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3"/>
  </p:notesMasterIdLst>
  <p:sldIdLst>
    <p:sldId id="1293" r:id="rId2"/>
    <p:sldId id="1202" r:id="rId3"/>
    <p:sldId id="1203" r:id="rId4"/>
    <p:sldId id="1204" r:id="rId5"/>
    <p:sldId id="1205" r:id="rId6"/>
    <p:sldId id="1206" r:id="rId7"/>
    <p:sldId id="1207" r:id="rId8"/>
    <p:sldId id="1208" r:id="rId9"/>
    <p:sldId id="1209" r:id="rId10"/>
    <p:sldId id="1210" r:id="rId11"/>
    <p:sldId id="1211" r:id="rId12"/>
    <p:sldId id="1212" r:id="rId13"/>
    <p:sldId id="1213" r:id="rId14"/>
    <p:sldId id="1214" r:id="rId15"/>
    <p:sldId id="1215" r:id="rId16"/>
    <p:sldId id="1216" r:id="rId17"/>
    <p:sldId id="1217" r:id="rId18"/>
    <p:sldId id="1218" r:id="rId19"/>
    <p:sldId id="1219" r:id="rId20"/>
    <p:sldId id="1220" r:id="rId21"/>
    <p:sldId id="1221" r:id="rId22"/>
    <p:sldId id="1222" r:id="rId23"/>
    <p:sldId id="1223" r:id="rId24"/>
    <p:sldId id="1224" r:id="rId25"/>
    <p:sldId id="1225" r:id="rId26"/>
    <p:sldId id="1226" r:id="rId27"/>
    <p:sldId id="1227" r:id="rId28"/>
    <p:sldId id="1228" r:id="rId29"/>
    <p:sldId id="1229" r:id="rId30"/>
    <p:sldId id="1230" r:id="rId31"/>
    <p:sldId id="1231" r:id="rId32"/>
    <p:sldId id="1232" r:id="rId33"/>
    <p:sldId id="1233" r:id="rId34"/>
    <p:sldId id="1234" r:id="rId35"/>
    <p:sldId id="1235" r:id="rId36"/>
    <p:sldId id="1236" r:id="rId37"/>
    <p:sldId id="1237" r:id="rId38"/>
    <p:sldId id="1238" r:id="rId39"/>
    <p:sldId id="1239" r:id="rId40"/>
    <p:sldId id="1240" r:id="rId41"/>
    <p:sldId id="1241" r:id="rId42"/>
    <p:sldId id="1242" r:id="rId43"/>
    <p:sldId id="1243" r:id="rId44"/>
    <p:sldId id="1244" r:id="rId45"/>
    <p:sldId id="1245" r:id="rId46"/>
    <p:sldId id="1246" r:id="rId47"/>
    <p:sldId id="1247" r:id="rId48"/>
    <p:sldId id="1248" r:id="rId49"/>
    <p:sldId id="1249" r:id="rId50"/>
    <p:sldId id="1250" r:id="rId51"/>
    <p:sldId id="1251" r:id="rId52"/>
    <p:sldId id="1252" r:id="rId53"/>
    <p:sldId id="1253" r:id="rId54"/>
    <p:sldId id="1254" r:id="rId55"/>
    <p:sldId id="1255" r:id="rId56"/>
    <p:sldId id="1256" r:id="rId57"/>
    <p:sldId id="1257" r:id="rId58"/>
    <p:sldId id="1258" r:id="rId59"/>
    <p:sldId id="1259" r:id="rId60"/>
    <p:sldId id="1260" r:id="rId61"/>
    <p:sldId id="1261" r:id="rId62"/>
    <p:sldId id="1262" r:id="rId63"/>
    <p:sldId id="1263" r:id="rId64"/>
    <p:sldId id="1264" r:id="rId65"/>
    <p:sldId id="1265" r:id="rId66"/>
    <p:sldId id="1266" r:id="rId67"/>
    <p:sldId id="1267" r:id="rId68"/>
    <p:sldId id="1268" r:id="rId69"/>
    <p:sldId id="1269" r:id="rId70"/>
    <p:sldId id="1270" r:id="rId71"/>
    <p:sldId id="1271" r:id="rId72"/>
    <p:sldId id="1272" r:id="rId73"/>
    <p:sldId id="1273" r:id="rId74"/>
    <p:sldId id="1274" r:id="rId75"/>
    <p:sldId id="1275" r:id="rId76"/>
    <p:sldId id="1276" r:id="rId77"/>
    <p:sldId id="1277" r:id="rId78"/>
    <p:sldId id="1278" r:id="rId79"/>
    <p:sldId id="1279" r:id="rId80"/>
    <p:sldId id="1280" r:id="rId81"/>
    <p:sldId id="1281" r:id="rId82"/>
    <p:sldId id="1282" r:id="rId83"/>
    <p:sldId id="1283" r:id="rId84"/>
    <p:sldId id="1284" r:id="rId85"/>
    <p:sldId id="1285" r:id="rId86"/>
    <p:sldId id="1286" r:id="rId87"/>
    <p:sldId id="1287" r:id="rId88"/>
    <p:sldId id="1288" r:id="rId89"/>
    <p:sldId id="1289" r:id="rId90"/>
    <p:sldId id="1290" r:id="rId91"/>
    <p:sldId id="1291" r:id="rId92"/>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8844B4"/>
    <a:srgbClr val="51286C"/>
    <a:srgbClr val="8941B6"/>
    <a:srgbClr val="041B31"/>
    <a:srgbClr val="403D3F"/>
    <a:srgbClr val="3A3940"/>
    <a:srgbClr val="2F2F2F"/>
    <a:srgbClr val="19232E"/>
    <a:srgbClr val="FBC81F"/>
    <a:srgbClr val="FBB62B"/>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57" autoAdjust="0"/>
    <p:restoredTop sz="99409" autoAdjust="0"/>
  </p:normalViewPr>
  <p:slideViewPr>
    <p:cSldViewPr snapToGrid="0" snapToObjects="1">
      <p:cViewPr>
        <p:scale>
          <a:sx n="55" d="100"/>
          <a:sy n="55" d="100"/>
        </p:scale>
        <p:origin x="-608" y="-264"/>
      </p:cViewPr>
      <p:guideLst>
        <p:guide orient="horz" pos="1381"/>
        <p:guide pos="15355"/>
      </p:guideLst>
    </p:cSldViewPr>
  </p:slideViewPr>
  <p:notesTextViewPr>
    <p:cViewPr>
      <p:scale>
        <a:sx n="100" d="100"/>
        <a:sy n="100" d="100"/>
      </p:scale>
      <p:origin x="0" y="0"/>
    </p:cViewPr>
  </p:notesTextViewPr>
  <p:sorterViewPr>
    <p:cViewPr>
      <p:scale>
        <a:sx n="24" d="100"/>
        <a:sy n="24" d="100"/>
      </p:scale>
      <p:origin x="0" y="0"/>
    </p:cViewPr>
  </p:sorter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notesMaster" Target="notesMasters/notesMaster1.xml"/><Relationship Id="rId94" Type="http://schemas.openxmlformats.org/officeDocument/2006/relationships/printerSettings" Target="printerSettings/printerSettings1.bin"/><Relationship Id="rId95" Type="http://schemas.openxmlformats.org/officeDocument/2006/relationships/presProps" Target="presProps.xml"/><Relationship Id="rId96" Type="http://schemas.openxmlformats.org/officeDocument/2006/relationships/viewProps" Target="viewProps.xml"/><Relationship Id="rId97" Type="http://schemas.openxmlformats.org/officeDocument/2006/relationships/theme" Target="theme/theme1.xml"/><Relationship Id="rId9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Sheet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Shee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Sheet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605317978081644"/>
          <c:y val="0.0198165924953108"/>
          <c:w val="0.915180345833151"/>
          <c:h val="0.886378043111491"/>
        </c:manualLayout>
      </c:layout>
      <c:barChart>
        <c:barDir val="col"/>
        <c:grouping val="clustered"/>
        <c:varyColors val="0"/>
        <c:ser>
          <c:idx val="0"/>
          <c:order val="0"/>
          <c:tx>
            <c:strRef>
              <c:f>Sheet1!$B$1</c:f>
              <c:strCache>
                <c:ptCount val="1"/>
                <c:pt idx="0">
                  <c:v>Twitter</c:v>
                </c:pt>
              </c:strCache>
            </c:strRef>
          </c:tx>
          <c:invertIfNegative val="0"/>
          <c:cat>
            <c:strRef>
              <c:f>Sheet1!$A$2:$A$4</c:f>
              <c:strCache>
                <c:ptCount val="3"/>
                <c:pt idx="0">
                  <c:v>Mobile</c:v>
                </c:pt>
                <c:pt idx="1">
                  <c:v>Tablet</c:v>
                </c:pt>
                <c:pt idx="2">
                  <c:v>Desktop</c:v>
                </c:pt>
              </c:strCache>
            </c:strRef>
          </c:cat>
          <c:val>
            <c:numRef>
              <c:f>Sheet1!$B$2:$B$4</c:f>
              <c:numCache>
                <c:formatCode>General</c:formatCode>
                <c:ptCount val="3"/>
                <c:pt idx="0">
                  <c:v>90.0</c:v>
                </c:pt>
                <c:pt idx="1">
                  <c:v>120.0</c:v>
                </c:pt>
                <c:pt idx="2">
                  <c:v>150.0</c:v>
                </c:pt>
              </c:numCache>
            </c:numRef>
          </c:val>
        </c:ser>
        <c:ser>
          <c:idx val="1"/>
          <c:order val="1"/>
          <c:tx>
            <c:strRef>
              <c:f>Sheet1!$C$1</c:f>
              <c:strCache>
                <c:ptCount val="1"/>
                <c:pt idx="0">
                  <c:v>Facebook</c:v>
                </c:pt>
              </c:strCache>
            </c:strRef>
          </c:tx>
          <c:invertIfNegative val="0"/>
          <c:cat>
            <c:strRef>
              <c:f>Sheet1!$A$2:$A$4</c:f>
              <c:strCache>
                <c:ptCount val="3"/>
                <c:pt idx="0">
                  <c:v>Mobile</c:v>
                </c:pt>
                <c:pt idx="1">
                  <c:v>Tablet</c:v>
                </c:pt>
                <c:pt idx="2">
                  <c:v>Desktop</c:v>
                </c:pt>
              </c:strCache>
            </c:strRef>
          </c:cat>
          <c:val>
            <c:numRef>
              <c:f>Sheet1!$C$2:$C$4</c:f>
              <c:numCache>
                <c:formatCode>General</c:formatCode>
                <c:ptCount val="3"/>
                <c:pt idx="0">
                  <c:v>600.0</c:v>
                </c:pt>
                <c:pt idx="1">
                  <c:v>560.0</c:v>
                </c:pt>
                <c:pt idx="2">
                  <c:v>400.0</c:v>
                </c:pt>
              </c:numCache>
            </c:numRef>
          </c:val>
        </c:ser>
        <c:ser>
          <c:idx val="2"/>
          <c:order val="2"/>
          <c:tx>
            <c:strRef>
              <c:f>Sheet1!$D$1</c:f>
              <c:strCache>
                <c:ptCount val="1"/>
                <c:pt idx="0">
                  <c:v>Instagram</c:v>
                </c:pt>
              </c:strCache>
            </c:strRef>
          </c:tx>
          <c:invertIfNegative val="0"/>
          <c:cat>
            <c:strRef>
              <c:f>Sheet1!$A$2:$A$4</c:f>
              <c:strCache>
                <c:ptCount val="3"/>
                <c:pt idx="0">
                  <c:v>Mobile</c:v>
                </c:pt>
                <c:pt idx="1">
                  <c:v>Tablet</c:v>
                </c:pt>
                <c:pt idx="2">
                  <c:v>Desktop</c:v>
                </c:pt>
              </c:strCache>
            </c:strRef>
          </c:cat>
          <c:val>
            <c:numRef>
              <c:f>Sheet1!$D$2:$D$4</c:f>
              <c:numCache>
                <c:formatCode>General</c:formatCode>
                <c:ptCount val="3"/>
                <c:pt idx="0">
                  <c:v>230.0</c:v>
                </c:pt>
                <c:pt idx="1">
                  <c:v>150.0</c:v>
                </c:pt>
                <c:pt idx="2">
                  <c:v>400.0</c:v>
                </c:pt>
              </c:numCache>
            </c:numRef>
          </c:val>
        </c:ser>
        <c:ser>
          <c:idx val="3"/>
          <c:order val="3"/>
          <c:tx>
            <c:strRef>
              <c:f>Sheet1!$E$1</c:f>
              <c:strCache>
                <c:ptCount val="1"/>
                <c:pt idx="0">
                  <c:v>Youtube</c:v>
                </c:pt>
              </c:strCache>
            </c:strRef>
          </c:tx>
          <c:invertIfNegative val="0"/>
          <c:cat>
            <c:strRef>
              <c:f>Sheet1!$A$2:$A$4</c:f>
              <c:strCache>
                <c:ptCount val="3"/>
                <c:pt idx="0">
                  <c:v>Mobile</c:v>
                </c:pt>
                <c:pt idx="1">
                  <c:v>Tablet</c:v>
                </c:pt>
                <c:pt idx="2">
                  <c:v>Desktop</c:v>
                </c:pt>
              </c:strCache>
            </c:strRef>
          </c:cat>
          <c:val>
            <c:numRef>
              <c:f>Sheet1!$E$2:$E$4</c:f>
              <c:numCache>
                <c:formatCode>General</c:formatCode>
                <c:ptCount val="3"/>
                <c:pt idx="0">
                  <c:v>100.0</c:v>
                </c:pt>
                <c:pt idx="1">
                  <c:v>200.0</c:v>
                </c:pt>
                <c:pt idx="2">
                  <c:v>300.0</c:v>
                </c:pt>
              </c:numCache>
            </c:numRef>
          </c:val>
        </c:ser>
        <c:dLbls>
          <c:showLegendKey val="0"/>
          <c:showVal val="0"/>
          <c:showCatName val="0"/>
          <c:showSerName val="0"/>
          <c:showPercent val="0"/>
          <c:showBubbleSize val="0"/>
        </c:dLbls>
        <c:gapWidth val="150"/>
        <c:axId val="1704866808"/>
        <c:axId val="1704862440"/>
      </c:barChart>
      <c:catAx>
        <c:axId val="1704866808"/>
        <c:scaling>
          <c:orientation val="minMax"/>
        </c:scaling>
        <c:delete val="0"/>
        <c:axPos val="b"/>
        <c:majorGridlines>
          <c:spPr>
            <a:ln>
              <a:solidFill>
                <a:schemeClr val="bg1">
                  <a:lumMod val="95000"/>
                </a:schemeClr>
              </a:solidFill>
            </a:ln>
          </c:spPr>
        </c:majorGridlines>
        <c:majorTickMark val="out"/>
        <c:minorTickMark val="none"/>
        <c:tickLblPos val="nextTo"/>
        <c:txPr>
          <a:bodyPr/>
          <a:lstStyle/>
          <a:p>
            <a:pPr>
              <a:defRPr sz="1800">
                <a:latin typeface="Lato Regular"/>
                <a:cs typeface="Lato Regular"/>
              </a:defRPr>
            </a:pPr>
            <a:endParaRPr lang="en-US"/>
          </a:p>
        </c:txPr>
        <c:crossAx val="1704862440"/>
        <c:crosses val="autoZero"/>
        <c:auto val="1"/>
        <c:lblAlgn val="ctr"/>
        <c:lblOffset val="100"/>
        <c:noMultiLvlLbl val="0"/>
      </c:catAx>
      <c:valAx>
        <c:axId val="1704862440"/>
        <c:scaling>
          <c:orientation val="minMax"/>
        </c:scaling>
        <c:delete val="0"/>
        <c:axPos val="l"/>
        <c:majorGridlines>
          <c:spPr>
            <a:ln>
              <a:solidFill>
                <a:schemeClr val="bg1">
                  <a:lumMod val="95000"/>
                </a:schemeClr>
              </a:solidFill>
            </a:ln>
          </c:spPr>
        </c:majorGridlines>
        <c:numFmt formatCode="General" sourceLinked="1"/>
        <c:majorTickMark val="none"/>
        <c:minorTickMark val="none"/>
        <c:tickLblPos val="nextTo"/>
        <c:txPr>
          <a:bodyPr/>
          <a:lstStyle/>
          <a:p>
            <a:pPr>
              <a:defRPr sz="1600">
                <a:latin typeface="Lato Regular"/>
                <a:cs typeface="Lato Regular"/>
              </a:defRPr>
            </a:pPr>
            <a:endParaRPr lang="en-US"/>
          </a:p>
        </c:txPr>
        <c:crossAx val="170486680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dLbls>
          <c:showLegendKey val="0"/>
          <c:showVal val="0"/>
          <c:showCatName val="0"/>
          <c:showSerName val="0"/>
          <c:showPercent val="0"/>
          <c:showBubbleSize val="0"/>
        </c:dLbls>
        <c:gapWidth val="150"/>
        <c:axId val="1608001688"/>
        <c:axId val="1607989576"/>
      </c:barChart>
      <c:catAx>
        <c:axId val="1608001688"/>
        <c:scaling>
          <c:orientation val="minMax"/>
        </c:scaling>
        <c:delete val="1"/>
        <c:axPos val="b"/>
        <c:majorTickMark val="out"/>
        <c:minorTickMark val="none"/>
        <c:tickLblPos val="nextTo"/>
        <c:crossAx val="1607989576"/>
        <c:crosses val="autoZero"/>
        <c:auto val="1"/>
        <c:lblAlgn val="ctr"/>
        <c:lblOffset val="100"/>
        <c:noMultiLvlLbl val="0"/>
      </c:catAx>
      <c:valAx>
        <c:axId val="1607989576"/>
        <c:scaling>
          <c:orientation val="minMax"/>
        </c:scaling>
        <c:delete val="0"/>
        <c:axPos val="l"/>
        <c:majorGridlines/>
        <c:numFmt formatCode="General" sourceLinked="1"/>
        <c:majorTickMark val="out"/>
        <c:minorTickMark val="none"/>
        <c:tickLblPos val="nextTo"/>
        <c:crossAx val="1608001688"/>
        <c:crosses val="autoZero"/>
        <c:crossBetween val="between"/>
      </c:valAx>
    </c:plotArea>
    <c:plotVisOnly val="1"/>
    <c:dispBlanksAs val="gap"/>
    <c:showDLblsOverMax val="0"/>
  </c:chart>
  <c:txPr>
    <a:bodyPr/>
    <a:lstStyle/>
    <a:p>
      <a:pPr>
        <a:defRPr sz="1800">
          <a:latin typeface="Lato Regular"/>
          <a:cs typeface="Lato Regula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4"/>
            </a:solidFill>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2.0</c:v>
                </c:pt>
                <c:pt idx="1">
                  <c:v>2.5</c:v>
                </c:pt>
                <c:pt idx="2">
                  <c:v>3.5</c:v>
                </c:pt>
                <c:pt idx="3">
                  <c:v>4.5</c:v>
                </c:pt>
              </c:numCache>
            </c:numRef>
          </c:val>
        </c:ser>
        <c:ser>
          <c:idx val="1"/>
          <c:order val="1"/>
          <c:tx>
            <c:strRef>
              <c:f>Sheet1!$C$1</c:f>
              <c:strCache>
                <c:ptCount val="1"/>
                <c:pt idx="0">
                  <c:v>Series 2</c:v>
                </c:pt>
              </c:strCache>
            </c:strRef>
          </c:tx>
          <c:spPr>
            <a:solidFill>
              <a:schemeClr val="accent3"/>
            </a:solidFill>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4.0</c:v>
                </c:pt>
                <c:pt idx="1">
                  <c:v>4.4</c:v>
                </c:pt>
                <c:pt idx="2">
                  <c:v>1.8</c:v>
                </c:pt>
                <c:pt idx="3">
                  <c:v>2.8</c:v>
                </c:pt>
              </c:numCache>
            </c:numRef>
          </c:val>
        </c:ser>
        <c:dLbls>
          <c:showLegendKey val="0"/>
          <c:showVal val="0"/>
          <c:showCatName val="0"/>
          <c:showSerName val="0"/>
          <c:showPercent val="0"/>
          <c:showBubbleSize val="0"/>
        </c:dLbls>
        <c:gapWidth val="150"/>
        <c:axId val="1607743128"/>
        <c:axId val="1607741240"/>
      </c:barChart>
      <c:catAx>
        <c:axId val="1607743128"/>
        <c:scaling>
          <c:orientation val="minMax"/>
        </c:scaling>
        <c:delete val="1"/>
        <c:axPos val="b"/>
        <c:majorTickMark val="out"/>
        <c:minorTickMark val="none"/>
        <c:tickLblPos val="nextTo"/>
        <c:crossAx val="1607741240"/>
        <c:crosses val="autoZero"/>
        <c:auto val="1"/>
        <c:lblAlgn val="ctr"/>
        <c:lblOffset val="100"/>
        <c:noMultiLvlLbl val="0"/>
      </c:catAx>
      <c:valAx>
        <c:axId val="1607741240"/>
        <c:scaling>
          <c:orientation val="minMax"/>
        </c:scaling>
        <c:delete val="0"/>
        <c:axPos val="l"/>
        <c:majorGridlines/>
        <c:numFmt formatCode="General" sourceLinked="1"/>
        <c:majorTickMark val="out"/>
        <c:minorTickMark val="none"/>
        <c:tickLblPos val="nextTo"/>
        <c:crossAx val="1607743128"/>
        <c:crosses val="autoZero"/>
        <c:crossBetween val="between"/>
      </c:valAx>
    </c:plotArea>
    <c:plotVisOnly val="1"/>
    <c:dispBlanksAs val="gap"/>
    <c:showDLblsOverMax val="0"/>
  </c:chart>
  <c:txPr>
    <a:bodyPr/>
    <a:lstStyle/>
    <a:p>
      <a:pPr>
        <a:defRPr sz="1800">
          <a:latin typeface="Lato Regular"/>
          <a:cs typeface="Lato Regula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2"/>
            </a:solidFill>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3.0</c:v>
                </c:pt>
                <c:pt idx="2">
                  <c:v>3.5</c:v>
                </c:pt>
                <c:pt idx="3">
                  <c:v>4.5</c:v>
                </c:pt>
              </c:numCache>
            </c:numRef>
          </c:val>
        </c:ser>
        <c:ser>
          <c:idx val="1"/>
          <c:order val="1"/>
          <c:tx>
            <c:strRef>
              <c:f>Sheet1!$C$1</c:f>
              <c:strCache>
                <c:ptCount val="1"/>
                <c:pt idx="0">
                  <c:v>Series 2</c:v>
                </c:pt>
              </c:strCache>
            </c:strRef>
          </c:tx>
          <c:spPr>
            <a:solidFill>
              <a:schemeClr val="accent3"/>
            </a:solidFill>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4.0</c:v>
                </c:pt>
                <c:pt idx="2">
                  <c:v>1.8</c:v>
                </c:pt>
                <c:pt idx="3">
                  <c:v>2.8</c:v>
                </c:pt>
              </c:numCache>
            </c:numRef>
          </c:val>
        </c:ser>
        <c:dLbls>
          <c:showLegendKey val="0"/>
          <c:showVal val="0"/>
          <c:showCatName val="0"/>
          <c:showSerName val="0"/>
          <c:showPercent val="0"/>
          <c:showBubbleSize val="0"/>
        </c:dLbls>
        <c:gapWidth val="150"/>
        <c:axId val="1607713368"/>
        <c:axId val="1607706056"/>
      </c:barChart>
      <c:catAx>
        <c:axId val="1607713368"/>
        <c:scaling>
          <c:orientation val="minMax"/>
        </c:scaling>
        <c:delete val="1"/>
        <c:axPos val="b"/>
        <c:majorTickMark val="out"/>
        <c:minorTickMark val="none"/>
        <c:tickLblPos val="nextTo"/>
        <c:crossAx val="1607706056"/>
        <c:crosses val="autoZero"/>
        <c:auto val="1"/>
        <c:lblAlgn val="ctr"/>
        <c:lblOffset val="100"/>
        <c:noMultiLvlLbl val="0"/>
      </c:catAx>
      <c:valAx>
        <c:axId val="1607706056"/>
        <c:scaling>
          <c:orientation val="minMax"/>
        </c:scaling>
        <c:delete val="0"/>
        <c:axPos val="l"/>
        <c:majorGridlines/>
        <c:numFmt formatCode="General" sourceLinked="1"/>
        <c:majorTickMark val="out"/>
        <c:minorTickMark val="none"/>
        <c:tickLblPos val="nextTo"/>
        <c:crossAx val="1607713368"/>
        <c:crosses val="autoZero"/>
        <c:crossBetween val="between"/>
      </c:valAx>
    </c:plotArea>
    <c:plotVisOnly val="1"/>
    <c:dispBlanksAs val="gap"/>
    <c:showDLblsOverMax val="0"/>
  </c:chart>
  <c:txPr>
    <a:bodyPr/>
    <a:lstStyle/>
    <a:p>
      <a:pPr>
        <a:defRPr sz="1800">
          <a:latin typeface="Lato Regular"/>
          <a:cs typeface="Lato Regular"/>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areaChart>
        <c:grouping val="standard"/>
        <c:varyColors val="0"/>
        <c:ser>
          <c:idx val="0"/>
          <c:order val="0"/>
          <c:tx>
            <c:strRef>
              <c:f>Sheet1!$B$1</c:f>
              <c:strCache>
                <c:ptCount val="1"/>
                <c:pt idx="0">
                  <c:v>Series 1</c:v>
                </c:pt>
              </c:strCache>
            </c:strRef>
          </c:tx>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dLbls>
          <c:showLegendKey val="0"/>
          <c:showVal val="0"/>
          <c:showCatName val="0"/>
          <c:showSerName val="0"/>
          <c:showPercent val="0"/>
          <c:showBubbleSize val="0"/>
        </c:dLbls>
        <c:axId val="1607566232"/>
        <c:axId val="1607561672"/>
      </c:areaChart>
      <c:catAx>
        <c:axId val="1607566232"/>
        <c:scaling>
          <c:orientation val="minMax"/>
        </c:scaling>
        <c:delete val="1"/>
        <c:axPos val="b"/>
        <c:majorTickMark val="out"/>
        <c:minorTickMark val="none"/>
        <c:tickLblPos val="nextTo"/>
        <c:crossAx val="1607561672"/>
        <c:crosses val="autoZero"/>
        <c:auto val="1"/>
        <c:lblAlgn val="ctr"/>
        <c:lblOffset val="100"/>
        <c:noMultiLvlLbl val="0"/>
      </c:catAx>
      <c:valAx>
        <c:axId val="1607561672"/>
        <c:scaling>
          <c:orientation val="minMax"/>
        </c:scaling>
        <c:delete val="0"/>
        <c:axPos val="l"/>
        <c:majorGridlines/>
        <c:numFmt formatCode="General" sourceLinked="1"/>
        <c:majorTickMark val="out"/>
        <c:minorTickMark val="none"/>
        <c:tickLblPos val="nextTo"/>
        <c:txPr>
          <a:bodyPr/>
          <a:lstStyle/>
          <a:p>
            <a:pPr>
              <a:defRPr>
                <a:solidFill>
                  <a:schemeClr val="tx1"/>
                </a:solidFill>
                <a:latin typeface="Lato Regular"/>
                <a:cs typeface="Lato Regular"/>
              </a:defRPr>
            </a:pPr>
            <a:endParaRPr lang="en-US"/>
          </a:p>
        </c:txPr>
        <c:crossAx val="1607566232"/>
        <c:crosses val="autoZero"/>
        <c:crossBetween val="midCat"/>
      </c:valAx>
    </c:plotArea>
    <c:plotVisOnly val="1"/>
    <c:dispBlanksAs val="gap"/>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areaChart>
        <c:grouping val="standard"/>
        <c:varyColors val="0"/>
        <c:ser>
          <c:idx val="0"/>
          <c:order val="0"/>
          <c:tx>
            <c:strRef>
              <c:f>Sheet1!$B$1</c:f>
              <c:strCache>
                <c:ptCount val="1"/>
                <c:pt idx="0">
                  <c:v>Series 1</c:v>
                </c:pt>
              </c:strCache>
            </c:strRef>
          </c:tx>
          <c:spPr>
            <a:solidFill>
              <a:schemeClr val="accent4"/>
            </a:solidFill>
          </c:spP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2.0</c:v>
                </c:pt>
                <c:pt idx="1">
                  <c:v>2.5</c:v>
                </c:pt>
                <c:pt idx="2">
                  <c:v>3.5</c:v>
                </c:pt>
                <c:pt idx="3">
                  <c:v>4.5</c:v>
                </c:pt>
              </c:numCache>
            </c:numRef>
          </c:val>
        </c:ser>
        <c:ser>
          <c:idx val="1"/>
          <c:order val="1"/>
          <c:tx>
            <c:strRef>
              <c:f>Sheet1!$C$1</c:f>
              <c:strCache>
                <c:ptCount val="1"/>
                <c:pt idx="0">
                  <c:v>Series 2</c:v>
                </c:pt>
              </c:strCache>
            </c:strRef>
          </c:tx>
          <c:spPr>
            <a:solidFill>
              <a:schemeClr val="accent3"/>
            </a:solidFill>
          </c:spP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4.0</c:v>
                </c:pt>
                <c:pt idx="1">
                  <c:v>4.4</c:v>
                </c:pt>
                <c:pt idx="2">
                  <c:v>1.8</c:v>
                </c:pt>
                <c:pt idx="3">
                  <c:v>2.8</c:v>
                </c:pt>
              </c:numCache>
            </c:numRef>
          </c:val>
        </c:ser>
        <c:dLbls>
          <c:showLegendKey val="0"/>
          <c:showVal val="0"/>
          <c:showCatName val="0"/>
          <c:showSerName val="0"/>
          <c:showPercent val="0"/>
          <c:showBubbleSize val="0"/>
        </c:dLbls>
        <c:axId val="1607521352"/>
        <c:axId val="1607524328"/>
      </c:areaChart>
      <c:catAx>
        <c:axId val="1607521352"/>
        <c:scaling>
          <c:orientation val="minMax"/>
        </c:scaling>
        <c:delete val="1"/>
        <c:axPos val="b"/>
        <c:majorTickMark val="out"/>
        <c:minorTickMark val="none"/>
        <c:tickLblPos val="nextTo"/>
        <c:crossAx val="1607524328"/>
        <c:crosses val="autoZero"/>
        <c:auto val="1"/>
        <c:lblAlgn val="ctr"/>
        <c:lblOffset val="100"/>
        <c:noMultiLvlLbl val="0"/>
      </c:catAx>
      <c:valAx>
        <c:axId val="1607524328"/>
        <c:scaling>
          <c:orientation val="minMax"/>
        </c:scaling>
        <c:delete val="0"/>
        <c:axPos val="l"/>
        <c:majorGridlines/>
        <c:numFmt formatCode="General" sourceLinked="1"/>
        <c:majorTickMark val="out"/>
        <c:minorTickMark val="none"/>
        <c:tickLblPos val="nextTo"/>
        <c:txPr>
          <a:bodyPr/>
          <a:lstStyle/>
          <a:p>
            <a:pPr>
              <a:defRPr>
                <a:solidFill>
                  <a:schemeClr val="tx1"/>
                </a:solidFill>
                <a:latin typeface="Lato Regular"/>
                <a:cs typeface="Lato Regular"/>
              </a:defRPr>
            </a:pPr>
            <a:endParaRPr lang="en-US"/>
          </a:p>
        </c:txPr>
        <c:crossAx val="1607521352"/>
        <c:crosses val="autoZero"/>
        <c:crossBetween val="midCat"/>
      </c:valAx>
    </c:plotArea>
    <c:plotVisOnly val="1"/>
    <c:dispBlanksAs val="gap"/>
    <c:showDLblsOverMax val="0"/>
  </c:chart>
  <c:txPr>
    <a:bodyPr/>
    <a:lstStyle/>
    <a:p>
      <a:pPr>
        <a:defRPr sz="18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areaChart>
        <c:grouping val="standard"/>
        <c:varyColors val="0"/>
        <c:ser>
          <c:idx val="0"/>
          <c:order val="0"/>
          <c:tx>
            <c:strRef>
              <c:f>Sheet1!$B$1</c:f>
              <c:strCache>
                <c:ptCount val="1"/>
                <c:pt idx="0">
                  <c:v>Series 1</c:v>
                </c:pt>
              </c:strCache>
            </c:strRef>
          </c:tx>
          <c:spPr>
            <a:solidFill>
              <a:schemeClr val="accent3"/>
            </a:solidFill>
          </c:spP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3.0</c:v>
                </c:pt>
                <c:pt idx="2">
                  <c:v>3.5</c:v>
                </c:pt>
                <c:pt idx="3">
                  <c:v>4.5</c:v>
                </c:pt>
              </c:numCache>
            </c:numRef>
          </c:val>
        </c:ser>
        <c:ser>
          <c:idx val="1"/>
          <c:order val="1"/>
          <c:tx>
            <c:strRef>
              <c:f>Sheet1!$C$1</c:f>
              <c:strCache>
                <c:ptCount val="1"/>
                <c:pt idx="0">
                  <c:v>Series 2</c:v>
                </c:pt>
              </c:strCache>
            </c:strRef>
          </c:tx>
          <c:spPr>
            <a:solidFill>
              <a:schemeClr val="accent2"/>
            </a:solidFill>
          </c:spP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4.0</c:v>
                </c:pt>
                <c:pt idx="2">
                  <c:v>1.8</c:v>
                </c:pt>
                <c:pt idx="3">
                  <c:v>2.8</c:v>
                </c:pt>
              </c:numCache>
            </c:numRef>
          </c:val>
        </c:ser>
        <c:dLbls>
          <c:showLegendKey val="0"/>
          <c:showVal val="0"/>
          <c:showCatName val="0"/>
          <c:showSerName val="0"/>
          <c:showPercent val="0"/>
          <c:showBubbleSize val="0"/>
        </c:dLbls>
        <c:axId val="1607496472"/>
        <c:axId val="1607490488"/>
      </c:areaChart>
      <c:catAx>
        <c:axId val="1607496472"/>
        <c:scaling>
          <c:orientation val="minMax"/>
        </c:scaling>
        <c:delete val="1"/>
        <c:axPos val="b"/>
        <c:majorTickMark val="out"/>
        <c:minorTickMark val="none"/>
        <c:tickLblPos val="nextTo"/>
        <c:crossAx val="1607490488"/>
        <c:crosses val="autoZero"/>
        <c:auto val="1"/>
        <c:lblAlgn val="ctr"/>
        <c:lblOffset val="100"/>
        <c:noMultiLvlLbl val="0"/>
      </c:catAx>
      <c:valAx>
        <c:axId val="1607490488"/>
        <c:scaling>
          <c:orientation val="minMax"/>
        </c:scaling>
        <c:delete val="0"/>
        <c:axPos val="l"/>
        <c:majorGridlines/>
        <c:numFmt formatCode="General" sourceLinked="1"/>
        <c:majorTickMark val="out"/>
        <c:minorTickMark val="none"/>
        <c:tickLblPos val="nextTo"/>
        <c:txPr>
          <a:bodyPr/>
          <a:lstStyle/>
          <a:p>
            <a:pPr>
              <a:defRPr>
                <a:solidFill>
                  <a:schemeClr val="tx1"/>
                </a:solidFill>
                <a:latin typeface="Lato Regular"/>
                <a:cs typeface="Lato Regular"/>
              </a:defRPr>
            </a:pPr>
            <a:endParaRPr lang="en-US"/>
          </a:p>
        </c:txPr>
        <c:crossAx val="1607496472"/>
        <c:crosses val="autoZero"/>
        <c:crossBetween val="midCat"/>
      </c:valAx>
    </c:plotArea>
    <c:plotVisOnly val="1"/>
    <c:dispBlanksAs val="gap"/>
    <c:showDLblsOverMax val="0"/>
  </c:chart>
  <c:txPr>
    <a:bodyPr/>
    <a:lstStyle/>
    <a:p>
      <a:pPr>
        <a:defRPr sz="18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areaChart>
        <c:grouping val="standard"/>
        <c:varyColors val="0"/>
        <c:ser>
          <c:idx val="0"/>
          <c:order val="0"/>
          <c:tx>
            <c:strRef>
              <c:f>Sheet1!$B$1</c:f>
              <c:strCache>
                <c:ptCount val="1"/>
                <c:pt idx="0">
                  <c:v>Series 1</c:v>
                </c:pt>
              </c:strCache>
            </c:strRef>
          </c:tx>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6.0</c:v>
                </c:pt>
                <c:pt idx="1">
                  <c:v>4.4</c:v>
                </c:pt>
                <c:pt idx="2">
                  <c:v>1.8</c:v>
                </c:pt>
                <c:pt idx="3">
                  <c:v>2.8</c:v>
                </c:pt>
              </c:numCache>
            </c:numRef>
          </c:val>
        </c:ser>
        <c:ser>
          <c:idx val="2"/>
          <c:order val="2"/>
          <c:tx>
            <c:strRef>
              <c:f>Sheet1!$D$1</c:f>
              <c:strCache>
                <c:ptCount val="1"/>
                <c:pt idx="0">
                  <c:v>Series 3</c:v>
                </c:pt>
              </c:strCache>
            </c:strRef>
          </c:tx>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5.0</c:v>
                </c:pt>
                <c:pt idx="1">
                  <c:v>2.0</c:v>
                </c:pt>
                <c:pt idx="2">
                  <c:v>1.0</c:v>
                </c:pt>
                <c:pt idx="3">
                  <c:v>2.0</c:v>
                </c:pt>
              </c:numCache>
            </c:numRef>
          </c:val>
        </c:ser>
        <c:ser>
          <c:idx val="3"/>
          <c:order val="3"/>
          <c:tx>
            <c:strRef>
              <c:f>Sheet1!$E$1</c:f>
              <c:strCache>
                <c:ptCount val="1"/>
              </c:strCache>
            </c:strRef>
          </c:tx>
          <c:cat>
            <c:strRef>
              <c:f>Sheet1!$A$2:$A$5</c:f>
              <c:strCache>
                <c:ptCount val="4"/>
                <c:pt idx="0">
                  <c:v>Category 1</c:v>
                </c:pt>
                <c:pt idx="1">
                  <c:v>Category 2</c:v>
                </c:pt>
                <c:pt idx="2">
                  <c:v>Category 3</c:v>
                </c:pt>
                <c:pt idx="3">
                  <c:v>Category 4</c:v>
                </c:pt>
              </c:strCache>
            </c:strRef>
          </c:cat>
          <c:val>
            <c:numRef>
              <c:f>Sheet1!$E$2:$E$5</c:f>
              <c:numCache>
                <c:formatCode>General</c:formatCode>
                <c:ptCount val="4"/>
              </c:numCache>
            </c:numRef>
          </c:val>
        </c:ser>
        <c:dLbls>
          <c:showLegendKey val="0"/>
          <c:showVal val="0"/>
          <c:showCatName val="0"/>
          <c:showSerName val="0"/>
          <c:showPercent val="0"/>
          <c:showBubbleSize val="0"/>
        </c:dLbls>
        <c:axId val="1572788360"/>
        <c:axId val="1572843848"/>
      </c:areaChart>
      <c:catAx>
        <c:axId val="1572788360"/>
        <c:scaling>
          <c:orientation val="minMax"/>
        </c:scaling>
        <c:delete val="1"/>
        <c:axPos val="b"/>
        <c:majorTickMark val="out"/>
        <c:minorTickMark val="none"/>
        <c:tickLblPos val="nextTo"/>
        <c:crossAx val="1572843848"/>
        <c:crosses val="autoZero"/>
        <c:auto val="1"/>
        <c:lblAlgn val="ctr"/>
        <c:lblOffset val="100"/>
        <c:noMultiLvlLbl val="0"/>
      </c:catAx>
      <c:valAx>
        <c:axId val="1572843848"/>
        <c:scaling>
          <c:orientation val="minMax"/>
        </c:scaling>
        <c:delete val="0"/>
        <c:axPos val="l"/>
        <c:majorGridlines/>
        <c:numFmt formatCode="General" sourceLinked="1"/>
        <c:majorTickMark val="out"/>
        <c:minorTickMark val="none"/>
        <c:tickLblPos val="nextTo"/>
        <c:txPr>
          <a:bodyPr/>
          <a:lstStyle/>
          <a:p>
            <a:pPr>
              <a:defRPr>
                <a:solidFill>
                  <a:schemeClr val="tx1"/>
                </a:solidFill>
                <a:latin typeface="Lato Regular"/>
                <a:cs typeface="Lato Regular"/>
              </a:defRPr>
            </a:pPr>
            <a:endParaRPr lang="en-US"/>
          </a:p>
        </c:txPr>
        <c:crossAx val="1572788360"/>
        <c:crosses val="autoZero"/>
        <c:crossBetween val="midCat"/>
      </c:valAx>
    </c:plotArea>
    <c:legend>
      <c:legendPos val="t"/>
      <c:layout/>
      <c:overlay val="0"/>
      <c:txPr>
        <a:bodyPr/>
        <a:lstStyle/>
        <a:p>
          <a:pPr>
            <a:defRPr sz="2800">
              <a:solidFill>
                <a:schemeClr val="tx1"/>
              </a:solidFill>
              <a:latin typeface="Lato Regular"/>
              <a:cs typeface="Lato Regular"/>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0554989518628232"/>
          <c:y val="0.0512515561532799"/>
          <c:w val="0.779512440665356"/>
          <c:h val="0.833104764327969"/>
        </c:manualLayout>
      </c:layout>
      <c:bar3DChart>
        <c:barDir val="bar"/>
        <c:grouping val="stacked"/>
        <c:varyColors val="0"/>
        <c:ser>
          <c:idx val="0"/>
          <c:order val="0"/>
          <c:tx>
            <c:strRef>
              <c:f>Sheet1!$B$1</c:f>
              <c:strCache>
                <c:ptCount val="1"/>
                <c:pt idx="0">
                  <c:v>Shoes</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2.0</c:v>
                </c:pt>
                <c:pt idx="1">
                  <c:v>3.0</c:v>
                </c:pt>
                <c:pt idx="2">
                  <c:v>3.0</c:v>
                </c:pt>
                <c:pt idx="3">
                  <c:v>2.0</c:v>
                </c:pt>
              </c:numCache>
            </c:numRef>
          </c:val>
        </c:ser>
        <c:ser>
          <c:idx val="1"/>
          <c:order val="1"/>
          <c:tx>
            <c:strRef>
              <c:f>Sheet1!$C$1</c:f>
              <c:strCache>
                <c:ptCount val="1"/>
                <c:pt idx="0">
                  <c:v>Shirts</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1.0</c:v>
                </c:pt>
                <c:pt idx="1">
                  <c:v>1.0</c:v>
                </c:pt>
                <c:pt idx="2">
                  <c:v>1.0</c:v>
                </c:pt>
                <c:pt idx="3">
                  <c:v>1.0</c:v>
                </c:pt>
              </c:numCache>
            </c:numRef>
          </c:val>
        </c:ser>
        <c:ser>
          <c:idx val="2"/>
          <c:order val="2"/>
          <c:tx>
            <c:strRef>
              <c:f>Sheet1!$D$1</c:f>
              <c:strCache>
                <c:ptCount val="1"/>
                <c:pt idx="0">
                  <c:v>Pants</c:v>
                </c:pt>
              </c:strCache>
            </c:strRef>
          </c:tx>
          <c:spPr>
            <a:solidFill>
              <a:schemeClr val="accent4"/>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3.0</c:v>
                </c:pt>
                <c:pt idx="1">
                  <c:v>2.0</c:v>
                </c:pt>
                <c:pt idx="2">
                  <c:v>3.0</c:v>
                </c:pt>
                <c:pt idx="3">
                  <c:v>3.0</c:v>
                </c:pt>
              </c:numCache>
            </c:numRef>
          </c:val>
        </c:ser>
        <c:dLbls>
          <c:showLegendKey val="0"/>
          <c:showVal val="1"/>
          <c:showCatName val="0"/>
          <c:showSerName val="0"/>
          <c:showPercent val="0"/>
          <c:showBubbleSize val="0"/>
        </c:dLbls>
        <c:gapWidth val="150"/>
        <c:shape val="box"/>
        <c:axId val="1572010296"/>
        <c:axId val="1572001240"/>
        <c:axId val="0"/>
      </c:bar3DChart>
      <c:catAx>
        <c:axId val="1572010296"/>
        <c:scaling>
          <c:orientation val="minMax"/>
        </c:scaling>
        <c:delete val="0"/>
        <c:axPos val="l"/>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cap="none" spc="0" normalizeH="0" baseline="0">
                <a:solidFill>
                  <a:schemeClr val="tx1">
                    <a:lumMod val="65000"/>
                    <a:lumOff val="35000"/>
                  </a:schemeClr>
                </a:solidFill>
                <a:latin typeface="Calibri Light"/>
                <a:ea typeface="+mn-ea"/>
                <a:cs typeface="Calibri Light"/>
              </a:defRPr>
            </a:pPr>
            <a:endParaRPr lang="en-US"/>
          </a:p>
        </c:txPr>
        <c:crossAx val="1572001240"/>
        <c:crosses val="autoZero"/>
        <c:auto val="1"/>
        <c:lblAlgn val="ctr"/>
        <c:lblOffset val="100"/>
        <c:noMultiLvlLbl val="0"/>
      </c:catAx>
      <c:valAx>
        <c:axId val="1572001240"/>
        <c:scaling>
          <c:orientation val="minMax"/>
          <c:max val="5.0"/>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Calibri Light"/>
                <a:ea typeface="+mn-ea"/>
                <a:cs typeface="Calibri Light"/>
              </a:defRPr>
            </a:pPr>
            <a:endParaRPr lang="en-US"/>
          </a:p>
        </c:txPr>
        <c:crossAx val="1572010296"/>
        <c:crosses val="autoZero"/>
        <c:crossBetween val="between"/>
      </c:valAx>
      <c:spPr>
        <a:noFill/>
        <a:ln>
          <a:noFill/>
        </a:ln>
        <a:effectLst/>
      </c:spPr>
    </c:plotArea>
    <c:legend>
      <c:legendPos val="b"/>
      <c:layout>
        <c:manualLayout>
          <c:xMode val="edge"/>
          <c:yMode val="edge"/>
          <c:x val="0.859059990148389"/>
          <c:y val="0.234272623443682"/>
          <c:w val="0.119806954501004"/>
          <c:h val="0.454318194890184"/>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lumMod val="65000"/>
                  <a:lumOff val="35000"/>
                </a:schemeClr>
              </a:solidFill>
              <a:latin typeface="Calibri Light"/>
              <a:ea typeface="+mn-ea"/>
              <a:cs typeface="Calibri Light"/>
            </a:defRPr>
          </a:pPr>
          <a:endParaRPr lang="en-US"/>
        </a:p>
      </c:txPr>
    </c:legend>
    <c:plotVisOnly val="1"/>
    <c:dispBlanksAs val="zero"/>
    <c:showDLblsOverMax val="0"/>
  </c:chart>
  <c:spPr>
    <a:noFill/>
    <a:ln>
      <a:noFill/>
    </a:ln>
    <a:effectLst/>
  </c:spPr>
  <c:txPr>
    <a:bodyPr/>
    <a:lstStyle/>
    <a:p>
      <a:pPr>
        <a:defRPr/>
      </a:pPr>
      <a:endParaRPr lang="en-US"/>
    </a:p>
  </c:txPr>
  <c:externalData r:id="rId1">
    <c:autoUpdate val="0"/>
  </c:externalData>
</c:chartSpace>
</file>

<file path=ppt/media/image1.png>
</file>

<file path=ppt/media/image2.pn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4/15/15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73934-D492-4443-9427-018DE5D6DDA5}" type="slidenum">
              <a:rPr lang="en-US" smtClean="0"/>
              <a:t>1</a:t>
            </a:fld>
            <a:endParaRPr lang="en-US" dirty="0"/>
          </a:p>
        </p:txBody>
      </p:sp>
    </p:spTree>
    <p:extLst>
      <p:ext uri="{BB962C8B-B14F-4D97-AF65-F5344CB8AC3E}">
        <p14:creationId xmlns:p14="http://schemas.microsoft.com/office/powerpoint/2010/main" val="3718370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t>10</a:t>
            </a:fld>
            <a:endParaRPr lang="en-US" dirty="0"/>
          </a:p>
        </p:txBody>
      </p:sp>
    </p:spTree>
    <p:extLst>
      <p:ext uri="{BB962C8B-B14F-4D97-AF65-F5344CB8AC3E}">
        <p14:creationId xmlns:p14="http://schemas.microsoft.com/office/powerpoint/2010/main" val="3587808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a:t>
            </a:r>
            <a:r>
              <a:rPr lang="en-US" baseline="0" dirty="0" smtClean="0"/>
              <a:t> this slide there is a background placeholder. Click to the small icon on the center of the slide and choose an image from computer. </a:t>
            </a:r>
            <a:r>
              <a:rPr lang="en-US" dirty="0" smtClean="0"/>
              <a:t>When </a:t>
            </a:r>
            <a:r>
              <a:rPr lang="en-US" baseline="0" dirty="0" smtClean="0"/>
              <a:t>add an image, you must sent it to back with </a:t>
            </a:r>
            <a:r>
              <a:rPr lang="en-US" b="1" baseline="0" dirty="0" smtClean="0"/>
              <a:t>Right Click on Image </a:t>
            </a:r>
            <a:r>
              <a:rPr lang="en-US" b="0" baseline="0" dirty="0" smtClean="0"/>
              <a:t>-&gt; </a:t>
            </a:r>
            <a:r>
              <a:rPr lang="en-US" b="1" baseline="0" dirty="0" smtClean="0"/>
              <a:t>Send to Back</a:t>
            </a:r>
            <a:r>
              <a:rPr lang="en-US" b="0" baseline="0" dirty="0" smtClean="0"/>
              <a:t> -&gt; </a:t>
            </a:r>
            <a:r>
              <a:rPr lang="en-US" b="1" baseline="0" dirty="0" smtClean="0"/>
              <a:t>Send to Back.</a:t>
            </a:r>
            <a:endParaRPr lang="bg-BG" b="0" dirty="0" smtClean="0"/>
          </a:p>
          <a:p>
            <a:endParaRPr lang="bg-BG" dirty="0"/>
          </a:p>
        </p:txBody>
      </p:sp>
      <p:sp>
        <p:nvSpPr>
          <p:cNvPr id="4" name="Slide Number Placeholder 3"/>
          <p:cNvSpPr>
            <a:spLocks noGrp="1"/>
          </p:cNvSpPr>
          <p:nvPr>
            <p:ph type="sldNum" sz="quarter" idx="10"/>
          </p:nvPr>
        </p:nvSpPr>
        <p:spPr/>
        <p:txBody>
          <a:bodyPr/>
          <a:lstStyle/>
          <a:p>
            <a:fld id="{51FA003C-ACE2-4EF7-AF62-71758D32E637}" type="slidenum">
              <a:rPr lang="bg-BG" smtClean="0"/>
              <a:t>32</a:t>
            </a:fld>
            <a:endParaRPr lang="bg-BG"/>
          </a:p>
        </p:txBody>
      </p:sp>
    </p:spTree>
    <p:extLst>
      <p:ext uri="{BB962C8B-B14F-4D97-AF65-F5344CB8AC3E}">
        <p14:creationId xmlns:p14="http://schemas.microsoft.com/office/powerpoint/2010/main" val="3767629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a:t>
            </a:r>
            <a:r>
              <a:rPr lang="en-US" baseline="0" dirty="0" smtClean="0"/>
              <a:t> this slide there is a background placeholder. Click to the small icon on the center of the slide and choose an image from computer. </a:t>
            </a:r>
            <a:r>
              <a:rPr lang="en-US" dirty="0" smtClean="0"/>
              <a:t>When </a:t>
            </a:r>
            <a:r>
              <a:rPr lang="en-US" baseline="0" dirty="0" smtClean="0"/>
              <a:t>add an image, you must sent it to back with </a:t>
            </a:r>
            <a:r>
              <a:rPr lang="en-US" b="1" baseline="0" dirty="0" smtClean="0"/>
              <a:t>Right Click on Image </a:t>
            </a:r>
            <a:r>
              <a:rPr lang="en-US" b="0" baseline="0" dirty="0" smtClean="0"/>
              <a:t>-&gt; </a:t>
            </a:r>
            <a:r>
              <a:rPr lang="en-US" b="1" baseline="0" dirty="0" smtClean="0"/>
              <a:t>Send to Back</a:t>
            </a:r>
            <a:r>
              <a:rPr lang="en-US" b="0" baseline="0" dirty="0" smtClean="0"/>
              <a:t> -&gt; </a:t>
            </a:r>
            <a:r>
              <a:rPr lang="en-US" b="1" baseline="0" dirty="0" smtClean="0"/>
              <a:t>Send to Back.</a:t>
            </a:r>
            <a:endParaRPr lang="bg-BG" b="0" dirty="0" smtClean="0"/>
          </a:p>
          <a:p>
            <a:endParaRPr lang="bg-BG" dirty="0"/>
          </a:p>
        </p:txBody>
      </p:sp>
      <p:sp>
        <p:nvSpPr>
          <p:cNvPr id="4" name="Slide Number Placeholder 3"/>
          <p:cNvSpPr>
            <a:spLocks noGrp="1"/>
          </p:cNvSpPr>
          <p:nvPr>
            <p:ph type="sldNum" sz="quarter" idx="10"/>
          </p:nvPr>
        </p:nvSpPr>
        <p:spPr/>
        <p:txBody>
          <a:bodyPr/>
          <a:lstStyle/>
          <a:p>
            <a:fld id="{51FA003C-ACE2-4EF7-AF62-71758D32E637}" type="slidenum">
              <a:rPr lang="bg-BG" smtClean="0"/>
              <a:t>35</a:t>
            </a:fld>
            <a:endParaRPr lang="bg-BG"/>
          </a:p>
        </p:txBody>
      </p:sp>
    </p:spTree>
    <p:extLst>
      <p:ext uri="{BB962C8B-B14F-4D97-AF65-F5344CB8AC3E}">
        <p14:creationId xmlns:p14="http://schemas.microsoft.com/office/powerpoint/2010/main" val="3767629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a:t>
            </a:r>
            <a:r>
              <a:rPr lang="en-US" baseline="0" dirty="0" smtClean="0"/>
              <a:t> this slide there is a background placeholder. Click to the small icon on the center of the slide and choose an image from computer. </a:t>
            </a:r>
            <a:r>
              <a:rPr lang="en-US" dirty="0" smtClean="0"/>
              <a:t>When </a:t>
            </a:r>
            <a:r>
              <a:rPr lang="en-US" baseline="0" dirty="0" smtClean="0"/>
              <a:t>add an image, you must sent it to back with </a:t>
            </a:r>
            <a:r>
              <a:rPr lang="en-US" b="1" baseline="0" dirty="0" smtClean="0"/>
              <a:t>Right Click on Image </a:t>
            </a:r>
            <a:r>
              <a:rPr lang="en-US" b="0" baseline="0" dirty="0" smtClean="0"/>
              <a:t>-&gt; </a:t>
            </a:r>
            <a:r>
              <a:rPr lang="en-US" b="1" baseline="0" dirty="0" smtClean="0"/>
              <a:t>Send to Back</a:t>
            </a:r>
            <a:r>
              <a:rPr lang="en-US" b="0" baseline="0" dirty="0" smtClean="0"/>
              <a:t> -&gt; </a:t>
            </a:r>
            <a:r>
              <a:rPr lang="en-US" b="1" baseline="0" dirty="0" smtClean="0"/>
              <a:t>Send to Back.</a:t>
            </a:r>
            <a:endParaRPr lang="bg-BG" b="0" dirty="0" smtClean="0"/>
          </a:p>
          <a:p>
            <a:endParaRPr lang="bg-BG" dirty="0"/>
          </a:p>
        </p:txBody>
      </p:sp>
      <p:sp>
        <p:nvSpPr>
          <p:cNvPr id="4" name="Slide Number Placeholder 3"/>
          <p:cNvSpPr>
            <a:spLocks noGrp="1"/>
          </p:cNvSpPr>
          <p:nvPr>
            <p:ph type="sldNum" sz="quarter" idx="10"/>
          </p:nvPr>
        </p:nvSpPr>
        <p:spPr/>
        <p:txBody>
          <a:bodyPr/>
          <a:lstStyle/>
          <a:p>
            <a:fld id="{51FA003C-ACE2-4EF7-AF62-71758D32E637}" type="slidenum">
              <a:rPr lang="bg-BG" smtClean="0"/>
              <a:t>43</a:t>
            </a:fld>
            <a:endParaRPr lang="bg-BG"/>
          </a:p>
        </p:txBody>
      </p:sp>
    </p:spTree>
    <p:extLst>
      <p:ext uri="{BB962C8B-B14F-4D97-AF65-F5344CB8AC3E}">
        <p14:creationId xmlns:p14="http://schemas.microsoft.com/office/powerpoint/2010/main" val="3767629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a:t>
            </a:r>
            <a:r>
              <a:rPr lang="en-US" baseline="0" dirty="0" smtClean="0"/>
              <a:t> this slide there is a background placeholder. Click to the small icon on the center of the slide and choose an image from computer. </a:t>
            </a:r>
            <a:r>
              <a:rPr lang="en-US" dirty="0" smtClean="0"/>
              <a:t>When </a:t>
            </a:r>
            <a:r>
              <a:rPr lang="en-US" baseline="0" dirty="0" smtClean="0"/>
              <a:t>add an image, you must sent it to back with </a:t>
            </a:r>
            <a:r>
              <a:rPr lang="en-US" b="1" baseline="0" dirty="0" smtClean="0"/>
              <a:t>Right Click on Image </a:t>
            </a:r>
            <a:r>
              <a:rPr lang="en-US" b="0" baseline="0" dirty="0" smtClean="0"/>
              <a:t>-&gt; </a:t>
            </a:r>
            <a:r>
              <a:rPr lang="en-US" b="1" baseline="0" dirty="0" smtClean="0"/>
              <a:t>Send to Back</a:t>
            </a:r>
            <a:r>
              <a:rPr lang="en-US" b="0" baseline="0" dirty="0" smtClean="0"/>
              <a:t> -&gt; </a:t>
            </a:r>
            <a:r>
              <a:rPr lang="en-US" b="1" baseline="0" dirty="0" smtClean="0"/>
              <a:t>Send to Back.</a:t>
            </a:r>
            <a:endParaRPr lang="bg-BG" b="0" dirty="0" smtClean="0"/>
          </a:p>
          <a:p>
            <a:endParaRPr lang="bg-BG" dirty="0"/>
          </a:p>
        </p:txBody>
      </p:sp>
      <p:sp>
        <p:nvSpPr>
          <p:cNvPr id="4" name="Slide Number Placeholder 3"/>
          <p:cNvSpPr>
            <a:spLocks noGrp="1"/>
          </p:cNvSpPr>
          <p:nvPr>
            <p:ph type="sldNum" sz="quarter" idx="10"/>
          </p:nvPr>
        </p:nvSpPr>
        <p:spPr/>
        <p:txBody>
          <a:bodyPr/>
          <a:lstStyle/>
          <a:p>
            <a:fld id="{51FA003C-ACE2-4EF7-AF62-71758D32E637}" type="slidenum">
              <a:rPr lang="bg-BG" smtClean="0"/>
              <a:t>62</a:t>
            </a:fld>
            <a:endParaRPr lang="bg-BG"/>
          </a:p>
        </p:txBody>
      </p:sp>
    </p:spTree>
    <p:extLst>
      <p:ext uri="{BB962C8B-B14F-4D97-AF65-F5344CB8AC3E}">
        <p14:creationId xmlns:p14="http://schemas.microsoft.com/office/powerpoint/2010/main" val="12312435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_clients">
    <p:spTree>
      <p:nvGrpSpPr>
        <p:cNvPr id="1" name=""/>
        <p:cNvGrpSpPr/>
        <p:nvPr/>
      </p:nvGrpSpPr>
      <p:grpSpPr>
        <a:xfrm>
          <a:off x="0" y="0"/>
          <a:ext cx="0" cy="0"/>
          <a:chOff x="0" y="0"/>
          <a:chExt cx="0" cy="0"/>
        </a:xfrm>
      </p:grpSpPr>
      <p:sp>
        <p:nvSpPr>
          <p:cNvPr id="4" name="Picture Placeholder 2"/>
          <p:cNvSpPr>
            <a:spLocks noGrp="1"/>
          </p:cNvSpPr>
          <p:nvPr>
            <p:ph type="pic" sz="quarter" idx="13"/>
          </p:nvPr>
        </p:nvSpPr>
        <p:spPr>
          <a:xfrm>
            <a:off x="-5" y="-1"/>
            <a:ext cx="24377655" cy="9906001"/>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6"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7"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8"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9"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0" name="TextBox 9"/>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394290893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App Design 04">
    <p:spTree>
      <p:nvGrpSpPr>
        <p:cNvPr id="1" name=""/>
        <p:cNvGrpSpPr/>
        <p:nvPr/>
      </p:nvGrpSpPr>
      <p:grpSpPr>
        <a:xfrm>
          <a:off x="0" y="0"/>
          <a:ext cx="0" cy="0"/>
          <a:chOff x="0" y="0"/>
          <a:chExt cx="0" cy="0"/>
        </a:xfrm>
      </p:grpSpPr>
      <p:sp>
        <p:nvSpPr>
          <p:cNvPr id="18" name="Picture Placeholder 16"/>
          <p:cNvSpPr>
            <a:spLocks noGrp="1"/>
          </p:cNvSpPr>
          <p:nvPr>
            <p:ph type="pic" sz="quarter" idx="14"/>
          </p:nvPr>
        </p:nvSpPr>
        <p:spPr>
          <a:xfrm>
            <a:off x="3466624" y="5433034"/>
            <a:ext cx="1481328" cy="4244366"/>
          </a:xfrm>
        </p:spPr>
        <p:txBody>
          <a:bodyPr>
            <a:normAutofit/>
          </a:bodyPr>
          <a:lstStyle>
            <a:lvl1pPr marL="0" indent="0">
              <a:buNone/>
              <a:defRPr sz="1400"/>
            </a:lvl1pPr>
          </a:lstStyle>
          <a:p>
            <a:endParaRPr lang="en-US" dirty="0"/>
          </a:p>
        </p:txBody>
      </p:sp>
      <p:sp>
        <p:nvSpPr>
          <p:cNvPr id="15" name="Picture Placeholder 16"/>
          <p:cNvSpPr>
            <a:spLocks noGrp="1"/>
          </p:cNvSpPr>
          <p:nvPr>
            <p:ph type="pic" sz="quarter" idx="13"/>
          </p:nvPr>
        </p:nvSpPr>
        <p:spPr>
          <a:xfrm>
            <a:off x="8605595" y="5433034"/>
            <a:ext cx="1567105" cy="4244366"/>
          </a:xfrm>
        </p:spPr>
        <p:txBody>
          <a:bodyPr>
            <a:normAutofit/>
          </a:bodyPr>
          <a:lstStyle>
            <a:lvl1pPr marL="0" indent="0">
              <a:buNone/>
              <a:defRPr sz="1400"/>
            </a:lvl1pPr>
          </a:lstStyle>
          <a:p>
            <a:endParaRPr lang="en-US" dirty="0"/>
          </a:p>
        </p:txBody>
      </p:sp>
      <p:sp>
        <p:nvSpPr>
          <p:cNvPr id="17" name="Picture Placeholder 16"/>
          <p:cNvSpPr>
            <a:spLocks noGrp="1"/>
          </p:cNvSpPr>
          <p:nvPr>
            <p:ph type="pic" sz="quarter" idx="10"/>
          </p:nvPr>
        </p:nvSpPr>
        <p:spPr>
          <a:xfrm>
            <a:off x="5290574" y="4971515"/>
            <a:ext cx="3024869" cy="5480585"/>
          </a:xfrm>
        </p:spPr>
        <p:txBody>
          <a:bodyPr>
            <a:normAutofit/>
          </a:bodyPr>
          <a:lstStyle>
            <a:lvl1pPr marL="0" indent="0">
              <a:buNone/>
              <a:defRPr sz="1400"/>
            </a:lvl1pPr>
          </a:lstStyle>
          <a:p>
            <a:endParaRPr lang="en-US" dirty="0"/>
          </a:p>
        </p:txBody>
      </p:sp>
      <p:sp>
        <p:nvSpPr>
          <p:cNvPr id="11"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3"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4"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6" name="Teardrop 15"/>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9" name="TextBox 18"/>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21" name="TextBox 20"/>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4254415397"/>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evices_3_iPhones_vs">
    <p:spTree>
      <p:nvGrpSpPr>
        <p:cNvPr id="1" name=""/>
        <p:cNvGrpSpPr/>
        <p:nvPr/>
      </p:nvGrpSpPr>
      <p:grpSpPr>
        <a:xfrm>
          <a:off x="0" y="0"/>
          <a:ext cx="0" cy="0"/>
          <a:chOff x="0" y="0"/>
          <a:chExt cx="0" cy="0"/>
        </a:xfrm>
      </p:grpSpPr>
      <p:sp>
        <p:nvSpPr>
          <p:cNvPr id="11" name="Picture Placeholder 9"/>
          <p:cNvSpPr>
            <a:spLocks noGrp="1"/>
          </p:cNvSpPr>
          <p:nvPr>
            <p:ph type="pic" sz="quarter" idx="10"/>
          </p:nvPr>
        </p:nvSpPr>
        <p:spPr>
          <a:xfrm>
            <a:off x="2406295"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12" name="Picture Placeholder 9"/>
          <p:cNvSpPr>
            <a:spLocks noGrp="1"/>
          </p:cNvSpPr>
          <p:nvPr>
            <p:ph type="pic" sz="quarter" idx="11"/>
          </p:nvPr>
        </p:nvSpPr>
        <p:spPr>
          <a:xfrm>
            <a:off x="9666174"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15" name="Picture Placeholder 9"/>
          <p:cNvSpPr>
            <a:spLocks noGrp="1"/>
          </p:cNvSpPr>
          <p:nvPr>
            <p:ph type="pic" sz="quarter" idx="12"/>
          </p:nvPr>
        </p:nvSpPr>
        <p:spPr>
          <a:xfrm>
            <a:off x="17037455" y="5008698"/>
            <a:ext cx="2762781" cy="4905812"/>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13"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4"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6"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7"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8" name="Teardrop 17"/>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9" name="TextBox 18"/>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21" name="TextBox 20"/>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081636876"/>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ig_Picture_place-holder">
    <p:spTree>
      <p:nvGrpSpPr>
        <p:cNvPr id="1" name=""/>
        <p:cNvGrpSpPr/>
        <p:nvPr/>
      </p:nvGrpSpPr>
      <p:grpSpPr>
        <a:xfrm>
          <a:off x="0" y="0"/>
          <a:ext cx="0" cy="0"/>
          <a:chOff x="0" y="0"/>
          <a:chExt cx="0" cy="0"/>
        </a:xfrm>
      </p:grpSpPr>
      <p:sp>
        <p:nvSpPr>
          <p:cNvPr id="9" name="Picture Placeholder 22"/>
          <p:cNvSpPr>
            <a:spLocks noGrp="1"/>
          </p:cNvSpPr>
          <p:nvPr>
            <p:ph type="pic" sz="quarter" idx="13"/>
          </p:nvPr>
        </p:nvSpPr>
        <p:spPr>
          <a:xfrm>
            <a:off x="0" y="-1"/>
            <a:ext cx="24399930" cy="13716001"/>
          </a:xfrm>
        </p:spPr>
        <p:txBody>
          <a:bodyPr>
            <a:normAutofit/>
          </a:bodyPr>
          <a:lstStyle>
            <a:lvl1pPr marL="0" indent="0">
              <a:buNone/>
              <a:defRPr sz="3200">
                <a:latin typeface="Calibri Light"/>
                <a:cs typeface="Calibri Light"/>
              </a:defRPr>
            </a:lvl1pPr>
          </a:lstStyle>
          <a:p>
            <a:endParaRPr lang="id-ID" dirty="0"/>
          </a:p>
        </p:txBody>
      </p:sp>
    </p:spTree>
    <p:extLst>
      <p:ext uri="{BB962C8B-B14F-4D97-AF65-F5344CB8AC3E}">
        <p14:creationId xmlns:p14="http://schemas.microsoft.com/office/powerpoint/2010/main" val="2696395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pp_features">
    <p:spTree>
      <p:nvGrpSpPr>
        <p:cNvPr id="1" name=""/>
        <p:cNvGrpSpPr/>
        <p:nvPr/>
      </p:nvGrpSpPr>
      <p:grpSpPr>
        <a:xfrm>
          <a:off x="0" y="0"/>
          <a:ext cx="0" cy="0"/>
          <a:chOff x="0" y="0"/>
          <a:chExt cx="0" cy="0"/>
        </a:xfrm>
      </p:grpSpPr>
      <p:sp>
        <p:nvSpPr>
          <p:cNvPr id="27" name="Picture Placeholder 2"/>
          <p:cNvSpPr>
            <a:spLocks noGrp="1"/>
          </p:cNvSpPr>
          <p:nvPr>
            <p:ph type="pic" sz="quarter" idx="13"/>
          </p:nvPr>
        </p:nvSpPr>
        <p:spPr>
          <a:xfrm>
            <a:off x="-5" y="-1"/>
            <a:ext cx="24377655" cy="6460437"/>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31" name="Picture Placeholder 2"/>
          <p:cNvSpPr>
            <a:spLocks noGrp="1" noChangeAspect="1"/>
          </p:cNvSpPr>
          <p:nvPr>
            <p:ph type="pic" sz="quarter" idx="11"/>
          </p:nvPr>
        </p:nvSpPr>
        <p:spPr>
          <a:xfrm>
            <a:off x="3070977" y="2466755"/>
            <a:ext cx="4720487" cy="8450345"/>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5"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7"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8"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9"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0" name="TextBox 9"/>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366590319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Portfolio-2">
    <p:spTree>
      <p:nvGrpSpPr>
        <p:cNvPr id="1" name=""/>
        <p:cNvGrpSpPr/>
        <p:nvPr/>
      </p:nvGrpSpPr>
      <p:grpSpPr>
        <a:xfrm>
          <a:off x="0" y="0"/>
          <a:ext cx="0" cy="0"/>
          <a:chOff x="0" y="0"/>
          <a:chExt cx="0" cy="0"/>
        </a:xfrm>
      </p:grpSpPr>
      <p:sp>
        <p:nvSpPr>
          <p:cNvPr id="15" name="Picture Placeholder 13"/>
          <p:cNvSpPr>
            <a:spLocks noGrp="1"/>
          </p:cNvSpPr>
          <p:nvPr>
            <p:ph type="pic" sz="quarter" idx="11"/>
          </p:nvPr>
        </p:nvSpPr>
        <p:spPr>
          <a:xfrm>
            <a:off x="7569341" y="3250799"/>
            <a:ext cx="4633615" cy="4630586"/>
          </a:xfr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17" name="Picture Placeholder 13"/>
          <p:cNvSpPr>
            <a:spLocks noGrp="1"/>
          </p:cNvSpPr>
          <p:nvPr>
            <p:ph type="pic" sz="quarter" idx="13"/>
          </p:nvPr>
        </p:nvSpPr>
        <p:spPr>
          <a:xfrm>
            <a:off x="12336223" y="3228519"/>
            <a:ext cx="9387889" cy="9268598"/>
          </a:xfr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13" name="Picture Placeholder 13"/>
          <p:cNvSpPr>
            <a:spLocks noGrp="1"/>
          </p:cNvSpPr>
          <p:nvPr>
            <p:ph type="pic" sz="quarter" idx="16"/>
          </p:nvPr>
        </p:nvSpPr>
        <p:spPr>
          <a:xfrm>
            <a:off x="2794657" y="7866533"/>
            <a:ext cx="4633615" cy="4630590"/>
          </a:xfr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11"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4"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6"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8" name="Teardrop 17"/>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9" name="TextBox 18"/>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21" name="TextBox 20"/>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372586695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portfolio-7">
    <p:spTree>
      <p:nvGrpSpPr>
        <p:cNvPr id="1" name=""/>
        <p:cNvGrpSpPr/>
        <p:nvPr/>
      </p:nvGrpSpPr>
      <p:grpSpPr>
        <a:xfrm>
          <a:off x="0" y="0"/>
          <a:ext cx="0" cy="0"/>
          <a:chOff x="0" y="0"/>
          <a:chExt cx="0" cy="0"/>
        </a:xfrm>
      </p:grpSpPr>
      <p:sp>
        <p:nvSpPr>
          <p:cNvPr id="17" name="Picture Placeholder 12"/>
          <p:cNvSpPr>
            <a:spLocks noGrp="1"/>
          </p:cNvSpPr>
          <p:nvPr>
            <p:ph type="pic" sz="quarter" idx="14"/>
          </p:nvPr>
        </p:nvSpPr>
        <p:spPr>
          <a:xfrm>
            <a:off x="1675110" y="4881389"/>
            <a:ext cx="8127239" cy="7649274"/>
          </a:xfrm>
        </p:spPr>
        <p:txBody>
          <a:bodyPr>
            <a:normAutofit/>
          </a:bodyPr>
          <a:lstStyle>
            <a:lvl1pPr>
              <a:defRPr sz="2800"/>
            </a:lvl1pPr>
          </a:lstStyle>
          <a:p>
            <a:endParaRPr lang="en-US" dirty="0"/>
          </a:p>
        </p:txBody>
      </p:sp>
      <p:sp>
        <p:nvSpPr>
          <p:cNvPr id="18" name="Picture Placeholder 12"/>
          <p:cNvSpPr>
            <a:spLocks noGrp="1"/>
          </p:cNvSpPr>
          <p:nvPr>
            <p:ph type="pic" sz="quarter" idx="15"/>
          </p:nvPr>
        </p:nvSpPr>
        <p:spPr>
          <a:xfrm>
            <a:off x="9793802" y="8706027"/>
            <a:ext cx="4287845" cy="3824638"/>
          </a:xfrm>
        </p:spPr>
        <p:txBody>
          <a:bodyPr>
            <a:normAutofit/>
          </a:bodyPr>
          <a:lstStyle>
            <a:lvl1pPr>
              <a:defRPr sz="2800"/>
            </a:lvl1pPr>
          </a:lstStyle>
          <a:p>
            <a:endParaRPr lang="en-US" dirty="0"/>
          </a:p>
        </p:txBody>
      </p:sp>
      <p:sp>
        <p:nvSpPr>
          <p:cNvPr id="19" name="Picture Placeholder 12"/>
          <p:cNvSpPr>
            <a:spLocks noGrp="1"/>
          </p:cNvSpPr>
          <p:nvPr>
            <p:ph type="pic" sz="quarter" idx="16"/>
          </p:nvPr>
        </p:nvSpPr>
        <p:spPr>
          <a:xfrm>
            <a:off x="14062556" y="8706027"/>
            <a:ext cx="4287845" cy="3824638"/>
          </a:xfrm>
        </p:spPr>
        <p:txBody>
          <a:bodyPr>
            <a:normAutofit/>
          </a:bodyPr>
          <a:lstStyle>
            <a:lvl1pPr>
              <a:defRPr sz="2800"/>
            </a:lvl1pPr>
          </a:lstStyle>
          <a:p>
            <a:endParaRPr lang="en-US" dirty="0"/>
          </a:p>
        </p:txBody>
      </p:sp>
      <p:sp>
        <p:nvSpPr>
          <p:cNvPr id="20" name="Picture Placeholder 12"/>
          <p:cNvSpPr>
            <a:spLocks noGrp="1"/>
          </p:cNvSpPr>
          <p:nvPr>
            <p:ph type="pic" sz="quarter" idx="17"/>
          </p:nvPr>
        </p:nvSpPr>
        <p:spPr>
          <a:xfrm>
            <a:off x="18318769" y="8706027"/>
            <a:ext cx="4287845" cy="3824638"/>
          </a:xfrm>
        </p:spPr>
        <p:txBody>
          <a:bodyPr>
            <a:normAutofit/>
          </a:bodyPr>
          <a:lstStyle>
            <a:lvl1pPr>
              <a:defRPr sz="2800"/>
            </a:lvl1pPr>
          </a:lstStyle>
          <a:p>
            <a:endParaRPr lang="en-US" dirty="0"/>
          </a:p>
        </p:txBody>
      </p:sp>
      <p:sp>
        <p:nvSpPr>
          <p:cNvPr id="12"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3"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4"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5"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6" name="Teardrop 15"/>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21" name="TextBox 20"/>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23" name="TextBox 22"/>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9008002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Mission_2">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1" y="3986492"/>
            <a:ext cx="8114560" cy="5270632"/>
          </a:xfrm>
        </p:spPr>
      </p:sp>
      <p:sp>
        <p:nvSpPr>
          <p:cNvPr id="4" name="Picture Placeholder 3"/>
          <p:cNvSpPr>
            <a:spLocks noGrp="1"/>
          </p:cNvSpPr>
          <p:nvPr>
            <p:ph type="pic" sz="quarter" idx="11"/>
          </p:nvPr>
        </p:nvSpPr>
        <p:spPr>
          <a:xfrm>
            <a:off x="16229118" y="3986492"/>
            <a:ext cx="8116418" cy="5270632"/>
          </a:xfrm>
        </p:spPr>
      </p:sp>
      <p:sp>
        <p:nvSpPr>
          <p:cNvPr id="10"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1"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2"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3"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4" name="Teardrop 13"/>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5" name="TextBox 14"/>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7" name="TextBox 16"/>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5496411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Slides">
    <p:bg>
      <p:bgPr>
        <a:solidFill>
          <a:srgbClr val="19232E"/>
        </a:solidFill>
        <a:effectLst/>
      </p:bgPr>
    </p:bg>
    <p:spTree>
      <p:nvGrpSpPr>
        <p:cNvPr id="1" name=""/>
        <p:cNvGrpSpPr/>
        <p:nvPr/>
      </p:nvGrpSpPr>
      <p:grpSpPr>
        <a:xfrm>
          <a:off x="0" y="0"/>
          <a:ext cx="0" cy="0"/>
          <a:chOff x="0" y="0"/>
          <a:chExt cx="0" cy="0"/>
        </a:xfrm>
      </p:grpSpPr>
      <p:sp>
        <p:nvSpPr>
          <p:cNvPr id="2"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3"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4"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5"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6" name="Teardrop 5"/>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7" name="TextBox 6"/>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8" name="TextBox 7"/>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bg1"/>
                </a:solidFill>
                <a:latin typeface="Lato Regular"/>
                <a:cs typeface="Lato Regular"/>
              </a:rPr>
              <a:t>Izabal</a:t>
            </a:r>
            <a:r>
              <a:rPr lang="id-ID" sz="2400" b="1" dirty="0" smtClean="0">
                <a:solidFill>
                  <a:schemeClr val="bg1"/>
                </a:solidFill>
                <a:latin typeface="+mj-lt"/>
              </a:rPr>
              <a:t> </a:t>
            </a:r>
            <a:r>
              <a:rPr lang="id-ID" sz="2400" b="0" dirty="0" smtClean="0">
                <a:solidFill>
                  <a:schemeClr val="bg1"/>
                </a:solidFill>
                <a:latin typeface="Calibri Light"/>
                <a:cs typeface="Calibri Light"/>
              </a:rPr>
              <a:t>Slides</a:t>
            </a:r>
            <a:endParaRPr lang="id-ID" sz="2400" b="0" dirty="0">
              <a:solidFill>
                <a:schemeClr val="bg1"/>
              </a:solidFill>
              <a:latin typeface="Calibri Light"/>
              <a:cs typeface="Calibri Light"/>
            </a:endParaRPr>
          </a:p>
        </p:txBody>
      </p:sp>
    </p:spTree>
    <p:extLst>
      <p:ext uri="{BB962C8B-B14F-4D97-AF65-F5344CB8AC3E}">
        <p14:creationId xmlns:p14="http://schemas.microsoft.com/office/powerpoint/2010/main" val="40327745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ne_vs_app">
    <p:spTree>
      <p:nvGrpSpPr>
        <p:cNvPr id="1" name=""/>
        <p:cNvGrpSpPr/>
        <p:nvPr/>
      </p:nvGrpSpPr>
      <p:grpSpPr>
        <a:xfrm>
          <a:off x="0" y="0"/>
          <a:ext cx="0" cy="0"/>
          <a:chOff x="0" y="0"/>
          <a:chExt cx="0" cy="0"/>
        </a:xfrm>
      </p:grpSpPr>
      <p:sp>
        <p:nvSpPr>
          <p:cNvPr id="8" name="Picture Placeholder 9"/>
          <p:cNvSpPr>
            <a:spLocks noGrp="1"/>
          </p:cNvSpPr>
          <p:nvPr>
            <p:ph type="pic" sz="quarter" idx="10"/>
          </p:nvPr>
        </p:nvSpPr>
        <p:spPr>
          <a:xfrm>
            <a:off x="7995777" y="405798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9" name="Picture Placeholder 9"/>
          <p:cNvSpPr>
            <a:spLocks noGrp="1"/>
          </p:cNvSpPr>
          <p:nvPr>
            <p:ph type="pic" sz="quarter" idx="11"/>
          </p:nvPr>
        </p:nvSpPr>
        <p:spPr>
          <a:xfrm>
            <a:off x="13632752" y="4102544"/>
            <a:ext cx="2810265" cy="496533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11"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4"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5"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6" name="Teardrop 15"/>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7" name="TextBox 16"/>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3" name="TextBox 12"/>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04719038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App Design">
    <p:spTree>
      <p:nvGrpSpPr>
        <p:cNvPr id="1" name=""/>
        <p:cNvGrpSpPr/>
        <p:nvPr/>
      </p:nvGrpSpPr>
      <p:grpSpPr>
        <a:xfrm>
          <a:off x="0" y="0"/>
          <a:ext cx="0" cy="0"/>
          <a:chOff x="0" y="0"/>
          <a:chExt cx="0" cy="0"/>
        </a:xfrm>
      </p:grpSpPr>
      <p:sp>
        <p:nvSpPr>
          <p:cNvPr id="7" name="Picture Placeholder 9"/>
          <p:cNvSpPr>
            <a:spLocks noGrp="1"/>
          </p:cNvSpPr>
          <p:nvPr>
            <p:ph type="pic" sz="quarter" idx="10"/>
          </p:nvPr>
        </p:nvSpPr>
        <p:spPr>
          <a:xfrm>
            <a:off x="10535753" y="4656479"/>
            <a:ext cx="3337934" cy="5948706"/>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10"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1"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2"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3"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4" name="Teardrop 13"/>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5" name="TextBox 14"/>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7" name="TextBox 16"/>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52353107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alState Cat 1">
    <p:spTree>
      <p:nvGrpSpPr>
        <p:cNvPr id="1" name=""/>
        <p:cNvGrpSpPr/>
        <p:nvPr/>
      </p:nvGrpSpPr>
      <p:grpSpPr>
        <a:xfrm>
          <a:off x="0" y="0"/>
          <a:ext cx="0" cy="0"/>
          <a:chOff x="0" y="0"/>
          <a:chExt cx="0" cy="0"/>
        </a:xfrm>
      </p:grpSpPr>
      <p:sp>
        <p:nvSpPr>
          <p:cNvPr id="31" name="Picture Placeholder 2"/>
          <p:cNvSpPr>
            <a:spLocks noGrp="1"/>
          </p:cNvSpPr>
          <p:nvPr>
            <p:ph type="pic" sz="quarter" idx="23"/>
          </p:nvPr>
        </p:nvSpPr>
        <p:spPr>
          <a:xfrm>
            <a:off x="3189847" y="8070082"/>
            <a:ext cx="5971032" cy="4130738"/>
          </a:xfrm>
        </p:spPr>
        <p:txBody>
          <a:bodyPr anchor="t"/>
          <a:lstStyle>
            <a:lvl1pPr marL="0" indent="0" algn="ctr">
              <a:buNone/>
              <a:defRPr/>
            </a:lvl1pPr>
          </a:lstStyle>
          <a:p>
            <a:r>
              <a:rPr lang="en-US" dirty="0" smtClean="0"/>
              <a:t>Drag picture to placeholder or click icon to add</a:t>
            </a:r>
            <a:endParaRPr lang="id-ID" dirty="0"/>
          </a:p>
        </p:txBody>
      </p:sp>
      <p:sp>
        <p:nvSpPr>
          <p:cNvPr id="32" name="Picture Placeholder 2"/>
          <p:cNvSpPr>
            <a:spLocks noGrp="1"/>
          </p:cNvSpPr>
          <p:nvPr>
            <p:ph type="pic" sz="quarter" idx="24"/>
          </p:nvPr>
        </p:nvSpPr>
        <p:spPr>
          <a:xfrm>
            <a:off x="9206200" y="2811131"/>
            <a:ext cx="5967447" cy="4130738"/>
          </a:xfrm>
        </p:spPr>
        <p:txBody>
          <a:bodyPr anchor="t"/>
          <a:lstStyle>
            <a:lvl1pPr marL="0" indent="0" algn="ctr">
              <a:buNone/>
              <a:defRPr/>
            </a:lvl1pPr>
          </a:lstStyle>
          <a:p>
            <a:r>
              <a:rPr lang="en-US" dirty="0" smtClean="0"/>
              <a:t>Drag picture to placeholder or click icon to add</a:t>
            </a:r>
            <a:endParaRPr lang="id-ID"/>
          </a:p>
        </p:txBody>
      </p:sp>
      <p:sp>
        <p:nvSpPr>
          <p:cNvPr id="33" name="Picture Placeholder 2"/>
          <p:cNvSpPr>
            <a:spLocks noGrp="1"/>
          </p:cNvSpPr>
          <p:nvPr>
            <p:ph type="pic" sz="quarter" idx="25"/>
          </p:nvPr>
        </p:nvSpPr>
        <p:spPr>
          <a:xfrm>
            <a:off x="15199521" y="8070082"/>
            <a:ext cx="5971032" cy="4130738"/>
          </a:xfrm>
        </p:spPr>
        <p:txBody>
          <a:bodyPr anchor="t"/>
          <a:lstStyle>
            <a:lvl1pPr marL="0" indent="0" algn="ctr">
              <a:buNone/>
              <a:defRPr/>
            </a:lvl1pPr>
          </a:lstStyle>
          <a:p>
            <a:r>
              <a:rPr lang="en-US" dirty="0" smtClean="0"/>
              <a:t>Drag picture to placeholder or click icon to add</a:t>
            </a:r>
            <a:endParaRPr lang="id-ID"/>
          </a:p>
        </p:txBody>
      </p:sp>
      <p:sp>
        <p:nvSpPr>
          <p:cNvPr id="8"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3"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4"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5" name="Teardrop 14"/>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6" name="TextBox 15"/>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9" name="TextBox 18"/>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20661924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ortfolio Two">
    <p:spTree>
      <p:nvGrpSpPr>
        <p:cNvPr id="1" name=""/>
        <p:cNvGrpSpPr/>
        <p:nvPr/>
      </p:nvGrpSpPr>
      <p:grpSpPr>
        <a:xfrm>
          <a:off x="0" y="0"/>
          <a:ext cx="0" cy="0"/>
          <a:chOff x="0" y="0"/>
          <a:chExt cx="0" cy="0"/>
        </a:xfrm>
      </p:grpSpPr>
      <p:sp>
        <p:nvSpPr>
          <p:cNvPr id="37" name="Picture Placeholder 13"/>
          <p:cNvSpPr>
            <a:spLocks noGrp="1" noChangeAspect="1"/>
          </p:cNvSpPr>
          <p:nvPr>
            <p:ph type="pic" sz="quarter" idx="15"/>
          </p:nvPr>
        </p:nvSpPr>
        <p:spPr>
          <a:xfrm>
            <a:off x="2319037" y="3048001"/>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38" name="Picture Placeholder 13"/>
          <p:cNvSpPr>
            <a:spLocks noGrp="1" noChangeAspect="1"/>
          </p:cNvSpPr>
          <p:nvPr>
            <p:ph type="pic" sz="quarter" idx="16"/>
          </p:nvPr>
        </p:nvSpPr>
        <p:spPr>
          <a:xfrm>
            <a:off x="4642992" y="3048001"/>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0" name="Picture Placeholder 13"/>
          <p:cNvSpPr>
            <a:spLocks noGrp="1" noChangeAspect="1"/>
          </p:cNvSpPr>
          <p:nvPr>
            <p:ph type="pic" sz="quarter" idx="18"/>
          </p:nvPr>
        </p:nvSpPr>
        <p:spPr>
          <a:xfrm>
            <a:off x="2319037" y="5370468"/>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1" name="Picture Placeholder 13"/>
          <p:cNvSpPr>
            <a:spLocks noGrp="1" noChangeAspect="1"/>
          </p:cNvSpPr>
          <p:nvPr>
            <p:ph type="pic" sz="quarter" idx="19"/>
          </p:nvPr>
        </p:nvSpPr>
        <p:spPr>
          <a:xfrm>
            <a:off x="4642992" y="5370468"/>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2" name="Picture Placeholder 13"/>
          <p:cNvSpPr>
            <a:spLocks noGrp="1" noChangeAspect="1"/>
          </p:cNvSpPr>
          <p:nvPr>
            <p:ph type="pic" sz="quarter" idx="20"/>
          </p:nvPr>
        </p:nvSpPr>
        <p:spPr>
          <a:xfrm>
            <a:off x="2310331" y="7706641"/>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3" name="Picture Placeholder 13"/>
          <p:cNvSpPr>
            <a:spLocks noGrp="1" noChangeAspect="1"/>
          </p:cNvSpPr>
          <p:nvPr>
            <p:ph type="pic" sz="quarter" idx="21"/>
          </p:nvPr>
        </p:nvSpPr>
        <p:spPr>
          <a:xfrm>
            <a:off x="4642992" y="7706641"/>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4" name="Picture Placeholder 13"/>
          <p:cNvSpPr>
            <a:spLocks noGrp="1" noChangeAspect="1"/>
          </p:cNvSpPr>
          <p:nvPr>
            <p:ph type="pic" sz="quarter" idx="22"/>
          </p:nvPr>
        </p:nvSpPr>
        <p:spPr>
          <a:xfrm>
            <a:off x="6966947" y="7706641"/>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5" name="Picture Placeholder 13"/>
          <p:cNvSpPr>
            <a:spLocks noGrp="1" noChangeAspect="1"/>
          </p:cNvSpPr>
          <p:nvPr>
            <p:ph type="pic" sz="quarter" idx="23"/>
          </p:nvPr>
        </p:nvSpPr>
        <p:spPr>
          <a:xfrm>
            <a:off x="2310331" y="10029108"/>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6" name="Picture Placeholder 13"/>
          <p:cNvSpPr>
            <a:spLocks noGrp="1" noChangeAspect="1"/>
          </p:cNvSpPr>
          <p:nvPr>
            <p:ph type="pic" sz="quarter" idx="24"/>
          </p:nvPr>
        </p:nvSpPr>
        <p:spPr>
          <a:xfrm>
            <a:off x="4642992" y="10029108"/>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7" name="Picture Placeholder 13"/>
          <p:cNvSpPr>
            <a:spLocks noGrp="1" noChangeAspect="1"/>
          </p:cNvSpPr>
          <p:nvPr>
            <p:ph type="pic" sz="quarter" idx="25"/>
          </p:nvPr>
        </p:nvSpPr>
        <p:spPr>
          <a:xfrm>
            <a:off x="6966947" y="10029108"/>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8" name="Picture Placeholder 13"/>
          <p:cNvSpPr>
            <a:spLocks noGrp="1" noChangeAspect="1"/>
          </p:cNvSpPr>
          <p:nvPr>
            <p:ph type="pic" sz="quarter" idx="26"/>
          </p:nvPr>
        </p:nvSpPr>
        <p:spPr>
          <a:xfrm>
            <a:off x="6963721" y="3048001"/>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49" name="Picture Placeholder 13"/>
          <p:cNvSpPr>
            <a:spLocks noGrp="1" noChangeAspect="1"/>
          </p:cNvSpPr>
          <p:nvPr>
            <p:ph type="pic" sz="quarter" idx="27"/>
          </p:nvPr>
        </p:nvSpPr>
        <p:spPr>
          <a:xfrm>
            <a:off x="9296383" y="3048001"/>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1" name="Picture Placeholder 13"/>
          <p:cNvSpPr>
            <a:spLocks noGrp="1" noChangeAspect="1"/>
          </p:cNvSpPr>
          <p:nvPr>
            <p:ph type="pic" sz="quarter" idx="29"/>
          </p:nvPr>
        </p:nvSpPr>
        <p:spPr>
          <a:xfrm>
            <a:off x="6963721" y="5370468"/>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2" name="Picture Placeholder 13"/>
          <p:cNvSpPr>
            <a:spLocks noGrp="1" noChangeAspect="1"/>
          </p:cNvSpPr>
          <p:nvPr>
            <p:ph type="pic" sz="quarter" idx="30"/>
          </p:nvPr>
        </p:nvSpPr>
        <p:spPr>
          <a:xfrm>
            <a:off x="9296383" y="5370468"/>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4" name="Picture Placeholder 13"/>
          <p:cNvSpPr>
            <a:spLocks noGrp="1" noChangeAspect="1"/>
          </p:cNvSpPr>
          <p:nvPr>
            <p:ph type="pic" sz="quarter" idx="32"/>
          </p:nvPr>
        </p:nvSpPr>
        <p:spPr>
          <a:xfrm>
            <a:off x="9287675" y="7706641"/>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57" name="Picture Placeholder 13"/>
          <p:cNvSpPr>
            <a:spLocks noGrp="1" noChangeAspect="1"/>
          </p:cNvSpPr>
          <p:nvPr>
            <p:ph type="pic" sz="quarter" idx="35"/>
          </p:nvPr>
        </p:nvSpPr>
        <p:spPr>
          <a:xfrm>
            <a:off x="9287675" y="10029108"/>
            <a:ext cx="2291710" cy="2290213"/>
          </a:xfrm>
          <a:effectLst/>
        </p:spPr>
        <p:txBody>
          <a:bodyPr rtlCol="0">
            <a:normAutofit/>
          </a:bodyPr>
          <a:lstStyle>
            <a:lvl1pPr marL="0" indent="0">
              <a:buNone/>
              <a:defRPr sz="1400">
                <a:ln>
                  <a:noFill/>
                </a:ln>
                <a:solidFill>
                  <a:schemeClr val="bg1">
                    <a:lumMod val="85000"/>
                  </a:schemeClr>
                </a:solidFill>
              </a:defRPr>
            </a:lvl1pPr>
          </a:lstStyle>
          <a:p>
            <a:pPr lvl="0"/>
            <a:endParaRPr lang="en-US" noProof="0" dirty="0"/>
          </a:p>
        </p:txBody>
      </p:sp>
      <p:sp>
        <p:nvSpPr>
          <p:cNvPr id="24"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25"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26"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27"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28" name="Teardrop 27"/>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29" name="TextBox 28"/>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31" name="TextBox 30"/>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24159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One Service Sample">
    <p:spTree>
      <p:nvGrpSpPr>
        <p:cNvPr id="1" name=""/>
        <p:cNvGrpSpPr/>
        <p:nvPr/>
      </p:nvGrpSpPr>
      <p:grpSpPr>
        <a:xfrm>
          <a:off x="0" y="0"/>
          <a:ext cx="0" cy="0"/>
          <a:chOff x="0" y="0"/>
          <a:chExt cx="0" cy="0"/>
        </a:xfrm>
      </p:grpSpPr>
      <p:sp>
        <p:nvSpPr>
          <p:cNvPr id="17" name="Picture Placeholder 16"/>
          <p:cNvSpPr>
            <a:spLocks noGrp="1"/>
          </p:cNvSpPr>
          <p:nvPr>
            <p:ph type="pic" sz="quarter" idx="10"/>
          </p:nvPr>
        </p:nvSpPr>
        <p:spPr>
          <a:xfrm>
            <a:off x="9556377" y="8329403"/>
            <a:ext cx="3385785" cy="3386667"/>
          </a:xfrm>
        </p:spPr>
        <p:txBody>
          <a:bodyPr>
            <a:normAutofit/>
          </a:bodyPr>
          <a:lstStyle>
            <a:lvl1pPr marL="0" indent="0">
              <a:buNone/>
              <a:defRPr sz="2400"/>
            </a:lvl1pPr>
          </a:lstStyle>
          <a:p>
            <a:endParaRPr lang="en-US" dirty="0"/>
          </a:p>
        </p:txBody>
      </p:sp>
      <p:sp>
        <p:nvSpPr>
          <p:cNvPr id="18" name="Picture Placeholder 16"/>
          <p:cNvSpPr>
            <a:spLocks noGrp="1"/>
          </p:cNvSpPr>
          <p:nvPr>
            <p:ph type="pic" sz="quarter" idx="11"/>
          </p:nvPr>
        </p:nvSpPr>
        <p:spPr>
          <a:xfrm>
            <a:off x="13242180" y="8329403"/>
            <a:ext cx="3385785" cy="3386667"/>
          </a:xfrm>
        </p:spPr>
        <p:txBody>
          <a:bodyPr>
            <a:normAutofit/>
          </a:bodyPr>
          <a:lstStyle>
            <a:lvl1pPr marL="0" indent="0">
              <a:buNone/>
              <a:defRPr sz="2400"/>
            </a:lvl1pPr>
          </a:lstStyle>
          <a:p>
            <a:endParaRPr lang="en-US" dirty="0"/>
          </a:p>
        </p:txBody>
      </p:sp>
      <p:sp>
        <p:nvSpPr>
          <p:cNvPr id="19" name="Picture Placeholder 16"/>
          <p:cNvSpPr>
            <a:spLocks noGrp="1"/>
          </p:cNvSpPr>
          <p:nvPr>
            <p:ph type="pic" sz="quarter" idx="12"/>
          </p:nvPr>
        </p:nvSpPr>
        <p:spPr>
          <a:xfrm>
            <a:off x="16911672" y="8329403"/>
            <a:ext cx="5359271" cy="3386667"/>
          </a:xfrm>
        </p:spPr>
        <p:txBody>
          <a:bodyPr>
            <a:normAutofit/>
          </a:bodyPr>
          <a:lstStyle>
            <a:lvl1pPr marL="0" indent="0">
              <a:buNone/>
              <a:defRPr sz="2400"/>
            </a:lvl1pPr>
          </a:lstStyle>
          <a:p>
            <a:endParaRPr lang="en-US" dirty="0"/>
          </a:p>
        </p:txBody>
      </p:sp>
      <p:sp>
        <p:nvSpPr>
          <p:cNvPr id="11"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3"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4"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5" name="Teardrop 14"/>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6" name="TextBox 15"/>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21" name="TextBox 20"/>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203209477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App Design 01">
    <p:spTree>
      <p:nvGrpSpPr>
        <p:cNvPr id="1" name=""/>
        <p:cNvGrpSpPr/>
        <p:nvPr/>
      </p:nvGrpSpPr>
      <p:grpSpPr>
        <a:xfrm>
          <a:off x="0" y="0"/>
          <a:ext cx="0" cy="0"/>
          <a:chOff x="0" y="0"/>
          <a:chExt cx="0" cy="0"/>
        </a:xfrm>
      </p:grpSpPr>
      <p:sp>
        <p:nvSpPr>
          <p:cNvPr id="31" name="Picture Placeholder 2"/>
          <p:cNvSpPr>
            <a:spLocks noGrp="1" noChangeAspect="1"/>
          </p:cNvSpPr>
          <p:nvPr>
            <p:ph type="pic" sz="quarter" idx="11"/>
          </p:nvPr>
        </p:nvSpPr>
        <p:spPr>
          <a:xfrm>
            <a:off x="3625850" y="3922713"/>
            <a:ext cx="5360988" cy="7205662"/>
          </a:xfrm>
        </p:spPr>
        <p:txBody>
          <a:bodyPr>
            <a:normAutofit/>
          </a:bodyPr>
          <a:lstStyle>
            <a:lvl1pPr marL="0" indent="0">
              <a:buNone/>
              <a:defRPr sz="2000">
                <a:latin typeface="Calibri Light"/>
                <a:cs typeface="Calibri Light"/>
              </a:defRPr>
            </a:lvl1pPr>
          </a:lstStyle>
          <a:p>
            <a:endParaRPr lang="en-US" dirty="0"/>
          </a:p>
        </p:txBody>
      </p:sp>
      <p:sp>
        <p:nvSpPr>
          <p:cNvPr id="9"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0"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1"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3" name="Teardrop 12"/>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4" name="TextBox 13"/>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6" name="TextBox 15"/>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3135957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vices_Tablet_H">
    <p:spTree>
      <p:nvGrpSpPr>
        <p:cNvPr id="1" name=""/>
        <p:cNvGrpSpPr/>
        <p:nvPr/>
      </p:nvGrpSpPr>
      <p:grpSpPr>
        <a:xfrm>
          <a:off x="0" y="0"/>
          <a:ext cx="0" cy="0"/>
          <a:chOff x="0" y="0"/>
          <a:chExt cx="0" cy="0"/>
        </a:xfrm>
      </p:grpSpPr>
      <p:sp>
        <p:nvSpPr>
          <p:cNvPr id="34" name="Picture Placeholder 2"/>
          <p:cNvSpPr>
            <a:spLocks noGrp="1" noChangeAspect="1"/>
          </p:cNvSpPr>
          <p:nvPr>
            <p:ph type="pic" sz="quarter" idx="11"/>
          </p:nvPr>
        </p:nvSpPr>
        <p:spPr>
          <a:xfrm>
            <a:off x="7956667" y="5627022"/>
            <a:ext cx="8357714" cy="6228342"/>
          </a:xfrm>
        </p:spPr>
        <p:txBody>
          <a:bodyPr>
            <a:normAutofit/>
          </a:bodyPr>
          <a:lstStyle>
            <a:lvl1pPr marL="0" indent="0">
              <a:buNone/>
              <a:defRPr sz="2000">
                <a:latin typeface="Calibri Light"/>
                <a:cs typeface="Calibri Light"/>
              </a:defRPr>
            </a:lvl1pPr>
          </a:lstStyle>
          <a:p>
            <a:endParaRPr lang="en-US" dirty="0"/>
          </a:p>
        </p:txBody>
      </p:sp>
      <p:sp>
        <p:nvSpPr>
          <p:cNvPr id="9"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0"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1"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3" name="Teardrop 12"/>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4" name="TextBox 13"/>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6" name="TextBox 15"/>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6042085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vices_laptop_project">
    <p:spTree>
      <p:nvGrpSpPr>
        <p:cNvPr id="1" name=""/>
        <p:cNvGrpSpPr/>
        <p:nvPr/>
      </p:nvGrpSpPr>
      <p:grpSpPr>
        <a:xfrm>
          <a:off x="0" y="0"/>
          <a:ext cx="0" cy="0"/>
          <a:chOff x="0" y="0"/>
          <a:chExt cx="0" cy="0"/>
        </a:xfrm>
      </p:grpSpPr>
      <p:sp>
        <p:nvSpPr>
          <p:cNvPr id="23" name="Picture Placeholder 2"/>
          <p:cNvSpPr>
            <a:spLocks noGrp="1" noChangeAspect="1"/>
          </p:cNvSpPr>
          <p:nvPr>
            <p:ph type="pic" sz="quarter" idx="11"/>
          </p:nvPr>
        </p:nvSpPr>
        <p:spPr>
          <a:xfrm>
            <a:off x="2186981" y="4979760"/>
            <a:ext cx="5990496" cy="3710009"/>
          </a:xfrm>
        </p:spPr>
        <p:txBody>
          <a:bodyPr>
            <a:normAutofit/>
          </a:bodyPr>
          <a:lstStyle>
            <a:lvl1pPr marL="0" indent="0">
              <a:buNone/>
              <a:defRPr sz="2000">
                <a:latin typeface="Calibri Light"/>
                <a:cs typeface="Calibri Light"/>
              </a:defRPr>
            </a:lvl1pPr>
          </a:lstStyle>
          <a:p>
            <a:endParaRPr lang="en-US" dirty="0"/>
          </a:p>
        </p:txBody>
      </p:sp>
      <p:sp>
        <p:nvSpPr>
          <p:cNvPr id="9"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0"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1"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3" name="Teardrop 12"/>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4" name="TextBox 13"/>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6" name="TextBox 15"/>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4394407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Devices_laptop2_project">
    <p:spTree>
      <p:nvGrpSpPr>
        <p:cNvPr id="1" name=""/>
        <p:cNvGrpSpPr/>
        <p:nvPr/>
      </p:nvGrpSpPr>
      <p:grpSpPr>
        <a:xfrm>
          <a:off x="0" y="0"/>
          <a:ext cx="0" cy="0"/>
          <a:chOff x="0" y="0"/>
          <a:chExt cx="0" cy="0"/>
        </a:xfrm>
      </p:grpSpPr>
      <p:sp>
        <p:nvSpPr>
          <p:cNvPr id="9" name="Picture Placeholder 2"/>
          <p:cNvSpPr>
            <a:spLocks noGrp="1" noChangeAspect="1"/>
          </p:cNvSpPr>
          <p:nvPr>
            <p:ph type="pic" sz="quarter" idx="11"/>
          </p:nvPr>
        </p:nvSpPr>
        <p:spPr>
          <a:xfrm>
            <a:off x="9093939" y="6205678"/>
            <a:ext cx="5990496" cy="3710009"/>
          </a:xfrm>
        </p:spPr>
        <p:txBody>
          <a:bodyPr>
            <a:normAutofit/>
          </a:bodyPr>
          <a:lstStyle>
            <a:lvl1pPr marL="0" indent="0">
              <a:buNone/>
              <a:defRPr sz="2000">
                <a:latin typeface="Calibri Light"/>
                <a:cs typeface="Calibri Light"/>
              </a:defRPr>
            </a:lvl1pPr>
          </a:lstStyle>
          <a:p>
            <a:endParaRPr lang="en-US" dirty="0"/>
          </a:p>
        </p:txBody>
      </p:sp>
      <p:sp>
        <p:nvSpPr>
          <p:cNvPr id="10"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1"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2"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3"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4" name="Teardrop 13"/>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5" name="TextBox 14"/>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7" name="TextBox 16"/>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31291283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_placeholder to table products">
    <p:spTree>
      <p:nvGrpSpPr>
        <p:cNvPr id="1" name=""/>
        <p:cNvGrpSpPr/>
        <p:nvPr/>
      </p:nvGrpSpPr>
      <p:grpSpPr>
        <a:xfrm>
          <a:off x="0" y="0"/>
          <a:ext cx="0" cy="0"/>
          <a:chOff x="0" y="0"/>
          <a:chExt cx="0" cy="0"/>
        </a:xfrm>
      </p:grpSpPr>
      <p:sp>
        <p:nvSpPr>
          <p:cNvPr id="12" name="Picture Placeholder 2"/>
          <p:cNvSpPr>
            <a:spLocks noGrp="1" noChangeAspect="1"/>
          </p:cNvSpPr>
          <p:nvPr>
            <p:ph type="pic" sz="quarter" idx="11"/>
          </p:nvPr>
        </p:nvSpPr>
        <p:spPr>
          <a:xfrm>
            <a:off x="6997609" y="3103928"/>
            <a:ext cx="1261872" cy="1261872"/>
          </a:xfrm>
        </p:spPr>
        <p:txBody>
          <a:bodyPr>
            <a:normAutofit/>
          </a:bodyPr>
          <a:lstStyle>
            <a:lvl1pPr marL="0" indent="0">
              <a:buNone/>
              <a:defRPr sz="1200">
                <a:latin typeface="Calibri Light"/>
                <a:cs typeface="Calibri Light"/>
              </a:defRPr>
            </a:lvl1pPr>
          </a:lstStyle>
          <a:p>
            <a:endParaRPr lang="en-US" dirty="0"/>
          </a:p>
        </p:txBody>
      </p:sp>
      <p:sp>
        <p:nvSpPr>
          <p:cNvPr id="14" name="Picture Placeholder 2"/>
          <p:cNvSpPr>
            <a:spLocks noGrp="1" noChangeAspect="1"/>
          </p:cNvSpPr>
          <p:nvPr>
            <p:ph type="pic" sz="quarter" idx="12"/>
          </p:nvPr>
        </p:nvSpPr>
        <p:spPr>
          <a:xfrm>
            <a:off x="10585516" y="3099321"/>
            <a:ext cx="1261872" cy="1261872"/>
          </a:xfrm>
        </p:spPr>
        <p:txBody>
          <a:bodyPr>
            <a:normAutofit/>
          </a:bodyPr>
          <a:lstStyle>
            <a:lvl1pPr marL="0" indent="0">
              <a:buNone/>
              <a:defRPr sz="1200">
                <a:latin typeface="Calibri Light"/>
                <a:cs typeface="Calibri Light"/>
              </a:defRPr>
            </a:lvl1pPr>
          </a:lstStyle>
          <a:p>
            <a:endParaRPr lang="en-US" dirty="0"/>
          </a:p>
        </p:txBody>
      </p:sp>
      <p:sp>
        <p:nvSpPr>
          <p:cNvPr id="18" name="Picture Placeholder 2"/>
          <p:cNvSpPr>
            <a:spLocks noGrp="1" noChangeAspect="1"/>
          </p:cNvSpPr>
          <p:nvPr>
            <p:ph type="pic" sz="quarter" idx="13"/>
          </p:nvPr>
        </p:nvSpPr>
        <p:spPr>
          <a:xfrm>
            <a:off x="13778261" y="3103928"/>
            <a:ext cx="1261872" cy="1261872"/>
          </a:xfrm>
        </p:spPr>
        <p:txBody>
          <a:bodyPr>
            <a:normAutofit/>
          </a:bodyPr>
          <a:lstStyle>
            <a:lvl1pPr marL="0" indent="0">
              <a:buNone/>
              <a:defRPr sz="1200">
                <a:latin typeface="Calibri Light"/>
                <a:cs typeface="Calibri Light"/>
              </a:defRPr>
            </a:lvl1pPr>
          </a:lstStyle>
          <a:p>
            <a:endParaRPr lang="en-US" dirty="0"/>
          </a:p>
        </p:txBody>
      </p:sp>
      <p:sp>
        <p:nvSpPr>
          <p:cNvPr id="19" name="Picture Placeholder 2"/>
          <p:cNvSpPr>
            <a:spLocks noGrp="1" noChangeAspect="1"/>
          </p:cNvSpPr>
          <p:nvPr>
            <p:ph type="pic" sz="quarter" idx="14"/>
          </p:nvPr>
        </p:nvSpPr>
        <p:spPr>
          <a:xfrm>
            <a:off x="16888617" y="3099321"/>
            <a:ext cx="1261872" cy="1261872"/>
          </a:xfrm>
        </p:spPr>
        <p:txBody>
          <a:bodyPr>
            <a:normAutofit/>
          </a:bodyPr>
          <a:lstStyle>
            <a:lvl1pPr marL="0" indent="0">
              <a:buNone/>
              <a:defRPr sz="1200">
                <a:latin typeface="Calibri Light"/>
                <a:cs typeface="Calibri Light"/>
              </a:defRPr>
            </a:lvl1pPr>
          </a:lstStyle>
          <a:p>
            <a:endParaRPr lang="en-US" dirty="0"/>
          </a:p>
        </p:txBody>
      </p:sp>
      <p:sp>
        <p:nvSpPr>
          <p:cNvPr id="20" name="Picture Placeholder 2"/>
          <p:cNvSpPr>
            <a:spLocks noGrp="1" noChangeAspect="1"/>
          </p:cNvSpPr>
          <p:nvPr>
            <p:ph type="pic" sz="quarter" idx="15"/>
          </p:nvPr>
        </p:nvSpPr>
        <p:spPr>
          <a:xfrm>
            <a:off x="19793958" y="3103928"/>
            <a:ext cx="1261872" cy="1261872"/>
          </a:xfrm>
        </p:spPr>
        <p:txBody>
          <a:bodyPr>
            <a:normAutofit/>
          </a:bodyPr>
          <a:lstStyle>
            <a:lvl1pPr marL="0" indent="0">
              <a:buNone/>
              <a:defRPr sz="1200">
                <a:latin typeface="Calibri Light"/>
                <a:cs typeface="Calibri Light"/>
              </a:defRPr>
            </a:lvl1pPr>
          </a:lstStyle>
          <a:p>
            <a:endParaRPr lang="en-US" dirty="0"/>
          </a:p>
        </p:txBody>
      </p:sp>
      <p:sp>
        <p:nvSpPr>
          <p:cNvPr id="15"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6"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7"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21"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22" name="Teardrop 21"/>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23" name="TextBox 22"/>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25" name="TextBox 24"/>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32775796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4_laptop">
    <p:spTree>
      <p:nvGrpSpPr>
        <p:cNvPr id="1" name=""/>
        <p:cNvGrpSpPr/>
        <p:nvPr/>
      </p:nvGrpSpPr>
      <p:grpSpPr>
        <a:xfrm>
          <a:off x="0" y="0"/>
          <a:ext cx="0" cy="0"/>
          <a:chOff x="0" y="0"/>
          <a:chExt cx="0" cy="0"/>
        </a:xfrm>
      </p:grpSpPr>
      <p:sp>
        <p:nvSpPr>
          <p:cNvPr id="13" name="Picture Placeholder 2"/>
          <p:cNvSpPr>
            <a:spLocks noGrp="1"/>
          </p:cNvSpPr>
          <p:nvPr>
            <p:ph type="pic" sz="quarter" idx="13"/>
          </p:nvPr>
        </p:nvSpPr>
        <p:spPr>
          <a:xfrm>
            <a:off x="-5" y="-1"/>
            <a:ext cx="24377655" cy="7348539"/>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26" name="Picture Placeholder 2"/>
          <p:cNvSpPr>
            <a:spLocks noGrp="1"/>
          </p:cNvSpPr>
          <p:nvPr>
            <p:ph type="pic" sz="quarter" idx="11"/>
          </p:nvPr>
        </p:nvSpPr>
        <p:spPr>
          <a:xfrm>
            <a:off x="8383042" y="1872895"/>
            <a:ext cx="7670147" cy="4783546"/>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27" name="Picture Placeholder 2"/>
          <p:cNvSpPr>
            <a:spLocks noGrp="1"/>
          </p:cNvSpPr>
          <p:nvPr>
            <p:ph type="pic" sz="quarter" idx="14"/>
          </p:nvPr>
        </p:nvSpPr>
        <p:spPr>
          <a:xfrm>
            <a:off x="5024673" y="2243841"/>
            <a:ext cx="3139955" cy="3764835"/>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28" name="Picture Placeholder 2"/>
          <p:cNvSpPr>
            <a:spLocks noGrp="1"/>
          </p:cNvSpPr>
          <p:nvPr>
            <p:ph type="pic" sz="quarter" idx="15"/>
          </p:nvPr>
        </p:nvSpPr>
        <p:spPr>
          <a:xfrm>
            <a:off x="16386362" y="2221161"/>
            <a:ext cx="3207995" cy="3764835"/>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7"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9"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0"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1"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2" name="TextBox 11"/>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95514444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ext-with-picture">
    <p:spTree>
      <p:nvGrpSpPr>
        <p:cNvPr id="1" name=""/>
        <p:cNvGrpSpPr/>
        <p:nvPr/>
      </p:nvGrpSpPr>
      <p:grpSpPr>
        <a:xfrm>
          <a:off x="0" y="0"/>
          <a:ext cx="0" cy="0"/>
          <a:chOff x="0" y="0"/>
          <a:chExt cx="0" cy="0"/>
        </a:xfrm>
      </p:grpSpPr>
      <p:sp>
        <p:nvSpPr>
          <p:cNvPr id="23" name="Picture Placeholder 22"/>
          <p:cNvSpPr>
            <a:spLocks noGrp="1"/>
          </p:cNvSpPr>
          <p:nvPr>
            <p:ph type="pic" sz="quarter" idx="13"/>
          </p:nvPr>
        </p:nvSpPr>
        <p:spPr>
          <a:xfrm>
            <a:off x="1727869" y="3936081"/>
            <a:ext cx="10099006" cy="7219030"/>
          </a:xfrm>
        </p:spPr>
        <p:txBody>
          <a:bodyPr>
            <a:normAutofit/>
          </a:bodyPr>
          <a:lstStyle>
            <a:lvl1pPr marL="0" indent="0">
              <a:buNone/>
              <a:defRPr sz="3200">
                <a:latin typeface="Calibri Light"/>
                <a:cs typeface="Calibri Light"/>
              </a:defRPr>
            </a:lvl1pPr>
          </a:lstStyle>
          <a:p>
            <a:endParaRPr lang="id-ID" dirty="0"/>
          </a:p>
        </p:txBody>
      </p:sp>
      <p:sp>
        <p:nvSpPr>
          <p:cNvPr id="9"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0"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1"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3" name="Teardrop 12"/>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4" name="TextBox 13"/>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6" name="TextBox 15"/>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7100230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_Big_Picture_team-skills">
    <p:spTree>
      <p:nvGrpSpPr>
        <p:cNvPr id="1" name=""/>
        <p:cNvGrpSpPr/>
        <p:nvPr/>
      </p:nvGrpSpPr>
      <p:grpSpPr>
        <a:xfrm>
          <a:off x="0" y="0"/>
          <a:ext cx="0" cy="0"/>
          <a:chOff x="0" y="0"/>
          <a:chExt cx="0" cy="0"/>
        </a:xfrm>
      </p:grpSpPr>
      <p:sp>
        <p:nvSpPr>
          <p:cNvPr id="9" name="Picture Placeholder 22"/>
          <p:cNvSpPr>
            <a:spLocks noGrp="1"/>
          </p:cNvSpPr>
          <p:nvPr>
            <p:ph type="pic" sz="quarter" idx="13"/>
          </p:nvPr>
        </p:nvSpPr>
        <p:spPr>
          <a:xfrm>
            <a:off x="0" y="-1"/>
            <a:ext cx="24399930" cy="13716001"/>
          </a:xfrm>
        </p:spPr>
        <p:txBody>
          <a:bodyPr>
            <a:normAutofit/>
          </a:bodyPr>
          <a:lstStyle>
            <a:lvl1pPr marL="0" indent="0">
              <a:buNone/>
              <a:defRPr sz="3200">
                <a:latin typeface="Calibri Light"/>
                <a:cs typeface="Calibri Light"/>
              </a:defRPr>
            </a:lvl1pPr>
          </a:lstStyle>
          <a:p>
            <a:endParaRPr lang="id-ID" dirty="0"/>
          </a:p>
        </p:txBody>
      </p:sp>
      <p:sp>
        <p:nvSpPr>
          <p:cNvPr id="5" name="Picture Placeholder 22"/>
          <p:cNvSpPr>
            <a:spLocks noGrp="1"/>
          </p:cNvSpPr>
          <p:nvPr>
            <p:ph type="pic" sz="quarter" idx="14"/>
          </p:nvPr>
        </p:nvSpPr>
        <p:spPr>
          <a:xfrm>
            <a:off x="3146818" y="4522799"/>
            <a:ext cx="3281838" cy="3550227"/>
          </a:xfrm>
        </p:spPr>
        <p:txBody>
          <a:bodyPr>
            <a:normAutofit/>
          </a:bodyPr>
          <a:lstStyle>
            <a:lvl1pPr marL="0" indent="0">
              <a:buNone/>
              <a:defRPr sz="3200">
                <a:solidFill>
                  <a:schemeClr val="bg1"/>
                </a:solidFill>
                <a:latin typeface="Lato Regular"/>
                <a:cs typeface="Lato Regular"/>
              </a:defRPr>
            </a:lvl1pPr>
          </a:lstStyle>
          <a:p>
            <a:endParaRPr lang="id-ID" dirty="0"/>
          </a:p>
        </p:txBody>
      </p:sp>
    </p:spTree>
    <p:extLst>
      <p:ext uri="{BB962C8B-B14F-4D97-AF65-F5344CB8AC3E}">
        <p14:creationId xmlns:p14="http://schemas.microsoft.com/office/powerpoint/2010/main" val="6510734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ster Slide 1">
    <p:spTree>
      <p:nvGrpSpPr>
        <p:cNvPr id="1" name=""/>
        <p:cNvGrpSpPr/>
        <p:nvPr/>
      </p:nvGrpSpPr>
      <p:grpSpPr>
        <a:xfrm>
          <a:off x="0" y="0"/>
          <a:ext cx="0" cy="0"/>
          <a:chOff x="0" y="0"/>
          <a:chExt cx="0" cy="0"/>
        </a:xfrm>
      </p:grpSpPr>
      <p:sp>
        <p:nvSpPr>
          <p:cNvPr id="5"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6"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0"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1"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2" name="Teardrop 11"/>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3" name="TextBox 12"/>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9" name="TextBox 8"/>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4379772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3 Iphones Mockup">
    <p:spTree>
      <p:nvGrpSpPr>
        <p:cNvPr id="1" name=""/>
        <p:cNvGrpSpPr/>
        <p:nvPr/>
      </p:nvGrpSpPr>
      <p:grpSpPr>
        <a:xfrm>
          <a:off x="0" y="0"/>
          <a:ext cx="0" cy="0"/>
          <a:chOff x="0" y="0"/>
          <a:chExt cx="0" cy="0"/>
        </a:xfrm>
      </p:grpSpPr>
      <p:sp>
        <p:nvSpPr>
          <p:cNvPr id="24" name="Picture Placeholder 2"/>
          <p:cNvSpPr>
            <a:spLocks noGrp="1"/>
          </p:cNvSpPr>
          <p:nvPr>
            <p:ph type="pic" sz="quarter" idx="13"/>
          </p:nvPr>
        </p:nvSpPr>
        <p:spPr>
          <a:xfrm>
            <a:off x="-5" y="-1"/>
            <a:ext cx="24377655" cy="8496202"/>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21" name="Picture Placeholder 2"/>
          <p:cNvSpPr>
            <a:spLocks noGrp="1" noChangeAspect="1"/>
          </p:cNvSpPr>
          <p:nvPr>
            <p:ph type="pic" sz="quarter" idx="10"/>
          </p:nvPr>
        </p:nvSpPr>
        <p:spPr>
          <a:xfrm>
            <a:off x="1489300" y="3569635"/>
            <a:ext cx="1504950" cy="4279900"/>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22" name="Picture Placeholder 2"/>
          <p:cNvSpPr>
            <a:spLocks noGrp="1" noChangeAspect="1"/>
          </p:cNvSpPr>
          <p:nvPr>
            <p:ph type="pic" sz="quarter" idx="12"/>
          </p:nvPr>
        </p:nvSpPr>
        <p:spPr>
          <a:xfrm>
            <a:off x="6639777" y="3569635"/>
            <a:ext cx="1502172" cy="4267200"/>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23" name="Picture Placeholder 2"/>
          <p:cNvSpPr>
            <a:spLocks noGrp="1" noChangeAspect="1"/>
          </p:cNvSpPr>
          <p:nvPr>
            <p:ph type="pic" sz="quarter" idx="11"/>
          </p:nvPr>
        </p:nvSpPr>
        <p:spPr>
          <a:xfrm>
            <a:off x="3301257" y="3107222"/>
            <a:ext cx="3049009" cy="5488174"/>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7"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9"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0"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1"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2" name="TextBox 11"/>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61321529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03_app">
    <p:spTree>
      <p:nvGrpSpPr>
        <p:cNvPr id="1" name=""/>
        <p:cNvGrpSpPr/>
        <p:nvPr/>
      </p:nvGrpSpPr>
      <p:grpSpPr>
        <a:xfrm>
          <a:off x="0" y="0"/>
          <a:ext cx="0" cy="0"/>
          <a:chOff x="0" y="0"/>
          <a:chExt cx="0" cy="0"/>
        </a:xfrm>
      </p:grpSpPr>
      <p:sp>
        <p:nvSpPr>
          <p:cNvPr id="27" name="Picture Placeholder 2"/>
          <p:cNvSpPr>
            <a:spLocks noGrp="1"/>
          </p:cNvSpPr>
          <p:nvPr>
            <p:ph type="pic" sz="quarter" idx="13"/>
          </p:nvPr>
        </p:nvSpPr>
        <p:spPr>
          <a:xfrm>
            <a:off x="-5" y="-1"/>
            <a:ext cx="24377655" cy="6460437"/>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3" name="Picture Placeholder 2"/>
          <p:cNvSpPr>
            <a:spLocks noGrp="1" noChangeAspect="1"/>
          </p:cNvSpPr>
          <p:nvPr>
            <p:ph type="pic" sz="quarter" idx="10"/>
          </p:nvPr>
        </p:nvSpPr>
        <p:spPr>
          <a:xfrm>
            <a:off x="1994276" y="2376540"/>
            <a:ext cx="1504950" cy="4279900"/>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32" name="Picture Placeholder 2"/>
          <p:cNvSpPr>
            <a:spLocks noGrp="1" noChangeAspect="1"/>
          </p:cNvSpPr>
          <p:nvPr>
            <p:ph type="pic" sz="quarter" idx="12"/>
          </p:nvPr>
        </p:nvSpPr>
        <p:spPr>
          <a:xfrm>
            <a:off x="7144752" y="2376540"/>
            <a:ext cx="1605923" cy="4267200"/>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31" name="Picture Placeholder 2"/>
          <p:cNvSpPr>
            <a:spLocks noGrp="1" noChangeAspect="1"/>
          </p:cNvSpPr>
          <p:nvPr>
            <p:ph type="pic" sz="quarter" idx="11"/>
          </p:nvPr>
        </p:nvSpPr>
        <p:spPr>
          <a:xfrm>
            <a:off x="3806234" y="1932040"/>
            <a:ext cx="3115642" cy="5511800"/>
          </a:xfrm>
        </p:spPr>
        <p:txBody>
          <a:bodyPr rtlCol="0">
            <a:normAutofit/>
          </a:bodyPr>
          <a:lstStyle>
            <a:lvl1pPr marL="0" indent="0">
              <a:buNone/>
              <a:defRPr sz="2000">
                <a:latin typeface="Calibri Light"/>
                <a:cs typeface="Calibri Light"/>
              </a:defRPr>
            </a:lvl1pPr>
          </a:lstStyle>
          <a:p>
            <a:pPr lvl="0"/>
            <a:endParaRPr lang="en-US" noProof="0" dirty="0"/>
          </a:p>
        </p:txBody>
      </p:sp>
      <p:sp>
        <p:nvSpPr>
          <p:cNvPr id="7"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9"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0"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1"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2" name="TextBox 11"/>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70746484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eam-Support">
    <p:spTree>
      <p:nvGrpSpPr>
        <p:cNvPr id="1" name=""/>
        <p:cNvGrpSpPr/>
        <p:nvPr/>
      </p:nvGrpSpPr>
      <p:grpSpPr>
        <a:xfrm>
          <a:off x="0" y="0"/>
          <a:ext cx="0" cy="0"/>
          <a:chOff x="0" y="0"/>
          <a:chExt cx="0" cy="0"/>
        </a:xfrm>
      </p:grpSpPr>
      <p:sp>
        <p:nvSpPr>
          <p:cNvPr id="14" name="Picture Placeholder 13"/>
          <p:cNvSpPr>
            <a:spLocks noGrp="1" noChangeAspect="1"/>
          </p:cNvSpPr>
          <p:nvPr>
            <p:ph type="pic" sz="quarter" idx="10" hasCustomPrompt="1"/>
          </p:nvPr>
        </p:nvSpPr>
        <p:spPr>
          <a:xfrm>
            <a:off x="2735617" y="3206029"/>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75" name="Picture Placeholder 13"/>
          <p:cNvSpPr>
            <a:spLocks noGrp="1" noChangeAspect="1"/>
          </p:cNvSpPr>
          <p:nvPr>
            <p:ph type="pic" sz="quarter" idx="11" hasCustomPrompt="1"/>
          </p:nvPr>
        </p:nvSpPr>
        <p:spPr>
          <a:xfrm>
            <a:off x="8266908" y="3185107"/>
            <a:ext cx="2519228" cy="2517622"/>
          </a:xfrm>
          <a:prstGeom prst="ellipse">
            <a:avLst/>
          </a:prstGeom>
        </p:spPr>
        <p:txBody>
          <a:bodyPr>
            <a:normAutofit/>
          </a:bodyPr>
          <a:lstStyle>
            <a:lvl1pPr marL="0" indent="0">
              <a:lnSpc>
                <a:spcPct val="130000"/>
              </a:lnSpc>
              <a:buNone/>
              <a:defRPr sz="2400"/>
            </a:lvl1pPr>
          </a:lstStyle>
          <a:p>
            <a:r>
              <a:rPr lang="en-US" dirty="0" smtClean="0"/>
              <a:t>Drag  Your Picture Here</a:t>
            </a:r>
            <a:endParaRPr lang="en-US" dirty="0"/>
          </a:p>
        </p:txBody>
      </p:sp>
      <p:sp>
        <p:nvSpPr>
          <p:cNvPr id="76" name="Picture Placeholder 13"/>
          <p:cNvSpPr>
            <a:spLocks noGrp="1" noChangeAspect="1"/>
          </p:cNvSpPr>
          <p:nvPr>
            <p:ph type="pic" sz="quarter" idx="12" hasCustomPrompt="1"/>
          </p:nvPr>
        </p:nvSpPr>
        <p:spPr>
          <a:xfrm>
            <a:off x="13676411" y="3218013"/>
            <a:ext cx="2519228" cy="2517622"/>
          </a:xfrm>
          <a:prstGeom prst="ellipse">
            <a:avLst/>
          </a:prstGeom>
        </p:spPr>
        <p:txBody>
          <a:bodyPr>
            <a:normAutofit/>
          </a:bodyPr>
          <a:lstStyle>
            <a:lvl1pPr marL="0" marR="0" indent="0" algn="l" defTabSz="1828434" rtl="0" eaLnBrk="1" fontAlgn="auto" latinLnBrk="0" hangingPunct="1">
              <a:lnSpc>
                <a:spcPct val="130000"/>
              </a:lnSpc>
              <a:spcBef>
                <a:spcPts val="2000"/>
              </a:spcBef>
              <a:spcAft>
                <a:spcPts val="0"/>
              </a:spcAft>
              <a:buClrTx/>
              <a:buSzTx/>
              <a:buFont typeface="Arial" panose="020B0604020202020204" pitchFamily="34" charset="0"/>
              <a:buNone/>
              <a:tabLst/>
              <a:defRPr sz="2400"/>
            </a:lvl1pPr>
          </a:lstStyle>
          <a:p>
            <a:r>
              <a:rPr lang="en-US" dirty="0" smtClean="0"/>
              <a:t>Drag  Your Picture Here</a:t>
            </a:r>
          </a:p>
          <a:p>
            <a:endParaRPr lang="en-US" dirty="0"/>
          </a:p>
        </p:txBody>
      </p:sp>
      <p:sp>
        <p:nvSpPr>
          <p:cNvPr id="77" name="Picture Placeholder 13"/>
          <p:cNvSpPr>
            <a:spLocks noGrp="1" noChangeAspect="1"/>
          </p:cNvSpPr>
          <p:nvPr>
            <p:ph type="pic" sz="quarter" idx="13" hasCustomPrompt="1"/>
          </p:nvPr>
        </p:nvSpPr>
        <p:spPr>
          <a:xfrm>
            <a:off x="19123672" y="3218013"/>
            <a:ext cx="2519228" cy="2517622"/>
          </a:xfrm>
          <a:prstGeom prst="ellipse">
            <a:avLst/>
          </a:prstGeom>
        </p:spPr>
        <p:txBody>
          <a:bodyPr>
            <a:normAutofit/>
          </a:bodyPr>
          <a:lstStyle>
            <a:lvl1pPr marL="0" marR="0" indent="0" algn="l" defTabSz="1828434" rtl="0" eaLnBrk="1" fontAlgn="auto" latinLnBrk="0" hangingPunct="1">
              <a:lnSpc>
                <a:spcPct val="130000"/>
              </a:lnSpc>
              <a:spcBef>
                <a:spcPts val="2000"/>
              </a:spcBef>
              <a:spcAft>
                <a:spcPts val="0"/>
              </a:spcAft>
              <a:buClrTx/>
              <a:buSzTx/>
              <a:buFont typeface="Arial" panose="020B0604020202020204" pitchFamily="34" charset="0"/>
              <a:buNone/>
              <a:tabLst/>
              <a:defRPr sz="2400"/>
            </a:lvl1pPr>
          </a:lstStyle>
          <a:p>
            <a:r>
              <a:rPr lang="en-US" dirty="0" smtClean="0"/>
              <a:t>Drag  Your Picture Here</a:t>
            </a:r>
          </a:p>
          <a:p>
            <a:endParaRPr lang="en-US" dirty="0"/>
          </a:p>
        </p:txBody>
      </p:sp>
      <p:sp>
        <p:nvSpPr>
          <p:cNvPr id="78" name="Picture Placeholder 13"/>
          <p:cNvSpPr>
            <a:spLocks noGrp="1" noChangeAspect="1"/>
          </p:cNvSpPr>
          <p:nvPr>
            <p:ph type="pic" sz="quarter" idx="14" hasCustomPrompt="1"/>
          </p:nvPr>
        </p:nvSpPr>
        <p:spPr>
          <a:xfrm>
            <a:off x="16424238" y="8108515"/>
            <a:ext cx="2519228" cy="2517622"/>
          </a:xfrm>
          <a:prstGeom prst="ellipse">
            <a:avLst/>
          </a:prstGeom>
        </p:spPr>
        <p:txBody>
          <a:bodyPr>
            <a:normAutofit/>
          </a:bodyPr>
          <a:lstStyle>
            <a:lvl1pPr>
              <a:lnSpc>
                <a:spcPct val="130000"/>
              </a:lnSpc>
              <a:defRPr sz="2400"/>
            </a:lvl1pPr>
          </a:lstStyle>
          <a:p>
            <a:r>
              <a:rPr lang="en-US" dirty="0" smtClean="0"/>
              <a:t>Drag  Your Picture Here</a:t>
            </a:r>
            <a:endParaRPr lang="en-US" dirty="0"/>
          </a:p>
        </p:txBody>
      </p:sp>
      <p:sp>
        <p:nvSpPr>
          <p:cNvPr id="79" name="Picture Placeholder 13"/>
          <p:cNvSpPr>
            <a:spLocks noGrp="1" noChangeAspect="1"/>
          </p:cNvSpPr>
          <p:nvPr>
            <p:ph type="pic" sz="quarter" idx="15" hasCustomPrompt="1"/>
          </p:nvPr>
        </p:nvSpPr>
        <p:spPr>
          <a:xfrm>
            <a:off x="10996206" y="8108515"/>
            <a:ext cx="2519228" cy="2517622"/>
          </a:xfrm>
          <a:prstGeom prst="ellipse">
            <a:avLst/>
          </a:prstGeom>
        </p:spPr>
        <p:txBody>
          <a:bodyPr>
            <a:normAutofit/>
          </a:bodyPr>
          <a:lstStyle>
            <a:lvl1pPr marL="0" marR="0" indent="0" algn="l" defTabSz="1828434" rtl="0" eaLnBrk="1" fontAlgn="auto" latinLnBrk="0" hangingPunct="1">
              <a:lnSpc>
                <a:spcPct val="130000"/>
              </a:lnSpc>
              <a:spcBef>
                <a:spcPts val="2000"/>
              </a:spcBef>
              <a:spcAft>
                <a:spcPts val="0"/>
              </a:spcAft>
              <a:buClrTx/>
              <a:buSzTx/>
              <a:buFont typeface="Arial" panose="020B0604020202020204" pitchFamily="34" charset="0"/>
              <a:buNone/>
              <a:tabLst/>
              <a:defRPr sz="2400"/>
            </a:lvl1pPr>
          </a:lstStyle>
          <a:p>
            <a:r>
              <a:rPr lang="en-US" dirty="0" smtClean="0"/>
              <a:t>Drag  Your Picture Here</a:t>
            </a:r>
          </a:p>
          <a:p>
            <a:endParaRPr lang="en-US" dirty="0"/>
          </a:p>
        </p:txBody>
      </p:sp>
      <p:sp>
        <p:nvSpPr>
          <p:cNvPr id="80" name="Picture Placeholder 13"/>
          <p:cNvSpPr>
            <a:spLocks noGrp="1" noChangeAspect="1"/>
          </p:cNvSpPr>
          <p:nvPr>
            <p:ph type="pic" sz="quarter" idx="16" hasCustomPrompt="1"/>
          </p:nvPr>
        </p:nvSpPr>
        <p:spPr>
          <a:xfrm>
            <a:off x="5510708" y="8080093"/>
            <a:ext cx="2519228" cy="2517622"/>
          </a:xfrm>
          <a:prstGeom prst="ellipse">
            <a:avLst/>
          </a:prstGeom>
        </p:spPr>
        <p:txBody>
          <a:bodyPr>
            <a:normAutofit/>
          </a:bodyPr>
          <a:lstStyle>
            <a:lvl1pPr marL="0" marR="0" indent="0" algn="l" defTabSz="1828434" rtl="0" eaLnBrk="1" fontAlgn="auto" latinLnBrk="0" hangingPunct="1">
              <a:lnSpc>
                <a:spcPct val="130000"/>
              </a:lnSpc>
              <a:spcBef>
                <a:spcPts val="2000"/>
              </a:spcBef>
              <a:spcAft>
                <a:spcPts val="0"/>
              </a:spcAft>
              <a:buClrTx/>
              <a:buSzTx/>
              <a:buFont typeface="Arial" panose="020B0604020202020204" pitchFamily="34" charset="0"/>
              <a:buNone/>
              <a:tabLst/>
              <a:defRPr sz="2400"/>
            </a:lvl1pPr>
          </a:lstStyle>
          <a:p>
            <a:r>
              <a:rPr lang="en-US" dirty="0" smtClean="0"/>
              <a:t>Drag  Your Picture Here</a:t>
            </a:r>
          </a:p>
          <a:p>
            <a:endParaRPr lang="en-US" dirty="0"/>
          </a:p>
        </p:txBody>
      </p:sp>
      <p:sp>
        <p:nvSpPr>
          <p:cNvPr id="15"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6"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7"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8"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9" name="Teardrop 18"/>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20" name="TextBox 19"/>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22" name="TextBox 21"/>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1264476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Default Slide">
    <p:spTree>
      <p:nvGrpSpPr>
        <p:cNvPr id="1" name=""/>
        <p:cNvGrpSpPr/>
        <p:nvPr/>
      </p:nvGrpSpPr>
      <p:grpSpPr>
        <a:xfrm>
          <a:off x="0" y="0"/>
          <a:ext cx="0" cy="0"/>
          <a:chOff x="0" y="0"/>
          <a:chExt cx="0" cy="0"/>
        </a:xfrm>
      </p:grpSpPr>
      <p:sp>
        <p:nvSpPr>
          <p:cNvPr id="5"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6"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7"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8"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9" name="Teardrop 8"/>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0" name="TextBox 9"/>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2" name="TextBox 11"/>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19340493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Default_layout">
    <p:spTree>
      <p:nvGrpSpPr>
        <p:cNvPr id="1" name=""/>
        <p:cNvGrpSpPr/>
        <p:nvPr/>
      </p:nvGrpSpPr>
      <p:grpSpPr>
        <a:xfrm>
          <a:off x="0" y="0"/>
          <a:ext cx="0" cy="0"/>
          <a:chOff x="0" y="0"/>
          <a:chExt cx="0" cy="0"/>
        </a:xfrm>
      </p:grpSpPr>
      <p:sp>
        <p:nvSpPr>
          <p:cNvPr id="9"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4"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5"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6"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20" name="Teardrop 19"/>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21" name="TextBox 20"/>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0" name="TextBox 9"/>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40350008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Contact-Us">
    <p:spTree>
      <p:nvGrpSpPr>
        <p:cNvPr id="1" name=""/>
        <p:cNvGrpSpPr/>
        <p:nvPr/>
      </p:nvGrpSpPr>
      <p:grpSpPr>
        <a:xfrm>
          <a:off x="0" y="0"/>
          <a:ext cx="0" cy="0"/>
          <a:chOff x="0" y="0"/>
          <a:chExt cx="0" cy="0"/>
        </a:xfrm>
      </p:grpSpPr>
      <p:sp>
        <p:nvSpPr>
          <p:cNvPr id="15" name="Picture Placeholder 13"/>
          <p:cNvSpPr>
            <a:spLocks noGrp="1" noChangeAspect="1"/>
          </p:cNvSpPr>
          <p:nvPr>
            <p:ph type="pic" sz="quarter" idx="13"/>
          </p:nvPr>
        </p:nvSpPr>
        <p:spPr>
          <a:xfrm>
            <a:off x="-1" y="0"/>
            <a:ext cx="24377651" cy="7820025"/>
          </a:xfr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942335691"/>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iPad_mockup">
    <p:spTree>
      <p:nvGrpSpPr>
        <p:cNvPr id="1" name=""/>
        <p:cNvGrpSpPr/>
        <p:nvPr/>
      </p:nvGrpSpPr>
      <p:grpSpPr>
        <a:xfrm>
          <a:off x="0" y="0"/>
          <a:ext cx="0" cy="0"/>
          <a:chOff x="0" y="0"/>
          <a:chExt cx="0" cy="0"/>
        </a:xfrm>
      </p:grpSpPr>
      <p:sp>
        <p:nvSpPr>
          <p:cNvPr id="27" name="Picture Placeholder 2"/>
          <p:cNvSpPr>
            <a:spLocks noGrp="1"/>
          </p:cNvSpPr>
          <p:nvPr>
            <p:ph type="pic" sz="quarter" idx="13"/>
          </p:nvPr>
        </p:nvSpPr>
        <p:spPr>
          <a:xfrm>
            <a:off x="-5" y="-1"/>
            <a:ext cx="24377655" cy="6460437"/>
          </a:xfrm>
        </p:spPr>
        <p:txBody>
          <a:bodyPr rtlCol="0">
            <a:normAutofit/>
          </a:bodyPr>
          <a:lstStyle>
            <a:lvl1pPr marL="0" indent="0">
              <a:buNone/>
              <a:defRPr sz="2000">
                <a:latin typeface="Calibri Light"/>
                <a:cs typeface="Calibri Light"/>
              </a:defRPr>
            </a:lvl1pPr>
          </a:lstStyle>
          <a:p>
            <a:pPr lvl="0"/>
            <a:endParaRPr lang="en-US" noProof="0" dirty="0"/>
          </a:p>
        </p:txBody>
      </p:sp>
    </p:spTree>
    <p:extLst>
      <p:ext uri="{BB962C8B-B14F-4D97-AF65-F5344CB8AC3E}">
        <p14:creationId xmlns:p14="http://schemas.microsoft.com/office/powerpoint/2010/main" val="2022312841"/>
      </p:ext>
    </p:extLst>
  </p:cSld>
  <p:clrMapOvr>
    <a:masterClrMapping/>
  </p:clrMapOvr>
  <p:transition xmlns:p14="http://schemas.microsoft.com/office/powerpoint/2010/main" advClick="0" advTm="3000"/>
  <p:timing>
    <p:tnLst>
      <p:par>
        <p:cTn xmlns:p14="http://schemas.microsoft.com/office/powerpoint/2010/mai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4_Meet_the_team1">
    <p:spTree>
      <p:nvGrpSpPr>
        <p:cNvPr id="1" name=""/>
        <p:cNvGrpSpPr/>
        <p:nvPr/>
      </p:nvGrpSpPr>
      <p:grpSpPr>
        <a:xfrm>
          <a:off x="0" y="0"/>
          <a:ext cx="0" cy="0"/>
          <a:chOff x="0" y="0"/>
          <a:chExt cx="0" cy="0"/>
        </a:xfrm>
      </p:grpSpPr>
      <p:sp>
        <p:nvSpPr>
          <p:cNvPr id="5" name="Picture Placeholder 22"/>
          <p:cNvSpPr>
            <a:spLocks noGrp="1"/>
          </p:cNvSpPr>
          <p:nvPr>
            <p:ph type="pic" sz="quarter" idx="14"/>
          </p:nvPr>
        </p:nvSpPr>
        <p:spPr>
          <a:xfrm>
            <a:off x="2579913" y="4265906"/>
            <a:ext cx="3643949" cy="3649132"/>
          </a:xfrm>
        </p:spPr>
        <p:txBody>
          <a:bodyPr>
            <a:normAutofit/>
          </a:bodyPr>
          <a:lstStyle>
            <a:lvl1pPr marL="0" indent="0">
              <a:buNone/>
              <a:defRPr sz="3200">
                <a:solidFill>
                  <a:schemeClr val="bg1"/>
                </a:solidFill>
                <a:latin typeface="Calibri Light"/>
                <a:cs typeface="Calibri Light"/>
              </a:defRPr>
            </a:lvl1pPr>
          </a:lstStyle>
          <a:p>
            <a:endParaRPr lang="id-ID" dirty="0"/>
          </a:p>
        </p:txBody>
      </p:sp>
      <p:sp>
        <p:nvSpPr>
          <p:cNvPr id="18" name="Picture Placeholder 22"/>
          <p:cNvSpPr>
            <a:spLocks noGrp="1"/>
          </p:cNvSpPr>
          <p:nvPr>
            <p:ph type="pic" sz="quarter" idx="15"/>
          </p:nvPr>
        </p:nvSpPr>
        <p:spPr>
          <a:xfrm>
            <a:off x="7791465" y="4265906"/>
            <a:ext cx="3643949" cy="3649132"/>
          </a:xfrm>
        </p:spPr>
        <p:txBody>
          <a:bodyPr>
            <a:normAutofit/>
          </a:bodyPr>
          <a:lstStyle>
            <a:lvl1pPr marL="0" indent="0">
              <a:buNone/>
              <a:defRPr sz="3200">
                <a:solidFill>
                  <a:schemeClr val="bg1"/>
                </a:solidFill>
                <a:latin typeface="Calibri Light"/>
                <a:cs typeface="Calibri Light"/>
              </a:defRPr>
            </a:lvl1pPr>
          </a:lstStyle>
          <a:p>
            <a:endParaRPr lang="id-ID" dirty="0"/>
          </a:p>
        </p:txBody>
      </p:sp>
      <p:sp>
        <p:nvSpPr>
          <p:cNvPr id="19" name="Picture Placeholder 22"/>
          <p:cNvSpPr>
            <a:spLocks noGrp="1"/>
          </p:cNvSpPr>
          <p:nvPr>
            <p:ph type="pic" sz="quarter" idx="16"/>
          </p:nvPr>
        </p:nvSpPr>
        <p:spPr>
          <a:xfrm>
            <a:off x="13096308" y="4265906"/>
            <a:ext cx="3643949" cy="3649132"/>
          </a:xfrm>
        </p:spPr>
        <p:txBody>
          <a:bodyPr>
            <a:normAutofit/>
          </a:bodyPr>
          <a:lstStyle>
            <a:lvl1pPr marL="0" indent="0">
              <a:buNone/>
              <a:defRPr sz="3200">
                <a:solidFill>
                  <a:schemeClr val="bg1"/>
                </a:solidFill>
                <a:latin typeface="Calibri Light"/>
                <a:cs typeface="Calibri Light"/>
              </a:defRPr>
            </a:lvl1pPr>
          </a:lstStyle>
          <a:p>
            <a:endParaRPr lang="id-ID" dirty="0"/>
          </a:p>
        </p:txBody>
      </p:sp>
      <p:sp>
        <p:nvSpPr>
          <p:cNvPr id="20" name="Picture Placeholder 22"/>
          <p:cNvSpPr>
            <a:spLocks noGrp="1"/>
          </p:cNvSpPr>
          <p:nvPr>
            <p:ph type="pic" sz="quarter" idx="17"/>
          </p:nvPr>
        </p:nvSpPr>
        <p:spPr>
          <a:xfrm>
            <a:off x="18265385" y="4265906"/>
            <a:ext cx="3643949" cy="3649132"/>
          </a:xfrm>
        </p:spPr>
        <p:txBody>
          <a:bodyPr>
            <a:normAutofit/>
          </a:bodyPr>
          <a:lstStyle>
            <a:lvl1pPr marL="0" indent="0">
              <a:buNone/>
              <a:defRPr sz="3200">
                <a:solidFill>
                  <a:schemeClr val="bg1"/>
                </a:solidFill>
                <a:latin typeface="Calibri Light"/>
                <a:cs typeface="Calibri Light"/>
              </a:defRPr>
            </a:lvl1pPr>
          </a:lstStyle>
          <a:p>
            <a:endParaRPr lang="id-ID" dirty="0"/>
          </a:p>
        </p:txBody>
      </p:sp>
      <p:sp>
        <p:nvSpPr>
          <p:cNvPr id="9"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0"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4"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5"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6" name="Teardrop 15"/>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7" name="TextBox 16"/>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3" name="TextBox 12"/>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2080264972"/>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tart-Company">
    <p:spTree>
      <p:nvGrpSpPr>
        <p:cNvPr id="1" name=""/>
        <p:cNvGrpSpPr/>
        <p:nvPr/>
      </p:nvGrpSpPr>
      <p:grpSpPr>
        <a:xfrm>
          <a:off x="0" y="0"/>
          <a:ext cx="0" cy="0"/>
          <a:chOff x="0" y="0"/>
          <a:chExt cx="0" cy="0"/>
        </a:xfrm>
      </p:grpSpPr>
      <p:sp>
        <p:nvSpPr>
          <p:cNvPr id="10" name="Teardrop 9"/>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1" name="TextBox 10"/>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Tree>
    <p:extLst>
      <p:ext uri="{BB962C8B-B14F-4D97-AF65-F5344CB8AC3E}">
        <p14:creationId xmlns:p14="http://schemas.microsoft.com/office/powerpoint/2010/main" val="15186755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9"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0"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1"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2" name="Teardrop 11"/>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3" name="TextBox 12"/>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6" name="TextBox 15"/>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7204344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chedule overview">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3176" y="3408812"/>
            <a:ext cx="24377651" cy="8043006"/>
          </a:xfr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7"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9"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1"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3" name="Teardrop 12"/>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4" name="TextBox 13"/>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7" name="TextBox 16"/>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42743707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ig Image Placeholder">
    <p:spTree>
      <p:nvGrpSpPr>
        <p:cNvPr id="1" name=""/>
        <p:cNvGrpSpPr/>
        <p:nvPr/>
      </p:nvGrpSpPr>
      <p:grpSpPr>
        <a:xfrm>
          <a:off x="0" y="0"/>
          <a:ext cx="0" cy="0"/>
          <a:chOff x="0" y="0"/>
          <a:chExt cx="0" cy="0"/>
        </a:xfrm>
      </p:grpSpPr>
      <p:sp>
        <p:nvSpPr>
          <p:cNvPr id="17" name="Picture Placeholder 13"/>
          <p:cNvSpPr>
            <a:spLocks noGrp="1"/>
          </p:cNvSpPr>
          <p:nvPr>
            <p:ph type="pic" sz="quarter" idx="13"/>
          </p:nvPr>
        </p:nvSpPr>
        <p:spPr>
          <a:xfrm>
            <a:off x="-3176" y="0"/>
            <a:ext cx="24377651" cy="13716000"/>
          </a:xfr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73553611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Laptop Project">
    <p:spTree>
      <p:nvGrpSpPr>
        <p:cNvPr id="1" name=""/>
        <p:cNvGrpSpPr/>
        <p:nvPr/>
      </p:nvGrpSpPr>
      <p:grpSpPr>
        <a:xfrm>
          <a:off x="0" y="0"/>
          <a:ext cx="0" cy="0"/>
          <a:chOff x="0" y="0"/>
          <a:chExt cx="0" cy="0"/>
        </a:xfrm>
      </p:grpSpPr>
      <p:sp>
        <p:nvSpPr>
          <p:cNvPr id="15" name="Picture Placeholder 9"/>
          <p:cNvSpPr>
            <a:spLocks noGrp="1"/>
          </p:cNvSpPr>
          <p:nvPr>
            <p:ph type="pic" sz="quarter" idx="11"/>
          </p:nvPr>
        </p:nvSpPr>
        <p:spPr>
          <a:xfrm>
            <a:off x="14565321" y="5002448"/>
            <a:ext cx="6697751" cy="4170304"/>
          </a:xfrm>
        </p:spPr>
        <p:txBody>
          <a:bodyPr>
            <a:normAutofit/>
          </a:bodyPr>
          <a:lstStyle>
            <a:lvl1pPr marL="0" indent="0">
              <a:buNone/>
              <a:defRPr sz="2000">
                <a:solidFill>
                  <a:schemeClr val="tx1">
                    <a:lumMod val="50000"/>
                    <a:lumOff val="50000"/>
                  </a:schemeClr>
                </a:solidFill>
              </a:defRPr>
            </a:lvl1pPr>
          </a:lstStyle>
          <a:p>
            <a:endParaRPr lang="en-US" dirty="0"/>
          </a:p>
        </p:txBody>
      </p:sp>
      <p:sp>
        <p:nvSpPr>
          <p:cNvPr id="9"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0"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1"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2"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3" name="Teardrop 12"/>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4" name="TextBox 13"/>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8" name="TextBox 17"/>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3329121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ur Clients">
    <p:spTree>
      <p:nvGrpSpPr>
        <p:cNvPr id="1" name=""/>
        <p:cNvGrpSpPr/>
        <p:nvPr/>
      </p:nvGrpSpPr>
      <p:grpSpPr>
        <a:xfrm>
          <a:off x="0" y="0"/>
          <a:ext cx="0" cy="0"/>
          <a:chOff x="0" y="0"/>
          <a:chExt cx="0" cy="0"/>
        </a:xfrm>
      </p:grpSpPr>
      <p:sp>
        <p:nvSpPr>
          <p:cNvPr id="11" name="Picture Placeholder 2"/>
          <p:cNvSpPr>
            <a:spLocks noGrp="1"/>
          </p:cNvSpPr>
          <p:nvPr>
            <p:ph type="pic" sz="quarter" idx="23"/>
          </p:nvPr>
        </p:nvSpPr>
        <p:spPr>
          <a:xfrm>
            <a:off x="23084" y="4391315"/>
            <a:ext cx="24377650" cy="4250174"/>
          </a:xfrm>
        </p:spPr>
        <p:txBody>
          <a:bodyPr anchor="t"/>
          <a:lstStyle>
            <a:lvl1pPr marL="0" indent="0" algn="ctr">
              <a:buNone/>
              <a:defRPr/>
            </a:lvl1pPr>
          </a:lstStyle>
          <a:p>
            <a:r>
              <a:rPr lang="en-US" dirty="0" smtClean="0"/>
              <a:t>Drag picture to placeholder or click icon to add</a:t>
            </a:r>
            <a:endParaRPr lang="id-ID"/>
          </a:p>
        </p:txBody>
      </p:sp>
      <p:sp>
        <p:nvSpPr>
          <p:cNvPr id="9" name="Freeform 30"/>
          <p:cNvSpPr>
            <a:spLocks noChangeArrowheads="1"/>
          </p:cNvSpPr>
          <p:nvPr userDrawn="1"/>
        </p:nvSpPr>
        <p:spPr bwMode="auto">
          <a:xfrm>
            <a:off x="21856474" y="12962667"/>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0" name="Freeform 38"/>
          <p:cNvSpPr>
            <a:spLocks noChangeArrowheads="1"/>
          </p:cNvSpPr>
          <p:nvPr userDrawn="1"/>
        </p:nvSpPr>
        <p:spPr bwMode="auto">
          <a:xfrm>
            <a:off x="21957416" y="13038867"/>
            <a:ext cx="125063"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2" name="Freeform 30"/>
          <p:cNvSpPr>
            <a:spLocks noChangeArrowheads="1"/>
          </p:cNvSpPr>
          <p:nvPr userDrawn="1"/>
        </p:nvSpPr>
        <p:spPr bwMode="auto">
          <a:xfrm>
            <a:off x="22272519" y="12962229"/>
            <a:ext cx="350410" cy="357351"/>
          </a:xfrm>
          <a:custGeom>
            <a:avLst/>
            <a:gdLst>
              <a:gd name="T0" fmla="*/ 222 w 444"/>
              <a:gd name="T1" fmla="*/ 0 h 454"/>
              <a:gd name="T2" fmla="*/ 222 w 444"/>
              <a:gd name="T3" fmla="*/ 0 h 454"/>
              <a:gd name="T4" fmla="*/ 0 w 444"/>
              <a:gd name="T5" fmla="*/ 222 h 454"/>
              <a:gd name="T6" fmla="*/ 222 w 444"/>
              <a:gd name="T7" fmla="*/ 453 h 454"/>
              <a:gd name="T8" fmla="*/ 443 w 444"/>
              <a:gd name="T9" fmla="*/ 222 h 454"/>
              <a:gd name="T10" fmla="*/ 222 w 444"/>
              <a:gd name="T11" fmla="*/ 0 h 454"/>
            </a:gdLst>
            <a:ahLst/>
            <a:cxnLst>
              <a:cxn ang="0">
                <a:pos x="T0" y="T1"/>
              </a:cxn>
              <a:cxn ang="0">
                <a:pos x="T2" y="T3"/>
              </a:cxn>
              <a:cxn ang="0">
                <a:pos x="T4" y="T5"/>
              </a:cxn>
              <a:cxn ang="0">
                <a:pos x="T6" y="T7"/>
              </a:cxn>
              <a:cxn ang="0">
                <a:pos x="T8" y="T9"/>
              </a:cxn>
              <a:cxn ang="0">
                <a:pos x="T10" y="T11"/>
              </a:cxn>
            </a:cxnLst>
            <a:rect l="0" t="0" r="r" b="b"/>
            <a:pathLst>
              <a:path w="444" h="454">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accent2"/>
          </a:solidFill>
          <a:ln>
            <a:noFill/>
          </a:ln>
          <a:effectLst/>
          <a:extLst/>
        </p:spPr>
        <p:txBody>
          <a:bodyPr wrap="none" anchor="ctr"/>
          <a:lstStyle/>
          <a:p>
            <a:endParaRPr lang="en-US" dirty="0">
              <a:latin typeface="Calibri Light"/>
            </a:endParaRPr>
          </a:p>
        </p:txBody>
      </p:sp>
      <p:sp>
        <p:nvSpPr>
          <p:cNvPr id="13" name="Freeform 38"/>
          <p:cNvSpPr>
            <a:spLocks noChangeArrowheads="1"/>
          </p:cNvSpPr>
          <p:nvPr userDrawn="1"/>
        </p:nvSpPr>
        <p:spPr bwMode="auto">
          <a:xfrm flipH="1">
            <a:off x="22365174" y="13038429"/>
            <a:ext cx="124405" cy="216775"/>
          </a:xfrm>
          <a:custGeom>
            <a:avLst/>
            <a:gdLst>
              <a:gd name="T0" fmla="*/ 124 w 133"/>
              <a:gd name="T1" fmla="*/ 204 h 231"/>
              <a:gd name="T2" fmla="*/ 124 w 133"/>
              <a:gd name="T3" fmla="*/ 204 h 231"/>
              <a:gd name="T4" fmla="*/ 124 w 133"/>
              <a:gd name="T5" fmla="*/ 230 h 231"/>
              <a:gd name="T6" fmla="*/ 97 w 133"/>
              <a:gd name="T7" fmla="*/ 230 h 231"/>
              <a:gd name="T8" fmla="*/ 0 w 133"/>
              <a:gd name="T9" fmla="*/ 133 h 231"/>
              <a:gd name="T10" fmla="*/ 0 w 133"/>
              <a:gd name="T11" fmla="*/ 107 h 231"/>
              <a:gd name="T12" fmla="*/ 97 w 133"/>
              <a:gd name="T13" fmla="*/ 9 h 231"/>
              <a:gd name="T14" fmla="*/ 124 w 133"/>
              <a:gd name="T15" fmla="*/ 9 h 231"/>
              <a:gd name="T16" fmla="*/ 124 w 133"/>
              <a:gd name="T17" fmla="*/ 35 h 231"/>
              <a:gd name="T18" fmla="*/ 44 w 133"/>
              <a:gd name="T19" fmla="*/ 115 h 231"/>
              <a:gd name="T20" fmla="*/ 124 w 133"/>
              <a:gd name="T21" fmla="*/ 20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231">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bg1"/>
          </a:solidFill>
          <a:ln>
            <a:noFill/>
          </a:ln>
          <a:effectLst/>
          <a:extLst/>
        </p:spPr>
        <p:txBody>
          <a:bodyPr wrap="none" anchor="ctr"/>
          <a:lstStyle/>
          <a:p>
            <a:endParaRPr lang="en-US" dirty="0">
              <a:latin typeface="Calibri Light"/>
            </a:endParaRPr>
          </a:p>
        </p:txBody>
      </p:sp>
      <p:sp>
        <p:nvSpPr>
          <p:cNvPr id="14" name="Teardrop 13"/>
          <p:cNvSpPr/>
          <p:nvPr userDrawn="1"/>
        </p:nvSpPr>
        <p:spPr>
          <a:xfrm>
            <a:off x="23076810" y="811398"/>
            <a:ext cx="712976" cy="712954"/>
          </a:xfrm>
          <a:prstGeom prst="teardrop">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15" name="TextBox 14"/>
          <p:cNvSpPr txBox="1"/>
          <p:nvPr userDrawn="1"/>
        </p:nvSpPr>
        <p:spPr>
          <a:xfrm>
            <a:off x="23056468" y="819678"/>
            <a:ext cx="792450" cy="615517"/>
          </a:xfrm>
          <a:prstGeom prst="rect">
            <a:avLst/>
          </a:prstGeom>
          <a:noFill/>
        </p:spPr>
        <p:txBody>
          <a:bodyPr wrap="none" lIns="182843" tIns="91422" rIns="182843" bIns="91422" rtlCol="0">
            <a:spAutoFit/>
          </a:bodyPr>
          <a:lstStyle/>
          <a:p>
            <a:pPr algn="ctr"/>
            <a:fld id="{260E2A6B-A809-4840-BF14-8648BC0BDF87}" type="slidenum">
              <a:rPr lang="id-ID" sz="2800" b="1" smtClean="0">
                <a:solidFill>
                  <a:schemeClr val="bg1"/>
                </a:solidFill>
                <a:latin typeface="Calibri Light"/>
                <a:cs typeface="Calibri Light"/>
              </a:rPr>
              <a:pPr algn="ctr"/>
              <a:t>‹#›</a:t>
            </a:fld>
            <a:endParaRPr lang="id-ID" sz="2800" dirty="0">
              <a:solidFill>
                <a:schemeClr val="bg1"/>
              </a:solidFill>
              <a:latin typeface="Calibri Light"/>
              <a:cs typeface="Calibri Light"/>
            </a:endParaRPr>
          </a:p>
        </p:txBody>
      </p:sp>
      <p:sp>
        <p:nvSpPr>
          <p:cNvPr id="18" name="TextBox 17"/>
          <p:cNvSpPr txBox="1"/>
          <p:nvPr userDrawn="1"/>
        </p:nvSpPr>
        <p:spPr>
          <a:xfrm>
            <a:off x="1625380" y="12834421"/>
            <a:ext cx="3655098" cy="461665"/>
          </a:xfrm>
          <a:prstGeom prst="rect">
            <a:avLst/>
          </a:prstGeom>
          <a:noFill/>
        </p:spPr>
        <p:txBody>
          <a:bodyPr wrap="square" rtlCol="0">
            <a:spAutoFit/>
          </a:bodyPr>
          <a:lstStyle/>
          <a:p>
            <a:r>
              <a:rPr lang="id-ID" sz="2400" b="1" dirty="0" smtClean="0">
                <a:solidFill>
                  <a:schemeClr val="tx1"/>
                </a:solidFill>
                <a:latin typeface="Lato Regular"/>
                <a:cs typeface="Lato Regular"/>
              </a:rPr>
              <a:t>Capitalist</a:t>
            </a:r>
            <a:r>
              <a:rPr lang="id-ID" sz="2400" b="1" dirty="0" smtClean="0">
                <a:solidFill>
                  <a:schemeClr val="tx1"/>
                </a:solidFill>
                <a:latin typeface="+mj-lt"/>
              </a:rPr>
              <a:t> </a:t>
            </a:r>
            <a:r>
              <a:rPr lang="id-ID" sz="2400" b="0" dirty="0" smtClean="0">
                <a:solidFill>
                  <a:schemeClr val="tx1"/>
                </a:solidFill>
                <a:latin typeface="Calibri Light"/>
                <a:cs typeface="Calibri Light"/>
              </a:rPr>
              <a:t>Slides</a:t>
            </a:r>
            <a:endParaRPr lang="id-ID" sz="2400" b="0" dirty="0">
              <a:solidFill>
                <a:schemeClr val="tx1"/>
              </a:solidFill>
              <a:latin typeface="Calibri Light"/>
              <a:cs typeface="Calibri Light"/>
            </a:endParaRPr>
          </a:p>
        </p:txBody>
      </p:sp>
    </p:spTree>
    <p:extLst>
      <p:ext uri="{BB962C8B-B14F-4D97-AF65-F5344CB8AC3E}">
        <p14:creationId xmlns:p14="http://schemas.microsoft.com/office/powerpoint/2010/main" val="30717834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675964" y="12712709"/>
            <a:ext cx="5484971" cy="730250"/>
          </a:xfrm>
          <a:prstGeom prst="rect">
            <a:avLst/>
          </a:prstGeom>
        </p:spPr>
        <p:txBody>
          <a:bodyPr vert="horz" lIns="182843" tIns="91422" rIns="182843" bIns="91422" rtlCol="0" anchor="ctr"/>
          <a:lstStyle>
            <a:lvl1pPr algn="l">
              <a:defRPr sz="2400">
                <a:solidFill>
                  <a:schemeClr val="tx1">
                    <a:tint val="75000"/>
                  </a:schemeClr>
                </a:solidFill>
                <a:latin typeface="Lato Regular"/>
              </a:defRPr>
            </a:lvl1pPr>
          </a:lstStyle>
          <a:p>
            <a:endParaRPr lang="en-US" dirty="0"/>
          </a:p>
        </p:txBody>
      </p:sp>
      <p:sp>
        <p:nvSpPr>
          <p:cNvPr id="5" name="Footer Placeholder 4"/>
          <p:cNvSpPr>
            <a:spLocks noGrp="1"/>
          </p:cNvSpPr>
          <p:nvPr>
            <p:ph type="ftr" sz="quarter" idx="3"/>
          </p:nvPr>
        </p:nvSpPr>
        <p:spPr>
          <a:xfrm>
            <a:off x="8075097" y="12712709"/>
            <a:ext cx="8227457" cy="730250"/>
          </a:xfrm>
          <a:prstGeom prst="rect">
            <a:avLst/>
          </a:prstGeom>
        </p:spPr>
        <p:txBody>
          <a:bodyPr vert="horz" lIns="182843" tIns="91422" rIns="182843" bIns="91422" rtlCol="0" anchor="ctr"/>
          <a:lstStyle>
            <a:lvl1pPr algn="ctr">
              <a:defRPr sz="2400">
                <a:solidFill>
                  <a:schemeClr val="tx1">
                    <a:tint val="75000"/>
                  </a:schemeClr>
                </a:solidFill>
                <a:latin typeface="Lato Regular"/>
              </a:defRPr>
            </a:lvl1pPr>
          </a:lstStyle>
          <a:p>
            <a:endParaRPr lang="en-US" dirty="0"/>
          </a:p>
        </p:txBody>
      </p:sp>
      <p:sp>
        <p:nvSpPr>
          <p:cNvPr id="6" name="Slide Number Placeholder 5"/>
          <p:cNvSpPr>
            <a:spLocks noGrp="1"/>
          </p:cNvSpPr>
          <p:nvPr>
            <p:ph type="sldNum" sz="quarter" idx="4"/>
          </p:nvPr>
        </p:nvSpPr>
        <p:spPr>
          <a:xfrm>
            <a:off x="17216715" y="12712709"/>
            <a:ext cx="5484971" cy="730250"/>
          </a:xfrm>
          <a:prstGeom prst="rect">
            <a:avLst/>
          </a:prstGeom>
        </p:spPr>
        <p:txBody>
          <a:bodyPr vert="horz" lIns="182843" tIns="91422" rIns="182843" bIns="91422" rtlCol="0" anchor="ctr"/>
          <a:lstStyle>
            <a:lvl1pPr algn="r">
              <a:defRPr sz="2400">
                <a:solidFill>
                  <a:schemeClr val="tx1">
                    <a:tint val="75000"/>
                  </a:schemeClr>
                </a:solidFill>
                <a:latin typeface="Lato Regular"/>
              </a:defRPr>
            </a:lvl1pPr>
          </a:lstStyle>
          <a:p>
            <a:fld id="{FCEE2C88-6C8F-484D-AF69-578F576B1F44}" type="slidenum">
              <a:rPr lang="en-US" smtClean="0"/>
              <a:pPr/>
              <a:t>‹#›</a:t>
            </a:fld>
            <a:endParaRPr lang="en-US" dirty="0"/>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798" r:id="rId1"/>
    <p:sldLayoutId id="2147483797" r:id="rId2"/>
    <p:sldLayoutId id="2147483747" r:id="rId3"/>
    <p:sldLayoutId id="2147483801" r:id="rId4"/>
    <p:sldLayoutId id="2147483657" r:id="rId5"/>
    <p:sldLayoutId id="2147483849" r:id="rId6"/>
    <p:sldLayoutId id="2147483752" r:id="rId7"/>
    <p:sldLayoutId id="2147483819" r:id="rId8"/>
    <p:sldLayoutId id="2147483694" r:id="rId9"/>
    <p:sldLayoutId id="2147483818" r:id="rId10"/>
    <p:sldLayoutId id="2147483821" r:id="rId11"/>
    <p:sldLayoutId id="2147483766" r:id="rId12"/>
    <p:sldLayoutId id="2147483780" r:id="rId13"/>
    <p:sldLayoutId id="2147483773" r:id="rId14"/>
    <p:sldLayoutId id="2147483778" r:id="rId15"/>
    <p:sldLayoutId id="2147483789" r:id="rId16"/>
    <p:sldLayoutId id="2147483793" r:id="rId17"/>
    <p:sldLayoutId id="2147483809" r:id="rId18"/>
    <p:sldLayoutId id="2147483810" r:id="rId19"/>
    <p:sldLayoutId id="2147483812" r:id="rId20"/>
    <p:sldLayoutId id="2147483813" r:id="rId21"/>
    <p:sldLayoutId id="2147483814" r:id="rId22"/>
    <p:sldLayoutId id="2147483820" r:id="rId23"/>
    <p:sldLayoutId id="2147483822" r:id="rId24"/>
    <p:sldLayoutId id="2147483823" r:id="rId25"/>
    <p:sldLayoutId id="2147483844" r:id="rId26"/>
    <p:sldLayoutId id="2147483834" r:id="rId27"/>
    <p:sldLayoutId id="2147483841" r:id="rId28"/>
    <p:sldLayoutId id="2147483843" r:id="rId29"/>
    <p:sldLayoutId id="2147483845" r:id="rId30"/>
    <p:sldLayoutId id="2147483847" r:id="rId31"/>
    <p:sldLayoutId id="2147483848" r:id="rId32"/>
    <p:sldLayoutId id="2147483850" r:id="rId33"/>
    <p:sldLayoutId id="2147483851" r:id="rId34"/>
    <p:sldLayoutId id="2147483857" r:id="rId35"/>
    <p:sldLayoutId id="2147483858" r:id="rId36"/>
    <p:sldLayoutId id="2147483860" r:id="rId37"/>
  </p:sldLayoutIdLst>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hf hdr="0" ftr="0" dt="0"/>
  <p:txStyles>
    <p:titleStyle>
      <a:lvl1pPr algn="l" defTabSz="1828434" rtl="0" eaLnBrk="1" latinLnBrk="0" hangingPunct="1">
        <a:lnSpc>
          <a:spcPct val="90000"/>
        </a:lnSpc>
        <a:spcBef>
          <a:spcPct val="0"/>
        </a:spcBef>
        <a:buNone/>
        <a:defRPr lang="en-US" sz="6000" kern="1200">
          <a:solidFill>
            <a:schemeClr val="tx1"/>
          </a:solidFill>
          <a:latin typeface="Lato" panose="020F0502020204030203" pitchFamily="34" charset="0"/>
          <a:ea typeface="+mj-ea"/>
          <a:cs typeface="+mj-cs"/>
        </a:defRPr>
      </a:lvl1pPr>
    </p:titleStyle>
    <p:bodyStyle>
      <a:lvl1pPr marL="457109" indent="-457109" algn="l" defTabSz="1828434" rtl="0" eaLnBrk="1" latinLnBrk="0" hangingPunct="1">
        <a:lnSpc>
          <a:spcPct val="90000"/>
        </a:lnSpc>
        <a:spcBef>
          <a:spcPts val="2000"/>
        </a:spcBef>
        <a:buFont typeface="Arial" panose="020B0604020202020204" pitchFamily="34" charset="0"/>
        <a:buChar char="•"/>
        <a:defRPr lang="en-US" sz="4800" kern="1200" dirty="0" smtClean="0">
          <a:solidFill>
            <a:schemeClr val="tx1"/>
          </a:solidFill>
          <a:effectLst/>
          <a:latin typeface="Lato" panose="020F0502020204030203" pitchFamily="34" charset="0"/>
          <a:ea typeface="+mn-ea"/>
          <a:cs typeface="+mn-cs"/>
        </a:defRPr>
      </a:lvl1pPr>
      <a:lvl2pPr marL="1371326" indent="-457109" algn="l" defTabSz="1828434" rtl="0" eaLnBrk="1" latinLnBrk="0" hangingPunct="1">
        <a:lnSpc>
          <a:spcPct val="90000"/>
        </a:lnSpc>
        <a:spcBef>
          <a:spcPts val="1000"/>
        </a:spcBef>
        <a:buFont typeface="Arial" panose="020B0604020202020204" pitchFamily="34" charset="0"/>
        <a:buChar char="•"/>
        <a:defRPr lang="en-US" sz="4000" kern="1200" dirty="0" smtClean="0">
          <a:solidFill>
            <a:schemeClr val="tx1"/>
          </a:solidFill>
          <a:effectLst/>
          <a:latin typeface="Lato" panose="020F0502020204030203" pitchFamily="34" charset="0"/>
          <a:ea typeface="+mn-ea"/>
          <a:cs typeface="+mn-cs"/>
        </a:defRPr>
      </a:lvl2pPr>
      <a:lvl3pPr marL="2285543" indent="-457109" algn="l" defTabSz="1828434" rtl="0" eaLnBrk="1" latinLnBrk="0" hangingPunct="1">
        <a:lnSpc>
          <a:spcPct val="90000"/>
        </a:lnSpc>
        <a:spcBef>
          <a:spcPts val="1000"/>
        </a:spcBef>
        <a:buFont typeface="Arial" panose="020B0604020202020204" pitchFamily="34" charset="0"/>
        <a:buChar char="•"/>
        <a:defRPr lang="en-US" sz="3600" kern="1200" dirty="0" smtClean="0">
          <a:solidFill>
            <a:schemeClr val="tx1"/>
          </a:solidFill>
          <a:effectLst/>
          <a:latin typeface="Lato" panose="020F0502020204030203" pitchFamily="34" charset="0"/>
          <a:ea typeface="+mn-ea"/>
          <a:cs typeface="+mn-cs"/>
        </a:defRPr>
      </a:lvl3pPr>
      <a:lvl4pPr marL="3199760" indent="-457109" algn="l" defTabSz="1828434" rtl="0" eaLnBrk="1" latinLnBrk="0" hangingPunct="1">
        <a:lnSpc>
          <a:spcPct val="90000"/>
        </a:lnSpc>
        <a:spcBef>
          <a:spcPts val="1000"/>
        </a:spcBef>
        <a:buFont typeface="Arial" panose="020B0604020202020204" pitchFamily="34" charset="0"/>
        <a:buChar char="•"/>
        <a:defRPr lang="en-US" sz="3200" kern="1200" dirty="0" smtClean="0">
          <a:solidFill>
            <a:schemeClr val="tx1"/>
          </a:solidFill>
          <a:effectLst/>
          <a:latin typeface="Lato" panose="020F0502020204030203" pitchFamily="34" charset="0"/>
          <a:ea typeface="+mn-ea"/>
          <a:cs typeface="+mn-cs"/>
        </a:defRPr>
      </a:lvl4pPr>
      <a:lvl5pPr marL="4113977" indent="-457109" algn="l" defTabSz="1828434" rtl="0" eaLnBrk="1" latinLnBrk="0" hangingPunct="1">
        <a:lnSpc>
          <a:spcPct val="90000"/>
        </a:lnSpc>
        <a:spcBef>
          <a:spcPts val="1000"/>
        </a:spcBef>
        <a:buFont typeface="Arial" panose="020B0604020202020204" pitchFamily="34" charset="0"/>
        <a:buChar char="•"/>
        <a:defRPr lang="en-US" sz="3200" kern="1200" dirty="0">
          <a:solidFill>
            <a:schemeClr val="tx1"/>
          </a:solidFill>
          <a:effectLst/>
          <a:latin typeface="Lato" panose="020F0502020204030203" pitchFamily="34" charset="0"/>
          <a:ea typeface="+mn-ea"/>
          <a:cs typeface="+mn-cs"/>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chart" Target="../charts/char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chart" Target="../charts/chart3.xml"/><Relationship Id="rId4" Type="http://schemas.openxmlformats.org/officeDocument/2006/relationships/chart" Target="../charts/chart4.xml"/><Relationship Id="rId1" Type="http://schemas.openxmlformats.org/officeDocument/2006/relationships/slideLayout" Target="../slideLayouts/slideLayout3.xml"/><Relationship Id="rId2" Type="http://schemas.openxmlformats.org/officeDocument/2006/relationships/chart" Target="../charts/chart2.xml"/></Relationships>
</file>

<file path=ppt/slides/_rels/slide65.xml.rels><?xml version="1.0" encoding="UTF-8" standalone="yes"?>
<Relationships xmlns="http://schemas.openxmlformats.org/package/2006/relationships"><Relationship Id="rId3" Type="http://schemas.openxmlformats.org/officeDocument/2006/relationships/chart" Target="../charts/chart6.xml"/><Relationship Id="rId4" Type="http://schemas.openxmlformats.org/officeDocument/2006/relationships/chart" Target="../charts/chart7.xml"/><Relationship Id="rId1" Type="http://schemas.openxmlformats.org/officeDocument/2006/relationships/slideLayout" Target="../slideLayouts/slideLayout3.xml"/><Relationship Id="rId2" Type="http://schemas.openxmlformats.org/officeDocument/2006/relationships/chart" Target="../charts/chart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8.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chart" Target="../charts/chart9.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image" Target="../media/image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1.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image" Target="../media/image2.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image" Target="../media/image3.jpg"/><Relationship Id="rId3" Type="http://schemas.openxmlformats.org/officeDocument/2006/relationships/image" Target="../media/image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jpg"/><Relationship Id="rId3" Type="http://schemas.openxmlformats.org/officeDocument/2006/relationships/image" Target="../media/image1.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5.png"/><Relationship Id="rId3" Type="http://schemas.openxmlformats.org/officeDocument/2006/relationships/image" Target="../media/image6.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7.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7.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4.jpg"/><Relationship Id="rId3" Type="http://schemas.openxmlformats.org/officeDocument/2006/relationships/image" Target="../media/image7.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0" y="-5401"/>
            <a:ext cx="24377649" cy="13716000"/>
          </a:xfrm>
          <a:prstGeom prst="rect">
            <a:avLst/>
          </a:prstGeom>
          <a:solidFill>
            <a:srgbClr val="19232E">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a:p>
        </p:txBody>
      </p:sp>
      <p:grpSp>
        <p:nvGrpSpPr>
          <p:cNvPr id="2" name="Group 1"/>
          <p:cNvGrpSpPr/>
          <p:nvPr/>
        </p:nvGrpSpPr>
        <p:grpSpPr>
          <a:xfrm>
            <a:off x="1861868" y="5262387"/>
            <a:ext cx="20743144" cy="3193164"/>
            <a:chOff x="1861868" y="5170023"/>
            <a:chExt cx="20743144" cy="3193164"/>
          </a:xfrm>
        </p:grpSpPr>
        <p:sp>
          <p:nvSpPr>
            <p:cNvPr id="33" name="TextBox 32"/>
            <p:cNvSpPr txBox="1"/>
            <p:nvPr/>
          </p:nvSpPr>
          <p:spPr>
            <a:xfrm>
              <a:off x="1861868" y="5170023"/>
              <a:ext cx="20743144" cy="2646860"/>
            </a:xfrm>
            <a:prstGeom prst="rect">
              <a:avLst/>
            </a:prstGeom>
            <a:noFill/>
          </p:spPr>
          <p:txBody>
            <a:bodyPr wrap="square" lIns="91422" tIns="45711" rIns="91422" bIns="45711" rtlCol="0">
              <a:spAutoFit/>
            </a:bodyPr>
            <a:lstStyle/>
            <a:p>
              <a:pPr algn="ctr"/>
              <a:r>
                <a:rPr lang="id-ID" sz="16600" b="1" dirty="0" smtClean="0">
                  <a:solidFill>
                    <a:schemeClr val="bg1"/>
                  </a:solidFill>
                  <a:latin typeface="Lato Regular"/>
                  <a:cs typeface="Lato Regular"/>
                </a:rPr>
                <a:t>CAPITALIST</a:t>
              </a:r>
            </a:p>
          </p:txBody>
        </p:sp>
        <p:sp>
          <p:nvSpPr>
            <p:cNvPr id="34" name="Subtitle 2"/>
            <p:cNvSpPr txBox="1">
              <a:spLocks/>
            </p:cNvSpPr>
            <p:nvPr/>
          </p:nvSpPr>
          <p:spPr>
            <a:xfrm>
              <a:off x="2398806" y="7304751"/>
              <a:ext cx="19560764"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600" dirty="0" smtClean="0">
                  <a:solidFill>
                    <a:schemeClr val="bg1"/>
                  </a:solidFill>
                  <a:latin typeface="Lato Light"/>
                  <a:cs typeface="Lato Light"/>
                </a:rPr>
                <a:t>MULTIPURPOSE PRESENTATION</a:t>
              </a:r>
              <a:endParaRPr lang="en-US" sz="3600" dirty="0">
                <a:solidFill>
                  <a:schemeClr val="bg1"/>
                </a:solidFill>
                <a:latin typeface="Lato Light"/>
                <a:cs typeface="Lato Light"/>
              </a:endParaRPr>
            </a:p>
          </p:txBody>
        </p:sp>
        <p:grpSp>
          <p:nvGrpSpPr>
            <p:cNvPr id="65" name="Group 64"/>
            <p:cNvGrpSpPr/>
            <p:nvPr/>
          </p:nvGrpSpPr>
          <p:grpSpPr>
            <a:xfrm>
              <a:off x="8922106" y="8207739"/>
              <a:ext cx="6108192" cy="155448"/>
              <a:chOff x="1775295" y="2020905"/>
              <a:chExt cx="2696845" cy="45719"/>
            </a:xfrm>
          </p:grpSpPr>
          <p:sp>
            <p:nvSpPr>
              <p:cNvPr id="67" name="Rectangle 66"/>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8" name="Rectangle 67"/>
              <p:cNvSpPr/>
              <p:nvPr/>
            </p:nvSpPr>
            <p:spPr>
              <a:xfrm flipV="1">
                <a:off x="2314567"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9" name="Rectangle 68"/>
              <p:cNvSpPr/>
              <p:nvPr/>
            </p:nvSpPr>
            <p:spPr>
              <a:xfrm flipV="1">
                <a:off x="2853111"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0" name="Rectangle 69"/>
              <p:cNvSpPr/>
              <p:nvPr/>
            </p:nvSpPr>
            <p:spPr>
              <a:xfrm flipV="1">
                <a:off x="3392515"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1" name="Rectangle 70"/>
              <p:cNvSpPr/>
              <p:nvPr/>
            </p:nvSpPr>
            <p:spPr>
              <a:xfrm flipV="1">
                <a:off x="393178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grpSp>
      <p:sp>
        <p:nvSpPr>
          <p:cNvPr id="3" name="Picture Placeholder 2"/>
          <p:cNvSpPr>
            <a:spLocks noGrp="1"/>
          </p:cNvSpPr>
          <p:nvPr>
            <p:ph type="pic" sz="quarter" idx="13"/>
          </p:nvPr>
        </p:nvSpPr>
        <p:spPr/>
      </p:sp>
    </p:spTree>
    <p:extLst>
      <p:ext uri="{BB962C8B-B14F-4D97-AF65-F5344CB8AC3E}">
        <p14:creationId xmlns:p14="http://schemas.microsoft.com/office/powerpoint/2010/main" val="1786756864"/>
      </p:ext>
    </p:extLst>
  </p:cSld>
  <p:clrMapOvr>
    <a:masterClrMapping/>
  </p:clrMapOvr>
  <mc:AlternateContent xmlns:mc="http://schemas.openxmlformats.org/markup-compatibility/2006" xmlns:p14="http://schemas.microsoft.com/office/powerpoint/2010/main">
    <mc:Choice Requires="p14">
      <p:transition p14:dur="0" advClick="0" advTm="3000"/>
    </mc:Choice>
    <mc:Fallback xmlns="">
      <p:transition xmlns:p14="http://schemas.microsoft.com/office/powerpoint/2010/main" advClick="0" advTm="3000"/>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4362872" y="7825631"/>
            <a:ext cx="4369072" cy="3651656"/>
            <a:chOff x="14362872" y="7825631"/>
            <a:chExt cx="4369072" cy="3651656"/>
          </a:xfrm>
        </p:grpSpPr>
        <p:sp>
          <p:nvSpPr>
            <p:cNvPr id="87" name="TextBox 86"/>
            <p:cNvSpPr txBox="1"/>
            <p:nvPr/>
          </p:nvSpPr>
          <p:spPr>
            <a:xfrm>
              <a:off x="15078623" y="9732392"/>
              <a:ext cx="2998182"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Infographic</a:t>
              </a:r>
              <a:endParaRPr lang="id-ID" sz="4000" b="1" dirty="0">
                <a:latin typeface="Lato Regular"/>
                <a:cs typeface="Lato Regular"/>
              </a:endParaRPr>
            </a:p>
          </p:txBody>
        </p:sp>
        <p:sp>
          <p:nvSpPr>
            <p:cNvPr id="88" name="TextBox 87"/>
            <p:cNvSpPr txBox="1"/>
            <p:nvPr/>
          </p:nvSpPr>
          <p:spPr>
            <a:xfrm>
              <a:off x="14362872" y="10418572"/>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84" name="Group 83"/>
            <p:cNvGrpSpPr/>
            <p:nvPr/>
          </p:nvGrpSpPr>
          <p:grpSpPr>
            <a:xfrm>
              <a:off x="15538719" y="7825631"/>
              <a:ext cx="2024537" cy="2054091"/>
              <a:chOff x="2285781" y="4847654"/>
              <a:chExt cx="952480" cy="966132"/>
            </a:xfrm>
          </p:grpSpPr>
          <p:sp>
            <p:nvSpPr>
              <p:cNvPr id="85" name="Oval 84"/>
              <p:cNvSpPr/>
              <p:nvPr/>
            </p:nvSpPr>
            <p:spPr bwMode="auto">
              <a:xfrm>
                <a:off x="2346028" y="4908764"/>
                <a:ext cx="840592" cy="852640"/>
              </a:xfrm>
              <a:prstGeom prst="ellipse">
                <a:avLst/>
              </a:prstGeom>
              <a:solidFill>
                <a:schemeClr val="accent2"/>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86" name="Oval 85"/>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sp>
          <p:nvSpPr>
            <p:cNvPr id="100" name="Freeform 15"/>
            <p:cNvSpPr>
              <a:spLocks noEditPoints="1"/>
            </p:cNvSpPr>
            <p:nvPr/>
          </p:nvSpPr>
          <p:spPr bwMode="auto">
            <a:xfrm>
              <a:off x="16127792" y="8466037"/>
              <a:ext cx="914014" cy="699503"/>
            </a:xfrm>
            <a:custGeom>
              <a:avLst/>
              <a:gdLst>
                <a:gd name="T0" fmla="*/ 2181 w 2472"/>
                <a:gd name="T1" fmla="*/ 0 h 1891"/>
                <a:gd name="T2" fmla="*/ 1891 w 2472"/>
                <a:gd name="T3" fmla="*/ 291 h 1891"/>
                <a:gd name="T4" fmla="*/ 1992 w 2472"/>
                <a:gd name="T5" fmla="*/ 509 h 1891"/>
                <a:gd name="T6" fmla="*/ 1638 w 2472"/>
                <a:gd name="T7" fmla="*/ 1040 h 1891"/>
                <a:gd name="T8" fmla="*/ 1527 w 2472"/>
                <a:gd name="T9" fmla="*/ 1018 h 1891"/>
                <a:gd name="T10" fmla="*/ 1271 w 2472"/>
                <a:gd name="T11" fmla="*/ 1172 h 1891"/>
                <a:gd name="T12" fmla="*/ 1070 w 2472"/>
                <a:gd name="T13" fmla="*/ 1051 h 1891"/>
                <a:gd name="T14" fmla="*/ 1090 w 2472"/>
                <a:gd name="T15" fmla="*/ 946 h 1891"/>
                <a:gd name="T16" fmla="*/ 799 w 2472"/>
                <a:gd name="T17" fmla="*/ 656 h 1891"/>
                <a:gd name="T18" fmla="*/ 508 w 2472"/>
                <a:gd name="T19" fmla="*/ 946 h 1891"/>
                <a:gd name="T20" fmla="*/ 608 w 2472"/>
                <a:gd name="T21" fmla="*/ 1163 h 1891"/>
                <a:gd name="T22" fmla="*/ 457 w 2472"/>
                <a:gd name="T23" fmla="*/ 1364 h 1891"/>
                <a:gd name="T24" fmla="*/ 290 w 2472"/>
                <a:gd name="T25" fmla="*/ 1309 h 1891"/>
                <a:gd name="T26" fmla="*/ 0 w 2472"/>
                <a:gd name="T27" fmla="*/ 1600 h 1891"/>
                <a:gd name="T28" fmla="*/ 290 w 2472"/>
                <a:gd name="T29" fmla="*/ 1891 h 1891"/>
                <a:gd name="T30" fmla="*/ 579 w 2472"/>
                <a:gd name="T31" fmla="*/ 1600 h 1891"/>
                <a:gd name="T32" fmla="*/ 511 w 2472"/>
                <a:gd name="T33" fmla="*/ 1415 h 1891"/>
                <a:gd name="T34" fmla="*/ 669 w 2472"/>
                <a:gd name="T35" fmla="*/ 1204 h 1891"/>
                <a:gd name="T36" fmla="*/ 799 w 2472"/>
                <a:gd name="T37" fmla="*/ 1236 h 1891"/>
                <a:gd name="T38" fmla="*/ 1035 w 2472"/>
                <a:gd name="T39" fmla="*/ 1115 h 1891"/>
                <a:gd name="T40" fmla="*/ 1244 w 2472"/>
                <a:gd name="T41" fmla="*/ 1241 h 1891"/>
                <a:gd name="T42" fmla="*/ 1235 w 2472"/>
                <a:gd name="T43" fmla="*/ 1309 h 1891"/>
                <a:gd name="T44" fmla="*/ 1527 w 2472"/>
                <a:gd name="T45" fmla="*/ 1600 h 1891"/>
                <a:gd name="T46" fmla="*/ 1818 w 2472"/>
                <a:gd name="T47" fmla="*/ 1309 h 1891"/>
                <a:gd name="T48" fmla="*/ 1700 w 2472"/>
                <a:gd name="T49" fmla="*/ 1077 h 1891"/>
                <a:gd name="T50" fmla="*/ 2052 w 2472"/>
                <a:gd name="T51" fmla="*/ 550 h 1891"/>
                <a:gd name="T52" fmla="*/ 2181 w 2472"/>
                <a:gd name="T53" fmla="*/ 582 h 1891"/>
                <a:gd name="T54" fmla="*/ 2472 w 2472"/>
                <a:gd name="T55" fmla="*/ 291 h 1891"/>
                <a:gd name="T56" fmla="*/ 2181 w 2472"/>
                <a:gd name="T57" fmla="*/ 0 h 1891"/>
                <a:gd name="T58" fmla="*/ 290 w 2472"/>
                <a:gd name="T59" fmla="*/ 1746 h 1891"/>
                <a:gd name="T60" fmla="*/ 145 w 2472"/>
                <a:gd name="T61" fmla="*/ 1600 h 1891"/>
                <a:gd name="T62" fmla="*/ 290 w 2472"/>
                <a:gd name="T63" fmla="*/ 1455 h 1891"/>
                <a:gd name="T64" fmla="*/ 434 w 2472"/>
                <a:gd name="T65" fmla="*/ 1600 h 1891"/>
                <a:gd name="T66" fmla="*/ 290 w 2472"/>
                <a:gd name="T67" fmla="*/ 1746 h 1891"/>
                <a:gd name="T68" fmla="*/ 799 w 2472"/>
                <a:gd name="T69" fmla="*/ 1091 h 1891"/>
                <a:gd name="T70" fmla="*/ 653 w 2472"/>
                <a:gd name="T71" fmla="*/ 946 h 1891"/>
                <a:gd name="T72" fmla="*/ 799 w 2472"/>
                <a:gd name="T73" fmla="*/ 801 h 1891"/>
                <a:gd name="T74" fmla="*/ 945 w 2472"/>
                <a:gd name="T75" fmla="*/ 946 h 1891"/>
                <a:gd name="T76" fmla="*/ 799 w 2472"/>
                <a:gd name="T77" fmla="*/ 1091 h 1891"/>
                <a:gd name="T78" fmla="*/ 1527 w 2472"/>
                <a:gd name="T79" fmla="*/ 1454 h 1891"/>
                <a:gd name="T80" fmla="*/ 1381 w 2472"/>
                <a:gd name="T81" fmla="*/ 1309 h 1891"/>
                <a:gd name="T82" fmla="*/ 1527 w 2472"/>
                <a:gd name="T83" fmla="*/ 1164 h 1891"/>
                <a:gd name="T84" fmla="*/ 1672 w 2472"/>
                <a:gd name="T85" fmla="*/ 1309 h 1891"/>
                <a:gd name="T86" fmla="*/ 1527 w 2472"/>
                <a:gd name="T87" fmla="*/ 1454 h 1891"/>
                <a:gd name="T88" fmla="*/ 2181 w 2472"/>
                <a:gd name="T89" fmla="*/ 436 h 1891"/>
                <a:gd name="T90" fmla="*/ 2037 w 2472"/>
                <a:gd name="T91" fmla="*/ 291 h 1891"/>
                <a:gd name="T92" fmla="*/ 2181 w 2472"/>
                <a:gd name="T93" fmla="*/ 145 h 1891"/>
                <a:gd name="T94" fmla="*/ 2326 w 2472"/>
                <a:gd name="T95" fmla="*/ 291 h 1891"/>
                <a:gd name="T96" fmla="*/ 2181 w 2472"/>
                <a:gd name="T97" fmla="*/ 436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72" h="1891">
                  <a:moveTo>
                    <a:pt x="2181" y="0"/>
                  </a:moveTo>
                  <a:cubicBezTo>
                    <a:pt x="2021" y="0"/>
                    <a:pt x="1891" y="130"/>
                    <a:pt x="1891" y="291"/>
                  </a:cubicBezTo>
                  <a:cubicBezTo>
                    <a:pt x="1891" y="378"/>
                    <a:pt x="1931" y="456"/>
                    <a:pt x="1992" y="509"/>
                  </a:cubicBezTo>
                  <a:cubicBezTo>
                    <a:pt x="1638" y="1040"/>
                    <a:pt x="1638" y="1040"/>
                    <a:pt x="1638" y="1040"/>
                  </a:cubicBezTo>
                  <a:cubicBezTo>
                    <a:pt x="1603" y="1026"/>
                    <a:pt x="1566" y="1018"/>
                    <a:pt x="1527" y="1018"/>
                  </a:cubicBezTo>
                  <a:cubicBezTo>
                    <a:pt x="1416" y="1018"/>
                    <a:pt x="1321" y="1081"/>
                    <a:pt x="1271" y="1172"/>
                  </a:cubicBezTo>
                  <a:cubicBezTo>
                    <a:pt x="1070" y="1051"/>
                    <a:pt x="1070" y="1051"/>
                    <a:pt x="1070" y="1051"/>
                  </a:cubicBezTo>
                  <a:cubicBezTo>
                    <a:pt x="1082" y="1018"/>
                    <a:pt x="1090" y="983"/>
                    <a:pt x="1090" y="946"/>
                  </a:cubicBezTo>
                  <a:cubicBezTo>
                    <a:pt x="1090" y="786"/>
                    <a:pt x="959" y="656"/>
                    <a:pt x="799" y="656"/>
                  </a:cubicBezTo>
                  <a:cubicBezTo>
                    <a:pt x="638" y="656"/>
                    <a:pt x="508" y="786"/>
                    <a:pt x="508" y="946"/>
                  </a:cubicBezTo>
                  <a:cubicBezTo>
                    <a:pt x="508" y="1033"/>
                    <a:pt x="547" y="1110"/>
                    <a:pt x="608" y="1163"/>
                  </a:cubicBezTo>
                  <a:cubicBezTo>
                    <a:pt x="457" y="1364"/>
                    <a:pt x="457" y="1364"/>
                    <a:pt x="457" y="1364"/>
                  </a:cubicBezTo>
                  <a:cubicBezTo>
                    <a:pt x="410" y="1330"/>
                    <a:pt x="352" y="1309"/>
                    <a:pt x="290" y="1309"/>
                  </a:cubicBezTo>
                  <a:cubicBezTo>
                    <a:pt x="130" y="1309"/>
                    <a:pt x="0" y="1440"/>
                    <a:pt x="0" y="1600"/>
                  </a:cubicBezTo>
                  <a:cubicBezTo>
                    <a:pt x="0" y="1761"/>
                    <a:pt x="130" y="1891"/>
                    <a:pt x="290" y="1891"/>
                  </a:cubicBezTo>
                  <a:cubicBezTo>
                    <a:pt x="449" y="1891"/>
                    <a:pt x="579" y="1761"/>
                    <a:pt x="579" y="1600"/>
                  </a:cubicBezTo>
                  <a:cubicBezTo>
                    <a:pt x="579" y="1529"/>
                    <a:pt x="553" y="1465"/>
                    <a:pt x="511" y="1415"/>
                  </a:cubicBezTo>
                  <a:cubicBezTo>
                    <a:pt x="669" y="1204"/>
                    <a:pt x="669" y="1204"/>
                    <a:pt x="669" y="1204"/>
                  </a:cubicBezTo>
                  <a:cubicBezTo>
                    <a:pt x="708" y="1224"/>
                    <a:pt x="752" y="1236"/>
                    <a:pt x="799" y="1236"/>
                  </a:cubicBezTo>
                  <a:cubicBezTo>
                    <a:pt x="896" y="1236"/>
                    <a:pt x="982" y="1188"/>
                    <a:pt x="1035" y="1115"/>
                  </a:cubicBezTo>
                  <a:cubicBezTo>
                    <a:pt x="1244" y="1241"/>
                    <a:pt x="1244" y="1241"/>
                    <a:pt x="1244" y="1241"/>
                  </a:cubicBezTo>
                  <a:cubicBezTo>
                    <a:pt x="1239" y="1263"/>
                    <a:pt x="1235" y="1285"/>
                    <a:pt x="1235" y="1309"/>
                  </a:cubicBezTo>
                  <a:cubicBezTo>
                    <a:pt x="1235" y="1469"/>
                    <a:pt x="1366" y="1600"/>
                    <a:pt x="1527" y="1600"/>
                  </a:cubicBezTo>
                  <a:cubicBezTo>
                    <a:pt x="1687" y="1600"/>
                    <a:pt x="1818" y="1469"/>
                    <a:pt x="1818" y="1309"/>
                  </a:cubicBezTo>
                  <a:cubicBezTo>
                    <a:pt x="1818" y="1214"/>
                    <a:pt x="1771" y="1130"/>
                    <a:pt x="1700" y="1077"/>
                  </a:cubicBezTo>
                  <a:cubicBezTo>
                    <a:pt x="2052" y="550"/>
                    <a:pt x="2052" y="550"/>
                    <a:pt x="2052" y="550"/>
                  </a:cubicBezTo>
                  <a:cubicBezTo>
                    <a:pt x="2091" y="570"/>
                    <a:pt x="2135" y="582"/>
                    <a:pt x="2181" y="582"/>
                  </a:cubicBezTo>
                  <a:cubicBezTo>
                    <a:pt x="2341" y="582"/>
                    <a:pt x="2472" y="451"/>
                    <a:pt x="2472" y="291"/>
                  </a:cubicBezTo>
                  <a:cubicBezTo>
                    <a:pt x="2472" y="130"/>
                    <a:pt x="2341" y="0"/>
                    <a:pt x="2181" y="0"/>
                  </a:cubicBezTo>
                  <a:close/>
                  <a:moveTo>
                    <a:pt x="290" y="1746"/>
                  </a:moveTo>
                  <a:cubicBezTo>
                    <a:pt x="210" y="1746"/>
                    <a:pt x="145" y="1681"/>
                    <a:pt x="145" y="1600"/>
                  </a:cubicBezTo>
                  <a:cubicBezTo>
                    <a:pt x="145" y="1520"/>
                    <a:pt x="210" y="1455"/>
                    <a:pt x="290" y="1455"/>
                  </a:cubicBezTo>
                  <a:cubicBezTo>
                    <a:pt x="369" y="1455"/>
                    <a:pt x="434" y="1520"/>
                    <a:pt x="434" y="1600"/>
                  </a:cubicBezTo>
                  <a:cubicBezTo>
                    <a:pt x="434" y="1681"/>
                    <a:pt x="369" y="1746"/>
                    <a:pt x="290" y="1746"/>
                  </a:cubicBezTo>
                  <a:close/>
                  <a:moveTo>
                    <a:pt x="799" y="1091"/>
                  </a:moveTo>
                  <a:cubicBezTo>
                    <a:pt x="719" y="1091"/>
                    <a:pt x="653" y="1026"/>
                    <a:pt x="653" y="946"/>
                  </a:cubicBezTo>
                  <a:cubicBezTo>
                    <a:pt x="653" y="866"/>
                    <a:pt x="719" y="801"/>
                    <a:pt x="799" y="801"/>
                  </a:cubicBezTo>
                  <a:cubicBezTo>
                    <a:pt x="879" y="801"/>
                    <a:pt x="945" y="866"/>
                    <a:pt x="945" y="946"/>
                  </a:cubicBezTo>
                  <a:cubicBezTo>
                    <a:pt x="945" y="1026"/>
                    <a:pt x="879" y="1091"/>
                    <a:pt x="799" y="1091"/>
                  </a:cubicBezTo>
                  <a:close/>
                  <a:moveTo>
                    <a:pt x="1527" y="1454"/>
                  </a:moveTo>
                  <a:cubicBezTo>
                    <a:pt x="1446" y="1454"/>
                    <a:pt x="1381" y="1389"/>
                    <a:pt x="1381" y="1309"/>
                  </a:cubicBezTo>
                  <a:cubicBezTo>
                    <a:pt x="1381" y="1229"/>
                    <a:pt x="1446" y="1164"/>
                    <a:pt x="1527" y="1164"/>
                  </a:cubicBezTo>
                  <a:cubicBezTo>
                    <a:pt x="1607" y="1164"/>
                    <a:pt x="1672" y="1229"/>
                    <a:pt x="1672" y="1309"/>
                  </a:cubicBezTo>
                  <a:cubicBezTo>
                    <a:pt x="1672" y="1389"/>
                    <a:pt x="1607" y="1454"/>
                    <a:pt x="1527" y="1454"/>
                  </a:cubicBezTo>
                  <a:close/>
                  <a:moveTo>
                    <a:pt x="2181" y="436"/>
                  </a:moveTo>
                  <a:cubicBezTo>
                    <a:pt x="2101" y="436"/>
                    <a:pt x="2037" y="371"/>
                    <a:pt x="2037" y="291"/>
                  </a:cubicBezTo>
                  <a:cubicBezTo>
                    <a:pt x="2037" y="210"/>
                    <a:pt x="2101" y="145"/>
                    <a:pt x="2181" y="145"/>
                  </a:cubicBezTo>
                  <a:cubicBezTo>
                    <a:pt x="2261" y="145"/>
                    <a:pt x="2326" y="210"/>
                    <a:pt x="2326" y="291"/>
                  </a:cubicBezTo>
                  <a:cubicBezTo>
                    <a:pt x="2326" y="371"/>
                    <a:pt x="2261" y="436"/>
                    <a:pt x="2181" y="4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1" name="Group 10"/>
          <p:cNvGrpSpPr/>
          <p:nvPr/>
        </p:nvGrpSpPr>
        <p:grpSpPr>
          <a:xfrm>
            <a:off x="18754021" y="7846913"/>
            <a:ext cx="4369072" cy="3624261"/>
            <a:chOff x="18754021" y="7846913"/>
            <a:chExt cx="4369072" cy="3624261"/>
          </a:xfrm>
        </p:grpSpPr>
        <p:sp>
          <p:nvSpPr>
            <p:cNvPr id="93" name="TextBox 92"/>
            <p:cNvSpPr txBox="1"/>
            <p:nvPr/>
          </p:nvSpPr>
          <p:spPr>
            <a:xfrm>
              <a:off x="19517235" y="9726279"/>
              <a:ext cx="2903254"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Contact Us</a:t>
              </a:r>
              <a:endParaRPr lang="id-ID" sz="4000" b="1" dirty="0">
                <a:latin typeface="Lato Regular"/>
                <a:cs typeface="Lato Regular"/>
              </a:endParaRPr>
            </a:p>
          </p:txBody>
        </p:sp>
        <p:sp>
          <p:nvSpPr>
            <p:cNvPr id="94" name="TextBox 93"/>
            <p:cNvSpPr txBox="1"/>
            <p:nvPr/>
          </p:nvSpPr>
          <p:spPr>
            <a:xfrm>
              <a:off x="18754021" y="10412459"/>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90" name="Group 89"/>
            <p:cNvGrpSpPr/>
            <p:nvPr/>
          </p:nvGrpSpPr>
          <p:grpSpPr>
            <a:xfrm>
              <a:off x="19986184" y="7846913"/>
              <a:ext cx="2024537" cy="2054091"/>
              <a:chOff x="2285781" y="4847654"/>
              <a:chExt cx="952480" cy="966132"/>
            </a:xfrm>
          </p:grpSpPr>
          <p:sp>
            <p:nvSpPr>
              <p:cNvPr id="91" name="Oval 90"/>
              <p:cNvSpPr/>
              <p:nvPr/>
            </p:nvSpPr>
            <p:spPr bwMode="auto">
              <a:xfrm>
                <a:off x="2346028" y="4908764"/>
                <a:ext cx="840592" cy="852640"/>
              </a:xfrm>
              <a:prstGeom prst="ellipse">
                <a:avLst/>
              </a:prstGeom>
              <a:solidFill>
                <a:schemeClr val="accent1"/>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92" name="Oval 91"/>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sp>
          <p:nvSpPr>
            <p:cNvPr id="101" name="Freeform 164"/>
            <p:cNvSpPr>
              <a:spLocks noEditPoints="1"/>
            </p:cNvSpPr>
            <p:nvPr/>
          </p:nvSpPr>
          <p:spPr bwMode="auto">
            <a:xfrm>
              <a:off x="20697142" y="8434391"/>
              <a:ext cx="632041" cy="890475"/>
            </a:xfrm>
            <a:custGeom>
              <a:avLst/>
              <a:gdLst>
                <a:gd name="T0" fmla="*/ 47 w 95"/>
                <a:gd name="T1" fmla="*/ 0 h 134"/>
                <a:gd name="T2" fmla="*/ 0 w 95"/>
                <a:gd name="T3" fmla="*/ 47 h 134"/>
                <a:gd name="T4" fmla="*/ 47 w 95"/>
                <a:gd name="T5" fmla="*/ 134 h 134"/>
                <a:gd name="T6" fmla="*/ 95 w 95"/>
                <a:gd name="T7" fmla="*/ 47 h 134"/>
                <a:gd name="T8" fmla="*/ 47 w 95"/>
                <a:gd name="T9" fmla="*/ 0 h 134"/>
                <a:gd name="T10" fmla="*/ 47 w 95"/>
                <a:gd name="T11" fmla="*/ 55 h 134"/>
                <a:gd name="T12" fmla="*/ 32 w 95"/>
                <a:gd name="T13" fmla="*/ 40 h 134"/>
                <a:gd name="T14" fmla="*/ 47 w 95"/>
                <a:gd name="T15" fmla="*/ 25 h 134"/>
                <a:gd name="T16" fmla="*/ 62 w 95"/>
                <a:gd name="T17" fmla="*/ 40 h 134"/>
                <a:gd name="T18" fmla="*/ 47 w 95"/>
                <a:gd name="T19" fmla="*/ 5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134">
                  <a:moveTo>
                    <a:pt x="47" y="0"/>
                  </a:moveTo>
                  <a:cubicBezTo>
                    <a:pt x="21" y="0"/>
                    <a:pt x="0" y="21"/>
                    <a:pt x="0" y="47"/>
                  </a:cubicBezTo>
                  <a:cubicBezTo>
                    <a:pt x="0" y="73"/>
                    <a:pt x="47" y="134"/>
                    <a:pt x="47" y="134"/>
                  </a:cubicBezTo>
                  <a:cubicBezTo>
                    <a:pt x="47" y="134"/>
                    <a:pt x="95" y="73"/>
                    <a:pt x="95" y="47"/>
                  </a:cubicBezTo>
                  <a:cubicBezTo>
                    <a:pt x="95" y="21"/>
                    <a:pt x="73" y="0"/>
                    <a:pt x="47" y="0"/>
                  </a:cubicBezTo>
                  <a:close/>
                  <a:moveTo>
                    <a:pt x="47" y="55"/>
                  </a:moveTo>
                  <a:cubicBezTo>
                    <a:pt x="39" y="55"/>
                    <a:pt x="32" y="48"/>
                    <a:pt x="32" y="40"/>
                  </a:cubicBezTo>
                  <a:cubicBezTo>
                    <a:pt x="32" y="32"/>
                    <a:pt x="39" y="25"/>
                    <a:pt x="47" y="25"/>
                  </a:cubicBezTo>
                  <a:cubicBezTo>
                    <a:pt x="55" y="25"/>
                    <a:pt x="62" y="32"/>
                    <a:pt x="62" y="40"/>
                  </a:cubicBezTo>
                  <a:cubicBezTo>
                    <a:pt x="62" y="48"/>
                    <a:pt x="55" y="55"/>
                    <a:pt x="47" y="55"/>
                  </a:cubicBezTo>
                  <a:close/>
                </a:path>
              </a:pathLst>
            </a:custGeom>
            <a:noFill/>
            <a:ln w="57150" cmpd="sng">
              <a:solidFill>
                <a:schemeClr val="bg1"/>
              </a:solid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7" name="Group 6"/>
          <p:cNvGrpSpPr/>
          <p:nvPr/>
        </p:nvGrpSpPr>
        <p:grpSpPr>
          <a:xfrm>
            <a:off x="1237291" y="7823344"/>
            <a:ext cx="4369072" cy="3676399"/>
            <a:chOff x="1237291" y="7823344"/>
            <a:chExt cx="4369072" cy="3676399"/>
          </a:xfrm>
        </p:grpSpPr>
        <p:sp>
          <p:nvSpPr>
            <p:cNvPr id="68" name="TextBox 67"/>
            <p:cNvSpPr txBox="1"/>
            <p:nvPr/>
          </p:nvSpPr>
          <p:spPr>
            <a:xfrm>
              <a:off x="2206444" y="9754848"/>
              <a:ext cx="2491376"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Portfolio</a:t>
              </a:r>
              <a:endParaRPr lang="id-ID" sz="4000" b="1" dirty="0">
                <a:latin typeface="Lato Regular"/>
                <a:cs typeface="Lato Regular"/>
              </a:endParaRPr>
            </a:p>
          </p:txBody>
        </p:sp>
        <p:sp>
          <p:nvSpPr>
            <p:cNvPr id="69" name="TextBox 68"/>
            <p:cNvSpPr txBox="1"/>
            <p:nvPr/>
          </p:nvSpPr>
          <p:spPr>
            <a:xfrm>
              <a:off x="1237291" y="10441028"/>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64" name="Group 63"/>
            <p:cNvGrpSpPr/>
            <p:nvPr/>
          </p:nvGrpSpPr>
          <p:grpSpPr>
            <a:xfrm>
              <a:off x="2433654" y="7823344"/>
              <a:ext cx="2024537" cy="2054091"/>
              <a:chOff x="2285781" y="4847654"/>
              <a:chExt cx="952480" cy="966132"/>
            </a:xfrm>
          </p:grpSpPr>
          <p:sp>
            <p:nvSpPr>
              <p:cNvPr id="65" name="Oval 64"/>
              <p:cNvSpPr/>
              <p:nvPr/>
            </p:nvSpPr>
            <p:spPr bwMode="auto">
              <a:xfrm>
                <a:off x="2346028" y="4908764"/>
                <a:ext cx="840592" cy="852640"/>
              </a:xfrm>
              <a:prstGeom prst="ellipse">
                <a:avLst/>
              </a:prstGeom>
              <a:solidFill>
                <a:schemeClr val="accent4"/>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67" name="Oval 66"/>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sp>
          <p:nvSpPr>
            <p:cNvPr id="105" name="Freeform 5"/>
            <p:cNvSpPr>
              <a:spLocks noEditPoints="1"/>
            </p:cNvSpPr>
            <p:nvPr/>
          </p:nvSpPr>
          <p:spPr bwMode="auto">
            <a:xfrm>
              <a:off x="3065436" y="8509152"/>
              <a:ext cx="756266" cy="673781"/>
            </a:xfrm>
            <a:custGeom>
              <a:avLst/>
              <a:gdLst>
                <a:gd name="T0" fmla="*/ 2008 w 2233"/>
                <a:gd name="T1" fmla="*/ 356 h 1989"/>
                <a:gd name="T2" fmla="*/ 1539 w 2233"/>
                <a:gd name="T3" fmla="*/ 356 h 1989"/>
                <a:gd name="T4" fmla="*/ 1539 w 2233"/>
                <a:gd name="T5" fmla="*/ 219 h 1989"/>
                <a:gd name="T6" fmla="*/ 1320 w 2233"/>
                <a:gd name="T7" fmla="*/ 0 h 1989"/>
                <a:gd name="T8" fmla="*/ 913 w 2233"/>
                <a:gd name="T9" fmla="*/ 0 h 1989"/>
                <a:gd name="T10" fmla="*/ 695 w 2233"/>
                <a:gd name="T11" fmla="*/ 219 h 1989"/>
                <a:gd name="T12" fmla="*/ 695 w 2233"/>
                <a:gd name="T13" fmla="*/ 356 h 1989"/>
                <a:gd name="T14" fmla="*/ 226 w 2233"/>
                <a:gd name="T15" fmla="*/ 356 h 1989"/>
                <a:gd name="T16" fmla="*/ 0 w 2233"/>
                <a:gd name="T17" fmla="*/ 582 h 1989"/>
                <a:gd name="T18" fmla="*/ 0 w 2233"/>
                <a:gd name="T19" fmla="*/ 1764 h 1989"/>
                <a:gd name="T20" fmla="*/ 226 w 2233"/>
                <a:gd name="T21" fmla="*/ 1989 h 1989"/>
                <a:gd name="T22" fmla="*/ 2008 w 2233"/>
                <a:gd name="T23" fmla="*/ 1989 h 1989"/>
                <a:gd name="T24" fmla="*/ 2233 w 2233"/>
                <a:gd name="T25" fmla="*/ 1764 h 1989"/>
                <a:gd name="T26" fmla="*/ 2233 w 2233"/>
                <a:gd name="T27" fmla="*/ 582 h 1989"/>
                <a:gd name="T28" fmla="*/ 2008 w 2233"/>
                <a:gd name="T29" fmla="*/ 356 h 1989"/>
                <a:gd name="T30" fmla="*/ 880 w 2233"/>
                <a:gd name="T31" fmla="*/ 219 h 1989"/>
                <a:gd name="T32" fmla="*/ 913 w 2233"/>
                <a:gd name="T33" fmla="*/ 186 h 1989"/>
                <a:gd name="T34" fmla="*/ 1320 w 2233"/>
                <a:gd name="T35" fmla="*/ 186 h 1989"/>
                <a:gd name="T36" fmla="*/ 1353 w 2233"/>
                <a:gd name="T37" fmla="*/ 219 h 1989"/>
                <a:gd name="T38" fmla="*/ 1353 w 2233"/>
                <a:gd name="T39" fmla="*/ 356 h 1989"/>
                <a:gd name="T40" fmla="*/ 880 w 2233"/>
                <a:gd name="T41" fmla="*/ 356 h 1989"/>
                <a:gd name="T42" fmla="*/ 880 w 2233"/>
                <a:gd name="T43" fmla="*/ 219 h 1989"/>
                <a:gd name="T44" fmla="*/ 226 w 2233"/>
                <a:gd name="T45" fmla="*/ 489 h 1989"/>
                <a:gd name="T46" fmla="*/ 2008 w 2233"/>
                <a:gd name="T47" fmla="*/ 489 h 1989"/>
                <a:gd name="T48" fmla="*/ 2100 w 2233"/>
                <a:gd name="T49" fmla="*/ 582 h 1989"/>
                <a:gd name="T50" fmla="*/ 2100 w 2233"/>
                <a:gd name="T51" fmla="*/ 1096 h 1989"/>
                <a:gd name="T52" fmla="*/ 1285 w 2233"/>
                <a:gd name="T53" fmla="*/ 1096 h 1989"/>
                <a:gd name="T54" fmla="*/ 1285 w 2233"/>
                <a:gd name="T55" fmla="*/ 1053 h 1989"/>
                <a:gd name="T56" fmla="*/ 1206 w 2233"/>
                <a:gd name="T57" fmla="*/ 973 h 1989"/>
                <a:gd name="T58" fmla="*/ 1027 w 2233"/>
                <a:gd name="T59" fmla="*/ 973 h 1989"/>
                <a:gd name="T60" fmla="*/ 948 w 2233"/>
                <a:gd name="T61" fmla="*/ 1053 h 1989"/>
                <a:gd name="T62" fmla="*/ 948 w 2233"/>
                <a:gd name="T63" fmla="*/ 1096 h 1989"/>
                <a:gd name="T64" fmla="*/ 133 w 2233"/>
                <a:gd name="T65" fmla="*/ 1096 h 1989"/>
                <a:gd name="T66" fmla="*/ 133 w 2233"/>
                <a:gd name="T67" fmla="*/ 582 h 1989"/>
                <a:gd name="T68" fmla="*/ 226 w 2233"/>
                <a:gd name="T69" fmla="*/ 489 h 1989"/>
                <a:gd name="T70" fmla="*/ 1015 w 2233"/>
                <a:gd name="T71" fmla="*/ 1053 h 1989"/>
                <a:gd name="T72" fmla="*/ 1027 w 2233"/>
                <a:gd name="T73" fmla="*/ 1040 h 1989"/>
                <a:gd name="T74" fmla="*/ 1206 w 2233"/>
                <a:gd name="T75" fmla="*/ 1040 h 1989"/>
                <a:gd name="T76" fmla="*/ 1219 w 2233"/>
                <a:gd name="T77" fmla="*/ 1053 h 1989"/>
                <a:gd name="T78" fmla="*/ 1219 w 2233"/>
                <a:gd name="T79" fmla="*/ 1231 h 1989"/>
                <a:gd name="T80" fmla="*/ 1206 w 2233"/>
                <a:gd name="T81" fmla="*/ 1244 h 1989"/>
                <a:gd name="T82" fmla="*/ 1027 w 2233"/>
                <a:gd name="T83" fmla="*/ 1244 h 1989"/>
                <a:gd name="T84" fmla="*/ 1015 w 2233"/>
                <a:gd name="T85" fmla="*/ 1231 h 1989"/>
                <a:gd name="T86" fmla="*/ 1015 w 2233"/>
                <a:gd name="T87" fmla="*/ 1053 h 1989"/>
                <a:gd name="T88" fmla="*/ 2008 w 2233"/>
                <a:gd name="T89" fmla="*/ 1857 h 1989"/>
                <a:gd name="T90" fmla="*/ 226 w 2233"/>
                <a:gd name="T91" fmla="*/ 1857 h 1989"/>
                <a:gd name="T92" fmla="*/ 133 w 2233"/>
                <a:gd name="T93" fmla="*/ 1764 h 1989"/>
                <a:gd name="T94" fmla="*/ 133 w 2233"/>
                <a:gd name="T95" fmla="*/ 1162 h 1989"/>
                <a:gd name="T96" fmla="*/ 948 w 2233"/>
                <a:gd name="T97" fmla="*/ 1162 h 1989"/>
                <a:gd name="T98" fmla="*/ 948 w 2233"/>
                <a:gd name="T99" fmla="*/ 1231 h 1989"/>
                <a:gd name="T100" fmla="*/ 1027 w 2233"/>
                <a:gd name="T101" fmla="*/ 1310 h 1989"/>
                <a:gd name="T102" fmla="*/ 1206 w 2233"/>
                <a:gd name="T103" fmla="*/ 1310 h 1989"/>
                <a:gd name="T104" fmla="*/ 1285 w 2233"/>
                <a:gd name="T105" fmla="*/ 1231 h 1989"/>
                <a:gd name="T106" fmla="*/ 1285 w 2233"/>
                <a:gd name="T107" fmla="*/ 1162 h 1989"/>
                <a:gd name="T108" fmla="*/ 2100 w 2233"/>
                <a:gd name="T109" fmla="*/ 1162 h 1989"/>
                <a:gd name="T110" fmla="*/ 2100 w 2233"/>
                <a:gd name="T111" fmla="*/ 1764 h 1989"/>
                <a:gd name="T112" fmla="*/ 2008 w 2233"/>
                <a:gd name="T113" fmla="*/ 1857 h 1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33" h="1989">
                  <a:moveTo>
                    <a:pt x="2008" y="356"/>
                  </a:moveTo>
                  <a:cubicBezTo>
                    <a:pt x="1539" y="356"/>
                    <a:pt x="1539" y="356"/>
                    <a:pt x="1539" y="356"/>
                  </a:cubicBezTo>
                  <a:cubicBezTo>
                    <a:pt x="1539" y="219"/>
                    <a:pt x="1539" y="219"/>
                    <a:pt x="1539" y="219"/>
                  </a:cubicBezTo>
                  <a:cubicBezTo>
                    <a:pt x="1539" y="98"/>
                    <a:pt x="1441" y="0"/>
                    <a:pt x="1320" y="0"/>
                  </a:cubicBezTo>
                  <a:cubicBezTo>
                    <a:pt x="913" y="0"/>
                    <a:pt x="913" y="0"/>
                    <a:pt x="913" y="0"/>
                  </a:cubicBezTo>
                  <a:cubicBezTo>
                    <a:pt x="793" y="0"/>
                    <a:pt x="695" y="98"/>
                    <a:pt x="695" y="219"/>
                  </a:cubicBezTo>
                  <a:cubicBezTo>
                    <a:pt x="695" y="356"/>
                    <a:pt x="695" y="356"/>
                    <a:pt x="695" y="356"/>
                  </a:cubicBezTo>
                  <a:cubicBezTo>
                    <a:pt x="226" y="356"/>
                    <a:pt x="226" y="356"/>
                    <a:pt x="226" y="356"/>
                  </a:cubicBezTo>
                  <a:cubicBezTo>
                    <a:pt x="102" y="356"/>
                    <a:pt x="0" y="457"/>
                    <a:pt x="0" y="582"/>
                  </a:cubicBezTo>
                  <a:cubicBezTo>
                    <a:pt x="0" y="1764"/>
                    <a:pt x="0" y="1764"/>
                    <a:pt x="0" y="1764"/>
                  </a:cubicBezTo>
                  <a:cubicBezTo>
                    <a:pt x="0" y="1888"/>
                    <a:pt x="102" y="1989"/>
                    <a:pt x="226" y="1989"/>
                  </a:cubicBezTo>
                  <a:cubicBezTo>
                    <a:pt x="2008" y="1989"/>
                    <a:pt x="2008" y="1989"/>
                    <a:pt x="2008" y="1989"/>
                  </a:cubicBezTo>
                  <a:cubicBezTo>
                    <a:pt x="2132" y="1989"/>
                    <a:pt x="2233" y="1888"/>
                    <a:pt x="2233" y="1764"/>
                  </a:cubicBezTo>
                  <a:cubicBezTo>
                    <a:pt x="2233" y="582"/>
                    <a:pt x="2233" y="582"/>
                    <a:pt x="2233" y="582"/>
                  </a:cubicBezTo>
                  <a:cubicBezTo>
                    <a:pt x="2233" y="457"/>
                    <a:pt x="2132" y="356"/>
                    <a:pt x="2008" y="356"/>
                  </a:cubicBezTo>
                  <a:close/>
                  <a:moveTo>
                    <a:pt x="880" y="219"/>
                  </a:moveTo>
                  <a:cubicBezTo>
                    <a:pt x="880" y="201"/>
                    <a:pt x="895" y="186"/>
                    <a:pt x="913" y="186"/>
                  </a:cubicBezTo>
                  <a:cubicBezTo>
                    <a:pt x="1320" y="186"/>
                    <a:pt x="1320" y="186"/>
                    <a:pt x="1320" y="186"/>
                  </a:cubicBezTo>
                  <a:cubicBezTo>
                    <a:pt x="1339" y="186"/>
                    <a:pt x="1353" y="201"/>
                    <a:pt x="1353" y="219"/>
                  </a:cubicBezTo>
                  <a:cubicBezTo>
                    <a:pt x="1353" y="356"/>
                    <a:pt x="1353" y="356"/>
                    <a:pt x="1353" y="356"/>
                  </a:cubicBezTo>
                  <a:cubicBezTo>
                    <a:pt x="880" y="356"/>
                    <a:pt x="880" y="356"/>
                    <a:pt x="880" y="356"/>
                  </a:cubicBezTo>
                  <a:lnTo>
                    <a:pt x="880" y="219"/>
                  </a:lnTo>
                  <a:close/>
                  <a:moveTo>
                    <a:pt x="226" y="489"/>
                  </a:moveTo>
                  <a:cubicBezTo>
                    <a:pt x="2008" y="489"/>
                    <a:pt x="2008" y="489"/>
                    <a:pt x="2008" y="489"/>
                  </a:cubicBezTo>
                  <a:cubicBezTo>
                    <a:pt x="2059" y="489"/>
                    <a:pt x="2100" y="531"/>
                    <a:pt x="2100" y="582"/>
                  </a:cubicBezTo>
                  <a:cubicBezTo>
                    <a:pt x="2100" y="1096"/>
                    <a:pt x="2100" y="1096"/>
                    <a:pt x="2100" y="1096"/>
                  </a:cubicBezTo>
                  <a:cubicBezTo>
                    <a:pt x="1285" y="1096"/>
                    <a:pt x="1285" y="1096"/>
                    <a:pt x="1285" y="1096"/>
                  </a:cubicBezTo>
                  <a:cubicBezTo>
                    <a:pt x="1285" y="1053"/>
                    <a:pt x="1285" y="1053"/>
                    <a:pt x="1285" y="1053"/>
                  </a:cubicBezTo>
                  <a:cubicBezTo>
                    <a:pt x="1285" y="1009"/>
                    <a:pt x="1250" y="973"/>
                    <a:pt x="1206" y="973"/>
                  </a:cubicBezTo>
                  <a:cubicBezTo>
                    <a:pt x="1027" y="973"/>
                    <a:pt x="1027" y="973"/>
                    <a:pt x="1027" y="973"/>
                  </a:cubicBezTo>
                  <a:cubicBezTo>
                    <a:pt x="984" y="973"/>
                    <a:pt x="948" y="1009"/>
                    <a:pt x="948" y="1053"/>
                  </a:cubicBezTo>
                  <a:cubicBezTo>
                    <a:pt x="948" y="1096"/>
                    <a:pt x="948" y="1096"/>
                    <a:pt x="948" y="1096"/>
                  </a:cubicBezTo>
                  <a:cubicBezTo>
                    <a:pt x="133" y="1096"/>
                    <a:pt x="133" y="1096"/>
                    <a:pt x="133" y="1096"/>
                  </a:cubicBezTo>
                  <a:cubicBezTo>
                    <a:pt x="133" y="582"/>
                    <a:pt x="133" y="582"/>
                    <a:pt x="133" y="582"/>
                  </a:cubicBezTo>
                  <a:cubicBezTo>
                    <a:pt x="133" y="531"/>
                    <a:pt x="175" y="489"/>
                    <a:pt x="226" y="489"/>
                  </a:cubicBezTo>
                  <a:close/>
                  <a:moveTo>
                    <a:pt x="1015" y="1053"/>
                  </a:moveTo>
                  <a:cubicBezTo>
                    <a:pt x="1015" y="1046"/>
                    <a:pt x="1020" y="1040"/>
                    <a:pt x="1027" y="1040"/>
                  </a:cubicBezTo>
                  <a:cubicBezTo>
                    <a:pt x="1206" y="1040"/>
                    <a:pt x="1206" y="1040"/>
                    <a:pt x="1206" y="1040"/>
                  </a:cubicBezTo>
                  <a:cubicBezTo>
                    <a:pt x="1213" y="1040"/>
                    <a:pt x="1219" y="1046"/>
                    <a:pt x="1219" y="1053"/>
                  </a:cubicBezTo>
                  <a:cubicBezTo>
                    <a:pt x="1219" y="1231"/>
                    <a:pt x="1219" y="1231"/>
                    <a:pt x="1219" y="1231"/>
                  </a:cubicBezTo>
                  <a:cubicBezTo>
                    <a:pt x="1219" y="1238"/>
                    <a:pt x="1213" y="1244"/>
                    <a:pt x="1206" y="1244"/>
                  </a:cubicBezTo>
                  <a:cubicBezTo>
                    <a:pt x="1027" y="1244"/>
                    <a:pt x="1027" y="1244"/>
                    <a:pt x="1027" y="1244"/>
                  </a:cubicBezTo>
                  <a:cubicBezTo>
                    <a:pt x="1020" y="1244"/>
                    <a:pt x="1015" y="1238"/>
                    <a:pt x="1015" y="1231"/>
                  </a:cubicBezTo>
                  <a:lnTo>
                    <a:pt x="1015" y="1053"/>
                  </a:lnTo>
                  <a:close/>
                  <a:moveTo>
                    <a:pt x="2008" y="1857"/>
                  </a:moveTo>
                  <a:cubicBezTo>
                    <a:pt x="226" y="1857"/>
                    <a:pt x="226" y="1857"/>
                    <a:pt x="226" y="1857"/>
                  </a:cubicBezTo>
                  <a:cubicBezTo>
                    <a:pt x="175" y="1857"/>
                    <a:pt x="133" y="1815"/>
                    <a:pt x="133" y="1764"/>
                  </a:cubicBezTo>
                  <a:cubicBezTo>
                    <a:pt x="133" y="1162"/>
                    <a:pt x="133" y="1162"/>
                    <a:pt x="133" y="1162"/>
                  </a:cubicBezTo>
                  <a:cubicBezTo>
                    <a:pt x="948" y="1162"/>
                    <a:pt x="948" y="1162"/>
                    <a:pt x="948" y="1162"/>
                  </a:cubicBezTo>
                  <a:cubicBezTo>
                    <a:pt x="948" y="1231"/>
                    <a:pt x="948" y="1231"/>
                    <a:pt x="948" y="1231"/>
                  </a:cubicBezTo>
                  <a:cubicBezTo>
                    <a:pt x="948" y="1275"/>
                    <a:pt x="984" y="1310"/>
                    <a:pt x="1027" y="1310"/>
                  </a:cubicBezTo>
                  <a:cubicBezTo>
                    <a:pt x="1206" y="1310"/>
                    <a:pt x="1206" y="1310"/>
                    <a:pt x="1206" y="1310"/>
                  </a:cubicBezTo>
                  <a:cubicBezTo>
                    <a:pt x="1250" y="1310"/>
                    <a:pt x="1285" y="1275"/>
                    <a:pt x="1285" y="1231"/>
                  </a:cubicBezTo>
                  <a:cubicBezTo>
                    <a:pt x="1285" y="1162"/>
                    <a:pt x="1285" y="1162"/>
                    <a:pt x="1285" y="1162"/>
                  </a:cubicBezTo>
                  <a:cubicBezTo>
                    <a:pt x="2100" y="1162"/>
                    <a:pt x="2100" y="1162"/>
                    <a:pt x="2100" y="1162"/>
                  </a:cubicBezTo>
                  <a:cubicBezTo>
                    <a:pt x="2100" y="1764"/>
                    <a:pt x="2100" y="1764"/>
                    <a:pt x="2100" y="1764"/>
                  </a:cubicBezTo>
                  <a:cubicBezTo>
                    <a:pt x="2100" y="1815"/>
                    <a:pt x="2059" y="1857"/>
                    <a:pt x="2008" y="18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9" name="Group 8"/>
          <p:cNvGrpSpPr/>
          <p:nvPr/>
        </p:nvGrpSpPr>
        <p:grpSpPr>
          <a:xfrm>
            <a:off x="9995419" y="7805580"/>
            <a:ext cx="4369072" cy="3688906"/>
            <a:chOff x="9995419" y="7805580"/>
            <a:chExt cx="4369072" cy="3688906"/>
          </a:xfrm>
        </p:grpSpPr>
        <p:sp>
          <p:nvSpPr>
            <p:cNvPr id="81" name="TextBox 80"/>
            <p:cNvSpPr txBox="1"/>
            <p:nvPr/>
          </p:nvSpPr>
          <p:spPr>
            <a:xfrm>
              <a:off x="11008827" y="9749591"/>
              <a:ext cx="2402864"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Proccess</a:t>
              </a:r>
              <a:endParaRPr lang="id-ID" sz="4000" b="1" dirty="0">
                <a:latin typeface="Lato Regular"/>
                <a:cs typeface="Lato Regular"/>
              </a:endParaRPr>
            </a:p>
          </p:txBody>
        </p:sp>
        <p:sp>
          <p:nvSpPr>
            <p:cNvPr id="82" name="TextBox 81"/>
            <p:cNvSpPr txBox="1"/>
            <p:nvPr/>
          </p:nvSpPr>
          <p:spPr>
            <a:xfrm>
              <a:off x="9995419" y="10435771"/>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78" name="Group 77"/>
            <p:cNvGrpSpPr/>
            <p:nvPr/>
          </p:nvGrpSpPr>
          <p:grpSpPr>
            <a:xfrm>
              <a:off x="11186462" y="7805580"/>
              <a:ext cx="2024537" cy="2054091"/>
              <a:chOff x="2285781" y="4847654"/>
              <a:chExt cx="952480" cy="966132"/>
            </a:xfrm>
          </p:grpSpPr>
          <p:sp>
            <p:nvSpPr>
              <p:cNvPr id="79" name="Oval 78"/>
              <p:cNvSpPr/>
              <p:nvPr/>
            </p:nvSpPr>
            <p:spPr bwMode="auto">
              <a:xfrm>
                <a:off x="2346028" y="4908764"/>
                <a:ext cx="840592" cy="852640"/>
              </a:xfrm>
              <a:prstGeom prst="ellipse">
                <a:avLst/>
              </a:prstGeom>
              <a:solidFill>
                <a:schemeClr val="accent4"/>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80" name="Oval 79"/>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grpSp>
          <p:nvGrpSpPr>
            <p:cNvPr id="115" name="Group 114"/>
            <p:cNvGrpSpPr/>
            <p:nvPr/>
          </p:nvGrpSpPr>
          <p:grpSpPr>
            <a:xfrm>
              <a:off x="11801722" y="8458358"/>
              <a:ext cx="825217" cy="785218"/>
              <a:chOff x="1588" y="4763"/>
              <a:chExt cx="6746875" cy="6419850"/>
            </a:xfrm>
            <a:solidFill>
              <a:schemeClr val="bg1"/>
            </a:solidFill>
          </p:grpSpPr>
          <p:sp>
            <p:nvSpPr>
              <p:cNvPr id="116" name="Freeform 5"/>
              <p:cNvSpPr>
                <a:spLocks noEditPoints="1"/>
              </p:cNvSpPr>
              <p:nvPr/>
            </p:nvSpPr>
            <p:spPr bwMode="auto">
              <a:xfrm>
                <a:off x="1588" y="4763"/>
                <a:ext cx="6746875" cy="6419850"/>
              </a:xfrm>
              <a:custGeom>
                <a:avLst/>
                <a:gdLst>
                  <a:gd name="T0" fmla="*/ 1645 w 1796"/>
                  <a:gd name="T1" fmla="*/ 0 h 1709"/>
                  <a:gd name="T2" fmla="*/ 151 w 1796"/>
                  <a:gd name="T3" fmla="*/ 0 h 1709"/>
                  <a:gd name="T4" fmla="*/ 0 w 1796"/>
                  <a:gd name="T5" fmla="*/ 151 h 1709"/>
                  <a:gd name="T6" fmla="*/ 0 w 1796"/>
                  <a:gd name="T7" fmla="*/ 1307 h 1709"/>
                  <a:gd name="T8" fmla="*/ 151 w 1796"/>
                  <a:gd name="T9" fmla="*/ 1458 h 1709"/>
                  <a:gd name="T10" fmla="*/ 606 w 1796"/>
                  <a:gd name="T11" fmla="*/ 1458 h 1709"/>
                  <a:gd name="T12" fmla="*/ 526 w 1796"/>
                  <a:gd name="T13" fmla="*/ 1545 h 1709"/>
                  <a:gd name="T14" fmla="*/ 483 w 1796"/>
                  <a:gd name="T15" fmla="*/ 1590 h 1709"/>
                  <a:gd name="T16" fmla="*/ 479 w 1796"/>
                  <a:gd name="T17" fmla="*/ 1659 h 1709"/>
                  <a:gd name="T18" fmla="*/ 593 w 1796"/>
                  <a:gd name="T19" fmla="*/ 1709 h 1709"/>
                  <a:gd name="T20" fmla="*/ 1203 w 1796"/>
                  <a:gd name="T21" fmla="*/ 1709 h 1709"/>
                  <a:gd name="T22" fmla="*/ 1316 w 1796"/>
                  <a:gd name="T23" fmla="*/ 1659 h 1709"/>
                  <a:gd name="T24" fmla="*/ 1312 w 1796"/>
                  <a:gd name="T25" fmla="*/ 1590 h 1709"/>
                  <a:gd name="T26" fmla="*/ 1270 w 1796"/>
                  <a:gd name="T27" fmla="*/ 1545 h 1709"/>
                  <a:gd name="T28" fmla="*/ 1190 w 1796"/>
                  <a:gd name="T29" fmla="*/ 1458 h 1709"/>
                  <a:gd name="T30" fmla="*/ 1645 w 1796"/>
                  <a:gd name="T31" fmla="*/ 1458 h 1709"/>
                  <a:gd name="T32" fmla="*/ 1796 w 1796"/>
                  <a:gd name="T33" fmla="*/ 1307 h 1709"/>
                  <a:gd name="T34" fmla="*/ 1796 w 1796"/>
                  <a:gd name="T35" fmla="*/ 151 h 1709"/>
                  <a:gd name="T36" fmla="*/ 1645 w 1796"/>
                  <a:gd name="T37" fmla="*/ 0 h 1709"/>
                  <a:gd name="T38" fmla="*/ 1231 w 1796"/>
                  <a:gd name="T39" fmla="*/ 1585 h 1709"/>
                  <a:gd name="T40" fmla="*/ 1267 w 1796"/>
                  <a:gd name="T41" fmla="*/ 1622 h 1709"/>
                  <a:gd name="T42" fmla="*/ 1265 w 1796"/>
                  <a:gd name="T43" fmla="*/ 1635 h 1709"/>
                  <a:gd name="T44" fmla="*/ 1203 w 1796"/>
                  <a:gd name="T45" fmla="*/ 1653 h 1709"/>
                  <a:gd name="T46" fmla="*/ 593 w 1796"/>
                  <a:gd name="T47" fmla="*/ 1653 h 1709"/>
                  <a:gd name="T48" fmla="*/ 530 w 1796"/>
                  <a:gd name="T49" fmla="*/ 1635 h 1709"/>
                  <a:gd name="T50" fmla="*/ 528 w 1796"/>
                  <a:gd name="T51" fmla="*/ 1623 h 1709"/>
                  <a:gd name="T52" fmla="*/ 528 w 1796"/>
                  <a:gd name="T53" fmla="*/ 1623 h 1709"/>
                  <a:gd name="T54" fmla="*/ 565 w 1796"/>
                  <a:gd name="T55" fmla="*/ 1585 h 1709"/>
                  <a:gd name="T56" fmla="*/ 672 w 1796"/>
                  <a:gd name="T57" fmla="*/ 1458 h 1709"/>
                  <a:gd name="T58" fmla="*/ 1124 w 1796"/>
                  <a:gd name="T59" fmla="*/ 1458 h 1709"/>
                  <a:gd name="T60" fmla="*/ 1231 w 1796"/>
                  <a:gd name="T61" fmla="*/ 1585 h 1709"/>
                  <a:gd name="T62" fmla="*/ 1684 w 1796"/>
                  <a:gd name="T63" fmla="*/ 1307 h 1709"/>
                  <a:gd name="T64" fmla="*/ 1645 w 1796"/>
                  <a:gd name="T65" fmla="*/ 1346 h 1709"/>
                  <a:gd name="T66" fmla="*/ 151 w 1796"/>
                  <a:gd name="T67" fmla="*/ 1346 h 1709"/>
                  <a:gd name="T68" fmla="*/ 112 w 1796"/>
                  <a:gd name="T69" fmla="*/ 1307 h 1709"/>
                  <a:gd name="T70" fmla="*/ 112 w 1796"/>
                  <a:gd name="T71" fmla="*/ 151 h 1709"/>
                  <a:gd name="T72" fmla="*/ 151 w 1796"/>
                  <a:gd name="T73" fmla="*/ 112 h 1709"/>
                  <a:gd name="T74" fmla="*/ 1645 w 1796"/>
                  <a:gd name="T75" fmla="*/ 112 h 1709"/>
                  <a:gd name="T76" fmla="*/ 1684 w 1796"/>
                  <a:gd name="T77" fmla="*/ 151 h 1709"/>
                  <a:gd name="T78" fmla="*/ 1684 w 1796"/>
                  <a:gd name="T79" fmla="*/ 1307 h 1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96" h="1709">
                    <a:moveTo>
                      <a:pt x="1645" y="0"/>
                    </a:moveTo>
                    <a:cubicBezTo>
                      <a:pt x="151" y="0"/>
                      <a:pt x="151" y="0"/>
                      <a:pt x="151" y="0"/>
                    </a:cubicBezTo>
                    <a:cubicBezTo>
                      <a:pt x="68" y="0"/>
                      <a:pt x="0" y="67"/>
                      <a:pt x="0" y="151"/>
                    </a:cubicBezTo>
                    <a:cubicBezTo>
                      <a:pt x="0" y="1307"/>
                      <a:pt x="0" y="1307"/>
                      <a:pt x="0" y="1307"/>
                    </a:cubicBezTo>
                    <a:cubicBezTo>
                      <a:pt x="0" y="1390"/>
                      <a:pt x="68" y="1458"/>
                      <a:pt x="151" y="1458"/>
                    </a:cubicBezTo>
                    <a:cubicBezTo>
                      <a:pt x="606" y="1458"/>
                      <a:pt x="606" y="1458"/>
                      <a:pt x="606" y="1458"/>
                    </a:cubicBezTo>
                    <a:cubicBezTo>
                      <a:pt x="582" y="1488"/>
                      <a:pt x="544" y="1527"/>
                      <a:pt x="526" y="1545"/>
                    </a:cubicBezTo>
                    <a:cubicBezTo>
                      <a:pt x="506" y="1564"/>
                      <a:pt x="491" y="1579"/>
                      <a:pt x="483" y="1590"/>
                    </a:cubicBezTo>
                    <a:cubicBezTo>
                      <a:pt x="472" y="1605"/>
                      <a:pt x="467" y="1634"/>
                      <a:pt x="479" y="1659"/>
                    </a:cubicBezTo>
                    <a:cubicBezTo>
                      <a:pt x="491" y="1682"/>
                      <a:pt x="520" y="1709"/>
                      <a:pt x="593" y="1709"/>
                    </a:cubicBezTo>
                    <a:cubicBezTo>
                      <a:pt x="1203" y="1709"/>
                      <a:pt x="1203" y="1709"/>
                      <a:pt x="1203" y="1709"/>
                    </a:cubicBezTo>
                    <a:cubicBezTo>
                      <a:pt x="1276" y="1709"/>
                      <a:pt x="1305" y="1682"/>
                      <a:pt x="1316" y="1659"/>
                    </a:cubicBezTo>
                    <a:cubicBezTo>
                      <a:pt x="1329" y="1634"/>
                      <a:pt x="1324" y="1605"/>
                      <a:pt x="1312" y="1590"/>
                    </a:cubicBezTo>
                    <a:cubicBezTo>
                      <a:pt x="1304" y="1579"/>
                      <a:pt x="1289" y="1564"/>
                      <a:pt x="1270" y="1545"/>
                    </a:cubicBezTo>
                    <a:cubicBezTo>
                      <a:pt x="1252" y="1527"/>
                      <a:pt x="1213" y="1488"/>
                      <a:pt x="1190" y="1458"/>
                    </a:cubicBezTo>
                    <a:cubicBezTo>
                      <a:pt x="1645" y="1458"/>
                      <a:pt x="1645" y="1458"/>
                      <a:pt x="1645" y="1458"/>
                    </a:cubicBezTo>
                    <a:cubicBezTo>
                      <a:pt x="1728" y="1458"/>
                      <a:pt x="1796" y="1390"/>
                      <a:pt x="1796" y="1307"/>
                    </a:cubicBezTo>
                    <a:cubicBezTo>
                      <a:pt x="1796" y="151"/>
                      <a:pt x="1796" y="151"/>
                      <a:pt x="1796" y="151"/>
                    </a:cubicBezTo>
                    <a:cubicBezTo>
                      <a:pt x="1796" y="67"/>
                      <a:pt x="1728" y="0"/>
                      <a:pt x="1645" y="0"/>
                    </a:cubicBezTo>
                    <a:close/>
                    <a:moveTo>
                      <a:pt x="1231" y="1585"/>
                    </a:moveTo>
                    <a:cubicBezTo>
                      <a:pt x="1247" y="1601"/>
                      <a:pt x="1262" y="1616"/>
                      <a:pt x="1267" y="1622"/>
                    </a:cubicBezTo>
                    <a:cubicBezTo>
                      <a:pt x="1267" y="1622"/>
                      <a:pt x="1269" y="1629"/>
                      <a:pt x="1265" y="1635"/>
                    </a:cubicBezTo>
                    <a:cubicBezTo>
                      <a:pt x="1258" y="1646"/>
                      <a:pt x="1235" y="1653"/>
                      <a:pt x="1203" y="1653"/>
                    </a:cubicBezTo>
                    <a:cubicBezTo>
                      <a:pt x="593" y="1653"/>
                      <a:pt x="593" y="1653"/>
                      <a:pt x="593" y="1653"/>
                    </a:cubicBezTo>
                    <a:cubicBezTo>
                      <a:pt x="561" y="1653"/>
                      <a:pt x="538" y="1646"/>
                      <a:pt x="530" y="1635"/>
                    </a:cubicBezTo>
                    <a:cubicBezTo>
                      <a:pt x="527" y="1629"/>
                      <a:pt x="528" y="1623"/>
                      <a:pt x="528" y="1623"/>
                    </a:cubicBezTo>
                    <a:cubicBezTo>
                      <a:pt x="528" y="1623"/>
                      <a:pt x="528" y="1623"/>
                      <a:pt x="528" y="1623"/>
                    </a:cubicBezTo>
                    <a:cubicBezTo>
                      <a:pt x="534" y="1616"/>
                      <a:pt x="549" y="1601"/>
                      <a:pt x="565" y="1585"/>
                    </a:cubicBezTo>
                    <a:cubicBezTo>
                      <a:pt x="614" y="1536"/>
                      <a:pt x="654" y="1494"/>
                      <a:pt x="672" y="1458"/>
                    </a:cubicBezTo>
                    <a:cubicBezTo>
                      <a:pt x="1124" y="1458"/>
                      <a:pt x="1124" y="1458"/>
                      <a:pt x="1124" y="1458"/>
                    </a:cubicBezTo>
                    <a:cubicBezTo>
                      <a:pt x="1142" y="1494"/>
                      <a:pt x="1182" y="1536"/>
                      <a:pt x="1231" y="1585"/>
                    </a:cubicBezTo>
                    <a:close/>
                    <a:moveTo>
                      <a:pt x="1684" y="1307"/>
                    </a:moveTo>
                    <a:cubicBezTo>
                      <a:pt x="1684" y="1328"/>
                      <a:pt x="1666" y="1346"/>
                      <a:pt x="1645" y="1346"/>
                    </a:cubicBezTo>
                    <a:cubicBezTo>
                      <a:pt x="151" y="1346"/>
                      <a:pt x="151" y="1346"/>
                      <a:pt x="151" y="1346"/>
                    </a:cubicBezTo>
                    <a:cubicBezTo>
                      <a:pt x="129" y="1346"/>
                      <a:pt x="112" y="1328"/>
                      <a:pt x="112" y="1307"/>
                    </a:cubicBezTo>
                    <a:cubicBezTo>
                      <a:pt x="112" y="151"/>
                      <a:pt x="112" y="151"/>
                      <a:pt x="112" y="151"/>
                    </a:cubicBezTo>
                    <a:cubicBezTo>
                      <a:pt x="112" y="129"/>
                      <a:pt x="129" y="112"/>
                      <a:pt x="151" y="112"/>
                    </a:cubicBezTo>
                    <a:cubicBezTo>
                      <a:pt x="1645" y="112"/>
                      <a:pt x="1645" y="112"/>
                      <a:pt x="1645" y="112"/>
                    </a:cubicBezTo>
                    <a:cubicBezTo>
                      <a:pt x="1666" y="112"/>
                      <a:pt x="1684" y="129"/>
                      <a:pt x="1684" y="151"/>
                    </a:cubicBezTo>
                    <a:lnTo>
                      <a:pt x="1684" y="13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7" name="Freeform 6"/>
              <p:cNvSpPr>
                <a:spLocks noEditPoints="1"/>
              </p:cNvSpPr>
              <p:nvPr/>
            </p:nvSpPr>
            <p:spPr bwMode="auto">
              <a:xfrm>
                <a:off x="842963" y="846138"/>
                <a:ext cx="5064125" cy="3376613"/>
              </a:xfrm>
              <a:custGeom>
                <a:avLst/>
                <a:gdLst>
                  <a:gd name="T0" fmla="*/ 1252 w 1348"/>
                  <a:gd name="T1" fmla="*/ 0 h 899"/>
                  <a:gd name="T2" fmla="*/ 96 w 1348"/>
                  <a:gd name="T3" fmla="*/ 0 h 899"/>
                  <a:gd name="T4" fmla="*/ 0 w 1348"/>
                  <a:gd name="T5" fmla="*/ 95 h 899"/>
                  <a:gd name="T6" fmla="*/ 0 w 1348"/>
                  <a:gd name="T7" fmla="*/ 803 h 899"/>
                  <a:gd name="T8" fmla="*/ 96 w 1348"/>
                  <a:gd name="T9" fmla="*/ 899 h 899"/>
                  <a:gd name="T10" fmla="*/ 1252 w 1348"/>
                  <a:gd name="T11" fmla="*/ 899 h 899"/>
                  <a:gd name="T12" fmla="*/ 1348 w 1348"/>
                  <a:gd name="T13" fmla="*/ 803 h 899"/>
                  <a:gd name="T14" fmla="*/ 1348 w 1348"/>
                  <a:gd name="T15" fmla="*/ 95 h 899"/>
                  <a:gd name="T16" fmla="*/ 1252 w 1348"/>
                  <a:gd name="T17" fmla="*/ 0 h 899"/>
                  <a:gd name="T18" fmla="*/ 1291 w 1348"/>
                  <a:gd name="T19" fmla="*/ 803 h 899"/>
                  <a:gd name="T20" fmla="*/ 1252 w 1348"/>
                  <a:gd name="T21" fmla="*/ 843 h 899"/>
                  <a:gd name="T22" fmla="*/ 96 w 1348"/>
                  <a:gd name="T23" fmla="*/ 843 h 899"/>
                  <a:gd name="T24" fmla="*/ 56 w 1348"/>
                  <a:gd name="T25" fmla="*/ 803 h 899"/>
                  <a:gd name="T26" fmla="*/ 56 w 1348"/>
                  <a:gd name="T27" fmla="*/ 95 h 899"/>
                  <a:gd name="T28" fmla="*/ 96 w 1348"/>
                  <a:gd name="T29" fmla="*/ 56 h 899"/>
                  <a:gd name="T30" fmla="*/ 1252 w 1348"/>
                  <a:gd name="T31" fmla="*/ 56 h 899"/>
                  <a:gd name="T32" fmla="*/ 1291 w 1348"/>
                  <a:gd name="T33" fmla="*/ 95 h 899"/>
                  <a:gd name="T34" fmla="*/ 1291 w 1348"/>
                  <a:gd name="T35" fmla="*/ 803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48" h="899">
                    <a:moveTo>
                      <a:pt x="1252" y="0"/>
                    </a:moveTo>
                    <a:cubicBezTo>
                      <a:pt x="96" y="0"/>
                      <a:pt x="96" y="0"/>
                      <a:pt x="96" y="0"/>
                    </a:cubicBezTo>
                    <a:cubicBezTo>
                      <a:pt x="43" y="0"/>
                      <a:pt x="0" y="43"/>
                      <a:pt x="0" y="95"/>
                    </a:cubicBezTo>
                    <a:cubicBezTo>
                      <a:pt x="0" y="803"/>
                      <a:pt x="0" y="803"/>
                      <a:pt x="0" y="803"/>
                    </a:cubicBezTo>
                    <a:cubicBezTo>
                      <a:pt x="0" y="856"/>
                      <a:pt x="43" y="899"/>
                      <a:pt x="96" y="899"/>
                    </a:cubicBezTo>
                    <a:cubicBezTo>
                      <a:pt x="1252" y="899"/>
                      <a:pt x="1252" y="899"/>
                      <a:pt x="1252" y="899"/>
                    </a:cubicBezTo>
                    <a:cubicBezTo>
                      <a:pt x="1305" y="899"/>
                      <a:pt x="1348" y="856"/>
                      <a:pt x="1348" y="803"/>
                    </a:cubicBezTo>
                    <a:cubicBezTo>
                      <a:pt x="1348" y="95"/>
                      <a:pt x="1348" y="95"/>
                      <a:pt x="1348" y="95"/>
                    </a:cubicBezTo>
                    <a:cubicBezTo>
                      <a:pt x="1348" y="43"/>
                      <a:pt x="1305" y="0"/>
                      <a:pt x="1252" y="0"/>
                    </a:cubicBezTo>
                    <a:close/>
                    <a:moveTo>
                      <a:pt x="1291" y="803"/>
                    </a:moveTo>
                    <a:cubicBezTo>
                      <a:pt x="1291" y="825"/>
                      <a:pt x="1274" y="843"/>
                      <a:pt x="1252" y="843"/>
                    </a:cubicBezTo>
                    <a:cubicBezTo>
                      <a:pt x="96" y="843"/>
                      <a:pt x="96" y="843"/>
                      <a:pt x="96" y="843"/>
                    </a:cubicBezTo>
                    <a:cubicBezTo>
                      <a:pt x="74" y="843"/>
                      <a:pt x="56" y="825"/>
                      <a:pt x="56" y="803"/>
                    </a:cubicBezTo>
                    <a:cubicBezTo>
                      <a:pt x="56" y="95"/>
                      <a:pt x="56" y="95"/>
                      <a:pt x="56" y="95"/>
                    </a:cubicBezTo>
                    <a:cubicBezTo>
                      <a:pt x="56" y="74"/>
                      <a:pt x="74" y="56"/>
                      <a:pt x="96" y="56"/>
                    </a:cubicBezTo>
                    <a:cubicBezTo>
                      <a:pt x="1252" y="56"/>
                      <a:pt x="1252" y="56"/>
                      <a:pt x="1252" y="56"/>
                    </a:cubicBezTo>
                    <a:cubicBezTo>
                      <a:pt x="1274" y="56"/>
                      <a:pt x="1291" y="74"/>
                      <a:pt x="1291" y="95"/>
                    </a:cubicBezTo>
                    <a:lnTo>
                      <a:pt x="1291" y="8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8" name="Freeform 7"/>
              <p:cNvSpPr>
                <a:spLocks noEditPoints="1"/>
              </p:cNvSpPr>
              <p:nvPr/>
            </p:nvSpPr>
            <p:spPr bwMode="auto">
              <a:xfrm>
                <a:off x="3059113" y="4321176"/>
                <a:ext cx="631825" cy="630238"/>
              </a:xfrm>
              <a:custGeom>
                <a:avLst/>
                <a:gdLst>
                  <a:gd name="T0" fmla="*/ 84 w 168"/>
                  <a:gd name="T1" fmla="*/ 0 h 168"/>
                  <a:gd name="T2" fmla="*/ 0 w 168"/>
                  <a:gd name="T3" fmla="*/ 84 h 168"/>
                  <a:gd name="T4" fmla="*/ 84 w 168"/>
                  <a:gd name="T5" fmla="*/ 168 h 168"/>
                  <a:gd name="T6" fmla="*/ 168 w 168"/>
                  <a:gd name="T7" fmla="*/ 84 h 168"/>
                  <a:gd name="T8" fmla="*/ 84 w 168"/>
                  <a:gd name="T9" fmla="*/ 0 h 168"/>
                  <a:gd name="T10" fmla="*/ 84 w 168"/>
                  <a:gd name="T11" fmla="*/ 112 h 168"/>
                  <a:gd name="T12" fmla="*/ 56 w 168"/>
                  <a:gd name="T13" fmla="*/ 84 h 168"/>
                  <a:gd name="T14" fmla="*/ 84 w 168"/>
                  <a:gd name="T15" fmla="*/ 56 h 168"/>
                  <a:gd name="T16" fmla="*/ 112 w 168"/>
                  <a:gd name="T17" fmla="*/ 84 h 168"/>
                  <a:gd name="T18" fmla="*/ 84 w 168"/>
                  <a:gd name="T19" fmla="*/ 11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8" h="168">
                    <a:moveTo>
                      <a:pt x="84" y="0"/>
                    </a:moveTo>
                    <a:cubicBezTo>
                      <a:pt x="38" y="0"/>
                      <a:pt x="0" y="38"/>
                      <a:pt x="0" y="84"/>
                    </a:cubicBezTo>
                    <a:cubicBezTo>
                      <a:pt x="0" y="131"/>
                      <a:pt x="38" y="168"/>
                      <a:pt x="84" y="168"/>
                    </a:cubicBezTo>
                    <a:cubicBezTo>
                      <a:pt x="130" y="168"/>
                      <a:pt x="168" y="131"/>
                      <a:pt x="168" y="84"/>
                    </a:cubicBezTo>
                    <a:cubicBezTo>
                      <a:pt x="168" y="38"/>
                      <a:pt x="130" y="0"/>
                      <a:pt x="84" y="0"/>
                    </a:cubicBezTo>
                    <a:close/>
                    <a:moveTo>
                      <a:pt x="84" y="112"/>
                    </a:moveTo>
                    <a:cubicBezTo>
                      <a:pt x="68" y="112"/>
                      <a:pt x="56" y="100"/>
                      <a:pt x="56" y="84"/>
                    </a:cubicBezTo>
                    <a:cubicBezTo>
                      <a:pt x="56" y="69"/>
                      <a:pt x="68" y="56"/>
                      <a:pt x="84" y="56"/>
                    </a:cubicBezTo>
                    <a:cubicBezTo>
                      <a:pt x="99" y="56"/>
                      <a:pt x="112" y="69"/>
                      <a:pt x="112" y="84"/>
                    </a:cubicBezTo>
                    <a:cubicBezTo>
                      <a:pt x="112" y="100"/>
                      <a:pt x="99" y="112"/>
                      <a:pt x="84" y="1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9" name="Freeform 8"/>
              <p:cNvSpPr>
                <a:spLocks/>
              </p:cNvSpPr>
              <p:nvPr/>
            </p:nvSpPr>
            <p:spPr bwMode="auto">
              <a:xfrm>
                <a:off x="2528888" y="2533651"/>
                <a:ext cx="628650" cy="1262063"/>
              </a:xfrm>
              <a:custGeom>
                <a:avLst/>
                <a:gdLst>
                  <a:gd name="T0" fmla="*/ 125 w 167"/>
                  <a:gd name="T1" fmla="*/ 0 h 336"/>
                  <a:gd name="T2" fmla="*/ 42 w 167"/>
                  <a:gd name="T3" fmla="*/ 0 h 336"/>
                  <a:gd name="T4" fmla="*/ 0 w 167"/>
                  <a:gd name="T5" fmla="*/ 42 h 336"/>
                  <a:gd name="T6" fmla="*/ 0 w 167"/>
                  <a:gd name="T7" fmla="*/ 294 h 336"/>
                  <a:gd name="T8" fmla="*/ 42 w 167"/>
                  <a:gd name="T9" fmla="*/ 336 h 336"/>
                  <a:gd name="T10" fmla="*/ 125 w 167"/>
                  <a:gd name="T11" fmla="*/ 336 h 336"/>
                  <a:gd name="T12" fmla="*/ 167 w 167"/>
                  <a:gd name="T13" fmla="*/ 294 h 336"/>
                  <a:gd name="T14" fmla="*/ 167 w 167"/>
                  <a:gd name="T15" fmla="*/ 42 h 336"/>
                  <a:gd name="T16" fmla="*/ 125 w 167"/>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336">
                    <a:moveTo>
                      <a:pt x="125" y="0"/>
                    </a:moveTo>
                    <a:cubicBezTo>
                      <a:pt x="42" y="0"/>
                      <a:pt x="42" y="0"/>
                      <a:pt x="42" y="0"/>
                    </a:cubicBezTo>
                    <a:cubicBezTo>
                      <a:pt x="19" y="0"/>
                      <a:pt x="0" y="18"/>
                      <a:pt x="0" y="42"/>
                    </a:cubicBezTo>
                    <a:cubicBezTo>
                      <a:pt x="0" y="294"/>
                      <a:pt x="0" y="294"/>
                      <a:pt x="0" y="294"/>
                    </a:cubicBezTo>
                    <a:cubicBezTo>
                      <a:pt x="0" y="317"/>
                      <a:pt x="19" y="336"/>
                      <a:pt x="42" y="336"/>
                    </a:cubicBezTo>
                    <a:cubicBezTo>
                      <a:pt x="125" y="336"/>
                      <a:pt x="125" y="336"/>
                      <a:pt x="125" y="336"/>
                    </a:cubicBezTo>
                    <a:cubicBezTo>
                      <a:pt x="148" y="336"/>
                      <a:pt x="167" y="317"/>
                      <a:pt x="167" y="294"/>
                    </a:cubicBezTo>
                    <a:cubicBezTo>
                      <a:pt x="167" y="42"/>
                      <a:pt x="167" y="42"/>
                      <a:pt x="167" y="42"/>
                    </a:cubicBezTo>
                    <a:cubicBezTo>
                      <a:pt x="167" y="18"/>
                      <a:pt x="148" y="0"/>
                      <a:pt x="1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0" name="Freeform 9"/>
              <p:cNvSpPr>
                <a:spLocks/>
              </p:cNvSpPr>
              <p:nvPr/>
            </p:nvSpPr>
            <p:spPr bwMode="auto">
              <a:xfrm>
                <a:off x="4632326" y="1266826"/>
                <a:ext cx="635000" cy="2528888"/>
              </a:xfrm>
              <a:custGeom>
                <a:avLst/>
                <a:gdLst>
                  <a:gd name="T0" fmla="*/ 126 w 169"/>
                  <a:gd name="T1" fmla="*/ 0 h 673"/>
                  <a:gd name="T2" fmla="*/ 42 w 169"/>
                  <a:gd name="T3" fmla="*/ 0 h 673"/>
                  <a:gd name="T4" fmla="*/ 0 w 169"/>
                  <a:gd name="T5" fmla="*/ 41 h 673"/>
                  <a:gd name="T6" fmla="*/ 0 w 169"/>
                  <a:gd name="T7" fmla="*/ 632 h 673"/>
                  <a:gd name="T8" fmla="*/ 42 w 169"/>
                  <a:gd name="T9" fmla="*/ 673 h 673"/>
                  <a:gd name="T10" fmla="*/ 126 w 169"/>
                  <a:gd name="T11" fmla="*/ 673 h 673"/>
                  <a:gd name="T12" fmla="*/ 169 w 169"/>
                  <a:gd name="T13" fmla="*/ 632 h 673"/>
                  <a:gd name="T14" fmla="*/ 169 w 169"/>
                  <a:gd name="T15" fmla="*/ 41 h 673"/>
                  <a:gd name="T16" fmla="*/ 126 w 169"/>
                  <a:gd name="T17" fmla="*/ 0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9" h="673">
                    <a:moveTo>
                      <a:pt x="126" y="0"/>
                    </a:moveTo>
                    <a:cubicBezTo>
                      <a:pt x="42" y="0"/>
                      <a:pt x="42" y="0"/>
                      <a:pt x="42" y="0"/>
                    </a:cubicBezTo>
                    <a:cubicBezTo>
                      <a:pt x="19" y="0"/>
                      <a:pt x="0" y="19"/>
                      <a:pt x="0" y="41"/>
                    </a:cubicBezTo>
                    <a:cubicBezTo>
                      <a:pt x="0" y="632"/>
                      <a:pt x="0" y="632"/>
                      <a:pt x="0" y="632"/>
                    </a:cubicBezTo>
                    <a:cubicBezTo>
                      <a:pt x="0" y="655"/>
                      <a:pt x="19" y="673"/>
                      <a:pt x="42" y="673"/>
                    </a:cubicBezTo>
                    <a:cubicBezTo>
                      <a:pt x="126" y="673"/>
                      <a:pt x="126" y="673"/>
                      <a:pt x="126" y="673"/>
                    </a:cubicBezTo>
                    <a:cubicBezTo>
                      <a:pt x="150" y="673"/>
                      <a:pt x="169" y="655"/>
                      <a:pt x="169" y="632"/>
                    </a:cubicBezTo>
                    <a:cubicBezTo>
                      <a:pt x="169" y="41"/>
                      <a:pt x="169" y="41"/>
                      <a:pt x="169" y="41"/>
                    </a:cubicBezTo>
                    <a:cubicBezTo>
                      <a:pt x="169" y="19"/>
                      <a:pt x="150" y="0"/>
                      <a:pt x="12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1" name="Freeform 10"/>
              <p:cNvSpPr>
                <a:spLocks/>
              </p:cNvSpPr>
              <p:nvPr/>
            </p:nvSpPr>
            <p:spPr bwMode="auto">
              <a:xfrm>
                <a:off x="3584576" y="2112963"/>
                <a:ext cx="627063" cy="1682750"/>
              </a:xfrm>
              <a:custGeom>
                <a:avLst/>
                <a:gdLst>
                  <a:gd name="T0" fmla="*/ 125 w 167"/>
                  <a:gd name="T1" fmla="*/ 0 h 448"/>
                  <a:gd name="T2" fmla="*/ 41 w 167"/>
                  <a:gd name="T3" fmla="*/ 0 h 448"/>
                  <a:gd name="T4" fmla="*/ 0 w 167"/>
                  <a:gd name="T5" fmla="*/ 40 h 448"/>
                  <a:gd name="T6" fmla="*/ 0 w 167"/>
                  <a:gd name="T7" fmla="*/ 407 h 448"/>
                  <a:gd name="T8" fmla="*/ 41 w 167"/>
                  <a:gd name="T9" fmla="*/ 448 h 448"/>
                  <a:gd name="T10" fmla="*/ 125 w 167"/>
                  <a:gd name="T11" fmla="*/ 448 h 448"/>
                  <a:gd name="T12" fmla="*/ 167 w 167"/>
                  <a:gd name="T13" fmla="*/ 407 h 448"/>
                  <a:gd name="T14" fmla="*/ 167 w 167"/>
                  <a:gd name="T15" fmla="*/ 40 h 448"/>
                  <a:gd name="T16" fmla="*/ 125 w 167"/>
                  <a:gd name="T1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48">
                    <a:moveTo>
                      <a:pt x="125" y="0"/>
                    </a:moveTo>
                    <a:cubicBezTo>
                      <a:pt x="41" y="0"/>
                      <a:pt x="41" y="0"/>
                      <a:pt x="41" y="0"/>
                    </a:cubicBezTo>
                    <a:cubicBezTo>
                      <a:pt x="18" y="0"/>
                      <a:pt x="0" y="18"/>
                      <a:pt x="0" y="40"/>
                    </a:cubicBezTo>
                    <a:cubicBezTo>
                      <a:pt x="0" y="407"/>
                      <a:pt x="0" y="407"/>
                      <a:pt x="0" y="407"/>
                    </a:cubicBezTo>
                    <a:cubicBezTo>
                      <a:pt x="0" y="430"/>
                      <a:pt x="18" y="448"/>
                      <a:pt x="41" y="448"/>
                    </a:cubicBezTo>
                    <a:cubicBezTo>
                      <a:pt x="125" y="448"/>
                      <a:pt x="125" y="448"/>
                      <a:pt x="125" y="448"/>
                    </a:cubicBezTo>
                    <a:cubicBezTo>
                      <a:pt x="148" y="448"/>
                      <a:pt x="167" y="430"/>
                      <a:pt x="167" y="407"/>
                    </a:cubicBezTo>
                    <a:cubicBezTo>
                      <a:pt x="167" y="40"/>
                      <a:pt x="167" y="40"/>
                      <a:pt x="167" y="40"/>
                    </a:cubicBezTo>
                    <a:cubicBezTo>
                      <a:pt x="167" y="18"/>
                      <a:pt x="148" y="0"/>
                      <a:pt x="1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2" name="Freeform 11"/>
              <p:cNvSpPr>
                <a:spLocks/>
              </p:cNvSpPr>
              <p:nvPr/>
            </p:nvSpPr>
            <p:spPr bwMode="auto">
              <a:xfrm>
                <a:off x="1474788" y="1687513"/>
                <a:ext cx="633413" cy="2108200"/>
              </a:xfrm>
              <a:custGeom>
                <a:avLst/>
                <a:gdLst>
                  <a:gd name="T0" fmla="*/ 127 w 169"/>
                  <a:gd name="T1" fmla="*/ 0 h 561"/>
                  <a:gd name="T2" fmla="*/ 43 w 169"/>
                  <a:gd name="T3" fmla="*/ 0 h 561"/>
                  <a:gd name="T4" fmla="*/ 0 w 169"/>
                  <a:gd name="T5" fmla="*/ 40 h 561"/>
                  <a:gd name="T6" fmla="*/ 0 w 169"/>
                  <a:gd name="T7" fmla="*/ 521 h 561"/>
                  <a:gd name="T8" fmla="*/ 43 w 169"/>
                  <a:gd name="T9" fmla="*/ 561 h 561"/>
                  <a:gd name="T10" fmla="*/ 127 w 169"/>
                  <a:gd name="T11" fmla="*/ 561 h 561"/>
                  <a:gd name="T12" fmla="*/ 169 w 169"/>
                  <a:gd name="T13" fmla="*/ 521 h 561"/>
                  <a:gd name="T14" fmla="*/ 169 w 169"/>
                  <a:gd name="T15" fmla="*/ 40 h 561"/>
                  <a:gd name="T16" fmla="*/ 127 w 169"/>
                  <a:gd name="T17" fmla="*/ 0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9" h="561">
                    <a:moveTo>
                      <a:pt x="127" y="0"/>
                    </a:moveTo>
                    <a:cubicBezTo>
                      <a:pt x="43" y="0"/>
                      <a:pt x="43" y="0"/>
                      <a:pt x="43" y="0"/>
                    </a:cubicBezTo>
                    <a:cubicBezTo>
                      <a:pt x="19" y="0"/>
                      <a:pt x="0" y="18"/>
                      <a:pt x="0" y="40"/>
                    </a:cubicBezTo>
                    <a:cubicBezTo>
                      <a:pt x="0" y="521"/>
                      <a:pt x="0" y="521"/>
                      <a:pt x="0" y="521"/>
                    </a:cubicBezTo>
                    <a:cubicBezTo>
                      <a:pt x="0" y="543"/>
                      <a:pt x="19" y="561"/>
                      <a:pt x="43" y="561"/>
                    </a:cubicBezTo>
                    <a:cubicBezTo>
                      <a:pt x="127" y="561"/>
                      <a:pt x="127" y="561"/>
                      <a:pt x="127" y="561"/>
                    </a:cubicBezTo>
                    <a:cubicBezTo>
                      <a:pt x="150" y="561"/>
                      <a:pt x="169" y="543"/>
                      <a:pt x="169" y="521"/>
                    </a:cubicBezTo>
                    <a:cubicBezTo>
                      <a:pt x="169" y="40"/>
                      <a:pt x="169" y="40"/>
                      <a:pt x="169" y="40"/>
                    </a:cubicBezTo>
                    <a:cubicBezTo>
                      <a:pt x="169" y="18"/>
                      <a:pt x="150" y="0"/>
                      <a:pt x="12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8" name="Group 7"/>
          <p:cNvGrpSpPr/>
          <p:nvPr/>
        </p:nvGrpSpPr>
        <p:grpSpPr>
          <a:xfrm>
            <a:off x="5673000" y="7778228"/>
            <a:ext cx="4369072" cy="3670842"/>
            <a:chOff x="5673000" y="7778228"/>
            <a:chExt cx="4369072" cy="3670842"/>
          </a:xfrm>
        </p:grpSpPr>
        <p:sp>
          <p:nvSpPr>
            <p:cNvPr id="75" name="TextBox 74"/>
            <p:cNvSpPr txBox="1"/>
            <p:nvPr/>
          </p:nvSpPr>
          <p:spPr>
            <a:xfrm>
              <a:off x="6547145" y="9704175"/>
              <a:ext cx="2681393"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Client List</a:t>
              </a:r>
              <a:endParaRPr lang="id-ID" sz="4000" b="1" dirty="0">
                <a:latin typeface="Lato Regular"/>
                <a:cs typeface="Lato Regular"/>
              </a:endParaRPr>
            </a:p>
          </p:txBody>
        </p:sp>
        <p:sp>
          <p:nvSpPr>
            <p:cNvPr id="76" name="TextBox 75"/>
            <p:cNvSpPr txBox="1"/>
            <p:nvPr/>
          </p:nvSpPr>
          <p:spPr>
            <a:xfrm>
              <a:off x="5673000" y="10390355"/>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71" name="Group 70"/>
            <p:cNvGrpSpPr/>
            <p:nvPr/>
          </p:nvGrpSpPr>
          <p:grpSpPr>
            <a:xfrm>
              <a:off x="6871579" y="7778228"/>
              <a:ext cx="2024537" cy="2054091"/>
              <a:chOff x="2285781" y="4847654"/>
              <a:chExt cx="952480" cy="966132"/>
            </a:xfrm>
          </p:grpSpPr>
          <p:sp>
            <p:nvSpPr>
              <p:cNvPr id="73" name="Oval 72"/>
              <p:cNvSpPr/>
              <p:nvPr/>
            </p:nvSpPr>
            <p:spPr bwMode="auto">
              <a:xfrm>
                <a:off x="2346028" y="4908764"/>
                <a:ext cx="840592" cy="852640"/>
              </a:xfrm>
              <a:prstGeom prst="ellipse">
                <a:avLst/>
              </a:prstGeom>
              <a:solidFill>
                <a:schemeClr val="accent5"/>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74" name="Oval 73"/>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grpSp>
          <p:nvGrpSpPr>
            <p:cNvPr id="123" name="Group 122"/>
            <p:cNvGrpSpPr/>
            <p:nvPr/>
          </p:nvGrpSpPr>
          <p:grpSpPr>
            <a:xfrm>
              <a:off x="7561940" y="8392452"/>
              <a:ext cx="722843" cy="770644"/>
              <a:chOff x="1588" y="1588"/>
              <a:chExt cx="984250" cy="1049337"/>
            </a:xfrm>
            <a:solidFill>
              <a:schemeClr val="bg1"/>
            </a:solidFill>
          </p:grpSpPr>
          <p:sp>
            <p:nvSpPr>
              <p:cNvPr id="124" name="Freeform 23"/>
              <p:cNvSpPr>
                <a:spLocks noEditPoints="1"/>
              </p:cNvSpPr>
              <p:nvPr/>
            </p:nvSpPr>
            <p:spPr bwMode="auto">
              <a:xfrm>
                <a:off x="592138" y="395288"/>
                <a:ext cx="393700" cy="655637"/>
              </a:xfrm>
              <a:custGeom>
                <a:avLst/>
                <a:gdLst>
                  <a:gd name="T0" fmla="*/ 52 w 104"/>
                  <a:gd name="T1" fmla="*/ 0 h 173"/>
                  <a:gd name="T2" fmla="*/ 0 w 104"/>
                  <a:gd name="T3" fmla="*/ 52 h 173"/>
                  <a:gd name="T4" fmla="*/ 17 w 104"/>
                  <a:gd name="T5" fmla="*/ 90 h 173"/>
                  <a:gd name="T6" fmla="*/ 17 w 104"/>
                  <a:gd name="T7" fmla="*/ 173 h 173"/>
                  <a:gd name="T8" fmla="*/ 52 w 104"/>
                  <a:gd name="T9" fmla="*/ 139 h 173"/>
                  <a:gd name="T10" fmla="*/ 87 w 104"/>
                  <a:gd name="T11" fmla="*/ 173 h 173"/>
                  <a:gd name="T12" fmla="*/ 87 w 104"/>
                  <a:gd name="T13" fmla="*/ 90 h 173"/>
                  <a:gd name="T14" fmla="*/ 104 w 104"/>
                  <a:gd name="T15" fmla="*/ 52 h 173"/>
                  <a:gd name="T16" fmla="*/ 52 w 104"/>
                  <a:gd name="T17" fmla="*/ 0 h 173"/>
                  <a:gd name="T18" fmla="*/ 52 w 104"/>
                  <a:gd name="T19" fmla="*/ 87 h 173"/>
                  <a:gd name="T20" fmla="*/ 17 w 104"/>
                  <a:gd name="T21" fmla="*/ 52 h 173"/>
                  <a:gd name="T22" fmla="*/ 52 w 104"/>
                  <a:gd name="T23" fmla="*/ 17 h 173"/>
                  <a:gd name="T24" fmla="*/ 87 w 104"/>
                  <a:gd name="T25" fmla="*/ 52 h 173"/>
                  <a:gd name="T26" fmla="*/ 52 w 104"/>
                  <a:gd name="T27" fmla="*/ 87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173">
                    <a:moveTo>
                      <a:pt x="52" y="0"/>
                    </a:moveTo>
                    <a:cubicBezTo>
                      <a:pt x="23" y="0"/>
                      <a:pt x="0" y="23"/>
                      <a:pt x="0" y="52"/>
                    </a:cubicBezTo>
                    <a:cubicBezTo>
                      <a:pt x="0" y="67"/>
                      <a:pt x="7" y="81"/>
                      <a:pt x="17" y="90"/>
                    </a:cubicBezTo>
                    <a:cubicBezTo>
                      <a:pt x="17" y="173"/>
                      <a:pt x="17" y="173"/>
                      <a:pt x="17" y="173"/>
                    </a:cubicBezTo>
                    <a:cubicBezTo>
                      <a:pt x="52" y="139"/>
                      <a:pt x="52" y="139"/>
                      <a:pt x="52" y="139"/>
                    </a:cubicBezTo>
                    <a:cubicBezTo>
                      <a:pt x="87" y="173"/>
                      <a:pt x="87" y="173"/>
                      <a:pt x="87" y="173"/>
                    </a:cubicBezTo>
                    <a:cubicBezTo>
                      <a:pt x="87" y="90"/>
                      <a:pt x="87" y="90"/>
                      <a:pt x="87" y="90"/>
                    </a:cubicBezTo>
                    <a:cubicBezTo>
                      <a:pt x="97" y="81"/>
                      <a:pt x="104" y="67"/>
                      <a:pt x="104" y="52"/>
                    </a:cubicBezTo>
                    <a:cubicBezTo>
                      <a:pt x="104" y="23"/>
                      <a:pt x="81" y="0"/>
                      <a:pt x="52" y="0"/>
                    </a:cubicBezTo>
                    <a:close/>
                    <a:moveTo>
                      <a:pt x="52" y="87"/>
                    </a:moveTo>
                    <a:cubicBezTo>
                      <a:pt x="33" y="87"/>
                      <a:pt x="17" y="71"/>
                      <a:pt x="17" y="52"/>
                    </a:cubicBezTo>
                    <a:cubicBezTo>
                      <a:pt x="17" y="33"/>
                      <a:pt x="33" y="17"/>
                      <a:pt x="52" y="17"/>
                    </a:cubicBezTo>
                    <a:cubicBezTo>
                      <a:pt x="71" y="17"/>
                      <a:pt x="87" y="33"/>
                      <a:pt x="87" y="52"/>
                    </a:cubicBezTo>
                    <a:cubicBezTo>
                      <a:pt x="87" y="71"/>
                      <a:pt x="71" y="87"/>
                      <a:pt x="5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5" name="Freeform 24"/>
              <p:cNvSpPr>
                <a:spLocks/>
              </p:cNvSpPr>
              <p:nvPr/>
            </p:nvSpPr>
            <p:spPr bwMode="auto">
              <a:xfrm>
                <a:off x="1588" y="1588"/>
                <a:ext cx="852487" cy="1049337"/>
              </a:xfrm>
              <a:custGeom>
                <a:avLst/>
                <a:gdLst>
                  <a:gd name="T0" fmla="*/ 277 w 537"/>
                  <a:gd name="T1" fmla="*/ 580 h 661"/>
                  <a:gd name="T2" fmla="*/ 83 w 537"/>
                  <a:gd name="T3" fmla="*/ 580 h 661"/>
                  <a:gd name="T4" fmla="*/ 83 w 537"/>
                  <a:gd name="T5" fmla="*/ 84 h 661"/>
                  <a:gd name="T6" fmla="*/ 312 w 537"/>
                  <a:gd name="T7" fmla="*/ 84 h 661"/>
                  <a:gd name="T8" fmla="*/ 437 w 537"/>
                  <a:gd name="T9" fmla="*/ 208 h 661"/>
                  <a:gd name="T10" fmla="*/ 537 w 537"/>
                  <a:gd name="T11" fmla="*/ 208 h 661"/>
                  <a:gd name="T12" fmla="*/ 537 w 537"/>
                  <a:gd name="T13" fmla="*/ 189 h 661"/>
                  <a:gd name="T14" fmla="*/ 348 w 537"/>
                  <a:gd name="T15" fmla="*/ 0 h 661"/>
                  <a:gd name="T16" fmla="*/ 0 w 537"/>
                  <a:gd name="T17" fmla="*/ 0 h 661"/>
                  <a:gd name="T18" fmla="*/ 0 w 537"/>
                  <a:gd name="T19" fmla="*/ 661 h 661"/>
                  <a:gd name="T20" fmla="*/ 355 w 537"/>
                  <a:gd name="T21" fmla="*/ 661 h 661"/>
                  <a:gd name="T22" fmla="*/ 279 w 537"/>
                  <a:gd name="T23" fmla="*/ 580 h 661"/>
                  <a:gd name="T24" fmla="*/ 277 w 537"/>
                  <a:gd name="T25" fmla="*/ 58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7" h="661">
                    <a:moveTo>
                      <a:pt x="277" y="580"/>
                    </a:moveTo>
                    <a:lnTo>
                      <a:pt x="83" y="580"/>
                    </a:lnTo>
                    <a:lnTo>
                      <a:pt x="83" y="84"/>
                    </a:lnTo>
                    <a:lnTo>
                      <a:pt x="312" y="84"/>
                    </a:lnTo>
                    <a:lnTo>
                      <a:pt x="437" y="208"/>
                    </a:lnTo>
                    <a:lnTo>
                      <a:pt x="537" y="208"/>
                    </a:lnTo>
                    <a:lnTo>
                      <a:pt x="537" y="189"/>
                    </a:lnTo>
                    <a:lnTo>
                      <a:pt x="348" y="0"/>
                    </a:lnTo>
                    <a:lnTo>
                      <a:pt x="0" y="0"/>
                    </a:lnTo>
                    <a:lnTo>
                      <a:pt x="0" y="661"/>
                    </a:lnTo>
                    <a:lnTo>
                      <a:pt x="355" y="661"/>
                    </a:lnTo>
                    <a:lnTo>
                      <a:pt x="279" y="580"/>
                    </a:lnTo>
                    <a:lnTo>
                      <a:pt x="277" y="5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6" name="Rectangle 25"/>
              <p:cNvSpPr>
                <a:spLocks noChangeArrowheads="1"/>
              </p:cNvSpPr>
              <p:nvPr/>
            </p:nvSpPr>
            <p:spPr bwMode="auto">
              <a:xfrm>
                <a:off x="198438" y="331788"/>
                <a:ext cx="330200" cy="63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7" name="Rectangle 26"/>
              <p:cNvSpPr>
                <a:spLocks noChangeArrowheads="1"/>
              </p:cNvSpPr>
              <p:nvPr/>
            </p:nvSpPr>
            <p:spPr bwMode="auto">
              <a:xfrm>
                <a:off x="198438" y="460375"/>
                <a:ext cx="330200" cy="682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8" name="Rectangle 27"/>
              <p:cNvSpPr>
                <a:spLocks noChangeArrowheads="1"/>
              </p:cNvSpPr>
              <p:nvPr/>
            </p:nvSpPr>
            <p:spPr bwMode="auto">
              <a:xfrm>
                <a:off x="198438" y="592138"/>
                <a:ext cx="330200" cy="650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6" name="Group 5"/>
          <p:cNvGrpSpPr/>
          <p:nvPr/>
        </p:nvGrpSpPr>
        <p:grpSpPr>
          <a:xfrm>
            <a:off x="18754224" y="3680906"/>
            <a:ext cx="4369072" cy="3636650"/>
            <a:chOff x="18754224" y="3680906"/>
            <a:chExt cx="4369072" cy="3636650"/>
          </a:xfrm>
        </p:grpSpPr>
        <p:sp>
          <p:nvSpPr>
            <p:cNvPr id="57" name="TextBox 56"/>
            <p:cNvSpPr txBox="1"/>
            <p:nvPr/>
          </p:nvSpPr>
          <p:spPr>
            <a:xfrm>
              <a:off x="19691921" y="5572661"/>
              <a:ext cx="2607022"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Our Team</a:t>
              </a:r>
              <a:endParaRPr lang="id-ID" sz="4000" b="1" dirty="0">
                <a:latin typeface="Lato Regular"/>
                <a:cs typeface="Lato Regular"/>
              </a:endParaRPr>
            </a:p>
          </p:txBody>
        </p:sp>
        <p:sp>
          <p:nvSpPr>
            <p:cNvPr id="61" name="TextBox 60"/>
            <p:cNvSpPr txBox="1"/>
            <p:nvPr/>
          </p:nvSpPr>
          <p:spPr>
            <a:xfrm>
              <a:off x="18754224" y="6258841"/>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53" name="Group 52"/>
            <p:cNvGrpSpPr/>
            <p:nvPr/>
          </p:nvGrpSpPr>
          <p:grpSpPr>
            <a:xfrm>
              <a:off x="19988808" y="3680906"/>
              <a:ext cx="2024537" cy="2054091"/>
              <a:chOff x="2285781" y="4847654"/>
              <a:chExt cx="952480" cy="966132"/>
            </a:xfrm>
          </p:grpSpPr>
          <p:sp>
            <p:nvSpPr>
              <p:cNvPr id="55" name="Oval 54"/>
              <p:cNvSpPr/>
              <p:nvPr/>
            </p:nvSpPr>
            <p:spPr bwMode="auto">
              <a:xfrm>
                <a:off x="2346028" y="4908765"/>
                <a:ext cx="840592" cy="852640"/>
              </a:xfrm>
              <a:prstGeom prst="ellipse">
                <a:avLst/>
              </a:prstGeom>
              <a:solidFill>
                <a:schemeClr val="accent5"/>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56" name="Oval 55"/>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sp>
          <p:nvSpPr>
            <p:cNvPr id="99" name="Freeform 11"/>
            <p:cNvSpPr>
              <a:spLocks noEditPoints="1"/>
            </p:cNvSpPr>
            <p:nvPr/>
          </p:nvSpPr>
          <p:spPr bwMode="auto">
            <a:xfrm>
              <a:off x="20683825" y="4346147"/>
              <a:ext cx="687475" cy="680111"/>
            </a:xfrm>
            <a:custGeom>
              <a:avLst/>
              <a:gdLst>
                <a:gd name="T0" fmla="*/ 876 w 906"/>
                <a:gd name="T1" fmla="*/ 793 h 896"/>
                <a:gd name="T2" fmla="*/ 616 w 906"/>
                <a:gd name="T3" fmla="*/ 690 h 896"/>
                <a:gd name="T4" fmla="*/ 723 w 906"/>
                <a:gd name="T5" fmla="*/ 461 h 896"/>
                <a:gd name="T6" fmla="*/ 652 w 906"/>
                <a:gd name="T7" fmla="*/ 95 h 896"/>
                <a:gd name="T8" fmla="*/ 453 w 906"/>
                <a:gd name="T9" fmla="*/ 0 h 896"/>
                <a:gd name="T10" fmla="*/ 254 w 906"/>
                <a:gd name="T11" fmla="*/ 95 h 896"/>
                <a:gd name="T12" fmla="*/ 183 w 906"/>
                <a:gd name="T13" fmla="*/ 461 h 896"/>
                <a:gd name="T14" fmla="*/ 290 w 906"/>
                <a:gd name="T15" fmla="*/ 690 h 896"/>
                <a:gd name="T16" fmla="*/ 30 w 906"/>
                <a:gd name="T17" fmla="*/ 793 h 896"/>
                <a:gd name="T18" fmla="*/ 7 w 906"/>
                <a:gd name="T19" fmla="*/ 856 h 896"/>
                <a:gd name="T20" fmla="*/ 61 w 906"/>
                <a:gd name="T21" fmla="*/ 896 h 896"/>
                <a:gd name="T22" fmla="*/ 845 w 906"/>
                <a:gd name="T23" fmla="*/ 896 h 896"/>
                <a:gd name="T24" fmla="*/ 899 w 906"/>
                <a:gd name="T25" fmla="*/ 856 h 896"/>
                <a:gd name="T26" fmla="*/ 876 w 906"/>
                <a:gd name="T27" fmla="*/ 793 h 896"/>
                <a:gd name="T28" fmla="*/ 572 w 906"/>
                <a:gd name="T29" fmla="*/ 655 h 896"/>
                <a:gd name="T30" fmla="*/ 563 w 906"/>
                <a:gd name="T31" fmla="*/ 667 h 896"/>
                <a:gd name="T32" fmla="*/ 343 w 906"/>
                <a:gd name="T33" fmla="*/ 667 h 896"/>
                <a:gd name="T34" fmla="*/ 334 w 906"/>
                <a:gd name="T35" fmla="*/ 655 h 896"/>
                <a:gd name="T36" fmla="*/ 234 w 906"/>
                <a:gd name="T37" fmla="*/ 301 h 896"/>
                <a:gd name="T38" fmla="*/ 453 w 906"/>
                <a:gd name="T39" fmla="*/ 56 h 896"/>
                <a:gd name="T40" fmla="*/ 672 w 906"/>
                <a:gd name="T41" fmla="*/ 301 h 896"/>
                <a:gd name="T42" fmla="*/ 572 w 906"/>
                <a:gd name="T43" fmla="*/ 655 h 896"/>
                <a:gd name="T44" fmla="*/ 61 w 906"/>
                <a:gd name="T45" fmla="*/ 840 h 896"/>
                <a:gd name="T46" fmla="*/ 301 w 906"/>
                <a:gd name="T47" fmla="*/ 745 h 896"/>
                <a:gd name="T48" fmla="*/ 371 w 906"/>
                <a:gd name="T49" fmla="*/ 730 h 896"/>
                <a:gd name="T50" fmla="*/ 453 w 906"/>
                <a:gd name="T51" fmla="*/ 756 h 896"/>
                <a:gd name="T52" fmla="*/ 535 w 906"/>
                <a:gd name="T53" fmla="*/ 730 h 896"/>
                <a:gd name="T54" fmla="*/ 605 w 906"/>
                <a:gd name="T55" fmla="*/ 745 h 896"/>
                <a:gd name="T56" fmla="*/ 845 w 906"/>
                <a:gd name="T57" fmla="*/ 840 h 896"/>
                <a:gd name="T58" fmla="*/ 61 w 906"/>
                <a:gd name="T59" fmla="*/ 840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06" h="896">
                  <a:moveTo>
                    <a:pt x="876" y="793"/>
                  </a:moveTo>
                  <a:cubicBezTo>
                    <a:pt x="870" y="790"/>
                    <a:pt x="768" y="723"/>
                    <a:pt x="616" y="690"/>
                  </a:cubicBezTo>
                  <a:cubicBezTo>
                    <a:pt x="672" y="619"/>
                    <a:pt x="708" y="524"/>
                    <a:pt x="723" y="461"/>
                  </a:cubicBezTo>
                  <a:cubicBezTo>
                    <a:pt x="744" y="374"/>
                    <a:pt x="736" y="202"/>
                    <a:pt x="652" y="95"/>
                  </a:cubicBezTo>
                  <a:cubicBezTo>
                    <a:pt x="603" y="33"/>
                    <a:pt x="534" y="0"/>
                    <a:pt x="453" y="0"/>
                  </a:cubicBezTo>
                  <a:cubicBezTo>
                    <a:pt x="372" y="0"/>
                    <a:pt x="303" y="33"/>
                    <a:pt x="254" y="95"/>
                  </a:cubicBezTo>
                  <a:cubicBezTo>
                    <a:pt x="170" y="202"/>
                    <a:pt x="162" y="374"/>
                    <a:pt x="183" y="461"/>
                  </a:cubicBezTo>
                  <a:cubicBezTo>
                    <a:pt x="198" y="524"/>
                    <a:pt x="234" y="619"/>
                    <a:pt x="290" y="690"/>
                  </a:cubicBezTo>
                  <a:cubicBezTo>
                    <a:pt x="138" y="723"/>
                    <a:pt x="36" y="790"/>
                    <a:pt x="30" y="793"/>
                  </a:cubicBezTo>
                  <a:cubicBezTo>
                    <a:pt x="9" y="807"/>
                    <a:pt x="0" y="833"/>
                    <a:pt x="7" y="856"/>
                  </a:cubicBezTo>
                  <a:cubicBezTo>
                    <a:pt x="15" y="880"/>
                    <a:pt x="36" y="896"/>
                    <a:pt x="61" y="896"/>
                  </a:cubicBezTo>
                  <a:cubicBezTo>
                    <a:pt x="845" y="896"/>
                    <a:pt x="845" y="896"/>
                    <a:pt x="845" y="896"/>
                  </a:cubicBezTo>
                  <a:cubicBezTo>
                    <a:pt x="870" y="896"/>
                    <a:pt x="891" y="880"/>
                    <a:pt x="899" y="856"/>
                  </a:cubicBezTo>
                  <a:cubicBezTo>
                    <a:pt x="906" y="833"/>
                    <a:pt x="897" y="807"/>
                    <a:pt x="876" y="793"/>
                  </a:cubicBezTo>
                  <a:close/>
                  <a:moveTo>
                    <a:pt x="572" y="655"/>
                  </a:moveTo>
                  <a:cubicBezTo>
                    <a:pt x="563" y="667"/>
                    <a:pt x="563" y="667"/>
                    <a:pt x="563" y="667"/>
                  </a:cubicBezTo>
                  <a:cubicBezTo>
                    <a:pt x="497" y="743"/>
                    <a:pt x="409" y="743"/>
                    <a:pt x="343" y="667"/>
                  </a:cubicBezTo>
                  <a:cubicBezTo>
                    <a:pt x="334" y="655"/>
                    <a:pt x="334" y="655"/>
                    <a:pt x="334" y="655"/>
                  </a:cubicBezTo>
                  <a:cubicBezTo>
                    <a:pt x="256" y="556"/>
                    <a:pt x="217" y="426"/>
                    <a:pt x="234" y="301"/>
                  </a:cubicBezTo>
                  <a:cubicBezTo>
                    <a:pt x="249" y="181"/>
                    <a:pt x="317" y="56"/>
                    <a:pt x="453" y="56"/>
                  </a:cubicBezTo>
                  <a:cubicBezTo>
                    <a:pt x="589" y="56"/>
                    <a:pt x="657" y="181"/>
                    <a:pt x="672" y="301"/>
                  </a:cubicBezTo>
                  <a:cubicBezTo>
                    <a:pt x="689" y="426"/>
                    <a:pt x="651" y="556"/>
                    <a:pt x="572" y="655"/>
                  </a:cubicBezTo>
                  <a:close/>
                  <a:moveTo>
                    <a:pt x="61" y="840"/>
                  </a:moveTo>
                  <a:cubicBezTo>
                    <a:pt x="65" y="837"/>
                    <a:pt x="160" y="775"/>
                    <a:pt x="301" y="745"/>
                  </a:cubicBezTo>
                  <a:cubicBezTo>
                    <a:pt x="371" y="730"/>
                    <a:pt x="371" y="730"/>
                    <a:pt x="371" y="730"/>
                  </a:cubicBezTo>
                  <a:cubicBezTo>
                    <a:pt x="396" y="746"/>
                    <a:pt x="423" y="756"/>
                    <a:pt x="453" y="756"/>
                  </a:cubicBezTo>
                  <a:cubicBezTo>
                    <a:pt x="483" y="756"/>
                    <a:pt x="510" y="746"/>
                    <a:pt x="535" y="730"/>
                  </a:cubicBezTo>
                  <a:cubicBezTo>
                    <a:pt x="605" y="745"/>
                    <a:pt x="605" y="745"/>
                    <a:pt x="605" y="745"/>
                  </a:cubicBezTo>
                  <a:cubicBezTo>
                    <a:pt x="745" y="775"/>
                    <a:pt x="840" y="836"/>
                    <a:pt x="845" y="840"/>
                  </a:cubicBezTo>
                  <a:lnTo>
                    <a:pt x="61" y="84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5" name="Group 4"/>
          <p:cNvGrpSpPr/>
          <p:nvPr/>
        </p:nvGrpSpPr>
        <p:grpSpPr>
          <a:xfrm>
            <a:off x="14385355" y="3659624"/>
            <a:ext cx="4369072" cy="3664045"/>
            <a:chOff x="14385355" y="3659624"/>
            <a:chExt cx="4369072" cy="3664045"/>
          </a:xfrm>
        </p:grpSpPr>
        <p:sp>
          <p:nvSpPr>
            <p:cNvPr id="47" name="TextBox 46"/>
            <p:cNvSpPr txBox="1"/>
            <p:nvPr/>
          </p:nvSpPr>
          <p:spPr>
            <a:xfrm>
              <a:off x="15079194" y="5578774"/>
              <a:ext cx="2985573"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Service List</a:t>
              </a:r>
              <a:endParaRPr lang="id-ID" sz="4000" b="1" dirty="0">
                <a:latin typeface="Lato Regular"/>
                <a:cs typeface="Lato Regular"/>
              </a:endParaRPr>
            </a:p>
          </p:txBody>
        </p:sp>
        <p:sp>
          <p:nvSpPr>
            <p:cNvPr id="48" name="TextBox 47"/>
            <p:cNvSpPr txBox="1"/>
            <p:nvPr/>
          </p:nvSpPr>
          <p:spPr>
            <a:xfrm>
              <a:off x="14385355" y="6264954"/>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44" name="Group 43"/>
            <p:cNvGrpSpPr/>
            <p:nvPr/>
          </p:nvGrpSpPr>
          <p:grpSpPr>
            <a:xfrm>
              <a:off x="15541343" y="3659624"/>
              <a:ext cx="2024537" cy="2054091"/>
              <a:chOff x="2285781" y="4847654"/>
              <a:chExt cx="952480" cy="966132"/>
            </a:xfrm>
          </p:grpSpPr>
          <p:sp>
            <p:nvSpPr>
              <p:cNvPr id="45" name="Oval 44"/>
              <p:cNvSpPr/>
              <p:nvPr/>
            </p:nvSpPr>
            <p:spPr bwMode="auto">
              <a:xfrm>
                <a:off x="2346028" y="4908764"/>
                <a:ext cx="840592" cy="852640"/>
              </a:xfrm>
              <a:prstGeom prst="ellipse">
                <a:avLst/>
              </a:prstGeom>
              <a:solidFill>
                <a:schemeClr val="accent4"/>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46" name="Oval 45"/>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grpSp>
          <p:nvGrpSpPr>
            <p:cNvPr id="106" name="Group 105"/>
            <p:cNvGrpSpPr/>
            <p:nvPr/>
          </p:nvGrpSpPr>
          <p:grpSpPr>
            <a:xfrm>
              <a:off x="16269332" y="4243243"/>
              <a:ext cx="598317" cy="796113"/>
              <a:chOff x="7913688" y="-280988"/>
              <a:chExt cx="1733550" cy="2306638"/>
            </a:xfrm>
            <a:solidFill>
              <a:schemeClr val="bg1"/>
            </a:solidFill>
          </p:grpSpPr>
          <p:sp>
            <p:nvSpPr>
              <p:cNvPr id="107" name="Freeform 29"/>
              <p:cNvSpPr>
                <a:spLocks/>
              </p:cNvSpPr>
              <p:nvPr/>
            </p:nvSpPr>
            <p:spPr bwMode="auto">
              <a:xfrm>
                <a:off x="8215313" y="1317625"/>
                <a:ext cx="1155700" cy="71438"/>
              </a:xfrm>
              <a:custGeom>
                <a:avLst/>
                <a:gdLst>
                  <a:gd name="T0" fmla="*/ 9 w 306"/>
                  <a:gd name="T1" fmla="*/ 0 h 19"/>
                  <a:gd name="T2" fmla="*/ 0 w 306"/>
                  <a:gd name="T3" fmla="*/ 10 h 19"/>
                  <a:gd name="T4" fmla="*/ 9 w 306"/>
                  <a:gd name="T5" fmla="*/ 19 h 19"/>
                  <a:gd name="T6" fmla="*/ 297 w 306"/>
                  <a:gd name="T7" fmla="*/ 19 h 19"/>
                  <a:gd name="T8" fmla="*/ 306 w 306"/>
                  <a:gd name="T9" fmla="*/ 10 h 19"/>
                  <a:gd name="T10" fmla="*/ 297 w 306"/>
                  <a:gd name="T11" fmla="*/ 0 h 19"/>
                  <a:gd name="T12" fmla="*/ 9 w 30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06" h="19">
                    <a:moveTo>
                      <a:pt x="9" y="0"/>
                    </a:moveTo>
                    <a:cubicBezTo>
                      <a:pt x="4" y="0"/>
                      <a:pt x="0" y="5"/>
                      <a:pt x="0" y="10"/>
                    </a:cubicBezTo>
                    <a:cubicBezTo>
                      <a:pt x="0" y="15"/>
                      <a:pt x="4" y="19"/>
                      <a:pt x="9" y="19"/>
                    </a:cubicBezTo>
                    <a:cubicBezTo>
                      <a:pt x="297" y="19"/>
                      <a:pt x="297" y="19"/>
                      <a:pt x="297" y="19"/>
                    </a:cubicBezTo>
                    <a:cubicBezTo>
                      <a:pt x="302" y="19"/>
                      <a:pt x="306" y="15"/>
                      <a:pt x="306" y="10"/>
                    </a:cubicBezTo>
                    <a:cubicBezTo>
                      <a:pt x="306" y="5"/>
                      <a:pt x="302" y="0"/>
                      <a:pt x="297" y="0"/>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8" name="Freeform 30"/>
              <p:cNvSpPr>
                <a:spLocks/>
              </p:cNvSpPr>
              <p:nvPr/>
            </p:nvSpPr>
            <p:spPr bwMode="auto">
              <a:xfrm>
                <a:off x="8215313" y="1535112"/>
                <a:ext cx="1155700" cy="71438"/>
              </a:xfrm>
              <a:custGeom>
                <a:avLst/>
                <a:gdLst>
                  <a:gd name="T0" fmla="*/ 297 w 306"/>
                  <a:gd name="T1" fmla="*/ 0 h 19"/>
                  <a:gd name="T2" fmla="*/ 9 w 306"/>
                  <a:gd name="T3" fmla="*/ 0 h 19"/>
                  <a:gd name="T4" fmla="*/ 0 w 306"/>
                  <a:gd name="T5" fmla="*/ 9 h 19"/>
                  <a:gd name="T6" fmla="*/ 9 w 306"/>
                  <a:gd name="T7" fmla="*/ 19 h 19"/>
                  <a:gd name="T8" fmla="*/ 297 w 306"/>
                  <a:gd name="T9" fmla="*/ 19 h 19"/>
                  <a:gd name="T10" fmla="*/ 306 w 306"/>
                  <a:gd name="T11" fmla="*/ 9 h 19"/>
                  <a:gd name="T12" fmla="*/ 297 w 30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06" h="19">
                    <a:moveTo>
                      <a:pt x="297" y="0"/>
                    </a:moveTo>
                    <a:cubicBezTo>
                      <a:pt x="9" y="0"/>
                      <a:pt x="9" y="0"/>
                      <a:pt x="9" y="0"/>
                    </a:cubicBezTo>
                    <a:cubicBezTo>
                      <a:pt x="4" y="0"/>
                      <a:pt x="0" y="4"/>
                      <a:pt x="0" y="9"/>
                    </a:cubicBezTo>
                    <a:cubicBezTo>
                      <a:pt x="0" y="15"/>
                      <a:pt x="4" y="19"/>
                      <a:pt x="9" y="19"/>
                    </a:cubicBezTo>
                    <a:cubicBezTo>
                      <a:pt x="297" y="19"/>
                      <a:pt x="297" y="19"/>
                      <a:pt x="297" y="19"/>
                    </a:cubicBezTo>
                    <a:cubicBezTo>
                      <a:pt x="302" y="19"/>
                      <a:pt x="306" y="15"/>
                      <a:pt x="306" y="9"/>
                    </a:cubicBezTo>
                    <a:cubicBezTo>
                      <a:pt x="306" y="4"/>
                      <a:pt x="302" y="0"/>
                      <a:pt x="2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9" name="Freeform 31"/>
              <p:cNvSpPr>
                <a:spLocks noEditPoints="1"/>
              </p:cNvSpPr>
              <p:nvPr/>
            </p:nvSpPr>
            <p:spPr bwMode="auto">
              <a:xfrm>
                <a:off x="7913688" y="-280988"/>
                <a:ext cx="1733550" cy="2306638"/>
              </a:xfrm>
              <a:custGeom>
                <a:avLst/>
                <a:gdLst>
                  <a:gd name="T0" fmla="*/ 353 w 459"/>
                  <a:gd name="T1" fmla="*/ 12 h 612"/>
                  <a:gd name="T2" fmla="*/ 325 w 459"/>
                  <a:gd name="T3" fmla="*/ 0 h 612"/>
                  <a:gd name="T4" fmla="*/ 57 w 459"/>
                  <a:gd name="T5" fmla="*/ 0 h 612"/>
                  <a:gd name="T6" fmla="*/ 0 w 459"/>
                  <a:gd name="T7" fmla="*/ 57 h 612"/>
                  <a:gd name="T8" fmla="*/ 0 w 459"/>
                  <a:gd name="T9" fmla="*/ 555 h 612"/>
                  <a:gd name="T10" fmla="*/ 57 w 459"/>
                  <a:gd name="T11" fmla="*/ 612 h 612"/>
                  <a:gd name="T12" fmla="*/ 402 w 459"/>
                  <a:gd name="T13" fmla="*/ 612 h 612"/>
                  <a:gd name="T14" fmla="*/ 459 w 459"/>
                  <a:gd name="T15" fmla="*/ 555 h 612"/>
                  <a:gd name="T16" fmla="*/ 459 w 459"/>
                  <a:gd name="T17" fmla="*/ 153 h 612"/>
                  <a:gd name="T18" fmla="*/ 353 w 459"/>
                  <a:gd name="T19" fmla="*/ 12 h 612"/>
                  <a:gd name="T20" fmla="*/ 344 w 459"/>
                  <a:gd name="T21" fmla="*/ 59 h 612"/>
                  <a:gd name="T22" fmla="*/ 409 w 459"/>
                  <a:gd name="T23" fmla="*/ 134 h 612"/>
                  <a:gd name="T24" fmla="*/ 344 w 459"/>
                  <a:gd name="T25" fmla="*/ 134 h 612"/>
                  <a:gd name="T26" fmla="*/ 344 w 459"/>
                  <a:gd name="T27" fmla="*/ 59 h 612"/>
                  <a:gd name="T28" fmla="*/ 421 w 459"/>
                  <a:gd name="T29" fmla="*/ 555 h 612"/>
                  <a:gd name="T30" fmla="*/ 402 w 459"/>
                  <a:gd name="T31" fmla="*/ 574 h 612"/>
                  <a:gd name="T32" fmla="*/ 57 w 459"/>
                  <a:gd name="T33" fmla="*/ 574 h 612"/>
                  <a:gd name="T34" fmla="*/ 38 w 459"/>
                  <a:gd name="T35" fmla="*/ 555 h 612"/>
                  <a:gd name="T36" fmla="*/ 38 w 459"/>
                  <a:gd name="T37" fmla="*/ 57 h 612"/>
                  <a:gd name="T38" fmla="*/ 57 w 459"/>
                  <a:gd name="T39" fmla="*/ 38 h 612"/>
                  <a:gd name="T40" fmla="*/ 306 w 459"/>
                  <a:gd name="T41" fmla="*/ 38 h 612"/>
                  <a:gd name="T42" fmla="*/ 306 w 459"/>
                  <a:gd name="T43" fmla="*/ 172 h 612"/>
                  <a:gd name="T44" fmla="*/ 421 w 459"/>
                  <a:gd name="T45" fmla="*/ 172 h 612"/>
                  <a:gd name="T46" fmla="*/ 421 w 459"/>
                  <a:gd name="T47" fmla="*/ 555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9" h="612">
                    <a:moveTo>
                      <a:pt x="353" y="12"/>
                    </a:moveTo>
                    <a:cubicBezTo>
                      <a:pt x="346" y="4"/>
                      <a:pt x="336" y="0"/>
                      <a:pt x="325" y="0"/>
                    </a:cubicBezTo>
                    <a:cubicBezTo>
                      <a:pt x="57" y="0"/>
                      <a:pt x="57" y="0"/>
                      <a:pt x="57" y="0"/>
                    </a:cubicBezTo>
                    <a:cubicBezTo>
                      <a:pt x="26" y="0"/>
                      <a:pt x="0" y="25"/>
                      <a:pt x="0" y="57"/>
                    </a:cubicBezTo>
                    <a:cubicBezTo>
                      <a:pt x="0" y="555"/>
                      <a:pt x="0" y="555"/>
                      <a:pt x="0" y="555"/>
                    </a:cubicBezTo>
                    <a:cubicBezTo>
                      <a:pt x="0" y="587"/>
                      <a:pt x="26" y="612"/>
                      <a:pt x="57" y="612"/>
                    </a:cubicBezTo>
                    <a:cubicBezTo>
                      <a:pt x="402" y="612"/>
                      <a:pt x="402" y="612"/>
                      <a:pt x="402" y="612"/>
                    </a:cubicBezTo>
                    <a:cubicBezTo>
                      <a:pt x="434" y="612"/>
                      <a:pt x="459" y="587"/>
                      <a:pt x="459" y="555"/>
                    </a:cubicBezTo>
                    <a:cubicBezTo>
                      <a:pt x="459" y="153"/>
                      <a:pt x="459" y="153"/>
                      <a:pt x="459" y="153"/>
                    </a:cubicBezTo>
                    <a:cubicBezTo>
                      <a:pt x="459" y="138"/>
                      <a:pt x="459" y="127"/>
                      <a:pt x="353" y="12"/>
                    </a:cubicBezTo>
                    <a:close/>
                    <a:moveTo>
                      <a:pt x="344" y="59"/>
                    </a:moveTo>
                    <a:cubicBezTo>
                      <a:pt x="364" y="80"/>
                      <a:pt x="392" y="113"/>
                      <a:pt x="409" y="134"/>
                    </a:cubicBezTo>
                    <a:cubicBezTo>
                      <a:pt x="344" y="134"/>
                      <a:pt x="344" y="134"/>
                      <a:pt x="344" y="134"/>
                    </a:cubicBezTo>
                    <a:lnTo>
                      <a:pt x="344" y="59"/>
                    </a:lnTo>
                    <a:close/>
                    <a:moveTo>
                      <a:pt x="421" y="555"/>
                    </a:moveTo>
                    <a:cubicBezTo>
                      <a:pt x="421" y="566"/>
                      <a:pt x="412" y="574"/>
                      <a:pt x="402" y="574"/>
                    </a:cubicBezTo>
                    <a:cubicBezTo>
                      <a:pt x="57" y="574"/>
                      <a:pt x="57" y="574"/>
                      <a:pt x="57" y="574"/>
                    </a:cubicBezTo>
                    <a:cubicBezTo>
                      <a:pt x="47" y="574"/>
                      <a:pt x="38" y="566"/>
                      <a:pt x="38" y="555"/>
                    </a:cubicBezTo>
                    <a:cubicBezTo>
                      <a:pt x="38" y="57"/>
                      <a:pt x="38" y="57"/>
                      <a:pt x="38" y="57"/>
                    </a:cubicBezTo>
                    <a:cubicBezTo>
                      <a:pt x="38" y="47"/>
                      <a:pt x="47" y="38"/>
                      <a:pt x="57" y="38"/>
                    </a:cubicBezTo>
                    <a:cubicBezTo>
                      <a:pt x="306" y="38"/>
                      <a:pt x="306" y="38"/>
                      <a:pt x="306" y="38"/>
                    </a:cubicBezTo>
                    <a:cubicBezTo>
                      <a:pt x="306" y="172"/>
                      <a:pt x="306" y="172"/>
                      <a:pt x="306" y="172"/>
                    </a:cubicBezTo>
                    <a:cubicBezTo>
                      <a:pt x="421" y="172"/>
                      <a:pt x="421" y="172"/>
                      <a:pt x="421" y="172"/>
                    </a:cubicBezTo>
                    <a:lnTo>
                      <a:pt x="421" y="5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0" name="Freeform 32"/>
              <p:cNvSpPr>
                <a:spLocks/>
              </p:cNvSpPr>
              <p:nvPr/>
            </p:nvSpPr>
            <p:spPr bwMode="auto">
              <a:xfrm>
                <a:off x="8199438" y="77787"/>
                <a:ext cx="725488" cy="146050"/>
              </a:xfrm>
              <a:custGeom>
                <a:avLst/>
                <a:gdLst>
                  <a:gd name="T0" fmla="*/ 19 w 192"/>
                  <a:gd name="T1" fmla="*/ 39 h 39"/>
                  <a:gd name="T2" fmla="*/ 173 w 192"/>
                  <a:gd name="T3" fmla="*/ 39 h 39"/>
                  <a:gd name="T4" fmla="*/ 192 w 192"/>
                  <a:gd name="T5" fmla="*/ 20 h 39"/>
                  <a:gd name="T6" fmla="*/ 173 w 192"/>
                  <a:gd name="T7" fmla="*/ 0 h 39"/>
                  <a:gd name="T8" fmla="*/ 19 w 192"/>
                  <a:gd name="T9" fmla="*/ 0 h 39"/>
                  <a:gd name="T10" fmla="*/ 0 w 192"/>
                  <a:gd name="T11" fmla="*/ 20 h 39"/>
                  <a:gd name="T12" fmla="*/ 19 w 192"/>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92" h="39">
                    <a:moveTo>
                      <a:pt x="19" y="39"/>
                    </a:moveTo>
                    <a:cubicBezTo>
                      <a:pt x="173" y="39"/>
                      <a:pt x="173" y="39"/>
                      <a:pt x="173" y="39"/>
                    </a:cubicBezTo>
                    <a:cubicBezTo>
                      <a:pt x="183" y="39"/>
                      <a:pt x="192" y="30"/>
                      <a:pt x="192" y="20"/>
                    </a:cubicBezTo>
                    <a:cubicBezTo>
                      <a:pt x="192" y="9"/>
                      <a:pt x="183" y="0"/>
                      <a:pt x="173" y="0"/>
                    </a:cubicBezTo>
                    <a:cubicBezTo>
                      <a:pt x="19" y="0"/>
                      <a:pt x="19" y="0"/>
                      <a:pt x="19" y="0"/>
                    </a:cubicBezTo>
                    <a:cubicBezTo>
                      <a:pt x="9" y="0"/>
                      <a:pt x="0" y="9"/>
                      <a:pt x="0" y="20"/>
                    </a:cubicBezTo>
                    <a:cubicBezTo>
                      <a:pt x="0" y="30"/>
                      <a:pt x="9" y="39"/>
                      <a:pt x="19"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1" name="Freeform 33"/>
              <p:cNvSpPr>
                <a:spLocks/>
              </p:cNvSpPr>
              <p:nvPr/>
            </p:nvSpPr>
            <p:spPr bwMode="auto">
              <a:xfrm>
                <a:off x="8199438" y="438150"/>
                <a:ext cx="725488" cy="73025"/>
              </a:xfrm>
              <a:custGeom>
                <a:avLst/>
                <a:gdLst>
                  <a:gd name="T0" fmla="*/ 10 w 192"/>
                  <a:gd name="T1" fmla="*/ 19 h 19"/>
                  <a:gd name="T2" fmla="*/ 182 w 192"/>
                  <a:gd name="T3" fmla="*/ 19 h 19"/>
                  <a:gd name="T4" fmla="*/ 192 w 192"/>
                  <a:gd name="T5" fmla="*/ 10 h 19"/>
                  <a:gd name="T6" fmla="*/ 182 w 192"/>
                  <a:gd name="T7" fmla="*/ 0 h 19"/>
                  <a:gd name="T8" fmla="*/ 10 w 192"/>
                  <a:gd name="T9" fmla="*/ 0 h 19"/>
                  <a:gd name="T10" fmla="*/ 0 w 192"/>
                  <a:gd name="T11" fmla="*/ 10 h 19"/>
                  <a:gd name="T12" fmla="*/ 10 w 192"/>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92" h="19">
                    <a:moveTo>
                      <a:pt x="10" y="19"/>
                    </a:moveTo>
                    <a:cubicBezTo>
                      <a:pt x="182" y="19"/>
                      <a:pt x="182" y="19"/>
                      <a:pt x="182" y="19"/>
                    </a:cubicBezTo>
                    <a:cubicBezTo>
                      <a:pt x="188" y="19"/>
                      <a:pt x="192" y="15"/>
                      <a:pt x="192" y="10"/>
                    </a:cubicBezTo>
                    <a:cubicBezTo>
                      <a:pt x="192" y="4"/>
                      <a:pt x="188" y="0"/>
                      <a:pt x="182" y="0"/>
                    </a:cubicBezTo>
                    <a:cubicBezTo>
                      <a:pt x="10" y="0"/>
                      <a:pt x="10" y="0"/>
                      <a:pt x="10" y="0"/>
                    </a:cubicBezTo>
                    <a:cubicBezTo>
                      <a:pt x="5" y="0"/>
                      <a:pt x="0" y="4"/>
                      <a:pt x="0" y="10"/>
                    </a:cubicBezTo>
                    <a:cubicBezTo>
                      <a:pt x="0" y="15"/>
                      <a:pt x="5" y="19"/>
                      <a:pt x="1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2" name="Freeform 34"/>
              <p:cNvSpPr>
                <a:spLocks/>
              </p:cNvSpPr>
              <p:nvPr/>
            </p:nvSpPr>
            <p:spPr bwMode="auto">
              <a:xfrm>
                <a:off x="8199438" y="657225"/>
                <a:ext cx="1160463" cy="71438"/>
              </a:xfrm>
              <a:custGeom>
                <a:avLst/>
                <a:gdLst>
                  <a:gd name="T0" fmla="*/ 0 w 307"/>
                  <a:gd name="T1" fmla="*/ 9 h 19"/>
                  <a:gd name="T2" fmla="*/ 10 w 307"/>
                  <a:gd name="T3" fmla="*/ 19 h 19"/>
                  <a:gd name="T4" fmla="*/ 297 w 307"/>
                  <a:gd name="T5" fmla="*/ 19 h 19"/>
                  <a:gd name="T6" fmla="*/ 307 w 307"/>
                  <a:gd name="T7" fmla="*/ 9 h 19"/>
                  <a:gd name="T8" fmla="*/ 297 w 307"/>
                  <a:gd name="T9" fmla="*/ 0 h 19"/>
                  <a:gd name="T10" fmla="*/ 10 w 307"/>
                  <a:gd name="T11" fmla="*/ 0 h 19"/>
                  <a:gd name="T12" fmla="*/ 0 w 307"/>
                  <a:gd name="T13" fmla="*/ 9 h 19"/>
                </a:gdLst>
                <a:ahLst/>
                <a:cxnLst>
                  <a:cxn ang="0">
                    <a:pos x="T0" y="T1"/>
                  </a:cxn>
                  <a:cxn ang="0">
                    <a:pos x="T2" y="T3"/>
                  </a:cxn>
                  <a:cxn ang="0">
                    <a:pos x="T4" y="T5"/>
                  </a:cxn>
                  <a:cxn ang="0">
                    <a:pos x="T6" y="T7"/>
                  </a:cxn>
                  <a:cxn ang="0">
                    <a:pos x="T8" y="T9"/>
                  </a:cxn>
                  <a:cxn ang="0">
                    <a:pos x="T10" y="T11"/>
                  </a:cxn>
                  <a:cxn ang="0">
                    <a:pos x="T12" y="T13"/>
                  </a:cxn>
                </a:cxnLst>
                <a:rect l="0" t="0" r="r" b="b"/>
                <a:pathLst>
                  <a:path w="307" h="19">
                    <a:moveTo>
                      <a:pt x="0" y="9"/>
                    </a:moveTo>
                    <a:cubicBezTo>
                      <a:pt x="0" y="14"/>
                      <a:pt x="5" y="19"/>
                      <a:pt x="10" y="19"/>
                    </a:cubicBezTo>
                    <a:cubicBezTo>
                      <a:pt x="297" y="19"/>
                      <a:pt x="297" y="19"/>
                      <a:pt x="297" y="19"/>
                    </a:cubicBezTo>
                    <a:cubicBezTo>
                      <a:pt x="302" y="19"/>
                      <a:pt x="307" y="14"/>
                      <a:pt x="307" y="9"/>
                    </a:cubicBezTo>
                    <a:cubicBezTo>
                      <a:pt x="307" y="4"/>
                      <a:pt x="302" y="0"/>
                      <a:pt x="297" y="0"/>
                    </a:cubicBezTo>
                    <a:cubicBezTo>
                      <a:pt x="10" y="0"/>
                      <a:pt x="10" y="0"/>
                      <a:pt x="10" y="0"/>
                    </a:cubicBezTo>
                    <a:cubicBezTo>
                      <a:pt x="5" y="0"/>
                      <a:pt x="0" y="4"/>
                      <a:pt x="0"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3" name="Freeform 35"/>
              <p:cNvSpPr>
                <a:spLocks/>
              </p:cNvSpPr>
              <p:nvPr/>
            </p:nvSpPr>
            <p:spPr bwMode="auto">
              <a:xfrm>
                <a:off x="8199438" y="1087437"/>
                <a:ext cx="1160463" cy="74613"/>
              </a:xfrm>
              <a:custGeom>
                <a:avLst/>
                <a:gdLst>
                  <a:gd name="T0" fmla="*/ 297 w 307"/>
                  <a:gd name="T1" fmla="*/ 20 h 20"/>
                  <a:gd name="T2" fmla="*/ 307 w 307"/>
                  <a:gd name="T3" fmla="*/ 10 h 20"/>
                  <a:gd name="T4" fmla="*/ 297 w 307"/>
                  <a:gd name="T5" fmla="*/ 0 h 20"/>
                  <a:gd name="T6" fmla="*/ 10 w 307"/>
                  <a:gd name="T7" fmla="*/ 0 h 20"/>
                  <a:gd name="T8" fmla="*/ 0 w 307"/>
                  <a:gd name="T9" fmla="*/ 10 h 20"/>
                  <a:gd name="T10" fmla="*/ 10 w 307"/>
                  <a:gd name="T11" fmla="*/ 20 h 20"/>
                  <a:gd name="T12" fmla="*/ 297 w 307"/>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307" h="20">
                    <a:moveTo>
                      <a:pt x="297" y="20"/>
                    </a:moveTo>
                    <a:cubicBezTo>
                      <a:pt x="302" y="20"/>
                      <a:pt x="307" y="15"/>
                      <a:pt x="307" y="10"/>
                    </a:cubicBezTo>
                    <a:cubicBezTo>
                      <a:pt x="307" y="5"/>
                      <a:pt x="302" y="0"/>
                      <a:pt x="297" y="0"/>
                    </a:cubicBezTo>
                    <a:cubicBezTo>
                      <a:pt x="10" y="0"/>
                      <a:pt x="10" y="0"/>
                      <a:pt x="10" y="0"/>
                    </a:cubicBezTo>
                    <a:cubicBezTo>
                      <a:pt x="5" y="0"/>
                      <a:pt x="0" y="5"/>
                      <a:pt x="0" y="10"/>
                    </a:cubicBezTo>
                    <a:cubicBezTo>
                      <a:pt x="0" y="15"/>
                      <a:pt x="5" y="20"/>
                      <a:pt x="10" y="20"/>
                    </a:cubicBezTo>
                    <a:lnTo>
                      <a:pt x="297"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4" name="Freeform 36"/>
              <p:cNvSpPr>
                <a:spLocks/>
              </p:cNvSpPr>
              <p:nvPr/>
            </p:nvSpPr>
            <p:spPr bwMode="auto">
              <a:xfrm>
                <a:off x="8199438" y="871537"/>
                <a:ext cx="1089025" cy="73025"/>
              </a:xfrm>
              <a:custGeom>
                <a:avLst/>
                <a:gdLst>
                  <a:gd name="T0" fmla="*/ 10 w 288"/>
                  <a:gd name="T1" fmla="*/ 19 h 19"/>
                  <a:gd name="T2" fmla="*/ 278 w 288"/>
                  <a:gd name="T3" fmla="*/ 19 h 19"/>
                  <a:gd name="T4" fmla="*/ 288 w 288"/>
                  <a:gd name="T5" fmla="*/ 10 h 19"/>
                  <a:gd name="T6" fmla="*/ 278 w 288"/>
                  <a:gd name="T7" fmla="*/ 0 h 19"/>
                  <a:gd name="T8" fmla="*/ 10 w 288"/>
                  <a:gd name="T9" fmla="*/ 0 h 19"/>
                  <a:gd name="T10" fmla="*/ 0 w 288"/>
                  <a:gd name="T11" fmla="*/ 10 h 19"/>
                  <a:gd name="T12" fmla="*/ 10 w 288"/>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88" h="19">
                    <a:moveTo>
                      <a:pt x="10" y="19"/>
                    </a:moveTo>
                    <a:cubicBezTo>
                      <a:pt x="278" y="19"/>
                      <a:pt x="278" y="19"/>
                      <a:pt x="278" y="19"/>
                    </a:cubicBezTo>
                    <a:cubicBezTo>
                      <a:pt x="283" y="19"/>
                      <a:pt x="288" y="15"/>
                      <a:pt x="288" y="10"/>
                    </a:cubicBezTo>
                    <a:cubicBezTo>
                      <a:pt x="288" y="4"/>
                      <a:pt x="283" y="0"/>
                      <a:pt x="278" y="0"/>
                    </a:cubicBezTo>
                    <a:cubicBezTo>
                      <a:pt x="10" y="0"/>
                      <a:pt x="10" y="0"/>
                      <a:pt x="10" y="0"/>
                    </a:cubicBezTo>
                    <a:cubicBezTo>
                      <a:pt x="5" y="0"/>
                      <a:pt x="0" y="4"/>
                      <a:pt x="0" y="10"/>
                    </a:cubicBezTo>
                    <a:cubicBezTo>
                      <a:pt x="0" y="15"/>
                      <a:pt x="5" y="19"/>
                      <a:pt x="1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2" name="Group 1"/>
          <p:cNvGrpSpPr/>
          <p:nvPr/>
        </p:nvGrpSpPr>
        <p:grpSpPr>
          <a:xfrm>
            <a:off x="1237494" y="3657337"/>
            <a:ext cx="4369072" cy="3688788"/>
            <a:chOff x="1237494" y="3657337"/>
            <a:chExt cx="4369072" cy="3688788"/>
          </a:xfrm>
        </p:grpSpPr>
        <p:sp>
          <p:nvSpPr>
            <p:cNvPr id="20" name="TextBox 19"/>
            <p:cNvSpPr txBox="1"/>
            <p:nvPr/>
          </p:nvSpPr>
          <p:spPr>
            <a:xfrm>
              <a:off x="2062041" y="5601230"/>
              <a:ext cx="2736023" cy="800183"/>
            </a:xfrm>
            <a:prstGeom prst="rect">
              <a:avLst/>
            </a:prstGeom>
            <a:noFill/>
          </p:spPr>
          <p:txBody>
            <a:bodyPr wrap="none" lIns="182843" tIns="91422" rIns="182843" bIns="91422" rtlCol="0">
              <a:spAutoFit/>
            </a:bodyPr>
            <a:lstStyle/>
            <a:p>
              <a:pPr algn="ctr"/>
              <a:r>
                <a:rPr lang="id-ID" sz="4000" b="1" dirty="0">
                  <a:latin typeface="Lato Regular"/>
                  <a:cs typeface="Lato Regular"/>
                </a:rPr>
                <a:t>Welcome!</a:t>
              </a:r>
            </a:p>
          </p:txBody>
        </p:sp>
        <p:sp>
          <p:nvSpPr>
            <p:cNvPr id="21" name="TextBox 20"/>
            <p:cNvSpPr txBox="1"/>
            <p:nvPr/>
          </p:nvSpPr>
          <p:spPr>
            <a:xfrm>
              <a:off x="1237494" y="6287410"/>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50" name="Group 49"/>
            <p:cNvGrpSpPr/>
            <p:nvPr/>
          </p:nvGrpSpPr>
          <p:grpSpPr>
            <a:xfrm>
              <a:off x="2391718" y="3657337"/>
              <a:ext cx="2024537" cy="2054091"/>
              <a:chOff x="2285781" y="4847654"/>
              <a:chExt cx="952480" cy="966132"/>
            </a:xfrm>
          </p:grpSpPr>
          <p:sp>
            <p:nvSpPr>
              <p:cNvPr id="51" name="Oval 50"/>
              <p:cNvSpPr/>
              <p:nvPr/>
            </p:nvSpPr>
            <p:spPr bwMode="auto">
              <a:xfrm>
                <a:off x="2346028" y="4908764"/>
                <a:ext cx="840592" cy="852640"/>
              </a:xfrm>
              <a:prstGeom prst="ellipse">
                <a:avLst/>
              </a:prstGeom>
              <a:solidFill>
                <a:schemeClr val="accent1"/>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52" name="Oval 51"/>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sp>
          <p:nvSpPr>
            <p:cNvPr id="129" name="Freeform 21"/>
            <p:cNvSpPr>
              <a:spLocks noEditPoints="1"/>
            </p:cNvSpPr>
            <p:nvPr/>
          </p:nvSpPr>
          <p:spPr bwMode="auto">
            <a:xfrm>
              <a:off x="3024594" y="4275755"/>
              <a:ext cx="794665" cy="794889"/>
            </a:xfrm>
            <a:custGeom>
              <a:avLst/>
              <a:gdLst>
                <a:gd name="T0" fmla="*/ 1331 w 1500"/>
                <a:gd name="T1" fmla="*/ 338 h 1500"/>
                <a:gd name="T2" fmla="*/ 1312 w 1500"/>
                <a:gd name="T3" fmla="*/ 94 h 1500"/>
                <a:gd name="T4" fmla="*/ 281 w 1500"/>
                <a:gd name="T5" fmla="*/ 0 h 1500"/>
                <a:gd name="T6" fmla="*/ 187 w 1500"/>
                <a:gd name="T7" fmla="*/ 318 h 1500"/>
                <a:gd name="T8" fmla="*/ 28 w 1500"/>
                <a:gd name="T9" fmla="*/ 525 h 1500"/>
                <a:gd name="T10" fmla="*/ 0 w 1500"/>
                <a:gd name="T11" fmla="*/ 656 h 1500"/>
                <a:gd name="T12" fmla="*/ 141 w 1500"/>
                <a:gd name="T13" fmla="*/ 797 h 1500"/>
                <a:gd name="T14" fmla="*/ 234 w 1500"/>
                <a:gd name="T15" fmla="*/ 1500 h 1500"/>
                <a:gd name="T16" fmla="*/ 1359 w 1500"/>
                <a:gd name="T17" fmla="*/ 1406 h 1500"/>
                <a:gd name="T18" fmla="*/ 1359 w 1500"/>
                <a:gd name="T19" fmla="*/ 797 h 1500"/>
                <a:gd name="T20" fmla="*/ 1500 w 1500"/>
                <a:gd name="T21" fmla="*/ 609 h 1500"/>
                <a:gd name="T22" fmla="*/ 1219 w 1500"/>
                <a:gd name="T23" fmla="*/ 94 h 1500"/>
                <a:gd name="T24" fmla="*/ 281 w 1500"/>
                <a:gd name="T25" fmla="*/ 281 h 1500"/>
                <a:gd name="T26" fmla="*/ 281 w 1500"/>
                <a:gd name="T27" fmla="*/ 94 h 1500"/>
                <a:gd name="T28" fmla="*/ 478 w 1500"/>
                <a:gd name="T29" fmla="*/ 703 h 1500"/>
                <a:gd name="T30" fmla="*/ 469 w 1500"/>
                <a:gd name="T31" fmla="*/ 375 h 1500"/>
                <a:gd name="T32" fmla="*/ 478 w 1500"/>
                <a:gd name="T33" fmla="*/ 703 h 1500"/>
                <a:gd name="T34" fmla="*/ 727 w 1500"/>
                <a:gd name="T35" fmla="*/ 375 h 1500"/>
                <a:gd name="T36" fmla="*/ 527 w 1500"/>
                <a:gd name="T37" fmla="*/ 703 h 1500"/>
                <a:gd name="T38" fmla="*/ 773 w 1500"/>
                <a:gd name="T39" fmla="*/ 375 h 1500"/>
                <a:gd name="T40" fmla="*/ 973 w 1500"/>
                <a:gd name="T41" fmla="*/ 703 h 1500"/>
                <a:gd name="T42" fmla="*/ 773 w 1500"/>
                <a:gd name="T43" fmla="*/ 375 h 1500"/>
                <a:gd name="T44" fmla="*/ 1031 w 1500"/>
                <a:gd name="T45" fmla="*/ 375 h 1500"/>
                <a:gd name="T46" fmla="*/ 1022 w 1500"/>
                <a:gd name="T47" fmla="*/ 703 h 1500"/>
                <a:gd name="T48" fmla="*/ 94 w 1500"/>
                <a:gd name="T49" fmla="*/ 656 h 1500"/>
                <a:gd name="T50" fmla="*/ 103 w 1500"/>
                <a:gd name="T51" fmla="*/ 581 h 1500"/>
                <a:gd name="T52" fmla="*/ 281 w 1500"/>
                <a:gd name="T53" fmla="*/ 375 h 1500"/>
                <a:gd name="T54" fmla="*/ 227 w 1500"/>
                <a:gd name="T55" fmla="*/ 703 h 1500"/>
                <a:gd name="T56" fmla="*/ 94 w 1500"/>
                <a:gd name="T57" fmla="*/ 656 h 1500"/>
                <a:gd name="T58" fmla="*/ 586 w 1500"/>
                <a:gd name="T59" fmla="*/ 1406 h 1500"/>
                <a:gd name="T60" fmla="*/ 937 w 1500"/>
                <a:gd name="T61" fmla="*/ 938 h 1500"/>
                <a:gd name="T62" fmla="*/ 1266 w 1500"/>
                <a:gd name="T63" fmla="*/ 1406 h 1500"/>
                <a:gd name="T64" fmla="*/ 984 w 1500"/>
                <a:gd name="T65" fmla="*/ 938 h 1500"/>
                <a:gd name="T66" fmla="*/ 586 w 1500"/>
                <a:gd name="T67" fmla="*/ 891 h 1500"/>
                <a:gd name="T68" fmla="*/ 539 w 1500"/>
                <a:gd name="T69" fmla="*/ 1406 h 1500"/>
                <a:gd name="T70" fmla="*/ 234 w 1500"/>
                <a:gd name="T71" fmla="*/ 797 h 1500"/>
                <a:gd name="T72" fmla="*/ 1266 w 1500"/>
                <a:gd name="T73" fmla="*/ 1406 h 1500"/>
                <a:gd name="T74" fmla="*/ 1359 w 1500"/>
                <a:gd name="T75" fmla="*/ 703 h 1500"/>
                <a:gd name="T76" fmla="*/ 1085 w 1500"/>
                <a:gd name="T77" fmla="*/ 375 h 1500"/>
                <a:gd name="T78" fmla="*/ 1219 w 1500"/>
                <a:gd name="T79" fmla="*/ 375 h 1500"/>
                <a:gd name="T80" fmla="*/ 1397 w 1500"/>
                <a:gd name="T81" fmla="*/ 581 h 1500"/>
                <a:gd name="T82" fmla="*/ 1406 w 1500"/>
                <a:gd name="T83" fmla="*/ 656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00" h="1500">
                  <a:moveTo>
                    <a:pt x="1472" y="525"/>
                  </a:moveTo>
                  <a:cubicBezTo>
                    <a:pt x="1331" y="338"/>
                    <a:pt x="1331" y="338"/>
                    <a:pt x="1331" y="338"/>
                  </a:cubicBezTo>
                  <a:cubicBezTo>
                    <a:pt x="1326" y="330"/>
                    <a:pt x="1319" y="324"/>
                    <a:pt x="1312" y="318"/>
                  </a:cubicBezTo>
                  <a:cubicBezTo>
                    <a:pt x="1312" y="94"/>
                    <a:pt x="1312" y="94"/>
                    <a:pt x="1312" y="94"/>
                  </a:cubicBezTo>
                  <a:cubicBezTo>
                    <a:pt x="1312" y="42"/>
                    <a:pt x="1271" y="0"/>
                    <a:pt x="1219" y="0"/>
                  </a:cubicBezTo>
                  <a:cubicBezTo>
                    <a:pt x="281" y="0"/>
                    <a:pt x="281" y="0"/>
                    <a:pt x="281" y="0"/>
                  </a:cubicBezTo>
                  <a:cubicBezTo>
                    <a:pt x="229" y="0"/>
                    <a:pt x="187" y="42"/>
                    <a:pt x="187" y="94"/>
                  </a:cubicBezTo>
                  <a:cubicBezTo>
                    <a:pt x="187" y="318"/>
                    <a:pt x="187" y="318"/>
                    <a:pt x="187" y="318"/>
                  </a:cubicBezTo>
                  <a:cubicBezTo>
                    <a:pt x="181" y="324"/>
                    <a:pt x="174" y="330"/>
                    <a:pt x="169" y="338"/>
                  </a:cubicBezTo>
                  <a:cubicBezTo>
                    <a:pt x="28" y="525"/>
                    <a:pt x="28" y="525"/>
                    <a:pt x="28" y="525"/>
                  </a:cubicBezTo>
                  <a:cubicBezTo>
                    <a:pt x="10" y="549"/>
                    <a:pt x="0" y="579"/>
                    <a:pt x="0" y="609"/>
                  </a:cubicBezTo>
                  <a:cubicBezTo>
                    <a:pt x="0" y="656"/>
                    <a:pt x="0" y="656"/>
                    <a:pt x="0" y="656"/>
                  </a:cubicBezTo>
                  <a:cubicBezTo>
                    <a:pt x="0" y="734"/>
                    <a:pt x="63" y="797"/>
                    <a:pt x="141" y="797"/>
                  </a:cubicBezTo>
                  <a:cubicBezTo>
                    <a:pt x="141" y="797"/>
                    <a:pt x="141" y="797"/>
                    <a:pt x="141" y="797"/>
                  </a:cubicBezTo>
                  <a:cubicBezTo>
                    <a:pt x="141" y="1406"/>
                    <a:pt x="141" y="1406"/>
                    <a:pt x="141" y="1406"/>
                  </a:cubicBezTo>
                  <a:cubicBezTo>
                    <a:pt x="141" y="1458"/>
                    <a:pt x="183" y="1500"/>
                    <a:pt x="234" y="1500"/>
                  </a:cubicBezTo>
                  <a:cubicBezTo>
                    <a:pt x="1266" y="1500"/>
                    <a:pt x="1266" y="1500"/>
                    <a:pt x="1266" y="1500"/>
                  </a:cubicBezTo>
                  <a:cubicBezTo>
                    <a:pt x="1317" y="1500"/>
                    <a:pt x="1359" y="1458"/>
                    <a:pt x="1359" y="1406"/>
                  </a:cubicBezTo>
                  <a:cubicBezTo>
                    <a:pt x="1359" y="797"/>
                    <a:pt x="1359" y="797"/>
                    <a:pt x="1359" y="797"/>
                  </a:cubicBezTo>
                  <a:cubicBezTo>
                    <a:pt x="1359" y="797"/>
                    <a:pt x="1359" y="797"/>
                    <a:pt x="1359" y="797"/>
                  </a:cubicBezTo>
                  <a:cubicBezTo>
                    <a:pt x="1437" y="797"/>
                    <a:pt x="1500" y="734"/>
                    <a:pt x="1500" y="656"/>
                  </a:cubicBezTo>
                  <a:cubicBezTo>
                    <a:pt x="1500" y="609"/>
                    <a:pt x="1500" y="609"/>
                    <a:pt x="1500" y="609"/>
                  </a:cubicBezTo>
                  <a:cubicBezTo>
                    <a:pt x="1500" y="579"/>
                    <a:pt x="1490" y="549"/>
                    <a:pt x="1472" y="525"/>
                  </a:cubicBezTo>
                  <a:close/>
                  <a:moveTo>
                    <a:pt x="1219" y="94"/>
                  </a:moveTo>
                  <a:cubicBezTo>
                    <a:pt x="1219" y="281"/>
                    <a:pt x="1219" y="281"/>
                    <a:pt x="1219" y="281"/>
                  </a:cubicBezTo>
                  <a:cubicBezTo>
                    <a:pt x="281" y="281"/>
                    <a:pt x="281" y="281"/>
                    <a:pt x="281" y="281"/>
                  </a:cubicBezTo>
                  <a:cubicBezTo>
                    <a:pt x="281" y="281"/>
                    <a:pt x="281" y="281"/>
                    <a:pt x="281" y="281"/>
                  </a:cubicBezTo>
                  <a:cubicBezTo>
                    <a:pt x="281" y="94"/>
                    <a:pt x="281" y="94"/>
                    <a:pt x="281" y="94"/>
                  </a:cubicBezTo>
                  <a:lnTo>
                    <a:pt x="1219" y="94"/>
                  </a:lnTo>
                  <a:close/>
                  <a:moveTo>
                    <a:pt x="478" y="703"/>
                  </a:moveTo>
                  <a:cubicBezTo>
                    <a:pt x="281" y="703"/>
                    <a:pt x="281" y="703"/>
                    <a:pt x="281" y="703"/>
                  </a:cubicBezTo>
                  <a:cubicBezTo>
                    <a:pt x="469" y="375"/>
                    <a:pt x="469" y="375"/>
                    <a:pt x="469" y="375"/>
                  </a:cubicBezTo>
                  <a:cubicBezTo>
                    <a:pt x="572" y="375"/>
                    <a:pt x="572" y="375"/>
                    <a:pt x="572" y="375"/>
                  </a:cubicBezTo>
                  <a:lnTo>
                    <a:pt x="478" y="703"/>
                  </a:lnTo>
                  <a:close/>
                  <a:moveTo>
                    <a:pt x="620" y="375"/>
                  </a:moveTo>
                  <a:cubicBezTo>
                    <a:pt x="727" y="375"/>
                    <a:pt x="727" y="375"/>
                    <a:pt x="727" y="375"/>
                  </a:cubicBezTo>
                  <a:cubicBezTo>
                    <a:pt x="727" y="703"/>
                    <a:pt x="727" y="703"/>
                    <a:pt x="727" y="703"/>
                  </a:cubicBezTo>
                  <a:cubicBezTo>
                    <a:pt x="527" y="703"/>
                    <a:pt x="527" y="703"/>
                    <a:pt x="527" y="703"/>
                  </a:cubicBezTo>
                  <a:lnTo>
                    <a:pt x="620" y="375"/>
                  </a:lnTo>
                  <a:close/>
                  <a:moveTo>
                    <a:pt x="773" y="375"/>
                  </a:moveTo>
                  <a:cubicBezTo>
                    <a:pt x="880" y="375"/>
                    <a:pt x="880" y="375"/>
                    <a:pt x="880" y="375"/>
                  </a:cubicBezTo>
                  <a:cubicBezTo>
                    <a:pt x="973" y="703"/>
                    <a:pt x="973" y="703"/>
                    <a:pt x="973" y="703"/>
                  </a:cubicBezTo>
                  <a:cubicBezTo>
                    <a:pt x="773" y="703"/>
                    <a:pt x="773" y="703"/>
                    <a:pt x="773" y="703"/>
                  </a:cubicBezTo>
                  <a:lnTo>
                    <a:pt x="773" y="375"/>
                  </a:lnTo>
                  <a:close/>
                  <a:moveTo>
                    <a:pt x="928" y="375"/>
                  </a:moveTo>
                  <a:cubicBezTo>
                    <a:pt x="1031" y="375"/>
                    <a:pt x="1031" y="375"/>
                    <a:pt x="1031" y="375"/>
                  </a:cubicBezTo>
                  <a:cubicBezTo>
                    <a:pt x="1219" y="703"/>
                    <a:pt x="1219" y="703"/>
                    <a:pt x="1219" y="703"/>
                  </a:cubicBezTo>
                  <a:cubicBezTo>
                    <a:pt x="1022" y="703"/>
                    <a:pt x="1022" y="703"/>
                    <a:pt x="1022" y="703"/>
                  </a:cubicBezTo>
                  <a:lnTo>
                    <a:pt x="928" y="375"/>
                  </a:lnTo>
                  <a:close/>
                  <a:moveTo>
                    <a:pt x="94" y="656"/>
                  </a:moveTo>
                  <a:cubicBezTo>
                    <a:pt x="94" y="609"/>
                    <a:pt x="94" y="609"/>
                    <a:pt x="94" y="609"/>
                  </a:cubicBezTo>
                  <a:cubicBezTo>
                    <a:pt x="94" y="599"/>
                    <a:pt x="97" y="589"/>
                    <a:pt x="103" y="581"/>
                  </a:cubicBezTo>
                  <a:cubicBezTo>
                    <a:pt x="244" y="394"/>
                    <a:pt x="244" y="394"/>
                    <a:pt x="244" y="394"/>
                  </a:cubicBezTo>
                  <a:cubicBezTo>
                    <a:pt x="253" y="382"/>
                    <a:pt x="266" y="375"/>
                    <a:pt x="281" y="375"/>
                  </a:cubicBezTo>
                  <a:cubicBezTo>
                    <a:pt x="415" y="375"/>
                    <a:pt x="415" y="375"/>
                    <a:pt x="415" y="375"/>
                  </a:cubicBezTo>
                  <a:cubicBezTo>
                    <a:pt x="227" y="703"/>
                    <a:pt x="227" y="703"/>
                    <a:pt x="227" y="703"/>
                  </a:cubicBezTo>
                  <a:cubicBezTo>
                    <a:pt x="141" y="703"/>
                    <a:pt x="141" y="703"/>
                    <a:pt x="141" y="703"/>
                  </a:cubicBezTo>
                  <a:cubicBezTo>
                    <a:pt x="115" y="703"/>
                    <a:pt x="94" y="682"/>
                    <a:pt x="94" y="656"/>
                  </a:cubicBezTo>
                  <a:close/>
                  <a:moveTo>
                    <a:pt x="937" y="1406"/>
                  </a:moveTo>
                  <a:cubicBezTo>
                    <a:pt x="586" y="1406"/>
                    <a:pt x="586" y="1406"/>
                    <a:pt x="586" y="1406"/>
                  </a:cubicBezTo>
                  <a:cubicBezTo>
                    <a:pt x="586" y="938"/>
                    <a:pt x="586" y="938"/>
                    <a:pt x="586" y="938"/>
                  </a:cubicBezTo>
                  <a:cubicBezTo>
                    <a:pt x="937" y="938"/>
                    <a:pt x="937" y="938"/>
                    <a:pt x="937" y="938"/>
                  </a:cubicBezTo>
                  <a:lnTo>
                    <a:pt x="937" y="1406"/>
                  </a:lnTo>
                  <a:close/>
                  <a:moveTo>
                    <a:pt x="1266" y="1406"/>
                  </a:moveTo>
                  <a:cubicBezTo>
                    <a:pt x="984" y="1406"/>
                    <a:pt x="984" y="1406"/>
                    <a:pt x="984" y="1406"/>
                  </a:cubicBezTo>
                  <a:cubicBezTo>
                    <a:pt x="984" y="938"/>
                    <a:pt x="984" y="938"/>
                    <a:pt x="984" y="938"/>
                  </a:cubicBezTo>
                  <a:cubicBezTo>
                    <a:pt x="984" y="912"/>
                    <a:pt x="963" y="891"/>
                    <a:pt x="937" y="891"/>
                  </a:cubicBezTo>
                  <a:cubicBezTo>
                    <a:pt x="586" y="891"/>
                    <a:pt x="586" y="891"/>
                    <a:pt x="586" y="891"/>
                  </a:cubicBezTo>
                  <a:cubicBezTo>
                    <a:pt x="560" y="891"/>
                    <a:pt x="539" y="912"/>
                    <a:pt x="539" y="938"/>
                  </a:cubicBezTo>
                  <a:cubicBezTo>
                    <a:pt x="539" y="1406"/>
                    <a:pt x="539" y="1406"/>
                    <a:pt x="539" y="1406"/>
                  </a:cubicBezTo>
                  <a:cubicBezTo>
                    <a:pt x="234" y="1406"/>
                    <a:pt x="234" y="1406"/>
                    <a:pt x="234" y="1406"/>
                  </a:cubicBezTo>
                  <a:cubicBezTo>
                    <a:pt x="234" y="797"/>
                    <a:pt x="234" y="797"/>
                    <a:pt x="234" y="797"/>
                  </a:cubicBezTo>
                  <a:cubicBezTo>
                    <a:pt x="1266" y="797"/>
                    <a:pt x="1266" y="797"/>
                    <a:pt x="1266" y="797"/>
                  </a:cubicBezTo>
                  <a:lnTo>
                    <a:pt x="1266" y="1406"/>
                  </a:lnTo>
                  <a:close/>
                  <a:moveTo>
                    <a:pt x="1406" y="656"/>
                  </a:moveTo>
                  <a:cubicBezTo>
                    <a:pt x="1406" y="682"/>
                    <a:pt x="1385" y="703"/>
                    <a:pt x="1359" y="703"/>
                  </a:cubicBezTo>
                  <a:cubicBezTo>
                    <a:pt x="1273" y="703"/>
                    <a:pt x="1273" y="703"/>
                    <a:pt x="1273" y="703"/>
                  </a:cubicBezTo>
                  <a:cubicBezTo>
                    <a:pt x="1085" y="375"/>
                    <a:pt x="1085" y="375"/>
                    <a:pt x="1085" y="375"/>
                  </a:cubicBezTo>
                  <a:cubicBezTo>
                    <a:pt x="1219" y="375"/>
                    <a:pt x="1219" y="375"/>
                    <a:pt x="1219" y="375"/>
                  </a:cubicBezTo>
                  <a:cubicBezTo>
                    <a:pt x="1219" y="375"/>
                    <a:pt x="1219" y="375"/>
                    <a:pt x="1219" y="375"/>
                  </a:cubicBezTo>
                  <a:cubicBezTo>
                    <a:pt x="1234" y="375"/>
                    <a:pt x="1247" y="382"/>
                    <a:pt x="1256" y="394"/>
                  </a:cubicBezTo>
                  <a:cubicBezTo>
                    <a:pt x="1397" y="581"/>
                    <a:pt x="1397" y="581"/>
                    <a:pt x="1397" y="581"/>
                  </a:cubicBezTo>
                  <a:cubicBezTo>
                    <a:pt x="1403" y="589"/>
                    <a:pt x="1406" y="599"/>
                    <a:pt x="1406" y="609"/>
                  </a:cubicBezTo>
                  <a:lnTo>
                    <a:pt x="1406" y="6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3" name="Group 2"/>
          <p:cNvGrpSpPr/>
          <p:nvPr/>
        </p:nvGrpSpPr>
        <p:grpSpPr>
          <a:xfrm>
            <a:off x="5728763" y="3612221"/>
            <a:ext cx="4369072" cy="3683231"/>
            <a:chOff x="5673203" y="3612221"/>
            <a:chExt cx="4369072" cy="3683231"/>
          </a:xfrm>
        </p:grpSpPr>
        <p:sp>
          <p:nvSpPr>
            <p:cNvPr id="30" name="TextBox 29"/>
            <p:cNvSpPr txBox="1"/>
            <p:nvPr/>
          </p:nvSpPr>
          <p:spPr>
            <a:xfrm>
              <a:off x="6636377" y="5550557"/>
              <a:ext cx="2504178"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About Us</a:t>
              </a:r>
              <a:endParaRPr lang="id-ID" sz="4000" b="1" dirty="0">
                <a:latin typeface="Lato Regular"/>
                <a:cs typeface="Lato Regular"/>
              </a:endParaRPr>
            </a:p>
          </p:txBody>
        </p:sp>
        <p:sp>
          <p:nvSpPr>
            <p:cNvPr id="34" name="TextBox 33"/>
            <p:cNvSpPr txBox="1"/>
            <p:nvPr/>
          </p:nvSpPr>
          <p:spPr>
            <a:xfrm>
              <a:off x="5673203" y="6236737"/>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27" name="Group 26"/>
            <p:cNvGrpSpPr/>
            <p:nvPr/>
          </p:nvGrpSpPr>
          <p:grpSpPr>
            <a:xfrm>
              <a:off x="6875721" y="3612221"/>
              <a:ext cx="2024537" cy="2054091"/>
              <a:chOff x="2285781" y="4847654"/>
              <a:chExt cx="952480" cy="966132"/>
            </a:xfrm>
          </p:grpSpPr>
          <p:sp>
            <p:nvSpPr>
              <p:cNvPr id="28" name="Oval 27"/>
              <p:cNvSpPr/>
              <p:nvPr/>
            </p:nvSpPr>
            <p:spPr bwMode="auto">
              <a:xfrm>
                <a:off x="2346028" y="4908764"/>
                <a:ext cx="840592" cy="852640"/>
              </a:xfrm>
              <a:prstGeom prst="ellipse">
                <a:avLst/>
              </a:prstGeom>
              <a:solidFill>
                <a:schemeClr val="accent2"/>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29" name="Oval 28"/>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grpSp>
          <p:nvGrpSpPr>
            <p:cNvPr id="130" name="Group 129"/>
            <p:cNvGrpSpPr/>
            <p:nvPr/>
          </p:nvGrpSpPr>
          <p:grpSpPr>
            <a:xfrm>
              <a:off x="7478343" y="4298557"/>
              <a:ext cx="869911" cy="600056"/>
              <a:chOff x="4763" y="4763"/>
              <a:chExt cx="1212850" cy="836612"/>
            </a:xfrm>
            <a:solidFill>
              <a:schemeClr val="bg1"/>
            </a:solidFill>
          </p:grpSpPr>
          <p:sp>
            <p:nvSpPr>
              <p:cNvPr id="131" name="Freeform 10"/>
              <p:cNvSpPr>
                <a:spLocks/>
              </p:cNvSpPr>
              <p:nvPr/>
            </p:nvSpPr>
            <p:spPr bwMode="auto">
              <a:xfrm>
                <a:off x="152401" y="157163"/>
                <a:ext cx="355600" cy="322262"/>
              </a:xfrm>
              <a:custGeom>
                <a:avLst/>
                <a:gdLst>
                  <a:gd name="T0" fmla="*/ 93 w 94"/>
                  <a:gd name="T1" fmla="*/ 85 h 85"/>
                  <a:gd name="T2" fmla="*/ 91 w 94"/>
                  <a:gd name="T3" fmla="*/ 72 h 85"/>
                  <a:gd name="T4" fmla="*/ 70 w 94"/>
                  <a:gd name="T5" fmla="*/ 61 h 85"/>
                  <a:gd name="T6" fmla="*/ 59 w 94"/>
                  <a:gd name="T7" fmla="*/ 56 h 85"/>
                  <a:gd name="T8" fmla="*/ 59 w 94"/>
                  <a:gd name="T9" fmla="*/ 47 h 85"/>
                  <a:gd name="T10" fmla="*/ 63 w 94"/>
                  <a:gd name="T11" fmla="*/ 36 h 85"/>
                  <a:gd name="T12" fmla="*/ 68 w 94"/>
                  <a:gd name="T13" fmla="*/ 31 h 85"/>
                  <a:gd name="T14" fmla="*/ 65 w 94"/>
                  <a:gd name="T15" fmla="*/ 24 h 85"/>
                  <a:gd name="T16" fmla="*/ 66 w 94"/>
                  <a:gd name="T17" fmla="*/ 15 h 85"/>
                  <a:gd name="T18" fmla="*/ 47 w 94"/>
                  <a:gd name="T19" fmla="*/ 0 h 85"/>
                  <a:gd name="T20" fmla="*/ 29 w 94"/>
                  <a:gd name="T21" fmla="*/ 15 h 85"/>
                  <a:gd name="T22" fmla="*/ 29 w 94"/>
                  <a:gd name="T23" fmla="*/ 24 h 85"/>
                  <a:gd name="T24" fmla="*/ 27 w 94"/>
                  <a:gd name="T25" fmla="*/ 31 h 85"/>
                  <a:gd name="T26" fmla="*/ 31 w 94"/>
                  <a:gd name="T27" fmla="*/ 36 h 85"/>
                  <a:gd name="T28" fmla="*/ 36 w 94"/>
                  <a:gd name="T29" fmla="*/ 47 h 85"/>
                  <a:gd name="T30" fmla="*/ 36 w 94"/>
                  <a:gd name="T31" fmla="*/ 56 h 85"/>
                  <a:gd name="T32" fmla="*/ 24 w 94"/>
                  <a:gd name="T33" fmla="*/ 61 h 85"/>
                  <a:gd name="T34" fmla="*/ 3 w 94"/>
                  <a:gd name="T35" fmla="*/ 72 h 85"/>
                  <a:gd name="T36" fmla="*/ 1 w 94"/>
                  <a:gd name="T37" fmla="*/ 85 h 85"/>
                  <a:gd name="T38" fmla="*/ 93 w 94"/>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85">
                    <a:moveTo>
                      <a:pt x="93" y="85"/>
                    </a:moveTo>
                    <a:cubicBezTo>
                      <a:pt x="93" y="85"/>
                      <a:pt x="94" y="76"/>
                      <a:pt x="91" y="72"/>
                    </a:cubicBezTo>
                    <a:cubicBezTo>
                      <a:pt x="89" y="68"/>
                      <a:pt x="79" y="65"/>
                      <a:pt x="70" y="61"/>
                    </a:cubicBezTo>
                    <a:cubicBezTo>
                      <a:pt x="61" y="57"/>
                      <a:pt x="59" y="56"/>
                      <a:pt x="59" y="56"/>
                    </a:cubicBezTo>
                    <a:cubicBezTo>
                      <a:pt x="59" y="47"/>
                      <a:pt x="59" y="47"/>
                      <a:pt x="59" y="47"/>
                    </a:cubicBezTo>
                    <a:cubicBezTo>
                      <a:pt x="59" y="47"/>
                      <a:pt x="62" y="45"/>
                      <a:pt x="63" y="36"/>
                    </a:cubicBezTo>
                    <a:cubicBezTo>
                      <a:pt x="65" y="37"/>
                      <a:pt x="68" y="33"/>
                      <a:pt x="68" y="31"/>
                    </a:cubicBezTo>
                    <a:cubicBezTo>
                      <a:pt x="68" y="29"/>
                      <a:pt x="67" y="24"/>
                      <a:pt x="65" y="24"/>
                    </a:cubicBezTo>
                    <a:cubicBezTo>
                      <a:pt x="65" y="20"/>
                      <a:pt x="66" y="17"/>
                      <a:pt x="66" y="15"/>
                    </a:cubicBezTo>
                    <a:cubicBezTo>
                      <a:pt x="65" y="7"/>
                      <a:pt x="58" y="0"/>
                      <a:pt x="47" y="0"/>
                    </a:cubicBezTo>
                    <a:cubicBezTo>
                      <a:pt x="36" y="0"/>
                      <a:pt x="29" y="7"/>
                      <a:pt x="29" y="15"/>
                    </a:cubicBezTo>
                    <a:cubicBezTo>
                      <a:pt x="29" y="17"/>
                      <a:pt x="29" y="20"/>
                      <a:pt x="29" y="24"/>
                    </a:cubicBezTo>
                    <a:cubicBezTo>
                      <a:pt x="27" y="24"/>
                      <a:pt x="26" y="29"/>
                      <a:pt x="27" y="31"/>
                    </a:cubicBezTo>
                    <a:cubicBezTo>
                      <a:pt x="27" y="33"/>
                      <a:pt x="29" y="37"/>
                      <a:pt x="31" y="36"/>
                    </a:cubicBezTo>
                    <a:cubicBezTo>
                      <a:pt x="32" y="45"/>
                      <a:pt x="36" y="47"/>
                      <a:pt x="36" y="47"/>
                    </a:cubicBezTo>
                    <a:cubicBezTo>
                      <a:pt x="36" y="56"/>
                      <a:pt x="36" y="56"/>
                      <a:pt x="36" y="56"/>
                    </a:cubicBezTo>
                    <a:cubicBezTo>
                      <a:pt x="36" y="56"/>
                      <a:pt x="33" y="57"/>
                      <a:pt x="24" y="61"/>
                    </a:cubicBezTo>
                    <a:cubicBezTo>
                      <a:pt x="15" y="65"/>
                      <a:pt x="6" y="68"/>
                      <a:pt x="3" y="72"/>
                    </a:cubicBezTo>
                    <a:cubicBezTo>
                      <a:pt x="0" y="76"/>
                      <a:pt x="1" y="85"/>
                      <a:pt x="1" y="85"/>
                    </a:cubicBezTo>
                    <a:lnTo>
                      <a:pt x="93"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2" name="Rectangle 11"/>
              <p:cNvSpPr>
                <a:spLocks noChangeArrowheads="1"/>
              </p:cNvSpPr>
              <p:nvPr/>
            </p:nvSpPr>
            <p:spPr bwMode="auto">
              <a:xfrm>
                <a:off x="611188" y="157163"/>
                <a:ext cx="303213" cy="762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3" name="Rectangle 12"/>
              <p:cNvSpPr>
                <a:spLocks noChangeArrowheads="1"/>
              </p:cNvSpPr>
              <p:nvPr/>
            </p:nvSpPr>
            <p:spPr bwMode="auto">
              <a:xfrm>
                <a:off x="611188" y="309563"/>
                <a:ext cx="454025" cy="762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4" name="Rectangle 13"/>
              <p:cNvSpPr>
                <a:spLocks noChangeArrowheads="1"/>
              </p:cNvSpPr>
              <p:nvPr/>
            </p:nvSpPr>
            <p:spPr bwMode="auto">
              <a:xfrm>
                <a:off x="611188" y="460375"/>
                <a:ext cx="377825" cy="762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5" name="Freeform 14"/>
              <p:cNvSpPr>
                <a:spLocks noEditPoints="1"/>
              </p:cNvSpPr>
              <p:nvPr/>
            </p:nvSpPr>
            <p:spPr bwMode="auto">
              <a:xfrm>
                <a:off x="4763" y="4763"/>
                <a:ext cx="1212850" cy="836612"/>
              </a:xfrm>
              <a:custGeom>
                <a:avLst/>
                <a:gdLst>
                  <a:gd name="T0" fmla="*/ 0 w 320"/>
                  <a:gd name="T1" fmla="*/ 0 h 220"/>
                  <a:gd name="T2" fmla="*/ 0 w 320"/>
                  <a:gd name="T3" fmla="*/ 220 h 220"/>
                  <a:gd name="T4" fmla="*/ 320 w 320"/>
                  <a:gd name="T5" fmla="*/ 220 h 220"/>
                  <a:gd name="T6" fmla="*/ 320 w 320"/>
                  <a:gd name="T7" fmla="*/ 0 h 220"/>
                  <a:gd name="T8" fmla="*/ 0 w 320"/>
                  <a:gd name="T9" fmla="*/ 0 h 220"/>
                  <a:gd name="T10" fmla="*/ 300 w 320"/>
                  <a:gd name="T11" fmla="*/ 200 h 220"/>
                  <a:gd name="T12" fmla="*/ 258 w 320"/>
                  <a:gd name="T13" fmla="*/ 200 h 220"/>
                  <a:gd name="T14" fmla="*/ 260 w 320"/>
                  <a:gd name="T15" fmla="*/ 190 h 220"/>
                  <a:gd name="T16" fmla="*/ 230 w 320"/>
                  <a:gd name="T17" fmla="*/ 160 h 220"/>
                  <a:gd name="T18" fmla="*/ 200 w 320"/>
                  <a:gd name="T19" fmla="*/ 190 h 220"/>
                  <a:gd name="T20" fmla="*/ 202 w 320"/>
                  <a:gd name="T21" fmla="*/ 200 h 220"/>
                  <a:gd name="T22" fmla="*/ 118 w 320"/>
                  <a:gd name="T23" fmla="*/ 200 h 220"/>
                  <a:gd name="T24" fmla="*/ 120 w 320"/>
                  <a:gd name="T25" fmla="*/ 190 h 220"/>
                  <a:gd name="T26" fmla="*/ 90 w 320"/>
                  <a:gd name="T27" fmla="*/ 160 h 220"/>
                  <a:gd name="T28" fmla="*/ 60 w 320"/>
                  <a:gd name="T29" fmla="*/ 190 h 220"/>
                  <a:gd name="T30" fmla="*/ 62 w 320"/>
                  <a:gd name="T31" fmla="*/ 200 h 220"/>
                  <a:gd name="T32" fmla="*/ 20 w 320"/>
                  <a:gd name="T33" fmla="*/ 200 h 220"/>
                  <a:gd name="T34" fmla="*/ 20 w 320"/>
                  <a:gd name="T35" fmla="*/ 20 h 220"/>
                  <a:gd name="T36" fmla="*/ 300 w 320"/>
                  <a:gd name="T37" fmla="*/ 20 h 220"/>
                  <a:gd name="T38" fmla="*/ 300 w 320"/>
                  <a:gd name="T39" fmla="*/ 2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20">
                    <a:moveTo>
                      <a:pt x="0" y="0"/>
                    </a:moveTo>
                    <a:cubicBezTo>
                      <a:pt x="0" y="220"/>
                      <a:pt x="0" y="220"/>
                      <a:pt x="0" y="220"/>
                    </a:cubicBezTo>
                    <a:cubicBezTo>
                      <a:pt x="320" y="220"/>
                      <a:pt x="320" y="220"/>
                      <a:pt x="320" y="220"/>
                    </a:cubicBezTo>
                    <a:cubicBezTo>
                      <a:pt x="320" y="0"/>
                      <a:pt x="320" y="0"/>
                      <a:pt x="320" y="0"/>
                    </a:cubicBezTo>
                    <a:lnTo>
                      <a:pt x="0" y="0"/>
                    </a:lnTo>
                    <a:close/>
                    <a:moveTo>
                      <a:pt x="300" y="200"/>
                    </a:moveTo>
                    <a:cubicBezTo>
                      <a:pt x="258" y="200"/>
                      <a:pt x="258" y="200"/>
                      <a:pt x="258" y="200"/>
                    </a:cubicBezTo>
                    <a:cubicBezTo>
                      <a:pt x="259" y="197"/>
                      <a:pt x="260" y="194"/>
                      <a:pt x="260" y="190"/>
                    </a:cubicBezTo>
                    <a:cubicBezTo>
                      <a:pt x="260" y="173"/>
                      <a:pt x="247" y="160"/>
                      <a:pt x="230" y="160"/>
                    </a:cubicBezTo>
                    <a:cubicBezTo>
                      <a:pt x="213" y="160"/>
                      <a:pt x="200" y="173"/>
                      <a:pt x="200" y="190"/>
                    </a:cubicBezTo>
                    <a:cubicBezTo>
                      <a:pt x="200" y="194"/>
                      <a:pt x="201" y="197"/>
                      <a:pt x="202" y="200"/>
                    </a:cubicBezTo>
                    <a:cubicBezTo>
                      <a:pt x="118" y="200"/>
                      <a:pt x="118" y="200"/>
                      <a:pt x="118" y="200"/>
                    </a:cubicBezTo>
                    <a:cubicBezTo>
                      <a:pt x="119" y="197"/>
                      <a:pt x="120" y="194"/>
                      <a:pt x="120" y="190"/>
                    </a:cubicBezTo>
                    <a:cubicBezTo>
                      <a:pt x="120" y="173"/>
                      <a:pt x="107" y="160"/>
                      <a:pt x="90" y="160"/>
                    </a:cubicBezTo>
                    <a:cubicBezTo>
                      <a:pt x="73" y="160"/>
                      <a:pt x="60" y="173"/>
                      <a:pt x="60" y="190"/>
                    </a:cubicBezTo>
                    <a:cubicBezTo>
                      <a:pt x="60" y="194"/>
                      <a:pt x="61" y="197"/>
                      <a:pt x="62" y="200"/>
                    </a:cubicBezTo>
                    <a:cubicBezTo>
                      <a:pt x="20" y="200"/>
                      <a:pt x="20" y="200"/>
                      <a:pt x="20" y="200"/>
                    </a:cubicBezTo>
                    <a:cubicBezTo>
                      <a:pt x="20" y="20"/>
                      <a:pt x="20" y="20"/>
                      <a:pt x="20" y="20"/>
                    </a:cubicBezTo>
                    <a:cubicBezTo>
                      <a:pt x="300" y="20"/>
                      <a:pt x="300" y="20"/>
                      <a:pt x="300" y="20"/>
                    </a:cubicBezTo>
                    <a:lnTo>
                      <a:pt x="300" y="2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4" name="Group 3"/>
          <p:cNvGrpSpPr/>
          <p:nvPr/>
        </p:nvGrpSpPr>
        <p:grpSpPr>
          <a:xfrm>
            <a:off x="9995622" y="3666215"/>
            <a:ext cx="4369072" cy="3674653"/>
            <a:chOff x="9995622" y="3666215"/>
            <a:chExt cx="4369072" cy="3674653"/>
          </a:xfrm>
        </p:grpSpPr>
        <p:sp>
          <p:nvSpPr>
            <p:cNvPr id="41" name="TextBox 40"/>
            <p:cNvSpPr txBox="1"/>
            <p:nvPr/>
          </p:nvSpPr>
          <p:spPr>
            <a:xfrm>
              <a:off x="11026245" y="5595973"/>
              <a:ext cx="2363360"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Timeline</a:t>
              </a:r>
              <a:endParaRPr lang="id-ID" sz="4000" b="1" dirty="0">
                <a:latin typeface="Lato Regular"/>
                <a:cs typeface="Lato Regular"/>
              </a:endParaRPr>
            </a:p>
          </p:txBody>
        </p:sp>
        <p:sp>
          <p:nvSpPr>
            <p:cNvPr id="42" name="TextBox 41"/>
            <p:cNvSpPr txBox="1"/>
            <p:nvPr/>
          </p:nvSpPr>
          <p:spPr>
            <a:xfrm>
              <a:off x="9995622" y="6282153"/>
              <a:ext cx="4369072"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38" name="Group 37"/>
            <p:cNvGrpSpPr/>
            <p:nvPr/>
          </p:nvGrpSpPr>
          <p:grpSpPr>
            <a:xfrm>
              <a:off x="11205043" y="3666215"/>
              <a:ext cx="2024537" cy="2054091"/>
              <a:chOff x="2285781" y="4847654"/>
              <a:chExt cx="952480" cy="966132"/>
            </a:xfrm>
          </p:grpSpPr>
          <p:sp>
            <p:nvSpPr>
              <p:cNvPr id="39" name="Oval 38"/>
              <p:cNvSpPr/>
              <p:nvPr/>
            </p:nvSpPr>
            <p:spPr bwMode="auto">
              <a:xfrm>
                <a:off x="2346028" y="4908764"/>
                <a:ext cx="840592" cy="852640"/>
              </a:xfrm>
              <a:prstGeom prst="ellipse">
                <a:avLst/>
              </a:prstGeom>
              <a:solidFill>
                <a:schemeClr val="accent3"/>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sp>
            <p:nvSpPr>
              <p:cNvPr id="40" name="Oval 39"/>
              <p:cNvSpPr/>
              <p:nvPr/>
            </p:nvSpPr>
            <p:spPr bwMode="auto">
              <a:xfrm>
                <a:off x="2285781" y="4847654"/>
                <a:ext cx="952480" cy="966132"/>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atin typeface="Calibri Light"/>
                </a:endParaRPr>
              </a:p>
            </p:txBody>
          </p:sp>
        </p:grpSp>
        <p:sp>
          <p:nvSpPr>
            <p:cNvPr id="136" name="Freeform 5"/>
            <p:cNvSpPr>
              <a:spLocks noEditPoints="1"/>
            </p:cNvSpPr>
            <p:nvPr/>
          </p:nvSpPr>
          <p:spPr bwMode="auto">
            <a:xfrm>
              <a:off x="11881507" y="4289657"/>
              <a:ext cx="702190" cy="701860"/>
            </a:xfrm>
            <a:custGeom>
              <a:avLst/>
              <a:gdLst>
                <a:gd name="T0" fmla="*/ 1726 w 2124"/>
                <a:gd name="T1" fmla="*/ 1327 h 2123"/>
                <a:gd name="T2" fmla="*/ 1726 w 2124"/>
                <a:gd name="T3" fmla="*/ 929 h 2123"/>
                <a:gd name="T4" fmla="*/ 1195 w 2124"/>
                <a:gd name="T5" fmla="*/ 929 h 2123"/>
                <a:gd name="T6" fmla="*/ 1195 w 2124"/>
                <a:gd name="T7" fmla="*/ 796 h 2123"/>
                <a:gd name="T8" fmla="*/ 1593 w 2124"/>
                <a:gd name="T9" fmla="*/ 796 h 2123"/>
                <a:gd name="T10" fmla="*/ 1593 w 2124"/>
                <a:gd name="T11" fmla="*/ 0 h 2123"/>
                <a:gd name="T12" fmla="*/ 664 w 2124"/>
                <a:gd name="T13" fmla="*/ 0 h 2123"/>
                <a:gd name="T14" fmla="*/ 664 w 2124"/>
                <a:gd name="T15" fmla="*/ 796 h 2123"/>
                <a:gd name="T16" fmla="*/ 1062 w 2124"/>
                <a:gd name="T17" fmla="*/ 796 h 2123"/>
                <a:gd name="T18" fmla="*/ 1062 w 2124"/>
                <a:gd name="T19" fmla="*/ 929 h 2123"/>
                <a:gd name="T20" fmla="*/ 399 w 2124"/>
                <a:gd name="T21" fmla="*/ 929 h 2123"/>
                <a:gd name="T22" fmla="*/ 399 w 2124"/>
                <a:gd name="T23" fmla="*/ 1327 h 2123"/>
                <a:gd name="T24" fmla="*/ 0 w 2124"/>
                <a:gd name="T25" fmla="*/ 1327 h 2123"/>
                <a:gd name="T26" fmla="*/ 0 w 2124"/>
                <a:gd name="T27" fmla="*/ 2123 h 2123"/>
                <a:gd name="T28" fmla="*/ 930 w 2124"/>
                <a:gd name="T29" fmla="*/ 2123 h 2123"/>
                <a:gd name="T30" fmla="*/ 930 w 2124"/>
                <a:gd name="T31" fmla="*/ 1327 h 2123"/>
                <a:gd name="T32" fmla="*/ 531 w 2124"/>
                <a:gd name="T33" fmla="*/ 1327 h 2123"/>
                <a:gd name="T34" fmla="*/ 531 w 2124"/>
                <a:gd name="T35" fmla="*/ 1061 h 2123"/>
                <a:gd name="T36" fmla="*/ 1593 w 2124"/>
                <a:gd name="T37" fmla="*/ 1061 h 2123"/>
                <a:gd name="T38" fmla="*/ 1593 w 2124"/>
                <a:gd name="T39" fmla="*/ 1327 h 2123"/>
                <a:gd name="T40" fmla="*/ 1195 w 2124"/>
                <a:gd name="T41" fmla="*/ 1327 h 2123"/>
                <a:gd name="T42" fmla="*/ 1195 w 2124"/>
                <a:gd name="T43" fmla="*/ 2123 h 2123"/>
                <a:gd name="T44" fmla="*/ 2124 w 2124"/>
                <a:gd name="T45" fmla="*/ 2123 h 2123"/>
                <a:gd name="T46" fmla="*/ 2124 w 2124"/>
                <a:gd name="T47" fmla="*/ 1327 h 2123"/>
                <a:gd name="T48" fmla="*/ 1726 w 2124"/>
                <a:gd name="T49" fmla="*/ 1327 h 2123"/>
                <a:gd name="T50" fmla="*/ 797 w 2124"/>
                <a:gd name="T51" fmla="*/ 1460 h 2123"/>
                <a:gd name="T52" fmla="*/ 797 w 2124"/>
                <a:gd name="T53" fmla="*/ 1592 h 2123"/>
                <a:gd name="T54" fmla="*/ 133 w 2124"/>
                <a:gd name="T55" fmla="*/ 1592 h 2123"/>
                <a:gd name="T56" fmla="*/ 133 w 2124"/>
                <a:gd name="T57" fmla="*/ 1460 h 2123"/>
                <a:gd name="T58" fmla="*/ 797 w 2124"/>
                <a:gd name="T59" fmla="*/ 1460 h 2123"/>
                <a:gd name="T60" fmla="*/ 797 w 2124"/>
                <a:gd name="T61" fmla="*/ 265 h 2123"/>
                <a:gd name="T62" fmla="*/ 797 w 2124"/>
                <a:gd name="T63" fmla="*/ 132 h 2123"/>
                <a:gd name="T64" fmla="*/ 1460 w 2124"/>
                <a:gd name="T65" fmla="*/ 132 h 2123"/>
                <a:gd name="T66" fmla="*/ 1460 w 2124"/>
                <a:gd name="T67" fmla="*/ 265 h 2123"/>
                <a:gd name="T68" fmla="*/ 797 w 2124"/>
                <a:gd name="T69" fmla="*/ 265 h 2123"/>
                <a:gd name="T70" fmla="*/ 1991 w 2124"/>
                <a:gd name="T71" fmla="*/ 1592 h 2123"/>
                <a:gd name="T72" fmla="*/ 1328 w 2124"/>
                <a:gd name="T73" fmla="*/ 1592 h 2123"/>
                <a:gd name="T74" fmla="*/ 1328 w 2124"/>
                <a:gd name="T75" fmla="*/ 1460 h 2123"/>
                <a:gd name="T76" fmla="*/ 1991 w 2124"/>
                <a:gd name="T77" fmla="*/ 1460 h 2123"/>
                <a:gd name="T78" fmla="*/ 1991 w 2124"/>
                <a:gd name="T79" fmla="*/ 1592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24" h="2123">
                  <a:moveTo>
                    <a:pt x="1726" y="1327"/>
                  </a:moveTo>
                  <a:lnTo>
                    <a:pt x="1726" y="929"/>
                  </a:lnTo>
                  <a:lnTo>
                    <a:pt x="1195" y="929"/>
                  </a:lnTo>
                  <a:lnTo>
                    <a:pt x="1195" y="796"/>
                  </a:lnTo>
                  <a:lnTo>
                    <a:pt x="1593" y="796"/>
                  </a:lnTo>
                  <a:lnTo>
                    <a:pt x="1593" y="0"/>
                  </a:lnTo>
                  <a:lnTo>
                    <a:pt x="664" y="0"/>
                  </a:lnTo>
                  <a:lnTo>
                    <a:pt x="664" y="796"/>
                  </a:lnTo>
                  <a:lnTo>
                    <a:pt x="1062" y="796"/>
                  </a:lnTo>
                  <a:lnTo>
                    <a:pt x="1062" y="929"/>
                  </a:lnTo>
                  <a:lnTo>
                    <a:pt x="399" y="929"/>
                  </a:lnTo>
                  <a:lnTo>
                    <a:pt x="399" y="1327"/>
                  </a:lnTo>
                  <a:lnTo>
                    <a:pt x="0" y="1327"/>
                  </a:lnTo>
                  <a:lnTo>
                    <a:pt x="0" y="2123"/>
                  </a:lnTo>
                  <a:lnTo>
                    <a:pt x="930" y="2123"/>
                  </a:lnTo>
                  <a:lnTo>
                    <a:pt x="930" y="1327"/>
                  </a:lnTo>
                  <a:lnTo>
                    <a:pt x="531" y="1327"/>
                  </a:lnTo>
                  <a:lnTo>
                    <a:pt x="531" y="1061"/>
                  </a:lnTo>
                  <a:lnTo>
                    <a:pt x="1593" y="1061"/>
                  </a:lnTo>
                  <a:lnTo>
                    <a:pt x="1593" y="1327"/>
                  </a:lnTo>
                  <a:lnTo>
                    <a:pt x="1195" y="1327"/>
                  </a:lnTo>
                  <a:lnTo>
                    <a:pt x="1195" y="2123"/>
                  </a:lnTo>
                  <a:lnTo>
                    <a:pt x="2124" y="2123"/>
                  </a:lnTo>
                  <a:lnTo>
                    <a:pt x="2124" y="1327"/>
                  </a:lnTo>
                  <a:lnTo>
                    <a:pt x="1726" y="1327"/>
                  </a:lnTo>
                  <a:close/>
                  <a:moveTo>
                    <a:pt x="797" y="1460"/>
                  </a:moveTo>
                  <a:lnTo>
                    <a:pt x="797" y="1592"/>
                  </a:lnTo>
                  <a:lnTo>
                    <a:pt x="133" y="1592"/>
                  </a:lnTo>
                  <a:lnTo>
                    <a:pt x="133" y="1460"/>
                  </a:lnTo>
                  <a:lnTo>
                    <a:pt x="797" y="1460"/>
                  </a:lnTo>
                  <a:close/>
                  <a:moveTo>
                    <a:pt x="797" y="265"/>
                  </a:moveTo>
                  <a:lnTo>
                    <a:pt x="797" y="132"/>
                  </a:lnTo>
                  <a:lnTo>
                    <a:pt x="1460" y="132"/>
                  </a:lnTo>
                  <a:lnTo>
                    <a:pt x="1460" y="265"/>
                  </a:lnTo>
                  <a:lnTo>
                    <a:pt x="797" y="265"/>
                  </a:lnTo>
                  <a:close/>
                  <a:moveTo>
                    <a:pt x="1991" y="1592"/>
                  </a:moveTo>
                  <a:lnTo>
                    <a:pt x="1328" y="1592"/>
                  </a:lnTo>
                  <a:lnTo>
                    <a:pt x="1328" y="1460"/>
                  </a:lnTo>
                  <a:lnTo>
                    <a:pt x="1991" y="1460"/>
                  </a:lnTo>
                  <a:lnTo>
                    <a:pt x="1991" y="15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02" name="Group 101"/>
          <p:cNvGrpSpPr/>
          <p:nvPr/>
        </p:nvGrpSpPr>
        <p:grpSpPr>
          <a:xfrm>
            <a:off x="1739573" y="488028"/>
            <a:ext cx="20937538" cy="2200624"/>
            <a:chOff x="1739573" y="511491"/>
            <a:chExt cx="20937538" cy="2200624"/>
          </a:xfrm>
        </p:grpSpPr>
        <p:sp>
          <p:nvSpPr>
            <p:cNvPr id="103" name="TextBox 102"/>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AGENDA</a:t>
              </a:r>
              <a:endParaRPr lang="id-ID" sz="8800" b="1" dirty="0">
                <a:solidFill>
                  <a:schemeClr val="tx2"/>
                </a:solidFill>
                <a:latin typeface="Lato Regular"/>
                <a:cs typeface="Lato Regular"/>
              </a:endParaRPr>
            </a:p>
          </p:txBody>
        </p:sp>
        <p:grpSp>
          <p:nvGrpSpPr>
            <p:cNvPr id="104" name="Group 103"/>
            <p:cNvGrpSpPr/>
            <p:nvPr/>
          </p:nvGrpSpPr>
          <p:grpSpPr>
            <a:xfrm>
              <a:off x="10842089" y="1977406"/>
              <a:ext cx="2738812" cy="73151"/>
              <a:chOff x="1775295" y="2020905"/>
              <a:chExt cx="3631535" cy="45719"/>
            </a:xfrm>
          </p:grpSpPr>
          <p:sp>
            <p:nvSpPr>
              <p:cNvPr id="138" name="Rectangle 137"/>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39" name="Rectangle 138"/>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0" name="Rectangle 139"/>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1" name="Rectangle 140"/>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2" name="Rectangle 141"/>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3" name="Rectangle 14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37" name="TextBox 136"/>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922828158"/>
      </p:ext>
    </p:extLst>
  </p:cSld>
  <p:clrMapOvr>
    <a:masterClrMapping/>
  </p:clrMapOvr>
  <mc:AlternateContent xmlns:mc="http://schemas.openxmlformats.org/markup-compatibility/2006" xmlns:p14="http://schemas.microsoft.com/office/powerpoint/2010/main">
    <mc:Choice Requires="p14">
      <p:transition spd="slow" p14:dur="34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fade">
                                      <p:cBhvr>
                                        <p:cTn id="7" dur="500"/>
                                        <p:tgtEl>
                                          <p:spTgt spid="102"/>
                                        </p:tgtEl>
                                      </p:cBhvr>
                                    </p:animEffect>
                                    <p:anim calcmode="lin" valueType="num">
                                      <p:cBhvr>
                                        <p:cTn id="8" dur="500" fill="hold"/>
                                        <p:tgtEl>
                                          <p:spTgt spid="102"/>
                                        </p:tgtEl>
                                        <p:attrNameLst>
                                          <p:attrName>ppt_x</p:attrName>
                                        </p:attrNameLst>
                                      </p:cBhvr>
                                      <p:tavLst>
                                        <p:tav tm="0">
                                          <p:val>
                                            <p:strVal val="#ppt_x"/>
                                          </p:val>
                                        </p:tav>
                                        <p:tav tm="100000">
                                          <p:val>
                                            <p:strVal val="#ppt_x"/>
                                          </p:val>
                                        </p:tav>
                                      </p:tavLst>
                                    </p:anim>
                                    <p:anim calcmode="lin" valueType="num">
                                      <p:cBhvr>
                                        <p:cTn id="9" dur="500" fill="hold"/>
                                        <p:tgtEl>
                                          <p:spTgt spid="10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500"/>
                                        <p:tgtEl>
                                          <p:spTgt spid="10"/>
                                        </p:tgtEl>
                                      </p:cBhvr>
                                    </p:animEffect>
                                  </p:childTnLst>
                                </p:cTn>
                              </p:par>
                            </p:childTnLst>
                          </p:cTn>
                        </p:par>
                        <p:par>
                          <p:cTn id="46" fill="hold">
                            <p:stCondLst>
                              <p:cond delay="5000"/>
                            </p:stCondLst>
                            <p:childTnLst>
                              <p:par>
                                <p:cTn id="47" presetID="10" presetClass="entr" presetSubtype="0" fill="hold" nodeType="after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52118" y="3210476"/>
            <a:ext cx="20647996" cy="8891876"/>
          </a:xfrm>
          <a:prstGeom prst="rect">
            <a:avLst/>
          </a:prstGeom>
          <a:noFill/>
        </p:spPr>
        <p:txBody>
          <a:bodyPr wrap="square" lIns="243785" tIns="121892" rIns="383913" bIns="95979" numCol="3" spcCol="959784">
            <a:noAutofit/>
          </a:bodyPr>
          <a:lstStyle/>
          <a:p>
            <a:pPr algn="just">
              <a:lnSpc>
                <a:spcPct val="120000"/>
              </a:lnSpc>
              <a:defRPr/>
            </a:pPr>
            <a:r>
              <a:rPr lang="en-US" sz="2800" b="1" dirty="0">
                <a:latin typeface="Lato Regular"/>
                <a:cs typeface="Lato Regular"/>
              </a:rPr>
              <a:t>Lorem ipsum dolor </a:t>
            </a:r>
            <a:r>
              <a:rPr lang="en-US" sz="2800" dirty="0">
                <a:latin typeface="Calibri Light"/>
                <a:cs typeface="Calibri Light"/>
              </a:rPr>
              <a:t>sit amet, consectetur adipiscing elit. Sed finibus tellus varius massa sagittis scelerisque. Etiam eu imperdiet felis. In hac habitasse platea dictumst. Ut bibendum venenatis lectus ac tempus. Aenean ac viverra neque. Maecenas ullamcorper turpis sed tellus vestibulum bibendum. </a:t>
            </a:r>
          </a:p>
          <a:p>
            <a:pPr algn="just">
              <a:lnSpc>
                <a:spcPct val="120000"/>
              </a:lnSpc>
              <a:defRPr/>
            </a:pPr>
            <a:endParaRPr lang="en-US" sz="2800" dirty="0">
              <a:latin typeface="Calibri Light"/>
              <a:cs typeface="Calibri Light"/>
            </a:endParaRPr>
          </a:p>
          <a:p>
            <a:pPr algn="just">
              <a:lnSpc>
                <a:spcPct val="120000"/>
              </a:lnSpc>
              <a:defRPr/>
            </a:pPr>
            <a:r>
              <a:rPr lang="en-US" sz="2800" b="1" dirty="0" smtClean="0">
                <a:latin typeface="Lato Regular"/>
                <a:cs typeface="Lato Regular"/>
              </a:rPr>
              <a:t>Quisque </a:t>
            </a:r>
            <a:r>
              <a:rPr lang="en-US" sz="2800" b="1" dirty="0">
                <a:latin typeface="Lato Regular"/>
                <a:cs typeface="Lato Regular"/>
              </a:rPr>
              <a:t>sed ex nec </a:t>
            </a:r>
            <a:r>
              <a:rPr lang="en-US" sz="2800" dirty="0">
                <a:latin typeface="Calibri Light"/>
                <a:cs typeface="Calibri Light"/>
              </a:rPr>
              <a:t>quam dictum venenatis ut ac diam. Aliquam interdum gravida molestie. Nulla tincidunt, elit sed placerat hendrerit, diam massa porttitor dolor, ac volutpat ante lacus sed quam. Duis id finibus mi. </a:t>
            </a:r>
            <a:endParaRPr lang="en-US" sz="2800" dirty="0" smtClean="0">
              <a:latin typeface="Calibri Light"/>
              <a:cs typeface="Calibri Light"/>
            </a:endParaRPr>
          </a:p>
          <a:p>
            <a:pPr algn="just">
              <a:lnSpc>
                <a:spcPct val="120000"/>
              </a:lnSpc>
              <a:defRPr/>
            </a:pPr>
            <a:endParaRPr lang="en-US" sz="2800" dirty="0">
              <a:latin typeface="Calibri Light"/>
              <a:cs typeface="Calibri Light"/>
            </a:endParaRPr>
          </a:p>
          <a:p>
            <a:pPr algn="just">
              <a:lnSpc>
                <a:spcPct val="120000"/>
              </a:lnSpc>
              <a:defRPr/>
            </a:pPr>
            <a:r>
              <a:rPr lang="en-US" sz="2800" dirty="0" smtClean="0">
                <a:latin typeface="Calibri Light"/>
                <a:cs typeface="Calibri Light"/>
              </a:rPr>
              <a:t>Aliquam </a:t>
            </a:r>
            <a:r>
              <a:rPr lang="en-US" sz="2800" dirty="0">
                <a:latin typeface="Calibri Light"/>
                <a:cs typeface="Calibri Light"/>
              </a:rPr>
              <a:t>et ante nunc. Fusce tincidunt eget ligula vitae hendrerit. Phasellus id ligula ut enim elementum bibendum eget eget magna. Fusce in magna diam. Cras dictum suscipit mauris, convallis vehicula ex dapibus id. Aliquam neque mauris, faucibus eget vulputate a, viverra et diam. Maecenas facilisis facilisis odio id varius. Etiam congue egestas orci at bibendum. </a:t>
            </a:r>
          </a:p>
          <a:p>
            <a:pPr algn="just">
              <a:lnSpc>
                <a:spcPct val="120000"/>
              </a:lnSpc>
              <a:defRPr/>
            </a:pPr>
            <a:r>
              <a:rPr lang="en-US" sz="2800" dirty="0" smtClean="0">
                <a:latin typeface="Calibri Light"/>
                <a:cs typeface="Calibri Light"/>
              </a:rPr>
              <a:t>Donec </a:t>
            </a:r>
            <a:r>
              <a:rPr lang="en-US" sz="2800" dirty="0">
                <a:latin typeface="Calibri Light"/>
                <a:cs typeface="Calibri Light"/>
              </a:rPr>
              <a:t>eget viverra nisi, non luctus arcu. Sed ipsum leo, volutpat id convallis vitae, mollis ac dui. Cum sociis natoque penatibus et magnis dis parturient montes, nascetur ridiculus mus. Nulla luctus dapibus metus nec mollis. Etiam lacus nulla, bibendum egestas suscipit ut, sollicitudin eu massa. Phasellus semper quam justo, vel aliquam magna lobortis </a:t>
            </a:r>
            <a:r>
              <a:rPr lang="en-US" sz="2800" dirty="0" smtClean="0">
                <a:latin typeface="Calibri Light"/>
                <a:cs typeface="Calibri Light"/>
              </a:rPr>
              <a:t>at. Donec </a:t>
            </a:r>
            <a:r>
              <a:rPr lang="en-US" sz="2800" dirty="0">
                <a:latin typeface="Calibri Light"/>
                <a:cs typeface="Calibri Light"/>
              </a:rPr>
              <a:t>vitae dolor sed urna laoreet consectetur et a odio. Cras vestibulum diam id risus convallis maximus. Lorem ipsum dolor sit amet, consectetur adipiscing elit. </a:t>
            </a:r>
            <a:endParaRPr lang="en-US" sz="2800" dirty="0" smtClean="0">
              <a:latin typeface="Calibri Light"/>
              <a:cs typeface="Calibri Light"/>
            </a:endParaRPr>
          </a:p>
          <a:p>
            <a:pPr algn="just">
              <a:lnSpc>
                <a:spcPct val="120000"/>
              </a:lnSpc>
              <a:defRPr/>
            </a:pPr>
            <a:endParaRPr lang="en-US" sz="2800" dirty="0">
              <a:latin typeface="Calibri Light"/>
              <a:cs typeface="Calibri Light"/>
            </a:endParaRPr>
          </a:p>
          <a:p>
            <a:pPr algn="just">
              <a:lnSpc>
                <a:spcPct val="120000"/>
              </a:lnSpc>
              <a:defRPr/>
            </a:pPr>
            <a:r>
              <a:rPr lang="en-US" sz="2800" dirty="0">
                <a:latin typeface="Calibri Light"/>
                <a:cs typeface="Calibri Light"/>
              </a:rPr>
              <a:t>Fusce tincidunt eget ligula vitae hendrerit. Phasellus id ligula ut enim elementum bibendum eget eget magna. Fusce in magna diam. </a:t>
            </a:r>
          </a:p>
        </p:txBody>
      </p:sp>
      <p:grpSp>
        <p:nvGrpSpPr>
          <p:cNvPr id="11" name="Group 10"/>
          <p:cNvGrpSpPr/>
          <p:nvPr/>
        </p:nvGrpSpPr>
        <p:grpSpPr>
          <a:xfrm>
            <a:off x="1739573" y="488028"/>
            <a:ext cx="20937538" cy="2200624"/>
            <a:chOff x="1739573" y="511491"/>
            <a:chExt cx="20937538" cy="2200624"/>
          </a:xfrm>
        </p:grpSpPr>
        <p:sp>
          <p:nvSpPr>
            <p:cNvPr id="12" name="TextBox 1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TEXT THREE COLUMN</a:t>
              </a:r>
              <a:endParaRPr lang="id-ID" sz="8800" b="1" dirty="0">
                <a:solidFill>
                  <a:schemeClr val="tx2"/>
                </a:solidFill>
                <a:latin typeface="Lato Regular"/>
                <a:cs typeface="Lato Regular"/>
              </a:endParaRPr>
            </a:p>
          </p:txBody>
        </p:sp>
        <p:grpSp>
          <p:nvGrpSpPr>
            <p:cNvPr id="13" name="Group 12"/>
            <p:cNvGrpSpPr/>
            <p:nvPr/>
          </p:nvGrpSpPr>
          <p:grpSpPr>
            <a:xfrm>
              <a:off x="10842089" y="1977406"/>
              <a:ext cx="2738812" cy="73151"/>
              <a:chOff x="1775295" y="2020905"/>
              <a:chExt cx="3631535" cy="45719"/>
            </a:xfrm>
          </p:grpSpPr>
          <p:sp>
            <p:nvSpPr>
              <p:cNvPr id="15" name="Rectangle 14"/>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 name="Rectangle 15"/>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7" name="Rectangle 16"/>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8" name="Rectangle 17"/>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9" name="Rectangle 18"/>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 name="Rectangle 19"/>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4" name="TextBox 13"/>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226313951"/>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462530" y="7998153"/>
            <a:ext cx="3944438" cy="1893357"/>
            <a:chOff x="1859070" y="7374266"/>
            <a:chExt cx="3944438" cy="1893357"/>
          </a:xfrm>
        </p:grpSpPr>
        <p:sp>
          <p:nvSpPr>
            <p:cNvPr id="31" name="Content Placeholder 2"/>
            <p:cNvSpPr txBox="1">
              <a:spLocks/>
            </p:cNvSpPr>
            <p:nvPr/>
          </p:nvSpPr>
          <p:spPr bwMode="auto">
            <a:xfrm>
              <a:off x="1984918" y="7374266"/>
              <a:ext cx="3648182" cy="1223433"/>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4300" b="1" dirty="0" smtClean="0">
                  <a:solidFill>
                    <a:schemeClr val="tx1"/>
                  </a:solidFill>
                  <a:latin typeface="Lato Regular"/>
                  <a:cs typeface="Lato Regular"/>
                </a:rPr>
                <a:t>Angel Binder</a:t>
              </a:r>
              <a:endParaRPr lang="en-US" sz="4300" b="1" dirty="0">
                <a:solidFill>
                  <a:schemeClr val="tx1"/>
                </a:solidFill>
                <a:latin typeface="Lato Regular"/>
                <a:cs typeface="Lato Regular"/>
              </a:endParaRPr>
            </a:p>
          </p:txBody>
        </p:sp>
        <p:sp>
          <p:nvSpPr>
            <p:cNvPr id="32" name="Content Placeholder 2"/>
            <p:cNvSpPr txBox="1">
              <a:spLocks/>
            </p:cNvSpPr>
            <p:nvPr/>
          </p:nvSpPr>
          <p:spPr bwMode="auto">
            <a:xfrm>
              <a:off x="1859070" y="8291338"/>
              <a:ext cx="3944438" cy="51111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2400" dirty="0">
                  <a:solidFill>
                    <a:schemeClr val="tx1"/>
                  </a:solidFill>
                  <a:latin typeface="Calibri Light"/>
                  <a:cs typeface="Calibri Light"/>
                </a:rPr>
                <a:t>Marketing</a:t>
              </a:r>
            </a:p>
          </p:txBody>
        </p:sp>
        <p:grpSp>
          <p:nvGrpSpPr>
            <p:cNvPr id="71" name="Group 70"/>
            <p:cNvGrpSpPr/>
            <p:nvPr/>
          </p:nvGrpSpPr>
          <p:grpSpPr>
            <a:xfrm>
              <a:off x="2988462" y="8766406"/>
              <a:ext cx="1641092" cy="501217"/>
              <a:chOff x="3988146" y="9821053"/>
              <a:chExt cx="1641092" cy="501217"/>
            </a:xfrm>
            <a:solidFill>
              <a:schemeClr val="accent2"/>
            </a:solidFill>
          </p:grpSpPr>
          <p:sp>
            <p:nvSpPr>
              <p:cNvPr id="72" name="Freeform 78"/>
              <p:cNvSpPr>
                <a:spLocks noChangeArrowheads="1"/>
              </p:cNvSpPr>
              <p:nvPr/>
            </p:nvSpPr>
            <p:spPr bwMode="auto">
              <a:xfrm>
                <a:off x="5127536" y="9821053"/>
                <a:ext cx="501702" cy="49249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 name="Freeform 79"/>
              <p:cNvSpPr>
                <a:spLocks noChangeArrowheads="1"/>
              </p:cNvSpPr>
              <p:nvPr/>
            </p:nvSpPr>
            <p:spPr bwMode="auto">
              <a:xfrm>
                <a:off x="4552157" y="9829775"/>
                <a:ext cx="501704" cy="49249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 name="Freeform 86"/>
              <p:cNvSpPr>
                <a:spLocks noChangeArrowheads="1"/>
              </p:cNvSpPr>
              <p:nvPr/>
            </p:nvSpPr>
            <p:spPr bwMode="auto">
              <a:xfrm>
                <a:off x="3988146" y="9829775"/>
                <a:ext cx="501702" cy="49249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0" name="Group 79"/>
            <p:cNvGrpSpPr/>
            <p:nvPr/>
          </p:nvGrpSpPr>
          <p:grpSpPr>
            <a:xfrm>
              <a:off x="2442341" y="8203744"/>
              <a:ext cx="2738812" cy="73150"/>
              <a:chOff x="1775295" y="2028842"/>
              <a:chExt cx="3631535" cy="45719"/>
            </a:xfrm>
          </p:grpSpPr>
          <p:sp>
            <p:nvSpPr>
              <p:cNvPr id="81" name="Rectangle 80"/>
              <p:cNvSpPr/>
              <p:nvPr/>
            </p:nvSpPr>
            <p:spPr>
              <a:xfrm flipV="1">
                <a:off x="1775295" y="2028842"/>
                <a:ext cx="54035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2" name="Rectangle 81"/>
              <p:cNvSpPr/>
              <p:nvPr/>
            </p:nvSpPr>
            <p:spPr>
              <a:xfrm flipV="1">
                <a:off x="2390858" y="2028842"/>
                <a:ext cx="540353"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3025596" y="2028842"/>
                <a:ext cx="540353"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641289" y="2028842"/>
                <a:ext cx="540353"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5" name="Rectangle 84"/>
              <p:cNvSpPr/>
              <p:nvPr/>
            </p:nvSpPr>
            <p:spPr>
              <a:xfrm flipV="1">
                <a:off x="4256852" y="2028842"/>
                <a:ext cx="540353"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4866477" y="2028842"/>
                <a:ext cx="540353" cy="4571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grpSp>
      <p:grpSp>
        <p:nvGrpSpPr>
          <p:cNvPr id="105" name="Group 104"/>
          <p:cNvGrpSpPr/>
          <p:nvPr/>
        </p:nvGrpSpPr>
        <p:grpSpPr>
          <a:xfrm>
            <a:off x="7649021" y="7998153"/>
            <a:ext cx="3944438" cy="1893357"/>
            <a:chOff x="1859070" y="7374266"/>
            <a:chExt cx="3944438" cy="1893357"/>
          </a:xfrm>
        </p:grpSpPr>
        <p:sp>
          <p:nvSpPr>
            <p:cNvPr id="106" name="Content Placeholder 2"/>
            <p:cNvSpPr txBox="1">
              <a:spLocks/>
            </p:cNvSpPr>
            <p:nvPr/>
          </p:nvSpPr>
          <p:spPr bwMode="auto">
            <a:xfrm>
              <a:off x="1984918" y="7374266"/>
              <a:ext cx="3648182" cy="1223433"/>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4300" b="1" dirty="0" smtClean="0">
                  <a:solidFill>
                    <a:schemeClr val="tx1"/>
                  </a:solidFill>
                  <a:latin typeface="Lato Regular"/>
                  <a:cs typeface="Lato Regular"/>
                </a:rPr>
                <a:t>Pedro Binder</a:t>
              </a:r>
              <a:endParaRPr lang="en-US" sz="4300" b="1" dirty="0">
                <a:solidFill>
                  <a:schemeClr val="tx1"/>
                </a:solidFill>
                <a:latin typeface="Lato Regular"/>
                <a:cs typeface="Lato Regular"/>
              </a:endParaRPr>
            </a:p>
          </p:txBody>
        </p:sp>
        <p:sp>
          <p:nvSpPr>
            <p:cNvPr id="107" name="Content Placeholder 2"/>
            <p:cNvSpPr txBox="1">
              <a:spLocks/>
            </p:cNvSpPr>
            <p:nvPr/>
          </p:nvSpPr>
          <p:spPr bwMode="auto">
            <a:xfrm>
              <a:off x="1859070" y="8291338"/>
              <a:ext cx="3944438" cy="51111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2400" dirty="0">
                  <a:solidFill>
                    <a:schemeClr val="tx1"/>
                  </a:solidFill>
                  <a:latin typeface="Calibri Light"/>
                  <a:cs typeface="Calibri Light"/>
                </a:rPr>
                <a:t>Marketing</a:t>
              </a:r>
            </a:p>
          </p:txBody>
        </p:sp>
        <p:grpSp>
          <p:nvGrpSpPr>
            <p:cNvPr id="108" name="Group 107"/>
            <p:cNvGrpSpPr/>
            <p:nvPr/>
          </p:nvGrpSpPr>
          <p:grpSpPr>
            <a:xfrm>
              <a:off x="2988462" y="8766406"/>
              <a:ext cx="1641092" cy="501217"/>
              <a:chOff x="3988146" y="9821053"/>
              <a:chExt cx="1641092" cy="501217"/>
            </a:xfrm>
            <a:solidFill>
              <a:schemeClr val="accent2"/>
            </a:solidFill>
          </p:grpSpPr>
          <p:sp>
            <p:nvSpPr>
              <p:cNvPr id="116" name="Freeform 78"/>
              <p:cNvSpPr>
                <a:spLocks noChangeArrowheads="1"/>
              </p:cNvSpPr>
              <p:nvPr/>
            </p:nvSpPr>
            <p:spPr bwMode="auto">
              <a:xfrm>
                <a:off x="5127536" y="9821053"/>
                <a:ext cx="501702" cy="49249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7" name="Freeform 79"/>
              <p:cNvSpPr>
                <a:spLocks noChangeArrowheads="1"/>
              </p:cNvSpPr>
              <p:nvPr/>
            </p:nvSpPr>
            <p:spPr bwMode="auto">
              <a:xfrm>
                <a:off x="4552157" y="9829775"/>
                <a:ext cx="501704" cy="49249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8" name="Freeform 86"/>
              <p:cNvSpPr>
                <a:spLocks noChangeArrowheads="1"/>
              </p:cNvSpPr>
              <p:nvPr/>
            </p:nvSpPr>
            <p:spPr bwMode="auto">
              <a:xfrm>
                <a:off x="3988146" y="9829775"/>
                <a:ext cx="501702" cy="49249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09" name="Group 108"/>
            <p:cNvGrpSpPr/>
            <p:nvPr/>
          </p:nvGrpSpPr>
          <p:grpSpPr>
            <a:xfrm>
              <a:off x="2442341" y="8203744"/>
              <a:ext cx="2738812" cy="73150"/>
              <a:chOff x="1775295" y="2028842"/>
              <a:chExt cx="3631535" cy="45719"/>
            </a:xfrm>
          </p:grpSpPr>
          <p:sp>
            <p:nvSpPr>
              <p:cNvPr id="110" name="Rectangle 109"/>
              <p:cNvSpPr/>
              <p:nvPr/>
            </p:nvSpPr>
            <p:spPr>
              <a:xfrm flipV="1">
                <a:off x="1775295" y="2028842"/>
                <a:ext cx="54035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11" name="Rectangle 110"/>
              <p:cNvSpPr/>
              <p:nvPr/>
            </p:nvSpPr>
            <p:spPr>
              <a:xfrm flipV="1">
                <a:off x="2390858" y="2028842"/>
                <a:ext cx="540353"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12" name="Rectangle 111"/>
              <p:cNvSpPr/>
              <p:nvPr/>
            </p:nvSpPr>
            <p:spPr>
              <a:xfrm flipV="1">
                <a:off x="3025596" y="2028842"/>
                <a:ext cx="540353"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13" name="Rectangle 112"/>
              <p:cNvSpPr/>
              <p:nvPr/>
            </p:nvSpPr>
            <p:spPr>
              <a:xfrm flipV="1">
                <a:off x="3641289" y="2028842"/>
                <a:ext cx="540353"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14" name="Rectangle 113"/>
              <p:cNvSpPr/>
              <p:nvPr/>
            </p:nvSpPr>
            <p:spPr>
              <a:xfrm flipV="1">
                <a:off x="4256852" y="2028842"/>
                <a:ext cx="540353"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15" name="Rectangle 114"/>
              <p:cNvSpPr/>
              <p:nvPr/>
            </p:nvSpPr>
            <p:spPr>
              <a:xfrm flipV="1">
                <a:off x="4866477" y="2028842"/>
                <a:ext cx="540353" cy="4571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grpSp>
      <p:grpSp>
        <p:nvGrpSpPr>
          <p:cNvPr id="119" name="Group 118"/>
          <p:cNvGrpSpPr/>
          <p:nvPr/>
        </p:nvGrpSpPr>
        <p:grpSpPr>
          <a:xfrm>
            <a:off x="12929499" y="7959592"/>
            <a:ext cx="3966718" cy="1893357"/>
            <a:chOff x="1859070" y="7374266"/>
            <a:chExt cx="3966718" cy="1893357"/>
          </a:xfrm>
        </p:grpSpPr>
        <p:sp>
          <p:nvSpPr>
            <p:cNvPr id="120" name="Content Placeholder 2"/>
            <p:cNvSpPr txBox="1">
              <a:spLocks/>
            </p:cNvSpPr>
            <p:nvPr/>
          </p:nvSpPr>
          <p:spPr bwMode="auto">
            <a:xfrm>
              <a:off x="1881350" y="7374266"/>
              <a:ext cx="3944438" cy="1223433"/>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4300" b="1" dirty="0" smtClean="0">
                  <a:solidFill>
                    <a:schemeClr val="tx1"/>
                  </a:solidFill>
                  <a:latin typeface="Lato Regular"/>
                  <a:cs typeface="Lato Regular"/>
                </a:rPr>
                <a:t>Andrea Binder</a:t>
              </a:r>
              <a:endParaRPr lang="en-US" sz="4300" b="1" dirty="0">
                <a:solidFill>
                  <a:schemeClr val="tx1"/>
                </a:solidFill>
                <a:latin typeface="Lato Regular"/>
                <a:cs typeface="Lato Regular"/>
              </a:endParaRPr>
            </a:p>
          </p:txBody>
        </p:sp>
        <p:sp>
          <p:nvSpPr>
            <p:cNvPr id="121" name="Content Placeholder 2"/>
            <p:cNvSpPr txBox="1">
              <a:spLocks/>
            </p:cNvSpPr>
            <p:nvPr/>
          </p:nvSpPr>
          <p:spPr bwMode="auto">
            <a:xfrm>
              <a:off x="1859070" y="8291338"/>
              <a:ext cx="3944438" cy="51111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2400" dirty="0">
                  <a:solidFill>
                    <a:schemeClr val="tx1"/>
                  </a:solidFill>
                  <a:latin typeface="Calibri Light"/>
                  <a:cs typeface="Calibri Light"/>
                </a:rPr>
                <a:t>Marketing</a:t>
              </a:r>
            </a:p>
          </p:txBody>
        </p:sp>
        <p:grpSp>
          <p:nvGrpSpPr>
            <p:cNvPr id="122" name="Group 121"/>
            <p:cNvGrpSpPr/>
            <p:nvPr/>
          </p:nvGrpSpPr>
          <p:grpSpPr>
            <a:xfrm>
              <a:off x="2988462" y="8766406"/>
              <a:ext cx="1641092" cy="501217"/>
              <a:chOff x="3988146" y="9821053"/>
              <a:chExt cx="1641092" cy="501217"/>
            </a:xfrm>
            <a:solidFill>
              <a:schemeClr val="accent2"/>
            </a:solidFill>
          </p:grpSpPr>
          <p:sp>
            <p:nvSpPr>
              <p:cNvPr id="130" name="Freeform 78"/>
              <p:cNvSpPr>
                <a:spLocks noChangeArrowheads="1"/>
              </p:cNvSpPr>
              <p:nvPr/>
            </p:nvSpPr>
            <p:spPr bwMode="auto">
              <a:xfrm>
                <a:off x="5127536" y="9821053"/>
                <a:ext cx="501702" cy="49249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1" name="Freeform 79"/>
              <p:cNvSpPr>
                <a:spLocks noChangeArrowheads="1"/>
              </p:cNvSpPr>
              <p:nvPr/>
            </p:nvSpPr>
            <p:spPr bwMode="auto">
              <a:xfrm>
                <a:off x="4552157" y="9829775"/>
                <a:ext cx="501704" cy="49249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2" name="Freeform 86"/>
              <p:cNvSpPr>
                <a:spLocks noChangeArrowheads="1"/>
              </p:cNvSpPr>
              <p:nvPr/>
            </p:nvSpPr>
            <p:spPr bwMode="auto">
              <a:xfrm>
                <a:off x="3988146" y="9829775"/>
                <a:ext cx="501702" cy="49249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23" name="Group 122"/>
            <p:cNvGrpSpPr/>
            <p:nvPr/>
          </p:nvGrpSpPr>
          <p:grpSpPr>
            <a:xfrm>
              <a:off x="2442341" y="8203744"/>
              <a:ext cx="2738812" cy="73150"/>
              <a:chOff x="1775295" y="2028842"/>
              <a:chExt cx="3631535" cy="45719"/>
            </a:xfrm>
          </p:grpSpPr>
          <p:sp>
            <p:nvSpPr>
              <p:cNvPr id="124" name="Rectangle 123"/>
              <p:cNvSpPr/>
              <p:nvPr/>
            </p:nvSpPr>
            <p:spPr>
              <a:xfrm flipV="1">
                <a:off x="1775295" y="2028842"/>
                <a:ext cx="54035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5" name="Rectangle 124"/>
              <p:cNvSpPr/>
              <p:nvPr/>
            </p:nvSpPr>
            <p:spPr>
              <a:xfrm flipV="1">
                <a:off x="2390858" y="2028842"/>
                <a:ext cx="540353"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6" name="Rectangle 125"/>
              <p:cNvSpPr/>
              <p:nvPr/>
            </p:nvSpPr>
            <p:spPr>
              <a:xfrm flipV="1">
                <a:off x="3025596" y="2028842"/>
                <a:ext cx="540353"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7" name="Rectangle 126"/>
              <p:cNvSpPr/>
              <p:nvPr/>
            </p:nvSpPr>
            <p:spPr>
              <a:xfrm flipV="1">
                <a:off x="3641289" y="2028842"/>
                <a:ext cx="540353"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8" name="Rectangle 127"/>
              <p:cNvSpPr/>
              <p:nvPr/>
            </p:nvSpPr>
            <p:spPr>
              <a:xfrm flipV="1">
                <a:off x="4256852" y="2028842"/>
                <a:ext cx="540353"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9" name="Rectangle 128"/>
              <p:cNvSpPr/>
              <p:nvPr/>
            </p:nvSpPr>
            <p:spPr>
              <a:xfrm flipV="1">
                <a:off x="4866477" y="2028842"/>
                <a:ext cx="540353" cy="4571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grpSp>
      <p:grpSp>
        <p:nvGrpSpPr>
          <p:cNvPr id="133" name="Group 132"/>
          <p:cNvGrpSpPr/>
          <p:nvPr/>
        </p:nvGrpSpPr>
        <p:grpSpPr>
          <a:xfrm>
            <a:off x="18143136" y="7967151"/>
            <a:ext cx="3944438" cy="1893357"/>
            <a:chOff x="1859070" y="7374266"/>
            <a:chExt cx="3944438" cy="1893357"/>
          </a:xfrm>
        </p:grpSpPr>
        <p:sp>
          <p:nvSpPr>
            <p:cNvPr id="134" name="Content Placeholder 2"/>
            <p:cNvSpPr txBox="1">
              <a:spLocks/>
            </p:cNvSpPr>
            <p:nvPr/>
          </p:nvSpPr>
          <p:spPr bwMode="auto">
            <a:xfrm>
              <a:off x="1984918" y="7374266"/>
              <a:ext cx="3648182" cy="1223433"/>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4300" b="1" dirty="0" smtClean="0">
                  <a:solidFill>
                    <a:schemeClr val="tx1"/>
                  </a:solidFill>
                  <a:latin typeface="Lato Regular"/>
                  <a:cs typeface="Lato Regular"/>
                </a:rPr>
                <a:t>Joe Binder</a:t>
              </a:r>
              <a:endParaRPr lang="en-US" sz="4300" b="1" dirty="0">
                <a:solidFill>
                  <a:schemeClr val="tx1"/>
                </a:solidFill>
                <a:latin typeface="Lato Regular"/>
                <a:cs typeface="Lato Regular"/>
              </a:endParaRPr>
            </a:p>
          </p:txBody>
        </p:sp>
        <p:sp>
          <p:nvSpPr>
            <p:cNvPr id="135" name="Content Placeholder 2"/>
            <p:cNvSpPr txBox="1">
              <a:spLocks/>
            </p:cNvSpPr>
            <p:nvPr/>
          </p:nvSpPr>
          <p:spPr bwMode="auto">
            <a:xfrm>
              <a:off x="1859070" y="8291338"/>
              <a:ext cx="3944438" cy="51111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2400" dirty="0">
                  <a:solidFill>
                    <a:schemeClr val="tx1"/>
                  </a:solidFill>
                  <a:latin typeface="Calibri Light"/>
                  <a:cs typeface="Calibri Light"/>
                </a:rPr>
                <a:t>Marketing</a:t>
              </a:r>
            </a:p>
          </p:txBody>
        </p:sp>
        <p:grpSp>
          <p:nvGrpSpPr>
            <p:cNvPr id="136" name="Group 135"/>
            <p:cNvGrpSpPr/>
            <p:nvPr/>
          </p:nvGrpSpPr>
          <p:grpSpPr>
            <a:xfrm>
              <a:off x="2988462" y="8766406"/>
              <a:ext cx="1641092" cy="501217"/>
              <a:chOff x="3988146" y="9821053"/>
              <a:chExt cx="1641092" cy="501217"/>
            </a:xfrm>
            <a:solidFill>
              <a:schemeClr val="accent2"/>
            </a:solidFill>
          </p:grpSpPr>
          <p:sp>
            <p:nvSpPr>
              <p:cNvPr id="144" name="Freeform 78"/>
              <p:cNvSpPr>
                <a:spLocks noChangeArrowheads="1"/>
              </p:cNvSpPr>
              <p:nvPr/>
            </p:nvSpPr>
            <p:spPr bwMode="auto">
              <a:xfrm>
                <a:off x="5127536" y="9821053"/>
                <a:ext cx="501702" cy="49249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5" name="Freeform 79"/>
              <p:cNvSpPr>
                <a:spLocks noChangeArrowheads="1"/>
              </p:cNvSpPr>
              <p:nvPr/>
            </p:nvSpPr>
            <p:spPr bwMode="auto">
              <a:xfrm>
                <a:off x="4552157" y="9829775"/>
                <a:ext cx="501704" cy="49249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6" name="Freeform 86"/>
              <p:cNvSpPr>
                <a:spLocks noChangeArrowheads="1"/>
              </p:cNvSpPr>
              <p:nvPr/>
            </p:nvSpPr>
            <p:spPr bwMode="auto">
              <a:xfrm>
                <a:off x="3988146" y="9829775"/>
                <a:ext cx="501702" cy="49249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37" name="Group 136"/>
            <p:cNvGrpSpPr/>
            <p:nvPr/>
          </p:nvGrpSpPr>
          <p:grpSpPr>
            <a:xfrm>
              <a:off x="2442341" y="8203744"/>
              <a:ext cx="2738812" cy="73150"/>
              <a:chOff x="1775295" y="2028842"/>
              <a:chExt cx="3631535" cy="45719"/>
            </a:xfrm>
          </p:grpSpPr>
          <p:sp>
            <p:nvSpPr>
              <p:cNvPr id="138" name="Rectangle 137"/>
              <p:cNvSpPr/>
              <p:nvPr/>
            </p:nvSpPr>
            <p:spPr>
              <a:xfrm flipV="1">
                <a:off x="1775295" y="2028842"/>
                <a:ext cx="54035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39" name="Rectangle 138"/>
              <p:cNvSpPr/>
              <p:nvPr/>
            </p:nvSpPr>
            <p:spPr>
              <a:xfrm flipV="1">
                <a:off x="2390858" y="2028842"/>
                <a:ext cx="540353"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0" name="Rectangle 139"/>
              <p:cNvSpPr/>
              <p:nvPr/>
            </p:nvSpPr>
            <p:spPr>
              <a:xfrm flipV="1">
                <a:off x="3025596" y="2028842"/>
                <a:ext cx="540353"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1" name="Rectangle 140"/>
              <p:cNvSpPr/>
              <p:nvPr/>
            </p:nvSpPr>
            <p:spPr>
              <a:xfrm flipV="1">
                <a:off x="3641289" y="2028842"/>
                <a:ext cx="540353"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2" name="Rectangle 141"/>
              <p:cNvSpPr/>
              <p:nvPr/>
            </p:nvSpPr>
            <p:spPr>
              <a:xfrm flipV="1">
                <a:off x="4256852" y="2028842"/>
                <a:ext cx="540353"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3" name="Rectangle 142"/>
              <p:cNvSpPr/>
              <p:nvPr/>
            </p:nvSpPr>
            <p:spPr>
              <a:xfrm flipV="1">
                <a:off x="4866477" y="2028842"/>
                <a:ext cx="540353" cy="45719"/>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grpSp>
      <p:grpSp>
        <p:nvGrpSpPr>
          <p:cNvPr id="66" name="Group 65"/>
          <p:cNvGrpSpPr/>
          <p:nvPr/>
        </p:nvGrpSpPr>
        <p:grpSpPr>
          <a:xfrm>
            <a:off x="1739573" y="488028"/>
            <a:ext cx="20937538" cy="2200624"/>
            <a:chOff x="1739573" y="511491"/>
            <a:chExt cx="20937538" cy="2200624"/>
          </a:xfrm>
        </p:grpSpPr>
        <p:sp>
          <p:nvSpPr>
            <p:cNvPr id="67" name="TextBox 66"/>
            <p:cNvSpPr txBox="1"/>
            <p:nvPr/>
          </p:nvSpPr>
          <p:spPr>
            <a:xfrm>
              <a:off x="1739573" y="511491"/>
              <a:ext cx="20937538" cy="1446550"/>
            </a:xfrm>
            <a:prstGeom prst="rect">
              <a:avLst/>
            </a:prstGeom>
            <a:noFill/>
          </p:spPr>
          <p:txBody>
            <a:bodyPr wrap="square" rtlCol="0">
              <a:spAutoFit/>
            </a:bodyPr>
            <a:lstStyle/>
            <a:p>
              <a:pPr algn="ctr"/>
              <a:r>
                <a:rPr lang="en-US" sz="8800" b="1" dirty="0" smtClean="0">
                  <a:solidFill>
                    <a:schemeClr val="tx2"/>
                  </a:solidFill>
                  <a:latin typeface="Lato Regular"/>
                  <a:cs typeface="Lato Regular"/>
                </a:rPr>
                <a:t>MEET OUR GREAT TEAM</a:t>
              </a:r>
              <a:endParaRPr lang="id-ID" sz="8800" b="1" dirty="0">
                <a:solidFill>
                  <a:schemeClr val="tx2"/>
                </a:solidFill>
                <a:latin typeface="Lato Regular"/>
                <a:cs typeface="Lato Regular"/>
              </a:endParaRPr>
            </a:p>
          </p:txBody>
        </p:sp>
        <p:grpSp>
          <p:nvGrpSpPr>
            <p:cNvPr id="68" name="Group 67"/>
            <p:cNvGrpSpPr/>
            <p:nvPr/>
          </p:nvGrpSpPr>
          <p:grpSpPr>
            <a:xfrm>
              <a:off x="10842089" y="1977406"/>
              <a:ext cx="2738812" cy="73151"/>
              <a:chOff x="1775295" y="2020905"/>
              <a:chExt cx="3631535" cy="45719"/>
            </a:xfrm>
          </p:grpSpPr>
          <p:sp>
            <p:nvSpPr>
              <p:cNvPr id="70" name="Rectangle 69"/>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5" name="Rectangle 7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6" name="Rectangle 75"/>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7" name="Rectangle 76"/>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8" name="Rectangle 77"/>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9" name="Rectangle 78"/>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69" name="TextBox 68"/>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3" name="Picture Placeholder 2"/>
          <p:cNvSpPr>
            <a:spLocks noGrp="1"/>
          </p:cNvSpPr>
          <p:nvPr>
            <p:ph type="pic" sz="quarter" idx="14"/>
          </p:nvPr>
        </p:nvSpPr>
        <p:spPr/>
      </p:sp>
      <p:sp>
        <p:nvSpPr>
          <p:cNvPr id="4" name="Picture Placeholder 3"/>
          <p:cNvSpPr>
            <a:spLocks noGrp="1"/>
          </p:cNvSpPr>
          <p:nvPr>
            <p:ph type="pic" sz="quarter" idx="15"/>
          </p:nvPr>
        </p:nvSpPr>
        <p:spPr/>
      </p:sp>
      <p:sp>
        <p:nvSpPr>
          <p:cNvPr id="5" name="Picture Placeholder 4"/>
          <p:cNvSpPr>
            <a:spLocks noGrp="1"/>
          </p:cNvSpPr>
          <p:nvPr>
            <p:ph type="pic" sz="quarter" idx="16"/>
          </p:nvPr>
        </p:nvSpPr>
        <p:spPr/>
      </p:sp>
      <p:sp>
        <p:nvSpPr>
          <p:cNvPr id="6" name="Picture Placeholder 5"/>
          <p:cNvSpPr>
            <a:spLocks noGrp="1"/>
          </p:cNvSpPr>
          <p:nvPr>
            <p:ph type="pic" sz="quarter" idx="17"/>
          </p:nvPr>
        </p:nvSpPr>
        <p:spPr/>
      </p:sp>
    </p:spTree>
    <p:extLst>
      <p:ext uri="{BB962C8B-B14F-4D97-AF65-F5344CB8AC3E}">
        <p14:creationId xmlns:p14="http://schemas.microsoft.com/office/powerpoint/2010/main" val="3371608590"/>
      </p:ext>
    </p:extLst>
  </p:cSld>
  <p:clrMapOvr>
    <a:masterClrMapping/>
  </p:clrMapOvr>
  <mc:AlternateContent xmlns:mc="http://schemas.openxmlformats.org/markup-compatibility/2006" xmlns:p14="http://schemas.microsoft.com/office/powerpoint/2010/main">
    <mc:Choice Requires="p14">
      <p:transition spd="slow" p14:dur="34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500"/>
                                        <p:tgtEl>
                                          <p:spTgt spid="66"/>
                                        </p:tgtEl>
                                      </p:cBhvr>
                                    </p:animEffect>
                                    <p:anim calcmode="lin" valueType="num">
                                      <p:cBhvr>
                                        <p:cTn id="8" dur="500" fill="hold"/>
                                        <p:tgtEl>
                                          <p:spTgt spid="66"/>
                                        </p:tgtEl>
                                        <p:attrNameLst>
                                          <p:attrName>ppt_x</p:attrName>
                                        </p:attrNameLst>
                                      </p:cBhvr>
                                      <p:tavLst>
                                        <p:tav tm="0">
                                          <p:val>
                                            <p:strVal val="#ppt_x"/>
                                          </p:val>
                                        </p:tav>
                                        <p:tav tm="100000">
                                          <p:val>
                                            <p:strVal val="#ppt_x"/>
                                          </p:val>
                                        </p:tav>
                                      </p:tavLst>
                                    </p:anim>
                                    <p:anim calcmode="lin" valueType="num">
                                      <p:cBhvr>
                                        <p:cTn id="9" dur="500" fill="hold"/>
                                        <p:tgtEl>
                                          <p:spTgt spid="6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05"/>
                                        </p:tgtEl>
                                        <p:attrNameLst>
                                          <p:attrName>style.visibility</p:attrName>
                                        </p:attrNameLst>
                                      </p:cBhvr>
                                      <p:to>
                                        <p:strVal val="visible"/>
                                      </p:to>
                                    </p:set>
                                    <p:animEffect transition="in" filter="fade">
                                      <p:cBhvr>
                                        <p:cTn id="17" dur="500"/>
                                        <p:tgtEl>
                                          <p:spTgt spid="105"/>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19"/>
                                        </p:tgtEl>
                                        <p:attrNameLst>
                                          <p:attrName>style.visibility</p:attrName>
                                        </p:attrNameLst>
                                      </p:cBhvr>
                                      <p:to>
                                        <p:strVal val="visible"/>
                                      </p:to>
                                    </p:set>
                                    <p:animEffect transition="in" filter="fade">
                                      <p:cBhvr>
                                        <p:cTn id="21" dur="500"/>
                                        <p:tgtEl>
                                          <p:spTgt spid="119"/>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133"/>
                                        </p:tgtEl>
                                        <p:attrNameLst>
                                          <p:attrName>style.visibility</p:attrName>
                                        </p:attrNameLst>
                                      </p:cBhvr>
                                      <p:to>
                                        <p:strVal val="visible"/>
                                      </p:to>
                                    </p:set>
                                    <p:animEffect transition="in" filter="fade">
                                      <p:cBhvr>
                                        <p:cTn id="25"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p:cNvSpPr/>
          <p:nvPr/>
        </p:nvSpPr>
        <p:spPr>
          <a:xfrm>
            <a:off x="0" y="0"/>
            <a:ext cx="9454066" cy="13760560"/>
          </a:xfrm>
          <a:prstGeom prst="rect">
            <a:avLst/>
          </a:prstGeom>
          <a:solidFill>
            <a:schemeClr val="accent5">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4565" tIns="82282" rIns="164565" bIns="82282" numCol="1" spcCol="0" rtlCol="0" fromWordArt="0" anchor="ctr" anchorCtr="0" forceAA="0" compatLnSpc="1">
            <a:prstTxWarp prst="textNoShape">
              <a:avLst/>
            </a:prstTxWarp>
            <a:noAutofit/>
          </a:bodyPr>
          <a:lstStyle/>
          <a:p>
            <a:pPr algn="ctr"/>
            <a:endParaRPr lang="bg-BG" sz="2500" dirty="0">
              <a:latin typeface="Calibri Light"/>
            </a:endParaRPr>
          </a:p>
        </p:txBody>
      </p:sp>
      <p:sp>
        <p:nvSpPr>
          <p:cNvPr id="72" name="Rectangle 71"/>
          <p:cNvSpPr/>
          <p:nvPr/>
        </p:nvSpPr>
        <p:spPr>
          <a:xfrm>
            <a:off x="9454066" y="-14342"/>
            <a:ext cx="14945864" cy="13760560"/>
          </a:xfrm>
          <a:prstGeom prst="rect">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4565" tIns="82282" rIns="164565" bIns="82282" numCol="1" spcCol="0" rtlCol="0" fromWordArt="0" anchor="ctr" anchorCtr="0" forceAA="0" compatLnSpc="1">
            <a:prstTxWarp prst="textNoShape">
              <a:avLst/>
            </a:prstTxWarp>
            <a:noAutofit/>
          </a:bodyPr>
          <a:lstStyle/>
          <a:p>
            <a:pPr algn="ctr"/>
            <a:endParaRPr lang="bg-BG" sz="2500" dirty="0">
              <a:latin typeface="Calibri Light"/>
            </a:endParaRPr>
          </a:p>
        </p:txBody>
      </p:sp>
      <p:sp>
        <p:nvSpPr>
          <p:cNvPr id="84" name="Freeform 11"/>
          <p:cNvSpPr>
            <a:spLocks/>
          </p:cNvSpPr>
          <p:nvPr/>
        </p:nvSpPr>
        <p:spPr bwMode="auto">
          <a:xfrm>
            <a:off x="12438687" y="5799170"/>
            <a:ext cx="823501" cy="1660770"/>
          </a:xfrm>
          <a:custGeom>
            <a:avLst/>
            <a:gdLst>
              <a:gd name="T0" fmla="*/ 88 w 104"/>
              <a:gd name="T1" fmla="*/ 0 h 210"/>
              <a:gd name="T2" fmla="*/ 0 w 104"/>
              <a:gd name="T3" fmla="*/ 208 h 210"/>
              <a:gd name="T4" fmla="*/ 20 w 104"/>
              <a:gd name="T5" fmla="*/ 210 h 210"/>
              <a:gd name="T6" fmla="*/ 104 w 104"/>
              <a:gd name="T7" fmla="*/ 13 h 210"/>
              <a:gd name="T8" fmla="*/ 88 w 104"/>
              <a:gd name="T9" fmla="*/ 0 h 210"/>
            </a:gdLst>
            <a:ahLst/>
            <a:cxnLst>
              <a:cxn ang="0">
                <a:pos x="T0" y="T1"/>
              </a:cxn>
              <a:cxn ang="0">
                <a:pos x="T2" y="T3"/>
              </a:cxn>
              <a:cxn ang="0">
                <a:pos x="T4" y="T5"/>
              </a:cxn>
              <a:cxn ang="0">
                <a:pos x="T6" y="T7"/>
              </a:cxn>
              <a:cxn ang="0">
                <a:pos x="T8" y="T9"/>
              </a:cxn>
            </a:cxnLst>
            <a:rect l="0" t="0" r="r" b="b"/>
            <a:pathLst>
              <a:path w="104" h="210">
                <a:moveTo>
                  <a:pt x="88" y="0"/>
                </a:moveTo>
                <a:cubicBezTo>
                  <a:pt x="46" y="62"/>
                  <a:pt x="16" y="133"/>
                  <a:pt x="0" y="208"/>
                </a:cubicBezTo>
                <a:cubicBezTo>
                  <a:pt x="7" y="208"/>
                  <a:pt x="14" y="209"/>
                  <a:pt x="20" y="210"/>
                </a:cubicBezTo>
                <a:cubicBezTo>
                  <a:pt x="35" y="139"/>
                  <a:pt x="64" y="72"/>
                  <a:pt x="104" y="13"/>
                </a:cubicBezTo>
                <a:cubicBezTo>
                  <a:pt x="98" y="9"/>
                  <a:pt x="93" y="5"/>
                  <a:pt x="88" y="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85" name="Freeform 12"/>
          <p:cNvSpPr>
            <a:spLocks/>
          </p:cNvSpPr>
          <p:nvPr/>
        </p:nvSpPr>
        <p:spPr bwMode="auto">
          <a:xfrm>
            <a:off x="20530334" y="5799170"/>
            <a:ext cx="820166" cy="1660770"/>
          </a:xfrm>
          <a:custGeom>
            <a:avLst/>
            <a:gdLst>
              <a:gd name="T0" fmla="*/ 104 w 104"/>
              <a:gd name="T1" fmla="*/ 208 h 210"/>
              <a:gd name="T2" fmla="*/ 16 w 104"/>
              <a:gd name="T3" fmla="*/ 0 h 210"/>
              <a:gd name="T4" fmla="*/ 0 w 104"/>
              <a:gd name="T5" fmla="*/ 13 h 210"/>
              <a:gd name="T6" fmla="*/ 84 w 104"/>
              <a:gd name="T7" fmla="*/ 210 h 210"/>
              <a:gd name="T8" fmla="*/ 104 w 104"/>
              <a:gd name="T9" fmla="*/ 208 h 210"/>
            </a:gdLst>
            <a:ahLst/>
            <a:cxnLst>
              <a:cxn ang="0">
                <a:pos x="T0" y="T1"/>
              </a:cxn>
              <a:cxn ang="0">
                <a:pos x="T2" y="T3"/>
              </a:cxn>
              <a:cxn ang="0">
                <a:pos x="T4" y="T5"/>
              </a:cxn>
              <a:cxn ang="0">
                <a:pos x="T6" y="T7"/>
              </a:cxn>
              <a:cxn ang="0">
                <a:pos x="T8" y="T9"/>
              </a:cxn>
            </a:cxnLst>
            <a:rect l="0" t="0" r="r" b="b"/>
            <a:pathLst>
              <a:path w="104" h="210">
                <a:moveTo>
                  <a:pt x="104" y="208"/>
                </a:moveTo>
                <a:cubicBezTo>
                  <a:pt x="88" y="133"/>
                  <a:pt x="58" y="62"/>
                  <a:pt x="16" y="0"/>
                </a:cubicBezTo>
                <a:cubicBezTo>
                  <a:pt x="11" y="5"/>
                  <a:pt x="6" y="9"/>
                  <a:pt x="0" y="13"/>
                </a:cubicBezTo>
                <a:cubicBezTo>
                  <a:pt x="40" y="72"/>
                  <a:pt x="69" y="139"/>
                  <a:pt x="84" y="210"/>
                </a:cubicBezTo>
                <a:cubicBezTo>
                  <a:pt x="90" y="209"/>
                  <a:pt x="97" y="208"/>
                  <a:pt x="104" y="208"/>
                </a:cubicBezTo>
                <a:close/>
              </a:path>
            </a:pathLst>
          </a:custGeom>
          <a:solidFill>
            <a:schemeClr val="accent6"/>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86" name="Freeform 13"/>
          <p:cNvSpPr>
            <a:spLocks/>
          </p:cNvSpPr>
          <p:nvPr/>
        </p:nvSpPr>
        <p:spPr bwMode="auto">
          <a:xfrm>
            <a:off x="17766438" y="3894954"/>
            <a:ext cx="1626998" cy="790366"/>
          </a:xfrm>
          <a:custGeom>
            <a:avLst/>
            <a:gdLst>
              <a:gd name="T0" fmla="*/ 194 w 206"/>
              <a:gd name="T1" fmla="*/ 100 h 100"/>
              <a:gd name="T2" fmla="*/ 206 w 206"/>
              <a:gd name="T3" fmla="*/ 84 h 100"/>
              <a:gd name="T4" fmla="*/ 1 w 206"/>
              <a:gd name="T5" fmla="*/ 0 h 100"/>
              <a:gd name="T6" fmla="*/ 1 w 206"/>
              <a:gd name="T7" fmla="*/ 1 h 100"/>
              <a:gd name="T8" fmla="*/ 0 w 206"/>
              <a:gd name="T9" fmla="*/ 20 h 100"/>
              <a:gd name="T10" fmla="*/ 194 w 206"/>
              <a:gd name="T11" fmla="*/ 100 h 100"/>
            </a:gdLst>
            <a:ahLst/>
            <a:cxnLst>
              <a:cxn ang="0">
                <a:pos x="T0" y="T1"/>
              </a:cxn>
              <a:cxn ang="0">
                <a:pos x="T2" y="T3"/>
              </a:cxn>
              <a:cxn ang="0">
                <a:pos x="T4" y="T5"/>
              </a:cxn>
              <a:cxn ang="0">
                <a:pos x="T6" y="T7"/>
              </a:cxn>
              <a:cxn ang="0">
                <a:pos x="T8" y="T9"/>
              </a:cxn>
              <a:cxn ang="0">
                <a:pos x="T10" y="T11"/>
              </a:cxn>
            </a:cxnLst>
            <a:rect l="0" t="0" r="r" b="b"/>
            <a:pathLst>
              <a:path w="206" h="100">
                <a:moveTo>
                  <a:pt x="194" y="100"/>
                </a:moveTo>
                <a:cubicBezTo>
                  <a:pt x="197" y="94"/>
                  <a:pt x="202" y="89"/>
                  <a:pt x="206" y="84"/>
                </a:cubicBezTo>
                <a:cubicBezTo>
                  <a:pt x="145" y="44"/>
                  <a:pt x="76" y="15"/>
                  <a:pt x="1" y="0"/>
                </a:cubicBezTo>
                <a:cubicBezTo>
                  <a:pt x="1" y="0"/>
                  <a:pt x="1" y="1"/>
                  <a:pt x="1" y="1"/>
                </a:cubicBezTo>
                <a:cubicBezTo>
                  <a:pt x="1" y="8"/>
                  <a:pt x="1" y="14"/>
                  <a:pt x="0" y="20"/>
                </a:cubicBezTo>
                <a:cubicBezTo>
                  <a:pt x="70" y="34"/>
                  <a:pt x="136" y="62"/>
                  <a:pt x="194" y="10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87" name="Freeform 14"/>
          <p:cNvSpPr>
            <a:spLocks/>
          </p:cNvSpPr>
          <p:nvPr/>
        </p:nvSpPr>
        <p:spPr bwMode="auto">
          <a:xfrm>
            <a:off x="14389083" y="3894954"/>
            <a:ext cx="1633666" cy="790366"/>
          </a:xfrm>
          <a:custGeom>
            <a:avLst/>
            <a:gdLst>
              <a:gd name="T0" fmla="*/ 205 w 207"/>
              <a:gd name="T1" fmla="*/ 1 h 100"/>
              <a:gd name="T2" fmla="*/ 205 w 207"/>
              <a:gd name="T3" fmla="*/ 0 h 100"/>
              <a:gd name="T4" fmla="*/ 0 w 207"/>
              <a:gd name="T5" fmla="*/ 84 h 100"/>
              <a:gd name="T6" fmla="*/ 13 w 207"/>
              <a:gd name="T7" fmla="*/ 100 h 100"/>
              <a:gd name="T8" fmla="*/ 207 w 207"/>
              <a:gd name="T9" fmla="*/ 20 h 100"/>
              <a:gd name="T10" fmla="*/ 205 w 207"/>
              <a:gd name="T11" fmla="*/ 1 h 100"/>
            </a:gdLst>
            <a:ahLst/>
            <a:cxnLst>
              <a:cxn ang="0">
                <a:pos x="T0" y="T1"/>
              </a:cxn>
              <a:cxn ang="0">
                <a:pos x="T2" y="T3"/>
              </a:cxn>
              <a:cxn ang="0">
                <a:pos x="T4" y="T5"/>
              </a:cxn>
              <a:cxn ang="0">
                <a:pos x="T6" y="T7"/>
              </a:cxn>
              <a:cxn ang="0">
                <a:pos x="T8" y="T9"/>
              </a:cxn>
              <a:cxn ang="0">
                <a:pos x="T10" y="T11"/>
              </a:cxn>
            </a:cxnLst>
            <a:rect l="0" t="0" r="r" b="b"/>
            <a:pathLst>
              <a:path w="207" h="100">
                <a:moveTo>
                  <a:pt x="205" y="1"/>
                </a:moveTo>
                <a:cubicBezTo>
                  <a:pt x="205" y="1"/>
                  <a:pt x="205" y="0"/>
                  <a:pt x="205" y="0"/>
                </a:cubicBezTo>
                <a:cubicBezTo>
                  <a:pt x="131" y="15"/>
                  <a:pt x="62" y="44"/>
                  <a:pt x="0" y="84"/>
                </a:cubicBezTo>
                <a:cubicBezTo>
                  <a:pt x="5" y="89"/>
                  <a:pt x="9" y="94"/>
                  <a:pt x="13" y="100"/>
                </a:cubicBezTo>
                <a:cubicBezTo>
                  <a:pt x="71" y="62"/>
                  <a:pt x="137" y="34"/>
                  <a:pt x="207" y="20"/>
                </a:cubicBezTo>
                <a:cubicBezTo>
                  <a:pt x="206" y="14"/>
                  <a:pt x="205" y="8"/>
                  <a:pt x="205" y="1"/>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5" name="Group 4"/>
          <p:cNvGrpSpPr/>
          <p:nvPr/>
        </p:nvGrpSpPr>
        <p:grpSpPr>
          <a:xfrm>
            <a:off x="16056090" y="3067904"/>
            <a:ext cx="1673674" cy="1674110"/>
            <a:chOff x="16056090" y="3067904"/>
            <a:chExt cx="1673674" cy="1674110"/>
          </a:xfrm>
        </p:grpSpPr>
        <p:sp>
          <p:nvSpPr>
            <p:cNvPr id="82" name="Freeform 9"/>
            <p:cNvSpPr>
              <a:spLocks noEditPoints="1"/>
            </p:cNvSpPr>
            <p:nvPr/>
          </p:nvSpPr>
          <p:spPr bwMode="auto">
            <a:xfrm>
              <a:off x="16056090" y="3067904"/>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16" name="Group 115"/>
            <p:cNvGrpSpPr/>
            <p:nvPr/>
          </p:nvGrpSpPr>
          <p:grpSpPr>
            <a:xfrm>
              <a:off x="16647111" y="3532592"/>
              <a:ext cx="503385" cy="721315"/>
              <a:chOff x="3741341" y="1604128"/>
              <a:chExt cx="341313" cy="488950"/>
            </a:xfrm>
            <a:solidFill>
              <a:schemeClr val="accent3"/>
            </a:solidFill>
          </p:grpSpPr>
          <p:sp>
            <p:nvSpPr>
              <p:cNvPr id="120" name="Freeform 15"/>
              <p:cNvSpPr>
                <a:spLocks noEditPoints="1"/>
              </p:cNvSpPr>
              <p:nvPr/>
            </p:nvSpPr>
            <p:spPr bwMode="auto">
              <a:xfrm>
                <a:off x="3741341" y="1604128"/>
                <a:ext cx="341313" cy="48895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6" name="Freeform 16"/>
              <p:cNvSpPr>
                <a:spLocks/>
              </p:cNvSpPr>
              <p:nvPr/>
            </p:nvSpPr>
            <p:spPr bwMode="auto">
              <a:xfrm>
                <a:off x="3819128" y="1680328"/>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2" name="Group 1"/>
          <p:cNvGrpSpPr/>
          <p:nvPr/>
        </p:nvGrpSpPr>
        <p:grpSpPr>
          <a:xfrm>
            <a:off x="3088487" y="8119002"/>
            <a:ext cx="3472959" cy="1590152"/>
            <a:chOff x="3088487" y="8119002"/>
            <a:chExt cx="3472959" cy="1590152"/>
          </a:xfrm>
        </p:grpSpPr>
        <p:sp>
          <p:nvSpPr>
            <p:cNvPr id="62" name="Rectangle 61"/>
            <p:cNvSpPr/>
            <p:nvPr/>
          </p:nvSpPr>
          <p:spPr>
            <a:xfrm>
              <a:off x="3088487" y="8119002"/>
              <a:ext cx="3472959" cy="744783"/>
            </a:xfrm>
            <a:prstGeom prst="rect">
              <a:avLst/>
            </a:prstGeom>
          </p:spPr>
          <p:txBody>
            <a:bodyPr wrap="none" lIns="219419" tIns="109710" rIns="219419" bIns="109710">
              <a:spAutoFit/>
            </a:bodyPr>
            <a:lstStyle/>
            <a:p>
              <a:pPr algn="ctr"/>
              <a:r>
                <a:rPr lang="en-US" sz="3400" dirty="0" smtClean="0">
                  <a:solidFill>
                    <a:schemeClr val="bg1"/>
                  </a:solidFill>
                  <a:latin typeface="Lato Regular"/>
                  <a:ea typeface="Open Sans Light" panose="020B0306030504020204" pitchFamily="34" charset="0"/>
                  <a:cs typeface="Lato Regular"/>
                </a:rPr>
                <a:t>Pedro Banderas</a:t>
              </a:r>
              <a:endParaRPr lang="en-US" sz="3400" dirty="0">
                <a:solidFill>
                  <a:schemeClr val="bg1"/>
                </a:solidFill>
                <a:latin typeface="Lato Regular"/>
                <a:ea typeface="Open Sans Light" panose="020B0306030504020204" pitchFamily="34" charset="0"/>
                <a:cs typeface="Lato Regular"/>
              </a:endParaRPr>
            </a:p>
          </p:txBody>
        </p:sp>
        <p:sp>
          <p:nvSpPr>
            <p:cNvPr id="63" name="Rectangle 62"/>
            <p:cNvSpPr/>
            <p:nvPr/>
          </p:nvSpPr>
          <p:spPr>
            <a:xfrm>
              <a:off x="3246780" y="8641629"/>
              <a:ext cx="3145727" cy="529339"/>
            </a:xfrm>
            <a:prstGeom prst="rect">
              <a:avLst/>
            </a:prstGeom>
          </p:spPr>
          <p:txBody>
            <a:bodyPr wrap="square" lIns="219419" tIns="109710" rIns="219419" bIns="109710">
              <a:spAutoFit/>
            </a:bodyPr>
            <a:lstStyle/>
            <a:p>
              <a:pPr algn="ctr"/>
              <a:r>
                <a:rPr lang="en-US" sz="2000" dirty="0" smtClean="0">
                  <a:solidFill>
                    <a:schemeClr val="bg1"/>
                  </a:solidFill>
                  <a:latin typeface="Lato Regular"/>
                  <a:ea typeface="Open Sans Light" panose="020B0306030504020204" pitchFamily="34" charset="0"/>
                  <a:cs typeface="Lato Regular"/>
                </a:rPr>
                <a:t>Administrator</a:t>
              </a:r>
              <a:endParaRPr lang="en-US" sz="2000" dirty="0">
                <a:solidFill>
                  <a:schemeClr val="bg1"/>
                </a:solidFill>
                <a:latin typeface="Lato Regular"/>
                <a:ea typeface="Open Sans Light" panose="020B0306030504020204" pitchFamily="34" charset="0"/>
                <a:cs typeface="Lato Regular"/>
              </a:endParaRPr>
            </a:p>
          </p:txBody>
        </p:sp>
        <p:grpSp>
          <p:nvGrpSpPr>
            <p:cNvPr id="28" name="Group 27"/>
            <p:cNvGrpSpPr/>
            <p:nvPr/>
          </p:nvGrpSpPr>
          <p:grpSpPr>
            <a:xfrm>
              <a:off x="3988146" y="9207937"/>
              <a:ext cx="1641092" cy="501217"/>
              <a:chOff x="3988146" y="9821053"/>
              <a:chExt cx="1641092" cy="501217"/>
            </a:xfrm>
          </p:grpSpPr>
          <p:sp>
            <p:nvSpPr>
              <p:cNvPr id="209" name="Freeform 78"/>
              <p:cNvSpPr>
                <a:spLocks noChangeArrowheads="1"/>
              </p:cNvSpPr>
              <p:nvPr/>
            </p:nvSpPr>
            <p:spPr bwMode="auto">
              <a:xfrm>
                <a:off x="5127536" y="9821053"/>
                <a:ext cx="501702" cy="49249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0" name="Freeform 79"/>
              <p:cNvSpPr>
                <a:spLocks noChangeArrowheads="1"/>
              </p:cNvSpPr>
              <p:nvPr/>
            </p:nvSpPr>
            <p:spPr bwMode="auto">
              <a:xfrm>
                <a:off x="4552157" y="9829775"/>
                <a:ext cx="501704" cy="49249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1" name="Freeform 86"/>
              <p:cNvSpPr>
                <a:spLocks noChangeArrowheads="1"/>
              </p:cNvSpPr>
              <p:nvPr/>
            </p:nvSpPr>
            <p:spPr bwMode="auto">
              <a:xfrm>
                <a:off x="3988146" y="9829775"/>
                <a:ext cx="501702" cy="49249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8" name="Group 7"/>
          <p:cNvGrpSpPr/>
          <p:nvPr/>
        </p:nvGrpSpPr>
        <p:grpSpPr>
          <a:xfrm>
            <a:off x="13761752" y="5312775"/>
            <a:ext cx="6253121" cy="6257924"/>
            <a:chOff x="13761752" y="5312775"/>
            <a:chExt cx="6253121" cy="6257924"/>
          </a:xfrm>
          <a:solidFill>
            <a:schemeClr val="accent5"/>
          </a:solidFill>
        </p:grpSpPr>
        <p:sp>
          <p:nvSpPr>
            <p:cNvPr id="78" name="Oval 5"/>
            <p:cNvSpPr>
              <a:spLocks noChangeArrowheads="1"/>
            </p:cNvSpPr>
            <p:nvPr/>
          </p:nvSpPr>
          <p:spPr bwMode="auto">
            <a:xfrm>
              <a:off x="13761752" y="5312775"/>
              <a:ext cx="6253121" cy="6257924"/>
            </a:xfrm>
            <a:prstGeom prst="ellipse">
              <a:avLst/>
            </a:prstGeom>
            <a:grp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31" name="Group 30"/>
            <p:cNvGrpSpPr/>
            <p:nvPr/>
          </p:nvGrpSpPr>
          <p:grpSpPr>
            <a:xfrm>
              <a:off x="14682822" y="6749091"/>
              <a:ext cx="4389723" cy="3050046"/>
              <a:chOff x="14748898" y="6727577"/>
              <a:chExt cx="4389723" cy="3050046"/>
            </a:xfrm>
            <a:grpFill/>
          </p:grpSpPr>
          <p:grpSp>
            <p:nvGrpSpPr>
              <p:cNvPr id="30" name="Group 29"/>
              <p:cNvGrpSpPr/>
              <p:nvPr/>
            </p:nvGrpSpPr>
            <p:grpSpPr>
              <a:xfrm>
                <a:off x="14748898" y="7556579"/>
                <a:ext cx="4389723" cy="2221044"/>
                <a:chOff x="14573714" y="7403300"/>
                <a:chExt cx="4713458" cy="2384842"/>
              </a:xfrm>
              <a:grpFill/>
            </p:grpSpPr>
            <p:grpSp>
              <p:nvGrpSpPr>
                <p:cNvPr id="216" name="Group 215"/>
                <p:cNvGrpSpPr/>
                <p:nvPr/>
              </p:nvGrpSpPr>
              <p:grpSpPr bwMode="auto">
                <a:xfrm>
                  <a:off x="16560755" y="7648529"/>
                  <a:ext cx="2726417" cy="173747"/>
                  <a:chOff x="5279680" y="3506146"/>
                  <a:chExt cx="2352034" cy="150443"/>
                </a:xfrm>
                <a:grpFill/>
              </p:grpSpPr>
              <p:sp>
                <p:nvSpPr>
                  <p:cNvPr id="218" name="Parallelogram 217"/>
                  <p:cNvSpPr/>
                  <p:nvPr/>
                </p:nvSpPr>
                <p:spPr>
                  <a:xfrm>
                    <a:off x="7159104"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accent3"/>
                      </a:solidFill>
                      <a:latin typeface="Calibri Light"/>
                    </a:endParaRPr>
                  </a:p>
                </p:txBody>
              </p:sp>
              <p:sp>
                <p:nvSpPr>
                  <p:cNvPr id="219" name="Parallelogram 218"/>
                  <p:cNvSpPr/>
                  <p:nvPr/>
                </p:nvSpPr>
                <p:spPr>
                  <a:xfrm>
                    <a:off x="6689248"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accent3"/>
                      </a:solidFill>
                      <a:latin typeface="Calibri Light"/>
                    </a:endParaRPr>
                  </a:p>
                </p:txBody>
              </p:sp>
              <p:sp>
                <p:nvSpPr>
                  <p:cNvPr id="220" name="Parallelogram 219"/>
                  <p:cNvSpPr/>
                  <p:nvPr/>
                </p:nvSpPr>
                <p:spPr>
                  <a:xfrm>
                    <a:off x="6219392"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accent3"/>
                      </a:solidFill>
                      <a:latin typeface="Calibri Light"/>
                    </a:endParaRPr>
                  </a:p>
                </p:txBody>
              </p:sp>
              <p:sp>
                <p:nvSpPr>
                  <p:cNvPr id="221" name="Parallelogram 220"/>
                  <p:cNvSpPr/>
                  <p:nvPr/>
                </p:nvSpPr>
                <p:spPr>
                  <a:xfrm>
                    <a:off x="5749536" y="3506148"/>
                    <a:ext cx="472610" cy="150441"/>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accent3"/>
                      </a:solidFill>
                      <a:latin typeface="Calibri Light"/>
                    </a:endParaRPr>
                  </a:p>
                </p:txBody>
              </p:sp>
              <p:sp>
                <p:nvSpPr>
                  <p:cNvPr id="222" name="Parallelogram 221"/>
                  <p:cNvSpPr/>
                  <p:nvPr/>
                </p:nvSpPr>
                <p:spPr>
                  <a:xfrm>
                    <a:off x="5279680" y="3506146"/>
                    <a:ext cx="472610" cy="150440"/>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accent3"/>
                      </a:solidFill>
                      <a:latin typeface="Calibri Light"/>
                    </a:endParaRPr>
                  </a:p>
                </p:txBody>
              </p:sp>
            </p:grpSp>
            <p:sp>
              <p:nvSpPr>
                <p:cNvPr id="217" name="TextBox 78"/>
                <p:cNvSpPr txBox="1">
                  <a:spLocks noChangeArrowheads="1"/>
                </p:cNvSpPr>
                <p:nvPr/>
              </p:nvSpPr>
              <p:spPr bwMode="auto">
                <a:xfrm>
                  <a:off x="14573714" y="7403300"/>
                  <a:ext cx="2100465" cy="5023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lIns="182843" tIns="91422" rIns="182843" bIns="91422"/>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id-ID" sz="2500" b="1" dirty="0">
                      <a:solidFill>
                        <a:schemeClr val="accent1"/>
                      </a:solidFill>
                      <a:latin typeface="Calibri Light"/>
                      <a:cs typeface="Calibri Light"/>
                    </a:rPr>
                    <a:t>Adobe</a:t>
                  </a:r>
                  <a:endParaRPr lang="en-US" sz="2500" b="1" dirty="0">
                    <a:solidFill>
                      <a:schemeClr val="accent1"/>
                    </a:solidFill>
                    <a:latin typeface="Calibri Light"/>
                    <a:cs typeface="Calibri Light"/>
                  </a:endParaRPr>
                </a:p>
              </p:txBody>
            </p:sp>
            <p:grpSp>
              <p:nvGrpSpPr>
                <p:cNvPr id="224" name="Group 223"/>
                <p:cNvGrpSpPr/>
                <p:nvPr/>
              </p:nvGrpSpPr>
              <p:grpSpPr bwMode="auto">
                <a:xfrm>
                  <a:off x="16560755" y="8107942"/>
                  <a:ext cx="2726417" cy="174448"/>
                  <a:chOff x="5279680" y="3902230"/>
                  <a:chExt cx="2352034" cy="150443"/>
                </a:xfrm>
                <a:grpFill/>
              </p:grpSpPr>
              <p:sp>
                <p:nvSpPr>
                  <p:cNvPr id="226" name="Parallelogram 225"/>
                  <p:cNvSpPr/>
                  <p:nvPr/>
                </p:nvSpPr>
                <p:spPr>
                  <a:xfrm>
                    <a:off x="7159104"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27" name="Parallelogram 226"/>
                  <p:cNvSpPr/>
                  <p:nvPr/>
                </p:nvSpPr>
                <p:spPr>
                  <a:xfrm>
                    <a:off x="6689248"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28" name="Parallelogram 227"/>
                  <p:cNvSpPr/>
                  <p:nvPr/>
                </p:nvSpPr>
                <p:spPr>
                  <a:xfrm>
                    <a:off x="6219392"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29" name="Parallelogram 228"/>
                  <p:cNvSpPr/>
                  <p:nvPr/>
                </p:nvSpPr>
                <p:spPr>
                  <a:xfrm>
                    <a:off x="5749536" y="3902232"/>
                    <a:ext cx="472610" cy="150441"/>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30" name="Parallelogram 229"/>
                  <p:cNvSpPr/>
                  <p:nvPr/>
                </p:nvSpPr>
                <p:spPr>
                  <a:xfrm>
                    <a:off x="5279680" y="3902230"/>
                    <a:ext cx="472610" cy="150440"/>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grpSp>
            <p:sp>
              <p:nvSpPr>
                <p:cNvPr id="225" name="TextBox 81"/>
                <p:cNvSpPr txBox="1">
                  <a:spLocks noChangeArrowheads="1"/>
                </p:cNvSpPr>
                <p:nvPr/>
              </p:nvSpPr>
              <p:spPr bwMode="auto">
                <a:xfrm>
                  <a:off x="14573714" y="7847663"/>
                  <a:ext cx="2100465" cy="504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lIns="182843" tIns="91422" rIns="182843" bIns="91422"/>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id-ID" sz="2500" b="1" dirty="0">
                      <a:solidFill>
                        <a:schemeClr val="accent2"/>
                      </a:solidFill>
                      <a:latin typeface="Calibri Light"/>
                      <a:cs typeface="Calibri Light"/>
                    </a:rPr>
                    <a:t>Vegas</a:t>
                  </a:r>
                  <a:endParaRPr lang="en-US" sz="2500" b="1" dirty="0">
                    <a:solidFill>
                      <a:schemeClr val="accent2"/>
                    </a:solidFill>
                    <a:latin typeface="Calibri Light"/>
                    <a:cs typeface="Calibri Light"/>
                  </a:endParaRPr>
                </a:p>
              </p:txBody>
            </p:sp>
            <p:grpSp>
              <p:nvGrpSpPr>
                <p:cNvPr id="232" name="Group 231"/>
                <p:cNvGrpSpPr/>
                <p:nvPr/>
              </p:nvGrpSpPr>
              <p:grpSpPr bwMode="auto">
                <a:xfrm>
                  <a:off x="16560755" y="8594075"/>
                  <a:ext cx="2726417" cy="174448"/>
                  <a:chOff x="5279680" y="4321797"/>
                  <a:chExt cx="2352034" cy="150443"/>
                </a:xfrm>
                <a:grpFill/>
              </p:grpSpPr>
              <p:sp>
                <p:nvSpPr>
                  <p:cNvPr id="234" name="Parallelogram 233"/>
                  <p:cNvSpPr/>
                  <p:nvPr/>
                </p:nvSpPr>
                <p:spPr>
                  <a:xfrm>
                    <a:off x="7159104" y="4321798"/>
                    <a:ext cx="472610" cy="150439"/>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3200" dirty="0">
                      <a:solidFill>
                        <a:schemeClr val="tx2"/>
                      </a:solidFill>
                      <a:latin typeface="Calibri Light"/>
                      <a:cs typeface="Calibri Light"/>
                    </a:endParaRPr>
                  </a:p>
                </p:txBody>
              </p:sp>
              <p:sp>
                <p:nvSpPr>
                  <p:cNvPr id="235" name="Parallelogram 234"/>
                  <p:cNvSpPr/>
                  <p:nvPr/>
                </p:nvSpPr>
                <p:spPr>
                  <a:xfrm>
                    <a:off x="6689248" y="4321798"/>
                    <a:ext cx="472610" cy="150439"/>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3200" dirty="0">
                      <a:solidFill>
                        <a:schemeClr val="tx2"/>
                      </a:solidFill>
                      <a:latin typeface="Calibri Light"/>
                      <a:cs typeface="Calibri Light"/>
                    </a:endParaRPr>
                  </a:p>
                </p:txBody>
              </p:sp>
              <p:sp>
                <p:nvSpPr>
                  <p:cNvPr id="236" name="Parallelogram 235"/>
                  <p:cNvSpPr/>
                  <p:nvPr/>
                </p:nvSpPr>
                <p:spPr>
                  <a:xfrm>
                    <a:off x="6219392" y="4321798"/>
                    <a:ext cx="472610" cy="150439"/>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3200" dirty="0">
                      <a:solidFill>
                        <a:schemeClr val="tx2"/>
                      </a:solidFill>
                      <a:latin typeface="Calibri Light"/>
                      <a:cs typeface="Calibri Light"/>
                    </a:endParaRPr>
                  </a:p>
                </p:txBody>
              </p:sp>
              <p:sp>
                <p:nvSpPr>
                  <p:cNvPr id="237" name="Parallelogram 236"/>
                  <p:cNvSpPr/>
                  <p:nvPr/>
                </p:nvSpPr>
                <p:spPr>
                  <a:xfrm>
                    <a:off x="5749536" y="4321799"/>
                    <a:ext cx="472610" cy="150441"/>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3200" dirty="0">
                      <a:solidFill>
                        <a:schemeClr val="tx2"/>
                      </a:solidFill>
                      <a:latin typeface="Calibri Light"/>
                      <a:cs typeface="Calibri Light"/>
                    </a:endParaRPr>
                  </a:p>
                </p:txBody>
              </p:sp>
              <p:sp>
                <p:nvSpPr>
                  <p:cNvPr id="238" name="Parallelogram 237"/>
                  <p:cNvSpPr/>
                  <p:nvPr/>
                </p:nvSpPr>
                <p:spPr>
                  <a:xfrm>
                    <a:off x="5279680" y="4321797"/>
                    <a:ext cx="472610" cy="150440"/>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3200" dirty="0">
                      <a:solidFill>
                        <a:schemeClr val="tx2"/>
                      </a:solidFill>
                      <a:latin typeface="Calibri Light"/>
                      <a:cs typeface="Calibri Light"/>
                    </a:endParaRPr>
                  </a:p>
                </p:txBody>
              </p:sp>
            </p:grpSp>
            <p:sp>
              <p:nvSpPr>
                <p:cNvPr id="233" name="TextBox 232"/>
                <p:cNvSpPr txBox="1"/>
                <p:nvPr/>
              </p:nvSpPr>
              <p:spPr bwMode="auto">
                <a:xfrm>
                  <a:off x="14573714" y="8317591"/>
                  <a:ext cx="2100496" cy="504363"/>
                </a:xfrm>
                <a:prstGeom prst="rect">
                  <a:avLst/>
                </a:prstGeom>
                <a:grpFill/>
              </p:spPr>
              <p:txBody>
                <a:bodyPr lIns="182843" tIns="91422" rIns="182843" bIns="91422"/>
                <a:lstStyle/>
                <a:p>
                  <a:pPr defTabSz="1828434" fontAlgn="auto">
                    <a:spcBef>
                      <a:spcPts val="0"/>
                    </a:spcBef>
                    <a:spcAft>
                      <a:spcPts val="0"/>
                    </a:spcAft>
                    <a:defRPr/>
                  </a:pPr>
                  <a:r>
                    <a:rPr lang="id-ID" sz="2500" b="1" dirty="0">
                      <a:solidFill>
                        <a:schemeClr val="accent3"/>
                      </a:solidFill>
                      <a:latin typeface="Calibri Light"/>
                      <a:ea typeface="+mn-ea"/>
                      <a:cs typeface="Calibri Light"/>
                    </a:rPr>
                    <a:t>Photoshop</a:t>
                  </a:r>
                  <a:endParaRPr lang="en-US" sz="2500" b="1" dirty="0">
                    <a:solidFill>
                      <a:schemeClr val="accent3"/>
                    </a:solidFill>
                    <a:latin typeface="Calibri Light"/>
                    <a:ea typeface="+mn-ea"/>
                    <a:cs typeface="Calibri Light"/>
                  </a:endParaRPr>
                </a:p>
              </p:txBody>
            </p:sp>
            <p:grpSp>
              <p:nvGrpSpPr>
                <p:cNvPr id="240" name="Group 239"/>
                <p:cNvGrpSpPr/>
                <p:nvPr/>
              </p:nvGrpSpPr>
              <p:grpSpPr bwMode="auto">
                <a:xfrm>
                  <a:off x="16560755" y="9065262"/>
                  <a:ext cx="2726417" cy="174448"/>
                  <a:chOff x="5279680" y="4727406"/>
                  <a:chExt cx="2352034" cy="150443"/>
                </a:xfrm>
                <a:grpFill/>
              </p:grpSpPr>
              <p:sp>
                <p:nvSpPr>
                  <p:cNvPr id="242" name="Parallelogram 241"/>
                  <p:cNvSpPr/>
                  <p:nvPr/>
                </p:nvSpPr>
                <p:spPr>
                  <a:xfrm>
                    <a:off x="7159104" y="4727407"/>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43" name="Parallelogram 242"/>
                  <p:cNvSpPr/>
                  <p:nvPr/>
                </p:nvSpPr>
                <p:spPr>
                  <a:xfrm>
                    <a:off x="6689248" y="4727407"/>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44" name="Parallelogram 243"/>
                  <p:cNvSpPr/>
                  <p:nvPr/>
                </p:nvSpPr>
                <p:spPr>
                  <a:xfrm>
                    <a:off x="6219392" y="4727407"/>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45" name="Parallelogram 244"/>
                  <p:cNvSpPr/>
                  <p:nvPr/>
                </p:nvSpPr>
                <p:spPr>
                  <a:xfrm>
                    <a:off x="5749536" y="4727408"/>
                    <a:ext cx="472610" cy="150441"/>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46" name="Parallelogram 245"/>
                  <p:cNvSpPr/>
                  <p:nvPr/>
                </p:nvSpPr>
                <p:spPr>
                  <a:xfrm>
                    <a:off x="5279680" y="4727406"/>
                    <a:ext cx="472610" cy="150440"/>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grpSp>
            <p:sp>
              <p:nvSpPr>
                <p:cNvPr id="241" name="TextBox 240"/>
                <p:cNvSpPr txBox="1"/>
                <p:nvPr/>
              </p:nvSpPr>
              <p:spPr bwMode="auto">
                <a:xfrm>
                  <a:off x="14573714" y="8823596"/>
                  <a:ext cx="2100496" cy="504362"/>
                </a:xfrm>
                <a:prstGeom prst="rect">
                  <a:avLst/>
                </a:prstGeom>
                <a:grpFill/>
              </p:spPr>
              <p:txBody>
                <a:bodyPr lIns="182843" tIns="91422" rIns="182843" bIns="91422"/>
                <a:lstStyle/>
                <a:p>
                  <a:pPr defTabSz="1828434" fontAlgn="auto">
                    <a:spcBef>
                      <a:spcPts val="0"/>
                    </a:spcBef>
                    <a:spcAft>
                      <a:spcPts val="0"/>
                    </a:spcAft>
                    <a:defRPr/>
                  </a:pPr>
                  <a:r>
                    <a:rPr lang="id-ID" sz="2500" b="1" dirty="0">
                      <a:solidFill>
                        <a:schemeClr val="accent2"/>
                      </a:solidFill>
                      <a:latin typeface="Calibri Light"/>
                      <a:ea typeface="+mn-ea"/>
                      <a:cs typeface="Calibri Light"/>
                    </a:rPr>
                    <a:t>Code</a:t>
                  </a:r>
                  <a:endParaRPr lang="en-US" sz="2500" b="1" dirty="0">
                    <a:solidFill>
                      <a:schemeClr val="accent2"/>
                    </a:solidFill>
                    <a:latin typeface="Calibri Light"/>
                    <a:ea typeface="+mn-ea"/>
                    <a:cs typeface="Calibri Light"/>
                  </a:endParaRPr>
                </a:p>
              </p:txBody>
            </p:sp>
            <p:grpSp>
              <p:nvGrpSpPr>
                <p:cNvPr id="248" name="Group 247"/>
                <p:cNvGrpSpPr/>
                <p:nvPr/>
              </p:nvGrpSpPr>
              <p:grpSpPr bwMode="auto">
                <a:xfrm>
                  <a:off x="16560755" y="9550418"/>
                  <a:ext cx="2726417" cy="174448"/>
                  <a:chOff x="5279680" y="5146968"/>
                  <a:chExt cx="2352034" cy="150443"/>
                </a:xfrm>
                <a:grpFill/>
              </p:grpSpPr>
              <p:sp>
                <p:nvSpPr>
                  <p:cNvPr id="250" name="Parallelogram 249"/>
                  <p:cNvSpPr/>
                  <p:nvPr/>
                </p:nvSpPr>
                <p:spPr>
                  <a:xfrm>
                    <a:off x="7159104" y="5146969"/>
                    <a:ext cx="472610" cy="150439"/>
                  </a:xfrm>
                  <a:prstGeom prst="parallelogram">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51" name="Parallelogram 250"/>
                  <p:cNvSpPr/>
                  <p:nvPr/>
                </p:nvSpPr>
                <p:spPr>
                  <a:xfrm>
                    <a:off x="6689248" y="5146969"/>
                    <a:ext cx="472610" cy="150439"/>
                  </a:xfrm>
                  <a:prstGeom prst="parallelogram">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52" name="Parallelogram 251"/>
                  <p:cNvSpPr/>
                  <p:nvPr/>
                </p:nvSpPr>
                <p:spPr>
                  <a:xfrm>
                    <a:off x="6219392" y="5146969"/>
                    <a:ext cx="472610" cy="150439"/>
                  </a:xfrm>
                  <a:prstGeom prst="parallelogram">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53" name="Parallelogram 252"/>
                  <p:cNvSpPr/>
                  <p:nvPr/>
                </p:nvSpPr>
                <p:spPr>
                  <a:xfrm>
                    <a:off x="5749536" y="5146970"/>
                    <a:ext cx="472610" cy="150441"/>
                  </a:xfrm>
                  <a:prstGeom prst="parallelogram">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sp>
                <p:nvSpPr>
                  <p:cNvPr id="254" name="Parallelogram 253"/>
                  <p:cNvSpPr/>
                  <p:nvPr/>
                </p:nvSpPr>
                <p:spPr>
                  <a:xfrm>
                    <a:off x="5279680" y="5146968"/>
                    <a:ext cx="472610" cy="150440"/>
                  </a:xfrm>
                  <a:prstGeom prst="parallelogram">
                    <a:avLst/>
                  </a:prstGeom>
                  <a:grp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434" fontAlgn="auto">
                      <a:spcBef>
                        <a:spcPts val="0"/>
                      </a:spcBef>
                      <a:spcAft>
                        <a:spcPts val="0"/>
                      </a:spcAft>
                      <a:defRPr/>
                    </a:pPr>
                    <a:endParaRPr lang="en-US" sz="2400" dirty="0">
                      <a:solidFill>
                        <a:schemeClr val="tx2"/>
                      </a:solidFill>
                      <a:latin typeface="Calibri Light"/>
                    </a:endParaRPr>
                  </a:p>
                </p:txBody>
              </p:sp>
            </p:grpSp>
            <p:sp>
              <p:nvSpPr>
                <p:cNvPr id="249" name="TextBox 248"/>
                <p:cNvSpPr txBox="1"/>
                <p:nvPr/>
              </p:nvSpPr>
              <p:spPr bwMode="auto">
                <a:xfrm>
                  <a:off x="14573714" y="9283780"/>
                  <a:ext cx="2100496" cy="504362"/>
                </a:xfrm>
                <a:prstGeom prst="rect">
                  <a:avLst/>
                </a:prstGeom>
                <a:grpFill/>
              </p:spPr>
              <p:txBody>
                <a:bodyPr lIns="182843" tIns="91422" rIns="182843" bIns="91422"/>
                <a:lstStyle/>
                <a:p>
                  <a:pPr defTabSz="1828434" fontAlgn="auto">
                    <a:spcBef>
                      <a:spcPts val="0"/>
                    </a:spcBef>
                    <a:spcAft>
                      <a:spcPts val="0"/>
                    </a:spcAft>
                    <a:defRPr/>
                  </a:pPr>
                  <a:r>
                    <a:rPr lang="id-ID" sz="2500" b="1" dirty="0">
                      <a:solidFill>
                        <a:schemeClr val="bg1"/>
                      </a:solidFill>
                      <a:latin typeface="Calibri Light"/>
                      <a:ea typeface="+mn-ea"/>
                      <a:cs typeface="Calibri Light"/>
                    </a:rPr>
                    <a:t>Design</a:t>
                  </a:r>
                  <a:endParaRPr lang="en-US" sz="2500" b="1" dirty="0">
                    <a:solidFill>
                      <a:schemeClr val="bg1"/>
                    </a:solidFill>
                    <a:latin typeface="Calibri Light"/>
                    <a:ea typeface="+mn-ea"/>
                    <a:cs typeface="Calibri Light"/>
                  </a:endParaRPr>
                </a:p>
              </p:txBody>
            </p:sp>
          </p:grpSp>
          <p:sp>
            <p:nvSpPr>
              <p:cNvPr id="256" name="Rectangle 255"/>
              <p:cNvSpPr/>
              <p:nvPr/>
            </p:nvSpPr>
            <p:spPr>
              <a:xfrm>
                <a:off x="15320333" y="6727577"/>
                <a:ext cx="3472959" cy="744783"/>
              </a:xfrm>
              <a:prstGeom prst="rect">
                <a:avLst/>
              </a:prstGeom>
              <a:grpFill/>
            </p:spPr>
            <p:txBody>
              <a:bodyPr wrap="none" lIns="219419" tIns="109710" rIns="219419" bIns="109710">
                <a:spAutoFit/>
              </a:bodyPr>
              <a:lstStyle/>
              <a:p>
                <a:pPr algn="ctr"/>
                <a:r>
                  <a:rPr lang="en-US" sz="3400" dirty="0" smtClean="0">
                    <a:solidFill>
                      <a:schemeClr val="bg1"/>
                    </a:solidFill>
                    <a:latin typeface="Lato Regular"/>
                    <a:ea typeface="Open Sans Light" panose="020B0306030504020204" pitchFamily="34" charset="0"/>
                    <a:cs typeface="Lato Regular"/>
                  </a:rPr>
                  <a:t>Pedro Banderas</a:t>
                </a:r>
                <a:endParaRPr lang="en-US" sz="3400" dirty="0">
                  <a:solidFill>
                    <a:schemeClr val="bg1"/>
                  </a:solidFill>
                  <a:latin typeface="Lato Regular"/>
                  <a:ea typeface="Open Sans Light" panose="020B0306030504020204" pitchFamily="34" charset="0"/>
                  <a:cs typeface="Lato Regular"/>
                </a:endParaRPr>
              </a:p>
            </p:txBody>
          </p:sp>
        </p:grpSp>
      </p:grpSp>
      <p:grpSp>
        <p:nvGrpSpPr>
          <p:cNvPr id="3" name="Group 2"/>
          <p:cNvGrpSpPr/>
          <p:nvPr/>
        </p:nvGrpSpPr>
        <p:grpSpPr>
          <a:xfrm>
            <a:off x="11588514" y="7489955"/>
            <a:ext cx="1673674" cy="1677444"/>
            <a:chOff x="11588514" y="7489955"/>
            <a:chExt cx="1673674" cy="1677444"/>
          </a:xfrm>
        </p:grpSpPr>
        <p:sp>
          <p:nvSpPr>
            <p:cNvPr id="79" name="Freeform 6"/>
            <p:cNvSpPr>
              <a:spLocks noEditPoints="1"/>
            </p:cNvSpPr>
            <p:nvPr/>
          </p:nvSpPr>
          <p:spPr bwMode="auto">
            <a:xfrm>
              <a:off x="11588514" y="7489955"/>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257" name="AutoShape 19"/>
            <p:cNvSpPr>
              <a:spLocks/>
            </p:cNvSpPr>
            <p:nvPr/>
          </p:nvSpPr>
          <p:spPr bwMode="auto">
            <a:xfrm>
              <a:off x="12127894" y="8024413"/>
              <a:ext cx="573272" cy="573421"/>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accent5"/>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grpSp>
        <p:nvGrpSpPr>
          <p:cNvPr id="4" name="Group 3"/>
          <p:cNvGrpSpPr/>
          <p:nvPr/>
        </p:nvGrpSpPr>
        <p:grpSpPr>
          <a:xfrm>
            <a:off x="12912117" y="4331822"/>
            <a:ext cx="1673674" cy="1674110"/>
            <a:chOff x="12912117" y="4331822"/>
            <a:chExt cx="1673674" cy="1674110"/>
          </a:xfrm>
        </p:grpSpPr>
        <p:sp>
          <p:nvSpPr>
            <p:cNvPr id="80" name="Freeform 7"/>
            <p:cNvSpPr>
              <a:spLocks noEditPoints="1"/>
            </p:cNvSpPr>
            <p:nvPr/>
          </p:nvSpPr>
          <p:spPr bwMode="auto">
            <a:xfrm>
              <a:off x="12912117" y="4331822"/>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258" name="AutoShape 20"/>
            <p:cNvSpPr>
              <a:spLocks/>
            </p:cNvSpPr>
            <p:nvPr/>
          </p:nvSpPr>
          <p:spPr bwMode="auto">
            <a:xfrm>
              <a:off x="13448417" y="4872264"/>
              <a:ext cx="593764" cy="5915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solidFill>
              <a:schemeClr val="accent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grpSp>
        <p:nvGrpSpPr>
          <p:cNvPr id="6" name="Group 5"/>
          <p:cNvGrpSpPr/>
          <p:nvPr/>
        </p:nvGrpSpPr>
        <p:grpSpPr>
          <a:xfrm>
            <a:off x="19196730" y="4331822"/>
            <a:ext cx="1673674" cy="1674110"/>
            <a:chOff x="19196730" y="4331822"/>
            <a:chExt cx="1673674" cy="1674110"/>
          </a:xfrm>
        </p:grpSpPr>
        <p:sp>
          <p:nvSpPr>
            <p:cNvPr id="81" name="Freeform 8"/>
            <p:cNvSpPr>
              <a:spLocks noEditPoints="1"/>
            </p:cNvSpPr>
            <p:nvPr/>
          </p:nvSpPr>
          <p:spPr bwMode="auto">
            <a:xfrm>
              <a:off x="19196730" y="4331822"/>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259" name="Freeform 102"/>
            <p:cNvSpPr>
              <a:spLocks noChangeArrowheads="1"/>
            </p:cNvSpPr>
            <p:nvPr/>
          </p:nvSpPr>
          <p:spPr bwMode="auto">
            <a:xfrm>
              <a:off x="19738755" y="4894161"/>
              <a:ext cx="596031" cy="532732"/>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4"/>
            </a:solidFill>
            <a:ln>
              <a:noFill/>
            </a:ln>
            <a:effectLst/>
            <a:extLst/>
          </p:spPr>
          <p:txBody>
            <a:bodyPr wrap="none" anchor="ctr"/>
            <a:lstStyle/>
            <a:p>
              <a:endParaRPr lang="en-US" dirty="0">
                <a:latin typeface="Calibri Light"/>
              </a:endParaRPr>
            </a:p>
          </p:txBody>
        </p:sp>
      </p:grpSp>
      <p:grpSp>
        <p:nvGrpSpPr>
          <p:cNvPr id="7" name="Group 6"/>
          <p:cNvGrpSpPr/>
          <p:nvPr/>
        </p:nvGrpSpPr>
        <p:grpSpPr>
          <a:xfrm>
            <a:off x="20523666" y="7489955"/>
            <a:ext cx="1673674" cy="1677444"/>
            <a:chOff x="20523666" y="7489955"/>
            <a:chExt cx="1673674" cy="1677444"/>
          </a:xfrm>
        </p:grpSpPr>
        <p:sp>
          <p:nvSpPr>
            <p:cNvPr id="83" name="Freeform 10"/>
            <p:cNvSpPr>
              <a:spLocks noEditPoints="1"/>
            </p:cNvSpPr>
            <p:nvPr/>
          </p:nvSpPr>
          <p:spPr bwMode="auto">
            <a:xfrm>
              <a:off x="20523666" y="7489955"/>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6"/>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260" name="AutoShape 41"/>
            <p:cNvSpPr>
              <a:spLocks/>
            </p:cNvSpPr>
            <p:nvPr/>
          </p:nvSpPr>
          <p:spPr bwMode="auto">
            <a:xfrm>
              <a:off x="21080961" y="8029231"/>
              <a:ext cx="570736" cy="56860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3"/>
                    <a:pt x="20201" y="5277"/>
                    <a:pt x="20760" y="6590"/>
                  </a:cubicBezTo>
                  <a:cubicBezTo>
                    <a:pt x="21317" y="7900"/>
                    <a:pt x="21599" y="9306"/>
                    <a:pt x="21599" y="10800"/>
                  </a:cubicBezTo>
                  <a:cubicBezTo>
                    <a:pt x="21599" y="12293"/>
                    <a:pt x="21317" y="13699"/>
                    <a:pt x="20760" y="15009"/>
                  </a:cubicBezTo>
                  <a:cubicBezTo>
                    <a:pt x="20201" y="16320"/>
                    <a:pt x="19430" y="17466"/>
                    <a:pt x="18449" y="18443"/>
                  </a:cubicBezTo>
                  <a:cubicBezTo>
                    <a:pt x="17463" y="19423"/>
                    <a:pt x="16319" y="20191"/>
                    <a:pt x="15011" y="20752"/>
                  </a:cubicBezTo>
                  <a:cubicBezTo>
                    <a:pt x="13705" y="21317"/>
                    <a:pt x="12301" y="21599"/>
                    <a:pt x="10807" y="21599"/>
                  </a:cubicBezTo>
                  <a:cubicBezTo>
                    <a:pt x="9309" y="21599"/>
                    <a:pt x="7905" y="21317"/>
                    <a:pt x="6594" y="20752"/>
                  </a:cubicBezTo>
                  <a:cubicBezTo>
                    <a:pt x="5280" y="20191"/>
                    <a:pt x="4136" y="19423"/>
                    <a:pt x="3158" y="18443"/>
                  </a:cubicBezTo>
                  <a:cubicBezTo>
                    <a:pt x="2178" y="17466"/>
                    <a:pt x="1409" y="16320"/>
                    <a:pt x="847" y="15009"/>
                  </a:cubicBezTo>
                  <a:cubicBezTo>
                    <a:pt x="282" y="13699"/>
                    <a:pt x="0" y="12293"/>
                    <a:pt x="0" y="10800"/>
                  </a:cubicBezTo>
                  <a:cubicBezTo>
                    <a:pt x="0" y="9306"/>
                    <a:pt x="282" y="7900"/>
                    <a:pt x="847" y="6590"/>
                  </a:cubicBezTo>
                  <a:cubicBezTo>
                    <a:pt x="1409" y="5277"/>
                    <a:pt x="2181" y="4133"/>
                    <a:pt x="3158" y="3156"/>
                  </a:cubicBezTo>
                  <a:cubicBezTo>
                    <a:pt x="4136" y="2176"/>
                    <a:pt x="5280" y="1408"/>
                    <a:pt x="6594" y="847"/>
                  </a:cubicBezTo>
                  <a:cubicBezTo>
                    <a:pt x="7902" y="282"/>
                    <a:pt x="9306" y="0"/>
                    <a:pt x="10807" y="0"/>
                  </a:cubicBezTo>
                  <a:moveTo>
                    <a:pt x="18164" y="8812"/>
                  </a:moveTo>
                  <a:cubicBezTo>
                    <a:pt x="18288" y="8688"/>
                    <a:pt x="18353" y="8532"/>
                    <a:pt x="18359" y="8354"/>
                  </a:cubicBezTo>
                  <a:cubicBezTo>
                    <a:pt x="18362" y="8171"/>
                    <a:pt x="18299" y="8021"/>
                    <a:pt x="18164" y="7894"/>
                  </a:cubicBezTo>
                  <a:lnTo>
                    <a:pt x="16757" y="6448"/>
                  </a:lnTo>
                  <a:cubicBezTo>
                    <a:pt x="16613" y="6321"/>
                    <a:pt x="16454" y="6259"/>
                    <a:pt x="16276" y="6259"/>
                  </a:cubicBezTo>
                  <a:cubicBezTo>
                    <a:pt x="16099" y="6259"/>
                    <a:pt x="15946" y="6321"/>
                    <a:pt x="15810" y="6448"/>
                  </a:cubicBezTo>
                  <a:lnTo>
                    <a:pt x="9696" y="12570"/>
                  </a:lnTo>
                  <a:cubicBezTo>
                    <a:pt x="9569" y="12697"/>
                    <a:pt x="9416" y="12759"/>
                    <a:pt x="9244" y="12759"/>
                  </a:cubicBezTo>
                  <a:cubicBezTo>
                    <a:pt x="9069" y="12759"/>
                    <a:pt x="8914" y="12697"/>
                    <a:pt x="8778" y="12570"/>
                  </a:cubicBezTo>
                  <a:lnTo>
                    <a:pt x="5786" y="9583"/>
                  </a:lnTo>
                  <a:cubicBezTo>
                    <a:pt x="5659" y="9458"/>
                    <a:pt x="5506" y="9393"/>
                    <a:pt x="5334" y="9393"/>
                  </a:cubicBezTo>
                  <a:cubicBezTo>
                    <a:pt x="5156" y="9393"/>
                    <a:pt x="4995" y="9458"/>
                    <a:pt x="4839" y="9583"/>
                  </a:cubicBezTo>
                  <a:lnTo>
                    <a:pt x="3432" y="11014"/>
                  </a:lnTo>
                  <a:cubicBezTo>
                    <a:pt x="3305" y="11141"/>
                    <a:pt x="3246" y="11297"/>
                    <a:pt x="3246" y="11474"/>
                  </a:cubicBezTo>
                  <a:cubicBezTo>
                    <a:pt x="3246" y="11655"/>
                    <a:pt x="3305" y="11810"/>
                    <a:pt x="3432" y="11935"/>
                  </a:cubicBezTo>
                  <a:lnTo>
                    <a:pt x="7747" y="16249"/>
                  </a:lnTo>
                  <a:cubicBezTo>
                    <a:pt x="7874" y="16373"/>
                    <a:pt x="8043" y="16483"/>
                    <a:pt x="8261" y="16579"/>
                  </a:cubicBezTo>
                  <a:cubicBezTo>
                    <a:pt x="8478" y="16673"/>
                    <a:pt x="8676" y="16720"/>
                    <a:pt x="8857" y="16720"/>
                  </a:cubicBezTo>
                  <a:lnTo>
                    <a:pt x="9617" y="16720"/>
                  </a:lnTo>
                  <a:cubicBezTo>
                    <a:pt x="9795" y="16720"/>
                    <a:pt x="9993" y="16675"/>
                    <a:pt x="10205" y="16585"/>
                  </a:cubicBezTo>
                  <a:cubicBezTo>
                    <a:pt x="10417" y="16495"/>
                    <a:pt x="10592" y="16382"/>
                    <a:pt x="10727" y="16249"/>
                  </a:cubicBezTo>
                  <a:lnTo>
                    <a:pt x="18164" y="8812"/>
                  </a:lnTo>
                  <a:close/>
                </a:path>
              </a:pathLst>
            </a:custGeom>
            <a:solidFill>
              <a:schemeClr val="accent6"/>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grpSp>
        <p:nvGrpSpPr>
          <p:cNvPr id="112" name="Group 111"/>
          <p:cNvGrpSpPr/>
          <p:nvPr/>
        </p:nvGrpSpPr>
        <p:grpSpPr>
          <a:xfrm>
            <a:off x="6443378" y="488028"/>
            <a:ext cx="20937538" cy="2200624"/>
            <a:chOff x="1739573" y="511491"/>
            <a:chExt cx="20937538" cy="2200624"/>
          </a:xfrm>
        </p:grpSpPr>
        <p:sp>
          <p:nvSpPr>
            <p:cNvPr id="113" name="TextBox 112"/>
            <p:cNvSpPr txBox="1"/>
            <p:nvPr/>
          </p:nvSpPr>
          <p:spPr>
            <a:xfrm>
              <a:off x="3880752" y="511491"/>
              <a:ext cx="16686277"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TEAM SKILLS</a:t>
              </a:r>
              <a:endParaRPr lang="id-ID" sz="8800" b="1" dirty="0">
                <a:solidFill>
                  <a:schemeClr val="tx2"/>
                </a:solidFill>
                <a:latin typeface="Lato Regular"/>
                <a:cs typeface="Lato Regular"/>
              </a:endParaRPr>
            </a:p>
          </p:txBody>
        </p:sp>
        <p:grpSp>
          <p:nvGrpSpPr>
            <p:cNvPr id="114" name="Group 113"/>
            <p:cNvGrpSpPr/>
            <p:nvPr/>
          </p:nvGrpSpPr>
          <p:grpSpPr>
            <a:xfrm>
              <a:off x="10842089" y="1977406"/>
              <a:ext cx="2738812" cy="73151"/>
              <a:chOff x="1775295" y="2020905"/>
              <a:chExt cx="3631535" cy="45719"/>
            </a:xfrm>
          </p:grpSpPr>
          <p:sp>
            <p:nvSpPr>
              <p:cNvPr id="117" name="Rectangle 116"/>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18" name="Rectangle 117"/>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19" name="Rectangle 118"/>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1" name="Rectangle 120"/>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2" name="Rectangle 121"/>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3" name="Rectangle 12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15" name="TextBox 114"/>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9" name="Picture Placeholder 8"/>
          <p:cNvSpPr>
            <a:spLocks noGrp="1"/>
          </p:cNvSpPr>
          <p:nvPr>
            <p:ph type="pic" sz="quarter" idx="14"/>
          </p:nvPr>
        </p:nvSpPr>
        <p:spPr/>
      </p:sp>
      <p:sp>
        <p:nvSpPr>
          <p:cNvPr id="10" name="Picture Placeholder 9"/>
          <p:cNvSpPr>
            <a:spLocks noGrp="1"/>
          </p:cNvSpPr>
          <p:nvPr>
            <p:ph type="pic" sz="quarter" idx="13"/>
          </p:nvPr>
        </p:nvSpPr>
        <p:spPr/>
      </p:sp>
    </p:spTree>
    <p:extLst>
      <p:ext uri="{BB962C8B-B14F-4D97-AF65-F5344CB8AC3E}">
        <p14:creationId xmlns:p14="http://schemas.microsoft.com/office/powerpoint/2010/main" val="1415682520"/>
      </p:ext>
    </p:extLst>
  </p:cSld>
  <p:clrMapOvr>
    <a:masterClrMapping/>
  </p:clrMapOvr>
  <p:transition xmlns:p14="http://schemas.microsoft.com/office/powerpoint/2010/main" spd="slow" advClick="0" advTm="3000">
    <p:cove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2"/>
                                        </p:tgtEl>
                                        <p:attrNameLst>
                                          <p:attrName>style.visibility</p:attrName>
                                        </p:attrNameLst>
                                      </p:cBhvr>
                                      <p:to>
                                        <p:strVal val="visible"/>
                                      </p:to>
                                    </p:set>
                                    <p:animEffect transition="in" filter="fade">
                                      <p:cBhvr>
                                        <p:cTn id="7" dur="500"/>
                                        <p:tgtEl>
                                          <p:spTgt spid="112"/>
                                        </p:tgtEl>
                                      </p:cBhvr>
                                    </p:animEffect>
                                    <p:anim calcmode="lin" valueType="num">
                                      <p:cBhvr>
                                        <p:cTn id="8" dur="500" fill="hold"/>
                                        <p:tgtEl>
                                          <p:spTgt spid="112"/>
                                        </p:tgtEl>
                                        <p:attrNameLst>
                                          <p:attrName>ppt_x</p:attrName>
                                        </p:attrNameLst>
                                      </p:cBhvr>
                                      <p:tavLst>
                                        <p:tav tm="0">
                                          <p:val>
                                            <p:strVal val="#ppt_x"/>
                                          </p:val>
                                        </p:tav>
                                        <p:tav tm="100000">
                                          <p:val>
                                            <p:strVal val="#ppt_x"/>
                                          </p:val>
                                        </p:tav>
                                      </p:tavLst>
                                    </p:anim>
                                    <p:anim calcmode="lin" valueType="num">
                                      <p:cBhvr>
                                        <p:cTn id="9" dur="500" fill="hold"/>
                                        <p:tgtEl>
                                          <p:spTgt spid="11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000"/>
                            </p:stCondLst>
                            <p:childTnLst>
                              <p:par>
                                <p:cTn id="17" presetID="23" presetClass="entr" presetSubtype="16"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2000"/>
                            </p:stCondLst>
                            <p:childTnLst>
                              <p:par>
                                <p:cTn id="26" presetID="22" presetClass="entr" presetSubtype="4" fill="hold" grpId="0" nodeType="afterEffect">
                                  <p:stCondLst>
                                    <p:cond delay="0"/>
                                  </p:stCondLst>
                                  <p:childTnLst>
                                    <p:set>
                                      <p:cBhvr>
                                        <p:cTn id="27" dur="1" fill="hold">
                                          <p:stCondLst>
                                            <p:cond delay="0"/>
                                          </p:stCondLst>
                                        </p:cTn>
                                        <p:tgtEl>
                                          <p:spTgt spid="84"/>
                                        </p:tgtEl>
                                        <p:attrNameLst>
                                          <p:attrName>style.visibility</p:attrName>
                                        </p:attrNameLst>
                                      </p:cBhvr>
                                      <p:to>
                                        <p:strVal val="visible"/>
                                      </p:to>
                                    </p:set>
                                    <p:animEffect transition="in" filter="wipe(down)">
                                      <p:cBhvr>
                                        <p:cTn id="28" dur="500"/>
                                        <p:tgtEl>
                                          <p:spTgt spid="84"/>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par>
                          <p:cTn id="33" fill="hold">
                            <p:stCondLst>
                              <p:cond delay="3000"/>
                            </p:stCondLst>
                            <p:childTnLst>
                              <p:par>
                                <p:cTn id="34" presetID="22" presetClass="entr" presetSubtype="4" fill="hold" grpId="0" nodeType="afterEffect">
                                  <p:stCondLst>
                                    <p:cond delay="0"/>
                                  </p:stCondLst>
                                  <p:childTnLst>
                                    <p:set>
                                      <p:cBhvr>
                                        <p:cTn id="35" dur="1" fill="hold">
                                          <p:stCondLst>
                                            <p:cond delay="0"/>
                                          </p:stCondLst>
                                        </p:cTn>
                                        <p:tgtEl>
                                          <p:spTgt spid="87"/>
                                        </p:tgtEl>
                                        <p:attrNameLst>
                                          <p:attrName>style.visibility</p:attrName>
                                        </p:attrNameLst>
                                      </p:cBhvr>
                                      <p:to>
                                        <p:strVal val="visible"/>
                                      </p:to>
                                    </p:set>
                                    <p:animEffect transition="in" filter="wipe(down)">
                                      <p:cBhvr>
                                        <p:cTn id="36" dur="500"/>
                                        <p:tgtEl>
                                          <p:spTgt spid="87"/>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childTnLst>
                          </p:cTn>
                        </p:par>
                        <p:par>
                          <p:cTn id="41" fill="hold">
                            <p:stCondLst>
                              <p:cond delay="4000"/>
                            </p:stCondLst>
                            <p:childTnLst>
                              <p:par>
                                <p:cTn id="42" presetID="22" presetClass="entr" presetSubtype="8" fill="hold" grpId="0" nodeType="afterEffect">
                                  <p:stCondLst>
                                    <p:cond delay="0"/>
                                  </p:stCondLst>
                                  <p:childTnLst>
                                    <p:set>
                                      <p:cBhvr>
                                        <p:cTn id="43" dur="1" fill="hold">
                                          <p:stCondLst>
                                            <p:cond delay="0"/>
                                          </p:stCondLst>
                                        </p:cTn>
                                        <p:tgtEl>
                                          <p:spTgt spid="86"/>
                                        </p:tgtEl>
                                        <p:attrNameLst>
                                          <p:attrName>style.visibility</p:attrName>
                                        </p:attrNameLst>
                                      </p:cBhvr>
                                      <p:to>
                                        <p:strVal val="visible"/>
                                      </p:to>
                                    </p:set>
                                    <p:animEffect transition="in" filter="wipe(left)">
                                      <p:cBhvr>
                                        <p:cTn id="44" dur="500"/>
                                        <p:tgtEl>
                                          <p:spTgt spid="86"/>
                                        </p:tgtEl>
                                      </p:cBhvr>
                                    </p:animEffect>
                                  </p:childTnLst>
                                </p:cTn>
                              </p:par>
                            </p:childTnLst>
                          </p:cTn>
                        </p:par>
                        <p:par>
                          <p:cTn id="45" fill="hold">
                            <p:stCondLst>
                              <p:cond delay="4500"/>
                            </p:stCondLst>
                            <p:childTnLst>
                              <p:par>
                                <p:cTn id="46" presetID="10" presetClass="entr" presetSubtype="0" fill="hold" nodeType="after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fade">
                                      <p:cBhvr>
                                        <p:cTn id="48" dur="500"/>
                                        <p:tgtEl>
                                          <p:spTgt spid="6"/>
                                        </p:tgtEl>
                                      </p:cBhvr>
                                    </p:animEffect>
                                  </p:childTnLst>
                                </p:cTn>
                              </p:par>
                            </p:childTnLst>
                          </p:cTn>
                        </p:par>
                        <p:par>
                          <p:cTn id="49" fill="hold">
                            <p:stCondLst>
                              <p:cond delay="5000"/>
                            </p:stCondLst>
                            <p:childTnLst>
                              <p:par>
                                <p:cTn id="50" presetID="22" presetClass="entr" presetSubtype="1" fill="hold" grpId="0" nodeType="afterEffect">
                                  <p:stCondLst>
                                    <p:cond delay="0"/>
                                  </p:stCondLst>
                                  <p:childTnLst>
                                    <p:set>
                                      <p:cBhvr>
                                        <p:cTn id="51" dur="1" fill="hold">
                                          <p:stCondLst>
                                            <p:cond delay="0"/>
                                          </p:stCondLst>
                                        </p:cTn>
                                        <p:tgtEl>
                                          <p:spTgt spid="85"/>
                                        </p:tgtEl>
                                        <p:attrNameLst>
                                          <p:attrName>style.visibility</p:attrName>
                                        </p:attrNameLst>
                                      </p:cBhvr>
                                      <p:to>
                                        <p:strVal val="visible"/>
                                      </p:to>
                                    </p:set>
                                    <p:animEffect transition="in" filter="wipe(up)">
                                      <p:cBhvr>
                                        <p:cTn id="52" dur="500"/>
                                        <p:tgtEl>
                                          <p:spTgt spid="85"/>
                                        </p:tgtEl>
                                      </p:cBhvr>
                                    </p:animEffect>
                                  </p:childTnLst>
                                </p:cTn>
                              </p:par>
                            </p:childTnLst>
                          </p:cTn>
                        </p:par>
                        <p:par>
                          <p:cTn id="53" fill="hold">
                            <p:stCondLst>
                              <p:cond delay="5500"/>
                            </p:stCondLst>
                            <p:childTnLst>
                              <p:par>
                                <p:cTn id="54" presetID="10" presetClass="entr" presetSubtype="0" fill="hold" nodeType="after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fade">
                                      <p:cBhvr>
                                        <p:cTn id="5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5" grpId="0" animBg="1"/>
      <p:bldP spid="86" grpId="0" animBg="1"/>
      <p:bldP spid="8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OUR SOLUTION</a:t>
              </a:r>
              <a:endParaRPr lang="id-ID" sz="88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7" name="Group 6"/>
          <p:cNvGrpSpPr/>
          <p:nvPr/>
        </p:nvGrpSpPr>
        <p:grpSpPr>
          <a:xfrm>
            <a:off x="7551467" y="5009552"/>
            <a:ext cx="4039528" cy="4789171"/>
            <a:chOff x="8258939" y="4586232"/>
            <a:chExt cx="4039528" cy="4789171"/>
          </a:xfrm>
        </p:grpSpPr>
        <p:sp>
          <p:nvSpPr>
            <p:cNvPr id="17" name="Freeform 13"/>
            <p:cNvSpPr>
              <a:spLocks noChangeArrowheads="1"/>
            </p:cNvSpPr>
            <p:nvPr/>
          </p:nvSpPr>
          <p:spPr bwMode="auto">
            <a:xfrm>
              <a:off x="8441320" y="4586232"/>
              <a:ext cx="3709276" cy="2869496"/>
            </a:xfrm>
            <a:custGeom>
              <a:avLst/>
              <a:gdLst>
                <a:gd name="T0" fmla="*/ 2705 w 3618"/>
                <a:gd name="T1" fmla="*/ 489 h 2801"/>
                <a:gd name="T2" fmla="*/ 2705 w 3618"/>
                <a:gd name="T3" fmla="*/ 489 h 2801"/>
                <a:gd name="T4" fmla="*/ 2705 w 3618"/>
                <a:gd name="T5" fmla="*/ 489 h 2801"/>
                <a:gd name="T6" fmla="*/ 953 w 3618"/>
                <a:gd name="T7" fmla="*/ 451 h 2801"/>
                <a:gd name="T8" fmla="*/ 953 w 3618"/>
                <a:gd name="T9" fmla="*/ 451 h 2801"/>
                <a:gd name="T10" fmla="*/ 0 w 3618"/>
                <a:gd name="T11" fmla="*/ 1400 h 2801"/>
                <a:gd name="T12" fmla="*/ 911 w 3618"/>
                <a:gd name="T13" fmla="*/ 2311 h 2801"/>
                <a:gd name="T14" fmla="*/ 911 w 3618"/>
                <a:gd name="T15" fmla="*/ 2311 h 2801"/>
                <a:gd name="T16" fmla="*/ 2663 w 3618"/>
                <a:gd name="T17" fmla="*/ 2349 h 2801"/>
                <a:gd name="T18" fmla="*/ 2667 w 3618"/>
                <a:gd name="T19" fmla="*/ 2349 h 2801"/>
                <a:gd name="T20" fmla="*/ 3617 w 3618"/>
                <a:gd name="T21" fmla="*/ 1400 h 2801"/>
                <a:gd name="T22" fmla="*/ 2705 w 3618"/>
                <a:gd name="T23" fmla="*/ 489 h 2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18" h="2801">
                  <a:moveTo>
                    <a:pt x="2705" y="489"/>
                  </a:moveTo>
                  <a:lnTo>
                    <a:pt x="2705" y="489"/>
                  </a:lnTo>
                  <a:lnTo>
                    <a:pt x="2705" y="489"/>
                  </a:lnTo>
                  <a:cubicBezTo>
                    <a:pt x="2222" y="15"/>
                    <a:pt x="1451" y="0"/>
                    <a:pt x="953" y="451"/>
                  </a:cubicBezTo>
                  <a:lnTo>
                    <a:pt x="953" y="451"/>
                  </a:lnTo>
                  <a:cubicBezTo>
                    <a:pt x="0" y="1400"/>
                    <a:pt x="0" y="1400"/>
                    <a:pt x="0" y="1400"/>
                  </a:cubicBezTo>
                  <a:cubicBezTo>
                    <a:pt x="911" y="2311"/>
                    <a:pt x="911" y="2311"/>
                    <a:pt x="911" y="2311"/>
                  </a:cubicBezTo>
                  <a:lnTo>
                    <a:pt x="911" y="2311"/>
                  </a:lnTo>
                  <a:cubicBezTo>
                    <a:pt x="1395" y="2786"/>
                    <a:pt x="2165" y="2800"/>
                    <a:pt x="2663" y="2349"/>
                  </a:cubicBezTo>
                  <a:cubicBezTo>
                    <a:pt x="2667" y="2349"/>
                    <a:pt x="2667" y="2349"/>
                    <a:pt x="2667" y="2349"/>
                  </a:cubicBezTo>
                  <a:cubicBezTo>
                    <a:pt x="3617" y="1400"/>
                    <a:pt x="3617" y="1400"/>
                    <a:pt x="3617" y="1400"/>
                  </a:cubicBezTo>
                  <a:lnTo>
                    <a:pt x="2705" y="489"/>
                  </a:lnTo>
                </a:path>
              </a:pathLst>
            </a:custGeom>
            <a:solidFill>
              <a:schemeClr val="accent2"/>
            </a:solidFill>
            <a:ln>
              <a:noFill/>
            </a:ln>
            <a:effectLst/>
          </p:spPr>
          <p:txBody>
            <a:bodyPr wrap="none" anchor="ctr"/>
            <a:lstStyle/>
            <a:p>
              <a:endParaRPr lang="en-US" dirty="0">
                <a:latin typeface="Calibri Light"/>
              </a:endParaRPr>
            </a:p>
          </p:txBody>
        </p:sp>
        <p:sp>
          <p:nvSpPr>
            <p:cNvPr id="27" name="TextBox 26"/>
            <p:cNvSpPr txBox="1"/>
            <p:nvPr/>
          </p:nvSpPr>
          <p:spPr>
            <a:xfrm>
              <a:off x="8778536" y="7450220"/>
              <a:ext cx="3056577" cy="738627"/>
            </a:xfrm>
            <a:prstGeom prst="rect">
              <a:avLst/>
            </a:prstGeom>
            <a:noFill/>
          </p:spPr>
          <p:txBody>
            <a:bodyPr wrap="none" lIns="182843" tIns="91422" rIns="182843" bIns="91422" rtlCol="0">
              <a:spAutoFit/>
            </a:bodyPr>
            <a:lstStyle/>
            <a:p>
              <a:pPr algn="ctr"/>
              <a:r>
                <a:rPr lang="id-ID" b="1" dirty="0" smtClean="0">
                  <a:latin typeface="Lato Regular"/>
                </a:rPr>
                <a:t>Make Money</a:t>
              </a:r>
              <a:endParaRPr lang="id-ID" b="1" dirty="0">
                <a:latin typeface="Lato Regular"/>
              </a:endParaRPr>
            </a:p>
          </p:txBody>
        </p:sp>
        <p:grpSp>
          <p:nvGrpSpPr>
            <p:cNvPr id="33" name="Group 32"/>
            <p:cNvGrpSpPr>
              <a:grpSpLocks noChangeAspect="1"/>
            </p:cNvGrpSpPr>
            <p:nvPr/>
          </p:nvGrpSpPr>
          <p:grpSpPr>
            <a:xfrm>
              <a:off x="9766090" y="5563810"/>
              <a:ext cx="1070437" cy="751623"/>
              <a:chOff x="19242831" y="2501835"/>
              <a:chExt cx="705069" cy="495078"/>
            </a:xfrm>
          </p:grpSpPr>
          <p:sp>
            <p:nvSpPr>
              <p:cNvPr id="34" name="Freeform 433"/>
              <p:cNvSpPr>
                <a:spLocks noChangeArrowheads="1"/>
              </p:cNvSpPr>
              <p:nvPr/>
            </p:nvSpPr>
            <p:spPr bwMode="auto">
              <a:xfrm>
                <a:off x="19443612" y="2749373"/>
                <a:ext cx="504288" cy="247540"/>
              </a:xfrm>
              <a:custGeom>
                <a:avLst/>
                <a:gdLst>
                  <a:gd name="T0" fmla="*/ 462 w 477"/>
                  <a:gd name="T1" fmla="*/ 68 h 233"/>
                  <a:gd name="T2" fmla="*/ 462 w 477"/>
                  <a:gd name="T3" fmla="*/ 68 h 233"/>
                  <a:gd name="T4" fmla="*/ 436 w 477"/>
                  <a:gd name="T5" fmla="*/ 54 h 233"/>
                  <a:gd name="T6" fmla="*/ 408 w 477"/>
                  <a:gd name="T7" fmla="*/ 54 h 233"/>
                  <a:gd name="T8" fmla="*/ 231 w 477"/>
                  <a:gd name="T9" fmla="*/ 164 h 233"/>
                  <a:gd name="T10" fmla="*/ 150 w 477"/>
                  <a:gd name="T11" fmla="*/ 122 h 233"/>
                  <a:gd name="T12" fmla="*/ 150 w 477"/>
                  <a:gd name="T13" fmla="*/ 122 h 233"/>
                  <a:gd name="T14" fmla="*/ 150 w 477"/>
                  <a:gd name="T15" fmla="*/ 108 h 233"/>
                  <a:gd name="T16" fmla="*/ 164 w 477"/>
                  <a:gd name="T17" fmla="*/ 96 h 233"/>
                  <a:gd name="T18" fmla="*/ 164 w 477"/>
                  <a:gd name="T19" fmla="*/ 96 h 233"/>
                  <a:gd name="T20" fmla="*/ 218 w 477"/>
                  <a:gd name="T21" fmla="*/ 122 h 233"/>
                  <a:gd name="T22" fmla="*/ 231 w 477"/>
                  <a:gd name="T23" fmla="*/ 122 h 233"/>
                  <a:gd name="T24" fmla="*/ 273 w 477"/>
                  <a:gd name="T25" fmla="*/ 96 h 233"/>
                  <a:gd name="T26" fmla="*/ 273 w 477"/>
                  <a:gd name="T27" fmla="*/ 68 h 233"/>
                  <a:gd name="T28" fmla="*/ 245 w 477"/>
                  <a:gd name="T29" fmla="*/ 54 h 233"/>
                  <a:gd name="T30" fmla="*/ 96 w 477"/>
                  <a:gd name="T31" fmla="*/ 0 h 233"/>
                  <a:gd name="T32" fmla="*/ 82 w 477"/>
                  <a:gd name="T33" fmla="*/ 0 h 233"/>
                  <a:gd name="T34" fmla="*/ 0 w 477"/>
                  <a:gd name="T35" fmla="*/ 27 h 233"/>
                  <a:gd name="T36" fmla="*/ 0 w 477"/>
                  <a:gd name="T37" fmla="*/ 27 h 233"/>
                  <a:gd name="T38" fmla="*/ 0 w 477"/>
                  <a:gd name="T39" fmla="*/ 177 h 233"/>
                  <a:gd name="T40" fmla="*/ 0 w 477"/>
                  <a:gd name="T41" fmla="*/ 177 h 233"/>
                  <a:gd name="T42" fmla="*/ 54 w 477"/>
                  <a:gd name="T43" fmla="*/ 177 h 233"/>
                  <a:gd name="T44" fmla="*/ 110 w 477"/>
                  <a:gd name="T45" fmla="*/ 191 h 233"/>
                  <a:gd name="T46" fmla="*/ 231 w 477"/>
                  <a:gd name="T47" fmla="*/ 232 h 233"/>
                  <a:gd name="T48" fmla="*/ 245 w 477"/>
                  <a:gd name="T49" fmla="*/ 232 h 233"/>
                  <a:gd name="T50" fmla="*/ 259 w 477"/>
                  <a:gd name="T51" fmla="*/ 232 h 233"/>
                  <a:gd name="T52" fmla="*/ 450 w 477"/>
                  <a:gd name="T53" fmla="*/ 122 h 233"/>
                  <a:gd name="T54" fmla="*/ 462 w 477"/>
                  <a:gd name="T55" fmla="*/ 68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77" h="233">
                    <a:moveTo>
                      <a:pt x="462" y="68"/>
                    </a:moveTo>
                    <a:lnTo>
                      <a:pt x="462" y="68"/>
                    </a:lnTo>
                    <a:cubicBezTo>
                      <a:pt x="450" y="54"/>
                      <a:pt x="436" y="54"/>
                      <a:pt x="436" y="54"/>
                    </a:cubicBezTo>
                    <a:cubicBezTo>
                      <a:pt x="422" y="54"/>
                      <a:pt x="422" y="54"/>
                      <a:pt x="408" y="54"/>
                    </a:cubicBezTo>
                    <a:cubicBezTo>
                      <a:pt x="231" y="164"/>
                      <a:pt x="231" y="164"/>
                      <a:pt x="231" y="164"/>
                    </a:cubicBezTo>
                    <a:cubicBezTo>
                      <a:pt x="150" y="122"/>
                      <a:pt x="150" y="122"/>
                      <a:pt x="150" y="122"/>
                    </a:cubicBezTo>
                    <a:lnTo>
                      <a:pt x="150" y="122"/>
                    </a:lnTo>
                    <a:cubicBezTo>
                      <a:pt x="150" y="122"/>
                      <a:pt x="150" y="122"/>
                      <a:pt x="150" y="108"/>
                    </a:cubicBezTo>
                    <a:cubicBezTo>
                      <a:pt x="164" y="108"/>
                      <a:pt x="164" y="96"/>
                      <a:pt x="164" y="96"/>
                    </a:cubicBezTo>
                    <a:lnTo>
                      <a:pt x="164" y="96"/>
                    </a:lnTo>
                    <a:cubicBezTo>
                      <a:pt x="218" y="122"/>
                      <a:pt x="218" y="122"/>
                      <a:pt x="218" y="122"/>
                    </a:cubicBezTo>
                    <a:cubicBezTo>
                      <a:pt x="231" y="122"/>
                      <a:pt x="231" y="122"/>
                      <a:pt x="231" y="122"/>
                    </a:cubicBezTo>
                    <a:cubicBezTo>
                      <a:pt x="245" y="122"/>
                      <a:pt x="259" y="108"/>
                      <a:pt x="273" y="96"/>
                    </a:cubicBezTo>
                    <a:cubicBezTo>
                      <a:pt x="273" y="96"/>
                      <a:pt x="273" y="82"/>
                      <a:pt x="273" y="68"/>
                    </a:cubicBezTo>
                    <a:cubicBezTo>
                      <a:pt x="273" y="68"/>
                      <a:pt x="259" y="54"/>
                      <a:pt x="245" y="54"/>
                    </a:cubicBezTo>
                    <a:cubicBezTo>
                      <a:pt x="96" y="0"/>
                      <a:pt x="96" y="0"/>
                      <a:pt x="96" y="0"/>
                    </a:cubicBezTo>
                    <a:cubicBezTo>
                      <a:pt x="96" y="0"/>
                      <a:pt x="96" y="0"/>
                      <a:pt x="82" y="0"/>
                    </a:cubicBezTo>
                    <a:cubicBezTo>
                      <a:pt x="41" y="0"/>
                      <a:pt x="0" y="27"/>
                      <a:pt x="0" y="27"/>
                    </a:cubicBezTo>
                    <a:lnTo>
                      <a:pt x="0" y="27"/>
                    </a:lnTo>
                    <a:cubicBezTo>
                      <a:pt x="0" y="177"/>
                      <a:pt x="0" y="177"/>
                      <a:pt x="0" y="177"/>
                    </a:cubicBezTo>
                    <a:lnTo>
                      <a:pt x="0" y="177"/>
                    </a:lnTo>
                    <a:cubicBezTo>
                      <a:pt x="0" y="177"/>
                      <a:pt x="41" y="177"/>
                      <a:pt x="54" y="177"/>
                    </a:cubicBezTo>
                    <a:cubicBezTo>
                      <a:pt x="82" y="177"/>
                      <a:pt x="110" y="191"/>
                      <a:pt x="110" y="191"/>
                    </a:cubicBezTo>
                    <a:cubicBezTo>
                      <a:pt x="231" y="232"/>
                      <a:pt x="231" y="232"/>
                      <a:pt x="231" y="232"/>
                    </a:cubicBezTo>
                    <a:cubicBezTo>
                      <a:pt x="231" y="232"/>
                      <a:pt x="231" y="232"/>
                      <a:pt x="245" y="232"/>
                    </a:cubicBezTo>
                    <a:cubicBezTo>
                      <a:pt x="245" y="232"/>
                      <a:pt x="245" y="232"/>
                      <a:pt x="259" y="232"/>
                    </a:cubicBezTo>
                    <a:cubicBezTo>
                      <a:pt x="450" y="122"/>
                      <a:pt x="450" y="122"/>
                      <a:pt x="450" y="122"/>
                    </a:cubicBezTo>
                    <a:cubicBezTo>
                      <a:pt x="462" y="108"/>
                      <a:pt x="476" y="82"/>
                      <a:pt x="462" y="68"/>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35" name="Freeform 434"/>
              <p:cNvSpPr>
                <a:spLocks noChangeArrowheads="1"/>
              </p:cNvSpPr>
              <p:nvPr/>
            </p:nvSpPr>
            <p:spPr bwMode="auto">
              <a:xfrm>
                <a:off x="19242831" y="2763387"/>
                <a:ext cx="172767" cy="214844"/>
              </a:xfrm>
              <a:custGeom>
                <a:avLst/>
                <a:gdLst>
                  <a:gd name="T0" fmla="*/ 0 w 165"/>
                  <a:gd name="T1" fmla="*/ 204 h 205"/>
                  <a:gd name="T2" fmla="*/ 0 w 165"/>
                  <a:gd name="T3" fmla="*/ 204 h 205"/>
                  <a:gd name="T4" fmla="*/ 164 w 165"/>
                  <a:gd name="T5" fmla="*/ 204 h 205"/>
                  <a:gd name="T6" fmla="*/ 164 w 165"/>
                  <a:gd name="T7" fmla="*/ 0 h 205"/>
                  <a:gd name="T8" fmla="*/ 0 w 165"/>
                  <a:gd name="T9" fmla="*/ 0 h 205"/>
                  <a:gd name="T10" fmla="*/ 0 w 165"/>
                  <a:gd name="T11" fmla="*/ 204 h 205"/>
                  <a:gd name="T12" fmla="*/ 110 w 165"/>
                  <a:gd name="T13" fmla="*/ 40 h 205"/>
                  <a:gd name="T14" fmla="*/ 110 w 165"/>
                  <a:gd name="T15" fmla="*/ 40 h 205"/>
                  <a:gd name="T16" fmla="*/ 137 w 165"/>
                  <a:gd name="T17" fmla="*/ 68 h 205"/>
                  <a:gd name="T18" fmla="*/ 110 w 165"/>
                  <a:gd name="T19" fmla="*/ 82 h 205"/>
                  <a:gd name="T20" fmla="*/ 82 w 165"/>
                  <a:gd name="T21" fmla="*/ 68 h 205"/>
                  <a:gd name="T22" fmla="*/ 110 w 165"/>
                  <a:gd name="T23" fmla="*/ 4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 h="205">
                    <a:moveTo>
                      <a:pt x="0" y="204"/>
                    </a:moveTo>
                    <a:lnTo>
                      <a:pt x="0" y="204"/>
                    </a:lnTo>
                    <a:cubicBezTo>
                      <a:pt x="164" y="204"/>
                      <a:pt x="164" y="204"/>
                      <a:pt x="164" y="204"/>
                    </a:cubicBezTo>
                    <a:cubicBezTo>
                      <a:pt x="164" y="0"/>
                      <a:pt x="164" y="0"/>
                      <a:pt x="164" y="0"/>
                    </a:cubicBezTo>
                    <a:cubicBezTo>
                      <a:pt x="0" y="0"/>
                      <a:pt x="0" y="0"/>
                      <a:pt x="0" y="0"/>
                    </a:cubicBezTo>
                    <a:lnTo>
                      <a:pt x="0" y="204"/>
                    </a:lnTo>
                    <a:close/>
                    <a:moveTo>
                      <a:pt x="110" y="40"/>
                    </a:moveTo>
                    <a:lnTo>
                      <a:pt x="110" y="40"/>
                    </a:lnTo>
                    <a:cubicBezTo>
                      <a:pt x="122" y="40"/>
                      <a:pt x="137" y="54"/>
                      <a:pt x="137" y="68"/>
                    </a:cubicBezTo>
                    <a:cubicBezTo>
                      <a:pt x="137" y="82"/>
                      <a:pt x="122" y="82"/>
                      <a:pt x="110" y="82"/>
                    </a:cubicBezTo>
                    <a:cubicBezTo>
                      <a:pt x="96" y="82"/>
                      <a:pt x="82" y="82"/>
                      <a:pt x="82" y="68"/>
                    </a:cubicBezTo>
                    <a:cubicBezTo>
                      <a:pt x="82" y="54"/>
                      <a:pt x="96" y="40"/>
                      <a:pt x="110" y="40"/>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36" name="Freeform 435"/>
              <p:cNvSpPr>
                <a:spLocks noChangeArrowheads="1"/>
              </p:cNvSpPr>
              <p:nvPr/>
            </p:nvSpPr>
            <p:spPr bwMode="auto">
              <a:xfrm>
                <a:off x="19490308" y="2501835"/>
                <a:ext cx="378213" cy="350289"/>
              </a:xfrm>
              <a:custGeom>
                <a:avLst/>
                <a:gdLst>
                  <a:gd name="T0" fmla="*/ 41 w 355"/>
                  <a:gd name="T1" fmla="*/ 205 h 329"/>
                  <a:gd name="T2" fmla="*/ 41 w 355"/>
                  <a:gd name="T3" fmla="*/ 205 h 329"/>
                  <a:gd name="T4" fmla="*/ 55 w 355"/>
                  <a:gd name="T5" fmla="*/ 205 h 329"/>
                  <a:gd name="T6" fmla="*/ 69 w 355"/>
                  <a:gd name="T7" fmla="*/ 205 h 329"/>
                  <a:gd name="T8" fmla="*/ 177 w 355"/>
                  <a:gd name="T9" fmla="*/ 246 h 329"/>
                  <a:gd name="T10" fmla="*/ 177 w 355"/>
                  <a:gd name="T11" fmla="*/ 232 h 329"/>
                  <a:gd name="T12" fmla="*/ 136 w 355"/>
                  <a:gd name="T13" fmla="*/ 219 h 329"/>
                  <a:gd name="T14" fmla="*/ 136 w 355"/>
                  <a:gd name="T15" fmla="*/ 205 h 329"/>
                  <a:gd name="T16" fmla="*/ 177 w 355"/>
                  <a:gd name="T17" fmla="*/ 219 h 329"/>
                  <a:gd name="T18" fmla="*/ 204 w 355"/>
                  <a:gd name="T19" fmla="*/ 191 h 329"/>
                  <a:gd name="T20" fmla="*/ 177 w 355"/>
                  <a:gd name="T21" fmla="*/ 163 h 329"/>
                  <a:gd name="T22" fmla="*/ 136 w 355"/>
                  <a:gd name="T23" fmla="*/ 123 h 329"/>
                  <a:gd name="T24" fmla="*/ 177 w 355"/>
                  <a:gd name="T25" fmla="*/ 83 h 329"/>
                  <a:gd name="T26" fmla="*/ 177 w 355"/>
                  <a:gd name="T27" fmla="*/ 55 h 329"/>
                  <a:gd name="T28" fmla="*/ 190 w 355"/>
                  <a:gd name="T29" fmla="*/ 55 h 329"/>
                  <a:gd name="T30" fmla="*/ 190 w 355"/>
                  <a:gd name="T31" fmla="*/ 69 h 329"/>
                  <a:gd name="T32" fmla="*/ 218 w 355"/>
                  <a:gd name="T33" fmla="*/ 83 h 329"/>
                  <a:gd name="T34" fmla="*/ 218 w 355"/>
                  <a:gd name="T35" fmla="*/ 96 h 329"/>
                  <a:gd name="T36" fmla="*/ 190 w 355"/>
                  <a:gd name="T37" fmla="*/ 96 h 329"/>
                  <a:gd name="T38" fmla="*/ 163 w 355"/>
                  <a:gd name="T39" fmla="*/ 109 h 329"/>
                  <a:gd name="T40" fmla="*/ 190 w 355"/>
                  <a:gd name="T41" fmla="*/ 137 h 329"/>
                  <a:gd name="T42" fmla="*/ 232 w 355"/>
                  <a:gd name="T43" fmla="*/ 191 h 329"/>
                  <a:gd name="T44" fmla="*/ 190 w 355"/>
                  <a:gd name="T45" fmla="*/ 232 h 329"/>
                  <a:gd name="T46" fmla="*/ 190 w 355"/>
                  <a:gd name="T47" fmla="*/ 246 h 329"/>
                  <a:gd name="T48" fmla="*/ 218 w 355"/>
                  <a:gd name="T49" fmla="*/ 259 h 329"/>
                  <a:gd name="T50" fmla="*/ 258 w 355"/>
                  <a:gd name="T51" fmla="*/ 300 h 329"/>
                  <a:gd name="T52" fmla="*/ 258 w 355"/>
                  <a:gd name="T53" fmla="*/ 328 h 329"/>
                  <a:gd name="T54" fmla="*/ 286 w 355"/>
                  <a:gd name="T55" fmla="*/ 300 h 329"/>
                  <a:gd name="T56" fmla="*/ 354 w 355"/>
                  <a:gd name="T57" fmla="*/ 177 h 329"/>
                  <a:gd name="T58" fmla="*/ 177 w 355"/>
                  <a:gd name="T59" fmla="*/ 0 h 329"/>
                  <a:gd name="T60" fmla="*/ 0 w 355"/>
                  <a:gd name="T61" fmla="*/ 177 h 329"/>
                  <a:gd name="T62" fmla="*/ 0 w 355"/>
                  <a:gd name="T63" fmla="*/ 205 h 329"/>
                  <a:gd name="T64" fmla="*/ 41 w 355"/>
                  <a:gd name="T65" fmla="*/ 205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5" h="329">
                    <a:moveTo>
                      <a:pt x="41" y="205"/>
                    </a:moveTo>
                    <a:lnTo>
                      <a:pt x="41" y="205"/>
                    </a:lnTo>
                    <a:cubicBezTo>
                      <a:pt x="41" y="205"/>
                      <a:pt x="41" y="205"/>
                      <a:pt x="55" y="205"/>
                    </a:cubicBezTo>
                    <a:lnTo>
                      <a:pt x="69" y="205"/>
                    </a:lnTo>
                    <a:cubicBezTo>
                      <a:pt x="177" y="246"/>
                      <a:pt x="177" y="246"/>
                      <a:pt x="177" y="246"/>
                    </a:cubicBezTo>
                    <a:cubicBezTo>
                      <a:pt x="177" y="232"/>
                      <a:pt x="177" y="232"/>
                      <a:pt x="177" y="232"/>
                    </a:cubicBezTo>
                    <a:cubicBezTo>
                      <a:pt x="163" y="232"/>
                      <a:pt x="136" y="232"/>
                      <a:pt x="136" y="219"/>
                    </a:cubicBezTo>
                    <a:cubicBezTo>
                      <a:pt x="136" y="205"/>
                      <a:pt x="136" y="205"/>
                      <a:pt x="136" y="205"/>
                    </a:cubicBezTo>
                    <a:cubicBezTo>
                      <a:pt x="149" y="219"/>
                      <a:pt x="163" y="219"/>
                      <a:pt x="177" y="219"/>
                    </a:cubicBezTo>
                    <a:cubicBezTo>
                      <a:pt x="190" y="219"/>
                      <a:pt x="204" y="205"/>
                      <a:pt x="204" y="191"/>
                    </a:cubicBezTo>
                    <a:cubicBezTo>
                      <a:pt x="204" y="177"/>
                      <a:pt x="190" y="163"/>
                      <a:pt x="177" y="163"/>
                    </a:cubicBezTo>
                    <a:cubicBezTo>
                      <a:pt x="149" y="151"/>
                      <a:pt x="136" y="137"/>
                      <a:pt x="136" y="123"/>
                    </a:cubicBezTo>
                    <a:cubicBezTo>
                      <a:pt x="136" y="96"/>
                      <a:pt x="149" y="83"/>
                      <a:pt x="177" y="83"/>
                    </a:cubicBezTo>
                    <a:cubicBezTo>
                      <a:pt x="177" y="55"/>
                      <a:pt x="177" y="55"/>
                      <a:pt x="177" y="55"/>
                    </a:cubicBezTo>
                    <a:cubicBezTo>
                      <a:pt x="190" y="55"/>
                      <a:pt x="190" y="55"/>
                      <a:pt x="190" y="55"/>
                    </a:cubicBezTo>
                    <a:cubicBezTo>
                      <a:pt x="190" y="69"/>
                      <a:pt x="190" y="69"/>
                      <a:pt x="190" y="69"/>
                    </a:cubicBezTo>
                    <a:cubicBezTo>
                      <a:pt x="204" y="83"/>
                      <a:pt x="218" y="83"/>
                      <a:pt x="218" y="83"/>
                    </a:cubicBezTo>
                    <a:cubicBezTo>
                      <a:pt x="218" y="96"/>
                      <a:pt x="218" y="96"/>
                      <a:pt x="218" y="96"/>
                    </a:cubicBezTo>
                    <a:cubicBezTo>
                      <a:pt x="218" y="96"/>
                      <a:pt x="204" y="96"/>
                      <a:pt x="190" y="96"/>
                    </a:cubicBezTo>
                    <a:cubicBezTo>
                      <a:pt x="163" y="96"/>
                      <a:pt x="163" y="109"/>
                      <a:pt x="163" y="109"/>
                    </a:cubicBezTo>
                    <a:cubicBezTo>
                      <a:pt x="163" y="123"/>
                      <a:pt x="163" y="137"/>
                      <a:pt x="190" y="137"/>
                    </a:cubicBezTo>
                    <a:cubicBezTo>
                      <a:pt x="218" y="151"/>
                      <a:pt x="232" y="163"/>
                      <a:pt x="232" y="191"/>
                    </a:cubicBezTo>
                    <a:cubicBezTo>
                      <a:pt x="232" y="205"/>
                      <a:pt x="218" y="232"/>
                      <a:pt x="190" y="232"/>
                    </a:cubicBezTo>
                    <a:cubicBezTo>
                      <a:pt x="190" y="246"/>
                      <a:pt x="190" y="246"/>
                      <a:pt x="190" y="246"/>
                    </a:cubicBezTo>
                    <a:cubicBezTo>
                      <a:pt x="218" y="259"/>
                      <a:pt x="218" y="259"/>
                      <a:pt x="218" y="259"/>
                    </a:cubicBezTo>
                    <a:cubicBezTo>
                      <a:pt x="232" y="273"/>
                      <a:pt x="244" y="273"/>
                      <a:pt x="258" y="300"/>
                    </a:cubicBezTo>
                    <a:cubicBezTo>
                      <a:pt x="258" y="300"/>
                      <a:pt x="258" y="314"/>
                      <a:pt x="258" y="328"/>
                    </a:cubicBezTo>
                    <a:cubicBezTo>
                      <a:pt x="286" y="300"/>
                      <a:pt x="286" y="300"/>
                      <a:pt x="286" y="300"/>
                    </a:cubicBezTo>
                    <a:cubicBezTo>
                      <a:pt x="326" y="273"/>
                      <a:pt x="354" y="232"/>
                      <a:pt x="354" y="177"/>
                    </a:cubicBezTo>
                    <a:cubicBezTo>
                      <a:pt x="354" y="83"/>
                      <a:pt x="272" y="0"/>
                      <a:pt x="177" y="0"/>
                    </a:cubicBezTo>
                    <a:cubicBezTo>
                      <a:pt x="81" y="0"/>
                      <a:pt x="0" y="83"/>
                      <a:pt x="0" y="177"/>
                    </a:cubicBezTo>
                    <a:cubicBezTo>
                      <a:pt x="0" y="191"/>
                      <a:pt x="0" y="205"/>
                      <a:pt x="0" y="205"/>
                    </a:cubicBezTo>
                    <a:cubicBezTo>
                      <a:pt x="13" y="205"/>
                      <a:pt x="27" y="205"/>
                      <a:pt x="41" y="205"/>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sp>
          <p:nvSpPr>
            <p:cNvPr id="52" name="TextBox 51"/>
            <p:cNvSpPr txBox="1"/>
            <p:nvPr/>
          </p:nvSpPr>
          <p:spPr>
            <a:xfrm>
              <a:off x="8258939" y="8082778"/>
              <a:ext cx="4039528" cy="1292625"/>
            </a:xfrm>
            <a:prstGeom prst="rect">
              <a:avLst/>
            </a:prstGeom>
            <a:noFill/>
          </p:spPr>
          <p:txBody>
            <a:bodyPr wrap="square" lIns="182843" tIns="91422" rIns="182843" bIns="91422" rtlCol="0">
              <a:spAutoFit/>
            </a:bodyPr>
            <a:lstStyle/>
            <a:p>
              <a:pPr algn="ctr"/>
              <a:r>
                <a:rPr lang="en-US" sz="2400" b="1" dirty="0">
                  <a:latin typeface="Calibri Light"/>
                  <a:ea typeface="Open Sans Light" panose="020B0306030504020204" pitchFamily="34" charset="0"/>
                  <a:cs typeface="Calibri Light"/>
                </a:rPr>
                <a:t>Lorem Ipsum </a:t>
              </a:r>
              <a:r>
                <a:rPr lang="en-US" sz="2400" dirty="0">
                  <a:latin typeface="Calibri Light"/>
                  <a:ea typeface="Open Sans Light" panose="020B0306030504020204" pitchFamily="34" charset="0"/>
                  <a:cs typeface="Calibri Light"/>
                </a:rPr>
                <a:t>has two main data statistical this methodologies.</a:t>
              </a:r>
            </a:p>
          </p:txBody>
        </p:sp>
      </p:grpSp>
      <p:grpSp>
        <p:nvGrpSpPr>
          <p:cNvPr id="9" name="Group 8"/>
          <p:cNvGrpSpPr/>
          <p:nvPr/>
        </p:nvGrpSpPr>
        <p:grpSpPr>
          <a:xfrm>
            <a:off x="12750060" y="5009552"/>
            <a:ext cx="4039528" cy="4789171"/>
            <a:chOff x="12039935" y="4586232"/>
            <a:chExt cx="4039528" cy="4789171"/>
          </a:xfrm>
        </p:grpSpPr>
        <p:sp>
          <p:nvSpPr>
            <p:cNvPr id="18" name="Freeform 14"/>
            <p:cNvSpPr>
              <a:spLocks noChangeArrowheads="1"/>
            </p:cNvSpPr>
            <p:nvPr/>
          </p:nvSpPr>
          <p:spPr bwMode="auto">
            <a:xfrm>
              <a:off x="12252249" y="4586232"/>
              <a:ext cx="3704747" cy="2869496"/>
            </a:xfrm>
            <a:custGeom>
              <a:avLst/>
              <a:gdLst>
                <a:gd name="T0" fmla="*/ 2706 w 3613"/>
                <a:gd name="T1" fmla="*/ 489 h 2801"/>
                <a:gd name="T2" fmla="*/ 2706 w 3613"/>
                <a:gd name="T3" fmla="*/ 489 h 2801"/>
                <a:gd name="T4" fmla="*/ 2706 w 3613"/>
                <a:gd name="T5" fmla="*/ 489 h 2801"/>
                <a:gd name="T6" fmla="*/ 949 w 3613"/>
                <a:gd name="T7" fmla="*/ 451 h 2801"/>
                <a:gd name="T8" fmla="*/ 949 w 3613"/>
                <a:gd name="T9" fmla="*/ 451 h 2801"/>
                <a:gd name="T10" fmla="*/ 0 w 3613"/>
                <a:gd name="T11" fmla="*/ 1400 h 2801"/>
                <a:gd name="T12" fmla="*/ 907 w 3613"/>
                <a:gd name="T13" fmla="*/ 2311 h 2801"/>
                <a:gd name="T14" fmla="*/ 907 w 3613"/>
                <a:gd name="T15" fmla="*/ 2311 h 2801"/>
                <a:gd name="T16" fmla="*/ 2663 w 3613"/>
                <a:gd name="T17" fmla="*/ 2349 h 2801"/>
                <a:gd name="T18" fmla="*/ 2663 w 3613"/>
                <a:gd name="T19" fmla="*/ 2349 h 2801"/>
                <a:gd name="T20" fmla="*/ 3612 w 3613"/>
                <a:gd name="T21" fmla="*/ 1400 h 2801"/>
                <a:gd name="T22" fmla="*/ 2706 w 3613"/>
                <a:gd name="T23" fmla="*/ 489 h 2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13" h="2801">
                  <a:moveTo>
                    <a:pt x="2706" y="489"/>
                  </a:moveTo>
                  <a:lnTo>
                    <a:pt x="2706" y="489"/>
                  </a:lnTo>
                  <a:lnTo>
                    <a:pt x="2706" y="489"/>
                  </a:lnTo>
                  <a:cubicBezTo>
                    <a:pt x="2222" y="15"/>
                    <a:pt x="1451" y="0"/>
                    <a:pt x="949" y="451"/>
                  </a:cubicBezTo>
                  <a:lnTo>
                    <a:pt x="949" y="451"/>
                  </a:lnTo>
                  <a:cubicBezTo>
                    <a:pt x="0" y="1400"/>
                    <a:pt x="0" y="1400"/>
                    <a:pt x="0" y="1400"/>
                  </a:cubicBezTo>
                  <a:cubicBezTo>
                    <a:pt x="907" y="2311"/>
                    <a:pt x="907" y="2311"/>
                    <a:pt x="907" y="2311"/>
                  </a:cubicBezTo>
                  <a:lnTo>
                    <a:pt x="907" y="2311"/>
                  </a:lnTo>
                  <a:cubicBezTo>
                    <a:pt x="1390" y="2786"/>
                    <a:pt x="2161" y="2800"/>
                    <a:pt x="2663" y="2349"/>
                  </a:cubicBezTo>
                  <a:lnTo>
                    <a:pt x="2663" y="2349"/>
                  </a:lnTo>
                  <a:cubicBezTo>
                    <a:pt x="3612" y="1400"/>
                    <a:pt x="3612" y="1400"/>
                    <a:pt x="3612" y="1400"/>
                  </a:cubicBezTo>
                  <a:lnTo>
                    <a:pt x="2706" y="489"/>
                  </a:lnTo>
                </a:path>
              </a:pathLst>
            </a:custGeom>
            <a:solidFill>
              <a:schemeClr val="accent3"/>
            </a:solidFill>
            <a:ln>
              <a:noFill/>
            </a:ln>
            <a:effectLst/>
          </p:spPr>
          <p:txBody>
            <a:bodyPr wrap="none" anchor="ctr"/>
            <a:lstStyle/>
            <a:p>
              <a:endParaRPr lang="en-US" dirty="0">
                <a:latin typeface="Calibri Light"/>
              </a:endParaRPr>
            </a:p>
          </p:txBody>
        </p:sp>
        <p:sp>
          <p:nvSpPr>
            <p:cNvPr id="28" name="TextBox 27"/>
            <p:cNvSpPr txBox="1"/>
            <p:nvPr/>
          </p:nvSpPr>
          <p:spPr>
            <a:xfrm>
              <a:off x="12577883" y="7450220"/>
              <a:ext cx="3058882" cy="738627"/>
            </a:xfrm>
            <a:prstGeom prst="rect">
              <a:avLst/>
            </a:prstGeom>
            <a:noFill/>
          </p:spPr>
          <p:txBody>
            <a:bodyPr wrap="none" lIns="182843" tIns="91422" rIns="182843" bIns="91422" rtlCol="0">
              <a:spAutoFit/>
            </a:bodyPr>
            <a:lstStyle/>
            <a:p>
              <a:pPr algn="ctr"/>
              <a:r>
                <a:rPr lang="id-ID" b="1" dirty="0" smtClean="0">
                  <a:latin typeface="Lato Regular"/>
                </a:rPr>
                <a:t>Raise Capital</a:t>
              </a:r>
              <a:endParaRPr lang="id-ID" b="1" dirty="0">
                <a:latin typeface="Lato Regular"/>
              </a:endParaRPr>
            </a:p>
          </p:txBody>
        </p:sp>
        <p:grpSp>
          <p:nvGrpSpPr>
            <p:cNvPr id="37" name="Group 36"/>
            <p:cNvGrpSpPr/>
            <p:nvPr/>
          </p:nvGrpSpPr>
          <p:grpSpPr>
            <a:xfrm>
              <a:off x="13798216" y="5633093"/>
              <a:ext cx="695733" cy="695912"/>
              <a:chOff x="14867881" y="10665936"/>
              <a:chExt cx="695733" cy="695912"/>
            </a:xfrm>
          </p:grpSpPr>
          <p:sp>
            <p:nvSpPr>
              <p:cNvPr id="38" name="Freeform 781"/>
              <p:cNvSpPr>
                <a:spLocks noChangeArrowheads="1"/>
              </p:cNvSpPr>
              <p:nvPr/>
            </p:nvSpPr>
            <p:spPr bwMode="auto">
              <a:xfrm>
                <a:off x="14998624" y="10810723"/>
                <a:ext cx="420239" cy="406336"/>
              </a:xfrm>
              <a:custGeom>
                <a:avLst/>
                <a:gdLst>
                  <a:gd name="T0" fmla="*/ 394 w 395"/>
                  <a:gd name="T1" fmla="*/ 191 h 382"/>
                  <a:gd name="T2" fmla="*/ 394 w 395"/>
                  <a:gd name="T3" fmla="*/ 191 h 382"/>
                  <a:gd name="T4" fmla="*/ 340 w 395"/>
                  <a:gd name="T5" fmla="*/ 54 h 382"/>
                  <a:gd name="T6" fmla="*/ 203 w 395"/>
                  <a:gd name="T7" fmla="*/ 0 h 382"/>
                  <a:gd name="T8" fmla="*/ 81 w 395"/>
                  <a:gd name="T9" fmla="*/ 54 h 382"/>
                  <a:gd name="T10" fmla="*/ 81 w 395"/>
                  <a:gd name="T11" fmla="*/ 327 h 382"/>
                  <a:gd name="T12" fmla="*/ 203 w 395"/>
                  <a:gd name="T13" fmla="*/ 381 h 382"/>
                  <a:gd name="T14" fmla="*/ 340 w 395"/>
                  <a:gd name="T15" fmla="*/ 327 h 382"/>
                  <a:gd name="T16" fmla="*/ 394 w 395"/>
                  <a:gd name="T17" fmla="*/ 191 h 382"/>
                  <a:gd name="T18" fmla="*/ 217 w 395"/>
                  <a:gd name="T19" fmla="*/ 299 h 382"/>
                  <a:gd name="T20" fmla="*/ 217 w 395"/>
                  <a:gd name="T21" fmla="*/ 299 h 382"/>
                  <a:gd name="T22" fmla="*/ 217 w 395"/>
                  <a:gd name="T23" fmla="*/ 339 h 382"/>
                  <a:gd name="T24" fmla="*/ 189 w 395"/>
                  <a:gd name="T25" fmla="*/ 339 h 382"/>
                  <a:gd name="T26" fmla="*/ 189 w 395"/>
                  <a:gd name="T27" fmla="*/ 299 h 382"/>
                  <a:gd name="T28" fmla="*/ 135 w 395"/>
                  <a:gd name="T29" fmla="*/ 285 h 382"/>
                  <a:gd name="T30" fmla="*/ 149 w 395"/>
                  <a:gd name="T31" fmla="*/ 259 h 382"/>
                  <a:gd name="T32" fmla="*/ 203 w 395"/>
                  <a:gd name="T33" fmla="*/ 272 h 382"/>
                  <a:gd name="T34" fmla="*/ 245 w 395"/>
                  <a:gd name="T35" fmla="*/ 245 h 382"/>
                  <a:gd name="T36" fmla="*/ 203 w 395"/>
                  <a:gd name="T37" fmla="*/ 204 h 382"/>
                  <a:gd name="T38" fmla="*/ 149 w 395"/>
                  <a:gd name="T39" fmla="*/ 136 h 382"/>
                  <a:gd name="T40" fmla="*/ 203 w 395"/>
                  <a:gd name="T41" fmla="*/ 82 h 382"/>
                  <a:gd name="T42" fmla="*/ 203 w 395"/>
                  <a:gd name="T43" fmla="*/ 40 h 382"/>
                  <a:gd name="T44" fmla="*/ 217 w 395"/>
                  <a:gd name="T45" fmla="*/ 40 h 382"/>
                  <a:gd name="T46" fmla="*/ 217 w 395"/>
                  <a:gd name="T47" fmla="*/ 82 h 382"/>
                  <a:gd name="T48" fmla="*/ 272 w 395"/>
                  <a:gd name="T49" fmla="*/ 96 h 382"/>
                  <a:gd name="T50" fmla="*/ 258 w 395"/>
                  <a:gd name="T51" fmla="*/ 108 h 382"/>
                  <a:gd name="T52" fmla="*/ 217 w 395"/>
                  <a:gd name="T53" fmla="*/ 96 h 382"/>
                  <a:gd name="T54" fmla="*/ 177 w 395"/>
                  <a:gd name="T55" fmla="*/ 136 h 382"/>
                  <a:gd name="T56" fmla="*/ 217 w 395"/>
                  <a:gd name="T57" fmla="*/ 176 h 382"/>
                  <a:gd name="T58" fmla="*/ 272 w 395"/>
                  <a:gd name="T59" fmla="*/ 245 h 382"/>
                  <a:gd name="T60" fmla="*/ 217 w 395"/>
                  <a:gd name="T61" fmla="*/ 299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5" h="382">
                    <a:moveTo>
                      <a:pt x="394" y="191"/>
                    </a:moveTo>
                    <a:lnTo>
                      <a:pt x="394" y="191"/>
                    </a:lnTo>
                    <a:cubicBezTo>
                      <a:pt x="394" y="136"/>
                      <a:pt x="366" y="96"/>
                      <a:pt x="340" y="54"/>
                    </a:cubicBezTo>
                    <a:cubicBezTo>
                      <a:pt x="299" y="27"/>
                      <a:pt x="258" y="0"/>
                      <a:pt x="203" y="0"/>
                    </a:cubicBezTo>
                    <a:cubicBezTo>
                      <a:pt x="163" y="0"/>
                      <a:pt x="109" y="27"/>
                      <a:pt x="81" y="54"/>
                    </a:cubicBezTo>
                    <a:cubicBezTo>
                      <a:pt x="0" y="136"/>
                      <a:pt x="0" y="245"/>
                      <a:pt x="81" y="327"/>
                    </a:cubicBezTo>
                    <a:cubicBezTo>
                      <a:pt x="109" y="354"/>
                      <a:pt x="163" y="381"/>
                      <a:pt x="203" y="381"/>
                    </a:cubicBezTo>
                    <a:cubicBezTo>
                      <a:pt x="258" y="381"/>
                      <a:pt x="299" y="354"/>
                      <a:pt x="340" y="327"/>
                    </a:cubicBezTo>
                    <a:cubicBezTo>
                      <a:pt x="366" y="285"/>
                      <a:pt x="394" y="245"/>
                      <a:pt x="394" y="191"/>
                    </a:cubicBezTo>
                    <a:close/>
                    <a:moveTo>
                      <a:pt x="217" y="299"/>
                    </a:moveTo>
                    <a:lnTo>
                      <a:pt x="217" y="299"/>
                    </a:lnTo>
                    <a:cubicBezTo>
                      <a:pt x="217" y="339"/>
                      <a:pt x="217" y="339"/>
                      <a:pt x="217" y="339"/>
                    </a:cubicBezTo>
                    <a:cubicBezTo>
                      <a:pt x="189" y="339"/>
                      <a:pt x="189" y="339"/>
                      <a:pt x="189" y="339"/>
                    </a:cubicBezTo>
                    <a:cubicBezTo>
                      <a:pt x="189" y="299"/>
                      <a:pt x="189" y="299"/>
                      <a:pt x="189" y="299"/>
                    </a:cubicBezTo>
                    <a:cubicBezTo>
                      <a:pt x="177" y="299"/>
                      <a:pt x="149" y="299"/>
                      <a:pt x="135" y="285"/>
                    </a:cubicBezTo>
                    <a:cubicBezTo>
                      <a:pt x="149" y="259"/>
                      <a:pt x="149" y="259"/>
                      <a:pt x="149" y="259"/>
                    </a:cubicBezTo>
                    <a:cubicBezTo>
                      <a:pt x="163" y="272"/>
                      <a:pt x="177" y="272"/>
                      <a:pt x="203" y="272"/>
                    </a:cubicBezTo>
                    <a:cubicBezTo>
                      <a:pt x="231" y="272"/>
                      <a:pt x="245" y="259"/>
                      <a:pt x="245" y="245"/>
                    </a:cubicBezTo>
                    <a:cubicBezTo>
                      <a:pt x="245" y="218"/>
                      <a:pt x="231" y="204"/>
                      <a:pt x="203" y="204"/>
                    </a:cubicBezTo>
                    <a:cubicBezTo>
                      <a:pt x="163" y="191"/>
                      <a:pt x="149" y="164"/>
                      <a:pt x="149" y="136"/>
                    </a:cubicBezTo>
                    <a:cubicBezTo>
                      <a:pt x="149" y="108"/>
                      <a:pt x="163" y="82"/>
                      <a:pt x="203" y="82"/>
                    </a:cubicBezTo>
                    <a:cubicBezTo>
                      <a:pt x="203" y="40"/>
                      <a:pt x="203" y="40"/>
                      <a:pt x="203" y="40"/>
                    </a:cubicBezTo>
                    <a:cubicBezTo>
                      <a:pt x="217" y="40"/>
                      <a:pt x="217" y="40"/>
                      <a:pt x="217" y="40"/>
                    </a:cubicBezTo>
                    <a:cubicBezTo>
                      <a:pt x="217" y="82"/>
                      <a:pt x="217" y="82"/>
                      <a:pt x="217" y="82"/>
                    </a:cubicBezTo>
                    <a:cubicBezTo>
                      <a:pt x="245" y="82"/>
                      <a:pt x="258" y="82"/>
                      <a:pt x="272" y="96"/>
                    </a:cubicBezTo>
                    <a:cubicBezTo>
                      <a:pt x="258" y="108"/>
                      <a:pt x="258" y="108"/>
                      <a:pt x="258" y="108"/>
                    </a:cubicBezTo>
                    <a:cubicBezTo>
                      <a:pt x="245" y="108"/>
                      <a:pt x="231" y="96"/>
                      <a:pt x="217" y="96"/>
                    </a:cubicBezTo>
                    <a:cubicBezTo>
                      <a:pt x="189" y="96"/>
                      <a:pt x="177" y="122"/>
                      <a:pt x="177" y="136"/>
                    </a:cubicBezTo>
                    <a:cubicBezTo>
                      <a:pt x="177" y="150"/>
                      <a:pt x="189" y="164"/>
                      <a:pt x="217" y="176"/>
                    </a:cubicBezTo>
                    <a:cubicBezTo>
                      <a:pt x="258" y="191"/>
                      <a:pt x="272" y="204"/>
                      <a:pt x="272" y="245"/>
                    </a:cubicBezTo>
                    <a:cubicBezTo>
                      <a:pt x="272" y="272"/>
                      <a:pt x="258" y="299"/>
                      <a:pt x="217" y="299"/>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39" name="Freeform 782"/>
              <p:cNvSpPr>
                <a:spLocks noChangeArrowheads="1"/>
              </p:cNvSpPr>
              <p:nvPr/>
            </p:nvSpPr>
            <p:spPr bwMode="auto">
              <a:xfrm>
                <a:off x="15302131" y="10665936"/>
                <a:ext cx="261483" cy="261551"/>
              </a:xfrm>
              <a:custGeom>
                <a:avLst/>
                <a:gdLst>
                  <a:gd name="T0" fmla="*/ 68 w 246"/>
                  <a:gd name="T1" fmla="*/ 177 h 246"/>
                  <a:gd name="T2" fmla="*/ 68 w 246"/>
                  <a:gd name="T3" fmla="*/ 177 h 246"/>
                  <a:gd name="T4" fmla="*/ 123 w 246"/>
                  <a:gd name="T5" fmla="*/ 245 h 246"/>
                  <a:gd name="T6" fmla="*/ 204 w 246"/>
                  <a:gd name="T7" fmla="*/ 164 h 246"/>
                  <a:gd name="T8" fmla="*/ 245 w 246"/>
                  <a:gd name="T9" fmla="*/ 205 h 246"/>
                  <a:gd name="T10" fmla="*/ 245 w 246"/>
                  <a:gd name="T11" fmla="*/ 205 h 246"/>
                  <a:gd name="T12" fmla="*/ 245 w 246"/>
                  <a:gd name="T13" fmla="*/ 191 h 246"/>
                  <a:gd name="T14" fmla="*/ 245 w 246"/>
                  <a:gd name="T15" fmla="*/ 0 h 246"/>
                  <a:gd name="T16" fmla="*/ 245 w 246"/>
                  <a:gd name="T17" fmla="*/ 0 h 246"/>
                  <a:gd name="T18" fmla="*/ 55 w 246"/>
                  <a:gd name="T19" fmla="*/ 0 h 246"/>
                  <a:gd name="T20" fmla="*/ 55 w 246"/>
                  <a:gd name="T21" fmla="*/ 0 h 246"/>
                  <a:gd name="T22" fmla="*/ 55 w 246"/>
                  <a:gd name="T23" fmla="*/ 0 h 246"/>
                  <a:gd name="T24" fmla="*/ 81 w 246"/>
                  <a:gd name="T25" fmla="*/ 42 h 246"/>
                  <a:gd name="T26" fmla="*/ 0 w 246"/>
                  <a:gd name="T27" fmla="*/ 123 h 246"/>
                  <a:gd name="T28" fmla="*/ 68 w 246"/>
                  <a:gd name="T29" fmla="*/ 177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6" h="246">
                    <a:moveTo>
                      <a:pt x="68" y="177"/>
                    </a:moveTo>
                    <a:lnTo>
                      <a:pt x="68" y="177"/>
                    </a:lnTo>
                    <a:cubicBezTo>
                      <a:pt x="95" y="191"/>
                      <a:pt x="109" y="219"/>
                      <a:pt x="123" y="245"/>
                    </a:cubicBezTo>
                    <a:cubicBezTo>
                      <a:pt x="204" y="164"/>
                      <a:pt x="204" y="164"/>
                      <a:pt x="204" y="164"/>
                    </a:cubicBezTo>
                    <a:cubicBezTo>
                      <a:pt x="245" y="205"/>
                      <a:pt x="245" y="205"/>
                      <a:pt x="245" y="205"/>
                    </a:cubicBezTo>
                    <a:lnTo>
                      <a:pt x="245" y="205"/>
                    </a:lnTo>
                    <a:lnTo>
                      <a:pt x="245" y="191"/>
                    </a:lnTo>
                    <a:cubicBezTo>
                      <a:pt x="245" y="0"/>
                      <a:pt x="245" y="0"/>
                      <a:pt x="245" y="0"/>
                    </a:cubicBezTo>
                    <a:lnTo>
                      <a:pt x="245" y="0"/>
                    </a:lnTo>
                    <a:cubicBezTo>
                      <a:pt x="55" y="0"/>
                      <a:pt x="55" y="0"/>
                      <a:pt x="55" y="0"/>
                    </a:cubicBezTo>
                    <a:lnTo>
                      <a:pt x="55" y="0"/>
                    </a:lnTo>
                    <a:lnTo>
                      <a:pt x="55" y="0"/>
                    </a:lnTo>
                    <a:cubicBezTo>
                      <a:pt x="81" y="42"/>
                      <a:pt x="81" y="42"/>
                      <a:pt x="81" y="42"/>
                    </a:cubicBezTo>
                    <a:cubicBezTo>
                      <a:pt x="0" y="123"/>
                      <a:pt x="0" y="123"/>
                      <a:pt x="0" y="123"/>
                    </a:cubicBezTo>
                    <a:cubicBezTo>
                      <a:pt x="27" y="137"/>
                      <a:pt x="55" y="150"/>
                      <a:pt x="68" y="177"/>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0" name="Freeform 783"/>
              <p:cNvSpPr>
                <a:spLocks noChangeArrowheads="1"/>
              </p:cNvSpPr>
              <p:nvPr/>
            </p:nvSpPr>
            <p:spPr bwMode="auto">
              <a:xfrm>
                <a:off x="15302131" y="11100297"/>
                <a:ext cx="261483" cy="261551"/>
              </a:xfrm>
              <a:custGeom>
                <a:avLst/>
                <a:gdLst>
                  <a:gd name="T0" fmla="*/ 245 w 246"/>
                  <a:gd name="T1" fmla="*/ 41 h 247"/>
                  <a:gd name="T2" fmla="*/ 245 w 246"/>
                  <a:gd name="T3" fmla="*/ 41 h 247"/>
                  <a:gd name="T4" fmla="*/ 245 w 246"/>
                  <a:gd name="T5" fmla="*/ 41 h 247"/>
                  <a:gd name="T6" fmla="*/ 204 w 246"/>
                  <a:gd name="T7" fmla="*/ 82 h 247"/>
                  <a:gd name="T8" fmla="*/ 123 w 246"/>
                  <a:gd name="T9" fmla="*/ 0 h 247"/>
                  <a:gd name="T10" fmla="*/ 68 w 246"/>
                  <a:gd name="T11" fmla="*/ 67 h 247"/>
                  <a:gd name="T12" fmla="*/ 0 w 246"/>
                  <a:gd name="T13" fmla="*/ 109 h 247"/>
                  <a:gd name="T14" fmla="*/ 81 w 246"/>
                  <a:gd name="T15" fmla="*/ 204 h 247"/>
                  <a:gd name="T16" fmla="*/ 55 w 246"/>
                  <a:gd name="T17" fmla="*/ 232 h 247"/>
                  <a:gd name="T18" fmla="*/ 55 w 246"/>
                  <a:gd name="T19" fmla="*/ 246 h 247"/>
                  <a:gd name="T20" fmla="*/ 55 w 246"/>
                  <a:gd name="T21" fmla="*/ 246 h 247"/>
                  <a:gd name="T22" fmla="*/ 245 w 246"/>
                  <a:gd name="T23" fmla="*/ 246 h 247"/>
                  <a:gd name="T24" fmla="*/ 245 w 246"/>
                  <a:gd name="T25" fmla="*/ 246 h 247"/>
                  <a:gd name="T26" fmla="*/ 245 w 246"/>
                  <a:gd name="T27" fmla="*/ 41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6" h="247">
                    <a:moveTo>
                      <a:pt x="245" y="41"/>
                    </a:moveTo>
                    <a:lnTo>
                      <a:pt x="245" y="41"/>
                    </a:lnTo>
                    <a:lnTo>
                      <a:pt x="245" y="41"/>
                    </a:lnTo>
                    <a:cubicBezTo>
                      <a:pt x="204" y="82"/>
                      <a:pt x="204" y="82"/>
                      <a:pt x="204" y="82"/>
                    </a:cubicBezTo>
                    <a:cubicBezTo>
                      <a:pt x="123" y="0"/>
                      <a:pt x="123" y="0"/>
                      <a:pt x="123" y="0"/>
                    </a:cubicBezTo>
                    <a:cubicBezTo>
                      <a:pt x="109" y="27"/>
                      <a:pt x="95" y="55"/>
                      <a:pt x="68" y="67"/>
                    </a:cubicBezTo>
                    <a:cubicBezTo>
                      <a:pt x="55" y="95"/>
                      <a:pt x="27" y="109"/>
                      <a:pt x="0" y="109"/>
                    </a:cubicBezTo>
                    <a:cubicBezTo>
                      <a:pt x="81" y="204"/>
                      <a:pt x="81" y="204"/>
                      <a:pt x="81" y="204"/>
                    </a:cubicBezTo>
                    <a:cubicBezTo>
                      <a:pt x="55" y="232"/>
                      <a:pt x="55" y="232"/>
                      <a:pt x="55" y="232"/>
                    </a:cubicBezTo>
                    <a:cubicBezTo>
                      <a:pt x="55" y="246"/>
                      <a:pt x="55" y="246"/>
                      <a:pt x="55" y="246"/>
                    </a:cubicBezTo>
                    <a:lnTo>
                      <a:pt x="55" y="246"/>
                    </a:lnTo>
                    <a:cubicBezTo>
                      <a:pt x="245" y="246"/>
                      <a:pt x="245" y="246"/>
                      <a:pt x="245" y="246"/>
                    </a:cubicBezTo>
                    <a:lnTo>
                      <a:pt x="245" y="246"/>
                    </a:lnTo>
                    <a:cubicBezTo>
                      <a:pt x="245" y="41"/>
                      <a:pt x="245" y="41"/>
                      <a:pt x="245" y="41"/>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1" name="Freeform 784"/>
              <p:cNvSpPr>
                <a:spLocks noChangeArrowheads="1"/>
              </p:cNvSpPr>
              <p:nvPr/>
            </p:nvSpPr>
            <p:spPr bwMode="auto">
              <a:xfrm>
                <a:off x="14867881" y="10665936"/>
                <a:ext cx="261483" cy="261551"/>
              </a:xfrm>
              <a:custGeom>
                <a:avLst/>
                <a:gdLst>
                  <a:gd name="T0" fmla="*/ 0 w 246"/>
                  <a:gd name="T1" fmla="*/ 205 h 246"/>
                  <a:gd name="T2" fmla="*/ 0 w 246"/>
                  <a:gd name="T3" fmla="*/ 205 h 246"/>
                  <a:gd name="T4" fmla="*/ 13 w 246"/>
                  <a:gd name="T5" fmla="*/ 205 h 246"/>
                  <a:gd name="T6" fmla="*/ 41 w 246"/>
                  <a:gd name="T7" fmla="*/ 164 h 246"/>
                  <a:gd name="T8" fmla="*/ 137 w 246"/>
                  <a:gd name="T9" fmla="*/ 245 h 246"/>
                  <a:gd name="T10" fmla="*/ 177 w 246"/>
                  <a:gd name="T11" fmla="*/ 177 h 246"/>
                  <a:gd name="T12" fmla="*/ 245 w 246"/>
                  <a:gd name="T13" fmla="*/ 123 h 246"/>
                  <a:gd name="T14" fmla="*/ 163 w 246"/>
                  <a:gd name="T15" fmla="*/ 42 h 246"/>
                  <a:gd name="T16" fmla="*/ 204 w 246"/>
                  <a:gd name="T17" fmla="*/ 0 h 246"/>
                  <a:gd name="T18" fmla="*/ 204 w 246"/>
                  <a:gd name="T19" fmla="*/ 0 h 246"/>
                  <a:gd name="T20" fmla="*/ 204 w 246"/>
                  <a:gd name="T21" fmla="*/ 0 h 246"/>
                  <a:gd name="T22" fmla="*/ 13 w 246"/>
                  <a:gd name="T23" fmla="*/ 0 h 246"/>
                  <a:gd name="T24" fmla="*/ 0 w 246"/>
                  <a:gd name="T25" fmla="*/ 0 h 246"/>
                  <a:gd name="T26" fmla="*/ 0 w 246"/>
                  <a:gd name="T27" fmla="*/ 191 h 246"/>
                  <a:gd name="T28" fmla="*/ 0 w 246"/>
                  <a:gd name="T29" fmla="*/ 20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6" h="246">
                    <a:moveTo>
                      <a:pt x="0" y="205"/>
                    </a:moveTo>
                    <a:lnTo>
                      <a:pt x="0" y="205"/>
                    </a:lnTo>
                    <a:cubicBezTo>
                      <a:pt x="13" y="205"/>
                      <a:pt x="13" y="205"/>
                      <a:pt x="13" y="205"/>
                    </a:cubicBezTo>
                    <a:cubicBezTo>
                      <a:pt x="41" y="164"/>
                      <a:pt x="41" y="164"/>
                      <a:pt x="41" y="164"/>
                    </a:cubicBezTo>
                    <a:cubicBezTo>
                      <a:pt x="137" y="245"/>
                      <a:pt x="137" y="245"/>
                      <a:pt x="137" y="245"/>
                    </a:cubicBezTo>
                    <a:cubicBezTo>
                      <a:pt x="137" y="219"/>
                      <a:pt x="163" y="191"/>
                      <a:pt x="177" y="177"/>
                    </a:cubicBezTo>
                    <a:cubicBezTo>
                      <a:pt x="204" y="150"/>
                      <a:pt x="217" y="137"/>
                      <a:pt x="245" y="123"/>
                    </a:cubicBezTo>
                    <a:cubicBezTo>
                      <a:pt x="163" y="42"/>
                      <a:pt x="163" y="42"/>
                      <a:pt x="163" y="42"/>
                    </a:cubicBezTo>
                    <a:cubicBezTo>
                      <a:pt x="204" y="0"/>
                      <a:pt x="204" y="0"/>
                      <a:pt x="204" y="0"/>
                    </a:cubicBezTo>
                    <a:lnTo>
                      <a:pt x="204" y="0"/>
                    </a:lnTo>
                    <a:lnTo>
                      <a:pt x="204" y="0"/>
                    </a:lnTo>
                    <a:cubicBezTo>
                      <a:pt x="13" y="0"/>
                      <a:pt x="13" y="0"/>
                      <a:pt x="13" y="0"/>
                    </a:cubicBezTo>
                    <a:cubicBezTo>
                      <a:pt x="0" y="0"/>
                      <a:pt x="0" y="0"/>
                      <a:pt x="0" y="0"/>
                    </a:cubicBezTo>
                    <a:cubicBezTo>
                      <a:pt x="0" y="191"/>
                      <a:pt x="0" y="191"/>
                      <a:pt x="0" y="191"/>
                    </a:cubicBezTo>
                    <a:lnTo>
                      <a:pt x="0" y="205"/>
                    </a:ln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2" name="Freeform 785"/>
              <p:cNvSpPr>
                <a:spLocks noChangeArrowheads="1"/>
              </p:cNvSpPr>
              <p:nvPr/>
            </p:nvSpPr>
            <p:spPr bwMode="auto">
              <a:xfrm>
                <a:off x="14867881" y="11100297"/>
                <a:ext cx="261483" cy="261551"/>
              </a:xfrm>
              <a:custGeom>
                <a:avLst/>
                <a:gdLst>
                  <a:gd name="T0" fmla="*/ 177 w 246"/>
                  <a:gd name="T1" fmla="*/ 67 h 247"/>
                  <a:gd name="T2" fmla="*/ 177 w 246"/>
                  <a:gd name="T3" fmla="*/ 67 h 247"/>
                  <a:gd name="T4" fmla="*/ 137 w 246"/>
                  <a:gd name="T5" fmla="*/ 0 h 247"/>
                  <a:gd name="T6" fmla="*/ 41 w 246"/>
                  <a:gd name="T7" fmla="*/ 82 h 247"/>
                  <a:gd name="T8" fmla="*/ 13 w 246"/>
                  <a:gd name="T9" fmla="*/ 41 h 247"/>
                  <a:gd name="T10" fmla="*/ 0 w 246"/>
                  <a:gd name="T11" fmla="*/ 41 h 247"/>
                  <a:gd name="T12" fmla="*/ 0 w 246"/>
                  <a:gd name="T13" fmla="*/ 41 h 247"/>
                  <a:gd name="T14" fmla="*/ 0 w 246"/>
                  <a:gd name="T15" fmla="*/ 246 h 247"/>
                  <a:gd name="T16" fmla="*/ 13 w 246"/>
                  <a:gd name="T17" fmla="*/ 246 h 247"/>
                  <a:gd name="T18" fmla="*/ 204 w 246"/>
                  <a:gd name="T19" fmla="*/ 246 h 247"/>
                  <a:gd name="T20" fmla="*/ 204 w 246"/>
                  <a:gd name="T21" fmla="*/ 246 h 247"/>
                  <a:gd name="T22" fmla="*/ 204 w 246"/>
                  <a:gd name="T23" fmla="*/ 232 h 247"/>
                  <a:gd name="T24" fmla="*/ 163 w 246"/>
                  <a:gd name="T25" fmla="*/ 204 h 247"/>
                  <a:gd name="T26" fmla="*/ 245 w 246"/>
                  <a:gd name="T27" fmla="*/ 109 h 247"/>
                  <a:gd name="T28" fmla="*/ 177 w 246"/>
                  <a:gd name="T29" fmla="*/ 6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6" h="247">
                    <a:moveTo>
                      <a:pt x="177" y="67"/>
                    </a:moveTo>
                    <a:lnTo>
                      <a:pt x="177" y="67"/>
                    </a:lnTo>
                    <a:cubicBezTo>
                      <a:pt x="163" y="55"/>
                      <a:pt x="137" y="27"/>
                      <a:pt x="137" y="0"/>
                    </a:cubicBezTo>
                    <a:cubicBezTo>
                      <a:pt x="41" y="82"/>
                      <a:pt x="41" y="82"/>
                      <a:pt x="41" y="82"/>
                    </a:cubicBezTo>
                    <a:cubicBezTo>
                      <a:pt x="13" y="41"/>
                      <a:pt x="13" y="41"/>
                      <a:pt x="13" y="41"/>
                    </a:cubicBezTo>
                    <a:cubicBezTo>
                      <a:pt x="13" y="41"/>
                      <a:pt x="13" y="41"/>
                      <a:pt x="0" y="41"/>
                    </a:cubicBezTo>
                    <a:lnTo>
                      <a:pt x="0" y="41"/>
                    </a:lnTo>
                    <a:cubicBezTo>
                      <a:pt x="0" y="246"/>
                      <a:pt x="0" y="246"/>
                      <a:pt x="0" y="246"/>
                    </a:cubicBezTo>
                    <a:cubicBezTo>
                      <a:pt x="0" y="246"/>
                      <a:pt x="0" y="246"/>
                      <a:pt x="13" y="246"/>
                    </a:cubicBezTo>
                    <a:cubicBezTo>
                      <a:pt x="204" y="246"/>
                      <a:pt x="204" y="246"/>
                      <a:pt x="204" y="246"/>
                    </a:cubicBezTo>
                    <a:lnTo>
                      <a:pt x="204" y="246"/>
                    </a:lnTo>
                    <a:cubicBezTo>
                      <a:pt x="204" y="246"/>
                      <a:pt x="204" y="246"/>
                      <a:pt x="204" y="232"/>
                    </a:cubicBezTo>
                    <a:cubicBezTo>
                      <a:pt x="163" y="204"/>
                      <a:pt x="163" y="204"/>
                      <a:pt x="163" y="204"/>
                    </a:cubicBezTo>
                    <a:cubicBezTo>
                      <a:pt x="245" y="109"/>
                      <a:pt x="245" y="109"/>
                      <a:pt x="245" y="109"/>
                    </a:cubicBezTo>
                    <a:cubicBezTo>
                      <a:pt x="217" y="109"/>
                      <a:pt x="204" y="95"/>
                      <a:pt x="177" y="67"/>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sp>
          <p:nvSpPr>
            <p:cNvPr id="53" name="TextBox 52"/>
            <p:cNvSpPr txBox="1"/>
            <p:nvPr/>
          </p:nvSpPr>
          <p:spPr>
            <a:xfrm>
              <a:off x="12039935" y="8082778"/>
              <a:ext cx="4039528" cy="1292625"/>
            </a:xfrm>
            <a:prstGeom prst="rect">
              <a:avLst/>
            </a:prstGeom>
            <a:noFill/>
          </p:spPr>
          <p:txBody>
            <a:bodyPr wrap="square" lIns="182843" tIns="91422" rIns="182843" bIns="91422" rtlCol="0">
              <a:spAutoFit/>
            </a:bodyPr>
            <a:lstStyle/>
            <a:p>
              <a:pPr algn="ctr"/>
              <a:r>
                <a:rPr lang="en-US" sz="2400" b="1" dirty="0">
                  <a:latin typeface="Calibri Light"/>
                  <a:ea typeface="Open Sans Light" panose="020B0306030504020204" pitchFamily="34" charset="0"/>
                  <a:cs typeface="Calibri Light"/>
                </a:rPr>
                <a:t>Lorem Ipsum </a:t>
              </a:r>
              <a:r>
                <a:rPr lang="en-US" sz="2400" dirty="0">
                  <a:latin typeface="Calibri Light"/>
                  <a:ea typeface="Open Sans Light" panose="020B0306030504020204" pitchFamily="34" charset="0"/>
                  <a:cs typeface="Calibri Light"/>
                </a:rPr>
                <a:t>has two main data statistical this methodologies.</a:t>
              </a:r>
            </a:p>
          </p:txBody>
        </p:sp>
      </p:grpSp>
      <p:grpSp>
        <p:nvGrpSpPr>
          <p:cNvPr id="10" name="Group 9"/>
          <p:cNvGrpSpPr/>
          <p:nvPr/>
        </p:nvGrpSpPr>
        <p:grpSpPr>
          <a:xfrm>
            <a:off x="17999829" y="5009552"/>
            <a:ext cx="4039528" cy="4789171"/>
            <a:chOff x="15934716" y="4586232"/>
            <a:chExt cx="4039528" cy="4789171"/>
          </a:xfrm>
        </p:grpSpPr>
        <p:sp>
          <p:nvSpPr>
            <p:cNvPr id="15" name="Freeform 11"/>
            <p:cNvSpPr>
              <a:spLocks noChangeArrowheads="1"/>
            </p:cNvSpPr>
            <p:nvPr/>
          </p:nvSpPr>
          <p:spPr bwMode="auto">
            <a:xfrm rot="16200000">
              <a:off x="16501228" y="4168530"/>
              <a:ext cx="2871405" cy="3706810"/>
            </a:xfrm>
            <a:custGeom>
              <a:avLst/>
              <a:gdLst>
                <a:gd name="T0" fmla="*/ 493 w 2800"/>
                <a:gd name="T1" fmla="*/ 912 h 3618"/>
                <a:gd name="T2" fmla="*/ 493 w 2800"/>
                <a:gd name="T3" fmla="*/ 912 h 3618"/>
                <a:gd name="T4" fmla="*/ 493 w 2800"/>
                <a:gd name="T5" fmla="*/ 912 h 3618"/>
                <a:gd name="T6" fmla="*/ 451 w 2800"/>
                <a:gd name="T7" fmla="*/ 2663 h 3618"/>
                <a:gd name="T8" fmla="*/ 451 w 2800"/>
                <a:gd name="T9" fmla="*/ 2663 h 3618"/>
                <a:gd name="T10" fmla="*/ 1400 w 2800"/>
                <a:gd name="T11" fmla="*/ 3617 h 3618"/>
                <a:gd name="T12" fmla="*/ 2311 w 2800"/>
                <a:gd name="T13" fmla="*/ 2705 h 3618"/>
                <a:gd name="T14" fmla="*/ 2311 w 2800"/>
                <a:gd name="T15" fmla="*/ 2705 h 3618"/>
                <a:gd name="T16" fmla="*/ 2348 w 2800"/>
                <a:gd name="T17" fmla="*/ 954 h 3618"/>
                <a:gd name="T18" fmla="*/ 2353 w 2800"/>
                <a:gd name="T19" fmla="*/ 954 h 3618"/>
                <a:gd name="T20" fmla="*/ 1400 w 2800"/>
                <a:gd name="T21" fmla="*/ 0 h 3618"/>
                <a:gd name="T22" fmla="*/ 493 w 2800"/>
                <a:gd name="T23" fmla="*/ 912 h 3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0" h="3618">
                  <a:moveTo>
                    <a:pt x="493" y="912"/>
                  </a:moveTo>
                  <a:lnTo>
                    <a:pt x="493" y="912"/>
                  </a:lnTo>
                  <a:lnTo>
                    <a:pt x="493" y="912"/>
                  </a:lnTo>
                  <a:cubicBezTo>
                    <a:pt x="14" y="1395"/>
                    <a:pt x="0" y="2165"/>
                    <a:pt x="451" y="2663"/>
                  </a:cubicBezTo>
                  <a:lnTo>
                    <a:pt x="451" y="2663"/>
                  </a:lnTo>
                  <a:cubicBezTo>
                    <a:pt x="1400" y="3617"/>
                    <a:pt x="1400" y="3617"/>
                    <a:pt x="1400" y="3617"/>
                  </a:cubicBezTo>
                  <a:cubicBezTo>
                    <a:pt x="2311" y="2705"/>
                    <a:pt x="2311" y="2705"/>
                    <a:pt x="2311" y="2705"/>
                  </a:cubicBezTo>
                  <a:lnTo>
                    <a:pt x="2311" y="2705"/>
                  </a:lnTo>
                  <a:cubicBezTo>
                    <a:pt x="2785" y="2222"/>
                    <a:pt x="2799" y="1452"/>
                    <a:pt x="2348" y="954"/>
                  </a:cubicBezTo>
                  <a:cubicBezTo>
                    <a:pt x="2353" y="954"/>
                    <a:pt x="2353" y="954"/>
                    <a:pt x="2353" y="954"/>
                  </a:cubicBezTo>
                  <a:cubicBezTo>
                    <a:pt x="1400" y="0"/>
                    <a:pt x="1400" y="0"/>
                    <a:pt x="1400" y="0"/>
                  </a:cubicBezTo>
                  <a:lnTo>
                    <a:pt x="493" y="912"/>
                  </a:lnTo>
                </a:path>
              </a:pathLst>
            </a:custGeom>
            <a:solidFill>
              <a:schemeClr val="accent4"/>
            </a:solidFill>
            <a:ln>
              <a:noFill/>
            </a:ln>
            <a:effectLst/>
          </p:spPr>
          <p:txBody>
            <a:bodyPr wrap="none" anchor="ctr"/>
            <a:lstStyle/>
            <a:p>
              <a:endParaRPr lang="en-US" dirty="0">
                <a:latin typeface="Calibri Light"/>
              </a:endParaRPr>
            </a:p>
          </p:txBody>
        </p:sp>
        <p:sp>
          <p:nvSpPr>
            <p:cNvPr id="29" name="TextBox 28"/>
            <p:cNvSpPr txBox="1"/>
            <p:nvPr/>
          </p:nvSpPr>
          <p:spPr>
            <a:xfrm>
              <a:off x="16466801" y="7450220"/>
              <a:ext cx="2964464" cy="738627"/>
            </a:xfrm>
            <a:prstGeom prst="rect">
              <a:avLst/>
            </a:prstGeom>
            <a:noFill/>
          </p:spPr>
          <p:txBody>
            <a:bodyPr wrap="none" lIns="182843" tIns="91422" rIns="182843" bIns="91422" rtlCol="0">
              <a:spAutoFit/>
            </a:bodyPr>
            <a:lstStyle/>
            <a:p>
              <a:pPr algn="ctr"/>
              <a:r>
                <a:rPr lang="id-ID" b="1" dirty="0" smtClean="0">
                  <a:latin typeface="Lato Regular"/>
                </a:rPr>
                <a:t>Low Interest</a:t>
              </a:r>
              <a:endParaRPr lang="id-ID" b="1" dirty="0">
                <a:latin typeface="Lato Regular"/>
              </a:endParaRPr>
            </a:p>
          </p:txBody>
        </p:sp>
        <p:grpSp>
          <p:nvGrpSpPr>
            <p:cNvPr id="3" name="Group 2"/>
            <p:cNvGrpSpPr/>
            <p:nvPr/>
          </p:nvGrpSpPr>
          <p:grpSpPr>
            <a:xfrm>
              <a:off x="17496601" y="5556752"/>
              <a:ext cx="834765" cy="846415"/>
              <a:chOff x="3866421" y="8396641"/>
              <a:chExt cx="610363" cy="618881"/>
            </a:xfrm>
          </p:grpSpPr>
          <p:sp>
            <p:nvSpPr>
              <p:cNvPr id="43" name="Freeform 812"/>
              <p:cNvSpPr>
                <a:spLocks noChangeArrowheads="1"/>
              </p:cNvSpPr>
              <p:nvPr/>
            </p:nvSpPr>
            <p:spPr bwMode="auto">
              <a:xfrm>
                <a:off x="3866421" y="8614084"/>
                <a:ext cx="401334" cy="401438"/>
              </a:xfrm>
              <a:custGeom>
                <a:avLst/>
                <a:gdLst>
                  <a:gd name="T0" fmla="*/ 218 w 422"/>
                  <a:gd name="T1" fmla="*/ 0 h 423"/>
                  <a:gd name="T2" fmla="*/ 218 w 422"/>
                  <a:gd name="T3" fmla="*/ 0 h 423"/>
                  <a:gd name="T4" fmla="*/ 0 w 422"/>
                  <a:gd name="T5" fmla="*/ 218 h 423"/>
                  <a:gd name="T6" fmla="*/ 218 w 422"/>
                  <a:gd name="T7" fmla="*/ 422 h 423"/>
                  <a:gd name="T8" fmla="*/ 421 w 422"/>
                  <a:gd name="T9" fmla="*/ 218 h 423"/>
                  <a:gd name="T10" fmla="*/ 218 w 422"/>
                  <a:gd name="T11" fmla="*/ 0 h 423"/>
                  <a:gd name="T12" fmla="*/ 218 w 422"/>
                  <a:gd name="T13" fmla="*/ 314 h 423"/>
                  <a:gd name="T14" fmla="*/ 218 w 422"/>
                  <a:gd name="T15" fmla="*/ 314 h 423"/>
                  <a:gd name="T16" fmla="*/ 218 w 422"/>
                  <a:gd name="T17" fmla="*/ 354 h 423"/>
                  <a:gd name="T18" fmla="*/ 204 w 422"/>
                  <a:gd name="T19" fmla="*/ 354 h 423"/>
                  <a:gd name="T20" fmla="*/ 204 w 422"/>
                  <a:gd name="T21" fmla="*/ 314 h 423"/>
                  <a:gd name="T22" fmla="*/ 150 w 422"/>
                  <a:gd name="T23" fmla="*/ 300 h 423"/>
                  <a:gd name="T24" fmla="*/ 163 w 422"/>
                  <a:gd name="T25" fmla="*/ 286 h 423"/>
                  <a:gd name="T26" fmla="*/ 204 w 422"/>
                  <a:gd name="T27" fmla="*/ 300 h 423"/>
                  <a:gd name="T28" fmla="*/ 244 w 422"/>
                  <a:gd name="T29" fmla="*/ 259 h 423"/>
                  <a:gd name="T30" fmla="*/ 204 w 422"/>
                  <a:gd name="T31" fmla="*/ 218 h 423"/>
                  <a:gd name="T32" fmla="*/ 150 w 422"/>
                  <a:gd name="T33" fmla="*/ 163 h 423"/>
                  <a:gd name="T34" fmla="*/ 204 w 422"/>
                  <a:gd name="T35" fmla="*/ 109 h 423"/>
                  <a:gd name="T36" fmla="*/ 204 w 422"/>
                  <a:gd name="T37" fmla="*/ 68 h 423"/>
                  <a:gd name="T38" fmla="*/ 231 w 422"/>
                  <a:gd name="T39" fmla="*/ 68 h 423"/>
                  <a:gd name="T40" fmla="*/ 231 w 422"/>
                  <a:gd name="T41" fmla="*/ 109 h 423"/>
                  <a:gd name="T42" fmla="*/ 272 w 422"/>
                  <a:gd name="T43" fmla="*/ 123 h 423"/>
                  <a:gd name="T44" fmla="*/ 258 w 422"/>
                  <a:gd name="T45" fmla="*/ 135 h 423"/>
                  <a:gd name="T46" fmla="*/ 218 w 422"/>
                  <a:gd name="T47" fmla="*/ 123 h 423"/>
                  <a:gd name="T48" fmla="*/ 177 w 422"/>
                  <a:gd name="T49" fmla="*/ 163 h 423"/>
                  <a:gd name="T50" fmla="*/ 231 w 422"/>
                  <a:gd name="T51" fmla="*/ 191 h 423"/>
                  <a:gd name="T52" fmla="*/ 272 w 422"/>
                  <a:gd name="T53" fmla="*/ 259 h 423"/>
                  <a:gd name="T54" fmla="*/ 218 w 422"/>
                  <a:gd name="T55" fmla="*/ 314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2" h="423">
                    <a:moveTo>
                      <a:pt x="218" y="0"/>
                    </a:moveTo>
                    <a:lnTo>
                      <a:pt x="218" y="0"/>
                    </a:lnTo>
                    <a:cubicBezTo>
                      <a:pt x="95" y="0"/>
                      <a:pt x="0" y="95"/>
                      <a:pt x="0" y="218"/>
                    </a:cubicBezTo>
                    <a:cubicBezTo>
                      <a:pt x="0" y="326"/>
                      <a:pt x="95" y="422"/>
                      <a:pt x="218" y="422"/>
                    </a:cubicBezTo>
                    <a:cubicBezTo>
                      <a:pt x="326" y="422"/>
                      <a:pt x="421" y="326"/>
                      <a:pt x="421" y="218"/>
                    </a:cubicBezTo>
                    <a:cubicBezTo>
                      <a:pt x="421" y="95"/>
                      <a:pt x="326" y="0"/>
                      <a:pt x="218" y="0"/>
                    </a:cubicBezTo>
                    <a:close/>
                    <a:moveTo>
                      <a:pt x="218" y="314"/>
                    </a:moveTo>
                    <a:lnTo>
                      <a:pt x="218" y="314"/>
                    </a:lnTo>
                    <a:cubicBezTo>
                      <a:pt x="218" y="354"/>
                      <a:pt x="218" y="354"/>
                      <a:pt x="218" y="354"/>
                    </a:cubicBezTo>
                    <a:cubicBezTo>
                      <a:pt x="204" y="354"/>
                      <a:pt x="204" y="354"/>
                      <a:pt x="204" y="354"/>
                    </a:cubicBezTo>
                    <a:cubicBezTo>
                      <a:pt x="204" y="314"/>
                      <a:pt x="204" y="314"/>
                      <a:pt x="204" y="314"/>
                    </a:cubicBezTo>
                    <a:cubicBezTo>
                      <a:pt x="177" y="314"/>
                      <a:pt x="163" y="314"/>
                      <a:pt x="150" y="300"/>
                    </a:cubicBezTo>
                    <a:cubicBezTo>
                      <a:pt x="163" y="286"/>
                      <a:pt x="163" y="286"/>
                      <a:pt x="163" y="286"/>
                    </a:cubicBezTo>
                    <a:cubicBezTo>
                      <a:pt x="177" y="286"/>
                      <a:pt x="190" y="300"/>
                      <a:pt x="204" y="300"/>
                    </a:cubicBezTo>
                    <a:cubicBezTo>
                      <a:pt x="231" y="300"/>
                      <a:pt x="244" y="286"/>
                      <a:pt x="244" y="259"/>
                    </a:cubicBezTo>
                    <a:cubicBezTo>
                      <a:pt x="244" y="245"/>
                      <a:pt x="231" y="231"/>
                      <a:pt x="204" y="218"/>
                    </a:cubicBezTo>
                    <a:cubicBezTo>
                      <a:pt x="177" y="205"/>
                      <a:pt x="150" y="191"/>
                      <a:pt x="150" y="163"/>
                    </a:cubicBezTo>
                    <a:cubicBezTo>
                      <a:pt x="150" y="135"/>
                      <a:pt x="177" y="109"/>
                      <a:pt x="204" y="109"/>
                    </a:cubicBezTo>
                    <a:cubicBezTo>
                      <a:pt x="204" y="68"/>
                      <a:pt x="204" y="68"/>
                      <a:pt x="204" y="68"/>
                    </a:cubicBezTo>
                    <a:cubicBezTo>
                      <a:pt x="231" y="68"/>
                      <a:pt x="231" y="68"/>
                      <a:pt x="231" y="68"/>
                    </a:cubicBezTo>
                    <a:cubicBezTo>
                      <a:pt x="231" y="109"/>
                      <a:pt x="231" y="109"/>
                      <a:pt x="231" y="109"/>
                    </a:cubicBezTo>
                    <a:cubicBezTo>
                      <a:pt x="244" y="109"/>
                      <a:pt x="258" y="109"/>
                      <a:pt x="272" y="123"/>
                    </a:cubicBezTo>
                    <a:cubicBezTo>
                      <a:pt x="258" y="135"/>
                      <a:pt x="258" y="135"/>
                      <a:pt x="258" y="135"/>
                    </a:cubicBezTo>
                    <a:cubicBezTo>
                      <a:pt x="258" y="135"/>
                      <a:pt x="244" y="123"/>
                      <a:pt x="218" y="123"/>
                    </a:cubicBezTo>
                    <a:cubicBezTo>
                      <a:pt x="190" y="123"/>
                      <a:pt x="177" y="149"/>
                      <a:pt x="177" y="163"/>
                    </a:cubicBezTo>
                    <a:cubicBezTo>
                      <a:pt x="177" y="177"/>
                      <a:pt x="190" y="191"/>
                      <a:pt x="231" y="191"/>
                    </a:cubicBezTo>
                    <a:cubicBezTo>
                      <a:pt x="258" y="218"/>
                      <a:pt x="272" y="231"/>
                      <a:pt x="272" y="259"/>
                    </a:cubicBezTo>
                    <a:cubicBezTo>
                      <a:pt x="272" y="286"/>
                      <a:pt x="258" y="314"/>
                      <a:pt x="218" y="314"/>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4" name="Freeform 813"/>
              <p:cNvSpPr>
                <a:spLocks noChangeArrowheads="1"/>
              </p:cNvSpPr>
              <p:nvPr/>
            </p:nvSpPr>
            <p:spPr bwMode="auto">
              <a:xfrm>
                <a:off x="4033643" y="8396641"/>
                <a:ext cx="438960" cy="142175"/>
              </a:xfrm>
              <a:custGeom>
                <a:avLst/>
                <a:gdLst>
                  <a:gd name="T0" fmla="*/ 231 w 464"/>
                  <a:gd name="T1" fmla="*/ 149 h 150"/>
                  <a:gd name="T2" fmla="*/ 231 w 464"/>
                  <a:gd name="T3" fmla="*/ 149 h 150"/>
                  <a:gd name="T4" fmla="*/ 463 w 464"/>
                  <a:gd name="T5" fmla="*/ 68 h 150"/>
                  <a:gd name="T6" fmla="*/ 231 w 464"/>
                  <a:gd name="T7" fmla="*/ 0 h 150"/>
                  <a:gd name="T8" fmla="*/ 0 w 464"/>
                  <a:gd name="T9" fmla="*/ 68 h 150"/>
                  <a:gd name="T10" fmla="*/ 231 w 464"/>
                  <a:gd name="T11" fmla="*/ 149 h 150"/>
                </a:gdLst>
                <a:ahLst/>
                <a:cxnLst>
                  <a:cxn ang="0">
                    <a:pos x="T0" y="T1"/>
                  </a:cxn>
                  <a:cxn ang="0">
                    <a:pos x="T2" y="T3"/>
                  </a:cxn>
                  <a:cxn ang="0">
                    <a:pos x="T4" y="T5"/>
                  </a:cxn>
                  <a:cxn ang="0">
                    <a:pos x="T6" y="T7"/>
                  </a:cxn>
                  <a:cxn ang="0">
                    <a:pos x="T8" y="T9"/>
                  </a:cxn>
                  <a:cxn ang="0">
                    <a:pos x="T10" y="T11"/>
                  </a:cxn>
                </a:cxnLst>
                <a:rect l="0" t="0" r="r" b="b"/>
                <a:pathLst>
                  <a:path w="464" h="150">
                    <a:moveTo>
                      <a:pt x="231" y="149"/>
                    </a:moveTo>
                    <a:lnTo>
                      <a:pt x="231" y="149"/>
                    </a:lnTo>
                    <a:cubicBezTo>
                      <a:pt x="354" y="149"/>
                      <a:pt x="463" y="108"/>
                      <a:pt x="463" y="68"/>
                    </a:cubicBezTo>
                    <a:cubicBezTo>
                      <a:pt x="463" y="27"/>
                      <a:pt x="354" y="0"/>
                      <a:pt x="231" y="0"/>
                    </a:cubicBezTo>
                    <a:cubicBezTo>
                      <a:pt x="109" y="0"/>
                      <a:pt x="0" y="27"/>
                      <a:pt x="0" y="68"/>
                    </a:cubicBezTo>
                    <a:cubicBezTo>
                      <a:pt x="0" y="108"/>
                      <a:pt x="109" y="149"/>
                      <a:pt x="231" y="149"/>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5" name="Freeform 814"/>
              <p:cNvSpPr>
                <a:spLocks noChangeArrowheads="1"/>
              </p:cNvSpPr>
              <p:nvPr/>
            </p:nvSpPr>
            <p:spPr bwMode="auto">
              <a:xfrm>
                <a:off x="4033643" y="8509544"/>
                <a:ext cx="438960" cy="91996"/>
              </a:xfrm>
              <a:custGeom>
                <a:avLst/>
                <a:gdLst>
                  <a:gd name="T0" fmla="*/ 449 w 464"/>
                  <a:gd name="T1" fmla="*/ 0 h 96"/>
                  <a:gd name="T2" fmla="*/ 449 w 464"/>
                  <a:gd name="T3" fmla="*/ 0 h 96"/>
                  <a:gd name="T4" fmla="*/ 449 w 464"/>
                  <a:gd name="T5" fmla="*/ 0 h 96"/>
                  <a:gd name="T6" fmla="*/ 231 w 464"/>
                  <a:gd name="T7" fmla="*/ 40 h 96"/>
                  <a:gd name="T8" fmla="*/ 13 w 464"/>
                  <a:gd name="T9" fmla="*/ 0 h 96"/>
                  <a:gd name="T10" fmla="*/ 13 w 464"/>
                  <a:gd name="T11" fmla="*/ 0 h 96"/>
                  <a:gd name="T12" fmla="*/ 13 w 464"/>
                  <a:gd name="T13" fmla="*/ 0 h 96"/>
                  <a:gd name="T14" fmla="*/ 0 w 464"/>
                  <a:gd name="T15" fmla="*/ 26 h 96"/>
                  <a:gd name="T16" fmla="*/ 231 w 464"/>
                  <a:gd name="T17" fmla="*/ 95 h 96"/>
                  <a:gd name="T18" fmla="*/ 463 w 464"/>
                  <a:gd name="T19" fmla="*/ 26 h 96"/>
                  <a:gd name="T20" fmla="*/ 449 w 464"/>
                  <a:gd name="T21"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4" h="96">
                    <a:moveTo>
                      <a:pt x="449" y="0"/>
                    </a:moveTo>
                    <a:lnTo>
                      <a:pt x="449" y="0"/>
                    </a:lnTo>
                    <a:lnTo>
                      <a:pt x="449" y="0"/>
                    </a:lnTo>
                    <a:cubicBezTo>
                      <a:pt x="394" y="26"/>
                      <a:pt x="300" y="40"/>
                      <a:pt x="231" y="40"/>
                    </a:cubicBezTo>
                    <a:cubicBezTo>
                      <a:pt x="163" y="40"/>
                      <a:pt x="67" y="26"/>
                      <a:pt x="13" y="0"/>
                    </a:cubicBezTo>
                    <a:lnTo>
                      <a:pt x="13" y="0"/>
                    </a:lnTo>
                    <a:lnTo>
                      <a:pt x="13" y="0"/>
                    </a:lnTo>
                    <a:cubicBezTo>
                      <a:pt x="0" y="12"/>
                      <a:pt x="0" y="12"/>
                      <a:pt x="0" y="26"/>
                    </a:cubicBezTo>
                    <a:cubicBezTo>
                      <a:pt x="0" y="68"/>
                      <a:pt x="109" y="95"/>
                      <a:pt x="231" y="95"/>
                    </a:cubicBezTo>
                    <a:cubicBezTo>
                      <a:pt x="354" y="95"/>
                      <a:pt x="463" y="68"/>
                      <a:pt x="463" y="26"/>
                    </a:cubicBezTo>
                    <a:cubicBezTo>
                      <a:pt x="463" y="12"/>
                      <a:pt x="463" y="12"/>
                      <a:pt x="449"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6" name="Freeform 815"/>
              <p:cNvSpPr>
                <a:spLocks noChangeArrowheads="1"/>
              </p:cNvSpPr>
              <p:nvPr/>
            </p:nvSpPr>
            <p:spPr bwMode="auto">
              <a:xfrm>
                <a:off x="4033644" y="8576451"/>
                <a:ext cx="41805" cy="12545"/>
              </a:xfrm>
              <a:custGeom>
                <a:avLst/>
                <a:gdLst>
                  <a:gd name="T0" fmla="*/ 41 w 42"/>
                  <a:gd name="T1" fmla="*/ 12 h 13"/>
                  <a:gd name="T2" fmla="*/ 41 w 42"/>
                  <a:gd name="T3" fmla="*/ 12 h 13"/>
                  <a:gd name="T4" fmla="*/ 13 w 42"/>
                  <a:gd name="T5" fmla="*/ 0 h 13"/>
                  <a:gd name="T6" fmla="*/ 13 w 42"/>
                  <a:gd name="T7" fmla="*/ 0 h 13"/>
                  <a:gd name="T8" fmla="*/ 13 w 42"/>
                  <a:gd name="T9" fmla="*/ 0 h 13"/>
                  <a:gd name="T10" fmla="*/ 0 w 42"/>
                  <a:gd name="T11" fmla="*/ 12 h 13"/>
                  <a:gd name="T12" fmla="*/ 41 w 42"/>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42" h="13">
                    <a:moveTo>
                      <a:pt x="41" y="12"/>
                    </a:moveTo>
                    <a:lnTo>
                      <a:pt x="41" y="12"/>
                    </a:lnTo>
                    <a:cubicBezTo>
                      <a:pt x="41" y="12"/>
                      <a:pt x="27" y="12"/>
                      <a:pt x="13" y="0"/>
                    </a:cubicBezTo>
                    <a:lnTo>
                      <a:pt x="13" y="0"/>
                    </a:lnTo>
                    <a:lnTo>
                      <a:pt x="13" y="0"/>
                    </a:lnTo>
                    <a:cubicBezTo>
                      <a:pt x="13" y="12"/>
                      <a:pt x="0" y="12"/>
                      <a:pt x="0" y="12"/>
                    </a:cubicBezTo>
                    <a:cubicBezTo>
                      <a:pt x="13" y="12"/>
                      <a:pt x="27" y="12"/>
                      <a:pt x="41" y="12"/>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7" name="Freeform 816"/>
              <p:cNvSpPr>
                <a:spLocks noChangeArrowheads="1"/>
              </p:cNvSpPr>
              <p:nvPr/>
            </p:nvSpPr>
            <p:spPr bwMode="auto">
              <a:xfrm>
                <a:off x="4163243" y="8576451"/>
                <a:ext cx="309362" cy="91996"/>
              </a:xfrm>
              <a:custGeom>
                <a:avLst/>
                <a:gdLst>
                  <a:gd name="T0" fmla="*/ 313 w 328"/>
                  <a:gd name="T1" fmla="*/ 0 h 96"/>
                  <a:gd name="T2" fmla="*/ 313 w 328"/>
                  <a:gd name="T3" fmla="*/ 0 h 96"/>
                  <a:gd name="T4" fmla="*/ 313 w 328"/>
                  <a:gd name="T5" fmla="*/ 0 h 96"/>
                  <a:gd name="T6" fmla="*/ 95 w 328"/>
                  <a:gd name="T7" fmla="*/ 40 h 96"/>
                  <a:gd name="T8" fmla="*/ 0 w 328"/>
                  <a:gd name="T9" fmla="*/ 40 h 96"/>
                  <a:gd name="T10" fmla="*/ 82 w 328"/>
                  <a:gd name="T11" fmla="*/ 95 h 96"/>
                  <a:gd name="T12" fmla="*/ 95 w 328"/>
                  <a:gd name="T13" fmla="*/ 95 h 96"/>
                  <a:gd name="T14" fmla="*/ 327 w 328"/>
                  <a:gd name="T15" fmla="*/ 27 h 96"/>
                  <a:gd name="T16" fmla="*/ 313 w 328"/>
                  <a:gd name="T17"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8" h="96">
                    <a:moveTo>
                      <a:pt x="313" y="0"/>
                    </a:moveTo>
                    <a:lnTo>
                      <a:pt x="313" y="0"/>
                    </a:lnTo>
                    <a:lnTo>
                      <a:pt x="313" y="0"/>
                    </a:lnTo>
                    <a:cubicBezTo>
                      <a:pt x="258" y="27"/>
                      <a:pt x="164" y="40"/>
                      <a:pt x="95" y="40"/>
                    </a:cubicBezTo>
                    <a:cubicBezTo>
                      <a:pt x="68" y="40"/>
                      <a:pt x="27" y="40"/>
                      <a:pt x="0" y="40"/>
                    </a:cubicBezTo>
                    <a:cubicBezTo>
                      <a:pt x="27" y="54"/>
                      <a:pt x="54" y="67"/>
                      <a:pt x="82" y="95"/>
                    </a:cubicBezTo>
                    <a:lnTo>
                      <a:pt x="95" y="95"/>
                    </a:lnTo>
                    <a:cubicBezTo>
                      <a:pt x="218" y="95"/>
                      <a:pt x="327" y="67"/>
                      <a:pt x="327" y="27"/>
                    </a:cubicBezTo>
                    <a:cubicBezTo>
                      <a:pt x="327" y="12"/>
                      <a:pt x="327" y="12"/>
                      <a:pt x="313"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8" name="Freeform 817"/>
              <p:cNvSpPr>
                <a:spLocks noChangeArrowheads="1"/>
              </p:cNvSpPr>
              <p:nvPr/>
            </p:nvSpPr>
            <p:spPr bwMode="auto">
              <a:xfrm>
                <a:off x="4255215" y="8639177"/>
                <a:ext cx="221569" cy="91996"/>
              </a:xfrm>
              <a:custGeom>
                <a:avLst/>
                <a:gdLst>
                  <a:gd name="T0" fmla="*/ 218 w 233"/>
                  <a:gd name="T1" fmla="*/ 0 h 97"/>
                  <a:gd name="T2" fmla="*/ 218 w 233"/>
                  <a:gd name="T3" fmla="*/ 0 h 97"/>
                  <a:gd name="T4" fmla="*/ 218 w 233"/>
                  <a:gd name="T5" fmla="*/ 0 h 97"/>
                  <a:gd name="T6" fmla="*/ 0 w 233"/>
                  <a:gd name="T7" fmla="*/ 41 h 97"/>
                  <a:gd name="T8" fmla="*/ 0 w 233"/>
                  <a:gd name="T9" fmla="*/ 41 h 97"/>
                  <a:gd name="T10" fmla="*/ 27 w 233"/>
                  <a:gd name="T11" fmla="*/ 96 h 97"/>
                  <a:gd name="T12" fmla="*/ 232 w 233"/>
                  <a:gd name="T13" fmla="*/ 28 h 97"/>
                  <a:gd name="T14" fmla="*/ 218 w 233"/>
                  <a:gd name="T15" fmla="*/ 0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 h="97">
                    <a:moveTo>
                      <a:pt x="218" y="0"/>
                    </a:moveTo>
                    <a:lnTo>
                      <a:pt x="218" y="0"/>
                    </a:lnTo>
                    <a:lnTo>
                      <a:pt x="218" y="0"/>
                    </a:lnTo>
                    <a:cubicBezTo>
                      <a:pt x="163" y="41"/>
                      <a:pt x="69" y="41"/>
                      <a:pt x="0" y="41"/>
                    </a:cubicBezTo>
                    <a:lnTo>
                      <a:pt x="0" y="41"/>
                    </a:lnTo>
                    <a:cubicBezTo>
                      <a:pt x="13" y="54"/>
                      <a:pt x="13" y="82"/>
                      <a:pt x="27" y="96"/>
                    </a:cubicBezTo>
                    <a:cubicBezTo>
                      <a:pt x="137" y="96"/>
                      <a:pt x="232" y="68"/>
                      <a:pt x="232" y="28"/>
                    </a:cubicBezTo>
                    <a:cubicBezTo>
                      <a:pt x="232" y="14"/>
                      <a:pt x="232" y="14"/>
                      <a:pt x="218"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9" name="Freeform 818"/>
              <p:cNvSpPr>
                <a:spLocks noChangeArrowheads="1"/>
              </p:cNvSpPr>
              <p:nvPr/>
            </p:nvSpPr>
            <p:spPr bwMode="auto">
              <a:xfrm>
                <a:off x="4280297" y="8701901"/>
                <a:ext cx="196486" cy="91996"/>
              </a:xfrm>
              <a:custGeom>
                <a:avLst/>
                <a:gdLst>
                  <a:gd name="T0" fmla="*/ 191 w 206"/>
                  <a:gd name="T1" fmla="*/ 0 h 97"/>
                  <a:gd name="T2" fmla="*/ 191 w 206"/>
                  <a:gd name="T3" fmla="*/ 0 h 97"/>
                  <a:gd name="T4" fmla="*/ 191 w 206"/>
                  <a:gd name="T5" fmla="*/ 0 h 97"/>
                  <a:gd name="T6" fmla="*/ 0 w 206"/>
                  <a:gd name="T7" fmla="*/ 40 h 97"/>
                  <a:gd name="T8" fmla="*/ 14 w 206"/>
                  <a:gd name="T9" fmla="*/ 96 h 97"/>
                  <a:gd name="T10" fmla="*/ 205 w 206"/>
                  <a:gd name="T11" fmla="*/ 28 h 97"/>
                  <a:gd name="T12" fmla="*/ 191 w 206"/>
                  <a:gd name="T13" fmla="*/ 0 h 97"/>
                </a:gdLst>
                <a:ahLst/>
                <a:cxnLst>
                  <a:cxn ang="0">
                    <a:pos x="T0" y="T1"/>
                  </a:cxn>
                  <a:cxn ang="0">
                    <a:pos x="T2" y="T3"/>
                  </a:cxn>
                  <a:cxn ang="0">
                    <a:pos x="T4" y="T5"/>
                  </a:cxn>
                  <a:cxn ang="0">
                    <a:pos x="T6" y="T7"/>
                  </a:cxn>
                  <a:cxn ang="0">
                    <a:pos x="T8" y="T9"/>
                  </a:cxn>
                  <a:cxn ang="0">
                    <a:pos x="T10" y="T11"/>
                  </a:cxn>
                  <a:cxn ang="0">
                    <a:pos x="T12" y="T13"/>
                  </a:cxn>
                </a:cxnLst>
                <a:rect l="0" t="0" r="r" b="b"/>
                <a:pathLst>
                  <a:path w="206" h="97">
                    <a:moveTo>
                      <a:pt x="191" y="0"/>
                    </a:moveTo>
                    <a:lnTo>
                      <a:pt x="191" y="0"/>
                    </a:lnTo>
                    <a:lnTo>
                      <a:pt x="191" y="0"/>
                    </a:lnTo>
                    <a:cubicBezTo>
                      <a:pt x="150" y="28"/>
                      <a:pt x="68" y="40"/>
                      <a:pt x="0" y="40"/>
                    </a:cubicBezTo>
                    <a:cubicBezTo>
                      <a:pt x="14" y="54"/>
                      <a:pt x="14" y="82"/>
                      <a:pt x="14" y="96"/>
                    </a:cubicBezTo>
                    <a:cubicBezTo>
                      <a:pt x="123" y="96"/>
                      <a:pt x="205" y="68"/>
                      <a:pt x="205" y="28"/>
                    </a:cubicBezTo>
                    <a:cubicBezTo>
                      <a:pt x="205" y="14"/>
                      <a:pt x="205" y="14"/>
                      <a:pt x="191"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0" name="Freeform 819"/>
              <p:cNvSpPr>
                <a:spLocks noChangeArrowheads="1"/>
              </p:cNvSpPr>
              <p:nvPr/>
            </p:nvSpPr>
            <p:spPr bwMode="auto">
              <a:xfrm>
                <a:off x="4292839" y="8768807"/>
                <a:ext cx="183944" cy="91996"/>
              </a:xfrm>
              <a:custGeom>
                <a:avLst/>
                <a:gdLst>
                  <a:gd name="T0" fmla="*/ 177 w 192"/>
                  <a:gd name="T1" fmla="*/ 0 h 97"/>
                  <a:gd name="T2" fmla="*/ 177 w 192"/>
                  <a:gd name="T3" fmla="*/ 0 h 97"/>
                  <a:gd name="T4" fmla="*/ 177 w 192"/>
                  <a:gd name="T5" fmla="*/ 0 h 97"/>
                  <a:gd name="T6" fmla="*/ 0 w 192"/>
                  <a:gd name="T7" fmla="*/ 42 h 97"/>
                  <a:gd name="T8" fmla="*/ 0 w 192"/>
                  <a:gd name="T9" fmla="*/ 55 h 97"/>
                  <a:gd name="T10" fmla="*/ 0 w 192"/>
                  <a:gd name="T11" fmla="*/ 96 h 97"/>
                  <a:gd name="T12" fmla="*/ 191 w 192"/>
                  <a:gd name="T13" fmla="*/ 28 h 97"/>
                  <a:gd name="T14" fmla="*/ 177 w 192"/>
                  <a:gd name="T15" fmla="*/ 0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97">
                    <a:moveTo>
                      <a:pt x="177" y="0"/>
                    </a:moveTo>
                    <a:lnTo>
                      <a:pt x="177" y="0"/>
                    </a:lnTo>
                    <a:lnTo>
                      <a:pt x="177" y="0"/>
                    </a:lnTo>
                    <a:cubicBezTo>
                      <a:pt x="136" y="28"/>
                      <a:pt x="68" y="42"/>
                      <a:pt x="0" y="42"/>
                    </a:cubicBezTo>
                    <a:lnTo>
                      <a:pt x="0" y="55"/>
                    </a:lnTo>
                    <a:cubicBezTo>
                      <a:pt x="0" y="68"/>
                      <a:pt x="0" y="82"/>
                      <a:pt x="0" y="96"/>
                    </a:cubicBezTo>
                    <a:cubicBezTo>
                      <a:pt x="109" y="96"/>
                      <a:pt x="191" y="68"/>
                      <a:pt x="191" y="28"/>
                    </a:cubicBezTo>
                    <a:cubicBezTo>
                      <a:pt x="191" y="14"/>
                      <a:pt x="191" y="14"/>
                      <a:pt x="177"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sp>
          <p:nvSpPr>
            <p:cNvPr id="55" name="TextBox 54"/>
            <p:cNvSpPr txBox="1"/>
            <p:nvPr/>
          </p:nvSpPr>
          <p:spPr>
            <a:xfrm>
              <a:off x="15934716" y="8082778"/>
              <a:ext cx="4039528" cy="1292625"/>
            </a:xfrm>
            <a:prstGeom prst="rect">
              <a:avLst/>
            </a:prstGeom>
            <a:noFill/>
          </p:spPr>
          <p:txBody>
            <a:bodyPr wrap="square" lIns="182843" tIns="91422" rIns="182843" bIns="91422" rtlCol="0">
              <a:spAutoFit/>
            </a:bodyPr>
            <a:lstStyle/>
            <a:p>
              <a:pPr algn="ctr"/>
              <a:r>
                <a:rPr lang="en-US" sz="2400" b="1" dirty="0">
                  <a:latin typeface="Calibri Light"/>
                  <a:ea typeface="Open Sans Light" panose="020B0306030504020204" pitchFamily="34" charset="0"/>
                  <a:cs typeface="Calibri Light"/>
                </a:rPr>
                <a:t>Lorem Ipsum </a:t>
              </a:r>
              <a:r>
                <a:rPr lang="en-US" sz="2400" dirty="0">
                  <a:latin typeface="Calibri Light"/>
                  <a:ea typeface="Open Sans Light" panose="020B0306030504020204" pitchFamily="34" charset="0"/>
                  <a:cs typeface="Calibri Light"/>
                </a:rPr>
                <a:t>has two main data statistical this methodologies.</a:t>
              </a:r>
            </a:p>
          </p:txBody>
        </p:sp>
      </p:grpSp>
      <p:grpSp>
        <p:nvGrpSpPr>
          <p:cNvPr id="6" name="Group 5"/>
          <p:cNvGrpSpPr/>
          <p:nvPr/>
        </p:nvGrpSpPr>
        <p:grpSpPr>
          <a:xfrm>
            <a:off x="2320847" y="5009552"/>
            <a:ext cx="4039528" cy="4789171"/>
            <a:chOff x="4410860" y="4586232"/>
            <a:chExt cx="4039528" cy="4789171"/>
          </a:xfrm>
        </p:grpSpPr>
        <p:sp>
          <p:nvSpPr>
            <p:cNvPr id="13" name="Freeform 9"/>
            <p:cNvSpPr>
              <a:spLocks noChangeArrowheads="1"/>
            </p:cNvSpPr>
            <p:nvPr/>
          </p:nvSpPr>
          <p:spPr bwMode="auto">
            <a:xfrm rot="16200000">
              <a:off x="5026407" y="4168530"/>
              <a:ext cx="2871405" cy="3706810"/>
            </a:xfrm>
            <a:custGeom>
              <a:avLst/>
              <a:gdLst>
                <a:gd name="T0" fmla="*/ 488 w 2801"/>
                <a:gd name="T1" fmla="*/ 910 h 3617"/>
                <a:gd name="T2" fmla="*/ 488 w 2801"/>
                <a:gd name="T3" fmla="*/ 910 h 3617"/>
                <a:gd name="T4" fmla="*/ 488 w 2801"/>
                <a:gd name="T5" fmla="*/ 910 h 3617"/>
                <a:gd name="T6" fmla="*/ 451 w 2801"/>
                <a:gd name="T7" fmla="*/ 2662 h 3617"/>
                <a:gd name="T8" fmla="*/ 451 w 2801"/>
                <a:gd name="T9" fmla="*/ 2662 h 3617"/>
                <a:gd name="T10" fmla="*/ 1399 w 2801"/>
                <a:gd name="T11" fmla="*/ 3616 h 3617"/>
                <a:gd name="T12" fmla="*/ 2311 w 2801"/>
                <a:gd name="T13" fmla="*/ 2705 h 3617"/>
                <a:gd name="T14" fmla="*/ 2311 w 2801"/>
                <a:gd name="T15" fmla="*/ 2705 h 3617"/>
                <a:gd name="T16" fmla="*/ 2348 w 2801"/>
                <a:gd name="T17" fmla="*/ 953 h 3617"/>
                <a:gd name="T18" fmla="*/ 2348 w 2801"/>
                <a:gd name="T19" fmla="*/ 953 h 3617"/>
                <a:gd name="T20" fmla="*/ 1399 w 2801"/>
                <a:gd name="T21" fmla="*/ 0 h 3617"/>
                <a:gd name="T22" fmla="*/ 488 w 2801"/>
                <a:gd name="T23" fmla="*/ 910 h 3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01" h="3617">
                  <a:moveTo>
                    <a:pt x="488" y="910"/>
                  </a:moveTo>
                  <a:lnTo>
                    <a:pt x="488" y="910"/>
                  </a:lnTo>
                  <a:lnTo>
                    <a:pt x="488" y="910"/>
                  </a:lnTo>
                  <a:cubicBezTo>
                    <a:pt x="14" y="1395"/>
                    <a:pt x="0" y="2165"/>
                    <a:pt x="451" y="2662"/>
                  </a:cubicBezTo>
                  <a:lnTo>
                    <a:pt x="451" y="2662"/>
                  </a:lnTo>
                  <a:cubicBezTo>
                    <a:pt x="1399" y="3616"/>
                    <a:pt x="1399" y="3616"/>
                    <a:pt x="1399" y="3616"/>
                  </a:cubicBezTo>
                  <a:cubicBezTo>
                    <a:pt x="2311" y="2705"/>
                    <a:pt x="2311" y="2705"/>
                    <a:pt x="2311" y="2705"/>
                  </a:cubicBezTo>
                  <a:lnTo>
                    <a:pt x="2311" y="2705"/>
                  </a:lnTo>
                  <a:cubicBezTo>
                    <a:pt x="2786" y="2221"/>
                    <a:pt x="2800" y="1451"/>
                    <a:pt x="2348" y="953"/>
                  </a:cubicBezTo>
                  <a:lnTo>
                    <a:pt x="2348" y="953"/>
                  </a:lnTo>
                  <a:cubicBezTo>
                    <a:pt x="1399" y="0"/>
                    <a:pt x="1399" y="0"/>
                    <a:pt x="1399" y="0"/>
                  </a:cubicBezTo>
                  <a:lnTo>
                    <a:pt x="488" y="910"/>
                  </a:lnTo>
                </a:path>
              </a:pathLst>
            </a:custGeom>
            <a:solidFill>
              <a:schemeClr val="accent1"/>
            </a:solidFill>
            <a:ln>
              <a:noFill/>
            </a:ln>
            <a:effectLst/>
          </p:spPr>
          <p:txBody>
            <a:bodyPr wrap="none" anchor="ctr"/>
            <a:lstStyle/>
            <a:p>
              <a:endParaRPr lang="en-US" dirty="0">
                <a:latin typeface="Calibri Light"/>
              </a:endParaRPr>
            </a:p>
          </p:txBody>
        </p:sp>
        <p:sp>
          <p:nvSpPr>
            <p:cNvPr id="31" name="TextBox 30"/>
            <p:cNvSpPr txBox="1"/>
            <p:nvPr/>
          </p:nvSpPr>
          <p:spPr>
            <a:xfrm>
              <a:off x="5042313" y="7450220"/>
              <a:ext cx="2864525" cy="738627"/>
            </a:xfrm>
            <a:prstGeom prst="rect">
              <a:avLst/>
            </a:prstGeom>
            <a:noFill/>
          </p:spPr>
          <p:txBody>
            <a:bodyPr wrap="none" lIns="182843" tIns="91422" rIns="182843" bIns="91422" rtlCol="0">
              <a:spAutoFit/>
            </a:bodyPr>
            <a:lstStyle/>
            <a:p>
              <a:pPr algn="ctr"/>
              <a:r>
                <a:rPr lang="id-ID" b="1" dirty="0" smtClean="0">
                  <a:latin typeface="Lato Regular"/>
                </a:rPr>
                <a:t>Save Money</a:t>
              </a:r>
              <a:endParaRPr lang="id-ID" b="1" dirty="0">
                <a:latin typeface="Lato Regular"/>
              </a:endParaRPr>
            </a:p>
          </p:txBody>
        </p:sp>
        <p:sp>
          <p:nvSpPr>
            <p:cNvPr id="32" name="Freeform 700"/>
            <p:cNvSpPr>
              <a:spLocks noChangeAspect="1" noChangeArrowheads="1"/>
            </p:cNvSpPr>
            <p:nvPr/>
          </p:nvSpPr>
          <p:spPr bwMode="auto">
            <a:xfrm>
              <a:off x="5965063" y="5496653"/>
              <a:ext cx="1079159" cy="898326"/>
            </a:xfrm>
            <a:custGeom>
              <a:avLst/>
              <a:gdLst>
                <a:gd name="T0" fmla="*/ 654 w 655"/>
                <a:gd name="T1" fmla="*/ 165 h 546"/>
                <a:gd name="T2" fmla="*/ 572 w 655"/>
                <a:gd name="T3" fmla="*/ 219 h 546"/>
                <a:gd name="T4" fmla="*/ 286 w 655"/>
                <a:gd name="T5" fmla="*/ 55 h 546"/>
                <a:gd name="T6" fmla="*/ 137 w 655"/>
                <a:gd name="T7" fmla="*/ 0 h 546"/>
                <a:gd name="T8" fmla="*/ 96 w 655"/>
                <a:gd name="T9" fmla="*/ 14 h 546"/>
                <a:gd name="T10" fmla="*/ 137 w 655"/>
                <a:gd name="T11" fmla="*/ 123 h 546"/>
                <a:gd name="T12" fmla="*/ 28 w 655"/>
                <a:gd name="T13" fmla="*/ 205 h 546"/>
                <a:gd name="T14" fmla="*/ 0 w 655"/>
                <a:gd name="T15" fmla="*/ 273 h 546"/>
                <a:gd name="T16" fmla="*/ 14 w 655"/>
                <a:gd name="T17" fmla="*/ 328 h 546"/>
                <a:gd name="T18" fmla="*/ 123 w 655"/>
                <a:gd name="T19" fmla="*/ 450 h 546"/>
                <a:gd name="T20" fmla="*/ 123 w 655"/>
                <a:gd name="T21" fmla="*/ 545 h 546"/>
                <a:gd name="T22" fmla="*/ 191 w 655"/>
                <a:gd name="T23" fmla="*/ 545 h 546"/>
                <a:gd name="T24" fmla="*/ 191 w 655"/>
                <a:gd name="T25" fmla="*/ 477 h 546"/>
                <a:gd name="T26" fmla="*/ 396 w 655"/>
                <a:gd name="T27" fmla="*/ 545 h 546"/>
                <a:gd name="T28" fmla="*/ 464 w 655"/>
                <a:gd name="T29" fmla="*/ 545 h 546"/>
                <a:gd name="T30" fmla="*/ 464 w 655"/>
                <a:gd name="T31" fmla="*/ 450 h 546"/>
                <a:gd name="T32" fmla="*/ 572 w 655"/>
                <a:gd name="T33" fmla="*/ 245 h 546"/>
                <a:gd name="T34" fmla="*/ 654 w 655"/>
                <a:gd name="T35" fmla="*/ 191 h 546"/>
                <a:gd name="T36" fmla="*/ 219 w 655"/>
                <a:gd name="T37" fmla="*/ 232 h 546"/>
                <a:gd name="T38" fmla="*/ 191 w 655"/>
                <a:gd name="T39" fmla="*/ 191 h 546"/>
                <a:gd name="T40" fmla="*/ 245 w 655"/>
                <a:gd name="T41" fmla="*/ 191 h 546"/>
                <a:gd name="T42" fmla="*/ 382 w 655"/>
                <a:gd name="T43" fmla="*/ 368 h 546"/>
                <a:gd name="T44" fmla="*/ 382 w 655"/>
                <a:gd name="T45" fmla="*/ 396 h 546"/>
                <a:gd name="T46" fmla="*/ 368 w 655"/>
                <a:gd name="T47" fmla="*/ 368 h 546"/>
                <a:gd name="T48" fmla="*/ 327 w 655"/>
                <a:gd name="T49" fmla="*/ 340 h 546"/>
                <a:gd name="T50" fmla="*/ 396 w 655"/>
                <a:gd name="T51" fmla="*/ 328 h 546"/>
                <a:gd name="T52" fmla="*/ 327 w 655"/>
                <a:gd name="T53" fmla="*/ 245 h 546"/>
                <a:gd name="T54" fmla="*/ 368 w 655"/>
                <a:gd name="T55" fmla="*/ 177 h 546"/>
                <a:gd name="T56" fmla="*/ 382 w 655"/>
                <a:gd name="T57" fmla="*/ 205 h 546"/>
                <a:gd name="T58" fmla="*/ 408 w 655"/>
                <a:gd name="T59" fmla="*/ 232 h 546"/>
                <a:gd name="T60" fmla="*/ 340 w 655"/>
                <a:gd name="T61" fmla="*/ 245 h 546"/>
                <a:gd name="T62" fmla="*/ 422 w 655"/>
                <a:gd name="T63" fmla="*/ 328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5" h="546">
                  <a:moveTo>
                    <a:pt x="654" y="165"/>
                  </a:moveTo>
                  <a:lnTo>
                    <a:pt x="654" y="165"/>
                  </a:lnTo>
                  <a:cubicBezTo>
                    <a:pt x="639" y="165"/>
                    <a:pt x="639" y="165"/>
                    <a:pt x="627" y="177"/>
                  </a:cubicBezTo>
                  <a:cubicBezTo>
                    <a:pt x="627" y="177"/>
                    <a:pt x="613" y="219"/>
                    <a:pt x="572" y="219"/>
                  </a:cubicBezTo>
                  <a:cubicBezTo>
                    <a:pt x="572" y="219"/>
                    <a:pt x="572" y="232"/>
                    <a:pt x="559" y="232"/>
                  </a:cubicBezTo>
                  <a:cubicBezTo>
                    <a:pt x="531" y="123"/>
                    <a:pt x="422" y="55"/>
                    <a:pt x="286" y="55"/>
                  </a:cubicBezTo>
                  <a:cubicBezTo>
                    <a:pt x="273" y="55"/>
                    <a:pt x="259" y="55"/>
                    <a:pt x="259" y="55"/>
                  </a:cubicBezTo>
                  <a:cubicBezTo>
                    <a:pt x="219" y="14"/>
                    <a:pt x="163" y="0"/>
                    <a:pt x="137" y="0"/>
                  </a:cubicBezTo>
                  <a:cubicBezTo>
                    <a:pt x="109" y="0"/>
                    <a:pt x="96" y="14"/>
                    <a:pt x="96" y="14"/>
                  </a:cubicBezTo>
                  <a:lnTo>
                    <a:pt x="96" y="14"/>
                  </a:lnTo>
                  <a:lnTo>
                    <a:pt x="96" y="14"/>
                  </a:lnTo>
                  <a:cubicBezTo>
                    <a:pt x="123" y="42"/>
                    <a:pt x="150" y="82"/>
                    <a:pt x="137" y="123"/>
                  </a:cubicBezTo>
                  <a:cubicBezTo>
                    <a:pt x="137" y="177"/>
                    <a:pt x="109" y="205"/>
                    <a:pt x="55" y="205"/>
                  </a:cubicBezTo>
                  <a:cubicBezTo>
                    <a:pt x="42" y="205"/>
                    <a:pt x="28" y="205"/>
                    <a:pt x="28" y="205"/>
                  </a:cubicBezTo>
                  <a:lnTo>
                    <a:pt x="14" y="205"/>
                  </a:lnTo>
                  <a:cubicBezTo>
                    <a:pt x="14" y="232"/>
                    <a:pt x="0" y="245"/>
                    <a:pt x="0" y="273"/>
                  </a:cubicBezTo>
                  <a:cubicBezTo>
                    <a:pt x="0" y="286"/>
                    <a:pt x="0" y="300"/>
                    <a:pt x="14" y="328"/>
                  </a:cubicBezTo>
                  <a:lnTo>
                    <a:pt x="14" y="328"/>
                  </a:lnTo>
                  <a:cubicBezTo>
                    <a:pt x="68" y="328"/>
                    <a:pt x="123" y="382"/>
                    <a:pt x="123" y="450"/>
                  </a:cubicBezTo>
                  <a:lnTo>
                    <a:pt x="123" y="450"/>
                  </a:lnTo>
                  <a:lnTo>
                    <a:pt x="123" y="450"/>
                  </a:lnTo>
                  <a:cubicBezTo>
                    <a:pt x="123" y="545"/>
                    <a:pt x="123" y="545"/>
                    <a:pt x="123" y="545"/>
                  </a:cubicBezTo>
                  <a:lnTo>
                    <a:pt x="123" y="545"/>
                  </a:lnTo>
                  <a:cubicBezTo>
                    <a:pt x="191" y="545"/>
                    <a:pt x="191" y="545"/>
                    <a:pt x="191" y="545"/>
                  </a:cubicBezTo>
                  <a:lnTo>
                    <a:pt x="191" y="545"/>
                  </a:lnTo>
                  <a:cubicBezTo>
                    <a:pt x="191" y="477"/>
                    <a:pt x="191" y="477"/>
                    <a:pt x="191" y="477"/>
                  </a:cubicBezTo>
                  <a:cubicBezTo>
                    <a:pt x="259" y="504"/>
                    <a:pt x="327" y="491"/>
                    <a:pt x="396" y="477"/>
                  </a:cubicBezTo>
                  <a:cubicBezTo>
                    <a:pt x="396" y="545"/>
                    <a:pt x="396" y="545"/>
                    <a:pt x="396" y="545"/>
                  </a:cubicBezTo>
                  <a:lnTo>
                    <a:pt x="396" y="545"/>
                  </a:lnTo>
                  <a:cubicBezTo>
                    <a:pt x="464" y="545"/>
                    <a:pt x="464" y="545"/>
                    <a:pt x="464" y="545"/>
                  </a:cubicBezTo>
                  <a:lnTo>
                    <a:pt x="464" y="545"/>
                  </a:lnTo>
                  <a:cubicBezTo>
                    <a:pt x="464" y="450"/>
                    <a:pt x="464" y="450"/>
                    <a:pt x="464" y="450"/>
                  </a:cubicBezTo>
                  <a:cubicBezTo>
                    <a:pt x="531" y="410"/>
                    <a:pt x="572" y="340"/>
                    <a:pt x="572" y="273"/>
                  </a:cubicBezTo>
                  <a:cubicBezTo>
                    <a:pt x="572" y="273"/>
                    <a:pt x="572" y="259"/>
                    <a:pt x="572" y="245"/>
                  </a:cubicBezTo>
                  <a:lnTo>
                    <a:pt x="572" y="245"/>
                  </a:lnTo>
                  <a:cubicBezTo>
                    <a:pt x="627" y="245"/>
                    <a:pt x="654" y="191"/>
                    <a:pt x="654" y="191"/>
                  </a:cubicBezTo>
                  <a:cubicBezTo>
                    <a:pt x="654" y="177"/>
                    <a:pt x="654" y="177"/>
                    <a:pt x="654" y="165"/>
                  </a:cubicBezTo>
                  <a:close/>
                  <a:moveTo>
                    <a:pt x="219" y="232"/>
                  </a:moveTo>
                  <a:lnTo>
                    <a:pt x="219" y="232"/>
                  </a:lnTo>
                  <a:cubicBezTo>
                    <a:pt x="205" y="232"/>
                    <a:pt x="191" y="219"/>
                    <a:pt x="191" y="191"/>
                  </a:cubicBezTo>
                  <a:cubicBezTo>
                    <a:pt x="191" y="177"/>
                    <a:pt x="205" y="165"/>
                    <a:pt x="219" y="165"/>
                  </a:cubicBezTo>
                  <a:cubicBezTo>
                    <a:pt x="231" y="165"/>
                    <a:pt x="245" y="177"/>
                    <a:pt x="245" y="191"/>
                  </a:cubicBezTo>
                  <a:cubicBezTo>
                    <a:pt x="245" y="219"/>
                    <a:pt x="231" y="232"/>
                    <a:pt x="219" y="232"/>
                  </a:cubicBezTo>
                  <a:close/>
                  <a:moveTo>
                    <a:pt x="382" y="368"/>
                  </a:moveTo>
                  <a:lnTo>
                    <a:pt x="382" y="368"/>
                  </a:lnTo>
                  <a:cubicBezTo>
                    <a:pt x="382" y="396"/>
                    <a:pt x="382" y="396"/>
                    <a:pt x="382" y="396"/>
                  </a:cubicBezTo>
                  <a:cubicBezTo>
                    <a:pt x="368" y="396"/>
                    <a:pt x="368" y="396"/>
                    <a:pt x="368" y="396"/>
                  </a:cubicBezTo>
                  <a:cubicBezTo>
                    <a:pt x="368" y="368"/>
                    <a:pt x="368" y="368"/>
                    <a:pt x="368" y="368"/>
                  </a:cubicBezTo>
                  <a:cubicBezTo>
                    <a:pt x="340" y="368"/>
                    <a:pt x="327" y="368"/>
                    <a:pt x="327" y="354"/>
                  </a:cubicBezTo>
                  <a:cubicBezTo>
                    <a:pt x="327" y="340"/>
                    <a:pt x="327" y="340"/>
                    <a:pt x="327" y="340"/>
                  </a:cubicBezTo>
                  <a:cubicBezTo>
                    <a:pt x="340" y="340"/>
                    <a:pt x="354" y="354"/>
                    <a:pt x="368" y="354"/>
                  </a:cubicBezTo>
                  <a:cubicBezTo>
                    <a:pt x="382" y="354"/>
                    <a:pt x="396" y="340"/>
                    <a:pt x="396" y="328"/>
                  </a:cubicBezTo>
                  <a:cubicBezTo>
                    <a:pt x="396" y="314"/>
                    <a:pt x="382" y="300"/>
                    <a:pt x="368" y="300"/>
                  </a:cubicBezTo>
                  <a:cubicBezTo>
                    <a:pt x="340" y="286"/>
                    <a:pt x="327" y="273"/>
                    <a:pt x="327" y="245"/>
                  </a:cubicBezTo>
                  <a:cubicBezTo>
                    <a:pt x="327" y="232"/>
                    <a:pt x="340" y="219"/>
                    <a:pt x="368" y="205"/>
                  </a:cubicBezTo>
                  <a:cubicBezTo>
                    <a:pt x="368" y="177"/>
                    <a:pt x="368" y="177"/>
                    <a:pt x="368" y="177"/>
                  </a:cubicBezTo>
                  <a:cubicBezTo>
                    <a:pt x="382" y="177"/>
                    <a:pt x="382" y="177"/>
                    <a:pt x="382" y="177"/>
                  </a:cubicBezTo>
                  <a:cubicBezTo>
                    <a:pt x="382" y="205"/>
                    <a:pt x="382" y="205"/>
                    <a:pt x="382" y="205"/>
                  </a:cubicBezTo>
                  <a:cubicBezTo>
                    <a:pt x="396" y="205"/>
                    <a:pt x="408" y="219"/>
                    <a:pt x="408" y="219"/>
                  </a:cubicBezTo>
                  <a:cubicBezTo>
                    <a:pt x="408" y="232"/>
                    <a:pt x="408" y="232"/>
                    <a:pt x="408" y="232"/>
                  </a:cubicBezTo>
                  <a:cubicBezTo>
                    <a:pt x="408" y="232"/>
                    <a:pt x="396" y="219"/>
                    <a:pt x="368" y="219"/>
                  </a:cubicBezTo>
                  <a:cubicBezTo>
                    <a:pt x="354" y="219"/>
                    <a:pt x="340" y="232"/>
                    <a:pt x="340" y="245"/>
                  </a:cubicBezTo>
                  <a:cubicBezTo>
                    <a:pt x="340" y="259"/>
                    <a:pt x="354" y="273"/>
                    <a:pt x="382" y="273"/>
                  </a:cubicBezTo>
                  <a:cubicBezTo>
                    <a:pt x="408" y="286"/>
                    <a:pt x="422" y="300"/>
                    <a:pt x="422" y="328"/>
                  </a:cubicBezTo>
                  <a:cubicBezTo>
                    <a:pt x="422" y="340"/>
                    <a:pt x="408" y="368"/>
                    <a:pt x="382" y="368"/>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6" name="TextBox 55"/>
            <p:cNvSpPr txBox="1"/>
            <p:nvPr/>
          </p:nvSpPr>
          <p:spPr>
            <a:xfrm>
              <a:off x="4410860" y="8082778"/>
              <a:ext cx="4039528" cy="1292625"/>
            </a:xfrm>
            <a:prstGeom prst="rect">
              <a:avLst/>
            </a:prstGeom>
            <a:noFill/>
          </p:spPr>
          <p:txBody>
            <a:bodyPr wrap="square" lIns="182843" tIns="91422" rIns="182843" bIns="91422" rtlCol="0">
              <a:spAutoFit/>
            </a:bodyPr>
            <a:lstStyle/>
            <a:p>
              <a:pPr algn="ctr"/>
              <a:r>
                <a:rPr lang="en-US" sz="2400" b="1" dirty="0">
                  <a:latin typeface="Calibri Light"/>
                  <a:ea typeface="Open Sans Light" panose="020B0306030504020204" pitchFamily="34" charset="0"/>
                  <a:cs typeface="Calibri Light"/>
                </a:rPr>
                <a:t>Lorem Ipsum </a:t>
              </a:r>
              <a:r>
                <a:rPr lang="en-US" sz="2400" dirty="0">
                  <a:latin typeface="Calibri Light"/>
                  <a:ea typeface="Open Sans Light" panose="020B0306030504020204" pitchFamily="34" charset="0"/>
                  <a:cs typeface="Calibri Light"/>
                </a:rPr>
                <a:t>has two main data statistical this methodologies.</a:t>
              </a:r>
            </a:p>
          </p:txBody>
        </p:sp>
      </p:grpSp>
      <p:sp>
        <p:nvSpPr>
          <p:cNvPr id="51" name="Right Arrow 50"/>
          <p:cNvSpPr>
            <a:spLocks noChangeAspect="1"/>
          </p:cNvSpPr>
          <p:nvPr/>
        </p:nvSpPr>
        <p:spPr>
          <a:xfrm>
            <a:off x="11806638" y="6212175"/>
            <a:ext cx="884699" cy="438216"/>
          </a:xfrm>
          <a:prstGeom prst="rightArrow">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68" name="Right Arrow 67"/>
          <p:cNvSpPr>
            <a:spLocks noChangeAspect="1"/>
          </p:cNvSpPr>
          <p:nvPr/>
        </p:nvSpPr>
        <p:spPr>
          <a:xfrm>
            <a:off x="17026010" y="6212175"/>
            <a:ext cx="884699" cy="438216"/>
          </a:xfrm>
          <a:prstGeom prst="rightArrow">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
        <p:nvSpPr>
          <p:cNvPr id="69" name="Right Arrow 68"/>
          <p:cNvSpPr>
            <a:spLocks noChangeAspect="1"/>
          </p:cNvSpPr>
          <p:nvPr/>
        </p:nvSpPr>
        <p:spPr>
          <a:xfrm>
            <a:off x="6577648" y="6212175"/>
            <a:ext cx="884699" cy="438216"/>
          </a:xfrm>
          <a:prstGeom prst="rightArrow">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spTree>
    <p:extLst>
      <p:ext uri="{BB962C8B-B14F-4D97-AF65-F5344CB8AC3E}">
        <p14:creationId xmlns:p14="http://schemas.microsoft.com/office/powerpoint/2010/main" val="3575222773"/>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69"/>
                                        </p:tgtEl>
                                        <p:attrNameLst>
                                          <p:attrName>style.visibility</p:attrName>
                                        </p:attrNameLst>
                                      </p:cBhvr>
                                      <p:to>
                                        <p:strVal val="visible"/>
                                      </p:to>
                                    </p:set>
                                    <p:animEffect transition="in" filter="wipe(left)">
                                      <p:cBhvr>
                                        <p:cTn id="17" dur="500"/>
                                        <p:tgtEl>
                                          <p:spTgt spid="69"/>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51"/>
                                        </p:tgtEl>
                                        <p:attrNameLst>
                                          <p:attrName>style.visibility</p:attrName>
                                        </p:attrNameLst>
                                      </p:cBhvr>
                                      <p:to>
                                        <p:strVal val="visible"/>
                                      </p:to>
                                    </p:set>
                                    <p:animEffect transition="in" filter="wipe(left)">
                                      <p:cBhvr>
                                        <p:cTn id="25" dur="500"/>
                                        <p:tgtEl>
                                          <p:spTgt spid="51"/>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68"/>
                                        </p:tgtEl>
                                        <p:attrNameLst>
                                          <p:attrName>style.visibility</p:attrName>
                                        </p:attrNameLst>
                                      </p:cBhvr>
                                      <p:to>
                                        <p:strVal val="visible"/>
                                      </p:to>
                                    </p:set>
                                    <p:animEffect transition="in" filter="wipe(left)">
                                      <p:cBhvr>
                                        <p:cTn id="33" dur="500"/>
                                        <p:tgtEl>
                                          <p:spTgt spid="68"/>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68" grpId="0" animBg="1"/>
      <p:bldP spid="6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en-US" sz="8800" b="1" dirty="0">
                  <a:solidFill>
                    <a:schemeClr val="tx2"/>
                  </a:solidFill>
                  <a:latin typeface="Lato Regular"/>
                  <a:cs typeface="Lato Regular"/>
                </a:rPr>
                <a:t>5 </a:t>
              </a:r>
              <a:r>
                <a:rPr lang="en-US" sz="8800" b="1" dirty="0" smtClean="0">
                  <a:solidFill>
                    <a:schemeClr val="tx2"/>
                  </a:solidFill>
                  <a:latin typeface="Lato Regular"/>
                  <a:cs typeface="Lato Regular"/>
                </a:rPr>
                <a:t>POWERFUL WAYS TO SUCCESS</a:t>
              </a:r>
              <a:endParaRPr lang="id-ID" sz="88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96" name="Freeform 1"/>
          <p:cNvSpPr>
            <a:spLocks noChangeArrowheads="1"/>
          </p:cNvSpPr>
          <p:nvPr/>
        </p:nvSpPr>
        <p:spPr bwMode="auto">
          <a:xfrm rot="10800000">
            <a:off x="6281772" y="5509640"/>
            <a:ext cx="447560" cy="699999"/>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chemeClr val="bg1">
              <a:lumMod val="75000"/>
            </a:schemeClr>
          </a:solidFill>
          <a:ln>
            <a:noFill/>
          </a:ln>
          <a:effectLst/>
          <a:extLst/>
        </p:spPr>
        <p:txBody>
          <a:bodyPr wrap="none" lIns="243852" tIns="121926" rIns="243852" bIns="121926" anchor="ctr"/>
          <a:lstStyle/>
          <a:p>
            <a:endParaRPr lang="en-US" dirty="0">
              <a:latin typeface="Roboto Light"/>
            </a:endParaRPr>
          </a:p>
        </p:txBody>
      </p:sp>
      <p:sp>
        <p:nvSpPr>
          <p:cNvPr id="97" name="Freeform 1"/>
          <p:cNvSpPr>
            <a:spLocks noChangeArrowheads="1"/>
          </p:cNvSpPr>
          <p:nvPr/>
        </p:nvSpPr>
        <p:spPr bwMode="auto">
          <a:xfrm rot="10800000">
            <a:off x="9668434" y="5509640"/>
            <a:ext cx="447560" cy="699999"/>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chemeClr val="bg1">
              <a:lumMod val="75000"/>
            </a:schemeClr>
          </a:solidFill>
          <a:ln>
            <a:noFill/>
          </a:ln>
          <a:effectLst/>
          <a:extLst/>
        </p:spPr>
        <p:txBody>
          <a:bodyPr wrap="none" lIns="243852" tIns="121926" rIns="243852" bIns="121926" anchor="ctr"/>
          <a:lstStyle/>
          <a:p>
            <a:endParaRPr lang="en-US" dirty="0">
              <a:latin typeface="Roboto Light"/>
            </a:endParaRPr>
          </a:p>
        </p:txBody>
      </p:sp>
      <p:sp>
        <p:nvSpPr>
          <p:cNvPr id="98" name="Freeform 1"/>
          <p:cNvSpPr>
            <a:spLocks noChangeArrowheads="1"/>
          </p:cNvSpPr>
          <p:nvPr/>
        </p:nvSpPr>
        <p:spPr bwMode="auto">
          <a:xfrm rot="10800000">
            <a:off x="14363886" y="5509642"/>
            <a:ext cx="447560" cy="699999"/>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chemeClr val="bg1">
              <a:lumMod val="75000"/>
            </a:schemeClr>
          </a:solidFill>
          <a:ln>
            <a:noFill/>
          </a:ln>
          <a:effectLst/>
          <a:extLst/>
        </p:spPr>
        <p:txBody>
          <a:bodyPr wrap="none" lIns="243852" tIns="121926" rIns="243852" bIns="121926" anchor="ctr"/>
          <a:lstStyle/>
          <a:p>
            <a:endParaRPr lang="en-US" dirty="0">
              <a:latin typeface="Roboto Light"/>
            </a:endParaRPr>
          </a:p>
        </p:txBody>
      </p:sp>
      <p:sp>
        <p:nvSpPr>
          <p:cNvPr id="100" name="Freeform 1"/>
          <p:cNvSpPr>
            <a:spLocks noChangeArrowheads="1"/>
          </p:cNvSpPr>
          <p:nvPr/>
        </p:nvSpPr>
        <p:spPr bwMode="auto">
          <a:xfrm rot="10800000">
            <a:off x="17819479" y="5509642"/>
            <a:ext cx="447560" cy="699999"/>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chemeClr val="bg1">
              <a:lumMod val="75000"/>
            </a:schemeClr>
          </a:solidFill>
          <a:ln>
            <a:noFill/>
          </a:ln>
          <a:effectLst/>
          <a:extLst/>
        </p:spPr>
        <p:txBody>
          <a:bodyPr wrap="none" lIns="243852" tIns="121926" rIns="243852" bIns="121926" anchor="ctr"/>
          <a:lstStyle/>
          <a:p>
            <a:endParaRPr lang="en-US" dirty="0">
              <a:latin typeface="Roboto Light"/>
            </a:endParaRPr>
          </a:p>
        </p:txBody>
      </p:sp>
      <p:grpSp>
        <p:nvGrpSpPr>
          <p:cNvPr id="3" name="Group 2"/>
          <p:cNvGrpSpPr/>
          <p:nvPr/>
        </p:nvGrpSpPr>
        <p:grpSpPr>
          <a:xfrm>
            <a:off x="1897924" y="4342478"/>
            <a:ext cx="4566166" cy="6387632"/>
            <a:chOff x="1897924" y="4342478"/>
            <a:chExt cx="4566166" cy="6387632"/>
          </a:xfrm>
        </p:grpSpPr>
        <p:sp>
          <p:nvSpPr>
            <p:cNvPr id="90" name="Oval 89"/>
            <p:cNvSpPr/>
            <p:nvPr/>
          </p:nvSpPr>
          <p:spPr>
            <a:xfrm>
              <a:off x="2619211" y="4342478"/>
              <a:ext cx="3101463" cy="3102271"/>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Roboto Light"/>
              </a:endParaRPr>
            </a:p>
          </p:txBody>
        </p:sp>
        <p:sp>
          <p:nvSpPr>
            <p:cNvPr id="101" name="Freeform 16"/>
            <p:cNvSpPr>
              <a:spLocks noChangeArrowheads="1"/>
            </p:cNvSpPr>
            <p:nvPr/>
          </p:nvSpPr>
          <p:spPr bwMode="auto">
            <a:xfrm>
              <a:off x="3564291" y="4943280"/>
              <a:ext cx="1178181" cy="1850784"/>
            </a:xfrm>
            <a:custGeom>
              <a:avLst/>
              <a:gdLst>
                <a:gd name="T0" fmla="*/ 406 w 657"/>
                <a:gd name="T1" fmla="*/ 947 h 1032"/>
                <a:gd name="T2" fmla="*/ 333 w 657"/>
                <a:gd name="T3" fmla="*/ 1031 h 1032"/>
                <a:gd name="T4" fmla="*/ 250 w 657"/>
                <a:gd name="T5" fmla="*/ 947 h 1032"/>
                <a:gd name="T6" fmla="*/ 448 w 657"/>
                <a:gd name="T7" fmla="*/ 916 h 1032"/>
                <a:gd name="T8" fmla="*/ 198 w 657"/>
                <a:gd name="T9" fmla="*/ 833 h 1032"/>
                <a:gd name="T10" fmla="*/ 656 w 657"/>
                <a:gd name="T11" fmla="*/ 333 h 1032"/>
                <a:gd name="T12" fmla="*/ 562 w 657"/>
                <a:gd name="T13" fmla="*/ 562 h 1032"/>
                <a:gd name="T14" fmla="*/ 531 w 657"/>
                <a:gd name="T15" fmla="*/ 635 h 1032"/>
                <a:gd name="T16" fmla="*/ 500 w 657"/>
                <a:gd name="T17" fmla="*/ 708 h 1032"/>
                <a:gd name="T18" fmla="*/ 500 w 657"/>
                <a:gd name="T19" fmla="*/ 729 h 1032"/>
                <a:gd name="T20" fmla="*/ 166 w 657"/>
                <a:gd name="T21" fmla="*/ 791 h 1032"/>
                <a:gd name="T22" fmla="*/ 156 w 657"/>
                <a:gd name="T23" fmla="*/ 708 h 1032"/>
                <a:gd name="T24" fmla="*/ 135 w 657"/>
                <a:gd name="T25" fmla="*/ 635 h 1032"/>
                <a:gd name="T26" fmla="*/ 93 w 657"/>
                <a:gd name="T27" fmla="*/ 552 h 1032"/>
                <a:gd name="T28" fmla="*/ 0 w 657"/>
                <a:gd name="T29" fmla="*/ 333 h 1032"/>
                <a:gd name="T30" fmla="*/ 333 w 657"/>
                <a:gd name="T31" fmla="*/ 0 h 1032"/>
                <a:gd name="T32" fmla="*/ 656 w 657"/>
                <a:gd name="T33" fmla="*/ 333 h 1032"/>
                <a:gd name="T34" fmla="*/ 510 w 657"/>
                <a:gd name="T35" fmla="*/ 156 h 1032"/>
                <a:gd name="T36" fmla="*/ 156 w 657"/>
                <a:gd name="T37" fmla="*/ 156 h 1032"/>
                <a:gd name="T38" fmla="*/ 146 w 657"/>
                <a:gd name="T39" fmla="*/ 499 h 1032"/>
                <a:gd name="T40" fmla="*/ 166 w 657"/>
                <a:gd name="T41" fmla="*/ 541 h 1032"/>
                <a:gd name="T42" fmla="*/ 229 w 657"/>
                <a:gd name="T43" fmla="*/ 666 h 1032"/>
                <a:gd name="T44" fmla="*/ 427 w 657"/>
                <a:gd name="T45" fmla="*/ 718 h 1032"/>
                <a:gd name="T46" fmla="*/ 458 w 657"/>
                <a:gd name="T47" fmla="*/ 604 h 1032"/>
                <a:gd name="T48" fmla="*/ 510 w 657"/>
                <a:gd name="T49" fmla="*/ 520 h 1032"/>
                <a:gd name="T50" fmla="*/ 583 w 657"/>
                <a:gd name="T51" fmla="*/ 333 h 1032"/>
                <a:gd name="T52" fmla="*/ 354 w 657"/>
                <a:gd name="T53" fmla="*/ 354 h 1032"/>
                <a:gd name="T54" fmla="*/ 302 w 657"/>
                <a:gd name="T55" fmla="*/ 354 h 1032"/>
                <a:gd name="T56" fmla="*/ 239 w 657"/>
                <a:gd name="T57" fmla="*/ 354 h 1032"/>
                <a:gd name="T58" fmla="*/ 250 w 657"/>
                <a:gd name="T59" fmla="*/ 499 h 1032"/>
                <a:gd name="T60" fmla="*/ 302 w 657"/>
                <a:gd name="T61" fmla="*/ 499 h 1032"/>
                <a:gd name="T62" fmla="*/ 364 w 657"/>
                <a:gd name="T63" fmla="*/ 499 h 1032"/>
                <a:gd name="T64" fmla="*/ 416 w 657"/>
                <a:gd name="T65" fmla="*/ 499 h 1032"/>
                <a:gd name="T66" fmla="*/ 427 w 657"/>
                <a:gd name="T67" fmla="*/ 354 h 1032"/>
                <a:gd name="T68" fmla="*/ 385 w 657"/>
                <a:gd name="T69" fmla="*/ 416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032">
                  <a:moveTo>
                    <a:pt x="250" y="947"/>
                  </a:moveTo>
                  <a:cubicBezTo>
                    <a:pt x="406" y="947"/>
                    <a:pt x="406" y="947"/>
                    <a:pt x="406" y="947"/>
                  </a:cubicBezTo>
                  <a:cubicBezTo>
                    <a:pt x="406" y="968"/>
                    <a:pt x="396" y="989"/>
                    <a:pt x="385" y="1010"/>
                  </a:cubicBezTo>
                  <a:cubicBezTo>
                    <a:pt x="364" y="1020"/>
                    <a:pt x="354" y="1031"/>
                    <a:pt x="333" y="1031"/>
                  </a:cubicBezTo>
                  <a:cubicBezTo>
                    <a:pt x="312" y="1031"/>
                    <a:pt x="291" y="1020"/>
                    <a:pt x="281" y="1010"/>
                  </a:cubicBezTo>
                  <a:cubicBezTo>
                    <a:pt x="260" y="989"/>
                    <a:pt x="250" y="968"/>
                    <a:pt x="250" y="947"/>
                  </a:cubicBezTo>
                  <a:close/>
                  <a:moveTo>
                    <a:pt x="208" y="916"/>
                  </a:moveTo>
                  <a:cubicBezTo>
                    <a:pt x="448" y="916"/>
                    <a:pt x="448" y="916"/>
                    <a:pt x="448" y="916"/>
                  </a:cubicBezTo>
                  <a:cubicBezTo>
                    <a:pt x="458" y="833"/>
                    <a:pt x="458" y="833"/>
                    <a:pt x="458" y="833"/>
                  </a:cubicBezTo>
                  <a:cubicBezTo>
                    <a:pt x="198" y="833"/>
                    <a:pt x="198" y="833"/>
                    <a:pt x="198" y="833"/>
                  </a:cubicBezTo>
                  <a:lnTo>
                    <a:pt x="208" y="916"/>
                  </a:lnTo>
                  <a:close/>
                  <a:moveTo>
                    <a:pt x="656" y="333"/>
                  </a:moveTo>
                  <a:cubicBezTo>
                    <a:pt x="656" y="416"/>
                    <a:pt x="625" y="489"/>
                    <a:pt x="573" y="552"/>
                  </a:cubicBezTo>
                  <a:lnTo>
                    <a:pt x="562" y="562"/>
                  </a:lnTo>
                  <a:cubicBezTo>
                    <a:pt x="562" y="562"/>
                    <a:pt x="562" y="572"/>
                    <a:pt x="552" y="572"/>
                  </a:cubicBezTo>
                  <a:cubicBezTo>
                    <a:pt x="541" y="593"/>
                    <a:pt x="541" y="614"/>
                    <a:pt x="531" y="635"/>
                  </a:cubicBezTo>
                  <a:cubicBezTo>
                    <a:pt x="521" y="656"/>
                    <a:pt x="510" y="677"/>
                    <a:pt x="510" y="697"/>
                  </a:cubicBezTo>
                  <a:cubicBezTo>
                    <a:pt x="500" y="697"/>
                    <a:pt x="500" y="697"/>
                    <a:pt x="500" y="708"/>
                  </a:cubicBezTo>
                  <a:lnTo>
                    <a:pt x="500" y="718"/>
                  </a:lnTo>
                  <a:cubicBezTo>
                    <a:pt x="500" y="729"/>
                    <a:pt x="500" y="729"/>
                    <a:pt x="500" y="729"/>
                  </a:cubicBezTo>
                  <a:cubicBezTo>
                    <a:pt x="500" y="791"/>
                    <a:pt x="500" y="791"/>
                    <a:pt x="500" y="791"/>
                  </a:cubicBezTo>
                  <a:cubicBezTo>
                    <a:pt x="166" y="791"/>
                    <a:pt x="166" y="791"/>
                    <a:pt x="166" y="791"/>
                  </a:cubicBezTo>
                  <a:cubicBezTo>
                    <a:pt x="166" y="729"/>
                    <a:pt x="166" y="729"/>
                    <a:pt x="166" y="729"/>
                  </a:cubicBezTo>
                  <a:cubicBezTo>
                    <a:pt x="166" y="718"/>
                    <a:pt x="156" y="718"/>
                    <a:pt x="156" y="708"/>
                  </a:cubicBezTo>
                  <a:lnTo>
                    <a:pt x="156" y="697"/>
                  </a:lnTo>
                  <a:cubicBezTo>
                    <a:pt x="146" y="677"/>
                    <a:pt x="146" y="656"/>
                    <a:pt x="135" y="635"/>
                  </a:cubicBezTo>
                  <a:cubicBezTo>
                    <a:pt x="125" y="614"/>
                    <a:pt x="114" y="593"/>
                    <a:pt x="104" y="572"/>
                  </a:cubicBezTo>
                  <a:cubicBezTo>
                    <a:pt x="93" y="562"/>
                    <a:pt x="93" y="562"/>
                    <a:pt x="93" y="552"/>
                  </a:cubicBezTo>
                  <a:lnTo>
                    <a:pt x="83" y="552"/>
                  </a:lnTo>
                  <a:cubicBezTo>
                    <a:pt x="31" y="489"/>
                    <a:pt x="0" y="416"/>
                    <a:pt x="0" y="333"/>
                  </a:cubicBezTo>
                  <a:cubicBezTo>
                    <a:pt x="0" y="239"/>
                    <a:pt x="31" y="166"/>
                    <a:pt x="104" y="104"/>
                  </a:cubicBezTo>
                  <a:cubicBezTo>
                    <a:pt x="166" y="31"/>
                    <a:pt x="239" y="0"/>
                    <a:pt x="333" y="0"/>
                  </a:cubicBezTo>
                  <a:cubicBezTo>
                    <a:pt x="416" y="0"/>
                    <a:pt x="500" y="31"/>
                    <a:pt x="562" y="104"/>
                  </a:cubicBezTo>
                  <a:cubicBezTo>
                    <a:pt x="625" y="166"/>
                    <a:pt x="656" y="239"/>
                    <a:pt x="656" y="333"/>
                  </a:cubicBezTo>
                  <a:close/>
                  <a:moveTo>
                    <a:pt x="583" y="333"/>
                  </a:moveTo>
                  <a:cubicBezTo>
                    <a:pt x="583" y="260"/>
                    <a:pt x="562" y="198"/>
                    <a:pt x="510" y="156"/>
                  </a:cubicBezTo>
                  <a:cubicBezTo>
                    <a:pt x="458" y="104"/>
                    <a:pt x="396" y="83"/>
                    <a:pt x="333" y="83"/>
                  </a:cubicBezTo>
                  <a:cubicBezTo>
                    <a:pt x="260" y="83"/>
                    <a:pt x="198" y="104"/>
                    <a:pt x="156" y="156"/>
                  </a:cubicBezTo>
                  <a:cubicBezTo>
                    <a:pt x="104" y="198"/>
                    <a:pt x="73" y="260"/>
                    <a:pt x="73" y="333"/>
                  </a:cubicBezTo>
                  <a:cubicBezTo>
                    <a:pt x="73" y="396"/>
                    <a:pt x="93" y="448"/>
                    <a:pt x="146" y="499"/>
                  </a:cubicBezTo>
                  <a:cubicBezTo>
                    <a:pt x="146" y="499"/>
                    <a:pt x="146" y="510"/>
                    <a:pt x="156" y="510"/>
                  </a:cubicBezTo>
                  <a:cubicBezTo>
                    <a:pt x="156" y="520"/>
                    <a:pt x="166" y="531"/>
                    <a:pt x="166" y="541"/>
                  </a:cubicBezTo>
                  <a:cubicBezTo>
                    <a:pt x="177" y="562"/>
                    <a:pt x="187" y="583"/>
                    <a:pt x="198" y="604"/>
                  </a:cubicBezTo>
                  <a:cubicBezTo>
                    <a:pt x="208" y="624"/>
                    <a:pt x="218" y="645"/>
                    <a:pt x="229" y="666"/>
                  </a:cubicBezTo>
                  <a:cubicBezTo>
                    <a:pt x="229" y="697"/>
                    <a:pt x="239" y="708"/>
                    <a:pt x="239" y="718"/>
                  </a:cubicBezTo>
                  <a:cubicBezTo>
                    <a:pt x="427" y="718"/>
                    <a:pt x="427" y="718"/>
                    <a:pt x="427" y="718"/>
                  </a:cubicBezTo>
                  <a:cubicBezTo>
                    <a:pt x="427" y="708"/>
                    <a:pt x="427" y="697"/>
                    <a:pt x="437" y="666"/>
                  </a:cubicBezTo>
                  <a:cubicBezTo>
                    <a:pt x="437" y="645"/>
                    <a:pt x="448" y="624"/>
                    <a:pt x="458" y="604"/>
                  </a:cubicBezTo>
                  <a:cubicBezTo>
                    <a:pt x="468" y="583"/>
                    <a:pt x="479" y="562"/>
                    <a:pt x="489" y="541"/>
                  </a:cubicBezTo>
                  <a:cubicBezTo>
                    <a:pt x="489" y="531"/>
                    <a:pt x="500" y="520"/>
                    <a:pt x="510" y="520"/>
                  </a:cubicBezTo>
                  <a:cubicBezTo>
                    <a:pt x="510" y="510"/>
                    <a:pt x="510" y="499"/>
                    <a:pt x="521" y="499"/>
                  </a:cubicBezTo>
                  <a:cubicBezTo>
                    <a:pt x="562" y="448"/>
                    <a:pt x="583" y="396"/>
                    <a:pt x="583" y="333"/>
                  </a:cubicBezTo>
                  <a:close/>
                  <a:moveTo>
                    <a:pt x="385" y="416"/>
                  </a:moveTo>
                  <a:cubicBezTo>
                    <a:pt x="354" y="354"/>
                    <a:pt x="354" y="354"/>
                    <a:pt x="354" y="354"/>
                  </a:cubicBezTo>
                  <a:cubicBezTo>
                    <a:pt x="333" y="302"/>
                    <a:pt x="333" y="302"/>
                    <a:pt x="333" y="302"/>
                  </a:cubicBezTo>
                  <a:cubicBezTo>
                    <a:pt x="302" y="354"/>
                    <a:pt x="302" y="354"/>
                    <a:pt x="302" y="354"/>
                  </a:cubicBezTo>
                  <a:cubicBezTo>
                    <a:pt x="271" y="416"/>
                    <a:pt x="271" y="416"/>
                    <a:pt x="271" y="416"/>
                  </a:cubicBezTo>
                  <a:cubicBezTo>
                    <a:pt x="239" y="354"/>
                    <a:pt x="239" y="354"/>
                    <a:pt x="239" y="354"/>
                  </a:cubicBezTo>
                  <a:cubicBezTo>
                    <a:pt x="187" y="385"/>
                    <a:pt x="187" y="385"/>
                    <a:pt x="187" y="385"/>
                  </a:cubicBezTo>
                  <a:cubicBezTo>
                    <a:pt x="250" y="499"/>
                    <a:pt x="250" y="499"/>
                    <a:pt x="250" y="499"/>
                  </a:cubicBezTo>
                  <a:cubicBezTo>
                    <a:pt x="271" y="552"/>
                    <a:pt x="271" y="552"/>
                    <a:pt x="271" y="552"/>
                  </a:cubicBezTo>
                  <a:cubicBezTo>
                    <a:pt x="302" y="499"/>
                    <a:pt x="302" y="499"/>
                    <a:pt x="302" y="499"/>
                  </a:cubicBezTo>
                  <a:cubicBezTo>
                    <a:pt x="333" y="437"/>
                    <a:pt x="333" y="437"/>
                    <a:pt x="333" y="437"/>
                  </a:cubicBezTo>
                  <a:cubicBezTo>
                    <a:pt x="364" y="499"/>
                    <a:pt x="364" y="499"/>
                    <a:pt x="364" y="499"/>
                  </a:cubicBezTo>
                  <a:cubicBezTo>
                    <a:pt x="385" y="552"/>
                    <a:pt x="385" y="552"/>
                    <a:pt x="385" y="552"/>
                  </a:cubicBezTo>
                  <a:cubicBezTo>
                    <a:pt x="416" y="499"/>
                    <a:pt x="416" y="499"/>
                    <a:pt x="416" y="499"/>
                  </a:cubicBezTo>
                  <a:cubicBezTo>
                    <a:pt x="479" y="385"/>
                    <a:pt x="479" y="385"/>
                    <a:pt x="479" y="385"/>
                  </a:cubicBezTo>
                  <a:cubicBezTo>
                    <a:pt x="427" y="354"/>
                    <a:pt x="427" y="354"/>
                    <a:pt x="427" y="354"/>
                  </a:cubicBezTo>
                  <a:lnTo>
                    <a:pt x="385" y="416"/>
                  </a:lnTo>
                  <a:close/>
                  <a:moveTo>
                    <a:pt x="385" y="416"/>
                  </a:moveTo>
                  <a:lnTo>
                    <a:pt x="385" y="416"/>
                  </a:lnTo>
                  <a:close/>
                </a:path>
              </a:pathLst>
            </a:custGeom>
            <a:solidFill>
              <a:schemeClr val="bg1"/>
            </a:solidFill>
            <a:ln>
              <a:noFill/>
            </a:ln>
            <a:effectLst/>
            <a:extLst/>
          </p:spPr>
          <p:txBody>
            <a:bodyPr wrap="none" lIns="243852" tIns="121926" rIns="243852" bIns="121926" anchor="ctr"/>
            <a:lstStyle/>
            <a:p>
              <a:pPr>
                <a:defRPr/>
              </a:pPr>
              <a:endParaRPr lang="en-US" dirty="0">
                <a:latin typeface="Roboto Light"/>
              </a:endParaRPr>
            </a:p>
          </p:txBody>
        </p:sp>
        <p:cxnSp>
          <p:nvCxnSpPr>
            <p:cNvPr id="108" name="Straight Connector 107"/>
            <p:cNvCxnSpPr/>
            <p:nvPr/>
          </p:nvCxnSpPr>
          <p:spPr>
            <a:xfrm>
              <a:off x="4192501" y="7537313"/>
              <a:ext cx="0" cy="1582326"/>
            </a:xfrm>
            <a:prstGeom prst="line">
              <a:avLst/>
            </a:prstGeom>
            <a:ln w="28575" cmpd="sng">
              <a:solidFill>
                <a:schemeClr val="bg1">
                  <a:lumMod val="75000"/>
                </a:schemeClr>
              </a:solidFill>
              <a:tailEnd type="oval"/>
            </a:ln>
            <a:effectLst/>
          </p:spPr>
          <p:style>
            <a:lnRef idx="2">
              <a:schemeClr val="accent1"/>
            </a:lnRef>
            <a:fillRef idx="0">
              <a:schemeClr val="accent1"/>
            </a:fillRef>
            <a:effectRef idx="1">
              <a:schemeClr val="accent1"/>
            </a:effectRef>
            <a:fontRef idx="minor">
              <a:schemeClr val="tx1"/>
            </a:fontRef>
          </p:style>
        </p:cxnSp>
        <p:sp>
          <p:nvSpPr>
            <p:cNvPr id="137" name="Title 20"/>
            <p:cNvSpPr txBox="1">
              <a:spLocks/>
            </p:cNvSpPr>
            <p:nvPr/>
          </p:nvSpPr>
          <p:spPr>
            <a:xfrm>
              <a:off x="3596579" y="9148294"/>
              <a:ext cx="1180821" cy="615553"/>
            </a:xfrm>
            <a:prstGeom prst="rect">
              <a:avLst/>
            </a:prstGeom>
          </p:spPr>
          <p:txBody>
            <a:bodyPr vert="horz" wrap="non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000" b="1" dirty="0" smtClean="0">
                  <a:solidFill>
                    <a:schemeClr val="tx1"/>
                  </a:solidFill>
                  <a:latin typeface="Lato Regular"/>
                  <a:cs typeface="Lato Regular"/>
                </a:rPr>
                <a:t>Idea</a:t>
              </a:r>
              <a:endParaRPr lang="en-US" sz="4000" b="1" dirty="0">
                <a:solidFill>
                  <a:schemeClr val="tx1"/>
                </a:solidFill>
                <a:latin typeface="Lato Regular"/>
                <a:cs typeface="Lato Regular"/>
              </a:endParaRPr>
            </a:p>
          </p:txBody>
        </p:sp>
        <p:sp>
          <p:nvSpPr>
            <p:cNvPr id="138" name="Title 20"/>
            <p:cNvSpPr txBox="1">
              <a:spLocks/>
            </p:cNvSpPr>
            <p:nvPr/>
          </p:nvSpPr>
          <p:spPr>
            <a:xfrm>
              <a:off x="1897924" y="9697007"/>
              <a:ext cx="4566166" cy="1033103"/>
            </a:xfrm>
            <a:prstGeom prst="rect">
              <a:avLst/>
            </a:prstGeom>
          </p:spPr>
          <p:txBody>
            <a:bodyPr vert="horz" wrap="square" lIns="91440" tIns="4572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2800" dirty="0">
                  <a:solidFill>
                    <a:schemeClr val="tx1"/>
                  </a:solidFill>
                  <a:latin typeface="Calibri Light"/>
                  <a:cs typeface="Calibri Light"/>
                </a:rPr>
                <a:t>Creativity is the key to success in the </a:t>
              </a:r>
              <a:r>
                <a:rPr lang="en-US" sz="2800" dirty="0" smtClean="0">
                  <a:solidFill>
                    <a:schemeClr val="tx1"/>
                  </a:solidFill>
                  <a:latin typeface="Calibri Light"/>
                  <a:cs typeface="Calibri Light"/>
                </a:rPr>
                <a:t>future.</a:t>
              </a:r>
            </a:p>
          </p:txBody>
        </p:sp>
      </p:grpSp>
      <p:grpSp>
        <p:nvGrpSpPr>
          <p:cNvPr id="4" name="Group 3"/>
          <p:cNvGrpSpPr/>
          <p:nvPr/>
        </p:nvGrpSpPr>
        <p:grpSpPr>
          <a:xfrm>
            <a:off x="5803128" y="4940169"/>
            <a:ext cx="4566166" cy="4522871"/>
            <a:chOff x="5803128" y="4940169"/>
            <a:chExt cx="4566166" cy="4522871"/>
          </a:xfrm>
        </p:grpSpPr>
        <p:sp>
          <p:nvSpPr>
            <p:cNvPr id="92" name="Oval 91"/>
            <p:cNvSpPr/>
            <p:nvPr/>
          </p:nvSpPr>
          <p:spPr>
            <a:xfrm>
              <a:off x="7189297" y="4940169"/>
              <a:ext cx="1838461" cy="1838940"/>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Roboto Light"/>
              </a:endParaRPr>
            </a:p>
          </p:txBody>
        </p:sp>
        <p:sp>
          <p:nvSpPr>
            <p:cNvPr id="102" name="Freeform 17"/>
            <p:cNvSpPr>
              <a:spLocks noChangeArrowheads="1"/>
            </p:cNvSpPr>
            <p:nvPr/>
          </p:nvSpPr>
          <p:spPr bwMode="auto">
            <a:xfrm>
              <a:off x="7778056" y="5340871"/>
              <a:ext cx="671204" cy="936399"/>
            </a:xfrm>
            <a:custGeom>
              <a:avLst/>
              <a:gdLst>
                <a:gd name="T0" fmla="*/ 326 w 503"/>
                <a:gd name="T1" fmla="*/ 142 h 703"/>
                <a:gd name="T2" fmla="*/ 168 w 503"/>
                <a:gd name="T3" fmla="*/ 142 h 703"/>
                <a:gd name="T4" fmla="*/ 168 w 503"/>
                <a:gd name="T5" fmla="*/ 134 h 703"/>
                <a:gd name="T6" fmla="*/ 184 w 503"/>
                <a:gd name="T7" fmla="*/ 125 h 703"/>
                <a:gd name="T8" fmla="*/ 310 w 503"/>
                <a:gd name="T9" fmla="*/ 125 h 703"/>
                <a:gd name="T10" fmla="*/ 343 w 503"/>
                <a:gd name="T11" fmla="*/ 0 h 703"/>
                <a:gd name="T12" fmla="*/ 151 w 503"/>
                <a:gd name="T13" fmla="*/ 0 h 703"/>
                <a:gd name="T14" fmla="*/ 176 w 503"/>
                <a:gd name="T15" fmla="*/ 125 h 703"/>
                <a:gd name="T16" fmla="*/ 67 w 503"/>
                <a:gd name="T17" fmla="*/ 67 h 703"/>
                <a:gd name="T18" fmla="*/ 75 w 503"/>
                <a:gd name="T19" fmla="*/ 84 h 703"/>
                <a:gd name="T20" fmla="*/ 168 w 503"/>
                <a:gd name="T21" fmla="*/ 134 h 703"/>
                <a:gd name="T22" fmla="*/ 92 w 503"/>
                <a:gd name="T23" fmla="*/ 134 h 703"/>
                <a:gd name="T24" fmla="*/ 84 w 503"/>
                <a:gd name="T25" fmla="*/ 142 h 703"/>
                <a:gd name="T26" fmla="*/ 126 w 503"/>
                <a:gd name="T27" fmla="*/ 159 h 703"/>
                <a:gd name="T28" fmla="*/ 151 w 503"/>
                <a:gd name="T29" fmla="*/ 151 h 703"/>
                <a:gd name="T30" fmla="*/ 0 w 503"/>
                <a:gd name="T31" fmla="*/ 460 h 703"/>
                <a:gd name="T32" fmla="*/ 251 w 503"/>
                <a:gd name="T33" fmla="*/ 702 h 703"/>
                <a:gd name="T34" fmla="*/ 502 w 503"/>
                <a:gd name="T35" fmla="*/ 452 h 703"/>
                <a:gd name="T36" fmla="*/ 326 w 503"/>
                <a:gd name="T37" fmla="*/ 142 h 703"/>
                <a:gd name="T38" fmla="*/ 318 w 503"/>
                <a:gd name="T39" fmla="*/ 535 h 703"/>
                <a:gd name="T40" fmla="*/ 276 w 503"/>
                <a:gd name="T41" fmla="*/ 560 h 703"/>
                <a:gd name="T42" fmla="*/ 276 w 503"/>
                <a:gd name="T43" fmla="*/ 602 h 703"/>
                <a:gd name="T44" fmla="*/ 234 w 503"/>
                <a:gd name="T45" fmla="*/ 602 h 703"/>
                <a:gd name="T46" fmla="*/ 226 w 503"/>
                <a:gd name="T47" fmla="*/ 560 h 703"/>
                <a:gd name="T48" fmla="*/ 176 w 503"/>
                <a:gd name="T49" fmla="*/ 535 h 703"/>
                <a:gd name="T50" fmla="*/ 151 w 503"/>
                <a:gd name="T51" fmla="*/ 485 h 703"/>
                <a:gd name="T52" fmla="*/ 151 w 503"/>
                <a:gd name="T53" fmla="*/ 468 h 703"/>
                <a:gd name="T54" fmla="*/ 193 w 503"/>
                <a:gd name="T55" fmla="*/ 468 h 703"/>
                <a:gd name="T56" fmla="*/ 193 w 503"/>
                <a:gd name="T57" fmla="*/ 476 h 703"/>
                <a:gd name="T58" fmla="*/ 209 w 503"/>
                <a:gd name="T59" fmla="*/ 510 h 703"/>
                <a:gd name="T60" fmla="*/ 251 w 503"/>
                <a:gd name="T61" fmla="*/ 527 h 703"/>
                <a:gd name="T62" fmla="*/ 293 w 503"/>
                <a:gd name="T63" fmla="*/ 510 h 703"/>
                <a:gd name="T64" fmla="*/ 310 w 503"/>
                <a:gd name="T65" fmla="*/ 476 h 703"/>
                <a:gd name="T66" fmla="*/ 293 w 503"/>
                <a:gd name="T67" fmla="*/ 443 h 703"/>
                <a:gd name="T68" fmla="*/ 243 w 503"/>
                <a:gd name="T69" fmla="*/ 426 h 703"/>
                <a:gd name="T70" fmla="*/ 184 w 503"/>
                <a:gd name="T71" fmla="*/ 393 h 703"/>
                <a:gd name="T72" fmla="*/ 159 w 503"/>
                <a:gd name="T73" fmla="*/ 351 h 703"/>
                <a:gd name="T74" fmla="*/ 184 w 503"/>
                <a:gd name="T75" fmla="*/ 293 h 703"/>
                <a:gd name="T76" fmla="*/ 226 w 503"/>
                <a:gd name="T77" fmla="*/ 276 h 703"/>
                <a:gd name="T78" fmla="*/ 226 w 503"/>
                <a:gd name="T79" fmla="*/ 234 h 703"/>
                <a:gd name="T80" fmla="*/ 268 w 503"/>
                <a:gd name="T81" fmla="*/ 234 h 703"/>
                <a:gd name="T82" fmla="*/ 268 w 503"/>
                <a:gd name="T83" fmla="*/ 267 h 703"/>
                <a:gd name="T84" fmla="*/ 318 w 503"/>
                <a:gd name="T85" fmla="*/ 293 h 703"/>
                <a:gd name="T86" fmla="*/ 343 w 503"/>
                <a:gd name="T87" fmla="*/ 351 h 703"/>
                <a:gd name="T88" fmla="*/ 301 w 503"/>
                <a:gd name="T89" fmla="*/ 351 h 703"/>
                <a:gd name="T90" fmla="*/ 284 w 503"/>
                <a:gd name="T91" fmla="*/ 318 h 703"/>
                <a:gd name="T92" fmla="*/ 251 w 503"/>
                <a:gd name="T93" fmla="*/ 301 h 703"/>
                <a:gd name="T94" fmla="*/ 218 w 503"/>
                <a:gd name="T95" fmla="*/ 318 h 703"/>
                <a:gd name="T96" fmla="*/ 201 w 503"/>
                <a:gd name="T97" fmla="*/ 343 h 703"/>
                <a:gd name="T98" fmla="*/ 218 w 503"/>
                <a:gd name="T99" fmla="*/ 376 h 703"/>
                <a:gd name="T100" fmla="*/ 260 w 503"/>
                <a:gd name="T101" fmla="*/ 393 h 703"/>
                <a:gd name="T102" fmla="*/ 326 w 503"/>
                <a:gd name="T103" fmla="*/ 426 h 703"/>
                <a:gd name="T104" fmla="*/ 351 w 503"/>
                <a:gd name="T105" fmla="*/ 476 h 703"/>
                <a:gd name="T106" fmla="*/ 318 w 503"/>
                <a:gd name="T107" fmla="*/ 535 h 703"/>
                <a:gd name="T108" fmla="*/ 318 w 503"/>
                <a:gd name="T109" fmla="*/ 535 h 703"/>
                <a:gd name="T110" fmla="*/ 318 w 503"/>
                <a:gd name="T111" fmla="*/ 535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03" h="703">
                  <a:moveTo>
                    <a:pt x="326" y="142"/>
                  </a:moveTo>
                  <a:cubicBezTo>
                    <a:pt x="168" y="142"/>
                    <a:pt x="168" y="142"/>
                    <a:pt x="168" y="142"/>
                  </a:cubicBezTo>
                  <a:cubicBezTo>
                    <a:pt x="168" y="134"/>
                    <a:pt x="168" y="134"/>
                    <a:pt x="168" y="134"/>
                  </a:cubicBezTo>
                  <a:cubicBezTo>
                    <a:pt x="184" y="125"/>
                    <a:pt x="184" y="125"/>
                    <a:pt x="184" y="125"/>
                  </a:cubicBezTo>
                  <a:cubicBezTo>
                    <a:pt x="310" y="125"/>
                    <a:pt x="310" y="125"/>
                    <a:pt x="310" y="125"/>
                  </a:cubicBezTo>
                  <a:cubicBezTo>
                    <a:pt x="343" y="0"/>
                    <a:pt x="343" y="0"/>
                    <a:pt x="343" y="0"/>
                  </a:cubicBezTo>
                  <a:cubicBezTo>
                    <a:pt x="151" y="0"/>
                    <a:pt x="151" y="0"/>
                    <a:pt x="151" y="0"/>
                  </a:cubicBezTo>
                  <a:cubicBezTo>
                    <a:pt x="176" y="125"/>
                    <a:pt x="176" y="125"/>
                    <a:pt x="176" y="125"/>
                  </a:cubicBezTo>
                  <a:cubicBezTo>
                    <a:pt x="159" y="100"/>
                    <a:pt x="109" y="50"/>
                    <a:pt x="67" y="67"/>
                  </a:cubicBezTo>
                  <a:cubicBezTo>
                    <a:pt x="75" y="84"/>
                    <a:pt x="75" y="84"/>
                    <a:pt x="75" y="84"/>
                  </a:cubicBezTo>
                  <a:cubicBezTo>
                    <a:pt x="109" y="67"/>
                    <a:pt x="159" y="117"/>
                    <a:pt x="168" y="134"/>
                  </a:cubicBezTo>
                  <a:cubicBezTo>
                    <a:pt x="142" y="142"/>
                    <a:pt x="109" y="151"/>
                    <a:pt x="92" y="134"/>
                  </a:cubicBezTo>
                  <a:cubicBezTo>
                    <a:pt x="84" y="142"/>
                    <a:pt x="84" y="142"/>
                    <a:pt x="84" y="142"/>
                  </a:cubicBezTo>
                  <a:cubicBezTo>
                    <a:pt x="92" y="151"/>
                    <a:pt x="109" y="159"/>
                    <a:pt x="126" y="159"/>
                  </a:cubicBezTo>
                  <a:cubicBezTo>
                    <a:pt x="134" y="159"/>
                    <a:pt x="142" y="159"/>
                    <a:pt x="151" y="151"/>
                  </a:cubicBezTo>
                  <a:cubicBezTo>
                    <a:pt x="67" y="217"/>
                    <a:pt x="0" y="351"/>
                    <a:pt x="0" y="460"/>
                  </a:cubicBezTo>
                  <a:cubicBezTo>
                    <a:pt x="0" y="594"/>
                    <a:pt x="117" y="702"/>
                    <a:pt x="251" y="702"/>
                  </a:cubicBezTo>
                  <a:cubicBezTo>
                    <a:pt x="393" y="702"/>
                    <a:pt x="502" y="594"/>
                    <a:pt x="502" y="452"/>
                  </a:cubicBezTo>
                  <a:cubicBezTo>
                    <a:pt x="502" y="343"/>
                    <a:pt x="427" y="192"/>
                    <a:pt x="326" y="142"/>
                  </a:cubicBezTo>
                  <a:close/>
                  <a:moveTo>
                    <a:pt x="318" y="535"/>
                  </a:moveTo>
                  <a:cubicBezTo>
                    <a:pt x="310" y="552"/>
                    <a:pt x="293" y="552"/>
                    <a:pt x="276" y="560"/>
                  </a:cubicBezTo>
                  <a:cubicBezTo>
                    <a:pt x="276" y="602"/>
                    <a:pt x="276" y="602"/>
                    <a:pt x="276" y="602"/>
                  </a:cubicBezTo>
                  <a:cubicBezTo>
                    <a:pt x="234" y="602"/>
                    <a:pt x="234" y="602"/>
                    <a:pt x="234" y="602"/>
                  </a:cubicBezTo>
                  <a:cubicBezTo>
                    <a:pt x="226" y="560"/>
                    <a:pt x="226" y="560"/>
                    <a:pt x="226" y="560"/>
                  </a:cubicBezTo>
                  <a:cubicBezTo>
                    <a:pt x="209" y="560"/>
                    <a:pt x="193" y="552"/>
                    <a:pt x="176" y="535"/>
                  </a:cubicBezTo>
                  <a:cubicBezTo>
                    <a:pt x="159" y="518"/>
                    <a:pt x="151" y="502"/>
                    <a:pt x="151" y="485"/>
                  </a:cubicBezTo>
                  <a:cubicBezTo>
                    <a:pt x="151" y="468"/>
                    <a:pt x="151" y="468"/>
                    <a:pt x="151" y="468"/>
                  </a:cubicBezTo>
                  <a:cubicBezTo>
                    <a:pt x="193" y="468"/>
                    <a:pt x="193" y="468"/>
                    <a:pt x="193" y="468"/>
                  </a:cubicBezTo>
                  <a:cubicBezTo>
                    <a:pt x="193" y="476"/>
                    <a:pt x="193" y="476"/>
                    <a:pt x="193" y="476"/>
                  </a:cubicBezTo>
                  <a:cubicBezTo>
                    <a:pt x="193" y="493"/>
                    <a:pt x="201" y="502"/>
                    <a:pt x="209" y="510"/>
                  </a:cubicBezTo>
                  <a:cubicBezTo>
                    <a:pt x="218" y="518"/>
                    <a:pt x="234" y="527"/>
                    <a:pt x="251" y="527"/>
                  </a:cubicBezTo>
                  <a:cubicBezTo>
                    <a:pt x="268" y="527"/>
                    <a:pt x="284" y="518"/>
                    <a:pt x="293" y="510"/>
                  </a:cubicBezTo>
                  <a:cubicBezTo>
                    <a:pt x="301" y="502"/>
                    <a:pt x="310" y="493"/>
                    <a:pt x="310" y="476"/>
                  </a:cubicBezTo>
                  <a:cubicBezTo>
                    <a:pt x="310" y="460"/>
                    <a:pt x="301" y="452"/>
                    <a:pt x="293" y="443"/>
                  </a:cubicBezTo>
                  <a:cubicBezTo>
                    <a:pt x="284" y="435"/>
                    <a:pt x="268" y="426"/>
                    <a:pt x="243" y="426"/>
                  </a:cubicBezTo>
                  <a:cubicBezTo>
                    <a:pt x="218" y="418"/>
                    <a:pt x="193" y="410"/>
                    <a:pt x="184" y="393"/>
                  </a:cubicBezTo>
                  <a:cubicBezTo>
                    <a:pt x="168" y="385"/>
                    <a:pt x="159" y="368"/>
                    <a:pt x="159" y="351"/>
                  </a:cubicBezTo>
                  <a:cubicBezTo>
                    <a:pt x="159" y="326"/>
                    <a:pt x="168" y="309"/>
                    <a:pt x="184" y="293"/>
                  </a:cubicBezTo>
                  <a:cubicBezTo>
                    <a:pt x="201" y="284"/>
                    <a:pt x="209" y="276"/>
                    <a:pt x="226" y="276"/>
                  </a:cubicBezTo>
                  <a:cubicBezTo>
                    <a:pt x="226" y="234"/>
                    <a:pt x="226" y="234"/>
                    <a:pt x="226" y="234"/>
                  </a:cubicBezTo>
                  <a:cubicBezTo>
                    <a:pt x="268" y="234"/>
                    <a:pt x="268" y="234"/>
                    <a:pt x="268" y="234"/>
                  </a:cubicBezTo>
                  <a:cubicBezTo>
                    <a:pt x="268" y="267"/>
                    <a:pt x="268" y="267"/>
                    <a:pt x="268" y="267"/>
                  </a:cubicBezTo>
                  <a:cubicBezTo>
                    <a:pt x="293" y="276"/>
                    <a:pt x="310" y="276"/>
                    <a:pt x="318" y="293"/>
                  </a:cubicBezTo>
                  <a:cubicBezTo>
                    <a:pt x="335" y="301"/>
                    <a:pt x="343" y="326"/>
                    <a:pt x="343" y="351"/>
                  </a:cubicBezTo>
                  <a:cubicBezTo>
                    <a:pt x="301" y="351"/>
                    <a:pt x="301" y="351"/>
                    <a:pt x="301" y="351"/>
                  </a:cubicBezTo>
                  <a:cubicBezTo>
                    <a:pt x="301" y="334"/>
                    <a:pt x="293" y="326"/>
                    <a:pt x="284" y="318"/>
                  </a:cubicBezTo>
                  <a:cubicBezTo>
                    <a:pt x="284" y="309"/>
                    <a:pt x="268" y="301"/>
                    <a:pt x="251" y="301"/>
                  </a:cubicBezTo>
                  <a:cubicBezTo>
                    <a:pt x="234" y="301"/>
                    <a:pt x="226" y="309"/>
                    <a:pt x="218" y="318"/>
                  </a:cubicBezTo>
                  <a:cubicBezTo>
                    <a:pt x="209" y="326"/>
                    <a:pt x="201" y="334"/>
                    <a:pt x="201" y="343"/>
                  </a:cubicBezTo>
                  <a:cubicBezTo>
                    <a:pt x="201" y="360"/>
                    <a:pt x="209" y="368"/>
                    <a:pt x="218" y="376"/>
                  </a:cubicBezTo>
                  <a:cubicBezTo>
                    <a:pt x="226" y="385"/>
                    <a:pt x="234" y="385"/>
                    <a:pt x="260" y="393"/>
                  </a:cubicBezTo>
                  <a:cubicBezTo>
                    <a:pt x="284" y="401"/>
                    <a:pt x="310" y="410"/>
                    <a:pt x="326" y="426"/>
                  </a:cubicBezTo>
                  <a:cubicBezTo>
                    <a:pt x="343" y="435"/>
                    <a:pt x="351" y="452"/>
                    <a:pt x="351" y="476"/>
                  </a:cubicBezTo>
                  <a:cubicBezTo>
                    <a:pt x="351" y="502"/>
                    <a:pt x="343" y="518"/>
                    <a:pt x="318" y="535"/>
                  </a:cubicBezTo>
                  <a:close/>
                  <a:moveTo>
                    <a:pt x="318" y="535"/>
                  </a:moveTo>
                  <a:lnTo>
                    <a:pt x="318" y="535"/>
                  </a:lnTo>
                  <a:close/>
                </a:path>
              </a:pathLst>
            </a:custGeom>
            <a:solidFill>
              <a:schemeClr val="bg1"/>
            </a:solidFill>
            <a:ln>
              <a:noFill/>
            </a:ln>
            <a:effectLst/>
            <a:extLst/>
          </p:spPr>
          <p:txBody>
            <a:bodyPr wrap="none" lIns="243852" tIns="121926" rIns="243852" bIns="121926" anchor="ctr"/>
            <a:lstStyle/>
            <a:p>
              <a:pPr>
                <a:defRPr/>
              </a:pPr>
              <a:endParaRPr lang="en-US" dirty="0">
                <a:latin typeface="Roboto Light"/>
              </a:endParaRPr>
            </a:p>
          </p:txBody>
        </p:sp>
        <p:cxnSp>
          <p:nvCxnSpPr>
            <p:cNvPr id="112" name="Straight Connector 111"/>
            <p:cNvCxnSpPr/>
            <p:nvPr/>
          </p:nvCxnSpPr>
          <p:spPr>
            <a:xfrm>
              <a:off x="8086211" y="6887136"/>
              <a:ext cx="0" cy="921950"/>
            </a:xfrm>
            <a:prstGeom prst="line">
              <a:avLst/>
            </a:prstGeom>
            <a:ln w="28575" cmpd="sng">
              <a:solidFill>
                <a:schemeClr val="bg1">
                  <a:lumMod val="75000"/>
                </a:schemeClr>
              </a:solidFill>
              <a:tailEnd type="oval"/>
            </a:ln>
            <a:effectLst/>
          </p:spPr>
          <p:style>
            <a:lnRef idx="2">
              <a:schemeClr val="accent1"/>
            </a:lnRef>
            <a:fillRef idx="0">
              <a:schemeClr val="accent1"/>
            </a:fillRef>
            <a:effectRef idx="1">
              <a:schemeClr val="accent1"/>
            </a:effectRef>
            <a:fontRef idx="minor">
              <a:schemeClr val="tx1"/>
            </a:fontRef>
          </p:style>
        </p:cxnSp>
        <p:sp>
          <p:nvSpPr>
            <p:cNvPr id="139" name="Title 20"/>
            <p:cNvSpPr txBox="1">
              <a:spLocks/>
            </p:cNvSpPr>
            <p:nvPr/>
          </p:nvSpPr>
          <p:spPr>
            <a:xfrm>
              <a:off x="7200037" y="7881224"/>
              <a:ext cx="1784316" cy="615553"/>
            </a:xfrm>
            <a:prstGeom prst="rect">
              <a:avLst/>
            </a:prstGeom>
          </p:spPr>
          <p:txBody>
            <a:bodyPr vert="horz" wrap="non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000" b="1" dirty="0" smtClean="0">
                  <a:solidFill>
                    <a:schemeClr val="tx1"/>
                  </a:solidFill>
                  <a:latin typeface="Lato Regular"/>
                  <a:cs typeface="Lato Regular"/>
                </a:rPr>
                <a:t>Money</a:t>
              </a:r>
              <a:endParaRPr lang="en-US" sz="4000" b="1" dirty="0">
                <a:solidFill>
                  <a:schemeClr val="tx1"/>
                </a:solidFill>
                <a:latin typeface="Lato Regular"/>
                <a:cs typeface="Lato Regular"/>
              </a:endParaRPr>
            </a:p>
          </p:txBody>
        </p:sp>
        <p:sp>
          <p:nvSpPr>
            <p:cNvPr id="140" name="Title 20"/>
            <p:cNvSpPr txBox="1">
              <a:spLocks/>
            </p:cNvSpPr>
            <p:nvPr/>
          </p:nvSpPr>
          <p:spPr>
            <a:xfrm>
              <a:off x="5803128" y="8429937"/>
              <a:ext cx="4566166" cy="1033103"/>
            </a:xfrm>
            <a:prstGeom prst="rect">
              <a:avLst/>
            </a:prstGeom>
          </p:spPr>
          <p:txBody>
            <a:bodyPr vert="horz" wrap="square" lIns="91440" tIns="4572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2800" dirty="0">
                  <a:solidFill>
                    <a:schemeClr val="tx1"/>
                  </a:solidFill>
                  <a:latin typeface="Calibri Light"/>
                  <a:cs typeface="Calibri Light"/>
                </a:rPr>
                <a:t>Creativity is the key to success in the </a:t>
              </a:r>
              <a:r>
                <a:rPr lang="en-US" sz="2800" dirty="0" smtClean="0">
                  <a:solidFill>
                    <a:schemeClr val="tx1"/>
                  </a:solidFill>
                  <a:latin typeface="Calibri Light"/>
                  <a:cs typeface="Calibri Light"/>
                </a:rPr>
                <a:t>future.</a:t>
              </a:r>
            </a:p>
          </p:txBody>
        </p:sp>
      </p:grpSp>
      <p:grpSp>
        <p:nvGrpSpPr>
          <p:cNvPr id="5" name="Group 4"/>
          <p:cNvGrpSpPr/>
          <p:nvPr/>
        </p:nvGrpSpPr>
        <p:grpSpPr>
          <a:xfrm>
            <a:off x="9937499" y="4317617"/>
            <a:ext cx="4566166" cy="6412493"/>
            <a:chOff x="9937499" y="4317617"/>
            <a:chExt cx="4566166" cy="6412493"/>
          </a:xfrm>
        </p:grpSpPr>
        <p:sp>
          <p:nvSpPr>
            <p:cNvPr id="94" name="Oval 93"/>
            <p:cNvSpPr/>
            <p:nvPr/>
          </p:nvSpPr>
          <p:spPr>
            <a:xfrm>
              <a:off x="10599073" y="4317617"/>
              <a:ext cx="3101463" cy="3102271"/>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Roboto Light"/>
              </a:endParaRPr>
            </a:p>
          </p:txBody>
        </p:sp>
        <p:sp>
          <p:nvSpPr>
            <p:cNvPr id="103" name="Freeform 109"/>
            <p:cNvSpPr>
              <a:spLocks noChangeArrowheads="1"/>
            </p:cNvSpPr>
            <p:nvPr/>
          </p:nvSpPr>
          <p:spPr bwMode="auto">
            <a:xfrm>
              <a:off x="11281115" y="4914322"/>
              <a:ext cx="1820012" cy="1820486"/>
            </a:xfrm>
            <a:custGeom>
              <a:avLst/>
              <a:gdLst>
                <a:gd name="T0" fmla="*/ 552 w 1105"/>
                <a:gd name="T1" fmla="*/ 0 h 1105"/>
                <a:gd name="T2" fmla="*/ 0 w 1105"/>
                <a:gd name="T3" fmla="*/ 552 h 1105"/>
                <a:gd name="T4" fmla="*/ 552 w 1105"/>
                <a:gd name="T5" fmla="*/ 1104 h 1105"/>
                <a:gd name="T6" fmla="*/ 1104 w 1105"/>
                <a:gd name="T7" fmla="*/ 552 h 1105"/>
                <a:gd name="T8" fmla="*/ 552 w 1105"/>
                <a:gd name="T9" fmla="*/ 0 h 1105"/>
                <a:gd name="T10" fmla="*/ 552 w 1105"/>
                <a:gd name="T11" fmla="*/ 1012 h 1105"/>
                <a:gd name="T12" fmla="*/ 84 w 1105"/>
                <a:gd name="T13" fmla="*/ 552 h 1105"/>
                <a:gd name="T14" fmla="*/ 552 w 1105"/>
                <a:gd name="T15" fmla="*/ 84 h 1105"/>
                <a:gd name="T16" fmla="*/ 1012 w 1105"/>
                <a:gd name="T17" fmla="*/ 552 h 1105"/>
                <a:gd name="T18" fmla="*/ 552 w 1105"/>
                <a:gd name="T19" fmla="*/ 1012 h 1105"/>
                <a:gd name="T20" fmla="*/ 836 w 1105"/>
                <a:gd name="T21" fmla="*/ 410 h 1105"/>
                <a:gd name="T22" fmla="*/ 828 w 1105"/>
                <a:gd name="T23" fmla="*/ 452 h 1105"/>
                <a:gd name="T24" fmla="*/ 560 w 1105"/>
                <a:gd name="T25" fmla="*/ 636 h 1105"/>
                <a:gd name="T26" fmla="*/ 544 w 1105"/>
                <a:gd name="T27" fmla="*/ 636 h 1105"/>
                <a:gd name="T28" fmla="*/ 527 w 1105"/>
                <a:gd name="T29" fmla="*/ 636 h 1105"/>
                <a:gd name="T30" fmla="*/ 518 w 1105"/>
                <a:gd name="T31" fmla="*/ 611 h 1105"/>
                <a:gd name="T32" fmla="*/ 518 w 1105"/>
                <a:gd name="T33" fmla="*/ 218 h 1105"/>
                <a:gd name="T34" fmla="*/ 544 w 1105"/>
                <a:gd name="T35" fmla="*/ 184 h 1105"/>
                <a:gd name="T36" fmla="*/ 577 w 1105"/>
                <a:gd name="T37" fmla="*/ 218 h 1105"/>
                <a:gd name="T38" fmla="*/ 577 w 1105"/>
                <a:gd name="T39" fmla="*/ 552 h 1105"/>
                <a:gd name="T40" fmla="*/ 795 w 1105"/>
                <a:gd name="T41" fmla="*/ 402 h 1105"/>
                <a:gd name="T42" fmla="*/ 836 w 1105"/>
                <a:gd name="T43" fmla="*/ 410 h 1105"/>
                <a:gd name="T44" fmla="*/ 836 w 1105"/>
                <a:gd name="T45" fmla="*/ 410 h 1105"/>
                <a:gd name="T46" fmla="*/ 836 w 1105"/>
                <a:gd name="T47" fmla="*/ 410 h 1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05" h="1105">
                  <a:moveTo>
                    <a:pt x="552" y="0"/>
                  </a:moveTo>
                  <a:cubicBezTo>
                    <a:pt x="243" y="0"/>
                    <a:pt x="0" y="243"/>
                    <a:pt x="0" y="552"/>
                  </a:cubicBezTo>
                  <a:cubicBezTo>
                    <a:pt x="0" y="853"/>
                    <a:pt x="243" y="1104"/>
                    <a:pt x="552" y="1104"/>
                  </a:cubicBezTo>
                  <a:cubicBezTo>
                    <a:pt x="853" y="1104"/>
                    <a:pt x="1104" y="853"/>
                    <a:pt x="1104" y="552"/>
                  </a:cubicBezTo>
                  <a:cubicBezTo>
                    <a:pt x="1104" y="243"/>
                    <a:pt x="853" y="0"/>
                    <a:pt x="552" y="0"/>
                  </a:cubicBezTo>
                  <a:close/>
                  <a:moveTo>
                    <a:pt x="552" y="1012"/>
                  </a:moveTo>
                  <a:cubicBezTo>
                    <a:pt x="293" y="1012"/>
                    <a:pt x="84" y="803"/>
                    <a:pt x="84" y="552"/>
                  </a:cubicBezTo>
                  <a:cubicBezTo>
                    <a:pt x="84" y="293"/>
                    <a:pt x="293" y="84"/>
                    <a:pt x="552" y="84"/>
                  </a:cubicBezTo>
                  <a:cubicBezTo>
                    <a:pt x="803" y="84"/>
                    <a:pt x="1012" y="293"/>
                    <a:pt x="1012" y="552"/>
                  </a:cubicBezTo>
                  <a:cubicBezTo>
                    <a:pt x="1012" y="803"/>
                    <a:pt x="803" y="1012"/>
                    <a:pt x="552" y="1012"/>
                  </a:cubicBezTo>
                  <a:close/>
                  <a:moveTo>
                    <a:pt x="836" y="410"/>
                  </a:moveTo>
                  <a:cubicBezTo>
                    <a:pt x="845" y="419"/>
                    <a:pt x="845" y="435"/>
                    <a:pt x="828" y="452"/>
                  </a:cubicBezTo>
                  <a:cubicBezTo>
                    <a:pt x="560" y="636"/>
                    <a:pt x="560" y="636"/>
                    <a:pt x="560" y="636"/>
                  </a:cubicBezTo>
                  <a:cubicBezTo>
                    <a:pt x="552" y="636"/>
                    <a:pt x="552" y="636"/>
                    <a:pt x="544" y="636"/>
                  </a:cubicBezTo>
                  <a:cubicBezTo>
                    <a:pt x="544" y="636"/>
                    <a:pt x="535" y="636"/>
                    <a:pt x="527" y="636"/>
                  </a:cubicBezTo>
                  <a:cubicBezTo>
                    <a:pt x="518" y="628"/>
                    <a:pt x="518" y="619"/>
                    <a:pt x="518" y="611"/>
                  </a:cubicBezTo>
                  <a:cubicBezTo>
                    <a:pt x="518" y="218"/>
                    <a:pt x="518" y="218"/>
                    <a:pt x="518" y="218"/>
                  </a:cubicBezTo>
                  <a:cubicBezTo>
                    <a:pt x="518" y="201"/>
                    <a:pt x="527" y="184"/>
                    <a:pt x="544" y="184"/>
                  </a:cubicBezTo>
                  <a:cubicBezTo>
                    <a:pt x="560" y="184"/>
                    <a:pt x="577" y="201"/>
                    <a:pt x="577" y="218"/>
                  </a:cubicBezTo>
                  <a:cubicBezTo>
                    <a:pt x="577" y="552"/>
                    <a:pt x="577" y="552"/>
                    <a:pt x="577" y="552"/>
                  </a:cubicBezTo>
                  <a:cubicBezTo>
                    <a:pt x="795" y="402"/>
                    <a:pt x="795" y="402"/>
                    <a:pt x="795" y="402"/>
                  </a:cubicBezTo>
                  <a:cubicBezTo>
                    <a:pt x="811" y="393"/>
                    <a:pt x="828" y="393"/>
                    <a:pt x="836" y="410"/>
                  </a:cubicBezTo>
                  <a:close/>
                  <a:moveTo>
                    <a:pt x="836" y="410"/>
                  </a:moveTo>
                  <a:lnTo>
                    <a:pt x="836" y="410"/>
                  </a:lnTo>
                  <a:close/>
                </a:path>
              </a:pathLst>
            </a:custGeom>
            <a:solidFill>
              <a:schemeClr val="bg1"/>
            </a:solidFill>
            <a:ln>
              <a:noFill/>
            </a:ln>
            <a:effectLst/>
            <a:extLst/>
          </p:spPr>
          <p:txBody>
            <a:bodyPr wrap="none" lIns="243852" tIns="121926" rIns="243852" bIns="121926" anchor="ctr"/>
            <a:lstStyle/>
            <a:p>
              <a:pPr>
                <a:defRPr/>
              </a:pPr>
              <a:endParaRPr lang="en-US" dirty="0">
                <a:latin typeface="Roboto Light"/>
              </a:endParaRPr>
            </a:p>
          </p:txBody>
        </p:sp>
        <p:cxnSp>
          <p:nvCxnSpPr>
            <p:cNvPr id="116" name="Straight Connector 115"/>
            <p:cNvCxnSpPr/>
            <p:nvPr/>
          </p:nvCxnSpPr>
          <p:spPr>
            <a:xfrm>
              <a:off x="12210075" y="7515033"/>
              <a:ext cx="0" cy="1582326"/>
            </a:xfrm>
            <a:prstGeom prst="line">
              <a:avLst/>
            </a:prstGeom>
            <a:ln w="28575" cmpd="sng">
              <a:solidFill>
                <a:schemeClr val="bg1">
                  <a:lumMod val="75000"/>
                </a:schemeClr>
              </a:solidFill>
              <a:tailEnd type="oval"/>
            </a:ln>
            <a:effectLst/>
          </p:spPr>
          <p:style>
            <a:lnRef idx="2">
              <a:schemeClr val="accent1"/>
            </a:lnRef>
            <a:fillRef idx="0">
              <a:schemeClr val="accent1"/>
            </a:fillRef>
            <a:effectRef idx="1">
              <a:schemeClr val="accent1"/>
            </a:effectRef>
            <a:fontRef idx="minor">
              <a:schemeClr val="tx1"/>
            </a:fontRef>
          </p:style>
        </p:cxnSp>
        <p:sp>
          <p:nvSpPr>
            <p:cNvPr id="141" name="Title 20"/>
            <p:cNvSpPr txBox="1">
              <a:spLocks/>
            </p:cNvSpPr>
            <p:nvPr/>
          </p:nvSpPr>
          <p:spPr>
            <a:xfrm>
              <a:off x="11559086" y="9148294"/>
              <a:ext cx="1334961" cy="615553"/>
            </a:xfrm>
            <a:prstGeom prst="rect">
              <a:avLst/>
            </a:prstGeom>
          </p:spPr>
          <p:txBody>
            <a:bodyPr vert="horz" wrap="non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000" b="1" dirty="0" smtClean="0">
                  <a:solidFill>
                    <a:schemeClr val="tx1"/>
                  </a:solidFill>
                  <a:latin typeface="Lato Regular"/>
                  <a:cs typeface="Lato Regular"/>
                </a:rPr>
                <a:t>Time</a:t>
              </a:r>
              <a:endParaRPr lang="en-US" sz="4000" b="1" dirty="0">
                <a:solidFill>
                  <a:schemeClr val="tx1"/>
                </a:solidFill>
                <a:latin typeface="Lato Regular"/>
                <a:cs typeface="Lato Regular"/>
              </a:endParaRPr>
            </a:p>
          </p:txBody>
        </p:sp>
        <p:sp>
          <p:nvSpPr>
            <p:cNvPr id="142" name="Title 20"/>
            <p:cNvSpPr txBox="1">
              <a:spLocks/>
            </p:cNvSpPr>
            <p:nvPr/>
          </p:nvSpPr>
          <p:spPr>
            <a:xfrm>
              <a:off x="9937499" y="9697007"/>
              <a:ext cx="4566166" cy="1033103"/>
            </a:xfrm>
            <a:prstGeom prst="rect">
              <a:avLst/>
            </a:prstGeom>
          </p:spPr>
          <p:txBody>
            <a:bodyPr vert="horz" wrap="square" lIns="91440" tIns="4572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2800" dirty="0">
                  <a:solidFill>
                    <a:schemeClr val="tx1"/>
                  </a:solidFill>
                  <a:latin typeface="Calibri Light"/>
                  <a:cs typeface="Calibri Light"/>
                </a:rPr>
                <a:t>Creativity is the key to success in the </a:t>
              </a:r>
              <a:r>
                <a:rPr lang="en-US" sz="2800" dirty="0" smtClean="0">
                  <a:solidFill>
                    <a:schemeClr val="tx1"/>
                  </a:solidFill>
                  <a:latin typeface="Calibri Light"/>
                  <a:cs typeface="Calibri Light"/>
                </a:rPr>
                <a:t>future.</a:t>
              </a:r>
            </a:p>
          </p:txBody>
        </p:sp>
      </p:grpSp>
      <p:grpSp>
        <p:nvGrpSpPr>
          <p:cNvPr id="6" name="Group 5"/>
          <p:cNvGrpSpPr/>
          <p:nvPr/>
        </p:nvGrpSpPr>
        <p:grpSpPr>
          <a:xfrm>
            <a:off x="13974321" y="4940169"/>
            <a:ext cx="4566166" cy="4545151"/>
            <a:chOff x="13974321" y="4940169"/>
            <a:chExt cx="4566166" cy="4545151"/>
          </a:xfrm>
        </p:grpSpPr>
        <p:sp>
          <p:nvSpPr>
            <p:cNvPr id="95" name="Oval 94"/>
            <p:cNvSpPr/>
            <p:nvPr/>
          </p:nvSpPr>
          <p:spPr>
            <a:xfrm>
              <a:off x="15308033" y="4940169"/>
              <a:ext cx="1838461" cy="1838940"/>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Roboto Light"/>
              </a:endParaRPr>
            </a:p>
          </p:txBody>
        </p:sp>
        <p:cxnSp>
          <p:nvCxnSpPr>
            <p:cNvPr id="120" name="Straight Connector 119"/>
            <p:cNvCxnSpPr/>
            <p:nvPr/>
          </p:nvCxnSpPr>
          <p:spPr>
            <a:xfrm>
              <a:off x="16257404" y="6887136"/>
              <a:ext cx="0" cy="921950"/>
            </a:xfrm>
            <a:prstGeom prst="line">
              <a:avLst/>
            </a:prstGeom>
            <a:ln w="28575" cmpd="sng">
              <a:solidFill>
                <a:schemeClr val="bg1">
                  <a:lumMod val="75000"/>
                </a:schemeClr>
              </a:solidFill>
              <a:tailEnd type="oval"/>
            </a:ln>
            <a:effectLst/>
          </p:spPr>
          <p:style>
            <a:lnRef idx="2">
              <a:schemeClr val="accent1"/>
            </a:lnRef>
            <a:fillRef idx="0">
              <a:schemeClr val="accent1"/>
            </a:fillRef>
            <a:effectRef idx="1">
              <a:schemeClr val="accent1"/>
            </a:effectRef>
            <a:fontRef idx="minor">
              <a:schemeClr val="tx1"/>
            </a:fontRef>
          </p:style>
        </p:cxnSp>
        <p:grpSp>
          <p:nvGrpSpPr>
            <p:cNvPr id="125" name="Group 4698"/>
            <p:cNvGrpSpPr>
              <a:grpSpLocks/>
            </p:cNvGrpSpPr>
            <p:nvPr/>
          </p:nvGrpSpPr>
          <p:grpSpPr bwMode="auto">
            <a:xfrm>
              <a:off x="15755389" y="5391588"/>
              <a:ext cx="899642" cy="881808"/>
              <a:chOff x="5427663" y="4046537"/>
              <a:chExt cx="395287" cy="387350"/>
            </a:xfrm>
            <a:solidFill>
              <a:schemeClr val="bg1"/>
            </a:solidFill>
          </p:grpSpPr>
          <p:sp>
            <p:nvSpPr>
              <p:cNvPr id="126" name="Freeform 418"/>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 name="T46" fmla="*/ 301 w 520"/>
                  <a:gd name="T47" fmla="*/ 75 h 511"/>
                  <a:gd name="T48" fmla="*/ 301 w 520"/>
                  <a:gd name="T49"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close/>
                    <a:moveTo>
                      <a:pt x="301" y="75"/>
                    </a:moveTo>
                    <a:lnTo>
                      <a:pt x="301" y="7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27" name="Freeform 419"/>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28" name="Freeform 420"/>
              <p:cNvSpPr>
                <a:spLocks noChangeArrowheads="1"/>
              </p:cNvSpPr>
              <p:nvPr/>
            </p:nvSpPr>
            <p:spPr bwMode="auto">
              <a:xfrm>
                <a:off x="5743575" y="40735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29" name="Freeform 421"/>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 name="T54" fmla="*/ 451 w 569"/>
                  <a:gd name="T55" fmla="*/ 158 h 569"/>
                  <a:gd name="T56" fmla="*/ 451 w 569"/>
                  <a:gd name="T57"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close/>
                    <a:moveTo>
                      <a:pt x="451" y="158"/>
                    </a:moveTo>
                    <a:lnTo>
                      <a:pt x="451" y="15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30" name="Freeform 422"/>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31" name="Freeform 423"/>
              <p:cNvSpPr>
                <a:spLocks noChangeArrowheads="1"/>
              </p:cNvSpPr>
              <p:nvPr/>
            </p:nvSpPr>
            <p:spPr bwMode="auto">
              <a:xfrm>
                <a:off x="5591175" y="4286249"/>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32" name="Freeform 424"/>
              <p:cNvSpPr>
                <a:spLocks noChangeArrowheads="1"/>
              </p:cNvSpPr>
              <p:nvPr/>
            </p:nvSpPr>
            <p:spPr bwMode="auto">
              <a:xfrm>
                <a:off x="5473700" y="4070349"/>
                <a:ext cx="312738" cy="319088"/>
              </a:xfrm>
              <a:custGeom>
                <a:avLst/>
                <a:gdLst>
                  <a:gd name="T0" fmla="*/ 318 w 870"/>
                  <a:gd name="T1" fmla="*/ 142 h 887"/>
                  <a:gd name="T2" fmla="*/ 167 w 870"/>
                  <a:gd name="T3" fmla="*/ 0 h 887"/>
                  <a:gd name="T4" fmla="*/ 0 w 870"/>
                  <a:gd name="T5" fmla="*/ 167 h 887"/>
                  <a:gd name="T6" fmla="*/ 142 w 870"/>
                  <a:gd name="T7" fmla="*/ 317 h 887"/>
                  <a:gd name="T8" fmla="*/ 594 w 870"/>
                  <a:gd name="T9" fmla="*/ 760 h 887"/>
                  <a:gd name="T10" fmla="*/ 869 w 870"/>
                  <a:gd name="T11" fmla="*/ 886 h 887"/>
                  <a:gd name="T12" fmla="*/ 769 w 870"/>
                  <a:gd name="T13" fmla="*/ 601 h 887"/>
                  <a:gd name="T14" fmla="*/ 318 w 870"/>
                  <a:gd name="T15" fmla="*/ 142 h 887"/>
                  <a:gd name="T16" fmla="*/ 117 w 870"/>
                  <a:gd name="T17" fmla="*/ 225 h 887"/>
                  <a:gd name="T18" fmla="*/ 58 w 870"/>
                  <a:gd name="T19" fmla="*/ 167 h 887"/>
                  <a:gd name="T20" fmla="*/ 167 w 870"/>
                  <a:gd name="T21" fmla="*/ 58 h 887"/>
                  <a:gd name="T22" fmla="*/ 226 w 870"/>
                  <a:gd name="T23" fmla="*/ 116 h 887"/>
                  <a:gd name="T24" fmla="*/ 117 w 870"/>
                  <a:gd name="T25" fmla="*/ 225 h 887"/>
                  <a:gd name="T26" fmla="*/ 769 w 870"/>
                  <a:gd name="T27" fmla="*/ 819 h 887"/>
                  <a:gd name="T28" fmla="*/ 610 w 870"/>
                  <a:gd name="T29" fmla="*/ 744 h 887"/>
                  <a:gd name="T30" fmla="*/ 594 w 870"/>
                  <a:gd name="T31" fmla="*/ 727 h 887"/>
                  <a:gd name="T32" fmla="*/ 677 w 870"/>
                  <a:gd name="T33" fmla="*/ 735 h 887"/>
                  <a:gd name="T34" fmla="*/ 669 w 870"/>
                  <a:gd name="T35" fmla="*/ 668 h 887"/>
                  <a:gd name="T36" fmla="*/ 736 w 870"/>
                  <a:gd name="T37" fmla="*/ 677 h 887"/>
                  <a:gd name="T38" fmla="*/ 736 w 870"/>
                  <a:gd name="T39" fmla="*/ 593 h 887"/>
                  <a:gd name="T40" fmla="*/ 752 w 870"/>
                  <a:gd name="T41" fmla="*/ 610 h 887"/>
                  <a:gd name="T42" fmla="*/ 811 w 870"/>
                  <a:gd name="T43" fmla="*/ 769 h 887"/>
                  <a:gd name="T44" fmla="*/ 769 w 870"/>
                  <a:gd name="T45" fmla="*/ 819 h 887"/>
                  <a:gd name="T46" fmla="*/ 769 w 870"/>
                  <a:gd name="T47" fmla="*/ 819 h 887"/>
                  <a:gd name="T48" fmla="*/ 769 w 870"/>
                  <a:gd name="T49" fmla="*/ 819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0" h="887">
                    <a:moveTo>
                      <a:pt x="318" y="142"/>
                    </a:moveTo>
                    <a:lnTo>
                      <a:pt x="167" y="0"/>
                    </a:lnTo>
                    <a:lnTo>
                      <a:pt x="0" y="167"/>
                    </a:lnTo>
                    <a:lnTo>
                      <a:pt x="142" y="317"/>
                    </a:lnTo>
                    <a:lnTo>
                      <a:pt x="594" y="760"/>
                    </a:lnTo>
                    <a:lnTo>
                      <a:pt x="869" y="886"/>
                    </a:lnTo>
                    <a:lnTo>
                      <a:pt x="769" y="601"/>
                    </a:lnTo>
                    <a:lnTo>
                      <a:pt x="318" y="142"/>
                    </a:lnTo>
                    <a:close/>
                    <a:moveTo>
                      <a:pt x="117" y="225"/>
                    </a:moveTo>
                    <a:lnTo>
                      <a:pt x="58" y="167"/>
                    </a:lnTo>
                    <a:lnTo>
                      <a:pt x="167" y="58"/>
                    </a:lnTo>
                    <a:lnTo>
                      <a:pt x="226" y="116"/>
                    </a:lnTo>
                    <a:lnTo>
                      <a:pt x="117" y="225"/>
                    </a:lnTo>
                    <a:close/>
                    <a:moveTo>
                      <a:pt x="769" y="819"/>
                    </a:moveTo>
                    <a:lnTo>
                      <a:pt x="610" y="744"/>
                    </a:lnTo>
                    <a:lnTo>
                      <a:pt x="594" y="727"/>
                    </a:lnTo>
                    <a:lnTo>
                      <a:pt x="677" y="735"/>
                    </a:lnTo>
                    <a:lnTo>
                      <a:pt x="669" y="668"/>
                    </a:lnTo>
                    <a:lnTo>
                      <a:pt x="736" y="677"/>
                    </a:lnTo>
                    <a:lnTo>
                      <a:pt x="736" y="593"/>
                    </a:lnTo>
                    <a:lnTo>
                      <a:pt x="752" y="610"/>
                    </a:lnTo>
                    <a:lnTo>
                      <a:pt x="811" y="769"/>
                    </a:lnTo>
                    <a:lnTo>
                      <a:pt x="769" y="819"/>
                    </a:lnTo>
                    <a:close/>
                    <a:moveTo>
                      <a:pt x="769" y="819"/>
                    </a:moveTo>
                    <a:lnTo>
                      <a:pt x="769" y="8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33" name="Freeform 425"/>
              <p:cNvSpPr>
                <a:spLocks noChangeArrowheads="1"/>
              </p:cNvSpPr>
              <p:nvPr/>
            </p:nvSpPr>
            <p:spPr bwMode="auto">
              <a:xfrm>
                <a:off x="5473700" y="4070349"/>
                <a:ext cx="312738" cy="319088"/>
              </a:xfrm>
              <a:custGeom>
                <a:avLst/>
                <a:gdLst>
                  <a:gd name="T0" fmla="*/ 318 w 870"/>
                  <a:gd name="T1" fmla="*/ 142 h 887"/>
                  <a:gd name="T2" fmla="*/ 318 w 870"/>
                  <a:gd name="T3" fmla="*/ 142 h 887"/>
                  <a:gd name="T4" fmla="*/ 167 w 870"/>
                  <a:gd name="T5" fmla="*/ 0 h 887"/>
                  <a:gd name="T6" fmla="*/ 0 w 870"/>
                  <a:gd name="T7" fmla="*/ 167 h 887"/>
                  <a:gd name="T8" fmla="*/ 142 w 870"/>
                  <a:gd name="T9" fmla="*/ 317 h 887"/>
                  <a:gd name="T10" fmla="*/ 142 w 870"/>
                  <a:gd name="T11" fmla="*/ 317 h 887"/>
                  <a:gd name="T12" fmla="*/ 594 w 870"/>
                  <a:gd name="T13" fmla="*/ 760 h 887"/>
                  <a:gd name="T14" fmla="*/ 869 w 870"/>
                  <a:gd name="T15" fmla="*/ 886 h 887"/>
                  <a:gd name="T16" fmla="*/ 769 w 870"/>
                  <a:gd name="T17" fmla="*/ 601 h 887"/>
                  <a:gd name="T18" fmla="*/ 318 w 870"/>
                  <a:gd name="T19" fmla="*/ 14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0" h="887">
                    <a:moveTo>
                      <a:pt x="318" y="142"/>
                    </a:moveTo>
                    <a:lnTo>
                      <a:pt x="318" y="142"/>
                    </a:lnTo>
                    <a:lnTo>
                      <a:pt x="167" y="0"/>
                    </a:lnTo>
                    <a:lnTo>
                      <a:pt x="0" y="167"/>
                    </a:lnTo>
                    <a:lnTo>
                      <a:pt x="142" y="317"/>
                    </a:lnTo>
                    <a:lnTo>
                      <a:pt x="142" y="317"/>
                    </a:lnTo>
                    <a:lnTo>
                      <a:pt x="594" y="760"/>
                    </a:lnTo>
                    <a:lnTo>
                      <a:pt x="869" y="886"/>
                    </a:lnTo>
                    <a:lnTo>
                      <a:pt x="769" y="601"/>
                    </a:lnTo>
                    <a:lnTo>
                      <a:pt x="318" y="142"/>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34" name="Freeform 426"/>
              <p:cNvSpPr>
                <a:spLocks noChangeArrowheads="1"/>
              </p:cNvSpPr>
              <p:nvPr/>
            </p:nvSpPr>
            <p:spPr bwMode="auto">
              <a:xfrm>
                <a:off x="5494338" y="4090987"/>
                <a:ext cx="60325" cy="60325"/>
              </a:xfrm>
              <a:custGeom>
                <a:avLst/>
                <a:gdLst>
                  <a:gd name="T0" fmla="*/ 59 w 169"/>
                  <a:gd name="T1" fmla="*/ 167 h 168"/>
                  <a:gd name="T2" fmla="*/ 0 w 169"/>
                  <a:gd name="T3" fmla="*/ 109 h 168"/>
                  <a:gd name="T4" fmla="*/ 109 w 169"/>
                  <a:gd name="T5" fmla="*/ 0 h 168"/>
                  <a:gd name="T6" fmla="*/ 168 w 169"/>
                  <a:gd name="T7" fmla="*/ 58 h 168"/>
                  <a:gd name="T8" fmla="*/ 59 w 169"/>
                  <a:gd name="T9" fmla="*/ 167 h 168"/>
                </a:gdLst>
                <a:ahLst/>
                <a:cxnLst>
                  <a:cxn ang="0">
                    <a:pos x="T0" y="T1"/>
                  </a:cxn>
                  <a:cxn ang="0">
                    <a:pos x="T2" y="T3"/>
                  </a:cxn>
                  <a:cxn ang="0">
                    <a:pos x="T4" y="T5"/>
                  </a:cxn>
                  <a:cxn ang="0">
                    <a:pos x="T6" y="T7"/>
                  </a:cxn>
                  <a:cxn ang="0">
                    <a:pos x="T8" y="T9"/>
                  </a:cxn>
                </a:cxnLst>
                <a:rect l="0" t="0" r="r" b="b"/>
                <a:pathLst>
                  <a:path w="169" h="168">
                    <a:moveTo>
                      <a:pt x="59" y="167"/>
                    </a:moveTo>
                    <a:lnTo>
                      <a:pt x="0" y="109"/>
                    </a:lnTo>
                    <a:lnTo>
                      <a:pt x="109" y="0"/>
                    </a:lnTo>
                    <a:lnTo>
                      <a:pt x="168" y="58"/>
                    </a:lnTo>
                    <a:lnTo>
                      <a:pt x="59" y="167"/>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35" name="Freeform 427"/>
              <p:cNvSpPr>
                <a:spLocks noChangeArrowheads="1"/>
              </p:cNvSpPr>
              <p:nvPr/>
            </p:nvSpPr>
            <p:spPr bwMode="auto">
              <a:xfrm>
                <a:off x="5688013" y="4283074"/>
                <a:ext cx="77787" cy="80963"/>
              </a:xfrm>
              <a:custGeom>
                <a:avLst/>
                <a:gdLst>
                  <a:gd name="T0" fmla="*/ 175 w 218"/>
                  <a:gd name="T1" fmla="*/ 226 h 227"/>
                  <a:gd name="T2" fmla="*/ 16 w 218"/>
                  <a:gd name="T3" fmla="*/ 151 h 227"/>
                  <a:gd name="T4" fmla="*/ 0 w 218"/>
                  <a:gd name="T5" fmla="*/ 134 h 227"/>
                  <a:gd name="T6" fmla="*/ 83 w 218"/>
                  <a:gd name="T7" fmla="*/ 142 h 227"/>
                  <a:gd name="T8" fmla="*/ 75 w 218"/>
                  <a:gd name="T9" fmla="*/ 75 h 227"/>
                  <a:gd name="T10" fmla="*/ 142 w 218"/>
                  <a:gd name="T11" fmla="*/ 84 h 227"/>
                  <a:gd name="T12" fmla="*/ 142 w 218"/>
                  <a:gd name="T13" fmla="*/ 0 h 227"/>
                  <a:gd name="T14" fmla="*/ 158 w 218"/>
                  <a:gd name="T15" fmla="*/ 17 h 227"/>
                  <a:gd name="T16" fmla="*/ 217 w 218"/>
                  <a:gd name="T17" fmla="*/ 176 h 227"/>
                  <a:gd name="T18" fmla="*/ 175 w 218"/>
                  <a:gd name="T19" fmla="*/ 22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27">
                    <a:moveTo>
                      <a:pt x="175" y="226"/>
                    </a:moveTo>
                    <a:lnTo>
                      <a:pt x="16" y="151"/>
                    </a:lnTo>
                    <a:lnTo>
                      <a:pt x="0" y="134"/>
                    </a:lnTo>
                    <a:lnTo>
                      <a:pt x="83" y="142"/>
                    </a:lnTo>
                    <a:lnTo>
                      <a:pt x="75" y="75"/>
                    </a:lnTo>
                    <a:lnTo>
                      <a:pt x="142" y="84"/>
                    </a:lnTo>
                    <a:lnTo>
                      <a:pt x="142" y="0"/>
                    </a:lnTo>
                    <a:lnTo>
                      <a:pt x="158" y="17"/>
                    </a:lnTo>
                    <a:lnTo>
                      <a:pt x="217" y="176"/>
                    </a:lnTo>
                    <a:lnTo>
                      <a:pt x="175" y="226"/>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sp>
            <p:nvSpPr>
              <p:cNvPr id="136" name="Freeform 428"/>
              <p:cNvSpPr>
                <a:spLocks noChangeArrowheads="1"/>
              </p:cNvSpPr>
              <p:nvPr/>
            </p:nvSpPr>
            <p:spPr bwMode="auto">
              <a:xfrm>
                <a:off x="5749925" y="43656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Roboto Light"/>
                </a:endParaRPr>
              </a:p>
            </p:txBody>
          </p:sp>
        </p:grpSp>
        <p:sp>
          <p:nvSpPr>
            <p:cNvPr id="143" name="Title 20"/>
            <p:cNvSpPr txBox="1">
              <a:spLocks/>
            </p:cNvSpPr>
            <p:nvPr/>
          </p:nvSpPr>
          <p:spPr>
            <a:xfrm>
              <a:off x="15571411" y="7903504"/>
              <a:ext cx="1383954" cy="615553"/>
            </a:xfrm>
            <a:prstGeom prst="rect">
              <a:avLst/>
            </a:prstGeom>
          </p:spPr>
          <p:txBody>
            <a:bodyPr vert="horz" wrap="non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000" b="1" dirty="0" smtClean="0">
                  <a:solidFill>
                    <a:schemeClr val="tx1"/>
                  </a:solidFill>
                  <a:latin typeface="Lato Regular"/>
                  <a:cs typeface="Lato Regular"/>
                </a:rPr>
                <a:t>Tools</a:t>
              </a:r>
              <a:endParaRPr lang="en-US" sz="4000" b="1" dirty="0">
                <a:solidFill>
                  <a:schemeClr val="tx1"/>
                </a:solidFill>
                <a:latin typeface="Lato Regular"/>
                <a:cs typeface="Lato Regular"/>
              </a:endParaRPr>
            </a:p>
          </p:txBody>
        </p:sp>
        <p:sp>
          <p:nvSpPr>
            <p:cNvPr id="144" name="Title 20"/>
            <p:cNvSpPr txBox="1">
              <a:spLocks/>
            </p:cNvSpPr>
            <p:nvPr/>
          </p:nvSpPr>
          <p:spPr>
            <a:xfrm>
              <a:off x="13974321" y="8452217"/>
              <a:ext cx="4566166" cy="1033103"/>
            </a:xfrm>
            <a:prstGeom prst="rect">
              <a:avLst/>
            </a:prstGeom>
          </p:spPr>
          <p:txBody>
            <a:bodyPr vert="horz" wrap="square" lIns="91440" tIns="4572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2800" dirty="0">
                  <a:solidFill>
                    <a:schemeClr val="tx1"/>
                  </a:solidFill>
                  <a:latin typeface="Calibri Light"/>
                  <a:cs typeface="Calibri Light"/>
                </a:rPr>
                <a:t>Creativity is the key to success in the </a:t>
              </a:r>
              <a:r>
                <a:rPr lang="en-US" sz="2800" dirty="0" smtClean="0">
                  <a:solidFill>
                    <a:schemeClr val="tx1"/>
                  </a:solidFill>
                  <a:latin typeface="Calibri Light"/>
                  <a:cs typeface="Calibri Light"/>
                </a:rPr>
                <a:t>future.</a:t>
              </a:r>
            </a:p>
          </p:txBody>
        </p:sp>
      </p:grpSp>
      <p:grpSp>
        <p:nvGrpSpPr>
          <p:cNvPr id="7" name="Group 6"/>
          <p:cNvGrpSpPr/>
          <p:nvPr/>
        </p:nvGrpSpPr>
        <p:grpSpPr>
          <a:xfrm>
            <a:off x="18039040" y="4308501"/>
            <a:ext cx="4566166" cy="6399329"/>
            <a:chOff x="18039040" y="4308501"/>
            <a:chExt cx="4566166" cy="6399329"/>
          </a:xfrm>
        </p:grpSpPr>
        <p:sp>
          <p:nvSpPr>
            <p:cNvPr id="99" name="Oval 98"/>
            <p:cNvSpPr/>
            <p:nvPr/>
          </p:nvSpPr>
          <p:spPr>
            <a:xfrm>
              <a:off x="18785130" y="4308501"/>
              <a:ext cx="3101463" cy="3102271"/>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Roboto Light"/>
              </a:endParaRPr>
            </a:p>
          </p:txBody>
        </p:sp>
        <p:sp>
          <p:nvSpPr>
            <p:cNvPr id="104" name="Freeform 260"/>
            <p:cNvSpPr>
              <a:spLocks noChangeArrowheads="1"/>
            </p:cNvSpPr>
            <p:nvPr/>
          </p:nvSpPr>
          <p:spPr bwMode="auto">
            <a:xfrm>
              <a:off x="19776905" y="4775297"/>
              <a:ext cx="1576004" cy="2101891"/>
            </a:xfrm>
            <a:custGeom>
              <a:avLst/>
              <a:gdLst>
                <a:gd name="T0" fmla="*/ 594 w 595"/>
                <a:gd name="T1" fmla="*/ 242 h 795"/>
                <a:gd name="T2" fmla="*/ 577 w 595"/>
                <a:gd name="T3" fmla="*/ 259 h 795"/>
                <a:gd name="T4" fmla="*/ 218 w 595"/>
                <a:gd name="T5" fmla="*/ 409 h 795"/>
                <a:gd name="T6" fmla="*/ 209 w 595"/>
                <a:gd name="T7" fmla="*/ 409 h 795"/>
                <a:gd name="T8" fmla="*/ 201 w 595"/>
                <a:gd name="T9" fmla="*/ 401 h 795"/>
                <a:gd name="T10" fmla="*/ 193 w 595"/>
                <a:gd name="T11" fmla="*/ 384 h 795"/>
                <a:gd name="T12" fmla="*/ 193 w 595"/>
                <a:gd name="T13" fmla="*/ 117 h 795"/>
                <a:gd name="T14" fmla="*/ 201 w 595"/>
                <a:gd name="T15" fmla="*/ 100 h 795"/>
                <a:gd name="T16" fmla="*/ 218 w 595"/>
                <a:gd name="T17" fmla="*/ 100 h 795"/>
                <a:gd name="T18" fmla="*/ 577 w 595"/>
                <a:gd name="T19" fmla="*/ 217 h 795"/>
                <a:gd name="T20" fmla="*/ 594 w 595"/>
                <a:gd name="T21" fmla="*/ 242 h 795"/>
                <a:gd name="T22" fmla="*/ 251 w 595"/>
                <a:gd name="T23" fmla="*/ 719 h 795"/>
                <a:gd name="T24" fmla="*/ 126 w 595"/>
                <a:gd name="T25" fmla="*/ 794 h 795"/>
                <a:gd name="T26" fmla="*/ 0 w 595"/>
                <a:gd name="T27" fmla="*/ 719 h 795"/>
                <a:gd name="T28" fmla="*/ 92 w 595"/>
                <a:gd name="T29" fmla="*/ 652 h 795"/>
                <a:gd name="T30" fmla="*/ 92 w 595"/>
                <a:gd name="T31" fmla="*/ 92 h 795"/>
                <a:gd name="T32" fmla="*/ 101 w 595"/>
                <a:gd name="T33" fmla="*/ 83 h 795"/>
                <a:gd name="T34" fmla="*/ 75 w 595"/>
                <a:gd name="T35" fmla="*/ 42 h 795"/>
                <a:gd name="T36" fmla="*/ 126 w 595"/>
                <a:gd name="T37" fmla="*/ 0 h 795"/>
                <a:gd name="T38" fmla="*/ 142 w 595"/>
                <a:gd name="T39" fmla="*/ 0 h 795"/>
                <a:gd name="T40" fmla="*/ 193 w 595"/>
                <a:gd name="T41" fmla="*/ 42 h 795"/>
                <a:gd name="T42" fmla="*/ 159 w 595"/>
                <a:gd name="T43" fmla="*/ 92 h 795"/>
                <a:gd name="T44" fmla="*/ 159 w 595"/>
                <a:gd name="T45" fmla="*/ 652 h 795"/>
                <a:gd name="T46" fmla="*/ 251 w 595"/>
                <a:gd name="T47" fmla="*/ 719 h 795"/>
                <a:gd name="T48" fmla="*/ 226 w 595"/>
                <a:gd name="T49" fmla="*/ 719 h 795"/>
                <a:gd name="T50" fmla="*/ 159 w 595"/>
                <a:gd name="T51" fmla="*/ 677 h 795"/>
                <a:gd name="T52" fmla="*/ 159 w 595"/>
                <a:gd name="T53" fmla="*/ 719 h 795"/>
                <a:gd name="T54" fmla="*/ 126 w 595"/>
                <a:gd name="T55" fmla="*/ 752 h 795"/>
                <a:gd name="T56" fmla="*/ 92 w 595"/>
                <a:gd name="T57" fmla="*/ 719 h 795"/>
                <a:gd name="T58" fmla="*/ 92 w 595"/>
                <a:gd name="T59" fmla="*/ 677 h 795"/>
                <a:gd name="T60" fmla="*/ 25 w 595"/>
                <a:gd name="T61" fmla="*/ 719 h 795"/>
                <a:gd name="T62" fmla="*/ 126 w 595"/>
                <a:gd name="T63" fmla="*/ 777 h 795"/>
                <a:gd name="T64" fmla="*/ 226 w 595"/>
                <a:gd name="T65" fmla="*/ 719 h 795"/>
                <a:gd name="T66" fmla="*/ 226 w 595"/>
                <a:gd name="T67" fmla="*/ 719 h 795"/>
                <a:gd name="T68" fmla="*/ 226 w 595"/>
                <a:gd name="T69" fmla="*/ 719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5" h="795">
                  <a:moveTo>
                    <a:pt x="594" y="242"/>
                  </a:moveTo>
                  <a:cubicBezTo>
                    <a:pt x="594" y="251"/>
                    <a:pt x="586" y="259"/>
                    <a:pt x="577" y="259"/>
                  </a:cubicBezTo>
                  <a:cubicBezTo>
                    <a:pt x="218" y="409"/>
                    <a:pt x="218" y="409"/>
                    <a:pt x="218" y="409"/>
                  </a:cubicBezTo>
                  <a:lnTo>
                    <a:pt x="209" y="409"/>
                  </a:lnTo>
                  <a:cubicBezTo>
                    <a:pt x="209" y="409"/>
                    <a:pt x="201" y="409"/>
                    <a:pt x="201" y="401"/>
                  </a:cubicBezTo>
                  <a:cubicBezTo>
                    <a:pt x="193" y="401"/>
                    <a:pt x="193" y="393"/>
                    <a:pt x="193" y="384"/>
                  </a:cubicBezTo>
                  <a:cubicBezTo>
                    <a:pt x="193" y="117"/>
                    <a:pt x="193" y="117"/>
                    <a:pt x="193" y="117"/>
                  </a:cubicBezTo>
                  <a:cubicBezTo>
                    <a:pt x="193" y="108"/>
                    <a:pt x="193" y="108"/>
                    <a:pt x="201" y="100"/>
                  </a:cubicBezTo>
                  <a:cubicBezTo>
                    <a:pt x="201" y="100"/>
                    <a:pt x="209" y="100"/>
                    <a:pt x="218" y="100"/>
                  </a:cubicBezTo>
                  <a:cubicBezTo>
                    <a:pt x="577" y="217"/>
                    <a:pt x="577" y="217"/>
                    <a:pt x="577" y="217"/>
                  </a:cubicBezTo>
                  <a:cubicBezTo>
                    <a:pt x="586" y="225"/>
                    <a:pt x="594" y="234"/>
                    <a:pt x="594" y="242"/>
                  </a:cubicBezTo>
                  <a:close/>
                  <a:moveTo>
                    <a:pt x="251" y="719"/>
                  </a:moveTo>
                  <a:cubicBezTo>
                    <a:pt x="251" y="760"/>
                    <a:pt x="193" y="794"/>
                    <a:pt x="126" y="794"/>
                  </a:cubicBezTo>
                  <a:cubicBezTo>
                    <a:pt x="59" y="794"/>
                    <a:pt x="0" y="760"/>
                    <a:pt x="0" y="719"/>
                  </a:cubicBezTo>
                  <a:cubicBezTo>
                    <a:pt x="0" y="685"/>
                    <a:pt x="42" y="660"/>
                    <a:pt x="92" y="652"/>
                  </a:cubicBezTo>
                  <a:cubicBezTo>
                    <a:pt x="92" y="92"/>
                    <a:pt x="92" y="92"/>
                    <a:pt x="92" y="92"/>
                  </a:cubicBezTo>
                  <a:lnTo>
                    <a:pt x="101" y="83"/>
                  </a:lnTo>
                  <a:cubicBezTo>
                    <a:pt x="84" y="75"/>
                    <a:pt x="75" y="67"/>
                    <a:pt x="75" y="42"/>
                  </a:cubicBezTo>
                  <a:cubicBezTo>
                    <a:pt x="75" y="16"/>
                    <a:pt x="92" y="0"/>
                    <a:pt x="126" y="0"/>
                  </a:cubicBezTo>
                  <a:cubicBezTo>
                    <a:pt x="142" y="0"/>
                    <a:pt x="142" y="0"/>
                    <a:pt x="142" y="0"/>
                  </a:cubicBezTo>
                  <a:cubicBezTo>
                    <a:pt x="168" y="0"/>
                    <a:pt x="193" y="16"/>
                    <a:pt x="193" y="42"/>
                  </a:cubicBezTo>
                  <a:cubicBezTo>
                    <a:pt x="193" y="67"/>
                    <a:pt x="176" y="83"/>
                    <a:pt x="159" y="92"/>
                  </a:cubicBezTo>
                  <a:cubicBezTo>
                    <a:pt x="159" y="652"/>
                    <a:pt x="159" y="652"/>
                    <a:pt x="159" y="652"/>
                  </a:cubicBezTo>
                  <a:cubicBezTo>
                    <a:pt x="209" y="660"/>
                    <a:pt x="251" y="685"/>
                    <a:pt x="251" y="719"/>
                  </a:cubicBezTo>
                  <a:close/>
                  <a:moveTo>
                    <a:pt x="226" y="719"/>
                  </a:moveTo>
                  <a:cubicBezTo>
                    <a:pt x="226" y="702"/>
                    <a:pt x="201" y="677"/>
                    <a:pt x="159" y="677"/>
                  </a:cubicBezTo>
                  <a:cubicBezTo>
                    <a:pt x="159" y="719"/>
                    <a:pt x="159" y="719"/>
                    <a:pt x="159" y="719"/>
                  </a:cubicBezTo>
                  <a:cubicBezTo>
                    <a:pt x="159" y="736"/>
                    <a:pt x="142" y="752"/>
                    <a:pt x="126" y="752"/>
                  </a:cubicBezTo>
                  <a:cubicBezTo>
                    <a:pt x="109" y="752"/>
                    <a:pt x="92" y="736"/>
                    <a:pt x="92" y="719"/>
                  </a:cubicBezTo>
                  <a:cubicBezTo>
                    <a:pt x="92" y="677"/>
                    <a:pt x="92" y="677"/>
                    <a:pt x="92" y="677"/>
                  </a:cubicBezTo>
                  <a:cubicBezTo>
                    <a:pt x="59" y="677"/>
                    <a:pt x="25" y="702"/>
                    <a:pt x="25" y="719"/>
                  </a:cubicBezTo>
                  <a:cubicBezTo>
                    <a:pt x="25" y="752"/>
                    <a:pt x="75" y="777"/>
                    <a:pt x="126" y="777"/>
                  </a:cubicBezTo>
                  <a:cubicBezTo>
                    <a:pt x="184" y="777"/>
                    <a:pt x="226" y="752"/>
                    <a:pt x="226" y="719"/>
                  </a:cubicBezTo>
                  <a:close/>
                  <a:moveTo>
                    <a:pt x="226" y="719"/>
                  </a:moveTo>
                  <a:lnTo>
                    <a:pt x="226" y="719"/>
                  </a:lnTo>
                  <a:close/>
                </a:path>
              </a:pathLst>
            </a:custGeom>
            <a:solidFill>
              <a:schemeClr val="bg1"/>
            </a:solidFill>
            <a:ln>
              <a:noFill/>
            </a:ln>
            <a:effectLst/>
            <a:extLst/>
          </p:spPr>
          <p:txBody>
            <a:bodyPr wrap="none" lIns="243852" tIns="121926" rIns="243852" bIns="121926" anchor="ctr"/>
            <a:lstStyle/>
            <a:p>
              <a:pPr>
                <a:defRPr/>
              </a:pPr>
              <a:endParaRPr lang="en-US" dirty="0">
                <a:latin typeface="Roboto Light"/>
              </a:endParaRPr>
            </a:p>
          </p:txBody>
        </p:sp>
        <p:cxnSp>
          <p:nvCxnSpPr>
            <p:cNvPr id="124" name="Straight Connector 123"/>
            <p:cNvCxnSpPr/>
            <p:nvPr/>
          </p:nvCxnSpPr>
          <p:spPr>
            <a:xfrm>
              <a:off x="20314333" y="7515033"/>
              <a:ext cx="0" cy="1582326"/>
            </a:xfrm>
            <a:prstGeom prst="line">
              <a:avLst/>
            </a:prstGeom>
            <a:ln w="28575" cmpd="sng">
              <a:solidFill>
                <a:schemeClr val="bg1">
                  <a:lumMod val="75000"/>
                </a:schemeClr>
              </a:solidFill>
              <a:tailEnd type="oval"/>
            </a:ln>
            <a:effectLst/>
          </p:spPr>
          <p:style>
            <a:lnRef idx="2">
              <a:schemeClr val="accent1"/>
            </a:lnRef>
            <a:fillRef idx="0">
              <a:schemeClr val="accent1"/>
            </a:fillRef>
            <a:effectRef idx="1">
              <a:schemeClr val="accent1"/>
            </a:effectRef>
            <a:fontRef idx="minor">
              <a:schemeClr val="tx1"/>
            </a:fontRef>
          </p:style>
        </p:cxnSp>
        <p:sp>
          <p:nvSpPr>
            <p:cNvPr id="145" name="Title 20"/>
            <p:cNvSpPr txBox="1">
              <a:spLocks/>
            </p:cNvSpPr>
            <p:nvPr/>
          </p:nvSpPr>
          <p:spPr>
            <a:xfrm>
              <a:off x="19346440" y="9126014"/>
              <a:ext cx="1963334" cy="615553"/>
            </a:xfrm>
            <a:prstGeom prst="rect">
              <a:avLst/>
            </a:prstGeom>
          </p:spPr>
          <p:txBody>
            <a:bodyPr vert="horz" wrap="non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000" b="1" dirty="0" smtClean="0">
                  <a:solidFill>
                    <a:schemeClr val="tx1"/>
                  </a:solidFill>
                  <a:latin typeface="Lato Regular"/>
                  <a:cs typeface="Lato Regular"/>
                </a:rPr>
                <a:t>Success</a:t>
              </a:r>
              <a:endParaRPr lang="en-US" sz="4000" b="1" dirty="0">
                <a:solidFill>
                  <a:schemeClr val="tx1"/>
                </a:solidFill>
                <a:latin typeface="Lato Regular"/>
                <a:cs typeface="Lato Regular"/>
              </a:endParaRPr>
            </a:p>
          </p:txBody>
        </p:sp>
        <p:sp>
          <p:nvSpPr>
            <p:cNvPr id="146" name="Title 20"/>
            <p:cNvSpPr txBox="1">
              <a:spLocks/>
            </p:cNvSpPr>
            <p:nvPr/>
          </p:nvSpPr>
          <p:spPr>
            <a:xfrm>
              <a:off x="18039040" y="9674727"/>
              <a:ext cx="4566166" cy="1033103"/>
            </a:xfrm>
            <a:prstGeom prst="rect">
              <a:avLst/>
            </a:prstGeom>
          </p:spPr>
          <p:txBody>
            <a:bodyPr vert="horz" wrap="square" lIns="91440" tIns="4572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2800" dirty="0">
                  <a:solidFill>
                    <a:schemeClr val="tx1"/>
                  </a:solidFill>
                  <a:latin typeface="Calibri Light"/>
                  <a:cs typeface="Calibri Light"/>
                </a:rPr>
                <a:t>Creativity is the key to success in the </a:t>
              </a:r>
              <a:r>
                <a:rPr lang="en-US" sz="2800" dirty="0" smtClean="0">
                  <a:solidFill>
                    <a:schemeClr val="tx1"/>
                  </a:solidFill>
                  <a:latin typeface="Calibri Light"/>
                  <a:cs typeface="Calibri Light"/>
                </a:rPr>
                <a:t>future.</a:t>
              </a:r>
            </a:p>
          </p:txBody>
        </p:sp>
      </p:grpSp>
    </p:spTree>
    <p:extLst>
      <p:ext uri="{BB962C8B-B14F-4D97-AF65-F5344CB8AC3E}">
        <p14:creationId xmlns:p14="http://schemas.microsoft.com/office/powerpoint/2010/main" val="53956723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96"/>
                                        </p:tgtEl>
                                        <p:attrNameLst>
                                          <p:attrName>style.visibility</p:attrName>
                                        </p:attrNameLst>
                                      </p:cBhvr>
                                      <p:to>
                                        <p:strVal val="visible"/>
                                      </p:to>
                                    </p:set>
                                    <p:anim calcmode="lin" valueType="num">
                                      <p:cBhvr additive="base">
                                        <p:cTn id="17" dur="500"/>
                                        <p:tgtEl>
                                          <p:spTgt spid="96"/>
                                        </p:tgtEl>
                                        <p:attrNameLst>
                                          <p:attrName>ppt_x</p:attrName>
                                        </p:attrNameLst>
                                      </p:cBhvr>
                                      <p:tavLst>
                                        <p:tav tm="0">
                                          <p:val>
                                            <p:strVal val="#ppt_x-#ppt_w*1.125000"/>
                                          </p:val>
                                        </p:tav>
                                        <p:tav tm="100000">
                                          <p:val>
                                            <p:strVal val="#ppt_x"/>
                                          </p:val>
                                        </p:tav>
                                      </p:tavLst>
                                    </p:anim>
                                    <p:animEffect transition="in" filter="wipe(right)">
                                      <p:cBhvr>
                                        <p:cTn id="18" dur="500"/>
                                        <p:tgtEl>
                                          <p:spTgt spid="96"/>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par>
                          <p:cTn id="23" fill="hold">
                            <p:stCondLst>
                              <p:cond delay="2000"/>
                            </p:stCondLst>
                            <p:childTnLst>
                              <p:par>
                                <p:cTn id="24" presetID="12" presetClass="entr" presetSubtype="8" fill="hold" grpId="0" nodeType="afterEffect">
                                  <p:stCondLst>
                                    <p:cond delay="0"/>
                                  </p:stCondLst>
                                  <p:childTnLst>
                                    <p:set>
                                      <p:cBhvr>
                                        <p:cTn id="25" dur="1" fill="hold">
                                          <p:stCondLst>
                                            <p:cond delay="0"/>
                                          </p:stCondLst>
                                        </p:cTn>
                                        <p:tgtEl>
                                          <p:spTgt spid="97"/>
                                        </p:tgtEl>
                                        <p:attrNameLst>
                                          <p:attrName>style.visibility</p:attrName>
                                        </p:attrNameLst>
                                      </p:cBhvr>
                                      <p:to>
                                        <p:strVal val="visible"/>
                                      </p:to>
                                    </p:set>
                                    <p:anim calcmode="lin" valueType="num">
                                      <p:cBhvr additive="base">
                                        <p:cTn id="26" dur="500"/>
                                        <p:tgtEl>
                                          <p:spTgt spid="97"/>
                                        </p:tgtEl>
                                        <p:attrNameLst>
                                          <p:attrName>ppt_x</p:attrName>
                                        </p:attrNameLst>
                                      </p:cBhvr>
                                      <p:tavLst>
                                        <p:tav tm="0">
                                          <p:val>
                                            <p:strVal val="#ppt_x-#ppt_w*1.125000"/>
                                          </p:val>
                                        </p:tav>
                                        <p:tav tm="100000">
                                          <p:val>
                                            <p:strVal val="#ppt_x"/>
                                          </p:val>
                                        </p:tav>
                                      </p:tavLst>
                                    </p:anim>
                                    <p:animEffect transition="in" filter="wipe(right)">
                                      <p:cBhvr>
                                        <p:cTn id="27" dur="500"/>
                                        <p:tgtEl>
                                          <p:spTgt spid="97"/>
                                        </p:tgtEl>
                                      </p:cBhvr>
                                    </p:animEffect>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par>
                          <p:cTn id="32" fill="hold">
                            <p:stCondLst>
                              <p:cond delay="3000"/>
                            </p:stCondLst>
                            <p:childTnLst>
                              <p:par>
                                <p:cTn id="33" presetID="12" presetClass="entr" presetSubtype="8" fill="hold" grpId="0" nodeType="afterEffect">
                                  <p:stCondLst>
                                    <p:cond delay="0"/>
                                  </p:stCondLst>
                                  <p:childTnLst>
                                    <p:set>
                                      <p:cBhvr>
                                        <p:cTn id="34" dur="1" fill="hold">
                                          <p:stCondLst>
                                            <p:cond delay="0"/>
                                          </p:stCondLst>
                                        </p:cTn>
                                        <p:tgtEl>
                                          <p:spTgt spid="98"/>
                                        </p:tgtEl>
                                        <p:attrNameLst>
                                          <p:attrName>style.visibility</p:attrName>
                                        </p:attrNameLst>
                                      </p:cBhvr>
                                      <p:to>
                                        <p:strVal val="visible"/>
                                      </p:to>
                                    </p:set>
                                    <p:anim calcmode="lin" valueType="num">
                                      <p:cBhvr additive="base">
                                        <p:cTn id="35" dur="500"/>
                                        <p:tgtEl>
                                          <p:spTgt spid="98"/>
                                        </p:tgtEl>
                                        <p:attrNameLst>
                                          <p:attrName>ppt_x</p:attrName>
                                        </p:attrNameLst>
                                      </p:cBhvr>
                                      <p:tavLst>
                                        <p:tav tm="0">
                                          <p:val>
                                            <p:strVal val="#ppt_x-#ppt_w*1.125000"/>
                                          </p:val>
                                        </p:tav>
                                        <p:tav tm="100000">
                                          <p:val>
                                            <p:strVal val="#ppt_x"/>
                                          </p:val>
                                        </p:tav>
                                      </p:tavLst>
                                    </p:anim>
                                    <p:animEffect transition="in" filter="wipe(right)">
                                      <p:cBhvr>
                                        <p:cTn id="36" dur="500"/>
                                        <p:tgtEl>
                                          <p:spTgt spid="98"/>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500"/>
                                        <p:tgtEl>
                                          <p:spTgt spid="6"/>
                                        </p:tgtEl>
                                      </p:cBhvr>
                                    </p:animEffect>
                                  </p:childTnLst>
                                </p:cTn>
                              </p:par>
                            </p:childTnLst>
                          </p:cTn>
                        </p:par>
                        <p:par>
                          <p:cTn id="41" fill="hold">
                            <p:stCondLst>
                              <p:cond delay="4000"/>
                            </p:stCondLst>
                            <p:childTnLst>
                              <p:par>
                                <p:cTn id="42" presetID="12" presetClass="entr" presetSubtype="8" fill="hold" grpId="0" nodeType="afterEffect">
                                  <p:stCondLst>
                                    <p:cond delay="0"/>
                                  </p:stCondLst>
                                  <p:childTnLst>
                                    <p:set>
                                      <p:cBhvr>
                                        <p:cTn id="43" dur="1" fill="hold">
                                          <p:stCondLst>
                                            <p:cond delay="0"/>
                                          </p:stCondLst>
                                        </p:cTn>
                                        <p:tgtEl>
                                          <p:spTgt spid="100"/>
                                        </p:tgtEl>
                                        <p:attrNameLst>
                                          <p:attrName>style.visibility</p:attrName>
                                        </p:attrNameLst>
                                      </p:cBhvr>
                                      <p:to>
                                        <p:strVal val="visible"/>
                                      </p:to>
                                    </p:set>
                                    <p:anim calcmode="lin" valueType="num">
                                      <p:cBhvr additive="base">
                                        <p:cTn id="44" dur="500"/>
                                        <p:tgtEl>
                                          <p:spTgt spid="100"/>
                                        </p:tgtEl>
                                        <p:attrNameLst>
                                          <p:attrName>ppt_x</p:attrName>
                                        </p:attrNameLst>
                                      </p:cBhvr>
                                      <p:tavLst>
                                        <p:tav tm="0">
                                          <p:val>
                                            <p:strVal val="#ppt_x-#ppt_w*1.125000"/>
                                          </p:val>
                                        </p:tav>
                                        <p:tav tm="100000">
                                          <p:val>
                                            <p:strVal val="#ppt_x"/>
                                          </p:val>
                                        </p:tav>
                                      </p:tavLst>
                                    </p:anim>
                                    <p:animEffect transition="in" filter="wipe(right)">
                                      <p:cBhvr>
                                        <p:cTn id="45" dur="500"/>
                                        <p:tgtEl>
                                          <p:spTgt spid="100"/>
                                        </p:tgtEl>
                                      </p:cBhvr>
                                    </p:animEffect>
                                  </p:childTnLst>
                                </p:cTn>
                              </p:par>
                            </p:childTnLst>
                          </p:cTn>
                        </p:par>
                        <p:par>
                          <p:cTn id="46" fill="hold">
                            <p:stCondLst>
                              <p:cond delay="45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97" grpId="0" animBg="1"/>
      <p:bldP spid="98" grpId="0" animBg="1"/>
      <p:bldP spid="10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en-US" sz="8800" b="1" dirty="0" smtClean="0">
                  <a:solidFill>
                    <a:schemeClr val="tx2"/>
                  </a:solidFill>
                  <a:latin typeface="Lato Regular"/>
                  <a:cs typeface="Lato Regular"/>
                </a:rPr>
                <a:t>PITCH DECK SLIDE</a:t>
              </a:r>
              <a:endParaRPr lang="id-ID" sz="88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36" name="Title 20"/>
          <p:cNvSpPr txBox="1">
            <a:spLocks/>
          </p:cNvSpPr>
          <p:nvPr/>
        </p:nvSpPr>
        <p:spPr>
          <a:xfrm>
            <a:off x="4624986" y="10043475"/>
            <a:ext cx="1837927" cy="615553"/>
          </a:xfrm>
          <a:prstGeom prst="rect">
            <a:avLst/>
          </a:prstGeom>
        </p:spPr>
        <p:txBody>
          <a:bodyPr vert="horz" wrap="non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000" b="1" dirty="0" smtClean="0">
                <a:solidFill>
                  <a:schemeClr val="tx1"/>
                </a:solidFill>
                <a:latin typeface="Lato Regular"/>
                <a:cs typeface="Lato Regular"/>
              </a:rPr>
              <a:t>Launch</a:t>
            </a:r>
            <a:endParaRPr lang="en-US" sz="4000" b="1" dirty="0">
              <a:solidFill>
                <a:schemeClr val="tx1"/>
              </a:solidFill>
              <a:latin typeface="Lato Regular"/>
              <a:cs typeface="Lato Regular"/>
            </a:endParaRPr>
          </a:p>
        </p:txBody>
      </p:sp>
      <p:sp>
        <p:nvSpPr>
          <p:cNvPr id="38" name="Title 20"/>
          <p:cNvSpPr txBox="1">
            <a:spLocks/>
          </p:cNvSpPr>
          <p:nvPr/>
        </p:nvSpPr>
        <p:spPr>
          <a:xfrm>
            <a:off x="9552682" y="10584873"/>
            <a:ext cx="5348705" cy="1507079"/>
          </a:xfrm>
          <a:prstGeom prst="rect">
            <a:avLst/>
          </a:prstGeom>
        </p:spPr>
        <p:txBody>
          <a:bodyPr vert="horz" wrap="square" lIns="91440" tIns="4572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2800" dirty="0">
                <a:solidFill>
                  <a:schemeClr val="tx1"/>
                </a:solidFill>
                <a:latin typeface="Calibri Light"/>
                <a:cs typeface="Calibri Light"/>
              </a:rPr>
              <a:t>Creativity is the key to success in the future, and primary education where teachers.</a:t>
            </a:r>
          </a:p>
        </p:txBody>
      </p:sp>
      <p:sp>
        <p:nvSpPr>
          <p:cNvPr id="39" name="Title 20"/>
          <p:cNvSpPr txBox="1">
            <a:spLocks/>
          </p:cNvSpPr>
          <p:nvPr/>
        </p:nvSpPr>
        <p:spPr>
          <a:xfrm>
            <a:off x="10875921" y="10062977"/>
            <a:ext cx="2663262" cy="615553"/>
          </a:xfrm>
          <a:prstGeom prst="rect">
            <a:avLst/>
          </a:prstGeom>
        </p:spPr>
        <p:txBody>
          <a:bodyPr vert="horz" wrap="non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000" b="1" dirty="0" smtClean="0">
                <a:solidFill>
                  <a:schemeClr val="tx1"/>
                </a:solidFill>
                <a:latin typeface="Lato Regular"/>
                <a:cs typeface="Lato Regular"/>
              </a:rPr>
              <a:t>Pitch Deck</a:t>
            </a:r>
            <a:endParaRPr lang="en-US" sz="4000" b="1" dirty="0">
              <a:solidFill>
                <a:schemeClr val="tx1"/>
              </a:solidFill>
              <a:latin typeface="Lato Regular"/>
              <a:cs typeface="Lato Regular"/>
            </a:endParaRPr>
          </a:p>
        </p:txBody>
      </p:sp>
      <p:sp>
        <p:nvSpPr>
          <p:cNvPr id="42" name="Title 20"/>
          <p:cNvSpPr txBox="1">
            <a:spLocks/>
          </p:cNvSpPr>
          <p:nvPr/>
        </p:nvSpPr>
        <p:spPr>
          <a:xfrm>
            <a:off x="17685396" y="10021085"/>
            <a:ext cx="2448334" cy="615553"/>
          </a:xfrm>
          <a:prstGeom prst="rect">
            <a:avLst/>
          </a:prstGeom>
        </p:spPr>
        <p:txBody>
          <a:bodyPr vert="horz" wrap="none" lIns="91440" tIns="0" rIns="9144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000" b="1" dirty="0" smtClean="0">
                <a:solidFill>
                  <a:schemeClr val="tx1"/>
                </a:solidFill>
                <a:latin typeface="Lato Regular"/>
                <a:cs typeface="Lato Regular"/>
              </a:rPr>
              <a:t>Contracts</a:t>
            </a:r>
            <a:endParaRPr lang="en-US" sz="4000" b="1" dirty="0">
              <a:solidFill>
                <a:schemeClr val="tx1"/>
              </a:solidFill>
              <a:latin typeface="Lato Regular"/>
              <a:cs typeface="Lato Regular"/>
            </a:endParaRPr>
          </a:p>
        </p:txBody>
      </p:sp>
      <p:grpSp>
        <p:nvGrpSpPr>
          <p:cNvPr id="67" name="Group 66"/>
          <p:cNvGrpSpPr/>
          <p:nvPr/>
        </p:nvGrpSpPr>
        <p:grpSpPr>
          <a:xfrm>
            <a:off x="10723504" y="3250266"/>
            <a:ext cx="2974958" cy="6257678"/>
            <a:chOff x="360363" y="752475"/>
            <a:chExt cx="2474912" cy="5203825"/>
          </a:xfrm>
        </p:grpSpPr>
        <p:sp>
          <p:nvSpPr>
            <p:cNvPr id="68" name="Freeform 1"/>
            <p:cNvSpPr>
              <a:spLocks noChangeArrowheads="1"/>
            </p:cNvSpPr>
            <p:nvPr/>
          </p:nvSpPr>
          <p:spPr bwMode="auto">
            <a:xfrm>
              <a:off x="360363" y="908050"/>
              <a:ext cx="2474912" cy="5048250"/>
            </a:xfrm>
            <a:custGeom>
              <a:avLst/>
              <a:gdLst>
                <a:gd name="T0" fmla="*/ 4950 w 6875"/>
                <a:gd name="T1" fmla="*/ 6773 h 14021"/>
                <a:gd name="T2" fmla="*/ 4988 w 6875"/>
                <a:gd name="T3" fmla="*/ 5399 h 14021"/>
                <a:gd name="T4" fmla="*/ 4950 w 6875"/>
                <a:gd name="T5" fmla="*/ 6773 h 14021"/>
                <a:gd name="T6" fmla="*/ 1768 w 6875"/>
                <a:gd name="T7" fmla="*/ 6773 h 14021"/>
                <a:gd name="T8" fmla="*/ 1826 w 6875"/>
                <a:gd name="T9" fmla="*/ 5281 h 14021"/>
                <a:gd name="T10" fmla="*/ 1768 w 6875"/>
                <a:gd name="T11" fmla="*/ 6773 h 14021"/>
                <a:gd name="T12" fmla="*/ 3397 w 6875"/>
                <a:gd name="T13" fmla="*/ 0 h 14021"/>
                <a:gd name="T14" fmla="*/ 2062 w 6875"/>
                <a:gd name="T15" fmla="*/ 1748 h 14021"/>
                <a:gd name="T16" fmla="*/ 1904 w 6875"/>
                <a:gd name="T17" fmla="*/ 2198 h 14021"/>
                <a:gd name="T18" fmla="*/ 2200 w 6875"/>
                <a:gd name="T19" fmla="*/ 2551 h 14021"/>
                <a:gd name="T20" fmla="*/ 2828 w 6875"/>
                <a:gd name="T21" fmla="*/ 3319 h 14021"/>
                <a:gd name="T22" fmla="*/ 2651 w 6875"/>
                <a:gd name="T23" fmla="*/ 3790 h 14021"/>
                <a:gd name="T24" fmla="*/ 1080 w 6875"/>
                <a:gd name="T25" fmla="*/ 4555 h 14021"/>
                <a:gd name="T26" fmla="*/ 0 w 6875"/>
                <a:gd name="T27" fmla="*/ 6773 h 14021"/>
                <a:gd name="T28" fmla="*/ 0 w 6875"/>
                <a:gd name="T29" fmla="*/ 7148 h 14021"/>
                <a:gd name="T30" fmla="*/ 0 w 6875"/>
                <a:gd name="T31" fmla="*/ 7148 h 14021"/>
                <a:gd name="T32" fmla="*/ 982 w 6875"/>
                <a:gd name="T33" fmla="*/ 9248 h 14021"/>
                <a:gd name="T34" fmla="*/ 1866 w 6875"/>
                <a:gd name="T35" fmla="*/ 13470 h 14021"/>
                <a:gd name="T36" fmla="*/ 1138 w 6875"/>
                <a:gd name="T37" fmla="*/ 13489 h 14021"/>
                <a:gd name="T38" fmla="*/ 5577 w 6875"/>
                <a:gd name="T39" fmla="*/ 14020 h 14021"/>
                <a:gd name="T40" fmla="*/ 4968 w 6875"/>
                <a:gd name="T41" fmla="*/ 13489 h 14021"/>
                <a:gd name="T42" fmla="*/ 4852 w 6875"/>
                <a:gd name="T43" fmla="*/ 9248 h 14021"/>
                <a:gd name="T44" fmla="*/ 6874 w 6875"/>
                <a:gd name="T45" fmla="*/ 7148 h 14021"/>
                <a:gd name="T46" fmla="*/ 6874 w 6875"/>
                <a:gd name="T47" fmla="*/ 6773 h 14021"/>
                <a:gd name="T48" fmla="*/ 5655 w 6875"/>
                <a:gd name="T49" fmla="*/ 4555 h 14021"/>
                <a:gd name="T50" fmla="*/ 4260 w 6875"/>
                <a:gd name="T51" fmla="*/ 3790 h 14021"/>
                <a:gd name="T52" fmla="*/ 4026 w 6875"/>
                <a:gd name="T53" fmla="*/ 3790 h 14021"/>
                <a:gd name="T54" fmla="*/ 4615 w 6875"/>
                <a:gd name="T55" fmla="*/ 2533 h 14021"/>
                <a:gd name="T56" fmla="*/ 4693 w 6875"/>
                <a:gd name="T57" fmla="*/ 2551 h 14021"/>
                <a:gd name="T58" fmla="*/ 4832 w 6875"/>
                <a:gd name="T59" fmla="*/ 1748 h 14021"/>
                <a:gd name="T60" fmla="*/ 4812 w 6875"/>
                <a:gd name="T61" fmla="*/ 1748 h 14021"/>
                <a:gd name="T62" fmla="*/ 3397 w 6875"/>
                <a:gd name="T63" fmla="*/ 0 h 14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875" h="14021">
                  <a:moveTo>
                    <a:pt x="4950" y="6773"/>
                  </a:moveTo>
                  <a:lnTo>
                    <a:pt x="4950" y="6773"/>
                  </a:lnTo>
                  <a:cubicBezTo>
                    <a:pt x="4950" y="5439"/>
                    <a:pt x="4950" y="5439"/>
                    <a:pt x="4950" y="5439"/>
                  </a:cubicBezTo>
                  <a:cubicBezTo>
                    <a:pt x="4988" y="5399"/>
                    <a:pt x="4988" y="5399"/>
                    <a:pt x="4988" y="5399"/>
                  </a:cubicBezTo>
                  <a:cubicBezTo>
                    <a:pt x="4988" y="6773"/>
                    <a:pt x="4988" y="6773"/>
                    <a:pt x="4988" y="6773"/>
                  </a:cubicBezTo>
                  <a:cubicBezTo>
                    <a:pt x="4950" y="6773"/>
                    <a:pt x="4950" y="6773"/>
                    <a:pt x="4950" y="6773"/>
                  </a:cubicBezTo>
                  <a:lnTo>
                    <a:pt x="1768" y="6773"/>
                  </a:lnTo>
                  <a:lnTo>
                    <a:pt x="1768" y="6773"/>
                  </a:lnTo>
                  <a:cubicBezTo>
                    <a:pt x="1768" y="5242"/>
                    <a:pt x="1768" y="5242"/>
                    <a:pt x="1768" y="5242"/>
                  </a:cubicBezTo>
                  <a:cubicBezTo>
                    <a:pt x="1826" y="5281"/>
                    <a:pt x="1826" y="5281"/>
                    <a:pt x="1826" y="5281"/>
                  </a:cubicBezTo>
                  <a:cubicBezTo>
                    <a:pt x="1826" y="6773"/>
                    <a:pt x="1826" y="6773"/>
                    <a:pt x="1826" y="6773"/>
                  </a:cubicBezTo>
                  <a:cubicBezTo>
                    <a:pt x="1768" y="6773"/>
                    <a:pt x="1768" y="6773"/>
                    <a:pt x="1768" y="6773"/>
                  </a:cubicBezTo>
                  <a:lnTo>
                    <a:pt x="3397" y="0"/>
                  </a:lnTo>
                  <a:lnTo>
                    <a:pt x="3397" y="0"/>
                  </a:lnTo>
                  <a:cubicBezTo>
                    <a:pt x="2593" y="0"/>
                    <a:pt x="1609" y="587"/>
                    <a:pt x="2082" y="1748"/>
                  </a:cubicBezTo>
                  <a:lnTo>
                    <a:pt x="2062" y="1748"/>
                  </a:lnTo>
                  <a:cubicBezTo>
                    <a:pt x="2062" y="1748"/>
                    <a:pt x="2062" y="1748"/>
                    <a:pt x="2042" y="1748"/>
                  </a:cubicBezTo>
                  <a:cubicBezTo>
                    <a:pt x="1924" y="1786"/>
                    <a:pt x="1866" y="1982"/>
                    <a:pt x="1904" y="2198"/>
                  </a:cubicBezTo>
                  <a:cubicBezTo>
                    <a:pt x="1944" y="2395"/>
                    <a:pt x="2062" y="2551"/>
                    <a:pt x="2180" y="2551"/>
                  </a:cubicBezTo>
                  <a:cubicBezTo>
                    <a:pt x="2200" y="2551"/>
                    <a:pt x="2200" y="2551"/>
                    <a:pt x="2200" y="2551"/>
                  </a:cubicBezTo>
                  <a:cubicBezTo>
                    <a:pt x="2218" y="2551"/>
                    <a:pt x="2238" y="2533"/>
                    <a:pt x="2258" y="2533"/>
                  </a:cubicBezTo>
                  <a:cubicBezTo>
                    <a:pt x="2377" y="2846"/>
                    <a:pt x="2593" y="3140"/>
                    <a:pt x="2828" y="3319"/>
                  </a:cubicBezTo>
                  <a:cubicBezTo>
                    <a:pt x="2828" y="3475"/>
                    <a:pt x="2828" y="3631"/>
                    <a:pt x="2828" y="3790"/>
                  </a:cubicBezTo>
                  <a:cubicBezTo>
                    <a:pt x="2651" y="3790"/>
                    <a:pt x="2651" y="3790"/>
                    <a:pt x="2651" y="3790"/>
                  </a:cubicBezTo>
                  <a:cubicBezTo>
                    <a:pt x="2593" y="3790"/>
                    <a:pt x="2593" y="3790"/>
                    <a:pt x="2593" y="3790"/>
                  </a:cubicBezTo>
                  <a:cubicBezTo>
                    <a:pt x="1846" y="3790"/>
                    <a:pt x="1317" y="3926"/>
                    <a:pt x="1080" y="4555"/>
                  </a:cubicBezTo>
                  <a:cubicBezTo>
                    <a:pt x="1080" y="6773"/>
                    <a:pt x="1080" y="6773"/>
                    <a:pt x="1080" y="6773"/>
                  </a:cubicBezTo>
                  <a:cubicBezTo>
                    <a:pt x="0" y="6773"/>
                    <a:pt x="0" y="6773"/>
                    <a:pt x="0" y="6773"/>
                  </a:cubicBezTo>
                  <a:cubicBezTo>
                    <a:pt x="0" y="7148"/>
                    <a:pt x="0" y="7148"/>
                    <a:pt x="0" y="7148"/>
                  </a:cubicBezTo>
                  <a:lnTo>
                    <a:pt x="0" y="7148"/>
                  </a:lnTo>
                  <a:lnTo>
                    <a:pt x="0" y="7148"/>
                  </a:lnTo>
                  <a:lnTo>
                    <a:pt x="0" y="7148"/>
                  </a:lnTo>
                  <a:lnTo>
                    <a:pt x="0" y="7148"/>
                  </a:lnTo>
                  <a:cubicBezTo>
                    <a:pt x="982" y="9248"/>
                    <a:pt x="982" y="9248"/>
                    <a:pt x="982" y="9248"/>
                  </a:cubicBezTo>
                  <a:cubicBezTo>
                    <a:pt x="1866" y="9248"/>
                    <a:pt x="1866" y="9248"/>
                    <a:pt x="1866" y="9248"/>
                  </a:cubicBezTo>
                  <a:cubicBezTo>
                    <a:pt x="1866" y="13470"/>
                    <a:pt x="1866" y="13470"/>
                    <a:pt x="1866" y="13470"/>
                  </a:cubicBezTo>
                  <a:cubicBezTo>
                    <a:pt x="1846" y="13470"/>
                    <a:pt x="1846" y="13489"/>
                    <a:pt x="1826" y="13489"/>
                  </a:cubicBezTo>
                  <a:cubicBezTo>
                    <a:pt x="1138" y="13489"/>
                    <a:pt x="1138" y="13489"/>
                    <a:pt x="1138" y="13489"/>
                  </a:cubicBezTo>
                  <a:cubicBezTo>
                    <a:pt x="1138" y="14020"/>
                    <a:pt x="1138" y="14020"/>
                    <a:pt x="1138" y="14020"/>
                  </a:cubicBezTo>
                  <a:cubicBezTo>
                    <a:pt x="5577" y="14020"/>
                    <a:pt x="5577" y="14020"/>
                    <a:pt x="5577" y="14020"/>
                  </a:cubicBezTo>
                  <a:cubicBezTo>
                    <a:pt x="5577" y="13489"/>
                    <a:pt x="5577" y="13489"/>
                    <a:pt x="5577" y="13489"/>
                  </a:cubicBezTo>
                  <a:cubicBezTo>
                    <a:pt x="4968" y="13489"/>
                    <a:pt x="4968" y="13489"/>
                    <a:pt x="4968" y="13489"/>
                  </a:cubicBezTo>
                  <a:cubicBezTo>
                    <a:pt x="4930" y="13470"/>
                    <a:pt x="4890" y="13450"/>
                    <a:pt x="4852" y="13430"/>
                  </a:cubicBezTo>
                  <a:cubicBezTo>
                    <a:pt x="4852" y="9248"/>
                    <a:pt x="4852" y="9248"/>
                    <a:pt x="4852" y="9248"/>
                  </a:cubicBezTo>
                  <a:cubicBezTo>
                    <a:pt x="5892" y="9248"/>
                    <a:pt x="5892" y="9248"/>
                    <a:pt x="5892" y="9248"/>
                  </a:cubicBezTo>
                  <a:cubicBezTo>
                    <a:pt x="6874" y="7148"/>
                    <a:pt x="6874" y="7148"/>
                    <a:pt x="6874" y="7148"/>
                  </a:cubicBezTo>
                  <a:lnTo>
                    <a:pt x="6874" y="7148"/>
                  </a:lnTo>
                  <a:cubicBezTo>
                    <a:pt x="6874" y="6773"/>
                    <a:pt x="6874" y="6773"/>
                    <a:pt x="6874" y="6773"/>
                  </a:cubicBezTo>
                  <a:cubicBezTo>
                    <a:pt x="5655" y="6773"/>
                    <a:pt x="5655" y="6773"/>
                    <a:pt x="5655" y="6773"/>
                  </a:cubicBezTo>
                  <a:cubicBezTo>
                    <a:pt x="5655" y="4555"/>
                    <a:pt x="5655" y="4555"/>
                    <a:pt x="5655" y="4555"/>
                  </a:cubicBezTo>
                  <a:lnTo>
                    <a:pt x="5655" y="4555"/>
                  </a:lnTo>
                  <a:cubicBezTo>
                    <a:pt x="5617" y="4024"/>
                    <a:pt x="4751" y="3790"/>
                    <a:pt x="4260" y="3790"/>
                  </a:cubicBezTo>
                  <a:cubicBezTo>
                    <a:pt x="4222" y="3790"/>
                    <a:pt x="4222" y="3790"/>
                    <a:pt x="4222" y="3790"/>
                  </a:cubicBezTo>
                  <a:cubicBezTo>
                    <a:pt x="4026" y="3790"/>
                    <a:pt x="4026" y="3790"/>
                    <a:pt x="4026" y="3790"/>
                  </a:cubicBezTo>
                  <a:cubicBezTo>
                    <a:pt x="4026" y="3651"/>
                    <a:pt x="4026" y="3495"/>
                    <a:pt x="4026" y="3337"/>
                  </a:cubicBezTo>
                  <a:cubicBezTo>
                    <a:pt x="4280" y="3140"/>
                    <a:pt x="4497" y="2846"/>
                    <a:pt x="4615" y="2533"/>
                  </a:cubicBezTo>
                  <a:cubicBezTo>
                    <a:pt x="4635" y="2533"/>
                    <a:pt x="4653" y="2551"/>
                    <a:pt x="4673" y="2551"/>
                  </a:cubicBezTo>
                  <a:lnTo>
                    <a:pt x="4693" y="2551"/>
                  </a:lnTo>
                  <a:cubicBezTo>
                    <a:pt x="4812" y="2551"/>
                    <a:pt x="4930" y="2395"/>
                    <a:pt x="4968" y="2198"/>
                  </a:cubicBezTo>
                  <a:cubicBezTo>
                    <a:pt x="5008" y="1982"/>
                    <a:pt x="4950" y="1786"/>
                    <a:pt x="4832" y="1748"/>
                  </a:cubicBezTo>
                  <a:lnTo>
                    <a:pt x="4812" y="1748"/>
                  </a:lnTo>
                  <a:lnTo>
                    <a:pt x="4812" y="1748"/>
                  </a:lnTo>
                  <a:cubicBezTo>
                    <a:pt x="5008" y="1295"/>
                    <a:pt x="4910" y="371"/>
                    <a:pt x="4202" y="333"/>
                  </a:cubicBezTo>
                  <a:cubicBezTo>
                    <a:pt x="4066" y="96"/>
                    <a:pt x="3751" y="0"/>
                    <a:pt x="3397" y="0"/>
                  </a:cubicBezTo>
                  <a:lnTo>
                    <a:pt x="4950" y="6773"/>
                  </a:lnTo>
                </a:path>
              </a:pathLst>
            </a:custGeom>
            <a:solidFill>
              <a:srgbClr val="E6E9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 name="Freeform 2"/>
            <p:cNvSpPr>
              <a:spLocks noChangeArrowheads="1"/>
            </p:cNvSpPr>
            <p:nvPr/>
          </p:nvSpPr>
          <p:spPr bwMode="auto">
            <a:xfrm>
              <a:off x="749300" y="2547938"/>
              <a:ext cx="247650" cy="1484312"/>
            </a:xfrm>
            <a:custGeom>
              <a:avLst/>
              <a:gdLst>
                <a:gd name="T0" fmla="*/ 688 w 689"/>
                <a:gd name="T1" fmla="*/ 4124 h 4125"/>
                <a:gd name="T2" fmla="*/ 0 w 689"/>
                <a:gd name="T3" fmla="*/ 4124 h 4125"/>
                <a:gd name="T4" fmla="*/ 0 w 689"/>
                <a:gd name="T5" fmla="*/ 0 h 4125"/>
                <a:gd name="T6" fmla="*/ 688 w 689"/>
                <a:gd name="T7" fmla="*/ 0 h 4125"/>
                <a:gd name="T8" fmla="*/ 688 w 689"/>
                <a:gd name="T9" fmla="*/ 4124 h 4125"/>
              </a:gdLst>
              <a:ahLst/>
              <a:cxnLst>
                <a:cxn ang="0">
                  <a:pos x="T0" y="T1"/>
                </a:cxn>
                <a:cxn ang="0">
                  <a:pos x="T2" y="T3"/>
                </a:cxn>
                <a:cxn ang="0">
                  <a:pos x="T4" y="T5"/>
                </a:cxn>
                <a:cxn ang="0">
                  <a:pos x="T6" y="T7"/>
                </a:cxn>
                <a:cxn ang="0">
                  <a:pos x="T8" y="T9"/>
                </a:cxn>
              </a:cxnLst>
              <a:rect l="0" t="0" r="r" b="b"/>
              <a:pathLst>
                <a:path w="689" h="4125">
                  <a:moveTo>
                    <a:pt x="688" y="4124"/>
                  </a:moveTo>
                  <a:lnTo>
                    <a:pt x="0" y="4124"/>
                  </a:lnTo>
                  <a:lnTo>
                    <a:pt x="0" y="0"/>
                  </a:lnTo>
                  <a:lnTo>
                    <a:pt x="688" y="0"/>
                  </a:lnTo>
                  <a:lnTo>
                    <a:pt x="688" y="4124"/>
                  </a:lnTo>
                </a:path>
              </a:pathLst>
            </a:custGeom>
            <a:solidFill>
              <a:srgbClr val="1B263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 name="Freeform 3"/>
            <p:cNvSpPr>
              <a:spLocks noChangeArrowheads="1"/>
            </p:cNvSpPr>
            <p:nvPr/>
          </p:nvSpPr>
          <p:spPr bwMode="auto">
            <a:xfrm>
              <a:off x="954088" y="4032250"/>
              <a:ext cx="85725" cy="184150"/>
            </a:xfrm>
            <a:custGeom>
              <a:avLst/>
              <a:gdLst>
                <a:gd name="T0" fmla="*/ 177 w 238"/>
                <a:gd name="T1" fmla="*/ 78 h 512"/>
                <a:gd name="T2" fmla="*/ 177 w 238"/>
                <a:gd name="T3" fmla="*/ 78 h 512"/>
                <a:gd name="T4" fmla="*/ 98 w 238"/>
                <a:gd name="T5" fmla="*/ 0 h 512"/>
                <a:gd name="T6" fmla="*/ 0 w 238"/>
                <a:gd name="T7" fmla="*/ 0 h 512"/>
                <a:gd name="T8" fmla="*/ 20 w 238"/>
                <a:gd name="T9" fmla="*/ 511 h 512"/>
                <a:gd name="T10" fmla="*/ 237 w 238"/>
                <a:gd name="T11" fmla="*/ 353 h 512"/>
                <a:gd name="T12" fmla="*/ 177 w 238"/>
                <a:gd name="T13" fmla="*/ 78 h 512"/>
              </a:gdLst>
              <a:ahLst/>
              <a:cxnLst>
                <a:cxn ang="0">
                  <a:pos x="T0" y="T1"/>
                </a:cxn>
                <a:cxn ang="0">
                  <a:pos x="T2" y="T3"/>
                </a:cxn>
                <a:cxn ang="0">
                  <a:pos x="T4" y="T5"/>
                </a:cxn>
                <a:cxn ang="0">
                  <a:pos x="T6" y="T7"/>
                </a:cxn>
                <a:cxn ang="0">
                  <a:pos x="T8" y="T9"/>
                </a:cxn>
                <a:cxn ang="0">
                  <a:pos x="T10" y="T11"/>
                </a:cxn>
                <a:cxn ang="0">
                  <a:pos x="T12" y="T13"/>
                </a:cxn>
              </a:cxnLst>
              <a:rect l="0" t="0" r="r" b="b"/>
              <a:pathLst>
                <a:path w="238" h="512">
                  <a:moveTo>
                    <a:pt x="177" y="78"/>
                  </a:moveTo>
                  <a:lnTo>
                    <a:pt x="177" y="78"/>
                  </a:lnTo>
                  <a:cubicBezTo>
                    <a:pt x="159" y="38"/>
                    <a:pt x="119" y="18"/>
                    <a:pt x="98" y="0"/>
                  </a:cubicBezTo>
                  <a:cubicBezTo>
                    <a:pt x="0" y="0"/>
                    <a:pt x="0" y="0"/>
                    <a:pt x="0" y="0"/>
                  </a:cubicBezTo>
                  <a:cubicBezTo>
                    <a:pt x="20" y="511"/>
                    <a:pt x="20" y="511"/>
                    <a:pt x="20" y="511"/>
                  </a:cubicBezTo>
                  <a:cubicBezTo>
                    <a:pt x="20" y="511"/>
                    <a:pt x="197" y="411"/>
                    <a:pt x="237" y="353"/>
                  </a:cubicBezTo>
                  <a:cubicBezTo>
                    <a:pt x="237" y="333"/>
                    <a:pt x="237" y="156"/>
                    <a:pt x="177" y="78"/>
                  </a:cubicBezTo>
                </a:path>
              </a:pathLst>
            </a:custGeom>
            <a:solidFill>
              <a:srgbClr val="DBAD7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 name="Freeform 4"/>
            <p:cNvSpPr>
              <a:spLocks noChangeArrowheads="1"/>
            </p:cNvSpPr>
            <p:nvPr/>
          </p:nvSpPr>
          <p:spPr bwMode="auto">
            <a:xfrm>
              <a:off x="712788" y="4032250"/>
              <a:ext cx="298450" cy="190500"/>
            </a:xfrm>
            <a:custGeom>
              <a:avLst/>
              <a:gdLst>
                <a:gd name="T0" fmla="*/ 727 w 827"/>
                <a:gd name="T1" fmla="*/ 0 h 530"/>
                <a:gd name="T2" fmla="*/ 727 w 827"/>
                <a:gd name="T3" fmla="*/ 0 h 530"/>
                <a:gd name="T4" fmla="*/ 118 w 827"/>
                <a:gd name="T5" fmla="*/ 0 h 530"/>
                <a:gd name="T6" fmla="*/ 0 w 827"/>
                <a:gd name="T7" fmla="*/ 217 h 530"/>
                <a:gd name="T8" fmla="*/ 0 w 827"/>
                <a:gd name="T9" fmla="*/ 255 h 530"/>
                <a:gd name="T10" fmla="*/ 274 w 827"/>
                <a:gd name="T11" fmla="*/ 529 h 530"/>
                <a:gd name="T12" fmla="*/ 549 w 827"/>
                <a:gd name="T13" fmla="*/ 529 h 530"/>
                <a:gd name="T14" fmla="*/ 826 w 827"/>
                <a:gd name="T15" fmla="*/ 255 h 530"/>
                <a:gd name="T16" fmla="*/ 826 w 827"/>
                <a:gd name="T17" fmla="*/ 217 h 530"/>
                <a:gd name="T18" fmla="*/ 727 w 827"/>
                <a:gd name="T19" fmla="*/ 0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7" h="530">
                  <a:moveTo>
                    <a:pt x="727" y="0"/>
                  </a:moveTo>
                  <a:lnTo>
                    <a:pt x="727" y="0"/>
                  </a:lnTo>
                  <a:cubicBezTo>
                    <a:pt x="118" y="0"/>
                    <a:pt x="118" y="0"/>
                    <a:pt x="118" y="0"/>
                  </a:cubicBezTo>
                  <a:cubicBezTo>
                    <a:pt x="40" y="38"/>
                    <a:pt x="0" y="118"/>
                    <a:pt x="0" y="217"/>
                  </a:cubicBezTo>
                  <a:cubicBezTo>
                    <a:pt x="0" y="255"/>
                    <a:pt x="0" y="255"/>
                    <a:pt x="0" y="255"/>
                  </a:cubicBezTo>
                  <a:cubicBezTo>
                    <a:pt x="0" y="411"/>
                    <a:pt x="138" y="529"/>
                    <a:pt x="274" y="529"/>
                  </a:cubicBezTo>
                  <a:cubicBezTo>
                    <a:pt x="549" y="529"/>
                    <a:pt x="549" y="529"/>
                    <a:pt x="549" y="529"/>
                  </a:cubicBezTo>
                  <a:cubicBezTo>
                    <a:pt x="707" y="529"/>
                    <a:pt x="826" y="411"/>
                    <a:pt x="826" y="255"/>
                  </a:cubicBezTo>
                  <a:cubicBezTo>
                    <a:pt x="826" y="217"/>
                    <a:pt x="826" y="217"/>
                    <a:pt x="826" y="217"/>
                  </a:cubicBezTo>
                  <a:cubicBezTo>
                    <a:pt x="826" y="118"/>
                    <a:pt x="786" y="38"/>
                    <a:pt x="727" y="0"/>
                  </a:cubicBezTo>
                </a:path>
              </a:pathLst>
            </a:custGeom>
            <a:solidFill>
              <a:srgbClr val="E8BD8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 name="Freeform 5"/>
            <p:cNvSpPr>
              <a:spLocks noChangeArrowheads="1"/>
            </p:cNvSpPr>
            <p:nvPr/>
          </p:nvSpPr>
          <p:spPr bwMode="auto">
            <a:xfrm>
              <a:off x="2155825" y="2547938"/>
              <a:ext cx="239713" cy="1484312"/>
            </a:xfrm>
            <a:custGeom>
              <a:avLst/>
              <a:gdLst>
                <a:gd name="T0" fmla="*/ 0 w 668"/>
                <a:gd name="T1" fmla="*/ 4124 h 4125"/>
                <a:gd name="T2" fmla="*/ 667 w 668"/>
                <a:gd name="T3" fmla="*/ 4124 h 4125"/>
                <a:gd name="T4" fmla="*/ 667 w 668"/>
                <a:gd name="T5" fmla="*/ 0 h 4125"/>
                <a:gd name="T6" fmla="*/ 0 w 668"/>
                <a:gd name="T7" fmla="*/ 0 h 4125"/>
                <a:gd name="T8" fmla="*/ 0 w 668"/>
                <a:gd name="T9" fmla="*/ 4124 h 4125"/>
              </a:gdLst>
              <a:ahLst/>
              <a:cxnLst>
                <a:cxn ang="0">
                  <a:pos x="T0" y="T1"/>
                </a:cxn>
                <a:cxn ang="0">
                  <a:pos x="T2" y="T3"/>
                </a:cxn>
                <a:cxn ang="0">
                  <a:pos x="T4" y="T5"/>
                </a:cxn>
                <a:cxn ang="0">
                  <a:pos x="T6" y="T7"/>
                </a:cxn>
                <a:cxn ang="0">
                  <a:pos x="T8" y="T9"/>
                </a:cxn>
              </a:cxnLst>
              <a:rect l="0" t="0" r="r" b="b"/>
              <a:pathLst>
                <a:path w="668" h="4125">
                  <a:moveTo>
                    <a:pt x="0" y="4124"/>
                  </a:moveTo>
                  <a:lnTo>
                    <a:pt x="667" y="4124"/>
                  </a:lnTo>
                  <a:lnTo>
                    <a:pt x="667" y="0"/>
                  </a:lnTo>
                  <a:lnTo>
                    <a:pt x="0" y="0"/>
                  </a:lnTo>
                  <a:lnTo>
                    <a:pt x="0" y="4124"/>
                  </a:lnTo>
                </a:path>
              </a:pathLst>
            </a:custGeom>
            <a:solidFill>
              <a:srgbClr val="1B263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 name="Freeform 6"/>
            <p:cNvSpPr>
              <a:spLocks noChangeArrowheads="1"/>
            </p:cNvSpPr>
            <p:nvPr/>
          </p:nvSpPr>
          <p:spPr bwMode="auto">
            <a:xfrm>
              <a:off x="1052513" y="3671888"/>
              <a:ext cx="1060450" cy="2276475"/>
            </a:xfrm>
            <a:custGeom>
              <a:avLst/>
              <a:gdLst>
                <a:gd name="T0" fmla="*/ 2946 w 2947"/>
                <a:gd name="T1" fmla="*/ 0 h 6324"/>
                <a:gd name="T2" fmla="*/ 2946 w 2947"/>
                <a:gd name="T3" fmla="*/ 0 h 6324"/>
                <a:gd name="T4" fmla="*/ 2827 w 2947"/>
                <a:gd name="T5" fmla="*/ 6323 h 6324"/>
                <a:gd name="T6" fmla="*/ 1591 w 2947"/>
                <a:gd name="T7" fmla="*/ 6323 h 6324"/>
                <a:gd name="T8" fmla="*/ 1591 w 2947"/>
                <a:gd name="T9" fmla="*/ 1768 h 6324"/>
                <a:gd name="T10" fmla="*/ 1493 w 2947"/>
                <a:gd name="T11" fmla="*/ 1669 h 6324"/>
                <a:gd name="T12" fmla="*/ 1415 w 2947"/>
                <a:gd name="T13" fmla="*/ 1768 h 6324"/>
                <a:gd name="T14" fmla="*/ 1415 w 2947"/>
                <a:gd name="T15" fmla="*/ 6323 h 6324"/>
                <a:gd name="T16" fmla="*/ 118 w 2947"/>
                <a:gd name="T17" fmla="*/ 6323 h 6324"/>
                <a:gd name="T18" fmla="*/ 0 w 2947"/>
                <a:gd name="T19" fmla="*/ 20 h 6324"/>
                <a:gd name="T20" fmla="*/ 2946 w 2947"/>
                <a:gd name="T21" fmla="*/ 0 h 6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47" h="6324">
                  <a:moveTo>
                    <a:pt x="2946" y="0"/>
                  </a:moveTo>
                  <a:lnTo>
                    <a:pt x="2946" y="0"/>
                  </a:lnTo>
                  <a:cubicBezTo>
                    <a:pt x="2827" y="6323"/>
                    <a:pt x="2827" y="6323"/>
                    <a:pt x="2827" y="6323"/>
                  </a:cubicBezTo>
                  <a:cubicBezTo>
                    <a:pt x="1591" y="6323"/>
                    <a:pt x="1591" y="6323"/>
                    <a:pt x="1591" y="6323"/>
                  </a:cubicBezTo>
                  <a:cubicBezTo>
                    <a:pt x="1591" y="1768"/>
                    <a:pt x="1591" y="1768"/>
                    <a:pt x="1591" y="1768"/>
                  </a:cubicBezTo>
                  <a:cubicBezTo>
                    <a:pt x="1591" y="1708"/>
                    <a:pt x="1551" y="1669"/>
                    <a:pt x="1493" y="1669"/>
                  </a:cubicBezTo>
                  <a:cubicBezTo>
                    <a:pt x="1455" y="1669"/>
                    <a:pt x="1415" y="1708"/>
                    <a:pt x="1415" y="1768"/>
                  </a:cubicBezTo>
                  <a:cubicBezTo>
                    <a:pt x="1415" y="6323"/>
                    <a:pt x="1415" y="6323"/>
                    <a:pt x="1415" y="6323"/>
                  </a:cubicBezTo>
                  <a:cubicBezTo>
                    <a:pt x="118" y="6323"/>
                    <a:pt x="118" y="6323"/>
                    <a:pt x="118" y="6323"/>
                  </a:cubicBezTo>
                  <a:cubicBezTo>
                    <a:pt x="0" y="20"/>
                    <a:pt x="0" y="20"/>
                    <a:pt x="0" y="20"/>
                  </a:cubicBezTo>
                  <a:lnTo>
                    <a:pt x="2946" y="0"/>
                  </a:lnTo>
                </a:path>
              </a:pathLst>
            </a:custGeom>
            <a:solidFill>
              <a:srgbClr val="1D1C1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 name="Freeform 7"/>
            <p:cNvSpPr>
              <a:spLocks noChangeArrowheads="1"/>
            </p:cNvSpPr>
            <p:nvPr/>
          </p:nvSpPr>
          <p:spPr bwMode="auto">
            <a:xfrm>
              <a:off x="1625600" y="5715000"/>
              <a:ext cx="593725" cy="233363"/>
            </a:xfrm>
            <a:custGeom>
              <a:avLst/>
              <a:gdLst>
                <a:gd name="T0" fmla="*/ 0 w 1650"/>
                <a:gd name="T1" fmla="*/ 648 h 649"/>
                <a:gd name="T2" fmla="*/ 0 w 1650"/>
                <a:gd name="T3" fmla="*/ 648 h 649"/>
                <a:gd name="T4" fmla="*/ 1060 w 1650"/>
                <a:gd name="T5" fmla="*/ 58 h 649"/>
                <a:gd name="T6" fmla="*/ 1611 w 1650"/>
                <a:gd name="T7" fmla="*/ 648 h 649"/>
                <a:gd name="T8" fmla="*/ 0 w 1650"/>
                <a:gd name="T9" fmla="*/ 648 h 649"/>
              </a:gdLst>
              <a:ahLst/>
              <a:cxnLst>
                <a:cxn ang="0">
                  <a:pos x="T0" y="T1"/>
                </a:cxn>
                <a:cxn ang="0">
                  <a:pos x="T2" y="T3"/>
                </a:cxn>
                <a:cxn ang="0">
                  <a:pos x="T4" y="T5"/>
                </a:cxn>
                <a:cxn ang="0">
                  <a:pos x="T6" y="T7"/>
                </a:cxn>
                <a:cxn ang="0">
                  <a:pos x="T8" y="T9"/>
                </a:cxn>
              </a:cxnLst>
              <a:rect l="0" t="0" r="r" b="b"/>
              <a:pathLst>
                <a:path w="1650" h="649">
                  <a:moveTo>
                    <a:pt x="0" y="648"/>
                  </a:moveTo>
                  <a:lnTo>
                    <a:pt x="0" y="648"/>
                  </a:lnTo>
                  <a:cubicBezTo>
                    <a:pt x="0" y="0"/>
                    <a:pt x="629" y="58"/>
                    <a:pt x="1060" y="58"/>
                  </a:cubicBezTo>
                  <a:cubicBezTo>
                    <a:pt x="1493" y="58"/>
                    <a:pt x="1649" y="255"/>
                    <a:pt x="1611" y="648"/>
                  </a:cubicBezTo>
                  <a:lnTo>
                    <a:pt x="0" y="648"/>
                  </a:lnTo>
                </a:path>
              </a:pathLst>
            </a:custGeom>
            <a:solidFill>
              <a:srgbClr val="1B263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 name="Freeform 8"/>
            <p:cNvSpPr>
              <a:spLocks noChangeArrowheads="1"/>
            </p:cNvSpPr>
            <p:nvPr/>
          </p:nvSpPr>
          <p:spPr bwMode="auto">
            <a:xfrm>
              <a:off x="946150" y="5715000"/>
              <a:ext cx="595313" cy="233363"/>
            </a:xfrm>
            <a:custGeom>
              <a:avLst/>
              <a:gdLst>
                <a:gd name="T0" fmla="*/ 1652 w 1653"/>
                <a:gd name="T1" fmla="*/ 648 h 649"/>
                <a:gd name="T2" fmla="*/ 1652 w 1653"/>
                <a:gd name="T3" fmla="*/ 648 h 649"/>
                <a:gd name="T4" fmla="*/ 589 w 1653"/>
                <a:gd name="T5" fmla="*/ 58 h 649"/>
                <a:gd name="T6" fmla="*/ 40 w 1653"/>
                <a:gd name="T7" fmla="*/ 648 h 649"/>
                <a:gd name="T8" fmla="*/ 1652 w 1653"/>
                <a:gd name="T9" fmla="*/ 648 h 649"/>
              </a:gdLst>
              <a:ahLst/>
              <a:cxnLst>
                <a:cxn ang="0">
                  <a:pos x="T0" y="T1"/>
                </a:cxn>
                <a:cxn ang="0">
                  <a:pos x="T2" y="T3"/>
                </a:cxn>
                <a:cxn ang="0">
                  <a:pos x="T4" y="T5"/>
                </a:cxn>
                <a:cxn ang="0">
                  <a:pos x="T6" y="T7"/>
                </a:cxn>
                <a:cxn ang="0">
                  <a:pos x="T8" y="T9"/>
                </a:cxn>
              </a:cxnLst>
              <a:rect l="0" t="0" r="r" b="b"/>
              <a:pathLst>
                <a:path w="1653" h="649">
                  <a:moveTo>
                    <a:pt x="1652" y="648"/>
                  </a:moveTo>
                  <a:lnTo>
                    <a:pt x="1652" y="648"/>
                  </a:lnTo>
                  <a:cubicBezTo>
                    <a:pt x="1652" y="0"/>
                    <a:pt x="1002" y="58"/>
                    <a:pt x="589" y="58"/>
                  </a:cubicBezTo>
                  <a:cubicBezTo>
                    <a:pt x="159" y="58"/>
                    <a:pt x="0" y="255"/>
                    <a:pt x="40" y="648"/>
                  </a:cubicBezTo>
                  <a:lnTo>
                    <a:pt x="1652" y="648"/>
                  </a:lnTo>
                </a:path>
              </a:pathLst>
            </a:custGeom>
            <a:solidFill>
              <a:srgbClr val="1B263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 name="Freeform 9"/>
            <p:cNvSpPr>
              <a:spLocks noChangeArrowheads="1"/>
            </p:cNvSpPr>
            <p:nvPr/>
          </p:nvSpPr>
          <p:spPr bwMode="auto">
            <a:xfrm>
              <a:off x="749300" y="2273300"/>
              <a:ext cx="1647825" cy="1766888"/>
            </a:xfrm>
            <a:custGeom>
              <a:avLst/>
              <a:gdLst>
                <a:gd name="T0" fmla="*/ 746 w 4576"/>
                <a:gd name="T1" fmla="*/ 4907 h 4908"/>
                <a:gd name="T2" fmla="*/ 746 w 4576"/>
                <a:gd name="T3" fmla="*/ 4907 h 4908"/>
                <a:gd name="T4" fmla="*/ 746 w 4576"/>
                <a:gd name="T5" fmla="*/ 1491 h 4908"/>
                <a:gd name="T6" fmla="*/ 0 w 4576"/>
                <a:gd name="T7" fmla="*/ 765 h 4908"/>
                <a:gd name="T8" fmla="*/ 1513 w 4576"/>
                <a:gd name="T9" fmla="*/ 0 h 4908"/>
                <a:gd name="T10" fmla="*/ 3180 w 4576"/>
                <a:gd name="T11" fmla="*/ 0 h 4908"/>
                <a:gd name="T12" fmla="*/ 4575 w 4576"/>
                <a:gd name="T13" fmla="*/ 803 h 4908"/>
                <a:gd name="T14" fmla="*/ 3870 w 4576"/>
                <a:gd name="T15" fmla="*/ 1649 h 4908"/>
                <a:gd name="T16" fmla="*/ 3870 w 4576"/>
                <a:gd name="T17" fmla="*/ 4907 h 4908"/>
                <a:gd name="T18" fmla="*/ 746 w 4576"/>
                <a:gd name="T19" fmla="*/ 4907 h 4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76" h="4908">
                  <a:moveTo>
                    <a:pt x="746" y="4907"/>
                  </a:moveTo>
                  <a:lnTo>
                    <a:pt x="746" y="4907"/>
                  </a:lnTo>
                  <a:cubicBezTo>
                    <a:pt x="746" y="1491"/>
                    <a:pt x="746" y="1491"/>
                    <a:pt x="746" y="1491"/>
                  </a:cubicBezTo>
                  <a:cubicBezTo>
                    <a:pt x="0" y="765"/>
                    <a:pt x="0" y="765"/>
                    <a:pt x="0" y="765"/>
                  </a:cubicBezTo>
                  <a:cubicBezTo>
                    <a:pt x="237" y="136"/>
                    <a:pt x="766" y="0"/>
                    <a:pt x="1513" y="0"/>
                  </a:cubicBezTo>
                  <a:cubicBezTo>
                    <a:pt x="3180" y="0"/>
                    <a:pt x="3180" y="0"/>
                    <a:pt x="3180" y="0"/>
                  </a:cubicBezTo>
                  <a:cubicBezTo>
                    <a:pt x="3671" y="0"/>
                    <a:pt x="4575" y="234"/>
                    <a:pt x="4575" y="803"/>
                  </a:cubicBezTo>
                  <a:cubicBezTo>
                    <a:pt x="3870" y="1649"/>
                    <a:pt x="3870" y="1649"/>
                    <a:pt x="3870" y="1649"/>
                  </a:cubicBezTo>
                  <a:cubicBezTo>
                    <a:pt x="3870" y="4907"/>
                    <a:pt x="3870" y="4907"/>
                    <a:pt x="3870" y="4907"/>
                  </a:cubicBezTo>
                  <a:lnTo>
                    <a:pt x="746" y="4907"/>
                  </a:lnTo>
                </a:path>
              </a:pathLst>
            </a:custGeom>
            <a:solidFill>
              <a:srgbClr val="2D3D4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 name="Freeform 10"/>
            <p:cNvSpPr>
              <a:spLocks noChangeArrowheads="1"/>
            </p:cNvSpPr>
            <p:nvPr/>
          </p:nvSpPr>
          <p:spPr bwMode="auto">
            <a:xfrm>
              <a:off x="1314450" y="2273300"/>
              <a:ext cx="565150" cy="1209675"/>
            </a:xfrm>
            <a:custGeom>
              <a:avLst/>
              <a:gdLst>
                <a:gd name="T0" fmla="*/ 0 w 1572"/>
                <a:gd name="T1" fmla="*/ 0 h 3359"/>
                <a:gd name="T2" fmla="*/ 1571 w 1572"/>
                <a:gd name="T3" fmla="*/ 0 h 3359"/>
                <a:gd name="T4" fmla="*/ 1571 w 1572"/>
                <a:gd name="T5" fmla="*/ 254 h 3359"/>
                <a:gd name="T6" fmla="*/ 786 w 1572"/>
                <a:gd name="T7" fmla="*/ 3358 h 3359"/>
                <a:gd name="T8" fmla="*/ 0 w 1572"/>
                <a:gd name="T9" fmla="*/ 254 h 3359"/>
                <a:gd name="T10" fmla="*/ 0 w 1572"/>
                <a:gd name="T11" fmla="*/ 0 h 3359"/>
              </a:gdLst>
              <a:ahLst/>
              <a:cxnLst>
                <a:cxn ang="0">
                  <a:pos x="T0" y="T1"/>
                </a:cxn>
                <a:cxn ang="0">
                  <a:pos x="T2" y="T3"/>
                </a:cxn>
                <a:cxn ang="0">
                  <a:pos x="T4" y="T5"/>
                </a:cxn>
                <a:cxn ang="0">
                  <a:pos x="T6" y="T7"/>
                </a:cxn>
                <a:cxn ang="0">
                  <a:pos x="T8" y="T9"/>
                </a:cxn>
                <a:cxn ang="0">
                  <a:pos x="T10" y="T11"/>
                </a:cxn>
              </a:cxnLst>
              <a:rect l="0" t="0" r="r" b="b"/>
              <a:pathLst>
                <a:path w="1572" h="3359">
                  <a:moveTo>
                    <a:pt x="0" y="0"/>
                  </a:moveTo>
                  <a:lnTo>
                    <a:pt x="1571" y="0"/>
                  </a:lnTo>
                  <a:lnTo>
                    <a:pt x="1571" y="254"/>
                  </a:lnTo>
                  <a:lnTo>
                    <a:pt x="786" y="3358"/>
                  </a:lnTo>
                  <a:lnTo>
                    <a:pt x="0" y="254"/>
                  </a:lnTo>
                  <a:lnTo>
                    <a:pt x="0" y="0"/>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 name="Freeform 11"/>
            <p:cNvSpPr>
              <a:spLocks noChangeArrowheads="1"/>
            </p:cNvSpPr>
            <p:nvPr/>
          </p:nvSpPr>
          <p:spPr bwMode="auto">
            <a:xfrm>
              <a:off x="1484313" y="2386013"/>
              <a:ext cx="212725" cy="106362"/>
            </a:xfrm>
            <a:custGeom>
              <a:avLst/>
              <a:gdLst>
                <a:gd name="T0" fmla="*/ 159 w 590"/>
                <a:gd name="T1" fmla="*/ 295 h 296"/>
                <a:gd name="T2" fmla="*/ 433 w 590"/>
                <a:gd name="T3" fmla="*/ 295 h 296"/>
                <a:gd name="T4" fmla="*/ 589 w 590"/>
                <a:gd name="T5" fmla="*/ 0 h 296"/>
                <a:gd name="T6" fmla="*/ 0 w 590"/>
                <a:gd name="T7" fmla="*/ 0 h 296"/>
                <a:gd name="T8" fmla="*/ 159 w 590"/>
                <a:gd name="T9" fmla="*/ 295 h 296"/>
              </a:gdLst>
              <a:ahLst/>
              <a:cxnLst>
                <a:cxn ang="0">
                  <a:pos x="T0" y="T1"/>
                </a:cxn>
                <a:cxn ang="0">
                  <a:pos x="T2" y="T3"/>
                </a:cxn>
                <a:cxn ang="0">
                  <a:pos x="T4" y="T5"/>
                </a:cxn>
                <a:cxn ang="0">
                  <a:pos x="T6" y="T7"/>
                </a:cxn>
                <a:cxn ang="0">
                  <a:pos x="T8" y="T9"/>
                </a:cxn>
              </a:cxnLst>
              <a:rect l="0" t="0" r="r" b="b"/>
              <a:pathLst>
                <a:path w="590" h="296">
                  <a:moveTo>
                    <a:pt x="159" y="295"/>
                  </a:moveTo>
                  <a:lnTo>
                    <a:pt x="433" y="295"/>
                  </a:lnTo>
                  <a:lnTo>
                    <a:pt x="589" y="0"/>
                  </a:lnTo>
                  <a:lnTo>
                    <a:pt x="0" y="0"/>
                  </a:lnTo>
                  <a:lnTo>
                    <a:pt x="159" y="295"/>
                  </a:lnTo>
                </a:path>
              </a:pathLst>
            </a:custGeom>
            <a:solidFill>
              <a:srgbClr val="1D1C1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 name="Freeform 12"/>
            <p:cNvSpPr>
              <a:spLocks noChangeArrowheads="1"/>
            </p:cNvSpPr>
            <p:nvPr/>
          </p:nvSpPr>
          <p:spPr bwMode="auto">
            <a:xfrm>
              <a:off x="1377950" y="1593850"/>
              <a:ext cx="431800" cy="827088"/>
            </a:xfrm>
            <a:custGeom>
              <a:avLst/>
              <a:gdLst>
                <a:gd name="T0" fmla="*/ 0 w 1199"/>
                <a:gd name="T1" fmla="*/ 1944 h 2297"/>
                <a:gd name="T2" fmla="*/ 0 w 1199"/>
                <a:gd name="T3" fmla="*/ 1944 h 2297"/>
                <a:gd name="T4" fmla="*/ 589 w 1199"/>
                <a:gd name="T5" fmla="*/ 2296 h 2297"/>
                <a:gd name="T6" fmla="*/ 1198 w 1199"/>
                <a:gd name="T7" fmla="*/ 1924 h 2297"/>
                <a:gd name="T8" fmla="*/ 1198 w 1199"/>
                <a:gd name="T9" fmla="*/ 0 h 2297"/>
                <a:gd name="T10" fmla="*/ 0 w 1199"/>
                <a:gd name="T11" fmla="*/ 0 h 2297"/>
                <a:gd name="T12" fmla="*/ 0 w 1199"/>
                <a:gd name="T13" fmla="*/ 1944 h 2297"/>
              </a:gdLst>
              <a:ahLst/>
              <a:cxnLst>
                <a:cxn ang="0">
                  <a:pos x="T0" y="T1"/>
                </a:cxn>
                <a:cxn ang="0">
                  <a:pos x="T2" y="T3"/>
                </a:cxn>
                <a:cxn ang="0">
                  <a:pos x="T4" y="T5"/>
                </a:cxn>
                <a:cxn ang="0">
                  <a:pos x="T6" y="T7"/>
                </a:cxn>
                <a:cxn ang="0">
                  <a:pos x="T8" y="T9"/>
                </a:cxn>
                <a:cxn ang="0">
                  <a:pos x="T10" y="T11"/>
                </a:cxn>
                <a:cxn ang="0">
                  <a:pos x="T12" y="T13"/>
                </a:cxn>
              </a:cxnLst>
              <a:rect l="0" t="0" r="r" b="b"/>
              <a:pathLst>
                <a:path w="1199" h="2297">
                  <a:moveTo>
                    <a:pt x="0" y="1944"/>
                  </a:moveTo>
                  <a:lnTo>
                    <a:pt x="0" y="1944"/>
                  </a:lnTo>
                  <a:cubicBezTo>
                    <a:pt x="0" y="1944"/>
                    <a:pt x="294" y="2296"/>
                    <a:pt x="589" y="2296"/>
                  </a:cubicBezTo>
                  <a:cubicBezTo>
                    <a:pt x="903" y="2296"/>
                    <a:pt x="1198" y="1924"/>
                    <a:pt x="1198" y="1924"/>
                  </a:cubicBezTo>
                  <a:cubicBezTo>
                    <a:pt x="1198" y="1216"/>
                    <a:pt x="1198" y="0"/>
                    <a:pt x="1198" y="0"/>
                  </a:cubicBezTo>
                  <a:cubicBezTo>
                    <a:pt x="0" y="0"/>
                    <a:pt x="0" y="0"/>
                    <a:pt x="0" y="0"/>
                  </a:cubicBezTo>
                  <a:cubicBezTo>
                    <a:pt x="0" y="0"/>
                    <a:pt x="0" y="1138"/>
                    <a:pt x="0" y="1944"/>
                  </a:cubicBezTo>
                </a:path>
              </a:pathLst>
            </a:custGeom>
            <a:solidFill>
              <a:srgbClr val="DBAD7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 name="Freeform 13"/>
            <p:cNvSpPr>
              <a:spLocks noChangeArrowheads="1"/>
            </p:cNvSpPr>
            <p:nvPr/>
          </p:nvSpPr>
          <p:spPr bwMode="auto">
            <a:xfrm>
              <a:off x="1031875" y="1008063"/>
              <a:ext cx="1131888" cy="1181100"/>
            </a:xfrm>
            <a:custGeom>
              <a:avLst/>
              <a:gdLst>
                <a:gd name="T0" fmla="*/ 176 w 3143"/>
                <a:gd name="T1" fmla="*/ 1473 h 3279"/>
                <a:gd name="T2" fmla="*/ 176 w 3143"/>
                <a:gd name="T3" fmla="*/ 1473 h 3279"/>
                <a:gd name="T4" fmla="*/ 236 w 3143"/>
                <a:gd name="T5" fmla="*/ 1473 h 3279"/>
                <a:gd name="T6" fmla="*/ 1571 w 3143"/>
                <a:gd name="T7" fmla="*/ 0 h 3279"/>
                <a:gd name="T8" fmla="*/ 2905 w 3143"/>
                <a:gd name="T9" fmla="*/ 1473 h 3279"/>
                <a:gd name="T10" fmla="*/ 2966 w 3143"/>
                <a:gd name="T11" fmla="*/ 1473 h 3279"/>
                <a:gd name="T12" fmla="*/ 3102 w 3143"/>
                <a:gd name="T13" fmla="*/ 1923 h 3279"/>
                <a:gd name="T14" fmla="*/ 2807 w 3143"/>
                <a:gd name="T15" fmla="*/ 2276 h 3279"/>
                <a:gd name="T16" fmla="*/ 2749 w 3143"/>
                <a:gd name="T17" fmla="*/ 2258 h 3279"/>
                <a:gd name="T18" fmla="*/ 1571 w 3143"/>
                <a:gd name="T19" fmla="*/ 3278 h 3279"/>
                <a:gd name="T20" fmla="*/ 392 w 3143"/>
                <a:gd name="T21" fmla="*/ 2258 h 3279"/>
                <a:gd name="T22" fmla="*/ 334 w 3143"/>
                <a:gd name="T23" fmla="*/ 2276 h 3279"/>
                <a:gd name="T24" fmla="*/ 38 w 3143"/>
                <a:gd name="T25" fmla="*/ 1923 h 3279"/>
                <a:gd name="T26" fmla="*/ 176 w 3143"/>
                <a:gd name="T27" fmla="*/ 1473 h 3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43" h="3279">
                  <a:moveTo>
                    <a:pt x="176" y="1473"/>
                  </a:moveTo>
                  <a:lnTo>
                    <a:pt x="176" y="1473"/>
                  </a:lnTo>
                  <a:cubicBezTo>
                    <a:pt x="196" y="1473"/>
                    <a:pt x="216" y="1473"/>
                    <a:pt x="236" y="1473"/>
                  </a:cubicBezTo>
                  <a:cubicBezTo>
                    <a:pt x="254" y="705"/>
                    <a:pt x="785" y="0"/>
                    <a:pt x="1571" y="0"/>
                  </a:cubicBezTo>
                  <a:cubicBezTo>
                    <a:pt x="2356" y="0"/>
                    <a:pt x="2885" y="705"/>
                    <a:pt x="2905" y="1473"/>
                  </a:cubicBezTo>
                  <a:cubicBezTo>
                    <a:pt x="2926" y="1473"/>
                    <a:pt x="2946" y="1473"/>
                    <a:pt x="2966" y="1473"/>
                  </a:cubicBezTo>
                  <a:cubicBezTo>
                    <a:pt x="3084" y="1511"/>
                    <a:pt x="3142" y="1707"/>
                    <a:pt x="3102" y="1923"/>
                  </a:cubicBezTo>
                  <a:cubicBezTo>
                    <a:pt x="3064" y="2140"/>
                    <a:pt x="2926" y="2296"/>
                    <a:pt x="2807" y="2276"/>
                  </a:cubicBezTo>
                  <a:cubicBezTo>
                    <a:pt x="2787" y="2276"/>
                    <a:pt x="2769" y="2258"/>
                    <a:pt x="2749" y="2258"/>
                  </a:cubicBezTo>
                  <a:cubicBezTo>
                    <a:pt x="2533" y="2827"/>
                    <a:pt x="2062" y="3278"/>
                    <a:pt x="1571" y="3278"/>
                  </a:cubicBezTo>
                  <a:cubicBezTo>
                    <a:pt x="1080" y="3278"/>
                    <a:pt x="629" y="2827"/>
                    <a:pt x="392" y="2258"/>
                  </a:cubicBezTo>
                  <a:cubicBezTo>
                    <a:pt x="372" y="2258"/>
                    <a:pt x="352" y="2276"/>
                    <a:pt x="334" y="2276"/>
                  </a:cubicBezTo>
                  <a:cubicBezTo>
                    <a:pt x="216" y="2296"/>
                    <a:pt x="78" y="2140"/>
                    <a:pt x="38" y="1923"/>
                  </a:cubicBezTo>
                  <a:cubicBezTo>
                    <a:pt x="0" y="1707"/>
                    <a:pt x="58" y="1511"/>
                    <a:pt x="176" y="1473"/>
                  </a:cubicBezTo>
                </a:path>
              </a:pathLst>
            </a:custGeom>
            <a:solidFill>
              <a:srgbClr val="E8BD8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 name="Freeform 14"/>
            <p:cNvSpPr>
              <a:spLocks noChangeArrowheads="1"/>
            </p:cNvSpPr>
            <p:nvPr/>
          </p:nvSpPr>
          <p:spPr bwMode="auto">
            <a:xfrm>
              <a:off x="812800" y="752475"/>
              <a:ext cx="1358900" cy="841375"/>
            </a:xfrm>
            <a:custGeom>
              <a:avLst/>
              <a:gdLst>
                <a:gd name="T0" fmla="*/ 3457 w 3773"/>
                <a:gd name="T1" fmla="*/ 2337 h 2338"/>
                <a:gd name="T2" fmla="*/ 3457 w 3773"/>
                <a:gd name="T3" fmla="*/ 2337 h 2338"/>
                <a:gd name="T4" fmla="*/ 2946 w 3773"/>
                <a:gd name="T5" fmla="*/ 766 h 2338"/>
                <a:gd name="T6" fmla="*/ 884 w 3773"/>
                <a:gd name="T7" fmla="*/ 2337 h 2338"/>
                <a:gd name="T8" fmla="*/ 1101 w 3773"/>
                <a:gd name="T9" fmla="*/ 1846 h 2338"/>
                <a:gd name="T10" fmla="*/ 2946 w 3773"/>
                <a:gd name="T11" fmla="*/ 1473 h 2338"/>
                <a:gd name="T12" fmla="*/ 3457 w 3773"/>
                <a:gd name="T13" fmla="*/ 2337 h 2338"/>
              </a:gdLst>
              <a:ahLst/>
              <a:cxnLst>
                <a:cxn ang="0">
                  <a:pos x="T0" y="T1"/>
                </a:cxn>
                <a:cxn ang="0">
                  <a:pos x="T2" y="T3"/>
                </a:cxn>
                <a:cxn ang="0">
                  <a:pos x="T4" y="T5"/>
                </a:cxn>
                <a:cxn ang="0">
                  <a:pos x="T6" y="T7"/>
                </a:cxn>
                <a:cxn ang="0">
                  <a:pos x="T8" y="T9"/>
                </a:cxn>
                <a:cxn ang="0">
                  <a:pos x="T10" y="T11"/>
                </a:cxn>
                <a:cxn ang="0">
                  <a:pos x="T12" y="T13"/>
                </a:cxn>
              </a:cxnLst>
              <a:rect l="0" t="0" r="r" b="b"/>
              <a:pathLst>
                <a:path w="3773" h="2338">
                  <a:moveTo>
                    <a:pt x="3457" y="2337"/>
                  </a:moveTo>
                  <a:lnTo>
                    <a:pt x="3457" y="2337"/>
                  </a:lnTo>
                  <a:cubicBezTo>
                    <a:pt x="3772" y="2002"/>
                    <a:pt x="3752" y="826"/>
                    <a:pt x="2946" y="766"/>
                  </a:cubicBezTo>
                  <a:cubicBezTo>
                    <a:pt x="2435" y="0"/>
                    <a:pt x="0" y="549"/>
                    <a:pt x="884" y="2337"/>
                  </a:cubicBezTo>
                  <a:cubicBezTo>
                    <a:pt x="864" y="1964"/>
                    <a:pt x="1101" y="1846"/>
                    <a:pt x="1101" y="1846"/>
                  </a:cubicBezTo>
                  <a:cubicBezTo>
                    <a:pt x="1355" y="2199"/>
                    <a:pt x="2632" y="2062"/>
                    <a:pt x="2946" y="1473"/>
                  </a:cubicBezTo>
                  <a:cubicBezTo>
                    <a:pt x="3103" y="1806"/>
                    <a:pt x="3417" y="1826"/>
                    <a:pt x="3457" y="2337"/>
                  </a:cubicBezTo>
                </a:path>
              </a:pathLst>
            </a:custGeom>
            <a:solidFill>
              <a:srgbClr val="43362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 name="Freeform 15"/>
            <p:cNvSpPr>
              <a:spLocks noChangeArrowheads="1"/>
            </p:cNvSpPr>
            <p:nvPr/>
          </p:nvSpPr>
          <p:spPr bwMode="auto">
            <a:xfrm>
              <a:off x="1504950" y="2492375"/>
              <a:ext cx="169863" cy="1017588"/>
            </a:xfrm>
            <a:custGeom>
              <a:avLst/>
              <a:gdLst>
                <a:gd name="T0" fmla="*/ 257 w 474"/>
                <a:gd name="T1" fmla="*/ 2827 h 2828"/>
                <a:gd name="T2" fmla="*/ 0 w 474"/>
                <a:gd name="T3" fmla="*/ 1785 h 2828"/>
                <a:gd name="T4" fmla="*/ 101 w 474"/>
                <a:gd name="T5" fmla="*/ 0 h 2828"/>
                <a:gd name="T6" fmla="*/ 375 w 474"/>
                <a:gd name="T7" fmla="*/ 0 h 2828"/>
                <a:gd name="T8" fmla="*/ 473 w 474"/>
                <a:gd name="T9" fmla="*/ 1942 h 2828"/>
                <a:gd name="T10" fmla="*/ 257 w 474"/>
                <a:gd name="T11" fmla="*/ 2827 h 2828"/>
              </a:gdLst>
              <a:ahLst/>
              <a:cxnLst>
                <a:cxn ang="0">
                  <a:pos x="T0" y="T1"/>
                </a:cxn>
                <a:cxn ang="0">
                  <a:pos x="T2" y="T3"/>
                </a:cxn>
                <a:cxn ang="0">
                  <a:pos x="T4" y="T5"/>
                </a:cxn>
                <a:cxn ang="0">
                  <a:pos x="T6" y="T7"/>
                </a:cxn>
                <a:cxn ang="0">
                  <a:pos x="T8" y="T9"/>
                </a:cxn>
                <a:cxn ang="0">
                  <a:pos x="T10" y="T11"/>
                </a:cxn>
              </a:cxnLst>
              <a:rect l="0" t="0" r="r" b="b"/>
              <a:pathLst>
                <a:path w="474" h="2828">
                  <a:moveTo>
                    <a:pt x="257" y="2827"/>
                  </a:moveTo>
                  <a:lnTo>
                    <a:pt x="0" y="1785"/>
                  </a:lnTo>
                  <a:lnTo>
                    <a:pt x="101" y="0"/>
                  </a:lnTo>
                  <a:lnTo>
                    <a:pt x="375" y="0"/>
                  </a:lnTo>
                  <a:lnTo>
                    <a:pt x="473" y="1942"/>
                  </a:lnTo>
                  <a:lnTo>
                    <a:pt x="257" y="2827"/>
                  </a:lnTo>
                </a:path>
              </a:pathLst>
            </a:custGeom>
            <a:solidFill>
              <a:srgbClr val="1D1C1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 name="Freeform 16"/>
            <p:cNvSpPr>
              <a:spLocks noChangeArrowheads="1"/>
            </p:cNvSpPr>
            <p:nvPr/>
          </p:nvSpPr>
          <p:spPr bwMode="auto">
            <a:xfrm>
              <a:off x="2106613" y="4032250"/>
              <a:ext cx="92075" cy="184150"/>
            </a:xfrm>
            <a:custGeom>
              <a:avLst/>
              <a:gdLst>
                <a:gd name="T0" fmla="*/ 58 w 255"/>
                <a:gd name="T1" fmla="*/ 78 h 512"/>
                <a:gd name="T2" fmla="*/ 58 w 255"/>
                <a:gd name="T3" fmla="*/ 78 h 512"/>
                <a:gd name="T4" fmla="*/ 156 w 255"/>
                <a:gd name="T5" fmla="*/ 0 h 512"/>
                <a:gd name="T6" fmla="*/ 254 w 255"/>
                <a:gd name="T7" fmla="*/ 0 h 512"/>
                <a:gd name="T8" fmla="*/ 234 w 255"/>
                <a:gd name="T9" fmla="*/ 511 h 512"/>
                <a:gd name="T10" fmla="*/ 18 w 255"/>
                <a:gd name="T11" fmla="*/ 353 h 512"/>
                <a:gd name="T12" fmla="*/ 58 w 255"/>
                <a:gd name="T13" fmla="*/ 78 h 512"/>
              </a:gdLst>
              <a:ahLst/>
              <a:cxnLst>
                <a:cxn ang="0">
                  <a:pos x="T0" y="T1"/>
                </a:cxn>
                <a:cxn ang="0">
                  <a:pos x="T2" y="T3"/>
                </a:cxn>
                <a:cxn ang="0">
                  <a:pos x="T4" y="T5"/>
                </a:cxn>
                <a:cxn ang="0">
                  <a:pos x="T6" y="T7"/>
                </a:cxn>
                <a:cxn ang="0">
                  <a:pos x="T8" y="T9"/>
                </a:cxn>
                <a:cxn ang="0">
                  <a:pos x="T10" y="T11"/>
                </a:cxn>
                <a:cxn ang="0">
                  <a:pos x="T12" y="T13"/>
                </a:cxn>
              </a:cxnLst>
              <a:rect l="0" t="0" r="r" b="b"/>
              <a:pathLst>
                <a:path w="255" h="512">
                  <a:moveTo>
                    <a:pt x="58" y="78"/>
                  </a:moveTo>
                  <a:lnTo>
                    <a:pt x="58" y="78"/>
                  </a:lnTo>
                  <a:cubicBezTo>
                    <a:pt x="78" y="38"/>
                    <a:pt x="116" y="18"/>
                    <a:pt x="156" y="0"/>
                  </a:cubicBezTo>
                  <a:cubicBezTo>
                    <a:pt x="254" y="0"/>
                    <a:pt x="254" y="0"/>
                    <a:pt x="254" y="0"/>
                  </a:cubicBezTo>
                  <a:cubicBezTo>
                    <a:pt x="234" y="511"/>
                    <a:pt x="234" y="511"/>
                    <a:pt x="234" y="511"/>
                  </a:cubicBezTo>
                  <a:cubicBezTo>
                    <a:pt x="234" y="511"/>
                    <a:pt x="58" y="411"/>
                    <a:pt x="18" y="353"/>
                  </a:cubicBezTo>
                  <a:cubicBezTo>
                    <a:pt x="0" y="333"/>
                    <a:pt x="18" y="156"/>
                    <a:pt x="58" y="78"/>
                  </a:cubicBezTo>
                </a:path>
              </a:pathLst>
            </a:custGeom>
            <a:solidFill>
              <a:srgbClr val="DBAD7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 name="Freeform 17"/>
            <p:cNvSpPr>
              <a:spLocks noChangeArrowheads="1"/>
            </p:cNvSpPr>
            <p:nvPr/>
          </p:nvSpPr>
          <p:spPr bwMode="auto">
            <a:xfrm>
              <a:off x="2141538" y="4032250"/>
              <a:ext cx="288925" cy="190500"/>
            </a:xfrm>
            <a:custGeom>
              <a:avLst/>
              <a:gdLst>
                <a:gd name="T0" fmla="*/ 96 w 804"/>
                <a:gd name="T1" fmla="*/ 0 h 530"/>
                <a:gd name="T2" fmla="*/ 96 w 804"/>
                <a:gd name="T3" fmla="*/ 0 h 530"/>
                <a:gd name="T4" fmla="*/ 705 w 804"/>
                <a:gd name="T5" fmla="*/ 0 h 530"/>
                <a:gd name="T6" fmla="*/ 803 w 804"/>
                <a:gd name="T7" fmla="*/ 217 h 530"/>
                <a:gd name="T8" fmla="*/ 803 w 804"/>
                <a:gd name="T9" fmla="*/ 255 h 530"/>
                <a:gd name="T10" fmla="*/ 529 w 804"/>
                <a:gd name="T11" fmla="*/ 529 h 530"/>
                <a:gd name="T12" fmla="*/ 274 w 804"/>
                <a:gd name="T13" fmla="*/ 529 h 530"/>
                <a:gd name="T14" fmla="*/ 0 w 804"/>
                <a:gd name="T15" fmla="*/ 255 h 530"/>
                <a:gd name="T16" fmla="*/ 0 w 804"/>
                <a:gd name="T17" fmla="*/ 217 h 530"/>
                <a:gd name="T18" fmla="*/ 96 w 804"/>
                <a:gd name="T19" fmla="*/ 0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4" h="530">
                  <a:moveTo>
                    <a:pt x="96" y="0"/>
                  </a:moveTo>
                  <a:lnTo>
                    <a:pt x="96" y="0"/>
                  </a:lnTo>
                  <a:cubicBezTo>
                    <a:pt x="705" y="0"/>
                    <a:pt x="705" y="0"/>
                    <a:pt x="705" y="0"/>
                  </a:cubicBezTo>
                  <a:cubicBezTo>
                    <a:pt x="765" y="38"/>
                    <a:pt x="803" y="118"/>
                    <a:pt x="803" y="217"/>
                  </a:cubicBezTo>
                  <a:cubicBezTo>
                    <a:pt x="803" y="255"/>
                    <a:pt x="803" y="255"/>
                    <a:pt x="803" y="255"/>
                  </a:cubicBezTo>
                  <a:cubicBezTo>
                    <a:pt x="803" y="411"/>
                    <a:pt x="687" y="529"/>
                    <a:pt x="529" y="529"/>
                  </a:cubicBezTo>
                  <a:cubicBezTo>
                    <a:pt x="274" y="529"/>
                    <a:pt x="274" y="529"/>
                    <a:pt x="274" y="529"/>
                  </a:cubicBezTo>
                  <a:cubicBezTo>
                    <a:pt x="116" y="529"/>
                    <a:pt x="0" y="411"/>
                    <a:pt x="0" y="255"/>
                  </a:cubicBezTo>
                  <a:cubicBezTo>
                    <a:pt x="0" y="217"/>
                    <a:pt x="0" y="217"/>
                    <a:pt x="0" y="217"/>
                  </a:cubicBezTo>
                  <a:cubicBezTo>
                    <a:pt x="0" y="118"/>
                    <a:pt x="38" y="38"/>
                    <a:pt x="96" y="0"/>
                  </a:cubicBezTo>
                </a:path>
              </a:pathLst>
            </a:custGeom>
            <a:solidFill>
              <a:srgbClr val="E8BD8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4" name="Freeform 18"/>
            <p:cNvSpPr>
              <a:spLocks noChangeArrowheads="1"/>
            </p:cNvSpPr>
            <p:nvPr/>
          </p:nvSpPr>
          <p:spPr bwMode="auto">
            <a:xfrm>
              <a:off x="360363" y="3481388"/>
              <a:ext cx="2474912" cy="755650"/>
            </a:xfrm>
            <a:custGeom>
              <a:avLst/>
              <a:gdLst>
                <a:gd name="T0" fmla="*/ 5892 w 6875"/>
                <a:gd name="T1" fmla="*/ 2100 h 2101"/>
                <a:gd name="T2" fmla="*/ 982 w 6875"/>
                <a:gd name="T3" fmla="*/ 2100 h 2101"/>
                <a:gd name="T4" fmla="*/ 0 w 6875"/>
                <a:gd name="T5" fmla="*/ 0 h 2101"/>
                <a:gd name="T6" fmla="*/ 6874 w 6875"/>
                <a:gd name="T7" fmla="*/ 0 h 2101"/>
                <a:gd name="T8" fmla="*/ 5892 w 6875"/>
                <a:gd name="T9" fmla="*/ 2100 h 2101"/>
              </a:gdLst>
              <a:ahLst/>
              <a:cxnLst>
                <a:cxn ang="0">
                  <a:pos x="T0" y="T1"/>
                </a:cxn>
                <a:cxn ang="0">
                  <a:pos x="T2" y="T3"/>
                </a:cxn>
                <a:cxn ang="0">
                  <a:pos x="T4" y="T5"/>
                </a:cxn>
                <a:cxn ang="0">
                  <a:pos x="T6" y="T7"/>
                </a:cxn>
                <a:cxn ang="0">
                  <a:pos x="T8" y="T9"/>
                </a:cxn>
              </a:cxnLst>
              <a:rect l="0" t="0" r="r" b="b"/>
              <a:pathLst>
                <a:path w="6875" h="2101">
                  <a:moveTo>
                    <a:pt x="5892" y="2100"/>
                  </a:moveTo>
                  <a:lnTo>
                    <a:pt x="982" y="2100"/>
                  </a:lnTo>
                  <a:lnTo>
                    <a:pt x="0" y="0"/>
                  </a:lnTo>
                  <a:lnTo>
                    <a:pt x="6874" y="0"/>
                  </a:lnTo>
                  <a:lnTo>
                    <a:pt x="5892" y="2100"/>
                  </a:lnTo>
                </a:path>
              </a:pathLst>
            </a:custGeom>
            <a:solidFill>
              <a:schemeClr val="accent5">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5" name="Freeform 19"/>
            <p:cNvSpPr>
              <a:spLocks noChangeArrowheads="1"/>
            </p:cNvSpPr>
            <p:nvPr/>
          </p:nvSpPr>
          <p:spPr bwMode="auto">
            <a:xfrm>
              <a:off x="1031875" y="3749675"/>
              <a:ext cx="1074738" cy="2092325"/>
            </a:xfrm>
            <a:custGeom>
              <a:avLst/>
              <a:gdLst>
                <a:gd name="T0" fmla="*/ 2986 w 2987"/>
                <a:gd name="T1" fmla="*/ 5811 h 5812"/>
                <a:gd name="T2" fmla="*/ 0 w 2987"/>
                <a:gd name="T3" fmla="*/ 5811 h 5812"/>
                <a:gd name="T4" fmla="*/ 0 w 2987"/>
                <a:gd name="T5" fmla="*/ 0 h 5812"/>
                <a:gd name="T6" fmla="*/ 2986 w 2987"/>
                <a:gd name="T7" fmla="*/ 0 h 5812"/>
                <a:gd name="T8" fmla="*/ 2986 w 2987"/>
                <a:gd name="T9" fmla="*/ 5811 h 5812"/>
              </a:gdLst>
              <a:ahLst/>
              <a:cxnLst>
                <a:cxn ang="0">
                  <a:pos x="T0" y="T1"/>
                </a:cxn>
                <a:cxn ang="0">
                  <a:pos x="T2" y="T3"/>
                </a:cxn>
                <a:cxn ang="0">
                  <a:pos x="T4" y="T5"/>
                </a:cxn>
                <a:cxn ang="0">
                  <a:pos x="T6" y="T7"/>
                </a:cxn>
                <a:cxn ang="0">
                  <a:pos x="T8" y="T9"/>
                </a:cxn>
              </a:cxnLst>
              <a:rect l="0" t="0" r="r" b="b"/>
              <a:pathLst>
                <a:path w="2987" h="5812">
                  <a:moveTo>
                    <a:pt x="2986" y="5811"/>
                  </a:moveTo>
                  <a:lnTo>
                    <a:pt x="0" y="5811"/>
                  </a:lnTo>
                  <a:lnTo>
                    <a:pt x="0" y="0"/>
                  </a:lnTo>
                  <a:lnTo>
                    <a:pt x="2986" y="0"/>
                  </a:lnTo>
                  <a:lnTo>
                    <a:pt x="2986" y="5811"/>
                  </a:lnTo>
                </a:path>
              </a:pathLst>
            </a:custGeom>
            <a:solidFill>
              <a:schemeClr val="accent3">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6" name="Freeform 20"/>
            <p:cNvSpPr>
              <a:spLocks noChangeArrowheads="1"/>
            </p:cNvSpPr>
            <p:nvPr/>
          </p:nvSpPr>
          <p:spPr bwMode="auto">
            <a:xfrm>
              <a:off x="769938" y="5764213"/>
              <a:ext cx="1598612" cy="192087"/>
            </a:xfrm>
            <a:custGeom>
              <a:avLst/>
              <a:gdLst>
                <a:gd name="T0" fmla="*/ 4439 w 4440"/>
                <a:gd name="T1" fmla="*/ 0 h 532"/>
                <a:gd name="T2" fmla="*/ 0 w 4440"/>
                <a:gd name="T3" fmla="*/ 0 h 532"/>
                <a:gd name="T4" fmla="*/ 0 w 4440"/>
                <a:gd name="T5" fmla="*/ 531 h 532"/>
                <a:gd name="T6" fmla="*/ 4439 w 4440"/>
                <a:gd name="T7" fmla="*/ 531 h 532"/>
                <a:gd name="T8" fmla="*/ 4439 w 4440"/>
                <a:gd name="T9" fmla="*/ 0 h 532"/>
              </a:gdLst>
              <a:ahLst/>
              <a:cxnLst>
                <a:cxn ang="0">
                  <a:pos x="T0" y="T1"/>
                </a:cxn>
                <a:cxn ang="0">
                  <a:pos x="T2" y="T3"/>
                </a:cxn>
                <a:cxn ang="0">
                  <a:pos x="T4" y="T5"/>
                </a:cxn>
                <a:cxn ang="0">
                  <a:pos x="T6" y="T7"/>
                </a:cxn>
                <a:cxn ang="0">
                  <a:pos x="T8" y="T9"/>
                </a:cxn>
              </a:cxnLst>
              <a:rect l="0" t="0" r="r" b="b"/>
              <a:pathLst>
                <a:path w="4440" h="532">
                  <a:moveTo>
                    <a:pt x="4439" y="0"/>
                  </a:moveTo>
                  <a:lnTo>
                    <a:pt x="0" y="0"/>
                  </a:lnTo>
                  <a:lnTo>
                    <a:pt x="0" y="531"/>
                  </a:lnTo>
                  <a:lnTo>
                    <a:pt x="4439" y="531"/>
                  </a:lnTo>
                  <a:lnTo>
                    <a:pt x="4439" y="0"/>
                  </a:lnTo>
                </a:path>
              </a:pathLst>
            </a:custGeom>
            <a:solidFill>
              <a:schemeClr val="accent3">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7" name="Freeform 21"/>
            <p:cNvSpPr>
              <a:spLocks noChangeArrowheads="1"/>
            </p:cNvSpPr>
            <p:nvPr/>
          </p:nvSpPr>
          <p:spPr bwMode="auto">
            <a:xfrm>
              <a:off x="360363" y="3346450"/>
              <a:ext cx="2474912" cy="134938"/>
            </a:xfrm>
            <a:custGeom>
              <a:avLst/>
              <a:gdLst>
                <a:gd name="T0" fmla="*/ 6874 w 6875"/>
                <a:gd name="T1" fmla="*/ 0 h 376"/>
                <a:gd name="T2" fmla="*/ 0 w 6875"/>
                <a:gd name="T3" fmla="*/ 0 h 376"/>
                <a:gd name="T4" fmla="*/ 0 w 6875"/>
                <a:gd name="T5" fmla="*/ 375 h 376"/>
                <a:gd name="T6" fmla="*/ 6874 w 6875"/>
                <a:gd name="T7" fmla="*/ 375 h 376"/>
                <a:gd name="T8" fmla="*/ 6874 w 6875"/>
                <a:gd name="T9" fmla="*/ 0 h 376"/>
              </a:gdLst>
              <a:ahLst/>
              <a:cxnLst>
                <a:cxn ang="0">
                  <a:pos x="T0" y="T1"/>
                </a:cxn>
                <a:cxn ang="0">
                  <a:pos x="T2" y="T3"/>
                </a:cxn>
                <a:cxn ang="0">
                  <a:pos x="T4" y="T5"/>
                </a:cxn>
                <a:cxn ang="0">
                  <a:pos x="T6" y="T7"/>
                </a:cxn>
                <a:cxn ang="0">
                  <a:pos x="T8" y="T9"/>
                </a:cxn>
              </a:cxnLst>
              <a:rect l="0" t="0" r="r" b="b"/>
              <a:pathLst>
                <a:path w="6875" h="376">
                  <a:moveTo>
                    <a:pt x="6874" y="0"/>
                  </a:moveTo>
                  <a:lnTo>
                    <a:pt x="0" y="0"/>
                  </a:lnTo>
                  <a:lnTo>
                    <a:pt x="0" y="375"/>
                  </a:lnTo>
                  <a:lnTo>
                    <a:pt x="6874" y="375"/>
                  </a:lnTo>
                  <a:lnTo>
                    <a:pt x="6874" y="0"/>
                  </a:ln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8" name="Group 97"/>
          <p:cNvGrpSpPr/>
          <p:nvPr/>
        </p:nvGrpSpPr>
        <p:grpSpPr>
          <a:xfrm>
            <a:off x="16654943" y="5654418"/>
            <a:ext cx="4493428" cy="2964813"/>
            <a:chOff x="6540500" y="1935163"/>
            <a:chExt cx="1636713" cy="1079500"/>
          </a:xfrm>
        </p:grpSpPr>
        <p:sp>
          <p:nvSpPr>
            <p:cNvPr id="99" name="Freeform 33"/>
            <p:cNvSpPr>
              <a:spLocks noChangeArrowheads="1"/>
            </p:cNvSpPr>
            <p:nvPr/>
          </p:nvSpPr>
          <p:spPr bwMode="auto">
            <a:xfrm>
              <a:off x="6540500" y="2278063"/>
              <a:ext cx="892175" cy="736600"/>
            </a:xfrm>
            <a:custGeom>
              <a:avLst/>
              <a:gdLst>
                <a:gd name="T0" fmla="*/ 2476 w 2477"/>
                <a:gd name="T1" fmla="*/ 633 h 2048"/>
                <a:gd name="T2" fmla="*/ 2029 w 2477"/>
                <a:gd name="T3" fmla="*/ 2047 h 2048"/>
                <a:gd name="T4" fmla="*/ 0 w 2477"/>
                <a:gd name="T5" fmla="*/ 1396 h 2048"/>
                <a:gd name="T6" fmla="*/ 447 w 2477"/>
                <a:gd name="T7" fmla="*/ 0 h 2048"/>
                <a:gd name="T8" fmla="*/ 2476 w 2477"/>
                <a:gd name="T9" fmla="*/ 633 h 2048"/>
              </a:gdLst>
              <a:ahLst/>
              <a:cxnLst>
                <a:cxn ang="0">
                  <a:pos x="T0" y="T1"/>
                </a:cxn>
                <a:cxn ang="0">
                  <a:pos x="T2" y="T3"/>
                </a:cxn>
                <a:cxn ang="0">
                  <a:pos x="T4" y="T5"/>
                </a:cxn>
                <a:cxn ang="0">
                  <a:pos x="T6" y="T7"/>
                </a:cxn>
                <a:cxn ang="0">
                  <a:pos x="T8" y="T9"/>
                </a:cxn>
              </a:cxnLst>
              <a:rect l="0" t="0" r="r" b="b"/>
              <a:pathLst>
                <a:path w="2477" h="2048">
                  <a:moveTo>
                    <a:pt x="2476" y="633"/>
                  </a:moveTo>
                  <a:lnTo>
                    <a:pt x="2029" y="2047"/>
                  </a:lnTo>
                  <a:lnTo>
                    <a:pt x="0" y="1396"/>
                  </a:lnTo>
                  <a:lnTo>
                    <a:pt x="447" y="0"/>
                  </a:lnTo>
                  <a:lnTo>
                    <a:pt x="2476" y="633"/>
                  </a:lnTo>
                </a:path>
              </a:pathLst>
            </a:custGeom>
            <a:solidFill>
              <a:srgbClr val="EDEDE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 name="Freeform 34"/>
            <p:cNvSpPr>
              <a:spLocks noChangeArrowheads="1"/>
            </p:cNvSpPr>
            <p:nvPr/>
          </p:nvSpPr>
          <p:spPr bwMode="auto">
            <a:xfrm>
              <a:off x="6540500" y="2278063"/>
              <a:ext cx="892175" cy="736600"/>
            </a:xfrm>
            <a:custGeom>
              <a:avLst/>
              <a:gdLst>
                <a:gd name="T0" fmla="*/ 2476 w 2477"/>
                <a:gd name="T1" fmla="*/ 633 h 2048"/>
                <a:gd name="T2" fmla="*/ 2029 w 2477"/>
                <a:gd name="T3" fmla="*/ 2047 h 2048"/>
                <a:gd name="T4" fmla="*/ 0 w 2477"/>
                <a:gd name="T5" fmla="*/ 1396 h 2048"/>
                <a:gd name="T6" fmla="*/ 447 w 2477"/>
                <a:gd name="T7" fmla="*/ 0 h 2048"/>
                <a:gd name="T8" fmla="*/ 2476 w 2477"/>
                <a:gd name="T9" fmla="*/ 633 h 2048"/>
              </a:gdLst>
              <a:ahLst/>
              <a:cxnLst>
                <a:cxn ang="0">
                  <a:pos x="T0" y="T1"/>
                </a:cxn>
                <a:cxn ang="0">
                  <a:pos x="T2" y="T3"/>
                </a:cxn>
                <a:cxn ang="0">
                  <a:pos x="T4" y="T5"/>
                </a:cxn>
                <a:cxn ang="0">
                  <a:pos x="T6" y="T7"/>
                </a:cxn>
                <a:cxn ang="0">
                  <a:pos x="T8" y="T9"/>
                </a:cxn>
              </a:cxnLst>
              <a:rect l="0" t="0" r="r" b="b"/>
              <a:pathLst>
                <a:path w="2477" h="2048">
                  <a:moveTo>
                    <a:pt x="2476" y="633"/>
                  </a:moveTo>
                  <a:lnTo>
                    <a:pt x="2029" y="2047"/>
                  </a:lnTo>
                  <a:lnTo>
                    <a:pt x="0" y="1396"/>
                  </a:lnTo>
                  <a:lnTo>
                    <a:pt x="447" y="0"/>
                  </a:lnTo>
                  <a:lnTo>
                    <a:pt x="2476" y="633"/>
                  </a:lnTo>
                </a:path>
              </a:pathLst>
            </a:custGeom>
            <a:solidFill>
              <a:srgbClr val="EDEDE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1" name="Freeform 35"/>
            <p:cNvSpPr>
              <a:spLocks noChangeArrowheads="1"/>
            </p:cNvSpPr>
            <p:nvPr/>
          </p:nvSpPr>
          <p:spPr bwMode="auto">
            <a:xfrm>
              <a:off x="6654800" y="2405063"/>
              <a:ext cx="134938" cy="309562"/>
            </a:xfrm>
            <a:custGeom>
              <a:avLst/>
              <a:gdLst>
                <a:gd name="T0" fmla="*/ 373 w 374"/>
                <a:gd name="T1" fmla="*/ 38 h 858"/>
                <a:gd name="T2" fmla="*/ 112 w 374"/>
                <a:gd name="T3" fmla="*/ 857 h 858"/>
                <a:gd name="T4" fmla="*/ 0 w 374"/>
                <a:gd name="T5" fmla="*/ 819 h 858"/>
                <a:gd name="T6" fmla="*/ 261 w 374"/>
                <a:gd name="T7" fmla="*/ 0 h 858"/>
                <a:gd name="T8" fmla="*/ 373 w 374"/>
                <a:gd name="T9" fmla="*/ 38 h 858"/>
              </a:gdLst>
              <a:ahLst/>
              <a:cxnLst>
                <a:cxn ang="0">
                  <a:pos x="T0" y="T1"/>
                </a:cxn>
                <a:cxn ang="0">
                  <a:pos x="T2" y="T3"/>
                </a:cxn>
                <a:cxn ang="0">
                  <a:pos x="T4" y="T5"/>
                </a:cxn>
                <a:cxn ang="0">
                  <a:pos x="T6" y="T7"/>
                </a:cxn>
                <a:cxn ang="0">
                  <a:pos x="T8" y="T9"/>
                </a:cxn>
              </a:cxnLst>
              <a:rect l="0" t="0" r="r" b="b"/>
              <a:pathLst>
                <a:path w="374" h="858">
                  <a:moveTo>
                    <a:pt x="373" y="38"/>
                  </a:moveTo>
                  <a:lnTo>
                    <a:pt x="112" y="857"/>
                  </a:lnTo>
                  <a:lnTo>
                    <a:pt x="0" y="819"/>
                  </a:lnTo>
                  <a:lnTo>
                    <a:pt x="261" y="0"/>
                  </a:lnTo>
                  <a:lnTo>
                    <a:pt x="373" y="38"/>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 name="Freeform 36"/>
            <p:cNvSpPr>
              <a:spLocks noChangeArrowheads="1"/>
            </p:cNvSpPr>
            <p:nvPr/>
          </p:nvSpPr>
          <p:spPr bwMode="auto">
            <a:xfrm>
              <a:off x="6654800" y="2405063"/>
              <a:ext cx="134938" cy="309562"/>
            </a:xfrm>
            <a:custGeom>
              <a:avLst/>
              <a:gdLst>
                <a:gd name="T0" fmla="*/ 373 w 374"/>
                <a:gd name="T1" fmla="*/ 38 h 858"/>
                <a:gd name="T2" fmla="*/ 112 w 374"/>
                <a:gd name="T3" fmla="*/ 857 h 858"/>
                <a:gd name="T4" fmla="*/ 0 w 374"/>
                <a:gd name="T5" fmla="*/ 819 h 858"/>
                <a:gd name="T6" fmla="*/ 261 w 374"/>
                <a:gd name="T7" fmla="*/ 0 h 858"/>
                <a:gd name="T8" fmla="*/ 373 w 374"/>
                <a:gd name="T9" fmla="*/ 38 h 858"/>
              </a:gdLst>
              <a:ahLst/>
              <a:cxnLst>
                <a:cxn ang="0">
                  <a:pos x="T0" y="T1"/>
                </a:cxn>
                <a:cxn ang="0">
                  <a:pos x="T2" y="T3"/>
                </a:cxn>
                <a:cxn ang="0">
                  <a:pos x="T4" y="T5"/>
                </a:cxn>
                <a:cxn ang="0">
                  <a:pos x="T6" y="T7"/>
                </a:cxn>
                <a:cxn ang="0">
                  <a:pos x="T8" y="T9"/>
                </a:cxn>
              </a:cxnLst>
              <a:rect l="0" t="0" r="r" b="b"/>
              <a:pathLst>
                <a:path w="374" h="858">
                  <a:moveTo>
                    <a:pt x="373" y="38"/>
                  </a:moveTo>
                  <a:lnTo>
                    <a:pt x="112" y="857"/>
                  </a:lnTo>
                  <a:lnTo>
                    <a:pt x="0" y="819"/>
                  </a:lnTo>
                  <a:lnTo>
                    <a:pt x="261" y="0"/>
                  </a:lnTo>
                  <a:lnTo>
                    <a:pt x="373" y="38"/>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3" name="Freeform 37"/>
            <p:cNvSpPr>
              <a:spLocks noChangeArrowheads="1"/>
            </p:cNvSpPr>
            <p:nvPr/>
          </p:nvSpPr>
          <p:spPr bwMode="auto">
            <a:xfrm>
              <a:off x="6769100" y="2378075"/>
              <a:ext cx="93663" cy="255588"/>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4" name="Freeform 38"/>
            <p:cNvSpPr>
              <a:spLocks noChangeArrowheads="1"/>
            </p:cNvSpPr>
            <p:nvPr/>
          </p:nvSpPr>
          <p:spPr bwMode="auto">
            <a:xfrm>
              <a:off x="6769100" y="2378075"/>
              <a:ext cx="93663" cy="255588"/>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5" name="Freeform 39"/>
            <p:cNvSpPr>
              <a:spLocks noChangeArrowheads="1"/>
            </p:cNvSpPr>
            <p:nvPr/>
          </p:nvSpPr>
          <p:spPr bwMode="auto">
            <a:xfrm>
              <a:off x="6721475" y="2652713"/>
              <a:ext cx="188913" cy="174625"/>
            </a:xfrm>
            <a:custGeom>
              <a:avLst/>
              <a:gdLst>
                <a:gd name="T0" fmla="*/ 522 w 523"/>
                <a:gd name="T1" fmla="*/ 129 h 484"/>
                <a:gd name="T2" fmla="*/ 410 w 523"/>
                <a:gd name="T3" fmla="*/ 483 h 484"/>
                <a:gd name="T4" fmla="*/ 0 w 523"/>
                <a:gd name="T5" fmla="*/ 353 h 484"/>
                <a:gd name="T6" fmla="*/ 112 w 523"/>
                <a:gd name="T7" fmla="*/ 0 h 484"/>
                <a:gd name="T8" fmla="*/ 522 w 523"/>
                <a:gd name="T9" fmla="*/ 129 h 484"/>
              </a:gdLst>
              <a:ahLst/>
              <a:cxnLst>
                <a:cxn ang="0">
                  <a:pos x="T0" y="T1"/>
                </a:cxn>
                <a:cxn ang="0">
                  <a:pos x="T2" y="T3"/>
                </a:cxn>
                <a:cxn ang="0">
                  <a:pos x="T4" y="T5"/>
                </a:cxn>
                <a:cxn ang="0">
                  <a:pos x="T6" y="T7"/>
                </a:cxn>
                <a:cxn ang="0">
                  <a:pos x="T8" y="T9"/>
                </a:cxn>
              </a:cxnLst>
              <a:rect l="0" t="0" r="r" b="b"/>
              <a:pathLst>
                <a:path w="523" h="484">
                  <a:moveTo>
                    <a:pt x="522" y="129"/>
                  </a:moveTo>
                  <a:lnTo>
                    <a:pt x="410" y="483"/>
                  </a:lnTo>
                  <a:lnTo>
                    <a:pt x="0" y="353"/>
                  </a:lnTo>
                  <a:lnTo>
                    <a:pt x="112" y="0"/>
                  </a:lnTo>
                  <a:lnTo>
                    <a:pt x="522" y="129"/>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6" name="Freeform 40"/>
            <p:cNvSpPr>
              <a:spLocks noChangeArrowheads="1"/>
            </p:cNvSpPr>
            <p:nvPr/>
          </p:nvSpPr>
          <p:spPr bwMode="auto">
            <a:xfrm>
              <a:off x="6721475" y="2652713"/>
              <a:ext cx="188913" cy="174625"/>
            </a:xfrm>
            <a:custGeom>
              <a:avLst/>
              <a:gdLst>
                <a:gd name="T0" fmla="*/ 522 w 523"/>
                <a:gd name="T1" fmla="*/ 129 h 484"/>
                <a:gd name="T2" fmla="*/ 410 w 523"/>
                <a:gd name="T3" fmla="*/ 483 h 484"/>
                <a:gd name="T4" fmla="*/ 0 w 523"/>
                <a:gd name="T5" fmla="*/ 353 h 484"/>
                <a:gd name="T6" fmla="*/ 112 w 523"/>
                <a:gd name="T7" fmla="*/ 0 h 484"/>
                <a:gd name="T8" fmla="*/ 522 w 523"/>
                <a:gd name="T9" fmla="*/ 129 h 484"/>
              </a:gdLst>
              <a:ahLst/>
              <a:cxnLst>
                <a:cxn ang="0">
                  <a:pos x="T0" y="T1"/>
                </a:cxn>
                <a:cxn ang="0">
                  <a:pos x="T2" y="T3"/>
                </a:cxn>
                <a:cxn ang="0">
                  <a:pos x="T4" y="T5"/>
                </a:cxn>
                <a:cxn ang="0">
                  <a:pos x="T6" y="T7"/>
                </a:cxn>
                <a:cxn ang="0">
                  <a:pos x="T8" y="T9"/>
                </a:cxn>
              </a:cxnLst>
              <a:rect l="0" t="0" r="r" b="b"/>
              <a:pathLst>
                <a:path w="523" h="484">
                  <a:moveTo>
                    <a:pt x="522" y="129"/>
                  </a:moveTo>
                  <a:lnTo>
                    <a:pt x="410" y="483"/>
                  </a:lnTo>
                  <a:lnTo>
                    <a:pt x="0" y="353"/>
                  </a:lnTo>
                  <a:lnTo>
                    <a:pt x="112" y="0"/>
                  </a:lnTo>
                  <a:lnTo>
                    <a:pt x="522" y="129"/>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7" name="Freeform 41"/>
            <p:cNvSpPr>
              <a:spLocks noChangeArrowheads="1"/>
            </p:cNvSpPr>
            <p:nvPr/>
          </p:nvSpPr>
          <p:spPr bwMode="auto">
            <a:xfrm>
              <a:off x="6802438" y="2390775"/>
              <a:ext cx="93662" cy="255588"/>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8" name="Freeform 42"/>
            <p:cNvSpPr>
              <a:spLocks noChangeArrowheads="1"/>
            </p:cNvSpPr>
            <p:nvPr/>
          </p:nvSpPr>
          <p:spPr bwMode="auto">
            <a:xfrm>
              <a:off x="6802438" y="2390775"/>
              <a:ext cx="93662" cy="255588"/>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9" name="Freeform 43"/>
            <p:cNvSpPr>
              <a:spLocks noChangeArrowheads="1"/>
            </p:cNvSpPr>
            <p:nvPr/>
          </p:nvSpPr>
          <p:spPr bwMode="auto">
            <a:xfrm>
              <a:off x="6835775" y="2405063"/>
              <a:ext cx="93663" cy="249237"/>
            </a:xfrm>
            <a:custGeom>
              <a:avLst/>
              <a:gdLst>
                <a:gd name="T0" fmla="*/ 261 w 262"/>
                <a:gd name="T1" fmla="*/ 0 h 691"/>
                <a:gd name="T2" fmla="*/ 37 w 262"/>
                <a:gd name="T3" fmla="*/ 690 h 691"/>
                <a:gd name="T4" fmla="*/ 0 w 262"/>
                <a:gd name="T5" fmla="*/ 670 h 691"/>
                <a:gd name="T6" fmla="*/ 224 w 262"/>
                <a:gd name="T7" fmla="*/ 0 h 691"/>
                <a:gd name="T8" fmla="*/ 261 w 262"/>
                <a:gd name="T9" fmla="*/ 0 h 691"/>
              </a:gdLst>
              <a:ahLst/>
              <a:cxnLst>
                <a:cxn ang="0">
                  <a:pos x="T0" y="T1"/>
                </a:cxn>
                <a:cxn ang="0">
                  <a:pos x="T2" y="T3"/>
                </a:cxn>
                <a:cxn ang="0">
                  <a:pos x="T4" y="T5"/>
                </a:cxn>
                <a:cxn ang="0">
                  <a:pos x="T6" y="T7"/>
                </a:cxn>
                <a:cxn ang="0">
                  <a:pos x="T8" y="T9"/>
                </a:cxn>
              </a:cxnLst>
              <a:rect l="0" t="0" r="r" b="b"/>
              <a:pathLst>
                <a:path w="262" h="691">
                  <a:moveTo>
                    <a:pt x="261" y="0"/>
                  </a:moveTo>
                  <a:lnTo>
                    <a:pt x="37" y="690"/>
                  </a:lnTo>
                  <a:lnTo>
                    <a:pt x="0" y="670"/>
                  </a:lnTo>
                  <a:lnTo>
                    <a:pt x="224" y="0"/>
                  </a:lnTo>
                  <a:lnTo>
                    <a:pt x="261" y="0"/>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0" name="Freeform 44"/>
            <p:cNvSpPr>
              <a:spLocks noChangeArrowheads="1"/>
            </p:cNvSpPr>
            <p:nvPr/>
          </p:nvSpPr>
          <p:spPr bwMode="auto">
            <a:xfrm>
              <a:off x="6835775" y="2405063"/>
              <a:ext cx="93663" cy="249237"/>
            </a:xfrm>
            <a:custGeom>
              <a:avLst/>
              <a:gdLst>
                <a:gd name="T0" fmla="*/ 261 w 262"/>
                <a:gd name="T1" fmla="*/ 0 h 691"/>
                <a:gd name="T2" fmla="*/ 37 w 262"/>
                <a:gd name="T3" fmla="*/ 690 h 691"/>
                <a:gd name="T4" fmla="*/ 0 w 262"/>
                <a:gd name="T5" fmla="*/ 670 h 691"/>
                <a:gd name="T6" fmla="*/ 224 w 262"/>
                <a:gd name="T7" fmla="*/ 0 h 691"/>
                <a:gd name="T8" fmla="*/ 261 w 262"/>
                <a:gd name="T9" fmla="*/ 0 h 691"/>
              </a:gdLst>
              <a:ahLst/>
              <a:cxnLst>
                <a:cxn ang="0">
                  <a:pos x="T0" y="T1"/>
                </a:cxn>
                <a:cxn ang="0">
                  <a:pos x="T2" y="T3"/>
                </a:cxn>
                <a:cxn ang="0">
                  <a:pos x="T4" y="T5"/>
                </a:cxn>
                <a:cxn ang="0">
                  <a:pos x="T6" y="T7"/>
                </a:cxn>
                <a:cxn ang="0">
                  <a:pos x="T8" y="T9"/>
                </a:cxn>
              </a:cxnLst>
              <a:rect l="0" t="0" r="r" b="b"/>
              <a:pathLst>
                <a:path w="262" h="691">
                  <a:moveTo>
                    <a:pt x="261" y="0"/>
                  </a:moveTo>
                  <a:lnTo>
                    <a:pt x="37" y="690"/>
                  </a:lnTo>
                  <a:lnTo>
                    <a:pt x="0" y="670"/>
                  </a:lnTo>
                  <a:lnTo>
                    <a:pt x="224" y="0"/>
                  </a:lnTo>
                  <a:lnTo>
                    <a:pt x="261" y="0"/>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1" name="Freeform 45"/>
            <p:cNvSpPr>
              <a:spLocks noChangeArrowheads="1"/>
            </p:cNvSpPr>
            <p:nvPr/>
          </p:nvSpPr>
          <p:spPr bwMode="auto">
            <a:xfrm>
              <a:off x="6869113" y="2411413"/>
              <a:ext cx="93662" cy="255587"/>
            </a:xfrm>
            <a:custGeom>
              <a:avLst/>
              <a:gdLst>
                <a:gd name="T0" fmla="*/ 261 w 262"/>
                <a:gd name="T1" fmla="*/ 19 h 708"/>
                <a:gd name="T2" fmla="*/ 37 w 262"/>
                <a:gd name="T3" fmla="*/ 707 h 708"/>
                <a:gd name="T4" fmla="*/ 0 w 262"/>
                <a:gd name="T5" fmla="*/ 689 h 708"/>
                <a:gd name="T6" fmla="*/ 205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37" y="707"/>
                  </a:lnTo>
                  <a:lnTo>
                    <a:pt x="0" y="689"/>
                  </a:lnTo>
                  <a:lnTo>
                    <a:pt x="205" y="0"/>
                  </a:lnTo>
                  <a:lnTo>
                    <a:pt x="261" y="19"/>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2" name="Freeform 46"/>
            <p:cNvSpPr>
              <a:spLocks noChangeArrowheads="1"/>
            </p:cNvSpPr>
            <p:nvPr/>
          </p:nvSpPr>
          <p:spPr bwMode="auto">
            <a:xfrm>
              <a:off x="6869113" y="2411413"/>
              <a:ext cx="93662" cy="255587"/>
            </a:xfrm>
            <a:custGeom>
              <a:avLst/>
              <a:gdLst>
                <a:gd name="T0" fmla="*/ 261 w 262"/>
                <a:gd name="T1" fmla="*/ 19 h 708"/>
                <a:gd name="T2" fmla="*/ 37 w 262"/>
                <a:gd name="T3" fmla="*/ 707 h 708"/>
                <a:gd name="T4" fmla="*/ 0 w 262"/>
                <a:gd name="T5" fmla="*/ 689 h 708"/>
                <a:gd name="T6" fmla="*/ 205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37" y="707"/>
                  </a:lnTo>
                  <a:lnTo>
                    <a:pt x="0" y="689"/>
                  </a:lnTo>
                  <a:lnTo>
                    <a:pt x="205" y="0"/>
                  </a:lnTo>
                  <a:lnTo>
                    <a:pt x="261" y="19"/>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3" name="Freeform 47"/>
            <p:cNvSpPr>
              <a:spLocks noChangeArrowheads="1"/>
            </p:cNvSpPr>
            <p:nvPr/>
          </p:nvSpPr>
          <p:spPr bwMode="auto">
            <a:xfrm>
              <a:off x="6902450" y="2424113"/>
              <a:ext cx="93663" cy="247650"/>
            </a:xfrm>
            <a:custGeom>
              <a:avLst/>
              <a:gdLst>
                <a:gd name="T0" fmla="*/ 261 w 262"/>
                <a:gd name="T1" fmla="*/ 0 h 690"/>
                <a:gd name="T2" fmla="*/ 38 w 262"/>
                <a:gd name="T3" fmla="*/ 689 h 690"/>
                <a:gd name="T4" fmla="*/ 0 w 262"/>
                <a:gd name="T5" fmla="*/ 670 h 690"/>
                <a:gd name="T6" fmla="*/ 205 w 262"/>
                <a:gd name="T7" fmla="*/ 0 h 690"/>
                <a:gd name="T8" fmla="*/ 261 w 262"/>
                <a:gd name="T9" fmla="*/ 0 h 690"/>
              </a:gdLst>
              <a:ahLst/>
              <a:cxnLst>
                <a:cxn ang="0">
                  <a:pos x="T0" y="T1"/>
                </a:cxn>
                <a:cxn ang="0">
                  <a:pos x="T2" y="T3"/>
                </a:cxn>
                <a:cxn ang="0">
                  <a:pos x="T4" y="T5"/>
                </a:cxn>
                <a:cxn ang="0">
                  <a:pos x="T6" y="T7"/>
                </a:cxn>
                <a:cxn ang="0">
                  <a:pos x="T8" y="T9"/>
                </a:cxn>
              </a:cxnLst>
              <a:rect l="0" t="0" r="r" b="b"/>
              <a:pathLst>
                <a:path w="262" h="690">
                  <a:moveTo>
                    <a:pt x="261" y="0"/>
                  </a:moveTo>
                  <a:lnTo>
                    <a:pt x="38" y="689"/>
                  </a:lnTo>
                  <a:lnTo>
                    <a:pt x="0" y="670"/>
                  </a:lnTo>
                  <a:lnTo>
                    <a:pt x="205" y="0"/>
                  </a:lnTo>
                  <a:lnTo>
                    <a:pt x="261" y="0"/>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4" name="Freeform 48"/>
            <p:cNvSpPr>
              <a:spLocks noChangeArrowheads="1"/>
            </p:cNvSpPr>
            <p:nvPr/>
          </p:nvSpPr>
          <p:spPr bwMode="auto">
            <a:xfrm>
              <a:off x="6902450" y="2424113"/>
              <a:ext cx="93663" cy="247650"/>
            </a:xfrm>
            <a:custGeom>
              <a:avLst/>
              <a:gdLst>
                <a:gd name="T0" fmla="*/ 261 w 262"/>
                <a:gd name="T1" fmla="*/ 0 h 690"/>
                <a:gd name="T2" fmla="*/ 38 w 262"/>
                <a:gd name="T3" fmla="*/ 689 h 690"/>
                <a:gd name="T4" fmla="*/ 0 w 262"/>
                <a:gd name="T5" fmla="*/ 670 h 690"/>
                <a:gd name="T6" fmla="*/ 205 w 262"/>
                <a:gd name="T7" fmla="*/ 0 h 690"/>
                <a:gd name="T8" fmla="*/ 261 w 262"/>
                <a:gd name="T9" fmla="*/ 0 h 690"/>
              </a:gdLst>
              <a:ahLst/>
              <a:cxnLst>
                <a:cxn ang="0">
                  <a:pos x="T0" y="T1"/>
                </a:cxn>
                <a:cxn ang="0">
                  <a:pos x="T2" y="T3"/>
                </a:cxn>
                <a:cxn ang="0">
                  <a:pos x="T4" y="T5"/>
                </a:cxn>
                <a:cxn ang="0">
                  <a:pos x="T6" y="T7"/>
                </a:cxn>
                <a:cxn ang="0">
                  <a:pos x="T8" y="T9"/>
                </a:cxn>
              </a:cxnLst>
              <a:rect l="0" t="0" r="r" b="b"/>
              <a:pathLst>
                <a:path w="262" h="690">
                  <a:moveTo>
                    <a:pt x="261" y="0"/>
                  </a:moveTo>
                  <a:lnTo>
                    <a:pt x="38" y="689"/>
                  </a:lnTo>
                  <a:lnTo>
                    <a:pt x="0" y="670"/>
                  </a:lnTo>
                  <a:lnTo>
                    <a:pt x="205" y="0"/>
                  </a:lnTo>
                  <a:lnTo>
                    <a:pt x="261" y="0"/>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5" name="Freeform 49"/>
            <p:cNvSpPr>
              <a:spLocks noChangeArrowheads="1"/>
            </p:cNvSpPr>
            <p:nvPr/>
          </p:nvSpPr>
          <p:spPr bwMode="auto">
            <a:xfrm>
              <a:off x="6883400" y="2432050"/>
              <a:ext cx="147638" cy="403225"/>
            </a:xfrm>
            <a:custGeom>
              <a:avLst/>
              <a:gdLst>
                <a:gd name="T0" fmla="*/ 410 w 411"/>
                <a:gd name="T1" fmla="*/ 19 h 1118"/>
                <a:gd name="T2" fmla="*/ 56 w 411"/>
                <a:gd name="T3" fmla="*/ 1117 h 1118"/>
                <a:gd name="T4" fmla="*/ 0 w 411"/>
                <a:gd name="T5" fmla="*/ 1098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098"/>
                  </a:lnTo>
                  <a:lnTo>
                    <a:pt x="354" y="0"/>
                  </a:lnTo>
                  <a:lnTo>
                    <a:pt x="410" y="19"/>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6" name="Freeform 50"/>
            <p:cNvSpPr>
              <a:spLocks noChangeArrowheads="1"/>
            </p:cNvSpPr>
            <p:nvPr/>
          </p:nvSpPr>
          <p:spPr bwMode="auto">
            <a:xfrm>
              <a:off x="6883400" y="2432050"/>
              <a:ext cx="147638" cy="403225"/>
            </a:xfrm>
            <a:custGeom>
              <a:avLst/>
              <a:gdLst>
                <a:gd name="T0" fmla="*/ 410 w 411"/>
                <a:gd name="T1" fmla="*/ 19 h 1118"/>
                <a:gd name="T2" fmla="*/ 56 w 411"/>
                <a:gd name="T3" fmla="*/ 1117 h 1118"/>
                <a:gd name="T4" fmla="*/ 0 w 411"/>
                <a:gd name="T5" fmla="*/ 1098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098"/>
                  </a:lnTo>
                  <a:lnTo>
                    <a:pt x="354" y="0"/>
                  </a:lnTo>
                  <a:lnTo>
                    <a:pt x="410" y="19"/>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7" name="Freeform 51"/>
            <p:cNvSpPr>
              <a:spLocks noChangeArrowheads="1"/>
            </p:cNvSpPr>
            <p:nvPr/>
          </p:nvSpPr>
          <p:spPr bwMode="auto">
            <a:xfrm>
              <a:off x="6950075" y="2451100"/>
              <a:ext cx="141288" cy="403225"/>
            </a:xfrm>
            <a:custGeom>
              <a:avLst/>
              <a:gdLst>
                <a:gd name="T0" fmla="*/ 390 w 391"/>
                <a:gd name="T1" fmla="*/ 18 h 1118"/>
                <a:gd name="T2" fmla="*/ 56 w 391"/>
                <a:gd name="T3" fmla="*/ 1117 h 1118"/>
                <a:gd name="T4" fmla="*/ 0 w 391"/>
                <a:gd name="T5" fmla="*/ 1098 h 1118"/>
                <a:gd name="T6" fmla="*/ 354 w 391"/>
                <a:gd name="T7" fmla="*/ 0 h 1118"/>
                <a:gd name="T8" fmla="*/ 390 w 391"/>
                <a:gd name="T9" fmla="*/ 18 h 1118"/>
              </a:gdLst>
              <a:ahLst/>
              <a:cxnLst>
                <a:cxn ang="0">
                  <a:pos x="T0" y="T1"/>
                </a:cxn>
                <a:cxn ang="0">
                  <a:pos x="T2" y="T3"/>
                </a:cxn>
                <a:cxn ang="0">
                  <a:pos x="T4" y="T5"/>
                </a:cxn>
                <a:cxn ang="0">
                  <a:pos x="T6" y="T7"/>
                </a:cxn>
                <a:cxn ang="0">
                  <a:pos x="T8" y="T9"/>
                </a:cxn>
              </a:cxnLst>
              <a:rect l="0" t="0" r="r" b="b"/>
              <a:pathLst>
                <a:path w="391" h="1118">
                  <a:moveTo>
                    <a:pt x="390" y="18"/>
                  </a:moveTo>
                  <a:lnTo>
                    <a:pt x="56" y="1117"/>
                  </a:lnTo>
                  <a:lnTo>
                    <a:pt x="0" y="1098"/>
                  </a:lnTo>
                  <a:lnTo>
                    <a:pt x="354" y="0"/>
                  </a:lnTo>
                  <a:lnTo>
                    <a:pt x="390" y="18"/>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8" name="Freeform 52"/>
            <p:cNvSpPr>
              <a:spLocks noChangeArrowheads="1"/>
            </p:cNvSpPr>
            <p:nvPr/>
          </p:nvSpPr>
          <p:spPr bwMode="auto">
            <a:xfrm>
              <a:off x="6950075" y="2451100"/>
              <a:ext cx="141288" cy="403225"/>
            </a:xfrm>
            <a:custGeom>
              <a:avLst/>
              <a:gdLst>
                <a:gd name="T0" fmla="*/ 390 w 391"/>
                <a:gd name="T1" fmla="*/ 18 h 1118"/>
                <a:gd name="T2" fmla="*/ 56 w 391"/>
                <a:gd name="T3" fmla="*/ 1117 h 1118"/>
                <a:gd name="T4" fmla="*/ 0 w 391"/>
                <a:gd name="T5" fmla="*/ 1098 h 1118"/>
                <a:gd name="T6" fmla="*/ 354 w 391"/>
                <a:gd name="T7" fmla="*/ 0 h 1118"/>
                <a:gd name="T8" fmla="*/ 390 w 391"/>
                <a:gd name="T9" fmla="*/ 18 h 1118"/>
              </a:gdLst>
              <a:ahLst/>
              <a:cxnLst>
                <a:cxn ang="0">
                  <a:pos x="T0" y="T1"/>
                </a:cxn>
                <a:cxn ang="0">
                  <a:pos x="T2" y="T3"/>
                </a:cxn>
                <a:cxn ang="0">
                  <a:pos x="T4" y="T5"/>
                </a:cxn>
                <a:cxn ang="0">
                  <a:pos x="T6" y="T7"/>
                </a:cxn>
                <a:cxn ang="0">
                  <a:pos x="T8" y="T9"/>
                </a:cxn>
              </a:cxnLst>
              <a:rect l="0" t="0" r="r" b="b"/>
              <a:pathLst>
                <a:path w="391" h="1118">
                  <a:moveTo>
                    <a:pt x="390" y="18"/>
                  </a:moveTo>
                  <a:lnTo>
                    <a:pt x="56" y="1117"/>
                  </a:lnTo>
                  <a:lnTo>
                    <a:pt x="0" y="1098"/>
                  </a:lnTo>
                  <a:lnTo>
                    <a:pt x="354" y="0"/>
                  </a:lnTo>
                  <a:lnTo>
                    <a:pt x="390" y="18"/>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9" name="Freeform 53"/>
            <p:cNvSpPr>
              <a:spLocks noChangeArrowheads="1"/>
            </p:cNvSpPr>
            <p:nvPr/>
          </p:nvSpPr>
          <p:spPr bwMode="auto">
            <a:xfrm>
              <a:off x="6983413" y="2465388"/>
              <a:ext cx="141287" cy="403225"/>
            </a:xfrm>
            <a:custGeom>
              <a:avLst/>
              <a:gdLst>
                <a:gd name="T0" fmla="*/ 390 w 391"/>
                <a:gd name="T1" fmla="*/ 0 h 1118"/>
                <a:gd name="T2" fmla="*/ 37 w 391"/>
                <a:gd name="T3" fmla="*/ 1117 h 1118"/>
                <a:gd name="T4" fmla="*/ 0 w 391"/>
                <a:gd name="T5" fmla="*/ 1098 h 1118"/>
                <a:gd name="T6" fmla="*/ 353 w 391"/>
                <a:gd name="T7" fmla="*/ 0 h 1118"/>
                <a:gd name="T8" fmla="*/ 390 w 391"/>
                <a:gd name="T9" fmla="*/ 0 h 1118"/>
              </a:gdLst>
              <a:ahLst/>
              <a:cxnLst>
                <a:cxn ang="0">
                  <a:pos x="T0" y="T1"/>
                </a:cxn>
                <a:cxn ang="0">
                  <a:pos x="T2" y="T3"/>
                </a:cxn>
                <a:cxn ang="0">
                  <a:pos x="T4" y="T5"/>
                </a:cxn>
                <a:cxn ang="0">
                  <a:pos x="T6" y="T7"/>
                </a:cxn>
                <a:cxn ang="0">
                  <a:pos x="T8" y="T9"/>
                </a:cxn>
              </a:cxnLst>
              <a:rect l="0" t="0" r="r" b="b"/>
              <a:pathLst>
                <a:path w="391" h="1118">
                  <a:moveTo>
                    <a:pt x="390" y="0"/>
                  </a:moveTo>
                  <a:lnTo>
                    <a:pt x="37" y="1117"/>
                  </a:lnTo>
                  <a:lnTo>
                    <a:pt x="0" y="1098"/>
                  </a:lnTo>
                  <a:lnTo>
                    <a:pt x="353" y="0"/>
                  </a:lnTo>
                  <a:lnTo>
                    <a:pt x="390" y="0"/>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0" name="Freeform 54"/>
            <p:cNvSpPr>
              <a:spLocks noChangeArrowheads="1"/>
            </p:cNvSpPr>
            <p:nvPr/>
          </p:nvSpPr>
          <p:spPr bwMode="auto">
            <a:xfrm>
              <a:off x="6983413" y="2465388"/>
              <a:ext cx="141287" cy="403225"/>
            </a:xfrm>
            <a:custGeom>
              <a:avLst/>
              <a:gdLst>
                <a:gd name="T0" fmla="*/ 390 w 391"/>
                <a:gd name="T1" fmla="*/ 0 h 1118"/>
                <a:gd name="T2" fmla="*/ 37 w 391"/>
                <a:gd name="T3" fmla="*/ 1117 h 1118"/>
                <a:gd name="T4" fmla="*/ 0 w 391"/>
                <a:gd name="T5" fmla="*/ 1098 h 1118"/>
                <a:gd name="T6" fmla="*/ 353 w 391"/>
                <a:gd name="T7" fmla="*/ 0 h 1118"/>
                <a:gd name="T8" fmla="*/ 390 w 391"/>
                <a:gd name="T9" fmla="*/ 0 h 1118"/>
              </a:gdLst>
              <a:ahLst/>
              <a:cxnLst>
                <a:cxn ang="0">
                  <a:pos x="T0" y="T1"/>
                </a:cxn>
                <a:cxn ang="0">
                  <a:pos x="T2" y="T3"/>
                </a:cxn>
                <a:cxn ang="0">
                  <a:pos x="T4" y="T5"/>
                </a:cxn>
                <a:cxn ang="0">
                  <a:pos x="T6" y="T7"/>
                </a:cxn>
                <a:cxn ang="0">
                  <a:pos x="T8" y="T9"/>
                </a:cxn>
              </a:cxnLst>
              <a:rect l="0" t="0" r="r" b="b"/>
              <a:pathLst>
                <a:path w="391" h="1118">
                  <a:moveTo>
                    <a:pt x="390" y="0"/>
                  </a:moveTo>
                  <a:lnTo>
                    <a:pt x="37" y="1117"/>
                  </a:lnTo>
                  <a:lnTo>
                    <a:pt x="0" y="1098"/>
                  </a:lnTo>
                  <a:lnTo>
                    <a:pt x="353" y="0"/>
                  </a:lnTo>
                  <a:lnTo>
                    <a:pt x="390" y="0"/>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1" name="Freeform 55"/>
            <p:cNvSpPr>
              <a:spLocks noChangeArrowheads="1"/>
            </p:cNvSpPr>
            <p:nvPr/>
          </p:nvSpPr>
          <p:spPr bwMode="auto">
            <a:xfrm>
              <a:off x="7016750" y="2471738"/>
              <a:ext cx="141288" cy="403225"/>
            </a:xfrm>
            <a:custGeom>
              <a:avLst/>
              <a:gdLst>
                <a:gd name="T0" fmla="*/ 391 w 392"/>
                <a:gd name="T1" fmla="*/ 18 h 1118"/>
                <a:gd name="T2" fmla="*/ 37 w 392"/>
                <a:gd name="T3" fmla="*/ 1117 h 1118"/>
                <a:gd name="T4" fmla="*/ 0 w 392"/>
                <a:gd name="T5" fmla="*/ 1098 h 1118"/>
                <a:gd name="T6" fmla="*/ 353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53" y="0"/>
                  </a:lnTo>
                  <a:lnTo>
                    <a:pt x="391" y="18"/>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2" name="Freeform 56"/>
            <p:cNvSpPr>
              <a:spLocks noChangeArrowheads="1"/>
            </p:cNvSpPr>
            <p:nvPr/>
          </p:nvSpPr>
          <p:spPr bwMode="auto">
            <a:xfrm>
              <a:off x="7016750" y="2471738"/>
              <a:ext cx="141288" cy="403225"/>
            </a:xfrm>
            <a:custGeom>
              <a:avLst/>
              <a:gdLst>
                <a:gd name="T0" fmla="*/ 391 w 392"/>
                <a:gd name="T1" fmla="*/ 18 h 1118"/>
                <a:gd name="T2" fmla="*/ 37 w 392"/>
                <a:gd name="T3" fmla="*/ 1117 h 1118"/>
                <a:gd name="T4" fmla="*/ 0 w 392"/>
                <a:gd name="T5" fmla="*/ 1098 h 1118"/>
                <a:gd name="T6" fmla="*/ 353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53" y="0"/>
                  </a:lnTo>
                  <a:lnTo>
                    <a:pt x="391" y="18"/>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3" name="Freeform 57"/>
            <p:cNvSpPr>
              <a:spLocks noChangeArrowheads="1"/>
            </p:cNvSpPr>
            <p:nvPr/>
          </p:nvSpPr>
          <p:spPr bwMode="auto">
            <a:xfrm>
              <a:off x="7050088" y="2484438"/>
              <a:ext cx="141287" cy="403225"/>
            </a:xfrm>
            <a:custGeom>
              <a:avLst/>
              <a:gdLst>
                <a:gd name="T0" fmla="*/ 391 w 392"/>
                <a:gd name="T1" fmla="*/ 19 h 1118"/>
                <a:gd name="T2" fmla="*/ 37 w 392"/>
                <a:gd name="T3" fmla="*/ 1117 h 1118"/>
                <a:gd name="T4" fmla="*/ 0 w 392"/>
                <a:gd name="T5" fmla="*/ 1098 h 1118"/>
                <a:gd name="T6" fmla="*/ 335 w 392"/>
                <a:gd name="T7" fmla="*/ 0 h 1118"/>
                <a:gd name="T8" fmla="*/ 391 w 392"/>
                <a:gd name="T9" fmla="*/ 19 h 1118"/>
              </a:gdLst>
              <a:ahLst/>
              <a:cxnLst>
                <a:cxn ang="0">
                  <a:pos x="T0" y="T1"/>
                </a:cxn>
                <a:cxn ang="0">
                  <a:pos x="T2" y="T3"/>
                </a:cxn>
                <a:cxn ang="0">
                  <a:pos x="T4" y="T5"/>
                </a:cxn>
                <a:cxn ang="0">
                  <a:pos x="T6" y="T7"/>
                </a:cxn>
                <a:cxn ang="0">
                  <a:pos x="T8" y="T9"/>
                </a:cxn>
              </a:cxnLst>
              <a:rect l="0" t="0" r="r" b="b"/>
              <a:pathLst>
                <a:path w="392" h="1118">
                  <a:moveTo>
                    <a:pt x="391" y="19"/>
                  </a:moveTo>
                  <a:lnTo>
                    <a:pt x="37" y="1117"/>
                  </a:lnTo>
                  <a:lnTo>
                    <a:pt x="0" y="1098"/>
                  </a:lnTo>
                  <a:lnTo>
                    <a:pt x="335" y="0"/>
                  </a:lnTo>
                  <a:lnTo>
                    <a:pt x="391" y="19"/>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4" name="Freeform 58"/>
            <p:cNvSpPr>
              <a:spLocks noChangeArrowheads="1"/>
            </p:cNvSpPr>
            <p:nvPr/>
          </p:nvSpPr>
          <p:spPr bwMode="auto">
            <a:xfrm>
              <a:off x="7050088" y="2484438"/>
              <a:ext cx="141287" cy="403225"/>
            </a:xfrm>
            <a:custGeom>
              <a:avLst/>
              <a:gdLst>
                <a:gd name="T0" fmla="*/ 391 w 392"/>
                <a:gd name="T1" fmla="*/ 19 h 1118"/>
                <a:gd name="T2" fmla="*/ 37 w 392"/>
                <a:gd name="T3" fmla="*/ 1117 h 1118"/>
                <a:gd name="T4" fmla="*/ 0 w 392"/>
                <a:gd name="T5" fmla="*/ 1098 h 1118"/>
                <a:gd name="T6" fmla="*/ 335 w 392"/>
                <a:gd name="T7" fmla="*/ 0 h 1118"/>
                <a:gd name="T8" fmla="*/ 391 w 392"/>
                <a:gd name="T9" fmla="*/ 19 h 1118"/>
              </a:gdLst>
              <a:ahLst/>
              <a:cxnLst>
                <a:cxn ang="0">
                  <a:pos x="T0" y="T1"/>
                </a:cxn>
                <a:cxn ang="0">
                  <a:pos x="T2" y="T3"/>
                </a:cxn>
                <a:cxn ang="0">
                  <a:pos x="T4" y="T5"/>
                </a:cxn>
                <a:cxn ang="0">
                  <a:pos x="T6" y="T7"/>
                </a:cxn>
                <a:cxn ang="0">
                  <a:pos x="T8" y="T9"/>
                </a:cxn>
              </a:cxnLst>
              <a:rect l="0" t="0" r="r" b="b"/>
              <a:pathLst>
                <a:path w="392" h="1118">
                  <a:moveTo>
                    <a:pt x="391" y="19"/>
                  </a:moveTo>
                  <a:lnTo>
                    <a:pt x="37" y="1117"/>
                  </a:lnTo>
                  <a:lnTo>
                    <a:pt x="0" y="1098"/>
                  </a:lnTo>
                  <a:lnTo>
                    <a:pt x="335" y="0"/>
                  </a:lnTo>
                  <a:lnTo>
                    <a:pt x="391" y="19"/>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5" name="Freeform 59"/>
            <p:cNvSpPr>
              <a:spLocks noChangeArrowheads="1"/>
            </p:cNvSpPr>
            <p:nvPr/>
          </p:nvSpPr>
          <p:spPr bwMode="auto">
            <a:xfrm>
              <a:off x="7083425" y="2492375"/>
              <a:ext cx="141288" cy="403225"/>
            </a:xfrm>
            <a:custGeom>
              <a:avLst/>
              <a:gdLst>
                <a:gd name="T0" fmla="*/ 391 w 392"/>
                <a:gd name="T1" fmla="*/ 18 h 1118"/>
                <a:gd name="T2" fmla="*/ 37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35" y="0"/>
                  </a:lnTo>
                  <a:lnTo>
                    <a:pt x="391" y="18"/>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6" name="Freeform 60"/>
            <p:cNvSpPr>
              <a:spLocks noChangeArrowheads="1"/>
            </p:cNvSpPr>
            <p:nvPr/>
          </p:nvSpPr>
          <p:spPr bwMode="auto">
            <a:xfrm>
              <a:off x="7083425" y="2492375"/>
              <a:ext cx="141288" cy="403225"/>
            </a:xfrm>
            <a:custGeom>
              <a:avLst/>
              <a:gdLst>
                <a:gd name="T0" fmla="*/ 391 w 392"/>
                <a:gd name="T1" fmla="*/ 18 h 1118"/>
                <a:gd name="T2" fmla="*/ 37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35" y="0"/>
                  </a:lnTo>
                  <a:lnTo>
                    <a:pt x="391" y="18"/>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7" name="Freeform 61"/>
            <p:cNvSpPr>
              <a:spLocks noChangeArrowheads="1"/>
            </p:cNvSpPr>
            <p:nvPr/>
          </p:nvSpPr>
          <p:spPr bwMode="auto">
            <a:xfrm>
              <a:off x="7118350" y="2505075"/>
              <a:ext cx="141288" cy="403225"/>
            </a:xfrm>
            <a:custGeom>
              <a:avLst/>
              <a:gdLst>
                <a:gd name="T0" fmla="*/ 391 w 392"/>
                <a:gd name="T1" fmla="*/ 18 h 1118"/>
                <a:gd name="T2" fmla="*/ 38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8" y="1117"/>
                  </a:lnTo>
                  <a:lnTo>
                    <a:pt x="0" y="1098"/>
                  </a:lnTo>
                  <a:lnTo>
                    <a:pt x="335" y="0"/>
                  </a:lnTo>
                  <a:lnTo>
                    <a:pt x="391" y="18"/>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8" name="Freeform 62"/>
            <p:cNvSpPr>
              <a:spLocks noChangeArrowheads="1"/>
            </p:cNvSpPr>
            <p:nvPr/>
          </p:nvSpPr>
          <p:spPr bwMode="auto">
            <a:xfrm>
              <a:off x="7118350" y="2505075"/>
              <a:ext cx="141288" cy="403225"/>
            </a:xfrm>
            <a:custGeom>
              <a:avLst/>
              <a:gdLst>
                <a:gd name="T0" fmla="*/ 391 w 392"/>
                <a:gd name="T1" fmla="*/ 18 h 1118"/>
                <a:gd name="T2" fmla="*/ 38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8" y="1117"/>
                  </a:lnTo>
                  <a:lnTo>
                    <a:pt x="0" y="1098"/>
                  </a:lnTo>
                  <a:lnTo>
                    <a:pt x="335" y="0"/>
                  </a:lnTo>
                  <a:lnTo>
                    <a:pt x="391" y="18"/>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9" name="Freeform 63"/>
            <p:cNvSpPr>
              <a:spLocks noChangeArrowheads="1"/>
            </p:cNvSpPr>
            <p:nvPr/>
          </p:nvSpPr>
          <p:spPr bwMode="auto">
            <a:xfrm>
              <a:off x="7143750" y="2511425"/>
              <a:ext cx="147638" cy="403225"/>
            </a:xfrm>
            <a:custGeom>
              <a:avLst/>
              <a:gdLst>
                <a:gd name="T0" fmla="*/ 410 w 411"/>
                <a:gd name="T1" fmla="*/ 19 h 1118"/>
                <a:gd name="T2" fmla="*/ 56 w 411"/>
                <a:gd name="T3" fmla="*/ 1117 h 1118"/>
                <a:gd name="T4" fmla="*/ 0 w 411"/>
                <a:gd name="T5" fmla="*/ 1117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117"/>
                  </a:lnTo>
                  <a:lnTo>
                    <a:pt x="354" y="0"/>
                  </a:lnTo>
                  <a:lnTo>
                    <a:pt x="410" y="19"/>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0" name="Freeform 64"/>
            <p:cNvSpPr>
              <a:spLocks noChangeArrowheads="1"/>
            </p:cNvSpPr>
            <p:nvPr/>
          </p:nvSpPr>
          <p:spPr bwMode="auto">
            <a:xfrm>
              <a:off x="7143750" y="2511425"/>
              <a:ext cx="147638" cy="403225"/>
            </a:xfrm>
            <a:custGeom>
              <a:avLst/>
              <a:gdLst>
                <a:gd name="T0" fmla="*/ 410 w 411"/>
                <a:gd name="T1" fmla="*/ 19 h 1118"/>
                <a:gd name="T2" fmla="*/ 56 w 411"/>
                <a:gd name="T3" fmla="*/ 1117 h 1118"/>
                <a:gd name="T4" fmla="*/ 0 w 411"/>
                <a:gd name="T5" fmla="*/ 1117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117"/>
                  </a:lnTo>
                  <a:lnTo>
                    <a:pt x="354" y="0"/>
                  </a:lnTo>
                  <a:lnTo>
                    <a:pt x="410" y="19"/>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1" name="Freeform 65"/>
            <p:cNvSpPr>
              <a:spLocks noChangeArrowheads="1"/>
            </p:cNvSpPr>
            <p:nvPr/>
          </p:nvSpPr>
          <p:spPr bwMode="auto">
            <a:xfrm>
              <a:off x="7177088" y="2525713"/>
              <a:ext cx="141287" cy="403225"/>
            </a:xfrm>
            <a:custGeom>
              <a:avLst/>
              <a:gdLst>
                <a:gd name="T0" fmla="*/ 392 w 393"/>
                <a:gd name="T1" fmla="*/ 18 h 1118"/>
                <a:gd name="T2" fmla="*/ 56 w 393"/>
                <a:gd name="T3" fmla="*/ 1117 h 1118"/>
                <a:gd name="T4" fmla="*/ 0 w 393"/>
                <a:gd name="T5" fmla="*/ 1098 h 1118"/>
                <a:gd name="T6" fmla="*/ 354 w 393"/>
                <a:gd name="T7" fmla="*/ 0 h 1118"/>
                <a:gd name="T8" fmla="*/ 392 w 393"/>
                <a:gd name="T9" fmla="*/ 18 h 1118"/>
              </a:gdLst>
              <a:ahLst/>
              <a:cxnLst>
                <a:cxn ang="0">
                  <a:pos x="T0" y="T1"/>
                </a:cxn>
                <a:cxn ang="0">
                  <a:pos x="T2" y="T3"/>
                </a:cxn>
                <a:cxn ang="0">
                  <a:pos x="T4" y="T5"/>
                </a:cxn>
                <a:cxn ang="0">
                  <a:pos x="T6" y="T7"/>
                </a:cxn>
                <a:cxn ang="0">
                  <a:pos x="T8" y="T9"/>
                </a:cxn>
              </a:cxnLst>
              <a:rect l="0" t="0" r="r" b="b"/>
              <a:pathLst>
                <a:path w="393" h="1118">
                  <a:moveTo>
                    <a:pt x="392" y="18"/>
                  </a:moveTo>
                  <a:lnTo>
                    <a:pt x="56" y="1117"/>
                  </a:lnTo>
                  <a:lnTo>
                    <a:pt x="0" y="1098"/>
                  </a:lnTo>
                  <a:lnTo>
                    <a:pt x="354" y="0"/>
                  </a:lnTo>
                  <a:lnTo>
                    <a:pt x="392" y="18"/>
                  </a:ln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2" name="Freeform 66"/>
            <p:cNvSpPr>
              <a:spLocks noChangeArrowheads="1"/>
            </p:cNvSpPr>
            <p:nvPr/>
          </p:nvSpPr>
          <p:spPr bwMode="auto">
            <a:xfrm>
              <a:off x="7177088" y="2525713"/>
              <a:ext cx="141287" cy="403225"/>
            </a:xfrm>
            <a:custGeom>
              <a:avLst/>
              <a:gdLst>
                <a:gd name="T0" fmla="*/ 392 w 393"/>
                <a:gd name="T1" fmla="*/ 18 h 1118"/>
                <a:gd name="T2" fmla="*/ 56 w 393"/>
                <a:gd name="T3" fmla="*/ 1117 h 1118"/>
                <a:gd name="T4" fmla="*/ 0 w 393"/>
                <a:gd name="T5" fmla="*/ 1098 h 1118"/>
                <a:gd name="T6" fmla="*/ 354 w 393"/>
                <a:gd name="T7" fmla="*/ 0 h 1118"/>
                <a:gd name="T8" fmla="*/ 392 w 393"/>
                <a:gd name="T9" fmla="*/ 18 h 1118"/>
              </a:gdLst>
              <a:ahLst/>
              <a:cxnLst>
                <a:cxn ang="0">
                  <a:pos x="T0" y="T1"/>
                </a:cxn>
                <a:cxn ang="0">
                  <a:pos x="T2" y="T3"/>
                </a:cxn>
                <a:cxn ang="0">
                  <a:pos x="T4" y="T5"/>
                </a:cxn>
                <a:cxn ang="0">
                  <a:pos x="T6" y="T7"/>
                </a:cxn>
                <a:cxn ang="0">
                  <a:pos x="T8" y="T9"/>
                </a:cxn>
              </a:cxnLst>
              <a:rect l="0" t="0" r="r" b="b"/>
              <a:pathLst>
                <a:path w="393" h="1118">
                  <a:moveTo>
                    <a:pt x="392" y="18"/>
                  </a:moveTo>
                  <a:lnTo>
                    <a:pt x="56" y="1117"/>
                  </a:lnTo>
                  <a:lnTo>
                    <a:pt x="0" y="1098"/>
                  </a:lnTo>
                  <a:lnTo>
                    <a:pt x="354" y="0"/>
                  </a:lnTo>
                  <a:lnTo>
                    <a:pt x="392" y="18"/>
                  </a:lnTo>
                </a:path>
              </a:pathLst>
            </a:custGeom>
            <a:solidFill>
              <a:srgbClr val="53627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3" name="Freeform 67"/>
            <p:cNvSpPr>
              <a:spLocks noChangeArrowheads="1"/>
            </p:cNvSpPr>
            <p:nvPr/>
          </p:nvSpPr>
          <p:spPr bwMode="auto">
            <a:xfrm>
              <a:off x="6729413" y="1935163"/>
              <a:ext cx="825500" cy="925512"/>
            </a:xfrm>
            <a:custGeom>
              <a:avLst/>
              <a:gdLst>
                <a:gd name="T0" fmla="*/ 2290 w 2291"/>
                <a:gd name="T1" fmla="*/ 1880 h 2570"/>
                <a:gd name="T2" fmla="*/ 987 w 2291"/>
                <a:gd name="T3" fmla="*/ 2569 h 2570"/>
                <a:gd name="T4" fmla="*/ 0 w 2291"/>
                <a:gd name="T5" fmla="*/ 689 h 2570"/>
                <a:gd name="T6" fmla="*/ 1303 w 2291"/>
                <a:gd name="T7" fmla="*/ 0 h 2570"/>
                <a:gd name="T8" fmla="*/ 2290 w 2291"/>
                <a:gd name="T9" fmla="*/ 1880 h 2570"/>
              </a:gdLst>
              <a:ahLst/>
              <a:cxnLst>
                <a:cxn ang="0">
                  <a:pos x="T0" y="T1"/>
                </a:cxn>
                <a:cxn ang="0">
                  <a:pos x="T2" y="T3"/>
                </a:cxn>
                <a:cxn ang="0">
                  <a:pos x="T4" y="T5"/>
                </a:cxn>
                <a:cxn ang="0">
                  <a:pos x="T6" y="T7"/>
                </a:cxn>
                <a:cxn ang="0">
                  <a:pos x="T8" y="T9"/>
                </a:cxn>
              </a:cxnLst>
              <a:rect l="0" t="0" r="r" b="b"/>
              <a:pathLst>
                <a:path w="2291" h="2570">
                  <a:moveTo>
                    <a:pt x="2290" y="1880"/>
                  </a:moveTo>
                  <a:lnTo>
                    <a:pt x="987" y="2569"/>
                  </a:lnTo>
                  <a:lnTo>
                    <a:pt x="0" y="689"/>
                  </a:lnTo>
                  <a:lnTo>
                    <a:pt x="1303" y="0"/>
                  </a:lnTo>
                  <a:lnTo>
                    <a:pt x="2290" y="1880"/>
                  </a:lnTo>
                </a:path>
              </a:pathLst>
            </a:custGeom>
            <a:solidFill>
              <a:srgbClr val="F8FAF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4" name="Freeform 68"/>
            <p:cNvSpPr>
              <a:spLocks noChangeArrowheads="1"/>
            </p:cNvSpPr>
            <p:nvPr/>
          </p:nvSpPr>
          <p:spPr bwMode="auto">
            <a:xfrm>
              <a:off x="6729413" y="1935163"/>
              <a:ext cx="825500" cy="925512"/>
            </a:xfrm>
            <a:custGeom>
              <a:avLst/>
              <a:gdLst>
                <a:gd name="T0" fmla="*/ 2290 w 2291"/>
                <a:gd name="T1" fmla="*/ 1880 h 2570"/>
                <a:gd name="T2" fmla="*/ 987 w 2291"/>
                <a:gd name="T3" fmla="*/ 2569 h 2570"/>
                <a:gd name="T4" fmla="*/ 0 w 2291"/>
                <a:gd name="T5" fmla="*/ 689 h 2570"/>
                <a:gd name="T6" fmla="*/ 1303 w 2291"/>
                <a:gd name="T7" fmla="*/ 0 h 2570"/>
                <a:gd name="T8" fmla="*/ 2290 w 2291"/>
                <a:gd name="T9" fmla="*/ 1880 h 2570"/>
              </a:gdLst>
              <a:ahLst/>
              <a:cxnLst>
                <a:cxn ang="0">
                  <a:pos x="T0" y="T1"/>
                </a:cxn>
                <a:cxn ang="0">
                  <a:pos x="T2" y="T3"/>
                </a:cxn>
                <a:cxn ang="0">
                  <a:pos x="T4" y="T5"/>
                </a:cxn>
                <a:cxn ang="0">
                  <a:pos x="T6" y="T7"/>
                </a:cxn>
                <a:cxn ang="0">
                  <a:pos x="T8" y="T9"/>
                </a:cxn>
              </a:cxnLst>
              <a:rect l="0" t="0" r="r" b="b"/>
              <a:pathLst>
                <a:path w="2291" h="2570">
                  <a:moveTo>
                    <a:pt x="2290" y="1880"/>
                  </a:moveTo>
                  <a:lnTo>
                    <a:pt x="987" y="2569"/>
                  </a:lnTo>
                  <a:lnTo>
                    <a:pt x="0" y="689"/>
                  </a:lnTo>
                  <a:lnTo>
                    <a:pt x="1303" y="0"/>
                  </a:lnTo>
                  <a:lnTo>
                    <a:pt x="2290" y="1880"/>
                  </a:lnTo>
                </a:path>
              </a:pathLst>
            </a:custGeom>
            <a:solidFill>
              <a:srgbClr val="F8FAF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5" name="Freeform 69"/>
            <p:cNvSpPr>
              <a:spLocks noChangeArrowheads="1"/>
            </p:cNvSpPr>
            <p:nvPr/>
          </p:nvSpPr>
          <p:spPr bwMode="auto">
            <a:xfrm>
              <a:off x="6869113" y="2062163"/>
              <a:ext cx="295275" cy="180975"/>
            </a:xfrm>
            <a:custGeom>
              <a:avLst/>
              <a:gdLst>
                <a:gd name="T0" fmla="*/ 819 w 820"/>
                <a:gd name="T1" fmla="*/ 93 h 503"/>
                <a:gd name="T2" fmla="*/ 37 w 820"/>
                <a:gd name="T3" fmla="*/ 502 h 503"/>
                <a:gd name="T4" fmla="*/ 0 w 820"/>
                <a:gd name="T5" fmla="*/ 409 h 503"/>
                <a:gd name="T6" fmla="*/ 763 w 820"/>
                <a:gd name="T7" fmla="*/ 0 h 503"/>
                <a:gd name="T8" fmla="*/ 819 w 820"/>
                <a:gd name="T9" fmla="*/ 93 h 503"/>
              </a:gdLst>
              <a:ahLst/>
              <a:cxnLst>
                <a:cxn ang="0">
                  <a:pos x="T0" y="T1"/>
                </a:cxn>
                <a:cxn ang="0">
                  <a:pos x="T2" y="T3"/>
                </a:cxn>
                <a:cxn ang="0">
                  <a:pos x="T4" y="T5"/>
                </a:cxn>
                <a:cxn ang="0">
                  <a:pos x="T6" y="T7"/>
                </a:cxn>
                <a:cxn ang="0">
                  <a:pos x="T8" y="T9"/>
                </a:cxn>
              </a:cxnLst>
              <a:rect l="0" t="0" r="r" b="b"/>
              <a:pathLst>
                <a:path w="820" h="503">
                  <a:moveTo>
                    <a:pt x="819" y="93"/>
                  </a:moveTo>
                  <a:lnTo>
                    <a:pt x="37" y="502"/>
                  </a:lnTo>
                  <a:lnTo>
                    <a:pt x="0" y="409"/>
                  </a:lnTo>
                  <a:lnTo>
                    <a:pt x="763" y="0"/>
                  </a:lnTo>
                  <a:lnTo>
                    <a:pt x="819" y="93"/>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6" name="Freeform 70"/>
            <p:cNvSpPr>
              <a:spLocks noChangeArrowheads="1"/>
            </p:cNvSpPr>
            <p:nvPr/>
          </p:nvSpPr>
          <p:spPr bwMode="auto">
            <a:xfrm>
              <a:off x="6869113" y="2062163"/>
              <a:ext cx="295275" cy="180975"/>
            </a:xfrm>
            <a:custGeom>
              <a:avLst/>
              <a:gdLst>
                <a:gd name="T0" fmla="*/ 819 w 820"/>
                <a:gd name="T1" fmla="*/ 93 h 503"/>
                <a:gd name="T2" fmla="*/ 37 w 820"/>
                <a:gd name="T3" fmla="*/ 502 h 503"/>
                <a:gd name="T4" fmla="*/ 0 w 820"/>
                <a:gd name="T5" fmla="*/ 409 h 503"/>
                <a:gd name="T6" fmla="*/ 763 w 820"/>
                <a:gd name="T7" fmla="*/ 0 h 503"/>
                <a:gd name="T8" fmla="*/ 819 w 820"/>
                <a:gd name="T9" fmla="*/ 93 h 503"/>
              </a:gdLst>
              <a:ahLst/>
              <a:cxnLst>
                <a:cxn ang="0">
                  <a:pos x="T0" y="T1"/>
                </a:cxn>
                <a:cxn ang="0">
                  <a:pos x="T2" y="T3"/>
                </a:cxn>
                <a:cxn ang="0">
                  <a:pos x="T4" y="T5"/>
                </a:cxn>
                <a:cxn ang="0">
                  <a:pos x="T6" y="T7"/>
                </a:cxn>
                <a:cxn ang="0">
                  <a:pos x="T8" y="T9"/>
                </a:cxn>
              </a:cxnLst>
              <a:rect l="0" t="0" r="r" b="b"/>
              <a:pathLst>
                <a:path w="820" h="503">
                  <a:moveTo>
                    <a:pt x="819" y="93"/>
                  </a:moveTo>
                  <a:lnTo>
                    <a:pt x="37" y="502"/>
                  </a:lnTo>
                  <a:lnTo>
                    <a:pt x="0" y="409"/>
                  </a:lnTo>
                  <a:lnTo>
                    <a:pt x="763" y="0"/>
                  </a:lnTo>
                  <a:lnTo>
                    <a:pt x="819" y="93"/>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7" name="Freeform 71"/>
            <p:cNvSpPr>
              <a:spLocks noChangeArrowheads="1"/>
            </p:cNvSpPr>
            <p:nvPr/>
          </p:nvSpPr>
          <p:spPr bwMode="auto">
            <a:xfrm>
              <a:off x="6997700" y="2116138"/>
              <a:ext cx="241300" cy="134937"/>
            </a:xfrm>
            <a:custGeom>
              <a:avLst/>
              <a:gdLst>
                <a:gd name="T0" fmla="*/ 670 w 671"/>
                <a:gd name="T1" fmla="*/ 37 h 373"/>
                <a:gd name="T2" fmla="*/ 37 w 671"/>
                <a:gd name="T3" fmla="*/ 372 h 373"/>
                <a:gd name="T4" fmla="*/ 0 w 671"/>
                <a:gd name="T5" fmla="*/ 335 h 373"/>
                <a:gd name="T6" fmla="*/ 651 w 671"/>
                <a:gd name="T7" fmla="*/ 0 h 373"/>
                <a:gd name="T8" fmla="*/ 670 w 671"/>
                <a:gd name="T9" fmla="*/ 37 h 373"/>
              </a:gdLst>
              <a:ahLst/>
              <a:cxnLst>
                <a:cxn ang="0">
                  <a:pos x="T0" y="T1"/>
                </a:cxn>
                <a:cxn ang="0">
                  <a:pos x="T2" y="T3"/>
                </a:cxn>
                <a:cxn ang="0">
                  <a:pos x="T4" y="T5"/>
                </a:cxn>
                <a:cxn ang="0">
                  <a:pos x="T6" y="T7"/>
                </a:cxn>
                <a:cxn ang="0">
                  <a:pos x="T8" y="T9"/>
                </a:cxn>
              </a:cxnLst>
              <a:rect l="0" t="0" r="r" b="b"/>
              <a:pathLst>
                <a:path w="671" h="373">
                  <a:moveTo>
                    <a:pt x="670" y="37"/>
                  </a:moveTo>
                  <a:lnTo>
                    <a:pt x="37" y="372"/>
                  </a:lnTo>
                  <a:lnTo>
                    <a:pt x="0" y="335"/>
                  </a:lnTo>
                  <a:lnTo>
                    <a:pt x="651" y="0"/>
                  </a:lnTo>
                  <a:lnTo>
                    <a:pt x="670" y="37"/>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8" name="Freeform 72"/>
            <p:cNvSpPr>
              <a:spLocks noChangeArrowheads="1"/>
            </p:cNvSpPr>
            <p:nvPr/>
          </p:nvSpPr>
          <p:spPr bwMode="auto">
            <a:xfrm>
              <a:off x="6997700" y="2116138"/>
              <a:ext cx="241300" cy="134937"/>
            </a:xfrm>
            <a:custGeom>
              <a:avLst/>
              <a:gdLst>
                <a:gd name="T0" fmla="*/ 670 w 671"/>
                <a:gd name="T1" fmla="*/ 37 h 373"/>
                <a:gd name="T2" fmla="*/ 37 w 671"/>
                <a:gd name="T3" fmla="*/ 372 h 373"/>
                <a:gd name="T4" fmla="*/ 0 w 671"/>
                <a:gd name="T5" fmla="*/ 335 h 373"/>
                <a:gd name="T6" fmla="*/ 651 w 671"/>
                <a:gd name="T7" fmla="*/ 0 h 373"/>
                <a:gd name="T8" fmla="*/ 670 w 671"/>
                <a:gd name="T9" fmla="*/ 37 h 373"/>
              </a:gdLst>
              <a:ahLst/>
              <a:cxnLst>
                <a:cxn ang="0">
                  <a:pos x="T0" y="T1"/>
                </a:cxn>
                <a:cxn ang="0">
                  <a:pos x="T2" y="T3"/>
                </a:cxn>
                <a:cxn ang="0">
                  <a:pos x="T4" y="T5"/>
                </a:cxn>
                <a:cxn ang="0">
                  <a:pos x="T6" y="T7"/>
                </a:cxn>
                <a:cxn ang="0">
                  <a:pos x="T8" y="T9"/>
                </a:cxn>
              </a:cxnLst>
              <a:rect l="0" t="0" r="r" b="b"/>
              <a:pathLst>
                <a:path w="671" h="373">
                  <a:moveTo>
                    <a:pt x="670" y="37"/>
                  </a:moveTo>
                  <a:lnTo>
                    <a:pt x="37" y="372"/>
                  </a:lnTo>
                  <a:lnTo>
                    <a:pt x="0" y="335"/>
                  </a:lnTo>
                  <a:lnTo>
                    <a:pt x="651" y="0"/>
                  </a:lnTo>
                  <a:lnTo>
                    <a:pt x="670" y="37"/>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9" name="Freeform 73"/>
            <p:cNvSpPr>
              <a:spLocks noChangeArrowheads="1"/>
            </p:cNvSpPr>
            <p:nvPr/>
          </p:nvSpPr>
          <p:spPr bwMode="auto">
            <a:xfrm>
              <a:off x="6856413" y="2243138"/>
              <a:ext cx="195262" cy="207962"/>
            </a:xfrm>
            <a:custGeom>
              <a:avLst/>
              <a:gdLst>
                <a:gd name="T0" fmla="*/ 540 w 541"/>
                <a:gd name="T1" fmla="*/ 392 h 579"/>
                <a:gd name="T2" fmla="*/ 205 w 541"/>
                <a:gd name="T3" fmla="*/ 578 h 579"/>
                <a:gd name="T4" fmla="*/ 0 w 541"/>
                <a:gd name="T5" fmla="*/ 187 h 579"/>
                <a:gd name="T6" fmla="*/ 335 w 541"/>
                <a:gd name="T7" fmla="*/ 0 h 579"/>
                <a:gd name="T8" fmla="*/ 540 w 541"/>
                <a:gd name="T9" fmla="*/ 392 h 579"/>
              </a:gdLst>
              <a:ahLst/>
              <a:cxnLst>
                <a:cxn ang="0">
                  <a:pos x="T0" y="T1"/>
                </a:cxn>
                <a:cxn ang="0">
                  <a:pos x="T2" y="T3"/>
                </a:cxn>
                <a:cxn ang="0">
                  <a:pos x="T4" y="T5"/>
                </a:cxn>
                <a:cxn ang="0">
                  <a:pos x="T6" y="T7"/>
                </a:cxn>
                <a:cxn ang="0">
                  <a:pos x="T8" y="T9"/>
                </a:cxn>
              </a:cxnLst>
              <a:rect l="0" t="0" r="r" b="b"/>
              <a:pathLst>
                <a:path w="541" h="579">
                  <a:moveTo>
                    <a:pt x="540" y="392"/>
                  </a:moveTo>
                  <a:lnTo>
                    <a:pt x="205" y="578"/>
                  </a:lnTo>
                  <a:lnTo>
                    <a:pt x="0" y="187"/>
                  </a:lnTo>
                  <a:lnTo>
                    <a:pt x="335" y="0"/>
                  </a:lnTo>
                  <a:lnTo>
                    <a:pt x="540" y="392"/>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0" name="Freeform 74"/>
            <p:cNvSpPr>
              <a:spLocks noChangeArrowheads="1"/>
            </p:cNvSpPr>
            <p:nvPr/>
          </p:nvSpPr>
          <p:spPr bwMode="auto">
            <a:xfrm>
              <a:off x="6856413" y="2243138"/>
              <a:ext cx="195262" cy="207962"/>
            </a:xfrm>
            <a:custGeom>
              <a:avLst/>
              <a:gdLst>
                <a:gd name="T0" fmla="*/ 540 w 541"/>
                <a:gd name="T1" fmla="*/ 392 h 579"/>
                <a:gd name="T2" fmla="*/ 205 w 541"/>
                <a:gd name="T3" fmla="*/ 578 h 579"/>
                <a:gd name="T4" fmla="*/ 0 w 541"/>
                <a:gd name="T5" fmla="*/ 187 h 579"/>
                <a:gd name="T6" fmla="*/ 335 w 541"/>
                <a:gd name="T7" fmla="*/ 0 h 579"/>
                <a:gd name="T8" fmla="*/ 540 w 541"/>
                <a:gd name="T9" fmla="*/ 392 h 579"/>
              </a:gdLst>
              <a:ahLst/>
              <a:cxnLst>
                <a:cxn ang="0">
                  <a:pos x="T0" y="T1"/>
                </a:cxn>
                <a:cxn ang="0">
                  <a:pos x="T2" y="T3"/>
                </a:cxn>
                <a:cxn ang="0">
                  <a:pos x="T4" y="T5"/>
                </a:cxn>
                <a:cxn ang="0">
                  <a:pos x="T6" y="T7"/>
                </a:cxn>
                <a:cxn ang="0">
                  <a:pos x="T8" y="T9"/>
                </a:cxn>
              </a:cxnLst>
              <a:rect l="0" t="0" r="r" b="b"/>
              <a:pathLst>
                <a:path w="541" h="579">
                  <a:moveTo>
                    <a:pt x="540" y="392"/>
                  </a:moveTo>
                  <a:lnTo>
                    <a:pt x="205" y="578"/>
                  </a:lnTo>
                  <a:lnTo>
                    <a:pt x="0" y="187"/>
                  </a:lnTo>
                  <a:lnTo>
                    <a:pt x="335" y="0"/>
                  </a:lnTo>
                  <a:lnTo>
                    <a:pt x="540" y="392"/>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1" name="Freeform 75"/>
            <p:cNvSpPr>
              <a:spLocks noChangeArrowheads="1"/>
            </p:cNvSpPr>
            <p:nvPr/>
          </p:nvSpPr>
          <p:spPr bwMode="auto">
            <a:xfrm>
              <a:off x="7016750" y="2143125"/>
              <a:ext cx="234950" cy="141288"/>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2" name="Freeform 76"/>
            <p:cNvSpPr>
              <a:spLocks noChangeArrowheads="1"/>
            </p:cNvSpPr>
            <p:nvPr/>
          </p:nvSpPr>
          <p:spPr bwMode="auto">
            <a:xfrm>
              <a:off x="7016750" y="2143125"/>
              <a:ext cx="234950" cy="141288"/>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3" name="Freeform 77"/>
            <p:cNvSpPr>
              <a:spLocks noChangeArrowheads="1"/>
            </p:cNvSpPr>
            <p:nvPr/>
          </p:nvSpPr>
          <p:spPr bwMode="auto">
            <a:xfrm>
              <a:off x="7031038" y="2176463"/>
              <a:ext cx="234950" cy="134937"/>
            </a:xfrm>
            <a:custGeom>
              <a:avLst/>
              <a:gdLst>
                <a:gd name="T0" fmla="*/ 652 w 653"/>
                <a:gd name="T1" fmla="*/ 37 h 374"/>
                <a:gd name="T2" fmla="*/ 19 w 653"/>
                <a:gd name="T3" fmla="*/ 373 h 374"/>
                <a:gd name="T4" fmla="*/ 0 w 653"/>
                <a:gd name="T5" fmla="*/ 335 h 374"/>
                <a:gd name="T6" fmla="*/ 633 w 653"/>
                <a:gd name="T7" fmla="*/ 0 h 374"/>
                <a:gd name="T8" fmla="*/ 652 w 653"/>
                <a:gd name="T9" fmla="*/ 37 h 374"/>
              </a:gdLst>
              <a:ahLst/>
              <a:cxnLst>
                <a:cxn ang="0">
                  <a:pos x="T0" y="T1"/>
                </a:cxn>
                <a:cxn ang="0">
                  <a:pos x="T2" y="T3"/>
                </a:cxn>
                <a:cxn ang="0">
                  <a:pos x="T4" y="T5"/>
                </a:cxn>
                <a:cxn ang="0">
                  <a:pos x="T6" y="T7"/>
                </a:cxn>
                <a:cxn ang="0">
                  <a:pos x="T8" y="T9"/>
                </a:cxn>
              </a:cxnLst>
              <a:rect l="0" t="0" r="r" b="b"/>
              <a:pathLst>
                <a:path w="653" h="374">
                  <a:moveTo>
                    <a:pt x="652" y="37"/>
                  </a:moveTo>
                  <a:lnTo>
                    <a:pt x="19" y="373"/>
                  </a:lnTo>
                  <a:lnTo>
                    <a:pt x="0" y="335"/>
                  </a:lnTo>
                  <a:lnTo>
                    <a:pt x="633" y="0"/>
                  </a:lnTo>
                  <a:lnTo>
                    <a:pt x="652" y="37"/>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4" name="Freeform 78"/>
            <p:cNvSpPr>
              <a:spLocks noChangeArrowheads="1"/>
            </p:cNvSpPr>
            <p:nvPr/>
          </p:nvSpPr>
          <p:spPr bwMode="auto">
            <a:xfrm>
              <a:off x="7031038" y="2176463"/>
              <a:ext cx="234950" cy="134937"/>
            </a:xfrm>
            <a:custGeom>
              <a:avLst/>
              <a:gdLst>
                <a:gd name="T0" fmla="*/ 652 w 653"/>
                <a:gd name="T1" fmla="*/ 37 h 374"/>
                <a:gd name="T2" fmla="*/ 19 w 653"/>
                <a:gd name="T3" fmla="*/ 373 h 374"/>
                <a:gd name="T4" fmla="*/ 0 w 653"/>
                <a:gd name="T5" fmla="*/ 335 h 374"/>
                <a:gd name="T6" fmla="*/ 633 w 653"/>
                <a:gd name="T7" fmla="*/ 0 h 374"/>
                <a:gd name="T8" fmla="*/ 652 w 653"/>
                <a:gd name="T9" fmla="*/ 37 h 374"/>
              </a:gdLst>
              <a:ahLst/>
              <a:cxnLst>
                <a:cxn ang="0">
                  <a:pos x="T0" y="T1"/>
                </a:cxn>
                <a:cxn ang="0">
                  <a:pos x="T2" y="T3"/>
                </a:cxn>
                <a:cxn ang="0">
                  <a:pos x="T4" y="T5"/>
                </a:cxn>
                <a:cxn ang="0">
                  <a:pos x="T6" y="T7"/>
                </a:cxn>
                <a:cxn ang="0">
                  <a:pos x="T8" y="T9"/>
                </a:cxn>
              </a:cxnLst>
              <a:rect l="0" t="0" r="r" b="b"/>
              <a:pathLst>
                <a:path w="653" h="374">
                  <a:moveTo>
                    <a:pt x="652" y="37"/>
                  </a:moveTo>
                  <a:lnTo>
                    <a:pt x="19" y="373"/>
                  </a:lnTo>
                  <a:lnTo>
                    <a:pt x="0" y="335"/>
                  </a:lnTo>
                  <a:lnTo>
                    <a:pt x="633" y="0"/>
                  </a:lnTo>
                  <a:lnTo>
                    <a:pt x="652" y="37"/>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5" name="Freeform 79"/>
            <p:cNvSpPr>
              <a:spLocks noChangeArrowheads="1"/>
            </p:cNvSpPr>
            <p:nvPr/>
          </p:nvSpPr>
          <p:spPr bwMode="auto">
            <a:xfrm>
              <a:off x="7050088" y="2203450"/>
              <a:ext cx="234950" cy="141288"/>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6" name="Freeform 80"/>
            <p:cNvSpPr>
              <a:spLocks noChangeArrowheads="1"/>
            </p:cNvSpPr>
            <p:nvPr/>
          </p:nvSpPr>
          <p:spPr bwMode="auto">
            <a:xfrm>
              <a:off x="7050088" y="2203450"/>
              <a:ext cx="234950" cy="141288"/>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7" name="Freeform 81"/>
            <p:cNvSpPr>
              <a:spLocks noChangeArrowheads="1"/>
            </p:cNvSpPr>
            <p:nvPr/>
          </p:nvSpPr>
          <p:spPr bwMode="auto">
            <a:xfrm>
              <a:off x="7064375" y="2236788"/>
              <a:ext cx="234950" cy="134937"/>
            </a:xfrm>
            <a:custGeom>
              <a:avLst/>
              <a:gdLst>
                <a:gd name="T0" fmla="*/ 652 w 653"/>
                <a:gd name="T1" fmla="*/ 37 h 373"/>
                <a:gd name="T2" fmla="*/ 18 w 653"/>
                <a:gd name="T3" fmla="*/ 372 h 373"/>
                <a:gd name="T4" fmla="*/ 0 w 653"/>
                <a:gd name="T5" fmla="*/ 335 h 373"/>
                <a:gd name="T6" fmla="*/ 633 w 653"/>
                <a:gd name="T7" fmla="*/ 0 h 373"/>
                <a:gd name="T8" fmla="*/ 652 w 653"/>
                <a:gd name="T9" fmla="*/ 37 h 373"/>
              </a:gdLst>
              <a:ahLst/>
              <a:cxnLst>
                <a:cxn ang="0">
                  <a:pos x="T0" y="T1"/>
                </a:cxn>
                <a:cxn ang="0">
                  <a:pos x="T2" y="T3"/>
                </a:cxn>
                <a:cxn ang="0">
                  <a:pos x="T4" y="T5"/>
                </a:cxn>
                <a:cxn ang="0">
                  <a:pos x="T6" y="T7"/>
                </a:cxn>
                <a:cxn ang="0">
                  <a:pos x="T8" y="T9"/>
                </a:cxn>
              </a:cxnLst>
              <a:rect l="0" t="0" r="r" b="b"/>
              <a:pathLst>
                <a:path w="653" h="373">
                  <a:moveTo>
                    <a:pt x="652" y="37"/>
                  </a:moveTo>
                  <a:lnTo>
                    <a:pt x="18" y="372"/>
                  </a:lnTo>
                  <a:lnTo>
                    <a:pt x="0" y="335"/>
                  </a:lnTo>
                  <a:lnTo>
                    <a:pt x="633" y="0"/>
                  </a:lnTo>
                  <a:lnTo>
                    <a:pt x="652" y="37"/>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8" name="Freeform 82"/>
            <p:cNvSpPr>
              <a:spLocks noChangeArrowheads="1"/>
            </p:cNvSpPr>
            <p:nvPr/>
          </p:nvSpPr>
          <p:spPr bwMode="auto">
            <a:xfrm>
              <a:off x="7064375" y="2236788"/>
              <a:ext cx="234950" cy="134937"/>
            </a:xfrm>
            <a:custGeom>
              <a:avLst/>
              <a:gdLst>
                <a:gd name="T0" fmla="*/ 652 w 653"/>
                <a:gd name="T1" fmla="*/ 37 h 373"/>
                <a:gd name="T2" fmla="*/ 18 w 653"/>
                <a:gd name="T3" fmla="*/ 372 h 373"/>
                <a:gd name="T4" fmla="*/ 0 w 653"/>
                <a:gd name="T5" fmla="*/ 335 h 373"/>
                <a:gd name="T6" fmla="*/ 633 w 653"/>
                <a:gd name="T7" fmla="*/ 0 h 373"/>
                <a:gd name="T8" fmla="*/ 652 w 653"/>
                <a:gd name="T9" fmla="*/ 37 h 373"/>
              </a:gdLst>
              <a:ahLst/>
              <a:cxnLst>
                <a:cxn ang="0">
                  <a:pos x="T0" y="T1"/>
                </a:cxn>
                <a:cxn ang="0">
                  <a:pos x="T2" y="T3"/>
                </a:cxn>
                <a:cxn ang="0">
                  <a:pos x="T4" y="T5"/>
                </a:cxn>
                <a:cxn ang="0">
                  <a:pos x="T6" y="T7"/>
                </a:cxn>
                <a:cxn ang="0">
                  <a:pos x="T8" y="T9"/>
                </a:cxn>
              </a:cxnLst>
              <a:rect l="0" t="0" r="r" b="b"/>
              <a:pathLst>
                <a:path w="653" h="373">
                  <a:moveTo>
                    <a:pt x="652" y="37"/>
                  </a:moveTo>
                  <a:lnTo>
                    <a:pt x="18" y="372"/>
                  </a:lnTo>
                  <a:lnTo>
                    <a:pt x="0" y="335"/>
                  </a:lnTo>
                  <a:lnTo>
                    <a:pt x="633" y="0"/>
                  </a:lnTo>
                  <a:lnTo>
                    <a:pt x="652" y="37"/>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9" name="Freeform 83"/>
            <p:cNvSpPr>
              <a:spLocks noChangeArrowheads="1"/>
            </p:cNvSpPr>
            <p:nvPr/>
          </p:nvSpPr>
          <p:spPr bwMode="auto">
            <a:xfrm>
              <a:off x="6943725" y="2263775"/>
              <a:ext cx="376238" cy="207963"/>
            </a:xfrm>
            <a:custGeom>
              <a:avLst/>
              <a:gdLst>
                <a:gd name="T0" fmla="*/ 1043 w 1044"/>
                <a:gd name="T1" fmla="*/ 38 h 579"/>
                <a:gd name="T2" fmla="*/ 19 w 1044"/>
                <a:gd name="T3" fmla="*/ 578 h 579"/>
                <a:gd name="T4" fmla="*/ 0 w 1044"/>
                <a:gd name="T5" fmla="*/ 540 h 579"/>
                <a:gd name="T6" fmla="*/ 1005 w 1044"/>
                <a:gd name="T7" fmla="*/ 0 h 579"/>
                <a:gd name="T8" fmla="*/ 1043 w 1044"/>
                <a:gd name="T9" fmla="*/ 38 h 579"/>
              </a:gdLst>
              <a:ahLst/>
              <a:cxnLst>
                <a:cxn ang="0">
                  <a:pos x="T0" y="T1"/>
                </a:cxn>
                <a:cxn ang="0">
                  <a:pos x="T2" y="T3"/>
                </a:cxn>
                <a:cxn ang="0">
                  <a:pos x="T4" y="T5"/>
                </a:cxn>
                <a:cxn ang="0">
                  <a:pos x="T6" y="T7"/>
                </a:cxn>
                <a:cxn ang="0">
                  <a:pos x="T8" y="T9"/>
                </a:cxn>
              </a:cxnLst>
              <a:rect l="0" t="0" r="r" b="b"/>
              <a:pathLst>
                <a:path w="1044" h="579">
                  <a:moveTo>
                    <a:pt x="1043" y="38"/>
                  </a:moveTo>
                  <a:lnTo>
                    <a:pt x="19" y="578"/>
                  </a:lnTo>
                  <a:lnTo>
                    <a:pt x="0" y="540"/>
                  </a:lnTo>
                  <a:lnTo>
                    <a:pt x="1005" y="0"/>
                  </a:lnTo>
                  <a:lnTo>
                    <a:pt x="1043" y="38"/>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0" name="Freeform 84"/>
            <p:cNvSpPr>
              <a:spLocks noChangeArrowheads="1"/>
            </p:cNvSpPr>
            <p:nvPr/>
          </p:nvSpPr>
          <p:spPr bwMode="auto">
            <a:xfrm>
              <a:off x="6943725" y="2263775"/>
              <a:ext cx="376238" cy="207963"/>
            </a:xfrm>
            <a:custGeom>
              <a:avLst/>
              <a:gdLst>
                <a:gd name="T0" fmla="*/ 1043 w 1044"/>
                <a:gd name="T1" fmla="*/ 38 h 579"/>
                <a:gd name="T2" fmla="*/ 19 w 1044"/>
                <a:gd name="T3" fmla="*/ 578 h 579"/>
                <a:gd name="T4" fmla="*/ 0 w 1044"/>
                <a:gd name="T5" fmla="*/ 540 h 579"/>
                <a:gd name="T6" fmla="*/ 1005 w 1044"/>
                <a:gd name="T7" fmla="*/ 0 h 579"/>
                <a:gd name="T8" fmla="*/ 1043 w 1044"/>
                <a:gd name="T9" fmla="*/ 38 h 579"/>
              </a:gdLst>
              <a:ahLst/>
              <a:cxnLst>
                <a:cxn ang="0">
                  <a:pos x="T0" y="T1"/>
                </a:cxn>
                <a:cxn ang="0">
                  <a:pos x="T2" y="T3"/>
                </a:cxn>
                <a:cxn ang="0">
                  <a:pos x="T4" y="T5"/>
                </a:cxn>
                <a:cxn ang="0">
                  <a:pos x="T6" y="T7"/>
                </a:cxn>
                <a:cxn ang="0">
                  <a:pos x="T8" y="T9"/>
                </a:cxn>
              </a:cxnLst>
              <a:rect l="0" t="0" r="r" b="b"/>
              <a:pathLst>
                <a:path w="1044" h="579">
                  <a:moveTo>
                    <a:pt x="1043" y="38"/>
                  </a:moveTo>
                  <a:lnTo>
                    <a:pt x="19" y="578"/>
                  </a:lnTo>
                  <a:lnTo>
                    <a:pt x="0" y="540"/>
                  </a:lnTo>
                  <a:lnTo>
                    <a:pt x="1005" y="0"/>
                  </a:lnTo>
                  <a:lnTo>
                    <a:pt x="1043" y="38"/>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1" name="Freeform 85"/>
            <p:cNvSpPr>
              <a:spLocks noChangeArrowheads="1"/>
            </p:cNvSpPr>
            <p:nvPr/>
          </p:nvSpPr>
          <p:spPr bwMode="auto">
            <a:xfrm>
              <a:off x="6970713" y="2324100"/>
              <a:ext cx="376237" cy="207963"/>
            </a:xfrm>
            <a:custGeom>
              <a:avLst/>
              <a:gdLst>
                <a:gd name="T0" fmla="*/ 1042 w 1043"/>
                <a:gd name="T1" fmla="*/ 37 h 578"/>
                <a:gd name="T2" fmla="*/ 37 w 1043"/>
                <a:gd name="T3" fmla="*/ 577 h 578"/>
                <a:gd name="T4" fmla="*/ 0 w 1043"/>
                <a:gd name="T5" fmla="*/ 540 h 578"/>
                <a:gd name="T6" fmla="*/ 1023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37" y="577"/>
                  </a:lnTo>
                  <a:lnTo>
                    <a:pt x="0" y="540"/>
                  </a:lnTo>
                  <a:lnTo>
                    <a:pt x="1023" y="0"/>
                  </a:lnTo>
                  <a:lnTo>
                    <a:pt x="1042" y="37"/>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2" name="Freeform 86"/>
            <p:cNvSpPr>
              <a:spLocks noChangeArrowheads="1"/>
            </p:cNvSpPr>
            <p:nvPr/>
          </p:nvSpPr>
          <p:spPr bwMode="auto">
            <a:xfrm>
              <a:off x="6970713" y="2324100"/>
              <a:ext cx="376237" cy="207963"/>
            </a:xfrm>
            <a:custGeom>
              <a:avLst/>
              <a:gdLst>
                <a:gd name="T0" fmla="*/ 1042 w 1043"/>
                <a:gd name="T1" fmla="*/ 37 h 578"/>
                <a:gd name="T2" fmla="*/ 37 w 1043"/>
                <a:gd name="T3" fmla="*/ 577 h 578"/>
                <a:gd name="T4" fmla="*/ 0 w 1043"/>
                <a:gd name="T5" fmla="*/ 540 h 578"/>
                <a:gd name="T6" fmla="*/ 1023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37" y="577"/>
                  </a:lnTo>
                  <a:lnTo>
                    <a:pt x="0" y="540"/>
                  </a:lnTo>
                  <a:lnTo>
                    <a:pt x="1023" y="0"/>
                  </a:lnTo>
                  <a:lnTo>
                    <a:pt x="1042" y="37"/>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3" name="Freeform 87"/>
            <p:cNvSpPr>
              <a:spLocks noChangeArrowheads="1"/>
            </p:cNvSpPr>
            <p:nvPr/>
          </p:nvSpPr>
          <p:spPr bwMode="auto">
            <a:xfrm>
              <a:off x="6989763" y="2357438"/>
              <a:ext cx="376237" cy="207962"/>
            </a:xfrm>
            <a:custGeom>
              <a:avLst/>
              <a:gdLst>
                <a:gd name="T0" fmla="*/ 1043 w 1044"/>
                <a:gd name="T1" fmla="*/ 37 h 578"/>
                <a:gd name="T2" fmla="*/ 19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9" y="577"/>
                  </a:lnTo>
                  <a:lnTo>
                    <a:pt x="0" y="540"/>
                  </a:lnTo>
                  <a:lnTo>
                    <a:pt x="1024" y="0"/>
                  </a:lnTo>
                  <a:lnTo>
                    <a:pt x="1043" y="37"/>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4" name="Freeform 88"/>
            <p:cNvSpPr>
              <a:spLocks noChangeArrowheads="1"/>
            </p:cNvSpPr>
            <p:nvPr/>
          </p:nvSpPr>
          <p:spPr bwMode="auto">
            <a:xfrm>
              <a:off x="6989763" y="2357438"/>
              <a:ext cx="376237" cy="207962"/>
            </a:xfrm>
            <a:custGeom>
              <a:avLst/>
              <a:gdLst>
                <a:gd name="T0" fmla="*/ 1043 w 1044"/>
                <a:gd name="T1" fmla="*/ 37 h 578"/>
                <a:gd name="T2" fmla="*/ 19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9" y="577"/>
                  </a:lnTo>
                  <a:lnTo>
                    <a:pt x="0" y="540"/>
                  </a:lnTo>
                  <a:lnTo>
                    <a:pt x="1024" y="0"/>
                  </a:lnTo>
                  <a:lnTo>
                    <a:pt x="1043" y="37"/>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5" name="Freeform 89"/>
            <p:cNvSpPr>
              <a:spLocks noChangeArrowheads="1"/>
            </p:cNvSpPr>
            <p:nvPr/>
          </p:nvSpPr>
          <p:spPr bwMode="auto">
            <a:xfrm>
              <a:off x="7004050" y="2384425"/>
              <a:ext cx="376238" cy="214313"/>
            </a:xfrm>
            <a:custGeom>
              <a:avLst/>
              <a:gdLst>
                <a:gd name="T0" fmla="*/ 1042 w 1043"/>
                <a:gd name="T1" fmla="*/ 55 h 597"/>
                <a:gd name="T2" fmla="*/ 18 w 1043"/>
                <a:gd name="T3" fmla="*/ 596 h 597"/>
                <a:gd name="T4" fmla="*/ 0 w 1043"/>
                <a:gd name="T5" fmla="*/ 540 h 597"/>
                <a:gd name="T6" fmla="*/ 1024 w 1043"/>
                <a:gd name="T7" fmla="*/ 0 h 597"/>
                <a:gd name="T8" fmla="*/ 1042 w 1043"/>
                <a:gd name="T9" fmla="*/ 55 h 597"/>
              </a:gdLst>
              <a:ahLst/>
              <a:cxnLst>
                <a:cxn ang="0">
                  <a:pos x="T0" y="T1"/>
                </a:cxn>
                <a:cxn ang="0">
                  <a:pos x="T2" y="T3"/>
                </a:cxn>
                <a:cxn ang="0">
                  <a:pos x="T4" y="T5"/>
                </a:cxn>
                <a:cxn ang="0">
                  <a:pos x="T6" y="T7"/>
                </a:cxn>
                <a:cxn ang="0">
                  <a:pos x="T8" y="T9"/>
                </a:cxn>
              </a:cxnLst>
              <a:rect l="0" t="0" r="r" b="b"/>
              <a:pathLst>
                <a:path w="1043" h="597">
                  <a:moveTo>
                    <a:pt x="1042" y="55"/>
                  </a:moveTo>
                  <a:lnTo>
                    <a:pt x="18" y="596"/>
                  </a:lnTo>
                  <a:lnTo>
                    <a:pt x="0" y="540"/>
                  </a:lnTo>
                  <a:lnTo>
                    <a:pt x="1024" y="0"/>
                  </a:lnTo>
                  <a:lnTo>
                    <a:pt x="1042" y="55"/>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6" name="Freeform 90"/>
            <p:cNvSpPr>
              <a:spLocks noChangeArrowheads="1"/>
            </p:cNvSpPr>
            <p:nvPr/>
          </p:nvSpPr>
          <p:spPr bwMode="auto">
            <a:xfrm>
              <a:off x="7004050" y="2384425"/>
              <a:ext cx="376238" cy="214313"/>
            </a:xfrm>
            <a:custGeom>
              <a:avLst/>
              <a:gdLst>
                <a:gd name="T0" fmla="*/ 1042 w 1043"/>
                <a:gd name="T1" fmla="*/ 55 h 597"/>
                <a:gd name="T2" fmla="*/ 18 w 1043"/>
                <a:gd name="T3" fmla="*/ 596 h 597"/>
                <a:gd name="T4" fmla="*/ 0 w 1043"/>
                <a:gd name="T5" fmla="*/ 540 h 597"/>
                <a:gd name="T6" fmla="*/ 1024 w 1043"/>
                <a:gd name="T7" fmla="*/ 0 h 597"/>
                <a:gd name="T8" fmla="*/ 1042 w 1043"/>
                <a:gd name="T9" fmla="*/ 55 h 597"/>
              </a:gdLst>
              <a:ahLst/>
              <a:cxnLst>
                <a:cxn ang="0">
                  <a:pos x="T0" y="T1"/>
                </a:cxn>
                <a:cxn ang="0">
                  <a:pos x="T2" y="T3"/>
                </a:cxn>
                <a:cxn ang="0">
                  <a:pos x="T4" y="T5"/>
                </a:cxn>
                <a:cxn ang="0">
                  <a:pos x="T6" y="T7"/>
                </a:cxn>
                <a:cxn ang="0">
                  <a:pos x="T8" y="T9"/>
                </a:cxn>
              </a:cxnLst>
              <a:rect l="0" t="0" r="r" b="b"/>
              <a:pathLst>
                <a:path w="1043" h="597">
                  <a:moveTo>
                    <a:pt x="1042" y="55"/>
                  </a:moveTo>
                  <a:lnTo>
                    <a:pt x="18" y="596"/>
                  </a:lnTo>
                  <a:lnTo>
                    <a:pt x="0" y="540"/>
                  </a:lnTo>
                  <a:lnTo>
                    <a:pt x="1024" y="0"/>
                  </a:lnTo>
                  <a:lnTo>
                    <a:pt x="1042" y="55"/>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7" name="Freeform 91"/>
            <p:cNvSpPr>
              <a:spLocks noChangeArrowheads="1"/>
            </p:cNvSpPr>
            <p:nvPr/>
          </p:nvSpPr>
          <p:spPr bwMode="auto">
            <a:xfrm>
              <a:off x="7024688" y="2417763"/>
              <a:ext cx="376237" cy="207962"/>
            </a:xfrm>
            <a:custGeom>
              <a:avLst/>
              <a:gdLst>
                <a:gd name="T0" fmla="*/ 1042 w 1043"/>
                <a:gd name="T1" fmla="*/ 37 h 578"/>
                <a:gd name="T2" fmla="*/ 18 w 1043"/>
                <a:gd name="T3" fmla="*/ 577 h 578"/>
                <a:gd name="T4" fmla="*/ 0 w 1043"/>
                <a:gd name="T5" fmla="*/ 539 h 578"/>
                <a:gd name="T6" fmla="*/ 1005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18" y="577"/>
                  </a:lnTo>
                  <a:lnTo>
                    <a:pt x="0" y="539"/>
                  </a:lnTo>
                  <a:lnTo>
                    <a:pt x="1005" y="0"/>
                  </a:lnTo>
                  <a:lnTo>
                    <a:pt x="1042" y="37"/>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8" name="Freeform 92"/>
            <p:cNvSpPr>
              <a:spLocks noChangeArrowheads="1"/>
            </p:cNvSpPr>
            <p:nvPr/>
          </p:nvSpPr>
          <p:spPr bwMode="auto">
            <a:xfrm>
              <a:off x="7024688" y="2417763"/>
              <a:ext cx="376237" cy="207962"/>
            </a:xfrm>
            <a:custGeom>
              <a:avLst/>
              <a:gdLst>
                <a:gd name="T0" fmla="*/ 1042 w 1043"/>
                <a:gd name="T1" fmla="*/ 37 h 578"/>
                <a:gd name="T2" fmla="*/ 18 w 1043"/>
                <a:gd name="T3" fmla="*/ 577 h 578"/>
                <a:gd name="T4" fmla="*/ 0 w 1043"/>
                <a:gd name="T5" fmla="*/ 539 h 578"/>
                <a:gd name="T6" fmla="*/ 1005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18" y="577"/>
                  </a:lnTo>
                  <a:lnTo>
                    <a:pt x="0" y="539"/>
                  </a:lnTo>
                  <a:lnTo>
                    <a:pt x="1005" y="0"/>
                  </a:lnTo>
                  <a:lnTo>
                    <a:pt x="1042" y="37"/>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9" name="Freeform 93"/>
            <p:cNvSpPr>
              <a:spLocks noChangeArrowheads="1"/>
            </p:cNvSpPr>
            <p:nvPr/>
          </p:nvSpPr>
          <p:spPr bwMode="auto">
            <a:xfrm>
              <a:off x="7037388" y="2444750"/>
              <a:ext cx="376237" cy="214313"/>
            </a:xfrm>
            <a:custGeom>
              <a:avLst/>
              <a:gdLst>
                <a:gd name="T0" fmla="*/ 1042 w 1043"/>
                <a:gd name="T1" fmla="*/ 56 h 597"/>
                <a:gd name="T2" fmla="*/ 18 w 1043"/>
                <a:gd name="T3" fmla="*/ 596 h 597"/>
                <a:gd name="T4" fmla="*/ 0 w 1043"/>
                <a:gd name="T5" fmla="*/ 540 h 597"/>
                <a:gd name="T6" fmla="*/ 1024 w 1043"/>
                <a:gd name="T7" fmla="*/ 0 h 597"/>
                <a:gd name="T8" fmla="*/ 1042 w 1043"/>
                <a:gd name="T9" fmla="*/ 56 h 597"/>
              </a:gdLst>
              <a:ahLst/>
              <a:cxnLst>
                <a:cxn ang="0">
                  <a:pos x="T0" y="T1"/>
                </a:cxn>
                <a:cxn ang="0">
                  <a:pos x="T2" y="T3"/>
                </a:cxn>
                <a:cxn ang="0">
                  <a:pos x="T4" y="T5"/>
                </a:cxn>
                <a:cxn ang="0">
                  <a:pos x="T6" y="T7"/>
                </a:cxn>
                <a:cxn ang="0">
                  <a:pos x="T8" y="T9"/>
                </a:cxn>
              </a:cxnLst>
              <a:rect l="0" t="0" r="r" b="b"/>
              <a:pathLst>
                <a:path w="1043" h="597">
                  <a:moveTo>
                    <a:pt x="1042" y="56"/>
                  </a:moveTo>
                  <a:lnTo>
                    <a:pt x="18" y="596"/>
                  </a:lnTo>
                  <a:lnTo>
                    <a:pt x="0" y="540"/>
                  </a:lnTo>
                  <a:lnTo>
                    <a:pt x="1024" y="0"/>
                  </a:lnTo>
                  <a:lnTo>
                    <a:pt x="1042" y="56"/>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0" name="Freeform 94"/>
            <p:cNvSpPr>
              <a:spLocks noChangeArrowheads="1"/>
            </p:cNvSpPr>
            <p:nvPr/>
          </p:nvSpPr>
          <p:spPr bwMode="auto">
            <a:xfrm>
              <a:off x="7037388" y="2444750"/>
              <a:ext cx="376237" cy="214313"/>
            </a:xfrm>
            <a:custGeom>
              <a:avLst/>
              <a:gdLst>
                <a:gd name="T0" fmla="*/ 1042 w 1043"/>
                <a:gd name="T1" fmla="*/ 56 h 597"/>
                <a:gd name="T2" fmla="*/ 18 w 1043"/>
                <a:gd name="T3" fmla="*/ 596 h 597"/>
                <a:gd name="T4" fmla="*/ 0 w 1043"/>
                <a:gd name="T5" fmla="*/ 540 h 597"/>
                <a:gd name="T6" fmla="*/ 1024 w 1043"/>
                <a:gd name="T7" fmla="*/ 0 h 597"/>
                <a:gd name="T8" fmla="*/ 1042 w 1043"/>
                <a:gd name="T9" fmla="*/ 56 h 597"/>
              </a:gdLst>
              <a:ahLst/>
              <a:cxnLst>
                <a:cxn ang="0">
                  <a:pos x="T0" y="T1"/>
                </a:cxn>
                <a:cxn ang="0">
                  <a:pos x="T2" y="T3"/>
                </a:cxn>
                <a:cxn ang="0">
                  <a:pos x="T4" y="T5"/>
                </a:cxn>
                <a:cxn ang="0">
                  <a:pos x="T6" y="T7"/>
                </a:cxn>
                <a:cxn ang="0">
                  <a:pos x="T8" y="T9"/>
                </a:cxn>
              </a:cxnLst>
              <a:rect l="0" t="0" r="r" b="b"/>
              <a:pathLst>
                <a:path w="1043" h="597">
                  <a:moveTo>
                    <a:pt x="1042" y="56"/>
                  </a:moveTo>
                  <a:lnTo>
                    <a:pt x="18" y="596"/>
                  </a:lnTo>
                  <a:lnTo>
                    <a:pt x="0" y="540"/>
                  </a:lnTo>
                  <a:lnTo>
                    <a:pt x="1024" y="0"/>
                  </a:lnTo>
                  <a:lnTo>
                    <a:pt x="1042" y="56"/>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1" name="Freeform 95"/>
            <p:cNvSpPr>
              <a:spLocks noChangeArrowheads="1"/>
            </p:cNvSpPr>
            <p:nvPr/>
          </p:nvSpPr>
          <p:spPr bwMode="auto">
            <a:xfrm>
              <a:off x="7050088" y="2478088"/>
              <a:ext cx="376237" cy="207962"/>
            </a:xfrm>
            <a:custGeom>
              <a:avLst/>
              <a:gdLst>
                <a:gd name="T0" fmla="*/ 1043 w 1044"/>
                <a:gd name="T1" fmla="*/ 38 h 578"/>
                <a:gd name="T2" fmla="*/ 37 w 1044"/>
                <a:gd name="T3" fmla="*/ 577 h 578"/>
                <a:gd name="T4" fmla="*/ 0 w 1044"/>
                <a:gd name="T5" fmla="*/ 540 h 578"/>
                <a:gd name="T6" fmla="*/ 1024 w 1044"/>
                <a:gd name="T7" fmla="*/ 0 h 578"/>
                <a:gd name="T8" fmla="*/ 1043 w 1044"/>
                <a:gd name="T9" fmla="*/ 38 h 578"/>
              </a:gdLst>
              <a:ahLst/>
              <a:cxnLst>
                <a:cxn ang="0">
                  <a:pos x="T0" y="T1"/>
                </a:cxn>
                <a:cxn ang="0">
                  <a:pos x="T2" y="T3"/>
                </a:cxn>
                <a:cxn ang="0">
                  <a:pos x="T4" y="T5"/>
                </a:cxn>
                <a:cxn ang="0">
                  <a:pos x="T6" y="T7"/>
                </a:cxn>
                <a:cxn ang="0">
                  <a:pos x="T8" y="T9"/>
                </a:cxn>
              </a:cxnLst>
              <a:rect l="0" t="0" r="r" b="b"/>
              <a:pathLst>
                <a:path w="1044" h="578">
                  <a:moveTo>
                    <a:pt x="1043" y="38"/>
                  </a:moveTo>
                  <a:lnTo>
                    <a:pt x="37" y="577"/>
                  </a:lnTo>
                  <a:lnTo>
                    <a:pt x="0" y="540"/>
                  </a:lnTo>
                  <a:lnTo>
                    <a:pt x="1024" y="0"/>
                  </a:lnTo>
                  <a:lnTo>
                    <a:pt x="1043" y="38"/>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2" name="Freeform 96"/>
            <p:cNvSpPr>
              <a:spLocks noChangeArrowheads="1"/>
            </p:cNvSpPr>
            <p:nvPr/>
          </p:nvSpPr>
          <p:spPr bwMode="auto">
            <a:xfrm>
              <a:off x="7050088" y="2478088"/>
              <a:ext cx="376237" cy="207962"/>
            </a:xfrm>
            <a:custGeom>
              <a:avLst/>
              <a:gdLst>
                <a:gd name="T0" fmla="*/ 1043 w 1044"/>
                <a:gd name="T1" fmla="*/ 38 h 578"/>
                <a:gd name="T2" fmla="*/ 37 w 1044"/>
                <a:gd name="T3" fmla="*/ 577 h 578"/>
                <a:gd name="T4" fmla="*/ 0 w 1044"/>
                <a:gd name="T5" fmla="*/ 540 h 578"/>
                <a:gd name="T6" fmla="*/ 1024 w 1044"/>
                <a:gd name="T7" fmla="*/ 0 h 578"/>
                <a:gd name="T8" fmla="*/ 1043 w 1044"/>
                <a:gd name="T9" fmla="*/ 38 h 578"/>
              </a:gdLst>
              <a:ahLst/>
              <a:cxnLst>
                <a:cxn ang="0">
                  <a:pos x="T0" y="T1"/>
                </a:cxn>
                <a:cxn ang="0">
                  <a:pos x="T2" y="T3"/>
                </a:cxn>
                <a:cxn ang="0">
                  <a:pos x="T4" y="T5"/>
                </a:cxn>
                <a:cxn ang="0">
                  <a:pos x="T6" y="T7"/>
                </a:cxn>
                <a:cxn ang="0">
                  <a:pos x="T8" y="T9"/>
                </a:cxn>
              </a:cxnLst>
              <a:rect l="0" t="0" r="r" b="b"/>
              <a:pathLst>
                <a:path w="1044" h="578">
                  <a:moveTo>
                    <a:pt x="1043" y="38"/>
                  </a:moveTo>
                  <a:lnTo>
                    <a:pt x="37" y="577"/>
                  </a:lnTo>
                  <a:lnTo>
                    <a:pt x="0" y="540"/>
                  </a:lnTo>
                  <a:lnTo>
                    <a:pt x="1024" y="0"/>
                  </a:lnTo>
                  <a:lnTo>
                    <a:pt x="1043" y="38"/>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3" name="Freeform 97"/>
            <p:cNvSpPr>
              <a:spLocks noChangeArrowheads="1"/>
            </p:cNvSpPr>
            <p:nvPr/>
          </p:nvSpPr>
          <p:spPr bwMode="auto">
            <a:xfrm>
              <a:off x="7070725" y="2505075"/>
              <a:ext cx="376238" cy="214313"/>
            </a:xfrm>
            <a:custGeom>
              <a:avLst/>
              <a:gdLst>
                <a:gd name="T0" fmla="*/ 1043 w 1044"/>
                <a:gd name="T1" fmla="*/ 56 h 596"/>
                <a:gd name="T2" fmla="*/ 20 w 1044"/>
                <a:gd name="T3" fmla="*/ 595 h 596"/>
                <a:gd name="T4" fmla="*/ 0 w 1044"/>
                <a:gd name="T5" fmla="*/ 539 h 596"/>
                <a:gd name="T6" fmla="*/ 1025 w 1044"/>
                <a:gd name="T7" fmla="*/ 0 h 596"/>
                <a:gd name="T8" fmla="*/ 1043 w 1044"/>
                <a:gd name="T9" fmla="*/ 56 h 596"/>
              </a:gdLst>
              <a:ahLst/>
              <a:cxnLst>
                <a:cxn ang="0">
                  <a:pos x="T0" y="T1"/>
                </a:cxn>
                <a:cxn ang="0">
                  <a:pos x="T2" y="T3"/>
                </a:cxn>
                <a:cxn ang="0">
                  <a:pos x="T4" y="T5"/>
                </a:cxn>
                <a:cxn ang="0">
                  <a:pos x="T6" y="T7"/>
                </a:cxn>
                <a:cxn ang="0">
                  <a:pos x="T8" y="T9"/>
                </a:cxn>
              </a:cxnLst>
              <a:rect l="0" t="0" r="r" b="b"/>
              <a:pathLst>
                <a:path w="1044" h="596">
                  <a:moveTo>
                    <a:pt x="1043" y="56"/>
                  </a:moveTo>
                  <a:lnTo>
                    <a:pt x="20" y="595"/>
                  </a:lnTo>
                  <a:lnTo>
                    <a:pt x="0" y="539"/>
                  </a:lnTo>
                  <a:lnTo>
                    <a:pt x="1025" y="0"/>
                  </a:lnTo>
                  <a:lnTo>
                    <a:pt x="1043" y="56"/>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4" name="Freeform 98"/>
            <p:cNvSpPr>
              <a:spLocks noChangeArrowheads="1"/>
            </p:cNvSpPr>
            <p:nvPr/>
          </p:nvSpPr>
          <p:spPr bwMode="auto">
            <a:xfrm>
              <a:off x="7070725" y="2505075"/>
              <a:ext cx="376238" cy="214313"/>
            </a:xfrm>
            <a:custGeom>
              <a:avLst/>
              <a:gdLst>
                <a:gd name="T0" fmla="*/ 1043 w 1044"/>
                <a:gd name="T1" fmla="*/ 56 h 596"/>
                <a:gd name="T2" fmla="*/ 20 w 1044"/>
                <a:gd name="T3" fmla="*/ 595 h 596"/>
                <a:gd name="T4" fmla="*/ 0 w 1044"/>
                <a:gd name="T5" fmla="*/ 539 h 596"/>
                <a:gd name="T6" fmla="*/ 1025 w 1044"/>
                <a:gd name="T7" fmla="*/ 0 h 596"/>
                <a:gd name="T8" fmla="*/ 1043 w 1044"/>
                <a:gd name="T9" fmla="*/ 56 h 596"/>
              </a:gdLst>
              <a:ahLst/>
              <a:cxnLst>
                <a:cxn ang="0">
                  <a:pos x="T0" y="T1"/>
                </a:cxn>
                <a:cxn ang="0">
                  <a:pos x="T2" y="T3"/>
                </a:cxn>
                <a:cxn ang="0">
                  <a:pos x="T4" y="T5"/>
                </a:cxn>
                <a:cxn ang="0">
                  <a:pos x="T6" y="T7"/>
                </a:cxn>
                <a:cxn ang="0">
                  <a:pos x="T8" y="T9"/>
                </a:cxn>
              </a:cxnLst>
              <a:rect l="0" t="0" r="r" b="b"/>
              <a:pathLst>
                <a:path w="1044" h="596">
                  <a:moveTo>
                    <a:pt x="1043" y="56"/>
                  </a:moveTo>
                  <a:lnTo>
                    <a:pt x="20" y="595"/>
                  </a:lnTo>
                  <a:lnTo>
                    <a:pt x="0" y="539"/>
                  </a:lnTo>
                  <a:lnTo>
                    <a:pt x="1025" y="0"/>
                  </a:lnTo>
                  <a:lnTo>
                    <a:pt x="1043" y="56"/>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5" name="Freeform 99"/>
            <p:cNvSpPr>
              <a:spLocks noChangeArrowheads="1"/>
            </p:cNvSpPr>
            <p:nvPr/>
          </p:nvSpPr>
          <p:spPr bwMode="auto">
            <a:xfrm>
              <a:off x="7083425" y="2538413"/>
              <a:ext cx="376238" cy="207962"/>
            </a:xfrm>
            <a:custGeom>
              <a:avLst/>
              <a:gdLst>
                <a:gd name="T0" fmla="*/ 1043 w 1044"/>
                <a:gd name="T1" fmla="*/ 37 h 578"/>
                <a:gd name="T2" fmla="*/ 18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8" y="577"/>
                  </a:lnTo>
                  <a:lnTo>
                    <a:pt x="0" y="540"/>
                  </a:lnTo>
                  <a:lnTo>
                    <a:pt x="1024" y="0"/>
                  </a:lnTo>
                  <a:lnTo>
                    <a:pt x="1043" y="37"/>
                  </a:ln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6" name="Freeform 100"/>
            <p:cNvSpPr>
              <a:spLocks noChangeArrowheads="1"/>
            </p:cNvSpPr>
            <p:nvPr/>
          </p:nvSpPr>
          <p:spPr bwMode="auto">
            <a:xfrm>
              <a:off x="7083425" y="2538413"/>
              <a:ext cx="376238" cy="207962"/>
            </a:xfrm>
            <a:custGeom>
              <a:avLst/>
              <a:gdLst>
                <a:gd name="T0" fmla="*/ 1043 w 1044"/>
                <a:gd name="T1" fmla="*/ 37 h 578"/>
                <a:gd name="T2" fmla="*/ 18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8" y="577"/>
                  </a:lnTo>
                  <a:lnTo>
                    <a:pt x="0" y="540"/>
                  </a:lnTo>
                  <a:lnTo>
                    <a:pt x="1024" y="0"/>
                  </a:lnTo>
                  <a:lnTo>
                    <a:pt x="1043" y="37"/>
                  </a:lnTo>
                </a:path>
              </a:pathLst>
            </a:custGeom>
            <a:solidFill>
              <a:srgbClr val="384D6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7" name="Freeform 101"/>
            <p:cNvSpPr>
              <a:spLocks noChangeArrowheads="1"/>
            </p:cNvSpPr>
            <p:nvPr/>
          </p:nvSpPr>
          <p:spPr bwMode="auto">
            <a:xfrm>
              <a:off x="7358063" y="2116138"/>
              <a:ext cx="536575" cy="247650"/>
            </a:xfrm>
            <a:custGeom>
              <a:avLst/>
              <a:gdLst>
                <a:gd name="T0" fmla="*/ 1341 w 1491"/>
                <a:gd name="T1" fmla="*/ 0 h 690"/>
                <a:gd name="T2" fmla="*/ 1341 w 1491"/>
                <a:gd name="T3" fmla="*/ 0 h 690"/>
                <a:gd name="T4" fmla="*/ 168 w 1491"/>
                <a:gd name="T5" fmla="*/ 0 h 690"/>
                <a:gd name="T6" fmla="*/ 0 w 1491"/>
                <a:gd name="T7" fmla="*/ 149 h 690"/>
                <a:gd name="T8" fmla="*/ 0 w 1491"/>
                <a:gd name="T9" fmla="*/ 596 h 690"/>
                <a:gd name="T10" fmla="*/ 38 w 1491"/>
                <a:gd name="T11" fmla="*/ 689 h 690"/>
                <a:gd name="T12" fmla="*/ 38 w 1491"/>
                <a:gd name="T13" fmla="*/ 335 h 690"/>
                <a:gd name="T14" fmla="*/ 187 w 1491"/>
                <a:gd name="T15" fmla="*/ 186 h 690"/>
                <a:gd name="T16" fmla="*/ 1323 w 1491"/>
                <a:gd name="T17" fmla="*/ 186 h 690"/>
                <a:gd name="T18" fmla="*/ 1472 w 1491"/>
                <a:gd name="T19" fmla="*/ 335 h 690"/>
                <a:gd name="T20" fmla="*/ 1472 w 1491"/>
                <a:gd name="T21" fmla="*/ 689 h 690"/>
                <a:gd name="T22" fmla="*/ 1490 w 1491"/>
                <a:gd name="T23" fmla="*/ 596 h 690"/>
                <a:gd name="T24" fmla="*/ 1490 w 1491"/>
                <a:gd name="T25" fmla="*/ 149 h 690"/>
                <a:gd name="T26" fmla="*/ 1341 w 1491"/>
                <a:gd name="T27" fmla="*/ 0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1" h="690">
                  <a:moveTo>
                    <a:pt x="1341" y="0"/>
                  </a:moveTo>
                  <a:lnTo>
                    <a:pt x="1341" y="0"/>
                  </a:lnTo>
                  <a:cubicBezTo>
                    <a:pt x="168" y="0"/>
                    <a:pt x="168" y="0"/>
                    <a:pt x="168" y="0"/>
                  </a:cubicBezTo>
                  <a:cubicBezTo>
                    <a:pt x="75" y="0"/>
                    <a:pt x="0" y="74"/>
                    <a:pt x="0" y="149"/>
                  </a:cubicBezTo>
                  <a:cubicBezTo>
                    <a:pt x="0" y="596"/>
                    <a:pt x="0" y="596"/>
                    <a:pt x="0" y="596"/>
                  </a:cubicBezTo>
                  <a:cubicBezTo>
                    <a:pt x="0" y="633"/>
                    <a:pt x="19" y="651"/>
                    <a:pt x="38" y="689"/>
                  </a:cubicBezTo>
                  <a:cubicBezTo>
                    <a:pt x="38" y="335"/>
                    <a:pt x="38" y="335"/>
                    <a:pt x="38" y="335"/>
                  </a:cubicBezTo>
                  <a:cubicBezTo>
                    <a:pt x="38" y="260"/>
                    <a:pt x="112" y="186"/>
                    <a:pt x="187" y="186"/>
                  </a:cubicBezTo>
                  <a:cubicBezTo>
                    <a:pt x="1323" y="186"/>
                    <a:pt x="1323" y="186"/>
                    <a:pt x="1323" y="186"/>
                  </a:cubicBezTo>
                  <a:cubicBezTo>
                    <a:pt x="1397" y="186"/>
                    <a:pt x="1472" y="260"/>
                    <a:pt x="1472" y="335"/>
                  </a:cubicBezTo>
                  <a:cubicBezTo>
                    <a:pt x="1472" y="689"/>
                    <a:pt x="1472" y="689"/>
                    <a:pt x="1472" y="689"/>
                  </a:cubicBezTo>
                  <a:cubicBezTo>
                    <a:pt x="1490" y="651"/>
                    <a:pt x="1490" y="633"/>
                    <a:pt x="1490" y="596"/>
                  </a:cubicBezTo>
                  <a:cubicBezTo>
                    <a:pt x="1490" y="149"/>
                    <a:pt x="1490" y="149"/>
                    <a:pt x="1490" y="149"/>
                  </a:cubicBezTo>
                  <a:cubicBezTo>
                    <a:pt x="1490" y="74"/>
                    <a:pt x="1434" y="0"/>
                    <a:pt x="1341" y="0"/>
                  </a:cubicBezTo>
                </a:path>
              </a:pathLst>
            </a:custGeom>
            <a:solidFill>
              <a:srgbClr val="2A384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8" name="Freeform 102"/>
            <p:cNvSpPr>
              <a:spLocks noChangeArrowheads="1"/>
            </p:cNvSpPr>
            <p:nvPr/>
          </p:nvSpPr>
          <p:spPr bwMode="auto">
            <a:xfrm>
              <a:off x="7083425" y="2257425"/>
              <a:ext cx="1092200" cy="750888"/>
            </a:xfrm>
            <a:custGeom>
              <a:avLst/>
              <a:gdLst>
                <a:gd name="T0" fmla="*/ 3035 w 3036"/>
                <a:gd name="T1" fmla="*/ 1936 h 2085"/>
                <a:gd name="T2" fmla="*/ 3035 w 3036"/>
                <a:gd name="T3" fmla="*/ 1936 h 2085"/>
                <a:gd name="T4" fmla="*/ 2886 w 3036"/>
                <a:gd name="T5" fmla="*/ 2084 h 2085"/>
                <a:gd name="T6" fmla="*/ 167 w 3036"/>
                <a:gd name="T7" fmla="*/ 2084 h 2085"/>
                <a:gd name="T8" fmla="*/ 0 w 3036"/>
                <a:gd name="T9" fmla="*/ 1936 h 2085"/>
                <a:gd name="T10" fmla="*/ 0 w 3036"/>
                <a:gd name="T11" fmla="*/ 149 h 2085"/>
                <a:gd name="T12" fmla="*/ 167 w 3036"/>
                <a:gd name="T13" fmla="*/ 0 h 2085"/>
                <a:gd name="T14" fmla="*/ 2886 w 3036"/>
                <a:gd name="T15" fmla="*/ 0 h 2085"/>
                <a:gd name="T16" fmla="*/ 3035 w 3036"/>
                <a:gd name="T17" fmla="*/ 149 h 2085"/>
                <a:gd name="T18" fmla="*/ 3035 w 3036"/>
                <a:gd name="T19" fmla="*/ 1936 h 2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36" h="2085">
                  <a:moveTo>
                    <a:pt x="3035" y="1936"/>
                  </a:moveTo>
                  <a:lnTo>
                    <a:pt x="3035" y="1936"/>
                  </a:lnTo>
                  <a:cubicBezTo>
                    <a:pt x="3035" y="2029"/>
                    <a:pt x="2979" y="2084"/>
                    <a:pt x="2886" y="2084"/>
                  </a:cubicBezTo>
                  <a:cubicBezTo>
                    <a:pt x="167" y="2084"/>
                    <a:pt x="167" y="2084"/>
                    <a:pt x="167" y="2084"/>
                  </a:cubicBezTo>
                  <a:cubicBezTo>
                    <a:pt x="74" y="2084"/>
                    <a:pt x="0" y="2029"/>
                    <a:pt x="0" y="1936"/>
                  </a:cubicBezTo>
                  <a:cubicBezTo>
                    <a:pt x="0" y="149"/>
                    <a:pt x="0" y="149"/>
                    <a:pt x="0" y="149"/>
                  </a:cubicBezTo>
                  <a:cubicBezTo>
                    <a:pt x="0" y="74"/>
                    <a:pt x="74" y="0"/>
                    <a:pt x="167" y="0"/>
                  </a:cubicBezTo>
                  <a:cubicBezTo>
                    <a:pt x="2886" y="0"/>
                    <a:pt x="2886" y="0"/>
                    <a:pt x="2886" y="0"/>
                  </a:cubicBezTo>
                  <a:cubicBezTo>
                    <a:pt x="2979" y="0"/>
                    <a:pt x="3035" y="74"/>
                    <a:pt x="3035" y="149"/>
                  </a:cubicBezTo>
                  <a:cubicBezTo>
                    <a:pt x="3035" y="1936"/>
                    <a:pt x="3035" y="1936"/>
                    <a:pt x="3035" y="1936"/>
                  </a:cubicBezTo>
                </a:path>
              </a:pathLst>
            </a:custGeom>
            <a:solidFill>
              <a:srgbClr val="384D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9" name="Freeform 103"/>
            <p:cNvSpPr>
              <a:spLocks noChangeArrowheads="1"/>
            </p:cNvSpPr>
            <p:nvPr/>
          </p:nvSpPr>
          <p:spPr bwMode="auto">
            <a:xfrm>
              <a:off x="7083425" y="2257425"/>
              <a:ext cx="1092200" cy="382588"/>
            </a:xfrm>
            <a:custGeom>
              <a:avLst/>
              <a:gdLst>
                <a:gd name="T0" fmla="*/ 3035 w 3036"/>
                <a:gd name="T1" fmla="*/ 1061 h 1062"/>
                <a:gd name="T2" fmla="*/ 3035 w 3036"/>
                <a:gd name="T3" fmla="*/ 1061 h 1062"/>
                <a:gd name="T4" fmla="*/ 3035 w 3036"/>
                <a:gd name="T5" fmla="*/ 149 h 1062"/>
                <a:gd name="T6" fmla="*/ 2886 w 3036"/>
                <a:gd name="T7" fmla="*/ 0 h 1062"/>
                <a:gd name="T8" fmla="*/ 167 w 3036"/>
                <a:gd name="T9" fmla="*/ 0 h 1062"/>
                <a:gd name="T10" fmla="*/ 0 w 3036"/>
                <a:gd name="T11" fmla="*/ 149 h 1062"/>
                <a:gd name="T12" fmla="*/ 0 w 3036"/>
                <a:gd name="T13" fmla="*/ 1061 h 1062"/>
                <a:gd name="T14" fmla="*/ 3035 w 3036"/>
                <a:gd name="T15" fmla="*/ 1061 h 10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36" h="1062">
                  <a:moveTo>
                    <a:pt x="3035" y="1061"/>
                  </a:moveTo>
                  <a:lnTo>
                    <a:pt x="3035" y="1061"/>
                  </a:lnTo>
                  <a:cubicBezTo>
                    <a:pt x="3035" y="149"/>
                    <a:pt x="3035" y="149"/>
                    <a:pt x="3035" y="149"/>
                  </a:cubicBezTo>
                  <a:cubicBezTo>
                    <a:pt x="3035" y="74"/>
                    <a:pt x="2979" y="0"/>
                    <a:pt x="2886" y="0"/>
                  </a:cubicBezTo>
                  <a:cubicBezTo>
                    <a:pt x="167" y="0"/>
                    <a:pt x="167" y="0"/>
                    <a:pt x="167" y="0"/>
                  </a:cubicBezTo>
                  <a:cubicBezTo>
                    <a:pt x="74" y="0"/>
                    <a:pt x="0" y="74"/>
                    <a:pt x="0" y="149"/>
                  </a:cubicBezTo>
                  <a:cubicBezTo>
                    <a:pt x="0" y="1061"/>
                    <a:pt x="0" y="1061"/>
                    <a:pt x="0" y="1061"/>
                  </a:cubicBezTo>
                  <a:cubicBezTo>
                    <a:pt x="3035" y="1061"/>
                    <a:pt x="3035" y="1061"/>
                    <a:pt x="3035" y="1061"/>
                  </a:cubicBezTo>
                </a:path>
              </a:pathLst>
            </a:custGeom>
            <a:solidFill>
              <a:srgbClr val="2A384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0" name="Freeform 104"/>
            <p:cNvSpPr>
              <a:spLocks noChangeArrowheads="1"/>
            </p:cNvSpPr>
            <p:nvPr/>
          </p:nvSpPr>
          <p:spPr bwMode="auto">
            <a:xfrm>
              <a:off x="7083425" y="2257425"/>
              <a:ext cx="1092200" cy="355600"/>
            </a:xfrm>
            <a:custGeom>
              <a:avLst/>
              <a:gdLst>
                <a:gd name="T0" fmla="*/ 3035 w 3036"/>
                <a:gd name="T1" fmla="*/ 986 h 987"/>
                <a:gd name="T2" fmla="*/ 3035 w 3036"/>
                <a:gd name="T3" fmla="*/ 986 h 987"/>
                <a:gd name="T4" fmla="*/ 3035 w 3036"/>
                <a:gd name="T5" fmla="*/ 149 h 987"/>
                <a:gd name="T6" fmla="*/ 2886 w 3036"/>
                <a:gd name="T7" fmla="*/ 0 h 987"/>
                <a:gd name="T8" fmla="*/ 167 w 3036"/>
                <a:gd name="T9" fmla="*/ 0 h 987"/>
                <a:gd name="T10" fmla="*/ 0 w 3036"/>
                <a:gd name="T11" fmla="*/ 149 h 987"/>
                <a:gd name="T12" fmla="*/ 0 w 3036"/>
                <a:gd name="T13" fmla="*/ 986 h 987"/>
                <a:gd name="T14" fmla="*/ 3035 w 3036"/>
                <a:gd name="T15" fmla="*/ 986 h 9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36" h="987">
                  <a:moveTo>
                    <a:pt x="3035" y="986"/>
                  </a:moveTo>
                  <a:lnTo>
                    <a:pt x="3035" y="986"/>
                  </a:lnTo>
                  <a:cubicBezTo>
                    <a:pt x="3035" y="149"/>
                    <a:pt x="3035" y="149"/>
                    <a:pt x="3035" y="149"/>
                  </a:cubicBezTo>
                  <a:cubicBezTo>
                    <a:pt x="3035" y="74"/>
                    <a:pt x="2979" y="0"/>
                    <a:pt x="2886" y="0"/>
                  </a:cubicBezTo>
                  <a:cubicBezTo>
                    <a:pt x="167" y="0"/>
                    <a:pt x="167" y="0"/>
                    <a:pt x="167" y="0"/>
                  </a:cubicBezTo>
                  <a:cubicBezTo>
                    <a:pt x="74" y="0"/>
                    <a:pt x="0" y="74"/>
                    <a:pt x="0" y="149"/>
                  </a:cubicBezTo>
                  <a:cubicBezTo>
                    <a:pt x="0" y="986"/>
                    <a:pt x="0" y="986"/>
                    <a:pt x="0" y="986"/>
                  </a:cubicBezTo>
                  <a:cubicBezTo>
                    <a:pt x="3035" y="986"/>
                    <a:pt x="3035" y="986"/>
                    <a:pt x="3035" y="986"/>
                  </a:cubicBezTo>
                </a:path>
              </a:pathLst>
            </a:custGeom>
            <a:solidFill>
              <a:srgbClr val="53627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1" name="Freeform 105"/>
            <p:cNvSpPr>
              <a:spLocks noChangeArrowheads="1"/>
            </p:cNvSpPr>
            <p:nvPr/>
          </p:nvSpPr>
          <p:spPr bwMode="auto">
            <a:xfrm>
              <a:off x="7499350" y="2638425"/>
              <a:ext cx="247650" cy="128588"/>
            </a:xfrm>
            <a:custGeom>
              <a:avLst/>
              <a:gdLst>
                <a:gd name="T0" fmla="*/ 0 w 690"/>
                <a:gd name="T1" fmla="*/ 0 h 355"/>
                <a:gd name="T2" fmla="*/ 0 w 690"/>
                <a:gd name="T3" fmla="*/ 0 h 355"/>
                <a:gd name="T4" fmla="*/ 0 w 690"/>
                <a:gd name="T5" fmla="*/ 18 h 355"/>
                <a:gd name="T6" fmla="*/ 354 w 690"/>
                <a:gd name="T7" fmla="*/ 354 h 355"/>
                <a:gd name="T8" fmla="*/ 689 w 690"/>
                <a:gd name="T9" fmla="*/ 18 h 355"/>
                <a:gd name="T10" fmla="*/ 689 w 690"/>
                <a:gd name="T11" fmla="*/ 0 h 355"/>
                <a:gd name="T12" fmla="*/ 0 w 690"/>
                <a:gd name="T13" fmla="*/ 0 h 355"/>
              </a:gdLst>
              <a:ahLst/>
              <a:cxnLst>
                <a:cxn ang="0">
                  <a:pos x="T0" y="T1"/>
                </a:cxn>
                <a:cxn ang="0">
                  <a:pos x="T2" y="T3"/>
                </a:cxn>
                <a:cxn ang="0">
                  <a:pos x="T4" y="T5"/>
                </a:cxn>
                <a:cxn ang="0">
                  <a:pos x="T6" y="T7"/>
                </a:cxn>
                <a:cxn ang="0">
                  <a:pos x="T8" y="T9"/>
                </a:cxn>
                <a:cxn ang="0">
                  <a:pos x="T10" y="T11"/>
                </a:cxn>
                <a:cxn ang="0">
                  <a:pos x="T12" y="T13"/>
                </a:cxn>
              </a:cxnLst>
              <a:rect l="0" t="0" r="r" b="b"/>
              <a:pathLst>
                <a:path w="690" h="355">
                  <a:moveTo>
                    <a:pt x="0" y="0"/>
                  </a:moveTo>
                  <a:lnTo>
                    <a:pt x="0" y="0"/>
                  </a:lnTo>
                  <a:lnTo>
                    <a:pt x="0" y="18"/>
                  </a:lnTo>
                  <a:cubicBezTo>
                    <a:pt x="0" y="205"/>
                    <a:pt x="168" y="354"/>
                    <a:pt x="354" y="354"/>
                  </a:cubicBezTo>
                  <a:cubicBezTo>
                    <a:pt x="541" y="354"/>
                    <a:pt x="689" y="205"/>
                    <a:pt x="689" y="18"/>
                  </a:cubicBezTo>
                  <a:lnTo>
                    <a:pt x="689" y="0"/>
                  </a:lnTo>
                  <a:cubicBezTo>
                    <a:pt x="0" y="0"/>
                    <a:pt x="0" y="0"/>
                    <a:pt x="0" y="0"/>
                  </a:cubicBezTo>
                </a:path>
              </a:pathLst>
            </a:custGeom>
            <a:solidFill>
              <a:srgbClr val="FBB25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2" name="Freeform 106"/>
            <p:cNvSpPr>
              <a:spLocks noChangeArrowheads="1"/>
            </p:cNvSpPr>
            <p:nvPr/>
          </p:nvSpPr>
          <p:spPr bwMode="auto">
            <a:xfrm>
              <a:off x="7486650" y="2571750"/>
              <a:ext cx="274638" cy="87313"/>
            </a:xfrm>
            <a:custGeom>
              <a:avLst/>
              <a:gdLst>
                <a:gd name="T0" fmla="*/ 764 w 765"/>
                <a:gd name="T1" fmla="*/ 242 h 243"/>
                <a:gd name="T2" fmla="*/ 0 w 765"/>
                <a:gd name="T3" fmla="*/ 242 h 243"/>
                <a:gd name="T4" fmla="*/ 0 w 765"/>
                <a:gd name="T5" fmla="*/ 0 h 243"/>
                <a:gd name="T6" fmla="*/ 764 w 765"/>
                <a:gd name="T7" fmla="*/ 0 h 243"/>
                <a:gd name="T8" fmla="*/ 764 w 765"/>
                <a:gd name="T9" fmla="*/ 242 h 243"/>
              </a:gdLst>
              <a:ahLst/>
              <a:cxnLst>
                <a:cxn ang="0">
                  <a:pos x="T0" y="T1"/>
                </a:cxn>
                <a:cxn ang="0">
                  <a:pos x="T2" y="T3"/>
                </a:cxn>
                <a:cxn ang="0">
                  <a:pos x="T4" y="T5"/>
                </a:cxn>
                <a:cxn ang="0">
                  <a:pos x="T6" y="T7"/>
                </a:cxn>
                <a:cxn ang="0">
                  <a:pos x="T8" y="T9"/>
                </a:cxn>
              </a:cxnLst>
              <a:rect l="0" t="0" r="r" b="b"/>
              <a:pathLst>
                <a:path w="765" h="243">
                  <a:moveTo>
                    <a:pt x="764" y="242"/>
                  </a:moveTo>
                  <a:lnTo>
                    <a:pt x="0" y="242"/>
                  </a:lnTo>
                  <a:lnTo>
                    <a:pt x="0" y="0"/>
                  </a:lnTo>
                  <a:lnTo>
                    <a:pt x="764" y="0"/>
                  </a:lnTo>
                  <a:lnTo>
                    <a:pt x="764" y="242"/>
                  </a:lnTo>
                </a:path>
              </a:pathLst>
            </a:custGeom>
            <a:solidFill>
              <a:srgbClr val="FECD8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3" name="Freeform 107"/>
            <p:cNvSpPr>
              <a:spLocks noChangeArrowheads="1"/>
            </p:cNvSpPr>
            <p:nvPr/>
          </p:nvSpPr>
          <p:spPr bwMode="auto">
            <a:xfrm>
              <a:off x="7486650" y="2571750"/>
              <a:ext cx="274638" cy="87313"/>
            </a:xfrm>
            <a:custGeom>
              <a:avLst/>
              <a:gdLst>
                <a:gd name="T0" fmla="*/ 764 w 765"/>
                <a:gd name="T1" fmla="*/ 242 h 243"/>
                <a:gd name="T2" fmla="*/ 0 w 765"/>
                <a:gd name="T3" fmla="*/ 242 h 243"/>
                <a:gd name="T4" fmla="*/ 0 w 765"/>
                <a:gd name="T5" fmla="*/ 0 h 243"/>
                <a:gd name="T6" fmla="*/ 764 w 765"/>
                <a:gd name="T7" fmla="*/ 0 h 243"/>
                <a:gd name="T8" fmla="*/ 764 w 765"/>
                <a:gd name="T9" fmla="*/ 242 h 243"/>
              </a:gdLst>
              <a:ahLst/>
              <a:cxnLst>
                <a:cxn ang="0">
                  <a:pos x="T0" y="T1"/>
                </a:cxn>
                <a:cxn ang="0">
                  <a:pos x="T2" y="T3"/>
                </a:cxn>
                <a:cxn ang="0">
                  <a:pos x="T4" y="T5"/>
                </a:cxn>
                <a:cxn ang="0">
                  <a:pos x="T6" y="T7"/>
                </a:cxn>
                <a:cxn ang="0">
                  <a:pos x="T8" y="T9"/>
                </a:cxn>
              </a:cxnLst>
              <a:rect l="0" t="0" r="r" b="b"/>
              <a:pathLst>
                <a:path w="765" h="243">
                  <a:moveTo>
                    <a:pt x="764" y="242"/>
                  </a:moveTo>
                  <a:lnTo>
                    <a:pt x="0" y="242"/>
                  </a:lnTo>
                  <a:lnTo>
                    <a:pt x="0" y="0"/>
                  </a:lnTo>
                  <a:lnTo>
                    <a:pt x="764" y="0"/>
                  </a:lnTo>
                  <a:lnTo>
                    <a:pt x="764" y="242"/>
                  </a:lnTo>
                </a:path>
              </a:pathLst>
            </a:custGeom>
            <a:solidFill>
              <a:srgbClr val="FECD8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4" name="Freeform 108"/>
            <p:cNvSpPr>
              <a:spLocks noChangeArrowheads="1"/>
            </p:cNvSpPr>
            <p:nvPr/>
          </p:nvSpPr>
          <p:spPr bwMode="auto">
            <a:xfrm>
              <a:off x="7083425" y="2900363"/>
              <a:ext cx="114300" cy="107950"/>
            </a:xfrm>
            <a:custGeom>
              <a:avLst/>
              <a:gdLst>
                <a:gd name="T0" fmla="*/ 0 w 317"/>
                <a:gd name="T1" fmla="*/ 0 h 298"/>
                <a:gd name="T2" fmla="*/ 0 w 317"/>
                <a:gd name="T3" fmla="*/ 0 h 298"/>
                <a:gd name="T4" fmla="*/ 0 w 317"/>
                <a:gd name="T5" fmla="*/ 149 h 298"/>
                <a:gd name="T6" fmla="*/ 167 w 317"/>
                <a:gd name="T7" fmla="*/ 297 h 298"/>
                <a:gd name="T8" fmla="*/ 316 w 317"/>
                <a:gd name="T9" fmla="*/ 297 h 298"/>
                <a:gd name="T10" fmla="*/ 0 w 317"/>
                <a:gd name="T11" fmla="*/ 0 h 298"/>
              </a:gdLst>
              <a:ahLst/>
              <a:cxnLst>
                <a:cxn ang="0">
                  <a:pos x="T0" y="T1"/>
                </a:cxn>
                <a:cxn ang="0">
                  <a:pos x="T2" y="T3"/>
                </a:cxn>
                <a:cxn ang="0">
                  <a:pos x="T4" y="T5"/>
                </a:cxn>
                <a:cxn ang="0">
                  <a:pos x="T6" y="T7"/>
                </a:cxn>
                <a:cxn ang="0">
                  <a:pos x="T8" y="T9"/>
                </a:cxn>
                <a:cxn ang="0">
                  <a:pos x="T10" y="T11"/>
                </a:cxn>
              </a:cxnLst>
              <a:rect l="0" t="0" r="r" b="b"/>
              <a:pathLst>
                <a:path w="317" h="298">
                  <a:moveTo>
                    <a:pt x="0" y="0"/>
                  </a:moveTo>
                  <a:lnTo>
                    <a:pt x="0" y="0"/>
                  </a:lnTo>
                  <a:cubicBezTo>
                    <a:pt x="0" y="149"/>
                    <a:pt x="0" y="149"/>
                    <a:pt x="0" y="149"/>
                  </a:cubicBezTo>
                  <a:cubicBezTo>
                    <a:pt x="0" y="242"/>
                    <a:pt x="74" y="297"/>
                    <a:pt x="167" y="297"/>
                  </a:cubicBezTo>
                  <a:cubicBezTo>
                    <a:pt x="316" y="297"/>
                    <a:pt x="316" y="297"/>
                    <a:pt x="316" y="297"/>
                  </a:cubicBezTo>
                  <a:cubicBezTo>
                    <a:pt x="223" y="205"/>
                    <a:pt x="111" y="93"/>
                    <a:pt x="0" y="0"/>
                  </a:cubicBezTo>
                </a:path>
              </a:pathLst>
            </a:custGeom>
            <a:solidFill>
              <a:srgbClr val="FBB25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5" name="Freeform 109"/>
            <p:cNvSpPr>
              <a:spLocks noChangeArrowheads="1"/>
            </p:cNvSpPr>
            <p:nvPr/>
          </p:nvSpPr>
          <p:spPr bwMode="auto">
            <a:xfrm>
              <a:off x="8056563" y="2887663"/>
              <a:ext cx="120650" cy="120650"/>
            </a:xfrm>
            <a:custGeom>
              <a:avLst/>
              <a:gdLst>
                <a:gd name="T0" fmla="*/ 0 w 336"/>
                <a:gd name="T1" fmla="*/ 334 h 335"/>
                <a:gd name="T2" fmla="*/ 0 w 336"/>
                <a:gd name="T3" fmla="*/ 334 h 335"/>
                <a:gd name="T4" fmla="*/ 186 w 336"/>
                <a:gd name="T5" fmla="*/ 334 h 335"/>
                <a:gd name="T6" fmla="*/ 335 w 336"/>
                <a:gd name="T7" fmla="*/ 186 h 335"/>
                <a:gd name="T8" fmla="*/ 335 w 336"/>
                <a:gd name="T9" fmla="*/ 0 h 335"/>
                <a:gd name="T10" fmla="*/ 0 w 336"/>
                <a:gd name="T11" fmla="*/ 334 h 335"/>
              </a:gdLst>
              <a:ahLst/>
              <a:cxnLst>
                <a:cxn ang="0">
                  <a:pos x="T0" y="T1"/>
                </a:cxn>
                <a:cxn ang="0">
                  <a:pos x="T2" y="T3"/>
                </a:cxn>
                <a:cxn ang="0">
                  <a:pos x="T4" y="T5"/>
                </a:cxn>
                <a:cxn ang="0">
                  <a:pos x="T6" y="T7"/>
                </a:cxn>
                <a:cxn ang="0">
                  <a:pos x="T8" y="T9"/>
                </a:cxn>
                <a:cxn ang="0">
                  <a:pos x="T10" y="T11"/>
                </a:cxn>
              </a:cxnLst>
              <a:rect l="0" t="0" r="r" b="b"/>
              <a:pathLst>
                <a:path w="336" h="335">
                  <a:moveTo>
                    <a:pt x="0" y="334"/>
                  </a:moveTo>
                  <a:lnTo>
                    <a:pt x="0" y="334"/>
                  </a:lnTo>
                  <a:cubicBezTo>
                    <a:pt x="186" y="334"/>
                    <a:pt x="186" y="334"/>
                    <a:pt x="186" y="334"/>
                  </a:cubicBezTo>
                  <a:cubicBezTo>
                    <a:pt x="279" y="334"/>
                    <a:pt x="335" y="279"/>
                    <a:pt x="335" y="186"/>
                  </a:cubicBezTo>
                  <a:cubicBezTo>
                    <a:pt x="335" y="0"/>
                    <a:pt x="335" y="0"/>
                    <a:pt x="335" y="0"/>
                  </a:cubicBezTo>
                  <a:cubicBezTo>
                    <a:pt x="0" y="334"/>
                    <a:pt x="0" y="334"/>
                    <a:pt x="0" y="334"/>
                  </a:cubicBezTo>
                </a:path>
              </a:pathLst>
            </a:custGeom>
            <a:solidFill>
              <a:srgbClr val="FBB25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6" name="Freeform 110"/>
            <p:cNvSpPr>
              <a:spLocks noChangeArrowheads="1"/>
            </p:cNvSpPr>
            <p:nvPr/>
          </p:nvSpPr>
          <p:spPr bwMode="auto">
            <a:xfrm>
              <a:off x="6540500" y="1935163"/>
              <a:ext cx="817563" cy="1019175"/>
            </a:xfrm>
            <a:custGeom>
              <a:avLst/>
              <a:gdLst>
                <a:gd name="T0" fmla="*/ 0 w 2272"/>
                <a:gd name="T1" fmla="*/ 2346 h 2831"/>
                <a:gd name="T2" fmla="*/ 1508 w 2272"/>
                <a:gd name="T3" fmla="*/ 2830 h 2831"/>
                <a:gd name="T4" fmla="*/ 1508 w 2272"/>
                <a:gd name="T5" fmla="*/ 2830 h 2831"/>
                <a:gd name="T6" fmla="*/ 0 w 2272"/>
                <a:gd name="T7" fmla="*/ 2346 h 2831"/>
                <a:gd name="T8" fmla="*/ 651 w 2272"/>
                <a:gd name="T9" fmla="*/ 968 h 2831"/>
                <a:gd name="T10" fmla="*/ 689 w 2272"/>
                <a:gd name="T11" fmla="*/ 1024 h 2831"/>
                <a:gd name="T12" fmla="*/ 689 w 2272"/>
                <a:gd name="T13" fmla="*/ 1024 h 2831"/>
                <a:gd name="T14" fmla="*/ 651 w 2272"/>
                <a:gd name="T15" fmla="*/ 968 h 2831"/>
                <a:gd name="T16" fmla="*/ 1824 w 2272"/>
                <a:gd name="T17" fmla="*/ 0 h 2831"/>
                <a:gd name="T18" fmla="*/ 521 w 2272"/>
                <a:gd name="T19" fmla="*/ 689 h 2831"/>
                <a:gd name="T20" fmla="*/ 1824 w 2272"/>
                <a:gd name="T21" fmla="*/ 0 h 2831"/>
                <a:gd name="T22" fmla="*/ 2271 w 2272"/>
                <a:gd name="T23" fmla="*/ 875 h 2831"/>
                <a:gd name="T24" fmla="*/ 2271 w 2272"/>
                <a:gd name="T25" fmla="*/ 875 h 2831"/>
                <a:gd name="T26" fmla="*/ 1824 w 2272"/>
                <a:gd name="T27" fmla="*/ 0 h 2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72" h="2831">
                  <a:moveTo>
                    <a:pt x="0" y="2346"/>
                  </a:moveTo>
                  <a:lnTo>
                    <a:pt x="1508" y="2830"/>
                  </a:lnTo>
                  <a:lnTo>
                    <a:pt x="1508" y="2830"/>
                  </a:lnTo>
                  <a:lnTo>
                    <a:pt x="0" y="2346"/>
                  </a:lnTo>
                  <a:close/>
                  <a:moveTo>
                    <a:pt x="651" y="968"/>
                  </a:moveTo>
                  <a:lnTo>
                    <a:pt x="689" y="1024"/>
                  </a:lnTo>
                  <a:lnTo>
                    <a:pt x="689" y="1024"/>
                  </a:lnTo>
                  <a:lnTo>
                    <a:pt x="651" y="968"/>
                  </a:lnTo>
                  <a:close/>
                  <a:moveTo>
                    <a:pt x="1824" y="0"/>
                  </a:moveTo>
                  <a:lnTo>
                    <a:pt x="521" y="689"/>
                  </a:lnTo>
                  <a:lnTo>
                    <a:pt x="1824" y="0"/>
                  </a:lnTo>
                  <a:lnTo>
                    <a:pt x="2271" y="875"/>
                  </a:lnTo>
                  <a:lnTo>
                    <a:pt x="2271" y="875"/>
                  </a:lnTo>
                  <a:lnTo>
                    <a:pt x="1824" y="0"/>
                  </a:lnTo>
                  <a:close/>
                </a:path>
              </a:pathLst>
            </a:custGeom>
            <a:solidFill>
              <a:srgbClr val="E6E9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7" name="Freeform 111"/>
            <p:cNvSpPr>
              <a:spLocks noChangeArrowheads="1"/>
            </p:cNvSpPr>
            <p:nvPr/>
          </p:nvSpPr>
          <p:spPr bwMode="auto">
            <a:xfrm>
              <a:off x="6540500" y="2779713"/>
              <a:ext cx="542925" cy="174625"/>
            </a:xfrm>
            <a:custGeom>
              <a:avLst/>
              <a:gdLst>
                <a:gd name="T0" fmla="*/ 0 w 1509"/>
                <a:gd name="T1" fmla="*/ 0 h 485"/>
                <a:gd name="T2" fmla="*/ 1508 w 1509"/>
                <a:gd name="T3" fmla="*/ 484 h 485"/>
                <a:gd name="T4" fmla="*/ 1508 w 1509"/>
                <a:gd name="T5" fmla="*/ 484 h 485"/>
                <a:gd name="T6" fmla="*/ 0 w 1509"/>
                <a:gd name="T7" fmla="*/ 0 h 485"/>
              </a:gdLst>
              <a:ahLst/>
              <a:cxnLst>
                <a:cxn ang="0">
                  <a:pos x="T0" y="T1"/>
                </a:cxn>
                <a:cxn ang="0">
                  <a:pos x="T2" y="T3"/>
                </a:cxn>
                <a:cxn ang="0">
                  <a:pos x="T4" y="T5"/>
                </a:cxn>
                <a:cxn ang="0">
                  <a:pos x="T6" y="T7"/>
                </a:cxn>
              </a:cxnLst>
              <a:rect l="0" t="0" r="r" b="b"/>
              <a:pathLst>
                <a:path w="1509" h="485">
                  <a:moveTo>
                    <a:pt x="0" y="0"/>
                  </a:moveTo>
                  <a:lnTo>
                    <a:pt x="1508" y="484"/>
                  </a:lnTo>
                  <a:lnTo>
                    <a:pt x="1508" y="484"/>
                  </a:lnTo>
                  <a:lnTo>
                    <a:pt x="0" y="0"/>
                  </a:lnTo>
                </a:path>
              </a:pathLst>
            </a:custGeom>
            <a:solidFill>
              <a:srgbClr val="E6E9EB"/>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8" name="Freeform 112"/>
            <p:cNvSpPr>
              <a:spLocks noChangeArrowheads="1"/>
            </p:cNvSpPr>
            <p:nvPr/>
          </p:nvSpPr>
          <p:spPr bwMode="auto">
            <a:xfrm>
              <a:off x="6775450" y="2284413"/>
              <a:ext cx="14288" cy="20637"/>
            </a:xfrm>
            <a:custGeom>
              <a:avLst/>
              <a:gdLst>
                <a:gd name="T0" fmla="*/ 0 w 39"/>
                <a:gd name="T1" fmla="*/ 0 h 57"/>
                <a:gd name="T2" fmla="*/ 38 w 39"/>
                <a:gd name="T3" fmla="*/ 56 h 57"/>
                <a:gd name="T4" fmla="*/ 38 w 39"/>
                <a:gd name="T5" fmla="*/ 56 h 57"/>
                <a:gd name="T6" fmla="*/ 0 w 39"/>
                <a:gd name="T7" fmla="*/ 0 h 57"/>
              </a:gdLst>
              <a:ahLst/>
              <a:cxnLst>
                <a:cxn ang="0">
                  <a:pos x="T0" y="T1"/>
                </a:cxn>
                <a:cxn ang="0">
                  <a:pos x="T2" y="T3"/>
                </a:cxn>
                <a:cxn ang="0">
                  <a:pos x="T4" y="T5"/>
                </a:cxn>
                <a:cxn ang="0">
                  <a:pos x="T6" y="T7"/>
                </a:cxn>
              </a:cxnLst>
              <a:rect l="0" t="0" r="r" b="b"/>
              <a:pathLst>
                <a:path w="39" h="57">
                  <a:moveTo>
                    <a:pt x="0" y="0"/>
                  </a:moveTo>
                  <a:lnTo>
                    <a:pt x="38" y="56"/>
                  </a:lnTo>
                  <a:lnTo>
                    <a:pt x="38" y="56"/>
                  </a:lnTo>
                  <a:lnTo>
                    <a:pt x="0" y="0"/>
                  </a:lnTo>
                </a:path>
              </a:pathLst>
            </a:custGeom>
            <a:solidFill>
              <a:srgbClr val="E6E9EB"/>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9" name="Freeform 113"/>
            <p:cNvSpPr>
              <a:spLocks noChangeArrowheads="1"/>
            </p:cNvSpPr>
            <p:nvPr/>
          </p:nvSpPr>
          <p:spPr bwMode="auto">
            <a:xfrm>
              <a:off x="6729413" y="1935163"/>
              <a:ext cx="630237" cy="315912"/>
            </a:xfrm>
            <a:custGeom>
              <a:avLst/>
              <a:gdLst>
                <a:gd name="T0" fmla="*/ 1303 w 1751"/>
                <a:gd name="T1" fmla="*/ 0 h 876"/>
                <a:gd name="T2" fmla="*/ 0 w 1751"/>
                <a:gd name="T3" fmla="*/ 689 h 876"/>
                <a:gd name="T4" fmla="*/ 1303 w 1751"/>
                <a:gd name="T5" fmla="*/ 0 h 876"/>
                <a:gd name="T6" fmla="*/ 1750 w 1751"/>
                <a:gd name="T7" fmla="*/ 875 h 876"/>
                <a:gd name="T8" fmla="*/ 1750 w 1751"/>
                <a:gd name="T9" fmla="*/ 875 h 876"/>
                <a:gd name="T10" fmla="*/ 1303 w 1751"/>
                <a:gd name="T11" fmla="*/ 0 h 876"/>
              </a:gdLst>
              <a:ahLst/>
              <a:cxnLst>
                <a:cxn ang="0">
                  <a:pos x="T0" y="T1"/>
                </a:cxn>
                <a:cxn ang="0">
                  <a:pos x="T2" y="T3"/>
                </a:cxn>
                <a:cxn ang="0">
                  <a:pos x="T4" y="T5"/>
                </a:cxn>
                <a:cxn ang="0">
                  <a:pos x="T6" y="T7"/>
                </a:cxn>
                <a:cxn ang="0">
                  <a:pos x="T8" y="T9"/>
                </a:cxn>
                <a:cxn ang="0">
                  <a:pos x="T10" y="T11"/>
                </a:cxn>
              </a:cxnLst>
              <a:rect l="0" t="0" r="r" b="b"/>
              <a:pathLst>
                <a:path w="1751" h="876">
                  <a:moveTo>
                    <a:pt x="1303" y="0"/>
                  </a:moveTo>
                  <a:lnTo>
                    <a:pt x="0" y="689"/>
                  </a:lnTo>
                  <a:lnTo>
                    <a:pt x="1303" y="0"/>
                  </a:lnTo>
                  <a:lnTo>
                    <a:pt x="1750" y="875"/>
                  </a:lnTo>
                  <a:lnTo>
                    <a:pt x="1750" y="875"/>
                  </a:lnTo>
                  <a:lnTo>
                    <a:pt x="1303" y="0"/>
                  </a:lnTo>
                </a:path>
              </a:pathLst>
            </a:custGeom>
            <a:solidFill>
              <a:srgbClr val="E6E9EB"/>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0" name="Freeform 114"/>
            <p:cNvSpPr>
              <a:spLocks noChangeArrowheads="1"/>
            </p:cNvSpPr>
            <p:nvPr/>
          </p:nvSpPr>
          <p:spPr bwMode="auto">
            <a:xfrm>
              <a:off x="6540500" y="2278063"/>
              <a:ext cx="542925" cy="677862"/>
            </a:xfrm>
            <a:custGeom>
              <a:avLst/>
              <a:gdLst>
                <a:gd name="T0" fmla="*/ 912 w 1509"/>
                <a:gd name="T1" fmla="*/ 1526 h 1881"/>
                <a:gd name="T2" fmla="*/ 614 w 1509"/>
                <a:gd name="T3" fmla="*/ 1043 h 1881"/>
                <a:gd name="T4" fmla="*/ 912 w 1509"/>
                <a:gd name="T5" fmla="*/ 1526 h 1881"/>
                <a:gd name="T6" fmla="*/ 428 w 1509"/>
                <a:gd name="T7" fmla="*/ 1210 h 1881"/>
                <a:gd name="T8" fmla="*/ 577 w 1509"/>
                <a:gd name="T9" fmla="*/ 353 h 1881"/>
                <a:gd name="T10" fmla="*/ 428 w 1509"/>
                <a:gd name="T11" fmla="*/ 1210 h 1881"/>
                <a:gd name="T12" fmla="*/ 447 w 1509"/>
                <a:gd name="T13" fmla="*/ 0 h 1881"/>
                <a:gd name="T14" fmla="*/ 1508 w 1509"/>
                <a:gd name="T15" fmla="*/ 1880 h 1881"/>
                <a:gd name="T16" fmla="*/ 1508 w 1509"/>
                <a:gd name="T17" fmla="*/ 1713 h 1881"/>
                <a:gd name="T18" fmla="*/ 1508 w 1509"/>
                <a:gd name="T19" fmla="*/ 1657 h 1881"/>
                <a:gd name="T20" fmla="*/ 1508 w 1509"/>
                <a:gd name="T21" fmla="*/ 1619 h 1881"/>
                <a:gd name="T22" fmla="*/ 1452 w 1509"/>
                <a:gd name="T23" fmla="*/ 1694 h 1881"/>
                <a:gd name="T24" fmla="*/ 1452 w 1509"/>
                <a:gd name="T25" fmla="*/ 1526 h 1881"/>
                <a:gd name="T26" fmla="*/ 1359 w 1509"/>
                <a:gd name="T27" fmla="*/ 1657 h 1881"/>
                <a:gd name="T28" fmla="*/ 1396 w 1509"/>
                <a:gd name="T29" fmla="*/ 1396 h 1881"/>
                <a:gd name="T30" fmla="*/ 1266 w 1509"/>
                <a:gd name="T31" fmla="*/ 1638 h 1881"/>
                <a:gd name="T32" fmla="*/ 1341 w 1509"/>
                <a:gd name="T33" fmla="*/ 1284 h 1881"/>
                <a:gd name="T34" fmla="*/ 1192 w 1509"/>
                <a:gd name="T35" fmla="*/ 1601 h 1881"/>
                <a:gd name="T36" fmla="*/ 1266 w 1509"/>
                <a:gd name="T37" fmla="*/ 1172 h 1881"/>
                <a:gd name="T38" fmla="*/ 1005 w 1509"/>
                <a:gd name="T39" fmla="*/ 1545 h 1881"/>
                <a:gd name="T40" fmla="*/ 1154 w 1509"/>
                <a:gd name="T41" fmla="*/ 930 h 1881"/>
                <a:gd name="T42" fmla="*/ 1043 w 1509"/>
                <a:gd name="T43" fmla="*/ 1098 h 1881"/>
                <a:gd name="T44" fmla="*/ 1080 w 1509"/>
                <a:gd name="T45" fmla="*/ 819 h 1881"/>
                <a:gd name="T46" fmla="*/ 949 w 1509"/>
                <a:gd name="T47" fmla="*/ 1079 h 1881"/>
                <a:gd name="T48" fmla="*/ 1024 w 1509"/>
                <a:gd name="T49" fmla="*/ 689 h 1881"/>
                <a:gd name="T50" fmla="*/ 856 w 1509"/>
                <a:gd name="T51" fmla="*/ 1043 h 1881"/>
                <a:gd name="T52" fmla="*/ 968 w 1509"/>
                <a:gd name="T53" fmla="*/ 577 h 1881"/>
                <a:gd name="T54" fmla="*/ 782 w 1509"/>
                <a:gd name="T55" fmla="*/ 1023 h 1881"/>
                <a:gd name="T56" fmla="*/ 894 w 1509"/>
                <a:gd name="T57" fmla="*/ 465 h 1881"/>
                <a:gd name="T58" fmla="*/ 689 w 1509"/>
                <a:gd name="T59" fmla="*/ 986 h 1881"/>
                <a:gd name="T60" fmla="*/ 838 w 1509"/>
                <a:gd name="T61" fmla="*/ 353 h 1881"/>
                <a:gd name="T62" fmla="*/ 689 w 1509"/>
                <a:gd name="T63" fmla="*/ 74 h 1881"/>
                <a:gd name="T64" fmla="*/ 447 w 1509"/>
                <a:gd name="T65" fmla="*/ 0 h 1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09" h="1881">
                  <a:moveTo>
                    <a:pt x="912" y="1526"/>
                  </a:moveTo>
                  <a:lnTo>
                    <a:pt x="912" y="1526"/>
                  </a:lnTo>
                  <a:cubicBezTo>
                    <a:pt x="502" y="1396"/>
                    <a:pt x="502" y="1396"/>
                    <a:pt x="502" y="1396"/>
                  </a:cubicBezTo>
                  <a:cubicBezTo>
                    <a:pt x="614" y="1043"/>
                    <a:pt x="614" y="1043"/>
                    <a:pt x="614" y="1043"/>
                  </a:cubicBezTo>
                  <a:cubicBezTo>
                    <a:pt x="1024" y="1172"/>
                    <a:pt x="1024" y="1172"/>
                    <a:pt x="1024" y="1172"/>
                  </a:cubicBezTo>
                  <a:cubicBezTo>
                    <a:pt x="912" y="1526"/>
                    <a:pt x="912" y="1526"/>
                    <a:pt x="912" y="1526"/>
                  </a:cubicBezTo>
                  <a:lnTo>
                    <a:pt x="428" y="1210"/>
                  </a:lnTo>
                  <a:lnTo>
                    <a:pt x="428" y="1210"/>
                  </a:lnTo>
                  <a:cubicBezTo>
                    <a:pt x="316" y="1172"/>
                    <a:pt x="316" y="1172"/>
                    <a:pt x="316" y="1172"/>
                  </a:cubicBezTo>
                  <a:cubicBezTo>
                    <a:pt x="577" y="353"/>
                    <a:pt x="577" y="353"/>
                    <a:pt x="577" y="353"/>
                  </a:cubicBezTo>
                  <a:cubicBezTo>
                    <a:pt x="689" y="391"/>
                    <a:pt x="689" y="391"/>
                    <a:pt x="689" y="391"/>
                  </a:cubicBezTo>
                  <a:cubicBezTo>
                    <a:pt x="428" y="1210"/>
                    <a:pt x="428" y="1210"/>
                    <a:pt x="428" y="1210"/>
                  </a:cubicBezTo>
                  <a:lnTo>
                    <a:pt x="447" y="0"/>
                  </a:lnTo>
                  <a:lnTo>
                    <a:pt x="447" y="0"/>
                  </a:lnTo>
                  <a:cubicBezTo>
                    <a:pt x="0" y="1396"/>
                    <a:pt x="0" y="1396"/>
                    <a:pt x="0" y="1396"/>
                  </a:cubicBezTo>
                  <a:cubicBezTo>
                    <a:pt x="1508" y="1880"/>
                    <a:pt x="1508" y="1880"/>
                    <a:pt x="1508" y="1880"/>
                  </a:cubicBezTo>
                  <a:lnTo>
                    <a:pt x="1508" y="1880"/>
                  </a:lnTo>
                  <a:cubicBezTo>
                    <a:pt x="1508" y="1713"/>
                    <a:pt x="1508" y="1713"/>
                    <a:pt x="1508" y="1713"/>
                  </a:cubicBezTo>
                  <a:cubicBezTo>
                    <a:pt x="1508" y="1694"/>
                    <a:pt x="1508" y="1694"/>
                    <a:pt x="1508" y="1694"/>
                  </a:cubicBezTo>
                  <a:cubicBezTo>
                    <a:pt x="1508" y="1657"/>
                    <a:pt x="1508" y="1657"/>
                    <a:pt x="1508" y="1657"/>
                  </a:cubicBezTo>
                  <a:cubicBezTo>
                    <a:pt x="1508" y="1619"/>
                    <a:pt x="1508" y="1619"/>
                    <a:pt x="1508" y="1619"/>
                  </a:cubicBezTo>
                  <a:lnTo>
                    <a:pt x="1508" y="1619"/>
                  </a:lnTo>
                  <a:cubicBezTo>
                    <a:pt x="1490" y="1582"/>
                    <a:pt x="1490" y="1582"/>
                    <a:pt x="1490" y="1582"/>
                  </a:cubicBezTo>
                  <a:cubicBezTo>
                    <a:pt x="1452" y="1694"/>
                    <a:pt x="1452" y="1694"/>
                    <a:pt x="1452" y="1694"/>
                  </a:cubicBezTo>
                  <a:cubicBezTo>
                    <a:pt x="1415" y="1675"/>
                    <a:pt x="1415" y="1675"/>
                    <a:pt x="1415" y="1675"/>
                  </a:cubicBezTo>
                  <a:cubicBezTo>
                    <a:pt x="1452" y="1526"/>
                    <a:pt x="1452" y="1526"/>
                    <a:pt x="1452" y="1526"/>
                  </a:cubicBezTo>
                  <a:cubicBezTo>
                    <a:pt x="1434" y="1470"/>
                    <a:pt x="1434" y="1470"/>
                    <a:pt x="1434" y="1470"/>
                  </a:cubicBezTo>
                  <a:cubicBezTo>
                    <a:pt x="1359" y="1657"/>
                    <a:pt x="1359" y="1657"/>
                    <a:pt x="1359" y="1657"/>
                  </a:cubicBezTo>
                  <a:cubicBezTo>
                    <a:pt x="1322" y="1638"/>
                    <a:pt x="1322" y="1638"/>
                    <a:pt x="1322" y="1638"/>
                  </a:cubicBezTo>
                  <a:cubicBezTo>
                    <a:pt x="1396" y="1396"/>
                    <a:pt x="1396" y="1396"/>
                    <a:pt x="1396" y="1396"/>
                  </a:cubicBezTo>
                  <a:cubicBezTo>
                    <a:pt x="1359" y="1340"/>
                    <a:pt x="1359" y="1340"/>
                    <a:pt x="1359" y="1340"/>
                  </a:cubicBezTo>
                  <a:cubicBezTo>
                    <a:pt x="1266" y="1638"/>
                    <a:pt x="1266" y="1638"/>
                    <a:pt x="1266" y="1638"/>
                  </a:cubicBezTo>
                  <a:cubicBezTo>
                    <a:pt x="1229" y="1619"/>
                    <a:pt x="1229" y="1619"/>
                    <a:pt x="1229" y="1619"/>
                  </a:cubicBezTo>
                  <a:cubicBezTo>
                    <a:pt x="1341" y="1284"/>
                    <a:pt x="1341" y="1284"/>
                    <a:pt x="1341" y="1284"/>
                  </a:cubicBezTo>
                  <a:cubicBezTo>
                    <a:pt x="1303" y="1228"/>
                    <a:pt x="1303" y="1228"/>
                    <a:pt x="1303" y="1228"/>
                  </a:cubicBezTo>
                  <a:cubicBezTo>
                    <a:pt x="1192" y="1601"/>
                    <a:pt x="1192" y="1601"/>
                    <a:pt x="1192" y="1601"/>
                  </a:cubicBezTo>
                  <a:cubicBezTo>
                    <a:pt x="1136" y="1582"/>
                    <a:pt x="1136" y="1582"/>
                    <a:pt x="1136" y="1582"/>
                  </a:cubicBezTo>
                  <a:cubicBezTo>
                    <a:pt x="1266" y="1172"/>
                    <a:pt x="1266" y="1172"/>
                    <a:pt x="1266" y="1172"/>
                  </a:cubicBezTo>
                  <a:cubicBezTo>
                    <a:pt x="1173" y="986"/>
                    <a:pt x="1173" y="986"/>
                    <a:pt x="1173" y="986"/>
                  </a:cubicBezTo>
                  <a:cubicBezTo>
                    <a:pt x="1005" y="1545"/>
                    <a:pt x="1005" y="1545"/>
                    <a:pt x="1005" y="1545"/>
                  </a:cubicBezTo>
                  <a:cubicBezTo>
                    <a:pt x="949" y="1526"/>
                    <a:pt x="949" y="1526"/>
                    <a:pt x="949" y="1526"/>
                  </a:cubicBezTo>
                  <a:cubicBezTo>
                    <a:pt x="1154" y="930"/>
                    <a:pt x="1154" y="930"/>
                    <a:pt x="1154" y="930"/>
                  </a:cubicBezTo>
                  <a:cubicBezTo>
                    <a:pt x="1117" y="874"/>
                    <a:pt x="1117" y="874"/>
                    <a:pt x="1117" y="874"/>
                  </a:cubicBezTo>
                  <a:cubicBezTo>
                    <a:pt x="1043" y="1098"/>
                    <a:pt x="1043" y="1098"/>
                    <a:pt x="1043" y="1098"/>
                  </a:cubicBezTo>
                  <a:cubicBezTo>
                    <a:pt x="1005" y="1079"/>
                    <a:pt x="1005" y="1079"/>
                    <a:pt x="1005" y="1079"/>
                  </a:cubicBezTo>
                  <a:cubicBezTo>
                    <a:pt x="1080" y="819"/>
                    <a:pt x="1080" y="819"/>
                    <a:pt x="1080" y="819"/>
                  </a:cubicBezTo>
                  <a:cubicBezTo>
                    <a:pt x="1061" y="763"/>
                    <a:pt x="1061" y="763"/>
                    <a:pt x="1061" y="763"/>
                  </a:cubicBezTo>
                  <a:cubicBezTo>
                    <a:pt x="949" y="1079"/>
                    <a:pt x="949" y="1079"/>
                    <a:pt x="949" y="1079"/>
                  </a:cubicBezTo>
                  <a:cubicBezTo>
                    <a:pt x="912" y="1061"/>
                    <a:pt x="912" y="1061"/>
                    <a:pt x="912" y="1061"/>
                  </a:cubicBezTo>
                  <a:cubicBezTo>
                    <a:pt x="1024" y="689"/>
                    <a:pt x="1024" y="689"/>
                    <a:pt x="1024" y="689"/>
                  </a:cubicBezTo>
                  <a:cubicBezTo>
                    <a:pt x="987" y="633"/>
                    <a:pt x="987" y="633"/>
                    <a:pt x="987" y="633"/>
                  </a:cubicBezTo>
                  <a:cubicBezTo>
                    <a:pt x="856" y="1043"/>
                    <a:pt x="856" y="1043"/>
                    <a:pt x="856" y="1043"/>
                  </a:cubicBezTo>
                  <a:cubicBezTo>
                    <a:pt x="819" y="1023"/>
                    <a:pt x="819" y="1023"/>
                    <a:pt x="819" y="1023"/>
                  </a:cubicBezTo>
                  <a:cubicBezTo>
                    <a:pt x="968" y="577"/>
                    <a:pt x="968" y="577"/>
                    <a:pt x="968" y="577"/>
                  </a:cubicBezTo>
                  <a:cubicBezTo>
                    <a:pt x="931" y="521"/>
                    <a:pt x="931" y="521"/>
                    <a:pt x="931" y="521"/>
                  </a:cubicBezTo>
                  <a:cubicBezTo>
                    <a:pt x="782" y="1023"/>
                    <a:pt x="782" y="1023"/>
                    <a:pt x="782" y="1023"/>
                  </a:cubicBezTo>
                  <a:cubicBezTo>
                    <a:pt x="726" y="1005"/>
                    <a:pt x="726" y="1005"/>
                    <a:pt x="726" y="1005"/>
                  </a:cubicBezTo>
                  <a:cubicBezTo>
                    <a:pt x="894" y="465"/>
                    <a:pt x="894" y="465"/>
                    <a:pt x="894" y="465"/>
                  </a:cubicBezTo>
                  <a:cubicBezTo>
                    <a:pt x="875" y="409"/>
                    <a:pt x="875" y="409"/>
                    <a:pt x="875" y="409"/>
                  </a:cubicBezTo>
                  <a:cubicBezTo>
                    <a:pt x="689" y="986"/>
                    <a:pt x="689" y="986"/>
                    <a:pt x="689" y="986"/>
                  </a:cubicBezTo>
                  <a:cubicBezTo>
                    <a:pt x="633" y="968"/>
                    <a:pt x="633" y="968"/>
                    <a:pt x="633" y="968"/>
                  </a:cubicBezTo>
                  <a:cubicBezTo>
                    <a:pt x="838" y="353"/>
                    <a:pt x="838" y="353"/>
                    <a:pt x="838" y="353"/>
                  </a:cubicBezTo>
                  <a:cubicBezTo>
                    <a:pt x="689" y="74"/>
                    <a:pt x="689" y="74"/>
                    <a:pt x="689" y="74"/>
                  </a:cubicBezTo>
                  <a:lnTo>
                    <a:pt x="689" y="74"/>
                  </a:lnTo>
                  <a:lnTo>
                    <a:pt x="689" y="74"/>
                  </a:lnTo>
                  <a:cubicBezTo>
                    <a:pt x="447" y="0"/>
                    <a:pt x="447" y="0"/>
                    <a:pt x="447" y="0"/>
                  </a:cubicBezTo>
                  <a:lnTo>
                    <a:pt x="912" y="1526"/>
                  </a:lnTo>
                </a:path>
              </a:pathLst>
            </a:custGeom>
            <a:solidFill>
              <a:srgbClr val="D8DCD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1" name="Freeform 115"/>
            <p:cNvSpPr>
              <a:spLocks noChangeArrowheads="1"/>
            </p:cNvSpPr>
            <p:nvPr/>
          </p:nvSpPr>
          <p:spPr bwMode="auto">
            <a:xfrm>
              <a:off x="6654800" y="2405063"/>
              <a:ext cx="134938" cy="309562"/>
            </a:xfrm>
            <a:custGeom>
              <a:avLst/>
              <a:gdLst>
                <a:gd name="T0" fmla="*/ 261 w 374"/>
                <a:gd name="T1" fmla="*/ 0 h 858"/>
                <a:gd name="T2" fmla="*/ 0 w 374"/>
                <a:gd name="T3" fmla="*/ 819 h 858"/>
                <a:gd name="T4" fmla="*/ 112 w 374"/>
                <a:gd name="T5" fmla="*/ 857 h 858"/>
                <a:gd name="T6" fmla="*/ 373 w 374"/>
                <a:gd name="T7" fmla="*/ 38 h 858"/>
                <a:gd name="T8" fmla="*/ 261 w 374"/>
                <a:gd name="T9" fmla="*/ 0 h 858"/>
              </a:gdLst>
              <a:ahLst/>
              <a:cxnLst>
                <a:cxn ang="0">
                  <a:pos x="T0" y="T1"/>
                </a:cxn>
                <a:cxn ang="0">
                  <a:pos x="T2" y="T3"/>
                </a:cxn>
                <a:cxn ang="0">
                  <a:pos x="T4" y="T5"/>
                </a:cxn>
                <a:cxn ang="0">
                  <a:pos x="T6" y="T7"/>
                </a:cxn>
                <a:cxn ang="0">
                  <a:pos x="T8" y="T9"/>
                </a:cxn>
              </a:cxnLst>
              <a:rect l="0" t="0" r="r" b="b"/>
              <a:pathLst>
                <a:path w="374" h="858">
                  <a:moveTo>
                    <a:pt x="261" y="0"/>
                  </a:moveTo>
                  <a:lnTo>
                    <a:pt x="0" y="819"/>
                  </a:lnTo>
                  <a:lnTo>
                    <a:pt x="112" y="857"/>
                  </a:lnTo>
                  <a:lnTo>
                    <a:pt x="373" y="38"/>
                  </a:lnTo>
                  <a:lnTo>
                    <a:pt x="261"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2" name="Freeform 116"/>
            <p:cNvSpPr>
              <a:spLocks noChangeArrowheads="1"/>
            </p:cNvSpPr>
            <p:nvPr/>
          </p:nvSpPr>
          <p:spPr bwMode="auto">
            <a:xfrm>
              <a:off x="6654800" y="2405063"/>
              <a:ext cx="134938" cy="309562"/>
            </a:xfrm>
            <a:custGeom>
              <a:avLst/>
              <a:gdLst>
                <a:gd name="T0" fmla="*/ 261 w 374"/>
                <a:gd name="T1" fmla="*/ 0 h 858"/>
                <a:gd name="T2" fmla="*/ 0 w 374"/>
                <a:gd name="T3" fmla="*/ 819 h 858"/>
                <a:gd name="T4" fmla="*/ 112 w 374"/>
                <a:gd name="T5" fmla="*/ 857 h 858"/>
                <a:gd name="T6" fmla="*/ 373 w 374"/>
                <a:gd name="T7" fmla="*/ 38 h 858"/>
                <a:gd name="T8" fmla="*/ 261 w 374"/>
                <a:gd name="T9" fmla="*/ 0 h 858"/>
              </a:gdLst>
              <a:ahLst/>
              <a:cxnLst>
                <a:cxn ang="0">
                  <a:pos x="T0" y="T1"/>
                </a:cxn>
                <a:cxn ang="0">
                  <a:pos x="T2" y="T3"/>
                </a:cxn>
                <a:cxn ang="0">
                  <a:pos x="T4" y="T5"/>
                </a:cxn>
                <a:cxn ang="0">
                  <a:pos x="T6" y="T7"/>
                </a:cxn>
                <a:cxn ang="0">
                  <a:pos x="T8" y="T9"/>
                </a:cxn>
              </a:cxnLst>
              <a:rect l="0" t="0" r="r" b="b"/>
              <a:pathLst>
                <a:path w="374" h="858">
                  <a:moveTo>
                    <a:pt x="261" y="0"/>
                  </a:moveTo>
                  <a:lnTo>
                    <a:pt x="0" y="819"/>
                  </a:lnTo>
                  <a:lnTo>
                    <a:pt x="112" y="857"/>
                  </a:lnTo>
                  <a:lnTo>
                    <a:pt x="373" y="38"/>
                  </a:lnTo>
                  <a:lnTo>
                    <a:pt x="261"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3" name="Freeform 117"/>
            <p:cNvSpPr>
              <a:spLocks noChangeArrowheads="1"/>
            </p:cNvSpPr>
            <p:nvPr/>
          </p:nvSpPr>
          <p:spPr bwMode="auto">
            <a:xfrm>
              <a:off x="6769100" y="2405063"/>
              <a:ext cx="87313" cy="228600"/>
            </a:xfrm>
            <a:custGeom>
              <a:avLst/>
              <a:gdLst>
                <a:gd name="T0" fmla="*/ 205 w 243"/>
                <a:gd name="T1" fmla="*/ 0 h 634"/>
                <a:gd name="T2" fmla="*/ 0 w 243"/>
                <a:gd name="T3" fmla="*/ 615 h 634"/>
                <a:gd name="T4" fmla="*/ 56 w 243"/>
                <a:gd name="T5" fmla="*/ 633 h 634"/>
                <a:gd name="T6" fmla="*/ 242 w 243"/>
                <a:gd name="T7" fmla="*/ 56 h 634"/>
                <a:gd name="T8" fmla="*/ 205 w 243"/>
                <a:gd name="T9" fmla="*/ 0 h 634"/>
              </a:gdLst>
              <a:ahLst/>
              <a:cxnLst>
                <a:cxn ang="0">
                  <a:pos x="T0" y="T1"/>
                </a:cxn>
                <a:cxn ang="0">
                  <a:pos x="T2" y="T3"/>
                </a:cxn>
                <a:cxn ang="0">
                  <a:pos x="T4" y="T5"/>
                </a:cxn>
                <a:cxn ang="0">
                  <a:pos x="T6" y="T7"/>
                </a:cxn>
                <a:cxn ang="0">
                  <a:pos x="T8" y="T9"/>
                </a:cxn>
              </a:cxnLst>
              <a:rect l="0" t="0" r="r" b="b"/>
              <a:pathLst>
                <a:path w="243" h="634">
                  <a:moveTo>
                    <a:pt x="205" y="0"/>
                  </a:moveTo>
                  <a:lnTo>
                    <a:pt x="0" y="615"/>
                  </a:lnTo>
                  <a:lnTo>
                    <a:pt x="56" y="633"/>
                  </a:lnTo>
                  <a:lnTo>
                    <a:pt x="242" y="56"/>
                  </a:lnTo>
                  <a:lnTo>
                    <a:pt x="205"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4" name="Freeform 118"/>
            <p:cNvSpPr>
              <a:spLocks noChangeArrowheads="1"/>
            </p:cNvSpPr>
            <p:nvPr/>
          </p:nvSpPr>
          <p:spPr bwMode="auto">
            <a:xfrm>
              <a:off x="6769100" y="2405063"/>
              <a:ext cx="87313" cy="228600"/>
            </a:xfrm>
            <a:custGeom>
              <a:avLst/>
              <a:gdLst>
                <a:gd name="T0" fmla="*/ 205 w 243"/>
                <a:gd name="T1" fmla="*/ 0 h 634"/>
                <a:gd name="T2" fmla="*/ 0 w 243"/>
                <a:gd name="T3" fmla="*/ 615 h 634"/>
                <a:gd name="T4" fmla="*/ 56 w 243"/>
                <a:gd name="T5" fmla="*/ 633 h 634"/>
                <a:gd name="T6" fmla="*/ 242 w 243"/>
                <a:gd name="T7" fmla="*/ 56 h 634"/>
                <a:gd name="T8" fmla="*/ 205 w 243"/>
                <a:gd name="T9" fmla="*/ 0 h 634"/>
              </a:gdLst>
              <a:ahLst/>
              <a:cxnLst>
                <a:cxn ang="0">
                  <a:pos x="T0" y="T1"/>
                </a:cxn>
                <a:cxn ang="0">
                  <a:pos x="T2" y="T3"/>
                </a:cxn>
                <a:cxn ang="0">
                  <a:pos x="T4" y="T5"/>
                </a:cxn>
                <a:cxn ang="0">
                  <a:pos x="T6" y="T7"/>
                </a:cxn>
                <a:cxn ang="0">
                  <a:pos x="T8" y="T9"/>
                </a:cxn>
              </a:cxnLst>
              <a:rect l="0" t="0" r="r" b="b"/>
              <a:pathLst>
                <a:path w="243" h="634">
                  <a:moveTo>
                    <a:pt x="205" y="0"/>
                  </a:moveTo>
                  <a:lnTo>
                    <a:pt x="0" y="615"/>
                  </a:lnTo>
                  <a:lnTo>
                    <a:pt x="56" y="633"/>
                  </a:lnTo>
                  <a:lnTo>
                    <a:pt x="242" y="56"/>
                  </a:lnTo>
                  <a:lnTo>
                    <a:pt x="205"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5" name="Freeform 119"/>
            <p:cNvSpPr>
              <a:spLocks noChangeArrowheads="1"/>
            </p:cNvSpPr>
            <p:nvPr/>
          </p:nvSpPr>
          <p:spPr bwMode="auto">
            <a:xfrm>
              <a:off x="6721475" y="2652713"/>
              <a:ext cx="188913" cy="174625"/>
            </a:xfrm>
            <a:custGeom>
              <a:avLst/>
              <a:gdLst>
                <a:gd name="T0" fmla="*/ 112 w 523"/>
                <a:gd name="T1" fmla="*/ 0 h 484"/>
                <a:gd name="T2" fmla="*/ 0 w 523"/>
                <a:gd name="T3" fmla="*/ 353 h 484"/>
                <a:gd name="T4" fmla="*/ 410 w 523"/>
                <a:gd name="T5" fmla="*/ 483 h 484"/>
                <a:gd name="T6" fmla="*/ 522 w 523"/>
                <a:gd name="T7" fmla="*/ 129 h 484"/>
                <a:gd name="T8" fmla="*/ 112 w 523"/>
                <a:gd name="T9" fmla="*/ 0 h 484"/>
              </a:gdLst>
              <a:ahLst/>
              <a:cxnLst>
                <a:cxn ang="0">
                  <a:pos x="T0" y="T1"/>
                </a:cxn>
                <a:cxn ang="0">
                  <a:pos x="T2" y="T3"/>
                </a:cxn>
                <a:cxn ang="0">
                  <a:pos x="T4" y="T5"/>
                </a:cxn>
                <a:cxn ang="0">
                  <a:pos x="T6" y="T7"/>
                </a:cxn>
                <a:cxn ang="0">
                  <a:pos x="T8" y="T9"/>
                </a:cxn>
              </a:cxnLst>
              <a:rect l="0" t="0" r="r" b="b"/>
              <a:pathLst>
                <a:path w="523" h="484">
                  <a:moveTo>
                    <a:pt x="112" y="0"/>
                  </a:moveTo>
                  <a:lnTo>
                    <a:pt x="0" y="353"/>
                  </a:lnTo>
                  <a:lnTo>
                    <a:pt x="410" y="483"/>
                  </a:lnTo>
                  <a:lnTo>
                    <a:pt x="522" y="129"/>
                  </a:lnTo>
                  <a:lnTo>
                    <a:pt x="112"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6" name="Freeform 120"/>
            <p:cNvSpPr>
              <a:spLocks noChangeArrowheads="1"/>
            </p:cNvSpPr>
            <p:nvPr/>
          </p:nvSpPr>
          <p:spPr bwMode="auto">
            <a:xfrm>
              <a:off x="6721475" y="2652713"/>
              <a:ext cx="188913" cy="174625"/>
            </a:xfrm>
            <a:custGeom>
              <a:avLst/>
              <a:gdLst>
                <a:gd name="T0" fmla="*/ 112 w 523"/>
                <a:gd name="T1" fmla="*/ 0 h 484"/>
                <a:gd name="T2" fmla="*/ 0 w 523"/>
                <a:gd name="T3" fmla="*/ 353 h 484"/>
                <a:gd name="T4" fmla="*/ 410 w 523"/>
                <a:gd name="T5" fmla="*/ 483 h 484"/>
                <a:gd name="T6" fmla="*/ 522 w 523"/>
                <a:gd name="T7" fmla="*/ 129 h 484"/>
                <a:gd name="T8" fmla="*/ 112 w 523"/>
                <a:gd name="T9" fmla="*/ 0 h 484"/>
              </a:gdLst>
              <a:ahLst/>
              <a:cxnLst>
                <a:cxn ang="0">
                  <a:pos x="T0" y="T1"/>
                </a:cxn>
                <a:cxn ang="0">
                  <a:pos x="T2" y="T3"/>
                </a:cxn>
                <a:cxn ang="0">
                  <a:pos x="T4" y="T5"/>
                </a:cxn>
                <a:cxn ang="0">
                  <a:pos x="T6" y="T7"/>
                </a:cxn>
                <a:cxn ang="0">
                  <a:pos x="T8" y="T9"/>
                </a:cxn>
              </a:cxnLst>
              <a:rect l="0" t="0" r="r" b="b"/>
              <a:pathLst>
                <a:path w="523" h="484">
                  <a:moveTo>
                    <a:pt x="112" y="0"/>
                  </a:moveTo>
                  <a:lnTo>
                    <a:pt x="0" y="353"/>
                  </a:lnTo>
                  <a:lnTo>
                    <a:pt x="410" y="483"/>
                  </a:lnTo>
                  <a:lnTo>
                    <a:pt x="522" y="129"/>
                  </a:lnTo>
                  <a:lnTo>
                    <a:pt x="112"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7" name="Freeform 121"/>
            <p:cNvSpPr>
              <a:spLocks noChangeArrowheads="1"/>
            </p:cNvSpPr>
            <p:nvPr/>
          </p:nvSpPr>
          <p:spPr bwMode="auto">
            <a:xfrm>
              <a:off x="6802438" y="2444750"/>
              <a:ext cx="74612" cy="201613"/>
            </a:xfrm>
            <a:custGeom>
              <a:avLst/>
              <a:gdLst>
                <a:gd name="T0" fmla="*/ 168 w 206"/>
                <a:gd name="T1" fmla="*/ 0 h 559"/>
                <a:gd name="T2" fmla="*/ 0 w 206"/>
                <a:gd name="T3" fmla="*/ 540 h 559"/>
                <a:gd name="T4" fmla="*/ 56 w 206"/>
                <a:gd name="T5" fmla="*/ 558 h 559"/>
                <a:gd name="T6" fmla="*/ 205 w 206"/>
                <a:gd name="T7" fmla="*/ 56 h 559"/>
                <a:gd name="T8" fmla="*/ 168 w 206"/>
                <a:gd name="T9" fmla="*/ 0 h 559"/>
              </a:gdLst>
              <a:ahLst/>
              <a:cxnLst>
                <a:cxn ang="0">
                  <a:pos x="T0" y="T1"/>
                </a:cxn>
                <a:cxn ang="0">
                  <a:pos x="T2" y="T3"/>
                </a:cxn>
                <a:cxn ang="0">
                  <a:pos x="T4" y="T5"/>
                </a:cxn>
                <a:cxn ang="0">
                  <a:pos x="T6" y="T7"/>
                </a:cxn>
                <a:cxn ang="0">
                  <a:pos x="T8" y="T9"/>
                </a:cxn>
              </a:cxnLst>
              <a:rect l="0" t="0" r="r" b="b"/>
              <a:pathLst>
                <a:path w="206" h="559">
                  <a:moveTo>
                    <a:pt x="168" y="0"/>
                  </a:moveTo>
                  <a:lnTo>
                    <a:pt x="0" y="540"/>
                  </a:lnTo>
                  <a:lnTo>
                    <a:pt x="56" y="558"/>
                  </a:lnTo>
                  <a:lnTo>
                    <a:pt x="205" y="56"/>
                  </a:lnTo>
                  <a:lnTo>
                    <a:pt x="168"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8" name="Freeform 122"/>
            <p:cNvSpPr>
              <a:spLocks noChangeArrowheads="1"/>
            </p:cNvSpPr>
            <p:nvPr/>
          </p:nvSpPr>
          <p:spPr bwMode="auto">
            <a:xfrm>
              <a:off x="6802438" y="2444750"/>
              <a:ext cx="74612" cy="201613"/>
            </a:xfrm>
            <a:custGeom>
              <a:avLst/>
              <a:gdLst>
                <a:gd name="T0" fmla="*/ 168 w 206"/>
                <a:gd name="T1" fmla="*/ 0 h 559"/>
                <a:gd name="T2" fmla="*/ 0 w 206"/>
                <a:gd name="T3" fmla="*/ 540 h 559"/>
                <a:gd name="T4" fmla="*/ 56 w 206"/>
                <a:gd name="T5" fmla="*/ 558 h 559"/>
                <a:gd name="T6" fmla="*/ 205 w 206"/>
                <a:gd name="T7" fmla="*/ 56 h 559"/>
                <a:gd name="T8" fmla="*/ 168 w 206"/>
                <a:gd name="T9" fmla="*/ 0 h 559"/>
              </a:gdLst>
              <a:ahLst/>
              <a:cxnLst>
                <a:cxn ang="0">
                  <a:pos x="T0" y="T1"/>
                </a:cxn>
                <a:cxn ang="0">
                  <a:pos x="T2" y="T3"/>
                </a:cxn>
                <a:cxn ang="0">
                  <a:pos x="T4" y="T5"/>
                </a:cxn>
                <a:cxn ang="0">
                  <a:pos x="T6" y="T7"/>
                </a:cxn>
                <a:cxn ang="0">
                  <a:pos x="T8" y="T9"/>
                </a:cxn>
              </a:cxnLst>
              <a:rect l="0" t="0" r="r" b="b"/>
              <a:pathLst>
                <a:path w="206" h="559">
                  <a:moveTo>
                    <a:pt x="168" y="0"/>
                  </a:moveTo>
                  <a:lnTo>
                    <a:pt x="0" y="540"/>
                  </a:lnTo>
                  <a:lnTo>
                    <a:pt x="56" y="558"/>
                  </a:lnTo>
                  <a:lnTo>
                    <a:pt x="205" y="56"/>
                  </a:lnTo>
                  <a:lnTo>
                    <a:pt x="168"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9" name="Freeform 123"/>
            <p:cNvSpPr>
              <a:spLocks noChangeArrowheads="1"/>
            </p:cNvSpPr>
            <p:nvPr/>
          </p:nvSpPr>
          <p:spPr bwMode="auto">
            <a:xfrm>
              <a:off x="6835775" y="2484438"/>
              <a:ext cx="60325" cy="168275"/>
            </a:xfrm>
            <a:custGeom>
              <a:avLst/>
              <a:gdLst>
                <a:gd name="T0" fmla="*/ 149 w 169"/>
                <a:gd name="T1" fmla="*/ 0 h 467"/>
                <a:gd name="T2" fmla="*/ 0 w 169"/>
                <a:gd name="T3" fmla="*/ 446 h 467"/>
                <a:gd name="T4" fmla="*/ 37 w 169"/>
                <a:gd name="T5" fmla="*/ 466 h 467"/>
                <a:gd name="T6" fmla="*/ 168 w 169"/>
                <a:gd name="T7" fmla="*/ 56 h 467"/>
                <a:gd name="T8" fmla="*/ 149 w 169"/>
                <a:gd name="T9" fmla="*/ 0 h 467"/>
              </a:gdLst>
              <a:ahLst/>
              <a:cxnLst>
                <a:cxn ang="0">
                  <a:pos x="T0" y="T1"/>
                </a:cxn>
                <a:cxn ang="0">
                  <a:pos x="T2" y="T3"/>
                </a:cxn>
                <a:cxn ang="0">
                  <a:pos x="T4" y="T5"/>
                </a:cxn>
                <a:cxn ang="0">
                  <a:pos x="T6" y="T7"/>
                </a:cxn>
                <a:cxn ang="0">
                  <a:pos x="T8" y="T9"/>
                </a:cxn>
              </a:cxnLst>
              <a:rect l="0" t="0" r="r" b="b"/>
              <a:pathLst>
                <a:path w="169" h="467">
                  <a:moveTo>
                    <a:pt x="149" y="0"/>
                  </a:moveTo>
                  <a:lnTo>
                    <a:pt x="0" y="446"/>
                  </a:lnTo>
                  <a:lnTo>
                    <a:pt x="37" y="466"/>
                  </a:lnTo>
                  <a:lnTo>
                    <a:pt x="168" y="56"/>
                  </a:lnTo>
                  <a:lnTo>
                    <a:pt x="149"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0" name="Freeform 124"/>
            <p:cNvSpPr>
              <a:spLocks noChangeArrowheads="1"/>
            </p:cNvSpPr>
            <p:nvPr/>
          </p:nvSpPr>
          <p:spPr bwMode="auto">
            <a:xfrm>
              <a:off x="6835775" y="2484438"/>
              <a:ext cx="60325" cy="168275"/>
            </a:xfrm>
            <a:custGeom>
              <a:avLst/>
              <a:gdLst>
                <a:gd name="T0" fmla="*/ 149 w 169"/>
                <a:gd name="T1" fmla="*/ 0 h 467"/>
                <a:gd name="T2" fmla="*/ 0 w 169"/>
                <a:gd name="T3" fmla="*/ 446 h 467"/>
                <a:gd name="T4" fmla="*/ 37 w 169"/>
                <a:gd name="T5" fmla="*/ 466 h 467"/>
                <a:gd name="T6" fmla="*/ 168 w 169"/>
                <a:gd name="T7" fmla="*/ 56 h 467"/>
                <a:gd name="T8" fmla="*/ 149 w 169"/>
                <a:gd name="T9" fmla="*/ 0 h 467"/>
              </a:gdLst>
              <a:ahLst/>
              <a:cxnLst>
                <a:cxn ang="0">
                  <a:pos x="T0" y="T1"/>
                </a:cxn>
                <a:cxn ang="0">
                  <a:pos x="T2" y="T3"/>
                </a:cxn>
                <a:cxn ang="0">
                  <a:pos x="T4" y="T5"/>
                </a:cxn>
                <a:cxn ang="0">
                  <a:pos x="T6" y="T7"/>
                </a:cxn>
                <a:cxn ang="0">
                  <a:pos x="T8" y="T9"/>
                </a:cxn>
              </a:cxnLst>
              <a:rect l="0" t="0" r="r" b="b"/>
              <a:pathLst>
                <a:path w="169" h="467">
                  <a:moveTo>
                    <a:pt x="149" y="0"/>
                  </a:moveTo>
                  <a:lnTo>
                    <a:pt x="0" y="446"/>
                  </a:lnTo>
                  <a:lnTo>
                    <a:pt x="37" y="466"/>
                  </a:lnTo>
                  <a:lnTo>
                    <a:pt x="168" y="56"/>
                  </a:lnTo>
                  <a:lnTo>
                    <a:pt x="149"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1" name="Freeform 125"/>
            <p:cNvSpPr>
              <a:spLocks noChangeArrowheads="1"/>
            </p:cNvSpPr>
            <p:nvPr/>
          </p:nvSpPr>
          <p:spPr bwMode="auto">
            <a:xfrm>
              <a:off x="6869113" y="2525713"/>
              <a:ext cx="53975" cy="141287"/>
            </a:xfrm>
            <a:custGeom>
              <a:avLst/>
              <a:gdLst>
                <a:gd name="T0" fmla="*/ 112 w 150"/>
                <a:gd name="T1" fmla="*/ 0 h 391"/>
                <a:gd name="T2" fmla="*/ 0 w 150"/>
                <a:gd name="T3" fmla="*/ 372 h 391"/>
                <a:gd name="T4" fmla="*/ 37 w 150"/>
                <a:gd name="T5" fmla="*/ 390 h 391"/>
                <a:gd name="T6" fmla="*/ 149 w 150"/>
                <a:gd name="T7" fmla="*/ 74 h 391"/>
                <a:gd name="T8" fmla="*/ 112 w 150"/>
                <a:gd name="T9" fmla="*/ 0 h 391"/>
              </a:gdLst>
              <a:ahLst/>
              <a:cxnLst>
                <a:cxn ang="0">
                  <a:pos x="T0" y="T1"/>
                </a:cxn>
                <a:cxn ang="0">
                  <a:pos x="T2" y="T3"/>
                </a:cxn>
                <a:cxn ang="0">
                  <a:pos x="T4" y="T5"/>
                </a:cxn>
                <a:cxn ang="0">
                  <a:pos x="T6" y="T7"/>
                </a:cxn>
                <a:cxn ang="0">
                  <a:pos x="T8" y="T9"/>
                </a:cxn>
              </a:cxnLst>
              <a:rect l="0" t="0" r="r" b="b"/>
              <a:pathLst>
                <a:path w="150" h="391">
                  <a:moveTo>
                    <a:pt x="112" y="0"/>
                  </a:moveTo>
                  <a:lnTo>
                    <a:pt x="0" y="372"/>
                  </a:lnTo>
                  <a:lnTo>
                    <a:pt x="37" y="390"/>
                  </a:lnTo>
                  <a:lnTo>
                    <a:pt x="149" y="74"/>
                  </a:lnTo>
                  <a:lnTo>
                    <a:pt x="112"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2" name="Freeform 126"/>
            <p:cNvSpPr>
              <a:spLocks noChangeArrowheads="1"/>
            </p:cNvSpPr>
            <p:nvPr/>
          </p:nvSpPr>
          <p:spPr bwMode="auto">
            <a:xfrm>
              <a:off x="6869113" y="2525713"/>
              <a:ext cx="53975" cy="141287"/>
            </a:xfrm>
            <a:custGeom>
              <a:avLst/>
              <a:gdLst>
                <a:gd name="T0" fmla="*/ 112 w 150"/>
                <a:gd name="T1" fmla="*/ 0 h 391"/>
                <a:gd name="T2" fmla="*/ 0 w 150"/>
                <a:gd name="T3" fmla="*/ 372 h 391"/>
                <a:gd name="T4" fmla="*/ 37 w 150"/>
                <a:gd name="T5" fmla="*/ 390 h 391"/>
                <a:gd name="T6" fmla="*/ 149 w 150"/>
                <a:gd name="T7" fmla="*/ 74 h 391"/>
                <a:gd name="T8" fmla="*/ 112 w 150"/>
                <a:gd name="T9" fmla="*/ 0 h 391"/>
              </a:gdLst>
              <a:ahLst/>
              <a:cxnLst>
                <a:cxn ang="0">
                  <a:pos x="T0" y="T1"/>
                </a:cxn>
                <a:cxn ang="0">
                  <a:pos x="T2" y="T3"/>
                </a:cxn>
                <a:cxn ang="0">
                  <a:pos x="T4" y="T5"/>
                </a:cxn>
                <a:cxn ang="0">
                  <a:pos x="T6" y="T7"/>
                </a:cxn>
                <a:cxn ang="0">
                  <a:pos x="T8" y="T9"/>
                </a:cxn>
              </a:cxnLst>
              <a:rect l="0" t="0" r="r" b="b"/>
              <a:pathLst>
                <a:path w="150" h="391">
                  <a:moveTo>
                    <a:pt x="112" y="0"/>
                  </a:moveTo>
                  <a:lnTo>
                    <a:pt x="0" y="372"/>
                  </a:lnTo>
                  <a:lnTo>
                    <a:pt x="37" y="390"/>
                  </a:lnTo>
                  <a:lnTo>
                    <a:pt x="149" y="74"/>
                  </a:lnTo>
                  <a:lnTo>
                    <a:pt x="112"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3" name="Freeform 127"/>
            <p:cNvSpPr>
              <a:spLocks noChangeArrowheads="1"/>
            </p:cNvSpPr>
            <p:nvPr/>
          </p:nvSpPr>
          <p:spPr bwMode="auto">
            <a:xfrm>
              <a:off x="6902450" y="2571750"/>
              <a:ext cx="41275" cy="100013"/>
            </a:xfrm>
            <a:custGeom>
              <a:avLst/>
              <a:gdLst>
                <a:gd name="T0" fmla="*/ 75 w 113"/>
                <a:gd name="T1" fmla="*/ 0 h 280"/>
                <a:gd name="T2" fmla="*/ 0 w 113"/>
                <a:gd name="T3" fmla="*/ 260 h 280"/>
                <a:gd name="T4" fmla="*/ 38 w 113"/>
                <a:gd name="T5" fmla="*/ 279 h 280"/>
                <a:gd name="T6" fmla="*/ 112 w 113"/>
                <a:gd name="T7" fmla="*/ 55 h 280"/>
                <a:gd name="T8" fmla="*/ 75 w 113"/>
                <a:gd name="T9" fmla="*/ 0 h 280"/>
              </a:gdLst>
              <a:ahLst/>
              <a:cxnLst>
                <a:cxn ang="0">
                  <a:pos x="T0" y="T1"/>
                </a:cxn>
                <a:cxn ang="0">
                  <a:pos x="T2" y="T3"/>
                </a:cxn>
                <a:cxn ang="0">
                  <a:pos x="T4" y="T5"/>
                </a:cxn>
                <a:cxn ang="0">
                  <a:pos x="T6" y="T7"/>
                </a:cxn>
                <a:cxn ang="0">
                  <a:pos x="T8" y="T9"/>
                </a:cxn>
              </a:cxnLst>
              <a:rect l="0" t="0" r="r" b="b"/>
              <a:pathLst>
                <a:path w="113" h="280">
                  <a:moveTo>
                    <a:pt x="75" y="0"/>
                  </a:moveTo>
                  <a:lnTo>
                    <a:pt x="0" y="260"/>
                  </a:lnTo>
                  <a:lnTo>
                    <a:pt x="38" y="279"/>
                  </a:lnTo>
                  <a:lnTo>
                    <a:pt x="112" y="55"/>
                  </a:lnTo>
                  <a:lnTo>
                    <a:pt x="75"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4" name="Freeform 128"/>
            <p:cNvSpPr>
              <a:spLocks noChangeArrowheads="1"/>
            </p:cNvSpPr>
            <p:nvPr/>
          </p:nvSpPr>
          <p:spPr bwMode="auto">
            <a:xfrm>
              <a:off x="6902450" y="2571750"/>
              <a:ext cx="41275" cy="100013"/>
            </a:xfrm>
            <a:custGeom>
              <a:avLst/>
              <a:gdLst>
                <a:gd name="T0" fmla="*/ 75 w 113"/>
                <a:gd name="T1" fmla="*/ 0 h 280"/>
                <a:gd name="T2" fmla="*/ 0 w 113"/>
                <a:gd name="T3" fmla="*/ 260 h 280"/>
                <a:gd name="T4" fmla="*/ 38 w 113"/>
                <a:gd name="T5" fmla="*/ 279 h 280"/>
                <a:gd name="T6" fmla="*/ 112 w 113"/>
                <a:gd name="T7" fmla="*/ 55 h 280"/>
                <a:gd name="T8" fmla="*/ 75 w 113"/>
                <a:gd name="T9" fmla="*/ 0 h 280"/>
              </a:gdLst>
              <a:ahLst/>
              <a:cxnLst>
                <a:cxn ang="0">
                  <a:pos x="T0" y="T1"/>
                </a:cxn>
                <a:cxn ang="0">
                  <a:pos x="T2" y="T3"/>
                </a:cxn>
                <a:cxn ang="0">
                  <a:pos x="T4" y="T5"/>
                </a:cxn>
                <a:cxn ang="0">
                  <a:pos x="T6" y="T7"/>
                </a:cxn>
                <a:cxn ang="0">
                  <a:pos x="T8" y="T9"/>
                </a:cxn>
              </a:cxnLst>
              <a:rect l="0" t="0" r="r" b="b"/>
              <a:pathLst>
                <a:path w="113" h="280">
                  <a:moveTo>
                    <a:pt x="75" y="0"/>
                  </a:moveTo>
                  <a:lnTo>
                    <a:pt x="0" y="260"/>
                  </a:lnTo>
                  <a:lnTo>
                    <a:pt x="38" y="279"/>
                  </a:lnTo>
                  <a:lnTo>
                    <a:pt x="112" y="55"/>
                  </a:lnTo>
                  <a:lnTo>
                    <a:pt x="75"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5" name="Freeform 129"/>
            <p:cNvSpPr>
              <a:spLocks noChangeArrowheads="1"/>
            </p:cNvSpPr>
            <p:nvPr/>
          </p:nvSpPr>
          <p:spPr bwMode="auto">
            <a:xfrm>
              <a:off x="6883400" y="2611438"/>
              <a:ext cx="80963" cy="222250"/>
            </a:xfrm>
            <a:custGeom>
              <a:avLst/>
              <a:gdLst>
                <a:gd name="T0" fmla="*/ 205 w 225"/>
                <a:gd name="T1" fmla="*/ 0 h 616"/>
                <a:gd name="T2" fmla="*/ 0 w 225"/>
                <a:gd name="T3" fmla="*/ 596 h 616"/>
                <a:gd name="T4" fmla="*/ 56 w 225"/>
                <a:gd name="T5" fmla="*/ 615 h 616"/>
                <a:gd name="T6" fmla="*/ 224 w 225"/>
                <a:gd name="T7" fmla="*/ 56 h 616"/>
                <a:gd name="T8" fmla="*/ 205 w 225"/>
                <a:gd name="T9" fmla="*/ 0 h 616"/>
              </a:gdLst>
              <a:ahLst/>
              <a:cxnLst>
                <a:cxn ang="0">
                  <a:pos x="T0" y="T1"/>
                </a:cxn>
                <a:cxn ang="0">
                  <a:pos x="T2" y="T3"/>
                </a:cxn>
                <a:cxn ang="0">
                  <a:pos x="T4" y="T5"/>
                </a:cxn>
                <a:cxn ang="0">
                  <a:pos x="T6" y="T7"/>
                </a:cxn>
                <a:cxn ang="0">
                  <a:pos x="T8" y="T9"/>
                </a:cxn>
              </a:cxnLst>
              <a:rect l="0" t="0" r="r" b="b"/>
              <a:pathLst>
                <a:path w="225" h="616">
                  <a:moveTo>
                    <a:pt x="205" y="0"/>
                  </a:moveTo>
                  <a:lnTo>
                    <a:pt x="0" y="596"/>
                  </a:lnTo>
                  <a:lnTo>
                    <a:pt x="56" y="615"/>
                  </a:lnTo>
                  <a:lnTo>
                    <a:pt x="224" y="56"/>
                  </a:lnTo>
                  <a:lnTo>
                    <a:pt x="205"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6" name="Freeform 130"/>
            <p:cNvSpPr>
              <a:spLocks noChangeArrowheads="1"/>
            </p:cNvSpPr>
            <p:nvPr/>
          </p:nvSpPr>
          <p:spPr bwMode="auto">
            <a:xfrm>
              <a:off x="6883400" y="2611438"/>
              <a:ext cx="80963" cy="222250"/>
            </a:xfrm>
            <a:custGeom>
              <a:avLst/>
              <a:gdLst>
                <a:gd name="T0" fmla="*/ 205 w 225"/>
                <a:gd name="T1" fmla="*/ 0 h 616"/>
                <a:gd name="T2" fmla="*/ 0 w 225"/>
                <a:gd name="T3" fmla="*/ 596 h 616"/>
                <a:gd name="T4" fmla="*/ 56 w 225"/>
                <a:gd name="T5" fmla="*/ 615 h 616"/>
                <a:gd name="T6" fmla="*/ 224 w 225"/>
                <a:gd name="T7" fmla="*/ 56 h 616"/>
                <a:gd name="T8" fmla="*/ 205 w 225"/>
                <a:gd name="T9" fmla="*/ 0 h 616"/>
              </a:gdLst>
              <a:ahLst/>
              <a:cxnLst>
                <a:cxn ang="0">
                  <a:pos x="T0" y="T1"/>
                </a:cxn>
                <a:cxn ang="0">
                  <a:pos x="T2" y="T3"/>
                </a:cxn>
                <a:cxn ang="0">
                  <a:pos x="T4" y="T5"/>
                </a:cxn>
                <a:cxn ang="0">
                  <a:pos x="T6" y="T7"/>
                </a:cxn>
                <a:cxn ang="0">
                  <a:pos x="T8" y="T9"/>
                </a:cxn>
              </a:cxnLst>
              <a:rect l="0" t="0" r="r" b="b"/>
              <a:pathLst>
                <a:path w="225" h="616">
                  <a:moveTo>
                    <a:pt x="205" y="0"/>
                  </a:moveTo>
                  <a:lnTo>
                    <a:pt x="0" y="596"/>
                  </a:lnTo>
                  <a:lnTo>
                    <a:pt x="56" y="615"/>
                  </a:lnTo>
                  <a:lnTo>
                    <a:pt x="224" y="56"/>
                  </a:lnTo>
                  <a:lnTo>
                    <a:pt x="205"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7" name="Freeform 131"/>
            <p:cNvSpPr>
              <a:spLocks noChangeArrowheads="1"/>
            </p:cNvSpPr>
            <p:nvPr/>
          </p:nvSpPr>
          <p:spPr bwMode="auto">
            <a:xfrm>
              <a:off x="6950075" y="2698750"/>
              <a:ext cx="60325" cy="155575"/>
            </a:xfrm>
            <a:custGeom>
              <a:avLst/>
              <a:gdLst>
                <a:gd name="T0" fmla="*/ 130 w 168"/>
                <a:gd name="T1" fmla="*/ 0 h 430"/>
                <a:gd name="T2" fmla="*/ 0 w 168"/>
                <a:gd name="T3" fmla="*/ 410 h 430"/>
                <a:gd name="T4" fmla="*/ 56 w 168"/>
                <a:gd name="T5" fmla="*/ 429 h 430"/>
                <a:gd name="T6" fmla="*/ 167 w 168"/>
                <a:gd name="T7" fmla="*/ 56 h 430"/>
                <a:gd name="T8" fmla="*/ 130 w 168"/>
                <a:gd name="T9" fmla="*/ 0 h 430"/>
              </a:gdLst>
              <a:ahLst/>
              <a:cxnLst>
                <a:cxn ang="0">
                  <a:pos x="T0" y="T1"/>
                </a:cxn>
                <a:cxn ang="0">
                  <a:pos x="T2" y="T3"/>
                </a:cxn>
                <a:cxn ang="0">
                  <a:pos x="T4" y="T5"/>
                </a:cxn>
                <a:cxn ang="0">
                  <a:pos x="T6" y="T7"/>
                </a:cxn>
                <a:cxn ang="0">
                  <a:pos x="T8" y="T9"/>
                </a:cxn>
              </a:cxnLst>
              <a:rect l="0" t="0" r="r" b="b"/>
              <a:pathLst>
                <a:path w="168" h="430">
                  <a:moveTo>
                    <a:pt x="130" y="0"/>
                  </a:moveTo>
                  <a:lnTo>
                    <a:pt x="0" y="410"/>
                  </a:lnTo>
                  <a:lnTo>
                    <a:pt x="56" y="429"/>
                  </a:lnTo>
                  <a:lnTo>
                    <a:pt x="167" y="56"/>
                  </a:lnTo>
                  <a:lnTo>
                    <a:pt x="130"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8" name="Freeform 132"/>
            <p:cNvSpPr>
              <a:spLocks noChangeArrowheads="1"/>
            </p:cNvSpPr>
            <p:nvPr/>
          </p:nvSpPr>
          <p:spPr bwMode="auto">
            <a:xfrm>
              <a:off x="6950075" y="2698750"/>
              <a:ext cx="60325" cy="155575"/>
            </a:xfrm>
            <a:custGeom>
              <a:avLst/>
              <a:gdLst>
                <a:gd name="T0" fmla="*/ 130 w 168"/>
                <a:gd name="T1" fmla="*/ 0 h 430"/>
                <a:gd name="T2" fmla="*/ 0 w 168"/>
                <a:gd name="T3" fmla="*/ 410 h 430"/>
                <a:gd name="T4" fmla="*/ 56 w 168"/>
                <a:gd name="T5" fmla="*/ 429 h 430"/>
                <a:gd name="T6" fmla="*/ 167 w 168"/>
                <a:gd name="T7" fmla="*/ 56 h 430"/>
                <a:gd name="T8" fmla="*/ 130 w 168"/>
                <a:gd name="T9" fmla="*/ 0 h 430"/>
              </a:gdLst>
              <a:ahLst/>
              <a:cxnLst>
                <a:cxn ang="0">
                  <a:pos x="T0" y="T1"/>
                </a:cxn>
                <a:cxn ang="0">
                  <a:pos x="T2" y="T3"/>
                </a:cxn>
                <a:cxn ang="0">
                  <a:pos x="T4" y="T5"/>
                </a:cxn>
                <a:cxn ang="0">
                  <a:pos x="T6" y="T7"/>
                </a:cxn>
                <a:cxn ang="0">
                  <a:pos x="T8" y="T9"/>
                </a:cxn>
              </a:cxnLst>
              <a:rect l="0" t="0" r="r" b="b"/>
              <a:pathLst>
                <a:path w="168" h="430">
                  <a:moveTo>
                    <a:pt x="130" y="0"/>
                  </a:moveTo>
                  <a:lnTo>
                    <a:pt x="0" y="410"/>
                  </a:lnTo>
                  <a:lnTo>
                    <a:pt x="56" y="429"/>
                  </a:lnTo>
                  <a:lnTo>
                    <a:pt x="167" y="56"/>
                  </a:lnTo>
                  <a:lnTo>
                    <a:pt x="130"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9" name="Freeform 133"/>
            <p:cNvSpPr>
              <a:spLocks noChangeArrowheads="1"/>
            </p:cNvSpPr>
            <p:nvPr/>
          </p:nvSpPr>
          <p:spPr bwMode="auto">
            <a:xfrm>
              <a:off x="6983413" y="2740025"/>
              <a:ext cx="47625" cy="128588"/>
            </a:xfrm>
            <a:custGeom>
              <a:avLst/>
              <a:gdLst>
                <a:gd name="T0" fmla="*/ 112 w 131"/>
                <a:gd name="T1" fmla="*/ 0 h 355"/>
                <a:gd name="T2" fmla="*/ 0 w 131"/>
                <a:gd name="T3" fmla="*/ 335 h 355"/>
                <a:gd name="T4" fmla="*/ 37 w 131"/>
                <a:gd name="T5" fmla="*/ 354 h 355"/>
                <a:gd name="T6" fmla="*/ 130 w 131"/>
                <a:gd name="T7" fmla="*/ 56 h 355"/>
                <a:gd name="T8" fmla="*/ 112 w 131"/>
                <a:gd name="T9" fmla="*/ 0 h 355"/>
              </a:gdLst>
              <a:ahLst/>
              <a:cxnLst>
                <a:cxn ang="0">
                  <a:pos x="T0" y="T1"/>
                </a:cxn>
                <a:cxn ang="0">
                  <a:pos x="T2" y="T3"/>
                </a:cxn>
                <a:cxn ang="0">
                  <a:pos x="T4" y="T5"/>
                </a:cxn>
                <a:cxn ang="0">
                  <a:pos x="T6" y="T7"/>
                </a:cxn>
                <a:cxn ang="0">
                  <a:pos x="T8" y="T9"/>
                </a:cxn>
              </a:cxnLst>
              <a:rect l="0" t="0" r="r" b="b"/>
              <a:pathLst>
                <a:path w="131" h="355">
                  <a:moveTo>
                    <a:pt x="112" y="0"/>
                  </a:moveTo>
                  <a:lnTo>
                    <a:pt x="0" y="335"/>
                  </a:lnTo>
                  <a:lnTo>
                    <a:pt x="37" y="354"/>
                  </a:lnTo>
                  <a:lnTo>
                    <a:pt x="130" y="56"/>
                  </a:lnTo>
                  <a:lnTo>
                    <a:pt x="112"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0" name="Freeform 134"/>
            <p:cNvSpPr>
              <a:spLocks noChangeArrowheads="1"/>
            </p:cNvSpPr>
            <p:nvPr/>
          </p:nvSpPr>
          <p:spPr bwMode="auto">
            <a:xfrm>
              <a:off x="6983413" y="2740025"/>
              <a:ext cx="47625" cy="128588"/>
            </a:xfrm>
            <a:custGeom>
              <a:avLst/>
              <a:gdLst>
                <a:gd name="T0" fmla="*/ 112 w 131"/>
                <a:gd name="T1" fmla="*/ 0 h 355"/>
                <a:gd name="T2" fmla="*/ 0 w 131"/>
                <a:gd name="T3" fmla="*/ 335 h 355"/>
                <a:gd name="T4" fmla="*/ 37 w 131"/>
                <a:gd name="T5" fmla="*/ 354 h 355"/>
                <a:gd name="T6" fmla="*/ 130 w 131"/>
                <a:gd name="T7" fmla="*/ 56 h 355"/>
                <a:gd name="T8" fmla="*/ 112 w 131"/>
                <a:gd name="T9" fmla="*/ 0 h 355"/>
              </a:gdLst>
              <a:ahLst/>
              <a:cxnLst>
                <a:cxn ang="0">
                  <a:pos x="T0" y="T1"/>
                </a:cxn>
                <a:cxn ang="0">
                  <a:pos x="T2" y="T3"/>
                </a:cxn>
                <a:cxn ang="0">
                  <a:pos x="T4" y="T5"/>
                </a:cxn>
                <a:cxn ang="0">
                  <a:pos x="T6" y="T7"/>
                </a:cxn>
                <a:cxn ang="0">
                  <a:pos x="T8" y="T9"/>
                </a:cxn>
              </a:cxnLst>
              <a:rect l="0" t="0" r="r" b="b"/>
              <a:pathLst>
                <a:path w="131" h="355">
                  <a:moveTo>
                    <a:pt x="112" y="0"/>
                  </a:moveTo>
                  <a:lnTo>
                    <a:pt x="0" y="335"/>
                  </a:lnTo>
                  <a:lnTo>
                    <a:pt x="37" y="354"/>
                  </a:lnTo>
                  <a:lnTo>
                    <a:pt x="130" y="56"/>
                  </a:lnTo>
                  <a:lnTo>
                    <a:pt x="112"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1" name="Freeform 135"/>
            <p:cNvSpPr>
              <a:spLocks noChangeArrowheads="1"/>
            </p:cNvSpPr>
            <p:nvPr/>
          </p:nvSpPr>
          <p:spPr bwMode="auto">
            <a:xfrm>
              <a:off x="7016750" y="2779713"/>
              <a:ext cx="41275" cy="93662"/>
            </a:xfrm>
            <a:custGeom>
              <a:avLst/>
              <a:gdLst>
                <a:gd name="T0" fmla="*/ 74 w 113"/>
                <a:gd name="T1" fmla="*/ 0 h 262"/>
                <a:gd name="T2" fmla="*/ 0 w 113"/>
                <a:gd name="T3" fmla="*/ 242 h 262"/>
                <a:gd name="T4" fmla="*/ 37 w 113"/>
                <a:gd name="T5" fmla="*/ 261 h 262"/>
                <a:gd name="T6" fmla="*/ 112 w 113"/>
                <a:gd name="T7" fmla="*/ 74 h 262"/>
                <a:gd name="T8" fmla="*/ 74 w 113"/>
                <a:gd name="T9" fmla="*/ 0 h 262"/>
              </a:gdLst>
              <a:ahLst/>
              <a:cxnLst>
                <a:cxn ang="0">
                  <a:pos x="T0" y="T1"/>
                </a:cxn>
                <a:cxn ang="0">
                  <a:pos x="T2" y="T3"/>
                </a:cxn>
                <a:cxn ang="0">
                  <a:pos x="T4" y="T5"/>
                </a:cxn>
                <a:cxn ang="0">
                  <a:pos x="T6" y="T7"/>
                </a:cxn>
                <a:cxn ang="0">
                  <a:pos x="T8" y="T9"/>
                </a:cxn>
              </a:cxnLst>
              <a:rect l="0" t="0" r="r" b="b"/>
              <a:pathLst>
                <a:path w="113" h="262">
                  <a:moveTo>
                    <a:pt x="74" y="0"/>
                  </a:moveTo>
                  <a:lnTo>
                    <a:pt x="0" y="242"/>
                  </a:lnTo>
                  <a:lnTo>
                    <a:pt x="37" y="261"/>
                  </a:lnTo>
                  <a:lnTo>
                    <a:pt x="112" y="74"/>
                  </a:lnTo>
                  <a:lnTo>
                    <a:pt x="74"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2" name="Freeform 136"/>
            <p:cNvSpPr>
              <a:spLocks noChangeArrowheads="1"/>
            </p:cNvSpPr>
            <p:nvPr/>
          </p:nvSpPr>
          <p:spPr bwMode="auto">
            <a:xfrm>
              <a:off x="7016750" y="2779713"/>
              <a:ext cx="41275" cy="93662"/>
            </a:xfrm>
            <a:custGeom>
              <a:avLst/>
              <a:gdLst>
                <a:gd name="T0" fmla="*/ 74 w 113"/>
                <a:gd name="T1" fmla="*/ 0 h 262"/>
                <a:gd name="T2" fmla="*/ 0 w 113"/>
                <a:gd name="T3" fmla="*/ 242 h 262"/>
                <a:gd name="T4" fmla="*/ 37 w 113"/>
                <a:gd name="T5" fmla="*/ 261 h 262"/>
                <a:gd name="T6" fmla="*/ 112 w 113"/>
                <a:gd name="T7" fmla="*/ 74 h 262"/>
                <a:gd name="T8" fmla="*/ 74 w 113"/>
                <a:gd name="T9" fmla="*/ 0 h 262"/>
              </a:gdLst>
              <a:ahLst/>
              <a:cxnLst>
                <a:cxn ang="0">
                  <a:pos x="T0" y="T1"/>
                </a:cxn>
                <a:cxn ang="0">
                  <a:pos x="T2" y="T3"/>
                </a:cxn>
                <a:cxn ang="0">
                  <a:pos x="T4" y="T5"/>
                </a:cxn>
                <a:cxn ang="0">
                  <a:pos x="T6" y="T7"/>
                </a:cxn>
                <a:cxn ang="0">
                  <a:pos x="T8" y="T9"/>
                </a:cxn>
              </a:cxnLst>
              <a:rect l="0" t="0" r="r" b="b"/>
              <a:pathLst>
                <a:path w="113" h="262">
                  <a:moveTo>
                    <a:pt x="74" y="0"/>
                  </a:moveTo>
                  <a:lnTo>
                    <a:pt x="0" y="242"/>
                  </a:lnTo>
                  <a:lnTo>
                    <a:pt x="37" y="261"/>
                  </a:lnTo>
                  <a:lnTo>
                    <a:pt x="112" y="74"/>
                  </a:lnTo>
                  <a:lnTo>
                    <a:pt x="74"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3" name="Freeform 137"/>
            <p:cNvSpPr>
              <a:spLocks noChangeArrowheads="1"/>
            </p:cNvSpPr>
            <p:nvPr/>
          </p:nvSpPr>
          <p:spPr bwMode="auto">
            <a:xfrm>
              <a:off x="7050088" y="2827338"/>
              <a:ext cx="26987" cy="60325"/>
            </a:xfrm>
            <a:custGeom>
              <a:avLst/>
              <a:gdLst>
                <a:gd name="T0" fmla="*/ 37 w 76"/>
                <a:gd name="T1" fmla="*/ 0 h 169"/>
                <a:gd name="T2" fmla="*/ 0 w 76"/>
                <a:gd name="T3" fmla="*/ 149 h 169"/>
                <a:gd name="T4" fmla="*/ 37 w 76"/>
                <a:gd name="T5" fmla="*/ 168 h 169"/>
                <a:gd name="T6" fmla="*/ 75 w 76"/>
                <a:gd name="T7" fmla="*/ 56 h 169"/>
                <a:gd name="T8" fmla="*/ 37 w 76"/>
                <a:gd name="T9" fmla="*/ 0 h 169"/>
              </a:gdLst>
              <a:ahLst/>
              <a:cxnLst>
                <a:cxn ang="0">
                  <a:pos x="T0" y="T1"/>
                </a:cxn>
                <a:cxn ang="0">
                  <a:pos x="T2" y="T3"/>
                </a:cxn>
                <a:cxn ang="0">
                  <a:pos x="T4" y="T5"/>
                </a:cxn>
                <a:cxn ang="0">
                  <a:pos x="T6" y="T7"/>
                </a:cxn>
                <a:cxn ang="0">
                  <a:pos x="T8" y="T9"/>
                </a:cxn>
              </a:cxnLst>
              <a:rect l="0" t="0" r="r" b="b"/>
              <a:pathLst>
                <a:path w="76" h="169">
                  <a:moveTo>
                    <a:pt x="37" y="0"/>
                  </a:moveTo>
                  <a:lnTo>
                    <a:pt x="0" y="149"/>
                  </a:lnTo>
                  <a:lnTo>
                    <a:pt x="37" y="168"/>
                  </a:lnTo>
                  <a:lnTo>
                    <a:pt x="75" y="56"/>
                  </a:lnTo>
                  <a:lnTo>
                    <a:pt x="37"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4" name="Freeform 138"/>
            <p:cNvSpPr>
              <a:spLocks noChangeArrowheads="1"/>
            </p:cNvSpPr>
            <p:nvPr/>
          </p:nvSpPr>
          <p:spPr bwMode="auto">
            <a:xfrm>
              <a:off x="7050088" y="2827338"/>
              <a:ext cx="26987" cy="60325"/>
            </a:xfrm>
            <a:custGeom>
              <a:avLst/>
              <a:gdLst>
                <a:gd name="T0" fmla="*/ 37 w 76"/>
                <a:gd name="T1" fmla="*/ 0 h 169"/>
                <a:gd name="T2" fmla="*/ 0 w 76"/>
                <a:gd name="T3" fmla="*/ 149 h 169"/>
                <a:gd name="T4" fmla="*/ 37 w 76"/>
                <a:gd name="T5" fmla="*/ 168 h 169"/>
                <a:gd name="T6" fmla="*/ 75 w 76"/>
                <a:gd name="T7" fmla="*/ 56 h 169"/>
                <a:gd name="T8" fmla="*/ 37 w 76"/>
                <a:gd name="T9" fmla="*/ 0 h 169"/>
              </a:gdLst>
              <a:ahLst/>
              <a:cxnLst>
                <a:cxn ang="0">
                  <a:pos x="T0" y="T1"/>
                </a:cxn>
                <a:cxn ang="0">
                  <a:pos x="T2" y="T3"/>
                </a:cxn>
                <a:cxn ang="0">
                  <a:pos x="T4" y="T5"/>
                </a:cxn>
                <a:cxn ang="0">
                  <a:pos x="T6" y="T7"/>
                </a:cxn>
                <a:cxn ang="0">
                  <a:pos x="T8" y="T9"/>
                </a:cxn>
              </a:cxnLst>
              <a:rect l="0" t="0" r="r" b="b"/>
              <a:pathLst>
                <a:path w="76" h="169">
                  <a:moveTo>
                    <a:pt x="37" y="0"/>
                  </a:moveTo>
                  <a:lnTo>
                    <a:pt x="0" y="149"/>
                  </a:lnTo>
                  <a:lnTo>
                    <a:pt x="37" y="168"/>
                  </a:lnTo>
                  <a:lnTo>
                    <a:pt x="75" y="56"/>
                  </a:lnTo>
                  <a:lnTo>
                    <a:pt x="37"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5" name="Freeform 139"/>
            <p:cNvSpPr>
              <a:spLocks noChangeArrowheads="1"/>
            </p:cNvSpPr>
            <p:nvPr/>
          </p:nvSpPr>
          <p:spPr bwMode="auto">
            <a:xfrm>
              <a:off x="7083425" y="2873375"/>
              <a:ext cx="1588" cy="20638"/>
            </a:xfrm>
            <a:custGeom>
              <a:avLst/>
              <a:gdLst>
                <a:gd name="T0" fmla="*/ 0 w 1"/>
                <a:gd name="T1" fmla="*/ 0 h 57"/>
                <a:gd name="T2" fmla="*/ 0 w 1"/>
                <a:gd name="T3" fmla="*/ 37 h 57"/>
                <a:gd name="T4" fmla="*/ 0 w 1"/>
                <a:gd name="T5" fmla="*/ 56 h 57"/>
                <a:gd name="T6" fmla="*/ 0 w 1"/>
                <a:gd name="T7" fmla="*/ 0 h 57"/>
              </a:gdLst>
              <a:ahLst/>
              <a:cxnLst>
                <a:cxn ang="0">
                  <a:pos x="T0" y="T1"/>
                </a:cxn>
                <a:cxn ang="0">
                  <a:pos x="T2" y="T3"/>
                </a:cxn>
                <a:cxn ang="0">
                  <a:pos x="T4" y="T5"/>
                </a:cxn>
                <a:cxn ang="0">
                  <a:pos x="T6" y="T7"/>
                </a:cxn>
              </a:cxnLst>
              <a:rect l="0" t="0" r="r" b="b"/>
              <a:pathLst>
                <a:path w="1" h="57">
                  <a:moveTo>
                    <a:pt x="0" y="0"/>
                  </a:moveTo>
                  <a:lnTo>
                    <a:pt x="0" y="37"/>
                  </a:lnTo>
                  <a:lnTo>
                    <a:pt x="0" y="56"/>
                  </a:lnTo>
                  <a:lnTo>
                    <a:pt x="0" y="0"/>
                  </a:lnTo>
                </a:path>
              </a:pathLst>
            </a:custGeom>
            <a:solidFill>
              <a:srgbClr val="505F6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6" name="Freeform 140"/>
            <p:cNvSpPr>
              <a:spLocks noChangeArrowheads="1"/>
            </p:cNvSpPr>
            <p:nvPr/>
          </p:nvSpPr>
          <p:spPr bwMode="auto">
            <a:xfrm>
              <a:off x="7083425" y="2873375"/>
              <a:ext cx="1588" cy="20638"/>
            </a:xfrm>
            <a:custGeom>
              <a:avLst/>
              <a:gdLst>
                <a:gd name="T0" fmla="*/ 0 w 1"/>
                <a:gd name="T1" fmla="*/ 0 h 57"/>
                <a:gd name="T2" fmla="*/ 0 w 1"/>
                <a:gd name="T3" fmla="*/ 37 h 57"/>
                <a:gd name="T4" fmla="*/ 0 w 1"/>
                <a:gd name="T5" fmla="*/ 56 h 57"/>
                <a:gd name="T6" fmla="*/ 0 w 1"/>
                <a:gd name="T7" fmla="*/ 0 h 57"/>
              </a:gdLst>
              <a:ahLst/>
              <a:cxnLst>
                <a:cxn ang="0">
                  <a:pos x="T0" y="T1"/>
                </a:cxn>
                <a:cxn ang="0">
                  <a:pos x="T2" y="T3"/>
                </a:cxn>
                <a:cxn ang="0">
                  <a:pos x="T4" y="T5"/>
                </a:cxn>
                <a:cxn ang="0">
                  <a:pos x="T6" y="T7"/>
                </a:cxn>
              </a:cxnLst>
              <a:rect l="0" t="0" r="r" b="b"/>
              <a:pathLst>
                <a:path w="1" h="57">
                  <a:moveTo>
                    <a:pt x="0" y="0"/>
                  </a:moveTo>
                  <a:lnTo>
                    <a:pt x="0" y="37"/>
                  </a:lnTo>
                  <a:lnTo>
                    <a:pt x="0" y="56"/>
                  </a:lnTo>
                  <a:lnTo>
                    <a:pt x="0" y="0"/>
                  </a:lnTo>
                </a:path>
              </a:pathLst>
            </a:custGeom>
            <a:solidFill>
              <a:srgbClr val="505F6D"/>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7" name="Freeform 141"/>
            <p:cNvSpPr>
              <a:spLocks noChangeArrowheads="1"/>
            </p:cNvSpPr>
            <p:nvPr/>
          </p:nvSpPr>
          <p:spPr bwMode="auto">
            <a:xfrm>
              <a:off x="6729413" y="1935163"/>
              <a:ext cx="630237" cy="925512"/>
            </a:xfrm>
            <a:custGeom>
              <a:avLst/>
              <a:gdLst>
                <a:gd name="T0" fmla="*/ 559 w 1751"/>
                <a:gd name="T1" fmla="*/ 1434 h 2570"/>
                <a:gd name="T2" fmla="*/ 689 w 1751"/>
                <a:gd name="T3" fmla="*/ 856 h 2570"/>
                <a:gd name="T4" fmla="*/ 559 w 1751"/>
                <a:gd name="T5" fmla="*/ 1434 h 2570"/>
                <a:gd name="T6" fmla="*/ 820 w 1751"/>
                <a:gd name="T7" fmla="*/ 968 h 2570"/>
                <a:gd name="T8" fmla="*/ 1434 w 1751"/>
                <a:gd name="T9" fmla="*/ 577 h 2570"/>
                <a:gd name="T10" fmla="*/ 820 w 1751"/>
                <a:gd name="T11" fmla="*/ 968 h 2570"/>
                <a:gd name="T12" fmla="*/ 782 w 1751"/>
                <a:gd name="T13" fmla="*/ 875 h 2570"/>
                <a:gd name="T14" fmla="*/ 1396 w 1751"/>
                <a:gd name="T15" fmla="*/ 503 h 2570"/>
                <a:gd name="T16" fmla="*/ 782 w 1751"/>
                <a:gd name="T17" fmla="*/ 875 h 2570"/>
                <a:gd name="T18" fmla="*/ 428 w 1751"/>
                <a:gd name="T19" fmla="*/ 856 h 2570"/>
                <a:gd name="T20" fmla="*/ 1154 w 1751"/>
                <a:gd name="T21" fmla="*/ 354 h 2570"/>
                <a:gd name="T22" fmla="*/ 428 w 1751"/>
                <a:gd name="T23" fmla="*/ 856 h 2570"/>
                <a:gd name="T24" fmla="*/ 1303 w 1751"/>
                <a:gd name="T25" fmla="*/ 0 h 2570"/>
                <a:gd name="T26" fmla="*/ 130 w 1751"/>
                <a:gd name="T27" fmla="*/ 968 h 2570"/>
                <a:gd name="T28" fmla="*/ 317 w 1751"/>
                <a:gd name="T29" fmla="*/ 1303 h 2570"/>
                <a:gd name="T30" fmla="*/ 373 w 1751"/>
                <a:gd name="T31" fmla="*/ 1415 h 2570"/>
                <a:gd name="T32" fmla="*/ 447 w 1751"/>
                <a:gd name="T33" fmla="*/ 1527 h 2570"/>
                <a:gd name="T34" fmla="*/ 503 w 1751"/>
                <a:gd name="T35" fmla="*/ 1639 h 2570"/>
                <a:gd name="T36" fmla="*/ 559 w 1751"/>
                <a:gd name="T37" fmla="*/ 1769 h 2570"/>
                <a:gd name="T38" fmla="*/ 633 w 1751"/>
                <a:gd name="T39" fmla="*/ 1880 h 2570"/>
                <a:gd name="T40" fmla="*/ 745 w 1751"/>
                <a:gd name="T41" fmla="*/ 2122 h 2570"/>
                <a:gd name="T42" fmla="*/ 820 w 1751"/>
                <a:gd name="T43" fmla="*/ 2234 h 2570"/>
                <a:gd name="T44" fmla="*/ 875 w 1751"/>
                <a:gd name="T45" fmla="*/ 2346 h 2570"/>
                <a:gd name="T46" fmla="*/ 931 w 1751"/>
                <a:gd name="T47" fmla="*/ 2476 h 2570"/>
                <a:gd name="T48" fmla="*/ 987 w 1751"/>
                <a:gd name="T49" fmla="*/ 2569 h 2570"/>
                <a:gd name="T50" fmla="*/ 987 w 1751"/>
                <a:gd name="T51" fmla="*/ 2216 h 2570"/>
                <a:gd name="T52" fmla="*/ 987 w 1751"/>
                <a:gd name="T53" fmla="*/ 2216 h 2570"/>
                <a:gd name="T54" fmla="*/ 969 w 1751"/>
                <a:gd name="T55" fmla="*/ 2178 h 2570"/>
                <a:gd name="T56" fmla="*/ 987 w 1751"/>
                <a:gd name="T57" fmla="*/ 2104 h 2570"/>
                <a:gd name="T58" fmla="*/ 931 w 1751"/>
                <a:gd name="T59" fmla="*/ 2085 h 2570"/>
                <a:gd name="T60" fmla="*/ 987 w 1751"/>
                <a:gd name="T61" fmla="*/ 1993 h 2570"/>
                <a:gd name="T62" fmla="*/ 875 w 1751"/>
                <a:gd name="T63" fmla="*/ 2011 h 2570"/>
                <a:gd name="T64" fmla="*/ 987 w 1751"/>
                <a:gd name="T65" fmla="*/ 1880 h 2570"/>
                <a:gd name="T66" fmla="*/ 838 w 1751"/>
                <a:gd name="T67" fmla="*/ 1918 h 2570"/>
                <a:gd name="T68" fmla="*/ 987 w 1751"/>
                <a:gd name="T69" fmla="*/ 1788 h 2570"/>
                <a:gd name="T70" fmla="*/ 782 w 1751"/>
                <a:gd name="T71" fmla="*/ 1844 h 2570"/>
                <a:gd name="T72" fmla="*/ 987 w 1751"/>
                <a:gd name="T73" fmla="*/ 1676 h 2570"/>
                <a:gd name="T74" fmla="*/ 745 w 1751"/>
                <a:gd name="T75" fmla="*/ 1750 h 2570"/>
                <a:gd name="T76" fmla="*/ 987 w 1751"/>
                <a:gd name="T77" fmla="*/ 1564 h 2570"/>
                <a:gd name="T78" fmla="*/ 708 w 1751"/>
                <a:gd name="T79" fmla="*/ 1657 h 2570"/>
                <a:gd name="T80" fmla="*/ 987 w 1751"/>
                <a:gd name="T81" fmla="*/ 1452 h 2570"/>
                <a:gd name="T82" fmla="*/ 615 w 1751"/>
                <a:gd name="T83" fmla="*/ 1490 h 2570"/>
                <a:gd name="T84" fmla="*/ 987 w 1751"/>
                <a:gd name="T85" fmla="*/ 1248 h 2570"/>
                <a:gd name="T86" fmla="*/ 949 w 1751"/>
                <a:gd name="T87" fmla="*/ 1210 h 2570"/>
                <a:gd name="T88" fmla="*/ 987 w 1751"/>
                <a:gd name="T89" fmla="*/ 1136 h 2570"/>
                <a:gd name="T90" fmla="*/ 913 w 1751"/>
                <a:gd name="T91" fmla="*/ 1136 h 2570"/>
                <a:gd name="T92" fmla="*/ 987 w 1751"/>
                <a:gd name="T93" fmla="*/ 1024 h 2570"/>
                <a:gd name="T94" fmla="*/ 857 w 1751"/>
                <a:gd name="T95" fmla="*/ 1043 h 2570"/>
                <a:gd name="T96" fmla="*/ 1471 w 1751"/>
                <a:gd name="T97" fmla="*/ 670 h 2570"/>
                <a:gd name="T98" fmla="*/ 1154 w 1751"/>
                <a:gd name="T99" fmla="*/ 894 h 2570"/>
                <a:gd name="T100" fmla="*/ 1527 w 1751"/>
                <a:gd name="T101" fmla="*/ 745 h 2570"/>
                <a:gd name="T102" fmla="*/ 1359 w 1751"/>
                <a:gd name="T103" fmla="*/ 894 h 2570"/>
                <a:gd name="T104" fmla="*/ 1564 w 1751"/>
                <a:gd name="T105" fmla="*/ 838 h 2570"/>
                <a:gd name="T106" fmla="*/ 1564 w 1751"/>
                <a:gd name="T107" fmla="*/ 894 h 2570"/>
                <a:gd name="T108" fmla="*/ 1750 w 1751"/>
                <a:gd name="T109" fmla="*/ 875 h 2570"/>
                <a:gd name="T110" fmla="*/ 559 w 1751"/>
                <a:gd name="T111" fmla="*/ 1434 h 2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51" h="2570">
                  <a:moveTo>
                    <a:pt x="559" y="1434"/>
                  </a:moveTo>
                  <a:lnTo>
                    <a:pt x="559" y="1434"/>
                  </a:lnTo>
                  <a:cubicBezTo>
                    <a:pt x="354" y="1043"/>
                    <a:pt x="354" y="1043"/>
                    <a:pt x="354" y="1043"/>
                  </a:cubicBezTo>
                  <a:cubicBezTo>
                    <a:pt x="689" y="856"/>
                    <a:pt x="689" y="856"/>
                    <a:pt x="689" y="856"/>
                  </a:cubicBezTo>
                  <a:cubicBezTo>
                    <a:pt x="894" y="1248"/>
                    <a:pt x="894" y="1248"/>
                    <a:pt x="894" y="1248"/>
                  </a:cubicBezTo>
                  <a:cubicBezTo>
                    <a:pt x="559" y="1434"/>
                    <a:pt x="559" y="1434"/>
                    <a:pt x="559" y="1434"/>
                  </a:cubicBezTo>
                  <a:lnTo>
                    <a:pt x="820" y="968"/>
                  </a:lnTo>
                  <a:lnTo>
                    <a:pt x="820" y="968"/>
                  </a:lnTo>
                  <a:cubicBezTo>
                    <a:pt x="801" y="912"/>
                    <a:pt x="801" y="912"/>
                    <a:pt x="801" y="912"/>
                  </a:cubicBezTo>
                  <a:cubicBezTo>
                    <a:pt x="1434" y="577"/>
                    <a:pt x="1434" y="577"/>
                    <a:pt x="1434" y="577"/>
                  </a:cubicBezTo>
                  <a:cubicBezTo>
                    <a:pt x="1452" y="614"/>
                    <a:pt x="1452" y="614"/>
                    <a:pt x="1452" y="614"/>
                  </a:cubicBezTo>
                  <a:cubicBezTo>
                    <a:pt x="820" y="968"/>
                    <a:pt x="820" y="968"/>
                    <a:pt x="820" y="968"/>
                  </a:cubicBezTo>
                  <a:lnTo>
                    <a:pt x="782" y="875"/>
                  </a:lnTo>
                  <a:lnTo>
                    <a:pt x="782" y="875"/>
                  </a:lnTo>
                  <a:cubicBezTo>
                    <a:pt x="745" y="838"/>
                    <a:pt x="745" y="838"/>
                    <a:pt x="745" y="838"/>
                  </a:cubicBezTo>
                  <a:cubicBezTo>
                    <a:pt x="1396" y="503"/>
                    <a:pt x="1396" y="503"/>
                    <a:pt x="1396" y="503"/>
                  </a:cubicBezTo>
                  <a:cubicBezTo>
                    <a:pt x="1415" y="540"/>
                    <a:pt x="1415" y="540"/>
                    <a:pt x="1415" y="540"/>
                  </a:cubicBezTo>
                  <a:cubicBezTo>
                    <a:pt x="782" y="875"/>
                    <a:pt x="782" y="875"/>
                    <a:pt x="782" y="875"/>
                  </a:cubicBezTo>
                  <a:lnTo>
                    <a:pt x="428" y="856"/>
                  </a:lnTo>
                  <a:lnTo>
                    <a:pt x="428" y="856"/>
                  </a:lnTo>
                  <a:cubicBezTo>
                    <a:pt x="391" y="763"/>
                    <a:pt x="391" y="763"/>
                    <a:pt x="391" y="763"/>
                  </a:cubicBezTo>
                  <a:cubicBezTo>
                    <a:pt x="1154" y="354"/>
                    <a:pt x="1154" y="354"/>
                    <a:pt x="1154" y="354"/>
                  </a:cubicBezTo>
                  <a:cubicBezTo>
                    <a:pt x="1210" y="447"/>
                    <a:pt x="1210" y="447"/>
                    <a:pt x="1210" y="447"/>
                  </a:cubicBezTo>
                  <a:cubicBezTo>
                    <a:pt x="428" y="856"/>
                    <a:pt x="428" y="856"/>
                    <a:pt x="428" y="856"/>
                  </a:cubicBezTo>
                  <a:lnTo>
                    <a:pt x="1303" y="0"/>
                  </a:lnTo>
                  <a:lnTo>
                    <a:pt x="1303" y="0"/>
                  </a:lnTo>
                  <a:cubicBezTo>
                    <a:pt x="0" y="689"/>
                    <a:pt x="0" y="689"/>
                    <a:pt x="0" y="689"/>
                  </a:cubicBezTo>
                  <a:cubicBezTo>
                    <a:pt x="130" y="968"/>
                    <a:pt x="130" y="968"/>
                    <a:pt x="130" y="968"/>
                  </a:cubicBezTo>
                  <a:cubicBezTo>
                    <a:pt x="168" y="1024"/>
                    <a:pt x="168" y="1024"/>
                    <a:pt x="168" y="1024"/>
                  </a:cubicBezTo>
                  <a:cubicBezTo>
                    <a:pt x="317" y="1303"/>
                    <a:pt x="317" y="1303"/>
                    <a:pt x="317" y="1303"/>
                  </a:cubicBezTo>
                  <a:cubicBezTo>
                    <a:pt x="354" y="1359"/>
                    <a:pt x="354" y="1359"/>
                    <a:pt x="354" y="1359"/>
                  </a:cubicBezTo>
                  <a:cubicBezTo>
                    <a:pt x="373" y="1415"/>
                    <a:pt x="373" y="1415"/>
                    <a:pt x="373" y="1415"/>
                  </a:cubicBezTo>
                  <a:cubicBezTo>
                    <a:pt x="410" y="1471"/>
                    <a:pt x="410" y="1471"/>
                    <a:pt x="410" y="1471"/>
                  </a:cubicBezTo>
                  <a:cubicBezTo>
                    <a:pt x="447" y="1527"/>
                    <a:pt x="447" y="1527"/>
                    <a:pt x="447" y="1527"/>
                  </a:cubicBezTo>
                  <a:cubicBezTo>
                    <a:pt x="466" y="1583"/>
                    <a:pt x="466" y="1583"/>
                    <a:pt x="466" y="1583"/>
                  </a:cubicBezTo>
                  <a:cubicBezTo>
                    <a:pt x="503" y="1639"/>
                    <a:pt x="503" y="1639"/>
                    <a:pt x="503" y="1639"/>
                  </a:cubicBezTo>
                  <a:cubicBezTo>
                    <a:pt x="540" y="1713"/>
                    <a:pt x="540" y="1713"/>
                    <a:pt x="540" y="1713"/>
                  </a:cubicBezTo>
                  <a:cubicBezTo>
                    <a:pt x="559" y="1769"/>
                    <a:pt x="559" y="1769"/>
                    <a:pt x="559" y="1769"/>
                  </a:cubicBezTo>
                  <a:cubicBezTo>
                    <a:pt x="596" y="1824"/>
                    <a:pt x="596" y="1824"/>
                    <a:pt x="596" y="1824"/>
                  </a:cubicBezTo>
                  <a:cubicBezTo>
                    <a:pt x="633" y="1880"/>
                    <a:pt x="633" y="1880"/>
                    <a:pt x="633" y="1880"/>
                  </a:cubicBezTo>
                  <a:cubicBezTo>
                    <a:pt x="652" y="1936"/>
                    <a:pt x="652" y="1936"/>
                    <a:pt x="652" y="1936"/>
                  </a:cubicBezTo>
                  <a:cubicBezTo>
                    <a:pt x="745" y="2122"/>
                    <a:pt x="745" y="2122"/>
                    <a:pt x="745" y="2122"/>
                  </a:cubicBezTo>
                  <a:cubicBezTo>
                    <a:pt x="782" y="2178"/>
                    <a:pt x="782" y="2178"/>
                    <a:pt x="782" y="2178"/>
                  </a:cubicBezTo>
                  <a:cubicBezTo>
                    <a:pt x="820" y="2234"/>
                    <a:pt x="820" y="2234"/>
                    <a:pt x="820" y="2234"/>
                  </a:cubicBezTo>
                  <a:cubicBezTo>
                    <a:pt x="838" y="2290"/>
                    <a:pt x="838" y="2290"/>
                    <a:pt x="838" y="2290"/>
                  </a:cubicBezTo>
                  <a:cubicBezTo>
                    <a:pt x="875" y="2346"/>
                    <a:pt x="875" y="2346"/>
                    <a:pt x="875" y="2346"/>
                  </a:cubicBezTo>
                  <a:cubicBezTo>
                    <a:pt x="913" y="2420"/>
                    <a:pt x="913" y="2420"/>
                    <a:pt x="913" y="2420"/>
                  </a:cubicBezTo>
                  <a:cubicBezTo>
                    <a:pt x="931" y="2476"/>
                    <a:pt x="931" y="2476"/>
                    <a:pt x="931" y="2476"/>
                  </a:cubicBezTo>
                  <a:cubicBezTo>
                    <a:pt x="969" y="2532"/>
                    <a:pt x="969" y="2532"/>
                    <a:pt x="969" y="2532"/>
                  </a:cubicBezTo>
                  <a:cubicBezTo>
                    <a:pt x="987" y="2569"/>
                    <a:pt x="987" y="2569"/>
                    <a:pt x="987" y="2569"/>
                  </a:cubicBezTo>
                  <a:lnTo>
                    <a:pt x="987" y="2569"/>
                  </a:lnTo>
                  <a:cubicBezTo>
                    <a:pt x="987" y="2216"/>
                    <a:pt x="987" y="2216"/>
                    <a:pt x="987" y="2216"/>
                  </a:cubicBezTo>
                  <a:lnTo>
                    <a:pt x="987" y="2216"/>
                  </a:lnTo>
                  <a:lnTo>
                    <a:pt x="987" y="2216"/>
                  </a:lnTo>
                  <a:cubicBezTo>
                    <a:pt x="987" y="2160"/>
                    <a:pt x="987" y="2160"/>
                    <a:pt x="987" y="2160"/>
                  </a:cubicBezTo>
                  <a:cubicBezTo>
                    <a:pt x="969" y="2178"/>
                    <a:pt x="969" y="2178"/>
                    <a:pt x="969" y="2178"/>
                  </a:cubicBezTo>
                  <a:cubicBezTo>
                    <a:pt x="949" y="2122"/>
                    <a:pt x="949" y="2122"/>
                    <a:pt x="949" y="2122"/>
                  </a:cubicBezTo>
                  <a:cubicBezTo>
                    <a:pt x="987" y="2104"/>
                    <a:pt x="987" y="2104"/>
                    <a:pt x="987" y="2104"/>
                  </a:cubicBezTo>
                  <a:cubicBezTo>
                    <a:pt x="987" y="2048"/>
                    <a:pt x="987" y="2048"/>
                    <a:pt x="987" y="2048"/>
                  </a:cubicBezTo>
                  <a:cubicBezTo>
                    <a:pt x="931" y="2085"/>
                    <a:pt x="931" y="2085"/>
                    <a:pt x="931" y="2085"/>
                  </a:cubicBezTo>
                  <a:cubicBezTo>
                    <a:pt x="894" y="2048"/>
                    <a:pt x="894" y="2048"/>
                    <a:pt x="894" y="2048"/>
                  </a:cubicBezTo>
                  <a:cubicBezTo>
                    <a:pt x="987" y="1993"/>
                    <a:pt x="987" y="1993"/>
                    <a:pt x="987" y="1993"/>
                  </a:cubicBezTo>
                  <a:cubicBezTo>
                    <a:pt x="987" y="1936"/>
                    <a:pt x="987" y="1936"/>
                    <a:pt x="987" y="1936"/>
                  </a:cubicBezTo>
                  <a:cubicBezTo>
                    <a:pt x="875" y="2011"/>
                    <a:pt x="875" y="2011"/>
                    <a:pt x="875" y="2011"/>
                  </a:cubicBezTo>
                  <a:cubicBezTo>
                    <a:pt x="857" y="1955"/>
                    <a:pt x="857" y="1955"/>
                    <a:pt x="857" y="1955"/>
                  </a:cubicBezTo>
                  <a:cubicBezTo>
                    <a:pt x="987" y="1880"/>
                    <a:pt x="987" y="1880"/>
                    <a:pt x="987" y="1880"/>
                  </a:cubicBezTo>
                  <a:cubicBezTo>
                    <a:pt x="987" y="1824"/>
                    <a:pt x="987" y="1824"/>
                    <a:pt x="987" y="1824"/>
                  </a:cubicBezTo>
                  <a:cubicBezTo>
                    <a:pt x="838" y="1918"/>
                    <a:pt x="838" y="1918"/>
                    <a:pt x="838" y="1918"/>
                  </a:cubicBezTo>
                  <a:cubicBezTo>
                    <a:pt x="820" y="1880"/>
                    <a:pt x="820" y="1880"/>
                    <a:pt x="820" y="1880"/>
                  </a:cubicBezTo>
                  <a:cubicBezTo>
                    <a:pt x="987" y="1788"/>
                    <a:pt x="987" y="1788"/>
                    <a:pt x="987" y="1788"/>
                  </a:cubicBezTo>
                  <a:cubicBezTo>
                    <a:pt x="987" y="1732"/>
                    <a:pt x="987" y="1732"/>
                    <a:pt x="987" y="1732"/>
                  </a:cubicBezTo>
                  <a:cubicBezTo>
                    <a:pt x="782" y="1844"/>
                    <a:pt x="782" y="1844"/>
                    <a:pt x="782" y="1844"/>
                  </a:cubicBezTo>
                  <a:cubicBezTo>
                    <a:pt x="764" y="1788"/>
                    <a:pt x="764" y="1788"/>
                    <a:pt x="764" y="1788"/>
                  </a:cubicBezTo>
                  <a:cubicBezTo>
                    <a:pt x="987" y="1676"/>
                    <a:pt x="987" y="1676"/>
                    <a:pt x="987" y="1676"/>
                  </a:cubicBezTo>
                  <a:cubicBezTo>
                    <a:pt x="987" y="1620"/>
                    <a:pt x="987" y="1620"/>
                    <a:pt x="987" y="1620"/>
                  </a:cubicBezTo>
                  <a:cubicBezTo>
                    <a:pt x="745" y="1750"/>
                    <a:pt x="745" y="1750"/>
                    <a:pt x="745" y="1750"/>
                  </a:cubicBezTo>
                  <a:cubicBezTo>
                    <a:pt x="726" y="1713"/>
                    <a:pt x="726" y="1713"/>
                    <a:pt x="726" y="1713"/>
                  </a:cubicBezTo>
                  <a:cubicBezTo>
                    <a:pt x="987" y="1564"/>
                    <a:pt x="987" y="1564"/>
                    <a:pt x="987" y="1564"/>
                  </a:cubicBezTo>
                  <a:cubicBezTo>
                    <a:pt x="987" y="1508"/>
                    <a:pt x="987" y="1508"/>
                    <a:pt x="987" y="1508"/>
                  </a:cubicBezTo>
                  <a:cubicBezTo>
                    <a:pt x="708" y="1657"/>
                    <a:pt x="708" y="1657"/>
                    <a:pt x="708" y="1657"/>
                  </a:cubicBezTo>
                  <a:cubicBezTo>
                    <a:pt x="671" y="1620"/>
                    <a:pt x="671" y="1620"/>
                    <a:pt x="671" y="1620"/>
                  </a:cubicBezTo>
                  <a:cubicBezTo>
                    <a:pt x="987" y="1452"/>
                    <a:pt x="987" y="1452"/>
                    <a:pt x="987" y="1452"/>
                  </a:cubicBezTo>
                  <a:cubicBezTo>
                    <a:pt x="987" y="1303"/>
                    <a:pt x="987" y="1303"/>
                    <a:pt x="987" y="1303"/>
                  </a:cubicBezTo>
                  <a:cubicBezTo>
                    <a:pt x="615" y="1490"/>
                    <a:pt x="615" y="1490"/>
                    <a:pt x="615" y="1490"/>
                  </a:cubicBezTo>
                  <a:cubicBezTo>
                    <a:pt x="596" y="1452"/>
                    <a:pt x="596" y="1452"/>
                    <a:pt x="596" y="1452"/>
                  </a:cubicBezTo>
                  <a:cubicBezTo>
                    <a:pt x="987" y="1248"/>
                    <a:pt x="987" y="1248"/>
                    <a:pt x="987" y="1248"/>
                  </a:cubicBezTo>
                  <a:cubicBezTo>
                    <a:pt x="987" y="1192"/>
                    <a:pt x="987" y="1192"/>
                    <a:pt x="987" y="1192"/>
                  </a:cubicBezTo>
                  <a:cubicBezTo>
                    <a:pt x="949" y="1210"/>
                    <a:pt x="949" y="1210"/>
                    <a:pt x="949" y="1210"/>
                  </a:cubicBezTo>
                  <a:cubicBezTo>
                    <a:pt x="931" y="1173"/>
                    <a:pt x="931" y="1173"/>
                    <a:pt x="931" y="1173"/>
                  </a:cubicBezTo>
                  <a:cubicBezTo>
                    <a:pt x="987" y="1136"/>
                    <a:pt x="987" y="1136"/>
                    <a:pt x="987" y="1136"/>
                  </a:cubicBezTo>
                  <a:cubicBezTo>
                    <a:pt x="987" y="1080"/>
                    <a:pt x="987" y="1080"/>
                    <a:pt x="987" y="1080"/>
                  </a:cubicBezTo>
                  <a:cubicBezTo>
                    <a:pt x="913" y="1136"/>
                    <a:pt x="913" y="1136"/>
                    <a:pt x="913" y="1136"/>
                  </a:cubicBezTo>
                  <a:cubicBezTo>
                    <a:pt x="894" y="1080"/>
                    <a:pt x="894" y="1080"/>
                    <a:pt x="894" y="1080"/>
                  </a:cubicBezTo>
                  <a:cubicBezTo>
                    <a:pt x="987" y="1024"/>
                    <a:pt x="987" y="1024"/>
                    <a:pt x="987" y="1024"/>
                  </a:cubicBezTo>
                  <a:cubicBezTo>
                    <a:pt x="1005" y="1005"/>
                    <a:pt x="1005" y="987"/>
                    <a:pt x="1024" y="968"/>
                  </a:cubicBezTo>
                  <a:cubicBezTo>
                    <a:pt x="857" y="1043"/>
                    <a:pt x="857" y="1043"/>
                    <a:pt x="857" y="1043"/>
                  </a:cubicBezTo>
                  <a:cubicBezTo>
                    <a:pt x="838" y="1005"/>
                    <a:pt x="838" y="1005"/>
                    <a:pt x="838" y="1005"/>
                  </a:cubicBezTo>
                  <a:cubicBezTo>
                    <a:pt x="1471" y="670"/>
                    <a:pt x="1471" y="670"/>
                    <a:pt x="1471" y="670"/>
                  </a:cubicBezTo>
                  <a:cubicBezTo>
                    <a:pt x="1490" y="707"/>
                    <a:pt x="1490" y="707"/>
                    <a:pt x="1490" y="707"/>
                  </a:cubicBezTo>
                  <a:cubicBezTo>
                    <a:pt x="1154" y="894"/>
                    <a:pt x="1154" y="894"/>
                    <a:pt x="1154" y="894"/>
                  </a:cubicBezTo>
                  <a:cubicBezTo>
                    <a:pt x="1247" y="894"/>
                    <a:pt x="1247" y="894"/>
                    <a:pt x="1247" y="894"/>
                  </a:cubicBezTo>
                  <a:cubicBezTo>
                    <a:pt x="1527" y="745"/>
                    <a:pt x="1527" y="745"/>
                    <a:pt x="1527" y="745"/>
                  </a:cubicBezTo>
                  <a:cubicBezTo>
                    <a:pt x="1545" y="782"/>
                    <a:pt x="1545" y="782"/>
                    <a:pt x="1545" y="782"/>
                  </a:cubicBezTo>
                  <a:cubicBezTo>
                    <a:pt x="1359" y="894"/>
                    <a:pt x="1359" y="894"/>
                    <a:pt x="1359" y="894"/>
                  </a:cubicBezTo>
                  <a:cubicBezTo>
                    <a:pt x="1452" y="894"/>
                    <a:pt x="1452" y="894"/>
                    <a:pt x="1452" y="894"/>
                  </a:cubicBezTo>
                  <a:cubicBezTo>
                    <a:pt x="1564" y="838"/>
                    <a:pt x="1564" y="838"/>
                    <a:pt x="1564" y="838"/>
                  </a:cubicBezTo>
                  <a:cubicBezTo>
                    <a:pt x="1583" y="875"/>
                    <a:pt x="1583" y="875"/>
                    <a:pt x="1583" y="875"/>
                  </a:cubicBezTo>
                  <a:cubicBezTo>
                    <a:pt x="1564" y="894"/>
                    <a:pt x="1564" y="894"/>
                    <a:pt x="1564" y="894"/>
                  </a:cubicBezTo>
                  <a:cubicBezTo>
                    <a:pt x="1750" y="894"/>
                    <a:pt x="1750" y="894"/>
                    <a:pt x="1750" y="894"/>
                  </a:cubicBezTo>
                  <a:cubicBezTo>
                    <a:pt x="1750" y="875"/>
                    <a:pt x="1750" y="875"/>
                    <a:pt x="1750" y="875"/>
                  </a:cubicBezTo>
                  <a:cubicBezTo>
                    <a:pt x="1303" y="0"/>
                    <a:pt x="1303" y="0"/>
                    <a:pt x="1303" y="0"/>
                  </a:cubicBezTo>
                  <a:lnTo>
                    <a:pt x="559" y="1434"/>
                  </a:lnTo>
                </a:path>
              </a:pathLst>
            </a:custGeom>
            <a:solidFill>
              <a:srgbClr val="E1E6E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8" name="Freeform 142"/>
            <p:cNvSpPr>
              <a:spLocks noChangeArrowheads="1"/>
            </p:cNvSpPr>
            <p:nvPr/>
          </p:nvSpPr>
          <p:spPr bwMode="auto">
            <a:xfrm>
              <a:off x="6869113" y="2062163"/>
              <a:ext cx="295275" cy="180975"/>
            </a:xfrm>
            <a:custGeom>
              <a:avLst/>
              <a:gdLst>
                <a:gd name="T0" fmla="*/ 763 w 820"/>
                <a:gd name="T1" fmla="*/ 0 h 503"/>
                <a:gd name="T2" fmla="*/ 0 w 820"/>
                <a:gd name="T3" fmla="*/ 409 h 503"/>
                <a:gd name="T4" fmla="*/ 37 w 820"/>
                <a:gd name="T5" fmla="*/ 502 h 503"/>
                <a:gd name="T6" fmla="*/ 819 w 820"/>
                <a:gd name="T7" fmla="*/ 93 h 503"/>
                <a:gd name="T8" fmla="*/ 763 w 820"/>
                <a:gd name="T9" fmla="*/ 0 h 503"/>
              </a:gdLst>
              <a:ahLst/>
              <a:cxnLst>
                <a:cxn ang="0">
                  <a:pos x="T0" y="T1"/>
                </a:cxn>
                <a:cxn ang="0">
                  <a:pos x="T2" y="T3"/>
                </a:cxn>
                <a:cxn ang="0">
                  <a:pos x="T4" y="T5"/>
                </a:cxn>
                <a:cxn ang="0">
                  <a:pos x="T6" y="T7"/>
                </a:cxn>
                <a:cxn ang="0">
                  <a:pos x="T8" y="T9"/>
                </a:cxn>
              </a:cxnLst>
              <a:rect l="0" t="0" r="r" b="b"/>
              <a:pathLst>
                <a:path w="820" h="503">
                  <a:moveTo>
                    <a:pt x="763" y="0"/>
                  </a:moveTo>
                  <a:lnTo>
                    <a:pt x="0" y="409"/>
                  </a:lnTo>
                  <a:lnTo>
                    <a:pt x="37" y="502"/>
                  </a:lnTo>
                  <a:lnTo>
                    <a:pt x="819" y="93"/>
                  </a:lnTo>
                  <a:lnTo>
                    <a:pt x="763"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9" name="Freeform 143"/>
            <p:cNvSpPr>
              <a:spLocks noChangeArrowheads="1"/>
            </p:cNvSpPr>
            <p:nvPr/>
          </p:nvSpPr>
          <p:spPr bwMode="auto">
            <a:xfrm>
              <a:off x="6869113" y="2062163"/>
              <a:ext cx="295275" cy="180975"/>
            </a:xfrm>
            <a:custGeom>
              <a:avLst/>
              <a:gdLst>
                <a:gd name="T0" fmla="*/ 763 w 820"/>
                <a:gd name="T1" fmla="*/ 0 h 503"/>
                <a:gd name="T2" fmla="*/ 0 w 820"/>
                <a:gd name="T3" fmla="*/ 409 h 503"/>
                <a:gd name="T4" fmla="*/ 37 w 820"/>
                <a:gd name="T5" fmla="*/ 502 h 503"/>
                <a:gd name="T6" fmla="*/ 819 w 820"/>
                <a:gd name="T7" fmla="*/ 93 h 503"/>
                <a:gd name="T8" fmla="*/ 763 w 820"/>
                <a:gd name="T9" fmla="*/ 0 h 503"/>
              </a:gdLst>
              <a:ahLst/>
              <a:cxnLst>
                <a:cxn ang="0">
                  <a:pos x="T0" y="T1"/>
                </a:cxn>
                <a:cxn ang="0">
                  <a:pos x="T2" y="T3"/>
                </a:cxn>
                <a:cxn ang="0">
                  <a:pos x="T4" y="T5"/>
                </a:cxn>
                <a:cxn ang="0">
                  <a:pos x="T6" y="T7"/>
                </a:cxn>
                <a:cxn ang="0">
                  <a:pos x="T8" y="T9"/>
                </a:cxn>
              </a:cxnLst>
              <a:rect l="0" t="0" r="r" b="b"/>
              <a:pathLst>
                <a:path w="820" h="503">
                  <a:moveTo>
                    <a:pt x="763" y="0"/>
                  </a:moveTo>
                  <a:lnTo>
                    <a:pt x="0" y="409"/>
                  </a:lnTo>
                  <a:lnTo>
                    <a:pt x="37" y="502"/>
                  </a:lnTo>
                  <a:lnTo>
                    <a:pt x="819" y="93"/>
                  </a:lnTo>
                  <a:lnTo>
                    <a:pt x="763"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0" name="Freeform 144"/>
            <p:cNvSpPr>
              <a:spLocks noChangeArrowheads="1"/>
            </p:cNvSpPr>
            <p:nvPr/>
          </p:nvSpPr>
          <p:spPr bwMode="auto">
            <a:xfrm>
              <a:off x="6997700" y="2116138"/>
              <a:ext cx="241300" cy="134937"/>
            </a:xfrm>
            <a:custGeom>
              <a:avLst/>
              <a:gdLst>
                <a:gd name="T0" fmla="*/ 651 w 671"/>
                <a:gd name="T1" fmla="*/ 0 h 373"/>
                <a:gd name="T2" fmla="*/ 0 w 671"/>
                <a:gd name="T3" fmla="*/ 335 h 373"/>
                <a:gd name="T4" fmla="*/ 37 w 671"/>
                <a:gd name="T5" fmla="*/ 372 h 373"/>
                <a:gd name="T6" fmla="*/ 670 w 671"/>
                <a:gd name="T7" fmla="*/ 37 h 373"/>
                <a:gd name="T8" fmla="*/ 651 w 671"/>
                <a:gd name="T9" fmla="*/ 0 h 373"/>
              </a:gdLst>
              <a:ahLst/>
              <a:cxnLst>
                <a:cxn ang="0">
                  <a:pos x="T0" y="T1"/>
                </a:cxn>
                <a:cxn ang="0">
                  <a:pos x="T2" y="T3"/>
                </a:cxn>
                <a:cxn ang="0">
                  <a:pos x="T4" y="T5"/>
                </a:cxn>
                <a:cxn ang="0">
                  <a:pos x="T6" y="T7"/>
                </a:cxn>
                <a:cxn ang="0">
                  <a:pos x="T8" y="T9"/>
                </a:cxn>
              </a:cxnLst>
              <a:rect l="0" t="0" r="r" b="b"/>
              <a:pathLst>
                <a:path w="671" h="373">
                  <a:moveTo>
                    <a:pt x="651" y="0"/>
                  </a:moveTo>
                  <a:lnTo>
                    <a:pt x="0" y="335"/>
                  </a:lnTo>
                  <a:lnTo>
                    <a:pt x="37" y="372"/>
                  </a:lnTo>
                  <a:lnTo>
                    <a:pt x="670" y="37"/>
                  </a:lnTo>
                  <a:lnTo>
                    <a:pt x="651"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1" name="Freeform 145"/>
            <p:cNvSpPr>
              <a:spLocks noChangeArrowheads="1"/>
            </p:cNvSpPr>
            <p:nvPr/>
          </p:nvSpPr>
          <p:spPr bwMode="auto">
            <a:xfrm>
              <a:off x="6997700" y="2116138"/>
              <a:ext cx="241300" cy="134937"/>
            </a:xfrm>
            <a:custGeom>
              <a:avLst/>
              <a:gdLst>
                <a:gd name="T0" fmla="*/ 651 w 671"/>
                <a:gd name="T1" fmla="*/ 0 h 373"/>
                <a:gd name="T2" fmla="*/ 0 w 671"/>
                <a:gd name="T3" fmla="*/ 335 h 373"/>
                <a:gd name="T4" fmla="*/ 37 w 671"/>
                <a:gd name="T5" fmla="*/ 372 h 373"/>
                <a:gd name="T6" fmla="*/ 670 w 671"/>
                <a:gd name="T7" fmla="*/ 37 h 373"/>
                <a:gd name="T8" fmla="*/ 651 w 671"/>
                <a:gd name="T9" fmla="*/ 0 h 373"/>
              </a:gdLst>
              <a:ahLst/>
              <a:cxnLst>
                <a:cxn ang="0">
                  <a:pos x="T0" y="T1"/>
                </a:cxn>
                <a:cxn ang="0">
                  <a:pos x="T2" y="T3"/>
                </a:cxn>
                <a:cxn ang="0">
                  <a:pos x="T4" y="T5"/>
                </a:cxn>
                <a:cxn ang="0">
                  <a:pos x="T6" y="T7"/>
                </a:cxn>
                <a:cxn ang="0">
                  <a:pos x="T8" y="T9"/>
                </a:cxn>
              </a:cxnLst>
              <a:rect l="0" t="0" r="r" b="b"/>
              <a:pathLst>
                <a:path w="671" h="373">
                  <a:moveTo>
                    <a:pt x="651" y="0"/>
                  </a:moveTo>
                  <a:lnTo>
                    <a:pt x="0" y="335"/>
                  </a:lnTo>
                  <a:lnTo>
                    <a:pt x="37" y="372"/>
                  </a:lnTo>
                  <a:lnTo>
                    <a:pt x="670" y="37"/>
                  </a:lnTo>
                  <a:lnTo>
                    <a:pt x="651"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2" name="Freeform 146"/>
            <p:cNvSpPr>
              <a:spLocks noChangeArrowheads="1"/>
            </p:cNvSpPr>
            <p:nvPr/>
          </p:nvSpPr>
          <p:spPr bwMode="auto">
            <a:xfrm>
              <a:off x="6856413" y="2243138"/>
              <a:ext cx="195262" cy="207962"/>
            </a:xfrm>
            <a:custGeom>
              <a:avLst/>
              <a:gdLst>
                <a:gd name="T0" fmla="*/ 335 w 541"/>
                <a:gd name="T1" fmla="*/ 0 h 579"/>
                <a:gd name="T2" fmla="*/ 0 w 541"/>
                <a:gd name="T3" fmla="*/ 187 h 579"/>
                <a:gd name="T4" fmla="*/ 205 w 541"/>
                <a:gd name="T5" fmla="*/ 578 h 579"/>
                <a:gd name="T6" fmla="*/ 540 w 541"/>
                <a:gd name="T7" fmla="*/ 392 h 579"/>
                <a:gd name="T8" fmla="*/ 335 w 541"/>
                <a:gd name="T9" fmla="*/ 0 h 579"/>
              </a:gdLst>
              <a:ahLst/>
              <a:cxnLst>
                <a:cxn ang="0">
                  <a:pos x="T0" y="T1"/>
                </a:cxn>
                <a:cxn ang="0">
                  <a:pos x="T2" y="T3"/>
                </a:cxn>
                <a:cxn ang="0">
                  <a:pos x="T4" y="T5"/>
                </a:cxn>
                <a:cxn ang="0">
                  <a:pos x="T6" y="T7"/>
                </a:cxn>
                <a:cxn ang="0">
                  <a:pos x="T8" y="T9"/>
                </a:cxn>
              </a:cxnLst>
              <a:rect l="0" t="0" r="r" b="b"/>
              <a:pathLst>
                <a:path w="541" h="579">
                  <a:moveTo>
                    <a:pt x="335" y="0"/>
                  </a:moveTo>
                  <a:lnTo>
                    <a:pt x="0" y="187"/>
                  </a:lnTo>
                  <a:lnTo>
                    <a:pt x="205" y="578"/>
                  </a:lnTo>
                  <a:lnTo>
                    <a:pt x="540" y="392"/>
                  </a:lnTo>
                  <a:lnTo>
                    <a:pt x="335"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3" name="Freeform 147"/>
            <p:cNvSpPr>
              <a:spLocks noChangeArrowheads="1"/>
            </p:cNvSpPr>
            <p:nvPr/>
          </p:nvSpPr>
          <p:spPr bwMode="auto">
            <a:xfrm>
              <a:off x="6856413" y="2243138"/>
              <a:ext cx="195262" cy="207962"/>
            </a:xfrm>
            <a:custGeom>
              <a:avLst/>
              <a:gdLst>
                <a:gd name="T0" fmla="*/ 335 w 541"/>
                <a:gd name="T1" fmla="*/ 0 h 579"/>
                <a:gd name="T2" fmla="*/ 0 w 541"/>
                <a:gd name="T3" fmla="*/ 187 h 579"/>
                <a:gd name="T4" fmla="*/ 205 w 541"/>
                <a:gd name="T5" fmla="*/ 578 h 579"/>
                <a:gd name="T6" fmla="*/ 540 w 541"/>
                <a:gd name="T7" fmla="*/ 392 h 579"/>
                <a:gd name="T8" fmla="*/ 335 w 541"/>
                <a:gd name="T9" fmla="*/ 0 h 579"/>
              </a:gdLst>
              <a:ahLst/>
              <a:cxnLst>
                <a:cxn ang="0">
                  <a:pos x="T0" y="T1"/>
                </a:cxn>
                <a:cxn ang="0">
                  <a:pos x="T2" y="T3"/>
                </a:cxn>
                <a:cxn ang="0">
                  <a:pos x="T4" y="T5"/>
                </a:cxn>
                <a:cxn ang="0">
                  <a:pos x="T6" y="T7"/>
                </a:cxn>
                <a:cxn ang="0">
                  <a:pos x="T8" y="T9"/>
                </a:cxn>
              </a:cxnLst>
              <a:rect l="0" t="0" r="r" b="b"/>
              <a:pathLst>
                <a:path w="541" h="579">
                  <a:moveTo>
                    <a:pt x="335" y="0"/>
                  </a:moveTo>
                  <a:lnTo>
                    <a:pt x="0" y="187"/>
                  </a:lnTo>
                  <a:lnTo>
                    <a:pt x="205" y="578"/>
                  </a:lnTo>
                  <a:lnTo>
                    <a:pt x="540" y="392"/>
                  </a:lnTo>
                  <a:lnTo>
                    <a:pt x="335"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4" name="Freeform 148"/>
            <p:cNvSpPr>
              <a:spLocks noChangeArrowheads="1"/>
            </p:cNvSpPr>
            <p:nvPr/>
          </p:nvSpPr>
          <p:spPr bwMode="auto">
            <a:xfrm>
              <a:off x="7016750" y="2143125"/>
              <a:ext cx="234950" cy="141288"/>
            </a:xfrm>
            <a:custGeom>
              <a:avLst/>
              <a:gdLst>
                <a:gd name="T0" fmla="*/ 633 w 652"/>
                <a:gd name="T1" fmla="*/ 0 h 392"/>
                <a:gd name="T2" fmla="*/ 0 w 652"/>
                <a:gd name="T3" fmla="*/ 335 h 392"/>
                <a:gd name="T4" fmla="*/ 19 w 652"/>
                <a:gd name="T5" fmla="*/ 391 h 392"/>
                <a:gd name="T6" fmla="*/ 651 w 652"/>
                <a:gd name="T7" fmla="*/ 37 h 392"/>
                <a:gd name="T8" fmla="*/ 633 w 652"/>
                <a:gd name="T9" fmla="*/ 0 h 392"/>
              </a:gdLst>
              <a:ahLst/>
              <a:cxnLst>
                <a:cxn ang="0">
                  <a:pos x="T0" y="T1"/>
                </a:cxn>
                <a:cxn ang="0">
                  <a:pos x="T2" y="T3"/>
                </a:cxn>
                <a:cxn ang="0">
                  <a:pos x="T4" y="T5"/>
                </a:cxn>
                <a:cxn ang="0">
                  <a:pos x="T6" y="T7"/>
                </a:cxn>
                <a:cxn ang="0">
                  <a:pos x="T8" y="T9"/>
                </a:cxn>
              </a:cxnLst>
              <a:rect l="0" t="0" r="r" b="b"/>
              <a:pathLst>
                <a:path w="652" h="392">
                  <a:moveTo>
                    <a:pt x="633" y="0"/>
                  </a:moveTo>
                  <a:lnTo>
                    <a:pt x="0" y="335"/>
                  </a:lnTo>
                  <a:lnTo>
                    <a:pt x="19" y="391"/>
                  </a:lnTo>
                  <a:lnTo>
                    <a:pt x="651" y="37"/>
                  </a:lnTo>
                  <a:lnTo>
                    <a:pt x="633"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5" name="Freeform 149"/>
            <p:cNvSpPr>
              <a:spLocks noChangeArrowheads="1"/>
            </p:cNvSpPr>
            <p:nvPr/>
          </p:nvSpPr>
          <p:spPr bwMode="auto">
            <a:xfrm>
              <a:off x="7016750" y="2143125"/>
              <a:ext cx="234950" cy="141288"/>
            </a:xfrm>
            <a:custGeom>
              <a:avLst/>
              <a:gdLst>
                <a:gd name="T0" fmla="*/ 633 w 652"/>
                <a:gd name="T1" fmla="*/ 0 h 392"/>
                <a:gd name="T2" fmla="*/ 0 w 652"/>
                <a:gd name="T3" fmla="*/ 335 h 392"/>
                <a:gd name="T4" fmla="*/ 19 w 652"/>
                <a:gd name="T5" fmla="*/ 391 h 392"/>
                <a:gd name="T6" fmla="*/ 651 w 652"/>
                <a:gd name="T7" fmla="*/ 37 h 392"/>
                <a:gd name="T8" fmla="*/ 633 w 652"/>
                <a:gd name="T9" fmla="*/ 0 h 392"/>
              </a:gdLst>
              <a:ahLst/>
              <a:cxnLst>
                <a:cxn ang="0">
                  <a:pos x="T0" y="T1"/>
                </a:cxn>
                <a:cxn ang="0">
                  <a:pos x="T2" y="T3"/>
                </a:cxn>
                <a:cxn ang="0">
                  <a:pos x="T4" y="T5"/>
                </a:cxn>
                <a:cxn ang="0">
                  <a:pos x="T6" y="T7"/>
                </a:cxn>
                <a:cxn ang="0">
                  <a:pos x="T8" y="T9"/>
                </a:cxn>
              </a:cxnLst>
              <a:rect l="0" t="0" r="r" b="b"/>
              <a:pathLst>
                <a:path w="652" h="392">
                  <a:moveTo>
                    <a:pt x="633" y="0"/>
                  </a:moveTo>
                  <a:lnTo>
                    <a:pt x="0" y="335"/>
                  </a:lnTo>
                  <a:lnTo>
                    <a:pt x="19" y="391"/>
                  </a:lnTo>
                  <a:lnTo>
                    <a:pt x="651" y="37"/>
                  </a:lnTo>
                  <a:lnTo>
                    <a:pt x="633"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6" name="Freeform 150"/>
            <p:cNvSpPr>
              <a:spLocks noChangeArrowheads="1"/>
            </p:cNvSpPr>
            <p:nvPr/>
          </p:nvSpPr>
          <p:spPr bwMode="auto">
            <a:xfrm>
              <a:off x="7031038" y="2176463"/>
              <a:ext cx="234950" cy="134937"/>
            </a:xfrm>
            <a:custGeom>
              <a:avLst/>
              <a:gdLst>
                <a:gd name="T0" fmla="*/ 633 w 653"/>
                <a:gd name="T1" fmla="*/ 0 h 374"/>
                <a:gd name="T2" fmla="*/ 633 w 653"/>
                <a:gd name="T3" fmla="*/ 0 h 374"/>
                <a:gd name="T4" fmla="*/ 0 w 653"/>
                <a:gd name="T5" fmla="*/ 335 h 374"/>
                <a:gd name="T6" fmla="*/ 19 w 653"/>
                <a:gd name="T7" fmla="*/ 373 h 374"/>
                <a:gd name="T8" fmla="*/ 186 w 653"/>
                <a:gd name="T9" fmla="*/ 298 h 374"/>
                <a:gd name="T10" fmla="*/ 316 w 653"/>
                <a:gd name="T11" fmla="*/ 224 h 374"/>
                <a:gd name="T12" fmla="*/ 316 w 653"/>
                <a:gd name="T13" fmla="*/ 224 h 374"/>
                <a:gd name="T14" fmla="*/ 652 w 653"/>
                <a:gd name="T15" fmla="*/ 37 h 374"/>
                <a:gd name="T16" fmla="*/ 633 w 653"/>
                <a:gd name="T17"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3" h="374">
                  <a:moveTo>
                    <a:pt x="633" y="0"/>
                  </a:moveTo>
                  <a:lnTo>
                    <a:pt x="633" y="0"/>
                  </a:lnTo>
                  <a:cubicBezTo>
                    <a:pt x="0" y="335"/>
                    <a:pt x="0" y="335"/>
                    <a:pt x="0" y="335"/>
                  </a:cubicBezTo>
                  <a:cubicBezTo>
                    <a:pt x="19" y="373"/>
                    <a:pt x="19" y="373"/>
                    <a:pt x="19" y="373"/>
                  </a:cubicBezTo>
                  <a:cubicBezTo>
                    <a:pt x="186" y="298"/>
                    <a:pt x="186" y="298"/>
                    <a:pt x="186" y="298"/>
                  </a:cubicBezTo>
                  <a:cubicBezTo>
                    <a:pt x="205" y="242"/>
                    <a:pt x="260" y="224"/>
                    <a:pt x="316" y="224"/>
                  </a:cubicBezTo>
                  <a:lnTo>
                    <a:pt x="316" y="224"/>
                  </a:lnTo>
                  <a:cubicBezTo>
                    <a:pt x="652" y="37"/>
                    <a:pt x="652" y="37"/>
                    <a:pt x="652" y="37"/>
                  </a:cubicBezTo>
                  <a:cubicBezTo>
                    <a:pt x="633" y="0"/>
                    <a:pt x="633" y="0"/>
                    <a:pt x="633" y="0"/>
                  </a:cubicBez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7" name="Freeform 151"/>
            <p:cNvSpPr>
              <a:spLocks noChangeArrowheads="1"/>
            </p:cNvSpPr>
            <p:nvPr/>
          </p:nvSpPr>
          <p:spPr bwMode="auto">
            <a:xfrm>
              <a:off x="7050088" y="2203450"/>
              <a:ext cx="234950" cy="141288"/>
            </a:xfrm>
            <a:custGeom>
              <a:avLst/>
              <a:gdLst>
                <a:gd name="T0" fmla="*/ 93 w 652"/>
                <a:gd name="T1" fmla="*/ 279 h 392"/>
                <a:gd name="T2" fmla="*/ 93 w 652"/>
                <a:gd name="T3" fmla="*/ 279 h 392"/>
                <a:gd name="T4" fmla="*/ 0 w 652"/>
                <a:gd name="T5" fmla="*/ 335 h 392"/>
                <a:gd name="T6" fmla="*/ 19 w 652"/>
                <a:gd name="T7" fmla="*/ 391 h 392"/>
                <a:gd name="T8" fmla="*/ 93 w 652"/>
                <a:gd name="T9" fmla="*/ 335 h 392"/>
                <a:gd name="T10" fmla="*/ 93 w 652"/>
                <a:gd name="T11" fmla="*/ 298 h 392"/>
                <a:gd name="T12" fmla="*/ 93 w 652"/>
                <a:gd name="T13" fmla="*/ 298 h 392"/>
                <a:gd name="T14" fmla="*/ 93 w 652"/>
                <a:gd name="T15" fmla="*/ 298 h 392"/>
                <a:gd name="T16" fmla="*/ 93 w 652"/>
                <a:gd name="T17" fmla="*/ 279 h 392"/>
                <a:gd name="T18" fmla="*/ 633 w 652"/>
                <a:gd name="T19" fmla="*/ 0 h 392"/>
                <a:gd name="T20" fmla="*/ 633 w 652"/>
                <a:gd name="T21" fmla="*/ 0 h 392"/>
                <a:gd name="T22" fmla="*/ 353 w 652"/>
                <a:gd name="T23" fmla="*/ 149 h 392"/>
                <a:gd name="T24" fmla="*/ 465 w 652"/>
                <a:gd name="T25" fmla="*/ 149 h 392"/>
                <a:gd name="T26" fmla="*/ 651 w 652"/>
                <a:gd name="T27" fmla="*/ 37 h 392"/>
                <a:gd name="T28" fmla="*/ 633 w 652"/>
                <a:gd name="T29" fmla="*/ 0 h 392"/>
                <a:gd name="T30" fmla="*/ 93 w 652"/>
                <a:gd name="T31" fmla="*/ 279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392">
                  <a:moveTo>
                    <a:pt x="93" y="279"/>
                  </a:moveTo>
                  <a:lnTo>
                    <a:pt x="93" y="279"/>
                  </a:lnTo>
                  <a:cubicBezTo>
                    <a:pt x="0" y="335"/>
                    <a:pt x="0" y="335"/>
                    <a:pt x="0" y="335"/>
                  </a:cubicBezTo>
                  <a:cubicBezTo>
                    <a:pt x="19" y="391"/>
                    <a:pt x="19" y="391"/>
                    <a:pt x="19" y="391"/>
                  </a:cubicBezTo>
                  <a:cubicBezTo>
                    <a:pt x="93" y="335"/>
                    <a:pt x="93" y="335"/>
                    <a:pt x="93" y="335"/>
                  </a:cubicBezTo>
                  <a:cubicBezTo>
                    <a:pt x="93" y="298"/>
                    <a:pt x="93" y="298"/>
                    <a:pt x="93" y="298"/>
                  </a:cubicBezTo>
                  <a:lnTo>
                    <a:pt x="93" y="298"/>
                  </a:lnTo>
                  <a:lnTo>
                    <a:pt x="93" y="298"/>
                  </a:lnTo>
                  <a:cubicBezTo>
                    <a:pt x="93" y="298"/>
                    <a:pt x="93" y="298"/>
                    <a:pt x="93" y="279"/>
                  </a:cubicBezTo>
                  <a:lnTo>
                    <a:pt x="633" y="0"/>
                  </a:lnTo>
                  <a:lnTo>
                    <a:pt x="633" y="0"/>
                  </a:lnTo>
                  <a:cubicBezTo>
                    <a:pt x="353" y="149"/>
                    <a:pt x="353" y="149"/>
                    <a:pt x="353" y="149"/>
                  </a:cubicBezTo>
                  <a:cubicBezTo>
                    <a:pt x="465" y="149"/>
                    <a:pt x="465" y="149"/>
                    <a:pt x="465" y="149"/>
                  </a:cubicBezTo>
                  <a:cubicBezTo>
                    <a:pt x="651" y="37"/>
                    <a:pt x="651" y="37"/>
                    <a:pt x="651" y="37"/>
                  </a:cubicBezTo>
                  <a:cubicBezTo>
                    <a:pt x="633" y="0"/>
                    <a:pt x="633" y="0"/>
                    <a:pt x="633" y="0"/>
                  </a:cubicBezTo>
                  <a:lnTo>
                    <a:pt x="93" y="279"/>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8" name="Freeform 152"/>
            <p:cNvSpPr>
              <a:spLocks noChangeArrowheads="1"/>
            </p:cNvSpPr>
            <p:nvPr/>
          </p:nvSpPr>
          <p:spPr bwMode="auto">
            <a:xfrm>
              <a:off x="7064375" y="2236788"/>
              <a:ext cx="234950" cy="134937"/>
            </a:xfrm>
            <a:custGeom>
              <a:avLst/>
              <a:gdLst>
                <a:gd name="T0" fmla="*/ 56 w 653"/>
                <a:gd name="T1" fmla="*/ 298 h 373"/>
                <a:gd name="T2" fmla="*/ 0 w 653"/>
                <a:gd name="T3" fmla="*/ 335 h 373"/>
                <a:gd name="T4" fmla="*/ 18 w 653"/>
                <a:gd name="T5" fmla="*/ 372 h 373"/>
                <a:gd name="T6" fmla="*/ 56 w 653"/>
                <a:gd name="T7" fmla="*/ 354 h 373"/>
                <a:gd name="T8" fmla="*/ 56 w 653"/>
                <a:gd name="T9" fmla="*/ 298 h 373"/>
                <a:gd name="T10" fmla="*/ 633 w 653"/>
                <a:gd name="T11" fmla="*/ 0 h 373"/>
                <a:gd name="T12" fmla="*/ 521 w 653"/>
                <a:gd name="T13" fmla="*/ 56 h 373"/>
                <a:gd name="T14" fmla="*/ 633 w 653"/>
                <a:gd name="T15" fmla="*/ 56 h 373"/>
                <a:gd name="T16" fmla="*/ 652 w 653"/>
                <a:gd name="T17" fmla="*/ 37 h 373"/>
                <a:gd name="T18" fmla="*/ 633 w 653"/>
                <a:gd name="T19"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3" h="373">
                  <a:moveTo>
                    <a:pt x="56" y="298"/>
                  </a:moveTo>
                  <a:lnTo>
                    <a:pt x="0" y="335"/>
                  </a:lnTo>
                  <a:lnTo>
                    <a:pt x="18" y="372"/>
                  </a:lnTo>
                  <a:lnTo>
                    <a:pt x="56" y="354"/>
                  </a:lnTo>
                  <a:lnTo>
                    <a:pt x="56" y="298"/>
                  </a:lnTo>
                  <a:close/>
                  <a:moveTo>
                    <a:pt x="633" y="0"/>
                  </a:moveTo>
                  <a:lnTo>
                    <a:pt x="521" y="56"/>
                  </a:lnTo>
                  <a:lnTo>
                    <a:pt x="633" y="56"/>
                  </a:lnTo>
                  <a:lnTo>
                    <a:pt x="652" y="37"/>
                  </a:lnTo>
                  <a:lnTo>
                    <a:pt x="633" y="0"/>
                  </a:lnTo>
                  <a:close/>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9" name="Freeform 153"/>
            <p:cNvSpPr>
              <a:spLocks noChangeArrowheads="1"/>
            </p:cNvSpPr>
            <p:nvPr/>
          </p:nvSpPr>
          <p:spPr bwMode="auto">
            <a:xfrm>
              <a:off x="7064375" y="2344738"/>
              <a:ext cx="20638" cy="26987"/>
            </a:xfrm>
            <a:custGeom>
              <a:avLst/>
              <a:gdLst>
                <a:gd name="T0" fmla="*/ 56 w 57"/>
                <a:gd name="T1" fmla="*/ 0 h 75"/>
                <a:gd name="T2" fmla="*/ 0 w 57"/>
                <a:gd name="T3" fmla="*/ 37 h 75"/>
                <a:gd name="T4" fmla="*/ 18 w 57"/>
                <a:gd name="T5" fmla="*/ 74 h 75"/>
                <a:gd name="T6" fmla="*/ 56 w 57"/>
                <a:gd name="T7" fmla="*/ 56 h 75"/>
                <a:gd name="T8" fmla="*/ 56 w 57"/>
                <a:gd name="T9" fmla="*/ 0 h 75"/>
              </a:gdLst>
              <a:ahLst/>
              <a:cxnLst>
                <a:cxn ang="0">
                  <a:pos x="T0" y="T1"/>
                </a:cxn>
                <a:cxn ang="0">
                  <a:pos x="T2" y="T3"/>
                </a:cxn>
                <a:cxn ang="0">
                  <a:pos x="T4" y="T5"/>
                </a:cxn>
                <a:cxn ang="0">
                  <a:pos x="T6" y="T7"/>
                </a:cxn>
                <a:cxn ang="0">
                  <a:pos x="T8" y="T9"/>
                </a:cxn>
              </a:cxnLst>
              <a:rect l="0" t="0" r="r" b="b"/>
              <a:pathLst>
                <a:path w="57" h="75">
                  <a:moveTo>
                    <a:pt x="56" y="0"/>
                  </a:moveTo>
                  <a:lnTo>
                    <a:pt x="0" y="37"/>
                  </a:lnTo>
                  <a:lnTo>
                    <a:pt x="18" y="74"/>
                  </a:lnTo>
                  <a:lnTo>
                    <a:pt x="56" y="56"/>
                  </a:lnTo>
                  <a:lnTo>
                    <a:pt x="56"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0" name="Freeform 154"/>
            <p:cNvSpPr>
              <a:spLocks noChangeArrowheads="1"/>
            </p:cNvSpPr>
            <p:nvPr/>
          </p:nvSpPr>
          <p:spPr bwMode="auto">
            <a:xfrm>
              <a:off x="7251700" y="2236788"/>
              <a:ext cx="47625" cy="20637"/>
            </a:xfrm>
            <a:custGeom>
              <a:avLst/>
              <a:gdLst>
                <a:gd name="T0" fmla="*/ 112 w 132"/>
                <a:gd name="T1" fmla="*/ 0 h 57"/>
                <a:gd name="T2" fmla="*/ 0 w 132"/>
                <a:gd name="T3" fmla="*/ 56 h 57"/>
                <a:gd name="T4" fmla="*/ 112 w 132"/>
                <a:gd name="T5" fmla="*/ 56 h 57"/>
                <a:gd name="T6" fmla="*/ 131 w 132"/>
                <a:gd name="T7" fmla="*/ 37 h 57"/>
                <a:gd name="T8" fmla="*/ 112 w 132"/>
                <a:gd name="T9" fmla="*/ 0 h 57"/>
              </a:gdLst>
              <a:ahLst/>
              <a:cxnLst>
                <a:cxn ang="0">
                  <a:pos x="T0" y="T1"/>
                </a:cxn>
                <a:cxn ang="0">
                  <a:pos x="T2" y="T3"/>
                </a:cxn>
                <a:cxn ang="0">
                  <a:pos x="T4" y="T5"/>
                </a:cxn>
                <a:cxn ang="0">
                  <a:pos x="T6" y="T7"/>
                </a:cxn>
                <a:cxn ang="0">
                  <a:pos x="T8" y="T9"/>
                </a:cxn>
              </a:cxnLst>
              <a:rect l="0" t="0" r="r" b="b"/>
              <a:pathLst>
                <a:path w="132" h="57">
                  <a:moveTo>
                    <a:pt x="112" y="0"/>
                  </a:moveTo>
                  <a:lnTo>
                    <a:pt x="0" y="56"/>
                  </a:lnTo>
                  <a:lnTo>
                    <a:pt x="112" y="56"/>
                  </a:lnTo>
                  <a:lnTo>
                    <a:pt x="131" y="37"/>
                  </a:lnTo>
                  <a:lnTo>
                    <a:pt x="112"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1" name="Freeform 155"/>
            <p:cNvSpPr>
              <a:spLocks noChangeArrowheads="1"/>
            </p:cNvSpPr>
            <p:nvPr/>
          </p:nvSpPr>
          <p:spPr bwMode="auto">
            <a:xfrm>
              <a:off x="6943725" y="2384425"/>
              <a:ext cx="141288" cy="87313"/>
            </a:xfrm>
            <a:custGeom>
              <a:avLst/>
              <a:gdLst>
                <a:gd name="T0" fmla="*/ 391 w 392"/>
                <a:gd name="T1" fmla="*/ 0 h 243"/>
                <a:gd name="T2" fmla="*/ 0 w 392"/>
                <a:gd name="T3" fmla="*/ 204 h 243"/>
                <a:gd name="T4" fmla="*/ 19 w 392"/>
                <a:gd name="T5" fmla="*/ 242 h 243"/>
                <a:gd name="T6" fmla="*/ 391 w 392"/>
                <a:gd name="T7" fmla="*/ 55 h 243"/>
                <a:gd name="T8" fmla="*/ 391 w 392"/>
                <a:gd name="T9" fmla="*/ 0 h 243"/>
              </a:gdLst>
              <a:ahLst/>
              <a:cxnLst>
                <a:cxn ang="0">
                  <a:pos x="T0" y="T1"/>
                </a:cxn>
                <a:cxn ang="0">
                  <a:pos x="T2" y="T3"/>
                </a:cxn>
                <a:cxn ang="0">
                  <a:pos x="T4" y="T5"/>
                </a:cxn>
                <a:cxn ang="0">
                  <a:pos x="T6" y="T7"/>
                </a:cxn>
                <a:cxn ang="0">
                  <a:pos x="T8" y="T9"/>
                </a:cxn>
              </a:cxnLst>
              <a:rect l="0" t="0" r="r" b="b"/>
              <a:pathLst>
                <a:path w="392" h="243">
                  <a:moveTo>
                    <a:pt x="391" y="0"/>
                  </a:moveTo>
                  <a:lnTo>
                    <a:pt x="0" y="204"/>
                  </a:lnTo>
                  <a:lnTo>
                    <a:pt x="19" y="242"/>
                  </a:lnTo>
                  <a:lnTo>
                    <a:pt x="391" y="55"/>
                  </a:lnTo>
                  <a:lnTo>
                    <a:pt x="391"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2" name="Freeform 156"/>
            <p:cNvSpPr>
              <a:spLocks noChangeArrowheads="1"/>
            </p:cNvSpPr>
            <p:nvPr/>
          </p:nvSpPr>
          <p:spPr bwMode="auto">
            <a:xfrm>
              <a:off x="6943725" y="2384425"/>
              <a:ext cx="141288" cy="87313"/>
            </a:xfrm>
            <a:custGeom>
              <a:avLst/>
              <a:gdLst>
                <a:gd name="T0" fmla="*/ 391 w 392"/>
                <a:gd name="T1" fmla="*/ 0 h 243"/>
                <a:gd name="T2" fmla="*/ 0 w 392"/>
                <a:gd name="T3" fmla="*/ 204 h 243"/>
                <a:gd name="T4" fmla="*/ 19 w 392"/>
                <a:gd name="T5" fmla="*/ 242 h 243"/>
                <a:gd name="T6" fmla="*/ 391 w 392"/>
                <a:gd name="T7" fmla="*/ 55 h 243"/>
                <a:gd name="T8" fmla="*/ 391 w 392"/>
                <a:gd name="T9" fmla="*/ 0 h 243"/>
              </a:gdLst>
              <a:ahLst/>
              <a:cxnLst>
                <a:cxn ang="0">
                  <a:pos x="T0" y="T1"/>
                </a:cxn>
                <a:cxn ang="0">
                  <a:pos x="T2" y="T3"/>
                </a:cxn>
                <a:cxn ang="0">
                  <a:pos x="T4" y="T5"/>
                </a:cxn>
                <a:cxn ang="0">
                  <a:pos x="T6" y="T7"/>
                </a:cxn>
                <a:cxn ang="0">
                  <a:pos x="T8" y="T9"/>
                </a:cxn>
              </a:cxnLst>
              <a:rect l="0" t="0" r="r" b="b"/>
              <a:pathLst>
                <a:path w="392" h="243">
                  <a:moveTo>
                    <a:pt x="391" y="0"/>
                  </a:moveTo>
                  <a:lnTo>
                    <a:pt x="0" y="204"/>
                  </a:lnTo>
                  <a:lnTo>
                    <a:pt x="19" y="242"/>
                  </a:lnTo>
                  <a:lnTo>
                    <a:pt x="391" y="55"/>
                  </a:lnTo>
                  <a:lnTo>
                    <a:pt x="391"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3" name="Freeform 157"/>
            <p:cNvSpPr>
              <a:spLocks noChangeArrowheads="1"/>
            </p:cNvSpPr>
            <p:nvPr/>
          </p:nvSpPr>
          <p:spPr bwMode="auto">
            <a:xfrm>
              <a:off x="6970713" y="2457450"/>
              <a:ext cx="114300" cy="74613"/>
            </a:xfrm>
            <a:custGeom>
              <a:avLst/>
              <a:gdLst>
                <a:gd name="T0" fmla="*/ 316 w 317"/>
                <a:gd name="T1" fmla="*/ 0 h 206"/>
                <a:gd name="T2" fmla="*/ 0 w 317"/>
                <a:gd name="T3" fmla="*/ 168 h 206"/>
                <a:gd name="T4" fmla="*/ 37 w 317"/>
                <a:gd name="T5" fmla="*/ 205 h 206"/>
                <a:gd name="T6" fmla="*/ 316 w 317"/>
                <a:gd name="T7" fmla="*/ 56 h 206"/>
                <a:gd name="T8" fmla="*/ 316 w 317"/>
                <a:gd name="T9" fmla="*/ 0 h 206"/>
              </a:gdLst>
              <a:ahLst/>
              <a:cxnLst>
                <a:cxn ang="0">
                  <a:pos x="T0" y="T1"/>
                </a:cxn>
                <a:cxn ang="0">
                  <a:pos x="T2" y="T3"/>
                </a:cxn>
                <a:cxn ang="0">
                  <a:pos x="T4" y="T5"/>
                </a:cxn>
                <a:cxn ang="0">
                  <a:pos x="T6" y="T7"/>
                </a:cxn>
                <a:cxn ang="0">
                  <a:pos x="T8" y="T9"/>
                </a:cxn>
              </a:cxnLst>
              <a:rect l="0" t="0" r="r" b="b"/>
              <a:pathLst>
                <a:path w="317" h="206">
                  <a:moveTo>
                    <a:pt x="316" y="0"/>
                  </a:moveTo>
                  <a:lnTo>
                    <a:pt x="0" y="168"/>
                  </a:lnTo>
                  <a:lnTo>
                    <a:pt x="37" y="205"/>
                  </a:lnTo>
                  <a:lnTo>
                    <a:pt x="316" y="56"/>
                  </a:lnTo>
                  <a:lnTo>
                    <a:pt x="316"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4" name="Freeform 158"/>
            <p:cNvSpPr>
              <a:spLocks noChangeArrowheads="1"/>
            </p:cNvSpPr>
            <p:nvPr/>
          </p:nvSpPr>
          <p:spPr bwMode="auto">
            <a:xfrm>
              <a:off x="6970713" y="2457450"/>
              <a:ext cx="114300" cy="74613"/>
            </a:xfrm>
            <a:custGeom>
              <a:avLst/>
              <a:gdLst>
                <a:gd name="T0" fmla="*/ 316 w 317"/>
                <a:gd name="T1" fmla="*/ 0 h 206"/>
                <a:gd name="T2" fmla="*/ 0 w 317"/>
                <a:gd name="T3" fmla="*/ 168 h 206"/>
                <a:gd name="T4" fmla="*/ 37 w 317"/>
                <a:gd name="T5" fmla="*/ 205 h 206"/>
                <a:gd name="T6" fmla="*/ 316 w 317"/>
                <a:gd name="T7" fmla="*/ 56 h 206"/>
                <a:gd name="T8" fmla="*/ 316 w 317"/>
                <a:gd name="T9" fmla="*/ 0 h 206"/>
              </a:gdLst>
              <a:ahLst/>
              <a:cxnLst>
                <a:cxn ang="0">
                  <a:pos x="T0" y="T1"/>
                </a:cxn>
                <a:cxn ang="0">
                  <a:pos x="T2" y="T3"/>
                </a:cxn>
                <a:cxn ang="0">
                  <a:pos x="T4" y="T5"/>
                </a:cxn>
                <a:cxn ang="0">
                  <a:pos x="T6" y="T7"/>
                </a:cxn>
                <a:cxn ang="0">
                  <a:pos x="T8" y="T9"/>
                </a:cxn>
              </a:cxnLst>
              <a:rect l="0" t="0" r="r" b="b"/>
              <a:pathLst>
                <a:path w="317" h="206">
                  <a:moveTo>
                    <a:pt x="316" y="0"/>
                  </a:moveTo>
                  <a:lnTo>
                    <a:pt x="0" y="168"/>
                  </a:lnTo>
                  <a:lnTo>
                    <a:pt x="37" y="205"/>
                  </a:lnTo>
                  <a:lnTo>
                    <a:pt x="316" y="56"/>
                  </a:lnTo>
                  <a:lnTo>
                    <a:pt x="316"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5" name="Freeform 159"/>
            <p:cNvSpPr>
              <a:spLocks noChangeArrowheads="1"/>
            </p:cNvSpPr>
            <p:nvPr/>
          </p:nvSpPr>
          <p:spPr bwMode="auto">
            <a:xfrm>
              <a:off x="6989763" y="2498725"/>
              <a:ext cx="93662" cy="66675"/>
            </a:xfrm>
            <a:custGeom>
              <a:avLst/>
              <a:gdLst>
                <a:gd name="T0" fmla="*/ 261 w 262"/>
                <a:gd name="T1" fmla="*/ 0 h 187"/>
                <a:gd name="T2" fmla="*/ 0 w 262"/>
                <a:gd name="T3" fmla="*/ 149 h 187"/>
                <a:gd name="T4" fmla="*/ 19 w 262"/>
                <a:gd name="T5" fmla="*/ 186 h 187"/>
                <a:gd name="T6" fmla="*/ 261 w 262"/>
                <a:gd name="T7" fmla="*/ 56 h 187"/>
                <a:gd name="T8" fmla="*/ 261 w 262"/>
                <a:gd name="T9" fmla="*/ 0 h 187"/>
              </a:gdLst>
              <a:ahLst/>
              <a:cxnLst>
                <a:cxn ang="0">
                  <a:pos x="T0" y="T1"/>
                </a:cxn>
                <a:cxn ang="0">
                  <a:pos x="T2" y="T3"/>
                </a:cxn>
                <a:cxn ang="0">
                  <a:pos x="T4" y="T5"/>
                </a:cxn>
                <a:cxn ang="0">
                  <a:pos x="T6" y="T7"/>
                </a:cxn>
                <a:cxn ang="0">
                  <a:pos x="T8" y="T9"/>
                </a:cxn>
              </a:cxnLst>
              <a:rect l="0" t="0" r="r" b="b"/>
              <a:pathLst>
                <a:path w="262" h="187">
                  <a:moveTo>
                    <a:pt x="261" y="0"/>
                  </a:moveTo>
                  <a:lnTo>
                    <a:pt x="0" y="149"/>
                  </a:lnTo>
                  <a:lnTo>
                    <a:pt x="19" y="186"/>
                  </a:lnTo>
                  <a:lnTo>
                    <a:pt x="261" y="56"/>
                  </a:lnTo>
                  <a:lnTo>
                    <a:pt x="261"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6" name="Freeform 160"/>
            <p:cNvSpPr>
              <a:spLocks noChangeArrowheads="1"/>
            </p:cNvSpPr>
            <p:nvPr/>
          </p:nvSpPr>
          <p:spPr bwMode="auto">
            <a:xfrm>
              <a:off x="6989763" y="2498725"/>
              <a:ext cx="93662" cy="66675"/>
            </a:xfrm>
            <a:custGeom>
              <a:avLst/>
              <a:gdLst>
                <a:gd name="T0" fmla="*/ 261 w 262"/>
                <a:gd name="T1" fmla="*/ 0 h 187"/>
                <a:gd name="T2" fmla="*/ 0 w 262"/>
                <a:gd name="T3" fmla="*/ 149 h 187"/>
                <a:gd name="T4" fmla="*/ 19 w 262"/>
                <a:gd name="T5" fmla="*/ 186 h 187"/>
                <a:gd name="T6" fmla="*/ 261 w 262"/>
                <a:gd name="T7" fmla="*/ 56 h 187"/>
                <a:gd name="T8" fmla="*/ 261 w 262"/>
                <a:gd name="T9" fmla="*/ 0 h 187"/>
              </a:gdLst>
              <a:ahLst/>
              <a:cxnLst>
                <a:cxn ang="0">
                  <a:pos x="T0" y="T1"/>
                </a:cxn>
                <a:cxn ang="0">
                  <a:pos x="T2" y="T3"/>
                </a:cxn>
                <a:cxn ang="0">
                  <a:pos x="T4" y="T5"/>
                </a:cxn>
                <a:cxn ang="0">
                  <a:pos x="T6" y="T7"/>
                </a:cxn>
                <a:cxn ang="0">
                  <a:pos x="T8" y="T9"/>
                </a:cxn>
              </a:cxnLst>
              <a:rect l="0" t="0" r="r" b="b"/>
              <a:pathLst>
                <a:path w="262" h="187">
                  <a:moveTo>
                    <a:pt x="261" y="0"/>
                  </a:moveTo>
                  <a:lnTo>
                    <a:pt x="0" y="149"/>
                  </a:lnTo>
                  <a:lnTo>
                    <a:pt x="19" y="186"/>
                  </a:lnTo>
                  <a:lnTo>
                    <a:pt x="261" y="56"/>
                  </a:lnTo>
                  <a:lnTo>
                    <a:pt x="261"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7" name="Freeform 161"/>
            <p:cNvSpPr>
              <a:spLocks noChangeArrowheads="1"/>
            </p:cNvSpPr>
            <p:nvPr/>
          </p:nvSpPr>
          <p:spPr bwMode="auto">
            <a:xfrm>
              <a:off x="7004050" y="2538413"/>
              <a:ext cx="80963" cy="60325"/>
            </a:xfrm>
            <a:custGeom>
              <a:avLst/>
              <a:gdLst>
                <a:gd name="T0" fmla="*/ 223 w 224"/>
                <a:gd name="T1" fmla="*/ 0 h 169"/>
                <a:gd name="T2" fmla="*/ 0 w 224"/>
                <a:gd name="T3" fmla="*/ 112 h 169"/>
                <a:gd name="T4" fmla="*/ 18 w 224"/>
                <a:gd name="T5" fmla="*/ 168 h 169"/>
                <a:gd name="T6" fmla="*/ 223 w 224"/>
                <a:gd name="T7" fmla="*/ 56 h 169"/>
                <a:gd name="T8" fmla="*/ 223 w 224"/>
                <a:gd name="T9" fmla="*/ 0 h 169"/>
              </a:gdLst>
              <a:ahLst/>
              <a:cxnLst>
                <a:cxn ang="0">
                  <a:pos x="T0" y="T1"/>
                </a:cxn>
                <a:cxn ang="0">
                  <a:pos x="T2" y="T3"/>
                </a:cxn>
                <a:cxn ang="0">
                  <a:pos x="T4" y="T5"/>
                </a:cxn>
                <a:cxn ang="0">
                  <a:pos x="T6" y="T7"/>
                </a:cxn>
                <a:cxn ang="0">
                  <a:pos x="T8" y="T9"/>
                </a:cxn>
              </a:cxnLst>
              <a:rect l="0" t="0" r="r" b="b"/>
              <a:pathLst>
                <a:path w="224" h="169">
                  <a:moveTo>
                    <a:pt x="223" y="0"/>
                  </a:moveTo>
                  <a:lnTo>
                    <a:pt x="0" y="112"/>
                  </a:lnTo>
                  <a:lnTo>
                    <a:pt x="18" y="168"/>
                  </a:lnTo>
                  <a:lnTo>
                    <a:pt x="223" y="56"/>
                  </a:lnTo>
                  <a:lnTo>
                    <a:pt x="223"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8" name="Freeform 162"/>
            <p:cNvSpPr>
              <a:spLocks noChangeArrowheads="1"/>
            </p:cNvSpPr>
            <p:nvPr/>
          </p:nvSpPr>
          <p:spPr bwMode="auto">
            <a:xfrm>
              <a:off x="7004050" y="2538413"/>
              <a:ext cx="80963" cy="60325"/>
            </a:xfrm>
            <a:custGeom>
              <a:avLst/>
              <a:gdLst>
                <a:gd name="T0" fmla="*/ 223 w 224"/>
                <a:gd name="T1" fmla="*/ 0 h 169"/>
                <a:gd name="T2" fmla="*/ 0 w 224"/>
                <a:gd name="T3" fmla="*/ 112 h 169"/>
                <a:gd name="T4" fmla="*/ 18 w 224"/>
                <a:gd name="T5" fmla="*/ 168 h 169"/>
                <a:gd name="T6" fmla="*/ 223 w 224"/>
                <a:gd name="T7" fmla="*/ 56 h 169"/>
                <a:gd name="T8" fmla="*/ 223 w 224"/>
                <a:gd name="T9" fmla="*/ 0 h 169"/>
              </a:gdLst>
              <a:ahLst/>
              <a:cxnLst>
                <a:cxn ang="0">
                  <a:pos x="T0" y="T1"/>
                </a:cxn>
                <a:cxn ang="0">
                  <a:pos x="T2" y="T3"/>
                </a:cxn>
                <a:cxn ang="0">
                  <a:pos x="T4" y="T5"/>
                </a:cxn>
                <a:cxn ang="0">
                  <a:pos x="T6" y="T7"/>
                </a:cxn>
                <a:cxn ang="0">
                  <a:pos x="T8" y="T9"/>
                </a:cxn>
              </a:cxnLst>
              <a:rect l="0" t="0" r="r" b="b"/>
              <a:pathLst>
                <a:path w="224" h="169">
                  <a:moveTo>
                    <a:pt x="223" y="0"/>
                  </a:moveTo>
                  <a:lnTo>
                    <a:pt x="0" y="112"/>
                  </a:lnTo>
                  <a:lnTo>
                    <a:pt x="18" y="168"/>
                  </a:lnTo>
                  <a:lnTo>
                    <a:pt x="223" y="56"/>
                  </a:lnTo>
                  <a:lnTo>
                    <a:pt x="223"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9" name="Freeform 163"/>
            <p:cNvSpPr>
              <a:spLocks noChangeArrowheads="1"/>
            </p:cNvSpPr>
            <p:nvPr/>
          </p:nvSpPr>
          <p:spPr bwMode="auto">
            <a:xfrm>
              <a:off x="7024688" y="2579688"/>
              <a:ext cx="60325" cy="47625"/>
            </a:xfrm>
            <a:custGeom>
              <a:avLst/>
              <a:gdLst>
                <a:gd name="T0" fmla="*/ 167 w 168"/>
                <a:gd name="T1" fmla="*/ 0 h 131"/>
                <a:gd name="T2" fmla="*/ 0 w 168"/>
                <a:gd name="T3" fmla="*/ 92 h 131"/>
                <a:gd name="T4" fmla="*/ 18 w 168"/>
                <a:gd name="T5" fmla="*/ 130 h 131"/>
                <a:gd name="T6" fmla="*/ 167 w 168"/>
                <a:gd name="T7" fmla="*/ 36 h 131"/>
                <a:gd name="T8" fmla="*/ 167 w 168"/>
                <a:gd name="T9" fmla="*/ 0 h 131"/>
              </a:gdLst>
              <a:ahLst/>
              <a:cxnLst>
                <a:cxn ang="0">
                  <a:pos x="T0" y="T1"/>
                </a:cxn>
                <a:cxn ang="0">
                  <a:pos x="T2" y="T3"/>
                </a:cxn>
                <a:cxn ang="0">
                  <a:pos x="T4" y="T5"/>
                </a:cxn>
                <a:cxn ang="0">
                  <a:pos x="T6" y="T7"/>
                </a:cxn>
                <a:cxn ang="0">
                  <a:pos x="T8" y="T9"/>
                </a:cxn>
              </a:cxnLst>
              <a:rect l="0" t="0" r="r" b="b"/>
              <a:pathLst>
                <a:path w="168" h="131">
                  <a:moveTo>
                    <a:pt x="167" y="0"/>
                  </a:moveTo>
                  <a:lnTo>
                    <a:pt x="0" y="92"/>
                  </a:lnTo>
                  <a:lnTo>
                    <a:pt x="18" y="130"/>
                  </a:lnTo>
                  <a:lnTo>
                    <a:pt x="167" y="36"/>
                  </a:lnTo>
                  <a:lnTo>
                    <a:pt x="167"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0" name="Freeform 164"/>
            <p:cNvSpPr>
              <a:spLocks noChangeArrowheads="1"/>
            </p:cNvSpPr>
            <p:nvPr/>
          </p:nvSpPr>
          <p:spPr bwMode="auto">
            <a:xfrm>
              <a:off x="7024688" y="2579688"/>
              <a:ext cx="60325" cy="47625"/>
            </a:xfrm>
            <a:custGeom>
              <a:avLst/>
              <a:gdLst>
                <a:gd name="T0" fmla="*/ 167 w 168"/>
                <a:gd name="T1" fmla="*/ 0 h 131"/>
                <a:gd name="T2" fmla="*/ 0 w 168"/>
                <a:gd name="T3" fmla="*/ 92 h 131"/>
                <a:gd name="T4" fmla="*/ 18 w 168"/>
                <a:gd name="T5" fmla="*/ 130 h 131"/>
                <a:gd name="T6" fmla="*/ 167 w 168"/>
                <a:gd name="T7" fmla="*/ 36 h 131"/>
                <a:gd name="T8" fmla="*/ 167 w 168"/>
                <a:gd name="T9" fmla="*/ 0 h 131"/>
              </a:gdLst>
              <a:ahLst/>
              <a:cxnLst>
                <a:cxn ang="0">
                  <a:pos x="T0" y="T1"/>
                </a:cxn>
                <a:cxn ang="0">
                  <a:pos x="T2" y="T3"/>
                </a:cxn>
                <a:cxn ang="0">
                  <a:pos x="T4" y="T5"/>
                </a:cxn>
                <a:cxn ang="0">
                  <a:pos x="T6" y="T7"/>
                </a:cxn>
                <a:cxn ang="0">
                  <a:pos x="T8" y="T9"/>
                </a:cxn>
              </a:cxnLst>
              <a:rect l="0" t="0" r="r" b="b"/>
              <a:pathLst>
                <a:path w="168" h="131">
                  <a:moveTo>
                    <a:pt x="167" y="0"/>
                  </a:moveTo>
                  <a:lnTo>
                    <a:pt x="0" y="92"/>
                  </a:lnTo>
                  <a:lnTo>
                    <a:pt x="18" y="130"/>
                  </a:lnTo>
                  <a:lnTo>
                    <a:pt x="167" y="36"/>
                  </a:lnTo>
                  <a:lnTo>
                    <a:pt x="167"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1" name="Freeform 165"/>
            <p:cNvSpPr>
              <a:spLocks noChangeArrowheads="1"/>
            </p:cNvSpPr>
            <p:nvPr/>
          </p:nvSpPr>
          <p:spPr bwMode="auto">
            <a:xfrm>
              <a:off x="7037388" y="2611438"/>
              <a:ext cx="47625" cy="47625"/>
            </a:xfrm>
            <a:custGeom>
              <a:avLst/>
              <a:gdLst>
                <a:gd name="T0" fmla="*/ 130 w 131"/>
                <a:gd name="T1" fmla="*/ 0 h 132"/>
                <a:gd name="T2" fmla="*/ 0 w 131"/>
                <a:gd name="T3" fmla="*/ 75 h 132"/>
                <a:gd name="T4" fmla="*/ 18 w 131"/>
                <a:gd name="T5" fmla="*/ 131 h 132"/>
                <a:gd name="T6" fmla="*/ 130 w 131"/>
                <a:gd name="T7" fmla="*/ 56 h 132"/>
                <a:gd name="T8" fmla="*/ 130 w 131"/>
                <a:gd name="T9" fmla="*/ 0 h 132"/>
              </a:gdLst>
              <a:ahLst/>
              <a:cxnLst>
                <a:cxn ang="0">
                  <a:pos x="T0" y="T1"/>
                </a:cxn>
                <a:cxn ang="0">
                  <a:pos x="T2" y="T3"/>
                </a:cxn>
                <a:cxn ang="0">
                  <a:pos x="T4" y="T5"/>
                </a:cxn>
                <a:cxn ang="0">
                  <a:pos x="T6" y="T7"/>
                </a:cxn>
                <a:cxn ang="0">
                  <a:pos x="T8" y="T9"/>
                </a:cxn>
              </a:cxnLst>
              <a:rect l="0" t="0" r="r" b="b"/>
              <a:pathLst>
                <a:path w="131" h="132">
                  <a:moveTo>
                    <a:pt x="130" y="0"/>
                  </a:moveTo>
                  <a:lnTo>
                    <a:pt x="0" y="75"/>
                  </a:lnTo>
                  <a:lnTo>
                    <a:pt x="18" y="131"/>
                  </a:lnTo>
                  <a:lnTo>
                    <a:pt x="130" y="56"/>
                  </a:lnTo>
                  <a:lnTo>
                    <a:pt x="130"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2" name="Freeform 166"/>
            <p:cNvSpPr>
              <a:spLocks noChangeArrowheads="1"/>
            </p:cNvSpPr>
            <p:nvPr/>
          </p:nvSpPr>
          <p:spPr bwMode="auto">
            <a:xfrm>
              <a:off x="7037388" y="2611438"/>
              <a:ext cx="47625" cy="47625"/>
            </a:xfrm>
            <a:custGeom>
              <a:avLst/>
              <a:gdLst>
                <a:gd name="T0" fmla="*/ 130 w 131"/>
                <a:gd name="T1" fmla="*/ 0 h 132"/>
                <a:gd name="T2" fmla="*/ 0 w 131"/>
                <a:gd name="T3" fmla="*/ 75 h 132"/>
                <a:gd name="T4" fmla="*/ 18 w 131"/>
                <a:gd name="T5" fmla="*/ 131 h 132"/>
                <a:gd name="T6" fmla="*/ 130 w 131"/>
                <a:gd name="T7" fmla="*/ 56 h 132"/>
                <a:gd name="T8" fmla="*/ 130 w 131"/>
                <a:gd name="T9" fmla="*/ 0 h 132"/>
              </a:gdLst>
              <a:ahLst/>
              <a:cxnLst>
                <a:cxn ang="0">
                  <a:pos x="T0" y="T1"/>
                </a:cxn>
                <a:cxn ang="0">
                  <a:pos x="T2" y="T3"/>
                </a:cxn>
                <a:cxn ang="0">
                  <a:pos x="T4" y="T5"/>
                </a:cxn>
                <a:cxn ang="0">
                  <a:pos x="T6" y="T7"/>
                </a:cxn>
                <a:cxn ang="0">
                  <a:pos x="T8" y="T9"/>
                </a:cxn>
              </a:cxnLst>
              <a:rect l="0" t="0" r="r" b="b"/>
              <a:pathLst>
                <a:path w="131" h="132">
                  <a:moveTo>
                    <a:pt x="130" y="0"/>
                  </a:moveTo>
                  <a:lnTo>
                    <a:pt x="0" y="75"/>
                  </a:lnTo>
                  <a:lnTo>
                    <a:pt x="18" y="131"/>
                  </a:lnTo>
                  <a:lnTo>
                    <a:pt x="130" y="56"/>
                  </a:lnTo>
                  <a:lnTo>
                    <a:pt x="130"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3" name="Freeform 167"/>
            <p:cNvSpPr>
              <a:spLocks noChangeArrowheads="1"/>
            </p:cNvSpPr>
            <p:nvPr/>
          </p:nvSpPr>
          <p:spPr bwMode="auto">
            <a:xfrm>
              <a:off x="7050088" y="2652713"/>
              <a:ext cx="33337" cy="33337"/>
            </a:xfrm>
            <a:custGeom>
              <a:avLst/>
              <a:gdLst>
                <a:gd name="T0" fmla="*/ 93 w 94"/>
                <a:gd name="T1" fmla="*/ 0 h 93"/>
                <a:gd name="T2" fmla="*/ 0 w 94"/>
                <a:gd name="T3" fmla="*/ 55 h 93"/>
                <a:gd name="T4" fmla="*/ 37 w 94"/>
                <a:gd name="T5" fmla="*/ 92 h 93"/>
                <a:gd name="T6" fmla="*/ 93 w 94"/>
                <a:gd name="T7" fmla="*/ 55 h 93"/>
                <a:gd name="T8" fmla="*/ 93 w 94"/>
                <a:gd name="T9" fmla="*/ 0 h 93"/>
              </a:gdLst>
              <a:ahLst/>
              <a:cxnLst>
                <a:cxn ang="0">
                  <a:pos x="T0" y="T1"/>
                </a:cxn>
                <a:cxn ang="0">
                  <a:pos x="T2" y="T3"/>
                </a:cxn>
                <a:cxn ang="0">
                  <a:pos x="T4" y="T5"/>
                </a:cxn>
                <a:cxn ang="0">
                  <a:pos x="T6" y="T7"/>
                </a:cxn>
                <a:cxn ang="0">
                  <a:pos x="T8" y="T9"/>
                </a:cxn>
              </a:cxnLst>
              <a:rect l="0" t="0" r="r" b="b"/>
              <a:pathLst>
                <a:path w="94" h="93">
                  <a:moveTo>
                    <a:pt x="93" y="0"/>
                  </a:moveTo>
                  <a:lnTo>
                    <a:pt x="0" y="55"/>
                  </a:lnTo>
                  <a:lnTo>
                    <a:pt x="37" y="92"/>
                  </a:lnTo>
                  <a:lnTo>
                    <a:pt x="93" y="55"/>
                  </a:lnTo>
                  <a:lnTo>
                    <a:pt x="93"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4" name="Freeform 168"/>
            <p:cNvSpPr>
              <a:spLocks noChangeArrowheads="1"/>
            </p:cNvSpPr>
            <p:nvPr/>
          </p:nvSpPr>
          <p:spPr bwMode="auto">
            <a:xfrm>
              <a:off x="7050088" y="2652713"/>
              <a:ext cx="33337" cy="33337"/>
            </a:xfrm>
            <a:custGeom>
              <a:avLst/>
              <a:gdLst>
                <a:gd name="T0" fmla="*/ 93 w 94"/>
                <a:gd name="T1" fmla="*/ 0 h 93"/>
                <a:gd name="T2" fmla="*/ 0 w 94"/>
                <a:gd name="T3" fmla="*/ 55 h 93"/>
                <a:gd name="T4" fmla="*/ 37 w 94"/>
                <a:gd name="T5" fmla="*/ 92 h 93"/>
                <a:gd name="T6" fmla="*/ 93 w 94"/>
                <a:gd name="T7" fmla="*/ 55 h 93"/>
                <a:gd name="T8" fmla="*/ 93 w 94"/>
                <a:gd name="T9" fmla="*/ 0 h 93"/>
              </a:gdLst>
              <a:ahLst/>
              <a:cxnLst>
                <a:cxn ang="0">
                  <a:pos x="T0" y="T1"/>
                </a:cxn>
                <a:cxn ang="0">
                  <a:pos x="T2" y="T3"/>
                </a:cxn>
                <a:cxn ang="0">
                  <a:pos x="T4" y="T5"/>
                </a:cxn>
                <a:cxn ang="0">
                  <a:pos x="T6" y="T7"/>
                </a:cxn>
                <a:cxn ang="0">
                  <a:pos x="T8" y="T9"/>
                </a:cxn>
              </a:cxnLst>
              <a:rect l="0" t="0" r="r" b="b"/>
              <a:pathLst>
                <a:path w="94" h="93">
                  <a:moveTo>
                    <a:pt x="93" y="0"/>
                  </a:moveTo>
                  <a:lnTo>
                    <a:pt x="0" y="55"/>
                  </a:lnTo>
                  <a:lnTo>
                    <a:pt x="37" y="92"/>
                  </a:lnTo>
                  <a:lnTo>
                    <a:pt x="93" y="55"/>
                  </a:lnTo>
                  <a:lnTo>
                    <a:pt x="93"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5" name="Freeform 169"/>
            <p:cNvSpPr>
              <a:spLocks noChangeArrowheads="1"/>
            </p:cNvSpPr>
            <p:nvPr/>
          </p:nvSpPr>
          <p:spPr bwMode="auto">
            <a:xfrm>
              <a:off x="7258050" y="3006725"/>
              <a:ext cx="14288" cy="7938"/>
            </a:xfrm>
            <a:custGeom>
              <a:avLst/>
              <a:gdLst>
                <a:gd name="T0" fmla="*/ 0 w 38"/>
                <a:gd name="T1" fmla="*/ 0 h 20"/>
                <a:gd name="T2" fmla="*/ 0 w 38"/>
                <a:gd name="T3" fmla="*/ 0 h 20"/>
                <a:gd name="T4" fmla="*/ 37 w 38"/>
                <a:gd name="T5" fmla="*/ 19 h 20"/>
                <a:gd name="T6" fmla="*/ 0 w 38"/>
                <a:gd name="T7" fmla="*/ 0 h 20"/>
              </a:gdLst>
              <a:ahLst/>
              <a:cxnLst>
                <a:cxn ang="0">
                  <a:pos x="T0" y="T1"/>
                </a:cxn>
                <a:cxn ang="0">
                  <a:pos x="T2" y="T3"/>
                </a:cxn>
                <a:cxn ang="0">
                  <a:pos x="T4" y="T5"/>
                </a:cxn>
                <a:cxn ang="0">
                  <a:pos x="T6" y="T7"/>
                </a:cxn>
              </a:cxnLst>
              <a:rect l="0" t="0" r="r" b="b"/>
              <a:pathLst>
                <a:path w="38" h="20">
                  <a:moveTo>
                    <a:pt x="0" y="0"/>
                  </a:moveTo>
                  <a:lnTo>
                    <a:pt x="0" y="0"/>
                  </a:lnTo>
                  <a:lnTo>
                    <a:pt x="37" y="19"/>
                  </a:lnTo>
                  <a:lnTo>
                    <a:pt x="0" y="0"/>
                  </a:lnTo>
                </a:path>
              </a:pathLst>
            </a:custGeom>
            <a:solidFill>
              <a:srgbClr val="E6E9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6" name="Freeform 170"/>
            <p:cNvSpPr>
              <a:spLocks noChangeArrowheads="1"/>
            </p:cNvSpPr>
            <p:nvPr/>
          </p:nvSpPr>
          <p:spPr bwMode="auto">
            <a:xfrm>
              <a:off x="7258050" y="3006725"/>
              <a:ext cx="14288" cy="7938"/>
            </a:xfrm>
            <a:custGeom>
              <a:avLst/>
              <a:gdLst>
                <a:gd name="T0" fmla="*/ 0 w 38"/>
                <a:gd name="T1" fmla="*/ 0 h 20"/>
                <a:gd name="T2" fmla="*/ 0 w 38"/>
                <a:gd name="T3" fmla="*/ 0 h 20"/>
                <a:gd name="T4" fmla="*/ 37 w 38"/>
                <a:gd name="T5" fmla="*/ 19 h 20"/>
                <a:gd name="T6" fmla="*/ 0 w 38"/>
                <a:gd name="T7" fmla="*/ 0 h 20"/>
              </a:gdLst>
              <a:ahLst/>
              <a:cxnLst>
                <a:cxn ang="0">
                  <a:pos x="T0" y="T1"/>
                </a:cxn>
                <a:cxn ang="0">
                  <a:pos x="T2" y="T3"/>
                </a:cxn>
                <a:cxn ang="0">
                  <a:pos x="T4" y="T5"/>
                </a:cxn>
                <a:cxn ang="0">
                  <a:pos x="T6" y="T7"/>
                </a:cxn>
              </a:cxnLst>
              <a:rect l="0" t="0" r="r" b="b"/>
              <a:pathLst>
                <a:path w="38" h="20">
                  <a:moveTo>
                    <a:pt x="0" y="0"/>
                  </a:moveTo>
                  <a:lnTo>
                    <a:pt x="0" y="0"/>
                  </a:lnTo>
                  <a:lnTo>
                    <a:pt x="37" y="19"/>
                  </a:lnTo>
                  <a:lnTo>
                    <a:pt x="0" y="0"/>
                  </a:lnTo>
                </a:path>
              </a:pathLst>
            </a:custGeom>
            <a:solidFill>
              <a:srgbClr val="E6E9EB"/>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7" name="Freeform 171"/>
            <p:cNvSpPr>
              <a:spLocks noChangeArrowheads="1"/>
            </p:cNvSpPr>
            <p:nvPr/>
          </p:nvSpPr>
          <p:spPr bwMode="auto">
            <a:xfrm>
              <a:off x="7258050" y="3006725"/>
              <a:ext cx="14288" cy="7938"/>
            </a:xfrm>
            <a:custGeom>
              <a:avLst/>
              <a:gdLst>
                <a:gd name="T0" fmla="*/ 37 w 38"/>
                <a:gd name="T1" fmla="*/ 0 h 20"/>
                <a:gd name="T2" fmla="*/ 0 w 38"/>
                <a:gd name="T3" fmla="*/ 0 h 20"/>
                <a:gd name="T4" fmla="*/ 37 w 38"/>
                <a:gd name="T5" fmla="*/ 19 h 20"/>
                <a:gd name="T6" fmla="*/ 37 w 38"/>
                <a:gd name="T7" fmla="*/ 0 h 20"/>
              </a:gdLst>
              <a:ahLst/>
              <a:cxnLst>
                <a:cxn ang="0">
                  <a:pos x="T0" y="T1"/>
                </a:cxn>
                <a:cxn ang="0">
                  <a:pos x="T2" y="T3"/>
                </a:cxn>
                <a:cxn ang="0">
                  <a:pos x="T4" y="T5"/>
                </a:cxn>
                <a:cxn ang="0">
                  <a:pos x="T6" y="T7"/>
                </a:cxn>
              </a:cxnLst>
              <a:rect l="0" t="0" r="r" b="b"/>
              <a:pathLst>
                <a:path w="38" h="20">
                  <a:moveTo>
                    <a:pt x="37" y="0"/>
                  </a:moveTo>
                  <a:lnTo>
                    <a:pt x="0" y="0"/>
                  </a:lnTo>
                  <a:lnTo>
                    <a:pt x="37" y="19"/>
                  </a:lnTo>
                  <a:lnTo>
                    <a:pt x="37" y="0"/>
                  </a:lnTo>
                </a:path>
              </a:pathLst>
            </a:custGeom>
            <a:solidFill>
              <a:srgbClr val="D8DCD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8" name="Freeform 172"/>
            <p:cNvSpPr>
              <a:spLocks noChangeArrowheads="1"/>
            </p:cNvSpPr>
            <p:nvPr/>
          </p:nvSpPr>
          <p:spPr bwMode="auto">
            <a:xfrm>
              <a:off x="7258050" y="3006725"/>
              <a:ext cx="14288" cy="7938"/>
            </a:xfrm>
            <a:custGeom>
              <a:avLst/>
              <a:gdLst>
                <a:gd name="T0" fmla="*/ 37 w 38"/>
                <a:gd name="T1" fmla="*/ 0 h 20"/>
                <a:gd name="T2" fmla="*/ 0 w 38"/>
                <a:gd name="T3" fmla="*/ 0 h 20"/>
                <a:gd name="T4" fmla="*/ 37 w 38"/>
                <a:gd name="T5" fmla="*/ 19 h 20"/>
                <a:gd name="T6" fmla="*/ 37 w 38"/>
                <a:gd name="T7" fmla="*/ 0 h 20"/>
              </a:gdLst>
              <a:ahLst/>
              <a:cxnLst>
                <a:cxn ang="0">
                  <a:pos x="T0" y="T1"/>
                </a:cxn>
                <a:cxn ang="0">
                  <a:pos x="T2" y="T3"/>
                </a:cxn>
                <a:cxn ang="0">
                  <a:pos x="T4" y="T5"/>
                </a:cxn>
                <a:cxn ang="0">
                  <a:pos x="T6" y="T7"/>
                </a:cxn>
              </a:cxnLst>
              <a:rect l="0" t="0" r="r" b="b"/>
              <a:pathLst>
                <a:path w="38" h="20">
                  <a:moveTo>
                    <a:pt x="37" y="0"/>
                  </a:moveTo>
                  <a:lnTo>
                    <a:pt x="0" y="0"/>
                  </a:lnTo>
                  <a:lnTo>
                    <a:pt x="37" y="19"/>
                  </a:lnTo>
                  <a:lnTo>
                    <a:pt x="37" y="0"/>
                  </a:lnTo>
                </a:path>
              </a:pathLst>
            </a:custGeom>
            <a:solidFill>
              <a:srgbClr val="D8DCD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9" name="Freeform 173"/>
            <p:cNvSpPr>
              <a:spLocks noChangeArrowheads="1"/>
            </p:cNvSpPr>
            <p:nvPr/>
          </p:nvSpPr>
          <p:spPr bwMode="auto">
            <a:xfrm>
              <a:off x="7070725" y="2692400"/>
              <a:ext cx="14288" cy="26988"/>
            </a:xfrm>
            <a:custGeom>
              <a:avLst/>
              <a:gdLst>
                <a:gd name="T0" fmla="*/ 38 w 39"/>
                <a:gd name="T1" fmla="*/ 0 h 75"/>
                <a:gd name="T2" fmla="*/ 0 w 39"/>
                <a:gd name="T3" fmla="*/ 18 h 75"/>
                <a:gd name="T4" fmla="*/ 20 w 39"/>
                <a:gd name="T5" fmla="*/ 74 h 75"/>
                <a:gd name="T6" fmla="*/ 38 w 39"/>
                <a:gd name="T7" fmla="*/ 56 h 75"/>
                <a:gd name="T8" fmla="*/ 38 w 39"/>
                <a:gd name="T9" fmla="*/ 0 h 75"/>
              </a:gdLst>
              <a:ahLst/>
              <a:cxnLst>
                <a:cxn ang="0">
                  <a:pos x="T0" y="T1"/>
                </a:cxn>
                <a:cxn ang="0">
                  <a:pos x="T2" y="T3"/>
                </a:cxn>
                <a:cxn ang="0">
                  <a:pos x="T4" y="T5"/>
                </a:cxn>
                <a:cxn ang="0">
                  <a:pos x="T6" y="T7"/>
                </a:cxn>
                <a:cxn ang="0">
                  <a:pos x="T8" y="T9"/>
                </a:cxn>
              </a:cxnLst>
              <a:rect l="0" t="0" r="r" b="b"/>
              <a:pathLst>
                <a:path w="39" h="75">
                  <a:moveTo>
                    <a:pt x="38" y="0"/>
                  </a:moveTo>
                  <a:lnTo>
                    <a:pt x="0" y="18"/>
                  </a:lnTo>
                  <a:lnTo>
                    <a:pt x="20" y="74"/>
                  </a:lnTo>
                  <a:lnTo>
                    <a:pt x="38" y="56"/>
                  </a:lnTo>
                  <a:lnTo>
                    <a:pt x="38"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0" name="Freeform 174"/>
            <p:cNvSpPr>
              <a:spLocks noChangeArrowheads="1"/>
            </p:cNvSpPr>
            <p:nvPr/>
          </p:nvSpPr>
          <p:spPr bwMode="auto">
            <a:xfrm>
              <a:off x="7070725" y="2692400"/>
              <a:ext cx="14288" cy="26988"/>
            </a:xfrm>
            <a:custGeom>
              <a:avLst/>
              <a:gdLst>
                <a:gd name="T0" fmla="*/ 38 w 39"/>
                <a:gd name="T1" fmla="*/ 0 h 75"/>
                <a:gd name="T2" fmla="*/ 0 w 39"/>
                <a:gd name="T3" fmla="*/ 18 h 75"/>
                <a:gd name="T4" fmla="*/ 20 w 39"/>
                <a:gd name="T5" fmla="*/ 74 h 75"/>
                <a:gd name="T6" fmla="*/ 38 w 39"/>
                <a:gd name="T7" fmla="*/ 56 h 75"/>
                <a:gd name="T8" fmla="*/ 38 w 39"/>
                <a:gd name="T9" fmla="*/ 0 h 75"/>
              </a:gdLst>
              <a:ahLst/>
              <a:cxnLst>
                <a:cxn ang="0">
                  <a:pos x="T0" y="T1"/>
                </a:cxn>
                <a:cxn ang="0">
                  <a:pos x="T2" y="T3"/>
                </a:cxn>
                <a:cxn ang="0">
                  <a:pos x="T4" y="T5"/>
                </a:cxn>
                <a:cxn ang="0">
                  <a:pos x="T6" y="T7"/>
                </a:cxn>
                <a:cxn ang="0">
                  <a:pos x="T8" y="T9"/>
                </a:cxn>
              </a:cxnLst>
              <a:rect l="0" t="0" r="r" b="b"/>
              <a:pathLst>
                <a:path w="39" h="75">
                  <a:moveTo>
                    <a:pt x="38" y="0"/>
                  </a:moveTo>
                  <a:lnTo>
                    <a:pt x="0" y="18"/>
                  </a:lnTo>
                  <a:lnTo>
                    <a:pt x="20" y="74"/>
                  </a:lnTo>
                  <a:lnTo>
                    <a:pt x="38" y="56"/>
                  </a:lnTo>
                  <a:lnTo>
                    <a:pt x="38"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1" name="Freeform 175"/>
            <p:cNvSpPr>
              <a:spLocks noChangeArrowheads="1"/>
            </p:cNvSpPr>
            <p:nvPr/>
          </p:nvSpPr>
          <p:spPr bwMode="auto">
            <a:xfrm>
              <a:off x="7083425" y="2733675"/>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64C6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2" name="Freeform 176"/>
            <p:cNvSpPr>
              <a:spLocks noChangeArrowheads="1"/>
            </p:cNvSpPr>
            <p:nvPr/>
          </p:nvSpPr>
          <p:spPr bwMode="auto">
            <a:xfrm>
              <a:off x="7083425" y="2733675"/>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64C6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3" name="Freeform 177"/>
            <p:cNvSpPr>
              <a:spLocks noChangeArrowheads="1"/>
            </p:cNvSpPr>
            <p:nvPr/>
          </p:nvSpPr>
          <p:spPr bwMode="auto">
            <a:xfrm>
              <a:off x="7358063" y="2116138"/>
              <a:ext cx="536575" cy="141287"/>
            </a:xfrm>
            <a:custGeom>
              <a:avLst/>
              <a:gdLst>
                <a:gd name="T0" fmla="*/ 1341 w 1491"/>
                <a:gd name="T1" fmla="*/ 0 h 392"/>
                <a:gd name="T2" fmla="*/ 1341 w 1491"/>
                <a:gd name="T3" fmla="*/ 0 h 392"/>
                <a:gd name="T4" fmla="*/ 168 w 1491"/>
                <a:gd name="T5" fmla="*/ 0 h 392"/>
                <a:gd name="T6" fmla="*/ 0 w 1491"/>
                <a:gd name="T7" fmla="*/ 149 h 392"/>
                <a:gd name="T8" fmla="*/ 0 w 1491"/>
                <a:gd name="T9" fmla="*/ 372 h 392"/>
                <a:gd name="T10" fmla="*/ 0 w 1491"/>
                <a:gd name="T11" fmla="*/ 372 h 392"/>
                <a:gd name="T12" fmla="*/ 0 w 1491"/>
                <a:gd name="T13" fmla="*/ 391 h 392"/>
                <a:gd name="T14" fmla="*/ 38 w 1491"/>
                <a:gd name="T15" fmla="*/ 391 h 392"/>
                <a:gd name="T16" fmla="*/ 38 w 1491"/>
                <a:gd name="T17" fmla="*/ 335 h 392"/>
                <a:gd name="T18" fmla="*/ 38 w 1491"/>
                <a:gd name="T19" fmla="*/ 335 h 392"/>
                <a:gd name="T20" fmla="*/ 187 w 1491"/>
                <a:gd name="T21" fmla="*/ 186 h 392"/>
                <a:gd name="T22" fmla="*/ 1323 w 1491"/>
                <a:gd name="T23" fmla="*/ 186 h 392"/>
                <a:gd name="T24" fmla="*/ 1472 w 1491"/>
                <a:gd name="T25" fmla="*/ 335 h 392"/>
                <a:gd name="T26" fmla="*/ 1472 w 1491"/>
                <a:gd name="T27" fmla="*/ 391 h 392"/>
                <a:gd name="T28" fmla="*/ 1490 w 1491"/>
                <a:gd name="T29" fmla="*/ 391 h 392"/>
                <a:gd name="T30" fmla="*/ 1490 w 1491"/>
                <a:gd name="T31" fmla="*/ 149 h 392"/>
                <a:gd name="T32" fmla="*/ 1341 w 1491"/>
                <a:gd name="T33"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1" h="392">
                  <a:moveTo>
                    <a:pt x="1341" y="0"/>
                  </a:moveTo>
                  <a:lnTo>
                    <a:pt x="1341" y="0"/>
                  </a:lnTo>
                  <a:cubicBezTo>
                    <a:pt x="168" y="0"/>
                    <a:pt x="168" y="0"/>
                    <a:pt x="168" y="0"/>
                  </a:cubicBezTo>
                  <a:cubicBezTo>
                    <a:pt x="75" y="0"/>
                    <a:pt x="0" y="74"/>
                    <a:pt x="0" y="149"/>
                  </a:cubicBezTo>
                  <a:cubicBezTo>
                    <a:pt x="0" y="372"/>
                    <a:pt x="0" y="372"/>
                    <a:pt x="0" y="372"/>
                  </a:cubicBezTo>
                  <a:lnTo>
                    <a:pt x="0" y="372"/>
                  </a:lnTo>
                  <a:cubicBezTo>
                    <a:pt x="0" y="391"/>
                    <a:pt x="0" y="391"/>
                    <a:pt x="0" y="391"/>
                  </a:cubicBezTo>
                  <a:cubicBezTo>
                    <a:pt x="38" y="391"/>
                    <a:pt x="38" y="391"/>
                    <a:pt x="38" y="391"/>
                  </a:cubicBezTo>
                  <a:cubicBezTo>
                    <a:pt x="38" y="335"/>
                    <a:pt x="38" y="335"/>
                    <a:pt x="38" y="335"/>
                  </a:cubicBezTo>
                  <a:lnTo>
                    <a:pt x="38" y="335"/>
                  </a:lnTo>
                  <a:cubicBezTo>
                    <a:pt x="38" y="260"/>
                    <a:pt x="112" y="186"/>
                    <a:pt x="187" y="186"/>
                  </a:cubicBezTo>
                  <a:cubicBezTo>
                    <a:pt x="1323" y="186"/>
                    <a:pt x="1323" y="186"/>
                    <a:pt x="1323" y="186"/>
                  </a:cubicBezTo>
                  <a:cubicBezTo>
                    <a:pt x="1397" y="186"/>
                    <a:pt x="1472" y="260"/>
                    <a:pt x="1472" y="335"/>
                  </a:cubicBezTo>
                  <a:cubicBezTo>
                    <a:pt x="1472" y="391"/>
                    <a:pt x="1472" y="391"/>
                    <a:pt x="1472" y="391"/>
                  </a:cubicBezTo>
                  <a:cubicBezTo>
                    <a:pt x="1490" y="391"/>
                    <a:pt x="1490" y="391"/>
                    <a:pt x="1490" y="391"/>
                  </a:cubicBezTo>
                  <a:cubicBezTo>
                    <a:pt x="1490" y="149"/>
                    <a:pt x="1490" y="149"/>
                    <a:pt x="1490" y="149"/>
                  </a:cubicBezTo>
                  <a:cubicBezTo>
                    <a:pt x="1490" y="74"/>
                    <a:pt x="1434" y="0"/>
                    <a:pt x="1341" y="0"/>
                  </a:cubicBezTo>
                </a:path>
              </a:pathLst>
            </a:custGeom>
            <a:solidFill>
              <a:schemeClr val="accent3">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4" name="Freeform 178"/>
            <p:cNvSpPr>
              <a:spLocks noChangeArrowheads="1"/>
            </p:cNvSpPr>
            <p:nvPr/>
          </p:nvSpPr>
          <p:spPr bwMode="auto">
            <a:xfrm>
              <a:off x="7083425" y="2311400"/>
              <a:ext cx="1092200" cy="696913"/>
            </a:xfrm>
            <a:custGeom>
              <a:avLst/>
              <a:gdLst>
                <a:gd name="T0" fmla="*/ 0 w 3036"/>
                <a:gd name="T1" fmla="*/ 0 h 1936"/>
                <a:gd name="T2" fmla="*/ 0 w 3036"/>
                <a:gd name="T3" fmla="*/ 0 h 1936"/>
                <a:gd name="T4" fmla="*/ 0 w 3036"/>
                <a:gd name="T5" fmla="*/ 0 h 1936"/>
                <a:gd name="T6" fmla="*/ 0 w 3036"/>
                <a:gd name="T7" fmla="*/ 37 h 1936"/>
                <a:gd name="T8" fmla="*/ 0 w 3036"/>
                <a:gd name="T9" fmla="*/ 93 h 1936"/>
                <a:gd name="T10" fmla="*/ 0 w 3036"/>
                <a:gd name="T11" fmla="*/ 149 h 1936"/>
                <a:gd name="T12" fmla="*/ 0 w 3036"/>
                <a:gd name="T13" fmla="*/ 205 h 1936"/>
                <a:gd name="T14" fmla="*/ 0 w 3036"/>
                <a:gd name="T15" fmla="*/ 260 h 1936"/>
                <a:gd name="T16" fmla="*/ 0 w 3036"/>
                <a:gd name="T17" fmla="*/ 409 h 1936"/>
                <a:gd name="T18" fmla="*/ 0 w 3036"/>
                <a:gd name="T19" fmla="*/ 465 h 1936"/>
                <a:gd name="T20" fmla="*/ 0 w 3036"/>
                <a:gd name="T21" fmla="*/ 521 h 1936"/>
                <a:gd name="T22" fmla="*/ 0 w 3036"/>
                <a:gd name="T23" fmla="*/ 577 h 1936"/>
                <a:gd name="T24" fmla="*/ 0 w 3036"/>
                <a:gd name="T25" fmla="*/ 633 h 1936"/>
                <a:gd name="T26" fmla="*/ 0 w 3036"/>
                <a:gd name="T27" fmla="*/ 689 h 1936"/>
                <a:gd name="T28" fmla="*/ 0 w 3036"/>
                <a:gd name="T29" fmla="*/ 745 h 1936"/>
                <a:gd name="T30" fmla="*/ 0 w 3036"/>
                <a:gd name="T31" fmla="*/ 781 h 1936"/>
                <a:gd name="T32" fmla="*/ 0 w 3036"/>
                <a:gd name="T33" fmla="*/ 837 h 1936"/>
                <a:gd name="T34" fmla="*/ 0 w 3036"/>
                <a:gd name="T35" fmla="*/ 893 h 1936"/>
                <a:gd name="T36" fmla="*/ 0 w 3036"/>
                <a:gd name="T37" fmla="*/ 950 h 1936"/>
                <a:gd name="T38" fmla="*/ 0 w 3036"/>
                <a:gd name="T39" fmla="*/ 1005 h 1936"/>
                <a:gd name="T40" fmla="*/ 0 w 3036"/>
                <a:gd name="T41" fmla="*/ 1061 h 1936"/>
                <a:gd name="T42" fmla="*/ 0 w 3036"/>
                <a:gd name="T43" fmla="*/ 1117 h 1936"/>
                <a:gd name="T44" fmla="*/ 0 w 3036"/>
                <a:gd name="T45" fmla="*/ 1173 h 1936"/>
                <a:gd name="T46" fmla="*/ 0 w 3036"/>
                <a:gd name="T47" fmla="*/ 1173 h 1936"/>
                <a:gd name="T48" fmla="*/ 0 w 3036"/>
                <a:gd name="T49" fmla="*/ 1526 h 1936"/>
                <a:gd name="T50" fmla="*/ 0 w 3036"/>
                <a:gd name="T51" fmla="*/ 1564 h 1936"/>
                <a:gd name="T52" fmla="*/ 0 w 3036"/>
                <a:gd name="T53" fmla="*/ 1620 h 1936"/>
                <a:gd name="T54" fmla="*/ 0 w 3036"/>
                <a:gd name="T55" fmla="*/ 1787 h 1936"/>
                <a:gd name="T56" fmla="*/ 0 w 3036"/>
                <a:gd name="T57" fmla="*/ 1787 h 1936"/>
                <a:gd name="T58" fmla="*/ 0 w 3036"/>
                <a:gd name="T59" fmla="*/ 1787 h 1936"/>
                <a:gd name="T60" fmla="*/ 0 w 3036"/>
                <a:gd name="T61" fmla="*/ 1787 h 1936"/>
                <a:gd name="T62" fmla="*/ 0 w 3036"/>
                <a:gd name="T63" fmla="*/ 1638 h 1936"/>
                <a:gd name="T64" fmla="*/ 316 w 3036"/>
                <a:gd name="T65" fmla="*/ 1935 h 1936"/>
                <a:gd name="T66" fmla="*/ 484 w 3036"/>
                <a:gd name="T67" fmla="*/ 1935 h 1936"/>
                <a:gd name="T68" fmla="*/ 484 w 3036"/>
                <a:gd name="T69" fmla="*/ 1935 h 1936"/>
                <a:gd name="T70" fmla="*/ 521 w 3036"/>
                <a:gd name="T71" fmla="*/ 1935 h 1936"/>
                <a:gd name="T72" fmla="*/ 2700 w 3036"/>
                <a:gd name="T73" fmla="*/ 1935 h 1936"/>
                <a:gd name="T74" fmla="*/ 3035 w 3036"/>
                <a:gd name="T75" fmla="*/ 1601 h 1936"/>
                <a:gd name="T76" fmla="*/ 3035 w 3036"/>
                <a:gd name="T77" fmla="*/ 912 h 1936"/>
                <a:gd name="T78" fmla="*/ 1881 w 3036"/>
                <a:gd name="T79" fmla="*/ 912 h 1936"/>
                <a:gd name="T80" fmla="*/ 1881 w 3036"/>
                <a:gd name="T81" fmla="*/ 968 h 1936"/>
                <a:gd name="T82" fmla="*/ 1843 w 3036"/>
                <a:gd name="T83" fmla="*/ 968 h 1936"/>
                <a:gd name="T84" fmla="*/ 1508 w 3036"/>
                <a:gd name="T85" fmla="*/ 1266 h 1936"/>
                <a:gd name="T86" fmla="*/ 1154 w 3036"/>
                <a:gd name="T87" fmla="*/ 968 h 1936"/>
                <a:gd name="T88" fmla="*/ 1117 w 3036"/>
                <a:gd name="T89" fmla="*/ 968 h 1936"/>
                <a:gd name="T90" fmla="*/ 1117 w 3036"/>
                <a:gd name="T91" fmla="*/ 912 h 1936"/>
                <a:gd name="T92" fmla="*/ 0 w 3036"/>
                <a:gd name="T93" fmla="*/ 912 h 1936"/>
                <a:gd name="T94" fmla="*/ 0 w 3036"/>
                <a:gd name="T95" fmla="*/ 0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36" h="1936">
                  <a:moveTo>
                    <a:pt x="0" y="0"/>
                  </a:moveTo>
                  <a:lnTo>
                    <a:pt x="0" y="0"/>
                  </a:lnTo>
                  <a:lnTo>
                    <a:pt x="0" y="0"/>
                  </a:lnTo>
                  <a:cubicBezTo>
                    <a:pt x="0" y="37"/>
                    <a:pt x="0" y="37"/>
                    <a:pt x="0" y="37"/>
                  </a:cubicBezTo>
                  <a:cubicBezTo>
                    <a:pt x="0" y="93"/>
                    <a:pt x="0" y="93"/>
                    <a:pt x="0" y="93"/>
                  </a:cubicBezTo>
                  <a:cubicBezTo>
                    <a:pt x="0" y="149"/>
                    <a:pt x="0" y="149"/>
                    <a:pt x="0" y="149"/>
                  </a:cubicBezTo>
                  <a:cubicBezTo>
                    <a:pt x="0" y="205"/>
                    <a:pt x="0" y="205"/>
                    <a:pt x="0" y="205"/>
                  </a:cubicBezTo>
                  <a:cubicBezTo>
                    <a:pt x="0" y="260"/>
                    <a:pt x="0" y="260"/>
                    <a:pt x="0" y="260"/>
                  </a:cubicBezTo>
                  <a:cubicBezTo>
                    <a:pt x="0" y="409"/>
                    <a:pt x="0" y="409"/>
                    <a:pt x="0" y="409"/>
                  </a:cubicBezTo>
                  <a:cubicBezTo>
                    <a:pt x="0" y="465"/>
                    <a:pt x="0" y="465"/>
                    <a:pt x="0" y="465"/>
                  </a:cubicBezTo>
                  <a:cubicBezTo>
                    <a:pt x="0" y="521"/>
                    <a:pt x="0" y="521"/>
                    <a:pt x="0" y="521"/>
                  </a:cubicBezTo>
                  <a:cubicBezTo>
                    <a:pt x="0" y="577"/>
                    <a:pt x="0" y="577"/>
                    <a:pt x="0" y="577"/>
                  </a:cubicBezTo>
                  <a:cubicBezTo>
                    <a:pt x="0" y="633"/>
                    <a:pt x="0" y="633"/>
                    <a:pt x="0" y="633"/>
                  </a:cubicBezTo>
                  <a:cubicBezTo>
                    <a:pt x="0" y="689"/>
                    <a:pt x="0" y="689"/>
                    <a:pt x="0" y="689"/>
                  </a:cubicBezTo>
                  <a:cubicBezTo>
                    <a:pt x="0" y="745"/>
                    <a:pt x="0" y="745"/>
                    <a:pt x="0" y="745"/>
                  </a:cubicBezTo>
                  <a:cubicBezTo>
                    <a:pt x="0" y="781"/>
                    <a:pt x="0" y="781"/>
                    <a:pt x="0" y="781"/>
                  </a:cubicBezTo>
                  <a:cubicBezTo>
                    <a:pt x="0" y="837"/>
                    <a:pt x="0" y="837"/>
                    <a:pt x="0" y="837"/>
                  </a:cubicBezTo>
                  <a:cubicBezTo>
                    <a:pt x="0" y="893"/>
                    <a:pt x="0" y="893"/>
                    <a:pt x="0" y="893"/>
                  </a:cubicBezTo>
                  <a:cubicBezTo>
                    <a:pt x="0" y="950"/>
                    <a:pt x="0" y="950"/>
                    <a:pt x="0" y="950"/>
                  </a:cubicBezTo>
                  <a:cubicBezTo>
                    <a:pt x="0" y="1005"/>
                    <a:pt x="0" y="1005"/>
                    <a:pt x="0" y="1005"/>
                  </a:cubicBezTo>
                  <a:cubicBezTo>
                    <a:pt x="0" y="1061"/>
                    <a:pt x="0" y="1061"/>
                    <a:pt x="0" y="1061"/>
                  </a:cubicBezTo>
                  <a:cubicBezTo>
                    <a:pt x="0" y="1117"/>
                    <a:pt x="0" y="1117"/>
                    <a:pt x="0" y="1117"/>
                  </a:cubicBezTo>
                  <a:cubicBezTo>
                    <a:pt x="0" y="1173"/>
                    <a:pt x="0" y="1173"/>
                    <a:pt x="0" y="1173"/>
                  </a:cubicBezTo>
                  <a:lnTo>
                    <a:pt x="0" y="1173"/>
                  </a:lnTo>
                  <a:cubicBezTo>
                    <a:pt x="0" y="1526"/>
                    <a:pt x="0" y="1526"/>
                    <a:pt x="0" y="1526"/>
                  </a:cubicBezTo>
                  <a:cubicBezTo>
                    <a:pt x="0" y="1564"/>
                    <a:pt x="0" y="1564"/>
                    <a:pt x="0" y="1564"/>
                  </a:cubicBezTo>
                  <a:cubicBezTo>
                    <a:pt x="0" y="1620"/>
                    <a:pt x="0" y="1620"/>
                    <a:pt x="0" y="1620"/>
                  </a:cubicBezTo>
                  <a:cubicBezTo>
                    <a:pt x="0" y="1787"/>
                    <a:pt x="0" y="1787"/>
                    <a:pt x="0" y="1787"/>
                  </a:cubicBezTo>
                  <a:lnTo>
                    <a:pt x="0" y="1787"/>
                  </a:lnTo>
                  <a:lnTo>
                    <a:pt x="0" y="1787"/>
                  </a:lnTo>
                  <a:lnTo>
                    <a:pt x="0" y="1787"/>
                  </a:lnTo>
                  <a:cubicBezTo>
                    <a:pt x="0" y="1638"/>
                    <a:pt x="0" y="1638"/>
                    <a:pt x="0" y="1638"/>
                  </a:cubicBezTo>
                  <a:cubicBezTo>
                    <a:pt x="111" y="1731"/>
                    <a:pt x="223" y="1843"/>
                    <a:pt x="316" y="1935"/>
                  </a:cubicBezTo>
                  <a:cubicBezTo>
                    <a:pt x="484" y="1935"/>
                    <a:pt x="484" y="1935"/>
                    <a:pt x="484" y="1935"/>
                  </a:cubicBezTo>
                  <a:lnTo>
                    <a:pt x="484" y="1935"/>
                  </a:lnTo>
                  <a:cubicBezTo>
                    <a:pt x="521" y="1935"/>
                    <a:pt x="521" y="1935"/>
                    <a:pt x="521" y="1935"/>
                  </a:cubicBezTo>
                  <a:cubicBezTo>
                    <a:pt x="2700" y="1935"/>
                    <a:pt x="2700" y="1935"/>
                    <a:pt x="2700" y="1935"/>
                  </a:cubicBezTo>
                  <a:cubicBezTo>
                    <a:pt x="3035" y="1601"/>
                    <a:pt x="3035" y="1601"/>
                    <a:pt x="3035" y="1601"/>
                  </a:cubicBezTo>
                  <a:cubicBezTo>
                    <a:pt x="3035" y="912"/>
                    <a:pt x="3035" y="912"/>
                    <a:pt x="3035" y="912"/>
                  </a:cubicBezTo>
                  <a:cubicBezTo>
                    <a:pt x="1881" y="912"/>
                    <a:pt x="1881" y="912"/>
                    <a:pt x="1881" y="912"/>
                  </a:cubicBezTo>
                  <a:cubicBezTo>
                    <a:pt x="1881" y="968"/>
                    <a:pt x="1881" y="968"/>
                    <a:pt x="1881" y="968"/>
                  </a:cubicBezTo>
                  <a:cubicBezTo>
                    <a:pt x="1843" y="968"/>
                    <a:pt x="1843" y="968"/>
                    <a:pt x="1843" y="968"/>
                  </a:cubicBezTo>
                  <a:cubicBezTo>
                    <a:pt x="1825" y="1135"/>
                    <a:pt x="1676" y="1266"/>
                    <a:pt x="1508" y="1266"/>
                  </a:cubicBezTo>
                  <a:cubicBezTo>
                    <a:pt x="1322" y="1266"/>
                    <a:pt x="1173" y="1135"/>
                    <a:pt x="1154" y="968"/>
                  </a:cubicBezTo>
                  <a:cubicBezTo>
                    <a:pt x="1117" y="968"/>
                    <a:pt x="1117" y="968"/>
                    <a:pt x="1117" y="968"/>
                  </a:cubicBezTo>
                  <a:cubicBezTo>
                    <a:pt x="1117" y="912"/>
                    <a:pt x="1117" y="912"/>
                    <a:pt x="1117" y="912"/>
                  </a:cubicBezTo>
                  <a:cubicBezTo>
                    <a:pt x="0" y="912"/>
                    <a:pt x="0" y="912"/>
                    <a:pt x="0" y="912"/>
                  </a:cubicBezTo>
                  <a:cubicBezTo>
                    <a:pt x="0" y="0"/>
                    <a:pt x="0" y="0"/>
                    <a:pt x="0" y="0"/>
                  </a:cubicBezTo>
                </a:path>
              </a:pathLst>
            </a:custGeom>
            <a:solidFill>
              <a:schemeClr val="accent3">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5" name="Freeform 179"/>
            <p:cNvSpPr>
              <a:spLocks noChangeArrowheads="1"/>
            </p:cNvSpPr>
            <p:nvPr/>
          </p:nvSpPr>
          <p:spPr bwMode="auto">
            <a:xfrm>
              <a:off x="7083425" y="2311400"/>
              <a:ext cx="1092200" cy="328613"/>
            </a:xfrm>
            <a:custGeom>
              <a:avLst/>
              <a:gdLst>
                <a:gd name="T0" fmla="*/ 3035 w 3036"/>
                <a:gd name="T1" fmla="*/ 837 h 913"/>
                <a:gd name="T2" fmla="*/ 1881 w 3036"/>
                <a:gd name="T3" fmla="*/ 837 h 913"/>
                <a:gd name="T4" fmla="*/ 1881 w 3036"/>
                <a:gd name="T5" fmla="*/ 912 h 913"/>
                <a:gd name="T6" fmla="*/ 3035 w 3036"/>
                <a:gd name="T7" fmla="*/ 912 h 913"/>
                <a:gd name="T8" fmla="*/ 3035 w 3036"/>
                <a:gd name="T9" fmla="*/ 837 h 913"/>
                <a:gd name="T10" fmla="*/ 0 w 3036"/>
                <a:gd name="T11" fmla="*/ 0 h 913"/>
                <a:gd name="T12" fmla="*/ 0 w 3036"/>
                <a:gd name="T13" fmla="*/ 0 h 913"/>
                <a:gd name="T14" fmla="*/ 0 w 3036"/>
                <a:gd name="T15" fmla="*/ 912 h 913"/>
                <a:gd name="T16" fmla="*/ 1117 w 3036"/>
                <a:gd name="T17" fmla="*/ 912 h 913"/>
                <a:gd name="T18" fmla="*/ 1117 w 3036"/>
                <a:gd name="T19" fmla="*/ 837 h 913"/>
                <a:gd name="T20" fmla="*/ 0 w 3036"/>
                <a:gd name="T21" fmla="*/ 837 h 913"/>
                <a:gd name="T22" fmla="*/ 0 w 3036"/>
                <a:gd name="T23" fmla="*/ 0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36" h="913">
                  <a:moveTo>
                    <a:pt x="3035" y="837"/>
                  </a:moveTo>
                  <a:lnTo>
                    <a:pt x="1881" y="837"/>
                  </a:lnTo>
                  <a:lnTo>
                    <a:pt x="1881" y="912"/>
                  </a:lnTo>
                  <a:lnTo>
                    <a:pt x="3035" y="912"/>
                  </a:lnTo>
                  <a:lnTo>
                    <a:pt x="3035" y="837"/>
                  </a:lnTo>
                  <a:close/>
                  <a:moveTo>
                    <a:pt x="0" y="0"/>
                  </a:moveTo>
                  <a:lnTo>
                    <a:pt x="0" y="0"/>
                  </a:lnTo>
                  <a:lnTo>
                    <a:pt x="0" y="912"/>
                  </a:lnTo>
                  <a:lnTo>
                    <a:pt x="1117" y="912"/>
                  </a:lnTo>
                  <a:lnTo>
                    <a:pt x="1117" y="837"/>
                  </a:lnTo>
                  <a:lnTo>
                    <a:pt x="0" y="837"/>
                  </a:lnTo>
                  <a:lnTo>
                    <a:pt x="0" y="0"/>
                  </a:lnTo>
                  <a:close/>
                </a:path>
              </a:pathLst>
            </a:custGeom>
            <a:solidFill>
              <a:srgbClr val="28374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6" name="Freeform 180"/>
            <p:cNvSpPr>
              <a:spLocks noChangeArrowheads="1"/>
            </p:cNvSpPr>
            <p:nvPr/>
          </p:nvSpPr>
          <p:spPr bwMode="auto">
            <a:xfrm>
              <a:off x="7761288" y="2611438"/>
              <a:ext cx="415925" cy="26987"/>
            </a:xfrm>
            <a:custGeom>
              <a:avLst/>
              <a:gdLst>
                <a:gd name="T0" fmla="*/ 1154 w 1155"/>
                <a:gd name="T1" fmla="*/ 0 h 76"/>
                <a:gd name="T2" fmla="*/ 0 w 1155"/>
                <a:gd name="T3" fmla="*/ 0 h 76"/>
                <a:gd name="T4" fmla="*/ 0 w 1155"/>
                <a:gd name="T5" fmla="*/ 75 h 76"/>
                <a:gd name="T6" fmla="*/ 1154 w 1155"/>
                <a:gd name="T7" fmla="*/ 75 h 76"/>
                <a:gd name="T8" fmla="*/ 1154 w 1155"/>
                <a:gd name="T9" fmla="*/ 0 h 76"/>
              </a:gdLst>
              <a:ahLst/>
              <a:cxnLst>
                <a:cxn ang="0">
                  <a:pos x="T0" y="T1"/>
                </a:cxn>
                <a:cxn ang="0">
                  <a:pos x="T2" y="T3"/>
                </a:cxn>
                <a:cxn ang="0">
                  <a:pos x="T4" y="T5"/>
                </a:cxn>
                <a:cxn ang="0">
                  <a:pos x="T6" y="T7"/>
                </a:cxn>
                <a:cxn ang="0">
                  <a:pos x="T8" y="T9"/>
                </a:cxn>
              </a:cxnLst>
              <a:rect l="0" t="0" r="r" b="b"/>
              <a:pathLst>
                <a:path w="1155" h="76">
                  <a:moveTo>
                    <a:pt x="1154" y="0"/>
                  </a:moveTo>
                  <a:lnTo>
                    <a:pt x="0" y="0"/>
                  </a:lnTo>
                  <a:lnTo>
                    <a:pt x="0" y="75"/>
                  </a:lnTo>
                  <a:lnTo>
                    <a:pt x="1154" y="75"/>
                  </a:lnTo>
                  <a:lnTo>
                    <a:pt x="1154" y="0"/>
                  </a:lnTo>
                </a:path>
              </a:pathLst>
            </a:custGeom>
            <a:solidFill>
              <a:srgbClr val="283749"/>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7" name="Freeform 181"/>
            <p:cNvSpPr>
              <a:spLocks noChangeArrowheads="1"/>
            </p:cNvSpPr>
            <p:nvPr/>
          </p:nvSpPr>
          <p:spPr bwMode="auto">
            <a:xfrm>
              <a:off x="7083425" y="2311400"/>
              <a:ext cx="403225" cy="328613"/>
            </a:xfrm>
            <a:custGeom>
              <a:avLst/>
              <a:gdLst>
                <a:gd name="T0" fmla="*/ 0 w 1118"/>
                <a:gd name="T1" fmla="*/ 0 h 913"/>
                <a:gd name="T2" fmla="*/ 0 w 1118"/>
                <a:gd name="T3" fmla="*/ 0 h 913"/>
                <a:gd name="T4" fmla="*/ 0 w 1118"/>
                <a:gd name="T5" fmla="*/ 912 h 913"/>
                <a:gd name="T6" fmla="*/ 1117 w 1118"/>
                <a:gd name="T7" fmla="*/ 912 h 913"/>
                <a:gd name="T8" fmla="*/ 1117 w 1118"/>
                <a:gd name="T9" fmla="*/ 837 h 913"/>
                <a:gd name="T10" fmla="*/ 0 w 1118"/>
                <a:gd name="T11" fmla="*/ 837 h 913"/>
                <a:gd name="T12" fmla="*/ 0 w 1118"/>
                <a:gd name="T13" fmla="*/ 0 h 913"/>
              </a:gdLst>
              <a:ahLst/>
              <a:cxnLst>
                <a:cxn ang="0">
                  <a:pos x="T0" y="T1"/>
                </a:cxn>
                <a:cxn ang="0">
                  <a:pos x="T2" y="T3"/>
                </a:cxn>
                <a:cxn ang="0">
                  <a:pos x="T4" y="T5"/>
                </a:cxn>
                <a:cxn ang="0">
                  <a:pos x="T6" y="T7"/>
                </a:cxn>
                <a:cxn ang="0">
                  <a:pos x="T8" y="T9"/>
                </a:cxn>
                <a:cxn ang="0">
                  <a:pos x="T10" y="T11"/>
                </a:cxn>
                <a:cxn ang="0">
                  <a:pos x="T12" y="T13"/>
                </a:cxn>
              </a:cxnLst>
              <a:rect l="0" t="0" r="r" b="b"/>
              <a:pathLst>
                <a:path w="1118" h="913">
                  <a:moveTo>
                    <a:pt x="0" y="0"/>
                  </a:moveTo>
                  <a:lnTo>
                    <a:pt x="0" y="0"/>
                  </a:lnTo>
                  <a:lnTo>
                    <a:pt x="0" y="912"/>
                  </a:lnTo>
                  <a:lnTo>
                    <a:pt x="1117" y="912"/>
                  </a:lnTo>
                  <a:lnTo>
                    <a:pt x="1117" y="837"/>
                  </a:lnTo>
                  <a:lnTo>
                    <a:pt x="0" y="837"/>
                  </a:lnTo>
                  <a:lnTo>
                    <a:pt x="0" y="0"/>
                  </a:lnTo>
                </a:path>
              </a:pathLst>
            </a:custGeom>
            <a:solidFill>
              <a:srgbClr val="283749"/>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8" name="Freeform 182"/>
            <p:cNvSpPr>
              <a:spLocks noChangeArrowheads="1"/>
            </p:cNvSpPr>
            <p:nvPr/>
          </p:nvSpPr>
          <p:spPr bwMode="auto">
            <a:xfrm>
              <a:off x="7083425" y="2257425"/>
              <a:ext cx="1092200" cy="355600"/>
            </a:xfrm>
            <a:custGeom>
              <a:avLst/>
              <a:gdLst>
                <a:gd name="T0" fmla="*/ 2886 w 3036"/>
                <a:gd name="T1" fmla="*/ 0 h 987"/>
                <a:gd name="T2" fmla="*/ 2886 w 3036"/>
                <a:gd name="T3" fmla="*/ 0 h 987"/>
                <a:gd name="T4" fmla="*/ 2253 w 3036"/>
                <a:gd name="T5" fmla="*/ 0 h 987"/>
                <a:gd name="T6" fmla="*/ 2235 w 3036"/>
                <a:gd name="T7" fmla="*/ 0 h 987"/>
                <a:gd name="T8" fmla="*/ 801 w 3036"/>
                <a:gd name="T9" fmla="*/ 0 h 987"/>
                <a:gd name="T10" fmla="*/ 763 w 3036"/>
                <a:gd name="T11" fmla="*/ 0 h 987"/>
                <a:gd name="T12" fmla="*/ 577 w 3036"/>
                <a:gd name="T13" fmla="*/ 0 h 987"/>
                <a:gd name="T14" fmla="*/ 465 w 3036"/>
                <a:gd name="T15" fmla="*/ 0 h 987"/>
                <a:gd name="T16" fmla="*/ 372 w 3036"/>
                <a:gd name="T17" fmla="*/ 0 h 987"/>
                <a:gd name="T18" fmla="*/ 260 w 3036"/>
                <a:gd name="T19" fmla="*/ 0 h 987"/>
                <a:gd name="T20" fmla="*/ 167 w 3036"/>
                <a:gd name="T21" fmla="*/ 0 h 987"/>
                <a:gd name="T22" fmla="*/ 167 w 3036"/>
                <a:gd name="T23" fmla="*/ 0 h 987"/>
                <a:gd name="T24" fmla="*/ 37 w 3036"/>
                <a:gd name="T25" fmla="*/ 74 h 987"/>
                <a:gd name="T26" fmla="*/ 0 w 3036"/>
                <a:gd name="T27" fmla="*/ 130 h 987"/>
                <a:gd name="T28" fmla="*/ 0 w 3036"/>
                <a:gd name="T29" fmla="*/ 149 h 987"/>
                <a:gd name="T30" fmla="*/ 0 w 3036"/>
                <a:gd name="T31" fmla="*/ 149 h 987"/>
                <a:gd name="T32" fmla="*/ 0 w 3036"/>
                <a:gd name="T33" fmla="*/ 986 h 987"/>
                <a:gd name="T34" fmla="*/ 1117 w 3036"/>
                <a:gd name="T35" fmla="*/ 986 h 987"/>
                <a:gd name="T36" fmla="*/ 1117 w 3036"/>
                <a:gd name="T37" fmla="*/ 875 h 987"/>
                <a:gd name="T38" fmla="*/ 1881 w 3036"/>
                <a:gd name="T39" fmla="*/ 875 h 987"/>
                <a:gd name="T40" fmla="*/ 1881 w 3036"/>
                <a:gd name="T41" fmla="*/ 986 h 987"/>
                <a:gd name="T42" fmla="*/ 3035 w 3036"/>
                <a:gd name="T43" fmla="*/ 986 h 987"/>
                <a:gd name="T44" fmla="*/ 3035 w 3036"/>
                <a:gd name="T45" fmla="*/ 149 h 987"/>
                <a:gd name="T46" fmla="*/ 2886 w 3036"/>
                <a:gd name="T47" fmla="*/ 0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36" h="987">
                  <a:moveTo>
                    <a:pt x="2886" y="0"/>
                  </a:moveTo>
                  <a:lnTo>
                    <a:pt x="2886" y="0"/>
                  </a:lnTo>
                  <a:cubicBezTo>
                    <a:pt x="2253" y="0"/>
                    <a:pt x="2253" y="0"/>
                    <a:pt x="2253" y="0"/>
                  </a:cubicBezTo>
                  <a:cubicBezTo>
                    <a:pt x="2235" y="0"/>
                    <a:pt x="2235" y="0"/>
                    <a:pt x="2235" y="0"/>
                  </a:cubicBezTo>
                  <a:cubicBezTo>
                    <a:pt x="801" y="0"/>
                    <a:pt x="801" y="0"/>
                    <a:pt x="801" y="0"/>
                  </a:cubicBezTo>
                  <a:cubicBezTo>
                    <a:pt x="763" y="0"/>
                    <a:pt x="763" y="0"/>
                    <a:pt x="763" y="0"/>
                  </a:cubicBezTo>
                  <a:cubicBezTo>
                    <a:pt x="577" y="0"/>
                    <a:pt x="577" y="0"/>
                    <a:pt x="577" y="0"/>
                  </a:cubicBezTo>
                  <a:cubicBezTo>
                    <a:pt x="465" y="0"/>
                    <a:pt x="465" y="0"/>
                    <a:pt x="465" y="0"/>
                  </a:cubicBezTo>
                  <a:cubicBezTo>
                    <a:pt x="372" y="0"/>
                    <a:pt x="372" y="0"/>
                    <a:pt x="372" y="0"/>
                  </a:cubicBezTo>
                  <a:cubicBezTo>
                    <a:pt x="260" y="0"/>
                    <a:pt x="260" y="0"/>
                    <a:pt x="260" y="0"/>
                  </a:cubicBezTo>
                  <a:cubicBezTo>
                    <a:pt x="167" y="0"/>
                    <a:pt x="167" y="0"/>
                    <a:pt x="167" y="0"/>
                  </a:cubicBezTo>
                  <a:lnTo>
                    <a:pt x="167" y="0"/>
                  </a:lnTo>
                  <a:cubicBezTo>
                    <a:pt x="111" y="0"/>
                    <a:pt x="56" y="18"/>
                    <a:pt x="37" y="74"/>
                  </a:cubicBezTo>
                  <a:cubicBezTo>
                    <a:pt x="18" y="93"/>
                    <a:pt x="18" y="111"/>
                    <a:pt x="0" y="130"/>
                  </a:cubicBezTo>
                  <a:cubicBezTo>
                    <a:pt x="0" y="149"/>
                    <a:pt x="0" y="149"/>
                    <a:pt x="0" y="149"/>
                  </a:cubicBezTo>
                  <a:lnTo>
                    <a:pt x="0" y="149"/>
                  </a:lnTo>
                  <a:cubicBezTo>
                    <a:pt x="0" y="986"/>
                    <a:pt x="0" y="986"/>
                    <a:pt x="0" y="986"/>
                  </a:cubicBezTo>
                  <a:cubicBezTo>
                    <a:pt x="1117" y="986"/>
                    <a:pt x="1117" y="986"/>
                    <a:pt x="1117" y="986"/>
                  </a:cubicBezTo>
                  <a:cubicBezTo>
                    <a:pt x="1117" y="875"/>
                    <a:pt x="1117" y="875"/>
                    <a:pt x="1117" y="875"/>
                  </a:cubicBezTo>
                  <a:cubicBezTo>
                    <a:pt x="1881" y="875"/>
                    <a:pt x="1881" y="875"/>
                    <a:pt x="1881" y="875"/>
                  </a:cubicBezTo>
                  <a:cubicBezTo>
                    <a:pt x="1881" y="986"/>
                    <a:pt x="1881" y="986"/>
                    <a:pt x="1881" y="986"/>
                  </a:cubicBezTo>
                  <a:cubicBezTo>
                    <a:pt x="3035" y="986"/>
                    <a:pt x="3035" y="986"/>
                    <a:pt x="3035" y="986"/>
                  </a:cubicBezTo>
                  <a:cubicBezTo>
                    <a:pt x="3035" y="149"/>
                    <a:pt x="3035" y="149"/>
                    <a:pt x="3035" y="149"/>
                  </a:cubicBezTo>
                  <a:cubicBezTo>
                    <a:pt x="3035" y="74"/>
                    <a:pt x="2979" y="0"/>
                    <a:pt x="2886"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9" name="Freeform 183"/>
            <p:cNvSpPr>
              <a:spLocks noChangeArrowheads="1"/>
            </p:cNvSpPr>
            <p:nvPr/>
          </p:nvSpPr>
          <p:spPr bwMode="auto">
            <a:xfrm>
              <a:off x="7499350" y="2659063"/>
              <a:ext cx="247650" cy="107950"/>
            </a:xfrm>
            <a:custGeom>
              <a:avLst/>
              <a:gdLst>
                <a:gd name="T0" fmla="*/ 689 w 690"/>
                <a:gd name="T1" fmla="*/ 0 h 299"/>
                <a:gd name="T2" fmla="*/ 689 w 690"/>
                <a:gd name="T3" fmla="*/ 0 h 299"/>
                <a:gd name="T4" fmla="*/ 0 w 690"/>
                <a:gd name="T5" fmla="*/ 0 h 299"/>
                <a:gd name="T6" fmla="*/ 354 w 690"/>
                <a:gd name="T7" fmla="*/ 298 h 299"/>
                <a:gd name="T8" fmla="*/ 689 w 690"/>
                <a:gd name="T9" fmla="*/ 0 h 299"/>
              </a:gdLst>
              <a:ahLst/>
              <a:cxnLst>
                <a:cxn ang="0">
                  <a:pos x="T0" y="T1"/>
                </a:cxn>
                <a:cxn ang="0">
                  <a:pos x="T2" y="T3"/>
                </a:cxn>
                <a:cxn ang="0">
                  <a:pos x="T4" y="T5"/>
                </a:cxn>
                <a:cxn ang="0">
                  <a:pos x="T6" y="T7"/>
                </a:cxn>
                <a:cxn ang="0">
                  <a:pos x="T8" y="T9"/>
                </a:cxn>
              </a:cxnLst>
              <a:rect l="0" t="0" r="r" b="b"/>
              <a:pathLst>
                <a:path w="690" h="299">
                  <a:moveTo>
                    <a:pt x="689" y="0"/>
                  </a:moveTo>
                  <a:lnTo>
                    <a:pt x="689" y="0"/>
                  </a:lnTo>
                  <a:cubicBezTo>
                    <a:pt x="0" y="0"/>
                    <a:pt x="0" y="0"/>
                    <a:pt x="0" y="0"/>
                  </a:cubicBezTo>
                  <a:cubicBezTo>
                    <a:pt x="19" y="167"/>
                    <a:pt x="168" y="298"/>
                    <a:pt x="354" y="298"/>
                  </a:cubicBezTo>
                  <a:cubicBezTo>
                    <a:pt x="522" y="298"/>
                    <a:pt x="671" y="167"/>
                    <a:pt x="689" y="0"/>
                  </a:cubicBez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0" name="Freeform 184"/>
            <p:cNvSpPr>
              <a:spLocks noChangeArrowheads="1"/>
            </p:cNvSpPr>
            <p:nvPr/>
          </p:nvSpPr>
          <p:spPr bwMode="auto">
            <a:xfrm>
              <a:off x="7137400" y="3006725"/>
              <a:ext cx="6350" cy="1588"/>
            </a:xfrm>
            <a:custGeom>
              <a:avLst/>
              <a:gdLst>
                <a:gd name="T0" fmla="*/ 18 w 19"/>
                <a:gd name="T1" fmla="*/ 0 h 1"/>
                <a:gd name="T2" fmla="*/ 18 w 19"/>
                <a:gd name="T3" fmla="*/ 0 h 1"/>
                <a:gd name="T4" fmla="*/ 18 w 19"/>
                <a:gd name="T5" fmla="*/ 0 h 1"/>
                <a:gd name="T6" fmla="*/ 18 w 19"/>
                <a:gd name="T7" fmla="*/ 0 h 1"/>
                <a:gd name="T8" fmla="*/ 18 w 19"/>
                <a:gd name="T9" fmla="*/ 0 h 1"/>
                <a:gd name="T10" fmla="*/ 18 w 19"/>
                <a:gd name="T11" fmla="*/ 0 h 1"/>
                <a:gd name="T12" fmla="*/ 0 w 19"/>
                <a:gd name="T13" fmla="*/ 0 h 1"/>
                <a:gd name="T14" fmla="*/ 0 w 19"/>
                <a:gd name="T15" fmla="*/ 0 h 1"/>
                <a:gd name="T16" fmla="*/ 0 w 19"/>
                <a:gd name="T17" fmla="*/ 0 h 1"/>
                <a:gd name="T18" fmla="*/ 0 w 19"/>
                <a:gd name="T19" fmla="*/ 0 h 1"/>
                <a:gd name="T20" fmla="*/ 0 w 19"/>
                <a:gd name="T21" fmla="*/ 0 h 1"/>
                <a:gd name="T22" fmla="*/ 0 w 19"/>
                <a:gd name="T23" fmla="*/ 0 h 1"/>
                <a:gd name="T24" fmla="*/ 0 w 19"/>
                <a:gd name="T25" fmla="*/ 0 h 1"/>
                <a:gd name="T26" fmla="*/ 0 w 19"/>
                <a:gd name="T27" fmla="*/ 0 h 1"/>
                <a:gd name="T28" fmla="*/ 0 w 19"/>
                <a:gd name="T29" fmla="*/ 0 h 1"/>
                <a:gd name="T30" fmla="*/ 0 w 19"/>
                <a:gd name="T31" fmla="*/ 0 h 1"/>
                <a:gd name="T32" fmla="*/ 0 w 19"/>
                <a:gd name="T33" fmla="*/ 0 h 1"/>
                <a:gd name="T34" fmla="*/ 0 w 19"/>
                <a:gd name="T35" fmla="*/ 0 h 1"/>
                <a:gd name="T36" fmla="*/ 0 w 19"/>
                <a:gd name="T37" fmla="*/ 0 h 1"/>
                <a:gd name="T38" fmla="*/ 0 w 19"/>
                <a:gd name="T39" fmla="*/ 0 h 1"/>
                <a:gd name="T40" fmla="*/ 0 w 19"/>
                <a:gd name="T41" fmla="*/ 0 h 1"/>
                <a:gd name="T42" fmla="*/ 0 w 19"/>
                <a:gd name="T43" fmla="*/ 0 h 1"/>
                <a:gd name="T44" fmla="*/ 0 w 19"/>
                <a:gd name="T45" fmla="*/ 0 h 1"/>
                <a:gd name="T46" fmla="*/ 0 w 19"/>
                <a:gd name="T47" fmla="*/ 0 h 1"/>
                <a:gd name="T48" fmla="*/ 0 w 19"/>
                <a:gd name="T49" fmla="*/ 0 h 1"/>
                <a:gd name="T50" fmla="*/ 0 w 19"/>
                <a:gd name="T51" fmla="*/ 0 h 1"/>
                <a:gd name="T52" fmla="*/ 0 w 19"/>
                <a:gd name="T53" fmla="*/ 0 h 1"/>
                <a:gd name="T54" fmla="*/ 0 w 19"/>
                <a:gd name="T55" fmla="*/ 0 h 1"/>
                <a:gd name="T56" fmla="*/ 0 w 19"/>
                <a:gd name="T57" fmla="*/ 0 h 1"/>
                <a:gd name="T58" fmla="*/ 0 w 19"/>
                <a:gd name="T59" fmla="*/ 0 h 1"/>
                <a:gd name="T60" fmla="*/ 0 w 19"/>
                <a:gd name="T61" fmla="*/ 0 h 1"/>
                <a:gd name="T62" fmla="*/ 0 w 19"/>
                <a:gd name="T63" fmla="*/ 0 h 1"/>
                <a:gd name="T64" fmla="*/ 0 w 19"/>
                <a:gd name="T65" fmla="*/ 0 h 1"/>
                <a:gd name="T66" fmla="*/ 0 w 19"/>
                <a:gd name="T6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1">
                  <a:moveTo>
                    <a:pt x="18" y="0"/>
                  </a:moveTo>
                  <a:lnTo>
                    <a:pt x="18" y="0"/>
                  </a:lnTo>
                  <a:lnTo>
                    <a:pt x="18" y="0"/>
                  </a:lnTo>
                  <a:lnTo>
                    <a:pt x="18" y="0"/>
                  </a:lnTo>
                  <a:lnTo>
                    <a:pt x="18" y="0"/>
                  </a:lnTo>
                  <a:lnTo>
                    <a:pt x="18" y="0"/>
                  </a:lnTo>
                  <a:lnTo>
                    <a:pt x="18" y="0"/>
                  </a:lnTo>
                  <a:lnTo>
                    <a:pt x="18" y="0"/>
                  </a:lnTo>
                  <a:lnTo>
                    <a:pt x="18" y="0"/>
                  </a:lnTo>
                  <a:lnTo>
                    <a:pt x="18" y="0"/>
                  </a:lnTo>
                  <a:lnTo>
                    <a:pt x="18" y="0"/>
                  </a:lnTo>
                  <a:lnTo>
                    <a:pt x="18"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18" y="0"/>
                  </a:lnTo>
                </a:path>
              </a:pathLst>
            </a:custGeom>
            <a:solidFill>
              <a:srgbClr val="E6E9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1" name="Freeform 185"/>
            <p:cNvSpPr>
              <a:spLocks noChangeArrowheads="1"/>
            </p:cNvSpPr>
            <p:nvPr/>
          </p:nvSpPr>
          <p:spPr bwMode="auto">
            <a:xfrm>
              <a:off x="7486650" y="2571750"/>
              <a:ext cx="274638" cy="87313"/>
            </a:xfrm>
            <a:custGeom>
              <a:avLst/>
              <a:gdLst>
                <a:gd name="T0" fmla="*/ 764 w 765"/>
                <a:gd name="T1" fmla="*/ 0 h 243"/>
                <a:gd name="T2" fmla="*/ 0 w 765"/>
                <a:gd name="T3" fmla="*/ 0 h 243"/>
                <a:gd name="T4" fmla="*/ 0 w 765"/>
                <a:gd name="T5" fmla="*/ 111 h 243"/>
                <a:gd name="T6" fmla="*/ 0 w 765"/>
                <a:gd name="T7" fmla="*/ 186 h 243"/>
                <a:gd name="T8" fmla="*/ 0 w 765"/>
                <a:gd name="T9" fmla="*/ 242 h 243"/>
                <a:gd name="T10" fmla="*/ 37 w 765"/>
                <a:gd name="T11" fmla="*/ 242 h 243"/>
                <a:gd name="T12" fmla="*/ 726 w 765"/>
                <a:gd name="T13" fmla="*/ 242 h 243"/>
                <a:gd name="T14" fmla="*/ 764 w 765"/>
                <a:gd name="T15" fmla="*/ 242 h 243"/>
                <a:gd name="T16" fmla="*/ 764 w 765"/>
                <a:gd name="T17" fmla="*/ 186 h 243"/>
                <a:gd name="T18" fmla="*/ 764 w 765"/>
                <a:gd name="T19" fmla="*/ 111 h 243"/>
                <a:gd name="T20" fmla="*/ 764 w 765"/>
                <a:gd name="T2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5" h="243">
                  <a:moveTo>
                    <a:pt x="764" y="0"/>
                  </a:moveTo>
                  <a:lnTo>
                    <a:pt x="0" y="0"/>
                  </a:lnTo>
                  <a:lnTo>
                    <a:pt x="0" y="111"/>
                  </a:lnTo>
                  <a:lnTo>
                    <a:pt x="0" y="186"/>
                  </a:lnTo>
                  <a:lnTo>
                    <a:pt x="0" y="242"/>
                  </a:lnTo>
                  <a:lnTo>
                    <a:pt x="37" y="242"/>
                  </a:lnTo>
                  <a:lnTo>
                    <a:pt x="726" y="242"/>
                  </a:lnTo>
                  <a:lnTo>
                    <a:pt x="764" y="242"/>
                  </a:lnTo>
                  <a:lnTo>
                    <a:pt x="764" y="186"/>
                  </a:lnTo>
                  <a:lnTo>
                    <a:pt x="764" y="111"/>
                  </a:lnTo>
                  <a:lnTo>
                    <a:pt x="764" y="0"/>
                  </a:lnTo>
                </a:path>
              </a:pathLst>
            </a:custGeom>
            <a:solidFill>
              <a:srgbClr val="E8BF7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2" name="Freeform 186"/>
            <p:cNvSpPr>
              <a:spLocks noChangeArrowheads="1"/>
            </p:cNvSpPr>
            <p:nvPr/>
          </p:nvSpPr>
          <p:spPr bwMode="auto">
            <a:xfrm>
              <a:off x="7486650" y="2571750"/>
              <a:ext cx="274638" cy="87313"/>
            </a:xfrm>
            <a:custGeom>
              <a:avLst/>
              <a:gdLst>
                <a:gd name="T0" fmla="*/ 764 w 765"/>
                <a:gd name="T1" fmla="*/ 0 h 243"/>
                <a:gd name="T2" fmla="*/ 0 w 765"/>
                <a:gd name="T3" fmla="*/ 0 h 243"/>
                <a:gd name="T4" fmla="*/ 0 w 765"/>
                <a:gd name="T5" fmla="*/ 111 h 243"/>
                <a:gd name="T6" fmla="*/ 0 w 765"/>
                <a:gd name="T7" fmla="*/ 186 h 243"/>
                <a:gd name="T8" fmla="*/ 0 w 765"/>
                <a:gd name="T9" fmla="*/ 242 h 243"/>
                <a:gd name="T10" fmla="*/ 37 w 765"/>
                <a:gd name="T11" fmla="*/ 242 h 243"/>
                <a:gd name="T12" fmla="*/ 726 w 765"/>
                <a:gd name="T13" fmla="*/ 242 h 243"/>
                <a:gd name="T14" fmla="*/ 764 w 765"/>
                <a:gd name="T15" fmla="*/ 242 h 243"/>
                <a:gd name="T16" fmla="*/ 764 w 765"/>
                <a:gd name="T17" fmla="*/ 186 h 243"/>
                <a:gd name="T18" fmla="*/ 764 w 765"/>
                <a:gd name="T19" fmla="*/ 111 h 243"/>
                <a:gd name="T20" fmla="*/ 764 w 765"/>
                <a:gd name="T2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5" h="243">
                  <a:moveTo>
                    <a:pt x="764" y="0"/>
                  </a:moveTo>
                  <a:lnTo>
                    <a:pt x="0" y="0"/>
                  </a:lnTo>
                  <a:lnTo>
                    <a:pt x="0" y="111"/>
                  </a:lnTo>
                  <a:lnTo>
                    <a:pt x="0" y="186"/>
                  </a:lnTo>
                  <a:lnTo>
                    <a:pt x="0" y="242"/>
                  </a:lnTo>
                  <a:lnTo>
                    <a:pt x="37" y="242"/>
                  </a:lnTo>
                  <a:lnTo>
                    <a:pt x="726" y="242"/>
                  </a:lnTo>
                  <a:lnTo>
                    <a:pt x="764" y="242"/>
                  </a:lnTo>
                  <a:lnTo>
                    <a:pt x="764" y="186"/>
                  </a:lnTo>
                  <a:lnTo>
                    <a:pt x="764" y="111"/>
                  </a:lnTo>
                  <a:lnTo>
                    <a:pt x="764" y="0"/>
                  </a:lnTo>
                </a:path>
              </a:pathLst>
            </a:custGeom>
            <a:solidFill>
              <a:schemeClr val="accent4">
                <a:lumMod val="60000"/>
                <a:lumOff val="40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3" name="Freeform 187"/>
            <p:cNvSpPr>
              <a:spLocks noChangeArrowheads="1"/>
            </p:cNvSpPr>
            <p:nvPr/>
          </p:nvSpPr>
          <p:spPr bwMode="auto">
            <a:xfrm>
              <a:off x="7083425" y="2900363"/>
              <a:ext cx="114300" cy="107950"/>
            </a:xfrm>
            <a:custGeom>
              <a:avLst/>
              <a:gdLst>
                <a:gd name="T0" fmla="*/ 0 w 317"/>
                <a:gd name="T1" fmla="*/ 0 h 298"/>
                <a:gd name="T2" fmla="*/ 0 w 317"/>
                <a:gd name="T3" fmla="*/ 0 h 298"/>
                <a:gd name="T4" fmla="*/ 0 w 317"/>
                <a:gd name="T5" fmla="*/ 149 h 298"/>
                <a:gd name="T6" fmla="*/ 0 w 317"/>
                <a:gd name="T7" fmla="*/ 149 h 298"/>
                <a:gd name="T8" fmla="*/ 0 w 317"/>
                <a:gd name="T9" fmla="*/ 149 h 298"/>
                <a:gd name="T10" fmla="*/ 149 w 317"/>
                <a:gd name="T11" fmla="*/ 297 h 298"/>
                <a:gd name="T12" fmla="*/ 149 w 317"/>
                <a:gd name="T13" fmla="*/ 297 h 298"/>
                <a:gd name="T14" fmla="*/ 149 w 317"/>
                <a:gd name="T15" fmla="*/ 297 h 298"/>
                <a:gd name="T16" fmla="*/ 149 w 317"/>
                <a:gd name="T17" fmla="*/ 297 h 298"/>
                <a:gd name="T18" fmla="*/ 149 w 317"/>
                <a:gd name="T19" fmla="*/ 297 h 298"/>
                <a:gd name="T20" fmla="*/ 149 w 317"/>
                <a:gd name="T21" fmla="*/ 297 h 298"/>
                <a:gd name="T22" fmla="*/ 149 w 317"/>
                <a:gd name="T23" fmla="*/ 297 h 298"/>
                <a:gd name="T24" fmla="*/ 149 w 317"/>
                <a:gd name="T25" fmla="*/ 297 h 298"/>
                <a:gd name="T26" fmla="*/ 149 w 317"/>
                <a:gd name="T27" fmla="*/ 297 h 298"/>
                <a:gd name="T28" fmla="*/ 149 w 317"/>
                <a:gd name="T29" fmla="*/ 297 h 298"/>
                <a:gd name="T30" fmla="*/ 149 w 317"/>
                <a:gd name="T31" fmla="*/ 297 h 298"/>
                <a:gd name="T32" fmla="*/ 149 w 317"/>
                <a:gd name="T33" fmla="*/ 297 h 298"/>
                <a:gd name="T34" fmla="*/ 149 w 317"/>
                <a:gd name="T35" fmla="*/ 297 h 298"/>
                <a:gd name="T36" fmla="*/ 149 w 317"/>
                <a:gd name="T37" fmla="*/ 297 h 298"/>
                <a:gd name="T38" fmla="*/ 149 w 317"/>
                <a:gd name="T39" fmla="*/ 297 h 298"/>
                <a:gd name="T40" fmla="*/ 149 w 317"/>
                <a:gd name="T41" fmla="*/ 297 h 298"/>
                <a:gd name="T42" fmla="*/ 149 w 317"/>
                <a:gd name="T43" fmla="*/ 297 h 298"/>
                <a:gd name="T44" fmla="*/ 149 w 317"/>
                <a:gd name="T45" fmla="*/ 297 h 298"/>
                <a:gd name="T46" fmla="*/ 149 w 317"/>
                <a:gd name="T47" fmla="*/ 297 h 298"/>
                <a:gd name="T48" fmla="*/ 149 w 317"/>
                <a:gd name="T49" fmla="*/ 297 h 298"/>
                <a:gd name="T50" fmla="*/ 149 w 317"/>
                <a:gd name="T51" fmla="*/ 297 h 298"/>
                <a:gd name="T52" fmla="*/ 149 w 317"/>
                <a:gd name="T53" fmla="*/ 297 h 298"/>
                <a:gd name="T54" fmla="*/ 149 w 317"/>
                <a:gd name="T55" fmla="*/ 297 h 298"/>
                <a:gd name="T56" fmla="*/ 149 w 317"/>
                <a:gd name="T57" fmla="*/ 297 h 298"/>
                <a:gd name="T58" fmla="*/ 149 w 317"/>
                <a:gd name="T59" fmla="*/ 297 h 298"/>
                <a:gd name="T60" fmla="*/ 149 w 317"/>
                <a:gd name="T61" fmla="*/ 297 h 298"/>
                <a:gd name="T62" fmla="*/ 149 w 317"/>
                <a:gd name="T63" fmla="*/ 297 h 298"/>
                <a:gd name="T64" fmla="*/ 149 w 317"/>
                <a:gd name="T65" fmla="*/ 297 h 298"/>
                <a:gd name="T66" fmla="*/ 167 w 317"/>
                <a:gd name="T67" fmla="*/ 297 h 298"/>
                <a:gd name="T68" fmla="*/ 167 w 317"/>
                <a:gd name="T69" fmla="*/ 297 h 298"/>
                <a:gd name="T70" fmla="*/ 167 w 317"/>
                <a:gd name="T71" fmla="*/ 297 h 298"/>
                <a:gd name="T72" fmla="*/ 167 w 317"/>
                <a:gd name="T73" fmla="*/ 297 h 298"/>
                <a:gd name="T74" fmla="*/ 167 w 317"/>
                <a:gd name="T75" fmla="*/ 297 h 298"/>
                <a:gd name="T76" fmla="*/ 167 w 317"/>
                <a:gd name="T77" fmla="*/ 297 h 298"/>
                <a:gd name="T78" fmla="*/ 167 w 317"/>
                <a:gd name="T79" fmla="*/ 297 h 298"/>
                <a:gd name="T80" fmla="*/ 316 w 317"/>
                <a:gd name="T81" fmla="*/ 297 h 298"/>
                <a:gd name="T82" fmla="*/ 316 w 317"/>
                <a:gd name="T83" fmla="*/ 297 h 298"/>
                <a:gd name="T84" fmla="*/ 0 w 317"/>
                <a:gd name="T85"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7" h="298">
                  <a:moveTo>
                    <a:pt x="0" y="0"/>
                  </a:moveTo>
                  <a:lnTo>
                    <a:pt x="0" y="0"/>
                  </a:lnTo>
                  <a:cubicBezTo>
                    <a:pt x="0" y="149"/>
                    <a:pt x="0" y="149"/>
                    <a:pt x="0" y="149"/>
                  </a:cubicBezTo>
                  <a:lnTo>
                    <a:pt x="0" y="149"/>
                  </a:lnTo>
                  <a:lnTo>
                    <a:pt x="0" y="149"/>
                  </a:lnTo>
                  <a:cubicBezTo>
                    <a:pt x="0" y="224"/>
                    <a:pt x="74" y="297"/>
                    <a:pt x="149" y="297"/>
                  </a:cubicBez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cubicBezTo>
                    <a:pt x="167" y="297"/>
                    <a:pt x="167" y="297"/>
                    <a:pt x="167" y="297"/>
                  </a:cubicBezTo>
                  <a:lnTo>
                    <a:pt x="167" y="297"/>
                  </a:lnTo>
                  <a:lnTo>
                    <a:pt x="167" y="297"/>
                  </a:lnTo>
                  <a:lnTo>
                    <a:pt x="167" y="297"/>
                  </a:lnTo>
                  <a:lnTo>
                    <a:pt x="167" y="297"/>
                  </a:lnTo>
                  <a:lnTo>
                    <a:pt x="167" y="297"/>
                  </a:lnTo>
                  <a:lnTo>
                    <a:pt x="167" y="297"/>
                  </a:lnTo>
                  <a:cubicBezTo>
                    <a:pt x="316" y="297"/>
                    <a:pt x="316" y="297"/>
                    <a:pt x="316" y="297"/>
                  </a:cubicBezTo>
                  <a:lnTo>
                    <a:pt x="316" y="297"/>
                  </a:lnTo>
                  <a:cubicBezTo>
                    <a:pt x="223" y="205"/>
                    <a:pt x="111" y="93"/>
                    <a:pt x="0" y="0"/>
                  </a:cubicBezTo>
                </a:path>
              </a:pathLst>
            </a:custGeom>
            <a:solidFill>
              <a:schemeClr val="accent4">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4" name="Freeform 188"/>
            <p:cNvSpPr>
              <a:spLocks noChangeArrowheads="1"/>
            </p:cNvSpPr>
            <p:nvPr/>
          </p:nvSpPr>
          <p:spPr bwMode="auto">
            <a:xfrm>
              <a:off x="8056563" y="2887663"/>
              <a:ext cx="120650" cy="120650"/>
            </a:xfrm>
            <a:custGeom>
              <a:avLst/>
              <a:gdLst>
                <a:gd name="T0" fmla="*/ 335 w 336"/>
                <a:gd name="T1" fmla="*/ 0 h 335"/>
                <a:gd name="T2" fmla="*/ 335 w 336"/>
                <a:gd name="T3" fmla="*/ 0 h 335"/>
                <a:gd name="T4" fmla="*/ 335 w 336"/>
                <a:gd name="T5" fmla="*/ 0 h 335"/>
                <a:gd name="T6" fmla="*/ 0 w 336"/>
                <a:gd name="T7" fmla="*/ 334 h 335"/>
                <a:gd name="T8" fmla="*/ 186 w 336"/>
                <a:gd name="T9" fmla="*/ 334 h 335"/>
                <a:gd name="T10" fmla="*/ 335 w 336"/>
                <a:gd name="T11" fmla="*/ 186 h 335"/>
                <a:gd name="T12" fmla="*/ 335 w 336"/>
                <a:gd name="T13" fmla="*/ 0 h 335"/>
              </a:gdLst>
              <a:ahLst/>
              <a:cxnLst>
                <a:cxn ang="0">
                  <a:pos x="T0" y="T1"/>
                </a:cxn>
                <a:cxn ang="0">
                  <a:pos x="T2" y="T3"/>
                </a:cxn>
                <a:cxn ang="0">
                  <a:pos x="T4" y="T5"/>
                </a:cxn>
                <a:cxn ang="0">
                  <a:pos x="T6" y="T7"/>
                </a:cxn>
                <a:cxn ang="0">
                  <a:pos x="T8" y="T9"/>
                </a:cxn>
                <a:cxn ang="0">
                  <a:pos x="T10" y="T11"/>
                </a:cxn>
                <a:cxn ang="0">
                  <a:pos x="T12" y="T13"/>
                </a:cxn>
              </a:cxnLst>
              <a:rect l="0" t="0" r="r" b="b"/>
              <a:pathLst>
                <a:path w="336" h="335">
                  <a:moveTo>
                    <a:pt x="335" y="0"/>
                  </a:moveTo>
                  <a:lnTo>
                    <a:pt x="335" y="0"/>
                  </a:lnTo>
                  <a:lnTo>
                    <a:pt x="335" y="0"/>
                  </a:lnTo>
                  <a:cubicBezTo>
                    <a:pt x="0" y="334"/>
                    <a:pt x="0" y="334"/>
                    <a:pt x="0" y="334"/>
                  </a:cubicBezTo>
                  <a:cubicBezTo>
                    <a:pt x="186" y="334"/>
                    <a:pt x="186" y="334"/>
                    <a:pt x="186" y="334"/>
                  </a:cubicBezTo>
                  <a:cubicBezTo>
                    <a:pt x="279" y="334"/>
                    <a:pt x="335" y="279"/>
                    <a:pt x="335" y="186"/>
                  </a:cubicBezTo>
                  <a:cubicBezTo>
                    <a:pt x="335" y="0"/>
                    <a:pt x="335" y="0"/>
                    <a:pt x="335" y="0"/>
                  </a:cubicBezTo>
                </a:path>
              </a:pathLst>
            </a:custGeom>
            <a:solidFill>
              <a:schemeClr val="accent4">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55" name="Title 20"/>
          <p:cNvSpPr txBox="1">
            <a:spLocks/>
          </p:cNvSpPr>
          <p:nvPr/>
        </p:nvSpPr>
        <p:spPr>
          <a:xfrm>
            <a:off x="16236872" y="10584873"/>
            <a:ext cx="5348705" cy="1507079"/>
          </a:xfrm>
          <a:prstGeom prst="rect">
            <a:avLst/>
          </a:prstGeom>
        </p:spPr>
        <p:txBody>
          <a:bodyPr vert="horz" wrap="square" lIns="91440" tIns="4572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2800" dirty="0">
                <a:solidFill>
                  <a:schemeClr val="tx1"/>
                </a:solidFill>
                <a:latin typeface="Calibri Light"/>
                <a:cs typeface="Calibri Light"/>
              </a:rPr>
              <a:t>Creativity is the key to success in the future, and primary education where teachers.</a:t>
            </a:r>
          </a:p>
        </p:txBody>
      </p:sp>
      <p:sp>
        <p:nvSpPr>
          <p:cNvPr id="256" name="Title 20"/>
          <p:cNvSpPr txBox="1">
            <a:spLocks/>
          </p:cNvSpPr>
          <p:nvPr/>
        </p:nvSpPr>
        <p:spPr>
          <a:xfrm>
            <a:off x="2912497" y="10584873"/>
            <a:ext cx="5348705" cy="1507079"/>
          </a:xfrm>
          <a:prstGeom prst="rect">
            <a:avLst/>
          </a:prstGeom>
        </p:spPr>
        <p:txBody>
          <a:bodyPr vert="horz" wrap="square" lIns="91440" tIns="45720" rIns="91440" bIns="45720"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2800" dirty="0">
                <a:solidFill>
                  <a:schemeClr val="tx1"/>
                </a:solidFill>
                <a:latin typeface="Calibri Light"/>
                <a:cs typeface="Calibri Light"/>
              </a:rPr>
              <a:t>Creativity is the key to success in the future, and primary education where teachers.</a:t>
            </a:r>
          </a:p>
        </p:txBody>
      </p:sp>
      <p:grpSp>
        <p:nvGrpSpPr>
          <p:cNvPr id="2" name="Group 1"/>
          <p:cNvGrpSpPr/>
          <p:nvPr/>
        </p:nvGrpSpPr>
        <p:grpSpPr>
          <a:xfrm>
            <a:off x="4118760" y="4761439"/>
            <a:ext cx="3447200" cy="4488502"/>
            <a:chOff x="4118760" y="4761439"/>
            <a:chExt cx="3447200" cy="4488502"/>
          </a:xfrm>
        </p:grpSpPr>
        <p:sp>
          <p:nvSpPr>
            <p:cNvPr id="273" name="Freeform 2"/>
            <p:cNvSpPr>
              <a:spLocks noChangeArrowheads="1"/>
            </p:cNvSpPr>
            <p:nvPr/>
          </p:nvSpPr>
          <p:spPr bwMode="auto">
            <a:xfrm rot="1809314">
              <a:off x="4469495" y="7715814"/>
              <a:ext cx="1233004" cy="1531658"/>
            </a:xfrm>
            <a:custGeom>
              <a:avLst/>
              <a:gdLst>
                <a:gd name="T0" fmla="*/ 263 w 4756"/>
                <a:gd name="T1" fmla="*/ 0 h 5914"/>
                <a:gd name="T2" fmla="*/ 0 w 4756"/>
                <a:gd name="T3" fmla="*/ 3528 h 5914"/>
                <a:gd name="T4" fmla="*/ 970 w 4756"/>
                <a:gd name="T5" fmla="*/ 2841 h 5914"/>
                <a:gd name="T6" fmla="*/ 2410 w 4756"/>
                <a:gd name="T7" fmla="*/ 5913 h 5914"/>
                <a:gd name="T8" fmla="*/ 3785 w 4756"/>
                <a:gd name="T9" fmla="*/ 2834 h 5914"/>
                <a:gd name="T10" fmla="*/ 4755 w 4756"/>
                <a:gd name="T11" fmla="*/ 3528 h 5914"/>
                <a:gd name="T12" fmla="*/ 4518 w 4756"/>
                <a:gd name="T13" fmla="*/ 0 h 5914"/>
                <a:gd name="T14" fmla="*/ 263 w 4756"/>
                <a:gd name="T15" fmla="*/ 0 h 59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56" h="5914">
                  <a:moveTo>
                    <a:pt x="263" y="0"/>
                  </a:moveTo>
                  <a:lnTo>
                    <a:pt x="0" y="3528"/>
                  </a:lnTo>
                  <a:lnTo>
                    <a:pt x="970" y="2841"/>
                  </a:lnTo>
                  <a:lnTo>
                    <a:pt x="2410" y="5913"/>
                  </a:lnTo>
                  <a:lnTo>
                    <a:pt x="3785" y="2834"/>
                  </a:lnTo>
                  <a:lnTo>
                    <a:pt x="4755" y="3528"/>
                  </a:lnTo>
                  <a:lnTo>
                    <a:pt x="4518" y="0"/>
                  </a:lnTo>
                  <a:lnTo>
                    <a:pt x="263" y="0"/>
                  </a:lnTo>
                </a:path>
              </a:pathLst>
            </a:custGeom>
            <a:solidFill>
              <a:schemeClr val="accent4">
                <a:lumMod val="60000"/>
                <a:lumOff val="40000"/>
              </a:schemeClr>
            </a:solidFill>
            <a:ln>
              <a:noFill/>
            </a:ln>
            <a:effectLst/>
          </p:spPr>
          <p:txBody>
            <a:bodyPr wrap="none" anchor="ctr"/>
            <a:lstStyle/>
            <a:p>
              <a:endParaRPr lang="en-US"/>
            </a:p>
          </p:txBody>
        </p:sp>
        <p:sp>
          <p:nvSpPr>
            <p:cNvPr id="274" name="Freeform 3"/>
            <p:cNvSpPr>
              <a:spLocks noChangeArrowheads="1"/>
            </p:cNvSpPr>
            <p:nvPr/>
          </p:nvSpPr>
          <p:spPr bwMode="auto">
            <a:xfrm rot="1809314">
              <a:off x="4731911" y="7756928"/>
              <a:ext cx="999671" cy="975003"/>
            </a:xfrm>
            <a:custGeom>
              <a:avLst/>
              <a:gdLst>
                <a:gd name="T0" fmla="*/ 3619 w 3858"/>
                <a:gd name="T1" fmla="*/ 0 h 3767"/>
                <a:gd name="T2" fmla="*/ 174 w 3858"/>
                <a:gd name="T3" fmla="*/ 0 h 3767"/>
                <a:gd name="T4" fmla="*/ 244 w 3858"/>
                <a:gd name="T5" fmla="*/ 154 h 3767"/>
                <a:gd name="T6" fmla="*/ 0 w 3858"/>
                <a:gd name="T7" fmla="*/ 2442 h 3767"/>
                <a:gd name="T8" fmla="*/ 945 w 3858"/>
                <a:gd name="T9" fmla="*/ 1645 h 3767"/>
                <a:gd name="T10" fmla="*/ 1935 w 3858"/>
                <a:gd name="T11" fmla="*/ 3766 h 3767"/>
                <a:gd name="T12" fmla="*/ 2892 w 3858"/>
                <a:gd name="T13" fmla="*/ 1626 h 3767"/>
                <a:gd name="T14" fmla="*/ 3857 w 3858"/>
                <a:gd name="T15" fmla="*/ 2442 h 3767"/>
                <a:gd name="T16" fmla="*/ 3599 w 3858"/>
                <a:gd name="T17" fmla="*/ 45 h 3767"/>
                <a:gd name="T18" fmla="*/ 3619 w 3858"/>
                <a:gd name="T19" fmla="*/ 0 h 3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58" h="3767">
                  <a:moveTo>
                    <a:pt x="3619" y="0"/>
                  </a:moveTo>
                  <a:lnTo>
                    <a:pt x="174" y="0"/>
                  </a:lnTo>
                  <a:lnTo>
                    <a:pt x="244" y="154"/>
                  </a:lnTo>
                  <a:lnTo>
                    <a:pt x="0" y="2442"/>
                  </a:lnTo>
                  <a:lnTo>
                    <a:pt x="945" y="1645"/>
                  </a:lnTo>
                  <a:lnTo>
                    <a:pt x="1935" y="3766"/>
                  </a:lnTo>
                  <a:lnTo>
                    <a:pt x="2892" y="1626"/>
                  </a:lnTo>
                  <a:lnTo>
                    <a:pt x="3857" y="2442"/>
                  </a:lnTo>
                  <a:lnTo>
                    <a:pt x="3599" y="45"/>
                  </a:lnTo>
                  <a:lnTo>
                    <a:pt x="3619" y="0"/>
                  </a:lnTo>
                </a:path>
              </a:pathLst>
            </a:custGeom>
            <a:solidFill>
              <a:schemeClr val="accent4"/>
            </a:solidFill>
            <a:ln>
              <a:noFill/>
            </a:ln>
            <a:effectLst/>
          </p:spPr>
          <p:txBody>
            <a:bodyPr wrap="none" anchor="ctr"/>
            <a:lstStyle/>
            <a:p>
              <a:endParaRPr lang="en-US"/>
            </a:p>
          </p:txBody>
        </p:sp>
        <p:sp>
          <p:nvSpPr>
            <p:cNvPr id="275" name="Freeform 4"/>
            <p:cNvSpPr>
              <a:spLocks noChangeArrowheads="1"/>
            </p:cNvSpPr>
            <p:nvPr/>
          </p:nvSpPr>
          <p:spPr bwMode="auto">
            <a:xfrm rot="1809314">
              <a:off x="4118760" y="5940647"/>
              <a:ext cx="733169" cy="1979725"/>
            </a:xfrm>
            <a:custGeom>
              <a:avLst/>
              <a:gdLst>
                <a:gd name="T0" fmla="*/ 2507 w 2829"/>
                <a:gd name="T1" fmla="*/ 0 h 7642"/>
                <a:gd name="T2" fmla="*/ 328 w 2829"/>
                <a:gd name="T3" fmla="*/ 2076 h 7642"/>
                <a:gd name="T4" fmla="*/ 0 w 2829"/>
                <a:gd name="T5" fmla="*/ 7641 h 7642"/>
                <a:gd name="T6" fmla="*/ 663 w 2829"/>
                <a:gd name="T7" fmla="*/ 7641 h 7642"/>
                <a:gd name="T8" fmla="*/ 1498 w 2829"/>
                <a:gd name="T9" fmla="*/ 4518 h 7642"/>
                <a:gd name="T10" fmla="*/ 2828 w 2829"/>
                <a:gd name="T11" fmla="*/ 3933 h 7642"/>
                <a:gd name="T12" fmla="*/ 2507 w 2829"/>
                <a:gd name="T13" fmla="*/ 0 h 7642"/>
              </a:gdLst>
              <a:ahLst/>
              <a:cxnLst>
                <a:cxn ang="0">
                  <a:pos x="T0" y="T1"/>
                </a:cxn>
                <a:cxn ang="0">
                  <a:pos x="T2" y="T3"/>
                </a:cxn>
                <a:cxn ang="0">
                  <a:pos x="T4" y="T5"/>
                </a:cxn>
                <a:cxn ang="0">
                  <a:pos x="T6" y="T7"/>
                </a:cxn>
                <a:cxn ang="0">
                  <a:pos x="T8" y="T9"/>
                </a:cxn>
                <a:cxn ang="0">
                  <a:pos x="T10" y="T11"/>
                </a:cxn>
                <a:cxn ang="0">
                  <a:pos x="T12" y="T13"/>
                </a:cxn>
              </a:cxnLst>
              <a:rect l="0" t="0" r="r" b="b"/>
              <a:pathLst>
                <a:path w="2829" h="7642">
                  <a:moveTo>
                    <a:pt x="2507" y="0"/>
                  </a:moveTo>
                  <a:lnTo>
                    <a:pt x="328" y="2076"/>
                  </a:lnTo>
                  <a:lnTo>
                    <a:pt x="0" y="7641"/>
                  </a:lnTo>
                  <a:lnTo>
                    <a:pt x="663" y="7641"/>
                  </a:lnTo>
                  <a:lnTo>
                    <a:pt x="1498" y="4518"/>
                  </a:lnTo>
                  <a:lnTo>
                    <a:pt x="2828" y="3933"/>
                  </a:lnTo>
                  <a:lnTo>
                    <a:pt x="2507" y="0"/>
                  </a:lnTo>
                </a:path>
              </a:pathLst>
            </a:custGeom>
            <a:solidFill>
              <a:schemeClr val="accent1"/>
            </a:solidFill>
            <a:ln>
              <a:noFill/>
            </a:ln>
            <a:effectLst/>
          </p:spPr>
          <p:txBody>
            <a:bodyPr wrap="none" anchor="ctr"/>
            <a:lstStyle/>
            <a:p>
              <a:endParaRPr lang="en-US"/>
            </a:p>
          </p:txBody>
        </p:sp>
        <p:sp>
          <p:nvSpPr>
            <p:cNvPr id="276" name="Freeform 7"/>
            <p:cNvSpPr>
              <a:spLocks noChangeArrowheads="1"/>
            </p:cNvSpPr>
            <p:nvPr/>
          </p:nvSpPr>
          <p:spPr bwMode="auto">
            <a:xfrm rot="1809314">
              <a:off x="6407299" y="7270216"/>
              <a:ext cx="733169" cy="1979725"/>
            </a:xfrm>
            <a:custGeom>
              <a:avLst/>
              <a:gdLst>
                <a:gd name="T0" fmla="*/ 321 w 2829"/>
                <a:gd name="T1" fmla="*/ 0 h 7642"/>
                <a:gd name="T2" fmla="*/ 2500 w 2829"/>
                <a:gd name="T3" fmla="*/ 2076 h 7642"/>
                <a:gd name="T4" fmla="*/ 2828 w 2829"/>
                <a:gd name="T5" fmla="*/ 7641 h 7642"/>
                <a:gd name="T6" fmla="*/ 2159 w 2829"/>
                <a:gd name="T7" fmla="*/ 7641 h 7642"/>
                <a:gd name="T8" fmla="*/ 1330 w 2829"/>
                <a:gd name="T9" fmla="*/ 4518 h 7642"/>
                <a:gd name="T10" fmla="*/ 0 w 2829"/>
                <a:gd name="T11" fmla="*/ 3933 h 7642"/>
                <a:gd name="T12" fmla="*/ 321 w 2829"/>
                <a:gd name="T13" fmla="*/ 0 h 7642"/>
              </a:gdLst>
              <a:ahLst/>
              <a:cxnLst>
                <a:cxn ang="0">
                  <a:pos x="T0" y="T1"/>
                </a:cxn>
                <a:cxn ang="0">
                  <a:pos x="T2" y="T3"/>
                </a:cxn>
                <a:cxn ang="0">
                  <a:pos x="T4" y="T5"/>
                </a:cxn>
                <a:cxn ang="0">
                  <a:pos x="T6" y="T7"/>
                </a:cxn>
                <a:cxn ang="0">
                  <a:pos x="T8" y="T9"/>
                </a:cxn>
                <a:cxn ang="0">
                  <a:pos x="T10" y="T11"/>
                </a:cxn>
                <a:cxn ang="0">
                  <a:pos x="T12" y="T13"/>
                </a:cxn>
              </a:cxnLst>
              <a:rect l="0" t="0" r="r" b="b"/>
              <a:pathLst>
                <a:path w="2829" h="7642">
                  <a:moveTo>
                    <a:pt x="321" y="0"/>
                  </a:moveTo>
                  <a:lnTo>
                    <a:pt x="2500" y="2076"/>
                  </a:lnTo>
                  <a:lnTo>
                    <a:pt x="2828" y="7641"/>
                  </a:lnTo>
                  <a:lnTo>
                    <a:pt x="2159" y="7641"/>
                  </a:lnTo>
                  <a:lnTo>
                    <a:pt x="1330" y="4518"/>
                  </a:lnTo>
                  <a:lnTo>
                    <a:pt x="0" y="3933"/>
                  </a:lnTo>
                  <a:lnTo>
                    <a:pt x="321" y="0"/>
                  </a:lnTo>
                </a:path>
              </a:pathLst>
            </a:custGeom>
            <a:solidFill>
              <a:schemeClr val="accent1"/>
            </a:solidFill>
            <a:ln>
              <a:noFill/>
            </a:ln>
            <a:effectLst/>
          </p:spPr>
          <p:txBody>
            <a:bodyPr wrap="none" anchor="ctr"/>
            <a:lstStyle/>
            <a:p>
              <a:endParaRPr lang="en-US"/>
            </a:p>
          </p:txBody>
        </p:sp>
        <p:sp>
          <p:nvSpPr>
            <p:cNvPr id="277" name="Freeform 8"/>
            <p:cNvSpPr>
              <a:spLocks noChangeArrowheads="1"/>
            </p:cNvSpPr>
            <p:nvPr/>
          </p:nvSpPr>
          <p:spPr bwMode="auto">
            <a:xfrm rot="1809314">
              <a:off x="5239860" y="4761439"/>
              <a:ext cx="2099995" cy="3397080"/>
            </a:xfrm>
            <a:custGeom>
              <a:avLst/>
              <a:gdLst>
                <a:gd name="T0" fmla="*/ 7339 w 8099"/>
                <a:gd name="T1" fmla="*/ 13110 h 13111"/>
                <a:gd name="T2" fmla="*/ 7339 w 8099"/>
                <a:gd name="T3" fmla="*/ 13110 h 13111"/>
                <a:gd name="T4" fmla="*/ 8098 w 8099"/>
                <a:gd name="T5" fmla="*/ 8734 h 13111"/>
                <a:gd name="T6" fmla="*/ 4049 w 8099"/>
                <a:gd name="T7" fmla="*/ 0 h 13111"/>
                <a:gd name="T8" fmla="*/ 0 w 8099"/>
                <a:gd name="T9" fmla="*/ 8734 h 13111"/>
                <a:gd name="T10" fmla="*/ 759 w 8099"/>
                <a:gd name="T11" fmla="*/ 13110 h 13111"/>
                <a:gd name="T12" fmla="*/ 7339 w 8099"/>
                <a:gd name="T13" fmla="*/ 13110 h 13111"/>
              </a:gdLst>
              <a:ahLst/>
              <a:cxnLst>
                <a:cxn ang="0">
                  <a:pos x="T0" y="T1"/>
                </a:cxn>
                <a:cxn ang="0">
                  <a:pos x="T2" y="T3"/>
                </a:cxn>
                <a:cxn ang="0">
                  <a:pos x="T4" y="T5"/>
                </a:cxn>
                <a:cxn ang="0">
                  <a:pos x="T6" y="T7"/>
                </a:cxn>
                <a:cxn ang="0">
                  <a:pos x="T8" y="T9"/>
                </a:cxn>
                <a:cxn ang="0">
                  <a:pos x="T10" y="T11"/>
                </a:cxn>
                <a:cxn ang="0">
                  <a:pos x="T12" y="T13"/>
                </a:cxn>
              </a:cxnLst>
              <a:rect l="0" t="0" r="r" b="b"/>
              <a:pathLst>
                <a:path w="8099" h="13111">
                  <a:moveTo>
                    <a:pt x="7339" y="13110"/>
                  </a:moveTo>
                  <a:lnTo>
                    <a:pt x="7339" y="13110"/>
                  </a:lnTo>
                  <a:cubicBezTo>
                    <a:pt x="7821" y="11799"/>
                    <a:pt x="8098" y="10309"/>
                    <a:pt x="8098" y="8734"/>
                  </a:cubicBezTo>
                  <a:cubicBezTo>
                    <a:pt x="8098" y="4846"/>
                    <a:pt x="6440" y="1504"/>
                    <a:pt x="4049" y="0"/>
                  </a:cubicBezTo>
                  <a:cubicBezTo>
                    <a:pt x="1665" y="1504"/>
                    <a:pt x="0" y="4846"/>
                    <a:pt x="0" y="8734"/>
                  </a:cubicBezTo>
                  <a:cubicBezTo>
                    <a:pt x="0" y="10309"/>
                    <a:pt x="277" y="11799"/>
                    <a:pt x="759" y="13110"/>
                  </a:cubicBezTo>
                  <a:lnTo>
                    <a:pt x="7339" y="13110"/>
                  </a:lnTo>
                </a:path>
              </a:pathLst>
            </a:custGeom>
            <a:solidFill>
              <a:schemeClr val="bg1">
                <a:lumMod val="85000"/>
              </a:schemeClr>
            </a:solidFill>
            <a:ln>
              <a:noFill/>
            </a:ln>
            <a:effectLst/>
          </p:spPr>
          <p:txBody>
            <a:bodyPr wrap="none" anchor="ctr"/>
            <a:lstStyle/>
            <a:p>
              <a:endParaRPr lang="en-US"/>
            </a:p>
          </p:txBody>
        </p:sp>
        <p:sp>
          <p:nvSpPr>
            <p:cNvPr id="278" name="Freeform 9"/>
            <p:cNvSpPr>
              <a:spLocks noChangeArrowheads="1"/>
            </p:cNvSpPr>
            <p:nvPr/>
          </p:nvSpPr>
          <p:spPr bwMode="auto">
            <a:xfrm rot="1809314">
              <a:off x="6441616" y="4953927"/>
              <a:ext cx="1124344" cy="556655"/>
            </a:xfrm>
            <a:custGeom>
              <a:avLst/>
              <a:gdLst>
                <a:gd name="T0" fmla="*/ 4337 w 4338"/>
                <a:gd name="T1" fmla="*/ 2153 h 2154"/>
                <a:gd name="T2" fmla="*/ 4337 w 4338"/>
                <a:gd name="T3" fmla="*/ 2153 h 2154"/>
                <a:gd name="T4" fmla="*/ 2165 w 4338"/>
                <a:gd name="T5" fmla="*/ 0 h 2154"/>
                <a:gd name="T6" fmla="*/ 0 w 4338"/>
                <a:gd name="T7" fmla="*/ 2153 h 2154"/>
                <a:gd name="T8" fmla="*/ 4337 w 4338"/>
                <a:gd name="T9" fmla="*/ 2153 h 2154"/>
              </a:gdLst>
              <a:ahLst/>
              <a:cxnLst>
                <a:cxn ang="0">
                  <a:pos x="T0" y="T1"/>
                </a:cxn>
                <a:cxn ang="0">
                  <a:pos x="T2" y="T3"/>
                </a:cxn>
                <a:cxn ang="0">
                  <a:pos x="T4" y="T5"/>
                </a:cxn>
                <a:cxn ang="0">
                  <a:pos x="T6" y="T7"/>
                </a:cxn>
                <a:cxn ang="0">
                  <a:pos x="T8" y="T9"/>
                </a:cxn>
              </a:cxnLst>
              <a:rect l="0" t="0" r="r" b="b"/>
              <a:pathLst>
                <a:path w="4338" h="2154">
                  <a:moveTo>
                    <a:pt x="4337" y="2153"/>
                  </a:moveTo>
                  <a:lnTo>
                    <a:pt x="4337" y="2153"/>
                  </a:lnTo>
                  <a:cubicBezTo>
                    <a:pt x="3721" y="1253"/>
                    <a:pt x="2988" y="514"/>
                    <a:pt x="2165" y="0"/>
                  </a:cubicBezTo>
                  <a:cubicBezTo>
                    <a:pt x="1343" y="514"/>
                    <a:pt x="610" y="1253"/>
                    <a:pt x="0" y="2153"/>
                  </a:cubicBezTo>
                  <a:lnTo>
                    <a:pt x="4337" y="2153"/>
                  </a:lnTo>
                </a:path>
              </a:pathLst>
            </a:custGeom>
            <a:solidFill>
              <a:schemeClr val="accent1"/>
            </a:solidFill>
            <a:ln>
              <a:noFill/>
            </a:ln>
            <a:effectLst/>
          </p:spPr>
          <p:txBody>
            <a:bodyPr wrap="none" anchor="ctr"/>
            <a:lstStyle/>
            <a:p>
              <a:endParaRPr lang="en-US"/>
            </a:p>
          </p:txBody>
        </p:sp>
        <p:sp>
          <p:nvSpPr>
            <p:cNvPr id="279" name="Freeform 10"/>
            <p:cNvSpPr>
              <a:spLocks noChangeArrowheads="1"/>
            </p:cNvSpPr>
            <p:nvPr/>
          </p:nvSpPr>
          <p:spPr bwMode="auto">
            <a:xfrm rot="1809314">
              <a:off x="5261122" y="6435272"/>
              <a:ext cx="2029081" cy="93728"/>
            </a:xfrm>
            <a:custGeom>
              <a:avLst/>
              <a:gdLst>
                <a:gd name="T0" fmla="*/ 58 w 7829"/>
                <a:gd name="T1" fmla="*/ 0 h 367"/>
                <a:gd name="T2" fmla="*/ 58 w 7829"/>
                <a:gd name="T3" fmla="*/ 0 h 367"/>
                <a:gd name="T4" fmla="*/ 0 w 7829"/>
                <a:gd name="T5" fmla="*/ 366 h 367"/>
                <a:gd name="T6" fmla="*/ 7828 w 7829"/>
                <a:gd name="T7" fmla="*/ 366 h 367"/>
                <a:gd name="T8" fmla="*/ 7770 w 7829"/>
                <a:gd name="T9" fmla="*/ 0 h 367"/>
                <a:gd name="T10" fmla="*/ 58 w 7829"/>
                <a:gd name="T11" fmla="*/ 0 h 367"/>
              </a:gdLst>
              <a:ahLst/>
              <a:cxnLst>
                <a:cxn ang="0">
                  <a:pos x="T0" y="T1"/>
                </a:cxn>
                <a:cxn ang="0">
                  <a:pos x="T2" y="T3"/>
                </a:cxn>
                <a:cxn ang="0">
                  <a:pos x="T4" y="T5"/>
                </a:cxn>
                <a:cxn ang="0">
                  <a:pos x="T6" y="T7"/>
                </a:cxn>
                <a:cxn ang="0">
                  <a:pos x="T8" y="T9"/>
                </a:cxn>
                <a:cxn ang="0">
                  <a:pos x="T10" y="T11"/>
                </a:cxn>
              </a:cxnLst>
              <a:rect l="0" t="0" r="r" b="b"/>
              <a:pathLst>
                <a:path w="7829" h="367">
                  <a:moveTo>
                    <a:pt x="58" y="0"/>
                  </a:moveTo>
                  <a:lnTo>
                    <a:pt x="58" y="0"/>
                  </a:lnTo>
                  <a:cubicBezTo>
                    <a:pt x="39" y="122"/>
                    <a:pt x="20" y="244"/>
                    <a:pt x="0" y="366"/>
                  </a:cubicBezTo>
                  <a:cubicBezTo>
                    <a:pt x="7828" y="366"/>
                    <a:pt x="7828" y="366"/>
                    <a:pt x="7828" y="366"/>
                  </a:cubicBezTo>
                  <a:cubicBezTo>
                    <a:pt x="7808" y="244"/>
                    <a:pt x="7789" y="122"/>
                    <a:pt x="7770" y="0"/>
                  </a:cubicBezTo>
                  <a:lnTo>
                    <a:pt x="58" y="0"/>
                  </a:lnTo>
                </a:path>
              </a:pathLst>
            </a:custGeom>
            <a:solidFill>
              <a:schemeClr val="accent1"/>
            </a:solidFill>
            <a:ln>
              <a:noFill/>
            </a:ln>
            <a:effectLst/>
          </p:spPr>
          <p:txBody>
            <a:bodyPr wrap="none" anchor="ctr"/>
            <a:lstStyle/>
            <a:p>
              <a:endParaRPr lang="en-US"/>
            </a:p>
          </p:txBody>
        </p:sp>
        <p:sp>
          <p:nvSpPr>
            <p:cNvPr id="280" name="Freeform 11"/>
            <p:cNvSpPr>
              <a:spLocks noChangeArrowheads="1"/>
            </p:cNvSpPr>
            <p:nvPr/>
          </p:nvSpPr>
          <p:spPr bwMode="auto">
            <a:xfrm rot="1809314">
              <a:off x="5149287" y="6589619"/>
              <a:ext cx="2071401" cy="104016"/>
            </a:xfrm>
            <a:custGeom>
              <a:avLst/>
              <a:gdLst>
                <a:gd name="T0" fmla="*/ 7988 w 7989"/>
                <a:gd name="T1" fmla="*/ 405 h 406"/>
                <a:gd name="T2" fmla="*/ 7988 w 7989"/>
                <a:gd name="T3" fmla="*/ 405 h 406"/>
                <a:gd name="T4" fmla="*/ 7950 w 7989"/>
                <a:gd name="T5" fmla="*/ 0 h 406"/>
                <a:gd name="T6" fmla="*/ 33 w 7989"/>
                <a:gd name="T7" fmla="*/ 0 h 406"/>
                <a:gd name="T8" fmla="*/ 0 w 7989"/>
                <a:gd name="T9" fmla="*/ 405 h 406"/>
                <a:gd name="T10" fmla="*/ 7988 w 7989"/>
                <a:gd name="T11" fmla="*/ 405 h 406"/>
              </a:gdLst>
              <a:ahLst/>
              <a:cxnLst>
                <a:cxn ang="0">
                  <a:pos x="T0" y="T1"/>
                </a:cxn>
                <a:cxn ang="0">
                  <a:pos x="T2" y="T3"/>
                </a:cxn>
                <a:cxn ang="0">
                  <a:pos x="T4" y="T5"/>
                </a:cxn>
                <a:cxn ang="0">
                  <a:pos x="T6" y="T7"/>
                </a:cxn>
                <a:cxn ang="0">
                  <a:pos x="T8" y="T9"/>
                </a:cxn>
                <a:cxn ang="0">
                  <a:pos x="T10" y="T11"/>
                </a:cxn>
              </a:cxnLst>
              <a:rect l="0" t="0" r="r" b="b"/>
              <a:pathLst>
                <a:path w="7989" h="406">
                  <a:moveTo>
                    <a:pt x="7988" y="405"/>
                  </a:moveTo>
                  <a:lnTo>
                    <a:pt x="7988" y="405"/>
                  </a:lnTo>
                  <a:cubicBezTo>
                    <a:pt x="7975" y="263"/>
                    <a:pt x="7962" y="122"/>
                    <a:pt x="7950" y="0"/>
                  </a:cubicBezTo>
                  <a:cubicBezTo>
                    <a:pt x="33" y="0"/>
                    <a:pt x="33" y="0"/>
                    <a:pt x="33" y="0"/>
                  </a:cubicBezTo>
                  <a:cubicBezTo>
                    <a:pt x="20" y="122"/>
                    <a:pt x="7" y="263"/>
                    <a:pt x="0" y="405"/>
                  </a:cubicBezTo>
                  <a:lnTo>
                    <a:pt x="7988" y="405"/>
                  </a:lnTo>
                </a:path>
              </a:pathLst>
            </a:custGeom>
            <a:solidFill>
              <a:schemeClr val="accent1"/>
            </a:solidFill>
            <a:ln>
              <a:noFill/>
            </a:ln>
            <a:effectLst/>
          </p:spPr>
          <p:txBody>
            <a:bodyPr wrap="none" anchor="ctr"/>
            <a:lstStyle/>
            <a:p>
              <a:endParaRPr lang="en-US"/>
            </a:p>
          </p:txBody>
        </p:sp>
        <p:sp>
          <p:nvSpPr>
            <p:cNvPr id="281" name="Freeform 12"/>
            <p:cNvSpPr>
              <a:spLocks noChangeArrowheads="1"/>
            </p:cNvSpPr>
            <p:nvPr/>
          </p:nvSpPr>
          <p:spPr bwMode="auto">
            <a:xfrm rot="1809314">
              <a:off x="4589372" y="7801591"/>
              <a:ext cx="1668788" cy="296045"/>
            </a:xfrm>
            <a:custGeom>
              <a:avLst/>
              <a:gdLst>
                <a:gd name="T0" fmla="*/ 6091 w 6440"/>
                <a:gd name="T1" fmla="*/ 1144 h 1145"/>
                <a:gd name="T2" fmla="*/ 6091 w 6440"/>
                <a:gd name="T3" fmla="*/ 1144 h 1145"/>
                <a:gd name="T4" fmla="*/ 6439 w 6440"/>
                <a:gd name="T5" fmla="*/ 0 h 1145"/>
                <a:gd name="T6" fmla="*/ 0 w 6440"/>
                <a:gd name="T7" fmla="*/ 0 h 1145"/>
                <a:gd name="T8" fmla="*/ 347 w 6440"/>
                <a:gd name="T9" fmla="*/ 1144 h 1145"/>
                <a:gd name="T10" fmla="*/ 6091 w 6440"/>
                <a:gd name="T11" fmla="*/ 1144 h 1145"/>
              </a:gdLst>
              <a:ahLst/>
              <a:cxnLst>
                <a:cxn ang="0">
                  <a:pos x="T0" y="T1"/>
                </a:cxn>
                <a:cxn ang="0">
                  <a:pos x="T2" y="T3"/>
                </a:cxn>
                <a:cxn ang="0">
                  <a:pos x="T4" y="T5"/>
                </a:cxn>
                <a:cxn ang="0">
                  <a:pos x="T6" y="T7"/>
                </a:cxn>
                <a:cxn ang="0">
                  <a:pos x="T8" y="T9"/>
                </a:cxn>
                <a:cxn ang="0">
                  <a:pos x="T10" y="T11"/>
                </a:cxn>
              </a:cxnLst>
              <a:rect l="0" t="0" r="r" b="b"/>
              <a:pathLst>
                <a:path w="6440" h="1145">
                  <a:moveTo>
                    <a:pt x="6091" y="1144"/>
                  </a:moveTo>
                  <a:lnTo>
                    <a:pt x="6091" y="1144"/>
                  </a:lnTo>
                  <a:cubicBezTo>
                    <a:pt x="6227" y="778"/>
                    <a:pt x="6342" y="399"/>
                    <a:pt x="6439" y="0"/>
                  </a:cubicBezTo>
                  <a:cubicBezTo>
                    <a:pt x="0" y="0"/>
                    <a:pt x="0" y="0"/>
                    <a:pt x="0" y="0"/>
                  </a:cubicBezTo>
                  <a:cubicBezTo>
                    <a:pt x="96" y="399"/>
                    <a:pt x="212" y="778"/>
                    <a:pt x="347" y="1144"/>
                  </a:cubicBezTo>
                  <a:lnTo>
                    <a:pt x="6091" y="1144"/>
                  </a:lnTo>
                </a:path>
              </a:pathLst>
            </a:custGeom>
            <a:solidFill>
              <a:schemeClr val="accent1">
                <a:lumMod val="50000"/>
              </a:schemeClr>
            </a:solidFill>
            <a:ln>
              <a:noFill/>
            </a:ln>
            <a:effectLst/>
          </p:spPr>
          <p:txBody>
            <a:bodyPr wrap="none" anchor="ctr"/>
            <a:lstStyle/>
            <a:p>
              <a:endParaRPr lang="en-US"/>
            </a:p>
          </p:txBody>
        </p:sp>
        <p:sp>
          <p:nvSpPr>
            <p:cNvPr id="282" name="Freeform 13"/>
            <p:cNvSpPr>
              <a:spLocks noChangeArrowheads="1"/>
            </p:cNvSpPr>
            <p:nvPr/>
          </p:nvSpPr>
          <p:spPr bwMode="auto">
            <a:xfrm rot="1809314">
              <a:off x="5526857" y="7885938"/>
              <a:ext cx="853266" cy="296045"/>
            </a:xfrm>
            <a:custGeom>
              <a:avLst/>
              <a:gdLst>
                <a:gd name="T0" fmla="*/ 3291 w 3292"/>
                <a:gd name="T1" fmla="*/ 0 h 1145"/>
                <a:gd name="T2" fmla="*/ 3291 w 3292"/>
                <a:gd name="T3" fmla="*/ 0 h 1145"/>
                <a:gd name="T4" fmla="*/ 0 w 3292"/>
                <a:gd name="T5" fmla="*/ 0 h 1145"/>
                <a:gd name="T6" fmla="*/ 0 w 3292"/>
                <a:gd name="T7" fmla="*/ 1144 h 1145"/>
                <a:gd name="T8" fmla="*/ 2944 w 3292"/>
                <a:gd name="T9" fmla="*/ 1144 h 1145"/>
                <a:gd name="T10" fmla="*/ 3291 w 3292"/>
                <a:gd name="T11" fmla="*/ 0 h 1145"/>
              </a:gdLst>
              <a:ahLst/>
              <a:cxnLst>
                <a:cxn ang="0">
                  <a:pos x="T0" y="T1"/>
                </a:cxn>
                <a:cxn ang="0">
                  <a:pos x="T2" y="T3"/>
                </a:cxn>
                <a:cxn ang="0">
                  <a:pos x="T4" y="T5"/>
                </a:cxn>
                <a:cxn ang="0">
                  <a:pos x="T6" y="T7"/>
                </a:cxn>
                <a:cxn ang="0">
                  <a:pos x="T8" y="T9"/>
                </a:cxn>
                <a:cxn ang="0">
                  <a:pos x="T10" y="T11"/>
                </a:cxn>
              </a:cxnLst>
              <a:rect l="0" t="0" r="r" b="b"/>
              <a:pathLst>
                <a:path w="3292" h="1145">
                  <a:moveTo>
                    <a:pt x="3291" y="0"/>
                  </a:moveTo>
                  <a:lnTo>
                    <a:pt x="3291" y="0"/>
                  </a:lnTo>
                  <a:cubicBezTo>
                    <a:pt x="0" y="0"/>
                    <a:pt x="0" y="0"/>
                    <a:pt x="0" y="0"/>
                  </a:cubicBezTo>
                  <a:cubicBezTo>
                    <a:pt x="0" y="1144"/>
                    <a:pt x="0" y="1144"/>
                    <a:pt x="0" y="1144"/>
                  </a:cubicBezTo>
                  <a:cubicBezTo>
                    <a:pt x="2944" y="1144"/>
                    <a:pt x="2944" y="1144"/>
                    <a:pt x="2944" y="1144"/>
                  </a:cubicBezTo>
                  <a:cubicBezTo>
                    <a:pt x="3079" y="778"/>
                    <a:pt x="3194" y="392"/>
                    <a:pt x="3291" y="0"/>
                  </a:cubicBezTo>
                </a:path>
              </a:pathLst>
            </a:custGeom>
            <a:solidFill>
              <a:srgbClr val="B6B3B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283" name="Freeform 14"/>
            <p:cNvSpPr>
              <a:spLocks noChangeArrowheads="1"/>
            </p:cNvSpPr>
            <p:nvPr/>
          </p:nvSpPr>
          <p:spPr bwMode="auto">
            <a:xfrm rot="1809314">
              <a:off x="4564103" y="7613700"/>
              <a:ext cx="1912414" cy="337194"/>
            </a:xfrm>
            <a:custGeom>
              <a:avLst/>
              <a:gdLst>
                <a:gd name="T0" fmla="*/ 6979 w 7379"/>
                <a:gd name="T1" fmla="*/ 1305 h 1306"/>
                <a:gd name="T2" fmla="*/ 6979 w 7379"/>
                <a:gd name="T3" fmla="*/ 1305 h 1306"/>
                <a:gd name="T4" fmla="*/ 7378 w 7379"/>
                <a:gd name="T5" fmla="*/ 0 h 1306"/>
                <a:gd name="T6" fmla="*/ 0 w 7379"/>
                <a:gd name="T7" fmla="*/ 0 h 1306"/>
                <a:gd name="T8" fmla="*/ 399 w 7379"/>
                <a:gd name="T9" fmla="*/ 1305 h 1306"/>
                <a:gd name="T10" fmla="*/ 6979 w 7379"/>
                <a:gd name="T11" fmla="*/ 1305 h 1306"/>
              </a:gdLst>
              <a:ahLst/>
              <a:cxnLst>
                <a:cxn ang="0">
                  <a:pos x="T0" y="T1"/>
                </a:cxn>
                <a:cxn ang="0">
                  <a:pos x="T2" y="T3"/>
                </a:cxn>
                <a:cxn ang="0">
                  <a:pos x="T4" y="T5"/>
                </a:cxn>
                <a:cxn ang="0">
                  <a:pos x="T6" y="T7"/>
                </a:cxn>
                <a:cxn ang="0">
                  <a:pos x="T8" y="T9"/>
                </a:cxn>
                <a:cxn ang="0">
                  <a:pos x="T10" y="T11"/>
                </a:cxn>
              </a:cxnLst>
              <a:rect l="0" t="0" r="r" b="b"/>
              <a:pathLst>
                <a:path w="7379" h="1306">
                  <a:moveTo>
                    <a:pt x="6979" y="1305"/>
                  </a:moveTo>
                  <a:lnTo>
                    <a:pt x="6979" y="1305"/>
                  </a:lnTo>
                  <a:cubicBezTo>
                    <a:pt x="7134" y="887"/>
                    <a:pt x="7268" y="450"/>
                    <a:pt x="7378" y="0"/>
                  </a:cubicBezTo>
                  <a:cubicBezTo>
                    <a:pt x="0" y="0"/>
                    <a:pt x="0" y="0"/>
                    <a:pt x="0" y="0"/>
                  </a:cubicBezTo>
                  <a:cubicBezTo>
                    <a:pt x="110" y="450"/>
                    <a:pt x="245" y="887"/>
                    <a:pt x="399" y="1305"/>
                  </a:cubicBezTo>
                  <a:lnTo>
                    <a:pt x="6979" y="1305"/>
                  </a:lnTo>
                </a:path>
              </a:pathLst>
            </a:custGeom>
            <a:solidFill>
              <a:schemeClr val="accent1"/>
            </a:solidFill>
            <a:ln>
              <a:noFill/>
            </a:ln>
            <a:effectLst/>
          </p:spPr>
          <p:txBody>
            <a:bodyPr wrap="none" anchor="ctr"/>
            <a:lstStyle/>
            <a:p>
              <a:endParaRPr lang="en-US"/>
            </a:p>
          </p:txBody>
        </p:sp>
        <p:sp>
          <p:nvSpPr>
            <p:cNvPr id="284" name="Freeform 15"/>
            <p:cNvSpPr>
              <a:spLocks noChangeArrowheads="1"/>
            </p:cNvSpPr>
            <p:nvPr/>
          </p:nvSpPr>
          <p:spPr bwMode="auto">
            <a:xfrm rot="1809314">
              <a:off x="5520419" y="6593703"/>
              <a:ext cx="220752" cy="1990012"/>
            </a:xfrm>
            <a:custGeom>
              <a:avLst/>
              <a:gdLst>
                <a:gd name="T0" fmla="*/ 617 w 855"/>
                <a:gd name="T1" fmla="*/ 7680 h 7681"/>
                <a:gd name="T2" fmla="*/ 237 w 855"/>
                <a:gd name="T3" fmla="*/ 7680 h 7681"/>
                <a:gd name="T4" fmla="*/ 0 w 855"/>
                <a:gd name="T5" fmla="*/ 0 h 7681"/>
                <a:gd name="T6" fmla="*/ 854 w 855"/>
                <a:gd name="T7" fmla="*/ 0 h 7681"/>
                <a:gd name="T8" fmla="*/ 617 w 855"/>
                <a:gd name="T9" fmla="*/ 7680 h 7681"/>
              </a:gdLst>
              <a:ahLst/>
              <a:cxnLst>
                <a:cxn ang="0">
                  <a:pos x="T0" y="T1"/>
                </a:cxn>
                <a:cxn ang="0">
                  <a:pos x="T2" y="T3"/>
                </a:cxn>
                <a:cxn ang="0">
                  <a:pos x="T4" y="T5"/>
                </a:cxn>
                <a:cxn ang="0">
                  <a:pos x="T6" y="T7"/>
                </a:cxn>
                <a:cxn ang="0">
                  <a:pos x="T8" y="T9"/>
                </a:cxn>
              </a:cxnLst>
              <a:rect l="0" t="0" r="r" b="b"/>
              <a:pathLst>
                <a:path w="855" h="7681">
                  <a:moveTo>
                    <a:pt x="617" y="7680"/>
                  </a:moveTo>
                  <a:lnTo>
                    <a:pt x="237" y="7680"/>
                  </a:lnTo>
                  <a:lnTo>
                    <a:pt x="0" y="0"/>
                  </a:lnTo>
                  <a:lnTo>
                    <a:pt x="854" y="0"/>
                  </a:lnTo>
                  <a:lnTo>
                    <a:pt x="617" y="7680"/>
                  </a:lnTo>
                </a:path>
              </a:pathLst>
            </a:custGeom>
            <a:solidFill>
              <a:schemeClr val="accent1"/>
            </a:solidFill>
            <a:ln>
              <a:noFill/>
            </a:ln>
            <a:effectLst/>
          </p:spPr>
          <p:txBody>
            <a:bodyPr wrap="none" anchor="ctr"/>
            <a:lstStyle/>
            <a:p>
              <a:endParaRPr lang="en-US"/>
            </a:p>
          </p:txBody>
        </p:sp>
        <p:sp>
          <p:nvSpPr>
            <p:cNvPr id="285" name="Freeform 18"/>
            <p:cNvSpPr>
              <a:spLocks noChangeArrowheads="1"/>
            </p:cNvSpPr>
            <p:nvPr/>
          </p:nvSpPr>
          <p:spPr bwMode="auto">
            <a:xfrm rot="1809314">
              <a:off x="6093487" y="5486708"/>
              <a:ext cx="953920" cy="953285"/>
            </a:xfrm>
            <a:custGeom>
              <a:avLst/>
              <a:gdLst>
                <a:gd name="T0" fmla="*/ 3681 w 3682"/>
                <a:gd name="T1" fmla="*/ 1845 h 3684"/>
                <a:gd name="T2" fmla="*/ 3681 w 3682"/>
                <a:gd name="T3" fmla="*/ 1845 h 3684"/>
                <a:gd name="T4" fmla="*/ 1838 w 3682"/>
                <a:gd name="T5" fmla="*/ 3683 h 3684"/>
                <a:gd name="T6" fmla="*/ 0 w 3682"/>
                <a:gd name="T7" fmla="*/ 1845 h 3684"/>
                <a:gd name="T8" fmla="*/ 1838 w 3682"/>
                <a:gd name="T9" fmla="*/ 0 h 3684"/>
                <a:gd name="T10" fmla="*/ 3681 w 3682"/>
                <a:gd name="T11" fmla="*/ 1845 h 3684"/>
              </a:gdLst>
              <a:ahLst/>
              <a:cxnLst>
                <a:cxn ang="0">
                  <a:pos x="T0" y="T1"/>
                </a:cxn>
                <a:cxn ang="0">
                  <a:pos x="T2" y="T3"/>
                </a:cxn>
                <a:cxn ang="0">
                  <a:pos x="T4" y="T5"/>
                </a:cxn>
                <a:cxn ang="0">
                  <a:pos x="T6" y="T7"/>
                </a:cxn>
                <a:cxn ang="0">
                  <a:pos x="T8" y="T9"/>
                </a:cxn>
                <a:cxn ang="0">
                  <a:pos x="T10" y="T11"/>
                </a:cxn>
              </a:cxnLst>
              <a:rect l="0" t="0" r="r" b="b"/>
              <a:pathLst>
                <a:path w="3682" h="3684">
                  <a:moveTo>
                    <a:pt x="3681" y="1845"/>
                  </a:moveTo>
                  <a:lnTo>
                    <a:pt x="3681" y="1845"/>
                  </a:lnTo>
                  <a:cubicBezTo>
                    <a:pt x="3681" y="2860"/>
                    <a:pt x="2853" y="3683"/>
                    <a:pt x="1838" y="3683"/>
                  </a:cubicBezTo>
                  <a:cubicBezTo>
                    <a:pt x="822" y="3683"/>
                    <a:pt x="0" y="2860"/>
                    <a:pt x="0" y="1845"/>
                  </a:cubicBezTo>
                  <a:cubicBezTo>
                    <a:pt x="0" y="829"/>
                    <a:pt x="822" y="0"/>
                    <a:pt x="1838" y="0"/>
                  </a:cubicBezTo>
                  <a:cubicBezTo>
                    <a:pt x="2853" y="0"/>
                    <a:pt x="3681" y="829"/>
                    <a:pt x="3681" y="1845"/>
                  </a:cubicBezTo>
                </a:path>
              </a:pathLst>
            </a:custGeom>
            <a:solidFill>
              <a:schemeClr val="accent1"/>
            </a:solidFill>
            <a:ln>
              <a:noFill/>
            </a:ln>
            <a:effectLst/>
          </p:spPr>
          <p:txBody>
            <a:bodyPr wrap="none" anchor="ctr"/>
            <a:lstStyle/>
            <a:p>
              <a:endParaRPr lang="en-US"/>
            </a:p>
          </p:txBody>
        </p:sp>
        <p:sp>
          <p:nvSpPr>
            <p:cNvPr id="286" name="Freeform 19"/>
            <p:cNvSpPr>
              <a:spLocks noChangeArrowheads="1"/>
            </p:cNvSpPr>
            <p:nvPr/>
          </p:nvSpPr>
          <p:spPr bwMode="auto">
            <a:xfrm rot="1809314">
              <a:off x="6190134" y="5584853"/>
              <a:ext cx="759475" cy="758971"/>
            </a:xfrm>
            <a:custGeom>
              <a:avLst/>
              <a:gdLst>
                <a:gd name="T0" fmla="*/ 2931 w 2932"/>
                <a:gd name="T1" fmla="*/ 1466 h 2932"/>
                <a:gd name="T2" fmla="*/ 2931 w 2932"/>
                <a:gd name="T3" fmla="*/ 1466 h 2932"/>
                <a:gd name="T4" fmla="*/ 1466 w 2932"/>
                <a:gd name="T5" fmla="*/ 2931 h 2932"/>
                <a:gd name="T6" fmla="*/ 0 w 2932"/>
                <a:gd name="T7" fmla="*/ 1466 h 2932"/>
                <a:gd name="T8" fmla="*/ 1466 w 2932"/>
                <a:gd name="T9" fmla="*/ 0 h 2932"/>
                <a:gd name="T10" fmla="*/ 2931 w 2932"/>
                <a:gd name="T11" fmla="*/ 1466 h 2932"/>
              </a:gdLst>
              <a:ahLst/>
              <a:cxnLst>
                <a:cxn ang="0">
                  <a:pos x="T0" y="T1"/>
                </a:cxn>
                <a:cxn ang="0">
                  <a:pos x="T2" y="T3"/>
                </a:cxn>
                <a:cxn ang="0">
                  <a:pos x="T4" y="T5"/>
                </a:cxn>
                <a:cxn ang="0">
                  <a:pos x="T6" y="T7"/>
                </a:cxn>
                <a:cxn ang="0">
                  <a:pos x="T8" y="T9"/>
                </a:cxn>
                <a:cxn ang="0">
                  <a:pos x="T10" y="T11"/>
                </a:cxn>
              </a:cxnLst>
              <a:rect l="0" t="0" r="r" b="b"/>
              <a:pathLst>
                <a:path w="2932" h="2932">
                  <a:moveTo>
                    <a:pt x="2931" y="1466"/>
                  </a:moveTo>
                  <a:lnTo>
                    <a:pt x="2931" y="1466"/>
                  </a:lnTo>
                  <a:cubicBezTo>
                    <a:pt x="2931" y="2275"/>
                    <a:pt x="2276" y="2931"/>
                    <a:pt x="1466" y="2931"/>
                  </a:cubicBezTo>
                  <a:cubicBezTo>
                    <a:pt x="656" y="2931"/>
                    <a:pt x="0" y="2275"/>
                    <a:pt x="0" y="1466"/>
                  </a:cubicBezTo>
                  <a:cubicBezTo>
                    <a:pt x="0" y="656"/>
                    <a:pt x="656" y="0"/>
                    <a:pt x="1466" y="0"/>
                  </a:cubicBezTo>
                  <a:cubicBezTo>
                    <a:pt x="2276" y="0"/>
                    <a:pt x="2931" y="656"/>
                    <a:pt x="2931" y="1466"/>
                  </a:cubicBezTo>
                </a:path>
              </a:pathLst>
            </a:custGeom>
            <a:solidFill>
              <a:schemeClr val="bg1">
                <a:lumMod val="75000"/>
              </a:schemeClr>
            </a:solidFill>
            <a:ln>
              <a:noFill/>
            </a:ln>
            <a:effectLst/>
          </p:spPr>
          <p:txBody>
            <a:bodyPr wrap="none" anchor="ctr"/>
            <a:lstStyle/>
            <a:p>
              <a:endParaRPr lang="en-US"/>
            </a:p>
          </p:txBody>
        </p:sp>
      </p:grpSp>
    </p:spTree>
    <p:extLst>
      <p:ext uri="{BB962C8B-B14F-4D97-AF65-F5344CB8AC3E}">
        <p14:creationId xmlns:p14="http://schemas.microsoft.com/office/powerpoint/2010/main" val="41687133"/>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56"/>
                                        </p:tgtEl>
                                        <p:attrNameLst>
                                          <p:attrName>style.visibility</p:attrName>
                                        </p:attrNameLst>
                                      </p:cBhvr>
                                      <p:to>
                                        <p:strVal val="visible"/>
                                      </p:to>
                                    </p:set>
                                    <p:animEffect transition="in" filter="fade">
                                      <p:cBhvr>
                                        <p:cTn id="16" dur="500"/>
                                        <p:tgtEl>
                                          <p:spTgt spid="256"/>
                                        </p:tgtEl>
                                      </p:cBhvr>
                                    </p:animEffect>
                                  </p:childTnLst>
                                </p:cTn>
                              </p:par>
                            </p:childTnLst>
                          </p:cTn>
                        </p:par>
                        <p:par>
                          <p:cTn id="17" fill="hold">
                            <p:stCondLst>
                              <p:cond delay="1000"/>
                            </p:stCondLst>
                            <p:childTnLst>
                              <p:par>
                                <p:cTn id="18" presetID="2" presetClass="entr" presetSubtype="4" fill="hold" nodeType="afterEffect">
                                  <p:stCondLst>
                                    <p:cond delay="0"/>
                                  </p:stCondLst>
                                  <p:childTnLst>
                                    <p:set>
                                      <p:cBhvr>
                                        <p:cTn id="19" dur="1" fill="hold">
                                          <p:stCondLst>
                                            <p:cond delay="0"/>
                                          </p:stCondLst>
                                        </p:cTn>
                                        <p:tgtEl>
                                          <p:spTgt spid="67"/>
                                        </p:tgtEl>
                                        <p:attrNameLst>
                                          <p:attrName>style.visibility</p:attrName>
                                        </p:attrNameLst>
                                      </p:cBhvr>
                                      <p:to>
                                        <p:strVal val="visible"/>
                                      </p:to>
                                    </p:set>
                                    <p:anim calcmode="lin" valueType="num">
                                      <p:cBhvr additive="base">
                                        <p:cTn id="20" dur="500" fill="hold"/>
                                        <p:tgtEl>
                                          <p:spTgt spid="67"/>
                                        </p:tgtEl>
                                        <p:attrNameLst>
                                          <p:attrName>ppt_x</p:attrName>
                                        </p:attrNameLst>
                                      </p:cBhvr>
                                      <p:tavLst>
                                        <p:tav tm="0">
                                          <p:val>
                                            <p:strVal val="#ppt_x"/>
                                          </p:val>
                                        </p:tav>
                                        <p:tav tm="100000">
                                          <p:val>
                                            <p:strVal val="#ppt_x"/>
                                          </p:val>
                                        </p:tav>
                                      </p:tavLst>
                                    </p:anim>
                                    <p:anim calcmode="lin" valueType="num">
                                      <p:cBhvr additive="base">
                                        <p:cTn id="21" dur="500" fill="hold"/>
                                        <p:tgtEl>
                                          <p:spTgt spid="67"/>
                                        </p:tgtEl>
                                        <p:attrNameLst>
                                          <p:attrName>ppt_y</p:attrName>
                                        </p:attrNameLst>
                                      </p:cBhvr>
                                      <p:tavLst>
                                        <p:tav tm="0">
                                          <p:val>
                                            <p:strVal val="1+#ppt_h/2"/>
                                          </p:val>
                                        </p:tav>
                                        <p:tav tm="100000">
                                          <p:val>
                                            <p:strVal val="#ppt_y"/>
                                          </p:val>
                                        </p:tav>
                                      </p:tavLst>
                                    </p:anim>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childTnLst>
                          </p:cTn>
                        </p:par>
                        <p:par>
                          <p:cTn id="29" fill="hold">
                            <p:stCondLst>
                              <p:cond delay="2000"/>
                            </p:stCondLst>
                            <p:childTnLst>
                              <p:par>
                                <p:cTn id="30" presetID="2" presetClass="entr" presetSubtype="4" fill="hold" nodeType="afterEffect">
                                  <p:stCondLst>
                                    <p:cond delay="0"/>
                                  </p:stCondLst>
                                  <p:childTnLst>
                                    <p:set>
                                      <p:cBhvr>
                                        <p:cTn id="31" dur="1" fill="hold">
                                          <p:stCondLst>
                                            <p:cond delay="0"/>
                                          </p:stCondLst>
                                        </p:cTn>
                                        <p:tgtEl>
                                          <p:spTgt spid="98"/>
                                        </p:tgtEl>
                                        <p:attrNameLst>
                                          <p:attrName>style.visibility</p:attrName>
                                        </p:attrNameLst>
                                      </p:cBhvr>
                                      <p:to>
                                        <p:strVal val="visible"/>
                                      </p:to>
                                    </p:set>
                                    <p:anim calcmode="lin" valueType="num">
                                      <p:cBhvr additive="base">
                                        <p:cTn id="32" dur="500" fill="hold"/>
                                        <p:tgtEl>
                                          <p:spTgt spid="98"/>
                                        </p:tgtEl>
                                        <p:attrNameLst>
                                          <p:attrName>ppt_x</p:attrName>
                                        </p:attrNameLst>
                                      </p:cBhvr>
                                      <p:tavLst>
                                        <p:tav tm="0">
                                          <p:val>
                                            <p:strVal val="#ppt_x"/>
                                          </p:val>
                                        </p:tav>
                                        <p:tav tm="100000">
                                          <p:val>
                                            <p:strVal val="#ppt_x"/>
                                          </p:val>
                                        </p:tav>
                                      </p:tavLst>
                                    </p:anim>
                                    <p:anim calcmode="lin" valueType="num">
                                      <p:cBhvr additive="base">
                                        <p:cTn id="33" dur="500" fill="hold"/>
                                        <p:tgtEl>
                                          <p:spTgt spid="98"/>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55"/>
                                        </p:tgtEl>
                                        <p:attrNameLst>
                                          <p:attrName>style.visibility</p:attrName>
                                        </p:attrNameLst>
                                      </p:cBhvr>
                                      <p:to>
                                        <p:strVal val="visible"/>
                                      </p:to>
                                    </p:set>
                                    <p:animEffect transition="in" filter="fade">
                                      <p:cBhvr>
                                        <p:cTn id="40" dur="500"/>
                                        <p:tgtEl>
                                          <p:spTgt spid="2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8" grpId="0"/>
      <p:bldP spid="39" grpId="0"/>
      <p:bldP spid="42" grpId="0"/>
      <p:bldP spid="255" grpId="0"/>
      <p:bldP spid="25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0" name="Straight Connector 279"/>
          <p:cNvCxnSpPr/>
          <p:nvPr/>
        </p:nvCxnSpPr>
        <p:spPr>
          <a:xfrm>
            <a:off x="9408367" y="3341967"/>
            <a:ext cx="0" cy="655022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a:stCxn id="247" idx="1"/>
          </p:cNvCxnSpPr>
          <p:nvPr/>
        </p:nvCxnSpPr>
        <p:spPr>
          <a:xfrm>
            <a:off x="14840857" y="3388628"/>
            <a:ext cx="0" cy="650355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40" name="TextBox 30"/>
          <p:cNvSpPr txBox="1">
            <a:spLocks noChangeArrowheads="1"/>
          </p:cNvSpPr>
          <p:nvPr/>
        </p:nvSpPr>
        <p:spPr bwMode="auto">
          <a:xfrm>
            <a:off x="4365106" y="9410823"/>
            <a:ext cx="46100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1" name="TextBox 30"/>
          <p:cNvSpPr txBox="1">
            <a:spLocks noChangeArrowheads="1"/>
          </p:cNvSpPr>
          <p:nvPr/>
        </p:nvSpPr>
        <p:spPr bwMode="auto">
          <a:xfrm>
            <a:off x="9915484" y="9388356"/>
            <a:ext cx="46100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2" name="TextBox 30"/>
          <p:cNvSpPr txBox="1">
            <a:spLocks noChangeArrowheads="1"/>
          </p:cNvSpPr>
          <p:nvPr/>
        </p:nvSpPr>
        <p:spPr bwMode="auto">
          <a:xfrm>
            <a:off x="15474620" y="9388543"/>
            <a:ext cx="46100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3" name="TextBox 31"/>
          <p:cNvSpPr txBox="1">
            <a:spLocks noChangeArrowheads="1"/>
          </p:cNvSpPr>
          <p:nvPr/>
        </p:nvSpPr>
        <p:spPr bwMode="auto">
          <a:xfrm>
            <a:off x="3734512" y="2965438"/>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accent1"/>
                </a:solidFill>
                <a:latin typeface="Lato Regular"/>
                <a:cs typeface="Lato Regular"/>
              </a:rPr>
              <a:t>2014</a:t>
            </a:r>
            <a:endParaRPr lang="id-ID" sz="4500" b="1" dirty="0">
              <a:solidFill>
                <a:schemeClr val="accent1"/>
              </a:solidFill>
              <a:latin typeface="Lato Regular"/>
              <a:cs typeface="Lato Regular"/>
            </a:endParaRPr>
          </a:p>
        </p:txBody>
      </p:sp>
      <p:sp>
        <p:nvSpPr>
          <p:cNvPr id="244" name="Rounded Rectangle 243"/>
          <p:cNvSpPr/>
          <p:nvPr/>
        </p:nvSpPr>
        <p:spPr>
          <a:xfrm>
            <a:off x="4756421" y="3821686"/>
            <a:ext cx="3806059" cy="10972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5" name="TextBox 31"/>
          <p:cNvSpPr txBox="1">
            <a:spLocks noChangeArrowheads="1"/>
          </p:cNvSpPr>
          <p:nvPr/>
        </p:nvSpPr>
        <p:spPr bwMode="auto">
          <a:xfrm>
            <a:off x="9264842" y="2996213"/>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accent2"/>
                </a:solidFill>
                <a:latin typeface="Lato Regular"/>
                <a:cs typeface="Lato Regular"/>
              </a:rPr>
              <a:t>2015</a:t>
            </a:r>
            <a:endParaRPr lang="id-ID" sz="4500" b="1" dirty="0">
              <a:solidFill>
                <a:schemeClr val="accent2"/>
              </a:solidFill>
              <a:latin typeface="Lato Regular"/>
              <a:cs typeface="Lato Regular"/>
            </a:endParaRPr>
          </a:p>
        </p:txBody>
      </p:sp>
      <p:sp>
        <p:nvSpPr>
          <p:cNvPr id="246" name="Rounded Rectangle 245"/>
          <p:cNvSpPr/>
          <p:nvPr/>
        </p:nvSpPr>
        <p:spPr>
          <a:xfrm>
            <a:off x="10264471" y="3852461"/>
            <a:ext cx="3806059" cy="10972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7" name="TextBox 31"/>
          <p:cNvSpPr txBox="1">
            <a:spLocks noChangeArrowheads="1"/>
          </p:cNvSpPr>
          <p:nvPr/>
        </p:nvSpPr>
        <p:spPr bwMode="auto">
          <a:xfrm>
            <a:off x="14840857" y="2996213"/>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accent3"/>
                </a:solidFill>
                <a:latin typeface="Lato Regular"/>
                <a:cs typeface="Lato Regular"/>
              </a:rPr>
              <a:t>2016</a:t>
            </a:r>
            <a:endParaRPr lang="id-ID" sz="4500" b="1" dirty="0">
              <a:solidFill>
                <a:schemeClr val="accent3"/>
              </a:solidFill>
              <a:latin typeface="Lato Regular"/>
              <a:cs typeface="Lato Regular"/>
            </a:endParaRPr>
          </a:p>
        </p:txBody>
      </p:sp>
      <p:sp>
        <p:nvSpPr>
          <p:cNvPr id="248" name="Rounded Rectangle 247"/>
          <p:cNvSpPr/>
          <p:nvPr/>
        </p:nvSpPr>
        <p:spPr>
          <a:xfrm>
            <a:off x="15862766" y="3852461"/>
            <a:ext cx="3806059" cy="10972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nvGrpSpPr>
          <p:cNvPr id="153" name="Group 152"/>
          <p:cNvGrpSpPr/>
          <p:nvPr/>
        </p:nvGrpSpPr>
        <p:grpSpPr>
          <a:xfrm>
            <a:off x="5954315" y="4267124"/>
            <a:ext cx="1442281" cy="4831046"/>
            <a:chOff x="9013583" y="3601187"/>
            <a:chExt cx="2684217" cy="8991013"/>
          </a:xfrm>
        </p:grpSpPr>
        <p:sp>
          <p:nvSpPr>
            <p:cNvPr id="154" name="Freeform 11"/>
            <p:cNvSpPr>
              <a:spLocks noEditPoints="1"/>
            </p:cNvSpPr>
            <p:nvPr/>
          </p:nvSpPr>
          <p:spPr bwMode="auto">
            <a:xfrm>
              <a:off x="9013583" y="3601187"/>
              <a:ext cx="2684217" cy="8991013"/>
            </a:xfrm>
            <a:custGeom>
              <a:avLst/>
              <a:gdLst>
                <a:gd name="T0" fmla="*/ 0 w 549"/>
                <a:gd name="T1" fmla="*/ 0 h 1838"/>
                <a:gd name="T2" fmla="*/ 0 w 549"/>
                <a:gd name="T3" fmla="*/ 135 h 1838"/>
                <a:gd name="T4" fmla="*/ 65 w 549"/>
                <a:gd name="T5" fmla="*/ 135 h 1838"/>
                <a:gd name="T6" fmla="*/ 65 w 549"/>
                <a:gd name="T7" fmla="*/ 1629 h 1838"/>
                <a:gd name="T8" fmla="*/ 274 w 549"/>
                <a:gd name="T9" fmla="*/ 1838 h 1838"/>
                <a:gd name="T10" fmla="*/ 484 w 549"/>
                <a:gd name="T11" fmla="*/ 1629 h 1838"/>
                <a:gd name="T12" fmla="*/ 484 w 549"/>
                <a:gd name="T13" fmla="*/ 135 h 1838"/>
                <a:gd name="T14" fmla="*/ 549 w 549"/>
                <a:gd name="T15" fmla="*/ 135 h 1838"/>
                <a:gd name="T16" fmla="*/ 549 w 549"/>
                <a:gd name="T17" fmla="*/ 0 h 1838"/>
                <a:gd name="T18" fmla="*/ 0 w 549"/>
                <a:gd name="T19" fmla="*/ 0 h 1838"/>
                <a:gd name="T20" fmla="*/ 509 w 549"/>
                <a:gd name="T21" fmla="*/ 96 h 1838"/>
                <a:gd name="T22" fmla="*/ 444 w 549"/>
                <a:gd name="T23" fmla="*/ 96 h 1838"/>
                <a:gd name="T24" fmla="*/ 444 w 549"/>
                <a:gd name="T25" fmla="*/ 847 h 1838"/>
                <a:gd name="T26" fmla="*/ 105 w 549"/>
                <a:gd name="T27" fmla="*/ 847 h 1838"/>
                <a:gd name="T28" fmla="*/ 105 w 549"/>
                <a:gd name="T29" fmla="*/ 96 h 1838"/>
                <a:gd name="T30" fmla="*/ 39 w 549"/>
                <a:gd name="T31" fmla="*/ 96 h 1838"/>
                <a:gd name="T32" fmla="*/ 39 w 549"/>
                <a:gd name="T33" fmla="*/ 39 h 1838"/>
                <a:gd name="T34" fmla="*/ 509 w 549"/>
                <a:gd name="T35" fmla="*/ 39 h 1838"/>
                <a:gd name="T36" fmla="*/ 509 w 549"/>
                <a:gd name="T37" fmla="*/ 96 h 1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9" h="1838">
                  <a:moveTo>
                    <a:pt x="0" y="0"/>
                  </a:moveTo>
                  <a:cubicBezTo>
                    <a:pt x="0" y="135"/>
                    <a:pt x="0" y="135"/>
                    <a:pt x="0" y="135"/>
                  </a:cubicBezTo>
                  <a:cubicBezTo>
                    <a:pt x="65" y="135"/>
                    <a:pt x="65" y="135"/>
                    <a:pt x="65" y="135"/>
                  </a:cubicBezTo>
                  <a:cubicBezTo>
                    <a:pt x="65" y="1629"/>
                    <a:pt x="65" y="1629"/>
                    <a:pt x="65" y="1629"/>
                  </a:cubicBezTo>
                  <a:cubicBezTo>
                    <a:pt x="65" y="1744"/>
                    <a:pt x="159" y="1838"/>
                    <a:pt x="274" y="1838"/>
                  </a:cubicBezTo>
                  <a:cubicBezTo>
                    <a:pt x="390" y="1838"/>
                    <a:pt x="484" y="1744"/>
                    <a:pt x="484" y="1629"/>
                  </a:cubicBezTo>
                  <a:cubicBezTo>
                    <a:pt x="484" y="135"/>
                    <a:pt x="484" y="135"/>
                    <a:pt x="484" y="135"/>
                  </a:cubicBezTo>
                  <a:cubicBezTo>
                    <a:pt x="549" y="135"/>
                    <a:pt x="549" y="135"/>
                    <a:pt x="549" y="135"/>
                  </a:cubicBezTo>
                  <a:cubicBezTo>
                    <a:pt x="549" y="0"/>
                    <a:pt x="549" y="0"/>
                    <a:pt x="549" y="0"/>
                  </a:cubicBezTo>
                  <a:lnTo>
                    <a:pt x="0" y="0"/>
                  </a:lnTo>
                  <a:close/>
                  <a:moveTo>
                    <a:pt x="509" y="96"/>
                  </a:moveTo>
                  <a:cubicBezTo>
                    <a:pt x="444" y="96"/>
                    <a:pt x="444" y="96"/>
                    <a:pt x="444" y="96"/>
                  </a:cubicBezTo>
                  <a:cubicBezTo>
                    <a:pt x="444" y="847"/>
                    <a:pt x="444" y="847"/>
                    <a:pt x="444" y="847"/>
                  </a:cubicBezTo>
                  <a:cubicBezTo>
                    <a:pt x="105" y="847"/>
                    <a:pt x="105" y="847"/>
                    <a:pt x="105" y="847"/>
                  </a:cubicBezTo>
                  <a:cubicBezTo>
                    <a:pt x="105" y="96"/>
                    <a:pt x="105" y="96"/>
                    <a:pt x="105" y="96"/>
                  </a:cubicBezTo>
                  <a:cubicBezTo>
                    <a:pt x="39" y="96"/>
                    <a:pt x="39" y="96"/>
                    <a:pt x="39" y="96"/>
                  </a:cubicBezTo>
                  <a:cubicBezTo>
                    <a:pt x="39" y="39"/>
                    <a:pt x="39" y="39"/>
                    <a:pt x="39" y="39"/>
                  </a:cubicBezTo>
                  <a:cubicBezTo>
                    <a:pt x="509" y="39"/>
                    <a:pt x="509" y="39"/>
                    <a:pt x="509" y="39"/>
                  </a:cubicBezTo>
                  <a:cubicBezTo>
                    <a:pt x="509" y="96"/>
                    <a:pt x="509" y="96"/>
                    <a:pt x="509" y="9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55" name="Rectangle 12"/>
            <p:cNvSpPr>
              <a:spLocks noChangeArrowheads="1"/>
            </p:cNvSpPr>
            <p:nvPr/>
          </p:nvSpPr>
          <p:spPr bwMode="auto">
            <a:xfrm>
              <a:off x="9526234" y="8631084"/>
              <a:ext cx="1653155" cy="1771699"/>
            </a:xfrm>
            <a:prstGeom prst="rect">
              <a:avLst/>
            </a:prstGeom>
            <a:solidFill>
              <a:schemeClr val="accent1">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56" name="Rectangle 13"/>
            <p:cNvSpPr>
              <a:spLocks noChangeArrowheads="1"/>
            </p:cNvSpPr>
            <p:nvPr/>
          </p:nvSpPr>
          <p:spPr bwMode="auto">
            <a:xfrm>
              <a:off x="9526234" y="7666012"/>
              <a:ext cx="1653155" cy="965072"/>
            </a:xfrm>
            <a:prstGeom prst="rect">
              <a:avLst/>
            </a:prstGeom>
            <a:solidFill>
              <a:schemeClr val="accent1">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57" name="Rectangle 14"/>
            <p:cNvSpPr>
              <a:spLocks noChangeArrowheads="1"/>
            </p:cNvSpPr>
            <p:nvPr/>
          </p:nvSpPr>
          <p:spPr bwMode="auto">
            <a:xfrm>
              <a:off x="9526234" y="10402783"/>
              <a:ext cx="1653155" cy="878648"/>
            </a:xfrm>
            <a:prstGeom prst="rect">
              <a:avLst/>
            </a:prstGeom>
            <a:solidFill>
              <a:schemeClr val="accent1">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58" name="Freeform 15"/>
            <p:cNvSpPr>
              <a:spLocks/>
            </p:cNvSpPr>
            <p:nvPr/>
          </p:nvSpPr>
          <p:spPr bwMode="auto">
            <a:xfrm>
              <a:off x="9526234" y="11281431"/>
              <a:ext cx="1653155" cy="1077424"/>
            </a:xfrm>
            <a:custGeom>
              <a:avLst/>
              <a:gdLst>
                <a:gd name="T0" fmla="*/ 0 w 338"/>
                <a:gd name="T1" fmla="*/ 56 h 220"/>
                <a:gd name="T2" fmla="*/ 163 w 338"/>
                <a:gd name="T3" fmla="*/ 220 h 220"/>
                <a:gd name="T4" fmla="*/ 175 w 338"/>
                <a:gd name="T5" fmla="*/ 220 h 220"/>
                <a:gd name="T6" fmla="*/ 338 w 338"/>
                <a:gd name="T7" fmla="*/ 56 h 220"/>
                <a:gd name="T8" fmla="*/ 338 w 338"/>
                <a:gd name="T9" fmla="*/ 0 h 220"/>
                <a:gd name="T10" fmla="*/ 0 w 338"/>
                <a:gd name="T11" fmla="*/ 0 h 220"/>
                <a:gd name="T12" fmla="*/ 0 w 338"/>
                <a:gd name="T13" fmla="*/ 56 h 220"/>
              </a:gdLst>
              <a:ahLst/>
              <a:cxnLst>
                <a:cxn ang="0">
                  <a:pos x="T0" y="T1"/>
                </a:cxn>
                <a:cxn ang="0">
                  <a:pos x="T2" y="T3"/>
                </a:cxn>
                <a:cxn ang="0">
                  <a:pos x="T4" y="T5"/>
                </a:cxn>
                <a:cxn ang="0">
                  <a:pos x="T6" y="T7"/>
                </a:cxn>
                <a:cxn ang="0">
                  <a:pos x="T8" y="T9"/>
                </a:cxn>
                <a:cxn ang="0">
                  <a:pos x="T10" y="T11"/>
                </a:cxn>
                <a:cxn ang="0">
                  <a:pos x="T12" y="T13"/>
                </a:cxn>
              </a:cxnLst>
              <a:rect l="0" t="0" r="r" b="b"/>
              <a:pathLst>
                <a:path w="338" h="220">
                  <a:moveTo>
                    <a:pt x="0" y="56"/>
                  </a:moveTo>
                  <a:cubicBezTo>
                    <a:pt x="0" y="146"/>
                    <a:pt x="73" y="220"/>
                    <a:pt x="163" y="220"/>
                  </a:cubicBezTo>
                  <a:cubicBezTo>
                    <a:pt x="175" y="220"/>
                    <a:pt x="175" y="220"/>
                    <a:pt x="175" y="220"/>
                  </a:cubicBezTo>
                  <a:cubicBezTo>
                    <a:pt x="265" y="220"/>
                    <a:pt x="338" y="146"/>
                    <a:pt x="338" y="56"/>
                  </a:cubicBezTo>
                  <a:cubicBezTo>
                    <a:pt x="338" y="0"/>
                    <a:pt x="338" y="0"/>
                    <a:pt x="338" y="0"/>
                  </a:cubicBezTo>
                  <a:cubicBezTo>
                    <a:pt x="0" y="0"/>
                    <a:pt x="0" y="0"/>
                    <a:pt x="0" y="0"/>
                  </a:cubicBezTo>
                  <a:lnTo>
                    <a:pt x="0" y="5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65" name="Oval 22"/>
            <p:cNvSpPr>
              <a:spLocks noChangeArrowheads="1"/>
            </p:cNvSpPr>
            <p:nvPr/>
          </p:nvSpPr>
          <p:spPr bwMode="auto">
            <a:xfrm>
              <a:off x="10485294" y="5200038"/>
              <a:ext cx="656654" cy="656825"/>
            </a:xfrm>
            <a:prstGeom prst="ellipse">
              <a:avLst/>
            </a:prstGeom>
            <a:solidFill>
              <a:srgbClr val="FFFFFF"/>
            </a:solidFill>
            <a:ln w="44450" cap="flat">
              <a:solidFill>
                <a:schemeClr val="accent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66" name="Oval 27"/>
            <p:cNvSpPr>
              <a:spLocks noChangeArrowheads="1"/>
            </p:cNvSpPr>
            <p:nvPr/>
          </p:nvSpPr>
          <p:spPr bwMode="auto">
            <a:xfrm>
              <a:off x="9771038" y="3998738"/>
              <a:ext cx="789136" cy="786461"/>
            </a:xfrm>
            <a:prstGeom prst="ellipse">
              <a:avLst/>
            </a:prstGeom>
            <a:solidFill>
              <a:srgbClr val="FFFFFF"/>
            </a:solidFill>
            <a:ln w="65088" cap="flat">
              <a:solidFill>
                <a:schemeClr val="accent1">
                  <a:lumMod val="7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67" name="Oval 29"/>
            <p:cNvSpPr>
              <a:spLocks noChangeArrowheads="1"/>
            </p:cNvSpPr>
            <p:nvPr/>
          </p:nvSpPr>
          <p:spPr bwMode="auto">
            <a:xfrm>
              <a:off x="10352811" y="6369647"/>
              <a:ext cx="305286" cy="305366"/>
            </a:xfrm>
            <a:prstGeom prst="ellipse">
              <a:avLst/>
            </a:prstGeom>
            <a:noFill/>
            <a:ln w="11113"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grpSp>
        <p:nvGrpSpPr>
          <p:cNvPr id="168" name="Group 167"/>
          <p:cNvGrpSpPr/>
          <p:nvPr/>
        </p:nvGrpSpPr>
        <p:grpSpPr>
          <a:xfrm>
            <a:off x="11499095" y="4267124"/>
            <a:ext cx="1442281" cy="4831046"/>
            <a:chOff x="9013583" y="3601187"/>
            <a:chExt cx="2684217" cy="8991013"/>
          </a:xfrm>
        </p:grpSpPr>
        <p:sp>
          <p:nvSpPr>
            <p:cNvPr id="169" name="Freeform 11"/>
            <p:cNvSpPr>
              <a:spLocks noEditPoints="1"/>
            </p:cNvSpPr>
            <p:nvPr/>
          </p:nvSpPr>
          <p:spPr bwMode="auto">
            <a:xfrm>
              <a:off x="9013583" y="3601187"/>
              <a:ext cx="2684217" cy="8991013"/>
            </a:xfrm>
            <a:custGeom>
              <a:avLst/>
              <a:gdLst>
                <a:gd name="T0" fmla="*/ 0 w 549"/>
                <a:gd name="T1" fmla="*/ 0 h 1838"/>
                <a:gd name="T2" fmla="*/ 0 w 549"/>
                <a:gd name="T3" fmla="*/ 135 h 1838"/>
                <a:gd name="T4" fmla="*/ 65 w 549"/>
                <a:gd name="T5" fmla="*/ 135 h 1838"/>
                <a:gd name="T6" fmla="*/ 65 w 549"/>
                <a:gd name="T7" fmla="*/ 1629 h 1838"/>
                <a:gd name="T8" fmla="*/ 274 w 549"/>
                <a:gd name="T9" fmla="*/ 1838 h 1838"/>
                <a:gd name="T10" fmla="*/ 484 w 549"/>
                <a:gd name="T11" fmla="*/ 1629 h 1838"/>
                <a:gd name="T12" fmla="*/ 484 w 549"/>
                <a:gd name="T13" fmla="*/ 135 h 1838"/>
                <a:gd name="T14" fmla="*/ 549 w 549"/>
                <a:gd name="T15" fmla="*/ 135 h 1838"/>
                <a:gd name="T16" fmla="*/ 549 w 549"/>
                <a:gd name="T17" fmla="*/ 0 h 1838"/>
                <a:gd name="T18" fmla="*/ 0 w 549"/>
                <a:gd name="T19" fmla="*/ 0 h 1838"/>
                <a:gd name="T20" fmla="*/ 509 w 549"/>
                <a:gd name="T21" fmla="*/ 96 h 1838"/>
                <a:gd name="T22" fmla="*/ 444 w 549"/>
                <a:gd name="T23" fmla="*/ 96 h 1838"/>
                <a:gd name="T24" fmla="*/ 444 w 549"/>
                <a:gd name="T25" fmla="*/ 847 h 1838"/>
                <a:gd name="T26" fmla="*/ 105 w 549"/>
                <a:gd name="T27" fmla="*/ 847 h 1838"/>
                <a:gd name="T28" fmla="*/ 105 w 549"/>
                <a:gd name="T29" fmla="*/ 96 h 1838"/>
                <a:gd name="T30" fmla="*/ 39 w 549"/>
                <a:gd name="T31" fmla="*/ 96 h 1838"/>
                <a:gd name="T32" fmla="*/ 39 w 549"/>
                <a:gd name="T33" fmla="*/ 39 h 1838"/>
                <a:gd name="T34" fmla="*/ 509 w 549"/>
                <a:gd name="T35" fmla="*/ 39 h 1838"/>
                <a:gd name="T36" fmla="*/ 509 w 549"/>
                <a:gd name="T37" fmla="*/ 96 h 1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9" h="1838">
                  <a:moveTo>
                    <a:pt x="0" y="0"/>
                  </a:moveTo>
                  <a:cubicBezTo>
                    <a:pt x="0" y="135"/>
                    <a:pt x="0" y="135"/>
                    <a:pt x="0" y="135"/>
                  </a:cubicBezTo>
                  <a:cubicBezTo>
                    <a:pt x="65" y="135"/>
                    <a:pt x="65" y="135"/>
                    <a:pt x="65" y="135"/>
                  </a:cubicBezTo>
                  <a:cubicBezTo>
                    <a:pt x="65" y="1629"/>
                    <a:pt x="65" y="1629"/>
                    <a:pt x="65" y="1629"/>
                  </a:cubicBezTo>
                  <a:cubicBezTo>
                    <a:pt x="65" y="1744"/>
                    <a:pt x="159" y="1838"/>
                    <a:pt x="274" y="1838"/>
                  </a:cubicBezTo>
                  <a:cubicBezTo>
                    <a:pt x="390" y="1838"/>
                    <a:pt x="484" y="1744"/>
                    <a:pt x="484" y="1629"/>
                  </a:cubicBezTo>
                  <a:cubicBezTo>
                    <a:pt x="484" y="135"/>
                    <a:pt x="484" y="135"/>
                    <a:pt x="484" y="135"/>
                  </a:cubicBezTo>
                  <a:cubicBezTo>
                    <a:pt x="549" y="135"/>
                    <a:pt x="549" y="135"/>
                    <a:pt x="549" y="135"/>
                  </a:cubicBezTo>
                  <a:cubicBezTo>
                    <a:pt x="549" y="0"/>
                    <a:pt x="549" y="0"/>
                    <a:pt x="549" y="0"/>
                  </a:cubicBezTo>
                  <a:lnTo>
                    <a:pt x="0" y="0"/>
                  </a:lnTo>
                  <a:close/>
                  <a:moveTo>
                    <a:pt x="509" y="96"/>
                  </a:moveTo>
                  <a:cubicBezTo>
                    <a:pt x="444" y="96"/>
                    <a:pt x="444" y="96"/>
                    <a:pt x="444" y="96"/>
                  </a:cubicBezTo>
                  <a:cubicBezTo>
                    <a:pt x="444" y="847"/>
                    <a:pt x="444" y="847"/>
                    <a:pt x="444" y="847"/>
                  </a:cubicBezTo>
                  <a:cubicBezTo>
                    <a:pt x="105" y="847"/>
                    <a:pt x="105" y="847"/>
                    <a:pt x="105" y="847"/>
                  </a:cubicBezTo>
                  <a:cubicBezTo>
                    <a:pt x="105" y="96"/>
                    <a:pt x="105" y="96"/>
                    <a:pt x="105" y="96"/>
                  </a:cubicBezTo>
                  <a:cubicBezTo>
                    <a:pt x="39" y="96"/>
                    <a:pt x="39" y="96"/>
                    <a:pt x="39" y="96"/>
                  </a:cubicBezTo>
                  <a:cubicBezTo>
                    <a:pt x="39" y="39"/>
                    <a:pt x="39" y="39"/>
                    <a:pt x="39" y="39"/>
                  </a:cubicBezTo>
                  <a:cubicBezTo>
                    <a:pt x="509" y="39"/>
                    <a:pt x="509" y="39"/>
                    <a:pt x="509" y="39"/>
                  </a:cubicBezTo>
                  <a:cubicBezTo>
                    <a:pt x="509" y="96"/>
                    <a:pt x="509" y="96"/>
                    <a:pt x="509" y="9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70" name="Rectangle 12"/>
            <p:cNvSpPr>
              <a:spLocks noChangeArrowheads="1"/>
            </p:cNvSpPr>
            <p:nvPr/>
          </p:nvSpPr>
          <p:spPr bwMode="auto">
            <a:xfrm>
              <a:off x="9526234" y="8631084"/>
              <a:ext cx="1653155" cy="1771699"/>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71" name="Rectangle 13"/>
            <p:cNvSpPr>
              <a:spLocks noChangeArrowheads="1"/>
            </p:cNvSpPr>
            <p:nvPr/>
          </p:nvSpPr>
          <p:spPr bwMode="auto">
            <a:xfrm>
              <a:off x="9526234" y="7666012"/>
              <a:ext cx="1653155" cy="965072"/>
            </a:xfrm>
            <a:prstGeom prst="rect">
              <a:avLst/>
            </a:prstGeom>
            <a:solidFill>
              <a:schemeClr val="accent2">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72" name="Rectangle 14"/>
            <p:cNvSpPr>
              <a:spLocks noChangeArrowheads="1"/>
            </p:cNvSpPr>
            <p:nvPr/>
          </p:nvSpPr>
          <p:spPr bwMode="auto">
            <a:xfrm>
              <a:off x="9526234" y="10402783"/>
              <a:ext cx="1653155" cy="878648"/>
            </a:xfrm>
            <a:prstGeom prst="rect">
              <a:avLst/>
            </a:prstGeom>
            <a:solidFill>
              <a:schemeClr val="accent2">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88" name="Freeform 15"/>
            <p:cNvSpPr>
              <a:spLocks/>
            </p:cNvSpPr>
            <p:nvPr/>
          </p:nvSpPr>
          <p:spPr bwMode="auto">
            <a:xfrm>
              <a:off x="9526234" y="11281431"/>
              <a:ext cx="1653155" cy="1077424"/>
            </a:xfrm>
            <a:custGeom>
              <a:avLst/>
              <a:gdLst>
                <a:gd name="T0" fmla="*/ 0 w 338"/>
                <a:gd name="T1" fmla="*/ 56 h 220"/>
                <a:gd name="T2" fmla="*/ 163 w 338"/>
                <a:gd name="T3" fmla="*/ 220 h 220"/>
                <a:gd name="T4" fmla="*/ 175 w 338"/>
                <a:gd name="T5" fmla="*/ 220 h 220"/>
                <a:gd name="T6" fmla="*/ 338 w 338"/>
                <a:gd name="T7" fmla="*/ 56 h 220"/>
                <a:gd name="T8" fmla="*/ 338 w 338"/>
                <a:gd name="T9" fmla="*/ 0 h 220"/>
                <a:gd name="T10" fmla="*/ 0 w 338"/>
                <a:gd name="T11" fmla="*/ 0 h 220"/>
                <a:gd name="T12" fmla="*/ 0 w 338"/>
                <a:gd name="T13" fmla="*/ 56 h 220"/>
              </a:gdLst>
              <a:ahLst/>
              <a:cxnLst>
                <a:cxn ang="0">
                  <a:pos x="T0" y="T1"/>
                </a:cxn>
                <a:cxn ang="0">
                  <a:pos x="T2" y="T3"/>
                </a:cxn>
                <a:cxn ang="0">
                  <a:pos x="T4" y="T5"/>
                </a:cxn>
                <a:cxn ang="0">
                  <a:pos x="T6" y="T7"/>
                </a:cxn>
                <a:cxn ang="0">
                  <a:pos x="T8" y="T9"/>
                </a:cxn>
                <a:cxn ang="0">
                  <a:pos x="T10" y="T11"/>
                </a:cxn>
                <a:cxn ang="0">
                  <a:pos x="T12" y="T13"/>
                </a:cxn>
              </a:cxnLst>
              <a:rect l="0" t="0" r="r" b="b"/>
              <a:pathLst>
                <a:path w="338" h="220">
                  <a:moveTo>
                    <a:pt x="0" y="56"/>
                  </a:moveTo>
                  <a:cubicBezTo>
                    <a:pt x="0" y="146"/>
                    <a:pt x="73" y="220"/>
                    <a:pt x="163" y="220"/>
                  </a:cubicBezTo>
                  <a:cubicBezTo>
                    <a:pt x="175" y="220"/>
                    <a:pt x="175" y="220"/>
                    <a:pt x="175" y="220"/>
                  </a:cubicBezTo>
                  <a:cubicBezTo>
                    <a:pt x="265" y="220"/>
                    <a:pt x="338" y="146"/>
                    <a:pt x="338" y="56"/>
                  </a:cubicBezTo>
                  <a:cubicBezTo>
                    <a:pt x="338" y="0"/>
                    <a:pt x="338" y="0"/>
                    <a:pt x="338" y="0"/>
                  </a:cubicBezTo>
                  <a:cubicBezTo>
                    <a:pt x="0" y="0"/>
                    <a:pt x="0" y="0"/>
                    <a:pt x="0" y="0"/>
                  </a:cubicBezTo>
                  <a:lnTo>
                    <a:pt x="0" y="5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0" name="Oval 22"/>
            <p:cNvSpPr>
              <a:spLocks noChangeArrowheads="1"/>
            </p:cNvSpPr>
            <p:nvPr/>
          </p:nvSpPr>
          <p:spPr bwMode="auto">
            <a:xfrm>
              <a:off x="10485294" y="5200038"/>
              <a:ext cx="656654" cy="656825"/>
            </a:xfrm>
            <a:prstGeom prst="ellipse">
              <a:avLst/>
            </a:prstGeom>
            <a:solidFill>
              <a:srgbClr val="FFFFFF"/>
            </a:solidFill>
            <a:ln w="44450" cap="flat">
              <a:solidFill>
                <a:schemeClr val="accent2"/>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1" name="Oval 27"/>
            <p:cNvSpPr>
              <a:spLocks noChangeArrowheads="1"/>
            </p:cNvSpPr>
            <p:nvPr/>
          </p:nvSpPr>
          <p:spPr bwMode="auto">
            <a:xfrm>
              <a:off x="9771039" y="3998739"/>
              <a:ext cx="789137" cy="786462"/>
            </a:xfrm>
            <a:prstGeom prst="ellipse">
              <a:avLst/>
            </a:prstGeom>
            <a:solidFill>
              <a:srgbClr val="FFFFFF"/>
            </a:solidFill>
            <a:ln w="65088" cap="flat">
              <a:solidFill>
                <a:schemeClr val="accent2">
                  <a:lumMod val="7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2" name="Oval 29"/>
            <p:cNvSpPr>
              <a:spLocks noChangeArrowheads="1"/>
            </p:cNvSpPr>
            <p:nvPr/>
          </p:nvSpPr>
          <p:spPr bwMode="auto">
            <a:xfrm>
              <a:off x="10352811" y="6369647"/>
              <a:ext cx="305286" cy="305366"/>
            </a:xfrm>
            <a:prstGeom prst="ellipse">
              <a:avLst/>
            </a:prstGeom>
            <a:noFill/>
            <a:ln w="11113"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grpSp>
        <p:nvGrpSpPr>
          <p:cNvPr id="193" name="Group 192"/>
          <p:cNvGrpSpPr/>
          <p:nvPr/>
        </p:nvGrpSpPr>
        <p:grpSpPr>
          <a:xfrm>
            <a:off x="17050977" y="4248638"/>
            <a:ext cx="1442281" cy="4831046"/>
            <a:chOff x="9013583" y="3601187"/>
            <a:chExt cx="2684217" cy="8991013"/>
          </a:xfrm>
        </p:grpSpPr>
        <p:sp>
          <p:nvSpPr>
            <p:cNvPr id="234" name="Freeform 11"/>
            <p:cNvSpPr>
              <a:spLocks noEditPoints="1"/>
            </p:cNvSpPr>
            <p:nvPr/>
          </p:nvSpPr>
          <p:spPr bwMode="auto">
            <a:xfrm>
              <a:off x="9013583" y="3601187"/>
              <a:ext cx="2684217" cy="8991013"/>
            </a:xfrm>
            <a:custGeom>
              <a:avLst/>
              <a:gdLst>
                <a:gd name="T0" fmla="*/ 0 w 549"/>
                <a:gd name="T1" fmla="*/ 0 h 1838"/>
                <a:gd name="T2" fmla="*/ 0 w 549"/>
                <a:gd name="T3" fmla="*/ 135 h 1838"/>
                <a:gd name="T4" fmla="*/ 65 w 549"/>
                <a:gd name="T5" fmla="*/ 135 h 1838"/>
                <a:gd name="T6" fmla="*/ 65 w 549"/>
                <a:gd name="T7" fmla="*/ 1629 h 1838"/>
                <a:gd name="T8" fmla="*/ 274 w 549"/>
                <a:gd name="T9" fmla="*/ 1838 h 1838"/>
                <a:gd name="T10" fmla="*/ 484 w 549"/>
                <a:gd name="T11" fmla="*/ 1629 h 1838"/>
                <a:gd name="T12" fmla="*/ 484 w 549"/>
                <a:gd name="T13" fmla="*/ 135 h 1838"/>
                <a:gd name="T14" fmla="*/ 549 w 549"/>
                <a:gd name="T15" fmla="*/ 135 h 1838"/>
                <a:gd name="T16" fmla="*/ 549 w 549"/>
                <a:gd name="T17" fmla="*/ 0 h 1838"/>
                <a:gd name="T18" fmla="*/ 0 w 549"/>
                <a:gd name="T19" fmla="*/ 0 h 1838"/>
                <a:gd name="T20" fmla="*/ 509 w 549"/>
                <a:gd name="T21" fmla="*/ 96 h 1838"/>
                <a:gd name="T22" fmla="*/ 444 w 549"/>
                <a:gd name="T23" fmla="*/ 96 h 1838"/>
                <a:gd name="T24" fmla="*/ 444 w 549"/>
                <a:gd name="T25" fmla="*/ 847 h 1838"/>
                <a:gd name="T26" fmla="*/ 105 w 549"/>
                <a:gd name="T27" fmla="*/ 847 h 1838"/>
                <a:gd name="T28" fmla="*/ 105 w 549"/>
                <a:gd name="T29" fmla="*/ 96 h 1838"/>
                <a:gd name="T30" fmla="*/ 39 w 549"/>
                <a:gd name="T31" fmla="*/ 96 h 1838"/>
                <a:gd name="T32" fmla="*/ 39 w 549"/>
                <a:gd name="T33" fmla="*/ 39 h 1838"/>
                <a:gd name="T34" fmla="*/ 509 w 549"/>
                <a:gd name="T35" fmla="*/ 39 h 1838"/>
                <a:gd name="T36" fmla="*/ 509 w 549"/>
                <a:gd name="T37" fmla="*/ 96 h 1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9" h="1838">
                  <a:moveTo>
                    <a:pt x="0" y="0"/>
                  </a:moveTo>
                  <a:cubicBezTo>
                    <a:pt x="0" y="135"/>
                    <a:pt x="0" y="135"/>
                    <a:pt x="0" y="135"/>
                  </a:cubicBezTo>
                  <a:cubicBezTo>
                    <a:pt x="65" y="135"/>
                    <a:pt x="65" y="135"/>
                    <a:pt x="65" y="135"/>
                  </a:cubicBezTo>
                  <a:cubicBezTo>
                    <a:pt x="65" y="1629"/>
                    <a:pt x="65" y="1629"/>
                    <a:pt x="65" y="1629"/>
                  </a:cubicBezTo>
                  <a:cubicBezTo>
                    <a:pt x="65" y="1744"/>
                    <a:pt x="159" y="1838"/>
                    <a:pt x="274" y="1838"/>
                  </a:cubicBezTo>
                  <a:cubicBezTo>
                    <a:pt x="390" y="1838"/>
                    <a:pt x="484" y="1744"/>
                    <a:pt x="484" y="1629"/>
                  </a:cubicBezTo>
                  <a:cubicBezTo>
                    <a:pt x="484" y="135"/>
                    <a:pt x="484" y="135"/>
                    <a:pt x="484" y="135"/>
                  </a:cubicBezTo>
                  <a:cubicBezTo>
                    <a:pt x="549" y="135"/>
                    <a:pt x="549" y="135"/>
                    <a:pt x="549" y="135"/>
                  </a:cubicBezTo>
                  <a:cubicBezTo>
                    <a:pt x="549" y="0"/>
                    <a:pt x="549" y="0"/>
                    <a:pt x="549" y="0"/>
                  </a:cubicBezTo>
                  <a:lnTo>
                    <a:pt x="0" y="0"/>
                  </a:lnTo>
                  <a:close/>
                  <a:moveTo>
                    <a:pt x="509" y="96"/>
                  </a:moveTo>
                  <a:cubicBezTo>
                    <a:pt x="444" y="96"/>
                    <a:pt x="444" y="96"/>
                    <a:pt x="444" y="96"/>
                  </a:cubicBezTo>
                  <a:cubicBezTo>
                    <a:pt x="444" y="847"/>
                    <a:pt x="444" y="847"/>
                    <a:pt x="444" y="847"/>
                  </a:cubicBezTo>
                  <a:cubicBezTo>
                    <a:pt x="105" y="847"/>
                    <a:pt x="105" y="847"/>
                    <a:pt x="105" y="847"/>
                  </a:cubicBezTo>
                  <a:cubicBezTo>
                    <a:pt x="105" y="96"/>
                    <a:pt x="105" y="96"/>
                    <a:pt x="105" y="96"/>
                  </a:cubicBezTo>
                  <a:cubicBezTo>
                    <a:pt x="39" y="96"/>
                    <a:pt x="39" y="96"/>
                    <a:pt x="39" y="96"/>
                  </a:cubicBezTo>
                  <a:cubicBezTo>
                    <a:pt x="39" y="39"/>
                    <a:pt x="39" y="39"/>
                    <a:pt x="39" y="39"/>
                  </a:cubicBezTo>
                  <a:cubicBezTo>
                    <a:pt x="509" y="39"/>
                    <a:pt x="509" y="39"/>
                    <a:pt x="509" y="39"/>
                  </a:cubicBezTo>
                  <a:cubicBezTo>
                    <a:pt x="509" y="96"/>
                    <a:pt x="509" y="96"/>
                    <a:pt x="509" y="9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35" name="Rectangle 12"/>
            <p:cNvSpPr>
              <a:spLocks noChangeArrowheads="1"/>
            </p:cNvSpPr>
            <p:nvPr/>
          </p:nvSpPr>
          <p:spPr bwMode="auto">
            <a:xfrm>
              <a:off x="9526234" y="8631084"/>
              <a:ext cx="1653155" cy="177169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36" name="Rectangle 13"/>
            <p:cNvSpPr>
              <a:spLocks noChangeArrowheads="1"/>
            </p:cNvSpPr>
            <p:nvPr/>
          </p:nvSpPr>
          <p:spPr bwMode="auto">
            <a:xfrm>
              <a:off x="9526234" y="7666012"/>
              <a:ext cx="1653155" cy="965072"/>
            </a:xfrm>
            <a:prstGeom prst="rect">
              <a:avLst/>
            </a:prstGeom>
            <a:solidFill>
              <a:schemeClr val="accent3">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37" name="Rectangle 14"/>
            <p:cNvSpPr>
              <a:spLocks noChangeArrowheads="1"/>
            </p:cNvSpPr>
            <p:nvPr/>
          </p:nvSpPr>
          <p:spPr bwMode="auto">
            <a:xfrm>
              <a:off x="9526234" y="10402783"/>
              <a:ext cx="1653155" cy="878648"/>
            </a:xfrm>
            <a:prstGeom prst="rect">
              <a:avLst/>
            </a:prstGeom>
            <a:solidFill>
              <a:schemeClr val="accent3">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38" name="Freeform 15"/>
            <p:cNvSpPr>
              <a:spLocks/>
            </p:cNvSpPr>
            <p:nvPr/>
          </p:nvSpPr>
          <p:spPr bwMode="auto">
            <a:xfrm>
              <a:off x="9526234" y="11281431"/>
              <a:ext cx="1653155" cy="1077424"/>
            </a:xfrm>
            <a:custGeom>
              <a:avLst/>
              <a:gdLst>
                <a:gd name="T0" fmla="*/ 0 w 338"/>
                <a:gd name="T1" fmla="*/ 56 h 220"/>
                <a:gd name="T2" fmla="*/ 163 w 338"/>
                <a:gd name="T3" fmla="*/ 220 h 220"/>
                <a:gd name="T4" fmla="*/ 175 w 338"/>
                <a:gd name="T5" fmla="*/ 220 h 220"/>
                <a:gd name="T6" fmla="*/ 338 w 338"/>
                <a:gd name="T7" fmla="*/ 56 h 220"/>
                <a:gd name="T8" fmla="*/ 338 w 338"/>
                <a:gd name="T9" fmla="*/ 0 h 220"/>
                <a:gd name="T10" fmla="*/ 0 w 338"/>
                <a:gd name="T11" fmla="*/ 0 h 220"/>
                <a:gd name="T12" fmla="*/ 0 w 338"/>
                <a:gd name="T13" fmla="*/ 56 h 220"/>
              </a:gdLst>
              <a:ahLst/>
              <a:cxnLst>
                <a:cxn ang="0">
                  <a:pos x="T0" y="T1"/>
                </a:cxn>
                <a:cxn ang="0">
                  <a:pos x="T2" y="T3"/>
                </a:cxn>
                <a:cxn ang="0">
                  <a:pos x="T4" y="T5"/>
                </a:cxn>
                <a:cxn ang="0">
                  <a:pos x="T6" y="T7"/>
                </a:cxn>
                <a:cxn ang="0">
                  <a:pos x="T8" y="T9"/>
                </a:cxn>
                <a:cxn ang="0">
                  <a:pos x="T10" y="T11"/>
                </a:cxn>
                <a:cxn ang="0">
                  <a:pos x="T12" y="T13"/>
                </a:cxn>
              </a:cxnLst>
              <a:rect l="0" t="0" r="r" b="b"/>
              <a:pathLst>
                <a:path w="338" h="220">
                  <a:moveTo>
                    <a:pt x="0" y="56"/>
                  </a:moveTo>
                  <a:cubicBezTo>
                    <a:pt x="0" y="146"/>
                    <a:pt x="73" y="220"/>
                    <a:pt x="163" y="220"/>
                  </a:cubicBezTo>
                  <a:cubicBezTo>
                    <a:pt x="175" y="220"/>
                    <a:pt x="175" y="220"/>
                    <a:pt x="175" y="220"/>
                  </a:cubicBezTo>
                  <a:cubicBezTo>
                    <a:pt x="265" y="220"/>
                    <a:pt x="338" y="146"/>
                    <a:pt x="338" y="56"/>
                  </a:cubicBezTo>
                  <a:cubicBezTo>
                    <a:pt x="338" y="0"/>
                    <a:pt x="338" y="0"/>
                    <a:pt x="338" y="0"/>
                  </a:cubicBezTo>
                  <a:cubicBezTo>
                    <a:pt x="0" y="0"/>
                    <a:pt x="0" y="0"/>
                    <a:pt x="0" y="0"/>
                  </a:cubicBezTo>
                  <a:lnTo>
                    <a:pt x="0" y="56"/>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39" name="Oval 22"/>
            <p:cNvSpPr>
              <a:spLocks noChangeArrowheads="1"/>
            </p:cNvSpPr>
            <p:nvPr/>
          </p:nvSpPr>
          <p:spPr bwMode="auto">
            <a:xfrm>
              <a:off x="10485294" y="5200038"/>
              <a:ext cx="656654" cy="656825"/>
            </a:xfrm>
            <a:prstGeom prst="ellipse">
              <a:avLst/>
            </a:prstGeom>
            <a:solidFill>
              <a:srgbClr val="FFFFFF"/>
            </a:solidFill>
            <a:ln w="44450" cap="flat">
              <a:solidFill>
                <a:schemeClr val="accent3"/>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62" name="Oval 27"/>
            <p:cNvSpPr>
              <a:spLocks noChangeArrowheads="1"/>
            </p:cNvSpPr>
            <p:nvPr/>
          </p:nvSpPr>
          <p:spPr bwMode="auto">
            <a:xfrm>
              <a:off x="9771039" y="3998739"/>
              <a:ext cx="789137" cy="786462"/>
            </a:xfrm>
            <a:prstGeom prst="ellipse">
              <a:avLst/>
            </a:prstGeom>
            <a:solidFill>
              <a:srgbClr val="FFFFFF"/>
            </a:solidFill>
            <a:ln w="65088" cap="flat">
              <a:solidFill>
                <a:schemeClr val="accent3">
                  <a:lumMod val="75000"/>
                </a:schemeClr>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63" name="Oval 29"/>
            <p:cNvSpPr>
              <a:spLocks noChangeArrowheads="1"/>
            </p:cNvSpPr>
            <p:nvPr/>
          </p:nvSpPr>
          <p:spPr bwMode="auto">
            <a:xfrm>
              <a:off x="10352811" y="6369647"/>
              <a:ext cx="305286" cy="305366"/>
            </a:xfrm>
            <a:prstGeom prst="ellipse">
              <a:avLst/>
            </a:prstGeom>
            <a:solidFill>
              <a:srgbClr val="FFFFFF"/>
            </a:solidFill>
            <a:ln w="11113" cap="flat">
              <a:solidFill>
                <a:schemeClr val="accent3"/>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grpSp>
        <p:nvGrpSpPr>
          <p:cNvPr id="44" name="Group 43"/>
          <p:cNvGrpSpPr/>
          <p:nvPr/>
        </p:nvGrpSpPr>
        <p:grpSpPr>
          <a:xfrm>
            <a:off x="1739573" y="488028"/>
            <a:ext cx="20937538" cy="2200624"/>
            <a:chOff x="1739573" y="511491"/>
            <a:chExt cx="20937538" cy="2200624"/>
          </a:xfrm>
        </p:grpSpPr>
        <p:sp>
          <p:nvSpPr>
            <p:cNvPr id="45" name="TextBox 44"/>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FORMULA TO SUCCESS</a:t>
              </a:r>
              <a:endParaRPr lang="id-ID" sz="8800" b="1" dirty="0">
                <a:solidFill>
                  <a:schemeClr val="tx2"/>
                </a:solidFill>
                <a:latin typeface="Lato Regular"/>
                <a:cs typeface="Lato Regular"/>
              </a:endParaRPr>
            </a:p>
          </p:txBody>
        </p:sp>
        <p:grpSp>
          <p:nvGrpSpPr>
            <p:cNvPr id="46" name="Group 45"/>
            <p:cNvGrpSpPr/>
            <p:nvPr/>
          </p:nvGrpSpPr>
          <p:grpSpPr>
            <a:xfrm>
              <a:off x="10842089" y="1977406"/>
              <a:ext cx="2738812" cy="73151"/>
              <a:chOff x="1775295" y="2020905"/>
              <a:chExt cx="3631535" cy="45719"/>
            </a:xfrm>
          </p:grpSpPr>
          <p:sp>
            <p:nvSpPr>
              <p:cNvPr id="48" name="Rectangle 47"/>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9" name="Rectangle 48"/>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0" name="Rectangle 49"/>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1" name="Rectangle 50"/>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2" name="Rectangle 51"/>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3" name="Rectangle 5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7" name="TextBox 46"/>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808376123"/>
      </p:ext>
    </p:extLst>
  </p:cSld>
  <p:clrMapOvr>
    <a:masterClrMapping/>
  </p:clrMapOvr>
  <p:transition xmlns:p14="http://schemas.microsoft.com/office/powerpoint/2010/main" spd="med" advClick="0" advTm="3000">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anim calcmode="lin" valueType="num">
                                      <p:cBhvr>
                                        <p:cTn id="8" dur="500" fill="hold"/>
                                        <p:tgtEl>
                                          <p:spTgt spid="44"/>
                                        </p:tgtEl>
                                        <p:attrNameLst>
                                          <p:attrName>ppt_x</p:attrName>
                                        </p:attrNameLst>
                                      </p:cBhvr>
                                      <p:tavLst>
                                        <p:tav tm="0">
                                          <p:val>
                                            <p:strVal val="#ppt_x"/>
                                          </p:val>
                                        </p:tav>
                                        <p:tav tm="100000">
                                          <p:val>
                                            <p:strVal val="#ppt_x"/>
                                          </p:val>
                                        </p:tav>
                                      </p:tavLst>
                                    </p:anim>
                                    <p:anim calcmode="lin" valueType="num">
                                      <p:cBhvr>
                                        <p:cTn id="9" dur="500" fill="hold"/>
                                        <p:tgtEl>
                                          <p:spTgt spid="4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43"/>
                                        </p:tgtEl>
                                        <p:attrNameLst>
                                          <p:attrName>style.visibility</p:attrName>
                                        </p:attrNameLst>
                                      </p:cBhvr>
                                      <p:to>
                                        <p:strVal val="visible"/>
                                      </p:to>
                                    </p:set>
                                    <p:animEffect transition="in" filter="fade">
                                      <p:cBhvr>
                                        <p:cTn id="13" dur="500"/>
                                        <p:tgtEl>
                                          <p:spTgt spid="24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4"/>
                                        </p:tgtEl>
                                        <p:attrNameLst>
                                          <p:attrName>style.visibility</p:attrName>
                                        </p:attrNameLst>
                                      </p:cBhvr>
                                      <p:to>
                                        <p:strVal val="visible"/>
                                      </p:to>
                                    </p:set>
                                    <p:animEffect transition="in" filter="fade">
                                      <p:cBhvr>
                                        <p:cTn id="16" dur="500"/>
                                        <p:tgtEl>
                                          <p:spTgt spid="244"/>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40">
                                            <p:txEl>
                                              <p:pRg st="0" end="0"/>
                                            </p:txEl>
                                          </p:spTgt>
                                        </p:tgtEl>
                                        <p:attrNameLst>
                                          <p:attrName>style.visibility</p:attrName>
                                        </p:attrNameLst>
                                      </p:cBhvr>
                                      <p:to>
                                        <p:strVal val="visible"/>
                                      </p:to>
                                    </p:set>
                                    <p:animEffect transition="in" filter="fade">
                                      <p:cBhvr>
                                        <p:cTn id="20" dur="500"/>
                                        <p:tgtEl>
                                          <p:spTgt spid="240">
                                            <p:txEl>
                                              <p:pRg st="0" end="0"/>
                                            </p:txEl>
                                          </p:spTgt>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240">
                                            <p:txEl>
                                              <p:pRg st="2" end="2"/>
                                            </p:txEl>
                                          </p:spTgt>
                                        </p:tgtEl>
                                        <p:attrNameLst>
                                          <p:attrName>style.visibility</p:attrName>
                                        </p:attrNameLst>
                                      </p:cBhvr>
                                      <p:to>
                                        <p:strVal val="visible"/>
                                      </p:to>
                                    </p:set>
                                    <p:animEffect transition="in" filter="fade">
                                      <p:cBhvr>
                                        <p:cTn id="24" dur="500"/>
                                        <p:tgtEl>
                                          <p:spTgt spid="240">
                                            <p:txEl>
                                              <p:pRg st="2" end="2"/>
                                            </p:txEl>
                                          </p:spTgt>
                                        </p:tgtEl>
                                      </p:cBhvr>
                                    </p:animEffect>
                                  </p:childTnLst>
                                </p:cTn>
                              </p:par>
                              <p:par>
                                <p:cTn id="25" presetID="23" presetClass="entr" presetSubtype="16" fill="hold" nodeType="withEffect">
                                  <p:stCondLst>
                                    <p:cond delay="0"/>
                                  </p:stCondLst>
                                  <p:childTnLst>
                                    <p:set>
                                      <p:cBhvr>
                                        <p:cTn id="26" dur="1" fill="hold">
                                          <p:stCondLst>
                                            <p:cond delay="0"/>
                                          </p:stCondLst>
                                        </p:cTn>
                                        <p:tgtEl>
                                          <p:spTgt spid="153"/>
                                        </p:tgtEl>
                                        <p:attrNameLst>
                                          <p:attrName>style.visibility</p:attrName>
                                        </p:attrNameLst>
                                      </p:cBhvr>
                                      <p:to>
                                        <p:strVal val="visible"/>
                                      </p:to>
                                    </p:set>
                                    <p:anim calcmode="lin" valueType="num">
                                      <p:cBhvr>
                                        <p:cTn id="27" dur="500" fill="hold"/>
                                        <p:tgtEl>
                                          <p:spTgt spid="153"/>
                                        </p:tgtEl>
                                        <p:attrNameLst>
                                          <p:attrName>ppt_w</p:attrName>
                                        </p:attrNameLst>
                                      </p:cBhvr>
                                      <p:tavLst>
                                        <p:tav tm="0">
                                          <p:val>
                                            <p:fltVal val="0"/>
                                          </p:val>
                                        </p:tav>
                                        <p:tav tm="100000">
                                          <p:val>
                                            <p:strVal val="#ppt_w"/>
                                          </p:val>
                                        </p:tav>
                                      </p:tavLst>
                                    </p:anim>
                                    <p:anim calcmode="lin" valueType="num">
                                      <p:cBhvr>
                                        <p:cTn id="28" dur="500" fill="hold"/>
                                        <p:tgtEl>
                                          <p:spTgt spid="153"/>
                                        </p:tgtEl>
                                        <p:attrNameLst>
                                          <p:attrName>ppt_h</p:attrName>
                                        </p:attrNameLst>
                                      </p:cBhvr>
                                      <p:tavLst>
                                        <p:tav tm="0">
                                          <p:val>
                                            <p:fltVal val="0"/>
                                          </p:val>
                                        </p:tav>
                                        <p:tav tm="100000">
                                          <p:val>
                                            <p:strVal val="#ppt_h"/>
                                          </p:val>
                                        </p:tav>
                                      </p:tavLst>
                                    </p:anim>
                                  </p:childTnLst>
                                </p:cTn>
                              </p:par>
                            </p:childTnLst>
                          </p:cTn>
                        </p:par>
                        <p:par>
                          <p:cTn id="29" fill="hold">
                            <p:stCondLst>
                              <p:cond delay="2000"/>
                            </p:stCondLst>
                            <p:childTnLst>
                              <p:par>
                                <p:cTn id="30" presetID="22" presetClass="entr" presetSubtype="4" fill="hold" nodeType="afterEffect">
                                  <p:stCondLst>
                                    <p:cond delay="0"/>
                                  </p:stCondLst>
                                  <p:childTnLst>
                                    <p:set>
                                      <p:cBhvr>
                                        <p:cTn id="31" dur="1" fill="hold">
                                          <p:stCondLst>
                                            <p:cond delay="0"/>
                                          </p:stCondLst>
                                        </p:cTn>
                                        <p:tgtEl>
                                          <p:spTgt spid="280"/>
                                        </p:tgtEl>
                                        <p:attrNameLst>
                                          <p:attrName>style.visibility</p:attrName>
                                        </p:attrNameLst>
                                      </p:cBhvr>
                                      <p:to>
                                        <p:strVal val="visible"/>
                                      </p:to>
                                    </p:set>
                                    <p:animEffect transition="in" filter="wipe(down)">
                                      <p:cBhvr>
                                        <p:cTn id="32" dur="500"/>
                                        <p:tgtEl>
                                          <p:spTgt spid="280"/>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245"/>
                                        </p:tgtEl>
                                        <p:attrNameLst>
                                          <p:attrName>style.visibility</p:attrName>
                                        </p:attrNameLst>
                                      </p:cBhvr>
                                      <p:to>
                                        <p:strVal val="visible"/>
                                      </p:to>
                                    </p:set>
                                    <p:animEffect transition="in" filter="fade">
                                      <p:cBhvr>
                                        <p:cTn id="36" dur="500"/>
                                        <p:tgtEl>
                                          <p:spTgt spid="24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46"/>
                                        </p:tgtEl>
                                        <p:attrNameLst>
                                          <p:attrName>style.visibility</p:attrName>
                                        </p:attrNameLst>
                                      </p:cBhvr>
                                      <p:to>
                                        <p:strVal val="visible"/>
                                      </p:to>
                                    </p:set>
                                    <p:animEffect transition="in" filter="fade">
                                      <p:cBhvr>
                                        <p:cTn id="39" dur="500"/>
                                        <p:tgtEl>
                                          <p:spTgt spid="246"/>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241">
                                            <p:txEl>
                                              <p:pRg st="0" end="0"/>
                                            </p:txEl>
                                          </p:spTgt>
                                        </p:tgtEl>
                                        <p:attrNameLst>
                                          <p:attrName>style.visibility</p:attrName>
                                        </p:attrNameLst>
                                      </p:cBhvr>
                                      <p:to>
                                        <p:strVal val="visible"/>
                                      </p:to>
                                    </p:set>
                                    <p:animEffect transition="in" filter="fade">
                                      <p:cBhvr>
                                        <p:cTn id="43" dur="500"/>
                                        <p:tgtEl>
                                          <p:spTgt spid="241">
                                            <p:txEl>
                                              <p:pRg st="0" end="0"/>
                                            </p:txEl>
                                          </p:spTgt>
                                        </p:tgtEl>
                                      </p:cBhvr>
                                    </p:animEffect>
                                  </p:childTnLst>
                                </p:cTn>
                              </p:par>
                            </p:childTnLst>
                          </p:cTn>
                        </p:par>
                        <p:par>
                          <p:cTn id="44" fill="hold">
                            <p:stCondLst>
                              <p:cond delay="3500"/>
                            </p:stCondLst>
                            <p:childTnLst>
                              <p:par>
                                <p:cTn id="45" presetID="10" presetClass="entr" presetSubtype="0" fill="hold" grpId="0" nodeType="afterEffect">
                                  <p:stCondLst>
                                    <p:cond delay="0"/>
                                  </p:stCondLst>
                                  <p:childTnLst>
                                    <p:set>
                                      <p:cBhvr>
                                        <p:cTn id="46" dur="1" fill="hold">
                                          <p:stCondLst>
                                            <p:cond delay="0"/>
                                          </p:stCondLst>
                                        </p:cTn>
                                        <p:tgtEl>
                                          <p:spTgt spid="241">
                                            <p:txEl>
                                              <p:pRg st="2" end="2"/>
                                            </p:txEl>
                                          </p:spTgt>
                                        </p:tgtEl>
                                        <p:attrNameLst>
                                          <p:attrName>style.visibility</p:attrName>
                                        </p:attrNameLst>
                                      </p:cBhvr>
                                      <p:to>
                                        <p:strVal val="visible"/>
                                      </p:to>
                                    </p:set>
                                    <p:animEffect transition="in" filter="fade">
                                      <p:cBhvr>
                                        <p:cTn id="47" dur="500"/>
                                        <p:tgtEl>
                                          <p:spTgt spid="241">
                                            <p:txEl>
                                              <p:pRg st="2" end="2"/>
                                            </p:txEl>
                                          </p:spTgt>
                                        </p:tgtEl>
                                      </p:cBhvr>
                                    </p:animEffect>
                                  </p:childTnLst>
                                </p:cTn>
                              </p:par>
                              <p:par>
                                <p:cTn id="48" presetID="23" presetClass="entr" presetSubtype="16" fill="hold" nodeType="withEffect">
                                  <p:stCondLst>
                                    <p:cond delay="0"/>
                                  </p:stCondLst>
                                  <p:childTnLst>
                                    <p:set>
                                      <p:cBhvr>
                                        <p:cTn id="49" dur="1" fill="hold">
                                          <p:stCondLst>
                                            <p:cond delay="0"/>
                                          </p:stCondLst>
                                        </p:cTn>
                                        <p:tgtEl>
                                          <p:spTgt spid="168"/>
                                        </p:tgtEl>
                                        <p:attrNameLst>
                                          <p:attrName>style.visibility</p:attrName>
                                        </p:attrNameLst>
                                      </p:cBhvr>
                                      <p:to>
                                        <p:strVal val="visible"/>
                                      </p:to>
                                    </p:set>
                                    <p:anim calcmode="lin" valueType="num">
                                      <p:cBhvr>
                                        <p:cTn id="50" dur="500" fill="hold"/>
                                        <p:tgtEl>
                                          <p:spTgt spid="168"/>
                                        </p:tgtEl>
                                        <p:attrNameLst>
                                          <p:attrName>ppt_w</p:attrName>
                                        </p:attrNameLst>
                                      </p:cBhvr>
                                      <p:tavLst>
                                        <p:tav tm="0">
                                          <p:val>
                                            <p:fltVal val="0"/>
                                          </p:val>
                                        </p:tav>
                                        <p:tav tm="100000">
                                          <p:val>
                                            <p:strVal val="#ppt_w"/>
                                          </p:val>
                                        </p:tav>
                                      </p:tavLst>
                                    </p:anim>
                                    <p:anim calcmode="lin" valueType="num">
                                      <p:cBhvr>
                                        <p:cTn id="51" dur="500" fill="hold"/>
                                        <p:tgtEl>
                                          <p:spTgt spid="168"/>
                                        </p:tgtEl>
                                        <p:attrNameLst>
                                          <p:attrName>ppt_h</p:attrName>
                                        </p:attrNameLst>
                                      </p:cBhvr>
                                      <p:tavLst>
                                        <p:tav tm="0">
                                          <p:val>
                                            <p:fltVal val="0"/>
                                          </p:val>
                                        </p:tav>
                                        <p:tav tm="100000">
                                          <p:val>
                                            <p:strVal val="#ppt_h"/>
                                          </p:val>
                                        </p:tav>
                                      </p:tavLst>
                                    </p:anim>
                                  </p:childTnLst>
                                </p:cTn>
                              </p:par>
                            </p:childTnLst>
                          </p:cTn>
                        </p:par>
                        <p:par>
                          <p:cTn id="52" fill="hold">
                            <p:stCondLst>
                              <p:cond delay="4000"/>
                            </p:stCondLst>
                            <p:childTnLst>
                              <p:par>
                                <p:cTn id="53" presetID="22" presetClass="entr" presetSubtype="4" fill="hold" nodeType="afterEffect">
                                  <p:stCondLst>
                                    <p:cond delay="0"/>
                                  </p:stCondLst>
                                  <p:childTnLst>
                                    <p:set>
                                      <p:cBhvr>
                                        <p:cTn id="54" dur="1" fill="hold">
                                          <p:stCondLst>
                                            <p:cond delay="0"/>
                                          </p:stCondLst>
                                        </p:cTn>
                                        <p:tgtEl>
                                          <p:spTgt spid="281"/>
                                        </p:tgtEl>
                                        <p:attrNameLst>
                                          <p:attrName>style.visibility</p:attrName>
                                        </p:attrNameLst>
                                      </p:cBhvr>
                                      <p:to>
                                        <p:strVal val="visible"/>
                                      </p:to>
                                    </p:set>
                                    <p:animEffect transition="in" filter="wipe(down)">
                                      <p:cBhvr>
                                        <p:cTn id="55" dur="500"/>
                                        <p:tgtEl>
                                          <p:spTgt spid="281"/>
                                        </p:tgtEl>
                                      </p:cBhvr>
                                    </p:animEffect>
                                  </p:childTnLst>
                                </p:cTn>
                              </p:par>
                            </p:childTnLst>
                          </p:cTn>
                        </p:par>
                        <p:par>
                          <p:cTn id="56" fill="hold">
                            <p:stCondLst>
                              <p:cond delay="4500"/>
                            </p:stCondLst>
                            <p:childTnLst>
                              <p:par>
                                <p:cTn id="57" presetID="10" presetClass="entr" presetSubtype="0" fill="hold" grpId="0" nodeType="afterEffect">
                                  <p:stCondLst>
                                    <p:cond delay="0"/>
                                  </p:stCondLst>
                                  <p:childTnLst>
                                    <p:set>
                                      <p:cBhvr>
                                        <p:cTn id="58" dur="1" fill="hold">
                                          <p:stCondLst>
                                            <p:cond delay="0"/>
                                          </p:stCondLst>
                                        </p:cTn>
                                        <p:tgtEl>
                                          <p:spTgt spid="247"/>
                                        </p:tgtEl>
                                        <p:attrNameLst>
                                          <p:attrName>style.visibility</p:attrName>
                                        </p:attrNameLst>
                                      </p:cBhvr>
                                      <p:to>
                                        <p:strVal val="visible"/>
                                      </p:to>
                                    </p:set>
                                    <p:animEffect transition="in" filter="fade">
                                      <p:cBhvr>
                                        <p:cTn id="59" dur="500"/>
                                        <p:tgtEl>
                                          <p:spTgt spid="247"/>
                                        </p:tgtEl>
                                      </p:cBhvr>
                                    </p:animEffect>
                                  </p:childTnLst>
                                </p:cTn>
                              </p:par>
                            </p:childTnLst>
                          </p:cTn>
                        </p:par>
                        <p:par>
                          <p:cTn id="60" fill="hold">
                            <p:stCondLst>
                              <p:cond delay="5000"/>
                            </p:stCondLst>
                            <p:childTnLst>
                              <p:par>
                                <p:cTn id="61" presetID="10" presetClass="entr" presetSubtype="0" fill="hold" grpId="0" nodeType="afterEffect">
                                  <p:stCondLst>
                                    <p:cond delay="0"/>
                                  </p:stCondLst>
                                  <p:childTnLst>
                                    <p:set>
                                      <p:cBhvr>
                                        <p:cTn id="62" dur="1" fill="hold">
                                          <p:stCondLst>
                                            <p:cond delay="0"/>
                                          </p:stCondLst>
                                        </p:cTn>
                                        <p:tgtEl>
                                          <p:spTgt spid="248"/>
                                        </p:tgtEl>
                                        <p:attrNameLst>
                                          <p:attrName>style.visibility</p:attrName>
                                        </p:attrNameLst>
                                      </p:cBhvr>
                                      <p:to>
                                        <p:strVal val="visible"/>
                                      </p:to>
                                    </p:set>
                                    <p:animEffect transition="in" filter="fade">
                                      <p:cBhvr>
                                        <p:cTn id="63" dur="500"/>
                                        <p:tgtEl>
                                          <p:spTgt spid="248"/>
                                        </p:tgtEl>
                                      </p:cBhvr>
                                    </p:animEffect>
                                  </p:childTnLst>
                                </p:cTn>
                              </p:par>
                            </p:childTnLst>
                          </p:cTn>
                        </p:par>
                        <p:par>
                          <p:cTn id="64" fill="hold">
                            <p:stCondLst>
                              <p:cond delay="5500"/>
                            </p:stCondLst>
                            <p:childTnLst>
                              <p:par>
                                <p:cTn id="65" presetID="10" presetClass="entr" presetSubtype="0" fill="hold" grpId="0" nodeType="afterEffect">
                                  <p:stCondLst>
                                    <p:cond delay="0"/>
                                  </p:stCondLst>
                                  <p:childTnLst>
                                    <p:set>
                                      <p:cBhvr>
                                        <p:cTn id="66" dur="1" fill="hold">
                                          <p:stCondLst>
                                            <p:cond delay="0"/>
                                          </p:stCondLst>
                                        </p:cTn>
                                        <p:tgtEl>
                                          <p:spTgt spid="242">
                                            <p:txEl>
                                              <p:pRg st="0" end="0"/>
                                            </p:txEl>
                                          </p:spTgt>
                                        </p:tgtEl>
                                        <p:attrNameLst>
                                          <p:attrName>style.visibility</p:attrName>
                                        </p:attrNameLst>
                                      </p:cBhvr>
                                      <p:to>
                                        <p:strVal val="visible"/>
                                      </p:to>
                                    </p:set>
                                    <p:animEffect transition="in" filter="fade">
                                      <p:cBhvr>
                                        <p:cTn id="67" dur="500"/>
                                        <p:tgtEl>
                                          <p:spTgt spid="242">
                                            <p:txEl>
                                              <p:pRg st="0" end="0"/>
                                            </p:txEl>
                                          </p:spTgt>
                                        </p:tgtEl>
                                      </p:cBhvr>
                                    </p:animEffect>
                                  </p:childTnLst>
                                </p:cTn>
                              </p:par>
                            </p:childTnLst>
                          </p:cTn>
                        </p:par>
                        <p:par>
                          <p:cTn id="68" fill="hold">
                            <p:stCondLst>
                              <p:cond delay="6000"/>
                            </p:stCondLst>
                            <p:childTnLst>
                              <p:par>
                                <p:cTn id="69" presetID="10" presetClass="entr" presetSubtype="0" fill="hold" grpId="0" nodeType="afterEffect">
                                  <p:stCondLst>
                                    <p:cond delay="0"/>
                                  </p:stCondLst>
                                  <p:childTnLst>
                                    <p:set>
                                      <p:cBhvr>
                                        <p:cTn id="70" dur="1" fill="hold">
                                          <p:stCondLst>
                                            <p:cond delay="0"/>
                                          </p:stCondLst>
                                        </p:cTn>
                                        <p:tgtEl>
                                          <p:spTgt spid="242">
                                            <p:txEl>
                                              <p:pRg st="2" end="2"/>
                                            </p:txEl>
                                          </p:spTgt>
                                        </p:tgtEl>
                                        <p:attrNameLst>
                                          <p:attrName>style.visibility</p:attrName>
                                        </p:attrNameLst>
                                      </p:cBhvr>
                                      <p:to>
                                        <p:strVal val="visible"/>
                                      </p:to>
                                    </p:set>
                                    <p:animEffect transition="in" filter="fade">
                                      <p:cBhvr>
                                        <p:cTn id="71" dur="500"/>
                                        <p:tgtEl>
                                          <p:spTgt spid="242">
                                            <p:txEl>
                                              <p:pRg st="2" end="2"/>
                                            </p:txEl>
                                          </p:spTgt>
                                        </p:tgtEl>
                                      </p:cBhvr>
                                    </p:animEffect>
                                  </p:childTnLst>
                                </p:cTn>
                              </p:par>
                              <p:par>
                                <p:cTn id="72" presetID="23" presetClass="entr" presetSubtype="16" fill="hold" nodeType="withEffect">
                                  <p:stCondLst>
                                    <p:cond delay="0"/>
                                  </p:stCondLst>
                                  <p:childTnLst>
                                    <p:set>
                                      <p:cBhvr>
                                        <p:cTn id="73" dur="1" fill="hold">
                                          <p:stCondLst>
                                            <p:cond delay="0"/>
                                          </p:stCondLst>
                                        </p:cTn>
                                        <p:tgtEl>
                                          <p:spTgt spid="193"/>
                                        </p:tgtEl>
                                        <p:attrNameLst>
                                          <p:attrName>style.visibility</p:attrName>
                                        </p:attrNameLst>
                                      </p:cBhvr>
                                      <p:to>
                                        <p:strVal val="visible"/>
                                      </p:to>
                                    </p:set>
                                    <p:anim calcmode="lin" valueType="num">
                                      <p:cBhvr>
                                        <p:cTn id="74" dur="500" fill="hold"/>
                                        <p:tgtEl>
                                          <p:spTgt spid="193"/>
                                        </p:tgtEl>
                                        <p:attrNameLst>
                                          <p:attrName>ppt_w</p:attrName>
                                        </p:attrNameLst>
                                      </p:cBhvr>
                                      <p:tavLst>
                                        <p:tav tm="0">
                                          <p:val>
                                            <p:fltVal val="0"/>
                                          </p:val>
                                        </p:tav>
                                        <p:tav tm="100000">
                                          <p:val>
                                            <p:strVal val="#ppt_w"/>
                                          </p:val>
                                        </p:tav>
                                      </p:tavLst>
                                    </p:anim>
                                    <p:anim calcmode="lin" valueType="num">
                                      <p:cBhvr>
                                        <p:cTn id="75" dur="500" fill="hold"/>
                                        <p:tgtEl>
                                          <p:spTgt spid="19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 grpId="0" build="p"/>
      <p:bldP spid="241" grpId="0" build="p"/>
      <p:bldP spid="242" grpId="0" build="p"/>
      <p:bldP spid="243" grpId="0"/>
      <p:bldP spid="244" grpId="0" animBg="1"/>
      <p:bldP spid="245" grpId="0"/>
      <p:bldP spid="246" grpId="0" animBg="1"/>
      <p:bldP spid="247" grpId="0"/>
      <p:bldP spid="24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643" y="-25403"/>
            <a:ext cx="24377650" cy="9931403"/>
          </a:xfrm>
          <a:prstGeom prst="rect">
            <a:avLst/>
          </a:prstGeom>
          <a:solidFill>
            <a:srgbClr val="19232E"/>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dirty="0">
              <a:latin typeface="Calibri Light"/>
            </a:endParaRPr>
          </a:p>
        </p:txBody>
      </p:sp>
      <p:grpSp>
        <p:nvGrpSpPr>
          <p:cNvPr id="24" name="Group 23"/>
          <p:cNvGrpSpPr/>
          <p:nvPr/>
        </p:nvGrpSpPr>
        <p:grpSpPr>
          <a:xfrm>
            <a:off x="7834881" y="7309401"/>
            <a:ext cx="14467895" cy="1406002"/>
            <a:chOff x="2362200" y="2739608"/>
            <a:chExt cx="5426874" cy="527251"/>
          </a:xfrm>
        </p:grpSpPr>
        <p:sp>
          <p:nvSpPr>
            <p:cNvPr id="13" name="Content Placeholder 2"/>
            <p:cNvSpPr txBox="1">
              <a:spLocks/>
            </p:cNvSpPr>
            <p:nvPr/>
          </p:nvSpPr>
          <p:spPr>
            <a:xfrm>
              <a:off x="2599826" y="2978318"/>
              <a:ext cx="5189248" cy="288541"/>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200" dirty="0">
                  <a:solidFill>
                    <a:schemeClr val="bg1"/>
                  </a:solidFill>
                  <a:latin typeface="Calibri Light"/>
                  <a:cs typeface="Calibri Light"/>
                </a:rPr>
                <a:t>Lorem ipsum dolor sit amet, consectetur adipiscing elit. Praesent molestie efficitur est, non varius purus elementum quis. Sed commodo ante mauris, sed pulvinar erat sollicitudin in. Mauris vehicula enim quis magna commodo pulvinar. </a:t>
              </a:r>
            </a:p>
          </p:txBody>
        </p:sp>
        <p:sp>
          <p:nvSpPr>
            <p:cNvPr id="14" name="Title 13"/>
            <p:cNvSpPr txBox="1">
              <a:spLocks/>
            </p:cNvSpPr>
            <p:nvPr/>
          </p:nvSpPr>
          <p:spPr>
            <a:xfrm>
              <a:off x="2586431" y="2739608"/>
              <a:ext cx="3839172" cy="282770"/>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4300" dirty="0" smtClean="0">
                  <a:solidFill>
                    <a:schemeClr val="bg1"/>
                  </a:solidFill>
                  <a:latin typeface="Lato Regular"/>
                  <a:cs typeface="Lato Regular"/>
                </a:rPr>
                <a:t>Fast &amp; Free Support</a:t>
              </a:r>
              <a:endParaRPr lang="en-US" sz="4300" dirty="0">
                <a:solidFill>
                  <a:schemeClr val="bg1"/>
                </a:solidFill>
                <a:latin typeface="Lato Regular"/>
                <a:cs typeface="Lato Regular"/>
              </a:endParaRPr>
            </a:p>
          </p:txBody>
        </p:sp>
        <p:grpSp>
          <p:nvGrpSpPr>
            <p:cNvPr id="15" name="Group 14"/>
            <p:cNvGrpSpPr/>
            <p:nvPr/>
          </p:nvGrpSpPr>
          <p:grpSpPr>
            <a:xfrm>
              <a:off x="2362200" y="2780546"/>
              <a:ext cx="237626" cy="237626"/>
              <a:chOff x="2609260" y="2989019"/>
              <a:chExt cx="475253" cy="475253"/>
            </a:xfrm>
          </p:grpSpPr>
          <p:sp>
            <p:nvSpPr>
              <p:cNvPr id="16" name="Oval 15"/>
              <p:cNvSpPr/>
              <p:nvPr/>
            </p:nvSpPr>
            <p:spPr>
              <a:xfrm>
                <a:off x="2609260" y="2989019"/>
                <a:ext cx="475253" cy="47525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7" name="Freeform 16"/>
              <p:cNvSpPr>
                <a:spLocks/>
              </p:cNvSpPr>
              <p:nvPr/>
            </p:nvSpPr>
            <p:spPr bwMode="auto">
              <a:xfrm>
                <a:off x="2752030" y="3120652"/>
                <a:ext cx="189738" cy="19677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grpSp>
      <p:grpSp>
        <p:nvGrpSpPr>
          <p:cNvPr id="25" name="Group 24"/>
          <p:cNvGrpSpPr/>
          <p:nvPr/>
        </p:nvGrpSpPr>
        <p:grpSpPr>
          <a:xfrm>
            <a:off x="7834881" y="5211001"/>
            <a:ext cx="14467893" cy="1396424"/>
            <a:chOff x="2362200" y="1803025"/>
            <a:chExt cx="5426873" cy="523659"/>
          </a:xfrm>
        </p:grpSpPr>
        <p:sp>
          <p:nvSpPr>
            <p:cNvPr id="11" name="Content Placeholder 2"/>
            <p:cNvSpPr txBox="1">
              <a:spLocks/>
            </p:cNvSpPr>
            <p:nvPr/>
          </p:nvSpPr>
          <p:spPr>
            <a:xfrm>
              <a:off x="2599826" y="2038144"/>
              <a:ext cx="5189247" cy="288540"/>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200" dirty="0">
                  <a:solidFill>
                    <a:schemeClr val="bg1"/>
                  </a:solidFill>
                  <a:latin typeface="Calibri Light"/>
                  <a:cs typeface="Calibri Light"/>
                </a:rPr>
                <a:t>Lorem ipsum dolor sit amet, consectetur adipiscing elit. Praesent molestie efficitur est, non varius purus elementum quis. Sed commodo ante mauris, sed pulvinar erat sollicitudin in. Mauris vehicula enim quis magna commodo pulvinar. </a:t>
              </a:r>
            </a:p>
          </p:txBody>
        </p:sp>
        <p:sp>
          <p:nvSpPr>
            <p:cNvPr id="12" name="Title 13"/>
            <p:cNvSpPr txBox="1">
              <a:spLocks/>
            </p:cNvSpPr>
            <p:nvPr/>
          </p:nvSpPr>
          <p:spPr>
            <a:xfrm>
              <a:off x="2586431" y="1803025"/>
              <a:ext cx="3839172" cy="282770"/>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4300" dirty="0" smtClean="0">
                  <a:solidFill>
                    <a:schemeClr val="bg1"/>
                  </a:solidFill>
                  <a:latin typeface="Lato Regular"/>
                  <a:cs typeface="Lato Regular"/>
                </a:rPr>
                <a:t>High Quality</a:t>
              </a:r>
              <a:endParaRPr lang="en-US" sz="4300" dirty="0">
                <a:solidFill>
                  <a:schemeClr val="bg1"/>
                </a:solidFill>
                <a:latin typeface="Lato Regular"/>
                <a:cs typeface="Lato Regular"/>
              </a:endParaRPr>
            </a:p>
          </p:txBody>
        </p:sp>
        <p:grpSp>
          <p:nvGrpSpPr>
            <p:cNvPr id="18" name="Group 17"/>
            <p:cNvGrpSpPr/>
            <p:nvPr/>
          </p:nvGrpSpPr>
          <p:grpSpPr>
            <a:xfrm>
              <a:off x="2362200" y="1856182"/>
              <a:ext cx="237626" cy="237626"/>
              <a:chOff x="2609260" y="2989019"/>
              <a:chExt cx="475253" cy="475253"/>
            </a:xfrm>
          </p:grpSpPr>
          <p:sp>
            <p:nvSpPr>
              <p:cNvPr id="19" name="Oval 18"/>
              <p:cNvSpPr/>
              <p:nvPr/>
            </p:nvSpPr>
            <p:spPr>
              <a:xfrm>
                <a:off x="2609260" y="2989019"/>
                <a:ext cx="475253" cy="47525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20" name="Freeform 19"/>
              <p:cNvSpPr>
                <a:spLocks/>
              </p:cNvSpPr>
              <p:nvPr/>
            </p:nvSpPr>
            <p:spPr bwMode="auto">
              <a:xfrm>
                <a:off x="2752030" y="3120652"/>
                <a:ext cx="189738" cy="19677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grpSp>
      <p:grpSp>
        <p:nvGrpSpPr>
          <p:cNvPr id="26" name="Group 25"/>
          <p:cNvGrpSpPr/>
          <p:nvPr/>
        </p:nvGrpSpPr>
        <p:grpSpPr>
          <a:xfrm>
            <a:off x="7834881" y="3153601"/>
            <a:ext cx="14467893" cy="1445901"/>
            <a:chOff x="2362200" y="1057275"/>
            <a:chExt cx="5426873" cy="542213"/>
          </a:xfrm>
        </p:grpSpPr>
        <p:sp>
          <p:nvSpPr>
            <p:cNvPr id="9" name="Content Placeholder 2"/>
            <p:cNvSpPr txBox="1">
              <a:spLocks/>
            </p:cNvSpPr>
            <p:nvPr/>
          </p:nvSpPr>
          <p:spPr>
            <a:xfrm>
              <a:off x="2599827" y="1310948"/>
              <a:ext cx="5189246" cy="288540"/>
            </a:xfrm>
            <a:prstGeom prst="rect">
              <a:avLst/>
            </a:prstGeom>
          </p:spPr>
          <p:txBody>
            <a:bodyPr wrap="square">
              <a:spAutoFit/>
            </a:bodyPr>
            <a:lstStyle>
              <a:lvl1pPr marL="0" indent="0" algn="l" defTabSz="457200" rtl="0" eaLnBrk="1" latinLnBrk="0" hangingPunct="1">
                <a:spcBef>
                  <a:spcPct val="20000"/>
                </a:spcBef>
                <a:buFont typeface="Arial"/>
                <a:buNone/>
                <a:defRPr sz="2400" kern="1200">
                  <a:solidFill>
                    <a:schemeClr val="bg1">
                      <a:lumMod val="75000"/>
                    </a:schemeClr>
                  </a:solidFill>
                  <a:latin typeface="Raleway Light"/>
                  <a:ea typeface="+mn-ea"/>
                  <a:cs typeface="Raleway Light"/>
                </a:defRPr>
              </a:lvl1pPr>
              <a:lvl2pPr marL="457200" indent="0" algn="l" defTabSz="457200" rtl="0" eaLnBrk="1" latinLnBrk="0" hangingPunct="1">
                <a:spcBef>
                  <a:spcPct val="20000"/>
                </a:spcBef>
                <a:buFont typeface="Arial"/>
                <a:buNone/>
                <a:defRPr sz="1800" kern="1200">
                  <a:solidFill>
                    <a:schemeClr val="bg1">
                      <a:lumMod val="75000"/>
                    </a:schemeClr>
                  </a:solidFill>
                  <a:latin typeface="Raleway Light"/>
                  <a:ea typeface="+mn-ea"/>
                  <a:cs typeface="Raleway Light"/>
                </a:defRPr>
              </a:lvl2pPr>
              <a:lvl3pPr marL="914400" indent="0" algn="l" defTabSz="457200" rtl="0" eaLnBrk="1" latinLnBrk="0" hangingPunct="1">
                <a:spcBef>
                  <a:spcPct val="20000"/>
                </a:spcBef>
                <a:buFont typeface="Arial"/>
                <a:buNone/>
                <a:defRPr sz="1600" kern="1200">
                  <a:solidFill>
                    <a:schemeClr val="bg1">
                      <a:lumMod val="75000"/>
                    </a:schemeClr>
                  </a:solidFill>
                  <a:latin typeface="Raleway Light"/>
                  <a:ea typeface="+mn-ea"/>
                  <a:cs typeface="Raleway Light"/>
                </a:defRPr>
              </a:lvl3pPr>
              <a:lvl4pPr marL="1371600" indent="0" algn="l" defTabSz="457200" rtl="0" eaLnBrk="1" latinLnBrk="0" hangingPunct="1">
                <a:spcBef>
                  <a:spcPct val="20000"/>
                </a:spcBef>
                <a:buFont typeface="Arial"/>
                <a:buNone/>
                <a:defRPr sz="1400" kern="1200">
                  <a:solidFill>
                    <a:schemeClr val="bg1">
                      <a:lumMod val="75000"/>
                    </a:schemeClr>
                  </a:solidFill>
                  <a:latin typeface="Raleway Light"/>
                  <a:ea typeface="+mn-ea"/>
                  <a:cs typeface="Raleway Light"/>
                </a:defRPr>
              </a:lvl4pPr>
              <a:lvl5pPr marL="1828800" indent="0" algn="l" defTabSz="457200" rtl="0" eaLnBrk="1" latinLnBrk="0" hangingPunct="1">
                <a:spcBef>
                  <a:spcPct val="20000"/>
                </a:spcBef>
                <a:buFont typeface="Arial"/>
                <a:buNone/>
                <a:defRPr sz="1400" kern="1200">
                  <a:solidFill>
                    <a:schemeClr val="bg1">
                      <a:lumMod val="75000"/>
                    </a:schemeClr>
                  </a:solidFill>
                  <a:latin typeface="Raleway Light"/>
                  <a:ea typeface="+mn-ea"/>
                  <a:cs typeface="Raleway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200" dirty="0">
                  <a:solidFill>
                    <a:schemeClr val="bg1"/>
                  </a:solidFill>
                  <a:latin typeface="Calibri Light"/>
                  <a:cs typeface="Calibri Light"/>
                </a:rPr>
                <a:t>Lorem ipsum dolor sit amet, consectetur adipiscing elit. Praesent molestie efficitur est, non varius purus elementum quis. Sed commodo ante mauris, sed pulvinar erat sollicitudin in. Mauris vehicula enim quis magna commodo pulvinar. </a:t>
              </a:r>
            </a:p>
          </p:txBody>
        </p:sp>
        <p:sp>
          <p:nvSpPr>
            <p:cNvPr id="10" name="Title 13"/>
            <p:cNvSpPr txBox="1">
              <a:spLocks/>
            </p:cNvSpPr>
            <p:nvPr/>
          </p:nvSpPr>
          <p:spPr>
            <a:xfrm>
              <a:off x="2586431" y="1057275"/>
              <a:ext cx="3839172" cy="282770"/>
            </a:xfrm>
            <a:prstGeom prst="rect">
              <a:avLst/>
            </a:prstGeom>
          </p:spPr>
          <p:txBody>
            <a:bodyPr vert="horz" lIns="91440" tIns="45720" rIns="91440" bIns="4572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4300" dirty="0" smtClean="0">
                  <a:solidFill>
                    <a:schemeClr val="bg1"/>
                  </a:solidFill>
                  <a:latin typeface="Lato Regular"/>
                  <a:cs typeface="Lato Regular"/>
                </a:rPr>
                <a:t>Professional Service</a:t>
              </a:r>
              <a:endParaRPr lang="en-US" sz="4300" dirty="0">
                <a:solidFill>
                  <a:schemeClr val="bg1"/>
                </a:solidFill>
                <a:latin typeface="Lato Regular"/>
                <a:cs typeface="Lato Regular"/>
              </a:endParaRPr>
            </a:p>
          </p:txBody>
        </p:sp>
        <p:grpSp>
          <p:nvGrpSpPr>
            <p:cNvPr id="21" name="Group 20"/>
            <p:cNvGrpSpPr/>
            <p:nvPr/>
          </p:nvGrpSpPr>
          <p:grpSpPr>
            <a:xfrm>
              <a:off x="2362200" y="1098214"/>
              <a:ext cx="237626" cy="237626"/>
              <a:chOff x="2609260" y="2989019"/>
              <a:chExt cx="475253" cy="475253"/>
            </a:xfrm>
          </p:grpSpPr>
          <p:sp>
            <p:nvSpPr>
              <p:cNvPr id="22" name="Oval 21"/>
              <p:cNvSpPr/>
              <p:nvPr/>
            </p:nvSpPr>
            <p:spPr>
              <a:xfrm>
                <a:off x="2609260" y="2989019"/>
                <a:ext cx="475253" cy="47525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23" name="Freeform 22"/>
              <p:cNvSpPr>
                <a:spLocks/>
              </p:cNvSpPr>
              <p:nvPr/>
            </p:nvSpPr>
            <p:spPr bwMode="auto">
              <a:xfrm>
                <a:off x="2752030" y="3120652"/>
                <a:ext cx="189738" cy="19677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grpSp>
      <p:grpSp>
        <p:nvGrpSpPr>
          <p:cNvPr id="2" name="Group 1"/>
          <p:cNvGrpSpPr/>
          <p:nvPr/>
        </p:nvGrpSpPr>
        <p:grpSpPr>
          <a:xfrm>
            <a:off x="8173813" y="10045930"/>
            <a:ext cx="3320373" cy="2898605"/>
            <a:chOff x="8173813" y="10045930"/>
            <a:chExt cx="3320373" cy="2898605"/>
          </a:xfrm>
        </p:grpSpPr>
        <p:sp>
          <p:nvSpPr>
            <p:cNvPr id="46" name="Freeform 29"/>
            <p:cNvSpPr>
              <a:spLocks noChangeArrowheads="1"/>
            </p:cNvSpPr>
            <p:nvPr/>
          </p:nvSpPr>
          <p:spPr bwMode="auto">
            <a:xfrm>
              <a:off x="9213573" y="10045930"/>
              <a:ext cx="1226576" cy="1275152"/>
            </a:xfrm>
            <a:custGeom>
              <a:avLst/>
              <a:gdLst>
                <a:gd name="T0" fmla="*/ 248 w 444"/>
                <a:gd name="T1" fmla="*/ 337 h 462"/>
                <a:gd name="T2" fmla="*/ 248 w 444"/>
                <a:gd name="T3" fmla="*/ 337 h 462"/>
                <a:gd name="T4" fmla="*/ 320 w 444"/>
                <a:gd name="T5" fmla="*/ 257 h 462"/>
                <a:gd name="T6" fmla="*/ 443 w 444"/>
                <a:gd name="T7" fmla="*/ 71 h 462"/>
                <a:gd name="T8" fmla="*/ 426 w 444"/>
                <a:gd name="T9" fmla="*/ 53 h 462"/>
                <a:gd name="T10" fmla="*/ 346 w 444"/>
                <a:gd name="T11" fmla="*/ 53 h 462"/>
                <a:gd name="T12" fmla="*/ 222 w 444"/>
                <a:gd name="T13" fmla="*/ 0 h 462"/>
                <a:gd name="T14" fmla="*/ 98 w 444"/>
                <a:gd name="T15" fmla="*/ 53 h 462"/>
                <a:gd name="T16" fmla="*/ 18 w 444"/>
                <a:gd name="T17" fmla="*/ 53 h 462"/>
                <a:gd name="T18" fmla="*/ 0 w 444"/>
                <a:gd name="T19" fmla="*/ 71 h 462"/>
                <a:gd name="T20" fmla="*/ 124 w 444"/>
                <a:gd name="T21" fmla="*/ 257 h 462"/>
                <a:gd name="T22" fmla="*/ 195 w 444"/>
                <a:gd name="T23" fmla="*/ 337 h 462"/>
                <a:gd name="T24" fmla="*/ 195 w 444"/>
                <a:gd name="T25" fmla="*/ 372 h 462"/>
                <a:gd name="T26" fmla="*/ 107 w 444"/>
                <a:gd name="T27" fmla="*/ 416 h 462"/>
                <a:gd name="T28" fmla="*/ 222 w 444"/>
                <a:gd name="T29" fmla="*/ 461 h 462"/>
                <a:gd name="T30" fmla="*/ 328 w 444"/>
                <a:gd name="T31" fmla="*/ 416 h 462"/>
                <a:gd name="T32" fmla="*/ 248 w 444"/>
                <a:gd name="T33" fmla="*/ 372 h 462"/>
                <a:gd name="T34" fmla="*/ 248 w 444"/>
                <a:gd name="T35" fmla="*/ 337 h 462"/>
                <a:gd name="T36" fmla="*/ 320 w 444"/>
                <a:gd name="T37" fmla="*/ 212 h 462"/>
                <a:gd name="T38" fmla="*/ 320 w 444"/>
                <a:gd name="T39" fmla="*/ 212 h 462"/>
                <a:gd name="T40" fmla="*/ 346 w 444"/>
                <a:gd name="T41" fmla="*/ 89 h 462"/>
                <a:gd name="T42" fmla="*/ 408 w 444"/>
                <a:gd name="T43" fmla="*/ 89 h 462"/>
                <a:gd name="T44" fmla="*/ 320 w 444"/>
                <a:gd name="T45" fmla="*/ 212 h 462"/>
                <a:gd name="T46" fmla="*/ 222 w 444"/>
                <a:gd name="T47" fmla="*/ 36 h 462"/>
                <a:gd name="T48" fmla="*/ 222 w 444"/>
                <a:gd name="T49" fmla="*/ 36 h 462"/>
                <a:gd name="T50" fmla="*/ 320 w 444"/>
                <a:gd name="T51" fmla="*/ 71 h 462"/>
                <a:gd name="T52" fmla="*/ 222 w 444"/>
                <a:gd name="T53" fmla="*/ 115 h 462"/>
                <a:gd name="T54" fmla="*/ 124 w 444"/>
                <a:gd name="T55" fmla="*/ 71 h 462"/>
                <a:gd name="T56" fmla="*/ 222 w 444"/>
                <a:gd name="T57" fmla="*/ 36 h 462"/>
                <a:gd name="T58" fmla="*/ 36 w 444"/>
                <a:gd name="T59" fmla="*/ 89 h 462"/>
                <a:gd name="T60" fmla="*/ 36 w 444"/>
                <a:gd name="T61" fmla="*/ 89 h 462"/>
                <a:gd name="T62" fmla="*/ 98 w 444"/>
                <a:gd name="T63" fmla="*/ 89 h 462"/>
                <a:gd name="T64" fmla="*/ 124 w 444"/>
                <a:gd name="T65" fmla="*/ 212 h 462"/>
                <a:gd name="T66" fmla="*/ 36 w 444"/>
                <a:gd name="T67" fmla="*/ 89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accent1"/>
            </a:solidFill>
            <a:ln>
              <a:noFill/>
            </a:ln>
            <a:effectLst/>
            <a:extLst/>
          </p:spPr>
          <p:txBody>
            <a:bodyPr wrap="none" anchor="ctr"/>
            <a:lstStyle/>
            <a:p>
              <a:endParaRPr lang="en-US" dirty="0">
                <a:latin typeface="Calibri Light"/>
              </a:endParaRPr>
            </a:p>
          </p:txBody>
        </p:sp>
        <p:sp>
          <p:nvSpPr>
            <p:cNvPr id="49" name="TextBox 48"/>
            <p:cNvSpPr txBox="1"/>
            <p:nvPr/>
          </p:nvSpPr>
          <p:spPr>
            <a:xfrm>
              <a:off x="8218373" y="12467481"/>
              <a:ext cx="3275813" cy="477054"/>
            </a:xfrm>
            <a:prstGeom prst="rect">
              <a:avLst/>
            </a:prstGeom>
            <a:noFill/>
          </p:spPr>
          <p:txBody>
            <a:bodyPr wrap="square" lIns="0" rIns="0" bIns="0" rtlCol="0">
              <a:spAutoFit/>
            </a:bodyPr>
            <a:lstStyle/>
            <a:p>
              <a:pPr algn="ctr">
                <a:tabLst>
                  <a:tab pos="2734255" algn="l"/>
                </a:tabLst>
              </a:pPr>
              <a:r>
                <a:rPr lang="en-US" sz="2800" b="1" dirty="0" smtClean="0">
                  <a:latin typeface="Lato Regular"/>
                  <a:cs typeface="Lato Regular"/>
                </a:rPr>
                <a:t>Awards Wining</a:t>
              </a:r>
              <a:endParaRPr lang="en-US" sz="2800" b="1" dirty="0">
                <a:latin typeface="Lato Regular"/>
                <a:cs typeface="Lato Regular"/>
              </a:endParaRPr>
            </a:p>
          </p:txBody>
        </p:sp>
        <p:sp>
          <p:nvSpPr>
            <p:cNvPr id="50" name="TextBox 49"/>
            <p:cNvSpPr txBox="1"/>
            <p:nvPr/>
          </p:nvSpPr>
          <p:spPr>
            <a:xfrm>
              <a:off x="8173813" y="11286343"/>
              <a:ext cx="3275813" cy="1277273"/>
            </a:xfrm>
            <a:prstGeom prst="rect">
              <a:avLst/>
            </a:prstGeom>
            <a:noFill/>
          </p:spPr>
          <p:txBody>
            <a:bodyPr wrap="square" lIns="0" rIns="0" bIns="0" rtlCol="0">
              <a:spAutoFit/>
            </a:bodyPr>
            <a:lstStyle/>
            <a:p>
              <a:pPr algn="ctr">
                <a:tabLst>
                  <a:tab pos="2734255" algn="l"/>
                </a:tabLst>
              </a:pPr>
              <a:r>
                <a:rPr lang="en-US" sz="7800" b="1" dirty="0" smtClean="0">
                  <a:latin typeface="Lato Regular"/>
                  <a:cs typeface="Lato Regular"/>
                </a:rPr>
                <a:t>34</a:t>
              </a:r>
              <a:endParaRPr lang="en-US" sz="7800" b="1" dirty="0">
                <a:latin typeface="Lato Regular"/>
                <a:cs typeface="Lato Regular"/>
              </a:endParaRPr>
            </a:p>
          </p:txBody>
        </p:sp>
      </p:grpSp>
      <p:grpSp>
        <p:nvGrpSpPr>
          <p:cNvPr id="3" name="Group 2"/>
          <p:cNvGrpSpPr/>
          <p:nvPr/>
        </p:nvGrpSpPr>
        <p:grpSpPr>
          <a:xfrm>
            <a:off x="11774964" y="9861440"/>
            <a:ext cx="3364933" cy="3083009"/>
            <a:chOff x="11774964" y="9861440"/>
            <a:chExt cx="3364933" cy="3083009"/>
          </a:xfrm>
        </p:grpSpPr>
        <p:sp>
          <p:nvSpPr>
            <p:cNvPr id="47" name="Freeform 67"/>
            <p:cNvSpPr>
              <a:spLocks noChangeArrowheads="1"/>
            </p:cNvSpPr>
            <p:nvPr/>
          </p:nvSpPr>
          <p:spPr bwMode="auto">
            <a:xfrm>
              <a:off x="13046681" y="9861440"/>
              <a:ext cx="1250873" cy="146946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accent2"/>
            </a:solidFill>
            <a:ln>
              <a:noFill/>
            </a:ln>
            <a:effectLst/>
            <a:extLst/>
          </p:spPr>
          <p:txBody>
            <a:bodyPr wrap="none" anchor="ctr"/>
            <a:lstStyle/>
            <a:p>
              <a:endParaRPr lang="en-US" dirty="0">
                <a:latin typeface="Calibri Light"/>
              </a:endParaRPr>
            </a:p>
          </p:txBody>
        </p:sp>
        <p:sp>
          <p:nvSpPr>
            <p:cNvPr id="51" name="TextBox 50"/>
            <p:cNvSpPr txBox="1"/>
            <p:nvPr/>
          </p:nvSpPr>
          <p:spPr>
            <a:xfrm>
              <a:off x="11864084" y="12467395"/>
              <a:ext cx="3275813" cy="477054"/>
            </a:xfrm>
            <a:prstGeom prst="rect">
              <a:avLst/>
            </a:prstGeom>
            <a:noFill/>
          </p:spPr>
          <p:txBody>
            <a:bodyPr wrap="square" lIns="0" rIns="0" bIns="0" rtlCol="0">
              <a:spAutoFit/>
            </a:bodyPr>
            <a:lstStyle/>
            <a:p>
              <a:pPr algn="ctr">
                <a:tabLst>
                  <a:tab pos="2734255" algn="l"/>
                </a:tabLst>
              </a:pPr>
              <a:r>
                <a:rPr lang="en-US" sz="2800" b="1" dirty="0" smtClean="0">
                  <a:latin typeface="Lato Regular"/>
                  <a:cs typeface="Lato Regular"/>
                </a:rPr>
                <a:t>Projects Finished</a:t>
              </a:r>
              <a:endParaRPr lang="en-US" sz="2800" b="1" dirty="0">
                <a:latin typeface="Lato Regular"/>
                <a:cs typeface="Lato Regular"/>
              </a:endParaRPr>
            </a:p>
          </p:txBody>
        </p:sp>
        <p:sp>
          <p:nvSpPr>
            <p:cNvPr id="52" name="TextBox 51"/>
            <p:cNvSpPr txBox="1"/>
            <p:nvPr/>
          </p:nvSpPr>
          <p:spPr>
            <a:xfrm>
              <a:off x="11774964" y="11286257"/>
              <a:ext cx="3275813" cy="1277273"/>
            </a:xfrm>
            <a:prstGeom prst="rect">
              <a:avLst/>
            </a:prstGeom>
            <a:noFill/>
          </p:spPr>
          <p:txBody>
            <a:bodyPr wrap="square" lIns="0" rIns="0" bIns="0" rtlCol="0">
              <a:spAutoFit/>
            </a:bodyPr>
            <a:lstStyle/>
            <a:p>
              <a:pPr algn="ctr">
                <a:tabLst>
                  <a:tab pos="2734255" algn="l"/>
                </a:tabLst>
              </a:pPr>
              <a:r>
                <a:rPr lang="en-US" sz="7800" b="1" dirty="0" smtClean="0">
                  <a:latin typeface="Lato Regular"/>
                  <a:cs typeface="Lato Regular"/>
                </a:rPr>
                <a:t>84</a:t>
              </a:r>
              <a:endParaRPr lang="en-US" sz="7800" b="1" dirty="0">
                <a:latin typeface="Lato Regular"/>
                <a:cs typeface="Lato Regular"/>
              </a:endParaRPr>
            </a:p>
          </p:txBody>
        </p:sp>
      </p:grpSp>
      <p:grpSp>
        <p:nvGrpSpPr>
          <p:cNvPr id="4" name="Group 3"/>
          <p:cNvGrpSpPr/>
          <p:nvPr/>
        </p:nvGrpSpPr>
        <p:grpSpPr>
          <a:xfrm>
            <a:off x="15473539" y="10068205"/>
            <a:ext cx="3364933" cy="2866514"/>
            <a:chOff x="15473539" y="10068205"/>
            <a:chExt cx="3364933" cy="2866514"/>
          </a:xfrm>
        </p:grpSpPr>
        <p:sp>
          <p:nvSpPr>
            <p:cNvPr id="45" name="Freeform 22"/>
            <p:cNvSpPr>
              <a:spLocks noChangeArrowheads="1"/>
            </p:cNvSpPr>
            <p:nvPr/>
          </p:nvSpPr>
          <p:spPr bwMode="auto">
            <a:xfrm>
              <a:off x="16497390" y="10068205"/>
              <a:ext cx="1275153" cy="1275162"/>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accent3"/>
            </a:solidFill>
            <a:ln>
              <a:noFill/>
            </a:ln>
            <a:effectLst/>
            <a:extLst/>
          </p:spPr>
          <p:txBody>
            <a:bodyPr wrap="none" anchor="ctr"/>
            <a:lstStyle/>
            <a:p>
              <a:endParaRPr lang="en-US" dirty="0">
                <a:latin typeface="Calibri Light"/>
              </a:endParaRPr>
            </a:p>
          </p:txBody>
        </p:sp>
        <p:sp>
          <p:nvSpPr>
            <p:cNvPr id="53" name="TextBox 52"/>
            <p:cNvSpPr txBox="1"/>
            <p:nvPr/>
          </p:nvSpPr>
          <p:spPr>
            <a:xfrm>
              <a:off x="15562659" y="12457665"/>
              <a:ext cx="3275813" cy="477054"/>
            </a:xfrm>
            <a:prstGeom prst="rect">
              <a:avLst/>
            </a:prstGeom>
            <a:noFill/>
          </p:spPr>
          <p:txBody>
            <a:bodyPr wrap="square" lIns="0" rIns="0" bIns="0" rtlCol="0">
              <a:spAutoFit/>
            </a:bodyPr>
            <a:lstStyle/>
            <a:p>
              <a:pPr algn="ctr">
                <a:tabLst>
                  <a:tab pos="2734255" algn="l"/>
                </a:tabLst>
              </a:pPr>
              <a:r>
                <a:rPr lang="en-US" sz="2800" b="1" dirty="0" smtClean="0">
                  <a:latin typeface="Lato Regular"/>
                  <a:cs typeface="Lato Regular"/>
                </a:rPr>
                <a:t>Life Ward</a:t>
              </a:r>
              <a:endParaRPr lang="en-US" sz="2800" b="1" dirty="0">
                <a:latin typeface="Lato Regular"/>
                <a:cs typeface="Lato Regular"/>
              </a:endParaRPr>
            </a:p>
          </p:txBody>
        </p:sp>
        <p:sp>
          <p:nvSpPr>
            <p:cNvPr id="54" name="TextBox 53"/>
            <p:cNvSpPr txBox="1"/>
            <p:nvPr/>
          </p:nvSpPr>
          <p:spPr>
            <a:xfrm>
              <a:off x="15473539" y="11276527"/>
              <a:ext cx="3275813" cy="1277273"/>
            </a:xfrm>
            <a:prstGeom prst="rect">
              <a:avLst/>
            </a:prstGeom>
            <a:noFill/>
          </p:spPr>
          <p:txBody>
            <a:bodyPr wrap="square" lIns="0" rIns="0" bIns="0" rtlCol="0">
              <a:spAutoFit/>
            </a:bodyPr>
            <a:lstStyle/>
            <a:p>
              <a:pPr algn="ctr">
                <a:tabLst>
                  <a:tab pos="2734255" algn="l"/>
                </a:tabLst>
              </a:pPr>
              <a:r>
                <a:rPr lang="en-US" sz="7800" b="1" dirty="0" smtClean="0">
                  <a:latin typeface="Lato Regular"/>
                  <a:cs typeface="Lato Regular"/>
                </a:rPr>
                <a:t>78</a:t>
              </a:r>
              <a:endParaRPr lang="en-US" sz="7800" b="1" dirty="0">
                <a:latin typeface="Lato Regular"/>
                <a:cs typeface="Lato Regular"/>
              </a:endParaRPr>
            </a:p>
          </p:txBody>
        </p:sp>
      </p:grpSp>
      <p:grpSp>
        <p:nvGrpSpPr>
          <p:cNvPr id="6" name="Group 5"/>
          <p:cNvGrpSpPr/>
          <p:nvPr/>
        </p:nvGrpSpPr>
        <p:grpSpPr>
          <a:xfrm>
            <a:off x="18982401" y="10207830"/>
            <a:ext cx="3320373" cy="2736700"/>
            <a:chOff x="18982401" y="10207830"/>
            <a:chExt cx="3320373" cy="2736700"/>
          </a:xfrm>
        </p:grpSpPr>
        <p:sp>
          <p:nvSpPr>
            <p:cNvPr id="56" name="TextBox 55"/>
            <p:cNvSpPr txBox="1"/>
            <p:nvPr/>
          </p:nvSpPr>
          <p:spPr>
            <a:xfrm>
              <a:off x="19026961" y="12467476"/>
              <a:ext cx="3275813" cy="477054"/>
            </a:xfrm>
            <a:prstGeom prst="rect">
              <a:avLst/>
            </a:prstGeom>
            <a:noFill/>
          </p:spPr>
          <p:txBody>
            <a:bodyPr wrap="square" lIns="0" rIns="0" bIns="0" rtlCol="0">
              <a:spAutoFit/>
            </a:bodyPr>
            <a:lstStyle/>
            <a:p>
              <a:pPr algn="ctr">
                <a:tabLst>
                  <a:tab pos="2734255" algn="l"/>
                </a:tabLst>
              </a:pPr>
              <a:r>
                <a:rPr lang="en-US" sz="2800" b="1" dirty="0" smtClean="0">
                  <a:latin typeface="Lato Regular"/>
                  <a:cs typeface="Lato Regular"/>
                </a:rPr>
                <a:t>Photography</a:t>
              </a:r>
              <a:endParaRPr lang="en-US" sz="2800" b="1" dirty="0">
                <a:latin typeface="Lato Regular"/>
                <a:cs typeface="Lato Regular"/>
              </a:endParaRPr>
            </a:p>
          </p:txBody>
        </p:sp>
        <p:sp>
          <p:nvSpPr>
            <p:cNvPr id="57" name="TextBox 56"/>
            <p:cNvSpPr txBox="1"/>
            <p:nvPr/>
          </p:nvSpPr>
          <p:spPr>
            <a:xfrm>
              <a:off x="18982401" y="11286338"/>
              <a:ext cx="3275813" cy="1277273"/>
            </a:xfrm>
            <a:prstGeom prst="rect">
              <a:avLst/>
            </a:prstGeom>
            <a:noFill/>
          </p:spPr>
          <p:txBody>
            <a:bodyPr wrap="square" lIns="0" rIns="0" bIns="0" rtlCol="0">
              <a:spAutoFit/>
            </a:bodyPr>
            <a:lstStyle/>
            <a:p>
              <a:pPr algn="ctr">
                <a:tabLst>
                  <a:tab pos="2734255" algn="l"/>
                </a:tabLst>
              </a:pPr>
              <a:r>
                <a:rPr lang="en-US" sz="7800" b="1" dirty="0" smtClean="0">
                  <a:latin typeface="Lato Regular"/>
                  <a:cs typeface="Lato Regular"/>
                </a:rPr>
                <a:t>57</a:t>
              </a:r>
              <a:endParaRPr lang="en-US" sz="7800" b="1" dirty="0">
                <a:latin typeface="Lato Regular"/>
                <a:cs typeface="Lato Regular"/>
              </a:endParaRPr>
            </a:p>
          </p:txBody>
        </p:sp>
        <p:sp>
          <p:nvSpPr>
            <p:cNvPr id="59" name="Freeform 24"/>
            <p:cNvSpPr>
              <a:spLocks noChangeAspect="1" noChangeArrowheads="1"/>
            </p:cNvSpPr>
            <p:nvPr/>
          </p:nvSpPr>
          <p:spPr bwMode="auto">
            <a:xfrm>
              <a:off x="19999866" y="10207830"/>
              <a:ext cx="1365037" cy="1087199"/>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accent4"/>
            </a:solidFill>
            <a:ln>
              <a:noFill/>
            </a:ln>
            <a:effectLst/>
            <a:extLst/>
          </p:spPr>
          <p:txBody>
            <a:bodyPr wrap="none" anchor="ctr"/>
            <a:lstStyle/>
            <a:p>
              <a:endParaRPr lang="en-US" dirty="0">
                <a:latin typeface="Calibri Light"/>
              </a:endParaRPr>
            </a:p>
          </p:txBody>
        </p:sp>
      </p:grpSp>
      <p:grpSp>
        <p:nvGrpSpPr>
          <p:cNvPr id="73" name="Group 72"/>
          <p:cNvGrpSpPr/>
          <p:nvPr/>
        </p:nvGrpSpPr>
        <p:grpSpPr>
          <a:xfrm>
            <a:off x="4539991" y="488028"/>
            <a:ext cx="20937538" cy="2200624"/>
            <a:chOff x="1739573" y="511491"/>
            <a:chExt cx="20937538" cy="2200624"/>
          </a:xfrm>
        </p:grpSpPr>
        <p:sp>
          <p:nvSpPr>
            <p:cNvPr id="74" name="TextBox 73"/>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bg1"/>
                  </a:solidFill>
                  <a:latin typeface="Lato Regular"/>
                  <a:cs typeface="Lato Regular"/>
                </a:rPr>
                <a:t>WHY WORK WITH US?</a:t>
              </a:r>
              <a:endParaRPr lang="id-ID" sz="8800" b="1" dirty="0">
                <a:solidFill>
                  <a:schemeClr val="bg1"/>
                </a:solidFill>
                <a:latin typeface="Lato Regular"/>
                <a:cs typeface="Lato Regular"/>
              </a:endParaRPr>
            </a:p>
          </p:txBody>
        </p:sp>
        <p:grpSp>
          <p:nvGrpSpPr>
            <p:cNvPr id="75" name="Group 74"/>
            <p:cNvGrpSpPr/>
            <p:nvPr/>
          </p:nvGrpSpPr>
          <p:grpSpPr>
            <a:xfrm>
              <a:off x="10842089" y="1977406"/>
              <a:ext cx="2738812" cy="73151"/>
              <a:chOff x="1775295" y="2020905"/>
              <a:chExt cx="3631535" cy="45719"/>
            </a:xfrm>
          </p:grpSpPr>
          <p:sp>
            <p:nvSpPr>
              <p:cNvPr id="77" name="Rectangle 76"/>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8" name="Rectangle 77"/>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9" name="Rectangle 78"/>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0" name="Rectangle 79"/>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1" name="Rectangle 8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2" name="Rectangle 81"/>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76" name="TextBox 75"/>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425196181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500"/>
                                        <p:tgtEl>
                                          <p:spTgt spid="73"/>
                                        </p:tgtEl>
                                      </p:cBhvr>
                                    </p:animEffect>
                                    <p:anim calcmode="lin" valueType="num">
                                      <p:cBhvr>
                                        <p:cTn id="8" dur="500" fill="hold"/>
                                        <p:tgtEl>
                                          <p:spTgt spid="73"/>
                                        </p:tgtEl>
                                        <p:attrNameLst>
                                          <p:attrName>ppt_x</p:attrName>
                                        </p:attrNameLst>
                                      </p:cBhvr>
                                      <p:tavLst>
                                        <p:tav tm="0">
                                          <p:val>
                                            <p:strVal val="#ppt_x"/>
                                          </p:val>
                                        </p:tav>
                                        <p:tav tm="100000">
                                          <p:val>
                                            <p:strVal val="#ppt_x"/>
                                          </p:val>
                                        </p:tav>
                                      </p:tavLst>
                                    </p:anim>
                                    <p:anim calcmode="lin" valueType="num">
                                      <p:cBhvr>
                                        <p:cTn id="9" dur="500" fill="hold"/>
                                        <p:tgtEl>
                                          <p:spTgt spid="7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wipe(left)">
                                      <p:cBhvr>
                                        <p:cTn id="13" dur="500"/>
                                        <p:tgtEl>
                                          <p:spTgt spid="26"/>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left)">
                                      <p:cBhvr>
                                        <p:cTn id="17" dur="500"/>
                                        <p:tgtEl>
                                          <p:spTgt spid="25"/>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left)">
                                      <p:cBhvr>
                                        <p:cTn id="21" dur="500"/>
                                        <p:tgtEl>
                                          <p:spTgt spid="24"/>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p:cTn id="25" dur="500" fill="hold"/>
                                        <p:tgtEl>
                                          <p:spTgt spid="2"/>
                                        </p:tgtEl>
                                        <p:attrNameLst>
                                          <p:attrName>ppt_w</p:attrName>
                                        </p:attrNameLst>
                                      </p:cBhvr>
                                      <p:tavLst>
                                        <p:tav tm="0">
                                          <p:val>
                                            <p:fltVal val="0"/>
                                          </p:val>
                                        </p:tav>
                                        <p:tav tm="100000">
                                          <p:val>
                                            <p:strVal val="#ppt_w"/>
                                          </p:val>
                                        </p:tav>
                                      </p:tavLst>
                                    </p:anim>
                                    <p:anim calcmode="lin" valueType="num">
                                      <p:cBhvr>
                                        <p:cTn id="26" dur="500" fill="hold"/>
                                        <p:tgtEl>
                                          <p:spTgt spid="2"/>
                                        </p:tgtEl>
                                        <p:attrNameLst>
                                          <p:attrName>ppt_h</p:attrName>
                                        </p:attrNameLst>
                                      </p:cBhvr>
                                      <p:tavLst>
                                        <p:tav tm="0">
                                          <p:val>
                                            <p:fltVal val="0"/>
                                          </p:val>
                                        </p:tav>
                                        <p:tav tm="100000">
                                          <p:val>
                                            <p:strVal val="#ppt_h"/>
                                          </p:val>
                                        </p:tav>
                                      </p:tavLst>
                                    </p:anim>
                                    <p:animEffect transition="in" filter="fade">
                                      <p:cBhvr>
                                        <p:cTn id="27" dur="500"/>
                                        <p:tgtEl>
                                          <p:spTgt spid="2"/>
                                        </p:tgtEl>
                                      </p:cBhvr>
                                    </p:animEffect>
                                  </p:childTnLst>
                                </p:cTn>
                              </p:par>
                              <p:par>
                                <p:cTn id="28" presetID="53" presetClass="entr" presetSubtype="16"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 calcmode="lin" valueType="num">
                                      <p:cBhvr>
                                        <p:cTn id="30" dur="500" fill="hold"/>
                                        <p:tgtEl>
                                          <p:spTgt spid="3"/>
                                        </p:tgtEl>
                                        <p:attrNameLst>
                                          <p:attrName>ppt_w</p:attrName>
                                        </p:attrNameLst>
                                      </p:cBhvr>
                                      <p:tavLst>
                                        <p:tav tm="0">
                                          <p:val>
                                            <p:fltVal val="0"/>
                                          </p:val>
                                        </p:tav>
                                        <p:tav tm="100000">
                                          <p:val>
                                            <p:strVal val="#ppt_w"/>
                                          </p:val>
                                        </p:tav>
                                      </p:tavLst>
                                    </p:anim>
                                    <p:anim calcmode="lin" valueType="num">
                                      <p:cBhvr>
                                        <p:cTn id="31" dur="500" fill="hold"/>
                                        <p:tgtEl>
                                          <p:spTgt spid="3"/>
                                        </p:tgtEl>
                                        <p:attrNameLst>
                                          <p:attrName>ppt_h</p:attrName>
                                        </p:attrNameLst>
                                      </p:cBhvr>
                                      <p:tavLst>
                                        <p:tav tm="0">
                                          <p:val>
                                            <p:fltVal val="0"/>
                                          </p:val>
                                        </p:tav>
                                        <p:tav tm="100000">
                                          <p:val>
                                            <p:strVal val="#ppt_h"/>
                                          </p:val>
                                        </p:tav>
                                      </p:tavLst>
                                    </p:anim>
                                    <p:animEffect transition="in" filter="fade">
                                      <p:cBhvr>
                                        <p:cTn id="32" dur="500"/>
                                        <p:tgtEl>
                                          <p:spTgt spid="3"/>
                                        </p:tgtEl>
                                      </p:cBhvr>
                                    </p:animEffect>
                                  </p:childTnLst>
                                </p:cTn>
                              </p:par>
                              <p:par>
                                <p:cTn id="33" presetID="53" presetClass="entr" presetSubtype="16" fill="hold" nodeType="with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p:cTn id="35" dur="500" fill="hold"/>
                                        <p:tgtEl>
                                          <p:spTgt spid="4"/>
                                        </p:tgtEl>
                                        <p:attrNameLst>
                                          <p:attrName>ppt_w</p:attrName>
                                        </p:attrNameLst>
                                      </p:cBhvr>
                                      <p:tavLst>
                                        <p:tav tm="0">
                                          <p:val>
                                            <p:fltVal val="0"/>
                                          </p:val>
                                        </p:tav>
                                        <p:tav tm="100000">
                                          <p:val>
                                            <p:strVal val="#ppt_w"/>
                                          </p:val>
                                        </p:tav>
                                      </p:tavLst>
                                    </p:anim>
                                    <p:anim calcmode="lin" valueType="num">
                                      <p:cBhvr>
                                        <p:cTn id="36" dur="500" fill="hold"/>
                                        <p:tgtEl>
                                          <p:spTgt spid="4"/>
                                        </p:tgtEl>
                                        <p:attrNameLst>
                                          <p:attrName>ppt_h</p:attrName>
                                        </p:attrNameLst>
                                      </p:cBhvr>
                                      <p:tavLst>
                                        <p:tav tm="0">
                                          <p:val>
                                            <p:fltVal val="0"/>
                                          </p:val>
                                        </p:tav>
                                        <p:tav tm="100000">
                                          <p:val>
                                            <p:strVal val="#ppt_h"/>
                                          </p:val>
                                        </p:tav>
                                      </p:tavLst>
                                    </p:anim>
                                    <p:animEffect transition="in" filter="fade">
                                      <p:cBhvr>
                                        <p:cTn id="37" dur="500"/>
                                        <p:tgtEl>
                                          <p:spTgt spid="4"/>
                                        </p:tgtEl>
                                      </p:cBhvr>
                                    </p:animEffect>
                                  </p:childTnLst>
                                </p:cTn>
                              </p:par>
                              <p:par>
                                <p:cTn id="38" presetID="53" presetClass="entr" presetSubtype="16" fill="hold" nodeType="with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p:cTn id="40" dur="500" fill="hold"/>
                                        <p:tgtEl>
                                          <p:spTgt spid="6"/>
                                        </p:tgtEl>
                                        <p:attrNameLst>
                                          <p:attrName>ppt_w</p:attrName>
                                        </p:attrNameLst>
                                      </p:cBhvr>
                                      <p:tavLst>
                                        <p:tav tm="0">
                                          <p:val>
                                            <p:fltVal val="0"/>
                                          </p:val>
                                        </p:tav>
                                        <p:tav tm="100000">
                                          <p:val>
                                            <p:strVal val="#ppt_w"/>
                                          </p:val>
                                        </p:tav>
                                      </p:tavLst>
                                    </p:anim>
                                    <p:anim calcmode="lin" valueType="num">
                                      <p:cBhvr>
                                        <p:cTn id="41" dur="500" fill="hold"/>
                                        <p:tgtEl>
                                          <p:spTgt spid="6"/>
                                        </p:tgtEl>
                                        <p:attrNameLst>
                                          <p:attrName>ppt_h</p:attrName>
                                        </p:attrNameLst>
                                      </p:cBhvr>
                                      <p:tavLst>
                                        <p:tav tm="0">
                                          <p:val>
                                            <p:fltVal val="0"/>
                                          </p:val>
                                        </p:tav>
                                        <p:tav tm="100000">
                                          <p:val>
                                            <p:strVal val="#ppt_h"/>
                                          </p:val>
                                        </p:tav>
                                      </p:tavLst>
                                    </p:anim>
                                    <p:animEffect transition="in" filter="fade">
                                      <p:cBhvr>
                                        <p:cTn id="4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Rectangle 92"/>
          <p:cNvSpPr>
            <a:spLocks noChangeAspect="1"/>
          </p:cNvSpPr>
          <p:nvPr/>
        </p:nvSpPr>
        <p:spPr>
          <a:xfrm>
            <a:off x="0" y="0"/>
            <a:ext cx="24399930" cy="13716000"/>
          </a:xfrm>
          <a:prstGeom prst="rect">
            <a:avLst/>
          </a:prstGeom>
          <a:solidFill>
            <a:schemeClr val="accent5">
              <a:lumMod val="50000"/>
              <a:alpha val="59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latin typeface="Calibri Light"/>
            </a:endParaRPr>
          </a:p>
        </p:txBody>
      </p:sp>
      <p:cxnSp>
        <p:nvCxnSpPr>
          <p:cNvPr id="280" name="Straight Connector 279"/>
          <p:cNvCxnSpPr/>
          <p:nvPr/>
        </p:nvCxnSpPr>
        <p:spPr>
          <a:xfrm>
            <a:off x="9408367" y="3564767"/>
            <a:ext cx="0" cy="655022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a:stCxn id="247" idx="1"/>
          </p:cNvCxnSpPr>
          <p:nvPr/>
        </p:nvCxnSpPr>
        <p:spPr>
          <a:xfrm>
            <a:off x="14840857" y="3611428"/>
            <a:ext cx="0" cy="650355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40" name="TextBox 30"/>
          <p:cNvSpPr txBox="1">
            <a:spLocks noChangeArrowheads="1"/>
          </p:cNvSpPr>
          <p:nvPr/>
        </p:nvSpPr>
        <p:spPr bwMode="auto">
          <a:xfrm>
            <a:off x="4587906" y="8252263"/>
            <a:ext cx="4502537"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solidFill>
                  <a:schemeClr val="bg1"/>
                </a:solidFill>
                <a:latin typeface="Calibri Light"/>
                <a:ea typeface="Open Sans Light" panose="020B0306030504020204" pitchFamily="34" charset="0"/>
                <a:cs typeface="Calibri Light"/>
              </a:rPr>
              <a:t>Lorem Ipsum has two main </a:t>
            </a:r>
            <a:r>
              <a:rPr lang="en-US" sz="2400" dirty="0" smtClean="0">
                <a:solidFill>
                  <a:schemeClr val="bg1"/>
                </a:solidFill>
                <a:latin typeface="Calibri Light"/>
                <a:ea typeface="Open Sans Light" panose="020B0306030504020204" pitchFamily="34" charset="0"/>
                <a:cs typeface="Calibri Light"/>
              </a:rPr>
              <a:t>data </a:t>
            </a:r>
            <a:r>
              <a:rPr lang="en-US" sz="2400" dirty="0">
                <a:solidFill>
                  <a:schemeClr val="bg1"/>
                </a:solidFill>
                <a:latin typeface="Calibri Light"/>
                <a:ea typeface="Open Sans Light" panose="020B0306030504020204" pitchFamily="34" charset="0"/>
                <a:cs typeface="Calibri Light"/>
              </a:rPr>
              <a:t>statistical this </a:t>
            </a:r>
            <a:r>
              <a:rPr lang="en-US" sz="2400" dirty="0" smtClean="0">
                <a:solidFill>
                  <a:schemeClr val="bg1"/>
                </a:solidFill>
                <a:latin typeface="Calibri Light"/>
                <a:ea typeface="Open Sans Light" panose="020B0306030504020204" pitchFamily="34" charset="0"/>
                <a:cs typeface="Calibri Light"/>
              </a:rPr>
              <a:t>methodologies.</a:t>
            </a:r>
          </a:p>
          <a:p>
            <a:endParaRPr lang="en-US" sz="2400" dirty="0" smtClean="0">
              <a:solidFill>
                <a:schemeClr val="bg1"/>
              </a:solidFill>
              <a:latin typeface="Calibri Light"/>
              <a:ea typeface="Open Sans Light" panose="020B0306030504020204" pitchFamily="34" charset="0"/>
              <a:cs typeface="Calibri Light"/>
            </a:endParaRPr>
          </a:p>
          <a:p>
            <a:r>
              <a:rPr lang="en-US" sz="2400" b="1" dirty="0" smtClean="0">
                <a:solidFill>
                  <a:schemeClr val="bg1"/>
                </a:solidFill>
                <a:latin typeface="Lato Regular"/>
                <a:ea typeface="Open Sans Light" panose="020B0306030504020204" pitchFamily="34" charset="0"/>
                <a:cs typeface="Lato Regular"/>
              </a:rPr>
              <a:t>Data analysis </a:t>
            </a:r>
            <a:r>
              <a:rPr lang="en-US" sz="2400" dirty="0" smtClean="0">
                <a:solidFill>
                  <a:schemeClr val="bg1"/>
                </a:solidFill>
                <a:latin typeface="Calibri Light"/>
                <a:ea typeface="Open Sans Light" panose="020B0306030504020204" pitchFamily="34" charset="0"/>
                <a:cs typeface="Calibri Light"/>
              </a:rPr>
              <a:t>which summarizes </a:t>
            </a:r>
            <a:r>
              <a:rPr lang="en-US" sz="2400" dirty="0">
                <a:solidFill>
                  <a:schemeClr val="bg1"/>
                </a:solidFill>
                <a:latin typeface="Calibri Light"/>
                <a:ea typeface="Open Sans Light" panose="020B0306030504020204" pitchFamily="34" charset="0"/>
                <a:cs typeface="Calibri Light"/>
              </a:rPr>
              <a:t>data</a:t>
            </a:r>
            <a:r>
              <a:rPr lang="en-US" sz="2400" dirty="0" smtClean="0">
                <a:solidFill>
                  <a:schemeClr val="bg1"/>
                </a:solidFill>
                <a:latin typeface="Calibri Light"/>
                <a:ea typeface="Open Sans Light" panose="020B0306030504020204" pitchFamily="34" charset="0"/>
                <a:cs typeface="Calibri Light"/>
              </a:rPr>
              <a:t>. </a:t>
            </a:r>
            <a:r>
              <a:rPr lang="pt-BR" sz="2400" dirty="0">
                <a:solidFill>
                  <a:schemeClr val="bg1"/>
                </a:solidFill>
                <a:latin typeface="Calibri Light"/>
                <a:cs typeface="Calibri Light"/>
              </a:rPr>
              <a:t>sed an </a:t>
            </a:r>
            <a:r>
              <a:rPr lang="pt-BR" sz="2400" dirty="0" smtClean="0">
                <a:solidFill>
                  <a:schemeClr val="bg1"/>
                </a:solidFill>
                <a:latin typeface="Calibri Light"/>
                <a:cs typeface="Calibri Light"/>
              </a:rPr>
              <a:t>graecie </a:t>
            </a:r>
            <a:r>
              <a:rPr lang="pt-BR" sz="2400" dirty="0">
                <a:solidFill>
                  <a:schemeClr val="bg1"/>
                </a:solidFill>
                <a:latin typeface="Calibri Light"/>
                <a:cs typeface="Calibri Light"/>
              </a:rPr>
              <a:t>prompta invenire, in </a:t>
            </a:r>
            <a:r>
              <a:rPr lang="pt-BR" sz="2400" dirty="0" smtClean="0">
                <a:solidFill>
                  <a:schemeClr val="bg1"/>
                </a:solidFill>
                <a:latin typeface="Calibri Light"/>
                <a:cs typeface="Calibri Light"/>
              </a:rPr>
              <a:t>gubergreno</a:t>
            </a:r>
            <a:endParaRPr lang="en-US" sz="2400" dirty="0">
              <a:solidFill>
                <a:schemeClr val="bg1"/>
              </a:solidFill>
              <a:latin typeface="Calibri Light"/>
              <a:ea typeface="Open Sans Light" panose="020B0306030504020204" pitchFamily="34" charset="0"/>
              <a:cs typeface="Calibri Light"/>
            </a:endParaRPr>
          </a:p>
        </p:txBody>
      </p:sp>
      <p:sp>
        <p:nvSpPr>
          <p:cNvPr id="241" name="TextBox 30"/>
          <p:cNvSpPr txBox="1">
            <a:spLocks noChangeArrowheads="1"/>
          </p:cNvSpPr>
          <p:nvPr/>
        </p:nvSpPr>
        <p:spPr bwMode="auto">
          <a:xfrm>
            <a:off x="10116004" y="8229796"/>
            <a:ext cx="4544564"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solidFill>
                  <a:schemeClr val="bg1"/>
                </a:solidFill>
                <a:latin typeface="Calibri Light"/>
                <a:ea typeface="Open Sans Light" panose="020B0306030504020204" pitchFamily="34" charset="0"/>
                <a:cs typeface="Calibri Light"/>
              </a:rPr>
              <a:t>Lorem Ipsum has two main </a:t>
            </a:r>
            <a:r>
              <a:rPr lang="en-US" sz="2400" dirty="0" smtClean="0">
                <a:solidFill>
                  <a:schemeClr val="bg1"/>
                </a:solidFill>
                <a:latin typeface="Calibri Light"/>
                <a:ea typeface="Open Sans Light" panose="020B0306030504020204" pitchFamily="34" charset="0"/>
                <a:cs typeface="Calibri Light"/>
              </a:rPr>
              <a:t>data </a:t>
            </a:r>
            <a:r>
              <a:rPr lang="en-US" sz="2400" dirty="0">
                <a:solidFill>
                  <a:schemeClr val="bg1"/>
                </a:solidFill>
                <a:latin typeface="Calibri Light"/>
                <a:ea typeface="Open Sans Light" panose="020B0306030504020204" pitchFamily="34" charset="0"/>
                <a:cs typeface="Calibri Light"/>
              </a:rPr>
              <a:t>statistical this </a:t>
            </a:r>
            <a:r>
              <a:rPr lang="en-US" sz="2400" dirty="0" smtClean="0">
                <a:solidFill>
                  <a:schemeClr val="bg1"/>
                </a:solidFill>
                <a:latin typeface="Calibri Light"/>
                <a:ea typeface="Open Sans Light" panose="020B0306030504020204" pitchFamily="34" charset="0"/>
                <a:cs typeface="Calibri Light"/>
              </a:rPr>
              <a:t>methodologies.</a:t>
            </a:r>
          </a:p>
          <a:p>
            <a:endParaRPr lang="en-US" sz="2400" dirty="0" smtClean="0">
              <a:solidFill>
                <a:schemeClr val="bg1"/>
              </a:solidFill>
              <a:latin typeface="Calibri Light"/>
              <a:ea typeface="Open Sans Light" panose="020B0306030504020204" pitchFamily="34" charset="0"/>
              <a:cs typeface="Calibri Light"/>
            </a:endParaRPr>
          </a:p>
          <a:p>
            <a:r>
              <a:rPr lang="en-US" sz="2400" b="1" dirty="0">
                <a:solidFill>
                  <a:schemeClr val="bg1"/>
                </a:solidFill>
                <a:latin typeface="Lato Regular"/>
                <a:ea typeface="Open Sans Light" panose="020B0306030504020204" pitchFamily="34" charset="0"/>
                <a:cs typeface="Lato Regular"/>
              </a:rPr>
              <a:t>Data analysis </a:t>
            </a:r>
            <a:r>
              <a:rPr lang="en-US" sz="2400" dirty="0" smtClean="0">
                <a:solidFill>
                  <a:schemeClr val="bg1"/>
                </a:solidFill>
                <a:latin typeface="Calibri Light"/>
                <a:ea typeface="Open Sans Light" panose="020B0306030504020204" pitchFamily="34" charset="0"/>
                <a:cs typeface="Calibri Light"/>
              </a:rPr>
              <a:t>which summarizes </a:t>
            </a:r>
            <a:r>
              <a:rPr lang="en-US" sz="2400" dirty="0">
                <a:solidFill>
                  <a:schemeClr val="bg1"/>
                </a:solidFill>
                <a:latin typeface="Calibri Light"/>
                <a:ea typeface="Open Sans Light" panose="020B0306030504020204" pitchFamily="34" charset="0"/>
                <a:cs typeface="Calibri Light"/>
              </a:rPr>
              <a:t>data</a:t>
            </a:r>
            <a:r>
              <a:rPr lang="en-US" sz="2400" dirty="0" smtClean="0">
                <a:solidFill>
                  <a:schemeClr val="bg1"/>
                </a:solidFill>
                <a:latin typeface="Calibri Light"/>
                <a:ea typeface="Open Sans Light" panose="020B0306030504020204" pitchFamily="34" charset="0"/>
                <a:cs typeface="Calibri Light"/>
              </a:rPr>
              <a:t>. </a:t>
            </a:r>
            <a:r>
              <a:rPr lang="pt-BR" sz="2400" dirty="0">
                <a:solidFill>
                  <a:schemeClr val="bg1"/>
                </a:solidFill>
                <a:latin typeface="Calibri Light"/>
                <a:cs typeface="Calibri Light"/>
              </a:rPr>
              <a:t>sed an </a:t>
            </a:r>
            <a:r>
              <a:rPr lang="pt-BR" sz="2400" dirty="0" smtClean="0">
                <a:solidFill>
                  <a:schemeClr val="bg1"/>
                </a:solidFill>
                <a:latin typeface="Calibri Light"/>
                <a:cs typeface="Calibri Light"/>
              </a:rPr>
              <a:t>graecie </a:t>
            </a:r>
            <a:r>
              <a:rPr lang="pt-BR" sz="2400" dirty="0">
                <a:solidFill>
                  <a:schemeClr val="bg1"/>
                </a:solidFill>
                <a:latin typeface="Calibri Light"/>
                <a:cs typeface="Calibri Light"/>
              </a:rPr>
              <a:t>prompta invenire, in </a:t>
            </a:r>
            <a:r>
              <a:rPr lang="pt-BR" sz="2400" dirty="0" smtClean="0">
                <a:solidFill>
                  <a:schemeClr val="bg1"/>
                </a:solidFill>
                <a:latin typeface="Calibri Light"/>
                <a:cs typeface="Calibri Light"/>
              </a:rPr>
              <a:t>gubergreno</a:t>
            </a:r>
            <a:endParaRPr lang="en-US" sz="2400" dirty="0">
              <a:solidFill>
                <a:schemeClr val="bg1"/>
              </a:solidFill>
              <a:latin typeface="Calibri Light"/>
              <a:ea typeface="Open Sans Light" panose="020B0306030504020204" pitchFamily="34" charset="0"/>
              <a:cs typeface="Calibri Light"/>
            </a:endParaRPr>
          </a:p>
        </p:txBody>
      </p:sp>
      <p:sp>
        <p:nvSpPr>
          <p:cNvPr id="242" name="TextBox 30"/>
          <p:cNvSpPr txBox="1">
            <a:spLocks noChangeArrowheads="1"/>
          </p:cNvSpPr>
          <p:nvPr/>
        </p:nvSpPr>
        <p:spPr bwMode="auto">
          <a:xfrm>
            <a:off x="15675140" y="8229983"/>
            <a:ext cx="47337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solidFill>
                  <a:schemeClr val="bg1"/>
                </a:solidFill>
                <a:latin typeface="Calibri Light"/>
                <a:ea typeface="Open Sans Light" panose="020B0306030504020204" pitchFamily="34" charset="0"/>
                <a:cs typeface="Calibri Light"/>
              </a:rPr>
              <a:t>Lorem Ipsum has two main </a:t>
            </a:r>
            <a:r>
              <a:rPr lang="en-US" sz="2400" dirty="0" smtClean="0">
                <a:solidFill>
                  <a:schemeClr val="bg1"/>
                </a:solidFill>
                <a:latin typeface="Calibri Light"/>
                <a:ea typeface="Open Sans Light" panose="020B0306030504020204" pitchFamily="34" charset="0"/>
                <a:cs typeface="Calibri Light"/>
              </a:rPr>
              <a:t>data </a:t>
            </a:r>
            <a:r>
              <a:rPr lang="en-US" sz="2400" dirty="0">
                <a:solidFill>
                  <a:schemeClr val="bg1"/>
                </a:solidFill>
                <a:latin typeface="Calibri Light"/>
                <a:ea typeface="Open Sans Light" panose="020B0306030504020204" pitchFamily="34" charset="0"/>
                <a:cs typeface="Calibri Light"/>
              </a:rPr>
              <a:t>statistical this </a:t>
            </a:r>
            <a:r>
              <a:rPr lang="en-US" sz="2400" dirty="0" smtClean="0">
                <a:solidFill>
                  <a:schemeClr val="bg1"/>
                </a:solidFill>
                <a:latin typeface="Calibri Light"/>
                <a:ea typeface="Open Sans Light" panose="020B0306030504020204" pitchFamily="34" charset="0"/>
                <a:cs typeface="Calibri Light"/>
              </a:rPr>
              <a:t>methodologies.</a:t>
            </a:r>
          </a:p>
          <a:p>
            <a:endParaRPr lang="en-US" sz="2400" dirty="0" smtClean="0">
              <a:solidFill>
                <a:schemeClr val="bg1"/>
              </a:solidFill>
              <a:latin typeface="Calibri Light"/>
              <a:ea typeface="Open Sans Light" panose="020B0306030504020204" pitchFamily="34" charset="0"/>
              <a:cs typeface="Calibri Light"/>
            </a:endParaRPr>
          </a:p>
          <a:p>
            <a:r>
              <a:rPr lang="en-US" sz="2400" b="1" dirty="0">
                <a:solidFill>
                  <a:schemeClr val="bg1"/>
                </a:solidFill>
                <a:latin typeface="Lato Regular"/>
                <a:ea typeface="Open Sans Light" panose="020B0306030504020204" pitchFamily="34" charset="0"/>
                <a:cs typeface="Lato Regular"/>
              </a:rPr>
              <a:t>Data analysis </a:t>
            </a:r>
            <a:r>
              <a:rPr lang="en-US" sz="2400" dirty="0" smtClean="0">
                <a:solidFill>
                  <a:schemeClr val="bg1"/>
                </a:solidFill>
                <a:latin typeface="Calibri Light"/>
                <a:ea typeface="Open Sans Light" panose="020B0306030504020204" pitchFamily="34" charset="0"/>
                <a:cs typeface="Calibri Light"/>
              </a:rPr>
              <a:t>which summarizes </a:t>
            </a:r>
            <a:r>
              <a:rPr lang="en-US" sz="2400" dirty="0">
                <a:solidFill>
                  <a:schemeClr val="bg1"/>
                </a:solidFill>
                <a:latin typeface="Calibri Light"/>
                <a:ea typeface="Open Sans Light" panose="020B0306030504020204" pitchFamily="34" charset="0"/>
                <a:cs typeface="Calibri Light"/>
              </a:rPr>
              <a:t>data</a:t>
            </a:r>
            <a:r>
              <a:rPr lang="en-US" sz="2400" dirty="0" smtClean="0">
                <a:solidFill>
                  <a:schemeClr val="bg1"/>
                </a:solidFill>
                <a:latin typeface="Calibri Light"/>
                <a:ea typeface="Open Sans Light" panose="020B0306030504020204" pitchFamily="34" charset="0"/>
                <a:cs typeface="Calibri Light"/>
              </a:rPr>
              <a:t>. </a:t>
            </a:r>
            <a:r>
              <a:rPr lang="pt-BR" sz="2400" dirty="0">
                <a:solidFill>
                  <a:schemeClr val="bg1"/>
                </a:solidFill>
                <a:latin typeface="Calibri Light"/>
                <a:cs typeface="Calibri Light"/>
              </a:rPr>
              <a:t>sed an </a:t>
            </a:r>
            <a:r>
              <a:rPr lang="pt-BR" sz="2400" dirty="0" smtClean="0">
                <a:solidFill>
                  <a:schemeClr val="bg1"/>
                </a:solidFill>
                <a:latin typeface="Calibri Light"/>
                <a:cs typeface="Calibri Light"/>
              </a:rPr>
              <a:t>graecie </a:t>
            </a:r>
            <a:r>
              <a:rPr lang="pt-BR" sz="2400" dirty="0">
                <a:solidFill>
                  <a:schemeClr val="bg1"/>
                </a:solidFill>
                <a:latin typeface="Calibri Light"/>
                <a:cs typeface="Calibri Light"/>
              </a:rPr>
              <a:t>prompta invenire, in </a:t>
            </a:r>
            <a:r>
              <a:rPr lang="pt-BR" sz="2400" dirty="0" smtClean="0">
                <a:solidFill>
                  <a:schemeClr val="bg1"/>
                </a:solidFill>
                <a:latin typeface="Calibri Light"/>
                <a:cs typeface="Calibri Light"/>
              </a:rPr>
              <a:t>gubergreno</a:t>
            </a:r>
            <a:endParaRPr lang="en-US" sz="2400" dirty="0">
              <a:solidFill>
                <a:schemeClr val="bg1"/>
              </a:solidFill>
              <a:latin typeface="Calibri Light"/>
              <a:ea typeface="Open Sans Light" panose="020B0306030504020204" pitchFamily="34" charset="0"/>
              <a:cs typeface="Calibri Light"/>
            </a:endParaRPr>
          </a:p>
        </p:txBody>
      </p:sp>
      <p:sp>
        <p:nvSpPr>
          <p:cNvPr id="243" name="TextBox 31"/>
          <p:cNvSpPr txBox="1">
            <a:spLocks noChangeArrowheads="1"/>
          </p:cNvSpPr>
          <p:nvPr/>
        </p:nvSpPr>
        <p:spPr bwMode="auto">
          <a:xfrm>
            <a:off x="3734512" y="3188238"/>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bg1"/>
                </a:solidFill>
                <a:latin typeface="Lato Regular"/>
                <a:cs typeface="Lato Regular"/>
              </a:rPr>
              <a:t>Start</a:t>
            </a:r>
            <a:endParaRPr lang="id-ID" sz="4500" b="1" dirty="0">
              <a:solidFill>
                <a:schemeClr val="bg1"/>
              </a:solidFill>
              <a:latin typeface="Lato Regular"/>
              <a:cs typeface="Lato Regular"/>
            </a:endParaRPr>
          </a:p>
        </p:txBody>
      </p:sp>
      <p:sp>
        <p:nvSpPr>
          <p:cNvPr id="244" name="Rounded Rectangle 243"/>
          <p:cNvSpPr/>
          <p:nvPr/>
        </p:nvSpPr>
        <p:spPr>
          <a:xfrm>
            <a:off x="4756421" y="4044486"/>
            <a:ext cx="3806059" cy="10972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5" name="TextBox 31"/>
          <p:cNvSpPr txBox="1">
            <a:spLocks noChangeArrowheads="1"/>
          </p:cNvSpPr>
          <p:nvPr/>
        </p:nvSpPr>
        <p:spPr bwMode="auto">
          <a:xfrm>
            <a:off x="9264842" y="3219013"/>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bg1"/>
                </a:solidFill>
                <a:latin typeface="Lato Regular"/>
                <a:cs typeface="Lato Regular"/>
              </a:rPr>
              <a:t>Design</a:t>
            </a:r>
            <a:endParaRPr lang="id-ID" sz="4500" b="1" dirty="0">
              <a:solidFill>
                <a:schemeClr val="bg1"/>
              </a:solidFill>
              <a:latin typeface="Lato Regular"/>
              <a:cs typeface="Lato Regular"/>
            </a:endParaRPr>
          </a:p>
        </p:txBody>
      </p:sp>
      <p:sp>
        <p:nvSpPr>
          <p:cNvPr id="246" name="Rounded Rectangle 245"/>
          <p:cNvSpPr/>
          <p:nvPr/>
        </p:nvSpPr>
        <p:spPr>
          <a:xfrm>
            <a:off x="10264471" y="4075261"/>
            <a:ext cx="3806059" cy="10972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7" name="TextBox 31"/>
          <p:cNvSpPr txBox="1">
            <a:spLocks noChangeArrowheads="1"/>
          </p:cNvSpPr>
          <p:nvPr/>
        </p:nvSpPr>
        <p:spPr bwMode="auto">
          <a:xfrm>
            <a:off x="14840857" y="3219013"/>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bg1"/>
                </a:solidFill>
                <a:latin typeface="Lato Regular"/>
                <a:cs typeface="Lato Regular"/>
              </a:rPr>
              <a:t>Get Approved</a:t>
            </a:r>
            <a:endParaRPr lang="id-ID" sz="4500" b="1" dirty="0">
              <a:solidFill>
                <a:schemeClr val="bg1"/>
              </a:solidFill>
              <a:latin typeface="Lato Regular"/>
              <a:cs typeface="Lato Regular"/>
            </a:endParaRPr>
          </a:p>
        </p:txBody>
      </p:sp>
      <p:sp>
        <p:nvSpPr>
          <p:cNvPr id="248" name="Rounded Rectangle 247"/>
          <p:cNvSpPr/>
          <p:nvPr/>
        </p:nvSpPr>
        <p:spPr>
          <a:xfrm>
            <a:off x="15862766" y="4075261"/>
            <a:ext cx="3806059" cy="10972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nvGrpSpPr>
          <p:cNvPr id="249" name="Group 248"/>
          <p:cNvGrpSpPr/>
          <p:nvPr/>
        </p:nvGrpSpPr>
        <p:grpSpPr>
          <a:xfrm>
            <a:off x="9626959" y="10979100"/>
            <a:ext cx="5914499" cy="635001"/>
            <a:chOff x="8526830" y="3555955"/>
            <a:chExt cx="6971322" cy="635001"/>
          </a:xfrm>
        </p:grpSpPr>
        <p:grpSp>
          <p:nvGrpSpPr>
            <p:cNvPr id="250" name="Group 249"/>
            <p:cNvGrpSpPr>
              <a:grpSpLocks/>
            </p:cNvGrpSpPr>
            <p:nvPr/>
          </p:nvGrpSpPr>
          <p:grpSpPr bwMode="auto">
            <a:xfrm>
              <a:off x="8526830" y="3555955"/>
              <a:ext cx="2235736" cy="635001"/>
              <a:chOff x="7120345" y="1996532"/>
              <a:chExt cx="1485168" cy="238569"/>
            </a:xfrm>
          </p:grpSpPr>
          <p:sp>
            <p:nvSpPr>
              <p:cNvPr id="260" name="Rectangle 259"/>
              <p:cNvSpPr/>
              <p:nvPr/>
            </p:nvSpPr>
            <p:spPr>
              <a:xfrm>
                <a:off x="7120345" y="2076140"/>
                <a:ext cx="241781" cy="73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61" name="Subtitle 2"/>
              <p:cNvSpPr txBox="1">
                <a:spLocks/>
              </p:cNvSpPr>
              <p:nvPr/>
            </p:nvSpPr>
            <p:spPr>
              <a:xfrm>
                <a:off x="737692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solidFill>
                      <a:schemeClr val="bg1"/>
                    </a:solidFill>
                    <a:latin typeface="Calibri Light"/>
                    <a:ea typeface="Franchise" pitchFamily="49" charset="0"/>
                    <a:cs typeface="Calibri Light"/>
                  </a:rPr>
                  <a:t>Start</a:t>
                </a:r>
                <a:endParaRPr lang="en-US" sz="2900" b="1" dirty="0">
                  <a:solidFill>
                    <a:schemeClr val="bg1"/>
                  </a:solidFill>
                  <a:latin typeface="Calibri Light"/>
                  <a:ea typeface="Franchise" pitchFamily="49" charset="0"/>
                  <a:cs typeface="Calibri Light"/>
                </a:endParaRPr>
              </a:p>
            </p:txBody>
          </p:sp>
        </p:grpSp>
        <p:grpSp>
          <p:nvGrpSpPr>
            <p:cNvPr id="251" name="Group 250"/>
            <p:cNvGrpSpPr>
              <a:grpSpLocks/>
            </p:cNvGrpSpPr>
            <p:nvPr/>
          </p:nvGrpSpPr>
          <p:grpSpPr bwMode="auto">
            <a:xfrm>
              <a:off x="10645662" y="3555955"/>
              <a:ext cx="2288260" cy="635001"/>
              <a:chOff x="7259904" y="1996532"/>
              <a:chExt cx="1520059" cy="238569"/>
            </a:xfrm>
          </p:grpSpPr>
          <p:sp>
            <p:nvSpPr>
              <p:cNvPr id="258" name="Rectangle 257"/>
              <p:cNvSpPr/>
              <p:nvPr/>
            </p:nvSpPr>
            <p:spPr>
              <a:xfrm>
                <a:off x="7259904" y="2076140"/>
                <a:ext cx="241781" cy="731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59" name="Subtitle 2"/>
              <p:cNvSpPr txBox="1">
                <a:spLocks/>
              </p:cNvSpPr>
              <p:nvPr/>
            </p:nvSpPr>
            <p:spPr>
              <a:xfrm>
                <a:off x="7551376" y="1996532"/>
                <a:ext cx="1228587"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solidFill>
                      <a:schemeClr val="bg1"/>
                    </a:solidFill>
                    <a:latin typeface="Calibri Light"/>
                    <a:ea typeface="Franchise" pitchFamily="49" charset="0"/>
                    <a:cs typeface="Calibri Light"/>
                  </a:rPr>
                  <a:t>Design</a:t>
                </a:r>
                <a:endParaRPr lang="en-US" sz="2900" b="1" dirty="0">
                  <a:solidFill>
                    <a:schemeClr val="bg1"/>
                  </a:solidFill>
                  <a:latin typeface="Calibri Light"/>
                  <a:ea typeface="Franchise" pitchFamily="49" charset="0"/>
                  <a:cs typeface="Calibri Light"/>
                </a:endParaRPr>
              </a:p>
            </p:txBody>
          </p:sp>
        </p:grpSp>
        <p:grpSp>
          <p:nvGrpSpPr>
            <p:cNvPr id="252" name="Group 251"/>
            <p:cNvGrpSpPr>
              <a:grpSpLocks/>
            </p:cNvGrpSpPr>
            <p:nvPr/>
          </p:nvGrpSpPr>
          <p:grpSpPr bwMode="auto">
            <a:xfrm>
              <a:off x="12723061" y="3555955"/>
              <a:ext cx="2775091" cy="635001"/>
              <a:chOff x="7154730" y="1996532"/>
              <a:chExt cx="1843454" cy="238569"/>
            </a:xfrm>
          </p:grpSpPr>
          <p:sp>
            <p:nvSpPr>
              <p:cNvPr id="256" name="Rectangle 255"/>
              <p:cNvSpPr/>
              <p:nvPr/>
            </p:nvSpPr>
            <p:spPr>
              <a:xfrm>
                <a:off x="7154730" y="2076140"/>
                <a:ext cx="241781" cy="731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57" name="Subtitle 2"/>
              <p:cNvSpPr txBox="1">
                <a:spLocks/>
              </p:cNvSpPr>
              <p:nvPr/>
            </p:nvSpPr>
            <p:spPr>
              <a:xfrm>
                <a:off x="7428755" y="1996532"/>
                <a:ext cx="1569429"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solidFill>
                      <a:schemeClr val="bg1"/>
                    </a:solidFill>
                    <a:latin typeface="Calibri Light"/>
                    <a:ea typeface="Franchise" pitchFamily="49" charset="0"/>
                    <a:cs typeface="Calibri Light"/>
                  </a:rPr>
                  <a:t>Approved</a:t>
                </a:r>
                <a:endParaRPr lang="en-US" sz="2900" b="1" dirty="0">
                  <a:solidFill>
                    <a:schemeClr val="bg1"/>
                  </a:solidFill>
                  <a:latin typeface="Calibri Light"/>
                  <a:ea typeface="Franchise" pitchFamily="49" charset="0"/>
                  <a:cs typeface="Calibri Light"/>
                </a:endParaRPr>
              </a:p>
            </p:txBody>
          </p:sp>
        </p:grpSp>
      </p:grpSp>
      <p:grpSp>
        <p:nvGrpSpPr>
          <p:cNvPr id="17" name="Group 16"/>
          <p:cNvGrpSpPr/>
          <p:nvPr/>
        </p:nvGrpSpPr>
        <p:grpSpPr>
          <a:xfrm>
            <a:off x="4990830" y="4569456"/>
            <a:ext cx="3378533" cy="3379413"/>
            <a:chOff x="5013110" y="5059616"/>
            <a:chExt cx="3378533" cy="3379413"/>
          </a:xfrm>
        </p:grpSpPr>
        <p:sp>
          <p:nvSpPr>
            <p:cNvPr id="75" name="Oval 74"/>
            <p:cNvSpPr/>
            <p:nvPr/>
          </p:nvSpPr>
          <p:spPr>
            <a:xfrm>
              <a:off x="5013110" y="5059616"/>
              <a:ext cx="3378533" cy="3379413"/>
            </a:xfrm>
            <a:prstGeom prst="ellipse">
              <a:avLst/>
            </a:prstGeom>
            <a:solidFill>
              <a:schemeClr val="accent1">
                <a:lumMod val="60000"/>
                <a:lumOff val="4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6" name="Oval 75"/>
            <p:cNvSpPr/>
            <p:nvPr/>
          </p:nvSpPr>
          <p:spPr>
            <a:xfrm>
              <a:off x="5286107" y="5332685"/>
              <a:ext cx="2832537" cy="2833275"/>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grpSp>
        <p:nvGrpSpPr>
          <p:cNvPr id="18" name="Group 17"/>
          <p:cNvGrpSpPr/>
          <p:nvPr/>
        </p:nvGrpSpPr>
        <p:grpSpPr>
          <a:xfrm>
            <a:off x="10495591" y="4569456"/>
            <a:ext cx="3378533" cy="3379413"/>
            <a:chOff x="10517871" y="5059616"/>
            <a:chExt cx="3378533" cy="3379413"/>
          </a:xfrm>
        </p:grpSpPr>
        <p:sp>
          <p:nvSpPr>
            <p:cNvPr id="77" name="Oval 76"/>
            <p:cNvSpPr/>
            <p:nvPr/>
          </p:nvSpPr>
          <p:spPr>
            <a:xfrm>
              <a:off x="10517871" y="5059616"/>
              <a:ext cx="3378533" cy="3379413"/>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78" name="Oval 77"/>
            <p:cNvSpPr/>
            <p:nvPr/>
          </p:nvSpPr>
          <p:spPr>
            <a:xfrm>
              <a:off x="10790869" y="5332685"/>
              <a:ext cx="2832537" cy="2833275"/>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grpSp>
        <p:nvGrpSpPr>
          <p:cNvPr id="19" name="Group 18"/>
          <p:cNvGrpSpPr/>
          <p:nvPr/>
        </p:nvGrpSpPr>
        <p:grpSpPr>
          <a:xfrm>
            <a:off x="16103109" y="4569456"/>
            <a:ext cx="3378533" cy="3379413"/>
            <a:chOff x="16125389" y="5059616"/>
            <a:chExt cx="3378533" cy="3379413"/>
          </a:xfrm>
        </p:grpSpPr>
        <p:sp>
          <p:nvSpPr>
            <p:cNvPr id="79" name="Oval 78"/>
            <p:cNvSpPr/>
            <p:nvPr/>
          </p:nvSpPr>
          <p:spPr>
            <a:xfrm>
              <a:off x="16125389" y="5059616"/>
              <a:ext cx="3378533" cy="3379413"/>
            </a:xfrm>
            <a:prstGeom prst="ellipse">
              <a:avLst/>
            </a:prstGeom>
            <a:solidFill>
              <a:schemeClr val="accent3">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0" name="Oval 79"/>
            <p:cNvSpPr/>
            <p:nvPr/>
          </p:nvSpPr>
          <p:spPr>
            <a:xfrm>
              <a:off x="16398387" y="5332685"/>
              <a:ext cx="2832537" cy="2833275"/>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sp>
        <p:nvSpPr>
          <p:cNvPr id="82" name="AutoShape 29"/>
          <p:cNvSpPr>
            <a:spLocks/>
          </p:cNvSpPr>
          <p:nvPr/>
        </p:nvSpPr>
        <p:spPr bwMode="auto">
          <a:xfrm>
            <a:off x="6026029" y="5583670"/>
            <a:ext cx="1378845" cy="137920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598" y="2167"/>
                </a:moveTo>
                <a:cubicBezTo>
                  <a:pt x="3598" y="2549"/>
                  <a:pt x="3517" y="2902"/>
                  <a:pt x="3358" y="3213"/>
                </a:cubicBezTo>
                <a:cubicBezTo>
                  <a:pt x="3197" y="3525"/>
                  <a:pt x="2981" y="3792"/>
                  <a:pt x="2707" y="4006"/>
                </a:cubicBezTo>
                <a:lnTo>
                  <a:pt x="2707" y="21050"/>
                </a:lnTo>
                <a:cubicBezTo>
                  <a:pt x="2707" y="21203"/>
                  <a:pt x="2663" y="21329"/>
                  <a:pt x="2580" y="21438"/>
                </a:cubicBezTo>
                <a:cubicBezTo>
                  <a:pt x="2492" y="21547"/>
                  <a:pt x="2386" y="21599"/>
                  <a:pt x="2262" y="21599"/>
                </a:cubicBezTo>
                <a:lnTo>
                  <a:pt x="1348" y="21599"/>
                </a:lnTo>
                <a:cubicBezTo>
                  <a:pt x="1221" y="21599"/>
                  <a:pt x="1118" y="21544"/>
                  <a:pt x="1038" y="21438"/>
                </a:cubicBezTo>
                <a:cubicBezTo>
                  <a:pt x="954" y="21329"/>
                  <a:pt x="913" y="21203"/>
                  <a:pt x="913" y="21050"/>
                </a:cubicBezTo>
                <a:lnTo>
                  <a:pt x="913" y="4006"/>
                </a:lnTo>
                <a:cubicBezTo>
                  <a:pt x="641" y="3792"/>
                  <a:pt x="421" y="3525"/>
                  <a:pt x="252" y="3213"/>
                </a:cubicBezTo>
                <a:cubicBezTo>
                  <a:pt x="83" y="2902"/>
                  <a:pt x="0" y="2549"/>
                  <a:pt x="0" y="2167"/>
                </a:cubicBezTo>
                <a:cubicBezTo>
                  <a:pt x="0" y="1574"/>
                  <a:pt x="176" y="1069"/>
                  <a:pt x="528" y="640"/>
                </a:cubicBezTo>
                <a:cubicBezTo>
                  <a:pt x="878" y="211"/>
                  <a:pt x="1304" y="0"/>
                  <a:pt x="1804" y="0"/>
                </a:cubicBezTo>
                <a:cubicBezTo>
                  <a:pt x="2296" y="0"/>
                  <a:pt x="2719" y="211"/>
                  <a:pt x="3069" y="640"/>
                </a:cubicBezTo>
                <a:cubicBezTo>
                  <a:pt x="3422" y="1069"/>
                  <a:pt x="3598" y="1571"/>
                  <a:pt x="3598" y="2167"/>
                </a:cubicBezTo>
                <a:moveTo>
                  <a:pt x="20838" y="2476"/>
                </a:moveTo>
                <a:cubicBezTo>
                  <a:pt x="21063" y="2323"/>
                  <a:pt x="21247" y="2297"/>
                  <a:pt x="21389" y="2391"/>
                </a:cubicBezTo>
                <a:cubicBezTo>
                  <a:pt x="21529" y="2485"/>
                  <a:pt x="21599" y="2684"/>
                  <a:pt x="21599" y="2996"/>
                </a:cubicBezTo>
                <a:lnTo>
                  <a:pt x="21599" y="13515"/>
                </a:lnTo>
                <a:cubicBezTo>
                  <a:pt x="21599" y="13803"/>
                  <a:pt x="21526" y="14106"/>
                  <a:pt x="21382" y="14420"/>
                </a:cubicBezTo>
                <a:cubicBezTo>
                  <a:pt x="21237" y="14737"/>
                  <a:pt x="21056" y="14966"/>
                  <a:pt x="20838" y="15119"/>
                </a:cubicBezTo>
                <a:cubicBezTo>
                  <a:pt x="19954" y="15757"/>
                  <a:pt x="19146" y="16165"/>
                  <a:pt x="18412" y="16350"/>
                </a:cubicBezTo>
                <a:cubicBezTo>
                  <a:pt x="17678" y="16529"/>
                  <a:pt x="17036" y="16606"/>
                  <a:pt x="16490" y="16567"/>
                </a:cubicBezTo>
                <a:cubicBezTo>
                  <a:pt x="15849" y="16526"/>
                  <a:pt x="15281" y="16371"/>
                  <a:pt x="14791" y="16103"/>
                </a:cubicBezTo>
                <a:cubicBezTo>
                  <a:pt x="14392" y="15851"/>
                  <a:pt x="14003" y="15607"/>
                  <a:pt x="13623" y="15378"/>
                </a:cubicBezTo>
                <a:cubicBezTo>
                  <a:pt x="13244" y="15146"/>
                  <a:pt x="12857" y="14946"/>
                  <a:pt x="12458" y="14773"/>
                </a:cubicBezTo>
                <a:cubicBezTo>
                  <a:pt x="12059" y="14599"/>
                  <a:pt x="11640" y="14461"/>
                  <a:pt x="11197" y="14358"/>
                </a:cubicBezTo>
                <a:cubicBezTo>
                  <a:pt x="10757" y="14256"/>
                  <a:pt x="10269" y="14203"/>
                  <a:pt x="9738" y="14203"/>
                </a:cubicBezTo>
                <a:cubicBezTo>
                  <a:pt x="9310" y="14220"/>
                  <a:pt x="8825" y="14306"/>
                  <a:pt x="8286" y="14455"/>
                </a:cubicBezTo>
                <a:cubicBezTo>
                  <a:pt x="7824" y="14588"/>
                  <a:pt x="7266" y="14799"/>
                  <a:pt x="6605" y="15090"/>
                </a:cubicBezTo>
                <a:cubicBezTo>
                  <a:pt x="5944" y="15381"/>
                  <a:pt x="5207" y="15792"/>
                  <a:pt x="4394" y="16327"/>
                </a:cubicBezTo>
                <a:cubicBezTo>
                  <a:pt x="4169" y="16476"/>
                  <a:pt x="3978" y="16494"/>
                  <a:pt x="3826" y="16382"/>
                </a:cubicBezTo>
                <a:cubicBezTo>
                  <a:pt x="3674" y="16268"/>
                  <a:pt x="3598" y="16059"/>
                  <a:pt x="3598" y="15751"/>
                </a:cubicBezTo>
                <a:lnTo>
                  <a:pt x="3598" y="5273"/>
                </a:lnTo>
                <a:cubicBezTo>
                  <a:pt x="3598" y="4964"/>
                  <a:pt x="3674" y="4653"/>
                  <a:pt x="3826" y="4347"/>
                </a:cubicBezTo>
                <a:cubicBezTo>
                  <a:pt x="3978" y="4036"/>
                  <a:pt x="4169" y="3807"/>
                  <a:pt x="4394" y="3654"/>
                </a:cubicBezTo>
                <a:cubicBezTo>
                  <a:pt x="5207" y="3143"/>
                  <a:pt x="5941" y="2737"/>
                  <a:pt x="6597" y="2447"/>
                </a:cubicBezTo>
                <a:cubicBezTo>
                  <a:pt x="7253" y="2156"/>
                  <a:pt x="7816" y="1944"/>
                  <a:pt x="8286" y="1812"/>
                </a:cubicBezTo>
                <a:cubicBezTo>
                  <a:pt x="8832" y="1665"/>
                  <a:pt x="9317" y="1580"/>
                  <a:pt x="9738" y="1559"/>
                </a:cubicBezTo>
                <a:cubicBezTo>
                  <a:pt x="10269" y="1559"/>
                  <a:pt x="10757" y="1612"/>
                  <a:pt x="11197" y="1715"/>
                </a:cubicBezTo>
                <a:cubicBezTo>
                  <a:pt x="11640" y="1818"/>
                  <a:pt x="12059" y="1956"/>
                  <a:pt x="12458" y="2135"/>
                </a:cubicBezTo>
                <a:cubicBezTo>
                  <a:pt x="12857" y="2306"/>
                  <a:pt x="13242" y="2508"/>
                  <a:pt x="13619" y="2737"/>
                </a:cubicBezTo>
                <a:cubicBezTo>
                  <a:pt x="13993" y="2967"/>
                  <a:pt x="14385" y="3207"/>
                  <a:pt x="14791" y="3463"/>
                </a:cubicBezTo>
                <a:cubicBezTo>
                  <a:pt x="15281" y="3736"/>
                  <a:pt x="15849" y="3889"/>
                  <a:pt x="16490" y="3924"/>
                </a:cubicBezTo>
                <a:cubicBezTo>
                  <a:pt x="17036" y="3965"/>
                  <a:pt x="17678" y="3889"/>
                  <a:pt x="18412" y="3707"/>
                </a:cubicBezTo>
                <a:cubicBezTo>
                  <a:pt x="19146" y="3522"/>
                  <a:pt x="19957" y="3113"/>
                  <a:pt x="20838" y="2476"/>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83" name="AutoShape 66"/>
          <p:cNvSpPr>
            <a:spLocks/>
          </p:cNvSpPr>
          <p:nvPr/>
        </p:nvSpPr>
        <p:spPr bwMode="auto">
          <a:xfrm>
            <a:off x="17264708" y="5682009"/>
            <a:ext cx="1138985" cy="1139281"/>
          </a:xfrm>
          <a:custGeom>
            <a:avLst/>
            <a:gdLst>
              <a:gd name="T0" fmla="*/ 10799 w 21598"/>
              <a:gd name="T1" fmla="*/ 10800 h 21600"/>
              <a:gd name="T2" fmla="*/ 10799 w 21598"/>
              <a:gd name="T3" fmla="*/ 10800 h 21600"/>
              <a:gd name="T4" fmla="*/ 10799 w 21598"/>
              <a:gd name="T5" fmla="*/ 10800 h 21600"/>
              <a:gd name="T6" fmla="*/ 10799 w 21598"/>
              <a:gd name="T7" fmla="*/ 10800 h 21600"/>
            </a:gdLst>
            <a:ahLst/>
            <a:cxnLst>
              <a:cxn ang="0">
                <a:pos x="T0" y="T1"/>
              </a:cxn>
              <a:cxn ang="0">
                <a:pos x="T2" y="T3"/>
              </a:cxn>
              <a:cxn ang="0">
                <a:pos x="T4" y="T5"/>
              </a:cxn>
              <a:cxn ang="0">
                <a:pos x="T6" y="T7"/>
              </a:cxn>
            </a:cxnLst>
            <a:rect l="0" t="0" r="r" b="b"/>
            <a:pathLst>
              <a:path w="21598" h="21600">
                <a:moveTo>
                  <a:pt x="17537" y="12697"/>
                </a:moveTo>
                <a:lnTo>
                  <a:pt x="19798" y="9997"/>
                </a:lnTo>
                <a:lnTo>
                  <a:pt x="19798" y="17284"/>
                </a:lnTo>
                <a:cubicBezTo>
                  <a:pt x="19798" y="17874"/>
                  <a:pt x="19700" y="18429"/>
                  <a:pt x="19505" y="18949"/>
                </a:cubicBezTo>
                <a:cubicBezTo>
                  <a:pt x="19309" y="19469"/>
                  <a:pt x="19049" y="19928"/>
                  <a:pt x="18721" y="20321"/>
                </a:cubicBezTo>
                <a:cubicBezTo>
                  <a:pt x="18394" y="20715"/>
                  <a:pt x="18014" y="21027"/>
                  <a:pt x="17583" y="21256"/>
                </a:cubicBezTo>
                <a:cubicBezTo>
                  <a:pt x="17153" y="21485"/>
                  <a:pt x="16690" y="21599"/>
                  <a:pt x="16188" y="21599"/>
                </a:cubicBezTo>
                <a:lnTo>
                  <a:pt x="3595" y="21599"/>
                </a:lnTo>
                <a:cubicBezTo>
                  <a:pt x="3103" y="21599"/>
                  <a:pt x="2635" y="21485"/>
                  <a:pt x="2195" y="21256"/>
                </a:cubicBezTo>
                <a:cubicBezTo>
                  <a:pt x="1754" y="21027"/>
                  <a:pt x="1372" y="20715"/>
                  <a:pt x="1052" y="20321"/>
                </a:cubicBezTo>
                <a:cubicBezTo>
                  <a:pt x="734" y="19928"/>
                  <a:pt x="477" y="19469"/>
                  <a:pt x="286" y="18949"/>
                </a:cubicBezTo>
                <a:cubicBezTo>
                  <a:pt x="95" y="18429"/>
                  <a:pt x="0" y="17874"/>
                  <a:pt x="0" y="17284"/>
                </a:cubicBezTo>
                <a:lnTo>
                  <a:pt x="0" y="4315"/>
                </a:lnTo>
                <a:cubicBezTo>
                  <a:pt x="0" y="3722"/>
                  <a:pt x="95" y="3164"/>
                  <a:pt x="286" y="2632"/>
                </a:cubicBezTo>
                <a:cubicBezTo>
                  <a:pt x="477" y="2106"/>
                  <a:pt x="734" y="1645"/>
                  <a:pt x="1052" y="1263"/>
                </a:cubicBezTo>
                <a:cubicBezTo>
                  <a:pt x="1372" y="878"/>
                  <a:pt x="1754" y="572"/>
                  <a:pt x="2195" y="343"/>
                </a:cubicBezTo>
                <a:cubicBezTo>
                  <a:pt x="2635" y="114"/>
                  <a:pt x="3103" y="0"/>
                  <a:pt x="3595" y="0"/>
                </a:cubicBezTo>
                <a:lnTo>
                  <a:pt x="16188" y="0"/>
                </a:lnTo>
                <a:cubicBezTo>
                  <a:pt x="16401" y="0"/>
                  <a:pt x="16605" y="26"/>
                  <a:pt x="16798" y="82"/>
                </a:cubicBezTo>
                <a:lnTo>
                  <a:pt x="14608" y="2714"/>
                </a:lnTo>
                <a:lnTo>
                  <a:pt x="3595" y="2714"/>
                </a:lnTo>
                <a:cubicBezTo>
                  <a:pt x="3228" y="2714"/>
                  <a:pt x="2914" y="2867"/>
                  <a:pt x="2652" y="3184"/>
                </a:cubicBezTo>
                <a:cubicBezTo>
                  <a:pt x="2391" y="3496"/>
                  <a:pt x="2261" y="3875"/>
                  <a:pt x="2261" y="4315"/>
                </a:cubicBezTo>
                <a:lnTo>
                  <a:pt x="2261" y="17284"/>
                </a:lnTo>
                <a:cubicBezTo>
                  <a:pt x="2261" y="17724"/>
                  <a:pt x="2391" y="18101"/>
                  <a:pt x="2652" y="18412"/>
                </a:cubicBezTo>
                <a:cubicBezTo>
                  <a:pt x="2914" y="18729"/>
                  <a:pt x="3228" y="18888"/>
                  <a:pt x="3595" y="18888"/>
                </a:cubicBezTo>
                <a:lnTo>
                  <a:pt x="16188" y="18888"/>
                </a:lnTo>
                <a:cubicBezTo>
                  <a:pt x="16556" y="18888"/>
                  <a:pt x="16874" y="18729"/>
                  <a:pt x="17138" y="18412"/>
                </a:cubicBezTo>
                <a:cubicBezTo>
                  <a:pt x="17405" y="18101"/>
                  <a:pt x="17537" y="17724"/>
                  <a:pt x="17537" y="17284"/>
                </a:cubicBezTo>
                <a:lnTo>
                  <a:pt x="17537" y="12697"/>
                </a:lnTo>
                <a:close/>
                <a:moveTo>
                  <a:pt x="21333" y="2796"/>
                </a:moveTo>
                <a:cubicBezTo>
                  <a:pt x="21514" y="3011"/>
                  <a:pt x="21599" y="3272"/>
                  <a:pt x="21597" y="3578"/>
                </a:cubicBezTo>
                <a:cubicBezTo>
                  <a:pt x="21592" y="3881"/>
                  <a:pt x="21504" y="4136"/>
                  <a:pt x="21333" y="4342"/>
                </a:cubicBezTo>
                <a:lnTo>
                  <a:pt x="13005" y="14346"/>
                </a:lnTo>
                <a:lnTo>
                  <a:pt x="11854" y="15721"/>
                </a:lnTo>
                <a:cubicBezTo>
                  <a:pt x="11676" y="15938"/>
                  <a:pt x="11458" y="16044"/>
                  <a:pt x="11206" y="16044"/>
                </a:cubicBezTo>
                <a:cubicBezTo>
                  <a:pt x="10951" y="16044"/>
                  <a:pt x="10733" y="15938"/>
                  <a:pt x="10555" y="15721"/>
                </a:cubicBezTo>
                <a:lnTo>
                  <a:pt x="9383" y="14346"/>
                </a:lnTo>
                <a:lnTo>
                  <a:pt x="4779" y="8787"/>
                </a:lnTo>
                <a:cubicBezTo>
                  <a:pt x="4600" y="8573"/>
                  <a:pt x="4507" y="8314"/>
                  <a:pt x="4507" y="8006"/>
                </a:cubicBezTo>
                <a:cubicBezTo>
                  <a:pt x="4507" y="7703"/>
                  <a:pt x="4600" y="7441"/>
                  <a:pt x="4779" y="7227"/>
                </a:cubicBezTo>
                <a:lnTo>
                  <a:pt x="5927" y="5846"/>
                </a:lnTo>
                <a:cubicBezTo>
                  <a:pt x="6106" y="5635"/>
                  <a:pt x="6323" y="5526"/>
                  <a:pt x="6578" y="5526"/>
                </a:cubicBezTo>
                <a:cubicBezTo>
                  <a:pt x="6830" y="5526"/>
                  <a:pt x="7043" y="5634"/>
                  <a:pt x="7214" y="5846"/>
                </a:cubicBezTo>
                <a:lnTo>
                  <a:pt x="11198" y="10632"/>
                </a:lnTo>
                <a:lnTo>
                  <a:pt x="18861" y="1404"/>
                </a:lnTo>
                <a:cubicBezTo>
                  <a:pt x="19040" y="1186"/>
                  <a:pt x="19262" y="1084"/>
                  <a:pt x="19524" y="1087"/>
                </a:cubicBezTo>
                <a:cubicBezTo>
                  <a:pt x="19786" y="1092"/>
                  <a:pt x="20001" y="1198"/>
                  <a:pt x="20173" y="1404"/>
                </a:cubicBezTo>
                <a:lnTo>
                  <a:pt x="21333" y="2796"/>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84" name="Freeform 78"/>
          <p:cNvSpPr>
            <a:spLocks noEditPoints="1"/>
          </p:cNvSpPr>
          <p:nvPr/>
        </p:nvSpPr>
        <p:spPr bwMode="auto">
          <a:xfrm>
            <a:off x="11442813" y="5462893"/>
            <a:ext cx="1568563" cy="1522260"/>
          </a:xfrm>
          <a:custGeom>
            <a:avLst/>
            <a:gdLst>
              <a:gd name="T0" fmla="*/ 172 w 241"/>
              <a:gd name="T1" fmla="*/ 0 h 234"/>
              <a:gd name="T2" fmla="*/ 102 w 241"/>
              <a:gd name="T3" fmla="*/ 50 h 234"/>
              <a:gd name="T4" fmla="*/ 102 w 241"/>
              <a:gd name="T5" fmla="*/ 50 h 234"/>
              <a:gd name="T6" fmla="*/ 26 w 241"/>
              <a:gd name="T7" fmla="*/ 126 h 234"/>
              <a:gd name="T8" fmla="*/ 2 w 241"/>
              <a:gd name="T9" fmla="*/ 201 h 234"/>
              <a:gd name="T10" fmla="*/ 26 w 241"/>
              <a:gd name="T11" fmla="*/ 234 h 234"/>
              <a:gd name="T12" fmla="*/ 96 w 241"/>
              <a:gd name="T13" fmla="*/ 216 h 234"/>
              <a:gd name="T14" fmla="*/ 220 w 241"/>
              <a:gd name="T15" fmla="*/ 97 h 234"/>
              <a:gd name="T16" fmla="*/ 117 w 241"/>
              <a:gd name="T17" fmla="*/ 174 h 234"/>
              <a:gd name="T18" fmla="*/ 181 w 241"/>
              <a:gd name="T19" fmla="*/ 86 h 234"/>
              <a:gd name="T20" fmla="*/ 174 w 241"/>
              <a:gd name="T21" fmla="*/ 123 h 234"/>
              <a:gd name="T22" fmla="*/ 117 w 241"/>
              <a:gd name="T23" fmla="*/ 180 h 234"/>
              <a:gd name="T24" fmla="*/ 108 w 241"/>
              <a:gd name="T25" fmla="*/ 148 h 234"/>
              <a:gd name="T26" fmla="*/ 84 w 241"/>
              <a:gd name="T27" fmla="*/ 125 h 234"/>
              <a:gd name="T28" fmla="*/ 169 w 241"/>
              <a:gd name="T29" fmla="*/ 66 h 234"/>
              <a:gd name="T30" fmla="*/ 108 w 241"/>
              <a:gd name="T31" fmla="*/ 148 h 234"/>
              <a:gd name="T32" fmla="*/ 56 w 241"/>
              <a:gd name="T33" fmla="*/ 117 h 234"/>
              <a:gd name="T34" fmla="*/ 146 w 241"/>
              <a:gd name="T35" fmla="*/ 53 h 234"/>
              <a:gd name="T36" fmla="*/ 31 w 241"/>
              <a:gd name="T37" fmla="*/ 219 h 234"/>
              <a:gd name="T38" fmla="*/ 15 w 241"/>
              <a:gd name="T39" fmla="*/ 209 h 234"/>
              <a:gd name="T40" fmla="*/ 23 w 241"/>
              <a:gd name="T41" fmla="*/ 177 h 234"/>
              <a:gd name="T42" fmla="*/ 58 w 241"/>
              <a:gd name="T43" fmla="*/ 211 h 234"/>
              <a:gd name="T44" fmla="*/ 65 w 241"/>
              <a:gd name="T45" fmla="*/ 210 h 234"/>
              <a:gd name="T46" fmla="*/ 26 w 241"/>
              <a:gd name="T47" fmla="*/ 169 h 234"/>
              <a:gd name="T48" fmla="*/ 36 w 241"/>
              <a:gd name="T49" fmla="*/ 138 h 234"/>
              <a:gd name="T50" fmla="*/ 95 w 241"/>
              <a:gd name="T51" fmla="*/ 201 h 234"/>
              <a:gd name="T52" fmla="*/ 65 w 241"/>
              <a:gd name="T53" fmla="*/ 210 h 234"/>
              <a:gd name="T54" fmla="*/ 198 w 241"/>
              <a:gd name="T55" fmla="*/ 99 h 234"/>
              <a:gd name="T56" fmla="*/ 179 w 241"/>
              <a:gd name="T57" fmla="*/ 55 h 234"/>
              <a:gd name="T58" fmla="*/ 148 w 241"/>
              <a:gd name="T59" fmla="*/ 24 h 234"/>
              <a:gd name="T60" fmla="*/ 205 w 241"/>
              <a:gd name="T61" fmla="*/ 30 h 234"/>
              <a:gd name="T62" fmla="*/ 210 w 241"/>
              <a:gd name="T63" fmla="*/ 8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 h="234">
                <a:moveTo>
                  <a:pt x="215" y="19"/>
                </a:moveTo>
                <a:cubicBezTo>
                  <a:pt x="203" y="7"/>
                  <a:pt x="187" y="0"/>
                  <a:pt x="172" y="0"/>
                </a:cubicBezTo>
                <a:cubicBezTo>
                  <a:pt x="159" y="0"/>
                  <a:pt x="146" y="5"/>
                  <a:pt x="138" y="14"/>
                </a:cubicBezTo>
                <a:cubicBezTo>
                  <a:pt x="102" y="50"/>
                  <a:pt x="102" y="50"/>
                  <a:pt x="102" y="50"/>
                </a:cubicBezTo>
                <a:cubicBezTo>
                  <a:pt x="102" y="50"/>
                  <a:pt x="102" y="50"/>
                  <a:pt x="102" y="50"/>
                </a:cubicBezTo>
                <a:cubicBezTo>
                  <a:pt x="102" y="50"/>
                  <a:pt x="102" y="50"/>
                  <a:pt x="102" y="50"/>
                </a:cubicBezTo>
                <a:cubicBezTo>
                  <a:pt x="102" y="50"/>
                  <a:pt x="102" y="50"/>
                  <a:pt x="102" y="50"/>
                </a:cubicBezTo>
                <a:cubicBezTo>
                  <a:pt x="26" y="126"/>
                  <a:pt x="26" y="126"/>
                  <a:pt x="26" y="126"/>
                </a:cubicBezTo>
                <a:cubicBezTo>
                  <a:pt x="23" y="130"/>
                  <a:pt x="20" y="134"/>
                  <a:pt x="19" y="139"/>
                </a:cubicBezTo>
                <a:cubicBezTo>
                  <a:pt x="2" y="201"/>
                  <a:pt x="2" y="201"/>
                  <a:pt x="2" y="201"/>
                </a:cubicBezTo>
                <a:cubicBezTo>
                  <a:pt x="2" y="201"/>
                  <a:pt x="0" y="206"/>
                  <a:pt x="0" y="209"/>
                </a:cubicBezTo>
                <a:cubicBezTo>
                  <a:pt x="0" y="223"/>
                  <a:pt x="12" y="234"/>
                  <a:pt x="26" y="234"/>
                </a:cubicBezTo>
                <a:cubicBezTo>
                  <a:pt x="29" y="234"/>
                  <a:pt x="34" y="233"/>
                  <a:pt x="34" y="233"/>
                </a:cubicBezTo>
                <a:cubicBezTo>
                  <a:pt x="96" y="216"/>
                  <a:pt x="96" y="216"/>
                  <a:pt x="96" y="216"/>
                </a:cubicBezTo>
                <a:cubicBezTo>
                  <a:pt x="101" y="215"/>
                  <a:pt x="105" y="213"/>
                  <a:pt x="109" y="209"/>
                </a:cubicBezTo>
                <a:cubicBezTo>
                  <a:pt x="220" y="97"/>
                  <a:pt x="220" y="97"/>
                  <a:pt x="220" y="97"/>
                </a:cubicBezTo>
                <a:cubicBezTo>
                  <a:pt x="241" y="76"/>
                  <a:pt x="238" y="42"/>
                  <a:pt x="215" y="19"/>
                </a:cubicBezTo>
                <a:close/>
                <a:moveTo>
                  <a:pt x="117" y="174"/>
                </a:moveTo>
                <a:cubicBezTo>
                  <a:pt x="117" y="168"/>
                  <a:pt x="115" y="161"/>
                  <a:pt x="112" y="155"/>
                </a:cubicBezTo>
                <a:cubicBezTo>
                  <a:pt x="181" y="86"/>
                  <a:pt x="181" y="86"/>
                  <a:pt x="181" y="86"/>
                </a:cubicBezTo>
                <a:cubicBezTo>
                  <a:pt x="185" y="99"/>
                  <a:pt x="183" y="113"/>
                  <a:pt x="174" y="123"/>
                </a:cubicBezTo>
                <a:cubicBezTo>
                  <a:pt x="174" y="123"/>
                  <a:pt x="174" y="123"/>
                  <a:pt x="174" y="123"/>
                </a:cubicBezTo>
                <a:cubicBezTo>
                  <a:pt x="174" y="123"/>
                  <a:pt x="174" y="123"/>
                  <a:pt x="174" y="123"/>
                </a:cubicBezTo>
                <a:cubicBezTo>
                  <a:pt x="117" y="180"/>
                  <a:pt x="117" y="180"/>
                  <a:pt x="117" y="180"/>
                </a:cubicBezTo>
                <a:cubicBezTo>
                  <a:pt x="117" y="178"/>
                  <a:pt x="118" y="176"/>
                  <a:pt x="117" y="174"/>
                </a:cubicBezTo>
                <a:close/>
                <a:moveTo>
                  <a:pt x="108" y="148"/>
                </a:moveTo>
                <a:cubicBezTo>
                  <a:pt x="106" y="144"/>
                  <a:pt x="103" y="140"/>
                  <a:pt x="99" y="136"/>
                </a:cubicBezTo>
                <a:cubicBezTo>
                  <a:pt x="94" y="131"/>
                  <a:pt x="89" y="128"/>
                  <a:pt x="84" y="125"/>
                </a:cubicBezTo>
                <a:cubicBezTo>
                  <a:pt x="154" y="55"/>
                  <a:pt x="154" y="55"/>
                  <a:pt x="154" y="55"/>
                </a:cubicBezTo>
                <a:cubicBezTo>
                  <a:pt x="159" y="58"/>
                  <a:pt x="164" y="61"/>
                  <a:pt x="169" y="66"/>
                </a:cubicBezTo>
                <a:cubicBezTo>
                  <a:pt x="173" y="70"/>
                  <a:pt x="176" y="74"/>
                  <a:pt x="178" y="79"/>
                </a:cubicBezTo>
                <a:lnTo>
                  <a:pt x="108" y="148"/>
                </a:lnTo>
                <a:close/>
                <a:moveTo>
                  <a:pt x="77" y="121"/>
                </a:moveTo>
                <a:cubicBezTo>
                  <a:pt x="70" y="119"/>
                  <a:pt x="63" y="117"/>
                  <a:pt x="56" y="117"/>
                </a:cubicBezTo>
                <a:cubicBezTo>
                  <a:pt x="112" y="60"/>
                  <a:pt x="112" y="60"/>
                  <a:pt x="112" y="60"/>
                </a:cubicBezTo>
                <a:cubicBezTo>
                  <a:pt x="121" y="52"/>
                  <a:pt x="133" y="50"/>
                  <a:pt x="146" y="53"/>
                </a:cubicBezTo>
                <a:lnTo>
                  <a:pt x="77" y="121"/>
                </a:lnTo>
                <a:close/>
                <a:moveTo>
                  <a:pt x="31" y="219"/>
                </a:moveTo>
                <a:cubicBezTo>
                  <a:pt x="30" y="219"/>
                  <a:pt x="28" y="219"/>
                  <a:pt x="26" y="220"/>
                </a:cubicBezTo>
                <a:cubicBezTo>
                  <a:pt x="20" y="219"/>
                  <a:pt x="15" y="215"/>
                  <a:pt x="15" y="209"/>
                </a:cubicBezTo>
                <a:cubicBezTo>
                  <a:pt x="15" y="207"/>
                  <a:pt x="16" y="205"/>
                  <a:pt x="16" y="204"/>
                </a:cubicBezTo>
                <a:cubicBezTo>
                  <a:pt x="23" y="177"/>
                  <a:pt x="23" y="177"/>
                  <a:pt x="23" y="177"/>
                </a:cubicBezTo>
                <a:cubicBezTo>
                  <a:pt x="32" y="176"/>
                  <a:pt x="41" y="180"/>
                  <a:pt x="48" y="187"/>
                </a:cubicBezTo>
                <a:cubicBezTo>
                  <a:pt x="55" y="194"/>
                  <a:pt x="58" y="203"/>
                  <a:pt x="58" y="211"/>
                </a:cubicBezTo>
                <a:lnTo>
                  <a:pt x="31" y="219"/>
                </a:lnTo>
                <a:close/>
                <a:moveTo>
                  <a:pt x="65" y="210"/>
                </a:moveTo>
                <a:cubicBezTo>
                  <a:pt x="65" y="200"/>
                  <a:pt x="61" y="190"/>
                  <a:pt x="53" y="182"/>
                </a:cubicBezTo>
                <a:cubicBezTo>
                  <a:pt x="45" y="174"/>
                  <a:pt x="35" y="170"/>
                  <a:pt x="26" y="169"/>
                </a:cubicBezTo>
                <a:cubicBezTo>
                  <a:pt x="33" y="143"/>
                  <a:pt x="33" y="143"/>
                  <a:pt x="33" y="143"/>
                </a:cubicBezTo>
                <a:cubicBezTo>
                  <a:pt x="33" y="141"/>
                  <a:pt x="34" y="139"/>
                  <a:pt x="36" y="138"/>
                </a:cubicBezTo>
                <a:cubicBezTo>
                  <a:pt x="50" y="127"/>
                  <a:pt x="73" y="130"/>
                  <a:pt x="88" y="146"/>
                </a:cubicBezTo>
                <a:cubicBezTo>
                  <a:pt x="105" y="163"/>
                  <a:pt x="108" y="187"/>
                  <a:pt x="95" y="201"/>
                </a:cubicBezTo>
                <a:cubicBezTo>
                  <a:pt x="94" y="202"/>
                  <a:pt x="93" y="202"/>
                  <a:pt x="92" y="202"/>
                </a:cubicBezTo>
                <a:lnTo>
                  <a:pt x="65" y="210"/>
                </a:lnTo>
                <a:close/>
                <a:moveTo>
                  <a:pt x="210" y="86"/>
                </a:moveTo>
                <a:cubicBezTo>
                  <a:pt x="198" y="99"/>
                  <a:pt x="198" y="99"/>
                  <a:pt x="198" y="99"/>
                </a:cubicBezTo>
                <a:cubicBezTo>
                  <a:pt x="198" y="97"/>
                  <a:pt x="198" y="96"/>
                  <a:pt x="198" y="94"/>
                </a:cubicBezTo>
                <a:cubicBezTo>
                  <a:pt x="196" y="80"/>
                  <a:pt x="190" y="66"/>
                  <a:pt x="179" y="55"/>
                </a:cubicBezTo>
                <a:cubicBezTo>
                  <a:pt x="167" y="44"/>
                  <a:pt x="151" y="37"/>
                  <a:pt x="136" y="37"/>
                </a:cubicBezTo>
                <a:cubicBezTo>
                  <a:pt x="148" y="24"/>
                  <a:pt x="148" y="24"/>
                  <a:pt x="148" y="24"/>
                </a:cubicBezTo>
                <a:cubicBezTo>
                  <a:pt x="154" y="18"/>
                  <a:pt x="162" y="15"/>
                  <a:pt x="172" y="15"/>
                </a:cubicBezTo>
                <a:cubicBezTo>
                  <a:pt x="183" y="15"/>
                  <a:pt x="196" y="20"/>
                  <a:pt x="205" y="30"/>
                </a:cubicBezTo>
                <a:cubicBezTo>
                  <a:pt x="214" y="38"/>
                  <a:pt x="219" y="49"/>
                  <a:pt x="219" y="60"/>
                </a:cubicBezTo>
                <a:cubicBezTo>
                  <a:pt x="220" y="70"/>
                  <a:pt x="217" y="80"/>
                  <a:pt x="210" y="86"/>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41" name="Group 40"/>
          <p:cNvGrpSpPr/>
          <p:nvPr/>
        </p:nvGrpSpPr>
        <p:grpSpPr>
          <a:xfrm>
            <a:off x="1739573" y="488028"/>
            <a:ext cx="20937538" cy="2200624"/>
            <a:chOff x="1739573" y="511491"/>
            <a:chExt cx="20937538" cy="2200624"/>
          </a:xfrm>
        </p:grpSpPr>
        <p:sp>
          <p:nvSpPr>
            <p:cNvPr id="42" name="TextBox 4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bg1"/>
                  </a:solidFill>
                  <a:latin typeface="Lato Regular"/>
                  <a:cs typeface="Lato Regular"/>
                </a:rPr>
                <a:t>OUR PROJECT METHODS</a:t>
              </a:r>
              <a:endParaRPr lang="id-ID" sz="8800" b="1" dirty="0">
                <a:solidFill>
                  <a:schemeClr val="bg1"/>
                </a:solidFill>
                <a:latin typeface="Lato Regular"/>
                <a:cs typeface="Lato Regular"/>
              </a:endParaRPr>
            </a:p>
          </p:txBody>
        </p:sp>
        <p:grpSp>
          <p:nvGrpSpPr>
            <p:cNvPr id="43" name="Group 42"/>
            <p:cNvGrpSpPr/>
            <p:nvPr/>
          </p:nvGrpSpPr>
          <p:grpSpPr>
            <a:xfrm>
              <a:off x="10842089" y="1977406"/>
              <a:ext cx="2738812" cy="73151"/>
              <a:chOff x="1775295" y="2020905"/>
              <a:chExt cx="3631535" cy="45719"/>
            </a:xfrm>
          </p:grpSpPr>
          <p:sp>
            <p:nvSpPr>
              <p:cNvPr id="45" name="Rectangle 44"/>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6" name="Rectangle 45"/>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7" name="Rectangle 46"/>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8" name="Rectangle 47"/>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9" name="Rectangle 48"/>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0" name="Rectangle 49"/>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4" name="TextBox 43"/>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2352954362"/>
      </p:ext>
    </p:extLst>
  </p:cSld>
  <p:clrMapOvr>
    <a:masterClrMapping/>
  </p:clrMapOvr>
  <p:transition xmlns:p14="http://schemas.microsoft.com/office/powerpoint/2010/main" spd="med" advClick="0" advTm="3000">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anim calcmode="lin" valueType="num">
                                      <p:cBhvr>
                                        <p:cTn id="8" dur="500" fill="hold"/>
                                        <p:tgtEl>
                                          <p:spTgt spid="41"/>
                                        </p:tgtEl>
                                        <p:attrNameLst>
                                          <p:attrName>ppt_x</p:attrName>
                                        </p:attrNameLst>
                                      </p:cBhvr>
                                      <p:tavLst>
                                        <p:tav tm="0">
                                          <p:val>
                                            <p:strVal val="#ppt_x"/>
                                          </p:val>
                                        </p:tav>
                                        <p:tav tm="100000">
                                          <p:val>
                                            <p:strVal val="#ppt_x"/>
                                          </p:val>
                                        </p:tav>
                                      </p:tavLst>
                                    </p:anim>
                                    <p:anim calcmode="lin" valueType="num">
                                      <p:cBhvr>
                                        <p:cTn id="9" dur="500" fill="hold"/>
                                        <p:tgtEl>
                                          <p:spTgt spid="4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43"/>
                                        </p:tgtEl>
                                        <p:attrNameLst>
                                          <p:attrName>style.visibility</p:attrName>
                                        </p:attrNameLst>
                                      </p:cBhvr>
                                      <p:to>
                                        <p:strVal val="visible"/>
                                      </p:to>
                                    </p:set>
                                    <p:anim calcmode="lin" valueType="num">
                                      <p:cBhvr>
                                        <p:cTn id="13" dur="500" fill="hold"/>
                                        <p:tgtEl>
                                          <p:spTgt spid="243"/>
                                        </p:tgtEl>
                                        <p:attrNameLst>
                                          <p:attrName>ppt_w</p:attrName>
                                        </p:attrNameLst>
                                      </p:cBhvr>
                                      <p:tavLst>
                                        <p:tav tm="0">
                                          <p:val>
                                            <p:fltVal val="0"/>
                                          </p:val>
                                        </p:tav>
                                        <p:tav tm="100000">
                                          <p:val>
                                            <p:strVal val="#ppt_w"/>
                                          </p:val>
                                        </p:tav>
                                      </p:tavLst>
                                    </p:anim>
                                    <p:anim calcmode="lin" valueType="num">
                                      <p:cBhvr>
                                        <p:cTn id="14" dur="500" fill="hold"/>
                                        <p:tgtEl>
                                          <p:spTgt spid="243"/>
                                        </p:tgtEl>
                                        <p:attrNameLst>
                                          <p:attrName>ppt_h</p:attrName>
                                        </p:attrNameLst>
                                      </p:cBhvr>
                                      <p:tavLst>
                                        <p:tav tm="0">
                                          <p:val>
                                            <p:fltVal val="0"/>
                                          </p:val>
                                        </p:tav>
                                        <p:tav tm="100000">
                                          <p:val>
                                            <p:strVal val="#ppt_h"/>
                                          </p:val>
                                        </p:tav>
                                      </p:tavLst>
                                    </p:anim>
                                    <p:animEffect transition="in" filter="fade">
                                      <p:cBhvr>
                                        <p:cTn id="15" dur="500"/>
                                        <p:tgtEl>
                                          <p:spTgt spid="243"/>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244"/>
                                        </p:tgtEl>
                                        <p:attrNameLst>
                                          <p:attrName>style.visibility</p:attrName>
                                        </p:attrNameLst>
                                      </p:cBhvr>
                                      <p:to>
                                        <p:strVal val="visible"/>
                                      </p:to>
                                    </p:set>
                                    <p:anim calcmode="lin" valueType="num">
                                      <p:cBhvr>
                                        <p:cTn id="18" dur="500" fill="hold"/>
                                        <p:tgtEl>
                                          <p:spTgt spid="244"/>
                                        </p:tgtEl>
                                        <p:attrNameLst>
                                          <p:attrName>ppt_w</p:attrName>
                                        </p:attrNameLst>
                                      </p:cBhvr>
                                      <p:tavLst>
                                        <p:tav tm="0">
                                          <p:val>
                                            <p:fltVal val="0"/>
                                          </p:val>
                                        </p:tav>
                                        <p:tav tm="100000">
                                          <p:val>
                                            <p:strVal val="#ppt_w"/>
                                          </p:val>
                                        </p:tav>
                                      </p:tavLst>
                                    </p:anim>
                                    <p:anim calcmode="lin" valueType="num">
                                      <p:cBhvr>
                                        <p:cTn id="19" dur="500" fill="hold"/>
                                        <p:tgtEl>
                                          <p:spTgt spid="244"/>
                                        </p:tgtEl>
                                        <p:attrNameLst>
                                          <p:attrName>ppt_h</p:attrName>
                                        </p:attrNameLst>
                                      </p:cBhvr>
                                      <p:tavLst>
                                        <p:tav tm="0">
                                          <p:val>
                                            <p:fltVal val="0"/>
                                          </p:val>
                                        </p:tav>
                                        <p:tav tm="100000">
                                          <p:val>
                                            <p:strVal val="#ppt_h"/>
                                          </p:val>
                                        </p:tav>
                                      </p:tavLst>
                                    </p:anim>
                                    <p:animEffect transition="in" filter="fade">
                                      <p:cBhvr>
                                        <p:cTn id="20" dur="500"/>
                                        <p:tgtEl>
                                          <p:spTgt spid="244"/>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40"/>
                                        </p:tgtEl>
                                        <p:attrNameLst>
                                          <p:attrName>style.visibility</p:attrName>
                                        </p:attrNameLst>
                                      </p:cBhvr>
                                      <p:to>
                                        <p:strVal val="visible"/>
                                      </p:to>
                                    </p:set>
                                    <p:anim calcmode="lin" valueType="num">
                                      <p:cBhvr>
                                        <p:cTn id="23" dur="500" fill="hold"/>
                                        <p:tgtEl>
                                          <p:spTgt spid="240"/>
                                        </p:tgtEl>
                                        <p:attrNameLst>
                                          <p:attrName>ppt_w</p:attrName>
                                        </p:attrNameLst>
                                      </p:cBhvr>
                                      <p:tavLst>
                                        <p:tav tm="0">
                                          <p:val>
                                            <p:fltVal val="0"/>
                                          </p:val>
                                        </p:tav>
                                        <p:tav tm="100000">
                                          <p:val>
                                            <p:strVal val="#ppt_w"/>
                                          </p:val>
                                        </p:tav>
                                      </p:tavLst>
                                    </p:anim>
                                    <p:anim calcmode="lin" valueType="num">
                                      <p:cBhvr>
                                        <p:cTn id="24" dur="500" fill="hold"/>
                                        <p:tgtEl>
                                          <p:spTgt spid="240"/>
                                        </p:tgtEl>
                                        <p:attrNameLst>
                                          <p:attrName>ppt_h</p:attrName>
                                        </p:attrNameLst>
                                      </p:cBhvr>
                                      <p:tavLst>
                                        <p:tav tm="0">
                                          <p:val>
                                            <p:fltVal val="0"/>
                                          </p:val>
                                        </p:tav>
                                        <p:tav tm="100000">
                                          <p:val>
                                            <p:strVal val="#ppt_h"/>
                                          </p:val>
                                        </p:tav>
                                      </p:tavLst>
                                    </p:anim>
                                    <p:animEffect transition="in" filter="fade">
                                      <p:cBhvr>
                                        <p:cTn id="25" dur="500"/>
                                        <p:tgtEl>
                                          <p:spTgt spid="240"/>
                                        </p:tgtEl>
                                      </p:cBhvr>
                                    </p:animEffect>
                                  </p:childTnLst>
                                </p:cTn>
                              </p:par>
                              <p:par>
                                <p:cTn id="26" presetID="53" presetClass="entr" presetSubtype="16"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p:cTn id="28" dur="500" fill="hold"/>
                                        <p:tgtEl>
                                          <p:spTgt spid="17"/>
                                        </p:tgtEl>
                                        <p:attrNameLst>
                                          <p:attrName>ppt_w</p:attrName>
                                        </p:attrNameLst>
                                      </p:cBhvr>
                                      <p:tavLst>
                                        <p:tav tm="0">
                                          <p:val>
                                            <p:fltVal val="0"/>
                                          </p:val>
                                        </p:tav>
                                        <p:tav tm="100000">
                                          <p:val>
                                            <p:strVal val="#ppt_w"/>
                                          </p:val>
                                        </p:tav>
                                      </p:tavLst>
                                    </p:anim>
                                    <p:anim calcmode="lin" valueType="num">
                                      <p:cBhvr>
                                        <p:cTn id="29" dur="500" fill="hold"/>
                                        <p:tgtEl>
                                          <p:spTgt spid="17"/>
                                        </p:tgtEl>
                                        <p:attrNameLst>
                                          <p:attrName>ppt_h</p:attrName>
                                        </p:attrNameLst>
                                      </p:cBhvr>
                                      <p:tavLst>
                                        <p:tav tm="0">
                                          <p:val>
                                            <p:fltVal val="0"/>
                                          </p:val>
                                        </p:tav>
                                        <p:tav tm="100000">
                                          <p:val>
                                            <p:strVal val="#ppt_h"/>
                                          </p:val>
                                        </p:tav>
                                      </p:tavLst>
                                    </p:anim>
                                    <p:animEffect transition="in" filter="fade">
                                      <p:cBhvr>
                                        <p:cTn id="30" dur="500"/>
                                        <p:tgtEl>
                                          <p:spTgt spid="1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 calcmode="lin" valueType="num">
                                      <p:cBhvr>
                                        <p:cTn id="33" dur="500" fill="hold"/>
                                        <p:tgtEl>
                                          <p:spTgt spid="82"/>
                                        </p:tgtEl>
                                        <p:attrNameLst>
                                          <p:attrName>ppt_w</p:attrName>
                                        </p:attrNameLst>
                                      </p:cBhvr>
                                      <p:tavLst>
                                        <p:tav tm="0">
                                          <p:val>
                                            <p:fltVal val="0"/>
                                          </p:val>
                                        </p:tav>
                                        <p:tav tm="100000">
                                          <p:val>
                                            <p:strVal val="#ppt_w"/>
                                          </p:val>
                                        </p:tav>
                                      </p:tavLst>
                                    </p:anim>
                                    <p:anim calcmode="lin" valueType="num">
                                      <p:cBhvr>
                                        <p:cTn id="34" dur="500" fill="hold"/>
                                        <p:tgtEl>
                                          <p:spTgt spid="82"/>
                                        </p:tgtEl>
                                        <p:attrNameLst>
                                          <p:attrName>ppt_h</p:attrName>
                                        </p:attrNameLst>
                                      </p:cBhvr>
                                      <p:tavLst>
                                        <p:tav tm="0">
                                          <p:val>
                                            <p:fltVal val="0"/>
                                          </p:val>
                                        </p:tav>
                                        <p:tav tm="100000">
                                          <p:val>
                                            <p:strVal val="#ppt_h"/>
                                          </p:val>
                                        </p:tav>
                                      </p:tavLst>
                                    </p:anim>
                                    <p:animEffect transition="in" filter="fade">
                                      <p:cBhvr>
                                        <p:cTn id="35" dur="500"/>
                                        <p:tgtEl>
                                          <p:spTgt spid="82"/>
                                        </p:tgtEl>
                                      </p:cBhvr>
                                    </p:animEffect>
                                  </p:childTnLst>
                                </p:cTn>
                              </p:par>
                            </p:childTnLst>
                          </p:cTn>
                        </p:par>
                        <p:par>
                          <p:cTn id="36" fill="hold">
                            <p:stCondLst>
                              <p:cond delay="1000"/>
                            </p:stCondLst>
                            <p:childTnLst>
                              <p:par>
                                <p:cTn id="37" presetID="22" presetClass="entr" presetSubtype="4" fill="hold" nodeType="afterEffect">
                                  <p:stCondLst>
                                    <p:cond delay="0"/>
                                  </p:stCondLst>
                                  <p:childTnLst>
                                    <p:set>
                                      <p:cBhvr>
                                        <p:cTn id="38" dur="1" fill="hold">
                                          <p:stCondLst>
                                            <p:cond delay="0"/>
                                          </p:stCondLst>
                                        </p:cTn>
                                        <p:tgtEl>
                                          <p:spTgt spid="280"/>
                                        </p:tgtEl>
                                        <p:attrNameLst>
                                          <p:attrName>style.visibility</p:attrName>
                                        </p:attrNameLst>
                                      </p:cBhvr>
                                      <p:to>
                                        <p:strVal val="visible"/>
                                      </p:to>
                                    </p:set>
                                    <p:animEffect transition="in" filter="wipe(down)">
                                      <p:cBhvr>
                                        <p:cTn id="39" dur="500"/>
                                        <p:tgtEl>
                                          <p:spTgt spid="280"/>
                                        </p:tgtEl>
                                      </p:cBhvr>
                                    </p:animEffect>
                                  </p:childTnLst>
                                </p:cTn>
                              </p:par>
                            </p:childTnLst>
                          </p:cTn>
                        </p:par>
                        <p:par>
                          <p:cTn id="40" fill="hold">
                            <p:stCondLst>
                              <p:cond delay="1500"/>
                            </p:stCondLst>
                            <p:childTnLst>
                              <p:par>
                                <p:cTn id="41" presetID="53" presetClass="entr" presetSubtype="16" fill="hold" grpId="0" nodeType="afterEffect">
                                  <p:stCondLst>
                                    <p:cond delay="0"/>
                                  </p:stCondLst>
                                  <p:childTnLst>
                                    <p:set>
                                      <p:cBhvr>
                                        <p:cTn id="42" dur="1" fill="hold">
                                          <p:stCondLst>
                                            <p:cond delay="0"/>
                                          </p:stCondLst>
                                        </p:cTn>
                                        <p:tgtEl>
                                          <p:spTgt spid="245"/>
                                        </p:tgtEl>
                                        <p:attrNameLst>
                                          <p:attrName>style.visibility</p:attrName>
                                        </p:attrNameLst>
                                      </p:cBhvr>
                                      <p:to>
                                        <p:strVal val="visible"/>
                                      </p:to>
                                    </p:set>
                                    <p:anim calcmode="lin" valueType="num">
                                      <p:cBhvr>
                                        <p:cTn id="43" dur="500" fill="hold"/>
                                        <p:tgtEl>
                                          <p:spTgt spid="245"/>
                                        </p:tgtEl>
                                        <p:attrNameLst>
                                          <p:attrName>ppt_w</p:attrName>
                                        </p:attrNameLst>
                                      </p:cBhvr>
                                      <p:tavLst>
                                        <p:tav tm="0">
                                          <p:val>
                                            <p:fltVal val="0"/>
                                          </p:val>
                                        </p:tav>
                                        <p:tav tm="100000">
                                          <p:val>
                                            <p:strVal val="#ppt_w"/>
                                          </p:val>
                                        </p:tav>
                                      </p:tavLst>
                                    </p:anim>
                                    <p:anim calcmode="lin" valueType="num">
                                      <p:cBhvr>
                                        <p:cTn id="44" dur="500" fill="hold"/>
                                        <p:tgtEl>
                                          <p:spTgt spid="245"/>
                                        </p:tgtEl>
                                        <p:attrNameLst>
                                          <p:attrName>ppt_h</p:attrName>
                                        </p:attrNameLst>
                                      </p:cBhvr>
                                      <p:tavLst>
                                        <p:tav tm="0">
                                          <p:val>
                                            <p:fltVal val="0"/>
                                          </p:val>
                                        </p:tav>
                                        <p:tav tm="100000">
                                          <p:val>
                                            <p:strVal val="#ppt_h"/>
                                          </p:val>
                                        </p:tav>
                                      </p:tavLst>
                                    </p:anim>
                                    <p:animEffect transition="in" filter="fade">
                                      <p:cBhvr>
                                        <p:cTn id="45" dur="500"/>
                                        <p:tgtEl>
                                          <p:spTgt spid="245"/>
                                        </p:tgtEl>
                                      </p:cBhvr>
                                    </p:animEffect>
                                  </p:childTnLst>
                                </p:cTn>
                              </p:par>
                              <p:par>
                                <p:cTn id="46" presetID="53" presetClass="entr" presetSubtype="16" fill="hold" nodeType="with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p:cTn id="48" dur="500" fill="hold"/>
                                        <p:tgtEl>
                                          <p:spTgt spid="18"/>
                                        </p:tgtEl>
                                        <p:attrNameLst>
                                          <p:attrName>ppt_w</p:attrName>
                                        </p:attrNameLst>
                                      </p:cBhvr>
                                      <p:tavLst>
                                        <p:tav tm="0">
                                          <p:val>
                                            <p:fltVal val="0"/>
                                          </p:val>
                                        </p:tav>
                                        <p:tav tm="100000">
                                          <p:val>
                                            <p:strVal val="#ppt_w"/>
                                          </p:val>
                                        </p:tav>
                                      </p:tavLst>
                                    </p:anim>
                                    <p:anim calcmode="lin" valueType="num">
                                      <p:cBhvr>
                                        <p:cTn id="49" dur="500" fill="hold"/>
                                        <p:tgtEl>
                                          <p:spTgt spid="18"/>
                                        </p:tgtEl>
                                        <p:attrNameLst>
                                          <p:attrName>ppt_h</p:attrName>
                                        </p:attrNameLst>
                                      </p:cBhvr>
                                      <p:tavLst>
                                        <p:tav tm="0">
                                          <p:val>
                                            <p:fltVal val="0"/>
                                          </p:val>
                                        </p:tav>
                                        <p:tav tm="100000">
                                          <p:val>
                                            <p:strVal val="#ppt_h"/>
                                          </p:val>
                                        </p:tav>
                                      </p:tavLst>
                                    </p:anim>
                                    <p:animEffect transition="in" filter="fade">
                                      <p:cBhvr>
                                        <p:cTn id="50" dur="500"/>
                                        <p:tgtEl>
                                          <p:spTgt spid="18"/>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84"/>
                                        </p:tgtEl>
                                        <p:attrNameLst>
                                          <p:attrName>style.visibility</p:attrName>
                                        </p:attrNameLst>
                                      </p:cBhvr>
                                      <p:to>
                                        <p:strVal val="visible"/>
                                      </p:to>
                                    </p:set>
                                    <p:anim calcmode="lin" valueType="num">
                                      <p:cBhvr>
                                        <p:cTn id="53" dur="500" fill="hold"/>
                                        <p:tgtEl>
                                          <p:spTgt spid="84"/>
                                        </p:tgtEl>
                                        <p:attrNameLst>
                                          <p:attrName>ppt_w</p:attrName>
                                        </p:attrNameLst>
                                      </p:cBhvr>
                                      <p:tavLst>
                                        <p:tav tm="0">
                                          <p:val>
                                            <p:fltVal val="0"/>
                                          </p:val>
                                        </p:tav>
                                        <p:tav tm="100000">
                                          <p:val>
                                            <p:strVal val="#ppt_w"/>
                                          </p:val>
                                        </p:tav>
                                      </p:tavLst>
                                    </p:anim>
                                    <p:anim calcmode="lin" valueType="num">
                                      <p:cBhvr>
                                        <p:cTn id="54" dur="500" fill="hold"/>
                                        <p:tgtEl>
                                          <p:spTgt spid="84"/>
                                        </p:tgtEl>
                                        <p:attrNameLst>
                                          <p:attrName>ppt_h</p:attrName>
                                        </p:attrNameLst>
                                      </p:cBhvr>
                                      <p:tavLst>
                                        <p:tav tm="0">
                                          <p:val>
                                            <p:fltVal val="0"/>
                                          </p:val>
                                        </p:tav>
                                        <p:tav tm="100000">
                                          <p:val>
                                            <p:strVal val="#ppt_h"/>
                                          </p:val>
                                        </p:tav>
                                      </p:tavLst>
                                    </p:anim>
                                    <p:animEffect transition="in" filter="fade">
                                      <p:cBhvr>
                                        <p:cTn id="55" dur="500"/>
                                        <p:tgtEl>
                                          <p:spTgt spid="84"/>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246"/>
                                        </p:tgtEl>
                                        <p:attrNameLst>
                                          <p:attrName>style.visibility</p:attrName>
                                        </p:attrNameLst>
                                      </p:cBhvr>
                                      <p:to>
                                        <p:strVal val="visible"/>
                                      </p:to>
                                    </p:set>
                                    <p:anim calcmode="lin" valueType="num">
                                      <p:cBhvr>
                                        <p:cTn id="58" dur="500" fill="hold"/>
                                        <p:tgtEl>
                                          <p:spTgt spid="246"/>
                                        </p:tgtEl>
                                        <p:attrNameLst>
                                          <p:attrName>ppt_w</p:attrName>
                                        </p:attrNameLst>
                                      </p:cBhvr>
                                      <p:tavLst>
                                        <p:tav tm="0">
                                          <p:val>
                                            <p:fltVal val="0"/>
                                          </p:val>
                                        </p:tav>
                                        <p:tav tm="100000">
                                          <p:val>
                                            <p:strVal val="#ppt_w"/>
                                          </p:val>
                                        </p:tav>
                                      </p:tavLst>
                                    </p:anim>
                                    <p:anim calcmode="lin" valueType="num">
                                      <p:cBhvr>
                                        <p:cTn id="59" dur="500" fill="hold"/>
                                        <p:tgtEl>
                                          <p:spTgt spid="246"/>
                                        </p:tgtEl>
                                        <p:attrNameLst>
                                          <p:attrName>ppt_h</p:attrName>
                                        </p:attrNameLst>
                                      </p:cBhvr>
                                      <p:tavLst>
                                        <p:tav tm="0">
                                          <p:val>
                                            <p:fltVal val="0"/>
                                          </p:val>
                                        </p:tav>
                                        <p:tav tm="100000">
                                          <p:val>
                                            <p:strVal val="#ppt_h"/>
                                          </p:val>
                                        </p:tav>
                                      </p:tavLst>
                                    </p:anim>
                                    <p:animEffect transition="in" filter="fade">
                                      <p:cBhvr>
                                        <p:cTn id="60" dur="500"/>
                                        <p:tgtEl>
                                          <p:spTgt spid="246"/>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241"/>
                                        </p:tgtEl>
                                        <p:attrNameLst>
                                          <p:attrName>style.visibility</p:attrName>
                                        </p:attrNameLst>
                                      </p:cBhvr>
                                      <p:to>
                                        <p:strVal val="visible"/>
                                      </p:to>
                                    </p:set>
                                    <p:anim calcmode="lin" valueType="num">
                                      <p:cBhvr>
                                        <p:cTn id="63" dur="500" fill="hold"/>
                                        <p:tgtEl>
                                          <p:spTgt spid="241"/>
                                        </p:tgtEl>
                                        <p:attrNameLst>
                                          <p:attrName>ppt_w</p:attrName>
                                        </p:attrNameLst>
                                      </p:cBhvr>
                                      <p:tavLst>
                                        <p:tav tm="0">
                                          <p:val>
                                            <p:fltVal val="0"/>
                                          </p:val>
                                        </p:tav>
                                        <p:tav tm="100000">
                                          <p:val>
                                            <p:strVal val="#ppt_w"/>
                                          </p:val>
                                        </p:tav>
                                      </p:tavLst>
                                    </p:anim>
                                    <p:anim calcmode="lin" valueType="num">
                                      <p:cBhvr>
                                        <p:cTn id="64" dur="500" fill="hold"/>
                                        <p:tgtEl>
                                          <p:spTgt spid="241"/>
                                        </p:tgtEl>
                                        <p:attrNameLst>
                                          <p:attrName>ppt_h</p:attrName>
                                        </p:attrNameLst>
                                      </p:cBhvr>
                                      <p:tavLst>
                                        <p:tav tm="0">
                                          <p:val>
                                            <p:fltVal val="0"/>
                                          </p:val>
                                        </p:tav>
                                        <p:tav tm="100000">
                                          <p:val>
                                            <p:strVal val="#ppt_h"/>
                                          </p:val>
                                        </p:tav>
                                      </p:tavLst>
                                    </p:anim>
                                    <p:animEffect transition="in" filter="fade">
                                      <p:cBhvr>
                                        <p:cTn id="65" dur="500"/>
                                        <p:tgtEl>
                                          <p:spTgt spid="241"/>
                                        </p:tgtEl>
                                      </p:cBhvr>
                                    </p:animEffect>
                                  </p:childTnLst>
                                </p:cTn>
                              </p:par>
                            </p:childTnLst>
                          </p:cTn>
                        </p:par>
                        <p:par>
                          <p:cTn id="66" fill="hold">
                            <p:stCondLst>
                              <p:cond delay="2000"/>
                            </p:stCondLst>
                            <p:childTnLst>
                              <p:par>
                                <p:cTn id="67" presetID="22" presetClass="entr" presetSubtype="4" fill="hold" nodeType="afterEffect">
                                  <p:stCondLst>
                                    <p:cond delay="0"/>
                                  </p:stCondLst>
                                  <p:childTnLst>
                                    <p:set>
                                      <p:cBhvr>
                                        <p:cTn id="68" dur="1" fill="hold">
                                          <p:stCondLst>
                                            <p:cond delay="0"/>
                                          </p:stCondLst>
                                        </p:cTn>
                                        <p:tgtEl>
                                          <p:spTgt spid="281"/>
                                        </p:tgtEl>
                                        <p:attrNameLst>
                                          <p:attrName>style.visibility</p:attrName>
                                        </p:attrNameLst>
                                      </p:cBhvr>
                                      <p:to>
                                        <p:strVal val="visible"/>
                                      </p:to>
                                    </p:set>
                                    <p:animEffect transition="in" filter="wipe(down)">
                                      <p:cBhvr>
                                        <p:cTn id="69" dur="500"/>
                                        <p:tgtEl>
                                          <p:spTgt spid="281"/>
                                        </p:tgtEl>
                                      </p:cBhvr>
                                    </p:animEffect>
                                  </p:childTnLst>
                                </p:cTn>
                              </p:par>
                            </p:childTnLst>
                          </p:cTn>
                        </p:par>
                        <p:par>
                          <p:cTn id="70" fill="hold">
                            <p:stCondLst>
                              <p:cond delay="2500"/>
                            </p:stCondLst>
                            <p:childTnLst>
                              <p:par>
                                <p:cTn id="71" presetID="53" presetClass="entr" presetSubtype="16" fill="hold" grpId="0" nodeType="afterEffect">
                                  <p:stCondLst>
                                    <p:cond delay="0"/>
                                  </p:stCondLst>
                                  <p:childTnLst>
                                    <p:set>
                                      <p:cBhvr>
                                        <p:cTn id="72" dur="1" fill="hold">
                                          <p:stCondLst>
                                            <p:cond delay="0"/>
                                          </p:stCondLst>
                                        </p:cTn>
                                        <p:tgtEl>
                                          <p:spTgt spid="247"/>
                                        </p:tgtEl>
                                        <p:attrNameLst>
                                          <p:attrName>style.visibility</p:attrName>
                                        </p:attrNameLst>
                                      </p:cBhvr>
                                      <p:to>
                                        <p:strVal val="visible"/>
                                      </p:to>
                                    </p:set>
                                    <p:anim calcmode="lin" valueType="num">
                                      <p:cBhvr>
                                        <p:cTn id="73" dur="500" fill="hold"/>
                                        <p:tgtEl>
                                          <p:spTgt spid="247"/>
                                        </p:tgtEl>
                                        <p:attrNameLst>
                                          <p:attrName>ppt_w</p:attrName>
                                        </p:attrNameLst>
                                      </p:cBhvr>
                                      <p:tavLst>
                                        <p:tav tm="0">
                                          <p:val>
                                            <p:fltVal val="0"/>
                                          </p:val>
                                        </p:tav>
                                        <p:tav tm="100000">
                                          <p:val>
                                            <p:strVal val="#ppt_w"/>
                                          </p:val>
                                        </p:tav>
                                      </p:tavLst>
                                    </p:anim>
                                    <p:anim calcmode="lin" valueType="num">
                                      <p:cBhvr>
                                        <p:cTn id="74" dur="500" fill="hold"/>
                                        <p:tgtEl>
                                          <p:spTgt spid="247"/>
                                        </p:tgtEl>
                                        <p:attrNameLst>
                                          <p:attrName>ppt_h</p:attrName>
                                        </p:attrNameLst>
                                      </p:cBhvr>
                                      <p:tavLst>
                                        <p:tav tm="0">
                                          <p:val>
                                            <p:fltVal val="0"/>
                                          </p:val>
                                        </p:tav>
                                        <p:tav tm="100000">
                                          <p:val>
                                            <p:strVal val="#ppt_h"/>
                                          </p:val>
                                        </p:tav>
                                      </p:tavLst>
                                    </p:anim>
                                    <p:animEffect transition="in" filter="fade">
                                      <p:cBhvr>
                                        <p:cTn id="75" dur="500"/>
                                        <p:tgtEl>
                                          <p:spTgt spid="247"/>
                                        </p:tgtEl>
                                      </p:cBhvr>
                                    </p:animEffect>
                                  </p:childTnLst>
                                </p:cTn>
                              </p:par>
                              <p:par>
                                <p:cTn id="76" presetID="53" presetClass="entr" presetSubtype="16" fill="hold" nodeType="withEffect">
                                  <p:stCondLst>
                                    <p:cond delay="0"/>
                                  </p:stCondLst>
                                  <p:childTnLst>
                                    <p:set>
                                      <p:cBhvr>
                                        <p:cTn id="77" dur="1" fill="hold">
                                          <p:stCondLst>
                                            <p:cond delay="0"/>
                                          </p:stCondLst>
                                        </p:cTn>
                                        <p:tgtEl>
                                          <p:spTgt spid="19"/>
                                        </p:tgtEl>
                                        <p:attrNameLst>
                                          <p:attrName>style.visibility</p:attrName>
                                        </p:attrNameLst>
                                      </p:cBhvr>
                                      <p:to>
                                        <p:strVal val="visible"/>
                                      </p:to>
                                    </p:set>
                                    <p:anim calcmode="lin" valueType="num">
                                      <p:cBhvr>
                                        <p:cTn id="78" dur="500" fill="hold"/>
                                        <p:tgtEl>
                                          <p:spTgt spid="19"/>
                                        </p:tgtEl>
                                        <p:attrNameLst>
                                          <p:attrName>ppt_w</p:attrName>
                                        </p:attrNameLst>
                                      </p:cBhvr>
                                      <p:tavLst>
                                        <p:tav tm="0">
                                          <p:val>
                                            <p:fltVal val="0"/>
                                          </p:val>
                                        </p:tav>
                                        <p:tav tm="100000">
                                          <p:val>
                                            <p:strVal val="#ppt_w"/>
                                          </p:val>
                                        </p:tav>
                                      </p:tavLst>
                                    </p:anim>
                                    <p:anim calcmode="lin" valueType="num">
                                      <p:cBhvr>
                                        <p:cTn id="79" dur="500" fill="hold"/>
                                        <p:tgtEl>
                                          <p:spTgt spid="19"/>
                                        </p:tgtEl>
                                        <p:attrNameLst>
                                          <p:attrName>ppt_h</p:attrName>
                                        </p:attrNameLst>
                                      </p:cBhvr>
                                      <p:tavLst>
                                        <p:tav tm="0">
                                          <p:val>
                                            <p:fltVal val="0"/>
                                          </p:val>
                                        </p:tav>
                                        <p:tav tm="100000">
                                          <p:val>
                                            <p:strVal val="#ppt_h"/>
                                          </p:val>
                                        </p:tav>
                                      </p:tavLst>
                                    </p:anim>
                                    <p:animEffect transition="in" filter="fade">
                                      <p:cBhvr>
                                        <p:cTn id="80" dur="500"/>
                                        <p:tgtEl>
                                          <p:spTgt spid="19"/>
                                        </p:tgtEl>
                                      </p:cBhvr>
                                    </p:animEffect>
                                  </p:childTnLst>
                                </p:cTn>
                              </p:par>
                              <p:par>
                                <p:cTn id="81" presetID="53" presetClass="entr" presetSubtype="16" fill="hold" grpId="0" nodeType="withEffect">
                                  <p:stCondLst>
                                    <p:cond delay="0"/>
                                  </p:stCondLst>
                                  <p:childTnLst>
                                    <p:set>
                                      <p:cBhvr>
                                        <p:cTn id="82" dur="1" fill="hold">
                                          <p:stCondLst>
                                            <p:cond delay="0"/>
                                          </p:stCondLst>
                                        </p:cTn>
                                        <p:tgtEl>
                                          <p:spTgt spid="83"/>
                                        </p:tgtEl>
                                        <p:attrNameLst>
                                          <p:attrName>style.visibility</p:attrName>
                                        </p:attrNameLst>
                                      </p:cBhvr>
                                      <p:to>
                                        <p:strVal val="visible"/>
                                      </p:to>
                                    </p:set>
                                    <p:anim calcmode="lin" valueType="num">
                                      <p:cBhvr>
                                        <p:cTn id="83" dur="500" fill="hold"/>
                                        <p:tgtEl>
                                          <p:spTgt spid="83"/>
                                        </p:tgtEl>
                                        <p:attrNameLst>
                                          <p:attrName>ppt_w</p:attrName>
                                        </p:attrNameLst>
                                      </p:cBhvr>
                                      <p:tavLst>
                                        <p:tav tm="0">
                                          <p:val>
                                            <p:fltVal val="0"/>
                                          </p:val>
                                        </p:tav>
                                        <p:tav tm="100000">
                                          <p:val>
                                            <p:strVal val="#ppt_w"/>
                                          </p:val>
                                        </p:tav>
                                      </p:tavLst>
                                    </p:anim>
                                    <p:anim calcmode="lin" valueType="num">
                                      <p:cBhvr>
                                        <p:cTn id="84" dur="500" fill="hold"/>
                                        <p:tgtEl>
                                          <p:spTgt spid="83"/>
                                        </p:tgtEl>
                                        <p:attrNameLst>
                                          <p:attrName>ppt_h</p:attrName>
                                        </p:attrNameLst>
                                      </p:cBhvr>
                                      <p:tavLst>
                                        <p:tav tm="0">
                                          <p:val>
                                            <p:fltVal val="0"/>
                                          </p:val>
                                        </p:tav>
                                        <p:tav tm="100000">
                                          <p:val>
                                            <p:strVal val="#ppt_h"/>
                                          </p:val>
                                        </p:tav>
                                      </p:tavLst>
                                    </p:anim>
                                    <p:animEffect transition="in" filter="fade">
                                      <p:cBhvr>
                                        <p:cTn id="85" dur="500"/>
                                        <p:tgtEl>
                                          <p:spTgt spid="83"/>
                                        </p:tgtEl>
                                      </p:cBhvr>
                                    </p:animEffect>
                                  </p:childTnLst>
                                </p:cTn>
                              </p:par>
                              <p:par>
                                <p:cTn id="86" presetID="53" presetClass="entr" presetSubtype="16" fill="hold" grpId="0" nodeType="withEffect">
                                  <p:stCondLst>
                                    <p:cond delay="0"/>
                                  </p:stCondLst>
                                  <p:childTnLst>
                                    <p:set>
                                      <p:cBhvr>
                                        <p:cTn id="87" dur="1" fill="hold">
                                          <p:stCondLst>
                                            <p:cond delay="0"/>
                                          </p:stCondLst>
                                        </p:cTn>
                                        <p:tgtEl>
                                          <p:spTgt spid="248"/>
                                        </p:tgtEl>
                                        <p:attrNameLst>
                                          <p:attrName>style.visibility</p:attrName>
                                        </p:attrNameLst>
                                      </p:cBhvr>
                                      <p:to>
                                        <p:strVal val="visible"/>
                                      </p:to>
                                    </p:set>
                                    <p:anim calcmode="lin" valueType="num">
                                      <p:cBhvr>
                                        <p:cTn id="88" dur="500" fill="hold"/>
                                        <p:tgtEl>
                                          <p:spTgt spid="248"/>
                                        </p:tgtEl>
                                        <p:attrNameLst>
                                          <p:attrName>ppt_w</p:attrName>
                                        </p:attrNameLst>
                                      </p:cBhvr>
                                      <p:tavLst>
                                        <p:tav tm="0">
                                          <p:val>
                                            <p:fltVal val="0"/>
                                          </p:val>
                                        </p:tav>
                                        <p:tav tm="100000">
                                          <p:val>
                                            <p:strVal val="#ppt_w"/>
                                          </p:val>
                                        </p:tav>
                                      </p:tavLst>
                                    </p:anim>
                                    <p:anim calcmode="lin" valueType="num">
                                      <p:cBhvr>
                                        <p:cTn id="89" dur="500" fill="hold"/>
                                        <p:tgtEl>
                                          <p:spTgt spid="248"/>
                                        </p:tgtEl>
                                        <p:attrNameLst>
                                          <p:attrName>ppt_h</p:attrName>
                                        </p:attrNameLst>
                                      </p:cBhvr>
                                      <p:tavLst>
                                        <p:tav tm="0">
                                          <p:val>
                                            <p:fltVal val="0"/>
                                          </p:val>
                                        </p:tav>
                                        <p:tav tm="100000">
                                          <p:val>
                                            <p:strVal val="#ppt_h"/>
                                          </p:val>
                                        </p:tav>
                                      </p:tavLst>
                                    </p:anim>
                                    <p:animEffect transition="in" filter="fade">
                                      <p:cBhvr>
                                        <p:cTn id="90" dur="500"/>
                                        <p:tgtEl>
                                          <p:spTgt spid="248"/>
                                        </p:tgtEl>
                                      </p:cBhvr>
                                    </p:animEffect>
                                  </p:childTnLst>
                                </p:cTn>
                              </p:par>
                              <p:par>
                                <p:cTn id="91" presetID="53" presetClass="entr" presetSubtype="16" fill="hold" grpId="0" nodeType="withEffect">
                                  <p:stCondLst>
                                    <p:cond delay="0"/>
                                  </p:stCondLst>
                                  <p:childTnLst>
                                    <p:set>
                                      <p:cBhvr>
                                        <p:cTn id="92" dur="1" fill="hold">
                                          <p:stCondLst>
                                            <p:cond delay="0"/>
                                          </p:stCondLst>
                                        </p:cTn>
                                        <p:tgtEl>
                                          <p:spTgt spid="242"/>
                                        </p:tgtEl>
                                        <p:attrNameLst>
                                          <p:attrName>style.visibility</p:attrName>
                                        </p:attrNameLst>
                                      </p:cBhvr>
                                      <p:to>
                                        <p:strVal val="visible"/>
                                      </p:to>
                                    </p:set>
                                    <p:anim calcmode="lin" valueType="num">
                                      <p:cBhvr>
                                        <p:cTn id="93" dur="500" fill="hold"/>
                                        <p:tgtEl>
                                          <p:spTgt spid="242"/>
                                        </p:tgtEl>
                                        <p:attrNameLst>
                                          <p:attrName>ppt_w</p:attrName>
                                        </p:attrNameLst>
                                      </p:cBhvr>
                                      <p:tavLst>
                                        <p:tav tm="0">
                                          <p:val>
                                            <p:fltVal val="0"/>
                                          </p:val>
                                        </p:tav>
                                        <p:tav tm="100000">
                                          <p:val>
                                            <p:strVal val="#ppt_w"/>
                                          </p:val>
                                        </p:tav>
                                      </p:tavLst>
                                    </p:anim>
                                    <p:anim calcmode="lin" valueType="num">
                                      <p:cBhvr>
                                        <p:cTn id="94" dur="500" fill="hold"/>
                                        <p:tgtEl>
                                          <p:spTgt spid="242"/>
                                        </p:tgtEl>
                                        <p:attrNameLst>
                                          <p:attrName>ppt_h</p:attrName>
                                        </p:attrNameLst>
                                      </p:cBhvr>
                                      <p:tavLst>
                                        <p:tav tm="0">
                                          <p:val>
                                            <p:fltVal val="0"/>
                                          </p:val>
                                        </p:tav>
                                        <p:tav tm="100000">
                                          <p:val>
                                            <p:strVal val="#ppt_h"/>
                                          </p:val>
                                        </p:tav>
                                      </p:tavLst>
                                    </p:anim>
                                    <p:animEffect transition="in" filter="fade">
                                      <p:cBhvr>
                                        <p:cTn id="95" dur="500"/>
                                        <p:tgtEl>
                                          <p:spTgt spid="242"/>
                                        </p:tgtEl>
                                      </p:cBhvr>
                                    </p:animEffect>
                                  </p:childTnLst>
                                </p:cTn>
                              </p:par>
                            </p:childTnLst>
                          </p:cTn>
                        </p:par>
                        <p:par>
                          <p:cTn id="96" fill="hold">
                            <p:stCondLst>
                              <p:cond delay="3000"/>
                            </p:stCondLst>
                            <p:childTnLst>
                              <p:par>
                                <p:cTn id="97" presetID="9" presetClass="entr" presetSubtype="0" fill="hold" nodeType="afterEffect">
                                  <p:stCondLst>
                                    <p:cond delay="0"/>
                                  </p:stCondLst>
                                  <p:childTnLst>
                                    <p:set>
                                      <p:cBhvr>
                                        <p:cTn id="98" dur="1" fill="hold">
                                          <p:stCondLst>
                                            <p:cond delay="0"/>
                                          </p:stCondLst>
                                        </p:cTn>
                                        <p:tgtEl>
                                          <p:spTgt spid="249"/>
                                        </p:tgtEl>
                                        <p:attrNameLst>
                                          <p:attrName>style.visibility</p:attrName>
                                        </p:attrNameLst>
                                      </p:cBhvr>
                                      <p:to>
                                        <p:strVal val="visible"/>
                                      </p:to>
                                    </p:set>
                                    <p:animEffect transition="in" filter="dissolve">
                                      <p:cBhvr>
                                        <p:cTn id="99" dur="500"/>
                                        <p:tgtEl>
                                          <p:spTgt spid="2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 grpId="0"/>
      <p:bldP spid="241" grpId="0"/>
      <p:bldP spid="242" grpId="0"/>
      <p:bldP spid="243" grpId="0"/>
      <p:bldP spid="244" grpId="0" animBg="1"/>
      <p:bldP spid="245" grpId="0"/>
      <p:bldP spid="246" grpId="0" animBg="1"/>
      <p:bldP spid="247" grpId="0"/>
      <p:bldP spid="248" grpId="0" animBg="1"/>
      <p:bldP spid="82" grpId="0" animBg="1"/>
      <p:bldP spid="83" grpId="0" animBg="1"/>
      <p:bldP spid="8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Rectangle 127"/>
          <p:cNvSpPr>
            <a:spLocks/>
          </p:cNvSpPr>
          <p:nvPr/>
        </p:nvSpPr>
        <p:spPr>
          <a:xfrm>
            <a:off x="-34625" y="-39009"/>
            <a:ext cx="24434555" cy="13844129"/>
          </a:xfrm>
          <a:prstGeom prst="rect">
            <a:avLst/>
          </a:prstGeom>
          <a:solidFill>
            <a:schemeClr val="accent6">
              <a:lumMod val="50000"/>
              <a:alpha val="82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solidFill>
                <a:schemeClr val="tx2"/>
              </a:solidFill>
              <a:latin typeface="Calibri Light"/>
            </a:endParaRPr>
          </a:p>
        </p:txBody>
      </p:sp>
      <p:grpSp>
        <p:nvGrpSpPr>
          <p:cNvPr id="2" name="Group 1"/>
          <p:cNvGrpSpPr/>
          <p:nvPr/>
        </p:nvGrpSpPr>
        <p:grpSpPr>
          <a:xfrm>
            <a:off x="5628544" y="4370782"/>
            <a:ext cx="13137591" cy="4929315"/>
            <a:chOff x="5628544" y="4281662"/>
            <a:chExt cx="13137591" cy="4929315"/>
          </a:xfrm>
        </p:grpSpPr>
        <p:sp>
          <p:nvSpPr>
            <p:cNvPr id="54" name="TextBox 53"/>
            <p:cNvSpPr txBox="1"/>
            <p:nvPr/>
          </p:nvSpPr>
          <p:spPr>
            <a:xfrm>
              <a:off x="5628544" y="6547684"/>
              <a:ext cx="13137591" cy="2663293"/>
            </a:xfrm>
            <a:prstGeom prst="rect">
              <a:avLst/>
            </a:prstGeom>
            <a:noFill/>
          </p:spPr>
          <p:txBody>
            <a:bodyPr wrap="square" rtlCol="0">
              <a:spAutoFit/>
            </a:bodyPr>
            <a:lstStyle/>
            <a:p>
              <a:pPr algn="just">
                <a:lnSpc>
                  <a:spcPct val="120000"/>
                </a:lnSpc>
              </a:pPr>
              <a:r>
                <a:rPr lang="pt-BR" sz="2800" b="1" dirty="0">
                  <a:solidFill>
                    <a:schemeClr val="bg1"/>
                  </a:solidFill>
                  <a:latin typeface="Calibri Light"/>
                  <a:cs typeface="Calibri Light"/>
                </a:rPr>
                <a:t>Lorem ipsum dolor </a:t>
              </a:r>
              <a:r>
                <a:rPr lang="pt-BR" sz="2800" dirty="0">
                  <a:solidFill>
                    <a:schemeClr val="bg1"/>
                  </a:solidFill>
                  <a:latin typeface="Calibri Light"/>
                  <a:cs typeface="Calibri Light"/>
                </a:rPr>
                <a:t>sit amet, eos numquam accommodare et. In cibo graeco dicunt sea. Augue zril sapientem ne mei, ad suas voluptatibus eum. Tempor mediocrem imperdiet no usu, tractatos salutatus ut est. Eu vel detraxit laboramus. Cu nam unum liber audiam, sed an graeci prompta invenire, in gubergren percipitur scribentur </a:t>
              </a:r>
              <a:r>
                <a:rPr lang="pt-BR" sz="2800" dirty="0" smtClean="0">
                  <a:solidFill>
                    <a:schemeClr val="bg1"/>
                  </a:solidFill>
                  <a:latin typeface="Calibri Light"/>
                  <a:cs typeface="Calibri Light"/>
                </a:rPr>
                <a:t>nam. Sale </a:t>
              </a:r>
              <a:r>
                <a:rPr lang="pt-BR" sz="2800" dirty="0">
                  <a:solidFill>
                    <a:schemeClr val="bg1"/>
                  </a:solidFill>
                  <a:latin typeface="Calibri Light"/>
                  <a:cs typeface="Calibri Light"/>
                </a:rPr>
                <a:t>omnis indoctum has ei, ne sed ludus tamquam urbanitas. Vis id illud iusto, id omnium percipitur duo. </a:t>
              </a:r>
              <a:endParaRPr lang="en-US" sz="2800" dirty="0">
                <a:solidFill>
                  <a:schemeClr val="bg1"/>
                </a:solidFill>
                <a:latin typeface="Calibri Light"/>
                <a:cs typeface="Calibri Light"/>
              </a:endParaRPr>
            </a:p>
          </p:txBody>
        </p:sp>
        <p:sp>
          <p:nvSpPr>
            <p:cNvPr id="88" name="TextBox 87"/>
            <p:cNvSpPr txBox="1"/>
            <p:nvPr/>
          </p:nvSpPr>
          <p:spPr>
            <a:xfrm>
              <a:off x="5994393" y="4281662"/>
              <a:ext cx="12359701" cy="1200329"/>
            </a:xfrm>
            <a:prstGeom prst="rect">
              <a:avLst/>
            </a:prstGeom>
            <a:noFill/>
          </p:spPr>
          <p:txBody>
            <a:bodyPr wrap="square" rtlCol="0">
              <a:spAutoFit/>
            </a:bodyPr>
            <a:lstStyle/>
            <a:p>
              <a:pPr algn="ctr"/>
              <a:r>
                <a:rPr lang="id-ID" sz="7200" b="1" dirty="0" smtClean="0">
                  <a:solidFill>
                    <a:schemeClr val="bg1"/>
                  </a:solidFill>
                  <a:latin typeface="Calibri"/>
                  <a:cs typeface="Calibri"/>
                </a:rPr>
                <a:t>INTRODUCTION</a:t>
              </a:r>
              <a:endParaRPr lang="id-ID" sz="7200" b="1" dirty="0">
                <a:solidFill>
                  <a:schemeClr val="bg1"/>
                </a:solidFill>
                <a:latin typeface="Calibri"/>
                <a:cs typeface="Calibri"/>
              </a:endParaRPr>
            </a:p>
          </p:txBody>
        </p:sp>
        <p:grpSp>
          <p:nvGrpSpPr>
            <p:cNvPr id="89" name="Group 88"/>
            <p:cNvGrpSpPr/>
            <p:nvPr/>
          </p:nvGrpSpPr>
          <p:grpSpPr>
            <a:xfrm>
              <a:off x="10808795" y="5581608"/>
              <a:ext cx="2738812" cy="73150"/>
              <a:chOff x="1775295" y="2028842"/>
              <a:chExt cx="3631535" cy="45719"/>
            </a:xfrm>
          </p:grpSpPr>
          <p:sp>
            <p:nvSpPr>
              <p:cNvPr id="90" name="Rectangle 89"/>
              <p:cNvSpPr/>
              <p:nvPr/>
            </p:nvSpPr>
            <p:spPr>
              <a:xfrm flipV="1">
                <a:off x="1775295" y="2028842"/>
                <a:ext cx="54035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4" name="Rectangle 93"/>
              <p:cNvSpPr/>
              <p:nvPr/>
            </p:nvSpPr>
            <p:spPr>
              <a:xfrm flipV="1">
                <a:off x="2390858" y="2028842"/>
                <a:ext cx="540353"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5" name="Rectangle 94"/>
              <p:cNvSpPr/>
              <p:nvPr/>
            </p:nvSpPr>
            <p:spPr>
              <a:xfrm flipV="1">
                <a:off x="3025596" y="2028842"/>
                <a:ext cx="540353"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6" name="Rectangle 95"/>
              <p:cNvSpPr/>
              <p:nvPr/>
            </p:nvSpPr>
            <p:spPr>
              <a:xfrm flipV="1">
                <a:off x="3641289" y="2028842"/>
                <a:ext cx="540353"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7" name="Rectangle 96"/>
              <p:cNvSpPr/>
              <p:nvPr/>
            </p:nvSpPr>
            <p:spPr>
              <a:xfrm flipV="1">
                <a:off x="4256852" y="2028842"/>
                <a:ext cx="540353"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8" name="Rectangle 97"/>
              <p:cNvSpPr/>
              <p:nvPr/>
            </p:nvSpPr>
            <p:spPr>
              <a:xfrm flipV="1">
                <a:off x="4866477" y="2028842"/>
                <a:ext cx="540353"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99" name="TextBox 98"/>
            <p:cNvSpPr txBox="1"/>
            <p:nvPr/>
          </p:nvSpPr>
          <p:spPr>
            <a:xfrm>
              <a:off x="8369829" y="5639255"/>
              <a:ext cx="7580852" cy="707886"/>
            </a:xfrm>
            <a:prstGeom prst="rect">
              <a:avLst/>
            </a:prstGeom>
            <a:noFill/>
          </p:spPr>
          <p:txBody>
            <a:bodyPr wrap="square" rtlCol="0">
              <a:spAutoFit/>
            </a:bodyPr>
            <a:lstStyle/>
            <a:p>
              <a:pPr algn="ctr"/>
              <a:r>
                <a:rPr lang="id-ID" sz="4000" dirty="0">
                  <a:solidFill>
                    <a:schemeClr val="bg1"/>
                  </a:solidFill>
                  <a:latin typeface="Calibri Light"/>
                  <a:cs typeface="Calibri Light"/>
                </a:rPr>
                <a:t>Y</a:t>
              </a:r>
              <a:r>
                <a:rPr lang="id-ID" sz="4000" dirty="0" smtClean="0">
                  <a:solidFill>
                    <a:schemeClr val="bg1"/>
                  </a:solidFill>
                  <a:latin typeface="Calibri Light"/>
                  <a:cs typeface="Calibri Light"/>
                </a:rPr>
                <a:t>our </a:t>
              </a:r>
              <a:r>
                <a:rPr lang="id-ID" sz="4000" dirty="0">
                  <a:solidFill>
                    <a:schemeClr val="bg1"/>
                  </a:solidFill>
                  <a:latin typeface="Calibri Light"/>
                  <a:cs typeface="Calibri Light"/>
                </a:rPr>
                <a:t>great subtitle here</a:t>
              </a:r>
            </a:p>
          </p:txBody>
        </p:sp>
      </p:grpSp>
      <p:sp>
        <p:nvSpPr>
          <p:cNvPr id="3" name="Picture Placeholder 2"/>
          <p:cNvSpPr>
            <a:spLocks noGrp="1"/>
          </p:cNvSpPr>
          <p:nvPr>
            <p:ph type="pic" sz="quarter" idx="13"/>
          </p:nvPr>
        </p:nvSpPr>
        <p:spPr/>
      </p:sp>
    </p:spTree>
    <p:extLst>
      <p:ext uri="{BB962C8B-B14F-4D97-AF65-F5344CB8AC3E}">
        <p14:creationId xmlns:p14="http://schemas.microsoft.com/office/powerpoint/2010/main" val="121813465"/>
      </p:ext>
    </p:extLst>
  </p:cSld>
  <p:clrMapOvr>
    <a:masterClrMapping/>
  </p:clrMapOvr>
  <mc:AlternateContent xmlns:mc="http://schemas.openxmlformats.org/markup-compatibility/2006" xmlns:p14="http://schemas.microsoft.com/office/powerpoint/2010/main">
    <mc:Choice Requires="p14">
      <p:transition spd="slow" p14:dur="900" advClick="0" advTm="3000">
        <p14:warp dir="in"/>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3643410" y="3884414"/>
            <a:ext cx="7502918" cy="7504452"/>
            <a:chOff x="7870626" y="2948401"/>
            <a:chExt cx="9031215" cy="9033062"/>
          </a:xfrm>
        </p:grpSpPr>
        <p:sp>
          <p:nvSpPr>
            <p:cNvPr id="68" name="Freeform 3"/>
            <p:cNvSpPr>
              <a:spLocks noChangeArrowheads="1"/>
            </p:cNvSpPr>
            <p:nvPr/>
          </p:nvSpPr>
          <p:spPr bwMode="auto">
            <a:xfrm rot="19397468">
              <a:off x="9000026" y="2948401"/>
              <a:ext cx="4612900" cy="4680728"/>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1"/>
            </a:solidFill>
            <a:ln>
              <a:noFill/>
            </a:ln>
            <a:effectLst/>
          </p:spPr>
          <p:txBody>
            <a:bodyPr wrap="none" lIns="243797" tIns="121899" rIns="243797" bIns="121899" anchor="ctr"/>
            <a:lstStyle/>
            <a:p>
              <a:endParaRPr lang="en-US" dirty="0">
                <a:latin typeface="Calibri Light"/>
              </a:endParaRPr>
            </a:p>
          </p:txBody>
        </p:sp>
        <p:sp>
          <p:nvSpPr>
            <p:cNvPr id="70" name="Freeform 3"/>
            <p:cNvSpPr>
              <a:spLocks noChangeArrowheads="1"/>
            </p:cNvSpPr>
            <p:nvPr/>
          </p:nvSpPr>
          <p:spPr bwMode="auto">
            <a:xfrm rot="3202081">
              <a:off x="12255036" y="4039640"/>
              <a:ext cx="4614101" cy="4679509"/>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2"/>
            </a:solidFill>
            <a:ln>
              <a:noFill/>
            </a:ln>
            <a:effectLst/>
          </p:spPr>
          <p:txBody>
            <a:bodyPr wrap="none" lIns="243797" tIns="121899" rIns="243797" bIns="121899" anchor="ctr"/>
            <a:lstStyle/>
            <a:p>
              <a:endParaRPr lang="en-US" dirty="0">
                <a:latin typeface="Calibri Light"/>
              </a:endParaRPr>
            </a:p>
          </p:txBody>
        </p:sp>
        <p:sp>
          <p:nvSpPr>
            <p:cNvPr id="71" name="Freeform 3"/>
            <p:cNvSpPr>
              <a:spLocks noChangeArrowheads="1"/>
            </p:cNvSpPr>
            <p:nvPr/>
          </p:nvSpPr>
          <p:spPr bwMode="auto">
            <a:xfrm rot="8579122">
              <a:off x="11157827" y="7300735"/>
              <a:ext cx="4612900" cy="4680728"/>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3"/>
            </a:solidFill>
            <a:ln>
              <a:noFill/>
            </a:ln>
            <a:effectLst/>
          </p:spPr>
          <p:txBody>
            <a:bodyPr wrap="none" lIns="243797" tIns="121899" rIns="243797" bIns="121899" anchor="ctr"/>
            <a:lstStyle/>
            <a:p>
              <a:endParaRPr lang="en-US" dirty="0">
                <a:latin typeface="Calibri Light"/>
              </a:endParaRPr>
            </a:p>
          </p:txBody>
        </p:sp>
        <p:sp>
          <p:nvSpPr>
            <p:cNvPr id="72" name="Freeform 3"/>
            <p:cNvSpPr>
              <a:spLocks noChangeArrowheads="1"/>
            </p:cNvSpPr>
            <p:nvPr/>
          </p:nvSpPr>
          <p:spPr bwMode="auto">
            <a:xfrm rot="13978264">
              <a:off x="7903330" y="6233611"/>
              <a:ext cx="4614101" cy="4679509"/>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5"/>
            </a:solidFill>
            <a:ln>
              <a:noFill/>
            </a:ln>
            <a:effectLst/>
          </p:spPr>
          <p:txBody>
            <a:bodyPr wrap="none" lIns="243797" tIns="121899" rIns="243797" bIns="121899" anchor="ctr"/>
            <a:lstStyle/>
            <a:p>
              <a:endParaRPr lang="en-US" dirty="0">
                <a:latin typeface="Calibri Light"/>
              </a:endParaRPr>
            </a:p>
          </p:txBody>
        </p:sp>
        <p:sp>
          <p:nvSpPr>
            <p:cNvPr id="73" name="TextBox 72"/>
            <p:cNvSpPr txBox="1"/>
            <p:nvPr/>
          </p:nvSpPr>
          <p:spPr>
            <a:xfrm>
              <a:off x="9841414" y="3516812"/>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S</a:t>
              </a:r>
              <a:endParaRPr lang="ru-RU" sz="14400" b="1" dirty="0">
                <a:solidFill>
                  <a:schemeClr val="bg1"/>
                </a:solidFill>
                <a:latin typeface="Lato Black"/>
                <a:cs typeface="Lato Black"/>
              </a:endParaRPr>
            </a:p>
          </p:txBody>
        </p:sp>
        <p:sp>
          <p:nvSpPr>
            <p:cNvPr id="74" name="TextBox 73"/>
            <p:cNvSpPr txBox="1"/>
            <p:nvPr/>
          </p:nvSpPr>
          <p:spPr>
            <a:xfrm>
              <a:off x="13251875" y="4810899"/>
              <a:ext cx="2916614" cy="2963626"/>
            </a:xfrm>
            <a:prstGeom prst="rect">
              <a:avLst/>
            </a:prstGeom>
            <a:noFill/>
          </p:spPr>
          <p:txBody>
            <a:bodyPr wrap="square" lIns="243744" tIns="121869" rIns="243744" bIns="121869" rtlCol="0">
              <a:spAutoFit/>
            </a:bodyPr>
            <a:lstStyle/>
            <a:p>
              <a:pPr algn="ctr"/>
              <a:r>
                <a:rPr lang="en-US" sz="14400" b="1" dirty="0" smtClean="0">
                  <a:solidFill>
                    <a:schemeClr val="bg1"/>
                  </a:solidFill>
                  <a:latin typeface="Lato Black"/>
                  <a:cs typeface="Lato Black"/>
                </a:rPr>
                <a:t>W</a:t>
              </a:r>
              <a:endParaRPr lang="ru-RU" sz="14400" b="1" dirty="0">
                <a:solidFill>
                  <a:schemeClr val="bg1"/>
                </a:solidFill>
                <a:latin typeface="Lato Black"/>
                <a:cs typeface="Lato Black"/>
              </a:endParaRPr>
            </a:p>
          </p:txBody>
        </p:sp>
        <p:sp>
          <p:nvSpPr>
            <p:cNvPr id="75" name="TextBox 74"/>
            <p:cNvSpPr txBox="1"/>
            <p:nvPr/>
          </p:nvSpPr>
          <p:spPr>
            <a:xfrm>
              <a:off x="11964099" y="8359756"/>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T</a:t>
              </a:r>
              <a:endParaRPr lang="ru-RU" sz="14400" b="1" dirty="0">
                <a:solidFill>
                  <a:schemeClr val="bg1"/>
                </a:solidFill>
                <a:latin typeface="Lato Black"/>
                <a:cs typeface="Lato Black"/>
              </a:endParaRPr>
            </a:p>
          </p:txBody>
        </p:sp>
        <p:sp>
          <p:nvSpPr>
            <p:cNvPr id="76" name="TextBox 75"/>
            <p:cNvSpPr txBox="1"/>
            <p:nvPr/>
          </p:nvSpPr>
          <p:spPr>
            <a:xfrm>
              <a:off x="8613884" y="7071280"/>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O</a:t>
              </a:r>
              <a:endParaRPr lang="ru-RU" sz="14400" b="1" dirty="0">
                <a:solidFill>
                  <a:schemeClr val="bg1"/>
                </a:solidFill>
                <a:latin typeface="Lato Black"/>
                <a:cs typeface="Lato Black"/>
              </a:endParaRPr>
            </a:p>
          </p:txBody>
        </p:sp>
      </p:grpSp>
      <p:sp>
        <p:nvSpPr>
          <p:cNvPr id="80" name="TextBox 79"/>
          <p:cNvSpPr txBox="1"/>
          <p:nvPr/>
        </p:nvSpPr>
        <p:spPr>
          <a:xfrm>
            <a:off x="2697228" y="4544612"/>
            <a:ext cx="10537387" cy="960227"/>
          </a:xfrm>
          <a:prstGeom prst="rect">
            <a:avLst/>
          </a:prstGeom>
        </p:spPr>
        <p:txBody>
          <a:bodyPr wrap="square" lIns="219419" tIns="109710" rIns="219419" bIns="109710" rtlCol="0">
            <a:spAutoFit/>
          </a:bodyPr>
          <a:lstStyle/>
          <a:p>
            <a:r>
              <a:rPr lang="en-US" sz="2400" dirty="0">
                <a:latin typeface="Calibri Light"/>
                <a:ea typeface="Open Sans Light" panose="020B0306030504020204" pitchFamily="34" charset="0"/>
                <a:cs typeface="Calibri Light"/>
              </a:rPr>
              <a:t>Lorem Ipsum has two main data statistical this methodologies ne used in data analysis which </a:t>
            </a:r>
            <a:r>
              <a:rPr lang="en-US" sz="2400" dirty="0" err="1">
                <a:latin typeface="Calibri Light"/>
                <a:ea typeface="Open Sans Light" panose="020B0306030504020204" pitchFamily="34" charset="0"/>
                <a:cs typeface="Calibri Light"/>
              </a:rPr>
              <a:t>hase</a:t>
            </a:r>
            <a:r>
              <a:rPr lang="en-US" sz="2400" dirty="0">
                <a:latin typeface="Calibri Light"/>
                <a:ea typeface="Open Sans Light" panose="020B0306030504020204" pitchFamily="34" charset="0"/>
                <a:cs typeface="Calibri Light"/>
              </a:rPr>
              <a:t> summarizes data. </a:t>
            </a:r>
            <a:r>
              <a:rPr lang="pt-BR" sz="2400" dirty="0">
                <a:latin typeface="Calibri Light"/>
                <a:cs typeface="Calibri Light"/>
              </a:rPr>
              <a:t>sed an graecie prompta </a:t>
            </a:r>
            <a:r>
              <a:rPr lang="pt-BR" sz="2400" dirty="0" smtClean="0">
                <a:latin typeface="Calibri Light"/>
                <a:cs typeface="Calibri Light"/>
              </a:rPr>
              <a:t>invenire. </a:t>
            </a:r>
            <a:endParaRPr lang="en-US" sz="2400" dirty="0">
              <a:latin typeface="Calibri Light"/>
              <a:ea typeface="Open Sans Light" panose="020B0306030504020204" pitchFamily="34" charset="0"/>
              <a:cs typeface="Calibri Light"/>
            </a:endParaRPr>
          </a:p>
        </p:txBody>
      </p:sp>
      <p:sp>
        <p:nvSpPr>
          <p:cNvPr id="84" name="TextBox 83"/>
          <p:cNvSpPr txBox="1"/>
          <p:nvPr/>
        </p:nvSpPr>
        <p:spPr>
          <a:xfrm>
            <a:off x="2697230" y="6538878"/>
            <a:ext cx="10537385" cy="960227"/>
          </a:xfrm>
          <a:prstGeom prst="rect">
            <a:avLst/>
          </a:prstGeom>
        </p:spPr>
        <p:txBody>
          <a:bodyPr wrap="square" lIns="219419" tIns="109710" rIns="219419" bIns="109710" rtlCol="0">
            <a:spAutoFit/>
          </a:bodyPr>
          <a:lstStyle/>
          <a:p>
            <a:r>
              <a:rPr lang="en-US" sz="2400" dirty="0">
                <a:latin typeface="Calibri Light"/>
                <a:ea typeface="Open Sans Light" panose="020B0306030504020204" pitchFamily="34" charset="0"/>
                <a:cs typeface="Calibri Light"/>
              </a:rPr>
              <a:t>Lorem Ipsum has two main data statistical this methodologies ne used in data analysis which </a:t>
            </a:r>
            <a:r>
              <a:rPr lang="en-US" sz="2400" dirty="0" err="1">
                <a:latin typeface="Calibri Light"/>
                <a:ea typeface="Open Sans Light" panose="020B0306030504020204" pitchFamily="34" charset="0"/>
                <a:cs typeface="Calibri Light"/>
              </a:rPr>
              <a:t>hase</a:t>
            </a:r>
            <a:r>
              <a:rPr lang="en-US" sz="2400" dirty="0">
                <a:latin typeface="Calibri Light"/>
                <a:ea typeface="Open Sans Light" panose="020B0306030504020204" pitchFamily="34" charset="0"/>
                <a:cs typeface="Calibri Light"/>
              </a:rPr>
              <a:t> summarizes data. </a:t>
            </a:r>
            <a:r>
              <a:rPr lang="pt-BR" sz="2400" dirty="0">
                <a:latin typeface="Calibri Light"/>
                <a:cs typeface="Calibri Light"/>
              </a:rPr>
              <a:t>sed an graecie prompta invenire. </a:t>
            </a:r>
            <a:endParaRPr lang="en-US" sz="2400" dirty="0">
              <a:latin typeface="Calibri Light"/>
              <a:ea typeface="Open Sans Light" panose="020B0306030504020204" pitchFamily="34" charset="0"/>
              <a:cs typeface="Calibri Light"/>
            </a:endParaRPr>
          </a:p>
        </p:txBody>
      </p:sp>
      <p:sp>
        <p:nvSpPr>
          <p:cNvPr id="88" name="TextBox 87"/>
          <p:cNvSpPr txBox="1"/>
          <p:nvPr/>
        </p:nvSpPr>
        <p:spPr>
          <a:xfrm>
            <a:off x="2739364" y="8519960"/>
            <a:ext cx="10339288" cy="960227"/>
          </a:xfrm>
          <a:prstGeom prst="rect">
            <a:avLst/>
          </a:prstGeom>
        </p:spPr>
        <p:txBody>
          <a:bodyPr wrap="square" lIns="219419" tIns="109710" rIns="219419" bIns="109710" rtlCol="0">
            <a:spAutoFit/>
          </a:bodyPr>
          <a:lstStyle/>
          <a:p>
            <a:r>
              <a:rPr lang="en-US" sz="2400" dirty="0">
                <a:latin typeface="Calibri Light"/>
                <a:ea typeface="Open Sans Light" panose="020B0306030504020204" pitchFamily="34" charset="0"/>
                <a:cs typeface="Calibri Light"/>
              </a:rPr>
              <a:t>Lorem Ipsum has two main data statistical this methodologies ne used in data analysis which </a:t>
            </a:r>
            <a:r>
              <a:rPr lang="en-US" sz="2400" dirty="0" err="1">
                <a:latin typeface="Calibri Light"/>
                <a:ea typeface="Open Sans Light" panose="020B0306030504020204" pitchFamily="34" charset="0"/>
                <a:cs typeface="Calibri Light"/>
              </a:rPr>
              <a:t>hase</a:t>
            </a:r>
            <a:r>
              <a:rPr lang="en-US" sz="2400" dirty="0">
                <a:latin typeface="Calibri Light"/>
                <a:ea typeface="Open Sans Light" panose="020B0306030504020204" pitchFamily="34" charset="0"/>
                <a:cs typeface="Calibri Light"/>
              </a:rPr>
              <a:t> summarizes data. </a:t>
            </a:r>
            <a:r>
              <a:rPr lang="pt-BR" sz="2400" dirty="0">
                <a:latin typeface="Calibri Light"/>
                <a:cs typeface="Calibri Light"/>
              </a:rPr>
              <a:t>sed an graecie prompta invenire. </a:t>
            </a:r>
            <a:endParaRPr lang="en-US" sz="2400" dirty="0">
              <a:latin typeface="Calibri Light"/>
              <a:ea typeface="Open Sans Light" panose="020B0306030504020204" pitchFamily="34" charset="0"/>
              <a:cs typeface="Calibri Light"/>
            </a:endParaRPr>
          </a:p>
        </p:txBody>
      </p:sp>
      <p:sp>
        <p:nvSpPr>
          <p:cNvPr id="98" name="TextBox 97"/>
          <p:cNvSpPr txBox="1"/>
          <p:nvPr/>
        </p:nvSpPr>
        <p:spPr>
          <a:xfrm>
            <a:off x="2801912" y="10507948"/>
            <a:ext cx="10432704" cy="960227"/>
          </a:xfrm>
          <a:prstGeom prst="rect">
            <a:avLst/>
          </a:prstGeom>
        </p:spPr>
        <p:txBody>
          <a:bodyPr wrap="square" lIns="219419" tIns="109710" rIns="219419" bIns="109710" rtlCol="0">
            <a:spAutoFit/>
          </a:bodyPr>
          <a:lstStyle/>
          <a:p>
            <a:r>
              <a:rPr lang="en-US" sz="2400" dirty="0">
                <a:latin typeface="Calibri Light"/>
                <a:ea typeface="Open Sans Light" panose="020B0306030504020204" pitchFamily="34" charset="0"/>
                <a:cs typeface="Calibri Light"/>
              </a:rPr>
              <a:t>Lorem Ipsum has two main data statistical this methodologies ne used in data analysis which </a:t>
            </a:r>
            <a:r>
              <a:rPr lang="en-US" sz="2400" dirty="0" err="1">
                <a:latin typeface="Calibri Light"/>
                <a:ea typeface="Open Sans Light" panose="020B0306030504020204" pitchFamily="34" charset="0"/>
                <a:cs typeface="Calibri Light"/>
              </a:rPr>
              <a:t>hase</a:t>
            </a:r>
            <a:r>
              <a:rPr lang="en-US" sz="2400" dirty="0">
                <a:latin typeface="Calibri Light"/>
                <a:ea typeface="Open Sans Light" panose="020B0306030504020204" pitchFamily="34" charset="0"/>
                <a:cs typeface="Calibri Light"/>
              </a:rPr>
              <a:t> summarizes data. </a:t>
            </a:r>
            <a:r>
              <a:rPr lang="pt-BR" sz="2400" dirty="0">
                <a:latin typeface="Calibri Light"/>
                <a:cs typeface="Calibri Light"/>
              </a:rPr>
              <a:t>sed an graecie prompta invenire. </a:t>
            </a:r>
            <a:endParaRPr lang="en-US" sz="2400" dirty="0">
              <a:latin typeface="Calibri Light"/>
              <a:ea typeface="Open Sans Light" panose="020B0306030504020204" pitchFamily="34" charset="0"/>
              <a:cs typeface="Calibri Light"/>
            </a:endParaRPr>
          </a:p>
        </p:txBody>
      </p:sp>
      <p:grpSp>
        <p:nvGrpSpPr>
          <p:cNvPr id="3" name="Group 2"/>
          <p:cNvGrpSpPr/>
          <p:nvPr/>
        </p:nvGrpSpPr>
        <p:grpSpPr>
          <a:xfrm>
            <a:off x="2824193" y="3830205"/>
            <a:ext cx="2932850" cy="693629"/>
            <a:chOff x="2824193" y="3830205"/>
            <a:chExt cx="2932850" cy="693629"/>
          </a:xfrm>
        </p:grpSpPr>
        <p:sp>
          <p:nvSpPr>
            <p:cNvPr id="77" name="Round Same Side Corner Rectangle 76"/>
            <p:cNvSpPr/>
            <p:nvPr/>
          </p:nvSpPr>
          <p:spPr>
            <a:xfrm rot="5400000">
              <a:off x="3943803" y="2710595"/>
              <a:ext cx="693629" cy="2932850"/>
            </a:xfrm>
            <a:prstGeom prst="round2SameRect">
              <a:avLst>
                <a:gd name="adj1" fmla="val 50000"/>
                <a:gd name="adj2"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Calibri Light"/>
              </a:endParaRPr>
            </a:p>
          </p:txBody>
        </p:sp>
        <p:sp>
          <p:nvSpPr>
            <p:cNvPr id="78" name="Freeform 11"/>
            <p:cNvSpPr>
              <a:spLocks/>
            </p:cNvSpPr>
            <p:nvPr/>
          </p:nvSpPr>
          <p:spPr bwMode="auto">
            <a:xfrm>
              <a:off x="2824197" y="3837358"/>
              <a:ext cx="698763" cy="686467"/>
            </a:xfrm>
            <a:custGeom>
              <a:avLst/>
              <a:gdLst>
                <a:gd name="T0" fmla="*/ 44 w 87"/>
                <a:gd name="T1" fmla="*/ 0 h 87"/>
                <a:gd name="T2" fmla="*/ 0 w 87"/>
                <a:gd name="T3" fmla="*/ 44 h 87"/>
                <a:gd name="T4" fmla="*/ 44 w 87"/>
                <a:gd name="T5" fmla="*/ 87 h 87"/>
                <a:gd name="T6" fmla="*/ 87 w 87"/>
                <a:gd name="T7" fmla="*/ 87 h 87"/>
                <a:gd name="T8" fmla="*/ 87 w 87"/>
                <a:gd name="T9" fmla="*/ 44 h 87"/>
                <a:gd name="T10" fmla="*/ 44 w 87"/>
                <a:gd name="T11" fmla="*/ 0 h 87"/>
              </a:gdLst>
              <a:ahLst/>
              <a:cxnLst>
                <a:cxn ang="0">
                  <a:pos x="T0" y="T1"/>
                </a:cxn>
                <a:cxn ang="0">
                  <a:pos x="T2" y="T3"/>
                </a:cxn>
                <a:cxn ang="0">
                  <a:pos x="T4" y="T5"/>
                </a:cxn>
                <a:cxn ang="0">
                  <a:pos x="T6" y="T7"/>
                </a:cxn>
                <a:cxn ang="0">
                  <a:pos x="T8" y="T9"/>
                </a:cxn>
                <a:cxn ang="0">
                  <a:pos x="T10" y="T11"/>
                </a:cxn>
              </a:cxnLst>
              <a:rect l="0" t="0" r="r" b="b"/>
              <a:pathLst>
                <a:path w="87" h="87">
                  <a:moveTo>
                    <a:pt x="44" y="0"/>
                  </a:moveTo>
                  <a:cubicBezTo>
                    <a:pt x="19" y="0"/>
                    <a:pt x="0" y="20"/>
                    <a:pt x="0" y="44"/>
                  </a:cubicBezTo>
                  <a:cubicBezTo>
                    <a:pt x="0" y="68"/>
                    <a:pt x="19" y="87"/>
                    <a:pt x="44" y="87"/>
                  </a:cubicBezTo>
                  <a:cubicBezTo>
                    <a:pt x="87" y="87"/>
                    <a:pt x="87" y="87"/>
                    <a:pt x="87" y="87"/>
                  </a:cubicBezTo>
                  <a:cubicBezTo>
                    <a:pt x="87" y="44"/>
                    <a:pt x="87" y="44"/>
                    <a:pt x="87" y="44"/>
                  </a:cubicBezTo>
                  <a:cubicBezTo>
                    <a:pt x="87" y="20"/>
                    <a:pt x="68" y="0"/>
                    <a:pt x="44" y="0"/>
                  </a:cubicBezTo>
                  <a:close/>
                </a:path>
              </a:pathLst>
            </a:custGeom>
            <a:solidFill>
              <a:schemeClr val="accent2"/>
            </a:solidFill>
            <a:ln>
              <a:noFill/>
            </a:ln>
          </p:spPr>
          <p:txBody>
            <a:bodyPr vert="horz" wrap="square" lIns="219419" tIns="109710" rIns="219419" bIns="109710" numCol="1" anchor="t" anchorCtr="0" compatLnSpc="1">
              <a:prstTxWarp prst="textNoShape">
                <a:avLst/>
              </a:prstTxWarp>
            </a:bodyPr>
            <a:lstStyle/>
            <a:p>
              <a:endParaRPr lang="bg-BG" dirty="0">
                <a:latin typeface="Calibri Light"/>
              </a:endParaRPr>
            </a:p>
          </p:txBody>
        </p:sp>
        <p:sp>
          <p:nvSpPr>
            <p:cNvPr id="79" name="Rectangle 78"/>
            <p:cNvSpPr/>
            <p:nvPr/>
          </p:nvSpPr>
          <p:spPr>
            <a:xfrm>
              <a:off x="3499558" y="3896481"/>
              <a:ext cx="1780394" cy="590895"/>
            </a:xfrm>
            <a:prstGeom prst="rect">
              <a:avLst/>
            </a:prstGeom>
          </p:spPr>
          <p:txBody>
            <a:bodyPr wrap="none" lIns="219419" tIns="109710" rIns="219419" bIns="109710">
              <a:spAutoFit/>
            </a:bodyPr>
            <a:lstStyle/>
            <a:p>
              <a:r>
                <a:rPr lang="en-US" sz="2400" b="1" dirty="0" smtClean="0">
                  <a:latin typeface="Lato Regular"/>
                  <a:ea typeface="Open Sans Light" panose="020B0306030504020204" pitchFamily="34" charset="0"/>
                  <a:cs typeface="Lato Regular"/>
                </a:rPr>
                <a:t>Strengths</a:t>
              </a:r>
              <a:endParaRPr lang="bg-BG" sz="2400" b="1" dirty="0">
                <a:latin typeface="Lato Regular"/>
                <a:cs typeface="Lato Regular"/>
              </a:endParaRPr>
            </a:p>
          </p:txBody>
        </p:sp>
        <p:sp>
          <p:nvSpPr>
            <p:cNvPr id="100" name="Freeform 2"/>
            <p:cNvSpPr>
              <a:spLocks noChangeArrowheads="1"/>
            </p:cNvSpPr>
            <p:nvPr/>
          </p:nvSpPr>
          <p:spPr bwMode="auto">
            <a:xfrm>
              <a:off x="2991306" y="3985520"/>
              <a:ext cx="402985" cy="403090"/>
            </a:xfrm>
            <a:custGeom>
              <a:avLst/>
              <a:gdLst>
                <a:gd name="T0" fmla="*/ 3437 w 6844"/>
                <a:gd name="T1" fmla="*/ 1719 h 6844"/>
                <a:gd name="T2" fmla="*/ 3437 w 6844"/>
                <a:gd name="T3" fmla="*/ 2875 h 6844"/>
                <a:gd name="T4" fmla="*/ 3437 w 6844"/>
                <a:gd name="T5" fmla="*/ 1719 h 6844"/>
                <a:gd name="T6" fmla="*/ 6843 w 6844"/>
                <a:gd name="T7" fmla="*/ 188 h 6844"/>
                <a:gd name="T8" fmla="*/ 5437 w 6844"/>
                <a:gd name="T9" fmla="*/ 2375 h 6844"/>
                <a:gd name="T10" fmla="*/ 5124 w 6844"/>
                <a:gd name="T11" fmla="*/ 1250 h 6844"/>
                <a:gd name="T12" fmla="*/ 5093 w 6844"/>
                <a:gd name="T13" fmla="*/ 2719 h 6844"/>
                <a:gd name="T14" fmla="*/ 4437 w 6844"/>
                <a:gd name="T15" fmla="*/ 3749 h 6844"/>
                <a:gd name="T16" fmla="*/ 5218 w 6844"/>
                <a:gd name="T17" fmla="*/ 4562 h 6844"/>
                <a:gd name="T18" fmla="*/ 5218 w 6844"/>
                <a:gd name="T19" fmla="*/ 4593 h 6844"/>
                <a:gd name="T20" fmla="*/ 5124 w 6844"/>
                <a:gd name="T21" fmla="*/ 6624 h 6844"/>
                <a:gd name="T22" fmla="*/ 4812 w 6844"/>
                <a:gd name="T23" fmla="*/ 6843 h 6844"/>
                <a:gd name="T24" fmla="*/ 4812 w 6844"/>
                <a:gd name="T25" fmla="*/ 5093 h 6844"/>
                <a:gd name="T26" fmla="*/ 2594 w 6844"/>
                <a:gd name="T27" fmla="*/ 5812 h 6844"/>
                <a:gd name="T28" fmla="*/ 2438 w 6844"/>
                <a:gd name="T29" fmla="*/ 5968 h 6844"/>
                <a:gd name="T30" fmla="*/ 875 w 6844"/>
                <a:gd name="T31" fmla="*/ 6843 h 6844"/>
                <a:gd name="T32" fmla="*/ 719 w 6844"/>
                <a:gd name="T33" fmla="*/ 6312 h 6844"/>
                <a:gd name="T34" fmla="*/ 2844 w 6844"/>
                <a:gd name="T35" fmla="*/ 4562 h 6844"/>
                <a:gd name="T36" fmla="*/ 1782 w 6844"/>
                <a:gd name="T37" fmla="*/ 2750 h 6844"/>
                <a:gd name="T38" fmla="*/ 1719 w 6844"/>
                <a:gd name="T39" fmla="*/ 2594 h 6844"/>
                <a:gd name="T40" fmla="*/ 1250 w 6844"/>
                <a:gd name="T41" fmla="*/ 1313 h 6844"/>
                <a:gd name="T42" fmla="*/ 407 w 6844"/>
                <a:gd name="T43" fmla="*/ 2563 h 6844"/>
                <a:gd name="T44" fmla="*/ 1032 w 6844"/>
                <a:gd name="T45" fmla="*/ 32 h 6844"/>
                <a:gd name="T46" fmla="*/ 1813 w 6844"/>
                <a:gd name="T47" fmla="*/ 938 h 6844"/>
                <a:gd name="T48" fmla="*/ 2157 w 6844"/>
                <a:gd name="T49" fmla="*/ 907 h 6844"/>
                <a:gd name="T50" fmla="*/ 4718 w 6844"/>
                <a:gd name="T51" fmla="*/ 907 h 6844"/>
                <a:gd name="T52" fmla="*/ 5031 w 6844"/>
                <a:gd name="T53" fmla="*/ 938 h 6844"/>
                <a:gd name="T54" fmla="*/ 5812 w 6844"/>
                <a:gd name="T55" fmla="*/ 0 h 6844"/>
                <a:gd name="T56" fmla="*/ 4562 w 6844"/>
                <a:gd name="T57" fmla="*/ 1188 h 6844"/>
                <a:gd name="T58" fmla="*/ 3437 w 6844"/>
                <a:gd name="T59" fmla="*/ 1157 h 6844"/>
                <a:gd name="T60" fmla="*/ 2282 w 6844"/>
                <a:gd name="T61" fmla="*/ 2469 h 6844"/>
                <a:gd name="T62" fmla="*/ 3718 w 6844"/>
                <a:gd name="T63" fmla="*/ 3157 h 6844"/>
                <a:gd name="T64" fmla="*/ 4562 w 6844"/>
                <a:gd name="T65" fmla="*/ 1188 h 6844"/>
                <a:gd name="T66" fmla="*/ 4562 w 6844"/>
                <a:gd name="T67" fmla="*/ 1188 h 6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4" h="6844">
                  <a:moveTo>
                    <a:pt x="3437" y="1719"/>
                  </a:moveTo>
                  <a:lnTo>
                    <a:pt x="3437" y="1719"/>
                  </a:lnTo>
                  <a:cubicBezTo>
                    <a:pt x="3749" y="1719"/>
                    <a:pt x="3999" y="2000"/>
                    <a:pt x="3999" y="2313"/>
                  </a:cubicBezTo>
                  <a:cubicBezTo>
                    <a:pt x="3999" y="2625"/>
                    <a:pt x="3749" y="2875"/>
                    <a:pt x="3437" y="2875"/>
                  </a:cubicBezTo>
                  <a:cubicBezTo>
                    <a:pt x="3125" y="2875"/>
                    <a:pt x="2844" y="2625"/>
                    <a:pt x="2844" y="2313"/>
                  </a:cubicBezTo>
                  <a:cubicBezTo>
                    <a:pt x="2844" y="2000"/>
                    <a:pt x="3125" y="1719"/>
                    <a:pt x="3437" y="1719"/>
                  </a:cubicBezTo>
                  <a:close/>
                  <a:moveTo>
                    <a:pt x="6843" y="188"/>
                  </a:moveTo>
                  <a:lnTo>
                    <a:pt x="6843" y="188"/>
                  </a:lnTo>
                  <a:cubicBezTo>
                    <a:pt x="6437" y="2532"/>
                    <a:pt x="6437" y="2532"/>
                    <a:pt x="6437" y="2532"/>
                  </a:cubicBezTo>
                  <a:cubicBezTo>
                    <a:pt x="5437" y="2375"/>
                    <a:pt x="5437" y="2375"/>
                    <a:pt x="5437" y="2375"/>
                  </a:cubicBezTo>
                  <a:cubicBezTo>
                    <a:pt x="5593" y="1282"/>
                    <a:pt x="5593" y="1282"/>
                    <a:pt x="5593" y="1282"/>
                  </a:cubicBezTo>
                  <a:cubicBezTo>
                    <a:pt x="5468" y="1282"/>
                    <a:pt x="5312" y="1250"/>
                    <a:pt x="5124" y="1250"/>
                  </a:cubicBezTo>
                  <a:cubicBezTo>
                    <a:pt x="5124" y="2594"/>
                    <a:pt x="5124" y="2594"/>
                    <a:pt x="5124" y="2594"/>
                  </a:cubicBezTo>
                  <a:cubicBezTo>
                    <a:pt x="5124" y="2625"/>
                    <a:pt x="5124" y="2688"/>
                    <a:pt x="5093" y="2719"/>
                  </a:cubicBezTo>
                  <a:lnTo>
                    <a:pt x="5093" y="2750"/>
                  </a:lnTo>
                  <a:cubicBezTo>
                    <a:pt x="4437" y="3749"/>
                    <a:pt x="4437" y="3749"/>
                    <a:pt x="4437" y="3749"/>
                  </a:cubicBezTo>
                  <a:cubicBezTo>
                    <a:pt x="4249" y="4281"/>
                    <a:pt x="4249" y="4281"/>
                    <a:pt x="4249" y="4281"/>
                  </a:cubicBezTo>
                  <a:cubicBezTo>
                    <a:pt x="5218" y="4562"/>
                    <a:pt x="5218" y="4562"/>
                    <a:pt x="5218" y="4562"/>
                  </a:cubicBezTo>
                  <a:cubicBezTo>
                    <a:pt x="5218" y="4562"/>
                    <a:pt x="5218" y="4562"/>
                    <a:pt x="5187" y="4593"/>
                  </a:cubicBezTo>
                  <a:cubicBezTo>
                    <a:pt x="5218" y="4593"/>
                    <a:pt x="5218" y="4593"/>
                    <a:pt x="5218" y="4593"/>
                  </a:cubicBezTo>
                  <a:cubicBezTo>
                    <a:pt x="5343" y="4624"/>
                    <a:pt x="5437" y="4749"/>
                    <a:pt x="5406" y="4906"/>
                  </a:cubicBezTo>
                  <a:cubicBezTo>
                    <a:pt x="5124" y="6624"/>
                    <a:pt x="5124" y="6624"/>
                    <a:pt x="5124" y="6624"/>
                  </a:cubicBezTo>
                  <a:cubicBezTo>
                    <a:pt x="5093" y="6749"/>
                    <a:pt x="4999" y="6843"/>
                    <a:pt x="4843" y="6843"/>
                  </a:cubicBezTo>
                  <a:lnTo>
                    <a:pt x="4812" y="6843"/>
                  </a:lnTo>
                  <a:cubicBezTo>
                    <a:pt x="4656" y="6812"/>
                    <a:pt x="4531" y="6687"/>
                    <a:pt x="4562" y="6531"/>
                  </a:cubicBezTo>
                  <a:cubicBezTo>
                    <a:pt x="4812" y="5093"/>
                    <a:pt x="4812" y="5093"/>
                    <a:pt x="4812" y="5093"/>
                  </a:cubicBezTo>
                  <a:cubicBezTo>
                    <a:pt x="3531" y="5124"/>
                    <a:pt x="3531" y="5124"/>
                    <a:pt x="3531" y="5124"/>
                  </a:cubicBezTo>
                  <a:cubicBezTo>
                    <a:pt x="2594" y="5812"/>
                    <a:pt x="2594" y="5812"/>
                    <a:pt x="2594" y="5812"/>
                  </a:cubicBezTo>
                  <a:cubicBezTo>
                    <a:pt x="2500" y="5906"/>
                    <a:pt x="2500" y="5906"/>
                    <a:pt x="2500" y="5906"/>
                  </a:cubicBezTo>
                  <a:cubicBezTo>
                    <a:pt x="2469" y="5937"/>
                    <a:pt x="2469" y="5937"/>
                    <a:pt x="2438" y="5968"/>
                  </a:cubicBezTo>
                  <a:cubicBezTo>
                    <a:pt x="1000" y="6812"/>
                    <a:pt x="1000" y="6812"/>
                    <a:pt x="1000" y="6812"/>
                  </a:cubicBezTo>
                  <a:cubicBezTo>
                    <a:pt x="969" y="6843"/>
                    <a:pt x="907" y="6843"/>
                    <a:pt x="875" y="6843"/>
                  </a:cubicBezTo>
                  <a:cubicBezTo>
                    <a:pt x="782" y="6843"/>
                    <a:pt x="688" y="6812"/>
                    <a:pt x="625" y="6718"/>
                  </a:cubicBezTo>
                  <a:cubicBezTo>
                    <a:pt x="532" y="6562"/>
                    <a:pt x="594" y="6406"/>
                    <a:pt x="719" y="6312"/>
                  </a:cubicBezTo>
                  <a:cubicBezTo>
                    <a:pt x="1969" y="5562"/>
                    <a:pt x="1969" y="5562"/>
                    <a:pt x="1969" y="5562"/>
                  </a:cubicBezTo>
                  <a:cubicBezTo>
                    <a:pt x="2844" y="4562"/>
                    <a:pt x="2844" y="4562"/>
                    <a:pt x="2844" y="4562"/>
                  </a:cubicBezTo>
                  <a:cubicBezTo>
                    <a:pt x="2563" y="3718"/>
                    <a:pt x="2563" y="3718"/>
                    <a:pt x="2563" y="3718"/>
                  </a:cubicBezTo>
                  <a:cubicBezTo>
                    <a:pt x="1782" y="2750"/>
                    <a:pt x="1782" y="2750"/>
                    <a:pt x="1782" y="2750"/>
                  </a:cubicBezTo>
                  <a:lnTo>
                    <a:pt x="1782" y="2750"/>
                  </a:lnTo>
                  <a:cubicBezTo>
                    <a:pt x="1750" y="2688"/>
                    <a:pt x="1719" y="2657"/>
                    <a:pt x="1719" y="2594"/>
                  </a:cubicBezTo>
                  <a:cubicBezTo>
                    <a:pt x="1719" y="1250"/>
                    <a:pt x="1719" y="1250"/>
                    <a:pt x="1719" y="1250"/>
                  </a:cubicBezTo>
                  <a:cubicBezTo>
                    <a:pt x="1532" y="1250"/>
                    <a:pt x="1375" y="1282"/>
                    <a:pt x="1250" y="1313"/>
                  </a:cubicBezTo>
                  <a:cubicBezTo>
                    <a:pt x="1407" y="2375"/>
                    <a:pt x="1407" y="2375"/>
                    <a:pt x="1407" y="2375"/>
                  </a:cubicBezTo>
                  <a:cubicBezTo>
                    <a:pt x="407" y="2563"/>
                    <a:pt x="407" y="2563"/>
                    <a:pt x="407" y="2563"/>
                  </a:cubicBezTo>
                  <a:cubicBezTo>
                    <a:pt x="0" y="188"/>
                    <a:pt x="0" y="188"/>
                    <a:pt x="0" y="188"/>
                  </a:cubicBezTo>
                  <a:cubicBezTo>
                    <a:pt x="1032" y="32"/>
                    <a:pt x="1032" y="32"/>
                    <a:pt x="1032" y="32"/>
                  </a:cubicBezTo>
                  <a:cubicBezTo>
                    <a:pt x="1188" y="1032"/>
                    <a:pt x="1188" y="1032"/>
                    <a:pt x="1188" y="1032"/>
                  </a:cubicBezTo>
                  <a:cubicBezTo>
                    <a:pt x="1375" y="1000"/>
                    <a:pt x="1594" y="969"/>
                    <a:pt x="1813" y="938"/>
                  </a:cubicBezTo>
                  <a:cubicBezTo>
                    <a:pt x="1875" y="907"/>
                    <a:pt x="1938" y="875"/>
                    <a:pt x="2000" y="875"/>
                  </a:cubicBezTo>
                  <a:cubicBezTo>
                    <a:pt x="2063" y="875"/>
                    <a:pt x="2094" y="907"/>
                    <a:pt x="2157" y="907"/>
                  </a:cubicBezTo>
                  <a:cubicBezTo>
                    <a:pt x="2532" y="907"/>
                    <a:pt x="2938" y="875"/>
                    <a:pt x="3437" y="875"/>
                  </a:cubicBezTo>
                  <a:cubicBezTo>
                    <a:pt x="3906" y="875"/>
                    <a:pt x="4343" y="907"/>
                    <a:pt x="4718" y="907"/>
                  </a:cubicBezTo>
                  <a:cubicBezTo>
                    <a:pt x="4749" y="907"/>
                    <a:pt x="4781" y="875"/>
                    <a:pt x="4843" y="875"/>
                  </a:cubicBezTo>
                  <a:cubicBezTo>
                    <a:pt x="4906" y="875"/>
                    <a:pt x="4968" y="907"/>
                    <a:pt x="5031" y="938"/>
                  </a:cubicBezTo>
                  <a:cubicBezTo>
                    <a:pt x="5281" y="969"/>
                    <a:pt x="5468" y="1000"/>
                    <a:pt x="5656" y="1000"/>
                  </a:cubicBezTo>
                  <a:cubicBezTo>
                    <a:pt x="5812" y="0"/>
                    <a:pt x="5812" y="0"/>
                    <a:pt x="5812" y="0"/>
                  </a:cubicBezTo>
                  <a:lnTo>
                    <a:pt x="6843" y="188"/>
                  </a:lnTo>
                  <a:close/>
                  <a:moveTo>
                    <a:pt x="4562" y="1188"/>
                  </a:moveTo>
                  <a:lnTo>
                    <a:pt x="4562" y="1188"/>
                  </a:lnTo>
                  <a:cubicBezTo>
                    <a:pt x="4218" y="1188"/>
                    <a:pt x="3843" y="1157"/>
                    <a:pt x="3437" y="1157"/>
                  </a:cubicBezTo>
                  <a:cubicBezTo>
                    <a:pt x="3000" y="1157"/>
                    <a:pt x="2625" y="1188"/>
                    <a:pt x="2282" y="1188"/>
                  </a:cubicBezTo>
                  <a:cubicBezTo>
                    <a:pt x="2282" y="2469"/>
                    <a:pt x="2282" y="2469"/>
                    <a:pt x="2282" y="2469"/>
                  </a:cubicBezTo>
                  <a:cubicBezTo>
                    <a:pt x="3157" y="3157"/>
                    <a:pt x="3157" y="3157"/>
                    <a:pt x="3157" y="3157"/>
                  </a:cubicBezTo>
                  <a:cubicBezTo>
                    <a:pt x="3718" y="3157"/>
                    <a:pt x="3718" y="3157"/>
                    <a:pt x="3718" y="3157"/>
                  </a:cubicBezTo>
                  <a:cubicBezTo>
                    <a:pt x="4562" y="2469"/>
                    <a:pt x="4562" y="2469"/>
                    <a:pt x="4562" y="2469"/>
                  </a:cubicBezTo>
                  <a:lnTo>
                    <a:pt x="4562" y="1188"/>
                  </a:lnTo>
                  <a:close/>
                  <a:moveTo>
                    <a:pt x="4562" y="1188"/>
                  </a:moveTo>
                  <a:lnTo>
                    <a:pt x="4562" y="1188"/>
                  </a:lnTo>
                  <a:close/>
                </a:path>
              </a:pathLst>
            </a:custGeom>
            <a:solidFill>
              <a:schemeClr val="bg1"/>
            </a:solidFill>
            <a:ln>
              <a:noFill/>
            </a:ln>
            <a:effectLst/>
          </p:spPr>
          <p:txBody>
            <a:bodyPr wrap="none" lIns="243797" tIns="121899" rIns="243797" bIns="121899" anchor="ctr"/>
            <a:lstStyle/>
            <a:p>
              <a:endParaRPr lang="en-US" dirty="0">
                <a:latin typeface="Calibri Light"/>
              </a:endParaRPr>
            </a:p>
          </p:txBody>
        </p:sp>
      </p:grpSp>
      <p:grpSp>
        <p:nvGrpSpPr>
          <p:cNvPr id="4" name="Group 3"/>
          <p:cNvGrpSpPr/>
          <p:nvPr/>
        </p:nvGrpSpPr>
        <p:grpSpPr>
          <a:xfrm>
            <a:off x="2824193" y="5824471"/>
            <a:ext cx="2932850" cy="693629"/>
            <a:chOff x="2824193" y="5824471"/>
            <a:chExt cx="2932850" cy="693629"/>
          </a:xfrm>
        </p:grpSpPr>
        <p:sp>
          <p:nvSpPr>
            <p:cNvPr id="81" name="Round Same Side Corner Rectangle 80"/>
            <p:cNvSpPr/>
            <p:nvPr/>
          </p:nvSpPr>
          <p:spPr>
            <a:xfrm rot="5400000">
              <a:off x="3943803" y="4704861"/>
              <a:ext cx="693629" cy="2932850"/>
            </a:xfrm>
            <a:prstGeom prst="round2SameRect">
              <a:avLst>
                <a:gd name="adj1" fmla="val 50000"/>
                <a:gd name="adj2" fmla="val 5000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Calibri Light"/>
              </a:endParaRPr>
            </a:p>
          </p:txBody>
        </p:sp>
        <p:sp>
          <p:nvSpPr>
            <p:cNvPr id="82" name="Freeform 11"/>
            <p:cNvSpPr>
              <a:spLocks/>
            </p:cNvSpPr>
            <p:nvPr/>
          </p:nvSpPr>
          <p:spPr bwMode="auto">
            <a:xfrm>
              <a:off x="2824197" y="5831623"/>
              <a:ext cx="698763" cy="686467"/>
            </a:xfrm>
            <a:custGeom>
              <a:avLst/>
              <a:gdLst>
                <a:gd name="T0" fmla="*/ 44 w 87"/>
                <a:gd name="T1" fmla="*/ 0 h 87"/>
                <a:gd name="T2" fmla="*/ 0 w 87"/>
                <a:gd name="T3" fmla="*/ 44 h 87"/>
                <a:gd name="T4" fmla="*/ 44 w 87"/>
                <a:gd name="T5" fmla="*/ 87 h 87"/>
                <a:gd name="T6" fmla="*/ 87 w 87"/>
                <a:gd name="T7" fmla="*/ 87 h 87"/>
                <a:gd name="T8" fmla="*/ 87 w 87"/>
                <a:gd name="T9" fmla="*/ 44 h 87"/>
                <a:gd name="T10" fmla="*/ 44 w 87"/>
                <a:gd name="T11" fmla="*/ 0 h 87"/>
              </a:gdLst>
              <a:ahLst/>
              <a:cxnLst>
                <a:cxn ang="0">
                  <a:pos x="T0" y="T1"/>
                </a:cxn>
                <a:cxn ang="0">
                  <a:pos x="T2" y="T3"/>
                </a:cxn>
                <a:cxn ang="0">
                  <a:pos x="T4" y="T5"/>
                </a:cxn>
                <a:cxn ang="0">
                  <a:pos x="T6" y="T7"/>
                </a:cxn>
                <a:cxn ang="0">
                  <a:pos x="T8" y="T9"/>
                </a:cxn>
                <a:cxn ang="0">
                  <a:pos x="T10" y="T11"/>
                </a:cxn>
              </a:cxnLst>
              <a:rect l="0" t="0" r="r" b="b"/>
              <a:pathLst>
                <a:path w="87" h="87">
                  <a:moveTo>
                    <a:pt x="44" y="0"/>
                  </a:moveTo>
                  <a:cubicBezTo>
                    <a:pt x="19" y="0"/>
                    <a:pt x="0" y="20"/>
                    <a:pt x="0" y="44"/>
                  </a:cubicBezTo>
                  <a:cubicBezTo>
                    <a:pt x="0" y="68"/>
                    <a:pt x="19" y="87"/>
                    <a:pt x="44" y="87"/>
                  </a:cubicBezTo>
                  <a:cubicBezTo>
                    <a:pt x="87" y="87"/>
                    <a:pt x="87" y="87"/>
                    <a:pt x="87" y="87"/>
                  </a:cubicBezTo>
                  <a:cubicBezTo>
                    <a:pt x="87" y="44"/>
                    <a:pt x="87" y="44"/>
                    <a:pt x="87" y="44"/>
                  </a:cubicBezTo>
                  <a:cubicBezTo>
                    <a:pt x="87" y="20"/>
                    <a:pt x="68" y="0"/>
                    <a:pt x="44" y="0"/>
                  </a:cubicBezTo>
                  <a:close/>
                </a:path>
              </a:pathLst>
            </a:custGeom>
            <a:solidFill>
              <a:schemeClr val="accent1"/>
            </a:solidFill>
            <a:ln>
              <a:noFill/>
            </a:ln>
          </p:spPr>
          <p:txBody>
            <a:bodyPr vert="horz" wrap="square" lIns="219419" tIns="109710" rIns="219419" bIns="109710" numCol="1" anchor="t" anchorCtr="0" compatLnSpc="1">
              <a:prstTxWarp prst="textNoShape">
                <a:avLst/>
              </a:prstTxWarp>
            </a:bodyPr>
            <a:lstStyle/>
            <a:p>
              <a:endParaRPr lang="bg-BG" dirty="0">
                <a:latin typeface="Calibri Light"/>
              </a:endParaRPr>
            </a:p>
          </p:txBody>
        </p:sp>
        <p:sp>
          <p:nvSpPr>
            <p:cNvPr id="83" name="Rectangle 82"/>
            <p:cNvSpPr/>
            <p:nvPr/>
          </p:nvSpPr>
          <p:spPr>
            <a:xfrm>
              <a:off x="3499566" y="5890746"/>
              <a:ext cx="1862728" cy="590895"/>
            </a:xfrm>
            <a:prstGeom prst="rect">
              <a:avLst/>
            </a:prstGeom>
          </p:spPr>
          <p:txBody>
            <a:bodyPr wrap="none" lIns="219419" tIns="109710" rIns="219419" bIns="109710">
              <a:spAutoFit/>
            </a:bodyPr>
            <a:lstStyle/>
            <a:p>
              <a:r>
                <a:rPr lang="en-US" sz="2400" b="1" dirty="0" smtClean="0">
                  <a:latin typeface="Lato Regular"/>
                  <a:ea typeface="Open Sans Light" panose="020B0306030504020204" pitchFamily="34" charset="0"/>
                  <a:cs typeface="Lato Regular"/>
                </a:rPr>
                <a:t>Weakness</a:t>
              </a:r>
              <a:endParaRPr lang="bg-BG" sz="2400" b="1" dirty="0">
                <a:latin typeface="Lato Regular"/>
                <a:cs typeface="Lato Regular"/>
              </a:endParaRPr>
            </a:p>
          </p:txBody>
        </p:sp>
        <p:sp>
          <p:nvSpPr>
            <p:cNvPr id="101" name="Freeform 3"/>
            <p:cNvSpPr>
              <a:spLocks noChangeArrowheads="1"/>
            </p:cNvSpPr>
            <p:nvPr/>
          </p:nvSpPr>
          <p:spPr bwMode="auto">
            <a:xfrm>
              <a:off x="2995536" y="5999517"/>
              <a:ext cx="397875" cy="305483"/>
            </a:xfrm>
            <a:custGeom>
              <a:avLst/>
              <a:gdLst>
                <a:gd name="T0" fmla="*/ 3034 w 6392"/>
                <a:gd name="T1" fmla="*/ 2260 h 4907"/>
                <a:gd name="T2" fmla="*/ 2582 w 6392"/>
                <a:gd name="T3" fmla="*/ 1937 h 4907"/>
                <a:gd name="T4" fmla="*/ 1421 w 6392"/>
                <a:gd name="T5" fmla="*/ 2196 h 4907"/>
                <a:gd name="T6" fmla="*/ 388 w 6392"/>
                <a:gd name="T7" fmla="*/ 4583 h 4907"/>
                <a:gd name="T8" fmla="*/ 2712 w 6392"/>
                <a:gd name="T9" fmla="*/ 3551 h 4907"/>
                <a:gd name="T10" fmla="*/ 3034 w 6392"/>
                <a:gd name="T11" fmla="*/ 2260 h 4907"/>
                <a:gd name="T12" fmla="*/ 2454 w 6392"/>
                <a:gd name="T13" fmla="*/ 3228 h 4907"/>
                <a:gd name="T14" fmla="*/ 711 w 6392"/>
                <a:gd name="T15" fmla="*/ 4261 h 4907"/>
                <a:gd name="T16" fmla="*/ 1679 w 6392"/>
                <a:gd name="T17" fmla="*/ 2518 h 4907"/>
                <a:gd name="T18" fmla="*/ 1874 w 6392"/>
                <a:gd name="T19" fmla="*/ 2648 h 4907"/>
                <a:gd name="T20" fmla="*/ 2260 w 6392"/>
                <a:gd name="T21" fmla="*/ 3034 h 4907"/>
                <a:gd name="T22" fmla="*/ 2454 w 6392"/>
                <a:gd name="T23" fmla="*/ 3228 h 4907"/>
                <a:gd name="T24" fmla="*/ 6197 w 6392"/>
                <a:gd name="T25" fmla="*/ 710 h 4907"/>
                <a:gd name="T26" fmla="*/ 3615 w 6392"/>
                <a:gd name="T27" fmla="*/ 646 h 4907"/>
                <a:gd name="T28" fmla="*/ 2776 w 6392"/>
                <a:gd name="T29" fmla="*/ 1679 h 4907"/>
                <a:gd name="T30" fmla="*/ 3034 w 6392"/>
                <a:gd name="T31" fmla="*/ 2196 h 4907"/>
                <a:gd name="T32" fmla="*/ 4326 w 6392"/>
                <a:gd name="T33" fmla="*/ 2454 h 4907"/>
                <a:gd name="T34" fmla="*/ 6197 w 6392"/>
                <a:gd name="T35" fmla="*/ 710 h 4907"/>
                <a:gd name="T36" fmla="*/ 5489 w 6392"/>
                <a:gd name="T37" fmla="*/ 1549 h 4907"/>
                <a:gd name="T38" fmla="*/ 3681 w 6392"/>
                <a:gd name="T39" fmla="*/ 1937 h 4907"/>
                <a:gd name="T40" fmla="*/ 4067 w 6392"/>
                <a:gd name="T41" fmla="*/ 1485 h 4907"/>
                <a:gd name="T42" fmla="*/ 3487 w 6392"/>
                <a:gd name="T43" fmla="*/ 1421 h 4907"/>
                <a:gd name="T44" fmla="*/ 5164 w 6392"/>
                <a:gd name="T45" fmla="*/ 582 h 4907"/>
                <a:gd name="T46" fmla="*/ 5489 w 6392"/>
                <a:gd name="T47" fmla="*/ 1549 h 4907"/>
                <a:gd name="T48" fmla="*/ 3165 w 6392"/>
                <a:gd name="T49" fmla="*/ 2260 h 4907"/>
                <a:gd name="T50" fmla="*/ 3423 w 6392"/>
                <a:gd name="T51" fmla="*/ 3098 h 4907"/>
                <a:gd name="T52" fmla="*/ 3423 w 6392"/>
                <a:gd name="T53" fmla="*/ 2582 h 4907"/>
                <a:gd name="T54" fmla="*/ 3165 w 6392"/>
                <a:gd name="T55" fmla="*/ 2260 h 4907"/>
                <a:gd name="T56" fmla="*/ 2196 w 6392"/>
                <a:gd name="T57" fmla="*/ 1615 h 4907"/>
                <a:gd name="T58" fmla="*/ 2066 w 6392"/>
                <a:gd name="T59" fmla="*/ 1163 h 4907"/>
                <a:gd name="T60" fmla="*/ 2518 w 6392"/>
                <a:gd name="T61" fmla="*/ 1549 h 4907"/>
                <a:gd name="T62" fmla="*/ 2582 w 6392"/>
                <a:gd name="T63" fmla="*/ 1873 h 4907"/>
                <a:gd name="T64" fmla="*/ 2196 w 6392"/>
                <a:gd name="T65" fmla="*/ 1615 h 4907"/>
                <a:gd name="T66" fmla="*/ 2196 w 6392"/>
                <a:gd name="T67" fmla="*/ 1615 h 4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92" h="4907">
                  <a:moveTo>
                    <a:pt x="3034" y="2260"/>
                  </a:moveTo>
                  <a:lnTo>
                    <a:pt x="3034" y="2260"/>
                  </a:lnTo>
                  <a:cubicBezTo>
                    <a:pt x="2776" y="2196"/>
                    <a:pt x="2776" y="2196"/>
                    <a:pt x="2776" y="2196"/>
                  </a:cubicBezTo>
                  <a:cubicBezTo>
                    <a:pt x="2582" y="1937"/>
                    <a:pt x="2582" y="1937"/>
                    <a:pt x="2582" y="1937"/>
                  </a:cubicBezTo>
                  <a:cubicBezTo>
                    <a:pt x="2454" y="2001"/>
                    <a:pt x="2454" y="2001"/>
                    <a:pt x="2454" y="2001"/>
                  </a:cubicBezTo>
                  <a:cubicBezTo>
                    <a:pt x="2132" y="1873"/>
                    <a:pt x="1679" y="1937"/>
                    <a:pt x="1421" y="2196"/>
                  </a:cubicBezTo>
                  <a:cubicBezTo>
                    <a:pt x="388" y="3228"/>
                    <a:pt x="388" y="3228"/>
                    <a:pt x="388" y="3228"/>
                  </a:cubicBezTo>
                  <a:cubicBezTo>
                    <a:pt x="0" y="3615"/>
                    <a:pt x="0" y="4197"/>
                    <a:pt x="388" y="4583"/>
                  </a:cubicBezTo>
                  <a:cubicBezTo>
                    <a:pt x="775" y="4906"/>
                    <a:pt x="1357" y="4906"/>
                    <a:pt x="1743" y="4583"/>
                  </a:cubicBezTo>
                  <a:cubicBezTo>
                    <a:pt x="2712" y="3551"/>
                    <a:pt x="2712" y="3551"/>
                    <a:pt x="2712" y="3551"/>
                  </a:cubicBezTo>
                  <a:cubicBezTo>
                    <a:pt x="3034" y="3228"/>
                    <a:pt x="3099" y="2776"/>
                    <a:pt x="2906" y="2454"/>
                  </a:cubicBezTo>
                  <a:lnTo>
                    <a:pt x="3034" y="2260"/>
                  </a:lnTo>
                  <a:close/>
                  <a:moveTo>
                    <a:pt x="2454" y="3228"/>
                  </a:moveTo>
                  <a:lnTo>
                    <a:pt x="2454" y="3228"/>
                  </a:lnTo>
                  <a:cubicBezTo>
                    <a:pt x="1421" y="4261"/>
                    <a:pt x="1421" y="4261"/>
                    <a:pt x="1421" y="4261"/>
                  </a:cubicBezTo>
                  <a:cubicBezTo>
                    <a:pt x="1227" y="4455"/>
                    <a:pt x="905" y="4455"/>
                    <a:pt x="711" y="4261"/>
                  </a:cubicBezTo>
                  <a:cubicBezTo>
                    <a:pt x="516" y="4067"/>
                    <a:pt x="516" y="3745"/>
                    <a:pt x="711" y="3551"/>
                  </a:cubicBezTo>
                  <a:cubicBezTo>
                    <a:pt x="1679" y="2518"/>
                    <a:pt x="1679" y="2518"/>
                    <a:pt x="1679" y="2518"/>
                  </a:cubicBezTo>
                  <a:cubicBezTo>
                    <a:pt x="1807" y="2390"/>
                    <a:pt x="2002" y="2324"/>
                    <a:pt x="2132" y="2390"/>
                  </a:cubicBezTo>
                  <a:cubicBezTo>
                    <a:pt x="1874" y="2648"/>
                    <a:pt x="1874" y="2648"/>
                    <a:pt x="1874" y="2648"/>
                  </a:cubicBezTo>
                  <a:cubicBezTo>
                    <a:pt x="1743" y="2776"/>
                    <a:pt x="1743" y="2970"/>
                    <a:pt x="1874" y="3034"/>
                  </a:cubicBezTo>
                  <a:cubicBezTo>
                    <a:pt x="1938" y="3164"/>
                    <a:pt x="2132" y="3164"/>
                    <a:pt x="2260" y="3034"/>
                  </a:cubicBezTo>
                  <a:cubicBezTo>
                    <a:pt x="2582" y="2776"/>
                    <a:pt x="2582" y="2776"/>
                    <a:pt x="2582" y="2776"/>
                  </a:cubicBezTo>
                  <a:cubicBezTo>
                    <a:pt x="2582" y="2906"/>
                    <a:pt x="2582" y="3098"/>
                    <a:pt x="2454" y="3228"/>
                  </a:cubicBezTo>
                  <a:close/>
                  <a:moveTo>
                    <a:pt x="6197" y="710"/>
                  </a:moveTo>
                  <a:lnTo>
                    <a:pt x="6197" y="710"/>
                  </a:lnTo>
                  <a:cubicBezTo>
                    <a:pt x="6005" y="258"/>
                    <a:pt x="5489" y="0"/>
                    <a:pt x="4972" y="194"/>
                  </a:cubicBezTo>
                  <a:cubicBezTo>
                    <a:pt x="3615" y="646"/>
                    <a:pt x="3615" y="646"/>
                    <a:pt x="3615" y="646"/>
                  </a:cubicBezTo>
                  <a:cubicBezTo>
                    <a:pt x="3229" y="841"/>
                    <a:pt x="3034" y="1163"/>
                    <a:pt x="3034" y="1549"/>
                  </a:cubicBezTo>
                  <a:cubicBezTo>
                    <a:pt x="2776" y="1679"/>
                    <a:pt x="2776" y="1679"/>
                    <a:pt x="2776" y="1679"/>
                  </a:cubicBezTo>
                  <a:cubicBezTo>
                    <a:pt x="2840" y="2001"/>
                    <a:pt x="2840" y="2001"/>
                    <a:pt x="2840" y="2001"/>
                  </a:cubicBezTo>
                  <a:cubicBezTo>
                    <a:pt x="3034" y="2196"/>
                    <a:pt x="3034" y="2196"/>
                    <a:pt x="3034" y="2196"/>
                  </a:cubicBezTo>
                  <a:cubicBezTo>
                    <a:pt x="3229" y="2132"/>
                    <a:pt x="3229" y="2132"/>
                    <a:pt x="3229" y="2132"/>
                  </a:cubicBezTo>
                  <a:cubicBezTo>
                    <a:pt x="3487" y="2454"/>
                    <a:pt x="3939" y="2582"/>
                    <a:pt x="4326" y="2454"/>
                  </a:cubicBezTo>
                  <a:cubicBezTo>
                    <a:pt x="5681" y="1937"/>
                    <a:pt x="5681" y="1937"/>
                    <a:pt x="5681" y="1937"/>
                  </a:cubicBezTo>
                  <a:cubicBezTo>
                    <a:pt x="6133" y="1743"/>
                    <a:pt x="6391" y="1227"/>
                    <a:pt x="6197" y="710"/>
                  </a:cubicBezTo>
                  <a:close/>
                  <a:moveTo>
                    <a:pt x="5489" y="1549"/>
                  </a:moveTo>
                  <a:lnTo>
                    <a:pt x="5489" y="1549"/>
                  </a:lnTo>
                  <a:cubicBezTo>
                    <a:pt x="4131" y="2065"/>
                    <a:pt x="4131" y="2065"/>
                    <a:pt x="4131" y="2065"/>
                  </a:cubicBezTo>
                  <a:cubicBezTo>
                    <a:pt x="4003" y="2132"/>
                    <a:pt x="3809" y="2065"/>
                    <a:pt x="3681" y="1937"/>
                  </a:cubicBezTo>
                  <a:cubicBezTo>
                    <a:pt x="3939" y="1873"/>
                    <a:pt x="3939" y="1873"/>
                    <a:pt x="3939" y="1873"/>
                  </a:cubicBezTo>
                  <a:cubicBezTo>
                    <a:pt x="4067" y="1807"/>
                    <a:pt x="4131" y="1679"/>
                    <a:pt x="4067" y="1485"/>
                  </a:cubicBezTo>
                  <a:cubicBezTo>
                    <a:pt x="4003" y="1357"/>
                    <a:pt x="3873" y="1291"/>
                    <a:pt x="3681" y="1291"/>
                  </a:cubicBezTo>
                  <a:cubicBezTo>
                    <a:pt x="3487" y="1421"/>
                    <a:pt x="3487" y="1421"/>
                    <a:pt x="3487" y="1421"/>
                  </a:cubicBezTo>
                  <a:cubicBezTo>
                    <a:pt x="3551" y="1227"/>
                    <a:pt x="3615" y="1163"/>
                    <a:pt x="3809" y="1099"/>
                  </a:cubicBezTo>
                  <a:cubicBezTo>
                    <a:pt x="5164" y="582"/>
                    <a:pt x="5164" y="582"/>
                    <a:pt x="5164" y="582"/>
                  </a:cubicBezTo>
                  <a:cubicBezTo>
                    <a:pt x="5422" y="452"/>
                    <a:pt x="5681" y="646"/>
                    <a:pt x="5811" y="905"/>
                  </a:cubicBezTo>
                  <a:cubicBezTo>
                    <a:pt x="5875" y="1163"/>
                    <a:pt x="5747" y="1421"/>
                    <a:pt x="5489" y="1549"/>
                  </a:cubicBezTo>
                  <a:close/>
                  <a:moveTo>
                    <a:pt x="3165" y="2260"/>
                  </a:moveTo>
                  <a:lnTo>
                    <a:pt x="3165" y="2260"/>
                  </a:lnTo>
                  <a:cubicBezTo>
                    <a:pt x="3551" y="2518"/>
                    <a:pt x="3551" y="2518"/>
                    <a:pt x="3551" y="2518"/>
                  </a:cubicBezTo>
                  <a:cubicBezTo>
                    <a:pt x="3423" y="3098"/>
                    <a:pt x="3423" y="3098"/>
                    <a:pt x="3423" y="3098"/>
                  </a:cubicBezTo>
                  <a:cubicBezTo>
                    <a:pt x="3293" y="3098"/>
                    <a:pt x="3293" y="3098"/>
                    <a:pt x="3293" y="3098"/>
                  </a:cubicBezTo>
                  <a:cubicBezTo>
                    <a:pt x="3423" y="2582"/>
                    <a:pt x="3423" y="2582"/>
                    <a:pt x="3423" y="2582"/>
                  </a:cubicBezTo>
                  <a:cubicBezTo>
                    <a:pt x="3034" y="2324"/>
                    <a:pt x="3034" y="2324"/>
                    <a:pt x="3034" y="2324"/>
                  </a:cubicBezTo>
                  <a:lnTo>
                    <a:pt x="3165" y="2260"/>
                  </a:lnTo>
                  <a:close/>
                  <a:moveTo>
                    <a:pt x="2196" y="1615"/>
                  </a:moveTo>
                  <a:lnTo>
                    <a:pt x="2196" y="1615"/>
                  </a:lnTo>
                  <a:cubicBezTo>
                    <a:pt x="1938" y="1163"/>
                    <a:pt x="1938" y="1163"/>
                    <a:pt x="1938" y="1163"/>
                  </a:cubicBezTo>
                  <a:cubicBezTo>
                    <a:pt x="2066" y="1163"/>
                    <a:pt x="2066" y="1163"/>
                    <a:pt x="2066" y="1163"/>
                  </a:cubicBezTo>
                  <a:cubicBezTo>
                    <a:pt x="2260" y="1549"/>
                    <a:pt x="2260" y="1549"/>
                    <a:pt x="2260" y="1549"/>
                  </a:cubicBezTo>
                  <a:cubicBezTo>
                    <a:pt x="2518" y="1549"/>
                    <a:pt x="2518" y="1549"/>
                    <a:pt x="2518" y="1549"/>
                  </a:cubicBezTo>
                  <a:cubicBezTo>
                    <a:pt x="2648" y="1807"/>
                    <a:pt x="2648" y="1807"/>
                    <a:pt x="2648" y="1807"/>
                  </a:cubicBezTo>
                  <a:cubicBezTo>
                    <a:pt x="2582" y="1873"/>
                    <a:pt x="2582" y="1873"/>
                    <a:pt x="2582" y="1873"/>
                  </a:cubicBezTo>
                  <a:cubicBezTo>
                    <a:pt x="2454" y="1679"/>
                    <a:pt x="2454" y="1679"/>
                    <a:pt x="2454" y="1679"/>
                  </a:cubicBezTo>
                  <a:lnTo>
                    <a:pt x="2196" y="1615"/>
                  </a:lnTo>
                  <a:close/>
                  <a:moveTo>
                    <a:pt x="2196" y="1615"/>
                  </a:moveTo>
                  <a:lnTo>
                    <a:pt x="2196" y="1615"/>
                  </a:lnTo>
                  <a:close/>
                </a:path>
              </a:pathLst>
            </a:custGeom>
            <a:solidFill>
              <a:schemeClr val="bg1"/>
            </a:solidFill>
            <a:ln>
              <a:noFill/>
            </a:ln>
            <a:effectLst/>
          </p:spPr>
          <p:txBody>
            <a:bodyPr wrap="none" lIns="243797" tIns="121899" rIns="243797" bIns="121899" anchor="ctr"/>
            <a:lstStyle/>
            <a:p>
              <a:endParaRPr lang="en-US" dirty="0">
                <a:latin typeface="Calibri Light"/>
              </a:endParaRPr>
            </a:p>
          </p:txBody>
        </p:sp>
      </p:grpSp>
      <p:grpSp>
        <p:nvGrpSpPr>
          <p:cNvPr id="5" name="Group 4"/>
          <p:cNvGrpSpPr/>
          <p:nvPr/>
        </p:nvGrpSpPr>
        <p:grpSpPr>
          <a:xfrm>
            <a:off x="2866326" y="7805553"/>
            <a:ext cx="3067315" cy="693629"/>
            <a:chOff x="2866326" y="7805553"/>
            <a:chExt cx="3067315" cy="693629"/>
          </a:xfrm>
        </p:grpSpPr>
        <p:sp>
          <p:nvSpPr>
            <p:cNvPr id="85" name="Round Same Side Corner Rectangle 84"/>
            <p:cNvSpPr/>
            <p:nvPr/>
          </p:nvSpPr>
          <p:spPr>
            <a:xfrm rot="5400000">
              <a:off x="3985936" y="6685943"/>
              <a:ext cx="693629" cy="2932850"/>
            </a:xfrm>
            <a:prstGeom prst="round2SameRect">
              <a:avLst>
                <a:gd name="adj1" fmla="val 50000"/>
                <a:gd name="adj2"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Calibri Light"/>
              </a:endParaRPr>
            </a:p>
          </p:txBody>
        </p:sp>
        <p:sp>
          <p:nvSpPr>
            <p:cNvPr id="86" name="Freeform 11"/>
            <p:cNvSpPr>
              <a:spLocks/>
            </p:cNvSpPr>
            <p:nvPr/>
          </p:nvSpPr>
          <p:spPr bwMode="auto">
            <a:xfrm>
              <a:off x="2866330" y="7812706"/>
              <a:ext cx="698763" cy="686467"/>
            </a:xfrm>
            <a:custGeom>
              <a:avLst/>
              <a:gdLst>
                <a:gd name="T0" fmla="*/ 44 w 87"/>
                <a:gd name="T1" fmla="*/ 0 h 87"/>
                <a:gd name="T2" fmla="*/ 0 w 87"/>
                <a:gd name="T3" fmla="*/ 44 h 87"/>
                <a:gd name="T4" fmla="*/ 44 w 87"/>
                <a:gd name="T5" fmla="*/ 87 h 87"/>
                <a:gd name="T6" fmla="*/ 87 w 87"/>
                <a:gd name="T7" fmla="*/ 87 h 87"/>
                <a:gd name="T8" fmla="*/ 87 w 87"/>
                <a:gd name="T9" fmla="*/ 44 h 87"/>
                <a:gd name="T10" fmla="*/ 44 w 87"/>
                <a:gd name="T11" fmla="*/ 0 h 87"/>
              </a:gdLst>
              <a:ahLst/>
              <a:cxnLst>
                <a:cxn ang="0">
                  <a:pos x="T0" y="T1"/>
                </a:cxn>
                <a:cxn ang="0">
                  <a:pos x="T2" y="T3"/>
                </a:cxn>
                <a:cxn ang="0">
                  <a:pos x="T4" y="T5"/>
                </a:cxn>
                <a:cxn ang="0">
                  <a:pos x="T6" y="T7"/>
                </a:cxn>
                <a:cxn ang="0">
                  <a:pos x="T8" y="T9"/>
                </a:cxn>
                <a:cxn ang="0">
                  <a:pos x="T10" y="T11"/>
                </a:cxn>
              </a:cxnLst>
              <a:rect l="0" t="0" r="r" b="b"/>
              <a:pathLst>
                <a:path w="87" h="87">
                  <a:moveTo>
                    <a:pt x="44" y="0"/>
                  </a:moveTo>
                  <a:cubicBezTo>
                    <a:pt x="19" y="0"/>
                    <a:pt x="0" y="20"/>
                    <a:pt x="0" y="44"/>
                  </a:cubicBezTo>
                  <a:cubicBezTo>
                    <a:pt x="0" y="68"/>
                    <a:pt x="19" y="87"/>
                    <a:pt x="44" y="87"/>
                  </a:cubicBezTo>
                  <a:cubicBezTo>
                    <a:pt x="87" y="87"/>
                    <a:pt x="87" y="87"/>
                    <a:pt x="87" y="87"/>
                  </a:cubicBezTo>
                  <a:cubicBezTo>
                    <a:pt x="87" y="44"/>
                    <a:pt x="87" y="44"/>
                    <a:pt x="87" y="44"/>
                  </a:cubicBezTo>
                  <a:cubicBezTo>
                    <a:pt x="87" y="20"/>
                    <a:pt x="68" y="0"/>
                    <a:pt x="44" y="0"/>
                  </a:cubicBezTo>
                  <a:close/>
                </a:path>
              </a:pathLst>
            </a:custGeom>
            <a:solidFill>
              <a:schemeClr val="accent3"/>
            </a:solidFill>
            <a:ln>
              <a:noFill/>
            </a:ln>
          </p:spPr>
          <p:txBody>
            <a:bodyPr vert="horz" wrap="square" lIns="219419" tIns="109710" rIns="219419" bIns="109710" numCol="1" anchor="t" anchorCtr="0" compatLnSpc="1">
              <a:prstTxWarp prst="textNoShape">
                <a:avLst/>
              </a:prstTxWarp>
            </a:bodyPr>
            <a:lstStyle/>
            <a:p>
              <a:endParaRPr lang="bg-BG" dirty="0">
                <a:latin typeface="Calibri Light"/>
              </a:endParaRPr>
            </a:p>
          </p:txBody>
        </p:sp>
        <p:sp>
          <p:nvSpPr>
            <p:cNvPr id="87" name="Rectangle 86"/>
            <p:cNvSpPr/>
            <p:nvPr/>
          </p:nvSpPr>
          <p:spPr>
            <a:xfrm>
              <a:off x="3541699" y="7871829"/>
              <a:ext cx="2391942" cy="590895"/>
            </a:xfrm>
            <a:prstGeom prst="rect">
              <a:avLst/>
            </a:prstGeom>
          </p:spPr>
          <p:txBody>
            <a:bodyPr wrap="none" lIns="219419" tIns="109710" rIns="219419" bIns="109710">
              <a:spAutoFit/>
            </a:bodyPr>
            <a:lstStyle/>
            <a:p>
              <a:r>
                <a:rPr lang="en-US" sz="2400" b="1" dirty="0">
                  <a:latin typeface="Lato Regular"/>
                  <a:ea typeface="Open Sans Light" panose="020B0306030504020204" pitchFamily="34" charset="0"/>
                  <a:cs typeface="Lato Regular"/>
                </a:rPr>
                <a:t>Opportunities</a:t>
              </a:r>
              <a:endParaRPr lang="bg-BG" sz="2400" b="1" dirty="0">
                <a:latin typeface="Lato Regular"/>
                <a:cs typeface="Lato Regular"/>
              </a:endParaRPr>
            </a:p>
          </p:txBody>
        </p:sp>
        <p:sp>
          <p:nvSpPr>
            <p:cNvPr id="102" name="Freeform 1"/>
            <p:cNvSpPr>
              <a:spLocks noChangeArrowheads="1"/>
            </p:cNvSpPr>
            <p:nvPr/>
          </p:nvSpPr>
          <p:spPr bwMode="auto">
            <a:xfrm>
              <a:off x="3070846" y="8015238"/>
              <a:ext cx="336145" cy="336232"/>
            </a:xfrm>
            <a:custGeom>
              <a:avLst/>
              <a:gdLst>
                <a:gd name="T0" fmla="*/ 4905 w 5031"/>
                <a:gd name="T1" fmla="*/ 0 h 5031"/>
                <a:gd name="T2" fmla="*/ 4905 w 5031"/>
                <a:gd name="T3" fmla="*/ 0 h 5031"/>
                <a:gd name="T4" fmla="*/ 125 w 5031"/>
                <a:gd name="T5" fmla="*/ 0 h 5031"/>
                <a:gd name="T6" fmla="*/ 0 w 5031"/>
                <a:gd name="T7" fmla="*/ 125 h 5031"/>
                <a:gd name="T8" fmla="*/ 0 w 5031"/>
                <a:gd name="T9" fmla="*/ 4905 h 5031"/>
                <a:gd name="T10" fmla="*/ 125 w 5031"/>
                <a:gd name="T11" fmla="*/ 5030 h 5031"/>
                <a:gd name="T12" fmla="*/ 4905 w 5031"/>
                <a:gd name="T13" fmla="*/ 5030 h 5031"/>
                <a:gd name="T14" fmla="*/ 5030 w 5031"/>
                <a:gd name="T15" fmla="*/ 4905 h 5031"/>
                <a:gd name="T16" fmla="*/ 5030 w 5031"/>
                <a:gd name="T17" fmla="*/ 125 h 5031"/>
                <a:gd name="T18" fmla="*/ 4905 w 5031"/>
                <a:gd name="T19" fmla="*/ 0 h 5031"/>
                <a:gd name="T20" fmla="*/ 3687 w 5031"/>
                <a:gd name="T21" fmla="*/ 2624 h 5031"/>
                <a:gd name="T22" fmla="*/ 3687 w 5031"/>
                <a:gd name="T23" fmla="*/ 2624 h 5031"/>
                <a:gd name="T24" fmla="*/ 3624 w 5031"/>
                <a:gd name="T25" fmla="*/ 2687 h 5031"/>
                <a:gd name="T26" fmla="*/ 3562 w 5031"/>
                <a:gd name="T27" fmla="*/ 2687 h 5031"/>
                <a:gd name="T28" fmla="*/ 3187 w 5031"/>
                <a:gd name="T29" fmla="*/ 2313 h 5031"/>
                <a:gd name="T30" fmla="*/ 1688 w 5031"/>
                <a:gd name="T31" fmla="*/ 3812 h 5031"/>
                <a:gd name="T32" fmla="*/ 1625 w 5031"/>
                <a:gd name="T33" fmla="*/ 3843 h 5031"/>
                <a:gd name="T34" fmla="*/ 1563 w 5031"/>
                <a:gd name="T35" fmla="*/ 3812 h 5031"/>
                <a:gd name="T36" fmla="*/ 1219 w 5031"/>
                <a:gd name="T37" fmla="*/ 3468 h 5031"/>
                <a:gd name="T38" fmla="*/ 1188 w 5031"/>
                <a:gd name="T39" fmla="*/ 3405 h 5031"/>
                <a:gd name="T40" fmla="*/ 1219 w 5031"/>
                <a:gd name="T41" fmla="*/ 3343 h 5031"/>
                <a:gd name="T42" fmla="*/ 2718 w 5031"/>
                <a:gd name="T43" fmla="*/ 1844 h 5031"/>
                <a:gd name="T44" fmla="*/ 2344 w 5031"/>
                <a:gd name="T45" fmla="*/ 1469 h 5031"/>
                <a:gd name="T46" fmla="*/ 2344 w 5031"/>
                <a:gd name="T47" fmla="*/ 1406 h 5031"/>
                <a:gd name="T48" fmla="*/ 2406 w 5031"/>
                <a:gd name="T49" fmla="*/ 1344 h 5031"/>
                <a:gd name="T50" fmla="*/ 3749 w 5031"/>
                <a:gd name="T51" fmla="*/ 1188 h 5031"/>
                <a:gd name="T52" fmla="*/ 3812 w 5031"/>
                <a:gd name="T53" fmla="*/ 1219 h 5031"/>
                <a:gd name="T54" fmla="*/ 3843 w 5031"/>
                <a:gd name="T55" fmla="*/ 1281 h 5031"/>
                <a:gd name="T56" fmla="*/ 3687 w 5031"/>
                <a:gd name="T57" fmla="*/ 2624 h 5031"/>
                <a:gd name="T58" fmla="*/ 3687 w 5031"/>
                <a:gd name="T59" fmla="*/ 2624 h 5031"/>
                <a:gd name="T60" fmla="*/ 3687 w 5031"/>
                <a:gd name="T61" fmla="*/ 2624 h 5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31" h="5031">
                  <a:moveTo>
                    <a:pt x="4905" y="0"/>
                  </a:moveTo>
                  <a:lnTo>
                    <a:pt x="4905" y="0"/>
                  </a:lnTo>
                  <a:cubicBezTo>
                    <a:pt x="125" y="0"/>
                    <a:pt x="125" y="0"/>
                    <a:pt x="125" y="0"/>
                  </a:cubicBezTo>
                  <a:cubicBezTo>
                    <a:pt x="62" y="0"/>
                    <a:pt x="0" y="62"/>
                    <a:pt x="0" y="125"/>
                  </a:cubicBezTo>
                  <a:cubicBezTo>
                    <a:pt x="0" y="4905"/>
                    <a:pt x="0" y="4905"/>
                    <a:pt x="0" y="4905"/>
                  </a:cubicBezTo>
                  <a:cubicBezTo>
                    <a:pt x="0" y="4968"/>
                    <a:pt x="62" y="5030"/>
                    <a:pt x="125" y="5030"/>
                  </a:cubicBezTo>
                  <a:cubicBezTo>
                    <a:pt x="4905" y="5030"/>
                    <a:pt x="4905" y="5030"/>
                    <a:pt x="4905" y="5030"/>
                  </a:cubicBezTo>
                  <a:cubicBezTo>
                    <a:pt x="4968" y="5030"/>
                    <a:pt x="5030" y="4968"/>
                    <a:pt x="5030" y="4905"/>
                  </a:cubicBezTo>
                  <a:cubicBezTo>
                    <a:pt x="5030" y="125"/>
                    <a:pt x="5030" y="125"/>
                    <a:pt x="5030" y="125"/>
                  </a:cubicBezTo>
                  <a:cubicBezTo>
                    <a:pt x="5030" y="62"/>
                    <a:pt x="4968" y="0"/>
                    <a:pt x="4905" y="0"/>
                  </a:cubicBezTo>
                  <a:close/>
                  <a:moveTo>
                    <a:pt x="3687" y="2624"/>
                  </a:moveTo>
                  <a:lnTo>
                    <a:pt x="3687" y="2624"/>
                  </a:lnTo>
                  <a:cubicBezTo>
                    <a:pt x="3687" y="2655"/>
                    <a:pt x="3655" y="2687"/>
                    <a:pt x="3624" y="2687"/>
                  </a:cubicBezTo>
                  <a:cubicBezTo>
                    <a:pt x="3593" y="2687"/>
                    <a:pt x="3562" y="2687"/>
                    <a:pt x="3562" y="2687"/>
                  </a:cubicBezTo>
                  <a:cubicBezTo>
                    <a:pt x="3187" y="2313"/>
                    <a:pt x="3187" y="2313"/>
                    <a:pt x="3187" y="2313"/>
                  </a:cubicBezTo>
                  <a:cubicBezTo>
                    <a:pt x="1688" y="3812"/>
                    <a:pt x="1688" y="3812"/>
                    <a:pt x="1688" y="3812"/>
                  </a:cubicBezTo>
                  <a:cubicBezTo>
                    <a:pt x="1656" y="3812"/>
                    <a:pt x="1625" y="3843"/>
                    <a:pt x="1625" y="3843"/>
                  </a:cubicBezTo>
                  <a:cubicBezTo>
                    <a:pt x="1594" y="3843"/>
                    <a:pt x="1594" y="3812"/>
                    <a:pt x="1563" y="3812"/>
                  </a:cubicBezTo>
                  <a:cubicBezTo>
                    <a:pt x="1219" y="3468"/>
                    <a:pt x="1219" y="3468"/>
                    <a:pt x="1219" y="3468"/>
                  </a:cubicBezTo>
                  <a:cubicBezTo>
                    <a:pt x="1219" y="3437"/>
                    <a:pt x="1188" y="3437"/>
                    <a:pt x="1188" y="3405"/>
                  </a:cubicBezTo>
                  <a:cubicBezTo>
                    <a:pt x="1188" y="3374"/>
                    <a:pt x="1219" y="3374"/>
                    <a:pt x="1219" y="3343"/>
                  </a:cubicBezTo>
                  <a:cubicBezTo>
                    <a:pt x="2718" y="1844"/>
                    <a:pt x="2718" y="1844"/>
                    <a:pt x="2718" y="1844"/>
                  </a:cubicBezTo>
                  <a:cubicBezTo>
                    <a:pt x="2344" y="1469"/>
                    <a:pt x="2344" y="1469"/>
                    <a:pt x="2344" y="1469"/>
                  </a:cubicBezTo>
                  <a:cubicBezTo>
                    <a:pt x="2344" y="1469"/>
                    <a:pt x="2313" y="1438"/>
                    <a:pt x="2344" y="1406"/>
                  </a:cubicBezTo>
                  <a:cubicBezTo>
                    <a:pt x="2344" y="1375"/>
                    <a:pt x="2375" y="1344"/>
                    <a:pt x="2406" y="1344"/>
                  </a:cubicBezTo>
                  <a:cubicBezTo>
                    <a:pt x="3749" y="1188"/>
                    <a:pt x="3749" y="1188"/>
                    <a:pt x="3749" y="1188"/>
                  </a:cubicBezTo>
                  <a:cubicBezTo>
                    <a:pt x="3780" y="1188"/>
                    <a:pt x="3780" y="1188"/>
                    <a:pt x="3812" y="1219"/>
                  </a:cubicBezTo>
                  <a:cubicBezTo>
                    <a:pt x="3812" y="1250"/>
                    <a:pt x="3843" y="1250"/>
                    <a:pt x="3843" y="1281"/>
                  </a:cubicBezTo>
                  <a:lnTo>
                    <a:pt x="3687" y="2624"/>
                  </a:lnTo>
                  <a:close/>
                  <a:moveTo>
                    <a:pt x="3687" y="2624"/>
                  </a:moveTo>
                  <a:lnTo>
                    <a:pt x="3687" y="2624"/>
                  </a:lnTo>
                  <a:close/>
                </a:path>
              </a:pathLst>
            </a:custGeom>
            <a:solidFill>
              <a:schemeClr val="bg1"/>
            </a:solidFill>
            <a:ln>
              <a:noFill/>
            </a:ln>
            <a:effectLst/>
          </p:spPr>
          <p:txBody>
            <a:bodyPr wrap="none" lIns="243797" tIns="121899" rIns="243797" bIns="121899" anchor="ctr"/>
            <a:lstStyle/>
            <a:p>
              <a:endParaRPr lang="en-US" dirty="0">
                <a:latin typeface="Calibri Light"/>
              </a:endParaRPr>
            </a:p>
          </p:txBody>
        </p:sp>
      </p:grpSp>
      <p:grpSp>
        <p:nvGrpSpPr>
          <p:cNvPr id="6" name="Group 5"/>
          <p:cNvGrpSpPr/>
          <p:nvPr/>
        </p:nvGrpSpPr>
        <p:grpSpPr>
          <a:xfrm>
            <a:off x="2928874" y="9793541"/>
            <a:ext cx="2932850" cy="693629"/>
            <a:chOff x="2928874" y="9793541"/>
            <a:chExt cx="2932850" cy="693629"/>
          </a:xfrm>
        </p:grpSpPr>
        <p:sp>
          <p:nvSpPr>
            <p:cNvPr id="95" name="Round Same Side Corner Rectangle 94"/>
            <p:cNvSpPr/>
            <p:nvPr/>
          </p:nvSpPr>
          <p:spPr>
            <a:xfrm rot="5400000">
              <a:off x="4048484" y="8673931"/>
              <a:ext cx="693629" cy="2932850"/>
            </a:xfrm>
            <a:prstGeom prst="round2SameRect">
              <a:avLst>
                <a:gd name="adj1" fmla="val 50000"/>
                <a:gd name="adj2" fmla="val 5000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Calibri Light"/>
              </a:endParaRPr>
            </a:p>
          </p:txBody>
        </p:sp>
        <p:sp>
          <p:nvSpPr>
            <p:cNvPr id="96" name="Freeform 11"/>
            <p:cNvSpPr>
              <a:spLocks/>
            </p:cNvSpPr>
            <p:nvPr/>
          </p:nvSpPr>
          <p:spPr bwMode="auto">
            <a:xfrm>
              <a:off x="2928878" y="9800694"/>
              <a:ext cx="698763" cy="686467"/>
            </a:xfrm>
            <a:custGeom>
              <a:avLst/>
              <a:gdLst>
                <a:gd name="T0" fmla="*/ 44 w 87"/>
                <a:gd name="T1" fmla="*/ 0 h 87"/>
                <a:gd name="T2" fmla="*/ 0 w 87"/>
                <a:gd name="T3" fmla="*/ 44 h 87"/>
                <a:gd name="T4" fmla="*/ 44 w 87"/>
                <a:gd name="T5" fmla="*/ 87 h 87"/>
                <a:gd name="T6" fmla="*/ 87 w 87"/>
                <a:gd name="T7" fmla="*/ 87 h 87"/>
                <a:gd name="T8" fmla="*/ 87 w 87"/>
                <a:gd name="T9" fmla="*/ 44 h 87"/>
                <a:gd name="T10" fmla="*/ 44 w 87"/>
                <a:gd name="T11" fmla="*/ 0 h 87"/>
              </a:gdLst>
              <a:ahLst/>
              <a:cxnLst>
                <a:cxn ang="0">
                  <a:pos x="T0" y="T1"/>
                </a:cxn>
                <a:cxn ang="0">
                  <a:pos x="T2" y="T3"/>
                </a:cxn>
                <a:cxn ang="0">
                  <a:pos x="T4" y="T5"/>
                </a:cxn>
                <a:cxn ang="0">
                  <a:pos x="T6" y="T7"/>
                </a:cxn>
                <a:cxn ang="0">
                  <a:pos x="T8" y="T9"/>
                </a:cxn>
                <a:cxn ang="0">
                  <a:pos x="T10" y="T11"/>
                </a:cxn>
              </a:cxnLst>
              <a:rect l="0" t="0" r="r" b="b"/>
              <a:pathLst>
                <a:path w="87" h="87">
                  <a:moveTo>
                    <a:pt x="44" y="0"/>
                  </a:moveTo>
                  <a:cubicBezTo>
                    <a:pt x="19" y="0"/>
                    <a:pt x="0" y="20"/>
                    <a:pt x="0" y="44"/>
                  </a:cubicBezTo>
                  <a:cubicBezTo>
                    <a:pt x="0" y="68"/>
                    <a:pt x="19" y="87"/>
                    <a:pt x="44" y="87"/>
                  </a:cubicBezTo>
                  <a:cubicBezTo>
                    <a:pt x="87" y="87"/>
                    <a:pt x="87" y="87"/>
                    <a:pt x="87" y="87"/>
                  </a:cubicBezTo>
                  <a:cubicBezTo>
                    <a:pt x="87" y="44"/>
                    <a:pt x="87" y="44"/>
                    <a:pt x="87" y="44"/>
                  </a:cubicBezTo>
                  <a:cubicBezTo>
                    <a:pt x="87" y="20"/>
                    <a:pt x="68" y="0"/>
                    <a:pt x="44" y="0"/>
                  </a:cubicBezTo>
                  <a:close/>
                </a:path>
              </a:pathLst>
            </a:custGeom>
            <a:solidFill>
              <a:schemeClr val="accent5"/>
            </a:solidFill>
            <a:ln>
              <a:noFill/>
            </a:ln>
          </p:spPr>
          <p:txBody>
            <a:bodyPr vert="horz" wrap="square" lIns="219419" tIns="109710" rIns="219419" bIns="109710" numCol="1" anchor="t" anchorCtr="0" compatLnSpc="1">
              <a:prstTxWarp prst="textNoShape">
                <a:avLst/>
              </a:prstTxWarp>
            </a:bodyPr>
            <a:lstStyle/>
            <a:p>
              <a:endParaRPr lang="bg-BG" dirty="0">
                <a:latin typeface="Calibri Light"/>
              </a:endParaRPr>
            </a:p>
          </p:txBody>
        </p:sp>
        <p:sp>
          <p:nvSpPr>
            <p:cNvPr id="97" name="Rectangle 96"/>
            <p:cNvSpPr/>
            <p:nvPr/>
          </p:nvSpPr>
          <p:spPr>
            <a:xfrm>
              <a:off x="3604247" y="9859817"/>
              <a:ext cx="1506168" cy="590895"/>
            </a:xfrm>
            <a:prstGeom prst="rect">
              <a:avLst/>
            </a:prstGeom>
          </p:spPr>
          <p:txBody>
            <a:bodyPr wrap="none" lIns="219419" tIns="109710" rIns="219419" bIns="109710">
              <a:spAutoFit/>
            </a:bodyPr>
            <a:lstStyle/>
            <a:p>
              <a:r>
                <a:rPr lang="en-US" sz="2400" b="1" dirty="0" smtClean="0">
                  <a:latin typeface="Lato Regular"/>
                  <a:ea typeface="Open Sans Light" panose="020B0306030504020204" pitchFamily="34" charset="0"/>
                  <a:cs typeface="Lato Regular"/>
                </a:rPr>
                <a:t>Threats</a:t>
              </a:r>
              <a:endParaRPr lang="bg-BG" sz="2400" b="1" dirty="0">
                <a:latin typeface="Lato Regular"/>
                <a:cs typeface="Lato Regular"/>
              </a:endParaRPr>
            </a:p>
          </p:txBody>
        </p:sp>
        <p:sp>
          <p:nvSpPr>
            <p:cNvPr id="103" name="Freeform 4"/>
            <p:cNvSpPr>
              <a:spLocks noChangeArrowheads="1"/>
            </p:cNvSpPr>
            <p:nvPr/>
          </p:nvSpPr>
          <p:spPr bwMode="auto">
            <a:xfrm>
              <a:off x="3119426" y="9975251"/>
              <a:ext cx="335246" cy="335334"/>
            </a:xfrm>
            <a:custGeom>
              <a:avLst/>
              <a:gdLst>
                <a:gd name="T0" fmla="*/ 2374 w 2594"/>
                <a:gd name="T1" fmla="*/ 0 h 2594"/>
                <a:gd name="T2" fmla="*/ 2374 w 2594"/>
                <a:gd name="T3" fmla="*/ 0 h 2594"/>
                <a:gd name="T4" fmla="*/ 219 w 2594"/>
                <a:gd name="T5" fmla="*/ 0 h 2594"/>
                <a:gd name="T6" fmla="*/ 0 w 2594"/>
                <a:gd name="T7" fmla="*/ 219 h 2594"/>
                <a:gd name="T8" fmla="*/ 0 w 2594"/>
                <a:gd name="T9" fmla="*/ 2374 h 2594"/>
                <a:gd name="T10" fmla="*/ 219 w 2594"/>
                <a:gd name="T11" fmla="*/ 2593 h 2594"/>
                <a:gd name="T12" fmla="*/ 2374 w 2594"/>
                <a:gd name="T13" fmla="*/ 2593 h 2594"/>
                <a:gd name="T14" fmla="*/ 2593 w 2594"/>
                <a:gd name="T15" fmla="*/ 2374 h 2594"/>
                <a:gd name="T16" fmla="*/ 2593 w 2594"/>
                <a:gd name="T17" fmla="*/ 219 h 2594"/>
                <a:gd name="T18" fmla="*/ 2374 w 2594"/>
                <a:gd name="T19" fmla="*/ 0 h 2594"/>
                <a:gd name="T20" fmla="*/ 2249 w 2594"/>
                <a:gd name="T21" fmla="*/ 250 h 2594"/>
                <a:gd name="T22" fmla="*/ 2249 w 2594"/>
                <a:gd name="T23" fmla="*/ 250 h 2594"/>
                <a:gd name="T24" fmla="*/ 2343 w 2594"/>
                <a:gd name="T25" fmla="*/ 313 h 2594"/>
                <a:gd name="T26" fmla="*/ 2249 w 2594"/>
                <a:gd name="T27" fmla="*/ 407 h 2594"/>
                <a:gd name="T28" fmla="*/ 2156 w 2594"/>
                <a:gd name="T29" fmla="*/ 313 h 2594"/>
                <a:gd name="T30" fmla="*/ 2249 w 2594"/>
                <a:gd name="T31" fmla="*/ 250 h 2594"/>
                <a:gd name="T32" fmla="*/ 1937 w 2594"/>
                <a:gd name="T33" fmla="*/ 250 h 2594"/>
                <a:gd name="T34" fmla="*/ 1937 w 2594"/>
                <a:gd name="T35" fmla="*/ 250 h 2594"/>
                <a:gd name="T36" fmla="*/ 2031 w 2594"/>
                <a:gd name="T37" fmla="*/ 313 h 2594"/>
                <a:gd name="T38" fmla="*/ 1937 w 2594"/>
                <a:gd name="T39" fmla="*/ 407 h 2594"/>
                <a:gd name="T40" fmla="*/ 1843 w 2594"/>
                <a:gd name="T41" fmla="*/ 313 h 2594"/>
                <a:gd name="T42" fmla="*/ 1937 w 2594"/>
                <a:gd name="T43" fmla="*/ 250 h 2594"/>
                <a:gd name="T44" fmla="*/ 2343 w 2594"/>
                <a:gd name="T45" fmla="*/ 2343 h 2594"/>
                <a:gd name="T46" fmla="*/ 2343 w 2594"/>
                <a:gd name="T47" fmla="*/ 2343 h 2594"/>
                <a:gd name="T48" fmla="*/ 250 w 2594"/>
                <a:gd name="T49" fmla="*/ 2343 h 2594"/>
                <a:gd name="T50" fmla="*/ 250 w 2594"/>
                <a:gd name="T51" fmla="*/ 625 h 2594"/>
                <a:gd name="T52" fmla="*/ 2343 w 2594"/>
                <a:gd name="T53" fmla="*/ 625 h 2594"/>
                <a:gd name="T54" fmla="*/ 2343 w 2594"/>
                <a:gd name="T55" fmla="*/ 2343 h 2594"/>
                <a:gd name="T56" fmla="*/ 594 w 2594"/>
                <a:gd name="T57" fmla="*/ 2093 h 2594"/>
                <a:gd name="T58" fmla="*/ 594 w 2594"/>
                <a:gd name="T59" fmla="*/ 2093 h 2594"/>
                <a:gd name="T60" fmla="*/ 1999 w 2594"/>
                <a:gd name="T61" fmla="*/ 2093 h 2594"/>
                <a:gd name="T62" fmla="*/ 2031 w 2594"/>
                <a:gd name="T63" fmla="*/ 2062 h 2594"/>
                <a:gd name="T64" fmla="*/ 2031 w 2594"/>
                <a:gd name="T65" fmla="*/ 2031 h 2594"/>
                <a:gd name="T66" fmla="*/ 1343 w 2594"/>
                <a:gd name="T67" fmla="*/ 844 h 2594"/>
                <a:gd name="T68" fmla="*/ 1312 w 2594"/>
                <a:gd name="T69" fmla="*/ 813 h 2594"/>
                <a:gd name="T70" fmla="*/ 1250 w 2594"/>
                <a:gd name="T71" fmla="*/ 844 h 2594"/>
                <a:gd name="T72" fmla="*/ 563 w 2594"/>
                <a:gd name="T73" fmla="*/ 2031 h 2594"/>
                <a:gd name="T74" fmla="*/ 563 w 2594"/>
                <a:gd name="T75" fmla="*/ 2093 h 2594"/>
                <a:gd name="T76" fmla="*/ 594 w 2594"/>
                <a:gd name="T77" fmla="*/ 2093 h 2594"/>
                <a:gd name="T78" fmla="*/ 1374 w 2594"/>
                <a:gd name="T79" fmla="*/ 1937 h 2594"/>
                <a:gd name="T80" fmla="*/ 1374 w 2594"/>
                <a:gd name="T81" fmla="*/ 1937 h 2594"/>
                <a:gd name="T82" fmla="*/ 1343 w 2594"/>
                <a:gd name="T83" fmla="*/ 1968 h 2594"/>
                <a:gd name="T84" fmla="*/ 1250 w 2594"/>
                <a:gd name="T85" fmla="*/ 1968 h 2594"/>
                <a:gd name="T86" fmla="*/ 1219 w 2594"/>
                <a:gd name="T87" fmla="*/ 1937 h 2594"/>
                <a:gd name="T88" fmla="*/ 1219 w 2594"/>
                <a:gd name="T89" fmla="*/ 1843 h 2594"/>
                <a:gd name="T90" fmla="*/ 1250 w 2594"/>
                <a:gd name="T91" fmla="*/ 1812 h 2594"/>
                <a:gd name="T92" fmla="*/ 1343 w 2594"/>
                <a:gd name="T93" fmla="*/ 1812 h 2594"/>
                <a:gd name="T94" fmla="*/ 1374 w 2594"/>
                <a:gd name="T95" fmla="*/ 1843 h 2594"/>
                <a:gd name="T96" fmla="*/ 1374 w 2594"/>
                <a:gd name="T97" fmla="*/ 1937 h 2594"/>
                <a:gd name="T98" fmla="*/ 1219 w 2594"/>
                <a:gd name="T99" fmla="*/ 1125 h 2594"/>
                <a:gd name="T100" fmla="*/ 1219 w 2594"/>
                <a:gd name="T101" fmla="*/ 1125 h 2594"/>
                <a:gd name="T102" fmla="*/ 1374 w 2594"/>
                <a:gd name="T103" fmla="*/ 1125 h 2594"/>
                <a:gd name="T104" fmla="*/ 1406 w 2594"/>
                <a:gd name="T105" fmla="*/ 1157 h 2594"/>
                <a:gd name="T106" fmla="*/ 1374 w 2594"/>
                <a:gd name="T107" fmla="*/ 1718 h 2594"/>
                <a:gd name="T108" fmla="*/ 1343 w 2594"/>
                <a:gd name="T109" fmla="*/ 1749 h 2594"/>
                <a:gd name="T110" fmla="*/ 1250 w 2594"/>
                <a:gd name="T111" fmla="*/ 1749 h 2594"/>
                <a:gd name="T112" fmla="*/ 1219 w 2594"/>
                <a:gd name="T113" fmla="*/ 1718 h 2594"/>
                <a:gd name="T114" fmla="*/ 1219 w 2594"/>
                <a:gd name="T115" fmla="*/ 1157 h 2594"/>
                <a:gd name="T116" fmla="*/ 1219 w 2594"/>
                <a:gd name="T117" fmla="*/ 1125 h 2594"/>
                <a:gd name="T118" fmla="*/ 1219 w 2594"/>
                <a:gd name="T119" fmla="*/ 1125 h 2594"/>
                <a:gd name="T120" fmla="*/ 1219 w 2594"/>
                <a:gd name="T121" fmla="*/ 112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94" h="2594">
                  <a:moveTo>
                    <a:pt x="2374" y="0"/>
                  </a:moveTo>
                  <a:lnTo>
                    <a:pt x="2374" y="0"/>
                  </a:lnTo>
                  <a:cubicBezTo>
                    <a:pt x="219" y="0"/>
                    <a:pt x="219" y="0"/>
                    <a:pt x="219" y="0"/>
                  </a:cubicBezTo>
                  <a:cubicBezTo>
                    <a:pt x="94" y="0"/>
                    <a:pt x="0" y="94"/>
                    <a:pt x="0" y="219"/>
                  </a:cubicBezTo>
                  <a:cubicBezTo>
                    <a:pt x="0" y="2374"/>
                    <a:pt x="0" y="2374"/>
                    <a:pt x="0" y="2374"/>
                  </a:cubicBezTo>
                  <a:cubicBezTo>
                    <a:pt x="0" y="2499"/>
                    <a:pt x="94" y="2593"/>
                    <a:pt x="219" y="2593"/>
                  </a:cubicBezTo>
                  <a:cubicBezTo>
                    <a:pt x="2374" y="2593"/>
                    <a:pt x="2374" y="2593"/>
                    <a:pt x="2374" y="2593"/>
                  </a:cubicBezTo>
                  <a:cubicBezTo>
                    <a:pt x="2499" y="2593"/>
                    <a:pt x="2593" y="2499"/>
                    <a:pt x="2593" y="2374"/>
                  </a:cubicBezTo>
                  <a:cubicBezTo>
                    <a:pt x="2593" y="219"/>
                    <a:pt x="2593" y="219"/>
                    <a:pt x="2593" y="219"/>
                  </a:cubicBezTo>
                  <a:cubicBezTo>
                    <a:pt x="2593" y="94"/>
                    <a:pt x="2499" y="0"/>
                    <a:pt x="2374" y="0"/>
                  </a:cubicBezTo>
                  <a:close/>
                  <a:moveTo>
                    <a:pt x="2249" y="250"/>
                  </a:moveTo>
                  <a:lnTo>
                    <a:pt x="2249" y="250"/>
                  </a:lnTo>
                  <a:cubicBezTo>
                    <a:pt x="2312" y="250"/>
                    <a:pt x="2343" y="282"/>
                    <a:pt x="2343" y="313"/>
                  </a:cubicBezTo>
                  <a:cubicBezTo>
                    <a:pt x="2343" y="375"/>
                    <a:pt x="2312" y="407"/>
                    <a:pt x="2249" y="407"/>
                  </a:cubicBezTo>
                  <a:cubicBezTo>
                    <a:pt x="2187" y="407"/>
                    <a:pt x="2156" y="375"/>
                    <a:pt x="2156" y="313"/>
                  </a:cubicBezTo>
                  <a:cubicBezTo>
                    <a:pt x="2156" y="282"/>
                    <a:pt x="2187" y="250"/>
                    <a:pt x="2249" y="250"/>
                  </a:cubicBezTo>
                  <a:close/>
                  <a:moveTo>
                    <a:pt x="1937" y="250"/>
                  </a:moveTo>
                  <a:lnTo>
                    <a:pt x="1937" y="250"/>
                  </a:lnTo>
                  <a:cubicBezTo>
                    <a:pt x="1999" y="250"/>
                    <a:pt x="2031" y="282"/>
                    <a:pt x="2031" y="313"/>
                  </a:cubicBezTo>
                  <a:cubicBezTo>
                    <a:pt x="2031" y="375"/>
                    <a:pt x="1999" y="407"/>
                    <a:pt x="1937" y="407"/>
                  </a:cubicBezTo>
                  <a:cubicBezTo>
                    <a:pt x="1906" y="407"/>
                    <a:pt x="1843" y="375"/>
                    <a:pt x="1843" y="313"/>
                  </a:cubicBezTo>
                  <a:cubicBezTo>
                    <a:pt x="1843" y="282"/>
                    <a:pt x="1906" y="250"/>
                    <a:pt x="1937" y="250"/>
                  </a:cubicBezTo>
                  <a:close/>
                  <a:moveTo>
                    <a:pt x="2343" y="2343"/>
                  </a:moveTo>
                  <a:lnTo>
                    <a:pt x="2343" y="2343"/>
                  </a:lnTo>
                  <a:cubicBezTo>
                    <a:pt x="250" y="2343"/>
                    <a:pt x="250" y="2343"/>
                    <a:pt x="250" y="2343"/>
                  </a:cubicBezTo>
                  <a:cubicBezTo>
                    <a:pt x="250" y="625"/>
                    <a:pt x="250" y="625"/>
                    <a:pt x="250" y="625"/>
                  </a:cubicBezTo>
                  <a:cubicBezTo>
                    <a:pt x="2343" y="625"/>
                    <a:pt x="2343" y="625"/>
                    <a:pt x="2343" y="625"/>
                  </a:cubicBezTo>
                  <a:lnTo>
                    <a:pt x="2343" y="2343"/>
                  </a:lnTo>
                  <a:close/>
                  <a:moveTo>
                    <a:pt x="594" y="2093"/>
                  </a:moveTo>
                  <a:lnTo>
                    <a:pt x="594" y="2093"/>
                  </a:lnTo>
                  <a:cubicBezTo>
                    <a:pt x="1999" y="2093"/>
                    <a:pt x="1999" y="2093"/>
                    <a:pt x="1999" y="2093"/>
                  </a:cubicBezTo>
                  <a:cubicBezTo>
                    <a:pt x="2031" y="2093"/>
                    <a:pt x="2031" y="2093"/>
                    <a:pt x="2031" y="2062"/>
                  </a:cubicBezTo>
                  <a:lnTo>
                    <a:pt x="2031" y="2031"/>
                  </a:lnTo>
                  <a:cubicBezTo>
                    <a:pt x="1343" y="844"/>
                    <a:pt x="1343" y="844"/>
                    <a:pt x="1343" y="844"/>
                  </a:cubicBezTo>
                  <a:cubicBezTo>
                    <a:pt x="1343" y="813"/>
                    <a:pt x="1312" y="813"/>
                    <a:pt x="1312" y="813"/>
                  </a:cubicBezTo>
                  <a:cubicBezTo>
                    <a:pt x="1281" y="813"/>
                    <a:pt x="1281" y="813"/>
                    <a:pt x="1250" y="844"/>
                  </a:cubicBezTo>
                  <a:cubicBezTo>
                    <a:pt x="563" y="2031"/>
                    <a:pt x="563" y="2031"/>
                    <a:pt x="563" y="2031"/>
                  </a:cubicBezTo>
                  <a:cubicBezTo>
                    <a:pt x="563" y="2062"/>
                    <a:pt x="563" y="2062"/>
                    <a:pt x="563" y="2093"/>
                  </a:cubicBezTo>
                  <a:lnTo>
                    <a:pt x="594" y="2093"/>
                  </a:lnTo>
                  <a:close/>
                  <a:moveTo>
                    <a:pt x="1374" y="1937"/>
                  </a:moveTo>
                  <a:lnTo>
                    <a:pt x="1374" y="1937"/>
                  </a:lnTo>
                  <a:cubicBezTo>
                    <a:pt x="1374" y="1968"/>
                    <a:pt x="1374" y="1968"/>
                    <a:pt x="1343" y="1968"/>
                  </a:cubicBezTo>
                  <a:cubicBezTo>
                    <a:pt x="1250" y="1968"/>
                    <a:pt x="1250" y="1968"/>
                    <a:pt x="1250" y="1968"/>
                  </a:cubicBezTo>
                  <a:cubicBezTo>
                    <a:pt x="1219" y="1968"/>
                    <a:pt x="1219" y="1968"/>
                    <a:pt x="1219" y="1937"/>
                  </a:cubicBezTo>
                  <a:cubicBezTo>
                    <a:pt x="1219" y="1843"/>
                    <a:pt x="1219" y="1843"/>
                    <a:pt x="1219" y="1843"/>
                  </a:cubicBezTo>
                  <a:cubicBezTo>
                    <a:pt x="1219" y="1812"/>
                    <a:pt x="1219" y="1812"/>
                    <a:pt x="1250" y="1812"/>
                  </a:cubicBezTo>
                  <a:cubicBezTo>
                    <a:pt x="1343" y="1812"/>
                    <a:pt x="1343" y="1812"/>
                    <a:pt x="1343" y="1812"/>
                  </a:cubicBezTo>
                  <a:cubicBezTo>
                    <a:pt x="1374" y="1812"/>
                    <a:pt x="1374" y="1812"/>
                    <a:pt x="1374" y="1843"/>
                  </a:cubicBezTo>
                  <a:lnTo>
                    <a:pt x="1374" y="1937"/>
                  </a:lnTo>
                  <a:close/>
                  <a:moveTo>
                    <a:pt x="1219" y="1125"/>
                  </a:moveTo>
                  <a:lnTo>
                    <a:pt x="1219" y="1125"/>
                  </a:lnTo>
                  <a:cubicBezTo>
                    <a:pt x="1374" y="1125"/>
                    <a:pt x="1374" y="1125"/>
                    <a:pt x="1374" y="1125"/>
                  </a:cubicBezTo>
                  <a:lnTo>
                    <a:pt x="1406" y="1157"/>
                  </a:lnTo>
                  <a:cubicBezTo>
                    <a:pt x="1374" y="1718"/>
                    <a:pt x="1374" y="1718"/>
                    <a:pt x="1374" y="1718"/>
                  </a:cubicBezTo>
                  <a:cubicBezTo>
                    <a:pt x="1374" y="1749"/>
                    <a:pt x="1374" y="1749"/>
                    <a:pt x="1343" y="1749"/>
                  </a:cubicBezTo>
                  <a:cubicBezTo>
                    <a:pt x="1250" y="1749"/>
                    <a:pt x="1250" y="1749"/>
                    <a:pt x="1250" y="1749"/>
                  </a:cubicBezTo>
                  <a:cubicBezTo>
                    <a:pt x="1219" y="1749"/>
                    <a:pt x="1219" y="1749"/>
                    <a:pt x="1219" y="1718"/>
                  </a:cubicBezTo>
                  <a:cubicBezTo>
                    <a:pt x="1219" y="1157"/>
                    <a:pt x="1219" y="1157"/>
                    <a:pt x="1219" y="1157"/>
                  </a:cubicBezTo>
                  <a:lnTo>
                    <a:pt x="1219" y="1125"/>
                  </a:lnTo>
                  <a:close/>
                  <a:moveTo>
                    <a:pt x="1219" y="1125"/>
                  </a:moveTo>
                  <a:lnTo>
                    <a:pt x="1219" y="1125"/>
                  </a:lnTo>
                  <a:close/>
                </a:path>
              </a:pathLst>
            </a:custGeom>
            <a:solidFill>
              <a:schemeClr val="bg1"/>
            </a:solidFill>
            <a:ln>
              <a:noFill/>
            </a:ln>
            <a:effectLst/>
          </p:spPr>
          <p:txBody>
            <a:bodyPr wrap="none" lIns="243797" tIns="121899" rIns="243797" bIns="121899" anchor="ctr"/>
            <a:lstStyle/>
            <a:p>
              <a:endParaRPr lang="en-US" dirty="0">
                <a:latin typeface="Calibri Light"/>
              </a:endParaRPr>
            </a:p>
          </p:txBody>
        </p:sp>
      </p:grpSp>
      <p:grpSp>
        <p:nvGrpSpPr>
          <p:cNvPr id="39" name="Group 38"/>
          <p:cNvGrpSpPr/>
          <p:nvPr/>
        </p:nvGrpSpPr>
        <p:grpSpPr>
          <a:xfrm>
            <a:off x="1739573" y="488028"/>
            <a:ext cx="20937538" cy="2200624"/>
            <a:chOff x="1739573" y="511491"/>
            <a:chExt cx="20937538" cy="2200624"/>
          </a:xfrm>
        </p:grpSpPr>
        <p:sp>
          <p:nvSpPr>
            <p:cNvPr id="40" name="TextBox 39"/>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SWOT ANALYSIS</a:t>
              </a:r>
              <a:endParaRPr lang="id-ID" sz="8800" b="1" dirty="0">
                <a:solidFill>
                  <a:schemeClr val="tx2"/>
                </a:solidFill>
                <a:latin typeface="Lato Regular"/>
                <a:cs typeface="Lato Regular"/>
              </a:endParaRPr>
            </a:p>
          </p:txBody>
        </p:sp>
        <p:grpSp>
          <p:nvGrpSpPr>
            <p:cNvPr id="41" name="Group 40"/>
            <p:cNvGrpSpPr/>
            <p:nvPr/>
          </p:nvGrpSpPr>
          <p:grpSpPr>
            <a:xfrm>
              <a:off x="10842089" y="1977406"/>
              <a:ext cx="2738812" cy="73151"/>
              <a:chOff x="1775295" y="2020905"/>
              <a:chExt cx="3631535" cy="45719"/>
            </a:xfrm>
          </p:grpSpPr>
          <p:sp>
            <p:nvSpPr>
              <p:cNvPr id="43" name="Rectangle 42"/>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4" name="Rectangle 43"/>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6" name="Rectangle 45"/>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7" name="Rectangle 46"/>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8" name="Rectangle 47"/>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0" name="Rectangle 49"/>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2" name="TextBox 41"/>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4068373799"/>
      </p:ext>
    </p:extLst>
  </p:cSld>
  <p:clrMapOvr>
    <a:masterClrMapping/>
  </p:clrMapOvr>
  <mc:AlternateContent xmlns:mc="http://schemas.openxmlformats.org/markup-compatibility/2006" xmlns:p14="http://schemas.microsoft.com/office/powerpoint/2010/main">
    <mc:Choice Requires="p14">
      <p:transition spd="slow" p14:dur="17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anim calcmode="lin" valueType="num">
                                      <p:cBhvr>
                                        <p:cTn id="8" dur="500" fill="hold"/>
                                        <p:tgtEl>
                                          <p:spTgt spid="39"/>
                                        </p:tgtEl>
                                        <p:attrNameLst>
                                          <p:attrName>ppt_x</p:attrName>
                                        </p:attrNameLst>
                                      </p:cBhvr>
                                      <p:tavLst>
                                        <p:tav tm="0">
                                          <p:val>
                                            <p:strVal val="#ppt_x"/>
                                          </p:val>
                                        </p:tav>
                                        <p:tav tm="100000">
                                          <p:val>
                                            <p:strVal val="#ppt_x"/>
                                          </p:val>
                                        </p:tav>
                                      </p:tavLst>
                                    </p:anim>
                                    <p:anim calcmode="lin" valueType="num">
                                      <p:cBhvr>
                                        <p:cTn id="9" dur="500" fill="hold"/>
                                        <p:tgtEl>
                                          <p:spTgt spid="3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80"/>
                                        </p:tgtEl>
                                        <p:attrNameLst>
                                          <p:attrName>style.visibility</p:attrName>
                                        </p:attrNameLst>
                                      </p:cBhvr>
                                      <p:to>
                                        <p:strVal val="visible"/>
                                      </p:to>
                                    </p:set>
                                    <p:animEffect transition="in" filter="wipe(left)">
                                      <p:cBhvr>
                                        <p:cTn id="22" dur="500"/>
                                        <p:tgtEl>
                                          <p:spTgt spid="80"/>
                                        </p:tgtEl>
                                      </p:cBhvr>
                                    </p:animEffect>
                                  </p:childTnLst>
                                </p:cTn>
                              </p:par>
                            </p:childTnLst>
                          </p:cTn>
                        </p:par>
                        <p:par>
                          <p:cTn id="23" fill="hold">
                            <p:stCondLst>
                              <p:cond delay="1500"/>
                            </p:stCondLst>
                            <p:childTnLst>
                              <p:par>
                                <p:cTn id="24" presetID="22" presetClass="entr" presetSubtype="8" fill="hold"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left)">
                                      <p:cBhvr>
                                        <p:cTn id="26" dur="500"/>
                                        <p:tgtEl>
                                          <p:spTgt spid="4"/>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84"/>
                                        </p:tgtEl>
                                        <p:attrNameLst>
                                          <p:attrName>style.visibility</p:attrName>
                                        </p:attrNameLst>
                                      </p:cBhvr>
                                      <p:to>
                                        <p:strVal val="visible"/>
                                      </p:to>
                                    </p:set>
                                    <p:animEffect transition="in" filter="wipe(left)">
                                      <p:cBhvr>
                                        <p:cTn id="29" dur="500"/>
                                        <p:tgtEl>
                                          <p:spTgt spid="84"/>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wipe(left)">
                                      <p:cBhvr>
                                        <p:cTn id="33" dur="500"/>
                                        <p:tgtEl>
                                          <p:spTgt spid="5"/>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8"/>
                                        </p:tgtEl>
                                        <p:attrNameLst>
                                          <p:attrName>style.visibility</p:attrName>
                                        </p:attrNameLst>
                                      </p:cBhvr>
                                      <p:to>
                                        <p:strVal val="visible"/>
                                      </p:to>
                                    </p:set>
                                    <p:animEffect transition="in" filter="wipe(left)">
                                      <p:cBhvr>
                                        <p:cTn id="36" dur="500"/>
                                        <p:tgtEl>
                                          <p:spTgt spid="88"/>
                                        </p:tgtEl>
                                      </p:cBhvr>
                                    </p:animEffect>
                                  </p:childTnLst>
                                </p:cTn>
                              </p:par>
                            </p:childTnLst>
                          </p:cTn>
                        </p:par>
                        <p:par>
                          <p:cTn id="37" fill="hold">
                            <p:stCondLst>
                              <p:cond delay="2500"/>
                            </p:stCondLst>
                            <p:childTnLst>
                              <p:par>
                                <p:cTn id="38" presetID="22" presetClass="entr" presetSubtype="8" fill="hold" nodeType="after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wipe(left)">
                                      <p:cBhvr>
                                        <p:cTn id="40" dur="500"/>
                                        <p:tgtEl>
                                          <p:spTgt spid="6"/>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98"/>
                                        </p:tgtEl>
                                        <p:attrNameLst>
                                          <p:attrName>style.visibility</p:attrName>
                                        </p:attrNameLst>
                                      </p:cBhvr>
                                      <p:to>
                                        <p:strVal val="visible"/>
                                      </p:to>
                                    </p:set>
                                    <p:animEffect transition="in" filter="wipe(left)">
                                      <p:cBhvr>
                                        <p:cTn id="43"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84" grpId="0"/>
      <p:bldP spid="88" grpId="0"/>
      <p:bldP spid="9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1017901725"/>
              </p:ext>
            </p:extLst>
          </p:nvPr>
        </p:nvGraphicFramePr>
        <p:xfrm>
          <a:off x="1030032" y="3213065"/>
          <a:ext cx="22374109" cy="8800273"/>
        </p:xfrm>
        <a:graphic>
          <a:graphicData uri="http://schemas.openxmlformats.org/drawingml/2006/table">
            <a:tbl>
              <a:tblPr firstRow="1" bandRow="1">
                <a:tableStyleId>{3B4B98B0-60AC-42C2-AFA5-B58CD77FA1E5}</a:tableStyleId>
              </a:tblPr>
              <a:tblGrid>
                <a:gridCol w="1781243"/>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tblGrid>
              <a:tr h="815744">
                <a:tc>
                  <a:txBody>
                    <a:bodyPr/>
                    <a:lstStyle/>
                    <a:p>
                      <a:pPr algn="l"/>
                      <a:r>
                        <a:rPr lang="en-US" sz="2100" dirty="0" smtClean="0">
                          <a:solidFill>
                            <a:schemeClr val="bg1"/>
                          </a:solidFill>
                          <a:latin typeface="Lato Regular"/>
                          <a:cs typeface="Lato Regular"/>
                        </a:rPr>
                        <a:t>2015</a:t>
                      </a:r>
                      <a:endParaRPr lang="en-US" sz="2100" dirty="0">
                        <a:solidFill>
                          <a:schemeClr val="bg1"/>
                        </a:solidFill>
                        <a:latin typeface="Lato Regular"/>
                        <a:cs typeface="Lato Regular"/>
                      </a:endParaRPr>
                    </a:p>
                  </a:txBody>
                  <a:tcPr marL="243777" marR="243777" marT="121920" marB="121920" anchor="ctr">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3</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4</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5</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6</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7</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8</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9</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10</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11</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12</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13</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14</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15</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16</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17</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18</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19</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20</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21</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22</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23</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24</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25</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26</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27</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28</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29</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30</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31</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solidFill>
                      <a:schemeClr val="accent5"/>
                    </a:solidFill>
                  </a:tcPr>
                </a:tc>
              </a:tr>
              <a:tr h="670435">
                <a:tc>
                  <a:txBody>
                    <a:bodyPr/>
                    <a:lstStyle/>
                    <a:p>
                      <a:pPr algn="l"/>
                      <a:r>
                        <a:rPr lang="en-US" sz="2100" dirty="0" smtClean="0">
                          <a:solidFill>
                            <a:schemeClr val="bg1"/>
                          </a:solidFill>
                          <a:latin typeface="Lato Regular"/>
                          <a:cs typeface="Lato Regular"/>
                        </a:rPr>
                        <a:t>January</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February</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09744">
                <a:tc>
                  <a:txBody>
                    <a:bodyPr/>
                    <a:lstStyle/>
                    <a:p>
                      <a:pPr algn="l"/>
                      <a:r>
                        <a:rPr lang="en-US" sz="2100" dirty="0" smtClean="0">
                          <a:solidFill>
                            <a:schemeClr val="bg1"/>
                          </a:solidFill>
                          <a:latin typeface="Lato Regular"/>
                          <a:cs typeface="Lato Regular"/>
                        </a:rPr>
                        <a:t>March</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April</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70435">
                <a:tc>
                  <a:txBody>
                    <a:bodyPr/>
                    <a:lstStyle/>
                    <a:p>
                      <a:pPr algn="l"/>
                      <a:r>
                        <a:rPr lang="en-US" sz="2100" dirty="0" smtClean="0">
                          <a:solidFill>
                            <a:schemeClr val="bg1"/>
                          </a:solidFill>
                          <a:latin typeface="Lato Regular"/>
                          <a:cs typeface="Lato Regular"/>
                        </a:rPr>
                        <a:t>May</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June</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70435">
                <a:tc>
                  <a:txBody>
                    <a:bodyPr/>
                    <a:lstStyle/>
                    <a:p>
                      <a:pPr algn="l"/>
                      <a:r>
                        <a:rPr lang="en-US" sz="2100" dirty="0" smtClean="0">
                          <a:solidFill>
                            <a:schemeClr val="bg1"/>
                          </a:solidFill>
                          <a:latin typeface="Lato Regular"/>
                          <a:cs typeface="Lato Regular"/>
                        </a:rPr>
                        <a:t>July</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August</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70435">
                <a:tc>
                  <a:txBody>
                    <a:bodyPr/>
                    <a:lstStyle/>
                    <a:p>
                      <a:pPr algn="l"/>
                      <a:r>
                        <a:rPr lang="en-US" sz="2100" dirty="0" smtClean="0">
                          <a:solidFill>
                            <a:schemeClr val="bg1"/>
                          </a:solidFill>
                          <a:latin typeface="Lato Regular"/>
                          <a:cs typeface="Lato Regular"/>
                        </a:rPr>
                        <a:t>September</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October</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70435">
                <a:tc>
                  <a:txBody>
                    <a:bodyPr/>
                    <a:lstStyle/>
                    <a:p>
                      <a:pPr algn="l"/>
                      <a:r>
                        <a:rPr lang="en-US" sz="2100" dirty="0" smtClean="0">
                          <a:solidFill>
                            <a:schemeClr val="bg1"/>
                          </a:solidFill>
                          <a:latin typeface="Lato Regular"/>
                          <a:cs typeface="Lato Regular"/>
                        </a:rPr>
                        <a:t>November</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December</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bl>
          </a:graphicData>
        </a:graphic>
      </p:graphicFrame>
      <p:grpSp>
        <p:nvGrpSpPr>
          <p:cNvPr id="5" name="Group 4"/>
          <p:cNvGrpSpPr/>
          <p:nvPr/>
        </p:nvGrpSpPr>
        <p:grpSpPr>
          <a:xfrm>
            <a:off x="3473714" y="4820092"/>
            <a:ext cx="2668145" cy="618435"/>
            <a:chOff x="1319696" y="1648789"/>
            <a:chExt cx="1000815" cy="231913"/>
          </a:xfrm>
        </p:grpSpPr>
        <p:sp>
          <p:nvSpPr>
            <p:cNvPr id="8" name="Rounded Rectangle 7"/>
            <p:cNvSpPr/>
            <p:nvPr/>
          </p:nvSpPr>
          <p:spPr>
            <a:xfrm>
              <a:off x="1319696" y="1672688"/>
              <a:ext cx="999434" cy="127508"/>
            </a:xfrm>
            <a:prstGeom prst="round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23" name="Text Placeholder 2"/>
            <p:cNvSpPr txBox="1">
              <a:spLocks/>
            </p:cNvSpPr>
            <p:nvPr/>
          </p:nvSpPr>
          <p:spPr>
            <a:xfrm>
              <a:off x="1319696" y="1648789"/>
              <a:ext cx="1000815"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Meeting</a:t>
              </a:r>
              <a:endParaRPr lang="en-US" sz="1900" dirty="0">
                <a:solidFill>
                  <a:srgbClr val="FFFFFF"/>
                </a:solidFill>
                <a:latin typeface="Lato Regular"/>
                <a:cs typeface="Lato Regular"/>
              </a:endParaRPr>
            </a:p>
          </p:txBody>
        </p:sp>
      </p:grpSp>
      <p:grpSp>
        <p:nvGrpSpPr>
          <p:cNvPr id="7" name="Group 6"/>
          <p:cNvGrpSpPr/>
          <p:nvPr/>
        </p:nvGrpSpPr>
        <p:grpSpPr>
          <a:xfrm>
            <a:off x="10775227" y="4820092"/>
            <a:ext cx="7978679" cy="618435"/>
            <a:chOff x="4058477" y="1648789"/>
            <a:chExt cx="2992784" cy="231913"/>
          </a:xfrm>
        </p:grpSpPr>
        <p:sp>
          <p:nvSpPr>
            <p:cNvPr id="13" name="Rounded Rectangle 12"/>
            <p:cNvSpPr/>
            <p:nvPr/>
          </p:nvSpPr>
          <p:spPr>
            <a:xfrm>
              <a:off x="4058477" y="1672688"/>
              <a:ext cx="2992784" cy="127508"/>
            </a:xfrm>
            <a:prstGeom prst="round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24" name="Text Placeholder 2"/>
            <p:cNvSpPr txBox="1">
              <a:spLocks/>
            </p:cNvSpPr>
            <p:nvPr/>
          </p:nvSpPr>
          <p:spPr>
            <a:xfrm>
              <a:off x="4058477" y="1648789"/>
              <a:ext cx="2992784"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Annual Conference</a:t>
              </a:r>
              <a:endParaRPr lang="en-US" sz="1900" dirty="0">
                <a:solidFill>
                  <a:srgbClr val="FFFFFF"/>
                </a:solidFill>
                <a:latin typeface="Lato Regular"/>
                <a:cs typeface="Lato Regular"/>
              </a:endParaRPr>
            </a:p>
          </p:txBody>
        </p:sp>
      </p:grpSp>
      <p:grpSp>
        <p:nvGrpSpPr>
          <p:cNvPr id="4" name="Group 3"/>
          <p:cNvGrpSpPr/>
          <p:nvPr/>
        </p:nvGrpSpPr>
        <p:grpSpPr>
          <a:xfrm>
            <a:off x="9847804" y="4157481"/>
            <a:ext cx="4675691" cy="618435"/>
            <a:chOff x="2807115" y="1400310"/>
            <a:chExt cx="1753841" cy="231913"/>
          </a:xfrm>
        </p:grpSpPr>
        <p:sp>
          <p:nvSpPr>
            <p:cNvPr id="10" name="Rounded Rectangle 9"/>
            <p:cNvSpPr/>
            <p:nvPr/>
          </p:nvSpPr>
          <p:spPr>
            <a:xfrm>
              <a:off x="2816085" y="1415855"/>
              <a:ext cx="1744871" cy="127508"/>
            </a:xfrm>
            <a:prstGeom prst="round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25" name="Text Placeholder 2"/>
            <p:cNvSpPr txBox="1">
              <a:spLocks/>
            </p:cNvSpPr>
            <p:nvPr/>
          </p:nvSpPr>
          <p:spPr>
            <a:xfrm>
              <a:off x="2807115" y="1400310"/>
              <a:ext cx="1753841"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Project of Year</a:t>
              </a:r>
              <a:endParaRPr lang="en-US" sz="1900" dirty="0">
                <a:solidFill>
                  <a:srgbClr val="FFFFFF"/>
                </a:solidFill>
                <a:latin typeface="Lato Regular"/>
                <a:cs typeface="Lato Regular"/>
              </a:endParaRPr>
            </a:p>
          </p:txBody>
        </p:sp>
      </p:grpSp>
      <p:grpSp>
        <p:nvGrpSpPr>
          <p:cNvPr id="11" name="Group 10"/>
          <p:cNvGrpSpPr/>
          <p:nvPr/>
        </p:nvGrpSpPr>
        <p:grpSpPr>
          <a:xfrm>
            <a:off x="8110765" y="5467977"/>
            <a:ext cx="2002031" cy="618435"/>
            <a:chOff x="3059043" y="1891746"/>
            <a:chExt cx="750957" cy="231913"/>
          </a:xfrm>
        </p:grpSpPr>
        <p:sp>
          <p:nvSpPr>
            <p:cNvPr id="14" name="Rounded Rectangle 13"/>
            <p:cNvSpPr/>
            <p:nvPr/>
          </p:nvSpPr>
          <p:spPr>
            <a:xfrm>
              <a:off x="3059043" y="1907544"/>
              <a:ext cx="750957" cy="127508"/>
            </a:xfrm>
            <a:prstGeom prst="roundRect">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26" name="Text Placeholder 2"/>
            <p:cNvSpPr txBox="1">
              <a:spLocks/>
            </p:cNvSpPr>
            <p:nvPr/>
          </p:nvSpPr>
          <p:spPr>
            <a:xfrm>
              <a:off x="3059043" y="1891746"/>
              <a:ext cx="750957"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Conference</a:t>
              </a:r>
              <a:endParaRPr lang="en-US" sz="1900" dirty="0">
                <a:solidFill>
                  <a:srgbClr val="FFFFFF"/>
                </a:solidFill>
                <a:latin typeface="Lato Regular"/>
                <a:cs typeface="Lato Regular"/>
              </a:endParaRPr>
            </a:p>
          </p:txBody>
        </p:sp>
      </p:grpSp>
      <p:grpSp>
        <p:nvGrpSpPr>
          <p:cNvPr id="12" name="Group 11"/>
          <p:cNvGrpSpPr/>
          <p:nvPr/>
        </p:nvGrpSpPr>
        <p:grpSpPr>
          <a:xfrm>
            <a:off x="9119142" y="6086412"/>
            <a:ext cx="4666494" cy="618435"/>
            <a:chOff x="1071217" y="2129181"/>
            <a:chExt cx="1750391" cy="231913"/>
          </a:xfrm>
        </p:grpSpPr>
        <p:sp>
          <p:nvSpPr>
            <p:cNvPr id="9" name="Rounded Rectangle 8"/>
            <p:cNvSpPr/>
            <p:nvPr/>
          </p:nvSpPr>
          <p:spPr>
            <a:xfrm>
              <a:off x="1071217" y="2144724"/>
              <a:ext cx="1750391"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27" name="Text Placeholder 2"/>
            <p:cNvSpPr txBox="1">
              <a:spLocks/>
            </p:cNvSpPr>
            <p:nvPr/>
          </p:nvSpPr>
          <p:spPr>
            <a:xfrm>
              <a:off x="1071217" y="2129181"/>
              <a:ext cx="1750391"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General Campaign</a:t>
              </a:r>
              <a:endParaRPr lang="en-US" sz="1900" dirty="0">
                <a:solidFill>
                  <a:schemeClr val="bg1"/>
                </a:solidFill>
                <a:latin typeface="Lato Regular"/>
                <a:cs typeface="Lato Regular"/>
              </a:endParaRPr>
            </a:p>
          </p:txBody>
        </p:sp>
      </p:grpSp>
      <p:grpSp>
        <p:nvGrpSpPr>
          <p:cNvPr id="36" name="Group 35"/>
          <p:cNvGrpSpPr/>
          <p:nvPr/>
        </p:nvGrpSpPr>
        <p:grpSpPr>
          <a:xfrm>
            <a:off x="18737637" y="6757852"/>
            <a:ext cx="2018298" cy="618435"/>
            <a:chOff x="7045158" y="2375449"/>
            <a:chExt cx="757059" cy="231913"/>
          </a:xfrm>
        </p:grpSpPr>
        <p:sp>
          <p:nvSpPr>
            <p:cNvPr id="15" name="Rounded Rectangle 14"/>
            <p:cNvSpPr/>
            <p:nvPr/>
          </p:nvSpPr>
          <p:spPr>
            <a:xfrm>
              <a:off x="7045158" y="2401558"/>
              <a:ext cx="757059" cy="127508"/>
            </a:xfrm>
            <a:prstGeom prst="roundRect">
              <a:avLst/>
            </a:prstGeom>
            <a:solidFill>
              <a:schemeClr val="accent4"/>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28" name="Text Placeholder 2"/>
            <p:cNvSpPr txBox="1">
              <a:spLocks/>
            </p:cNvSpPr>
            <p:nvPr/>
          </p:nvSpPr>
          <p:spPr>
            <a:xfrm>
              <a:off x="7045158" y="2375449"/>
              <a:ext cx="757059"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a:solidFill>
                    <a:srgbClr val="FFFFFF"/>
                  </a:solidFill>
                  <a:latin typeface="Lato Regular"/>
                  <a:cs typeface="Lato Regular"/>
                </a:rPr>
                <a:t>Conference</a:t>
              </a:r>
            </a:p>
          </p:txBody>
        </p:sp>
      </p:grpSp>
      <p:grpSp>
        <p:nvGrpSpPr>
          <p:cNvPr id="43" name="Group 42"/>
          <p:cNvGrpSpPr/>
          <p:nvPr/>
        </p:nvGrpSpPr>
        <p:grpSpPr>
          <a:xfrm>
            <a:off x="11452389" y="7408673"/>
            <a:ext cx="6639081" cy="618435"/>
            <a:chOff x="4312479" y="2619507"/>
            <a:chExt cx="2490304" cy="231913"/>
          </a:xfrm>
        </p:grpSpPr>
        <p:sp>
          <p:nvSpPr>
            <p:cNvPr id="16" name="Rounded Rectangle 15"/>
            <p:cNvSpPr/>
            <p:nvPr/>
          </p:nvSpPr>
          <p:spPr>
            <a:xfrm>
              <a:off x="4312479" y="2644515"/>
              <a:ext cx="2490304" cy="127508"/>
            </a:xfrm>
            <a:prstGeom prst="roundRect">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29" name="Text Placeholder 2"/>
            <p:cNvSpPr txBox="1">
              <a:spLocks/>
            </p:cNvSpPr>
            <p:nvPr/>
          </p:nvSpPr>
          <p:spPr>
            <a:xfrm>
              <a:off x="4312479" y="2619507"/>
              <a:ext cx="2490304"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Health Project</a:t>
              </a:r>
              <a:endParaRPr lang="en-US" sz="1900" dirty="0">
                <a:solidFill>
                  <a:srgbClr val="FFFFFF"/>
                </a:solidFill>
                <a:latin typeface="Lato Regular"/>
                <a:cs typeface="Lato Regular"/>
              </a:endParaRPr>
            </a:p>
          </p:txBody>
        </p:sp>
      </p:grpSp>
      <p:grpSp>
        <p:nvGrpSpPr>
          <p:cNvPr id="44" name="Group 43"/>
          <p:cNvGrpSpPr/>
          <p:nvPr/>
        </p:nvGrpSpPr>
        <p:grpSpPr>
          <a:xfrm>
            <a:off x="9434092" y="8094175"/>
            <a:ext cx="4020326" cy="618435"/>
            <a:chOff x="3555420" y="2876570"/>
            <a:chExt cx="1508015" cy="231913"/>
          </a:xfrm>
        </p:grpSpPr>
        <p:sp>
          <p:nvSpPr>
            <p:cNvPr id="17" name="Rounded Rectangle 16"/>
            <p:cNvSpPr/>
            <p:nvPr/>
          </p:nvSpPr>
          <p:spPr>
            <a:xfrm>
              <a:off x="3560942" y="2895681"/>
              <a:ext cx="1502493"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30" name="Text Placeholder 2"/>
            <p:cNvSpPr txBox="1">
              <a:spLocks/>
            </p:cNvSpPr>
            <p:nvPr/>
          </p:nvSpPr>
          <p:spPr>
            <a:xfrm>
              <a:off x="3555420" y="2876570"/>
              <a:ext cx="1508015"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Manager Conference</a:t>
              </a:r>
              <a:endParaRPr lang="en-US" sz="1900" dirty="0">
                <a:solidFill>
                  <a:schemeClr val="bg1"/>
                </a:solidFill>
                <a:latin typeface="Lato Regular"/>
                <a:cs typeface="Lato Regular"/>
              </a:endParaRPr>
            </a:p>
          </p:txBody>
        </p:sp>
      </p:grpSp>
      <p:grpSp>
        <p:nvGrpSpPr>
          <p:cNvPr id="45" name="Group 44"/>
          <p:cNvGrpSpPr/>
          <p:nvPr/>
        </p:nvGrpSpPr>
        <p:grpSpPr>
          <a:xfrm>
            <a:off x="12754408" y="8770828"/>
            <a:ext cx="2010164" cy="618435"/>
            <a:chOff x="4800863" y="3130315"/>
            <a:chExt cx="754008" cy="231913"/>
          </a:xfrm>
        </p:grpSpPr>
        <p:sp>
          <p:nvSpPr>
            <p:cNvPr id="18" name="Rounded Rectangle 17"/>
            <p:cNvSpPr/>
            <p:nvPr/>
          </p:nvSpPr>
          <p:spPr>
            <a:xfrm>
              <a:off x="4803913" y="3155950"/>
              <a:ext cx="750957"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31" name="Text Placeholder 2"/>
            <p:cNvSpPr txBox="1">
              <a:spLocks/>
            </p:cNvSpPr>
            <p:nvPr/>
          </p:nvSpPr>
          <p:spPr>
            <a:xfrm>
              <a:off x="4800863" y="3130315"/>
              <a:ext cx="754008"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a:solidFill>
                    <a:schemeClr val="bg1"/>
                  </a:solidFill>
                  <a:latin typeface="Lato Regular"/>
                  <a:cs typeface="Lato Regular"/>
                </a:rPr>
                <a:t>Conference</a:t>
              </a:r>
            </a:p>
          </p:txBody>
        </p:sp>
      </p:grpSp>
      <p:grpSp>
        <p:nvGrpSpPr>
          <p:cNvPr id="46" name="Group 45"/>
          <p:cNvGrpSpPr/>
          <p:nvPr/>
        </p:nvGrpSpPr>
        <p:grpSpPr>
          <a:xfrm>
            <a:off x="6754549" y="9411543"/>
            <a:ext cx="3997476" cy="618435"/>
            <a:chOff x="1565121" y="3383804"/>
            <a:chExt cx="1499444" cy="231913"/>
          </a:xfrm>
        </p:grpSpPr>
        <p:sp>
          <p:nvSpPr>
            <p:cNvPr id="19" name="Rounded Rectangle 18"/>
            <p:cNvSpPr/>
            <p:nvPr/>
          </p:nvSpPr>
          <p:spPr>
            <a:xfrm>
              <a:off x="1576456" y="3403681"/>
              <a:ext cx="1488109" cy="127508"/>
            </a:xfrm>
            <a:prstGeom prst="roundRect">
              <a:avLst/>
            </a:prstGeom>
            <a:solidFill>
              <a:schemeClr val="accent4"/>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32" name="Text Placeholder 2"/>
            <p:cNvSpPr txBox="1">
              <a:spLocks/>
            </p:cNvSpPr>
            <p:nvPr/>
          </p:nvSpPr>
          <p:spPr>
            <a:xfrm>
              <a:off x="1565121" y="3383804"/>
              <a:ext cx="1499443"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Interviews</a:t>
              </a:r>
              <a:endParaRPr lang="en-US" sz="1900" dirty="0">
                <a:solidFill>
                  <a:srgbClr val="FFFFFF"/>
                </a:solidFill>
                <a:latin typeface="Lato Regular"/>
                <a:cs typeface="Lato Regular"/>
              </a:endParaRPr>
            </a:p>
          </p:txBody>
        </p:sp>
      </p:grpSp>
      <p:grpSp>
        <p:nvGrpSpPr>
          <p:cNvPr id="48" name="Group 47"/>
          <p:cNvGrpSpPr/>
          <p:nvPr/>
        </p:nvGrpSpPr>
        <p:grpSpPr>
          <a:xfrm>
            <a:off x="4128012" y="10786743"/>
            <a:ext cx="2657884" cy="618435"/>
            <a:chOff x="1565122" y="3886283"/>
            <a:chExt cx="996966" cy="231913"/>
          </a:xfrm>
        </p:grpSpPr>
        <p:sp>
          <p:nvSpPr>
            <p:cNvPr id="20" name="Rounded Rectangle 19"/>
            <p:cNvSpPr/>
            <p:nvPr/>
          </p:nvSpPr>
          <p:spPr>
            <a:xfrm>
              <a:off x="1576456" y="3906159"/>
              <a:ext cx="985631"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33" name="Text Placeholder 2"/>
            <p:cNvSpPr txBox="1">
              <a:spLocks/>
            </p:cNvSpPr>
            <p:nvPr/>
          </p:nvSpPr>
          <p:spPr>
            <a:xfrm>
              <a:off x="1565122" y="3886283"/>
              <a:ext cx="996966"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General Meeting </a:t>
              </a:r>
              <a:endParaRPr lang="en-US" sz="1900" dirty="0">
                <a:solidFill>
                  <a:schemeClr val="bg1"/>
                </a:solidFill>
                <a:latin typeface="Lato Regular"/>
                <a:cs typeface="Lato Regular"/>
              </a:endParaRPr>
            </a:p>
          </p:txBody>
        </p:sp>
      </p:grpSp>
      <p:grpSp>
        <p:nvGrpSpPr>
          <p:cNvPr id="49" name="Group 48"/>
          <p:cNvGrpSpPr/>
          <p:nvPr/>
        </p:nvGrpSpPr>
        <p:grpSpPr>
          <a:xfrm>
            <a:off x="6110190" y="11447015"/>
            <a:ext cx="2663016" cy="618435"/>
            <a:chOff x="2308632" y="4133885"/>
            <a:chExt cx="998891" cy="231913"/>
          </a:xfrm>
        </p:grpSpPr>
        <p:sp>
          <p:nvSpPr>
            <p:cNvPr id="21" name="Rounded Rectangle 20"/>
            <p:cNvSpPr/>
            <p:nvPr/>
          </p:nvSpPr>
          <p:spPr>
            <a:xfrm>
              <a:off x="2320511" y="4153468"/>
              <a:ext cx="987012" cy="127508"/>
            </a:xfrm>
            <a:prstGeom prst="round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34" name="Text Placeholder 2"/>
            <p:cNvSpPr txBox="1">
              <a:spLocks/>
            </p:cNvSpPr>
            <p:nvPr/>
          </p:nvSpPr>
          <p:spPr>
            <a:xfrm>
              <a:off x="2308632" y="4133885"/>
              <a:ext cx="996966"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Social Meeting</a:t>
              </a:r>
              <a:endParaRPr lang="en-US" sz="1900" dirty="0">
                <a:solidFill>
                  <a:srgbClr val="FFFFFF"/>
                </a:solidFill>
                <a:latin typeface="Lato Regular"/>
                <a:cs typeface="Lato Regular"/>
              </a:endParaRPr>
            </a:p>
          </p:txBody>
        </p:sp>
      </p:grpSp>
      <p:grpSp>
        <p:nvGrpSpPr>
          <p:cNvPr id="47" name="Group 46"/>
          <p:cNvGrpSpPr/>
          <p:nvPr/>
        </p:nvGrpSpPr>
        <p:grpSpPr>
          <a:xfrm>
            <a:off x="16079752" y="10104348"/>
            <a:ext cx="6015777" cy="618435"/>
            <a:chOff x="6048192" y="3630385"/>
            <a:chExt cx="2256504" cy="231913"/>
          </a:xfrm>
        </p:grpSpPr>
        <p:sp>
          <p:nvSpPr>
            <p:cNvPr id="22" name="Rounded Rectangle 21"/>
            <p:cNvSpPr/>
            <p:nvPr/>
          </p:nvSpPr>
          <p:spPr>
            <a:xfrm>
              <a:off x="6059527" y="3652159"/>
              <a:ext cx="2245169"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35" name="Text Placeholder 2"/>
            <p:cNvSpPr txBox="1">
              <a:spLocks/>
            </p:cNvSpPr>
            <p:nvPr/>
          </p:nvSpPr>
          <p:spPr>
            <a:xfrm>
              <a:off x="6048192" y="3630385"/>
              <a:ext cx="2256504"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Best Workshop</a:t>
              </a:r>
              <a:endParaRPr lang="en-US" sz="1900" dirty="0">
                <a:solidFill>
                  <a:schemeClr val="bg1"/>
                </a:solidFill>
                <a:latin typeface="Lato Regular"/>
                <a:cs typeface="Lato Regular"/>
              </a:endParaRPr>
            </a:p>
          </p:txBody>
        </p:sp>
      </p:grpSp>
      <p:grpSp>
        <p:nvGrpSpPr>
          <p:cNvPr id="56" name="Group 55"/>
          <p:cNvGrpSpPr/>
          <p:nvPr/>
        </p:nvGrpSpPr>
        <p:grpSpPr>
          <a:xfrm>
            <a:off x="4764162" y="6076433"/>
            <a:ext cx="2018298" cy="618435"/>
            <a:chOff x="7045158" y="2375449"/>
            <a:chExt cx="757059" cy="231913"/>
          </a:xfrm>
        </p:grpSpPr>
        <p:sp>
          <p:nvSpPr>
            <p:cNvPr id="57" name="Rounded Rectangle 56"/>
            <p:cNvSpPr/>
            <p:nvPr/>
          </p:nvSpPr>
          <p:spPr>
            <a:xfrm>
              <a:off x="7045158" y="2401558"/>
              <a:ext cx="757059"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58" name="Text Placeholder 2"/>
            <p:cNvSpPr txBox="1">
              <a:spLocks/>
            </p:cNvSpPr>
            <p:nvPr/>
          </p:nvSpPr>
          <p:spPr>
            <a:xfrm>
              <a:off x="7045158" y="2375449"/>
              <a:ext cx="757059"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a:solidFill>
                    <a:srgbClr val="FFFFFF"/>
                  </a:solidFill>
                  <a:latin typeface="Lato Regular"/>
                  <a:cs typeface="Lato Regular"/>
                </a:rPr>
                <a:t>Conference</a:t>
              </a:r>
            </a:p>
          </p:txBody>
        </p:sp>
      </p:grpSp>
      <p:grpSp>
        <p:nvGrpSpPr>
          <p:cNvPr id="59" name="Group 58"/>
          <p:cNvGrpSpPr/>
          <p:nvPr/>
        </p:nvGrpSpPr>
        <p:grpSpPr>
          <a:xfrm>
            <a:off x="6365281" y="7443127"/>
            <a:ext cx="2002031" cy="618435"/>
            <a:chOff x="3059043" y="1891746"/>
            <a:chExt cx="750957" cy="231913"/>
          </a:xfrm>
        </p:grpSpPr>
        <p:sp>
          <p:nvSpPr>
            <p:cNvPr id="60" name="Rounded Rectangle 59"/>
            <p:cNvSpPr/>
            <p:nvPr/>
          </p:nvSpPr>
          <p:spPr>
            <a:xfrm>
              <a:off x="3059043" y="1907544"/>
              <a:ext cx="750957" cy="127508"/>
            </a:xfrm>
            <a:prstGeom prst="roundRect">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61" name="Text Placeholder 2"/>
            <p:cNvSpPr txBox="1">
              <a:spLocks/>
            </p:cNvSpPr>
            <p:nvPr/>
          </p:nvSpPr>
          <p:spPr>
            <a:xfrm>
              <a:off x="3059043" y="1891746"/>
              <a:ext cx="750957"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Conference</a:t>
              </a:r>
              <a:endParaRPr lang="en-US" sz="1900" dirty="0">
                <a:solidFill>
                  <a:srgbClr val="FFFFFF"/>
                </a:solidFill>
                <a:latin typeface="Lato Regular"/>
                <a:cs typeface="Lato Regular"/>
              </a:endParaRPr>
            </a:p>
          </p:txBody>
        </p:sp>
      </p:grpSp>
      <p:grpSp>
        <p:nvGrpSpPr>
          <p:cNvPr id="62" name="Group 61"/>
          <p:cNvGrpSpPr/>
          <p:nvPr/>
        </p:nvGrpSpPr>
        <p:grpSpPr>
          <a:xfrm>
            <a:off x="3435220" y="8083842"/>
            <a:ext cx="2657884" cy="618435"/>
            <a:chOff x="1565122" y="3886283"/>
            <a:chExt cx="996966" cy="231913"/>
          </a:xfrm>
        </p:grpSpPr>
        <p:sp>
          <p:nvSpPr>
            <p:cNvPr id="63" name="Rounded Rectangle 62"/>
            <p:cNvSpPr/>
            <p:nvPr/>
          </p:nvSpPr>
          <p:spPr>
            <a:xfrm>
              <a:off x="1576456" y="3906159"/>
              <a:ext cx="985631"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64" name="Text Placeholder 2"/>
            <p:cNvSpPr txBox="1">
              <a:spLocks/>
            </p:cNvSpPr>
            <p:nvPr/>
          </p:nvSpPr>
          <p:spPr>
            <a:xfrm>
              <a:off x="1565122" y="3886283"/>
              <a:ext cx="996966"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General Meeting </a:t>
              </a:r>
              <a:endParaRPr lang="en-US" sz="1900" dirty="0">
                <a:solidFill>
                  <a:schemeClr val="bg1"/>
                </a:solidFill>
                <a:latin typeface="Lato Regular"/>
                <a:cs typeface="Lato Regular"/>
              </a:endParaRPr>
            </a:p>
          </p:txBody>
        </p:sp>
      </p:grpSp>
      <p:grpSp>
        <p:nvGrpSpPr>
          <p:cNvPr id="65" name="Group 64"/>
          <p:cNvGrpSpPr/>
          <p:nvPr/>
        </p:nvGrpSpPr>
        <p:grpSpPr>
          <a:xfrm>
            <a:off x="12985686" y="9411543"/>
            <a:ext cx="2410139" cy="618435"/>
            <a:chOff x="1565121" y="3383804"/>
            <a:chExt cx="1499444" cy="231913"/>
          </a:xfrm>
        </p:grpSpPr>
        <p:sp>
          <p:nvSpPr>
            <p:cNvPr id="66" name="Rounded Rectangle 65"/>
            <p:cNvSpPr/>
            <p:nvPr/>
          </p:nvSpPr>
          <p:spPr>
            <a:xfrm>
              <a:off x="1576456" y="3403681"/>
              <a:ext cx="1488109" cy="127508"/>
            </a:xfrm>
            <a:prstGeom prst="roundRect">
              <a:avLst/>
            </a:prstGeom>
            <a:solidFill>
              <a:schemeClr val="accent4"/>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67" name="Text Placeholder 2"/>
            <p:cNvSpPr txBox="1">
              <a:spLocks/>
            </p:cNvSpPr>
            <p:nvPr/>
          </p:nvSpPr>
          <p:spPr>
            <a:xfrm>
              <a:off x="1565121" y="3383804"/>
              <a:ext cx="1499443"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Meeting</a:t>
              </a:r>
              <a:endParaRPr lang="en-US" sz="1900" dirty="0">
                <a:solidFill>
                  <a:srgbClr val="FFFFFF"/>
                </a:solidFill>
                <a:latin typeface="Lato Regular"/>
                <a:cs typeface="Lato Regular"/>
              </a:endParaRPr>
            </a:p>
          </p:txBody>
        </p:sp>
      </p:grpSp>
      <p:grpSp>
        <p:nvGrpSpPr>
          <p:cNvPr id="68" name="Group 67"/>
          <p:cNvGrpSpPr/>
          <p:nvPr/>
        </p:nvGrpSpPr>
        <p:grpSpPr>
          <a:xfrm>
            <a:off x="5380807" y="4157481"/>
            <a:ext cx="2002031" cy="618435"/>
            <a:chOff x="3059043" y="1891746"/>
            <a:chExt cx="750957" cy="231913"/>
          </a:xfrm>
        </p:grpSpPr>
        <p:sp>
          <p:nvSpPr>
            <p:cNvPr id="69" name="Rounded Rectangle 68"/>
            <p:cNvSpPr/>
            <p:nvPr/>
          </p:nvSpPr>
          <p:spPr>
            <a:xfrm>
              <a:off x="3059043" y="1907544"/>
              <a:ext cx="750957" cy="127508"/>
            </a:xfrm>
            <a:prstGeom prst="round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70" name="Text Placeholder 2"/>
            <p:cNvSpPr txBox="1">
              <a:spLocks/>
            </p:cNvSpPr>
            <p:nvPr/>
          </p:nvSpPr>
          <p:spPr>
            <a:xfrm>
              <a:off x="3059043" y="1891746"/>
              <a:ext cx="750957"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Conference</a:t>
              </a:r>
              <a:endParaRPr lang="en-US" sz="1900" dirty="0">
                <a:solidFill>
                  <a:srgbClr val="FFFFFF"/>
                </a:solidFill>
                <a:latin typeface="Lato Regular"/>
                <a:cs typeface="Lato Regular"/>
              </a:endParaRPr>
            </a:p>
          </p:txBody>
        </p:sp>
      </p:grpSp>
      <p:grpSp>
        <p:nvGrpSpPr>
          <p:cNvPr id="71" name="Group 70"/>
          <p:cNvGrpSpPr/>
          <p:nvPr/>
        </p:nvGrpSpPr>
        <p:grpSpPr>
          <a:xfrm>
            <a:off x="3149079" y="6704847"/>
            <a:ext cx="4233759" cy="618435"/>
            <a:chOff x="7045158" y="2375449"/>
            <a:chExt cx="757059" cy="231913"/>
          </a:xfrm>
        </p:grpSpPr>
        <p:sp>
          <p:nvSpPr>
            <p:cNvPr id="72" name="Rounded Rectangle 71"/>
            <p:cNvSpPr/>
            <p:nvPr/>
          </p:nvSpPr>
          <p:spPr>
            <a:xfrm>
              <a:off x="7045158" y="2401558"/>
              <a:ext cx="757059" cy="127508"/>
            </a:xfrm>
            <a:prstGeom prst="roundRect">
              <a:avLst/>
            </a:prstGeom>
            <a:solidFill>
              <a:schemeClr val="accent4"/>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latin typeface="Calibri Light"/>
              </a:endParaRPr>
            </a:p>
          </p:txBody>
        </p:sp>
        <p:sp>
          <p:nvSpPr>
            <p:cNvPr id="73" name="Text Placeholder 2"/>
            <p:cNvSpPr txBox="1">
              <a:spLocks/>
            </p:cNvSpPr>
            <p:nvPr/>
          </p:nvSpPr>
          <p:spPr>
            <a:xfrm>
              <a:off x="7045158" y="2375449"/>
              <a:ext cx="757059"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a:solidFill>
                    <a:srgbClr val="FFFFFF"/>
                  </a:solidFill>
                  <a:latin typeface="Lato Regular"/>
                  <a:cs typeface="Lato Regular"/>
                </a:rPr>
                <a:t>Conference</a:t>
              </a:r>
            </a:p>
          </p:txBody>
        </p:sp>
      </p:grpSp>
      <p:grpSp>
        <p:nvGrpSpPr>
          <p:cNvPr id="74" name="Group 73"/>
          <p:cNvGrpSpPr/>
          <p:nvPr/>
        </p:nvGrpSpPr>
        <p:grpSpPr>
          <a:xfrm>
            <a:off x="1739573" y="488028"/>
            <a:ext cx="20937538" cy="2200624"/>
            <a:chOff x="1739573" y="511491"/>
            <a:chExt cx="20937538" cy="2200624"/>
          </a:xfrm>
        </p:grpSpPr>
        <p:sp>
          <p:nvSpPr>
            <p:cNvPr id="75" name="TextBox 74"/>
            <p:cNvSpPr txBox="1"/>
            <p:nvPr/>
          </p:nvSpPr>
          <p:spPr>
            <a:xfrm>
              <a:off x="1739573" y="511491"/>
              <a:ext cx="20937538" cy="1446550"/>
            </a:xfrm>
            <a:prstGeom prst="rect">
              <a:avLst/>
            </a:prstGeom>
            <a:noFill/>
          </p:spPr>
          <p:txBody>
            <a:bodyPr wrap="square" rtlCol="0">
              <a:spAutoFit/>
            </a:bodyPr>
            <a:lstStyle/>
            <a:p>
              <a:pPr algn="ctr"/>
              <a:r>
                <a:rPr lang="en-US" sz="8800" b="1" dirty="0" smtClean="0">
                  <a:solidFill>
                    <a:schemeClr val="tx2"/>
                  </a:solidFill>
                  <a:latin typeface="Lato Regular"/>
                  <a:cs typeface="Lato Regular"/>
                </a:rPr>
                <a:t>PROJECT SCHEDULE</a:t>
              </a:r>
              <a:endParaRPr lang="id-ID" sz="8800" b="1" dirty="0">
                <a:solidFill>
                  <a:schemeClr val="tx2"/>
                </a:solidFill>
                <a:latin typeface="Lato Regular"/>
                <a:cs typeface="Lato Regular"/>
              </a:endParaRPr>
            </a:p>
          </p:txBody>
        </p:sp>
        <p:grpSp>
          <p:nvGrpSpPr>
            <p:cNvPr id="76" name="Group 75"/>
            <p:cNvGrpSpPr/>
            <p:nvPr/>
          </p:nvGrpSpPr>
          <p:grpSpPr>
            <a:xfrm>
              <a:off x="10842089" y="1977406"/>
              <a:ext cx="2738812" cy="73151"/>
              <a:chOff x="1775295" y="2020905"/>
              <a:chExt cx="3631535" cy="45719"/>
            </a:xfrm>
          </p:grpSpPr>
          <p:sp>
            <p:nvSpPr>
              <p:cNvPr id="78" name="Rectangle 77"/>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9" name="Rectangle 78"/>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0" name="Rectangle 79"/>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1" name="Rectangle 80"/>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2" name="Rectangle 81"/>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77" name="TextBox 76"/>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580895397"/>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anim calcmode="lin" valueType="num">
                                      <p:cBhvr>
                                        <p:cTn id="8" dur="500" fill="hold"/>
                                        <p:tgtEl>
                                          <p:spTgt spid="74"/>
                                        </p:tgtEl>
                                        <p:attrNameLst>
                                          <p:attrName>ppt_x</p:attrName>
                                        </p:attrNameLst>
                                      </p:cBhvr>
                                      <p:tavLst>
                                        <p:tav tm="0">
                                          <p:val>
                                            <p:strVal val="#ppt_x"/>
                                          </p:val>
                                        </p:tav>
                                        <p:tav tm="100000">
                                          <p:val>
                                            <p:strVal val="#ppt_x"/>
                                          </p:val>
                                        </p:tav>
                                      </p:tavLst>
                                    </p:anim>
                                    <p:anim calcmode="lin" valueType="num">
                                      <p:cBhvr>
                                        <p:cTn id="9" dur="500" fill="hold"/>
                                        <p:tgtEl>
                                          <p:spTgt spid="7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par>
                          <p:cTn id="14" fill="hold">
                            <p:stCondLst>
                              <p:cond delay="1000"/>
                            </p:stCondLst>
                            <p:childTnLst>
                              <p:par>
                                <p:cTn id="15" presetID="47"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
                                        <p:tgtEl>
                                          <p:spTgt spid="4"/>
                                        </p:tgtEl>
                                      </p:cBhvr>
                                    </p:animEffect>
                                    <p:anim calcmode="lin" valueType="num">
                                      <p:cBhvr>
                                        <p:cTn id="18" dur="100" fill="hold"/>
                                        <p:tgtEl>
                                          <p:spTgt spid="4"/>
                                        </p:tgtEl>
                                        <p:attrNameLst>
                                          <p:attrName>ppt_x</p:attrName>
                                        </p:attrNameLst>
                                      </p:cBhvr>
                                      <p:tavLst>
                                        <p:tav tm="0">
                                          <p:val>
                                            <p:strVal val="#ppt_x"/>
                                          </p:val>
                                        </p:tav>
                                        <p:tav tm="100000">
                                          <p:val>
                                            <p:strVal val="#ppt_x"/>
                                          </p:val>
                                        </p:tav>
                                      </p:tavLst>
                                    </p:anim>
                                    <p:anim calcmode="lin" valueType="num">
                                      <p:cBhvr>
                                        <p:cTn id="19" dur="100" fill="hold"/>
                                        <p:tgtEl>
                                          <p:spTgt spid="4"/>
                                        </p:tgtEl>
                                        <p:attrNameLst>
                                          <p:attrName>ppt_y</p:attrName>
                                        </p:attrNameLst>
                                      </p:cBhvr>
                                      <p:tavLst>
                                        <p:tav tm="0">
                                          <p:val>
                                            <p:strVal val="#ppt_y-.1"/>
                                          </p:val>
                                        </p:tav>
                                        <p:tav tm="100000">
                                          <p:val>
                                            <p:strVal val="#ppt_y"/>
                                          </p:val>
                                        </p:tav>
                                      </p:tavLst>
                                    </p:anim>
                                  </p:childTnLst>
                                </p:cTn>
                              </p:par>
                            </p:childTnLst>
                          </p:cTn>
                        </p:par>
                        <p:par>
                          <p:cTn id="20" fill="hold">
                            <p:stCondLst>
                              <p:cond delay="1100"/>
                            </p:stCondLst>
                            <p:childTnLst>
                              <p:par>
                                <p:cTn id="21" presetID="47" presetClass="entr" presetSubtype="0" fill="hold"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100"/>
                                        <p:tgtEl>
                                          <p:spTgt spid="5"/>
                                        </p:tgtEl>
                                      </p:cBhvr>
                                    </p:animEffect>
                                    <p:anim calcmode="lin" valueType="num">
                                      <p:cBhvr>
                                        <p:cTn id="24" dur="100" fill="hold"/>
                                        <p:tgtEl>
                                          <p:spTgt spid="5"/>
                                        </p:tgtEl>
                                        <p:attrNameLst>
                                          <p:attrName>ppt_x</p:attrName>
                                        </p:attrNameLst>
                                      </p:cBhvr>
                                      <p:tavLst>
                                        <p:tav tm="0">
                                          <p:val>
                                            <p:strVal val="#ppt_x"/>
                                          </p:val>
                                        </p:tav>
                                        <p:tav tm="100000">
                                          <p:val>
                                            <p:strVal val="#ppt_x"/>
                                          </p:val>
                                        </p:tav>
                                      </p:tavLst>
                                    </p:anim>
                                    <p:anim calcmode="lin" valueType="num">
                                      <p:cBhvr>
                                        <p:cTn id="25" dur="100" fill="hold"/>
                                        <p:tgtEl>
                                          <p:spTgt spid="5"/>
                                        </p:tgtEl>
                                        <p:attrNameLst>
                                          <p:attrName>ppt_y</p:attrName>
                                        </p:attrNameLst>
                                      </p:cBhvr>
                                      <p:tavLst>
                                        <p:tav tm="0">
                                          <p:val>
                                            <p:strVal val="#ppt_y-.1"/>
                                          </p:val>
                                        </p:tav>
                                        <p:tav tm="100000">
                                          <p:val>
                                            <p:strVal val="#ppt_y"/>
                                          </p:val>
                                        </p:tav>
                                      </p:tavLst>
                                    </p:anim>
                                  </p:childTnLst>
                                </p:cTn>
                              </p:par>
                            </p:childTnLst>
                          </p:cTn>
                        </p:par>
                        <p:par>
                          <p:cTn id="26" fill="hold">
                            <p:stCondLst>
                              <p:cond delay="1200"/>
                            </p:stCondLst>
                            <p:childTnLst>
                              <p:par>
                                <p:cTn id="27" presetID="47" presetClass="entr" presetSubtype="0" fill="hold"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
                                        <p:tgtEl>
                                          <p:spTgt spid="7"/>
                                        </p:tgtEl>
                                      </p:cBhvr>
                                    </p:animEffect>
                                    <p:anim calcmode="lin" valueType="num">
                                      <p:cBhvr>
                                        <p:cTn id="30" dur="100" fill="hold"/>
                                        <p:tgtEl>
                                          <p:spTgt spid="7"/>
                                        </p:tgtEl>
                                        <p:attrNameLst>
                                          <p:attrName>ppt_x</p:attrName>
                                        </p:attrNameLst>
                                      </p:cBhvr>
                                      <p:tavLst>
                                        <p:tav tm="0">
                                          <p:val>
                                            <p:strVal val="#ppt_x"/>
                                          </p:val>
                                        </p:tav>
                                        <p:tav tm="100000">
                                          <p:val>
                                            <p:strVal val="#ppt_x"/>
                                          </p:val>
                                        </p:tav>
                                      </p:tavLst>
                                    </p:anim>
                                    <p:anim calcmode="lin" valueType="num">
                                      <p:cBhvr>
                                        <p:cTn id="31" dur="100" fill="hold"/>
                                        <p:tgtEl>
                                          <p:spTgt spid="7"/>
                                        </p:tgtEl>
                                        <p:attrNameLst>
                                          <p:attrName>ppt_y</p:attrName>
                                        </p:attrNameLst>
                                      </p:cBhvr>
                                      <p:tavLst>
                                        <p:tav tm="0">
                                          <p:val>
                                            <p:strVal val="#ppt_y-.1"/>
                                          </p:val>
                                        </p:tav>
                                        <p:tav tm="100000">
                                          <p:val>
                                            <p:strVal val="#ppt_y"/>
                                          </p:val>
                                        </p:tav>
                                      </p:tavLst>
                                    </p:anim>
                                  </p:childTnLst>
                                </p:cTn>
                              </p:par>
                            </p:childTnLst>
                          </p:cTn>
                        </p:par>
                        <p:par>
                          <p:cTn id="32" fill="hold">
                            <p:stCondLst>
                              <p:cond delay="1300"/>
                            </p:stCondLst>
                            <p:childTnLst>
                              <p:par>
                                <p:cTn id="33" presetID="47" presetClass="entr" presetSubtype="0" fill="hold"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100"/>
                                        <p:tgtEl>
                                          <p:spTgt spid="11"/>
                                        </p:tgtEl>
                                      </p:cBhvr>
                                    </p:animEffect>
                                    <p:anim calcmode="lin" valueType="num">
                                      <p:cBhvr>
                                        <p:cTn id="36" dur="100" fill="hold"/>
                                        <p:tgtEl>
                                          <p:spTgt spid="11"/>
                                        </p:tgtEl>
                                        <p:attrNameLst>
                                          <p:attrName>ppt_x</p:attrName>
                                        </p:attrNameLst>
                                      </p:cBhvr>
                                      <p:tavLst>
                                        <p:tav tm="0">
                                          <p:val>
                                            <p:strVal val="#ppt_x"/>
                                          </p:val>
                                        </p:tav>
                                        <p:tav tm="100000">
                                          <p:val>
                                            <p:strVal val="#ppt_x"/>
                                          </p:val>
                                        </p:tav>
                                      </p:tavLst>
                                    </p:anim>
                                    <p:anim calcmode="lin" valueType="num">
                                      <p:cBhvr>
                                        <p:cTn id="37" dur="100" fill="hold"/>
                                        <p:tgtEl>
                                          <p:spTgt spid="11"/>
                                        </p:tgtEl>
                                        <p:attrNameLst>
                                          <p:attrName>ppt_y</p:attrName>
                                        </p:attrNameLst>
                                      </p:cBhvr>
                                      <p:tavLst>
                                        <p:tav tm="0">
                                          <p:val>
                                            <p:strVal val="#ppt_y-.1"/>
                                          </p:val>
                                        </p:tav>
                                        <p:tav tm="100000">
                                          <p:val>
                                            <p:strVal val="#ppt_y"/>
                                          </p:val>
                                        </p:tav>
                                      </p:tavLst>
                                    </p:anim>
                                  </p:childTnLst>
                                </p:cTn>
                              </p:par>
                            </p:childTnLst>
                          </p:cTn>
                        </p:par>
                        <p:par>
                          <p:cTn id="38" fill="hold">
                            <p:stCondLst>
                              <p:cond delay="1400"/>
                            </p:stCondLst>
                            <p:childTnLst>
                              <p:par>
                                <p:cTn id="39" presetID="47" presetClass="entr" presetSubtype="0" fill="hold" nodeType="after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100"/>
                                        <p:tgtEl>
                                          <p:spTgt spid="12"/>
                                        </p:tgtEl>
                                      </p:cBhvr>
                                    </p:animEffect>
                                    <p:anim calcmode="lin" valueType="num">
                                      <p:cBhvr>
                                        <p:cTn id="42" dur="100" fill="hold"/>
                                        <p:tgtEl>
                                          <p:spTgt spid="12"/>
                                        </p:tgtEl>
                                        <p:attrNameLst>
                                          <p:attrName>ppt_x</p:attrName>
                                        </p:attrNameLst>
                                      </p:cBhvr>
                                      <p:tavLst>
                                        <p:tav tm="0">
                                          <p:val>
                                            <p:strVal val="#ppt_x"/>
                                          </p:val>
                                        </p:tav>
                                        <p:tav tm="100000">
                                          <p:val>
                                            <p:strVal val="#ppt_x"/>
                                          </p:val>
                                        </p:tav>
                                      </p:tavLst>
                                    </p:anim>
                                    <p:anim calcmode="lin" valueType="num">
                                      <p:cBhvr>
                                        <p:cTn id="43" dur="100" fill="hold"/>
                                        <p:tgtEl>
                                          <p:spTgt spid="12"/>
                                        </p:tgtEl>
                                        <p:attrNameLst>
                                          <p:attrName>ppt_y</p:attrName>
                                        </p:attrNameLst>
                                      </p:cBhvr>
                                      <p:tavLst>
                                        <p:tav tm="0">
                                          <p:val>
                                            <p:strVal val="#ppt_y-.1"/>
                                          </p:val>
                                        </p:tav>
                                        <p:tav tm="100000">
                                          <p:val>
                                            <p:strVal val="#ppt_y"/>
                                          </p:val>
                                        </p:tav>
                                      </p:tavLst>
                                    </p:anim>
                                  </p:childTnLst>
                                </p:cTn>
                              </p:par>
                            </p:childTnLst>
                          </p:cTn>
                        </p:par>
                        <p:par>
                          <p:cTn id="44" fill="hold">
                            <p:stCondLst>
                              <p:cond delay="1500"/>
                            </p:stCondLst>
                            <p:childTnLst>
                              <p:par>
                                <p:cTn id="45" presetID="47" presetClass="entr" presetSubtype="0" fill="hold"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fade">
                                      <p:cBhvr>
                                        <p:cTn id="47" dur="100"/>
                                        <p:tgtEl>
                                          <p:spTgt spid="36"/>
                                        </p:tgtEl>
                                      </p:cBhvr>
                                    </p:animEffect>
                                    <p:anim calcmode="lin" valueType="num">
                                      <p:cBhvr>
                                        <p:cTn id="48" dur="100" fill="hold"/>
                                        <p:tgtEl>
                                          <p:spTgt spid="36"/>
                                        </p:tgtEl>
                                        <p:attrNameLst>
                                          <p:attrName>ppt_x</p:attrName>
                                        </p:attrNameLst>
                                      </p:cBhvr>
                                      <p:tavLst>
                                        <p:tav tm="0">
                                          <p:val>
                                            <p:strVal val="#ppt_x"/>
                                          </p:val>
                                        </p:tav>
                                        <p:tav tm="100000">
                                          <p:val>
                                            <p:strVal val="#ppt_x"/>
                                          </p:val>
                                        </p:tav>
                                      </p:tavLst>
                                    </p:anim>
                                    <p:anim calcmode="lin" valueType="num">
                                      <p:cBhvr>
                                        <p:cTn id="49" dur="100" fill="hold"/>
                                        <p:tgtEl>
                                          <p:spTgt spid="36"/>
                                        </p:tgtEl>
                                        <p:attrNameLst>
                                          <p:attrName>ppt_y</p:attrName>
                                        </p:attrNameLst>
                                      </p:cBhvr>
                                      <p:tavLst>
                                        <p:tav tm="0">
                                          <p:val>
                                            <p:strVal val="#ppt_y-.1"/>
                                          </p:val>
                                        </p:tav>
                                        <p:tav tm="100000">
                                          <p:val>
                                            <p:strVal val="#ppt_y"/>
                                          </p:val>
                                        </p:tav>
                                      </p:tavLst>
                                    </p:anim>
                                  </p:childTnLst>
                                </p:cTn>
                              </p:par>
                            </p:childTnLst>
                          </p:cTn>
                        </p:par>
                        <p:par>
                          <p:cTn id="50" fill="hold">
                            <p:stCondLst>
                              <p:cond delay="1600"/>
                            </p:stCondLst>
                            <p:childTnLst>
                              <p:par>
                                <p:cTn id="51" presetID="47" presetClass="entr" presetSubtype="0" fill="hold" nodeType="afterEffect">
                                  <p:stCondLst>
                                    <p:cond delay="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100"/>
                                        <p:tgtEl>
                                          <p:spTgt spid="43"/>
                                        </p:tgtEl>
                                      </p:cBhvr>
                                    </p:animEffect>
                                    <p:anim calcmode="lin" valueType="num">
                                      <p:cBhvr>
                                        <p:cTn id="54" dur="100" fill="hold"/>
                                        <p:tgtEl>
                                          <p:spTgt spid="43"/>
                                        </p:tgtEl>
                                        <p:attrNameLst>
                                          <p:attrName>ppt_x</p:attrName>
                                        </p:attrNameLst>
                                      </p:cBhvr>
                                      <p:tavLst>
                                        <p:tav tm="0">
                                          <p:val>
                                            <p:strVal val="#ppt_x"/>
                                          </p:val>
                                        </p:tav>
                                        <p:tav tm="100000">
                                          <p:val>
                                            <p:strVal val="#ppt_x"/>
                                          </p:val>
                                        </p:tav>
                                      </p:tavLst>
                                    </p:anim>
                                    <p:anim calcmode="lin" valueType="num">
                                      <p:cBhvr>
                                        <p:cTn id="55" dur="100" fill="hold"/>
                                        <p:tgtEl>
                                          <p:spTgt spid="43"/>
                                        </p:tgtEl>
                                        <p:attrNameLst>
                                          <p:attrName>ppt_y</p:attrName>
                                        </p:attrNameLst>
                                      </p:cBhvr>
                                      <p:tavLst>
                                        <p:tav tm="0">
                                          <p:val>
                                            <p:strVal val="#ppt_y-.1"/>
                                          </p:val>
                                        </p:tav>
                                        <p:tav tm="100000">
                                          <p:val>
                                            <p:strVal val="#ppt_y"/>
                                          </p:val>
                                        </p:tav>
                                      </p:tavLst>
                                    </p:anim>
                                  </p:childTnLst>
                                </p:cTn>
                              </p:par>
                            </p:childTnLst>
                          </p:cTn>
                        </p:par>
                        <p:par>
                          <p:cTn id="56" fill="hold">
                            <p:stCondLst>
                              <p:cond delay="1700"/>
                            </p:stCondLst>
                            <p:childTnLst>
                              <p:par>
                                <p:cTn id="57" presetID="47" presetClass="entr" presetSubtype="0" fill="hold"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fade">
                                      <p:cBhvr>
                                        <p:cTn id="59" dur="100"/>
                                        <p:tgtEl>
                                          <p:spTgt spid="44"/>
                                        </p:tgtEl>
                                      </p:cBhvr>
                                    </p:animEffect>
                                    <p:anim calcmode="lin" valueType="num">
                                      <p:cBhvr>
                                        <p:cTn id="60" dur="100" fill="hold"/>
                                        <p:tgtEl>
                                          <p:spTgt spid="44"/>
                                        </p:tgtEl>
                                        <p:attrNameLst>
                                          <p:attrName>ppt_x</p:attrName>
                                        </p:attrNameLst>
                                      </p:cBhvr>
                                      <p:tavLst>
                                        <p:tav tm="0">
                                          <p:val>
                                            <p:strVal val="#ppt_x"/>
                                          </p:val>
                                        </p:tav>
                                        <p:tav tm="100000">
                                          <p:val>
                                            <p:strVal val="#ppt_x"/>
                                          </p:val>
                                        </p:tav>
                                      </p:tavLst>
                                    </p:anim>
                                    <p:anim calcmode="lin" valueType="num">
                                      <p:cBhvr>
                                        <p:cTn id="61" dur="100" fill="hold"/>
                                        <p:tgtEl>
                                          <p:spTgt spid="44"/>
                                        </p:tgtEl>
                                        <p:attrNameLst>
                                          <p:attrName>ppt_y</p:attrName>
                                        </p:attrNameLst>
                                      </p:cBhvr>
                                      <p:tavLst>
                                        <p:tav tm="0">
                                          <p:val>
                                            <p:strVal val="#ppt_y-.1"/>
                                          </p:val>
                                        </p:tav>
                                        <p:tav tm="100000">
                                          <p:val>
                                            <p:strVal val="#ppt_y"/>
                                          </p:val>
                                        </p:tav>
                                      </p:tavLst>
                                    </p:anim>
                                  </p:childTnLst>
                                </p:cTn>
                              </p:par>
                            </p:childTnLst>
                          </p:cTn>
                        </p:par>
                        <p:par>
                          <p:cTn id="62" fill="hold">
                            <p:stCondLst>
                              <p:cond delay="1800"/>
                            </p:stCondLst>
                            <p:childTnLst>
                              <p:par>
                                <p:cTn id="63" presetID="47" presetClass="entr" presetSubtype="0" fill="hold" nodeType="afterEffect">
                                  <p:stCondLst>
                                    <p:cond delay="0"/>
                                  </p:stCondLst>
                                  <p:childTnLst>
                                    <p:set>
                                      <p:cBhvr>
                                        <p:cTn id="64" dur="1" fill="hold">
                                          <p:stCondLst>
                                            <p:cond delay="0"/>
                                          </p:stCondLst>
                                        </p:cTn>
                                        <p:tgtEl>
                                          <p:spTgt spid="45"/>
                                        </p:tgtEl>
                                        <p:attrNameLst>
                                          <p:attrName>style.visibility</p:attrName>
                                        </p:attrNameLst>
                                      </p:cBhvr>
                                      <p:to>
                                        <p:strVal val="visible"/>
                                      </p:to>
                                    </p:set>
                                    <p:animEffect transition="in" filter="fade">
                                      <p:cBhvr>
                                        <p:cTn id="65" dur="100"/>
                                        <p:tgtEl>
                                          <p:spTgt spid="45"/>
                                        </p:tgtEl>
                                      </p:cBhvr>
                                    </p:animEffect>
                                    <p:anim calcmode="lin" valueType="num">
                                      <p:cBhvr>
                                        <p:cTn id="66" dur="100" fill="hold"/>
                                        <p:tgtEl>
                                          <p:spTgt spid="45"/>
                                        </p:tgtEl>
                                        <p:attrNameLst>
                                          <p:attrName>ppt_x</p:attrName>
                                        </p:attrNameLst>
                                      </p:cBhvr>
                                      <p:tavLst>
                                        <p:tav tm="0">
                                          <p:val>
                                            <p:strVal val="#ppt_x"/>
                                          </p:val>
                                        </p:tav>
                                        <p:tav tm="100000">
                                          <p:val>
                                            <p:strVal val="#ppt_x"/>
                                          </p:val>
                                        </p:tav>
                                      </p:tavLst>
                                    </p:anim>
                                    <p:anim calcmode="lin" valueType="num">
                                      <p:cBhvr>
                                        <p:cTn id="67" dur="100" fill="hold"/>
                                        <p:tgtEl>
                                          <p:spTgt spid="45"/>
                                        </p:tgtEl>
                                        <p:attrNameLst>
                                          <p:attrName>ppt_y</p:attrName>
                                        </p:attrNameLst>
                                      </p:cBhvr>
                                      <p:tavLst>
                                        <p:tav tm="0">
                                          <p:val>
                                            <p:strVal val="#ppt_y-.1"/>
                                          </p:val>
                                        </p:tav>
                                        <p:tav tm="100000">
                                          <p:val>
                                            <p:strVal val="#ppt_y"/>
                                          </p:val>
                                        </p:tav>
                                      </p:tavLst>
                                    </p:anim>
                                  </p:childTnLst>
                                </p:cTn>
                              </p:par>
                            </p:childTnLst>
                          </p:cTn>
                        </p:par>
                        <p:par>
                          <p:cTn id="68" fill="hold">
                            <p:stCondLst>
                              <p:cond delay="1900"/>
                            </p:stCondLst>
                            <p:childTnLst>
                              <p:par>
                                <p:cTn id="69" presetID="47" presetClass="entr" presetSubtype="0" fill="hold" nodeType="afterEffect">
                                  <p:stCondLst>
                                    <p:cond delay="0"/>
                                  </p:stCondLst>
                                  <p:childTnLst>
                                    <p:set>
                                      <p:cBhvr>
                                        <p:cTn id="70" dur="1" fill="hold">
                                          <p:stCondLst>
                                            <p:cond delay="0"/>
                                          </p:stCondLst>
                                        </p:cTn>
                                        <p:tgtEl>
                                          <p:spTgt spid="46"/>
                                        </p:tgtEl>
                                        <p:attrNameLst>
                                          <p:attrName>style.visibility</p:attrName>
                                        </p:attrNameLst>
                                      </p:cBhvr>
                                      <p:to>
                                        <p:strVal val="visible"/>
                                      </p:to>
                                    </p:set>
                                    <p:animEffect transition="in" filter="fade">
                                      <p:cBhvr>
                                        <p:cTn id="71" dur="100"/>
                                        <p:tgtEl>
                                          <p:spTgt spid="46"/>
                                        </p:tgtEl>
                                      </p:cBhvr>
                                    </p:animEffect>
                                    <p:anim calcmode="lin" valueType="num">
                                      <p:cBhvr>
                                        <p:cTn id="72" dur="100" fill="hold"/>
                                        <p:tgtEl>
                                          <p:spTgt spid="46"/>
                                        </p:tgtEl>
                                        <p:attrNameLst>
                                          <p:attrName>ppt_x</p:attrName>
                                        </p:attrNameLst>
                                      </p:cBhvr>
                                      <p:tavLst>
                                        <p:tav tm="0">
                                          <p:val>
                                            <p:strVal val="#ppt_x"/>
                                          </p:val>
                                        </p:tav>
                                        <p:tav tm="100000">
                                          <p:val>
                                            <p:strVal val="#ppt_x"/>
                                          </p:val>
                                        </p:tav>
                                      </p:tavLst>
                                    </p:anim>
                                    <p:anim calcmode="lin" valueType="num">
                                      <p:cBhvr>
                                        <p:cTn id="73" dur="100" fill="hold"/>
                                        <p:tgtEl>
                                          <p:spTgt spid="46"/>
                                        </p:tgtEl>
                                        <p:attrNameLst>
                                          <p:attrName>ppt_y</p:attrName>
                                        </p:attrNameLst>
                                      </p:cBhvr>
                                      <p:tavLst>
                                        <p:tav tm="0">
                                          <p:val>
                                            <p:strVal val="#ppt_y-.1"/>
                                          </p:val>
                                        </p:tav>
                                        <p:tav tm="100000">
                                          <p:val>
                                            <p:strVal val="#ppt_y"/>
                                          </p:val>
                                        </p:tav>
                                      </p:tavLst>
                                    </p:anim>
                                  </p:childTnLst>
                                </p:cTn>
                              </p:par>
                            </p:childTnLst>
                          </p:cTn>
                        </p:par>
                        <p:par>
                          <p:cTn id="74" fill="hold">
                            <p:stCondLst>
                              <p:cond delay="2000"/>
                            </p:stCondLst>
                            <p:childTnLst>
                              <p:par>
                                <p:cTn id="75" presetID="47" presetClass="entr" presetSubtype="0" fill="hold" nodeType="afterEffect">
                                  <p:stCondLst>
                                    <p:cond delay="0"/>
                                  </p:stCondLst>
                                  <p:childTnLst>
                                    <p:set>
                                      <p:cBhvr>
                                        <p:cTn id="76" dur="1" fill="hold">
                                          <p:stCondLst>
                                            <p:cond delay="0"/>
                                          </p:stCondLst>
                                        </p:cTn>
                                        <p:tgtEl>
                                          <p:spTgt spid="47"/>
                                        </p:tgtEl>
                                        <p:attrNameLst>
                                          <p:attrName>style.visibility</p:attrName>
                                        </p:attrNameLst>
                                      </p:cBhvr>
                                      <p:to>
                                        <p:strVal val="visible"/>
                                      </p:to>
                                    </p:set>
                                    <p:animEffect transition="in" filter="fade">
                                      <p:cBhvr>
                                        <p:cTn id="77" dur="100"/>
                                        <p:tgtEl>
                                          <p:spTgt spid="47"/>
                                        </p:tgtEl>
                                      </p:cBhvr>
                                    </p:animEffect>
                                    <p:anim calcmode="lin" valueType="num">
                                      <p:cBhvr>
                                        <p:cTn id="78" dur="100" fill="hold"/>
                                        <p:tgtEl>
                                          <p:spTgt spid="47"/>
                                        </p:tgtEl>
                                        <p:attrNameLst>
                                          <p:attrName>ppt_x</p:attrName>
                                        </p:attrNameLst>
                                      </p:cBhvr>
                                      <p:tavLst>
                                        <p:tav tm="0">
                                          <p:val>
                                            <p:strVal val="#ppt_x"/>
                                          </p:val>
                                        </p:tav>
                                        <p:tav tm="100000">
                                          <p:val>
                                            <p:strVal val="#ppt_x"/>
                                          </p:val>
                                        </p:tav>
                                      </p:tavLst>
                                    </p:anim>
                                    <p:anim calcmode="lin" valueType="num">
                                      <p:cBhvr>
                                        <p:cTn id="79" dur="100" fill="hold"/>
                                        <p:tgtEl>
                                          <p:spTgt spid="47"/>
                                        </p:tgtEl>
                                        <p:attrNameLst>
                                          <p:attrName>ppt_y</p:attrName>
                                        </p:attrNameLst>
                                      </p:cBhvr>
                                      <p:tavLst>
                                        <p:tav tm="0">
                                          <p:val>
                                            <p:strVal val="#ppt_y-.1"/>
                                          </p:val>
                                        </p:tav>
                                        <p:tav tm="100000">
                                          <p:val>
                                            <p:strVal val="#ppt_y"/>
                                          </p:val>
                                        </p:tav>
                                      </p:tavLst>
                                    </p:anim>
                                  </p:childTnLst>
                                </p:cTn>
                              </p:par>
                            </p:childTnLst>
                          </p:cTn>
                        </p:par>
                        <p:par>
                          <p:cTn id="80" fill="hold">
                            <p:stCondLst>
                              <p:cond delay="2100"/>
                            </p:stCondLst>
                            <p:childTnLst>
                              <p:par>
                                <p:cTn id="81" presetID="47" presetClass="entr" presetSubtype="0" fill="hold" nodeType="afterEffect">
                                  <p:stCondLst>
                                    <p:cond delay="0"/>
                                  </p:stCondLst>
                                  <p:childTnLst>
                                    <p:set>
                                      <p:cBhvr>
                                        <p:cTn id="82" dur="1" fill="hold">
                                          <p:stCondLst>
                                            <p:cond delay="0"/>
                                          </p:stCondLst>
                                        </p:cTn>
                                        <p:tgtEl>
                                          <p:spTgt spid="48"/>
                                        </p:tgtEl>
                                        <p:attrNameLst>
                                          <p:attrName>style.visibility</p:attrName>
                                        </p:attrNameLst>
                                      </p:cBhvr>
                                      <p:to>
                                        <p:strVal val="visible"/>
                                      </p:to>
                                    </p:set>
                                    <p:animEffect transition="in" filter="fade">
                                      <p:cBhvr>
                                        <p:cTn id="83" dur="100"/>
                                        <p:tgtEl>
                                          <p:spTgt spid="48"/>
                                        </p:tgtEl>
                                      </p:cBhvr>
                                    </p:animEffect>
                                    <p:anim calcmode="lin" valueType="num">
                                      <p:cBhvr>
                                        <p:cTn id="84" dur="100" fill="hold"/>
                                        <p:tgtEl>
                                          <p:spTgt spid="48"/>
                                        </p:tgtEl>
                                        <p:attrNameLst>
                                          <p:attrName>ppt_x</p:attrName>
                                        </p:attrNameLst>
                                      </p:cBhvr>
                                      <p:tavLst>
                                        <p:tav tm="0">
                                          <p:val>
                                            <p:strVal val="#ppt_x"/>
                                          </p:val>
                                        </p:tav>
                                        <p:tav tm="100000">
                                          <p:val>
                                            <p:strVal val="#ppt_x"/>
                                          </p:val>
                                        </p:tav>
                                      </p:tavLst>
                                    </p:anim>
                                    <p:anim calcmode="lin" valueType="num">
                                      <p:cBhvr>
                                        <p:cTn id="85" dur="100" fill="hold"/>
                                        <p:tgtEl>
                                          <p:spTgt spid="48"/>
                                        </p:tgtEl>
                                        <p:attrNameLst>
                                          <p:attrName>ppt_y</p:attrName>
                                        </p:attrNameLst>
                                      </p:cBhvr>
                                      <p:tavLst>
                                        <p:tav tm="0">
                                          <p:val>
                                            <p:strVal val="#ppt_y-.1"/>
                                          </p:val>
                                        </p:tav>
                                        <p:tav tm="100000">
                                          <p:val>
                                            <p:strVal val="#ppt_y"/>
                                          </p:val>
                                        </p:tav>
                                      </p:tavLst>
                                    </p:anim>
                                  </p:childTnLst>
                                </p:cTn>
                              </p:par>
                            </p:childTnLst>
                          </p:cTn>
                        </p:par>
                        <p:par>
                          <p:cTn id="86" fill="hold">
                            <p:stCondLst>
                              <p:cond delay="2200"/>
                            </p:stCondLst>
                            <p:childTnLst>
                              <p:par>
                                <p:cTn id="87" presetID="47" presetClass="entr" presetSubtype="0" fill="hold" nodeType="afterEffect">
                                  <p:stCondLst>
                                    <p:cond delay="0"/>
                                  </p:stCondLst>
                                  <p:childTnLst>
                                    <p:set>
                                      <p:cBhvr>
                                        <p:cTn id="88" dur="1" fill="hold">
                                          <p:stCondLst>
                                            <p:cond delay="0"/>
                                          </p:stCondLst>
                                        </p:cTn>
                                        <p:tgtEl>
                                          <p:spTgt spid="49"/>
                                        </p:tgtEl>
                                        <p:attrNameLst>
                                          <p:attrName>style.visibility</p:attrName>
                                        </p:attrNameLst>
                                      </p:cBhvr>
                                      <p:to>
                                        <p:strVal val="visible"/>
                                      </p:to>
                                    </p:set>
                                    <p:animEffect transition="in" filter="fade">
                                      <p:cBhvr>
                                        <p:cTn id="89" dur="100"/>
                                        <p:tgtEl>
                                          <p:spTgt spid="49"/>
                                        </p:tgtEl>
                                      </p:cBhvr>
                                    </p:animEffect>
                                    <p:anim calcmode="lin" valueType="num">
                                      <p:cBhvr>
                                        <p:cTn id="90" dur="100" fill="hold"/>
                                        <p:tgtEl>
                                          <p:spTgt spid="49"/>
                                        </p:tgtEl>
                                        <p:attrNameLst>
                                          <p:attrName>ppt_x</p:attrName>
                                        </p:attrNameLst>
                                      </p:cBhvr>
                                      <p:tavLst>
                                        <p:tav tm="0">
                                          <p:val>
                                            <p:strVal val="#ppt_x"/>
                                          </p:val>
                                        </p:tav>
                                        <p:tav tm="100000">
                                          <p:val>
                                            <p:strVal val="#ppt_x"/>
                                          </p:val>
                                        </p:tav>
                                      </p:tavLst>
                                    </p:anim>
                                    <p:anim calcmode="lin" valueType="num">
                                      <p:cBhvr>
                                        <p:cTn id="91" dur="100" fill="hold"/>
                                        <p:tgtEl>
                                          <p:spTgt spid="49"/>
                                        </p:tgtEl>
                                        <p:attrNameLst>
                                          <p:attrName>ppt_y</p:attrName>
                                        </p:attrNameLst>
                                      </p:cBhvr>
                                      <p:tavLst>
                                        <p:tav tm="0">
                                          <p:val>
                                            <p:strVal val="#ppt_y-.1"/>
                                          </p:val>
                                        </p:tav>
                                        <p:tav tm="100000">
                                          <p:val>
                                            <p:strVal val="#ppt_y"/>
                                          </p:val>
                                        </p:tav>
                                      </p:tavLst>
                                    </p:anim>
                                  </p:childTnLst>
                                </p:cTn>
                              </p:par>
                            </p:childTnLst>
                          </p:cTn>
                        </p:par>
                        <p:par>
                          <p:cTn id="92" fill="hold">
                            <p:stCondLst>
                              <p:cond delay="2300"/>
                            </p:stCondLst>
                            <p:childTnLst>
                              <p:par>
                                <p:cTn id="93" presetID="47" presetClass="entr" presetSubtype="0" fill="hold" nodeType="afterEffect">
                                  <p:stCondLst>
                                    <p:cond delay="0"/>
                                  </p:stCondLst>
                                  <p:childTnLst>
                                    <p:set>
                                      <p:cBhvr>
                                        <p:cTn id="94" dur="1" fill="hold">
                                          <p:stCondLst>
                                            <p:cond delay="0"/>
                                          </p:stCondLst>
                                        </p:cTn>
                                        <p:tgtEl>
                                          <p:spTgt spid="56"/>
                                        </p:tgtEl>
                                        <p:attrNameLst>
                                          <p:attrName>style.visibility</p:attrName>
                                        </p:attrNameLst>
                                      </p:cBhvr>
                                      <p:to>
                                        <p:strVal val="visible"/>
                                      </p:to>
                                    </p:set>
                                    <p:animEffect transition="in" filter="fade">
                                      <p:cBhvr>
                                        <p:cTn id="95" dur="100"/>
                                        <p:tgtEl>
                                          <p:spTgt spid="56"/>
                                        </p:tgtEl>
                                      </p:cBhvr>
                                    </p:animEffect>
                                    <p:anim calcmode="lin" valueType="num">
                                      <p:cBhvr>
                                        <p:cTn id="96" dur="100" fill="hold"/>
                                        <p:tgtEl>
                                          <p:spTgt spid="56"/>
                                        </p:tgtEl>
                                        <p:attrNameLst>
                                          <p:attrName>ppt_x</p:attrName>
                                        </p:attrNameLst>
                                      </p:cBhvr>
                                      <p:tavLst>
                                        <p:tav tm="0">
                                          <p:val>
                                            <p:strVal val="#ppt_x"/>
                                          </p:val>
                                        </p:tav>
                                        <p:tav tm="100000">
                                          <p:val>
                                            <p:strVal val="#ppt_x"/>
                                          </p:val>
                                        </p:tav>
                                      </p:tavLst>
                                    </p:anim>
                                    <p:anim calcmode="lin" valueType="num">
                                      <p:cBhvr>
                                        <p:cTn id="97" dur="100" fill="hold"/>
                                        <p:tgtEl>
                                          <p:spTgt spid="56"/>
                                        </p:tgtEl>
                                        <p:attrNameLst>
                                          <p:attrName>ppt_y</p:attrName>
                                        </p:attrNameLst>
                                      </p:cBhvr>
                                      <p:tavLst>
                                        <p:tav tm="0">
                                          <p:val>
                                            <p:strVal val="#ppt_y-.1"/>
                                          </p:val>
                                        </p:tav>
                                        <p:tav tm="100000">
                                          <p:val>
                                            <p:strVal val="#ppt_y"/>
                                          </p:val>
                                        </p:tav>
                                      </p:tavLst>
                                    </p:anim>
                                  </p:childTnLst>
                                </p:cTn>
                              </p:par>
                            </p:childTnLst>
                          </p:cTn>
                        </p:par>
                        <p:par>
                          <p:cTn id="98" fill="hold">
                            <p:stCondLst>
                              <p:cond delay="2400"/>
                            </p:stCondLst>
                            <p:childTnLst>
                              <p:par>
                                <p:cTn id="99" presetID="47" presetClass="entr" presetSubtype="0" fill="hold" nodeType="afterEffect">
                                  <p:stCondLst>
                                    <p:cond delay="0"/>
                                  </p:stCondLst>
                                  <p:childTnLst>
                                    <p:set>
                                      <p:cBhvr>
                                        <p:cTn id="100" dur="1" fill="hold">
                                          <p:stCondLst>
                                            <p:cond delay="0"/>
                                          </p:stCondLst>
                                        </p:cTn>
                                        <p:tgtEl>
                                          <p:spTgt spid="59"/>
                                        </p:tgtEl>
                                        <p:attrNameLst>
                                          <p:attrName>style.visibility</p:attrName>
                                        </p:attrNameLst>
                                      </p:cBhvr>
                                      <p:to>
                                        <p:strVal val="visible"/>
                                      </p:to>
                                    </p:set>
                                    <p:animEffect transition="in" filter="fade">
                                      <p:cBhvr>
                                        <p:cTn id="101" dur="100"/>
                                        <p:tgtEl>
                                          <p:spTgt spid="59"/>
                                        </p:tgtEl>
                                      </p:cBhvr>
                                    </p:animEffect>
                                    <p:anim calcmode="lin" valueType="num">
                                      <p:cBhvr>
                                        <p:cTn id="102" dur="100" fill="hold"/>
                                        <p:tgtEl>
                                          <p:spTgt spid="59"/>
                                        </p:tgtEl>
                                        <p:attrNameLst>
                                          <p:attrName>ppt_x</p:attrName>
                                        </p:attrNameLst>
                                      </p:cBhvr>
                                      <p:tavLst>
                                        <p:tav tm="0">
                                          <p:val>
                                            <p:strVal val="#ppt_x"/>
                                          </p:val>
                                        </p:tav>
                                        <p:tav tm="100000">
                                          <p:val>
                                            <p:strVal val="#ppt_x"/>
                                          </p:val>
                                        </p:tav>
                                      </p:tavLst>
                                    </p:anim>
                                    <p:anim calcmode="lin" valueType="num">
                                      <p:cBhvr>
                                        <p:cTn id="103" dur="100" fill="hold"/>
                                        <p:tgtEl>
                                          <p:spTgt spid="59"/>
                                        </p:tgtEl>
                                        <p:attrNameLst>
                                          <p:attrName>ppt_y</p:attrName>
                                        </p:attrNameLst>
                                      </p:cBhvr>
                                      <p:tavLst>
                                        <p:tav tm="0">
                                          <p:val>
                                            <p:strVal val="#ppt_y-.1"/>
                                          </p:val>
                                        </p:tav>
                                        <p:tav tm="100000">
                                          <p:val>
                                            <p:strVal val="#ppt_y"/>
                                          </p:val>
                                        </p:tav>
                                      </p:tavLst>
                                    </p:anim>
                                  </p:childTnLst>
                                </p:cTn>
                              </p:par>
                            </p:childTnLst>
                          </p:cTn>
                        </p:par>
                        <p:par>
                          <p:cTn id="104" fill="hold">
                            <p:stCondLst>
                              <p:cond delay="2500"/>
                            </p:stCondLst>
                            <p:childTnLst>
                              <p:par>
                                <p:cTn id="105" presetID="47" presetClass="entr" presetSubtype="0" fill="hold" nodeType="afterEffect">
                                  <p:stCondLst>
                                    <p:cond delay="0"/>
                                  </p:stCondLst>
                                  <p:childTnLst>
                                    <p:set>
                                      <p:cBhvr>
                                        <p:cTn id="106" dur="1" fill="hold">
                                          <p:stCondLst>
                                            <p:cond delay="0"/>
                                          </p:stCondLst>
                                        </p:cTn>
                                        <p:tgtEl>
                                          <p:spTgt spid="62"/>
                                        </p:tgtEl>
                                        <p:attrNameLst>
                                          <p:attrName>style.visibility</p:attrName>
                                        </p:attrNameLst>
                                      </p:cBhvr>
                                      <p:to>
                                        <p:strVal val="visible"/>
                                      </p:to>
                                    </p:set>
                                    <p:animEffect transition="in" filter="fade">
                                      <p:cBhvr>
                                        <p:cTn id="107" dur="100"/>
                                        <p:tgtEl>
                                          <p:spTgt spid="62"/>
                                        </p:tgtEl>
                                      </p:cBhvr>
                                    </p:animEffect>
                                    <p:anim calcmode="lin" valueType="num">
                                      <p:cBhvr>
                                        <p:cTn id="108" dur="100" fill="hold"/>
                                        <p:tgtEl>
                                          <p:spTgt spid="62"/>
                                        </p:tgtEl>
                                        <p:attrNameLst>
                                          <p:attrName>ppt_x</p:attrName>
                                        </p:attrNameLst>
                                      </p:cBhvr>
                                      <p:tavLst>
                                        <p:tav tm="0">
                                          <p:val>
                                            <p:strVal val="#ppt_x"/>
                                          </p:val>
                                        </p:tav>
                                        <p:tav tm="100000">
                                          <p:val>
                                            <p:strVal val="#ppt_x"/>
                                          </p:val>
                                        </p:tav>
                                      </p:tavLst>
                                    </p:anim>
                                    <p:anim calcmode="lin" valueType="num">
                                      <p:cBhvr>
                                        <p:cTn id="109" dur="100" fill="hold"/>
                                        <p:tgtEl>
                                          <p:spTgt spid="62"/>
                                        </p:tgtEl>
                                        <p:attrNameLst>
                                          <p:attrName>ppt_y</p:attrName>
                                        </p:attrNameLst>
                                      </p:cBhvr>
                                      <p:tavLst>
                                        <p:tav tm="0">
                                          <p:val>
                                            <p:strVal val="#ppt_y-.1"/>
                                          </p:val>
                                        </p:tav>
                                        <p:tav tm="100000">
                                          <p:val>
                                            <p:strVal val="#ppt_y"/>
                                          </p:val>
                                        </p:tav>
                                      </p:tavLst>
                                    </p:anim>
                                  </p:childTnLst>
                                </p:cTn>
                              </p:par>
                            </p:childTnLst>
                          </p:cTn>
                        </p:par>
                        <p:par>
                          <p:cTn id="110" fill="hold">
                            <p:stCondLst>
                              <p:cond delay="2600"/>
                            </p:stCondLst>
                            <p:childTnLst>
                              <p:par>
                                <p:cTn id="111" presetID="47" presetClass="entr" presetSubtype="0" fill="hold" nodeType="afterEffect">
                                  <p:stCondLst>
                                    <p:cond delay="0"/>
                                  </p:stCondLst>
                                  <p:childTnLst>
                                    <p:set>
                                      <p:cBhvr>
                                        <p:cTn id="112" dur="1" fill="hold">
                                          <p:stCondLst>
                                            <p:cond delay="0"/>
                                          </p:stCondLst>
                                        </p:cTn>
                                        <p:tgtEl>
                                          <p:spTgt spid="65"/>
                                        </p:tgtEl>
                                        <p:attrNameLst>
                                          <p:attrName>style.visibility</p:attrName>
                                        </p:attrNameLst>
                                      </p:cBhvr>
                                      <p:to>
                                        <p:strVal val="visible"/>
                                      </p:to>
                                    </p:set>
                                    <p:animEffect transition="in" filter="fade">
                                      <p:cBhvr>
                                        <p:cTn id="113" dur="100"/>
                                        <p:tgtEl>
                                          <p:spTgt spid="65"/>
                                        </p:tgtEl>
                                      </p:cBhvr>
                                    </p:animEffect>
                                    <p:anim calcmode="lin" valueType="num">
                                      <p:cBhvr>
                                        <p:cTn id="114" dur="100" fill="hold"/>
                                        <p:tgtEl>
                                          <p:spTgt spid="65"/>
                                        </p:tgtEl>
                                        <p:attrNameLst>
                                          <p:attrName>ppt_x</p:attrName>
                                        </p:attrNameLst>
                                      </p:cBhvr>
                                      <p:tavLst>
                                        <p:tav tm="0">
                                          <p:val>
                                            <p:strVal val="#ppt_x"/>
                                          </p:val>
                                        </p:tav>
                                        <p:tav tm="100000">
                                          <p:val>
                                            <p:strVal val="#ppt_x"/>
                                          </p:val>
                                        </p:tav>
                                      </p:tavLst>
                                    </p:anim>
                                    <p:anim calcmode="lin" valueType="num">
                                      <p:cBhvr>
                                        <p:cTn id="115" dur="100" fill="hold"/>
                                        <p:tgtEl>
                                          <p:spTgt spid="65"/>
                                        </p:tgtEl>
                                        <p:attrNameLst>
                                          <p:attrName>ppt_y</p:attrName>
                                        </p:attrNameLst>
                                      </p:cBhvr>
                                      <p:tavLst>
                                        <p:tav tm="0">
                                          <p:val>
                                            <p:strVal val="#ppt_y-.1"/>
                                          </p:val>
                                        </p:tav>
                                        <p:tav tm="100000">
                                          <p:val>
                                            <p:strVal val="#ppt_y"/>
                                          </p:val>
                                        </p:tav>
                                      </p:tavLst>
                                    </p:anim>
                                  </p:childTnLst>
                                </p:cTn>
                              </p:par>
                            </p:childTnLst>
                          </p:cTn>
                        </p:par>
                        <p:par>
                          <p:cTn id="116" fill="hold">
                            <p:stCondLst>
                              <p:cond delay="2700"/>
                            </p:stCondLst>
                            <p:childTnLst>
                              <p:par>
                                <p:cTn id="117" presetID="47" presetClass="entr" presetSubtype="0" fill="hold" nodeType="afterEffect">
                                  <p:stCondLst>
                                    <p:cond delay="0"/>
                                  </p:stCondLst>
                                  <p:childTnLst>
                                    <p:set>
                                      <p:cBhvr>
                                        <p:cTn id="118" dur="1" fill="hold">
                                          <p:stCondLst>
                                            <p:cond delay="0"/>
                                          </p:stCondLst>
                                        </p:cTn>
                                        <p:tgtEl>
                                          <p:spTgt spid="68"/>
                                        </p:tgtEl>
                                        <p:attrNameLst>
                                          <p:attrName>style.visibility</p:attrName>
                                        </p:attrNameLst>
                                      </p:cBhvr>
                                      <p:to>
                                        <p:strVal val="visible"/>
                                      </p:to>
                                    </p:set>
                                    <p:animEffect transition="in" filter="fade">
                                      <p:cBhvr>
                                        <p:cTn id="119" dur="100"/>
                                        <p:tgtEl>
                                          <p:spTgt spid="68"/>
                                        </p:tgtEl>
                                      </p:cBhvr>
                                    </p:animEffect>
                                    <p:anim calcmode="lin" valueType="num">
                                      <p:cBhvr>
                                        <p:cTn id="120" dur="100" fill="hold"/>
                                        <p:tgtEl>
                                          <p:spTgt spid="68"/>
                                        </p:tgtEl>
                                        <p:attrNameLst>
                                          <p:attrName>ppt_x</p:attrName>
                                        </p:attrNameLst>
                                      </p:cBhvr>
                                      <p:tavLst>
                                        <p:tav tm="0">
                                          <p:val>
                                            <p:strVal val="#ppt_x"/>
                                          </p:val>
                                        </p:tav>
                                        <p:tav tm="100000">
                                          <p:val>
                                            <p:strVal val="#ppt_x"/>
                                          </p:val>
                                        </p:tav>
                                      </p:tavLst>
                                    </p:anim>
                                    <p:anim calcmode="lin" valueType="num">
                                      <p:cBhvr>
                                        <p:cTn id="121" dur="100" fill="hold"/>
                                        <p:tgtEl>
                                          <p:spTgt spid="68"/>
                                        </p:tgtEl>
                                        <p:attrNameLst>
                                          <p:attrName>ppt_y</p:attrName>
                                        </p:attrNameLst>
                                      </p:cBhvr>
                                      <p:tavLst>
                                        <p:tav tm="0">
                                          <p:val>
                                            <p:strVal val="#ppt_y-.1"/>
                                          </p:val>
                                        </p:tav>
                                        <p:tav tm="100000">
                                          <p:val>
                                            <p:strVal val="#ppt_y"/>
                                          </p:val>
                                        </p:tav>
                                      </p:tavLst>
                                    </p:anim>
                                  </p:childTnLst>
                                </p:cTn>
                              </p:par>
                            </p:childTnLst>
                          </p:cTn>
                        </p:par>
                        <p:par>
                          <p:cTn id="122" fill="hold">
                            <p:stCondLst>
                              <p:cond delay="2800"/>
                            </p:stCondLst>
                            <p:childTnLst>
                              <p:par>
                                <p:cTn id="123" presetID="47" presetClass="entr" presetSubtype="0" fill="hold" nodeType="afterEffect">
                                  <p:stCondLst>
                                    <p:cond delay="0"/>
                                  </p:stCondLst>
                                  <p:childTnLst>
                                    <p:set>
                                      <p:cBhvr>
                                        <p:cTn id="124" dur="1" fill="hold">
                                          <p:stCondLst>
                                            <p:cond delay="0"/>
                                          </p:stCondLst>
                                        </p:cTn>
                                        <p:tgtEl>
                                          <p:spTgt spid="71"/>
                                        </p:tgtEl>
                                        <p:attrNameLst>
                                          <p:attrName>style.visibility</p:attrName>
                                        </p:attrNameLst>
                                      </p:cBhvr>
                                      <p:to>
                                        <p:strVal val="visible"/>
                                      </p:to>
                                    </p:set>
                                    <p:animEffect transition="in" filter="fade">
                                      <p:cBhvr>
                                        <p:cTn id="125" dur="100"/>
                                        <p:tgtEl>
                                          <p:spTgt spid="71"/>
                                        </p:tgtEl>
                                      </p:cBhvr>
                                    </p:animEffect>
                                    <p:anim calcmode="lin" valueType="num">
                                      <p:cBhvr>
                                        <p:cTn id="126" dur="100" fill="hold"/>
                                        <p:tgtEl>
                                          <p:spTgt spid="71"/>
                                        </p:tgtEl>
                                        <p:attrNameLst>
                                          <p:attrName>ppt_x</p:attrName>
                                        </p:attrNameLst>
                                      </p:cBhvr>
                                      <p:tavLst>
                                        <p:tav tm="0">
                                          <p:val>
                                            <p:strVal val="#ppt_x"/>
                                          </p:val>
                                        </p:tav>
                                        <p:tav tm="100000">
                                          <p:val>
                                            <p:strVal val="#ppt_x"/>
                                          </p:val>
                                        </p:tav>
                                      </p:tavLst>
                                    </p:anim>
                                    <p:anim calcmode="lin" valueType="num">
                                      <p:cBhvr>
                                        <p:cTn id="127" dur="100" fill="hold"/>
                                        <p:tgtEl>
                                          <p:spTgt spid="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extBox 30"/>
          <p:cNvSpPr txBox="1">
            <a:spLocks noChangeArrowheads="1"/>
          </p:cNvSpPr>
          <p:nvPr/>
        </p:nvSpPr>
        <p:spPr bwMode="auto">
          <a:xfrm>
            <a:off x="2474366" y="9566596"/>
            <a:ext cx="456627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pPr algn="ctr"/>
            <a:endParaRPr lang="en-US" sz="2400" dirty="0" smtClean="0">
              <a:latin typeface="Calibri Light"/>
              <a:ea typeface="Open Sans Light" panose="020B0306030504020204" pitchFamily="34" charset="0"/>
              <a:cs typeface="Calibri Light"/>
            </a:endParaRPr>
          </a:p>
          <a:p>
            <a:pPr algn="ctr"/>
            <a:r>
              <a:rPr lang="en-US" sz="2400" b="1" dirty="0" smtClean="0">
                <a:latin typeface="Lato Regular"/>
                <a:ea typeface="Open Sans Light" panose="020B0306030504020204" pitchFamily="34" charset="0"/>
                <a:cs typeface="Lato Regular"/>
              </a:rPr>
              <a:t>Internet </a:t>
            </a:r>
            <a:r>
              <a:rPr lang="en-US" sz="2400" dirty="0" smtClean="0">
                <a:latin typeface="Calibri Light"/>
                <a:ea typeface="Open Sans Light" panose="020B0306030504020204" pitchFamily="34" charset="0"/>
                <a:cs typeface="Calibri Light"/>
              </a:rPr>
              <a:t>which 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84" name="TextBox 30"/>
          <p:cNvSpPr txBox="1">
            <a:spLocks noChangeArrowheads="1"/>
          </p:cNvSpPr>
          <p:nvPr/>
        </p:nvSpPr>
        <p:spPr bwMode="auto">
          <a:xfrm>
            <a:off x="7400904" y="9544129"/>
            <a:ext cx="4625671"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pPr algn="ctr"/>
            <a:endParaRPr lang="en-US" sz="2400" dirty="0" smtClean="0">
              <a:latin typeface="Calibri Light"/>
              <a:ea typeface="Open Sans Light" panose="020B0306030504020204" pitchFamily="34" charset="0"/>
              <a:cs typeface="Calibri Light"/>
            </a:endParaRPr>
          </a:p>
          <a:p>
            <a:pPr algn="ctr"/>
            <a:r>
              <a:rPr lang="en-US" sz="2400" b="1" dirty="0" smtClean="0">
                <a:latin typeface="Lato Regular"/>
                <a:ea typeface="Open Sans Light" panose="020B0306030504020204" pitchFamily="34" charset="0"/>
                <a:cs typeface="Lato Regular"/>
              </a:rPr>
              <a:t>Watching </a:t>
            </a:r>
            <a:r>
              <a:rPr lang="en-US" sz="2400" b="1" dirty="0" err="1" smtClean="0">
                <a:latin typeface="Lato Regular"/>
                <a:ea typeface="Open Sans Light" panose="020B0306030504020204" pitchFamily="34" charset="0"/>
                <a:cs typeface="Lato Regular"/>
              </a:rPr>
              <a:t>tv</a:t>
            </a:r>
            <a:r>
              <a:rPr lang="en-US" sz="2400" b="1" dirty="0" smtClean="0">
                <a:latin typeface="Lato Regular"/>
                <a:ea typeface="Open Sans Light" panose="020B0306030504020204" pitchFamily="34" charset="0"/>
                <a:cs typeface="Lato Regular"/>
              </a:rPr>
              <a:t> </a:t>
            </a:r>
            <a:r>
              <a:rPr lang="en-US" sz="2400" dirty="0" smtClean="0">
                <a:latin typeface="Calibri Light"/>
                <a:ea typeface="Open Sans Light" panose="020B0306030504020204" pitchFamily="34" charset="0"/>
                <a:cs typeface="Calibri Light"/>
              </a:rPr>
              <a:t>which summarizes data. </a:t>
            </a:r>
            <a:r>
              <a:rPr lang="pt-BR" sz="2400" dirty="0" smtClean="0">
                <a:latin typeface="Calibri Light"/>
                <a:cs typeface="Calibri Light"/>
              </a:rPr>
              <a:t>sed an graecie prompta invenire, in gubergreno</a:t>
            </a:r>
            <a:endParaRPr lang="en-US" sz="2400" dirty="0">
              <a:latin typeface="Calibri Light"/>
              <a:ea typeface="Open Sans Light" panose="020B0306030504020204" pitchFamily="34" charset="0"/>
              <a:cs typeface="Calibri Light"/>
            </a:endParaRPr>
          </a:p>
        </p:txBody>
      </p:sp>
      <p:sp>
        <p:nvSpPr>
          <p:cNvPr id="87" name="TextBox 31"/>
          <p:cNvSpPr txBox="1">
            <a:spLocks noChangeArrowheads="1"/>
          </p:cNvSpPr>
          <p:nvPr/>
        </p:nvSpPr>
        <p:spPr bwMode="auto">
          <a:xfrm>
            <a:off x="1866052" y="8773272"/>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1990</a:t>
            </a:r>
            <a:endParaRPr lang="id-ID" sz="4500" b="1" dirty="0">
              <a:latin typeface="Lato Regular"/>
              <a:cs typeface="Lato Regular"/>
            </a:endParaRPr>
          </a:p>
        </p:txBody>
      </p:sp>
      <p:sp>
        <p:nvSpPr>
          <p:cNvPr id="88" name="TextBox 31"/>
          <p:cNvSpPr txBox="1">
            <a:spLocks noChangeArrowheads="1"/>
          </p:cNvSpPr>
          <p:nvPr/>
        </p:nvSpPr>
        <p:spPr bwMode="auto">
          <a:xfrm>
            <a:off x="6683422" y="8804047"/>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2000</a:t>
            </a:r>
            <a:endParaRPr lang="id-ID" sz="4500" b="1" dirty="0">
              <a:latin typeface="Lato Regular"/>
              <a:cs typeface="Lato Regular"/>
            </a:endParaRPr>
          </a:p>
        </p:txBody>
      </p:sp>
      <p:grpSp>
        <p:nvGrpSpPr>
          <p:cNvPr id="89" name="Group 88"/>
          <p:cNvGrpSpPr/>
          <p:nvPr/>
        </p:nvGrpSpPr>
        <p:grpSpPr>
          <a:xfrm>
            <a:off x="18880048" y="3131116"/>
            <a:ext cx="1486189" cy="5546769"/>
            <a:chOff x="7329288" y="763688"/>
            <a:chExt cx="909638" cy="3394075"/>
          </a:xfrm>
        </p:grpSpPr>
        <p:sp>
          <p:nvSpPr>
            <p:cNvPr id="90" name="Rectangle 5"/>
            <p:cNvSpPr>
              <a:spLocks noChangeArrowheads="1"/>
            </p:cNvSpPr>
            <p:nvPr/>
          </p:nvSpPr>
          <p:spPr bwMode="auto">
            <a:xfrm>
              <a:off x="7329288" y="763688"/>
              <a:ext cx="909638" cy="3394075"/>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1" name="Rectangle 6"/>
            <p:cNvSpPr>
              <a:spLocks noChangeArrowheads="1"/>
            </p:cNvSpPr>
            <p:nvPr/>
          </p:nvSpPr>
          <p:spPr bwMode="auto">
            <a:xfrm>
              <a:off x="7446763" y="1103413"/>
              <a:ext cx="654050" cy="104775"/>
            </a:xfrm>
            <a:prstGeom prst="rect">
              <a:avLst/>
            </a:pr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3" name="Rectangle 7"/>
            <p:cNvSpPr>
              <a:spLocks noChangeArrowheads="1"/>
            </p:cNvSpPr>
            <p:nvPr/>
          </p:nvSpPr>
          <p:spPr bwMode="auto">
            <a:xfrm>
              <a:off x="7446763" y="1463776"/>
              <a:ext cx="654050" cy="109538"/>
            </a:xfrm>
            <a:prstGeom prst="rect">
              <a:avLst/>
            </a:pr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 name="Rectangle 8"/>
            <p:cNvSpPr>
              <a:spLocks noChangeArrowheads="1"/>
            </p:cNvSpPr>
            <p:nvPr/>
          </p:nvSpPr>
          <p:spPr bwMode="auto">
            <a:xfrm>
              <a:off x="7446763" y="1828901"/>
              <a:ext cx="654050" cy="109538"/>
            </a:xfrm>
            <a:prstGeom prst="rect">
              <a:avLst/>
            </a:pr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5" name="Rectangle 9"/>
            <p:cNvSpPr>
              <a:spLocks noChangeArrowheads="1"/>
            </p:cNvSpPr>
            <p:nvPr/>
          </p:nvSpPr>
          <p:spPr bwMode="auto">
            <a:xfrm>
              <a:off x="7446763" y="2194026"/>
              <a:ext cx="654050" cy="104775"/>
            </a:xfrm>
            <a:prstGeom prst="rect">
              <a:avLst/>
            </a:pr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6" name="Rectangle 10"/>
            <p:cNvSpPr>
              <a:spLocks noChangeArrowheads="1"/>
            </p:cNvSpPr>
            <p:nvPr/>
          </p:nvSpPr>
          <p:spPr bwMode="auto">
            <a:xfrm>
              <a:off x="7446763" y="2554388"/>
              <a:ext cx="654050" cy="109538"/>
            </a:xfrm>
            <a:prstGeom prst="rect">
              <a:avLst/>
            </a:pr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7" name="Rectangle 11"/>
            <p:cNvSpPr>
              <a:spLocks noChangeArrowheads="1"/>
            </p:cNvSpPr>
            <p:nvPr/>
          </p:nvSpPr>
          <p:spPr bwMode="auto">
            <a:xfrm>
              <a:off x="7446763" y="2919513"/>
              <a:ext cx="654050" cy="109538"/>
            </a:xfrm>
            <a:prstGeom prst="rect">
              <a:avLst/>
            </a:pr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8" name="Rectangle 12"/>
            <p:cNvSpPr>
              <a:spLocks noChangeArrowheads="1"/>
            </p:cNvSpPr>
            <p:nvPr/>
          </p:nvSpPr>
          <p:spPr bwMode="auto">
            <a:xfrm>
              <a:off x="7446763" y="3284638"/>
              <a:ext cx="654050" cy="104775"/>
            </a:xfrm>
            <a:prstGeom prst="rect">
              <a:avLst/>
            </a:pr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9" name="Rectangle 13"/>
            <p:cNvSpPr>
              <a:spLocks noChangeArrowheads="1"/>
            </p:cNvSpPr>
            <p:nvPr/>
          </p:nvSpPr>
          <p:spPr bwMode="auto">
            <a:xfrm>
              <a:off x="7446763" y="3645001"/>
              <a:ext cx="654050" cy="109538"/>
            </a:xfrm>
            <a:prstGeom prst="rect">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0" name="Rectangle 14"/>
            <p:cNvSpPr>
              <a:spLocks noChangeArrowheads="1"/>
            </p:cNvSpPr>
            <p:nvPr/>
          </p:nvSpPr>
          <p:spPr bwMode="auto">
            <a:xfrm>
              <a:off x="7446763" y="1103413"/>
              <a:ext cx="654050" cy="104775"/>
            </a:xfrm>
            <a:prstGeom prst="rect">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1" name="Rectangle 15"/>
            <p:cNvSpPr>
              <a:spLocks noChangeArrowheads="1"/>
            </p:cNvSpPr>
            <p:nvPr/>
          </p:nvSpPr>
          <p:spPr bwMode="auto">
            <a:xfrm>
              <a:off x="7446763" y="1463776"/>
              <a:ext cx="654050" cy="109538"/>
            </a:xfrm>
            <a:prstGeom prst="rect">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2" name="Rectangle 16"/>
            <p:cNvSpPr>
              <a:spLocks noChangeArrowheads="1"/>
            </p:cNvSpPr>
            <p:nvPr/>
          </p:nvSpPr>
          <p:spPr bwMode="auto">
            <a:xfrm>
              <a:off x="7446763" y="1828901"/>
              <a:ext cx="654050" cy="109538"/>
            </a:xfrm>
            <a:prstGeom prst="rect">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3" name="Rectangle 17"/>
            <p:cNvSpPr>
              <a:spLocks noChangeArrowheads="1"/>
            </p:cNvSpPr>
            <p:nvPr/>
          </p:nvSpPr>
          <p:spPr bwMode="auto">
            <a:xfrm>
              <a:off x="7446763" y="2194026"/>
              <a:ext cx="654050" cy="104775"/>
            </a:xfrm>
            <a:prstGeom prst="rect">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4" name="Rectangle 18"/>
            <p:cNvSpPr>
              <a:spLocks noChangeArrowheads="1"/>
            </p:cNvSpPr>
            <p:nvPr/>
          </p:nvSpPr>
          <p:spPr bwMode="auto">
            <a:xfrm>
              <a:off x="7446763" y="2554388"/>
              <a:ext cx="654050" cy="109538"/>
            </a:xfrm>
            <a:prstGeom prst="rect">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5" name="Rectangle 19"/>
            <p:cNvSpPr>
              <a:spLocks noChangeArrowheads="1"/>
            </p:cNvSpPr>
            <p:nvPr/>
          </p:nvSpPr>
          <p:spPr bwMode="auto">
            <a:xfrm>
              <a:off x="7446763" y="2919513"/>
              <a:ext cx="654050" cy="109538"/>
            </a:xfrm>
            <a:prstGeom prst="rect">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6" name="Rectangle 20"/>
            <p:cNvSpPr>
              <a:spLocks noChangeArrowheads="1"/>
            </p:cNvSpPr>
            <p:nvPr/>
          </p:nvSpPr>
          <p:spPr bwMode="auto">
            <a:xfrm>
              <a:off x="7446763" y="3284638"/>
              <a:ext cx="654050" cy="104775"/>
            </a:xfrm>
            <a:prstGeom prst="rect">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07" name="Group 106"/>
          <p:cNvGrpSpPr/>
          <p:nvPr/>
        </p:nvGrpSpPr>
        <p:grpSpPr>
          <a:xfrm>
            <a:off x="9124762" y="4501714"/>
            <a:ext cx="1094540" cy="4223637"/>
            <a:chOff x="6654700" y="1001028"/>
            <a:chExt cx="669925" cy="3166162"/>
          </a:xfrm>
          <a:solidFill>
            <a:schemeClr val="accent1"/>
          </a:solidFill>
        </p:grpSpPr>
        <p:sp>
          <p:nvSpPr>
            <p:cNvPr id="135" name="Freeform 21"/>
            <p:cNvSpPr>
              <a:spLocks/>
            </p:cNvSpPr>
            <p:nvPr/>
          </p:nvSpPr>
          <p:spPr bwMode="auto">
            <a:xfrm>
              <a:off x="6654700" y="1393826"/>
              <a:ext cx="669925" cy="2773363"/>
            </a:xfrm>
            <a:custGeom>
              <a:avLst/>
              <a:gdLst>
                <a:gd name="T0" fmla="*/ 422 w 422"/>
                <a:gd name="T1" fmla="*/ 0 h 1747"/>
                <a:gd name="T2" fmla="*/ 0 w 422"/>
                <a:gd name="T3" fmla="*/ 353 h 1747"/>
                <a:gd name="T4" fmla="*/ 0 w 422"/>
                <a:gd name="T5" fmla="*/ 1747 h 1747"/>
                <a:gd name="T6" fmla="*/ 422 w 422"/>
                <a:gd name="T7" fmla="*/ 1747 h 1747"/>
                <a:gd name="T8" fmla="*/ 422 w 422"/>
                <a:gd name="T9" fmla="*/ 0 h 1747"/>
              </a:gdLst>
              <a:ahLst/>
              <a:cxnLst>
                <a:cxn ang="0">
                  <a:pos x="T0" y="T1"/>
                </a:cxn>
                <a:cxn ang="0">
                  <a:pos x="T2" y="T3"/>
                </a:cxn>
                <a:cxn ang="0">
                  <a:pos x="T4" y="T5"/>
                </a:cxn>
                <a:cxn ang="0">
                  <a:pos x="T6" y="T7"/>
                </a:cxn>
                <a:cxn ang="0">
                  <a:pos x="T8" y="T9"/>
                </a:cxn>
              </a:cxnLst>
              <a:rect l="0" t="0" r="r" b="b"/>
              <a:pathLst>
                <a:path w="422" h="1747">
                  <a:moveTo>
                    <a:pt x="422" y="0"/>
                  </a:moveTo>
                  <a:lnTo>
                    <a:pt x="0" y="353"/>
                  </a:lnTo>
                  <a:lnTo>
                    <a:pt x="0" y="1747"/>
                  </a:lnTo>
                  <a:lnTo>
                    <a:pt x="422" y="1747"/>
                  </a:lnTo>
                  <a:lnTo>
                    <a:pt x="4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6" name="Freeform 22"/>
            <p:cNvSpPr>
              <a:spLocks/>
            </p:cNvSpPr>
            <p:nvPr/>
          </p:nvSpPr>
          <p:spPr bwMode="auto">
            <a:xfrm>
              <a:off x="6654700" y="1001028"/>
              <a:ext cx="669925" cy="3166162"/>
            </a:xfrm>
            <a:custGeom>
              <a:avLst/>
              <a:gdLst>
                <a:gd name="T0" fmla="*/ 422 w 422"/>
                <a:gd name="T1" fmla="*/ 0 h 1747"/>
                <a:gd name="T2" fmla="*/ 0 w 422"/>
                <a:gd name="T3" fmla="*/ 353 h 1747"/>
                <a:gd name="T4" fmla="*/ 0 w 422"/>
                <a:gd name="T5" fmla="*/ 1747 h 1747"/>
                <a:gd name="T6" fmla="*/ 422 w 422"/>
                <a:gd name="T7" fmla="*/ 1747 h 1747"/>
                <a:gd name="T8" fmla="*/ 422 w 422"/>
                <a:gd name="T9" fmla="*/ 0 h 1747"/>
              </a:gdLst>
              <a:ahLst/>
              <a:cxnLst>
                <a:cxn ang="0">
                  <a:pos x="T0" y="T1"/>
                </a:cxn>
                <a:cxn ang="0">
                  <a:pos x="T2" y="T3"/>
                </a:cxn>
                <a:cxn ang="0">
                  <a:pos x="T4" y="T5"/>
                </a:cxn>
                <a:cxn ang="0">
                  <a:pos x="T6" y="T7"/>
                </a:cxn>
                <a:cxn ang="0">
                  <a:pos x="T8" y="T9"/>
                </a:cxn>
              </a:cxnLst>
              <a:rect l="0" t="0" r="r" b="b"/>
              <a:pathLst>
                <a:path w="422" h="1747">
                  <a:moveTo>
                    <a:pt x="422" y="0"/>
                  </a:moveTo>
                  <a:lnTo>
                    <a:pt x="0" y="353"/>
                  </a:lnTo>
                  <a:lnTo>
                    <a:pt x="0" y="1747"/>
                  </a:lnTo>
                  <a:lnTo>
                    <a:pt x="422" y="1747"/>
                  </a:lnTo>
                  <a:lnTo>
                    <a:pt x="422"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7" name="Rectangle 23"/>
            <p:cNvSpPr>
              <a:spLocks noChangeArrowheads="1"/>
            </p:cNvSpPr>
            <p:nvPr/>
          </p:nvSpPr>
          <p:spPr bwMode="auto">
            <a:xfrm>
              <a:off x="6767413" y="1758114"/>
              <a:ext cx="166688" cy="258763"/>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8" name="Rectangle 24"/>
            <p:cNvSpPr>
              <a:spLocks noChangeArrowheads="1"/>
            </p:cNvSpPr>
            <p:nvPr/>
          </p:nvSpPr>
          <p:spPr bwMode="auto">
            <a:xfrm>
              <a:off x="7038875" y="1758114"/>
              <a:ext cx="153988" cy="252413"/>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9" name="Rectangle 25"/>
            <p:cNvSpPr>
              <a:spLocks noChangeArrowheads="1"/>
            </p:cNvSpPr>
            <p:nvPr/>
          </p:nvSpPr>
          <p:spPr bwMode="auto">
            <a:xfrm>
              <a:off x="6767413" y="2123239"/>
              <a:ext cx="166688" cy="258763"/>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0" name="Rectangle 26"/>
            <p:cNvSpPr>
              <a:spLocks noChangeArrowheads="1"/>
            </p:cNvSpPr>
            <p:nvPr/>
          </p:nvSpPr>
          <p:spPr bwMode="auto">
            <a:xfrm>
              <a:off x="7038875" y="2123239"/>
              <a:ext cx="153988" cy="247650"/>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1" name="Rectangle 27"/>
            <p:cNvSpPr>
              <a:spLocks noChangeArrowheads="1"/>
            </p:cNvSpPr>
            <p:nvPr/>
          </p:nvSpPr>
          <p:spPr bwMode="auto">
            <a:xfrm>
              <a:off x="6767413" y="2483601"/>
              <a:ext cx="166688" cy="260350"/>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2" name="Rectangle 28"/>
            <p:cNvSpPr>
              <a:spLocks noChangeArrowheads="1"/>
            </p:cNvSpPr>
            <p:nvPr/>
          </p:nvSpPr>
          <p:spPr bwMode="auto">
            <a:xfrm>
              <a:off x="7038875" y="2483601"/>
              <a:ext cx="153988" cy="252413"/>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3" name="Rectangle 29"/>
            <p:cNvSpPr>
              <a:spLocks noChangeArrowheads="1"/>
            </p:cNvSpPr>
            <p:nvPr/>
          </p:nvSpPr>
          <p:spPr bwMode="auto">
            <a:xfrm>
              <a:off x="6767413" y="2848726"/>
              <a:ext cx="166688" cy="258763"/>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4" name="Rectangle 30"/>
            <p:cNvSpPr>
              <a:spLocks noChangeArrowheads="1"/>
            </p:cNvSpPr>
            <p:nvPr/>
          </p:nvSpPr>
          <p:spPr bwMode="auto">
            <a:xfrm>
              <a:off x="7038875" y="2848726"/>
              <a:ext cx="153988" cy="247650"/>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5" name="Rectangle 31"/>
            <p:cNvSpPr>
              <a:spLocks noChangeArrowheads="1"/>
            </p:cNvSpPr>
            <p:nvPr/>
          </p:nvSpPr>
          <p:spPr bwMode="auto">
            <a:xfrm>
              <a:off x="6767413" y="3209089"/>
              <a:ext cx="166688" cy="260350"/>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6" name="Rectangle 32"/>
            <p:cNvSpPr>
              <a:spLocks noChangeArrowheads="1"/>
            </p:cNvSpPr>
            <p:nvPr/>
          </p:nvSpPr>
          <p:spPr bwMode="auto">
            <a:xfrm>
              <a:off x="7038875" y="3209089"/>
              <a:ext cx="153988" cy="249238"/>
            </a:xfrm>
            <a:prstGeom prst="rect">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47" name="Group 146"/>
          <p:cNvGrpSpPr/>
          <p:nvPr/>
        </p:nvGrpSpPr>
        <p:grpSpPr>
          <a:xfrm>
            <a:off x="4050387" y="5855976"/>
            <a:ext cx="1499157" cy="2817489"/>
            <a:chOff x="3803651" y="2443163"/>
            <a:chExt cx="917575" cy="1724025"/>
          </a:xfrm>
        </p:grpSpPr>
        <p:sp>
          <p:nvSpPr>
            <p:cNvPr id="148" name="Freeform 40"/>
            <p:cNvSpPr>
              <a:spLocks/>
            </p:cNvSpPr>
            <p:nvPr/>
          </p:nvSpPr>
          <p:spPr bwMode="auto">
            <a:xfrm>
              <a:off x="3803651" y="2443163"/>
              <a:ext cx="917575" cy="1724025"/>
            </a:xfrm>
            <a:custGeom>
              <a:avLst/>
              <a:gdLst>
                <a:gd name="T0" fmla="*/ 578 w 578"/>
                <a:gd name="T1" fmla="*/ 1086 h 1086"/>
                <a:gd name="T2" fmla="*/ 0 w 578"/>
                <a:gd name="T3" fmla="*/ 1086 h 1086"/>
                <a:gd name="T4" fmla="*/ 0 w 578"/>
                <a:gd name="T5" fmla="*/ 387 h 1086"/>
                <a:gd name="T6" fmla="*/ 289 w 578"/>
                <a:gd name="T7" fmla="*/ 0 h 1086"/>
                <a:gd name="T8" fmla="*/ 578 w 578"/>
                <a:gd name="T9" fmla="*/ 387 h 1086"/>
                <a:gd name="T10" fmla="*/ 578 w 578"/>
                <a:gd name="T11" fmla="*/ 1086 h 1086"/>
              </a:gdLst>
              <a:ahLst/>
              <a:cxnLst>
                <a:cxn ang="0">
                  <a:pos x="T0" y="T1"/>
                </a:cxn>
                <a:cxn ang="0">
                  <a:pos x="T2" y="T3"/>
                </a:cxn>
                <a:cxn ang="0">
                  <a:pos x="T4" y="T5"/>
                </a:cxn>
                <a:cxn ang="0">
                  <a:pos x="T6" y="T7"/>
                </a:cxn>
                <a:cxn ang="0">
                  <a:pos x="T8" y="T9"/>
                </a:cxn>
                <a:cxn ang="0">
                  <a:pos x="T10" y="T11"/>
                </a:cxn>
              </a:cxnLst>
              <a:rect l="0" t="0" r="r" b="b"/>
              <a:pathLst>
                <a:path w="578" h="1086">
                  <a:moveTo>
                    <a:pt x="578" y="1086"/>
                  </a:moveTo>
                  <a:lnTo>
                    <a:pt x="0" y="1086"/>
                  </a:lnTo>
                  <a:lnTo>
                    <a:pt x="0" y="387"/>
                  </a:lnTo>
                  <a:lnTo>
                    <a:pt x="289" y="0"/>
                  </a:lnTo>
                  <a:lnTo>
                    <a:pt x="578" y="387"/>
                  </a:lnTo>
                  <a:lnTo>
                    <a:pt x="578" y="108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9" name="Rectangle 41"/>
            <p:cNvSpPr>
              <a:spLocks noChangeArrowheads="1"/>
            </p:cNvSpPr>
            <p:nvPr/>
          </p:nvSpPr>
          <p:spPr bwMode="auto">
            <a:xfrm>
              <a:off x="4089400" y="2906713"/>
              <a:ext cx="120650" cy="266700"/>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0" name="Rectangle 42"/>
            <p:cNvSpPr>
              <a:spLocks noChangeArrowheads="1"/>
            </p:cNvSpPr>
            <p:nvPr/>
          </p:nvSpPr>
          <p:spPr bwMode="auto">
            <a:xfrm>
              <a:off x="4278313" y="2906713"/>
              <a:ext cx="123825" cy="266700"/>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1" name="Rectangle 43"/>
            <p:cNvSpPr>
              <a:spLocks noChangeArrowheads="1"/>
            </p:cNvSpPr>
            <p:nvPr/>
          </p:nvSpPr>
          <p:spPr bwMode="auto">
            <a:xfrm>
              <a:off x="4089400" y="3260726"/>
              <a:ext cx="120650" cy="269875"/>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2" name="Rectangle 44"/>
            <p:cNvSpPr>
              <a:spLocks noChangeArrowheads="1"/>
            </p:cNvSpPr>
            <p:nvPr/>
          </p:nvSpPr>
          <p:spPr bwMode="auto">
            <a:xfrm>
              <a:off x="4278313" y="3260726"/>
              <a:ext cx="123825" cy="269875"/>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53" name="Group 152"/>
          <p:cNvGrpSpPr/>
          <p:nvPr/>
        </p:nvGrpSpPr>
        <p:grpSpPr>
          <a:xfrm>
            <a:off x="13949799" y="3902146"/>
            <a:ext cx="1675528" cy="4820345"/>
            <a:chOff x="5627688" y="1736726"/>
            <a:chExt cx="1025525" cy="2430463"/>
          </a:xfrm>
        </p:grpSpPr>
        <p:sp>
          <p:nvSpPr>
            <p:cNvPr id="154" name="Freeform 45"/>
            <p:cNvSpPr>
              <a:spLocks/>
            </p:cNvSpPr>
            <p:nvPr/>
          </p:nvSpPr>
          <p:spPr bwMode="auto">
            <a:xfrm>
              <a:off x="5627688" y="1736726"/>
              <a:ext cx="1025525" cy="2430463"/>
            </a:xfrm>
            <a:custGeom>
              <a:avLst/>
              <a:gdLst>
                <a:gd name="T0" fmla="*/ 570 w 646"/>
                <a:gd name="T1" fmla="*/ 533 h 1531"/>
                <a:gd name="T2" fmla="*/ 570 w 646"/>
                <a:gd name="T3" fmla="*/ 97 h 1531"/>
                <a:gd name="T4" fmla="*/ 511 w 646"/>
                <a:gd name="T5" fmla="*/ 97 h 1531"/>
                <a:gd name="T6" fmla="*/ 511 w 646"/>
                <a:gd name="T7" fmla="*/ 0 h 1531"/>
                <a:gd name="T8" fmla="*/ 135 w 646"/>
                <a:gd name="T9" fmla="*/ 0 h 1531"/>
                <a:gd name="T10" fmla="*/ 135 w 646"/>
                <a:gd name="T11" fmla="*/ 97 h 1531"/>
                <a:gd name="T12" fmla="*/ 78 w 646"/>
                <a:gd name="T13" fmla="*/ 97 h 1531"/>
                <a:gd name="T14" fmla="*/ 78 w 646"/>
                <a:gd name="T15" fmla="*/ 533 h 1531"/>
                <a:gd name="T16" fmla="*/ 0 w 646"/>
                <a:gd name="T17" fmla="*/ 533 h 1531"/>
                <a:gd name="T18" fmla="*/ 0 w 646"/>
                <a:gd name="T19" fmla="*/ 1531 h 1531"/>
                <a:gd name="T20" fmla="*/ 646 w 646"/>
                <a:gd name="T21" fmla="*/ 1531 h 1531"/>
                <a:gd name="T22" fmla="*/ 646 w 646"/>
                <a:gd name="T23" fmla="*/ 533 h 1531"/>
                <a:gd name="T24" fmla="*/ 570 w 646"/>
                <a:gd name="T25" fmla="*/ 533 h 1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6" h="1531">
                  <a:moveTo>
                    <a:pt x="570" y="533"/>
                  </a:moveTo>
                  <a:lnTo>
                    <a:pt x="570" y="97"/>
                  </a:lnTo>
                  <a:lnTo>
                    <a:pt x="511" y="97"/>
                  </a:lnTo>
                  <a:lnTo>
                    <a:pt x="511" y="0"/>
                  </a:lnTo>
                  <a:lnTo>
                    <a:pt x="135" y="0"/>
                  </a:lnTo>
                  <a:lnTo>
                    <a:pt x="135" y="97"/>
                  </a:lnTo>
                  <a:lnTo>
                    <a:pt x="78" y="97"/>
                  </a:lnTo>
                  <a:lnTo>
                    <a:pt x="78" y="533"/>
                  </a:lnTo>
                  <a:lnTo>
                    <a:pt x="0" y="533"/>
                  </a:lnTo>
                  <a:lnTo>
                    <a:pt x="0" y="1531"/>
                  </a:lnTo>
                  <a:lnTo>
                    <a:pt x="646" y="1531"/>
                  </a:lnTo>
                  <a:lnTo>
                    <a:pt x="646" y="533"/>
                  </a:lnTo>
                  <a:lnTo>
                    <a:pt x="570" y="53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5" name="Rectangle 46"/>
            <p:cNvSpPr>
              <a:spLocks noChangeArrowheads="1"/>
            </p:cNvSpPr>
            <p:nvPr/>
          </p:nvSpPr>
          <p:spPr bwMode="auto">
            <a:xfrm>
              <a:off x="5867400" y="2286001"/>
              <a:ext cx="101600"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6" name="Rectangle 47"/>
            <p:cNvSpPr>
              <a:spLocks noChangeArrowheads="1"/>
            </p:cNvSpPr>
            <p:nvPr/>
          </p:nvSpPr>
          <p:spPr bwMode="auto">
            <a:xfrm>
              <a:off x="6089650" y="2286001"/>
              <a:ext cx="104775"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7" name="Rectangle 48"/>
            <p:cNvSpPr>
              <a:spLocks noChangeArrowheads="1"/>
            </p:cNvSpPr>
            <p:nvPr/>
          </p:nvSpPr>
          <p:spPr bwMode="auto">
            <a:xfrm>
              <a:off x="6311900" y="2286001"/>
              <a:ext cx="101600"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8" name="Rectangle 49"/>
            <p:cNvSpPr>
              <a:spLocks noChangeArrowheads="1"/>
            </p:cNvSpPr>
            <p:nvPr/>
          </p:nvSpPr>
          <p:spPr bwMode="auto">
            <a:xfrm>
              <a:off x="5867400" y="1973263"/>
              <a:ext cx="101600"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9" name="Rectangle 50"/>
            <p:cNvSpPr>
              <a:spLocks noChangeArrowheads="1"/>
            </p:cNvSpPr>
            <p:nvPr/>
          </p:nvSpPr>
          <p:spPr bwMode="auto">
            <a:xfrm>
              <a:off x="6089650" y="1973263"/>
              <a:ext cx="104775"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60" name="Rectangle 51"/>
            <p:cNvSpPr>
              <a:spLocks noChangeArrowheads="1"/>
            </p:cNvSpPr>
            <p:nvPr/>
          </p:nvSpPr>
          <p:spPr bwMode="auto">
            <a:xfrm>
              <a:off x="6311900" y="1973263"/>
              <a:ext cx="101600"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61" name="Rectangle 52"/>
            <p:cNvSpPr>
              <a:spLocks noChangeArrowheads="1"/>
            </p:cNvSpPr>
            <p:nvPr/>
          </p:nvSpPr>
          <p:spPr bwMode="auto">
            <a:xfrm>
              <a:off x="5867400" y="2613026"/>
              <a:ext cx="101600"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62" name="Rectangle 53"/>
            <p:cNvSpPr>
              <a:spLocks noChangeArrowheads="1"/>
            </p:cNvSpPr>
            <p:nvPr/>
          </p:nvSpPr>
          <p:spPr bwMode="auto">
            <a:xfrm>
              <a:off x="6089650" y="2613026"/>
              <a:ext cx="104775"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63" name="Rectangle 54"/>
            <p:cNvSpPr>
              <a:spLocks noChangeArrowheads="1"/>
            </p:cNvSpPr>
            <p:nvPr/>
          </p:nvSpPr>
          <p:spPr bwMode="auto">
            <a:xfrm>
              <a:off x="6311900" y="2613026"/>
              <a:ext cx="101600"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64" name="Rectangle 55"/>
            <p:cNvSpPr>
              <a:spLocks noChangeArrowheads="1"/>
            </p:cNvSpPr>
            <p:nvPr/>
          </p:nvSpPr>
          <p:spPr bwMode="auto">
            <a:xfrm>
              <a:off x="5867400" y="2940051"/>
              <a:ext cx="101600"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66" name="Rectangle 56"/>
            <p:cNvSpPr>
              <a:spLocks noChangeArrowheads="1"/>
            </p:cNvSpPr>
            <p:nvPr/>
          </p:nvSpPr>
          <p:spPr bwMode="auto">
            <a:xfrm>
              <a:off x="6089650" y="2940051"/>
              <a:ext cx="104775"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3" name="Rectangle 57"/>
            <p:cNvSpPr>
              <a:spLocks noChangeArrowheads="1"/>
            </p:cNvSpPr>
            <p:nvPr/>
          </p:nvSpPr>
          <p:spPr bwMode="auto">
            <a:xfrm>
              <a:off x="6311900" y="2940051"/>
              <a:ext cx="101600" cy="23653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4" name="Rectangle 58"/>
            <p:cNvSpPr>
              <a:spLocks noChangeArrowheads="1"/>
            </p:cNvSpPr>
            <p:nvPr/>
          </p:nvSpPr>
          <p:spPr bwMode="auto">
            <a:xfrm>
              <a:off x="5867400" y="3248026"/>
              <a:ext cx="101600" cy="238125"/>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5" name="Rectangle 59"/>
            <p:cNvSpPr>
              <a:spLocks noChangeArrowheads="1"/>
            </p:cNvSpPr>
            <p:nvPr/>
          </p:nvSpPr>
          <p:spPr bwMode="auto">
            <a:xfrm>
              <a:off x="6089650" y="3248026"/>
              <a:ext cx="104775" cy="238125"/>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6" name="Rectangle 60"/>
            <p:cNvSpPr>
              <a:spLocks noChangeArrowheads="1"/>
            </p:cNvSpPr>
            <p:nvPr/>
          </p:nvSpPr>
          <p:spPr bwMode="auto">
            <a:xfrm>
              <a:off x="6311900" y="3248026"/>
              <a:ext cx="101600" cy="238125"/>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177" name="TextBox 30"/>
          <p:cNvSpPr txBox="1">
            <a:spLocks noChangeArrowheads="1"/>
          </p:cNvSpPr>
          <p:nvPr/>
        </p:nvSpPr>
        <p:spPr bwMode="auto">
          <a:xfrm>
            <a:off x="12545547" y="9552413"/>
            <a:ext cx="4588159"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pPr algn="ctr"/>
            <a:endParaRPr lang="en-US" sz="2400" dirty="0" smtClean="0">
              <a:latin typeface="Calibri Light"/>
              <a:ea typeface="Open Sans Light" panose="020B0306030504020204" pitchFamily="34" charset="0"/>
              <a:cs typeface="Calibri Light"/>
            </a:endParaRPr>
          </a:p>
          <a:p>
            <a:pPr algn="ctr"/>
            <a:r>
              <a:rPr lang="en-US" sz="2400" b="1" dirty="0" smtClean="0">
                <a:latin typeface="Lato Regular"/>
                <a:ea typeface="Open Sans Light" panose="020B0306030504020204" pitchFamily="34" charset="0"/>
                <a:cs typeface="Lato Regular"/>
              </a:rPr>
              <a:t>Internet </a:t>
            </a:r>
            <a:r>
              <a:rPr lang="en-US" sz="2400" dirty="0" smtClean="0">
                <a:latin typeface="Calibri Light"/>
                <a:ea typeface="Open Sans Light" panose="020B0306030504020204" pitchFamily="34" charset="0"/>
                <a:cs typeface="Calibri Light"/>
              </a:rPr>
              <a:t>which 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178" name="TextBox 30"/>
          <p:cNvSpPr txBox="1">
            <a:spLocks noChangeArrowheads="1"/>
          </p:cNvSpPr>
          <p:nvPr/>
        </p:nvSpPr>
        <p:spPr bwMode="auto">
          <a:xfrm>
            <a:off x="17360685" y="9529946"/>
            <a:ext cx="4607892"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pPr algn="ctr"/>
            <a:endParaRPr lang="en-US" sz="2400" dirty="0" smtClean="0">
              <a:latin typeface="Calibri Light"/>
              <a:ea typeface="Open Sans Light" panose="020B0306030504020204" pitchFamily="34" charset="0"/>
              <a:cs typeface="Calibri Light"/>
            </a:endParaRPr>
          </a:p>
          <a:p>
            <a:pPr algn="ctr"/>
            <a:r>
              <a:rPr lang="en-US" sz="2400" b="1" dirty="0" smtClean="0">
                <a:latin typeface="Lato Regular"/>
                <a:ea typeface="Open Sans Light" panose="020B0306030504020204" pitchFamily="34" charset="0"/>
                <a:cs typeface="Lato Regular"/>
              </a:rPr>
              <a:t>Watching </a:t>
            </a:r>
            <a:r>
              <a:rPr lang="en-US" sz="2400" b="1" dirty="0" err="1" smtClean="0">
                <a:latin typeface="Lato Regular"/>
                <a:ea typeface="Open Sans Light" panose="020B0306030504020204" pitchFamily="34" charset="0"/>
                <a:cs typeface="Lato Regular"/>
              </a:rPr>
              <a:t>tv</a:t>
            </a:r>
            <a:r>
              <a:rPr lang="en-US" sz="2400" b="1" dirty="0" smtClean="0">
                <a:latin typeface="Lato Regular"/>
                <a:ea typeface="Open Sans Light" panose="020B0306030504020204" pitchFamily="34" charset="0"/>
                <a:cs typeface="Lato Regular"/>
              </a:rPr>
              <a:t> </a:t>
            </a:r>
            <a:r>
              <a:rPr lang="en-US" sz="2400" dirty="0" smtClean="0">
                <a:latin typeface="Calibri Light"/>
                <a:ea typeface="Open Sans Light" panose="020B0306030504020204" pitchFamily="34" charset="0"/>
                <a:cs typeface="Calibri Light"/>
              </a:rPr>
              <a:t>which summarizes data. </a:t>
            </a:r>
            <a:r>
              <a:rPr lang="pt-BR" sz="2400" dirty="0" smtClean="0">
                <a:latin typeface="Calibri Light"/>
                <a:cs typeface="Calibri Light"/>
              </a:rPr>
              <a:t>sed an graecie prompta invenire, in gubergreno</a:t>
            </a:r>
            <a:endParaRPr lang="en-US" sz="2400" dirty="0">
              <a:latin typeface="Calibri Light"/>
              <a:ea typeface="Open Sans Light" panose="020B0306030504020204" pitchFamily="34" charset="0"/>
              <a:cs typeface="Calibri Light"/>
            </a:endParaRPr>
          </a:p>
        </p:txBody>
      </p:sp>
      <p:sp>
        <p:nvSpPr>
          <p:cNvPr id="179" name="TextBox 31"/>
          <p:cNvSpPr txBox="1">
            <a:spLocks noChangeArrowheads="1"/>
          </p:cNvSpPr>
          <p:nvPr/>
        </p:nvSpPr>
        <p:spPr bwMode="auto">
          <a:xfrm>
            <a:off x="11870393" y="8759089"/>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2010</a:t>
            </a:r>
            <a:endParaRPr lang="id-ID" sz="4500" b="1" dirty="0">
              <a:latin typeface="Lato Regular"/>
              <a:cs typeface="Lato Regular"/>
            </a:endParaRPr>
          </a:p>
        </p:txBody>
      </p:sp>
      <p:sp>
        <p:nvSpPr>
          <p:cNvPr id="180" name="TextBox 31"/>
          <p:cNvSpPr txBox="1">
            <a:spLocks noChangeArrowheads="1"/>
          </p:cNvSpPr>
          <p:nvPr/>
        </p:nvSpPr>
        <p:spPr bwMode="auto">
          <a:xfrm>
            <a:off x="16687763" y="8789864"/>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2020</a:t>
            </a:r>
            <a:endParaRPr lang="id-ID" sz="4500" b="1" dirty="0">
              <a:latin typeface="Lato Regular"/>
              <a:cs typeface="Lato Regular"/>
            </a:endParaRPr>
          </a:p>
        </p:txBody>
      </p:sp>
      <p:grpSp>
        <p:nvGrpSpPr>
          <p:cNvPr id="67" name="Group 66"/>
          <p:cNvGrpSpPr/>
          <p:nvPr/>
        </p:nvGrpSpPr>
        <p:grpSpPr>
          <a:xfrm>
            <a:off x="1739573" y="488028"/>
            <a:ext cx="20937538" cy="2200624"/>
            <a:chOff x="1739573" y="511491"/>
            <a:chExt cx="20937538" cy="2200624"/>
          </a:xfrm>
        </p:grpSpPr>
        <p:sp>
          <p:nvSpPr>
            <p:cNvPr id="68" name="TextBox 67"/>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OUR BUILDING COMPAY</a:t>
              </a:r>
              <a:endParaRPr lang="id-ID" sz="8800" b="1" dirty="0">
                <a:solidFill>
                  <a:schemeClr val="tx2"/>
                </a:solidFill>
                <a:latin typeface="Lato Regular"/>
                <a:cs typeface="Lato Regular"/>
              </a:endParaRPr>
            </a:p>
          </p:txBody>
        </p:sp>
        <p:grpSp>
          <p:nvGrpSpPr>
            <p:cNvPr id="69" name="Group 68"/>
            <p:cNvGrpSpPr/>
            <p:nvPr/>
          </p:nvGrpSpPr>
          <p:grpSpPr>
            <a:xfrm>
              <a:off x="10842089" y="1977406"/>
              <a:ext cx="2738812" cy="73151"/>
              <a:chOff x="1775295" y="2020905"/>
              <a:chExt cx="3631535" cy="45719"/>
            </a:xfrm>
          </p:grpSpPr>
          <p:sp>
            <p:nvSpPr>
              <p:cNvPr id="71" name="Rectangle 70"/>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2" name="Rectangle 71"/>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3" name="Rectangle 72"/>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4" name="Rectangle 73"/>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9" name="Rectangle 78"/>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1" name="Rectangle 8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70" name="TextBox 69"/>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205376093"/>
      </p:ext>
    </p:extLst>
  </p:cSld>
  <p:clrMapOvr>
    <a:masterClrMapping/>
  </p:clrMapOvr>
  <p:transition xmlns:p14="http://schemas.microsoft.com/office/powerpoint/2010/main" spd="med" advClick="0" advTm="3000">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500"/>
                                        <p:tgtEl>
                                          <p:spTgt spid="67"/>
                                        </p:tgtEl>
                                      </p:cBhvr>
                                    </p:animEffect>
                                    <p:anim calcmode="lin" valueType="num">
                                      <p:cBhvr>
                                        <p:cTn id="8" dur="500" fill="hold"/>
                                        <p:tgtEl>
                                          <p:spTgt spid="67"/>
                                        </p:tgtEl>
                                        <p:attrNameLst>
                                          <p:attrName>ppt_x</p:attrName>
                                        </p:attrNameLst>
                                      </p:cBhvr>
                                      <p:tavLst>
                                        <p:tav tm="0">
                                          <p:val>
                                            <p:strVal val="#ppt_x"/>
                                          </p:val>
                                        </p:tav>
                                        <p:tav tm="100000">
                                          <p:val>
                                            <p:strVal val="#ppt_x"/>
                                          </p:val>
                                        </p:tav>
                                      </p:tavLst>
                                    </p:anim>
                                    <p:anim calcmode="lin" valueType="num">
                                      <p:cBhvr>
                                        <p:cTn id="9" dur="500" fill="hold"/>
                                        <p:tgtEl>
                                          <p:spTgt spid="6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147"/>
                                        </p:tgtEl>
                                        <p:attrNameLst>
                                          <p:attrName>style.visibility</p:attrName>
                                        </p:attrNameLst>
                                      </p:cBhvr>
                                      <p:to>
                                        <p:strVal val="visible"/>
                                      </p:to>
                                    </p:set>
                                    <p:animEffect transition="in" filter="fade">
                                      <p:cBhvr>
                                        <p:cTn id="13" dur="1000"/>
                                        <p:tgtEl>
                                          <p:spTgt spid="147"/>
                                        </p:tgtEl>
                                      </p:cBhvr>
                                    </p:animEffect>
                                    <p:anim calcmode="lin" valueType="num">
                                      <p:cBhvr>
                                        <p:cTn id="14" dur="1000" fill="hold"/>
                                        <p:tgtEl>
                                          <p:spTgt spid="147"/>
                                        </p:tgtEl>
                                        <p:attrNameLst>
                                          <p:attrName>ppt_x</p:attrName>
                                        </p:attrNameLst>
                                      </p:cBhvr>
                                      <p:tavLst>
                                        <p:tav tm="0">
                                          <p:val>
                                            <p:strVal val="#ppt_x"/>
                                          </p:val>
                                        </p:tav>
                                        <p:tav tm="100000">
                                          <p:val>
                                            <p:strVal val="#ppt_x"/>
                                          </p:val>
                                        </p:tav>
                                      </p:tavLst>
                                    </p:anim>
                                    <p:anim calcmode="lin" valueType="num">
                                      <p:cBhvr>
                                        <p:cTn id="15" dur="1000" fill="hold"/>
                                        <p:tgtEl>
                                          <p:spTgt spid="147"/>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87"/>
                                        </p:tgtEl>
                                        <p:attrNameLst>
                                          <p:attrName>style.visibility</p:attrName>
                                        </p:attrNameLst>
                                      </p:cBhvr>
                                      <p:to>
                                        <p:strVal val="visible"/>
                                      </p:to>
                                    </p:set>
                                    <p:anim calcmode="lin" valueType="num">
                                      <p:cBhvr>
                                        <p:cTn id="19" dur="500" fill="hold"/>
                                        <p:tgtEl>
                                          <p:spTgt spid="87"/>
                                        </p:tgtEl>
                                        <p:attrNameLst>
                                          <p:attrName>ppt_w</p:attrName>
                                        </p:attrNameLst>
                                      </p:cBhvr>
                                      <p:tavLst>
                                        <p:tav tm="0">
                                          <p:val>
                                            <p:fltVal val="0"/>
                                          </p:val>
                                        </p:tav>
                                        <p:tav tm="100000">
                                          <p:val>
                                            <p:strVal val="#ppt_w"/>
                                          </p:val>
                                        </p:tav>
                                      </p:tavLst>
                                    </p:anim>
                                    <p:anim calcmode="lin" valueType="num">
                                      <p:cBhvr>
                                        <p:cTn id="20" dur="500" fill="hold"/>
                                        <p:tgtEl>
                                          <p:spTgt spid="87"/>
                                        </p:tgtEl>
                                        <p:attrNameLst>
                                          <p:attrName>ppt_h</p:attrName>
                                        </p:attrNameLst>
                                      </p:cBhvr>
                                      <p:tavLst>
                                        <p:tav tm="0">
                                          <p:val>
                                            <p:fltVal val="0"/>
                                          </p:val>
                                        </p:tav>
                                        <p:tav tm="100000">
                                          <p:val>
                                            <p:strVal val="#ppt_h"/>
                                          </p:val>
                                        </p:tav>
                                      </p:tavLst>
                                    </p:anim>
                                    <p:animEffect transition="in" filter="fade">
                                      <p:cBhvr>
                                        <p:cTn id="21" dur="500"/>
                                        <p:tgtEl>
                                          <p:spTgt spid="87"/>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80"/>
                                        </p:tgtEl>
                                        <p:attrNameLst>
                                          <p:attrName>style.visibility</p:attrName>
                                        </p:attrNameLst>
                                      </p:cBhvr>
                                      <p:to>
                                        <p:strVal val="visible"/>
                                      </p:to>
                                    </p:set>
                                    <p:anim calcmode="lin" valueType="num">
                                      <p:cBhvr>
                                        <p:cTn id="24" dur="500" fill="hold"/>
                                        <p:tgtEl>
                                          <p:spTgt spid="80"/>
                                        </p:tgtEl>
                                        <p:attrNameLst>
                                          <p:attrName>ppt_w</p:attrName>
                                        </p:attrNameLst>
                                      </p:cBhvr>
                                      <p:tavLst>
                                        <p:tav tm="0">
                                          <p:val>
                                            <p:fltVal val="0"/>
                                          </p:val>
                                        </p:tav>
                                        <p:tav tm="100000">
                                          <p:val>
                                            <p:strVal val="#ppt_w"/>
                                          </p:val>
                                        </p:tav>
                                      </p:tavLst>
                                    </p:anim>
                                    <p:anim calcmode="lin" valueType="num">
                                      <p:cBhvr>
                                        <p:cTn id="25" dur="500" fill="hold"/>
                                        <p:tgtEl>
                                          <p:spTgt spid="80"/>
                                        </p:tgtEl>
                                        <p:attrNameLst>
                                          <p:attrName>ppt_h</p:attrName>
                                        </p:attrNameLst>
                                      </p:cBhvr>
                                      <p:tavLst>
                                        <p:tav tm="0">
                                          <p:val>
                                            <p:fltVal val="0"/>
                                          </p:val>
                                        </p:tav>
                                        <p:tav tm="100000">
                                          <p:val>
                                            <p:strVal val="#ppt_h"/>
                                          </p:val>
                                        </p:tav>
                                      </p:tavLst>
                                    </p:anim>
                                    <p:animEffect transition="in" filter="fade">
                                      <p:cBhvr>
                                        <p:cTn id="26" dur="500"/>
                                        <p:tgtEl>
                                          <p:spTgt spid="80"/>
                                        </p:tgtEl>
                                      </p:cBhvr>
                                    </p:animEffect>
                                  </p:childTnLst>
                                </p:cTn>
                              </p:par>
                            </p:childTnLst>
                          </p:cTn>
                        </p:par>
                        <p:par>
                          <p:cTn id="27" fill="hold">
                            <p:stCondLst>
                              <p:cond delay="2000"/>
                            </p:stCondLst>
                            <p:childTnLst>
                              <p:par>
                                <p:cTn id="28" presetID="42" presetClass="entr" presetSubtype="0" fill="hold" nodeType="afterEffect">
                                  <p:stCondLst>
                                    <p:cond delay="0"/>
                                  </p:stCondLst>
                                  <p:childTnLst>
                                    <p:set>
                                      <p:cBhvr>
                                        <p:cTn id="29" dur="1" fill="hold">
                                          <p:stCondLst>
                                            <p:cond delay="0"/>
                                          </p:stCondLst>
                                        </p:cTn>
                                        <p:tgtEl>
                                          <p:spTgt spid="107"/>
                                        </p:tgtEl>
                                        <p:attrNameLst>
                                          <p:attrName>style.visibility</p:attrName>
                                        </p:attrNameLst>
                                      </p:cBhvr>
                                      <p:to>
                                        <p:strVal val="visible"/>
                                      </p:to>
                                    </p:set>
                                    <p:animEffect transition="in" filter="fade">
                                      <p:cBhvr>
                                        <p:cTn id="30" dur="1000"/>
                                        <p:tgtEl>
                                          <p:spTgt spid="107"/>
                                        </p:tgtEl>
                                      </p:cBhvr>
                                    </p:animEffect>
                                    <p:anim calcmode="lin" valueType="num">
                                      <p:cBhvr>
                                        <p:cTn id="31" dur="1000" fill="hold"/>
                                        <p:tgtEl>
                                          <p:spTgt spid="107"/>
                                        </p:tgtEl>
                                        <p:attrNameLst>
                                          <p:attrName>ppt_x</p:attrName>
                                        </p:attrNameLst>
                                      </p:cBhvr>
                                      <p:tavLst>
                                        <p:tav tm="0">
                                          <p:val>
                                            <p:strVal val="#ppt_x"/>
                                          </p:val>
                                        </p:tav>
                                        <p:tav tm="100000">
                                          <p:val>
                                            <p:strVal val="#ppt_x"/>
                                          </p:val>
                                        </p:tav>
                                      </p:tavLst>
                                    </p:anim>
                                    <p:anim calcmode="lin" valueType="num">
                                      <p:cBhvr>
                                        <p:cTn id="32" dur="1000" fill="hold"/>
                                        <p:tgtEl>
                                          <p:spTgt spid="107"/>
                                        </p:tgtEl>
                                        <p:attrNameLst>
                                          <p:attrName>ppt_y</p:attrName>
                                        </p:attrNameLst>
                                      </p:cBhvr>
                                      <p:tavLst>
                                        <p:tav tm="0">
                                          <p:val>
                                            <p:strVal val="#ppt_y+.1"/>
                                          </p:val>
                                        </p:tav>
                                        <p:tav tm="100000">
                                          <p:val>
                                            <p:strVal val="#ppt_y"/>
                                          </p:val>
                                        </p:tav>
                                      </p:tavLst>
                                    </p:anim>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88"/>
                                        </p:tgtEl>
                                        <p:attrNameLst>
                                          <p:attrName>style.visibility</p:attrName>
                                        </p:attrNameLst>
                                      </p:cBhvr>
                                      <p:to>
                                        <p:strVal val="visible"/>
                                      </p:to>
                                    </p:set>
                                    <p:anim calcmode="lin" valueType="num">
                                      <p:cBhvr>
                                        <p:cTn id="36" dur="500" fill="hold"/>
                                        <p:tgtEl>
                                          <p:spTgt spid="88"/>
                                        </p:tgtEl>
                                        <p:attrNameLst>
                                          <p:attrName>ppt_w</p:attrName>
                                        </p:attrNameLst>
                                      </p:cBhvr>
                                      <p:tavLst>
                                        <p:tav tm="0">
                                          <p:val>
                                            <p:fltVal val="0"/>
                                          </p:val>
                                        </p:tav>
                                        <p:tav tm="100000">
                                          <p:val>
                                            <p:strVal val="#ppt_w"/>
                                          </p:val>
                                        </p:tav>
                                      </p:tavLst>
                                    </p:anim>
                                    <p:anim calcmode="lin" valueType="num">
                                      <p:cBhvr>
                                        <p:cTn id="37" dur="500" fill="hold"/>
                                        <p:tgtEl>
                                          <p:spTgt spid="88"/>
                                        </p:tgtEl>
                                        <p:attrNameLst>
                                          <p:attrName>ppt_h</p:attrName>
                                        </p:attrNameLst>
                                      </p:cBhvr>
                                      <p:tavLst>
                                        <p:tav tm="0">
                                          <p:val>
                                            <p:fltVal val="0"/>
                                          </p:val>
                                        </p:tav>
                                        <p:tav tm="100000">
                                          <p:val>
                                            <p:strVal val="#ppt_h"/>
                                          </p:val>
                                        </p:tav>
                                      </p:tavLst>
                                    </p:anim>
                                    <p:animEffect transition="in" filter="fade">
                                      <p:cBhvr>
                                        <p:cTn id="38" dur="500"/>
                                        <p:tgtEl>
                                          <p:spTgt spid="88"/>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84"/>
                                        </p:tgtEl>
                                        <p:attrNameLst>
                                          <p:attrName>style.visibility</p:attrName>
                                        </p:attrNameLst>
                                      </p:cBhvr>
                                      <p:to>
                                        <p:strVal val="visible"/>
                                      </p:to>
                                    </p:set>
                                    <p:anim calcmode="lin" valueType="num">
                                      <p:cBhvr>
                                        <p:cTn id="41" dur="500" fill="hold"/>
                                        <p:tgtEl>
                                          <p:spTgt spid="84"/>
                                        </p:tgtEl>
                                        <p:attrNameLst>
                                          <p:attrName>ppt_w</p:attrName>
                                        </p:attrNameLst>
                                      </p:cBhvr>
                                      <p:tavLst>
                                        <p:tav tm="0">
                                          <p:val>
                                            <p:fltVal val="0"/>
                                          </p:val>
                                        </p:tav>
                                        <p:tav tm="100000">
                                          <p:val>
                                            <p:strVal val="#ppt_w"/>
                                          </p:val>
                                        </p:tav>
                                      </p:tavLst>
                                    </p:anim>
                                    <p:anim calcmode="lin" valueType="num">
                                      <p:cBhvr>
                                        <p:cTn id="42" dur="500" fill="hold"/>
                                        <p:tgtEl>
                                          <p:spTgt spid="84"/>
                                        </p:tgtEl>
                                        <p:attrNameLst>
                                          <p:attrName>ppt_h</p:attrName>
                                        </p:attrNameLst>
                                      </p:cBhvr>
                                      <p:tavLst>
                                        <p:tav tm="0">
                                          <p:val>
                                            <p:fltVal val="0"/>
                                          </p:val>
                                        </p:tav>
                                        <p:tav tm="100000">
                                          <p:val>
                                            <p:strVal val="#ppt_h"/>
                                          </p:val>
                                        </p:tav>
                                      </p:tavLst>
                                    </p:anim>
                                    <p:animEffect transition="in" filter="fade">
                                      <p:cBhvr>
                                        <p:cTn id="43" dur="500"/>
                                        <p:tgtEl>
                                          <p:spTgt spid="84"/>
                                        </p:tgtEl>
                                      </p:cBhvr>
                                    </p:animEffect>
                                  </p:childTnLst>
                                </p:cTn>
                              </p:par>
                            </p:childTnLst>
                          </p:cTn>
                        </p:par>
                        <p:par>
                          <p:cTn id="44" fill="hold">
                            <p:stCondLst>
                              <p:cond delay="3500"/>
                            </p:stCondLst>
                            <p:childTnLst>
                              <p:par>
                                <p:cTn id="45" presetID="42" presetClass="entr" presetSubtype="0" fill="hold" nodeType="afterEffect">
                                  <p:stCondLst>
                                    <p:cond delay="0"/>
                                  </p:stCondLst>
                                  <p:childTnLst>
                                    <p:set>
                                      <p:cBhvr>
                                        <p:cTn id="46" dur="1" fill="hold">
                                          <p:stCondLst>
                                            <p:cond delay="0"/>
                                          </p:stCondLst>
                                        </p:cTn>
                                        <p:tgtEl>
                                          <p:spTgt spid="153"/>
                                        </p:tgtEl>
                                        <p:attrNameLst>
                                          <p:attrName>style.visibility</p:attrName>
                                        </p:attrNameLst>
                                      </p:cBhvr>
                                      <p:to>
                                        <p:strVal val="visible"/>
                                      </p:to>
                                    </p:set>
                                    <p:animEffect transition="in" filter="fade">
                                      <p:cBhvr>
                                        <p:cTn id="47" dur="1000"/>
                                        <p:tgtEl>
                                          <p:spTgt spid="153"/>
                                        </p:tgtEl>
                                      </p:cBhvr>
                                    </p:animEffect>
                                    <p:anim calcmode="lin" valueType="num">
                                      <p:cBhvr>
                                        <p:cTn id="48" dur="1000" fill="hold"/>
                                        <p:tgtEl>
                                          <p:spTgt spid="153"/>
                                        </p:tgtEl>
                                        <p:attrNameLst>
                                          <p:attrName>ppt_x</p:attrName>
                                        </p:attrNameLst>
                                      </p:cBhvr>
                                      <p:tavLst>
                                        <p:tav tm="0">
                                          <p:val>
                                            <p:strVal val="#ppt_x"/>
                                          </p:val>
                                        </p:tav>
                                        <p:tav tm="100000">
                                          <p:val>
                                            <p:strVal val="#ppt_x"/>
                                          </p:val>
                                        </p:tav>
                                      </p:tavLst>
                                    </p:anim>
                                    <p:anim calcmode="lin" valueType="num">
                                      <p:cBhvr>
                                        <p:cTn id="49" dur="1000" fill="hold"/>
                                        <p:tgtEl>
                                          <p:spTgt spid="153"/>
                                        </p:tgtEl>
                                        <p:attrNameLst>
                                          <p:attrName>ppt_y</p:attrName>
                                        </p:attrNameLst>
                                      </p:cBhvr>
                                      <p:tavLst>
                                        <p:tav tm="0">
                                          <p:val>
                                            <p:strVal val="#ppt_y+.1"/>
                                          </p:val>
                                        </p:tav>
                                        <p:tav tm="100000">
                                          <p:val>
                                            <p:strVal val="#ppt_y"/>
                                          </p:val>
                                        </p:tav>
                                      </p:tavLst>
                                    </p:anim>
                                  </p:childTnLst>
                                </p:cTn>
                              </p:par>
                            </p:childTnLst>
                          </p:cTn>
                        </p:par>
                        <p:par>
                          <p:cTn id="50" fill="hold">
                            <p:stCondLst>
                              <p:cond delay="4500"/>
                            </p:stCondLst>
                            <p:childTnLst>
                              <p:par>
                                <p:cTn id="51" presetID="53" presetClass="entr" presetSubtype="16" fill="hold" grpId="0" nodeType="afterEffect">
                                  <p:stCondLst>
                                    <p:cond delay="0"/>
                                  </p:stCondLst>
                                  <p:childTnLst>
                                    <p:set>
                                      <p:cBhvr>
                                        <p:cTn id="52" dur="1" fill="hold">
                                          <p:stCondLst>
                                            <p:cond delay="0"/>
                                          </p:stCondLst>
                                        </p:cTn>
                                        <p:tgtEl>
                                          <p:spTgt spid="179"/>
                                        </p:tgtEl>
                                        <p:attrNameLst>
                                          <p:attrName>style.visibility</p:attrName>
                                        </p:attrNameLst>
                                      </p:cBhvr>
                                      <p:to>
                                        <p:strVal val="visible"/>
                                      </p:to>
                                    </p:set>
                                    <p:anim calcmode="lin" valueType="num">
                                      <p:cBhvr>
                                        <p:cTn id="53" dur="500" fill="hold"/>
                                        <p:tgtEl>
                                          <p:spTgt spid="179"/>
                                        </p:tgtEl>
                                        <p:attrNameLst>
                                          <p:attrName>ppt_w</p:attrName>
                                        </p:attrNameLst>
                                      </p:cBhvr>
                                      <p:tavLst>
                                        <p:tav tm="0">
                                          <p:val>
                                            <p:fltVal val="0"/>
                                          </p:val>
                                        </p:tav>
                                        <p:tav tm="100000">
                                          <p:val>
                                            <p:strVal val="#ppt_w"/>
                                          </p:val>
                                        </p:tav>
                                      </p:tavLst>
                                    </p:anim>
                                    <p:anim calcmode="lin" valueType="num">
                                      <p:cBhvr>
                                        <p:cTn id="54" dur="500" fill="hold"/>
                                        <p:tgtEl>
                                          <p:spTgt spid="179"/>
                                        </p:tgtEl>
                                        <p:attrNameLst>
                                          <p:attrName>ppt_h</p:attrName>
                                        </p:attrNameLst>
                                      </p:cBhvr>
                                      <p:tavLst>
                                        <p:tav tm="0">
                                          <p:val>
                                            <p:fltVal val="0"/>
                                          </p:val>
                                        </p:tav>
                                        <p:tav tm="100000">
                                          <p:val>
                                            <p:strVal val="#ppt_h"/>
                                          </p:val>
                                        </p:tav>
                                      </p:tavLst>
                                    </p:anim>
                                    <p:animEffect transition="in" filter="fade">
                                      <p:cBhvr>
                                        <p:cTn id="55" dur="500"/>
                                        <p:tgtEl>
                                          <p:spTgt spid="179"/>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77"/>
                                        </p:tgtEl>
                                        <p:attrNameLst>
                                          <p:attrName>style.visibility</p:attrName>
                                        </p:attrNameLst>
                                      </p:cBhvr>
                                      <p:to>
                                        <p:strVal val="visible"/>
                                      </p:to>
                                    </p:set>
                                    <p:anim calcmode="lin" valueType="num">
                                      <p:cBhvr>
                                        <p:cTn id="58" dur="500" fill="hold"/>
                                        <p:tgtEl>
                                          <p:spTgt spid="177"/>
                                        </p:tgtEl>
                                        <p:attrNameLst>
                                          <p:attrName>ppt_w</p:attrName>
                                        </p:attrNameLst>
                                      </p:cBhvr>
                                      <p:tavLst>
                                        <p:tav tm="0">
                                          <p:val>
                                            <p:fltVal val="0"/>
                                          </p:val>
                                        </p:tav>
                                        <p:tav tm="100000">
                                          <p:val>
                                            <p:strVal val="#ppt_w"/>
                                          </p:val>
                                        </p:tav>
                                      </p:tavLst>
                                    </p:anim>
                                    <p:anim calcmode="lin" valueType="num">
                                      <p:cBhvr>
                                        <p:cTn id="59" dur="500" fill="hold"/>
                                        <p:tgtEl>
                                          <p:spTgt spid="177"/>
                                        </p:tgtEl>
                                        <p:attrNameLst>
                                          <p:attrName>ppt_h</p:attrName>
                                        </p:attrNameLst>
                                      </p:cBhvr>
                                      <p:tavLst>
                                        <p:tav tm="0">
                                          <p:val>
                                            <p:fltVal val="0"/>
                                          </p:val>
                                        </p:tav>
                                        <p:tav tm="100000">
                                          <p:val>
                                            <p:strVal val="#ppt_h"/>
                                          </p:val>
                                        </p:tav>
                                      </p:tavLst>
                                    </p:anim>
                                    <p:animEffect transition="in" filter="fade">
                                      <p:cBhvr>
                                        <p:cTn id="60" dur="500"/>
                                        <p:tgtEl>
                                          <p:spTgt spid="177"/>
                                        </p:tgtEl>
                                      </p:cBhvr>
                                    </p:animEffect>
                                  </p:childTnLst>
                                </p:cTn>
                              </p:par>
                            </p:childTnLst>
                          </p:cTn>
                        </p:par>
                        <p:par>
                          <p:cTn id="61" fill="hold">
                            <p:stCondLst>
                              <p:cond delay="5000"/>
                            </p:stCondLst>
                            <p:childTnLst>
                              <p:par>
                                <p:cTn id="62" presetID="42" presetClass="entr" presetSubtype="0" fill="hold" nodeType="afterEffect">
                                  <p:stCondLst>
                                    <p:cond delay="0"/>
                                  </p:stCondLst>
                                  <p:childTnLst>
                                    <p:set>
                                      <p:cBhvr>
                                        <p:cTn id="63" dur="1" fill="hold">
                                          <p:stCondLst>
                                            <p:cond delay="0"/>
                                          </p:stCondLst>
                                        </p:cTn>
                                        <p:tgtEl>
                                          <p:spTgt spid="89"/>
                                        </p:tgtEl>
                                        <p:attrNameLst>
                                          <p:attrName>style.visibility</p:attrName>
                                        </p:attrNameLst>
                                      </p:cBhvr>
                                      <p:to>
                                        <p:strVal val="visible"/>
                                      </p:to>
                                    </p:set>
                                    <p:animEffect transition="in" filter="fade">
                                      <p:cBhvr>
                                        <p:cTn id="64" dur="1000"/>
                                        <p:tgtEl>
                                          <p:spTgt spid="89"/>
                                        </p:tgtEl>
                                      </p:cBhvr>
                                    </p:animEffect>
                                    <p:anim calcmode="lin" valueType="num">
                                      <p:cBhvr>
                                        <p:cTn id="65" dur="1000" fill="hold"/>
                                        <p:tgtEl>
                                          <p:spTgt spid="89"/>
                                        </p:tgtEl>
                                        <p:attrNameLst>
                                          <p:attrName>ppt_x</p:attrName>
                                        </p:attrNameLst>
                                      </p:cBhvr>
                                      <p:tavLst>
                                        <p:tav tm="0">
                                          <p:val>
                                            <p:strVal val="#ppt_x"/>
                                          </p:val>
                                        </p:tav>
                                        <p:tav tm="100000">
                                          <p:val>
                                            <p:strVal val="#ppt_x"/>
                                          </p:val>
                                        </p:tav>
                                      </p:tavLst>
                                    </p:anim>
                                    <p:anim calcmode="lin" valueType="num">
                                      <p:cBhvr>
                                        <p:cTn id="66" dur="1000" fill="hold"/>
                                        <p:tgtEl>
                                          <p:spTgt spid="89"/>
                                        </p:tgtEl>
                                        <p:attrNameLst>
                                          <p:attrName>ppt_y</p:attrName>
                                        </p:attrNameLst>
                                      </p:cBhvr>
                                      <p:tavLst>
                                        <p:tav tm="0">
                                          <p:val>
                                            <p:strVal val="#ppt_y+.1"/>
                                          </p:val>
                                        </p:tav>
                                        <p:tav tm="100000">
                                          <p:val>
                                            <p:strVal val="#ppt_y"/>
                                          </p:val>
                                        </p:tav>
                                      </p:tavLst>
                                    </p:anim>
                                  </p:childTnLst>
                                </p:cTn>
                              </p:par>
                            </p:childTnLst>
                          </p:cTn>
                        </p:par>
                        <p:par>
                          <p:cTn id="67" fill="hold">
                            <p:stCondLst>
                              <p:cond delay="6000"/>
                            </p:stCondLst>
                            <p:childTnLst>
                              <p:par>
                                <p:cTn id="68" presetID="53" presetClass="entr" presetSubtype="16" fill="hold" grpId="0" nodeType="afterEffect">
                                  <p:stCondLst>
                                    <p:cond delay="0"/>
                                  </p:stCondLst>
                                  <p:childTnLst>
                                    <p:set>
                                      <p:cBhvr>
                                        <p:cTn id="69" dur="1" fill="hold">
                                          <p:stCondLst>
                                            <p:cond delay="0"/>
                                          </p:stCondLst>
                                        </p:cTn>
                                        <p:tgtEl>
                                          <p:spTgt spid="180"/>
                                        </p:tgtEl>
                                        <p:attrNameLst>
                                          <p:attrName>style.visibility</p:attrName>
                                        </p:attrNameLst>
                                      </p:cBhvr>
                                      <p:to>
                                        <p:strVal val="visible"/>
                                      </p:to>
                                    </p:set>
                                    <p:anim calcmode="lin" valueType="num">
                                      <p:cBhvr>
                                        <p:cTn id="70" dur="500" fill="hold"/>
                                        <p:tgtEl>
                                          <p:spTgt spid="180"/>
                                        </p:tgtEl>
                                        <p:attrNameLst>
                                          <p:attrName>ppt_w</p:attrName>
                                        </p:attrNameLst>
                                      </p:cBhvr>
                                      <p:tavLst>
                                        <p:tav tm="0">
                                          <p:val>
                                            <p:fltVal val="0"/>
                                          </p:val>
                                        </p:tav>
                                        <p:tav tm="100000">
                                          <p:val>
                                            <p:strVal val="#ppt_w"/>
                                          </p:val>
                                        </p:tav>
                                      </p:tavLst>
                                    </p:anim>
                                    <p:anim calcmode="lin" valueType="num">
                                      <p:cBhvr>
                                        <p:cTn id="71" dur="500" fill="hold"/>
                                        <p:tgtEl>
                                          <p:spTgt spid="180"/>
                                        </p:tgtEl>
                                        <p:attrNameLst>
                                          <p:attrName>ppt_h</p:attrName>
                                        </p:attrNameLst>
                                      </p:cBhvr>
                                      <p:tavLst>
                                        <p:tav tm="0">
                                          <p:val>
                                            <p:fltVal val="0"/>
                                          </p:val>
                                        </p:tav>
                                        <p:tav tm="100000">
                                          <p:val>
                                            <p:strVal val="#ppt_h"/>
                                          </p:val>
                                        </p:tav>
                                      </p:tavLst>
                                    </p:anim>
                                    <p:animEffect transition="in" filter="fade">
                                      <p:cBhvr>
                                        <p:cTn id="72" dur="500"/>
                                        <p:tgtEl>
                                          <p:spTgt spid="180"/>
                                        </p:tgtEl>
                                      </p:cBhvr>
                                    </p:animEffect>
                                  </p:childTnLst>
                                </p:cTn>
                              </p:par>
                              <p:par>
                                <p:cTn id="73" presetID="53" presetClass="entr" presetSubtype="16" fill="hold" grpId="0" nodeType="withEffect">
                                  <p:stCondLst>
                                    <p:cond delay="0"/>
                                  </p:stCondLst>
                                  <p:childTnLst>
                                    <p:set>
                                      <p:cBhvr>
                                        <p:cTn id="74" dur="1" fill="hold">
                                          <p:stCondLst>
                                            <p:cond delay="0"/>
                                          </p:stCondLst>
                                        </p:cTn>
                                        <p:tgtEl>
                                          <p:spTgt spid="178"/>
                                        </p:tgtEl>
                                        <p:attrNameLst>
                                          <p:attrName>style.visibility</p:attrName>
                                        </p:attrNameLst>
                                      </p:cBhvr>
                                      <p:to>
                                        <p:strVal val="visible"/>
                                      </p:to>
                                    </p:set>
                                    <p:anim calcmode="lin" valueType="num">
                                      <p:cBhvr>
                                        <p:cTn id="75" dur="500" fill="hold"/>
                                        <p:tgtEl>
                                          <p:spTgt spid="178"/>
                                        </p:tgtEl>
                                        <p:attrNameLst>
                                          <p:attrName>ppt_w</p:attrName>
                                        </p:attrNameLst>
                                      </p:cBhvr>
                                      <p:tavLst>
                                        <p:tav tm="0">
                                          <p:val>
                                            <p:fltVal val="0"/>
                                          </p:val>
                                        </p:tav>
                                        <p:tav tm="100000">
                                          <p:val>
                                            <p:strVal val="#ppt_w"/>
                                          </p:val>
                                        </p:tav>
                                      </p:tavLst>
                                    </p:anim>
                                    <p:anim calcmode="lin" valueType="num">
                                      <p:cBhvr>
                                        <p:cTn id="76" dur="500" fill="hold"/>
                                        <p:tgtEl>
                                          <p:spTgt spid="178"/>
                                        </p:tgtEl>
                                        <p:attrNameLst>
                                          <p:attrName>ppt_h</p:attrName>
                                        </p:attrNameLst>
                                      </p:cBhvr>
                                      <p:tavLst>
                                        <p:tav tm="0">
                                          <p:val>
                                            <p:fltVal val="0"/>
                                          </p:val>
                                        </p:tav>
                                        <p:tav tm="100000">
                                          <p:val>
                                            <p:strVal val="#ppt_h"/>
                                          </p:val>
                                        </p:tav>
                                      </p:tavLst>
                                    </p:anim>
                                    <p:animEffect transition="in" filter="fade">
                                      <p:cBhvr>
                                        <p:cTn id="77" dur="5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84" grpId="0"/>
      <p:bldP spid="87" grpId="0"/>
      <p:bldP spid="88" grpId="0"/>
      <p:bldP spid="177" grpId="0"/>
      <p:bldP spid="178" grpId="0"/>
      <p:bldP spid="179" grpId="0"/>
      <p:bldP spid="18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715751" y="4226676"/>
            <a:ext cx="6461881" cy="5403347"/>
            <a:chOff x="1715751" y="4226676"/>
            <a:chExt cx="6461881" cy="5403347"/>
          </a:xfrm>
        </p:grpSpPr>
        <p:sp>
          <p:nvSpPr>
            <p:cNvPr id="932" name="Freeform 10"/>
            <p:cNvSpPr>
              <a:spLocks noChangeAspect="1" noChangeArrowheads="1"/>
            </p:cNvSpPr>
            <p:nvPr/>
          </p:nvSpPr>
          <p:spPr bwMode="auto">
            <a:xfrm>
              <a:off x="6211239" y="6969457"/>
              <a:ext cx="641742" cy="643338"/>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4"/>
            </a:solidFill>
            <a:ln>
              <a:noFill/>
            </a:ln>
            <a:effectLst/>
            <a:extLst/>
          </p:spPr>
          <p:txBody>
            <a:bodyPr wrap="none" anchor="ctr"/>
            <a:lstStyle/>
            <a:p>
              <a:endParaRPr lang="en-US" dirty="0">
                <a:latin typeface="Calibri Light"/>
              </a:endParaRPr>
            </a:p>
          </p:txBody>
        </p:sp>
        <p:sp>
          <p:nvSpPr>
            <p:cNvPr id="933" name="Freeform 10"/>
            <p:cNvSpPr>
              <a:spLocks noChangeAspect="1" noChangeArrowheads="1"/>
            </p:cNvSpPr>
            <p:nvPr/>
          </p:nvSpPr>
          <p:spPr bwMode="auto">
            <a:xfrm>
              <a:off x="4542862" y="8416833"/>
              <a:ext cx="641742" cy="643338"/>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4"/>
            </a:solidFill>
            <a:ln>
              <a:noFill/>
            </a:ln>
            <a:effectLst/>
            <a:extLst/>
          </p:spPr>
          <p:txBody>
            <a:bodyPr wrap="none" anchor="ctr"/>
            <a:lstStyle/>
            <a:p>
              <a:endParaRPr lang="en-US" dirty="0">
                <a:latin typeface="Calibri Light"/>
              </a:endParaRPr>
            </a:p>
          </p:txBody>
        </p:sp>
        <p:sp>
          <p:nvSpPr>
            <p:cNvPr id="934" name="Freeform 10"/>
            <p:cNvSpPr>
              <a:spLocks noChangeAspect="1" noChangeArrowheads="1"/>
            </p:cNvSpPr>
            <p:nvPr/>
          </p:nvSpPr>
          <p:spPr bwMode="auto">
            <a:xfrm>
              <a:off x="3731455" y="7728707"/>
              <a:ext cx="641742" cy="643338"/>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4"/>
            </a:solidFill>
            <a:ln>
              <a:noFill/>
            </a:ln>
            <a:effectLst/>
            <a:extLst/>
          </p:spPr>
          <p:txBody>
            <a:bodyPr wrap="none" anchor="ctr"/>
            <a:lstStyle/>
            <a:p>
              <a:endParaRPr lang="en-US" dirty="0">
                <a:latin typeface="Calibri Light"/>
              </a:endParaRPr>
            </a:p>
          </p:txBody>
        </p:sp>
        <p:sp>
          <p:nvSpPr>
            <p:cNvPr id="326" name="Freeform 15"/>
            <p:cNvSpPr>
              <a:spLocks noChangeArrowheads="1"/>
            </p:cNvSpPr>
            <p:nvPr/>
          </p:nvSpPr>
          <p:spPr bwMode="auto">
            <a:xfrm>
              <a:off x="1715751" y="4226676"/>
              <a:ext cx="6461881" cy="1034171"/>
            </a:xfrm>
            <a:custGeom>
              <a:avLst/>
              <a:gdLst>
                <a:gd name="G0" fmla="+- 1 0 0"/>
                <a:gd name="G1" fmla="+- 1 0 0"/>
                <a:gd name="G2" fmla="+- 1 0 0"/>
                <a:gd name="G3" fmla="+- 575 0 0"/>
                <a:gd name="G4" fmla="+- 1 0 0"/>
                <a:gd name="T0" fmla="*/ 0 w 3561"/>
                <a:gd name="T1" fmla="*/ 0 h 576"/>
                <a:gd name="T2" fmla="*/ 807 w 3561"/>
                <a:gd name="T3" fmla="*/ 0 h 576"/>
                <a:gd name="T4" fmla="*/ 807 w 3561"/>
                <a:gd name="T5" fmla="*/ 130 h 576"/>
                <a:gd name="T6" fmla="*/ 0 w 3561"/>
                <a:gd name="T7" fmla="*/ 130 h 576"/>
                <a:gd name="T8" fmla="*/ 0 w 3561"/>
                <a:gd name="T9" fmla="*/ 0 h 576"/>
              </a:gdLst>
              <a:ahLst/>
              <a:cxnLst>
                <a:cxn ang="0">
                  <a:pos x="T0" y="T1"/>
                </a:cxn>
                <a:cxn ang="0">
                  <a:pos x="T2" y="T3"/>
                </a:cxn>
                <a:cxn ang="0">
                  <a:pos x="T4" y="T5"/>
                </a:cxn>
                <a:cxn ang="0">
                  <a:pos x="T6" y="T7"/>
                </a:cxn>
                <a:cxn ang="0">
                  <a:pos x="T8" y="T9"/>
                </a:cxn>
              </a:cxnLst>
              <a:rect l="0" t="0" r="r" b="b"/>
              <a:pathLst>
                <a:path w="3561" h="576">
                  <a:moveTo>
                    <a:pt x="0" y="0"/>
                  </a:moveTo>
                  <a:lnTo>
                    <a:pt x="3560" y="0"/>
                  </a:lnTo>
                  <a:lnTo>
                    <a:pt x="3560" y="575"/>
                  </a:lnTo>
                  <a:lnTo>
                    <a:pt x="0" y="575"/>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9" name="Freeform 19"/>
            <p:cNvSpPr>
              <a:spLocks noChangeArrowheads="1"/>
            </p:cNvSpPr>
            <p:nvPr/>
          </p:nvSpPr>
          <p:spPr bwMode="auto">
            <a:xfrm>
              <a:off x="3856349" y="4515282"/>
              <a:ext cx="232500" cy="416874"/>
            </a:xfrm>
            <a:custGeom>
              <a:avLst/>
              <a:gdLst>
                <a:gd name="G0" fmla="+- 1 0 0"/>
                <a:gd name="G1" fmla="+- 1 0 0"/>
                <a:gd name="G2" fmla="+- 1 0 0"/>
                <a:gd name="G3" fmla="+- 1 0 0"/>
                <a:gd name="G4" fmla="+- 1 0 0"/>
                <a:gd name="G5" fmla="+- 1 0 0"/>
                <a:gd name="G6" fmla="+- 1 0 0"/>
                <a:gd name="G7" fmla="+- 1 0 0"/>
                <a:gd name="G8" fmla="*/ 1 0 0"/>
                <a:gd name="G9" fmla="+- 202 0 0"/>
                <a:gd name="G10" fmla="+- 182 0 0"/>
                <a:gd name="G11" fmla="+- 161 0 0"/>
                <a:gd name="G12" fmla="+- 161 0 0"/>
                <a:gd name="G13" fmla="+- 16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T0" fmla="*/ 30 w 136"/>
                <a:gd name="T1" fmla="*/ 0 h 240"/>
                <a:gd name="T2" fmla="*/ 30 w 136"/>
                <a:gd name="T3" fmla="*/ 0 h 240"/>
                <a:gd name="T4" fmla="*/ 30 w 136"/>
                <a:gd name="T5" fmla="*/ 38 h 240"/>
                <a:gd name="T6" fmla="*/ 15 w 136"/>
                <a:gd name="T7" fmla="*/ 53 h 240"/>
                <a:gd name="T8" fmla="*/ 0 w 136"/>
                <a:gd name="T9" fmla="*/ 40 h 240"/>
                <a:gd name="T10" fmla="*/ 0 w 136"/>
                <a:gd name="T11" fmla="*/ 36 h 240"/>
                <a:gd name="T12" fmla="*/ 7 w 136"/>
                <a:gd name="T13" fmla="*/ 36 h 240"/>
                <a:gd name="T14" fmla="*/ 7 w 136"/>
                <a:gd name="T15" fmla="*/ 39 h 240"/>
                <a:gd name="T16" fmla="*/ 14 w 136"/>
                <a:gd name="T17" fmla="*/ 47 h 240"/>
                <a:gd name="T18" fmla="*/ 23 w 136"/>
                <a:gd name="T19" fmla="*/ 38 h 240"/>
                <a:gd name="T20" fmla="*/ 23 w 136"/>
                <a:gd name="T21" fmla="*/ 0 h 240"/>
                <a:gd name="T22" fmla="*/ 30 w 136"/>
                <a:gd name="T23"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6" h="240">
                  <a:moveTo>
                    <a:pt x="135" y="0"/>
                  </a:moveTo>
                  <a:lnTo>
                    <a:pt x="135" y="0"/>
                  </a:lnTo>
                  <a:cubicBezTo>
                    <a:pt x="135" y="172"/>
                    <a:pt x="135" y="172"/>
                    <a:pt x="135" y="172"/>
                  </a:cubicBezTo>
                  <a:cubicBezTo>
                    <a:pt x="135" y="229"/>
                    <a:pt x="98" y="239"/>
                    <a:pt x="68" y="239"/>
                  </a:cubicBezTo>
                  <a:cubicBezTo>
                    <a:pt x="11" y="239"/>
                    <a:pt x="0" y="202"/>
                    <a:pt x="0" y="182"/>
                  </a:cubicBezTo>
                  <a:cubicBezTo>
                    <a:pt x="0" y="161"/>
                    <a:pt x="0" y="161"/>
                    <a:pt x="0" y="161"/>
                  </a:cubicBezTo>
                  <a:cubicBezTo>
                    <a:pt x="32" y="161"/>
                    <a:pt x="32" y="161"/>
                    <a:pt x="32" y="161"/>
                  </a:cubicBezTo>
                  <a:cubicBezTo>
                    <a:pt x="32" y="177"/>
                    <a:pt x="32" y="177"/>
                    <a:pt x="32" y="177"/>
                  </a:cubicBezTo>
                  <a:cubicBezTo>
                    <a:pt x="32" y="202"/>
                    <a:pt x="42" y="214"/>
                    <a:pt x="62" y="214"/>
                  </a:cubicBezTo>
                  <a:cubicBezTo>
                    <a:pt x="93" y="214"/>
                    <a:pt x="104" y="197"/>
                    <a:pt x="104" y="172"/>
                  </a:cubicBezTo>
                  <a:cubicBezTo>
                    <a:pt x="104" y="0"/>
                    <a:pt x="104" y="0"/>
                    <a:pt x="104" y="0"/>
                  </a:cubicBezTo>
                  <a:lnTo>
                    <a:pt x="135" y="0"/>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0" name="Freeform 20"/>
            <p:cNvSpPr>
              <a:spLocks noChangeArrowheads="1"/>
            </p:cNvSpPr>
            <p:nvPr/>
          </p:nvSpPr>
          <p:spPr bwMode="auto">
            <a:xfrm>
              <a:off x="4161003" y="4619500"/>
              <a:ext cx="280603" cy="312656"/>
            </a:xfrm>
            <a:custGeom>
              <a:avLst/>
              <a:gdLst>
                <a:gd name="G0" fmla="*/ 1 0 0"/>
                <a:gd name="T0" fmla="*/ 56 256 1"/>
                <a:gd name="T1" fmla="*/ 0 256 1"/>
                <a:gd name="G1" fmla="+- 0 T0 T1"/>
                <a:gd name="G2" fmla="cos G0 G1"/>
                <a:gd name="G3" fmla="*/ 1 0 0"/>
                <a:gd name="T2" fmla="*/ 56 256 1"/>
                <a:gd name="T3" fmla="*/ 0 256 1"/>
                <a:gd name="G4" fmla="+- 0 T2 T3"/>
                <a:gd name="G5" fmla="cos G3 G4"/>
                <a:gd name="G6" fmla="*/ 1 0 0"/>
                <a:gd name="T4" fmla="*/ 15 256 1"/>
                <a:gd name="T5" fmla="*/ 0 256 1"/>
                <a:gd name="G7" fmla="+- 0 T4 T5"/>
                <a:gd name="G8" fmla="cos G6 G7"/>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61 0 0"/>
                <a:gd name="G35" fmla="+- 134 0 0"/>
                <a:gd name="G36" fmla="+- 114 0 0"/>
                <a:gd name="G37" fmla="+- 83 0 0"/>
                <a:gd name="G38" fmla="+- 1 0 0"/>
                <a:gd name="G39" fmla="+- 1 0 0"/>
                <a:gd name="G40" fmla="+- 1 0 0"/>
                <a:gd name="G41" fmla="+- 1 0 0"/>
                <a:gd name="G42" fmla="+- 1 0 0"/>
                <a:gd name="G43" fmla="+- 1 0 0"/>
                <a:gd name="G44" fmla="+- 1 0 0"/>
                <a:gd name="G45" fmla="+- 1 0 0"/>
                <a:gd name="G46" fmla="+- 1 0 0"/>
                <a:gd name="G47" fmla="+- 1 0 0"/>
                <a:gd name="G48" fmla="*/ 1 0 0"/>
                <a:gd name="T6" fmla="*/ 56 256 1"/>
                <a:gd name="T7" fmla="*/ 0 256 1"/>
                <a:gd name="G49" fmla="+- 0 T6 T7"/>
                <a:gd name="G50" fmla="cos G48 G49"/>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8" fmla="*/ 2 w 162"/>
                <a:gd name="T9" fmla="*/ 12 h 182"/>
                <a:gd name="T10" fmla="*/ 2 w 162"/>
                <a:gd name="T11" fmla="*/ 12 h 182"/>
                <a:gd name="T12" fmla="*/ 18 w 162"/>
                <a:gd name="T13" fmla="*/ 0 h 182"/>
                <a:gd name="T14" fmla="*/ 32 w 162"/>
                <a:gd name="T15" fmla="*/ 11 h 182"/>
                <a:gd name="T16" fmla="*/ 32 w 162"/>
                <a:gd name="T17" fmla="*/ 32 h 182"/>
                <a:gd name="T18" fmla="*/ 35 w 162"/>
                <a:gd name="T19" fmla="*/ 34 h 182"/>
                <a:gd name="T20" fmla="*/ 36 w 162"/>
                <a:gd name="T21" fmla="*/ 34 h 182"/>
                <a:gd name="T22" fmla="*/ 36 w 162"/>
                <a:gd name="T23" fmla="*/ 39 h 182"/>
                <a:gd name="T24" fmla="*/ 32 w 162"/>
                <a:gd name="T25" fmla="*/ 40 h 182"/>
                <a:gd name="T26" fmla="*/ 26 w 162"/>
                <a:gd name="T27" fmla="*/ 34 h 182"/>
                <a:gd name="T28" fmla="*/ 13 w 162"/>
                <a:gd name="T29" fmla="*/ 40 h 182"/>
                <a:gd name="T30" fmla="*/ 0 w 162"/>
                <a:gd name="T31" fmla="*/ 29 h 182"/>
                <a:gd name="T32" fmla="*/ 15 w 162"/>
                <a:gd name="T33" fmla="*/ 17 h 182"/>
                <a:gd name="T34" fmla="*/ 25 w 162"/>
                <a:gd name="T35" fmla="*/ 11 h 182"/>
                <a:gd name="T36" fmla="*/ 17 w 162"/>
                <a:gd name="T37" fmla="*/ 5 h 182"/>
                <a:gd name="T38" fmla="*/ 8 w 162"/>
                <a:gd name="T39" fmla="*/ 12 h 182"/>
                <a:gd name="T40" fmla="*/ 2 w 162"/>
                <a:gd name="T41" fmla="*/ 12 h 182"/>
                <a:gd name="T42" fmla="*/ 25 w 162"/>
                <a:gd name="T43" fmla="*/ 19 h 182"/>
                <a:gd name="T44" fmla="*/ 25 w 162"/>
                <a:gd name="T45" fmla="*/ 19 h 182"/>
                <a:gd name="T46" fmla="*/ 15 w 162"/>
                <a:gd name="T47" fmla="*/ 22 h 182"/>
                <a:gd name="T48" fmla="*/ 7 w 162"/>
                <a:gd name="T49" fmla="*/ 28 h 182"/>
                <a:gd name="T50" fmla="*/ 14 w 162"/>
                <a:gd name="T51" fmla="*/ 35 h 182"/>
                <a:gd name="T52" fmla="*/ 25 w 162"/>
                <a:gd name="T53" fmla="*/ 26 h 182"/>
                <a:gd name="T54" fmla="*/ 25 w 162"/>
                <a:gd name="T55" fmla="*/ 19 h 182"/>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2" h="182">
                  <a:moveTo>
                    <a:pt x="10" y="56"/>
                  </a:moveTo>
                  <a:lnTo>
                    <a:pt x="10" y="56"/>
                  </a:lnTo>
                  <a:cubicBezTo>
                    <a:pt x="10" y="15"/>
                    <a:pt x="37" y="0"/>
                    <a:pt x="83" y="0"/>
                  </a:cubicBezTo>
                  <a:cubicBezTo>
                    <a:pt x="93" y="0"/>
                    <a:pt x="146" y="5"/>
                    <a:pt x="146" y="51"/>
                  </a:cubicBezTo>
                  <a:cubicBezTo>
                    <a:pt x="146" y="144"/>
                    <a:pt x="146" y="144"/>
                    <a:pt x="146" y="144"/>
                  </a:cubicBezTo>
                  <a:cubicBezTo>
                    <a:pt x="146" y="156"/>
                    <a:pt x="146" y="156"/>
                    <a:pt x="156" y="156"/>
                  </a:cubicBezTo>
                  <a:lnTo>
                    <a:pt x="161" y="156"/>
                  </a:lnTo>
                  <a:cubicBezTo>
                    <a:pt x="161" y="176"/>
                    <a:pt x="161" y="176"/>
                    <a:pt x="161" y="176"/>
                  </a:cubicBezTo>
                  <a:cubicBezTo>
                    <a:pt x="156" y="176"/>
                    <a:pt x="156" y="181"/>
                    <a:pt x="146" y="181"/>
                  </a:cubicBezTo>
                  <a:cubicBezTo>
                    <a:pt x="124" y="181"/>
                    <a:pt x="119" y="166"/>
                    <a:pt x="119" y="156"/>
                  </a:cubicBezTo>
                  <a:cubicBezTo>
                    <a:pt x="104" y="166"/>
                    <a:pt x="88" y="181"/>
                    <a:pt x="57" y="181"/>
                  </a:cubicBezTo>
                  <a:cubicBezTo>
                    <a:pt x="26" y="181"/>
                    <a:pt x="0" y="161"/>
                    <a:pt x="0" y="134"/>
                  </a:cubicBezTo>
                  <a:cubicBezTo>
                    <a:pt x="0" y="114"/>
                    <a:pt x="5" y="83"/>
                    <a:pt x="68" y="78"/>
                  </a:cubicBezTo>
                  <a:cubicBezTo>
                    <a:pt x="114" y="73"/>
                    <a:pt x="114" y="73"/>
                    <a:pt x="114" y="51"/>
                  </a:cubicBezTo>
                  <a:cubicBezTo>
                    <a:pt x="114" y="36"/>
                    <a:pt x="104" y="25"/>
                    <a:pt x="78" y="25"/>
                  </a:cubicBezTo>
                  <a:cubicBezTo>
                    <a:pt x="42" y="25"/>
                    <a:pt x="37" y="46"/>
                    <a:pt x="37" y="56"/>
                  </a:cubicBezTo>
                  <a:lnTo>
                    <a:pt x="10" y="56"/>
                  </a:lnTo>
                  <a:close/>
                  <a:moveTo>
                    <a:pt x="114" y="88"/>
                  </a:moveTo>
                  <a:lnTo>
                    <a:pt x="114" y="88"/>
                  </a:lnTo>
                  <a:cubicBezTo>
                    <a:pt x="109" y="93"/>
                    <a:pt x="104" y="98"/>
                    <a:pt x="68" y="98"/>
                  </a:cubicBezTo>
                  <a:cubicBezTo>
                    <a:pt x="52" y="103"/>
                    <a:pt x="32" y="108"/>
                    <a:pt x="32" y="129"/>
                  </a:cubicBezTo>
                  <a:cubicBezTo>
                    <a:pt x="32" y="144"/>
                    <a:pt x="42" y="161"/>
                    <a:pt x="62" y="161"/>
                  </a:cubicBezTo>
                  <a:cubicBezTo>
                    <a:pt x="88" y="161"/>
                    <a:pt x="114" y="139"/>
                    <a:pt x="114" y="119"/>
                  </a:cubicBezTo>
                  <a:lnTo>
                    <a:pt x="114" y="88"/>
                  </a:lnTo>
                  <a:close/>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1" name="Freeform 21"/>
            <p:cNvSpPr>
              <a:spLocks noChangeArrowheads="1"/>
            </p:cNvSpPr>
            <p:nvPr/>
          </p:nvSpPr>
          <p:spPr bwMode="auto">
            <a:xfrm>
              <a:off x="4505743" y="4619500"/>
              <a:ext cx="240517" cy="30464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76 0 0"/>
                <a:gd name="G31" fmla="+- 176 0 0"/>
                <a:gd name="G32" fmla="+- 176 0 0"/>
                <a:gd name="G33" fmla="+- 5 0 0"/>
                <a:gd name="G34" fmla="+- 5 0 0"/>
                <a:gd name="G35" fmla="+- 5 0 0"/>
                <a:gd name="G36" fmla="+- 1 0 0"/>
                <a:gd name="T0" fmla="*/ 6 w 141"/>
                <a:gd name="T1" fmla="*/ 1 h 177"/>
                <a:gd name="T2" fmla="*/ 6 w 141"/>
                <a:gd name="T3" fmla="*/ 1 h 177"/>
                <a:gd name="T4" fmla="*/ 6 w 141"/>
                <a:gd name="T5" fmla="*/ 7 h 177"/>
                <a:gd name="T6" fmla="*/ 6 w 141"/>
                <a:gd name="T7" fmla="*/ 7 h 177"/>
                <a:gd name="T8" fmla="*/ 17 w 141"/>
                <a:gd name="T9" fmla="*/ 0 h 177"/>
                <a:gd name="T10" fmla="*/ 31 w 141"/>
                <a:gd name="T11" fmla="*/ 13 h 177"/>
                <a:gd name="T12" fmla="*/ 31 w 141"/>
                <a:gd name="T13" fmla="*/ 39 h 177"/>
                <a:gd name="T14" fmla="*/ 24 w 141"/>
                <a:gd name="T15" fmla="*/ 39 h 177"/>
                <a:gd name="T16" fmla="*/ 24 w 141"/>
                <a:gd name="T17" fmla="*/ 16 h 177"/>
                <a:gd name="T18" fmla="*/ 16 w 141"/>
                <a:gd name="T19" fmla="*/ 6 h 177"/>
                <a:gd name="T20" fmla="*/ 7 w 141"/>
                <a:gd name="T21" fmla="*/ 18 h 177"/>
                <a:gd name="T22" fmla="*/ 7 w 141"/>
                <a:gd name="T23" fmla="*/ 39 h 177"/>
                <a:gd name="T24" fmla="*/ 0 w 141"/>
                <a:gd name="T25" fmla="*/ 39 h 177"/>
                <a:gd name="T26" fmla="*/ 0 w 141"/>
                <a:gd name="T27" fmla="*/ 1 h 177"/>
                <a:gd name="T28" fmla="*/ 6 w 141"/>
                <a:gd name="T29"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1" h="177">
                  <a:moveTo>
                    <a:pt x="26" y="5"/>
                  </a:moveTo>
                  <a:lnTo>
                    <a:pt x="26" y="5"/>
                  </a:lnTo>
                  <a:cubicBezTo>
                    <a:pt x="26" y="31"/>
                    <a:pt x="26" y="31"/>
                    <a:pt x="26" y="31"/>
                  </a:cubicBezTo>
                  <a:cubicBezTo>
                    <a:pt x="37" y="20"/>
                    <a:pt x="52" y="0"/>
                    <a:pt x="78" y="0"/>
                  </a:cubicBezTo>
                  <a:cubicBezTo>
                    <a:pt x="103" y="0"/>
                    <a:pt x="140" y="10"/>
                    <a:pt x="140" y="61"/>
                  </a:cubicBezTo>
                  <a:cubicBezTo>
                    <a:pt x="140" y="176"/>
                    <a:pt x="140" y="176"/>
                    <a:pt x="140" y="176"/>
                  </a:cubicBezTo>
                  <a:cubicBezTo>
                    <a:pt x="108" y="176"/>
                    <a:pt x="108" y="176"/>
                    <a:pt x="108" y="176"/>
                  </a:cubicBezTo>
                  <a:cubicBezTo>
                    <a:pt x="108" y="73"/>
                    <a:pt x="108" y="73"/>
                    <a:pt x="108" y="73"/>
                  </a:cubicBezTo>
                  <a:cubicBezTo>
                    <a:pt x="108" y="41"/>
                    <a:pt x="103" y="25"/>
                    <a:pt x="72" y="25"/>
                  </a:cubicBezTo>
                  <a:cubicBezTo>
                    <a:pt x="57" y="25"/>
                    <a:pt x="31" y="36"/>
                    <a:pt x="31" y="83"/>
                  </a:cubicBezTo>
                  <a:cubicBezTo>
                    <a:pt x="31" y="176"/>
                    <a:pt x="31" y="176"/>
                    <a:pt x="31" y="176"/>
                  </a:cubicBezTo>
                  <a:cubicBezTo>
                    <a:pt x="0" y="176"/>
                    <a:pt x="0" y="176"/>
                    <a:pt x="0" y="176"/>
                  </a:cubicBezTo>
                  <a:cubicBezTo>
                    <a:pt x="0" y="5"/>
                    <a:pt x="0" y="5"/>
                    <a:pt x="0" y="5"/>
                  </a:cubicBezTo>
                  <a:lnTo>
                    <a:pt x="26" y="5"/>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2" name="Freeform 22"/>
            <p:cNvSpPr>
              <a:spLocks noChangeArrowheads="1"/>
            </p:cNvSpPr>
            <p:nvPr/>
          </p:nvSpPr>
          <p:spPr bwMode="auto">
            <a:xfrm>
              <a:off x="4834451" y="4627517"/>
              <a:ext cx="232500" cy="30464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66 0 0"/>
                <a:gd name="G32" fmla="+- 124 0 0"/>
                <a:gd name="G33" fmla="+- 1 0 0"/>
                <a:gd name="G34" fmla="+- 1 0 0"/>
                <a:gd name="G35" fmla="+- 1 0 0"/>
                <a:gd name="G36" fmla="+- 1 0 0"/>
                <a:gd name="T0" fmla="*/ 6 w 136"/>
                <a:gd name="T1" fmla="*/ 0 h 177"/>
                <a:gd name="T2" fmla="*/ 6 w 136"/>
                <a:gd name="T3" fmla="*/ 0 h 177"/>
                <a:gd name="T4" fmla="*/ 6 w 136"/>
                <a:gd name="T5" fmla="*/ 25 h 177"/>
                <a:gd name="T6" fmla="*/ 14 w 136"/>
                <a:gd name="T7" fmla="*/ 33 h 177"/>
                <a:gd name="T8" fmla="*/ 24 w 136"/>
                <a:gd name="T9" fmla="*/ 20 h 177"/>
                <a:gd name="T10" fmla="*/ 24 w 136"/>
                <a:gd name="T11" fmla="*/ 0 h 177"/>
                <a:gd name="T12" fmla="*/ 30 w 136"/>
                <a:gd name="T13" fmla="*/ 0 h 177"/>
                <a:gd name="T14" fmla="*/ 30 w 136"/>
                <a:gd name="T15" fmla="*/ 38 h 177"/>
                <a:gd name="T16" fmla="*/ 24 w 136"/>
                <a:gd name="T17" fmla="*/ 38 h 177"/>
                <a:gd name="T18" fmla="*/ 24 w 136"/>
                <a:gd name="T19" fmla="*/ 32 h 177"/>
                <a:gd name="T20" fmla="*/ 24 w 136"/>
                <a:gd name="T21" fmla="*/ 32 h 177"/>
                <a:gd name="T22" fmla="*/ 13 w 136"/>
                <a:gd name="T23" fmla="*/ 39 h 177"/>
                <a:gd name="T24" fmla="*/ 0 w 136"/>
                <a:gd name="T25" fmla="*/ 27 h 177"/>
                <a:gd name="T26" fmla="*/ 0 w 136"/>
                <a:gd name="T27" fmla="*/ 0 h 177"/>
                <a:gd name="T28" fmla="*/ 6 w 136"/>
                <a:gd name="T29"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6" h="177">
                  <a:moveTo>
                    <a:pt x="26" y="0"/>
                  </a:moveTo>
                  <a:lnTo>
                    <a:pt x="26" y="0"/>
                  </a:lnTo>
                  <a:cubicBezTo>
                    <a:pt x="26" y="114"/>
                    <a:pt x="26" y="114"/>
                    <a:pt x="26" y="114"/>
                  </a:cubicBezTo>
                  <a:cubicBezTo>
                    <a:pt x="26" y="145"/>
                    <a:pt x="42" y="151"/>
                    <a:pt x="63" y="151"/>
                  </a:cubicBezTo>
                  <a:cubicBezTo>
                    <a:pt x="99" y="151"/>
                    <a:pt x="109" y="119"/>
                    <a:pt x="109" y="93"/>
                  </a:cubicBezTo>
                  <a:cubicBezTo>
                    <a:pt x="109" y="0"/>
                    <a:pt x="109" y="0"/>
                    <a:pt x="109" y="0"/>
                  </a:cubicBezTo>
                  <a:cubicBezTo>
                    <a:pt x="135" y="0"/>
                    <a:pt x="135" y="0"/>
                    <a:pt x="135" y="0"/>
                  </a:cubicBezTo>
                  <a:cubicBezTo>
                    <a:pt x="135" y="171"/>
                    <a:pt x="135" y="171"/>
                    <a:pt x="135" y="171"/>
                  </a:cubicBezTo>
                  <a:cubicBezTo>
                    <a:pt x="109" y="171"/>
                    <a:pt x="109" y="171"/>
                    <a:pt x="109" y="171"/>
                  </a:cubicBezTo>
                  <a:cubicBezTo>
                    <a:pt x="109" y="145"/>
                    <a:pt x="109" y="145"/>
                    <a:pt x="109" y="145"/>
                  </a:cubicBezTo>
                  <a:cubicBezTo>
                    <a:pt x="99" y="166"/>
                    <a:pt x="83" y="176"/>
                    <a:pt x="57" y="176"/>
                  </a:cubicBezTo>
                  <a:cubicBezTo>
                    <a:pt x="32" y="176"/>
                    <a:pt x="0" y="166"/>
                    <a:pt x="0" y="124"/>
                  </a:cubicBezTo>
                  <a:cubicBezTo>
                    <a:pt x="0" y="0"/>
                    <a:pt x="0" y="0"/>
                    <a:pt x="0" y="0"/>
                  </a:cubicBezTo>
                  <a:lnTo>
                    <a:pt x="26" y="0"/>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3" name="Freeform 23"/>
            <p:cNvSpPr>
              <a:spLocks noChangeArrowheads="1"/>
            </p:cNvSpPr>
            <p:nvPr/>
          </p:nvSpPr>
          <p:spPr bwMode="auto">
            <a:xfrm>
              <a:off x="5147123" y="4619500"/>
              <a:ext cx="280603" cy="312656"/>
            </a:xfrm>
            <a:custGeom>
              <a:avLst/>
              <a:gdLst>
                <a:gd name="G0" fmla="+- 56 0 0"/>
                <a:gd name="G1" fmla="+- 56 0 0"/>
                <a:gd name="G2" fmla="+- 15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61 0 0"/>
                <a:gd name="G31" fmla="+- 134 0 0"/>
                <a:gd name="G32" fmla="+- 114 0 0"/>
                <a:gd name="G33" fmla="+- 83 0 0"/>
                <a:gd name="G34" fmla="+- 1 0 0"/>
                <a:gd name="G35" fmla="+- 1 0 0"/>
                <a:gd name="G36" fmla="+- 1 0 0"/>
                <a:gd name="G37" fmla="+- 1 0 0"/>
                <a:gd name="G38" fmla="+- 1 0 0"/>
                <a:gd name="G39" fmla="+- 1 0 0"/>
                <a:gd name="G40" fmla="+- 1 0 0"/>
                <a:gd name="G41" fmla="+- 1 0 0"/>
                <a:gd name="G42" fmla="+- 1 0 0"/>
                <a:gd name="G43" fmla="+- 1 0 0"/>
                <a:gd name="G44" fmla="+- 56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 w 162"/>
                <a:gd name="T1" fmla="*/ 12 h 182"/>
                <a:gd name="T2" fmla="*/ 1 w 162"/>
                <a:gd name="T3" fmla="*/ 12 h 182"/>
                <a:gd name="T4" fmla="*/ 17 w 162"/>
                <a:gd name="T5" fmla="*/ 0 h 182"/>
                <a:gd name="T6" fmla="*/ 31 w 162"/>
                <a:gd name="T7" fmla="*/ 11 h 182"/>
                <a:gd name="T8" fmla="*/ 31 w 162"/>
                <a:gd name="T9" fmla="*/ 32 h 182"/>
                <a:gd name="T10" fmla="*/ 34 w 162"/>
                <a:gd name="T11" fmla="*/ 34 h 182"/>
                <a:gd name="T12" fmla="*/ 36 w 162"/>
                <a:gd name="T13" fmla="*/ 34 h 182"/>
                <a:gd name="T14" fmla="*/ 36 w 162"/>
                <a:gd name="T15" fmla="*/ 39 h 182"/>
                <a:gd name="T16" fmla="*/ 32 w 162"/>
                <a:gd name="T17" fmla="*/ 40 h 182"/>
                <a:gd name="T18" fmla="*/ 25 w 162"/>
                <a:gd name="T19" fmla="*/ 34 h 182"/>
                <a:gd name="T20" fmla="*/ 12 w 162"/>
                <a:gd name="T21" fmla="*/ 40 h 182"/>
                <a:gd name="T22" fmla="*/ 0 w 162"/>
                <a:gd name="T23" fmla="*/ 29 h 182"/>
                <a:gd name="T24" fmla="*/ 14 w 162"/>
                <a:gd name="T25" fmla="*/ 17 h 182"/>
                <a:gd name="T26" fmla="*/ 24 w 162"/>
                <a:gd name="T27" fmla="*/ 11 h 182"/>
                <a:gd name="T28" fmla="*/ 16 w 162"/>
                <a:gd name="T29" fmla="*/ 5 h 182"/>
                <a:gd name="T30" fmla="*/ 7 w 162"/>
                <a:gd name="T31" fmla="*/ 12 h 182"/>
                <a:gd name="T32" fmla="*/ 1 w 162"/>
                <a:gd name="T33" fmla="*/ 12 h 182"/>
                <a:gd name="T34" fmla="*/ 24 w 162"/>
                <a:gd name="T35" fmla="*/ 19 h 182"/>
                <a:gd name="T36" fmla="*/ 24 w 162"/>
                <a:gd name="T37" fmla="*/ 19 h 182"/>
                <a:gd name="T38" fmla="*/ 14 w 162"/>
                <a:gd name="T39" fmla="*/ 22 h 182"/>
                <a:gd name="T40" fmla="*/ 6 w 162"/>
                <a:gd name="T41" fmla="*/ 28 h 182"/>
                <a:gd name="T42" fmla="*/ 13 w 162"/>
                <a:gd name="T43" fmla="*/ 35 h 182"/>
                <a:gd name="T44" fmla="*/ 24 w 162"/>
                <a:gd name="T45" fmla="*/ 26 h 182"/>
                <a:gd name="T46" fmla="*/ 24 w 162"/>
                <a:gd name="T47" fmla="*/ 1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2" h="182">
                  <a:moveTo>
                    <a:pt x="5" y="56"/>
                  </a:moveTo>
                  <a:lnTo>
                    <a:pt x="5" y="56"/>
                  </a:lnTo>
                  <a:cubicBezTo>
                    <a:pt x="5" y="15"/>
                    <a:pt x="36" y="0"/>
                    <a:pt x="78" y="0"/>
                  </a:cubicBezTo>
                  <a:cubicBezTo>
                    <a:pt x="88" y="0"/>
                    <a:pt x="140" y="5"/>
                    <a:pt x="140" y="51"/>
                  </a:cubicBezTo>
                  <a:cubicBezTo>
                    <a:pt x="140" y="144"/>
                    <a:pt x="140" y="144"/>
                    <a:pt x="140" y="144"/>
                  </a:cubicBezTo>
                  <a:cubicBezTo>
                    <a:pt x="140" y="156"/>
                    <a:pt x="145" y="156"/>
                    <a:pt x="151" y="156"/>
                  </a:cubicBezTo>
                  <a:cubicBezTo>
                    <a:pt x="151" y="156"/>
                    <a:pt x="156" y="156"/>
                    <a:pt x="161" y="156"/>
                  </a:cubicBezTo>
                  <a:cubicBezTo>
                    <a:pt x="161" y="176"/>
                    <a:pt x="161" y="176"/>
                    <a:pt x="161" y="176"/>
                  </a:cubicBezTo>
                  <a:cubicBezTo>
                    <a:pt x="156" y="176"/>
                    <a:pt x="151" y="181"/>
                    <a:pt x="145" y="181"/>
                  </a:cubicBezTo>
                  <a:cubicBezTo>
                    <a:pt x="119" y="181"/>
                    <a:pt x="114" y="166"/>
                    <a:pt x="114" y="156"/>
                  </a:cubicBezTo>
                  <a:cubicBezTo>
                    <a:pt x="104" y="166"/>
                    <a:pt x="83" y="181"/>
                    <a:pt x="53" y="181"/>
                  </a:cubicBezTo>
                  <a:cubicBezTo>
                    <a:pt x="21" y="181"/>
                    <a:pt x="0" y="161"/>
                    <a:pt x="0" y="134"/>
                  </a:cubicBezTo>
                  <a:cubicBezTo>
                    <a:pt x="0" y="114"/>
                    <a:pt x="5" y="83"/>
                    <a:pt x="63" y="78"/>
                  </a:cubicBezTo>
                  <a:cubicBezTo>
                    <a:pt x="109" y="73"/>
                    <a:pt x="109" y="73"/>
                    <a:pt x="109" y="51"/>
                  </a:cubicBezTo>
                  <a:cubicBezTo>
                    <a:pt x="109" y="36"/>
                    <a:pt x="99" y="25"/>
                    <a:pt x="73" y="25"/>
                  </a:cubicBezTo>
                  <a:cubicBezTo>
                    <a:pt x="41" y="25"/>
                    <a:pt x="36" y="46"/>
                    <a:pt x="31" y="56"/>
                  </a:cubicBezTo>
                  <a:lnTo>
                    <a:pt x="5" y="56"/>
                  </a:lnTo>
                  <a:close/>
                  <a:moveTo>
                    <a:pt x="109" y="88"/>
                  </a:moveTo>
                  <a:lnTo>
                    <a:pt x="109" y="88"/>
                  </a:lnTo>
                  <a:cubicBezTo>
                    <a:pt x="109" y="93"/>
                    <a:pt x="99" y="98"/>
                    <a:pt x="63" y="98"/>
                  </a:cubicBezTo>
                  <a:cubicBezTo>
                    <a:pt x="53" y="103"/>
                    <a:pt x="26" y="108"/>
                    <a:pt x="26" y="129"/>
                  </a:cubicBezTo>
                  <a:cubicBezTo>
                    <a:pt x="26" y="144"/>
                    <a:pt x="36" y="161"/>
                    <a:pt x="58" y="161"/>
                  </a:cubicBezTo>
                  <a:cubicBezTo>
                    <a:pt x="83" y="161"/>
                    <a:pt x="109" y="139"/>
                    <a:pt x="109" y="119"/>
                  </a:cubicBezTo>
                  <a:lnTo>
                    <a:pt x="109" y="88"/>
                  </a:lnTo>
                  <a:close/>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4" name="Freeform 24"/>
            <p:cNvSpPr>
              <a:spLocks noChangeArrowheads="1"/>
            </p:cNvSpPr>
            <p:nvPr/>
          </p:nvSpPr>
          <p:spPr bwMode="auto">
            <a:xfrm>
              <a:off x="5483844" y="4619500"/>
              <a:ext cx="136293" cy="30464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76 0 0"/>
                <a:gd name="G27" fmla="+- 176 0 0"/>
                <a:gd name="G28" fmla="+- 176 0 0"/>
                <a:gd name="G29" fmla="+- 5 0 0"/>
                <a:gd name="G30" fmla="+- 5 0 0"/>
                <a:gd name="G31" fmla="+- 5 0 0"/>
                <a:gd name="G32" fmla="+- 1 0 0"/>
                <a:gd name="T0" fmla="*/ 6 w 84"/>
                <a:gd name="T1" fmla="*/ 1 h 177"/>
                <a:gd name="T2" fmla="*/ 6 w 84"/>
                <a:gd name="T3" fmla="*/ 1 h 177"/>
                <a:gd name="T4" fmla="*/ 6 w 84"/>
                <a:gd name="T5" fmla="*/ 8 h 177"/>
                <a:gd name="T6" fmla="*/ 7 w 84"/>
                <a:gd name="T7" fmla="*/ 8 h 177"/>
                <a:gd name="T8" fmla="*/ 17 w 84"/>
                <a:gd name="T9" fmla="*/ 0 h 177"/>
                <a:gd name="T10" fmla="*/ 18 w 84"/>
                <a:gd name="T11" fmla="*/ 1 h 177"/>
                <a:gd name="T12" fmla="*/ 18 w 84"/>
                <a:gd name="T13" fmla="*/ 7 h 177"/>
                <a:gd name="T14" fmla="*/ 16 w 84"/>
                <a:gd name="T15" fmla="*/ 7 h 177"/>
                <a:gd name="T16" fmla="*/ 7 w 84"/>
                <a:gd name="T17" fmla="*/ 17 h 177"/>
                <a:gd name="T18" fmla="*/ 7 w 84"/>
                <a:gd name="T19" fmla="*/ 39 h 177"/>
                <a:gd name="T20" fmla="*/ 0 w 84"/>
                <a:gd name="T21" fmla="*/ 39 h 177"/>
                <a:gd name="T22" fmla="*/ 0 w 84"/>
                <a:gd name="T23" fmla="*/ 1 h 177"/>
                <a:gd name="T24" fmla="*/ 6 w 84"/>
                <a:gd name="T25"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77">
                  <a:moveTo>
                    <a:pt x="26" y="5"/>
                  </a:moveTo>
                  <a:lnTo>
                    <a:pt x="26" y="5"/>
                  </a:lnTo>
                  <a:cubicBezTo>
                    <a:pt x="26" y="36"/>
                    <a:pt x="26" y="36"/>
                    <a:pt x="26" y="36"/>
                  </a:cubicBezTo>
                  <a:cubicBezTo>
                    <a:pt x="31" y="36"/>
                    <a:pt x="31" y="36"/>
                    <a:pt x="31" y="36"/>
                  </a:cubicBezTo>
                  <a:cubicBezTo>
                    <a:pt x="41" y="15"/>
                    <a:pt x="57" y="0"/>
                    <a:pt x="78" y="0"/>
                  </a:cubicBezTo>
                  <a:cubicBezTo>
                    <a:pt x="83" y="0"/>
                    <a:pt x="83" y="0"/>
                    <a:pt x="83" y="5"/>
                  </a:cubicBezTo>
                  <a:cubicBezTo>
                    <a:pt x="83" y="31"/>
                    <a:pt x="83" y="31"/>
                    <a:pt x="83" y="31"/>
                  </a:cubicBezTo>
                  <a:cubicBezTo>
                    <a:pt x="73" y="31"/>
                    <a:pt x="73" y="31"/>
                    <a:pt x="73" y="31"/>
                  </a:cubicBezTo>
                  <a:cubicBezTo>
                    <a:pt x="47" y="31"/>
                    <a:pt x="31" y="51"/>
                    <a:pt x="31" y="78"/>
                  </a:cubicBezTo>
                  <a:cubicBezTo>
                    <a:pt x="31" y="176"/>
                    <a:pt x="31" y="176"/>
                    <a:pt x="31" y="176"/>
                  </a:cubicBezTo>
                  <a:cubicBezTo>
                    <a:pt x="0" y="176"/>
                    <a:pt x="0" y="176"/>
                    <a:pt x="0" y="176"/>
                  </a:cubicBezTo>
                  <a:cubicBezTo>
                    <a:pt x="0" y="5"/>
                    <a:pt x="0" y="5"/>
                    <a:pt x="0" y="5"/>
                  </a:cubicBezTo>
                  <a:lnTo>
                    <a:pt x="26" y="5"/>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5" name="Freeform 25"/>
            <p:cNvSpPr>
              <a:spLocks noChangeArrowheads="1"/>
            </p:cNvSpPr>
            <p:nvPr/>
          </p:nvSpPr>
          <p:spPr bwMode="auto">
            <a:xfrm>
              <a:off x="5652206" y="4627517"/>
              <a:ext cx="272586" cy="42489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T0" fmla="*/ 7 w 157"/>
                <a:gd name="T1" fmla="*/ 0 h 244"/>
                <a:gd name="T2" fmla="*/ 7 w 157"/>
                <a:gd name="T3" fmla="*/ 0 h 244"/>
                <a:gd name="T4" fmla="*/ 17 w 157"/>
                <a:gd name="T5" fmla="*/ 31 h 244"/>
                <a:gd name="T6" fmla="*/ 17 w 157"/>
                <a:gd name="T7" fmla="*/ 31 h 244"/>
                <a:gd name="T8" fmla="*/ 28 w 157"/>
                <a:gd name="T9" fmla="*/ 0 h 244"/>
                <a:gd name="T10" fmla="*/ 35 w 157"/>
                <a:gd name="T11" fmla="*/ 0 h 244"/>
                <a:gd name="T12" fmla="*/ 17 w 157"/>
                <a:gd name="T13" fmla="*/ 45 h 244"/>
                <a:gd name="T14" fmla="*/ 6 w 157"/>
                <a:gd name="T15" fmla="*/ 54 h 244"/>
                <a:gd name="T16" fmla="*/ 4 w 157"/>
                <a:gd name="T17" fmla="*/ 53 h 244"/>
                <a:gd name="T18" fmla="*/ 4 w 157"/>
                <a:gd name="T19" fmla="*/ 47 h 244"/>
                <a:gd name="T20" fmla="*/ 7 w 157"/>
                <a:gd name="T21" fmla="*/ 48 h 244"/>
                <a:gd name="T22" fmla="*/ 14 w 157"/>
                <a:gd name="T23" fmla="*/ 39 h 244"/>
                <a:gd name="T24" fmla="*/ 0 w 157"/>
                <a:gd name="T25" fmla="*/ 0 h 244"/>
                <a:gd name="T26" fmla="*/ 7 w 157"/>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244">
                  <a:moveTo>
                    <a:pt x="31" y="0"/>
                  </a:moveTo>
                  <a:lnTo>
                    <a:pt x="31" y="0"/>
                  </a:lnTo>
                  <a:cubicBezTo>
                    <a:pt x="78" y="139"/>
                    <a:pt x="78" y="139"/>
                    <a:pt x="78" y="139"/>
                  </a:cubicBezTo>
                  <a:cubicBezTo>
                    <a:pt x="124" y="0"/>
                    <a:pt x="124" y="0"/>
                    <a:pt x="124" y="0"/>
                  </a:cubicBezTo>
                  <a:cubicBezTo>
                    <a:pt x="156" y="0"/>
                    <a:pt x="156" y="0"/>
                    <a:pt x="156" y="0"/>
                  </a:cubicBezTo>
                  <a:cubicBezTo>
                    <a:pt x="135" y="56"/>
                    <a:pt x="104" y="151"/>
                    <a:pt x="78" y="202"/>
                  </a:cubicBezTo>
                  <a:cubicBezTo>
                    <a:pt x="68" y="233"/>
                    <a:pt x="57" y="243"/>
                    <a:pt x="26" y="243"/>
                  </a:cubicBezTo>
                  <a:cubicBezTo>
                    <a:pt x="21" y="243"/>
                    <a:pt x="16" y="238"/>
                    <a:pt x="16" y="238"/>
                  </a:cubicBezTo>
                  <a:cubicBezTo>
                    <a:pt x="16" y="212"/>
                    <a:pt x="16" y="212"/>
                    <a:pt x="16" y="212"/>
                  </a:cubicBezTo>
                  <a:cubicBezTo>
                    <a:pt x="16" y="212"/>
                    <a:pt x="21" y="217"/>
                    <a:pt x="31" y="217"/>
                  </a:cubicBezTo>
                  <a:cubicBezTo>
                    <a:pt x="46" y="217"/>
                    <a:pt x="46" y="212"/>
                    <a:pt x="63" y="176"/>
                  </a:cubicBezTo>
                  <a:cubicBezTo>
                    <a:pt x="0" y="0"/>
                    <a:pt x="0" y="0"/>
                    <a:pt x="0" y="0"/>
                  </a:cubicBezTo>
                  <a:lnTo>
                    <a:pt x="31" y="0"/>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6" name="Freeform 26"/>
            <p:cNvSpPr>
              <a:spLocks noChangeArrowheads="1"/>
            </p:cNvSpPr>
            <p:nvPr/>
          </p:nvSpPr>
          <p:spPr bwMode="auto">
            <a:xfrm>
              <a:off x="2236871" y="5701774"/>
              <a:ext cx="136293" cy="2405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36 256 1"/>
                <a:gd name="T1" fmla="*/ 0 256 1"/>
                <a:gd name="G21" fmla="+- 0 T0 T1"/>
                <a:gd name="G22" fmla="cos G20 G21"/>
                <a:gd name="G23" fmla="*/ 1 0 0"/>
                <a:gd name="T2" fmla="*/ 130 256 1"/>
                <a:gd name="T3" fmla="*/ 0 256 1"/>
                <a:gd name="G24" fmla="+- 0 T2 T3"/>
                <a:gd name="G25" fmla="cos G23 G24"/>
                <a:gd name="G26" fmla="+- 130 0 0"/>
                <a:gd name="G27" fmla="+- 125 0 0"/>
                <a:gd name="G28" fmla="+- 109 0 0"/>
                <a:gd name="G29" fmla="+- 99 0 0"/>
                <a:gd name="G30" fmla="+- 99 0 0"/>
                <a:gd name="G31" fmla="+- 99 0 0"/>
                <a:gd name="G32" fmla="+- 99 0 0"/>
                <a:gd name="G33" fmla="*/ 1 0 0"/>
                <a:gd name="T4" fmla="*/ 109 256 1"/>
                <a:gd name="T5" fmla="*/ 0 256 1"/>
                <a:gd name="G34" fmla="+- 0 T4 T5"/>
                <a:gd name="G35" fmla="cos G33 G34"/>
                <a:gd name="G36" fmla="+- 1 0 0"/>
                <a:gd name="G37" fmla="+- 1 0 0"/>
                <a:gd name="G38" fmla="+- 1 0 0"/>
                <a:gd name="G39" fmla="+- 1 0 0"/>
                <a:gd name="G40" fmla="+- 1 0 0"/>
                <a:gd name="G41" fmla="+- 1 0 0"/>
                <a:gd name="G42" fmla="+- 1 0 0"/>
                <a:gd name="G43" fmla="+- 1 0 0"/>
                <a:gd name="G44" fmla="+- 1 0 0"/>
                <a:gd name="G45" fmla="+- 58 0 0"/>
                <a:gd name="G46" fmla="+- 37 0 0"/>
                <a:gd name="G47" fmla="+- 16 0 0"/>
                <a:gd name="G48" fmla="+- 1 0 0"/>
                <a:gd name="G49" fmla="+- 1 0 0"/>
                <a:gd name="G50" fmla="+- 1 0 0"/>
                <a:gd name="G51" fmla="+- 1 0 0"/>
                <a:gd name="G52" fmla="+- 1 0 0"/>
                <a:gd name="G53" fmla="+- 1 0 0"/>
                <a:gd name="G54" fmla="+- 1 0 0"/>
                <a:gd name="G55" fmla="+- 1 0 0"/>
                <a:gd name="G56" fmla="+- 1 0 0"/>
                <a:gd name="T6" fmla="*/ 14 w 84"/>
                <a:gd name="T7" fmla="*/ 8 h 142"/>
                <a:gd name="T8" fmla="*/ 14 w 84"/>
                <a:gd name="T9" fmla="*/ 8 h 142"/>
                <a:gd name="T10" fmla="*/ 9 w 84"/>
                <a:gd name="T11" fmla="*/ 1 h 142"/>
                <a:gd name="T12" fmla="*/ 5 w 84"/>
                <a:gd name="T13" fmla="*/ 7 h 142"/>
                <a:gd name="T14" fmla="*/ 10 w 84"/>
                <a:gd name="T15" fmla="*/ 13 h 142"/>
                <a:gd name="T16" fmla="*/ 18 w 84"/>
                <a:gd name="T17" fmla="*/ 22 h 142"/>
                <a:gd name="T18" fmla="*/ 8 w 84"/>
                <a:gd name="T19" fmla="*/ 31 h 142"/>
                <a:gd name="T20" fmla="*/ 3 w 84"/>
                <a:gd name="T21" fmla="*/ 30 h 142"/>
                <a:gd name="T22" fmla="*/ 1 w 84"/>
                <a:gd name="T23" fmla="*/ 28 h 142"/>
                <a:gd name="T24" fmla="*/ 0 w 84"/>
                <a:gd name="T25" fmla="*/ 22 h 142"/>
                <a:gd name="T26" fmla="*/ 1 w 84"/>
                <a:gd name="T27" fmla="*/ 22 h 142"/>
                <a:gd name="T28" fmla="*/ 9 w 84"/>
                <a:gd name="T29" fmla="*/ 28 h 142"/>
                <a:gd name="T30" fmla="*/ 13 w 84"/>
                <a:gd name="T31" fmla="*/ 23 h 142"/>
                <a:gd name="T32" fmla="*/ 8 w 84"/>
                <a:gd name="T33" fmla="*/ 17 h 142"/>
                <a:gd name="T34" fmla="*/ 1 w 84"/>
                <a:gd name="T35" fmla="*/ 8 h 142"/>
                <a:gd name="T36" fmla="*/ 10 w 84"/>
                <a:gd name="T37" fmla="*/ 0 h 142"/>
                <a:gd name="T38" fmla="*/ 16 w 84"/>
                <a:gd name="T39" fmla="*/ 1 h 142"/>
                <a:gd name="T40" fmla="*/ 16 w 84"/>
                <a:gd name="T41" fmla="*/ 7 h 142"/>
                <a:gd name="T42" fmla="*/ 14 w 84"/>
                <a:gd name="T43" fmla="*/ 8 h 142"/>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142">
                  <a:moveTo>
                    <a:pt x="67" y="37"/>
                  </a:moveTo>
                  <a:lnTo>
                    <a:pt x="67" y="37"/>
                  </a:lnTo>
                  <a:cubicBezTo>
                    <a:pt x="67" y="21"/>
                    <a:pt x="62" y="6"/>
                    <a:pt x="41" y="6"/>
                  </a:cubicBezTo>
                  <a:cubicBezTo>
                    <a:pt x="26" y="6"/>
                    <a:pt x="21" y="21"/>
                    <a:pt x="21" y="32"/>
                  </a:cubicBezTo>
                  <a:cubicBezTo>
                    <a:pt x="21" y="47"/>
                    <a:pt x="31" y="53"/>
                    <a:pt x="46" y="58"/>
                  </a:cubicBezTo>
                  <a:cubicBezTo>
                    <a:pt x="62" y="68"/>
                    <a:pt x="83" y="78"/>
                    <a:pt x="83" y="99"/>
                  </a:cubicBezTo>
                  <a:cubicBezTo>
                    <a:pt x="83" y="120"/>
                    <a:pt x="62" y="141"/>
                    <a:pt x="36" y="141"/>
                  </a:cubicBezTo>
                  <a:cubicBezTo>
                    <a:pt x="26" y="141"/>
                    <a:pt x="21" y="136"/>
                    <a:pt x="16" y="136"/>
                  </a:cubicBezTo>
                  <a:cubicBezTo>
                    <a:pt x="10" y="136"/>
                    <a:pt x="10" y="130"/>
                    <a:pt x="5" y="130"/>
                  </a:cubicBezTo>
                  <a:cubicBezTo>
                    <a:pt x="5" y="125"/>
                    <a:pt x="0" y="109"/>
                    <a:pt x="0" y="99"/>
                  </a:cubicBezTo>
                  <a:cubicBezTo>
                    <a:pt x="5" y="99"/>
                    <a:pt x="5" y="99"/>
                    <a:pt x="5" y="99"/>
                  </a:cubicBezTo>
                  <a:cubicBezTo>
                    <a:pt x="10" y="109"/>
                    <a:pt x="21" y="130"/>
                    <a:pt x="41" y="130"/>
                  </a:cubicBezTo>
                  <a:cubicBezTo>
                    <a:pt x="57" y="130"/>
                    <a:pt x="62" y="120"/>
                    <a:pt x="62" y="104"/>
                  </a:cubicBezTo>
                  <a:cubicBezTo>
                    <a:pt x="62" y="94"/>
                    <a:pt x="51" y="83"/>
                    <a:pt x="36" y="78"/>
                  </a:cubicBezTo>
                  <a:cubicBezTo>
                    <a:pt x="26" y="68"/>
                    <a:pt x="5" y="58"/>
                    <a:pt x="5" y="37"/>
                  </a:cubicBezTo>
                  <a:cubicBezTo>
                    <a:pt x="5" y="16"/>
                    <a:pt x="21" y="0"/>
                    <a:pt x="46" y="0"/>
                  </a:cubicBezTo>
                  <a:cubicBezTo>
                    <a:pt x="57" y="0"/>
                    <a:pt x="62" y="6"/>
                    <a:pt x="73" y="6"/>
                  </a:cubicBezTo>
                  <a:cubicBezTo>
                    <a:pt x="73" y="11"/>
                    <a:pt x="73" y="21"/>
                    <a:pt x="73" y="32"/>
                  </a:cubicBezTo>
                  <a:lnTo>
                    <a:pt x="67" y="37"/>
                  </a:lnTo>
                </a:path>
              </a:pathLst>
            </a:custGeom>
            <a:solidFill>
              <a:schemeClr val="accent5">
                <a:lumMod val="60000"/>
                <a:lumOff val="40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7" name="Freeform 27"/>
            <p:cNvSpPr>
              <a:spLocks noChangeArrowheads="1"/>
            </p:cNvSpPr>
            <p:nvPr/>
          </p:nvSpPr>
          <p:spPr bwMode="auto">
            <a:xfrm>
              <a:off x="2405232" y="5789959"/>
              <a:ext cx="168362" cy="14430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6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0" fmla="*/ 22 w 100"/>
                <a:gd name="T1" fmla="*/ 18 h 90"/>
                <a:gd name="T2" fmla="*/ 22 w 100"/>
                <a:gd name="T3" fmla="*/ 18 h 90"/>
                <a:gd name="T4" fmla="*/ 15 w 100"/>
                <a:gd name="T5" fmla="*/ 19 h 90"/>
                <a:gd name="T6" fmla="*/ 15 w 100"/>
                <a:gd name="T7" fmla="*/ 19 h 90"/>
                <a:gd name="T8" fmla="*/ 15 w 100"/>
                <a:gd name="T9" fmla="*/ 15 h 90"/>
                <a:gd name="T10" fmla="*/ 11 w 100"/>
                <a:gd name="T11" fmla="*/ 18 h 90"/>
                <a:gd name="T12" fmla="*/ 8 w 100"/>
                <a:gd name="T13" fmla="*/ 19 h 90"/>
                <a:gd name="T14" fmla="*/ 2 w 100"/>
                <a:gd name="T15" fmla="*/ 13 h 90"/>
                <a:gd name="T16" fmla="*/ 2 w 100"/>
                <a:gd name="T17" fmla="*/ 4 h 90"/>
                <a:gd name="T18" fmla="*/ 0 w 100"/>
                <a:gd name="T19" fmla="*/ 1 h 90"/>
                <a:gd name="T20" fmla="*/ 0 w 100"/>
                <a:gd name="T21" fmla="*/ 0 h 90"/>
                <a:gd name="T22" fmla="*/ 6 w 100"/>
                <a:gd name="T23" fmla="*/ 0 h 90"/>
                <a:gd name="T24" fmla="*/ 6 w 100"/>
                <a:gd name="T25" fmla="*/ 5 h 90"/>
                <a:gd name="T26" fmla="*/ 6 w 100"/>
                <a:gd name="T27" fmla="*/ 12 h 90"/>
                <a:gd name="T28" fmla="*/ 9 w 100"/>
                <a:gd name="T29" fmla="*/ 16 h 90"/>
                <a:gd name="T30" fmla="*/ 15 w 100"/>
                <a:gd name="T31" fmla="*/ 14 h 90"/>
                <a:gd name="T32" fmla="*/ 15 w 100"/>
                <a:gd name="T33" fmla="*/ 4 h 90"/>
                <a:gd name="T34" fmla="*/ 11 w 100"/>
                <a:gd name="T35" fmla="*/ 1 h 90"/>
                <a:gd name="T36" fmla="*/ 11 w 100"/>
                <a:gd name="T37" fmla="*/ 0 h 90"/>
                <a:gd name="T38" fmla="*/ 18 w 100"/>
                <a:gd name="T39" fmla="*/ 0 h 90"/>
                <a:gd name="T40" fmla="*/ 18 w 100"/>
                <a:gd name="T41" fmla="*/ 14 h 90"/>
                <a:gd name="T42" fmla="*/ 20 w 100"/>
                <a:gd name="T43" fmla="*/ 16 h 90"/>
                <a:gd name="T44" fmla="*/ 22 w 100"/>
                <a:gd name="T45" fmla="*/ 16 h 90"/>
                <a:gd name="T46" fmla="*/ 22 w 100"/>
                <a:gd name="T47" fmla="*/ 1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90">
                  <a:moveTo>
                    <a:pt x="99" y="83"/>
                  </a:moveTo>
                  <a:lnTo>
                    <a:pt x="99" y="83"/>
                  </a:lnTo>
                  <a:cubicBezTo>
                    <a:pt x="89" y="83"/>
                    <a:pt x="78" y="89"/>
                    <a:pt x="68" y="89"/>
                  </a:cubicBezTo>
                  <a:cubicBezTo>
                    <a:pt x="68" y="73"/>
                    <a:pt x="68" y="73"/>
                    <a:pt x="68" y="73"/>
                  </a:cubicBezTo>
                  <a:cubicBezTo>
                    <a:pt x="63" y="78"/>
                    <a:pt x="57" y="83"/>
                    <a:pt x="52" y="83"/>
                  </a:cubicBezTo>
                  <a:cubicBezTo>
                    <a:pt x="47" y="89"/>
                    <a:pt x="41" y="89"/>
                    <a:pt x="36" y="89"/>
                  </a:cubicBezTo>
                  <a:cubicBezTo>
                    <a:pt x="21" y="89"/>
                    <a:pt x="11" y="83"/>
                    <a:pt x="11" y="62"/>
                  </a:cubicBezTo>
                  <a:cubicBezTo>
                    <a:pt x="11" y="21"/>
                    <a:pt x="11" y="21"/>
                    <a:pt x="11" y="21"/>
                  </a:cubicBezTo>
                  <a:cubicBezTo>
                    <a:pt x="11" y="11"/>
                    <a:pt x="11" y="11"/>
                    <a:pt x="0" y="6"/>
                  </a:cubicBezTo>
                  <a:cubicBezTo>
                    <a:pt x="0" y="0"/>
                    <a:pt x="0" y="0"/>
                    <a:pt x="0" y="0"/>
                  </a:cubicBezTo>
                  <a:cubicBezTo>
                    <a:pt x="6" y="0"/>
                    <a:pt x="16" y="0"/>
                    <a:pt x="26" y="0"/>
                  </a:cubicBezTo>
                  <a:cubicBezTo>
                    <a:pt x="26" y="6"/>
                    <a:pt x="26" y="16"/>
                    <a:pt x="26" y="26"/>
                  </a:cubicBezTo>
                  <a:cubicBezTo>
                    <a:pt x="26" y="57"/>
                    <a:pt x="26" y="57"/>
                    <a:pt x="26" y="57"/>
                  </a:cubicBezTo>
                  <a:cubicBezTo>
                    <a:pt x="26" y="73"/>
                    <a:pt x="36" y="78"/>
                    <a:pt x="41" y="78"/>
                  </a:cubicBezTo>
                  <a:cubicBezTo>
                    <a:pt x="52" y="78"/>
                    <a:pt x="57" y="73"/>
                    <a:pt x="68" y="68"/>
                  </a:cubicBezTo>
                  <a:cubicBezTo>
                    <a:pt x="68" y="21"/>
                    <a:pt x="68" y="21"/>
                    <a:pt x="68" y="21"/>
                  </a:cubicBezTo>
                  <a:cubicBezTo>
                    <a:pt x="68" y="11"/>
                    <a:pt x="63" y="11"/>
                    <a:pt x="52" y="6"/>
                  </a:cubicBezTo>
                  <a:cubicBezTo>
                    <a:pt x="52" y="0"/>
                    <a:pt x="52" y="0"/>
                    <a:pt x="52" y="0"/>
                  </a:cubicBezTo>
                  <a:cubicBezTo>
                    <a:pt x="63" y="0"/>
                    <a:pt x="73" y="0"/>
                    <a:pt x="83" y="0"/>
                  </a:cubicBezTo>
                  <a:cubicBezTo>
                    <a:pt x="83" y="68"/>
                    <a:pt x="83" y="68"/>
                    <a:pt x="83" y="68"/>
                  </a:cubicBezTo>
                  <a:cubicBezTo>
                    <a:pt x="83" y="78"/>
                    <a:pt x="83" y="78"/>
                    <a:pt x="89" y="78"/>
                  </a:cubicBezTo>
                  <a:cubicBezTo>
                    <a:pt x="99" y="78"/>
                    <a:pt x="99" y="78"/>
                    <a:pt x="99" y="78"/>
                  </a:cubicBezTo>
                  <a:lnTo>
                    <a:pt x="99" y="83"/>
                  </a:lnTo>
                </a:path>
              </a:pathLst>
            </a:custGeom>
            <a:solidFill>
              <a:schemeClr val="accent5">
                <a:lumMod val="60000"/>
                <a:lumOff val="40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8" name="Freeform 28"/>
            <p:cNvSpPr>
              <a:spLocks noChangeArrowheads="1"/>
            </p:cNvSpPr>
            <p:nvPr/>
          </p:nvSpPr>
          <p:spPr bwMode="auto">
            <a:xfrm>
              <a:off x="2990488" y="5709791"/>
              <a:ext cx="296638" cy="22447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sin 54736 G11"/>
                <a:gd name="G13" fmla="*/ 1 0 0"/>
                <a:gd name="G14" fmla="cos 54751 G13"/>
                <a:gd name="G15" fmla="+- G12 0 G14"/>
                <a:gd name="G16" fmla="*/ G15 65535 1"/>
                <a:gd name="G17" fmla="+- G16 10800 0"/>
                <a:gd name="G18" fmla="*/ 1 0 0"/>
                <a:gd name="G19" fmla="sin 54736 G18"/>
                <a:gd name="G20" fmla="*/ 1 0 0"/>
                <a:gd name="G21" fmla="cos 54751 G20"/>
                <a:gd name="G22" fmla="+- G19 0 G21"/>
                <a:gd name="G23" fmla="*/ G22 65535 1"/>
                <a:gd name="G24" fmla="+- G23 10800 0"/>
                <a:gd name="G25" fmla="*/ 1 0 0"/>
                <a:gd name="G26" fmla="sin 54736 G25"/>
                <a:gd name="G27" fmla="*/ 1 0 0"/>
                <a:gd name="G28" fmla="cos 54751 G27"/>
                <a:gd name="G29" fmla="+- G26 0 G28"/>
                <a:gd name="G30" fmla="*/ G29 65535 1"/>
                <a:gd name="G31" fmla="+- G30 1080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30 0 0"/>
                <a:gd name="G55" fmla="+- 130 0 0"/>
                <a:gd name="G56" fmla="+- 130 0 0"/>
                <a:gd name="G57" fmla="+- 124 0 0"/>
                <a:gd name="G58" fmla="+- 124 0 0"/>
                <a:gd name="G59" fmla="+- 124 0 0"/>
                <a:gd name="G60" fmla="*/ 1 0 0"/>
                <a:gd name="G61" fmla="*/ 1 0 0"/>
                <a:gd name="G62" fmla="+- 1 0 0"/>
                <a:gd name="G63" fmla="+- 1 0 0"/>
                <a:gd name="G64" fmla="+- 1 0 0"/>
                <a:gd name="G65" fmla="+- 1 0 0"/>
                <a:gd name="G66" fmla="+- 1 0 0"/>
                <a:gd name="G67" fmla="+- 1 0 0"/>
                <a:gd name="G68" fmla="+- 1 0 0"/>
                <a:gd name="G69" fmla="+- 1 0 0"/>
                <a:gd name="G70" fmla="+- 1 0 0"/>
                <a:gd name="G71" fmla="+- 5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G84" fmla="+- 1 0 0"/>
                <a:gd name="G85" fmla="+- 1 0 0"/>
                <a:gd name="G86" fmla="+- 1 0 0"/>
                <a:gd name="G87" fmla="+- 1 0 0"/>
                <a:gd name="G88" fmla="+- 1 0 0"/>
                <a:gd name="G89" fmla="+- 1 0 0"/>
                <a:gd name="G90" fmla="+- 1 0 0"/>
                <a:gd name="G91" fmla="+- 1 0 0"/>
                <a:gd name="G92" fmla="+- 1 0 0"/>
                <a:gd name="G93" fmla="+- 1 0 0"/>
                <a:gd name="G94" fmla="+- 1 0 0"/>
                <a:gd name="G95" fmla="+- 1 0 0"/>
                <a:gd name="G96" fmla="+- 1 0 0"/>
                <a:gd name="G97" fmla="+- 1 0 0"/>
                <a:gd name="G98" fmla="+- 1 0 0"/>
                <a:gd name="G99" fmla="+- 1 0 0"/>
                <a:gd name="G100" fmla="+- 1 0 0"/>
                <a:gd name="G101" fmla="+- 1 0 0"/>
                <a:gd name="G102" fmla="+- 1 0 0"/>
                <a:gd name="T0" fmla="*/ 25 w 172"/>
                <a:gd name="T1" fmla="*/ 29 h 131"/>
                <a:gd name="T2" fmla="*/ 25 w 172"/>
                <a:gd name="T3" fmla="*/ 29 h 131"/>
                <a:gd name="T4" fmla="*/ 25 w 172"/>
                <a:gd name="T5" fmla="*/ 27 h 131"/>
                <a:gd name="T6" fmla="*/ 30 w 172"/>
                <a:gd name="T7" fmla="*/ 22 h 131"/>
                <a:gd name="T8" fmla="*/ 30 w 172"/>
                <a:gd name="T9" fmla="*/ 3 h 131"/>
                <a:gd name="T10" fmla="*/ 29 w 172"/>
                <a:gd name="T11" fmla="*/ 3 h 131"/>
                <a:gd name="T12" fmla="*/ 18 w 172"/>
                <a:gd name="T13" fmla="*/ 29 h 131"/>
                <a:gd name="T14" fmla="*/ 17 w 172"/>
                <a:gd name="T15" fmla="*/ 29 h 131"/>
                <a:gd name="T16" fmla="*/ 7 w 172"/>
                <a:gd name="T17" fmla="*/ 4 h 131"/>
                <a:gd name="T18" fmla="*/ 7 w 172"/>
                <a:gd name="T19" fmla="*/ 4 h 131"/>
                <a:gd name="T20" fmla="*/ 7 w 172"/>
                <a:gd name="T21" fmla="*/ 17 h 131"/>
                <a:gd name="T22" fmla="*/ 7 w 172"/>
                <a:gd name="T23" fmla="*/ 24 h 131"/>
                <a:gd name="T24" fmla="*/ 10 w 172"/>
                <a:gd name="T25" fmla="*/ 27 h 131"/>
                <a:gd name="T26" fmla="*/ 10 w 172"/>
                <a:gd name="T27" fmla="*/ 29 h 131"/>
                <a:gd name="T28" fmla="*/ 0 w 172"/>
                <a:gd name="T29" fmla="*/ 29 h 131"/>
                <a:gd name="T30" fmla="*/ 0 w 172"/>
                <a:gd name="T31" fmla="*/ 27 h 131"/>
                <a:gd name="T32" fmla="*/ 5 w 172"/>
                <a:gd name="T33" fmla="*/ 25 h 131"/>
                <a:gd name="T34" fmla="*/ 5 w 172"/>
                <a:gd name="T35" fmla="*/ 16 h 131"/>
                <a:gd name="T36" fmla="*/ 6 w 172"/>
                <a:gd name="T37" fmla="*/ 7 h 131"/>
                <a:gd name="T38" fmla="*/ 1 w 172"/>
                <a:gd name="T39" fmla="*/ 1 h 131"/>
                <a:gd name="T40" fmla="*/ 1 w 172"/>
                <a:gd name="T41" fmla="*/ 0 h 131"/>
                <a:gd name="T42" fmla="*/ 9 w 172"/>
                <a:gd name="T43" fmla="*/ 0 h 131"/>
                <a:gd name="T44" fmla="*/ 19 w 172"/>
                <a:gd name="T45" fmla="*/ 22 h 131"/>
                <a:gd name="T46" fmla="*/ 30 w 172"/>
                <a:gd name="T47" fmla="*/ 0 h 131"/>
                <a:gd name="T48" fmla="*/ 37 w 172"/>
                <a:gd name="T49" fmla="*/ 0 h 131"/>
                <a:gd name="T50" fmla="*/ 37 w 172"/>
                <a:gd name="T51" fmla="*/ 1 h 131"/>
                <a:gd name="T52" fmla="*/ 33 w 172"/>
                <a:gd name="T53" fmla="*/ 6 h 131"/>
                <a:gd name="T54" fmla="*/ 33 w 172"/>
                <a:gd name="T55" fmla="*/ 22 h 131"/>
                <a:gd name="T56" fmla="*/ 38 w 172"/>
                <a:gd name="T57" fmla="*/ 27 h 131"/>
                <a:gd name="T58" fmla="*/ 38 w 172"/>
                <a:gd name="T59" fmla="*/ 29 h 131"/>
                <a:gd name="T60" fmla="*/ 25 w 172"/>
                <a:gd name="T61" fmla="*/ 29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2" h="131">
                  <a:moveTo>
                    <a:pt x="115" y="130"/>
                  </a:moveTo>
                  <a:lnTo>
                    <a:pt x="115" y="130"/>
                  </a:lnTo>
                  <a:cubicBezTo>
                    <a:pt x="115" y="124"/>
                    <a:pt x="115" y="124"/>
                    <a:pt x="115" y="124"/>
                  </a:cubicBezTo>
                  <a:cubicBezTo>
                    <a:pt x="136" y="124"/>
                    <a:pt x="136" y="119"/>
                    <a:pt x="136" y="98"/>
                  </a:cubicBezTo>
                  <a:cubicBezTo>
                    <a:pt x="136" y="15"/>
                    <a:pt x="136" y="15"/>
                    <a:pt x="136" y="15"/>
                  </a:cubicBezTo>
                  <a:cubicBezTo>
                    <a:pt x="130" y="15"/>
                    <a:pt x="130" y="15"/>
                    <a:pt x="130" y="15"/>
                  </a:cubicBezTo>
                  <a:cubicBezTo>
                    <a:pt x="83" y="130"/>
                    <a:pt x="83" y="130"/>
                    <a:pt x="83" y="130"/>
                  </a:cubicBezTo>
                  <a:cubicBezTo>
                    <a:pt x="78" y="130"/>
                    <a:pt x="78" y="130"/>
                    <a:pt x="78" y="130"/>
                  </a:cubicBezTo>
                  <a:cubicBezTo>
                    <a:pt x="32" y="20"/>
                    <a:pt x="32" y="20"/>
                    <a:pt x="32" y="20"/>
                  </a:cubicBezTo>
                  <a:cubicBezTo>
                    <a:pt x="32" y="77"/>
                    <a:pt x="32" y="77"/>
                    <a:pt x="32" y="77"/>
                  </a:cubicBezTo>
                  <a:cubicBezTo>
                    <a:pt x="32" y="93"/>
                    <a:pt x="32" y="103"/>
                    <a:pt x="32" y="109"/>
                  </a:cubicBezTo>
                  <a:cubicBezTo>
                    <a:pt x="32" y="119"/>
                    <a:pt x="37" y="124"/>
                    <a:pt x="47" y="124"/>
                  </a:cubicBezTo>
                  <a:cubicBezTo>
                    <a:pt x="47" y="130"/>
                    <a:pt x="47" y="130"/>
                    <a:pt x="47" y="130"/>
                  </a:cubicBezTo>
                  <a:cubicBezTo>
                    <a:pt x="0" y="130"/>
                    <a:pt x="0" y="130"/>
                    <a:pt x="0" y="130"/>
                  </a:cubicBezTo>
                  <a:cubicBezTo>
                    <a:pt x="0" y="124"/>
                    <a:pt x="0" y="124"/>
                    <a:pt x="0" y="124"/>
                  </a:cubicBezTo>
                  <a:cubicBezTo>
                    <a:pt x="11" y="124"/>
                    <a:pt x="16" y="119"/>
                    <a:pt x="21" y="114"/>
                  </a:cubicBezTo>
                  <a:cubicBezTo>
                    <a:pt x="21" y="103"/>
                    <a:pt x="21" y="93"/>
                    <a:pt x="21" y="72"/>
                  </a:cubicBezTo>
                  <a:cubicBezTo>
                    <a:pt x="26" y="31"/>
                    <a:pt x="26" y="31"/>
                    <a:pt x="26" y="31"/>
                  </a:cubicBezTo>
                  <a:cubicBezTo>
                    <a:pt x="26" y="5"/>
                    <a:pt x="26" y="5"/>
                    <a:pt x="5" y="5"/>
                  </a:cubicBezTo>
                  <a:cubicBezTo>
                    <a:pt x="5" y="0"/>
                    <a:pt x="5" y="0"/>
                    <a:pt x="5" y="0"/>
                  </a:cubicBezTo>
                  <a:cubicBezTo>
                    <a:pt x="42" y="0"/>
                    <a:pt x="42" y="0"/>
                    <a:pt x="42" y="0"/>
                  </a:cubicBezTo>
                  <a:cubicBezTo>
                    <a:pt x="88" y="98"/>
                    <a:pt x="88" y="98"/>
                    <a:pt x="88" y="98"/>
                  </a:cubicBezTo>
                  <a:cubicBezTo>
                    <a:pt x="136" y="0"/>
                    <a:pt x="136" y="0"/>
                    <a:pt x="136" y="0"/>
                  </a:cubicBezTo>
                  <a:cubicBezTo>
                    <a:pt x="166" y="0"/>
                    <a:pt x="166" y="0"/>
                    <a:pt x="166" y="0"/>
                  </a:cubicBezTo>
                  <a:cubicBezTo>
                    <a:pt x="166" y="5"/>
                    <a:pt x="166" y="5"/>
                    <a:pt x="166" y="5"/>
                  </a:cubicBezTo>
                  <a:cubicBezTo>
                    <a:pt x="151" y="5"/>
                    <a:pt x="151" y="5"/>
                    <a:pt x="151" y="26"/>
                  </a:cubicBezTo>
                  <a:cubicBezTo>
                    <a:pt x="151" y="98"/>
                    <a:pt x="151" y="98"/>
                    <a:pt x="151" y="98"/>
                  </a:cubicBezTo>
                  <a:cubicBezTo>
                    <a:pt x="151" y="119"/>
                    <a:pt x="151" y="124"/>
                    <a:pt x="171" y="124"/>
                  </a:cubicBezTo>
                  <a:cubicBezTo>
                    <a:pt x="171" y="130"/>
                    <a:pt x="171" y="130"/>
                    <a:pt x="171" y="130"/>
                  </a:cubicBezTo>
                  <a:lnTo>
                    <a:pt x="115" y="130"/>
                  </a:lnTo>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9" name="Freeform 29"/>
            <p:cNvSpPr>
              <a:spLocks noChangeArrowheads="1"/>
            </p:cNvSpPr>
            <p:nvPr/>
          </p:nvSpPr>
          <p:spPr bwMode="auto">
            <a:xfrm>
              <a:off x="3311179" y="5781942"/>
              <a:ext cx="144310" cy="160338"/>
            </a:xfrm>
            <a:custGeom>
              <a:avLst/>
              <a:gdLst>
                <a:gd name="G0" fmla="+- 1 0 0"/>
                <a:gd name="G1" fmla="+- 1 0 0"/>
                <a:gd name="G2" fmla="+- 1 0 0"/>
                <a:gd name="G3" fmla="+- 1 0 0"/>
                <a:gd name="G4" fmla="+- 1 0 0"/>
                <a:gd name="G5" fmla="*/ 1 0 0"/>
                <a:gd name="G6" fmla="+- 73 0 0"/>
                <a:gd name="G7" fmla="+- 52 0 0"/>
                <a:gd name="G8" fmla="+- 16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89"/>
                <a:gd name="T1" fmla="*/ 10 h 95"/>
                <a:gd name="T2" fmla="*/ 19 w 89"/>
                <a:gd name="T3" fmla="*/ 10 h 95"/>
                <a:gd name="T4" fmla="*/ 10 w 89"/>
                <a:gd name="T5" fmla="*/ 21 h 95"/>
                <a:gd name="T6" fmla="*/ 0 w 89"/>
                <a:gd name="T7" fmla="*/ 11 h 95"/>
                <a:gd name="T8" fmla="*/ 10 w 89"/>
                <a:gd name="T9" fmla="*/ 0 h 95"/>
                <a:gd name="T10" fmla="*/ 19 w 89"/>
                <a:gd name="T11" fmla="*/ 10 h 95"/>
                <a:gd name="T12" fmla="*/ 4 w 89"/>
                <a:gd name="T13" fmla="*/ 10 h 95"/>
                <a:gd name="T14" fmla="*/ 4 w 89"/>
                <a:gd name="T15" fmla="*/ 10 h 95"/>
                <a:gd name="T16" fmla="*/ 10 w 89"/>
                <a:gd name="T17" fmla="*/ 19 h 95"/>
                <a:gd name="T18" fmla="*/ 15 w 89"/>
                <a:gd name="T19" fmla="*/ 11 h 95"/>
                <a:gd name="T20" fmla="*/ 9 w 89"/>
                <a:gd name="T21" fmla="*/ 2 h 95"/>
                <a:gd name="T22" fmla="*/ 4 w 89"/>
                <a:gd name="T23" fmla="*/ 1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95">
                  <a:moveTo>
                    <a:pt x="88" y="47"/>
                  </a:moveTo>
                  <a:lnTo>
                    <a:pt x="88" y="47"/>
                  </a:lnTo>
                  <a:cubicBezTo>
                    <a:pt x="88" y="78"/>
                    <a:pt x="67" y="94"/>
                    <a:pt x="47" y="94"/>
                  </a:cubicBezTo>
                  <a:cubicBezTo>
                    <a:pt x="15" y="94"/>
                    <a:pt x="0" y="73"/>
                    <a:pt x="0" y="52"/>
                  </a:cubicBezTo>
                  <a:cubicBezTo>
                    <a:pt x="0" y="16"/>
                    <a:pt x="25" y="0"/>
                    <a:pt x="47" y="0"/>
                  </a:cubicBezTo>
                  <a:cubicBezTo>
                    <a:pt x="72" y="0"/>
                    <a:pt x="88" y="21"/>
                    <a:pt x="88" y="47"/>
                  </a:cubicBezTo>
                  <a:close/>
                  <a:moveTo>
                    <a:pt x="20" y="47"/>
                  </a:moveTo>
                  <a:lnTo>
                    <a:pt x="20" y="47"/>
                  </a:lnTo>
                  <a:cubicBezTo>
                    <a:pt x="20" y="67"/>
                    <a:pt x="30" y="88"/>
                    <a:pt x="47" y="88"/>
                  </a:cubicBezTo>
                  <a:cubicBezTo>
                    <a:pt x="62" y="88"/>
                    <a:pt x="72" y="78"/>
                    <a:pt x="72" y="52"/>
                  </a:cubicBezTo>
                  <a:cubicBezTo>
                    <a:pt x="72" y="26"/>
                    <a:pt x="62" y="11"/>
                    <a:pt x="42" y="11"/>
                  </a:cubicBezTo>
                  <a:cubicBezTo>
                    <a:pt x="30" y="11"/>
                    <a:pt x="20" y="21"/>
                    <a:pt x="20" y="47"/>
                  </a:cubicBezTo>
                  <a:close/>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0" name="Freeform 30"/>
            <p:cNvSpPr>
              <a:spLocks noChangeArrowheads="1"/>
            </p:cNvSpPr>
            <p:nvPr/>
          </p:nvSpPr>
          <p:spPr bwMode="auto">
            <a:xfrm>
              <a:off x="3888417" y="5701774"/>
              <a:ext cx="192414" cy="23248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26 0 0"/>
                <a:gd name="G40" fmla="+- 37 0 0"/>
                <a:gd name="G41" fmla="+- 37 0 0"/>
                <a:gd name="G42" fmla="+- 37 0 0"/>
                <a:gd name="G43" fmla="+- 37 0 0"/>
                <a:gd name="G44" fmla="+- 21 0 0"/>
                <a:gd name="G45" fmla="+- 11 0 0"/>
                <a:gd name="G46" fmla="+- 1 0 0"/>
                <a:gd name="G47" fmla="*/ 1 0 0"/>
                <a:gd name="G48" fmla="*/ 1 0 0"/>
                <a:gd name="G49" fmla="*/ 1 0 0"/>
                <a:gd name="G50" fmla="+- 6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0" fmla="*/ 23 w 115"/>
                <a:gd name="T1" fmla="*/ 8 h 137"/>
                <a:gd name="T2" fmla="*/ 23 w 115"/>
                <a:gd name="T3" fmla="*/ 8 h 137"/>
                <a:gd name="T4" fmla="*/ 22 w 115"/>
                <a:gd name="T5" fmla="*/ 4 h 137"/>
                <a:gd name="T6" fmla="*/ 17 w 115"/>
                <a:gd name="T7" fmla="*/ 2 h 137"/>
                <a:gd name="T8" fmla="*/ 13 w 115"/>
                <a:gd name="T9" fmla="*/ 2 h 137"/>
                <a:gd name="T10" fmla="*/ 13 w 115"/>
                <a:gd name="T11" fmla="*/ 24 h 137"/>
                <a:gd name="T12" fmla="*/ 18 w 115"/>
                <a:gd name="T13" fmla="*/ 28 h 137"/>
                <a:gd name="T14" fmla="*/ 18 w 115"/>
                <a:gd name="T15" fmla="*/ 30 h 137"/>
                <a:gd name="T16" fmla="*/ 6 w 115"/>
                <a:gd name="T17" fmla="*/ 30 h 137"/>
                <a:gd name="T18" fmla="*/ 6 w 115"/>
                <a:gd name="T19" fmla="*/ 28 h 137"/>
                <a:gd name="T20" fmla="*/ 10 w 115"/>
                <a:gd name="T21" fmla="*/ 24 h 137"/>
                <a:gd name="T22" fmla="*/ 10 w 115"/>
                <a:gd name="T23" fmla="*/ 2 h 137"/>
                <a:gd name="T24" fmla="*/ 8 w 115"/>
                <a:gd name="T25" fmla="*/ 2 h 137"/>
                <a:gd name="T26" fmla="*/ 2 w 115"/>
                <a:gd name="T27" fmla="*/ 4 h 137"/>
                <a:gd name="T28" fmla="*/ 1 w 115"/>
                <a:gd name="T29" fmla="*/ 8 h 137"/>
                <a:gd name="T30" fmla="*/ 0 w 115"/>
                <a:gd name="T31" fmla="*/ 8 h 137"/>
                <a:gd name="T32" fmla="*/ 0 w 115"/>
                <a:gd name="T33" fmla="*/ 0 h 137"/>
                <a:gd name="T34" fmla="*/ 1 w 115"/>
                <a:gd name="T35" fmla="*/ 0 h 137"/>
                <a:gd name="T36" fmla="*/ 3 w 115"/>
                <a:gd name="T37" fmla="*/ 1 h 137"/>
                <a:gd name="T38" fmla="*/ 20 w 115"/>
                <a:gd name="T39" fmla="*/ 1 h 137"/>
                <a:gd name="T40" fmla="*/ 23 w 115"/>
                <a:gd name="T41" fmla="*/ 0 h 137"/>
                <a:gd name="T42" fmla="*/ 24 w 115"/>
                <a:gd name="T43" fmla="*/ 0 h 137"/>
                <a:gd name="T44" fmla="*/ 25 w 115"/>
                <a:gd name="T45" fmla="*/ 8 h 137"/>
                <a:gd name="T46" fmla="*/ 23 w 115"/>
                <a:gd name="T47" fmla="*/ 8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5" h="137">
                  <a:moveTo>
                    <a:pt x="104" y="37"/>
                  </a:moveTo>
                  <a:lnTo>
                    <a:pt x="104" y="37"/>
                  </a:lnTo>
                  <a:cubicBezTo>
                    <a:pt x="104" y="26"/>
                    <a:pt x="104" y="21"/>
                    <a:pt x="99" y="16"/>
                  </a:cubicBezTo>
                  <a:cubicBezTo>
                    <a:pt x="99" y="11"/>
                    <a:pt x="93" y="11"/>
                    <a:pt x="77" y="11"/>
                  </a:cubicBezTo>
                  <a:cubicBezTo>
                    <a:pt x="62" y="11"/>
                    <a:pt x="62" y="11"/>
                    <a:pt x="62" y="11"/>
                  </a:cubicBezTo>
                  <a:cubicBezTo>
                    <a:pt x="62" y="109"/>
                    <a:pt x="62" y="109"/>
                    <a:pt x="62" y="109"/>
                  </a:cubicBezTo>
                  <a:cubicBezTo>
                    <a:pt x="62" y="125"/>
                    <a:pt x="67" y="130"/>
                    <a:pt x="82" y="130"/>
                  </a:cubicBezTo>
                  <a:cubicBezTo>
                    <a:pt x="82" y="136"/>
                    <a:pt x="82" y="136"/>
                    <a:pt x="82" y="136"/>
                  </a:cubicBezTo>
                  <a:cubicBezTo>
                    <a:pt x="26" y="136"/>
                    <a:pt x="26" y="136"/>
                    <a:pt x="26" y="136"/>
                  </a:cubicBezTo>
                  <a:cubicBezTo>
                    <a:pt x="26" y="130"/>
                    <a:pt x="26" y="130"/>
                    <a:pt x="26" y="130"/>
                  </a:cubicBezTo>
                  <a:cubicBezTo>
                    <a:pt x="46" y="130"/>
                    <a:pt x="46" y="125"/>
                    <a:pt x="46" y="109"/>
                  </a:cubicBezTo>
                  <a:cubicBezTo>
                    <a:pt x="46" y="11"/>
                    <a:pt x="46" y="11"/>
                    <a:pt x="46" y="11"/>
                  </a:cubicBezTo>
                  <a:cubicBezTo>
                    <a:pt x="36" y="11"/>
                    <a:pt x="36" y="11"/>
                    <a:pt x="36" y="11"/>
                  </a:cubicBezTo>
                  <a:cubicBezTo>
                    <a:pt x="16" y="11"/>
                    <a:pt x="16" y="11"/>
                    <a:pt x="11" y="16"/>
                  </a:cubicBezTo>
                  <a:cubicBezTo>
                    <a:pt x="11" y="21"/>
                    <a:pt x="5" y="26"/>
                    <a:pt x="5" y="37"/>
                  </a:cubicBezTo>
                  <a:cubicBezTo>
                    <a:pt x="0" y="37"/>
                    <a:pt x="0" y="37"/>
                    <a:pt x="0" y="37"/>
                  </a:cubicBezTo>
                  <a:cubicBezTo>
                    <a:pt x="0" y="21"/>
                    <a:pt x="0" y="11"/>
                    <a:pt x="0" y="0"/>
                  </a:cubicBezTo>
                  <a:cubicBezTo>
                    <a:pt x="5" y="0"/>
                    <a:pt x="5" y="0"/>
                    <a:pt x="5" y="0"/>
                  </a:cubicBezTo>
                  <a:cubicBezTo>
                    <a:pt x="5" y="6"/>
                    <a:pt x="11" y="6"/>
                    <a:pt x="16" y="6"/>
                  </a:cubicBezTo>
                  <a:cubicBezTo>
                    <a:pt x="93" y="6"/>
                    <a:pt x="93" y="6"/>
                    <a:pt x="93" y="6"/>
                  </a:cubicBezTo>
                  <a:cubicBezTo>
                    <a:pt x="99" y="6"/>
                    <a:pt x="104" y="0"/>
                    <a:pt x="104" y="0"/>
                  </a:cubicBezTo>
                  <a:cubicBezTo>
                    <a:pt x="109" y="0"/>
                    <a:pt x="109" y="0"/>
                    <a:pt x="109" y="0"/>
                  </a:cubicBezTo>
                  <a:cubicBezTo>
                    <a:pt x="109" y="6"/>
                    <a:pt x="109" y="21"/>
                    <a:pt x="114" y="37"/>
                  </a:cubicBezTo>
                  <a:lnTo>
                    <a:pt x="104" y="37"/>
                  </a:lnTo>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1" name="Freeform 31"/>
            <p:cNvSpPr>
              <a:spLocks noChangeArrowheads="1"/>
            </p:cNvSpPr>
            <p:nvPr/>
          </p:nvSpPr>
          <p:spPr bwMode="auto">
            <a:xfrm>
              <a:off x="4072814" y="5789959"/>
              <a:ext cx="160345" cy="14430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3 256 1"/>
                <a:gd name="T1" fmla="*/ 0 256 1"/>
                <a:gd name="G17" fmla="+- 0 T0 T1"/>
                <a:gd name="G18" fmla="cos G16 G17"/>
                <a:gd name="G19" fmla="*/ 1 0 0"/>
                <a:gd name="T2" fmla="*/ 62 256 1"/>
                <a:gd name="T3" fmla="*/ 0 256 1"/>
                <a:gd name="G20" fmla="+- 0 T2 T3"/>
                <a:gd name="G21" fmla="cos G19 G20"/>
                <a:gd name="G22" fmla="*/ 1 0 0"/>
                <a:gd name="T4" fmla="*/ 21 256 1"/>
                <a:gd name="T5" fmla="*/ 0 256 1"/>
                <a:gd name="G23" fmla="+- 0 T4 T5"/>
                <a:gd name="G24" fmla="cos G22 G23"/>
                <a:gd name="G25" fmla="*/ 1 0 0"/>
                <a:gd name="T6" fmla="*/ 21 256 1"/>
                <a:gd name="T7" fmla="*/ 0 256 1"/>
                <a:gd name="G26" fmla="+- 0 T6 T7"/>
                <a:gd name="G27" fmla="cos G25 G26"/>
                <a:gd name="G28" fmla="*/ 1 0 0"/>
                <a:gd name="T8" fmla="*/ 21 256 1"/>
                <a:gd name="T9" fmla="*/ 0 256 1"/>
                <a:gd name="G29" fmla="+- 0 T8 T9"/>
                <a:gd name="G30" fmla="cos G28 G29"/>
                <a:gd name="G31" fmla="*/ 1 0 0"/>
                <a:gd name="T10" fmla="*/ 11 256 1"/>
                <a:gd name="T11" fmla="*/ 0 256 1"/>
                <a:gd name="G32" fmla="+- 0 T10 T11"/>
                <a:gd name="G33" fmla="cos G31 G32"/>
                <a:gd name="G34" fmla="*/ 1 0 0"/>
                <a:gd name="T12" fmla="*/ 11 256 1"/>
                <a:gd name="T13" fmla="*/ 0 256 1"/>
                <a:gd name="G35" fmla="+- 0 T12 T13"/>
                <a:gd name="G36" fmla="cos G34 G35"/>
                <a:gd name="G37" fmla="+- 6 0 0"/>
                <a:gd name="G38" fmla="+- 1 0 0"/>
                <a:gd name="G39" fmla="+- 1 0 0"/>
                <a:gd name="G40" fmla="+- 1 0 0"/>
                <a:gd name="G41" fmla="*/ 1 0 0"/>
                <a:gd name="G42" fmla="*/ 1 0 0"/>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T14" fmla="*/ 21 w 99"/>
                <a:gd name="T15" fmla="*/ 18 h 90"/>
                <a:gd name="T16" fmla="*/ 21 w 99"/>
                <a:gd name="T17" fmla="*/ 18 h 90"/>
                <a:gd name="T18" fmla="*/ 14 w 99"/>
                <a:gd name="T19" fmla="*/ 19 h 90"/>
                <a:gd name="T20" fmla="*/ 14 w 99"/>
                <a:gd name="T21" fmla="*/ 19 h 90"/>
                <a:gd name="T22" fmla="*/ 14 w 99"/>
                <a:gd name="T23" fmla="*/ 15 h 90"/>
                <a:gd name="T24" fmla="*/ 11 w 99"/>
                <a:gd name="T25" fmla="*/ 18 h 90"/>
                <a:gd name="T26" fmla="*/ 8 w 99"/>
                <a:gd name="T27" fmla="*/ 19 h 90"/>
                <a:gd name="T28" fmla="*/ 2 w 99"/>
                <a:gd name="T29" fmla="*/ 13 h 90"/>
                <a:gd name="T30" fmla="*/ 2 w 99"/>
                <a:gd name="T31" fmla="*/ 4 h 90"/>
                <a:gd name="T32" fmla="*/ 0 w 99"/>
                <a:gd name="T33" fmla="*/ 1 h 90"/>
                <a:gd name="T34" fmla="*/ 0 w 99"/>
                <a:gd name="T35" fmla="*/ 0 h 90"/>
                <a:gd name="T36" fmla="*/ 5 w 99"/>
                <a:gd name="T37" fmla="*/ 0 h 90"/>
                <a:gd name="T38" fmla="*/ 5 w 99"/>
                <a:gd name="T39" fmla="*/ 5 h 90"/>
                <a:gd name="T40" fmla="*/ 5 w 99"/>
                <a:gd name="T41" fmla="*/ 12 h 90"/>
                <a:gd name="T42" fmla="*/ 10 w 99"/>
                <a:gd name="T43" fmla="*/ 16 h 90"/>
                <a:gd name="T44" fmla="*/ 14 w 99"/>
                <a:gd name="T45" fmla="*/ 14 h 90"/>
                <a:gd name="T46" fmla="*/ 14 w 99"/>
                <a:gd name="T47" fmla="*/ 4 h 90"/>
                <a:gd name="T48" fmla="*/ 11 w 99"/>
                <a:gd name="T49" fmla="*/ 1 h 90"/>
                <a:gd name="T50" fmla="*/ 11 w 99"/>
                <a:gd name="T51" fmla="*/ 0 h 90"/>
                <a:gd name="T52" fmla="*/ 18 w 99"/>
                <a:gd name="T53" fmla="*/ 0 h 90"/>
                <a:gd name="T54" fmla="*/ 18 w 99"/>
                <a:gd name="T55" fmla="*/ 14 h 90"/>
                <a:gd name="T56" fmla="*/ 20 w 99"/>
                <a:gd name="T57" fmla="*/ 16 h 90"/>
                <a:gd name="T58" fmla="*/ 21 w 99"/>
                <a:gd name="T59" fmla="*/ 16 h 90"/>
                <a:gd name="T60" fmla="*/ 21 w 99"/>
                <a:gd name="T61" fmla="*/ 18 h 90"/>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9" h="90">
                  <a:moveTo>
                    <a:pt x="98" y="83"/>
                  </a:moveTo>
                  <a:lnTo>
                    <a:pt x="98" y="83"/>
                  </a:lnTo>
                  <a:cubicBezTo>
                    <a:pt x="88" y="83"/>
                    <a:pt x="78" y="89"/>
                    <a:pt x="67" y="89"/>
                  </a:cubicBezTo>
                  <a:cubicBezTo>
                    <a:pt x="67" y="73"/>
                    <a:pt x="67" y="73"/>
                    <a:pt x="67" y="73"/>
                  </a:cubicBezTo>
                  <a:cubicBezTo>
                    <a:pt x="61" y="78"/>
                    <a:pt x="56" y="83"/>
                    <a:pt x="51" y="83"/>
                  </a:cubicBezTo>
                  <a:cubicBezTo>
                    <a:pt x="46" y="89"/>
                    <a:pt x="41" y="89"/>
                    <a:pt x="36" y="89"/>
                  </a:cubicBezTo>
                  <a:cubicBezTo>
                    <a:pt x="25" y="89"/>
                    <a:pt x="10" y="83"/>
                    <a:pt x="10" y="62"/>
                  </a:cubicBezTo>
                  <a:cubicBezTo>
                    <a:pt x="10" y="21"/>
                    <a:pt x="10" y="21"/>
                    <a:pt x="10" y="21"/>
                  </a:cubicBezTo>
                  <a:cubicBezTo>
                    <a:pt x="10" y="11"/>
                    <a:pt x="10" y="11"/>
                    <a:pt x="0" y="6"/>
                  </a:cubicBezTo>
                  <a:cubicBezTo>
                    <a:pt x="0" y="0"/>
                    <a:pt x="0" y="0"/>
                    <a:pt x="0" y="0"/>
                  </a:cubicBezTo>
                  <a:cubicBezTo>
                    <a:pt x="10" y="0"/>
                    <a:pt x="20" y="0"/>
                    <a:pt x="25" y="0"/>
                  </a:cubicBezTo>
                  <a:cubicBezTo>
                    <a:pt x="25" y="6"/>
                    <a:pt x="25" y="16"/>
                    <a:pt x="25" y="26"/>
                  </a:cubicBezTo>
                  <a:cubicBezTo>
                    <a:pt x="25" y="57"/>
                    <a:pt x="25" y="57"/>
                    <a:pt x="25" y="57"/>
                  </a:cubicBezTo>
                  <a:cubicBezTo>
                    <a:pt x="25" y="73"/>
                    <a:pt x="36" y="78"/>
                    <a:pt x="46" y="78"/>
                  </a:cubicBezTo>
                  <a:cubicBezTo>
                    <a:pt x="51" y="78"/>
                    <a:pt x="61" y="73"/>
                    <a:pt x="67" y="68"/>
                  </a:cubicBezTo>
                  <a:cubicBezTo>
                    <a:pt x="67" y="21"/>
                    <a:pt x="67" y="21"/>
                    <a:pt x="67" y="21"/>
                  </a:cubicBezTo>
                  <a:cubicBezTo>
                    <a:pt x="67" y="11"/>
                    <a:pt x="67" y="11"/>
                    <a:pt x="51" y="6"/>
                  </a:cubicBezTo>
                  <a:cubicBezTo>
                    <a:pt x="51" y="0"/>
                    <a:pt x="51" y="0"/>
                    <a:pt x="51" y="0"/>
                  </a:cubicBezTo>
                  <a:cubicBezTo>
                    <a:pt x="61" y="0"/>
                    <a:pt x="72" y="0"/>
                    <a:pt x="83" y="0"/>
                  </a:cubicBezTo>
                  <a:cubicBezTo>
                    <a:pt x="83" y="68"/>
                    <a:pt x="83" y="68"/>
                    <a:pt x="83" y="68"/>
                  </a:cubicBezTo>
                  <a:cubicBezTo>
                    <a:pt x="83" y="78"/>
                    <a:pt x="83" y="78"/>
                    <a:pt x="93" y="78"/>
                  </a:cubicBezTo>
                  <a:cubicBezTo>
                    <a:pt x="98" y="78"/>
                    <a:pt x="98" y="78"/>
                    <a:pt x="98" y="78"/>
                  </a:cubicBezTo>
                  <a:lnTo>
                    <a:pt x="98" y="83"/>
                  </a:lnTo>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2" name="Freeform 32"/>
            <p:cNvSpPr>
              <a:spLocks noChangeArrowheads="1"/>
            </p:cNvSpPr>
            <p:nvPr/>
          </p:nvSpPr>
          <p:spPr bwMode="auto">
            <a:xfrm>
              <a:off x="4658070" y="5709791"/>
              <a:ext cx="336723" cy="224472"/>
            </a:xfrm>
            <a:custGeom>
              <a:avLst/>
              <a:gdLst>
                <a:gd name="G0" fmla="+- 1 0 0"/>
                <a:gd name="G1" fmla="+- 1 0 0"/>
                <a:gd name="G2" fmla="+- 1 0 0"/>
                <a:gd name="G3" fmla="+- 1 0 0"/>
                <a:gd name="G4" fmla="+- 1 0 0"/>
                <a:gd name="G5" fmla="+- 1 0 0"/>
                <a:gd name="G6" fmla="+- 1 0 0"/>
                <a:gd name="G7" fmla="+- 1 0 0"/>
                <a:gd name="G8" fmla="*/ 1 0 0"/>
                <a:gd name="G9" fmla="sin 54736 G8"/>
                <a:gd name="G10" fmla="*/ 1 0 0"/>
                <a:gd name="G11" fmla="cos 54866 G10"/>
                <a:gd name="G12" fmla="+- G9 0 G11"/>
                <a:gd name="G13" fmla="*/ G12 65535 1"/>
                <a:gd name="G14" fmla="+- G13 10800 0"/>
                <a:gd name="G15" fmla="*/ 1 0 0"/>
                <a:gd name="G16" fmla="sin 54736 G15"/>
                <a:gd name="G17" fmla="*/ 1 0 0"/>
                <a:gd name="G18" fmla="cos 54866 G17"/>
                <a:gd name="G19" fmla="+- G16 0 G18"/>
                <a:gd name="G20" fmla="*/ G19 65535 1"/>
                <a:gd name="G21" fmla="+- G20 10800 0"/>
                <a:gd name="G22" fmla="*/ 1 0 0"/>
                <a:gd name="G23" fmla="sin 54736 G22"/>
                <a:gd name="G24" fmla="*/ 1 0 0"/>
                <a:gd name="G25" fmla="cos 54866 G24"/>
                <a:gd name="G26" fmla="+- G23 0 G25"/>
                <a:gd name="G27" fmla="*/ G26 65535 1"/>
                <a:gd name="G28" fmla="+- G27 1080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5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T0" fmla="*/ 43 w 192"/>
                <a:gd name="T1" fmla="*/ 1 h 131"/>
                <a:gd name="T2" fmla="*/ 43 w 192"/>
                <a:gd name="T3" fmla="*/ 1 h 131"/>
                <a:gd name="T4" fmla="*/ 38 w 192"/>
                <a:gd name="T5" fmla="*/ 6 h 131"/>
                <a:gd name="T6" fmla="*/ 30 w 192"/>
                <a:gd name="T7" fmla="*/ 29 h 131"/>
                <a:gd name="T8" fmla="*/ 29 w 192"/>
                <a:gd name="T9" fmla="*/ 29 h 131"/>
                <a:gd name="T10" fmla="*/ 21 w 192"/>
                <a:gd name="T11" fmla="*/ 7 h 131"/>
                <a:gd name="T12" fmla="*/ 21 w 192"/>
                <a:gd name="T13" fmla="*/ 7 h 131"/>
                <a:gd name="T14" fmla="*/ 14 w 192"/>
                <a:gd name="T15" fmla="*/ 29 h 131"/>
                <a:gd name="T16" fmla="*/ 13 w 192"/>
                <a:gd name="T17" fmla="*/ 29 h 131"/>
                <a:gd name="T18" fmla="*/ 4 w 192"/>
                <a:gd name="T19" fmla="*/ 6 h 131"/>
                <a:gd name="T20" fmla="*/ 0 w 192"/>
                <a:gd name="T21" fmla="*/ 1 h 131"/>
                <a:gd name="T22" fmla="*/ 0 w 192"/>
                <a:gd name="T23" fmla="*/ 0 h 131"/>
                <a:gd name="T24" fmla="*/ 12 w 192"/>
                <a:gd name="T25" fmla="*/ 0 h 131"/>
                <a:gd name="T26" fmla="*/ 12 w 192"/>
                <a:gd name="T27" fmla="*/ 1 h 131"/>
                <a:gd name="T28" fmla="*/ 9 w 192"/>
                <a:gd name="T29" fmla="*/ 3 h 131"/>
                <a:gd name="T30" fmla="*/ 14 w 192"/>
                <a:gd name="T31" fmla="*/ 22 h 131"/>
                <a:gd name="T32" fmla="*/ 14 w 192"/>
                <a:gd name="T33" fmla="*/ 22 h 131"/>
                <a:gd name="T34" fmla="*/ 22 w 192"/>
                <a:gd name="T35" fmla="*/ 0 h 131"/>
                <a:gd name="T36" fmla="*/ 23 w 192"/>
                <a:gd name="T37" fmla="*/ 0 h 131"/>
                <a:gd name="T38" fmla="*/ 31 w 192"/>
                <a:gd name="T39" fmla="*/ 22 h 131"/>
                <a:gd name="T40" fmla="*/ 31 w 192"/>
                <a:gd name="T41" fmla="*/ 22 h 131"/>
                <a:gd name="T42" fmla="*/ 36 w 192"/>
                <a:gd name="T43" fmla="*/ 4 h 131"/>
                <a:gd name="T44" fmla="*/ 32 w 192"/>
                <a:gd name="T45" fmla="*/ 1 h 131"/>
                <a:gd name="T46" fmla="*/ 32 w 192"/>
                <a:gd name="T47" fmla="*/ 0 h 131"/>
                <a:gd name="T48" fmla="*/ 43 w 192"/>
                <a:gd name="T49" fmla="*/ 0 h 131"/>
                <a:gd name="T50" fmla="*/ 43 w 192"/>
                <a:gd name="T51" fmla="*/ 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2" h="131">
                  <a:moveTo>
                    <a:pt x="191" y="5"/>
                  </a:moveTo>
                  <a:lnTo>
                    <a:pt x="191" y="5"/>
                  </a:lnTo>
                  <a:cubicBezTo>
                    <a:pt x="176" y="5"/>
                    <a:pt x="176" y="5"/>
                    <a:pt x="171" y="26"/>
                  </a:cubicBezTo>
                  <a:cubicBezTo>
                    <a:pt x="166" y="36"/>
                    <a:pt x="155" y="72"/>
                    <a:pt x="135" y="130"/>
                  </a:cubicBezTo>
                  <a:cubicBezTo>
                    <a:pt x="130" y="130"/>
                    <a:pt x="130" y="130"/>
                    <a:pt x="130" y="130"/>
                  </a:cubicBezTo>
                  <a:cubicBezTo>
                    <a:pt x="119" y="98"/>
                    <a:pt x="103" y="62"/>
                    <a:pt x="93" y="31"/>
                  </a:cubicBezTo>
                  <a:cubicBezTo>
                    <a:pt x="83" y="67"/>
                    <a:pt x="72" y="98"/>
                    <a:pt x="62" y="130"/>
                  </a:cubicBezTo>
                  <a:cubicBezTo>
                    <a:pt x="57" y="130"/>
                    <a:pt x="57" y="130"/>
                    <a:pt x="57" y="130"/>
                  </a:cubicBezTo>
                  <a:cubicBezTo>
                    <a:pt x="47" y="93"/>
                    <a:pt x="31" y="57"/>
                    <a:pt x="20" y="26"/>
                  </a:cubicBezTo>
                  <a:cubicBezTo>
                    <a:pt x="15" y="5"/>
                    <a:pt x="15" y="5"/>
                    <a:pt x="0" y="5"/>
                  </a:cubicBezTo>
                  <a:cubicBezTo>
                    <a:pt x="0" y="0"/>
                    <a:pt x="0" y="0"/>
                    <a:pt x="0" y="0"/>
                  </a:cubicBezTo>
                  <a:cubicBezTo>
                    <a:pt x="52" y="0"/>
                    <a:pt x="52" y="0"/>
                    <a:pt x="52" y="0"/>
                  </a:cubicBezTo>
                  <a:cubicBezTo>
                    <a:pt x="52" y="5"/>
                    <a:pt x="52" y="5"/>
                    <a:pt x="52" y="5"/>
                  </a:cubicBezTo>
                  <a:cubicBezTo>
                    <a:pt x="36" y="5"/>
                    <a:pt x="36" y="5"/>
                    <a:pt x="41" y="15"/>
                  </a:cubicBezTo>
                  <a:cubicBezTo>
                    <a:pt x="47" y="47"/>
                    <a:pt x="57" y="72"/>
                    <a:pt x="62" y="98"/>
                  </a:cubicBezTo>
                  <a:cubicBezTo>
                    <a:pt x="72" y="67"/>
                    <a:pt x="88" y="31"/>
                    <a:pt x="98" y="0"/>
                  </a:cubicBezTo>
                  <a:cubicBezTo>
                    <a:pt x="103" y="0"/>
                    <a:pt x="103" y="0"/>
                    <a:pt x="103" y="0"/>
                  </a:cubicBezTo>
                  <a:cubicBezTo>
                    <a:pt x="114" y="31"/>
                    <a:pt x="124" y="67"/>
                    <a:pt x="140" y="98"/>
                  </a:cubicBezTo>
                  <a:cubicBezTo>
                    <a:pt x="145" y="72"/>
                    <a:pt x="155" y="36"/>
                    <a:pt x="161" y="20"/>
                  </a:cubicBezTo>
                  <a:cubicBezTo>
                    <a:pt x="166" y="10"/>
                    <a:pt x="161" y="5"/>
                    <a:pt x="145" y="5"/>
                  </a:cubicBezTo>
                  <a:cubicBezTo>
                    <a:pt x="145" y="0"/>
                    <a:pt x="145" y="0"/>
                    <a:pt x="145" y="0"/>
                  </a:cubicBezTo>
                  <a:cubicBezTo>
                    <a:pt x="191" y="0"/>
                    <a:pt x="191" y="0"/>
                    <a:pt x="191" y="0"/>
                  </a:cubicBezTo>
                  <a:lnTo>
                    <a:pt x="191" y="5"/>
                  </a:lnTo>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3" name="Freeform 33"/>
            <p:cNvSpPr>
              <a:spLocks noChangeArrowheads="1"/>
            </p:cNvSpPr>
            <p:nvPr/>
          </p:nvSpPr>
          <p:spPr bwMode="auto">
            <a:xfrm>
              <a:off x="4986778" y="5781942"/>
              <a:ext cx="120258" cy="160338"/>
            </a:xfrm>
            <a:custGeom>
              <a:avLst/>
              <a:gdLst>
                <a:gd name="G0" fmla="+- 1 0 0"/>
                <a:gd name="G1" fmla="+- 1 0 0"/>
                <a:gd name="G2" fmla="+- 1 0 0"/>
                <a:gd name="G3" fmla="+- 1 0 0"/>
                <a:gd name="G4" fmla="+- 1 0 0"/>
                <a:gd name="G5" fmla="*/ 1 0 0"/>
                <a:gd name="G6" fmla="+- 78 0 0"/>
                <a:gd name="G7" fmla="+- 52 0 0"/>
                <a:gd name="G8" fmla="+- 36 0 0"/>
                <a:gd name="G9" fmla="+- 26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16 w 74"/>
                <a:gd name="T1" fmla="*/ 17 h 95"/>
                <a:gd name="T2" fmla="*/ 16 w 74"/>
                <a:gd name="T3" fmla="*/ 17 h 95"/>
                <a:gd name="T4" fmla="*/ 9 w 74"/>
                <a:gd name="T5" fmla="*/ 21 h 95"/>
                <a:gd name="T6" fmla="*/ 0 w 74"/>
                <a:gd name="T7" fmla="*/ 11 h 95"/>
                <a:gd name="T8" fmla="*/ 3 w 74"/>
                <a:gd name="T9" fmla="*/ 4 h 95"/>
                <a:gd name="T10" fmla="*/ 9 w 74"/>
                <a:gd name="T11" fmla="*/ 0 h 95"/>
                <a:gd name="T12" fmla="*/ 16 w 74"/>
                <a:gd name="T13" fmla="*/ 7 h 95"/>
                <a:gd name="T14" fmla="*/ 15 w 74"/>
                <a:gd name="T15" fmla="*/ 9 h 95"/>
                <a:gd name="T16" fmla="*/ 3 w 74"/>
                <a:gd name="T17" fmla="*/ 9 h 95"/>
                <a:gd name="T18" fmla="*/ 10 w 74"/>
                <a:gd name="T19" fmla="*/ 18 h 95"/>
                <a:gd name="T20" fmla="*/ 15 w 74"/>
                <a:gd name="T21" fmla="*/ 16 h 95"/>
                <a:gd name="T22" fmla="*/ 16 w 74"/>
                <a:gd name="T23" fmla="*/ 17 h 95"/>
                <a:gd name="T24" fmla="*/ 3 w 74"/>
                <a:gd name="T25" fmla="*/ 8 h 95"/>
                <a:gd name="T26" fmla="*/ 3 w 74"/>
                <a:gd name="T27" fmla="*/ 8 h 95"/>
                <a:gd name="T28" fmla="*/ 11 w 74"/>
                <a:gd name="T29" fmla="*/ 8 h 95"/>
                <a:gd name="T30" fmla="*/ 12 w 74"/>
                <a:gd name="T31" fmla="*/ 7 h 95"/>
                <a:gd name="T32" fmla="*/ 9 w 74"/>
                <a:gd name="T33" fmla="*/ 2 h 95"/>
                <a:gd name="T34" fmla="*/ 3 w 74"/>
                <a:gd name="T35"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95">
                  <a:moveTo>
                    <a:pt x="73" y="78"/>
                  </a:moveTo>
                  <a:lnTo>
                    <a:pt x="73" y="78"/>
                  </a:lnTo>
                  <a:cubicBezTo>
                    <a:pt x="63" y="94"/>
                    <a:pt x="46" y="94"/>
                    <a:pt x="41" y="94"/>
                  </a:cubicBezTo>
                  <a:cubicBezTo>
                    <a:pt x="16" y="94"/>
                    <a:pt x="0" y="78"/>
                    <a:pt x="0" y="52"/>
                  </a:cubicBezTo>
                  <a:cubicBezTo>
                    <a:pt x="0" y="36"/>
                    <a:pt x="5" y="26"/>
                    <a:pt x="16" y="16"/>
                  </a:cubicBezTo>
                  <a:cubicBezTo>
                    <a:pt x="21" y="11"/>
                    <a:pt x="31" y="0"/>
                    <a:pt x="41" y="0"/>
                  </a:cubicBezTo>
                  <a:cubicBezTo>
                    <a:pt x="63" y="0"/>
                    <a:pt x="73" y="16"/>
                    <a:pt x="73" y="31"/>
                  </a:cubicBezTo>
                  <a:cubicBezTo>
                    <a:pt x="73" y="36"/>
                    <a:pt x="73" y="36"/>
                    <a:pt x="68" y="41"/>
                  </a:cubicBezTo>
                  <a:cubicBezTo>
                    <a:pt x="68" y="41"/>
                    <a:pt x="41" y="41"/>
                    <a:pt x="16" y="41"/>
                  </a:cubicBezTo>
                  <a:cubicBezTo>
                    <a:pt x="16" y="73"/>
                    <a:pt x="31" y="83"/>
                    <a:pt x="46" y="83"/>
                  </a:cubicBezTo>
                  <a:cubicBezTo>
                    <a:pt x="57" y="83"/>
                    <a:pt x="63" y="78"/>
                    <a:pt x="68" y="73"/>
                  </a:cubicBezTo>
                  <a:lnTo>
                    <a:pt x="73" y="78"/>
                  </a:lnTo>
                  <a:close/>
                  <a:moveTo>
                    <a:pt x="16" y="36"/>
                  </a:moveTo>
                  <a:lnTo>
                    <a:pt x="16" y="36"/>
                  </a:lnTo>
                  <a:cubicBezTo>
                    <a:pt x="31" y="36"/>
                    <a:pt x="41" y="36"/>
                    <a:pt x="52" y="36"/>
                  </a:cubicBezTo>
                  <a:cubicBezTo>
                    <a:pt x="57" y="36"/>
                    <a:pt x="57" y="31"/>
                    <a:pt x="57" y="31"/>
                  </a:cubicBezTo>
                  <a:cubicBezTo>
                    <a:pt x="57" y="21"/>
                    <a:pt x="52" y="11"/>
                    <a:pt x="41" y="11"/>
                  </a:cubicBezTo>
                  <a:cubicBezTo>
                    <a:pt x="31" y="11"/>
                    <a:pt x="21" y="21"/>
                    <a:pt x="16" y="36"/>
                  </a:cubicBezTo>
                  <a:close/>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4" name="Freeform 34"/>
            <p:cNvSpPr>
              <a:spLocks noChangeArrowheads="1"/>
            </p:cNvSpPr>
            <p:nvPr/>
          </p:nvSpPr>
          <p:spPr bwMode="auto">
            <a:xfrm>
              <a:off x="5531949" y="5685740"/>
              <a:ext cx="360775" cy="24852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T0" fmla="*/ 31 256 1"/>
                <a:gd name="T1" fmla="*/ 0 256 1"/>
                <a:gd name="G72" fmla="+- 0 T0 T1"/>
                <a:gd name="G73" fmla="cos G71 G72"/>
                <a:gd name="G74" fmla="*/ 1 0 0"/>
                <a:gd name="T2" fmla="*/ 36 256 1"/>
                <a:gd name="T3" fmla="*/ 0 256 1"/>
                <a:gd name="G75" fmla="+- 0 T2 T3"/>
                <a:gd name="G76" fmla="cos G74 G75"/>
                <a:gd name="G77" fmla="*/ 1 0 0"/>
                <a:gd name="T4" fmla="*/ 47 256 1"/>
                <a:gd name="T5" fmla="*/ 0 256 1"/>
                <a:gd name="G78" fmla="+- 0 T4 T5"/>
                <a:gd name="G79" fmla="cos G77 G78"/>
                <a:gd name="G80" fmla="+- 47 0 0"/>
                <a:gd name="G81" fmla="+- 47 0 0"/>
                <a:gd name="G82" fmla="+- 47 0 0"/>
                <a:gd name="G83" fmla="+- 31 0 0"/>
                <a:gd name="G84" fmla="+- 21 0 0"/>
                <a:gd name="G85" fmla="+- 10 0 0"/>
                <a:gd name="G86" fmla="*/ 1 0 0"/>
                <a:gd name="T6" fmla="*/ 10 256 1"/>
                <a:gd name="T7" fmla="*/ 0 256 1"/>
                <a:gd name="G87" fmla="+- 0 T6 T7"/>
                <a:gd name="G88" fmla="cos G86 G87"/>
                <a:gd name="G89" fmla="*/ 1 0 0"/>
                <a:gd name="T8" fmla="*/ 10 256 1"/>
                <a:gd name="T9" fmla="*/ 0 256 1"/>
                <a:gd name="G90" fmla="+- 0 T8 T9"/>
                <a:gd name="G91" fmla="cos G89 G90"/>
                <a:gd name="G92" fmla="*/ 1 0 0"/>
                <a:gd name="T10" fmla="*/ 10 256 1"/>
                <a:gd name="T11" fmla="*/ 0 256 1"/>
                <a:gd name="G93" fmla="+- 0 T10 T11"/>
                <a:gd name="G94" fmla="cos G92 G93"/>
                <a:gd name="G95" fmla="*/ 1 0 0"/>
                <a:gd name="T12" fmla="*/ 16 256 1"/>
                <a:gd name="T13" fmla="*/ 0 256 1"/>
                <a:gd name="G96" fmla="+- 0 T12 T13"/>
                <a:gd name="G97" fmla="cos G95 G96"/>
                <a:gd name="G98" fmla="*/ 1 0 0"/>
                <a:gd name="G99" fmla="+- 1 0 0"/>
                <a:gd name="G100" fmla="+- 1 0 0"/>
                <a:gd name="G101" fmla="+- 1 0 0"/>
                <a:gd name="G102" fmla="+- 1 0 0"/>
                <a:gd name="G103" fmla="+- 1 0 0"/>
                <a:gd name="G104" fmla="+- 1 0 0"/>
                <a:gd name="G105" fmla="+- 1 0 0"/>
                <a:gd name="G106" fmla="+- 1 0 0"/>
                <a:gd name="G107" fmla="+- 1 0 0"/>
                <a:gd name="G108" fmla="+- 1 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G121" fmla="+- 1 0 0"/>
                <a:gd name="G122" fmla="+- 1 0 0"/>
                <a:gd name="G123" fmla="+- 1 0 0"/>
                <a:gd name="G124" fmla="+- 1 0 0"/>
                <a:gd name="G125" fmla="+- 1 0 0"/>
                <a:gd name="G126" fmla="+- 1 0 0"/>
                <a:gd name="G127" fmla="+- 1 0 0"/>
                <a:gd name="G128" fmla="+- 1 0 0"/>
                <a:gd name="G129" fmla="+- 1 0 0"/>
                <a:gd name="G130" fmla="+- 1 0 0"/>
                <a:gd name="T14" fmla="*/ 37 w 209"/>
                <a:gd name="T15" fmla="*/ 32 h 147"/>
                <a:gd name="T16" fmla="*/ 37 w 209"/>
                <a:gd name="T17" fmla="*/ 32 h 147"/>
                <a:gd name="T18" fmla="*/ 37 w 209"/>
                <a:gd name="T19" fmla="*/ 30 h 147"/>
                <a:gd name="T20" fmla="*/ 40 w 209"/>
                <a:gd name="T21" fmla="*/ 27 h 147"/>
                <a:gd name="T22" fmla="*/ 40 w 209"/>
                <a:gd name="T23" fmla="*/ 19 h 147"/>
                <a:gd name="T24" fmla="*/ 35 w 209"/>
                <a:gd name="T25" fmla="*/ 15 h 147"/>
                <a:gd name="T26" fmla="*/ 31 w 209"/>
                <a:gd name="T27" fmla="*/ 17 h 147"/>
                <a:gd name="T28" fmla="*/ 31 w 209"/>
                <a:gd name="T29" fmla="*/ 27 h 147"/>
                <a:gd name="T30" fmla="*/ 33 w 209"/>
                <a:gd name="T31" fmla="*/ 30 h 147"/>
                <a:gd name="T32" fmla="*/ 33 w 209"/>
                <a:gd name="T33" fmla="*/ 32 h 147"/>
                <a:gd name="T34" fmla="*/ 24 w 209"/>
                <a:gd name="T35" fmla="*/ 32 h 147"/>
                <a:gd name="T36" fmla="*/ 24 w 209"/>
                <a:gd name="T37" fmla="*/ 30 h 147"/>
                <a:gd name="T38" fmla="*/ 27 w 209"/>
                <a:gd name="T39" fmla="*/ 27 h 147"/>
                <a:gd name="T40" fmla="*/ 27 w 209"/>
                <a:gd name="T41" fmla="*/ 5 h 147"/>
                <a:gd name="T42" fmla="*/ 18 w 209"/>
                <a:gd name="T43" fmla="*/ 5 h 147"/>
                <a:gd name="T44" fmla="*/ 15 w 209"/>
                <a:gd name="T45" fmla="*/ 5 h 147"/>
                <a:gd name="T46" fmla="*/ 15 w 209"/>
                <a:gd name="T47" fmla="*/ 26 h 147"/>
                <a:gd name="T48" fmla="*/ 19 w 209"/>
                <a:gd name="T49" fmla="*/ 30 h 147"/>
                <a:gd name="T50" fmla="*/ 19 w 209"/>
                <a:gd name="T51" fmla="*/ 32 h 147"/>
                <a:gd name="T52" fmla="*/ 7 w 209"/>
                <a:gd name="T53" fmla="*/ 32 h 147"/>
                <a:gd name="T54" fmla="*/ 7 w 209"/>
                <a:gd name="T55" fmla="*/ 30 h 147"/>
                <a:gd name="T56" fmla="*/ 11 w 209"/>
                <a:gd name="T57" fmla="*/ 26 h 147"/>
                <a:gd name="T58" fmla="*/ 11 w 209"/>
                <a:gd name="T59" fmla="*/ 5 h 147"/>
                <a:gd name="T60" fmla="*/ 9 w 209"/>
                <a:gd name="T61" fmla="*/ 5 h 147"/>
                <a:gd name="T62" fmla="*/ 3 w 209"/>
                <a:gd name="T63" fmla="*/ 6 h 147"/>
                <a:gd name="T64" fmla="*/ 2 w 209"/>
                <a:gd name="T65" fmla="*/ 10 h 147"/>
                <a:gd name="T66" fmla="*/ 0 w 209"/>
                <a:gd name="T67" fmla="*/ 10 h 147"/>
                <a:gd name="T68" fmla="*/ 1 w 209"/>
                <a:gd name="T69" fmla="*/ 2 h 147"/>
                <a:gd name="T70" fmla="*/ 2 w 209"/>
                <a:gd name="T71" fmla="*/ 2 h 147"/>
                <a:gd name="T72" fmla="*/ 5 w 209"/>
                <a:gd name="T73" fmla="*/ 3 h 147"/>
                <a:gd name="T74" fmla="*/ 23 w 209"/>
                <a:gd name="T75" fmla="*/ 3 h 147"/>
                <a:gd name="T76" fmla="*/ 27 w 209"/>
                <a:gd name="T77" fmla="*/ 2 h 147"/>
                <a:gd name="T78" fmla="*/ 27 w 209"/>
                <a:gd name="T79" fmla="*/ 1 h 147"/>
                <a:gd name="T80" fmla="*/ 31 w 209"/>
                <a:gd name="T81" fmla="*/ 0 h 147"/>
                <a:gd name="T82" fmla="*/ 31 w 209"/>
                <a:gd name="T83" fmla="*/ 15 h 147"/>
                <a:gd name="T84" fmla="*/ 37 w 209"/>
                <a:gd name="T85" fmla="*/ 11 h 147"/>
                <a:gd name="T86" fmla="*/ 43 w 209"/>
                <a:gd name="T87" fmla="*/ 19 h 147"/>
                <a:gd name="T88" fmla="*/ 43 w 209"/>
                <a:gd name="T89" fmla="*/ 27 h 147"/>
                <a:gd name="T90" fmla="*/ 46 w 209"/>
                <a:gd name="T91" fmla="*/ 30 h 147"/>
                <a:gd name="T92" fmla="*/ 46 w 209"/>
                <a:gd name="T93" fmla="*/ 32 h 147"/>
                <a:gd name="T94" fmla="*/ 37 w 209"/>
                <a:gd name="T95" fmla="*/ 32 h 147"/>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9" h="147">
                  <a:moveTo>
                    <a:pt x="166" y="146"/>
                  </a:moveTo>
                  <a:lnTo>
                    <a:pt x="166" y="146"/>
                  </a:lnTo>
                  <a:cubicBezTo>
                    <a:pt x="166" y="140"/>
                    <a:pt x="166" y="140"/>
                    <a:pt x="166" y="140"/>
                  </a:cubicBezTo>
                  <a:cubicBezTo>
                    <a:pt x="176" y="140"/>
                    <a:pt x="181" y="135"/>
                    <a:pt x="181" y="125"/>
                  </a:cubicBezTo>
                  <a:cubicBezTo>
                    <a:pt x="181" y="88"/>
                    <a:pt x="181" y="88"/>
                    <a:pt x="181" y="88"/>
                  </a:cubicBezTo>
                  <a:cubicBezTo>
                    <a:pt x="181" y="73"/>
                    <a:pt x="171" y="68"/>
                    <a:pt x="160" y="68"/>
                  </a:cubicBezTo>
                  <a:cubicBezTo>
                    <a:pt x="150" y="68"/>
                    <a:pt x="145" y="68"/>
                    <a:pt x="140" y="78"/>
                  </a:cubicBezTo>
                  <a:cubicBezTo>
                    <a:pt x="140" y="125"/>
                    <a:pt x="140" y="125"/>
                    <a:pt x="140" y="125"/>
                  </a:cubicBezTo>
                  <a:cubicBezTo>
                    <a:pt x="140" y="135"/>
                    <a:pt x="140" y="140"/>
                    <a:pt x="150" y="140"/>
                  </a:cubicBezTo>
                  <a:cubicBezTo>
                    <a:pt x="150" y="146"/>
                    <a:pt x="150" y="146"/>
                    <a:pt x="150" y="146"/>
                  </a:cubicBezTo>
                  <a:cubicBezTo>
                    <a:pt x="108" y="146"/>
                    <a:pt x="108" y="146"/>
                    <a:pt x="108" y="146"/>
                  </a:cubicBezTo>
                  <a:cubicBezTo>
                    <a:pt x="108" y="140"/>
                    <a:pt x="108" y="140"/>
                    <a:pt x="108" y="140"/>
                  </a:cubicBezTo>
                  <a:cubicBezTo>
                    <a:pt x="119" y="140"/>
                    <a:pt x="124" y="135"/>
                    <a:pt x="124" y="125"/>
                  </a:cubicBezTo>
                  <a:cubicBezTo>
                    <a:pt x="124" y="21"/>
                    <a:pt x="124" y="21"/>
                    <a:pt x="124" y="21"/>
                  </a:cubicBezTo>
                  <a:cubicBezTo>
                    <a:pt x="113" y="21"/>
                    <a:pt x="98" y="21"/>
                    <a:pt x="83" y="21"/>
                  </a:cubicBezTo>
                  <a:cubicBezTo>
                    <a:pt x="67" y="21"/>
                    <a:pt x="67" y="21"/>
                    <a:pt x="67" y="21"/>
                  </a:cubicBezTo>
                  <a:cubicBezTo>
                    <a:pt x="67" y="119"/>
                    <a:pt x="67" y="119"/>
                    <a:pt x="67" y="119"/>
                  </a:cubicBezTo>
                  <a:cubicBezTo>
                    <a:pt x="67" y="135"/>
                    <a:pt x="72" y="140"/>
                    <a:pt x="88" y="140"/>
                  </a:cubicBezTo>
                  <a:cubicBezTo>
                    <a:pt x="88" y="146"/>
                    <a:pt x="88" y="146"/>
                    <a:pt x="88" y="146"/>
                  </a:cubicBezTo>
                  <a:cubicBezTo>
                    <a:pt x="31" y="146"/>
                    <a:pt x="31" y="146"/>
                    <a:pt x="31" y="146"/>
                  </a:cubicBezTo>
                  <a:cubicBezTo>
                    <a:pt x="31" y="140"/>
                    <a:pt x="31" y="140"/>
                    <a:pt x="31" y="140"/>
                  </a:cubicBezTo>
                  <a:cubicBezTo>
                    <a:pt x="52" y="140"/>
                    <a:pt x="52" y="135"/>
                    <a:pt x="52" y="119"/>
                  </a:cubicBezTo>
                  <a:cubicBezTo>
                    <a:pt x="52" y="21"/>
                    <a:pt x="52" y="21"/>
                    <a:pt x="52" y="21"/>
                  </a:cubicBezTo>
                  <a:cubicBezTo>
                    <a:pt x="41" y="21"/>
                    <a:pt x="41" y="21"/>
                    <a:pt x="41" y="21"/>
                  </a:cubicBezTo>
                  <a:cubicBezTo>
                    <a:pt x="21" y="21"/>
                    <a:pt x="15" y="21"/>
                    <a:pt x="15" y="26"/>
                  </a:cubicBezTo>
                  <a:cubicBezTo>
                    <a:pt x="10" y="31"/>
                    <a:pt x="10" y="36"/>
                    <a:pt x="10" y="47"/>
                  </a:cubicBezTo>
                  <a:cubicBezTo>
                    <a:pt x="0" y="47"/>
                    <a:pt x="0" y="47"/>
                    <a:pt x="0" y="47"/>
                  </a:cubicBezTo>
                  <a:cubicBezTo>
                    <a:pt x="5" y="31"/>
                    <a:pt x="5" y="21"/>
                    <a:pt x="5" y="10"/>
                  </a:cubicBezTo>
                  <a:cubicBezTo>
                    <a:pt x="10" y="10"/>
                    <a:pt x="10" y="10"/>
                    <a:pt x="10" y="10"/>
                  </a:cubicBezTo>
                  <a:cubicBezTo>
                    <a:pt x="10" y="16"/>
                    <a:pt x="15" y="16"/>
                    <a:pt x="21" y="16"/>
                  </a:cubicBezTo>
                  <a:cubicBezTo>
                    <a:pt x="103" y="16"/>
                    <a:pt x="103" y="16"/>
                    <a:pt x="103" y="16"/>
                  </a:cubicBezTo>
                  <a:cubicBezTo>
                    <a:pt x="119" y="16"/>
                    <a:pt x="124" y="10"/>
                    <a:pt x="124" y="10"/>
                  </a:cubicBezTo>
                  <a:cubicBezTo>
                    <a:pt x="124" y="5"/>
                    <a:pt x="124" y="5"/>
                    <a:pt x="124" y="5"/>
                  </a:cubicBezTo>
                  <a:cubicBezTo>
                    <a:pt x="124" y="5"/>
                    <a:pt x="135" y="5"/>
                    <a:pt x="140" y="0"/>
                  </a:cubicBezTo>
                  <a:cubicBezTo>
                    <a:pt x="140" y="68"/>
                    <a:pt x="140" y="68"/>
                    <a:pt x="140" y="68"/>
                  </a:cubicBezTo>
                  <a:cubicBezTo>
                    <a:pt x="145" y="63"/>
                    <a:pt x="155" y="57"/>
                    <a:pt x="166" y="52"/>
                  </a:cubicBezTo>
                  <a:cubicBezTo>
                    <a:pt x="181" y="52"/>
                    <a:pt x="196" y="63"/>
                    <a:pt x="196" y="88"/>
                  </a:cubicBezTo>
                  <a:cubicBezTo>
                    <a:pt x="196" y="125"/>
                    <a:pt x="196" y="125"/>
                    <a:pt x="196" y="125"/>
                  </a:cubicBezTo>
                  <a:cubicBezTo>
                    <a:pt x="196" y="140"/>
                    <a:pt x="196" y="140"/>
                    <a:pt x="208" y="140"/>
                  </a:cubicBezTo>
                  <a:cubicBezTo>
                    <a:pt x="208" y="146"/>
                    <a:pt x="208" y="146"/>
                    <a:pt x="208" y="146"/>
                  </a:cubicBezTo>
                  <a:lnTo>
                    <a:pt x="166" y="146"/>
                  </a:lnTo>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5" name="Freeform 35"/>
            <p:cNvSpPr>
              <a:spLocks noChangeArrowheads="1"/>
            </p:cNvSpPr>
            <p:nvPr/>
          </p:nvSpPr>
          <p:spPr bwMode="auto">
            <a:xfrm>
              <a:off x="6405826" y="5709791"/>
              <a:ext cx="144310" cy="22447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0 0 0"/>
                <a:gd name="G48" fmla="+- 130 0 0"/>
                <a:gd name="G49" fmla="+- 130 0 0"/>
                <a:gd name="G50" fmla="+- 124 0 0"/>
                <a:gd name="G51" fmla="+- 124 0 0"/>
                <a:gd name="G52" fmla="+- 124 0 0"/>
                <a:gd name="G53" fmla="+- 1 0 0"/>
                <a:gd name="G54" fmla="+- 1 0 0"/>
                <a:gd name="G55" fmla="+- 1 0 0"/>
                <a:gd name="G56" fmla="+- 1 0 0"/>
                <a:gd name="G57" fmla="+- 1 0 0"/>
                <a:gd name="G58" fmla="+- 1 0 0"/>
                <a:gd name="G59" fmla="+- 1 0 0"/>
                <a:gd name="G60" fmla="+- 1 0 0"/>
                <a:gd name="G61" fmla="+- 5 0 0"/>
                <a:gd name="G62" fmla="+- 1 0 0"/>
                <a:gd name="G63" fmla="+- 1 0 0"/>
                <a:gd name="G64" fmla="+- 1 0 0"/>
                <a:gd name="G65" fmla="+- 1 0 0"/>
                <a:gd name="G66" fmla="+- 1 0 0"/>
                <a:gd name="G67" fmla="+- 1 0 0"/>
                <a:gd name="G68" fmla="+- 1 0 0"/>
                <a:gd name="G69" fmla="+- 1 0 0"/>
                <a:gd name="G70" fmla="+- 1 0 0"/>
                <a:gd name="G71" fmla="+- 1 0 0"/>
                <a:gd name="T0" fmla="*/ 18 w 90"/>
                <a:gd name="T1" fmla="*/ 7 h 131"/>
                <a:gd name="T2" fmla="*/ 18 w 90"/>
                <a:gd name="T3" fmla="*/ 7 h 131"/>
                <a:gd name="T4" fmla="*/ 16 w 90"/>
                <a:gd name="T5" fmla="*/ 2 h 131"/>
                <a:gd name="T6" fmla="*/ 11 w 90"/>
                <a:gd name="T7" fmla="*/ 1 h 131"/>
                <a:gd name="T8" fmla="*/ 9 w 90"/>
                <a:gd name="T9" fmla="*/ 1 h 131"/>
                <a:gd name="T10" fmla="*/ 7 w 90"/>
                <a:gd name="T11" fmla="*/ 2 h 131"/>
                <a:gd name="T12" fmla="*/ 7 w 90"/>
                <a:gd name="T13" fmla="*/ 13 h 131"/>
                <a:gd name="T14" fmla="*/ 11 w 90"/>
                <a:gd name="T15" fmla="*/ 13 h 131"/>
                <a:gd name="T16" fmla="*/ 16 w 90"/>
                <a:gd name="T17" fmla="*/ 10 h 131"/>
                <a:gd name="T18" fmla="*/ 18 w 90"/>
                <a:gd name="T19" fmla="*/ 10 h 131"/>
                <a:gd name="T20" fmla="*/ 18 w 90"/>
                <a:gd name="T21" fmla="*/ 18 h 131"/>
                <a:gd name="T22" fmla="*/ 16 w 90"/>
                <a:gd name="T23" fmla="*/ 18 h 131"/>
                <a:gd name="T24" fmla="*/ 11 w 90"/>
                <a:gd name="T25" fmla="*/ 15 h 131"/>
                <a:gd name="T26" fmla="*/ 7 w 90"/>
                <a:gd name="T27" fmla="*/ 15 h 131"/>
                <a:gd name="T28" fmla="*/ 7 w 90"/>
                <a:gd name="T29" fmla="*/ 23 h 131"/>
                <a:gd name="T30" fmla="*/ 11 w 90"/>
                <a:gd name="T31" fmla="*/ 27 h 131"/>
                <a:gd name="T32" fmla="*/ 11 w 90"/>
                <a:gd name="T33" fmla="*/ 29 h 131"/>
                <a:gd name="T34" fmla="*/ 0 w 90"/>
                <a:gd name="T35" fmla="*/ 29 h 131"/>
                <a:gd name="T36" fmla="*/ 0 w 90"/>
                <a:gd name="T37" fmla="*/ 27 h 131"/>
                <a:gd name="T38" fmla="*/ 4 w 90"/>
                <a:gd name="T39" fmla="*/ 23 h 131"/>
                <a:gd name="T40" fmla="*/ 4 w 90"/>
                <a:gd name="T41" fmla="*/ 6 h 131"/>
                <a:gd name="T42" fmla="*/ 0 w 90"/>
                <a:gd name="T43" fmla="*/ 1 h 131"/>
                <a:gd name="T44" fmla="*/ 0 w 90"/>
                <a:gd name="T45" fmla="*/ 0 h 131"/>
                <a:gd name="T46" fmla="*/ 19 w 90"/>
                <a:gd name="T47" fmla="*/ 0 h 131"/>
                <a:gd name="T48" fmla="*/ 19 w 90"/>
                <a:gd name="T49" fmla="*/ 6 h 131"/>
                <a:gd name="T50" fmla="*/ 18 w 90"/>
                <a:gd name="T51" fmla="*/ 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0" h="131">
                  <a:moveTo>
                    <a:pt x="83" y="31"/>
                  </a:moveTo>
                  <a:lnTo>
                    <a:pt x="83" y="31"/>
                  </a:lnTo>
                  <a:cubicBezTo>
                    <a:pt x="83" y="20"/>
                    <a:pt x="78" y="15"/>
                    <a:pt x="78" y="10"/>
                  </a:cubicBezTo>
                  <a:cubicBezTo>
                    <a:pt x="73" y="5"/>
                    <a:pt x="68" y="5"/>
                    <a:pt x="53" y="5"/>
                  </a:cubicBezTo>
                  <a:cubicBezTo>
                    <a:pt x="42" y="5"/>
                    <a:pt x="42" y="5"/>
                    <a:pt x="42" y="5"/>
                  </a:cubicBezTo>
                  <a:cubicBezTo>
                    <a:pt x="32" y="5"/>
                    <a:pt x="32" y="5"/>
                    <a:pt x="32" y="10"/>
                  </a:cubicBezTo>
                  <a:cubicBezTo>
                    <a:pt x="32" y="57"/>
                    <a:pt x="32" y="57"/>
                    <a:pt x="32" y="57"/>
                  </a:cubicBezTo>
                  <a:cubicBezTo>
                    <a:pt x="53" y="57"/>
                    <a:pt x="53" y="57"/>
                    <a:pt x="53" y="57"/>
                  </a:cubicBezTo>
                  <a:cubicBezTo>
                    <a:pt x="73" y="57"/>
                    <a:pt x="73" y="57"/>
                    <a:pt x="78" y="47"/>
                  </a:cubicBezTo>
                  <a:cubicBezTo>
                    <a:pt x="83" y="47"/>
                    <a:pt x="83" y="47"/>
                    <a:pt x="83" y="47"/>
                  </a:cubicBezTo>
                  <a:cubicBezTo>
                    <a:pt x="83" y="83"/>
                    <a:pt x="83" y="83"/>
                    <a:pt x="83" y="83"/>
                  </a:cubicBezTo>
                  <a:cubicBezTo>
                    <a:pt x="78" y="83"/>
                    <a:pt x="78" y="83"/>
                    <a:pt x="78" y="83"/>
                  </a:cubicBezTo>
                  <a:cubicBezTo>
                    <a:pt x="73" y="67"/>
                    <a:pt x="73" y="67"/>
                    <a:pt x="53" y="67"/>
                  </a:cubicBezTo>
                  <a:cubicBezTo>
                    <a:pt x="32" y="67"/>
                    <a:pt x="32" y="67"/>
                    <a:pt x="32" y="67"/>
                  </a:cubicBezTo>
                  <a:cubicBezTo>
                    <a:pt x="32" y="103"/>
                    <a:pt x="32" y="103"/>
                    <a:pt x="32" y="103"/>
                  </a:cubicBezTo>
                  <a:cubicBezTo>
                    <a:pt x="32" y="119"/>
                    <a:pt x="37" y="124"/>
                    <a:pt x="53" y="124"/>
                  </a:cubicBezTo>
                  <a:cubicBezTo>
                    <a:pt x="53" y="130"/>
                    <a:pt x="53" y="130"/>
                    <a:pt x="53" y="130"/>
                  </a:cubicBezTo>
                  <a:cubicBezTo>
                    <a:pt x="0" y="130"/>
                    <a:pt x="0" y="130"/>
                    <a:pt x="0" y="130"/>
                  </a:cubicBezTo>
                  <a:cubicBezTo>
                    <a:pt x="0" y="124"/>
                    <a:pt x="0" y="124"/>
                    <a:pt x="0" y="124"/>
                  </a:cubicBezTo>
                  <a:cubicBezTo>
                    <a:pt x="17" y="124"/>
                    <a:pt x="17" y="119"/>
                    <a:pt x="17" y="103"/>
                  </a:cubicBezTo>
                  <a:cubicBezTo>
                    <a:pt x="17" y="26"/>
                    <a:pt x="17" y="26"/>
                    <a:pt x="17" y="26"/>
                  </a:cubicBezTo>
                  <a:cubicBezTo>
                    <a:pt x="17" y="5"/>
                    <a:pt x="17" y="5"/>
                    <a:pt x="0" y="5"/>
                  </a:cubicBezTo>
                  <a:cubicBezTo>
                    <a:pt x="0" y="0"/>
                    <a:pt x="0" y="0"/>
                    <a:pt x="0" y="0"/>
                  </a:cubicBezTo>
                  <a:cubicBezTo>
                    <a:pt x="89" y="0"/>
                    <a:pt x="89" y="0"/>
                    <a:pt x="89" y="0"/>
                  </a:cubicBezTo>
                  <a:cubicBezTo>
                    <a:pt x="89" y="5"/>
                    <a:pt x="89" y="20"/>
                    <a:pt x="89" y="26"/>
                  </a:cubicBezTo>
                  <a:lnTo>
                    <a:pt x="83" y="31"/>
                  </a:lnTo>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6" name="Freeform 36"/>
            <p:cNvSpPr>
              <a:spLocks noChangeArrowheads="1"/>
            </p:cNvSpPr>
            <p:nvPr/>
          </p:nvSpPr>
          <p:spPr bwMode="auto">
            <a:xfrm>
              <a:off x="6590221" y="5781942"/>
              <a:ext cx="104224" cy="16033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94 0 0"/>
                <a:gd name="G30" fmla="+- 94 0 0"/>
                <a:gd name="G31" fmla="+- 94 0 0"/>
                <a:gd name="G32" fmla="+- 88 0 0"/>
                <a:gd name="G33" fmla="+- 88 0 0"/>
                <a:gd name="G34" fmla="+- 88 0 0"/>
                <a:gd name="G35" fmla="*/ 1 0 0"/>
                <a:gd name="G36" fmla="*/ 1 0 0"/>
                <a:gd name="G37" fmla="*/ 1 0 0"/>
                <a:gd name="G38" fmla="*/ 1 0 0"/>
                <a:gd name="G39" fmla="*/ 1 0 0"/>
                <a:gd name="G40" fmla="*/ 1 0 0"/>
                <a:gd name="G41" fmla="*/ 1 0 0"/>
                <a:gd name="G42" fmla="*/ 1 0 0"/>
                <a:gd name="G43" fmla="+- 16 0 0"/>
                <a:gd name="G44" fmla="+- 11 0 0"/>
                <a:gd name="G45" fmla="+- 11 0 0"/>
                <a:gd name="G46" fmla="+- 11 0 0"/>
                <a:gd name="G47" fmla="*/ 1 0 0"/>
                <a:gd name="T0" fmla="*/ 11 256 1"/>
                <a:gd name="T1" fmla="*/ 0 256 1"/>
                <a:gd name="G48" fmla="+- 0 T0 T1"/>
                <a:gd name="G49" fmla="cos G47 G48"/>
                <a:gd name="G50" fmla="+- 1 0 0"/>
                <a:gd name="G51" fmla="+- 1 0 0"/>
                <a:gd name="G52" fmla="+- 1 0 0"/>
                <a:gd name="G53" fmla="+- 1 0 0"/>
                <a:gd name="G54" fmla="+- 1 0 0"/>
                <a:gd name="T2" fmla="*/ 6 w 67"/>
                <a:gd name="T3" fmla="*/ 6 h 95"/>
                <a:gd name="T4" fmla="*/ 6 w 67"/>
                <a:gd name="T5" fmla="*/ 6 h 95"/>
                <a:gd name="T6" fmla="*/ 12 w 67"/>
                <a:gd name="T7" fmla="*/ 0 h 95"/>
                <a:gd name="T8" fmla="*/ 14 w 67"/>
                <a:gd name="T9" fmla="*/ 2 h 95"/>
                <a:gd name="T10" fmla="*/ 13 w 67"/>
                <a:gd name="T11" fmla="*/ 5 h 95"/>
                <a:gd name="T12" fmla="*/ 12 w 67"/>
                <a:gd name="T13" fmla="*/ 5 h 95"/>
                <a:gd name="T14" fmla="*/ 10 w 67"/>
                <a:gd name="T15" fmla="*/ 4 h 95"/>
                <a:gd name="T16" fmla="*/ 6 w 67"/>
                <a:gd name="T17" fmla="*/ 8 h 95"/>
                <a:gd name="T18" fmla="*/ 6 w 67"/>
                <a:gd name="T19" fmla="*/ 16 h 95"/>
                <a:gd name="T20" fmla="*/ 10 w 67"/>
                <a:gd name="T21" fmla="*/ 19 h 95"/>
                <a:gd name="T22" fmla="*/ 10 w 67"/>
                <a:gd name="T23" fmla="*/ 21 h 95"/>
                <a:gd name="T24" fmla="*/ 0 w 67"/>
                <a:gd name="T25" fmla="*/ 21 h 95"/>
                <a:gd name="T26" fmla="*/ 0 w 67"/>
                <a:gd name="T27" fmla="*/ 19 h 95"/>
                <a:gd name="T28" fmla="*/ 3 w 67"/>
                <a:gd name="T29" fmla="*/ 16 h 95"/>
                <a:gd name="T30" fmla="*/ 3 w 67"/>
                <a:gd name="T31" fmla="*/ 7 h 95"/>
                <a:gd name="T32" fmla="*/ 0 w 67"/>
                <a:gd name="T33" fmla="*/ 4 h 95"/>
                <a:gd name="T34" fmla="*/ 0 w 67"/>
                <a:gd name="T35" fmla="*/ 2 h 95"/>
                <a:gd name="T36" fmla="*/ 6 w 67"/>
                <a:gd name="T37" fmla="*/ 0 h 95"/>
                <a:gd name="T38" fmla="*/ 6 w 67"/>
                <a:gd name="T39" fmla="*/ 6 h 9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7" h="95">
                  <a:moveTo>
                    <a:pt x="30" y="26"/>
                  </a:moveTo>
                  <a:lnTo>
                    <a:pt x="30" y="26"/>
                  </a:lnTo>
                  <a:cubicBezTo>
                    <a:pt x="36" y="16"/>
                    <a:pt x="46" y="0"/>
                    <a:pt x="56" y="0"/>
                  </a:cubicBezTo>
                  <a:cubicBezTo>
                    <a:pt x="61" y="0"/>
                    <a:pt x="66" y="11"/>
                    <a:pt x="66" y="11"/>
                  </a:cubicBezTo>
                  <a:cubicBezTo>
                    <a:pt x="66" y="16"/>
                    <a:pt x="66" y="21"/>
                    <a:pt x="61" y="21"/>
                  </a:cubicBezTo>
                  <a:cubicBezTo>
                    <a:pt x="56" y="26"/>
                    <a:pt x="56" y="21"/>
                    <a:pt x="56" y="21"/>
                  </a:cubicBezTo>
                  <a:cubicBezTo>
                    <a:pt x="51" y="21"/>
                    <a:pt x="51" y="16"/>
                    <a:pt x="46" y="16"/>
                  </a:cubicBezTo>
                  <a:cubicBezTo>
                    <a:pt x="41" y="16"/>
                    <a:pt x="36" y="26"/>
                    <a:pt x="30" y="36"/>
                  </a:cubicBezTo>
                  <a:cubicBezTo>
                    <a:pt x="30" y="73"/>
                    <a:pt x="30" y="73"/>
                    <a:pt x="30" y="73"/>
                  </a:cubicBezTo>
                  <a:cubicBezTo>
                    <a:pt x="30" y="83"/>
                    <a:pt x="30" y="88"/>
                    <a:pt x="46" y="88"/>
                  </a:cubicBezTo>
                  <a:cubicBezTo>
                    <a:pt x="46" y="94"/>
                    <a:pt x="46" y="94"/>
                    <a:pt x="46" y="94"/>
                  </a:cubicBezTo>
                  <a:cubicBezTo>
                    <a:pt x="0" y="94"/>
                    <a:pt x="0" y="94"/>
                    <a:pt x="0" y="94"/>
                  </a:cubicBezTo>
                  <a:cubicBezTo>
                    <a:pt x="0" y="88"/>
                    <a:pt x="0" y="88"/>
                    <a:pt x="0" y="88"/>
                  </a:cubicBezTo>
                  <a:cubicBezTo>
                    <a:pt x="15" y="88"/>
                    <a:pt x="15" y="83"/>
                    <a:pt x="15" y="73"/>
                  </a:cubicBezTo>
                  <a:cubicBezTo>
                    <a:pt x="15" y="31"/>
                    <a:pt x="15" y="31"/>
                    <a:pt x="15" y="31"/>
                  </a:cubicBezTo>
                  <a:cubicBezTo>
                    <a:pt x="15" y="16"/>
                    <a:pt x="15" y="16"/>
                    <a:pt x="0" y="16"/>
                  </a:cubicBezTo>
                  <a:cubicBezTo>
                    <a:pt x="0" y="11"/>
                    <a:pt x="0" y="11"/>
                    <a:pt x="0" y="11"/>
                  </a:cubicBezTo>
                  <a:cubicBezTo>
                    <a:pt x="10" y="11"/>
                    <a:pt x="20" y="5"/>
                    <a:pt x="30" y="0"/>
                  </a:cubicBezTo>
                  <a:cubicBezTo>
                    <a:pt x="30" y="26"/>
                    <a:pt x="30" y="26"/>
                    <a:pt x="30" y="26"/>
                  </a:cubicBezTo>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7" name="Freeform 37"/>
            <p:cNvSpPr>
              <a:spLocks noChangeArrowheads="1"/>
            </p:cNvSpPr>
            <p:nvPr/>
          </p:nvSpPr>
          <p:spPr bwMode="auto">
            <a:xfrm>
              <a:off x="7231600" y="5701774"/>
              <a:ext cx="136293" cy="2405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09 0 0"/>
                <a:gd name="G25" fmla="+- 99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T0" fmla="*/ 15 w 84"/>
                <a:gd name="T1" fmla="*/ 8 h 142"/>
                <a:gd name="T2" fmla="*/ 15 w 84"/>
                <a:gd name="T3" fmla="*/ 8 h 142"/>
                <a:gd name="T4" fmla="*/ 9 w 84"/>
                <a:gd name="T5" fmla="*/ 1 h 142"/>
                <a:gd name="T6" fmla="*/ 5 w 84"/>
                <a:gd name="T7" fmla="*/ 7 h 142"/>
                <a:gd name="T8" fmla="*/ 10 w 84"/>
                <a:gd name="T9" fmla="*/ 13 h 142"/>
                <a:gd name="T10" fmla="*/ 18 w 84"/>
                <a:gd name="T11" fmla="*/ 22 h 142"/>
                <a:gd name="T12" fmla="*/ 8 w 84"/>
                <a:gd name="T13" fmla="*/ 31 h 142"/>
                <a:gd name="T14" fmla="*/ 3 w 84"/>
                <a:gd name="T15" fmla="*/ 30 h 142"/>
                <a:gd name="T16" fmla="*/ 1 w 84"/>
                <a:gd name="T17" fmla="*/ 28 h 142"/>
                <a:gd name="T18" fmla="*/ 0 w 84"/>
                <a:gd name="T19" fmla="*/ 22 h 142"/>
                <a:gd name="T20" fmla="*/ 1 w 84"/>
                <a:gd name="T21" fmla="*/ 22 h 142"/>
                <a:gd name="T22" fmla="*/ 9 w 84"/>
                <a:gd name="T23" fmla="*/ 28 h 142"/>
                <a:gd name="T24" fmla="*/ 14 w 84"/>
                <a:gd name="T25" fmla="*/ 23 h 142"/>
                <a:gd name="T26" fmla="*/ 8 w 84"/>
                <a:gd name="T27" fmla="*/ 17 h 142"/>
                <a:gd name="T28" fmla="*/ 1 w 84"/>
                <a:gd name="T29" fmla="*/ 8 h 142"/>
                <a:gd name="T30" fmla="*/ 10 w 84"/>
                <a:gd name="T31" fmla="*/ 0 h 142"/>
                <a:gd name="T32" fmla="*/ 16 w 84"/>
                <a:gd name="T33" fmla="*/ 1 h 142"/>
                <a:gd name="T34" fmla="*/ 16 w 84"/>
                <a:gd name="T35" fmla="*/ 7 h 142"/>
                <a:gd name="T36" fmla="*/ 15 w 84"/>
                <a:gd name="T37" fmla="*/ 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4" h="142">
                  <a:moveTo>
                    <a:pt x="68" y="37"/>
                  </a:moveTo>
                  <a:lnTo>
                    <a:pt x="68" y="37"/>
                  </a:lnTo>
                  <a:cubicBezTo>
                    <a:pt x="68" y="21"/>
                    <a:pt x="63" y="6"/>
                    <a:pt x="42" y="6"/>
                  </a:cubicBezTo>
                  <a:cubicBezTo>
                    <a:pt x="27" y="6"/>
                    <a:pt x="22" y="21"/>
                    <a:pt x="22" y="32"/>
                  </a:cubicBezTo>
                  <a:cubicBezTo>
                    <a:pt x="22" y="47"/>
                    <a:pt x="32" y="53"/>
                    <a:pt x="47" y="58"/>
                  </a:cubicBezTo>
                  <a:cubicBezTo>
                    <a:pt x="63" y="68"/>
                    <a:pt x="83" y="78"/>
                    <a:pt x="83" y="99"/>
                  </a:cubicBezTo>
                  <a:cubicBezTo>
                    <a:pt x="83" y="120"/>
                    <a:pt x="63" y="141"/>
                    <a:pt x="37" y="141"/>
                  </a:cubicBezTo>
                  <a:cubicBezTo>
                    <a:pt x="27" y="141"/>
                    <a:pt x="22" y="136"/>
                    <a:pt x="16" y="136"/>
                  </a:cubicBezTo>
                  <a:cubicBezTo>
                    <a:pt x="11" y="136"/>
                    <a:pt x="11" y="130"/>
                    <a:pt x="6" y="130"/>
                  </a:cubicBezTo>
                  <a:cubicBezTo>
                    <a:pt x="6" y="125"/>
                    <a:pt x="0" y="109"/>
                    <a:pt x="0" y="99"/>
                  </a:cubicBezTo>
                  <a:cubicBezTo>
                    <a:pt x="6" y="99"/>
                    <a:pt x="6" y="99"/>
                    <a:pt x="6" y="99"/>
                  </a:cubicBezTo>
                  <a:cubicBezTo>
                    <a:pt x="11" y="109"/>
                    <a:pt x="22" y="130"/>
                    <a:pt x="42" y="130"/>
                  </a:cubicBezTo>
                  <a:cubicBezTo>
                    <a:pt x="58" y="130"/>
                    <a:pt x="63" y="120"/>
                    <a:pt x="63" y="104"/>
                  </a:cubicBezTo>
                  <a:cubicBezTo>
                    <a:pt x="63" y="94"/>
                    <a:pt x="53" y="83"/>
                    <a:pt x="37" y="78"/>
                  </a:cubicBezTo>
                  <a:cubicBezTo>
                    <a:pt x="27" y="68"/>
                    <a:pt x="6" y="58"/>
                    <a:pt x="6" y="37"/>
                  </a:cubicBezTo>
                  <a:cubicBezTo>
                    <a:pt x="6" y="16"/>
                    <a:pt x="22" y="0"/>
                    <a:pt x="47" y="0"/>
                  </a:cubicBezTo>
                  <a:cubicBezTo>
                    <a:pt x="58" y="0"/>
                    <a:pt x="63" y="6"/>
                    <a:pt x="73" y="6"/>
                  </a:cubicBezTo>
                  <a:cubicBezTo>
                    <a:pt x="73" y="11"/>
                    <a:pt x="73" y="21"/>
                    <a:pt x="73" y="32"/>
                  </a:cubicBezTo>
                  <a:lnTo>
                    <a:pt x="68" y="37"/>
                  </a:lnTo>
                </a:path>
              </a:pathLst>
            </a:custGeom>
            <a:solidFill>
              <a:schemeClr val="accent5">
                <a:lumMod val="60000"/>
                <a:lumOff val="40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8" name="Freeform 38"/>
            <p:cNvSpPr>
              <a:spLocks noChangeArrowheads="1"/>
            </p:cNvSpPr>
            <p:nvPr/>
          </p:nvSpPr>
          <p:spPr bwMode="auto">
            <a:xfrm>
              <a:off x="7399960" y="5781942"/>
              <a:ext cx="136293" cy="160338"/>
            </a:xfrm>
            <a:custGeom>
              <a:avLst/>
              <a:gdLst>
                <a:gd name="G0" fmla="+- 1 0 0"/>
                <a:gd name="G1" fmla="+- 1 0 0"/>
                <a:gd name="G2" fmla="+- 1 0 0"/>
                <a:gd name="G3" fmla="+- 1 0 0"/>
                <a:gd name="G4" fmla="+- 1 0 0"/>
                <a:gd name="G5" fmla="+- 1 0 0"/>
                <a:gd name="G6" fmla="+- 1 0 0"/>
                <a:gd name="G7" fmla="+- 1 0 0"/>
                <a:gd name="G8" fmla="+- 1 0 0"/>
                <a:gd name="G9" fmla="*/ 1 0 0"/>
                <a:gd name="T0" fmla="*/ 94 256 1"/>
                <a:gd name="T1" fmla="*/ 0 256 1"/>
                <a:gd name="G10" fmla="+- 0 T0 T1"/>
                <a:gd name="G11" fmla="cos G9 G10"/>
                <a:gd name="G12" fmla="+- 83 0 0"/>
                <a:gd name="G13" fmla="+- 73 0 0"/>
                <a:gd name="G14" fmla="+- 62 0 0"/>
                <a:gd name="G15" fmla="+- 57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T2" fmla="*/ 31 256 1"/>
                <a:gd name="T3" fmla="*/ 0 256 1"/>
                <a:gd name="G31" fmla="+- 0 T2 T3"/>
                <a:gd name="G32" fmla="cos G30 G31"/>
                <a:gd name="G33" fmla="*/ 1 0 0"/>
                <a:gd name="T4" fmla="*/ 31 256 1"/>
                <a:gd name="T5" fmla="*/ 0 256 1"/>
                <a:gd name="G34" fmla="+- 0 T4 T5"/>
                <a:gd name="G35" fmla="cos G33 G34"/>
                <a:gd name="G36" fmla="+- 31 0 0"/>
                <a:gd name="G37" fmla="+- 26 0 0"/>
                <a:gd name="G38" fmla="+- 21 0 0"/>
                <a:gd name="G39" fmla="+- 21 0 0"/>
                <a:gd name="G40" fmla="*/ 1 0 0"/>
                <a:gd name="T6" fmla="*/ 16 256 1"/>
                <a:gd name="T7" fmla="*/ 0 256 1"/>
                <a:gd name="G41" fmla="+- 0 T6 T7"/>
                <a:gd name="G42" fmla="cos G40 G41"/>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T8" fmla="*/ 13 w 84"/>
                <a:gd name="T9" fmla="*/ 21 h 95"/>
                <a:gd name="T10" fmla="*/ 13 w 84"/>
                <a:gd name="T11" fmla="*/ 21 h 95"/>
                <a:gd name="T12" fmla="*/ 12 w 84"/>
                <a:gd name="T13" fmla="*/ 21 h 95"/>
                <a:gd name="T14" fmla="*/ 11 w 84"/>
                <a:gd name="T15" fmla="*/ 18 h 95"/>
                <a:gd name="T16" fmla="*/ 5 w 84"/>
                <a:gd name="T17" fmla="*/ 21 h 95"/>
                <a:gd name="T18" fmla="*/ 0 w 84"/>
                <a:gd name="T19" fmla="*/ 16 h 95"/>
                <a:gd name="T20" fmla="*/ 4 w 84"/>
                <a:gd name="T21" fmla="*/ 11 h 95"/>
                <a:gd name="T22" fmla="*/ 11 w 84"/>
                <a:gd name="T23" fmla="*/ 8 h 95"/>
                <a:gd name="T24" fmla="*/ 11 w 84"/>
                <a:gd name="T25" fmla="*/ 8 h 95"/>
                <a:gd name="T26" fmla="*/ 7 w 84"/>
                <a:gd name="T27" fmla="*/ 2 h 95"/>
                <a:gd name="T28" fmla="*/ 5 w 84"/>
                <a:gd name="T29" fmla="*/ 4 h 95"/>
                <a:gd name="T30" fmla="*/ 3 w 84"/>
                <a:gd name="T31" fmla="*/ 7 h 95"/>
                <a:gd name="T32" fmla="*/ 2 w 84"/>
                <a:gd name="T33" fmla="*/ 7 h 95"/>
                <a:gd name="T34" fmla="*/ 1 w 84"/>
                <a:gd name="T35" fmla="*/ 6 h 95"/>
                <a:gd name="T36" fmla="*/ 2 w 84"/>
                <a:gd name="T37" fmla="*/ 4 h 95"/>
                <a:gd name="T38" fmla="*/ 9 w 84"/>
                <a:gd name="T39" fmla="*/ 0 h 95"/>
                <a:gd name="T40" fmla="*/ 12 w 84"/>
                <a:gd name="T41" fmla="*/ 2 h 95"/>
                <a:gd name="T42" fmla="*/ 14 w 84"/>
                <a:gd name="T43" fmla="*/ 7 h 95"/>
                <a:gd name="T44" fmla="*/ 14 w 84"/>
                <a:gd name="T45" fmla="*/ 16 h 95"/>
                <a:gd name="T46" fmla="*/ 15 w 84"/>
                <a:gd name="T47" fmla="*/ 18 h 95"/>
                <a:gd name="T48" fmla="*/ 17 w 84"/>
                <a:gd name="T49" fmla="*/ 17 h 95"/>
                <a:gd name="T50" fmla="*/ 18 w 84"/>
                <a:gd name="T51" fmla="*/ 18 h 95"/>
                <a:gd name="T52" fmla="*/ 13 w 84"/>
                <a:gd name="T53" fmla="*/ 21 h 95"/>
                <a:gd name="T54" fmla="*/ 11 w 84"/>
                <a:gd name="T55" fmla="*/ 10 h 95"/>
                <a:gd name="T56" fmla="*/ 11 w 84"/>
                <a:gd name="T57" fmla="*/ 10 h 95"/>
                <a:gd name="T58" fmla="*/ 7 w 84"/>
                <a:gd name="T59" fmla="*/ 11 h 95"/>
                <a:gd name="T60" fmla="*/ 4 w 84"/>
                <a:gd name="T61" fmla="*/ 15 h 95"/>
                <a:gd name="T62" fmla="*/ 8 w 84"/>
                <a:gd name="T63" fmla="*/ 18 h 95"/>
                <a:gd name="T64" fmla="*/ 11 w 84"/>
                <a:gd name="T65" fmla="*/ 17 h 95"/>
                <a:gd name="T66" fmla="*/ 11 w 84"/>
                <a:gd name="T67" fmla="*/ 10 h 95"/>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95">
                  <a:moveTo>
                    <a:pt x="62" y="94"/>
                  </a:moveTo>
                  <a:lnTo>
                    <a:pt x="62" y="94"/>
                  </a:lnTo>
                  <a:lnTo>
                    <a:pt x="57" y="94"/>
                  </a:lnTo>
                  <a:cubicBezTo>
                    <a:pt x="52" y="88"/>
                    <a:pt x="52" y="88"/>
                    <a:pt x="52" y="83"/>
                  </a:cubicBezTo>
                  <a:cubicBezTo>
                    <a:pt x="42" y="88"/>
                    <a:pt x="31" y="94"/>
                    <a:pt x="25" y="94"/>
                  </a:cubicBezTo>
                  <a:cubicBezTo>
                    <a:pt x="10" y="94"/>
                    <a:pt x="0" y="83"/>
                    <a:pt x="0" y="73"/>
                  </a:cubicBezTo>
                  <a:cubicBezTo>
                    <a:pt x="0" y="62"/>
                    <a:pt x="5" y="57"/>
                    <a:pt x="20" y="52"/>
                  </a:cubicBezTo>
                  <a:cubicBezTo>
                    <a:pt x="31" y="47"/>
                    <a:pt x="47" y="41"/>
                    <a:pt x="52" y="36"/>
                  </a:cubicBezTo>
                  <a:cubicBezTo>
                    <a:pt x="52" y="21"/>
                    <a:pt x="42" y="11"/>
                    <a:pt x="31" y="11"/>
                  </a:cubicBezTo>
                  <a:lnTo>
                    <a:pt x="25" y="16"/>
                  </a:lnTo>
                  <a:cubicBezTo>
                    <a:pt x="20" y="16"/>
                    <a:pt x="20" y="21"/>
                    <a:pt x="15" y="31"/>
                  </a:cubicBezTo>
                  <a:cubicBezTo>
                    <a:pt x="15" y="31"/>
                    <a:pt x="15" y="31"/>
                    <a:pt x="10" y="31"/>
                  </a:cubicBezTo>
                  <a:cubicBezTo>
                    <a:pt x="10" y="31"/>
                    <a:pt x="5" y="31"/>
                    <a:pt x="5" y="26"/>
                  </a:cubicBezTo>
                  <a:cubicBezTo>
                    <a:pt x="5" y="21"/>
                    <a:pt x="5" y="21"/>
                    <a:pt x="10" y="16"/>
                  </a:cubicBezTo>
                  <a:cubicBezTo>
                    <a:pt x="15" y="11"/>
                    <a:pt x="25" y="5"/>
                    <a:pt x="42" y="0"/>
                  </a:cubicBezTo>
                  <a:cubicBezTo>
                    <a:pt x="47" y="0"/>
                    <a:pt x="52" y="5"/>
                    <a:pt x="57" y="11"/>
                  </a:cubicBezTo>
                  <a:cubicBezTo>
                    <a:pt x="62" y="16"/>
                    <a:pt x="67" y="21"/>
                    <a:pt x="67" y="31"/>
                  </a:cubicBezTo>
                  <a:cubicBezTo>
                    <a:pt x="67" y="73"/>
                    <a:pt x="67" y="73"/>
                    <a:pt x="67" y="73"/>
                  </a:cubicBezTo>
                  <a:cubicBezTo>
                    <a:pt x="67" y="78"/>
                    <a:pt x="67" y="83"/>
                    <a:pt x="72" y="83"/>
                  </a:cubicBezTo>
                  <a:cubicBezTo>
                    <a:pt x="72" y="83"/>
                    <a:pt x="78" y="83"/>
                    <a:pt x="78" y="78"/>
                  </a:cubicBezTo>
                  <a:cubicBezTo>
                    <a:pt x="83" y="83"/>
                    <a:pt x="83" y="83"/>
                    <a:pt x="83" y="83"/>
                  </a:cubicBezTo>
                  <a:lnTo>
                    <a:pt x="62" y="94"/>
                  </a:lnTo>
                  <a:close/>
                  <a:moveTo>
                    <a:pt x="52" y="47"/>
                  </a:moveTo>
                  <a:lnTo>
                    <a:pt x="52" y="47"/>
                  </a:lnTo>
                  <a:cubicBezTo>
                    <a:pt x="47" y="47"/>
                    <a:pt x="36" y="52"/>
                    <a:pt x="31" y="52"/>
                  </a:cubicBezTo>
                  <a:cubicBezTo>
                    <a:pt x="25" y="57"/>
                    <a:pt x="20" y="62"/>
                    <a:pt x="20" y="67"/>
                  </a:cubicBezTo>
                  <a:cubicBezTo>
                    <a:pt x="20" y="78"/>
                    <a:pt x="25" y="83"/>
                    <a:pt x="36" y="83"/>
                  </a:cubicBezTo>
                  <a:cubicBezTo>
                    <a:pt x="42" y="83"/>
                    <a:pt x="47" y="78"/>
                    <a:pt x="52" y="78"/>
                  </a:cubicBezTo>
                  <a:lnTo>
                    <a:pt x="52" y="47"/>
                  </a:lnTo>
                  <a:close/>
                </a:path>
              </a:pathLst>
            </a:custGeom>
            <a:solidFill>
              <a:schemeClr val="accent5">
                <a:lumMod val="60000"/>
                <a:lumOff val="40000"/>
              </a:schemeClr>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9" name="Freeform 39"/>
            <p:cNvSpPr>
              <a:spLocks noChangeArrowheads="1"/>
            </p:cNvSpPr>
            <p:nvPr/>
          </p:nvSpPr>
          <p:spPr bwMode="auto">
            <a:xfrm>
              <a:off x="5668242" y="6423288"/>
              <a:ext cx="112241" cy="256539"/>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9"/>
                <a:gd name="T1" fmla="*/ 33 h 152"/>
                <a:gd name="T2" fmla="*/ 0 w 69"/>
                <a:gd name="T3" fmla="*/ 33 h 152"/>
                <a:gd name="T4" fmla="*/ 0 w 69"/>
                <a:gd name="T5" fmla="*/ 32 h 152"/>
                <a:gd name="T6" fmla="*/ 6 w 69"/>
                <a:gd name="T7" fmla="*/ 27 h 152"/>
                <a:gd name="T8" fmla="*/ 6 w 69"/>
                <a:gd name="T9" fmla="*/ 7 h 152"/>
                <a:gd name="T10" fmla="*/ 2 w 69"/>
                <a:gd name="T11" fmla="*/ 5 h 152"/>
                <a:gd name="T12" fmla="*/ 0 w 69"/>
                <a:gd name="T13" fmla="*/ 3 h 152"/>
                <a:gd name="T14" fmla="*/ 0 w 69"/>
                <a:gd name="T15" fmla="*/ 2 h 152"/>
                <a:gd name="T16" fmla="*/ 9 w 69"/>
                <a:gd name="T17" fmla="*/ 0 h 152"/>
                <a:gd name="T18" fmla="*/ 9 w 69"/>
                <a:gd name="T19" fmla="*/ 27 h 152"/>
                <a:gd name="T20" fmla="*/ 15 w 69"/>
                <a:gd name="T21" fmla="*/ 32 h 152"/>
                <a:gd name="T22" fmla="*/ 15 w 69"/>
                <a:gd name="T23" fmla="*/ 33 h 152"/>
                <a:gd name="T24" fmla="*/ 0 w 69"/>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2">
                  <a:moveTo>
                    <a:pt x="0" y="151"/>
                  </a:moveTo>
                  <a:lnTo>
                    <a:pt x="0" y="151"/>
                  </a:lnTo>
                  <a:cubicBezTo>
                    <a:pt x="0" y="146"/>
                    <a:pt x="0" y="146"/>
                    <a:pt x="0" y="146"/>
                  </a:cubicBezTo>
                  <a:cubicBezTo>
                    <a:pt x="21" y="146"/>
                    <a:pt x="26" y="146"/>
                    <a:pt x="26" y="125"/>
                  </a:cubicBezTo>
                  <a:cubicBezTo>
                    <a:pt x="26" y="32"/>
                    <a:pt x="26" y="32"/>
                    <a:pt x="26" y="32"/>
                  </a:cubicBezTo>
                  <a:cubicBezTo>
                    <a:pt x="26" y="22"/>
                    <a:pt x="21" y="22"/>
                    <a:pt x="11" y="22"/>
                  </a:cubicBezTo>
                  <a:cubicBezTo>
                    <a:pt x="0" y="16"/>
                    <a:pt x="0" y="16"/>
                    <a:pt x="0" y="16"/>
                  </a:cubicBezTo>
                  <a:cubicBezTo>
                    <a:pt x="0" y="11"/>
                    <a:pt x="0" y="11"/>
                    <a:pt x="0" y="11"/>
                  </a:cubicBezTo>
                  <a:cubicBezTo>
                    <a:pt x="16" y="11"/>
                    <a:pt x="31" y="6"/>
                    <a:pt x="41" y="0"/>
                  </a:cubicBezTo>
                  <a:cubicBezTo>
                    <a:pt x="41" y="125"/>
                    <a:pt x="41" y="125"/>
                    <a:pt x="41" y="125"/>
                  </a:cubicBezTo>
                  <a:cubicBezTo>
                    <a:pt x="41" y="146"/>
                    <a:pt x="47" y="146"/>
                    <a:pt x="68" y="146"/>
                  </a:cubicBezTo>
                  <a:cubicBezTo>
                    <a:pt x="68" y="151"/>
                    <a:pt x="68" y="151"/>
                    <a:pt x="68" y="151"/>
                  </a:cubicBezTo>
                  <a:lnTo>
                    <a:pt x="0" y="15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0" name="Freeform 40"/>
            <p:cNvSpPr>
              <a:spLocks noChangeArrowheads="1"/>
            </p:cNvSpPr>
            <p:nvPr/>
          </p:nvSpPr>
          <p:spPr bwMode="auto">
            <a:xfrm>
              <a:off x="6453928" y="6423288"/>
              <a:ext cx="176378" cy="256539"/>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3 w 104"/>
                <a:gd name="T3" fmla="*/ 26 h 152"/>
                <a:gd name="T4" fmla="*/ 23 w 104"/>
                <a:gd name="T5" fmla="*/ 26 h 152"/>
                <a:gd name="T6" fmla="*/ 21 w 104"/>
                <a:gd name="T7" fmla="*/ 33 h 152"/>
                <a:gd name="T8" fmla="*/ 0 w 104"/>
                <a:gd name="T9" fmla="*/ 33 h 152"/>
                <a:gd name="T10" fmla="*/ 0 w 104"/>
                <a:gd name="T11" fmla="*/ 32 h 152"/>
                <a:gd name="T12" fmla="*/ 9 w 104"/>
                <a:gd name="T13" fmla="*/ 24 h 152"/>
                <a:gd name="T14" fmla="*/ 16 w 104"/>
                <a:gd name="T15" fmla="*/ 10 h 152"/>
                <a:gd name="T16" fmla="*/ 9 w 104"/>
                <a:gd name="T17" fmla="*/ 3 h 152"/>
                <a:gd name="T18" fmla="*/ 2 w 104"/>
                <a:gd name="T19" fmla="*/ 8 h 152"/>
                <a:gd name="T20" fmla="*/ 1 w 104"/>
                <a:gd name="T21" fmla="*/ 7 h 152"/>
                <a:gd name="T22" fmla="*/ 4 w 104"/>
                <a:gd name="T23" fmla="*/ 3 h 152"/>
                <a:gd name="T24" fmla="*/ 11 w 104"/>
                <a:gd name="T25" fmla="*/ 0 h 152"/>
                <a:gd name="T26" fmla="*/ 21 w 104"/>
                <a:gd name="T27" fmla="*/ 9 h 152"/>
                <a:gd name="T28" fmla="*/ 14 w 104"/>
                <a:gd name="T29" fmla="*/ 21 h 152"/>
                <a:gd name="T30" fmla="*/ 6 w 104"/>
                <a:gd name="T31" fmla="*/ 29 h 152"/>
                <a:gd name="T32" fmla="*/ 16 w 104"/>
                <a:gd name="T33" fmla="*/ 29 h 152"/>
                <a:gd name="T34" fmla="*/ 21 w 104"/>
                <a:gd name="T35" fmla="*/ 26 h 152"/>
                <a:gd name="T36" fmla="*/ 23 w 104"/>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4" h="152">
                  <a:moveTo>
                    <a:pt x="103" y="120"/>
                  </a:moveTo>
                  <a:lnTo>
                    <a:pt x="103" y="120"/>
                  </a:lnTo>
                  <a:cubicBezTo>
                    <a:pt x="98" y="130"/>
                    <a:pt x="93" y="141"/>
                    <a:pt x="93" y="151"/>
                  </a:cubicBezTo>
                  <a:cubicBezTo>
                    <a:pt x="0" y="151"/>
                    <a:pt x="0" y="151"/>
                    <a:pt x="0" y="151"/>
                  </a:cubicBezTo>
                  <a:cubicBezTo>
                    <a:pt x="0" y="146"/>
                    <a:pt x="0" y="146"/>
                    <a:pt x="0" y="146"/>
                  </a:cubicBezTo>
                  <a:cubicBezTo>
                    <a:pt x="15" y="135"/>
                    <a:pt x="31" y="120"/>
                    <a:pt x="41" y="110"/>
                  </a:cubicBezTo>
                  <a:cubicBezTo>
                    <a:pt x="56" y="89"/>
                    <a:pt x="73" y="68"/>
                    <a:pt x="73" y="47"/>
                  </a:cubicBezTo>
                  <a:cubicBezTo>
                    <a:pt x="73" y="27"/>
                    <a:pt x="62" y="16"/>
                    <a:pt x="41" y="16"/>
                  </a:cubicBezTo>
                  <a:cubicBezTo>
                    <a:pt x="26" y="16"/>
                    <a:pt x="15" y="32"/>
                    <a:pt x="10" y="37"/>
                  </a:cubicBezTo>
                  <a:cubicBezTo>
                    <a:pt x="5" y="32"/>
                    <a:pt x="5" y="32"/>
                    <a:pt x="5" y="32"/>
                  </a:cubicBezTo>
                  <a:cubicBezTo>
                    <a:pt x="20" y="16"/>
                    <a:pt x="20" y="16"/>
                    <a:pt x="20" y="16"/>
                  </a:cubicBezTo>
                  <a:cubicBezTo>
                    <a:pt x="26" y="6"/>
                    <a:pt x="36" y="0"/>
                    <a:pt x="51" y="0"/>
                  </a:cubicBezTo>
                  <a:cubicBezTo>
                    <a:pt x="73" y="0"/>
                    <a:pt x="93" y="16"/>
                    <a:pt x="93" y="42"/>
                  </a:cubicBezTo>
                  <a:cubicBezTo>
                    <a:pt x="93" y="63"/>
                    <a:pt x="83" y="78"/>
                    <a:pt x="62" y="99"/>
                  </a:cubicBezTo>
                  <a:cubicBezTo>
                    <a:pt x="26" y="135"/>
                    <a:pt x="26" y="135"/>
                    <a:pt x="26" y="135"/>
                  </a:cubicBezTo>
                  <a:cubicBezTo>
                    <a:pt x="73" y="135"/>
                    <a:pt x="73" y="135"/>
                    <a:pt x="73" y="135"/>
                  </a:cubicBezTo>
                  <a:cubicBezTo>
                    <a:pt x="83" y="135"/>
                    <a:pt x="88" y="135"/>
                    <a:pt x="93" y="120"/>
                  </a:cubicBezTo>
                  <a:lnTo>
                    <a:pt x="103"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1" name="Freeform 41"/>
            <p:cNvSpPr>
              <a:spLocks noChangeArrowheads="1"/>
            </p:cNvSpPr>
            <p:nvPr/>
          </p:nvSpPr>
          <p:spPr bwMode="auto">
            <a:xfrm>
              <a:off x="7295736" y="6423288"/>
              <a:ext cx="152326" cy="272573"/>
            </a:xfrm>
            <a:custGeom>
              <a:avLst/>
              <a:gdLst>
                <a:gd name="G0" fmla="+- 27 0 0"/>
                <a:gd name="G1" fmla="+- 27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1 256 1"/>
                <a:gd name="T1" fmla="*/ 0 256 1"/>
                <a:gd name="G26" fmla="+- 0 T0 T1"/>
                <a:gd name="G27" fmla="cos G25 G26"/>
                <a:gd name="G28" fmla="+- 146 0 0"/>
                <a:gd name="G29" fmla="+- 146 0 0"/>
                <a:gd name="G30" fmla="+- 141 0 0"/>
                <a:gd name="G31" fmla="+- 141 0 0"/>
                <a:gd name="G32" fmla="+- 135 0 0"/>
                <a:gd name="G33" fmla="+- 135 0 0"/>
                <a:gd name="G34" fmla="+- 130 0 0"/>
                <a:gd name="G35" fmla="*/ 1 0 0"/>
                <a:gd name="T2" fmla="*/ 130 256 1"/>
                <a:gd name="T3" fmla="*/ 0 256 1"/>
                <a:gd name="G36" fmla="+- 0 T2 T3"/>
                <a:gd name="G37" fmla="cos G35 G36"/>
                <a:gd name="G38" fmla="*/ 1 0 0"/>
                <a:gd name="T4" fmla="*/ 130 256 1"/>
                <a:gd name="T5" fmla="*/ 0 256 1"/>
                <a:gd name="G39" fmla="+- 0 T4 T5"/>
                <a:gd name="G40" fmla="cos G38 G39"/>
                <a:gd name="G41" fmla="*/ 1 0 0"/>
                <a:gd name="T6" fmla="*/ 130 256 1"/>
                <a:gd name="T7" fmla="*/ 0 256 1"/>
                <a:gd name="G42" fmla="+- 0 T6 T7"/>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32 256 1"/>
                <a:gd name="T9" fmla="*/ 0 256 1"/>
                <a:gd name="G68" fmla="+- 0 T8 T9"/>
                <a:gd name="G69" fmla="cos G67 G68"/>
                <a:gd name="G70" fmla="+- 27 0 0"/>
                <a:gd name="T10" fmla="*/ 1 w 94"/>
                <a:gd name="T11" fmla="*/ 6 h 157"/>
                <a:gd name="T12" fmla="*/ 1 w 94"/>
                <a:gd name="T13" fmla="*/ 6 h 157"/>
                <a:gd name="T14" fmla="*/ 3 w 94"/>
                <a:gd name="T15" fmla="*/ 4 h 157"/>
                <a:gd name="T16" fmla="*/ 10 w 94"/>
                <a:gd name="T17" fmla="*/ 0 h 157"/>
                <a:gd name="T18" fmla="*/ 17 w 94"/>
                <a:gd name="T19" fmla="*/ 7 h 157"/>
                <a:gd name="T20" fmla="*/ 16 w 94"/>
                <a:gd name="T21" fmla="*/ 10 h 157"/>
                <a:gd name="T22" fmla="*/ 12 w 94"/>
                <a:gd name="T23" fmla="*/ 14 h 157"/>
                <a:gd name="T24" fmla="*/ 12 w 94"/>
                <a:gd name="T25" fmla="*/ 14 h 157"/>
                <a:gd name="T26" fmla="*/ 20 w 94"/>
                <a:gd name="T27" fmla="*/ 22 h 157"/>
                <a:gd name="T28" fmla="*/ 7 w 94"/>
                <a:gd name="T29" fmla="*/ 35 h 157"/>
                <a:gd name="T30" fmla="*/ 1 w 94"/>
                <a:gd name="T31" fmla="*/ 33 h 157"/>
                <a:gd name="T32" fmla="*/ 0 w 94"/>
                <a:gd name="T33" fmla="*/ 31 h 157"/>
                <a:gd name="T34" fmla="*/ 1 w 94"/>
                <a:gd name="T35" fmla="*/ 29 h 157"/>
                <a:gd name="T36" fmla="*/ 2 w 94"/>
                <a:gd name="T37" fmla="*/ 29 h 157"/>
                <a:gd name="T38" fmla="*/ 9 w 94"/>
                <a:gd name="T39" fmla="*/ 33 h 157"/>
                <a:gd name="T40" fmla="*/ 15 w 94"/>
                <a:gd name="T41" fmla="*/ 25 h 157"/>
                <a:gd name="T42" fmla="*/ 9 w 94"/>
                <a:gd name="T43" fmla="*/ 17 h 157"/>
                <a:gd name="T44" fmla="*/ 6 w 94"/>
                <a:gd name="T45" fmla="*/ 17 h 157"/>
                <a:gd name="T46" fmla="*/ 6 w 94"/>
                <a:gd name="T47" fmla="*/ 16 h 157"/>
                <a:gd name="T48" fmla="*/ 13 w 94"/>
                <a:gd name="T49" fmla="*/ 8 h 157"/>
                <a:gd name="T50" fmla="*/ 9 w 94"/>
                <a:gd name="T51" fmla="*/ 4 h 157"/>
                <a:gd name="T52" fmla="*/ 2 w 94"/>
                <a:gd name="T53" fmla="*/ 7 h 157"/>
                <a:gd name="T54" fmla="*/ 1 w 94"/>
                <a:gd name="T55" fmla="*/ 6 h 157"/>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57">
                  <a:moveTo>
                    <a:pt x="5" y="27"/>
                  </a:moveTo>
                  <a:lnTo>
                    <a:pt x="5" y="27"/>
                  </a:lnTo>
                  <a:cubicBezTo>
                    <a:pt x="16" y="16"/>
                    <a:pt x="16" y="16"/>
                    <a:pt x="16" y="16"/>
                  </a:cubicBezTo>
                  <a:cubicBezTo>
                    <a:pt x="21" y="6"/>
                    <a:pt x="36" y="0"/>
                    <a:pt x="46" y="0"/>
                  </a:cubicBezTo>
                  <a:cubicBezTo>
                    <a:pt x="67" y="0"/>
                    <a:pt x="82" y="16"/>
                    <a:pt x="82" y="32"/>
                  </a:cubicBezTo>
                  <a:cubicBezTo>
                    <a:pt x="82" y="37"/>
                    <a:pt x="77" y="42"/>
                    <a:pt x="77" y="47"/>
                  </a:cubicBezTo>
                  <a:cubicBezTo>
                    <a:pt x="72" y="52"/>
                    <a:pt x="67" y="58"/>
                    <a:pt x="57" y="63"/>
                  </a:cubicBezTo>
                  <a:cubicBezTo>
                    <a:pt x="82" y="68"/>
                    <a:pt x="93" y="83"/>
                    <a:pt x="93" y="99"/>
                  </a:cubicBezTo>
                  <a:cubicBezTo>
                    <a:pt x="93" y="141"/>
                    <a:pt x="46" y="156"/>
                    <a:pt x="31" y="156"/>
                  </a:cubicBezTo>
                  <a:cubicBezTo>
                    <a:pt x="21" y="156"/>
                    <a:pt x="10" y="151"/>
                    <a:pt x="5" y="146"/>
                  </a:cubicBezTo>
                  <a:cubicBezTo>
                    <a:pt x="0" y="146"/>
                    <a:pt x="0" y="141"/>
                    <a:pt x="0" y="141"/>
                  </a:cubicBezTo>
                  <a:cubicBezTo>
                    <a:pt x="0" y="135"/>
                    <a:pt x="5" y="135"/>
                    <a:pt x="5" y="130"/>
                  </a:cubicBezTo>
                  <a:cubicBezTo>
                    <a:pt x="10" y="130"/>
                    <a:pt x="10" y="130"/>
                    <a:pt x="10" y="130"/>
                  </a:cubicBezTo>
                  <a:cubicBezTo>
                    <a:pt x="21" y="135"/>
                    <a:pt x="31" y="146"/>
                    <a:pt x="41" y="146"/>
                  </a:cubicBezTo>
                  <a:cubicBezTo>
                    <a:pt x="62" y="146"/>
                    <a:pt x="72" y="130"/>
                    <a:pt x="72" y="110"/>
                  </a:cubicBezTo>
                  <a:cubicBezTo>
                    <a:pt x="72" y="83"/>
                    <a:pt x="57" y="78"/>
                    <a:pt x="41" y="78"/>
                  </a:cubicBezTo>
                  <a:cubicBezTo>
                    <a:pt x="36" y="78"/>
                    <a:pt x="31" y="78"/>
                    <a:pt x="26" y="78"/>
                  </a:cubicBezTo>
                  <a:cubicBezTo>
                    <a:pt x="26" y="73"/>
                    <a:pt x="26" y="73"/>
                    <a:pt x="26" y="73"/>
                  </a:cubicBezTo>
                  <a:cubicBezTo>
                    <a:pt x="46" y="63"/>
                    <a:pt x="62" y="58"/>
                    <a:pt x="62" y="37"/>
                  </a:cubicBezTo>
                  <a:cubicBezTo>
                    <a:pt x="62" y="22"/>
                    <a:pt x="52" y="16"/>
                    <a:pt x="41" y="16"/>
                  </a:cubicBezTo>
                  <a:cubicBezTo>
                    <a:pt x="26" y="16"/>
                    <a:pt x="16" y="27"/>
                    <a:pt x="10" y="32"/>
                  </a:cubicBezTo>
                  <a:lnTo>
                    <a:pt x="5" y="27"/>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2" name="Freeform 42"/>
            <p:cNvSpPr>
              <a:spLocks noChangeArrowheads="1"/>
            </p:cNvSpPr>
            <p:nvPr/>
          </p:nvSpPr>
          <p:spPr bwMode="auto">
            <a:xfrm>
              <a:off x="2309025" y="7160838"/>
              <a:ext cx="176378"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T0" fmla="*/ 98 256 1"/>
                <a:gd name="T1" fmla="*/ 0 256 1"/>
                <a:gd name="G51" fmla="+- 0 T0 T1"/>
                <a:gd name="G52" fmla="cos G50 G51"/>
                <a:gd name="G53" fmla="+- 1 0 0"/>
                <a:gd name="G54" fmla="+- 1 0 0"/>
                <a:gd name="G55" fmla="+- 1 0 0"/>
                <a:gd name="G56" fmla="+- 1 0 0"/>
                <a:gd name="T2" fmla="*/ 17 w 105"/>
                <a:gd name="T3" fmla="*/ 24 h 151"/>
                <a:gd name="T4" fmla="*/ 17 w 105"/>
                <a:gd name="T5" fmla="*/ 24 h 151"/>
                <a:gd name="T6" fmla="*/ 17 w 105"/>
                <a:gd name="T7" fmla="*/ 27 h 151"/>
                <a:gd name="T8" fmla="*/ 22 w 105"/>
                <a:gd name="T9" fmla="*/ 32 h 151"/>
                <a:gd name="T10" fmla="*/ 22 w 105"/>
                <a:gd name="T11" fmla="*/ 33 h 151"/>
                <a:gd name="T12" fmla="*/ 8 w 105"/>
                <a:gd name="T13" fmla="*/ 33 h 151"/>
                <a:gd name="T14" fmla="*/ 8 w 105"/>
                <a:gd name="T15" fmla="*/ 32 h 151"/>
                <a:gd name="T16" fmla="*/ 14 w 105"/>
                <a:gd name="T17" fmla="*/ 27 h 151"/>
                <a:gd name="T18" fmla="*/ 14 w 105"/>
                <a:gd name="T19" fmla="*/ 24 h 151"/>
                <a:gd name="T20" fmla="*/ 0 w 105"/>
                <a:gd name="T21" fmla="*/ 24 h 151"/>
                <a:gd name="T22" fmla="*/ 0 w 105"/>
                <a:gd name="T23" fmla="*/ 23 h 151"/>
                <a:gd name="T24" fmla="*/ 15 w 105"/>
                <a:gd name="T25" fmla="*/ 0 h 151"/>
                <a:gd name="T26" fmla="*/ 17 w 105"/>
                <a:gd name="T27" fmla="*/ 0 h 151"/>
                <a:gd name="T28" fmla="*/ 17 w 105"/>
                <a:gd name="T29" fmla="*/ 21 h 151"/>
                <a:gd name="T30" fmla="*/ 23 w 105"/>
                <a:gd name="T31" fmla="*/ 21 h 151"/>
                <a:gd name="T32" fmla="*/ 23 w 105"/>
                <a:gd name="T33" fmla="*/ 24 h 151"/>
                <a:gd name="T34" fmla="*/ 17 w 105"/>
                <a:gd name="T35" fmla="*/ 24 h 151"/>
                <a:gd name="T36" fmla="*/ 14 w 105"/>
                <a:gd name="T37" fmla="*/ 6 h 151"/>
                <a:gd name="T38" fmla="*/ 14 w 105"/>
                <a:gd name="T39" fmla="*/ 6 h 151"/>
                <a:gd name="T40" fmla="*/ 14 w 105"/>
                <a:gd name="T41" fmla="*/ 6 h 151"/>
                <a:gd name="T42" fmla="*/ 2 w 105"/>
                <a:gd name="T43" fmla="*/ 21 h 151"/>
                <a:gd name="T44" fmla="*/ 14 w 105"/>
                <a:gd name="T45" fmla="*/ 21 h 151"/>
                <a:gd name="T46" fmla="*/ 14 w 105"/>
                <a:gd name="T47" fmla="*/ 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5" h="151">
                  <a:moveTo>
                    <a:pt x="78" y="109"/>
                  </a:moveTo>
                  <a:lnTo>
                    <a:pt x="78" y="109"/>
                  </a:lnTo>
                  <a:cubicBezTo>
                    <a:pt x="78" y="124"/>
                    <a:pt x="78" y="124"/>
                    <a:pt x="78" y="124"/>
                  </a:cubicBezTo>
                  <a:cubicBezTo>
                    <a:pt x="78" y="139"/>
                    <a:pt x="83" y="145"/>
                    <a:pt x="99" y="145"/>
                  </a:cubicBezTo>
                  <a:cubicBezTo>
                    <a:pt x="99" y="150"/>
                    <a:pt x="99" y="150"/>
                    <a:pt x="99" y="150"/>
                  </a:cubicBezTo>
                  <a:cubicBezTo>
                    <a:pt x="37" y="150"/>
                    <a:pt x="37" y="150"/>
                    <a:pt x="37" y="150"/>
                  </a:cubicBezTo>
                  <a:cubicBezTo>
                    <a:pt x="37" y="145"/>
                    <a:pt x="37" y="145"/>
                    <a:pt x="37" y="145"/>
                  </a:cubicBezTo>
                  <a:cubicBezTo>
                    <a:pt x="58" y="145"/>
                    <a:pt x="63" y="139"/>
                    <a:pt x="63" y="124"/>
                  </a:cubicBezTo>
                  <a:cubicBezTo>
                    <a:pt x="63" y="109"/>
                    <a:pt x="63" y="109"/>
                    <a:pt x="63" y="109"/>
                  </a:cubicBezTo>
                  <a:cubicBezTo>
                    <a:pt x="0" y="109"/>
                    <a:pt x="0" y="109"/>
                    <a:pt x="0" y="109"/>
                  </a:cubicBezTo>
                  <a:cubicBezTo>
                    <a:pt x="0" y="104"/>
                    <a:pt x="0" y="104"/>
                    <a:pt x="0" y="104"/>
                  </a:cubicBezTo>
                  <a:cubicBezTo>
                    <a:pt x="21" y="68"/>
                    <a:pt x="47" y="31"/>
                    <a:pt x="68" y="0"/>
                  </a:cubicBezTo>
                  <a:cubicBezTo>
                    <a:pt x="78" y="0"/>
                    <a:pt x="78" y="0"/>
                    <a:pt x="78" y="0"/>
                  </a:cubicBezTo>
                  <a:cubicBezTo>
                    <a:pt x="78" y="98"/>
                    <a:pt x="78" y="98"/>
                    <a:pt x="78" y="98"/>
                  </a:cubicBezTo>
                  <a:cubicBezTo>
                    <a:pt x="104" y="98"/>
                    <a:pt x="104" y="98"/>
                    <a:pt x="104" y="98"/>
                  </a:cubicBezTo>
                  <a:cubicBezTo>
                    <a:pt x="104" y="109"/>
                    <a:pt x="104" y="109"/>
                    <a:pt x="104" y="109"/>
                  </a:cubicBezTo>
                  <a:lnTo>
                    <a:pt x="78" y="109"/>
                  </a:lnTo>
                  <a:close/>
                  <a:moveTo>
                    <a:pt x="63" y="26"/>
                  </a:moveTo>
                  <a:lnTo>
                    <a:pt x="63" y="26"/>
                  </a:lnTo>
                  <a:cubicBezTo>
                    <a:pt x="47" y="46"/>
                    <a:pt x="32" y="73"/>
                    <a:pt x="10" y="98"/>
                  </a:cubicBezTo>
                  <a:cubicBezTo>
                    <a:pt x="63" y="98"/>
                    <a:pt x="63" y="98"/>
                    <a:pt x="63" y="98"/>
                  </a:cubicBezTo>
                  <a:lnTo>
                    <a:pt x="63" y="26"/>
                  </a:lnTo>
                  <a:close/>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3" name="Freeform 43"/>
            <p:cNvSpPr>
              <a:spLocks noChangeArrowheads="1"/>
            </p:cNvSpPr>
            <p:nvPr/>
          </p:nvSpPr>
          <p:spPr bwMode="auto">
            <a:xfrm>
              <a:off x="3150833" y="7160838"/>
              <a:ext cx="160345"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39 0 0"/>
                <a:gd name="G18" fmla="+- 139 0 0"/>
                <a:gd name="G19" fmla="+- 139 0 0"/>
                <a:gd name="G20" fmla="+- 134 0 0"/>
                <a:gd name="G21" fmla="+- 129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5 w 95"/>
                <a:gd name="T1" fmla="*/ 14 h 156"/>
                <a:gd name="T2" fmla="*/ 5 w 95"/>
                <a:gd name="T3" fmla="*/ 14 h 156"/>
                <a:gd name="T4" fmla="*/ 11 w 95"/>
                <a:gd name="T5" fmla="*/ 12 h 156"/>
                <a:gd name="T6" fmla="*/ 21 w 95"/>
                <a:gd name="T7" fmla="*/ 21 h 156"/>
                <a:gd name="T8" fmla="*/ 16 w 95"/>
                <a:gd name="T9" fmla="*/ 29 h 156"/>
                <a:gd name="T10" fmla="*/ 7 w 95"/>
                <a:gd name="T11" fmla="*/ 34 h 156"/>
                <a:gd name="T12" fmla="*/ 1 w 95"/>
                <a:gd name="T13" fmla="*/ 32 h 156"/>
                <a:gd name="T14" fmla="*/ 0 w 95"/>
                <a:gd name="T15" fmla="*/ 30 h 156"/>
                <a:gd name="T16" fmla="*/ 1 w 95"/>
                <a:gd name="T17" fmla="*/ 28 h 156"/>
                <a:gd name="T18" fmla="*/ 2 w 95"/>
                <a:gd name="T19" fmla="*/ 28 h 156"/>
                <a:gd name="T20" fmla="*/ 9 w 95"/>
                <a:gd name="T21" fmla="*/ 30 h 156"/>
                <a:gd name="T22" fmla="*/ 16 w 95"/>
                <a:gd name="T23" fmla="*/ 23 h 156"/>
                <a:gd name="T24" fmla="*/ 7 w 95"/>
                <a:gd name="T25" fmla="*/ 15 h 156"/>
                <a:gd name="T26" fmla="*/ 1 w 95"/>
                <a:gd name="T27" fmla="*/ 16 h 156"/>
                <a:gd name="T28" fmla="*/ 4 w 95"/>
                <a:gd name="T29" fmla="*/ 0 h 156"/>
                <a:gd name="T30" fmla="*/ 20 w 95"/>
                <a:gd name="T31" fmla="*/ 0 h 156"/>
                <a:gd name="T32" fmla="*/ 20 w 95"/>
                <a:gd name="T33" fmla="*/ 1 h 156"/>
                <a:gd name="T34" fmla="*/ 18 w 95"/>
                <a:gd name="T35" fmla="*/ 5 h 156"/>
                <a:gd name="T36" fmla="*/ 6 w 95"/>
                <a:gd name="T37" fmla="*/ 5 h 156"/>
                <a:gd name="T38" fmla="*/ 5 w 95"/>
                <a:gd name="T39" fmla="*/ 1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6">
                  <a:moveTo>
                    <a:pt x="21" y="62"/>
                  </a:moveTo>
                  <a:lnTo>
                    <a:pt x="21" y="62"/>
                  </a:lnTo>
                  <a:cubicBezTo>
                    <a:pt x="27" y="62"/>
                    <a:pt x="42" y="57"/>
                    <a:pt x="48" y="57"/>
                  </a:cubicBezTo>
                  <a:cubicBezTo>
                    <a:pt x="78" y="57"/>
                    <a:pt x="94" y="78"/>
                    <a:pt x="94" y="98"/>
                  </a:cubicBezTo>
                  <a:cubicBezTo>
                    <a:pt x="94" y="109"/>
                    <a:pt x="83" y="124"/>
                    <a:pt x="73" y="134"/>
                  </a:cubicBezTo>
                  <a:cubicBezTo>
                    <a:pt x="58" y="145"/>
                    <a:pt x="42" y="155"/>
                    <a:pt x="32" y="155"/>
                  </a:cubicBezTo>
                  <a:cubicBezTo>
                    <a:pt x="16" y="155"/>
                    <a:pt x="6" y="150"/>
                    <a:pt x="6" y="145"/>
                  </a:cubicBezTo>
                  <a:cubicBezTo>
                    <a:pt x="0" y="139"/>
                    <a:pt x="0" y="139"/>
                    <a:pt x="0" y="139"/>
                  </a:cubicBezTo>
                  <a:cubicBezTo>
                    <a:pt x="0" y="134"/>
                    <a:pt x="0" y="129"/>
                    <a:pt x="6" y="129"/>
                  </a:cubicBezTo>
                  <a:lnTo>
                    <a:pt x="11" y="129"/>
                  </a:lnTo>
                  <a:cubicBezTo>
                    <a:pt x="16" y="134"/>
                    <a:pt x="27" y="139"/>
                    <a:pt x="42" y="139"/>
                  </a:cubicBezTo>
                  <a:cubicBezTo>
                    <a:pt x="63" y="139"/>
                    <a:pt x="73" y="124"/>
                    <a:pt x="73" y="104"/>
                  </a:cubicBezTo>
                  <a:cubicBezTo>
                    <a:pt x="73" y="83"/>
                    <a:pt x="58" y="68"/>
                    <a:pt x="32" y="68"/>
                  </a:cubicBezTo>
                  <a:cubicBezTo>
                    <a:pt x="21" y="68"/>
                    <a:pt x="16" y="73"/>
                    <a:pt x="6" y="73"/>
                  </a:cubicBezTo>
                  <a:cubicBezTo>
                    <a:pt x="16" y="0"/>
                    <a:pt x="16" y="0"/>
                    <a:pt x="16" y="0"/>
                  </a:cubicBezTo>
                  <a:cubicBezTo>
                    <a:pt x="89" y="0"/>
                    <a:pt x="89" y="0"/>
                    <a:pt x="89" y="0"/>
                  </a:cubicBezTo>
                  <a:cubicBezTo>
                    <a:pt x="89" y="5"/>
                    <a:pt x="89" y="5"/>
                    <a:pt x="89" y="5"/>
                  </a:cubicBezTo>
                  <a:cubicBezTo>
                    <a:pt x="83" y="21"/>
                    <a:pt x="83" y="21"/>
                    <a:pt x="83" y="21"/>
                  </a:cubicBezTo>
                  <a:cubicBezTo>
                    <a:pt x="27" y="21"/>
                    <a:pt x="27" y="21"/>
                    <a:pt x="27" y="21"/>
                  </a:cubicBezTo>
                  <a:lnTo>
                    <a:pt x="21" y="62"/>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34" name="Freeform 44"/>
            <p:cNvSpPr>
              <a:spLocks noChangeArrowheads="1"/>
            </p:cNvSpPr>
            <p:nvPr/>
          </p:nvSpPr>
          <p:spPr bwMode="auto">
            <a:xfrm>
              <a:off x="3968590" y="7152822"/>
              <a:ext cx="176378" cy="28059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4 0 0"/>
                <a:gd name="G13" fmla="+- 98 0 0"/>
                <a:gd name="G14" fmla="+- 46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5"/>
                <a:gd name="T1" fmla="*/ 15 h 161"/>
                <a:gd name="T2" fmla="*/ 9 w 105"/>
                <a:gd name="T3" fmla="*/ 15 h 161"/>
                <a:gd name="T4" fmla="*/ 13 w 105"/>
                <a:gd name="T5" fmla="*/ 14 h 161"/>
                <a:gd name="T6" fmla="*/ 23 w 105"/>
                <a:gd name="T7" fmla="*/ 23 h 161"/>
                <a:gd name="T8" fmla="*/ 12 w 105"/>
                <a:gd name="T9" fmla="*/ 36 h 161"/>
                <a:gd name="T10" fmla="*/ 0 w 105"/>
                <a:gd name="T11" fmla="*/ 22 h 161"/>
                <a:gd name="T12" fmla="*/ 15 w 105"/>
                <a:gd name="T13" fmla="*/ 2 h 161"/>
                <a:gd name="T14" fmla="*/ 21 w 105"/>
                <a:gd name="T15" fmla="*/ 0 h 161"/>
                <a:gd name="T16" fmla="*/ 22 w 105"/>
                <a:gd name="T17" fmla="*/ 2 h 161"/>
                <a:gd name="T18" fmla="*/ 16 w 105"/>
                <a:gd name="T19" fmla="*/ 3 h 161"/>
                <a:gd name="T20" fmla="*/ 6 w 105"/>
                <a:gd name="T21" fmla="*/ 16 h 161"/>
                <a:gd name="T22" fmla="*/ 9 w 105"/>
                <a:gd name="T23" fmla="*/ 15 h 161"/>
                <a:gd name="T24" fmla="*/ 6 w 105"/>
                <a:gd name="T25" fmla="*/ 19 h 161"/>
                <a:gd name="T26" fmla="*/ 6 w 105"/>
                <a:gd name="T27" fmla="*/ 19 h 161"/>
                <a:gd name="T28" fmla="*/ 6 w 105"/>
                <a:gd name="T29" fmla="*/ 22 h 161"/>
                <a:gd name="T30" fmla="*/ 13 w 105"/>
                <a:gd name="T31" fmla="*/ 34 h 161"/>
                <a:gd name="T32" fmla="*/ 18 w 105"/>
                <a:gd name="T33" fmla="*/ 25 h 161"/>
                <a:gd name="T34" fmla="*/ 10 w 105"/>
                <a:gd name="T35" fmla="*/ 16 h 161"/>
                <a:gd name="T36" fmla="*/ 6 w 105"/>
                <a:gd name="T37" fmla="*/ 1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61">
                  <a:moveTo>
                    <a:pt x="42" y="67"/>
                  </a:moveTo>
                  <a:lnTo>
                    <a:pt x="42" y="67"/>
                  </a:lnTo>
                  <a:cubicBezTo>
                    <a:pt x="47" y="62"/>
                    <a:pt x="53" y="62"/>
                    <a:pt x="58" y="62"/>
                  </a:cubicBezTo>
                  <a:cubicBezTo>
                    <a:pt x="83" y="62"/>
                    <a:pt x="104" y="83"/>
                    <a:pt x="104" y="103"/>
                  </a:cubicBezTo>
                  <a:cubicBezTo>
                    <a:pt x="104" y="134"/>
                    <a:pt x="83" y="160"/>
                    <a:pt x="53" y="160"/>
                  </a:cubicBezTo>
                  <a:cubicBezTo>
                    <a:pt x="26" y="160"/>
                    <a:pt x="0" y="134"/>
                    <a:pt x="0" y="98"/>
                  </a:cubicBezTo>
                  <a:cubicBezTo>
                    <a:pt x="0" y="46"/>
                    <a:pt x="42" y="20"/>
                    <a:pt x="68" y="10"/>
                  </a:cubicBezTo>
                  <a:cubicBezTo>
                    <a:pt x="73" y="5"/>
                    <a:pt x="89" y="5"/>
                    <a:pt x="94" y="0"/>
                  </a:cubicBezTo>
                  <a:cubicBezTo>
                    <a:pt x="99" y="10"/>
                    <a:pt x="99" y="10"/>
                    <a:pt x="99" y="10"/>
                  </a:cubicBezTo>
                  <a:cubicBezTo>
                    <a:pt x="89" y="10"/>
                    <a:pt x="78" y="15"/>
                    <a:pt x="73" y="15"/>
                  </a:cubicBezTo>
                  <a:cubicBezTo>
                    <a:pt x="58" y="26"/>
                    <a:pt x="36" y="41"/>
                    <a:pt x="26" y="73"/>
                  </a:cubicBezTo>
                  <a:lnTo>
                    <a:pt x="42" y="67"/>
                  </a:lnTo>
                  <a:close/>
                  <a:moveTo>
                    <a:pt x="26" y="83"/>
                  </a:moveTo>
                  <a:lnTo>
                    <a:pt x="26" y="83"/>
                  </a:lnTo>
                  <a:cubicBezTo>
                    <a:pt x="26" y="88"/>
                    <a:pt x="26" y="93"/>
                    <a:pt x="26" y="98"/>
                  </a:cubicBezTo>
                  <a:cubicBezTo>
                    <a:pt x="26" y="129"/>
                    <a:pt x="36" y="150"/>
                    <a:pt x="58" y="150"/>
                  </a:cubicBezTo>
                  <a:cubicBezTo>
                    <a:pt x="73" y="150"/>
                    <a:pt x="83" y="129"/>
                    <a:pt x="83" y="114"/>
                  </a:cubicBezTo>
                  <a:cubicBezTo>
                    <a:pt x="83" y="93"/>
                    <a:pt x="73" y="73"/>
                    <a:pt x="47" y="73"/>
                  </a:cubicBezTo>
                  <a:cubicBezTo>
                    <a:pt x="42" y="73"/>
                    <a:pt x="31" y="78"/>
                    <a:pt x="26" y="83"/>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35" name="Freeform 45"/>
            <p:cNvSpPr>
              <a:spLocks noChangeArrowheads="1"/>
            </p:cNvSpPr>
            <p:nvPr/>
          </p:nvSpPr>
          <p:spPr bwMode="auto">
            <a:xfrm>
              <a:off x="4810398" y="7160838"/>
              <a:ext cx="160345" cy="264556"/>
            </a:xfrm>
            <a:custGeom>
              <a:avLst/>
              <a:gdLst>
                <a:gd name="G0" fmla="+- 1 0 0"/>
                <a:gd name="G1" fmla="+- 1 0 0"/>
                <a:gd name="G2" fmla="+- 1 0 0"/>
                <a:gd name="G3" fmla="+- 1 0 0"/>
                <a:gd name="G4" fmla="+- 1 0 0"/>
                <a:gd name="G5" fmla="*/ 1 0 0"/>
                <a:gd name="T0" fmla="*/ 155 256 1"/>
                <a:gd name="T1" fmla="*/ 0 256 1"/>
                <a:gd name="G6" fmla="+- 0 T0 T1"/>
                <a:gd name="G7" fmla="cos G5 G6"/>
                <a:gd name="G8" fmla="*/ 1 0 0"/>
                <a:gd name="T2" fmla="*/ 155 256 1"/>
                <a:gd name="T3" fmla="*/ 0 256 1"/>
                <a:gd name="G9" fmla="+- 0 T2 T3"/>
                <a:gd name="G10" fmla="cos G8 G9"/>
                <a:gd name="G11" fmla="*/ 1 0 0"/>
                <a:gd name="T4" fmla="*/ 155 256 1"/>
                <a:gd name="T5" fmla="*/ 0 256 1"/>
                <a:gd name="G12" fmla="+- 0 T4 T5"/>
                <a:gd name="G13" fmla="cos G11 G12"/>
                <a:gd name="G14" fmla="*/ 1 0 0"/>
                <a:gd name="T6" fmla="*/ 150 256 1"/>
                <a:gd name="T7" fmla="*/ 0 256 1"/>
                <a:gd name="G15" fmla="+- 0 T6 T7"/>
                <a:gd name="G16" fmla="cos G14 G15"/>
                <a:gd name="G17" fmla="*/ 1 0 0"/>
                <a:gd name="T8" fmla="*/ 150 256 1"/>
                <a:gd name="T9" fmla="*/ 0 256 1"/>
                <a:gd name="G18" fmla="+- 0 T8 T9"/>
                <a:gd name="G19" fmla="cos G17 G18"/>
                <a:gd name="G20" fmla="*/ 1 0 0"/>
                <a:gd name="T10" fmla="*/ 150 256 1"/>
                <a:gd name="T11" fmla="*/ 0 256 1"/>
                <a:gd name="G21" fmla="+- 0 T10 T11"/>
                <a:gd name="G22" fmla="cos G20 G21"/>
                <a:gd name="G23" fmla="+- 1 0 0"/>
                <a:gd name="G24" fmla="+- 1 0 0"/>
                <a:gd name="G25" fmla="+- 1 0 0"/>
                <a:gd name="G26" fmla="+- 1 0 0"/>
                <a:gd name="G27" fmla="+- 1 0 0"/>
                <a:gd name="G28" fmla="+- 1 0 0"/>
                <a:gd name="G29" fmla="*/ 1 0 0"/>
                <a:gd name="G30" fmla="*/ 1 0 0"/>
                <a:gd name="G31" fmla="+- 36 0 0"/>
                <a:gd name="G32" fmla="+- 36 0 0"/>
                <a:gd name="G33" fmla="+- 36 0 0"/>
                <a:gd name="G34" fmla="+- 36 0 0"/>
                <a:gd name="G35" fmla="+- 21 0 0"/>
                <a:gd name="G36" fmla="+- 10 0 0"/>
                <a:gd name="G37" fmla="*/ 1 0 0"/>
                <a:gd name="G38" fmla="+- 1 0 0"/>
                <a:gd name="G39" fmla="+- 1 0 0"/>
                <a:gd name="G40" fmla="+- 1 0 0"/>
                <a:gd name="G41" fmla="+- 1 0 0"/>
                <a:gd name="T12" fmla="*/ 21 w 99"/>
                <a:gd name="T13" fmla="*/ 1 h 156"/>
                <a:gd name="T14" fmla="*/ 21 w 99"/>
                <a:gd name="T15" fmla="*/ 1 h 156"/>
                <a:gd name="T16" fmla="*/ 7 w 99"/>
                <a:gd name="T17" fmla="*/ 33 h 156"/>
                <a:gd name="T18" fmla="*/ 2 w 99"/>
                <a:gd name="T19" fmla="*/ 34 h 156"/>
                <a:gd name="T20" fmla="*/ 2 w 99"/>
                <a:gd name="T21" fmla="*/ 33 h 156"/>
                <a:gd name="T22" fmla="*/ 18 w 99"/>
                <a:gd name="T23" fmla="*/ 5 h 156"/>
                <a:gd name="T24" fmla="*/ 7 w 99"/>
                <a:gd name="T25" fmla="*/ 5 h 156"/>
                <a:gd name="T26" fmla="*/ 1 w 99"/>
                <a:gd name="T27" fmla="*/ 8 h 156"/>
                <a:gd name="T28" fmla="*/ 0 w 99"/>
                <a:gd name="T29" fmla="*/ 8 h 156"/>
                <a:gd name="T30" fmla="*/ 1 w 99"/>
                <a:gd name="T31" fmla="*/ 0 h 156"/>
                <a:gd name="T32" fmla="*/ 21 w 99"/>
                <a:gd name="T33" fmla="*/ 0 h 156"/>
                <a:gd name="T34" fmla="*/ 21 w 99"/>
                <a:gd name="T35" fmla="*/ 1 h 156"/>
              </a:gdLst>
              <a:ahLst/>
              <a:cxnLst>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6">
                  <a:moveTo>
                    <a:pt x="98" y="5"/>
                  </a:moveTo>
                  <a:lnTo>
                    <a:pt x="98" y="5"/>
                  </a:lnTo>
                  <a:cubicBezTo>
                    <a:pt x="78" y="51"/>
                    <a:pt x="52" y="104"/>
                    <a:pt x="31" y="150"/>
                  </a:cubicBezTo>
                  <a:cubicBezTo>
                    <a:pt x="10" y="155"/>
                    <a:pt x="10" y="155"/>
                    <a:pt x="10" y="155"/>
                  </a:cubicBezTo>
                  <a:cubicBezTo>
                    <a:pt x="10" y="150"/>
                    <a:pt x="10" y="150"/>
                    <a:pt x="10" y="150"/>
                  </a:cubicBezTo>
                  <a:cubicBezTo>
                    <a:pt x="36" y="109"/>
                    <a:pt x="62" y="62"/>
                    <a:pt x="83" y="21"/>
                  </a:cubicBezTo>
                  <a:cubicBezTo>
                    <a:pt x="31" y="21"/>
                    <a:pt x="31" y="21"/>
                    <a:pt x="31" y="21"/>
                  </a:cubicBezTo>
                  <a:cubicBezTo>
                    <a:pt x="15" y="21"/>
                    <a:pt x="15" y="21"/>
                    <a:pt x="5" y="36"/>
                  </a:cubicBezTo>
                  <a:cubicBezTo>
                    <a:pt x="0" y="36"/>
                    <a:pt x="0" y="36"/>
                    <a:pt x="0" y="36"/>
                  </a:cubicBezTo>
                  <a:cubicBezTo>
                    <a:pt x="0" y="21"/>
                    <a:pt x="5" y="10"/>
                    <a:pt x="5" y="0"/>
                  </a:cubicBezTo>
                  <a:cubicBezTo>
                    <a:pt x="98" y="0"/>
                    <a:pt x="98" y="0"/>
                    <a:pt x="98" y="0"/>
                  </a:cubicBezTo>
                  <a:lnTo>
                    <a:pt x="98" y="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36" name="Freeform 46"/>
            <p:cNvSpPr>
              <a:spLocks noChangeArrowheads="1"/>
            </p:cNvSpPr>
            <p:nvPr/>
          </p:nvSpPr>
          <p:spPr bwMode="auto">
            <a:xfrm>
              <a:off x="5636172" y="7160838"/>
              <a:ext cx="152326"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39 0 0"/>
                <a:gd name="G16" fmla="+- 114 0 0"/>
                <a:gd name="G17" fmla="+- 104 0 0"/>
                <a:gd name="G18" fmla="+- 93 0 0"/>
                <a:gd name="G19" fmla="*/ 1 0 0"/>
                <a:gd name="T0" fmla="*/ 88 256 1"/>
                <a:gd name="T1" fmla="*/ 0 256 1"/>
                <a:gd name="G20" fmla="+- 0 T0 T1"/>
                <a:gd name="G21" fmla="cos G19 G20"/>
                <a:gd name="G22" fmla="*/ 1 0 0"/>
                <a:gd name="G23" fmla="+- 1 0 0"/>
                <a:gd name="G24" fmla="+- 1 0 0"/>
                <a:gd name="G25" fmla="*/ 1 0 0"/>
                <a:gd name="G26" fmla="+- 57 0 0"/>
                <a:gd name="G27" fmla="+- 36 0 0"/>
                <a:gd name="G28" fmla="+- 15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7 h 156"/>
                <a:gd name="T4" fmla="*/ 19 w 94"/>
                <a:gd name="T5" fmla="*/ 7 h 156"/>
                <a:gd name="T6" fmla="*/ 18 w 94"/>
                <a:gd name="T7" fmla="*/ 11 h 156"/>
                <a:gd name="T8" fmla="*/ 13 w 94"/>
                <a:gd name="T9" fmla="*/ 15 h 156"/>
                <a:gd name="T10" fmla="*/ 20 w 94"/>
                <a:gd name="T11" fmla="*/ 24 h 156"/>
                <a:gd name="T12" fmla="*/ 10 w 94"/>
                <a:gd name="T13" fmla="*/ 34 h 156"/>
                <a:gd name="T14" fmla="*/ 0 w 94"/>
                <a:gd name="T15" fmla="*/ 25 h 156"/>
                <a:gd name="T16" fmla="*/ 2 w 94"/>
                <a:gd name="T17" fmla="*/ 19 h 156"/>
                <a:gd name="T18" fmla="*/ 7 w 94"/>
                <a:gd name="T19" fmla="*/ 16 h 156"/>
                <a:gd name="T20" fmla="*/ 1 w 94"/>
                <a:gd name="T21" fmla="*/ 8 h 156"/>
                <a:gd name="T22" fmla="*/ 11 w 94"/>
                <a:gd name="T23" fmla="*/ 0 h 156"/>
                <a:gd name="T24" fmla="*/ 19 w 94"/>
                <a:gd name="T25" fmla="*/ 7 h 156"/>
                <a:gd name="T26" fmla="*/ 17 w 94"/>
                <a:gd name="T27" fmla="*/ 26 h 156"/>
                <a:gd name="T28" fmla="*/ 17 w 94"/>
                <a:gd name="T29" fmla="*/ 26 h 156"/>
                <a:gd name="T30" fmla="*/ 9 w 94"/>
                <a:gd name="T31" fmla="*/ 17 h 156"/>
                <a:gd name="T32" fmla="*/ 4 w 94"/>
                <a:gd name="T33" fmla="*/ 25 h 156"/>
                <a:gd name="T34" fmla="*/ 10 w 94"/>
                <a:gd name="T35" fmla="*/ 32 h 156"/>
                <a:gd name="T36" fmla="*/ 17 w 94"/>
                <a:gd name="T37" fmla="*/ 26 h 156"/>
                <a:gd name="T38" fmla="*/ 6 w 94"/>
                <a:gd name="T39" fmla="*/ 7 h 156"/>
                <a:gd name="T40" fmla="*/ 6 w 94"/>
                <a:gd name="T41" fmla="*/ 7 h 156"/>
                <a:gd name="T42" fmla="*/ 12 w 94"/>
                <a:gd name="T43" fmla="*/ 14 h 156"/>
                <a:gd name="T44" fmla="*/ 16 w 94"/>
                <a:gd name="T45" fmla="*/ 8 h 156"/>
                <a:gd name="T46" fmla="*/ 10 w 94"/>
                <a:gd name="T47" fmla="*/ 1 h 156"/>
                <a:gd name="T48" fmla="*/ 6 w 94"/>
                <a:gd name="T49" fmla="*/ 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6">
                  <a:moveTo>
                    <a:pt x="88" y="31"/>
                  </a:moveTo>
                  <a:lnTo>
                    <a:pt x="88" y="31"/>
                  </a:lnTo>
                  <a:cubicBezTo>
                    <a:pt x="88" y="41"/>
                    <a:pt x="88" y="46"/>
                    <a:pt x="83" y="51"/>
                  </a:cubicBezTo>
                  <a:cubicBezTo>
                    <a:pt x="78" y="57"/>
                    <a:pt x="73" y="62"/>
                    <a:pt x="62" y="68"/>
                  </a:cubicBezTo>
                  <a:cubicBezTo>
                    <a:pt x="78" y="78"/>
                    <a:pt x="93" y="88"/>
                    <a:pt x="93" y="109"/>
                  </a:cubicBezTo>
                  <a:cubicBezTo>
                    <a:pt x="93" y="139"/>
                    <a:pt x="67" y="155"/>
                    <a:pt x="46" y="155"/>
                  </a:cubicBezTo>
                  <a:cubicBezTo>
                    <a:pt x="20" y="155"/>
                    <a:pt x="0" y="139"/>
                    <a:pt x="0" y="114"/>
                  </a:cubicBezTo>
                  <a:cubicBezTo>
                    <a:pt x="0" y="104"/>
                    <a:pt x="5" y="93"/>
                    <a:pt x="10" y="88"/>
                  </a:cubicBezTo>
                  <a:cubicBezTo>
                    <a:pt x="15" y="88"/>
                    <a:pt x="26" y="78"/>
                    <a:pt x="31" y="73"/>
                  </a:cubicBezTo>
                  <a:cubicBezTo>
                    <a:pt x="15" y="68"/>
                    <a:pt x="5" y="57"/>
                    <a:pt x="5" y="36"/>
                  </a:cubicBezTo>
                  <a:cubicBezTo>
                    <a:pt x="5" y="15"/>
                    <a:pt x="26" y="0"/>
                    <a:pt x="51" y="0"/>
                  </a:cubicBezTo>
                  <a:cubicBezTo>
                    <a:pt x="73" y="0"/>
                    <a:pt x="88" y="15"/>
                    <a:pt x="88" y="31"/>
                  </a:cubicBezTo>
                  <a:close/>
                  <a:moveTo>
                    <a:pt x="78" y="119"/>
                  </a:moveTo>
                  <a:lnTo>
                    <a:pt x="78" y="119"/>
                  </a:lnTo>
                  <a:cubicBezTo>
                    <a:pt x="78" y="98"/>
                    <a:pt x="56" y="88"/>
                    <a:pt x="41" y="78"/>
                  </a:cubicBezTo>
                  <a:cubicBezTo>
                    <a:pt x="26" y="88"/>
                    <a:pt x="20" y="98"/>
                    <a:pt x="20" y="114"/>
                  </a:cubicBezTo>
                  <a:cubicBezTo>
                    <a:pt x="20" y="134"/>
                    <a:pt x="36" y="145"/>
                    <a:pt x="46" y="145"/>
                  </a:cubicBezTo>
                  <a:cubicBezTo>
                    <a:pt x="62" y="145"/>
                    <a:pt x="78" y="134"/>
                    <a:pt x="78" y="119"/>
                  </a:cubicBezTo>
                  <a:close/>
                  <a:moveTo>
                    <a:pt x="26" y="31"/>
                  </a:moveTo>
                  <a:lnTo>
                    <a:pt x="26" y="31"/>
                  </a:lnTo>
                  <a:cubicBezTo>
                    <a:pt x="26" y="46"/>
                    <a:pt x="36" y="57"/>
                    <a:pt x="56" y="62"/>
                  </a:cubicBezTo>
                  <a:cubicBezTo>
                    <a:pt x="62" y="57"/>
                    <a:pt x="73" y="51"/>
                    <a:pt x="73" y="36"/>
                  </a:cubicBezTo>
                  <a:cubicBezTo>
                    <a:pt x="73" y="15"/>
                    <a:pt x="56" y="5"/>
                    <a:pt x="46" y="5"/>
                  </a:cubicBezTo>
                  <a:cubicBezTo>
                    <a:pt x="31" y="5"/>
                    <a:pt x="26" y="21"/>
                    <a:pt x="26" y="31"/>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37" name="Freeform 47"/>
            <p:cNvSpPr>
              <a:spLocks noChangeArrowheads="1"/>
            </p:cNvSpPr>
            <p:nvPr/>
          </p:nvSpPr>
          <p:spPr bwMode="auto">
            <a:xfrm>
              <a:off x="6469963" y="7160838"/>
              <a:ext cx="160345" cy="264556"/>
            </a:xfrm>
            <a:custGeom>
              <a:avLst/>
              <a:gdLst>
                <a:gd name="G0" fmla="+- 1 0 0"/>
                <a:gd name="G1" fmla="+- 1 0 0"/>
                <a:gd name="G2" fmla="+- 1 0 0"/>
                <a:gd name="G3" fmla="+- 1 0 0"/>
                <a:gd name="G4" fmla="+- 1 0 0"/>
                <a:gd name="G5" fmla="+- 1 0 0"/>
                <a:gd name="G6" fmla="*/ 1 0 0"/>
                <a:gd name="T0" fmla="*/ 155 256 1"/>
                <a:gd name="T1" fmla="*/ 0 256 1"/>
                <a:gd name="G7" fmla="+- 0 T0 T1"/>
                <a:gd name="G8" fmla="cos G6 G7"/>
                <a:gd name="G9" fmla="+- 155 0 0"/>
                <a:gd name="G10" fmla="+- 145 0 0"/>
                <a:gd name="G11" fmla="+- 145 0 0"/>
                <a:gd name="G12" fmla="+- 145 0 0"/>
                <a:gd name="G13" fmla="+- 1 0 0"/>
                <a:gd name="G14" fmla="+- 1 0 0"/>
                <a:gd name="G15" fmla="+- 1 0 0"/>
                <a:gd name="G16" fmla="+- 1 0 0"/>
                <a:gd name="G17" fmla="+- 1 0 0"/>
                <a:gd name="G18" fmla="+- 1 0 0"/>
                <a:gd name="G19" fmla="+- 1 0 0"/>
                <a:gd name="G20" fmla="+- 1 0 0"/>
                <a:gd name="G21" fmla="+- 1 0 0"/>
                <a:gd name="G22" fmla="*/ 1 0 0"/>
                <a:gd name="G23" fmla="+- 73 0 0"/>
                <a:gd name="G24" fmla="+- 51 0 0"/>
                <a:gd name="G25" fmla="+- 2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1 w 99"/>
                <a:gd name="T3" fmla="*/ 12 h 156"/>
                <a:gd name="T4" fmla="*/ 21 w 99"/>
                <a:gd name="T5" fmla="*/ 12 h 156"/>
                <a:gd name="T6" fmla="*/ 9 w 99"/>
                <a:gd name="T7" fmla="*/ 32 h 156"/>
                <a:gd name="T8" fmla="*/ 1 w 99"/>
                <a:gd name="T9" fmla="*/ 34 h 156"/>
                <a:gd name="T10" fmla="*/ 1 w 99"/>
                <a:gd name="T11" fmla="*/ 32 h 156"/>
                <a:gd name="T12" fmla="*/ 15 w 99"/>
                <a:gd name="T13" fmla="*/ 18 h 156"/>
                <a:gd name="T14" fmla="*/ 12 w 99"/>
                <a:gd name="T15" fmla="*/ 19 h 156"/>
                <a:gd name="T16" fmla="*/ 9 w 99"/>
                <a:gd name="T17" fmla="*/ 20 h 156"/>
                <a:gd name="T18" fmla="*/ 0 w 99"/>
                <a:gd name="T19" fmla="*/ 11 h 156"/>
                <a:gd name="T20" fmla="*/ 10 w 99"/>
                <a:gd name="T21" fmla="*/ 0 h 156"/>
                <a:gd name="T22" fmla="*/ 21 w 99"/>
                <a:gd name="T23" fmla="*/ 12 h 156"/>
                <a:gd name="T24" fmla="*/ 4 w 99"/>
                <a:gd name="T25" fmla="*/ 9 h 156"/>
                <a:gd name="T26" fmla="*/ 4 w 99"/>
                <a:gd name="T27" fmla="*/ 9 h 156"/>
                <a:gd name="T28" fmla="*/ 11 w 99"/>
                <a:gd name="T29" fmla="*/ 17 h 156"/>
                <a:gd name="T30" fmla="*/ 15 w 99"/>
                <a:gd name="T31" fmla="*/ 16 h 156"/>
                <a:gd name="T32" fmla="*/ 15 w 99"/>
                <a:gd name="T33" fmla="*/ 12 h 156"/>
                <a:gd name="T34" fmla="*/ 10 w 99"/>
                <a:gd name="T35" fmla="*/ 1 h 156"/>
                <a:gd name="T36" fmla="*/ 4 w 99"/>
                <a:gd name="T37" fmla="*/ 9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57"/>
                  </a:moveTo>
                  <a:lnTo>
                    <a:pt x="98" y="57"/>
                  </a:lnTo>
                  <a:cubicBezTo>
                    <a:pt x="98" y="104"/>
                    <a:pt x="73" y="134"/>
                    <a:pt x="41" y="145"/>
                  </a:cubicBezTo>
                  <a:cubicBezTo>
                    <a:pt x="26" y="150"/>
                    <a:pt x="10" y="155"/>
                    <a:pt x="5" y="155"/>
                  </a:cubicBezTo>
                  <a:cubicBezTo>
                    <a:pt x="5" y="145"/>
                    <a:pt x="5" y="145"/>
                    <a:pt x="5" y="145"/>
                  </a:cubicBezTo>
                  <a:cubicBezTo>
                    <a:pt x="36" y="139"/>
                    <a:pt x="68" y="119"/>
                    <a:pt x="73" y="83"/>
                  </a:cubicBezTo>
                  <a:cubicBezTo>
                    <a:pt x="57" y="88"/>
                    <a:pt x="57" y="88"/>
                    <a:pt x="57" y="88"/>
                  </a:cubicBezTo>
                  <a:cubicBezTo>
                    <a:pt x="51" y="93"/>
                    <a:pt x="46" y="93"/>
                    <a:pt x="41" y="93"/>
                  </a:cubicBezTo>
                  <a:cubicBezTo>
                    <a:pt x="15" y="93"/>
                    <a:pt x="0" y="73"/>
                    <a:pt x="0" y="51"/>
                  </a:cubicBezTo>
                  <a:cubicBezTo>
                    <a:pt x="0" y="26"/>
                    <a:pt x="15" y="0"/>
                    <a:pt x="46" y="0"/>
                  </a:cubicBezTo>
                  <a:cubicBezTo>
                    <a:pt x="78" y="0"/>
                    <a:pt x="98" y="26"/>
                    <a:pt x="98" y="57"/>
                  </a:cubicBezTo>
                  <a:close/>
                  <a:moveTo>
                    <a:pt x="21" y="41"/>
                  </a:moveTo>
                  <a:lnTo>
                    <a:pt x="21" y="41"/>
                  </a:lnTo>
                  <a:cubicBezTo>
                    <a:pt x="21" y="62"/>
                    <a:pt x="31" y="78"/>
                    <a:pt x="51" y="78"/>
                  </a:cubicBezTo>
                  <a:cubicBezTo>
                    <a:pt x="62" y="78"/>
                    <a:pt x="68" y="78"/>
                    <a:pt x="73" y="73"/>
                  </a:cubicBezTo>
                  <a:cubicBezTo>
                    <a:pt x="73" y="68"/>
                    <a:pt x="73" y="62"/>
                    <a:pt x="73" y="57"/>
                  </a:cubicBezTo>
                  <a:cubicBezTo>
                    <a:pt x="73" y="36"/>
                    <a:pt x="68" y="5"/>
                    <a:pt x="46" y="5"/>
                  </a:cubicBezTo>
                  <a:cubicBezTo>
                    <a:pt x="26" y="5"/>
                    <a:pt x="21" y="26"/>
                    <a:pt x="21" y="41"/>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38" name="Freeform 48"/>
            <p:cNvSpPr>
              <a:spLocks noChangeArrowheads="1"/>
            </p:cNvSpPr>
            <p:nvPr/>
          </p:nvSpPr>
          <p:spPr bwMode="auto">
            <a:xfrm>
              <a:off x="7215565" y="7160838"/>
              <a:ext cx="112241"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2 h 151"/>
                <a:gd name="T6" fmla="*/ 5 w 69"/>
                <a:gd name="T7" fmla="*/ 27 h 151"/>
                <a:gd name="T8" fmla="*/ 5 w 69"/>
                <a:gd name="T9" fmla="*/ 7 h 151"/>
                <a:gd name="T10" fmla="*/ 2 w 69"/>
                <a:gd name="T11" fmla="*/ 3 h 151"/>
                <a:gd name="T12" fmla="*/ 0 w 69"/>
                <a:gd name="T13" fmla="*/ 3 h 151"/>
                <a:gd name="T14" fmla="*/ 0 w 69"/>
                <a:gd name="T15" fmla="*/ 2 h 151"/>
                <a:gd name="T16" fmla="*/ 9 w 69"/>
                <a:gd name="T17" fmla="*/ 0 h 151"/>
                <a:gd name="T18" fmla="*/ 9 w 69"/>
                <a:gd name="T19" fmla="*/ 27 h 151"/>
                <a:gd name="T20" fmla="*/ 15 w 69"/>
                <a:gd name="T21" fmla="*/ 32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5"/>
                    <a:pt x="0" y="145"/>
                    <a:pt x="0" y="145"/>
                  </a:cubicBezTo>
                  <a:cubicBezTo>
                    <a:pt x="21" y="145"/>
                    <a:pt x="21" y="139"/>
                    <a:pt x="21" y="124"/>
                  </a:cubicBezTo>
                  <a:cubicBezTo>
                    <a:pt x="21" y="31"/>
                    <a:pt x="21" y="31"/>
                    <a:pt x="21" y="31"/>
                  </a:cubicBezTo>
                  <a:cubicBezTo>
                    <a:pt x="21" y="21"/>
                    <a:pt x="21" y="15"/>
                    <a:pt x="11" y="15"/>
                  </a:cubicBezTo>
                  <a:cubicBezTo>
                    <a:pt x="0" y="15"/>
                    <a:pt x="0" y="15"/>
                    <a:pt x="0" y="15"/>
                  </a:cubicBezTo>
                  <a:cubicBezTo>
                    <a:pt x="0" y="10"/>
                    <a:pt x="0" y="10"/>
                    <a:pt x="0" y="10"/>
                  </a:cubicBezTo>
                  <a:cubicBezTo>
                    <a:pt x="16" y="5"/>
                    <a:pt x="32" y="5"/>
                    <a:pt x="42" y="0"/>
                  </a:cubicBezTo>
                  <a:cubicBezTo>
                    <a:pt x="42" y="124"/>
                    <a:pt x="42" y="124"/>
                    <a:pt x="42" y="124"/>
                  </a:cubicBezTo>
                  <a:cubicBezTo>
                    <a:pt x="42" y="139"/>
                    <a:pt x="47" y="145"/>
                    <a:pt x="68" y="145"/>
                  </a:cubicBezTo>
                  <a:cubicBezTo>
                    <a:pt x="68" y="150"/>
                    <a:pt x="68" y="150"/>
                    <a:pt x="68" y="150"/>
                  </a:cubicBezTo>
                  <a:lnTo>
                    <a:pt x="0" y="150"/>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39" name="Freeform 49"/>
            <p:cNvSpPr>
              <a:spLocks noChangeArrowheads="1"/>
            </p:cNvSpPr>
            <p:nvPr/>
          </p:nvSpPr>
          <p:spPr bwMode="auto">
            <a:xfrm>
              <a:off x="7399960" y="7160838"/>
              <a:ext cx="160345" cy="264556"/>
            </a:xfrm>
            <a:custGeom>
              <a:avLst/>
              <a:gdLst>
                <a:gd name="G0" fmla="+- 1 0 0"/>
                <a:gd name="G1" fmla="+- 1 0 0"/>
                <a:gd name="G2" fmla="+- 1 0 0"/>
                <a:gd name="G3" fmla="+- 1 0 0"/>
                <a:gd name="G4" fmla="+- 1 0 0"/>
                <a:gd name="G5" fmla="*/ 1 0 0"/>
                <a:gd name="T0" fmla="*/ 155 256 1"/>
                <a:gd name="T1" fmla="*/ 0 256 1"/>
                <a:gd name="G6" fmla="+- 0 T0 T1"/>
                <a:gd name="G7" fmla="cos G5 G6"/>
                <a:gd name="G8" fmla="+- 114 0 0"/>
                <a:gd name="G9" fmla="+- 78 0 0"/>
                <a:gd name="G10" fmla="+- 41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1 w 99"/>
                <a:gd name="T3" fmla="*/ 17 h 156"/>
                <a:gd name="T4" fmla="*/ 21 w 99"/>
                <a:gd name="T5" fmla="*/ 17 h 156"/>
                <a:gd name="T6" fmla="*/ 10 w 99"/>
                <a:gd name="T7" fmla="*/ 34 h 156"/>
                <a:gd name="T8" fmla="*/ 0 w 99"/>
                <a:gd name="T9" fmla="*/ 17 h 156"/>
                <a:gd name="T10" fmla="*/ 10 w 99"/>
                <a:gd name="T11" fmla="*/ 0 h 156"/>
                <a:gd name="T12" fmla="*/ 21 w 99"/>
                <a:gd name="T13" fmla="*/ 17 h 156"/>
                <a:gd name="T14" fmla="*/ 4 w 99"/>
                <a:gd name="T15" fmla="*/ 17 h 156"/>
                <a:gd name="T16" fmla="*/ 4 w 99"/>
                <a:gd name="T17" fmla="*/ 17 h 156"/>
                <a:gd name="T18" fmla="*/ 10 w 99"/>
                <a:gd name="T19" fmla="*/ 32 h 156"/>
                <a:gd name="T20" fmla="*/ 17 w 99"/>
                <a:gd name="T21" fmla="*/ 17 h 156"/>
                <a:gd name="T22" fmla="*/ 10 w 99"/>
                <a:gd name="T23" fmla="*/ 1 h 156"/>
                <a:gd name="T24" fmla="*/ 4 w 99"/>
                <a:gd name="T25" fmla="*/ 1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56">
                  <a:moveTo>
                    <a:pt x="98" y="78"/>
                  </a:moveTo>
                  <a:lnTo>
                    <a:pt x="98" y="78"/>
                  </a:lnTo>
                  <a:cubicBezTo>
                    <a:pt x="98" y="109"/>
                    <a:pt x="83" y="155"/>
                    <a:pt x="47" y="155"/>
                  </a:cubicBezTo>
                  <a:cubicBezTo>
                    <a:pt x="10" y="155"/>
                    <a:pt x="0" y="114"/>
                    <a:pt x="0" y="78"/>
                  </a:cubicBezTo>
                  <a:cubicBezTo>
                    <a:pt x="0" y="41"/>
                    <a:pt x="10" y="0"/>
                    <a:pt x="47" y="0"/>
                  </a:cubicBezTo>
                  <a:cubicBezTo>
                    <a:pt x="83" y="0"/>
                    <a:pt x="98" y="36"/>
                    <a:pt x="98" y="78"/>
                  </a:cubicBezTo>
                  <a:close/>
                  <a:moveTo>
                    <a:pt x="20" y="78"/>
                  </a:moveTo>
                  <a:lnTo>
                    <a:pt x="20" y="78"/>
                  </a:lnTo>
                  <a:cubicBezTo>
                    <a:pt x="20" y="109"/>
                    <a:pt x="25" y="145"/>
                    <a:pt x="47" y="145"/>
                  </a:cubicBezTo>
                  <a:cubicBezTo>
                    <a:pt x="72" y="145"/>
                    <a:pt x="78" y="109"/>
                    <a:pt x="78" y="78"/>
                  </a:cubicBezTo>
                  <a:cubicBezTo>
                    <a:pt x="78" y="41"/>
                    <a:pt x="72" y="5"/>
                    <a:pt x="47" y="5"/>
                  </a:cubicBezTo>
                  <a:cubicBezTo>
                    <a:pt x="25" y="5"/>
                    <a:pt x="20" y="41"/>
                    <a:pt x="20" y="78"/>
                  </a:cubicBezTo>
                  <a:close/>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0" name="Freeform 50"/>
            <p:cNvSpPr>
              <a:spLocks noChangeArrowheads="1"/>
            </p:cNvSpPr>
            <p:nvPr/>
          </p:nvSpPr>
          <p:spPr bwMode="auto">
            <a:xfrm>
              <a:off x="2236871" y="7890369"/>
              <a:ext cx="104224"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3 h 157"/>
                <a:gd name="T6" fmla="*/ 5 w 68"/>
                <a:gd name="T7" fmla="*/ 29 h 157"/>
                <a:gd name="T8" fmla="*/ 5 w 68"/>
                <a:gd name="T9" fmla="*/ 8 h 157"/>
                <a:gd name="T10" fmla="*/ 3 w 68"/>
                <a:gd name="T11" fmla="*/ 4 h 157"/>
                <a:gd name="T12" fmla="*/ 0 w 68"/>
                <a:gd name="T13" fmla="*/ 4 h 157"/>
                <a:gd name="T14" fmla="*/ 0 w 68"/>
                <a:gd name="T15" fmla="*/ 3 h 157"/>
                <a:gd name="T16" fmla="*/ 9 w 68"/>
                <a:gd name="T17" fmla="*/ 0 h 157"/>
                <a:gd name="T18" fmla="*/ 9 w 68"/>
                <a:gd name="T19" fmla="*/ 29 h 157"/>
                <a:gd name="T20" fmla="*/ 14 w 68"/>
                <a:gd name="T21" fmla="*/ 33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50"/>
                    <a:pt x="0" y="150"/>
                    <a:pt x="0" y="150"/>
                  </a:cubicBezTo>
                  <a:cubicBezTo>
                    <a:pt x="26" y="145"/>
                    <a:pt x="26" y="145"/>
                    <a:pt x="26" y="129"/>
                  </a:cubicBezTo>
                  <a:cubicBezTo>
                    <a:pt x="26" y="37"/>
                    <a:pt x="26" y="37"/>
                    <a:pt x="26" y="37"/>
                  </a:cubicBezTo>
                  <a:cubicBezTo>
                    <a:pt x="26" y="20"/>
                    <a:pt x="26" y="20"/>
                    <a:pt x="16" y="20"/>
                  </a:cubicBezTo>
                  <a:cubicBezTo>
                    <a:pt x="0" y="20"/>
                    <a:pt x="0" y="20"/>
                    <a:pt x="0" y="20"/>
                  </a:cubicBezTo>
                  <a:cubicBezTo>
                    <a:pt x="0" y="15"/>
                    <a:pt x="0" y="15"/>
                    <a:pt x="0" y="15"/>
                  </a:cubicBezTo>
                  <a:cubicBezTo>
                    <a:pt x="16" y="10"/>
                    <a:pt x="31" y="5"/>
                    <a:pt x="46" y="0"/>
                  </a:cubicBezTo>
                  <a:cubicBezTo>
                    <a:pt x="46" y="129"/>
                    <a:pt x="46" y="129"/>
                    <a:pt x="46" y="129"/>
                  </a:cubicBezTo>
                  <a:cubicBezTo>
                    <a:pt x="46" y="145"/>
                    <a:pt x="46" y="145"/>
                    <a:pt x="67" y="150"/>
                  </a:cubicBezTo>
                  <a:cubicBezTo>
                    <a:pt x="67" y="156"/>
                    <a:pt x="67" y="156"/>
                    <a:pt x="67" y="156"/>
                  </a:cubicBezTo>
                  <a:lnTo>
                    <a:pt x="0" y="156"/>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1" name="Freeform 51"/>
            <p:cNvSpPr>
              <a:spLocks noChangeArrowheads="1"/>
            </p:cNvSpPr>
            <p:nvPr/>
          </p:nvSpPr>
          <p:spPr bwMode="auto">
            <a:xfrm>
              <a:off x="2453335" y="7890369"/>
              <a:ext cx="112241"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9"/>
                <a:gd name="T3" fmla="*/ 35 h 157"/>
                <a:gd name="T4" fmla="*/ 0 w 69"/>
                <a:gd name="T5" fmla="*/ 35 h 157"/>
                <a:gd name="T6" fmla="*/ 0 w 69"/>
                <a:gd name="T7" fmla="*/ 33 h 157"/>
                <a:gd name="T8" fmla="*/ 5 w 69"/>
                <a:gd name="T9" fmla="*/ 29 h 157"/>
                <a:gd name="T10" fmla="*/ 5 w 69"/>
                <a:gd name="T11" fmla="*/ 8 h 157"/>
                <a:gd name="T12" fmla="*/ 2 w 69"/>
                <a:gd name="T13" fmla="*/ 4 h 157"/>
                <a:gd name="T14" fmla="*/ 0 w 69"/>
                <a:gd name="T15" fmla="*/ 4 h 157"/>
                <a:gd name="T16" fmla="*/ 0 w 69"/>
                <a:gd name="T17" fmla="*/ 3 h 157"/>
                <a:gd name="T18" fmla="*/ 9 w 69"/>
                <a:gd name="T19" fmla="*/ 0 h 157"/>
                <a:gd name="T20" fmla="*/ 9 w 69"/>
                <a:gd name="T21" fmla="*/ 29 h 157"/>
                <a:gd name="T22" fmla="*/ 15 w 69"/>
                <a:gd name="T23" fmla="*/ 33 h 157"/>
                <a:gd name="T24" fmla="*/ 15 w 69"/>
                <a:gd name="T25" fmla="*/ 35 h 157"/>
                <a:gd name="T26" fmla="*/ 0 w 69"/>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7">
                  <a:moveTo>
                    <a:pt x="0" y="156"/>
                  </a:moveTo>
                  <a:lnTo>
                    <a:pt x="0" y="156"/>
                  </a:lnTo>
                  <a:cubicBezTo>
                    <a:pt x="0" y="150"/>
                    <a:pt x="0" y="150"/>
                    <a:pt x="0" y="150"/>
                  </a:cubicBezTo>
                  <a:cubicBezTo>
                    <a:pt x="21" y="145"/>
                    <a:pt x="21" y="145"/>
                    <a:pt x="21" y="129"/>
                  </a:cubicBezTo>
                  <a:cubicBezTo>
                    <a:pt x="21" y="37"/>
                    <a:pt x="21" y="37"/>
                    <a:pt x="21" y="37"/>
                  </a:cubicBezTo>
                  <a:cubicBezTo>
                    <a:pt x="21" y="20"/>
                    <a:pt x="21" y="20"/>
                    <a:pt x="10" y="20"/>
                  </a:cubicBezTo>
                  <a:cubicBezTo>
                    <a:pt x="0" y="20"/>
                    <a:pt x="0" y="20"/>
                    <a:pt x="0" y="20"/>
                  </a:cubicBezTo>
                  <a:cubicBezTo>
                    <a:pt x="0" y="15"/>
                    <a:pt x="0" y="15"/>
                    <a:pt x="0" y="15"/>
                  </a:cubicBezTo>
                  <a:cubicBezTo>
                    <a:pt x="15" y="10"/>
                    <a:pt x="31" y="5"/>
                    <a:pt x="42" y="0"/>
                  </a:cubicBezTo>
                  <a:cubicBezTo>
                    <a:pt x="42" y="129"/>
                    <a:pt x="42" y="129"/>
                    <a:pt x="42" y="129"/>
                  </a:cubicBezTo>
                  <a:cubicBezTo>
                    <a:pt x="42" y="145"/>
                    <a:pt x="42" y="145"/>
                    <a:pt x="68" y="150"/>
                  </a:cubicBezTo>
                  <a:cubicBezTo>
                    <a:pt x="68" y="156"/>
                    <a:pt x="68" y="156"/>
                    <a:pt x="68" y="156"/>
                  </a:cubicBezTo>
                  <a:lnTo>
                    <a:pt x="0" y="156"/>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2" name="Freeform 52"/>
            <p:cNvSpPr>
              <a:spLocks noChangeArrowheads="1"/>
            </p:cNvSpPr>
            <p:nvPr/>
          </p:nvSpPr>
          <p:spPr bwMode="auto">
            <a:xfrm>
              <a:off x="3070662" y="7890369"/>
              <a:ext cx="96207"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3"/>
                <a:gd name="T1" fmla="*/ 35 h 157"/>
                <a:gd name="T2" fmla="*/ 0 w 63"/>
                <a:gd name="T3" fmla="*/ 35 h 157"/>
                <a:gd name="T4" fmla="*/ 0 w 63"/>
                <a:gd name="T5" fmla="*/ 33 h 157"/>
                <a:gd name="T6" fmla="*/ 4 w 63"/>
                <a:gd name="T7" fmla="*/ 29 h 157"/>
                <a:gd name="T8" fmla="*/ 4 w 63"/>
                <a:gd name="T9" fmla="*/ 8 h 157"/>
                <a:gd name="T10" fmla="*/ 2 w 63"/>
                <a:gd name="T11" fmla="*/ 4 h 157"/>
                <a:gd name="T12" fmla="*/ 0 w 63"/>
                <a:gd name="T13" fmla="*/ 4 h 157"/>
                <a:gd name="T14" fmla="*/ 0 w 63"/>
                <a:gd name="T15" fmla="*/ 3 h 157"/>
                <a:gd name="T16" fmla="*/ 8 w 63"/>
                <a:gd name="T17" fmla="*/ 0 h 157"/>
                <a:gd name="T18" fmla="*/ 8 w 63"/>
                <a:gd name="T19" fmla="*/ 29 h 157"/>
                <a:gd name="T20" fmla="*/ 13 w 63"/>
                <a:gd name="T21" fmla="*/ 33 h 157"/>
                <a:gd name="T22" fmla="*/ 13 w 63"/>
                <a:gd name="T23" fmla="*/ 35 h 157"/>
                <a:gd name="T24" fmla="*/ 0 w 63"/>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157">
                  <a:moveTo>
                    <a:pt x="0" y="156"/>
                  </a:moveTo>
                  <a:lnTo>
                    <a:pt x="0" y="156"/>
                  </a:lnTo>
                  <a:cubicBezTo>
                    <a:pt x="0" y="150"/>
                    <a:pt x="0" y="150"/>
                    <a:pt x="0" y="150"/>
                  </a:cubicBezTo>
                  <a:cubicBezTo>
                    <a:pt x="21" y="145"/>
                    <a:pt x="21" y="145"/>
                    <a:pt x="21" y="129"/>
                  </a:cubicBezTo>
                  <a:cubicBezTo>
                    <a:pt x="21" y="37"/>
                    <a:pt x="21" y="37"/>
                    <a:pt x="21" y="37"/>
                  </a:cubicBezTo>
                  <a:cubicBezTo>
                    <a:pt x="21" y="20"/>
                    <a:pt x="21" y="20"/>
                    <a:pt x="11" y="20"/>
                  </a:cubicBezTo>
                  <a:cubicBezTo>
                    <a:pt x="0" y="20"/>
                    <a:pt x="0" y="20"/>
                    <a:pt x="0" y="20"/>
                  </a:cubicBezTo>
                  <a:cubicBezTo>
                    <a:pt x="0" y="15"/>
                    <a:pt x="0" y="15"/>
                    <a:pt x="0" y="15"/>
                  </a:cubicBezTo>
                  <a:cubicBezTo>
                    <a:pt x="16" y="10"/>
                    <a:pt x="26" y="5"/>
                    <a:pt x="41" y="0"/>
                  </a:cubicBezTo>
                  <a:cubicBezTo>
                    <a:pt x="41" y="129"/>
                    <a:pt x="41" y="129"/>
                    <a:pt x="41" y="129"/>
                  </a:cubicBezTo>
                  <a:cubicBezTo>
                    <a:pt x="41" y="145"/>
                    <a:pt x="41" y="145"/>
                    <a:pt x="62" y="150"/>
                  </a:cubicBezTo>
                  <a:cubicBezTo>
                    <a:pt x="62" y="156"/>
                    <a:pt x="62" y="156"/>
                    <a:pt x="62"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3" name="Freeform 53"/>
            <p:cNvSpPr>
              <a:spLocks noChangeArrowheads="1"/>
            </p:cNvSpPr>
            <p:nvPr/>
          </p:nvSpPr>
          <p:spPr bwMode="auto">
            <a:xfrm>
              <a:off x="3247040" y="7890369"/>
              <a:ext cx="160345" cy="272573"/>
            </a:xfrm>
            <a:custGeom>
              <a:avLst/>
              <a:gdLst>
                <a:gd name="G0" fmla="+- 1 0 0"/>
                <a:gd name="G1" fmla="+- 1 0 0"/>
                <a:gd name="G2" fmla="+- 1 0 0"/>
                <a:gd name="G3" fmla="+- 1 0 0"/>
                <a:gd name="G4" fmla="+- 1 0 0"/>
                <a:gd name="G5" fmla="+- 156 0 0"/>
                <a:gd name="G6" fmla="+- 156 0 0"/>
                <a:gd name="G7" fmla="+- 156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7 0 0"/>
                <a:gd name="G26" fmla="+- 37 0 0"/>
                <a:gd name="G27" fmla="+- 37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8 h 157"/>
                <a:gd name="T4" fmla="*/ 21 w 99"/>
                <a:gd name="T5" fmla="*/ 28 h 157"/>
                <a:gd name="T6" fmla="*/ 20 w 99"/>
                <a:gd name="T7" fmla="*/ 35 h 157"/>
                <a:gd name="T8" fmla="*/ 0 w 99"/>
                <a:gd name="T9" fmla="*/ 35 h 157"/>
                <a:gd name="T10" fmla="*/ 0 w 99"/>
                <a:gd name="T11" fmla="*/ 33 h 157"/>
                <a:gd name="T12" fmla="*/ 9 w 99"/>
                <a:gd name="T13" fmla="*/ 24 h 157"/>
                <a:gd name="T14" fmla="*/ 15 w 99"/>
                <a:gd name="T15" fmla="*/ 12 h 157"/>
                <a:gd name="T16" fmla="*/ 9 w 99"/>
                <a:gd name="T17" fmla="*/ 3 h 157"/>
                <a:gd name="T18" fmla="*/ 2 w 99"/>
                <a:gd name="T19" fmla="*/ 9 h 157"/>
                <a:gd name="T20" fmla="*/ 1 w 99"/>
                <a:gd name="T21" fmla="*/ 8 h 157"/>
                <a:gd name="T22" fmla="*/ 4 w 99"/>
                <a:gd name="T23" fmla="*/ 3 h 157"/>
                <a:gd name="T24" fmla="*/ 11 w 99"/>
                <a:gd name="T25" fmla="*/ 0 h 157"/>
                <a:gd name="T26" fmla="*/ 20 w 99"/>
                <a:gd name="T27" fmla="*/ 9 h 157"/>
                <a:gd name="T28" fmla="*/ 12 w 99"/>
                <a:gd name="T29" fmla="*/ 23 h 157"/>
                <a:gd name="T30" fmla="*/ 5 w 99"/>
                <a:gd name="T31" fmla="*/ 31 h 157"/>
                <a:gd name="T32" fmla="*/ 15 w 99"/>
                <a:gd name="T33" fmla="*/ 31 h 157"/>
                <a:gd name="T34" fmla="*/ 20 w 99"/>
                <a:gd name="T35" fmla="*/ 27 h 157"/>
                <a:gd name="T36" fmla="*/ 21 w 99"/>
                <a:gd name="T37" fmla="*/ 28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124"/>
                  </a:moveTo>
                  <a:lnTo>
                    <a:pt x="98" y="124"/>
                  </a:lnTo>
                  <a:cubicBezTo>
                    <a:pt x="98" y="135"/>
                    <a:pt x="93" y="145"/>
                    <a:pt x="93" y="156"/>
                  </a:cubicBezTo>
                  <a:cubicBezTo>
                    <a:pt x="0" y="156"/>
                    <a:pt x="0" y="156"/>
                    <a:pt x="0" y="156"/>
                  </a:cubicBezTo>
                  <a:cubicBezTo>
                    <a:pt x="0" y="150"/>
                    <a:pt x="0" y="150"/>
                    <a:pt x="0" y="150"/>
                  </a:cubicBezTo>
                  <a:cubicBezTo>
                    <a:pt x="15" y="135"/>
                    <a:pt x="30" y="124"/>
                    <a:pt x="41" y="108"/>
                  </a:cubicBezTo>
                  <a:cubicBezTo>
                    <a:pt x="56" y="93"/>
                    <a:pt x="72" y="73"/>
                    <a:pt x="72" y="52"/>
                  </a:cubicBezTo>
                  <a:cubicBezTo>
                    <a:pt x="72" y="31"/>
                    <a:pt x="61" y="15"/>
                    <a:pt x="41" y="15"/>
                  </a:cubicBezTo>
                  <a:cubicBezTo>
                    <a:pt x="25" y="15"/>
                    <a:pt x="15" y="31"/>
                    <a:pt x="10" y="42"/>
                  </a:cubicBezTo>
                  <a:cubicBezTo>
                    <a:pt x="5" y="37"/>
                    <a:pt x="5" y="37"/>
                    <a:pt x="5" y="37"/>
                  </a:cubicBezTo>
                  <a:cubicBezTo>
                    <a:pt x="20" y="15"/>
                    <a:pt x="20" y="15"/>
                    <a:pt x="20" y="15"/>
                  </a:cubicBezTo>
                  <a:cubicBezTo>
                    <a:pt x="25" y="10"/>
                    <a:pt x="36" y="0"/>
                    <a:pt x="51" y="0"/>
                  </a:cubicBezTo>
                  <a:cubicBezTo>
                    <a:pt x="72" y="0"/>
                    <a:pt x="93" y="15"/>
                    <a:pt x="93" y="42"/>
                  </a:cubicBezTo>
                  <a:cubicBezTo>
                    <a:pt x="93" y="62"/>
                    <a:pt x="83" y="78"/>
                    <a:pt x="56" y="103"/>
                  </a:cubicBezTo>
                  <a:cubicBezTo>
                    <a:pt x="25" y="140"/>
                    <a:pt x="25" y="140"/>
                    <a:pt x="25" y="140"/>
                  </a:cubicBezTo>
                  <a:cubicBezTo>
                    <a:pt x="72" y="140"/>
                    <a:pt x="72" y="140"/>
                    <a:pt x="72" y="140"/>
                  </a:cubicBezTo>
                  <a:cubicBezTo>
                    <a:pt x="83" y="140"/>
                    <a:pt x="88" y="135"/>
                    <a:pt x="93" y="119"/>
                  </a:cubicBezTo>
                  <a:lnTo>
                    <a:pt x="98" y="124"/>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4" name="Freeform 54"/>
            <p:cNvSpPr>
              <a:spLocks noChangeArrowheads="1"/>
            </p:cNvSpPr>
            <p:nvPr/>
          </p:nvSpPr>
          <p:spPr bwMode="auto">
            <a:xfrm>
              <a:off x="3904453" y="7890369"/>
              <a:ext cx="96207"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2"/>
                <a:gd name="T3" fmla="*/ 35 h 157"/>
                <a:gd name="T4" fmla="*/ 0 w 62"/>
                <a:gd name="T5" fmla="*/ 35 h 157"/>
                <a:gd name="T6" fmla="*/ 0 w 62"/>
                <a:gd name="T7" fmla="*/ 33 h 157"/>
                <a:gd name="T8" fmla="*/ 4 w 62"/>
                <a:gd name="T9" fmla="*/ 29 h 157"/>
                <a:gd name="T10" fmla="*/ 4 w 62"/>
                <a:gd name="T11" fmla="*/ 8 h 157"/>
                <a:gd name="T12" fmla="*/ 2 w 62"/>
                <a:gd name="T13" fmla="*/ 4 h 157"/>
                <a:gd name="T14" fmla="*/ 0 w 62"/>
                <a:gd name="T15" fmla="*/ 4 h 157"/>
                <a:gd name="T16" fmla="*/ 0 w 62"/>
                <a:gd name="T17" fmla="*/ 3 h 157"/>
                <a:gd name="T18" fmla="*/ 9 w 62"/>
                <a:gd name="T19" fmla="*/ 0 h 157"/>
                <a:gd name="T20" fmla="*/ 9 w 62"/>
                <a:gd name="T21" fmla="*/ 29 h 157"/>
                <a:gd name="T22" fmla="*/ 13 w 62"/>
                <a:gd name="T23" fmla="*/ 33 h 157"/>
                <a:gd name="T24" fmla="*/ 13 w 62"/>
                <a:gd name="T25" fmla="*/ 35 h 157"/>
                <a:gd name="T26" fmla="*/ 0 w 62"/>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57">
                  <a:moveTo>
                    <a:pt x="0" y="156"/>
                  </a:moveTo>
                  <a:lnTo>
                    <a:pt x="0" y="156"/>
                  </a:lnTo>
                  <a:cubicBezTo>
                    <a:pt x="0" y="150"/>
                    <a:pt x="0" y="150"/>
                    <a:pt x="0" y="150"/>
                  </a:cubicBezTo>
                  <a:cubicBezTo>
                    <a:pt x="20" y="145"/>
                    <a:pt x="20" y="145"/>
                    <a:pt x="20" y="129"/>
                  </a:cubicBezTo>
                  <a:cubicBezTo>
                    <a:pt x="20" y="37"/>
                    <a:pt x="20" y="37"/>
                    <a:pt x="20" y="37"/>
                  </a:cubicBezTo>
                  <a:cubicBezTo>
                    <a:pt x="20" y="20"/>
                    <a:pt x="20" y="20"/>
                    <a:pt x="10" y="20"/>
                  </a:cubicBezTo>
                  <a:cubicBezTo>
                    <a:pt x="0" y="20"/>
                    <a:pt x="0" y="20"/>
                    <a:pt x="0" y="20"/>
                  </a:cubicBezTo>
                  <a:cubicBezTo>
                    <a:pt x="0" y="15"/>
                    <a:pt x="0" y="15"/>
                    <a:pt x="0" y="15"/>
                  </a:cubicBezTo>
                  <a:cubicBezTo>
                    <a:pt x="15" y="10"/>
                    <a:pt x="25" y="5"/>
                    <a:pt x="41" y="0"/>
                  </a:cubicBezTo>
                  <a:cubicBezTo>
                    <a:pt x="41" y="129"/>
                    <a:pt x="41" y="129"/>
                    <a:pt x="41" y="129"/>
                  </a:cubicBezTo>
                  <a:cubicBezTo>
                    <a:pt x="41" y="145"/>
                    <a:pt x="41" y="145"/>
                    <a:pt x="61" y="150"/>
                  </a:cubicBezTo>
                  <a:cubicBezTo>
                    <a:pt x="61" y="156"/>
                    <a:pt x="61" y="156"/>
                    <a:pt x="61"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5" name="Freeform 55"/>
            <p:cNvSpPr>
              <a:spLocks noChangeArrowheads="1"/>
            </p:cNvSpPr>
            <p:nvPr/>
          </p:nvSpPr>
          <p:spPr bwMode="auto">
            <a:xfrm>
              <a:off x="4080831" y="7890369"/>
              <a:ext cx="152326" cy="280590"/>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6 0 0"/>
                <a:gd name="G26" fmla="+- 150 0 0"/>
                <a:gd name="G27" fmla="+- 145 0 0"/>
                <a:gd name="G28" fmla="+- 145 0 0"/>
                <a:gd name="G29" fmla="+- 140 0 0"/>
                <a:gd name="G30" fmla="+- 135 0 0"/>
                <a:gd name="G31" fmla="*/ 1 0 0"/>
                <a:gd name="T0" fmla="*/ 129 256 1"/>
                <a:gd name="T1" fmla="*/ 0 256 1"/>
                <a:gd name="G32" fmla="+- 0 T0 T1"/>
                <a:gd name="G33" fmla="cos G31 G32"/>
                <a:gd name="G34" fmla="*/ 1 0 0"/>
                <a:gd name="T2" fmla="*/ 129 256 1"/>
                <a:gd name="T3" fmla="*/ 0 256 1"/>
                <a:gd name="G35" fmla="+- 0 T2 T3"/>
                <a:gd name="G36" fmla="cos G34 G35"/>
                <a:gd name="G37" fmla="*/ 1 0 0"/>
                <a:gd name="T4" fmla="*/ 135 256 1"/>
                <a:gd name="T5" fmla="*/ 0 256 1"/>
                <a:gd name="G38" fmla="+- 0 T4 T5"/>
                <a:gd name="G39" fmla="cos G37 G38"/>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6" fmla="*/ 37 256 1"/>
                <a:gd name="T7" fmla="*/ 0 256 1"/>
                <a:gd name="G64" fmla="+- 0 T6 T7"/>
                <a:gd name="G65" fmla="cos G63 G64"/>
                <a:gd name="G66" fmla="+- 31 0 0"/>
                <a:gd name="T8" fmla="*/ 1 w 94"/>
                <a:gd name="T9" fmla="*/ 7 h 162"/>
                <a:gd name="T10" fmla="*/ 1 w 94"/>
                <a:gd name="T11" fmla="*/ 7 h 162"/>
                <a:gd name="T12" fmla="*/ 3 w 94"/>
                <a:gd name="T13" fmla="*/ 3 h 162"/>
                <a:gd name="T14" fmla="*/ 10 w 94"/>
                <a:gd name="T15" fmla="*/ 0 h 162"/>
                <a:gd name="T16" fmla="*/ 18 w 94"/>
                <a:gd name="T17" fmla="*/ 8 h 162"/>
                <a:gd name="T18" fmla="*/ 16 w 94"/>
                <a:gd name="T19" fmla="*/ 12 h 162"/>
                <a:gd name="T20" fmla="*/ 12 w 94"/>
                <a:gd name="T21" fmla="*/ 14 h 162"/>
                <a:gd name="T22" fmla="*/ 12 w 94"/>
                <a:gd name="T23" fmla="*/ 14 h 162"/>
                <a:gd name="T24" fmla="*/ 20 w 94"/>
                <a:gd name="T25" fmla="*/ 23 h 162"/>
                <a:gd name="T26" fmla="*/ 6 w 94"/>
                <a:gd name="T27" fmla="*/ 36 h 162"/>
                <a:gd name="T28" fmla="*/ 1 w 94"/>
                <a:gd name="T29" fmla="*/ 33 h 162"/>
                <a:gd name="T30" fmla="*/ 0 w 94"/>
                <a:gd name="T31" fmla="*/ 31 h 162"/>
                <a:gd name="T32" fmla="*/ 1 w 94"/>
                <a:gd name="T33" fmla="*/ 30 h 162"/>
                <a:gd name="T34" fmla="*/ 2 w 94"/>
                <a:gd name="T35" fmla="*/ 30 h 162"/>
                <a:gd name="T36" fmla="*/ 9 w 94"/>
                <a:gd name="T37" fmla="*/ 32 h 162"/>
                <a:gd name="T38" fmla="*/ 16 w 94"/>
                <a:gd name="T39" fmla="*/ 24 h 162"/>
                <a:gd name="T40" fmla="*/ 9 w 94"/>
                <a:gd name="T41" fmla="*/ 17 h 162"/>
                <a:gd name="T42" fmla="*/ 6 w 94"/>
                <a:gd name="T43" fmla="*/ 18 h 162"/>
                <a:gd name="T44" fmla="*/ 4 w 94"/>
                <a:gd name="T45" fmla="*/ 16 h 162"/>
                <a:gd name="T46" fmla="*/ 13 w 94"/>
                <a:gd name="T47" fmla="*/ 9 h 162"/>
                <a:gd name="T48" fmla="*/ 9 w 94"/>
                <a:gd name="T49" fmla="*/ 3 h 162"/>
                <a:gd name="T50" fmla="*/ 2 w 94"/>
                <a:gd name="T51" fmla="*/ 8 h 162"/>
                <a:gd name="T52" fmla="*/ 1 w 94"/>
                <a:gd name="T53" fmla="*/ 7 h 162"/>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162">
                  <a:moveTo>
                    <a:pt x="5" y="31"/>
                  </a:moveTo>
                  <a:lnTo>
                    <a:pt x="5" y="31"/>
                  </a:lnTo>
                  <a:cubicBezTo>
                    <a:pt x="15" y="15"/>
                    <a:pt x="15" y="15"/>
                    <a:pt x="15" y="15"/>
                  </a:cubicBezTo>
                  <a:cubicBezTo>
                    <a:pt x="20" y="10"/>
                    <a:pt x="31" y="0"/>
                    <a:pt x="46" y="0"/>
                  </a:cubicBezTo>
                  <a:cubicBezTo>
                    <a:pt x="67" y="0"/>
                    <a:pt x="83" y="15"/>
                    <a:pt x="83" y="37"/>
                  </a:cubicBezTo>
                  <a:cubicBezTo>
                    <a:pt x="83" y="42"/>
                    <a:pt x="78" y="47"/>
                    <a:pt x="73" y="52"/>
                  </a:cubicBezTo>
                  <a:cubicBezTo>
                    <a:pt x="73" y="57"/>
                    <a:pt x="67" y="57"/>
                    <a:pt x="56" y="62"/>
                  </a:cubicBezTo>
                  <a:cubicBezTo>
                    <a:pt x="78" y="67"/>
                    <a:pt x="93" y="83"/>
                    <a:pt x="93" y="103"/>
                  </a:cubicBezTo>
                  <a:cubicBezTo>
                    <a:pt x="93" y="140"/>
                    <a:pt x="46" y="161"/>
                    <a:pt x="26" y="161"/>
                  </a:cubicBezTo>
                  <a:cubicBezTo>
                    <a:pt x="15" y="161"/>
                    <a:pt x="5" y="156"/>
                    <a:pt x="5" y="150"/>
                  </a:cubicBezTo>
                  <a:cubicBezTo>
                    <a:pt x="0" y="145"/>
                    <a:pt x="0" y="145"/>
                    <a:pt x="0" y="140"/>
                  </a:cubicBezTo>
                  <a:lnTo>
                    <a:pt x="5" y="135"/>
                  </a:lnTo>
                  <a:cubicBezTo>
                    <a:pt x="10" y="129"/>
                    <a:pt x="10" y="129"/>
                    <a:pt x="10" y="135"/>
                  </a:cubicBezTo>
                  <a:cubicBezTo>
                    <a:pt x="15" y="140"/>
                    <a:pt x="26" y="145"/>
                    <a:pt x="41" y="145"/>
                  </a:cubicBezTo>
                  <a:cubicBezTo>
                    <a:pt x="56" y="145"/>
                    <a:pt x="73" y="135"/>
                    <a:pt x="73" y="108"/>
                  </a:cubicBezTo>
                  <a:cubicBezTo>
                    <a:pt x="73" y="88"/>
                    <a:pt x="51" y="78"/>
                    <a:pt x="41" y="78"/>
                  </a:cubicBezTo>
                  <a:cubicBezTo>
                    <a:pt x="36" y="78"/>
                    <a:pt x="31" y="78"/>
                    <a:pt x="26" y="83"/>
                  </a:cubicBezTo>
                  <a:cubicBezTo>
                    <a:pt x="20" y="73"/>
                    <a:pt x="20" y="73"/>
                    <a:pt x="20" y="73"/>
                  </a:cubicBezTo>
                  <a:cubicBezTo>
                    <a:pt x="46" y="67"/>
                    <a:pt x="62" y="57"/>
                    <a:pt x="62" y="42"/>
                  </a:cubicBezTo>
                  <a:cubicBezTo>
                    <a:pt x="62" y="25"/>
                    <a:pt x="51" y="15"/>
                    <a:pt x="41" y="15"/>
                  </a:cubicBezTo>
                  <a:cubicBezTo>
                    <a:pt x="26" y="15"/>
                    <a:pt x="15" y="25"/>
                    <a:pt x="10" y="37"/>
                  </a:cubicBezTo>
                  <a:lnTo>
                    <a:pt x="5" y="3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6" name="Freeform 56"/>
            <p:cNvSpPr>
              <a:spLocks noChangeArrowheads="1"/>
            </p:cNvSpPr>
            <p:nvPr/>
          </p:nvSpPr>
          <p:spPr bwMode="auto">
            <a:xfrm>
              <a:off x="4730227" y="7890369"/>
              <a:ext cx="104224"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3 h 157"/>
                <a:gd name="T6" fmla="*/ 4 w 68"/>
                <a:gd name="T7" fmla="*/ 29 h 157"/>
                <a:gd name="T8" fmla="*/ 4 w 68"/>
                <a:gd name="T9" fmla="*/ 8 h 157"/>
                <a:gd name="T10" fmla="*/ 2 w 68"/>
                <a:gd name="T11" fmla="*/ 4 h 157"/>
                <a:gd name="T12" fmla="*/ 0 w 68"/>
                <a:gd name="T13" fmla="*/ 4 h 157"/>
                <a:gd name="T14" fmla="*/ 0 w 68"/>
                <a:gd name="T15" fmla="*/ 3 h 157"/>
                <a:gd name="T16" fmla="*/ 9 w 68"/>
                <a:gd name="T17" fmla="*/ 0 h 157"/>
                <a:gd name="T18" fmla="*/ 9 w 68"/>
                <a:gd name="T19" fmla="*/ 29 h 157"/>
                <a:gd name="T20" fmla="*/ 14 w 68"/>
                <a:gd name="T21" fmla="*/ 33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50"/>
                    <a:pt x="0" y="150"/>
                    <a:pt x="0" y="150"/>
                  </a:cubicBezTo>
                  <a:cubicBezTo>
                    <a:pt x="21" y="145"/>
                    <a:pt x="21" y="145"/>
                    <a:pt x="21" y="129"/>
                  </a:cubicBezTo>
                  <a:cubicBezTo>
                    <a:pt x="21" y="37"/>
                    <a:pt x="21" y="37"/>
                    <a:pt x="21" y="37"/>
                  </a:cubicBezTo>
                  <a:cubicBezTo>
                    <a:pt x="21" y="20"/>
                    <a:pt x="21" y="20"/>
                    <a:pt x="11" y="20"/>
                  </a:cubicBezTo>
                  <a:cubicBezTo>
                    <a:pt x="0" y="20"/>
                    <a:pt x="0" y="20"/>
                    <a:pt x="0" y="20"/>
                  </a:cubicBezTo>
                  <a:cubicBezTo>
                    <a:pt x="0" y="15"/>
                    <a:pt x="0" y="15"/>
                    <a:pt x="0" y="15"/>
                  </a:cubicBezTo>
                  <a:cubicBezTo>
                    <a:pt x="16" y="10"/>
                    <a:pt x="26" y="5"/>
                    <a:pt x="42" y="0"/>
                  </a:cubicBezTo>
                  <a:cubicBezTo>
                    <a:pt x="42" y="129"/>
                    <a:pt x="42" y="129"/>
                    <a:pt x="42" y="129"/>
                  </a:cubicBezTo>
                  <a:cubicBezTo>
                    <a:pt x="42" y="145"/>
                    <a:pt x="42" y="145"/>
                    <a:pt x="67" y="150"/>
                  </a:cubicBezTo>
                  <a:cubicBezTo>
                    <a:pt x="67" y="156"/>
                    <a:pt x="67" y="156"/>
                    <a:pt x="67"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7" name="Freeform 57"/>
            <p:cNvSpPr>
              <a:spLocks noChangeArrowheads="1"/>
            </p:cNvSpPr>
            <p:nvPr/>
          </p:nvSpPr>
          <p:spPr bwMode="auto">
            <a:xfrm>
              <a:off x="4906606" y="7898386"/>
              <a:ext cx="176378"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98 0 0"/>
                <a:gd name="G27" fmla="+- 98 0 0"/>
                <a:gd name="G28" fmla="+- 98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4 h 152"/>
                <a:gd name="T2" fmla="*/ 18 w 104"/>
                <a:gd name="T3" fmla="*/ 24 h 152"/>
                <a:gd name="T4" fmla="*/ 18 w 104"/>
                <a:gd name="T5" fmla="*/ 27 h 152"/>
                <a:gd name="T6" fmla="*/ 23 w 104"/>
                <a:gd name="T7" fmla="*/ 31 h 152"/>
                <a:gd name="T8" fmla="*/ 23 w 104"/>
                <a:gd name="T9" fmla="*/ 33 h 152"/>
                <a:gd name="T10" fmla="*/ 9 w 104"/>
                <a:gd name="T11" fmla="*/ 33 h 152"/>
                <a:gd name="T12" fmla="*/ 9 w 104"/>
                <a:gd name="T13" fmla="*/ 31 h 152"/>
                <a:gd name="T14" fmla="*/ 14 w 104"/>
                <a:gd name="T15" fmla="*/ 27 h 152"/>
                <a:gd name="T16" fmla="*/ 14 w 104"/>
                <a:gd name="T17" fmla="*/ 24 h 152"/>
                <a:gd name="T18" fmla="*/ 0 w 104"/>
                <a:gd name="T19" fmla="*/ 24 h 152"/>
                <a:gd name="T20" fmla="*/ 0 w 104"/>
                <a:gd name="T21" fmla="*/ 21 h 152"/>
                <a:gd name="T22" fmla="*/ 16 w 104"/>
                <a:gd name="T23" fmla="*/ 0 h 152"/>
                <a:gd name="T24" fmla="*/ 18 w 104"/>
                <a:gd name="T25" fmla="*/ 0 h 152"/>
                <a:gd name="T26" fmla="*/ 18 w 104"/>
                <a:gd name="T27" fmla="*/ 20 h 152"/>
                <a:gd name="T28" fmla="*/ 23 w 104"/>
                <a:gd name="T29" fmla="*/ 20 h 152"/>
                <a:gd name="T30" fmla="*/ 23 w 104"/>
                <a:gd name="T31" fmla="*/ 24 h 152"/>
                <a:gd name="T32" fmla="*/ 18 w 104"/>
                <a:gd name="T33" fmla="*/ 24 h 152"/>
                <a:gd name="T34" fmla="*/ 14 w 104"/>
                <a:gd name="T35" fmla="*/ 6 h 152"/>
                <a:gd name="T36" fmla="*/ 14 w 104"/>
                <a:gd name="T37" fmla="*/ 6 h 152"/>
                <a:gd name="T38" fmla="*/ 14 w 104"/>
                <a:gd name="T39" fmla="*/ 6 h 152"/>
                <a:gd name="T40" fmla="*/ 3 w 104"/>
                <a:gd name="T41" fmla="*/ 20 h 152"/>
                <a:gd name="T42" fmla="*/ 14 w 104"/>
                <a:gd name="T43" fmla="*/ 20 h 152"/>
                <a:gd name="T44" fmla="*/ 14 w 104"/>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2">
                  <a:moveTo>
                    <a:pt x="82" y="109"/>
                  </a:moveTo>
                  <a:lnTo>
                    <a:pt x="82" y="109"/>
                  </a:lnTo>
                  <a:cubicBezTo>
                    <a:pt x="82" y="124"/>
                    <a:pt x="82" y="124"/>
                    <a:pt x="82" y="124"/>
                  </a:cubicBezTo>
                  <a:cubicBezTo>
                    <a:pt x="82" y="140"/>
                    <a:pt x="82" y="140"/>
                    <a:pt x="103" y="145"/>
                  </a:cubicBezTo>
                  <a:cubicBezTo>
                    <a:pt x="103" y="151"/>
                    <a:pt x="103" y="151"/>
                    <a:pt x="103" y="151"/>
                  </a:cubicBezTo>
                  <a:cubicBezTo>
                    <a:pt x="41" y="151"/>
                    <a:pt x="41" y="151"/>
                    <a:pt x="41" y="151"/>
                  </a:cubicBezTo>
                  <a:cubicBezTo>
                    <a:pt x="41" y="145"/>
                    <a:pt x="41" y="145"/>
                    <a:pt x="41" y="145"/>
                  </a:cubicBezTo>
                  <a:cubicBezTo>
                    <a:pt x="62" y="140"/>
                    <a:pt x="62" y="140"/>
                    <a:pt x="62" y="124"/>
                  </a:cubicBezTo>
                  <a:cubicBezTo>
                    <a:pt x="62" y="109"/>
                    <a:pt x="62" y="109"/>
                    <a:pt x="62" y="109"/>
                  </a:cubicBezTo>
                  <a:cubicBezTo>
                    <a:pt x="0" y="109"/>
                    <a:pt x="0" y="109"/>
                    <a:pt x="0" y="109"/>
                  </a:cubicBezTo>
                  <a:cubicBezTo>
                    <a:pt x="0" y="98"/>
                    <a:pt x="0" y="98"/>
                    <a:pt x="0" y="98"/>
                  </a:cubicBezTo>
                  <a:cubicBezTo>
                    <a:pt x="20" y="68"/>
                    <a:pt x="46" y="32"/>
                    <a:pt x="72" y="0"/>
                  </a:cubicBezTo>
                  <a:cubicBezTo>
                    <a:pt x="82" y="0"/>
                    <a:pt x="82" y="0"/>
                    <a:pt x="82" y="0"/>
                  </a:cubicBezTo>
                  <a:cubicBezTo>
                    <a:pt x="82" y="93"/>
                    <a:pt x="82" y="93"/>
                    <a:pt x="82" y="93"/>
                  </a:cubicBezTo>
                  <a:cubicBezTo>
                    <a:pt x="103" y="93"/>
                    <a:pt x="103" y="93"/>
                    <a:pt x="103" y="93"/>
                  </a:cubicBezTo>
                  <a:cubicBezTo>
                    <a:pt x="103" y="109"/>
                    <a:pt x="103" y="109"/>
                    <a:pt x="103" y="109"/>
                  </a:cubicBezTo>
                  <a:lnTo>
                    <a:pt x="82" y="109"/>
                  </a:lnTo>
                  <a:close/>
                  <a:moveTo>
                    <a:pt x="62" y="26"/>
                  </a:moveTo>
                  <a:lnTo>
                    <a:pt x="62" y="26"/>
                  </a:lnTo>
                  <a:cubicBezTo>
                    <a:pt x="46" y="47"/>
                    <a:pt x="31" y="68"/>
                    <a:pt x="15" y="93"/>
                  </a:cubicBezTo>
                  <a:cubicBezTo>
                    <a:pt x="62" y="93"/>
                    <a:pt x="62" y="93"/>
                    <a:pt x="62" y="93"/>
                  </a:cubicBezTo>
                  <a:lnTo>
                    <a:pt x="62" y="26"/>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8" name="Freeform 58"/>
            <p:cNvSpPr>
              <a:spLocks noChangeArrowheads="1"/>
            </p:cNvSpPr>
            <p:nvPr/>
          </p:nvSpPr>
          <p:spPr bwMode="auto">
            <a:xfrm>
              <a:off x="5564018" y="7890369"/>
              <a:ext cx="112241"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3 h 157"/>
                <a:gd name="T6" fmla="*/ 5 w 69"/>
                <a:gd name="T7" fmla="*/ 29 h 157"/>
                <a:gd name="T8" fmla="*/ 5 w 69"/>
                <a:gd name="T9" fmla="*/ 8 h 157"/>
                <a:gd name="T10" fmla="*/ 2 w 69"/>
                <a:gd name="T11" fmla="*/ 4 h 157"/>
                <a:gd name="T12" fmla="*/ 0 w 69"/>
                <a:gd name="T13" fmla="*/ 4 h 157"/>
                <a:gd name="T14" fmla="*/ 0 w 69"/>
                <a:gd name="T15" fmla="*/ 3 h 157"/>
                <a:gd name="T16" fmla="*/ 9 w 69"/>
                <a:gd name="T17" fmla="*/ 0 h 157"/>
                <a:gd name="T18" fmla="*/ 9 w 69"/>
                <a:gd name="T19" fmla="*/ 29 h 157"/>
                <a:gd name="T20" fmla="*/ 15 w 69"/>
                <a:gd name="T21" fmla="*/ 33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0"/>
                    <a:pt x="0" y="150"/>
                    <a:pt x="0" y="150"/>
                  </a:cubicBezTo>
                  <a:cubicBezTo>
                    <a:pt x="21" y="145"/>
                    <a:pt x="21" y="145"/>
                    <a:pt x="21" y="129"/>
                  </a:cubicBezTo>
                  <a:cubicBezTo>
                    <a:pt x="21" y="37"/>
                    <a:pt x="21" y="37"/>
                    <a:pt x="21" y="37"/>
                  </a:cubicBezTo>
                  <a:cubicBezTo>
                    <a:pt x="21" y="20"/>
                    <a:pt x="21" y="20"/>
                    <a:pt x="11" y="20"/>
                  </a:cubicBezTo>
                  <a:cubicBezTo>
                    <a:pt x="0" y="20"/>
                    <a:pt x="0" y="20"/>
                    <a:pt x="0" y="20"/>
                  </a:cubicBezTo>
                  <a:cubicBezTo>
                    <a:pt x="0" y="15"/>
                    <a:pt x="0" y="15"/>
                    <a:pt x="0" y="15"/>
                  </a:cubicBezTo>
                  <a:cubicBezTo>
                    <a:pt x="16" y="10"/>
                    <a:pt x="32" y="5"/>
                    <a:pt x="42" y="0"/>
                  </a:cubicBezTo>
                  <a:cubicBezTo>
                    <a:pt x="42" y="129"/>
                    <a:pt x="42" y="129"/>
                    <a:pt x="42" y="129"/>
                  </a:cubicBezTo>
                  <a:cubicBezTo>
                    <a:pt x="42" y="145"/>
                    <a:pt x="42" y="145"/>
                    <a:pt x="68" y="150"/>
                  </a:cubicBezTo>
                  <a:cubicBezTo>
                    <a:pt x="68" y="156"/>
                    <a:pt x="68" y="156"/>
                    <a:pt x="68"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50" name="Freeform 59"/>
            <p:cNvSpPr>
              <a:spLocks noChangeArrowheads="1"/>
            </p:cNvSpPr>
            <p:nvPr/>
          </p:nvSpPr>
          <p:spPr bwMode="auto">
            <a:xfrm>
              <a:off x="5740397" y="7898386"/>
              <a:ext cx="160345" cy="2725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40 0 0"/>
                <a:gd name="G19" fmla="+- 13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0" fmla="*/ 5 w 96"/>
                <a:gd name="T1" fmla="*/ 14 h 157"/>
                <a:gd name="T2" fmla="*/ 5 w 96"/>
                <a:gd name="T3" fmla="*/ 14 h 157"/>
                <a:gd name="T4" fmla="*/ 10 w 96"/>
                <a:gd name="T5" fmla="*/ 13 h 157"/>
                <a:gd name="T6" fmla="*/ 21 w 96"/>
                <a:gd name="T7" fmla="*/ 21 h 157"/>
                <a:gd name="T8" fmla="*/ 16 w 96"/>
                <a:gd name="T9" fmla="*/ 30 h 157"/>
                <a:gd name="T10" fmla="*/ 7 w 96"/>
                <a:gd name="T11" fmla="*/ 35 h 157"/>
                <a:gd name="T12" fmla="*/ 1 w 96"/>
                <a:gd name="T13" fmla="*/ 32 h 157"/>
                <a:gd name="T14" fmla="*/ 0 w 96"/>
                <a:gd name="T15" fmla="*/ 30 h 157"/>
                <a:gd name="T16" fmla="*/ 1 w 96"/>
                <a:gd name="T17" fmla="*/ 29 h 157"/>
                <a:gd name="T18" fmla="*/ 4 w 96"/>
                <a:gd name="T19" fmla="*/ 29 h 157"/>
                <a:gd name="T20" fmla="*/ 9 w 96"/>
                <a:gd name="T21" fmla="*/ 31 h 157"/>
                <a:gd name="T22" fmla="*/ 16 w 96"/>
                <a:gd name="T23" fmla="*/ 23 h 157"/>
                <a:gd name="T24" fmla="*/ 8 w 96"/>
                <a:gd name="T25" fmla="*/ 15 h 157"/>
                <a:gd name="T26" fmla="*/ 2 w 96"/>
                <a:gd name="T27" fmla="*/ 16 h 157"/>
                <a:gd name="T28" fmla="*/ 5 w 96"/>
                <a:gd name="T29" fmla="*/ 0 h 157"/>
                <a:gd name="T30" fmla="*/ 19 w 96"/>
                <a:gd name="T31" fmla="*/ 0 h 157"/>
                <a:gd name="T32" fmla="*/ 19 w 96"/>
                <a:gd name="T33" fmla="*/ 0 h 157"/>
                <a:gd name="T34" fmla="*/ 18 w 96"/>
                <a:gd name="T35" fmla="*/ 3 h 157"/>
                <a:gd name="T36" fmla="*/ 6 w 96"/>
                <a:gd name="T37" fmla="*/ 3 h 157"/>
                <a:gd name="T38" fmla="*/ 5 w 96"/>
                <a:gd name="T39" fmla="*/ 1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6" h="157">
                  <a:moveTo>
                    <a:pt x="22" y="62"/>
                  </a:moveTo>
                  <a:lnTo>
                    <a:pt x="22" y="62"/>
                  </a:lnTo>
                  <a:cubicBezTo>
                    <a:pt x="32" y="57"/>
                    <a:pt x="42" y="57"/>
                    <a:pt x="47" y="57"/>
                  </a:cubicBezTo>
                  <a:cubicBezTo>
                    <a:pt x="78" y="57"/>
                    <a:pt x="95" y="78"/>
                    <a:pt x="95" y="93"/>
                  </a:cubicBezTo>
                  <a:cubicBezTo>
                    <a:pt x="95" y="109"/>
                    <a:pt x="89" y="124"/>
                    <a:pt x="73" y="135"/>
                  </a:cubicBezTo>
                  <a:cubicBezTo>
                    <a:pt x="63" y="145"/>
                    <a:pt x="42" y="151"/>
                    <a:pt x="32" y="156"/>
                  </a:cubicBezTo>
                  <a:cubicBezTo>
                    <a:pt x="22" y="156"/>
                    <a:pt x="11" y="151"/>
                    <a:pt x="6" y="145"/>
                  </a:cubicBezTo>
                  <a:cubicBezTo>
                    <a:pt x="6" y="140"/>
                    <a:pt x="0" y="140"/>
                    <a:pt x="0" y="135"/>
                  </a:cubicBezTo>
                  <a:lnTo>
                    <a:pt x="6" y="130"/>
                  </a:lnTo>
                  <a:cubicBezTo>
                    <a:pt x="11" y="124"/>
                    <a:pt x="11" y="124"/>
                    <a:pt x="17" y="130"/>
                  </a:cubicBezTo>
                  <a:cubicBezTo>
                    <a:pt x="22" y="135"/>
                    <a:pt x="32" y="140"/>
                    <a:pt x="42" y="140"/>
                  </a:cubicBezTo>
                  <a:cubicBezTo>
                    <a:pt x="63" y="140"/>
                    <a:pt x="73" y="124"/>
                    <a:pt x="73" y="103"/>
                  </a:cubicBezTo>
                  <a:cubicBezTo>
                    <a:pt x="73" y="83"/>
                    <a:pt x="63" y="68"/>
                    <a:pt x="37" y="68"/>
                  </a:cubicBezTo>
                  <a:cubicBezTo>
                    <a:pt x="27" y="68"/>
                    <a:pt x="17" y="73"/>
                    <a:pt x="11" y="73"/>
                  </a:cubicBezTo>
                  <a:cubicBezTo>
                    <a:pt x="22" y="0"/>
                    <a:pt x="22" y="0"/>
                    <a:pt x="22" y="0"/>
                  </a:cubicBezTo>
                  <a:cubicBezTo>
                    <a:pt x="89" y="0"/>
                    <a:pt x="89" y="0"/>
                    <a:pt x="89" y="0"/>
                  </a:cubicBezTo>
                  <a:cubicBezTo>
                    <a:pt x="83" y="15"/>
                    <a:pt x="83" y="15"/>
                    <a:pt x="83" y="15"/>
                  </a:cubicBezTo>
                  <a:cubicBezTo>
                    <a:pt x="27" y="15"/>
                    <a:pt x="27" y="15"/>
                    <a:pt x="27" y="15"/>
                  </a:cubicBezTo>
                  <a:lnTo>
                    <a:pt x="22" y="62"/>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51" name="Freeform 60"/>
            <p:cNvSpPr>
              <a:spLocks noChangeArrowheads="1"/>
            </p:cNvSpPr>
            <p:nvPr/>
          </p:nvSpPr>
          <p:spPr bwMode="auto">
            <a:xfrm>
              <a:off x="6389790" y="7890369"/>
              <a:ext cx="112241"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9"/>
                <a:gd name="T3" fmla="*/ 35 h 157"/>
                <a:gd name="T4" fmla="*/ 0 w 69"/>
                <a:gd name="T5" fmla="*/ 35 h 157"/>
                <a:gd name="T6" fmla="*/ 0 w 69"/>
                <a:gd name="T7" fmla="*/ 33 h 157"/>
                <a:gd name="T8" fmla="*/ 5 w 69"/>
                <a:gd name="T9" fmla="*/ 29 h 157"/>
                <a:gd name="T10" fmla="*/ 5 w 69"/>
                <a:gd name="T11" fmla="*/ 8 h 157"/>
                <a:gd name="T12" fmla="*/ 2 w 69"/>
                <a:gd name="T13" fmla="*/ 4 h 157"/>
                <a:gd name="T14" fmla="*/ 0 w 69"/>
                <a:gd name="T15" fmla="*/ 4 h 157"/>
                <a:gd name="T16" fmla="*/ 0 w 69"/>
                <a:gd name="T17" fmla="*/ 3 h 157"/>
                <a:gd name="T18" fmla="*/ 9 w 69"/>
                <a:gd name="T19" fmla="*/ 0 h 157"/>
                <a:gd name="T20" fmla="*/ 9 w 69"/>
                <a:gd name="T21" fmla="*/ 29 h 157"/>
                <a:gd name="T22" fmla="*/ 15 w 69"/>
                <a:gd name="T23" fmla="*/ 33 h 157"/>
                <a:gd name="T24" fmla="*/ 15 w 69"/>
                <a:gd name="T25" fmla="*/ 35 h 157"/>
                <a:gd name="T26" fmla="*/ 0 w 69"/>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7">
                  <a:moveTo>
                    <a:pt x="0" y="156"/>
                  </a:moveTo>
                  <a:lnTo>
                    <a:pt x="0" y="156"/>
                  </a:lnTo>
                  <a:cubicBezTo>
                    <a:pt x="0" y="150"/>
                    <a:pt x="0" y="150"/>
                    <a:pt x="0" y="150"/>
                  </a:cubicBezTo>
                  <a:cubicBezTo>
                    <a:pt x="21" y="145"/>
                    <a:pt x="21" y="145"/>
                    <a:pt x="21" y="129"/>
                  </a:cubicBezTo>
                  <a:cubicBezTo>
                    <a:pt x="21" y="37"/>
                    <a:pt x="21" y="37"/>
                    <a:pt x="21" y="37"/>
                  </a:cubicBezTo>
                  <a:cubicBezTo>
                    <a:pt x="21" y="20"/>
                    <a:pt x="21" y="20"/>
                    <a:pt x="10" y="20"/>
                  </a:cubicBezTo>
                  <a:cubicBezTo>
                    <a:pt x="0" y="20"/>
                    <a:pt x="0" y="20"/>
                    <a:pt x="0" y="20"/>
                  </a:cubicBezTo>
                  <a:cubicBezTo>
                    <a:pt x="0" y="15"/>
                    <a:pt x="0" y="15"/>
                    <a:pt x="0" y="15"/>
                  </a:cubicBezTo>
                  <a:cubicBezTo>
                    <a:pt x="15" y="10"/>
                    <a:pt x="32" y="5"/>
                    <a:pt x="42" y="0"/>
                  </a:cubicBezTo>
                  <a:cubicBezTo>
                    <a:pt x="42" y="129"/>
                    <a:pt x="42" y="129"/>
                    <a:pt x="42" y="129"/>
                  </a:cubicBezTo>
                  <a:cubicBezTo>
                    <a:pt x="42" y="145"/>
                    <a:pt x="42" y="145"/>
                    <a:pt x="68" y="150"/>
                  </a:cubicBezTo>
                  <a:cubicBezTo>
                    <a:pt x="68" y="156"/>
                    <a:pt x="68" y="156"/>
                    <a:pt x="68"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53" name="Freeform 61"/>
            <p:cNvSpPr>
              <a:spLocks noChangeArrowheads="1"/>
            </p:cNvSpPr>
            <p:nvPr/>
          </p:nvSpPr>
          <p:spPr bwMode="auto">
            <a:xfrm>
              <a:off x="6574188" y="7890369"/>
              <a:ext cx="160345" cy="28059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8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4 h 162"/>
                <a:gd name="T2" fmla="*/ 9 w 99"/>
                <a:gd name="T3" fmla="*/ 14 h 162"/>
                <a:gd name="T4" fmla="*/ 12 w 99"/>
                <a:gd name="T5" fmla="*/ 14 h 162"/>
                <a:gd name="T6" fmla="*/ 21 w 99"/>
                <a:gd name="T7" fmla="*/ 23 h 162"/>
                <a:gd name="T8" fmla="*/ 10 w 99"/>
                <a:gd name="T9" fmla="*/ 36 h 162"/>
                <a:gd name="T10" fmla="*/ 0 w 99"/>
                <a:gd name="T11" fmla="*/ 22 h 162"/>
                <a:gd name="T12" fmla="*/ 13 w 99"/>
                <a:gd name="T13" fmla="*/ 2 h 162"/>
                <a:gd name="T14" fmla="*/ 20 w 99"/>
                <a:gd name="T15" fmla="*/ 0 h 162"/>
                <a:gd name="T16" fmla="*/ 20 w 99"/>
                <a:gd name="T17" fmla="*/ 2 h 162"/>
                <a:gd name="T18" fmla="*/ 14 w 99"/>
                <a:gd name="T19" fmla="*/ 3 h 162"/>
                <a:gd name="T20" fmla="*/ 6 w 99"/>
                <a:gd name="T21" fmla="*/ 16 h 162"/>
                <a:gd name="T22" fmla="*/ 9 w 99"/>
                <a:gd name="T23" fmla="*/ 14 h 162"/>
                <a:gd name="T24" fmla="*/ 4 w 99"/>
                <a:gd name="T25" fmla="*/ 18 h 162"/>
                <a:gd name="T26" fmla="*/ 4 w 99"/>
                <a:gd name="T27" fmla="*/ 18 h 162"/>
                <a:gd name="T28" fmla="*/ 4 w 99"/>
                <a:gd name="T29" fmla="*/ 22 h 162"/>
                <a:gd name="T30" fmla="*/ 11 w 99"/>
                <a:gd name="T31" fmla="*/ 33 h 162"/>
                <a:gd name="T32" fmla="*/ 16 w 99"/>
                <a:gd name="T33" fmla="*/ 25 h 162"/>
                <a:gd name="T34" fmla="*/ 10 w 99"/>
                <a:gd name="T35" fmla="*/ 16 h 162"/>
                <a:gd name="T36" fmla="*/ 4 w 99"/>
                <a:gd name="T37" fmla="*/ 1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62">
                  <a:moveTo>
                    <a:pt x="41" y="62"/>
                  </a:moveTo>
                  <a:lnTo>
                    <a:pt x="41" y="62"/>
                  </a:lnTo>
                  <a:cubicBezTo>
                    <a:pt x="47" y="62"/>
                    <a:pt x="52" y="62"/>
                    <a:pt x="57" y="62"/>
                  </a:cubicBezTo>
                  <a:cubicBezTo>
                    <a:pt x="83" y="62"/>
                    <a:pt x="98" y="78"/>
                    <a:pt x="98" y="103"/>
                  </a:cubicBezTo>
                  <a:cubicBezTo>
                    <a:pt x="98" y="135"/>
                    <a:pt x="77" y="161"/>
                    <a:pt x="47" y="161"/>
                  </a:cubicBezTo>
                  <a:cubicBezTo>
                    <a:pt x="21" y="161"/>
                    <a:pt x="0" y="135"/>
                    <a:pt x="0" y="98"/>
                  </a:cubicBezTo>
                  <a:cubicBezTo>
                    <a:pt x="0" y="47"/>
                    <a:pt x="36" y="15"/>
                    <a:pt x="62" y="10"/>
                  </a:cubicBezTo>
                  <a:cubicBezTo>
                    <a:pt x="72" y="5"/>
                    <a:pt x="83" y="0"/>
                    <a:pt x="93" y="0"/>
                  </a:cubicBezTo>
                  <a:cubicBezTo>
                    <a:pt x="93" y="10"/>
                    <a:pt x="93" y="10"/>
                    <a:pt x="93" y="10"/>
                  </a:cubicBezTo>
                  <a:cubicBezTo>
                    <a:pt x="88" y="10"/>
                    <a:pt x="77" y="10"/>
                    <a:pt x="67" y="15"/>
                  </a:cubicBezTo>
                  <a:cubicBezTo>
                    <a:pt x="52" y="25"/>
                    <a:pt x="31" y="42"/>
                    <a:pt x="26" y="73"/>
                  </a:cubicBezTo>
                  <a:lnTo>
                    <a:pt x="41" y="62"/>
                  </a:lnTo>
                  <a:close/>
                  <a:moveTo>
                    <a:pt x="21" y="83"/>
                  </a:moveTo>
                  <a:lnTo>
                    <a:pt x="21" y="83"/>
                  </a:lnTo>
                  <a:cubicBezTo>
                    <a:pt x="21" y="83"/>
                    <a:pt x="21" y="93"/>
                    <a:pt x="21" y="98"/>
                  </a:cubicBezTo>
                  <a:cubicBezTo>
                    <a:pt x="21" y="124"/>
                    <a:pt x="31" y="150"/>
                    <a:pt x="52" y="150"/>
                  </a:cubicBezTo>
                  <a:cubicBezTo>
                    <a:pt x="72" y="150"/>
                    <a:pt x="77" y="129"/>
                    <a:pt x="77" y="114"/>
                  </a:cubicBezTo>
                  <a:cubicBezTo>
                    <a:pt x="77" y="93"/>
                    <a:pt x="67" y="73"/>
                    <a:pt x="47" y="73"/>
                  </a:cubicBezTo>
                  <a:cubicBezTo>
                    <a:pt x="36" y="73"/>
                    <a:pt x="26" y="78"/>
                    <a:pt x="21" y="83"/>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54" name="Freeform 62"/>
            <p:cNvSpPr>
              <a:spLocks noChangeArrowheads="1"/>
            </p:cNvSpPr>
            <p:nvPr/>
          </p:nvSpPr>
          <p:spPr bwMode="auto">
            <a:xfrm>
              <a:off x="7215565" y="7890369"/>
              <a:ext cx="112241"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3 h 157"/>
                <a:gd name="T6" fmla="*/ 5 w 69"/>
                <a:gd name="T7" fmla="*/ 29 h 157"/>
                <a:gd name="T8" fmla="*/ 5 w 69"/>
                <a:gd name="T9" fmla="*/ 8 h 157"/>
                <a:gd name="T10" fmla="*/ 2 w 69"/>
                <a:gd name="T11" fmla="*/ 4 h 157"/>
                <a:gd name="T12" fmla="*/ 0 w 69"/>
                <a:gd name="T13" fmla="*/ 4 h 157"/>
                <a:gd name="T14" fmla="*/ 0 w 69"/>
                <a:gd name="T15" fmla="*/ 3 h 157"/>
                <a:gd name="T16" fmla="*/ 9 w 69"/>
                <a:gd name="T17" fmla="*/ 0 h 157"/>
                <a:gd name="T18" fmla="*/ 9 w 69"/>
                <a:gd name="T19" fmla="*/ 29 h 157"/>
                <a:gd name="T20" fmla="*/ 15 w 69"/>
                <a:gd name="T21" fmla="*/ 33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0"/>
                    <a:pt x="0" y="150"/>
                    <a:pt x="0" y="150"/>
                  </a:cubicBezTo>
                  <a:cubicBezTo>
                    <a:pt x="21" y="145"/>
                    <a:pt x="21" y="145"/>
                    <a:pt x="21" y="129"/>
                  </a:cubicBezTo>
                  <a:cubicBezTo>
                    <a:pt x="21" y="37"/>
                    <a:pt x="21" y="37"/>
                    <a:pt x="21" y="37"/>
                  </a:cubicBezTo>
                  <a:cubicBezTo>
                    <a:pt x="21" y="20"/>
                    <a:pt x="21" y="20"/>
                    <a:pt x="11" y="20"/>
                  </a:cubicBezTo>
                  <a:cubicBezTo>
                    <a:pt x="0" y="20"/>
                    <a:pt x="0" y="20"/>
                    <a:pt x="0" y="20"/>
                  </a:cubicBezTo>
                  <a:cubicBezTo>
                    <a:pt x="0" y="15"/>
                    <a:pt x="0" y="15"/>
                    <a:pt x="0" y="15"/>
                  </a:cubicBezTo>
                  <a:cubicBezTo>
                    <a:pt x="16" y="10"/>
                    <a:pt x="32" y="5"/>
                    <a:pt x="42" y="0"/>
                  </a:cubicBezTo>
                  <a:cubicBezTo>
                    <a:pt x="42" y="129"/>
                    <a:pt x="42" y="129"/>
                    <a:pt x="42" y="129"/>
                  </a:cubicBezTo>
                  <a:cubicBezTo>
                    <a:pt x="42" y="145"/>
                    <a:pt x="47" y="145"/>
                    <a:pt x="68" y="150"/>
                  </a:cubicBezTo>
                  <a:cubicBezTo>
                    <a:pt x="68" y="156"/>
                    <a:pt x="68" y="156"/>
                    <a:pt x="68" y="156"/>
                  </a:cubicBezTo>
                  <a:lnTo>
                    <a:pt x="0" y="156"/>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56" name="Freeform 63"/>
            <p:cNvSpPr>
              <a:spLocks noChangeArrowheads="1"/>
            </p:cNvSpPr>
            <p:nvPr/>
          </p:nvSpPr>
          <p:spPr bwMode="auto">
            <a:xfrm>
              <a:off x="7399960" y="7898386"/>
              <a:ext cx="160345" cy="272573"/>
            </a:xfrm>
            <a:custGeom>
              <a:avLst/>
              <a:gdLst>
                <a:gd name="G0" fmla="+- 1 0 0"/>
                <a:gd name="G1" fmla="+- 1 0 0"/>
                <a:gd name="G2" fmla="+- 1 0 0"/>
                <a:gd name="G3" fmla="+- 1 0 0"/>
                <a:gd name="G4" fmla="+- 1 0 0"/>
                <a:gd name="G5" fmla="*/ 1 0 0"/>
                <a:gd name="G6" fmla="*/ 1 0 0"/>
                <a:gd name="G7" fmla="*/ 1 0 0"/>
                <a:gd name="G8" fmla="*/ 1 0 0"/>
                <a:gd name="T0" fmla="*/ 151 256 1"/>
                <a:gd name="T1" fmla="*/ 0 256 1"/>
                <a:gd name="G9" fmla="+- 0 T0 T1"/>
                <a:gd name="G10" fmla="cos G8 G9"/>
                <a:gd name="G11" fmla="*/ 1 0 0"/>
                <a:gd name="T2" fmla="*/ 151 256 1"/>
                <a:gd name="T3" fmla="*/ 0 256 1"/>
                <a:gd name="G12" fmla="+- 0 T2 T3"/>
                <a:gd name="G13" fmla="cos G11 G12"/>
                <a:gd name="G14" fmla="*/ 1 0 0"/>
                <a:gd name="T4" fmla="*/ 151 256 1"/>
                <a:gd name="T5" fmla="*/ 0 256 1"/>
                <a:gd name="G15" fmla="+- 0 T4 T5"/>
                <a:gd name="G16" fmla="cos G14 G15"/>
                <a:gd name="G17" fmla="+- 1 0 0"/>
                <a:gd name="G18" fmla="+- 1 0 0"/>
                <a:gd name="G19" fmla="+- 1 0 0"/>
                <a:gd name="G20" fmla="+- 1 0 0"/>
                <a:gd name="G21" fmla="+- 1 0 0"/>
                <a:gd name="G22" fmla="+- 1 0 0"/>
                <a:gd name="G23" fmla="*/ 1 0 0"/>
                <a:gd name="G24" fmla="*/ 1 0 0"/>
                <a:gd name="G25" fmla="*/ 1 0 0"/>
                <a:gd name="T6" fmla="*/ 37 256 1"/>
                <a:gd name="T7" fmla="*/ 0 256 1"/>
                <a:gd name="G26" fmla="+- 0 T6 T7"/>
                <a:gd name="G27" fmla="cos G25 G26"/>
                <a:gd name="G28" fmla="+- 37 0 0"/>
                <a:gd name="G29" fmla="+- 37 0 0"/>
                <a:gd name="G30" fmla="+- 37 0 0"/>
                <a:gd name="G31" fmla="+- 20 0 0"/>
                <a:gd name="G32" fmla="+- 10 0 0"/>
                <a:gd name="G33" fmla="*/ 1 0 0"/>
                <a:gd name="G34" fmla="+- 1 0 0"/>
                <a:gd name="G35" fmla="+- 1 0 0"/>
                <a:gd name="G36" fmla="+- 1 0 0"/>
                <a:gd name="G37" fmla="+- 1 0 0"/>
                <a:gd name="T8" fmla="*/ 21 w 99"/>
                <a:gd name="T9" fmla="*/ 1 h 157"/>
                <a:gd name="T10" fmla="*/ 21 w 99"/>
                <a:gd name="T11" fmla="*/ 1 h 157"/>
                <a:gd name="T12" fmla="*/ 7 w 99"/>
                <a:gd name="T13" fmla="*/ 34 h 157"/>
                <a:gd name="T14" fmla="*/ 3 w 99"/>
                <a:gd name="T15" fmla="*/ 35 h 157"/>
                <a:gd name="T16" fmla="*/ 2 w 99"/>
                <a:gd name="T17" fmla="*/ 34 h 157"/>
                <a:gd name="T18" fmla="*/ 18 w 99"/>
                <a:gd name="T19" fmla="*/ 3 h 157"/>
                <a:gd name="T20" fmla="*/ 7 w 99"/>
                <a:gd name="T21" fmla="*/ 3 h 157"/>
                <a:gd name="T22" fmla="*/ 2 w 99"/>
                <a:gd name="T23" fmla="*/ 8 h 157"/>
                <a:gd name="T24" fmla="*/ 0 w 99"/>
                <a:gd name="T25" fmla="*/ 8 h 157"/>
                <a:gd name="T26" fmla="*/ 1 w 99"/>
                <a:gd name="T27" fmla="*/ 0 h 157"/>
                <a:gd name="T28" fmla="*/ 21 w 99"/>
                <a:gd name="T29" fmla="*/ 0 h 157"/>
                <a:gd name="T30" fmla="*/ 21 w 99"/>
                <a:gd name="T31" fmla="*/ 1 h 157"/>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157">
                  <a:moveTo>
                    <a:pt x="98" y="5"/>
                  </a:moveTo>
                  <a:lnTo>
                    <a:pt x="98" y="5"/>
                  </a:lnTo>
                  <a:cubicBezTo>
                    <a:pt x="78" y="52"/>
                    <a:pt x="57" y="98"/>
                    <a:pt x="31" y="151"/>
                  </a:cubicBezTo>
                  <a:cubicBezTo>
                    <a:pt x="15" y="156"/>
                    <a:pt x="15" y="156"/>
                    <a:pt x="15" y="156"/>
                  </a:cubicBezTo>
                  <a:cubicBezTo>
                    <a:pt x="10" y="151"/>
                    <a:pt x="10" y="151"/>
                    <a:pt x="10" y="151"/>
                  </a:cubicBezTo>
                  <a:cubicBezTo>
                    <a:pt x="36" y="109"/>
                    <a:pt x="67" y="57"/>
                    <a:pt x="83" y="15"/>
                  </a:cubicBezTo>
                  <a:cubicBezTo>
                    <a:pt x="31" y="15"/>
                    <a:pt x="31" y="15"/>
                    <a:pt x="31" y="15"/>
                  </a:cubicBezTo>
                  <a:cubicBezTo>
                    <a:pt x="15" y="15"/>
                    <a:pt x="15" y="20"/>
                    <a:pt x="10" y="37"/>
                  </a:cubicBezTo>
                  <a:cubicBezTo>
                    <a:pt x="0" y="37"/>
                    <a:pt x="0" y="37"/>
                    <a:pt x="0" y="37"/>
                  </a:cubicBezTo>
                  <a:cubicBezTo>
                    <a:pt x="5" y="20"/>
                    <a:pt x="5" y="10"/>
                    <a:pt x="5" y="0"/>
                  </a:cubicBezTo>
                  <a:cubicBezTo>
                    <a:pt x="98" y="0"/>
                    <a:pt x="98" y="0"/>
                    <a:pt x="98" y="0"/>
                  </a:cubicBezTo>
                  <a:lnTo>
                    <a:pt x="98" y="5"/>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57" name="Freeform 64"/>
            <p:cNvSpPr>
              <a:spLocks noChangeArrowheads="1"/>
            </p:cNvSpPr>
            <p:nvPr/>
          </p:nvSpPr>
          <p:spPr bwMode="auto">
            <a:xfrm>
              <a:off x="2236871" y="8619903"/>
              <a:ext cx="104224" cy="264556"/>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8"/>
                <a:gd name="T1" fmla="*/ 34 h 156"/>
                <a:gd name="T2" fmla="*/ 0 w 68"/>
                <a:gd name="T3" fmla="*/ 34 h 156"/>
                <a:gd name="T4" fmla="*/ 0 w 68"/>
                <a:gd name="T5" fmla="*/ 32 h 156"/>
                <a:gd name="T6" fmla="*/ 5 w 68"/>
                <a:gd name="T7" fmla="*/ 27 h 156"/>
                <a:gd name="T8" fmla="*/ 5 w 68"/>
                <a:gd name="T9" fmla="*/ 7 h 156"/>
                <a:gd name="T10" fmla="*/ 3 w 68"/>
                <a:gd name="T11" fmla="*/ 5 h 156"/>
                <a:gd name="T12" fmla="*/ 0 w 68"/>
                <a:gd name="T13" fmla="*/ 3 h 156"/>
                <a:gd name="T14" fmla="*/ 0 w 68"/>
                <a:gd name="T15" fmla="*/ 2 h 156"/>
                <a:gd name="T16" fmla="*/ 9 w 68"/>
                <a:gd name="T17" fmla="*/ 0 h 156"/>
                <a:gd name="T18" fmla="*/ 9 w 68"/>
                <a:gd name="T19" fmla="*/ 27 h 156"/>
                <a:gd name="T20" fmla="*/ 14 w 68"/>
                <a:gd name="T21" fmla="*/ 32 h 156"/>
                <a:gd name="T22" fmla="*/ 14 w 68"/>
                <a:gd name="T23" fmla="*/ 34 h 156"/>
                <a:gd name="T24" fmla="*/ 0 w 68"/>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6">
                  <a:moveTo>
                    <a:pt x="0" y="155"/>
                  </a:moveTo>
                  <a:lnTo>
                    <a:pt x="0" y="155"/>
                  </a:lnTo>
                  <a:cubicBezTo>
                    <a:pt x="0" y="145"/>
                    <a:pt x="0" y="145"/>
                    <a:pt x="0" y="145"/>
                  </a:cubicBezTo>
                  <a:cubicBezTo>
                    <a:pt x="26" y="145"/>
                    <a:pt x="26" y="145"/>
                    <a:pt x="26" y="125"/>
                  </a:cubicBezTo>
                  <a:cubicBezTo>
                    <a:pt x="26" y="31"/>
                    <a:pt x="26" y="31"/>
                    <a:pt x="26" y="31"/>
                  </a:cubicBezTo>
                  <a:cubicBezTo>
                    <a:pt x="26" y="21"/>
                    <a:pt x="26" y="21"/>
                    <a:pt x="16" y="21"/>
                  </a:cubicBezTo>
                  <a:cubicBezTo>
                    <a:pt x="0" y="16"/>
                    <a:pt x="0" y="16"/>
                    <a:pt x="0" y="16"/>
                  </a:cubicBezTo>
                  <a:cubicBezTo>
                    <a:pt x="0" y="11"/>
                    <a:pt x="0" y="11"/>
                    <a:pt x="0" y="11"/>
                  </a:cubicBezTo>
                  <a:cubicBezTo>
                    <a:pt x="16" y="11"/>
                    <a:pt x="31" y="6"/>
                    <a:pt x="46" y="0"/>
                  </a:cubicBezTo>
                  <a:cubicBezTo>
                    <a:pt x="46" y="125"/>
                    <a:pt x="46" y="125"/>
                    <a:pt x="46" y="125"/>
                  </a:cubicBezTo>
                  <a:cubicBezTo>
                    <a:pt x="46" y="145"/>
                    <a:pt x="46" y="145"/>
                    <a:pt x="67" y="145"/>
                  </a:cubicBezTo>
                  <a:cubicBezTo>
                    <a:pt x="67" y="155"/>
                    <a:pt x="67" y="155"/>
                    <a:pt x="67" y="155"/>
                  </a:cubicBezTo>
                  <a:lnTo>
                    <a:pt x="0" y="155"/>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59" name="Freeform 65"/>
            <p:cNvSpPr>
              <a:spLocks noChangeArrowheads="1"/>
            </p:cNvSpPr>
            <p:nvPr/>
          </p:nvSpPr>
          <p:spPr bwMode="auto">
            <a:xfrm>
              <a:off x="2421266" y="8619903"/>
              <a:ext cx="152326"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4 0 0"/>
                <a:gd name="G18" fmla="+- 98 0 0"/>
                <a:gd name="G19" fmla="*/ 1 0 0"/>
                <a:gd name="T0" fmla="*/ 93 256 1"/>
                <a:gd name="T1" fmla="*/ 0 256 1"/>
                <a:gd name="G20" fmla="+- 0 T0 T1"/>
                <a:gd name="G21" fmla="cos G19 G20"/>
                <a:gd name="G22" fmla="*/ 1 0 0"/>
                <a:gd name="G23" fmla="+- 1 0 0"/>
                <a:gd name="G24" fmla="+- 1 0 0"/>
                <a:gd name="G25" fmla="*/ 1 0 0"/>
                <a:gd name="G26" fmla="+- 57 0 0"/>
                <a:gd name="G27" fmla="+- 42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6"/>
                <a:gd name="T4" fmla="*/ 19 w 94"/>
                <a:gd name="T5" fmla="*/ 8 h 156"/>
                <a:gd name="T6" fmla="*/ 18 w 94"/>
                <a:gd name="T7" fmla="*/ 12 h 156"/>
                <a:gd name="T8" fmla="*/ 13 w 94"/>
                <a:gd name="T9" fmla="*/ 16 h 156"/>
                <a:gd name="T10" fmla="*/ 20 w 94"/>
                <a:gd name="T11" fmla="*/ 25 h 156"/>
                <a:gd name="T12" fmla="*/ 10 w 94"/>
                <a:gd name="T13" fmla="*/ 34 h 156"/>
                <a:gd name="T14" fmla="*/ 0 w 94"/>
                <a:gd name="T15" fmla="*/ 25 h 156"/>
                <a:gd name="T16" fmla="*/ 2 w 94"/>
                <a:gd name="T17" fmla="*/ 20 h 156"/>
                <a:gd name="T18" fmla="*/ 6 w 94"/>
                <a:gd name="T19" fmla="*/ 17 h 156"/>
                <a:gd name="T20" fmla="*/ 1 w 94"/>
                <a:gd name="T21" fmla="*/ 9 h 156"/>
                <a:gd name="T22" fmla="*/ 10 w 94"/>
                <a:gd name="T23" fmla="*/ 0 h 156"/>
                <a:gd name="T24" fmla="*/ 19 w 94"/>
                <a:gd name="T25" fmla="*/ 8 h 156"/>
                <a:gd name="T26" fmla="*/ 15 w 94"/>
                <a:gd name="T27" fmla="*/ 26 h 156"/>
                <a:gd name="T28" fmla="*/ 15 w 94"/>
                <a:gd name="T29" fmla="*/ 26 h 156"/>
                <a:gd name="T30" fmla="*/ 8 w 94"/>
                <a:gd name="T31" fmla="*/ 18 h 156"/>
                <a:gd name="T32" fmla="*/ 4 w 94"/>
                <a:gd name="T33" fmla="*/ 25 h 156"/>
                <a:gd name="T34" fmla="*/ 10 w 94"/>
                <a:gd name="T35" fmla="*/ 33 h 156"/>
                <a:gd name="T36" fmla="*/ 15 w 94"/>
                <a:gd name="T37" fmla="*/ 26 h 156"/>
                <a:gd name="T38" fmla="*/ 5 w 94"/>
                <a:gd name="T39" fmla="*/ 7 h 156"/>
                <a:gd name="T40" fmla="*/ 5 w 94"/>
                <a:gd name="T41" fmla="*/ 7 h 156"/>
                <a:gd name="T42" fmla="*/ 12 w 94"/>
                <a:gd name="T43" fmla="*/ 15 h 156"/>
                <a:gd name="T44" fmla="*/ 14 w 94"/>
                <a:gd name="T45" fmla="*/ 8 h 156"/>
                <a:gd name="T46" fmla="*/ 10 w 94"/>
                <a:gd name="T47" fmla="*/ 1 h 156"/>
                <a:gd name="T48" fmla="*/ 5 w 94"/>
                <a:gd name="T49" fmla="*/ 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6">
                  <a:moveTo>
                    <a:pt x="88" y="37"/>
                  </a:moveTo>
                  <a:lnTo>
                    <a:pt x="88" y="37"/>
                  </a:lnTo>
                  <a:cubicBezTo>
                    <a:pt x="88" y="42"/>
                    <a:pt x="83" y="52"/>
                    <a:pt x="83" y="57"/>
                  </a:cubicBezTo>
                  <a:cubicBezTo>
                    <a:pt x="78" y="57"/>
                    <a:pt x="72" y="62"/>
                    <a:pt x="62" y="72"/>
                  </a:cubicBezTo>
                  <a:cubicBezTo>
                    <a:pt x="78" y="78"/>
                    <a:pt x="93" y="93"/>
                    <a:pt x="93" y="114"/>
                  </a:cubicBezTo>
                  <a:cubicBezTo>
                    <a:pt x="93" y="140"/>
                    <a:pt x="67" y="155"/>
                    <a:pt x="46" y="155"/>
                  </a:cubicBezTo>
                  <a:cubicBezTo>
                    <a:pt x="20" y="155"/>
                    <a:pt x="0" y="140"/>
                    <a:pt x="0" y="114"/>
                  </a:cubicBezTo>
                  <a:cubicBezTo>
                    <a:pt x="0" y="104"/>
                    <a:pt x="5" y="98"/>
                    <a:pt x="10" y="93"/>
                  </a:cubicBezTo>
                  <a:cubicBezTo>
                    <a:pt x="15" y="88"/>
                    <a:pt x="20" y="83"/>
                    <a:pt x="30" y="78"/>
                  </a:cubicBezTo>
                  <a:cubicBezTo>
                    <a:pt x="15" y="67"/>
                    <a:pt x="5" y="57"/>
                    <a:pt x="5" y="42"/>
                  </a:cubicBezTo>
                  <a:cubicBezTo>
                    <a:pt x="5" y="21"/>
                    <a:pt x="20" y="0"/>
                    <a:pt x="46" y="0"/>
                  </a:cubicBezTo>
                  <a:cubicBezTo>
                    <a:pt x="72" y="0"/>
                    <a:pt x="88" y="16"/>
                    <a:pt x="88" y="37"/>
                  </a:cubicBezTo>
                  <a:close/>
                  <a:moveTo>
                    <a:pt x="72" y="120"/>
                  </a:moveTo>
                  <a:lnTo>
                    <a:pt x="72" y="120"/>
                  </a:lnTo>
                  <a:cubicBezTo>
                    <a:pt x="72" y="98"/>
                    <a:pt x="57" y="88"/>
                    <a:pt x="36" y="83"/>
                  </a:cubicBezTo>
                  <a:cubicBezTo>
                    <a:pt x="25" y="88"/>
                    <a:pt x="20" y="98"/>
                    <a:pt x="20" y="114"/>
                  </a:cubicBezTo>
                  <a:cubicBezTo>
                    <a:pt x="20" y="135"/>
                    <a:pt x="30" y="150"/>
                    <a:pt x="46" y="150"/>
                  </a:cubicBezTo>
                  <a:cubicBezTo>
                    <a:pt x="62" y="150"/>
                    <a:pt x="72" y="135"/>
                    <a:pt x="72" y="120"/>
                  </a:cubicBezTo>
                  <a:close/>
                  <a:moveTo>
                    <a:pt x="25" y="31"/>
                  </a:moveTo>
                  <a:lnTo>
                    <a:pt x="25" y="31"/>
                  </a:lnTo>
                  <a:cubicBezTo>
                    <a:pt x="25" y="52"/>
                    <a:pt x="36" y="57"/>
                    <a:pt x="57" y="67"/>
                  </a:cubicBezTo>
                  <a:cubicBezTo>
                    <a:pt x="62" y="62"/>
                    <a:pt x="67" y="52"/>
                    <a:pt x="67" y="37"/>
                  </a:cubicBezTo>
                  <a:cubicBezTo>
                    <a:pt x="67" y="16"/>
                    <a:pt x="57" y="6"/>
                    <a:pt x="46" y="6"/>
                  </a:cubicBezTo>
                  <a:cubicBezTo>
                    <a:pt x="30" y="6"/>
                    <a:pt x="25" y="21"/>
                    <a:pt x="25" y="31"/>
                  </a:cubicBezTo>
                  <a:close/>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0" name="Freeform 66"/>
            <p:cNvSpPr>
              <a:spLocks noChangeArrowheads="1"/>
            </p:cNvSpPr>
            <p:nvPr/>
          </p:nvSpPr>
          <p:spPr bwMode="auto">
            <a:xfrm>
              <a:off x="3070662" y="8619903"/>
              <a:ext cx="96207" cy="264556"/>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3"/>
                <a:gd name="T1" fmla="*/ 34 h 156"/>
                <a:gd name="T2" fmla="*/ 0 w 63"/>
                <a:gd name="T3" fmla="*/ 34 h 156"/>
                <a:gd name="T4" fmla="*/ 0 w 63"/>
                <a:gd name="T5" fmla="*/ 32 h 156"/>
                <a:gd name="T6" fmla="*/ 4 w 63"/>
                <a:gd name="T7" fmla="*/ 27 h 156"/>
                <a:gd name="T8" fmla="*/ 4 w 63"/>
                <a:gd name="T9" fmla="*/ 7 h 156"/>
                <a:gd name="T10" fmla="*/ 2 w 63"/>
                <a:gd name="T11" fmla="*/ 5 h 156"/>
                <a:gd name="T12" fmla="*/ 0 w 63"/>
                <a:gd name="T13" fmla="*/ 3 h 156"/>
                <a:gd name="T14" fmla="*/ 0 w 63"/>
                <a:gd name="T15" fmla="*/ 2 h 156"/>
                <a:gd name="T16" fmla="*/ 8 w 63"/>
                <a:gd name="T17" fmla="*/ 0 h 156"/>
                <a:gd name="T18" fmla="*/ 8 w 63"/>
                <a:gd name="T19" fmla="*/ 27 h 156"/>
                <a:gd name="T20" fmla="*/ 13 w 63"/>
                <a:gd name="T21" fmla="*/ 32 h 156"/>
                <a:gd name="T22" fmla="*/ 13 w 63"/>
                <a:gd name="T23" fmla="*/ 34 h 156"/>
                <a:gd name="T24" fmla="*/ 0 w 63"/>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156">
                  <a:moveTo>
                    <a:pt x="0" y="155"/>
                  </a:moveTo>
                  <a:lnTo>
                    <a:pt x="0" y="155"/>
                  </a:lnTo>
                  <a:cubicBezTo>
                    <a:pt x="0" y="145"/>
                    <a:pt x="0" y="145"/>
                    <a:pt x="0" y="145"/>
                  </a:cubicBezTo>
                  <a:cubicBezTo>
                    <a:pt x="21" y="145"/>
                    <a:pt x="21" y="145"/>
                    <a:pt x="21" y="125"/>
                  </a:cubicBezTo>
                  <a:cubicBezTo>
                    <a:pt x="21" y="31"/>
                    <a:pt x="21" y="31"/>
                    <a:pt x="21" y="31"/>
                  </a:cubicBezTo>
                  <a:cubicBezTo>
                    <a:pt x="21" y="21"/>
                    <a:pt x="21" y="21"/>
                    <a:pt x="11" y="21"/>
                  </a:cubicBezTo>
                  <a:cubicBezTo>
                    <a:pt x="0" y="16"/>
                    <a:pt x="0" y="16"/>
                    <a:pt x="0" y="16"/>
                  </a:cubicBezTo>
                  <a:cubicBezTo>
                    <a:pt x="0" y="11"/>
                    <a:pt x="0" y="11"/>
                    <a:pt x="0" y="11"/>
                  </a:cubicBezTo>
                  <a:cubicBezTo>
                    <a:pt x="16" y="11"/>
                    <a:pt x="26" y="6"/>
                    <a:pt x="41" y="0"/>
                  </a:cubicBezTo>
                  <a:cubicBezTo>
                    <a:pt x="41" y="125"/>
                    <a:pt x="41" y="125"/>
                    <a:pt x="41" y="125"/>
                  </a:cubicBezTo>
                  <a:cubicBezTo>
                    <a:pt x="41" y="145"/>
                    <a:pt x="41" y="145"/>
                    <a:pt x="62" y="145"/>
                  </a:cubicBezTo>
                  <a:cubicBezTo>
                    <a:pt x="62" y="155"/>
                    <a:pt x="62" y="155"/>
                    <a:pt x="62"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1" name="Freeform 67"/>
            <p:cNvSpPr>
              <a:spLocks noChangeArrowheads="1"/>
            </p:cNvSpPr>
            <p:nvPr/>
          </p:nvSpPr>
          <p:spPr bwMode="auto">
            <a:xfrm>
              <a:off x="3255057" y="8619903"/>
              <a:ext cx="152326" cy="264556"/>
            </a:xfrm>
            <a:custGeom>
              <a:avLst/>
              <a:gdLst>
                <a:gd name="G0" fmla="+- 1 0 0"/>
                <a:gd name="G1" fmla="+- 1 0 0"/>
                <a:gd name="G2" fmla="+- 1 0 0"/>
                <a:gd name="G3" fmla="+- 1 0 0"/>
                <a:gd name="G4" fmla="+- 1 0 0"/>
                <a:gd name="G5" fmla="+- 1 0 0"/>
                <a:gd name="G6" fmla="*/ 1 0 0"/>
                <a:gd name="T0" fmla="*/ 155 256 1"/>
                <a:gd name="T1" fmla="*/ 0 256 1"/>
                <a:gd name="G7" fmla="+- 0 T0 T1"/>
                <a:gd name="G8" fmla="cos G6 G7"/>
                <a:gd name="G9" fmla="+- 155 0 0"/>
                <a:gd name="G10" fmla="+- 150 0 0"/>
                <a:gd name="G11" fmla="+- 150 0 0"/>
                <a:gd name="G12" fmla="+- 150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2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0 w 94"/>
                <a:gd name="T3" fmla="*/ 14 h 156"/>
                <a:gd name="T4" fmla="*/ 20 w 94"/>
                <a:gd name="T5" fmla="*/ 14 h 156"/>
                <a:gd name="T6" fmla="*/ 8 w 94"/>
                <a:gd name="T7" fmla="*/ 33 h 156"/>
                <a:gd name="T8" fmla="*/ 1 w 94"/>
                <a:gd name="T9" fmla="*/ 34 h 156"/>
                <a:gd name="T10" fmla="*/ 1 w 94"/>
                <a:gd name="T11" fmla="*/ 33 h 156"/>
                <a:gd name="T12" fmla="*/ 16 w 94"/>
                <a:gd name="T13" fmla="*/ 18 h 156"/>
                <a:gd name="T14" fmla="*/ 12 w 94"/>
                <a:gd name="T15" fmla="*/ 20 h 156"/>
                <a:gd name="T16" fmla="*/ 9 w 94"/>
                <a:gd name="T17" fmla="*/ 20 h 156"/>
                <a:gd name="T18" fmla="*/ 0 w 94"/>
                <a:gd name="T19" fmla="*/ 11 h 156"/>
                <a:gd name="T20" fmla="*/ 10 w 94"/>
                <a:gd name="T21" fmla="*/ 0 h 156"/>
                <a:gd name="T22" fmla="*/ 20 w 94"/>
                <a:gd name="T23" fmla="*/ 14 h 156"/>
                <a:gd name="T24" fmla="*/ 4 w 94"/>
                <a:gd name="T25" fmla="*/ 9 h 156"/>
                <a:gd name="T26" fmla="*/ 4 w 94"/>
                <a:gd name="T27" fmla="*/ 9 h 156"/>
                <a:gd name="T28" fmla="*/ 11 w 94"/>
                <a:gd name="T29" fmla="*/ 18 h 156"/>
                <a:gd name="T30" fmla="*/ 16 w 94"/>
                <a:gd name="T31" fmla="*/ 16 h 156"/>
                <a:gd name="T32" fmla="*/ 16 w 94"/>
                <a:gd name="T33" fmla="*/ 12 h 156"/>
                <a:gd name="T34" fmla="*/ 10 w 94"/>
                <a:gd name="T35" fmla="*/ 1 h 156"/>
                <a:gd name="T36" fmla="*/ 4 w 94"/>
                <a:gd name="T37" fmla="*/ 9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156">
                  <a:moveTo>
                    <a:pt x="93" y="62"/>
                  </a:moveTo>
                  <a:lnTo>
                    <a:pt x="93" y="62"/>
                  </a:lnTo>
                  <a:cubicBezTo>
                    <a:pt x="93" y="104"/>
                    <a:pt x="73" y="135"/>
                    <a:pt x="36" y="150"/>
                  </a:cubicBezTo>
                  <a:cubicBezTo>
                    <a:pt x="25" y="155"/>
                    <a:pt x="10" y="155"/>
                    <a:pt x="5" y="155"/>
                  </a:cubicBezTo>
                  <a:cubicBezTo>
                    <a:pt x="5" y="150"/>
                    <a:pt x="5" y="150"/>
                    <a:pt x="5" y="150"/>
                  </a:cubicBezTo>
                  <a:cubicBezTo>
                    <a:pt x="36" y="145"/>
                    <a:pt x="61" y="120"/>
                    <a:pt x="73" y="83"/>
                  </a:cubicBezTo>
                  <a:cubicBezTo>
                    <a:pt x="56" y="93"/>
                    <a:pt x="56" y="93"/>
                    <a:pt x="56" y="93"/>
                  </a:cubicBezTo>
                  <a:cubicBezTo>
                    <a:pt x="51" y="93"/>
                    <a:pt x="46" y="93"/>
                    <a:pt x="41" y="93"/>
                  </a:cubicBezTo>
                  <a:cubicBezTo>
                    <a:pt x="15" y="93"/>
                    <a:pt x="0" y="78"/>
                    <a:pt x="0" y="52"/>
                  </a:cubicBezTo>
                  <a:cubicBezTo>
                    <a:pt x="0" y="26"/>
                    <a:pt x="15" y="0"/>
                    <a:pt x="46" y="0"/>
                  </a:cubicBezTo>
                  <a:cubicBezTo>
                    <a:pt x="78" y="0"/>
                    <a:pt x="93" y="26"/>
                    <a:pt x="93" y="62"/>
                  </a:cubicBezTo>
                  <a:close/>
                  <a:moveTo>
                    <a:pt x="20" y="42"/>
                  </a:moveTo>
                  <a:lnTo>
                    <a:pt x="20" y="42"/>
                  </a:lnTo>
                  <a:cubicBezTo>
                    <a:pt x="20" y="62"/>
                    <a:pt x="31" y="83"/>
                    <a:pt x="51" y="83"/>
                  </a:cubicBezTo>
                  <a:cubicBezTo>
                    <a:pt x="61" y="83"/>
                    <a:pt x="67" y="78"/>
                    <a:pt x="73" y="72"/>
                  </a:cubicBezTo>
                  <a:cubicBezTo>
                    <a:pt x="73" y="67"/>
                    <a:pt x="73" y="62"/>
                    <a:pt x="73" y="57"/>
                  </a:cubicBezTo>
                  <a:cubicBezTo>
                    <a:pt x="73" y="37"/>
                    <a:pt x="67" y="6"/>
                    <a:pt x="46" y="6"/>
                  </a:cubicBezTo>
                  <a:cubicBezTo>
                    <a:pt x="25" y="6"/>
                    <a:pt x="20" y="26"/>
                    <a:pt x="20" y="42"/>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2" name="Freeform 68"/>
            <p:cNvSpPr>
              <a:spLocks noChangeArrowheads="1"/>
            </p:cNvSpPr>
            <p:nvPr/>
          </p:nvSpPr>
          <p:spPr bwMode="auto">
            <a:xfrm>
              <a:off x="3864367" y="8619903"/>
              <a:ext cx="168362" cy="264556"/>
            </a:xfrm>
            <a:custGeom>
              <a:avLst/>
              <a:gdLst>
                <a:gd name="G0" fmla="+- 1 0 0"/>
                <a:gd name="G1" fmla="+- 1 0 0"/>
                <a:gd name="G2" fmla="+- 1 0 0"/>
                <a:gd name="G3" fmla="+- 1 0 0"/>
                <a:gd name="G4" fmla="+- 1 0 0"/>
                <a:gd name="G5" fmla="+- 155 0 0"/>
                <a:gd name="G6" fmla="+- 155 0 0"/>
                <a:gd name="G7" fmla="+- 155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6"/>
                <a:gd name="T2" fmla="*/ 22 w 100"/>
                <a:gd name="T3" fmla="*/ 26 h 156"/>
                <a:gd name="T4" fmla="*/ 19 w 100"/>
                <a:gd name="T5" fmla="*/ 34 h 156"/>
                <a:gd name="T6" fmla="*/ 0 w 100"/>
                <a:gd name="T7" fmla="*/ 34 h 156"/>
                <a:gd name="T8" fmla="*/ 0 w 100"/>
                <a:gd name="T9" fmla="*/ 32 h 156"/>
                <a:gd name="T10" fmla="*/ 9 w 100"/>
                <a:gd name="T11" fmla="*/ 24 h 156"/>
                <a:gd name="T12" fmla="*/ 15 w 100"/>
                <a:gd name="T13" fmla="*/ 10 h 156"/>
                <a:gd name="T14" fmla="*/ 9 w 100"/>
                <a:gd name="T15" fmla="*/ 3 h 156"/>
                <a:gd name="T16" fmla="*/ 2 w 100"/>
                <a:gd name="T17" fmla="*/ 8 h 156"/>
                <a:gd name="T18" fmla="*/ 1 w 100"/>
                <a:gd name="T19" fmla="*/ 7 h 156"/>
                <a:gd name="T20" fmla="*/ 4 w 100"/>
                <a:gd name="T21" fmla="*/ 3 h 156"/>
                <a:gd name="T22" fmla="*/ 10 w 100"/>
                <a:gd name="T23" fmla="*/ 0 h 156"/>
                <a:gd name="T24" fmla="*/ 19 w 100"/>
                <a:gd name="T25" fmla="*/ 9 h 156"/>
                <a:gd name="T26" fmla="*/ 13 w 100"/>
                <a:gd name="T27" fmla="*/ 21 h 156"/>
                <a:gd name="T28" fmla="*/ 6 w 100"/>
                <a:gd name="T29" fmla="*/ 29 h 156"/>
                <a:gd name="T30" fmla="*/ 15 w 100"/>
                <a:gd name="T31" fmla="*/ 29 h 156"/>
                <a:gd name="T32" fmla="*/ 20 w 100"/>
                <a:gd name="T33" fmla="*/ 26 h 156"/>
                <a:gd name="T34" fmla="*/ 22 w 100"/>
                <a:gd name="T35" fmla="*/ 2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0"/>
                  </a:moveTo>
                  <a:lnTo>
                    <a:pt x="99" y="120"/>
                  </a:lnTo>
                  <a:cubicBezTo>
                    <a:pt x="93" y="130"/>
                    <a:pt x="93" y="140"/>
                    <a:pt x="88" y="155"/>
                  </a:cubicBezTo>
                  <a:cubicBezTo>
                    <a:pt x="0" y="155"/>
                    <a:pt x="0" y="155"/>
                    <a:pt x="0" y="155"/>
                  </a:cubicBezTo>
                  <a:cubicBezTo>
                    <a:pt x="0" y="145"/>
                    <a:pt x="0" y="145"/>
                    <a:pt x="0" y="145"/>
                  </a:cubicBezTo>
                  <a:cubicBezTo>
                    <a:pt x="16" y="135"/>
                    <a:pt x="27" y="120"/>
                    <a:pt x="42" y="109"/>
                  </a:cubicBezTo>
                  <a:cubicBezTo>
                    <a:pt x="52" y="88"/>
                    <a:pt x="68" y="67"/>
                    <a:pt x="68" y="47"/>
                  </a:cubicBezTo>
                  <a:cubicBezTo>
                    <a:pt x="68" y="26"/>
                    <a:pt x="57" y="16"/>
                    <a:pt x="42" y="16"/>
                  </a:cubicBezTo>
                  <a:cubicBezTo>
                    <a:pt x="27" y="16"/>
                    <a:pt x="16" y="31"/>
                    <a:pt x="11" y="37"/>
                  </a:cubicBezTo>
                  <a:cubicBezTo>
                    <a:pt x="6" y="31"/>
                    <a:pt x="6" y="31"/>
                    <a:pt x="6" y="31"/>
                  </a:cubicBezTo>
                  <a:cubicBezTo>
                    <a:pt x="16" y="16"/>
                    <a:pt x="16" y="16"/>
                    <a:pt x="16" y="16"/>
                  </a:cubicBezTo>
                  <a:cubicBezTo>
                    <a:pt x="27" y="6"/>
                    <a:pt x="37" y="0"/>
                    <a:pt x="47" y="0"/>
                  </a:cubicBezTo>
                  <a:cubicBezTo>
                    <a:pt x="73" y="0"/>
                    <a:pt x="88" y="16"/>
                    <a:pt x="88" y="42"/>
                  </a:cubicBezTo>
                  <a:cubicBezTo>
                    <a:pt x="88" y="62"/>
                    <a:pt x="78" y="78"/>
                    <a:pt x="57" y="98"/>
                  </a:cubicBezTo>
                  <a:cubicBezTo>
                    <a:pt x="27" y="135"/>
                    <a:pt x="27" y="135"/>
                    <a:pt x="27" y="135"/>
                  </a:cubicBezTo>
                  <a:cubicBezTo>
                    <a:pt x="68" y="135"/>
                    <a:pt x="68" y="135"/>
                    <a:pt x="68" y="135"/>
                  </a:cubicBezTo>
                  <a:cubicBezTo>
                    <a:pt x="83" y="135"/>
                    <a:pt x="83" y="135"/>
                    <a:pt x="93" y="120"/>
                  </a:cubicBezTo>
                  <a:lnTo>
                    <a:pt x="99"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3" name="Freeform 69"/>
            <p:cNvSpPr>
              <a:spLocks noChangeArrowheads="1"/>
            </p:cNvSpPr>
            <p:nvPr/>
          </p:nvSpPr>
          <p:spPr bwMode="auto">
            <a:xfrm>
              <a:off x="4080831" y="8619903"/>
              <a:ext cx="160345" cy="264556"/>
            </a:xfrm>
            <a:custGeom>
              <a:avLst/>
              <a:gdLst>
                <a:gd name="G0" fmla="+- 1 0 0"/>
                <a:gd name="G1" fmla="+- 1 0 0"/>
                <a:gd name="G2" fmla="+- 1 0 0"/>
                <a:gd name="G3" fmla="+- 1 0 0"/>
                <a:gd name="G4" fmla="+- 1 0 0"/>
                <a:gd name="G5" fmla="*/ 1 0 0"/>
                <a:gd name="T0" fmla="*/ 155 256 1"/>
                <a:gd name="T1" fmla="*/ 0 256 1"/>
                <a:gd name="G6" fmla="+- 0 T0 T1"/>
                <a:gd name="G7" fmla="cos G5 G6"/>
                <a:gd name="G8" fmla="+- 114 0 0"/>
                <a:gd name="G9" fmla="+- 78 0 0"/>
                <a:gd name="G10" fmla="+- 42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1 w 99"/>
                <a:gd name="T3" fmla="*/ 17 h 156"/>
                <a:gd name="T4" fmla="*/ 21 w 99"/>
                <a:gd name="T5" fmla="*/ 17 h 156"/>
                <a:gd name="T6" fmla="*/ 10 w 99"/>
                <a:gd name="T7" fmla="*/ 34 h 156"/>
                <a:gd name="T8" fmla="*/ 0 w 99"/>
                <a:gd name="T9" fmla="*/ 17 h 156"/>
                <a:gd name="T10" fmla="*/ 10 w 99"/>
                <a:gd name="T11" fmla="*/ 0 h 156"/>
                <a:gd name="T12" fmla="*/ 21 w 99"/>
                <a:gd name="T13" fmla="*/ 17 h 156"/>
                <a:gd name="T14" fmla="*/ 4 w 99"/>
                <a:gd name="T15" fmla="*/ 17 h 156"/>
                <a:gd name="T16" fmla="*/ 4 w 99"/>
                <a:gd name="T17" fmla="*/ 17 h 156"/>
                <a:gd name="T18" fmla="*/ 10 w 99"/>
                <a:gd name="T19" fmla="*/ 33 h 156"/>
                <a:gd name="T20" fmla="*/ 15 w 99"/>
                <a:gd name="T21" fmla="*/ 17 h 156"/>
                <a:gd name="T22" fmla="*/ 10 w 99"/>
                <a:gd name="T23" fmla="*/ 1 h 156"/>
                <a:gd name="T24" fmla="*/ 4 w 99"/>
                <a:gd name="T25" fmla="*/ 1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56">
                  <a:moveTo>
                    <a:pt x="98" y="78"/>
                  </a:moveTo>
                  <a:lnTo>
                    <a:pt x="98" y="78"/>
                  </a:lnTo>
                  <a:cubicBezTo>
                    <a:pt x="98" y="114"/>
                    <a:pt x="83" y="155"/>
                    <a:pt x="46" y="155"/>
                  </a:cubicBezTo>
                  <a:cubicBezTo>
                    <a:pt x="10" y="155"/>
                    <a:pt x="0" y="114"/>
                    <a:pt x="0" y="78"/>
                  </a:cubicBezTo>
                  <a:cubicBezTo>
                    <a:pt x="0" y="42"/>
                    <a:pt x="10" y="0"/>
                    <a:pt x="46" y="0"/>
                  </a:cubicBezTo>
                  <a:cubicBezTo>
                    <a:pt x="83" y="0"/>
                    <a:pt x="98" y="42"/>
                    <a:pt x="98" y="78"/>
                  </a:cubicBezTo>
                  <a:close/>
                  <a:moveTo>
                    <a:pt x="20" y="78"/>
                  </a:moveTo>
                  <a:lnTo>
                    <a:pt x="20" y="78"/>
                  </a:lnTo>
                  <a:cubicBezTo>
                    <a:pt x="20" y="109"/>
                    <a:pt x="26" y="150"/>
                    <a:pt x="46" y="150"/>
                  </a:cubicBezTo>
                  <a:cubicBezTo>
                    <a:pt x="67" y="150"/>
                    <a:pt x="73" y="114"/>
                    <a:pt x="73" y="78"/>
                  </a:cubicBezTo>
                  <a:cubicBezTo>
                    <a:pt x="73" y="42"/>
                    <a:pt x="67" y="6"/>
                    <a:pt x="46" y="6"/>
                  </a:cubicBezTo>
                  <a:cubicBezTo>
                    <a:pt x="26" y="6"/>
                    <a:pt x="20" y="42"/>
                    <a:pt x="20"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4" name="Freeform 70"/>
            <p:cNvSpPr>
              <a:spLocks noChangeArrowheads="1"/>
            </p:cNvSpPr>
            <p:nvPr/>
          </p:nvSpPr>
          <p:spPr bwMode="auto">
            <a:xfrm>
              <a:off x="4690140" y="8619903"/>
              <a:ext cx="168362" cy="264556"/>
            </a:xfrm>
            <a:custGeom>
              <a:avLst/>
              <a:gdLst>
                <a:gd name="G0" fmla="+- 1 0 0"/>
                <a:gd name="G1" fmla="+- 1 0 0"/>
                <a:gd name="G2" fmla="+- 1 0 0"/>
                <a:gd name="G3" fmla="+- 1 0 0"/>
                <a:gd name="G4" fmla="+- 1 0 0"/>
                <a:gd name="G5" fmla="+- 155 0 0"/>
                <a:gd name="G6" fmla="+- 155 0 0"/>
                <a:gd name="G7" fmla="+- 155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6"/>
                <a:gd name="T2" fmla="*/ 22 w 100"/>
                <a:gd name="T3" fmla="*/ 26 h 156"/>
                <a:gd name="T4" fmla="*/ 21 w 100"/>
                <a:gd name="T5" fmla="*/ 34 h 156"/>
                <a:gd name="T6" fmla="*/ 0 w 100"/>
                <a:gd name="T7" fmla="*/ 34 h 156"/>
                <a:gd name="T8" fmla="*/ 0 w 100"/>
                <a:gd name="T9" fmla="*/ 32 h 156"/>
                <a:gd name="T10" fmla="*/ 9 w 100"/>
                <a:gd name="T11" fmla="*/ 24 h 156"/>
                <a:gd name="T12" fmla="*/ 15 w 100"/>
                <a:gd name="T13" fmla="*/ 10 h 156"/>
                <a:gd name="T14" fmla="*/ 9 w 100"/>
                <a:gd name="T15" fmla="*/ 3 h 156"/>
                <a:gd name="T16" fmla="*/ 2 w 100"/>
                <a:gd name="T17" fmla="*/ 8 h 156"/>
                <a:gd name="T18" fmla="*/ 1 w 100"/>
                <a:gd name="T19" fmla="*/ 7 h 156"/>
                <a:gd name="T20" fmla="*/ 4 w 100"/>
                <a:gd name="T21" fmla="*/ 3 h 156"/>
                <a:gd name="T22" fmla="*/ 11 w 100"/>
                <a:gd name="T23" fmla="*/ 0 h 156"/>
                <a:gd name="T24" fmla="*/ 19 w 100"/>
                <a:gd name="T25" fmla="*/ 9 h 156"/>
                <a:gd name="T26" fmla="*/ 13 w 100"/>
                <a:gd name="T27" fmla="*/ 21 h 156"/>
                <a:gd name="T28" fmla="*/ 6 w 100"/>
                <a:gd name="T29" fmla="*/ 29 h 156"/>
                <a:gd name="T30" fmla="*/ 15 w 100"/>
                <a:gd name="T31" fmla="*/ 29 h 156"/>
                <a:gd name="T32" fmla="*/ 21 w 100"/>
                <a:gd name="T33" fmla="*/ 26 h 156"/>
                <a:gd name="T34" fmla="*/ 22 w 100"/>
                <a:gd name="T35" fmla="*/ 2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0"/>
                  </a:moveTo>
                  <a:lnTo>
                    <a:pt x="99" y="120"/>
                  </a:lnTo>
                  <a:cubicBezTo>
                    <a:pt x="99" y="130"/>
                    <a:pt x="94" y="140"/>
                    <a:pt x="94" y="155"/>
                  </a:cubicBezTo>
                  <a:cubicBezTo>
                    <a:pt x="0" y="155"/>
                    <a:pt x="0" y="155"/>
                    <a:pt x="0" y="155"/>
                  </a:cubicBezTo>
                  <a:cubicBezTo>
                    <a:pt x="0" y="145"/>
                    <a:pt x="0" y="145"/>
                    <a:pt x="0" y="145"/>
                  </a:cubicBezTo>
                  <a:cubicBezTo>
                    <a:pt x="16" y="135"/>
                    <a:pt x="27" y="120"/>
                    <a:pt x="42" y="109"/>
                  </a:cubicBezTo>
                  <a:cubicBezTo>
                    <a:pt x="58" y="88"/>
                    <a:pt x="68" y="67"/>
                    <a:pt x="68" y="47"/>
                  </a:cubicBezTo>
                  <a:cubicBezTo>
                    <a:pt x="68" y="26"/>
                    <a:pt x="58" y="16"/>
                    <a:pt x="42" y="16"/>
                  </a:cubicBezTo>
                  <a:cubicBezTo>
                    <a:pt x="27" y="16"/>
                    <a:pt x="16" y="31"/>
                    <a:pt x="11" y="37"/>
                  </a:cubicBezTo>
                  <a:cubicBezTo>
                    <a:pt x="5" y="31"/>
                    <a:pt x="5" y="31"/>
                    <a:pt x="5" y="31"/>
                  </a:cubicBezTo>
                  <a:cubicBezTo>
                    <a:pt x="16" y="16"/>
                    <a:pt x="16" y="16"/>
                    <a:pt x="16" y="16"/>
                  </a:cubicBezTo>
                  <a:cubicBezTo>
                    <a:pt x="27" y="6"/>
                    <a:pt x="37" y="0"/>
                    <a:pt x="52" y="0"/>
                  </a:cubicBezTo>
                  <a:cubicBezTo>
                    <a:pt x="73" y="0"/>
                    <a:pt x="88" y="16"/>
                    <a:pt x="88" y="42"/>
                  </a:cubicBezTo>
                  <a:cubicBezTo>
                    <a:pt x="88" y="62"/>
                    <a:pt x="83" y="78"/>
                    <a:pt x="58" y="98"/>
                  </a:cubicBezTo>
                  <a:cubicBezTo>
                    <a:pt x="27" y="135"/>
                    <a:pt x="27" y="135"/>
                    <a:pt x="27" y="135"/>
                  </a:cubicBezTo>
                  <a:cubicBezTo>
                    <a:pt x="68" y="135"/>
                    <a:pt x="68" y="135"/>
                    <a:pt x="68" y="135"/>
                  </a:cubicBezTo>
                  <a:cubicBezTo>
                    <a:pt x="83" y="135"/>
                    <a:pt x="83" y="135"/>
                    <a:pt x="94" y="120"/>
                  </a:cubicBezTo>
                  <a:lnTo>
                    <a:pt x="99"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5" name="Freeform 71"/>
            <p:cNvSpPr>
              <a:spLocks noChangeArrowheads="1"/>
            </p:cNvSpPr>
            <p:nvPr/>
          </p:nvSpPr>
          <p:spPr bwMode="auto">
            <a:xfrm>
              <a:off x="4938674" y="8619903"/>
              <a:ext cx="104224" cy="264556"/>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8"/>
                <a:gd name="T1" fmla="*/ 34 h 156"/>
                <a:gd name="T2" fmla="*/ 0 w 68"/>
                <a:gd name="T3" fmla="*/ 34 h 156"/>
                <a:gd name="T4" fmla="*/ 0 w 68"/>
                <a:gd name="T5" fmla="*/ 32 h 156"/>
                <a:gd name="T6" fmla="*/ 5 w 68"/>
                <a:gd name="T7" fmla="*/ 27 h 156"/>
                <a:gd name="T8" fmla="*/ 5 w 68"/>
                <a:gd name="T9" fmla="*/ 7 h 156"/>
                <a:gd name="T10" fmla="*/ 2 w 68"/>
                <a:gd name="T11" fmla="*/ 5 h 156"/>
                <a:gd name="T12" fmla="*/ 0 w 68"/>
                <a:gd name="T13" fmla="*/ 3 h 156"/>
                <a:gd name="T14" fmla="*/ 0 w 68"/>
                <a:gd name="T15" fmla="*/ 2 h 156"/>
                <a:gd name="T16" fmla="*/ 9 w 68"/>
                <a:gd name="T17" fmla="*/ 0 h 156"/>
                <a:gd name="T18" fmla="*/ 9 w 68"/>
                <a:gd name="T19" fmla="*/ 27 h 156"/>
                <a:gd name="T20" fmla="*/ 14 w 68"/>
                <a:gd name="T21" fmla="*/ 32 h 156"/>
                <a:gd name="T22" fmla="*/ 14 w 68"/>
                <a:gd name="T23" fmla="*/ 34 h 156"/>
                <a:gd name="T24" fmla="*/ 0 w 68"/>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6">
                  <a:moveTo>
                    <a:pt x="0" y="155"/>
                  </a:moveTo>
                  <a:lnTo>
                    <a:pt x="0" y="155"/>
                  </a:lnTo>
                  <a:cubicBezTo>
                    <a:pt x="0" y="145"/>
                    <a:pt x="0" y="145"/>
                    <a:pt x="0" y="145"/>
                  </a:cubicBezTo>
                  <a:cubicBezTo>
                    <a:pt x="21" y="145"/>
                    <a:pt x="26" y="145"/>
                    <a:pt x="26" y="125"/>
                  </a:cubicBezTo>
                  <a:cubicBezTo>
                    <a:pt x="26" y="31"/>
                    <a:pt x="26" y="31"/>
                    <a:pt x="26" y="31"/>
                  </a:cubicBezTo>
                  <a:cubicBezTo>
                    <a:pt x="26" y="21"/>
                    <a:pt x="21" y="21"/>
                    <a:pt x="11" y="21"/>
                  </a:cubicBezTo>
                  <a:cubicBezTo>
                    <a:pt x="0" y="16"/>
                    <a:pt x="0" y="16"/>
                    <a:pt x="0" y="16"/>
                  </a:cubicBezTo>
                  <a:cubicBezTo>
                    <a:pt x="0" y="11"/>
                    <a:pt x="0" y="11"/>
                    <a:pt x="0" y="11"/>
                  </a:cubicBezTo>
                  <a:cubicBezTo>
                    <a:pt x="16" y="11"/>
                    <a:pt x="31" y="6"/>
                    <a:pt x="42" y="0"/>
                  </a:cubicBezTo>
                  <a:cubicBezTo>
                    <a:pt x="42" y="125"/>
                    <a:pt x="42" y="125"/>
                    <a:pt x="42" y="125"/>
                  </a:cubicBezTo>
                  <a:cubicBezTo>
                    <a:pt x="42" y="145"/>
                    <a:pt x="47" y="145"/>
                    <a:pt x="67" y="145"/>
                  </a:cubicBezTo>
                  <a:cubicBezTo>
                    <a:pt x="67" y="155"/>
                    <a:pt x="67" y="155"/>
                    <a:pt x="67"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6" name="Freeform 72"/>
            <p:cNvSpPr>
              <a:spLocks noChangeArrowheads="1"/>
            </p:cNvSpPr>
            <p:nvPr/>
          </p:nvSpPr>
          <p:spPr bwMode="auto">
            <a:xfrm>
              <a:off x="5523931" y="8619903"/>
              <a:ext cx="168362" cy="264556"/>
            </a:xfrm>
            <a:custGeom>
              <a:avLst/>
              <a:gdLst>
                <a:gd name="G0" fmla="+- 1 0 0"/>
                <a:gd name="G1" fmla="+- 1 0 0"/>
                <a:gd name="G2" fmla="+- 1 0 0"/>
                <a:gd name="G3" fmla="+- 1 0 0"/>
                <a:gd name="G4" fmla="+- 1 0 0"/>
                <a:gd name="G5" fmla="+- 155 0 0"/>
                <a:gd name="G6" fmla="+- 155 0 0"/>
                <a:gd name="G7" fmla="+- 155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6"/>
                <a:gd name="T2" fmla="*/ 22 w 100"/>
                <a:gd name="T3" fmla="*/ 26 h 156"/>
                <a:gd name="T4" fmla="*/ 21 w 100"/>
                <a:gd name="T5" fmla="*/ 34 h 156"/>
                <a:gd name="T6" fmla="*/ 0 w 100"/>
                <a:gd name="T7" fmla="*/ 34 h 156"/>
                <a:gd name="T8" fmla="*/ 0 w 100"/>
                <a:gd name="T9" fmla="*/ 32 h 156"/>
                <a:gd name="T10" fmla="*/ 9 w 100"/>
                <a:gd name="T11" fmla="*/ 24 h 156"/>
                <a:gd name="T12" fmla="*/ 16 w 100"/>
                <a:gd name="T13" fmla="*/ 10 h 156"/>
                <a:gd name="T14" fmla="*/ 9 w 100"/>
                <a:gd name="T15" fmla="*/ 3 h 156"/>
                <a:gd name="T16" fmla="*/ 2 w 100"/>
                <a:gd name="T17" fmla="*/ 8 h 156"/>
                <a:gd name="T18" fmla="*/ 1 w 100"/>
                <a:gd name="T19" fmla="*/ 7 h 156"/>
                <a:gd name="T20" fmla="*/ 4 w 100"/>
                <a:gd name="T21" fmla="*/ 3 h 156"/>
                <a:gd name="T22" fmla="*/ 12 w 100"/>
                <a:gd name="T23" fmla="*/ 0 h 156"/>
                <a:gd name="T24" fmla="*/ 20 w 100"/>
                <a:gd name="T25" fmla="*/ 9 h 156"/>
                <a:gd name="T26" fmla="*/ 13 w 100"/>
                <a:gd name="T27" fmla="*/ 21 h 156"/>
                <a:gd name="T28" fmla="*/ 6 w 100"/>
                <a:gd name="T29" fmla="*/ 29 h 156"/>
                <a:gd name="T30" fmla="*/ 15 w 100"/>
                <a:gd name="T31" fmla="*/ 29 h 156"/>
                <a:gd name="T32" fmla="*/ 21 w 100"/>
                <a:gd name="T33" fmla="*/ 26 h 156"/>
                <a:gd name="T34" fmla="*/ 22 w 100"/>
                <a:gd name="T35" fmla="*/ 2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0"/>
                  </a:moveTo>
                  <a:lnTo>
                    <a:pt x="99" y="120"/>
                  </a:lnTo>
                  <a:cubicBezTo>
                    <a:pt x="99" y="130"/>
                    <a:pt x="94" y="140"/>
                    <a:pt x="94" y="155"/>
                  </a:cubicBezTo>
                  <a:cubicBezTo>
                    <a:pt x="0" y="155"/>
                    <a:pt x="0" y="155"/>
                    <a:pt x="0" y="155"/>
                  </a:cubicBezTo>
                  <a:cubicBezTo>
                    <a:pt x="0" y="145"/>
                    <a:pt x="0" y="145"/>
                    <a:pt x="0" y="145"/>
                  </a:cubicBezTo>
                  <a:cubicBezTo>
                    <a:pt x="16" y="135"/>
                    <a:pt x="27" y="120"/>
                    <a:pt x="42" y="109"/>
                  </a:cubicBezTo>
                  <a:cubicBezTo>
                    <a:pt x="58" y="88"/>
                    <a:pt x="73" y="67"/>
                    <a:pt x="73" y="47"/>
                  </a:cubicBezTo>
                  <a:cubicBezTo>
                    <a:pt x="73" y="26"/>
                    <a:pt x="63" y="16"/>
                    <a:pt x="42" y="16"/>
                  </a:cubicBezTo>
                  <a:cubicBezTo>
                    <a:pt x="27" y="16"/>
                    <a:pt x="16" y="31"/>
                    <a:pt x="11" y="37"/>
                  </a:cubicBezTo>
                  <a:cubicBezTo>
                    <a:pt x="6" y="31"/>
                    <a:pt x="6" y="31"/>
                    <a:pt x="6" y="31"/>
                  </a:cubicBezTo>
                  <a:cubicBezTo>
                    <a:pt x="16" y="16"/>
                    <a:pt x="16" y="16"/>
                    <a:pt x="16" y="16"/>
                  </a:cubicBezTo>
                  <a:cubicBezTo>
                    <a:pt x="27" y="6"/>
                    <a:pt x="37" y="0"/>
                    <a:pt x="53" y="0"/>
                  </a:cubicBezTo>
                  <a:cubicBezTo>
                    <a:pt x="73" y="0"/>
                    <a:pt x="89" y="16"/>
                    <a:pt x="89" y="42"/>
                  </a:cubicBezTo>
                  <a:cubicBezTo>
                    <a:pt x="89" y="62"/>
                    <a:pt x="83" y="78"/>
                    <a:pt x="58" y="98"/>
                  </a:cubicBezTo>
                  <a:cubicBezTo>
                    <a:pt x="27" y="135"/>
                    <a:pt x="27" y="135"/>
                    <a:pt x="27" y="135"/>
                  </a:cubicBezTo>
                  <a:cubicBezTo>
                    <a:pt x="68" y="135"/>
                    <a:pt x="68" y="135"/>
                    <a:pt x="68" y="135"/>
                  </a:cubicBezTo>
                  <a:cubicBezTo>
                    <a:pt x="83" y="135"/>
                    <a:pt x="89" y="135"/>
                    <a:pt x="94" y="120"/>
                  </a:cubicBezTo>
                  <a:lnTo>
                    <a:pt x="99"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7" name="Freeform 73"/>
            <p:cNvSpPr>
              <a:spLocks noChangeArrowheads="1"/>
            </p:cNvSpPr>
            <p:nvPr/>
          </p:nvSpPr>
          <p:spPr bwMode="auto">
            <a:xfrm>
              <a:off x="5740397" y="8619903"/>
              <a:ext cx="168362" cy="264556"/>
            </a:xfrm>
            <a:custGeom>
              <a:avLst/>
              <a:gdLst>
                <a:gd name="G0" fmla="+- 1 0 0"/>
                <a:gd name="G1" fmla="+- 1 0 0"/>
                <a:gd name="G2" fmla="+- 1 0 0"/>
                <a:gd name="G3" fmla="+- 1 0 0"/>
                <a:gd name="G4" fmla="+- 1 0 0"/>
                <a:gd name="G5" fmla="+- 155 0 0"/>
                <a:gd name="G6" fmla="+- 155 0 0"/>
                <a:gd name="G7" fmla="+- 155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1"/>
                <a:gd name="T1" fmla="*/ 26 h 156"/>
                <a:gd name="T2" fmla="*/ 22 w 101"/>
                <a:gd name="T3" fmla="*/ 26 h 156"/>
                <a:gd name="T4" fmla="*/ 19 w 101"/>
                <a:gd name="T5" fmla="*/ 34 h 156"/>
                <a:gd name="T6" fmla="*/ 0 w 101"/>
                <a:gd name="T7" fmla="*/ 34 h 156"/>
                <a:gd name="T8" fmla="*/ 0 w 101"/>
                <a:gd name="T9" fmla="*/ 32 h 156"/>
                <a:gd name="T10" fmla="*/ 8 w 101"/>
                <a:gd name="T11" fmla="*/ 24 h 156"/>
                <a:gd name="T12" fmla="*/ 15 w 101"/>
                <a:gd name="T13" fmla="*/ 10 h 156"/>
                <a:gd name="T14" fmla="*/ 8 w 101"/>
                <a:gd name="T15" fmla="*/ 3 h 156"/>
                <a:gd name="T16" fmla="*/ 1 w 101"/>
                <a:gd name="T17" fmla="*/ 8 h 156"/>
                <a:gd name="T18" fmla="*/ 0 w 101"/>
                <a:gd name="T19" fmla="*/ 7 h 156"/>
                <a:gd name="T20" fmla="*/ 4 w 101"/>
                <a:gd name="T21" fmla="*/ 3 h 156"/>
                <a:gd name="T22" fmla="*/ 10 w 101"/>
                <a:gd name="T23" fmla="*/ 0 h 156"/>
                <a:gd name="T24" fmla="*/ 19 w 101"/>
                <a:gd name="T25" fmla="*/ 9 h 156"/>
                <a:gd name="T26" fmla="*/ 13 w 101"/>
                <a:gd name="T27" fmla="*/ 21 h 156"/>
                <a:gd name="T28" fmla="*/ 5 w 101"/>
                <a:gd name="T29" fmla="*/ 29 h 156"/>
                <a:gd name="T30" fmla="*/ 15 w 101"/>
                <a:gd name="T31" fmla="*/ 29 h 156"/>
                <a:gd name="T32" fmla="*/ 19 w 101"/>
                <a:gd name="T33" fmla="*/ 26 h 156"/>
                <a:gd name="T34" fmla="*/ 22 w 101"/>
                <a:gd name="T35" fmla="*/ 2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156">
                  <a:moveTo>
                    <a:pt x="100" y="120"/>
                  </a:moveTo>
                  <a:lnTo>
                    <a:pt x="100" y="120"/>
                  </a:lnTo>
                  <a:cubicBezTo>
                    <a:pt x="95" y="130"/>
                    <a:pt x="95" y="140"/>
                    <a:pt x="89" y="155"/>
                  </a:cubicBezTo>
                  <a:cubicBezTo>
                    <a:pt x="0" y="155"/>
                    <a:pt x="0" y="155"/>
                    <a:pt x="0" y="155"/>
                  </a:cubicBezTo>
                  <a:cubicBezTo>
                    <a:pt x="0" y="145"/>
                    <a:pt x="0" y="145"/>
                    <a:pt x="0" y="145"/>
                  </a:cubicBezTo>
                  <a:cubicBezTo>
                    <a:pt x="11" y="135"/>
                    <a:pt x="27" y="120"/>
                    <a:pt x="37" y="109"/>
                  </a:cubicBezTo>
                  <a:cubicBezTo>
                    <a:pt x="53" y="88"/>
                    <a:pt x="68" y="67"/>
                    <a:pt x="68" y="47"/>
                  </a:cubicBezTo>
                  <a:cubicBezTo>
                    <a:pt x="68" y="26"/>
                    <a:pt x="58" y="16"/>
                    <a:pt x="37" y="16"/>
                  </a:cubicBezTo>
                  <a:cubicBezTo>
                    <a:pt x="22" y="16"/>
                    <a:pt x="11" y="31"/>
                    <a:pt x="6" y="37"/>
                  </a:cubicBezTo>
                  <a:cubicBezTo>
                    <a:pt x="0" y="31"/>
                    <a:pt x="0" y="31"/>
                    <a:pt x="0" y="31"/>
                  </a:cubicBezTo>
                  <a:cubicBezTo>
                    <a:pt x="17" y="16"/>
                    <a:pt x="17" y="16"/>
                    <a:pt x="17" y="16"/>
                  </a:cubicBezTo>
                  <a:cubicBezTo>
                    <a:pt x="22" y="6"/>
                    <a:pt x="32" y="0"/>
                    <a:pt x="47" y="0"/>
                  </a:cubicBezTo>
                  <a:cubicBezTo>
                    <a:pt x="68" y="0"/>
                    <a:pt x="89" y="16"/>
                    <a:pt x="89" y="42"/>
                  </a:cubicBezTo>
                  <a:cubicBezTo>
                    <a:pt x="89" y="62"/>
                    <a:pt x="78" y="78"/>
                    <a:pt x="58" y="98"/>
                  </a:cubicBezTo>
                  <a:cubicBezTo>
                    <a:pt x="22" y="135"/>
                    <a:pt x="22" y="135"/>
                    <a:pt x="22" y="135"/>
                  </a:cubicBezTo>
                  <a:cubicBezTo>
                    <a:pt x="68" y="135"/>
                    <a:pt x="68" y="135"/>
                    <a:pt x="68" y="135"/>
                  </a:cubicBezTo>
                  <a:cubicBezTo>
                    <a:pt x="78" y="135"/>
                    <a:pt x="83" y="135"/>
                    <a:pt x="89" y="120"/>
                  </a:cubicBezTo>
                  <a:lnTo>
                    <a:pt x="100"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8" name="Freeform 74"/>
            <p:cNvSpPr>
              <a:spLocks noChangeArrowheads="1"/>
            </p:cNvSpPr>
            <p:nvPr/>
          </p:nvSpPr>
          <p:spPr bwMode="auto">
            <a:xfrm>
              <a:off x="6357722" y="8619903"/>
              <a:ext cx="160345" cy="264556"/>
            </a:xfrm>
            <a:custGeom>
              <a:avLst/>
              <a:gdLst>
                <a:gd name="G0" fmla="+- 1 0 0"/>
                <a:gd name="G1" fmla="+- 1 0 0"/>
                <a:gd name="G2" fmla="+- 1 0 0"/>
                <a:gd name="G3" fmla="+- 1 0 0"/>
                <a:gd name="G4" fmla="+- 1 0 0"/>
                <a:gd name="G5" fmla="+- 155 0 0"/>
                <a:gd name="G6" fmla="+- 155 0 0"/>
                <a:gd name="G7" fmla="+- 155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6"/>
                <a:gd name="T4" fmla="*/ 21 w 99"/>
                <a:gd name="T5" fmla="*/ 26 h 156"/>
                <a:gd name="T6" fmla="*/ 20 w 99"/>
                <a:gd name="T7" fmla="*/ 34 h 156"/>
                <a:gd name="T8" fmla="*/ 0 w 99"/>
                <a:gd name="T9" fmla="*/ 34 h 156"/>
                <a:gd name="T10" fmla="*/ 0 w 99"/>
                <a:gd name="T11" fmla="*/ 32 h 156"/>
                <a:gd name="T12" fmla="*/ 9 w 99"/>
                <a:gd name="T13" fmla="*/ 24 h 156"/>
                <a:gd name="T14" fmla="*/ 15 w 99"/>
                <a:gd name="T15" fmla="*/ 10 h 156"/>
                <a:gd name="T16" fmla="*/ 9 w 99"/>
                <a:gd name="T17" fmla="*/ 3 h 156"/>
                <a:gd name="T18" fmla="*/ 2 w 99"/>
                <a:gd name="T19" fmla="*/ 8 h 156"/>
                <a:gd name="T20" fmla="*/ 1 w 99"/>
                <a:gd name="T21" fmla="*/ 7 h 156"/>
                <a:gd name="T22" fmla="*/ 3 w 99"/>
                <a:gd name="T23" fmla="*/ 3 h 156"/>
                <a:gd name="T24" fmla="*/ 11 w 99"/>
                <a:gd name="T25" fmla="*/ 0 h 156"/>
                <a:gd name="T26" fmla="*/ 20 w 99"/>
                <a:gd name="T27" fmla="*/ 9 h 156"/>
                <a:gd name="T28" fmla="*/ 12 w 99"/>
                <a:gd name="T29" fmla="*/ 21 h 156"/>
                <a:gd name="T30" fmla="*/ 5 w 99"/>
                <a:gd name="T31" fmla="*/ 29 h 156"/>
                <a:gd name="T32" fmla="*/ 14 w 99"/>
                <a:gd name="T33" fmla="*/ 29 h 156"/>
                <a:gd name="T34" fmla="*/ 20 w 99"/>
                <a:gd name="T35" fmla="*/ 26 h 156"/>
                <a:gd name="T36" fmla="*/ 21 w 99"/>
                <a:gd name="T37" fmla="*/ 26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0"/>
                  </a:moveTo>
                  <a:lnTo>
                    <a:pt x="98" y="120"/>
                  </a:lnTo>
                  <a:cubicBezTo>
                    <a:pt x="98" y="130"/>
                    <a:pt x="93" y="140"/>
                    <a:pt x="93" y="155"/>
                  </a:cubicBezTo>
                  <a:cubicBezTo>
                    <a:pt x="0" y="155"/>
                    <a:pt x="0" y="155"/>
                    <a:pt x="0" y="155"/>
                  </a:cubicBezTo>
                  <a:cubicBezTo>
                    <a:pt x="0" y="145"/>
                    <a:pt x="0" y="145"/>
                    <a:pt x="0" y="145"/>
                  </a:cubicBezTo>
                  <a:cubicBezTo>
                    <a:pt x="15" y="135"/>
                    <a:pt x="25" y="120"/>
                    <a:pt x="41" y="109"/>
                  </a:cubicBezTo>
                  <a:cubicBezTo>
                    <a:pt x="57" y="88"/>
                    <a:pt x="72" y="67"/>
                    <a:pt x="72" y="47"/>
                  </a:cubicBezTo>
                  <a:cubicBezTo>
                    <a:pt x="72" y="26"/>
                    <a:pt x="62" y="16"/>
                    <a:pt x="41" y="16"/>
                  </a:cubicBezTo>
                  <a:cubicBezTo>
                    <a:pt x="25" y="16"/>
                    <a:pt x="15" y="31"/>
                    <a:pt x="10" y="37"/>
                  </a:cubicBezTo>
                  <a:cubicBezTo>
                    <a:pt x="5" y="31"/>
                    <a:pt x="5" y="31"/>
                    <a:pt x="5" y="31"/>
                  </a:cubicBezTo>
                  <a:cubicBezTo>
                    <a:pt x="15" y="16"/>
                    <a:pt x="15" y="16"/>
                    <a:pt x="15" y="16"/>
                  </a:cubicBezTo>
                  <a:cubicBezTo>
                    <a:pt x="25" y="6"/>
                    <a:pt x="35" y="0"/>
                    <a:pt x="52" y="0"/>
                  </a:cubicBezTo>
                  <a:cubicBezTo>
                    <a:pt x="72" y="0"/>
                    <a:pt x="93" y="16"/>
                    <a:pt x="93" y="42"/>
                  </a:cubicBezTo>
                  <a:cubicBezTo>
                    <a:pt x="93" y="62"/>
                    <a:pt x="83" y="78"/>
                    <a:pt x="57" y="98"/>
                  </a:cubicBezTo>
                  <a:cubicBezTo>
                    <a:pt x="25" y="135"/>
                    <a:pt x="25" y="135"/>
                    <a:pt x="25" y="135"/>
                  </a:cubicBezTo>
                  <a:cubicBezTo>
                    <a:pt x="67" y="135"/>
                    <a:pt x="67" y="135"/>
                    <a:pt x="67" y="135"/>
                  </a:cubicBezTo>
                  <a:cubicBezTo>
                    <a:pt x="83" y="135"/>
                    <a:pt x="88"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9" name="Freeform 75"/>
            <p:cNvSpPr>
              <a:spLocks noChangeArrowheads="1"/>
            </p:cNvSpPr>
            <p:nvPr/>
          </p:nvSpPr>
          <p:spPr bwMode="auto">
            <a:xfrm>
              <a:off x="6574188" y="8619903"/>
              <a:ext cx="152326" cy="264556"/>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50 0 0"/>
                <a:gd name="G27" fmla="+- 145 0 0"/>
                <a:gd name="G28" fmla="+- 140 0 0"/>
                <a:gd name="G29" fmla="+- 140 0 0"/>
                <a:gd name="G30" fmla="+- 135 0 0"/>
                <a:gd name="G31" fmla="+- 135 0 0"/>
                <a:gd name="G32" fmla="+- 130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26 0 0"/>
                <a:gd name="T0" fmla="*/ 1 w 94"/>
                <a:gd name="T1" fmla="*/ 6 h 156"/>
                <a:gd name="T2" fmla="*/ 1 w 94"/>
                <a:gd name="T3" fmla="*/ 6 h 156"/>
                <a:gd name="T4" fmla="*/ 3 w 94"/>
                <a:gd name="T5" fmla="*/ 3 h 156"/>
                <a:gd name="T6" fmla="*/ 10 w 94"/>
                <a:gd name="T7" fmla="*/ 0 h 156"/>
                <a:gd name="T8" fmla="*/ 18 w 94"/>
                <a:gd name="T9" fmla="*/ 7 h 156"/>
                <a:gd name="T10" fmla="*/ 16 w 94"/>
                <a:gd name="T11" fmla="*/ 10 h 156"/>
                <a:gd name="T12" fmla="*/ 12 w 94"/>
                <a:gd name="T13" fmla="*/ 14 h 156"/>
                <a:gd name="T14" fmla="*/ 12 w 94"/>
                <a:gd name="T15" fmla="*/ 14 h 156"/>
                <a:gd name="T16" fmla="*/ 20 w 94"/>
                <a:gd name="T17" fmla="*/ 21 h 156"/>
                <a:gd name="T18" fmla="*/ 7 w 94"/>
                <a:gd name="T19" fmla="*/ 34 h 156"/>
                <a:gd name="T20" fmla="*/ 1 w 94"/>
                <a:gd name="T21" fmla="*/ 33 h 156"/>
                <a:gd name="T22" fmla="*/ 0 w 94"/>
                <a:gd name="T23" fmla="*/ 31 h 156"/>
                <a:gd name="T24" fmla="*/ 1 w 94"/>
                <a:gd name="T25" fmla="*/ 28 h 156"/>
                <a:gd name="T26" fmla="*/ 3 w 94"/>
                <a:gd name="T27" fmla="*/ 28 h 156"/>
                <a:gd name="T28" fmla="*/ 9 w 94"/>
                <a:gd name="T29" fmla="*/ 32 h 156"/>
                <a:gd name="T30" fmla="*/ 15 w 94"/>
                <a:gd name="T31" fmla="*/ 24 h 156"/>
                <a:gd name="T32" fmla="*/ 9 w 94"/>
                <a:gd name="T33" fmla="*/ 17 h 156"/>
                <a:gd name="T34" fmla="*/ 6 w 94"/>
                <a:gd name="T35" fmla="*/ 17 h 156"/>
                <a:gd name="T36" fmla="*/ 6 w 94"/>
                <a:gd name="T37" fmla="*/ 16 h 156"/>
                <a:gd name="T38" fmla="*/ 13 w 94"/>
                <a:gd name="T39" fmla="*/ 8 h 156"/>
                <a:gd name="T40" fmla="*/ 9 w 94"/>
                <a:gd name="T41" fmla="*/ 3 h 156"/>
                <a:gd name="T42" fmla="*/ 2 w 94"/>
                <a:gd name="T43" fmla="*/ 7 h 156"/>
                <a:gd name="T44" fmla="*/ 1 w 94"/>
                <a:gd name="T45" fmla="*/ 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56">
                  <a:moveTo>
                    <a:pt x="5" y="26"/>
                  </a:moveTo>
                  <a:lnTo>
                    <a:pt x="5" y="26"/>
                  </a:lnTo>
                  <a:cubicBezTo>
                    <a:pt x="16" y="16"/>
                    <a:pt x="16" y="16"/>
                    <a:pt x="16" y="16"/>
                  </a:cubicBezTo>
                  <a:cubicBezTo>
                    <a:pt x="26" y="6"/>
                    <a:pt x="36" y="0"/>
                    <a:pt x="47" y="0"/>
                  </a:cubicBezTo>
                  <a:cubicBezTo>
                    <a:pt x="67" y="0"/>
                    <a:pt x="83" y="16"/>
                    <a:pt x="83" y="31"/>
                  </a:cubicBezTo>
                  <a:cubicBezTo>
                    <a:pt x="83" y="37"/>
                    <a:pt x="83" y="47"/>
                    <a:pt x="77" y="47"/>
                  </a:cubicBezTo>
                  <a:cubicBezTo>
                    <a:pt x="72" y="52"/>
                    <a:pt x="67" y="57"/>
                    <a:pt x="57" y="62"/>
                  </a:cubicBezTo>
                  <a:cubicBezTo>
                    <a:pt x="83" y="67"/>
                    <a:pt x="93" y="83"/>
                    <a:pt x="93" y="98"/>
                  </a:cubicBezTo>
                  <a:cubicBezTo>
                    <a:pt x="93" y="140"/>
                    <a:pt x="47" y="155"/>
                    <a:pt x="31" y="155"/>
                  </a:cubicBezTo>
                  <a:cubicBezTo>
                    <a:pt x="21" y="155"/>
                    <a:pt x="11" y="150"/>
                    <a:pt x="5" y="150"/>
                  </a:cubicBezTo>
                  <a:cubicBezTo>
                    <a:pt x="0" y="145"/>
                    <a:pt x="0" y="140"/>
                    <a:pt x="0" y="140"/>
                  </a:cubicBezTo>
                  <a:cubicBezTo>
                    <a:pt x="0" y="135"/>
                    <a:pt x="5" y="135"/>
                    <a:pt x="5" y="130"/>
                  </a:cubicBezTo>
                  <a:cubicBezTo>
                    <a:pt x="11" y="130"/>
                    <a:pt x="11" y="130"/>
                    <a:pt x="16" y="130"/>
                  </a:cubicBezTo>
                  <a:cubicBezTo>
                    <a:pt x="21" y="135"/>
                    <a:pt x="31" y="145"/>
                    <a:pt x="41" y="145"/>
                  </a:cubicBezTo>
                  <a:cubicBezTo>
                    <a:pt x="62" y="145"/>
                    <a:pt x="72" y="130"/>
                    <a:pt x="72" y="109"/>
                  </a:cubicBezTo>
                  <a:cubicBezTo>
                    <a:pt x="72" y="83"/>
                    <a:pt x="57" y="78"/>
                    <a:pt x="41" y="78"/>
                  </a:cubicBezTo>
                  <a:cubicBezTo>
                    <a:pt x="36" y="78"/>
                    <a:pt x="31" y="78"/>
                    <a:pt x="26" y="78"/>
                  </a:cubicBezTo>
                  <a:cubicBezTo>
                    <a:pt x="26" y="72"/>
                    <a:pt x="26" y="72"/>
                    <a:pt x="26" y="72"/>
                  </a:cubicBezTo>
                  <a:cubicBezTo>
                    <a:pt x="47" y="62"/>
                    <a:pt x="62" y="57"/>
                    <a:pt x="62" y="37"/>
                  </a:cubicBezTo>
                  <a:cubicBezTo>
                    <a:pt x="62" y="21"/>
                    <a:pt x="52" y="16"/>
                    <a:pt x="41" y="16"/>
                  </a:cubicBezTo>
                  <a:cubicBezTo>
                    <a:pt x="26" y="16"/>
                    <a:pt x="16" y="26"/>
                    <a:pt x="11" y="31"/>
                  </a:cubicBezTo>
                  <a:lnTo>
                    <a:pt x="5" y="2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0" name="Freeform 76"/>
            <p:cNvSpPr>
              <a:spLocks noChangeArrowheads="1"/>
            </p:cNvSpPr>
            <p:nvPr/>
          </p:nvSpPr>
          <p:spPr bwMode="auto">
            <a:xfrm>
              <a:off x="7183496" y="8619903"/>
              <a:ext cx="160345" cy="264556"/>
            </a:xfrm>
            <a:custGeom>
              <a:avLst/>
              <a:gdLst>
                <a:gd name="G0" fmla="+- 1 0 0"/>
                <a:gd name="G1" fmla="+- 1 0 0"/>
                <a:gd name="G2" fmla="+- 1 0 0"/>
                <a:gd name="G3" fmla="+- 1 0 0"/>
                <a:gd name="G4" fmla="+- 1 0 0"/>
                <a:gd name="G5" fmla="+- 155 0 0"/>
                <a:gd name="G6" fmla="+- 155 0 0"/>
                <a:gd name="G7" fmla="+- 155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6"/>
                <a:gd name="T4" fmla="*/ 21 w 99"/>
                <a:gd name="T5" fmla="*/ 26 h 156"/>
                <a:gd name="T6" fmla="*/ 20 w 99"/>
                <a:gd name="T7" fmla="*/ 34 h 156"/>
                <a:gd name="T8" fmla="*/ 0 w 99"/>
                <a:gd name="T9" fmla="*/ 34 h 156"/>
                <a:gd name="T10" fmla="*/ 0 w 99"/>
                <a:gd name="T11" fmla="*/ 32 h 156"/>
                <a:gd name="T12" fmla="*/ 9 w 99"/>
                <a:gd name="T13" fmla="*/ 24 h 156"/>
                <a:gd name="T14" fmla="*/ 15 w 99"/>
                <a:gd name="T15" fmla="*/ 10 h 156"/>
                <a:gd name="T16" fmla="*/ 9 w 99"/>
                <a:gd name="T17" fmla="*/ 3 h 156"/>
                <a:gd name="T18" fmla="*/ 2 w 99"/>
                <a:gd name="T19" fmla="*/ 8 h 156"/>
                <a:gd name="T20" fmla="*/ 1 w 99"/>
                <a:gd name="T21" fmla="*/ 7 h 156"/>
                <a:gd name="T22" fmla="*/ 4 w 99"/>
                <a:gd name="T23" fmla="*/ 3 h 156"/>
                <a:gd name="T24" fmla="*/ 11 w 99"/>
                <a:gd name="T25" fmla="*/ 0 h 156"/>
                <a:gd name="T26" fmla="*/ 20 w 99"/>
                <a:gd name="T27" fmla="*/ 9 h 156"/>
                <a:gd name="T28" fmla="*/ 12 w 99"/>
                <a:gd name="T29" fmla="*/ 21 h 156"/>
                <a:gd name="T30" fmla="*/ 5 w 99"/>
                <a:gd name="T31" fmla="*/ 29 h 156"/>
                <a:gd name="T32" fmla="*/ 15 w 99"/>
                <a:gd name="T33" fmla="*/ 29 h 156"/>
                <a:gd name="T34" fmla="*/ 20 w 99"/>
                <a:gd name="T35" fmla="*/ 26 h 156"/>
                <a:gd name="T36" fmla="*/ 21 w 99"/>
                <a:gd name="T37" fmla="*/ 26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0"/>
                  </a:moveTo>
                  <a:lnTo>
                    <a:pt x="98" y="120"/>
                  </a:lnTo>
                  <a:cubicBezTo>
                    <a:pt x="98" y="130"/>
                    <a:pt x="93" y="140"/>
                    <a:pt x="93" y="155"/>
                  </a:cubicBezTo>
                  <a:cubicBezTo>
                    <a:pt x="0" y="155"/>
                    <a:pt x="0" y="155"/>
                    <a:pt x="0" y="155"/>
                  </a:cubicBezTo>
                  <a:cubicBezTo>
                    <a:pt x="0" y="145"/>
                    <a:pt x="0" y="145"/>
                    <a:pt x="0" y="145"/>
                  </a:cubicBezTo>
                  <a:cubicBezTo>
                    <a:pt x="15" y="135"/>
                    <a:pt x="31" y="120"/>
                    <a:pt x="41" y="109"/>
                  </a:cubicBezTo>
                  <a:cubicBezTo>
                    <a:pt x="57" y="88"/>
                    <a:pt x="72" y="67"/>
                    <a:pt x="72" y="47"/>
                  </a:cubicBezTo>
                  <a:cubicBezTo>
                    <a:pt x="72" y="26"/>
                    <a:pt x="62" y="16"/>
                    <a:pt x="41" y="16"/>
                  </a:cubicBezTo>
                  <a:cubicBezTo>
                    <a:pt x="25" y="16"/>
                    <a:pt x="15" y="31"/>
                    <a:pt x="10" y="37"/>
                  </a:cubicBezTo>
                  <a:cubicBezTo>
                    <a:pt x="5" y="31"/>
                    <a:pt x="5" y="31"/>
                    <a:pt x="5" y="31"/>
                  </a:cubicBezTo>
                  <a:cubicBezTo>
                    <a:pt x="20" y="16"/>
                    <a:pt x="20" y="16"/>
                    <a:pt x="20" y="16"/>
                  </a:cubicBezTo>
                  <a:cubicBezTo>
                    <a:pt x="25" y="6"/>
                    <a:pt x="36" y="0"/>
                    <a:pt x="52" y="0"/>
                  </a:cubicBezTo>
                  <a:cubicBezTo>
                    <a:pt x="72" y="0"/>
                    <a:pt x="93" y="16"/>
                    <a:pt x="93" y="42"/>
                  </a:cubicBezTo>
                  <a:cubicBezTo>
                    <a:pt x="93" y="62"/>
                    <a:pt x="83" y="78"/>
                    <a:pt x="57" y="98"/>
                  </a:cubicBezTo>
                  <a:cubicBezTo>
                    <a:pt x="25" y="135"/>
                    <a:pt x="25" y="135"/>
                    <a:pt x="25" y="135"/>
                  </a:cubicBezTo>
                  <a:cubicBezTo>
                    <a:pt x="72" y="135"/>
                    <a:pt x="72" y="135"/>
                    <a:pt x="72" y="135"/>
                  </a:cubicBezTo>
                  <a:cubicBezTo>
                    <a:pt x="83" y="135"/>
                    <a:pt x="88" y="135"/>
                    <a:pt x="93" y="120"/>
                  </a:cubicBezTo>
                  <a:lnTo>
                    <a:pt x="98" y="120"/>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1" name="Freeform 77"/>
            <p:cNvSpPr>
              <a:spLocks noChangeArrowheads="1"/>
            </p:cNvSpPr>
            <p:nvPr/>
          </p:nvSpPr>
          <p:spPr bwMode="auto">
            <a:xfrm>
              <a:off x="7391943" y="8619903"/>
              <a:ext cx="176378"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4 h 156"/>
                <a:gd name="T2" fmla="*/ 18 w 104"/>
                <a:gd name="T3" fmla="*/ 24 h 156"/>
                <a:gd name="T4" fmla="*/ 18 w 104"/>
                <a:gd name="T5" fmla="*/ 28 h 156"/>
                <a:gd name="T6" fmla="*/ 23 w 104"/>
                <a:gd name="T7" fmla="*/ 32 h 156"/>
                <a:gd name="T8" fmla="*/ 23 w 104"/>
                <a:gd name="T9" fmla="*/ 34 h 156"/>
                <a:gd name="T10" fmla="*/ 9 w 104"/>
                <a:gd name="T11" fmla="*/ 34 h 156"/>
                <a:gd name="T12" fmla="*/ 9 w 104"/>
                <a:gd name="T13" fmla="*/ 32 h 156"/>
                <a:gd name="T14" fmla="*/ 14 w 104"/>
                <a:gd name="T15" fmla="*/ 28 h 156"/>
                <a:gd name="T16" fmla="*/ 14 w 104"/>
                <a:gd name="T17" fmla="*/ 24 h 156"/>
                <a:gd name="T18" fmla="*/ 0 w 104"/>
                <a:gd name="T19" fmla="*/ 24 h 156"/>
                <a:gd name="T20" fmla="*/ 0 w 104"/>
                <a:gd name="T21" fmla="*/ 23 h 156"/>
                <a:gd name="T22" fmla="*/ 16 w 104"/>
                <a:gd name="T23" fmla="*/ 0 h 156"/>
                <a:gd name="T24" fmla="*/ 18 w 104"/>
                <a:gd name="T25" fmla="*/ 0 h 156"/>
                <a:gd name="T26" fmla="*/ 18 w 104"/>
                <a:gd name="T27" fmla="*/ 21 h 156"/>
                <a:gd name="T28" fmla="*/ 23 w 104"/>
                <a:gd name="T29" fmla="*/ 21 h 156"/>
                <a:gd name="T30" fmla="*/ 23 w 104"/>
                <a:gd name="T31" fmla="*/ 24 h 156"/>
                <a:gd name="T32" fmla="*/ 18 w 104"/>
                <a:gd name="T33" fmla="*/ 24 h 156"/>
                <a:gd name="T34" fmla="*/ 14 w 104"/>
                <a:gd name="T35" fmla="*/ 6 h 156"/>
                <a:gd name="T36" fmla="*/ 14 w 104"/>
                <a:gd name="T37" fmla="*/ 6 h 156"/>
                <a:gd name="T38" fmla="*/ 14 w 104"/>
                <a:gd name="T39" fmla="*/ 6 h 156"/>
                <a:gd name="T40" fmla="*/ 3 w 104"/>
                <a:gd name="T41" fmla="*/ 21 h 156"/>
                <a:gd name="T42" fmla="*/ 14 w 104"/>
                <a:gd name="T43" fmla="*/ 21 h 156"/>
                <a:gd name="T44" fmla="*/ 14 w 104"/>
                <a:gd name="T45" fmla="*/ 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6">
                  <a:moveTo>
                    <a:pt x="83" y="109"/>
                  </a:moveTo>
                  <a:lnTo>
                    <a:pt x="83" y="109"/>
                  </a:lnTo>
                  <a:cubicBezTo>
                    <a:pt x="83" y="130"/>
                    <a:pt x="83" y="130"/>
                    <a:pt x="83" y="130"/>
                  </a:cubicBezTo>
                  <a:cubicBezTo>
                    <a:pt x="83" y="145"/>
                    <a:pt x="83" y="145"/>
                    <a:pt x="103" y="145"/>
                  </a:cubicBezTo>
                  <a:cubicBezTo>
                    <a:pt x="103" y="155"/>
                    <a:pt x="103" y="155"/>
                    <a:pt x="103" y="155"/>
                  </a:cubicBezTo>
                  <a:cubicBezTo>
                    <a:pt x="41" y="155"/>
                    <a:pt x="41" y="155"/>
                    <a:pt x="41" y="155"/>
                  </a:cubicBezTo>
                  <a:cubicBezTo>
                    <a:pt x="41" y="145"/>
                    <a:pt x="41" y="145"/>
                    <a:pt x="41" y="145"/>
                  </a:cubicBezTo>
                  <a:cubicBezTo>
                    <a:pt x="62" y="145"/>
                    <a:pt x="62" y="145"/>
                    <a:pt x="62" y="130"/>
                  </a:cubicBezTo>
                  <a:cubicBezTo>
                    <a:pt x="62" y="109"/>
                    <a:pt x="62" y="109"/>
                    <a:pt x="62" y="109"/>
                  </a:cubicBezTo>
                  <a:cubicBezTo>
                    <a:pt x="0" y="109"/>
                    <a:pt x="0" y="109"/>
                    <a:pt x="0" y="109"/>
                  </a:cubicBezTo>
                  <a:cubicBezTo>
                    <a:pt x="0" y="104"/>
                    <a:pt x="0" y="104"/>
                    <a:pt x="0" y="104"/>
                  </a:cubicBezTo>
                  <a:cubicBezTo>
                    <a:pt x="25" y="67"/>
                    <a:pt x="47" y="31"/>
                    <a:pt x="72" y="0"/>
                  </a:cubicBezTo>
                  <a:cubicBezTo>
                    <a:pt x="83" y="0"/>
                    <a:pt x="83" y="0"/>
                    <a:pt x="83" y="0"/>
                  </a:cubicBezTo>
                  <a:cubicBezTo>
                    <a:pt x="83" y="98"/>
                    <a:pt x="83" y="98"/>
                    <a:pt x="83" y="98"/>
                  </a:cubicBezTo>
                  <a:cubicBezTo>
                    <a:pt x="103" y="98"/>
                    <a:pt x="103" y="98"/>
                    <a:pt x="103" y="98"/>
                  </a:cubicBezTo>
                  <a:cubicBezTo>
                    <a:pt x="103" y="109"/>
                    <a:pt x="103" y="109"/>
                    <a:pt x="103" y="109"/>
                  </a:cubicBezTo>
                  <a:lnTo>
                    <a:pt x="83" y="109"/>
                  </a:lnTo>
                  <a:close/>
                  <a:moveTo>
                    <a:pt x="62" y="26"/>
                  </a:moveTo>
                  <a:lnTo>
                    <a:pt x="62" y="26"/>
                  </a:lnTo>
                  <a:cubicBezTo>
                    <a:pt x="47" y="47"/>
                    <a:pt x="30" y="72"/>
                    <a:pt x="15" y="98"/>
                  </a:cubicBezTo>
                  <a:cubicBezTo>
                    <a:pt x="62" y="98"/>
                    <a:pt x="62" y="98"/>
                    <a:pt x="62" y="98"/>
                  </a:cubicBezTo>
                  <a:lnTo>
                    <a:pt x="62" y="26"/>
                  </a:lnTo>
                  <a:close/>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2" name="Freeform 78"/>
            <p:cNvSpPr>
              <a:spLocks noChangeArrowheads="1"/>
            </p:cNvSpPr>
            <p:nvPr/>
          </p:nvSpPr>
          <p:spPr bwMode="auto">
            <a:xfrm>
              <a:off x="2204802" y="9357450"/>
              <a:ext cx="160345" cy="256539"/>
            </a:xfrm>
            <a:custGeom>
              <a:avLst/>
              <a:gdLst>
                <a:gd name="G0" fmla="+- 1 0 0"/>
                <a:gd name="G1" fmla="+- 1 0 0"/>
                <a:gd name="G2" fmla="+- 1 0 0"/>
                <a:gd name="G3" fmla="+- 1 0 0"/>
                <a:gd name="G4" fmla="+- 1 0 0"/>
                <a:gd name="G5" fmla="+- 149 0 0"/>
                <a:gd name="G6" fmla="+- 149 0 0"/>
                <a:gd name="G7" fmla="+- 149 0 0"/>
                <a:gd name="G8" fmla="+- 144 0 0"/>
                <a:gd name="G9" fmla="+- 144 0 0"/>
                <a:gd name="G10" fmla="+- 144 0 0"/>
                <a:gd name="G11" fmla="*/ 1 0 0"/>
                <a:gd name="T0" fmla="*/ 134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G24" fmla="+- 35 0 0"/>
                <a:gd name="G25" fmla="+- 30 0 0"/>
                <a:gd name="G26" fmla="+- 30 0 0"/>
                <a:gd name="G27" fmla="+- 30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0"/>
                <a:gd name="T4" fmla="*/ 21 w 99"/>
                <a:gd name="T5" fmla="*/ 26 h 150"/>
                <a:gd name="T6" fmla="*/ 19 w 99"/>
                <a:gd name="T7" fmla="*/ 33 h 150"/>
                <a:gd name="T8" fmla="*/ 0 w 99"/>
                <a:gd name="T9" fmla="*/ 33 h 150"/>
                <a:gd name="T10" fmla="*/ 0 w 99"/>
                <a:gd name="T11" fmla="*/ 32 h 150"/>
                <a:gd name="T12" fmla="*/ 8 w 99"/>
                <a:gd name="T13" fmla="*/ 23 h 150"/>
                <a:gd name="T14" fmla="*/ 14 w 99"/>
                <a:gd name="T15" fmla="*/ 10 h 150"/>
                <a:gd name="T16" fmla="*/ 9 w 99"/>
                <a:gd name="T17" fmla="*/ 3 h 150"/>
                <a:gd name="T18" fmla="*/ 1 w 99"/>
                <a:gd name="T19" fmla="*/ 8 h 150"/>
                <a:gd name="T20" fmla="*/ 0 w 99"/>
                <a:gd name="T21" fmla="*/ 7 h 150"/>
                <a:gd name="T22" fmla="*/ 3 w 99"/>
                <a:gd name="T23" fmla="*/ 2 h 150"/>
                <a:gd name="T24" fmla="*/ 10 w 99"/>
                <a:gd name="T25" fmla="*/ 0 h 150"/>
                <a:gd name="T26" fmla="*/ 19 w 99"/>
                <a:gd name="T27" fmla="*/ 9 h 150"/>
                <a:gd name="T28" fmla="*/ 12 w 99"/>
                <a:gd name="T29" fmla="*/ 22 h 150"/>
                <a:gd name="T30" fmla="*/ 4 w 99"/>
                <a:gd name="T31" fmla="*/ 29 h 150"/>
                <a:gd name="T32" fmla="*/ 14 w 99"/>
                <a:gd name="T33" fmla="*/ 29 h 150"/>
                <a:gd name="T34" fmla="*/ 20 w 99"/>
                <a:gd name="T35" fmla="*/ 26 h 150"/>
                <a:gd name="T36" fmla="*/ 21 w 99"/>
                <a:gd name="T37" fmla="*/ 26 h 150"/>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0">
                  <a:moveTo>
                    <a:pt x="98" y="118"/>
                  </a:moveTo>
                  <a:lnTo>
                    <a:pt x="98" y="118"/>
                  </a:lnTo>
                  <a:cubicBezTo>
                    <a:pt x="93" y="129"/>
                    <a:pt x="93" y="139"/>
                    <a:pt x="88" y="149"/>
                  </a:cubicBezTo>
                  <a:cubicBezTo>
                    <a:pt x="0" y="149"/>
                    <a:pt x="0" y="149"/>
                    <a:pt x="0" y="149"/>
                  </a:cubicBezTo>
                  <a:cubicBezTo>
                    <a:pt x="0" y="144"/>
                    <a:pt x="0" y="144"/>
                    <a:pt x="0" y="144"/>
                  </a:cubicBezTo>
                  <a:cubicBezTo>
                    <a:pt x="10" y="134"/>
                    <a:pt x="25" y="118"/>
                    <a:pt x="36" y="103"/>
                  </a:cubicBezTo>
                  <a:cubicBezTo>
                    <a:pt x="51" y="88"/>
                    <a:pt x="66" y="66"/>
                    <a:pt x="66" y="46"/>
                  </a:cubicBezTo>
                  <a:cubicBezTo>
                    <a:pt x="66" y="25"/>
                    <a:pt x="56" y="15"/>
                    <a:pt x="41" y="15"/>
                  </a:cubicBezTo>
                  <a:cubicBezTo>
                    <a:pt x="25" y="15"/>
                    <a:pt x="15" y="25"/>
                    <a:pt x="5" y="35"/>
                  </a:cubicBezTo>
                  <a:cubicBezTo>
                    <a:pt x="0" y="30"/>
                    <a:pt x="0" y="30"/>
                    <a:pt x="0" y="30"/>
                  </a:cubicBezTo>
                  <a:cubicBezTo>
                    <a:pt x="15" y="10"/>
                    <a:pt x="15" y="10"/>
                    <a:pt x="15" y="10"/>
                  </a:cubicBezTo>
                  <a:cubicBezTo>
                    <a:pt x="20" y="5"/>
                    <a:pt x="36" y="0"/>
                    <a:pt x="46" y="0"/>
                  </a:cubicBezTo>
                  <a:cubicBezTo>
                    <a:pt x="66" y="0"/>
                    <a:pt x="88" y="15"/>
                    <a:pt x="88" y="41"/>
                  </a:cubicBezTo>
                  <a:cubicBezTo>
                    <a:pt x="88" y="61"/>
                    <a:pt x="77" y="72"/>
                    <a:pt x="56" y="98"/>
                  </a:cubicBezTo>
                  <a:cubicBezTo>
                    <a:pt x="20" y="134"/>
                    <a:pt x="20" y="134"/>
                    <a:pt x="20" y="134"/>
                  </a:cubicBezTo>
                  <a:cubicBezTo>
                    <a:pt x="66" y="134"/>
                    <a:pt x="66" y="134"/>
                    <a:pt x="66" y="134"/>
                  </a:cubicBezTo>
                  <a:cubicBezTo>
                    <a:pt x="82" y="134"/>
                    <a:pt x="82" y="134"/>
                    <a:pt x="93" y="118"/>
                  </a:cubicBezTo>
                  <a:lnTo>
                    <a:pt x="98" y="118"/>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3" name="Freeform 79"/>
            <p:cNvSpPr>
              <a:spLocks noChangeArrowheads="1"/>
            </p:cNvSpPr>
            <p:nvPr/>
          </p:nvSpPr>
          <p:spPr bwMode="auto">
            <a:xfrm>
              <a:off x="2421266" y="9357450"/>
              <a:ext cx="152326"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9 0 0"/>
                <a:gd name="G16" fmla="+- 144 0 0"/>
                <a:gd name="G17" fmla="+- 144 0 0"/>
                <a:gd name="G18" fmla="+- 139 0 0"/>
                <a:gd name="G19" fmla="+- 139 0 0"/>
                <a:gd name="G20" fmla="+- 134 0 0"/>
                <a:gd name="G21" fmla="+- 134 0 0"/>
                <a:gd name="G22" fmla="+- 129 0 0"/>
                <a:gd name="G23" fmla="*/ 1 0 0"/>
                <a:gd name="T0" fmla="*/ 129 256 1"/>
                <a:gd name="T1" fmla="*/ 0 256 1"/>
                <a:gd name="G24" fmla="+- 0 T0 T1"/>
                <a:gd name="G25" fmla="cos G23 G24"/>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T2" fmla="*/ 77 256 1"/>
                <a:gd name="T3" fmla="*/ 0 256 1"/>
                <a:gd name="G38" fmla="+- 0 T2 T3"/>
                <a:gd name="G39" fmla="cos G37 G38"/>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T4" fmla="*/ 4 w 94"/>
                <a:gd name="T5" fmla="*/ 13 h 155"/>
                <a:gd name="T6" fmla="*/ 4 w 94"/>
                <a:gd name="T7" fmla="*/ 13 h 155"/>
                <a:gd name="T8" fmla="*/ 10 w 94"/>
                <a:gd name="T9" fmla="*/ 12 h 155"/>
                <a:gd name="T10" fmla="*/ 20 w 94"/>
                <a:gd name="T11" fmla="*/ 21 h 155"/>
                <a:gd name="T12" fmla="*/ 15 w 94"/>
                <a:gd name="T13" fmla="*/ 30 h 155"/>
                <a:gd name="T14" fmla="*/ 6 w 94"/>
                <a:gd name="T15" fmla="*/ 34 h 155"/>
                <a:gd name="T16" fmla="*/ 1 w 94"/>
                <a:gd name="T17" fmla="*/ 32 h 155"/>
                <a:gd name="T18" fmla="*/ 0 w 94"/>
                <a:gd name="T19" fmla="*/ 30 h 155"/>
                <a:gd name="T20" fmla="*/ 1 w 94"/>
                <a:gd name="T21" fmla="*/ 28 h 155"/>
                <a:gd name="T22" fmla="*/ 2 w 94"/>
                <a:gd name="T23" fmla="*/ 28 h 155"/>
                <a:gd name="T24" fmla="*/ 9 w 94"/>
                <a:gd name="T25" fmla="*/ 32 h 155"/>
                <a:gd name="T26" fmla="*/ 15 w 94"/>
                <a:gd name="T27" fmla="*/ 24 h 155"/>
                <a:gd name="T28" fmla="*/ 6 w 94"/>
                <a:gd name="T29" fmla="*/ 16 h 155"/>
                <a:gd name="T30" fmla="*/ 2 w 94"/>
                <a:gd name="T31" fmla="*/ 17 h 155"/>
                <a:gd name="T32" fmla="*/ 3 w 94"/>
                <a:gd name="T33" fmla="*/ 0 h 155"/>
                <a:gd name="T34" fmla="*/ 19 w 94"/>
                <a:gd name="T35" fmla="*/ 0 h 155"/>
                <a:gd name="T36" fmla="*/ 19 w 94"/>
                <a:gd name="T37" fmla="*/ 1 h 155"/>
                <a:gd name="T38" fmla="*/ 18 w 94"/>
                <a:gd name="T39" fmla="*/ 4 h 155"/>
                <a:gd name="T40" fmla="*/ 5 w 94"/>
                <a:gd name="T41" fmla="*/ 4 h 155"/>
                <a:gd name="T42" fmla="*/ 4 w 94"/>
                <a:gd name="T43" fmla="*/ 13 h 155"/>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55">
                  <a:moveTo>
                    <a:pt x="20" y="61"/>
                  </a:moveTo>
                  <a:lnTo>
                    <a:pt x="20" y="61"/>
                  </a:lnTo>
                  <a:cubicBezTo>
                    <a:pt x="25" y="61"/>
                    <a:pt x="41" y="56"/>
                    <a:pt x="46" y="56"/>
                  </a:cubicBezTo>
                  <a:cubicBezTo>
                    <a:pt x="78" y="56"/>
                    <a:pt x="93" y="77"/>
                    <a:pt x="93" y="98"/>
                  </a:cubicBezTo>
                  <a:cubicBezTo>
                    <a:pt x="93" y="113"/>
                    <a:pt x="88" y="124"/>
                    <a:pt x="72" y="139"/>
                  </a:cubicBezTo>
                  <a:cubicBezTo>
                    <a:pt x="57" y="149"/>
                    <a:pt x="41" y="154"/>
                    <a:pt x="30" y="154"/>
                  </a:cubicBezTo>
                  <a:cubicBezTo>
                    <a:pt x="15" y="154"/>
                    <a:pt x="5" y="149"/>
                    <a:pt x="5" y="144"/>
                  </a:cubicBezTo>
                  <a:cubicBezTo>
                    <a:pt x="0" y="144"/>
                    <a:pt x="0" y="139"/>
                    <a:pt x="0" y="139"/>
                  </a:cubicBezTo>
                  <a:cubicBezTo>
                    <a:pt x="0" y="134"/>
                    <a:pt x="5" y="134"/>
                    <a:pt x="5" y="129"/>
                  </a:cubicBezTo>
                  <a:lnTo>
                    <a:pt x="10" y="129"/>
                  </a:lnTo>
                  <a:cubicBezTo>
                    <a:pt x="15" y="134"/>
                    <a:pt x="25" y="144"/>
                    <a:pt x="41" y="144"/>
                  </a:cubicBezTo>
                  <a:cubicBezTo>
                    <a:pt x="62" y="144"/>
                    <a:pt x="72" y="124"/>
                    <a:pt x="72" y="108"/>
                  </a:cubicBezTo>
                  <a:cubicBezTo>
                    <a:pt x="72" y="88"/>
                    <a:pt x="57" y="72"/>
                    <a:pt x="30" y="72"/>
                  </a:cubicBezTo>
                  <a:cubicBezTo>
                    <a:pt x="20" y="72"/>
                    <a:pt x="15" y="72"/>
                    <a:pt x="10" y="77"/>
                  </a:cubicBezTo>
                  <a:cubicBezTo>
                    <a:pt x="15" y="0"/>
                    <a:pt x="15" y="0"/>
                    <a:pt x="15" y="0"/>
                  </a:cubicBezTo>
                  <a:cubicBezTo>
                    <a:pt x="88" y="0"/>
                    <a:pt x="88" y="0"/>
                    <a:pt x="88" y="0"/>
                  </a:cubicBezTo>
                  <a:cubicBezTo>
                    <a:pt x="88" y="5"/>
                    <a:pt x="88" y="5"/>
                    <a:pt x="88" y="5"/>
                  </a:cubicBezTo>
                  <a:cubicBezTo>
                    <a:pt x="83" y="20"/>
                    <a:pt x="83" y="20"/>
                    <a:pt x="83" y="20"/>
                  </a:cubicBezTo>
                  <a:cubicBezTo>
                    <a:pt x="25" y="20"/>
                    <a:pt x="25" y="20"/>
                    <a:pt x="25" y="20"/>
                  </a:cubicBezTo>
                  <a:lnTo>
                    <a:pt x="20" y="61"/>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4" name="Freeform 80"/>
            <p:cNvSpPr>
              <a:spLocks noChangeArrowheads="1"/>
            </p:cNvSpPr>
            <p:nvPr/>
          </p:nvSpPr>
          <p:spPr bwMode="auto">
            <a:xfrm>
              <a:off x="3038593" y="9357450"/>
              <a:ext cx="168362" cy="256539"/>
            </a:xfrm>
            <a:custGeom>
              <a:avLst/>
              <a:gdLst>
                <a:gd name="G0" fmla="+- 1 0 0"/>
                <a:gd name="G1" fmla="+- 1 0 0"/>
                <a:gd name="G2" fmla="+- 1 0 0"/>
                <a:gd name="G3" fmla="+- 1 0 0"/>
                <a:gd name="G4" fmla="+- 1 0 0"/>
                <a:gd name="G5" fmla="+- 149 0 0"/>
                <a:gd name="G6" fmla="+- 149 0 0"/>
                <a:gd name="G7" fmla="+- 149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0 0 0"/>
                <a:gd name="G24" fmla="+- 30 0 0"/>
                <a:gd name="G25" fmla="+- 30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0"/>
                <a:gd name="T2" fmla="*/ 22 w 100"/>
                <a:gd name="T3" fmla="*/ 26 h 150"/>
                <a:gd name="T4" fmla="*/ 20 w 100"/>
                <a:gd name="T5" fmla="*/ 33 h 150"/>
                <a:gd name="T6" fmla="*/ 0 w 100"/>
                <a:gd name="T7" fmla="*/ 33 h 150"/>
                <a:gd name="T8" fmla="*/ 0 w 100"/>
                <a:gd name="T9" fmla="*/ 32 h 150"/>
                <a:gd name="T10" fmla="*/ 9 w 100"/>
                <a:gd name="T11" fmla="*/ 23 h 150"/>
                <a:gd name="T12" fmla="*/ 15 w 100"/>
                <a:gd name="T13" fmla="*/ 10 h 150"/>
                <a:gd name="T14" fmla="*/ 9 w 100"/>
                <a:gd name="T15" fmla="*/ 3 h 150"/>
                <a:gd name="T16" fmla="*/ 2 w 100"/>
                <a:gd name="T17" fmla="*/ 8 h 150"/>
                <a:gd name="T18" fmla="*/ 0 w 100"/>
                <a:gd name="T19" fmla="*/ 7 h 150"/>
                <a:gd name="T20" fmla="*/ 4 w 100"/>
                <a:gd name="T21" fmla="*/ 2 h 150"/>
                <a:gd name="T22" fmla="*/ 10 w 100"/>
                <a:gd name="T23" fmla="*/ 0 h 150"/>
                <a:gd name="T24" fmla="*/ 20 w 100"/>
                <a:gd name="T25" fmla="*/ 9 h 150"/>
                <a:gd name="T26" fmla="*/ 13 w 100"/>
                <a:gd name="T27" fmla="*/ 22 h 150"/>
                <a:gd name="T28" fmla="*/ 5 w 100"/>
                <a:gd name="T29" fmla="*/ 29 h 150"/>
                <a:gd name="T30" fmla="*/ 15 w 100"/>
                <a:gd name="T31" fmla="*/ 29 h 150"/>
                <a:gd name="T32" fmla="*/ 21 w 100"/>
                <a:gd name="T33" fmla="*/ 26 h 150"/>
                <a:gd name="T34" fmla="*/ 22 w 100"/>
                <a:gd name="T35" fmla="*/ 2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0">
                  <a:moveTo>
                    <a:pt x="99" y="118"/>
                  </a:moveTo>
                  <a:lnTo>
                    <a:pt x="99" y="118"/>
                  </a:lnTo>
                  <a:cubicBezTo>
                    <a:pt x="94" y="129"/>
                    <a:pt x="94" y="139"/>
                    <a:pt x="89" y="149"/>
                  </a:cubicBezTo>
                  <a:cubicBezTo>
                    <a:pt x="0" y="149"/>
                    <a:pt x="0" y="149"/>
                    <a:pt x="0" y="149"/>
                  </a:cubicBezTo>
                  <a:cubicBezTo>
                    <a:pt x="0" y="144"/>
                    <a:pt x="0" y="144"/>
                    <a:pt x="0" y="144"/>
                  </a:cubicBezTo>
                  <a:cubicBezTo>
                    <a:pt x="16" y="134"/>
                    <a:pt x="27" y="118"/>
                    <a:pt x="42" y="103"/>
                  </a:cubicBezTo>
                  <a:cubicBezTo>
                    <a:pt x="52" y="88"/>
                    <a:pt x="68" y="66"/>
                    <a:pt x="68" y="46"/>
                  </a:cubicBezTo>
                  <a:cubicBezTo>
                    <a:pt x="68" y="25"/>
                    <a:pt x="57" y="15"/>
                    <a:pt x="42" y="15"/>
                  </a:cubicBezTo>
                  <a:cubicBezTo>
                    <a:pt x="27" y="15"/>
                    <a:pt x="16" y="25"/>
                    <a:pt x="11" y="35"/>
                  </a:cubicBezTo>
                  <a:cubicBezTo>
                    <a:pt x="0" y="30"/>
                    <a:pt x="0" y="30"/>
                    <a:pt x="0" y="30"/>
                  </a:cubicBezTo>
                  <a:cubicBezTo>
                    <a:pt x="16" y="10"/>
                    <a:pt x="16" y="10"/>
                    <a:pt x="16" y="10"/>
                  </a:cubicBezTo>
                  <a:cubicBezTo>
                    <a:pt x="27" y="5"/>
                    <a:pt x="37" y="0"/>
                    <a:pt x="47" y="0"/>
                  </a:cubicBezTo>
                  <a:cubicBezTo>
                    <a:pt x="73" y="0"/>
                    <a:pt x="89" y="15"/>
                    <a:pt x="89" y="41"/>
                  </a:cubicBezTo>
                  <a:cubicBezTo>
                    <a:pt x="89" y="61"/>
                    <a:pt x="78" y="72"/>
                    <a:pt x="57" y="98"/>
                  </a:cubicBezTo>
                  <a:cubicBezTo>
                    <a:pt x="21" y="134"/>
                    <a:pt x="21" y="134"/>
                    <a:pt x="21" y="134"/>
                  </a:cubicBezTo>
                  <a:cubicBezTo>
                    <a:pt x="68" y="134"/>
                    <a:pt x="68" y="134"/>
                    <a:pt x="68" y="134"/>
                  </a:cubicBezTo>
                  <a:cubicBezTo>
                    <a:pt x="83" y="134"/>
                    <a:pt x="83" y="134"/>
                    <a:pt x="94" y="118"/>
                  </a:cubicBezTo>
                  <a:lnTo>
                    <a:pt x="99" y="118"/>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5" name="Freeform 81"/>
            <p:cNvSpPr>
              <a:spLocks noChangeArrowheads="1"/>
            </p:cNvSpPr>
            <p:nvPr/>
          </p:nvSpPr>
          <p:spPr bwMode="auto">
            <a:xfrm>
              <a:off x="3255057" y="9349433"/>
              <a:ext cx="160345" cy="28059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8 w 99"/>
                <a:gd name="T1" fmla="*/ 15 h 161"/>
                <a:gd name="T2" fmla="*/ 8 w 99"/>
                <a:gd name="T3" fmla="*/ 15 h 161"/>
                <a:gd name="T4" fmla="*/ 11 w 99"/>
                <a:gd name="T5" fmla="*/ 14 h 161"/>
                <a:gd name="T6" fmla="*/ 21 w 99"/>
                <a:gd name="T7" fmla="*/ 24 h 161"/>
                <a:gd name="T8" fmla="*/ 10 w 99"/>
                <a:gd name="T9" fmla="*/ 36 h 161"/>
                <a:gd name="T10" fmla="*/ 0 w 99"/>
                <a:gd name="T11" fmla="*/ 22 h 161"/>
                <a:gd name="T12" fmla="*/ 13 w 99"/>
                <a:gd name="T13" fmla="*/ 2 h 161"/>
                <a:gd name="T14" fmla="*/ 20 w 99"/>
                <a:gd name="T15" fmla="*/ 0 h 161"/>
                <a:gd name="T16" fmla="*/ 20 w 99"/>
                <a:gd name="T17" fmla="*/ 2 h 161"/>
                <a:gd name="T18" fmla="*/ 14 w 99"/>
                <a:gd name="T19" fmla="*/ 5 h 161"/>
                <a:gd name="T20" fmla="*/ 4 w 99"/>
                <a:gd name="T21" fmla="*/ 16 h 161"/>
                <a:gd name="T22" fmla="*/ 8 w 99"/>
                <a:gd name="T23" fmla="*/ 15 h 161"/>
                <a:gd name="T24" fmla="*/ 4 w 99"/>
                <a:gd name="T25" fmla="*/ 19 h 161"/>
                <a:gd name="T26" fmla="*/ 4 w 99"/>
                <a:gd name="T27" fmla="*/ 19 h 161"/>
                <a:gd name="T28" fmla="*/ 4 w 99"/>
                <a:gd name="T29" fmla="*/ 22 h 161"/>
                <a:gd name="T30" fmla="*/ 11 w 99"/>
                <a:gd name="T31" fmla="*/ 34 h 161"/>
                <a:gd name="T32" fmla="*/ 17 w 99"/>
                <a:gd name="T33" fmla="*/ 25 h 161"/>
                <a:gd name="T34" fmla="*/ 10 w 99"/>
                <a:gd name="T35" fmla="*/ 17 h 161"/>
                <a:gd name="T36" fmla="*/ 4 w 99"/>
                <a:gd name="T37" fmla="*/ 1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61">
                  <a:moveTo>
                    <a:pt x="36" y="67"/>
                  </a:moveTo>
                  <a:lnTo>
                    <a:pt x="36" y="67"/>
                  </a:lnTo>
                  <a:cubicBezTo>
                    <a:pt x="41" y="62"/>
                    <a:pt x="46" y="62"/>
                    <a:pt x="51" y="62"/>
                  </a:cubicBezTo>
                  <a:cubicBezTo>
                    <a:pt x="78" y="62"/>
                    <a:pt x="98" y="83"/>
                    <a:pt x="98" y="109"/>
                  </a:cubicBezTo>
                  <a:cubicBezTo>
                    <a:pt x="98" y="135"/>
                    <a:pt x="78" y="160"/>
                    <a:pt x="46" y="160"/>
                  </a:cubicBezTo>
                  <a:cubicBezTo>
                    <a:pt x="20" y="160"/>
                    <a:pt x="0" y="135"/>
                    <a:pt x="0" y="99"/>
                  </a:cubicBezTo>
                  <a:cubicBezTo>
                    <a:pt x="0" y="47"/>
                    <a:pt x="36" y="21"/>
                    <a:pt x="61" y="11"/>
                  </a:cubicBezTo>
                  <a:cubicBezTo>
                    <a:pt x="73" y="6"/>
                    <a:pt x="83" y="6"/>
                    <a:pt x="93" y="0"/>
                  </a:cubicBezTo>
                  <a:cubicBezTo>
                    <a:pt x="93" y="11"/>
                    <a:pt x="93" y="11"/>
                    <a:pt x="93" y="11"/>
                  </a:cubicBezTo>
                  <a:cubicBezTo>
                    <a:pt x="83" y="11"/>
                    <a:pt x="78" y="16"/>
                    <a:pt x="67" y="21"/>
                  </a:cubicBezTo>
                  <a:cubicBezTo>
                    <a:pt x="51" y="26"/>
                    <a:pt x="31" y="41"/>
                    <a:pt x="20" y="72"/>
                  </a:cubicBezTo>
                  <a:lnTo>
                    <a:pt x="36" y="67"/>
                  </a:lnTo>
                  <a:close/>
                  <a:moveTo>
                    <a:pt x="20" y="83"/>
                  </a:moveTo>
                  <a:lnTo>
                    <a:pt x="20" y="83"/>
                  </a:lnTo>
                  <a:cubicBezTo>
                    <a:pt x="20" y="89"/>
                    <a:pt x="20" y="94"/>
                    <a:pt x="20" y="99"/>
                  </a:cubicBezTo>
                  <a:cubicBezTo>
                    <a:pt x="20" y="130"/>
                    <a:pt x="31" y="150"/>
                    <a:pt x="51" y="150"/>
                  </a:cubicBezTo>
                  <a:cubicBezTo>
                    <a:pt x="73" y="150"/>
                    <a:pt x="78" y="130"/>
                    <a:pt x="78" y="114"/>
                  </a:cubicBezTo>
                  <a:cubicBezTo>
                    <a:pt x="78" y="94"/>
                    <a:pt x="67" y="78"/>
                    <a:pt x="46" y="78"/>
                  </a:cubicBezTo>
                  <a:cubicBezTo>
                    <a:pt x="36" y="78"/>
                    <a:pt x="25" y="78"/>
                    <a:pt x="20" y="83"/>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6" name="Freeform 82"/>
            <p:cNvSpPr>
              <a:spLocks noChangeArrowheads="1"/>
            </p:cNvSpPr>
            <p:nvPr/>
          </p:nvSpPr>
          <p:spPr bwMode="auto">
            <a:xfrm>
              <a:off x="3864367" y="9357450"/>
              <a:ext cx="168362" cy="256539"/>
            </a:xfrm>
            <a:custGeom>
              <a:avLst/>
              <a:gdLst>
                <a:gd name="G0" fmla="+- 1 0 0"/>
                <a:gd name="G1" fmla="+- 1 0 0"/>
                <a:gd name="G2" fmla="+- 1 0 0"/>
                <a:gd name="G3" fmla="+- 1 0 0"/>
                <a:gd name="G4" fmla="+- 1 0 0"/>
                <a:gd name="G5" fmla="+- 149 0 0"/>
                <a:gd name="G6" fmla="+- 149 0 0"/>
                <a:gd name="G7" fmla="+- 149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0"/>
                <a:gd name="T2" fmla="*/ 22 w 100"/>
                <a:gd name="T3" fmla="*/ 26 h 150"/>
                <a:gd name="T4" fmla="*/ 19 w 100"/>
                <a:gd name="T5" fmla="*/ 33 h 150"/>
                <a:gd name="T6" fmla="*/ 0 w 100"/>
                <a:gd name="T7" fmla="*/ 33 h 150"/>
                <a:gd name="T8" fmla="*/ 0 w 100"/>
                <a:gd name="T9" fmla="*/ 32 h 150"/>
                <a:gd name="T10" fmla="*/ 9 w 100"/>
                <a:gd name="T11" fmla="*/ 23 h 150"/>
                <a:gd name="T12" fmla="*/ 15 w 100"/>
                <a:gd name="T13" fmla="*/ 10 h 150"/>
                <a:gd name="T14" fmla="*/ 9 w 100"/>
                <a:gd name="T15" fmla="*/ 3 h 150"/>
                <a:gd name="T16" fmla="*/ 2 w 100"/>
                <a:gd name="T17" fmla="*/ 8 h 150"/>
                <a:gd name="T18" fmla="*/ 1 w 100"/>
                <a:gd name="T19" fmla="*/ 7 h 150"/>
                <a:gd name="T20" fmla="*/ 4 w 100"/>
                <a:gd name="T21" fmla="*/ 2 h 150"/>
                <a:gd name="T22" fmla="*/ 10 w 100"/>
                <a:gd name="T23" fmla="*/ 0 h 150"/>
                <a:gd name="T24" fmla="*/ 19 w 100"/>
                <a:gd name="T25" fmla="*/ 9 h 150"/>
                <a:gd name="T26" fmla="*/ 13 w 100"/>
                <a:gd name="T27" fmla="*/ 22 h 150"/>
                <a:gd name="T28" fmla="*/ 6 w 100"/>
                <a:gd name="T29" fmla="*/ 29 h 150"/>
                <a:gd name="T30" fmla="*/ 15 w 100"/>
                <a:gd name="T31" fmla="*/ 29 h 150"/>
                <a:gd name="T32" fmla="*/ 20 w 100"/>
                <a:gd name="T33" fmla="*/ 26 h 150"/>
                <a:gd name="T34" fmla="*/ 22 w 100"/>
                <a:gd name="T35" fmla="*/ 2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0">
                  <a:moveTo>
                    <a:pt x="99" y="118"/>
                  </a:moveTo>
                  <a:lnTo>
                    <a:pt x="99" y="118"/>
                  </a:lnTo>
                  <a:cubicBezTo>
                    <a:pt x="93" y="129"/>
                    <a:pt x="93" y="139"/>
                    <a:pt x="88" y="149"/>
                  </a:cubicBezTo>
                  <a:cubicBezTo>
                    <a:pt x="0" y="149"/>
                    <a:pt x="0" y="149"/>
                    <a:pt x="0" y="149"/>
                  </a:cubicBezTo>
                  <a:cubicBezTo>
                    <a:pt x="0" y="144"/>
                    <a:pt x="0" y="144"/>
                    <a:pt x="0" y="144"/>
                  </a:cubicBezTo>
                  <a:cubicBezTo>
                    <a:pt x="16" y="134"/>
                    <a:pt x="27" y="118"/>
                    <a:pt x="42" y="103"/>
                  </a:cubicBezTo>
                  <a:cubicBezTo>
                    <a:pt x="52" y="88"/>
                    <a:pt x="68" y="66"/>
                    <a:pt x="68" y="46"/>
                  </a:cubicBezTo>
                  <a:cubicBezTo>
                    <a:pt x="68" y="25"/>
                    <a:pt x="57" y="15"/>
                    <a:pt x="42" y="15"/>
                  </a:cubicBezTo>
                  <a:cubicBezTo>
                    <a:pt x="27" y="15"/>
                    <a:pt x="16" y="25"/>
                    <a:pt x="11" y="35"/>
                  </a:cubicBezTo>
                  <a:cubicBezTo>
                    <a:pt x="6" y="30"/>
                    <a:pt x="6" y="30"/>
                    <a:pt x="6" y="30"/>
                  </a:cubicBezTo>
                  <a:cubicBezTo>
                    <a:pt x="16" y="10"/>
                    <a:pt x="16" y="10"/>
                    <a:pt x="16" y="10"/>
                  </a:cubicBezTo>
                  <a:cubicBezTo>
                    <a:pt x="27" y="5"/>
                    <a:pt x="37" y="0"/>
                    <a:pt x="47" y="0"/>
                  </a:cubicBezTo>
                  <a:cubicBezTo>
                    <a:pt x="73" y="0"/>
                    <a:pt x="88" y="15"/>
                    <a:pt x="88" y="41"/>
                  </a:cubicBezTo>
                  <a:cubicBezTo>
                    <a:pt x="88" y="61"/>
                    <a:pt x="78" y="72"/>
                    <a:pt x="57" y="98"/>
                  </a:cubicBezTo>
                  <a:cubicBezTo>
                    <a:pt x="27" y="134"/>
                    <a:pt x="27" y="134"/>
                    <a:pt x="27" y="134"/>
                  </a:cubicBezTo>
                  <a:cubicBezTo>
                    <a:pt x="68" y="134"/>
                    <a:pt x="68" y="134"/>
                    <a:pt x="68" y="134"/>
                  </a:cubicBezTo>
                  <a:cubicBezTo>
                    <a:pt x="83" y="134"/>
                    <a:pt x="83" y="134"/>
                    <a:pt x="93" y="118"/>
                  </a:cubicBezTo>
                  <a:lnTo>
                    <a:pt x="99" y="118"/>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7" name="Freeform 83"/>
            <p:cNvSpPr>
              <a:spLocks noChangeArrowheads="1"/>
            </p:cNvSpPr>
            <p:nvPr/>
          </p:nvSpPr>
          <p:spPr bwMode="auto">
            <a:xfrm>
              <a:off x="4080831" y="9357450"/>
              <a:ext cx="160345" cy="264556"/>
            </a:xfrm>
            <a:custGeom>
              <a:avLst/>
              <a:gdLst>
                <a:gd name="G0" fmla="+- 1 0 0"/>
                <a:gd name="G1" fmla="+- 1 0 0"/>
                <a:gd name="G2" fmla="+- 1 0 0"/>
                <a:gd name="G3" fmla="+- 1 0 0"/>
                <a:gd name="G4" fmla="+- 1 0 0"/>
                <a:gd name="G5" fmla="*/ 1 0 0"/>
                <a:gd name="G6" fmla="*/ 1 0 0"/>
                <a:gd name="G7" fmla="*/ 1 0 0"/>
                <a:gd name="G8" fmla="*/ 1 0 0"/>
                <a:gd name="T0" fmla="*/ 149 256 1"/>
                <a:gd name="T1" fmla="*/ 0 256 1"/>
                <a:gd name="G9" fmla="+- 0 T0 T1"/>
                <a:gd name="G10" fmla="cos G8 G9"/>
                <a:gd name="G11" fmla="*/ 1 0 0"/>
                <a:gd name="T2" fmla="*/ 149 256 1"/>
                <a:gd name="T3" fmla="*/ 0 256 1"/>
                <a:gd name="G12" fmla="+- 0 T2 T3"/>
                <a:gd name="G13" fmla="cos G11 G12"/>
                <a:gd name="G14" fmla="*/ 1 0 0"/>
                <a:gd name="T4" fmla="*/ 149 256 1"/>
                <a:gd name="T5" fmla="*/ 0 256 1"/>
                <a:gd name="G15" fmla="+- 0 T4 T5"/>
                <a:gd name="G16" fmla="cos G14 G15"/>
                <a:gd name="G17" fmla="+- 1 0 0"/>
                <a:gd name="G18" fmla="+- 1 0 0"/>
                <a:gd name="G19" fmla="+- 1 0 0"/>
                <a:gd name="G20" fmla="+- 1 0 0"/>
                <a:gd name="G21" fmla="+- 1 0 0"/>
                <a:gd name="G22" fmla="+- 1 0 0"/>
                <a:gd name="G23" fmla="*/ 1 0 0"/>
                <a:gd name="G24" fmla="*/ 1 0 0"/>
                <a:gd name="G25" fmla="+- 35 0 0"/>
                <a:gd name="G26" fmla="+- 35 0 0"/>
                <a:gd name="G27" fmla="+- 35 0 0"/>
                <a:gd name="G28" fmla="+- 35 0 0"/>
                <a:gd name="G29" fmla="+- 25 0 0"/>
                <a:gd name="G30" fmla="+- 10 0 0"/>
                <a:gd name="G31" fmla="*/ 1 0 0"/>
                <a:gd name="G32" fmla="+- 1 0 0"/>
                <a:gd name="G33" fmla="+- 1 0 0"/>
                <a:gd name="G34" fmla="+- 1 0 0"/>
                <a:gd name="G35" fmla="+- 1 0 0"/>
                <a:gd name="T6" fmla="*/ 21 w 99"/>
                <a:gd name="T7" fmla="*/ 1 h 155"/>
                <a:gd name="T8" fmla="*/ 21 w 99"/>
                <a:gd name="T9" fmla="*/ 1 h 155"/>
                <a:gd name="T10" fmla="*/ 7 w 99"/>
                <a:gd name="T11" fmla="*/ 33 h 155"/>
                <a:gd name="T12" fmla="*/ 3 w 99"/>
                <a:gd name="T13" fmla="*/ 34 h 155"/>
                <a:gd name="T14" fmla="*/ 2 w 99"/>
                <a:gd name="T15" fmla="*/ 33 h 155"/>
                <a:gd name="T16" fmla="*/ 18 w 99"/>
                <a:gd name="T17" fmla="*/ 4 h 155"/>
                <a:gd name="T18" fmla="*/ 7 w 99"/>
                <a:gd name="T19" fmla="*/ 4 h 155"/>
                <a:gd name="T20" fmla="*/ 1 w 99"/>
                <a:gd name="T21" fmla="*/ 8 h 155"/>
                <a:gd name="T22" fmla="*/ 0 w 99"/>
                <a:gd name="T23" fmla="*/ 8 h 155"/>
                <a:gd name="T24" fmla="*/ 1 w 99"/>
                <a:gd name="T25" fmla="*/ 0 h 155"/>
                <a:gd name="T26" fmla="*/ 21 w 99"/>
                <a:gd name="T27" fmla="*/ 0 h 155"/>
                <a:gd name="T28" fmla="*/ 21 w 99"/>
                <a:gd name="T29" fmla="*/ 1 h 155"/>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9" h="155">
                  <a:moveTo>
                    <a:pt x="98" y="5"/>
                  </a:moveTo>
                  <a:lnTo>
                    <a:pt x="98" y="5"/>
                  </a:lnTo>
                  <a:cubicBezTo>
                    <a:pt x="78" y="51"/>
                    <a:pt x="51" y="103"/>
                    <a:pt x="31" y="149"/>
                  </a:cubicBezTo>
                  <a:cubicBezTo>
                    <a:pt x="15" y="154"/>
                    <a:pt x="15" y="154"/>
                    <a:pt x="15" y="154"/>
                  </a:cubicBezTo>
                  <a:cubicBezTo>
                    <a:pt x="10" y="149"/>
                    <a:pt x="10" y="149"/>
                    <a:pt x="10" y="149"/>
                  </a:cubicBezTo>
                  <a:cubicBezTo>
                    <a:pt x="36" y="108"/>
                    <a:pt x="62" y="61"/>
                    <a:pt x="83" y="20"/>
                  </a:cubicBezTo>
                  <a:cubicBezTo>
                    <a:pt x="31" y="20"/>
                    <a:pt x="31" y="20"/>
                    <a:pt x="31" y="20"/>
                  </a:cubicBezTo>
                  <a:cubicBezTo>
                    <a:pt x="15" y="20"/>
                    <a:pt x="15" y="20"/>
                    <a:pt x="5" y="35"/>
                  </a:cubicBezTo>
                  <a:cubicBezTo>
                    <a:pt x="0" y="35"/>
                    <a:pt x="0" y="35"/>
                    <a:pt x="0" y="35"/>
                  </a:cubicBezTo>
                  <a:cubicBezTo>
                    <a:pt x="5" y="25"/>
                    <a:pt x="5" y="10"/>
                    <a:pt x="5" y="0"/>
                  </a:cubicBezTo>
                  <a:cubicBezTo>
                    <a:pt x="98" y="0"/>
                    <a:pt x="98" y="0"/>
                    <a:pt x="98" y="0"/>
                  </a:cubicBezTo>
                  <a:lnTo>
                    <a:pt x="98" y="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8" name="Freeform 84"/>
            <p:cNvSpPr>
              <a:spLocks noChangeArrowheads="1"/>
            </p:cNvSpPr>
            <p:nvPr/>
          </p:nvSpPr>
          <p:spPr bwMode="auto">
            <a:xfrm>
              <a:off x="4690140" y="9357450"/>
              <a:ext cx="168362" cy="256539"/>
            </a:xfrm>
            <a:custGeom>
              <a:avLst/>
              <a:gdLst>
                <a:gd name="G0" fmla="+- 1 0 0"/>
                <a:gd name="G1" fmla="+- 1 0 0"/>
                <a:gd name="G2" fmla="+- 1 0 0"/>
                <a:gd name="G3" fmla="+- 1 0 0"/>
                <a:gd name="G4" fmla="+- 1 0 0"/>
                <a:gd name="G5" fmla="+- 149 0 0"/>
                <a:gd name="G6" fmla="+- 149 0 0"/>
                <a:gd name="G7" fmla="+- 149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0 0 0"/>
                <a:gd name="G24" fmla="+- 30 0 0"/>
                <a:gd name="G25" fmla="+- 30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0"/>
                <a:gd name="T2" fmla="*/ 22 w 100"/>
                <a:gd name="T3" fmla="*/ 26 h 150"/>
                <a:gd name="T4" fmla="*/ 21 w 100"/>
                <a:gd name="T5" fmla="*/ 33 h 150"/>
                <a:gd name="T6" fmla="*/ 0 w 100"/>
                <a:gd name="T7" fmla="*/ 33 h 150"/>
                <a:gd name="T8" fmla="*/ 0 w 100"/>
                <a:gd name="T9" fmla="*/ 32 h 150"/>
                <a:gd name="T10" fmla="*/ 9 w 100"/>
                <a:gd name="T11" fmla="*/ 23 h 150"/>
                <a:gd name="T12" fmla="*/ 15 w 100"/>
                <a:gd name="T13" fmla="*/ 10 h 150"/>
                <a:gd name="T14" fmla="*/ 9 w 100"/>
                <a:gd name="T15" fmla="*/ 3 h 150"/>
                <a:gd name="T16" fmla="*/ 2 w 100"/>
                <a:gd name="T17" fmla="*/ 8 h 150"/>
                <a:gd name="T18" fmla="*/ 1 w 100"/>
                <a:gd name="T19" fmla="*/ 7 h 150"/>
                <a:gd name="T20" fmla="*/ 4 w 100"/>
                <a:gd name="T21" fmla="*/ 2 h 150"/>
                <a:gd name="T22" fmla="*/ 11 w 100"/>
                <a:gd name="T23" fmla="*/ 0 h 150"/>
                <a:gd name="T24" fmla="*/ 19 w 100"/>
                <a:gd name="T25" fmla="*/ 9 h 150"/>
                <a:gd name="T26" fmla="*/ 13 w 100"/>
                <a:gd name="T27" fmla="*/ 22 h 150"/>
                <a:gd name="T28" fmla="*/ 6 w 100"/>
                <a:gd name="T29" fmla="*/ 29 h 150"/>
                <a:gd name="T30" fmla="*/ 15 w 100"/>
                <a:gd name="T31" fmla="*/ 29 h 150"/>
                <a:gd name="T32" fmla="*/ 21 w 100"/>
                <a:gd name="T33" fmla="*/ 26 h 150"/>
                <a:gd name="T34" fmla="*/ 22 w 100"/>
                <a:gd name="T35" fmla="*/ 2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0">
                  <a:moveTo>
                    <a:pt x="99" y="118"/>
                  </a:moveTo>
                  <a:lnTo>
                    <a:pt x="99" y="118"/>
                  </a:lnTo>
                  <a:cubicBezTo>
                    <a:pt x="99" y="129"/>
                    <a:pt x="94" y="139"/>
                    <a:pt x="94" y="149"/>
                  </a:cubicBezTo>
                  <a:cubicBezTo>
                    <a:pt x="0" y="149"/>
                    <a:pt x="0" y="149"/>
                    <a:pt x="0" y="149"/>
                  </a:cubicBezTo>
                  <a:cubicBezTo>
                    <a:pt x="0" y="144"/>
                    <a:pt x="0" y="144"/>
                    <a:pt x="0" y="144"/>
                  </a:cubicBezTo>
                  <a:cubicBezTo>
                    <a:pt x="16" y="134"/>
                    <a:pt x="27" y="118"/>
                    <a:pt x="42" y="103"/>
                  </a:cubicBezTo>
                  <a:cubicBezTo>
                    <a:pt x="58" y="88"/>
                    <a:pt x="68" y="66"/>
                    <a:pt x="68" y="46"/>
                  </a:cubicBezTo>
                  <a:cubicBezTo>
                    <a:pt x="68" y="25"/>
                    <a:pt x="58" y="15"/>
                    <a:pt x="42" y="15"/>
                  </a:cubicBezTo>
                  <a:cubicBezTo>
                    <a:pt x="27" y="15"/>
                    <a:pt x="16" y="25"/>
                    <a:pt x="11" y="35"/>
                  </a:cubicBezTo>
                  <a:cubicBezTo>
                    <a:pt x="5" y="30"/>
                    <a:pt x="5" y="30"/>
                    <a:pt x="5" y="30"/>
                  </a:cubicBezTo>
                  <a:cubicBezTo>
                    <a:pt x="16" y="10"/>
                    <a:pt x="16" y="10"/>
                    <a:pt x="16" y="10"/>
                  </a:cubicBezTo>
                  <a:cubicBezTo>
                    <a:pt x="27" y="5"/>
                    <a:pt x="37" y="0"/>
                    <a:pt x="52" y="0"/>
                  </a:cubicBezTo>
                  <a:cubicBezTo>
                    <a:pt x="73" y="0"/>
                    <a:pt x="88" y="15"/>
                    <a:pt x="88" y="41"/>
                  </a:cubicBezTo>
                  <a:cubicBezTo>
                    <a:pt x="88" y="61"/>
                    <a:pt x="83" y="72"/>
                    <a:pt x="58" y="98"/>
                  </a:cubicBezTo>
                  <a:cubicBezTo>
                    <a:pt x="27" y="134"/>
                    <a:pt x="27" y="134"/>
                    <a:pt x="27" y="134"/>
                  </a:cubicBezTo>
                  <a:cubicBezTo>
                    <a:pt x="68" y="134"/>
                    <a:pt x="68" y="134"/>
                    <a:pt x="68" y="134"/>
                  </a:cubicBezTo>
                  <a:cubicBezTo>
                    <a:pt x="83" y="134"/>
                    <a:pt x="83" y="134"/>
                    <a:pt x="94" y="118"/>
                  </a:cubicBezTo>
                  <a:lnTo>
                    <a:pt x="99" y="118"/>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9" name="Freeform 85"/>
            <p:cNvSpPr>
              <a:spLocks noChangeArrowheads="1"/>
            </p:cNvSpPr>
            <p:nvPr/>
          </p:nvSpPr>
          <p:spPr bwMode="auto">
            <a:xfrm>
              <a:off x="4914622" y="9357450"/>
              <a:ext cx="152326"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39 0 0"/>
                <a:gd name="G16" fmla="+- 113 0 0"/>
                <a:gd name="G17" fmla="+- 103 0 0"/>
                <a:gd name="G18" fmla="+- 98 0 0"/>
                <a:gd name="G19" fmla="*/ 1 0 0"/>
                <a:gd name="T0" fmla="*/ 93 256 1"/>
                <a:gd name="T1" fmla="*/ 0 256 1"/>
                <a:gd name="G20" fmla="+- 0 T0 T1"/>
                <a:gd name="G21" fmla="cos G19 G20"/>
                <a:gd name="G22" fmla="*/ 1 0 0"/>
                <a:gd name="G23" fmla="+- 1 0 0"/>
                <a:gd name="G24" fmla="+- 1 0 0"/>
                <a:gd name="G25" fmla="*/ 1 0 0"/>
                <a:gd name="G26" fmla="+- 56 0 0"/>
                <a:gd name="G27" fmla="+- 35 0 0"/>
                <a:gd name="G28" fmla="+- 15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5"/>
                <a:gd name="T4" fmla="*/ 19 w 94"/>
                <a:gd name="T5" fmla="*/ 8 h 155"/>
                <a:gd name="T6" fmla="*/ 17 w 94"/>
                <a:gd name="T7" fmla="*/ 11 h 155"/>
                <a:gd name="T8" fmla="*/ 13 w 94"/>
                <a:gd name="T9" fmla="*/ 14 h 155"/>
                <a:gd name="T10" fmla="*/ 20 w 94"/>
                <a:gd name="T11" fmla="*/ 24 h 155"/>
                <a:gd name="T12" fmla="*/ 10 w 94"/>
                <a:gd name="T13" fmla="*/ 34 h 155"/>
                <a:gd name="T14" fmla="*/ 0 w 94"/>
                <a:gd name="T15" fmla="*/ 25 h 155"/>
                <a:gd name="T16" fmla="*/ 2 w 94"/>
                <a:gd name="T17" fmla="*/ 20 h 155"/>
                <a:gd name="T18" fmla="*/ 7 w 94"/>
                <a:gd name="T19" fmla="*/ 17 h 155"/>
                <a:gd name="T20" fmla="*/ 1 w 94"/>
                <a:gd name="T21" fmla="*/ 8 h 155"/>
                <a:gd name="T22" fmla="*/ 11 w 94"/>
                <a:gd name="T23" fmla="*/ 0 h 155"/>
                <a:gd name="T24" fmla="*/ 19 w 94"/>
                <a:gd name="T25" fmla="*/ 8 h 155"/>
                <a:gd name="T26" fmla="*/ 16 w 94"/>
                <a:gd name="T27" fmla="*/ 26 h 155"/>
                <a:gd name="T28" fmla="*/ 16 w 94"/>
                <a:gd name="T29" fmla="*/ 26 h 155"/>
                <a:gd name="T30" fmla="*/ 9 w 94"/>
                <a:gd name="T31" fmla="*/ 17 h 155"/>
                <a:gd name="T32" fmla="*/ 4 w 94"/>
                <a:gd name="T33" fmla="*/ 25 h 155"/>
                <a:gd name="T34" fmla="*/ 11 w 94"/>
                <a:gd name="T35" fmla="*/ 32 h 155"/>
                <a:gd name="T36" fmla="*/ 16 w 94"/>
                <a:gd name="T37" fmla="*/ 26 h 155"/>
                <a:gd name="T38" fmla="*/ 6 w 94"/>
                <a:gd name="T39" fmla="*/ 7 h 155"/>
                <a:gd name="T40" fmla="*/ 6 w 94"/>
                <a:gd name="T41" fmla="*/ 7 h 155"/>
                <a:gd name="T42" fmla="*/ 12 w 94"/>
                <a:gd name="T43" fmla="*/ 14 h 155"/>
                <a:gd name="T44" fmla="*/ 15 w 94"/>
                <a:gd name="T45" fmla="*/ 8 h 155"/>
                <a:gd name="T46" fmla="*/ 10 w 94"/>
                <a:gd name="T47" fmla="*/ 1 h 155"/>
                <a:gd name="T48" fmla="*/ 6 w 94"/>
                <a:gd name="T49" fmla="*/ 7 h 15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5">
                  <a:moveTo>
                    <a:pt x="87" y="35"/>
                  </a:moveTo>
                  <a:lnTo>
                    <a:pt x="87" y="35"/>
                  </a:lnTo>
                  <a:cubicBezTo>
                    <a:pt x="87" y="41"/>
                    <a:pt x="87" y="46"/>
                    <a:pt x="82" y="51"/>
                  </a:cubicBezTo>
                  <a:cubicBezTo>
                    <a:pt x="77" y="56"/>
                    <a:pt x="72" y="61"/>
                    <a:pt x="62" y="66"/>
                  </a:cubicBezTo>
                  <a:cubicBezTo>
                    <a:pt x="77" y="77"/>
                    <a:pt x="93" y="88"/>
                    <a:pt x="93" y="108"/>
                  </a:cubicBezTo>
                  <a:cubicBezTo>
                    <a:pt x="93" y="139"/>
                    <a:pt x="67" y="154"/>
                    <a:pt x="46" y="154"/>
                  </a:cubicBezTo>
                  <a:cubicBezTo>
                    <a:pt x="21" y="154"/>
                    <a:pt x="0" y="139"/>
                    <a:pt x="0" y="113"/>
                  </a:cubicBezTo>
                  <a:cubicBezTo>
                    <a:pt x="0" y="103"/>
                    <a:pt x="5" y="98"/>
                    <a:pt x="10" y="93"/>
                  </a:cubicBezTo>
                  <a:cubicBezTo>
                    <a:pt x="15" y="88"/>
                    <a:pt x="26" y="83"/>
                    <a:pt x="31" y="77"/>
                  </a:cubicBezTo>
                  <a:cubicBezTo>
                    <a:pt x="15" y="66"/>
                    <a:pt x="5" y="56"/>
                    <a:pt x="5" y="35"/>
                  </a:cubicBezTo>
                  <a:cubicBezTo>
                    <a:pt x="5" y="15"/>
                    <a:pt x="26" y="0"/>
                    <a:pt x="51" y="0"/>
                  </a:cubicBezTo>
                  <a:cubicBezTo>
                    <a:pt x="72" y="0"/>
                    <a:pt x="87" y="15"/>
                    <a:pt x="87" y="35"/>
                  </a:cubicBezTo>
                  <a:close/>
                  <a:moveTo>
                    <a:pt x="77" y="118"/>
                  </a:moveTo>
                  <a:lnTo>
                    <a:pt x="77" y="118"/>
                  </a:lnTo>
                  <a:cubicBezTo>
                    <a:pt x="77" y="98"/>
                    <a:pt x="57" y="88"/>
                    <a:pt x="41" y="77"/>
                  </a:cubicBezTo>
                  <a:cubicBezTo>
                    <a:pt x="26" y="88"/>
                    <a:pt x="21" y="98"/>
                    <a:pt x="21" y="113"/>
                  </a:cubicBezTo>
                  <a:cubicBezTo>
                    <a:pt x="21" y="134"/>
                    <a:pt x="36" y="144"/>
                    <a:pt x="51" y="144"/>
                  </a:cubicBezTo>
                  <a:cubicBezTo>
                    <a:pt x="62" y="144"/>
                    <a:pt x="77" y="134"/>
                    <a:pt x="77" y="118"/>
                  </a:cubicBezTo>
                  <a:close/>
                  <a:moveTo>
                    <a:pt x="26" y="30"/>
                  </a:moveTo>
                  <a:lnTo>
                    <a:pt x="26" y="30"/>
                  </a:lnTo>
                  <a:cubicBezTo>
                    <a:pt x="26" y="46"/>
                    <a:pt x="41" y="56"/>
                    <a:pt x="57" y="66"/>
                  </a:cubicBezTo>
                  <a:cubicBezTo>
                    <a:pt x="62" y="56"/>
                    <a:pt x="72" y="51"/>
                    <a:pt x="72" y="35"/>
                  </a:cubicBezTo>
                  <a:cubicBezTo>
                    <a:pt x="72" y="15"/>
                    <a:pt x="57" y="5"/>
                    <a:pt x="46" y="5"/>
                  </a:cubicBezTo>
                  <a:cubicBezTo>
                    <a:pt x="31" y="5"/>
                    <a:pt x="26" y="20"/>
                    <a:pt x="26" y="30"/>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0" name="Freeform 86"/>
            <p:cNvSpPr>
              <a:spLocks noChangeArrowheads="1"/>
            </p:cNvSpPr>
            <p:nvPr/>
          </p:nvSpPr>
          <p:spPr bwMode="auto">
            <a:xfrm>
              <a:off x="5523931" y="9357450"/>
              <a:ext cx="168362" cy="256539"/>
            </a:xfrm>
            <a:custGeom>
              <a:avLst/>
              <a:gdLst>
                <a:gd name="G0" fmla="+- 1 0 0"/>
                <a:gd name="G1" fmla="+- 1 0 0"/>
                <a:gd name="G2" fmla="+- 1 0 0"/>
                <a:gd name="G3" fmla="+- 1 0 0"/>
                <a:gd name="G4" fmla="+- 1 0 0"/>
                <a:gd name="G5" fmla="+- 149 0 0"/>
                <a:gd name="G6" fmla="+- 149 0 0"/>
                <a:gd name="G7" fmla="+- 149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0"/>
                <a:gd name="T2" fmla="*/ 22 w 100"/>
                <a:gd name="T3" fmla="*/ 26 h 150"/>
                <a:gd name="T4" fmla="*/ 21 w 100"/>
                <a:gd name="T5" fmla="*/ 33 h 150"/>
                <a:gd name="T6" fmla="*/ 0 w 100"/>
                <a:gd name="T7" fmla="*/ 33 h 150"/>
                <a:gd name="T8" fmla="*/ 0 w 100"/>
                <a:gd name="T9" fmla="*/ 32 h 150"/>
                <a:gd name="T10" fmla="*/ 9 w 100"/>
                <a:gd name="T11" fmla="*/ 23 h 150"/>
                <a:gd name="T12" fmla="*/ 16 w 100"/>
                <a:gd name="T13" fmla="*/ 10 h 150"/>
                <a:gd name="T14" fmla="*/ 9 w 100"/>
                <a:gd name="T15" fmla="*/ 3 h 150"/>
                <a:gd name="T16" fmla="*/ 2 w 100"/>
                <a:gd name="T17" fmla="*/ 8 h 150"/>
                <a:gd name="T18" fmla="*/ 1 w 100"/>
                <a:gd name="T19" fmla="*/ 7 h 150"/>
                <a:gd name="T20" fmla="*/ 4 w 100"/>
                <a:gd name="T21" fmla="*/ 2 h 150"/>
                <a:gd name="T22" fmla="*/ 12 w 100"/>
                <a:gd name="T23" fmla="*/ 0 h 150"/>
                <a:gd name="T24" fmla="*/ 20 w 100"/>
                <a:gd name="T25" fmla="*/ 9 h 150"/>
                <a:gd name="T26" fmla="*/ 13 w 100"/>
                <a:gd name="T27" fmla="*/ 22 h 150"/>
                <a:gd name="T28" fmla="*/ 6 w 100"/>
                <a:gd name="T29" fmla="*/ 29 h 150"/>
                <a:gd name="T30" fmla="*/ 15 w 100"/>
                <a:gd name="T31" fmla="*/ 29 h 150"/>
                <a:gd name="T32" fmla="*/ 21 w 100"/>
                <a:gd name="T33" fmla="*/ 26 h 150"/>
                <a:gd name="T34" fmla="*/ 22 w 100"/>
                <a:gd name="T35" fmla="*/ 2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0">
                  <a:moveTo>
                    <a:pt x="99" y="118"/>
                  </a:moveTo>
                  <a:lnTo>
                    <a:pt x="99" y="118"/>
                  </a:lnTo>
                  <a:cubicBezTo>
                    <a:pt x="99" y="129"/>
                    <a:pt x="94" y="139"/>
                    <a:pt x="94" y="149"/>
                  </a:cubicBezTo>
                  <a:cubicBezTo>
                    <a:pt x="0" y="149"/>
                    <a:pt x="0" y="149"/>
                    <a:pt x="0" y="149"/>
                  </a:cubicBezTo>
                  <a:cubicBezTo>
                    <a:pt x="0" y="144"/>
                    <a:pt x="0" y="144"/>
                    <a:pt x="0" y="144"/>
                  </a:cubicBezTo>
                  <a:cubicBezTo>
                    <a:pt x="16" y="134"/>
                    <a:pt x="27" y="118"/>
                    <a:pt x="42" y="103"/>
                  </a:cubicBezTo>
                  <a:cubicBezTo>
                    <a:pt x="58" y="88"/>
                    <a:pt x="73" y="66"/>
                    <a:pt x="73" y="46"/>
                  </a:cubicBezTo>
                  <a:cubicBezTo>
                    <a:pt x="73" y="25"/>
                    <a:pt x="63" y="15"/>
                    <a:pt x="42" y="15"/>
                  </a:cubicBezTo>
                  <a:cubicBezTo>
                    <a:pt x="27" y="15"/>
                    <a:pt x="16" y="25"/>
                    <a:pt x="11" y="35"/>
                  </a:cubicBezTo>
                  <a:cubicBezTo>
                    <a:pt x="6" y="30"/>
                    <a:pt x="6" y="30"/>
                    <a:pt x="6" y="30"/>
                  </a:cubicBezTo>
                  <a:cubicBezTo>
                    <a:pt x="16" y="10"/>
                    <a:pt x="16" y="10"/>
                    <a:pt x="16" y="10"/>
                  </a:cubicBezTo>
                  <a:cubicBezTo>
                    <a:pt x="27" y="5"/>
                    <a:pt x="37" y="0"/>
                    <a:pt x="53" y="0"/>
                  </a:cubicBezTo>
                  <a:cubicBezTo>
                    <a:pt x="73" y="0"/>
                    <a:pt x="89" y="15"/>
                    <a:pt x="89" y="41"/>
                  </a:cubicBezTo>
                  <a:cubicBezTo>
                    <a:pt x="89" y="61"/>
                    <a:pt x="83" y="72"/>
                    <a:pt x="58" y="98"/>
                  </a:cubicBezTo>
                  <a:cubicBezTo>
                    <a:pt x="27" y="134"/>
                    <a:pt x="27" y="134"/>
                    <a:pt x="27" y="134"/>
                  </a:cubicBezTo>
                  <a:cubicBezTo>
                    <a:pt x="68" y="134"/>
                    <a:pt x="68" y="134"/>
                    <a:pt x="68" y="134"/>
                  </a:cubicBezTo>
                  <a:cubicBezTo>
                    <a:pt x="83" y="134"/>
                    <a:pt x="89" y="134"/>
                    <a:pt x="94" y="118"/>
                  </a:cubicBezTo>
                  <a:lnTo>
                    <a:pt x="99" y="118"/>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1" name="Freeform 87"/>
            <p:cNvSpPr>
              <a:spLocks noChangeArrowheads="1"/>
            </p:cNvSpPr>
            <p:nvPr/>
          </p:nvSpPr>
          <p:spPr bwMode="auto">
            <a:xfrm>
              <a:off x="5740397" y="9357450"/>
              <a:ext cx="168362"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77 0 0"/>
                <a:gd name="G22" fmla="+- 51 0 0"/>
                <a:gd name="G23" fmla="+- 25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1"/>
                <a:gd name="T1" fmla="*/ 12 h 155"/>
                <a:gd name="T2" fmla="*/ 22 w 101"/>
                <a:gd name="T3" fmla="*/ 12 h 155"/>
                <a:gd name="T4" fmla="*/ 9 w 101"/>
                <a:gd name="T5" fmla="*/ 33 h 155"/>
                <a:gd name="T6" fmla="*/ 1 w 101"/>
                <a:gd name="T7" fmla="*/ 34 h 155"/>
                <a:gd name="T8" fmla="*/ 1 w 101"/>
                <a:gd name="T9" fmla="*/ 33 h 155"/>
                <a:gd name="T10" fmla="*/ 16 w 101"/>
                <a:gd name="T11" fmla="*/ 18 h 155"/>
                <a:gd name="T12" fmla="*/ 13 w 101"/>
                <a:gd name="T13" fmla="*/ 19 h 155"/>
                <a:gd name="T14" fmla="*/ 9 w 101"/>
                <a:gd name="T15" fmla="*/ 20 h 155"/>
                <a:gd name="T16" fmla="*/ 0 w 101"/>
                <a:gd name="T17" fmla="*/ 11 h 155"/>
                <a:gd name="T18" fmla="*/ 10 w 101"/>
                <a:gd name="T19" fmla="*/ 0 h 155"/>
                <a:gd name="T20" fmla="*/ 22 w 101"/>
                <a:gd name="T21" fmla="*/ 12 h 155"/>
                <a:gd name="T22" fmla="*/ 5 w 101"/>
                <a:gd name="T23" fmla="*/ 9 h 155"/>
                <a:gd name="T24" fmla="*/ 5 w 101"/>
                <a:gd name="T25" fmla="*/ 9 h 155"/>
                <a:gd name="T26" fmla="*/ 12 w 101"/>
                <a:gd name="T27" fmla="*/ 18 h 155"/>
                <a:gd name="T28" fmla="*/ 16 w 101"/>
                <a:gd name="T29" fmla="*/ 16 h 155"/>
                <a:gd name="T30" fmla="*/ 17 w 101"/>
                <a:gd name="T31" fmla="*/ 12 h 155"/>
                <a:gd name="T32" fmla="*/ 10 w 101"/>
                <a:gd name="T33" fmla="*/ 1 h 155"/>
                <a:gd name="T34" fmla="*/ 5 w 101"/>
                <a:gd name="T35" fmla="*/ 9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155">
                  <a:moveTo>
                    <a:pt x="100" y="56"/>
                  </a:moveTo>
                  <a:lnTo>
                    <a:pt x="100" y="56"/>
                  </a:lnTo>
                  <a:cubicBezTo>
                    <a:pt x="100" y="103"/>
                    <a:pt x="73" y="134"/>
                    <a:pt x="42" y="149"/>
                  </a:cubicBezTo>
                  <a:cubicBezTo>
                    <a:pt x="27" y="154"/>
                    <a:pt x="11" y="154"/>
                    <a:pt x="6" y="154"/>
                  </a:cubicBezTo>
                  <a:cubicBezTo>
                    <a:pt x="6" y="149"/>
                    <a:pt x="6" y="149"/>
                    <a:pt x="6" y="149"/>
                  </a:cubicBezTo>
                  <a:cubicBezTo>
                    <a:pt x="42" y="144"/>
                    <a:pt x="68" y="118"/>
                    <a:pt x="73" y="83"/>
                  </a:cubicBezTo>
                  <a:cubicBezTo>
                    <a:pt x="58" y="88"/>
                    <a:pt x="58" y="88"/>
                    <a:pt x="58" y="88"/>
                  </a:cubicBezTo>
                  <a:cubicBezTo>
                    <a:pt x="53" y="93"/>
                    <a:pt x="47" y="93"/>
                    <a:pt x="42" y="93"/>
                  </a:cubicBezTo>
                  <a:cubicBezTo>
                    <a:pt x="17" y="93"/>
                    <a:pt x="0" y="77"/>
                    <a:pt x="0" y="51"/>
                  </a:cubicBezTo>
                  <a:cubicBezTo>
                    <a:pt x="0" y="25"/>
                    <a:pt x="17" y="0"/>
                    <a:pt x="47" y="0"/>
                  </a:cubicBezTo>
                  <a:cubicBezTo>
                    <a:pt x="78" y="0"/>
                    <a:pt x="100" y="25"/>
                    <a:pt x="100" y="56"/>
                  </a:cubicBezTo>
                  <a:close/>
                  <a:moveTo>
                    <a:pt x="22" y="41"/>
                  </a:moveTo>
                  <a:lnTo>
                    <a:pt x="22" y="41"/>
                  </a:lnTo>
                  <a:cubicBezTo>
                    <a:pt x="22" y="61"/>
                    <a:pt x="32" y="83"/>
                    <a:pt x="53" y="83"/>
                  </a:cubicBezTo>
                  <a:cubicBezTo>
                    <a:pt x="63" y="83"/>
                    <a:pt x="68" y="77"/>
                    <a:pt x="73" y="72"/>
                  </a:cubicBezTo>
                  <a:cubicBezTo>
                    <a:pt x="73" y="66"/>
                    <a:pt x="78" y="61"/>
                    <a:pt x="78" y="56"/>
                  </a:cubicBezTo>
                  <a:cubicBezTo>
                    <a:pt x="78" y="35"/>
                    <a:pt x="68" y="5"/>
                    <a:pt x="47" y="5"/>
                  </a:cubicBezTo>
                  <a:cubicBezTo>
                    <a:pt x="27" y="5"/>
                    <a:pt x="22" y="25"/>
                    <a:pt x="22" y="41"/>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2" name="Freeform 88"/>
            <p:cNvSpPr>
              <a:spLocks noChangeArrowheads="1"/>
            </p:cNvSpPr>
            <p:nvPr/>
          </p:nvSpPr>
          <p:spPr bwMode="auto">
            <a:xfrm>
              <a:off x="6365740" y="9357450"/>
              <a:ext cx="152326" cy="264556"/>
            </a:xfrm>
            <a:custGeom>
              <a:avLst/>
              <a:gdLst>
                <a:gd name="G0" fmla="+- 25 0 0"/>
                <a:gd name="G1" fmla="+- 25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49 0 0"/>
                <a:gd name="G26" fmla="+- 144 0 0"/>
                <a:gd name="G27" fmla="+- 144 0 0"/>
                <a:gd name="G28" fmla="+- 139 0 0"/>
                <a:gd name="G29" fmla="+- 139 0 0"/>
                <a:gd name="G30" fmla="+- 134 0 0"/>
                <a:gd name="G31" fmla="+- 129 0 0"/>
                <a:gd name="G32" fmla="+- 129 0 0"/>
                <a:gd name="G33" fmla="*/ 1 0 0"/>
                <a:gd name="T0" fmla="*/ 129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0 256 1"/>
                <a:gd name="T3" fmla="*/ 0 256 1"/>
                <a:gd name="G60" fmla="+- 0 T2 T3"/>
                <a:gd name="G61" fmla="cos G59 G60"/>
                <a:gd name="G62" fmla="+- 25 0 0"/>
                <a:gd name="T4" fmla="*/ 1 w 94"/>
                <a:gd name="T5" fmla="*/ 5 h 155"/>
                <a:gd name="T6" fmla="*/ 1 w 94"/>
                <a:gd name="T7" fmla="*/ 5 h 155"/>
                <a:gd name="T8" fmla="*/ 3 w 94"/>
                <a:gd name="T9" fmla="*/ 2 h 155"/>
                <a:gd name="T10" fmla="*/ 10 w 94"/>
                <a:gd name="T11" fmla="*/ 0 h 155"/>
                <a:gd name="T12" fmla="*/ 18 w 94"/>
                <a:gd name="T13" fmla="*/ 7 h 155"/>
                <a:gd name="T14" fmla="*/ 15 w 94"/>
                <a:gd name="T15" fmla="*/ 10 h 155"/>
                <a:gd name="T16" fmla="*/ 12 w 94"/>
                <a:gd name="T17" fmla="*/ 13 h 155"/>
                <a:gd name="T18" fmla="*/ 12 w 94"/>
                <a:gd name="T19" fmla="*/ 13 h 155"/>
                <a:gd name="T20" fmla="*/ 20 w 94"/>
                <a:gd name="T21" fmla="*/ 21 h 155"/>
                <a:gd name="T22" fmla="*/ 5 w 94"/>
                <a:gd name="T23" fmla="*/ 34 h 155"/>
                <a:gd name="T24" fmla="*/ 1 w 94"/>
                <a:gd name="T25" fmla="*/ 32 h 155"/>
                <a:gd name="T26" fmla="*/ 0 w 94"/>
                <a:gd name="T27" fmla="*/ 30 h 155"/>
                <a:gd name="T28" fmla="*/ 1 w 94"/>
                <a:gd name="T29" fmla="*/ 28 h 155"/>
                <a:gd name="T30" fmla="*/ 2 w 94"/>
                <a:gd name="T31" fmla="*/ 28 h 155"/>
                <a:gd name="T32" fmla="*/ 9 w 94"/>
                <a:gd name="T33" fmla="*/ 30 h 155"/>
                <a:gd name="T34" fmla="*/ 15 w 94"/>
                <a:gd name="T35" fmla="*/ 23 h 155"/>
                <a:gd name="T36" fmla="*/ 9 w 94"/>
                <a:gd name="T37" fmla="*/ 16 h 155"/>
                <a:gd name="T38" fmla="*/ 5 w 94"/>
                <a:gd name="T39" fmla="*/ 17 h 155"/>
                <a:gd name="T40" fmla="*/ 4 w 94"/>
                <a:gd name="T41" fmla="*/ 16 h 155"/>
                <a:gd name="T42" fmla="*/ 13 w 94"/>
                <a:gd name="T43" fmla="*/ 8 h 155"/>
                <a:gd name="T44" fmla="*/ 8 w 94"/>
                <a:gd name="T45" fmla="*/ 3 h 155"/>
                <a:gd name="T46" fmla="*/ 2 w 94"/>
                <a:gd name="T47" fmla="*/ 7 h 155"/>
                <a:gd name="T48" fmla="*/ 1 w 94"/>
                <a:gd name="T49" fmla="*/ 5 h 155"/>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5">
                  <a:moveTo>
                    <a:pt x="5" y="25"/>
                  </a:moveTo>
                  <a:lnTo>
                    <a:pt x="5" y="25"/>
                  </a:lnTo>
                  <a:cubicBezTo>
                    <a:pt x="15" y="10"/>
                    <a:pt x="15" y="10"/>
                    <a:pt x="15" y="10"/>
                  </a:cubicBezTo>
                  <a:cubicBezTo>
                    <a:pt x="20" y="5"/>
                    <a:pt x="30" y="0"/>
                    <a:pt x="47" y="0"/>
                  </a:cubicBezTo>
                  <a:cubicBezTo>
                    <a:pt x="67" y="0"/>
                    <a:pt x="83" y="10"/>
                    <a:pt x="83" y="30"/>
                  </a:cubicBezTo>
                  <a:cubicBezTo>
                    <a:pt x="83" y="35"/>
                    <a:pt x="78" y="41"/>
                    <a:pt x="72" y="46"/>
                  </a:cubicBezTo>
                  <a:cubicBezTo>
                    <a:pt x="72" y="51"/>
                    <a:pt x="62" y="56"/>
                    <a:pt x="57" y="61"/>
                  </a:cubicBezTo>
                  <a:cubicBezTo>
                    <a:pt x="78" y="66"/>
                    <a:pt x="93" y="77"/>
                    <a:pt x="93" y="98"/>
                  </a:cubicBezTo>
                  <a:cubicBezTo>
                    <a:pt x="93" y="134"/>
                    <a:pt x="47" y="154"/>
                    <a:pt x="25" y="154"/>
                  </a:cubicBezTo>
                  <a:cubicBezTo>
                    <a:pt x="15" y="154"/>
                    <a:pt x="5" y="149"/>
                    <a:pt x="5" y="144"/>
                  </a:cubicBezTo>
                  <a:cubicBezTo>
                    <a:pt x="0" y="144"/>
                    <a:pt x="0" y="139"/>
                    <a:pt x="0" y="139"/>
                  </a:cubicBezTo>
                  <a:cubicBezTo>
                    <a:pt x="0" y="134"/>
                    <a:pt x="5" y="129"/>
                    <a:pt x="5" y="129"/>
                  </a:cubicBezTo>
                  <a:lnTo>
                    <a:pt x="10" y="129"/>
                  </a:lnTo>
                  <a:cubicBezTo>
                    <a:pt x="15" y="134"/>
                    <a:pt x="25" y="139"/>
                    <a:pt x="42" y="139"/>
                  </a:cubicBezTo>
                  <a:cubicBezTo>
                    <a:pt x="57" y="139"/>
                    <a:pt x="72" y="129"/>
                    <a:pt x="72" y="103"/>
                  </a:cubicBezTo>
                  <a:cubicBezTo>
                    <a:pt x="72" y="83"/>
                    <a:pt x="52" y="72"/>
                    <a:pt x="42" y="72"/>
                  </a:cubicBezTo>
                  <a:cubicBezTo>
                    <a:pt x="36" y="72"/>
                    <a:pt x="25" y="77"/>
                    <a:pt x="25" y="77"/>
                  </a:cubicBezTo>
                  <a:cubicBezTo>
                    <a:pt x="20" y="72"/>
                    <a:pt x="20" y="72"/>
                    <a:pt x="20" y="72"/>
                  </a:cubicBezTo>
                  <a:cubicBezTo>
                    <a:pt x="47" y="61"/>
                    <a:pt x="62" y="51"/>
                    <a:pt x="62" y="35"/>
                  </a:cubicBezTo>
                  <a:cubicBezTo>
                    <a:pt x="62" y="20"/>
                    <a:pt x="52" y="15"/>
                    <a:pt x="36" y="15"/>
                  </a:cubicBezTo>
                  <a:cubicBezTo>
                    <a:pt x="25" y="15"/>
                    <a:pt x="15" y="20"/>
                    <a:pt x="10" y="30"/>
                  </a:cubicBezTo>
                  <a:lnTo>
                    <a:pt x="5" y="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3" name="Freeform 89"/>
            <p:cNvSpPr>
              <a:spLocks noChangeArrowheads="1"/>
            </p:cNvSpPr>
            <p:nvPr/>
          </p:nvSpPr>
          <p:spPr bwMode="auto">
            <a:xfrm>
              <a:off x="6574188" y="9357450"/>
              <a:ext cx="160345" cy="264556"/>
            </a:xfrm>
            <a:custGeom>
              <a:avLst/>
              <a:gdLst>
                <a:gd name="G0" fmla="+- 1 0 0"/>
                <a:gd name="G1" fmla="+- 1 0 0"/>
                <a:gd name="G2" fmla="+- 1 0 0"/>
                <a:gd name="G3" fmla="+- 1 0 0"/>
                <a:gd name="G4" fmla="+- 1 0 0"/>
                <a:gd name="G5" fmla="*/ 1 0 0"/>
                <a:gd name="G6" fmla="+- 113 0 0"/>
                <a:gd name="G7" fmla="+- 77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1 w 99"/>
                <a:gd name="T1" fmla="*/ 17 h 155"/>
                <a:gd name="T2" fmla="*/ 21 w 99"/>
                <a:gd name="T3" fmla="*/ 17 h 155"/>
                <a:gd name="T4" fmla="*/ 10 w 99"/>
                <a:gd name="T5" fmla="*/ 34 h 155"/>
                <a:gd name="T6" fmla="*/ 0 w 99"/>
                <a:gd name="T7" fmla="*/ 17 h 155"/>
                <a:gd name="T8" fmla="*/ 10 w 99"/>
                <a:gd name="T9" fmla="*/ 0 h 155"/>
                <a:gd name="T10" fmla="*/ 21 w 99"/>
                <a:gd name="T11" fmla="*/ 17 h 155"/>
                <a:gd name="T12" fmla="*/ 4 w 99"/>
                <a:gd name="T13" fmla="*/ 17 h 155"/>
                <a:gd name="T14" fmla="*/ 4 w 99"/>
                <a:gd name="T15" fmla="*/ 17 h 155"/>
                <a:gd name="T16" fmla="*/ 10 w 99"/>
                <a:gd name="T17" fmla="*/ 32 h 155"/>
                <a:gd name="T18" fmla="*/ 16 w 99"/>
                <a:gd name="T19" fmla="*/ 17 h 155"/>
                <a:gd name="T20" fmla="*/ 10 w 99"/>
                <a:gd name="T21" fmla="*/ 1 h 155"/>
                <a:gd name="T22" fmla="*/ 4 w 99"/>
                <a:gd name="T23" fmla="*/ 1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55">
                  <a:moveTo>
                    <a:pt x="98" y="77"/>
                  </a:moveTo>
                  <a:lnTo>
                    <a:pt x="98" y="77"/>
                  </a:lnTo>
                  <a:cubicBezTo>
                    <a:pt x="98" y="113"/>
                    <a:pt x="83" y="154"/>
                    <a:pt x="47" y="154"/>
                  </a:cubicBezTo>
                  <a:cubicBezTo>
                    <a:pt x="11" y="154"/>
                    <a:pt x="0" y="113"/>
                    <a:pt x="0" y="77"/>
                  </a:cubicBezTo>
                  <a:cubicBezTo>
                    <a:pt x="0" y="41"/>
                    <a:pt x="11" y="0"/>
                    <a:pt x="47" y="0"/>
                  </a:cubicBezTo>
                  <a:cubicBezTo>
                    <a:pt x="83" y="0"/>
                    <a:pt x="98" y="41"/>
                    <a:pt x="98" y="77"/>
                  </a:cubicBezTo>
                  <a:close/>
                  <a:moveTo>
                    <a:pt x="21" y="77"/>
                  </a:moveTo>
                  <a:lnTo>
                    <a:pt x="21" y="77"/>
                  </a:lnTo>
                  <a:cubicBezTo>
                    <a:pt x="21" y="108"/>
                    <a:pt x="26" y="144"/>
                    <a:pt x="47" y="144"/>
                  </a:cubicBezTo>
                  <a:cubicBezTo>
                    <a:pt x="72" y="144"/>
                    <a:pt x="77" y="108"/>
                    <a:pt x="77" y="77"/>
                  </a:cubicBezTo>
                  <a:cubicBezTo>
                    <a:pt x="77" y="41"/>
                    <a:pt x="72" y="5"/>
                    <a:pt x="47" y="5"/>
                  </a:cubicBezTo>
                  <a:cubicBezTo>
                    <a:pt x="26" y="5"/>
                    <a:pt x="21" y="41"/>
                    <a:pt x="21" y="77"/>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4" name="Freeform 90"/>
            <p:cNvSpPr>
              <a:spLocks noChangeArrowheads="1"/>
            </p:cNvSpPr>
            <p:nvPr/>
          </p:nvSpPr>
          <p:spPr bwMode="auto">
            <a:xfrm>
              <a:off x="7191513" y="9357450"/>
              <a:ext cx="152326" cy="264556"/>
            </a:xfrm>
            <a:custGeom>
              <a:avLst/>
              <a:gdLst>
                <a:gd name="G0" fmla="+- 25 0 0"/>
                <a:gd name="G1" fmla="+- 25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49 0 0"/>
                <a:gd name="G26" fmla="+- 144 0 0"/>
                <a:gd name="G27" fmla="+- 144 0 0"/>
                <a:gd name="G28" fmla="+- 139 0 0"/>
                <a:gd name="G29" fmla="+- 139 0 0"/>
                <a:gd name="G30" fmla="+- 134 0 0"/>
                <a:gd name="G31" fmla="+- 129 0 0"/>
                <a:gd name="G32" fmla="+- 129 0 0"/>
                <a:gd name="G33" fmla="*/ 1 0 0"/>
                <a:gd name="T0" fmla="*/ 129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0 256 1"/>
                <a:gd name="T3" fmla="*/ 0 256 1"/>
                <a:gd name="G60" fmla="+- 0 T2 T3"/>
                <a:gd name="G61" fmla="cos G59 G60"/>
                <a:gd name="G62" fmla="+- 25 0 0"/>
                <a:gd name="T4" fmla="*/ 1 w 94"/>
                <a:gd name="T5" fmla="*/ 5 h 155"/>
                <a:gd name="T6" fmla="*/ 1 w 94"/>
                <a:gd name="T7" fmla="*/ 5 h 155"/>
                <a:gd name="T8" fmla="*/ 3 w 94"/>
                <a:gd name="T9" fmla="*/ 2 h 155"/>
                <a:gd name="T10" fmla="*/ 10 w 94"/>
                <a:gd name="T11" fmla="*/ 0 h 155"/>
                <a:gd name="T12" fmla="*/ 18 w 94"/>
                <a:gd name="T13" fmla="*/ 7 h 155"/>
                <a:gd name="T14" fmla="*/ 16 w 94"/>
                <a:gd name="T15" fmla="*/ 10 h 155"/>
                <a:gd name="T16" fmla="*/ 12 w 94"/>
                <a:gd name="T17" fmla="*/ 13 h 155"/>
                <a:gd name="T18" fmla="*/ 12 w 94"/>
                <a:gd name="T19" fmla="*/ 13 h 155"/>
                <a:gd name="T20" fmla="*/ 20 w 94"/>
                <a:gd name="T21" fmla="*/ 21 h 155"/>
                <a:gd name="T22" fmla="*/ 6 w 94"/>
                <a:gd name="T23" fmla="*/ 34 h 155"/>
                <a:gd name="T24" fmla="*/ 1 w 94"/>
                <a:gd name="T25" fmla="*/ 32 h 155"/>
                <a:gd name="T26" fmla="*/ 0 w 94"/>
                <a:gd name="T27" fmla="*/ 30 h 155"/>
                <a:gd name="T28" fmla="*/ 1 w 94"/>
                <a:gd name="T29" fmla="*/ 28 h 155"/>
                <a:gd name="T30" fmla="*/ 2 w 94"/>
                <a:gd name="T31" fmla="*/ 28 h 155"/>
                <a:gd name="T32" fmla="*/ 9 w 94"/>
                <a:gd name="T33" fmla="*/ 30 h 155"/>
                <a:gd name="T34" fmla="*/ 16 w 94"/>
                <a:gd name="T35" fmla="*/ 23 h 155"/>
                <a:gd name="T36" fmla="*/ 9 w 94"/>
                <a:gd name="T37" fmla="*/ 16 h 155"/>
                <a:gd name="T38" fmla="*/ 6 w 94"/>
                <a:gd name="T39" fmla="*/ 17 h 155"/>
                <a:gd name="T40" fmla="*/ 4 w 94"/>
                <a:gd name="T41" fmla="*/ 16 h 155"/>
                <a:gd name="T42" fmla="*/ 13 w 94"/>
                <a:gd name="T43" fmla="*/ 8 h 155"/>
                <a:gd name="T44" fmla="*/ 8 w 94"/>
                <a:gd name="T45" fmla="*/ 3 h 155"/>
                <a:gd name="T46" fmla="*/ 2 w 94"/>
                <a:gd name="T47" fmla="*/ 7 h 155"/>
                <a:gd name="T48" fmla="*/ 1 w 94"/>
                <a:gd name="T49" fmla="*/ 5 h 155"/>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5">
                  <a:moveTo>
                    <a:pt x="5" y="25"/>
                  </a:moveTo>
                  <a:lnTo>
                    <a:pt x="5" y="25"/>
                  </a:lnTo>
                  <a:cubicBezTo>
                    <a:pt x="15" y="10"/>
                    <a:pt x="15" y="10"/>
                    <a:pt x="15" y="10"/>
                  </a:cubicBezTo>
                  <a:cubicBezTo>
                    <a:pt x="20" y="5"/>
                    <a:pt x="31" y="0"/>
                    <a:pt x="47" y="0"/>
                  </a:cubicBezTo>
                  <a:cubicBezTo>
                    <a:pt x="67" y="0"/>
                    <a:pt x="83" y="10"/>
                    <a:pt x="83" y="30"/>
                  </a:cubicBezTo>
                  <a:cubicBezTo>
                    <a:pt x="83" y="35"/>
                    <a:pt x="78" y="41"/>
                    <a:pt x="73" y="46"/>
                  </a:cubicBezTo>
                  <a:cubicBezTo>
                    <a:pt x="73" y="51"/>
                    <a:pt x="67" y="56"/>
                    <a:pt x="57" y="61"/>
                  </a:cubicBezTo>
                  <a:cubicBezTo>
                    <a:pt x="78" y="66"/>
                    <a:pt x="93" y="77"/>
                    <a:pt x="93" y="98"/>
                  </a:cubicBezTo>
                  <a:cubicBezTo>
                    <a:pt x="93" y="134"/>
                    <a:pt x="47" y="154"/>
                    <a:pt x="26" y="154"/>
                  </a:cubicBezTo>
                  <a:cubicBezTo>
                    <a:pt x="15" y="154"/>
                    <a:pt x="5" y="149"/>
                    <a:pt x="5" y="144"/>
                  </a:cubicBezTo>
                  <a:cubicBezTo>
                    <a:pt x="0" y="144"/>
                    <a:pt x="0" y="139"/>
                    <a:pt x="0" y="139"/>
                  </a:cubicBezTo>
                  <a:cubicBezTo>
                    <a:pt x="0" y="134"/>
                    <a:pt x="5" y="129"/>
                    <a:pt x="5" y="129"/>
                  </a:cubicBezTo>
                  <a:lnTo>
                    <a:pt x="10" y="129"/>
                  </a:lnTo>
                  <a:cubicBezTo>
                    <a:pt x="15" y="134"/>
                    <a:pt x="26" y="139"/>
                    <a:pt x="42" y="139"/>
                  </a:cubicBezTo>
                  <a:cubicBezTo>
                    <a:pt x="57" y="139"/>
                    <a:pt x="73" y="129"/>
                    <a:pt x="73" y="103"/>
                  </a:cubicBezTo>
                  <a:cubicBezTo>
                    <a:pt x="73" y="83"/>
                    <a:pt x="52" y="72"/>
                    <a:pt x="42" y="72"/>
                  </a:cubicBezTo>
                  <a:cubicBezTo>
                    <a:pt x="36" y="72"/>
                    <a:pt x="26" y="77"/>
                    <a:pt x="26" y="77"/>
                  </a:cubicBezTo>
                  <a:cubicBezTo>
                    <a:pt x="20" y="72"/>
                    <a:pt x="20" y="72"/>
                    <a:pt x="20" y="72"/>
                  </a:cubicBezTo>
                  <a:cubicBezTo>
                    <a:pt x="47" y="61"/>
                    <a:pt x="62" y="51"/>
                    <a:pt x="62" y="35"/>
                  </a:cubicBezTo>
                  <a:cubicBezTo>
                    <a:pt x="62" y="20"/>
                    <a:pt x="52" y="15"/>
                    <a:pt x="36" y="15"/>
                  </a:cubicBezTo>
                  <a:cubicBezTo>
                    <a:pt x="26" y="15"/>
                    <a:pt x="15" y="20"/>
                    <a:pt x="10" y="30"/>
                  </a:cubicBezTo>
                  <a:lnTo>
                    <a:pt x="5" y="25"/>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5" name="Freeform 91"/>
            <p:cNvSpPr>
              <a:spLocks noChangeArrowheads="1"/>
            </p:cNvSpPr>
            <p:nvPr/>
          </p:nvSpPr>
          <p:spPr bwMode="auto">
            <a:xfrm>
              <a:off x="7424012" y="9357450"/>
              <a:ext cx="112241" cy="256539"/>
            </a:xfrm>
            <a:custGeom>
              <a:avLst/>
              <a:gdLst>
                <a:gd name="G0" fmla="+- 149 0 0"/>
                <a:gd name="G1" fmla="+- 149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49 0 0"/>
                <a:gd name="T0" fmla="*/ 0 w 69"/>
                <a:gd name="T1" fmla="*/ 33 h 150"/>
                <a:gd name="T2" fmla="*/ 0 w 69"/>
                <a:gd name="T3" fmla="*/ 33 h 150"/>
                <a:gd name="T4" fmla="*/ 0 w 69"/>
                <a:gd name="T5" fmla="*/ 32 h 150"/>
                <a:gd name="T6" fmla="*/ 6 w 69"/>
                <a:gd name="T7" fmla="*/ 27 h 150"/>
                <a:gd name="T8" fmla="*/ 6 w 69"/>
                <a:gd name="T9" fmla="*/ 7 h 150"/>
                <a:gd name="T10" fmla="*/ 3 w 69"/>
                <a:gd name="T11" fmla="*/ 3 h 150"/>
                <a:gd name="T12" fmla="*/ 0 w 69"/>
                <a:gd name="T13" fmla="*/ 3 h 150"/>
                <a:gd name="T14" fmla="*/ 0 w 69"/>
                <a:gd name="T15" fmla="*/ 2 h 150"/>
                <a:gd name="T16" fmla="*/ 10 w 69"/>
                <a:gd name="T17" fmla="*/ 0 h 150"/>
                <a:gd name="T18" fmla="*/ 10 w 69"/>
                <a:gd name="T19" fmla="*/ 27 h 150"/>
                <a:gd name="T20" fmla="*/ 15 w 69"/>
                <a:gd name="T21" fmla="*/ 32 h 150"/>
                <a:gd name="T22" fmla="*/ 15 w 69"/>
                <a:gd name="T23" fmla="*/ 33 h 150"/>
                <a:gd name="T24" fmla="*/ 0 w 69"/>
                <a:gd name="T25" fmla="*/ 3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0">
                  <a:moveTo>
                    <a:pt x="0" y="149"/>
                  </a:moveTo>
                  <a:lnTo>
                    <a:pt x="0" y="149"/>
                  </a:lnTo>
                  <a:cubicBezTo>
                    <a:pt x="0" y="144"/>
                    <a:pt x="0" y="144"/>
                    <a:pt x="0" y="144"/>
                  </a:cubicBezTo>
                  <a:cubicBezTo>
                    <a:pt x="27" y="144"/>
                    <a:pt x="27" y="139"/>
                    <a:pt x="27" y="124"/>
                  </a:cubicBezTo>
                  <a:cubicBezTo>
                    <a:pt x="27" y="30"/>
                    <a:pt x="27" y="30"/>
                    <a:pt x="27" y="30"/>
                  </a:cubicBezTo>
                  <a:cubicBezTo>
                    <a:pt x="27" y="20"/>
                    <a:pt x="27" y="15"/>
                    <a:pt x="16" y="15"/>
                  </a:cubicBezTo>
                  <a:cubicBezTo>
                    <a:pt x="0" y="15"/>
                    <a:pt x="0" y="15"/>
                    <a:pt x="0" y="15"/>
                  </a:cubicBezTo>
                  <a:cubicBezTo>
                    <a:pt x="0" y="10"/>
                    <a:pt x="0" y="10"/>
                    <a:pt x="0" y="10"/>
                  </a:cubicBezTo>
                  <a:cubicBezTo>
                    <a:pt x="16" y="10"/>
                    <a:pt x="32" y="5"/>
                    <a:pt x="47" y="0"/>
                  </a:cubicBezTo>
                  <a:cubicBezTo>
                    <a:pt x="47" y="124"/>
                    <a:pt x="47" y="124"/>
                    <a:pt x="47" y="124"/>
                  </a:cubicBezTo>
                  <a:cubicBezTo>
                    <a:pt x="47" y="139"/>
                    <a:pt x="47" y="144"/>
                    <a:pt x="68" y="144"/>
                  </a:cubicBezTo>
                  <a:cubicBezTo>
                    <a:pt x="68" y="149"/>
                    <a:pt x="68" y="149"/>
                    <a:pt x="68" y="149"/>
                  </a:cubicBezTo>
                  <a:lnTo>
                    <a:pt x="0" y="149"/>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 name="Group 5"/>
          <p:cNvGrpSpPr/>
          <p:nvPr/>
        </p:nvGrpSpPr>
        <p:grpSpPr>
          <a:xfrm>
            <a:off x="8973767" y="4204396"/>
            <a:ext cx="6461881" cy="4874336"/>
            <a:chOff x="8973767" y="4204396"/>
            <a:chExt cx="6461881" cy="4874336"/>
          </a:xfrm>
        </p:grpSpPr>
        <p:sp>
          <p:nvSpPr>
            <p:cNvPr id="931" name="Freeform 10"/>
            <p:cNvSpPr>
              <a:spLocks noChangeAspect="1" noChangeArrowheads="1"/>
            </p:cNvSpPr>
            <p:nvPr/>
          </p:nvSpPr>
          <p:spPr bwMode="auto">
            <a:xfrm>
              <a:off x="11901529" y="6924783"/>
              <a:ext cx="641742" cy="643338"/>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3"/>
            </a:solidFill>
            <a:ln>
              <a:noFill/>
            </a:ln>
            <a:effectLst/>
            <a:extLst/>
          </p:spPr>
          <p:txBody>
            <a:bodyPr wrap="none" anchor="ctr"/>
            <a:lstStyle/>
            <a:p>
              <a:endParaRPr lang="en-US" dirty="0">
                <a:latin typeface="Calibri Light"/>
              </a:endParaRPr>
            </a:p>
          </p:txBody>
        </p:sp>
        <p:sp>
          <p:nvSpPr>
            <p:cNvPr id="935" name="Freeform 10"/>
            <p:cNvSpPr>
              <a:spLocks noChangeAspect="1" noChangeArrowheads="1"/>
            </p:cNvSpPr>
            <p:nvPr/>
          </p:nvSpPr>
          <p:spPr bwMode="auto">
            <a:xfrm>
              <a:off x="12695710" y="8435394"/>
              <a:ext cx="641742" cy="643338"/>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3"/>
            </a:solidFill>
            <a:ln>
              <a:noFill/>
            </a:ln>
            <a:effectLst/>
            <a:extLst/>
          </p:spPr>
          <p:txBody>
            <a:bodyPr wrap="none" anchor="ctr"/>
            <a:lstStyle/>
            <a:p>
              <a:endParaRPr lang="en-US" dirty="0">
                <a:latin typeface="Calibri Light"/>
              </a:endParaRPr>
            </a:p>
          </p:txBody>
        </p:sp>
        <p:sp>
          <p:nvSpPr>
            <p:cNvPr id="325" name="Freeform 14"/>
            <p:cNvSpPr>
              <a:spLocks noChangeArrowheads="1"/>
            </p:cNvSpPr>
            <p:nvPr/>
          </p:nvSpPr>
          <p:spPr bwMode="auto">
            <a:xfrm>
              <a:off x="8973767" y="4204396"/>
              <a:ext cx="6461881" cy="1034171"/>
            </a:xfrm>
            <a:custGeom>
              <a:avLst/>
              <a:gdLst>
                <a:gd name="G0" fmla="+- 1 0 0"/>
                <a:gd name="G1" fmla="+- 1 0 0"/>
                <a:gd name="G2" fmla="+- 1 0 0"/>
                <a:gd name="G3" fmla="+- 575 0 0"/>
                <a:gd name="G4" fmla="+- 1 0 0"/>
                <a:gd name="T0" fmla="*/ 0 w 3561"/>
                <a:gd name="T1" fmla="*/ 0 h 576"/>
                <a:gd name="T2" fmla="*/ 807 w 3561"/>
                <a:gd name="T3" fmla="*/ 0 h 576"/>
                <a:gd name="T4" fmla="*/ 807 w 3561"/>
                <a:gd name="T5" fmla="*/ 130 h 576"/>
                <a:gd name="T6" fmla="*/ 0 w 3561"/>
                <a:gd name="T7" fmla="*/ 130 h 576"/>
                <a:gd name="T8" fmla="*/ 0 w 3561"/>
                <a:gd name="T9" fmla="*/ 0 h 576"/>
              </a:gdLst>
              <a:ahLst/>
              <a:cxnLst>
                <a:cxn ang="0">
                  <a:pos x="T0" y="T1"/>
                </a:cxn>
                <a:cxn ang="0">
                  <a:pos x="T2" y="T3"/>
                </a:cxn>
                <a:cxn ang="0">
                  <a:pos x="T4" y="T5"/>
                </a:cxn>
                <a:cxn ang="0">
                  <a:pos x="T6" y="T7"/>
                </a:cxn>
                <a:cxn ang="0">
                  <a:pos x="T8" y="T9"/>
                </a:cxn>
              </a:cxnLst>
              <a:rect l="0" t="0" r="r" b="b"/>
              <a:pathLst>
                <a:path w="3561" h="576">
                  <a:moveTo>
                    <a:pt x="0" y="0"/>
                  </a:moveTo>
                  <a:lnTo>
                    <a:pt x="3560" y="0"/>
                  </a:lnTo>
                  <a:lnTo>
                    <a:pt x="3560" y="575"/>
                  </a:lnTo>
                  <a:lnTo>
                    <a:pt x="0" y="575"/>
                  </a:lnTo>
                  <a:lnTo>
                    <a:pt x="0" y="0"/>
                  </a:lnTo>
                </a:path>
              </a:pathLst>
            </a:custGeom>
            <a:solidFill>
              <a:schemeClr val="accent3"/>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6" name="Freeform 92"/>
            <p:cNvSpPr>
              <a:spLocks noChangeArrowheads="1"/>
            </p:cNvSpPr>
            <p:nvPr/>
          </p:nvSpPr>
          <p:spPr bwMode="auto">
            <a:xfrm>
              <a:off x="11114365" y="4493002"/>
              <a:ext cx="280603" cy="408858"/>
            </a:xfrm>
            <a:custGeom>
              <a:avLst/>
              <a:gdLst>
                <a:gd name="G0" fmla="+- 1 0 0"/>
                <a:gd name="G1" fmla="+- 1 0 0"/>
                <a:gd name="G2" fmla="+- 1 0 0"/>
                <a:gd name="G3" fmla="+- 1 0 0"/>
                <a:gd name="G4" fmla="+- 1 0 0"/>
                <a:gd name="G5" fmla="+- 1 0 0"/>
                <a:gd name="G6" fmla="+- 1 0 0"/>
                <a:gd name="G7" fmla="+- 1 0 0"/>
                <a:gd name="G8" fmla="+- 234 0 0"/>
                <a:gd name="G9" fmla="+- 1 0 0"/>
                <a:gd name="G10" fmla="+- 1 0 0"/>
                <a:gd name="T0" fmla="*/ 36 w 161"/>
                <a:gd name="T1" fmla="*/ 0 h 235"/>
                <a:gd name="T2" fmla="*/ 36 w 161"/>
                <a:gd name="T3" fmla="*/ 7 h 235"/>
                <a:gd name="T4" fmla="*/ 7 w 161"/>
                <a:gd name="T5" fmla="*/ 7 h 235"/>
                <a:gd name="T6" fmla="*/ 7 w 161"/>
                <a:gd name="T7" fmla="*/ 22 h 235"/>
                <a:gd name="T8" fmla="*/ 32 w 161"/>
                <a:gd name="T9" fmla="*/ 22 h 235"/>
                <a:gd name="T10" fmla="*/ 32 w 161"/>
                <a:gd name="T11" fmla="*/ 28 h 235"/>
                <a:gd name="T12" fmla="*/ 7 w 161"/>
                <a:gd name="T13" fmla="*/ 28 h 235"/>
                <a:gd name="T14" fmla="*/ 7 w 161"/>
                <a:gd name="T15" fmla="*/ 52 h 235"/>
                <a:gd name="T16" fmla="*/ 0 w 161"/>
                <a:gd name="T17" fmla="*/ 52 h 235"/>
                <a:gd name="T18" fmla="*/ 0 w 161"/>
                <a:gd name="T19" fmla="*/ 0 h 235"/>
                <a:gd name="T20" fmla="*/ 36 w 161"/>
                <a:gd name="T2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1" h="235">
                  <a:moveTo>
                    <a:pt x="160" y="0"/>
                  </a:moveTo>
                  <a:lnTo>
                    <a:pt x="160" y="32"/>
                  </a:lnTo>
                  <a:lnTo>
                    <a:pt x="31" y="32"/>
                  </a:lnTo>
                  <a:lnTo>
                    <a:pt x="31" y="99"/>
                  </a:lnTo>
                  <a:lnTo>
                    <a:pt x="144" y="99"/>
                  </a:lnTo>
                  <a:lnTo>
                    <a:pt x="144" y="125"/>
                  </a:lnTo>
                  <a:lnTo>
                    <a:pt x="31" y="125"/>
                  </a:lnTo>
                  <a:lnTo>
                    <a:pt x="31" y="234"/>
                  </a:lnTo>
                  <a:lnTo>
                    <a:pt x="0" y="234"/>
                  </a:lnTo>
                  <a:lnTo>
                    <a:pt x="0" y="0"/>
                  </a:lnTo>
                  <a:lnTo>
                    <a:pt x="160"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7" name="Freeform 93"/>
            <p:cNvSpPr>
              <a:spLocks noChangeArrowheads="1"/>
            </p:cNvSpPr>
            <p:nvPr/>
          </p:nvSpPr>
          <p:spPr bwMode="auto">
            <a:xfrm>
              <a:off x="11443071" y="4605237"/>
              <a:ext cx="264569" cy="304640"/>
            </a:xfrm>
            <a:custGeom>
              <a:avLst/>
              <a:gdLst>
                <a:gd name="G0" fmla="+- 1 0 0"/>
                <a:gd name="G1" fmla="+- 1 0 0"/>
                <a:gd name="G2" fmla="+- 1 0 0"/>
                <a:gd name="G3" fmla="*/ 1 0 0"/>
                <a:gd name="G4" fmla="cos 54736 G3"/>
                <a:gd name="G5" fmla="*/ 1 0 0"/>
                <a:gd name="G6" fmla="sin 54912 G5"/>
                <a:gd name="G7" fmla="+- G4 G6 0"/>
                <a:gd name="G8" fmla="+- G7 10800 0"/>
                <a:gd name="G9" fmla="+- 1 0 0"/>
                <a:gd name="G10" fmla="+- 1 0 0"/>
                <a:gd name="G11" fmla="+- 139 0 0"/>
                <a:gd name="G12" fmla="+- 93 0 0"/>
                <a:gd name="G13" fmla="+- 41 0 0"/>
                <a:gd name="G14" fmla="+- 1 0 0"/>
                <a:gd name="G15" fmla="+- 1 0 0"/>
                <a:gd name="G16" fmla="*/ 1 0 0"/>
                <a:gd name="G17" fmla="cos 54736 G16"/>
                <a:gd name="G18" fmla="*/ 1 0 0"/>
                <a:gd name="G19" fmla="sin 54736 G18"/>
                <a:gd name="G20" fmla="+- G17 G19 0"/>
                <a:gd name="G21" fmla="+- G20 1080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T0" fmla="*/ 34 w 156"/>
                <a:gd name="T1" fmla="*/ 26 h 177"/>
                <a:gd name="T2" fmla="*/ 34 w 156"/>
                <a:gd name="T3" fmla="*/ 26 h 177"/>
                <a:gd name="T4" fmla="*/ 17 w 156"/>
                <a:gd name="T5" fmla="*/ 39 h 177"/>
                <a:gd name="T6" fmla="*/ 0 w 156"/>
                <a:gd name="T7" fmla="*/ 20 h 177"/>
                <a:gd name="T8" fmla="*/ 18 w 156"/>
                <a:gd name="T9" fmla="*/ 0 h 177"/>
                <a:gd name="T10" fmla="*/ 34 w 156"/>
                <a:gd name="T11" fmla="*/ 22 h 177"/>
                <a:gd name="T12" fmla="*/ 7 w 156"/>
                <a:gd name="T13" fmla="*/ 22 h 177"/>
                <a:gd name="T14" fmla="*/ 18 w 156"/>
                <a:gd name="T15" fmla="*/ 34 h 177"/>
                <a:gd name="T16" fmla="*/ 27 w 156"/>
                <a:gd name="T17" fmla="*/ 26 h 177"/>
                <a:gd name="T18" fmla="*/ 34 w 156"/>
                <a:gd name="T19" fmla="*/ 26 h 177"/>
                <a:gd name="T20" fmla="*/ 27 w 156"/>
                <a:gd name="T21" fmla="*/ 16 h 177"/>
                <a:gd name="T22" fmla="*/ 27 w 156"/>
                <a:gd name="T23" fmla="*/ 16 h 177"/>
                <a:gd name="T24" fmla="*/ 17 w 156"/>
                <a:gd name="T25" fmla="*/ 6 h 177"/>
                <a:gd name="T26" fmla="*/ 7 w 156"/>
                <a:gd name="T27" fmla="*/ 16 h 177"/>
                <a:gd name="T28" fmla="*/ 27 w 156"/>
                <a:gd name="T29" fmla="*/ 1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77">
                  <a:moveTo>
                    <a:pt x="155" y="119"/>
                  </a:moveTo>
                  <a:lnTo>
                    <a:pt x="155" y="119"/>
                  </a:lnTo>
                  <a:cubicBezTo>
                    <a:pt x="145" y="145"/>
                    <a:pt x="129" y="176"/>
                    <a:pt x="77" y="176"/>
                  </a:cubicBezTo>
                  <a:cubicBezTo>
                    <a:pt x="31" y="176"/>
                    <a:pt x="0" y="139"/>
                    <a:pt x="0" y="93"/>
                  </a:cubicBezTo>
                  <a:cubicBezTo>
                    <a:pt x="0" y="41"/>
                    <a:pt x="26" y="0"/>
                    <a:pt x="82" y="0"/>
                  </a:cubicBezTo>
                  <a:cubicBezTo>
                    <a:pt x="129" y="0"/>
                    <a:pt x="155" y="36"/>
                    <a:pt x="155" y="98"/>
                  </a:cubicBezTo>
                  <a:cubicBezTo>
                    <a:pt x="31" y="98"/>
                    <a:pt x="31" y="98"/>
                    <a:pt x="31" y="98"/>
                  </a:cubicBezTo>
                  <a:cubicBezTo>
                    <a:pt x="31" y="134"/>
                    <a:pt x="46" y="156"/>
                    <a:pt x="82" y="156"/>
                  </a:cubicBezTo>
                  <a:cubicBezTo>
                    <a:pt x="109" y="156"/>
                    <a:pt x="124" y="129"/>
                    <a:pt x="124" y="119"/>
                  </a:cubicBezTo>
                  <a:lnTo>
                    <a:pt x="155" y="119"/>
                  </a:lnTo>
                  <a:close/>
                  <a:moveTo>
                    <a:pt x="124" y="73"/>
                  </a:moveTo>
                  <a:lnTo>
                    <a:pt x="124" y="73"/>
                  </a:lnTo>
                  <a:cubicBezTo>
                    <a:pt x="124" y="46"/>
                    <a:pt x="114" y="26"/>
                    <a:pt x="77" y="26"/>
                  </a:cubicBezTo>
                  <a:cubicBezTo>
                    <a:pt x="52" y="26"/>
                    <a:pt x="31" y="46"/>
                    <a:pt x="31" y="73"/>
                  </a:cubicBezTo>
                  <a:lnTo>
                    <a:pt x="124" y="73"/>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8" name="Freeform 94"/>
            <p:cNvSpPr>
              <a:spLocks noChangeArrowheads="1"/>
            </p:cNvSpPr>
            <p:nvPr/>
          </p:nvSpPr>
          <p:spPr bwMode="auto">
            <a:xfrm>
              <a:off x="11779795" y="4493002"/>
              <a:ext cx="256550" cy="41687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234 0 0"/>
                <a:gd name="G21" fmla="+- 234 0 0"/>
                <a:gd name="G22" fmla="+- 234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7 w 151"/>
                <a:gd name="T1" fmla="*/ 20 h 240"/>
                <a:gd name="T2" fmla="*/ 7 w 151"/>
                <a:gd name="T3" fmla="*/ 20 h 240"/>
                <a:gd name="T4" fmla="*/ 17 w 151"/>
                <a:gd name="T5" fmla="*/ 14 h 240"/>
                <a:gd name="T6" fmla="*/ 33 w 151"/>
                <a:gd name="T7" fmla="*/ 32 h 240"/>
                <a:gd name="T8" fmla="*/ 17 w 151"/>
                <a:gd name="T9" fmla="*/ 53 h 240"/>
                <a:gd name="T10" fmla="*/ 7 w 151"/>
                <a:gd name="T11" fmla="*/ 47 h 240"/>
                <a:gd name="T12" fmla="*/ 5 w 151"/>
                <a:gd name="T13" fmla="*/ 47 h 240"/>
                <a:gd name="T14" fmla="*/ 5 w 151"/>
                <a:gd name="T15" fmla="*/ 52 h 240"/>
                <a:gd name="T16" fmla="*/ 0 w 151"/>
                <a:gd name="T17" fmla="*/ 52 h 240"/>
                <a:gd name="T18" fmla="*/ 0 w 151"/>
                <a:gd name="T19" fmla="*/ 0 h 240"/>
                <a:gd name="T20" fmla="*/ 7 w 151"/>
                <a:gd name="T21" fmla="*/ 0 h 240"/>
                <a:gd name="T22" fmla="*/ 7 w 151"/>
                <a:gd name="T23" fmla="*/ 20 h 240"/>
                <a:gd name="T24" fmla="*/ 7 w 151"/>
                <a:gd name="T25" fmla="*/ 33 h 240"/>
                <a:gd name="T26" fmla="*/ 7 w 151"/>
                <a:gd name="T27" fmla="*/ 33 h 240"/>
                <a:gd name="T28" fmla="*/ 17 w 151"/>
                <a:gd name="T29" fmla="*/ 48 h 240"/>
                <a:gd name="T30" fmla="*/ 26 w 151"/>
                <a:gd name="T31" fmla="*/ 34 h 240"/>
                <a:gd name="T32" fmla="*/ 17 w 151"/>
                <a:gd name="T33" fmla="*/ 20 h 240"/>
                <a:gd name="T34" fmla="*/ 7 w 151"/>
                <a:gd name="T35" fmla="*/ 33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240">
                  <a:moveTo>
                    <a:pt x="31" y="89"/>
                  </a:moveTo>
                  <a:lnTo>
                    <a:pt x="31" y="89"/>
                  </a:lnTo>
                  <a:cubicBezTo>
                    <a:pt x="41" y="68"/>
                    <a:pt x="56" y="63"/>
                    <a:pt x="77" y="63"/>
                  </a:cubicBezTo>
                  <a:cubicBezTo>
                    <a:pt x="124" y="63"/>
                    <a:pt x="150" y="99"/>
                    <a:pt x="150" y="146"/>
                  </a:cubicBezTo>
                  <a:cubicBezTo>
                    <a:pt x="150" y="187"/>
                    <a:pt x="134" y="239"/>
                    <a:pt x="77" y="239"/>
                  </a:cubicBezTo>
                  <a:cubicBezTo>
                    <a:pt x="46" y="239"/>
                    <a:pt x="36" y="224"/>
                    <a:pt x="31" y="214"/>
                  </a:cubicBezTo>
                  <a:cubicBezTo>
                    <a:pt x="25" y="214"/>
                    <a:pt x="25" y="214"/>
                    <a:pt x="25" y="214"/>
                  </a:cubicBezTo>
                  <a:cubicBezTo>
                    <a:pt x="25" y="234"/>
                    <a:pt x="25" y="234"/>
                    <a:pt x="25" y="234"/>
                  </a:cubicBezTo>
                  <a:cubicBezTo>
                    <a:pt x="0" y="234"/>
                    <a:pt x="0" y="234"/>
                    <a:pt x="0" y="234"/>
                  </a:cubicBezTo>
                  <a:cubicBezTo>
                    <a:pt x="0" y="0"/>
                    <a:pt x="0" y="0"/>
                    <a:pt x="0" y="0"/>
                  </a:cubicBezTo>
                  <a:cubicBezTo>
                    <a:pt x="31" y="0"/>
                    <a:pt x="31" y="0"/>
                    <a:pt x="31" y="0"/>
                  </a:cubicBezTo>
                  <a:lnTo>
                    <a:pt x="31" y="89"/>
                  </a:lnTo>
                  <a:close/>
                  <a:moveTo>
                    <a:pt x="31" y="151"/>
                  </a:moveTo>
                  <a:lnTo>
                    <a:pt x="31" y="151"/>
                  </a:lnTo>
                  <a:cubicBezTo>
                    <a:pt x="31" y="187"/>
                    <a:pt x="46" y="219"/>
                    <a:pt x="77" y="219"/>
                  </a:cubicBezTo>
                  <a:cubicBezTo>
                    <a:pt x="92" y="219"/>
                    <a:pt x="119" y="202"/>
                    <a:pt x="119" y="156"/>
                  </a:cubicBezTo>
                  <a:cubicBezTo>
                    <a:pt x="119" y="131"/>
                    <a:pt x="119" y="89"/>
                    <a:pt x="77" y="89"/>
                  </a:cubicBezTo>
                  <a:cubicBezTo>
                    <a:pt x="31" y="89"/>
                    <a:pt x="31" y="131"/>
                    <a:pt x="31" y="151"/>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9" name="Freeform 95"/>
            <p:cNvSpPr>
              <a:spLocks noChangeArrowheads="1"/>
            </p:cNvSpPr>
            <p:nvPr/>
          </p:nvSpPr>
          <p:spPr bwMode="auto">
            <a:xfrm>
              <a:off x="12108501" y="4605237"/>
              <a:ext cx="136293" cy="29662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71 0 0"/>
                <a:gd name="G25" fmla="+- 171 0 0"/>
                <a:gd name="G26" fmla="+- 171 0 0"/>
                <a:gd name="G27" fmla="+- 1 0 0"/>
                <a:gd name="G28" fmla="+- 1 0 0"/>
                <a:gd name="G29" fmla="+- 1 0 0"/>
                <a:gd name="G30" fmla="+- 1 0 0"/>
                <a:gd name="T0" fmla="*/ 6 w 83"/>
                <a:gd name="T1" fmla="*/ 0 h 172"/>
                <a:gd name="T2" fmla="*/ 6 w 83"/>
                <a:gd name="T3" fmla="*/ 0 h 172"/>
                <a:gd name="T4" fmla="*/ 6 w 83"/>
                <a:gd name="T5" fmla="*/ 7 h 172"/>
                <a:gd name="T6" fmla="*/ 7 w 83"/>
                <a:gd name="T7" fmla="*/ 7 h 172"/>
                <a:gd name="T8" fmla="*/ 17 w 83"/>
                <a:gd name="T9" fmla="*/ 0 h 172"/>
                <a:gd name="T10" fmla="*/ 18 w 83"/>
                <a:gd name="T11" fmla="*/ 0 h 172"/>
                <a:gd name="T12" fmla="*/ 18 w 83"/>
                <a:gd name="T13" fmla="*/ 6 h 172"/>
                <a:gd name="T14" fmla="*/ 16 w 83"/>
                <a:gd name="T15" fmla="*/ 6 h 172"/>
                <a:gd name="T16" fmla="*/ 7 w 83"/>
                <a:gd name="T17" fmla="*/ 16 h 172"/>
                <a:gd name="T18" fmla="*/ 7 w 83"/>
                <a:gd name="T19" fmla="*/ 38 h 172"/>
                <a:gd name="T20" fmla="*/ 0 w 83"/>
                <a:gd name="T21" fmla="*/ 38 h 172"/>
                <a:gd name="T22" fmla="*/ 0 w 83"/>
                <a:gd name="T23" fmla="*/ 0 h 172"/>
                <a:gd name="T24" fmla="*/ 6 w 83"/>
                <a:gd name="T25"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172">
                  <a:moveTo>
                    <a:pt x="26" y="0"/>
                  </a:moveTo>
                  <a:lnTo>
                    <a:pt x="26" y="0"/>
                  </a:lnTo>
                  <a:cubicBezTo>
                    <a:pt x="26" y="31"/>
                    <a:pt x="26" y="31"/>
                    <a:pt x="26" y="31"/>
                  </a:cubicBezTo>
                  <a:cubicBezTo>
                    <a:pt x="31" y="31"/>
                    <a:pt x="31" y="31"/>
                    <a:pt x="31" y="31"/>
                  </a:cubicBezTo>
                  <a:cubicBezTo>
                    <a:pt x="41" y="10"/>
                    <a:pt x="57" y="0"/>
                    <a:pt x="77" y="0"/>
                  </a:cubicBezTo>
                  <a:lnTo>
                    <a:pt x="82" y="0"/>
                  </a:lnTo>
                  <a:cubicBezTo>
                    <a:pt x="82" y="26"/>
                    <a:pt x="82" y="26"/>
                    <a:pt x="82" y="26"/>
                  </a:cubicBezTo>
                  <a:cubicBezTo>
                    <a:pt x="72" y="26"/>
                    <a:pt x="72" y="26"/>
                    <a:pt x="72" y="26"/>
                  </a:cubicBezTo>
                  <a:cubicBezTo>
                    <a:pt x="46" y="26"/>
                    <a:pt x="31" y="51"/>
                    <a:pt x="31" y="73"/>
                  </a:cubicBezTo>
                  <a:cubicBezTo>
                    <a:pt x="31" y="171"/>
                    <a:pt x="31" y="171"/>
                    <a:pt x="31" y="171"/>
                  </a:cubicBezTo>
                  <a:cubicBezTo>
                    <a:pt x="0" y="171"/>
                    <a:pt x="0" y="171"/>
                    <a:pt x="0" y="171"/>
                  </a:cubicBezTo>
                  <a:cubicBezTo>
                    <a:pt x="0" y="0"/>
                    <a:pt x="0" y="0"/>
                    <a:pt x="0" y="0"/>
                  </a:cubicBezTo>
                  <a:lnTo>
                    <a:pt x="26"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0" name="Freeform 96"/>
            <p:cNvSpPr>
              <a:spLocks noChangeArrowheads="1"/>
            </p:cNvSpPr>
            <p:nvPr/>
          </p:nvSpPr>
          <p:spPr bwMode="auto">
            <a:xfrm>
              <a:off x="12308931" y="4605237"/>
              <a:ext cx="232500" cy="30464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66 0 0"/>
                <a:gd name="G34" fmla="+- 124 0 0"/>
                <a:gd name="G35" fmla="+- 1 0 0"/>
                <a:gd name="G36" fmla="+- 1 0 0"/>
                <a:gd name="G37" fmla="+- 1 0 0"/>
                <a:gd name="G38" fmla="+- 1 0 0"/>
                <a:gd name="T0" fmla="*/ 6 w 135"/>
                <a:gd name="T1" fmla="*/ 0 h 177"/>
                <a:gd name="T2" fmla="*/ 6 w 135"/>
                <a:gd name="T3" fmla="*/ 0 h 177"/>
                <a:gd name="T4" fmla="*/ 6 w 135"/>
                <a:gd name="T5" fmla="*/ 25 h 177"/>
                <a:gd name="T6" fmla="*/ 14 w 135"/>
                <a:gd name="T7" fmla="*/ 34 h 177"/>
                <a:gd name="T8" fmla="*/ 24 w 135"/>
                <a:gd name="T9" fmla="*/ 22 h 177"/>
                <a:gd name="T10" fmla="*/ 24 w 135"/>
                <a:gd name="T11" fmla="*/ 0 h 177"/>
                <a:gd name="T12" fmla="*/ 30 w 135"/>
                <a:gd name="T13" fmla="*/ 0 h 177"/>
                <a:gd name="T14" fmla="*/ 30 w 135"/>
                <a:gd name="T15" fmla="*/ 38 h 177"/>
                <a:gd name="T16" fmla="*/ 24 w 135"/>
                <a:gd name="T17" fmla="*/ 38 h 177"/>
                <a:gd name="T18" fmla="*/ 24 w 135"/>
                <a:gd name="T19" fmla="*/ 33 h 177"/>
                <a:gd name="T20" fmla="*/ 24 w 135"/>
                <a:gd name="T21" fmla="*/ 32 h 177"/>
                <a:gd name="T22" fmla="*/ 12 w 135"/>
                <a:gd name="T23" fmla="*/ 39 h 177"/>
                <a:gd name="T24" fmla="*/ 0 w 135"/>
                <a:gd name="T25" fmla="*/ 27 h 177"/>
                <a:gd name="T26" fmla="*/ 0 w 135"/>
                <a:gd name="T27" fmla="*/ 0 h 177"/>
                <a:gd name="T28" fmla="*/ 6 w 135"/>
                <a:gd name="T29"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5" h="177">
                  <a:moveTo>
                    <a:pt x="26" y="0"/>
                  </a:moveTo>
                  <a:lnTo>
                    <a:pt x="26" y="0"/>
                  </a:lnTo>
                  <a:cubicBezTo>
                    <a:pt x="26" y="114"/>
                    <a:pt x="26" y="114"/>
                    <a:pt x="26" y="114"/>
                  </a:cubicBezTo>
                  <a:cubicBezTo>
                    <a:pt x="26" y="145"/>
                    <a:pt x="41" y="156"/>
                    <a:pt x="62" y="156"/>
                  </a:cubicBezTo>
                  <a:cubicBezTo>
                    <a:pt x="98" y="156"/>
                    <a:pt x="109" y="119"/>
                    <a:pt x="109" y="98"/>
                  </a:cubicBezTo>
                  <a:cubicBezTo>
                    <a:pt x="109" y="0"/>
                    <a:pt x="109" y="0"/>
                    <a:pt x="109" y="0"/>
                  </a:cubicBezTo>
                  <a:cubicBezTo>
                    <a:pt x="134" y="0"/>
                    <a:pt x="134" y="0"/>
                    <a:pt x="134" y="0"/>
                  </a:cubicBezTo>
                  <a:cubicBezTo>
                    <a:pt x="134" y="171"/>
                    <a:pt x="134" y="171"/>
                    <a:pt x="134" y="171"/>
                  </a:cubicBezTo>
                  <a:cubicBezTo>
                    <a:pt x="109" y="171"/>
                    <a:pt x="109" y="171"/>
                    <a:pt x="109" y="171"/>
                  </a:cubicBezTo>
                  <a:cubicBezTo>
                    <a:pt x="109" y="151"/>
                    <a:pt x="109" y="151"/>
                    <a:pt x="109" y="151"/>
                  </a:cubicBezTo>
                  <a:cubicBezTo>
                    <a:pt x="109" y="145"/>
                    <a:pt x="109" y="145"/>
                    <a:pt x="109" y="145"/>
                  </a:cubicBezTo>
                  <a:cubicBezTo>
                    <a:pt x="98" y="166"/>
                    <a:pt x="83" y="176"/>
                    <a:pt x="56" y="176"/>
                  </a:cubicBezTo>
                  <a:cubicBezTo>
                    <a:pt x="31" y="176"/>
                    <a:pt x="0" y="166"/>
                    <a:pt x="0" y="124"/>
                  </a:cubicBezTo>
                  <a:cubicBezTo>
                    <a:pt x="0" y="0"/>
                    <a:pt x="0" y="0"/>
                    <a:pt x="0" y="0"/>
                  </a:cubicBezTo>
                  <a:lnTo>
                    <a:pt x="26"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1" name="Freeform 97"/>
            <p:cNvSpPr>
              <a:spLocks noChangeArrowheads="1"/>
            </p:cNvSpPr>
            <p:nvPr/>
          </p:nvSpPr>
          <p:spPr bwMode="auto">
            <a:xfrm>
              <a:off x="12613586" y="4605237"/>
              <a:ext cx="280603" cy="304640"/>
            </a:xfrm>
            <a:custGeom>
              <a:avLst/>
              <a:gdLst>
                <a:gd name="G0" fmla="+- 51 0 0"/>
                <a:gd name="G1" fmla="+- 51 0 0"/>
                <a:gd name="G2" fmla="+- 15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56 0 0"/>
                <a:gd name="G31" fmla="+- 129 0 0"/>
                <a:gd name="G32" fmla="+- 109 0 0"/>
                <a:gd name="G33" fmla="+- 78 0 0"/>
                <a:gd name="G34" fmla="+- 1 0 0"/>
                <a:gd name="G35" fmla="+- 1 0 0"/>
                <a:gd name="G36" fmla="+- 1 0 0"/>
                <a:gd name="G37" fmla="+- 1 0 0"/>
                <a:gd name="G38" fmla="+- 1 0 0"/>
                <a:gd name="G39" fmla="+- 1 0 0"/>
                <a:gd name="G40" fmla="+- 1 0 0"/>
                <a:gd name="G41" fmla="+- 1 0 0"/>
                <a:gd name="G42" fmla="+- 1 0 0"/>
                <a:gd name="G43" fmla="+- 1 0 0"/>
                <a:gd name="G44" fmla="+- 5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 w 162"/>
                <a:gd name="T1" fmla="*/ 11 h 177"/>
                <a:gd name="T2" fmla="*/ 1 w 162"/>
                <a:gd name="T3" fmla="*/ 11 h 177"/>
                <a:gd name="T4" fmla="*/ 17 w 162"/>
                <a:gd name="T5" fmla="*/ 0 h 177"/>
                <a:gd name="T6" fmla="*/ 31 w 162"/>
                <a:gd name="T7" fmla="*/ 10 h 177"/>
                <a:gd name="T8" fmla="*/ 31 w 162"/>
                <a:gd name="T9" fmla="*/ 32 h 177"/>
                <a:gd name="T10" fmla="*/ 34 w 162"/>
                <a:gd name="T11" fmla="*/ 34 h 177"/>
                <a:gd name="T12" fmla="*/ 36 w 162"/>
                <a:gd name="T13" fmla="*/ 33 h 177"/>
                <a:gd name="T14" fmla="*/ 36 w 162"/>
                <a:gd name="T15" fmla="*/ 38 h 177"/>
                <a:gd name="T16" fmla="*/ 32 w 162"/>
                <a:gd name="T17" fmla="*/ 39 h 177"/>
                <a:gd name="T18" fmla="*/ 26 w 162"/>
                <a:gd name="T19" fmla="*/ 33 h 177"/>
                <a:gd name="T20" fmla="*/ 12 w 162"/>
                <a:gd name="T21" fmla="*/ 39 h 177"/>
                <a:gd name="T22" fmla="*/ 0 w 162"/>
                <a:gd name="T23" fmla="*/ 28 h 177"/>
                <a:gd name="T24" fmla="*/ 14 w 162"/>
                <a:gd name="T25" fmla="*/ 16 h 177"/>
                <a:gd name="T26" fmla="*/ 24 w 162"/>
                <a:gd name="T27" fmla="*/ 10 h 177"/>
                <a:gd name="T28" fmla="*/ 16 w 162"/>
                <a:gd name="T29" fmla="*/ 4 h 177"/>
                <a:gd name="T30" fmla="*/ 7 w 162"/>
                <a:gd name="T31" fmla="*/ 11 h 177"/>
                <a:gd name="T32" fmla="*/ 1 w 162"/>
                <a:gd name="T33" fmla="*/ 11 h 177"/>
                <a:gd name="T34" fmla="*/ 24 w 162"/>
                <a:gd name="T35" fmla="*/ 19 h 177"/>
                <a:gd name="T36" fmla="*/ 24 w 162"/>
                <a:gd name="T37" fmla="*/ 19 h 177"/>
                <a:gd name="T38" fmla="*/ 14 w 162"/>
                <a:gd name="T39" fmla="*/ 22 h 177"/>
                <a:gd name="T40" fmla="*/ 6 w 162"/>
                <a:gd name="T41" fmla="*/ 27 h 177"/>
                <a:gd name="T42" fmla="*/ 13 w 162"/>
                <a:gd name="T43" fmla="*/ 34 h 177"/>
                <a:gd name="T44" fmla="*/ 24 w 162"/>
                <a:gd name="T45" fmla="*/ 25 h 177"/>
                <a:gd name="T46" fmla="*/ 24 w 162"/>
                <a:gd name="T47" fmla="*/ 1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2" h="177">
                  <a:moveTo>
                    <a:pt x="5" y="51"/>
                  </a:moveTo>
                  <a:lnTo>
                    <a:pt x="5" y="51"/>
                  </a:lnTo>
                  <a:cubicBezTo>
                    <a:pt x="5" y="15"/>
                    <a:pt x="37" y="0"/>
                    <a:pt x="78" y="0"/>
                  </a:cubicBezTo>
                  <a:cubicBezTo>
                    <a:pt x="88" y="0"/>
                    <a:pt x="141" y="0"/>
                    <a:pt x="141" y="46"/>
                  </a:cubicBezTo>
                  <a:cubicBezTo>
                    <a:pt x="141" y="145"/>
                    <a:pt x="141" y="145"/>
                    <a:pt x="141" y="145"/>
                  </a:cubicBezTo>
                  <a:cubicBezTo>
                    <a:pt x="141" y="151"/>
                    <a:pt x="146" y="156"/>
                    <a:pt x="151" y="156"/>
                  </a:cubicBezTo>
                  <a:cubicBezTo>
                    <a:pt x="151" y="156"/>
                    <a:pt x="156" y="151"/>
                    <a:pt x="161" y="151"/>
                  </a:cubicBezTo>
                  <a:cubicBezTo>
                    <a:pt x="161" y="171"/>
                    <a:pt x="161" y="171"/>
                    <a:pt x="161" y="171"/>
                  </a:cubicBezTo>
                  <a:cubicBezTo>
                    <a:pt x="156" y="176"/>
                    <a:pt x="151" y="176"/>
                    <a:pt x="146" y="176"/>
                  </a:cubicBezTo>
                  <a:cubicBezTo>
                    <a:pt x="120" y="176"/>
                    <a:pt x="115" y="161"/>
                    <a:pt x="115" y="151"/>
                  </a:cubicBezTo>
                  <a:cubicBezTo>
                    <a:pt x="105" y="161"/>
                    <a:pt x="83" y="176"/>
                    <a:pt x="52" y="176"/>
                  </a:cubicBezTo>
                  <a:cubicBezTo>
                    <a:pt x="22" y="176"/>
                    <a:pt x="0" y="156"/>
                    <a:pt x="0" y="129"/>
                  </a:cubicBezTo>
                  <a:cubicBezTo>
                    <a:pt x="0" y="109"/>
                    <a:pt x="5" y="78"/>
                    <a:pt x="63" y="73"/>
                  </a:cubicBezTo>
                  <a:cubicBezTo>
                    <a:pt x="110" y="73"/>
                    <a:pt x="110" y="68"/>
                    <a:pt x="110" y="46"/>
                  </a:cubicBezTo>
                  <a:cubicBezTo>
                    <a:pt x="110" y="31"/>
                    <a:pt x="99" y="20"/>
                    <a:pt x="73" y="20"/>
                  </a:cubicBezTo>
                  <a:cubicBezTo>
                    <a:pt x="37" y="20"/>
                    <a:pt x="37" y="41"/>
                    <a:pt x="32" y="51"/>
                  </a:cubicBezTo>
                  <a:lnTo>
                    <a:pt x="5" y="51"/>
                  </a:lnTo>
                  <a:close/>
                  <a:moveTo>
                    <a:pt x="110" y="88"/>
                  </a:moveTo>
                  <a:lnTo>
                    <a:pt x="110" y="88"/>
                  </a:lnTo>
                  <a:cubicBezTo>
                    <a:pt x="110" y="88"/>
                    <a:pt x="99" y="93"/>
                    <a:pt x="63" y="98"/>
                  </a:cubicBezTo>
                  <a:cubicBezTo>
                    <a:pt x="52" y="98"/>
                    <a:pt x="27" y="103"/>
                    <a:pt x="27" y="124"/>
                  </a:cubicBezTo>
                  <a:cubicBezTo>
                    <a:pt x="27" y="145"/>
                    <a:pt x="37" y="156"/>
                    <a:pt x="58" y="156"/>
                  </a:cubicBezTo>
                  <a:cubicBezTo>
                    <a:pt x="83" y="156"/>
                    <a:pt x="110" y="134"/>
                    <a:pt x="110" y="114"/>
                  </a:cubicBezTo>
                  <a:lnTo>
                    <a:pt x="110" y="8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2" name="Freeform 98"/>
            <p:cNvSpPr>
              <a:spLocks noChangeArrowheads="1"/>
            </p:cNvSpPr>
            <p:nvPr/>
          </p:nvSpPr>
          <p:spPr bwMode="auto">
            <a:xfrm>
              <a:off x="12958327" y="4605237"/>
              <a:ext cx="136293" cy="29662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71 0 0"/>
                <a:gd name="G25" fmla="+- 171 0 0"/>
                <a:gd name="G26" fmla="+- 171 0 0"/>
                <a:gd name="G27" fmla="+- 1 0 0"/>
                <a:gd name="G28" fmla="+- 1 0 0"/>
                <a:gd name="G29" fmla="+- 1 0 0"/>
                <a:gd name="G30" fmla="+- 1 0 0"/>
                <a:gd name="T0" fmla="*/ 6 w 84"/>
                <a:gd name="T1" fmla="*/ 0 h 172"/>
                <a:gd name="T2" fmla="*/ 6 w 84"/>
                <a:gd name="T3" fmla="*/ 0 h 172"/>
                <a:gd name="T4" fmla="*/ 6 w 84"/>
                <a:gd name="T5" fmla="*/ 7 h 172"/>
                <a:gd name="T6" fmla="*/ 7 w 84"/>
                <a:gd name="T7" fmla="*/ 7 h 172"/>
                <a:gd name="T8" fmla="*/ 17 w 84"/>
                <a:gd name="T9" fmla="*/ 0 h 172"/>
                <a:gd name="T10" fmla="*/ 18 w 84"/>
                <a:gd name="T11" fmla="*/ 0 h 172"/>
                <a:gd name="T12" fmla="*/ 18 w 84"/>
                <a:gd name="T13" fmla="*/ 6 h 172"/>
                <a:gd name="T14" fmla="*/ 16 w 84"/>
                <a:gd name="T15" fmla="*/ 6 h 172"/>
                <a:gd name="T16" fmla="*/ 7 w 84"/>
                <a:gd name="T17" fmla="*/ 16 h 172"/>
                <a:gd name="T18" fmla="*/ 7 w 84"/>
                <a:gd name="T19" fmla="*/ 38 h 172"/>
                <a:gd name="T20" fmla="*/ 0 w 84"/>
                <a:gd name="T21" fmla="*/ 38 h 172"/>
                <a:gd name="T22" fmla="*/ 0 w 84"/>
                <a:gd name="T23" fmla="*/ 0 h 172"/>
                <a:gd name="T24" fmla="*/ 6 w 84"/>
                <a:gd name="T25"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72">
                  <a:moveTo>
                    <a:pt x="26" y="0"/>
                  </a:moveTo>
                  <a:lnTo>
                    <a:pt x="26" y="0"/>
                  </a:lnTo>
                  <a:cubicBezTo>
                    <a:pt x="26" y="31"/>
                    <a:pt x="26" y="31"/>
                    <a:pt x="26" y="31"/>
                  </a:cubicBezTo>
                  <a:cubicBezTo>
                    <a:pt x="31" y="31"/>
                    <a:pt x="31" y="31"/>
                    <a:pt x="31" y="31"/>
                  </a:cubicBezTo>
                  <a:cubicBezTo>
                    <a:pt x="42" y="10"/>
                    <a:pt x="57" y="0"/>
                    <a:pt x="78" y="0"/>
                  </a:cubicBezTo>
                  <a:lnTo>
                    <a:pt x="83" y="0"/>
                  </a:lnTo>
                  <a:cubicBezTo>
                    <a:pt x="83" y="26"/>
                    <a:pt x="83" y="26"/>
                    <a:pt x="83" y="26"/>
                  </a:cubicBezTo>
                  <a:cubicBezTo>
                    <a:pt x="73" y="26"/>
                    <a:pt x="73" y="26"/>
                    <a:pt x="73" y="26"/>
                  </a:cubicBezTo>
                  <a:cubicBezTo>
                    <a:pt x="47" y="26"/>
                    <a:pt x="31" y="51"/>
                    <a:pt x="31" y="73"/>
                  </a:cubicBezTo>
                  <a:cubicBezTo>
                    <a:pt x="31" y="171"/>
                    <a:pt x="31" y="171"/>
                    <a:pt x="31" y="171"/>
                  </a:cubicBezTo>
                  <a:cubicBezTo>
                    <a:pt x="0" y="171"/>
                    <a:pt x="0" y="171"/>
                    <a:pt x="0" y="171"/>
                  </a:cubicBezTo>
                  <a:cubicBezTo>
                    <a:pt x="0" y="0"/>
                    <a:pt x="0" y="0"/>
                    <a:pt x="0" y="0"/>
                  </a:cubicBezTo>
                  <a:lnTo>
                    <a:pt x="26"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3" name="Freeform 99"/>
            <p:cNvSpPr>
              <a:spLocks noChangeArrowheads="1"/>
            </p:cNvSpPr>
            <p:nvPr/>
          </p:nvSpPr>
          <p:spPr bwMode="auto">
            <a:xfrm>
              <a:off x="13126687" y="4605237"/>
              <a:ext cx="264569" cy="42489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T0" fmla="*/ 7 w 156"/>
                <a:gd name="T1" fmla="*/ 0 h 244"/>
                <a:gd name="T2" fmla="*/ 7 w 156"/>
                <a:gd name="T3" fmla="*/ 0 h 244"/>
                <a:gd name="T4" fmla="*/ 17 w 156"/>
                <a:gd name="T5" fmla="*/ 31 h 244"/>
                <a:gd name="T6" fmla="*/ 17 w 156"/>
                <a:gd name="T7" fmla="*/ 31 h 244"/>
                <a:gd name="T8" fmla="*/ 27 w 156"/>
                <a:gd name="T9" fmla="*/ 0 h 244"/>
                <a:gd name="T10" fmla="*/ 34 w 156"/>
                <a:gd name="T11" fmla="*/ 0 h 244"/>
                <a:gd name="T12" fmla="*/ 17 w 156"/>
                <a:gd name="T13" fmla="*/ 45 h 244"/>
                <a:gd name="T14" fmla="*/ 6 w 156"/>
                <a:gd name="T15" fmla="*/ 54 h 244"/>
                <a:gd name="T16" fmla="*/ 3 w 156"/>
                <a:gd name="T17" fmla="*/ 53 h 244"/>
                <a:gd name="T18" fmla="*/ 3 w 156"/>
                <a:gd name="T19" fmla="*/ 47 h 244"/>
                <a:gd name="T20" fmla="*/ 7 w 156"/>
                <a:gd name="T21" fmla="*/ 48 h 244"/>
                <a:gd name="T22" fmla="*/ 14 w 156"/>
                <a:gd name="T23" fmla="*/ 39 h 244"/>
                <a:gd name="T24" fmla="*/ 0 w 156"/>
                <a:gd name="T25" fmla="*/ 0 h 244"/>
                <a:gd name="T26" fmla="*/ 7 w 156"/>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6" h="244">
                  <a:moveTo>
                    <a:pt x="31" y="0"/>
                  </a:moveTo>
                  <a:lnTo>
                    <a:pt x="31" y="0"/>
                  </a:lnTo>
                  <a:cubicBezTo>
                    <a:pt x="77" y="139"/>
                    <a:pt x="77" y="139"/>
                    <a:pt x="77" y="139"/>
                  </a:cubicBezTo>
                  <a:cubicBezTo>
                    <a:pt x="124" y="0"/>
                    <a:pt x="124" y="0"/>
                    <a:pt x="124" y="0"/>
                  </a:cubicBezTo>
                  <a:cubicBezTo>
                    <a:pt x="155" y="0"/>
                    <a:pt x="155" y="0"/>
                    <a:pt x="155" y="0"/>
                  </a:cubicBezTo>
                  <a:cubicBezTo>
                    <a:pt x="134" y="56"/>
                    <a:pt x="103" y="151"/>
                    <a:pt x="77" y="202"/>
                  </a:cubicBezTo>
                  <a:cubicBezTo>
                    <a:pt x="67" y="233"/>
                    <a:pt x="56" y="243"/>
                    <a:pt x="26" y="243"/>
                  </a:cubicBezTo>
                  <a:cubicBezTo>
                    <a:pt x="20" y="243"/>
                    <a:pt x="15" y="243"/>
                    <a:pt x="15" y="238"/>
                  </a:cubicBezTo>
                  <a:cubicBezTo>
                    <a:pt x="15" y="212"/>
                    <a:pt x="15" y="212"/>
                    <a:pt x="15" y="212"/>
                  </a:cubicBezTo>
                  <a:cubicBezTo>
                    <a:pt x="15" y="212"/>
                    <a:pt x="20" y="217"/>
                    <a:pt x="31" y="217"/>
                  </a:cubicBezTo>
                  <a:cubicBezTo>
                    <a:pt x="46" y="217"/>
                    <a:pt x="46" y="212"/>
                    <a:pt x="62" y="176"/>
                  </a:cubicBezTo>
                  <a:cubicBezTo>
                    <a:pt x="0" y="0"/>
                    <a:pt x="0" y="0"/>
                    <a:pt x="0" y="0"/>
                  </a:cubicBezTo>
                  <a:lnTo>
                    <a:pt x="31"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4" name="Freeform 100"/>
            <p:cNvSpPr>
              <a:spLocks noChangeArrowheads="1"/>
            </p:cNvSpPr>
            <p:nvPr/>
          </p:nvSpPr>
          <p:spPr bwMode="auto">
            <a:xfrm>
              <a:off x="9583076" y="5679494"/>
              <a:ext cx="128276" cy="2405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36 0 0"/>
                <a:gd name="G22" fmla="+- 130 0 0"/>
                <a:gd name="G23" fmla="+- 125 0 0"/>
                <a:gd name="G24" fmla="+- 109 0 0"/>
                <a:gd name="G25" fmla="+- 99 0 0"/>
                <a:gd name="G26" fmla="+- 99 0 0"/>
                <a:gd name="G27" fmla="+- 99 0 0"/>
                <a:gd name="G28" fmla="+- 99 0 0"/>
                <a:gd name="G29" fmla="*/ 1 0 0"/>
                <a:gd name="G30" fmla="*/ 1 0 0"/>
                <a:gd name="G31" fmla="+- 1 0 0"/>
                <a:gd name="G32" fmla="+- 1 0 0"/>
                <a:gd name="G33" fmla="+- 1 0 0"/>
                <a:gd name="G34" fmla="+- 1 0 0"/>
                <a:gd name="G35" fmla="+- 1 0 0"/>
                <a:gd name="G36" fmla="+- 1 0 0"/>
                <a:gd name="G37" fmla="+- 1 0 0"/>
                <a:gd name="G38" fmla="+- 1 0 0"/>
                <a:gd name="G39" fmla="+- 63 0 0"/>
                <a:gd name="G40" fmla="+- 37 0 0"/>
                <a:gd name="G41" fmla="+- 16 0 0"/>
                <a:gd name="G42" fmla="+- 1 0 0"/>
                <a:gd name="G43" fmla="+- 1 0 0"/>
                <a:gd name="G44" fmla="+- 1 0 0"/>
                <a:gd name="G45" fmla="+- 1 0 0"/>
                <a:gd name="G46" fmla="+- 1 0 0"/>
                <a:gd name="G47" fmla="+- 1 0 0"/>
                <a:gd name="G48" fmla="+- 1 0 0"/>
                <a:gd name="G49" fmla="+- 1 0 0"/>
                <a:gd name="G50" fmla="+- 1 0 0"/>
                <a:gd name="T0" fmla="*/ 15 w 78"/>
                <a:gd name="T1" fmla="*/ 8 h 142"/>
                <a:gd name="T2" fmla="*/ 15 w 78"/>
                <a:gd name="T3" fmla="*/ 8 h 142"/>
                <a:gd name="T4" fmla="*/ 9 w 78"/>
                <a:gd name="T5" fmla="*/ 2 h 142"/>
                <a:gd name="T6" fmla="*/ 5 w 78"/>
                <a:gd name="T7" fmla="*/ 7 h 142"/>
                <a:gd name="T8" fmla="*/ 10 w 78"/>
                <a:gd name="T9" fmla="*/ 14 h 142"/>
                <a:gd name="T10" fmla="*/ 17 w 78"/>
                <a:gd name="T11" fmla="*/ 22 h 142"/>
                <a:gd name="T12" fmla="*/ 8 w 78"/>
                <a:gd name="T13" fmla="*/ 31 h 142"/>
                <a:gd name="T14" fmla="*/ 3 w 78"/>
                <a:gd name="T15" fmla="*/ 30 h 142"/>
                <a:gd name="T16" fmla="*/ 1 w 78"/>
                <a:gd name="T17" fmla="*/ 28 h 142"/>
                <a:gd name="T18" fmla="*/ 0 w 78"/>
                <a:gd name="T19" fmla="*/ 22 h 142"/>
                <a:gd name="T20" fmla="*/ 1 w 78"/>
                <a:gd name="T21" fmla="*/ 22 h 142"/>
                <a:gd name="T22" fmla="*/ 9 w 78"/>
                <a:gd name="T23" fmla="*/ 28 h 142"/>
                <a:gd name="T24" fmla="*/ 14 w 78"/>
                <a:gd name="T25" fmla="*/ 24 h 142"/>
                <a:gd name="T26" fmla="*/ 8 w 78"/>
                <a:gd name="T27" fmla="*/ 17 h 142"/>
                <a:gd name="T28" fmla="*/ 1 w 78"/>
                <a:gd name="T29" fmla="*/ 8 h 142"/>
                <a:gd name="T30" fmla="*/ 10 w 78"/>
                <a:gd name="T31" fmla="*/ 0 h 142"/>
                <a:gd name="T32" fmla="*/ 16 w 78"/>
                <a:gd name="T33" fmla="*/ 1 h 142"/>
                <a:gd name="T34" fmla="*/ 16 w 78"/>
                <a:gd name="T35" fmla="*/ 8 h 142"/>
                <a:gd name="T36" fmla="*/ 15 w 78"/>
                <a:gd name="T37" fmla="*/ 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8" h="142">
                  <a:moveTo>
                    <a:pt x="67" y="37"/>
                  </a:moveTo>
                  <a:lnTo>
                    <a:pt x="67" y="37"/>
                  </a:lnTo>
                  <a:cubicBezTo>
                    <a:pt x="62" y="21"/>
                    <a:pt x="57" y="11"/>
                    <a:pt x="41" y="11"/>
                  </a:cubicBezTo>
                  <a:cubicBezTo>
                    <a:pt x="26" y="11"/>
                    <a:pt x="21" y="21"/>
                    <a:pt x="21" y="32"/>
                  </a:cubicBezTo>
                  <a:cubicBezTo>
                    <a:pt x="21" y="47"/>
                    <a:pt x="31" y="53"/>
                    <a:pt x="46" y="63"/>
                  </a:cubicBezTo>
                  <a:cubicBezTo>
                    <a:pt x="62" y="68"/>
                    <a:pt x="77" y="78"/>
                    <a:pt x="77" y="99"/>
                  </a:cubicBezTo>
                  <a:cubicBezTo>
                    <a:pt x="77" y="120"/>
                    <a:pt x="62" y="141"/>
                    <a:pt x="36" y="141"/>
                  </a:cubicBezTo>
                  <a:cubicBezTo>
                    <a:pt x="26" y="141"/>
                    <a:pt x="21" y="136"/>
                    <a:pt x="16" y="136"/>
                  </a:cubicBezTo>
                  <a:cubicBezTo>
                    <a:pt x="11" y="136"/>
                    <a:pt x="5" y="136"/>
                    <a:pt x="5" y="130"/>
                  </a:cubicBezTo>
                  <a:cubicBezTo>
                    <a:pt x="5" y="125"/>
                    <a:pt x="0" y="109"/>
                    <a:pt x="0" y="99"/>
                  </a:cubicBezTo>
                  <a:cubicBezTo>
                    <a:pt x="5" y="99"/>
                    <a:pt x="5" y="99"/>
                    <a:pt x="5" y="99"/>
                  </a:cubicBezTo>
                  <a:cubicBezTo>
                    <a:pt x="11" y="109"/>
                    <a:pt x="16" y="130"/>
                    <a:pt x="41" y="130"/>
                  </a:cubicBezTo>
                  <a:cubicBezTo>
                    <a:pt x="52" y="130"/>
                    <a:pt x="62" y="120"/>
                    <a:pt x="62" y="109"/>
                  </a:cubicBezTo>
                  <a:cubicBezTo>
                    <a:pt x="62" y="94"/>
                    <a:pt x="52" y="83"/>
                    <a:pt x="36" y="78"/>
                  </a:cubicBezTo>
                  <a:cubicBezTo>
                    <a:pt x="26" y="73"/>
                    <a:pt x="5" y="63"/>
                    <a:pt x="5" y="37"/>
                  </a:cubicBezTo>
                  <a:cubicBezTo>
                    <a:pt x="5" y="16"/>
                    <a:pt x="21" y="0"/>
                    <a:pt x="46" y="0"/>
                  </a:cubicBezTo>
                  <a:cubicBezTo>
                    <a:pt x="57" y="0"/>
                    <a:pt x="62" y="6"/>
                    <a:pt x="72" y="6"/>
                  </a:cubicBezTo>
                  <a:cubicBezTo>
                    <a:pt x="72" y="16"/>
                    <a:pt x="72" y="21"/>
                    <a:pt x="72" y="37"/>
                  </a:cubicBezTo>
                  <a:lnTo>
                    <a:pt x="67" y="37"/>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5" name="Freeform 101"/>
            <p:cNvSpPr>
              <a:spLocks noChangeArrowheads="1"/>
            </p:cNvSpPr>
            <p:nvPr/>
          </p:nvSpPr>
          <p:spPr bwMode="auto">
            <a:xfrm>
              <a:off x="9743421" y="5767679"/>
              <a:ext cx="168362" cy="16033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6 0 0"/>
                <a:gd name="G26" fmla="+- 6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0" fmla="*/ 22 w 100"/>
                <a:gd name="T1" fmla="*/ 18 h 95"/>
                <a:gd name="T2" fmla="*/ 22 w 100"/>
                <a:gd name="T3" fmla="*/ 18 h 95"/>
                <a:gd name="T4" fmla="*/ 16 w 100"/>
                <a:gd name="T5" fmla="*/ 21 h 95"/>
                <a:gd name="T6" fmla="*/ 15 w 100"/>
                <a:gd name="T7" fmla="*/ 20 h 95"/>
                <a:gd name="T8" fmla="*/ 15 w 100"/>
                <a:gd name="T9" fmla="*/ 17 h 95"/>
                <a:gd name="T10" fmla="*/ 13 w 100"/>
                <a:gd name="T11" fmla="*/ 20 h 95"/>
                <a:gd name="T12" fmla="*/ 9 w 100"/>
                <a:gd name="T13" fmla="*/ 21 h 95"/>
                <a:gd name="T14" fmla="*/ 4 w 100"/>
                <a:gd name="T15" fmla="*/ 14 h 95"/>
                <a:gd name="T16" fmla="*/ 4 w 100"/>
                <a:gd name="T17" fmla="*/ 5 h 95"/>
                <a:gd name="T18" fmla="*/ 0 w 100"/>
                <a:gd name="T19" fmla="*/ 1 h 95"/>
                <a:gd name="T20" fmla="*/ 0 w 100"/>
                <a:gd name="T21" fmla="*/ 1 h 95"/>
                <a:gd name="T22" fmla="*/ 7 w 100"/>
                <a:gd name="T23" fmla="*/ 0 h 95"/>
                <a:gd name="T24" fmla="*/ 7 w 100"/>
                <a:gd name="T25" fmla="*/ 7 h 95"/>
                <a:gd name="T26" fmla="*/ 7 w 100"/>
                <a:gd name="T27" fmla="*/ 13 h 95"/>
                <a:gd name="T28" fmla="*/ 10 w 100"/>
                <a:gd name="T29" fmla="*/ 17 h 95"/>
                <a:gd name="T30" fmla="*/ 15 w 100"/>
                <a:gd name="T31" fmla="*/ 15 h 95"/>
                <a:gd name="T32" fmla="*/ 15 w 100"/>
                <a:gd name="T33" fmla="*/ 5 h 95"/>
                <a:gd name="T34" fmla="*/ 11 w 100"/>
                <a:gd name="T35" fmla="*/ 1 h 95"/>
                <a:gd name="T36" fmla="*/ 11 w 100"/>
                <a:gd name="T37" fmla="*/ 1 h 95"/>
                <a:gd name="T38" fmla="*/ 18 w 100"/>
                <a:gd name="T39" fmla="*/ 0 h 95"/>
                <a:gd name="T40" fmla="*/ 18 w 100"/>
                <a:gd name="T41" fmla="*/ 15 h 95"/>
                <a:gd name="T42" fmla="*/ 20 w 100"/>
                <a:gd name="T43" fmla="*/ 17 h 95"/>
                <a:gd name="T44" fmla="*/ 22 w 100"/>
                <a:gd name="T45" fmla="*/ 17 h 95"/>
                <a:gd name="T46" fmla="*/ 22 w 100"/>
                <a:gd name="T47" fmla="*/ 1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95">
                  <a:moveTo>
                    <a:pt x="99" y="83"/>
                  </a:moveTo>
                  <a:lnTo>
                    <a:pt x="99" y="83"/>
                  </a:lnTo>
                  <a:cubicBezTo>
                    <a:pt x="93" y="83"/>
                    <a:pt x="83" y="89"/>
                    <a:pt x="72" y="94"/>
                  </a:cubicBezTo>
                  <a:cubicBezTo>
                    <a:pt x="67" y="89"/>
                    <a:pt x="67" y="89"/>
                    <a:pt x="67" y="89"/>
                  </a:cubicBezTo>
                  <a:cubicBezTo>
                    <a:pt x="67" y="78"/>
                    <a:pt x="67" y="78"/>
                    <a:pt x="67" y="78"/>
                  </a:cubicBezTo>
                  <a:cubicBezTo>
                    <a:pt x="67" y="78"/>
                    <a:pt x="62" y="83"/>
                    <a:pt x="57" y="89"/>
                  </a:cubicBezTo>
                  <a:cubicBezTo>
                    <a:pt x="47" y="89"/>
                    <a:pt x="47" y="94"/>
                    <a:pt x="41" y="94"/>
                  </a:cubicBezTo>
                  <a:cubicBezTo>
                    <a:pt x="26" y="94"/>
                    <a:pt x="16" y="83"/>
                    <a:pt x="16" y="62"/>
                  </a:cubicBezTo>
                  <a:cubicBezTo>
                    <a:pt x="16" y="21"/>
                    <a:pt x="16" y="21"/>
                    <a:pt x="16" y="21"/>
                  </a:cubicBezTo>
                  <a:cubicBezTo>
                    <a:pt x="16" y="11"/>
                    <a:pt x="16" y="11"/>
                    <a:pt x="0" y="6"/>
                  </a:cubicBezTo>
                  <a:cubicBezTo>
                    <a:pt x="11" y="0"/>
                    <a:pt x="21" y="0"/>
                    <a:pt x="31" y="0"/>
                  </a:cubicBezTo>
                  <a:cubicBezTo>
                    <a:pt x="31" y="6"/>
                    <a:pt x="31" y="16"/>
                    <a:pt x="31" y="31"/>
                  </a:cubicBezTo>
                  <a:cubicBezTo>
                    <a:pt x="31" y="57"/>
                    <a:pt x="31" y="57"/>
                    <a:pt x="31" y="57"/>
                  </a:cubicBezTo>
                  <a:cubicBezTo>
                    <a:pt x="31" y="73"/>
                    <a:pt x="36" y="78"/>
                    <a:pt x="47" y="78"/>
                  </a:cubicBezTo>
                  <a:cubicBezTo>
                    <a:pt x="57" y="78"/>
                    <a:pt x="62" y="78"/>
                    <a:pt x="67" y="68"/>
                  </a:cubicBezTo>
                  <a:cubicBezTo>
                    <a:pt x="67" y="21"/>
                    <a:pt x="67" y="21"/>
                    <a:pt x="67" y="21"/>
                  </a:cubicBezTo>
                  <a:cubicBezTo>
                    <a:pt x="67" y="11"/>
                    <a:pt x="67" y="11"/>
                    <a:pt x="52" y="6"/>
                  </a:cubicBezTo>
                  <a:cubicBezTo>
                    <a:pt x="62" y="0"/>
                    <a:pt x="72" y="0"/>
                    <a:pt x="83" y="0"/>
                  </a:cubicBezTo>
                  <a:cubicBezTo>
                    <a:pt x="83" y="68"/>
                    <a:pt x="83" y="68"/>
                    <a:pt x="83" y="68"/>
                  </a:cubicBezTo>
                  <a:cubicBezTo>
                    <a:pt x="83" y="78"/>
                    <a:pt x="88" y="78"/>
                    <a:pt x="93" y="78"/>
                  </a:cubicBezTo>
                  <a:cubicBezTo>
                    <a:pt x="99" y="78"/>
                    <a:pt x="99" y="78"/>
                    <a:pt x="99" y="78"/>
                  </a:cubicBezTo>
                  <a:lnTo>
                    <a:pt x="99" y="83"/>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6" name="Freeform 102"/>
            <p:cNvSpPr>
              <a:spLocks noChangeArrowheads="1"/>
            </p:cNvSpPr>
            <p:nvPr/>
          </p:nvSpPr>
          <p:spPr bwMode="auto">
            <a:xfrm>
              <a:off x="10336695" y="5687511"/>
              <a:ext cx="296638" cy="224472"/>
            </a:xfrm>
            <a:custGeom>
              <a:avLst/>
              <a:gdLst>
                <a:gd name="G0" fmla="+- 1 0 0"/>
                <a:gd name="G1" fmla="+- 1 0 0"/>
                <a:gd name="G2" fmla="+- 1 0 0"/>
                <a:gd name="G3" fmla="+- 1 0 0"/>
                <a:gd name="G4" fmla="+- 1 0 0"/>
                <a:gd name="G5" fmla="*/ 1 0 0"/>
                <a:gd name="G6" fmla="sin 54736 G5"/>
                <a:gd name="G7" fmla="*/ 1 0 0"/>
                <a:gd name="G8" fmla="cos 54860 G7"/>
                <a:gd name="G9" fmla="+- G6 0 G8"/>
                <a:gd name="G10" fmla="*/ G9 65535 1"/>
                <a:gd name="G11" fmla="+- G10 10800 0"/>
                <a:gd name="G12" fmla="+- 1 0 0"/>
                <a:gd name="G13" fmla="+- 1 0 0"/>
                <a:gd name="G14" fmla="*/ 1 0 0"/>
                <a:gd name="G15" fmla="sin 54736 G14"/>
                <a:gd name="G16" fmla="*/ 1 0 0"/>
                <a:gd name="G17" fmla="cos 54756 G16"/>
                <a:gd name="G18" fmla="+- G15 0 G17"/>
                <a:gd name="G19" fmla="*/ G18 65535 1"/>
                <a:gd name="G20" fmla="+- G19 10800 0"/>
                <a:gd name="G21" fmla="*/ 1 0 0"/>
                <a:gd name="G22" fmla="sin 54736 G21"/>
                <a:gd name="G23" fmla="*/ 1 0 0"/>
                <a:gd name="G24" fmla="cos 54756 G23"/>
                <a:gd name="G25" fmla="+- G22 0 G24"/>
                <a:gd name="G26" fmla="*/ G25 65535 1"/>
                <a:gd name="G27" fmla="+- G26 10800 0"/>
                <a:gd name="G28" fmla="*/ 1 0 0"/>
                <a:gd name="G29" fmla="sin 54736 G28"/>
                <a:gd name="G30" fmla="*/ 1 0 0"/>
                <a:gd name="G31" fmla="cos 54756 G30"/>
                <a:gd name="G32" fmla="+- G29 0 G31"/>
                <a:gd name="G33" fmla="*/ G32 65535 1"/>
                <a:gd name="G34" fmla="+- G33 10800 0"/>
                <a:gd name="G35" fmla="*/ 1 0 0"/>
                <a:gd name="G36" fmla="sin 54736 G35"/>
                <a:gd name="G37" fmla="*/ 1 0 0"/>
                <a:gd name="G38" fmla="cos 54756 G37"/>
                <a:gd name="G39" fmla="+- G36 0 G38"/>
                <a:gd name="G40" fmla="*/ G39 65535 1"/>
                <a:gd name="G41" fmla="+- G40 1080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30 0 0"/>
                <a:gd name="G65" fmla="+- 130 0 0"/>
                <a:gd name="G66" fmla="+- 130 0 0"/>
                <a:gd name="G67" fmla="+- 124 0 0"/>
                <a:gd name="G68" fmla="+- 124 0 0"/>
                <a:gd name="G69" fmla="+- 124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G84" fmla="*/ 1 0 0"/>
                <a:gd name="G85" fmla="+- 1 0 0"/>
                <a:gd name="G86" fmla="+- 1 0 0"/>
                <a:gd name="G87" fmla="+- 1 0 0"/>
                <a:gd name="G88" fmla="+- 1 0 0"/>
                <a:gd name="G89" fmla="+- 1 0 0"/>
                <a:gd name="G90" fmla="+- 1 0 0"/>
                <a:gd name="G91" fmla="*/ 1 0 0"/>
                <a:gd name="G92" fmla="sin 54736 G91"/>
                <a:gd name="G93" fmla="*/ 1 0 0"/>
                <a:gd name="G94" fmla="cos 54736 G93"/>
                <a:gd name="G95" fmla="+- G92 0 G94"/>
                <a:gd name="G96" fmla="*/ G95 65535 1"/>
                <a:gd name="G97" fmla="+- G96 10800 0"/>
                <a:gd name="G98" fmla="*/ 1 0 0"/>
                <a:gd name="G99" fmla="sin 54736 G98"/>
                <a:gd name="G100" fmla="*/ 1 0 0"/>
                <a:gd name="G101" fmla="cos 54736 G100"/>
                <a:gd name="G102" fmla="+- G99 0 G101"/>
                <a:gd name="G103" fmla="*/ G102 65535 1"/>
                <a:gd name="G104" fmla="+- G103 10800 0"/>
                <a:gd name="G105" fmla="*/ 1 0 0"/>
                <a:gd name="G106" fmla="sin 54736 G105"/>
                <a:gd name="G107" fmla="*/ 1 0 0"/>
                <a:gd name="G108" fmla="cos 54736 G107"/>
                <a:gd name="G109" fmla="+- G106 0 G108"/>
                <a:gd name="G110" fmla="*/ G109 65535 1"/>
                <a:gd name="G111" fmla="+- G110 10800 0"/>
                <a:gd name="G112" fmla="+- 1 0 0"/>
                <a:gd name="G113" fmla="+- 1 0 0"/>
                <a:gd name="G114" fmla="+- 1 0 0"/>
                <a:gd name="G115" fmla="+- 1 0 0"/>
                <a:gd name="G116" fmla="+- 1 0 0"/>
                <a:gd name="G117" fmla="+- 1 0 0"/>
                <a:gd name="G118" fmla="+- 1 0 0"/>
                <a:gd name="G119" fmla="+- 1 0 0"/>
                <a:gd name="G120" fmla="+- 1 0 0"/>
                <a:gd name="G121" fmla="+- 1 0 0"/>
                <a:gd name="G122" fmla="+- 1 0 0"/>
                <a:gd name="G123" fmla="+- 1 0 0"/>
                <a:gd name="G124" fmla="+- 1 0 0"/>
                <a:gd name="G125" fmla="+- 1 0 0"/>
                <a:gd name="G126" fmla="+- 1 0 0"/>
                <a:gd name="G127" fmla="+- 1 0 0"/>
                <a:gd name="G128" fmla="+- 1 0 0"/>
                <a:gd name="G129" fmla="+- 1 0 0"/>
                <a:gd name="G130" fmla="+- 1 0 0"/>
                <a:gd name="T0" fmla="*/ 25 w 173"/>
                <a:gd name="T1" fmla="*/ 29 h 131"/>
                <a:gd name="T2" fmla="*/ 25 w 173"/>
                <a:gd name="T3" fmla="*/ 29 h 131"/>
                <a:gd name="T4" fmla="*/ 25 w 173"/>
                <a:gd name="T5" fmla="*/ 27 h 131"/>
                <a:gd name="T6" fmla="*/ 30 w 173"/>
                <a:gd name="T7" fmla="*/ 22 h 131"/>
                <a:gd name="T8" fmla="*/ 29 w 173"/>
                <a:gd name="T9" fmla="*/ 4 h 131"/>
                <a:gd name="T10" fmla="*/ 29 w 173"/>
                <a:gd name="T11" fmla="*/ 4 h 131"/>
                <a:gd name="T12" fmla="*/ 18 w 173"/>
                <a:gd name="T13" fmla="*/ 29 h 131"/>
                <a:gd name="T14" fmla="*/ 17 w 173"/>
                <a:gd name="T15" fmla="*/ 29 h 131"/>
                <a:gd name="T16" fmla="*/ 7 w 173"/>
                <a:gd name="T17" fmla="*/ 4 h 131"/>
                <a:gd name="T18" fmla="*/ 7 w 173"/>
                <a:gd name="T19" fmla="*/ 4 h 131"/>
                <a:gd name="T20" fmla="*/ 7 w 173"/>
                <a:gd name="T21" fmla="*/ 17 h 131"/>
                <a:gd name="T22" fmla="*/ 7 w 173"/>
                <a:gd name="T23" fmla="*/ 25 h 131"/>
                <a:gd name="T24" fmla="*/ 11 w 173"/>
                <a:gd name="T25" fmla="*/ 27 h 131"/>
                <a:gd name="T26" fmla="*/ 11 w 173"/>
                <a:gd name="T27" fmla="*/ 29 h 131"/>
                <a:gd name="T28" fmla="*/ 0 w 173"/>
                <a:gd name="T29" fmla="*/ 29 h 131"/>
                <a:gd name="T30" fmla="*/ 0 w 173"/>
                <a:gd name="T31" fmla="*/ 27 h 131"/>
                <a:gd name="T32" fmla="*/ 4 w 173"/>
                <a:gd name="T33" fmla="*/ 25 h 131"/>
                <a:gd name="T34" fmla="*/ 5 w 173"/>
                <a:gd name="T35" fmla="*/ 17 h 131"/>
                <a:gd name="T36" fmla="*/ 6 w 173"/>
                <a:gd name="T37" fmla="*/ 8 h 131"/>
                <a:gd name="T38" fmla="*/ 1 w 173"/>
                <a:gd name="T39" fmla="*/ 1 h 131"/>
                <a:gd name="T40" fmla="*/ 1 w 173"/>
                <a:gd name="T41" fmla="*/ 0 h 131"/>
                <a:gd name="T42" fmla="*/ 9 w 173"/>
                <a:gd name="T43" fmla="*/ 0 h 131"/>
                <a:gd name="T44" fmla="*/ 18 w 173"/>
                <a:gd name="T45" fmla="*/ 22 h 131"/>
                <a:gd name="T46" fmla="*/ 29 w 173"/>
                <a:gd name="T47" fmla="*/ 0 h 131"/>
                <a:gd name="T48" fmla="*/ 36 w 173"/>
                <a:gd name="T49" fmla="*/ 0 h 131"/>
                <a:gd name="T50" fmla="*/ 36 w 173"/>
                <a:gd name="T51" fmla="*/ 1 h 131"/>
                <a:gd name="T52" fmla="*/ 33 w 173"/>
                <a:gd name="T53" fmla="*/ 6 h 131"/>
                <a:gd name="T54" fmla="*/ 33 w 173"/>
                <a:gd name="T55" fmla="*/ 22 h 131"/>
                <a:gd name="T56" fmla="*/ 38 w 173"/>
                <a:gd name="T57" fmla="*/ 27 h 131"/>
                <a:gd name="T58" fmla="*/ 38 w 173"/>
                <a:gd name="T59" fmla="*/ 29 h 131"/>
                <a:gd name="T60" fmla="*/ 25 w 173"/>
                <a:gd name="T61" fmla="*/ 29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3" h="131">
                  <a:moveTo>
                    <a:pt x="114" y="130"/>
                  </a:moveTo>
                  <a:lnTo>
                    <a:pt x="114" y="130"/>
                  </a:lnTo>
                  <a:cubicBezTo>
                    <a:pt x="114" y="124"/>
                    <a:pt x="114" y="124"/>
                    <a:pt x="114" y="124"/>
                  </a:cubicBezTo>
                  <a:cubicBezTo>
                    <a:pt x="130" y="124"/>
                    <a:pt x="135" y="124"/>
                    <a:pt x="135" y="98"/>
                  </a:cubicBezTo>
                  <a:cubicBezTo>
                    <a:pt x="130" y="20"/>
                    <a:pt x="130" y="20"/>
                    <a:pt x="130" y="20"/>
                  </a:cubicBezTo>
                  <a:cubicBezTo>
                    <a:pt x="83" y="130"/>
                    <a:pt x="83" y="130"/>
                    <a:pt x="83" y="130"/>
                  </a:cubicBezTo>
                  <a:cubicBezTo>
                    <a:pt x="78" y="130"/>
                    <a:pt x="78" y="130"/>
                    <a:pt x="78" y="130"/>
                  </a:cubicBezTo>
                  <a:cubicBezTo>
                    <a:pt x="31" y="20"/>
                    <a:pt x="31" y="20"/>
                    <a:pt x="31" y="20"/>
                  </a:cubicBezTo>
                  <a:cubicBezTo>
                    <a:pt x="31" y="77"/>
                    <a:pt x="31" y="77"/>
                    <a:pt x="31" y="77"/>
                  </a:cubicBezTo>
                  <a:cubicBezTo>
                    <a:pt x="26" y="93"/>
                    <a:pt x="26" y="103"/>
                    <a:pt x="31" y="114"/>
                  </a:cubicBezTo>
                  <a:cubicBezTo>
                    <a:pt x="31" y="119"/>
                    <a:pt x="36" y="124"/>
                    <a:pt x="48" y="124"/>
                  </a:cubicBezTo>
                  <a:cubicBezTo>
                    <a:pt x="48" y="130"/>
                    <a:pt x="48" y="130"/>
                    <a:pt x="48" y="130"/>
                  </a:cubicBezTo>
                  <a:cubicBezTo>
                    <a:pt x="0" y="130"/>
                    <a:pt x="0" y="130"/>
                    <a:pt x="0" y="130"/>
                  </a:cubicBezTo>
                  <a:cubicBezTo>
                    <a:pt x="0" y="124"/>
                    <a:pt x="0" y="124"/>
                    <a:pt x="0" y="124"/>
                  </a:cubicBezTo>
                  <a:cubicBezTo>
                    <a:pt x="11" y="124"/>
                    <a:pt x="16" y="119"/>
                    <a:pt x="16" y="114"/>
                  </a:cubicBezTo>
                  <a:cubicBezTo>
                    <a:pt x="21" y="103"/>
                    <a:pt x="21" y="98"/>
                    <a:pt x="21" y="77"/>
                  </a:cubicBezTo>
                  <a:cubicBezTo>
                    <a:pt x="26" y="36"/>
                    <a:pt x="26" y="36"/>
                    <a:pt x="26" y="36"/>
                  </a:cubicBezTo>
                  <a:cubicBezTo>
                    <a:pt x="26" y="5"/>
                    <a:pt x="26" y="5"/>
                    <a:pt x="6" y="5"/>
                  </a:cubicBezTo>
                  <a:cubicBezTo>
                    <a:pt x="6" y="0"/>
                    <a:pt x="6" y="0"/>
                    <a:pt x="6" y="0"/>
                  </a:cubicBezTo>
                  <a:cubicBezTo>
                    <a:pt x="42" y="0"/>
                    <a:pt x="42" y="0"/>
                    <a:pt x="42" y="0"/>
                  </a:cubicBezTo>
                  <a:cubicBezTo>
                    <a:pt x="83" y="98"/>
                    <a:pt x="83" y="98"/>
                    <a:pt x="83" y="98"/>
                  </a:cubicBezTo>
                  <a:cubicBezTo>
                    <a:pt x="130" y="0"/>
                    <a:pt x="130" y="0"/>
                    <a:pt x="130" y="0"/>
                  </a:cubicBezTo>
                  <a:cubicBezTo>
                    <a:pt x="166" y="0"/>
                    <a:pt x="166" y="0"/>
                    <a:pt x="166" y="0"/>
                  </a:cubicBezTo>
                  <a:cubicBezTo>
                    <a:pt x="166" y="5"/>
                    <a:pt x="166" y="5"/>
                    <a:pt x="166" y="5"/>
                  </a:cubicBezTo>
                  <a:cubicBezTo>
                    <a:pt x="151" y="5"/>
                    <a:pt x="146" y="5"/>
                    <a:pt x="151" y="26"/>
                  </a:cubicBezTo>
                  <a:cubicBezTo>
                    <a:pt x="151" y="98"/>
                    <a:pt x="151" y="98"/>
                    <a:pt x="151" y="98"/>
                  </a:cubicBezTo>
                  <a:cubicBezTo>
                    <a:pt x="151" y="124"/>
                    <a:pt x="151" y="124"/>
                    <a:pt x="172" y="124"/>
                  </a:cubicBezTo>
                  <a:cubicBezTo>
                    <a:pt x="172" y="130"/>
                    <a:pt x="172" y="130"/>
                    <a:pt x="172" y="130"/>
                  </a:cubicBezTo>
                  <a:lnTo>
                    <a:pt x="114" y="13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7" name="Freeform 103"/>
            <p:cNvSpPr>
              <a:spLocks noChangeArrowheads="1"/>
            </p:cNvSpPr>
            <p:nvPr/>
          </p:nvSpPr>
          <p:spPr bwMode="auto">
            <a:xfrm>
              <a:off x="10657383" y="5767679"/>
              <a:ext cx="144310" cy="160338"/>
            </a:xfrm>
            <a:custGeom>
              <a:avLst/>
              <a:gdLst>
                <a:gd name="G0" fmla="+- 1 0 0"/>
                <a:gd name="G1" fmla="+- 1 0 0"/>
                <a:gd name="G2" fmla="+- 1 0 0"/>
                <a:gd name="G3" fmla="+- 1 0 0"/>
                <a:gd name="G4" fmla="+- 1 0 0"/>
                <a:gd name="G5" fmla="*/ 1 0 0"/>
                <a:gd name="G6" fmla="+- 68 0 0"/>
                <a:gd name="G7" fmla="+- 47 0 0"/>
                <a:gd name="G8" fmla="+- 16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89"/>
                <a:gd name="T1" fmla="*/ 9 h 95"/>
                <a:gd name="T2" fmla="*/ 19 w 89"/>
                <a:gd name="T3" fmla="*/ 9 h 95"/>
                <a:gd name="T4" fmla="*/ 10 w 89"/>
                <a:gd name="T5" fmla="*/ 21 h 95"/>
                <a:gd name="T6" fmla="*/ 0 w 89"/>
                <a:gd name="T7" fmla="*/ 10 h 95"/>
                <a:gd name="T8" fmla="*/ 10 w 89"/>
                <a:gd name="T9" fmla="*/ 0 h 95"/>
                <a:gd name="T10" fmla="*/ 19 w 89"/>
                <a:gd name="T11" fmla="*/ 9 h 95"/>
                <a:gd name="T12" fmla="*/ 4 w 89"/>
                <a:gd name="T13" fmla="*/ 9 h 95"/>
                <a:gd name="T14" fmla="*/ 4 w 89"/>
                <a:gd name="T15" fmla="*/ 9 h 95"/>
                <a:gd name="T16" fmla="*/ 10 w 89"/>
                <a:gd name="T17" fmla="*/ 18 h 95"/>
                <a:gd name="T18" fmla="*/ 14 w 89"/>
                <a:gd name="T19" fmla="*/ 10 h 95"/>
                <a:gd name="T20" fmla="*/ 9 w 89"/>
                <a:gd name="T21" fmla="*/ 1 h 95"/>
                <a:gd name="T22" fmla="*/ 4 w 89"/>
                <a:gd name="T23" fmla="*/ 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95">
                  <a:moveTo>
                    <a:pt x="88" y="42"/>
                  </a:moveTo>
                  <a:lnTo>
                    <a:pt x="88" y="42"/>
                  </a:lnTo>
                  <a:cubicBezTo>
                    <a:pt x="88" y="78"/>
                    <a:pt x="62" y="94"/>
                    <a:pt x="46" y="94"/>
                  </a:cubicBezTo>
                  <a:cubicBezTo>
                    <a:pt x="15" y="94"/>
                    <a:pt x="0" y="68"/>
                    <a:pt x="0" y="47"/>
                  </a:cubicBezTo>
                  <a:cubicBezTo>
                    <a:pt x="0" y="16"/>
                    <a:pt x="25" y="0"/>
                    <a:pt x="46" y="0"/>
                  </a:cubicBezTo>
                  <a:cubicBezTo>
                    <a:pt x="67" y="0"/>
                    <a:pt x="88" y="21"/>
                    <a:pt x="88" y="42"/>
                  </a:cubicBezTo>
                  <a:close/>
                  <a:moveTo>
                    <a:pt x="20" y="42"/>
                  </a:moveTo>
                  <a:lnTo>
                    <a:pt x="20" y="42"/>
                  </a:lnTo>
                  <a:cubicBezTo>
                    <a:pt x="20" y="68"/>
                    <a:pt x="31" y="83"/>
                    <a:pt x="46" y="83"/>
                  </a:cubicBezTo>
                  <a:cubicBezTo>
                    <a:pt x="57" y="83"/>
                    <a:pt x="67" y="78"/>
                    <a:pt x="67" y="47"/>
                  </a:cubicBezTo>
                  <a:cubicBezTo>
                    <a:pt x="67" y="26"/>
                    <a:pt x="62" y="6"/>
                    <a:pt x="41" y="6"/>
                  </a:cubicBezTo>
                  <a:cubicBezTo>
                    <a:pt x="31" y="6"/>
                    <a:pt x="20" y="16"/>
                    <a:pt x="20" y="42"/>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8" name="Freeform 104"/>
            <p:cNvSpPr>
              <a:spLocks noChangeArrowheads="1"/>
            </p:cNvSpPr>
            <p:nvPr/>
          </p:nvSpPr>
          <p:spPr bwMode="auto">
            <a:xfrm>
              <a:off x="11218588" y="5679494"/>
              <a:ext cx="192414" cy="23248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37 0 0"/>
                <a:gd name="G42" fmla="+- 37 0 0"/>
                <a:gd name="G43" fmla="+- 37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0" fmla="*/ 23 w 116"/>
                <a:gd name="T1" fmla="*/ 8 h 137"/>
                <a:gd name="T2" fmla="*/ 23 w 116"/>
                <a:gd name="T3" fmla="*/ 8 h 137"/>
                <a:gd name="T4" fmla="*/ 22 w 116"/>
                <a:gd name="T5" fmla="*/ 4 h 137"/>
                <a:gd name="T6" fmla="*/ 18 w 116"/>
                <a:gd name="T7" fmla="*/ 2 h 137"/>
                <a:gd name="T8" fmla="*/ 15 w 116"/>
                <a:gd name="T9" fmla="*/ 2 h 137"/>
                <a:gd name="T10" fmla="*/ 15 w 116"/>
                <a:gd name="T11" fmla="*/ 24 h 137"/>
                <a:gd name="T12" fmla="*/ 19 w 116"/>
                <a:gd name="T13" fmla="*/ 28 h 137"/>
                <a:gd name="T14" fmla="*/ 19 w 116"/>
                <a:gd name="T15" fmla="*/ 30 h 137"/>
                <a:gd name="T16" fmla="*/ 7 w 116"/>
                <a:gd name="T17" fmla="*/ 30 h 137"/>
                <a:gd name="T18" fmla="*/ 7 w 116"/>
                <a:gd name="T19" fmla="*/ 28 h 137"/>
                <a:gd name="T20" fmla="*/ 11 w 116"/>
                <a:gd name="T21" fmla="*/ 24 h 137"/>
                <a:gd name="T22" fmla="*/ 11 w 116"/>
                <a:gd name="T23" fmla="*/ 2 h 137"/>
                <a:gd name="T24" fmla="*/ 8 w 116"/>
                <a:gd name="T25" fmla="*/ 2 h 137"/>
                <a:gd name="T26" fmla="*/ 3 w 116"/>
                <a:gd name="T27" fmla="*/ 4 h 137"/>
                <a:gd name="T28" fmla="*/ 2 w 116"/>
                <a:gd name="T29" fmla="*/ 8 h 137"/>
                <a:gd name="T30" fmla="*/ 0 w 116"/>
                <a:gd name="T31" fmla="*/ 8 h 137"/>
                <a:gd name="T32" fmla="*/ 1 w 116"/>
                <a:gd name="T33" fmla="*/ 0 h 137"/>
                <a:gd name="T34" fmla="*/ 2 w 116"/>
                <a:gd name="T35" fmla="*/ 0 h 137"/>
                <a:gd name="T36" fmla="*/ 5 w 116"/>
                <a:gd name="T37" fmla="*/ 1 h 137"/>
                <a:gd name="T38" fmla="*/ 21 w 116"/>
                <a:gd name="T39" fmla="*/ 1 h 137"/>
                <a:gd name="T40" fmla="*/ 23 w 116"/>
                <a:gd name="T41" fmla="*/ 0 h 137"/>
                <a:gd name="T42" fmla="*/ 25 w 116"/>
                <a:gd name="T43" fmla="*/ 0 h 137"/>
                <a:gd name="T44" fmla="*/ 25 w 116"/>
                <a:gd name="T45" fmla="*/ 8 h 137"/>
                <a:gd name="T46" fmla="*/ 23 w 116"/>
                <a:gd name="T47" fmla="*/ 8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6" h="137">
                  <a:moveTo>
                    <a:pt x="109" y="37"/>
                  </a:moveTo>
                  <a:lnTo>
                    <a:pt x="109" y="37"/>
                  </a:lnTo>
                  <a:cubicBezTo>
                    <a:pt x="109" y="26"/>
                    <a:pt x="109" y="21"/>
                    <a:pt x="104" y="16"/>
                  </a:cubicBezTo>
                  <a:cubicBezTo>
                    <a:pt x="99" y="11"/>
                    <a:pt x="99" y="11"/>
                    <a:pt x="83" y="11"/>
                  </a:cubicBezTo>
                  <a:cubicBezTo>
                    <a:pt x="68" y="11"/>
                    <a:pt x="68" y="11"/>
                    <a:pt x="68" y="11"/>
                  </a:cubicBezTo>
                  <a:cubicBezTo>
                    <a:pt x="68" y="109"/>
                    <a:pt x="68" y="109"/>
                    <a:pt x="68" y="109"/>
                  </a:cubicBezTo>
                  <a:cubicBezTo>
                    <a:pt x="68" y="125"/>
                    <a:pt x="68" y="130"/>
                    <a:pt x="89" y="130"/>
                  </a:cubicBezTo>
                  <a:cubicBezTo>
                    <a:pt x="89" y="136"/>
                    <a:pt x="89" y="136"/>
                    <a:pt x="89" y="136"/>
                  </a:cubicBezTo>
                  <a:cubicBezTo>
                    <a:pt x="32" y="136"/>
                    <a:pt x="32" y="136"/>
                    <a:pt x="32" y="136"/>
                  </a:cubicBezTo>
                  <a:cubicBezTo>
                    <a:pt x="32" y="130"/>
                    <a:pt x="32" y="130"/>
                    <a:pt x="32" y="130"/>
                  </a:cubicBezTo>
                  <a:cubicBezTo>
                    <a:pt x="47" y="130"/>
                    <a:pt x="53" y="125"/>
                    <a:pt x="53" y="109"/>
                  </a:cubicBezTo>
                  <a:cubicBezTo>
                    <a:pt x="53" y="11"/>
                    <a:pt x="53" y="11"/>
                    <a:pt x="53" y="11"/>
                  </a:cubicBezTo>
                  <a:cubicBezTo>
                    <a:pt x="37" y="11"/>
                    <a:pt x="37" y="11"/>
                    <a:pt x="37" y="11"/>
                  </a:cubicBezTo>
                  <a:cubicBezTo>
                    <a:pt x="21" y="11"/>
                    <a:pt x="16" y="16"/>
                    <a:pt x="16" y="16"/>
                  </a:cubicBezTo>
                  <a:cubicBezTo>
                    <a:pt x="11" y="21"/>
                    <a:pt x="11" y="26"/>
                    <a:pt x="11" y="37"/>
                  </a:cubicBezTo>
                  <a:cubicBezTo>
                    <a:pt x="0" y="37"/>
                    <a:pt x="0" y="37"/>
                    <a:pt x="0" y="37"/>
                  </a:cubicBezTo>
                  <a:cubicBezTo>
                    <a:pt x="6" y="26"/>
                    <a:pt x="6" y="11"/>
                    <a:pt x="6" y="0"/>
                  </a:cubicBezTo>
                  <a:cubicBezTo>
                    <a:pt x="11" y="0"/>
                    <a:pt x="11" y="0"/>
                    <a:pt x="11" y="0"/>
                  </a:cubicBezTo>
                  <a:cubicBezTo>
                    <a:pt x="11" y="6"/>
                    <a:pt x="16" y="6"/>
                    <a:pt x="21" y="6"/>
                  </a:cubicBezTo>
                  <a:cubicBezTo>
                    <a:pt x="99" y="6"/>
                    <a:pt x="99" y="6"/>
                    <a:pt x="99" y="6"/>
                  </a:cubicBezTo>
                  <a:cubicBezTo>
                    <a:pt x="104" y="6"/>
                    <a:pt x="109" y="6"/>
                    <a:pt x="109" y="0"/>
                  </a:cubicBezTo>
                  <a:cubicBezTo>
                    <a:pt x="115" y="0"/>
                    <a:pt x="115" y="0"/>
                    <a:pt x="115" y="0"/>
                  </a:cubicBezTo>
                  <a:cubicBezTo>
                    <a:pt x="115" y="11"/>
                    <a:pt x="115" y="26"/>
                    <a:pt x="115" y="37"/>
                  </a:cubicBezTo>
                  <a:lnTo>
                    <a:pt x="109" y="37"/>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9" name="Freeform 105"/>
            <p:cNvSpPr>
              <a:spLocks noChangeArrowheads="1"/>
            </p:cNvSpPr>
            <p:nvPr/>
          </p:nvSpPr>
          <p:spPr bwMode="auto">
            <a:xfrm>
              <a:off x="11419019" y="5767679"/>
              <a:ext cx="168362" cy="16033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6 0 0"/>
                <a:gd name="G26" fmla="+- 6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0" fmla="*/ 22 w 100"/>
                <a:gd name="T1" fmla="*/ 18 h 95"/>
                <a:gd name="T2" fmla="*/ 22 w 100"/>
                <a:gd name="T3" fmla="*/ 18 h 95"/>
                <a:gd name="T4" fmla="*/ 15 w 100"/>
                <a:gd name="T5" fmla="*/ 21 h 95"/>
                <a:gd name="T6" fmla="*/ 15 w 100"/>
                <a:gd name="T7" fmla="*/ 20 h 95"/>
                <a:gd name="T8" fmla="*/ 15 w 100"/>
                <a:gd name="T9" fmla="*/ 17 h 95"/>
                <a:gd name="T10" fmla="*/ 11 w 100"/>
                <a:gd name="T11" fmla="*/ 20 h 95"/>
                <a:gd name="T12" fmla="*/ 8 w 100"/>
                <a:gd name="T13" fmla="*/ 21 h 95"/>
                <a:gd name="T14" fmla="*/ 2 w 100"/>
                <a:gd name="T15" fmla="*/ 14 h 95"/>
                <a:gd name="T16" fmla="*/ 2 w 100"/>
                <a:gd name="T17" fmla="*/ 5 h 95"/>
                <a:gd name="T18" fmla="*/ 0 w 100"/>
                <a:gd name="T19" fmla="*/ 1 h 95"/>
                <a:gd name="T20" fmla="*/ 0 w 100"/>
                <a:gd name="T21" fmla="*/ 1 h 95"/>
                <a:gd name="T22" fmla="*/ 6 w 100"/>
                <a:gd name="T23" fmla="*/ 0 h 95"/>
                <a:gd name="T24" fmla="*/ 6 w 100"/>
                <a:gd name="T25" fmla="*/ 7 h 95"/>
                <a:gd name="T26" fmla="*/ 6 w 100"/>
                <a:gd name="T27" fmla="*/ 13 h 95"/>
                <a:gd name="T28" fmla="*/ 10 w 100"/>
                <a:gd name="T29" fmla="*/ 17 h 95"/>
                <a:gd name="T30" fmla="*/ 15 w 100"/>
                <a:gd name="T31" fmla="*/ 15 h 95"/>
                <a:gd name="T32" fmla="*/ 15 w 100"/>
                <a:gd name="T33" fmla="*/ 5 h 95"/>
                <a:gd name="T34" fmla="*/ 11 w 100"/>
                <a:gd name="T35" fmla="*/ 1 h 95"/>
                <a:gd name="T36" fmla="*/ 11 w 100"/>
                <a:gd name="T37" fmla="*/ 1 h 95"/>
                <a:gd name="T38" fmla="*/ 18 w 100"/>
                <a:gd name="T39" fmla="*/ 0 h 95"/>
                <a:gd name="T40" fmla="*/ 18 w 100"/>
                <a:gd name="T41" fmla="*/ 15 h 95"/>
                <a:gd name="T42" fmla="*/ 20 w 100"/>
                <a:gd name="T43" fmla="*/ 17 h 95"/>
                <a:gd name="T44" fmla="*/ 22 w 100"/>
                <a:gd name="T45" fmla="*/ 17 h 95"/>
                <a:gd name="T46" fmla="*/ 22 w 100"/>
                <a:gd name="T47" fmla="*/ 1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95">
                  <a:moveTo>
                    <a:pt x="99" y="83"/>
                  </a:moveTo>
                  <a:lnTo>
                    <a:pt x="99" y="83"/>
                  </a:lnTo>
                  <a:cubicBezTo>
                    <a:pt x="88" y="83"/>
                    <a:pt x="78" y="89"/>
                    <a:pt x="68" y="94"/>
                  </a:cubicBezTo>
                  <a:cubicBezTo>
                    <a:pt x="68" y="89"/>
                    <a:pt x="68" y="89"/>
                    <a:pt x="68" y="89"/>
                  </a:cubicBezTo>
                  <a:cubicBezTo>
                    <a:pt x="68" y="78"/>
                    <a:pt x="68" y="78"/>
                    <a:pt x="68" y="78"/>
                  </a:cubicBezTo>
                  <a:cubicBezTo>
                    <a:pt x="63" y="78"/>
                    <a:pt x="57" y="83"/>
                    <a:pt x="52" y="89"/>
                  </a:cubicBezTo>
                  <a:cubicBezTo>
                    <a:pt x="47" y="89"/>
                    <a:pt x="42" y="94"/>
                    <a:pt x="37" y="94"/>
                  </a:cubicBezTo>
                  <a:cubicBezTo>
                    <a:pt x="22" y="94"/>
                    <a:pt x="11" y="83"/>
                    <a:pt x="11" y="62"/>
                  </a:cubicBezTo>
                  <a:cubicBezTo>
                    <a:pt x="11" y="21"/>
                    <a:pt x="11" y="21"/>
                    <a:pt x="11" y="21"/>
                  </a:cubicBezTo>
                  <a:cubicBezTo>
                    <a:pt x="11" y="11"/>
                    <a:pt x="11" y="11"/>
                    <a:pt x="0" y="6"/>
                  </a:cubicBezTo>
                  <a:cubicBezTo>
                    <a:pt x="11" y="0"/>
                    <a:pt x="16" y="0"/>
                    <a:pt x="27" y="0"/>
                  </a:cubicBezTo>
                  <a:cubicBezTo>
                    <a:pt x="27" y="6"/>
                    <a:pt x="27" y="16"/>
                    <a:pt x="27" y="31"/>
                  </a:cubicBezTo>
                  <a:cubicBezTo>
                    <a:pt x="27" y="57"/>
                    <a:pt x="27" y="57"/>
                    <a:pt x="27" y="57"/>
                  </a:cubicBezTo>
                  <a:cubicBezTo>
                    <a:pt x="27" y="73"/>
                    <a:pt x="37" y="78"/>
                    <a:pt x="47" y="78"/>
                  </a:cubicBezTo>
                  <a:cubicBezTo>
                    <a:pt x="52" y="78"/>
                    <a:pt x="57" y="78"/>
                    <a:pt x="68" y="68"/>
                  </a:cubicBezTo>
                  <a:cubicBezTo>
                    <a:pt x="68" y="21"/>
                    <a:pt x="68" y="21"/>
                    <a:pt x="68" y="21"/>
                  </a:cubicBezTo>
                  <a:cubicBezTo>
                    <a:pt x="68" y="11"/>
                    <a:pt x="68" y="11"/>
                    <a:pt x="52" y="6"/>
                  </a:cubicBezTo>
                  <a:cubicBezTo>
                    <a:pt x="63" y="0"/>
                    <a:pt x="73" y="0"/>
                    <a:pt x="83" y="0"/>
                  </a:cubicBezTo>
                  <a:cubicBezTo>
                    <a:pt x="83" y="68"/>
                    <a:pt x="83" y="68"/>
                    <a:pt x="83" y="68"/>
                  </a:cubicBezTo>
                  <a:cubicBezTo>
                    <a:pt x="83" y="78"/>
                    <a:pt x="83" y="78"/>
                    <a:pt x="93" y="78"/>
                  </a:cubicBezTo>
                  <a:cubicBezTo>
                    <a:pt x="99" y="78"/>
                    <a:pt x="99" y="78"/>
                    <a:pt x="99" y="78"/>
                  </a:cubicBezTo>
                  <a:lnTo>
                    <a:pt x="99" y="83"/>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0" name="Freeform 106"/>
            <p:cNvSpPr>
              <a:spLocks noChangeArrowheads="1"/>
            </p:cNvSpPr>
            <p:nvPr/>
          </p:nvSpPr>
          <p:spPr bwMode="auto">
            <a:xfrm>
              <a:off x="12004277" y="5687511"/>
              <a:ext cx="336723" cy="232488"/>
            </a:xfrm>
            <a:custGeom>
              <a:avLst/>
              <a:gdLst>
                <a:gd name="G0" fmla="+- 1 0 0"/>
                <a:gd name="G1" fmla="+- 1 0 0"/>
                <a:gd name="G2" fmla="+- 1 0 0"/>
                <a:gd name="G3" fmla="+- 1 0 0"/>
                <a:gd name="G4" fmla="+- 1 0 0"/>
                <a:gd name="G5" fmla="+- 1 0 0"/>
                <a:gd name="G6" fmla="+- 1 0 0"/>
                <a:gd name="G7" fmla="+- 1 0 0"/>
                <a:gd name="G8" fmla="*/ 1 0 0"/>
                <a:gd name="G9" fmla="cos 54736 G8"/>
                <a:gd name="G10" fmla="*/ 1 0 0"/>
                <a:gd name="G11" fmla="sin 54871 G10"/>
                <a:gd name="G12" fmla="+- G9 G11 0"/>
                <a:gd name="G13" fmla="+- G12 10800 0"/>
                <a:gd name="G14" fmla="*/ 1 0 0"/>
                <a:gd name="G15" fmla="cos 54736 G14"/>
                <a:gd name="G16" fmla="*/ 1 0 0"/>
                <a:gd name="G17" fmla="sin 54871 G16"/>
                <a:gd name="G18" fmla="+- G15 G17 0"/>
                <a:gd name="G19" fmla="+- G18 10800 0"/>
                <a:gd name="G20" fmla="*/ 1 0 0"/>
                <a:gd name="G21" fmla="cos 54736 G20"/>
                <a:gd name="G22" fmla="*/ 1 0 0"/>
                <a:gd name="G23" fmla="sin 54871 G22"/>
                <a:gd name="G24" fmla="+- G21 G23 0"/>
                <a:gd name="G25" fmla="+- G24 1080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5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T0" fmla="*/ 43 w 193"/>
                <a:gd name="T1" fmla="*/ 1 h 136"/>
                <a:gd name="T2" fmla="*/ 43 w 193"/>
                <a:gd name="T3" fmla="*/ 1 h 136"/>
                <a:gd name="T4" fmla="*/ 38 w 193"/>
                <a:gd name="T5" fmla="*/ 6 h 136"/>
                <a:gd name="T6" fmla="*/ 30 w 193"/>
                <a:gd name="T7" fmla="*/ 30 h 136"/>
                <a:gd name="T8" fmla="*/ 29 w 193"/>
                <a:gd name="T9" fmla="*/ 30 h 136"/>
                <a:gd name="T10" fmla="*/ 21 w 193"/>
                <a:gd name="T11" fmla="*/ 7 h 136"/>
                <a:gd name="T12" fmla="*/ 21 w 193"/>
                <a:gd name="T13" fmla="*/ 7 h 136"/>
                <a:gd name="T14" fmla="*/ 14 w 193"/>
                <a:gd name="T15" fmla="*/ 30 h 136"/>
                <a:gd name="T16" fmla="*/ 13 w 193"/>
                <a:gd name="T17" fmla="*/ 30 h 136"/>
                <a:gd name="T18" fmla="*/ 4 w 193"/>
                <a:gd name="T19" fmla="*/ 6 h 136"/>
                <a:gd name="T20" fmla="*/ 0 w 193"/>
                <a:gd name="T21" fmla="*/ 1 h 136"/>
                <a:gd name="T22" fmla="*/ 0 w 193"/>
                <a:gd name="T23" fmla="*/ 0 h 136"/>
                <a:gd name="T24" fmla="*/ 11 w 193"/>
                <a:gd name="T25" fmla="*/ 0 h 136"/>
                <a:gd name="T26" fmla="*/ 11 w 193"/>
                <a:gd name="T27" fmla="*/ 1 h 136"/>
                <a:gd name="T28" fmla="*/ 8 w 193"/>
                <a:gd name="T29" fmla="*/ 4 h 136"/>
                <a:gd name="T30" fmla="*/ 14 w 193"/>
                <a:gd name="T31" fmla="*/ 23 h 136"/>
                <a:gd name="T32" fmla="*/ 14 w 193"/>
                <a:gd name="T33" fmla="*/ 23 h 136"/>
                <a:gd name="T34" fmla="*/ 22 w 193"/>
                <a:gd name="T35" fmla="*/ 0 h 136"/>
                <a:gd name="T36" fmla="*/ 23 w 193"/>
                <a:gd name="T37" fmla="*/ 0 h 136"/>
                <a:gd name="T38" fmla="*/ 30 w 193"/>
                <a:gd name="T39" fmla="*/ 23 h 136"/>
                <a:gd name="T40" fmla="*/ 31 w 193"/>
                <a:gd name="T41" fmla="*/ 23 h 136"/>
                <a:gd name="T42" fmla="*/ 36 w 193"/>
                <a:gd name="T43" fmla="*/ 4 h 136"/>
                <a:gd name="T44" fmla="*/ 32 w 193"/>
                <a:gd name="T45" fmla="*/ 1 h 136"/>
                <a:gd name="T46" fmla="*/ 32 w 193"/>
                <a:gd name="T47" fmla="*/ 0 h 136"/>
                <a:gd name="T48" fmla="*/ 43 w 193"/>
                <a:gd name="T49" fmla="*/ 0 h 136"/>
                <a:gd name="T50" fmla="*/ 43 w 193"/>
                <a:gd name="T51" fmla="*/ 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3" h="136">
                  <a:moveTo>
                    <a:pt x="192" y="5"/>
                  </a:moveTo>
                  <a:lnTo>
                    <a:pt x="192" y="5"/>
                  </a:lnTo>
                  <a:cubicBezTo>
                    <a:pt x="176" y="5"/>
                    <a:pt x="176" y="10"/>
                    <a:pt x="171" y="26"/>
                  </a:cubicBezTo>
                  <a:cubicBezTo>
                    <a:pt x="166" y="36"/>
                    <a:pt x="150" y="77"/>
                    <a:pt x="134" y="135"/>
                  </a:cubicBezTo>
                  <a:cubicBezTo>
                    <a:pt x="129" y="135"/>
                    <a:pt x="129" y="135"/>
                    <a:pt x="129" y="135"/>
                  </a:cubicBezTo>
                  <a:cubicBezTo>
                    <a:pt x="119" y="98"/>
                    <a:pt x="103" y="62"/>
                    <a:pt x="93" y="31"/>
                  </a:cubicBezTo>
                  <a:cubicBezTo>
                    <a:pt x="83" y="67"/>
                    <a:pt x="73" y="98"/>
                    <a:pt x="62" y="135"/>
                  </a:cubicBezTo>
                  <a:cubicBezTo>
                    <a:pt x="57" y="135"/>
                    <a:pt x="57" y="135"/>
                    <a:pt x="57" y="135"/>
                  </a:cubicBezTo>
                  <a:cubicBezTo>
                    <a:pt x="46" y="98"/>
                    <a:pt x="31" y="62"/>
                    <a:pt x="20" y="26"/>
                  </a:cubicBezTo>
                  <a:cubicBezTo>
                    <a:pt x="15" y="10"/>
                    <a:pt x="15" y="5"/>
                    <a:pt x="0" y="5"/>
                  </a:cubicBezTo>
                  <a:cubicBezTo>
                    <a:pt x="0" y="0"/>
                    <a:pt x="0" y="0"/>
                    <a:pt x="0" y="0"/>
                  </a:cubicBezTo>
                  <a:cubicBezTo>
                    <a:pt x="51" y="0"/>
                    <a:pt x="51" y="0"/>
                    <a:pt x="51" y="0"/>
                  </a:cubicBezTo>
                  <a:cubicBezTo>
                    <a:pt x="51" y="5"/>
                    <a:pt x="51" y="5"/>
                    <a:pt x="51" y="5"/>
                  </a:cubicBezTo>
                  <a:cubicBezTo>
                    <a:pt x="36" y="5"/>
                    <a:pt x="36" y="10"/>
                    <a:pt x="36" y="20"/>
                  </a:cubicBezTo>
                  <a:cubicBezTo>
                    <a:pt x="46" y="47"/>
                    <a:pt x="51" y="72"/>
                    <a:pt x="62" y="103"/>
                  </a:cubicBezTo>
                  <a:cubicBezTo>
                    <a:pt x="73" y="67"/>
                    <a:pt x="88" y="36"/>
                    <a:pt x="98" y="0"/>
                  </a:cubicBezTo>
                  <a:cubicBezTo>
                    <a:pt x="103" y="0"/>
                    <a:pt x="103" y="0"/>
                    <a:pt x="103" y="0"/>
                  </a:cubicBezTo>
                  <a:cubicBezTo>
                    <a:pt x="114" y="36"/>
                    <a:pt x="124" y="67"/>
                    <a:pt x="134" y="103"/>
                  </a:cubicBezTo>
                  <a:cubicBezTo>
                    <a:pt x="139" y="103"/>
                    <a:pt x="139" y="103"/>
                    <a:pt x="139" y="103"/>
                  </a:cubicBezTo>
                  <a:cubicBezTo>
                    <a:pt x="145" y="72"/>
                    <a:pt x="155" y="36"/>
                    <a:pt x="161" y="20"/>
                  </a:cubicBezTo>
                  <a:cubicBezTo>
                    <a:pt x="161" y="10"/>
                    <a:pt x="161" y="5"/>
                    <a:pt x="145" y="5"/>
                  </a:cubicBezTo>
                  <a:cubicBezTo>
                    <a:pt x="145" y="0"/>
                    <a:pt x="145" y="0"/>
                    <a:pt x="145" y="0"/>
                  </a:cubicBezTo>
                  <a:cubicBezTo>
                    <a:pt x="192" y="0"/>
                    <a:pt x="192" y="0"/>
                    <a:pt x="192" y="0"/>
                  </a:cubicBezTo>
                  <a:lnTo>
                    <a:pt x="192" y="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1" name="Freeform 107"/>
            <p:cNvSpPr>
              <a:spLocks noChangeArrowheads="1"/>
            </p:cNvSpPr>
            <p:nvPr/>
          </p:nvSpPr>
          <p:spPr bwMode="auto">
            <a:xfrm>
              <a:off x="12332983" y="5767679"/>
              <a:ext cx="120258" cy="160338"/>
            </a:xfrm>
            <a:custGeom>
              <a:avLst/>
              <a:gdLst>
                <a:gd name="G0" fmla="+- 1 0 0"/>
                <a:gd name="G1" fmla="+- 1 0 0"/>
                <a:gd name="G2" fmla="+- 1 0 0"/>
                <a:gd name="G3" fmla="+- 1 0 0"/>
                <a:gd name="G4" fmla="+- 1 0 0"/>
                <a:gd name="G5" fmla="*/ 1 0 0"/>
                <a:gd name="G6" fmla="+- 73 0 0"/>
                <a:gd name="G7" fmla="+- 47 0 0"/>
                <a:gd name="G8" fmla="+- 36 0 0"/>
                <a:gd name="G9" fmla="+- 2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16 w 74"/>
                <a:gd name="T1" fmla="*/ 16 h 95"/>
                <a:gd name="T2" fmla="*/ 16 w 74"/>
                <a:gd name="T3" fmla="*/ 16 h 95"/>
                <a:gd name="T4" fmla="*/ 9 w 74"/>
                <a:gd name="T5" fmla="*/ 21 h 95"/>
                <a:gd name="T6" fmla="*/ 0 w 74"/>
                <a:gd name="T7" fmla="*/ 10 h 95"/>
                <a:gd name="T8" fmla="*/ 3 w 74"/>
                <a:gd name="T9" fmla="*/ 4 h 95"/>
                <a:gd name="T10" fmla="*/ 9 w 74"/>
                <a:gd name="T11" fmla="*/ 0 h 95"/>
                <a:gd name="T12" fmla="*/ 16 w 74"/>
                <a:gd name="T13" fmla="*/ 7 h 95"/>
                <a:gd name="T14" fmla="*/ 15 w 74"/>
                <a:gd name="T15" fmla="*/ 8 h 95"/>
                <a:gd name="T16" fmla="*/ 3 w 74"/>
                <a:gd name="T17" fmla="*/ 8 h 95"/>
                <a:gd name="T18" fmla="*/ 10 w 74"/>
                <a:gd name="T19" fmla="*/ 17 h 95"/>
                <a:gd name="T20" fmla="*/ 15 w 74"/>
                <a:gd name="T21" fmla="*/ 15 h 95"/>
                <a:gd name="T22" fmla="*/ 16 w 74"/>
                <a:gd name="T23" fmla="*/ 16 h 95"/>
                <a:gd name="T24" fmla="*/ 3 w 74"/>
                <a:gd name="T25" fmla="*/ 7 h 95"/>
                <a:gd name="T26" fmla="*/ 3 w 74"/>
                <a:gd name="T27" fmla="*/ 7 h 95"/>
                <a:gd name="T28" fmla="*/ 11 w 74"/>
                <a:gd name="T29" fmla="*/ 7 h 95"/>
                <a:gd name="T30" fmla="*/ 12 w 74"/>
                <a:gd name="T31" fmla="*/ 6 h 95"/>
                <a:gd name="T32" fmla="*/ 8 w 74"/>
                <a:gd name="T33" fmla="*/ 1 h 95"/>
                <a:gd name="T34" fmla="*/ 3 w 74"/>
                <a:gd name="T35" fmla="*/ 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95">
                  <a:moveTo>
                    <a:pt x="73" y="73"/>
                  </a:moveTo>
                  <a:lnTo>
                    <a:pt x="73" y="73"/>
                  </a:lnTo>
                  <a:cubicBezTo>
                    <a:pt x="63" y="89"/>
                    <a:pt x="47" y="94"/>
                    <a:pt x="41" y="94"/>
                  </a:cubicBezTo>
                  <a:cubicBezTo>
                    <a:pt x="16" y="94"/>
                    <a:pt x="0" y="73"/>
                    <a:pt x="0" y="47"/>
                  </a:cubicBezTo>
                  <a:cubicBezTo>
                    <a:pt x="0" y="36"/>
                    <a:pt x="5" y="21"/>
                    <a:pt x="16" y="16"/>
                  </a:cubicBezTo>
                  <a:cubicBezTo>
                    <a:pt x="21" y="6"/>
                    <a:pt x="31" y="0"/>
                    <a:pt x="41" y="0"/>
                  </a:cubicBezTo>
                  <a:cubicBezTo>
                    <a:pt x="63" y="0"/>
                    <a:pt x="73" y="16"/>
                    <a:pt x="73" y="31"/>
                  </a:cubicBezTo>
                  <a:cubicBezTo>
                    <a:pt x="73" y="31"/>
                    <a:pt x="73" y="36"/>
                    <a:pt x="68" y="36"/>
                  </a:cubicBezTo>
                  <a:cubicBezTo>
                    <a:pt x="68" y="36"/>
                    <a:pt x="41" y="36"/>
                    <a:pt x="16" y="36"/>
                  </a:cubicBezTo>
                  <a:cubicBezTo>
                    <a:pt x="16" y="68"/>
                    <a:pt x="31" y="78"/>
                    <a:pt x="47" y="78"/>
                  </a:cubicBezTo>
                  <a:cubicBezTo>
                    <a:pt x="52" y="78"/>
                    <a:pt x="63" y="73"/>
                    <a:pt x="68" y="68"/>
                  </a:cubicBezTo>
                  <a:lnTo>
                    <a:pt x="73" y="73"/>
                  </a:lnTo>
                  <a:close/>
                  <a:moveTo>
                    <a:pt x="16" y="31"/>
                  </a:moveTo>
                  <a:lnTo>
                    <a:pt x="16" y="31"/>
                  </a:lnTo>
                  <a:cubicBezTo>
                    <a:pt x="26" y="31"/>
                    <a:pt x="41" y="31"/>
                    <a:pt x="52" y="31"/>
                  </a:cubicBezTo>
                  <a:cubicBezTo>
                    <a:pt x="57" y="31"/>
                    <a:pt x="57" y="31"/>
                    <a:pt x="57" y="26"/>
                  </a:cubicBezTo>
                  <a:cubicBezTo>
                    <a:pt x="57" y="16"/>
                    <a:pt x="52" y="6"/>
                    <a:pt x="36" y="6"/>
                  </a:cubicBezTo>
                  <a:cubicBezTo>
                    <a:pt x="31" y="6"/>
                    <a:pt x="21" y="16"/>
                    <a:pt x="16" y="31"/>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2" name="Freeform 108"/>
            <p:cNvSpPr>
              <a:spLocks noChangeArrowheads="1"/>
            </p:cNvSpPr>
            <p:nvPr/>
          </p:nvSpPr>
          <p:spPr bwMode="auto">
            <a:xfrm>
              <a:off x="12878153" y="5663460"/>
              <a:ext cx="360775" cy="24852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T0" fmla="*/ 31 256 1"/>
                <a:gd name="T1" fmla="*/ 0 256 1"/>
                <a:gd name="G72" fmla="+- 0 T0 T1"/>
                <a:gd name="G73" fmla="cos G71 G72"/>
                <a:gd name="G74" fmla="*/ 1 0 0"/>
                <a:gd name="T2" fmla="*/ 36 256 1"/>
                <a:gd name="T3" fmla="*/ 0 256 1"/>
                <a:gd name="G75" fmla="+- 0 T2 T3"/>
                <a:gd name="G76" fmla="cos G74 G75"/>
                <a:gd name="G77" fmla="+- 47 0 0"/>
                <a:gd name="G78" fmla="+- 47 0 0"/>
                <a:gd name="G79" fmla="+- 47 0 0"/>
                <a:gd name="G80" fmla="+- 47 0 0"/>
                <a:gd name="G81" fmla="+- 36 0 0"/>
                <a:gd name="G82" fmla="+- 21 0 0"/>
                <a:gd name="G83" fmla="+- 10 0 0"/>
                <a:gd name="G84" fmla="+- 10 0 0"/>
                <a:gd name="G85" fmla="*/ 1 0 0"/>
                <a:gd name="T4" fmla="*/ 16 256 1"/>
                <a:gd name="T5" fmla="*/ 0 256 1"/>
                <a:gd name="G86" fmla="+- 0 T4 T5"/>
                <a:gd name="G87" fmla="cos G85 G86"/>
                <a:gd name="G88" fmla="*/ 1 0 0"/>
                <a:gd name="T6" fmla="*/ 16 256 1"/>
                <a:gd name="T7" fmla="*/ 0 256 1"/>
                <a:gd name="G89" fmla="+- 0 T6 T7"/>
                <a:gd name="G90" fmla="cos G88 G89"/>
                <a:gd name="G91" fmla="+- 1 0 0"/>
                <a:gd name="G92" fmla="+- 1 0 0"/>
                <a:gd name="G93" fmla="+- 1 0 0"/>
                <a:gd name="G94" fmla="+- 1 0 0"/>
                <a:gd name="G95" fmla="+- 1 0 0"/>
                <a:gd name="G96" fmla="+- 1 0 0"/>
                <a:gd name="G97" fmla="+- 1 0 0"/>
                <a:gd name="G98" fmla="+- 1 0 0"/>
                <a:gd name="G99" fmla="+- 1 0 0"/>
                <a:gd name="G100" fmla="+- 1 0 0"/>
                <a:gd name="G101" fmla="+- 1 0 0"/>
                <a:gd name="G102" fmla="*/ 1 0 0"/>
                <a:gd name="G103" fmla="cos 54736 G102"/>
                <a:gd name="G104" fmla="*/ 1 0 0"/>
                <a:gd name="G105" fmla="sin 54741 G104"/>
                <a:gd name="G106" fmla="+- G103 G105 0"/>
                <a:gd name="G107" fmla="+- G106 10800 0"/>
                <a:gd name="G108" fmla="+- 1 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G121" fmla="+- 1 0 0"/>
                <a:gd name="G122" fmla="+- 1 0 0"/>
                <a:gd name="G123" fmla="+- 1 0 0"/>
                <a:gd name="G124" fmla="+- 1 0 0"/>
                <a:gd name="G125" fmla="+- 1 0 0"/>
                <a:gd name="G126" fmla="+- 1 0 0"/>
                <a:gd name="G127" fmla="+- 1 0 0"/>
                <a:gd name="T8" fmla="*/ 37 w 208"/>
                <a:gd name="T9" fmla="*/ 32 h 147"/>
                <a:gd name="T10" fmla="*/ 37 w 208"/>
                <a:gd name="T11" fmla="*/ 32 h 147"/>
                <a:gd name="T12" fmla="*/ 37 w 208"/>
                <a:gd name="T13" fmla="*/ 30 h 147"/>
                <a:gd name="T14" fmla="*/ 39 w 208"/>
                <a:gd name="T15" fmla="*/ 27 h 147"/>
                <a:gd name="T16" fmla="*/ 39 w 208"/>
                <a:gd name="T17" fmla="*/ 20 h 147"/>
                <a:gd name="T18" fmla="*/ 36 w 208"/>
                <a:gd name="T19" fmla="*/ 15 h 147"/>
                <a:gd name="T20" fmla="*/ 30 w 208"/>
                <a:gd name="T21" fmla="*/ 17 h 147"/>
                <a:gd name="T22" fmla="*/ 30 w 208"/>
                <a:gd name="T23" fmla="*/ 27 h 147"/>
                <a:gd name="T24" fmla="*/ 33 w 208"/>
                <a:gd name="T25" fmla="*/ 30 h 147"/>
                <a:gd name="T26" fmla="*/ 33 w 208"/>
                <a:gd name="T27" fmla="*/ 32 h 147"/>
                <a:gd name="T28" fmla="*/ 24 w 208"/>
                <a:gd name="T29" fmla="*/ 32 h 147"/>
                <a:gd name="T30" fmla="*/ 24 w 208"/>
                <a:gd name="T31" fmla="*/ 30 h 147"/>
                <a:gd name="T32" fmla="*/ 26 w 208"/>
                <a:gd name="T33" fmla="*/ 27 h 147"/>
                <a:gd name="T34" fmla="*/ 26 w 208"/>
                <a:gd name="T35" fmla="*/ 5 h 147"/>
                <a:gd name="T36" fmla="*/ 18 w 208"/>
                <a:gd name="T37" fmla="*/ 5 h 147"/>
                <a:gd name="T38" fmla="*/ 15 w 208"/>
                <a:gd name="T39" fmla="*/ 5 h 147"/>
                <a:gd name="T40" fmla="*/ 15 w 208"/>
                <a:gd name="T41" fmla="*/ 26 h 147"/>
                <a:gd name="T42" fmla="*/ 19 w 208"/>
                <a:gd name="T43" fmla="*/ 30 h 147"/>
                <a:gd name="T44" fmla="*/ 19 w 208"/>
                <a:gd name="T45" fmla="*/ 32 h 147"/>
                <a:gd name="T46" fmla="*/ 7 w 208"/>
                <a:gd name="T47" fmla="*/ 32 h 147"/>
                <a:gd name="T48" fmla="*/ 7 w 208"/>
                <a:gd name="T49" fmla="*/ 30 h 147"/>
                <a:gd name="T50" fmla="*/ 12 w 208"/>
                <a:gd name="T51" fmla="*/ 26 h 147"/>
                <a:gd name="T52" fmla="*/ 12 w 208"/>
                <a:gd name="T53" fmla="*/ 5 h 147"/>
                <a:gd name="T54" fmla="*/ 8 w 208"/>
                <a:gd name="T55" fmla="*/ 5 h 147"/>
                <a:gd name="T56" fmla="*/ 3 w 208"/>
                <a:gd name="T57" fmla="*/ 7 h 147"/>
                <a:gd name="T58" fmla="*/ 1 w 208"/>
                <a:gd name="T59" fmla="*/ 10 h 147"/>
                <a:gd name="T60" fmla="*/ 0 w 208"/>
                <a:gd name="T61" fmla="*/ 10 h 147"/>
                <a:gd name="T62" fmla="*/ 1 w 208"/>
                <a:gd name="T63" fmla="*/ 2 h 147"/>
                <a:gd name="T64" fmla="*/ 1 w 208"/>
                <a:gd name="T65" fmla="*/ 2 h 147"/>
                <a:gd name="T66" fmla="*/ 4 w 208"/>
                <a:gd name="T67" fmla="*/ 3 h 147"/>
                <a:gd name="T68" fmla="*/ 23 w 208"/>
                <a:gd name="T69" fmla="*/ 3 h 147"/>
                <a:gd name="T70" fmla="*/ 26 w 208"/>
                <a:gd name="T71" fmla="*/ 2 h 147"/>
                <a:gd name="T72" fmla="*/ 26 w 208"/>
                <a:gd name="T73" fmla="*/ 1 h 147"/>
                <a:gd name="T74" fmla="*/ 30 w 208"/>
                <a:gd name="T75" fmla="*/ 0 h 147"/>
                <a:gd name="T76" fmla="*/ 30 w 208"/>
                <a:gd name="T77" fmla="*/ 15 h 147"/>
                <a:gd name="T78" fmla="*/ 37 w 208"/>
                <a:gd name="T79" fmla="*/ 12 h 147"/>
                <a:gd name="T80" fmla="*/ 42 w 208"/>
                <a:gd name="T81" fmla="*/ 19 h 147"/>
                <a:gd name="T82" fmla="*/ 42 w 208"/>
                <a:gd name="T83" fmla="*/ 27 h 147"/>
                <a:gd name="T84" fmla="*/ 46 w 208"/>
                <a:gd name="T85" fmla="*/ 30 h 147"/>
                <a:gd name="T86" fmla="*/ 46 w 208"/>
                <a:gd name="T87" fmla="*/ 32 h 147"/>
                <a:gd name="T88" fmla="*/ 37 w 208"/>
                <a:gd name="T89" fmla="*/ 32 h 147"/>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8" h="147">
                  <a:moveTo>
                    <a:pt x="166" y="146"/>
                  </a:moveTo>
                  <a:lnTo>
                    <a:pt x="166" y="146"/>
                  </a:lnTo>
                  <a:cubicBezTo>
                    <a:pt x="166" y="140"/>
                    <a:pt x="166" y="140"/>
                    <a:pt x="166" y="140"/>
                  </a:cubicBezTo>
                  <a:cubicBezTo>
                    <a:pt x="176" y="140"/>
                    <a:pt x="176" y="140"/>
                    <a:pt x="176" y="125"/>
                  </a:cubicBezTo>
                  <a:cubicBezTo>
                    <a:pt x="176" y="93"/>
                    <a:pt x="176" y="93"/>
                    <a:pt x="176" y="93"/>
                  </a:cubicBezTo>
                  <a:cubicBezTo>
                    <a:pt x="176" y="73"/>
                    <a:pt x="171" y="68"/>
                    <a:pt x="161" y="68"/>
                  </a:cubicBezTo>
                  <a:cubicBezTo>
                    <a:pt x="150" y="68"/>
                    <a:pt x="140" y="73"/>
                    <a:pt x="135" y="78"/>
                  </a:cubicBezTo>
                  <a:cubicBezTo>
                    <a:pt x="135" y="125"/>
                    <a:pt x="135" y="125"/>
                    <a:pt x="135" y="125"/>
                  </a:cubicBezTo>
                  <a:cubicBezTo>
                    <a:pt x="135" y="140"/>
                    <a:pt x="140" y="140"/>
                    <a:pt x="150" y="140"/>
                  </a:cubicBezTo>
                  <a:cubicBezTo>
                    <a:pt x="150" y="146"/>
                    <a:pt x="150" y="146"/>
                    <a:pt x="150" y="146"/>
                  </a:cubicBezTo>
                  <a:cubicBezTo>
                    <a:pt x="108" y="146"/>
                    <a:pt x="108" y="146"/>
                    <a:pt x="108" y="146"/>
                  </a:cubicBezTo>
                  <a:cubicBezTo>
                    <a:pt x="108" y="140"/>
                    <a:pt x="108" y="140"/>
                    <a:pt x="108" y="140"/>
                  </a:cubicBezTo>
                  <a:cubicBezTo>
                    <a:pt x="119" y="140"/>
                    <a:pt x="119" y="140"/>
                    <a:pt x="119" y="125"/>
                  </a:cubicBezTo>
                  <a:cubicBezTo>
                    <a:pt x="119" y="21"/>
                    <a:pt x="119" y="21"/>
                    <a:pt x="119" y="21"/>
                  </a:cubicBezTo>
                  <a:cubicBezTo>
                    <a:pt x="108" y="21"/>
                    <a:pt x="98" y="21"/>
                    <a:pt x="83" y="21"/>
                  </a:cubicBezTo>
                  <a:cubicBezTo>
                    <a:pt x="67" y="21"/>
                    <a:pt x="67" y="21"/>
                    <a:pt x="67" y="21"/>
                  </a:cubicBezTo>
                  <a:cubicBezTo>
                    <a:pt x="67" y="119"/>
                    <a:pt x="67" y="119"/>
                    <a:pt x="67" y="119"/>
                  </a:cubicBezTo>
                  <a:cubicBezTo>
                    <a:pt x="67" y="140"/>
                    <a:pt x="67" y="140"/>
                    <a:pt x="88" y="140"/>
                  </a:cubicBezTo>
                  <a:cubicBezTo>
                    <a:pt x="88" y="146"/>
                    <a:pt x="88" y="146"/>
                    <a:pt x="88" y="146"/>
                  </a:cubicBezTo>
                  <a:cubicBezTo>
                    <a:pt x="31" y="146"/>
                    <a:pt x="31" y="146"/>
                    <a:pt x="31" y="146"/>
                  </a:cubicBezTo>
                  <a:cubicBezTo>
                    <a:pt x="31" y="140"/>
                    <a:pt x="31" y="140"/>
                    <a:pt x="31" y="140"/>
                  </a:cubicBezTo>
                  <a:cubicBezTo>
                    <a:pt x="46" y="140"/>
                    <a:pt x="52" y="140"/>
                    <a:pt x="52" y="119"/>
                  </a:cubicBezTo>
                  <a:cubicBezTo>
                    <a:pt x="52" y="21"/>
                    <a:pt x="52" y="21"/>
                    <a:pt x="52" y="21"/>
                  </a:cubicBezTo>
                  <a:cubicBezTo>
                    <a:pt x="36" y="21"/>
                    <a:pt x="36" y="21"/>
                    <a:pt x="36" y="21"/>
                  </a:cubicBezTo>
                  <a:cubicBezTo>
                    <a:pt x="20" y="21"/>
                    <a:pt x="15" y="26"/>
                    <a:pt x="15" y="31"/>
                  </a:cubicBezTo>
                  <a:cubicBezTo>
                    <a:pt x="10" y="31"/>
                    <a:pt x="10" y="36"/>
                    <a:pt x="5" y="47"/>
                  </a:cubicBezTo>
                  <a:cubicBezTo>
                    <a:pt x="0" y="47"/>
                    <a:pt x="0" y="47"/>
                    <a:pt x="0" y="47"/>
                  </a:cubicBezTo>
                  <a:cubicBezTo>
                    <a:pt x="0" y="36"/>
                    <a:pt x="5" y="21"/>
                    <a:pt x="5" y="10"/>
                  </a:cubicBezTo>
                  <a:cubicBezTo>
                    <a:pt x="10" y="16"/>
                    <a:pt x="10" y="16"/>
                    <a:pt x="20" y="16"/>
                  </a:cubicBezTo>
                  <a:cubicBezTo>
                    <a:pt x="103" y="16"/>
                    <a:pt x="103" y="16"/>
                    <a:pt x="103" y="16"/>
                  </a:cubicBezTo>
                  <a:cubicBezTo>
                    <a:pt x="119" y="16"/>
                    <a:pt x="119" y="16"/>
                    <a:pt x="119" y="10"/>
                  </a:cubicBezTo>
                  <a:cubicBezTo>
                    <a:pt x="119" y="5"/>
                    <a:pt x="119" y="5"/>
                    <a:pt x="119" y="5"/>
                  </a:cubicBezTo>
                  <a:cubicBezTo>
                    <a:pt x="124" y="5"/>
                    <a:pt x="129" y="5"/>
                    <a:pt x="135" y="0"/>
                  </a:cubicBezTo>
                  <a:cubicBezTo>
                    <a:pt x="135" y="68"/>
                    <a:pt x="135" y="68"/>
                    <a:pt x="135" y="68"/>
                  </a:cubicBezTo>
                  <a:cubicBezTo>
                    <a:pt x="145" y="63"/>
                    <a:pt x="155" y="57"/>
                    <a:pt x="166" y="57"/>
                  </a:cubicBezTo>
                  <a:cubicBezTo>
                    <a:pt x="181" y="57"/>
                    <a:pt x="191" y="68"/>
                    <a:pt x="191" y="88"/>
                  </a:cubicBezTo>
                  <a:cubicBezTo>
                    <a:pt x="191" y="125"/>
                    <a:pt x="191" y="125"/>
                    <a:pt x="191" y="125"/>
                  </a:cubicBezTo>
                  <a:cubicBezTo>
                    <a:pt x="191" y="140"/>
                    <a:pt x="197" y="140"/>
                    <a:pt x="207" y="140"/>
                  </a:cubicBezTo>
                  <a:cubicBezTo>
                    <a:pt x="207" y="146"/>
                    <a:pt x="207" y="146"/>
                    <a:pt x="207" y="146"/>
                  </a:cubicBezTo>
                  <a:lnTo>
                    <a:pt x="166" y="14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3" name="Freeform 109"/>
            <p:cNvSpPr>
              <a:spLocks noChangeArrowheads="1"/>
            </p:cNvSpPr>
            <p:nvPr/>
          </p:nvSpPr>
          <p:spPr bwMode="auto">
            <a:xfrm>
              <a:off x="13744014" y="5687511"/>
              <a:ext cx="160345" cy="22447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0 0 0"/>
                <a:gd name="G48" fmla="+- 130 0 0"/>
                <a:gd name="G49" fmla="+- 130 0 0"/>
                <a:gd name="G50" fmla="+- 124 0 0"/>
                <a:gd name="G51" fmla="+- 124 0 0"/>
                <a:gd name="G52" fmla="+- 124 0 0"/>
                <a:gd name="G53" fmla="*/ 1 0 0"/>
                <a:gd name="G54" fmla="+- 1 0 0"/>
                <a:gd name="G55" fmla="+- 1 0 0"/>
                <a:gd name="G56" fmla="+- 1 0 0"/>
                <a:gd name="G57" fmla="+- 1 0 0"/>
                <a:gd name="G58" fmla="+- 1 0 0"/>
                <a:gd name="G59" fmla="+- 1 0 0"/>
                <a:gd name="G60" fmla="*/ 1 0 0"/>
                <a:gd name="G61" fmla="+- 5 0 0"/>
                <a:gd name="G62" fmla="+- 1 0 0"/>
                <a:gd name="G63" fmla="+- 1 0 0"/>
                <a:gd name="G64" fmla="+- 1 0 0"/>
                <a:gd name="G65" fmla="+- 1 0 0"/>
                <a:gd name="G66" fmla="+- 1 0 0"/>
                <a:gd name="G67" fmla="+- 1 0 0"/>
                <a:gd name="G68" fmla="+- 1 0 0"/>
                <a:gd name="G69" fmla="+- 1 0 0"/>
                <a:gd name="G70" fmla="+- 1 0 0"/>
                <a:gd name="G71" fmla="+- 1 0 0"/>
                <a:gd name="T0" fmla="*/ 20 w 95"/>
                <a:gd name="T1" fmla="*/ 7 h 131"/>
                <a:gd name="T2" fmla="*/ 20 w 95"/>
                <a:gd name="T3" fmla="*/ 7 h 131"/>
                <a:gd name="T4" fmla="*/ 18 w 95"/>
                <a:gd name="T5" fmla="*/ 3 h 131"/>
                <a:gd name="T6" fmla="*/ 13 w 95"/>
                <a:gd name="T7" fmla="*/ 1 h 131"/>
                <a:gd name="T8" fmla="*/ 9 w 95"/>
                <a:gd name="T9" fmla="*/ 1 h 131"/>
                <a:gd name="T10" fmla="*/ 8 w 95"/>
                <a:gd name="T11" fmla="*/ 2 h 131"/>
                <a:gd name="T12" fmla="*/ 8 w 95"/>
                <a:gd name="T13" fmla="*/ 14 h 131"/>
                <a:gd name="T14" fmla="*/ 13 w 95"/>
                <a:gd name="T15" fmla="*/ 14 h 131"/>
                <a:gd name="T16" fmla="*/ 17 w 95"/>
                <a:gd name="T17" fmla="*/ 10 h 131"/>
                <a:gd name="T18" fmla="*/ 18 w 95"/>
                <a:gd name="T19" fmla="*/ 10 h 131"/>
                <a:gd name="T20" fmla="*/ 18 w 95"/>
                <a:gd name="T21" fmla="*/ 18 h 131"/>
                <a:gd name="T22" fmla="*/ 17 w 95"/>
                <a:gd name="T23" fmla="*/ 18 h 131"/>
                <a:gd name="T24" fmla="*/ 13 w 95"/>
                <a:gd name="T25" fmla="*/ 15 h 131"/>
                <a:gd name="T26" fmla="*/ 8 w 95"/>
                <a:gd name="T27" fmla="*/ 15 h 131"/>
                <a:gd name="T28" fmla="*/ 8 w 95"/>
                <a:gd name="T29" fmla="*/ 23 h 131"/>
                <a:gd name="T30" fmla="*/ 13 w 95"/>
                <a:gd name="T31" fmla="*/ 27 h 131"/>
                <a:gd name="T32" fmla="*/ 13 w 95"/>
                <a:gd name="T33" fmla="*/ 29 h 131"/>
                <a:gd name="T34" fmla="*/ 0 w 95"/>
                <a:gd name="T35" fmla="*/ 29 h 131"/>
                <a:gd name="T36" fmla="*/ 0 w 95"/>
                <a:gd name="T37" fmla="*/ 27 h 131"/>
                <a:gd name="T38" fmla="*/ 5 w 95"/>
                <a:gd name="T39" fmla="*/ 23 h 131"/>
                <a:gd name="T40" fmla="*/ 5 w 95"/>
                <a:gd name="T41" fmla="*/ 6 h 131"/>
                <a:gd name="T42" fmla="*/ 0 w 95"/>
                <a:gd name="T43" fmla="*/ 1 h 131"/>
                <a:gd name="T44" fmla="*/ 0 w 95"/>
                <a:gd name="T45" fmla="*/ 0 h 131"/>
                <a:gd name="T46" fmla="*/ 21 w 95"/>
                <a:gd name="T47" fmla="*/ 0 h 131"/>
                <a:gd name="T48" fmla="*/ 21 w 95"/>
                <a:gd name="T49" fmla="*/ 7 h 131"/>
                <a:gd name="T50" fmla="*/ 20 w 95"/>
                <a:gd name="T51" fmla="*/ 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31">
                  <a:moveTo>
                    <a:pt x="89" y="31"/>
                  </a:moveTo>
                  <a:lnTo>
                    <a:pt x="89" y="31"/>
                  </a:lnTo>
                  <a:cubicBezTo>
                    <a:pt x="89" y="20"/>
                    <a:pt x="83" y="15"/>
                    <a:pt x="83" y="15"/>
                  </a:cubicBezTo>
                  <a:cubicBezTo>
                    <a:pt x="78" y="10"/>
                    <a:pt x="73" y="5"/>
                    <a:pt x="58" y="5"/>
                  </a:cubicBezTo>
                  <a:cubicBezTo>
                    <a:pt x="42" y="5"/>
                    <a:pt x="42" y="5"/>
                    <a:pt x="42" y="5"/>
                  </a:cubicBezTo>
                  <a:cubicBezTo>
                    <a:pt x="37" y="5"/>
                    <a:pt x="37" y="5"/>
                    <a:pt x="37" y="10"/>
                  </a:cubicBezTo>
                  <a:cubicBezTo>
                    <a:pt x="37" y="62"/>
                    <a:pt x="37" y="62"/>
                    <a:pt x="37" y="62"/>
                  </a:cubicBezTo>
                  <a:cubicBezTo>
                    <a:pt x="58" y="62"/>
                    <a:pt x="58" y="62"/>
                    <a:pt x="58" y="62"/>
                  </a:cubicBezTo>
                  <a:cubicBezTo>
                    <a:pt x="78" y="62"/>
                    <a:pt x="78" y="57"/>
                    <a:pt x="78" y="47"/>
                  </a:cubicBezTo>
                  <a:cubicBezTo>
                    <a:pt x="83" y="47"/>
                    <a:pt x="83" y="47"/>
                    <a:pt x="83" y="47"/>
                  </a:cubicBezTo>
                  <a:cubicBezTo>
                    <a:pt x="83" y="83"/>
                    <a:pt x="83" y="83"/>
                    <a:pt x="83" y="83"/>
                  </a:cubicBezTo>
                  <a:cubicBezTo>
                    <a:pt x="78" y="83"/>
                    <a:pt x="78" y="83"/>
                    <a:pt x="78" y="83"/>
                  </a:cubicBezTo>
                  <a:cubicBezTo>
                    <a:pt x="78" y="72"/>
                    <a:pt x="78" y="67"/>
                    <a:pt x="58" y="67"/>
                  </a:cubicBezTo>
                  <a:cubicBezTo>
                    <a:pt x="37" y="67"/>
                    <a:pt x="37" y="67"/>
                    <a:pt x="37" y="67"/>
                  </a:cubicBezTo>
                  <a:cubicBezTo>
                    <a:pt x="37" y="103"/>
                    <a:pt x="37" y="103"/>
                    <a:pt x="37" y="103"/>
                  </a:cubicBezTo>
                  <a:cubicBezTo>
                    <a:pt x="37" y="124"/>
                    <a:pt x="37" y="124"/>
                    <a:pt x="58" y="124"/>
                  </a:cubicBezTo>
                  <a:cubicBezTo>
                    <a:pt x="58" y="130"/>
                    <a:pt x="58" y="130"/>
                    <a:pt x="58" y="130"/>
                  </a:cubicBezTo>
                  <a:cubicBezTo>
                    <a:pt x="0" y="130"/>
                    <a:pt x="0" y="130"/>
                    <a:pt x="0" y="130"/>
                  </a:cubicBezTo>
                  <a:cubicBezTo>
                    <a:pt x="0" y="124"/>
                    <a:pt x="0" y="124"/>
                    <a:pt x="0" y="124"/>
                  </a:cubicBezTo>
                  <a:cubicBezTo>
                    <a:pt x="16" y="124"/>
                    <a:pt x="21" y="124"/>
                    <a:pt x="21" y="103"/>
                  </a:cubicBezTo>
                  <a:cubicBezTo>
                    <a:pt x="21" y="26"/>
                    <a:pt x="21" y="26"/>
                    <a:pt x="21" y="26"/>
                  </a:cubicBezTo>
                  <a:cubicBezTo>
                    <a:pt x="21" y="5"/>
                    <a:pt x="16" y="5"/>
                    <a:pt x="0" y="5"/>
                  </a:cubicBezTo>
                  <a:cubicBezTo>
                    <a:pt x="0" y="0"/>
                    <a:pt x="0" y="0"/>
                    <a:pt x="0" y="0"/>
                  </a:cubicBezTo>
                  <a:cubicBezTo>
                    <a:pt x="94" y="0"/>
                    <a:pt x="94" y="0"/>
                    <a:pt x="94" y="0"/>
                  </a:cubicBezTo>
                  <a:cubicBezTo>
                    <a:pt x="94" y="5"/>
                    <a:pt x="94" y="20"/>
                    <a:pt x="94" y="31"/>
                  </a:cubicBezTo>
                  <a:lnTo>
                    <a:pt x="89" y="31"/>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4" name="Freeform 110"/>
            <p:cNvSpPr>
              <a:spLocks noChangeArrowheads="1"/>
            </p:cNvSpPr>
            <p:nvPr/>
          </p:nvSpPr>
          <p:spPr bwMode="auto">
            <a:xfrm>
              <a:off x="13936428" y="5767679"/>
              <a:ext cx="112241" cy="14430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89 0 0"/>
                <a:gd name="G30" fmla="+- 89 0 0"/>
                <a:gd name="G31" fmla="+- 89 0 0"/>
                <a:gd name="G32" fmla="+- 83 0 0"/>
                <a:gd name="G33" fmla="+- 83 0 0"/>
                <a:gd name="G34" fmla="+- 83 0 0"/>
                <a:gd name="G35" fmla="*/ 1 0 0"/>
                <a:gd name="G36" fmla="*/ 1 0 0"/>
                <a:gd name="G37" fmla="*/ 1 0 0"/>
                <a:gd name="G38" fmla="*/ 1 0 0"/>
                <a:gd name="G39" fmla="*/ 1 0 0"/>
                <a:gd name="G40" fmla="*/ 1 0 0"/>
                <a:gd name="G41" fmla="*/ 1 0 0"/>
                <a:gd name="G42" fmla="*/ 1 0 0"/>
                <a:gd name="G43" fmla="+- 11 0 0"/>
                <a:gd name="G44" fmla="+- 6 0 0"/>
                <a:gd name="G45" fmla="+- 6 0 0"/>
                <a:gd name="G46" fmla="+- 6 0 0"/>
                <a:gd name="G47" fmla="*/ 1 0 0"/>
                <a:gd name="T0" fmla="*/ 6 256 1"/>
                <a:gd name="T1" fmla="*/ 0 256 1"/>
                <a:gd name="G48" fmla="+- 0 T0 T1"/>
                <a:gd name="G49" fmla="cos G47 G48"/>
                <a:gd name="G50" fmla="+- 1 0 0"/>
                <a:gd name="G51" fmla="+- 1 0 0"/>
                <a:gd name="G52" fmla="+- 1 0 0"/>
                <a:gd name="G53" fmla="+- 1 0 0"/>
                <a:gd name="G54" fmla="+- 1 0 0"/>
                <a:gd name="T2" fmla="*/ 7 w 69"/>
                <a:gd name="T3" fmla="*/ 4 h 90"/>
                <a:gd name="T4" fmla="*/ 7 w 69"/>
                <a:gd name="T5" fmla="*/ 4 h 90"/>
                <a:gd name="T6" fmla="*/ 12 w 69"/>
                <a:gd name="T7" fmla="*/ 0 h 90"/>
                <a:gd name="T8" fmla="*/ 15 w 69"/>
                <a:gd name="T9" fmla="*/ 2 h 90"/>
                <a:gd name="T10" fmla="*/ 13 w 69"/>
                <a:gd name="T11" fmla="*/ 4 h 90"/>
                <a:gd name="T12" fmla="*/ 12 w 69"/>
                <a:gd name="T13" fmla="*/ 3 h 90"/>
                <a:gd name="T14" fmla="*/ 10 w 69"/>
                <a:gd name="T15" fmla="*/ 3 h 90"/>
                <a:gd name="T16" fmla="*/ 7 w 69"/>
                <a:gd name="T17" fmla="*/ 7 h 90"/>
                <a:gd name="T18" fmla="*/ 7 w 69"/>
                <a:gd name="T19" fmla="*/ 14 h 90"/>
                <a:gd name="T20" fmla="*/ 10 w 69"/>
                <a:gd name="T21" fmla="*/ 18 h 90"/>
                <a:gd name="T22" fmla="*/ 10 w 69"/>
                <a:gd name="T23" fmla="*/ 19 h 90"/>
                <a:gd name="T24" fmla="*/ 0 w 69"/>
                <a:gd name="T25" fmla="*/ 19 h 90"/>
                <a:gd name="T26" fmla="*/ 0 w 69"/>
                <a:gd name="T27" fmla="*/ 18 h 90"/>
                <a:gd name="T28" fmla="*/ 3 w 69"/>
                <a:gd name="T29" fmla="*/ 14 h 90"/>
                <a:gd name="T30" fmla="*/ 3 w 69"/>
                <a:gd name="T31" fmla="*/ 5 h 90"/>
                <a:gd name="T32" fmla="*/ 0 w 69"/>
                <a:gd name="T33" fmla="*/ 2 h 90"/>
                <a:gd name="T34" fmla="*/ 0 w 69"/>
                <a:gd name="T35" fmla="*/ 1 h 90"/>
                <a:gd name="T36" fmla="*/ 7 w 69"/>
                <a:gd name="T37" fmla="*/ 0 h 90"/>
                <a:gd name="T38" fmla="*/ 7 w 69"/>
                <a:gd name="T39" fmla="*/ 4 h 90"/>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90">
                  <a:moveTo>
                    <a:pt x="32" y="21"/>
                  </a:moveTo>
                  <a:lnTo>
                    <a:pt x="32" y="21"/>
                  </a:lnTo>
                  <a:cubicBezTo>
                    <a:pt x="37" y="11"/>
                    <a:pt x="47" y="0"/>
                    <a:pt x="57" y="0"/>
                  </a:cubicBezTo>
                  <a:cubicBezTo>
                    <a:pt x="62" y="0"/>
                    <a:pt x="68" y="6"/>
                    <a:pt x="68" y="11"/>
                  </a:cubicBezTo>
                  <a:cubicBezTo>
                    <a:pt x="68" y="11"/>
                    <a:pt x="62" y="16"/>
                    <a:pt x="62" y="21"/>
                  </a:cubicBezTo>
                  <a:cubicBezTo>
                    <a:pt x="57" y="21"/>
                    <a:pt x="57" y="21"/>
                    <a:pt x="57" y="16"/>
                  </a:cubicBezTo>
                  <a:cubicBezTo>
                    <a:pt x="52" y="16"/>
                    <a:pt x="52" y="16"/>
                    <a:pt x="47" y="16"/>
                  </a:cubicBezTo>
                  <a:cubicBezTo>
                    <a:pt x="42" y="16"/>
                    <a:pt x="37" y="21"/>
                    <a:pt x="32" y="31"/>
                  </a:cubicBezTo>
                  <a:cubicBezTo>
                    <a:pt x="32" y="68"/>
                    <a:pt x="32" y="68"/>
                    <a:pt x="32" y="68"/>
                  </a:cubicBezTo>
                  <a:cubicBezTo>
                    <a:pt x="32" y="83"/>
                    <a:pt x="32" y="83"/>
                    <a:pt x="47" y="83"/>
                  </a:cubicBezTo>
                  <a:cubicBezTo>
                    <a:pt x="47" y="89"/>
                    <a:pt x="47" y="89"/>
                    <a:pt x="47" y="89"/>
                  </a:cubicBezTo>
                  <a:cubicBezTo>
                    <a:pt x="0" y="89"/>
                    <a:pt x="0" y="89"/>
                    <a:pt x="0" y="89"/>
                  </a:cubicBezTo>
                  <a:cubicBezTo>
                    <a:pt x="0" y="83"/>
                    <a:pt x="0" y="83"/>
                    <a:pt x="0" y="83"/>
                  </a:cubicBezTo>
                  <a:cubicBezTo>
                    <a:pt x="15" y="83"/>
                    <a:pt x="15" y="83"/>
                    <a:pt x="15" y="68"/>
                  </a:cubicBezTo>
                  <a:cubicBezTo>
                    <a:pt x="15" y="26"/>
                    <a:pt x="15" y="26"/>
                    <a:pt x="15" y="26"/>
                  </a:cubicBezTo>
                  <a:cubicBezTo>
                    <a:pt x="15" y="11"/>
                    <a:pt x="15" y="11"/>
                    <a:pt x="0" y="11"/>
                  </a:cubicBezTo>
                  <a:cubicBezTo>
                    <a:pt x="0" y="6"/>
                    <a:pt x="0" y="6"/>
                    <a:pt x="0" y="6"/>
                  </a:cubicBezTo>
                  <a:cubicBezTo>
                    <a:pt x="10" y="6"/>
                    <a:pt x="20" y="0"/>
                    <a:pt x="32" y="0"/>
                  </a:cubicBezTo>
                  <a:cubicBezTo>
                    <a:pt x="32" y="21"/>
                    <a:pt x="32" y="21"/>
                    <a:pt x="32" y="21"/>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5" name="Freeform 111"/>
            <p:cNvSpPr>
              <a:spLocks noChangeArrowheads="1"/>
            </p:cNvSpPr>
            <p:nvPr/>
          </p:nvSpPr>
          <p:spPr bwMode="auto">
            <a:xfrm>
              <a:off x="14577805" y="5679494"/>
              <a:ext cx="128276" cy="2405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36 256 1"/>
                <a:gd name="T1" fmla="*/ 0 256 1"/>
                <a:gd name="G21" fmla="+- 0 T0 T1"/>
                <a:gd name="G22" fmla="cos G20 G21"/>
                <a:gd name="G23" fmla="+- 136 0 0"/>
                <a:gd name="G24" fmla="+- 130 0 0"/>
                <a:gd name="G25" fmla="+- 125 0 0"/>
                <a:gd name="G26" fmla="+- 109 0 0"/>
                <a:gd name="G27" fmla="+- 99 0 0"/>
                <a:gd name="G28" fmla="+- 99 0 0"/>
                <a:gd name="G29" fmla="+- 99 0 0"/>
                <a:gd name="G30" fmla="+- 99 0 0"/>
                <a:gd name="G31" fmla="*/ 1 0 0"/>
                <a:gd name="T2" fmla="*/ 109 256 1"/>
                <a:gd name="T3" fmla="*/ 0 256 1"/>
                <a:gd name="G32" fmla="+- 0 T2 T3"/>
                <a:gd name="G33" fmla="cos G31 G32"/>
                <a:gd name="G34" fmla="+- 1 0 0"/>
                <a:gd name="G35" fmla="+- 1 0 0"/>
                <a:gd name="G36" fmla="+- 1 0 0"/>
                <a:gd name="G37" fmla="+- 1 0 0"/>
                <a:gd name="G38" fmla="+- 1 0 0"/>
                <a:gd name="G39" fmla="+- 1 0 0"/>
                <a:gd name="G40" fmla="+- 1 0 0"/>
                <a:gd name="G41" fmla="+- 1 0 0"/>
                <a:gd name="G42" fmla="+- 1 0 0"/>
                <a:gd name="G43" fmla="+- 63 0 0"/>
                <a:gd name="G44" fmla="+- 37 0 0"/>
                <a:gd name="G45" fmla="+- 16 0 0"/>
                <a:gd name="G46" fmla="+- 1 0 0"/>
                <a:gd name="G47" fmla="+- 1 0 0"/>
                <a:gd name="G48" fmla="+- 1 0 0"/>
                <a:gd name="G49" fmla="+- 1 0 0"/>
                <a:gd name="G50" fmla="+- 1 0 0"/>
                <a:gd name="G51" fmla="+- 1 0 0"/>
                <a:gd name="G52" fmla="+- 1 0 0"/>
                <a:gd name="G53" fmla="+- 1 0 0"/>
                <a:gd name="G54" fmla="+- 1 0 0"/>
                <a:gd name="T4" fmla="*/ 15 w 78"/>
                <a:gd name="T5" fmla="*/ 8 h 142"/>
                <a:gd name="T6" fmla="*/ 15 w 78"/>
                <a:gd name="T7" fmla="*/ 8 h 142"/>
                <a:gd name="T8" fmla="*/ 9 w 78"/>
                <a:gd name="T9" fmla="*/ 2 h 142"/>
                <a:gd name="T10" fmla="*/ 4 w 78"/>
                <a:gd name="T11" fmla="*/ 7 h 142"/>
                <a:gd name="T12" fmla="*/ 10 w 78"/>
                <a:gd name="T13" fmla="*/ 14 h 142"/>
                <a:gd name="T14" fmla="*/ 17 w 78"/>
                <a:gd name="T15" fmla="*/ 22 h 142"/>
                <a:gd name="T16" fmla="*/ 8 w 78"/>
                <a:gd name="T17" fmla="*/ 31 h 142"/>
                <a:gd name="T18" fmla="*/ 3 w 78"/>
                <a:gd name="T19" fmla="*/ 30 h 142"/>
                <a:gd name="T20" fmla="*/ 1 w 78"/>
                <a:gd name="T21" fmla="*/ 28 h 142"/>
                <a:gd name="T22" fmla="*/ 0 w 78"/>
                <a:gd name="T23" fmla="*/ 22 h 142"/>
                <a:gd name="T24" fmla="*/ 1 w 78"/>
                <a:gd name="T25" fmla="*/ 22 h 142"/>
                <a:gd name="T26" fmla="*/ 9 w 78"/>
                <a:gd name="T27" fmla="*/ 28 h 142"/>
                <a:gd name="T28" fmla="*/ 14 w 78"/>
                <a:gd name="T29" fmla="*/ 24 h 142"/>
                <a:gd name="T30" fmla="*/ 8 w 78"/>
                <a:gd name="T31" fmla="*/ 17 h 142"/>
                <a:gd name="T32" fmla="*/ 1 w 78"/>
                <a:gd name="T33" fmla="*/ 8 h 142"/>
                <a:gd name="T34" fmla="*/ 10 w 78"/>
                <a:gd name="T35" fmla="*/ 0 h 142"/>
                <a:gd name="T36" fmla="*/ 16 w 78"/>
                <a:gd name="T37" fmla="*/ 1 h 142"/>
                <a:gd name="T38" fmla="*/ 16 w 78"/>
                <a:gd name="T39" fmla="*/ 8 h 142"/>
                <a:gd name="T40" fmla="*/ 15 w 78"/>
                <a:gd name="T41" fmla="*/ 8 h 142"/>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8" h="142">
                  <a:moveTo>
                    <a:pt x="67" y="37"/>
                  </a:moveTo>
                  <a:lnTo>
                    <a:pt x="67" y="37"/>
                  </a:lnTo>
                  <a:cubicBezTo>
                    <a:pt x="62" y="21"/>
                    <a:pt x="57" y="11"/>
                    <a:pt x="41" y="11"/>
                  </a:cubicBezTo>
                  <a:cubicBezTo>
                    <a:pt x="25" y="11"/>
                    <a:pt x="20" y="21"/>
                    <a:pt x="20" y="32"/>
                  </a:cubicBezTo>
                  <a:cubicBezTo>
                    <a:pt x="20" y="47"/>
                    <a:pt x="30" y="53"/>
                    <a:pt x="46" y="63"/>
                  </a:cubicBezTo>
                  <a:cubicBezTo>
                    <a:pt x="62" y="68"/>
                    <a:pt x="77" y="78"/>
                    <a:pt x="77" y="99"/>
                  </a:cubicBezTo>
                  <a:cubicBezTo>
                    <a:pt x="77" y="120"/>
                    <a:pt x="62" y="141"/>
                    <a:pt x="35" y="141"/>
                  </a:cubicBezTo>
                  <a:cubicBezTo>
                    <a:pt x="25" y="141"/>
                    <a:pt x="20" y="136"/>
                    <a:pt x="15" y="136"/>
                  </a:cubicBezTo>
                  <a:cubicBezTo>
                    <a:pt x="10" y="136"/>
                    <a:pt x="5" y="136"/>
                    <a:pt x="5" y="130"/>
                  </a:cubicBezTo>
                  <a:cubicBezTo>
                    <a:pt x="5" y="125"/>
                    <a:pt x="0" y="109"/>
                    <a:pt x="0" y="99"/>
                  </a:cubicBezTo>
                  <a:cubicBezTo>
                    <a:pt x="5" y="99"/>
                    <a:pt x="5" y="99"/>
                    <a:pt x="5" y="99"/>
                  </a:cubicBezTo>
                  <a:cubicBezTo>
                    <a:pt x="10" y="109"/>
                    <a:pt x="20" y="130"/>
                    <a:pt x="41" y="130"/>
                  </a:cubicBezTo>
                  <a:cubicBezTo>
                    <a:pt x="52" y="130"/>
                    <a:pt x="62" y="120"/>
                    <a:pt x="62" y="109"/>
                  </a:cubicBezTo>
                  <a:cubicBezTo>
                    <a:pt x="62" y="94"/>
                    <a:pt x="52" y="83"/>
                    <a:pt x="35" y="78"/>
                  </a:cubicBezTo>
                  <a:cubicBezTo>
                    <a:pt x="25" y="73"/>
                    <a:pt x="5" y="63"/>
                    <a:pt x="5" y="37"/>
                  </a:cubicBezTo>
                  <a:cubicBezTo>
                    <a:pt x="5" y="16"/>
                    <a:pt x="20" y="0"/>
                    <a:pt x="46" y="0"/>
                  </a:cubicBezTo>
                  <a:cubicBezTo>
                    <a:pt x="57" y="0"/>
                    <a:pt x="62" y="6"/>
                    <a:pt x="72" y="6"/>
                  </a:cubicBezTo>
                  <a:cubicBezTo>
                    <a:pt x="72" y="16"/>
                    <a:pt x="72" y="21"/>
                    <a:pt x="72" y="37"/>
                  </a:cubicBezTo>
                  <a:lnTo>
                    <a:pt x="67" y="37"/>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6" name="Freeform 112"/>
            <p:cNvSpPr>
              <a:spLocks noChangeArrowheads="1"/>
            </p:cNvSpPr>
            <p:nvPr/>
          </p:nvSpPr>
          <p:spPr bwMode="auto">
            <a:xfrm>
              <a:off x="14746167" y="5767679"/>
              <a:ext cx="136293" cy="16033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T0" fmla="*/ 94 256 1"/>
                <a:gd name="T1" fmla="*/ 0 256 1"/>
                <a:gd name="G12" fmla="+- 0 T0 T1"/>
                <a:gd name="G13" fmla="cos G11 G12"/>
                <a:gd name="G14" fmla="+- 78 0 0"/>
                <a:gd name="G15" fmla="+- 68 0 0"/>
                <a:gd name="G16" fmla="+- 57 0 0"/>
                <a:gd name="G17" fmla="+- 52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T2" fmla="*/ 31 256 1"/>
                <a:gd name="T3" fmla="*/ 0 256 1"/>
                <a:gd name="G35" fmla="+- 0 T2 T3"/>
                <a:gd name="G36" fmla="cos G34 G35"/>
                <a:gd name="G37" fmla="+- 31 0 0"/>
                <a:gd name="G38" fmla="+- 26 0 0"/>
                <a:gd name="G39" fmla="+- 21 0 0"/>
                <a:gd name="G40" fmla="+- 16 0 0"/>
                <a:gd name="G41" fmla="+- 16 0 0"/>
                <a:gd name="G42" fmla="*/ 1 0 0"/>
                <a:gd name="T4" fmla="*/ 11 256 1"/>
                <a:gd name="T5" fmla="*/ 0 256 1"/>
                <a:gd name="G43" fmla="+- 0 T4 T5"/>
                <a:gd name="G44" fmla="cos G42 G43"/>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T6" fmla="*/ 13 w 84"/>
                <a:gd name="T7" fmla="*/ 21 h 95"/>
                <a:gd name="T8" fmla="*/ 13 w 84"/>
                <a:gd name="T9" fmla="*/ 21 h 95"/>
                <a:gd name="T10" fmla="*/ 11 w 84"/>
                <a:gd name="T11" fmla="*/ 20 h 95"/>
                <a:gd name="T12" fmla="*/ 11 w 84"/>
                <a:gd name="T13" fmla="*/ 17 h 95"/>
                <a:gd name="T14" fmla="*/ 5 w 84"/>
                <a:gd name="T15" fmla="*/ 21 h 95"/>
                <a:gd name="T16" fmla="*/ 0 w 84"/>
                <a:gd name="T17" fmla="*/ 15 h 95"/>
                <a:gd name="T18" fmla="*/ 3 w 84"/>
                <a:gd name="T19" fmla="*/ 10 h 95"/>
                <a:gd name="T20" fmla="*/ 10 w 84"/>
                <a:gd name="T21" fmla="*/ 7 h 95"/>
                <a:gd name="T22" fmla="*/ 10 w 84"/>
                <a:gd name="T23" fmla="*/ 7 h 95"/>
                <a:gd name="T24" fmla="*/ 7 w 84"/>
                <a:gd name="T25" fmla="*/ 1 h 95"/>
                <a:gd name="T26" fmla="*/ 4 w 84"/>
                <a:gd name="T27" fmla="*/ 2 h 95"/>
                <a:gd name="T28" fmla="*/ 3 w 84"/>
                <a:gd name="T29" fmla="*/ 6 h 95"/>
                <a:gd name="T30" fmla="*/ 2 w 84"/>
                <a:gd name="T31" fmla="*/ 7 h 95"/>
                <a:gd name="T32" fmla="*/ 0 w 84"/>
                <a:gd name="T33" fmla="*/ 5 h 95"/>
                <a:gd name="T34" fmla="*/ 2 w 84"/>
                <a:gd name="T35" fmla="*/ 2 h 95"/>
                <a:gd name="T36" fmla="*/ 8 w 84"/>
                <a:gd name="T37" fmla="*/ 0 h 95"/>
                <a:gd name="T38" fmla="*/ 12 w 84"/>
                <a:gd name="T39" fmla="*/ 1 h 95"/>
                <a:gd name="T40" fmla="*/ 13 w 84"/>
                <a:gd name="T41" fmla="*/ 6 h 95"/>
                <a:gd name="T42" fmla="*/ 13 w 84"/>
                <a:gd name="T43" fmla="*/ 15 h 95"/>
                <a:gd name="T44" fmla="*/ 16 w 84"/>
                <a:gd name="T45" fmla="*/ 17 h 95"/>
                <a:gd name="T46" fmla="*/ 17 w 84"/>
                <a:gd name="T47" fmla="*/ 17 h 95"/>
                <a:gd name="T48" fmla="*/ 18 w 84"/>
                <a:gd name="T49" fmla="*/ 18 h 95"/>
                <a:gd name="T50" fmla="*/ 13 w 84"/>
                <a:gd name="T51" fmla="*/ 21 h 95"/>
                <a:gd name="T52" fmla="*/ 10 w 84"/>
                <a:gd name="T53" fmla="*/ 9 h 95"/>
                <a:gd name="T54" fmla="*/ 10 w 84"/>
                <a:gd name="T55" fmla="*/ 9 h 95"/>
                <a:gd name="T56" fmla="*/ 7 w 84"/>
                <a:gd name="T57" fmla="*/ 10 h 95"/>
                <a:gd name="T58" fmla="*/ 4 w 84"/>
                <a:gd name="T59" fmla="*/ 14 h 95"/>
                <a:gd name="T60" fmla="*/ 7 w 84"/>
                <a:gd name="T61" fmla="*/ 17 h 95"/>
                <a:gd name="T62" fmla="*/ 10 w 84"/>
                <a:gd name="T63" fmla="*/ 16 h 95"/>
                <a:gd name="T64" fmla="*/ 10 w 84"/>
                <a:gd name="T65" fmla="*/ 9 h 95"/>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4" h="95">
                  <a:moveTo>
                    <a:pt x="62" y="94"/>
                  </a:moveTo>
                  <a:lnTo>
                    <a:pt x="62" y="94"/>
                  </a:lnTo>
                  <a:cubicBezTo>
                    <a:pt x="62" y="94"/>
                    <a:pt x="57" y="89"/>
                    <a:pt x="52" y="89"/>
                  </a:cubicBezTo>
                  <a:cubicBezTo>
                    <a:pt x="52" y="83"/>
                    <a:pt x="52" y="83"/>
                    <a:pt x="52" y="78"/>
                  </a:cubicBezTo>
                  <a:cubicBezTo>
                    <a:pt x="42" y="83"/>
                    <a:pt x="31" y="94"/>
                    <a:pt x="25" y="94"/>
                  </a:cubicBezTo>
                  <a:cubicBezTo>
                    <a:pt x="10" y="94"/>
                    <a:pt x="0" y="78"/>
                    <a:pt x="0" y="68"/>
                  </a:cubicBezTo>
                  <a:cubicBezTo>
                    <a:pt x="0" y="57"/>
                    <a:pt x="5" y="52"/>
                    <a:pt x="15" y="47"/>
                  </a:cubicBezTo>
                  <a:cubicBezTo>
                    <a:pt x="31" y="42"/>
                    <a:pt x="47" y="36"/>
                    <a:pt x="47" y="31"/>
                  </a:cubicBezTo>
                  <a:cubicBezTo>
                    <a:pt x="47" y="16"/>
                    <a:pt x="42" y="6"/>
                    <a:pt x="31" y="6"/>
                  </a:cubicBezTo>
                  <a:cubicBezTo>
                    <a:pt x="25" y="6"/>
                    <a:pt x="25" y="11"/>
                    <a:pt x="20" y="11"/>
                  </a:cubicBezTo>
                  <a:cubicBezTo>
                    <a:pt x="20" y="16"/>
                    <a:pt x="20" y="21"/>
                    <a:pt x="15" y="26"/>
                  </a:cubicBezTo>
                  <a:cubicBezTo>
                    <a:pt x="15" y="26"/>
                    <a:pt x="15" y="31"/>
                    <a:pt x="10" y="31"/>
                  </a:cubicBezTo>
                  <a:cubicBezTo>
                    <a:pt x="5" y="31"/>
                    <a:pt x="0" y="26"/>
                    <a:pt x="0" y="21"/>
                  </a:cubicBezTo>
                  <a:cubicBezTo>
                    <a:pt x="0" y="16"/>
                    <a:pt x="5" y="16"/>
                    <a:pt x="10" y="11"/>
                  </a:cubicBezTo>
                  <a:cubicBezTo>
                    <a:pt x="15" y="11"/>
                    <a:pt x="25" y="0"/>
                    <a:pt x="36" y="0"/>
                  </a:cubicBezTo>
                  <a:cubicBezTo>
                    <a:pt x="47" y="0"/>
                    <a:pt x="52" y="0"/>
                    <a:pt x="57" y="6"/>
                  </a:cubicBezTo>
                  <a:cubicBezTo>
                    <a:pt x="62" y="11"/>
                    <a:pt x="62" y="16"/>
                    <a:pt x="62" y="26"/>
                  </a:cubicBezTo>
                  <a:cubicBezTo>
                    <a:pt x="62" y="68"/>
                    <a:pt x="62" y="68"/>
                    <a:pt x="62" y="68"/>
                  </a:cubicBezTo>
                  <a:cubicBezTo>
                    <a:pt x="62" y="73"/>
                    <a:pt x="67" y="78"/>
                    <a:pt x="73" y="78"/>
                  </a:cubicBezTo>
                  <a:lnTo>
                    <a:pt x="78" y="78"/>
                  </a:lnTo>
                  <a:cubicBezTo>
                    <a:pt x="83" y="83"/>
                    <a:pt x="83" y="83"/>
                    <a:pt x="83" y="83"/>
                  </a:cubicBezTo>
                  <a:lnTo>
                    <a:pt x="62" y="94"/>
                  </a:lnTo>
                  <a:close/>
                  <a:moveTo>
                    <a:pt x="47" y="42"/>
                  </a:moveTo>
                  <a:lnTo>
                    <a:pt x="47" y="42"/>
                  </a:lnTo>
                  <a:cubicBezTo>
                    <a:pt x="47" y="42"/>
                    <a:pt x="36" y="47"/>
                    <a:pt x="31" y="47"/>
                  </a:cubicBezTo>
                  <a:cubicBezTo>
                    <a:pt x="20" y="52"/>
                    <a:pt x="20" y="57"/>
                    <a:pt x="20" y="62"/>
                  </a:cubicBezTo>
                  <a:cubicBezTo>
                    <a:pt x="20" y="73"/>
                    <a:pt x="25" y="78"/>
                    <a:pt x="31" y="78"/>
                  </a:cubicBezTo>
                  <a:cubicBezTo>
                    <a:pt x="36" y="78"/>
                    <a:pt x="47" y="78"/>
                    <a:pt x="47" y="73"/>
                  </a:cubicBezTo>
                  <a:lnTo>
                    <a:pt x="47" y="42"/>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7" name="Freeform 113"/>
            <p:cNvSpPr>
              <a:spLocks noChangeArrowheads="1"/>
            </p:cNvSpPr>
            <p:nvPr/>
          </p:nvSpPr>
          <p:spPr bwMode="auto">
            <a:xfrm>
              <a:off x="9687299" y="6401008"/>
              <a:ext cx="104224" cy="272573"/>
            </a:xfrm>
            <a:custGeom>
              <a:avLst/>
              <a:gdLst>
                <a:gd name="G0" fmla="+- 156 0 0"/>
                <a:gd name="G1" fmla="+- 156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22 0 0"/>
                <a:gd name="G15" fmla="+- 22 0 0"/>
                <a:gd name="G16" fmla="+- 22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3 h 157"/>
                <a:gd name="T6" fmla="*/ 5 w 68"/>
                <a:gd name="T7" fmla="*/ 28 h 157"/>
                <a:gd name="T8" fmla="*/ 5 w 68"/>
                <a:gd name="T9" fmla="*/ 7 h 157"/>
                <a:gd name="T10" fmla="*/ 3 w 68"/>
                <a:gd name="T11" fmla="*/ 5 h 157"/>
                <a:gd name="T12" fmla="*/ 0 w 68"/>
                <a:gd name="T13" fmla="*/ 5 h 157"/>
                <a:gd name="T14" fmla="*/ 0 w 68"/>
                <a:gd name="T15" fmla="*/ 4 h 157"/>
                <a:gd name="T16" fmla="*/ 10 w 68"/>
                <a:gd name="T17" fmla="*/ 0 h 157"/>
                <a:gd name="T18" fmla="*/ 10 w 68"/>
                <a:gd name="T19" fmla="*/ 28 h 157"/>
                <a:gd name="T20" fmla="*/ 14 w 68"/>
                <a:gd name="T21" fmla="*/ 33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46"/>
                    <a:pt x="0" y="146"/>
                    <a:pt x="0" y="146"/>
                  </a:cubicBezTo>
                  <a:cubicBezTo>
                    <a:pt x="26" y="146"/>
                    <a:pt x="26" y="146"/>
                    <a:pt x="26" y="125"/>
                  </a:cubicBezTo>
                  <a:cubicBezTo>
                    <a:pt x="26" y="32"/>
                    <a:pt x="26" y="32"/>
                    <a:pt x="26" y="32"/>
                  </a:cubicBezTo>
                  <a:cubicBezTo>
                    <a:pt x="26" y="22"/>
                    <a:pt x="26" y="22"/>
                    <a:pt x="15" y="22"/>
                  </a:cubicBezTo>
                  <a:cubicBezTo>
                    <a:pt x="0" y="22"/>
                    <a:pt x="0" y="22"/>
                    <a:pt x="0" y="22"/>
                  </a:cubicBezTo>
                  <a:cubicBezTo>
                    <a:pt x="0" y="16"/>
                    <a:pt x="0" y="16"/>
                    <a:pt x="0" y="16"/>
                  </a:cubicBezTo>
                  <a:cubicBezTo>
                    <a:pt x="15" y="11"/>
                    <a:pt x="31" y="6"/>
                    <a:pt x="47" y="0"/>
                  </a:cubicBezTo>
                  <a:cubicBezTo>
                    <a:pt x="47" y="125"/>
                    <a:pt x="47" y="125"/>
                    <a:pt x="47" y="125"/>
                  </a:cubicBezTo>
                  <a:cubicBezTo>
                    <a:pt x="47" y="146"/>
                    <a:pt x="47" y="146"/>
                    <a:pt x="67" y="146"/>
                  </a:cubicBezTo>
                  <a:cubicBezTo>
                    <a:pt x="67" y="156"/>
                    <a:pt x="67" y="156"/>
                    <a:pt x="67"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8" name="Freeform 114"/>
            <p:cNvSpPr>
              <a:spLocks noChangeArrowheads="1"/>
            </p:cNvSpPr>
            <p:nvPr/>
          </p:nvSpPr>
          <p:spPr bwMode="auto">
            <a:xfrm>
              <a:off x="10489021" y="6401008"/>
              <a:ext cx="168362" cy="272573"/>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7 0 0"/>
                <a:gd name="G24" fmla="+- 37 0 0"/>
                <a:gd name="G25" fmla="+- 37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8 h 157"/>
                <a:gd name="T2" fmla="*/ 22 w 100"/>
                <a:gd name="T3" fmla="*/ 28 h 157"/>
                <a:gd name="T4" fmla="*/ 20 w 100"/>
                <a:gd name="T5" fmla="*/ 35 h 157"/>
                <a:gd name="T6" fmla="*/ 0 w 100"/>
                <a:gd name="T7" fmla="*/ 35 h 157"/>
                <a:gd name="T8" fmla="*/ 0 w 100"/>
                <a:gd name="T9" fmla="*/ 34 h 157"/>
                <a:gd name="T10" fmla="*/ 8 w 100"/>
                <a:gd name="T11" fmla="*/ 25 h 157"/>
                <a:gd name="T12" fmla="*/ 15 w 100"/>
                <a:gd name="T13" fmla="*/ 10 h 157"/>
                <a:gd name="T14" fmla="*/ 9 w 100"/>
                <a:gd name="T15" fmla="*/ 4 h 157"/>
                <a:gd name="T16" fmla="*/ 1 w 100"/>
                <a:gd name="T17" fmla="*/ 9 h 157"/>
                <a:gd name="T18" fmla="*/ 0 w 100"/>
                <a:gd name="T19" fmla="*/ 8 h 157"/>
                <a:gd name="T20" fmla="*/ 4 w 100"/>
                <a:gd name="T21" fmla="*/ 4 h 157"/>
                <a:gd name="T22" fmla="*/ 10 w 100"/>
                <a:gd name="T23" fmla="*/ 0 h 157"/>
                <a:gd name="T24" fmla="*/ 20 w 100"/>
                <a:gd name="T25" fmla="*/ 9 h 157"/>
                <a:gd name="T26" fmla="*/ 13 w 100"/>
                <a:gd name="T27" fmla="*/ 22 h 157"/>
                <a:gd name="T28" fmla="*/ 5 w 100"/>
                <a:gd name="T29" fmla="*/ 30 h 157"/>
                <a:gd name="T30" fmla="*/ 15 w 100"/>
                <a:gd name="T31" fmla="*/ 30 h 157"/>
                <a:gd name="T32" fmla="*/ 21 w 100"/>
                <a:gd name="T33" fmla="*/ 27 h 157"/>
                <a:gd name="T34" fmla="*/ 22 w 100"/>
                <a:gd name="T35" fmla="*/ 2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7">
                  <a:moveTo>
                    <a:pt x="99" y="125"/>
                  </a:moveTo>
                  <a:lnTo>
                    <a:pt x="99" y="125"/>
                  </a:lnTo>
                  <a:cubicBezTo>
                    <a:pt x="94" y="135"/>
                    <a:pt x="94" y="146"/>
                    <a:pt x="89" y="156"/>
                  </a:cubicBezTo>
                  <a:cubicBezTo>
                    <a:pt x="0" y="156"/>
                    <a:pt x="0" y="156"/>
                    <a:pt x="0" y="156"/>
                  </a:cubicBezTo>
                  <a:cubicBezTo>
                    <a:pt x="0" y="151"/>
                    <a:pt x="0" y="151"/>
                    <a:pt x="0" y="151"/>
                  </a:cubicBezTo>
                  <a:cubicBezTo>
                    <a:pt x="16" y="135"/>
                    <a:pt x="26" y="120"/>
                    <a:pt x="36" y="110"/>
                  </a:cubicBezTo>
                  <a:cubicBezTo>
                    <a:pt x="52" y="89"/>
                    <a:pt x="68" y="68"/>
                    <a:pt x="68" y="47"/>
                  </a:cubicBezTo>
                  <a:cubicBezTo>
                    <a:pt x="68" y="27"/>
                    <a:pt x="57" y="16"/>
                    <a:pt x="42" y="16"/>
                  </a:cubicBezTo>
                  <a:cubicBezTo>
                    <a:pt x="26" y="16"/>
                    <a:pt x="16" y="32"/>
                    <a:pt x="6" y="42"/>
                  </a:cubicBezTo>
                  <a:cubicBezTo>
                    <a:pt x="0" y="37"/>
                    <a:pt x="0" y="37"/>
                    <a:pt x="0" y="37"/>
                  </a:cubicBezTo>
                  <a:cubicBezTo>
                    <a:pt x="16" y="16"/>
                    <a:pt x="16" y="16"/>
                    <a:pt x="16" y="16"/>
                  </a:cubicBezTo>
                  <a:cubicBezTo>
                    <a:pt x="26" y="6"/>
                    <a:pt x="36" y="0"/>
                    <a:pt x="47" y="0"/>
                  </a:cubicBezTo>
                  <a:cubicBezTo>
                    <a:pt x="68" y="0"/>
                    <a:pt x="89" y="16"/>
                    <a:pt x="89" y="42"/>
                  </a:cubicBezTo>
                  <a:cubicBezTo>
                    <a:pt x="89" y="63"/>
                    <a:pt x="78" y="78"/>
                    <a:pt x="57" y="99"/>
                  </a:cubicBezTo>
                  <a:cubicBezTo>
                    <a:pt x="21" y="135"/>
                    <a:pt x="21" y="135"/>
                    <a:pt x="21" y="135"/>
                  </a:cubicBezTo>
                  <a:cubicBezTo>
                    <a:pt x="68" y="135"/>
                    <a:pt x="68" y="135"/>
                    <a:pt x="68" y="135"/>
                  </a:cubicBezTo>
                  <a:cubicBezTo>
                    <a:pt x="83" y="135"/>
                    <a:pt x="83" y="135"/>
                    <a:pt x="94" y="120"/>
                  </a:cubicBezTo>
                  <a:lnTo>
                    <a:pt x="99"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9" name="Freeform 115"/>
            <p:cNvSpPr>
              <a:spLocks noChangeArrowheads="1"/>
            </p:cNvSpPr>
            <p:nvPr/>
          </p:nvSpPr>
          <p:spPr bwMode="auto">
            <a:xfrm>
              <a:off x="11330831" y="6401008"/>
              <a:ext cx="144310" cy="272573"/>
            </a:xfrm>
            <a:custGeom>
              <a:avLst/>
              <a:gdLst>
                <a:gd name="G0" fmla="+- 32 0 0"/>
                <a:gd name="G1" fmla="+- 32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1 0 0"/>
                <a:gd name="G26" fmla="+- 151 0 0"/>
                <a:gd name="G27" fmla="+- 146 0 0"/>
                <a:gd name="G28" fmla="+- 146 0 0"/>
                <a:gd name="G29" fmla="+- 141 0 0"/>
                <a:gd name="G30" fmla="+- 135 0 0"/>
                <a:gd name="G31" fmla="+- 135 0 0"/>
                <a:gd name="G32" fmla="+- 130 0 0"/>
                <a:gd name="G33" fmla="*/ 1 0 0"/>
                <a:gd name="T0" fmla="*/ 130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7 256 1"/>
                <a:gd name="T3" fmla="*/ 0 256 1"/>
                <a:gd name="G60" fmla="+- 0 T2 T3"/>
                <a:gd name="G61" fmla="cos G59 G60"/>
                <a:gd name="G62" fmla="+- 32 0 0"/>
                <a:gd name="T4" fmla="*/ 1 w 89"/>
                <a:gd name="T5" fmla="*/ 7 h 157"/>
                <a:gd name="T6" fmla="*/ 1 w 89"/>
                <a:gd name="T7" fmla="*/ 7 h 157"/>
                <a:gd name="T8" fmla="*/ 3 w 89"/>
                <a:gd name="T9" fmla="*/ 4 h 157"/>
                <a:gd name="T10" fmla="*/ 10 w 89"/>
                <a:gd name="T11" fmla="*/ 0 h 157"/>
                <a:gd name="T12" fmla="*/ 17 w 89"/>
                <a:gd name="T13" fmla="*/ 7 h 157"/>
                <a:gd name="T14" fmla="*/ 16 w 89"/>
                <a:gd name="T15" fmla="*/ 12 h 157"/>
                <a:gd name="T16" fmla="*/ 12 w 89"/>
                <a:gd name="T17" fmla="*/ 14 h 157"/>
                <a:gd name="T18" fmla="*/ 12 w 89"/>
                <a:gd name="T19" fmla="*/ 14 h 157"/>
                <a:gd name="T20" fmla="*/ 19 w 89"/>
                <a:gd name="T21" fmla="*/ 22 h 157"/>
                <a:gd name="T22" fmla="*/ 5 w 89"/>
                <a:gd name="T23" fmla="*/ 35 h 157"/>
                <a:gd name="T24" fmla="*/ 0 w 89"/>
                <a:gd name="T25" fmla="*/ 34 h 157"/>
                <a:gd name="T26" fmla="*/ 0 w 89"/>
                <a:gd name="T27" fmla="*/ 31 h 157"/>
                <a:gd name="T28" fmla="*/ 1 w 89"/>
                <a:gd name="T29" fmla="*/ 29 h 157"/>
                <a:gd name="T30" fmla="*/ 2 w 89"/>
                <a:gd name="T31" fmla="*/ 29 h 157"/>
                <a:gd name="T32" fmla="*/ 9 w 89"/>
                <a:gd name="T33" fmla="*/ 33 h 157"/>
                <a:gd name="T34" fmla="*/ 14 w 89"/>
                <a:gd name="T35" fmla="*/ 25 h 157"/>
                <a:gd name="T36" fmla="*/ 8 w 89"/>
                <a:gd name="T37" fmla="*/ 17 h 157"/>
                <a:gd name="T38" fmla="*/ 4 w 89"/>
                <a:gd name="T39" fmla="*/ 17 h 157"/>
                <a:gd name="T40" fmla="*/ 4 w 89"/>
                <a:gd name="T41" fmla="*/ 16 h 157"/>
                <a:gd name="T42" fmla="*/ 13 w 89"/>
                <a:gd name="T43" fmla="*/ 8 h 157"/>
                <a:gd name="T44" fmla="*/ 8 w 89"/>
                <a:gd name="T45" fmla="*/ 4 h 157"/>
                <a:gd name="T46" fmla="*/ 2 w 89"/>
                <a:gd name="T47" fmla="*/ 8 h 157"/>
                <a:gd name="T48" fmla="*/ 1 w 89"/>
                <a:gd name="T49" fmla="*/ 7 h 15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9" h="157">
                  <a:moveTo>
                    <a:pt x="5" y="32"/>
                  </a:moveTo>
                  <a:lnTo>
                    <a:pt x="5" y="32"/>
                  </a:lnTo>
                  <a:cubicBezTo>
                    <a:pt x="15" y="16"/>
                    <a:pt x="15" y="16"/>
                    <a:pt x="15" y="16"/>
                  </a:cubicBezTo>
                  <a:cubicBezTo>
                    <a:pt x="20" y="6"/>
                    <a:pt x="31" y="0"/>
                    <a:pt x="46" y="0"/>
                  </a:cubicBezTo>
                  <a:cubicBezTo>
                    <a:pt x="67" y="0"/>
                    <a:pt x="78" y="16"/>
                    <a:pt x="78" y="32"/>
                  </a:cubicBezTo>
                  <a:cubicBezTo>
                    <a:pt x="78" y="42"/>
                    <a:pt x="78" y="47"/>
                    <a:pt x="73" y="52"/>
                  </a:cubicBezTo>
                  <a:cubicBezTo>
                    <a:pt x="67" y="52"/>
                    <a:pt x="62" y="58"/>
                    <a:pt x="57" y="63"/>
                  </a:cubicBezTo>
                  <a:cubicBezTo>
                    <a:pt x="78" y="68"/>
                    <a:pt x="88" y="83"/>
                    <a:pt x="88" y="99"/>
                  </a:cubicBezTo>
                  <a:cubicBezTo>
                    <a:pt x="88" y="141"/>
                    <a:pt x="41" y="156"/>
                    <a:pt x="25" y="156"/>
                  </a:cubicBezTo>
                  <a:cubicBezTo>
                    <a:pt x="15" y="156"/>
                    <a:pt x="5" y="151"/>
                    <a:pt x="0" y="151"/>
                  </a:cubicBezTo>
                  <a:cubicBezTo>
                    <a:pt x="0" y="146"/>
                    <a:pt x="0" y="146"/>
                    <a:pt x="0" y="141"/>
                  </a:cubicBezTo>
                  <a:cubicBezTo>
                    <a:pt x="0" y="135"/>
                    <a:pt x="0" y="135"/>
                    <a:pt x="5" y="130"/>
                  </a:cubicBezTo>
                  <a:lnTo>
                    <a:pt x="10" y="130"/>
                  </a:lnTo>
                  <a:cubicBezTo>
                    <a:pt x="15" y="141"/>
                    <a:pt x="25" y="146"/>
                    <a:pt x="41" y="146"/>
                  </a:cubicBezTo>
                  <a:cubicBezTo>
                    <a:pt x="57" y="146"/>
                    <a:pt x="67" y="130"/>
                    <a:pt x="67" y="110"/>
                  </a:cubicBezTo>
                  <a:cubicBezTo>
                    <a:pt x="67" y="83"/>
                    <a:pt x="51" y="78"/>
                    <a:pt x="36" y="78"/>
                  </a:cubicBezTo>
                  <a:cubicBezTo>
                    <a:pt x="31" y="78"/>
                    <a:pt x="25" y="78"/>
                    <a:pt x="20" y="78"/>
                  </a:cubicBezTo>
                  <a:cubicBezTo>
                    <a:pt x="20" y="73"/>
                    <a:pt x="20" y="73"/>
                    <a:pt x="20" y="73"/>
                  </a:cubicBezTo>
                  <a:cubicBezTo>
                    <a:pt x="41" y="68"/>
                    <a:pt x="62" y="58"/>
                    <a:pt x="62" y="37"/>
                  </a:cubicBezTo>
                  <a:cubicBezTo>
                    <a:pt x="62" y="22"/>
                    <a:pt x="51" y="16"/>
                    <a:pt x="36" y="16"/>
                  </a:cubicBezTo>
                  <a:cubicBezTo>
                    <a:pt x="25" y="16"/>
                    <a:pt x="15" y="27"/>
                    <a:pt x="10" y="37"/>
                  </a:cubicBezTo>
                  <a:lnTo>
                    <a:pt x="5" y="32"/>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0" name="Freeform 116"/>
            <p:cNvSpPr>
              <a:spLocks noChangeArrowheads="1"/>
            </p:cNvSpPr>
            <p:nvPr/>
          </p:nvSpPr>
          <p:spPr bwMode="auto">
            <a:xfrm>
              <a:off x="12148586" y="6401008"/>
              <a:ext cx="176378" cy="2725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0 0 0"/>
                <a:gd name="G24" fmla="+- 110 0 0"/>
                <a:gd name="G25" fmla="+- 110 0 0"/>
                <a:gd name="G26" fmla="+- 105 0 0"/>
                <a:gd name="G27" fmla="+- 105 0 0"/>
                <a:gd name="G28" fmla="+- 105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7 w 104"/>
                <a:gd name="T1" fmla="*/ 25 h 157"/>
                <a:gd name="T2" fmla="*/ 17 w 104"/>
                <a:gd name="T3" fmla="*/ 25 h 157"/>
                <a:gd name="T4" fmla="*/ 17 w 104"/>
                <a:gd name="T5" fmla="*/ 29 h 157"/>
                <a:gd name="T6" fmla="*/ 22 w 104"/>
                <a:gd name="T7" fmla="*/ 33 h 157"/>
                <a:gd name="T8" fmla="*/ 22 w 104"/>
                <a:gd name="T9" fmla="*/ 35 h 157"/>
                <a:gd name="T10" fmla="*/ 8 w 104"/>
                <a:gd name="T11" fmla="*/ 35 h 157"/>
                <a:gd name="T12" fmla="*/ 8 w 104"/>
                <a:gd name="T13" fmla="*/ 33 h 157"/>
                <a:gd name="T14" fmla="*/ 13 w 104"/>
                <a:gd name="T15" fmla="*/ 29 h 157"/>
                <a:gd name="T16" fmla="*/ 13 w 104"/>
                <a:gd name="T17" fmla="*/ 25 h 157"/>
                <a:gd name="T18" fmla="*/ 0 w 104"/>
                <a:gd name="T19" fmla="*/ 25 h 157"/>
                <a:gd name="T20" fmla="*/ 0 w 104"/>
                <a:gd name="T21" fmla="*/ 23 h 157"/>
                <a:gd name="T22" fmla="*/ 16 w 104"/>
                <a:gd name="T23" fmla="*/ 0 h 157"/>
                <a:gd name="T24" fmla="*/ 17 w 104"/>
                <a:gd name="T25" fmla="*/ 0 h 157"/>
                <a:gd name="T26" fmla="*/ 17 w 104"/>
                <a:gd name="T27" fmla="*/ 22 h 157"/>
                <a:gd name="T28" fmla="*/ 23 w 104"/>
                <a:gd name="T29" fmla="*/ 22 h 157"/>
                <a:gd name="T30" fmla="*/ 23 w 104"/>
                <a:gd name="T31" fmla="*/ 25 h 157"/>
                <a:gd name="T32" fmla="*/ 17 w 104"/>
                <a:gd name="T33" fmla="*/ 25 h 157"/>
                <a:gd name="T34" fmla="*/ 13 w 104"/>
                <a:gd name="T35" fmla="*/ 6 h 157"/>
                <a:gd name="T36" fmla="*/ 13 w 104"/>
                <a:gd name="T37" fmla="*/ 6 h 157"/>
                <a:gd name="T38" fmla="*/ 13 w 104"/>
                <a:gd name="T39" fmla="*/ 6 h 157"/>
                <a:gd name="T40" fmla="*/ 3 w 104"/>
                <a:gd name="T41" fmla="*/ 22 h 157"/>
                <a:gd name="T42" fmla="*/ 13 w 104"/>
                <a:gd name="T43" fmla="*/ 22 h 157"/>
                <a:gd name="T44" fmla="*/ 13 w 104"/>
                <a:gd name="T45"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7">
                  <a:moveTo>
                    <a:pt x="77" y="110"/>
                  </a:moveTo>
                  <a:lnTo>
                    <a:pt x="77" y="110"/>
                  </a:lnTo>
                  <a:cubicBezTo>
                    <a:pt x="77" y="130"/>
                    <a:pt x="77" y="130"/>
                    <a:pt x="77" y="130"/>
                  </a:cubicBezTo>
                  <a:cubicBezTo>
                    <a:pt x="77" y="146"/>
                    <a:pt x="83" y="146"/>
                    <a:pt x="98" y="146"/>
                  </a:cubicBezTo>
                  <a:cubicBezTo>
                    <a:pt x="98" y="156"/>
                    <a:pt x="98" y="156"/>
                    <a:pt x="98" y="156"/>
                  </a:cubicBezTo>
                  <a:cubicBezTo>
                    <a:pt x="36" y="156"/>
                    <a:pt x="36" y="156"/>
                    <a:pt x="36" y="156"/>
                  </a:cubicBezTo>
                  <a:cubicBezTo>
                    <a:pt x="36" y="146"/>
                    <a:pt x="36" y="146"/>
                    <a:pt x="36" y="146"/>
                  </a:cubicBezTo>
                  <a:cubicBezTo>
                    <a:pt x="61" y="146"/>
                    <a:pt x="61" y="146"/>
                    <a:pt x="61" y="130"/>
                  </a:cubicBezTo>
                  <a:cubicBezTo>
                    <a:pt x="61" y="110"/>
                    <a:pt x="61" y="110"/>
                    <a:pt x="61" y="110"/>
                  </a:cubicBezTo>
                  <a:cubicBezTo>
                    <a:pt x="0" y="110"/>
                    <a:pt x="0" y="110"/>
                    <a:pt x="0" y="110"/>
                  </a:cubicBezTo>
                  <a:cubicBezTo>
                    <a:pt x="0" y="105"/>
                    <a:pt x="0" y="105"/>
                    <a:pt x="0" y="105"/>
                  </a:cubicBezTo>
                  <a:cubicBezTo>
                    <a:pt x="20" y="68"/>
                    <a:pt x="46" y="37"/>
                    <a:pt x="72" y="0"/>
                  </a:cubicBezTo>
                  <a:cubicBezTo>
                    <a:pt x="77" y="0"/>
                    <a:pt x="77" y="0"/>
                    <a:pt x="77" y="0"/>
                  </a:cubicBezTo>
                  <a:cubicBezTo>
                    <a:pt x="77" y="99"/>
                    <a:pt x="77" y="99"/>
                    <a:pt x="77" y="99"/>
                  </a:cubicBezTo>
                  <a:cubicBezTo>
                    <a:pt x="103" y="99"/>
                    <a:pt x="103" y="99"/>
                    <a:pt x="103" y="99"/>
                  </a:cubicBezTo>
                  <a:cubicBezTo>
                    <a:pt x="103" y="110"/>
                    <a:pt x="103" y="110"/>
                    <a:pt x="103" y="110"/>
                  </a:cubicBezTo>
                  <a:lnTo>
                    <a:pt x="77" y="110"/>
                  </a:lnTo>
                  <a:close/>
                  <a:moveTo>
                    <a:pt x="61" y="27"/>
                  </a:moveTo>
                  <a:lnTo>
                    <a:pt x="61" y="27"/>
                  </a:lnTo>
                  <a:cubicBezTo>
                    <a:pt x="46" y="52"/>
                    <a:pt x="31" y="73"/>
                    <a:pt x="15" y="99"/>
                  </a:cubicBezTo>
                  <a:cubicBezTo>
                    <a:pt x="61" y="99"/>
                    <a:pt x="61" y="99"/>
                    <a:pt x="61" y="99"/>
                  </a:cubicBezTo>
                  <a:lnTo>
                    <a:pt x="61" y="27"/>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1" name="Freeform 117"/>
            <p:cNvSpPr>
              <a:spLocks noChangeArrowheads="1"/>
            </p:cNvSpPr>
            <p:nvPr/>
          </p:nvSpPr>
          <p:spPr bwMode="auto">
            <a:xfrm>
              <a:off x="12982377" y="6417042"/>
              <a:ext cx="152326"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5 0 0"/>
                <a:gd name="G16" fmla="+- 145 0 0"/>
                <a:gd name="G17" fmla="+- 140 0 0"/>
                <a:gd name="G18" fmla="+- 140 0 0"/>
                <a:gd name="G19" fmla="+- 135 0 0"/>
                <a:gd name="G20" fmla="+- 135 0 0"/>
                <a:gd name="G21" fmla="+- 129 0 0"/>
                <a:gd name="G22" fmla="+- 124 0 0"/>
                <a:gd name="G23" fmla="*/ 1 0 0"/>
                <a:gd name="T0" fmla="*/ 124 256 1"/>
                <a:gd name="T1" fmla="*/ 0 256 1"/>
                <a:gd name="G24" fmla="+- 0 T0 T1"/>
                <a:gd name="G25" fmla="cos G23 G24"/>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T2" fmla="*/ 72 256 1"/>
                <a:gd name="T3" fmla="*/ 0 256 1"/>
                <a:gd name="G38" fmla="+- 0 T2 T3"/>
                <a:gd name="G39" fmla="cos G37 G38"/>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T4" fmla="*/ 4 w 94"/>
                <a:gd name="T5" fmla="*/ 14 h 151"/>
                <a:gd name="T6" fmla="*/ 4 w 94"/>
                <a:gd name="T7" fmla="*/ 14 h 151"/>
                <a:gd name="T8" fmla="*/ 10 w 94"/>
                <a:gd name="T9" fmla="*/ 11 h 151"/>
                <a:gd name="T10" fmla="*/ 20 w 94"/>
                <a:gd name="T11" fmla="*/ 20 h 151"/>
                <a:gd name="T12" fmla="*/ 15 w 94"/>
                <a:gd name="T13" fmla="*/ 30 h 151"/>
                <a:gd name="T14" fmla="*/ 7 w 94"/>
                <a:gd name="T15" fmla="*/ 33 h 151"/>
                <a:gd name="T16" fmla="*/ 1 w 94"/>
                <a:gd name="T17" fmla="*/ 32 h 151"/>
                <a:gd name="T18" fmla="*/ 0 w 94"/>
                <a:gd name="T19" fmla="*/ 30 h 151"/>
                <a:gd name="T20" fmla="*/ 1 w 94"/>
                <a:gd name="T21" fmla="*/ 27 h 151"/>
                <a:gd name="T22" fmla="*/ 2 w 94"/>
                <a:gd name="T23" fmla="*/ 27 h 151"/>
                <a:gd name="T24" fmla="*/ 9 w 94"/>
                <a:gd name="T25" fmla="*/ 31 h 151"/>
                <a:gd name="T26" fmla="*/ 15 w 94"/>
                <a:gd name="T27" fmla="*/ 23 h 151"/>
                <a:gd name="T28" fmla="*/ 7 w 94"/>
                <a:gd name="T29" fmla="*/ 15 h 151"/>
                <a:gd name="T30" fmla="*/ 2 w 94"/>
                <a:gd name="T31" fmla="*/ 16 h 151"/>
                <a:gd name="T32" fmla="*/ 3 w 94"/>
                <a:gd name="T33" fmla="*/ 0 h 151"/>
                <a:gd name="T34" fmla="*/ 19 w 94"/>
                <a:gd name="T35" fmla="*/ 0 h 151"/>
                <a:gd name="T36" fmla="*/ 19 w 94"/>
                <a:gd name="T37" fmla="*/ 0 h 151"/>
                <a:gd name="T38" fmla="*/ 18 w 94"/>
                <a:gd name="T39" fmla="*/ 3 h 151"/>
                <a:gd name="T40" fmla="*/ 6 w 94"/>
                <a:gd name="T41" fmla="*/ 3 h 151"/>
                <a:gd name="T42" fmla="*/ 4 w 94"/>
                <a:gd name="T43" fmla="*/ 14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51">
                  <a:moveTo>
                    <a:pt x="21" y="62"/>
                  </a:moveTo>
                  <a:lnTo>
                    <a:pt x="21" y="62"/>
                  </a:lnTo>
                  <a:cubicBezTo>
                    <a:pt x="26" y="57"/>
                    <a:pt x="41" y="52"/>
                    <a:pt x="46" y="52"/>
                  </a:cubicBezTo>
                  <a:cubicBezTo>
                    <a:pt x="78" y="52"/>
                    <a:pt x="93" y="72"/>
                    <a:pt x="93" y="93"/>
                  </a:cubicBezTo>
                  <a:cubicBezTo>
                    <a:pt x="93" y="109"/>
                    <a:pt x="83" y="124"/>
                    <a:pt x="72" y="135"/>
                  </a:cubicBezTo>
                  <a:cubicBezTo>
                    <a:pt x="57" y="145"/>
                    <a:pt x="41" y="150"/>
                    <a:pt x="31" y="150"/>
                  </a:cubicBezTo>
                  <a:cubicBezTo>
                    <a:pt x="15" y="150"/>
                    <a:pt x="5" y="145"/>
                    <a:pt x="5" y="145"/>
                  </a:cubicBezTo>
                  <a:cubicBezTo>
                    <a:pt x="0" y="140"/>
                    <a:pt x="0" y="140"/>
                    <a:pt x="0" y="135"/>
                  </a:cubicBezTo>
                  <a:cubicBezTo>
                    <a:pt x="0" y="135"/>
                    <a:pt x="0" y="129"/>
                    <a:pt x="5" y="124"/>
                  </a:cubicBezTo>
                  <a:lnTo>
                    <a:pt x="10" y="124"/>
                  </a:lnTo>
                  <a:cubicBezTo>
                    <a:pt x="15" y="129"/>
                    <a:pt x="26" y="140"/>
                    <a:pt x="41" y="140"/>
                  </a:cubicBezTo>
                  <a:cubicBezTo>
                    <a:pt x="62" y="140"/>
                    <a:pt x="72" y="119"/>
                    <a:pt x="72" y="104"/>
                  </a:cubicBezTo>
                  <a:cubicBezTo>
                    <a:pt x="72" y="83"/>
                    <a:pt x="57" y="67"/>
                    <a:pt x="31" y="67"/>
                  </a:cubicBezTo>
                  <a:cubicBezTo>
                    <a:pt x="21" y="67"/>
                    <a:pt x="15" y="67"/>
                    <a:pt x="10" y="72"/>
                  </a:cubicBezTo>
                  <a:cubicBezTo>
                    <a:pt x="15" y="0"/>
                    <a:pt x="15" y="0"/>
                    <a:pt x="15" y="0"/>
                  </a:cubicBezTo>
                  <a:cubicBezTo>
                    <a:pt x="88" y="0"/>
                    <a:pt x="88" y="0"/>
                    <a:pt x="88" y="0"/>
                  </a:cubicBezTo>
                  <a:cubicBezTo>
                    <a:pt x="83" y="16"/>
                    <a:pt x="83" y="16"/>
                    <a:pt x="83" y="16"/>
                  </a:cubicBezTo>
                  <a:cubicBezTo>
                    <a:pt x="26" y="16"/>
                    <a:pt x="26" y="16"/>
                    <a:pt x="26" y="16"/>
                  </a:cubicBezTo>
                  <a:lnTo>
                    <a:pt x="21" y="62"/>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2" name="Freeform 118"/>
            <p:cNvSpPr>
              <a:spLocks noChangeArrowheads="1"/>
            </p:cNvSpPr>
            <p:nvPr/>
          </p:nvSpPr>
          <p:spPr bwMode="auto">
            <a:xfrm>
              <a:off x="13816168" y="6401008"/>
              <a:ext cx="168362" cy="2725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8 w 100"/>
                <a:gd name="T1" fmla="*/ 14 h 157"/>
                <a:gd name="T2" fmla="*/ 8 w 100"/>
                <a:gd name="T3" fmla="*/ 14 h 157"/>
                <a:gd name="T4" fmla="*/ 11 w 100"/>
                <a:gd name="T5" fmla="*/ 13 h 157"/>
                <a:gd name="T6" fmla="*/ 22 w 100"/>
                <a:gd name="T7" fmla="*/ 23 h 157"/>
                <a:gd name="T8" fmla="*/ 10 w 100"/>
                <a:gd name="T9" fmla="*/ 35 h 157"/>
                <a:gd name="T10" fmla="*/ 0 w 100"/>
                <a:gd name="T11" fmla="*/ 22 h 157"/>
                <a:gd name="T12" fmla="*/ 14 w 100"/>
                <a:gd name="T13" fmla="*/ 1 h 157"/>
                <a:gd name="T14" fmla="*/ 20 w 100"/>
                <a:gd name="T15" fmla="*/ 0 h 157"/>
                <a:gd name="T16" fmla="*/ 20 w 100"/>
                <a:gd name="T17" fmla="*/ 1 h 157"/>
                <a:gd name="T18" fmla="*/ 15 w 100"/>
                <a:gd name="T19" fmla="*/ 4 h 157"/>
                <a:gd name="T20" fmla="*/ 5 w 100"/>
                <a:gd name="T21" fmla="*/ 16 h 157"/>
                <a:gd name="T22" fmla="*/ 8 w 100"/>
                <a:gd name="T23" fmla="*/ 14 h 157"/>
                <a:gd name="T24" fmla="*/ 5 w 100"/>
                <a:gd name="T25" fmla="*/ 17 h 157"/>
                <a:gd name="T26" fmla="*/ 5 w 100"/>
                <a:gd name="T27" fmla="*/ 17 h 157"/>
                <a:gd name="T28" fmla="*/ 5 w 100"/>
                <a:gd name="T29" fmla="*/ 21 h 157"/>
                <a:gd name="T30" fmla="*/ 11 w 100"/>
                <a:gd name="T31" fmla="*/ 34 h 157"/>
                <a:gd name="T32" fmla="*/ 17 w 100"/>
                <a:gd name="T33" fmla="*/ 26 h 157"/>
                <a:gd name="T34" fmla="*/ 9 w 100"/>
                <a:gd name="T35" fmla="*/ 16 h 157"/>
                <a:gd name="T36" fmla="*/ 5 w 100"/>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7">
                  <a:moveTo>
                    <a:pt x="36" y="63"/>
                  </a:moveTo>
                  <a:lnTo>
                    <a:pt x="36" y="63"/>
                  </a:lnTo>
                  <a:cubicBezTo>
                    <a:pt x="41" y="63"/>
                    <a:pt x="46" y="58"/>
                    <a:pt x="52" y="58"/>
                  </a:cubicBezTo>
                  <a:cubicBezTo>
                    <a:pt x="77" y="58"/>
                    <a:pt x="99" y="78"/>
                    <a:pt x="99" y="105"/>
                  </a:cubicBezTo>
                  <a:cubicBezTo>
                    <a:pt x="99" y="135"/>
                    <a:pt x="77" y="156"/>
                    <a:pt x="46" y="156"/>
                  </a:cubicBezTo>
                  <a:cubicBezTo>
                    <a:pt x="21" y="156"/>
                    <a:pt x="0" y="135"/>
                    <a:pt x="0" y="99"/>
                  </a:cubicBezTo>
                  <a:cubicBezTo>
                    <a:pt x="0" y="42"/>
                    <a:pt x="36" y="16"/>
                    <a:pt x="62" y="6"/>
                  </a:cubicBezTo>
                  <a:cubicBezTo>
                    <a:pt x="67" y="6"/>
                    <a:pt x="82" y="0"/>
                    <a:pt x="93" y="0"/>
                  </a:cubicBezTo>
                  <a:cubicBezTo>
                    <a:pt x="93" y="6"/>
                    <a:pt x="93" y="6"/>
                    <a:pt x="93" y="6"/>
                  </a:cubicBezTo>
                  <a:cubicBezTo>
                    <a:pt x="82" y="11"/>
                    <a:pt x="77" y="11"/>
                    <a:pt x="67" y="16"/>
                  </a:cubicBezTo>
                  <a:cubicBezTo>
                    <a:pt x="52" y="22"/>
                    <a:pt x="31" y="37"/>
                    <a:pt x="21" y="73"/>
                  </a:cubicBezTo>
                  <a:lnTo>
                    <a:pt x="36" y="63"/>
                  </a:lnTo>
                  <a:close/>
                  <a:moveTo>
                    <a:pt x="21" y="78"/>
                  </a:moveTo>
                  <a:lnTo>
                    <a:pt x="21" y="78"/>
                  </a:lnTo>
                  <a:cubicBezTo>
                    <a:pt x="21" y="83"/>
                    <a:pt x="21" y="89"/>
                    <a:pt x="21" y="94"/>
                  </a:cubicBezTo>
                  <a:cubicBezTo>
                    <a:pt x="21" y="125"/>
                    <a:pt x="31" y="151"/>
                    <a:pt x="52" y="151"/>
                  </a:cubicBezTo>
                  <a:cubicBezTo>
                    <a:pt x="72" y="151"/>
                    <a:pt x="77" y="130"/>
                    <a:pt x="77" y="115"/>
                  </a:cubicBezTo>
                  <a:cubicBezTo>
                    <a:pt x="77" y="94"/>
                    <a:pt x="67" y="73"/>
                    <a:pt x="41" y="73"/>
                  </a:cubicBezTo>
                  <a:cubicBezTo>
                    <a:pt x="36" y="73"/>
                    <a:pt x="26" y="78"/>
                    <a:pt x="21"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3" name="Freeform 119"/>
            <p:cNvSpPr>
              <a:spLocks noChangeArrowheads="1"/>
            </p:cNvSpPr>
            <p:nvPr/>
          </p:nvSpPr>
          <p:spPr bwMode="auto">
            <a:xfrm>
              <a:off x="14641943" y="6417042"/>
              <a:ext cx="168362"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36 0 0"/>
                <a:gd name="G19" fmla="+- 36 0 0"/>
                <a:gd name="G20" fmla="+- 36 0 0"/>
                <a:gd name="G21" fmla="*/ 1 0 0"/>
                <a:gd name="G22" fmla="*/ 1 0 0"/>
                <a:gd name="G23" fmla="*/ 1 0 0"/>
                <a:gd name="G24" fmla="+- 1 0 0"/>
                <a:gd name="G25" fmla="+- 1 0 0"/>
                <a:gd name="G26" fmla="+- 1 0 0"/>
                <a:gd name="T0" fmla="*/ 22 w 101"/>
                <a:gd name="T1" fmla="*/ 0 h 151"/>
                <a:gd name="T2" fmla="*/ 22 w 101"/>
                <a:gd name="T3" fmla="*/ 0 h 151"/>
                <a:gd name="T4" fmla="*/ 7 w 101"/>
                <a:gd name="T5" fmla="*/ 33 h 151"/>
                <a:gd name="T6" fmla="*/ 2 w 101"/>
                <a:gd name="T7" fmla="*/ 33 h 151"/>
                <a:gd name="T8" fmla="*/ 2 w 101"/>
                <a:gd name="T9" fmla="*/ 33 h 151"/>
                <a:gd name="T10" fmla="*/ 18 w 101"/>
                <a:gd name="T11" fmla="*/ 3 h 151"/>
                <a:gd name="T12" fmla="*/ 7 w 101"/>
                <a:gd name="T13" fmla="*/ 3 h 151"/>
                <a:gd name="T14" fmla="*/ 1 w 101"/>
                <a:gd name="T15" fmla="*/ 8 h 151"/>
                <a:gd name="T16" fmla="*/ 0 w 101"/>
                <a:gd name="T17" fmla="*/ 8 h 151"/>
                <a:gd name="T18" fmla="*/ 1 w 101"/>
                <a:gd name="T19" fmla="*/ 0 h 151"/>
                <a:gd name="T20" fmla="*/ 22 w 101"/>
                <a:gd name="T2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151">
                  <a:moveTo>
                    <a:pt x="100" y="0"/>
                  </a:moveTo>
                  <a:lnTo>
                    <a:pt x="100" y="0"/>
                  </a:lnTo>
                  <a:cubicBezTo>
                    <a:pt x="78" y="52"/>
                    <a:pt x="53" y="99"/>
                    <a:pt x="32" y="150"/>
                  </a:cubicBezTo>
                  <a:cubicBezTo>
                    <a:pt x="11" y="150"/>
                    <a:pt x="11" y="150"/>
                    <a:pt x="11" y="150"/>
                  </a:cubicBezTo>
                  <a:cubicBezTo>
                    <a:pt x="37" y="109"/>
                    <a:pt x="63" y="57"/>
                    <a:pt x="83" y="16"/>
                  </a:cubicBezTo>
                  <a:cubicBezTo>
                    <a:pt x="32" y="16"/>
                    <a:pt x="32" y="16"/>
                    <a:pt x="32" y="16"/>
                  </a:cubicBezTo>
                  <a:cubicBezTo>
                    <a:pt x="17" y="16"/>
                    <a:pt x="17" y="16"/>
                    <a:pt x="6" y="36"/>
                  </a:cubicBezTo>
                  <a:cubicBezTo>
                    <a:pt x="0" y="36"/>
                    <a:pt x="0" y="36"/>
                    <a:pt x="0" y="36"/>
                  </a:cubicBezTo>
                  <a:cubicBezTo>
                    <a:pt x="6" y="21"/>
                    <a:pt x="6" y="10"/>
                    <a:pt x="6" y="0"/>
                  </a:cubicBezTo>
                  <a:cubicBezTo>
                    <a:pt x="100" y="0"/>
                    <a:pt x="100" y="0"/>
                    <a:pt x="100" y="0"/>
                  </a:cubicBez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4" name="Freeform 120"/>
            <p:cNvSpPr>
              <a:spLocks noChangeArrowheads="1"/>
            </p:cNvSpPr>
            <p:nvPr/>
          </p:nvSpPr>
          <p:spPr bwMode="auto">
            <a:xfrm>
              <a:off x="9655230" y="7138558"/>
              <a:ext cx="168362"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39 0 0"/>
                <a:gd name="G16" fmla="+- 114 0 0"/>
                <a:gd name="G17" fmla="+- 104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21 w 100"/>
                <a:gd name="T1" fmla="*/ 8 h 156"/>
                <a:gd name="T2" fmla="*/ 21 w 100"/>
                <a:gd name="T3" fmla="*/ 8 h 156"/>
                <a:gd name="T4" fmla="*/ 18 w 100"/>
                <a:gd name="T5" fmla="*/ 11 h 156"/>
                <a:gd name="T6" fmla="*/ 14 w 100"/>
                <a:gd name="T7" fmla="*/ 15 h 156"/>
                <a:gd name="T8" fmla="*/ 22 w 100"/>
                <a:gd name="T9" fmla="*/ 24 h 156"/>
                <a:gd name="T10" fmla="*/ 10 w 100"/>
                <a:gd name="T11" fmla="*/ 34 h 156"/>
                <a:gd name="T12" fmla="*/ 0 w 100"/>
                <a:gd name="T13" fmla="*/ 25 h 156"/>
                <a:gd name="T14" fmla="*/ 4 w 100"/>
                <a:gd name="T15" fmla="*/ 20 h 156"/>
                <a:gd name="T16" fmla="*/ 8 w 100"/>
                <a:gd name="T17" fmla="*/ 17 h 156"/>
                <a:gd name="T18" fmla="*/ 2 w 100"/>
                <a:gd name="T19" fmla="*/ 8 h 156"/>
                <a:gd name="T20" fmla="*/ 12 w 100"/>
                <a:gd name="T21" fmla="*/ 0 h 156"/>
                <a:gd name="T22" fmla="*/ 21 w 100"/>
                <a:gd name="T23" fmla="*/ 8 h 156"/>
                <a:gd name="T24" fmla="*/ 17 w 100"/>
                <a:gd name="T25" fmla="*/ 26 h 156"/>
                <a:gd name="T26" fmla="*/ 17 w 100"/>
                <a:gd name="T27" fmla="*/ 26 h 156"/>
                <a:gd name="T28" fmla="*/ 9 w 100"/>
                <a:gd name="T29" fmla="*/ 17 h 156"/>
                <a:gd name="T30" fmla="*/ 5 w 100"/>
                <a:gd name="T31" fmla="*/ 25 h 156"/>
                <a:gd name="T32" fmla="*/ 12 w 100"/>
                <a:gd name="T33" fmla="*/ 32 h 156"/>
                <a:gd name="T34" fmla="*/ 17 w 100"/>
                <a:gd name="T35" fmla="*/ 26 h 156"/>
                <a:gd name="T36" fmla="*/ 6 w 100"/>
                <a:gd name="T37" fmla="*/ 7 h 156"/>
                <a:gd name="T38" fmla="*/ 6 w 100"/>
                <a:gd name="T39" fmla="*/ 7 h 156"/>
                <a:gd name="T40" fmla="*/ 13 w 100"/>
                <a:gd name="T41" fmla="*/ 15 h 156"/>
                <a:gd name="T42" fmla="*/ 16 w 100"/>
                <a:gd name="T43" fmla="*/ 8 h 156"/>
                <a:gd name="T44" fmla="*/ 10 w 100"/>
                <a:gd name="T45" fmla="*/ 1 h 156"/>
                <a:gd name="T46" fmla="*/ 6 w 100"/>
                <a:gd name="T47"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156">
                  <a:moveTo>
                    <a:pt x="94" y="36"/>
                  </a:moveTo>
                  <a:lnTo>
                    <a:pt x="94" y="36"/>
                  </a:lnTo>
                  <a:cubicBezTo>
                    <a:pt x="94" y="41"/>
                    <a:pt x="88" y="46"/>
                    <a:pt x="83" y="51"/>
                  </a:cubicBezTo>
                  <a:cubicBezTo>
                    <a:pt x="83" y="57"/>
                    <a:pt x="78" y="62"/>
                    <a:pt x="63" y="68"/>
                  </a:cubicBezTo>
                  <a:cubicBezTo>
                    <a:pt x="83" y="78"/>
                    <a:pt x="99" y="88"/>
                    <a:pt x="99" y="109"/>
                  </a:cubicBezTo>
                  <a:cubicBezTo>
                    <a:pt x="99" y="139"/>
                    <a:pt x="68" y="155"/>
                    <a:pt x="47" y="155"/>
                  </a:cubicBezTo>
                  <a:cubicBezTo>
                    <a:pt x="21" y="155"/>
                    <a:pt x="0" y="139"/>
                    <a:pt x="0" y="114"/>
                  </a:cubicBezTo>
                  <a:cubicBezTo>
                    <a:pt x="0" y="104"/>
                    <a:pt x="11" y="98"/>
                    <a:pt x="16" y="93"/>
                  </a:cubicBezTo>
                  <a:cubicBezTo>
                    <a:pt x="16" y="88"/>
                    <a:pt x="26" y="83"/>
                    <a:pt x="36" y="78"/>
                  </a:cubicBezTo>
                  <a:cubicBezTo>
                    <a:pt x="21" y="68"/>
                    <a:pt x="11" y="57"/>
                    <a:pt x="11" y="36"/>
                  </a:cubicBezTo>
                  <a:cubicBezTo>
                    <a:pt x="11" y="21"/>
                    <a:pt x="26" y="0"/>
                    <a:pt x="53" y="0"/>
                  </a:cubicBezTo>
                  <a:cubicBezTo>
                    <a:pt x="73" y="0"/>
                    <a:pt x="94" y="15"/>
                    <a:pt x="94" y="36"/>
                  </a:cubicBezTo>
                  <a:close/>
                  <a:moveTo>
                    <a:pt x="78" y="119"/>
                  </a:moveTo>
                  <a:lnTo>
                    <a:pt x="78" y="119"/>
                  </a:lnTo>
                  <a:cubicBezTo>
                    <a:pt x="78" y="98"/>
                    <a:pt x="63" y="88"/>
                    <a:pt x="42" y="78"/>
                  </a:cubicBezTo>
                  <a:cubicBezTo>
                    <a:pt x="31" y="88"/>
                    <a:pt x="21" y="98"/>
                    <a:pt x="21" y="114"/>
                  </a:cubicBezTo>
                  <a:cubicBezTo>
                    <a:pt x="21" y="134"/>
                    <a:pt x="36" y="145"/>
                    <a:pt x="53" y="145"/>
                  </a:cubicBezTo>
                  <a:cubicBezTo>
                    <a:pt x="68" y="145"/>
                    <a:pt x="78" y="134"/>
                    <a:pt x="78" y="119"/>
                  </a:cubicBezTo>
                  <a:close/>
                  <a:moveTo>
                    <a:pt x="26" y="31"/>
                  </a:moveTo>
                  <a:lnTo>
                    <a:pt x="26" y="31"/>
                  </a:lnTo>
                  <a:cubicBezTo>
                    <a:pt x="26" y="51"/>
                    <a:pt x="42" y="57"/>
                    <a:pt x="58" y="68"/>
                  </a:cubicBezTo>
                  <a:cubicBezTo>
                    <a:pt x="68" y="57"/>
                    <a:pt x="73" y="51"/>
                    <a:pt x="73" y="36"/>
                  </a:cubicBezTo>
                  <a:cubicBezTo>
                    <a:pt x="73" y="15"/>
                    <a:pt x="63" y="5"/>
                    <a:pt x="47" y="5"/>
                  </a:cubicBezTo>
                  <a:cubicBezTo>
                    <a:pt x="36" y="5"/>
                    <a:pt x="26" y="21"/>
                    <a:pt x="26" y="3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5" name="Freeform 121"/>
            <p:cNvSpPr>
              <a:spLocks noChangeArrowheads="1"/>
            </p:cNvSpPr>
            <p:nvPr/>
          </p:nvSpPr>
          <p:spPr bwMode="auto">
            <a:xfrm>
              <a:off x="10489021" y="7138558"/>
              <a:ext cx="168362"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78 0 0"/>
                <a:gd name="G22" fmla="+- 51 0 0"/>
                <a:gd name="G23" fmla="+- 26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2 h 156"/>
                <a:gd name="T2" fmla="*/ 22 w 100"/>
                <a:gd name="T3" fmla="*/ 12 h 156"/>
                <a:gd name="T4" fmla="*/ 9 w 100"/>
                <a:gd name="T5" fmla="*/ 33 h 156"/>
                <a:gd name="T6" fmla="*/ 1 w 100"/>
                <a:gd name="T7" fmla="*/ 34 h 156"/>
                <a:gd name="T8" fmla="*/ 1 w 100"/>
                <a:gd name="T9" fmla="*/ 33 h 156"/>
                <a:gd name="T10" fmla="*/ 17 w 100"/>
                <a:gd name="T11" fmla="*/ 18 h 156"/>
                <a:gd name="T12" fmla="*/ 13 w 100"/>
                <a:gd name="T13" fmla="*/ 19 h 156"/>
                <a:gd name="T14" fmla="*/ 10 w 100"/>
                <a:gd name="T15" fmla="*/ 20 h 156"/>
                <a:gd name="T16" fmla="*/ 0 w 100"/>
                <a:gd name="T17" fmla="*/ 11 h 156"/>
                <a:gd name="T18" fmla="*/ 11 w 100"/>
                <a:gd name="T19" fmla="*/ 0 h 156"/>
                <a:gd name="T20" fmla="*/ 22 w 100"/>
                <a:gd name="T21" fmla="*/ 12 h 156"/>
                <a:gd name="T22" fmla="*/ 5 w 100"/>
                <a:gd name="T23" fmla="*/ 9 h 156"/>
                <a:gd name="T24" fmla="*/ 5 w 100"/>
                <a:gd name="T25" fmla="*/ 9 h 156"/>
                <a:gd name="T26" fmla="*/ 13 w 100"/>
                <a:gd name="T27" fmla="*/ 18 h 156"/>
                <a:gd name="T28" fmla="*/ 17 w 100"/>
                <a:gd name="T29" fmla="*/ 16 h 156"/>
                <a:gd name="T30" fmla="*/ 17 w 100"/>
                <a:gd name="T31" fmla="*/ 12 h 156"/>
                <a:gd name="T32" fmla="*/ 10 w 100"/>
                <a:gd name="T33" fmla="*/ 1 h 156"/>
                <a:gd name="T34" fmla="*/ 5 w 100"/>
                <a:gd name="T35" fmla="*/ 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57"/>
                  </a:moveTo>
                  <a:lnTo>
                    <a:pt x="99" y="57"/>
                  </a:lnTo>
                  <a:cubicBezTo>
                    <a:pt x="99" y="104"/>
                    <a:pt x="73" y="134"/>
                    <a:pt x="42" y="150"/>
                  </a:cubicBezTo>
                  <a:cubicBezTo>
                    <a:pt x="26" y="155"/>
                    <a:pt x="16" y="155"/>
                    <a:pt x="6" y="155"/>
                  </a:cubicBezTo>
                  <a:cubicBezTo>
                    <a:pt x="6" y="150"/>
                    <a:pt x="6" y="150"/>
                    <a:pt x="6" y="150"/>
                  </a:cubicBezTo>
                  <a:cubicBezTo>
                    <a:pt x="42" y="145"/>
                    <a:pt x="68" y="119"/>
                    <a:pt x="78" y="83"/>
                  </a:cubicBezTo>
                  <a:cubicBezTo>
                    <a:pt x="57" y="88"/>
                    <a:pt x="57" y="88"/>
                    <a:pt x="57" y="88"/>
                  </a:cubicBezTo>
                  <a:cubicBezTo>
                    <a:pt x="52" y="93"/>
                    <a:pt x="47" y="93"/>
                    <a:pt x="47" y="93"/>
                  </a:cubicBezTo>
                  <a:cubicBezTo>
                    <a:pt x="21" y="93"/>
                    <a:pt x="0" y="78"/>
                    <a:pt x="0" y="51"/>
                  </a:cubicBezTo>
                  <a:cubicBezTo>
                    <a:pt x="0" y="26"/>
                    <a:pt x="21" y="0"/>
                    <a:pt x="52" y="0"/>
                  </a:cubicBezTo>
                  <a:cubicBezTo>
                    <a:pt x="83" y="0"/>
                    <a:pt x="99" y="26"/>
                    <a:pt x="99" y="57"/>
                  </a:cubicBezTo>
                  <a:close/>
                  <a:moveTo>
                    <a:pt x="21" y="41"/>
                  </a:moveTo>
                  <a:lnTo>
                    <a:pt x="21" y="41"/>
                  </a:lnTo>
                  <a:cubicBezTo>
                    <a:pt x="21" y="62"/>
                    <a:pt x="36" y="83"/>
                    <a:pt x="57" y="83"/>
                  </a:cubicBezTo>
                  <a:cubicBezTo>
                    <a:pt x="63" y="83"/>
                    <a:pt x="73" y="78"/>
                    <a:pt x="78" y="73"/>
                  </a:cubicBezTo>
                  <a:cubicBezTo>
                    <a:pt x="78" y="68"/>
                    <a:pt x="78" y="62"/>
                    <a:pt x="78" y="57"/>
                  </a:cubicBezTo>
                  <a:cubicBezTo>
                    <a:pt x="78" y="36"/>
                    <a:pt x="73" y="5"/>
                    <a:pt x="47" y="5"/>
                  </a:cubicBezTo>
                  <a:cubicBezTo>
                    <a:pt x="31" y="5"/>
                    <a:pt x="21" y="26"/>
                    <a:pt x="21" y="41"/>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6" name="Freeform 122"/>
            <p:cNvSpPr>
              <a:spLocks noChangeArrowheads="1"/>
            </p:cNvSpPr>
            <p:nvPr/>
          </p:nvSpPr>
          <p:spPr bwMode="auto">
            <a:xfrm>
              <a:off x="11242641"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2 h 151"/>
                <a:gd name="T6" fmla="*/ 5 w 68"/>
                <a:gd name="T7" fmla="*/ 27 h 151"/>
                <a:gd name="T8" fmla="*/ 5 w 68"/>
                <a:gd name="T9" fmla="*/ 7 h 151"/>
                <a:gd name="T10" fmla="*/ 3 w 68"/>
                <a:gd name="T11" fmla="*/ 3 h 151"/>
                <a:gd name="T12" fmla="*/ 0 w 68"/>
                <a:gd name="T13" fmla="*/ 3 h 151"/>
                <a:gd name="T14" fmla="*/ 0 w 68"/>
                <a:gd name="T15" fmla="*/ 2 h 151"/>
                <a:gd name="T16" fmla="*/ 10 w 68"/>
                <a:gd name="T17" fmla="*/ 0 h 151"/>
                <a:gd name="T18" fmla="*/ 10 w 68"/>
                <a:gd name="T19" fmla="*/ 27 h 151"/>
                <a:gd name="T20" fmla="*/ 14 w 68"/>
                <a:gd name="T21" fmla="*/ 32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5"/>
                    <a:pt x="0" y="145"/>
                    <a:pt x="0" y="145"/>
                  </a:cubicBezTo>
                  <a:cubicBezTo>
                    <a:pt x="26" y="145"/>
                    <a:pt x="26" y="139"/>
                    <a:pt x="26" y="124"/>
                  </a:cubicBezTo>
                  <a:cubicBezTo>
                    <a:pt x="26" y="31"/>
                    <a:pt x="26" y="31"/>
                    <a:pt x="26" y="31"/>
                  </a:cubicBezTo>
                  <a:cubicBezTo>
                    <a:pt x="26" y="21"/>
                    <a:pt x="26" y="15"/>
                    <a:pt x="15" y="15"/>
                  </a:cubicBezTo>
                  <a:cubicBezTo>
                    <a:pt x="0" y="15"/>
                    <a:pt x="0" y="15"/>
                    <a:pt x="0" y="15"/>
                  </a:cubicBezTo>
                  <a:cubicBezTo>
                    <a:pt x="0" y="10"/>
                    <a:pt x="0" y="10"/>
                    <a:pt x="0" y="10"/>
                  </a:cubicBezTo>
                  <a:cubicBezTo>
                    <a:pt x="15" y="10"/>
                    <a:pt x="31" y="5"/>
                    <a:pt x="47" y="0"/>
                  </a:cubicBezTo>
                  <a:cubicBezTo>
                    <a:pt x="47" y="124"/>
                    <a:pt x="47" y="124"/>
                    <a:pt x="47" y="124"/>
                  </a:cubicBezTo>
                  <a:cubicBezTo>
                    <a:pt x="47" y="139"/>
                    <a:pt x="47" y="145"/>
                    <a:pt x="67" y="145"/>
                  </a:cubicBezTo>
                  <a:cubicBezTo>
                    <a:pt x="67" y="150"/>
                    <a:pt x="67" y="150"/>
                    <a:pt x="67"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7" name="Freeform 123"/>
            <p:cNvSpPr>
              <a:spLocks noChangeArrowheads="1"/>
            </p:cNvSpPr>
            <p:nvPr/>
          </p:nvSpPr>
          <p:spPr bwMode="auto">
            <a:xfrm>
              <a:off x="11419019" y="7138558"/>
              <a:ext cx="168362" cy="264556"/>
            </a:xfrm>
            <a:custGeom>
              <a:avLst/>
              <a:gdLst>
                <a:gd name="G0" fmla="+- 1 0 0"/>
                <a:gd name="G1" fmla="+- 1 0 0"/>
                <a:gd name="G2" fmla="+- 1 0 0"/>
                <a:gd name="G3" fmla="+- 1 0 0"/>
                <a:gd name="G4" fmla="+- 1 0 0"/>
                <a:gd name="G5" fmla="*/ 1 0 0"/>
                <a:gd name="G6" fmla="+- 114 0 0"/>
                <a:gd name="G7" fmla="+- 78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6"/>
                <a:gd name="T2" fmla="*/ 22 w 100"/>
                <a:gd name="T3" fmla="*/ 17 h 156"/>
                <a:gd name="T4" fmla="*/ 11 w 100"/>
                <a:gd name="T5" fmla="*/ 34 h 156"/>
                <a:gd name="T6" fmla="*/ 0 w 100"/>
                <a:gd name="T7" fmla="*/ 17 h 156"/>
                <a:gd name="T8" fmla="*/ 11 w 100"/>
                <a:gd name="T9" fmla="*/ 0 h 156"/>
                <a:gd name="T10" fmla="*/ 22 w 100"/>
                <a:gd name="T11" fmla="*/ 17 h 156"/>
                <a:gd name="T12" fmla="*/ 5 w 100"/>
                <a:gd name="T13" fmla="*/ 17 h 156"/>
                <a:gd name="T14" fmla="*/ 5 w 100"/>
                <a:gd name="T15" fmla="*/ 17 h 156"/>
                <a:gd name="T16" fmla="*/ 11 w 100"/>
                <a:gd name="T17" fmla="*/ 32 h 156"/>
                <a:gd name="T18" fmla="*/ 17 w 100"/>
                <a:gd name="T19" fmla="*/ 17 h 156"/>
                <a:gd name="T20" fmla="*/ 11 w 100"/>
                <a:gd name="T21" fmla="*/ 1 h 156"/>
                <a:gd name="T22" fmla="*/ 5 w 100"/>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78"/>
                  </a:moveTo>
                  <a:lnTo>
                    <a:pt x="99" y="78"/>
                  </a:lnTo>
                  <a:cubicBezTo>
                    <a:pt x="99" y="114"/>
                    <a:pt x="88" y="155"/>
                    <a:pt x="52" y="155"/>
                  </a:cubicBezTo>
                  <a:cubicBezTo>
                    <a:pt x="16" y="155"/>
                    <a:pt x="0" y="114"/>
                    <a:pt x="0" y="78"/>
                  </a:cubicBezTo>
                  <a:cubicBezTo>
                    <a:pt x="0" y="41"/>
                    <a:pt x="16" y="0"/>
                    <a:pt x="52" y="0"/>
                  </a:cubicBezTo>
                  <a:cubicBezTo>
                    <a:pt x="88" y="0"/>
                    <a:pt x="99" y="41"/>
                    <a:pt x="99" y="78"/>
                  </a:cubicBezTo>
                  <a:close/>
                  <a:moveTo>
                    <a:pt x="22" y="78"/>
                  </a:moveTo>
                  <a:lnTo>
                    <a:pt x="22" y="78"/>
                  </a:lnTo>
                  <a:cubicBezTo>
                    <a:pt x="22" y="109"/>
                    <a:pt x="32" y="145"/>
                    <a:pt x="52" y="145"/>
                  </a:cubicBezTo>
                  <a:cubicBezTo>
                    <a:pt x="73" y="145"/>
                    <a:pt x="78" y="109"/>
                    <a:pt x="78" y="78"/>
                  </a:cubicBezTo>
                  <a:cubicBezTo>
                    <a:pt x="78" y="41"/>
                    <a:pt x="73" y="5"/>
                    <a:pt x="52" y="5"/>
                  </a:cubicBezTo>
                  <a:cubicBezTo>
                    <a:pt x="32" y="5"/>
                    <a:pt x="22" y="41"/>
                    <a:pt x="22"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8" name="Freeform 124"/>
            <p:cNvSpPr>
              <a:spLocks noChangeArrowheads="1"/>
            </p:cNvSpPr>
            <p:nvPr/>
          </p:nvSpPr>
          <p:spPr bwMode="auto">
            <a:xfrm>
              <a:off x="12076432" y="7138558"/>
              <a:ext cx="96207"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3"/>
                <a:gd name="T3" fmla="*/ 33 h 151"/>
                <a:gd name="T4" fmla="*/ 0 w 63"/>
                <a:gd name="T5" fmla="*/ 33 h 151"/>
                <a:gd name="T6" fmla="*/ 0 w 63"/>
                <a:gd name="T7" fmla="*/ 32 h 151"/>
                <a:gd name="T8" fmla="*/ 4 w 63"/>
                <a:gd name="T9" fmla="*/ 27 h 151"/>
                <a:gd name="T10" fmla="*/ 4 w 63"/>
                <a:gd name="T11" fmla="*/ 7 h 151"/>
                <a:gd name="T12" fmla="*/ 2 w 63"/>
                <a:gd name="T13" fmla="*/ 3 h 151"/>
                <a:gd name="T14" fmla="*/ 0 w 63"/>
                <a:gd name="T15" fmla="*/ 3 h 151"/>
                <a:gd name="T16" fmla="*/ 0 w 63"/>
                <a:gd name="T17" fmla="*/ 2 h 151"/>
                <a:gd name="T18" fmla="*/ 9 w 63"/>
                <a:gd name="T19" fmla="*/ 0 h 151"/>
                <a:gd name="T20" fmla="*/ 9 w 63"/>
                <a:gd name="T21" fmla="*/ 27 h 151"/>
                <a:gd name="T22" fmla="*/ 13 w 63"/>
                <a:gd name="T23" fmla="*/ 32 h 151"/>
                <a:gd name="T24" fmla="*/ 13 w 63"/>
                <a:gd name="T25" fmla="*/ 33 h 151"/>
                <a:gd name="T26" fmla="*/ 0 w 63"/>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51">
                  <a:moveTo>
                    <a:pt x="0" y="150"/>
                  </a:moveTo>
                  <a:lnTo>
                    <a:pt x="0" y="150"/>
                  </a:lnTo>
                  <a:cubicBezTo>
                    <a:pt x="0" y="145"/>
                    <a:pt x="0" y="145"/>
                    <a:pt x="0" y="145"/>
                  </a:cubicBezTo>
                  <a:cubicBezTo>
                    <a:pt x="21" y="145"/>
                    <a:pt x="21" y="139"/>
                    <a:pt x="21" y="124"/>
                  </a:cubicBezTo>
                  <a:cubicBezTo>
                    <a:pt x="21" y="31"/>
                    <a:pt x="21" y="31"/>
                    <a:pt x="21" y="31"/>
                  </a:cubicBezTo>
                  <a:cubicBezTo>
                    <a:pt x="21" y="21"/>
                    <a:pt x="21" y="15"/>
                    <a:pt x="10" y="15"/>
                  </a:cubicBezTo>
                  <a:cubicBezTo>
                    <a:pt x="0" y="15"/>
                    <a:pt x="0" y="15"/>
                    <a:pt x="0" y="15"/>
                  </a:cubicBezTo>
                  <a:cubicBezTo>
                    <a:pt x="0" y="10"/>
                    <a:pt x="0" y="10"/>
                    <a:pt x="0" y="10"/>
                  </a:cubicBezTo>
                  <a:cubicBezTo>
                    <a:pt x="16" y="10"/>
                    <a:pt x="26" y="5"/>
                    <a:pt x="42" y="0"/>
                  </a:cubicBezTo>
                  <a:cubicBezTo>
                    <a:pt x="42" y="124"/>
                    <a:pt x="42" y="124"/>
                    <a:pt x="42" y="124"/>
                  </a:cubicBezTo>
                  <a:cubicBezTo>
                    <a:pt x="42" y="139"/>
                    <a:pt x="42" y="145"/>
                    <a:pt x="62" y="145"/>
                  </a:cubicBezTo>
                  <a:cubicBezTo>
                    <a:pt x="62" y="150"/>
                    <a:pt x="62" y="150"/>
                    <a:pt x="62" y="150"/>
                  </a:cubicBezTo>
                  <a:lnTo>
                    <a:pt x="0" y="150"/>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9" name="Freeform 125"/>
            <p:cNvSpPr>
              <a:spLocks noChangeArrowheads="1"/>
            </p:cNvSpPr>
            <p:nvPr/>
          </p:nvSpPr>
          <p:spPr bwMode="auto">
            <a:xfrm>
              <a:off x="12284879"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2 h 151"/>
                <a:gd name="T6" fmla="*/ 4 w 68"/>
                <a:gd name="T7" fmla="*/ 27 h 151"/>
                <a:gd name="T8" fmla="*/ 4 w 68"/>
                <a:gd name="T9" fmla="*/ 7 h 151"/>
                <a:gd name="T10" fmla="*/ 2 w 68"/>
                <a:gd name="T11" fmla="*/ 3 h 151"/>
                <a:gd name="T12" fmla="*/ 0 w 68"/>
                <a:gd name="T13" fmla="*/ 3 h 151"/>
                <a:gd name="T14" fmla="*/ 0 w 68"/>
                <a:gd name="T15" fmla="*/ 2 h 151"/>
                <a:gd name="T16" fmla="*/ 9 w 68"/>
                <a:gd name="T17" fmla="*/ 0 h 151"/>
                <a:gd name="T18" fmla="*/ 9 w 68"/>
                <a:gd name="T19" fmla="*/ 27 h 151"/>
                <a:gd name="T20" fmla="*/ 14 w 68"/>
                <a:gd name="T21" fmla="*/ 32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5"/>
                    <a:pt x="0" y="145"/>
                    <a:pt x="0" y="145"/>
                  </a:cubicBezTo>
                  <a:cubicBezTo>
                    <a:pt x="21" y="145"/>
                    <a:pt x="21" y="139"/>
                    <a:pt x="21" y="124"/>
                  </a:cubicBezTo>
                  <a:cubicBezTo>
                    <a:pt x="21" y="31"/>
                    <a:pt x="21" y="31"/>
                    <a:pt x="21" y="31"/>
                  </a:cubicBezTo>
                  <a:cubicBezTo>
                    <a:pt x="21" y="21"/>
                    <a:pt x="21" y="15"/>
                    <a:pt x="11" y="15"/>
                  </a:cubicBezTo>
                  <a:cubicBezTo>
                    <a:pt x="0" y="15"/>
                    <a:pt x="0" y="15"/>
                    <a:pt x="0" y="15"/>
                  </a:cubicBezTo>
                  <a:cubicBezTo>
                    <a:pt x="0" y="10"/>
                    <a:pt x="0" y="10"/>
                    <a:pt x="0" y="10"/>
                  </a:cubicBezTo>
                  <a:cubicBezTo>
                    <a:pt x="16" y="10"/>
                    <a:pt x="31" y="5"/>
                    <a:pt x="42" y="0"/>
                  </a:cubicBezTo>
                  <a:cubicBezTo>
                    <a:pt x="42" y="124"/>
                    <a:pt x="42" y="124"/>
                    <a:pt x="42" y="124"/>
                  </a:cubicBezTo>
                  <a:cubicBezTo>
                    <a:pt x="42" y="139"/>
                    <a:pt x="42" y="145"/>
                    <a:pt x="67" y="145"/>
                  </a:cubicBezTo>
                  <a:cubicBezTo>
                    <a:pt x="67" y="150"/>
                    <a:pt x="67" y="150"/>
                    <a:pt x="67" y="150"/>
                  </a:cubicBezTo>
                  <a:lnTo>
                    <a:pt x="0" y="150"/>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0" name="Freeform 126"/>
            <p:cNvSpPr>
              <a:spLocks noChangeArrowheads="1"/>
            </p:cNvSpPr>
            <p:nvPr/>
          </p:nvSpPr>
          <p:spPr bwMode="auto">
            <a:xfrm>
              <a:off x="12910223"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4"/>
                <a:gd name="T3" fmla="*/ 33 h 151"/>
                <a:gd name="T4" fmla="*/ 0 w 64"/>
                <a:gd name="T5" fmla="*/ 33 h 151"/>
                <a:gd name="T6" fmla="*/ 0 w 64"/>
                <a:gd name="T7" fmla="*/ 32 h 151"/>
                <a:gd name="T8" fmla="*/ 5 w 64"/>
                <a:gd name="T9" fmla="*/ 27 h 151"/>
                <a:gd name="T10" fmla="*/ 5 w 64"/>
                <a:gd name="T11" fmla="*/ 7 h 151"/>
                <a:gd name="T12" fmla="*/ 2 w 64"/>
                <a:gd name="T13" fmla="*/ 3 h 151"/>
                <a:gd name="T14" fmla="*/ 0 w 64"/>
                <a:gd name="T15" fmla="*/ 3 h 151"/>
                <a:gd name="T16" fmla="*/ 0 w 64"/>
                <a:gd name="T17" fmla="*/ 2 h 151"/>
                <a:gd name="T18" fmla="*/ 9 w 64"/>
                <a:gd name="T19" fmla="*/ 0 h 151"/>
                <a:gd name="T20" fmla="*/ 9 w 64"/>
                <a:gd name="T21" fmla="*/ 27 h 151"/>
                <a:gd name="T22" fmla="*/ 14 w 64"/>
                <a:gd name="T23" fmla="*/ 32 h 151"/>
                <a:gd name="T24" fmla="*/ 14 w 64"/>
                <a:gd name="T25" fmla="*/ 33 h 151"/>
                <a:gd name="T26" fmla="*/ 0 w 64"/>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51">
                  <a:moveTo>
                    <a:pt x="0" y="150"/>
                  </a:moveTo>
                  <a:lnTo>
                    <a:pt x="0" y="150"/>
                  </a:lnTo>
                  <a:cubicBezTo>
                    <a:pt x="0" y="145"/>
                    <a:pt x="0" y="145"/>
                    <a:pt x="0" y="145"/>
                  </a:cubicBezTo>
                  <a:cubicBezTo>
                    <a:pt x="21" y="145"/>
                    <a:pt x="21" y="139"/>
                    <a:pt x="21" y="124"/>
                  </a:cubicBezTo>
                  <a:cubicBezTo>
                    <a:pt x="21" y="31"/>
                    <a:pt x="21" y="31"/>
                    <a:pt x="21" y="31"/>
                  </a:cubicBezTo>
                  <a:cubicBezTo>
                    <a:pt x="21" y="21"/>
                    <a:pt x="21" y="15"/>
                    <a:pt x="10" y="15"/>
                  </a:cubicBezTo>
                  <a:cubicBezTo>
                    <a:pt x="0" y="15"/>
                    <a:pt x="0" y="15"/>
                    <a:pt x="0" y="15"/>
                  </a:cubicBezTo>
                  <a:cubicBezTo>
                    <a:pt x="0" y="10"/>
                    <a:pt x="0" y="10"/>
                    <a:pt x="0" y="10"/>
                  </a:cubicBezTo>
                  <a:cubicBezTo>
                    <a:pt x="16" y="10"/>
                    <a:pt x="26" y="5"/>
                    <a:pt x="42" y="0"/>
                  </a:cubicBezTo>
                  <a:cubicBezTo>
                    <a:pt x="42" y="124"/>
                    <a:pt x="42" y="124"/>
                    <a:pt x="42" y="124"/>
                  </a:cubicBezTo>
                  <a:cubicBezTo>
                    <a:pt x="42" y="139"/>
                    <a:pt x="42" y="145"/>
                    <a:pt x="63" y="145"/>
                  </a:cubicBezTo>
                  <a:cubicBezTo>
                    <a:pt x="63" y="150"/>
                    <a:pt x="63" y="150"/>
                    <a:pt x="63"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1" name="Freeform 127"/>
            <p:cNvSpPr>
              <a:spLocks noChangeArrowheads="1"/>
            </p:cNvSpPr>
            <p:nvPr/>
          </p:nvSpPr>
          <p:spPr bwMode="auto">
            <a:xfrm>
              <a:off x="13078585" y="7138558"/>
              <a:ext cx="168362"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21 w 100"/>
                <a:gd name="T5" fmla="*/ 33 h 151"/>
                <a:gd name="T6" fmla="*/ 0 w 100"/>
                <a:gd name="T7" fmla="*/ 33 h 151"/>
                <a:gd name="T8" fmla="*/ 0 w 100"/>
                <a:gd name="T9" fmla="*/ 32 h 151"/>
                <a:gd name="T10" fmla="*/ 9 w 100"/>
                <a:gd name="T11" fmla="*/ 23 h 151"/>
                <a:gd name="T12" fmla="*/ 16 w 100"/>
                <a:gd name="T13" fmla="*/ 10 h 151"/>
                <a:gd name="T14" fmla="*/ 9 w 100"/>
                <a:gd name="T15" fmla="*/ 3 h 151"/>
                <a:gd name="T16" fmla="*/ 2 w 100"/>
                <a:gd name="T17" fmla="*/ 8 h 151"/>
                <a:gd name="T18" fmla="*/ 1 w 100"/>
                <a:gd name="T19" fmla="*/ 7 h 151"/>
                <a:gd name="T20" fmla="*/ 5 w 100"/>
                <a:gd name="T21" fmla="*/ 2 h 151"/>
                <a:gd name="T22" fmla="*/ 12 w 100"/>
                <a:gd name="T23" fmla="*/ 0 h 151"/>
                <a:gd name="T24" fmla="*/ 21 w 100"/>
                <a:gd name="T25" fmla="*/ 9 h 151"/>
                <a:gd name="T26" fmla="*/ 13 w 100"/>
                <a:gd name="T27" fmla="*/ 21 h 151"/>
                <a:gd name="T28" fmla="*/ 6 w 100"/>
                <a:gd name="T29" fmla="*/ 29 h 151"/>
                <a:gd name="T30" fmla="*/ 16 w 100"/>
                <a:gd name="T31" fmla="*/ 29 h 151"/>
                <a:gd name="T32" fmla="*/ 21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9" y="129"/>
                    <a:pt x="94" y="139"/>
                    <a:pt x="94" y="150"/>
                  </a:cubicBezTo>
                  <a:cubicBezTo>
                    <a:pt x="0" y="150"/>
                    <a:pt x="0" y="150"/>
                    <a:pt x="0" y="150"/>
                  </a:cubicBezTo>
                  <a:cubicBezTo>
                    <a:pt x="0" y="145"/>
                    <a:pt x="0" y="145"/>
                    <a:pt x="0" y="145"/>
                  </a:cubicBezTo>
                  <a:cubicBezTo>
                    <a:pt x="16" y="134"/>
                    <a:pt x="32" y="119"/>
                    <a:pt x="42" y="104"/>
                  </a:cubicBezTo>
                  <a:cubicBezTo>
                    <a:pt x="58" y="88"/>
                    <a:pt x="73" y="68"/>
                    <a:pt x="73" y="46"/>
                  </a:cubicBezTo>
                  <a:cubicBezTo>
                    <a:pt x="73" y="26"/>
                    <a:pt x="63" y="15"/>
                    <a:pt x="42" y="15"/>
                  </a:cubicBezTo>
                  <a:cubicBezTo>
                    <a:pt x="27" y="15"/>
                    <a:pt x="16" y="26"/>
                    <a:pt x="11" y="36"/>
                  </a:cubicBezTo>
                  <a:cubicBezTo>
                    <a:pt x="6" y="31"/>
                    <a:pt x="6" y="31"/>
                    <a:pt x="6" y="31"/>
                  </a:cubicBezTo>
                  <a:cubicBezTo>
                    <a:pt x="21" y="10"/>
                    <a:pt x="21" y="10"/>
                    <a:pt x="21" y="10"/>
                  </a:cubicBezTo>
                  <a:cubicBezTo>
                    <a:pt x="27" y="5"/>
                    <a:pt x="37" y="0"/>
                    <a:pt x="53" y="0"/>
                  </a:cubicBezTo>
                  <a:cubicBezTo>
                    <a:pt x="73" y="0"/>
                    <a:pt x="94" y="15"/>
                    <a:pt x="94" y="41"/>
                  </a:cubicBezTo>
                  <a:cubicBezTo>
                    <a:pt x="94" y="62"/>
                    <a:pt x="83" y="73"/>
                    <a:pt x="58" y="98"/>
                  </a:cubicBezTo>
                  <a:cubicBezTo>
                    <a:pt x="27" y="134"/>
                    <a:pt x="27" y="134"/>
                    <a:pt x="27" y="134"/>
                  </a:cubicBezTo>
                  <a:cubicBezTo>
                    <a:pt x="73" y="134"/>
                    <a:pt x="73" y="134"/>
                    <a:pt x="73" y="134"/>
                  </a:cubicBezTo>
                  <a:cubicBezTo>
                    <a:pt x="83" y="134"/>
                    <a:pt x="89" y="134"/>
                    <a:pt x="94" y="119"/>
                  </a:cubicBezTo>
                  <a:lnTo>
                    <a:pt x="99"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2" name="Freeform 128"/>
            <p:cNvSpPr>
              <a:spLocks noChangeArrowheads="1"/>
            </p:cNvSpPr>
            <p:nvPr/>
          </p:nvSpPr>
          <p:spPr bwMode="auto">
            <a:xfrm>
              <a:off x="13735997"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4"/>
                <a:gd name="T1" fmla="*/ 33 h 151"/>
                <a:gd name="T2" fmla="*/ 0 w 64"/>
                <a:gd name="T3" fmla="*/ 33 h 151"/>
                <a:gd name="T4" fmla="*/ 0 w 64"/>
                <a:gd name="T5" fmla="*/ 32 h 151"/>
                <a:gd name="T6" fmla="*/ 5 w 64"/>
                <a:gd name="T7" fmla="*/ 27 h 151"/>
                <a:gd name="T8" fmla="*/ 5 w 64"/>
                <a:gd name="T9" fmla="*/ 7 h 151"/>
                <a:gd name="T10" fmla="*/ 2 w 64"/>
                <a:gd name="T11" fmla="*/ 3 h 151"/>
                <a:gd name="T12" fmla="*/ 0 w 64"/>
                <a:gd name="T13" fmla="*/ 3 h 151"/>
                <a:gd name="T14" fmla="*/ 0 w 64"/>
                <a:gd name="T15" fmla="*/ 2 h 151"/>
                <a:gd name="T16" fmla="*/ 9 w 64"/>
                <a:gd name="T17" fmla="*/ 0 h 151"/>
                <a:gd name="T18" fmla="*/ 9 w 64"/>
                <a:gd name="T19" fmla="*/ 27 h 151"/>
                <a:gd name="T20" fmla="*/ 14 w 64"/>
                <a:gd name="T21" fmla="*/ 32 h 151"/>
                <a:gd name="T22" fmla="*/ 14 w 64"/>
                <a:gd name="T23" fmla="*/ 33 h 151"/>
                <a:gd name="T24" fmla="*/ 0 w 64"/>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151">
                  <a:moveTo>
                    <a:pt x="0" y="150"/>
                  </a:moveTo>
                  <a:lnTo>
                    <a:pt x="0" y="150"/>
                  </a:lnTo>
                  <a:cubicBezTo>
                    <a:pt x="0" y="145"/>
                    <a:pt x="0" y="145"/>
                    <a:pt x="0" y="145"/>
                  </a:cubicBezTo>
                  <a:cubicBezTo>
                    <a:pt x="21" y="145"/>
                    <a:pt x="21" y="139"/>
                    <a:pt x="21" y="124"/>
                  </a:cubicBezTo>
                  <a:cubicBezTo>
                    <a:pt x="21" y="31"/>
                    <a:pt x="21" y="31"/>
                    <a:pt x="21" y="31"/>
                  </a:cubicBezTo>
                  <a:cubicBezTo>
                    <a:pt x="21" y="21"/>
                    <a:pt x="21" y="15"/>
                    <a:pt x="11" y="15"/>
                  </a:cubicBezTo>
                  <a:cubicBezTo>
                    <a:pt x="0" y="15"/>
                    <a:pt x="0" y="15"/>
                    <a:pt x="0" y="15"/>
                  </a:cubicBezTo>
                  <a:cubicBezTo>
                    <a:pt x="0" y="10"/>
                    <a:pt x="0" y="10"/>
                    <a:pt x="0" y="10"/>
                  </a:cubicBezTo>
                  <a:cubicBezTo>
                    <a:pt x="16" y="10"/>
                    <a:pt x="26" y="5"/>
                    <a:pt x="42" y="0"/>
                  </a:cubicBezTo>
                  <a:cubicBezTo>
                    <a:pt x="42" y="124"/>
                    <a:pt x="42" y="124"/>
                    <a:pt x="42" y="124"/>
                  </a:cubicBezTo>
                  <a:cubicBezTo>
                    <a:pt x="42" y="139"/>
                    <a:pt x="42" y="145"/>
                    <a:pt x="63" y="145"/>
                  </a:cubicBezTo>
                  <a:cubicBezTo>
                    <a:pt x="63" y="150"/>
                    <a:pt x="63" y="150"/>
                    <a:pt x="63"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3" name="Freeform 129"/>
            <p:cNvSpPr>
              <a:spLocks noChangeArrowheads="1"/>
            </p:cNvSpPr>
            <p:nvPr/>
          </p:nvSpPr>
          <p:spPr bwMode="auto">
            <a:xfrm>
              <a:off x="13920392" y="7138558"/>
              <a:ext cx="152326" cy="264556"/>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0 256 1"/>
                <a:gd name="T1" fmla="*/ 0 256 1"/>
                <a:gd name="G26" fmla="+- 0 T0 T1"/>
                <a:gd name="G27" fmla="cos G25 G26"/>
                <a:gd name="G28" fmla="+- 145 0 0"/>
                <a:gd name="G29" fmla="+- 145 0 0"/>
                <a:gd name="G30" fmla="+- 139 0 0"/>
                <a:gd name="G31" fmla="+- 139 0 0"/>
                <a:gd name="G32" fmla="+- 134 0 0"/>
                <a:gd name="G33" fmla="+- 129 0 0"/>
                <a:gd name="G34" fmla="+- 129 0 0"/>
                <a:gd name="G35" fmla="*/ 1 0 0"/>
                <a:gd name="T2" fmla="*/ 129 256 1"/>
                <a:gd name="T3" fmla="*/ 0 256 1"/>
                <a:gd name="G36" fmla="+- 0 T2 T3"/>
                <a:gd name="G37" fmla="cos G35 G36"/>
                <a:gd name="G38" fmla="*/ 1 0 0"/>
                <a:gd name="T4" fmla="*/ 129 256 1"/>
                <a:gd name="T5" fmla="*/ 0 256 1"/>
                <a:gd name="G39" fmla="+- 0 T4 T5"/>
                <a:gd name="G40" fmla="cos G38 G39"/>
                <a:gd name="G41" fmla="*/ 1 0 0"/>
                <a:gd name="T6" fmla="*/ 129 256 1"/>
                <a:gd name="T7" fmla="*/ 0 256 1"/>
                <a:gd name="G42" fmla="+- 0 T6 T7"/>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31 256 1"/>
                <a:gd name="T9" fmla="*/ 0 256 1"/>
                <a:gd name="G68" fmla="+- 0 T8 T9"/>
                <a:gd name="G69" fmla="cos G67 G68"/>
                <a:gd name="G70" fmla="+- 26 0 0"/>
                <a:gd name="T10" fmla="*/ 1 w 94"/>
                <a:gd name="T11" fmla="*/ 6 h 156"/>
                <a:gd name="T12" fmla="*/ 1 w 94"/>
                <a:gd name="T13" fmla="*/ 6 h 156"/>
                <a:gd name="T14" fmla="*/ 3 w 94"/>
                <a:gd name="T15" fmla="*/ 2 h 156"/>
                <a:gd name="T16" fmla="*/ 10 w 94"/>
                <a:gd name="T17" fmla="*/ 0 h 156"/>
                <a:gd name="T18" fmla="*/ 18 w 94"/>
                <a:gd name="T19" fmla="*/ 7 h 156"/>
                <a:gd name="T20" fmla="*/ 15 w 94"/>
                <a:gd name="T21" fmla="*/ 10 h 156"/>
                <a:gd name="T22" fmla="*/ 12 w 94"/>
                <a:gd name="T23" fmla="*/ 14 h 156"/>
                <a:gd name="T24" fmla="*/ 12 w 94"/>
                <a:gd name="T25" fmla="*/ 14 h 156"/>
                <a:gd name="T26" fmla="*/ 20 w 94"/>
                <a:gd name="T27" fmla="*/ 21 h 156"/>
                <a:gd name="T28" fmla="*/ 6 w 94"/>
                <a:gd name="T29" fmla="*/ 34 h 156"/>
                <a:gd name="T30" fmla="*/ 1 w 94"/>
                <a:gd name="T31" fmla="*/ 32 h 156"/>
                <a:gd name="T32" fmla="*/ 0 w 94"/>
                <a:gd name="T33" fmla="*/ 30 h 156"/>
                <a:gd name="T34" fmla="*/ 1 w 94"/>
                <a:gd name="T35" fmla="*/ 28 h 156"/>
                <a:gd name="T36" fmla="*/ 2 w 94"/>
                <a:gd name="T37" fmla="*/ 28 h 156"/>
                <a:gd name="T38" fmla="*/ 9 w 94"/>
                <a:gd name="T39" fmla="*/ 30 h 156"/>
                <a:gd name="T40" fmla="*/ 15 w 94"/>
                <a:gd name="T41" fmla="*/ 23 h 156"/>
                <a:gd name="T42" fmla="*/ 9 w 94"/>
                <a:gd name="T43" fmla="*/ 16 h 156"/>
                <a:gd name="T44" fmla="*/ 5 w 94"/>
                <a:gd name="T45" fmla="*/ 17 h 156"/>
                <a:gd name="T46" fmla="*/ 5 w 94"/>
                <a:gd name="T47" fmla="*/ 16 h 156"/>
                <a:gd name="T48" fmla="*/ 13 w 94"/>
                <a:gd name="T49" fmla="*/ 8 h 156"/>
                <a:gd name="T50" fmla="*/ 9 w 94"/>
                <a:gd name="T51" fmla="*/ 3 h 156"/>
                <a:gd name="T52" fmla="*/ 2 w 94"/>
                <a:gd name="T53" fmla="*/ 7 h 156"/>
                <a:gd name="T54" fmla="*/ 1 w 94"/>
                <a:gd name="T55" fmla="*/ 6 h 156"/>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56">
                  <a:moveTo>
                    <a:pt x="5" y="26"/>
                  </a:moveTo>
                  <a:lnTo>
                    <a:pt x="5" y="26"/>
                  </a:lnTo>
                  <a:cubicBezTo>
                    <a:pt x="15" y="10"/>
                    <a:pt x="15" y="10"/>
                    <a:pt x="15" y="10"/>
                  </a:cubicBezTo>
                  <a:cubicBezTo>
                    <a:pt x="20" y="5"/>
                    <a:pt x="30" y="0"/>
                    <a:pt x="47" y="0"/>
                  </a:cubicBezTo>
                  <a:cubicBezTo>
                    <a:pt x="67" y="0"/>
                    <a:pt x="83" y="10"/>
                    <a:pt x="83" y="31"/>
                  </a:cubicBezTo>
                  <a:cubicBezTo>
                    <a:pt x="83" y="36"/>
                    <a:pt x="78" y="41"/>
                    <a:pt x="72" y="46"/>
                  </a:cubicBezTo>
                  <a:cubicBezTo>
                    <a:pt x="72" y="51"/>
                    <a:pt x="67" y="57"/>
                    <a:pt x="57" y="62"/>
                  </a:cubicBezTo>
                  <a:cubicBezTo>
                    <a:pt x="78" y="68"/>
                    <a:pt x="93" y="83"/>
                    <a:pt x="93" y="98"/>
                  </a:cubicBezTo>
                  <a:cubicBezTo>
                    <a:pt x="93" y="134"/>
                    <a:pt x="47" y="155"/>
                    <a:pt x="30" y="155"/>
                  </a:cubicBezTo>
                  <a:cubicBezTo>
                    <a:pt x="15" y="155"/>
                    <a:pt x="10" y="150"/>
                    <a:pt x="5" y="145"/>
                  </a:cubicBezTo>
                  <a:cubicBezTo>
                    <a:pt x="0" y="145"/>
                    <a:pt x="0" y="139"/>
                    <a:pt x="0" y="139"/>
                  </a:cubicBezTo>
                  <a:cubicBezTo>
                    <a:pt x="0" y="134"/>
                    <a:pt x="5" y="129"/>
                    <a:pt x="5" y="129"/>
                  </a:cubicBezTo>
                  <a:cubicBezTo>
                    <a:pt x="10" y="129"/>
                    <a:pt x="10" y="129"/>
                    <a:pt x="10" y="129"/>
                  </a:cubicBezTo>
                  <a:cubicBezTo>
                    <a:pt x="20" y="134"/>
                    <a:pt x="25" y="139"/>
                    <a:pt x="42" y="139"/>
                  </a:cubicBezTo>
                  <a:cubicBezTo>
                    <a:pt x="57" y="139"/>
                    <a:pt x="72" y="129"/>
                    <a:pt x="72" y="104"/>
                  </a:cubicBezTo>
                  <a:cubicBezTo>
                    <a:pt x="72" y="83"/>
                    <a:pt x="57" y="73"/>
                    <a:pt x="42" y="73"/>
                  </a:cubicBezTo>
                  <a:cubicBezTo>
                    <a:pt x="36" y="73"/>
                    <a:pt x="30" y="78"/>
                    <a:pt x="25" y="78"/>
                  </a:cubicBezTo>
                  <a:cubicBezTo>
                    <a:pt x="25" y="73"/>
                    <a:pt x="25" y="73"/>
                    <a:pt x="25" y="73"/>
                  </a:cubicBezTo>
                  <a:cubicBezTo>
                    <a:pt x="47" y="62"/>
                    <a:pt x="62" y="51"/>
                    <a:pt x="62" y="36"/>
                  </a:cubicBezTo>
                  <a:cubicBezTo>
                    <a:pt x="62" y="21"/>
                    <a:pt x="52" y="15"/>
                    <a:pt x="42" y="15"/>
                  </a:cubicBezTo>
                  <a:cubicBezTo>
                    <a:pt x="25" y="15"/>
                    <a:pt x="15" y="26"/>
                    <a:pt x="10" y="31"/>
                  </a:cubicBezTo>
                  <a:lnTo>
                    <a:pt x="5" y="2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4" name="Freeform 130"/>
            <p:cNvSpPr>
              <a:spLocks noChangeArrowheads="1"/>
            </p:cNvSpPr>
            <p:nvPr/>
          </p:nvSpPr>
          <p:spPr bwMode="auto">
            <a:xfrm>
              <a:off x="14569788" y="7138558"/>
              <a:ext cx="112241"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2 h 151"/>
                <a:gd name="T6" fmla="*/ 5 w 69"/>
                <a:gd name="T7" fmla="*/ 27 h 151"/>
                <a:gd name="T8" fmla="*/ 5 w 69"/>
                <a:gd name="T9" fmla="*/ 7 h 151"/>
                <a:gd name="T10" fmla="*/ 2 w 69"/>
                <a:gd name="T11" fmla="*/ 3 h 151"/>
                <a:gd name="T12" fmla="*/ 0 w 69"/>
                <a:gd name="T13" fmla="*/ 3 h 151"/>
                <a:gd name="T14" fmla="*/ 0 w 69"/>
                <a:gd name="T15" fmla="*/ 2 h 151"/>
                <a:gd name="T16" fmla="*/ 9 w 69"/>
                <a:gd name="T17" fmla="*/ 0 h 151"/>
                <a:gd name="T18" fmla="*/ 9 w 69"/>
                <a:gd name="T19" fmla="*/ 27 h 151"/>
                <a:gd name="T20" fmla="*/ 15 w 69"/>
                <a:gd name="T21" fmla="*/ 32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5"/>
                    <a:pt x="0" y="145"/>
                    <a:pt x="0" y="145"/>
                  </a:cubicBezTo>
                  <a:cubicBezTo>
                    <a:pt x="21" y="145"/>
                    <a:pt x="21" y="139"/>
                    <a:pt x="21" y="124"/>
                  </a:cubicBezTo>
                  <a:cubicBezTo>
                    <a:pt x="21" y="31"/>
                    <a:pt x="21" y="31"/>
                    <a:pt x="21" y="31"/>
                  </a:cubicBezTo>
                  <a:cubicBezTo>
                    <a:pt x="21" y="21"/>
                    <a:pt x="21" y="15"/>
                    <a:pt x="11" y="15"/>
                  </a:cubicBezTo>
                  <a:cubicBezTo>
                    <a:pt x="0" y="15"/>
                    <a:pt x="0" y="15"/>
                    <a:pt x="0" y="15"/>
                  </a:cubicBezTo>
                  <a:cubicBezTo>
                    <a:pt x="0" y="10"/>
                    <a:pt x="0" y="10"/>
                    <a:pt x="0" y="10"/>
                  </a:cubicBezTo>
                  <a:cubicBezTo>
                    <a:pt x="16" y="10"/>
                    <a:pt x="31" y="5"/>
                    <a:pt x="41" y="0"/>
                  </a:cubicBezTo>
                  <a:cubicBezTo>
                    <a:pt x="41" y="124"/>
                    <a:pt x="41" y="124"/>
                    <a:pt x="41" y="124"/>
                  </a:cubicBezTo>
                  <a:cubicBezTo>
                    <a:pt x="41" y="139"/>
                    <a:pt x="41" y="145"/>
                    <a:pt x="68" y="145"/>
                  </a:cubicBezTo>
                  <a:cubicBezTo>
                    <a:pt x="68" y="150"/>
                    <a:pt x="68" y="150"/>
                    <a:pt x="68"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5" name="Freeform 131"/>
            <p:cNvSpPr>
              <a:spLocks noChangeArrowheads="1"/>
            </p:cNvSpPr>
            <p:nvPr/>
          </p:nvSpPr>
          <p:spPr bwMode="auto">
            <a:xfrm>
              <a:off x="14738150" y="7138558"/>
              <a:ext cx="176378"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4 h 151"/>
                <a:gd name="T2" fmla="*/ 18 w 104"/>
                <a:gd name="T3" fmla="*/ 24 h 151"/>
                <a:gd name="T4" fmla="*/ 18 w 104"/>
                <a:gd name="T5" fmla="*/ 27 h 151"/>
                <a:gd name="T6" fmla="*/ 23 w 104"/>
                <a:gd name="T7" fmla="*/ 32 h 151"/>
                <a:gd name="T8" fmla="*/ 23 w 104"/>
                <a:gd name="T9" fmla="*/ 33 h 151"/>
                <a:gd name="T10" fmla="*/ 9 w 104"/>
                <a:gd name="T11" fmla="*/ 33 h 151"/>
                <a:gd name="T12" fmla="*/ 9 w 104"/>
                <a:gd name="T13" fmla="*/ 32 h 151"/>
                <a:gd name="T14" fmla="*/ 14 w 104"/>
                <a:gd name="T15" fmla="*/ 27 h 151"/>
                <a:gd name="T16" fmla="*/ 14 w 104"/>
                <a:gd name="T17" fmla="*/ 24 h 151"/>
                <a:gd name="T18" fmla="*/ 0 w 104"/>
                <a:gd name="T19" fmla="*/ 24 h 151"/>
                <a:gd name="T20" fmla="*/ 0 w 104"/>
                <a:gd name="T21" fmla="*/ 23 h 151"/>
                <a:gd name="T22" fmla="*/ 16 w 104"/>
                <a:gd name="T23" fmla="*/ 0 h 151"/>
                <a:gd name="T24" fmla="*/ 18 w 104"/>
                <a:gd name="T25" fmla="*/ 0 h 151"/>
                <a:gd name="T26" fmla="*/ 18 w 104"/>
                <a:gd name="T27" fmla="*/ 21 h 151"/>
                <a:gd name="T28" fmla="*/ 23 w 104"/>
                <a:gd name="T29" fmla="*/ 21 h 151"/>
                <a:gd name="T30" fmla="*/ 23 w 104"/>
                <a:gd name="T31" fmla="*/ 24 h 151"/>
                <a:gd name="T32" fmla="*/ 18 w 104"/>
                <a:gd name="T33" fmla="*/ 24 h 151"/>
                <a:gd name="T34" fmla="*/ 14 w 104"/>
                <a:gd name="T35" fmla="*/ 6 h 151"/>
                <a:gd name="T36" fmla="*/ 14 w 104"/>
                <a:gd name="T37" fmla="*/ 6 h 151"/>
                <a:gd name="T38" fmla="*/ 14 w 104"/>
                <a:gd name="T39" fmla="*/ 6 h 151"/>
                <a:gd name="T40" fmla="*/ 3 w 104"/>
                <a:gd name="T41" fmla="*/ 21 h 151"/>
                <a:gd name="T42" fmla="*/ 14 w 104"/>
                <a:gd name="T43" fmla="*/ 21 h 151"/>
                <a:gd name="T44" fmla="*/ 14 w 104"/>
                <a:gd name="T45" fmla="*/ 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1">
                  <a:moveTo>
                    <a:pt x="83" y="109"/>
                  </a:moveTo>
                  <a:lnTo>
                    <a:pt x="83" y="109"/>
                  </a:lnTo>
                  <a:cubicBezTo>
                    <a:pt x="83" y="124"/>
                    <a:pt x="83" y="124"/>
                    <a:pt x="83" y="124"/>
                  </a:cubicBezTo>
                  <a:cubicBezTo>
                    <a:pt x="83" y="145"/>
                    <a:pt x="83" y="145"/>
                    <a:pt x="103" y="145"/>
                  </a:cubicBezTo>
                  <a:cubicBezTo>
                    <a:pt x="103" y="150"/>
                    <a:pt x="103" y="150"/>
                    <a:pt x="103" y="150"/>
                  </a:cubicBezTo>
                  <a:cubicBezTo>
                    <a:pt x="41" y="150"/>
                    <a:pt x="41" y="150"/>
                    <a:pt x="41" y="150"/>
                  </a:cubicBezTo>
                  <a:cubicBezTo>
                    <a:pt x="41" y="145"/>
                    <a:pt x="41" y="145"/>
                    <a:pt x="41" y="145"/>
                  </a:cubicBezTo>
                  <a:cubicBezTo>
                    <a:pt x="62" y="145"/>
                    <a:pt x="62" y="139"/>
                    <a:pt x="62" y="124"/>
                  </a:cubicBezTo>
                  <a:cubicBezTo>
                    <a:pt x="62" y="109"/>
                    <a:pt x="62" y="109"/>
                    <a:pt x="62" y="109"/>
                  </a:cubicBezTo>
                  <a:cubicBezTo>
                    <a:pt x="0" y="109"/>
                    <a:pt x="0" y="109"/>
                    <a:pt x="0" y="109"/>
                  </a:cubicBezTo>
                  <a:cubicBezTo>
                    <a:pt x="0" y="104"/>
                    <a:pt x="0" y="104"/>
                    <a:pt x="0" y="104"/>
                  </a:cubicBezTo>
                  <a:cubicBezTo>
                    <a:pt x="20" y="68"/>
                    <a:pt x="47" y="31"/>
                    <a:pt x="72" y="0"/>
                  </a:cubicBezTo>
                  <a:cubicBezTo>
                    <a:pt x="83" y="0"/>
                    <a:pt x="83" y="0"/>
                    <a:pt x="83" y="0"/>
                  </a:cubicBezTo>
                  <a:cubicBezTo>
                    <a:pt x="83" y="98"/>
                    <a:pt x="83" y="98"/>
                    <a:pt x="83" y="98"/>
                  </a:cubicBezTo>
                  <a:cubicBezTo>
                    <a:pt x="103" y="98"/>
                    <a:pt x="103" y="98"/>
                    <a:pt x="103" y="98"/>
                  </a:cubicBezTo>
                  <a:cubicBezTo>
                    <a:pt x="103" y="109"/>
                    <a:pt x="103" y="109"/>
                    <a:pt x="103" y="109"/>
                  </a:cubicBezTo>
                  <a:lnTo>
                    <a:pt x="83" y="109"/>
                  </a:lnTo>
                  <a:close/>
                  <a:moveTo>
                    <a:pt x="62" y="26"/>
                  </a:moveTo>
                  <a:lnTo>
                    <a:pt x="62" y="26"/>
                  </a:lnTo>
                  <a:cubicBezTo>
                    <a:pt x="47" y="46"/>
                    <a:pt x="30" y="73"/>
                    <a:pt x="15" y="98"/>
                  </a:cubicBezTo>
                  <a:cubicBezTo>
                    <a:pt x="62" y="98"/>
                    <a:pt x="62" y="98"/>
                    <a:pt x="62" y="98"/>
                  </a:cubicBezTo>
                  <a:lnTo>
                    <a:pt x="62" y="26"/>
                  </a:ln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6" name="Freeform 132"/>
            <p:cNvSpPr>
              <a:spLocks noChangeArrowheads="1"/>
            </p:cNvSpPr>
            <p:nvPr/>
          </p:nvSpPr>
          <p:spPr bwMode="auto">
            <a:xfrm>
              <a:off x="9583076" y="7876106"/>
              <a:ext cx="104224" cy="256539"/>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8"/>
                <a:gd name="T1" fmla="*/ 33 h 152"/>
                <a:gd name="T2" fmla="*/ 0 w 68"/>
                <a:gd name="T3" fmla="*/ 33 h 152"/>
                <a:gd name="T4" fmla="*/ 0 w 68"/>
                <a:gd name="T5" fmla="*/ 31 h 152"/>
                <a:gd name="T6" fmla="*/ 5 w 68"/>
                <a:gd name="T7" fmla="*/ 27 h 152"/>
                <a:gd name="T8" fmla="*/ 5 w 68"/>
                <a:gd name="T9" fmla="*/ 7 h 152"/>
                <a:gd name="T10" fmla="*/ 3 w 68"/>
                <a:gd name="T11" fmla="*/ 3 h 152"/>
                <a:gd name="T12" fmla="*/ 0 w 68"/>
                <a:gd name="T13" fmla="*/ 3 h 152"/>
                <a:gd name="T14" fmla="*/ 0 w 68"/>
                <a:gd name="T15" fmla="*/ 2 h 152"/>
                <a:gd name="T16" fmla="*/ 9 w 68"/>
                <a:gd name="T17" fmla="*/ 0 h 152"/>
                <a:gd name="T18" fmla="*/ 9 w 68"/>
                <a:gd name="T19" fmla="*/ 27 h 152"/>
                <a:gd name="T20" fmla="*/ 14 w 68"/>
                <a:gd name="T21" fmla="*/ 31 h 152"/>
                <a:gd name="T22" fmla="*/ 14 w 68"/>
                <a:gd name="T23" fmla="*/ 33 h 152"/>
                <a:gd name="T24" fmla="*/ 0 w 68"/>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2">
                  <a:moveTo>
                    <a:pt x="0" y="151"/>
                  </a:moveTo>
                  <a:lnTo>
                    <a:pt x="0" y="151"/>
                  </a:lnTo>
                  <a:cubicBezTo>
                    <a:pt x="0" y="145"/>
                    <a:pt x="0" y="145"/>
                    <a:pt x="0" y="145"/>
                  </a:cubicBezTo>
                  <a:cubicBezTo>
                    <a:pt x="26" y="145"/>
                    <a:pt x="26" y="140"/>
                    <a:pt x="26" y="124"/>
                  </a:cubicBezTo>
                  <a:cubicBezTo>
                    <a:pt x="26" y="32"/>
                    <a:pt x="26" y="32"/>
                    <a:pt x="26" y="32"/>
                  </a:cubicBezTo>
                  <a:cubicBezTo>
                    <a:pt x="26" y="15"/>
                    <a:pt x="26" y="15"/>
                    <a:pt x="16" y="15"/>
                  </a:cubicBezTo>
                  <a:cubicBezTo>
                    <a:pt x="0" y="15"/>
                    <a:pt x="0" y="15"/>
                    <a:pt x="0" y="15"/>
                  </a:cubicBezTo>
                  <a:cubicBezTo>
                    <a:pt x="0" y="10"/>
                    <a:pt x="0" y="10"/>
                    <a:pt x="0" y="10"/>
                  </a:cubicBezTo>
                  <a:cubicBezTo>
                    <a:pt x="16" y="5"/>
                    <a:pt x="31" y="5"/>
                    <a:pt x="46" y="0"/>
                  </a:cubicBezTo>
                  <a:cubicBezTo>
                    <a:pt x="46" y="124"/>
                    <a:pt x="46" y="124"/>
                    <a:pt x="46" y="124"/>
                  </a:cubicBezTo>
                  <a:cubicBezTo>
                    <a:pt x="46" y="140"/>
                    <a:pt x="46" y="145"/>
                    <a:pt x="67" y="145"/>
                  </a:cubicBezTo>
                  <a:cubicBezTo>
                    <a:pt x="67" y="151"/>
                    <a:pt x="67" y="151"/>
                    <a:pt x="67"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7" name="Freeform 133"/>
            <p:cNvSpPr>
              <a:spLocks noChangeArrowheads="1"/>
            </p:cNvSpPr>
            <p:nvPr/>
          </p:nvSpPr>
          <p:spPr bwMode="auto">
            <a:xfrm>
              <a:off x="9775489" y="7876106"/>
              <a:ext cx="152326" cy="2725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51 0 0"/>
                <a:gd name="G16" fmla="+- 145 0 0"/>
                <a:gd name="G17" fmla="+- 140 0 0"/>
                <a:gd name="G18" fmla="+- 140 0 0"/>
                <a:gd name="G19" fmla="+- 135 0 0"/>
                <a:gd name="G20" fmla="+- 135 0 0"/>
                <a:gd name="G21" fmla="+- 130 0 0"/>
                <a:gd name="G22" fmla="+- 130 0 0"/>
                <a:gd name="G23" fmla="*/ 1 0 0"/>
                <a:gd name="T0" fmla="*/ 130 256 1"/>
                <a:gd name="T1" fmla="*/ 0 256 1"/>
                <a:gd name="G24" fmla="+- 0 T0 T1"/>
                <a:gd name="G25" fmla="cos G23 G24"/>
                <a:gd name="G26" fmla="*/ 1 0 0"/>
                <a:gd name="G27" fmla="+- 1 0 0"/>
                <a:gd name="G28" fmla="+- 1 0 0"/>
                <a:gd name="G29" fmla="+- 1 0 0"/>
                <a:gd name="G30" fmla="+- 1 0 0"/>
                <a:gd name="G31" fmla="+- 1 0 0"/>
                <a:gd name="G32" fmla="+- 1 0 0"/>
                <a:gd name="G33" fmla="+- 1 0 0"/>
                <a:gd name="G34" fmla="+- 1 0 0"/>
                <a:gd name="G35" fmla="+- 1 0 0"/>
                <a:gd name="G36" fmla="*/ 1 0 0"/>
                <a:gd name="T2" fmla="*/ 73 256 1"/>
                <a:gd name="T3" fmla="*/ 0 256 1"/>
                <a:gd name="G37" fmla="+- 0 T2 T3"/>
                <a:gd name="G38" fmla="cos G36 G37"/>
                <a:gd name="G39" fmla="+- 73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T4" fmla="*/ 3 w 94"/>
                <a:gd name="T5" fmla="*/ 14 h 157"/>
                <a:gd name="T6" fmla="*/ 3 w 94"/>
                <a:gd name="T7" fmla="*/ 14 h 157"/>
                <a:gd name="T8" fmla="*/ 10 w 94"/>
                <a:gd name="T9" fmla="*/ 13 h 157"/>
                <a:gd name="T10" fmla="*/ 20 w 94"/>
                <a:gd name="T11" fmla="*/ 22 h 157"/>
                <a:gd name="T12" fmla="*/ 15 w 94"/>
                <a:gd name="T13" fmla="*/ 30 h 157"/>
                <a:gd name="T14" fmla="*/ 5 w 94"/>
                <a:gd name="T15" fmla="*/ 35 h 157"/>
                <a:gd name="T16" fmla="*/ 1 w 94"/>
                <a:gd name="T17" fmla="*/ 32 h 157"/>
                <a:gd name="T18" fmla="*/ 0 w 94"/>
                <a:gd name="T19" fmla="*/ 30 h 157"/>
                <a:gd name="T20" fmla="*/ 1 w 94"/>
                <a:gd name="T21" fmla="*/ 29 h 157"/>
                <a:gd name="T22" fmla="*/ 2 w 94"/>
                <a:gd name="T23" fmla="*/ 29 h 157"/>
                <a:gd name="T24" fmla="*/ 9 w 94"/>
                <a:gd name="T25" fmla="*/ 31 h 157"/>
                <a:gd name="T26" fmla="*/ 15 w 94"/>
                <a:gd name="T27" fmla="*/ 23 h 157"/>
                <a:gd name="T28" fmla="*/ 7 w 94"/>
                <a:gd name="T29" fmla="*/ 15 h 157"/>
                <a:gd name="T30" fmla="*/ 1 w 94"/>
                <a:gd name="T31" fmla="*/ 16 h 157"/>
                <a:gd name="T32" fmla="*/ 3 w 94"/>
                <a:gd name="T33" fmla="*/ 0 h 157"/>
                <a:gd name="T34" fmla="*/ 18 w 94"/>
                <a:gd name="T35" fmla="*/ 0 h 157"/>
                <a:gd name="T36" fmla="*/ 19 w 94"/>
                <a:gd name="T37" fmla="*/ 0 h 157"/>
                <a:gd name="T38" fmla="*/ 18 w 94"/>
                <a:gd name="T39" fmla="*/ 4 h 157"/>
                <a:gd name="T40" fmla="*/ 5 w 94"/>
                <a:gd name="T41" fmla="*/ 4 h 157"/>
                <a:gd name="T42" fmla="*/ 3 w 94"/>
                <a:gd name="T43" fmla="*/ 14 h 15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57">
                  <a:moveTo>
                    <a:pt x="15" y="62"/>
                  </a:moveTo>
                  <a:lnTo>
                    <a:pt x="15" y="62"/>
                  </a:lnTo>
                  <a:cubicBezTo>
                    <a:pt x="25" y="57"/>
                    <a:pt x="36" y="57"/>
                    <a:pt x="46" y="57"/>
                  </a:cubicBezTo>
                  <a:cubicBezTo>
                    <a:pt x="77" y="57"/>
                    <a:pt x="93" y="78"/>
                    <a:pt x="93" y="98"/>
                  </a:cubicBezTo>
                  <a:cubicBezTo>
                    <a:pt x="93" y="109"/>
                    <a:pt x="83" y="124"/>
                    <a:pt x="72" y="135"/>
                  </a:cubicBezTo>
                  <a:cubicBezTo>
                    <a:pt x="56" y="145"/>
                    <a:pt x="41" y="156"/>
                    <a:pt x="25" y="156"/>
                  </a:cubicBezTo>
                  <a:cubicBezTo>
                    <a:pt x="15" y="156"/>
                    <a:pt x="5" y="151"/>
                    <a:pt x="5" y="145"/>
                  </a:cubicBezTo>
                  <a:cubicBezTo>
                    <a:pt x="0" y="140"/>
                    <a:pt x="0" y="140"/>
                    <a:pt x="0" y="135"/>
                  </a:cubicBezTo>
                  <a:cubicBezTo>
                    <a:pt x="0" y="135"/>
                    <a:pt x="0" y="130"/>
                    <a:pt x="5" y="130"/>
                  </a:cubicBezTo>
                  <a:lnTo>
                    <a:pt x="10" y="130"/>
                  </a:lnTo>
                  <a:cubicBezTo>
                    <a:pt x="15" y="135"/>
                    <a:pt x="25" y="140"/>
                    <a:pt x="41" y="140"/>
                  </a:cubicBezTo>
                  <a:cubicBezTo>
                    <a:pt x="61" y="140"/>
                    <a:pt x="72" y="124"/>
                    <a:pt x="72" y="103"/>
                  </a:cubicBezTo>
                  <a:cubicBezTo>
                    <a:pt x="72" y="83"/>
                    <a:pt x="56" y="68"/>
                    <a:pt x="31" y="68"/>
                  </a:cubicBezTo>
                  <a:cubicBezTo>
                    <a:pt x="20" y="68"/>
                    <a:pt x="10" y="73"/>
                    <a:pt x="5" y="73"/>
                  </a:cubicBezTo>
                  <a:cubicBezTo>
                    <a:pt x="15" y="0"/>
                    <a:pt x="15" y="0"/>
                    <a:pt x="15" y="0"/>
                  </a:cubicBezTo>
                  <a:cubicBezTo>
                    <a:pt x="83" y="0"/>
                    <a:pt x="83" y="0"/>
                    <a:pt x="83" y="0"/>
                  </a:cubicBezTo>
                  <a:cubicBezTo>
                    <a:pt x="88" y="0"/>
                    <a:pt x="88" y="0"/>
                    <a:pt x="88" y="0"/>
                  </a:cubicBezTo>
                  <a:cubicBezTo>
                    <a:pt x="83" y="20"/>
                    <a:pt x="83" y="20"/>
                    <a:pt x="83" y="20"/>
                  </a:cubicBezTo>
                  <a:cubicBezTo>
                    <a:pt x="25" y="20"/>
                    <a:pt x="25" y="20"/>
                    <a:pt x="25" y="20"/>
                  </a:cubicBezTo>
                  <a:lnTo>
                    <a:pt x="15" y="6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8" name="Freeform 134"/>
            <p:cNvSpPr>
              <a:spLocks noChangeArrowheads="1"/>
            </p:cNvSpPr>
            <p:nvPr/>
          </p:nvSpPr>
          <p:spPr bwMode="auto">
            <a:xfrm>
              <a:off x="10416867" y="7876106"/>
              <a:ext cx="104224" cy="256539"/>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8"/>
                <a:gd name="T1" fmla="*/ 33 h 152"/>
                <a:gd name="T2" fmla="*/ 0 w 68"/>
                <a:gd name="T3" fmla="*/ 33 h 152"/>
                <a:gd name="T4" fmla="*/ 0 w 68"/>
                <a:gd name="T5" fmla="*/ 31 h 152"/>
                <a:gd name="T6" fmla="*/ 5 w 68"/>
                <a:gd name="T7" fmla="*/ 27 h 152"/>
                <a:gd name="T8" fmla="*/ 5 w 68"/>
                <a:gd name="T9" fmla="*/ 7 h 152"/>
                <a:gd name="T10" fmla="*/ 3 w 68"/>
                <a:gd name="T11" fmla="*/ 3 h 152"/>
                <a:gd name="T12" fmla="*/ 0 w 68"/>
                <a:gd name="T13" fmla="*/ 3 h 152"/>
                <a:gd name="T14" fmla="*/ 0 w 68"/>
                <a:gd name="T15" fmla="*/ 2 h 152"/>
                <a:gd name="T16" fmla="*/ 10 w 68"/>
                <a:gd name="T17" fmla="*/ 0 h 152"/>
                <a:gd name="T18" fmla="*/ 10 w 68"/>
                <a:gd name="T19" fmla="*/ 27 h 152"/>
                <a:gd name="T20" fmla="*/ 14 w 68"/>
                <a:gd name="T21" fmla="*/ 31 h 152"/>
                <a:gd name="T22" fmla="*/ 14 w 68"/>
                <a:gd name="T23" fmla="*/ 33 h 152"/>
                <a:gd name="T24" fmla="*/ 0 w 68"/>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2">
                  <a:moveTo>
                    <a:pt x="0" y="151"/>
                  </a:moveTo>
                  <a:lnTo>
                    <a:pt x="0" y="151"/>
                  </a:lnTo>
                  <a:cubicBezTo>
                    <a:pt x="0" y="145"/>
                    <a:pt x="0" y="145"/>
                    <a:pt x="0" y="145"/>
                  </a:cubicBezTo>
                  <a:cubicBezTo>
                    <a:pt x="26" y="145"/>
                    <a:pt x="26" y="140"/>
                    <a:pt x="26" y="124"/>
                  </a:cubicBezTo>
                  <a:cubicBezTo>
                    <a:pt x="26" y="32"/>
                    <a:pt x="26" y="32"/>
                    <a:pt x="26" y="32"/>
                  </a:cubicBezTo>
                  <a:cubicBezTo>
                    <a:pt x="26" y="15"/>
                    <a:pt x="26" y="15"/>
                    <a:pt x="16" y="15"/>
                  </a:cubicBezTo>
                  <a:cubicBezTo>
                    <a:pt x="0" y="15"/>
                    <a:pt x="0" y="15"/>
                    <a:pt x="0" y="15"/>
                  </a:cubicBezTo>
                  <a:cubicBezTo>
                    <a:pt x="0" y="10"/>
                    <a:pt x="0" y="10"/>
                    <a:pt x="0" y="10"/>
                  </a:cubicBezTo>
                  <a:cubicBezTo>
                    <a:pt x="16" y="5"/>
                    <a:pt x="31" y="5"/>
                    <a:pt x="47" y="0"/>
                  </a:cubicBezTo>
                  <a:cubicBezTo>
                    <a:pt x="47" y="124"/>
                    <a:pt x="47" y="124"/>
                    <a:pt x="47" y="124"/>
                  </a:cubicBezTo>
                  <a:cubicBezTo>
                    <a:pt x="47" y="140"/>
                    <a:pt x="47" y="145"/>
                    <a:pt x="67" y="145"/>
                  </a:cubicBezTo>
                  <a:cubicBezTo>
                    <a:pt x="67" y="151"/>
                    <a:pt x="67" y="151"/>
                    <a:pt x="67" y="151"/>
                  </a:cubicBezTo>
                  <a:lnTo>
                    <a:pt x="0" y="15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9" name="Freeform 135"/>
            <p:cNvSpPr>
              <a:spLocks noChangeArrowheads="1"/>
            </p:cNvSpPr>
            <p:nvPr/>
          </p:nvSpPr>
          <p:spPr bwMode="auto">
            <a:xfrm>
              <a:off x="10593245" y="7868089"/>
              <a:ext cx="168362" cy="28059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8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5 h 162"/>
                <a:gd name="T2" fmla="*/ 9 w 100"/>
                <a:gd name="T3" fmla="*/ 15 h 162"/>
                <a:gd name="T4" fmla="*/ 13 w 100"/>
                <a:gd name="T5" fmla="*/ 14 h 162"/>
                <a:gd name="T6" fmla="*/ 22 w 100"/>
                <a:gd name="T7" fmla="*/ 23 h 162"/>
                <a:gd name="T8" fmla="*/ 11 w 100"/>
                <a:gd name="T9" fmla="*/ 36 h 162"/>
                <a:gd name="T10" fmla="*/ 0 w 100"/>
                <a:gd name="T11" fmla="*/ 22 h 162"/>
                <a:gd name="T12" fmla="*/ 14 w 100"/>
                <a:gd name="T13" fmla="*/ 2 h 162"/>
                <a:gd name="T14" fmla="*/ 21 w 100"/>
                <a:gd name="T15" fmla="*/ 0 h 162"/>
                <a:gd name="T16" fmla="*/ 22 w 100"/>
                <a:gd name="T17" fmla="*/ 2 h 162"/>
                <a:gd name="T18" fmla="*/ 16 w 100"/>
                <a:gd name="T19" fmla="*/ 3 h 162"/>
                <a:gd name="T20" fmla="*/ 6 w 100"/>
                <a:gd name="T21" fmla="*/ 16 h 162"/>
                <a:gd name="T22" fmla="*/ 9 w 100"/>
                <a:gd name="T23" fmla="*/ 15 h 162"/>
                <a:gd name="T24" fmla="*/ 6 w 100"/>
                <a:gd name="T25" fmla="*/ 18 h 162"/>
                <a:gd name="T26" fmla="*/ 6 w 100"/>
                <a:gd name="T27" fmla="*/ 18 h 162"/>
                <a:gd name="T28" fmla="*/ 6 w 100"/>
                <a:gd name="T29" fmla="*/ 22 h 162"/>
                <a:gd name="T30" fmla="*/ 13 w 100"/>
                <a:gd name="T31" fmla="*/ 33 h 162"/>
                <a:gd name="T32" fmla="*/ 17 w 100"/>
                <a:gd name="T33" fmla="*/ 25 h 162"/>
                <a:gd name="T34" fmla="*/ 10 w 100"/>
                <a:gd name="T35" fmla="*/ 16 h 162"/>
                <a:gd name="T36" fmla="*/ 6 w 100"/>
                <a:gd name="T37" fmla="*/ 1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62">
                  <a:moveTo>
                    <a:pt x="42" y="67"/>
                  </a:moveTo>
                  <a:lnTo>
                    <a:pt x="42" y="67"/>
                  </a:lnTo>
                  <a:cubicBezTo>
                    <a:pt x="47" y="62"/>
                    <a:pt x="52" y="62"/>
                    <a:pt x="57" y="62"/>
                  </a:cubicBezTo>
                  <a:cubicBezTo>
                    <a:pt x="83" y="62"/>
                    <a:pt x="99" y="83"/>
                    <a:pt x="99" y="103"/>
                  </a:cubicBezTo>
                  <a:cubicBezTo>
                    <a:pt x="99" y="135"/>
                    <a:pt x="83" y="161"/>
                    <a:pt x="52" y="161"/>
                  </a:cubicBezTo>
                  <a:cubicBezTo>
                    <a:pt x="21" y="161"/>
                    <a:pt x="0" y="135"/>
                    <a:pt x="0" y="98"/>
                  </a:cubicBezTo>
                  <a:cubicBezTo>
                    <a:pt x="0" y="47"/>
                    <a:pt x="37" y="20"/>
                    <a:pt x="62" y="10"/>
                  </a:cubicBezTo>
                  <a:cubicBezTo>
                    <a:pt x="73" y="5"/>
                    <a:pt x="83" y="5"/>
                    <a:pt x="94" y="0"/>
                  </a:cubicBezTo>
                  <a:cubicBezTo>
                    <a:pt x="99" y="10"/>
                    <a:pt x="99" y="10"/>
                    <a:pt x="99" y="10"/>
                  </a:cubicBezTo>
                  <a:cubicBezTo>
                    <a:pt x="89" y="10"/>
                    <a:pt x="78" y="15"/>
                    <a:pt x="73" y="15"/>
                  </a:cubicBezTo>
                  <a:cubicBezTo>
                    <a:pt x="57" y="25"/>
                    <a:pt x="32" y="42"/>
                    <a:pt x="26" y="73"/>
                  </a:cubicBezTo>
                  <a:lnTo>
                    <a:pt x="42" y="67"/>
                  </a:lnTo>
                  <a:close/>
                  <a:moveTo>
                    <a:pt x="26" y="83"/>
                  </a:moveTo>
                  <a:lnTo>
                    <a:pt x="26" y="83"/>
                  </a:lnTo>
                  <a:cubicBezTo>
                    <a:pt x="26" y="88"/>
                    <a:pt x="26" y="93"/>
                    <a:pt x="26" y="98"/>
                  </a:cubicBezTo>
                  <a:cubicBezTo>
                    <a:pt x="26" y="129"/>
                    <a:pt x="37" y="150"/>
                    <a:pt x="57" y="150"/>
                  </a:cubicBezTo>
                  <a:cubicBezTo>
                    <a:pt x="73" y="150"/>
                    <a:pt x="78" y="129"/>
                    <a:pt x="78" y="114"/>
                  </a:cubicBezTo>
                  <a:cubicBezTo>
                    <a:pt x="78" y="93"/>
                    <a:pt x="73" y="73"/>
                    <a:pt x="47" y="73"/>
                  </a:cubicBezTo>
                  <a:cubicBezTo>
                    <a:pt x="37" y="73"/>
                    <a:pt x="32" y="78"/>
                    <a:pt x="26" y="83"/>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0" name="Freeform 136"/>
            <p:cNvSpPr>
              <a:spLocks noChangeArrowheads="1"/>
            </p:cNvSpPr>
            <p:nvPr/>
          </p:nvSpPr>
          <p:spPr bwMode="auto">
            <a:xfrm>
              <a:off x="11242641" y="7876106"/>
              <a:ext cx="104224" cy="256539"/>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8"/>
                <a:gd name="T1" fmla="*/ 33 h 152"/>
                <a:gd name="T2" fmla="*/ 0 w 68"/>
                <a:gd name="T3" fmla="*/ 33 h 152"/>
                <a:gd name="T4" fmla="*/ 0 w 68"/>
                <a:gd name="T5" fmla="*/ 31 h 152"/>
                <a:gd name="T6" fmla="*/ 5 w 68"/>
                <a:gd name="T7" fmla="*/ 27 h 152"/>
                <a:gd name="T8" fmla="*/ 5 w 68"/>
                <a:gd name="T9" fmla="*/ 7 h 152"/>
                <a:gd name="T10" fmla="*/ 3 w 68"/>
                <a:gd name="T11" fmla="*/ 3 h 152"/>
                <a:gd name="T12" fmla="*/ 0 w 68"/>
                <a:gd name="T13" fmla="*/ 3 h 152"/>
                <a:gd name="T14" fmla="*/ 0 w 68"/>
                <a:gd name="T15" fmla="*/ 2 h 152"/>
                <a:gd name="T16" fmla="*/ 10 w 68"/>
                <a:gd name="T17" fmla="*/ 0 h 152"/>
                <a:gd name="T18" fmla="*/ 10 w 68"/>
                <a:gd name="T19" fmla="*/ 27 h 152"/>
                <a:gd name="T20" fmla="*/ 14 w 68"/>
                <a:gd name="T21" fmla="*/ 31 h 152"/>
                <a:gd name="T22" fmla="*/ 14 w 68"/>
                <a:gd name="T23" fmla="*/ 33 h 152"/>
                <a:gd name="T24" fmla="*/ 0 w 68"/>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2">
                  <a:moveTo>
                    <a:pt x="0" y="151"/>
                  </a:moveTo>
                  <a:lnTo>
                    <a:pt x="0" y="151"/>
                  </a:lnTo>
                  <a:cubicBezTo>
                    <a:pt x="0" y="145"/>
                    <a:pt x="0" y="145"/>
                    <a:pt x="0" y="145"/>
                  </a:cubicBezTo>
                  <a:cubicBezTo>
                    <a:pt x="26" y="145"/>
                    <a:pt x="26" y="140"/>
                    <a:pt x="26" y="124"/>
                  </a:cubicBezTo>
                  <a:cubicBezTo>
                    <a:pt x="26" y="32"/>
                    <a:pt x="26" y="32"/>
                    <a:pt x="26" y="32"/>
                  </a:cubicBezTo>
                  <a:cubicBezTo>
                    <a:pt x="26" y="15"/>
                    <a:pt x="26" y="15"/>
                    <a:pt x="15" y="15"/>
                  </a:cubicBezTo>
                  <a:cubicBezTo>
                    <a:pt x="0" y="15"/>
                    <a:pt x="0" y="15"/>
                    <a:pt x="0" y="15"/>
                  </a:cubicBezTo>
                  <a:cubicBezTo>
                    <a:pt x="0" y="10"/>
                    <a:pt x="0" y="10"/>
                    <a:pt x="0" y="10"/>
                  </a:cubicBezTo>
                  <a:cubicBezTo>
                    <a:pt x="15" y="5"/>
                    <a:pt x="31" y="5"/>
                    <a:pt x="47" y="0"/>
                  </a:cubicBezTo>
                  <a:cubicBezTo>
                    <a:pt x="47" y="124"/>
                    <a:pt x="47" y="124"/>
                    <a:pt x="47" y="124"/>
                  </a:cubicBezTo>
                  <a:cubicBezTo>
                    <a:pt x="47" y="140"/>
                    <a:pt x="47" y="145"/>
                    <a:pt x="67" y="145"/>
                  </a:cubicBezTo>
                  <a:cubicBezTo>
                    <a:pt x="67" y="151"/>
                    <a:pt x="67" y="151"/>
                    <a:pt x="67" y="151"/>
                  </a:cubicBezTo>
                  <a:lnTo>
                    <a:pt x="0" y="15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1" name="Freeform 137"/>
            <p:cNvSpPr>
              <a:spLocks noChangeArrowheads="1"/>
            </p:cNvSpPr>
            <p:nvPr/>
          </p:nvSpPr>
          <p:spPr bwMode="auto">
            <a:xfrm>
              <a:off x="11435055" y="7876106"/>
              <a:ext cx="160345" cy="272573"/>
            </a:xfrm>
            <a:custGeom>
              <a:avLst/>
              <a:gdLst>
                <a:gd name="G0" fmla="+- 1 0 0"/>
                <a:gd name="G1" fmla="+- 1 0 0"/>
                <a:gd name="G2" fmla="+- 1 0 0"/>
                <a:gd name="G3" fmla="+- 1 0 0"/>
                <a:gd name="G4" fmla="+- 1 0 0"/>
                <a:gd name="G5" fmla="*/ 1 0 0"/>
                <a:gd name="T0" fmla="*/ 156 256 1"/>
                <a:gd name="T1" fmla="*/ 0 256 1"/>
                <a:gd name="G6" fmla="+- 0 T0 T1"/>
                <a:gd name="G7" fmla="cos G5 G6"/>
                <a:gd name="G8" fmla="*/ 1 0 0"/>
                <a:gd name="T2" fmla="*/ 156 256 1"/>
                <a:gd name="T3" fmla="*/ 0 256 1"/>
                <a:gd name="G9" fmla="+- 0 T2 T3"/>
                <a:gd name="G10" fmla="cos G8 G9"/>
                <a:gd name="G11" fmla="*/ 1 0 0"/>
                <a:gd name="T4" fmla="*/ 156 256 1"/>
                <a:gd name="T5" fmla="*/ 0 256 1"/>
                <a:gd name="G12" fmla="+- 0 T4 T5"/>
                <a:gd name="G13" fmla="cos G11 G12"/>
                <a:gd name="G14" fmla="*/ 1 0 0"/>
                <a:gd name="T6" fmla="*/ 151 256 1"/>
                <a:gd name="T7" fmla="*/ 0 256 1"/>
                <a:gd name="G15" fmla="+- 0 T6 T7"/>
                <a:gd name="G16" fmla="cos G14 G15"/>
                <a:gd name="G17" fmla="*/ 1 0 0"/>
                <a:gd name="T8" fmla="*/ 151 256 1"/>
                <a:gd name="T9" fmla="*/ 0 256 1"/>
                <a:gd name="G18" fmla="+- 0 T8 T9"/>
                <a:gd name="G19" fmla="cos G17 G18"/>
                <a:gd name="G20" fmla="*/ 1 0 0"/>
                <a:gd name="T10" fmla="*/ 151 256 1"/>
                <a:gd name="T11" fmla="*/ 0 256 1"/>
                <a:gd name="G21" fmla="+- 0 T10 T11"/>
                <a:gd name="G22" fmla="cos G20 G21"/>
                <a:gd name="G23" fmla="+- 1 0 0"/>
                <a:gd name="G24" fmla="+- 1 0 0"/>
                <a:gd name="G25" fmla="+- 1 0 0"/>
                <a:gd name="G26" fmla="+- 1 0 0"/>
                <a:gd name="G27" fmla="+- 1 0 0"/>
                <a:gd name="G28" fmla="+- 1 0 0"/>
                <a:gd name="G29" fmla="*/ 1 0 0"/>
                <a:gd name="G30" fmla="*/ 1 0 0"/>
                <a:gd name="T12" fmla="*/ 20 256 1"/>
                <a:gd name="T13" fmla="*/ 0 256 1"/>
                <a:gd name="G31" fmla="+- 0 T12 T13"/>
                <a:gd name="G32" fmla="cos G30 G31"/>
                <a:gd name="G33" fmla="+- 37 0 0"/>
                <a:gd name="G34" fmla="+- 37 0 0"/>
                <a:gd name="G35" fmla="+- 37 0 0"/>
                <a:gd name="G36" fmla="+- 37 0 0"/>
                <a:gd name="G37" fmla="+- 20 0 0"/>
                <a:gd name="G38" fmla="+- 10 0 0"/>
                <a:gd name="G39" fmla="*/ 1 0 0"/>
                <a:gd name="G40" fmla="+- 1 0 0"/>
                <a:gd name="G41" fmla="+- 1 0 0"/>
                <a:gd name="G42" fmla="+- 1 0 0"/>
                <a:gd name="G43" fmla="+- 1 0 0"/>
                <a:gd name="T14" fmla="*/ 21 w 99"/>
                <a:gd name="T15" fmla="*/ 1 h 157"/>
                <a:gd name="T16" fmla="*/ 21 w 99"/>
                <a:gd name="T17" fmla="*/ 1 h 157"/>
                <a:gd name="T18" fmla="*/ 7 w 99"/>
                <a:gd name="T19" fmla="*/ 34 h 157"/>
                <a:gd name="T20" fmla="*/ 2 w 99"/>
                <a:gd name="T21" fmla="*/ 35 h 157"/>
                <a:gd name="T22" fmla="*/ 2 w 99"/>
                <a:gd name="T23" fmla="*/ 34 h 157"/>
                <a:gd name="T24" fmla="*/ 17 w 99"/>
                <a:gd name="T25" fmla="*/ 4 h 157"/>
                <a:gd name="T26" fmla="*/ 7 w 99"/>
                <a:gd name="T27" fmla="*/ 4 h 157"/>
                <a:gd name="T28" fmla="*/ 1 w 99"/>
                <a:gd name="T29" fmla="*/ 8 h 157"/>
                <a:gd name="T30" fmla="*/ 0 w 99"/>
                <a:gd name="T31" fmla="*/ 8 h 157"/>
                <a:gd name="T32" fmla="*/ 1 w 99"/>
                <a:gd name="T33" fmla="*/ 0 h 157"/>
                <a:gd name="T34" fmla="*/ 21 w 99"/>
                <a:gd name="T35" fmla="*/ 0 h 157"/>
                <a:gd name="T36" fmla="*/ 21 w 99"/>
                <a:gd name="T37" fmla="*/ 1 h 157"/>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5"/>
                  </a:moveTo>
                  <a:lnTo>
                    <a:pt x="98" y="5"/>
                  </a:lnTo>
                  <a:cubicBezTo>
                    <a:pt x="77" y="52"/>
                    <a:pt x="51" y="103"/>
                    <a:pt x="31" y="151"/>
                  </a:cubicBezTo>
                  <a:cubicBezTo>
                    <a:pt x="10" y="156"/>
                    <a:pt x="10" y="156"/>
                    <a:pt x="10" y="156"/>
                  </a:cubicBezTo>
                  <a:cubicBezTo>
                    <a:pt x="10" y="151"/>
                    <a:pt x="10" y="151"/>
                    <a:pt x="10" y="151"/>
                  </a:cubicBezTo>
                  <a:cubicBezTo>
                    <a:pt x="36" y="109"/>
                    <a:pt x="62" y="62"/>
                    <a:pt x="82" y="20"/>
                  </a:cubicBezTo>
                  <a:cubicBezTo>
                    <a:pt x="31" y="20"/>
                    <a:pt x="31" y="20"/>
                    <a:pt x="31" y="20"/>
                  </a:cubicBezTo>
                  <a:cubicBezTo>
                    <a:pt x="16" y="20"/>
                    <a:pt x="10" y="20"/>
                    <a:pt x="5" y="37"/>
                  </a:cubicBezTo>
                  <a:cubicBezTo>
                    <a:pt x="0" y="37"/>
                    <a:pt x="0" y="37"/>
                    <a:pt x="0" y="37"/>
                  </a:cubicBezTo>
                  <a:cubicBezTo>
                    <a:pt x="0" y="20"/>
                    <a:pt x="5" y="10"/>
                    <a:pt x="5" y="0"/>
                  </a:cubicBezTo>
                  <a:cubicBezTo>
                    <a:pt x="98" y="0"/>
                    <a:pt x="98" y="0"/>
                    <a:pt x="98" y="0"/>
                  </a:cubicBezTo>
                  <a:lnTo>
                    <a:pt x="98" y="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2" name="Freeform 138"/>
            <p:cNvSpPr>
              <a:spLocks noChangeArrowheads="1"/>
            </p:cNvSpPr>
            <p:nvPr/>
          </p:nvSpPr>
          <p:spPr bwMode="auto">
            <a:xfrm>
              <a:off x="12076432" y="7876106"/>
              <a:ext cx="96207" cy="256539"/>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3"/>
                <a:gd name="T3" fmla="*/ 33 h 152"/>
                <a:gd name="T4" fmla="*/ 0 w 63"/>
                <a:gd name="T5" fmla="*/ 33 h 152"/>
                <a:gd name="T6" fmla="*/ 0 w 63"/>
                <a:gd name="T7" fmla="*/ 31 h 152"/>
                <a:gd name="T8" fmla="*/ 4 w 63"/>
                <a:gd name="T9" fmla="*/ 27 h 152"/>
                <a:gd name="T10" fmla="*/ 4 w 63"/>
                <a:gd name="T11" fmla="*/ 7 h 152"/>
                <a:gd name="T12" fmla="*/ 2 w 63"/>
                <a:gd name="T13" fmla="*/ 3 h 152"/>
                <a:gd name="T14" fmla="*/ 0 w 63"/>
                <a:gd name="T15" fmla="*/ 3 h 152"/>
                <a:gd name="T16" fmla="*/ 0 w 63"/>
                <a:gd name="T17" fmla="*/ 2 h 152"/>
                <a:gd name="T18" fmla="*/ 9 w 63"/>
                <a:gd name="T19" fmla="*/ 0 h 152"/>
                <a:gd name="T20" fmla="*/ 9 w 63"/>
                <a:gd name="T21" fmla="*/ 27 h 152"/>
                <a:gd name="T22" fmla="*/ 13 w 63"/>
                <a:gd name="T23" fmla="*/ 31 h 152"/>
                <a:gd name="T24" fmla="*/ 13 w 63"/>
                <a:gd name="T25" fmla="*/ 33 h 152"/>
                <a:gd name="T26" fmla="*/ 0 w 63"/>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52">
                  <a:moveTo>
                    <a:pt x="0" y="151"/>
                  </a:moveTo>
                  <a:lnTo>
                    <a:pt x="0" y="151"/>
                  </a:lnTo>
                  <a:cubicBezTo>
                    <a:pt x="0" y="145"/>
                    <a:pt x="0" y="145"/>
                    <a:pt x="0" y="145"/>
                  </a:cubicBezTo>
                  <a:cubicBezTo>
                    <a:pt x="21" y="145"/>
                    <a:pt x="21" y="140"/>
                    <a:pt x="21" y="124"/>
                  </a:cubicBezTo>
                  <a:cubicBezTo>
                    <a:pt x="21" y="32"/>
                    <a:pt x="21" y="32"/>
                    <a:pt x="21" y="32"/>
                  </a:cubicBezTo>
                  <a:cubicBezTo>
                    <a:pt x="21" y="15"/>
                    <a:pt x="21" y="15"/>
                    <a:pt x="10" y="15"/>
                  </a:cubicBezTo>
                  <a:cubicBezTo>
                    <a:pt x="0" y="15"/>
                    <a:pt x="0" y="15"/>
                    <a:pt x="0" y="15"/>
                  </a:cubicBezTo>
                  <a:cubicBezTo>
                    <a:pt x="0" y="10"/>
                    <a:pt x="0" y="10"/>
                    <a:pt x="0" y="10"/>
                  </a:cubicBezTo>
                  <a:cubicBezTo>
                    <a:pt x="16" y="5"/>
                    <a:pt x="26" y="5"/>
                    <a:pt x="42" y="0"/>
                  </a:cubicBezTo>
                  <a:cubicBezTo>
                    <a:pt x="42" y="124"/>
                    <a:pt x="42" y="124"/>
                    <a:pt x="42" y="124"/>
                  </a:cubicBezTo>
                  <a:cubicBezTo>
                    <a:pt x="42" y="140"/>
                    <a:pt x="42" y="145"/>
                    <a:pt x="62" y="145"/>
                  </a:cubicBezTo>
                  <a:cubicBezTo>
                    <a:pt x="62" y="151"/>
                    <a:pt x="62" y="151"/>
                    <a:pt x="62" y="151"/>
                  </a:cubicBezTo>
                  <a:lnTo>
                    <a:pt x="0" y="15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3" name="Freeform 139"/>
            <p:cNvSpPr>
              <a:spLocks noChangeArrowheads="1"/>
            </p:cNvSpPr>
            <p:nvPr/>
          </p:nvSpPr>
          <p:spPr bwMode="auto">
            <a:xfrm>
              <a:off x="12260829" y="7876106"/>
              <a:ext cx="160345" cy="2725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3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20 w 95"/>
                <a:gd name="T1" fmla="*/ 7 h 157"/>
                <a:gd name="T2" fmla="*/ 20 w 95"/>
                <a:gd name="T3" fmla="*/ 7 h 157"/>
                <a:gd name="T4" fmla="*/ 18 w 95"/>
                <a:gd name="T5" fmla="*/ 12 h 157"/>
                <a:gd name="T6" fmla="*/ 14 w 95"/>
                <a:gd name="T7" fmla="*/ 15 h 157"/>
                <a:gd name="T8" fmla="*/ 21 w 95"/>
                <a:gd name="T9" fmla="*/ 24 h 157"/>
                <a:gd name="T10" fmla="*/ 10 w 95"/>
                <a:gd name="T11" fmla="*/ 35 h 157"/>
                <a:gd name="T12" fmla="*/ 0 w 95"/>
                <a:gd name="T13" fmla="*/ 25 h 157"/>
                <a:gd name="T14" fmla="*/ 2 w 95"/>
                <a:gd name="T15" fmla="*/ 20 h 157"/>
                <a:gd name="T16" fmla="*/ 7 w 95"/>
                <a:gd name="T17" fmla="*/ 16 h 157"/>
                <a:gd name="T18" fmla="*/ 1 w 95"/>
                <a:gd name="T19" fmla="*/ 8 h 157"/>
                <a:gd name="T20" fmla="*/ 10 w 95"/>
                <a:gd name="T21" fmla="*/ 0 h 157"/>
                <a:gd name="T22" fmla="*/ 20 w 95"/>
                <a:gd name="T23" fmla="*/ 7 h 157"/>
                <a:gd name="T24" fmla="*/ 16 w 95"/>
                <a:gd name="T25" fmla="*/ 25 h 157"/>
                <a:gd name="T26" fmla="*/ 16 w 95"/>
                <a:gd name="T27" fmla="*/ 25 h 157"/>
                <a:gd name="T28" fmla="*/ 8 w 95"/>
                <a:gd name="T29" fmla="*/ 17 h 157"/>
                <a:gd name="T30" fmla="*/ 5 w 95"/>
                <a:gd name="T31" fmla="*/ 25 h 157"/>
                <a:gd name="T32" fmla="*/ 10 w 95"/>
                <a:gd name="T33" fmla="*/ 32 h 157"/>
                <a:gd name="T34" fmla="*/ 16 w 95"/>
                <a:gd name="T35" fmla="*/ 25 h 157"/>
                <a:gd name="T36" fmla="*/ 6 w 95"/>
                <a:gd name="T37" fmla="*/ 7 h 157"/>
                <a:gd name="T38" fmla="*/ 6 w 95"/>
                <a:gd name="T39" fmla="*/ 7 h 157"/>
                <a:gd name="T40" fmla="*/ 13 w 95"/>
                <a:gd name="T41" fmla="*/ 14 h 157"/>
                <a:gd name="T42" fmla="*/ 15 w 95"/>
                <a:gd name="T43" fmla="*/ 8 h 157"/>
                <a:gd name="T44" fmla="*/ 10 w 95"/>
                <a:gd name="T45" fmla="*/ 1 h 157"/>
                <a:gd name="T46" fmla="*/ 6 w 95"/>
                <a:gd name="T47" fmla="*/ 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157">
                  <a:moveTo>
                    <a:pt x="89" y="32"/>
                  </a:moveTo>
                  <a:lnTo>
                    <a:pt x="89" y="32"/>
                  </a:lnTo>
                  <a:cubicBezTo>
                    <a:pt x="89" y="42"/>
                    <a:pt x="83" y="47"/>
                    <a:pt x="83" y="52"/>
                  </a:cubicBezTo>
                  <a:cubicBezTo>
                    <a:pt x="78" y="57"/>
                    <a:pt x="73" y="62"/>
                    <a:pt x="63" y="68"/>
                  </a:cubicBezTo>
                  <a:cubicBezTo>
                    <a:pt x="78" y="78"/>
                    <a:pt x="94" y="88"/>
                    <a:pt x="94" y="109"/>
                  </a:cubicBezTo>
                  <a:cubicBezTo>
                    <a:pt x="94" y="140"/>
                    <a:pt x="68" y="156"/>
                    <a:pt x="47" y="156"/>
                  </a:cubicBezTo>
                  <a:cubicBezTo>
                    <a:pt x="22" y="156"/>
                    <a:pt x="0" y="140"/>
                    <a:pt x="0" y="114"/>
                  </a:cubicBezTo>
                  <a:cubicBezTo>
                    <a:pt x="0" y="103"/>
                    <a:pt x="6" y="93"/>
                    <a:pt x="11" y="88"/>
                  </a:cubicBezTo>
                  <a:cubicBezTo>
                    <a:pt x="16" y="88"/>
                    <a:pt x="27" y="78"/>
                    <a:pt x="32" y="73"/>
                  </a:cubicBezTo>
                  <a:cubicBezTo>
                    <a:pt x="16" y="68"/>
                    <a:pt x="6" y="52"/>
                    <a:pt x="6" y="37"/>
                  </a:cubicBezTo>
                  <a:cubicBezTo>
                    <a:pt x="6" y="15"/>
                    <a:pt x="22" y="0"/>
                    <a:pt x="47" y="0"/>
                  </a:cubicBezTo>
                  <a:cubicBezTo>
                    <a:pt x="73" y="0"/>
                    <a:pt x="89" y="15"/>
                    <a:pt x="89" y="32"/>
                  </a:cubicBezTo>
                  <a:close/>
                  <a:moveTo>
                    <a:pt x="73" y="114"/>
                  </a:moveTo>
                  <a:lnTo>
                    <a:pt x="73" y="114"/>
                  </a:lnTo>
                  <a:cubicBezTo>
                    <a:pt x="73" y="98"/>
                    <a:pt x="58" y="88"/>
                    <a:pt x="37" y="78"/>
                  </a:cubicBezTo>
                  <a:cubicBezTo>
                    <a:pt x="27" y="88"/>
                    <a:pt x="22" y="98"/>
                    <a:pt x="22" y="114"/>
                  </a:cubicBezTo>
                  <a:cubicBezTo>
                    <a:pt x="22" y="135"/>
                    <a:pt x="32" y="145"/>
                    <a:pt x="47" y="145"/>
                  </a:cubicBezTo>
                  <a:cubicBezTo>
                    <a:pt x="63" y="145"/>
                    <a:pt x="73" y="135"/>
                    <a:pt x="73" y="114"/>
                  </a:cubicBezTo>
                  <a:close/>
                  <a:moveTo>
                    <a:pt x="27" y="32"/>
                  </a:moveTo>
                  <a:lnTo>
                    <a:pt x="27" y="32"/>
                  </a:lnTo>
                  <a:cubicBezTo>
                    <a:pt x="27" y="47"/>
                    <a:pt x="37" y="57"/>
                    <a:pt x="58" y="62"/>
                  </a:cubicBezTo>
                  <a:cubicBezTo>
                    <a:pt x="63" y="57"/>
                    <a:pt x="68" y="47"/>
                    <a:pt x="68" y="37"/>
                  </a:cubicBezTo>
                  <a:cubicBezTo>
                    <a:pt x="68" y="15"/>
                    <a:pt x="58" y="5"/>
                    <a:pt x="47" y="5"/>
                  </a:cubicBezTo>
                  <a:cubicBezTo>
                    <a:pt x="32" y="5"/>
                    <a:pt x="27" y="15"/>
                    <a:pt x="27" y="32"/>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4" name="Freeform 140"/>
            <p:cNvSpPr>
              <a:spLocks noChangeArrowheads="1"/>
            </p:cNvSpPr>
            <p:nvPr/>
          </p:nvSpPr>
          <p:spPr bwMode="auto">
            <a:xfrm>
              <a:off x="12910223" y="7876106"/>
              <a:ext cx="104224" cy="256539"/>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4"/>
                <a:gd name="T3" fmla="*/ 33 h 152"/>
                <a:gd name="T4" fmla="*/ 0 w 64"/>
                <a:gd name="T5" fmla="*/ 33 h 152"/>
                <a:gd name="T6" fmla="*/ 0 w 64"/>
                <a:gd name="T7" fmla="*/ 31 h 152"/>
                <a:gd name="T8" fmla="*/ 5 w 64"/>
                <a:gd name="T9" fmla="*/ 27 h 152"/>
                <a:gd name="T10" fmla="*/ 5 w 64"/>
                <a:gd name="T11" fmla="*/ 7 h 152"/>
                <a:gd name="T12" fmla="*/ 2 w 64"/>
                <a:gd name="T13" fmla="*/ 3 h 152"/>
                <a:gd name="T14" fmla="*/ 0 w 64"/>
                <a:gd name="T15" fmla="*/ 3 h 152"/>
                <a:gd name="T16" fmla="*/ 0 w 64"/>
                <a:gd name="T17" fmla="*/ 2 h 152"/>
                <a:gd name="T18" fmla="*/ 9 w 64"/>
                <a:gd name="T19" fmla="*/ 0 h 152"/>
                <a:gd name="T20" fmla="*/ 9 w 64"/>
                <a:gd name="T21" fmla="*/ 27 h 152"/>
                <a:gd name="T22" fmla="*/ 14 w 64"/>
                <a:gd name="T23" fmla="*/ 31 h 152"/>
                <a:gd name="T24" fmla="*/ 14 w 64"/>
                <a:gd name="T25" fmla="*/ 33 h 152"/>
                <a:gd name="T26" fmla="*/ 0 w 64"/>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52">
                  <a:moveTo>
                    <a:pt x="0" y="151"/>
                  </a:moveTo>
                  <a:lnTo>
                    <a:pt x="0" y="151"/>
                  </a:lnTo>
                  <a:cubicBezTo>
                    <a:pt x="0" y="145"/>
                    <a:pt x="0" y="145"/>
                    <a:pt x="0" y="145"/>
                  </a:cubicBezTo>
                  <a:cubicBezTo>
                    <a:pt x="21" y="145"/>
                    <a:pt x="21" y="140"/>
                    <a:pt x="21" y="124"/>
                  </a:cubicBezTo>
                  <a:cubicBezTo>
                    <a:pt x="21" y="32"/>
                    <a:pt x="21" y="32"/>
                    <a:pt x="21" y="32"/>
                  </a:cubicBezTo>
                  <a:cubicBezTo>
                    <a:pt x="21" y="15"/>
                    <a:pt x="21" y="15"/>
                    <a:pt x="10" y="15"/>
                  </a:cubicBezTo>
                  <a:cubicBezTo>
                    <a:pt x="0" y="15"/>
                    <a:pt x="0" y="15"/>
                    <a:pt x="0" y="15"/>
                  </a:cubicBezTo>
                  <a:cubicBezTo>
                    <a:pt x="0" y="10"/>
                    <a:pt x="0" y="10"/>
                    <a:pt x="0" y="10"/>
                  </a:cubicBezTo>
                  <a:cubicBezTo>
                    <a:pt x="16" y="5"/>
                    <a:pt x="26" y="5"/>
                    <a:pt x="42" y="0"/>
                  </a:cubicBezTo>
                  <a:cubicBezTo>
                    <a:pt x="42" y="124"/>
                    <a:pt x="42" y="124"/>
                    <a:pt x="42" y="124"/>
                  </a:cubicBezTo>
                  <a:cubicBezTo>
                    <a:pt x="42" y="140"/>
                    <a:pt x="42" y="145"/>
                    <a:pt x="63" y="145"/>
                  </a:cubicBezTo>
                  <a:cubicBezTo>
                    <a:pt x="63" y="151"/>
                    <a:pt x="63" y="151"/>
                    <a:pt x="63" y="151"/>
                  </a:cubicBezTo>
                  <a:lnTo>
                    <a:pt x="0" y="15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5" name="Freeform 141"/>
            <p:cNvSpPr>
              <a:spLocks noChangeArrowheads="1"/>
            </p:cNvSpPr>
            <p:nvPr/>
          </p:nvSpPr>
          <p:spPr bwMode="auto">
            <a:xfrm>
              <a:off x="13086601" y="7876106"/>
              <a:ext cx="152326" cy="272573"/>
            </a:xfrm>
            <a:custGeom>
              <a:avLst/>
              <a:gdLst>
                <a:gd name="G0" fmla="+- 1 0 0"/>
                <a:gd name="G1" fmla="+- 1 0 0"/>
                <a:gd name="G2" fmla="+- 1 0 0"/>
                <a:gd name="G3" fmla="+- 1 0 0"/>
                <a:gd name="G4" fmla="+- 1 0 0"/>
                <a:gd name="G5" fmla="+- 1 0 0"/>
                <a:gd name="G6" fmla="*/ 1 0 0"/>
                <a:gd name="T0" fmla="*/ 156 256 1"/>
                <a:gd name="T1" fmla="*/ 0 256 1"/>
                <a:gd name="G7" fmla="+- 0 T0 T1"/>
                <a:gd name="G8" fmla="cos G6 G7"/>
                <a:gd name="G9" fmla="+- 156 0 0"/>
                <a:gd name="G10" fmla="+- 145 0 0"/>
                <a:gd name="G11" fmla="+- 145 0 0"/>
                <a:gd name="G12" fmla="+- 145 0 0"/>
                <a:gd name="G13" fmla="+- 1 0 0"/>
                <a:gd name="G14" fmla="+- 1 0 0"/>
                <a:gd name="G15" fmla="+- 1 0 0"/>
                <a:gd name="G16" fmla="+- 1 0 0"/>
                <a:gd name="G17" fmla="+- 1 0 0"/>
                <a:gd name="G18" fmla="+- 1 0 0"/>
                <a:gd name="G19" fmla="+- 1 0 0"/>
                <a:gd name="G20" fmla="+- 1 0 0"/>
                <a:gd name="G21" fmla="+- 1 0 0"/>
                <a:gd name="G22" fmla="*/ 1 0 0"/>
                <a:gd name="G23" fmla="+- 73 0 0"/>
                <a:gd name="G24" fmla="+- 47 0 0"/>
                <a:gd name="G25" fmla="+- 2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0 w 94"/>
                <a:gd name="T3" fmla="*/ 13 h 157"/>
                <a:gd name="T4" fmla="*/ 20 w 94"/>
                <a:gd name="T5" fmla="*/ 13 h 157"/>
                <a:gd name="T6" fmla="*/ 8 w 94"/>
                <a:gd name="T7" fmla="*/ 32 h 157"/>
                <a:gd name="T8" fmla="*/ 1 w 94"/>
                <a:gd name="T9" fmla="*/ 35 h 157"/>
                <a:gd name="T10" fmla="*/ 1 w 94"/>
                <a:gd name="T11" fmla="*/ 32 h 157"/>
                <a:gd name="T12" fmla="*/ 15 w 94"/>
                <a:gd name="T13" fmla="*/ 19 h 157"/>
                <a:gd name="T14" fmla="*/ 12 w 94"/>
                <a:gd name="T15" fmla="*/ 20 h 157"/>
                <a:gd name="T16" fmla="*/ 9 w 94"/>
                <a:gd name="T17" fmla="*/ 21 h 157"/>
                <a:gd name="T18" fmla="*/ 0 w 94"/>
                <a:gd name="T19" fmla="*/ 10 h 157"/>
                <a:gd name="T20" fmla="*/ 10 w 94"/>
                <a:gd name="T21" fmla="*/ 0 h 157"/>
                <a:gd name="T22" fmla="*/ 20 w 94"/>
                <a:gd name="T23" fmla="*/ 13 h 157"/>
                <a:gd name="T24" fmla="*/ 4 w 94"/>
                <a:gd name="T25" fmla="*/ 9 h 157"/>
                <a:gd name="T26" fmla="*/ 4 w 94"/>
                <a:gd name="T27" fmla="*/ 9 h 157"/>
                <a:gd name="T28" fmla="*/ 11 w 94"/>
                <a:gd name="T29" fmla="*/ 17 h 157"/>
                <a:gd name="T30" fmla="*/ 15 w 94"/>
                <a:gd name="T31" fmla="*/ 16 h 157"/>
                <a:gd name="T32" fmla="*/ 15 w 94"/>
                <a:gd name="T33" fmla="*/ 13 h 157"/>
                <a:gd name="T34" fmla="*/ 10 w 94"/>
                <a:gd name="T35" fmla="*/ 1 h 157"/>
                <a:gd name="T36" fmla="*/ 4 w 94"/>
                <a:gd name="T37" fmla="*/ 9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157">
                  <a:moveTo>
                    <a:pt x="93" y="57"/>
                  </a:moveTo>
                  <a:lnTo>
                    <a:pt x="93" y="57"/>
                  </a:lnTo>
                  <a:cubicBezTo>
                    <a:pt x="93" y="103"/>
                    <a:pt x="72" y="135"/>
                    <a:pt x="36" y="145"/>
                  </a:cubicBezTo>
                  <a:cubicBezTo>
                    <a:pt x="26" y="151"/>
                    <a:pt x="10" y="156"/>
                    <a:pt x="5" y="156"/>
                  </a:cubicBezTo>
                  <a:cubicBezTo>
                    <a:pt x="5" y="145"/>
                    <a:pt x="5" y="145"/>
                    <a:pt x="5" y="145"/>
                  </a:cubicBezTo>
                  <a:cubicBezTo>
                    <a:pt x="36" y="140"/>
                    <a:pt x="62" y="119"/>
                    <a:pt x="72" y="83"/>
                  </a:cubicBezTo>
                  <a:cubicBezTo>
                    <a:pt x="57" y="88"/>
                    <a:pt x="57" y="88"/>
                    <a:pt x="57" y="88"/>
                  </a:cubicBezTo>
                  <a:cubicBezTo>
                    <a:pt x="52" y="93"/>
                    <a:pt x="47" y="93"/>
                    <a:pt x="41" y="93"/>
                  </a:cubicBezTo>
                  <a:cubicBezTo>
                    <a:pt x="15" y="93"/>
                    <a:pt x="0" y="73"/>
                    <a:pt x="0" y="47"/>
                  </a:cubicBezTo>
                  <a:cubicBezTo>
                    <a:pt x="0" y="26"/>
                    <a:pt x="15" y="0"/>
                    <a:pt x="47" y="0"/>
                  </a:cubicBezTo>
                  <a:cubicBezTo>
                    <a:pt x="77" y="0"/>
                    <a:pt x="93" y="26"/>
                    <a:pt x="93" y="57"/>
                  </a:cubicBezTo>
                  <a:close/>
                  <a:moveTo>
                    <a:pt x="21" y="42"/>
                  </a:moveTo>
                  <a:lnTo>
                    <a:pt x="21" y="42"/>
                  </a:lnTo>
                  <a:cubicBezTo>
                    <a:pt x="21" y="62"/>
                    <a:pt x="31" y="78"/>
                    <a:pt x="52" y="78"/>
                  </a:cubicBezTo>
                  <a:cubicBezTo>
                    <a:pt x="62" y="78"/>
                    <a:pt x="67" y="78"/>
                    <a:pt x="72" y="73"/>
                  </a:cubicBezTo>
                  <a:cubicBezTo>
                    <a:pt x="72" y="68"/>
                    <a:pt x="72" y="62"/>
                    <a:pt x="72" y="57"/>
                  </a:cubicBezTo>
                  <a:cubicBezTo>
                    <a:pt x="72" y="37"/>
                    <a:pt x="67" y="5"/>
                    <a:pt x="47" y="5"/>
                  </a:cubicBezTo>
                  <a:cubicBezTo>
                    <a:pt x="26" y="5"/>
                    <a:pt x="21" y="26"/>
                    <a:pt x="21" y="42"/>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6" name="Freeform 142"/>
            <p:cNvSpPr>
              <a:spLocks noChangeArrowheads="1"/>
            </p:cNvSpPr>
            <p:nvPr/>
          </p:nvSpPr>
          <p:spPr bwMode="auto">
            <a:xfrm>
              <a:off x="13703928" y="7876106"/>
              <a:ext cx="160345" cy="256539"/>
            </a:xfrm>
            <a:custGeom>
              <a:avLst/>
              <a:gdLst>
                <a:gd name="G0" fmla="+- 1 0 0"/>
                <a:gd name="G1" fmla="+- 1 0 0"/>
                <a:gd name="G2" fmla="+- 1 0 0"/>
                <a:gd name="G3" fmla="+- 1 0 0"/>
                <a:gd name="G4" fmla="+- 1 0 0"/>
                <a:gd name="G5" fmla="+- 151 0 0"/>
                <a:gd name="G6" fmla="+- 151 0 0"/>
                <a:gd name="G7" fmla="+- 151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2"/>
                <a:gd name="T4" fmla="*/ 21 w 99"/>
                <a:gd name="T5" fmla="*/ 26 h 152"/>
                <a:gd name="T6" fmla="*/ 19 w 99"/>
                <a:gd name="T7" fmla="*/ 33 h 152"/>
                <a:gd name="T8" fmla="*/ 0 w 99"/>
                <a:gd name="T9" fmla="*/ 33 h 152"/>
                <a:gd name="T10" fmla="*/ 0 w 99"/>
                <a:gd name="T11" fmla="*/ 31 h 152"/>
                <a:gd name="T12" fmla="*/ 9 w 99"/>
                <a:gd name="T13" fmla="*/ 22 h 152"/>
                <a:gd name="T14" fmla="*/ 14 w 99"/>
                <a:gd name="T15" fmla="*/ 10 h 152"/>
                <a:gd name="T16" fmla="*/ 9 w 99"/>
                <a:gd name="T17" fmla="*/ 3 h 152"/>
                <a:gd name="T18" fmla="*/ 2 w 99"/>
                <a:gd name="T19" fmla="*/ 8 h 152"/>
                <a:gd name="T20" fmla="*/ 1 w 99"/>
                <a:gd name="T21" fmla="*/ 7 h 152"/>
                <a:gd name="T22" fmla="*/ 3 w 99"/>
                <a:gd name="T23" fmla="*/ 2 h 152"/>
                <a:gd name="T24" fmla="*/ 11 w 99"/>
                <a:gd name="T25" fmla="*/ 0 h 152"/>
                <a:gd name="T26" fmla="*/ 19 w 99"/>
                <a:gd name="T27" fmla="*/ 8 h 152"/>
                <a:gd name="T28" fmla="*/ 12 w 99"/>
                <a:gd name="T29" fmla="*/ 21 h 152"/>
                <a:gd name="T30" fmla="*/ 5 w 99"/>
                <a:gd name="T31" fmla="*/ 29 h 152"/>
                <a:gd name="T32" fmla="*/ 14 w 99"/>
                <a:gd name="T33" fmla="*/ 29 h 152"/>
                <a:gd name="T34" fmla="*/ 20 w 99"/>
                <a:gd name="T35" fmla="*/ 26 h 152"/>
                <a:gd name="T36" fmla="*/ 21 w 99"/>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2">
                  <a:moveTo>
                    <a:pt x="98" y="119"/>
                  </a:moveTo>
                  <a:lnTo>
                    <a:pt x="98" y="119"/>
                  </a:lnTo>
                  <a:cubicBezTo>
                    <a:pt x="98" y="130"/>
                    <a:pt x="93" y="140"/>
                    <a:pt x="88" y="151"/>
                  </a:cubicBezTo>
                  <a:cubicBezTo>
                    <a:pt x="0" y="151"/>
                    <a:pt x="0" y="151"/>
                    <a:pt x="0" y="151"/>
                  </a:cubicBezTo>
                  <a:cubicBezTo>
                    <a:pt x="0" y="145"/>
                    <a:pt x="0" y="145"/>
                    <a:pt x="0" y="145"/>
                  </a:cubicBezTo>
                  <a:cubicBezTo>
                    <a:pt x="15" y="135"/>
                    <a:pt x="25" y="119"/>
                    <a:pt x="41" y="103"/>
                  </a:cubicBezTo>
                  <a:cubicBezTo>
                    <a:pt x="57" y="88"/>
                    <a:pt x="67" y="68"/>
                    <a:pt x="67" y="47"/>
                  </a:cubicBezTo>
                  <a:cubicBezTo>
                    <a:pt x="67" y="26"/>
                    <a:pt x="57" y="15"/>
                    <a:pt x="41" y="15"/>
                  </a:cubicBezTo>
                  <a:cubicBezTo>
                    <a:pt x="25" y="15"/>
                    <a:pt x="15" y="26"/>
                    <a:pt x="10" y="37"/>
                  </a:cubicBezTo>
                  <a:cubicBezTo>
                    <a:pt x="5" y="32"/>
                    <a:pt x="5" y="32"/>
                    <a:pt x="5" y="32"/>
                  </a:cubicBezTo>
                  <a:cubicBezTo>
                    <a:pt x="15" y="10"/>
                    <a:pt x="15" y="10"/>
                    <a:pt x="15" y="10"/>
                  </a:cubicBezTo>
                  <a:cubicBezTo>
                    <a:pt x="25" y="5"/>
                    <a:pt x="36" y="0"/>
                    <a:pt x="51" y="0"/>
                  </a:cubicBezTo>
                  <a:cubicBezTo>
                    <a:pt x="72" y="0"/>
                    <a:pt x="88" y="15"/>
                    <a:pt x="88" y="37"/>
                  </a:cubicBezTo>
                  <a:cubicBezTo>
                    <a:pt x="88" y="57"/>
                    <a:pt x="78" y="73"/>
                    <a:pt x="57" y="98"/>
                  </a:cubicBezTo>
                  <a:cubicBezTo>
                    <a:pt x="25" y="135"/>
                    <a:pt x="25" y="135"/>
                    <a:pt x="25" y="135"/>
                  </a:cubicBezTo>
                  <a:cubicBezTo>
                    <a:pt x="67" y="135"/>
                    <a:pt x="67" y="135"/>
                    <a:pt x="67" y="135"/>
                  </a:cubicBezTo>
                  <a:cubicBezTo>
                    <a:pt x="83" y="135"/>
                    <a:pt x="83" y="135"/>
                    <a:pt x="93" y="119"/>
                  </a:cubicBezTo>
                  <a:lnTo>
                    <a:pt x="98"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7" name="Freeform 143"/>
            <p:cNvSpPr>
              <a:spLocks noChangeArrowheads="1"/>
            </p:cNvSpPr>
            <p:nvPr/>
          </p:nvSpPr>
          <p:spPr bwMode="auto">
            <a:xfrm>
              <a:off x="13920392" y="7876106"/>
              <a:ext cx="160345" cy="272573"/>
            </a:xfrm>
            <a:custGeom>
              <a:avLst/>
              <a:gdLst>
                <a:gd name="G0" fmla="+- 1 0 0"/>
                <a:gd name="G1" fmla="+- 1 0 0"/>
                <a:gd name="G2" fmla="+- 1 0 0"/>
                <a:gd name="G3" fmla="+- 1 0 0"/>
                <a:gd name="G4" fmla="+- 1 0 0"/>
                <a:gd name="G5" fmla="*/ 1 0 0"/>
                <a:gd name="T0" fmla="*/ 156 256 1"/>
                <a:gd name="T1" fmla="*/ 0 256 1"/>
                <a:gd name="G6" fmla="+- 0 T0 T1"/>
                <a:gd name="G7" fmla="cos G5 G6"/>
                <a:gd name="G8" fmla="+- 114 0 0"/>
                <a:gd name="G9" fmla="+- 78 0 0"/>
                <a:gd name="G10" fmla="+- 42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1 w 99"/>
                <a:gd name="T3" fmla="*/ 17 h 157"/>
                <a:gd name="T4" fmla="*/ 21 w 99"/>
                <a:gd name="T5" fmla="*/ 17 h 157"/>
                <a:gd name="T6" fmla="*/ 10 w 99"/>
                <a:gd name="T7" fmla="*/ 35 h 157"/>
                <a:gd name="T8" fmla="*/ 0 w 99"/>
                <a:gd name="T9" fmla="*/ 17 h 157"/>
                <a:gd name="T10" fmla="*/ 10 w 99"/>
                <a:gd name="T11" fmla="*/ 0 h 157"/>
                <a:gd name="T12" fmla="*/ 21 w 99"/>
                <a:gd name="T13" fmla="*/ 17 h 157"/>
                <a:gd name="T14" fmla="*/ 4 w 99"/>
                <a:gd name="T15" fmla="*/ 17 h 157"/>
                <a:gd name="T16" fmla="*/ 4 w 99"/>
                <a:gd name="T17" fmla="*/ 17 h 157"/>
                <a:gd name="T18" fmla="*/ 10 w 99"/>
                <a:gd name="T19" fmla="*/ 32 h 157"/>
                <a:gd name="T20" fmla="*/ 15 w 99"/>
                <a:gd name="T21" fmla="*/ 17 h 157"/>
                <a:gd name="T22" fmla="*/ 10 w 99"/>
                <a:gd name="T23" fmla="*/ 1 h 157"/>
                <a:gd name="T24" fmla="*/ 4 w 99"/>
                <a:gd name="T25" fmla="*/ 17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57">
                  <a:moveTo>
                    <a:pt x="98" y="78"/>
                  </a:moveTo>
                  <a:lnTo>
                    <a:pt x="98" y="78"/>
                  </a:lnTo>
                  <a:cubicBezTo>
                    <a:pt x="98" y="109"/>
                    <a:pt x="83" y="156"/>
                    <a:pt x="47" y="156"/>
                  </a:cubicBezTo>
                  <a:cubicBezTo>
                    <a:pt x="10" y="156"/>
                    <a:pt x="0" y="114"/>
                    <a:pt x="0" y="78"/>
                  </a:cubicBezTo>
                  <a:cubicBezTo>
                    <a:pt x="0" y="42"/>
                    <a:pt x="10" y="0"/>
                    <a:pt x="47" y="0"/>
                  </a:cubicBezTo>
                  <a:cubicBezTo>
                    <a:pt x="83" y="0"/>
                    <a:pt x="98" y="37"/>
                    <a:pt x="98" y="78"/>
                  </a:cubicBezTo>
                  <a:close/>
                  <a:moveTo>
                    <a:pt x="20" y="78"/>
                  </a:moveTo>
                  <a:lnTo>
                    <a:pt x="20" y="78"/>
                  </a:lnTo>
                  <a:cubicBezTo>
                    <a:pt x="20" y="109"/>
                    <a:pt x="25" y="145"/>
                    <a:pt x="47" y="145"/>
                  </a:cubicBezTo>
                  <a:cubicBezTo>
                    <a:pt x="67" y="145"/>
                    <a:pt x="72" y="109"/>
                    <a:pt x="72" y="78"/>
                  </a:cubicBezTo>
                  <a:cubicBezTo>
                    <a:pt x="72" y="42"/>
                    <a:pt x="67" y="5"/>
                    <a:pt x="47" y="5"/>
                  </a:cubicBezTo>
                  <a:cubicBezTo>
                    <a:pt x="25" y="5"/>
                    <a:pt x="20" y="42"/>
                    <a:pt x="20"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8" name="Freeform 144"/>
            <p:cNvSpPr>
              <a:spLocks noChangeArrowheads="1"/>
            </p:cNvSpPr>
            <p:nvPr/>
          </p:nvSpPr>
          <p:spPr bwMode="auto">
            <a:xfrm>
              <a:off x="14529702" y="7876106"/>
              <a:ext cx="160345" cy="256539"/>
            </a:xfrm>
            <a:custGeom>
              <a:avLst/>
              <a:gdLst>
                <a:gd name="G0" fmla="+- 1 0 0"/>
                <a:gd name="G1" fmla="+- 1 0 0"/>
                <a:gd name="G2" fmla="+- 1 0 0"/>
                <a:gd name="G3" fmla="+- 1 0 0"/>
                <a:gd name="G4" fmla="+- 1 0 0"/>
                <a:gd name="G5" fmla="+- 151 0 0"/>
                <a:gd name="G6" fmla="+- 151 0 0"/>
                <a:gd name="G7" fmla="+- 151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2"/>
                <a:gd name="T4" fmla="*/ 21 w 99"/>
                <a:gd name="T5" fmla="*/ 26 h 152"/>
                <a:gd name="T6" fmla="*/ 20 w 99"/>
                <a:gd name="T7" fmla="*/ 33 h 152"/>
                <a:gd name="T8" fmla="*/ 0 w 99"/>
                <a:gd name="T9" fmla="*/ 33 h 152"/>
                <a:gd name="T10" fmla="*/ 0 w 99"/>
                <a:gd name="T11" fmla="*/ 31 h 152"/>
                <a:gd name="T12" fmla="*/ 9 w 99"/>
                <a:gd name="T13" fmla="*/ 22 h 152"/>
                <a:gd name="T14" fmla="*/ 14 w 99"/>
                <a:gd name="T15" fmla="*/ 10 h 152"/>
                <a:gd name="T16" fmla="*/ 9 w 99"/>
                <a:gd name="T17" fmla="*/ 3 h 152"/>
                <a:gd name="T18" fmla="*/ 2 w 99"/>
                <a:gd name="T19" fmla="*/ 8 h 152"/>
                <a:gd name="T20" fmla="*/ 1 w 99"/>
                <a:gd name="T21" fmla="*/ 7 h 152"/>
                <a:gd name="T22" fmla="*/ 3 w 99"/>
                <a:gd name="T23" fmla="*/ 2 h 152"/>
                <a:gd name="T24" fmla="*/ 11 w 99"/>
                <a:gd name="T25" fmla="*/ 0 h 152"/>
                <a:gd name="T26" fmla="*/ 19 w 99"/>
                <a:gd name="T27" fmla="*/ 8 h 152"/>
                <a:gd name="T28" fmla="*/ 12 w 99"/>
                <a:gd name="T29" fmla="*/ 21 h 152"/>
                <a:gd name="T30" fmla="*/ 6 w 99"/>
                <a:gd name="T31" fmla="*/ 29 h 152"/>
                <a:gd name="T32" fmla="*/ 14 w 99"/>
                <a:gd name="T33" fmla="*/ 29 h 152"/>
                <a:gd name="T34" fmla="*/ 20 w 99"/>
                <a:gd name="T35" fmla="*/ 26 h 152"/>
                <a:gd name="T36" fmla="*/ 21 w 99"/>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2">
                  <a:moveTo>
                    <a:pt x="98" y="119"/>
                  </a:moveTo>
                  <a:lnTo>
                    <a:pt x="98" y="119"/>
                  </a:lnTo>
                  <a:cubicBezTo>
                    <a:pt x="98" y="130"/>
                    <a:pt x="93" y="140"/>
                    <a:pt x="93" y="151"/>
                  </a:cubicBezTo>
                  <a:cubicBezTo>
                    <a:pt x="0" y="151"/>
                    <a:pt x="0" y="151"/>
                    <a:pt x="0" y="151"/>
                  </a:cubicBezTo>
                  <a:cubicBezTo>
                    <a:pt x="0" y="145"/>
                    <a:pt x="0" y="145"/>
                    <a:pt x="0" y="145"/>
                  </a:cubicBezTo>
                  <a:cubicBezTo>
                    <a:pt x="15" y="135"/>
                    <a:pt x="26" y="119"/>
                    <a:pt x="41" y="103"/>
                  </a:cubicBezTo>
                  <a:cubicBezTo>
                    <a:pt x="56" y="88"/>
                    <a:pt x="67" y="68"/>
                    <a:pt x="67" y="47"/>
                  </a:cubicBezTo>
                  <a:cubicBezTo>
                    <a:pt x="67" y="26"/>
                    <a:pt x="56" y="15"/>
                    <a:pt x="41" y="15"/>
                  </a:cubicBezTo>
                  <a:cubicBezTo>
                    <a:pt x="26" y="15"/>
                    <a:pt x="15" y="26"/>
                    <a:pt x="10" y="37"/>
                  </a:cubicBezTo>
                  <a:cubicBezTo>
                    <a:pt x="5" y="32"/>
                    <a:pt x="5" y="32"/>
                    <a:pt x="5" y="32"/>
                  </a:cubicBezTo>
                  <a:cubicBezTo>
                    <a:pt x="15" y="10"/>
                    <a:pt x="15" y="10"/>
                    <a:pt x="15" y="10"/>
                  </a:cubicBezTo>
                  <a:cubicBezTo>
                    <a:pt x="26" y="5"/>
                    <a:pt x="36" y="0"/>
                    <a:pt x="51" y="0"/>
                  </a:cubicBezTo>
                  <a:cubicBezTo>
                    <a:pt x="72" y="0"/>
                    <a:pt x="88" y="15"/>
                    <a:pt x="88" y="37"/>
                  </a:cubicBezTo>
                  <a:cubicBezTo>
                    <a:pt x="88" y="57"/>
                    <a:pt x="83" y="73"/>
                    <a:pt x="56" y="98"/>
                  </a:cubicBezTo>
                  <a:cubicBezTo>
                    <a:pt x="26" y="135"/>
                    <a:pt x="26" y="135"/>
                    <a:pt x="26" y="135"/>
                  </a:cubicBezTo>
                  <a:cubicBezTo>
                    <a:pt x="67" y="135"/>
                    <a:pt x="67" y="135"/>
                    <a:pt x="67" y="135"/>
                  </a:cubicBezTo>
                  <a:cubicBezTo>
                    <a:pt x="83" y="135"/>
                    <a:pt x="83" y="135"/>
                    <a:pt x="93"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9" name="Freeform 145"/>
            <p:cNvSpPr>
              <a:spLocks noChangeArrowheads="1"/>
            </p:cNvSpPr>
            <p:nvPr/>
          </p:nvSpPr>
          <p:spPr bwMode="auto">
            <a:xfrm>
              <a:off x="14778236" y="7876106"/>
              <a:ext cx="112241" cy="256539"/>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9"/>
                <a:gd name="T3" fmla="*/ 33 h 152"/>
                <a:gd name="T4" fmla="*/ 0 w 69"/>
                <a:gd name="T5" fmla="*/ 33 h 152"/>
                <a:gd name="T6" fmla="*/ 0 w 69"/>
                <a:gd name="T7" fmla="*/ 31 h 152"/>
                <a:gd name="T8" fmla="*/ 6 w 69"/>
                <a:gd name="T9" fmla="*/ 27 h 152"/>
                <a:gd name="T10" fmla="*/ 6 w 69"/>
                <a:gd name="T11" fmla="*/ 7 h 152"/>
                <a:gd name="T12" fmla="*/ 2 w 69"/>
                <a:gd name="T13" fmla="*/ 3 h 152"/>
                <a:gd name="T14" fmla="*/ 0 w 69"/>
                <a:gd name="T15" fmla="*/ 3 h 152"/>
                <a:gd name="T16" fmla="*/ 0 w 69"/>
                <a:gd name="T17" fmla="*/ 2 h 152"/>
                <a:gd name="T18" fmla="*/ 9 w 69"/>
                <a:gd name="T19" fmla="*/ 0 h 152"/>
                <a:gd name="T20" fmla="*/ 9 w 69"/>
                <a:gd name="T21" fmla="*/ 27 h 152"/>
                <a:gd name="T22" fmla="*/ 15 w 69"/>
                <a:gd name="T23" fmla="*/ 31 h 152"/>
                <a:gd name="T24" fmla="*/ 15 w 69"/>
                <a:gd name="T25" fmla="*/ 33 h 152"/>
                <a:gd name="T26" fmla="*/ 0 w 69"/>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2">
                  <a:moveTo>
                    <a:pt x="0" y="151"/>
                  </a:moveTo>
                  <a:lnTo>
                    <a:pt x="0" y="151"/>
                  </a:lnTo>
                  <a:cubicBezTo>
                    <a:pt x="0" y="145"/>
                    <a:pt x="0" y="145"/>
                    <a:pt x="0" y="145"/>
                  </a:cubicBezTo>
                  <a:cubicBezTo>
                    <a:pt x="21" y="145"/>
                    <a:pt x="27" y="140"/>
                    <a:pt x="27" y="124"/>
                  </a:cubicBezTo>
                  <a:cubicBezTo>
                    <a:pt x="27" y="32"/>
                    <a:pt x="27" y="32"/>
                    <a:pt x="27" y="32"/>
                  </a:cubicBezTo>
                  <a:cubicBezTo>
                    <a:pt x="27" y="15"/>
                    <a:pt x="21" y="15"/>
                    <a:pt x="10" y="15"/>
                  </a:cubicBezTo>
                  <a:cubicBezTo>
                    <a:pt x="0" y="15"/>
                    <a:pt x="0" y="15"/>
                    <a:pt x="0" y="15"/>
                  </a:cubicBezTo>
                  <a:cubicBezTo>
                    <a:pt x="0" y="10"/>
                    <a:pt x="0" y="10"/>
                    <a:pt x="0" y="10"/>
                  </a:cubicBezTo>
                  <a:cubicBezTo>
                    <a:pt x="16" y="5"/>
                    <a:pt x="32" y="5"/>
                    <a:pt x="42" y="0"/>
                  </a:cubicBezTo>
                  <a:cubicBezTo>
                    <a:pt x="42" y="124"/>
                    <a:pt x="42" y="124"/>
                    <a:pt x="42" y="124"/>
                  </a:cubicBezTo>
                  <a:cubicBezTo>
                    <a:pt x="42" y="140"/>
                    <a:pt x="47" y="145"/>
                    <a:pt x="68" y="145"/>
                  </a:cubicBezTo>
                  <a:cubicBezTo>
                    <a:pt x="68" y="151"/>
                    <a:pt x="68" y="151"/>
                    <a:pt x="68"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0" name="Freeform 146"/>
            <p:cNvSpPr>
              <a:spLocks noChangeArrowheads="1"/>
            </p:cNvSpPr>
            <p:nvPr/>
          </p:nvSpPr>
          <p:spPr bwMode="auto">
            <a:xfrm>
              <a:off x="9551006" y="8597623"/>
              <a:ext cx="168362" cy="264556"/>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1 256 1"/>
                <a:gd name="T3" fmla="*/ 0 256 1"/>
                <a:gd name="G24" fmla="+- 0 T2 T3"/>
                <a:gd name="G25" fmla="cos G23 G24"/>
                <a:gd name="G26" fmla="+- 42 0 0"/>
                <a:gd name="G27" fmla="+- 37 0 0"/>
                <a:gd name="G28" fmla="+- 37 0 0"/>
                <a:gd name="G29" fmla="+- 37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7 h 156"/>
                <a:gd name="T6" fmla="*/ 22 w 100"/>
                <a:gd name="T7" fmla="*/ 27 h 156"/>
                <a:gd name="T8" fmla="*/ 19 w 100"/>
                <a:gd name="T9" fmla="*/ 34 h 156"/>
                <a:gd name="T10" fmla="*/ 0 w 100"/>
                <a:gd name="T11" fmla="*/ 34 h 156"/>
                <a:gd name="T12" fmla="*/ 0 w 100"/>
                <a:gd name="T13" fmla="*/ 33 h 156"/>
                <a:gd name="T14" fmla="*/ 8 w 100"/>
                <a:gd name="T15" fmla="*/ 24 h 156"/>
                <a:gd name="T16" fmla="*/ 15 w 100"/>
                <a:gd name="T17" fmla="*/ 10 h 156"/>
                <a:gd name="T18" fmla="*/ 9 w 100"/>
                <a:gd name="T19" fmla="*/ 3 h 156"/>
                <a:gd name="T20" fmla="*/ 1 w 100"/>
                <a:gd name="T21" fmla="*/ 9 h 156"/>
                <a:gd name="T22" fmla="*/ 0 w 100"/>
                <a:gd name="T23" fmla="*/ 8 h 156"/>
                <a:gd name="T24" fmla="*/ 4 w 100"/>
                <a:gd name="T25" fmla="*/ 3 h 156"/>
                <a:gd name="T26" fmla="*/ 10 w 100"/>
                <a:gd name="T27" fmla="*/ 0 h 156"/>
                <a:gd name="T28" fmla="*/ 19 w 100"/>
                <a:gd name="T29" fmla="*/ 9 h 156"/>
                <a:gd name="T30" fmla="*/ 13 w 100"/>
                <a:gd name="T31" fmla="*/ 21 h 156"/>
                <a:gd name="T32" fmla="*/ 5 w 100"/>
                <a:gd name="T33" fmla="*/ 29 h 156"/>
                <a:gd name="T34" fmla="*/ 15 w 100"/>
                <a:gd name="T35" fmla="*/ 29 h 156"/>
                <a:gd name="T36" fmla="*/ 19 w 100"/>
                <a:gd name="T37" fmla="*/ 26 h 156"/>
                <a:gd name="T38" fmla="*/ 22 w 100"/>
                <a:gd name="T39" fmla="*/ 27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6">
                  <a:moveTo>
                    <a:pt x="99" y="125"/>
                  </a:moveTo>
                  <a:lnTo>
                    <a:pt x="99" y="125"/>
                  </a:lnTo>
                  <a:cubicBezTo>
                    <a:pt x="93" y="135"/>
                    <a:pt x="93" y="145"/>
                    <a:pt x="88" y="155"/>
                  </a:cubicBezTo>
                  <a:cubicBezTo>
                    <a:pt x="0" y="155"/>
                    <a:pt x="0" y="155"/>
                    <a:pt x="0" y="155"/>
                  </a:cubicBezTo>
                  <a:cubicBezTo>
                    <a:pt x="0" y="150"/>
                    <a:pt x="0" y="150"/>
                    <a:pt x="0" y="150"/>
                  </a:cubicBezTo>
                  <a:cubicBezTo>
                    <a:pt x="10" y="135"/>
                    <a:pt x="27" y="120"/>
                    <a:pt x="37" y="109"/>
                  </a:cubicBezTo>
                  <a:cubicBezTo>
                    <a:pt x="52" y="88"/>
                    <a:pt x="68" y="67"/>
                    <a:pt x="68" y="47"/>
                  </a:cubicBezTo>
                  <a:cubicBezTo>
                    <a:pt x="68" y="31"/>
                    <a:pt x="57" y="16"/>
                    <a:pt x="42" y="16"/>
                  </a:cubicBezTo>
                  <a:cubicBezTo>
                    <a:pt x="21" y="16"/>
                    <a:pt x="10" y="31"/>
                    <a:pt x="5" y="42"/>
                  </a:cubicBezTo>
                  <a:cubicBezTo>
                    <a:pt x="0" y="37"/>
                    <a:pt x="0" y="37"/>
                    <a:pt x="0" y="37"/>
                  </a:cubicBezTo>
                  <a:cubicBezTo>
                    <a:pt x="16" y="16"/>
                    <a:pt x="16" y="16"/>
                    <a:pt x="16" y="16"/>
                  </a:cubicBezTo>
                  <a:cubicBezTo>
                    <a:pt x="21" y="6"/>
                    <a:pt x="32" y="0"/>
                    <a:pt x="47" y="0"/>
                  </a:cubicBezTo>
                  <a:cubicBezTo>
                    <a:pt x="68" y="0"/>
                    <a:pt x="88" y="16"/>
                    <a:pt x="88" y="42"/>
                  </a:cubicBezTo>
                  <a:cubicBezTo>
                    <a:pt x="88" y="62"/>
                    <a:pt x="78" y="78"/>
                    <a:pt x="57" y="98"/>
                  </a:cubicBezTo>
                  <a:cubicBezTo>
                    <a:pt x="21" y="135"/>
                    <a:pt x="21" y="135"/>
                    <a:pt x="21" y="135"/>
                  </a:cubicBezTo>
                  <a:cubicBezTo>
                    <a:pt x="68" y="135"/>
                    <a:pt x="68" y="135"/>
                    <a:pt x="68" y="135"/>
                  </a:cubicBezTo>
                  <a:cubicBezTo>
                    <a:pt x="78" y="135"/>
                    <a:pt x="83" y="135"/>
                    <a:pt x="88" y="120"/>
                  </a:cubicBezTo>
                  <a:lnTo>
                    <a:pt x="99" y="12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1" name="Freeform 147"/>
            <p:cNvSpPr>
              <a:spLocks noChangeArrowheads="1"/>
            </p:cNvSpPr>
            <p:nvPr/>
          </p:nvSpPr>
          <p:spPr bwMode="auto">
            <a:xfrm>
              <a:off x="9767473" y="8597623"/>
              <a:ext cx="160345" cy="264556"/>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7 0 0"/>
                <a:gd name="G26" fmla="+- 37 0 0"/>
                <a:gd name="G27" fmla="+- 37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19 w 99"/>
                <a:gd name="T7" fmla="*/ 34 h 156"/>
                <a:gd name="T8" fmla="*/ 0 w 99"/>
                <a:gd name="T9" fmla="*/ 34 h 156"/>
                <a:gd name="T10" fmla="*/ 0 w 99"/>
                <a:gd name="T11" fmla="*/ 33 h 156"/>
                <a:gd name="T12" fmla="*/ 9 w 99"/>
                <a:gd name="T13" fmla="*/ 24 h 156"/>
                <a:gd name="T14" fmla="*/ 14 w 99"/>
                <a:gd name="T15" fmla="*/ 10 h 156"/>
                <a:gd name="T16" fmla="*/ 9 w 99"/>
                <a:gd name="T17" fmla="*/ 3 h 156"/>
                <a:gd name="T18" fmla="*/ 2 w 99"/>
                <a:gd name="T19" fmla="*/ 9 h 156"/>
                <a:gd name="T20" fmla="*/ 1 w 99"/>
                <a:gd name="T21" fmla="*/ 8 h 156"/>
                <a:gd name="T22" fmla="*/ 3 w 99"/>
                <a:gd name="T23" fmla="*/ 3 h 156"/>
                <a:gd name="T24" fmla="*/ 10 w 99"/>
                <a:gd name="T25" fmla="*/ 0 h 156"/>
                <a:gd name="T26" fmla="*/ 19 w 99"/>
                <a:gd name="T27" fmla="*/ 9 h 156"/>
                <a:gd name="T28" fmla="*/ 12 w 99"/>
                <a:gd name="T29" fmla="*/ 21 h 156"/>
                <a:gd name="T30" fmla="*/ 5 w 99"/>
                <a:gd name="T31" fmla="*/ 29 h 156"/>
                <a:gd name="T32" fmla="*/ 14 w 99"/>
                <a:gd name="T33" fmla="*/ 29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5"/>
                  </a:moveTo>
                  <a:lnTo>
                    <a:pt x="98" y="125"/>
                  </a:lnTo>
                  <a:cubicBezTo>
                    <a:pt x="93" y="135"/>
                    <a:pt x="93" y="145"/>
                    <a:pt x="88" y="155"/>
                  </a:cubicBezTo>
                  <a:cubicBezTo>
                    <a:pt x="0" y="155"/>
                    <a:pt x="0" y="155"/>
                    <a:pt x="0" y="155"/>
                  </a:cubicBezTo>
                  <a:cubicBezTo>
                    <a:pt x="0" y="150"/>
                    <a:pt x="0" y="150"/>
                    <a:pt x="0" y="150"/>
                  </a:cubicBezTo>
                  <a:cubicBezTo>
                    <a:pt x="15" y="135"/>
                    <a:pt x="25" y="120"/>
                    <a:pt x="41" y="109"/>
                  </a:cubicBezTo>
                  <a:cubicBezTo>
                    <a:pt x="51" y="88"/>
                    <a:pt x="66" y="67"/>
                    <a:pt x="66" y="47"/>
                  </a:cubicBezTo>
                  <a:cubicBezTo>
                    <a:pt x="66" y="31"/>
                    <a:pt x="56" y="16"/>
                    <a:pt x="41" y="16"/>
                  </a:cubicBezTo>
                  <a:cubicBezTo>
                    <a:pt x="25" y="16"/>
                    <a:pt x="15" y="31"/>
                    <a:pt x="10" y="42"/>
                  </a:cubicBezTo>
                  <a:cubicBezTo>
                    <a:pt x="5" y="37"/>
                    <a:pt x="5" y="37"/>
                    <a:pt x="5" y="37"/>
                  </a:cubicBezTo>
                  <a:cubicBezTo>
                    <a:pt x="15" y="16"/>
                    <a:pt x="15" y="16"/>
                    <a:pt x="15" y="16"/>
                  </a:cubicBezTo>
                  <a:cubicBezTo>
                    <a:pt x="25" y="6"/>
                    <a:pt x="36" y="0"/>
                    <a:pt x="46" y="0"/>
                  </a:cubicBezTo>
                  <a:cubicBezTo>
                    <a:pt x="72" y="0"/>
                    <a:pt x="88" y="16"/>
                    <a:pt x="88" y="42"/>
                  </a:cubicBezTo>
                  <a:cubicBezTo>
                    <a:pt x="88" y="62"/>
                    <a:pt x="77" y="78"/>
                    <a:pt x="56" y="98"/>
                  </a:cubicBezTo>
                  <a:cubicBezTo>
                    <a:pt x="25" y="135"/>
                    <a:pt x="25" y="135"/>
                    <a:pt x="25" y="135"/>
                  </a:cubicBezTo>
                  <a:cubicBezTo>
                    <a:pt x="66" y="135"/>
                    <a:pt x="66" y="135"/>
                    <a:pt x="66" y="135"/>
                  </a:cubicBezTo>
                  <a:cubicBezTo>
                    <a:pt x="82" y="135"/>
                    <a:pt x="82" y="135"/>
                    <a:pt x="93" y="120"/>
                  </a:cubicBezTo>
                  <a:lnTo>
                    <a:pt x="98" y="12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2" name="Freeform 148"/>
            <p:cNvSpPr>
              <a:spLocks noChangeArrowheads="1"/>
            </p:cNvSpPr>
            <p:nvPr/>
          </p:nvSpPr>
          <p:spPr bwMode="auto">
            <a:xfrm>
              <a:off x="10384797" y="8597623"/>
              <a:ext cx="168362" cy="264556"/>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1 256 1"/>
                <a:gd name="T3" fmla="*/ 0 256 1"/>
                <a:gd name="G24" fmla="+- 0 T2 T3"/>
                <a:gd name="G25" fmla="cos G23 G24"/>
                <a:gd name="G26" fmla="+- 42 0 0"/>
                <a:gd name="G27" fmla="+- 37 0 0"/>
                <a:gd name="G28" fmla="+- 37 0 0"/>
                <a:gd name="G29" fmla="+- 37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7 h 156"/>
                <a:gd name="T6" fmla="*/ 22 w 100"/>
                <a:gd name="T7" fmla="*/ 27 h 156"/>
                <a:gd name="T8" fmla="*/ 19 w 100"/>
                <a:gd name="T9" fmla="*/ 34 h 156"/>
                <a:gd name="T10" fmla="*/ 0 w 100"/>
                <a:gd name="T11" fmla="*/ 34 h 156"/>
                <a:gd name="T12" fmla="*/ 0 w 100"/>
                <a:gd name="T13" fmla="*/ 33 h 156"/>
                <a:gd name="T14" fmla="*/ 8 w 100"/>
                <a:gd name="T15" fmla="*/ 24 h 156"/>
                <a:gd name="T16" fmla="*/ 15 w 100"/>
                <a:gd name="T17" fmla="*/ 10 h 156"/>
                <a:gd name="T18" fmla="*/ 9 w 100"/>
                <a:gd name="T19" fmla="*/ 3 h 156"/>
                <a:gd name="T20" fmla="*/ 1 w 100"/>
                <a:gd name="T21" fmla="*/ 9 h 156"/>
                <a:gd name="T22" fmla="*/ 0 w 100"/>
                <a:gd name="T23" fmla="*/ 8 h 156"/>
                <a:gd name="T24" fmla="*/ 4 w 100"/>
                <a:gd name="T25" fmla="*/ 3 h 156"/>
                <a:gd name="T26" fmla="*/ 10 w 100"/>
                <a:gd name="T27" fmla="*/ 0 h 156"/>
                <a:gd name="T28" fmla="*/ 19 w 100"/>
                <a:gd name="T29" fmla="*/ 9 h 156"/>
                <a:gd name="T30" fmla="*/ 13 w 100"/>
                <a:gd name="T31" fmla="*/ 21 h 156"/>
                <a:gd name="T32" fmla="*/ 5 w 100"/>
                <a:gd name="T33" fmla="*/ 29 h 156"/>
                <a:gd name="T34" fmla="*/ 15 w 100"/>
                <a:gd name="T35" fmla="*/ 29 h 156"/>
                <a:gd name="T36" fmla="*/ 19 w 100"/>
                <a:gd name="T37" fmla="*/ 26 h 156"/>
                <a:gd name="T38" fmla="*/ 22 w 100"/>
                <a:gd name="T39" fmla="*/ 27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6">
                  <a:moveTo>
                    <a:pt x="99" y="125"/>
                  </a:moveTo>
                  <a:lnTo>
                    <a:pt x="99" y="125"/>
                  </a:lnTo>
                  <a:cubicBezTo>
                    <a:pt x="93" y="135"/>
                    <a:pt x="93" y="145"/>
                    <a:pt x="88" y="155"/>
                  </a:cubicBezTo>
                  <a:cubicBezTo>
                    <a:pt x="0" y="155"/>
                    <a:pt x="0" y="155"/>
                    <a:pt x="0" y="155"/>
                  </a:cubicBezTo>
                  <a:cubicBezTo>
                    <a:pt x="0" y="150"/>
                    <a:pt x="0" y="150"/>
                    <a:pt x="0" y="150"/>
                  </a:cubicBezTo>
                  <a:cubicBezTo>
                    <a:pt x="10" y="135"/>
                    <a:pt x="27" y="120"/>
                    <a:pt x="37" y="109"/>
                  </a:cubicBezTo>
                  <a:cubicBezTo>
                    <a:pt x="52" y="88"/>
                    <a:pt x="68" y="67"/>
                    <a:pt x="68" y="47"/>
                  </a:cubicBezTo>
                  <a:cubicBezTo>
                    <a:pt x="68" y="31"/>
                    <a:pt x="57" y="16"/>
                    <a:pt x="42" y="16"/>
                  </a:cubicBezTo>
                  <a:cubicBezTo>
                    <a:pt x="22" y="16"/>
                    <a:pt x="10" y="31"/>
                    <a:pt x="5" y="42"/>
                  </a:cubicBezTo>
                  <a:cubicBezTo>
                    <a:pt x="0" y="37"/>
                    <a:pt x="0" y="37"/>
                    <a:pt x="0" y="37"/>
                  </a:cubicBezTo>
                  <a:cubicBezTo>
                    <a:pt x="16" y="16"/>
                    <a:pt x="16" y="16"/>
                    <a:pt x="16" y="16"/>
                  </a:cubicBezTo>
                  <a:cubicBezTo>
                    <a:pt x="22" y="6"/>
                    <a:pt x="32" y="0"/>
                    <a:pt x="47" y="0"/>
                  </a:cubicBezTo>
                  <a:cubicBezTo>
                    <a:pt x="68" y="0"/>
                    <a:pt x="88" y="16"/>
                    <a:pt x="88" y="42"/>
                  </a:cubicBezTo>
                  <a:cubicBezTo>
                    <a:pt x="88" y="62"/>
                    <a:pt x="78" y="78"/>
                    <a:pt x="57" y="98"/>
                  </a:cubicBezTo>
                  <a:cubicBezTo>
                    <a:pt x="22" y="135"/>
                    <a:pt x="22" y="135"/>
                    <a:pt x="22" y="135"/>
                  </a:cubicBezTo>
                  <a:cubicBezTo>
                    <a:pt x="68" y="135"/>
                    <a:pt x="68" y="135"/>
                    <a:pt x="68" y="135"/>
                  </a:cubicBezTo>
                  <a:cubicBezTo>
                    <a:pt x="78" y="135"/>
                    <a:pt x="83" y="135"/>
                    <a:pt x="88" y="120"/>
                  </a:cubicBezTo>
                  <a:lnTo>
                    <a:pt x="99"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3" name="Freeform 149"/>
            <p:cNvSpPr>
              <a:spLocks noChangeArrowheads="1"/>
            </p:cNvSpPr>
            <p:nvPr/>
          </p:nvSpPr>
          <p:spPr bwMode="auto">
            <a:xfrm>
              <a:off x="10601264" y="8597623"/>
              <a:ext cx="144310" cy="264556"/>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50 0 0"/>
                <a:gd name="G27" fmla="+- 145 0 0"/>
                <a:gd name="G28" fmla="+- 145 0 0"/>
                <a:gd name="G29" fmla="+- 140 0 0"/>
                <a:gd name="G30" fmla="+- 135 0 0"/>
                <a:gd name="G31" fmla="+- 135 0 0"/>
                <a:gd name="G32" fmla="+- 130 0 0"/>
                <a:gd name="G33" fmla="*/ 1 0 0"/>
                <a:gd name="T0" fmla="*/ 130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7 256 1"/>
                <a:gd name="T3" fmla="*/ 0 256 1"/>
                <a:gd name="G60" fmla="+- 0 T2 T3"/>
                <a:gd name="G61" fmla="cos G59 G60"/>
                <a:gd name="G62" fmla="+- 31 0 0"/>
                <a:gd name="T4" fmla="*/ 1 w 89"/>
                <a:gd name="T5" fmla="*/ 7 h 156"/>
                <a:gd name="T6" fmla="*/ 1 w 89"/>
                <a:gd name="T7" fmla="*/ 7 h 156"/>
                <a:gd name="T8" fmla="*/ 3 w 89"/>
                <a:gd name="T9" fmla="*/ 3 h 156"/>
                <a:gd name="T10" fmla="*/ 10 w 89"/>
                <a:gd name="T11" fmla="*/ 0 h 156"/>
                <a:gd name="T12" fmla="*/ 18 w 89"/>
                <a:gd name="T13" fmla="*/ 7 h 156"/>
                <a:gd name="T14" fmla="*/ 15 w 89"/>
                <a:gd name="T15" fmla="*/ 11 h 156"/>
                <a:gd name="T16" fmla="*/ 12 w 89"/>
                <a:gd name="T17" fmla="*/ 14 h 156"/>
                <a:gd name="T18" fmla="*/ 12 w 89"/>
                <a:gd name="T19" fmla="*/ 14 h 156"/>
                <a:gd name="T20" fmla="*/ 19 w 89"/>
                <a:gd name="T21" fmla="*/ 21 h 156"/>
                <a:gd name="T22" fmla="*/ 6 w 89"/>
                <a:gd name="T23" fmla="*/ 34 h 156"/>
                <a:gd name="T24" fmla="*/ 1 w 89"/>
                <a:gd name="T25" fmla="*/ 33 h 156"/>
                <a:gd name="T26" fmla="*/ 0 w 89"/>
                <a:gd name="T27" fmla="*/ 31 h 156"/>
                <a:gd name="T28" fmla="*/ 1 w 89"/>
                <a:gd name="T29" fmla="*/ 28 h 156"/>
                <a:gd name="T30" fmla="*/ 2 w 89"/>
                <a:gd name="T31" fmla="*/ 28 h 156"/>
                <a:gd name="T32" fmla="*/ 9 w 89"/>
                <a:gd name="T33" fmla="*/ 32 h 156"/>
                <a:gd name="T34" fmla="*/ 14 w 89"/>
                <a:gd name="T35" fmla="*/ 24 h 156"/>
                <a:gd name="T36" fmla="*/ 8 w 89"/>
                <a:gd name="T37" fmla="*/ 17 h 156"/>
                <a:gd name="T38" fmla="*/ 4 w 89"/>
                <a:gd name="T39" fmla="*/ 17 h 156"/>
                <a:gd name="T40" fmla="*/ 4 w 89"/>
                <a:gd name="T41" fmla="*/ 16 h 156"/>
                <a:gd name="T42" fmla="*/ 13 w 89"/>
                <a:gd name="T43" fmla="*/ 8 h 156"/>
                <a:gd name="T44" fmla="*/ 8 w 89"/>
                <a:gd name="T45" fmla="*/ 3 h 156"/>
                <a:gd name="T46" fmla="*/ 2 w 89"/>
                <a:gd name="T47" fmla="*/ 8 h 156"/>
                <a:gd name="T48" fmla="*/ 1 w 89"/>
                <a:gd name="T49" fmla="*/ 7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9" h="156">
                  <a:moveTo>
                    <a:pt x="5" y="31"/>
                  </a:moveTo>
                  <a:lnTo>
                    <a:pt x="5" y="31"/>
                  </a:lnTo>
                  <a:cubicBezTo>
                    <a:pt x="15" y="16"/>
                    <a:pt x="15" y="16"/>
                    <a:pt x="15" y="16"/>
                  </a:cubicBezTo>
                  <a:cubicBezTo>
                    <a:pt x="20" y="6"/>
                    <a:pt x="31" y="0"/>
                    <a:pt x="46" y="0"/>
                  </a:cubicBezTo>
                  <a:cubicBezTo>
                    <a:pt x="67" y="0"/>
                    <a:pt x="83" y="16"/>
                    <a:pt x="83" y="31"/>
                  </a:cubicBezTo>
                  <a:cubicBezTo>
                    <a:pt x="83" y="42"/>
                    <a:pt x="77" y="47"/>
                    <a:pt x="72" y="52"/>
                  </a:cubicBezTo>
                  <a:cubicBezTo>
                    <a:pt x="67" y="52"/>
                    <a:pt x="62" y="57"/>
                    <a:pt x="56" y="62"/>
                  </a:cubicBezTo>
                  <a:cubicBezTo>
                    <a:pt x="77" y="67"/>
                    <a:pt x="88" y="83"/>
                    <a:pt x="88" y="98"/>
                  </a:cubicBezTo>
                  <a:cubicBezTo>
                    <a:pt x="88" y="140"/>
                    <a:pt x="46" y="155"/>
                    <a:pt x="26" y="155"/>
                  </a:cubicBezTo>
                  <a:cubicBezTo>
                    <a:pt x="15" y="155"/>
                    <a:pt x="5" y="150"/>
                    <a:pt x="5" y="150"/>
                  </a:cubicBezTo>
                  <a:cubicBezTo>
                    <a:pt x="0" y="145"/>
                    <a:pt x="0" y="145"/>
                    <a:pt x="0" y="140"/>
                  </a:cubicBezTo>
                  <a:cubicBezTo>
                    <a:pt x="0" y="135"/>
                    <a:pt x="0" y="135"/>
                    <a:pt x="5" y="130"/>
                  </a:cubicBezTo>
                  <a:lnTo>
                    <a:pt x="10" y="130"/>
                  </a:lnTo>
                  <a:cubicBezTo>
                    <a:pt x="15" y="140"/>
                    <a:pt x="26" y="145"/>
                    <a:pt x="41" y="145"/>
                  </a:cubicBezTo>
                  <a:cubicBezTo>
                    <a:pt x="56" y="145"/>
                    <a:pt x="67" y="130"/>
                    <a:pt x="67" y="109"/>
                  </a:cubicBezTo>
                  <a:cubicBezTo>
                    <a:pt x="67" y="83"/>
                    <a:pt x="51" y="78"/>
                    <a:pt x="36" y="78"/>
                  </a:cubicBezTo>
                  <a:cubicBezTo>
                    <a:pt x="31" y="78"/>
                    <a:pt x="26" y="78"/>
                    <a:pt x="20" y="78"/>
                  </a:cubicBezTo>
                  <a:cubicBezTo>
                    <a:pt x="20" y="72"/>
                    <a:pt x="20" y="72"/>
                    <a:pt x="20" y="72"/>
                  </a:cubicBezTo>
                  <a:cubicBezTo>
                    <a:pt x="41" y="67"/>
                    <a:pt x="62" y="57"/>
                    <a:pt x="62" y="37"/>
                  </a:cubicBezTo>
                  <a:cubicBezTo>
                    <a:pt x="62" y="21"/>
                    <a:pt x="51" y="16"/>
                    <a:pt x="36" y="16"/>
                  </a:cubicBezTo>
                  <a:cubicBezTo>
                    <a:pt x="26" y="16"/>
                    <a:pt x="15" y="26"/>
                    <a:pt x="10" y="37"/>
                  </a:cubicBezTo>
                  <a:lnTo>
                    <a:pt x="5" y="3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4" name="Freeform 150"/>
            <p:cNvSpPr>
              <a:spLocks noChangeArrowheads="1"/>
            </p:cNvSpPr>
            <p:nvPr/>
          </p:nvSpPr>
          <p:spPr bwMode="auto">
            <a:xfrm>
              <a:off x="11210571" y="8597623"/>
              <a:ext cx="168362" cy="264556"/>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42 0 0"/>
                <a:gd name="G23" fmla="+- 37 0 0"/>
                <a:gd name="G24" fmla="+- 37 0 0"/>
                <a:gd name="G25" fmla="+- 37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19 w 100"/>
                <a:gd name="T5" fmla="*/ 34 h 156"/>
                <a:gd name="T6" fmla="*/ 0 w 100"/>
                <a:gd name="T7" fmla="*/ 34 h 156"/>
                <a:gd name="T8" fmla="*/ 0 w 100"/>
                <a:gd name="T9" fmla="*/ 33 h 156"/>
                <a:gd name="T10" fmla="*/ 8 w 100"/>
                <a:gd name="T11" fmla="*/ 24 h 156"/>
                <a:gd name="T12" fmla="*/ 15 w 100"/>
                <a:gd name="T13" fmla="*/ 10 h 156"/>
                <a:gd name="T14" fmla="*/ 9 w 100"/>
                <a:gd name="T15" fmla="*/ 3 h 156"/>
                <a:gd name="T16" fmla="*/ 1 w 100"/>
                <a:gd name="T17" fmla="*/ 9 h 156"/>
                <a:gd name="T18" fmla="*/ 0 w 100"/>
                <a:gd name="T19" fmla="*/ 8 h 156"/>
                <a:gd name="T20" fmla="*/ 4 w 100"/>
                <a:gd name="T21" fmla="*/ 3 h 156"/>
                <a:gd name="T22" fmla="*/ 10 w 100"/>
                <a:gd name="T23" fmla="*/ 0 h 156"/>
                <a:gd name="T24" fmla="*/ 19 w 100"/>
                <a:gd name="T25" fmla="*/ 9 h 156"/>
                <a:gd name="T26" fmla="*/ 13 w 100"/>
                <a:gd name="T27" fmla="*/ 21 h 156"/>
                <a:gd name="T28" fmla="*/ 5 w 100"/>
                <a:gd name="T29" fmla="*/ 29 h 156"/>
                <a:gd name="T30" fmla="*/ 15 w 100"/>
                <a:gd name="T31" fmla="*/ 29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5"/>
                  </a:moveTo>
                  <a:lnTo>
                    <a:pt x="99" y="125"/>
                  </a:lnTo>
                  <a:cubicBezTo>
                    <a:pt x="94" y="135"/>
                    <a:pt x="94" y="145"/>
                    <a:pt x="88" y="155"/>
                  </a:cubicBezTo>
                  <a:cubicBezTo>
                    <a:pt x="0" y="155"/>
                    <a:pt x="0" y="155"/>
                    <a:pt x="0" y="155"/>
                  </a:cubicBezTo>
                  <a:cubicBezTo>
                    <a:pt x="0" y="150"/>
                    <a:pt x="0" y="150"/>
                    <a:pt x="0" y="150"/>
                  </a:cubicBezTo>
                  <a:cubicBezTo>
                    <a:pt x="11" y="135"/>
                    <a:pt x="26" y="120"/>
                    <a:pt x="37" y="109"/>
                  </a:cubicBezTo>
                  <a:cubicBezTo>
                    <a:pt x="52" y="88"/>
                    <a:pt x="68" y="67"/>
                    <a:pt x="68" y="47"/>
                  </a:cubicBezTo>
                  <a:cubicBezTo>
                    <a:pt x="68" y="31"/>
                    <a:pt x="58" y="16"/>
                    <a:pt x="42" y="16"/>
                  </a:cubicBezTo>
                  <a:cubicBezTo>
                    <a:pt x="26" y="16"/>
                    <a:pt x="16" y="31"/>
                    <a:pt x="5" y="42"/>
                  </a:cubicBezTo>
                  <a:cubicBezTo>
                    <a:pt x="0" y="37"/>
                    <a:pt x="0" y="37"/>
                    <a:pt x="0" y="37"/>
                  </a:cubicBezTo>
                  <a:cubicBezTo>
                    <a:pt x="16" y="16"/>
                    <a:pt x="16" y="16"/>
                    <a:pt x="16" y="16"/>
                  </a:cubicBezTo>
                  <a:cubicBezTo>
                    <a:pt x="21" y="6"/>
                    <a:pt x="37" y="0"/>
                    <a:pt x="47" y="0"/>
                  </a:cubicBezTo>
                  <a:cubicBezTo>
                    <a:pt x="68" y="0"/>
                    <a:pt x="88" y="16"/>
                    <a:pt x="88" y="42"/>
                  </a:cubicBezTo>
                  <a:cubicBezTo>
                    <a:pt x="88" y="62"/>
                    <a:pt x="78" y="78"/>
                    <a:pt x="58" y="98"/>
                  </a:cubicBezTo>
                  <a:cubicBezTo>
                    <a:pt x="21" y="135"/>
                    <a:pt x="21" y="135"/>
                    <a:pt x="21" y="135"/>
                  </a:cubicBezTo>
                  <a:cubicBezTo>
                    <a:pt x="68" y="135"/>
                    <a:pt x="68" y="135"/>
                    <a:pt x="68" y="135"/>
                  </a:cubicBezTo>
                  <a:cubicBezTo>
                    <a:pt x="83" y="135"/>
                    <a:pt x="83" y="135"/>
                    <a:pt x="94" y="120"/>
                  </a:cubicBezTo>
                  <a:lnTo>
                    <a:pt x="99"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5" name="Freeform 151"/>
            <p:cNvSpPr>
              <a:spLocks noChangeArrowheads="1"/>
            </p:cNvSpPr>
            <p:nvPr/>
          </p:nvSpPr>
          <p:spPr bwMode="auto">
            <a:xfrm>
              <a:off x="11419019" y="8597623"/>
              <a:ext cx="176378"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5"/>
                <a:gd name="T1" fmla="*/ 24 h 156"/>
                <a:gd name="T2" fmla="*/ 18 w 105"/>
                <a:gd name="T3" fmla="*/ 24 h 156"/>
                <a:gd name="T4" fmla="*/ 18 w 105"/>
                <a:gd name="T5" fmla="*/ 28 h 156"/>
                <a:gd name="T6" fmla="*/ 22 w 105"/>
                <a:gd name="T7" fmla="*/ 32 h 156"/>
                <a:gd name="T8" fmla="*/ 22 w 105"/>
                <a:gd name="T9" fmla="*/ 34 h 156"/>
                <a:gd name="T10" fmla="*/ 9 w 105"/>
                <a:gd name="T11" fmla="*/ 34 h 156"/>
                <a:gd name="T12" fmla="*/ 9 w 105"/>
                <a:gd name="T13" fmla="*/ 32 h 156"/>
                <a:gd name="T14" fmla="*/ 14 w 105"/>
                <a:gd name="T15" fmla="*/ 28 h 156"/>
                <a:gd name="T16" fmla="*/ 14 w 105"/>
                <a:gd name="T17" fmla="*/ 24 h 156"/>
                <a:gd name="T18" fmla="*/ 0 w 105"/>
                <a:gd name="T19" fmla="*/ 24 h 156"/>
                <a:gd name="T20" fmla="*/ 0 w 105"/>
                <a:gd name="T21" fmla="*/ 23 h 156"/>
                <a:gd name="T22" fmla="*/ 16 w 105"/>
                <a:gd name="T23" fmla="*/ 0 h 156"/>
                <a:gd name="T24" fmla="*/ 18 w 105"/>
                <a:gd name="T25" fmla="*/ 0 h 156"/>
                <a:gd name="T26" fmla="*/ 18 w 105"/>
                <a:gd name="T27" fmla="*/ 21 h 156"/>
                <a:gd name="T28" fmla="*/ 23 w 105"/>
                <a:gd name="T29" fmla="*/ 21 h 156"/>
                <a:gd name="T30" fmla="*/ 23 w 105"/>
                <a:gd name="T31" fmla="*/ 24 h 156"/>
                <a:gd name="T32" fmla="*/ 18 w 105"/>
                <a:gd name="T33" fmla="*/ 24 h 156"/>
                <a:gd name="T34" fmla="*/ 14 w 105"/>
                <a:gd name="T35" fmla="*/ 6 h 156"/>
                <a:gd name="T36" fmla="*/ 14 w 105"/>
                <a:gd name="T37" fmla="*/ 6 h 156"/>
                <a:gd name="T38" fmla="*/ 14 w 105"/>
                <a:gd name="T39" fmla="*/ 6 h 156"/>
                <a:gd name="T40" fmla="*/ 4 w 105"/>
                <a:gd name="T41" fmla="*/ 21 h 156"/>
                <a:gd name="T42" fmla="*/ 14 w 105"/>
                <a:gd name="T43" fmla="*/ 21 h 156"/>
                <a:gd name="T44" fmla="*/ 14 w 105"/>
                <a:gd name="T45" fmla="*/ 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6">
                  <a:moveTo>
                    <a:pt x="83" y="109"/>
                  </a:moveTo>
                  <a:lnTo>
                    <a:pt x="83" y="109"/>
                  </a:lnTo>
                  <a:cubicBezTo>
                    <a:pt x="83" y="130"/>
                    <a:pt x="83" y="130"/>
                    <a:pt x="83" y="130"/>
                  </a:cubicBezTo>
                  <a:cubicBezTo>
                    <a:pt x="83" y="145"/>
                    <a:pt x="83" y="145"/>
                    <a:pt x="99" y="145"/>
                  </a:cubicBezTo>
                  <a:cubicBezTo>
                    <a:pt x="99" y="155"/>
                    <a:pt x="99" y="155"/>
                    <a:pt x="99" y="155"/>
                  </a:cubicBezTo>
                  <a:cubicBezTo>
                    <a:pt x="42" y="155"/>
                    <a:pt x="42" y="155"/>
                    <a:pt x="42" y="155"/>
                  </a:cubicBezTo>
                  <a:cubicBezTo>
                    <a:pt x="42" y="145"/>
                    <a:pt x="42" y="145"/>
                    <a:pt x="42" y="145"/>
                  </a:cubicBezTo>
                  <a:cubicBezTo>
                    <a:pt x="63" y="145"/>
                    <a:pt x="63" y="145"/>
                    <a:pt x="63" y="130"/>
                  </a:cubicBezTo>
                  <a:cubicBezTo>
                    <a:pt x="63" y="109"/>
                    <a:pt x="63" y="109"/>
                    <a:pt x="63" y="109"/>
                  </a:cubicBezTo>
                  <a:cubicBezTo>
                    <a:pt x="0" y="109"/>
                    <a:pt x="0" y="109"/>
                    <a:pt x="0" y="109"/>
                  </a:cubicBezTo>
                  <a:cubicBezTo>
                    <a:pt x="0" y="104"/>
                    <a:pt x="0" y="104"/>
                    <a:pt x="0" y="104"/>
                  </a:cubicBezTo>
                  <a:cubicBezTo>
                    <a:pt x="22" y="72"/>
                    <a:pt x="47" y="37"/>
                    <a:pt x="73" y="0"/>
                  </a:cubicBezTo>
                  <a:cubicBezTo>
                    <a:pt x="83" y="0"/>
                    <a:pt x="83" y="0"/>
                    <a:pt x="83" y="0"/>
                  </a:cubicBezTo>
                  <a:cubicBezTo>
                    <a:pt x="83" y="98"/>
                    <a:pt x="83" y="98"/>
                    <a:pt x="83" y="98"/>
                  </a:cubicBezTo>
                  <a:cubicBezTo>
                    <a:pt x="104" y="98"/>
                    <a:pt x="104" y="98"/>
                    <a:pt x="104" y="98"/>
                  </a:cubicBezTo>
                  <a:cubicBezTo>
                    <a:pt x="104" y="109"/>
                    <a:pt x="104" y="109"/>
                    <a:pt x="104" y="109"/>
                  </a:cubicBezTo>
                  <a:lnTo>
                    <a:pt x="83" y="109"/>
                  </a:lnTo>
                  <a:close/>
                  <a:moveTo>
                    <a:pt x="63" y="26"/>
                  </a:moveTo>
                  <a:lnTo>
                    <a:pt x="63" y="26"/>
                  </a:lnTo>
                  <a:cubicBezTo>
                    <a:pt x="47" y="52"/>
                    <a:pt x="32" y="72"/>
                    <a:pt x="16" y="98"/>
                  </a:cubicBezTo>
                  <a:cubicBezTo>
                    <a:pt x="63" y="98"/>
                    <a:pt x="63" y="98"/>
                    <a:pt x="63" y="98"/>
                  </a:cubicBezTo>
                  <a:lnTo>
                    <a:pt x="63" y="26"/>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6" name="Freeform 152"/>
            <p:cNvSpPr>
              <a:spLocks noChangeArrowheads="1"/>
            </p:cNvSpPr>
            <p:nvPr/>
          </p:nvSpPr>
          <p:spPr bwMode="auto">
            <a:xfrm>
              <a:off x="12044362" y="8597623"/>
              <a:ext cx="168362" cy="264556"/>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7 0 0"/>
                <a:gd name="G24" fmla="+- 37 0 0"/>
                <a:gd name="G25" fmla="+- 37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20 w 100"/>
                <a:gd name="T5" fmla="*/ 34 h 156"/>
                <a:gd name="T6" fmla="*/ 0 w 100"/>
                <a:gd name="T7" fmla="*/ 34 h 156"/>
                <a:gd name="T8" fmla="*/ 0 w 100"/>
                <a:gd name="T9" fmla="*/ 33 h 156"/>
                <a:gd name="T10" fmla="*/ 8 w 100"/>
                <a:gd name="T11" fmla="*/ 24 h 156"/>
                <a:gd name="T12" fmla="*/ 15 w 100"/>
                <a:gd name="T13" fmla="*/ 10 h 156"/>
                <a:gd name="T14" fmla="*/ 9 w 100"/>
                <a:gd name="T15" fmla="*/ 3 h 156"/>
                <a:gd name="T16" fmla="*/ 1 w 100"/>
                <a:gd name="T17" fmla="*/ 9 h 156"/>
                <a:gd name="T18" fmla="*/ 0 w 100"/>
                <a:gd name="T19" fmla="*/ 8 h 156"/>
                <a:gd name="T20" fmla="*/ 4 w 100"/>
                <a:gd name="T21" fmla="*/ 3 h 156"/>
                <a:gd name="T22" fmla="*/ 10 w 100"/>
                <a:gd name="T23" fmla="*/ 0 h 156"/>
                <a:gd name="T24" fmla="*/ 20 w 100"/>
                <a:gd name="T25" fmla="*/ 9 h 156"/>
                <a:gd name="T26" fmla="*/ 13 w 100"/>
                <a:gd name="T27" fmla="*/ 21 h 156"/>
                <a:gd name="T28" fmla="*/ 5 w 100"/>
                <a:gd name="T29" fmla="*/ 29 h 156"/>
                <a:gd name="T30" fmla="*/ 15 w 100"/>
                <a:gd name="T31" fmla="*/ 29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5"/>
                  </a:moveTo>
                  <a:lnTo>
                    <a:pt x="99" y="125"/>
                  </a:lnTo>
                  <a:cubicBezTo>
                    <a:pt x="94" y="135"/>
                    <a:pt x="94" y="145"/>
                    <a:pt x="89" y="155"/>
                  </a:cubicBezTo>
                  <a:cubicBezTo>
                    <a:pt x="0" y="155"/>
                    <a:pt x="0" y="155"/>
                    <a:pt x="0" y="155"/>
                  </a:cubicBezTo>
                  <a:cubicBezTo>
                    <a:pt x="0" y="150"/>
                    <a:pt x="0" y="150"/>
                    <a:pt x="0" y="150"/>
                  </a:cubicBezTo>
                  <a:cubicBezTo>
                    <a:pt x="16" y="135"/>
                    <a:pt x="26" y="120"/>
                    <a:pt x="37" y="109"/>
                  </a:cubicBezTo>
                  <a:cubicBezTo>
                    <a:pt x="53" y="88"/>
                    <a:pt x="68" y="67"/>
                    <a:pt x="68" y="47"/>
                  </a:cubicBezTo>
                  <a:cubicBezTo>
                    <a:pt x="68" y="31"/>
                    <a:pt x="58" y="16"/>
                    <a:pt x="42" y="16"/>
                  </a:cubicBezTo>
                  <a:cubicBezTo>
                    <a:pt x="26" y="16"/>
                    <a:pt x="16" y="31"/>
                    <a:pt x="6" y="42"/>
                  </a:cubicBezTo>
                  <a:cubicBezTo>
                    <a:pt x="0" y="37"/>
                    <a:pt x="0" y="37"/>
                    <a:pt x="0" y="37"/>
                  </a:cubicBezTo>
                  <a:cubicBezTo>
                    <a:pt x="16" y="16"/>
                    <a:pt x="16" y="16"/>
                    <a:pt x="16" y="16"/>
                  </a:cubicBezTo>
                  <a:cubicBezTo>
                    <a:pt x="21" y="6"/>
                    <a:pt x="37" y="0"/>
                    <a:pt x="47" y="0"/>
                  </a:cubicBezTo>
                  <a:cubicBezTo>
                    <a:pt x="68" y="0"/>
                    <a:pt x="89" y="16"/>
                    <a:pt x="89" y="42"/>
                  </a:cubicBezTo>
                  <a:cubicBezTo>
                    <a:pt x="89" y="62"/>
                    <a:pt x="78" y="78"/>
                    <a:pt x="58" y="98"/>
                  </a:cubicBezTo>
                  <a:cubicBezTo>
                    <a:pt x="21" y="135"/>
                    <a:pt x="21" y="135"/>
                    <a:pt x="21" y="135"/>
                  </a:cubicBezTo>
                  <a:cubicBezTo>
                    <a:pt x="68" y="135"/>
                    <a:pt x="68" y="135"/>
                    <a:pt x="68" y="135"/>
                  </a:cubicBezTo>
                  <a:cubicBezTo>
                    <a:pt x="83" y="135"/>
                    <a:pt x="83" y="135"/>
                    <a:pt x="94" y="120"/>
                  </a:cubicBezTo>
                  <a:lnTo>
                    <a:pt x="99"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7" name="Freeform 153"/>
            <p:cNvSpPr>
              <a:spLocks noChangeArrowheads="1"/>
            </p:cNvSpPr>
            <p:nvPr/>
          </p:nvSpPr>
          <p:spPr bwMode="auto">
            <a:xfrm>
              <a:off x="12260829" y="8613656"/>
              <a:ext cx="160345"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39 0 0"/>
                <a:gd name="G18" fmla="+- 139 0 0"/>
                <a:gd name="G19" fmla="+- 134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0" fmla="*/ 5 w 95"/>
                <a:gd name="T1" fmla="*/ 13 h 150"/>
                <a:gd name="T2" fmla="*/ 5 w 95"/>
                <a:gd name="T3" fmla="*/ 13 h 150"/>
                <a:gd name="T4" fmla="*/ 10 w 95"/>
                <a:gd name="T5" fmla="*/ 11 h 150"/>
                <a:gd name="T6" fmla="*/ 21 w 95"/>
                <a:gd name="T7" fmla="*/ 20 h 150"/>
                <a:gd name="T8" fmla="*/ 16 w 95"/>
                <a:gd name="T9" fmla="*/ 29 h 150"/>
                <a:gd name="T10" fmla="*/ 7 w 95"/>
                <a:gd name="T11" fmla="*/ 33 h 150"/>
                <a:gd name="T12" fmla="*/ 1 w 95"/>
                <a:gd name="T13" fmla="*/ 32 h 150"/>
                <a:gd name="T14" fmla="*/ 0 w 95"/>
                <a:gd name="T15" fmla="*/ 29 h 150"/>
                <a:gd name="T16" fmla="*/ 1 w 95"/>
                <a:gd name="T17" fmla="*/ 28 h 150"/>
                <a:gd name="T18" fmla="*/ 2 w 95"/>
                <a:gd name="T19" fmla="*/ 28 h 150"/>
                <a:gd name="T20" fmla="*/ 9 w 95"/>
                <a:gd name="T21" fmla="*/ 31 h 150"/>
                <a:gd name="T22" fmla="*/ 16 w 95"/>
                <a:gd name="T23" fmla="*/ 23 h 150"/>
                <a:gd name="T24" fmla="*/ 7 w 95"/>
                <a:gd name="T25" fmla="*/ 15 h 150"/>
                <a:gd name="T26" fmla="*/ 2 w 95"/>
                <a:gd name="T27" fmla="*/ 16 h 150"/>
                <a:gd name="T28" fmla="*/ 4 w 95"/>
                <a:gd name="T29" fmla="*/ 0 h 150"/>
                <a:gd name="T30" fmla="*/ 20 w 95"/>
                <a:gd name="T31" fmla="*/ 0 h 150"/>
                <a:gd name="T32" fmla="*/ 20 w 95"/>
                <a:gd name="T33" fmla="*/ 0 h 150"/>
                <a:gd name="T34" fmla="*/ 18 w 95"/>
                <a:gd name="T35" fmla="*/ 3 h 150"/>
                <a:gd name="T36" fmla="*/ 6 w 95"/>
                <a:gd name="T37" fmla="*/ 3 h 150"/>
                <a:gd name="T38" fmla="*/ 5 w 95"/>
                <a:gd name="T39" fmla="*/ 1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0">
                  <a:moveTo>
                    <a:pt x="22" y="61"/>
                  </a:moveTo>
                  <a:lnTo>
                    <a:pt x="22" y="61"/>
                  </a:lnTo>
                  <a:cubicBezTo>
                    <a:pt x="27" y="56"/>
                    <a:pt x="42" y="51"/>
                    <a:pt x="47" y="51"/>
                  </a:cubicBezTo>
                  <a:cubicBezTo>
                    <a:pt x="78" y="51"/>
                    <a:pt x="94" y="72"/>
                    <a:pt x="94" y="92"/>
                  </a:cubicBezTo>
                  <a:cubicBezTo>
                    <a:pt x="94" y="108"/>
                    <a:pt x="89" y="124"/>
                    <a:pt x="73" y="134"/>
                  </a:cubicBezTo>
                  <a:cubicBezTo>
                    <a:pt x="58" y="144"/>
                    <a:pt x="42" y="149"/>
                    <a:pt x="32" y="149"/>
                  </a:cubicBezTo>
                  <a:cubicBezTo>
                    <a:pt x="22" y="149"/>
                    <a:pt x="11" y="144"/>
                    <a:pt x="6" y="144"/>
                  </a:cubicBezTo>
                  <a:cubicBezTo>
                    <a:pt x="0" y="139"/>
                    <a:pt x="0" y="139"/>
                    <a:pt x="0" y="134"/>
                  </a:cubicBezTo>
                  <a:lnTo>
                    <a:pt x="6" y="129"/>
                  </a:lnTo>
                  <a:cubicBezTo>
                    <a:pt x="11" y="124"/>
                    <a:pt x="11" y="124"/>
                    <a:pt x="11" y="129"/>
                  </a:cubicBezTo>
                  <a:cubicBezTo>
                    <a:pt x="16" y="129"/>
                    <a:pt x="27" y="139"/>
                    <a:pt x="42" y="139"/>
                  </a:cubicBezTo>
                  <a:cubicBezTo>
                    <a:pt x="63" y="139"/>
                    <a:pt x="73" y="119"/>
                    <a:pt x="73" y="103"/>
                  </a:cubicBezTo>
                  <a:cubicBezTo>
                    <a:pt x="73" y="82"/>
                    <a:pt x="58" y="66"/>
                    <a:pt x="32" y="66"/>
                  </a:cubicBezTo>
                  <a:cubicBezTo>
                    <a:pt x="22" y="66"/>
                    <a:pt x="16" y="66"/>
                    <a:pt x="11" y="72"/>
                  </a:cubicBezTo>
                  <a:cubicBezTo>
                    <a:pt x="16" y="0"/>
                    <a:pt x="16" y="0"/>
                    <a:pt x="16" y="0"/>
                  </a:cubicBezTo>
                  <a:cubicBezTo>
                    <a:pt x="89" y="0"/>
                    <a:pt x="89" y="0"/>
                    <a:pt x="89" y="0"/>
                  </a:cubicBezTo>
                  <a:cubicBezTo>
                    <a:pt x="83" y="15"/>
                    <a:pt x="83" y="15"/>
                    <a:pt x="83" y="15"/>
                  </a:cubicBezTo>
                  <a:cubicBezTo>
                    <a:pt x="27" y="15"/>
                    <a:pt x="27" y="15"/>
                    <a:pt x="27" y="15"/>
                  </a:cubicBezTo>
                  <a:lnTo>
                    <a:pt x="22" y="6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8" name="Freeform 154"/>
            <p:cNvSpPr>
              <a:spLocks noChangeArrowheads="1"/>
            </p:cNvSpPr>
            <p:nvPr/>
          </p:nvSpPr>
          <p:spPr bwMode="auto">
            <a:xfrm>
              <a:off x="12870136" y="8597623"/>
              <a:ext cx="160345" cy="264556"/>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7 0 0"/>
                <a:gd name="G26" fmla="+- 37 0 0"/>
                <a:gd name="G27" fmla="+- 37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19 w 99"/>
                <a:gd name="T7" fmla="*/ 34 h 156"/>
                <a:gd name="T8" fmla="*/ 0 w 99"/>
                <a:gd name="T9" fmla="*/ 34 h 156"/>
                <a:gd name="T10" fmla="*/ 0 w 99"/>
                <a:gd name="T11" fmla="*/ 33 h 156"/>
                <a:gd name="T12" fmla="*/ 9 w 99"/>
                <a:gd name="T13" fmla="*/ 24 h 156"/>
                <a:gd name="T14" fmla="*/ 14 w 99"/>
                <a:gd name="T15" fmla="*/ 10 h 156"/>
                <a:gd name="T16" fmla="*/ 9 w 99"/>
                <a:gd name="T17" fmla="*/ 3 h 156"/>
                <a:gd name="T18" fmla="*/ 2 w 99"/>
                <a:gd name="T19" fmla="*/ 9 h 156"/>
                <a:gd name="T20" fmla="*/ 1 w 99"/>
                <a:gd name="T21" fmla="*/ 8 h 156"/>
                <a:gd name="T22" fmla="*/ 3 w 99"/>
                <a:gd name="T23" fmla="*/ 3 h 156"/>
                <a:gd name="T24" fmla="*/ 10 w 99"/>
                <a:gd name="T25" fmla="*/ 0 h 156"/>
                <a:gd name="T26" fmla="*/ 19 w 99"/>
                <a:gd name="T27" fmla="*/ 9 h 156"/>
                <a:gd name="T28" fmla="*/ 12 w 99"/>
                <a:gd name="T29" fmla="*/ 21 h 156"/>
                <a:gd name="T30" fmla="*/ 5 w 99"/>
                <a:gd name="T31" fmla="*/ 29 h 156"/>
                <a:gd name="T32" fmla="*/ 14 w 99"/>
                <a:gd name="T33" fmla="*/ 29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5"/>
                  </a:moveTo>
                  <a:lnTo>
                    <a:pt x="98" y="125"/>
                  </a:lnTo>
                  <a:cubicBezTo>
                    <a:pt x="93" y="135"/>
                    <a:pt x="93" y="145"/>
                    <a:pt x="88" y="155"/>
                  </a:cubicBezTo>
                  <a:cubicBezTo>
                    <a:pt x="0" y="155"/>
                    <a:pt x="0" y="155"/>
                    <a:pt x="0" y="155"/>
                  </a:cubicBezTo>
                  <a:cubicBezTo>
                    <a:pt x="0" y="150"/>
                    <a:pt x="0" y="150"/>
                    <a:pt x="0" y="150"/>
                  </a:cubicBezTo>
                  <a:cubicBezTo>
                    <a:pt x="15" y="135"/>
                    <a:pt x="25" y="120"/>
                    <a:pt x="41" y="109"/>
                  </a:cubicBezTo>
                  <a:cubicBezTo>
                    <a:pt x="51" y="88"/>
                    <a:pt x="67" y="67"/>
                    <a:pt x="67" y="47"/>
                  </a:cubicBezTo>
                  <a:cubicBezTo>
                    <a:pt x="67" y="31"/>
                    <a:pt x="57" y="16"/>
                    <a:pt x="41" y="16"/>
                  </a:cubicBezTo>
                  <a:cubicBezTo>
                    <a:pt x="25" y="16"/>
                    <a:pt x="15" y="31"/>
                    <a:pt x="10" y="42"/>
                  </a:cubicBezTo>
                  <a:cubicBezTo>
                    <a:pt x="5" y="37"/>
                    <a:pt x="5" y="37"/>
                    <a:pt x="5" y="37"/>
                  </a:cubicBezTo>
                  <a:cubicBezTo>
                    <a:pt x="15" y="16"/>
                    <a:pt x="15" y="16"/>
                    <a:pt x="15" y="16"/>
                  </a:cubicBezTo>
                  <a:cubicBezTo>
                    <a:pt x="25" y="6"/>
                    <a:pt x="36" y="0"/>
                    <a:pt x="46" y="0"/>
                  </a:cubicBezTo>
                  <a:cubicBezTo>
                    <a:pt x="72" y="0"/>
                    <a:pt x="88" y="16"/>
                    <a:pt x="88" y="42"/>
                  </a:cubicBezTo>
                  <a:cubicBezTo>
                    <a:pt x="88" y="62"/>
                    <a:pt x="77" y="78"/>
                    <a:pt x="57" y="98"/>
                  </a:cubicBezTo>
                  <a:cubicBezTo>
                    <a:pt x="25" y="135"/>
                    <a:pt x="25" y="135"/>
                    <a:pt x="25" y="135"/>
                  </a:cubicBezTo>
                  <a:cubicBezTo>
                    <a:pt x="67" y="135"/>
                    <a:pt x="67" y="135"/>
                    <a:pt x="67" y="135"/>
                  </a:cubicBezTo>
                  <a:cubicBezTo>
                    <a:pt x="83" y="135"/>
                    <a:pt x="83" y="135"/>
                    <a:pt x="93" y="120"/>
                  </a:cubicBezTo>
                  <a:lnTo>
                    <a:pt x="98" y="125"/>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9" name="Freeform 155"/>
            <p:cNvSpPr>
              <a:spLocks noChangeArrowheads="1"/>
            </p:cNvSpPr>
            <p:nvPr/>
          </p:nvSpPr>
          <p:spPr bwMode="auto">
            <a:xfrm>
              <a:off x="13086601" y="8597623"/>
              <a:ext cx="160345"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8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8 w 99"/>
                <a:gd name="T1" fmla="*/ 14 h 156"/>
                <a:gd name="T2" fmla="*/ 8 w 99"/>
                <a:gd name="T3" fmla="*/ 14 h 156"/>
                <a:gd name="T4" fmla="*/ 11 w 99"/>
                <a:gd name="T5" fmla="*/ 12 h 156"/>
                <a:gd name="T6" fmla="*/ 21 w 99"/>
                <a:gd name="T7" fmla="*/ 23 h 156"/>
                <a:gd name="T8" fmla="*/ 10 w 99"/>
                <a:gd name="T9" fmla="*/ 34 h 156"/>
                <a:gd name="T10" fmla="*/ 0 w 99"/>
                <a:gd name="T11" fmla="*/ 21 h 156"/>
                <a:gd name="T12" fmla="*/ 13 w 99"/>
                <a:gd name="T13" fmla="*/ 1 h 156"/>
                <a:gd name="T14" fmla="*/ 20 w 99"/>
                <a:gd name="T15" fmla="*/ 0 h 156"/>
                <a:gd name="T16" fmla="*/ 20 w 99"/>
                <a:gd name="T17" fmla="*/ 1 h 156"/>
                <a:gd name="T18" fmla="*/ 14 w 99"/>
                <a:gd name="T19" fmla="*/ 3 h 156"/>
                <a:gd name="T20" fmla="*/ 4 w 99"/>
                <a:gd name="T21" fmla="*/ 16 h 156"/>
                <a:gd name="T22" fmla="*/ 8 w 99"/>
                <a:gd name="T23" fmla="*/ 14 h 156"/>
                <a:gd name="T24" fmla="*/ 4 w 99"/>
                <a:gd name="T25" fmla="*/ 17 h 156"/>
                <a:gd name="T26" fmla="*/ 4 w 99"/>
                <a:gd name="T27" fmla="*/ 17 h 156"/>
                <a:gd name="T28" fmla="*/ 4 w 99"/>
                <a:gd name="T29" fmla="*/ 21 h 156"/>
                <a:gd name="T30" fmla="*/ 11 w 99"/>
                <a:gd name="T31" fmla="*/ 33 h 156"/>
                <a:gd name="T32" fmla="*/ 16 w 99"/>
                <a:gd name="T33" fmla="*/ 25 h 156"/>
                <a:gd name="T34" fmla="*/ 10 w 99"/>
                <a:gd name="T35" fmla="*/ 16 h 156"/>
                <a:gd name="T36" fmla="*/ 4 w 99"/>
                <a:gd name="T37"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36" y="62"/>
                  </a:moveTo>
                  <a:lnTo>
                    <a:pt x="36" y="62"/>
                  </a:lnTo>
                  <a:cubicBezTo>
                    <a:pt x="41" y="62"/>
                    <a:pt x="47" y="57"/>
                    <a:pt x="52" y="57"/>
                  </a:cubicBezTo>
                  <a:cubicBezTo>
                    <a:pt x="77" y="57"/>
                    <a:pt x="98" y="78"/>
                    <a:pt x="98" y="104"/>
                  </a:cubicBezTo>
                  <a:cubicBezTo>
                    <a:pt x="98" y="135"/>
                    <a:pt x="77" y="155"/>
                    <a:pt x="47" y="155"/>
                  </a:cubicBezTo>
                  <a:cubicBezTo>
                    <a:pt x="21" y="155"/>
                    <a:pt x="0" y="135"/>
                    <a:pt x="0" y="98"/>
                  </a:cubicBezTo>
                  <a:cubicBezTo>
                    <a:pt x="0" y="42"/>
                    <a:pt x="36" y="16"/>
                    <a:pt x="62" y="6"/>
                  </a:cubicBezTo>
                  <a:cubicBezTo>
                    <a:pt x="72" y="6"/>
                    <a:pt x="83" y="0"/>
                    <a:pt x="93" y="0"/>
                  </a:cubicBezTo>
                  <a:cubicBezTo>
                    <a:pt x="93" y="6"/>
                    <a:pt x="93" y="6"/>
                    <a:pt x="93" y="6"/>
                  </a:cubicBezTo>
                  <a:cubicBezTo>
                    <a:pt x="83" y="11"/>
                    <a:pt x="77" y="11"/>
                    <a:pt x="67" y="16"/>
                  </a:cubicBezTo>
                  <a:cubicBezTo>
                    <a:pt x="52" y="21"/>
                    <a:pt x="31" y="37"/>
                    <a:pt x="21" y="72"/>
                  </a:cubicBezTo>
                  <a:lnTo>
                    <a:pt x="36" y="62"/>
                  </a:lnTo>
                  <a:close/>
                  <a:moveTo>
                    <a:pt x="21" y="78"/>
                  </a:moveTo>
                  <a:lnTo>
                    <a:pt x="21" y="78"/>
                  </a:lnTo>
                  <a:cubicBezTo>
                    <a:pt x="21" y="83"/>
                    <a:pt x="21" y="88"/>
                    <a:pt x="21" y="98"/>
                  </a:cubicBezTo>
                  <a:cubicBezTo>
                    <a:pt x="21" y="125"/>
                    <a:pt x="31" y="150"/>
                    <a:pt x="52" y="150"/>
                  </a:cubicBezTo>
                  <a:cubicBezTo>
                    <a:pt x="72" y="150"/>
                    <a:pt x="77" y="130"/>
                    <a:pt x="77" y="114"/>
                  </a:cubicBezTo>
                  <a:cubicBezTo>
                    <a:pt x="77" y="93"/>
                    <a:pt x="67" y="72"/>
                    <a:pt x="47" y="72"/>
                  </a:cubicBezTo>
                  <a:cubicBezTo>
                    <a:pt x="36" y="72"/>
                    <a:pt x="26" y="78"/>
                    <a:pt x="21" y="78"/>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0" name="Freeform 156"/>
            <p:cNvSpPr>
              <a:spLocks noChangeArrowheads="1"/>
            </p:cNvSpPr>
            <p:nvPr/>
          </p:nvSpPr>
          <p:spPr bwMode="auto">
            <a:xfrm>
              <a:off x="13703928" y="8597623"/>
              <a:ext cx="160345" cy="264556"/>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7 0 0"/>
                <a:gd name="G26" fmla="+- 37 0 0"/>
                <a:gd name="G27" fmla="+- 37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19 w 99"/>
                <a:gd name="T7" fmla="*/ 34 h 156"/>
                <a:gd name="T8" fmla="*/ 0 w 99"/>
                <a:gd name="T9" fmla="*/ 34 h 156"/>
                <a:gd name="T10" fmla="*/ 0 w 99"/>
                <a:gd name="T11" fmla="*/ 33 h 156"/>
                <a:gd name="T12" fmla="*/ 9 w 99"/>
                <a:gd name="T13" fmla="*/ 24 h 156"/>
                <a:gd name="T14" fmla="*/ 14 w 99"/>
                <a:gd name="T15" fmla="*/ 10 h 156"/>
                <a:gd name="T16" fmla="*/ 9 w 99"/>
                <a:gd name="T17" fmla="*/ 3 h 156"/>
                <a:gd name="T18" fmla="*/ 2 w 99"/>
                <a:gd name="T19" fmla="*/ 9 h 156"/>
                <a:gd name="T20" fmla="*/ 1 w 99"/>
                <a:gd name="T21" fmla="*/ 8 h 156"/>
                <a:gd name="T22" fmla="*/ 3 w 99"/>
                <a:gd name="T23" fmla="*/ 3 h 156"/>
                <a:gd name="T24" fmla="*/ 11 w 99"/>
                <a:gd name="T25" fmla="*/ 0 h 156"/>
                <a:gd name="T26" fmla="*/ 19 w 99"/>
                <a:gd name="T27" fmla="*/ 9 h 156"/>
                <a:gd name="T28" fmla="*/ 12 w 99"/>
                <a:gd name="T29" fmla="*/ 21 h 156"/>
                <a:gd name="T30" fmla="*/ 5 w 99"/>
                <a:gd name="T31" fmla="*/ 29 h 156"/>
                <a:gd name="T32" fmla="*/ 14 w 99"/>
                <a:gd name="T33" fmla="*/ 29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5"/>
                  </a:moveTo>
                  <a:lnTo>
                    <a:pt x="98" y="125"/>
                  </a:lnTo>
                  <a:cubicBezTo>
                    <a:pt x="98" y="135"/>
                    <a:pt x="93" y="145"/>
                    <a:pt x="88" y="155"/>
                  </a:cubicBezTo>
                  <a:cubicBezTo>
                    <a:pt x="0" y="155"/>
                    <a:pt x="0" y="155"/>
                    <a:pt x="0" y="155"/>
                  </a:cubicBezTo>
                  <a:cubicBezTo>
                    <a:pt x="0" y="150"/>
                    <a:pt x="0" y="150"/>
                    <a:pt x="0" y="150"/>
                  </a:cubicBezTo>
                  <a:cubicBezTo>
                    <a:pt x="15" y="135"/>
                    <a:pt x="25" y="120"/>
                    <a:pt x="41" y="109"/>
                  </a:cubicBezTo>
                  <a:cubicBezTo>
                    <a:pt x="57" y="88"/>
                    <a:pt x="67" y="67"/>
                    <a:pt x="67" y="47"/>
                  </a:cubicBezTo>
                  <a:cubicBezTo>
                    <a:pt x="67" y="31"/>
                    <a:pt x="57" y="16"/>
                    <a:pt x="41" y="16"/>
                  </a:cubicBezTo>
                  <a:cubicBezTo>
                    <a:pt x="25" y="16"/>
                    <a:pt x="15" y="31"/>
                    <a:pt x="10" y="42"/>
                  </a:cubicBezTo>
                  <a:cubicBezTo>
                    <a:pt x="5" y="37"/>
                    <a:pt x="5" y="37"/>
                    <a:pt x="5" y="37"/>
                  </a:cubicBezTo>
                  <a:cubicBezTo>
                    <a:pt x="15" y="16"/>
                    <a:pt x="15" y="16"/>
                    <a:pt x="15" y="16"/>
                  </a:cubicBezTo>
                  <a:cubicBezTo>
                    <a:pt x="25" y="6"/>
                    <a:pt x="36" y="0"/>
                    <a:pt x="51" y="0"/>
                  </a:cubicBezTo>
                  <a:cubicBezTo>
                    <a:pt x="72" y="0"/>
                    <a:pt x="88" y="16"/>
                    <a:pt x="88" y="42"/>
                  </a:cubicBezTo>
                  <a:cubicBezTo>
                    <a:pt x="88" y="62"/>
                    <a:pt x="78" y="78"/>
                    <a:pt x="57" y="98"/>
                  </a:cubicBezTo>
                  <a:cubicBezTo>
                    <a:pt x="25" y="135"/>
                    <a:pt x="25" y="135"/>
                    <a:pt x="25" y="135"/>
                  </a:cubicBezTo>
                  <a:cubicBezTo>
                    <a:pt x="67" y="135"/>
                    <a:pt x="67" y="135"/>
                    <a:pt x="67" y="135"/>
                  </a:cubicBezTo>
                  <a:cubicBezTo>
                    <a:pt x="83" y="135"/>
                    <a:pt x="83" y="135"/>
                    <a:pt x="93" y="120"/>
                  </a:cubicBezTo>
                  <a:lnTo>
                    <a:pt x="98"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1" name="Freeform 157"/>
            <p:cNvSpPr>
              <a:spLocks noChangeArrowheads="1"/>
            </p:cNvSpPr>
            <p:nvPr/>
          </p:nvSpPr>
          <p:spPr bwMode="auto">
            <a:xfrm>
              <a:off x="13920392" y="8613656"/>
              <a:ext cx="160345" cy="256539"/>
            </a:xfrm>
            <a:custGeom>
              <a:avLst/>
              <a:gdLst>
                <a:gd name="G0" fmla="+- 1 0 0"/>
                <a:gd name="G1" fmla="+- 1 0 0"/>
                <a:gd name="G2" fmla="+- 1 0 0"/>
                <a:gd name="G3" fmla="+- 1 0 0"/>
                <a:gd name="G4" fmla="+- 1 0 0"/>
                <a:gd name="G5" fmla="*/ 1 0 0"/>
                <a:gd name="G6" fmla="*/ 1 0 0"/>
                <a:gd name="G7" fmla="*/ 1 0 0"/>
                <a:gd name="G8" fmla="*/ 1 0 0"/>
                <a:gd name="T0" fmla="*/ 149 256 1"/>
                <a:gd name="T1" fmla="*/ 0 256 1"/>
                <a:gd name="G9" fmla="+- 0 T0 T1"/>
                <a:gd name="G10" fmla="cos G8 G9"/>
                <a:gd name="G11" fmla="*/ 1 0 0"/>
                <a:gd name="T2" fmla="*/ 149 256 1"/>
                <a:gd name="T3" fmla="*/ 0 256 1"/>
                <a:gd name="G12" fmla="+- 0 T2 T3"/>
                <a:gd name="G13" fmla="cos G11 G12"/>
                <a:gd name="G14" fmla="*/ 1 0 0"/>
                <a:gd name="T4" fmla="*/ 149 256 1"/>
                <a:gd name="T5" fmla="*/ 0 256 1"/>
                <a:gd name="G15" fmla="+- 0 T4 T5"/>
                <a:gd name="G16" fmla="cos G14 G15"/>
                <a:gd name="G17" fmla="+- 1 0 0"/>
                <a:gd name="G18" fmla="+- 1 0 0"/>
                <a:gd name="G19" fmla="+- 1 0 0"/>
                <a:gd name="G20" fmla="+- 1 0 0"/>
                <a:gd name="G21" fmla="+- 1 0 0"/>
                <a:gd name="G22" fmla="+- 1 0 0"/>
                <a:gd name="G23" fmla="*/ 1 0 0"/>
                <a:gd name="G24" fmla="*/ 1 0 0"/>
                <a:gd name="G25" fmla="*/ 1 0 0"/>
                <a:gd name="T6" fmla="*/ 36 256 1"/>
                <a:gd name="T7" fmla="*/ 0 256 1"/>
                <a:gd name="G26" fmla="+- 0 T6 T7"/>
                <a:gd name="G27" fmla="cos G25 G26"/>
                <a:gd name="G28" fmla="+- 36 0 0"/>
                <a:gd name="G29" fmla="+- 36 0 0"/>
                <a:gd name="G30" fmla="+- 36 0 0"/>
                <a:gd name="G31" fmla="+- 20 0 0"/>
                <a:gd name="G32" fmla="+- 10 0 0"/>
                <a:gd name="G33" fmla="*/ 1 0 0"/>
                <a:gd name="G34" fmla="+- 1 0 0"/>
                <a:gd name="G35" fmla="+- 1 0 0"/>
                <a:gd name="G36" fmla="+- 1 0 0"/>
                <a:gd name="T8" fmla="*/ 21 w 99"/>
                <a:gd name="T9" fmla="*/ 0 h 150"/>
                <a:gd name="T10" fmla="*/ 21 w 99"/>
                <a:gd name="T11" fmla="*/ 0 h 150"/>
                <a:gd name="T12" fmla="*/ 6 w 99"/>
                <a:gd name="T13" fmla="*/ 33 h 150"/>
                <a:gd name="T14" fmla="*/ 3 w 99"/>
                <a:gd name="T15" fmla="*/ 33 h 150"/>
                <a:gd name="T16" fmla="*/ 2 w 99"/>
                <a:gd name="T17" fmla="*/ 33 h 150"/>
                <a:gd name="T18" fmla="*/ 18 w 99"/>
                <a:gd name="T19" fmla="*/ 3 h 150"/>
                <a:gd name="T20" fmla="*/ 6 w 99"/>
                <a:gd name="T21" fmla="*/ 3 h 150"/>
                <a:gd name="T22" fmla="*/ 2 w 99"/>
                <a:gd name="T23" fmla="*/ 8 h 150"/>
                <a:gd name="T24" fmla="*/ 0 w 99"/>
                <a:gd name="T25" fmla="*/ 8 h 150"/>
                <a:gd name="T26" fmla="*/ 1 w 99"/>
                <a:gd name="T27" fmla="*/ 0 h 150"/>
                <a:gd name="T28" fmla="*/ 21 w 99"/>
                <a:gd name="T29" fmla="*/ 0 h 150"/>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9" h="150">
                  <a:moveTo>
                    <a:pt x="98" y="0"/>
                  </a:moveTo>
                  <a:lnTo>
                    <a:pt x="98" y="0"/>
                  </a:lnTo>
                  <a:cubicBezTo>
                    <a:pt x="78" y="51"/>
                    <a:pt x="52" y="98"/>
                    <a:pt x="30" y="149"/>
                  </a:cubicBezTo>
                  <a:cubicBezTo>
                    <a:pt x="15" y="149"/>
                    <a:pt x="15" y="149"/>
                    <a:pt x="15" y="149"/>
                  </a:cubicBezTo>
                  <a:cubicBezTo>
                    <a:pt x="10" y="149"/>
                    <a:pt x="10" y="149"/>
                    <a:pt x="10" y="149"/>
                  </a:cubicBezTo>
                  <a:cubicBezTo>
                    <a:pt x="36" y="108"/>
                    <a:pt x="62" y="56"/>
                    <a:pt x="83" y="15"/>
                  </a:cubicBezTo>
                  <a:cubicBezTo>
                    <a:pt x="30" y="15"/>
                    <a:pt x="30" y="15"/>
                    <a:pt x="30" y="15"/>
                  </a:cubicBezTo>
                  <a:cubicBezTo>
                    <a:pt x="15" y="15"/>
                    <a:pt x="15" y="20"/>
                    <a:pt x="10" y="36"/>
                  </a:cubicBezTo>
                  <a:cubicBezTo>
                    <a:pt x="0" y="36"/>
                    <a:pt x="0" y="36"/>
                    <a:pt x="0" y="36"/>
                  </a:cubicBezTo>
                  <a:cubicBezTo>
                    <a:pt x="5" y="20"/>
                    <a:pt x="5" y="10"/>
                    <a:pt x="5" y="0"/>
                  </a:cubicBezTo>
                  <a:cubicBezTo>
                    <a:pt x="98" y="0"/>
                    <a:pt x="98" y="0"/>
                    <a:pt x="98" y="0"/>
                  </a:cubicBez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2" name="Freeform 158"/>
            <p:cNvSpPr>
              <a:spLocks noChangeArrowheads="1"/>
            </p:cNvSpPr>
            <p:nvPr/>
          </p:nvSpPr>
          <p:spPr bwMode="auto">
            <a:xfrm>
              <a:off x="14529702" y="8597623"/>
              <a:ext cx="160345" cy="264556"/>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7 0 0"/>
                <a:gd name="G26" fmla="+- 37 0 0"/>
                <a:gd name="G27" fmla="+- 37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20 w 99"/>
                <a:gd name="T7" fmla="*/ 34 h 156"/>
                <a:gd name="T8" fmla="*/ 0 w 99"/>
                <a:gd name="T9" fmla="*/ 34 h 156"/>
                <a:gd name="T10" fmla="*/ 0 w 99"/>
                <a:gd name="T11" fmla="*/ 33 h 156"/>
                <a:gd name="T12" fmla="*/ 9 w 99"/>
                <a:gd name="T13" fmla="*/ 24 h 156"/>
                <a:gd name="T14" fmla="*/ 14 w 99"/>
                <a:gd name="T15" fmla="*/ 10 h 156"/>
                <a:gd name="T16" fmla="*/ 9 w 99"/>
                <a:gd name="T17" fmla="*/ 3 h 156"/>
                <a:gd name="T18" fmla="*/ 2 w 99"/>
                <a:gd name="T19" fmla="*/ 9 h 156"/>
                <a:gd name="T20" fmla="*/ 1 w 99"/>
                <a:gd name="T21" fmla="*/ 8 h 156"/>
                <a:gd name="T22" fmla="*/ 3 w 99"/>
                <a:gd name="T23" fmla="*/ 3 h 156"/>
                <a:gd name="T24" fmla="*/ 11 w 99"/>
                <a:gd name="T25" fmla="*/ 0 h 156"/>
                <a:gd name="T26" fmla="*/ 19 w 99"/>
                <a:gd name="T27" fmla="*/ 9 h 156"/>
                <a:gd name="T28" fmla="*/ 12 w 99"/>
                <a:gd name="T29" fmla="*/ 21 h 156"/>
                <a:gd name="T30" fmla="*/ 6 w 99"/>
                <a:gd name="T31" fmla="*/ 29 h 156"/>
                <a:gd name="T32" fmla="*/ 14 w 99"/>
                <a:gd name="T33" fmla="*/ 29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5"/>
                  </a:moveTo>
                  <a:lnTo>
                    <a:pt x="98" y="125"/>
                  </a:lnTo>
                  <a:cubicBezTo>
                    <a:pt x="98" y="135"/>
                    <a:pt x="93" y="145"/>
                    <a:pt x="93" y="155"/>
                  </a:cubicBezTo>
                  <a:cubicBezTo>
                    <a:pt x="0" y="155"/>
                    <a:pt x="0" y="155"/>
                    <a:pt x="0" y="155"/>
                  </a:cubicBezTo>
                  <a:cubicBezTo>
                    <a:pt x="0" y="150"/>
                    <a:pt x="0" y="150"/>
                    <a:pt x="0" y="150"/>
                  </a:cubicBezTo>
                  <a:cubicBezTo>
                    <a:pt x="15" y="135"/>
                    <a:pt x="26" y="120"/>
                    <a:pt x="41" y="109"/>
                  </a:cubicBezTo>
                  <a:cubicBezTo>
                    <a:pt x="56" y="88"/>
                    <a:pt x="67" y="67"/>
                    <a:pt x="67" y="47"/>
                  </a:cubicBezTo>
                  <a:cubicBezTo>
                    <a:pt x="67" y="31"/>
                    <a:pt x="56" y="16"/>
                    <a:pt x="41" y="16"/>
                  </a:cubicBezTo>
                  <a:cubicBezTo>
                    <a:pt x="26" y="16"/>
                    <a:pt x="15" y="31"/>
                    <a:pt x="10" y="42"/>
                  </a:cubicBezTo>
                  <a:cubicBezTo>
                    <a:pt x="5" y="37"/>
                    <a:pt x="5" y="37"/>
                    <a:pt x="5" y="37"/>
                  </a:cubicBezTo>
                  <a:cubicBezTo>
                    <a:pt x="15" y="16"/>
                    <a:pt x="15" y="16"/>
                    <a:pt x="15" y="16"/>
                  </a:cubicBezTo>
                  <a:cubicBezTo>
                    <a:pt x="26" y="6"/>
                    <a:pt x="36" y="0"/>
                    <a:pt x="51" y="0"/>
                  </a:cubicBezTo>
                  <a:cubicBezTo>
                    <a:pt x="72" y="0"/>
                    <a:pt x="88" y="16"/>
                    <a:pt x="88" y="42"/>
                  </a:cubicBezTo>
                  <a:cubicBezTo>
                    <a:pt x="88" y="62"/>
                    <a:pt x="83" y="78"/>
                    <a:pt x="56" y="98"/>
                  </a:cubicBezTo>
                  <a:cubicBezTo>
                    <a:pt x="26" y="135"/>
                    <a:pt x="26" y="135"/>
                    <a:pt x="26" y="135"/>
                  </a:cubicBezTo>
                  <a:cubicBezTo>
                    <a:pt x="67" y="135"/>
                    <a:pt x="67" y="135"/>
                    <a:pt x="67" y="135"/>
                  </a:cubicBezTo>
                  <a:cubicBezTo>
                    <a:pt x="83" y="135"/>
                    <a:pt x="83" y="135"/>
                    <a:pt x="93" y="120"/>
                  </a:cubicBezTo>
                  <a:lnTo>
                    <a:pt x="98" y="12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3" name="Freeform 159"/>
            <p:cNvSpPr>
              <a:spLocks noChangeArrowheads="1"/>
            </p:cNvSpPr>
            <p:nvPr/>
          </p:nvSpPr>
          <p:spPr bwMode="auto">
            <a:xfrm>
              <a:off x="14746167" y="8597623"/>
              <a:ext cx="152326"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4 0 0"/>
                <a:gd name="G18" fmla="+- 98 0 0"/>
                <a:gd name="G19" fmla="*/ 1 0 0"/>
                <a:gd name="T0" fmla="*/ 93 256 1"/>
                <a:gd name="T1" fmla="*/ 0 256 1"/>
                <a:gd name="G20" fmla="+- 0 T0 T1"/>
                <a:gd name="G21" fmla="cos G19 G20"/>
                <a:gd name="G22" fmla="*/ 1 0 0"/>
                <a:gd name="G23" fmla="+- 1 0 0"/>
                <a:gd name="G24" fmla="+- 1 0 0"/>
                <a:gd name="G25" fmla="*/ 1 0 0"/>
                <a:gd name="G26" fmla="+- 57 0 0"/>
                <a:gd name="G27" fmla="+- 42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6"/>
                <a:gd name="T4" fmla="*/ 19 w 94"/>
                <a:gd name="T5" fmla="*/ 8 h 156"/>
                <a:gd name="T6" fmla="*/ 18 w 94"/>
                <a:gd name="T7" fmla="*/ 12 h 156"/>
                <a:gd name="T8" fmla="*/ 13 w 94"/>
                <a:gd name="T9" fmla="*/ 16 h 156"/>
                <a:gd name="T10" fmla="*/ 20 w 94"/>
                <a:gd name="T11" fmla="*/ 25 h 156"/>
                <a:gd name="T12" fmla="*/ 10 w 94"/>
                <a:gd name="T13" fmla="*/ 34 h 156"/>
                <a:gd name="T14" fmla="*/ 0 w 94"/>
                <a:gd name="T15" fmla="*/ 25 h 156"/>
                <a:gd name="T16" fmla="*/ 2 w 94"/>
                <a:gd name="T17" fmla="*/ 20 h 156"/>
                <a:gd name="T18" fmla="*/ 7 w 94"/>
                <a:gd name="T19" fmla="*/ 17 h 156"/>
                <a:gd name="T20" fmla="*/ 1 w 94"/>
                <a:gd name="T21" fmla="*/ 9 h 156"/>
                <a:gd name="T22" fmla="*/ 11 w 94"/>
                <a:gd name="T23" fmla="*/ 0 h 156"/>
                <a:gd name="T24" fmla="*/ 19 w 94"/>
                <a:gd name="T25" fmla="*/ 8 h 156"/>
                <a:gd name="T26" fmla="*/ 17 w 94"/>
                <a:gd name="T27" fmla="*/ 26 h 156"/>
                <a:gd name="T28" fmla="*/ 17 w 94"/>
                <a:gd name="T29" fmla="*/ 26 h 156"/>
                <a:gd name="T30" fmla="*/ 9 w 94"/>
                <a:gd name="T31" fmla="*/ 18 h 156"/>
                <a:gd name="T32" fmla="*/ 4 w 94"/>
                <a:gd name="T33" fmla="*/ 25 h 156"/>
                <a:gd name="T34" fmla="*/ 11 w 94"/>
                <a:gd name="T35" fmla="*/ 33 h 156"/>
                <a:gd name="T36" fmla="*/ 17 w 94"/>
                <a:gd name="T37" fmla="*/ 26 h 156"/>
                <a:gd name="T38" fmla="*/ 5 w 94"/>
                <a:gd name="T39" fmla="*/ 7 h 156"/>
                <a:gd name="T40" fmla="*/ 5 w 94"/>
                <a:gd name="T41" fmla="*/ 7 h 156"/>
                <a:gd name="T42" fmla="*/ 12 w 94"/>
                <a:gd name="T43" fmla="*/ 15 h 156"/>
                <a:gd name="T44" fmla="*/ 16 w 94"/>
                <a:gd name="T45" fmla="*/ 8 h 156"/>
                <a:gd name="T46" fmla="*/ 10 w 94"/>
                <a:gd name="T47" fmla="*/ 2 h 156"/>
                <a:gd name="T48" fmla="*/ 5 w 94"/>
                <a:gd name="T49" fmla="*/ 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6">
                  <a:moveTo>
                    <a:pt x="88" y="37"/>
                  </a:moveTo>
                  <a:lnTo>
                    <a:pt x="88" y="37"/>
                  </a:lnTo>
                  <a:cubicBezTo>
                    <a:pt x="88" y="42"/>
                    <a:pt x="88" y="52"/>
                    <a:pt x="83" y="57"/>
                  </a:cubicBezTo>
                  <a:cubicBezTo>
                    <a:pt x="83" y="57"/>
                    <a:pt x="73" y="62"/>
                    <a:pt x="62" y="72"/>
                  </a:cubicBezTo>
                  <a:cubicBezTo>
                    <a:pt x="78" y="83"/>
                    <a:pt x="93" y="93"/>
                    <a:pt x="93" y="114"/>
                  </a:cubicBezTo>
                  <a:cubicBezTo>
                    <a:pt x="93" y="140"/>
                    <a:pt x="67" y="155"/>
                    <a:pt x="47" y="155"/>
                  </a:cubicBezTo>
                  <a:cubicBezTo>
                    <a:pt x="20" y="155"/>
                    <a:pt x="0" y="140"/>
                    <a:pt x="0" y="114"/>
                  </a:cubicBezTo>
                  <a:cubicBezTo>
                    <a:pt x="0" y="104"/>
                    <a:pt x="5" y="98"/>
                    <a:pt x="10" y="93"/>
                  </a:cubicBezTo>
                  <a:cubicBezTo>
                    <a:pt x="15" y="88"/>
                    <a:pt x="25" y="83"/>
                    <a:pt x="31" y="78"/>
                  </a:cubicBezTo>
                  <a:cubicBezTo>
                    <a:pt x="15" y="67"/>
                    <a:pt x="5" y="57"/>
                    <a:pt x="5" y="42"/>
                  </a:cubicBezTo>
                  <a:cubicBezTo>
                    <a:pt x="5" y="21"/>
                    <a:pt x="25" y="0"/>
                    <a:pt x="52" y="0"/>
                  </a:cubicBezTo>
                  <a:cubicBezTo>
                    <a:pt x="73" y="0"/>
                    <a:pt x="88" y="16"/>
                    <a:pt x="88" y="37"/>
                  </a:cubicBezTo>
                  <a:close/>
                  <a:moveTo>
                    <a:pt x="78" y="120"/>
                  </a:moveTo>
                  <a:lnTo>
                    <a:pt x="78" y="120"/>
                  </a:lnTo>
                  <a:cubicBezTo>
                    <a:pt x="78" y="104"/>
                    <a:pt x="57" y="93"/>
                    <a:pt x="42" y="83"/>
                  </a:cubicBezTo>
                  <a:cubicBezTo>
                    <a:pt x="25" y="88"/>
                    <a:pt x="20" y="104"/>
                    <a:pt x="20" y="114"/>
                  </a:cubicBezTo>
                  <a:cubicBezTo>
                    <a:pt x="20" y="135"/>
                    <a:pt x="36" y="150"/>
                    <a:pt x="52" y="150"/>
                  </a:cubicBezTo>
                  <a:cubicBezTo>
                    <a:pt x="62" y="150"/>
                    <a:pt x="78" y="140"/>
                    <a:pt x="78" y="120"/>
                  </a:cubicBezTo>
                  <a:close/>
                  <a:moveTo>
                    <a:pt x="25" y="31"/>
                  </a:moveTo>
                  <a:lnTo>
                    <a:pt x="25" y="31"/>
                  </a:lnTo>
                  <a:cubicBezTo>
                    <a:pt x="25" y="52"/>
                    <a:pt x="42" y="57"/>
                    <a:pt x="57" y="67"/>
                  </a:cubicBezTo>
                  <a:cubicBezTo>
                    <a:pt x="62" y="62"/>
                    <a:pt x="73" y="52"/>
                    <a:pt x="73" y="37"/>
                  </a:cubicBezTo>
                  <a:cubicBezTo>
                    <a:pt x="73" y="16"/>
                    <a:pt x="57" y="11"/>
                    <a:pt x="47" y="11"/>
                  </a:cubicBezTo>
                  <a:cubicBezTo>
                    <a:pt x="31" y="11"/>
                    <a:pt x="25" y="21"/>
                    <a:pt x="25" y="3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 name="Group 6"/>
          <p:cNvGrpSpPr/>
          <p:nvPr/>
        </p:nvGrpSpPr>
        <p:grpSpPr>
          <a:xfrm>
            <a:off x="16201373" y="4204396"/>
            <a:ext cx="6461881" cy="5395330"/>
            <a:chOff x="16201373" y="4204396"/>
            <a:chExt cx="6461881" cy="5395330"/>
          </a:xfrm>
        </p:grpSpPr>
        <p:sp>
          <p:nvSpPr>
            <p:cNvPr id="936" name="Freeform 10"/>
            <p:cNvSpPr>
              <a:spLocks noChangeAspect="1" noChangeArrowheads="1"/>
            </p:cNvSpPr>
            <p:nvPr/>
          </p:nvSpPr>
          <p:spPr bwMode="auto">
            <a:xfrm>
              <a:off x="19173986" y="6969570"/>
              <a:ext cx="641742" cy="643338"/>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2"/>
            </a:solidFill>
            <a:ln>
              <a:noFill/>
            </a:ln>
            <a:effectLst/>
            <a:extLst/>
          </p:spPr>
          <p:txBody>
            <a:bodyPr wrap="none" anchor="ctr"/>
            <a:lstStyle/>
            <a:p>
              <a:endParaRPr lang="en-US" dirty="0">
                <a:latin typeface="Calibri Light"/>
              </a:endParaRPr>
            </a:p>
          </p:txBody>
        </p:sp>
        <p:sp>
          <p:nvSpPr>
            <p:cNvPr id="937" name="Freeform 10"/>
            <p:cNvSpPr>
              <a:spLocks noChangeAspect="1" noChangeArrowheads="1"/>
            </p:cNvSpPr>
            <p:nvPr/>
          </p:nvSpPr>
          <p:spPr bwMode="auto">
            <a:xfrm>
              <a:off x="17505609" y="8416947"/>
              <a:ext cx="641742" cy="643338"/>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2"/>
            </a:solidFill>
            <a:ln>
              <a:noFill/>
            </a:ln>
            <a:effectLst/>
            <a:extLst/>
          </p:spPr>
          <p:txBody>
            <a:bodyPr wrap="none" anchor="ctr"/>
            <a:lstStyle/>
            <a:p>
              <a:endParaRPr lang="en-US" dirty="0">
                <a:latin typeface="Calibri Light"/>
              </a:endParaRPr>
            </a:p>
          </p:txBody>
        </p:sp>
        <p:sp>
          <p:nvSpPr>
            <p:cNvPr id="327" name="Freeform 16"/>
            <p:cNvSpPr>
              <a:spLocks noChangeArrowheads="1"/>
            </p:cNvSpPr>
            <p:nvPr/>
          </p:nvSpPr>
          <p:spPr bwMode="auto">
            <a:xfrm>
              <a:off x="16201373" y="4204396"/>
              <a:ext cx="6461881" cy="1034171"/>
            </a:xfrm>
            <a:custGeom>
              <a:avLst/>
              <a:gdLst>
                <a:gd name="G0" fmla="+- 1 0 0"/>
                <a:gd name="G1" fmla="+- 1 0 0"/>
                <a:gd name="G2" fmla="+- 1 0 0"/>
                <a:gd name="G3" fmla="+- 575 0 0"/>
                <a:gd name="G4" fmla="+- 1 0 0"/>
                <a:gd name="T0" fmla="*/ 0 w 3561"/>
                <a:gd name="T1" fmla="*/ 0 h 576"/>
                <a:gd name="T2" fmla="*/ 807 w 3561"/>
                <a:gd name="T3" fmla="*/ 0 h 576"/>
                <a:gd name="T4" fmla="*/ 807 w 3561"/>
                <a:gd name="T5" fmla="*/ 130 h 576"/>
                <a:gd name="T6" fmla="*/ 0 w 3561"/>
                <a:gd name="T7" fmla="*/ 130 h 576"/>
                <a:gd name="T8" fmla="*/ 0 w 3561"/>
                <a:gd name="T9" fmla="*/ 0 h 576"/>
              </a:gdLst>
              <a:ahLst/>
              <a:cxnLst>
                <a:cxn ang="0">
                  <a:pos x="T0" y="T1"/>
                </a:cxn>
                <a:cxn ang="0">
                  <a:pos x="T2" y="T3"/>
                </a:cxn>
                <a:cxn ang="0">
                  <a:pos x="T4" y="T5"/>
                </a:cxn>
                <a:cxn ang="0">
                  <a:pos x="T6" y="T7"/>
                </a:cxn>
                <a:cxn ang="0">
                  <a:pos x="T8" y="T9"/>
                </a:cxn>
              </a:cxnLst>
              <a:rect l="0" t="0" r="r" b="b"/>
              <a:pathLst>
                <a:path w="3561" h="576">
                  <a:moveTo>
                    <a:pt x="0" y="0"/>
                  </a:moveTo>
                  <a:lnTo>
                    <a:pt x="3560" y="0"/>
                  </a:lnTo>
                  <a:lnTo>
                    <a:pt x="3560" y="575"/>
                  </a:lnTo>
                  <a:lnTo>
                    <a:pt x="0" y="575"/>
                  </a:lnTo>
                  <a:lnTo>
                    <a:pt x="0" y="0"/>
                  </a:lnTo>
                </a:path>
              </a:pathLst>
            </a:custGeom>
            <a:solidFill>
              <a:schemeClr val="accent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4" name="Freeform 160"/>
            <p:cNvSpPr>
              <a:spLocks noChangeArrowheads="1"/>
            </p:cNvSpPr>
            <p:nvPr/>
          </p:nvSpPr>
          <p:spPr bwMode="auto">
            <a:xfrm>
              <a:off x="18710763" y="4493002"/>
              <a:ext cx="392843" cy="40885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cos 54736 G27"/>
                <a:gd name="G29" fmla="*/ 1 0 0"/>
                <a:gd name="G30" fmla="sin 54970 G29"/>
                <a:gd name="G31" fmla="+- G28 G30 0"/>
                <a:gd name="G32" fmla="+- G31 10800 0"/>
                <a:gd name="G33" fmla="*/ 1 0 0"/>
                <a:gd name="G34" fmla="cos 54736 G33"/>
                <a:gd name="G35" fmla="*/ 1 0 0"/>
                <a:gd name="G36" fmla="sin 54970 G35"/>
                <a:gd name="G37" fmla="+- G34 G36 0"/>
                <a:gd name="G38" fmla="+- G37 10800 0"/>
                <a:gd name="G39" fmla="*/ 1 0 0"/>
                <a:gd name="G40" fmla="cos 54736 G39"/>
                <a:gd name="G41" fmla="*/ 1 0 0"/>
                <a:gd name="G42" fmla="sin 54970 G41"/>
                <a:gd name="G43" fmla="+- G40 G42 0"/>
                <a:gd name="G44" fmla="+- G43 1080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234 0 0"/>
                <a:gd name="G59" fmla="+- 234 0 0"/>
                <a:gd name="G60" fmla="+- 234 0 0"/>
                <a:gd name="G61" fmla="+- 1 0 0"/>
                <a:gd name="G62" fmla="+- 1 0 0"/>
                <a:gd name="G63" fmla="+- 1 0 0"/>
                <a:gd name="G64" fmla="+- 1 0 0"/>
                <a:gd name="T0" fmla="*/ 10 w 223"/>
                <a:gd name="T1" fmla="*/ 0 h 235"/>
                <a:gd name="T2" fmla="*/ 10 w 223"/>
                <a:gd name="T3" fmla="*/ 0 h 235"/>
                <a:gd name="T4" fmla="*/ 26 w 223"/>
                <a:gd name="T5" fmla="*/ 44 h 235"/>
                <a:gd name="T6" fmla="*/ 26 w 223"/>
                <a:gd name="T7" fmla="*/ 44 h 235"/>
                <a:gd name="T8" fmla="*/ 41 w 223"/>
                <a:gd name="T9" fmla="*/ 0 h 235"/>
                <a:gd name="T10" fmla="*/ 50 w 223"/>
                <a:gd name="T11" fmla="*/ 0 h 235"/>
                <a:gd name="T12" fmla="*/ 50 w 223"/>
                <a:gd name="T13" fmla="*/ 52 h 235"/>
                <a:gd name="T14" fmla="*/ 43 w 223"/>
                <a:gd name="T15" fmla="*/ 52 h 235"/>
                <a:gd name="T16" fmla="*/ 43 w 223"/>
                <a:gd name="T17" fmla="*/ 21 h 235"/>
                <a:gd name="T18" fmla="*/ 44 w 223"/>
                <a:gd name="T19" fmla="*/ 8 h 235"/>
                <a:gd name="T20" fmla="*/ 43 w 223"/>
                <a:gd name="T21" fmla="*/ 8 h 235"/>
                <a:gd name="T22" fmla="*/ 29 w 223"/>
                <a:gd name="T23" fmla="*/ 52 h 235"/>
                <a:gd name="T24" fmla="*/ 22 w 223"/>
                <a:gd name="T25" fmla="*/ 52 h 235"/>
                <a:gd name="T26" fmla="*/ 7 w 223"/>
                <a:gd name="T27" fmla="*/ 8 h 235"/>
                <a:gd name="T28" fmla="*/ 7 w 223"/>
                <a:gd name="T29" fmla="*/ 8 h 235"/>
                <a:gd name="T30" fmla="*/ 7 w 223"/>
                <a:gd name="T31" fmla="*/ 21 h 235"/>
                <a:gd name="T32" fmla="*/ 7 w 223"/>
                <a:gd name="T33" fmla="*/ 52 h 235"/>
                <a:gd name="T34" fmla="*/ 0 w 223"/>
                <a:gd name="T35" fmla="*/ 52 h 235"/>
                <a:gd name="T36" fmla="*/ 0 w 223"/>
                <a:gd name="T37" fmla="*/ 0 h 235"/>
                <a:gd name="T38" fmla="*/ 10 w 223"/>
                <a:gd name="T3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 h="235">
                  <a:moveTo>
                    <a:pt x="46" y="0"/>
                  </a:moveTo>
                  <a:lnTo>
                    <a:pt x="46" y="0"/>
                  </a:lnTo>
                  <a:cubicBezTo>
                    <a:pt x="114" y="197"/>
                    <a:pt x="114" y="197"/>
                    <a:pt x="114" y="197"/>
                  </a:cubicBezTo>
                  <a:cubicBezTo>
                    <a:pt x="181" y="0"/>
                    <a:pt x="181" y="0"/>
                    <a:pt x="181" y="0"/>
                  </a:cubicBezTo>
                  <a:cubicBezTo>
                    <a:pt x="222" y="0"/>
                    <a:pt x="222" y="0"/>
                    <a:pt x="222" y="0"/>
                  </a:cubicBezTo>
                  <a:cubicBezTo>
                    <a:pt x="222" y="234"/>
                    <a:pt x="222" y="234"/>
                    <a:pt x="222" y="234"/>
                  </a:cubicBezTo>
                  <a:cubicBezTo>
                    <a:pt x="191" y="234"/>
                    <a:pt x="191" y="234"/>
                    <a:pt x="191" y="234"/>
                  </a:cubicBezTo>
                  <a:cubicBezTo>
                    <a:pt x="191" y="94"/>
                    <a:pt x="191" y="94"/>
                    <a:pt x="191" y="94"/>
                  </a:cubicBezTo>
                  <a:cubicBezTo>
                    <a:pt x="191" y="89"/>
                    <a:pt x="197" y="58"/>
                    <a:pt x="197" y="37"/>
                  </a:cubicBezTo>
                  <a:cubicBezTo>
                    <a:pt x="191" y="37"/>
                    <a:pt x="191" y="37"/>
                    <a:pt x="191" y="37"/>
                  </a:cubicBezTo>
                  <a:cubicBezTo>
                    <a:pt x="129" y="234"/>
                    <a:pt x="129" y="234"/>
                    <a:pt x="129" y="234"/>
                  </a:cubicBezTo>
                  <a:cubicBezTo>
                    <a:pt x="98" y="234"/>
                    <a:pt x="98" y="234"/>
                    <a:pt x="98" y="234"/>
                  </a:cubicBezTo>
                  <a:cubicBezTo>
                    <a:pt x="31" y="37"/>
                    <a:pt x="31" y="37"/>
                    <a:pt x="31" y="37"/>
                  </a:cubicBezTo>
                  <a:cubicBezTo>
                    <a:pt x="31" y="58"/>
                    <a:pt x="31" y="89"/>
                    <a:pt x="31" y="94"/>
                  </a:cubicBezTo>
                  <a:cubicBezTo>
                    <a:pt x="31" y="234"/>
                    <a:pt x="31" y="234"/>
                    <a:pt x="31" y="234"/>
                  </a:cubicBezTo>
                  <a:cubicBezTo>
                    <a:pt x="0" y="234"/>
                    <a:pt x="0" y="234"/>
                    <a:pt x="0" y="234"/>
                  </a:cubicBezTo>
                  <a:cubicBezTo>
                    <a:pt x="0" y="0"/>
                    <a:pt x="0" y="0"/>
                    <a:pt x="0" y="0"/>
                  </a:cubicBezTo>
                  <a:lnTo>
                    <a:pt x="46"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5" name="Freeform 161"/>
            <p:cNvSpPr>
              <a:spLocks noChangeArrowheads="1"/>
            </p:cNvSpPr>
            <p:nvPr/>
          </p:nvSpPr>
          <p:spPr bwMode="auto">
            <a:xfrm>
              <a:off x="19183780" y="4597220"/>
              <a:ext cx="280603" cy="312656"/>
            </a:xfrm>
            <a:custGeom>
              <a:avLst/>
              <a:gdLst>
                <a:gd name="G0" fmla="*/ 1 0 0"/>
                <a:gd name="T0" fmla="*/ 56 256 1"/>
                <a:gd name="T1" fmla="*/ 0 256 1"/>
                <a:gd name="G1" fmla="+- 0 T0 T1"/>
                <a:gd name="G2" fmla="cos G0 G1"/>
                <a:gd name="G3" fmla="*/ 1 0 0"/>
                <a:gd name="T2" fmla="*/ 56 256 1"/>
                <a:gd name="T3" fmla="*/ 0 256 1"/>
                <a:gd name="G4" fmla="+- 0 T2 T3"/>
                <a:gd name="G5" fmla="cos G3 G4"/>
                <a:gd name="G6" fmla="*/ 1 0 0"/>
                <a:gd name="T4" fmla="*/ 15 256 1"/>
                <a:gd name="T5" fmla="*/ 0 256 1"/>
                <a:gd name="G7" fmla="+- 0 T4 T5"/>
                <a:gd name="G8" fmla="cos G6 G7"/>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61 0 0"/>
                <a:gd name="G37" fmla="+- 134 0 0"/>
                <a:gd name="G38" fmla="+- 114 0 0"/>
                <a:gd name="G39" fmla="+- 83 0 0"/>
                <a:gd name="G40" fmla="+- 1 0 0"/>
                <a:gd name="G41" fmla="+- 1 0 0"/>
                <a:gd name="G42" fmla="+- 1 0 0"/>
                <a:gd name="G43" fmla="+- 1 0 0"/>
                <a:gd name="G44" fmla="+- 1 0 0"/>
                <a:gd name="G45" fmla="+- 1 0 0"/>
                <a:gd name="G46" fmla="+- 1 0 0"/>
                <a:gd name="G47" fmla="+- 1 0 0"/>
                <a:gd name="G48" fmla="+- 1 0 0"/>
                <a:gd name="G49" fmla="+- 1 0 0"/>
                <a:gd name="G50" fmla="*/ 1 0 0"/>
                <a:gd name="T6" fmla="*/ 56 256 1"/>
                <a:gd name="T7" fmla="*/ 0 256 1"/>
                <a:gd name="G51" fmla="+- 0 T6 T7"/>
                <a:gd name="G52" fmla="cos G50 G51"/>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2 w 161"/>
                <a:gd name="T9" fmla="*/ 12 h 182"/>
                <a:gd name="T10" fmla="*/ 2 w 161"/>
                <a:gd name="T11" fmla="*/ 12 h 182"/>
                <a:gd name="T12" fmla="*/ 17 w 161"/>
                <a:gd name="T13" fmla="*/ 0 h 182"/>
                <a:gd name="T14" fmla="*/ 31 w 161"/>
                <a:gd name="T15" fmla="*/ 11 h 182"/>
                <a:gd name="T16" fmla="*/ 31 w 161"/>
                <a:gd name="T17" fmla="*/ 32 h 182"/>
                <a:gd name="T18" fmla="*/ 34 w 161"/>
                <a:gd name="T19" fmla="*/ 34 h 182"/>
                <a:gd name="T20" fmla="*/ 36 w 161"/>
                <a:gd name="T21" fmla="*/ 34 h 182"/>
                <a:gd name="T22" fmla="*/ 36 w 161"/>
                <a:gd name="T23" fmla="*/ 39 h 182"/>
                <a:gd name="T24" fmla="*/ 32 w 161"/>
                <a:gd name="T25" fmla="*/ 40 h 182"/>
                <a:gd name="T26" fmla="*/ 25 w 161"/>
                <a:gd name="T27" fmla="*/ 34 h 182"/>
                <a:gd name="T28" fmla="*/ 11 w 161"/>
                <a:gd name="T29" fmla="*/ 40 h 182"/>
                <a:gd name="T30" fmla="*/ 0 w 161"/>
                <a:gd name="T31" fmla="*/ 29 h 182"/>
                <a:gd name="T32" fmla="*/ 15 w 161"/>
                <a:gd name="T33" fmla="*/ 17 h 182"/>
                <a:gd name="T34" fmla="*/ 25 w 161"/>
                <a:gd name="T35" fmla="*/ 11 h 182"/>
                <a:gd name="T36" fmla="*/ 16 w 161"/>
                <a:gd name="T37" fmla="*/ 5 h 182"/>
                <a:gd name="T38" fmla="*/ 8 w 161"/>
                <a:gd name="T39" fmla="*/ 12 h 182"/>
                <a:gd name="T40" fmla="*/ 2 w 161"/>
                <a:gd name="T41" fmla="*/ 12 h 182"/>
                <a:gd name="T42" fmla="*/ 25 w 161"/>
                <a:gd name="T43" fmla="*/ 19 h 182"/>
                <a:gd name="T44" fmla="*/ 25 w 161"/>
                <a:gd name="T45" fmla="*/ 19 h 182"/>
                <a:gd name="T46" fmla="*/ 15 w 161"/>
                <a:gd name="T47" fmla="*/ 22 h 182"/>
                <a:gd name="T48" fmla="*/ 7 w 161"/>
                <a:gd name="T49" fmla="*/ 28 h 182"/>
                <a:gd name="T50" fmla="*/ 14 w 161"/>
                <a:gd name="T51" fmla="*/ 34 h 182"/>
                <a:gd name="T52" fmla="*/ 25 w 161"/>
                <a:gd name="T53" fmla="*/ 26 h 182"/>
                <a:gd name="T54" fmla="*/ 25 w 161"/>
                <a:gd name="T55" fmla="*/ 19 h 182"/>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1" h="182">
                  <a:moveTo>
                    <a:pt x="10" y="56"/>
                  </a:moveTo>
                  <a:lnTo>
                    <a:pt x="10" y="56"/>
                  </a:lnTo>
                  <a:cubicBezTo>
                    <a:pt x="10" y="15"/>
                    <a:pt x="36" y="0"/>
                    <a:pt x="78" y="0"/>
                  </a:cubicBezTo>
                  <a:cubicBezTo>
                    <a:pt x="93" y="0"/>
                    <a:pt x="140" y="5"/>
                    <a:pt x="140" y="51"/>
                  </a:cubicBezTo>
                  <a:cubicBezTo>
                    <a:pt x="140" y="144"/>
                    <a:pt x="140" y="144"/>
                    <a:pt x="140" y="144"/>
                  </a:cubicBezTo>
                  <a:cubicBezTo>
                    <a:pt x="140" y="156"/>
                    <a:pt x="145" y="156"/>
                    <a:pt x="150" y="156"/>
                  </a:cubicBezTo>
                  <a:cubicBezTo>
                    <a:pt x="155" y="156"/>
                    <a:pt x="155" y="156"/>
                    <a:pt x="160" y="156"/>
                  </a:cubicBezTo>
                  <a:cubicBezTo>
                    <a:pt x="160" y="176"/>
                    <a:pt x="160" y="176"/>
                    <a:pt x="160" y="176"/>
                  </a:cubicBezTo>
                  <a:cubicBezTo>
                    <a:pt x="155" y="176"/>
                    <a:pt x="150" y="181"/>
                    <a:pt x="145" y="181"/>
                  </a:cubicBezTo>
                  <a:cubicBezTo>
                    <a:pt x="119" y="181"/>
                    <a:pt x="114" y="166"/>
                    <a:pt x="114" y="156"/>
                  </a:cubicBezTo>
                  <a:cubicBezTo>
                    <a:pt x="104" y="166"/>
                    <a:pt x="88" y="181"/>
                    <a:pt x="51" y="181"/>
                  </a:cubicBezTo>
                  <a:cubicBezTo>
                    <a:pt x="21" y="181"/>
                    <a:pt x="0" y="161"/>
                    <a:pt x="0" y="134"/>
                  </a:cubicBezTo>
                  <a:cubicBezTo>
                    <a:pt x="0" y="114"/>
                    <a:pt x="5" y="83"/>
                    <a:pt x="68" y="78"/>
                  </a:cubicBezTo>
                  <a:cubicBezTo>
                    <a:pt x="109" y="73"/>
                    <a:pt x="114" y="73"/>
                    <a:pt x="114" y="51"/>
                  </a:cubicBezTo>
                  <a:cubicBezTo>
                    <a:pt x="114" y="36"/>
                    <a:pt x="98" y="25"/>
                    <a:pt x="73" y="25"/>
                  </a:cubicBezTo>
                  <a:cubicBezTo>
                    <a:pt x="41" y="25"/>
                    <a:pt x="36" y="46"/>
                    <a:pt x="36" y="56"/>
                  </a:cubicBezTo>
                  <a:lnTo>
                    <a:pt x="10" y="56"/>
                  </a:lnTo>
                  <a:close/>
                  <a:moveTo>
                    <a:pt x="114" y="88"/>
                  </a:moveTo>
                  <a:lnTo>
                    <a:pt x="114" y="88"/>
                  </a:lnTo>
                  <a:cubicBezTo>
                    <a:pt x="109" y="93"/>
                    <a:pt x="104" y="98"/>
                    <a:pt x="68" y="98"/>
                  </a:cubicBezTo>
                  <a:cubicBezTo>
                    <a:pt x="51" y="103"/>
                    <a:pt x="31" y="103"/>
                    <a:pt x="31" y="129"/>
                  </a:cubicBezTo>
                  <a:cubicBezTo>
                    <a:pt x="31" y="144"/>
                    <a:pt x="41" y="156"/>
                    <a:pt x="62" y="156"/>
                  </a:cubicBezTo>
                  <a:cubicBezTo>
                    <a:pt x="88" y="156"/>
                    <a:pt x="114" y="139"/>
                    <a:pt x="114" y="119"/>
                  </a:cubicBezTo>
                  <a:lnTo>
                    <a:pt x="114" y="8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6" name="Freeform 162"/>
            <p:cNvSpPr>
              <a:spLocks noChangeArrowheads="1"/>
            </p:cNvSpPr>
            <p:nvPr/>
          </p:nvSpPr>
          <p:spPr bwMode="auto">
            <a:xfrm>
              <a:off x="19528520" y="4597220"/>
              <a:ext cx="136293" cy="30464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76 0 0"/>
                <a:gd name="G25" fmla="+- 176 0 0"/>
                <a:gd name="G26" fmla="+- 176 0 0"/>
                <a:gd name="G27" fmla="+- 5 0 0"/>
                <a:gd name="G28" fmla="+- 5 0 0"/>
                <a:gd name="G29" fmla="+- 5 0 0"/>
                <a:gd name="G30" fmla="+- 1 0 0"/>
                <a:gd name="T0" fmla="*/ 5 w 84"/>
                <a:gd name="T1" fmla="*/ 1 h 177"/>
                <a:gd name="T2" fmla="*/ 5 w 84"/>
                <a:gd name="T3" fmla="*/ 1 h 177"/>
                <a:gd name="T4" fmla="*/ 5 w 84"/>
                <a:gd name="T5" fmla="*/ 8 h 177"/>
                <a:gd name="T6" fmla="*/ 5 w 84"/>
                <a:gd name="T7" fmla="*/ 8 h 177"/>
                <a:gd name="T8" fmla="*/ 15 w 84"/>
                <a:gd name="T9" fmla="*/ 0 h 177"/>
                <a:gd name="T10" fmla="*/ 18 w 84"/>
                <a:gd name="T11" fmla="*/ 0 h 177"/>
                <a:gd name="T12" fmla="*/ 18 w 84"/>
                <a:gd name="T13" fmla="*/ 7 h 177"/>
                <a:gd name="T14" fmla="*/ 15 w 84"/>
                <a:gd name="T15" fmla="*/ 7 h 177"/>
                <a:gd name="T16" fmla="*/ 5 w 84"/>
                <a:gd name="T17" fmla="*/ 17 h 177"/>
                <a:gd name="T18" fmla="*/ 5 w 84"/>
                <a:gd name="T19" fmla="*/ 39 h 177"/>
                <a:gd name="T20" fmla="*/ 0 w 84"/>
                <a:gd name="T21" fmla="*/ 39 h 177"/>
                <a:gd name="T22" fmla="*/ 0 w 84"/>
                <a:gd name="T23" fmla="*/ 1 h 177"/>
                <a:gd name="T24" fmla="*/ 5 w 84"/>
                <a:gd name="T25"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77">
                  <a:moveTo>
                    <a:pt x="25" y="5"/>
                  </a:moveTo>
                  <a:lnTo>
                    <a:pt x="25" y="5"/>
                  </a:lnTo>
                  <a:cubicBezTo>
                    <a:pt x="25" y="36"/>
                    <a:pt x="25" y="36"/>
                    <a:pt x="25" y="36"/>
                  </a:cubicBezTo>
                  <a:cubicBezTo>
                    <a:pt x="36" y="15"/>
                    <a:pt x="51" y="0"/>
                    <a:pt x="72" y="0"/>
                  </a:cubicBezTo>
                  <a:cubicBezTo>
                    <a:pt x="78" y="0"/>
                    <a:pt x="78" y="0"/>
                    <a:pt x="83" y="0"/>
                  </a:cubicBezTo>
                  <a:cubicBezTo>
                    <a:pt x="83" y="31"/>
                    <a:pt x="83" y="31"/>
                    <a:pt x="83" y="31"/>
                  </a:cubicBezTo>
                  <a:cubicBezTo>
                    <a:pt x="72" y="31"/>
                    <a:pt x="72" y="31"/>
                    <a:pt x="72" y="31"/>
                  </a:cubicBezTo>
                  <a:cubicBezTo>
                    <a:pt x="41" y="31"/>
                    <a:pt x="25" y="51"/>
                    <a:pt x="25" y="78"/>
                  </a:cubicBezTo>
                  <a:cubicBezTo>
                    <a:pt x="25" y="176"/>
                    <a:pt x="25" y="176"/>
                    <a:pt x="25" y="176"/>
                  </a:cubicBezTo>
                  <a:cubicBezTo>
                    <a:pt x="0" y="176"/>
                    <a:pt x="0" y="176"/>
                    <a:pt x="0" y="176"/>
                  </a:cubicBezTo>
                  <a:cubicBezTo>
                    <a:pt x="0" y="5"/>
                    <a:pt x="0" y="5"/>
                    <a:pt x="0" y="5"/>
                  </a:cubicBezTo>
                  <a:lnTo>
                    <a:pt x="25"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7" name="Freeform 163"/>
            <p:cNvSpPr>
              <a:spLocks noChangeArrowheads="1"/>
            </p:cNvSpPr>
            <p:nvPr/>
          </p:nvSpPr>
          <p:spPr bwMode="auto">
            <a:xfrm>
              <a:off x="19704900" y="4597220"/>
              <a:ext cx="248534" cy="3126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44 0 0"/>
                <a:gd name="G22" fmla="+- 98 0 0"/>
                <a:gd name="G23" fmla="+- 41 0 0"/>
                <a:gd name="G24" fmla="+- 1 0 0"/>
                <a:gd name="G25" fmla="+- 1 0 0"/>
                <a:gd name="G26" fmla="+- 1 0 0"/>
                <a:gd name="G27" fmla="+- 1 0 0"/>
                <a:gd name="G28" fmla="+- 1 0 0"/>
                <a:gd name="G29" fmla="+- 1 0 0"/>
                <a:gd name="T0" fmla="*/ 25 w 146"/>
                <a:gd name="T1" fmla="*/ 13 h 182"/>
                <a:gd name="T2" fmla="*/ 25 w 146"/>
                <a:gd name="T3" fmla="*/ 13 h 182"/>
                <a:gd name="T4" fmla="*/ 17 w 146"/>
                <a:gd name="T5" fmla="*/ 5 h 182"/>
                <a:gd name="T6" fmla="*/ 7 w 146"/>
                <a:gd name="T7" fmla="*/ 20 h 182"/>
                <a:gd name="T8" fmla="*/ 16 w 146"/>
                <a:gd name="T9" fmla="*/ 34 h 182"/>
                <a:gd name="T10" fmla="*/ 25 w 146"/>
                <a:gd name="T11" fmla="*/ 25 h 182"/>
                <a:gd name="T12" fmla="*/ 32 w 146"/>
                <a:gd name="T13" fmla="*/ 25 h 182"/>
                <a:gd name="T14" fmla="*/ 16 w 146"/>
                <a:gd name="T15" fmla="*/ 40 h 182"/>
                <a:gd name="T16" fmla="*/ 0 w 146"/>
                <a:gd name="T17" fmla="*/ 22 h 182"/>
                <a:gd name="T18" fmla="*/ 17 w 146"/>
                <a:gd name="T19" fmla="*/ 0 h 182"/>
                <a:gd name="T20" fmla="*/ 32 w 146"/>
                <a:gd name="T21" fmla="*/ 13 h 182"/>
                <a:gd name="T22" fmla="*/ 25 w 146"/>
                <a:gd name="T23" fmla="*/ 13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182">
                  <a:moveTo>
                    <a:pt x="114" y="61"/>
                  </a:moveTo>
                  <a:lnTo>
                    <a:pt x="114" y="61"/>
                  </a:lnTo>
                  <a:cubicBezTo>
                    <a:pt x="114" y="41"/>
                    <a:pt x="99" y="25"/>
                    <a:pt x="78" y="25"/>
                  </a:cubicBezTo>
                  <a:cubicBezTo>
                    <a:pt x="41" y="25"/>
                    <a:pt x="31" y="61"/>
                    <a:pt x="31" y="93"/>
                  </a:cubicBezTo>
                  <a:cubicBezTo>
                    <a:pt x="31" y="119"/>
                    <a:pt x="36" y="156"/>
                    <a:pt x="73" y="156"/>
                  </a:cubicBezTo>
                  <a:cubicBezTo>
                    <a:pt x="93" y="156"/>
                    <a:pt x="109" y="144"/>
                    <a:pt x="114" y="114"/>
                  </a:cubicBezTo>
                  <a:cubicBezTo>
                    <a:pt x="145" y="114"/>
                    <a:pt x="145" y="114"/>
                    <a:pt x="145" y="114"/>
                  </a:cubicBezTo>
                  <a:cubicBezTo>
                    <a:pt x="140" y="144"/>
                    <a:pt x="124" y="181"/>
                    <a:pt x="73" y="181"/>
                  </a:cubicBezTo>
                  <a:cubicBezTo>
                    <a:pt x="26" y="181"/>
                    <a:pt x="0" y="144"/>
                    <a:pt x="0" y="98"/>
                  </a:cubicBezTo>
                  <a:cubicBezTo>
                    <a:pt x="0" y="41"/>
                    <a:pt x="26" y="0"/>
                    <a:pt x="78" y="0"/>
                  </a:cubicBezTo>
                  <a:cubicBezTo>
                    <a:pt x="124" y="0"/>
                    <a:pt x="140" y="36"/>
                    <a:pt x="145" y="61"/>
                  </a:cubicBezTo>
                  <a:lnTo>
                    <a:pt x="114" y="61"/>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8" name="Freeform 164"/>
            <p:cNvSpPr>
              <a:spLocks noChangeArrowheads="1"/>
            </p:cNvSpPr>
            <p:nvPr/>
          </p:nvSpPr>
          <p:spPr bwMode="auto">
            <a:xfrm>
              <a:off x="20017571" y="4493002"/>
              <a:ext cx="240517" cy="40885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234 0 0"/>
                <a:gd name="G28" fmla="+- 234 0 0"/>
                <a:gd name="G29" fmla="+- 234 0 0"/>
                <a:gd name="G30" fmla="+- 1 0 0"/>
                <a:gd name="G31" fmla="+- 1 0 0"/>
                <a:gd name="G32" fmla="+- 1 0 0"/>
                <a:gd name="G33" fmla="+- 1 0 0"/>
                <a:gd name="G34" fmla="+- 1 0 0"/>
                <a:gd name="G35" fmla="+- 1 0 0"/>
                <a:gd name="G36" fmla="+- 1 0 0"/>
                <a:gd name="T0" fmla="*/ 7 w 141"/>
                <a:gd name="T1" fmla="*/ 20 h 235"/>
                <a:gd name="T2" fmla="*/ 7 w 141"/>
                <a:gd name="T3" fmla="*/ 20 h 235"/>
                <a:gd name="T4" fmla="*/ 7 w 141"/>
                <a:gd name="T5" fmla="*/ 20 h 235"/>
                <a:gd name="T6" fmla="*/ 17 w 141"/>
                <a:gd name="T7" fmla="*/ 13 h 235"/>
                <a:gd name="T8" fmla="*/ 31 w 141"/>
                <a:gd name="T9" fmla="*/ 26 h 235"/>
                <a:gd name="T10" fmla="*/ 31 w 141"/>
                <a:gd name="T11" fmla="*/ 52 h 235"/>
                <a:gd name="T12" fmla="*/ 24 w 141"/>
                <a:gd name="T13" fmla="*/ 52 h 235"/>
                <a:gd name="T14" fmla="*/ 24 w 141"/>
                <a:gd name="T15" fmla="*/ 28 h 235"/>
                <a:gd name="T16" fmla="*/ 17 w 141"/>
                <a:gd name="T17" fmla="*/ 18 h 235"/>
                <a:gd name="T18" fmla="*/ 7 w 141"/>
                <a:gd name="T19" fmla="*/ 31 h 235"/>
                <a:gd name="T20" fmla="*/ 7 w 141"/>
                <a:gd name="T21" fmla="*/ 52 h 235"/>
                <a:gd name="T22" fmla="*/ 0 w 141"/>
                <a:gd name="T23" fmla="*/ 52 h 235"/>
                <a:gd name="T24" fmla="*/ 0 w 141"/>
                <a:gd name="T25" fmla="*/ 0 h 235"/>
                <a:gd name="T26" fmla="*/ 7 w 141"/>
                <a:gd name="T27" fmla="*/ 0 h 235"/>
                <a:gd name="T28" fmla="*/ 7 w 141"/>
                <a:gd name="T29" fmla="*/ 2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1" h="235">
                  <a:moveTo>
                    <a:pt x="31" y="89"/>
                  </a:moveTo>
                  <a:lnTo>
                    <a:pt x="31" y="89"/>
                  </a:lnTo>
                  <a:cubicBezTo>
                    <a:pt x="36" y="78"/>
                    <a:pt x="52" y="58"/>
                    <a:pt x="77" y="58"/>
                  </a:cubicBezTo>
                  <a:cubicBezTo>
                    <a:pt x="104" y="58"/>
                    <a:pt x="140" y="68"/>
                    <a:pt x="140" y="119"/>
                  </a:cubicBezTo>
                  <a:cubicBezTo>
                    <a:pt x="140" y="234"/>
                    <a:pt x="140" y="234"/>
                    <a:pt x="140" y="234"/>
                  </a:cubicBezTo>
                  <a:cubicBezTo>
                    <a:pt x="109" y="234"/>
                    <a:pt x="109" y="234"/>
                    <a:pt x="109" y="234"/>
                  </a:cubicBezTo>
                  <a:cubicBezTo>
                    <a:pt x="109" y="125"/>
                    <a:pt x="109" y="125"/>
                    <a:pt x="109" y="125"/>
                  </a:cubicBezTo>
                  <a:cubicBezTo>
                    <a:pt x="109" y="99"/>
                    <a:pt x="104" y="83"/>
                    <a:pt x="77" y="83"/>
                  </a:cubicBezTo>
                  <a:cubicBezTo>
                    <a:pt x="52" y="83"/>
                    <a:pt x="31" y="99"/>
                    <a:pt x="31" y="141"/>
                  </a:cubicBezTo>
                  <a:cubicBezTo>
                    <a:pt x="31" y="234"/>
                    <a:pt x="31" y="234"/>
                    <a:pt x="31" y="234"/>
                  </a:cubicBezTo>
                  <a:cubicBezTo>
                    <a:pt x="0" y="234"/>
                    <a:pt x="0" y="234"/>
                    <a:pt x="0" y="234"/>
                  </a:cubicBezTo>
                  <a:cubicBezTo>
                    <a:pt x="0" y="0"/>
                    <a:pt x="0" y="0"/>
                    <a:pt x="0" y="0"/>
                  </a:cubicBezTo>
                  <a:cubicBezTo>
                    <a:pt x="31" y="0"/>
                    <a:pt x="31" y="0"/>
                    <a:pt x="31" y="0"/>
                  </a:cubicBezTo>
                  <a:lnTo>
                    <a:pt x="31" y="89"/>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9" name="Freeform 165"/>
            <p:cNvSpPr>
              <a:spLocks noChangeArrowheads="1"/>
            </p:cNvSpPr>
            <p:nvPr/>
          </p:nvSpPr>
          <p:spPr bwMode="auto">
            <a:xfrm>
              <a:off x="16834733" y="5679494"/>
              <a:ext cx="128276" cy="23248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09 0 0"/>
                <a:gd name="G25" fmla="+- 99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T0" fmla="*/ 15 w 79"/>
                <a:gd name="T1" fmla="*/ 8 h 137"/>
                <a:gd name="T2" fmla="*/ 15 w 79"/>
                <a:gd name="T3" fmla="*/ 8 h 137"/>
                <a:gd name="T4" fmla="*/ 9 w 79"/>
                <a:gd name="T5" fmla="*/ 1 h 137"/>
                <a:gd name="T6" fmla="*/ 5 w 79"/>
                <a:gd name="T7" fmla="*/ 7 h 137"/>
                <a:gd name="T8" fmla="*/ 10 w 79"/>
                <a:gd name="T9" fmla="*/ 13 h 137"/>
                <a:gd name="T10" fmla="*/ 17 w 79"/>
                <a:gd name="T11" fmla="*/ 22 h 137"/>
                <a:gd name="T12" fmla="*/ 8 w 79"/>
                <a:gd name="T13" fmla="*/ 30 h 137"/>
                <a:gd name="T14" fmla="*/ 3 w 79"/>
                <a:gd name="T15" fmla="*/ 30 h 137"/>
                <a:gd name="T16" fmla="*/ 1 w 79"/>
                <a:gd name="T17" fmla="*/ 28 h 137"/>
                <a:gd name="T18" fmla="*/ 0 w 79"/>
                <a:gd name="T19" fmla="*/ 22 h 137"/>
                <a:gd name="T20" fmla="*/ 1 w 79"/>
                <a:gd name="T21" fmla="*/ 22 h 137"/>
                <a:gd name="T22" fmla="*/ 8 w 79"/>
                <a:gd name="T23" fmla="*/ 28 h 137"/>
                <a:gd name="T24" fmla="*/ 14 w 79"/>
                <a:gd name="T25" fmla="*/ 23 h 137"/>
                <a:gd name="T26" fmla="*/ 8 w 79"/>
                <a:gd name="T27" fmla="*/ 17 h 137"/>
                <a:gd name="T28" fmla="*/ 1 w 79"/>
                <a:gd name="T29" fmla="*/ 8 h 137"/>
                <a:gd name="T30" fmla="*/ 10 w 79"/>
                <a:gd name="T31" fmla="*/ 0 h 137"/>
                <a:gd name="T32" fmla="*/ 15 w 79"/>
                <a:gd name="T33" fmla="*/ 1 h 137"/>
                <a:gd name="T34" fmla="*/ 16 w 79"/>
                <a:gd name="T35" fmla="*/ 7 h 137"/>
                <a:gd name="T36" fmla="*/ 15 w 79"/>
                <a:gd name="T37" fmla="*/ 8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9" h="137">
                  <a:moveTo>
                    <a:pt x="68" y="37"/>
                  </a:moveTo>
                  <a:lnTo>
                    <a:pt x="68" y="37"/>
                  </a:lnTo>
                  <a:cubicBezTo>
                    <a:pt x="63" y="21"/>
                    <a:pt x="58" y="6"/>
                    <a:pt x="42" y="6"/>
                  </a:cubicBezTo>
                  <a:cubicBezTo>
                    <a:pt x="26" y="6"/>
                    <a:pt x="21" y="21"/>
                    <a:pt x="21" y="32"/>
                  </a:cubicBezTo>
                  <a:cubicBezTo>
                    <a:pt x="21" y="42"/>
                    <a:pt x="26" y="53"/>
                    <a:pt x="47" y="58"/>
                  </a:cubicBezTo>
                  <a:cubicBezTo>
                    <a:pt x="63" y="68"/>
                    <a:pt x="78" y="78"/>
                    <a:pt x="78" y="99"/>
                  </a:cubicBezTo>
                  <a:cubicBezTo>
                    <a:pt x="78" y="120"/>
                    <a:pt x="63" y="136"/>
                    <a:pt x="36" y="136"/>
                  </a:cubicBezTo>
                  <a:cubicBezTo>
                    <a:pt x="26" y="136"/>
                    <a:pt x="21" y="136"/>
                    <a:pt x="16" y="136"/>
                  </a:cubicBezTo>
                  <a:cubicBezTo>
                    <a:pt x="11" y="136"/>
                    <a:pt x="6" y="130"/>
                    <a:pt x="6" y="130"/>
                  </a:cubicBezTo>
                  <a:cubicBezTo>
                    <a:pt x="6" y="125"/>
                    <a:pt x="0" y="109"/>
                    <a:pt x="0" y="99"/>
                  </a:cubicBezTo>
                  <a:cubicBezTo>
                    <a:pt x="6" y="99"/>
                    <a:pt x="6" y="99"/>
                    <a:pt x="6" y="99"/>
                  </a:cubicBezTo>
                  <a:cubicBezTo>
                    <a:pt x="11" y="109"/>
                    <a:pt x="16" y="130"/>
                    <a:pt x="36" y="130"/>
                  </a:cubicBezTo>
                  <a:cubicBezTo>
                    <a:pt x="53" y="130"/>
                    <a:pt x="63" y="120"/>
                    <a:pt x="63" y="104"/>
                  </a:cubicBezTo>
                  <a:cubicBezTo>
                    <a:pt x="63" y="94"/>
                    <a:pt x="53" y="83"/>
                    <a:pt x="36" y="78"/>
                  </a:cubicBezTo>
                  <a:cubicBezTo>
                    <a:pt x="26" y="68"/>
                    <a:pt x="6" y="58"/>
                    <a:pt x="6" y="37"/>
                  </a:cubicBezTo>
                  <a:cubicBezTo>
                    <a:pt x="6" y="16"/>
                    <a:pt x="21" y="0"/>
                    <a:pt x="47" y="0"/>
                  </a:cubicBezTo>
                  <a:cubicBezTo>
                    <a:pt x="53" y="0"/>
                    <a:pt x="63" y="0"/>
                    <a:pt x="68" y="6"/>
                  </a:cubicBezTo>
                  <a:cubicBezTo>
                    <a:pt x="73" y="11"/>
                    <a:pt x="73" y="21"/>
                    <a:pt x="73" y="32"/>
                  </a:cubicBezTo>
                  <a:lnTo>
                    <a:pt x="68" y="37"/>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0" name="Freeform 166"/>
            <p:cNvSpPr>
              <a:spLocks noChangeArrowheads="1"/>
            </p:cNvSpPr>
            <p:nvPr/>
          </p:nvSpPr>
          <p:spPr bwMode="auto">
            <a:xfrm>
              <a:off x="16995078" y="5767679"/>
              <a:ext cx="160345" cy="14430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T0" fmla="*/ 11 256 1"/>
                <a:gd name="T1" fmla="*/ 0 256 1"/>
                <a:gd name="G25" fmla="+- 0 T0 T1"/>
                <a:gd name="G26" fmla="cos G24 G25"/>
                <a:gd name="G27" fmla="+- 6 0 0"/>
                <a:gd name="G28" fmla="+- 1 0 0"/>
                <a:gd name="G29" fmla="+- 1 0 0"/>
                <a:gd name="G30" fmla="+- 1 0 0"/>
                <a:gd name="G31" fmla="*/ 1 0 0"/>
                <a:gd name="G32" fmla="*/ 1 0 0"/>
                <a:gd name="G33" fmla="cos G31 G32"/>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T2" fmla="*/ 21 w 99"/>
                <a:gd name="T3" fmla="*/ 18 h 90"/>
                <a:gd name="T4" fmla="*/ 21 w 99"/>
                <a:gd name="T5" fmla="*/ 18 h 90"/>
                <a:gd name="T6" fmla="*/ 15 w 99"/>
                <a:gd name="T7" fmla="*/ 19 h 90"/>
                <a:gd name="T8" fmla="*/ 14 w 99"/>
                <a:gd name="T9" fmla="*/ 19 h 90"/>
                <a:gd name="T10" fmla="*/ 14 w 99"/>
                <a:gd name="T11" fmla="*/ 15 h 90"/>
                <a:gd name="T12" fmla="*/ 11 w 99"/>
                <a:gd name="T13" fmla="*/ 18 h 90"/>
                <a:gd name="T14" fmla="*/ 8 w 99"/>
                <a:gd name="T15" fmla="*/ 19 h 90"/>
                <a:gd name="T16" fmla="*/ 3 w 99"/>
                <a:gd name="T17" fmla="*/ 13 h 90"/>
                <a:gd name="T18" fmla="*/ 3 w 99"/>
                <a:gd name="T19" fmla="*/ 4 h 90"/>
                <a:gd name="T20" fmla="*/ 0 w 99"/>
                <a:gd name="T21" fmla="*/ 1 h 90"/>
                <a:gd name="T22" fmla="*/ 0 w 99"/>
                <a:gd name="T23" fmla="*/ 0 h 90"/>
                <a:gd name="T24" fmla="*/ 6 w 99"/>
                <a:gd name="T25" fmla="*/ 0 h 90"/>
                <a:gd name="T26" fmla="*/ 6 w 99"/>
                <a:gd name="T27" fmla="*/ 5 h 90"/>
                <a:gd name="T28" fmla="*/ 6 w 99"/>
                <a:gd name="T29" fmla="*/ 12 h 90"/>
                <a:gd name="T30" fmla="*/ 10 w 99"/>
                <a:gd name="T31" fmla="*/ 16 h 90"/>
                <a:gd name="T32" fmla="*/ 14 w 99"/>
                <a:gd name="T33" fmla="*/ 14 h 90"/>
                <a:gd name="T34" fmla="*/ 14 w 99"/>
                <a:gd name="T35" fmla="*/ 4 h 90"/>
                <a:gd name="T36" fmla="*/ 11 w 99"/>
                <a:gd name="T37" fmla="*/ 1 h 90"/>
                <a:gd name="T38" fmla="*/ 11 w 99"/>
                <a:gd name="T39" fmla="*/ 0 h 90"/>
                <a:gd name="T40" fmla="*/ 18 w 99"/>
                <a:gd name="T41" fmla="*/ 0 h 90"/>
                <a:gd name="T42" fmla="*/ 18 w 99"/>
                <a:gd name="T43" fmla="*/ 14 h 90"/>
                <a:gd name="T44" fmla="*/ 20 w 99"/>
                <a:gd name="T45" fmla="*/ 16 h 90"/>
                <a:gd name="T46" fmla="*/ 21 w 99"/>
                <a:gd name="T47" fmla="*/ 16 h 90"/>
                <a:gd name="T48" fmla="*/ 21 w 99"/>
                <a:gd name="T49" fmla="*/ 18 h 90"/>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9" h="90">
                  <a:moveTo>
                    <a:pt x="98" y="83"/>
                  </a:moveTo>
                  <a:lnTo>
                    <a:pt x="98" y="83"/>
                  </a:lnTo>
                  <a:cubicBezTo>
                    <a:pt x="88" y="83"/>
                    <a:pt x="78" y="89"/>
                    <a:pt x="72" y="89"/>
                  </a:cubicBezTo>
                  <a:cubicBezTo>
                    <a:pt x="67" y="89"/>
                    <a:pt x="67" y="89"/>
                    <a:pt x="67" y="89"/>
                  </a:cubicBezTo>
                  <a:cubicBezTo>
                    <a:pt x="67" y="73"/>
                    <a:pt x="67" y="73"/>
                    <a:pt x="67" y="73"/>
                  </a:cubicBezTo>
                  <a:cubicBezTo>
                    <a:pt x="61" y="78"/>
                    <a:pt x="61" y="83"/>
                    <a:pt x="51" y="83"/>
                  </a:cubicBezTo>
                  <a:cubicBezTo>
                    <a:pt x="46" y="89"/>
                    <a:pt x="41" y="89"/>
                    <a:pt x="36" y="89"/>
                  </a:cubicBezTo>
                  <a:cubicBezTo>
                    <a:pt x="25" y="89"/>
                    <a:pt x="15" y="83"/>
                    <a:pt x="15" y="62"/>
                  </a:cubicBezTo>
                  <a:cubicBezTo>
                    <a:pt x="15" y="21"/>
                    <a:pt x="15" y="21"/>
                    <a:pt x="15" y="21"/>
                  </a:cubicBezTo>
                  <a:cubicBezTo>
                    <a:pt x="15" y="11"/>
                    <a:pt x="10" y="11"/>
                    <a:pt x="0" y="6"/>
                  </a:cubicBezTo>
                  <a:cubicBezTo>
                    <a:pt x="0" y="0"/>
                    <a:pt x="0" y="0"/>
                    <a:pt x="0" y="0"/>
                  </a:cubicBezTo>
                  <a:cubicBezTo>
                    <a:pt x="10" y="0"/>
                    <a:pt x="20" y="0"/>
                    <a:pt x="30" y="0"/>
                  </a:cubicBezTo>
                  <a:cubicBezTo>
                    <a:pt x="30" y="6"/>
                    <a:pt x="30" y="16"/>
                    <a:pt x="30" y="26"/>
                  </a:cubicBezTo>
                  <a:cubicBezTo>
                    <a:pt x="30" y="57"/>
                    <a:pt x="30" y="57"/>
                    <a:pt x="30" y="57"/>
                  </a:cubicBezTo>
                  <a:cubicBezTo>
                    <a:pt x="30" y="73"/>
                    <a:pt x="36" y="78"/>
                    <a:pt x="46" y="78"/>
                  </a:cubicBezTo>
                  <a:cubicBezTo>
                    <a:pt x="56" y="78"/>
                    <a:pt x="61" y="73"/>
                    <a:pt x="67" y="68"/>
                  </a:cubicBezTo>
                  <a:cubicBezTo>
                    <a:pt x="67" y="21"/>
                    <a:pt x="67" y="21"/>
                    <a:pt x="67" y="21"/>
                  </a:cubicBezTo>
                  <a:cubicBezTo>
                    <a:pt x="67" y="11"/>
                    <a:pt x="67" y="11"/>
                    <a:pt x="51" y="6"/>
                  </a:cubicBezTo>
                  <a:cubicBezTo>
                    <a:pt x="51" y="0"/>
                    <a:pt x="51" y="0"/>
                    <a:pt x="51" y="0"/>
                  </a:cubicBezTo>
                  <a:cubicBezTo>
                    <a:pt x="61" y="0"/>
                    <a:pt x="72" y="0"/>
                    <a:pt x="83" y="0"/>
                  </a:cubicBezTo>
                  <a:cubicBezTo>
                    <a:pt x="83" y="68"/>
                    <a:pt x="83" y="68"/>
                    <a:pt x="83" y="68"/>
                  </a:cubicBezTo>
                  <a:cubicBezTo>
                    <a:pt x="83" y="78"/>
                    <a:pt x="88" y="78"/>
                    <a:pt x="93" y="78"/>
                  </a:cubicBezTo>
                  <a:cubicBezTo>
                    <a:pt x="98" y="78"/>
                    <a:pt x="98" y="78"/>
                    <a:pt x="98" y="78"/>
                  </a:cubicBezTo>
                  <a:lnTo>
                    <a:pt x="98" y="83"/>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1" name="Freeform 167"/>
            <p:cNvSpPr>
              <a:spLocks noChangeArrowheads="1"/>
            </p:cNvSpPr>
            <p:nvPr/>
          </p:nvSpPr>
          <p:spPr bwMode="auto">
            <a:xfrm>
              <a:off x="17588352" y="5687511"/>
              <a:ext cx="288619" cy="224472"/>
            </a:xfrm>
            <a:custGeom>
              <a:avLst/>
              <a:gdLst>
                <a:gd name="G0" fmla="+- 1 0 0"/>
                <a:gd name="G1" fmla="+- 1 0 0"/>
                <a:gd name="G2" fmla="+- 1 0 0"/>
                <a:gd name="G3" fmla="+- 1 0 0"/>
                <a:gd name="G4" fmla="+- 1 0 0"/>
                <a:gd name="G5" fmla="*/ 1 0 0"/>
                <a:gd name="G6" fmla="sin 54736 G5"/>
                <a:gd name="G7" fmla="*/ 1 0 0"/>
                <a:gd name="G8" fmla="cos 54855 G7"/>
                <a:gd name="G9" fmla="+- G6 0 G8"/>
                <a:gd name="G10" fmla="*/ G9 65535 1"/>
                <a:gd name="G11" fmla="+- G10 10800 0"/>
                <a:gd name="G12" fmla="*/ 1 0 0"/>
                <a:gd name="G13" fmla="sin 54736 G12"/>
                <a:gd name="G14" fmla="*/ 1 0 0"/>
                <a:gd name="G15" fmla="cos 54855 G14"/>
                <a:gd name="G16" fmla="+- G13 0 G15"/>
                <a:gd name="G17" fmla="*/ G16 65535 1"/>
                <a:gd name="G18" fmla="+- G17 10800 0"/>
                <a:gd name="G19" fmla="*/ 1 0 0"/>
                <a:gd name="G20" fmla="sin 54736 G19"/>
                <a:gd name="G21" fmla="*/ 1 0 0"/>
                <a:gd name="G22" fmla="cos 54834 G21"/>
                <a:gd name="G23" fmla="+- G20 0 G22"/>
                <a:gd name="G24" fmla="*/ G23 65535 1"/>
                <a:gd name="G25" fmla="+- G24 10800 0"/>
                <a:gd name="G26" fmla="*/ 1 0 0"/>
                <a:gd name="G27" fmla="sin 54736 G26"/>
                <a:gd name="G28" fmla="*/ 1 0 0"/>
                <a:gd name="G29" fmla="cos 54751 G28"/>
                <a:gd name="G30" fmla="+- G27 0 G29"/>
                <a:gd name="G31" fmla="*/ G30 65535 1"/>
                <a:gd name="G32" fmla="+- G31 10800 0"/>
                <a:gd name="G33" fmla="*/ 1 0 0"/>
                <a:gd name="G34" fmla="sin 54736 G33"/>
                <a:gd name="G35" fmla="*/ 1 0 0"/>
                <a:gd name="G36" fmla="cos 54751 G35"/>
                <a:gd name="G37" fmla="+- G34 0 G36"/>
                <a:gd name="G38" fmla="*/ G37 65535 1"/>
                <a:gd name="G39" fmla="+- G38 10800 0"/>
                <a:gd name="G40" fmla="*/ 1 0 0"/>
                <a:gd name="G41" fmla="sin 54736 G40"/>
                <a:gd name="G42" fmla="*/ 1 0 0"/>
                <a:gd name="G43" fmla="cos 54751 G42"/>
                <a:gd name="G44" fmla="+- G41 0 G43"/>
                <a:gd name="G45" fmla="*/ G44 65535 1"/>
                <a:gd name="G46" fmla="+- G45 10800 0"/>
                <a:gd name="G47" fmla="*/ 1 0 0"/>
                <a:gd name="G48" fmla="sin 54736 G47"/>
                <a:gd name="G49" fmla="*/ 1 0 0"/>
                <a:gd name="G50" fmla="cos 54751 G49"/>
                <a:gd name="G51" fmla="+- G48 0 G50"/>
                <a:gd name="G52" fmla="*/ G51 65535 1"/>
                <a:gd name="G53" fmla="+- G52 1080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30 0 0"/>
                <a:gd name="G77" fmla="+- 130 0 0"/>
                <a:gd name="G78" fmla="+- 130 0 0"/>
                <a:gd name="G79" fmla="+- 124 0 0"/>
                <a:gd name="G80" fmla="+- 124 0 0"/>
                <a:gd name="G81" fmla="+- 124 0 0"/>
                <a:gd name="G82" fmla="*/ 1 0 0"/>
                <a:gd name="G83" fmla="*/ 1 0 0"/>
                <a:gd name="G84" fmla="*/ 1 0 0"/>
                <a:gd name="G85" fmla="*/ 1 0 0"/>
                <a:gd name="G86" fmla="+- 1 0 0"/>
                <a:gd name="G87" fmla="+- 1 0 0"/>
                <a:gd name="G88" fmla="+- 1 0 0"/>
                <a:gd name="G89" fmla="+- 1 0 0"/>
                <a:gd name="G90" fmla="+- 1 0 0"/>
                <a:gd name="G91" fmla="+- 1 0 0"/>
                <a:gd name="G92" fmla="+- 1 0 0"/>
                <a:gd name="G93" fmla="+- 5 0 0"/>
                <a:gd name="G94" fmla="*/ 1 0 0"/>
                <a:gd name="G95" fmla="*/ 1 0 0"/>
                <a:gd name="G96" fmla="*/ 1 0 0"/>
                <a:gd name="G97" fmla="+- 1 0 0"/>
                <a:gd name="G98" fmla="+- 1 0 0"/>
                <a:gd name="G99" fmla="+- 1 0 0"/>
                <a:gd name="G100" fmla="+- 1 0 0"/>
                <a:gd name="G101" fmla="+- 1 0 0"/>
                <a:gd name="G102" fmla="+- 1 0 0"/>
                <a:gd name="G103" fmla="*/ 1 0 0"/>
                <a:gd name="G104" fmla="sin 54736 G103"/>
                <a:gd name="G105" fmla="*/ 1 0 0"/>
                <a:gd name="G106" fmla="cos 54736 G105"/>
                <a:gd name="G107" fmla="+- G104 0 G106"/>
                <a:gd name="G108" fmla="*/ G107 65535 1"/>
                <a:gd name="G109" fmla="+- G108 10800 0"/>
                <a:gd name="G110" fmla="*/ 1 0 0"/>
                <a:gd name="G111" fmla="sin 54736 G110"/>
                <a:gd name="G112" fmla="*/ 1 0 0"/>
                <a:gd name="G113" fmla="cos 54736 G112"/>
                <a:gd name="G114" fmla="+- G111 0 G113"/>
                <a:gd name="G115" fmla="*/ G114 65535 1"/>
                <a:gd name="G116" fmla="+- G115 10800 0"/>
                <a:gd name="G117" fmla="*/ 1 0 0"/>
                <a:gd name="G118" fmla="sin 54736 G117"/>
                <a:gd name="G119" fmla="*/ 1 0 0"/>
                <a:gd name="G120" fmla="cos 54736 G119"/>
                <a:gd name="G121" fmla="+- G118 0 G120"/>
                <a:gd name="G122" fmla="*/ G121 65535 1"/>
                <a:gd name="G123" fmla="+- G122 10800 0"/>
                <a:gd name="G124" fmla="+- 1 0 0"/>
                <a:gd name="G125" fmla="+- 1 0 0"/>
                <a:gd name="G126" fmla="+- 1 0 0"/>
                <a:gd name="G127" fmla="+- 1 0 0"/>
                <a:gd name="G128" fmla="+- 1 0 0"/>
                <a:gd name="G129" fmla="+- 1 0 0"/>
                <a:gd name="G130" fmla="+- 1 0 0"/>
                <a:gd name="G131" fmla="+- 1 0 0"/>
                <a:gd name="G132" fmla="+- 1 0 0"/>
                <a:gd name="G133" fmla="+- 1 0 0"/>
                <a:gd name="G134" fmla="+- 1 0 0"/>
                <a:gd name="G135" fmla="+- 1 0 0"/>
                <a:gd name="G136" fmla="+- 1 0 0"/>
                <a:gd name="G137" fmla="+- 1 0 0"/>
                <a:gd name="G138" fmla="+- 1 0 0"/>
                <a:gd name="G139" fmla="+- 1 0 0"/>
                <a:gd name="G140" fmla="+- 1 0 0"/>
                <a:gd name="G141" fmla="+- 1 0 0"/>
                <a:gd name="G142" fmla="+- 1 0 0"/>
                <a:gd name="T0" fmla="*/ 25 w 167"/>
                <a:gd name="T1" fmla="*/ 29 h 131"/>
                <a:gd name="T2" fmla="*/ 25 w 167"/>
                <a:gd name="T3" fmla="*/ 29 h 131"/>
                <a:gd name="T4" fmla="*/ 25 w 167"/>
                <a:gd name="T5" fmla="*/ 27 h 131"/>
                <a:gd name="T6" fmla="*/ 29 w 167"/>
                <a:gd name="T7" fmla="*/ 22 h 131"/>
                <a:gd name="T8" fmla="*/ 29 w 167"/>
                <a:gd name="T9" fmla="*/ 3 h 131"/>
                <a:gd name="T10" fmla="*/ 29 w 167"/>
                <a:gd name="T11" fmla="*/ 3 h 131"/>
                <a:gd name="T12" fmla="*/ 18 w 167"/>
                <a:gd name="T13" fmla="*/ 29 h 131"/>
                <a:gd name="T14" fmla="*/ 17 w 167"/>
                <a:gd name="T15" fmla="*/ 29 h 131"/>
                <a:gd name="T16" fmla="*/ 7 w 167"/>
                <a:gd name="T17" fmla="*/ 4 h 131"/>
                <a:gd name="T18" fmla="*/ 7 w 167"/>
                <a:gd name="T19" fmla="*/ 4 h 131"/>
                <a:gd name="T20" fmla="*/ 6 w 167"/>
                <a:gd name="T21" fmla="*/ 17 h 131"/>
                <a:gd name="T22" fmla="*/ 6 w 167"/>
                <a:gd name="T23" fmla="*/ 24 h 131"/>
                <a:gd name="T24" fmla="*/ 10 w 167"/>
                <a:gd name="T25" fmla="*/ 27 h 131"/>
                <a:gd name="T26" fmla="*/ 10 w 167"/>
                <a:gd name="T27" fmla="*/ 29 h 131"/>
                <a:gd name="T28" fmla="*/ 0 w 167"/>
                <a:gd name="T29" fmla="*/ 29 h 131"/>
                <a:gd name="T30" fmla="*/ 0 w 167"/>
                <a:gd name="T31" fmla="*/ 27 h 131"/>
                <a:gd name="T32" fmla="*/ 4 w 167"/>
                <a:gd name="T33" fmla="*/ 24 h 131"/>
                <a:gd name="T34" fmla="*/ 5 w 167"/>
                <a:gd name="T35" fmla="*/ 16 h 131"/>
                <a:gd name="T36" fmla="*/ 5 w 167"/>
                <a:gd name="T37" fmla="*/ 7 h 131"/>
                <a:gd name="T38" fmla="*/ 1 w 167"/>
                <a:gd name="T39" fmla="*/ 1 h 131"/>
                <a:gd name="T40" fmla="*/ 1 w 167"/>
                <a:gd name="T41" fmla="*/ 0 h 131"/>
                <a:gd name="T42" fmla="*/ 9 w 167"/>
                <a:gd name="T43" fmla="*/ 0 h 131"/>
                <a:gd name="T44" fmla="*/ 18 w 167"/>
                <a:gd name="T45" fmla="*/ 22 h 131"/>
                <a:gd name="T46" fmla="*/ 29 w 167"/>
                <a:gd name="T47" fmla="*/ 0 h 131"/>
                <a:gd name="T48" fmla="*/ 37 w 167"/>
                <a:gd name="T49" fmla="*/ 0 h 131"/>
                <a:gd name="T50" fmla="*/ 37 w 167"/>
                <a:gd name="T51" fmla="*/ 1 h 131"/>
                <a:gd name="T52" fmla="*/ 32 w 167"/>
                <a:gd name="T53" fmla="*/ 6 h 131"/>
                <a:gd name="T54" fmla="*/ 33 w 167"/>
                <a:gd name="T55" fmla="*/ 22 h 131"/>
                <a:gd name="T56" fmla="*/ 37 w 167"/>
                <a:gd name="T57" fmla="*/ 27 h 131"/>
                <a:gd name="T58" fmla="*/ 37 w 167"/>
                <a:gd name="T59" fmla="*/ 29 h 131"/>
                <a:gd name="T60" fmla="*/ 25 w 167"/>
                <a:gd name="T61" fmla="*/ 29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7" h="131">
                  <a:moveTo>
                    <a:pt x="114" y="130"/>
                  </a:moveTo>
                  <a:lnTo>
                    <a:pt x="114" y="130"/>
                  </a:lnTo>
                  <a:cubicBezTo>
                    <a:pt x="114" y="124"/>
                    <a:pt x="114" y="124"/>
                    <a:pt x="114" y="124"/>
                  </a:cubicBezTo>
                  <a:cubicBezTo>
                    <a:pt x="130" y="119"/>
                    <a:pt x="130" y="119"/>
                    <a:pt x="130" y="98"/>
                  </a:cubicBezTo>
                  <a:cubicBezTo>
                    <a:pt x="130" y="15"/>
                    <a:pt x="130" y="15"/>
                    <a:pt x="130" y="15"/>
                  </a:cubicBezTo>
                  <a:cubicBezTo>
                    <a:pt x="83" y="130"/>
                    <a:pt x="83" y="130"/>
                    <a:pt x="83" y="130"/>
                  </a:cubicBezTo>
                  <a:cubicBezTo>
                    <a:pt x="78" y="130"/>
                    <a:pt x="78" y="130"/>
                    <a:pt x="78" y="130"/>
                  </a:cubicBezTo>
                  <a:cubicBezTo>
                    <a:pt x="31" y="20"/>
                    <a:pt x="31" y="20"/>
                    <a:pt x="31" y="20"/>
                  </a:cubicBezTo>
                  <a:cubicBezTo>
                    <a:pt x="26" y="77"/>
                    <a:pt x="26" y="77"/>
                    <a:pt x="26" y="77"/>
                  </a:cubicBezTo>
                  <a:cubicBezTo>
                    <a:pt x="26" y="93"/>
                    <a:pt x="26" y="103"/>
                    <a:pt x="26" y="109"/>
                  </a:cubicBezTo>
                  <a:cubicBezTo>
                    <a:pt x="26" y="119"/>
                    <a:pt x="31" y="124"/>
                    <a:pt x="47" y="124"/>
                  </a:cubicBezTo>
                  <a:cubicBezTo>
                    <a:pt x="47" y="130"/>
                    <a:pt x="47" y="130"/>
                    <a:pt x="47" y="130"/>
                  </a:cubicBezTo>
                  <a:cubicBezTo>
                    <a:pt x="0" y="130"/>
                    <a:pt x="0" y="130"/>
                    <a:pt x="0" y="130"/>
                  </a:cubicBezTo>
                  <a:cubicBezTo>
                    <a:pt x="0" y="124"/>
                    <a:pt x="0" y="124"/>
                    <a:pt x="0" y="124"/>
                  </a:cubicBezTo>
                  <a:cubicBezTo>
                    <a:pt x="11" y="124"/>
                    <a:pt x="16" y="119"/>
                    <a:pt x="16" y="109"/>
                  </a:cubicBezTo>
                  <a:cubicBezTo>
                    <a:pt x="16" y="103"/>
                    <a:pt x="21" y="93"/>
                    <a:pt x="21" y="72"/>
                  </a:cubicBezTo>
                  <a:cubicBezTo>
                    <a:pt x="21" y="31"/>
                    <a:pt x="21" y="31"/>
                    <a:pt x="21" y="31"/>
                  </a:cubicBezTo>
                  <a:cubicBezTo>
                    <a:pt x="26" y="5"/>
                    <a:pt x="26" y="5"/>
                    <a:pt x="5" y="5"/>
                  </a:cubicBezTo>
                  <a:cubicBezTo>
                    <a:pt x="5" y="0"/>
                    <a:pt x="5" y="0"/>
                    <a:pt x="5" y="0"/>
                  </a:cubicBezTo>
                  <a:cubicBezTo>
                    <a:pt x="42" y="0"/>
                    <a:pt x="42" y="0"/>
                    <a:pt x="42" y="0"/>
                  </a:cubicBezTo>
                  <a:cubicBezTo>
                    <a:pt x="83" y="98"/>
                    <a:pt x="83" y="98"/>
                    <a:pt x="83" y="98"/>
                  </a:cubicBezTo>
                  <a:cubicBezTo>
                    <a:pt x="130" y="0"/>
                    <a:pt x="130" y="0"/>
                    <a:pt x="130" y="0"/>
                  </a:cubicBezTo>
                  <a:cubicBezTo>
                    <a:pt x="166" y="0"/>
                    <a:pt x="166" y="0"/>
                    <a:pt x="166" y="0"/>
                  </a:cubicBezTo>
                  <a:cubicBezTo>
                    <a:pt x="166" y="5"/>
                    <a:pt x="166" y="5"/>
                    <a:pt x="166" y="5"/>
                  </a:cubicBezTo>
                  <a:cubicBezTo>
                    <a:pt x="150" y="5"/>
                    <a:pt x="145" y="5"/>
                    <a:pt x="145" y="26"/>
                  </a:cubicBezTo>
                  <a:cubicBezTo>
                    <a:pt x="150" y="98"/>
                    <a:pt x="150" y="98"/>
                    <a:pt x="150" y="98"/>
                  </a:cubicBezTo>
                  <a:cubicBezTo>
                    <a:pt x="150" y="119"/>
                    <a:pt x="150" y="119"/>
                    <a:pt x="166" y="124"/>
                  </a:cubicBezTo>
                  <a:cubicBezTo>
                    <a:pt x="166" y="130"/>
                    <a:pt x="166" y="130"/>
                    <a:pt x="166" y="130"/>
                  </a:cubicBezTo>
                  <a:lnTo>
                    <a:pt x="114" y="13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2" name="Freeform 168"/>
            <p:cNvSpPr>
              <a:spLocks noChangeArrowheads="1"/>
            </p:cNvSpPr>
            <p:nvPr/>
          </p:nvSpPr>
          <p:spPr bwMode="auto">
            <a:xfrm>
              <a:off x="17909042" y="5759662"/>
              <a:ext cx="144310" cy="160338"/>
            </a:xfrm>
            <a:custGeom>
              <a:avLst/>
              <a:gdLst>
                <a:gd name="G0" fmla="+- 1 0 0"/>
                <a:gd name="G1" fmla="+- 1 0 0"/>
                <a:gd name="G2" fmla="+- 1 0 0"/>
                <a:gd name="G3" fmla="+- 1 0 0"/>
                <a:gd name="G4" fmla="+- 1 0 0"/>
                <a:gd name="G5" fmla="*/ 1 0 0"/>
                <a:gd name="G6" fmla="+- 73 0 0"/>
                <a:gd name="G7" fmla="+- 52 0 0"/>
                <a:gd name="G8" fmla="+- 16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89"/>
                <a:gd name="T1" fmla="*/ 10 h 95"/>
                <a:gd name="T2" fmla="*/ 19 w 89"/>
                <a:gd name="T3" fmla="*/ 10 h 95"/>
                <a:gd name="T4" fmla="*/ 9 w 89"/>
                <a:gd name="T5" fmla="*/ 21 h 95"/>
                <a:gd name="T6" fmla="*/ 0 w 89"/>
                <a:gd name="T7" fmla="*/ 11 h 95"/>
                <a:gd name="T8" fmla="*/ 9 w 89"/>
                <a:gd name="T9" fmla="*/ 0 h 95"/>
                <a:gd name="T10" fmla="*/ 19 w 89"/>
                <a:gd name="T11" fmla="*/ 10 h 95"/>
                <a:gd name="T12" fmla="*/ 4 w 89"/>
                <a:gd name="T13" fmla="*/ 10 h 95"/>
                <a:gd name="T14" fmla="*/ 4 w 89"/>
                <a:gd name="T15" fmla="*/ 10 h 95"/>
                <a:gd name="T16" fmla="*/ 10 w 89"/>
                <a:gd name="T17" fmla="*/ 19 h 95"/>
                <a:gd name="T18" fmla="*/ 15 w 89"/>
                <a:gd name="T19" fmla="*/ 11 h 95"/>
                <a:gd name="T20" fmla="*/ 9 w 89"/>
                <a:gd name="T21" fmla="*/ 2 h 95"/>
                <a:gd name="T22" fmla="*/ 4 w 89"/>
                <a:gd name="T23" fmla="*/ 1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95">
                  <a:moveTo>
                    <a:pt x="88" y="47"/>
                  </a:moveTo>
                  <a:lnTo>
                    <a:pt x="88" y="47"/>
                  </a:lnTo>
                  <a:cubicBezTo>
                    <a:pt x="88" y="78"/>
                    <a:pt x="62" y="94"/>
                    <a:pt x="42" y="94"/>
                  </a:cubicBezTo>
                  <a:cubicBezTo>
                    <a:pt x="15" y="94"/>
                    <a:pt x="0" y="73"/>
                    <a:pt x="0" y="52"/>
                  </a:cubicBezTo>
                  <a:cubicBezTo>
                    <a:pt x="0" y="16"/>
                    <a:pt x="27" y="0"/>
                    <a:pt x="42" y="0"/>
                  </a:cubicBezTo>
                  <a:cubicBezTo>
                    <a:pt x="68" y="0"/>
                    <a:pt x="88" y="21"/>
                    <a:pt x="88" y="47"/>
                  </a:cubicBezTo>
                  <a:close/>
                  <a:moveTo>
                    <a:pt x="21" y="47"/>
                  </a:moveTo>
                  <a:lnTo>
                    <a:pt x="21" y="47"/>
                  </a:lnTo>
                  <a:cubicBezTo>
                    <a:pt x="21" y="67"/>
                    <a:pt x="32" y="88"/>
                    <a:pt x="47" y="88"/>
                  </a:cubicBezTo>
                  <a:cubicBezTo>
                    <a:pt x="57" y="88"/>
                    <a:pt x="68" y="78"/>
                    <a:pt x="68" y="52"/>
                  </a:cubicBezTo>
                  <a:cubicBezTo>
                    <a:pt x="68" y="26"/>
                    <a:pt x="57" y="11"/>
                    <a:pt x="42" y="11"/>
                  </a:cubicBezTo>
                  <a:cubicBezTo>
                    <a:pt x="32" y="11"/>
                    <a:pt x="21" y="21"/>
                    <a:pt x="21" y="47"/>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3" name="Freeform 169"/>
            <p:cNvSpPr>
              <a:spLocks noChangeArrowheads="1"/>
            </p:cNvSpPr>
            <p:nvPr/>
          </p:nvSpPr>
          <p:spPr bwMode="auto">
            <a:xfrm>
              <a:off x="18478263" y="5679494"/>
              <a:ext cx="192414" cy="23248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T0" fmla="*/ 21 256 1"/>
                <a:gd name="T1" fmla="*/ 0 256 1"/>
                <a:gd name="G39" fmla="+- 0 T0 T1"/>
                <a:gd name="G40" fmla="cos G38 G39"/>
                <a:gd name="G41" fmla="*/ 1 0 0"/>
                <a:gd name="T2" fmla="*/ 26 256 1"/>
                <a:gd name="T3" fmla="*/ 0 256 1"/>
                <a:gd name="G42" fmla="+- 0 T2 T3"/>
                <a:gd name="G43" fmla="cos G41 G42"/>
                <a:gd name="G44" fmla="+- 37 0 0"/>
                <a:gd name="G45" fmla="+- 37 0 0"/>
                <a:gd name="G46" fmla="+- 37 0 0"/>
                <a:gd name="G47" fmla="+- 37 0 0"/>
                <a:gd name="G48" fmla="+- 21 0 0"/>
                <a:gd name="G49" fmla="+- 11 0 0"/>
                <a:gd name="G50" fmla="*/ 1 0 0"/>
                <a:gd name="G51" fmla="*/ 1 0 0"/>
                <a:gd name="G52" fmla="*/ 1 0 0"/>
                <a:gd name="G53" fmla="cos G51 G52"/>
                <a:gd name="G54" fmla="*/ 1 0 0"/>
                <a:gd name="G55" fmla="*/ 1 0 0"/>
                <a:gd name="G56" fmla="cos G54 G55"/>
                <a:gd name="G57" fmla="*/ 1 0 0"/>
                <a:gd name="G58" fmla="*/ 1 0 0"/>
                <a:gd name="G59" fmla="cos G57 G58"/>
                <a:gd name="G60" fmla="*/ 1 0 0"/>
                <a:gd name="T4" fmla="*/ 6 256 1"/>
                <a:gd name="T5" fmla="*/ 0 256 1"/>
                <a:gd name="G61" fmla="+- 0 T4 T5"/>
                <a:gd name="G62" fmla="cos G60 G61"/>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T6" fmla="*/ 24 w 114"/>
                <a:gd name="T7" fmla="*/ 8 h 137"/>
                <a:gd name="T8" fmla="*/ 24 w 114"/>
                <a:gd name="T9" fmla="*/ 8 h 137"/>
                <a:gd name="T10" fmla="*/ 23 w 114"/>
                <a:gd name="T11" fmla="*/ 4 h 137"/>
                <a:gd name="T12" fmla="*/ 18 w 114"/>
                <a:gd name="T13" fmla="*/ 2 h 137"/>
                <a:gd name="T14" fmla="*/ 14 w 114"/>
                <a:gd name="T15" fmla="*/ 2 h 137"/>
                <a:gd name="T16" fmla="*/ 14 w 114"/>
                <a:gd name="T17" fmla="*/ 24 h 137"/>
                <a:gd name="T18" fmla="*/ 19 w 114"/>
                <a:gd name="T19" fmla="*/ 28 h 137"/>
                <a:gd name="T20" fmla="*/ 19 w 114"/>
                <a:gd name="T21" fmla="*/ 30 h 137"/>
                <a:gd name="T22" fmla="*/ 7 w 114"/>
                <a:gd name="T23" fmla="*/ 30 h 137"/>
                <a:gd name="T24" fmla="*/ 7 w 114"/>
                <a:gd name="T25" fmla="*/ 28 h 137"/>
                <a:gd name="T26" fmla="*/ 11 w 114"/>
                <a:gd name="T27" fmla="*/ 24 h 137"/>
                <a:gd name="T28" fmla="*/ 11 w 114"/>
                <a:gd name="T29" fmla="*/ 2 h 137"/>
                <a:gd name="T30" fmla="*/ 8 w 114"/>
                <a:gd name="T31" fmla="*/ 2 h 137"/>
                <a:gd name="T32" fmla="*/ 3 w 114"/>
                <a:gd name="T33" fmla="*/ 4 h 137"/>
                <a:gd name="T34" fmla="*/ 1 w 114"/>
                <a:gd name="T35" fmla="*/ 8 h 137"/>
                <a:gd name="T36" fmla="*/ 0 w 114"/>
                <a:gd name="T37" fmla="*/ 8 h 137"/>
                <a:gd name="T38" fmla="*/ 1 w 114"/>
                <a:gd name="T39" fmla="*/ 0 h 137"/>
                <a:gd name="T40" fmla="*/ 2 w 114"/>
                <a:gd name="T41" fmla="*/ 0 h 137"/>
                <a:gd name="T42" fmla="*/ 4 w 114"/>
                <a:gd name="T43" fmla="*/ 1 h 137"/>
                <a:gd name="T44" fmla="*/ 21 w 114"/>
                <a:gd name="T45" fmla="*/ 1 h 137"/>
                <a:gd name="T46" fmla="*/ 24 w 114"/>
                <a:gd name="T47" fmla="*/ 0 h 137"/>
                <a:gd name="T48" fmla="*/ 25 w 114"/>
                <a:gd name="T49" fmla="*/ 0 h 137"/>
                <a:gd name="T50" fmla="*/ 25 w 114"/>
                <a:gd name="T51" fmla="*/ 8 h 137"/>
                <a:gd name="T52" fmla="*/ 24 w 114"/>
                <a:gd name="T53" fmla="*/ 8 h 137"/>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4" h="137">
                  <a:moveTo>
                    <a:pt x="108" y="37"/>
                  </a:moveTo>
                  <a:lnTo>
                    <a:pt x="108" y="37"/>
                  </a:lnTo>
                  <a:cubicBezTo>
                    <a:pt x="108" y="26"/>
                    <a:pt x="103" y="21"/>
                    <a:pt x="103" y="16"/>
                  </a:cubicBezTo>
                  <a:cubicBezTo>
                    <a:pt x="98" y="11"/>
                    <a:pt x="98" y="11"/>
                    <a:pt x="83" y="11"/>
                  </a:cubicBezTo>
                  <a:cubicBezTo>
                    <a:pt x="66" y="11"/>
                    <a:pt x="66" y="11"/>
                    <a:pt x="66" y="11"/>
                  </a:cubicBezTo>
                  <a:cubicBezTo>
                    <a:pt x="66" y="109"/>
                    <a:pt x="66" y="109"/>
                    <a:pt x="66" y="109"/>
                  </a:cubicBezTo>
                  <a:cubicBezTo>
                    <a:pt x="66" y="125"/>
                    <a:pt x="66" y="130"/>
                    <a:pt x="88" y="130"/>
                  </a:cubicBezTo>
                  <a:cubicBezTo>
                    <a:pt x="88" y="136"/>
                    <a:pt x="88" y="136"/>
                    <a:pt x="88" y="136"/>
                  </a:cubicBezTo>
                  <a:cubicBezTo>
                    <a:pt x="30" y="136"/>
                    <a:pt x="30" y="136"/>
                    <a:pt x="30" y="136"/>
                  </a:cubicBezTo>
                  <a:cubicBezTo>
                    <a:pt x="30" y="130"/>
                    <a:pt x="30" y="130"/>
                    <a:pt x="30" y="130"/>
                  </a:cubicBezTo>
                  <a:cubicBezTo>
                    <a:pt x="46" y="130"/>
                    <a:pt x="51" y="125"/>
                    <a:pt x="51" y="109"/>
                  </a:cubicBezTo>
                  <a:cubicBezTo>
                    <a:pt x="51" y="11"/>
                    <a:pt x="51" y="11"/>
                    <a:pt x="51" y="11"/>
                  </a:cubicBezTo>
                  <a:cubicBezTo>
                    <a:pt x="35" y="11"/>
                    <a:pt x="35" y="11"/>
                    <a:pt x="35" y="11"/>
                  </a:cubicBezTo>
                  <a:cubicBezTo>
                    <a:pt x="20" y="11"/>
                    <a:pt x="15" y="11"/>
                    <a:pt x="15" y="16"/>
                  </a:cubicBezTo>
                  <a:cubicBezTo>
                    <a:pt x="10" y="21"/>
                    <a:pt x="10" y="26"/>
                    <a:pt x="5" y="37"/>
                  </a:cubicBezTo>
                  <a:cubicBezTo>
                    <a:pt x="0" y="37"/>
                    <a:pt x="0" y="37"/>
                    <a:pt x="0" y="37"/>
                  </a:cubicBezTo>
                  <a:cubicBezTo>
                    <a:pt x="5" y="21"/>
                    <a:pt x="5" y="11"/>
                    <a:pt x="5" y="0"/>
                  </a:cubicBezTo>
                  <a:cubicBezTo>
                    <a:pt x="10" y="0"/>
                    <a:pt x="10" y="0"/>
                    <a:pt x="10" y="0"/>
                  </a:cubicBezTo>
                  <a:cubicBezTo>
                    <a:pt x="10" y="6"/>
                    <a:pt x="15" y="6"/>
                    <a:pt x="20" y="6"/>
                  </a:cubicBezTo>
                  <a:cubicBezTo>
                    <a:pt x="98" y="6"/>
                    <a:pt x="98" y="6"/>
                    <a:pt x="98" y="6"/>
                  </a:cubicBezTo>
                  <a:cubicBezTo>
                    <a:pt x="103" y="6"/>
                    <a:pt x="103" y="0"/>
                    <a:pt x="108" y="0"/>
                  </a:cubicBezTo>
                  <a:cubicBezTo>
                    <a:pt x="113" y="0"/>
                    <a:pt x="113" y="0"/>
                    <a:pt x="113" y="0"/>
                  </a:cubicBezTo>
                  <a:cubicBezTo>
                    <a:pt x="113" y="6"/>
                    <a:pt x="113" y="21"/>
                    <a:pt x="113" y="37"/>
                  </a:cubicBezTo>
                  <a:lnTo>
                    <a:pt x="108" y="37"/>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4" name="Freeform 170"/>
            <p:cNvSpPr>
              <a:spLocks noChangeArrowheads="1"/>
            </p:cNvSpPr>
            <p:nvPr/>
          </p:nvSpPr>
          <p:spPr bwMode="auto">
            <a:xfrm>
              <a:off x="18670677" y="5767679"/>
              <a:ext cx="168362" cy="14430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3 256 1"/>
                <a:gd name="T1" fmla="*/ 0 256 1"/>
                <a:gd name="G17" fmla="+- 0 T0 T1"/>
                <a:gd name="G18" fmla="cos G16 G17"/>
                <a:gd name="G19" fmla="*/ 1 0 0"/>
                <a:gd name="T2" fmla="*/ 62 256 1"/>
                <a:gd name="T3" fmla="*/ 0 256 1"/>
                <a:gd name="G20" fmla="+- 0 T2 T3"/>
                <a:gd name="G21" fmla="cos G19 G20"/>
                <a:gd name="G22" fmla="*/ 1 0 0"/>
                <a:gd name="T4" fmla="*/ 21 256 1"/>
                <a:gd name="T5" fmla="*/ 0 256 1"/>
                <a:gd name="G23" fmla="+- 0 T4 T5"/>
                <a:gd name="G24" fmla="cos G22 G23"/>
                <a:gd name="G25" fmla="*/ 1 0 0"/>
                <a:gd name="T6" fmla="*/ 21 256 1"/>
                <a:gd name="T7" fmla="*/ 0 256 1"/>
                <a:gd name="G26" fmla="+- 0 T6 T7"/>
                <a:gd name="G27" fmla="cos G25 G26"/>
                <a:gd name="G28" fmla="*/ 1 0 0"/>
                <a:gd name="T8" fmla="*/ 21 256 1"/>
                <a:gd name="T9" fmla="*/ 0 256 1"/>
                <a:gd name="G29" fmla="+- 0 T8 T9"/>
                <a:gd name="G30" fmla="cos G28 G29"/>
                <a:gd name="G31" fmla="*/ 1 0 0"/>
                <a:gd name="T10" fmla="*/ 11 256 1"/>
                <a:gd name="T11" fmla="*/ 0 256 1"/>
                <a:gd name="G32" fmla="+- 0 T10 T11"/>
                <a:gd name="G33" fmla="cos G31 G32"/>
                <a:gd name="G34" fmla="*/ 1 0 0"/>
                <a:gd name="T12" fmla="*/ 11 256 1"/>
                <a:gd name="T13" fmla="*/ 0 256 1"/>
                <a:gd name="G35" fmla="+- 0 T12 T13"/>
                <a:gd name="G36" fmla="cos G34 G35"/>
                <a:gd name="G37" fmla="+- 6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T14" fmla="*/ 22 w 100"/>
                <a:gd name="T15" fmla="*/ 18 h 90"/>
                <a:gd name="T16" fmla="*/ 22 w 100"/>
                <a:gd name="T17" fmla="*/ 18 h 90"/>
                <a:gd name="T18" fmla="*/ 15 w 100"/>
                <a:gd name="T19" fmla="*/ 19 h 90"/>
                <a:gd name="T20" fmla="*/ 15 w 100"/>
                <a:gd name="T21" fmla="*/ 19 h 90"/>
                <a:gd name="T22" fmla="*/ 15 w 100"/>
                <a:gd name="T23" fmla="*/ 15 h 90"/>
                <a:gd name="T24" fmla="*/ 11 w 100"/>
                <a:gd name="T25" fmla="*/ 18 h 90"/>
                <a:gd name="T26" fmla="*/ 8 w 100"/>
                <a:gd name="T27" fmla="*/ 19 h 90"/>
                <a:gd name="T28" fmla="*/ 2 w 100"/>
                <a:gd name="T29" fmla="*/ 13 h 90"/>
                <a:gd name="T30" fmla="*/ 2 w 100"/>
                <a:gd name="T31" fmla="*/ 4 h 90"/>
                <a:gd name="T32" fmla="*/ 0 w 100"/>
                <a:gd name="T33" fmla="*/ 1 h 90"/>
                <a:gd name="T34" fmla="*/ 0 w 100"/>
                <a:gd name="T35" fmla="*/ 0 h 90"/>
                <a:gd name="T36" fmla="*/ 6 w 100"/>
                <a:gd name="T37" fmla="*/ 0 h 90"/>
                <a:gd name="T38" fmla="*/ 6 w 100"/>
                <a:gd name="T39" fmla="*/ 5 h 90"/>
                <a:gd name="T40" fmla="*/ 6 w 100"/>
                <a:gd name="T41" fmla="*/ 12 h 90"/>
                <a:gd name="T42" fmla="*/ 9 w 100"/>
                <a:gd name="T43" fmla="*/ 16 h 90"/>
                <a:gd name="T44" fmla="*/ 15 w 100"/>
                <a:gd name="T45" fmla="*/ 14 h 90"/>
                <a:gd name="T46" fmla="*/ 15 w 100"/>
                <a:gd name="T47" fmla="*/ 4 h 90"/>
                <a:gd name="T48" fmla="*/ 11 w 100"/>
                <a:gd name="T49" fmla="*/ 1 h 90"/>
                <a:gd name="T50" fmla="*/ 11 w 100"/>
                <a:gd name="T51" fmla="*/ 0 h 90"/>
                <a:gd name="T52" fmla="*/ 18 w 100"/>
                <a:gd name="T53" fmla="*/ 0 h 90"/>
                <a:gd name="T54" fmla="*/ 18 w 100"/>
                <a:gd name="T55" fmla="*/ 14 h 90"/>
                <a:gd name="T56" fmla="*/ 20 w 100"/>
                <a:gd name="T57" fmla="*/ 16 h 90"/>
                <a:gd name="T58" fmla="*/ 22 w 100"/>
                <a:gd name="T59" fmla="*/ 16 h 90"/>
                <a:gd name="T60" fmla="*/ 22 w 100"/>
                <a:gd name="T61" fmla="*/ 18 h 90"/>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0" h="90">
                  <a:moveTo>
                    <a:pt x="99" y="83"/>
                  </a:moveTo>
                  <a:lnTo>
                    <a:pt x="99" y="83"/>
                  </a:lnTo>
                  <a:cubicBezTo>
                    <a:pt x="88" y="83"/>
                    <a:pt x="78" y="89"/>
                    <a:pt x="67" y="89"/>
                  </a:cubicBezTo>
                  <a:cubicBezTo>
                    <a:pt x="67" y="73"/>
                    <a:pt x="67" y="73"/>
                    <a:pt x="67" y="73"/>
                  </a:cubicBezTo>
                  <a:cubicBezTo>
                    <a:pt x="62" y="78"/>
                    <a:pt x="57" y="83"/>
                    <a:pt x="52" y="83"/>
                  </a:cubicBezTo>
                  <a:cubicBezTo>
                    <a:pt x="46" y="89"/>
                    <a:pt x="41" y="89"/>
                    <a:pt x="36" y="89"/>
                  </a:cubicBezTo>
                  <a:cubicBezTo>
                    <a:pt x="21" y="89"/>
                    <a:pt x="10" y="83"/>
                    <a:pt x="10" y="62"/>
                  </a:cubicBezTo>
                  <a:cubicBezTo>
                    <a:pt x="10" y="21"/>
                    <a:pt x="10" y="21"/>
                    <a:pt x="10" y="21"/>
                  </a:cubicBezTo>
                  <a:cubicBezTo>
                    <a:pt x="10" y="11"/>
                    <a:pt x="10" y="11"/>
                    <a:pt x="0" y="6"/>
                  </a:cubicBezTo>
                  <a:cubicBezTo>
                    <a:pt x="0" y="0"/>
                    <a:pt x="0" y="0"/>
                    <a:pt x="0" y="0"/>
                  </a:cubicBezTo>
                  <a:cubicBezTo>
                    <a:pt x="5" y="0"/>
                    <a:pt x="16" y="0"/>
                    <a:pt x="26" y="0"/>
                  </a:cubicBezTo>
                  <a:cubicBezTo>
                    <a:pt x="26" y="6"/>
                    <a:pt x="26" y="16"/>
                    <a:pt x="26" y="26"/>
                  </a:cubicBezTo>
                  <a:cubicBezTo>
                    <a:pt x="26" y="57"/>
                    <a:pt x="26" y="57"/>
                    <a:pt x="26" y="57"/>
                  </a:cubicBezTo>
                  <a:cubicBezTo>
                    <a:pt x="26" y="73"/>
                    <a:pt x="36" y="78"/>
                    <a:pt x="41" y="78"/>
                  </a:cubicBezTo>
                  <a:cubicBezTo>
                    <a:pt x="52" y="78"/>
                    <a:pt x="57" y="73"/>
                    <a:pt x="67" y="68"/>
                  </a:cubicBezTo>
                  <a:cubicBezTo>
                    <a:pt x="67" y="21"/>
                    <a:pt x="67" y="21"/>
                    <a:pt x="67" y="21"/>
                  </a:cubicBezTo>
                  <a:cubicBezTo>
                    <a:pt x="67" y="11"/>
                    <a:pt x="62" y="11"/>
                    <a:pt x="52" y="6"/>
                  </a:cubicBezTo>
                  <a:cubicBezTo>
                    <a:pt x="52" y="0"/>
                    <a:pt x="52" y="0"/>
                    <a:pt x="52" y="0"/>
                  </a:cubicBezTo>
                  <a:cubicBezTo>
                    <a:pt x="62" y="0"/>
                    <a:pt x="72" y="0"/>
                    <a:pt x="83" y="0"/>
                  </a:cubicBezTo>
                  <a:cubicBezTo>
                    <a:pt x="83" y="68"/>
                    <a:pt x="83" y="68"/>
                    <a:pt x="83" y="68"/>
                  </a:cubicBezTo>
                  <a:cubicBezTo>
                    <a:pt x="83" y="78"/>
                    <a:pt x="83" y="78"/>
                    <a:pt x="93" y="78"/>
                  </a:cubicBezTo>
                  <a:cubicBezTo>
                    <a:pt x="99" y="78"/>
                    <a:pt x="99" y="78"/>
                    <a:pt x="99" y="78"/>
                  </a:cubicBezTo>
                  <a:lnTo>
                    <a:pt x="99" y="83"/>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5" name="Freeform 171"/>
            <p:cNvSpPr>
              <a:spLocks noChangeArrowheads="1"/>
            </p:cNvSpPr>
            <p:nvPr/>
          </p:nvSpPr>
          <p:spPr bwMode="auto">
            <a:xfrm>
              <a:off x="19255935" y="5687511"/>
              <a:ext cx="336723" cy="224472"/>
            </a:xfrm>
            <a:custGeom>
              <a:avLst/>
              <a:gdLst>
                <a:gd name="G0" fmla="+- 1 0 0"/>
                <a:gd name="G1" fmla="+- 1 0 0"/>
                <a:gd name="G2" fmla="+- 1 0 0"/>
                <a:gd name="G3" fmla="+- 1 0 0"/>
                <a:gd name="G4" fmla="+- 1 0 0"/>
                <a:gd name="G5" fmla="+- 1 0 0"/>
                <a:gd name="G6" fmla="+- 1 0 0"/>
                <a:gd name="G7" fmla="+- 1 0 0"/>
                <a:gd name="G8" fmla="*/ 1 0 0"/>
                <a:gd name="G9" fmla="sin 54736 G8"/>
                <a:gd name="G10" fmla="*/ 1 0 0"/>
                <a:gd name="G11" fmla="cos 54866 G10"/>
                <a:gd name="G12" fmla="+- G9 0 G11"/>
                <a:gd name="G13" fmla="*/ G12 65535 1"/>
                <a:gd name="G14" fmla="+- G13 10800 0"/>
                <a:gd name="G15" fmla="*/ 1 0 0"/>
                <a:gd name="G16" fmla="sin 54736 G15"/>
                <a:gd name="G17" fmla="*/ 1 0 0"/>
                <a:gd name="G18" fmla="cos 54866 G17"/>
                <a:gd name="G19" fmla="+- G16 0 G18"/>
                <a:gd name="G20" fmla="*/ G19 65535 1"/>
                <a:gd name="G21" fmla="+- G20 10800 0"/>
                <a:gd name="G22" fmla="*/ 1 0 0"/>
                <a:gd name="G23" fmla="sin 54736 G22"/>
                <a:gd name="G24" fmla="*/ 1 0 0"/>
                <a:gd name="G25" fmla="cos 54866 G24"/>
                <a:gd name="G26" fmla="+- G23 0 G25"/>
                <a:gd name="G27" fmla="*/ G26 65535 1"/>
                <a:gd name="G28" fmla="+- G27 1080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5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T0" fmla="*/ 43 w 193"/>
                <a:gd name="T1" fmla="*/ 1 h 131"/>
                <a:gd name="T2" fmla="*/ 43 w 193"/>
                <a:gd name="T3" fmla="*/ 1 h 131"/>
                <a:gd name="T4" fmla="*/ 37 w 193"/>
                <a:gd name="T5" fmla="*/ 6 h 131"/>
                <a:gd name="T6" fmla="*/ 30 w 193"/>
                <a:gd name="T7" fmla="*/ 29 h 131"/>
                <a:gd name="T8" fmla="*/ 29 w 193"/>
                <a:gd name="T9" fmla="*/ 29 h 131"/>
                <a:gd name="T10" fmla="*/ 21 w 193"/>
                <a:gd name="T11" fmla="*/ 7 h 131"/>
                <a:gd name="T12" fmla="*/ 21 w 193"/>
                <a:gd name="T13" fmla="*/ 7 h 131"/>
                <a:gd name="T14" fmla="*/ 14 w 193"/>
                <a:gd name="T15" fmla="*/ 29 h 131"/>
                <a:gd name="T16" fmla="*/ 12 w 193"/>
                <a:gd name="T17" fmla="*/ 29 h 131"/>
                <a:gd name="T18" fmla="*/ 5 w 193"/>
                <a:gd name="T19" fmla="*/ 6 h 131"/>
                <a:gd name="T20" fmla="*/ 0 w 193"/>
                <a:gd name="T21" fmla="*/ 1 h 131"/>
                <a:gd name="T22" fmla="*/ 0 w 193"/>
                <a:gd name="T23" fmla="*/ 0 h 131"/>
                <a:gd name="T24" fmla="*/ 12 w 193"/>
                <a:gd name="T25" fmla="*/ 0 h 131"/>
                <a:gd name="T26" fmla="*/ 12 w 193"/>
                <a:gd name="T27" fmla="*/ 1 h 131"/>
                <a:gd name="T28" fmla="*/ 8 w 193"/>
                <a:gd name="T29" fmla="*/ 3 h 131"/>
                <a:gd name="T30" fmla="*/ 14 w 193"/>
                <a:gd name="T31" fmla="*/ 22 h 131"/>
                <a:gd name="T32" fmla="*/ 14 w 193"/>
                <a:gd name="T33" fmla="*/ 22 h 131"/>
                <a:gd name="T34" fmla="*/ 21 w 193"/>
                <a:gd name="T35" fmla="*/ 0 h 131"/>
                <a:gd name="T36" fmla="*/ 23 w 193"/>
                <a:gd name="T37" fmla="*/ 0 h 131"/>
                <a:gd name="T38" fmla="*/ 30 w 193"/>
                <a:gd name="T39" fmla="*/ 22 h 131"/>
                <a:gd name="T40" fmla="*/ 30 w 193"/>
                <a:gd name="T41" fmla="*/ 22 h 131"/>
                <a:gd name="T42" fmla="*/ 36 w 193"/>
                <a:gd name="T43" fmla="*/ 4 h 131"/>
                <a:gd name="T44" fmla="*/ 33 w 193"/>
                <a:gd name="T45" fmla="*/ 1 h 131"/>
                <a:gd name="T46" fmla="*/ 33 w 193"/>
                <a:gd name="T47" fmla="*/ 0 h 131"/>
                <a:gd name="T48" fmla="*/ 43 w 193"/>
                <a:gd name="T49" fmla="*/ 0 h 131"/>
                <a:gd name="T50" fmla="*/ 43 w 193"/>
                <a:gd name="T51" fmla="*/ 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3" h="131">
                  <a:moveTo>
                    <a:pt x="192" y="5"/>
                  </a:moveTo>
                  <a:lnTo>
                    <a:pt x="192" y="5"/>
                  </a:lnTo>
                  <a:cubicBezTo>
                    <a:pt x="176" y="5"/>
                    <a:pt x="176" y="5"/>
                    <a:pt x="166" y="26"/>
                  </a:cubicBezTo>
                  <a:cubicBezTo>
                    <a:pt x="166" y="36"/>
                    <a:pt x="151" y="72"/>
                    <a:pt x="135" y="130"/>
                  </a:cubicBezTo>
                  <a:cubicBezTo>
                    <a:pt x="130" y="130"/>
                    <a:pt x="130" y="130"/>
                    <a:pt x="130" y="130"/>
                  </a:cubicBezTo>
                  <a:cubicBezTo>
                    <a:pt x="119" y="98"/>
                    <a:pt x="104" y="62"/>
                    <a:pt x="93" y="31"/>
                  </a:cubicBezTo>
                  <a:cubicBezTo>
                    <a:pt x="83" y="67"/>
                    <a:pt x="73" y="98"/>
                    <a:pt x="63" y="130"/>
                  </a:cubicBezTo>
                  <a:cubicBezTo>
                    <a:pt x="52" y="130"/>
                    <a:pt x="52" y="130"/>
                    <a:pt x="52" y="130"/>
                  </a:cubicBezTo>
                  <a:cubicBezTo>
                    <a:pt x="42" y="93"/>
                    <a:pt x="32" y="57"/>
                    <a:pt x="21" y="26"/>
                  </a:cubicBezTo>
                  <a:cubicBezTo>
                    <a:pt x="16" y="5"/>
                    <a:pt x="16" y="5"/>
                    <a:pt x="0" y="5"/>
                  </a:cubicBezTo>
                  <a:cubicBezTo>
                    <a:pt x="0" y="0"/>
                    <a:pt x="0" y="0"/>
                    <a:pt x="0" y="0"/>
                  </a:cubicBezTo>
                  <a:cubicBezTo>
                    <a:pt x="52" y="0"/>
                    <a:pt x="52" y="0"/>
                    <a:pt x="52" y="0"/>
                  </a:cubicBezTo>
                  <a:cubicBezTo>
                    <a:pt x="52" y="5"/>
                    <a:pt x="52" y="5"/>
                    <a:pt x="52" y="5"/>
                  </a:cubicBezTo>
                  <a:cubicBezTo>
                    <a:pt x="37" y="5"/>
                    <a:pt x="37" y="5"/>
                    <a:pt x="37" y="15"/>
                  </a:cubicBezTo>
                  <a:cubicBezTo>
                    <a:pt x="47" y="47"/>
                    <a:pt x="52" y="72"/>
                    <a:pt x="63" y="98"/>
                  </a:cubicBezTo>
                  <a:cubicBezTo>
                    <a:pt x="73" y="67"/>
                    <a:pt x="83" y="31"/>
                    <a:pt x="93" y="0"/>
                  </a:cubicBezTo>
                  <a:cubicBezTo>
                    <a:pt x="104" y="0"/>
                    <a:pt x="104" y="0"/>
                    <a:pt x="104" y="0"/>
                  </a:cubicBezTo>
                  <a:cubicBezTo>
                    <a:pt x="114" y="31"/>
                    <a:pt x="124" y="67"/>
                    <a:pt x="135" y="98"/>
                  </a:cubicBezTo>
                  <a:cubicBezTo>
                    <a:pt x="146" y="72"/>
                    <a:pt x="156" y="36"/>
                    <a:pt x="161" y="20"/>
                  </a:cubicBezTo>
                  <a:cubicBezTo>
                    <a:pt x="161" y="5"/>
                    <a:pt x="161" y="5"/>
                    <a:pt x="146" y="5"/>
                  </a:cubicBezTo>
                  <a:cubicBezTo>
                    <a:pt x="146" y="0"/>
                    <a:pt x="146" y="0"/>
                    <a:pt x="146" y="0"/>
                  </a:cubicBezTo>
                  <a:cubicBezTo>
                    <a:pt x="192" y="0"/>
                    <a:pt x="192" y="0"/>
                    <a:pt x="192" y="0"/>
                  </a:cubicBezTo>
                  <a:lnTo>
                    <a:pt x="192" y="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6" name="Freeform 172"/>
            <p:cNvSpPr>
              <a:spLocks noChangeArrowheads="1"/>
            </p:cNvSpPr>
            <p:nvPr/>
          </p:nvSpPr>
          <p:spPr bwMode="auto">
            <a:xfrm>
              <a:off x="19584640" y="5759662"/>
              <a:ext cx="120258" cy="160338"/>
            </a:xfrm>
            <a:custGeom>
              <a:avLst/>
              <a:gdLst>
                <a:gd name="G0" fmla="+- 1 0 0"/>
                <a:gd name="G1" fmla="+- 1 0 0"/>
                <a:gd name="G2" fmla="+- 1 0 0"/>
                <a:gd name="G3" fmla="+- 1 0 0"/>
                <a:gd name="G4" fmla="+- 1 0 0"/>
                <a:gd name="G5" fmla="*/ 1 0 0"/>
                <a:gd name="G6" fmla="+- 73 0 0"/>
                <a:gd name="G7" fmla="+- 52 0 0"/>
                <a:gd name="G8" fmla="+- 36 0 0"/>
                <a:gd name="G9" fmla="+- 26 0 0"/>
                <a:gd name="G10" fmla="*/ 1 0 0"/>
                <a:gd name="T0" fmla="*/ 16 256 1"/>
                <a:gd name="T1" fmla="*/ 0 256 1"/>
                <a:gd name="G11" fmla="+- 0 T0 T1"/>
                <a:gd name="G12" fmla="cos G10 G11"/>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2" fmla="*/ 16 w 73"/>
                <a:gd name="T3" fmla="*/ 17 h 95"/>
                <a:gd name="T4" fmla="*/ 16 w 73"/>
                <a:gd name="T5" fmla="*/ 17 h 95"/>
                <a:gd name="T6" fmla="*/ 8 w 73"/>
                <a:gd name="T7" fmla="*/ 21 h 95"/>
                <a:gd name="T8" fmla="*/ 0 w 73"/>
                <a:gd name="T9" fmla="*/ 11 h 95"/>
                <a:gd name="T10" fmla="*/ 2 w 73"/>
                <a:gd name="T11" fmla="*/ 4 h 95"/>
                <a:gd name="T12" fmla="*/ 9 w 73"/>
                <a:gd name="T13" fmla="*/ 0 h 95"/>
                <a:gd name="T14" fmla="*/ 16 w 73"/>
                <a:gd name="T15" fmla="*/ 7 h 95"/>
                <a:gd name="T16" fmla="*/ 15 w 73"/>
                <a:gd name="T17" fmla="*/ 9 h 95"/>
                <a:gd name="T18" fmla="*/ 3 w 73"/>
                <a:gd name="T19" fmla="*/ 9 h 95"/>
                <a:gd name="T20" fmla="*/ 10 w 73"/>
                <a:gd name="T21" fmla="*/ 18 h 95"/>
                <a:gd name="T22" fmla="*/ 15 w 73"/>
                <a:gd name="T23" fmla="*/ 16 h 95"/>
                <a:gd name="T24" fmla="*/ 16 w 73"/>
                <a:gd name="T25" fmla="*/ 17 h 95"/>
                <a:gd name="T26" fmla="*/ 3 w 73"/>
                <a:gd name="T27" fmla="*/ 8 h 95"/>
                <a:gd name="T28" fmla="*/ 3 w 73"/>
                <a:gd name="T29" fmla="*/ 8 h 95"/>
                <a:gd name="T30" fmla="*/ 11 w 73"/>
                <a:gd name="T31" fmla="*/ 8 h 95"/>
                <a:gd name="T32" fmla="*/ 12 w 73"/>
                <a:gd name="T33" fmla="*/ 7 h 95"/>
                <a:gd name="T34" fmla="*/ 8 w 73"/>
                <a:gd name="T35" fmla="*/ 2 h 95"/>
                <a:gd name="T36" fmla="*/ 3 w 73"/>
                <a:gd name="T37" fmla="*/ 8 h 9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3" h="95">
                  <a:moveTo>
                    <a:pt x="72" y="78"/>
                  </a:moveTo>
                  <a:lnTo>
                    <a:pt x="72" y="78"/>
                  </a:lnTo>
                  <a:cubicBezTo>
                    <a:pt x="57" y="94"/>
                    <a:pt x="47" y="94"/>
                    <a:pt x="36" y="94"/>
                  </a:cubicBezTo>
                  <a:cubicBezTo>
                    <a:pt x="15" y="94"/>
                    <a:pt x="0" y="73"/>
                    <a:pt x="0" y="52"/>
                  </a:cubicBezTo>
                  <a:cubicBezTo>
                    <a:pt x="0" y="36"/>
                    <a:pt x="5" y="26"/>
                    <a:pt x="10" y="16"/>
                  </a:cubicBezTo>
                  <a:cubicBezTo>
                    <a:pt x="20" y="5"/>
                    <a:pt x="31" y="0"/>
                    <a:pt x="41" y="0"/>
                  </a:cubicBezTo>
                  <a:cubicBezTo>
                    <a:pt x="57" y="0"/>
                    <a:pt x="72" y="16"/>
                    <a:pt x="72" y="31"/>
                  </a:cubicBezTo>
                  <a:cubicBezTo>
                    <a:pt x="72" y="36"/>
                    <a:pt x="72" y="36"/>
                    <a:pt x="67" y="41"/>
                  </a:cubicBezTo>
                  <a:cubicBezTo>
                    <a:pt x="62" y="41"/>
                    <a:pt x="41" y="41"/>
                    <a:pt x="15" y="41"/>
                  </a:cubicBezTo>
                  <a:cubicBezTo>
                    <a:pt x="15" y="73"/>
                    <a:pt x="31" y="83"/>
                    <a:pt x="47" y="83"/>
                  </a:cubicBezTo>
                  <a:cubicBezTo>
                    <a:pt x="52" y="83"/>
                    <a:pt x="62" y="78"/>
                    <a:pt x="67" y="73"/>
                  </a:cubicBezTo>
                  <a:lnTo>
                    <a:pt x="72" y="78"/>
                  </a:lnTo>
                  <a:close/>
                  <a:moveTo>
                    <a:pt x="15" y="36"/>
                  </a:moveTo>
                  <a:lnTo>
                    <a:pt x="15" y="36"/>
                  </a:lnTo>
                  <a:cubicBezTo>
                    <a:pt x="25" y="36"/>
                    <a:pt x="36" y="36"/>
                    <a:pt x="52" y="36"/>
                  </a:cubicBezTo>
                  <a:lnTo>
                    <a:pt x="57" y="31"/>
                  </a:lnTo>
                  <a:cubicBezTo>
                    <a:pt x="57" y="21"/>
                    <a:pt x="47" y="11"/>
                    <a:pt x="36" y="11"/>
                  </a:cubicBezTo>
                  <a:cubicBezTo>
                    <a:pt x="25" y="11"/>
                    <a:pt x="20" y="21"/>
                    <a:pt x="15" y="36"/>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7" name="Freeform 173"/>
            <p:cNvSpPr>
              <a:spLocks noChangeArrowheads="1"/>
            </p:cNvSpPr>
            <p:nvPr/>
          </p:nvSpPr>
          <p:spPr bwMode="auto">
            <a:xfrm>
              <a:off x="20129812" y="5663460"/>
              <a:ext cx="360775" cy="24852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T0" fmla="*/ 26 256 1"/>
                <a:gd name="T1" fmla="*/ 0 256 1"/>
                <a:gd name="G71" fmla="+- 0 T0 T1"/>
                <a:gd name="G72" fmla="cos G70 G71"/>
                <a:gd name="G73" fmla="*/ 1 0 0"/>
                <a:gd name="T2" fmla="*/ 31 256 1"/>
                <a:gd name="T3" fmla="*/ 0 256 1"/>
                <a:gd name="G74" fmla="+- 0 T2 T3"/>
                <a:gd name="G75" fmla="cos G73 G74"/>
                <a:gd name="G76" fmla="*/ 1 0 0"/>
                <a:gd name="T4" fmla="*/ 36 256 1"/>
                <a:gd name="T5" fmla="*/ 0 256 1"/>
                <a:gd name="G77" fmla="+- 0 T4 T5"/>
                <a:gd name="G78" fmla="cos G76 G77"/>
                <a:gd name="G79" fmla="+- 47 0 0"/>
                <a:gd name="G80" fmla="+- 47 0 0"/>
                <a:gd name="G81" fmla="+- 47 0 0"/>
                <a:gd name="G82" fmla="+- 47 0 0"/>
                <a:gd name="G83" fmla="+- 31 0 0"/>
                <a:gd name="G84" fmla="+- 21 0 0"/>
                <a:gd name="G85" fmla="+- 10 0 0"/>
                <a:gd name="G86" fmla="+- 10 0 0"/>
                <a:gd name="G87" fmla="*/ 1 0 0"/>
                <a:gd name="T6" fmla="*/ 16 256 1"/>
                <a:gd name="T7" fmla="*/ 0 256 1"/>
                <a:gd name="G88" fmla="+- 0 T6 T7"/>
                <a:gd name="G89" fmla="cos G87 G88"/>
                <a:gd name="G90" fmla="*/ 1 0 0"/>
                <a:gd name="T8" fmla="*/ 16 256 1"/>
                <a:gd name="T9" fmla="*/ 0 256 1"/>
                <a:gd name="G91" fmla="+- 0 T8 T9"/>
                <a:gd name="G92" fmla="cos G90 G91"/>
                <a:gd name="G93" fmla="*/ 1 0 0"/>
                <a:gd name="G94" fmla="+- 1 0 0"/>
                <a:gd name="G95" fmla="+- 1 0 0"/>
                <a:gd name="G96" fmla="+- 1 0 0"/>
                <a:gd name="G97" fmla="+- 1 0 0"/>
                <a:gd name="G98" fmla="+- 1 0 0"/>
                <a:gd name="G99" fmla="+- 1 0 0"/>
                <a:gd name="G100" fmla="+- 1 0 0"/>
                <a:gd name="G101" fmla="+- 1 0 0"/>
                <a:gd name="G102" fmla="+- 1 0 0"/>
                <a:gd name="G103" fmla="+- 1 0 0"/>
                <a:gd name="G104" fmla="*/ 1 0 0"/>
                <a:gd name="G105" fmla="sin 54736 G104"/>
                <a:gd name="G106" fmla="*/ 1 0 0"/>
                <a:gd name="G107" fmla="cos 54741 G106"/>
                <a:gd name="G108" fmla="+- G105 0 G107"/>
                <a:gd name="G109" fmla="*/ G108 65535 1"/>
                <a:gd name="G110" fmla="+- G109 10800 0"/>
                <a:gd name="G111" fmla="+- 1 0 0"/>
                <a:gd name="G112" fmla="+- 1 0 0"/>
                <a:gd name="G113" fmla="+- 1 0 0"/>
                <a:gd name="G114" fmla="+- 1 0 0"/>
                <a:gd name="G115" fmla="+- 1 0 0"/>
                <a:gd name="G116" fmla="+- 1 0 0"/>
                <a:gd name="G117" fmla="+- 1 0 0"/>
                <a:gd name="G118" fmla="+- 1 0 0"/>
                <a:gd name="G119" fmla="+- 1 0 0"/>
                <a:gd name="G120" fmla="+- 1 0 0"/>
                <a:gd name="G121" fmla="+- 1 0 0"/>
                <a:gd name="G122" fmla="+- 1 0 0"/>
                <a:gd name="G123" fmla="+- 1 0 0"/>
                <a:gd name="G124" fmla="+- 1 0 0"/>
                <a:gd name="G125" fmla="+- 1 0 0"/>
                <a:gd name="G126" fmla="+- 1 0 0"/>
                <a:gd name="G127" fmla="+- 1 0 0"/>
                <a:gd name="G128" fmla="+- 1 0 0"/>
                <a:gd name="G129" fmla="+- 1 0 0"/>
                <a:gd name="G130" fmla="+- 1 0 0"/>
                <a:gd name="T10" fmla="*/ 37 w 209"/>
                <a:gd name="T11" fmla="*/ 32 h 147"/>
                <a:gd name="T12" fmla="*/ 37 w 209"/>
                <a:gd name="T13" fmla="*/ 32 h 147"/>
                <a:gd name="T14" fmla="*/ 37 w 209"/>
                <a:gd name="T15" fmla="*/ 30 h 147"/>
                <a:gd name="T16" fmla="*/ 39 w 209"/>
                <a:gd name="T17" fmla="*/ 27 h 147"/>
                <a:gd name="T18" fmla="*/ 39 w 209"/>
                <a:gd name="T19" fmla="*/ 19 h 147"/>
                <a:gd name="T20" fmla="*/ 34 w 209"/>
                <a:gd name="T21" fmla="*/ 15 h 147"/>
                <a:gd name="T22" fmla="*/ 30 w 209"/>
                <a:gd name="T23" fmla="*/ 17 h 147"/>
                <a:gd name="T24" fmla="*/ 30 w 209"/>
                <a:gd name="T25" fmla="*/ 27 h 147"/>
                <a:gd name="T26" fmla="*/ 33 w 209"/>
                <a:gd name="T27" fmla="*/ 30 h 147"/>
                <a:gd name="T28" fmla="*/ 33 w 209"/>
                <a:gd name="T29" fmla="*/ 32 h 147"/>
                <a:gd name="T30" fmla="*/ 24 w 209"/>
                <a:gd name="T31" fmla="*/ 32 h 147"/>
                <a:gd name="T32" fmla="*/ 24 w 209"/>
                <a:gd name="T33" fmla="*/ 30 h 147"/>
                <a:gd name="T34" fmla="*/ 26 w 209"/>
                <a:gd name="T35" fmla="*/ 27 h 147"/>
                <a:gd name="T36" fmla="*/ 26 w 209"/>
                <a:gd name="T37" fmla="*/ 5 h 147"/>
                <a:gd name="T38" fmla="*/ 18 w 209"/>
                <a:gd name="T39" fmla="*/ 5 h 147"/>
                <a:gd name="T40" fmla="*/ 15 w 209"/>
                <a:gd name="T41" fmla="*/ 5 h 147"/>
                <a:gd name="T42" fmla="*/ 15 w 209"/>
                <a:gd name="T43" fmla="*/ 26 h 147"/>
                <a:gd name="T44" fmla="*/ 19 w 209"/>
                <a:gd name="T45" fmla="*/ 30 h 147"/>
                <a:gd name="T46" fmla="*/ 19 w 209"/>
                <a:gd name="T47" fmla="*/ 32 h 147"/>
                <a:gd name="T48" fmla="*/ 7 w 209"/>
                <a:gd name="T49" fmla="*/ 32 h 147"/>
                <a:gd name="T50" fmla="*/ 7 w 209"/>
                <a:gd name="T51" fmla="*/ 30 h 147"/>
                <a:gd name="T52" fmla="*/ 11 w 209"/>
                <a:gd name="T53" fmla="*/ 26 h 147"/>
                <a:gd name="T54" fmla="*/ 11 w 209"/>
                <a:gd name="T55" fmla="*/ 5 h 147"/>
                <a:gd name="T56" fmla="*/ 8 w 209"/>
                <a:gd name="T57" fmla="*/ 5 h 147"/>
                <a:gd name="T58" fmla="*/ 2 w 209"/>
                <a:gd name="T59" fmla="*/ 6 h 147"/>
                <a:gd name="T60" fmla="*/ 1 w 209"/>
                <a:gd name="T61" fmla="*/ 10 h 147"/>
                <a:gd name="T62" fmla="*/ 0 w 209"/>
                <a:gd name="T63" fmla="*/ 10 h 147"/>
                <a:gd name="T64" fmla="*/ 1 w 209"/>
                <a:gd name="T65" fmla="*/ 2 h 147"/>
                <a:gd name="T66" fmla="*/ 1 w 209"/>
                <a:gd name="T67" fmla="*/ 2 h 147"/>
                <a:gd name="T68" fmla="*/ 3 w 209"/>
                <a:gd name="T69" fmla="*/ 3 h 147"/>
                <a:gd name="T70" fmla="*/ 23 w 209"/>
                <a:gd name="T71" fmla="*/ 3 h 147"/>
                <a:gd name="T72" fmla="*/ 26 w 209"/>
                <a:gd name="T73" fmla="*/ 2 h 147"/>
                <a:gd name="T74" fmla="*/ 26 w 209"/>
                <a:gd name="T75" fmla="*/ 1 h 147"/>
                <a:gd name="T76" fmla="*/ 30 w 209"/>
                <a:gd name="T77" fmla="*/ 0 h 147"/>
                <a:gd name="T78" fmla="*/ 30 w 209"/>
                <a:gd name="T79" fmla="*/ 15 h 147"/>
                <a:gd name="T80" fmla="*/ 37 w 209"/>
                <a:gd name="T81" fmla="*/ 11 h 147"/>
                <a:gd name="T82" fmla="*/ 42 w 209"/>
                <a:gd name="T83" fmla="*/ 19 h 147"/>
                <a:gd name="T84" fmla="*/ 42 w 209"/>
                <a:gd name="T85" fmla="*/ 27 h 147"/>
                <a:gd name="T86" fmla="*/ 46 w 209"/>
                <a:gd name="T87" fmla="*/ 30 h 147"/>
                <a:gd name="T88" fmla="*/ 46 w 209"/>
                <a:gd name="T89" fmla="*/ 32 h 147"/>
                <a:gd name="T90" fmla="*/ 37 w 209"/>
                <a:gd name="T91" fmla="*/ 32 h 147"/>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9" h="147">
                  <a:moveTo>
                    <a:pt x="166" y="146"/>
                  </a:moveTo>
                  <a:lnTo>
                    <a:pt x="166" y="146"/>
                  </a:lnTo>
                  <a:cubicBezTo>
                    <a:pt x="166" y="140"/>
                    <a:pt x="166" y="140"/>
                    <a:pt x="166" y="140"/>
                  </a:cubicBezTo>
                  <a:cubicBezTo>
                    <a:pt x="176" y="140"/>
                    <a:pt x="176" y="135"/>
                    <a:pt x="176" y="125"/>
                  </a:cubicBezTo>
                  <a:cubicBezTo>
                    <a:pt x="176" y="88"/>
                    <a:pt x="176" y="88"/>
                    <a:pt x="176" y="88"/>
                  </a:cubicBezTo>
                  <a:cubicBezTo>
                    <a:pt x="176" y="73"/>
                    <a:pt x="171" y="68"/>
                    <a:pt x="156" y="68"/>
                  </a:cubicBezTo>
                  <a:cubicBezTo>
                    <a:pt x="151" y="68"/>
                    <a:pt x="140" y="68"/>
                    <a:pt x="135" y="78"/>
                  </a:cubicBezTo>
                  <a:cubicBezTo>
                    <a:pt x="135" y="125"/>
                    <a:pt x="135" y="125"/>
                    <a:pt x="135" y="125"/>
                  </a:cubicBezTo>
                  <a:cubicBezTo>
                    <a:pt x="135" y="135"/>
                    <a:pt x="140" y="140"/>
                    <a:pt x="151" y="140"/>
                  </a:cubicBezTo>
                  <a:cubicBezTo>
                    <a:pt x="151" y="146"/>
                    <a:pt x="151" y="146"/>
                    <a:pt x="151" y="146"/>
                  </a:cubicBezTo>
                  <a:cubicBezTo>
                    <a:pt x="109" y="146"/>
                    <a:pt x="109" y="146"/>
                    <a:pt x="109" y="146"/>
                  </a:cubicBezTo>
                  <a:cubicBezTo>
                    <a:pt x="109" y="140"/>
                    <a:pt x="109" y="140"/>
                    <a:pt x="109" y="140"/>
                  </a:cubicBezTo>
                  <a:cubicBezTo>
                    <a:pt x="120" y="140"/>
                    <a:pt x="120" y="135"/>
                    <a:pt x="120" y="125"/>
                  </a:cubicBezTo>
                  <a:cubicBezTo>
                    <a:pt x="120" y="21"/>
                    <a:pt x="120" y="21"/>
                    <a:pt x="120" y="21"/>
                  </a:cubicBezTo>
                  <a:cubicBezTo>
                    <a:pt x="109" y="21"/>
                    <a:pt x="98" y="21"/>
                    <a:pt x="83" y="21"/>
                  </a:cubicBezTo>
                  <a:cubicBezTo>
                    <a:pt x="68" y="21"/>
                    <a:pt x="68" y="21"/>
                    <a:pt x="68" y="21"/>
                  </a:cubicBezTo>
                  <a:cubicBezTo>
                    <a:pt x="68" y="119"/>
                    <a:pt x="68" y="119"/>
                    <a:pt x="68" y="119"/>
                  </a:cubicBezTo>
                  <a:cubicBezTo>
                    <a:pt x="68" y="135"/>
                    <a:pt x="68" y="140"/>
                    <a:pt x="88" y="140"/>
                  </a:cubicBezTo>
                  <a:cubicBezTo>
                    <a:pt x="88" y="146"/>
                    <a:pt x="88" y="146"/>
                    <a:pt x="88" y="146"/>
                  </a:cubicBezTo>
                  <a:cubicBezTo>
                    <a:pt x="32" y="146"/>
                    <a:pt x="32" y="146"/>
                    <a:pt x="32" y="146"/>
                  </a:cubicBezTo>
                  <a:cubicBezTo>
                    <a:pt x="32" y="140"/>
                    <a:pt x="32" y="140"/>
                    <a:pt x="32" y="140"/>
                  </a:cubicBezTo>
                  <a:cubicBezTo>
                    <a:pt x="47" y="140"/>
                    <a:pt x="52" y="135"/>
                    <a:pt x="52" y="119"/>
                  </a:cubicBezTo>
                  <a:cubicBezTo>
                    <a:pt x="52" y="21"/>
                    <a:pt x="52" y="21"/>
                    <a:pt x="52" y="21"/>
                  </a:cubicBezTo>
                  <a:cubicBezTo>
                    <a:pt x="37" y="21"/>
                    <a:pt x="37" y="21"/>
                    <a:pt x="37" y="21"/>
                  </a:cubicBezTo>
                  <a:cubicBezTo>
                    <a:pt x="21" y="21"/>
                    <a:pt x="15" y="21"/>
                    <a:pt x="10" y="26"/>
                  </a:cubicBezTo>
                  <a:cubicBezTo>
                    <a:pt x="10" y="31"/>
                    <a:pt x="10" y="36"/>
                    <a:pt x="5" y="47"/>
                  </a:cubicBezTo>
                  <a:cubicBezTo>
                    <a:pt x="0" y="47"/>
                    <a:pt x="0" y="47"/>
                    <a:pt x="0" y="47"/>
                  </a:cubicBezTo>
                  <a:cubicBezTo>
                    <a:pt x="0" y="31"/>
                    <a:pt x="0" y="21"/>
                    <a:pt x="5" y="10"/>
                  </a:cubicBezTo>
                  <a:cubicBezTo>
                    <a:pt x="10" y="16"/>
                    <a:pt x="10" y="16"/>
                    <a:pt x="15" y="16"/>
                  </a:cubicBezTo>
                  <a:cubicBezTo>
                    <a:pt x="104" y="16"/>
                    <a:pt x="104" y="16"/>
                    <a:pt x="104" y="16"/>
                  </a:cubicBezTo>
                  <a:cubicBezTo>
                    <a:pt x="120" y="16"/>
                    <a:pt x="120" y="10"/>
                    <a:pt x="120" y="10"/>
                  </a:cubicBezTo>
                  <a:cubicBezTo>
                    <a:pt x="120" y="5"/>
                    <a:pt x="120" y="5"/>
                    <a:pt x="120" y="5"/>
                  </a:cubicBezTo>
                  <a:cubicBezTo>
                    <a:pt x="125" y="5"/>
                    <a:pt x="130" y="5"/>
                    <a:pt x="135" y="0"/>
                  </a:cubicBezTo>
                  <a:cubicBezTo>
                    <a:pt x="135" y="68"/>
                    <a:pt x="135" y="68"/>
                    <a:pt x="135" y="68"/>
                  </a:cubicBezTo>
                  <a:cubicBezTo>
                    <a:pt x="145" y="63"/>
                    <a:pt x="156" y="52"/>
                    <a:pt x="166" y="52"/>
                  </a:cubicBezTo>
                  <a:cubicBezTo>
                    <a:pt x="181" y="52"/>
                    <a:pt x="192" y="63"/>
                    <a:pt x="192" y="88"/>
                  </a:cubicBezTo>
                  <a:cubicBezTo>
                    <a:pt x="192" y="125"/>
                    <a:pt x="192" y="125"/>
                    <a:pt x="192" y="125"/>
                  </a:cubicBezTo>
                  <a:cubicBezTo>
                    <a:pt x="192" y="135"/>
                    <a:pt x="197" y="140"/>
                    <a:pt x="208" y="140"/>
                  </a:cubicBezTo>
                  <a:cubicBezTo>
                    <a:pt x="208" y="146"/>
                    <a:pt x="208" y="146"/>
                    <a:pt x="208" y="146"/>
                  </a:cubicBezTo>
                  <a:lnTo>
                    <a:pt x="166" y="14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8" name="Freeform 174"/>
            <p:cNvSpPr>
              <a:spLocks noChangeArrowheads="1"/>
            </p:cNvSpPr>
            <p:nvPr/>
          </p:nvSpPr>
          <p:spPr bwMode="auto">
            <a:xfrm>
              <a:off x="20995672" y="5687511"/>
              <a:ext cx="152326" cy="22447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0 0 0"/>
                <a:gd name="G48" fmla="+- 130 0 0"/>
                <a:gd name="G49" fmla="+- 130 0 0"/>
                <a:gd name="G50" fmla="+- 124 0 0"/>
                <a:gd name="G51" fmla="+- 124 0 0"/>
                <a:gd name="G52" fmla="+- 124 0 0"/>
                <a:gd name="G53" fmla="*/ 1 0 0"/>
                <a:gd name="G54" fmla="+- 1 0 0"/>
                <a:gd name="G55" fmla="+- 1 0 0"/>
                <a:gd name="G56" fmla="+- 1 0 0"/>
                <a:gd name="G57" fmla="+- 1 0 0"/>
                <a:gd name="G58" fmla="+- 1 0 0"/>
                <a:gd name="G59" fmla="+- 1 0 0"/>
                <a:gd name="G60" fmla="*/ 1 0 0"/>
                <a:gd name="G61" fmla="+- 5 0 0"/>
                <a:gd name="G62" fmla="+- 1 0 0"/>
                <a:gd name="G63" fmla="+- 1 0 0"/>
                <a:gd name="G64" fmla="+- 1 0 0"/>
                <a:gd name="G65" fmla="+- 1 0 0"/>
                <a:gd name="G66" fmla="+- 1 0 0"/>
                <a:gd name="G67" fmla="+- 1 0 0"/>
                <a:gd name="G68" fmla="+- 1 0 0"/>
                <a:gd name="G69" fmla="+- 1 0 0"/>
                <a:gd name="G70" fmla="+- 1 0 0"/>
                <a:gd name="G71" fmla="+- 1 0 0"/>
                <a:gd name="T0" fmla="*/ 19 w 94"/>
                <a:gd name="T1" fmla="*/ 6 h 131"/>
                <a:gd name="T2" fmla="*/ 19 w 94"/>
                <a:gd name="T3" fmla="*/ 6 h 131"/>
                <a:gd name="T4" fmla="*/ 18 w 94"/>
                <a:gd name="T5" fmla="*/ 2 h 131"/>
                <a:gd name="T6" fmla="*/ 12 w 94"/>
                <a:gd name="T7" fmla="*/ 1 h 131"/>
                <a:gd name="T8" fmla="*/ 9 w 94"/>
                <a:gd name="T9" fmla="*/ 1 h 131"/>
                <a:gd name="T10" fmla="*/ 8 w 94"/>
                <a:gd name="T11" fmla="*/ 2 h 131"/>
                <a:gd name="T12" fmla="*/ 8 w 94"/>
                <a:gd name="T13" fmla="*/ 13 h 131"/>
                <a:gd name="T14" fmla="*/ 12 w 94"/>
                <a:gd name="T15" fmla="*/ 13 h 131"/>
                <a:gd name="T16" fmla="*/ 16 w 94"/>
                <a:gd name="T17" fmla="*/ 10 h 131"/>
                <a:gd name="T18" fmla="*/ 18 w 94"/>
                <a:gd name="T19" fmla="*/ 10 h 131"/>
                <a:gd name="T20" fmla="*/ 18 w 94"/>
                <a:gd name="T21" fmla="*/ 18 h 131"/>
                <a:gd name="T22" fmla="*/ 16 w 94"/>
                <a:gd name="T23" fmla="*/ 18 h 131"/>
                <a:gd name="T24" fmla="*/ 12 w 94"/>
                <a:gd name="T25" fmla="*/ 15 h 131"/>
                <a:gd name="T26" fmla="*/ 8 w 94"/>
                <a:gd name="T27" fmla="*/ 15 h 131"/>
                <a:gd name="T28" fmla="*/ 8 w 94"/>
                <a:gd name="T29" fmla="*/ 23 h 131"/>
                <a:gd name="T30" fmla="*/ 12 w 94"/>
                <a:gd name="T31" fmla="*/ 27 h 131"/>
                <a:gd name="T32" fmla="*/ 12 w 94"/>
                <a:gd name="T33" fmla="*/ 29 h 131"/>
                <a:gd name="T34" fmla="*/ 0 w 94"/>
                <a:gd name="T35" fmla="*/ 29 h 131"/>
                <a:gd name="T36" fmla="*/ 0 w 94"/>
                <a:gd name="T37" fmla="*/ 27 h 131"/>
                <a:gd name="T38" fmla="*/ 4 w 94"/>
                <a:gd name="T39" fmla="*/ 23 h 131"/>
                <a:gd name="T40" fmla="*/ 4 w 94"/>
                <a:gd name="T41" fmla="*/ 6 h 131"/>
                <a:gd name="T42" fmla="*/ 0 w 94"/>
                <a:gd name="T43" fmla="*/ 1 h 131"/>
                <a:gd name="T44" fmla="*/ 0 w 94"/>
                <a:gd name="T45" fmla="*/ 0 h 131"/>
                <a:gd name="T46" fmla="*/ 20 w 94"/>
                <a:gd name="T47" fmla="*/ 0 h 131"/>
                <a:gd name="T48" fmla="*/ 20 w 94"/>
                <a:gd name="T49" fmla="*/ 6 h 131"/>
                <a:gd name="T50" fmla="*/ 19 w 94"/>
                <a:gd name="T51" fmla="*/ 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31">
                  <a:moveTo>
                    <a:pt x="88" y="26"/>
                  </a:moveTo>
                  <a:lnTo>
                    <a:pt x="88" y="26"/>
                  </a:lnTo>
                  <a:cubicBezTo>
                    <a:pt x="83" y="20"/>
                    <a:pt x="83" y="15"/>
                    <a:pt x="83" y="10"/>
                  </a:cubicBezTo>
                  <a:cubicBezTo>
                    <a:pt x="77" y="5"/>
                    <a:pt x="72" y="5"/>
                    <a:pt x="57" y="5"/>
                  </a:cubicBezTo>
                  <a:cubicBezTo>
                    <a:pt x="42" y="5"/>
                    <a:pt x="42" y="5"/>
                    <a:pt x="42" y="5"/>
                  </a:cubicBezTo>
                  <a:cubicBezTo>
                    <a:pt x="36" y="5"/>
                    <a:pt x="36" y="5"/>
                    <a:pt x="36" y="10"/>
                  </a:cubicBezTo>
                  <a:cubicBezTo>
                    <a:pt x="36" y="57"/>
                    <a:pt x="36" y="57"/>
                    <a:pt x="36" y="57"/>
                  </a:cubicBezTo>
                  <a:cubicBezTo>
                    <a:pt x="57" y="57"/>
                    <a:pt x="57" y="57"/>
                    <a:pt x="57" y="57"/>
                  </a:cubicBezTo>
                  <a:cubicBezTo>
                    <a:pt x="77" y="57"/>
                    <a:pt x="77" y="57"/>
                    <a:pt x="77" y="47"/>
                  </a:cubicBezTo>
                  <a:cubicBezTo>
                    <a:pt x="83" y="47"/>
                    <a:pt x="83" y="47"/>
                    <a:pt x="83" y="47"/>
                  </a:cubicBezTo>
                  <a:cubicBezTo>
                    <a:pt x="83" y="83"/>
                    <a:pt x="83" y="83"/>
                    <a:pt x="83" y="83"/>
                  </a:cubicBezTo>
                  <a:cubicBezTo>
                    <a:pt x="77" y="83"/>
                    <a:pt x="77" y="83"/>
                    <a:pt x="77" y="83"/>
                  </a:cubicBezTo>
                  <a:cubicBezTo>
                    <a:pt x="77" y="67"/>
                    <a:pt x="77" y="67"/>
                    <a:pt x="57" y="67"/>
                  </a:cubicBezTo>
                  <a:cubicBezTo>
                    <a:pt x="36" y="67"/>
                    <a:pt x="36" y="67"/>
                    <a:pt x="36" y="67"/>
                  </a:cubicBezTo>
                  <a:cubicBezTo>
                    <a:pt x="36" y="103"/>
                    <a:pt x="36" y="103"/>
                    <a:pt x="36" y="103"/>
                  </a:cubicBezTo>
                  <a:cubicBezTo>
                    <a:pt x="36" y="119"/>
                    <a:pt x="36" y="124"/>
                    <a:pt x="57" y="124"/>
                  </a:cubicBezTo>
                  <a:cubicBezTo>
                    <a:pt x="57" y="130"/>
                    <a:pt x="57" y="130"/>
                    <a:pt x="57" y="130"/>
                  </a:cubicBezTo>
                  <a:cubicBezTo>
                    <a:pt x="0" y="130"/>
                    <a:pt x="0" y="130"/>
                    <a:pt x="0" y="130"/>
                  </a:cubicBezTo>
                  <a:cubicBezTo>
                    <a:pt x="0" y="124"/>
                    <a:pt x="0" y="124"/>
                    <a:pt x="0" y="124"/>
                  </a:cubicBezTo>
                  <a:cubicBezTo>
                    <a:pt x="16" y="124"/>
                    <a:pt x="21" y="119"/>
                    <a:pt x="21" y="103"/>
                  </a:cubicBezTo>
                  <a:cubicBezTo>
                    <a:pt x="21" y="26"/>
                    <a:pt x="21" y="26"/>
                    <a:pt x="21" y="26"/>
                  </a:cubicBezTo>
                  <a:cubicBezTo>
                    <a:pt x="21" y="5"/>
                    <a:pt x="16" y="5"/>
                    <a:pt x="0" y="5"/>
                  </a:cubicBezTo>
                  <a:cubicBezTo>
                    <a:pt x="0" y="0"/>
                    <a:pt x="0" y="0"/>
                    <a:pt x="0" y="0"/>
                  </a:cubicBezTo>
                  <a:cubicBezTo>
                    <a:pt x="93" y="0"/>
                    <a:pt x="93" y="0"/>
                    <a:pt x="93" y="0"/>
                  </a:cubicBezTo>
                  <a:cubicBezTo>
                    <a:pt x="93" y="5"/>
                    <a:pt x="93" y="15"/>
                    <a:pt x="93" y="26"/>
                  </a:cubicBezTo>
                  <a:lnTo>
                    <a:pt x="88" y="2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9" name="Freeform 175"/>
            <p:cNvSpPr>
              <a:spLocks noChangeArrowheads="1"/>
            </p:cNvSpPr>
            <p:nvPr/>
          </p:nvSpPr>
          <p:spPr bwMode="auto">
            <a:xfrm>
              <a:off x="21188084" y="5759662"/>
              <a:ext cx="104224" cy="16033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94 0 0"/>
                <a:gd name="G28" fmla="+- 94 0 0"/>
                <a:gd name="G29" fmla="+- 94 0 0"/>
                <a:gd name="G30" fmla="+- 88 0 0"/>
                <a:gd name="G31" fmla="+- 88 0 0"/>
                <a:gd name="G32" fmla="+- 88 0 0"/>
                <a:gd name="G33" fmla="*/ 1 0 0"/>
                <a:gd name="T0" fmla="*/ 88 256 1"/>
                <a:gd name="T1" fmla="*/ 0 256 1"/>
                <a:gd name="G34" fmla="+- 0 T0 T1"/>
                <a:gd name="G35" fmla="cos G33 G34"/>
                <a:gd name="G36" fmla="*/ 1 0 0"/>
                <a:gd name="G37" fmla="*/ 1 0 0"/>
                <a:gd name="G38" fmla="*/ 1 0 0"/>
                <a:gd name="G39" fmla="*/ 1 0 0"/>
                <a:gd name="G40" fmla="*/ 1 0 0"/>
                <a:gd name="G41" fmla="*/ 1 0 0"/>
                <a:gd name="G42" fmla="*/ 1 0 0"/>
                <a:gd name="T2" fmla="*/ 16 256 1"/>
                <a:gd name="T3" fmla="*/ 0 256 1"/>
                <a:gd name="G43" fmla="+- 0 T2 T3"/>
                <a:gd name="G44" fmla="cos G42 G43"/>
                <a:gd name="G45" fmla="+- 16 0 0"/>
                <a:gd name="G46" fmla="+- 11 0 0"/>
                <a:gd name="G47" fmla="+- 11 0 0"/>
                <a:gd name="G48" fmla="+- 11 0 0"/>
                <a:gd name="G49" fmla="*/ 1 0 0"/>
                <a:gd name="T4" fmla="*/ 11 256 1"/>
                <a:gd name="T5" fmla="*/ 0 256 1"/>
                <a:gd name="G50" fmla="+- 0 T4 T5"/>
                <a:gd name="G51" fmla="cos G49 G50"/>
                <a:gd name="G52" fmla="+- 1 0 0"/>
                <a:gd name="G53" fmla="+- 1 0 0"/>
                <a:gd name="G54" fmla="+- 1 0 0"/>
                <a:gd name="G55" fmla="+- 1 0 0"/>
                <a:gd name="G56" fmla="+- 1 0 0"/>
                <a:gd name="T6" fmla="*/ 6 w 68"/>
                <a:gd name="T7" fmla="*/ 6 h 95"/>
                <a:gd name="T8" fmla="*/ 6 w 68"/>
                <a:gd name="T9" fmla="*/ 6 h 95"/>
                <a:gd name="T10" fmla="*/ 11 w 68"/>
                <a:gd name="T11" fmla="*/ 0 h 95"/>
                <a:gd name="T12" fmla="*/ 14 w 68"/>
                <a:gd name="T13" fmla="*/ 2 h 95"/>
                <a:gd name="T14" fmla="*/ 12 w 68"/>
                <a:gd name="T15" fmla="*/ 5 h 95"/>
                <a:gd name="T16" fmla="*/ 11 w 68"/>
                <a:gd name="T17" fmla="*/ 5 h 95"/>
                <a:gd name="T18" fmla="*/ 9 w 68"/>
                <a:gd name="T19" fmla="*/ 4 h 95"/>
                <a:gd name="T20" fmla="*/ 6 w 68"/>
                <a:gd name="T21" fmla="*/ 8 h 95"/>
                <a:gd name="T22" fmla="*/ 6 w 68"/>
                <a:gd name="T23" fmla="*/ 16 h 95"/>
                <a:gd name="T24" fmla="*/ 9 w 68"/>
                <a:gd name="T25" fmla="*/ 19 h 95"/>
                <a:gd name="T26" fmla="*/ 9 w 68"/>
                <a:gd name="T27" fmla="*/ 21 h 95"/>
                <a:gd name="T28" fmla="*/ 0 w 68"/>
                <a:gd name="T29" fmla="*/ 21 h 95"/>
                <a:gd name="T30" fmla="*/ 0 w 68"/>
                <a:gd name="T31" fmla="*/ 19 h 95"/>
                <a:gd name="T32" fmla="*/ 3 w 68"/>
                <a:gd name="T33" fmla="*/ 16 h 95"/>
                <a:gd name="T34" fmla="*/ 3 w 68"/>
                <a:gd name="T35" fmla="*/ 7 h 95"/>
                <a:gd name="T36" fmla="*/ 0 w 68"/>
                <a:gd name="T37" fmla="*/ 4 h 95"/>
                <a:gd name="T38" fmla="*/ 0 w 68"/>
                <a:gd name="T39" fmla="*/ 2 h 95"/>
                <a:gd name="T40" fmla="*/ 6 w 68"/>
                <a:gd name="T41" fmla="*/ 0 h 95"/>
                <a:gd name="T42" fmla="*/ 6 w 68"/>
                <a:gd name="T43" fmla="*/ 6 h 95"/>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 h="95">
                  <a:moveTo>
                    <a:pt x="31" y="26"/>
                  </a:moveTo>
                  <a:lnTo>
                    <a:pt x="31" y="26"/>
                  </a:lnTo>
                  <a:cubicBezTo>
                    <a:pt x="36" y="16"/>
                    <a:pt x="46" y="0"/>
                    <a:pt x="51" y="0"/>
                  </a:cubicBezTo>
                  <a:cubicBezTo>
                    <a:pt x="62" y="0"/>
                    <a:pt x="67" y="5"/>
                    <a:pt x="67" y="11"/>
                  </a:cubicBezTo>
                  <a:cubicBezTo>
                    <a:pt x="67" y="16"/>
                    <a:pt x="62" y="21"/>
                    <a:pt x="57" y="21"/>
                  </a:cubicBezTo>
                  <a:cubicBezTo>
                    <a:pt x="57" y="21"/>
                    <a:pt x="57" y="21"/>
                    <a:pt x="51" y="21"/>
                  </a:cubicBezTo>
                  <a:lnTo>
                    <a:pt x="46" y="16"/>
                  </a:lnTo>
                  <a:cubicBezTo>
                    <a:pt x="41" y="16"/>
                    <a:pt x="36" y="26"/>
                    <a:pt x="31" y="36"/>
                  </a:cubicBezTo>
                  <a:cubicBezTo>
                    <a:pt x="31" y="73"/>
                    <a:pt x="31" y="73"/>
                    <a:pt x="31" y="73"/>
                  </a:cubicBezTo>
                  <a:cubicBezTo>
                    <a:pt x="31" y="83"/>
                    <a:pt x="31" y="88"/>
                    <a:pt x="46" y="88"/>
                  </a:cubicBezTo>
                  <a:cubicBezTo>
                    <a:pt x="46" y="94"/>
                    <a:pt x="46" y="94"/>
                    <a:pt x="46" y="94"/>
                  </a:cubicBezTo>
                  <a:cubicBezTo>
                    <a:pt x="0" y="94"/>
                    <a:pt x="0" y="94"/>
                    <a:pt x="0" y="94"/>
                  </a:cubicBezTo>
                  <a:cubicBezTo>
                    <a:pt x="0" y="88"/>
                    <a:pt x="0" y="88"/>
                    <a:pt x="0" y="88"/>
                  </a:cubicBezTo>
                  <a:cubicBezTo>
                    <a:pt x="10" y="88"/>
                    <a:pt x="15" y="83"/>
                    <a:pt x="15" y="73"/>
                  </a:cubicBezTo>
                  <a:cubicBezTo>
                    <a:pt x="15" y="31"/>
                    <a:pt x="15" y="31"/>
                    <a:pt x="15" y="31"/>
                  </a:cubicBezTo>
                  <a:cubicBezTo>
                    <a:pt x="15" y="16"/>
                    <a:pt x="10" y="16"/>
                    <a:pt x="0" y="16"/>
                  </a:cubicBezTo>
                  <a:cubicBezTo>
                    <a:pt x="0" y="11"/>
                    <a:pt x="0" y="11"/>
                    <a:pt x="0" y="11"/>
                  </a:cubicBezTo>
                  <a:cubicBezTo>
                    <a:pt x="10" y="11"/>
                    <a:pt x="21" y="5"/>
                    <a:pt x="31" y="0"/>
                  </a:cubicBezTo>
                  <a:cubicBezTo>
                    <a:pt x="31" y="26"/>
                    <a:pt x="31" y="26"/>
                    <a:pt x="31" y="26"/>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0" name="Freeform 176"/>
            <p:cNvSpPr>
              <a:spLocks noChangeArrowheads="1"/>
            </p:cNvSpPr>
            <p:nvPr/>
          </p:nvSpPr>
          <p:spPr bwMode="auto">
            <a:xfrm>
              <a:off x="21829463" y="5679494"/>
              <a:ext cx="128276" cy="23248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36 256 1"/>
                <a:gd name="T1" fmla="*/ 0 256 1"/>
                <a:gd name="G21" fmla="+- 0 T0 T1"/>
                <a:gd name="G22" fmla="cos G20 G21"/>
                <a:gd name="G23" fmla="+- 130 0 0"/>
                <a:gd name="G24" fmla="+- 130 0 0"/>
                <a:gd name="G25" fmla="+- 125 0 0"/>
                <a:gd name="G26" fmla="+- 109 0 0"/>
                <a:gd name="G27" fmla="+- 99 0 0"/>
                <a:gd name="G28" fmla="+- 99 0 0"/>
                <a:gd name="G29" fmla="+- 99 0 0"/>
                <a:gd name="G30" fmla="+- 99 0 0"/>
                <a:gd name="G31" fmla="*/ 1 0 0"/>
                <a:gd name="T2" fmla="*/ 109 256 1"/>
                <a:gd name="T3" fmla="*/ 0 256 1"/>
                <a:gd name="G32" fmla="+- 0 T2 T3"/>
                <a:gd name="G33" fmla="cos G31 G32"/>
                <a:gd name="G34" fmla="*/ 1 0 0"/>
                <a:gd name="G35" fmla="+- 1 0 0"/>
                <a:gd name="G36" fmla="+- 1 0 0"/>
                <a:gd name="G37" fmla="+- 1 0 0"/>
                <a:gd name="G38" fmla="+- 1 0 0"/>
                <a:gd name="G39" fmla="+- 1 0 0"/>
                <a:gd name="G40" fmla="+- 1 0 0"/>
                <a:gd name="G41" fmla="+- 1 0 0"/>
                <a:gd name="G42" fmla="+- 1 0 0"/>
                <a:gd name="G43" fmla="+- 58 0 0"/>
                <a:gd name="G44" fmla="+- 37 0 0"/>
                <a:gd name="G45" fmla="+- 16 0 0"/>
                <a:gd name="G46" fmla="+- 1 0 0"/>
                <a:gd name="G47" fmla="+- 1 0 0"/>
                <a:gd name="G48" fmla="+- 1 0 0"/>
                <a:gd name="G49" fmla="+- 1 0 0"/>
                <a:gd name="G50" fmla="+- 1 0 0"/>
                <a:gd name="G51" fmla="+- 1 0 0"/>
                <a:gd name="G52" fmla="+- 1 0 0"/>
                <a:gd name="G53" fmla="+- 1 0 0"/>
                <a:gd name="G54" fmla="+- 1 0 0"/>
                <a:gd name="T4" fmla="*/ 14 w 79"/>
                <a:gd name="T5" fmla="*/ 8 h 137"/>
                <a:gd name="T6" fmla="*/ 14 w 79"/>
                <a:gd name="T7" fmla="*/ 8 h 137"/>
                <a:gd name="T8" fmla="*/ 9 w 79"/>
                <a:gd name="T9" fmla="*/ 1 h 137"/>
                <a:gd name="T10" fmla="*/ 5 w 79"/>
                <a:gd name="T11" fmla="*/ 7 h 137"/>
                <a:gd name="T12" fmla="*/ 10 w 79"/>
                <a:gd name="T13" fmla="*/ 13 h 137"/>
                <a:gd name="T14" fmla="*/ 17 w 79"/>
                <a:gd name="T15" fmla="*/ 22 h 137"/>
                <a:gd name="T16" fmla="*/ 8 w 79"/>
                <a:gd name="T17" fmla="*/ 30 h 137"/>
                <a:gd name="T18" fmla="*/ 3 w 79"/>
                <a:gd name="T19" fmla="*/ 30 h 137"/>
                <a:gd name="T20" fmla="*/ 1 w 79"/>
                <a:gd name="T21" fmla="*/ 28 h 137"/>
                <a:gd name="T22" fmla="*/ 0 w 79"/>
                <a:gd name="T23" fmla="*/ 22 h 137"/>
                <a:gd name="T24" fmla="*/ 1 w 79"/>
                <a:gd name="T25" fmla="*/ 22 h 137"/>
                <a:gd name="T26" fmla="*/ 8 w 79"/>
                <a:gd name="T27" fmla="*/ 28 h 137"/>
                <a:gd name="T28" fmla="*/ 13 w 79"/>
                <a:gd name="T29" fmla="*/ 23 h 137"/>
                <a:gd name="T30" fmla="*/ 8 w 79"/>
                <a:gd name="T31" fmla="*/ 17 h 137"/>
                <a:gd name="T32" fmla="*/ 1 w 79"/>
                <a:gd name="T33" fmla="*/ 8 h 137"/>
                <a:gd name="T34" fmla="*/ 10 w 79"/>
                <a:gd name="T35" fmla="*/ 0 h 137"/>
                <a:gd name="T36" fmla="*/ 14 w 79"/>
                <a:gd name="T37" fmla="*/ 1 h 137"/>
                <a:gd name="T38" fmla="*/ 15 w 79"/>
                <a:gd name="T39" fmla="*/ 7 h 137"/>
                <a:gd name="T40" fmla="*/ 14 w 79"/>
                <a:gd name="T41" fmla="*/ 8 h 13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137">
                  <a:moveTo>
                    <a:pt x="67" y="37"/>
                  </a:moveTo>
                  <a:lnTo>
                    <a:pt x="67" y="37"/>
                  </a:lnTo>
                  <a:cubicBezTo>
                    <a:pt x="62" y="21"/>
                    <a:pt x="57" y="6"/>
                    <a:pt x="42" y="6"/>
                  </a:cubicBezTo>
                  <a:cubicBezTo>
                    <a:pt x="26" y="6"/>
                    <a:pt x="21" y="21"/>
                    <a:pt x="21" y="32"/>
                  </a:cubicBezTo>
                  <a:cubicBezTo>
                    <a:pt x="21" y="42"/>
                    <a:pt x="26" y="53"/>
                    <a:pt x="47" y="58"/>
                  </a:cubicBezTo>
                  <a:cubicBezTo>
                    <a:pt x="62" y="68"/>
                    <a:pt x="78" y="78"/>
                    <a:pt x="78" y="99"/>
                  </a:cubicBezTo>
                  <a:cubicBezTo>
                    <a:pt x="78" y="120"/>
                    <a:pt x="62" y="136"/>
                    <a:pt x="37" y="136"/>
                  </a:cubicBezTo>
                  <a:cubicBezTo>
                    <a:pt x="26" y="136"/>
                    <a:pt x="21" y="136"/>
                    <a:pt x="15" y="136"/>
                  </a:cubicBezTo>
                  <a:cubicBezTo>
                    <a:pt x="10" y="136"/>
                    <a:pt x="5" y="130"/>
                    <a:pt x="5" y="130"/>
                  </a:cubicBezTo>
                  <a:cubicBezTo>
                    <a:pt x="5" y="125"/>
                    <a:pt x="0" y="109"/>
                    <a:pt x="0" y="99"/>
                  </a:cubicBezTo>
                  <a:cubicBezTo>
                    <a:pt x="5" y="99"/>
                    <a:pt x="5" y="99"/>
                    <a:pt x="5" y="99"/>
                  </a:cubicBezTo>
                  <a:cubicBezTo>
                    <a:pt x="10" y="109"/>
                    <a:pt x="15" y="130"/>
                    <a:pt x="37" y="130"/>
                  </a:cubicBezTo>
                  <a:cubicBezTo>
                    <a:pt x="52" y="130"/>
                    <a:pt x="62" y="120"/>
                    <a:pt x="62" y="104"/>
                  </a:cubicBezTo>
                  <a:cubicBezTo>
                    <a:pt x="62" y="94"/>
                    <a:pt x="52" y="83"/>
                    <a:pt x="37" y="78"/>
                  </a:cubicBezTo>
                  <a:cubicBezTo>
                    <a:pt x="21" y="68"/>
                    <a:pt x="5" y="58"/>
                    <a:pt x="5" y="37"/>
                  </a:cubicBezTo>
                  <a:cubicBezTo>
                    <a:pt x="5" y="16"/>
                    <a:pt x="21" y="0"/>
                    <a:pt x="47" y="0"/>
                  </a:cubicBezTo>
                  <a:cubicBezTo>
                    <a:pt x="52" y="0"/>
                    <a:pt x="62" y="0"/>
                    <a:pt x="67" y="6"/>
                  </a:cubicBezTo>
                  <a:cubicBezTo>
                    <a:pt x="72" y="11"/>
                    <a:pt x="72" y="21"/>
                    <a:pt x="72" y="32"/>
                  </a:cubicBezTo>
                  <a:lnTo>
                    <a:pt x="67" y="37"/>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1" name="Freeform 177"/>
            <p:cNvSpPr>
              <a:spLocks noChangeArrowheads="1"/>
            </p:cNvSpPr>
            <p:nvPr/>
          </p:nvSpPr>
          <p:spPr bwMode="auto">
            <a:xfrm>
              <a:off x="21997825" y="5759662"/>
              <a:ext cx="128276" cy="16033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83 0 0"/>
                <a:gd name="G13" fmla="+- 73 0 0"/>
                <a:gd name="G14" fmla="+- 62 0 0"/>
                <a:gd name="G15" fmla="+- 52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31 0 0"/>
                <a:gd name="G34" fmla="+- 31 0 0"/>
                <a:gd name="G35" fmla="+- 26 0 0"/>
                <a:gd name="G36" fmla="+- 21 0 0"/>
                <a:gd name="G37" fmla="+- 2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T0" fmla="*/ 14 w 79"/>
                <a:gd name="T1" fmla="*/ 21 h 95"/>
                <a:gd name="T2" fmla="*/ 14 w 79"/>
                <a:gd name="T3" fmla="*/ 21 h 95"/>
                <a:gd name="T4" fmla="*/ 11 w 79"/>
                <a:gd name="T5" fmla="*/ 21 h 95"/>
                <a:gd name="T6" fmla="*/ 10 w 79"/>
                <a:gd name="T7" fmla="*/ 18 h 95"/>
                <a:gd name="T8" fmla="*/ 6 w 79"/>
                <a:gd name="T9" fmla="*/ 21 h 95"/>
                <a:gd name="T10" fmla="*/ 0 w 79"/>
                <a:gd name="T11" fmla="*/ 16 h 95"/>
                <a:gd name="T12" fmla="*/ 3 w 79"/>
                <a:gd name="T13" fmla="*/ 11 h 95"/>
                <a:gd name="T14" fmla="*/ 10 w 79"/>
                <a:gd name="T15" fmla="*/ 8 h 95"/>
                <a:gd name="T16" fmla="*/ 10 w 79"/>
                <a:gd name="T17" fmla="*/ 8 h 95"/>
                <a:gd name="T18" fmla="*/ 7 w 79"/>
                <a:gd name="T19" fmla="*/ 2 h 95"/>
                <a:gd name="T20" fmla="*/ 5 w 79"/>
                <a:gd name="T21" fmla="*/ 4 h 95"/>
                <a:gd name="T22" fmla="*/ 3 w 79"/>
                <a:gd name="T23" fmla="*/ 6 h 95"/>
                <a:gd name="T24" fmla="*/ 2 w 79"/>
                <a:gd name="T25" fmla="*/ 7 h 95"/>
                <a:gd name="T26" fmla="*/ 0 w 79"/>
                <a:gd name="T27" fmla="*/ 6 h 95"/>
                <a:gd name="T28" fmla="*/ 2 w 79"/>
                <a:gd name="T29" fmla="*/ 4 h 95"/>
                <a:gd name="T30" fmla="*/ 8 w 79"/>
                <a:gd name="T31" fmla="*/ 0 h 95"/>
                <a:gd name="T32" fmla="*/ 12 w 79"/>
                <a:gd name="T33" fmla="*/ 1 h 95"/>
                <a:gd name="T34" fmla="*/ 14 w 79"/>
                <a:gd name="T35" fmla="*/ 7 h 95"/>
                <a:gd name="T36" fmla="*/ 14 w 79"/>
                <a:gd name="T37" fmla="*/ 15 h 95"/>
                <a:gd name="T38" fmla="*/ 16 w 79"/>
                <a:gd name="T39" fmla="*/ 18 h 95"/>
                <a:gd name="T40" fmla="*/ 17 w 79"/>
                <a:gd name="T41" fmla="*/ 17 h 95"/>
                <a:gd name="T42" fmla="*/ 17 w 79"/>
                <a:gd name="T43" fmla="*/ 18 h 95"/>
                <a:gd name="T44" fmla="*/ 14 w 79"/>
                <a:gd name="T45" fmla="*/ 21 h 95"/>
                <a:gd name="T46" fmla="*/ 10 w 79"/>
                <a:gd name="T47" fmla="*/ 10 h 95"/>
                <a:gd name="T48" fmla="*/ 10 w 79"/>
                <a:gd name="T49" fmla="*/ 10 h 95"/>
                <a:gd name="T50" fmla="*/ 7 w 79"/>
                <a:gd name="T51" fmla="*/ 11 h 95"/>
                <a:gd name="T52" fmla="*/ 3 w 79"/>
                <a:gd name="T53" fmla="*/ 15 h 95"/>
                <a:gd name="T54" fmla="*/ 7 w 79"/>
                <a:gd name="T55" fmla="*/ 18 h 95"/>
                <a:gd name="T56" fmla="*/ 10 w 79"/>
                <a:gd name="T57" fmla="*/ 17 h 95"/>
                <a:gd name="T58" fmla="*/ 10 w 79"/>
                <a:gd name="T59" fmla="*/ 1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5">
                  <a:moveTo>
                    <a:pt x="63" y="94"/>
                  </a:moveTo>
                  <a:lnTo>
                    <a:pt x="63" y="94"/>
                  </a:lnTo>
                  <a:cubicBezTo>
                    <a:pt x="63" y="94"/>
                    <a:pt x="57" y="94"/>
                    <a:pt x="52" y="94"/>
                  </a:cubicBezTo>
                  <a:cubicBezTo>
                    <a:pt x="52" y="88"/>
                    <a:pt x="52" y="88"/>
                    <a:pt x="47" y="83"/>
                  </a:cubicBezTo>
                  <a:cubicBezTo>
                    <a:pt x="42" y="88"/>
                    <a:pt x="32" y="94"/>
                    <a:pt x="27" y="94"/>
                  </a:cubicBezTo>
                  <a:cubicBezTo>
                    <a:pt x="11" y="94"/>
                    <a:pt x="0" y="83"/>
                    <a:pt x="0" y="73"/>
                  </a:cubicBezTo>
                  <a:cubicBezTo>
                    <a:pt x="0" y="62"/>
                    <a:pt x="5" y="52"/>
                    <a:pt x="16" y="52"/>
                  </a:cubicBezTo>
                  <a:cubicBezTo>
                    <a:pt x="32" y="47"/>
                    <a:pt x="42" y="41"/>
                    <a:pt x="47" y="36"/>
                  </a:cubicBezTo>
                  <a:cubicBezTo>
                    <a:pt x="47" y="21"/>
                    <a:pt x="42" y="11"/>
                    <a:pt x="32" y="11"/>
                  </a:cubicBezTo>
                  <a:cubicBezTo>
                    <a:pt x="27" y="11"/>
                    <a:pt x="27" y="11"/>
                    <a:pt x="21" y="16"/>
                  </a:cubicBezTo>
                  <a:cubicBezTo>
                    <a:pt x="21" y="16"/>
                    <a:pt x="16" y="21"/>
                    <a:pt x="16" y="26"/>
                  </a:cubicBezTo>
                  <a:cubicBezTo>
                    <a:pt x="16" y="31"/>
                    <a:pt x="16" y="31"/>
                    <a:pt x="11" y="31"/>
                  </a:cubicBezTo>
                  <a:cubicBezTo>
                    <a:pt x="5" y="31"/>
                    <a:pt x="0" y="31"/>
                    <a:pt x="0" y="26"/>
                  </a:cubicBezTo>
                  <a:cubicBezTo>
                    <a:pt x="0" y="21"/>
                    <a:pt x="5" y="21"/>
                    <a:pt x="11" y="16"/>
                  </a:cubicBezTo>
                  <a:cubicBezTo>
                    <a:pt x="16" y="11"/>
                    <a:pt x="27" y="5"/>
                    <a:pt x="37" y="0"/>
                  </a:cubicBezTo>
                  <a:cubicBezTo>
                    <a:pt x="47" y="0"/>
                    <a:pt x="52" y="5"/>
                    <a:pt x="57" y="5"/>
                  </a:cubicBezTo>
                  <a:cubicBezTo>
                    <a:pt x="63" y="16"/>
                    <a:pt x="63" y="21"/>
                    <a:pt x="63" y="31"/>
                  </a:cubicBezTo>
                  <a:cubicBezTo>
                    <a:pt x="63" y="67"/>
                    <a:pt x="63" y="67"/>
                    <a:pt x="63" y="67"/>
                  </a:cubicBezTo>
                  <a:cubicBezTo>
                    <a:pt x="63" y="78"/>
                    <a:pt x="68" y="83"/>
                    <a:pt x="73" y="83"/>
                  </a:cubicBezTo>
                  <a:cubicBezTo>
                    <a:pt x="73" y="83"/>
                    <a:pt x="78" y="83"/>
                    <a:pt x="78" y="78"/>
                  </a:cubicBezTo>
                  <a:cubicBezTo>
                    <a:pt x="78" y="83"/>
                    <a:pt x="78" y="83"/>
                    <a:pt x="78" y="83"/>
                  </a:cubicBezTo>
                  <a:lnTo>
                    <a:pt x="63" y="94"/>
                  </a:lnTo>
                  <a:close/>
                  <a:moveTo>
                    <a:pt x="47" y="47"/>
                  </a:moveTo>
                  <a:lnTo>
                    <a:pt x="47" y="47"/>
                  </a:lnTo>
                  <a:cubicBezTo>
                    <a:pt x="47" y="47"/>
                    <a:pt x="37" y="52"/>
                    <a:pt x="32" y="52"/>
                  </a:cubicBezTo>
                  <a:cubicBezTo>
                    <a:pt x="21" y="57"/>
                    <a:pt x="16" y="62"/>
                    <a:pt x="16" y="67"/>
                  </a:cubicBezTo>
                  <a:cubicBezTo>
                    <a:pt x="16" y="78"/>
                    <a:pt x="27" y="83"/>
                    <a:pt x="32" y="83"/>
                  </a:cubicBezTo>
                  <a:cubicBezTo>
                    <a:pt x="37" y="83"/>
                    <a:pt x="47" y="78"/>
                    <a:pt x="47" y="78"/>
                  </a:cubicBezTo>
                  <a:lnTo>
                    <a:pt x="47" y="47"/>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2" name="Freeform 178"/>
            <p:cNvSpPr>
              <a:spLocks noChangeArrowheads="1"/>
            </p:cNvSpPr>
            <p:nvPr/>
          </p:nvSpPr>
          <p:spPr bwMode="auto">
            <a:xfrm>
              <a:off x="16938958" y="6401008"/>
              <a:ext cx="104224" cy="256539"/>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8"/>
                <a:gd name="T1" fmla="*/ 33 h 152"/>
                <a:gd name="T2" fmla="*/ 0 w 68"/>
                <a:gd name="T3" fmla="*/ 33 h 152"/>
                <a:gd name="T4" fmla="*/ 0 w 68"/>
                <a:gd name="T5" fmla="*/ 32 h 152"/>
                <a:gd name="T6" fmla="*/ 5 w 68"/>
                <a:gd name="T7" fmla="*/ 27 h 152"/>
                <a:gd name="T8" fmla="*/ 5 w 68"/>
                <a:gd name="T9" fmla="*/ 7 h 152"/>
                <a:gd name="T10" fmla="*/ 3 w 68"/>
                <a:gd name="T11" fmla="*/ 3 h 152"/>
                <a:gd name="T12" fmla="*/ 0 w 68"/>
                <a:gd name="T13" fmla="*/ 3 h 152"/>
                <a:gd name="T14" fmla="*/ 0 w 68"/>
                <a:gd name="T15" fmla="*/ 2 h 152"/>
                <a:gd name="T16" fmla="*/ 9 w 68"/>
                <a:gd name="T17" fmla="*/ 0 h 152"/>
                <a:gd name="T18" fmla="*/ 9 w 68"/>
                <a:gd name="T19" fmla="*/ 27 h 152"/>
                <a:gd name="T20" fmla="*/ 14 w 68"/>
                <a:gd name="T21" fmla="*/ 32 h 152"/>
                <a:gd name="T22" fmla="*/ 14 w 68"/>
                <a:gd name="T23" fmla="*/ 33 h 152"/>
                <a:gd name="T24" fmla="*/ 0 w 68"/>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2">
                  <a:moveTo>
                    <a:pt x="0" y="151"/>
                  </a:moveTo>
                  <a:lnTo>
                    <a:pt x="0" y="151"/>
                  </a:lnTo>
                  <a:cubicBezTo>
                    <a:pt x="0" y="146"/>
                    <a:pt x="0" y="146"/>
                    <a:pt x="0" y="146"/>
                  </a:cubicBezTo>
                  <a:cubicBezTo>
                    <a:pt x="26" y="146"/>
                    <a:pt x="26" y="141"/>
                    <a:pt x="26" y="125"/>
                  </a:cubicBezTo>
                  <a:cubicBezTo>
                    <a:pt x="26" y="32"/>
                    <a:pt x="26" y="32"/>
                    <a:pt x="26" y="32"/>
                  </a:cubicBezTo>
                  <a:cubicBezTo>
                    <a:pt x="26" y="22"/>
                    <a:pt x="26" y="22"/>
                    <a:pt x="15" y="16"/>
                  </a:cubicBezTo>
                  <a:cubicBezTo>
                    <a:pt x="0" y="16"/>
                    <a:pt x="0" y="16"/>
                    <a:pt x="0" y="16"/>
                  </a:cubicBezTo>
                  <a:cubicBezTo>
                    <a:pt x="0" y="11"/>
                    <a:pt x="0" y="11"/>
                    <a:pt x="0" y="11"/>
                  </a:cubicBezTo>
                  <a:cubicBezTo>
                    <a:pt x="15" y="11"/>
                    <a:pt x="31" y="6"/>
                    <a:pt x="46" y="0"/>
                  </a:cubicBezTo>
                  <a:cubicBezTo>
                    <a:pt x="46" y="125"/>
                    <a:pt x="46" y="125"/>
                    <a:pt x="46" y="125"/>
                  </a:cubicBezTo>
                  <a:cubicBezTo>
                    <a:pt x="46" y="141"/>
                    <a:pt x="46" y="146"/>
                    <a:pt x="67" y="146"/>
                  </a:cubicBezTo>
                  <a:cubicBezTo>
                    <a:pt x="67" y="151"/>
                    <a:pt x="67" y="151"/>
                    <a:pt x="67"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3" name="Freeform 179"/>
            <p:cNvSpPr>
              <a:spLocks noChangeArrowheads="1"/>
            </p:cNvSpPr>
            <p:nvPr/>
          </p:nvSpPr>
          <p:spPr bwMode="auto">
            <a:xfrm>
              <a:off x="17740679" y="6401008"/>
              <a:ext cx="160345" cy="256539"/>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G24" fmla="+- 37 0 0"/>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2"/>
                <a:gd name="T4" fmla="*/ 21 w 99"/>
                <a:gd name="T5" fmla="*/ 26 h 152"/>
                <a:gd name="T6" fmla="*/ 19 w 99"/>
                <a:gd name="T7" fmla="*/ 33 h 152"/>
                <a:gd name="T8" fmla="*/ 0 w 99"/>
                <a:gd name="T9" fmla="*/ 33 h 152"/>
                <a:gd name="T10" fmla="*/ 0 w 99"/>
                <a:gd name="T11" fmla="*/ 32 h 152"/>
                <a:gd name="T12" fmla="*/ 8 w 99"/>
                <a:gd name="T13" fmla="*/ 23 h 152"/>
                <a:gd name="T14" fmla="*/ 14 w 99"/>
                <a:gd name="T15" fmla="*/ 10 h 152"/>
                <a:gd name="T16" fmla="*/ 9 w 99"/>
                <a:gd name="T17" fmla="*/ 3 h 152"/>
                <a:gd name="T18" fmla="*/ 1 w 99"/>
                <a:gd name="T19" fmla="*/ 8 h 152"/>
                <a:gd name="T20" fmla="*/ 0 w 99"/>
                <a:gd name="T21" fmla="*/ 7 h 152"/>
                <a:gd name="T22" fmla="*/ 3 w 99"/>
                <a:gd name="T23" fmla="*/ 3 h 152"/>
                <a:gd name="T24" fmla="*/ 10 w 99"/>
                <a:gd name="T25" fmla="*/ 0 h 152"/>
                <a:gd name="T26" fmla="*/ 19 w 99"/>
                <a:gd name="T27" fmla="*/ 9 h 152"/>
                <a:gd name="T28" fmla="*/ 12 w 99"/>
                <a:gd name="T29" fmla="*/ 21 h 152"/>
                <a:gd name="T30" fmla="*/ 4 w 99"/>
                <a:gd name="T31" fmla="*/ 29 h 152"/>
                <a:gd name="T32" fmla="*/ 14 w 99"/>
                <a:gd name="T33" fmla="*/ 29 h 152"/>
                <a:gd name="T34" fmla="*/ 20 w 99"/>
                <a:gd name="T35" fmla="*/ 26 h 152"/>
                <a:gd name="T36" fmla="*/ 21 w 99"/>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2">
                  <a:moveTo>
                    <a:pt x="98" y="120"/>
                  </a:moveTo>
                  <a:lnTo>
                    <a:pt x="98" y="120"/>
                  </a:lnTo>
                  <a:cubicBezTo>
                    <a:pt x="93" y="130"/>
                    <a:pt x="93" y="141"/>
                    <a:pt x="88" y="151"/>
                  </a:cubicBezTo>
                  <a:cubicBezTo>
                    <a:pt x="0" y="151"/>
                    <a:pt x="0" y="151"/>
                    <a:pt x="0" y="151"/>
                  </a:cubicBezTo>
                  <a:cubicBezTo>
                    <a:pt x="0" y="146"/>
                    <a:pt x="0" y="146"/>
                    <a:pt x="0" y="146"/>
                  </a:cubicBezTo>
                  <a:cubicBezTo>
                    <a:pt x="10" y="135"/>
                    <a:pt x="25" y="120"/>
                    <a:pt x="37" y="105"/>
                  </a:cubicBezTo>
                  <a:cubicBezTo>
                    <a:pt x="52" y="89"/>
                    <a:pt x="67" y="68"/>
                    <a:pt x="67" y="47"/>
                  </a:cubicBezTo>
                  <a:cubicBezTo>
                    <a:pt x="67" y="27"/>
                    <a:pt x="57" y="16"/>
                    <a:pt x="42" y="16"/>
                  </a:cubicBezTo>
                  <a:cubicBezTo>
                    <a:pt x="25" y="16"/>
                    <a:pt x="15" y="27"/>
                    <a:pt x="5" y="37"/>
                  </a:cubicBezTo>
                  <a:cubicBezTo>
                    <a:pt x="0" y="32"/>
                    <a:pt x="0" y="32"/>
                    <a:pt x="0" y="32"/>
                  </a:cubicBezTo>
                  <a:cubicBezTo>
                    <a:pt x="15" y="16"/>
                    <a:pt x="15" y="16"/>
                    <a:pt x="15" y="16"/>
                  </a:cubicBezTo>
                  <a:cubicBezTo>
                    <a:pt x="20" y="6"/>
                    <a:pt x="37" y="0"/>
                    <a:pt x="47" y="0"/>
                  </a:cubicBezTo>
                  <a:cubicBezTo>
                    <a:pt x="67" y="0"/>
                    <a:pt x="88" y="16"/>
                    <a:pt x="88" y="42"/>
                  </a:cubicBezTo>
                  <a:cubicBezTo>
                    <a:pt x="88" y="63"/>
                    <a:pt x="78" y="73"/>
                    <a:pt x="57" y="99"/>
                  </a:cubicBezTo>
                  <a:cubicBezTo>
                    <a:pt x="20" y="135"/>
                    <a:pt x="20" y="135"/>
                    <a:pt x="20" y="135"/>
                  </a:cubicBezTo>
                  <a:cubicBezTo>
                    <a:pt x="67" y="135"/>
                    <a:pt x="67" y="135"/>
                    <a:pt x="67" y="135"/>
                  </a:cubicBezTo>
                  <a:cubicBezTo>
                    <a:pt x="83" y="135"/>
                    <a:pt x="83"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4" name="Freeform 180"/>
            <p:cNvSpPr>
              <a:spLocks noChangeArrowheads="1"/>
            </p:cNvSpPr>
            <p:nvPr/>
          </p:nvSpPr>
          <p:spPr bwMode="auto">
            <a:xfrm>
              <a:off x="18566453" y="6401008"/>
              <a:ext cx="152326" cy="272573"/>
            </a:xfrm>
            <a:custGeom>
              <a:avLst/>
              <a:gdLst>
                <a:gd name="G0" fmla="+- 27 0 0"/>
                <a:gd name="G1" fmla="+- 27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1 256 1"/>
                <a:gd name="T1" fmla="*/ 0 256 1"/>
                <a:gd name="G26" fmla="+- 0 T0 T1"/>
                <a:gd name="G27" fmla="cos G25 G26"/>
                <a:gd name="G28" fmla="+- 146 0 0"/>
                <a:gd name="G29" fmla="+- 146 0 0"/>
                <a:gd name="G30" fmla="+- 141 0 0"/>
                <a:gd name="G31" fmla="+- 141 0 0"/>
                <a:gd name="G32" fmla="+- 135 0 0"/>
                <a:gd name="G33" fmla="+- 135 0 0"/>
                <a:gd name="G34" fmla="*/ 1 0 0"/>
                <a:gd name="T2" fmla="*/ 130 256 1"/>
                <a:gd name="T3" fmla="*/ 0 256 1"/>
                <a:gd name="G35" fmla="+- 0 T2 T3"/>
                <a:gd name="G36" fmla="cos G34 G35"/>
                <a:gd name="G37" fmla="*/ 1 0 0"/>
                <a:gd name="T4" fmla="*/ 130 256 1"/>
                <a:gd name="T5" fmla="*/ 0 256 1"/>
                <a:gd name="G38" fmla="+- 0 T4 T5"/>
                <a:gd name="G39" fmla="cos G37 G38"/>
                <a:gd name="G40" fmla="*/ 1 0 0"/>
                <a:gd name="T6" fmla="*/ 130 256 1"/>
                <a:gd name="T7" fmla="*/ 0 256 1"/>
                <a:gd name="G41" fmla="+- 0 T6 T7"/>
                <a:gd name="G42" fmla="cos G40 G41"/>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32 256 1"/>
                <a:gd name="T9" fmla="*/ 0 256 1"/>
                <a:gd name="G68" fmla="+- 0 T8 T9"/>
                <a:gd name="G69" fmla="cos G67 G68"/>
                <a:gd name="G70" fmla="+- 27 0 0"/>
                <a:gd name="T10" fmla="*/ 1 w 94"/>
                <a:gd name="T11" fmla="*/ 6 h 157"/>
                <a:gd name="T12" fmla="*/ 1 w 94"/>
                <a:gd name="T13" fmla="*/ 6 h 157"/>
                <a:gd name="T14" fmla="*/ 3 w 94"/>
                <a:gd name="T15" fmla="*/ 2 h 157"/>
                <a:gd name="T16" fmla="*/ 10 w 94"/>
                <a:gd name="T17" fmla="*/ 0 h 157"/>
                <a:gd name="T18" fmla="*/ 18 w 94"/>
                <a:gd name="T19" fmla="*/ 7 h 157"/>
                <a:gd name="T20" fmla="*/ 17 w 94"/>
                <a:gd name="T21" fmla="*/ 10 h 157"/>
                <a:gd name="T22" fmla="*/ 13 w 94"/>
                <a:gd name="T23" fmla="*/ 14 h 157"/>
                <a:gd name="T24" fmla="*/ 13 w 94"/>
                <a:gd name="T25" fmla="*/ 14 h 157"/>
                <a:gd name="T26" fmla="*/ 20 w 94"/>
                <a:gd name="T27" fmla="*/ 22 h 157"/>
                <a:gd name="T28" fmla="*/ 7 w 94"/>
                <a:gd name="T29" fmla="*/ 35 h 157"/>
                <a:gd name="T30" fmla="*/ 1 w 94"/>
                <a:gd name="T31" fmla="*/ 33 h 157"/>
                <a:gd name="T32" fmla="*/ 1 w 94"/>
                <a:gd name="T33" fmla="*/ 31 h 157"/>
                <a:gd name="T34" fmla="*/ 2 w 94"/>
                <a:gd name="T35" fmla="*/ 29 h 157"/>
                <a:gd name="T36" fmla="*/ 3 w 94"/>
                <a:gd name="T37" fmla="*/ 29 h 157"/>
                <a:gd name="T38" fmla="*/ 10 w 94"/>
                <a:gd name="T39" fmla="*/ 33 h 157"/>
                <a:gd name="T40" fmla="*/ 16 w 94"/>
                <a:gd name="T41" fmla="*/ 23 h 157"/>
                <a:gd name="T42" fmla="*/ 9 w 94"/>
                <a:gd name="T43" fmla="*/ 16 h 157"/>
                <a:gd name="T44" fmla="*/ 6 w 94"/>
                <a:gd name="T45" fmla="*/ 17 h 157"/>
                <a:gd name="T46" fmla="*/ 6 w 94"/>
                <a:gd name="T47" fmla="*/ 16 h 157"/>
                <a:gd name="T48" fmla="*/ 13 w 94"/>
                <a:gd name="T49" fmla="*/ 8 h 157"/>
                <a:gd name="T50" fmla="*/ 9 w 94"/>
                <a:gd name="T51" fmla="*/ 4 h 157"/>
                <a:gd name="T52" fmla="*/ 2 w 94"/>
                <a:gd name="T53" fmla="*/ 7 h 157"/>
                <a:gd name="T54" fmla="*/ 1 w 94"/>
                <a:gd name="T55" fmla="*/ 6 h 157"/>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57">
                  <a:moveTo>
                    <a:pt x="5" y="27"/>
                  </a:moveTo>
                  <a:lnTo>
                    <a:pt x="5" y="27"/>
                  </a:lnTo>
                  <a:cubicBezTo>
                    <a:pt x="15" y="11"/>
                    <a:pt x="15" y="11"/>
                    <a:pt x="15" y="11"/>
                  </a:cubicBezTo>
                  <a:cubicBezTo>
                    <a:pt x="26" y="6"/>
                    <a:pt x="37" y="0"/>
                    <a:pt x="47" y="0"/>
                  </a:cubicBezTo>
                  <a:cubicBezTo>
                    <a:pt x="73" y="0"/>
                    <a:pt x="83" y="11"/>
                    <a:pt x="83" y="32"/>
                  </a:cubicBezTo>
                  <a:cubicBezTo>
                    <a:pt x="83" y="37"/>
                    <a:pt x="83" y="42"/>
                    <a:pt x="78" y="47"/>
                  </a:cubicBezTo>
                  <a:cubicBezTo>
                    <a:pt x="73" y="52"/>
                    <a:pt x="67" y="58"/>
                    <a:pt x="62" y="63"/>
                  </a:cubicBezTo>
                  <a:cubicBezTo>
                    <a:pt x="83" y="68"/>
                    <a:pt x="93" y="83"/>
                    <a:pt x="93" y="99"/>
                  </a:cubicBezTo>
                  <a:cubicBezTo>
                    <a:pt x="93" y="141"/>
                    <a:pt x="47" y="156"/>
                    <a:pt x="32" y="156"/>
                  </a:cubicBezTo>
                  <a:cubicBezTo>
                    <a:pt x="20" y="156"/>
                    <a:pt x="10" y="151"/>
                    <a:pt x="5" y="146"/>
                  </a:cubicBezTo>
                  <a:cubicBezTo>
                    <a:pt x="5" y="146"/>
                    <a:pt x="0" y="141"/>
                    <a:pt x="5" y="141"/>
                  </a:cubicBezTo>
                  <a:cubicBezTo>
                    <a:pt x="5" y="135"/>
                    <a:pt x="5" y="135"/>
                    <a:pt x="10" y="130"/>
                  </a:cubicBezTo>
                  <a:cubicBezTo>
                    <a:pt x="10" y="130"/>
                    <a:pt x="10" y="130"/>
                    <a:pt x="15" y="130"/>
                  </a:cubicBezTo>
                  <a:cubicBezTo>
                    <a:pt x="20" y="135"/>
                    <a:pt x="32" y="146"/>
                    <a:pt x="47" y="146"/>
                  </a:cubicBezTo>
                  <a:cubicBezTo>
                    <a:pt x="62" y="146"/>
                    <a:pt x="73" y="130"/>
                    <a:pt x="73" y="105"/>
                  </a:cubicBezTo>
                  <a:cubicBezTo>
                    <a:pt x="73" y="83"/>
                    <a:pt x="57" y="73"/>
                    <a:pt x="42" y="73"/>
                  </a:cubicBezTo>
                  <a:cubicBezTo>
                    <a:pt x="37" y="73"/>
                    <a:pt x="32" y="78"/>
                    <a:pt x="26" y="78"/>
                  </a:cubicBezTo>
                  <a:cubicBezTo>
                    <a:pt x="26" y="73"/>
                    <a:pt x="26" y="73"/>
                    <a:pt x="26" y="73"/>
                  </a:cubicBezTo>
                  <a:cubicBezTo>
                    <a:pt x="47" y="63"/>
                    <a:pt x="62" y="52"/>
                    <a:pt x="62" y="37"/>
                  </a:cubicBezTo>
                  <a:cubicBezTo>
                    <a:pt x="62" y="22"/>
                    <a:pt x="52" y="16"/>
                    <a:pt x="42" y="16"/>
                  </a:cubicBezTo>
                  <a:cubicBezTo>
                    <a:pt x="26" y="16"/>
                    <a:pt x="20" y="27"/>
                    <a:pt x="10" y="32"/>
                  </a:cubicBezTo>
                  <a:lnTo>
                    <a:pt x="5" y="27"/>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5" name="Freeform 181"/>
            <p:cNvSpPr>
              <a:spLocks noChangeArrowheads="1"/>
            </p:cNvSpPr>
            <p:nvPr/>
          </p:nvSpPr>
          <p:spPr bwMode="auto">
            <a:xfrm>
              <a:off x="19384209" y="6401008"/>
              <a:ext cx="184395"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0 0 0"/>
                <a:gd name="G24" fmla="+- 110 0 0"/>
                <a:gd name="G25" fmla="+- 110 0 0"/>
                <a:gd name="G26" fmla="+- 105 0 0"/>
                <a:gd name="G27" fmla="+- 105 0 0"/>
                <a:gd name="G28" fmla="+- 105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T0" fmla="*/ 18 w 110"/>
                <a:gd name="T1" fmla="*/ 24 h 152"/>
                <a:gd name="T2" fmla="*/ 18 w 110"/>
                <a:gd name="T3" fmla="*/ 24 h 152"/>
                <a:gd name="T4" fmla="*/ 18 w 110"/>
                <a:gd name="T5" fmla="*/ 27 h 152"/>
                <a:gd name="T6" fmla="*/ 22 w 110"/>
                <a:gd name="T7" fmla="*/ 32 h 152"/>
                <a:gd name="T8" fmla="*/ 22 w 110"/>
                <a:gd name="T9" fmla="*/ 33 h 152"/>
                <a:gd name="T10" fmla="*/ 9 w 110"/>
                <a:gd name="T11" fmla="*/ 33 h 152"/>
                <a:gd name="T12" fmla="*/ 9 w 110"/>
                <a:gd name="T13" fmla="*/ 32 h 152"/>
                <a:gd name="T14" fmla="*/ 15 w 110"/>
                <a:gd name="T15" fmla="*/ 27 h 152"/>
                <a:gd name="T16" fmla="*/ 15 w 110"/>
                <a:gd name="T17" fmla="*/ 24 h 152"/>
                <a:gd name="T18" fmla="*/ 0 w 110"/>
                <a:gd name="T19" fmla="*/ 24 h 152"/>
                <a:gd name="T20" fmla="*/ 0 w 110"/>
                <a:gd name="T21" fmla="*/ 23 h 152"/>
                <a:gd name="T22" fmla="*/ 16 w 110"/>
                <a:gd name="T23" fmla="*/ 0 h 152"/>
                <a:gd name="T24" fmla="*/ 18 w 110"/>
                <a:gd name="T25" fmla="*/ 0 h 152"/>
                <a:gd name="T26" fmla="*/ 18 w 110"/>
                <a:gd name="T27" fmla="*/ 21 h 152"/>
                <a:gd name="T28" fmla="*/ 24 w 110"/>
                <a:gd name="T29" fmla="*/ 21 h 152"/>
                <a:gd name="T30" fmla="*/ 24 w 110"/>
                <a:gd name="T31" fmla="*/ 24 h 152"/>
                <a:gd name="T32" fmla="*/ 18 w 110"/>
                <a:gd name="T33" fmla="*/ 24 h 152"/>
                <a:gd name="T34" fmla="*/ 15 w 110"/>
                <a:gd name="T35" fmla="*/ 6 h 152"/>
                <a:gd name="T36" fmla="*/ 15 w 110"/>
                <a:gd name="T37" fmla="*/ 6 h 152"/>
                <a:gd name="T38" fmla="*/ 14 w 110"/>
                <a:gd name="T39" fmla="*/ 6 h 152"/>
                <a:gd name="T40" fmla="*/ 3 w 110"/>
                <a:gd name="T41" fmla="*/ 21 h 152"/>
                <a:gd name="T42" fmla="*/ 15 w 110"/>
                <a:gd name="T43" fmla="*/ 21 h 152"/>
                <a:gd name="T44" fmla="*/ 15 w 110"/>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2">
                  <a:moveTo>
                    <a:pt x="83" y="110"/>
                  </a:moveTo>
                  <a:lnTo>
                    <a:pt x="83" y="110"/>
                  </a:lnTo>
                  <a:cubicBezTo>
                    <a:pt x="83" y="125"/>
                    <a:pt x="83" y="125"/>
                    <a:pt x="83" y="125"/>
                  </a:cubicBezTo>
                  <a:cubicBezTo>
                    <a:pt x="83" y="146"/>
                    <a:pt x="83" y="146"/>
                    <a:pt x="103" y="146"/>
                  </a:cubicBezTo>
                  <a:cubicBezTo>
                    <a:pt x="103" y="151"/>
                    <a:pt x="103" y="151"/>
                    <a:pt x="103" y="151"/>
                  </a:cubicBezTo>
                  <a:cubicBezTo>
                    <a:pt x="41" y="151"/>
                    <a:pt x="41" y="151"/>
                    <a:pt x="41" y="151"/>
                  </a:cubicBezTo>
                  <a:cubicBezTo>
                    <a:pt x="41" y="146"/>
                    <a:pt x="41" y="146"/>
                    <a:pt x="41" y="146"/>
                  </a:cubicBezTo>
                  <a:cubicBezTo>
                    <a:pt x="62" y="146"/>
                    <a:pt x="67" y="146"/>
                    <a:pt x="67" y="125"/>
                  </a:cubicBezTo>
                  <a:cubicBezTo>
                    <a:pt x="67" y="110"/>
                    <a:pt x="67" y="110"/>
                    <a:pt x="67" y="110"/>
                  </a:cubicBezTo>
                  <a:cubicBezTo>
                    <a:pt x="0" y="110"/>
                    <a:pt x="0" y="110"/>
                    <a:pt x="0" y="110"/>
                  </a:cubicBezTo>
                  <a:cubicBezTo>
                    <a:pt x="0" y="105"/>
                    <a:pt x="0" y="105"/>
                    <a:pt x="0" y="105"/>
                  </a:cubicBezTo>
                  <a:cubicBezTo>
                    <a:pt x="26" y="68"/>
                    <a:pt x="51" y="32"/>
                    <a:pt x="73" y="0"/>
                  </a:cubicBezTo>
                  <a:cubicBezTo>
                    <a:pt x="83" y="0"/>
                    <a:pt x="83" y="0"/>
                    <a:pt x="83" y="0"/>
                  </a:cubicBezTo>
                  <a:cubicBezTo>
                    <a:pt x="83" y="99"/>
                    <a:pt x="83" y="99"/>
                    <a:pt x="83" y="99"/>
                  </a:cubicBezTo>
                  <a:cubicBezTo>
                    <a:pt x="109" y="99"/>
                    <a:pt x="109" y="99"/>
                    <a:pt x="109" y="99"/>
                  </a:cubicBezTo>
                  <a:cubicBezTo>
                    <a:pt x="109" y="110"/>
                    <a:pt x="109" y="110"/>
                    <a:pt x="109" y="110"/>
                  </a:cubicBezTo>
                  <a:lnTo>
                    <a:pt x="83" y="110"/>
                  </a:lnTo>
                  <a:close/>
                  <a:moveTo>
                    <a:pt x="67" y="27"/>
                  </a:moveTo>
                  <a:lnTo>
                    <a:pt x="67" y="27"/>
                  </a:lnTo>
                  <a:cubicBezTo>
                    <a:pt x="62" y="27"/>
                    <a:pt x="62" y="27"/>
                    <a:pt x="62" y="27"/>
                  </a:cubicBezTo>
                  <a:cubicBezTo>
                    <a:pt x="46" y="47"/>
                    <a:pt x="31" y="73"/>
                    <a:pt x="15" y="99"/>
                  </a:cubicBezTo>
                  <a:cubicBezTo>
                    <a:pt x="67" y="99"/>
                    <a:pt x="67" y="99"/>
                    <a:pt x="67" y="99"/>
                  </a:cubicBezTo>
                  <a:lnTo>
                    <a:pt x="67" y="27"/>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6" name="Freeform 182"/>
            <p:cNvSpPr>
              <a:spLocks noChangeArrowheads="1"/>
            </p:cNvSpPr>
            <p:nvPr/>
          </p:nvSpPr>
          <p:spPr bwMode="auto">
            <a:xfrm>
              <a:off x="20234035" y="6401008"/>
              <a:ext cx="160345" cy="2725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51 0 0"/>
                <a:gd name="G16" fmla="+- 146 0 0"/>
                <a:gd name="G17" fmla="+- 146 0 0"/>
                <a:gd name="G18" fmla="+- 141 0 0"/>
                <a:gd name="G19" fmla="+- 141 0 0"/>
                <a:gd name="G20" fmla="+- 135 0 0"/>
                <a:gd name="G21" fmla="+- 135 0 0"/>
                <a:gd name="G22" fmla="+- 130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78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4 w 95"/>
                <a:gd name="T1" fmla="*/ 14 h 157"/>
                <a:gd name="T2" fmla="*/ 4 w 95"/>
                <a:gd name="T3" fmla="*/ 14 h 157"/>
                <a:gd name="T4" fmla="*/ 10 w 95"/>
                <a:gd name="T5" fmla="*/ 13 h 157"/>
                <a:gd name="T6" fmla="*/ 21 w 95"/>
                <a:gd name="T7" fmla="*/ 22 h 157"/>
                <a:gd name="T8" fmla="*/ 16 w 95"/>
                <a:gd name="T9" fmla="*/ 31 h 157"/>
                <a:gd name="T10" fmla="*/ 6 w 95"/>
                <a:gd name="T11" fmla="*/ 35 h 157"/>
                <a:gd name="T12" fmla="*/ 1 w 95"/>
                <a:gd name="T13" fmla="*/ 33 h 157"/>
                <a:gd name="T14" fmla="*/ 0 w 95"/>
                <a:gd name="T15" fmla="*/ 31 h 157"/>
                <a:gd name="T16" fmla="*/ 1 w 95"/>
                <a:gd name="T17" fmla="*/ 29 h 157"/>
                <a:gd name="T18" fmla="*/ 2 w 95"/>
                <a:gd name="T19" fmla="*/ 29 h 157"/>
                <a:gd name="T20" fmla="*/ 9 w 95"/>
                <a:gd name="T21" fmla="*/ 33 h 157"/>
                <a:gd name="T22" fmla="*/ 16 w 95"/>
                <a:gd name="T23" fmla="*/ 25 h 157"/>
                <a:gd name="T24" fmla="*/ 7 w 95"/>
                <a:gd name="T25" fmla="*/ 16 h 157"/>
                <a:gd name="T26" fmla="*/ 1 w 95"/>
                <a:gd name="T27" fmla="*/ 17 h 157"/>
                <a:gd name="T28" fmla="*/ 4 w 95"/>
                <a:gd name="T29" fmla="*/ 0 h 157"/>
                <a:gd name="T30" fmla="*/ 18 w 95"/>
                <a:gd name="T31" fmla="*/ 0 h 157"/>
                <a:gd name="T32" fmla="*/ 19 w 95"/>
                <a:gd name="T33" fmla="*/ 1 h 157"/>
                <a:gd name="T34" fmla="*/ 18 w 95"/>
                <a:gd name="T35" fmla="*/ 5 h 157"/>
                <a:gd name="T36" fmla="*/ 6 w 95"/>
                <a:gd name="T37" fmla="*/ 5 h 157"/>
                <a:gd name="T38" fmla="*/ 4 w 95"/>
                <a:gd name="T39" fmla="*/ 1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7">
                  <a:moveTo>
                    <a:pt x="16" y="63"/>
                  </a:moveTo>
                  <a:lnTo>
                    <a:pt x="16" y="63"/>
                  </a:lnTo>
                  <a:cubicBezTo>
                    <a:pt x="26" y="63"/>
                    <a:pt x="36" y="58"/>
                    <a:pt x="47" y="58"/>
                  </a:cubicBezTo>
                  <a:cubicBezTo>
                    <a:pt x="78" y="58"/>
                    <a:pt x="94" y="78"/>
                    <a:pt x="94" y="99"/>
                  </a:cubicBezTo>
                  <a:cubicBezTo>
                    <a:pt x="94" y="115"/>
                    <a:pt x="83" y="125"/>
                    <a:pt x="73" y="141"/>
                  </a:cubicBezTo>
                  <a:cubicBezTo>
                    <a:pt x="58" y="151"/>
                    <a:pt x="41" y="156"/>
                    <a:pt x="26" y="156"/>
                  </a:cubicBezTo>
                  <a:cubicBezTo>
                    <a:pt x="16" y="156"/>
                    <a:pt x="5" y="151"/>
                    <a:pt x="5" y="146"/>
                  </a:cubicBezTo>
                  <a:cubicBezTo>
                    <a:pt x="0" y="146"/>
                    <a:pt x="0" y="141"/>
                    <a:pt x="0" y="141"/>
                  </a:cubicBezTo>
                  <a:cubicBezTo>
                    <a:pt x="0" y="135"/>
                    <a:pt x="0" y="135"/>
                    <a:pt x="5" y="130"/>
                  </a:cubicBezTo>
                  <a:lnTo>
                    <a:pt x="11" y="130"/>
                  </a:lnTo>
                  <a:cubicBezTo>
                    <a:pt x="16" y="135"/>
                    <a:pt x="26" y="146"/>
                    <a:pt x="41" y="146"/>
                  </a:cubicBezTo>
                  <a:cubicBezTo>
                    <a:pt x="63" y="146"/>
                    <a:pt x="73" y="125"/>
                    <a:pt x="73" y="110"/>
                  </a:cubicBezTo>
                  <a:cubicBezTo>
                    <a:pt x="73" y="89"/>
                    <a:pt x="58" y="73"/>
                    <a:pt x="31" y="73"/>
                  </a:cubicBezTo>
                  <a:cubicBezTo>
                    <a:pt x="21" y="73"/>
                    <a:pt x="11" y="73"/>
                    <a:pt x="5" y="78"/>
                  </a:cubicBezTo>
                  <a:cubicBezTo>
                    <a:pt x="16" y="0"/>
                    <a:pt x="16" y="0"/>
                    <a:pt x="16" y="0"/>
                  </a:cubicBezTo>
                  <a:cubicBezTo>
                    <a:pt x="83" y="0"/>
                    <a:pt x="83" y="0"/>
                    <a:pt x="83" y="0"/>
                  </a:cubicBezTo>
                  <a:cubicBezTo>
                    <a:pt x="88" y="6"/>
                    <a:pt x="88" y="6"/>
                    <a:pt x="88" y="6"/>
                  </a:cubicBezTo>
                  <a:cubicBezTo>
                    <a:pt x="83" y="22"/>
                    <a:pt x="83" y="22"/>
                    <a:pt x="83" y="22"/>
                  </a:cubicBezTo>
                  <a:cubicBezTo>
                    <a:pt x="26" y="22"/>
                    <a:pt x="26" y="22"/>
                    <a:pt x="26" y="22"/>
                  </a:cubicBezTo>
                  <a:lnTo>
                    <a:pt x="16" y="63"/>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7" name="Freeform 183"/>
            <p:cNvSpPr>
              <a:spLocks noChangeArrowheads="1"/>
            </p:cNvSpPr>
            <p:nvPr/>
          </p:nvSpPr>
          <p:spPr bwMode="auto">
            <a:xfrm>
              <a:off x="21051791" y="6401008"/>
              <a:ext cx="176378" cy="2725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4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5"/>
                <a:gd name="T1" fmla="*/ 14 h 157"/>
                <a:gd name="T2" fmla="*/ 9 w 105"/>
                <a:gd name="T3" fmla="*/ 14 h 157"/>
                <a:gd name="T4" fmla="*/ 12 w 105"/>
                <a:gd name="T5" fmla="*/ 13 h 157"/>
                <a:gd name="T6" fmla="*/ 23 w 105"/>
                <a:gd name="T7" fmla="*/ 23 h 157"/>
                <a:gd name="T8" fmla="*/ 11 w 105"/>
                <a:gd name="T9" fmla="*/ 35 h 157"/>
                <a:gd name="T10" fmla="*/ 0 w 105"/>
                <a:gd name="T11" fmla="*/ 21 h 157"/>
                <a:gd name="T12" fmla="*/ 14 w 105"/>
                <a:gd name="T13" fmla="*/ 1 h 157"/>
                <a:gd name="T14" fmla="*/ 21 w 105"/>
                <a:gd name="T15" fmla="*/ 0 h 157"/>
                <a:gd name="T16" fmla="*/ 22 w 105"/>
                <a:gd name="T17" fmla="*/ 1 h 157"/>
                <a:gd name="T18" fmla="*/ 16 w 105"/>
                <a:gd name="T19" fmla="*/ 4 h 157"/>
                <a:gd name="T20" fmla="*/ 6 w 105"/>
                <a:gd name="T21" fmla="*/ 15 h 157"/>
                <a:gd name="T22" fmla="*/ 9 w 105"/>
                <a:gd name="T23" fmla="*/ 14 h 157"/>
                <a:gd name="T24" fmla="*/ 6 w 105"/>
                <a:gd name="T25" fmla="*/ 17 h 157"/>
                <a:gd name="T26" fmla="*/ 6 w 105"/>
                <a:gd name="T27" fmla="*/ 17 h 157"/>
                <a:gd name="T28" fmla="*/ 6 w 105"/>
                <a:gd name="T29" fmla="*/ 21 h 157"/>
                <a:gd name="T30" fmla="*/ 12 w 105"/>
                <a:gd name="T31" fmla="*/ 33 h 157"/>
                <a:gd name="T32" fmla="*/ 18 w 105"/>
                <a:gd name="T33" fmla="*/ 25 h 157"/>
                <a:gd name="T34" fmla="*/ 10 w 105"/>
                <a:gd name="T35" fmla="*/ 16 h 157"/>
                <a:gd name="T36" fmla="*/ 6 w 105"/>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57">
                  <a:moveTo>
                    <a:pt x="41" y="63"/>
                  </a:moveTo>
                  <a:lnTo>
                    <a:pt x="41" y="63"/>
                  </a:lnTo>
                  <a:cubicBezTo>
                    <a:pt x="46" y="58"/>
                    <a:pt x="52" y="58"/>
                    <a:pt x="57" y="58"/>
                  </a:cubicBezTo>
                  <a:cubicBezTo>
                    <a:pt x="83" y="58"/>
                    <a:pt x="104" y="78"/>
                    <a:pt x="104" y="105"/>
                  </a:cubicBezTo>
                  <a:cubicBezTo>
                    <a:pt x="104" y="130"/>
                    <a:pt x="83" y="156"/>
                    <a:pt x="52" y="156"/>
                  </a:cubicBezTo>
                  <a:cubicBezTo>
                    <a:pt x="26" y="156"/>
                    <a:pt x="0" y="135"/>
                    <a:pt x="0" y="94"/>
                  </a:cubicBezTo>
                  <a:cubicBezTo>
                    <a:pt x="0" y="42"/>
                    <a:pt x="36" y="16"/>
                    <a:pt x="62" y="6"/>
                  </a:cubicBezTo>
                  <a:cubicBezTo>
                    <a:pt x="73" y="0"/>
                    <a:pt x="88" y="0"/>
                    <a:pt x="94" y="0"/>
                  </a:cubicBezTo>
                  <a:cubicBezTo>
                    <a:pt x="99" y="6"/>
                    <a:pt x="99" y="6"/>
                    <a:pt x="99" y="6"/>
                  </a:cubicBezTo>
                  <a:cubicBezTo>
                    <a:pt x="88" y="6"/>
                    <a:pt x="78" y="11"/>
                    <a:pt x="73" y="16"/>
                  </a:cubicBezTo>
                  <a:cubicBezTo>
                    <a:pt x="57" y="22"/>
                    <a:pt x="31" y="37"/>
                    <a:pt x="26" y="68"/>
                  </a:cubicBezTo>
                  <a:lnTo>
                    <a:pt x="41" y="63"/>
                  </a:lnTo>
                  <a:close/>
                  <a:moveTo>
                    <a:pt x="26" y="78"/>
                  </a:moveTo>
                  <a:lnTo>
                    <a:pt x="26" y="78"/>
                  </a:lnTo>
                  <a:cubicBezTo>
                    <a:pt x="26" y="83"/>
                    <a:pt x="26" y="89"/>
                    <a:pt x="26" y="94"/>
                  </a:cubicBezTo>
                  <a:cubicBezTo>
                    <a:pt x="26" y="125"/>
                    <a:pt x="36" y="146"/>
                    <a:pt x="57" y="146"/>
                  </a:cubicBezTo>
                  <a:cubicBezTo>
                    <a:pt x="73" y="146"/>
                    <a:pt x="83" y="125"/>
                    <a:pt x="83" y="110"/>
                  </a:cubicBezTo>
                  <a:cubicBezTo>
                    <a:pt x="83" y="94"/>
                    <a:pt x="73" y="73"/>
                    <a:pt x="46" y="73"/>
                  </a:cubicBezTo>
                  <a:cubicBezTo>
                    <a:pt x="41" y="73"/>
                    <a:pt x="31" y="73"/>
                    <a:pt x="26"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8" name="Freeform 184"/>
            <p:cNvSpPr>
              <a:spLocks noChangeArrowheads="1"/>
            </p:cNvSpPr>
            <p:nvPr/>
          </p:nvSpPr>
          <p:spPr bwMode="auto">
            <a:xfrm>
              <a:off x="21893601" y="6401008"/>
              <a:ext cx="160345" cy="272573"/>
            </a:xfrm>
            <a:custGeom>
              <a:avLst/>
              <a:gdLst>
                <a:gd name="G0" fmla="+- 1 0 0"/>
                <a:gd name="G1" fmla="+- 1 0 0"/>
                <a:gd name="G2" fmla="+- 1 0 0"/>
                <a:gd name="G3" fmla="+- 1 0 0"/>
                <a:gd name="G4" fmla="+- 1 0 0"/>
                <a:gd name="G5" fmla="*/ 1 0 0"/>
                <a:gd name="T0" fmla="*/ 156 256 1"/>
                <a:gd name="T1" fmla="*/ 0 256 1"/>
                <a:gd name="G6" fmla="+- 0 T0 T1"/>
                <a:gd name="G7" fmla="cos G5 G6"/>
                <a:gd name="G8" fmla="*/ 1 0 0"/>
                <a:gd name="T2" fmla="*/ 156 256 1"/>
                <a:gd name="T3" fmla="*/ 0 256 1"/>
                <a:gd name="G9" fmla="+- 0 T2 T3"/>
                <a:gd name="G10" fmla="cos G8 G9"/>
                <a:gd name="G11" fmla="*/ 1 0 0"/>
                <a:gd name="T4" fmla="*/ 156 256 1"/>
                <a:gd name="T5" fmla="*/ 0 256 1"/>
                <a:gd name="G12" fmla="+- 0 T4 T5"/>
                <a:gd name="G13" fmla="cos G11 G12"/>
                <a:gd name="G14" fmla="*/ 1 0 0"/>
                <a:gd name="T6" fmla="*/ 151 256 1"/>
                <a:gd name="T7" fmla="*/ 0 256 1"/>
                <a:gd name="G15" fmla="+- 0 T6 T7"/>
                <a:gd name="G16" fmla="cos G14 G15"/>
                <a:gd name="G17" fmla="*/ 1 0 0"/>
                <a:gd name="T8" fmla="*/ 151 256 1"/>
                <a:gd name="T9" fmla="*/ 0 256 1"/>
                <a:gd name="G18" fmla="+- 0 T8 T9"/>
                <a:gd name="G19" fmla="cos G17 G18"/>
                <a:gd name="G20" fmla="*/ 1 0 0"/>
                <a:gd name="T10" fmla="*/ 151 256 1"/>
                <a:gd name="T11" fmla="*/ 0 256 1"/>
                <a:gd name="G21" fmla="+- 0 T10 T11"/>
                <a:gd name="G22" fmla="cos G20 G21"/>
                <a:gd name="G23" fmla="+- 1 0 0"/>
                <a:gd name="G24" fmla="+- 1 0 0"/>
                <a:gd name="G25" fmla="+- 1 0 0"/>
                <a:gd name="G26" fmla="+- 1 0 0"/>
                <a:gd name="G27" fmla="+- 1 0 0"/>
                <a:gd name="G28" fmla="+- 1 0 0"/>
                <a:gd name="G29" fmla="*/ 1 0 0"/>
                <a:gd name="G30" fmla="*/ 1 0 0"/>
                <a:gd name="T12" fmla="*/ 22 256 1"/>
                <a:gd name="T13" fmla="*/ 0 256 1"/>
                <a:gd name="G31" fmla="+- 0 T12 T13"/>
                <a:gd name="G32" fmla="cos G30 G31"/>
                <a:gd name="G33" fmla="+- 37 0 0"/>
                <a:gd name="G34" fmla="+- 37 0 0"/>
                <a:gd name="G35" fmla="+- 37 0 0"/>
                <a:gd name="G36" fmla="+- 37 0 0"/>
                <a:gd name="G37" fmla="+- 27 0 0"/>
                <a:gd name="G38" fmla="+- 11 0 0"/>
                <a:gd name="G39" fmla="*/ 1 0 0"/>
                <a:gd name="G40" fmla="+- 1 0 0"/>
                <a:gd name="G41" fmla="+- 1 0 0"/>
                <a:gd name="G42" fmla="+- 1 0 0"/>
                <a:gd name="G43" fmla="+- 1 0 0"/>
                <a:gd name="T14" fmla="*/ 21 w 99"/>
                <a:gd name="T15" fmla="*/ 1 h 157"/>
                <a:gd name="T16" fmla="*/ 21 w 99"/>
                <a:gd name="T17" fmla="*/ 1 h 157"/>
                <a:gd name="T18" fmla="*/ 6 w 99"/>
                <a:gd name="T19" fmla="*/ 35 h 157"/>
                <a:gd name="T20" fmla="*/ 2 w 99"/>
                <a:gd name="T21" fmla="*/ 35 h 157"/>
                <a:gd name="T22" fmla="*/ 2 w 99"/>
                <a:gd name="T23" fmla="*/ 34 h 157"/>
                <a:gd name="T24" fmla="*/ 18 w 99"/>
                <a:gd name="T25" fmla="*/ 5 h 157"/>
                <a:gd name="T26" fmla="*/ 6 w 99"/>
                <a:gd name="T27" fmla="*/ 5 h 157"/>
                <a:gd name="T28" fmla="*/ 1 w 99"/>
                <a:gd name="T29" fmla="*/ 8 h 157"/>
                <a:gd name="T30" fmla="*/ 0 w 99"/>
                <a:gd name="T31" fmla="*/ 8 h 157"/>
                <a:gd name="T32" fmla="*/ 1 w 99"/>
                <a:gd name="T33" fmla="*/ 0 h 157"/>
                <a:gd name="T34" fmla="*/ 21 w 99"/>
                <a:gd name="T35" fmla="*/ 0 h 157"/>
                <a:gd name="T36" fmla="*/ 21 w 99"/>
                <a:gd name="T37" fmla="*/ 1 h 157"/>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6"/>
                  </a:moveTo>
                  <a:lnTo>
                    <a:pt x="98" y="6"/>
                  </a:lnTo>
                  <a:cubicBezTo>
                    <a:pt x="77" y="52"/>
                    <a:pt x="51" y="105"/>
                    <a:pt x="30" y="156"/>
                  </a:cubicBezTo>
                  <a:cubicBezTo>
                    <a:pt x="10" y="156"/>
                    <a:pt x="10" y="156"/>
                    <a:pt x="10" y="156"/>
                  </a:cubicBezTo>
                  <a:cubicBezTo>
                    <a:pt x="10" y="151"/>
                    <a:pt x="10" y="151"/>
                    <a:pt x="10" y="151"/>
                  </a:cubicBezTo>
                  <a:cubicBezTo>
                    <a:pt x="35" y="115"/>
                    <a:pt x="61" y="63"/>
                    <a:pt x="83" y="22"/>
                  </a:cubicBezTo>
                  <a:cubicBezTo>
                    <a:pt x="30" y="22"/>
                    <a:pt x="30" y="22"/>
                    <a:pt x="30" y="22"/>
                  </a:cubicBezTo>
                  <a:cubicBezTo>
                    <a:pt x="15" y="22"/>
                    <a:pt x="10" y="22"/>
                    <a:pt x="5" y="37"/>
                  </a:cubicBezTo>
                  <a:cubicBezTo>
                    <a:pt x="0" y="37"/>
                    <a:pt x="0" y="37"/>
                    <a:pt x="0" y="37"/>
                  </a:cubicBezTo>
                  <a:cubicBezTo>
                    <a:pt x="0" y="27"/>
                    <a:pt x="5" y="11"/>
                    <a:pt x="5" y="0"/>
                  </a:cubicBezTo>
                  <a:cubicBezTo>
                    <a:pt x="98" y="0"/>
                    <a:pt x="98" y="0"/>
                    <a:pt x="98" y="0"/>
                  </a:cubicBezTo>
                  <a:lnTo>
                    <a:pt x="98" y="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9" name="Freeform 185"/>
            <p:cNvSpPr>
              <a:spLocks noChangeArrowheads="1"/>
            </p:cNvSpPr>
            <p:nvPr/>
          </p:nvSpPr>
          <p:spPr bwMode="auto">
            <a:xfrm>
              <a:off x="16906888" y="7138558"/>
              <a:ext cx="160345"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39 0 0"/>
                <a:gd name="G16" fmla="+- 114 0 0"/>
                <a:gd name="G17" fmla="+- 104 0 0"/>
                <a:gd name="G18" fmla="+- 93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9"/>
                <a:gd name="T1" fmla="*/ 7 h 156"/>
                <a:gd name="T2" fmla="*/ 19 w 99"/>
                <a:gd name="T3" fmla="*/ 7 h 156"/>
                <a:gd name="T4" fmla="*/ 18 w 99"/>
                <a:gd name="T5" fmla="*/ 11 h 156"/>
                <a:gd name="T6" fmla="*/ 13 w 99"/>
                <a:gd name="T7" fmla="*/ 15 h 156"/>
                <a:gd name="T8" fmla="*/ 21 w 99"/>
                <a:gd name="T9" fmla="*/ 24 h 156"/>
                <a:gd name="T10" fmla="*/ 10 w 99"/>
                <a:gd name="T11" fmla="*/ 34 h 156"/>
                <a:gd name="T12" fmla="*/ 0 w 99"/>
                <a:gd name="T13" fmla="*/ 25 h 156"/>
                <a:gd name="T14" fmla="*/ 2 w 99"/>
                <a:gd name="T15" fmla="*/ 19 h 156"/>
                <a:gd name="T16" fmla="*/ 8 w 99"/>
                <a:gd name="T17" fmla="*/ 16 h 156"/>
                <a:gd name="T18" fmla="*/ 2 w 99"/>
                <a:gd name="T19" fmla="*/ 8 h 156"/>
                <a:gd name="T20" fmla="*/ 11 w 99"/>
                <a:gd name="T21" fmla="*/ 0 h 156"/>
                <a:gd name="T22" fmla="*/ 19 w 99"/>
                <a:gd name="T23" fmla="*/ 7 h 156"/>
                <a:gd name="T24" fmla="*/ 16 w 99"/>
                <a:gd name="T25" fmla="*/ 25 h 156"/>
                <a:gd name="T26" fmla="*/ 16 w 99"/>
                <a:gd name="T27" fmla="*/ 25 h 156"/>
                <a:gd name="T28" fmla="*/ 9 w 99"/>
                <a:gd name="T29" fmla="*/ 17 h 156"/>
                <a:gd name="T30" fmla="*/ 4 w 99"/>
                <a:gd name="T31" fmla="*/ 25 h 156"/>
                <a:gd name="T32" fmla="*/ 11 w 99"/>
                <a:gd name="T33" fmla="*/ 32 h 156"/>
                <a:gd name="T34" fmla="*/ 16 w 99"/>
                <a:gd name="T35" fmla="*/ 25 h 156"/>
                <a:gd name="T36" fmla="*/ 6 w 99"/>
                <a:gd name="T37" fmla="*/ 7 h 156"/>
                <a:gd name="T38" fmla="*/ 6 w 99"/>
                <a:gd name="T39" fmla="*/ 7 h 156"/>
                <a:gd name="T40" fmla="*/ 12 w 99"/>
                <a:gd name="T41" fmla="*/ 14 h 156"/>
                <a:gd name="T42" fmla="*/ 15 w 99"/>
                <a:gd name="T43" fmla="*/ 8 h 156"/>
                <a:gd name="T44" fmla="*/ 10 w 99"/>
                <a:gd name="T45" fmla="*/ 1 h 156"/>
                <a:gd name="T46" fmla="*/ 6 w 99"/>
                <a:gd name="T47"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 h="156">
                  <a:moveTo>
                    <a:pt x="88" y="31"/>
                  </a:moveTo>
                  <a:lnTo>
                    <a:pt x="88" y="31"/>
                  </a:lnTo>
                  <a:cubicBezTo>
                    <a:pt x="88" y="41"/>
                    <a:pt x="88" y="46"/>
                    <a:pt x="83" y="51"/>
                  </a:cubicBezTo>
                  <a:cubicBezTo>
                    <a:pt x="83" y="57"/>
                    <a:pt x="72" y="62"/>
                    <a:pt x="62" y="68"/>
                  </a:cubicBezTo>
                  <a:cubicBezTo>
                    <a:pt x="83" y="78"/>
                    <a:pt x="98" y="88"/>
                    <a:pt x="98" y="109"/>
                  </a:cubicBezTo>
                  <a:cubicBezTo>
                    <a:pt x="98" y="139"/>
                    <a:pt x="67" y="155"/>
                    <a:pt x="47" y="155"/>
                  </a:cubicBezTo>
                  <a:cubicBezTo>
                    <a:pt x="21" y="155"/>
                    <a:pt x="0" y="139"/>
                    <a:pt x="0" y="114"/>
                  </a:cubicBezTo>
                  <a:cubicBezTo>
                    <a:pt x="0" y="104"/>
                    <a:pt x="5" y="93"/>
                    <a:pt x="11" y="88"/>
                  </a:cubicBezTo>
                  <a:cubicBezTo>
                    <a:pt x="16" y="88"/>
                    <a:pt x="26" y="78"/>
                    <a:pt x="36" y="73"/>
                  </a:cubicBezTo>
                  <a:cubicBezTo>
                    <a:pt x="21" y="68"/>
                    <a:pt x="11" y="51"/>
                    <a:pt x="11" y="36"/>
                  </a:cubicBezTo>
                  <a:cubicBezTo>
                    <a:pt x="11" y="15"/>
                    <a:pt x="26" y="0"/>
                    <a:pt x="52" y="0"/>
                  </a:cubicBezTo>
                  <a:cubicBezTo>
                    <a:pt x="72" y="0"/>
                    <a:pt x="88" y="15"/>
                    <a:pt x="88" y="31"/>
                  </a:cubicBezTo>
                  <a:close/>
                  <a:moveTo>
                    <a:pt x="77" y="114"/>
                  </a:moveTo>
                  <a:lnTo>
                    <a:pt x="77" y="114"/>
                  </a:lnTo>
                  <a:cubicBezTo>
                    <a:pt x="77" y="98"/>
                    <a:pt x="57" y="88"/>
                    <a:pt x="42" y="78"/>
                  </a:cubicBezTo>
                  <a:cubicBezTo>
                    <a:pt x="31" y="88"/>
                    <a:pt x="21" y="98"/>
                    <a:pt x="21" y="114"/>
                  </a:cubicBezTo>
                  <a:cubicBezTo>
                    <a:pt x="21" y="134"/>
                    <a:pt x="36" y="145"/>
                    <a:pt x="52" y="145"/>
                  </a:cubicBezTo>
                  <a:cubicBezTo>
                    <a:pt x="67" y="145"/>
                    <a:pt x="77" y="134"/>
                    <a:pt x="77" y="114"/>
                  </a:cubicBezTo>
                  <a:close/>
                  <a:moveTo>
                    <a:pt x="26" y="31"/>
                  </a:moveTo>
                  <a:lnTo>
                    <a:pt x="26" y="31"/>
                  </a:lnTo>
                  <a:cubicBezTo>
                    <a:pt x="26" y="46"/>
                    <a:pt x="42" y="57"/>
                    <a:pt x="57" y="62"/>
                  </a:cubicBezTo>
                  <a:cubicBezTo>
                    <a:pt x="67" y="57"/>
                    <a:pt x="72" y="46"/>
                    <a:pt x="72" y="36"/>
                  </a:cubicBezTo>
                  <a:cubicBezTo>
                    <a:pt x="72" y="15"/>
                    <a:pt x="57" y="5"/>
                    <a:pt x="47" y="5"/>
                  </a:cubicBezTo>
                  <a:cubicBezTo>
                    <a:pt x="36" y="5"/>
                    <a:pt x="26" y="15"/>
                    <a:pt x="26" y="3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0" name="Freeform 186"/>
            <p:cNvSpPr>
              <a:spLocks noChangeArrowheads="1"/>
            </p:cNvSpPr>
            <p:nvPr/>
          </p:nvSpPr>
          <p:spPr bwMode="auto">
            <a:xfrm>
              <a:off x="17740679" y="7138558"/>
              <a:ext cx="160345" cy="264556"/>
            </a:xfrm>
            <a:custGeom>
              <a:avLst/>
              <a:gdLst>
                <a:gd name="G0" fmla="+- 1 0 0"/>
                <a:gd name="G1" fmla="+- 1 0 0"/>
                <a:gd name="G2" fmla="+- 1 0 0"/>
                <a:gd name="G3" fmla="+- 1 0 0"/>
                <a:gd name="G4" fmla="+- 1 0 0"/>
                <a:gd name="G5" fmla="+- 1 0 0"/>
                <a:gd name="G6" fmla="*/ 1 0 0"/>
                <a:gd name="G7" fmla="+- 155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73 0 0"/>
                <a:gd name="G22" fmla="+- 46 0 0"/>
                <a:gd name="G23" fmla="+- 26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1 w 99"/>
                <a:gd name="T1" fmla="*/ 12 h 156"/>
                <a:gd name="T2" fmla="*/ 21 w 99"/>
                <a:gd name="T3" fmla="*/ 12 h 156"/>
                <a:gd name="T4" fmla="*/ 9 w 99"/>
                <a:gd name="T5" fmla="*/ 32 h 156"/>
                <a:gd name="T6" fmla="*/ 1 w 99"/>
                <a:gd name="T7" fmla="*/ 34 h 156"/>
                <a:gd name="T8" fmla="*/ 1 w 99"/>
                <a:gd name="T9" fmla="*/ 32 h 156"/>
                <a:gd name="T10" fmla="*/ 15 w 99"/>
                <a:gd name="T11" fmla="*/ 18 h 156"/>
                <a:gd name="T12" fmla="*/ 12 w 99"/>
                <a:gd name="T13" fmla="*/ 19 h 156"/>
                <a:gd name="T14" fmla="*/ 9 w 99"/>
                <a:gd name="T15" fmla="*/ 20 h 156"/>
                <a:gd name="T16" fmla="*/ 0 w 99"/>
                <a:gd name="T17" fmla="*/ 10 h 156"/>
                <a:gd name="T18" fmla="*/ 11 w 99"/>
                <a:gd name="T19" fmla="*/ 0 h 156"/>
                <a:gd name="T20" fmla="*/ 21 w 99"/>
                <a:gd name="T21" fmla="*/ 12 h 156"/>
                <a:gd name="T22" fmla="*/ 4 w 99"/>
                <a:gd name="T23" fmla="*/ 9 h 156"/>
                <a:gd name="T24" fmla="*/ 4 w 99"/>
                <a:gd name="T25" fmla="*/ 9 h 156"/>
                <a:gd name="T26" fmla="*/ 11 w 99"/>
                <a:gd name="T27" fmla="*/ 17 h 156"/>
                <a:gd name="T28" fmla="*/ 17 w 99"/>
                <a:gd name="T29" fmla="*/ 16 h 156"/>
                <a:gd name="T30" fmla="*/ 17 w 99"/>
                <a:gd name="T31" fmla="*/ 12 h 156"/>
                <a:gd name="T32" fmla="*/ 10 w 99"/>
                <a:gd name="T33" fmla="*/ 1 h 156"/>
                <a:gd name="T34" fmla="*/ 4 w 99"/>
                <a:gd name="T35" fmla="*/ 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6">
                  <a:moveTo>
                    <a:pt x="98" y="57"/>
                  </a:moveTo>
                  <a:lnTo>
                    <a:pt x="98" y="57"/>
                  </a:lnTo>
                  <a:cubicBezTo>
                    <a:pt x="98" y="104"/>
                    <a:pt x="72" y="134"/>
                    <a:pt x="42" y="145"/>
                  </a:cubicBezTo>
                  <a:cubicBezTo>
                    <a:pt x="25" y="150"/>
                    <a:pt x="15" y="155"/>
                    <a:pt x="5" y="155"/>
                  </a:cubicBezTo>
                  <a:cubicBezTo>
                    <a:pt x="5" y="145"/>
                    <a:pt x="5" y="145"/>
                    <a:pt x="5" y="145"/>
                  </a:cubicBezTo>
                  <a:cubicBezTo>
                    <a:pt x="42" y="139"/>
                    <a:pt x="67" y="119"/>
                    <a:pt x="72" y="83"/>
                  </a:cubicBezTo>
                  <a:cubicBezTo>
                    <a:pt x="57" y="88"/>
                    <a:pt x="57" y="88"/>
                    <a:pt x="57" y="88"/>
                  </a:cubicBezTo>
                  <a:cubicBezTo>
                    <a:pt x="52" y="93"/>
                    <a:pt x="47" y="93"/>
                    <a:pt x="42" y="93"/>
                  </a:cubicBezTo>
                  <a:cubicBezTo>
                    <a:pt x="20" y="93"/>
                    <a:pt x="0" y="73"/>
                    <a:pt x="0" y="46"/>
                  </a:cubicBezTo>
                  <a:cubicBezTo>
                    <a:pt x="0" y="26"/>
                    <a:pt x="20" y="0"/>
                    <a:pt x="52" y="0"/>
                  </a:cubicBezTo>
                  <a:cubicBezTo>
                    <a:pt x="78" y="0"/>
                    <a:pt x="98" y="26"/>
                    <a:pt x="98" y="57"/>
                  </a:cubicBezTo>
                  <a:close/>
                  <a:moveTo>
                    <a:pt x="20" y="41"/>
                  </a:moveTo>
                  <a:lnTo>
                    <a:pt x="20" y="41"/>
                  </a:lnTo>
                  <a:cubicBezTo>
                    <a:pt x="20" y="62"/>
                    <a:pt x="31" y="78"/>
                    <a:pt x="52" y="78"/>
                  </a:cubicBezTo>
                  <a:cubicBezTo>
                    <a:pt x="62" y="78"/>
                    <a:pt x="72" y="78"/>
                    <a:pt x="78" y="73"/>
                  </a:cubicBezTo>
                  <a:cubicBezTo>
                    <a:pt x="78" y="68"/>
                    <a:pt x="78" y="62"/>
                    <a:pt x="78" y="57"/>
                  </a:cubicBezTo>
                  <a:cubicBezTo>
                    <a:pt x="78" y="36"/>
                    <a:pt x="72" y="5"/>
                    <a:pt x="47" y="5"/>
                  </a:cubicBezTo>
                  <a:cubicBezTo>
                    <a:pt x="25" y="5"/>
                    <a:pt x="20" y="26"/>
                    <a:pt x="20" y="41"/>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1" name="Freeform 187"/>
            <p:cNvSpPr>
              <a:spLocks noChangeArrowheads="1"/>
            </p:cNvSpPr>
            <p:nvPr/>
          </p:nvSpPr>
          <p:spPr bwMode="auto">
            <a:xfrm>
              <a:off x="18494299"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2 h 151"/>
                <a:gd name="T6" fmla="*/ 5 w 68"/>
                <a:gd name="T7" fmla="*/ 27 h 151"/>
                <a:gd name="T8" fmla="*/ 5 w 68"/>
                <a:gd name="T9" fmla="*/ 7 h 151"/>
                <a:gd name="T10" fmla="*/ 3 w 68"/>
                <a:gd name="T11" fmla="*/ 3 h 151"/>
                <a:gd name="T12" fmla="*/ 0 w 68"/>
                <a:gd name="T13" fmla="*/ 3 h 151"/>
                <a:gd name="T14" fmla="*/ 0 w 68"/>
                <a:gd name="T15" fmla="*/ 2 h 151"/>
                <a:gd name="T16" fmla="*/ 9 w 68"/>
                <a:gd name="T17" fmla="*/ 0 h 151"/>
                <a:gd name="T18" fmla="*/ 9 w 68"/>
                <a:gd name="T19" fmla="*/ 27 h 151"/>
                <a:gd name="T20" fmla="*/ 14 w 68"/>
                <a:gd name="T21" fmla="*/ 32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5"/>
                    <a:pt x="0" y="145"/>
                    <a:pt x="0" y="145"/>
                  </a:cubicBezTo>
                  <a:cubicBezTo>
                    <a:pt x="25" y="145"/>
                    <a:pt x="25" y="139"/>
                    <a:pt x="25" y="124"/>
                  </a:cubicBezTo>
                  <a:cubicBezTo>
                    <a:pt x="25" y="31"/>
                    <a:pt x="25" y="31"/>
                    <a:pt x="25" y="31"/>
                  </a:cubicBezTo>
                  <a:cubicBezTo>
                    <a:pt x="25" y="15"/>
                    <a:pt x="25" y="15"/>
                    <a:pt x="15" y="15"/>
                  </a:cubicBezTo>
                  <a:cubicBezTo>
                    <a:pt x="0" y="15"/>
                    <a:pt x="0" y="15"/>
                    <a:pt x="0" y="15"/>
                  </a:cubicBezTo>
                  <a:cubicBezTo>
                    <a:pt x="0" y="10"/>
                    <a:pt x="0" y="10"/>
                    <a:pt x="0" y="10"/>
                  </a:cubicBezTo>
                  <a:cubicBezTo>
                    <a:pt x="15" y="5"/>
                    <a:pt x="31" y="5"/>
                    <a:pt x="46" y="0"/>
                  </a:cubicBezTo>
                  <a:cubicBezTo>
                    <a:pt x="46" y="124"/>
                    <a:pt x="46" y="124"/>
                    <a:pt x="46" y="124"/>
                  </a:cubicBezTo>
                  <a:cubicBezTo>
                    <a:pt x="46" y="139"/>
                    <a:pt x="46" y="145"/>
                    <a:pt x="67" y="145"/>
                  </a:cubicBezTo>
                  <a:cubicBezTo>
                    <a:pt x="67" y="150"/>
                    <a:pt x="67" y="150"/>
                    <a:pt x="67"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2" name="Freeform 188"/>
            <p:cNvSpPr>
              <a:spLocks noChangeArrowheads="1"/>
            </p:cNvSpPr>
            <p:nvPr/>
          </p:nvSpPr>
          <p:spPr bwMode="auto">
            <a:xfrm>
              <a:off x="18670677" y="7138558"/>
              <a:ext cx="168362" cy="264556"/>
            </a:xfrm>
            <a:custGeom>
              <a:avLst/>
              <a:gdLst>
                <a:gd name="G0" fmla="+- 1 0 0"/>
                <a:gd name="G1" fmla="+- 1 0 0"/>
                <a:gd name="G2" fmla="+- 1 0 0"/>
                <a:gd name="G3" fmla="+- 1 0 0"/>
                <a:gd name="G4" fmla="+- 1 0 0"/>
                <a:gd name="G5" fmla="*/ 1 0 0"/>
                <a:gd name="G6" fmla="+- 114 0 0"/>
                <a:gd name="G7" fmla="+- 78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6"/>
                <a:gd name="T2" fmla="*/ 22 w 100"/>
                <a:gd name="T3" fmla="*/ 17 h 156"/>
                <a:gd name="T4" fmla="*/ 11 w 100"/>
                <a:gd name="T5" fmla="*/ 34 h 156"/>
                <a:gd name="T6" fmla="*/ 0 w 100"/>
                <a:gd name="T7" fmla="*/ 17 h 156"/>
                <a:gd name="T8" fmla="*/ 11 w 100"/>
                <a:gd name="T9" fmla="*/ 0 h 156"/>
                <a:gd name="T10" fmla="*/ 22 w 100"/>
                <a:gd name="T11" fmla="*/ 17 h 156"/>
                <a:gd name="T12" fmla="*/ 5 w 100"/>
                <a:gd name="T13" fmla="*/ 17 h 156"/>
                <a:gd name="T14" fmla="*/ 5 w 100"/>
                <a:gd name="T15" fmla="*/ 17 h 156"/>
                <a:gd name="T16" fmla="*/ 11 w 100"/>
                <a:gd name="T17" fmla="*/ 32 h 156"/>
                <a:gd name="T18" fmla="*/ 17 w 100"/>
                <a:gd name="T19" fmla="*/ 17 h 156"/>
                <a:gd name="T20" fmla="*/ 11 w 100"/>
                <a:gd name="T21" fmla="*/ 1 h 156"/>
                <a:gd name="T22" fmla="*/ 5 w 100"/>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78"/>
                  </a:moveTo>
                  <a:lnTo>
                    <a:pt x="99" y="78"/>
                  </a:lnTo>
                  <a:cubicBezTo>
                    <a:pt x="99" y="109"/>
                    <a:pt x="88" y="155"/>
                    <a:pt x="52" y="155"/>
                  </a:cubicBezTo>
                  <a:cubicBezTo>
                    <a:pt x="16" y="155"/>
                    <a:pt x="0" y="114"/>
                    <a:pt x="0" y="78"/>
                  </a:cubicBezTo>
                  <a:cubicBezTo>
                    <a:pt x="0" y="41"/>
                    <a:pt x="16" y="0"/>
                    <a:pt x="52" y="0"/>
                  </a:cubicBezTo>
                  <a:cubicBezTo>
                    <a:pt x="88" y="0"/>
                    <a:pt x="99" y="36"/>
                    <a:pt x="99" y="78"/>
                  </a:cubicBezTo>
                  <a:close/>
                  <a:moveTo>
                    <a:pt x="21" y="78"/>
                  </a:moveTo>
                  <a:lnTo>
                    <a:pt x="21" y="78"/>
                  </a:lnTo>
                  <a:cubicBezTo>
                    <a:pt x="21" y="109"/>
                    <a:pt x="31" y="145"/>
                    <a:pt x="52" y="145"/>
                  </a:cubicBezTo>
                  <a:cubicBezTo>
                    <a:pt x="72" y="145"/>
                    <a:pt x="78" y="109"/>
                    <a:pt x="78" y="78"/>
                  </a:cubicBezTo>
                  <a:cubicBezTo>
                    <a:pt x="78" y="41"/>
                    <a:pt x="72" y="5"/>
                    <a:pt x="52" y="5"/>
                  </a:cubicBezTo>
                  <a:cubicBezTo>
                    <a:pt x="31" y="5"/>
                    <a:pt x="21" y="41"/>
                    <a:pt x="21"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3" name="Freeform 189"/>
            <p:cNvSpPr>
              <a:spLocks noChangeArrowheads="1"/>
            </p:cNvSpPr>
            <p:nvPr/>
          </p:nvSpPr>
          <p:spPr bwMode="auto">
            <a:xfrm>
              <a:off x="19320071"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2 h 151"/>
                <a:gd name="T6" fmla="*/ 5 w 68"/>
                <a:gd name="T7" fmla="*/ 27 h 151"/>
                <a:gd name="T8" fmla="*/ 5 w 68"/>
                <a:gd name="T9" fmla="*/ 7 h 151"/>
                <a:gd name="T10" fmla="*/ 3 w 68"/>
                <a:gd name="T11" fmla="*/ 3 h 151"/>
                <a:gd name="T12" fmla="*/ 0 w 68"/>
                <a:gd name="T13" fmla="*/ 3 h 151"/>
                <a:gd name="T14" fmla="*/ 0 w 68"/>
                <a:gd name="T15" fmla="*/ 2 h 151"/>
                <a:gd name="T16" fmla="*/ 9 w 68"/>
                <a:gd name="T17" fmla="*/ 0 h 151"/>
                <a:gd name="T18" fmla="*/ 9 w 68"/>
                <a:gd name="T19" fmla="*/ 27 h 151"/>
                <a:gd name="T20" fmla="*/ 14 w 68"/>
                <a:gd name="T21" fmla="*/ 32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5"/>
                    <a:pt x="0" y="145"/>
                    <a:pt x="0" y="145"/>
                  </a:cubicBezTo>
                  <a:cubicBezTo>
                    <a:pt x="26" y="145"/>
                    <a:pt x="26" y="139"/>
                    <a:pt x="26" y="124"/>
                  </a:cubicBezTo>
                  <a:cubicBezTo>
                    <a:pt x="26" y="31"/>
                    <a:pt x="26" y="31"/>
                    <a:pt x="26" y="31"/>
                  </a:cubicBezTo>
                  <a:cubicBezTo>
                    <a:pt x="26" y="15"/>
                    <a:pt x="26" y="15"/>
                    <a:pt x="15" y="15"/>
                  </a:cubicBezTo>
                  <a:cubicBezTo>
                    <a:pt x="0" y="15"/>
                    <a:pt x="0" y="15"/>
                    <a:pt x="0" y="15"/>
                  </a:cubicBezTo>
                  <a:cubicBezTo>
                    <a:pt x="0" y="10"/>
                    <a:pt x="0" y="10"/>
                    <a:pt x="0" y="10"/>
                  </a:cubicBezTo>
                  <a:cubicBezTo>
                    <a:pt x="15" y="5"/>
                    <a:pt x="31" y="5"/>
                    <a:pt x="46" y="0"/>
                  </a:cubicBezTo>
                  <a:cubicBezTo>
                    <a:pt x="46" y="124"/>
                    <a:pt x="46" y="124"/>
                    <a:pt x="46" y="124"/>
                  </a:cubicBezTo>
                  <a:cubicBezTo>
                    <a:pt x="46" y="139"/>
                    <a:pt x="46" y="145"/>
                    <a:pt x="67" y="145"/>
                  </a:cubicBezTo>
                  <a:cubicBezTo>
                    <a:pt x="67" y="150"/>
                    <a:pt x="67" y="150"/>
                    <a:pt x="67" y="150"/>
                  </a:cubicBezTo>
                  <a:lnTo>
                    <a:pt x="0" y="150"/>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bg1"/>
                </a:solidFill>
                <a:latin typeface="Calibri Light"/>
              </a:endParaRPr>
            </a:p>
          </p:txBody>
        </p:sp>
        <p:sp>
          <p:nvSpPr>
            <p:cNvPr id="684" name="Freeform 190"/>
            <p:cNvSpPr>
              <a:spLocks noChangeArrowheads="1"/>
            </p:cNvSpPr>
            <p:nvPr/>
          </p:nvSpPr>
          <p:spPr bwMode="auto">
            <a:xfrm>
              <a:off x="19536537"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2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2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5"/>
                    <a:pt x="0" y="145"/>
                    <a:pt x="0" y="145"/>
                  </a:cubicBezTo>
                  <a:cubicBezTo>
                    <a:pt x="20" y="145"/>
                    <a:pt x="20" y="139"/>
                    <a:pt x="20" y="124"/>
                  </a:cubicBezTo>
                  <a:cubicBezTo>
                    <a:pt x="20" y="31"/>
                    <a:pt x="20" y="31"/>
                    <a:pt x="20" y="31"/>
                  </a:cubicBezTo>
                  <a:cubicBezTo>
                    <a:pt x="20" y="15"/>
                    <a:pt x="20" y="15"/>
                    <a:pt x="10" y="15"/>
                  </a:cubicBezTo>
                  <a:cubicBezTo>
                    <a:pt x="0" y="15"/>
                    <a:pt x="0" y="15"/>
                    <a:pt x="0" y="15"/>
                  </a:cubicBezTo>
                  <a:cubicBezTo>
                    <a:pt x="0" y="10"/>
                    <a:pt x="0" y="10"/>
                    <a:pt x="0" y="10"/>
                  </a:cubicBezTo>
                  <a:cubicBezTo>
                    <a:pt x="15" y="5"/>
                    <a:pt x="31" y="5"/>
                    <a:pt x="41" y="0"/>
                  </a:cubicBezTo>
                  <a:cubicBezTo>
                    <a:pt x="41" y="124"/>
                    <a:pt x="41" y="124"/>
                    <a:pt x="41" y="124"/>
                  </a:cubicBezTo>
                  <a:cubicBezTo>
                    <a:pt x="41" y="139"/>
                    <a:pt x="41" y="145"/>
                    <a:pt x="67" y="145"/>
                  </a:cubicBezTo>
                  <a:cubicBezTo>
                    <a:pt x="67" y="150"/>
                    <a:pt x="67" y="150"/>
                    <a:pt x="67" y="150"/>
                  </a:cubicBezTo>
                  <a:lnTo>
                    <a:pt x="0" y="150"/>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bg1"/>
                </a:solidFill>
                <a:latin typeface="Calibri Light"/>
              </a:endParaRPr>
            </a:p>
          </p:txBody>
        </p:sp>
        <p:sp>
          <p:nvSpPr>
            <p:cNvPr id="685" name="Freeform 191"/>
            <p:cNvSpPr>
              <a:spLocks noChangeArrowheads="1"/>
            </p:cNvSpPr>
            <p:nvPr/>
          </p:nvSpPr>
          <p:spPr bwMode="auto">
            <a:xfrm>
              <a:off x="20161881"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4"/>
                <a:gd name="T1" fmla="*/ 33 h 151"/>
                <a:gd name="T2" fmla="*/ 0 w 64"/>
                <a:gd name="T3" fmla="*/ 33 h 151"/>
                <a:gd name="T4" fmla="*/ 0 w 64"/>
                <a:gd name="T5" fmla="*/ 32 h 151"/>
                <a:gd name="T6" fmla="*/ 5 w 64"/>
                <a:gd name="T7" fmla="*/ 27 h 151"/>
                <a:gd name="T8" fmla="*/ 5 w 64"/>
                <a:gd name="T9" fmla="*/ 7 h 151"/>
                <a:gd name="T10" fmla="*/ 2 w 64"/>
                <a:gd name="T11" fmla="*/ 3 h 151"/>
                <a:gd name="T12" fmla="*/ 0 w 64"/>
                <a:gd name="T13" fmla="*/ 3 h 151"/>
                <a:gd name="T14" fmla="*/ 0 w 64"/>
                <a:gd name="T15" fmla="*/ 2 h 151"/>
                <a:gd name="T16" fmla="*/ 9 w 64"/>
                <a:gd name="T17" fmla="*/ 0 h 151"/>
                <a:gd name="T18" fmla="*/ 9 w 64"/>
                <a:gd name="T19" fmla="*/ 27 h 151"/>
                <a:gd name="T20" fmla="*/ 14 w 64"/>
                <a:gd name="T21" fmla="*/ 32 h 151"/>
                <a:gd name="T22" fmla="*/ 14 w 64"/>
                <a:gd name="T23" fmla="*/ 33 h 151"/>
                <a:gd name="T24" fmla="*/ 0 w 64"/>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151">
                  <a:moveTo>
                    <a:pt x="0" y="150"/>
                  </a:moveTo>
                  <a:lnTo>
                    <a:pt x="0" y="150"/>
                  </a:lnTo>
                  <a:cubicBezTo>
                    <a:pt x="0" y="145"/>
                    <a:pt x="0" y="145"/>
                    <a:pt x="0" y="145"/>
                  </a:cubicBezTo>
                  <a:cubicBezTo>
                    <a:pt x="22" y="145"/>
                    <a:pt x="22" y="139"/>
                    <a:pt x="22" y="124"/>
                  </a:cubicBezTo>
                  <a:cubicBezTo>
                    <a:pt x="22" y="31"/>
                    <a:pt x="22" y="31"/>
                    <a:pt x="22" y="31"/>
                  </a:cubicBezTo>
                  <a:cubicBezTo>
                    <a:pt x="22" y="15"/>
                    <a:pt x="22" y="15"/>
                    <a:pt x="11" y="15"/>
                  </a:cubicBezTo>
                  <a:cubicBezTo>
                    <a:pt x="0" y="15"/>
                    <a:pt x="0" y="15"/>
                    <a:pt x="0" y="15"/>
                  </a:cubicBezTo>
                  <a:cubicBezTo>
                    <a:pt x="0" y="10"/>
                    <a:pt x="0" y="10"/>
                    <a:pt x="0" y="10"/>
                  </a:cubicBezTo>
                  <a:cubicBezTo>
                    <a:pt x="17" y="5"/>
                    <a:pt x="27" y="5"/>
                    <a:pt x="42" y="0"/>
                  </a:cubicBezTo>
                  <a:cubicBezTo>
                    <a:pt x="42" y="124"/>
                    <a:pt x="42" y="124"/>
                    <a:pt x="42" y="124"/>
                  </a:cubicBezTo>
                  <a:cubicBezTo>
                    <a:pt x="42" y="139"/>
                    <a:pt x="42" y="145"/>
                    <a:pt x="63" y="145"/>
                  </a:cubicBezTo>
                  <a:cubicBezTo>
                    <a:pt x="63" y="150"/>
                    <a:pt x="63" y="150"/>
                    <a:pt x="63"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6" name="Freeform 192"/>
            <p:cNvSpPr>
              <a:spLocks noChangeArrowheads="1"/>
            </p:cNvSpPr>
            <p:nvPr/>
          </p:nvSpPr>
          <p:spPr bwMode="auto">
            <a:xfrm>
              <a:off x="20330243" y="7138558"/>
              <a:ext cx="168362"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20 w 100"/>
                <a:gd name="T5" fmla="*/ 33 h 151"/>
                <a:gd name="T6" fmla="*/ 0 w 100"/>
                <a:gd name="T7" fmla="*/ 33 h 151"/>
                <a:gd name="T8" fmla="*/ 0 w 100"/>
                <a:gd name="T9" fmla="*/ 32 h 151"/>
                <a:gd name="T10" fmla="*/ 9 w 100"/>
                <a:gd name="T11" fmla="*/ 23 h 151"/>
                <a:gd name="T12" fmla="*/ 16 w 100"/>
                <a:gd name="T13" fmla="*/ 10 h 151"/>
                <a:gd name="T14" fmla="*/ 9 w 100"/>
                <a:gd name="T15" fmla="*/ 3 h 151"/>
                <a:gd name="T16" fmla="*/ 2 w 100"/>
                <a:gd name="T17" fmla="*/ 8 h 151"/>
                <a:gd name="T18" fmla="*/ 1 w 100"/>
                <a:gd name="T19" fmla="*/ 7 h 151"/>
                <a:gd name="T20" fmla="*/ 4 w 100"/>
                <a:gd name="T21" fmla="*/ 2 h 151"/>
                <a:gd name="T22" fmla="*/ 11 w 100"/>
                <a:gd name="T23" fmla="*/ 0 h 151"/>
                <a:gd name="T24" fmla="*/ 20 w 100"/>
                <a:gd name="T25" fmla="*/ 8 h 151"/>
                <a:gd name="T26" fmla="*/ 13 w 100"/>
                <a:gd name="T27" fmla="*/ 21 h 151"/>
                <a:gd name="T28" fmla="*/ 6 w 100"/>
                <a:gd name="T29" fmla="*/ 29 h 151"/>
                <a:gd name="T30" fmla="*/ 16 w 100"/>
                <a:gd name="T31" fmla="*/ 29 h 151"/>
                <a:gd name="T32" fmla="*/ 20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9" y="129"/>
                    <a:pt x="93" y="139"/>
                    <a:pt x="93" y="150"/>
                  </a:cubicBezTo>
                  <a:cubicBezTo>
                    <a:pt x="0" y="150"/>
                    <a:pt x="0" y="150"/>
                    <a:pt x="0" y="150"/>
                  </a:cubicBezTo>
                  <a:cubicBezTo>
                    <a:pt x="0" y="145"/>
                    <a:pt x="0" y="145"/>
                    <a:pt x="0" y="145"/>
                  </a:cubicBezTo>
                  <a:cubicBezTo>
                    <a:pt x="16" y="129"/>
                    <a:pt x="31" y="119"/>
                    <a:pt x="42" y="104"/>
                  </a:cubicBezTo>
                  <a:cubicBezTo>
                    <a:pt x="57" y="88"/>
                    <a:pt x="72" y="68"/>
                    <a:pt x="72" y="46"/>
                  </a:cubicBezTo>
                  <a:cubicBezTo>
                    <a:pt x="72" y="26"/>
                    <a:pt x="62" y="15"/>
                    <a:pt x="42" y="15"/>
                  </a:cubicBezTo>
                  <a:cubicBezTo>
                    <a:pt x="26" y="15"/>
                    <a:pt x="16" y="26"/>
                    <a:pt x="11" y="36"/>
                  </a:cubicBezTo>
                  <a:cubicBezTo>
                    <a:pt x="6" y="31"/>
                    <a:pt x="6" y="31"/>
                    <a:pt x="6" y="31"/>
                  </a:cubicBezTo>
                  <a:cubicBezTo>
                    <a:pt x="16" y="10"/>
                    <a:pt x="16" y="10"/>
                    <a:pt x="16" y="10"/>
                  </a:cubicBezTo>
                  <a:cubicBezTo>
                    <a:pt x="26" y="5"/>
                    <a:pt x="36" y="0"/>
                    <a:pt x="52" y="0"/>
                  </a:cubicBezTo>
                  <a:cubicBezTo>
                    <a:pt x="72" y="0"/>
                    <a:pt x="93" y="10"/>
                    <a:pt x="93" y="36"/>
                  </a:cubicBezTo>
                  <a:cubicBezTo>
                    <a:pt x="93" y="57"/>
                    <a:pt x="83" y="73"/>
                    <a:pt x="57" y="98"/>
                  </a:cubicBezTo>
                  <a:cubicBezTo>
                    <a:pt x="26" y="134"/>
                    <a:pt x="26" y="134"/>
                    <a:pt x="26" y="134"/>
                  </a:cubicBezTo>
                  <a:cubicBezTo>
                    <a:pt x="72" y="134"/>
                    <a:pt x="72" y="134"/>
                    <a:pt x="72" y="134"/>
                  </a:cubicBezTo>
                  <a:cubicBezTo>
                    <a:pt x="83" y="134"/>
                    <a:pt x="88" y="134"/>
                    <a:pt x="93" y="119"/>
                  </a:cubicBezTo>
                  <a:lnTo>
                    <a:pt x="99"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7" name="Freeform 193"/>
            <p:cNvSpPr>
              <a:spLocks noChangeArrowheads="1"/>
            </p:cNvSpPr>
            <p:nvPr/>
          </p:nvSpPr>
          <p:spPr bwMode="auto">
            <a:xfrm>
              <a:off x="20987655"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4"/>
                <a:gd name="T1" fmla="*/ 33 h 151"/>
                <a:gd name="T2" fmla="*/ 0 w 64"/>
                <a:gd name="T3" fmla="*/ 33 h 151"/>
                <a:gd name="T4" fmla="*/ 0 w 64"/>
                <a:gd name="T5" fmla="*/ 32 h 151"/>
                <a:gd name="T6" fmla="*/ 5 w 64"/>
                <a:gd name="T7" fmla="*/ 27 h 151"/>
                <a:gd name="T8" fmla="*/ 5 w 64"/>
                <a:gd name="T9" fmla="*/ 7 h 151"/>
                <a:gd name="T10" fmla="*/ 3 w 64"/>
                <a:gd name="T11" fmla="*/ 3 h 151"/>
                <a:gd name="T12" fmla="*/ 0 w 64"/>
                <a:gd name="T13" fmla="*/ 3 h 151"/>
                <a:gd name="T14" fmla="*/ 0 w 64"/>
                <a:gd name="T15" fmla="*/ 2 h 151"/>
                <a:gd name="T16" fmla="*/ 9 w 64"/>
                <a:gd name="T17" fmla="*/ 0 h 151"/>
                <a:gd name="T18" fmla="*/ 9 w 64"/>
                <a:gd name="T19" fmla="*/ 27 h 151"/>
                <a:gd name="T20" fmla="*/ 14 w 64"/>
                <a:gd name="T21" fmla="*/ 32 h 151"/>
                <a:gd name="T22" fmla="*/ 14 w 64"/>
                <a:gd name="T23" fmla="*/ 33 h 151"/>
                <a:gd name="T24" fmla="*/ 0 w 64"/>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151">
                  <a:moveTo>
                    <a:pt x="0" y="150"/>
                  </a:moveTo>
                  <a:lnTo>
                    <a:pt x="0" y="150"/>
                  </a:lnTo>
                  <a:cubicBezTo>
                    <a:pt x="0" y="145"/>
                    <a:pt x="0" y="145"/>
                    <a:pt x="0" y="145"/>
                  </a:cubicBezTo>
                  <a:cubicBezTo>
                    <a:pt x="22" y="145"/>
                    <a:pt x="22" y="139"/>
                    <a:pt x="22" y="124"/>
                  </a:cubicBezTo>
                  <a:cubicBezTo>
                    <a:pt x="22" y="31"/>
                    <a:pt x="22" y="31"/>
                    <a:pt x="22" y="31"/>
                  </a:cubicBezTo>
                  <a:cubicBezTo>
                    <a:pt x="22" y="15"/>
                    <a:pt x="22" y="15"/>
                    <a:pt x="12" y="15"/>
                  </a:cubicBezTo>
                  <a:cubicBezTo>
                    <a:pt x="0" y="15"/>
                    <a:pt x="0" y="15"/>
                    <a:pt x="0" y="15"/>
                  </a:cubicBezTo>
                  <a:cubicBezTo>
                    <a:pt x="0" y="10"/>
                    <a:pt x="0" y="10"/>
                    <a:pt x="0" y="10"/>
                  </a:cubicBezTo>
                  <a:cubicBezTo>
                    <a:pt x="17" y="5"/>
                    <a:pt x="27" y="5"/>
                    <a:pt x="42" y="0"/>
                  </a:cubicBezTo>
                  <a:cubicBezTo>
                    <a:pt x="42" y="124"/>
                    <a:pt x="42" y="124"/>
                    <a:pt x="42" y="124"/>
                  </a:cubicBezTo>
                  <a:cubicBezTo>
                    <a:pt x="42" y="139"/>
                    <a:pt x="42" y="145"/>
                    <a:pt x="63" y="145"/>
                  </a:cubicBezTo>
                  <a:cubicBezTo>
                    <a:pt x="63" y="150"/>
                    <a:pt x="63" y="150"/>
                    <a:pt x="63"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8" name="Freeform 194"/>
            <p:cNvSpPr>
              <a:spLocks noChangeArrowheads="1"/>
            </p:cNvSpPr>
            <p:nvPr/>
          </p:nvSpPr>
          <p:spPr bwMode="auto">
            <a:xfrm>
              <a:off x="21164034" y="7138558"/>
              <a:ext cx="160345" cy="264556"/>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50 0 0"/>
                <a:gd name="G28" fmla="+- 145 0 0"/>
                <a:gd name="G29" fmla="+- 139 0 0"/>
                <a:gd name="G30" fmla="+- 139 0 0"/>
                <a:gd name="G31" fmla="+- 134 0 0"/>
                <a:gd name="G32" fmla="+- 129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26 0 0"/>
                <a:gd name="T0" fmla="*/ 1 w 95"/>
                <a:gd name="T1" fmla="*/ 6 h 156"/>
                <a:gd name="T2" fmla="*/ 1 w 95"/>
                <a:gd name="T3" fmla="*/ 6 h 156"/>
                <a:gd name="T4" fmla="*/ 4 w 95"/>
                <a:gd name="T5" fmla="*/ 2 h 156"/>
                <a:gd name="T6" fmla="*/ 10 w 95"/>
                <a:gd name="T7" fmla="*/ 0 h 156"/>
                <a:gd name="T8" fmla="*/ 18 w 95"/>
                <a:gd name="T9" fmla="*/ 7 h 156"/>
                <a:gd name="T10" fmla="*/ 16 w 95"/>
                <a:gd name="T11" fmla="*/ 10 h 156"/>
                <a:gd name="T12" fmla="*/ 13 w 95"/>
                <a:gd name="T13" fmla="*/ 12 h 156"/>
                <a:gd name="T14" fmla="*/ 13 w 95"/>
                <a:gd name="T15" fmla="*/ 14 h 156"/>
                <a:gd name="T16" fmla="*/ 21 w 95"/>
                <a:gd name="T17" fmla="*/ 21 h 156"/>
                <a:gd name="T18" fmla="*/ 6 w 95"/>
                <a:gd name="T19" fmla="*/ 34 h 156"/>
                <a:gd name="T20" fmla="*/ 1 w 95"/>
                <a:gd name="T21" fmla="*/ 32 h 156"/>
                <a:gd name="T22" fmla="*/ 0 w 95"/>
                <a:gd name="T23" fmla="*/ 29 h 156"/>
                <a:gd name="T24" fmla="*/ 1 w 95"/>
                <a:gd name="T25" fmla="*/ 28 h 156"/>
                <a:gd name="T26" fmla="*/ 2 w 95"/>
                <a:gd name="T27" fmla="*/ 28 h 156"/>
                <a:gd name="T28" fmla="*/ 9 w 95"/>
                <a:gd name="T29" fmla="*/ 30 h 156"/>
                <a:gd name="T30" fmla="*/ 16 w 95"/>
                <a:gd name="T31" fmla="*/ 23 h 156"/>
                <a:gd name="T32" fmla="*/ 9 w 95"/>
                <a:gd name="T33" fmla="*/ 16 h 156"/>
                <a:gd name="T34" fmla="*/ 6 w 95"/>
                <a:gd name="T35" fmla="*/ 17 h 156"/>
                <a:gd name="T36" fmla="*/ 5 w 95"/>
                <a:gd name="T37" fmla="*/ 15 h 156"/>
                <a:gd name="T38" fmla="*/ 14 w 95"/>
                <a:gd name="T39" fmla="*/ 8 h 156"/>
                <a:gd name="T40" fmla="*/ 8 w 95"/>
                <a:gd name="T41" fmla="*/ 2 h 156"/>
                <a:gd name="T42" fmla="*/ 2 w 95"/>
                <a:gd name="T43" fmla="*/ 7 h 156"/>
                <a:gd name="T44" fmla="*/ 1 w 95"/>
                <a:gd name="T45" fmla="*/ 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6">
                  <a:moveTo>
                    <a:pt x="5" y="26"/>
                  </a:moveTo>
                  <a:lnTo>
                    <a:pt x="5" y="26"/>
                  </a:lnTo>
                  <a:cubicBezTo>
                    <a:pt x="16" y="10"/>
                    <a:pt x="16" y="10"/>
                    <a:pt x="16" y="10"/>
                  </a:cubicBezTo>
                  <a:cubicBezTo>
                    <a:pt x="21" y="5"/>
                    <a:pt x="32" y="0"/>
                    <a:pt x="47" y="0"/>
                  </a:cubicBezTo>
                  <a:cubicBezTo>
                    <a:pt x="68" y="0"/>
                    <a:pt x="83" y="10"/>
                    <a:pt x="83" y="31"/>
                  </a:cubicBezTo>
                  <a:cubicBezTo>
                    <a:pt x="83" y="36"/>
                    <a:pt x="78" y="41"/>
                    <a:pt x="73" y="46"/>
                  </a:cubicBezTo>
                  <a:cubicBezTo>
                    <a:pt x="73" y="51"/>
                    <a:pt x="68" y="57"/>
                    <a:pt x="57" y="57"/>
                  </a:cubicBezTo>
                  <a:cubicBezTo>
                    <a:pt x="57" y="62"/>
                    <a:pt x="57" y="62"/>
                    <a:pt x="57" y="62"/>
                  </a:cubicBezTo>
                  <a:cubicBezTo>
                    <a:pt x="78" y="62"/>
                    <a:pt x="94" y="78"/>
                    <a:pt x="94" y="98"/>
                  </a:cubicBezTo>
                  <a:cubicBezTo>
                    <a:pt x="94" y="134"/>
                    <a:pt x="47" y="155"/>
                    <a:pt x="26" y="155"/>
                  </a:cubicBezTo>
                  <a:cubicBezTo>
                    <a:pt x="16" y="155"/>
                    <a:pt x="5" y="150"/>
                    <a:pt x="5" y="145"/>
                  </a:cubicBezTo>
                  <a:cubicBezTo>
                    <a:pt x="0" y="139"/>
                    <a:pt x="0" y="139"/>
                    <a:pt x="0" y="134"/>
                  </a:cubicBezTo>
                  <a:lnTo>
                    <a:pt x="5" y="129"/>
                  </a:lnTo>
                  <a:lnTo>
                    <a:pt x="11" y="129"/>
                  </a:lnTo>
                  <a:cubicBezTo>
                    <a:pt x="16" y="134"/>
                    <a:pt x="26" y="139"/>
                    <a:pt x="42" y="139"/>
                  </a:cubicBezTo>
                  <a:cubicBezTo>
                    <a:pt x="57" y="139"/>
                    <a:pt x="73" y="129"/>
                    <a:pt x="73" y="104"/>
                  </a:cubicBezTo>
                  <a:cubicBezTo>
                    <a:pt x="73" y="83"/>
                    <a:pt x="52" y="73"/>
                    <a:pt x="42" y="73"/>
                  </a:cubicBezTo>
                  <a:cubicBezTo>
                    <a:pt x="37" y="73"/>
                    <a:pt x="26" y="73"/>
                    <a:pt x="26" y="78"/>
                  </a:cubicBezTo>
                  <a:cubicBezTo>
                    <a:pt x="21" y="68"/>
                    <a:pt x="21" y="68"/>
                    <a:pt x="21" y="68"/>
                  </a:cubicBezTo>
                  <a:cubicBezTo>
                    <a:pt x="47" y="62"/>
                    <a:pt x="62" y="51"/>
                    <a:pt x="62" y="36"/>
                  </a:cubicBezTo>
                  <a:cubicBezTo>
                    <a:pt x="62" y="21"/>
                    <a:pt x="52" y="10"/>
                    <a:pt x="37" y="10"/>
                  </a:cubicBezTo>
                  <a:cubicBezTo>
                    <a:pt x="26" y="10"/>
                    <a:pt x="16" y="21"/>
                    <a:pt x="11" y="31"/>
                  </a:cubicBezTo>
                  <a:lnTo>
                    <a:pt x="5" y="2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9" name="Freeform 195"/>
            <p:cNvSpPr>
              <a:spLocks noChangeArrowheads="1"/>
            </p:cNvSpPr>
            <p:nvPr/>
          </p:nvSpPr>
          <p:spPr bwMode="auto">
            <a:xfrm>
              <a:off x="21821446" y="7138558"/>
              <a:ext cx="104224" cy="256539"/>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2 h 151"/>
                <a:gd name="T8" fmla="*/ 4 w 68"/>
                <a:gd name="T9" fmla="*/ 27 h 151"/>
                <a:gd name="T10" fmla="*/ 4 w 68"/>
                <a:gd name="T11" fmla="*/ 7 h 151"/>
                <a:gd name="T12" fmla="*/ 2 w 68"/>
                <a:gd name="T13" fmla="*/ 3 h 151"/>
                <a:gd name="T14" fmla="*/ 0 w 68"/>
                <a:gd name="T15" fmla="*/ 3 h 151"/>
                <a:gd name="T16" fmla="*/ 0 w 68"/>
                <a:gd name="T17" fmla="*/ 2 h 151"/>
                <a:gd name="T18" fmla="*/ 9 w 68"/>
                <a:gd name="T19" fmla="*/ 0 h 151"/>
                <a:gd name="T20" fmla="*/ 9 w 68"/>
                <a:gd name="T21" fmla="*/ 27 h 151"/>
                <a:gd name="T22" fmla="*/ 14 w 68"/>
                <a:gd name="T23" fmla="*/ 32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5"/>
                    <a:pt x="0" y="145"/>
                    <a:pt x="0" y="145"/>
                  </a:cubicBezTo>
                  <a:cubicBezTo>
                    <a:pt x="20" y="145"/>
                    <a:pt x="20" y="139"/>
                    <a:pt x="20" y="124"/>
                  </a:cubicBezTo>
                  <a:cubicBezTo>
                    <a:pt x="20" y="31"/>
                    <a:pt x="20" y="31"/>
                    <a:pt x="20" y="31"/>
                  </a:cubicBezTo>
                  <a:cubicBezTo>
                    <a:pt x="20" y="15"/>
                    <a:pt x="20" y="15"/>
                    <a:pt x="10" y="15"/>
                  </a:cubicBezTo>
                  <a:cubicBezTo>
                    <a:pt x="0" y="15"/>
                    <a:pt x="0" y="15"/>
                    <a:pt x="0" y="15"/>
                  </a:cubicBezTo>
                  <a:cubicBezTo>
                    <a:pt x="0" y="10"/>
                    <a:pt x="0" y="10"/>
                    <a:pt x="0" y="10"/>
                  </a:cubicBezTo>
                  <a:cubicBezTo>
                    <a:pt x="15" y="5"/>
                    <a:pt x="26" y="5"/>
                    <a:pt x="42" y="0"/>
                  </a:cubicBezTo>
                  <a:cubicBezTo>
                    <a:pt x="42" y="124"/>
                    <a:pt x="42" y="124"/>
                    <a:pt x="42" y="124"/>
                  </a:cubicBezTo>
                  <a:cubicBezTo>
                    <a:pt x="42" y="139"/>
                    <a:pt x="42" y="145"/>
                    <a:pt x="67" y="145"/>
                  </a:cubicBezTo>
                  <a:cubicBezTo>
                    <a:pt x="67" y="150"/>
                    <a:pt x="67" y="150"/>
                    <a:pt x="67"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0" name="Freeform 196"/>
            <p:cNvSpPr>
              <a:spLocks noChangeArrowheads="1"/>
            </p:cNvSpPr>
            <p:nvPr/>
          </p:nvSpPr>
          <p:spPr bwMode="auto">
            <a:xfrm>
              <a:off x="21989806" y="7138558"/>
              <a:ext cx="176378"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4 h 151"/>
                <a:gd name="T2" fmla="*/ 18 w 104"/>
                <a:gd name="T3" fmla="*/ 24 h 151"/>
                <a:gd name="T4" fmla="*/ 18 w 104"/>
                <a:gd name="T5" fmla="*/ 27 h 151"/>
                <a:gd name="T6" fmla="*/ 23 w 104"/>
                <a:gd name="T7" fmla="*/ 32 h 151"/>
                <a:gd name="T8" fmla="*/ 23 w 104"/>
                <a:gd name="T9" fmla="*/ 33 h 151"/>
                <a:gd name="T10" fmla="*/ 9 w 104"/>
                <a:gd name="T11" fmla="*/ 33 h 151"/>
                <a:gd name="T12" fmla="*/ 9 w 104"/>
                <a:gd name="T13" fmla="*/ 32 h 151"/>
                <a:gd name="T14" fmla="*/ 14 w 104"/>
                <a:gd name="T15" fmla="*/ 27 h 151"/>
                <a:gd name="T16" fmla="*/ 14 w 104"/>
                <a:gd name="T17" fmla="*/ 24 h 151"/>
                <a:gd name="T18" fmla="*/ 0 w 104"/>
                <a:gd name="T19" fmla="*/ 24 h 151"/>
                <a:gd name="T20" fmla="*/ 0 w 104"/>
                <a:gd name="T21" fmla="*/ 23 h 151"/>
                <a:gd name="T22" fmla="*/ 16 w 104"/>
                <a:gd name="T23" fmla="*/ 0 h 151"/>
                <a:gd name="T24" fmla="*/ 18 w 104"/>
                <a:gd name="T25" fmla="*/ 0 h 151"/>
                <a:gd name="T26" fmla="*/ 18 w 104"/>
                <a:gd name="T27" fmla="*/ 21 h 151"/>
                <a:gd name="T28" fmla="*/ 23 w 104"/>
                <a:gd name="T29" fmla="*/ 21 h 151"/>
                <a:gd name="T30" fmla="*/ 23 w 104"/>
                <a:gd name="T31" fmla="*/ 24 h 151"/>
                <a:gd name="T32" fmla="*/ 18 w 104"/>
                <a:gd name="T33" fmla="*/ 24 h 151"/>
                <a:gd name="T34" fmla="*/ 14 w 104"/>
                <a:gd name="T35" fmla="*/ 6 h 151"/>
                <a:gd name="T36" fmla="*/ 14 w 104"/>
                <a:gd name="T37" fmla="*/ 6 h 151"/>
                <a:gd name="T38" fmla="*/ 14 w 104"/>
                <a:gd name="T39" fmla="*/ 6 h 151"/>
                <a:gd name="T40" fmla="*/ 4 w 104"/>
                <a:gd name="T41" fmla="*/ 21 h 151"/>
                <a:gd name="T42" fmla="*/ 14 w 104"/>
                <a:gd name="T43" fmla="*/ 21 h 151"/>
                <a:gd name="T44" fmla="*/ 14 w 104"/>
                <a:gd name="T45" fmla="*/ 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1">
                  <a:moveTo>
                    <a:pt x="83" y="109"/>
                  </a:moveTo>
                  <a:lnTo>
                    <a:pt x="83" y="109"/>
                  </a:lnTo>
                  <a:cubicBezTo>
                    <a:pt x="83" y="124"/>
                    <a:pt x="83" y="124"/>
                    <a:pt x="83" y="124"/>
                  </a:cubicBezTo>
                  <a:cubicBezTo>
                    <a:pt x="83" y="139"/>
                    <a:pt x="83" y="145"/>
                    <a:pt x="103" y="145"/>
                  </a:cubicBezTo>
                  <a:cubicBezTo>
                    <a:pt x="103" y="150"/>
                    <a:pt x="103" y="150"/>
                    <a:pt x="103" y="150"/>
                  </a:cubicBezTo>
                  <a:cubicBezTo>
                    <a:pt x="42" y="150"/>
                    <a:pt x="42" y="150"/>
                    <a:pt x="42" y="150"/>
                  </a:cubicBezTo>
                  <a:cubicBezTo>
                    <a:pt x="42" y="145"/>
                    <a:pt x="42" y="145"/>
                    <a:pt x="42" y="145"/>
                  </a:cubicBezTo>
                  <a:cubicBezTo>
                    <a:pt x="62" y="145"/>
                    <a:pt x="62" y="139"/>
                    <a:pt x="62" y="124"/>
                  </a:cubicBezTo>
                  <a:cubicBezTo>
                    <a:pt x="62" y="109"/>
                    <a:pt x="62" y="109"/>
                    <a:pt x="62" y="109"/>
                  </a:cubicBezTo>
                  <a:cubicBezTo>
                    <a:pt x="0" y="109"/>
                    <a:pt x="0" y="109"/>
                    <a:pt x="0" y="109"/>
                  </a:cubicBezTo>
                  <a:cubicBezTo>
                    <a:pt x="0" y="104"/>
                    <a:pt x="0" y="104"/>
                    <a:pt x="0" y="104"/>
                  </a:cubicBezTo>
                  <a:cubicBezTo>
                    <a:pt x="21" y="68"/>
                    <a:pt x="47" y="31"/>
                    <a:pt x="73" y="0"/>
                  </a:cubicBezTo>
                  <a:cubicBezTo>
                    <a:pt x="83" y="0"/>
                    <a:pt x="83" y="0"/>
                    <a:pt x="83" y="0"/>
                  </a:cubicBezTo>
                  <a:cubicBezTo>
                    <a:pt x="83" y="98"/>
                    <a:pt x="83" y="98"/>
                    <a:pt x="83" y="98"/>
                  </a:cubicBezTo>
                  <a:cubicBezTo>
                    <a:pt x="103" y="98"/>
                    <a:pt x="103" y="98"/>
                    <a:pt x="103" y="98"/>
                  </a:cubicBezTo>
                  <a:cubicBezTo>
                    <a:pt x="103" y="109"/>
                    <a:pt x="103" y="109"/>
                    <a:pt x="103" y="109"/>
                  </a:cubicBezTo>
                  <a:lnTo>
                    <a:pt x="83" y="109"/>
                  </a:lnTo>
                  <a:close/>
                  <a:moveTo>
                    <a:pt x="62" y="26"/>
                  </a:moveTo>
                  <a:lnTo>
                    <a:pt x="62" y="26"/>
                  </a:lnTo>
                  <a:cubicBezTo>
                    <a:pt x="47" y="46"/>
                    <a:pt x="32" y="68"/>
                    <a:pt x="16" y="98"/>
                  </a:cubicBezTo>
                  <a:cubicBezTo>
                    <a:pt x="62" y="98"/>
                    <a:pt x="62" y="98"/>
                    <a:pt x="62" y="98"/>
                  </a:cubicBezTo>
                  <a:lnTo>
                    <a:pt x="62" y="26"/>
                  </a:ln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1" name="Freeform 197"/>
            <p:cNvSpPr>
              <a:spLocks noChangeArrowheads="1"/>
            </p:cNvSpPr>
            <p:nvPr/>
          </p:nvSpPr>
          <p:spPr bwMode="auto">
            <a:xfrm>
              <a:off x="16834733" y="7868089"/>
              <a:ext cx="112241"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3 h 157"/>
                <a:gd name="T6" fmla="*/ 6 w 69"/>
                <a:gd name="T7" fmla="*/ 29 h 157"/>
                <a:gd name="T8" fmla="*/ 6 w 69"/>
                <a:gd name="T9" fmla="*/ 8 h 157"/>
                <a:gd name="T10" fmla="*/ 2 w 69"/>
                <a:gd name="T11" fmla="*/ 4 h 157"/>
                <a:gd name="T12" fmla="*/ 0 w 69"/>
                <a:gd name="T13" fmla="*/ 4 h 157"/>
                <a:gd name="T14" fmla="*/ 0 w 69"/>
                <a:gd name="T15" fmla="*/ 3 h 157"/>
                <a:gd name="T16" fmla="*/ 9 w 69"/>
                <a:gd name="T17" fmla="*/ 0 h 157"/>
                <a:gd name="T18" fmla="*/ 9 w 69"/>
                <a:gd name="T19" fmla="*/ 29 h 157"/>
                <a:gd name="T20" fmla="*/ 15 w 69"/>
                <a:gd name="T21" fmla="*/ 33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0"/>
                    <a:pt x="0" y="150"/>
                    <a:pt x="0" y="150"/>
                  </a:cubicBezTo>
                  <a:cubicBezTo>
                    <a:pt x="21" y="145"/>
                    <a:pt x="26" y="145"/>
                    <a:pt x="26" y="129"/>
                  </a:cubicBezTo>
                  <a:cubicBezTo>
                    <a:pt x="26" y="37"/>
                    <a:pt x="26" y="37"/>
                    <a:pt x="26" y="37"/>
                  </a:cubicBezTo>
                  <a:cubicBezTo>
                    <a:pt x="26" y="20"/>
                    <a:pt x="21" y="20"/>
                    <a:pt x="11" y="20"/>
                  </a:cubicBezTo>
                  <a:cubicBezTo>
                    <a:pt x="0" y="20"/>
                    <a:pt x="0" y="20"/>
                    <a:pt x="0" y="20"/>
                  </a:cubicBezTo>
                  <a:cubicBezTo>
                    <a:pt x="0" y="15"/>
                    <a:pt x="0" y="15"/>
                    <a:pt x="0" y="15"/>
                  </a:cubicBezTo>
                  <a:cubicBezTo>
                    <a:pt x="16" y="10"/>
                    <a:pt x="31" y="5"/>
                    <a:pt x="42" y="0"/>
                  </a:cubicBezTo>
                  <a:cubicBezTo>
                    <a:pt x="42" y="129"/>
                    <a:pt x="42" y="129"/>
                    <a:pt x="42" y="129"/>
                  </a:cubicBezTo>
                  <a:cubicBezTo>
                    <a:pt x="42" y="145"/>
                    <a:pt x="47" y="145"/>
                    <a:pt x="68" y="150"/>
                  </a:cubicBezTo>
                  <a:cubicBezTo>
                    <a:pt x="68" y="156"/>
                    <a:pt x="68" y="156"/>
                    <a:pt x="68"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2" name="Freeform 198"/>
            <p:cNvSpPr>
              <a:spLocks noChangeArrowheads="1"/>
            </p:cNvSpPr>
            <p:nvPr/>
          </p:nvSpPr>
          <p:spPr bwMode="auto">
            <a:xfrm>
              <a:off x="17019129" y="7876106"/>
              <a:ext cx="152326"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5 0 0"/>
                <a:gd name="G16" fmla="+- 145 0 0"/>
                <a:gd name="G17" fmla="+- 140 0 0"/>
                <a:gd name="G18" fmla="+- 140 0 0"/>
                <a:gd name="G19" fmla="+- 135 0 0"/>
                <a:gd name="G20" fmla="+- 135 0 0"/>
                <a:gd name="G21" fmla="+- 130 0 0"/>
                <a:gd name="G22" fmla="+- 130 0 0"/>
                <a:gd name="G23" fmla="+- 124 0 0"/>
                <a:gd name="G24" fmla="*/ 1 0 0"/>
                <a:gd name="T0" fmla="*/ 124 256 1"/>
                <a:gd name="T1" fmla="*/ 0 256 1"/>
                <a:gd name="G25" fmla="+- 0 T0 T1"/>
                <a:gd name="G26" fmla="cos G24 G25"/>
                <a:gd name="G27" fmla="*/ 1 0 0"/>
                <a:gd name="T2" fmla="*/ 130 256 1"/>
                <a:gd name="T3" fmla="*/ 0 256 1"/>
                <a:gd name="G28" fmla="+- 0 T2 T3"/>
                <a:gd name="G29" fmla="cos G27 G28"/>
                <a:gd name="G30" fmla="*/ 1 0 0"/>
                <a:gd name="G31" fmla="+- 1 0 0"/>
                <a:gd name="G32" fmla="+- 1 0 0"/>
                <a:gd name="G33" fmla="+- 1 0 0"/>
                <a:gd name="G34" fmla="+- 1 0 0"/>
                <a:gd name="G35" fmla="+- 1 0 0"/>
                <a:gd name="G36" fmla="+- 1 0 0"/>
                <a:gd name="G37" fmla="+- 1 0 0"/>
                <a:gd name="G38" fmla="+- 1 0 0"/>
                <a:gd name="G39" fmla="+- 1 0 0"/>
                <a:gd name="G40" fmla="*/ 1 0 0"/>
                <a:gd name="T4" fmla="*/ 73 256 1"/>
                <a:gd name="T5" fmla="*/ 0 256 1"/>
                <a:gd name="G41" fmla="+- 0 T4 T5"/>
                <a:gd name="G42" fmla="cos G40 G41"/>
                <a:gd name="G43" fmla="+- 73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6" fmla="*/ 3 w 94"/>
                <a:gd name="T7" fmla="*/ 13 h 152"/>
                <a:gd name="T8" fmla="*/ 3 w 94"/>
                <a:gd name="T9" fmla="*/ 13 h 152"/>
                <a:gd name="T10" fmla="*/ 10 w 94"/>
                <a:gd name="T11" fmla="*/ 12 h 152"/>
                <a:gd name="T12" fmla="*/ 20 w 94"/>
                <a:gd name="T13" fmla="*/ 20 h 152"/>
                <a:gd name="T14" fmla="*/ 14 w 94"/>
                <a:gd name="T15" fmla="*/ 29 h 152"/>
                <a:gd name="T16" fmla="*/ 6 w 94"/>
                <a:gd name="T17" fmla="*/ 33 h 152"/>
                <a:gd name="T18" fmla="*/ 0 w 94"/>
                <a:gd name="T19" fmla="*/ 31 h 152"/>
                <a:gd name="T20" fmla="*/ 0 w 94"/>
                <a:gd name="T21" fmla="*/ 29 h 152"/>
                <a:gd name="T22" fmla="*/ 1 w 94"/>
                <a:gd name="T23" fmla="*/ 28 h 152"/>
                <a:gd name="T24" fmla="*/ 2 w 94"/>
                <a:gd name="T25" fmla="*/ 28 h 152"/>
                <a:gd name="T26" fmla="*/ 9 w 94"/>
                <a:gd name="T27" fmla="*/ 30 h 152"/>
                <a:gd name="T28" fmla="*/ 16 w 94"/>
                <a:gd name="T29" fmla="*/ 22 h 152"/>
                <a:gd name="T30" fmla="*/ 7 w 94"/>
                <a:gd name="T31" fmla="*/ 15 h 152"/>
                <a:gd name="T32" fmla="*/ 1 w 94"/>
                <a:gd name="T33" fmla="*/ 16 h 152"/>
                <a:gd name="T34" fmla="*/ 3 w 94"/>
                <a:gd name="T35" fmla="*/ 0 h 152"/>
                <a:gd name="T36" fmla="*/ 18 w 94"/>
                <a:gd name="T37" fmla="*/ 0 h 152"/>
                <a:gd name="T38" fmla="*/ 19 w 94"/>
                <a:gd name="T39" fmla="*/ 0 h 152"/>
                <a:gd name="T40" fmla="*/ 17 w 94"/>
                <a:gd name="T41" fmla="*/ 3 h 152"/>
                <a:gd name="T42" fmla="*/ 6 w 94"/>
                <a:gd name="T43" fmla="*/ 3 h 152"/>
                <a:gd name="T44" fmla="*/ 3 w 94"/>
                <a:gd name="T45" fmla="*/ 13 h 152"/>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52">
                  <a:moveTo>
                    <a:pt x="15" y="62"/>
                  </a:moveTo>
                  <a:lnTo>
                    <a:pt x="15" y="62"/>
                  </a:lnTo>
                  <a:cubicBezTo>
                    <a:pt x="26" y="57"/>
                    <a:pt x="36" y="57"/>
                    <a:pt x="46" y="57"/>
                  </a:cubicBezTo>
                  <a:cubicBezTo>
                    <a:pt x="73" y="57"/>
                    <a:pt x="93" y="78"/>
                    <a:pt x="93" y="93"/>
                  </a:cubicBezTo>
                  <a:cubicBezTo>
                    <a:pt x="93" y="109"/>
                    <a:pt x="83" y="124"/>
                    <a:pt x="68" y="135"/>
                  </a:cubicBezTo>
                  <a:cubicBezTo>
                    <a:pt x="57" y="145"/>
                    <a:pt x="41" y="151"/>
                    <a:pt x="26" y="151"/>
                  </a:cubicBezTo>
                  <a:cubicBezTo>
                    <a:pt x="15" y="151"/>
                    <a:pt x="5" y="145"/>
                    <a:pt x="0" y="145"/>
                  </a:cubicBezTo>
                  <a:cubicBezTo>
                    <a:pt x="0" y="140"/>
                    <a:pt x="0" y="140"/>
                    <a:pt x="0" y="135"/>
                  </a:cubicBezTo>
                  <a:cubicBezTo>
                    <a:pt x="0" y="135"/>
                    <a:pt x="0" y="130"/>
                    <a:pt x="5" y="130"/>
                  </a:cubicBezTo>
                  <a:cubicBezTo>
                    <a:pt x="5" y="124"/>
                    <a:pt x="10" y="124"/>
                    <a:pt x="10" y="130"/>
                  </a:cubicBezTo>
                  <a:cubicBezTo>
                    <a:pt x="15" y="135"/>
                    <a:pt x="26" y="140"/>
                    <a:pt x="41" y="140"/>
                  </a:cubicBezTo>
                  <a:cubicBezTo>
                    <a:pt x="63" y="140"/>
                    <a:pt x="73" y="124"/>
                    <a:pt x="73" y="103"/>
                  </a:cubicBezTo>
                  <a:cubicBezTo>
                    <a:pt x="73" y="83"/>
                    <a:pt x="57" y="68"/>
                    <a:pt x="31" y="68"/>
                  </a:cubicBezTo>
                  <a:cubicBezTo>
                    <a:pt x="21" y="68"/>
                    <a:pt x="10" y="73"/>
                    <a:pt x="5" y="73"/>
                  </a:cubicBezTo>
                  <a:cubicBezTo>
                    <a:pt x="15" y="0"/>
                    <a:pt x="15" y="0"/>
                    <a:pt x="15" y="0"/>
                  </a:cubicBezTo>
                  <a:cubicBezTo>
                    <a:pt x="83" y="0"/>
                    <a:pt x="83" y="0"/>
                    <a:pt x="83" y="0"/>
                  </a:cubicBezTo>
                  <a:cubicBezTo>
                    <a:pt x="88" y="0"/>
                    <a:pt x="88" y="0"/>
                    <a:pt x="88" y="0"/>
                  </a:cubicBezTo>
                  <a:cubicBezTo>
                    <a:pt x="78" y="15"/>
                    <a:pt x="78" y="15"/>
                    <a:pt x="78" y="15"/>
                  </a:cubicBezTo>
                  <a:cubicBezTo>
                    <a:pt x="26" y="15"/>
                    <a:pt x="26" y="15"/>
                    <a:pt x="26" y="15"/>
                  </a:cubicBezTo>
                  <a:lnTo>
                    <a:pt x="15" y="6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3" name="Freeform 199"/>
            <p:cNvSpPr>
              <a:spLocks noChangeArrowheads="1"/>
            </p:cNvSpPr>
            <p:nvPr/>
          </p:nvSpPr>
          <p:spPr bwMode="auto">
            <a:xfrm>
              <a:off x="17660508" y="7868089"/>
              <a:ext cx="104224"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7"/>
                <a:gd name="T3" fmla="*/ 35 h 157"/>
                <a:gd name="T4" fmla="*/ 0 w 67"/>
                <a:gd name="T5" fmla="*/ 35 h 157"/>
                <a:gd name="T6" fmla="*/ 0 w 67"/>
                <a:gd name="T7" fmla="*/ 33 h 157"/>
                <a:gd name="T8" fmla="*/ 5 w 67"/>
                <a:gd name="T9" fmla="*/ 29 h 157"/>
                <a:gd name="T10" fmla="*/ 5 w 67"/>
                <a:gd name="T11" fmla="*/ 8 h 157"/>
                <a:gd name="T12" fmla="*/ 2 w 67"/>
                <a:gd name="T13" fmla="*/ 4 h 157"/>
                <a:gd name="T14" fmla="*/ 0 w 67"/>
                <a:gd name="T15" fmla="*/ 4 h 157"/>
                <a:gd name="T16" fmla="*/ 0 w 67"/>
                <a:gd name="T17" fmla="*/ 3 h 157"/>
                <a:gd name="T18" fmla="*/ 10 w 67"/>
                <a:gd name="T19" fmla="*/ 0 h 157"/>
                <a:gd name="T20" fmla="*/ 10 w 67"/>
                <a:gd name="T21" fmla="*/ 29 h 157"/>
                <a:gd name="T22" fmla="*/ 14 w 67"/>
                <a:gd name="T23" fmla="*/ 33 h 157"/>
                <a:gd name="T24" fmla="*/ 14 w 67"/>
                <a:gd name="T25" fmla="*/ 35 h 157"/>
                <a:gd name="T26" fmla="*/ 0 w 67"/>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157">
                  <a:moveTo>
                    <a:pt x="0" y="156"/>
                  </a:moveTo>
                  <a:lnTo>
                    <a:pt x="0" y="156"/>
                  </a:lnTo>
                  <a:cubicBezTo>
                    <a:pt x="0" y="150"/>
                    <a:pt x="0" y="150"/>
                    <a:pt x="0" y="150"/>
                  </a:cubicBezTo>
                  <a:cubicBezTo>
                    <a:pt x="20" y="145"/>
                    <a:pt x="25" y="145"/>
                    <a:pt x="25" y="129"/>
                  </a:cubicBezTo>
                  <a:cubicBezTo>
                    <a:pt x="25" y="37"/>
                    <a:pt x="25" y="37"/>
                    <a:pt x="25" y="37"/>
                  </a:cubicBezTo>
                  <a:cubicBezTo>
                    <a:pt x="25" y="20"/>
                    <a:pt x="25" y="20"/>
                    <a:pt x="10" y="20"/>
                  </a:cubicBezTo>
                  <a:cubicBezTo>
                    <a:pt x="0" y="20"/>
                    <a:pt x="0" y="20"/>
                    <a:pt x="0" y="20"/>
                  </a:cubicBezTo>
                  <a:cubicBezTo>
                    <a:pt x="0" y="15"/>
                    <a:pt x="0" y="15"/>
                    <a:pt x="0" y="15"/>
                  </a:cubicBezTo>
                  <a:cubicBezTo>
                    <a:pt x="15" y="10"/>
                    <a:pt x="30" y="5"/>
                    <a:pt x="46" y="0"/>
                  </a:cubicBezTo>
                  <a:cubicBezTo>
                    <a:pt x="46" y="129"/>
                    <a:pt x="46" y="129"/>
                    <a:pt x="46" y="129"/>
                  </a:cubicBezTo>
                  <a:cubicBezTo>
                    <a:pt x="46" y="145"/>
                    <a:pt x="46" y="145"/>
                    <a:pt x="66" y="150"/>
                  </a:cubicBezTo>
                  <a:cubicBezTo>
                    <a:pt x="66" y="156"/>
                    <a:pt x="66" y="156"/>
                    <a:pt x="66"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4" name="Freeform 200"/>
            <p:cNvSpPr>
              <a:spLocks noChangeArrowheads="1"/>
            </p:cNvSpPr>
            <p:nvPr/>
          </p:nvSpPr>
          <p:spPr bwMode="auto">
            <a:xfrm>
              <a:off x="17844903" y="7868089"/>
              <a:ext cx="160345" cy="2725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8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4 h 157"/>
                <a:gd name="T2" fmla="*/ 9 w 99"/>
                <a:gd name="T3" fmla="*/ 14 h 157"/>
                <a:gd name="T4" fmla="*/ 12 w 99"/>
                <a:gd name="T5" fmla="*/ 14 h 157"/>
                <a:gd name="T6" fmla="*/ 21 w 99"/>
                <a:gd name="T7" fmla="*/ 23 h 157"/>
                <a:gd name="T8" fmla="*/ 11 w 99"/>
                <a:gd name="T9" fmla="*/ 35 h 157"/>
                <a:gd name="T10" fmla="*/ 0 w 99"/>
                <a:gd name="T11" fmla="*/ 22 h 157"/>
                <a:gd name="T12" fmla="*/ 13 w 99"/>
                <a:gd name="T13" fmla="*/ 2 h 157"/>
                <a:gd name="T14" fmla="*/ 20 w 99"/>
                <a:gd name="T15" fmla="*/ 0 h 157"/>
                <a:gd name="T16" fmla="*/ 21 w 99"/>
                <a:gd name="T17" fmla="*/ 2 h 157"/>
                <a:gd name="T18" fmla="*/ 14 w 99"/>
                <a:gd name="T19" fmla="*/ 3 h 157"/>
                <a:gd name="T20" fmla="*/ 6 w 99"/>
                <a:gd name="T21" fmla="*/ 16 h 157"/>
                <a:gd name="T22" fmla="*/ 9 w 99"/>
                <a:gd name="T23" fmla="*/ 14 h 157"/>
                <a:gd name="T24" fmla="*/ 6 w 99"/>
                <a:gd name="T25" fmla="*/ 17 h 157"/>
                <a:gd name="T26" fmla="*/ 6 w 99"/>
                <a:gd name="T27" fmla="*/ 17 h 157"/>
                <a:gd name="T28" fmla="*/ 4 w 99"/>
                <a:gd name="T29" fmla="*/ 22 h 157"/>
                <a:gd name="T30" fmla="*/ 12 w 99"/>
                <a:gd name="T31" fmla="*/ 33 h 157"/>
                <a:gd name="T32" fmla="*/ 17 w 99"/>
                <a:gd name="T33" fmla="*/ 25 h 157"/>
                <a:gd name="T34" fmla="*/ 10 w 99"/>
                <a:gd name="T35" fmla="*/ 16 h 157"/>
                <a:gd name="T36" fmla="*/ 6 w 99"/>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41" y="62"/>
                  </a:moveTo>
                  <a:lnTo>
                    <a:pt x="41" y="62"/>
                  </a:lnTo>
                  <a:cubicBezTo>
                    <a:pt x="46" y="62"/>
                    <a:pt x="51" y="62"/>
                    <a:pt x="57" y="62"/>
                  </a:cubicBezTo>
                  <a:cubicBezTo>
                    <a:pt x="83" y="62"/>
                    <a:pt x="98" y="78"/>
                    <a:pt x="98" y="103"/>
                  </a:cubicBezTo>
                  <a:cubicBezTo>
                    <a:pt x="98" y="135"/>
                    <a:pt x="78" y="156"/>
                    <a:pt x="51" y="156"/>
                  </a:cubicBezTo>
                  <a:cubicBezTo>
                    <a:pt x="21" y="156"/>
                    <a:pt x="0" y="135"/>
                    <a:pt x="0" y="98"/>
                  </a:cubicBezTo>
                  <a:cubicBezTo>
                    <a:pt x="0" y="47"/>
                    <a:pt x="36" y="15"/>
                    <a:pt x="63" y="10"/>
                  </a:cubicBezTo>
                  <a:cubicBezTo>
                    <a:pt x="73" y="5"/>
                    <a:pt x="83" y="0"/>
                    <a:pt x="93" y="0"/>
                  </a:cubicBezTo>
                  <a:cubicBezTo>
                    <a:pt x="98" y="10"/>
                    <a:pt x="98" y="10"/>
                    <a:pt x="98" y="10"/>
                  </a:cubicBezTo>
                  <a:cubicBezTo>
                    <a:pt x="88" y="10"/>
                    <a:pt x="78" y="10"/>
                    <a:pt x="68" y="15"/>
                  </a:cubicBezTo>
                  <a:cubicBezTo>
                    <a:pt x="57" y="25"/>
                    <a:pt x="31" y="37"/>
                    <a:pt x="26" y="73"/>
                  </a:cubicBezTo>
                  <a:lnTo>
                    <a:pt x="41" y="62"/>
                  </a:lnTo>
                  <a:close/>
                  <a:moveTo>
                    <a:pt x="26" y="78"/>
                  </a:moveTo>
                  <a:lnTo>
                    <a:pt x="26" y="78"/>
                  </a:lnTo>
                  <a:cubicBezTo>
                    <a:pt x="21" y="83"/>
                    <a:pt x="21" y="93"/>
                    <a:pt x="21" y="98"/>
                  </a:cubicBezTo>
                  <a:cubicBezTo>
                    <a:pt x="21" y="124"/>
                    <a:pt x="36" y="150"/>
                    <a:pt x="57" y="150"/>
                  </a:cubicBezTo>
                  <a:cubicBezTo>
                    <a:pt x="73" y="150"/>
                    <a:pt x="78" y="129"/>
                    <a:pt x="78" y="114"/>
                  </a:cubicBezTo>
                  <a:cubicBezTo>
                    <a:pt x="78" y="93"/>
                    <a:pt x="68" y="73"/>
                    <a:pt x="46" y="73"/>
                  </a:cubicBezTo>
                  <a:cubicBezTo>
                    <a:pt x="36" y="73"/>
                    <a:pt x="31" y="78"/>
                    <a:pt x="26"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5" name="Freeform 201"/>
            <p:cNvSpPr>
              <a:spLocks noChangeArrowheads="1"/>
            </p:cNvSpPr>
            <p:nvPr/>
          </p:nvSpPr>
          <p:spPr bwMode="auto">
            <a:xfrm>
              <a:off x="18494299" y="7868089"/>
              <a:ext cx="104224"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3 h 157"/>
                <a:gd name="T6" fmla="*/ 5 w 68"/>
                <a:gd name="T7" fmla="*/ 29 h 157"/>
                <a:gd name="T8" fmla="*/ 5 w 68"/>
                <a:gd name="T9" fmla="*/ 8 h 157"/>
                <a:gd name="T10" fmla="*/ 3 w 68"/>
                <a:gd name="T11" fmla="*/ 4 h 157"/>
                <a:gd name="T12" fmla="*/ 0 w 68"/>
                <a:gd name="T13" fmla="*/ 4 h 157"/>
                <a:gd name="T14" fmla="*/ 0 w 68"/>
                <a:gd name="T15" fmla="*/ 3 h 157"/>
                <a:gd name="T16" fmla="*/ 9 w 68"/>
                <a:gd name="T17" fmla="*/ 0 h 157"/>
                <a:gd name="T18" fmla="*/ 9 w 68"/>
                <a:gd name="T19" fmla="*/ 29 h 157"/>
                <a:gd name="T20" fmla="*/ 14 w 68"/>
                <a:gd name="T21" fmla="*/ 33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50"/>
                    <a:pt x="0" y="150"/>
                    <a:pt x="0" y="150"/>
                  </a:cubicBezTo>
                  <a:cubicBezTo>
                    <a:pt x="25" y="145"/>
                    <a:pt x="25" y="145"/>
                    <a:pt x="25" y="129"/>
                  </a:cubicBezTo>
                  <a:cubicBezTo>
                    <a:pt x="25" y="37"/>
                    <a:pt x="25" y="37"/>
                    <a:pt x="25" y="37"/>
                  </a:cubicBezTo>
                  <a:cubicBezTo>
                    <a:pt x="25" y="20"/>
                    <a:pt x="25" y="20"/>
                    <a:pt x="15" y="20"/>
                  </a:cubicBezTo>
                  <a:cubicBezTo>
                    <a:pt x="0" y="20"/>
                    <a:pt x="0" y="20"/>
                    <a:pt x="0" y="20"/>
                  </a:cubicBezTo>
                  <a:cubicBezTo>
                    <a:pt x="0" y="15"/>
                    <a:pt x="0" y="15"/>
                    <a:pt x="0" y="15"/>
                  </a:cubicBezTo>
                  <a:cubicBezTo>
                    <a:pt x="15" y="10"/>
                    <a:pt x="31" y="5"/>
                    <a:pt x="46" y="0"/>
                  </a:cubicBezTo>
                  <a:cubicBezTo>
                    <a:pt x="46" y="129"/>
                    <a:pt x="46" y="129"/>
                    <a:pt x="46" y="129"/>
                  </a:cubicBezTo>
                  <a:cubicBezTo>
                    <a:pt x="46" y="145"/>
                    <a:pt x="46" y="145"/>
                    <a:pt x="67" y="150"/>
                  </a:cubicBezTo>
                  <a:cubicBezTo>
                    <a:pt x="67" y="156"/>
                    <a:pt x="67" y="156"/>
                    <a:pt x="67"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6" name="Freeform 202"/>
            <p:cNvSpPr>
              <a:spLocks noChangeArrowheads="1"/>
            </p:cNvSpPr>
            <p:nvPr/>
          </p:nvSpPr>
          <p:spPr bwMode="auto">
            <a:xfrm>
              <a:off x="18678694" y="7876106"/>
              <a:ext cx="168362"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37 0 0"/>
                <a:gd name="G18" fmla="+- 37 0 0"/>
                <a:gd name="G19" fmla="+- 37 0 0"/>
                <a:gd name="G20" fmla="+- 37 0 0"/>
                <a:gd name="G21" fmla="+- 20 0 0"/>
                <a:gd name="G22" fmla="+- 10 0 0"/>
                <a:gd name="G23" fmla="*/ 1 0 0"/>
                <a:gd name="G24" fmla="+- 1 0 0"/>
                <a:gd name="G25" fmla="+- 1 0 0"/>
                <a:gd name="G26" fmla="+- 1 0 0"/>
                <a:gd name="G27" fmla="+- 1 0 0"/>
                <a:gd name="T0" fmla="*/ 22 w 100"/>
                <a:gd name="T1" fmla="*/ 0 h 152"/>
                <a:gd name="T2" fmla="*/ 22 w 100"/>
                <a:gd name="T3" fmla="*/ 0 h 152"/>
                <a:gd name="T4" fmla="*/ 7 w 100"/>
                <a:gd name="T5" fmla="*/ 33 h 152"/>
                <a:gd name="T6" fmla="*/ 2 w 100"/>
                <a:gd name="T7" fmla="*/ 33 h 152"/>
                <a:gd name="T8" fmla="*/ 2 w 100"/>
                <a:gd name="T9" fmla="*/ 33 h 152"/>
                <a:gd name="T10" fmla="*/ 18 w 100"/>
                <a:gd name="T11" fmla="*/ 3 h 152"/>
                <a:gd name="T12" fmla="*/ 7 w 100"/>
                <a:gd name="T13" fmla="*/ 3 h 152"/>
                <a:gd name="T14" fmla="*/ 1 w 100"/>
                <a:gd name="T15" fmla="*/ 8 h 152"/>
                <a:gd name="T16" fmla="*/ 0 w 100"/>
                <a:gd name="T17" fmla="*/ 8 h 152"/>
                <a:gd name="T18" fmla="*/ 1 w 100"/>
                <a:gd name="T19" fmla="*/ 0 h 152"/>
                <a:gd name="T20" fmla="*/ 21 w 100"/>
                <a:gd name="T21" fmla="*/ 0 h 152"/>
                <a:gd name="T22" fmla="*/ 22 w 100"/>
                <a:gd name="T2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2">
                  <a:moveTo>
                    <a:pt x="99" y="0"/>
                  </a:moveTo>
                  <a:lnTo>
                    <a:pt x="99" y="0"/>
                  </a:lnTo>
                  <a:cubicBezTo>
                    <a:pt x="73" y="52"/>
                    <a:pt x="52" y="98"/>
                    <a:pt x="31" y="151"/>
                  </a:cubicBezTo>
                  <a:cubicBezTo>
                    <a:pt x="11" y="151"/>
                    <a:pt x="11" y="151"/>
                    <a:pt x="11" y="151"/>
                  </a:cubicBezTo>
                  <a:cubicBezTo>
                    <a:pt x="36" y="109"/>
                    <a:pt x="62" y="57"/>
                    <a:pt x="83" y="15"/>
                  </a:cubicBezTo>
                  <a:cubicBezTo>
                    <a:pt x="31" y="15"/>
                    <a:pt x="31" y="15"/>
                    <a:pt x="31" y="15"/>
                  </a:cubicBezTo>
                  <a:cubicBezTo>
                    <a:pt x="16" y="15"/>
                    <a:pt x="11" y="20"/>
                    <a:pt x="5" y="37"/>
                  </a:cubicBezTo>
                  <a:cubicBezTo>
                    <a:pt x="0" y="37"/>
                    <a:pt x="0" y="37"/>
                    <a:pt x="0" y="37"/>
                  </a:cubicBezTo>
                  <a:cubicBezTo>
                    <a:pt x="0" y="20"/>
                    <a:pt x="0" y="10"/>
                    <a:pt x="5" y="0"/>
                  </a:cubicBezTo>
                  <a:cubicBezTo>
                    <a:pt x="94" y="0"/>
                    <a:pt x="94" y="0"/>
                    <a:pt x="94" y="0"/>
                  </a:cubicBezTo>
                  <a:lnTo>
                    <a:pt x="99" y="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7" name="Freeform 203"/>
            <p:cNvSpPr>
              <a:spLocks noChangeArrowheads="1"/>
            </p:cNvSpPr>
            <p:nvPr/>
          </p:nvSpPr>
          <p:spPr bwMode="auto">
            <a:xfrm>
              <a:off x="19320071" y="7868089"/>
              <a:ext cx="104224"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3 h 157"/>
                <a:gd name="T6" fmla="*/ 5 w 68"/>
                <a:gd name="T7" fmla="*/ 29 h 157"/>
                <a:gd name="T8" fmla="*/ 5 w 68"/>
                <a:gd name="T9" fmla="*/ 8 h 157"/>
                <a:gd name="T10" fmla="*/ 3 w 68"/>
                <a:gd name="T11" fmla="*/ 4 h 157"/>
                <a:gd name="T12" fmla="*/ 0 w 68"/>
                <a:gd name="T13" fmla="*/ 4 h 157"/>
                <a:gd name="T14" fmla="*/ 0 w 68"/>
                <a:gd name="T15" fmla="*/ 3 h 157"/>
                <a:gd name="T16" fmla="*/ 9 w 68"/>
                <a:gd name="T17" fmla="*/ 0 h 157"/>
                <a:gd name="T18" fmla="*/ 9 w 68"/>
                <a:gd name="T19" fmla="*/ 29 h 157"/>
                <a:gd name="T20" fmla="*/ 14 w 68"/>
                <a:gd name="T21" fmla="*/ 33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50"/>
                    <a:pt x="0" y="150"/>
                    <a:pt x="0" y="150"/>
                  </a:cubicBezTo>
                  <a:cubicBezTo>
                    <a:pt x="26" y="145"/>
                    <a:pt x="26" y="145"/>
                    <a:pt x="26" y="129"/>
                  </a:cubicBezTo>
                  <a:cubicBezTo>
                    <a:pt x="26" y="37"/>
                    <a:pt x="26" y="37"/>
                    <a:pt x="26" y="37"/>
                  </a:cubicBezTo>
                  <a:cubicBezTo>
                    <a:pt x="26" y="20"/>
                    <a:pt x="26" y="20"/>
                    <a:pt x="15" y="20"/>
                  </a:cubicBezTo>
                  <a:cubicBezTo>
                    <a:pt x="0" y="20"/>
                    <a:pt x="0" y="20"/>
                    <a:pt x="0" y="20"/>
                  </a:cubicBezTo>
                  <a:cubicBezTo>
                    <a:pt x="0" y="15"/>
                    <a:pt x="0" y="15"/>
                    <a:pt x="0" y="15"/>
                  </a:cubicBezTo>
                  <a:cubicBezTo>
                    <a:pt x="15" y="10"/>
                    <a:pt x="31" y="5"/>
                    <a:pt x="46" y="0"/>
                  </a:cubicBezTo>
                  <a:cubicBezTo>
                    <a:pt x="46" y="129"/>
                    <a:pt x="46" y="129"/>
                    <a:pt x="46" y="129"/>
                  </a:cubicBezTo>
                  <a:cubicBezTo>
                    <a:pt x="46" y="145"/>
                    <a:pt x="46" y="145"/>
                    <a:pt x="67" y="150"/>
                  </a:cubicBezTo>
                  <a:cubicBezTo>
                    <a:pt x="67" y="156"/>
                    <a:pt x="67" y="156"/>
                    <a:pt x="67"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8" name="Freeform 204"/>
            <p:cNvSpPr>
              <a:spLocks noChangeArrowheads="1"/>
            </p:cNvSpPr>
            <p:nvPr/>
          </p:nvSpPr>
          <p:spPr bwMode="auto">
            <a:xfrm>
              <a:off x="19512485" y="7868089"/>
              <a:ext cx="160345" cy="2725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5 0 0"/>
                <a:gd name="G16" fmla="+- 119 0 0"/>
                <a:gd name="G17" fmla="+- 103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20 w 95"/>
                <a:gd name="T1" fmla="*/ 8 h 157"/>
                <a:gd name="T2" fmla="*/ 20 w 95"/>
                <a:gd name="T3" fmla="*/ 8 h 157"/>
                <a:gd name="T4" fmla="*/ 18 w 95"/>
                <a:gd name="T5" fmla="*/ 13 h 157"/>
                <a:gd name="T6" fmla="*/ 14 w 95"/>
                <a:gd name="T7" fmla="*/ 16 h 157"/>
                <a:gd name="T8" fmla="*/ 21 w 95"/>
                <a:gd name="T9" fmla="*/ 25 h 157"/>
                <a:gd name="T10" fmla="*/ 10 w 95"/>
                <a:gd name="T11" fmla="*/ 35 h 157"/>
                <a:gd name="T12" fmla="*/ 0 w 95"/>
                <a:gd name="T13" fmla="*/ 27 h 157"/>
                <a:gd name="T14" fmla="*/ 2 w 95"/>
                <a:gd name="T15" fmla="*/ 21 h 157"/>
                <a:gd name="T16" fmla="*/ 7 w 95"/>
                <a:gd name="T17" fmla="*/ 17 h 157"/>
                <a:gd name="T18" fmla="*/ 1 w 95"/>
                <a:gd name="T19" fmla="*/ 9 h 157"/>
                <a:gd name="T20" fmla="*/ 10 w 95"/>
                <a:gd name="T21" fmla="*/ 0 h 157"/>
                <a:gd name="T22" fmla="*/ 20 w 95"/>
                <a:gd name="T23" fmla="*/ 8 h 157"/>
                <a:gd name="T24" fmla="*/ 16 w 95"/>
                <a:gd name="T25" fmla="*/ 27 h 157"/>
                <a:gd name="T26" fmla="*/ 16 w 95"/>
                <a:gd name="T27" fmla="*/ 27 h 157"/>
                <a:gd name="T28" fmla="*/ 8 w 95"/>
                <a:gd name="T29" fmla="*/ 19 h 157"/>
                <a:gd name="T30" fmla="*/ 5 w 95"/>
                <a:gd name="T31" fmla="*/ 25 h 157"/>
                <a:gd name="T32" fmla="*/ 10 w 95"/>
                <a:gd name="T33" fmla="*/ 33 h 157"/>
                <a:gd name="T34" fmla="*/ 16 w 95"/>
                <a:gd name="T35" fmla="*/ 27 h 157"/>
                <a:gd name="T36" fmla="*/ 6 w 95"/>
                <a:gd name="T37" fmla="*/ 8 h 157"/>
                <a:gd name="T38" fmla="*/ 6 w 95"/>
                <a:gd name="T39" fmla="*/ 8 h 157"/>
                <a:gd name="T40" fmla="*/ 13 w 95"/>
                <a:gd name="T41" fmla="*/ 15 h 157"/>
                <a:gd name="T42" fmla="*/ 15 w 95"/>
                <a:gd name="T43" fmla="*/ 8 h 157"/>
                <a:gd name="T44" fmla="*/ 10 w 95"/>
                <a:gd name="T45" fmla="*/ 2 h 157"/>
                <a:gd name="T46" fmla="*/ 6 w 95"/>
                <a:gd name="T47" fmla="*/ 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157">
                  <a:moveTo>
                    <a:pt x="89" y="37"/>
                  </a:moveTo>
                  <a:lnTo>
                    <a:pt x="89" y="37"/>
                  </a:lnTo>
                  <a:cubicBezTo>
                    <a:pt x="89" y="47"/>
                    <a:pt x="83" y="52"/>
                    <a:pt x="83" y="57"/>
                  </a:cubicBezTo>
                  <a:cubicBezTo>
                    <a:pt x="78" y="57"/>
                    <a:pt x="73" y="62"/>
                    <a:pt x="62" y="73"/>
                  </a:cubicBezTo>
                  <a:cubicBezTo>
                    <a:pt x="78" y="83"/>
                    <a:pt x="94" y="93"/>
                    <a:pt x="94" y="114"/>
                  </a:cubicBezTo>
                  <a:cubicBezTo>
                    <a:pt x="94" y="140"/>
                    <a:pt x="67" y="156"/>
                    <a:pt x="47" y="156"/>
                  </a:cubicBezTo>
                  <a:cubicBezTo>
                    <a:pt x="21" y="156"/>
                    <a:pt x="0" y="145"/>
                    <a:pt x="0" y="119"/>
                  </a:cubicBezTo>
                  <a:cubicBezTo>
                    <a:pt x="0" y="103"/>
                    <a:pt x="6" y="98"/>
                    <a:pt x="11" y="93"/>
                  </a:cubicBezTo>
                  <a:cubicBezTo>
                    <a:pt x="16" y="88"/>
                    <a:pt x="21" y="83"/>
                    <a:pt x="31" y="78"/>
                  </a:cubicBezTo>
                  <a:cubicBezTo>
                    <a:pt x="16" y="67"/>
                    <a:pt x="6" y="57"/>
                    <a:pt x="6" y="42"/>
                  </a:cubicBezTo>
                  <a:cubicBezTo>
                    <a:pt x="6" y="20"/>
                    <a:pt x="21" y="0"/>
                    <a:pt x="47" y="0"/>
                  </a:cubicBezTo>
                  <a:cubicBezTo>
                    <a:pt x="73" y="0"/>
                    <a:pt x="89" y="15"/>
                    <a:pt x="89" y="37"/>
                  </a:cubicBezTo>
                  <a:close/>
                  <a:moveTo>
                    <a:pt x="73" y="119"/>
                  </a:moveTo>
                  <a:lnTo>
                    <a:pt x="73" y="119"/>
                  </a:lnTo>
                  <a:cubicBezTo>
                    <a:pt x="73" y="103"/>
                    <a:pt x="57" y="93"/>
                    <a:pt x="36" y="83"/>
                  </a:cubicBezTo>
                  <a:cubicBezTo>
                    <a:pt x="26" y="88"/>
                    <a:pt x="21" y="103"/>
                    <a:pt x="21" y="114"/>
                  </a:cubicBezTo>
                  <a:cubicBezTo>
                    <a:pt x="21" y="140"/>
                    <a:pt x="31" y="150"/>
                    <a:pt x="47" y="150"/>
                  </a:cubicBezTo>
                  <a:cubicBezTo>
                    <a:pt x="62" y="150"/>
                    <a:pt x="73" y="140"/>
                    <a:pt x="73" y="119"/>
                  </a:cubicBezTo>
                  <a:close/>
                  <a:moveTo>
                    <a:pt x="26" y="37"/>
                  </a:moveTo>
                  <a:lnTo>
                    <a:pt x="26" y="37"/>
                  </a:lnTo>
                  <a:cubicBezTo>
                    <a:pt x="26" y="52"/>
                    <a:pt x="36" y="62"/>
                    <a:pt x="57" y="67"/>
                  </a:cubicBezTo>
                  <a:cubicBezTo>
                    <a:pt x="62" y="62"/>
                    <a:pt x="67" y="52"/>
                    <a:pt x="67" y="37"/>
                  </a:cubicBezTo>
                  <a:cubicBezTo>
                    <a:pt x="67" y="20"/>
                    <a:pt x="57" y="10"/>
                    <a:pt x="47" y="10"/>
                  </a:cubicBezTo>
                  <a:cubicBezTo>
                    <a:pt x="31" y="10"/>
                    <a:pt x="26" y="20"/>
                    <a:pt x="26" y="37"/>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9" name="Freeform 205"/>
            <p:cNvSpPr>
              <a:spLocks noChangeArrowheads="1"/>
            </p:cNvSpPr>
            <p:nvPr/>
          </p:nvSpPr>
          <p:spPr bwMode="auto">
            <a:xfrm>
              <a:off x="20161881" y="7868089"/>
              <a:ext cx="104224"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4"/>
                <a:gd name="T1" fmla="*/ 35 h 157"/>
                <a:gd name="T2" fmla="*/ 0 w 64"/>
                <a:gd name="T3" fmla="*/ 35 h 157"/>
                <a:gd name="T4" fmla="*/ 0 w 64"/>
                <a:gd name="T5" fmla="*/ 33 h 157"/>
                <a:gd name="T6" fmla="*/ 5 w 64"/>
                <a:gd name="T7" fmla="*/ 29 h 157"/>
                <a:gd name="T8" fmla="*/ 5 w 64"/>
                <a:gd name="T9" fmla="*/ 8 h 157"/>
                <a:gd name="T10" fmla="*/ 2 w 64"/>
                <a:gd name="T11" fmla="*/ 4 h 157"/>
                <a:gd name="T12" fmla="*/ 0 w 64"/>
                <a:gd name="T13" fmla="*/ 4 h 157"/>
                <a:gd name="T14" fmla="*/ 0 w 64"/>
                <a:gd name="T15" fmla="*/ 3 h 157"/>
                <a:gd name="T16" fmla="*/ 9 w 64"/>
                <a:gd name="T17" fmla="*/ 0 h 157"/>
                <a:gd name="T18" fmla="*/ 9 w 64"/>
                <a:gd name="T19" fmla="*/ 29 h 157"/>
                <a:gd name="T20" fmla="*/ 14 w 64"/>
                <a:gd name="T21" fmla="*/ 33 h 157"/>
                <a:gd name="T22" fmla="*/ 14 w 64"/>
                <a:gd name="T23" fmla="*/ 35 h 157"/>
                <a:gd name="T24" fmla="*/ 0 w 64"/>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157">
                  <a:moveTo>
                    <a:pt x="0" y="156"/>
                  </a:moveTo>
                  <a:lnTo>
                    <a:pt x="0" y="156"/>
                  </a:lnTo>
                  <a:cubicBezTo>
                    <a:pt x="0" y="150"/>
                    <a:pt x="0" y="150"/>
                    <a:pt x="0" y="150"/>
                  </a:cubicBezTo>
                  <a:cubicBezTo>
                    <a:pt x="22" y="145"/>
                    <a:pt x="22" y="145"/>
                    <a:pt x="22" y="129"/>
                  </a:cubicBezTo>
                  <a:cubicBezTo>
                    <a:pt x="22" y="37"/>
                    <a:pt x="22" y="37"/>
                    <a:pt x="22" y="37"/>
                  </a:cubicBezTo>
                  <a:cubicBezTo>
                    <a:pt x="22" y="20"/>
                    <a:pt x="22" y="20"/>
                    <a:pt x="11" y="20"/>
                  </a:cubicBezTo>
                  <a:cubicBezTo>
                    <a:pt x="0" y="20"/>
                    <a:pt x="0" y="20"/>
                    <a:pt x="0" y="20"/>
                  </a:cubicBezTo>
                  <a:cubicBezTo>
                    <a:pt x="0" y="15"/>
                    <a:pt x="0" y="15"/>
                    <a:pt x="0" y="15"/>
                  </a:cubicBezTo>
                  <a:cubicBezTo>
                    <a:pt x="17" y="10"/>
                    <a:pt x="27" y="5"/>
                    <a:pt x="42" y="0"/>
                  </a:cubicBezTo>
                  <a:cubicBezTo>
                    <a:pt x="42" y="129"/>
                    <a:pt x="42" y="129"/>
                    <a:pt x="42" y="129"/>
                  </a:cubicBezTo>
                  <a:cubicBezTo>
                    <a:pt x="42" y="145"/>
                    <a:pt x="42" y="145"/>
                    <a:pt x="63" y="150"/>
                  </a:cubicBezTo>
                  <a:cubicBezTo>
                    <a:pt x="63" y="156"/>
                    <a:pt x="63" y="156"/>
                    <a:pt x="63"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0" name="Freeform 206"/>
            <p:cNvSpPr>
              <a:spLocks noChangeArrowheads="1"/>
            </p:cNvSpPr>
            <p:nvPr/>
          </p:nvSpPr>
          <p:spPr bwMode="auto">
            <a:xfrm>
              <a:off x="20338259" y="7868089"/>
              <a:ext cx="152326" cy="280590"/>
            </a:xfrm>
            <a:custGeom>
              <a:avLst/>
              <a:gdLst>
                <a:gd name="G0" fmla="+- 1 0 0"/>
                <a:gd name="G1" fmla="+- 1 0 0"/>
                <a:gd name="G2" fmla="+- 1 0 0"/>
                <a:gd name="G3" fmla="+- 1 0 0"/>
                <a:gd name="G4" fmla="+- 1 0 0"/>
                <a:gd name="G5" fmla="+- 1 0 0"/>
                <a:gd name="G6" fmla="*/ 1 0 0"/>
                <a:gd name="T0" fmla="*/ 161 256 1"/>
                <a:gd name="T1" fmla="*/ 0 256 1"/>
                <a:gd name="G7" fmla="+- 0 T0 T1"/>
                <a:gd name="G8" fmla="cos G6 G7"/>
                <a:gd name="G9" fmla="+- 161 0 0"/>
                <a:gd name="G10" fmla="+- 150 0 0"/>
                <a:gd name="G11" fmla="+- 150 0 0"/>
                <a:gd name="G12" fmla="+- 150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0 w 94"/>
                <a:gd name="T3" fmla="*/ 14 h 162"/>
                <a:gd name="T4" fmla="*/ 20 w 94"/>
                <a:gd name="T5" fmla="*/ 14 h 162"/>
                <a:gd name="T6" fmla="*/ 8 w 94"/>
                <a:gd name="T7" fmla="*/ 33 h 162"/>
                <a:gd name="T8" fmla="*/ 1 w 94"/>
                <a:gd name="T9" fmla="*/ 36 h 162"/>
                <a:gd name="T10" fmla="*/ 1 w 94"/>
                <a:gd name="T11" fmla="*/ 33 h 162"/>
                <a:gd name="T12" fmla="*/ 15 w 94"/>
                <a:gd name="T13" fmla="*/ 18 h 162"/>
                <a:gd name="T14" fmla="*/ 12 w 94"/>
                <a:gd name="T15" fmla="*/ 21 h 162"/>
                <a:gd name="T16" fmla="*/ 9 w 94"/>
                <a:gd name="T17" fmla="*/ 22 h 162"/>
                <a:gd name="T18" fmla="*/ 0 w 94"/>
                <a:gd name="T19" fmla="*/ 12 h 162"/>
                <a:gd name="T20" fmla="*/ 10 w 94"/>
                <a:gd name="T21" fmla="*/ 0 h 162"/>
                <a:gd name="T22" fmla="*/ 20 w 94"/>
                <a:gd name="T23" fmla="*/ 14 h 162"/>
                <a:gd name="T24" fmla="*/ 4 w 94"/>
                <a:gd name="T25" fmla="*/ 10 h 162"/>
                <a:gd name="T26" fmla="*/ 4 w 94"/>
                <a:gd name="T27" fmla="*/ 10 h 162"/>
                <a:gd name="T28" fmla="*/ 11 w 94"/>
                <a:gd name="T29" fmla="*/ 18 h 162"/>
                <a:gd name="T30" fmla="*/ 15 w 94"/>
                <a:gd name="T31" fmla="*/ 17 h 162"/>
                <a:gd name="T32" fmla="*/ 15 w 94"/>
                <a:gd name="T33" fmla="*/ 14 h 162"/>
                <a:gd name="T34" fmla="*/ 9 w 94"/>
                <a:gd name="T35" fmla="*/ 2 h 162"/>
                <a:gd name="T36" fmla="*/ 4 w 94"/>
                <a:gd name="T37" fmla="*/ 10 h 16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162">
                  <a:moveTo>
                    <a:pt x="93" y="62"/>
                  </a:moveTo>
                  <a:lnTo>
                    <a:pt x="93" y="62"/>
                  </a:lnTo>
                  <a:cubicBezTo>
                    <a:pt x="93" y="108"/>
                    <a:pt x="71" y="140"/>
                    <a:pt x="36" y="150"/>
                  </a:cubicBezTo>
                  <a:cubicBezTo>
                    <a:pt x="25" y="156"/>
                    <a:pt x="10" y="161"/>
                    <a:pt x="5" y="161"/>
                  </a:cubicBezTo>
                  <a:cubicBezTo>
                    <a:pt x="5" y="150"/>
                    <a:pt x="5" y="150"/>
                    <a:pt x="5" y="150"/>
                  </a:cubicBezTo>
                  <a:cubicBezTo>
                    <a:pt x="36" y="145"/>
                    <a:pt x="61" y="119"/>
                    <a:pt x="71" y="83"/>
                  </a:cubicBezTo>
                  <a:cubicBezTo>
                    <a:pt x="56" y="93"/>
                    <a:pt x="56" y="93"/>
                    <a:pt x="56" y="93"/>
                  </a:cubicBezTo>
                  <a:cubicBezTo>
                    <a:pt x="51" y="98"/>
                    <a:pt x="46" y="98"/>
                    <a:pt x="41" y="98"/>
                  </a:cubicBezTo>
                  <a:cubicBezTo>
                    <a:pt x="15" y="98"/>
                    <a:pt x="0" y="78"/>
                    <a:pt x="0" y="52"/>
                  </a:cubicBezTo>
                  <a:cubicBezTo>
                    <a:pt x="0" y="31"/>
                    <a:pt x="15" y="0"/>
                    <a:pt x="46" y="0"/>
                  </a:cubicBezTo>
                  <a:cubicBezTo>
                    <a:pt x="77" y="0"/>
                    <a:pt x="93" y="31"/>
                    <a:pt x="93" y="62"/>
                  </a:cubicBezTo>
                  <a:close/>
                  <a:moveTo>
                    <a:pt x="20" y="47"/>
                  </a:moveTo>
                  <a:lnTo>
                    <a:pt x="20" y="47"/>
                  </a:lnTo>
                  <a:cubicBezTo>
                    <a:pt x="20" y="67"/>
                    <a:pt x="30" y="83"/>
                    <a:pt x="51" y="83"/>
                  </a:cubicBezTo>
                  <a:cubicBezTo>
                    <a:pt x="56" y="83"/>
                    <a:pt x="66" y="83"/>
                    <a:pt x="71" y="78"/>
                  </a:cubicBezTo>
                  <a:cubicBezTo>
                    <a:pt x="71" y="73"/>
                    <a:pt x="71" y="67"/>
                    <a:pt x="71" y="62"/>
                  </a:cubicBezTo>
                  <a:cubicBezTo>
                    <a:pt x="71" y="42"/>
                    <a:pt x="66" y="10"/>
                    <a:pt x="41" y="10"/>
                  </a:cubicBezTo>
                  <a:cubicBezTo>
                    <a:pt x="25" y="10"/>
                    <a:pt x="20" y="31"/>
                    <a:pt x="20" y="47"/>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1" name="Freeform 207"/>
            <p:cNvSpPr>
              <a:spLocks noChangeArrowheads="1"/>
            </p:cNvSpPr>
            <p:nvPr/>
          </p:nvSpPr>
          <p:spPr bwMode="auto">
            <a:xfrm>
              <a:off x="20947568" y="7868089"/>
              <a:ext cx="160345" cy="272573"/>
            </a:xfrm>
            <a:custGeom>
              <a:avLst/>
              <a:gdLst>
                <a:gd name="G0" fmla="+- 1 0 0"/>
                <a:gd name="G1" fmla="+- 1 0 0"/>
                <a:gd name="G2" fmla="+- 1 0 0"/>
                <a:gd name="G3" fmla="+- 1 0 0"/>
                <a:gd name="G4" fmla="+- 1 0 0"/>
                <a:gd name="G5" fmla="+- 156 0 0"/>
                <a:gd name="G6" fmla="+- 156 0 0"/>
                <a:gd name="G7" fmla="+- 156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42 0 0"/>
                <a:gd name="G23" fmla="+- 37 0 0"/>
                <a:gd name="G24" fmla="+- 37 0 0"/>
                <a:gd name="G25" fmla="+- 37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8 h 157"/>
                <a:gd name="T2" fmla="*/ 21 w 99"/>
                <a:gd name="T3" fmla="*/ 28 h 157"/>
                <a:gd name="T4" fmla="*/ 19 w 99"/>
                <a:gd name="T5" fmla="*/ 35 h 157"/>
                <a:gd name="T6" fmla="*/ 0 w 99"/>
                <a:gd name="T7" fmla="*/ 35 h 157"/>
                <a:gd name="T8" fmla="*/ 0 w 99"/>
                <a:gd name="T9" fmla="*/ 33 h 157"/>
                <a:gd name="T10" fmla="*/ 8 w 99"/>
                <a:gd name="T11" fmla="*/ 24 h 157"/>
                <a:gd name="T12" fmla="*/ 14 w 99"/>
                <a:gd name="T13" fmla="*/ 12 h 157"/>
                <a:gd name="T14" fmla="*/ 9 w 99"/>
                <a:gd name="T15" fmla="*/ 3 h 157"/>
                <a:gd name="T16" fmla="*/ 1 w 99"/>
                <a:gd name="T17" fmla="*/ 9 h 157"/>
                <a:gd name="T18" fmla="*/ 0 w 99"/>
                <a:gd name="T19" fmla="*/ 8 h 157"/>
                <a:gd name="T20" fmla="*/ 3 w 99"/>
                <a:gd name="T21" fmla="*/ 3 h 157"/>
                <a:gd name="T22" fmla="*/ 10 w 99"/>
                <a:gd name="T23" fmla="*/ 0 h 157"/>
                <a:gd name="T24" fmla="*/ 19 w 99"/>
                <a:gd name="T25" fmla="*/ 9 h 157"/>
                <a:gd name="T26" fmla="*/ 12 w 99"/>
                <a:gd name="T27" fmla="*/ 23 h 157"/>
                <a:gd name="T28" fmla="*/ 4 w 99"/>
                <a:gd name="T29" fmla="*/ 30 h 157"/>
                <a:gd name="T30" fmla="*/ 14 w 99"/>
                <a:gd name="T31" fmla="*/ 30 h 157"/>
                <a:gd name="T32" fmla="*/ 20 w 99"/>
                <a:gd name="T33" fmla="*/ 27 h 157"/>
                <a:gd name="T34" fmla="*/ 21 w 99"/>
                <a:gd name="T35" fmla="*/ 2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7">
                  <a:moveTo>
                    <a:pt x="98" y="124"/>
                  </a:moveTo>
                  <a:lnTo>
                    <a:pt x="98" y="124"/>
                  </a:lnTo>
                  <a:cubicBezTo>
                    <a:pt x="93" y="135"/>
                    <a:pt x="93" y="145"/>
                    <a:pt x="88" y="156"/>
                  </a:cubicBezTo>
                  <a:cubicBezTo>
                    <a:pt x="0" y="156"/>
                    <a:pt x="0" y="156"/>
                    <a:pt x="0" y="156"/>
                  </a:cubicBezTo>
                  <a:cubicBezTo>
                    <a:pt x="0" y="150"/>
                    <a:pt x="0" y="150"/>
                    <a:pt x="0" y="150"/>
                  </a:cubicBezTo>
                  <a:cubicBezTo>
                    <a:pt x="15" y="135"/>
                    <a:pt x="26" y="124"/>
                    <a:pt x="37" y="108"/>
                  </a:cubicBezTo>
                  <a:cubicBezTo>
                    <a:pt x="52" y="88"/>
                    <a:pt x="68" y="73"/>
                    <a:pt x="68" y="52"/>
                  </a:cubicBezTo>
                  <a:cubicBezTo>
                    <a:pt x="68" y="31"/>
                    <a:pt x="57" y="15"/>
                    <a:pt x="42" y="15"/>
                  </a:cubicBezTo>
                  <a:cubicBezTo>
                    <a:pt x="26" y="15"/>
                    <a:pt x="15" y="31"/>
                    <a:pt x="5" y="42"/>
                  </a:cubicBezTo>
                  <a:cubicBezTo>
                    <a:pt x="0" y="37"/>
                    <a:pt x="0" y="37"/>
                    <a:pt x="0" y="37"/>
                  </a:cubicBezTo>
                  <a:cubicBezTo>
                    <a:pt x="15" y="15"/>
                    <a:pt x="15" y="15"/>
                    <a:pt x="15" y="15"/>
                  </a:cubicBezTo>
                  <a:cubicBezTo>
                    <a:pt x="26" y="10"/>
                    <a:pt x="37" y="0"/>
                    <a:pt x="47" y="0"/>
                  </a:cubicBezTo>
                  <a:cubicBezTo>
                    <a:pt x="73" y="0"/>
                    <a:pt x="88" y="15"/>
                    <a:pt x="88" y="42"/>
                  </a:cubicBezTo>
                  <a:cubicBezTo>
                    <a:pt x="88" y="62"/>
                    <a:pt x="78" y="78"/>
                    <a:pt x="57" y="103"/>
                  </a:cubicBezTo>
                  <a:cubicBezTo>
                    <a:pt x="20" y="135"/>
                    <a:pt x="20" y="135"/>
                    <a:pt x="20" y="135"/>
                  </a:cubicBezTo>
                  <a:cubicBezTo>
                    <a:pt x="68" y="135"/>
                    <a:pt x="68" y="135"/>
                    <a:pt x="68" y="135"/>
                  </a:cubicBezTo>
                  <a:cubicBezTo>
                    <a:pt x="83" y="135"/>
                    <a:pt x="83" y="135"/>
                    <a:pt x="93" y="119"/>
                  </a:cubicBezTo>
                  <a:lnTo>
                    <a:pt x="98" y="124"/>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2" name="Freeform 208"/>
            <p:cNvSpPr>
              <a:spLocks noChangeArrowheads="1"/>
            </p:cNvSpPr>
            <p:nvPr/>
          </p:nvSpPr>
          <p:spPr bwMode="auto">
            <a:xfrm>
              <a:off x="21164034" y="7868089"/>
              <a:ext cx="168362" cy="272573"/>
            </a:xfrm>
            <a:custGeom>
              <a:avLst/>
              <a:gdLst>
                <a:gd name="G0" fmla="+- 1 0 0"/>
                <a:gd name="G1" fmla="+- 1 0 0"/>
                <a:gd name="G2" fmla="+- 1 0 0"/>
                <a:gd name="G3" fmla="+- 1 0 0"/>
                <a:gd name="G4" fmla="+- 1 0 0"/>
                <a:gd name="G5" fmla="*/ 1 0 0"/>
                <a:gd name="G6" fmla="+- 119 0 0"/>
                <a:gd name="G7" fmla="+- 78 0 0"/>
                <a:gd name="G8" fmla="+- 47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7"/>
                <a:gd name="T2" fmla="*/ 22 w 100"/>
                <a:gd name="T3" fmla="*/ 17 h 157"/>
                <a:gd name="T4" fmla="*/ 10 w 100"/>
                <a:gd name="T5" fmla="*/ 35 h 157"/>
                <a:gd name="T6" fmla="*/ 0 w 100"/>
                <a:gd name="T7" fmla="*/ 17 h 157"/>
                <a:gd name="T8" fmla="*/ 10 w 100"/>
                <a:gd name="T9" fmla="*/ 0 h 157"/>
                <a:gd name="T10" fmla="*/ 22 w 100"/>
                <a:gd name="T11" fmla="*/ 17 h 157"/>
                <a:gd name="T12" fmla="*/ 5 w 100"/>
                <a:gd name="T13" fmla="*/ 17 h 157"/>
                <a:gd name="T14" fmla="*/ 5 w 100"/>
                <a:gd name="T15" fmla="*/ 17 h 157"/>
                <a:gd name="T16" fmla="*/ 10 w 100"/>
                <a:gd name="T17" fmla="*/ 33 h 157"/>
                <a:gd name="T18" fmla="*/ 16 w 100"/>
                <a:gd name="T19" fmla="*/ 17 h 157"/>
                <a:gd name="T20" fmla="*/ 10 w 100"/>
                <a:gd name="T21" fmla="*/ 2 h 157"/>
                <a:gd name="T22" fmla="*/ 5 w 100"/>
                <a:gd name="T23"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7">
                  <a:moveTo>
                    <a:pt x="99" y="78"/>
                  </a:moveTo>
                  <a:lnTo>
                    <a:pt x="99" y="78"/>
                  </a:lnTo>
                  <a:cubicBezTo>
                    <a:pt x="99" y="114"/>
                    <a:pt x="83" y="156"/>
                    <a:pt x="47" y="156"/>
                  </a:cubicBezTo>
                  <a:cubicBezTo>
                    <a:pt x="11" y="156"/>
                    <a:pt x="0" y="119"/>
                    <a:pt x="0" y="78"/>
                  </a:cubicBezTo>
                  <a:cubicBezTo>
                    <a:pt x="0" y="47"/>
                    <a:pt x="11" y="0"/>
                    <a:pt x="47" y="0"/>
                  </a:cubicBezTo>
                  <a:cubicBezTo>
                    <a:pt x="83" y="0"/>
                    <a:pt x="99" y="42"/>
                    <a:pt x="99" y="78"/>
                  </a:cubicBezTo>
                  <a:close/>
                  <a:moveTo>
                    <a:pt x="21" y="78"/>
                  </a:moveTo>
                  <a:lnTo>
                    <a:pt x="21" y="78"/>
                  </a:lnTo>
                  <a:cubicBezTo>
                    <a:pt x="21" y="114"/>
                    <a:pt x="26" y="150"/>
                    <a:pt x="47" y="150"/>
                  </a:cubicBezTo>
                  <a:cubicBezTo>
                    <a:pt x="68" y="150"/>
                    <a:pt x="73" y="114"/>
                    <a:pt x="73" y="78"/>
                  </a:cubicBezTo>
                  <a:cubicBezTo>
                    <a:pt x="73" y="47"/>
                    <a:pt x="68" y="10"/>
                    <a:pt x="47" y="10"/>
                  </a:cubicBezTo>
                  <a:cubicBezTo>
                    <a:pt x="26" y="10"/>
                    <a:pt x="21" y="47"/>
                    <a:pt x="21"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3" name="Freeform 209"/>
            <p:cNvSpPr>
              <a:spLocks noChangeArrowheads="1"/>
            </p:cNvSpPr>
            <p:nvPr/>
          </p:nvSpPr>
          <p:spPr bwMode="auto">
            <a:xfrm>
              <a:off x="21781359" y="7868089"/>
              <a:ext cx="160345" cy="272573"/>
            </a:xfrm>
            <a:custGeom>
              <a:avLst/>
              <a:gdLst>
                <a:gd name="G0" fmla="+- 1 0 0"/>
                <a:gd name="G1" fmla="+- 1 0 0"/>
                <a:gd name="G2" fmla="+- 1 0 0"/>
                <a:gd name="G3" fmla="+- 1 0 0"/>
                <a:gd name="G4" fmla="+- 1 0 0"/>
                <a:gd name="G5" fmla="+- 156 0 0"/>
                <a:gd name="G6" fmla="+- 156 0 0"/>
                <a:gd name="G7" fmla="+- 156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7 0 0"/>
                <a:gd name="G26" fmla="+- 37 0 0"/>
                <a:gd name="G27" fmla="+- 37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8 h 157"/>
                <a:gd name="T4" fmla="*/ 21 w 99"/>
                <a:gd name="T5" fmla="*/ 28 h 157"/>
                <a:gd name="T6" fmla="*/ 19 w 99"/>
                <a:gd name="T7" fmla="*/ 35 h 157"/>
                <a:gd name="T8" fmla="*/ 0 w 99"/>
                <a:gd name="T9" fmla="*/ 35 h 157"/>
                <a:gd name="T10" fmla="*/ 0 w 99"/>
                <a:gd name="T11" fmla="*/ 33 h 157"/>
                <a:gd name="T12" fmla="*/ 9 w 99"/>
                <a:gd name="T13" fmla="*/ 24 h 157"/>
                <a:gd name="T14" fmla="*/ 14 w 99"/>
                <a:gd name="T15" fmla="*/ 12 h 157"/>
                <a:gd name="T16" fmla="*/ 9 w 99"/>
                <a:gd name="T17" fmla="*/ 3 h 157"/>
                <a:gd name="T18" fmla="*/ 2 w 99"/>
                <a:gd name="T19" fmla="*/ 9 h 157"/>
                <a:gd name="T20" fmla="*/ 1 w 99"/>
                <a:gd name="T21" fmla="*/ 8 h 157"/>
                <a:gd name="T22" fmla="*/ 3 w 99"/>
                <a:gd name="T23" fmla="*/ 3 h 157"/>
                <a:gd name="T24" fmla="*/ 11 w 99"/>
                <a:gd name="T25" fmla="*/ 0 h 157"/>
                <a:gd name="T26" fmla="*/ 19 w 99"/>
                <a:gd name="T27" fmla="*/ 9 h 157"/>
                <a:gd name="T28" fmla="*/ 12 w 99"/>
                <a:gd name="T29" fmla="*/ 23 h 157"/>
                <a:gd name="T30" fmla="*/ 6 w 99"/>
                <a:gd name="T31" fmla="*/ 30 h 157"/>
                <a:gd name="T32" fmla="*/ 14 w 99"/>
                <a:gd name="T33" fmla="*/ 30 h 157"/>
                <a:gd name="T34" fmla="*/ 20 w 99"/>
                <a:gd name="T35" fmla="*/ 27 h 157"/>
                <a:gd name="T36" fmla="*/ 21 w 99"/>
                <a:gd name="T37" fmla="*/ 28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124"/>
                  </a:moveTo>
                  <a:lnTo>
                    <a:pt x="98" y="124"/>
                  </a:lnTo>
                  <a:cubicBezTo>
                    <a:pt x="98" y="135"/>
                    <a:pt x="93" y="145"/>
                    <a:pt x="88" y="156"/>
                  </a:cubicBezTo>
                  <a:cubicBezTo>
                    <a:pt x="0" y="156"/>
                    <a:pt x="0" y="156"/>
                    <a:pt x="0" y="156"/>
                  </a:cubicBezTo>
                  <a:cubicBezTo>
                    <a:pt x="0" y="150"/>
                    <a:pt x="0" y="150"/>
                    <a:pt x="0" y="150"/>
                  </a:cubicBezTo>
                  <a:cubicBezTo>
                    <a:pt x="15" y="135"/>
                    <a:pt x="26" y="124"/>
                    <a:pt x="41" y="108"/>
                  </a:cubicBezTo>
                  <a:cubicBezTo>
                    <a:pt x="57" y="88"/>
                    <a:pt x="68" y="73"/>
                    <a:pt x="68" y="52"/>
                  </a:cubicBezTo>
                  <a:cubicBezTo>
                    <a:pt x="68" y="31"/>
                    <a:pt x="57" y="15"/>
                    <a:pt x="41" y="15"/>
                  </a:cubicBezTo>
                  <a:cubicBezTo>
                    <a:pt x="26" y="15"/>
                    <a:pt x="15" y="31"/>
                    <a:pt x="10" y="42"/>
                  </a:cubicBezTo>
                  <a:cubicBezTo>
                    <a:pt x="5" y="37"/>
                    <a:pt x="5" y="37"/>
                    <a:pt x="5" y="37"/>
                  </a:cubicBezTo>
                  <a:cubicBezTo>
                    <a:pt x="15" y="15"/>
                    <a:pt x="15" y="15"/>
                    <a:pt x="15" y="15"/>
                  </a:cubicBezTo>
                  <a:cubicBezTo>
                    <a:pt x="26" y="10"/>
                    <a:pt x="36" y="0"/>
                    <a:pt x="52" y="0"/>
                  </a:cubicBezTo>
                  <a:cubicBezTo>
                    <a:pt x="73" y="0"/>
                    <a:pt x="88" y="15"/>
                    <a:pt x="88" y="42"/>
                  </a:cubicBezTo>
                  <a:cubicBezTo>
                    <a:pt x="88" y="62"/>
                    <a:pt x="78" y="78"/>
                    <a:pt x="57" y="103"/>
                  </a:cubicBezTo>
                  <a:cubicBezTo>
                    <a:pt x="26" y="135"/>
                    <a:pt x="26" y="135"/>
                    <a:pt x="26" y="135"/>
                  </a:cubicBezTo>
                  <a:cubicBezTo>
                    <a:pt x="68" y="135"/>
                    <a:pt x="68" y="135"/>
                    <a:pt x="68" y="135"/>
                  </a:cubicBezTo>
                  <a:cubicBezTo>
                    <a:pt x="83" y="135"/>
                    <a:pt x="83" y="135"/>
                    <a:pt x="93" y="119"/>
                  </a:cubicBezTo>
                  <a:lnTo>
                    <a:pt x="98"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4" name="Freeform 210"/>
            <p:cNvSpPr>
              <a:spLocks noChangeArrowheads="1"/>
            </p:cNvSpPr>
            <p:nvPr/>
          </p:nvSpPr>
          <p:spPr bwMode="auto">
            <a:xfrm>
              <a:off x="22021875" y="7868089"/>
              <a:ext cx="104224" cy="272573"/>
            </a:xfrm>
            <a:custGeom>
              <a:avLst/>
              <a:gdLst>
                <a:gd name="G0" fmla="+- 156 0 0"/>
                <a:gd name="G1" fmla="+- 156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3 h 157"/>
                <a:gd name="T6" fmla="*/ 5 w 68"/>
                <a:gd name="T7" fmla="*/ 29 h 157"/>
                <a:gd name="T8" fmla="*/ 5 w 68"/>
                <a:gd name="T9" fmla="*/ 8 h 157"/>
                <a:gd name="T10" fmla="*/ 2 w 68"/>
                <a:gd name="T11" fmla="*/ 4 h 157"/>
                <a:gd name="T12" fmla="*/ 0 w 68"/>
                <a:gd name="T13" fmla="*/ 4 h 157"/>
                <a:gd name="T14" fmla="*/ 0 w 68"/>
                <a:gd name="T15" fmla="*/ 3 h 157"/>
                <a:gd name="T16" fmla="*/ 8 w 68"/>
                <a:gd name="T17" fmla="*/ 0 h 157"/>
                <a:gd name="T18" fmla="*/ 8 w 68"/>
                <a:gd name="T19" fmla="*/ 29 h 157"/>
                <a:gd name="T20" fmla="*/ 14 w 68"/>
                <a:gd name="T21" fmla="*/ 33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50"/>
                    <a:pt x="0" y="150"/>
                    <a:pt x="0" y="150"/>
                  </a:cubicBezTo>
                  <a:cubicBezTo>
                    <a:pt x="21" y="145"/>
                    <a:pt x="26" y="145"/>
                    <a:pt x="26" y="129"/>
                  </a:cubicBezTo>
                  <a:cubicBezTo>
                    <a:pt x="26" y="37"/>
                    <a:pt x="26" y="37"/>
                    <a:pt x="26" y="37"/>
                  </a:cubicBezTo>
                  <a:cubicBezTo>
                    <a:pt x="26" y="20"/>
                    <a:pt x="21" y="20"/>
                    <a:pt x="11" y="20"/>
                  </a:cubicBezTo>
                  <a:cubicBezTo>
                    <a:pt x="0" y="20"/>
                    <a:pt x="0" y="20"/>
                    <a:pt x="0" y="20"/>
                  </a:cubicBezTo>
                  <a:cubicBezTo>
                    <a:pt x="0" y="15"/>
                    <a:pt x="0" y="15"/>
                    <a:pt x="0" y="15"/>
                  </a:cubicBezTo>
                  <a:cubicBezTo>
                    <a:pt x="16" y="10"/>
                    <a:pt x="31" y="5"/>
                    <a:pt x="41" y="0"/>
                  </a:cubicBezTo>
                  <a:cubicBezTo>
                    <a:pt x="41" y="129"/>
                    <a:pt x="41" y="129"/>
                    <a:pt x="41" y="129"/>
                  </a:cubicBezTo>
                  <a:cubicBezTo>
                    <a:pt x="41" y="145"/>
                    <a:pt x="47" y="145"/>
                    <a:pt x="67" y="150"/>
                  </a:cubicBezTo>
                  <a:cubicBezTo>
                    <a:pt x="67" y="156"/>
                    <a:pt x="67" y="156"/>
                    <a:pt x="67"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5" name="Freeform 211"/>
            <p:cNvSpPr>
              <a:spLocks noChangeArrowheads="1"/>
            </p:cNvSpPr>
            <p:nvPr/>
          </p:nvSpPr>
          <p:spPr bwMode="auto">
            <a:xfrm>
              <a:off x="16802665" y="8597623"/>
              <a:ext cx="168362"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1 256 1"/>
                <a:gd name="T3" fmla="*/ 0 256 1"/>
                <a:gd name="G24" fmla="+- 0 T2 T3"/>
                <a:gd name="G25" fmla="cos G23 G24"/>
                <a:gd name="G26" fmla="+- 37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6 h 151"/>
                <a:gd name="T6" fmla="*/ 22 w 100"/>
                <a:gd name="T7" fmla="*/ 26 h 151"/>
                <a:gd name="T8" fmla="*/ 19 w 100"/>
                <a:gd name="T9" fmla="*/ 33 h 151"/>
                <a:gd name="T10" fmla="*/ 0 w 100"/>
                <a:gd name="T11" fmla="*/ 33 h 151"/>
                <a:gd name="T12" fmla="*/ 0 w 100"/>
                <a:gd name="T13" fmla="*/ 32 h 151"/>
                <a:gd name="T14" fmla="*/ 8 w 100"/>
                <a:gd name="T15" fmla="*/ 23 h 151"/>
                <a:gd name="T16" fmla="*/ 15 w 100"/>
                <a:gd name="T17" fmla="*/ 10 h 151"/>
                <a:gd name="T18" fmla="*/ 8 w 100"/>
                <a:gd name="T19" fmla="*/ 3 h 151"/>
                <a:gd name="T20" fmla="*/ 1 w 100"/>
                <a:gd name="T21" fmla="*/ 8 h 151"/>
                <a:gd name="T22" fmla="*/ 0 w 100"/>
                <a:gd name="T23" fmla="*/ 7 h 151"/>
                <a:gd name="T24" fmla="*/ 3 w 100"/>
                <a:gd name="T25" fmla="*/ 3 h 151"/>
                <a:gd name="T26" fmla="*/ 10 w 100"/>
                <a:gd name="T27" fmla="*/ 0 h 151"/>
                <a:gd name="T28" fmla="*/ 19 w 100"/>
                <a:gd name="T29" fmla="*/ 9 h 151"/>
                <a:gd name="T30" fmla="*/ 13 w 100"/>
                <a:gd name="T31" fmla="*/ 21 h 151"/>
                <a:gd name="T32" fmla="*/ 5 w 100"/>
                <a:gd name="T33" fmla="*/ 30 h 151"/>
                <a:gd name="T34" fmla="*/ 15 w 100"/>
                <a:gd name="T35" fmla="*/ 30 h 151"/>
                <a:gd name="T36" fmla="*/ 19 w 100"/>
                <a:gd name="T37" fmla="*/ 26 h 151"/>
                <a:gd name="T38" fmla="*/ 22 w 100"/>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1">
                  <a:moveTo>
                    <a:pt x="99" y="120"/>
                  </a:moveTo>
                  <a:lnTo>
                    <a:pt x="99" y="120"/>
                  </a:lnTo>
                  <a:cubicBezTo>
                    <a:pt x="93" y="130"/>
                    <a:pt x="93" y="140"/>
                    <a:pt x="88" y="150"/>
                  </a:cubicBezTo>
                  <a:cubicBezTo>
                    <a:pt x="0" y="150"/>
                    <a:pt x="0" y="150"/>
                    <a:pt x="0" y="150"/>
                  </a:cubicBezTo>
                  <a:cubicBezTo>
                    <a:pt x="0" y="145"/>
                    <a:pt x="0" y="145"/>
                    <a:pt x="0" y="145"/>
                  </a:cubicBezTo>
                  <a:cubicBezTo>
                    <a:pt x="10" y="135"/>
                    <a:pt x="26" y="120"/>
                    <a:pt x="36" y="104"/>
                  </a:cubicBezTo>
                  <a:cubicBezTo>
                    <a:pt x="51" y="88"/>
                    <a:pt x="68" y="67"/>
                    <a:pt x="68" y="47"/>
                  </a:cubicBezTo>
                  <a:cubicBezTo>
                    <a:pt x="68" y="26"/>
                    <a:pt x="57" y="16"/>
                    <a:pt x="36" y="16"/>
                  </a:cubicBezTo>
                  <a:cubicBezTo>
                    <a:pt x="21" y="16"/>
                    <a:pt x="10" y="31"/>
                    <a:pt x="5" y="37"/>
                  </a:cubicBezTo>
                  <a:cubicBezTo>
                    <a:pt x="0" y="31"/>
                    <a:pt x="0" y="31"/>
                    <a:pt x="0" y="31"/>
                  </a:cubicBezTo>
                  <a:cubicBezTo>
                    <a:pt x="15" y="16"/>
                    <a:pt x="15" y="16"/>
                    <a:pt x="15" y="16"/>
                  </a:cubicBezTo>
                  <a:cubicBezTo>
                    <a:pt x="21" y="6"/>
                    <a:pt x="31" y="0"/>
                    <a:pt x="46" y="0"/>
                  </a:cubicBezTo>
                  <a:cubicBezTo>
                    <a:pt x="68" y="0"/>
                    <a:pt x="88" y="16"/>
                    <a:pt x="88" y="42"/>
                  </a:cubicBezTo>
                  <a:cubicBezTo>
                    <a:pt x="88" y="62"/>
                    <a:pt x="78" y="78"/>
                    <a:pt x="57" y="98"/>
                  </a:cubicBezTo>
                  <a:cubicBezTo>
                    <a:pt x="21" y="135"/>
                    <a:pt x="21" y="135"/>
                    <a:pt x="21" y="135"/>
                  </a:cubicBezTo>
                  <a:cubicBezTo>
                    <a:pt x="68" y="135"/>
                    <a:pt x="68" y="135"/>
                    <a:pt x="68" y="135"/>
                  </a:cubicBezTo>
                  <a:cubicBezTo>
                    <a:pt x="78" y="135"/>
                    <a:pt x="83" y="135"/>
                    <a:pt x="88" y="120"/>
                  </a:cubicBezTo>
                  <a:lnTo>
                    <a:pt x="99" y="12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6" name="Freeform 212"/>
            <p:cNvSpPr>
              <a:spLocks noChangeArrowheads="1"/>
            </p:cNvSpPr>
            <p:nvPr/>
          </p:nvSpPr>
          <p:spPr bwMode="auto">
            <a:xfrm>
              <a:off x="17011112" y="8597623"/>
              <a:ext cx="160345"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37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6 h 151"/>
                <a:gd name="T2" fmla="*/ 21 w 99"/>
                <a:gd name="T3" fmla="*/ 26 h 151"/>
                <a:gd name="T4" fmla="*/ 19 w 99"/>
                <a:gd name="T5" fmla="*/ 33 h 151"/>
                <a:gd name="T6" fmla="*/ 0 w 99"/>
                <a:gd name="T7" fmla="*/ 33 h 151"/>
                <a:gd name="T8" fmla="*/ 0 w 99"/>
                <a:gd name="T9" fmla="*/ 32 h 151"/>
                <a:gd name="T10" fmla="*/ 8 w 99"/>
                <a:gd name="T11" fmla="*/ 23 h 151"/>
                <a:gd name="T12" fmla="*/ 14 w 99"/>
                <a:gd name="T13" fmla="*/ 10 h 151"/>
                <a:gd name="T14" fmla="*/ 9 w 99"/>
                <a:gd name="T15" fmla="*/ 3 h 151"/>
                <a:gd name="T16" fmla="*/ 1 w 99"/>
                <a:gd name="T17" fmla="*/ 8 h 151"/>
                <a:gd name="T18" fmla="*/ 0 w 99"/>
                <a:gd name="T19" fmla="*/ 7 h 151"/>
                <a:gd name="T20" fmla="*/ 3 w 99"/>
                <a:gd name="T21" fmla="*/ 3 h 151"/>
                <a:gd name="T22" fmla="*/ 10 w 99"/>
                <a:gd name="T23" fmla="*/ 0 h 151"/>
                <a:gd name="T24" fmla="*/ 19 w 99"/>
                <a:gd name="T25" fmla="*/ 9 h 151"/>
                <a:gd name="T26" fmla="*/ 12 w 99"/>
                <a:gd name="T27" fmla="*/ 21 h 151"/>
                <a:gd name="T28" fmla="*/ 4 w 99"/>
                <a:gd name="T29" fmla="*/ 30 h 151"/>
                <a:gd name="T30" fmla="*/ 14 w 99"/>
                <a:gd name="T31" fmla="*/ 30 h 151"/>
                <a:gd name="T32" fmla="*/ 20 w 99"/>
                <a:gd name="T33" fmla="*/ 26 h 151"/>
                <a:gd name="T34" fmla="*/ 21 w 99"/>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1">
                  <a:moveTo>
                    <a:pt x="98" y="120"/>
                  </a:moveTo>
                  <a:lnTo>
                    <a:pt x="98" y="120"/>
                  </a:lnTo>
                  <a:cubicBezTo>
                    <a:pt x="93" y="130"/>
                    <a:pt x="93" y="140"/>
                    <a:pt x="88" y="150"/>
                  </a:cubicBezTo>
                  <a:cubicBezTo>
                    <a:pt x="0" y="150"/>
                    <a:pt x="0" y="150"/>
                    <a:pt x="0" y="150"/>
                  </a:cubicBezTo>
                  <a:cubicBezTo>
                    <a:pt x="0" y="145"/>
                    <a:pt x="0" y="145"/>
                    <a:pt x="0" y="145"/>
                  </a:cubicBezTo>
                  <a:cubicBezTo>
                    <a:pt x="15" y="135"/>
                    <a:pt x="26" y="120"/>
                    <a:pt x="36" y="104"/>
                  </a:cubicBezTo>
                  <a:cubicBezTo>
                    <a:pt x="51" y="88"/>
                    <a:pt x="68" y="67"/>
                    <a:pt x="68" y="47"/>
                  </a:cubicBezTo>
                  <a:cubicBezTo>
                    <a:pt x="68" y="26"/>
                    <a:pt x="57" y="16"/>
                    <a:pt x="41" y="16"/>
                  </a:cubicBezTo>
                  <a:cubicBezTo>
                    <a:pt x="26" y="16"/>
                    <a:pt x="15" y="31"/>
                    <a:pt x="5" y="37"/>
                  </a:cubicBezTo>
                  <a:cubicBezTo>
                    <a:pt x="0" y="31"/>
                    <a:pt x="0" y="31"/>
                    <a:pt x="0" y="31"/>
                  </a:cubicBezTo>
                  <a:cubicBezTo>
                    <a:pt x="15" y="16"/>
                    <a:pt x="15" y="16"/>
                    <a:pt x="15" y="16"/>
                  </a:cubicBezTo>
                  <a:cubicBezTo>
                    <a:pt x="20" y="6"/>
                    <a:pt x="36" y="0"/>
                    <a:pt x="46" y="0"/>
                  </a:cubicBezTo>
                  <a:cubicBezTo>
                    <a:pt x="68" y="0"/>
                    <a:pt x="88" y="16"/>
                    <a:pt x="88" y="42"/>
                  </a:cubicBezTo>
                  <a:cubicBezTo>
                    <a:pt x="88" y="62"/>
                    <a:pt x="78" y="78"/>
                    <a:pt x="57" y="98"/>
                  </a:cubicBezTo>
                  <a:cubicBezTo>
                    <a:pt x="20" y="135"/>
                    <a:pt x="20" y="135"/>
                    <a:pt x="20" y="135"/>
                  </a:cubicBezTo>
                  <a:cubicBezTo>
                    <a:pt x="68" y="135"/>
                    <a:pt x="68" y="135"/>
                    <a:pt x="68" y="135"/>
                  </a:cubicBezTo>
                  <a:cubicBezTo>
                    <a:pt x="83" y="135"/>
                    <a:pt x="83" y="135"/>
                    <a:pt x="93" y="120"/>
                  </a:cubicBezTo>
                  <a:lnTo>
                    <a:pt x="98" y="12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7" name="Freeform 213"/>
            <p:cNvSpPr>
              <a:spLocks noChangeArrowheads="1"/>
            </p:cNvSpPr>
            <p:nvPr/>
          </p:nvSpPr>
          <p:spPr bwMode="auto">
            <a:xfrm>
              <a:off x="17636456" y="8597623"/>
              <a:ext cx="168362"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1 256 1"/>
                <a:gd name="T3" fmla="*/ 0 256 1"/>
                <a:gd name="G24" fmla="+- 0 T2 T3"/>
                <a:gd name="G25" fmla="cos G23 G24"/>
                <a:gd name="G26" fmla="+- 37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6 h 151"/>
                <a:gd name="T6" fmla="*/ 22 w 100"/>
                <a:gd name="T7" fmla="*/ 26 h 151"/>
                <a:gd name="T8" fmla="*/ 19 w 100"/>
                <a:gd name="T9" fmla="*/ 33 h 151"/>
                <a:gd name="T10" fmla="*/ 0 w 100"/>
                <a:gd name="T11" fmla="*/ 33 h 151"/>
                <a:gd name="T12" fmla="*/ 0 w 100"/>
                <a:gd name="T13" fmla="*/ 32 h 151"/>
                <a:gd name="T14" fmla="*/ 8 w 100"/>
                <a:gd name="T15" fmla="*/ 23 h 151"/>
                <a:gd name="T16" fmla="*/ 15 w 100"/>
                <a:gd name="T17" fmla="*/ 10 h 151"/>
                <a:gd name="T18" fmla="*/ 8 w 100"/>
                <a:gd name="T19" fmla="*/ 3 h 151"/>
                <a:gd name="T20" fmla="*/ 1 w 100"/>
                <a:gd name="T21" fmla="*/ 8 h 151"/>
                <a:gd name="T22" fmla="*/ 0 w 100"/>
                <a:gd name="T23" fmla="*/ 7 h 151"/>
                <a:gd name="T24" fmla="*/ 4 w 100"/>
                <a:gd name="T25" fmla="*/ 3 h 151"/>
                <a:gd name="T26" fmla="*/ 10 w 100"/>
                <a:gd name="T27" fmla="*/ 0 h 151"/>
                <a:gd name="T28" fmla="*/ 19 w 100"/>
                <a:gd name="T29" fmla="*/ 9 h 151"/>
                <a:gd name="T30" fmla="*/ 13 w 100"/>
                <a:gd name="T31" fmla="*/ 21 h 151"/>
                <a:gd name="T32" fmla="*/ 5 w 100"/>
                <a:gd name="T33" fmla="*/ 30 h 151"/>
                <a:gd name="T34" fmla="*/ 15 w 100"/>
                <a:gd name="T35" fmla="*/ 30 h 151"/>
                <a:gd name="T36" fmla="*/ 19 w 100"/>
                <a:gd name="T37" fmla="*/ 26 h 151"/>
                <a:gd name="T38" fmla="*/ 22 w 100"/>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1">
                  <a:moveTo>
                    <a:pt x="99" y="120"/>
                  </a:moveTo>
                  <a:lnTo>
                    <a:pt x="99" y="120"/>
                  </a:lnTo>
                  <a:cubicBezTo>
                    <a:pt x="94" y="130"/>
                    <a:pt x="94" y="140"/>
                    <a:pt x="88" y="150"/>
                  </a:cubicBezTo>
                  <a:cubicBezTo>
                    <a:pt x="0" y="150"/>
                    <a:pt x="0" y="150"/>
                    <a:pt x="0" y="150"/>
                  </a:cubicBezTo>
                  <a:cubicBezTo>
                    <a:pt x="0" y="145"/>
                    <a:pt x="0" y="145"/>
                    <a:pt x="0" y="145"/>
                  </a:cubicBezTo>
                  <a:cubicBezTo>
                    <a:pt x="10" y="135"/>
                    <a:pt x="26" y="120"/>
                    <a:pt x="36" y="104"/>
                  </a:cubicBezTo>
                  <a:cubicBezTo>
                    <a:pt x="52" y="88"/>
                    <a:pt x="67" y="67"/>
                    <a:pt x="67" y="47"/>
                  </a:cubicBezTo>
                  <a:cubicBezTo>
                    <a:pt x="67" y="26"/>
                    <a:pt x="57" y="16"/>
                    <a:pt x="36" y="16"/>
                  </a:cubicBezTo>
                  <a:cubicBezTo>
                    <a:pt x="21" y="16"/>
                    <a:pt x="10" y="31"/>
                    <a:pt x="5" y="37"/>
                  </a:cubicBezTo>
                  <a:cubicBezTo>
                    <a:pt x="0" y="31"/>
                    <a:pt x="0" y="31"/>
                    <a:pt x="0" y="31"/>
                  </a:cubicBezTo>
                  <a:cubicBezTo>
                    <a:pt x="16" y="16"/>
                    <a:pt x="16" y="16"/>
                    <a:pt x="16" y="16"/>
                  </a:cubicBezTo>
                  <a:cubicBezTo>
                    <a:pt x="21" y="6"/>
                    <a:pt x="31" y="0"/>
                    <a:pt x="46" y="0"/>
                  </a:cubicBezTo>
                  <a:cubicBezTo>
                    <a:pt x="67" y="0"/>
                    <a:pt x="88" y="16"/>
                    <a:pt x="88" y="42"/>
                  </a:cubicBezTo>
                  <a:cubicBezTo>
                    <a:pt x="88" y="62"/>
                    <a:pt x="77" y="78"/>
                    <a:pt x="57" y="98"/>
                  </a:cubicBezTo>
                  <a:cubicBezTo>
                    <a:pt x="21" y="135"/>
                    <a:pt x="21" y="135"/>
                    <a:pt x="21" y="135"/>
                  </a:cubicBezTo>
                  <a:cubicBezTo>
                    <a:pt x="67" y="135"/>
                    <a:pt x="67" y="135"/>
                    <a:pt x="67" y="135"/>
                  </a:cubicBezTo>
                  <a:cubicBezTo>
                    <a:pt x="77" y="135"/>
                    <a:pt x="82" y="135"/>
                    <a:pt x="88" y="120"/>
                  </a:cubicBezTo>
                  <a:lnTo>
                    <a:pt x="99" y="120"/>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8" name="Freeform 214"/>
            <p:cNvSpPr>
              <a:spLocks noChangeArrowheads="1"/>
            </p:cNvSpPr>
            <p:nvPr/>
          </p:nvSpPr>
          <p:spPr bwMode="auto">
            <a:xfrm>
              <a:off x="17852920" y="8597623"/>
              <a:ext cx="144310" cy="264556"/>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45 0 0"/>
                <a:gd name="G27" fmla="+- 140 0 0"/>
                <a:gd name="G28" fmla="+- 135 0 0"/>
                <a:gd name="G29" fmla="+- 135 0 0"/>
                <a:gd name="G30" fmla="+- 130 0 0"/>
                <a:gd name="G31" fmla="+- 130 0 0"/>
                <a:gd name="G32" fmla="+- 130 0 0"/>
                <a:gd name="G33" fmla="*/ 1 0 0"/>
                <a:gd name="T0" fmla="*/ 130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31 0 0"/>
                <a:gd name="G60" fmla="+- 26 0 0"/>
                <a:gd name="T2" fmla="*/ 0 w 89"/>
                <a:gd name="T3" fmla="*/ 6 h 156"/>
                <a:gd name="T4" fmla="*/ 0 w 89"/>
                <a:gd name="T5" fmla="*/ 6 h 156"/>
                <a:gd name="T6" fmla="*/ 3 w 89"/>
                <a:gd name="T7" fmla="*/ 2 h 156"/>
                <a:gd name="T8" fmla="*/ 9 w 89"/>
                <a:gd name="T9" fmla="*/ 0 h 156"/>
                <a:gd name="T10" fmla="*/ 17 w 89"/>
                <a:gd name="T11" fmla="*/ 7 h 156"/>
                <a:gd name="T12" fmla="*/ 16 w 89"/>
                <a:gd name="T13" fmla="*/ 10 h 156"/>
                <a:gd name="T14" fmla="*/ 12 w 89"/>
                <a:gd name="T15" fmla="*/ 14 h 156"/>
                <a:gd name="T16" fmla="*/ 12 w 89"/>
                <a:gd name="T17" fmla="*/ 14 h 156"/>
                <a:gd name="T18" fmla="*/ 19 w 89"/>
                <a:gd name="T19" fmla="*/ 21 h 156"/>
                <a:gd name="T20" fmla="*/ 6 w 89"/>
                <a:gd name="T21" fmla="*/ 34 h 156"/>
                <a:gd name="T22" fmla="*/ 0 w 89"/>
                <a:gd name="T23" fmla="*/ 32 h 156"/>
                <a:gd name="T24" fmla="*/ 0 w 89"/>
                <a:gd name="T25" fmla="*/ 31 h 156"/>
                <a:gd name="T26" fmla="*/ 1 w 89"/>
                <a:gd name="T27" fmla="*/ 28 h 156"/>
                <a:gd name="T28" fmla="*/ 2 w 89"/>
                <a:gd name="T29" fmla="*/ 28 h 156"/>
                <a:gd name="T30" fmla="*/ 9 w 89"/>
                <a:gd name="T31" fmla="*/ 32 h 156"/>
                <a:gd name="T32" fmla="*/ 15 w 89"/>
                <a:gd name="T33" fmla="*/ 24 h 156"/>
                <a:gd name="T34" fmla="*/ 8 w 89"/>
                <a:gd name="T35" fmla="*/ 17 h 156"/>
                <a:gd name="T36" fmla="*/ 4 w 89"/>
                <a:gd name="T37" fmla="*/ 17 h 156"/>
                <a:gd name="T38" fmla="*/ 4 w 89"/>
                <a:gd name="T39" fmla="*/ 16 h 156"/>
                <a:gd name="T40" fmla="*/ 12 w 89"/>
                <a:gd name="T41" fmla="*/ 8 h 156"/>
                <a:gd name="T42" fmla="*/ 8 w 89"/>
                <a:gd name="T43" fmla="*/ 3 h 156"/>
                <a:gd name="T44" fmla="*/ 1 w 89"/>
                <a:gd name="T45" fmla="*/ 7 h 156"/>
                <a:gd name="T46" fmla="*/ 0 w 89"/>
                <a:gd name="T47" fmla="*/ 6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9" h="156">
                  <a:moveTo>
                    <a:pt x="0" y="26"/>
                  </a:moveTo>
                  <a:lnTo>
                    <a:pt x="0" y="26"/>
                  </a:lnTo>
                  <a:cubicBezTo>
                    <a:pt x="16" y="11"/>
                    <a:pt x="16" y="11"/>
                    <a:pt x="16" y="11"/>
                  </a:cubicBezTo>
                  <a:cubicBezTo>
                    <a:pt x="21" y="6"/>
                    <a:pt x="31" y="0"/>
                    <a:pt x="41" y="0"/>
                  </a:cubicBezTo>
                  <a:cubicBezTo>
                    <a:pt x="68" y="0"/>
                    <a:pt x="78" y="11"/>
                    <a:pt x="78" y="31"/>
                  </a:cubicBezTo>
                  <a:cubicBezTo>
                    <a:pt x="78" y="37"/>
                    <a:pt x="78" y="42"/>
                    <a:pt x="73" y="47"/>
                  </a:cubicBezTo>
                  <a:cubicBezTo>
                    <a:pt x="68" y="52"/>
                    <a:pt x="63" y="57"/>
                    <a:pt x="58" y="62"/>
                  </a:cubicBezTo>
                  <a:cubicBezTo>
                    <a:pt x="78" y="67"/>
                    <a:pt x="88" y="83"/>
                    <a:pt x="88" y="98"/>
                  </a:cubicBezTo>
                  <a:cubicBezTo>
                    <a:pt x="88" y="140"/>
                    <a:pt x="41" y="155"/>
                    <a:pt x="26" y="155"/>
                  </a:cubicBezTo>
                  <a:cubicBezTo>
                    <a:pt x="16" y="155"/>
                    <a:pt x="5" y="150"/>
                    <a:pt x="0" y="145"/>
                  </a:cubicBezTo>
                  <a:lnTo>
                    <a:pt x="0" y="140"/>
                  </a:lnTo>
                  <a:cubicBezTo>
                    <a:pt x="0" y="135"/>
                    <a:pt x="0" y="135"/>
                    <a:pt x="5" y="130"/>
                  </a:cubicBezTo>
                  <a:cubicBezTo>
                    <a:pt x="5" y="130"/>
                    <a:pt x="5" y="130"/>
                    <a:pt x="10" y="130"/>
                  </a:cubicBezTo>
                  <a:cubicBezTo>
                    <a:pt x="16" y="135"/>
                    <a:pt x="26" y="145"/>
                    <a:pt x="41" y="145"/>
                  </a:cubicBezTo>
                  <a:cubicBezTo>
                    <a:pt x="58" y="145"/>
                    <a:pt x="68" y="130"/>
                    <a:pt x="68" y="109"/>
                  </a:cubicBezTo>
                  <a:cubicBezTo>
                    <a:pt x="68" y="83"/>
                    <a:pt x="52" y="78"/>
                    <a:pt x="36" y="78"/>
                  </a:cubicBezTo>
                  <a:cubicBezTo>
                    <a:pt x="31" y="78"/>
                    <a:pt x="26" y="78"/>
                    <a:pt x="21" y="78"/>
                  </a:cubicBezTo>
                  <a:cubicBezTo>
                    <a:pt x="21" y="72"/>
                    <a:pt x="21" y="72"/>
                    <a:pt x="21" y="72"/>
                  </a:cubicBezTo>
                  <a:cubicBezTo>
                    <a:pt x="41" y="62"/>
                    <a:pt x="58" y="52"/>
                    <a:pt x="58" y="37"/>
                  </a:cubicBezTo>
                  <a:cubicBezTo>
                    <a:pt x="58" y="21"/>
                    <a:pt x="52" y="16"/>
                    <a:pt x="36" y="16"/>
                  </a:cubicBezTo>
                  <a:cubicBezTo>
                    <a:pt x="21" y="16"/>
                    <a:pt x="16" y="26"/>
                    <a:pt x="5" y="31"/>
                  </a:cubicBezTo>
                  <a:lnTo>
                    <a:pt x="0" y="26"/>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9" name="Freeform 215"/>
            <p:cNvSpPr>
              <a:spLocks noChangeArrowheads="1"/>
            </p:cNvSpPr>
            <p:nvPr/>
          </p:nvSpPr>
          <p:spPr bwMode="auto">
            <a:xfrm>
              <a:off x="18462230" y="8597623"/>
              <a:ext cx="168362"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20 w 100"/>
                <a:gd name="T5" fmla="*/ 33 h 151"/>
                <a:gd name="T6" fmla="*/ 0 w 100"/>
                <a:gd name="T7" fmla="*/ 33 h 151"/>
                <a:gd name="T8" fmla="*/ 0 w 100"/>
                <a:gd name="T9" fmla="*/ 32 h 151"/>
                <a:gd name="T10" fmla="*/ 8 w 100"/>
                <a:gd name="T11" fmla="*/ 23 h 151"/>
                <a:gd name="T12" fmla="*/ 15 w 100"/>
                <a:gd name="T13" fmla="*/ 10 h 151"/>
                <a:gd name="T14" fmla="*/ 9 w 100"/>
                <a:gd name="T15" fmla="*/ 3 h 151"/>
                <a:gd name="T16" fmla="*/ 1 w 100"/>
                <a:gd name="T17" fmla="*/ 8 h 151"/>
                <a:gd name="T18" fmla="*/ 0 w 100"/>
                <a:gd name="T19" fmla="*/ 7 h 151"/>
                <a:gd name="T20" fmla="*/ 4 w 100"/>
                <a:gd name="T21" fmla="*/ 3 h 151"/>
                <a:gd name="T22" fmla="*/ 10 w 100"/>
                <a:gd name="T23" fmla="*/ 0 h 151"/>
                <a:gd name="T24" fmla="*/ 20 w 100"/>
                <a:gd name="T25" fmla="*/ 9 h 151"/>
                <a:gd name="T26" fmla="*/ 13 w 100"/>
                <a:gd name="T27" fmla="*/ 21 h 151"/>
                <a:gd name="T28" fmla="*/ 5 w 100"/>
                <a:gd name="T29" fmla="*/ 30 h 151"/>
                <a:gd name="T30" fmla="*/ 15 w 100"/>
                <a:gd name="T31" fmla="*/ 30 h 151"/>
                <a:gd name="T32" fmla="*/ 20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20"/>
                  </a:moveTo>
                  <a:lnTo>
                    <a:pt x="99" y="120"/>
                  </a:lnTo>
                  <a:cubicBezTo>
                    <a:pt x="94" y="130"/>
                    <a:pt x="94" y="140"/>
                    <a:pt x="89" y="150"/>
                  </a:cubicBezTo>
                  <a:cubicBezTo>
                    <a:pt x="0" y="150"/>
                    <a:pt x="0" y="150"/>
                    <a:pt x="0" y="150"/>
                  </a:cubicBezTo>
                  <a:cubicBezTo>
                    <a:pt x="0" y="145"/>
                    <a:pt x="0" y="145"/>
                    <a:pt x="0" y="145"/>
                  </a:cubicBezTo>
                  <a:cubicBezTo>
                    <a:pt x="11" y="135"/>
                    <a:pt x="26" y="120"/>
                    <a:pt x="36" y="104"/>
                  </a:cubicBezTo>
                  <a:cubicBezTo>
                    <a:pt x="52" y="88"/>
                    <a:pt x="67" y="67"/>
                    <a:pt x="67" y="47"/>
                  </a:cubicBezTo>
                  <a:cubicBezTo>
                    <a:pt x="67" y="26"/>
                    <a:pt x="57" y="16"/>
                    <a:pt x="41" y="16"/>
                  </a:cubicBezTo>
                  <a:cubicBezTo>
                    <a:pt x="21" y="16"/>
                    <a:pt x="11" y="31"/>
                    <a:pt x="6" y="37"/>
                  </a:cubicBezTo>
                  <a:cubicBezTo>
                    <a:pt x="0" y="31"/>
                    <a:pt x="0" y="31"/>
                    <a:pt x="0" y="31"/>
                  </a:cubicBezTo>
                  <a:cubicBezTo>
                    <a:pt x="16" y="16"/>
                    <a:pt x="16" y="16"/>
                    <a:pt x="16" y="16"/>
                  </a:cubicBezTo>
                  <a:cubicBezTo>
                    <a:pt x="21" y="6"/>
                    <a:pt x="31" y="0"/>
                    <a:pt x="47" y="0"/>
                  </a:cubicBezTo>
                  <a:cubicBezTo>
                    <a:pt x="67" y="0"/>
                    <a:pt x="89" y="16"/>
                    <a:pt x="89" y="42"/>
                  </a:cubicBezTo>
                  <a:cubicBezTo>
                    <a:pt x="89" y="62"/>
                    <a:pt x="77" y="78"/>
                    <a:pt x="57" y="98"/>
                  </a:cubicBezTo>
                  <a:cubicBezTo>
                    <a:pt x="21" y="135"/>
                    <a:pt x="21" y="135"/>
                    <a:pt x="21" y="135"/>
                  </a:cubicBezTo>
                  <a:cubicBezTo>
                    <a:pt x="67" y="135"/>
                    <a:pt x="67" y="135"/>
                    <a:pt x="67" y="135"/>
                  </a:cubicBezTo>
                  <a:cubicBezTo>
                    <a:pt x="77" y="135"/>
                    <a:pt x="83" y="135"/>
                    <a:pt x="89" y="120"/>
                  </a:cubicBezTo>
                  <a:lnTo>
                    <a:pt x="99"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0" name="Freeform 216"/>
            <p:cNvSpPr>
              <a:spLocks noChangeArrowheads="1"/>
            </p:cNvSpPr>
            <p:nvPr/>
          </p:nvSpPr>
          <p:spPr bwMode="auto">
            <a:xfrm>
              <a:off x="18670677" y="8597623"/>
              <a:ext cx="176378" cy="2565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T0" fmla="*/ 98 256 1"/>
                <a:gd name="T1" fmla="*/ 0 256 1"/>
                <a:gd name="G51" fmla="+- 0 T0 T1"/>
                <a:gd name="G52" fmla="cos G50 G51"/>
                <a:gd name="G53" fmla="+- 1 0 0"/>
                <a:gd name="G54" fmla="+- 1 0 0"/>
                <a:gd name="G55" fmla="+- 1 0 0"/>
                <a:gd name="G56" fmla="+- 1 0 0"/>
                <a:gd name="T2" fmla="*/ 17 w 105"/>
                <a:gd name="T3" fmla="*/ 24 h 151"/>
                <a:gd name="T4" fmla="*/ 17 w 105"/>
                <a:gd name="T5" fmla="*/ 24 h 151"/>
                <a:gd name="T6" fmla="*/ 17 w 105"/>
                <a:gd name="T7" fmla="*/ 28 h 151"/>
                <a:gd name="T8" fmla="*/ 22 w 105"/>
                <a:gd name="T9" fmla="*/ 32 h 151"/>
                <a:gd name="T10" fmla="*/ 22 w 105"/>
                <a:gd name="T11" fmla="*/ 33 h 151"/>
                <a:gd name="T12" fmla="*/ 8 w 105"/>
                <a:gd name="T13" fmla="*/ 33 h 151"/>
                <a:gd name="T14" fmla="*/ 8 w 105"/>
                <a:gd name="T15" fmla="*/ 32 h 151"/>
                <a:gd name="T16" fmla="*/ 14 w 105"/>
                <a:gd name="T17" fmla="*/ 28 h 151"/>
                <a:gd name="T18" fmla="*/ 14 w 105"/>
                <a:gd name="T19" fmla="*/ 24 h 151"/>
                <a:gd name="T20" fmla="*/ 0 w 105"/>
                <a:gd name="T21" fmla="*/ 24 h 151"/>
                <a:gd name="T22" fmla="*/ 0 w 105"/>
                <a:gd name="T23" fmla="*/ 23 h 151"/>
                <a:gd name="T24" fmla="*/ 15 w 105"/>
                <a:gd name="T25" fmla="*/ 0 h 151"/>
                <a:gd name="T26" fmla="*/ 17 w 105"/>
                <a:gd name="T27" fmla="*/ 0 h 151"/>
                <a:gd name="T28" fmla="*/ 17 w 105"/>
                <a:gd name="T29" fmla="*/ 21 h 151"/>
                <a:gd name="T30" fmla="*/ 23 w 105"/>
                <a:gd name="T31" fmla="*/ 21 h 151"/>
                <a:gd name="T32" fmla="*/ 23 w 105"/>
                <a:gd name="T33" fmla="*/ 24 h 151"/>
                <a:gd name="T34" fmla="*/ 17 w 105"/>
                <a:gd name="T35" fmla="*/ 24 h 151"/>
                <a:gd name="T36" fmla="*/ 14 w 105"/>
                <a:gd name="T37" fmla="*/ 6 h 151"/>
                <a:gd name="T38" fmla="*/ 14 w 105"/>
                <a:gd name="T39" fmla="*/ 6 h 151"/>
                <a:gd name="T40" fmla="*/ 14 w 105"/>
                <a:gd name="T41" fmla="*/ 6 h 151"/>
                <a:gd name="T42" fmla="*/ 2 w 105"/>
                <a:gd name="T43" fmla="*/ 21 h 151"/>
                <a:gd name="T44" fmla="*/ 14 w 105"/>
                <a:gd name="T45" fmla="*/ 21 h 151"/>
                <a:gd name="T46" fmla="*/ 14 w 105"/>
                <a:gd name="T47" fmla="*/ 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5" h="151">
                  <a:moveTo>
                    <a:pt x="78" y="109"/>
                  </a:moveTo>
                  <a:lnTo>
                    <a:pt x="78" y="109"/>
                  </a:lnTo>
                  <a:cubicBezTo>
                    <a:pt x="78" y="130"/>
                    <a:pt x="78" y="130"/>
                    <a:pt x="78" y="130"/>
                  </a:cubicBezTo>
                  <a:cubicBezTo>
                    <a:pt x="78" y="145"/>
                    <a:pt x="83" y="145"/>
                    <a:pt x="99" y="145"/>
                  </a:cubicBezTo>
                  <a:cubicBezTo>
                    <a:pt x="99" y="150"/>
                    <a:pt x="99" y="150"/>
                    <a:pt x="99" y="150"/>
                  </a:cubicBezTo>
                  <a:cubicBezTo>
                    <a:pt x="36" y="150"/>
                    <a:pt x="36" y="150"/>
                    <a:pt x="36" y="150"/>
                  </a:cubicBezTo>
                  <a:cubicBezTo>
                    <a:pt x="36" y="145"/>
                    <a:pt x="36" y="145"/>
                    <a:pt x="36" y="145"/>
                  </a:cubicBezTo>
                  <a:cubicBezTo>
                    <a:pt x="57" y="145"/>
                    <a:pt x="62" y="145"/>
                    <a:pt x="62" y="130"/>
                  </a:cubicBezTo>
                  <a:cubicBezTo>
                    <a:pt x="62" y="109"/>
                    <a:pt x="62" y="109"/>
                    <a:pt x="62" y="109"/>
                  </a:cubicBezTo>
                  <a:cubicBezTo>
                    <a:pt x="0" y="109"/>
                    <a:pt x="0" y="109"/>
                    <a:pt x="0" y="109"/>
                  </a:cubicBezTo>
                  <a:cubicBezTo>
                    <a:pt x="0" y="104"/>
                    <a:pt x="0" y="104"/>
                    <a:pt x="0" y="104"/>
                  </a:cubicBezTo>
                  <a:cubicBezTo>
                    <a:pt x="21" y="67"/>
                    <a:pt x="46" y="31"/>
                    <a:pt x="67" y="0"/>
                  </a:cubicBezTo>
                  <a:cubicBezTo>
                    <a:pt x="78" y="0"/>
                    <a:pt x="78" y="0"/>
                    <a:pt x="78" y="0"/>
                  </a:cubicBezTo>
                  <a:cubicBezTo>
                    <a:pt x="78" y="98"/>
                    <a:pt x="78" y="98"/>
                    <a:pt x="78" y="98"/>
                  </a:cubicBezTo>
                  <a:cubicBezTo>
                    <a:pt x="104" y="98"/>
                    <a:pt x="104" y="98"/>
                    <a:pt x="104" y="98"/>
                  </a:cubicBezTo>
                  <a:cubicBezTo>
                    <a:pt x="104" y="109"/>
                    <a:pt x="104" y="109"/>
                    <a:pt x="104" y="109"/>
                  </a:cubicBezTo>
                  <a:lnTo>
                    <a:pt x="78" y="109"/>
                  </a:lnTo>
                  <a:close/>
                  <a:moveTo>
                    <a:pt x="62" y="26"/>
                  </a:moveTo>
                  <a:lnTo>
                    <a:pt x="62" y="26"/>
                  </a:lnTo>
                  <a:cubicBezTo>
                    <a:pt x="46" y="47"/>
                    <a:pt x="31" y="72"/>
                    <a:pt x="10" y="98"/>
                  </a:cubicBezTo>
                  <a:cubicBezTo>
                    <a:pt x="62" y="98"/>
                    <a:pt x="62" y="98"/>
                    <a:pt x="62" y="98"/>
                  </a:cubicBezTo>
                  <a:lnTo>
                    <a:pt x="62" y="26"/>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1" name="Freeform 217"/>
            <p:cNvSpPr>
              <a:spLocks noChangeArrowheads="1"/>
            </p:cNvSpPr>
            <p:nvPr/>
          </p:nvSpPr>
          <p:spPr bwMode="auto">
            <a:xfrm>
              <a:off x="19296021" y="8597623"/>
              <a:ext cx="160345"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6 h 151"/>
                <a:gd name="T2" fmla="*/ 21 w 99"/>
                <a:gd name="T3" fmla="*/ 26 h 151"/>
                <a:gd name="T4" fmla="*/ 19 w 99"/>
                <a:gd name="T5" fmla="*/ 33 h 151"/>
                <a:gd name="T6" fmla="*/ 0 w 99"/>
                <a:gd name="T7" fmla="*/ 33 h 151"/>
                <a:gd name="T8" fmla="*/ 0 w 99"/>
                <a:gd name="T9" fmla="*/ 32 h 151"/>
                <a:gd name="T10" fmla="*/ 8 w 99"/>
                <a:gd name="T11" fmla="*/ 23 h 151"/>
                <a:gd name="T12" fmla="*/ 14 w 99"/>
                <a:gd name="T13" fmla="*/ 10 h 151"/>
                <a:gd name="T14" fmla="*/ 9 w 99"/>
                <a:gd name="T15" fmla="*/ 3 h 151"/>
                <a:gd name="T16" fmla="*/ 1 w 99"/>
                <a:gd name="T17" fmla="*/ 8 h 151"/>
                <a:gd name="T18" fmla="*/ 0 w 99"/>
                <a:gd name="T19" fmla="*/ 7 h 151"/>
                <a:gd name="T20" fmla="*/ 3 w 99"/>
                <a:gd name="T21" fmla="*/ 3 h 151"/>
                <a:gd name="T22" fmla="*/ 10 w 99"/>
                <a:gd name="T23" fmla="*/ 0 h 151"/>
                <a:gd name="T24" fmla="*/ 19 w 99"/>
                <a:gd name="T25" fmla="*/ 9 h 151"/>
                <a:gd name="T26" fmla="*/ 12 w 99"/>
                <a:gd name="T27" fmla="*/ 21 h 151"/>
                <a:gd name="T28" fmla="*/ 4 w 99"/>
                <a:gd name="T29" fmla="*/ 30 h 151"/>
                <a:gd name="T30" fmla="*/ 14 w 99"/>
                <a:gd name="T31" fmla="*/ 30 h 151"/>
                <a:gd name="T32" fmla="*/ 20 w 99"/>
                <a:gd name="T33" fmla="*/ 26 h 151"/>
                <a:gd name="T34" fmla="*/ 21 w 99"/>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1">
                  <a:moveTo>
                    <a:pt x="98" y="120"/>
                  </a:moveTo>
                  <a:lnTo>
                    <a:pt x="98" y="120"/>
                  </a:lnTo>
                  <a:cubicBezTo>
                    <a:pt x="93" y="130"/>
                    <a:pt x="93" y="140"/>
                    <a:pt x="88" y="150"/>
                  </a:cubicBezTo>
                  <a:cubicBezTo>
                    <a:pt x="0" y="150"/>
                    <a:pt x="0" y="150"/>
                    <a:pt x="0" y="150"/>
                  </a:cubicBezTo>
                  <a:cubicBezTo>
                    <a:pt x="0" y="145"/>
                    <a:pt x="0" y="145"/>
                    <a:pt x="0" y="145"/>
                  </a:cubicBezTo>
                  <a:cubicBezTo>
                    <a:pt x="11" y="135"/>
                    <a:pt x="26" y="120"/>
                    <a:pt x="36" y="104"/>
                  </a:cubicBezTo>
                  <a:cubicBezTo>
                    <a:pt x="52" y="88"/>
                    <a:pt x="67" y="67"/>
                    <a:pt x="67" y="47"/>
                  </a:cubicBezTo>
                  <a:cubicBezTo>
                    <a:pt x="67" y="26"/>
                    <a:pt x="57" y="16"/>
                    <a:pt x="42" y="16"/>
                  </a:cubicBezTo>
                  <a:cubicBezTo>
                    <a:pt x="26" y="16"/>
                    <a:pt x="16" y="31"/>
                    <a:pt x="6" y="37"/>
                  </a:cubicBezTo>
                  <a:cubicBezTo>
                    <a:pt x="0" y="31"/>
                    <a:pt x="0" y="31"/>
                    <a:pt x="0" y="31"/>
                  </a:cubicBezTo>
                  <a:cubicBezTo>
                    <a:pt x="16" y="16"/>
                    <a:pt x="16" y="16"/>
                    <a:pt x="16" y="16"/>
                  </a:cubicBezTo>
                  <a:cubicBezTo>
                    <a:pt x="21" y="6"/>
                    <a:pt x="36" y="0"/>
                    <a:pt x="47" y="0"/>
                  </a:cubicBezTo>
                  <a:cubicBezTo>
                    <a:pt x="67" y="0"/>
                    <a:pt x="88" y="16"/>
                    <a:pt x="88" y="42"/>
                  </a:cubicBezTo>
                  <a:cubicBezTo>
                    <a:pt x="88" y="62"/>
                    <a:pt x="78" y="78"/>
                    <a:pt x="57" y="98"/>
                  </a:cubicBezTo>
                  <a:cubicBezTo>
                    <a:pt x="21" y="135"/>
                    <a:pt x="21" y="135"/>
                    <a:pt x="21" y="135"/>
                  </a:cubicBezTo>
                  <a:cubicBezTo>
                    <a:pt x="67" y="135"/>
                    <a:pt x="67" y="135"/>
                    <a:pt x="67" y="135"/>
                  </a:cubicBezTo>
                  <a:cubicBezTo>
                    <a:pt x="83" y="135"/>
                    <a:pt x="83"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2" name="Freeform 218"/>
            <p:cNvSpPr>
              <a:spLocks noChangeArrowheads="1"/>
            </p:cNvSpPr>
            <p:nvPr/>
          </p:nvSpPr>
          <p:spPr bwMode="auto">
            <a:xfrm>
              <a:off x="19512485" y="8597623"/>
              <a:ext cx="160345"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45 0 0"/>
                <a:gd name="G18" fmla="+- 140 0 0"/>
                <a:gd name="G19" fmla="+- 140 0 0"/>
                <a:gd name="G20" fmla="+- 135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5 w 95"/>
                <a:gd name="T1" fmla="*/ 14 h 156"/>
                <a:gd name="T2" fmla="*/ 5 w 95"/>
                <a:gd name="T3" fmla="*/ 14 h 156"/>
                <a:gd name="T4" fmla="*/ 10 w 95"/>
                <a:gd name="T5" fmla="*/ 12 h 156"/>
                <a:gd name="T6" fmla="*/ 21 w 95"/>
                <a:gd name="T7" fmla="*/ 21 h 156"/>
                <a:gd name="T8" fmla="*/ 16 w 95"/>
                <a:gd name="T9" fmla="*/ 31 h 156"/>
                <a:gd name="T10" fmla="*/ 7 w 95"/>
                <a:gd name="T11" fmla="*/ 34 h 156"/>
                <a:gd name="T12" fmla="*/ 1 w 95"/>
                <a:gd name="T13" fmla="*/ 32 h 156"/>
                <a:gd name="T14" fmla="*/ 0 w 95"/>
                <a:gd name="T15" fmla="*/ 31 h 156"/>
                <a:gd name="T16" fmla="*/ 1 w 95"/>
                <a:gd name="T17" fmla="*/ 28 h 156"/>
                <a:gd name="T18" fmla="*/ 2 w 95"/>
                <a:gd name="T19" fmla="*/ 28 h 156"/>
                <a:gd name="T20" fmla="*/ 9 w 95"/>
                <a:gd name="T21" fmla="*/ 32 h 156"/>
                <a:gd name="T22" fmla="*/ 16 w 95"/>
                <a:gd name="T23" fmla="*/ 24 h 156"/>
                <a:gd name="T24" fmla="*/ 7 w 95"/>
                <a:gd name="T25" fmla="*/ 16 h 156"/>
                <a:gd name="T26" fmla="*/ 2 w 95"/>
                <a:gd name="T27" fmla="*/ 17 h 156"/>
                <a:gd name="T28" fmla="*/ 4 w 95"/>
                <a:gd name="T29" fmla="*/ 0 h 156"/>
                <a:gd name="T30" fmla="*/ 20 w 95"/>
                <a:gd name="T31" fmla="*/ 0 h 156"/>
                <a:gd name="T32" fmla="*/ 20 w 95"/>
                <a:gd name="T33" fmla="*/ 1 h 156"/>
                <a:gd name="T34" fmla="*/ 18 w 95"/>
                <a:gd name="T35" fmla="*/ 5 h 156"/>
                <a:gd name="T36" fmla="*/ 6 w 95"/>
                <a:gd name="T37" fmla="*/ 5 h 156"/>
                <a:gd name="T38" fmla="*/ 5 w 95"/>
                <a:gd name="T39" fmla="*/ 1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6">
                  <a:moveTo>
                    <a:pt x="21" y="62"/>
                  </a:moveTo>
                  <a:lnTo>
                    <a:pt x="21" y="62"/>
                  </a:lnTo>
                  <a:cubicBezTo>
                    <a:pt x="26" y="62"/>
                    <a:pt x="42" y="57"/>
                    <a:pt x="47" y="57"/>
                  </a:cubicBezTo>
                  <a:cubicBezTo>
                    <a:pt x="78" y="57"/>
                    <a:pt x="94" y="78"/>
                    <a:pt x="94" y="98"/>
                  </a:cubicBezTo>
                  <a:cubicBezTo>
                    <a:pt x="94" y="114"/>
                    <a:pt x="89" y="125"/>
                    <a:pt x="73" y="140"/>
                  </a:cubicBezTo>
                  <a:cubicBezTo>
                    <a:pt x="57" y="150"/>
                    <a:pt x="42" y="155"/>
                    <a:pt x="31" y="155"/>
                  </a:cubicBezTo>
                  <a:cubicBezTo>
                    <a:pt x="16" y="155"/>
                    <a:pt x="6" y="150"/>
                    <a:pt x="6" y="145"/>
                  </a:cubicBezTo>
                  <a:cubicBezTo>
                    <a:pt x="0" y="145"/>
                    <a:pt x="0" y="140"/>
                    <a:pt x="0" y="140"/>
                  </a:cubicBezTo>
                  <a:cubicBezTo>
                    <a:pt x="0" y="135"/>
                    <a:pt x="6" y="135"/>
                    <a:pt x="6" y="130"/>
                  </a:cubicBezTo>
                  <a:lnTo>
                    <a:pt x="11" y="130"/>
                  </a:lnTo>
                  <a:cubicBezTo>
                    <a:pt x="16" y="135"/>
                    <a:pt x="26" y="145"/>
                    <a:pt x="42" y="145"/>
                  </a:cubicBezTo>
                  <a:cubicBezTo>
                    <a:pt x="62" y="145"/>
                    <a:pt x="73" y="125"/>
                    <a:pt x="73" y="109"/>
                  </a:cubicBezTo>
                  <a:cubicBezTo>
                    <a:pt x="73" y="88"/>
                    <a:pt x="57" y="72"/>
                    <a:pt x="31" y="72"/>
                  </a:cubicBezTo>
                  <a:cubicBezTo>
                    <a:pt x="21" y="72"/>
                    <a:pt x="16" y="72"/>
                    <a:pt x="11" y="78"/>
                  </a:cubicBezTo>
                  <a:cubicBezTo>
                    <a:pt x="16" y="0"/>
                    <a:pt x="16" y="0"/>
                    <a:pt x="16" y="0"/>
                  </a:cubicBezTo>
                  <a:cubicBezTo>
                    <a:pt x="89" y="0"/>
                    <a:pt x="89" y="0"/>
                    <a:pt x="89" y="0"/>
                  </a:cubicBezTo>
                  <a:cubicBezTo>
                    <a:pt x="89" y="6"/>
                    <a:pt x="89" y="6"/>
                    <a:pt x="89" y="6"/>
                  </a:cubicBezTo>
                  <a:cubicBezTo>
                    <a:pt x="83" y="21"/>
                    <a:pt x="83" y="21"/>
                    <a:pt x="83" y="21"/>
                  </a:cubicBezTo>
                  <a:cubicBezTo>
                    <a:pt x="26" y="21"/>
                    <a:pt x="26" y="21"/>
                    <a:pt x="26" y="21"/>
                  </a:cubicBezTo>
                  <a:lnTo>
                    <a:pt x="21" y="62"/>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3" name="Freeform 219"/>
            <p:cNvSpPr>
              <a:spLocks noChangeArrowheads="1"/>
            </p:cNvSpPr>
            <p:nvPr/>
          </p:nvSpPr>
          <p:spPr bwMode="auto">
            <a:xfrm>
              <a:off x="20121795" y="8597623"/>
              <a:ext cx="160345"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G24" fmla="+- 37 0 0"/>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19 w 99"/>
                <a:gd name="T7" fmla="*/ 33 h 151"/>
                <a:gd name="T8" fmla="*/ 0 w 99"/>
                <a:gd name="T9" fmla="*/ 33 h 151"/>
                <a:gd name="T10" fmla="*/ 0 w 99"/>
                <a:gd name="T11" fmla="*/ 32 h 151"/>
                <a:gd name="T12" fmla="*/ 8 w 99"/>
                <a:gd name="T13" fmla="*/ 23 h 151"/>
                <a:gd name="T14" fmla="*/ 14 w 99"/>
                <a:gd name="T15" fmla="*/ 10 h 151"/>
                <a:gd name="T16" fmla="*/ 9 w 99"/>
                <a:gd name="T17" fmla="*/ 3 h 151"/>
                <a:gd name="T18" fmla="*/ 1 w 99"/>
                <a:gd name="T19" fmla="*/ 8 h 151"/>
                <a:gd name="T20" fmla="*/ 0 w 99"/>
                <a:gd name="T21" fmla="*/ 7 h 151"/>
                <a:gd name="T22" fmla="*/ 3 w 99"/>
                <a:gd name="T23" fmla="*/ 3 h 151"/>
                <a:gd name="T24" fmla="*/ 10 w 99"/>
                <a:gd name="T25" fmla="*/ 0 h 151"/>
                <a:gd name="T26" fmla="*/ 19 w 99"/>
                <a:gd name="T27" fmla="*/ 9 h 151"/>
                <a:gd name="T28" fmla="*/ 12 w 99"/>
                <a:gd name="T29" fmla="*/ 21 h 151"/>
                <a:gd name="T30" fmla="*/ 4 w 99"/>
                <a:gd name="T31" fmla="*/ 30 h 151"/>
                <a:gd name="T32" fmla="*/ 14 w 99"/>
                <a:gd name="T33" fmla="*/ 30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20"/>
                  </a:moveTo>
                  <a:lnTo>
                    <a:pt x="98" y="120"/>
                  </a:lnTo>
                  <a:cubicBezTo>
                    <a:pt x="93" y="130"/>
                    <a:pt x="93" y="140"/>
                    <a:pt x="88" y="150"/>
                  </a:cubicBezTo>
                  <a:cubicBezTo>
                    <a:pt x="0" y="150"/>
                    <a:pt x="0" y="150"/>
                    <a:pt x="0" y="150"/>
                  </a:cubicBezTo>
                  <a:cubicBezTo>
                    <a:pt x="0" y="145"/>
                    <a:pt x="0" y="145"/>
                    <a:pt x="0" y="145"/>
                  </a:cubicBezTo>
                  <a:cubicBezTo>
                    <a:pt x="10" y="135"/>
                    <a:pt x="26" y="120"/>
                    <a:pt x="37" y="104"/>
                  </a:cubicBezTo>
                  <a:cubicBezTo>
                    <a:pt x="52" y="88"/>
                    <a:pt x="67" y="67"/>
                    <a:pt x="67" y="47"/>
                  </a:cubicBezTo>
                  <a:cubicBezTo>
                    <a:pt x="67" y="26"/>
                    <a:pt x="57" y="16"/>
                    <a:pt x="42" y="16"/>
                  </a:cubicBezTo>
                  <a:cubicBezTo>
                    <a:pt x="26" y="16"/>
                    <a:pt x="15" y="31"/>
                    <a:pt x="5" y="37"/>
                  </a:cubicBezTo>
                  <a:cubicBezTo>
                    <a:pt x="0" y="31"/>
                    <a:pt x="0" y="31"/>
                    <a:pt x="0" y="31"/>
                  </a:cubicBezTo>
                  <a:cubicBezTo>
                    <a:pt x="15" y="16"/>
                    <a:pt x="15" y="16"/>
                    <a:pt x="15" y="16"/>
                  </a:cubicBezTo>
                  <a:cubicBezTo>
                    <a:pt x="20" y="6"/>
                    <a:pt x="37" y="0"/>
                    <a:pt x="47" y="0"/>
                  </a:cubicBezTo>
                  <a:cubicBezTo>
                    <a:pt x="67" y="0"/>
                    <a:pt x="88" y="16"/>
                    <a:pt x="88" y="42"/>
                  </a:cubicBezTo>
                  <a:cubicBezTo>
                    <a:pt x="88" y="62"/>
                    <a:pt x="78" y="78"/>
                    <a:pt x="57" y="98"/>
                  </a:cubicBezTo>
                  <a:cubicBezTo>
                    <a:pt x="20" y="135"/>
                    <a:pt x="20" y="135"/>
                    <a:pt x="20" y="135"/>
                  </a:cubicBezTo>
                  <a:cubicBezTo>
                    <a:pt x="67" y="135"/>
                    <a:pt x="67" y="135"/>
                    <a:pt x="67" y="135"/>
                  </a:cubicBezTo>
                  <a:cubicBezTo>
                    <a:pt x="83" y="135"/>
                    <a:pt x="83"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4" name="Freeform 220"/>
            <p:cNvSpPr>
              <a:spLocks noChangeArrowheads="1"/>
            </p:cNvSpPr>
            <p:nvPr/>
          </p:nvSpPr>
          <p:spPr bwMode="auto">
            <a:xfrm>
              <a:off x="20338259" y="8597623"/>
              <a:ext cx="160345"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3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8 w 99"/>
                <a:gd name="T1" fmla="*/ 14 h 156"/>
                <a:gd name="T2" fmla="*/ 8 w 99"/>
                <a:gd name="T3" fmla="*/ 14 h 156"/>
                <a:gd name="T4" fmla="*/ 11 w 99"/>
                <a:gd name="T5" fmla="*/ 12 h 156"/>
                <a:gd name="T6" fmla="*/ 21 w 99"/>
                <a:gd name="T7" fmla="*/ 23 h 156"/>
                <a:gd name="T8" fmla="*/ 10 w 99"/>
                <a:gd name="T9" fmla="*/ 34 h 156"/>
                <a:gd name="T10" fmla="*/ 0 w 99"/>
                <a:gd name="T11" fmla="*/ 20 h 156"/>
                <a:gd name="T12" fmla="*/ 13 w 99"/>
                <a:gd name="T13" fmla="*/ 1 h 156"/>
                <a:gd name="T14" fmla="*/ 20 w 99"/>
                <a:gd name="T15" fmla="*/ 0 h 156"/>
                <a:gd name="T16" fmla="*/ 20 w 99"/>
                <a:gd name="T17" fmla="*/ 1 h 156"/>
                <a:gd name="T18" fmla="*/ 14 w 99"/>
                <a:gd name="T19" fmla="*/ 3 h 156"/>
                <a:gd name="T20" fmla="*/ 4 w 99"/>
                <a:gd name="T21" fmla="*/ 15 h 156"/>
                <a:gd name="T22" fmla="*/ 8 w 99"/>
                <a:gd name="T23" fmla="*/ 14 h 156"/>
                <a:gd name="T24" fmla="*/ 4 w 99"/>
                <a:gd name="T25" fmla="*/ 17 h 156"/>
                <a:gd name="T26" fmla="*/ 4 w 99"/>
                <a:gd name="T27" fmla="*/ 17 h 156"/>
                <a:gd name="T28" fmla="*/ 4 w 99"/>
                <a:gd name="T29" fmla="*/ 20 h 156"/>
                <a:gd name="T30" fmla="*/ 11 w 99"/>
                <a:gd name="T31" fmla="*/ 32 h 156"/>
                <a:gd name="T32" fmla="*/ 16 w 99"/>
                <a:gd name="T33" fmla="*/ 24 h 156"/>
                <a:gd name="T34" fmla="*/ 9 w 99"/>
                <a:gd name="T35" fmla="*/ 16 h 156"/>
                <a:gd name="T36" fmla="*/ 4 w 99"/>
                <a:gd name="T37"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36" y="62"/>
                  </a:moveTo>
                  <a:lnTo>
                    <a:pt x="36" y="62"/>
                  </a:lnTo>
                  <a:cubicBezTo>
                    <a:pt x="41" y="57"/>
                    <a:pt x="46" y="57"/>
                    <a:pt x="51" y="57"/>
                  </a:cubicBezTo>
                  <a:cubicBezTo>
                    <a:pt x="77" y="57"/>
                    <a:pt x="98" y="78"/>
                    <a:pt x="98" y="104"/>
                  </a:cubicBezTo>
                  <a:cubicBezTo>
                    <a:pt x="98" y="130"/>
                    <a:pt x="77" y="155"/>
                    <a:pt x="46" y="155"/>
                  </a:cubicBezTo>
                  <a:cubicBezTo>
                    <a:pt x="20" y="155"/>
                    <a:pt x="0" y="135"/>
                    <a:pt x="0" y="93"/>
                  </a:cubicBezTo>
                  <a:cubicBezTo>
                    <a:pt x="0" y="42"/>
                    <a:pt x="36" y="16"/>
                    <a:pt x="61" y="6"/>
                  </a:cubicBezTo>
                  <a:cubicBezTo>
                    <a:pt x="66" y="0"/>
                    <a:pt x="82" y="0"/>
                    <a:pt x="93" y="0"/>
                  </a:cubicBezTo>
                  <a:cubicBezTo>
                    <a:pt x="93" y="6"/>
                    <a:pt x="93" y="6"/>
                    <a:pt x="93" y="6"/>
                  </a:cubicBezTo>
                  <a:cubicBezTo>
                    <a:pt x="82" y="6"/>
                    <a:pt x="71" y="11"/>
                    <a:pt x="66" y="16"/>
                  </a:cubicBezTo>
                  <a:cubicBezTo>
                    <a:pt x="51" y="21"/>
                    <a:pt x="30" y="37"/>
                    <a:pt x="20" y="67"/>
                  </a:cubicBezTo>
                  <a:lnTo>
                    <a:pt x="36" y="62"/>
                  </a:lnTo>
                  <a:close/>
                  <a:moveTo>
                    <a:pt x="20" y="78"/>
                  </a:moveTo>
                  <a:lnTo>
                    <a:pt x="20" y="78"/>
                  </a:lnTo>
                  <a:cubicBezTo>
                    <a:pt x="20" y="83"/>
                    <a:pt x="20" y="88"/>
                    <a:pt x="20" y="93"/>
                  </a:cubicBezTo>
                  <a:cubicBezTo>
                    <a:pt x="20" y="125"/>
                    <a:pt x="30" y="145"/>
                    <a:pt x="51" y="145"/>
                  </a:cubicBezTo>
                  <a:cubicBezTo>
                    <a:pt x="71" y="145"/>
                    <a:pt x="77" y="130"/>
                    <a:pt x="77" y="109"/>
                  </a:cubicBezTo>
                  <a:cubicBezTo>
                    <a:pt x="77" y="93"/>
                    <a:pt x="66" y="72"/>
                    <a:pt x="41" y="72"/>
                  </a:cubicBezTo>
                  <a:cubicBezTo>
                    <a:pt x="36" y="72"/>
                    <a:pt x="25" y="72"/>
                    <a:pt x="20"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5" name="Freeform 221"/>
            <p:cNvSpPr>
              <a:spLocks noChangeArrowheads="1"/>
            </p:cNvSpPr>
            <p:nvPr/>
          </p:nvSpPr>
          <p:spPr bwMode="auto">
            <a:xfrm>
              <a:off x="20947568" y="8597623"/>
              <a:ext cx="160345"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37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6 h 151"/>
                <a:gd name="T2" fmla="*/ 21 w 99"/>
                <a:gd name="T3" fmla="*/ 26 h 151"/>
                <a:gd name="T4" fmla="*/ 19 w 99"/>
                <a:gd name="T5" fmla="*/ 33 h 151"/>
                <a:gd name="T6" fmla="*/ 0 w 99"/>
                <a:gd name="T7" fmla="*/ 33 h 151"/>
                <a:gd name="T8" fmla="*/ 0 w 99"/>
                <a:gd name="T9" fmla="*/ 32 h 151"/>
                <a:gd name="T10" fmla="*/ 8 w 99"/>
                <a:gd name="T11" fmla="*/ 23 h 151"/>
                <a:gd name="T12" fmla="*/ 14 w 99"/>
                <a:gd name="T13" fmla="*/ 10 h 151"/>
                <a:gd name="T14" fmla="*/ 9 w 99"/>
                <a:gd name="T15" fmla="*/ 3 h 151"/>
                <a:gd name="T16" fmla="*/ 1 w 99"/>
                <a:gd name="T17" fmla="*/ 8 h 151"/>
                <a:gd name="T18" fmla="*/ 0 w 99"/>
                <a:gd name="T19" fmla="*/ 7 h 151"/>
                <a:gd name="T20" fmla="*/ 3 w 99"/>
                <a:gd name="T21" fmla="*/ 3 h 151"/>
                <a:gd name="T22" fmla="*/ 10 w 99"/>
                <a:gd name="T23" fmla="*/ 0 h 151"/>
                <a:gd name="T24" fmla="*/ 19 w 99"/>
                <a:gd name="T25" fmla="*/ 9 h 151"/>
                <a:gd name="T26" fmla="*/ 12 w 99"/>
                <a:gd name="T27" fmla="*/ 21 h 151"/>
                <a:gd name="T28" fmla="*/ 4 w 99"/>
                <a:gd name="T29" fmla="*/ 30 h 151"/>
                <a:gd name="T30" fmla="*/ 14 w 99"/>
                <a:gd name="T31" fmla="*/ 30 h 151"/>
                <a:gd name="T32" fmla="*/ 20 w 99"/>
                <a:gd name="T33" fmla="*/ 26 h 151"/>
                <a:gd name="T34" fmla="*/ 21 w 99"/>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1">
                  <a:moveTo>
                    <a:pt x="98" y="120"/>
                  </a:moveTo>
                  <a:lnTo>
                    <a:pt x="98" y="120"/>
                  </a:lnTo>
                  <a:cubicBezTo>
                    <a:pt x="93" y="130"/>
                    <a:pt x="93" y="140"/>
                    <a:pt x="88" y="150"/>
                  </a:cubicBezTo>
                  <a:cubicBezTo>
                    <a:pt x="0" y="150"/>
                    <a:pt x="0" y="150"/>
                    <a:pt x="0" y="150"/>
                  </a:cubicBezTo>
                  <a:cubicBezTo>
                    <a:pt x="0" y="145"/>
                    <a:pt x="0" y="145"/>
                    <a:pt x="0" y="145"/>
                  </a:cubicBezTo>
                  <a:cubicBezTo>
                    <a:pt x="15" y="135"/>
                    <a:pt x="26" y="120"/>
                    <a:pt x="37" y="104"/>
                  </a:cubicBezTo>
                  <a:cubicBezTo>
                    <a:pt x="52" y="88"/>
                    <a:pt x="68" y="67"/>
                    <a:pt x="68" y="47"/>
                  </a:cubicBezTo>
                  <a:cubicBezTo>
                    <a:pt x="68" y="26"/>
                    <a:pt x="57" y="16"/>
                    <a:pt x="42" y="16"/>
                  </a:cubicBezTo>
                  <a:cubicBezTo>
                    <a:pt x="26" y="16"/>
                    <a:pt x="15" y="31"/>
                    <a:pt x="5" y="37"/>
                  </a:cubicBezTo>
                  <a:cubicBezTo>
                    <a:pt x="0" y="31"/>
                    <a:pt x="0" y="31"/>
                    <a:pt x="0" y="31"/>
                  </a:cubicBezTo>
                  <a:cubicBezTo>
                    <a:pt x="15" y="16"/>
                    <a:pt x="15" y="16"/>
                    <a:pt x="15" y="16"/>
                  </a:cubicBezTo>
                  <a:cubicBezTo>
                    <a:pt x="26" y="6"/>
                    <a:pt x="37" y="0"/>
                    <a:pt x="47" y="0"/>
                  </a:cubicBezTo>
                  <a:cubicBezTo>
                    <a:pt x="73" y="0"/>
                    <a:pt x="88" y="16"/>
                    <a:pt x="88" y="42"/>
                  </a:cubicBezTo>
                  <a:cubicBezTo>
                    <a:pt x="88" y="62"/>
                    <a:pt x="78" y="78"/>
                    <a:pt x="57" y="98"/>
                  </a:cubicBezTo>
                  <a:cubicBezTo>
                    <a:pt x="20" y="135"/>
                    <a:pt x="20" y="135"/>
                    <a:pt x="20" y="135"/>
                  </a:cubicBezTo>
                  <a:cubicBezTo>
                    <a:pt x="68" y="135"/>
                    <a:pt x="68" y="135"/>
                    <a:pt x="68" y="135"/>
                  </a:cubicBezTo>
                  <a:cubicBezTo>
                    <a:pt x="83" y="135"/>
                    <a:pt x="83"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6" name="Freeform 222"/>
            <p:cNvSpPr>
              <a:spLocks noChangeArrowheads="1"/>
            </p:cNvSpPr>
            <p:nvPr/>
          </p:nvSpPr>
          <p:spPr bwMode="auto">
            <a:xfrm>
              <a:off x="21164034" y="8597623"/>
              <a:ext cx="168362"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37 0 0"/>
                <a:gd name="G18" fmla="+- 37 0 0"/>
                <a:gd name="G19" fmla="+- 37 0 0"/>
                <a:gd name="G20" fmla="+- 37 0 0"/>
                <a:gd name="G21" fmla="+- 26 0 0"/>
                <a:gd name="G22" fmla="+- 11 0 0"/>
                <a:gd name="G23" fmla="*/ 1 0 0"/>
                <a:gd name="G24" fmla="+- 1 0 0"/>
                <a:gd name="G25" fmla="+- 1 0 0"/>
                <a:gd name="G26" fmla="+- 1 0 0"/>
                <a:gd name="G27" fmla="+- 1 0 0"/>
                <a:gd name="T0" fmla="*/ 22 w 100"/>
                <a:gd name="T1" fmla="*/ 1 h 156"/>
                <a:gd name="T2" fmla="*/ 22 w 100"/>
                <a:gd name="T3" fmla="*/ 1 h 156"/>
                <a:gd name="T4" fmla="*/ 7 w 100"/>
                <a:gd name="T5" fmla="*/ 34 h 156"/>
                <a:gd name="T6" fmla="*/ 2 w 100"/>
                <a:gd name="T7" fmla="*/ 34 h 156"/>
                <a:gd name="T8" fmla="*/ 2 w 100"/>
                <a:gd name="T9" fmla="*/ 34 h 156"/>
                <a:gd name="T10" fmla="*/ 18 w 100"/>
                <a:gd name="T11" fmla="*/ 5 h 156"/>
                <a:gd name="T12" fmla="*/ 7 w 100"/>
                <a:gd name="T13" fmla="*/ 5 h 156"/>
                <a:gd name="T14" fmla="*/ 1 w 100"/>
                <a:gd name="T15" fmla="*/ 8 h 156"/>
                <a:gd name="T16" fmla="*/ 0 w 100"/>
                <a:gd name="T17" fmla="*/ 8 h 156"/>
                <a:gd name="T18" fmla="*/ 1 w 100"/>
                <a:gd name="T19" fmla="*/ 0 h 156"/>
                <a:gd name="T20" fmla="*/ 22 w 100"/>
                <a:gd name="T21" fmla="*/ 0 h 156"/>
                <a:gd name="T22" fmla="*/ 22 w 100"/>
                <a:gd name="T23"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6"/>
                  </a:moveTo>
                  <a:lnTo>
                    <a:pt x="99" y="6"/>
                  </a:lnTo>
                  <a:cubicBezTo>
                    <a:pt x="78" y="52"/>
                    <a:pt x="52" y="104"/>
                    <a:pt x="32" y="155"/>
                  </a:cubicBezTo>
                  <a:cubicBezTo>
                    <a:pt x="11" y="155"/>
                    <a:pt x="11" y="155"/>
                    <a:pt x="11" y="155"/>
                  </a:cubicBezTo>
                  <a:cubicBezTo>
                    <a:pt x="37" y="114"/>
                    <a:pt x="62" y="62"/>
                    <a:pt x="83" y="21"/>
                  </a:cubicBezTo>
                  <a:cubicBezTo>
                    <a:pt x="32" y="21"/>
                    <a:pt x="32" y="21"/>
                    <a:pt x="32" y="21"/>
                  </a:cubicBezTo>
                  <a:cubicBezTo>
                    <a:pt x="16" y="21"/>
                    <a:pt x="16" y="21"/>
                    <a:pt x="5" y="37"/>
                  </a:cubicBezTo>
                  <a:cubicBezTo>
                    <a:pt x="0" y="37"/>
                    <a:pt x="0" y="37"/>
                    <a:pt x="0" y="37"/>
                  </a:cubicBezTo>
                  <a:cubicBezTo>
                    <a:pt x="0" y="26"/>
                    <a:pt x="5" y="11"/>
                    <a:pt x="5" y="0"/>
                  </a:cubicBezTo>
                  <a:cubicBezTo>
                    <a:pt x="99" y="0"/>
                    <a:pt x="99" y="0"/>
                    <a:pt x="99" y="0"/>
                  </a:cubicBezTo>
                  <a:lnTo>
                    <a:pt x="99" y="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7" name="Freeform 223"/>
            <p:cNvSpPr>
              <a:spLocks noChangeArrowheads="1"/>
            </p:cNvSpPr>
            <p:nvPr/>
          </p:nvSpPr>
          <p:spPr bwMode="auto">
            <a:xfrm>
              <a:off x="21781359" y="8597623"/>
              <a:ext cx="160345" cy="256539"/>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19 w 99"/>
                <a:gd name="T7" fmla="*/ 33 h 151"/>
                <a:gd name="T8" fmla="*/ 0 w 99"/>
                <a:gd name="T9" fmla="*/ 33 h 151"/>
                <a:gd name="T10" fmla="*/ 0 w 99"/>
                <a:gd name="T11" fmla="*/ 32 h 151"/>
                <a:gd name="T12" fmla="*/ 9 w 99"/>
                <a:gd name="T13" fmla="*/ 23 h 151"/>
                <a:gd name="T14" fmla="*/ 14 w 99"/>
                <a:gd name="T15" fmla="*/ 10 h 151"/>
                <a:gd name="T16" fmla="*/ 9 w 99"/>
                <a:gd name="T17" fmla="*/ 3 h 151"/>
                <a:gd name="T18" fmla="*/ 2 w 99"/>
                <a:gd name="T19" fmla="*/ 8 h 151"/>
                <a:gd name="T20" fmla="*/ 1 w 99"/>
                <a:gd name="T21" fmla="*/ 7 h 151"/>
                <a:gd name="T22" fmla="*/ 3 w 99"/>
                <a:gd name="T23" fmla="*/ 3 h 151"/>
                <a:gd name="T24" fmla="*/ 11 w 99"/>
                <a:gd name="T25" fmla="*/ 0 h 151"/>
                <a:gd name="T26" fmla="*/ 19 w 99"/>
                <a:gd name="T27" fmla="*/ 9 h 151"/>
                <a:gd name="T28" fmla="*/ 12 w 99"/>
                <a:gd name="T29" fmla="*/ 21 h 151"/>
                <a:gd name="T30" fmla="*/ 6 w 99"/>
                <a:gd name="T31" fmla="*/ 30 h 151"/>
                <a:gd name="T32" fmla="*/ 14 w 99"/>
                <a:gd name="T33" fmla="*/ 30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20"/>
                  </a:moveTo>
                  <a:lnTo>
                    <a:pt x="98" y="120"/>
                  </a:lnTo>
                  <a:cubicBezTo>
                    <a:pt x="98" y="130"/>
                    <a:pt x="93" y="140"/>
                    <a:pt x="88" y="150"/>
                  </a:cubicBezTo>
                  <a:cubicBezTo>
                    <a:pt x="0" y="150"/>
                    <a:pt x="0" y="150"/>
                    <a:pt x="0" y="150"/>
                  </a:cubicBezTo>
                  <a:cubicBezTo>
                    <a:pt x="0" y="145"/>
                    <a:pt x="0" y="145"/>
                    <a:pt x="0" y="145"/>
                  </a:cubicBezTo>
                  <a:cubicBezTo>
                    <a:pt x="15" y="135"/>
                    <a:pt x="26" y="120"/>
                    <a:pt x="41" y="104"/>
                  </a:cubicBezTo>
                  <a:cubicBezTo>
                    <a:pt x="57" y="88"/>
                    <a:pt x="68" y="67"/>
                    <a:pt x="68" y="47"/>
                  </a:cubicBezTo>
                  <a:cubicBezTo>
                    <a:pt x="68" y="26"/>
                    <a:pt x="57" y="16"/>
                    <a:pt x="41" y="16"/>
                  </a:cubicBezTo>
                  <a:cubicBezTo>
                    <a:pt x="26" y="16"/>
                    <a:pt x="15" y="31"/>
                    <a:pt x="10" y="37"/>
                  </a:cubicBezTo>
                  <a:cubicBezTo>
                    <a:pt x="5" y="31"/>
                    <a:pt x="5" y="31"/>
                    <a:pt x="5" y="31"/>
                  </a:cubicBezTo>
                  <a:cubicBezTo>
                    <a:pt x="15" y="16"/>
                    <a:pt x="15" y="16"/>
                    <a:pt x="15" y="16"/>
                  </a:cubicBezTo>
                  <a:cubicBezTo>
                    <a:pt x="26" y="6"/>
                    <a:pt x="36" y="0"/>
                    <a:pt x="52" y="0"/>
                  </a:cubicBezTo>
                  <a:cubicBezTo>
                    <a:pt x="73" y="0"/>
                    <a:pt x="88" y="16"/>
                    <a:pt x="88" y="42"/>
                  </a:cubicBezTo>
                  <a:cubicBezTo>
                    <a:pt x="88" y="62"/>
                    <a:pt x="78" y="78"/>
                    <a:pt x="57" y="98"/>
                  </a:cubicBezTo>
                  <a:cubicBezTo>
                    <a:pt x="26" y="135"/>
                    <a:pt x="26" y="135"/>
                    <a:pt x="26" y="135"/>
                  </a:cubicBezTo>
                  <a:cubicBezTo>
                    <a:pt x="68" y="135"/>
                    <a:pt x="68" y="135"/>
                    <a:pt x="68" y="135"/>
                  </a:cubicBezTo>
                  <a:cubicBezTo>
                    <a:pt x="83" y="135"/>
                    <a:pt x="83" y="135"/>
                    <a:pt x="93" y="120"/>
                  </a:cubicBezTo>
                  <a:lnTo>
                    <a:pt x="98" y="12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8" name="Freeform 224"/>
            <p:cNvSpPr>
              <a:spLocks noChangeArrowheads="1"/>
            </p:cNvSpPr>
            <p:nvPr/>
          </p:nvSpPr>
          <p:spPr bwMode="auto">
            <a:xfrm>
              <a:off x="21997825" y="8597623"/>
              <a:ext cx="152326"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4 0 0"/>
                <a:gd name="G18" fmla="+- 98 0 0"/>
                <a:gd name="G19" fmla="*/ 1 0 0"/>
                <a:gd name="G20" fmla="*/ 1 0 0"/>
                <a:gd name="G21" fmla="+- 1 0 0"/>
                <a:gd name="G22" fmla="+- 1 0 0"/>
                <a:gd name="G23" fmla="*/ 1 0 0"/>
                <a:gd name="G24" fmla="+- 57 0 0"/>
                <a:gd name="G25" fmla="+- 42 0 0"/>
                <a:gd name="G26" fmla="+- 2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4"/>
                <a:gd name="T1" fmla="*/ 8 h 156"/>
                <a:gd name="T2" fmla="*/ 19 w 94"/>
                <a:gd name="T3" fmla="*/ 8 h 156"/>
                <a:gd name="T4" fmla="*/ 18 w 94"/>
                <a:gd name="T5" fmla="*/ 11 h 156"/>
                <a:gd name="T6" fmla="*/ 13 w 94"/>
                <a:gd name="T7" fmla="*/ 15 h 156"/>
                <a:gd name="T8" fmla="*/ 20 w 94"/>
                <a:gd name="T9" fmla="*/ 25 h 156"/>
                <a:gd name="T10" fmla="*/ 10 w 94"/>
                <a:gd name="T11" fmla="*/ 34 h 156"/>
                <a:gd name="T12" fmla="*/ 0 w 94"/>
                <a:gd name="T13" fmla="*/ 25 h 156"/>
                <a:gd name="T14" fmla="*/ 2 w 94"/>
                <a:gd name="T15" fmla="*/ 20 h 156"/>
                <a:gd name="T16" fmla="*/ 7 w 94"/>
                <a:gd name="T17" fmla="*/ 17 h 156"/>
                <a:gd name="T18" fmla="*/ 1 w 94"/>
                <a:gd name="T19" fmla="*/ 9 h 156"/>
                <a:gd name="T20" fmla="*/ 11 w 94"/>
                <a:gd name="T21" fmla="*/ 0 h 156"/>
                <a:gd name="T22" fmla="*/ 19 w 94"/>
                <a:gd name="T23" fmla="*/ 8 h 156"/>
                <a:gd name="T24" fmla="*/ 17 w 94"/>
                <a:gd name="T25" fmla="*/ 26 h 156"/>
                <a:gd name="T26" fmla="*/ 17 w 94"/>
                <a:gd name="T27" fmla="*/ 26 h 156"/>
                <a:gd name="T28" fmla="*/ 9 w 94"/>
                <a:gd name="T29" fmla="*/ 17 h 156"/>
                <a:gd name="T30" fmla="*/ 4 w 94"/>
                <a:gd name="T31" fmla="*/ 25 h 156"/>
                <a:gd name="T32" fmla="*/ 10 w 94"/>
                <a:gd name="T33" fmla="*/ 33 h 156"/>
                <a:gd name="T34" fmla="*/ 17 w 94"/>
                <a:gd name="T35" fmla="*/ 26 h 156"/>
                <a:gd name="T36" fmla="*/ 6 w 94"/>
                <a:gd name="T37" fmla="*/ 7 h 156"/>
                <a:gd name="T38" fmla="*/ 6 w 94"/>
                <a:gd name="T39" fmla="*/ 7 h 156"/>
                <a:gd name="T40" fmla="*/ 12 w 94"/>
                <a:gd name="T41" fmla="*/ 15 h 156"/>
                <a:gd name="T42" fmla="*/ 16 w 94"/>
                <a:gd name="T43" fmla="*/ 8 h 156"/>
                <a:gd name="T44" fmla="*/ 10 w 94"/>
                <a:gd name="T45" fmla="*/ 1 h 156"/>
                <a:gd name="T46" fmla="*/ 6 w 94"/>
                <a:gd name="T47"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56">
                  <a:moveTo>
                    <a:pt x="88" y="37"/>
                  </a:moveTo>
                  <a:lnTo>
                    <a:pt x="88" y="37"/>
                  </a:lnTo>
                  <a:cubicBezTo>
                    <a:pt x="88" y="42"/>
                    <a:pt x="88" y="47"/>
                    <a:pt x="83" y="52"/>
                  </a:cubicBezTo>
                  <a:cubicBezTo>
                    <a:pt x="78" y="57"/>
                    <a:pt x="73" y="62"/>
                    <a:pt x="63" y="67"/>
                  </a:cubicBezTo>
                  <a:cubicBezTo>
                    <a:pt x="78" y="78"/>
                    <a:pt x="93" y="93"/>
                    <a:pt x="93" y="114"/>
                  </a:cubicBezTo>
                  <a:cubicBezTo>
                    <a:pt x="93" y="140"/>
                    <a:pt x="68" y="155"/>
                    <a:pt x="47" y="155"/>
                  </a:cubicBezTo>
                  <a:cubicBezTo>
                    <a:pt x="21" y="155"/>
                    <a:pt x="0" y="140"/>
                    <a:pt x="0" y="114"/>
                  </a:cubicBezTo>
                  <a:cubicBezTo>
                    <a:pt x="0" y="104"/>
                    <a:pt x="5" y="98"/>
                    <a:pt x="11" y="93"/>
                  </a:cubicBezTo>
                  <a:cubicBezTo>
                    <a:pt x="16" y="88"/>
                    <a:pt x="27" y="83"/>
                    <a:pt x="32" y="78"/>
                  </a:cubicBezTo>
                  <a:cubicBezTo>
                    <a:pt x="16" y="67"/>
                    <a:pt x="5" y="57"/>
                    <a:pt x="5" y="42"/>
                  </a:cubicBezTo>
                  <a:cubicBezTo>
                    <a:pt x="5" y="21"/>
                    <a:pt x="27" y="0"/>
                    <a:pt x="52" y="0"/>
                  </a:cubicBezTo>
                  <a:cubicBezTo>
                    <a:pt x="73" y="0"/>
                    <a:pt x="88" y="16"/>
                    <a:pt x="88" y="37"/>
                  </a:cubicBezTo>
                  <a:close/>
                  <a:moveTo>
                    <a:pt x="78" y="120"/>
                  </a:moveTo>
                  <a:lnTo>
                    <a:pt x="78" y="120"/>
                  </a:lnTo>
                  <a:cubicBezTo>
                    <a:pt x="78" y="98"/>
                    <a:pt x="57" y="88"/>
                    <a:pt x="42" y="78"/>
                  </a:cubicBezTo>
                  <a:cubicBezTo>
                    <a:pt x="27" y="88"/>
                    <a:pt x="21" y="98"/>
                    <a:pt x="21" y="114"/>
                  </a:cubicBezTo>
                  <a:cubicBezTo>
                    <a:pt x="21" y="135"/>
                    <a:pt x="37" y="150"/>
                    <a:pt x="47" y="150"/>
                  </a:cubicBezTo>
                  <a:cubicBezTo>
                    <a:pt x="63" y="150"/>
                    <a:pt x="78" y="135"/>
                    <a:pt x="78" y="120"/>
                  </a:cubicBezTo>
                  <a:close/>
                  <a:moveTo>
                    <a:pt x="27" y="31"/>
                  </a:moveTo>
                  <a:lnTo>
                    <a:pt x="27" y="31"/>
                  </a:lnTo>
                  <a:cubicBezTo>
                    <a:pt x="27" y="52"/>
                    <a:pt x="37" y="57"/>
                    <a:pt x="57" y="67"/>
                  </a:cubicBezTo>
                  <a:cubicBezTo>
                    <a:pt x="63" y="62"/>
                    <a:pt x="73" y="52"/>
                    <a:pt x="73" y="37"/>
                  </a:cubicBezTo>
                  <a:cubicBezTo>
                    <a:pt x="73" y="16"/>
                    <a:pt x="57" y="6"/>
                    <a:pt x="47" y="6"/>
                  </a:cubicBezTo>
                  <a:cubicBezTo>
                    <a:pt x="32" y="6"/>
                    <a:pt x="27" y="21"/>
                    <a:pt x="27" y="3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9" name="Freeform 225"/>
            <p:cNvSpPr>
              <a:spLocks noChangeArrowheads="1"/>
            </p:cNvSpPr>
            <p:nvPr/>
          </p:nvSpPr>
          <p:spPr bwMode="auto">
            <a:xfrm>
              <a:off x="16802665" y="9335170"/>
              <a:ext cx="168362" cy="256539"/>
            </a:xfrm>
            <a:custGeom>
              <a:avLst/>
              <a:gdLst>
                <a:gd name="G0" fmla="+- 1 0 0"/>
                <a:gd name="G1" fmla="+- 1 0 0"/>
                <a:gd name="G2" fmla="+- 1 0 0"/>
                <a:gd name="G3" fmla="+- 1 0 0"/>
                <a:gd name="G4" fmla="+- 1 0 0"/>
                <a:gd name="G5" fmla="+- 149 0 0"/>
                <a:gd name="G6" fmla="+- 149 0 0"/>
                <a:gd name="G7" fmla="+- 149 0 0"/>
                <a:gd name="G8" fmla="+- 144 0 0"/>
                <a:gd name="G9" fmla="+- 144 0 0"/>
                <a:gd name="G10" fmla="+- 144 0 0"/>
                <a:gd name="G11" fmla="*/ 1 0 0"/>
                <a:gd name="T0" fmla="*/ 134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5 256 1"/>
                <a:gd name="T3" fmla="*/ 0 256 1"/>
                <a:gd name="G24" fmla="+- 0 T2 T3"/>
                <a:gd name="G25" fmla="cos G23 G24"/>
                <a:gd name="G26" fmla="+- 35 0 0"/>
                <a:gd name="G27" fmla="+- 30 0 0"/>
                <a:gd name="G28" fmla="+- 30 0 0"/>
                <a:gd name="G29" fmla="+- 30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6 h 150"/>
                <a:gd name="T6" fmla="*/ 22 w 100"/>
                <a:gd name="T7" fmla="*/ 26 h 150"/>
                <a:gd name="T8" fmla="*/ 19 w 100"/>
                <a:gd name="T9" fmla="*/ 33 h 150"/>
                <a:gd name="T10" fmla="*/ 0 w 100"/>
                <a:gd name="T11" fmla="*/ 33 h 150"/>
                <a:gd name="T12" fmla="*/ 0 w 100"/>
                <a:gd name="T13" fmla="*/ 32 h 150"/>
                <a:gd name="T14" fmla="*/ 8 w 100"/>
                <a:gd name="T15" fmla="*/ 23 h 150"/>
                <a:gd name="T16" fmla="*/ 15 w 100"/>
                <a:gd name="T17" fmla="*/ 10 h 150"/>
                <a:gd name="T18" fmla="*/ 8 w 100"/>
                <a:gd name="T19" fmla="*/ 3 h 150"/>
                <a:gd name="T20" fmla="*/ 1 w 100"/>
                <a:gd name="T21" fmla="*/ 8 h 150"/>
                <a:gd name="T22" fmla="*/ 0 w 100"/>
                <a:gd name="T23" fmla="*/ 7 h 150"/>
                <a:gd name="T24" fmla="*/ 3 w 100"/>
                <a:gd name="T25" fmla="*/ 2 h 150"/>
                <a:gd name="T26" fmla="*/ 10 w 100"/>
                <a:gd name="T27" fmla="*/ 0 h 150"/>
                <a:gd name="T28" fmla="*/ 19 w 100"/>
                <a:gd name="T29" fmla="*/ 9 h 150"/>
                <a:gd name="T30" fmla="*/ 13 w 100"/>
                <a:gd name="T31" fmla="*/ 22 h 150"/>
                <a:gd name="T32" fmla="*/ 5 w 100"/>
                <a:gd name="T33" fmla="*/ 29 h 150"/>
                <a:gd name="T34" fmla="*/ 15 w 100"/>
                <a:gd name="T35" fmla="*/ 29 h 150"/>
                <a:gd name="T36" fmla="*/ 19 w 100"/>
                <a:gd name="T37" fmla="*/ 26 h 150"/>
                <a:gd name="T38" fmla="*/ 22 w 100"/>
                <a:gd name="T39" fmla="*/ 26 h 150"/>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0">
                  <a:moveTo>
                    <a:pt x="99" y="118"/>
                  </a:moveTo>
                  <a:lnTo>
                    <a:pt x="99" y="118"/>
                  </a:lnTo>
                  <a:cubicBezTo>
                    <a:pt x="93" y="129"/>
                    <a:pt x="93" y="139"/>
                    <a:pt x="88" y="149"/>
                  </a:cubicBezTo>
                  <a:cubicBezTo>
                    <a:pt x="0" y="149"/>
                    <a:pt x="0" y="149"/>
                    <a:pt x="0" y="149"/>
                  </a:cubicBezTo>
                  <a:cubicBezTo>
                    <a:pt x="0" y="144"/>
                    <a:pt x="0" y="144"/>
                    <a:pt x="0" y="144"/>
                  </a:cubicBezTo>
                  <a:cubicBezTo>
                    <a:pt x="10" y="134"/>
                    <a:pt x="26" y="118"/>
                    <a:pt x="36" y="103"/>
                  </a:cubicBezTo>
                  <a:cubicBezTo>
                    <a:pt x="51" y="88"/>
                    <a:pt x="68" y="66"/>
                    <a:pt x="68" y="46"/>
                  </a:cubicBezTo>
                  <a:cubicBezTo>
                    <a:pt x="68" y="25"/>
                    <a:pt x="57" y="15"/>
                    <a:pt x="36" y="15"/>
                  </a:cubicBezTo>
                  <a:cubicBezTo>
                    <a:pt x="21" y="15"/>
                    <a:pt x="10" y="25"/>
                    <a:pt x="5" y="35"/>
                  </a:cubicBezTo>
                  <a:cubicBezTo>
                    <a:pt x="0" y="30"/>
                    <a:pt x="0" y="30"/>
                    <a:pt x="0" y="30"/>
                  </a:cubicBezTo>
                  <a:cubicBezTo>
                    <a:pt x="15" y="10"/>
                    <a:pt x="15" y="10"/>
                    <a:pt x="15" y="10"/>
                  </a:cubicBezTo>
                  <a:cubicBezTo>
                    <a:pt x="21" y="5"/>
                    <a:pt x="31" y="0"/>
                    <a:pt x="46" y="0"/>
                  </a:cubicBezTo>
                  <a:cubicBezTo>
                    <a:pt x="68" y="0"/>
                    <a:pt x="88" y="15"/>
                    <a:pt x="88" y="41"/>
                  </a:cubicBezTo>
                  <a:cubicBezTo>
                    <a:pt x="88" y="61"/>
                    <a:pt x="78" y="72"/>
                    <a:pt x="57" y="98"/>
                  </a:cubicBezTo>
                  <a:cubicBezTo>
                    <a:pt x="21" y="134"/>
                    <a:pt x="21" y="134"/>
                    <a:pt x="21" y="134"/>
                  </a:cubicBezTo>
                  <a:cubicBezTo>
                    <a:pt x="68" y="134"/>
                    <a:pt x="68" y="134"/>
                    <a:pt x="68" y="134"/>
                  </a:cubicBezTo>
                  <a:cubicBezTo>
                    <a:pt x="78" y="134"/>
                    <a:pt x="83" y="134"/>
                    <a:pt x="88" y="118"/>
                  </a:cubicBezTo>
                  <a:lnTo>
                    <a:pt x="99" y="118"/>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0" name="Freeform 226"/>
            <p:cNvSpPr>
              <a:spLocks noChangeArrowheads="1"/>
            </p:cNvSpPr>
            <p:nvPr/>
          </p:nvSpPr>
          <p:spPr bwMode="auto">
            <a:xfrm>
              <a:off x="17011112" y="9335170"/>
              <a:ext cx="160345" cy="264556"/>
            </a:xfrm>
            <a:custGeom>
              <a:avLst/>
              <a:gdLst>
                <a:gd name="G0" fmla="+- 1 0 0"/>
                <a:gd name="G1" fmla="+- 1 0 0"/>
                <a:gd name="G2" fmla="+- 1 0 0"/>
                <a:gd name="G3" fmla="+- 1 0 0"/>
                <a:gd name="G4" fmla="+- 1 0 0"/>
                <a:gd name="G5" fmla="+- 1 0 0"/>
                <a:gd name="G6" fmla="*/ 1 0 0"/>
                <a:gd name="G7" fmla="+- 154 0 0"/>
                <a:gd name="G8" fmla="+- 149 0 0"/>
                <a:gd name="G9" fmla="+- 149 0 0"/>
                <a:gd name="G10" fmla="+- 149 0 0"/>
                <a:gd name="G11" fmla="+- 1 0 0"/>
                <a:gd name="G12" fmla="+- 1 0 0"/>
                <a:gd name="G13" fmla="+- 1 0 0"/>
                <a:gd name="G14" fmla="+- 1 0 0"/>
                <a:gd name="G15" fmla="+- 1 0 0"/>
                <a:gd name="G16" fmla="+- 1 0 0"/>
                <a:gd name="G17" fmla="+- 1 0 0"/>
                <a:gd name="G18" fmla="+- 1 0 0"/>
                <a:gd name="G19" fmla="+- 1 0 0"/>
                <a:gd name="G20" fmla="+- 1 0 0"/>
                <a:gd name="G21" fmla="+- 77 0 0"/>
                <a:gd name="G22" fmla="+- 51 0 0"/>
                <a:gd name="G23" fmla="+- 25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1 w 99"/>
                <a:gd name="T1" fmla="*/ 12 h 155"/>
                <a:gd name="T2" fmla="*/ 21 w 99"/>
                <a:gd name="T3" fmla="*/ 12 h 155"/>
                <a:gd name="T4" fmla="*/ 9 w 99"/>
                <a:gd name="T5" fmla="*/ 32 h 155"/>
                <a:gd name="T6" fmla="*/ 1 w 99"/>
                <a:gd name="T7" fmla="*/ 34 h 155"/>
                <a:gd name="T8" fmla="*/ 1 w 99"/>
                <a:gd name="T9" fmla="*/ 33 h 155"/>
                <a:gd name="T10" fmla="*/ 15 w 99"/>
                <a:gd name="T11" fmla="*/ 18 h 155"/>
                <a:gd name="T12" fmla="*/ 12 w 99"/>
                <a:gd name="T13" fmla="*/ 19 h 155"/>
                <a:gd name="T14" fmla="*/ 10 w 99"/>
                <a:gd name="T15" fmla="*/ 20 h 155"/>
                <a:gd name="T16" fmla="*/ 0 w 99"/>
                <a:gd name="T17" fmla="*/ 11 h 155"/>
                <a:gd name="T18" fmla="*/ 11 w 99"/>
                <a:gd name="T19" fmla="*/ 0 h 155"/>
                <a:gd name="T20" fmla="*/ 21 w 99"/>
                <a:gd name="T21" fmla="*/ 12 h 155"/>
                <a:gd name="T22" fmla="*/ 4 w 99"/>
                <a:gd name="T23" fmla="*/ 9 h 155"/>
                <a:gd name="T24" fmla="*/ 4 w 99"/>
                <a:gd name="T25" fmla="*/ 9 h 155"/>
                <a:gd name="T26" fmla="*/ 11 w 99"/>
                <a:gd name="T27" fmla="*/ 17 h 155"/>
                <a:gd name="T28" fmla="*/ 17 w 99"/>
                <a:gd name="T29" fmla="*/ 16 h 155"/>
                <a:gd name="T30" fmla="*/ 17 w 99"/>
                <a:gd name="T31" fmla="*/ 12 h 155"/>
                <a:gd name="T32" fmla="*/ 10 w 99"/>
                <a:gd name="T33" fmla="*/ 1 h 155"/>
                <a:gd name="T34" fmla="*/ 4 w 99"/>
                <a:gd name="T35" fmla="*/ 9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5">
                  <a:moveTo>
                    <a:pt x="98" y="56"/>
                  </a:moveTo>
                  <a:lnTo>
                    <a:pt x="98" y="56"/>
                  </a:lnTo>
                  <a:cubicBezTo>
                    <a:pt x="98" y="103"/>
                    <a:pt x="73" y="134"/>
                    <a:pt x="41" y="144"/>
                  </a:cubicBezTo>
                  <a:cubicBezTo>
                    <a:pt x="26" y="154"/>
                    <a:pt x="15" y="154"/>
                    <a:pt x="5" y="154"/>
                  </a:cubicBezTo>
                  <a:cubicBezTo>
                    <a:pt x="5" y="149"/>
                    <a:pt x="5" y="149"/>
                    <a:pt x="5" y="149"/>
                  </a:cubicBezTo>
                  <a:cubicBezTo>
                    <a:pt x="41" y="139"/>
                    <a:pt x="68" y="118"/>
                    <a:pt x="73" y="83"/>
                  </a:cubicBezTo>
                  <a:cubicBezTo>
                    <a:pt x="57" y="88"/>
                    <a:pt x="57" y="88"/>
                    <a:pt x="57" y="88"/>
                  </a:cubicBezTo>
                  <a:cubicBezTo>
                    <a:pt x="51" y="93"/>
                    <a:pt x="46" y="93"/>
                    <a:pt x="46" y="93"/>
                  </a:cubicBezTo>
                  <a:cubicBezTo>
                    <a:pt x="20" y="93"/>
                    <a:pt x="0" y="77"/>
                    <a:pt x="0" y="51"/>
                  </a:cubicBezTo>
                  <a:cubicBezTo>
                    <a:pt x="0" y="25"/>
                    <a:pt x="20" y="0"/>
                    <a:pt x="51" y="0"/>
                  </a:cubicBezTo>
                  <a:cubicBezTo>
                    <a:pt x="83" y="0"/>
                    <a:pt x="98" y="25"/>
                    <a:pt x="98" y="56"/>
                  </a:cubicBezTo>
                  <a:close/>
                  <a:moveTo>
                    <a:pt x="20" y="41"/>
                  </a:moveTo>
                  <a:lnTo>
                    <a:pt x="20" y="41"/>
                  </a:lnTo>
                  <a:cubicBezTo>
                    <a:pt x="20" y="61"/>
                    <a:pt x="36" y="77"/>
                    <a:pt x="51" y="77"/>
                  </a:cubicBezTo>
                  <a:cubicBezTo>
                    <a:pt x="62" y="77"/>
                    <a:pt x="73" y="77"/>
                    <a:pt x="78" y="72"/>
                  </a:cubicBezTo>
                  <a:cubicBezTo>
                    <a:pt x="78" y="66"/>
                    <a:pt x="78" y="61"/>
                    <a:pt x="78" y="56"/>
                  </a:cubicBezTo>
                  <a:cubicBezTo>
                    <a:pt x="78" y="35"/>
                    <a:pt x="73" y="5"/>
                    <a:pt x="46" y="5"/>
                  </a:cubicBezTo>
                  <a:cubicBezTo>
                    <a:pt x="31" y="5"/>
                    <a:pt x="20" y="25"/>
                    <a:pt x="20" y="4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1" name="Freeform 227"/>
            <p:cNvSpPr>
              <a:spLocks noChangeArrowheads="1"/>
            </p:cNvSpPr>
            <p:nvPr/>
          </p:nvSpPr>
          <p:spPr bwMode="auto">
            <a:xfrm>
              <a:off x="17636456" y="9335170"/>
              <a:ext cx="160345" cy="264556"/>
            </a:xfrm>
            <a:custGeom>
              <a:avLst/>
              <a:gdLst>
                <a:gd name="G0" fmla="+- 25 0 0"/>
                <a:gd name="G1" fmla="+- 25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49 256 1"/>
                <a:gd name="T1" fmla="*/ 0 256 1"/>
                <a:gd name="G26" fmla="+- 0 T0 T1"/>
                <a:gd name="G27" fmla="cos G25 G26"/>
                <a:gd name="G28" fmla="+- 144 0 0"/>
                <a:gd name="G29" fmla="+- 144 0 0"/>
                <a:gd name="G30" fmla="+- 139 0 0"/>
                <a:gd name="G31" fmla="+- 139 0 0"/>
                <a:gd name="G32" fmla="+- 134 0 0"/>
                <a:gd name="G33" fmla="+- 129 0 0"/>
                <a:gd name="G34" fmla="+- 129 0 0"/>
                <a:gd name="G35" fmla="*/ 1 0 0"/>
                <a:gd name="T2" fmla="*/ 129 256 1"/>
                <a:gd name="T3" fmla="*/ 0 256 1"/>
                <a:gd name="G36" fmla="+- 0 T2 T3"/>
                <a:gd name="G37" fmla="cos G35 G36"/>
                <a:gd name="G38" fmla="*/ 1 0 0"/>
                <a:gd name="T4" fmla="*/ 129 256 1"/>
                <a:gd name="T5" fmla="*/ 0 256 1"/>
                <a:gd name="G39" fmla="+- 0 T4 T5"/>
                <a:gd name="G40" fmla="cos G38 G39"/>
                <a:gd name="G41" fmla="*/ 1 0 0"/>
                <a:gd name="T6" fmla="*/ 129 256 1"/>
                <a:gd name="T7" fmla="*/ 0 256 1"/>
                <a:gd name="G42" fmla="+- 0 T6 T7"/>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30 256 1"/>
                <a:gd name="T9" fmla="*/ 0 256 1"/>
                <a:gd name="G68" fmla="+- 0 T8 T9"/>
                <a:gd name="G69" fmla="cos G67 G68"/>
                <a:gd name="G70" fmla="+- 25 0 0"/>
                <a:gd name="T10" fmla="*/ 1 w 95"/>
                <a:gd name="T11" fmla="*/ 5 h 155"/>
                <a:gd name="T12" fmla="*/ 1 w 95"/>
                <a:gd name="T13" fmla="*/ 5 h 155"/>
                <a:gd name="T14" fmla="*/ 4 w 95"/>
                <a:gd name="T15" fmla="*/ 2 h 155"/>
                <a:gd name="T16" fmla="*/ 10 w 95"/>
                <a:gd name="T17" fmla="*/ 0 h 155"/>
                <a:gd name="T18" fmla="*/ 18 w 95"/>
                <a:gd name="T19" fmla="*/ 7 h 155"/>
                <a:gd name="T20" fmla="*/ 17 w 95"/>
                <a:gd name="T21" fmla="*/ 10 h 155"/>
                <a:gd name="T22" fmla="*/ 13 w 95"/>
                <a:gd name="T23" fmla="*/ 13 h 155"/>
                <a:gd name="T24" fmla="*/ 13 w 95"/>
                <a:gd name="T25" fmla="*/ 13 h 155"/>
                <a:gd name="T26" fmla="*/ 21 w 95"/>
                <a:gd name="T27" fmla="*/ 21 h 155"/>
                <a:gd name="T28" fmla="*/ 7 w 95"/>
                <a:gd name="T29" fmla="*/ 34 h 155"/>
                <a:gd name="T30" fmla="*/ 1 w 95"/>
                <a:gd name="T31" fmla="*/ 32 h 155"/>
                <a:gd name="T32" fmla="*/ 0 w 95"/>
                <a:gd name="T33" fmla="*/ 30 h 155"/>
                <a:gd name="T34" fmla="*/ 1 w 95"/>
                <a:gd name="T35" fmla="*/ 28 h 155"/>
                <a:gd name="T36" fmla="*/ 2 w 95"/>
                <a:gd name="T37" fmla="*/ 28 h 155"/>
                <a:gd name="T38" fmla="*/ 9 w 95"/>
                <a:gd name="T39" fmla="*/ 30 h 155"/>
                <a:gd name="T40" fmla="*/ 16 w 95"/>
                <a:gd name="T41" fmla="*/ 23 h 155"/>
                <a:gd name="T42" fmla="*/ 9 w 95"/>
                <a:gd name="T43" fmla="*/ 16 h 155"/>
                <a:gd name="T44" fmla="*/ 6 w 95"/>
                <a:gd name="T45" fmla="*/ 17 h 155"/>
                <a:gd name="T46" fmla="*/ 6 w 95"/>
                <a:gd name="T47" fmla="*/ 14 h 155"/>
                <a:gd name="T48" fmla="*/ 14 w 95"/>
                <a:gd name="T49" fmla="*/ 8 h 155"/>
                <a:gd name="T50" fmla="*/ 9 w 95"/>
                <a:gd name="T51" fmla="*/ 2 h 155"/>
                <a:gd name="T52" fmla="*/ 2 w 95"/>
                <a:gd name="T53" fmla="*/ 7 h 155"/>
                <a:gd name="T54" fmla="*/ 1 w 95"/>
                <a:gd name="T55" fmla="*/ 5 h 155"/>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5" h="155">
                  <a:moveTo>
                    <a:pt x="5" y="25"/>
                  </a:moveTo>
                  <a:lnTo>
                    <a:pt x="5" y="25"/>
                  </a:lnTo>
                  <a:cubicBezTo>
                    <a:pt x="16" y="10"/>
                    <a:pt x="16" y="10"/>
                    <a:pt x="16" y="10"/>
                  </a:cubicBezTo>
                  <a:cubicBezTo>
                    <a:pt x="21" y="5"/>
                    <a:pt x="36" y="0"/>
                    <a:pt x="46" y="0"/>
                  </a:cubicBezTo>
                  <a:cubicBezTo>
                    <a:pt x="67" y="0"/>
                    <a:pt x="82" y="10"/>
                    <a:pt x="82" y="30"/>
                  </a:cubicBezTo>
                  <a:cubicBezTo>
                    <a:pt x="82" y="35"/>
                    <a:pt x="77" y="41"/>
                    <a:pt x="77" y="46"/>
                  </a:cubicBezTo>
                  <a:cubicBezTo>
                    <a:pt x="72" y="51"/>
                    <a:pt x="67" y="56"/>
                    <a:pt x="57" y="61"/>
                  </a:cubicBezTo>
                  <a:cubicBezTo>
                    <a:pt x="82" y="66"/>
                    <a:pt x="94" y="77"/>
                    <a:pt x="94" y="98"/>
                  </a:cubicBezTo>
                  <a:cubicBezTo>
                    <a:pt x="94" y="134"/>
                    <a:pt x="46" y="154"/>
                    <a:pt x="31" y="154"/>
                  </a:cubicBezTo>
                  <a:cubicBezTo>
                    <a:pt x="21" y="154"/>
                    <a:pt x="10" y="149"/>
                    <a:pt x="5" y="144"/>
                  </a:cubicBezTo>
                  <a:cubicBezTo>
                    <a:pt x="0" y="144"/>
                    <a:pt x="0" y="139"/>
                    <a:pt x="0" y="139"/>
                  </a:cubicBezTo>
                  <a:cubicBezTo>
                    <a:pt x="0" y="134"/>
                    <a:pt x="5" y="129"/>
                    <a:pt x="5" y="129"/>
                  </a:cubicBezTo>
                  <a:cubicBezTo>
                    <a:pt x="10" y="129"/>
                    <a:pt x="10" y="129"/>
                    <a:pt x="10" y="129"/>
                  </a:cubicBezTo>
                  <a:cubicBezTo>
                    <a:pt x="21" y="134"/>
                    <a:pt x="31" y="139"/>
                    <a:pt x="41" y="139"/>
                  </a:cubicBezTo>
                  <a:cubicBezTo>
                    <a:pt x="62" y="139"/>
                    <a:pt x="72" y="129"/>
                    <a:pt x="72" y="103"/>
                  </a:cubicBezTo>
                  <a:cubicBezTo>
                    <a:pt x="72" y="83"/>
                    <a:pt x="57" y="72"/>
                    <a:pt x="41" y="72"/>
                  </a:cubicBezTo>
                  <a:cubicBezTo>
                    <a:pt x="36" y="72"/>
                    <a:pt x="31" y="77"/>
                    <a:pt x="26" y="77"/>
                  </a:cubicBezTo>
                  <a:cubicBezTo>
                    <a:pt x="26" y="66"/>
                    <a:pt x="26" y="66"/>
                    <a:pt x="26" y="66"/>
                  </a:cubicBezTo>
                  <a:cubicBezTo>
                    <a:pt x="46" y="61"/>
                    <a:pt x="62" y="51"/>
                    <a:pt x="62" y="35"/>
                  </a:cubicBezTo>
                  <a:cubicBezTo>
                    <a:pt x="62" y="20"/>
                    <a:pt x="52" y="10"/>
                    <a:pt x="41" y="10"/>
                  </a:cubicBezTo>
                  <a:cubicBezTo>
                    <a:pt x="26" y="10"/>
                    <a:pt x="16" y="20"/>
                    <a:pt x="10" y="30"/>
                  </a:cubicBezTo>
                  <a:lnTo>
                    <a:pt x="5" y="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2" name="Freeform 228"/>
            <p:cNvSpPr>
              <a:spLocks noChangeArrowheads="1"/>
            </p:cNvSpPr>
            <p:nvPr/>
          </p:nvSpPr>
          <p:spPr bwMode="auto">
            <a:xfrm>
              <a:off x="17844903" y="9335170"/>
              <a:ext cx="160345" cy="264556"/>
            </a:xfrm>
            <a:custGeom>
              <a:avLst/>
              <a:gdLst>
                <a:gd name="G0" fmla="+- 1 0 0"/>
                <a:gd name="G1" fmla="+- 1 0 0"/>
                <a:gd name="G2" fmla="+- 1 0 0"/>
                <a:gd name="G3" fmla="+- 1 0 0"/>
                <a:gd name="G4" fmla="+- 1 0 0"/>
                <a:gd name="G5" fmla="*/ 1 0 0"/>
                <a:gd name="G6" fmla="+- 113 0 0"/>
                <a:gd name="G7" fmla="+- 77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1 w 99"/>
                <a:gd name="T1" fmla="*/ 17 h 155"/>
                <a:gd name="T2" fmla="*/ 21 w 99"/>
                <a:gd name="T3" fmla="*/ 17 h 155"/>
                <a:gd name="T4" fmla="*/ 11 w 99"/>
                <a:gd name="T5" fmla="*/ 34 h 155"/>
                <a:gd name="T6" fmla="*/ 0 w 99"/>
                <a:gd name="T7" fmla="*/ 17 h 155"/>
                <a:gd name="T8" fmla="*/ 11 w 99"/>
                <a:gd name="T9" fmla="*/ 0 h 155"/>
                <a:gd name="T10" fmla="*/ 21 w 99"/>
                <a:gd name="T11" fmla="*/ 17 h 155"/>
                <a:gd name="T12" fmla="*/ 4 w 99"/>
                <a:gd name="T13" fmla="*/ 17 h 155"/>
                <a:gd name="T14" fmla="*/ 4 w 99"/>
                <a:gd name="T15" fmla="*/ 17 h 155"/>
                <a:gd name="T16" fmla="*/ 11 w 99"/>
                <a:gd name="T17" fmla="*/ 32 h 155"/>
                <a:gd name="T18" fmla="*/ 17 w 99"/>
                <a:gd name="T19" fmla="*/ 17 h 155"/>
                <a:gd name="T20" fmla="*/ 11 w 99"/>
                <a:gd name="T21" fmla="*/ 1 h 155"/>
                <a:gd name="T22" fmla="*/ 4 w 99"/>
                <a:gd name="T23" fmla="*/ 1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55">
                  <a:moveTo>
                    <a:pt x="98" y="77"/>
                  </a:moveTo>
                  <a:lnTo>
                    <a:pt x="98" y="77"/>
                  </a:lnTo>
                  <a:cubicBezTo>
                    <a:pt x="98" y="113"/>
                    <a:pt x="88" y="154"/>
                    <a:pt x="51" y="154"/>
                  </a:cubicBezTo>
                  <a:cubicBezTo>
                    <a:pt x="15" y="154"/>
                    <a:pt x="0" y="113"/>
                    <a:pt x="0" y="77"/>
                  </a:cubicBezTo>
                  <a:cubicBezTo>
                    <a:pt x="0" y="41"/>
                    <a:pt x="15" y="0"/>
                    <a:pt x="51" y="0"/>
                  </a:cubicBezTo>
                  <a:cubicBezTo>
                    <a:pt x="88" y="0"/>
                    <a:pt x="98" y="41"/>
                    <a:pt x="98" y="77"/>
                  </a:cubicBezTo>
                  <a:close/>
                  <a:moveTo>
                    <a:pt x="21" y="77"/>
                  </a:moveTo>
                  <a:lnTo>
                    <a:pt x="21" y="77"/>
                  </a:lnTo>
                  <a:cubicBezTo>
                    <a:pt x="21" y="108"/>
                    <a:pt x="31" y="144"/>
                    <a:pt x="51" y="144"/>
                  </a:cubicBezTo>
                  <a:cubicBezTo>
                    <a:pt x="73" y="144"/>
                    <a:pt x="78" y="108"/>
                    <a:pt x="78" y="77"/>
                  </a:cubicBezTo>
                  <a:cubicBezTo>
                    <a:pt x="78" y="41"/>
                    <a:pt x="73" y="5"/>
                    <a:pt x="51" y="5"/>
                  </a:cubicBezTo>
                  <a:cubicBezTo>
                    <a:pt x="26" y="5"/>
                    <a:pt x="21" y="41"/>
                    <a:pt x="21" y="77"/>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3" name="Freeform 229"/>
            <p:cNvSpPr>
              <a:spLocks noChangeArrowheads="1"/>
            </p:cNvSpPr>
            <p:nvPr/>
          </p:nvSpPr>
          <p:spPr bwMode="auto">
            <a:xfrm>
              <a:off x="18462230" y="9335170"/>
              <a:ext cx="160345" cy="26455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44 0 0"/>
                <a:gd name="G28" fmla="+- 139 0 0"/>
                <a:gd name="G29" fmla="+- 139 0 0"/>
                <a:gd name="G30" fmla="+- 134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T0" fmla="*/ 1 w 95"/>
                <a:gd name="T1" fmla="*/ 5 h 155"/>
                <a:gd name="T2" fmla="*/ 1 w 95"/>
                <a:gd name="T3" fmla="*/ 5 h 155"/>
                <a:gd name="T4" fmla="*/ 4 w 95"/>
                <a:gd name="T5" fmla="*/ 2 h 155"/>
                <a:gd name="T6" fmla="*/ 10 w 95"/>
                <a:gd name="T7" fmla="*/ 0 h 155"/>
                <a:gd name="T8" fmla="*/ 18 w 95"/>
                <a:gd name="T9" fmla="*/ 7 h 155"/>
                <a:gd name="T10" fmla="*/ 17 w 95"/>
                <a:gd name="T11" fmla="*/ 10 h 155"/>
                <a:gd name="T12" fmla="*/ 13 w 95"/>
                <a:gd name="T13" fmla="*/ 13 h 155"/>
                <a:gd name="T14" fmla="*/ 13 w 95"/>
                <a:gd name="T15" fmla="*/ 13 h 155"/>
                <a:gd name="T16" fmla="*/ 21 w 95"/>
                <a:gd name="T17" fmla="*/ 21 h 155"/>
                <a:gd name="T18" fmla="*/ 7 w 95"/>
                <a:gd name="T19" fmla="*/ 34 h 155"/>
                <a:gd name="T20" fmla="*/ 1 w 95"/>
                <a:gd name="T21" fmla="*/ 32 h 155"/>
                <a:gd name="T22" fmla="*/ 0 w 95"/>
                <a:gd name="T23" fmla="*/ 30 h 155"/>
                <a:gd name="T24" fmla="*/ 1 w 95"/>
                <a:gd name="T25" fmla="*/ 28 h 155"/>
                <a:gd name="T26" fmla="*/ 4 w 95"/>
                <a:gd name="T27" fmla="*/ 28 h 155"/>
                <a:gd name="T28" fmla="*/ 9 w 95"/>
                <a:gd name="T29" fmla="*/ 30 h 155"/>
                <a:gd name="T30" fmla="*/ 16 w 95"/>
                <a:gd name="T31" fmla="*/ 23 h 155"/>
                <a:gd name="T32" fmla="*/ 9 w 95"/>
                <a:gd name="T33" fmla="*/ 16 h 155"/>
                <a:gd name="T34" fmla="*/ 6 w 95"/>
                <a:gd name="T35" fmla="*/ 17 h 155"/>
                <a:gd name="T36" fmla="*/ 6 w 95"/>
                <a:gd name="T37" fmla="*/ 14 h 155"/>
                <a:gd name="T38" fmla="*/ 14 w 95"/>
                <a:gd name="T39" fmla="*/ 8 h 155"/>
                <a:gd name="T40" fmla="*/ 9 w 95"/>
                <a:gd name="T41" fmla="*/ 2 h 155"/>
                <a:gd name="T42" fmla="*/ 2 w 95"/>
                <a:gd name="T43" fmla="*/ 7 h 155"/>
                <a:gd name="T44" fmla="*/ 1 w 95"/>
                <a:gd name="T45"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5">
                  <a:moveTo>
                    <a:pt x="6" y="25"/>
                  </a:moveTo>
                  <a:lnTo>
                    <a:pt x="6" y="25"/>
                  </a:lnTo>
                  <a:cubicBezTo>
                    <a:pt x="16" y="10"/>
                    <a:pt x="16" y="10"/>
                    <a:pt x="16" y="10"/>
                  </a:cubicBezTo>
                  <a:cubicBezTo>
                    <a:pt x="26" y="5"/>
                    <a:pt x="36" y="0"/>
                    <a:pt x="47" y="0"/>
                  </a:cubicBezTo>
                  <a:cubicBezTo>
                    <a:pt x="67" y="0"/>
                    <a:pt x="83" y="10"/>
                    <a:pt x="83" y="30"/>
                  </a:cubicBezTo>
                  <a:cubicBezTo>
                    <a:pt x="83" y="35"/>
                    <a:pt x="83" y="41"/>
                    <a:pt x="77" y="46"/>
                  </a:cubicBezTo>
                  <a:cubicBezTo>
                    <a:pt x="72" y="51"/>
                    <a:pt x="67" y="56"/>
                    <a:pt x="57" y="61"/>
                  </a:cubicBezTo>
                  <a:cubicBezTo>
                    <a:pt x="83" y="66"/>
                    <a:pt x="94" y="77"/>
                    <a:pt x="94" y="98"/>
                  </a:cubicBezTo>
                  <a:cubicBezTo>
                    <a:pt x="94" y="134"/>
                    <a:pt x="47" y="154"/>
                    <a:pt x="31" y="154"/>
                  </a:cubicBezTo>
                  <a:cubicBezTo>
                    <a:pt x="21" y="154"/>
                    <a:pt x="11" y="149"/>
                    <a:pt x="6" y="144"/>
                  </a:cubicBezTo>
                  <a:cubicBezTo>
                    <a:pt x="0" y="144"/>
                    <a:pt x="0" y="139"/>
                    <a:pt x="0" y="139"/>
                  </a:cubicBezTo>
                  <a:cubicBezTo>
                    <a:pt x="0" y="134"/>
                    <a:pt x="6" y="129"/>
                    <a:pt x="6" y="129"/>
                  </a:cubicBezTo>
                  <a:cubicBezTo>
                    <a:pt x="11" y="129"/>
                    <a:pt x="11" y="129"/>
                    <a:pt x="16" y="129"/>
                  </a:cubicBezTo>
                  <a:cubicBezTo>
                    <a:pt x="21" y="134"/>
                    <a:pt x="31" y="139"/>
                    <a:pt x="41" y="139"/>
                  </a:cubicBezTo>
                  <a:cubicBezTo>
                    <a:pt x="62" y="139"/>
                    <a:pt x="72" y="129"/>
                    <a:pt x="72" y="103"/>
                  </a:cubicBezTo>
                  <a:cubicBezTo>
                    <a:pt x="72" y="83"/>
                    <a:pt x="57" y="72"/>
                    <a:pt x="41" y="72"/>
                  </a:cubicBezTo>
                  <a:cubicBezTo>
                    <a:pt x="36" y="72"/>
                    <a:pt x="31" y="77"/>
                    <a:pt x="26" y="77"/>
                  </a:cubicBezTo>
                  <a:cubicBezTo>
                    <a:pt x="26" y="66"/>
                    <a:pt x="26" y="66"/>
                    <a:pt x="26" y="66"/>
                  </a:cubicBezTo>
                  <a:cubicBezTo>
                    <a:pt x="47" y="61"/>
                    <a:pt x="62" y="51"/>
                    <a:pt x="62" y="35"/>
                  </a:cubicBezTo>
                  <a:cubicBezTo>
                    <a:pt x="62" y="20"/>
                    <a:pt x="52" y="10"/>
                    <a:pt x="41" y="10"/>
                  </a:cubicBezTo>
                  <a:cubicBezTo>
                    <a:pt x="26" y="10"/>
                    <a:pt x="16" y="20"/>
                    <a:pt x="11" y="30"/>
                  </a:cubicBezTo>
                  <a:lnTo>
                    <a:pt x="6" y="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4" name="Freeform 230"/>
            <p:cNvSpPr>
              <a:spLocks noChangeArrowheads="1"/>
            </p:cNvSpPr>
            <p:nvPr/>
          </p:nvSpPr>
          <p:spPr bwMode="auto">
            <a:xfrm>
              <a:off x="18710763" y="9335170"/>
              <a:ext cx="96207" cy="256539"/>
            </a:xfrm>
            <a:custGeom>
              <a:avLst/>
              <a:gdLst>
                <a:gd name="G0" fmla="+- 149 0 0"/>
                <a:gd name="G1" fmla="+- 149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49 0 0"/>
                <a:gd name="T2" fmla="*/ 0 w 63"/>
                <a:gd name="T3" fmla="*/ 33 h 150"/>
                <a:gd name="T4" fmla="*/ 0 w 63"/>
                <a:gd name="T5" fmla="*/ 33 h 150"/>
                <a:gd name="T6" fmla="*/ 0 w 63"/>
                <a:gd name="T7" fmla="*/ 32 h 150"/>
                <a:gd name="T8" fmla="*/ 4 w 63"/>
                <a:gd name="T9" fmla="*/ 27 h 150"/>
                <a:gd name="T10" fmla="*/ 4 w 63"/>
                <a:gd name="T11" fmla="*/ 7 h 150"/>
                <a:gd name="T12" fmla="*/ 2 w 63"/>
                <a:gd name="T13" fmla="*/ 3 h 150"/>
                <a:gd name="T14" fmla="*/ 0 w 63"/>
                <a:gd name="T15" fmla="*/ 3 h 150"/>
                <a:gd name="T16" fmla="*/ 0 w 63"/>
                <a:gd name="T17" fmla="*/ 2 h 150"/>
                <a:gd name="T18" fmla="*/ 8 w 63"/>
                <a:gd name="T19" fmla="*/ 0 h 150"/>
                <a:gd name="T20" fmla="*/ 8 w 63"/>
                <a:gd name="T21" fmla="*/ 27 h 150"/>
                <a:gd name="T22" fmla="*/ 13 w 63"/>
                <a:gd name="T23" fmla="*/ 32 h 150"/>
                <a:gd name="T24" fmla="*/ 13 w 63"/>
                <a:gd name="T25" fmla="*/ 33 h 150"/>
                <a:gd name="T26" fmla="*/ 0 w 63"/>
                <a:gd name="T27" fmla="*/ 33 h 150"/>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50">
                  <a:moveTo>
                    <a:pt x="0" y="149"/>
                  </a:moveTo>
                  <a:lnTo>
                    <a:pt x="0" y="149"/>
                  </a:lnTo>
                  <a:cubicBezTo>
                    <a:pt x="0" y="144"/>
                    <a:pt x="0" y="144"/>
                    <a:pt x="0" y="144"/>
                  </a:cubicBezTo>
                  <a:cubicBezTo>
                    <a:pt x="20" y="144"/>
                    <a:pt x="20" y="139"/>
                    <a:pt x="20" y="124"/>
                  </a:cubicBezTo>
                  <a:cubicBezTo>
                    <a:pt x="20" y="30"/>
                    <a:pt x="20" y="30"/>
                    <a:pt x="20" y="30"/>
                  </a:cubicBezTo>
                  <a:cubicBezTo>
                    <a:pt x="20" y="20"/>
                    <a:pt x="20" y="15"/>
                    <a:pt x="10" y="15"/>
                  </a:cubicBezTo>
                  <a:cubicBezTo>
                    <a:pt x="0" y="15"/>
                    <a:pt x="0" y="15"/>
                    <a:pt x="0" y="15"/>
                  </a:cubicBezTo>
                  <a:cubicBezTo>
                    <a:pt x="0" y="10"/>
                    <a:pt x="0" y="10"/>
                    <a:pt x="0" y="10"/>
                  </a:cubicBezTo>
                  <a:cubicBezTo>
                    <a:pt x="15" y="10"/>
                    <a:pt x="25" y="5"/>
                    <a:pt x="41" y="0"/>
                  </a:cubicBezTo>
                  <a:cubicBezTo>
                    <a:pt x="41" y="124"/>
                    <a:pt x="41" y="124"/>
                    <a:pt x="41" y="124"/>
                  </a:cubicBezTo>
                  <a:cubicBezTo>
                    <a:pt x="41" y="139"/>
                    <a:pt x="41" y="144"/>
                    <a:pt x="62" y="144"/>
                  </a:cubicBezTo>
                  <a:cubicBezTo>
                    <a:pt x="62" y="149"/>
                    <a:pt x="62" y="149"/>
                    <a:pt x="62" y="149"/>
                  </a:cubicBezTo>
                  <a:lnTo>
                    <a:pt x="0" y="14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1" name="Group 230"/>
          <p:cNvGrpSpPr/>
          <p:nvPr/>
        </p:nvGrpSpPr>
        <p:grpSpPr>
          <a:xfrm>
            <a:off x="1739573" y="488028"/>
            <a:ext cx="20937538" cy="2200624"/>
            <a:chOff x="1739573" y="511491"/>
            <a:chExt cx="20937538" cy="2200624"/>
          </a:xfrm>
        </p:grpSpPr>
        <p:sp>
          <p:nvSpPr>
            <p:cNvPr id="232" name="TextBox 23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EVENT CALENDARY 2015</a:t>
              </a:r>
              <a:endParaRPr lang="id-ID" sz="8800" b="1" dirty="0">
                <a:solidFill>
                  <a:schemeClr val="tx2"/>
                </a:solidFill>
                <a:latin typeface="Lato Regular"/>
                <a:cs typeface="Lato Regular"/>
              </a:endParaRPr>
            </a:p>
          </p:txBody>
        </p:sp>
        <p:grpSp>
          <p:nvGrpSpPr>
            <p:cNvPr id="233" name="Group 232"/>
            <p:cNvGrpSpPr/>
            <p:nvPr/>
          </p:nvGrpSpPr>
          <p:grpSpPr>
            <a:xfrm>
              <a:off x="10842089" y="1977406"/>
              <a:ext cx="2738812" cy="73151"/>
              <a:chOff x="1775295" y="2020905"/>
              <a:chExt cx="3631535" cy="45719"/>
            </a:xfrm>
          </p:grpSpPr>
          <p:sp>
            <p:nvSpPr>
              <p:cNvPr id="235" name="Rectangle 234"/>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6" name="Rectangle 235"/>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7" name="Rectangle 236"/>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8" name="Rectangle 237"/>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9" name="Rectangle 238"/>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40" name="Rectangle 239"/>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34" name="TextBox 233"/>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098663099"/>
      </p:ext>
    </p:extLst>
  </p:cSld>
  <p:clrMapOvr>
    <a:masterClrMapping/>
  </p:clrMapOvr>
  <p:transition xmlns:p14="http://schemas.microsoft.com/office/powerpoint/2010/main" spd="slow" advClick="0" advTm="3000">
    <p:cove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31"/>
                                        </p:tgtEl>
                                        <p:attrNameLst>
                                          <p:attrName>style.visibility</p:attrName>
                                        </p:attrNameLst>
                                      </p:cBhvr>
                                      <p:to>
                                        <p:strVal val="visible"/>
                                      </p:to>
                                    </p:set>
                                    <p:animEffect transition="in" filter="fade">
                                      <p:cBhvr>
                                        <p:cTn id="7" dur="500"/>
                                        <p:tgtEl>
                                          <p:spTgt spid="231"/>
                                        </p:tgtEl>
                                      </p:cBhvr>
                                    </p:animEffect>
                                    <p:anim calcmode="lin" valueType="num">
                                      <p:cBhvr>
                                        <p:cTn id="8" dur="500" fill="hold"/>
                                        <p:tgtEl>
                                          <p:spTgt spid="231"/>
                                        </p:tgtEl>
                                        <p:attrNameLst>
                                          <p:attrName>ppt_x</p:attrName>
                                        </p:attrNameLst>
                                      </p:cBhvr>
                                      <p:tavLst>
                                        <p:tav tm="0">
                                          <p:val>
                                            <p:strVal val="#ppt_x"/>
                                          </p:val>
                                        </p:tav>
                                        <p:tav tm="100000">
                                          <p:val>
                                            <p:strVal val="#ppt_x"/>
                                          </p:val>
                                        </p:tav>
                                      </p:tavLst>
                                    </p:anim>
                                    <p:anim calcmode="lin" valueType="num">
                                      <p:cBhvr>
                                        <p:cTn id="9" dur="500" fill="hold"/>
                                        <p:tgtEl>
                                          <p:spTgt spid="23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528"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anim calcmode="lin" valueType="num">
                                      <p:cBhvr>
                                        <p:cTn id="16" dur="500" fill="hold"/>
                                        <p:tgtEl>
                                          <p:spTgt spid="5"/>
                                        </p:tgtEl>
                                        <p:attrNameLst>
                                          <p:attrName>ppt_x</p:attrName>
                                        </p:attrNameLst>
                                      </p:cBhvr>
                                      <p:tavLst>
                                        <p:tav tm="0">
                                          <p:val>
                                            <p:fltVal val="0.5"/>
                                          </p:val>
                                        </p:tav>
                                        <p:tav tm="100000">
                                          <p:val>
                                            <p:strVal val="#ppt_x"/>
                                          </p:val>
                                        </p:tav>
                                      </p:tavLst>
                                    </p:anim>
                                    <p:anim calcmode="lin" valueType="num">
                                      <p:cBhvr>
                                        <p:cTn id="17" dur="500" fill="hold"/>
                                        <p:tgtEl>
                                          <p:spTgt spid="5"/>
                                        </p:tgtEl>
                                        <p:attrNameLst>
                                          <p:attrName>ppt_y</p:attrName>
                                        </p:attrNameLst>
                                      </p:cBhvr>
                                      <p:tavLst>
                                        <p:tav tm="0">
                                          <p:val>
                                            <p:fltVal val="0.5"/>
                                          </p:val>
                                        </p:tav>
                                        <p:tav tm="100000">
                                          <p:val>
                                            <p:strVal val="#ppt_y"/>
                                          </p:val>
                                        </p:tav>
                                      </p:tavLst>
                                    </p:anim>
                                  </p:childTnLst>
                                </p:cTn>
                              </p:par>
                              <p:par>
                                <p:cTn id="18" presetID="53" presetClass="entr" presetSubtype="528"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p:cTn id="20" dur="500" fill="hold"/>
                                        <p:tgtEl>
                                          <p:spTgt spid="6"/>
                                        </p:tgtEl>
                                        <p:attrNameLst>
                                          <p:attrName>ppt_w</p:attrName>
                                        </p:attrNameLst>
                                      </p:cBhvr>
                                      <p:tavLst>
                                        <p:tav tm="0">
                                          <p:val>
                                            <p:fltVal val="0"/>
                                          </p:val>
                                        </p:tav>
                                        <p:tav tm="100000">
                                          <p:val>
                                            <p:strVal val="#ppt_w"/>
                                          </p:val>
                                        </p:tav>
                                      </p:tavLst>
                                    </p:anim>
                                    <p:anim calcmode="lin" valueType="num">
                                      <p:cBhvr>
                                        <p:cTn id="21" dur="500" fill="hold"/>
                                        <p:tgtEl>
                                          <p:spTgt spid="6"/>
                                        </p:tgtEl>
                                        <p:attrNameLst>
                                          <p:attrName>ppt_h</p:attrName>
                                        </p:attrNameLst>
                                      </p:cBhvr>
                                      <p:tavLst>
                                        <p:tav tm="0">
                                          <p:val>
                                            <p:fltVal val="0"/>
                                          </p:val>
                                        </p:tav>
                                        <p:tav tm="100000">
                                          <p:val>
                                            <p:strVal val="#ppt_h"/>
                                          </p:val>
                                        </p:tav>
                                      </p:tavLst>
                                    </p:anim>
                                    <p:animEffect transition="in" filter="fade">
                                      <p:cBhvr>
                                        <p:cTn id="22" dur="500"/>
                                        <p:tgtEl>
                                          <p:spTgt spid="6"/>
                                        </p:tgtEl>
                                      </p:cBhvr>
                                    </p:animEffect>
                                    <p:anim calcmode="lin" valueType="num">
                                      <p:cBhvr>
                                        <p:cTn id="23" dur="500" fill="hold"/>
                                        <p:tgtEl>
                                          <p:spTgt spid="6"/>
                                        </p:tgtEl>
                                        <p:attrNameLst>
                                          <p:attrName>ppt_x</p:attrName>
                                        </p:attrNameLst>
                                      </p:cBhvr>
                                      <p:tavLst>
                                        <p:tav tm="0">
                                          <p:val>
                                            <p:fltVal val="0.5"/>
                                          </p:val>
                                        </p:tav>
                                        <p:tav tm="100000">
                                          <p:val>
                                            <p:strVal val="#ppt_x"/>
                                          </p:val>
                                        </p:tav>
                                      </p:tavLst>
                                    </p:anim>
                                    <p:anim calcmode="lin" valueType="num">
                                      <p:cBhvr>
                                        <p:cTn id="24" dur="500" fill="hold"/>
                                        <p:tgtEl>
                                          <p:spTgt spid="6"/>
                                        </p:tgtEl>
                                        <p:attrNameLst>
                                          <p:attrName>ppt_y</p:attrName>
                                        </p:attrNameLst>
                                      </p:cBhvr>
                                      <p:tavLst>
                                        <p:tav tm="0">
                                          <p:val>
                                            <p:fltVal val="0.5"/>
                                          </p:val>
                                        </p:tav>
                                        <p:tav tm="100000">
                                          <p:val>
                                            <p:strVal val="#ppt_y"/>
                                          </p:val>
                                        </p:tav>
                                      </p:tavLst>
                                    </p:anim>
                                  </p:childTnLst>
                                </p:cTn>
                              </p:par>
                              <p:par>
                                <p:cTn id="25" presetID="53" presetClass="entr" presetSubtype="528"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anim calcmode="lin" valueType="num">
                                      <p:cBhvr>
                                        <p:cTn id="30" dur="500" fill="hold"/>
                                        <p:tgtEl>
                                          <p:spTgt spid="7"/>
                                        </p:tgtEl>
                                        <p:attrNameLst>
                                          <p:attrName>ppt_x</p:attrName>
                                        </p:attrNameLst>
                                      </p:cBhvr>
                                      <p:tavLst>
                                        <p:tav tm="0">
                                          <p:val>
                                            <p:fltVal val="0.5"/>
                                          </p:val>
                                        </p:tav>
                                        <p:tav tm="100000">
                                          <p:val>
                                            <p:strVal val="#ppt_x"/>
                                          </p:val>
                                        </p:tav>
                                      </p:tavLst>
                                    </p:anim>
                                    <p:anim calcmode="lin" valueType="num">
                                      <p:cBhvr>
                                        <p:cTn id="31" dur="500" fill="hold"/>
                                        <p:tgtEl>
                                          <p:spTgt spid="7"/>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717675" y="4221380"/>
            <a:ext cx="6440113" cy="5385145"/>
            <a:chOff x="1717675" y="4221380"/>
            <a:chExt cx="6440113" cy="5385145"/>
          </a:xfrm>
        </p:grpSpPr>
        <p:sp>
          <p:nvSpPr>
            <p:cNvPr id="433" name="Freeform 10"/>
            <p:cNvSpPr>
              <a:spLocks noChangeAspect="1" noChangeArrowheads="1"/>
            </p:cNvSpPr>
            <p:nvPr/>
          </p:nvSpPr>
          <p:spPr bwMode="auto">
            <a:xfrm>
              <a:off x="6366656" y="6955532"/>
              <a:ext cx="638484" cy="640072"/>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1"/>
            </a:solidFill>
            <a:ln>
              <a:noFill/>
            </a:ln>
            <a:effectLst/>
            <a:extLst/>
          </p:spPr>
          <p:txBody>
            <a:bodyPr wrap="none" anchor="ctr"/>
            <a:lstStyle/>
            <a:p>
              <a:endParaRPr lang="en-US" dirty="0">
                <a:latin typeface="Calibri Light"/>
              </a:endParaRPr>
            </a:p>
          </p:txBody>
        </p:sp>
        <p:sp>
          <p:nvSpPr>
            <p:cNvPr id="432" name="Freeform 10"/>
            <p:cNvSpPr>
              <a:spLocks noChangeAspect="1" noChangeArrowheads="1"/>
            </p:cNvSpPr>
            <p:nvPr/>
          </p:nvSpPr>
          <p:spPr bwMode="auto">
            <a:xfrm>
              <a:off x="4706749" y="8395560"/>
              <a:ext cx="638484" cy="640072"/>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1"/>
            </a:solidFill>
            <a:ln>
              <a:noFill/>
            </a:ln>
            <a:effectLst/>
            <a:extLst/>
          </p:spPr>
          <p:txBody>
            <a:bodyPr wrap="none" anchor="ctr"/>
            <a:lstStyle/>
            <a:p>
              <a:endParaRPr lang="en-US" dirty="0">
                <a:latin typeface="Calibri Light"/>
              </a:endParaRPr>
            </a:p>
          </p:txBody>
        </p:sp>
        <p:sp>
          <p:nvSpPr>
            <p:cNvPr id="431" name="Freeform 10"/>
            <p:cNvSpPr>
              <a:spLocks noChangeAspect="1" noChangeArrowheads="1"/>
            </p:cNvSpPr>
            <p:nvPr/>
          </p:nvSpPr>
          <p:spPr bwMode="auto">
            <a:xfrm>
              <a:off x="3899462" y="7710928"/>
              <a:ext cx="638484" cy="640072"/>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1"/>
            </a:solidFill>
            <a:ln>
              <a:noFill/>
            </a:ln>
            <a:effectLst/>
            <a:extLst/>
          </p:spPr>
          <p:txBody>
            <a:bodyPr wrap="none" anchor="ctr"/>
            <a:lstStyle/>
            <a:p>
              <a:endParaRPr lang="en-US" dirty="0">
                <a:latin typeface="Calibri Light"/>
              </a:endParaRPr>
            </a:p>
          </p:txBody>
        </p:sp>
        <p:sp>
          <p:nvSpPr>
            <p:cNvPr id="328" name="Freeform 17"/>
            <p:cNvSpPr>
              <a:spLocks noChangeArrowheads="1"/>
            </p:cNvSpPr>
            <p:nvPr/>
          </p:nvSpPr>
          <p:spPr bwMode="auto">
            <a:xfrm>
              <a:off x="1717675" y="4221380"/>
              <a:ext cx="6440113" cy="1030687"/>
            </a:xfrm>
            <a:custGeom>
              <a:avLst/>
              <a:gdLst>
                <a:gd name="G0" fmla="+- 1 0 0"/>
                <a:gd name="G1" fmla="+- 1 0 0"/>
                <a:gd name="G2" fmla="+- 1 0 0"/>
                <a:gd name="G3" fmla="+- 575 0 0"/>
                <a:gd name="G4" fmla="+- 1 0 0"/>
                <a:gd name="T0" fmla="*/ 0 w 3562"/>
                <a:gd name="T1" fmla="*/ 0 h 576"/>
                <a:gd name="T2" fmla="*/ 807 w 3562"/>
                <a:gd name="T3" fmla="*/ 0 h 576"/>
                <a:gd name="T4" fmla="*/ 807 w 3562"/>
                <a:gd name="T5" fmla="*/ 130 h 576"/>
                <a:gd name="T6" fmla="*/ 0 w 3562"/>
                <a:gd name="T7" fmla="*/ 130 h 576"/>
                <a:gd name="T8" fmla="*/ 0 w 3562"/>
                <a:gd name="T9" fmla="*/ 0 h 576"/>
              </a:gdLst>
              <a:ahLst/>
              <a:cxnLst>
                <a:cxn ang="0">
                  <a:pos x="T0" y="T1"/>
                </a:cxn>
                <a:cxn ang="0">
                  <a:pos x="T2" y="T3"/>
                </a:cxn>
                <a:cxn ang="0">
                  <a:pos x="T4" y="T5"/>
                </a:cxn>
                <a:cxn ang="0">
                  <a:pos x="T6" y="T7"/>
                </a:cxn>
                <a:cxn ang="0">
                  <a:pos x="T8" y="T9"/>
                </a:cxn>
              </a:cxnLst>
              <a:rect l="0" t="0" r="r" b="b"/>
              <a:pathLst>
                <a:path w="3562" h="576">
                  <a:moveTo>
                    <a:pt x="0" y="0"/>
                  </a:moveTo>
                  <a:lnTo>
                    <a:pt x="3561" y="0"/>
                  </a:lnTo>
                  <a:lnTo>
                    <a:pt x="3561" y="575"/>
                  </a:lnTo>
                  <a:lnTo>
                    <a:pt x="0" y="575"/>
                  </a:lnTo>
                  <a:lnTo>
                    <a:pt x="0" y="0"/>
                  </a:lnTo>
                </a:path>
              </a:pathLst>
            </a:custGeom>
            <a:solidFill>
              <a:schemeClr val="accent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5" name="Freeform 231"/>
            <p:cNvSpPr>
              <a:spLocks noChangeArrowheads="1"/>
            </p:cNvSpPr>
            <p:nvPr/>
          </p:nvSpPr>
          <p:spPr bwMode="auto">
            <a:xfrm>
              <a:off x="4458318" y="4509014"/>
              <a:ext cx="367551" cy="407481"/>
            </a:xfrm>
            <a:custGeom>
              <a:avLst/>
              <a:gdLst>
                <a:gd name="G0" fmla="+- 1 0 0"/>
                <a:gd name="G1" fmla="+- 1 0 0"/>
                <a:gd name="G2" fmla="+- 234 0 0"/>
                <a:gd name="G3" fmla="+- 1 0 0"/>
                <a:gd name="G4" fmla="+- 1 0 0"/>
                <a:gd name="G5" fmla="+- 1 0 0"/>
                <a:gd name="G6" fmla="+- 1 0 0"/>
                <a:gd name="G7" fmla="+- 1 0 0"/>
                <a:gd name="G8" fmla="+- 1 0 0"/>
                <a:gd name="G9" fmla="+- 1 0 0"/>
                <a:gd name="G10" fmla="+- 1 0 0"/>
                <a:gd name="G11" fmla="+- 1 0 0"/>
                <a:gd name="G12" fmla="+- 1 0 0"/>
                <a:gd name="G13" fmla="+- 1 0 0"/>
                <a:gd name="T0" fmla="*/ 12 w 213"/>
                <a:gd name="T1" fmla="*/ 37 h 235"/>
                <a:gd name="T2" fmla="*/ 8 w 213"/>
                <a:gd name="T3" fmla="*/ 52 h 235"/>
                <a:gd name="T4" fmla="*/ 0 w 213"/>
                <a:gd name="T5" fmla="*/ 52 h 235"/>
                <a:gd name="T6" fmla="*/ 19 w 213"/>
                <a:gd name="T7" fmla="*/ 0 h 235"/>
                <a:gd name="T8" fmla="*/ 27 w 213"/>
                <a:gd name="T9" fmla="*/ 0 h 235"/>
                <a:gd name="T10" fmla="*/ 47 w 213"/>
                <a:gd name="T11" fmla="*/ 52 h 235"/>
                <a:gd name="T12" fmla="*/ 39 w 213"/>
                <a:gd name="T13" fmla="*/ 52 h 235"/>
                <a:gd name="T14" fmla="*/ 33 w 213"/>
                <a:gd name="T15" fmla="*/ 37 h 235"/>
                <a:gd name="T16" fmla="*/ 12 w 213"/>
                <a:gd name="T17" fmla="*/ 37 h 235"/>
                <a:gd name="T18" fmla="*/ 31 w 213"/>
                <a:gd name="T19" fmla="*/ 30 h 235"/>
                <a:gd name="T20" fmla="*/ 24 w 213"/>
                <a:gd name="T21" fmla="*/ 8 h 235"/>
                <a:gd name="T22" fmla="*/ 23 w 213"/>
                <a:gd name="T23" fmla="*/ 8 h 235"/>
                <a:gd name="T24" fmla="*/ 15 w 213"/>
                <a:gd name="T25" fmla="*/ 30 h 235"/>
                <a:gd name="T26" fmla="*/ 31 w 213"/>
                <a:gd name="T27" fmla="*/ 3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 h="235">
                  <a:moveTo>
                    <a:pt x="56" y="166"/>
                  </a:moveTo>
                  <a:lnTo>
                    <a:pt x="36" y="234"/>
                  </a:lnTo>
                  <a:lnTo>
                    <a:pt x="0" y="234"/>
                  </a:lnTo>
                  <a:lnTo>
                    <a:pt x="87" y="0"/>
                  </a:lnTo>
                  <a:lnTo>
                    <a:pt x="124" y="0"/>
                  </a:lnTo>
                  <a:lnTo>
                    <a:pt x="212" y="234"/>
                  </a:lnTo>
                  <a:lnTo>
                    <a:pt x="175" y="234"/>
                  </a:lnTo>
                  <a:lnTo>
                    <a:pt x="149" y="166"/>
                  </a:lnTo>
                  <a:lnTo>
                    <a:pt x="56" y="166"/>
                  </a:lnTo>
                  <a:close/>
                  <a:moveTo>
                    <a:pt x="139" y="136"/>
                  </a:moveTo>
                  <a:lnTo>
                    <a:pt x="108" y="37"/>
                  </a:lnTo>
                  <a:lnTo>
                    <a:pt x="103" y="37"/>
                  </a:lnTo>
                  <a:lnTo>
                    <a:pt x="66" y="136"/>
                  </a:lnTo>
                  <a:lnTo>
                    <a:pt x="139" y="136"/>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6" name="Freeform 232"/>
            <p:cNvSpPr>
              <a:spLocks noChangeArrowheads="1"/>
            </p:cNvSpPr>
            <p:nvPr/>
          </p:nvSpPr>
          <p:spPr bwMode="auto">
            <a:xfrm>
              <a:off x="4873811" y="4612881"/>
              <a:ext cx="255686" cy="423460"/>
            </a:xfrm>
            <a:custGeom>
              <a:avLst/>
              <a:gdLst>
                <a:gd name="G0" fmla="+- 5 0 0"/>
                <a:gd name="G1" fmla="+- 5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243 0 0"/>
                <a:gd name="G24" fmla="+- 243 0 0"/>
                <a:gd name="G25" fmla="+- 243 0 0"/>
                <a:gd name="G26" fmla="+- 5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T0" fmla="*/ 0 w 152"/>
                <a:gd name="T1" fmla="*/ 1 h 244"/>
                <a:gd name="T2" fmla="*/ 0 w 152"/>
                <a:gd name="T3" fmla="*/ 1 h 244"/>
                <a:gd name="T4" fmla="*/ 7 w 152"/>
                <a:gd name="T5" fmla="*/ 1 h 244"/>
                <a:gd name="T6" fmla="*/ 7 w 152"/>
                <a:gd name="T7" fmla="*/ 7 h 244"/>
                <a:gd name="T8" fmla="*/ 18 w 152"/>
                <a:gd name="T9" fmla="*/ 0 h 244"/>
                <a:gd name="T10" fmla="*/ 33 w 152"/>
                <a:gd name="T11" fmla="*/ 19 h 244"/>
                <a:gd name="T12" fmla="*/ 17 w 152"/>
                <a:gd name="T13" fmla="*/ 40 h 244"/>
                <a:gd name="T14" fmla="*/ 7 w 152"/>
                <a:gd name="T15" fmla="*/ 35 h 244"/>
                <a:gd name="T16" fmla="*/ 7 w 152"/>
                <a:gd name="T17" fmla="*/ 54 h 244"/>
                <a:gd name="T18" fmla="*/ 0 w 152"/>
                <a:gd name="T19" fmla="*/ 54 h 244"/>
                <a:gd name="T20" fmla="*/ 0 w 152"/>
                <a:gd name="T21" fmla="*/ 1 h 244"/>
                <a:gd name="T22" fmla="*/ 7 w 152"/>
                <a:gd name="T23" fmla="*/ 19 h 244"/>
                <a:gd name="T24" fmla="*/ 7 w 152"/>
                <a:gd name="T25" fmla="*/ 19 h 244"/>
                <a:gd name="T26" fmla="*/ 17 w 152"/>
                <a:gd name="T27" fmla="*/ 35 h 244"/>
                <a:gd name="T28" fmla="*/ 26 w 152"/>
                <a:gd name="T29" fmla="*/ 22 h 244"/>
                <a:gd name="T30" fmla="*/ 17 w 152"/>
                <a:gd name="T31" fmla="*/ 6 h 244"/>
                <a:gd name="T32" fmla="*/ 7 w 152"/>
                <a:gd name="T33" fmla="*/ 19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2" h="244">
                  <a:moveTo>
                    <a:pt x="0" y="5"/>
                  </a:moveTo>
                  <a:lnTo>
                    <a:pt x="0" y="5"/>
                  </a:lnTo>
                  <a:cubicBezTo>
                    <a:pt x="31" y="5"/>
                    <a:pt x="31" y="5"/>
                    <a:pt x="31" y="5"/>
                  </a:cubicBezTo>
                  <a:cubicBezTo>
                    <a:pt x="31" y="31"/>
                    <a:pt x="31" y="31"/>
                    <a:pt x="31" y="31"/>
                  </a:cubicBezTo>
                  <a:cubicBezTo>
                    <a:pt x="36" y="15"/>
                    <a:pt x="53" y="0"/>
                    <a:pt x="83" y="0"/>
                  </a:cubicBezTo>
                  <a:cubicBezTo>
                    <a:pt x="125" y="0"/>
                    <a:pt x="151" y="36"/>
                    <a:pt x="151" y="88"/>
                  </a:cubicBezTo>
                  <a:cubicBezTo>
                    <a:pt x="151" y="124"/>
                    <a:pt x="136" y="181"/>
                    <a:pt x="78" y="181"/>
                  </a:cubicBezTo>
                  <a:cubicBezTo>
                    <a:pt x="53" y="181"/>
                    <a:pt x="41" y="171"/>
                    <a:pt x="31" y="156"/>
                  </a:cubicBezTo>
                  <a:cubicBezTo>
                    <a:pt x="31" y="243"/>
                    <a:pt x="31" y="243"/>
                    <a:pt x="31" y="243"/>
                  </a:cubicBezTo>
                  <a:cubicBezTo>
                    <a:pt x="0" y="243"/>
                    <a:pt x="0" y="243"/>
                    <a:pt x="0" y="243"/>
                  </a:cubicBezTo>
                  <a:lnTo>
                    <a:pt x="0" y="5"/>
                  </a:lnTo>
                  <a:close/>
                  <a:moveTo>
                    <a:pt x="31" y="88"/>
                  </a:moveTo>
                  <a:lnTo>
                    <a:pt x="31" y="88"/>
                  </a:lnTo>
                  <a:cubicBezTo>
                    <a:pt x="31" y="129"/>
                    <a:pt x="47" y="156"/>
                    <a:pt x="78" y="156"/>
                  </a:cubicBezTo>
                  <a:cubicBezTo>
                    <a:pt x="94" y="156"/>
                    <a:pt x="119" y="144"/>
                    <a:pt x="119" y="98"/>
                  </a:cubicBezTo>
                  <a:cubicBezTo>
                    <a:pt x="119" y="73"/>
                    <a:pt x="119" y="25"/>
                    <a:pt x="78" y="25"/>
                  </a:cubicBezTo>
                  <a:cubicBezTo>
                    <a:pt x="31" y="25"/>
                    <a:pt x="31" y="67"/>
                    <a:pt x="31" y="88"/>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7" name="Freeform 233"/>
            <p:cNvSpPr>
              <a:spLocks noChangeArrowheads="1"/>
            </p:cNvSpPr>
            <p:nvPr/>
          </p:nvSpPr>
          <p:spPr bwMode="auto">
            <a:xfrm>
              <a:off x="5209399" y="4612881"/>
              <a:ext cx="135834" cy="30361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76 0 0"/>
                <a:gd name="G25" fmla="+- 176 0 0"/>
                <a:gd name="G26" fmla="+- 176 0 0"/>
                <a:gd name="G27" fmla="+- 5 0 0"/>
                <a:gd name="G28" fmla="+- 5 0 0"/>
                <a:gd name="G29" fmla="+- 5 0 0"/>
                <a:gd name="G30" fmla="+- 1 0 0"/>
                <a:gd name="T0" fmla="*/ 7 w 84"/>
                <a:gd name="T1" fmla="*/ 1 h 177"/>
                <a:gd name="T2" fmla="*/ 7 w 84"/>
                <a:gd name="T3" fmla="*/ 1 h 177"/>
                <a:gd name="T4" fmla="*/ 7 w 84"/>
                <a:gd name="T5" fmla="*/ 8 h 177"/>
                <a:gd name="T6" fmla="*/ 7 w 84"/>
                <a:gd name="T7" fmla="*/ 8 h 177"/>
                <a:gd name="T8" fmla="*/ 17 w 84"/>
                <a:gd name="T9" fmla="*/ 0 h 177"/>
                <a:gd name="T10" fmla="*/ 18 w 84"/>
                <a:gd name="T11" fmla="*/ 0 h 177"/>
                <a:gd name="T12" fmla="*/ 18 w 84"/>
                <a:gd name="T13" fmla="*/ 7 h 177"/>
                <a:gd name="T14" fmla="*/ 16 w 84"/>
                <a:gd name="T15" fmla="*/ 7 h 177"/>
                <a:gd name="T16" fmla="*/ 7 w 84"/>
                <a:gd name="T17" fmla="*/ 17 h 177"/>
                <a:gd name="T18" fmla="*/ 7 w 84"/>
                <a:gd name="T19" fmla="*/ 39 h 177"/>
                <a:gd name="T20" fmla="*/ 0 w 84"/>
                <a:gd name="T21" fmla="*/ 39 h 177"/>
                <a:gd name="T22" fmla="*/ 0 w 84"/>
                <a:gd name="T23" fmla="*/ 1 h 177"/>
                <a:gd name="T24" fmla="*/ 7 w 84"/>
                <a:gd name="T25"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77">
                  <a:moveTo>
                    <a:pt x="31" y="5"/>
                  </a:moveTo>
                  <a:lnTo>
                    <a:pt x="31" y="5"/>
                  </a:lnTo>
                  <a:cubicBezTo>
                    <a:pt x="31" y="36"/>
                    <a:pt x="31" y="36"/>
                    <a:pt x="31" y="36"/>
                  </a:cubicBezTo>
                  <a:cubicBezTo>
                    <a:pt x="41" y="15"/>
                    <a:pt x="57" y="0"/>
                    <a:pt x="78" y="0"/>
                  </a:cubicBezTo>
                  <a:cubicBezTo>
                    <a:pt x="83" y="0"/>
                    <a:pt x="83" y="0"/>
                    <a:pt x="83" y="0"/>
                  </a:cubicBezTo>
                  <a:cubicBezTo>
                    <a:pt x="83" y="31"/>
                    <a:pt x="83" y="31"/>
                    <a:pt x="83" y="31"/>
                  </a:cubicBezTo>
                  <a:cubicBezTo>
                    <a:pt x="73" y="31"/>
                    <a:pt x="73" y="31"/>
                    <a:pt x="73" y="31"/>
                  </a:cubicBezTo>
                  <a:cubicBezTo>
                    <a:pt x="46" y="31"/>
                    <a:pt x="31" y="51"/>
                    <a:pt x="31" y="78"/>
                  </a:cubicBezTo>
                  <a:cubicBezTo>
                    <a:pt x="31" y="176"/>
                    <a:pt x="31" y="176"/>
                    <a:pt x="31" y="176"/>
                  </a:cubicBezTo>
                  <a:cubicBezTo>
                    <a:pt x="0" y="176"/>
                    <a:pt x="0" y="176"/>
                    <a:pt x="0" y="176"/>
                  </a:cubicBezTo>
                  <a:cubicBezTo>
                    <a:pt x="0" y="5"/>
                    <a:pt x="0" y="5"/>
                    <a:pt x="0" y="5"/>
                  </a:cubicBezTo>
                  <a:lnTo>
                    <a:pt x="31"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8" name="Freeform 234"/>
            <p:cNvSpPr>
              <a:spLocks noChangeArrowheads="1"/>
            </p:cNvSpPr>
            <p:nvPr/>
          </p:nvSpPr>
          <p:spPr bwMode="auto">
            <a:xfrm>
              <a:off x="5401165" y="4509014"/>
              <a:ext cx="39951" cy="407481"/>
            </a:xfrm>
            <a:custGeom>
              <a:avLst/>
              <a:gdLst>
                <a:gd name="G0" fmla="+- 32 0 0"/>
                <a:gd name="G1" fmla="+- 1 0 0"/>
                <a:gd name="G2" fmla="+- 1 0 0"/>
                <a:gd name="G3" fmla="+- 1 0 0"/>
                <a:gd name="G4" fmla="+- 32 0 0"/>
                <a:gd name="G5" fmla="+- 1 0 0"/>
                <a:gd name="G6" fmla="+- 234 0 0"/>
                <a:gd name="G7" fmla="+- 63 0 0"/>
                <a:gd name="G8" fmla="+- 1 0 0"/>
                <a:gd name="G9" fmla="+- 1 0 0"/>
                <a:gd name="T0" fmla="*/ 0 w 32"/>
                <a:gd name="T1" fmla="*/ 7 h 235"/>
                <a:gd name="T2" fmla="*/ 0 w 32"/>
                <a:gd name="T3" fmla="*/ 0 h 235"/>
                <a:gd name="T4" fmla="*/ 6 w 32"/>
                <a:gd name="T5" fmla="*/ 0 h 235"/>
                <a:gd name="T6" fmla="*/ 6 w 32"/>
                <a:gd name="T7" fmla="*/ 7 h 235"/>
                <a:gd name="T8" fmla="*/ 0 w 32"/>
                <a:gd name="T9" fmla="*/ 7 h 235"/>
                <a:gd name="T10" fmla="*/ 6 w 32"/>
                <a:gd name="T11" fmla="*/ 52 h 235"/>
                <a:gd name="T12" fmla="*/ 0 w 32"/>
                <a:gd name="T13" fmla="*/ 52 h 235"/>
                <a:gd name="T14" fmla="*/ 0 w 32"/>
                <a:gd name="T15" fmla="*/ 14 h 235"/>
                <a:gd name="T16" fmla="*/ 6 w 32"/>
                <a:gd name="T17" fmla="*/ 14 h 235"/>
                <a:gd name="T18" fmla="*/ 6 w 32"/>
                <a:gd name="T19" fmla="*/ 5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235">
                  <a:moveTo>
                    <a:pt x="0" y="32"/>
                  </a:moveTo>
                  <a:lnTo>
                    <a:pt x="0" y="0"/>
                  </a:lnTo>
                  <a:lnTo>
                    <a:pt x="31" y="0"/>
                  </a:lnTo>
                  <a:lnTo>
                    <a:pt x="31" y="32"/>
                  </a:lnTo>
                  <a:lnTo>
                    <a:pt x="0" y="32"/>
                  </a:lnTo>
                  <a:close/>
                  <a:moveTo>
                    <a:pt x="31" y="234"/>
                  </a:moveTo>
                  <a:lnTo>
                    <a:pt x="0" y="234"/>
                  </a:lnTo>
                  <a:lnTo>
                    <a:pt x="0" y="63"/>
                  </a:lnTo>
                  <a:lnTo>
                    <a:pt x="31" y="63"/>
                  </a:lnTo>
                  <a:lnTo>
                    <a:pt x="31" y="234"/>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9" name="Freeform 235"/>
            <p:cNvSpPr>
              <a:spLocks noChangeArrowheads="1"/>
            </p:cNvSpPr>
            <p:nvPr/>
          </p:nvSpPr>
          <p:spPr bwMode="auto">
            <a:xfrm>
              <a:off x="5536999" y="4509014"/>
              <a:ext cx="31961" cy="407481"/>
            </a:xfrm>
            <a:custGeom>
              <a:avLst/>
              <a:gdLst>
                <a:gd name="G0" fmla="+- 1 0 0"/>
                <a:gd name="G1" fmla="+- 234 0 0"/>
                <a:gd name="G2" fmla="+- 1 0 0"/>
                <a:gd name="G3" fmla="+- 1 0 0"/>
                <a:gd name="G4" fmla="+- 1 0 0"/>
                <a:gd name="T0" fmla="*/ 5 w 27"/>
                <a:gd name="T1" fmla="*/ 52 h 235"/>
                <a:gd name="T2" fmla="*/ 0 w 27"/>
                <a:gd name="T3" fmla="*/ 52 h 235"/>
                <a:gd name="T4" fmla="*/ 0 w 27"/>
                <a:gd name="T5" fmla="*/ 0 h 235"/>
                <a:gd name="T6" fmla="*/ 5 w 27"/>
                <a:gd name="T7" fmla="*/ 0 h 235"/>
                <a:gd name="T8" fmla="*/ 5 w 27"/>
                <a:gd name="T9" fmla="*/ 52 h 235"/>
              </a:gdLst>
              <a:ahLst/>
              <a:cxnLst>
                <a:cxn ang="0">
                  <a:pos x="T0" y="T1"/>
                </a:cxn>
                <a:cxn ang="0">
                  <a:pos x="T2" y="T3"/>
                </a:cxn>
                <a:cxn ang="0">
                  <a:pos x="T4" y="T5"/>
                </a:cxn>
                <a:cxn ang="0">
                  <a:pos x="T6" y="T7"/>
                </a:cxn>
                <a:cxn ang="0">
                  <a:pos x="T8" y="T9"/>
                </a:cxn>
              </a:cxnLst>
              <a:rect l="0" t="0" r="r" b="b"/>
              <a:pathLst>
                <a:path w="27" h="235">
                  <a:moveTo>
                    <a:pt x="26" y="234"/>
                  </a:moveTo>
                  <a:lnTo>
                    <a:pt x="0" y="234"/>
                  </a:lnTo>
                  <a:lnTo>
                    <a:pt x="0" y="0"/>
                  </a:lnTo>
                  <a:lnTo>
                    <a:pt x="26" y="0"/>
                  </a:lnTo>
                  <a:lnTo>
                    <a:pt x="26" y="234"/>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0" name="Freeform 236"/>
            <p:cNvSpPr>
              <a:spLocks noChangeArrowheads="1"/>
            </p:cNvSpPr>
            <p:nvPr/>
          </p:nvSpPr>
          <p:spPr bwMode="auto">
            <a:xfrm>
              <a:off x="2388854" y="5691509"/>
              <a:ext cx="127844"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30 256 1"/>
                <a:gd name="T1" fmla="*/ 0 256 1"/>
                <a:gd name="G21" fmla="+- 0 T0 T1"/>
                <a:gd name="G22" fmla="cos G20 G21"/>
                <a:gd name="G23" fmla="+- 130 0 0"/>
                <a:gd name="G24" fmla="+- 130 0 0"/>
                <a:gd name="G25" fmla="+- 125 0 0"/>
                <a:gd name="G26" fmla="+- 109 0 0"/>
                <a:gd name="G27" fmla="+- 99 0 0"/>
                <a:gd name="G28" fmla="+- 99 0 0"/>
                <a:gd name="G29" fmla="+- 99 0 0"/>
                <a:gd name="G30" fmla="+- 99 0 0"/>
                <a:gd name="G31" fmla="*/ 1 0 0"/>
                <a:gd name="T2" fmla="*/ 109 256 1"/>
                <a:gd name="T3" fmla="*/ 0 256 1"/>
                <a:gd name="G32" fmla="+- 0 T2 T3"/>
                <a:gd name="G33" fmla="cos G31 G32"/>
                <a:gd name="G34" fmla="+- 1 0 0"/>
                <a:gd name="G35" fmla="+- 1 0 0"/>
                <a:gd name="G36" fmla="+- 1 0 0"/>
                <a:gd name="G37" fmla="+- 1 0 0"/>
                <a:gd name="G38" fmla="+- 1 0 0"/>
                <a:gd name="G39" fmla="+- 1 0 0"/>
                <a:gd name="G40" fmla="+- 1 0 0"/>
                <a:gd name="G41" fmla="+- 1 0 0"/>
                <a:gd name="G42" fmla="+- 1 0 0"/>
                <a:gd name="G43" fmla="+- 58 0 0"/>
                <a:gd name="G44" fmla="+- 37 0 0"/>
                <a:gd name="G45" fmla="+- 16 0 0"/>
                <a:gd name="G46" fmla="+- 1 0 0"/>
                <a:gd name="G47" fmla="+- 1 0 0"/>
                <a:gd name="G48" fmla="+- 1 0 0"/>
                <a:gd name="G49" fmla="+- 1 0 0"/>
                <a:gd name="G50" fmla="+- 1 0 0"/>
                <a:gd name="G51" fmla="+- 1 0 0"/>
                <a:gd name="G52" fmla="+- 1 0 0"/>
                <a:gd name="G53" fmla="+- 1 0 0"/>
                <a:gd name="G54" fmla="+- 1 0 0"/>
                <a:gd name="T4" fmla="*/ 14 w 79"/>
                <a:gd name="T5" fmla="*/ 7 h 137"/>
                <a:gd name="T6" fmla="*/ 14 w 79"/>
                <a:gd name="T7" fmla="*/ 7 h 137"/>
                <a:gd name="T8" fmla="*/ 9 w 79"/>
                <a:gd name="T9" fmla="*/ 1 h 137"/>
                <a:gd name="T10" fmla="*/ 5 w 79"/>
                <a:gd name="T11" fmla="*/ 6 h 137"/>
                <a:gd name="T12" fmla="*/ 10 w 79"/>
                <a:gd name="T13" fmla="*/ 13 h 137"/>
                <a:gd name="T14" fmla="*/ 17 w 79"/>
                <a:gd name="T15" fmla="*/ 22 h 137"/>
                <a:gd name="T16" fmla="*/ 8 w 79"/>
                <a:gd name="T17" fmla="*/ 30 h 137"/>
                <a:gd name="T18" fmla="*/ 3 w 79"/>
                <a:gd name="T19" fmla="*/ 30 h 137"/>
                <a:gd name="T20" fmla="*/ 1 w 79"/>
                <a:gd name="T21" fmla="*/ 28 h 137"/>
                <a:gd name="T22" fmla="*/ 0 w 79"/>
                <a:gd name="T23" fmla="*/ 22 h 137"/>
                <a:gd name="T24" fmla="*/ 1 w 79"/>
                <a:gd name="T25" fmla="*/ 22 h 137"/>
                <a:gd name="T26" fmla="*/ 9 w 79"/>
                <a:gd name="T27" fmla="*/ 28 h 137"/>
                <a:gd name="T28" fmla="*/ 13 w 79"/>
                <a:gd name="T29" fmla="*/ 23 h 137"/>
                <a:gd name="T30" fmla="*/ 8 w 79"/>
                <a:gd name="T31" fmla="*/ 16 h 137"/>
                <a:gd name="T32" fmla="*/ 1 w 79"/>
                <a:gd name="T33" fmla="*/ 8 h 137"/>
                <a:gd name="T34" fmla="*/ 10 w 79"/>
                <a:gd name="T35" fmla="*/ 0 h 137"/>
                <a:gd name="T36" fmla="*/ 16 w 79"/>
                <a:gd name="T37" fmla="*/ 1 h 137"/>
                <a:gd name="T38" fmla="*/ 16 w 79"/>
                <a:gd name="T39" fmla="*/ 7 h 137"/>
                <a:gd name="T40" fmla="*/ 14 w 79"/>
                <a:gd name="T41" fmla="*/ 7 h 13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137">
                  <a:moveTo>
                    <a:pt x="67" y="32"/>
                  </a:moveTo>
                  <a:lnTo>
                    <a:pt x="67" y="32"/>
                  </a:lnTo>
                  <a:cubicBezTo>
                    <a:pt x="62" y="21"/>
                    <a:pt x="57" y="6"/>
                    <a:pt x="42" y="6"/>
                  </a:cubicBezTo>
                  <a:cubicBezTo>
                    <a:pt x="26" y="6"/>
                    <a:pt x="21" y="16"/>
                    <a:pt x="21" y="26"/>
                  </a:cubicBezTo>
                  <a:cubicBezTo>
                    <a:pt x="21" y="42"/>
                    <a:pt x="32" y="53"/>
                    <a:pt x="47" y="58"/>
                  </a:cubicBezTo>
                  <a:cubicBezTo>
                    <a:pt x="62" y="68"/>
                    <a:pt x="78" y="78"/>
                    <a:pt x="78" y="99"/>
                  </a:cubicBezTo>
                  <a:cubicBezTo>
                    <a:pt x="78" y="120"/>
                    <a:pt x="62" y="136"/>
                    <a:pt x="37" y="136"/>
                  </a:cubicBezTo>
                  <a:cubicBezTo>
                    <a:pt x="26" y="136"/>
                    <a:pt x="21" y="136"/>
                    <a:pt x="16" y="136"/>
                  </a:cubicBezTo>
                  <a:cubicBezTo>
                    <a:pt x="10" y="130"/>
                    <a:pt x="5" y="130"/>
                    <a:pt x="5" y="130"/>
                  </a:cubicBezTo>
                  <a:cubicBezTo>
                    <a:pt x="5" y="125"/>
                    <a:pt x="0" y="109"/>
                    <a:pt x="0" y="99"/>
                  </a:cubicBezTo>
                  <a:cubicBezTo>
                    <a:pt x="5" y="99"/>
                    <a:pt x="5" y="99"/>
                    <a:pt x="5" y="99"/>
                  </a:cubicBezTo>
                  <a:cubicBezTo>
                    <a:pt x="10" y="109"/>
                    <a:pt x="21" y="130"/>
                    <a:pt x="42" y="130"/>
                  </a:cubicBezTo>
                  <a:cubicBezTo>
                    <a:pt x="52" y="130"/>
                    <a:pt x="62" y="120"/>
                    <a:pt x="62" y="104"/>
                  </a:cubicBezTo>
                  <a:cubicBezTo>
                    <a:pt x="62" y="89"/>
                    <a:pt x="52" y="83"/>
                    <a:pt x="37" y="73"/>
                  </a:cubicBezTo>
                  <a:cubicBezTo>
                    <a:pt x="26" y="68"/>
                    <a:pt x="5" y="58"/>
                    <a:pt x="5" y="37"/>
                  </a:cubicBezTo>
                  <a:cubicBezTo>
                    <a:pt x="5" y="16"/>
                    <a:pt x="21" y="0"/>
                    <a:pt x="47" y="0"/>
                  </a:cubicBezTo>
                  <a:cubicBezTo>
                    <a:pt x="57" y="0"/>
                    <a:pt x="62" y="0"/>
                    <a:pt x="73" y="6"/>
                  </a:cubicBezTo>
                  <a:cubicBezTo>
                    <a:pt x="73" y="11"/>
                    <a:pt x="73" y="21"/>
                    <a:pt x="73" y="32"/>
                  </a:cubicBezTo>
                  <a:lnTo>
                    <a:pt x="67" y="32"/>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1" name="Freeform 237"/>
            <p:cNvSpPr>
              <a:spLocks noChangeArrowheads="1"/>
            </p:cNvSpPr>
            <p:nvPr/>
          </p:nvSpPr>
          <p:spPr bwMode="auto">
            <a:xfrm>
              <a:off x="2548657" y="5771407"/>
              <a:ext cx="159805" cy="15979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1 0 0"/>
                <a:gd name="G26" fmla="+- 5 0 0"/>
                <a:gd name="G27" fmla="+- 5 0 0"/>
                <a:gd name="G28" fmla="+- 5 0 0"/>
                <a:gd name="G29" fmla="*/ 1 0 0"/>
                <a:gd name="T0" fmla="*/ 5 256 1"/>
                <a:gd name="T1" fmla="*/ 0 256 1"/>
                <a:gd name="G30" fmla="+- 0 T0 T1"/>
                <a:gd name="G31" fmla="cos G29 G3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2" fmla="*/ 21 w 99"/>
                <a:gd name="T3" fmla="*/ 19 h 95"/>
                <a:gd name="T4" fmla="*/ 21 w 99"/>
                <a:gd name="T5" fmla="*/ 19 h 95"/>
                <a:gd name="T6" fmla="*/ 15 w 99"/>
                <a:gd name="T7" fmla="*/ 21 h 95"/>
                <a:gd name="T8" fmla="*/ 14 w 99"/>
                <a:gd name="T9" fmla="*/ 21 h 95"/>
                <a:gd name="T10" fmla="*/ 14 w 99"/>
                <a:gd name="T11" fmla="*/ 17 h 95"/>
                <a:gd name="T12" fmla="*/ 12 w 99"/>
                <a:gd name="T13" fmla="*/ 19 h 95"/>
                <a:gd name="T14" fmla="*/ 9 w 99"/>
                <a:gd name="T15" fmla="*/ 21 h 95"/>
                <a:gd name="T16" fmla="*/ 3 w 99"/>
                <a:gd name="T17" fmla="*/ 14 h 95"/>
                <a:gd name="T18" fmla="*/ 3 w 99"/>
                <a:gd name="T19" fmla="*/ 6 h 95"/>
                <a:gd name="T20" fmla="*/ 0 w 99"/>
                <a:gd name="T21" fmla="*/ 2 h 95"/>
                <a:gd name="T22" fmla="*/ 0 w 99"/>
                <a:gd name="T23" fmla="*/ 1 h 95"/>
                <a:gd name="T24" fmla="*/ 7 w 99"/>
                <a:gd name="T25" fmla="*/ 0 h 95"/>
                <a:gd name="T26" fmla="*/ 7 w 99"/>
                <a:gd name="T27" fmla="*/ 7 h 95"/>
                <a:gd name="T28" fmla="*/ 7 w 99"/>
                <a:gd name="T29" fmla="*/ 13 h 95"/>
                <a:gd name="T30" fmla="*/ 10 w 99"/>
                <a:gd name="T31" fmla="*/ 18 h 95"/>
                <a:gd name="T32" fmla="*/ 14 w 99"/>
                <a:gd name="T33" fmla="*/ 16 h 95"/>
                <a:gd name="T34" fmla="*/ 14 w 99"/>
                <a:gd name="T35" fmla="*/ 6 h 95"/>
                <a:gd name="T36" fmla="*/ 11 w 99"/>
                <a:gd name="T37" fmla="*/ 2 h 95"/>
                <a:gd name="T38" fmla="*/ 11 w 99"/>
                <a:gd name="T39" fmla="*/ 1 h 95"/>
                <a:gd name="T40" fmla="*/ 19 w 99"/>
                <a:gd name="T41" fmla="*/ 0 h 95"/>
                <a:gd name="T42" fmla="*/ 19 w 99"/>
                <a:gd name="T43" fmla="*/ 15 h 95"/>
                <a:gd name="T44" fmla="*/ 20 w 99"/>
                <a:gd name="T45" fmla="*/ 18 h 95"/>
                <a:gd name="T46" fmla="*/ 21 w 99"/>
                <a:gd name="T47" fmla="*/ 18 h 95"/>
                <a:gd name="T48" fmla="*/ 21 w 99"/>
                <a:gd name="T49" fmla="*/ 19 h 9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9" h="95">
                  <a:moveTo>
                    <a:pt x="98" y="88"/>
                  </a:moveTo>
                  <a:lnTo>
                    <a:pt x="98" y="88"/>
                  </a:lnTo>
                  <a:cubicBezTo>
                    <a:pt x="93" y="88"/>
                    <a:pt x="83" y="94"/>
                    <a:pt x="73" y="94"/>
                  </a:cubicBezTo>
                  <a:cubicBezTo>
                    <a:pt x="68" y="94"/>
                    <a:pt x="68" y="94"/>
                    <a:pt x="68" y="94"/>
                  </a:cubicBezTo>
                  <a:cubicBezTo>
                    <a:pt x="68" y="78"/>
                    <a:pt x="68" y="78"/>
                    <a:pt x="68" y="78"/>
                  </a:cubicBezTo>
                  <a:cubicBezTo>
                    <a:pt x="68" y="83"/>
                    <a:pt x="62" y="88"/>
                    <a:pt x="57" y="88"/>
                  </a:cubicBezTo>
                  <a:cubicBezTo>
                    <a:pt x="47" y="94"/>
                    <a:pt x="47" y="94"/>
                    <a:pt x="42" y="94"/>
                  </a:cubicBezTo>
                  <a:cubicBezTo>
                    <a:pt x="26" y="94"/>
                    <a:pt x="15" y="88"/>
                    <a:pt x="15" y="62"/>
                  </a:cubicBezTo>
                  <a:cubicBezTo>
                    <a:pt x="15" y="26"/>
                    <a:pt x="15" y="26"/>
                    <a:pt x="15" y="26"/>
                  </a:cubicBezTo>
                  <a:cubicBezTo>
                    <a:pt x="15" y="16"/>
                    <a:pt x="15" y="11"/>
                    <a:pt x="0" y="11"/>
                  </a:cubicBezTo>
                  <a:cubicBezTo>
                    <a:pt x="0" y="5"/>
                    <a:pt x="0" y="5"/>
                    <a:pt x="0" y="5"/>
                  </a:cubicBezTo>
                  <a:cubicBezTo>
                    <a:pt x="10" y="5"/>
                    <a:pt x="21" y="5"/>
                    <a:pt x="32" y="0"/>
                  </a:cubicBezTo>
                  <a:cubicBezTo>
                    <a:pt x="32" y="11"/>
                    <a:pt x="32" y="21"/>
                    <a:pt x="32" y="31"/>
                  </a:cubicBezTo>
                  <a:cubicBezTo>
                    <a:pt x="32" y="57"/>
                    <a:pt x="32" y="57"/>
                    <a:pt x="32" y="57"/>
                  </a:cubicBezTo>
                  <a:cubicBezTo>
                    <a:pt x="32" y="78"/>
                    <a:pt x="42" y="83"/>
                    <a:pt x="47" y="83"/>
                  </a:cubicBezTo>
                  <a:cubicBezTo>
                    <a:pt x="57" y="83"/>
                    <a:pt x="62" y="78"/>
                    <a:pt x="68" y="73"/>
                  </a:cubicBezTo>
                  <a:cubicBezTo>
                    <a:pt x="68" y="26"/>
                    <a:pt x="68" y="26"/>
                    <a:pt x="68" y="26"/>
                  </a:cubicBezTo>
                  <a:cubicBezTo>
                    <a:pt x="68" y="16"/>
                    <a:pt x="68" y="11"/>
                    <a:pt x="52" y="11"/>
                  </a:cubicBezTo>
                  <a:cubicBezTo>
                    <a:pt x="52" y="5"/>
                    <a:pt x="52" y="5"/>
                    <a:pt x="52" y="5"/>
                  </a:cubicBezTo>
                  <a:cubicBezTo>
                    <a:pt x="62" y="5"/>
                    <a:pt x="78" y="5"/>
                    <a:pt x="88" y="0"/>
                  </a:cubicBezTo>
                  <a:cubicBezTo>
                    <a:pt x="88" y="67"/>
                    <a:pt x="88" y="67"/>
                    <a:pt x="88" y="67"/>
                  </a:cubicBezTo>
                  <a:cubicBezTo>
                    <a:pt x="88" y="78"/>
                    <a:pt x="88" y="83"/>
                    <a:pt x="93" y="83"/>
                  </a:cubicBezTo>
                  <a:cubicBezTo>
                    <a:pt x="98" y="83"/>
                    <a:pt x="98" y="83"/>
                    <a:pt x="98" y="83"/>
                  </a:cubicBezTo>
                  <a:lnTo>
                    <a:pt x="98" y="88"/>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2" name="Freeform 238"/>
            <p:cNvSpPr>
              <a:spLocks noChangeArrowheads="1"/>
            </p:cNvSpPr>
            <p:nvPr/>
          </p:nvSpPr>
          <p:spPr bwMode="auto">
            <a:xfrm>
              <a:off x="3139933" y="5691509"/>
              <a:ext cx="295639" cy="231705"/>
            </a:xfrm>
            <a:custGeom>
              <a:avLst/>
              <a:gdLst>
                <a:gd name="G0" fmla="+- 1 0 0"/>
                <a:gd name="G1" fmla="+- 1 0 0"/>
                <a:gd name="G2" fmla="+- 1 0 0"/>
                <a:gd name="G3" fmla="+- 1 0 0"/>
                <a:gd name="G4" fmla="+- 1 0 0"/>
                <a:gd name="G5" fmla="*/ 1 0 0"/>
                <a:gd name="G6" fmla="cos 54736 G5"/>
                <a:gd name="G7" fmla="*/ 1 0 0"/>
                <a:gd name="G8" fmla="sin 54861 G7"/>
                <a:gd name="G9" fmla="+- G6 G8 0"/>
                <a:gd name="G10" fmla="+- G9 10800 0"/>
                <a:gd name="G11" fmla="+- 1 0 0"/>
                <a:gd name="G12" fmla="+- 1 0 0"/>
                <a:gd name="G13" fmla="*/ 1 0 0"/>
                <a:gd name="G14" fmla="cos 54736 G13"/>
                <a:gd name="G15" fmla="*/ 1 0 0"/>
                <a:gd name="G16" fmla="sin 54757 G15"/>
                <a:gd name="G17" fmla="+- G14 G16 0"/>
                <a:gd name="G18" fmla="+- G17 10800 0"/>
                <a:gd name="G19" fmla="*/ 1 0 0"/>
                <a:gd name="G20" fmla="cos 54736 G19"/>
                <a:gd name="G21" fmla="*/ 1 0 0"/>
                <a:gd name="G22" fmla="sin 54757 G21"/>
                <a:gd name="G23" fmla="+- G20 G22 0"/>
                <a:gd name="G24" fmla="+- G23 10800 0"/>
                <a:gd name="G25" fmla="*/ 1 0 0"/>
                <a:gd name="G26" fmla="cos 54736 G25"/>
                <a:gd name="G27" fmla="*/ 1 0 0"/>
                <a:gd name="G28" fmla="sin 54757 G27"/>
                <a:gd name="G29" fmla="+- G26 G28 0"/>
                <a:gd name="G30" fmla="+- G29 10800 0"/>
                <a:gd name="G31" fmla="*/ 1 0 0"/>
                <a:gd name="G32" fmla="cos 54736 G31"/>
                <a:gd name="G33" fmla="*/ 1 0 0"/>
                <a:gd name="G34" fmla="sin 54757 G33"/>
                <a:gd name="G35" fmla="+- G32 G34 0"/>
                <a:gd name="G36" fmla="+- G35 1080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36 0 0"/>
                <a:gd name="G60" fmla="+- 136 0 0"/>
                <a:gd name="G61" fmla="+- 136 0 0"/>
                <a:gd name="G62" fmla="+- 130 0 0"/>
                <a:gd name="G63" fmla="+- 130 0 0"/>
                <a:gd name="G64" fmla="+- 130 0 0"/>
                <a:gd name="G65" fmla="*/ 1 0 0"/>
                <a:gd name="T0" fmla="*/ 125 256 1"/>
                <a:gd name="T1" fmla="*/ 0 256 1"/>
                <a:gd name="G66" fmla="+- 0 T0 T1"/>
                <a:gd name="G67" fmla="cos G65 G66"/>
                <a:gd name="G68" fmla="*/ 1 0 0"/>
                <a:gd name="G69" fmla="*/ 1 0 0"/>
                <a:gd name="G70" fmla="+- 1 0 0"/>
                <a:gd name="G71" fmla="+- 1 0 0"/>
                <a:gd name="G72" fmla="+- 1 0 0"/>
                <a:gd name="G73" fmla="+- 1 0 0"/>
                <a:gd name="G74" fmla="+- 1 0 0"/>
                <a:gd name="G75" fmla="+- 1 0 0"/>
                <a:gd name="G76" fmla="+- 1 0 0"/>
                <a:gd name="G77" fmla="+- 1 0 0"/>
                <a:gd name="G78" fmla="+- 11 0 0"/>
                <a:gd name="G79" fmla="*/ 1 0 0"/>
                <a:gd name="G80" fmla="*/ 1 0 0"/>
                <a:gd name="G81" fmla="*/ 1 0 0"/>
                <a:gd name="G82" fmla="+- 1 0 0"/>
                <a:gd name="G83" fmla="+- 1 0 0"/>
                <a:gd name="G84" fmla="+- 1 0 0"/>
                <a:gd name="G85" fmla="+- 1 0 0"/>
                <a:gd name="G86" fmla="+- 1 0 0"/>
                <a:gd name="G87" fmla="+- 1 0 0"/>
                <a:gd name="G88" fmla="+- 1 0 0"/>
                <a:gd name="G89" fmla="+- 1 0 0"/>
                <a:gd name="G90" fmla="+- 1 0 0"/>
                <a:gd name="G91" fmla="+- 1 0 0"/>
                <a:gd name="G92" fmla="+- 1 0 0"/>
                <a:gd name="G93" fmla="+- 1 0 0"/>
                <a:gd name="G94" fmla="+- 1 0 0"/>
                <a:gd name="G95" fmla="+- 1 0 0"/>
                <a:gd name="G96" fmla="+- 1 0 0"/>
                <a:gd name="G97" fmla="+- 1 0 0"/>
                <a:gd name="G98" fmla="+- 1 0 0"/>
                <a:gd name="G99" fmla="+- 1 0 0"/>
                <a:gd name="G100" fmla="+- 1 0 0"/>
                <a:gd name="G101" fmla="+- 1 0 0"/>
                <a:gd name="G102" fmla="+- 1 0 0"/>
                <a:gd name="G103" fmla="+- 1 0 0"/>
                <a:gd name="G104" fmla="+- 1 0 0"/>
                <a:gd name="G105" fmla="+- 1 0 0"/>
                <a:gd name="G106" fmla="+- 1 0 0"/>
                <a:gd name="G107" fmla="+- 1 0 0"/>
                <a:gd name="G108" fmla="+- 1 0 0"/>
                <a:gd name="G109" fmla="+- 1 0 0"/>
                <a:gd name="T2" fmla="*/ 25 w 172"/>
                <a:gd name="T3" fmla="*/ 30 h 137"/>
                <a:gd name="T4" fmla="*/ 25 w 172"/>
                <a:gd name="T5" fmla="*/ 30 h 137"/>
                <a:gd name="T6" fmla="*/ 25 w 172"/>
                <a:gd name="T7" fmla="*/ 28 h 137"/>
                <a:gd name="T8" fmla="*/ 30 w 172"/>
                <a:gd name="T9" fmla="*/ 23 h 137"/>
                <a:gd name="T10" fmla="*/ 29 w 172"/>
                <a:gd name="T11" fmla="*/ 5 h 137"/>
                <a:gd name="T12" fmla="*/ 29 w 172"/>
                <a:gd name="T13" fmla="*/ 5 h 137"/>
                <a:gd name="T14" fmla="*/ 18 w 172"/>
                <a:gd name="T15" fmla="*/ 28 h 137"/>
                <a:gd name="T16" fmla="*/ 17 w 172"/>
                <a:gd name="T17" fmla="*/ 28 h 137"/>
                <a:gd name="T18" fmla="*/ 7 w 172"/>
                <a:gd name="T19" fmla="*/ 6 h 137"/>
                <a:gd name="T20" fmla="*/ 7 w 172"/>
                <a:gd name="T21" fmla="*/ 6 h 137"/>
                <a:gd name="T22" fmla="*/ 7 w 172"/>
                <a:gd name="T23" fmla="*/ 18 h 137"/>
                <a:gd name="T24" fmla="*/ 7 w 172"/>
                <a:gd name="T25" fmla="*/ 25 h 137"/>
                <a:gd name="T26" fmla="*/ 10 w 172"/>
                <a:gd name="T27" fmla="*/ 28 h 137"/>
                <a:gd name="T28" fmla="*/ 10 w 172"/>
                <a:gd name="T29" fmla="*/ 30 h 137"/>
                <a:gd name="T30" fmla="*/ 0 w 172"/>
                <a:gd name="T31" fmla="*/ 30 h 137"/>
                <a:gd name="T32" fmla="*/ 0 w 172"/>
                <a:gd name="T33" fmla="*/ 28 h 137"/>
                <a:gd name="T34" fmla="*/ 3 w 172"/>
                <a:gd name="T35" fmla="*/ 25 h 137"/>
                <a:gd name="T36" fmla="*/ 4 w 172"/>
                <a:gd name="T37" fmla="*/ 17 h 137"/>
                <a:gd name="T38" fmla="*/ 6 w 172"/>
                <a:gd name="T39" fmla="*/ 8 h 137"/>
                <a:gd name="T40" fmla="*/ 1 w 172"/>
                <a:gd name="T41" fmla="*/ 2 h 137"/>
                <a:gd name="T42" fmla="*/ 1 w 172"/>
                <a:gd name="T43" fmla="*/ 0 h 137"/>
                <a:gd name="T44" fmla="*/ 9 w 172"/>
                <a:gd name="T45" fmla="*/ 0 h 137"/>
                <a:gd name="T46" fmla="*/ 19 w 172"/>
                <a:gd name="T47" fmla="*/ 23 h 137"/>
                <a:gd name="T48" fmla="*/ 30 w 172"/>
                <a:gd name="T49" fmla="*/ 0 h 137"/>
                <a:gd name="T50" fmla="*/ 37 w 172"/>
                <a:gd name="T51" fmla="*/ 0 h 137"/>
                <a:gd name="T52" fmla="*/ 37 w 172"/>
                <a:gd name="T53" fmla="*/ 2 h 137"/>
                <a:gd name="T54" fmla="*/ 33 w 172"/>
                <a:gd name="T55" fmla="*/ 7 h 137"/>
                <a:gd name="T56" fmla="*/ 33 w 172"/>
                <a:gd name="T57" fmla="*/ 23 h 137"/>
                <a:gd name="T58" fmla="*/ 38 w 172"/>
                <a:gd name="T59" fmla="*/ 28 h 137"/>
                <a:gd name="T60" fmla="*/ 38 w 172"/>
                <a:gd name="T61" fmla="*/ 30 h 137"/>
                <a:gd name="T62" fmla="*/ 25 w 172"/>
                <a:gd name="T63" fmla="*/ 30 h 13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2" h="137">
                  <a:moveTo>
                    <a:pt x="114" y="136"/>
                  </a:moveTo>
                  <a:lnTo>
                    <a:pt x="114" y="136"/>
                  </a:lnTo>
                  <a:cubicBezTo>
                    <a:pt x="114" y="130"/>
                    <a:pt x="114" y="130"/>
                    <a:pt x="114" y="130"/>
                  </a:cubicBezTo>
                  <a:cubicBezTo>
                    <a:pt x="129" y="125"/>
                    <a:pt x="134" y="125"/>
                    <a:pt x="134" y="104"/>
                  </a:cubicBezTo>
                  <a:cubicBezTo>
                    <a:pt x="129" y="21"/>
                    <a:pt x="129" y="21"/>
                    <a:pt x="129" y="21"/>
                  </a:cubicBezTo>
                  <a:cubicBezTo>
                    <a:pt x="83" y="130"/>
                    <a:pt x="83" y="130"/>
                    <a:pt x="83" y="130"/>
                  </a:cubicBezTo>
                  <a:cubicBezTo>
                    <a:pt x="78" y="130"/>
                    <a:pt x="78" y="130"/>
                    <a:pt x="78" y="130"/>
                  </a:cubicBezTo>
                  <a:cubicBezTo>
                    <a:pt x="31" y="26"/>
                    <a:pt x="31" y="26"/>
                    <a:pt x="31" y="26"/>
                  </a:cubicBezTo>
                  <a:cubicBezTo>
                    <a:pt x="31" y="83"/>
                    <a:pt x="31" y="83"/>
                    <a:pt x="31" y="83"/>
                  </a:cubicBezTo>
                  <a:cubicBezTo>
                    <a:pt x="31" y="99"/>
                    <a:pt x="31" y="109"/>
                    <a:pt x="31" y="115"/>
                  </a:cubicBezTo>
                  <a:cubicBezTo>
                    <a:pt x="31" y="125"/>
                    <a:pt x="36" y="125"/>
                    <a:pt x="46" y="130"/>
                  </a:cubicBezTo>
                  <a:cubicBezTo>
                    <a:pt x="46" y="136"/>
                    <a:pt x="46" y="136"/>
                    <a:pt x="46" y="136"/>
                  </a:cubicBezTo>
                  <a:cubicBezTo>
                    <a:pt x="0" y="136"/>
                    <a:pt x="0" y="136"/>
                    <a:pt x="0" y="136"/>
                  </a:cubicBezTo>
                  <a:cubicBezTo>
                    <a:pt x="0" y="130"/>
                    <a:pt x="0" y="130"/>
                    <a:pt x="0" y="130"/>
                  </a:cubicBezTo>
                  <a:cubicBezTo>
                    <a:pt x="10" y="125"/>
                    <a:pt x="15" y="125"/>
                    <a:pt x="15" y="115"/>
                  </a:cubicBezTo>
                  <a:cubicBezTo>
                    <a:pt x="20" y="109"/>
                    <a:pt x="20" y="99"/>
                    <a:pt x="20" y="78"/>
                  </a:cubicBezTo>
                  <a:cubicBezTo>
                    <a:pt x="26" y="37"/>
                    <a:pt x="26" y="37"/>
                    <a:pt x="26" y="37"/>
                  </a:cubicBezTo>
                  <a:cubicBezTo>
                    <a:pt x="26" y="11"/>
                    <a:pt x="26" y="11"/>
                    <a:pt x="5" y="11"/>
                  </a:cubicBezTo>
                  <a:cubicBezTo>
                    <a:pt x="5" y="0"/>
                    <a:pt x="5" y="0"/>
                    <a:pt x="5" y="0"/>
                  </a:cubicBezTo>
                  <a:cubicBezTo>
                    <a:pt x="41" y="0"/>
                    <a:pt x="41" y="0"/>
                    <a:pt x="41" y="0"/>
                  </a:cubicBezTo>
                  <a:cubicBezTo>
                    <a:pt x="88" y="104"/>
                    <a:pt x="88" y="104"/>
                    <a:pt x="88" y="104"/>
                  </a:cubicBezTo>
                  <a:cubicBezTo>
                    <a:pt x="134" y="0"/>
                    <a:pt x="134" y="0"/>
                    <a:pt x="134" y="0"/>
                  </a:cubicBezTo>
                  <a:cubicBezTo>
                    <a:pt x="166" y="0"/>
                    <a:pt x="166" y="0"/>
                    <a:pt x="166" y="0"/>
                  </a:cubicBezTo>
                  <a:cubicBezTo>
                    <a:pt x="166" y="11"/>
                    <a:pt x="166" y="11"/>
                    <a:pt x="166" y="11"/>
                  </a:cubicBezTo>
                  <a:cubicBezTo>
                    <a:pt x="150" y="11"/>
                    <a:pt x="145" y="11"/>
                    <a:pt x="150" y="32"/>
                  </a:cubicBezTo>
                  <a:cubicBezTo>
                    <a:pt x="150" y="104"/>
                    <a:pt x="150" y="104"/>
                    <a:pt x="150" y="104"/>
                  </a:cubicBezTo>
                  <a:cubicBezTo>
                    <a:pt x="150" y="125"/>
                    <a:pt x="150" y="125"/>
                    <a:pt x="171" y="130"/>
                  </a:cubicBezTo>
                  <a:cubicBezTo>
                    <a:pt x="171" y="136"/>
                    <a:pt x="171" y="136"/>
                    <a:pt x="171" y="136"/>
                  </a:cubicBezTo>
                  <a:lnTo>
                    <a:pt x="114" y="13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3" name="Freeform 239"/>
            <p:cNvSpPr>
              <a:spLocks noChangeArrowheads="1"/>
            </p:cNvSpPr>
            <p:nvPr/>
          </p:nvSpPr>
          <p:spPr bwMode="auto">
            <a:xfrm>
              <a:off x="3459543" y="5771407"/>
              <a:ext cx="143824" cy="159797"/>
            </a:xfrm>
            <a:custGeom>
              <a:avLst/>
              <a:gdLst>
                <a:gd name="G0" fmla="+- 1 0 0"/>
                <a:gd name="G1" fmla="+- 1 0 0"/>
                <a:gd name="G2" fmla="+- 1 0 0"/>
                <a:gd name="G3" fmla="+- 1 0 0"/>
                <a:gd name="G4" fmla="+- 1 0 0"/>
                <a:gd name="G5" fmla="*/ 1 0 0"/>
                <a:gd name="G6" fmla="+- 73 0 0"/>
                <a:gd name="G7" fmla="+- 52 0 0"/>
                <a:gd name="G8" fmla="+- 16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89"/>
                <a:gd name="T1" fmla="*/ 10 h 95"/>
                <a:gd name="T2" fmla="*/ 19 w 89"/>
                <a:gd name="T3" fmla="*/ 10 h 95"/>
                <a:gd name="T4" fmla="*/ 10 w 89"/>
                <a:gd name="T5" fmla="*/ 21 h 95"/>
                <a:gd name="T6" fmla="*/ 0 w 89"/>
                <a:gd name="T7" fmla="*/ 11 h 95"/>
                <a:gd name="T8" fmla="*/ 10 w 89"/>
                <a:gd name="T9" fmla="*/ 0 h 95"/>
                <a:gd name="T10" fmla="*/ 19 w 89"/>
                <a:gd name="T11" fmla="*/ 10 h 95"/>
                <a:gd name="T12" fmla="*/ 4 w 89"/>
                <a:gd name="T13" fmla="*/ 9 h 95"/>
                <a:gd name="T14" fmla="*/ 4 w 89"/>
                <a:gd name="T15" fmla="*/ 9 h 95"/>
                <a:gd name="T16" fmla="*/ 10 w 89"/>
                <a:gd name="T17" fmla="*/ 19 h 95"/>
                <a:gd name="T18" fmla="*/ 14 w 89"/>
                <a:gd name="T19" fmla="*/ 11 h 95"/>
                <a:gd name="T20" fmla="*/ 9 w 89"/>
                <a:gd name="T21" fmla="*/ 2 h 95"/>
                <a:gd name="T22" fmla="*/ 4 w 89"/>
                <a:gd name="T23" fmla="*/ 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95">
                  <a:moveTo>
                    <a:pt x="88" y="47"/>
                  </a:moveTo>
                  <a:lnTo>
                    <a:pt x="88" y="47"/>
                  </a:lnTo>
                  <a:cubicBezTo>
                    <a:pt x="88" y="78"/>
                    <a:pt x="62" y="94"/>
                    <a:pt x="46" y="94"/>
                  </a:cubicBezTo>
                  <a:cubicBezTo>
                    <a:pt x="16" y="94"/>
                    <a:pt x="0" y="73"/>
                    <a:pt x="0" y="52"/>
                  </a:cubicBezTo>
                  <a:cubicBezTo>
                    <a:pt x="0" y="16"/>
                    <a:pt x="26" y="0"/>
                    <a:pt x="46" y="0"/>
                  </a:cubicBezTo>
                  <a:cubicBezTo>
                    <a:pt x="67" y="0"/>
                    <a:pt x="88" y="21"/>
                    <a:pt x="88" y="47"/>
                  </a:cubicBezTo>
                  <a:close/>
                  <a:moveTo>
                    <a:pt x="21" y="41"/>
                  </a:moveTo>
                  <a:lnTo>
                    <a:pt x="21" y="41"/>
                  </a:lnTo>
                  <a:cubicBezTo>
                    <a:pt x="21" y="67"/>
                    <a:pt x="31" y="88"/>
                    <a:pt x="46" y="88"/>
                  </a:cubicBezTo>
                  <a:cubicBezTo>
                    <a:pt x="57" y="88"/>
                    <a:pt x="67" y="78"/>
                    <a:pt x="67" y="52"/>
                  </a:cubicBezTo>
                  <a:cubicBezTo>
                    <a:pt x="67" y="26"/>
                    <a:pt x="62" y="11"/>
                    <a:pt x="41" y="11"/>
                  </a:cubicBezTo>
                  <a:cubicBezTo>
                    <a:pt x="31" y="11"/>
                    <a:pt x="21" y="21"/>
                    <a:pt x="21" y="41"/>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4" name="Freeform 240"/>
            <p:cNvSpPr>
              <a:spLocks noChangeArrowheads="1"/>
            </p:cNvSpPr>
            <p:nvPr/>
          </p:nvSpPr>
          <p:spPr bwMode="auto">
            <a:xfrm>
              <a:off x="4034837" y="5683519"/>
              <a:ext cx="183774" cy="23969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T0" fmla="*/ 16 256 1"/>
                <a:gd name="T1" fmla="*/ 0 256 1"/>
                <a:gd name="G37" fmla="+- 0 T0 T1"/>
                <a:gd name="G38" fmla="cos G36 G37"/>
                <a:gd name="G39" fmla="*/ 1 0 0"/>
                <a:gd name="T2" fmla="*/ 21 256 1"/>
                <a:gd name="T3" fmla="*/ 0 256 1"/>
                <a:gd name="G40" fmla="+- 0 T2 T3"/>
                <a:gd name="G41" fmla="cos G39 G40"/>
                <a:gd name="G42" fmla="+- 26 0 0"/>
                <a:gd name="G43" fmla="+- 31 0 0"/>
                <a:gd name="G44" fmla="+- 37 0 0"/>
                <a:gd name="G45" fmla="+- 37 0 0"/>
                <a:gd name="G46" fmla="+- 37 0 0"/>
                <a:gd name="G47" fmla="+- 37 0 0"/>
                <a:gd name="G48" fmla="+- 26 0 0"/>
                <a:gd name="G49" fmla="+- 16 0 0"/>
                <a:gd name="G50" fmla="+- 1 0 0"/>
                <a:gd name="G51" fmla="*/ 1 0 0"/>
                <a:gd name="G52" fmla="*/ 1 0 0"/>
                <a:gd name="G53" fmla="*/ 1 0 0"/>
                <a:gd name="G54" fmla="+- 5 0 0"/>
                <a:gd name="G55" fmla="*/ 1 0 0"/>
                <a:gd name="T4" fmla="*/ 5 256 1"/>
                <a:gd name="T5" fmla="*/ 0 256 1"/>
                <a:gd name="G56" fmla="+- 0 T4 T5"/>
                <a:gd name="G57" fmla="cos G55 G56"/>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T6" fmla="*/ 23 w 110"/>
                <a:gd name="T7" fmla="*/ 8 h 142"/>
                <a:gd name="T8" fmla="*/ 23 w 110"/>
                <a:gd name="T9" fmla="*/ 8 h 142"/>
                <a:gd name="T10" fmla="*/ 21 w 110"/>
                <a:gd name="T11" fmla="*/ 5 h 142"/>
                <a:gd name="T12" fmla="*/ 17 w 110"/>
                <a:gd name="T13" fmla="*/ 3 h 142"/>
                <a:gd name="T14" fmla="*/ 14 w 110"/>
                <a:gd name="T15" fmla="*/ 3 h 142"/>
                <a:gd name="T16" fmla="*/ 14 w 110"/>
                <a:gd name="T17" fmla="*/ 25 h 142"/>
                <a:gd name="T18" fmla="*/ 18 w 110"/>
                <a:gd name="T19" fmla="*/ 29 h 142"/>
                <a:gd name="T20" fmla="*/ 18 w 110"/>
                <a:gd name="T21" fmla="*/ 31 h 142"/>
                <a:gd name="T22" fmla="*/ 6 w 110"/>
                <a:gd name="T23" fmla="*/ 31 h 142"/>
                <a:gd name="T24" fmla="*/ 6 w 110"/>
                <a:gd name="T25" fmla="*/ 29 h 142"/>
                <a:gd name="T26" fmla="*/ 10 w 110"/>
                <a:gd name="T27" fmla="*/ 25 h 142"/>
                <a:gd name="T28" fmla="*/ 10 w 110"/>
                <a:gd name="T29" fmla="*/ 3 h 142"/>
                <a:gd name="T30" fmla="*/ 7 w 110"/>
                <a:gd name="T31" fmla="*/ 3 h 142"/>
                <a:gd name="T32" fmla="*/ 2 w 110"/>
                <a:gd name="T33" fmla="*/ 5 h 142"/>
                <a:gd name="T34" fmla="*/ 1 w 110"/>
                <a:gd name="T35" fmla="*/ 8 h 142"/>
                <a:gd name="T36" fmla="*/ 0 w 110"/>
                <a:gd name="T37" fmla="*/ 8 h 142"/>
                <a:gd name="T38" fmla="*/ 0 w 110"/>
                <a:gd name="T39" fmla="*/ 0 h 142"/>
                <a:gd name="T40" fmla="*/ 1 w 110"/>
                <a:gd name="T41" fmla="*/ 0 h 142"/>
                <a:gd name="T42" fmla="*/ 3 w 110"/>
                <a:gd name="T43" fmla="*/ 1 h 142"/>
                <a:gd name="T44" fmla="*/ 20 w 110"/>
                <a:gd name="T45" fmla="*/ 1 h 142"/>
                <a:gd name="T46" fmla="*/ 23 w 110"/>
                <a:gd name="T47" fmla="*/ 0 h 142"/>
                <a:gd name="T48" fmla="*/ 24 w 110"/>
                <a:gd name="T49" fmla="*/ 0 h 142"/>
                <a:gd name="T50" fmla="*/ 24 w 110"/>
                <a:gd name="T51" fmla="*/ 8 h 142"/>
                <a:gd name="T52" fmla="*/ 23 w 110"/>
                <a:gd name="T53" fmla="*/ 8 h 142"/>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0" h="142">
                  <a:moveTo>
                    <a:pt x="104" y="37"/>
                  </a:moveTo>
                  <a:lnTo>
                    <a:pt x="104" y="37"/>
                  </a:lnTo>
                  <a:cubicBezTo>
                    <a:pt x="104" y="31"/>
                    <a:pt x="104" y="26"/>
                    <a:pt x="98" y="21"/>
                  </a:cubicBezTo>
                  <a:cubicBezTo>
                    <a:pt x="93" y="16"/>
                    <a:pt x="93" y="16"/>
                    <a:pt x="78" y="16"/>
                  </a:cubicBezTo>
                  <a:cubicBezTo>
                    <a:pt x="62" y="16"/>
                    <a:pt x="62" y="16"/>
                    <a:pt x="62" y="16"/>
                  </a:cubicBezTo>
                  <a:cubicBezTo>
                    <a:pt x="62" y="114"/>
                    <a:pt x="62" y="114"/>
                    <a:pt x="62" y="114"/>
                  </a:cubicBezTo>
                  <a:cubicBezTo>
                    <a:pt x="62" y="130"/>
                    <a:pt x="62" y="130"/>
                    <a:pt x="83" y="135"/>
                  </a:cubicBezTo>
                  <a:cubicBezTo>
                    <a:pt x="83" y="141"/>
                    <a:pt x="83" y="141"/>
                    <a:pt x="83" y="141"/>
                  </a:cubicBezTo>
                  <a:cubicBezTo>
                    <a:pt x="26" y="141"/>
                    <a:pt x="26" y="141"/>
                    <a:pt x="26" y="141"/>
                  </a:cubicBezTo>
                  <a:cubicBezTo>
                    <a:pt x="26" y="135"/>
                    <a:pt x="26" y="135"/>
                    <a:pt x="26" y="135"/>
                  </a:cubicBezTo>
                  <a:cubicBezTo>
                    <a:pt x="47" y="130"/>
                    <a:pt x="47" y="130"/>
                    <a:pt x="47" y="114"/>
                  </a:cubicBezTo>
                  <a:cubicBezTo>
                    <a:pt x="47" y="16"/>
                    <a:pt x="47" y="16"/>
                    <a:pt x="47" y="16"/>
                  </a:cubicBezTo>
                  <a:cubicBezTo>
                    <a:pt x="31" y="16"/>
                    <a:pt x="31" y="16"/>
                    <a:pt x="31" y="16"/>
                  </a:cubicBezTo>
                  <a:cubicBezTo>
                    <a:pt x="15" y="16"/>
                    <a:pt x="10" y="16"/>
                    <a:pt x="10" y="21"/>
                  </a:cubicBezTo>
                  <a:cubicBezTo>
                    <a:pt x="5" y="26"/>
                    <a:pt x="5" y="31"/>
                    <a:pt x="5" y="37"/>
                  </a:cubicBezTo>
                  <a:cubicBezTo>
                    <a:pt x="0" y="37"/>
                    <a:pt x="0" y="37"/>
                    <a:pt x="0" y="37"/>
                  </a:cubicBezTo>
                  <a:cubicBezTo>
                    <a:pt x="0" y="26"/>
                    <a:pt x="0" y="16"/>
                    <a:pt x="0" y="0"/>
                  </a:cubicBezTo>
                  <a:cubicBezTo>
                    <a:pt x="5" y="0"/>
                    <a:pt x="5" y="0"/>
                    <a:pt x="5" y="0"/>
                  </a:cubicBezTo>
                  <a:cubicBezTo>
                    <a:pt x="5" y="5"/>
                    <a:pt x="10" y="5"/>
                    <a:pt x="15" y="5"/>
                  </a:cubicBezTo>
                  <a:cubicBezTo>
                    <a:pt x="93" y="5"/>
                    <a:pt x="93" y="5"/>
                    <a:pt x="93" y="5"/>
                  </a:cubicBezTo>
                  <a:cubicBezTo>
                    <a:pt x="98" y="5"/>
                    <a:pt x="104" y="5"/>
                    <a:pt x="104" y="0"/>
                  </a:cubicBezTo>
                  <a:cubicBezTo>
                    <a:pt x="109" y="0"/>
                    <a:pt x="109" y="0"/>
                    <a:pt x="109" y="0"/>
                  </a:cubicBezTo>
                  <a:cubicBezTo>
                    <a:pt x="109" y="11"/>
                    <a:pt x="109" y="26"/>
                    <a:pt x="109" y="37"/>
                  </a:cubicBezTo>
                  <a:lnTo>
                    <a:pt x="104" y="37"/>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5" name="Freeform 241"/>
            <p:cNvSpPr>
              <a:spLocks noChangeArrowheads="1"/>
            </p:cNvSpPr>
            <p:nvPr/>
          </p:nvSpPr>
          <p:spPr bwMode="auto">
            <a:xfrm>
              <a:off x="4218614" y="5771407"/>
              <a:ext cx="159805" cy="15979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8 256 1"/>
                <a:gd name="T1" fmla="*/ 0 256 1"/>
                <a:gd name="G17" fmla="+- 0 T0 T1"/>
                <a:gd name="G18" fmla="cos G16 G17"/>
                <a:gd name="G19" fmla="*/ 1 0 0"/>
                <a:gd name="T2" fmla="*/ 62 256 1"/>
                <a:gd name="T3" fmla="*/ 0 256 1"/>
                <a:gd name="G20" fmla="+- 0 T2 T3"/>
                <a:gd name="G21" fmla="cos G19 G20"/>
                <a:gd name="G22" fmla="*/ 1 0 0"/>
                <a:gd name="T4" fmla="*/ 26 256 1"/>
                <a:gd name="T5" fmla="*/ 0 256 1"/>
                <a:gd name="G23" fmla="+- 0 T4 T5"/>
                <a:gd name="G24" fmla="cos G22 G23"/>
                <a:gd name="G25" fmla="*/ 1 0 0"/>
                <a:gd name="T6" fmla="*/ 26 256 1"/>
                <a:gd name="T7" fmla="*/ 0 256 1"/>
                <a:gd name="G26" fmla="+- 0 T6 T7"/>
                <a:gd name="G27" fmla="cos G25 G26"/>
                <a:gd name="G28" fmla="*/ 1 0 0"/>
                <a:gd name="T8" fmla="*/ 26 256 1"/>
                <a:gd name="T9" fmla="*/ 0 256 1"/>
                <a:gd name="G29" fmla="+- 0 T8 T9"/>
                <a:gd name="G30" fmla="cos G28 G29"/>
                <a:gd name="G31" fmla="*/ 1 0 0"/>
                <a:gd name="T10" fmla="*/ 16 256 1"/>
                <a:gd name="T11" fmla="*/ 0 256 1"/>
                <a:gd name="G32" fmla="+- 0 T10 T11"/>
                <a:gd name="G33" fmla="cos G31 G32"/>
                <a:gd name="G34" fmla="*/ 1 0 0"/>
                <a:gd name="T12" fmla="*/ 11 256 1"/>
                <a:gd name="T13" fmla="*/ 0 256 1"/>
                <a:gd name="G35" fmla="+- 0 T12 T13"/>
                <a:gd name="G36" fmla="cos G34 G35"/>
                <a:gd name="G37" fmla="+- 11 0 0"/>
                <a:gd name="G38" fmla="+- 5 0 0"/>
                <a:gd name="G39" fmla="+- 5 0 0"/>
                <a:gd name="G40" fmla="+- 5 0 0"/>
                <a:gd name="G41" fmla="*/ 1 0 0"/>
                <a:gd name="T14" fmla="*/ 5 256 1"/>
                <a:gd name="T15" fmla="*/ 0 256 1"/>
                <a:gd name="G42" fmla="+- 0 T14 T15"/>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T16" fmla="*/ 21 w 99"/>
                <a:gd name="T17" fmla="*/ 19 h 95"/>
                <a:gd name="T18" fmla="*/ 21 w 99"/>
                <a:gd name="T19" fmla="*/ 19 h 95"/>
                <a:gd name="T20" fmla="*/ 14 w 99"/>
                <a:gd name="T21" fmla="*/ 21 h 95"/>
                <a:gd name="T22" fmla="*/ 14 w 99"/>
                <a:gd name="T23" fmla="*/ 21 h 95"/>
                <a:gd name="T24" fmla="*/ 14 w 99"/>
                <a:gd name="T25" fmla="*/ 17 h 95"/>
                <a:gd name="T26" fmla="*/ 11 w 99"/>
                <a:gd name="T27" fmla="*/ 19 h 95"/>
                <a:gd name="T28" fmla="*/ 7 w 99"/>
                <a:gd name="T29" fmla="*/ 21 h 95"/>
                <a:gd name="T30" fmla="*/ 2 w 99"/>
                <a:gd name="T31" fmla="*/ 14 h 95"/>
                <a:gd name="T32" fmla="*/ 2 w 99"/>
                <a:gd name="T33" fmla="*/ 6 h 95"/>
                <a:gd name="T34" fmla="*/ 0 w 99"/>
                <a:gd name="T35" fmla="*/ 2 h 95"/>
                <a:gd name="T36" fmla="*/ 0 w 99"/>
                <a:gd name="T37" fmla="*/ 1 h 95"/>
                <a:gd name="T38" fmla="*/ 5 w 99"/>
                <a:gd name="T39" fmla="*/ 0 h 95"/>
                <a:gd name="T40" fmla="*/ 5 w 99"/>
                <a:gd name="T41" fmla="*/ 7 h 95"/>
                <a:gd name="T42" fmla="*/ 5 w 99"/>
                <a:gd name="T43" fmla="*/ 13 h 95"/>
                <a:gd name="T44" fmla="*/ 10 w 99"/>
                <a:gd name="T45" fmla="*/ 18 h 95"/>
                <a:gd name="T46" fmla="*/ 14 w 99"/>
                <a:gd name="T47" fmla="*/ 16 h 95"/>
                <a:gd name="T48" fmla="*/ 14 w 99"/>
                <a:gd name="T49" fmla="*/ 6 h 95"/>
                <a:gd name="T50" fmla="*/ 11 w 99"/>
                <a:gd name="T51" fmla="*/ 2 h 95"/>
                <a:gd name="T52" fmla="*/ 11 w 99"/>
                <a:gd name="T53" fmla="*/ 1 h 95"/>
                <a:gd name="T54" fmla="*/ 18 w 99"/>
                <a:gd name="T55" fmla="*/ 0 h 95"/>
                <a:gd name="T56" fmla="*/ 18 w 99"/>
                <a:gd name="T57" fmla="*/ 15 h 95"/>
                <a:gd name="T58" fmla="*/ 20 w 99"/>
                <a:gd name="T59" fmla="*/ 18 h 95"/>
                <a:gd name="T60" fmla="*/ 21 w 99"/>
                <a:gd name="T61" fmla="*/ 18 h 95"/>
                <a:gd name="T62" fmla="*/ 21 w 99"/>
                <a:gd name="T63" fmla="*/ 19 h 95"/>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9" h="95">
                  <a:moveTo>
                    <a:pt x="98" y="88"/>
                  </a:moveTo>
                  <a:lnTo>
                    <a:pt x="98" y="88"/>
                  </a:lnTo>
                  <a:cubicBezTo>
                    <a:pt x="88" y="88"/>
                    <a:pt x="77" y="94"/>
                    <a:pt x="67" y="94"/>
                  </a:cubicBezTo>
                  <a:cubicBezTo>
                    <a:pt x="67" y="78"/>
                    <a:pt x="67" y="78"/>
                    <a:pt x="67" y="78"/>
                  </a:cubicBezTo>
                  <a:cubicBezTo>
                    <a:pt x="62" y="83"/>
                    <a:pt x="57" y="88"/>
                    <a:pt x="52" y="88"/>
                  </a:cubicBezTo>
                  <a:cubicBezTo>
                    <a:pt x="47" y="94"/>
                    <a:pt x="41" y="94"/>
                    <a:pt x="35" y="94"/>
                  </a:cubicBezTo>
                  <a:cubicBezTo>
                    <a:pt x="20" y="94"/>
                    <a:pt x="10" y="88"/>
                    <a:pt x="10" y="62"/>
                  </a:cubicBezTo>
                  <a:cubicBezTo>
                    <a:pt x="10" y="26"/>
                    <a:pt x="10" y="26"/>
                    <a:pt x="10" y="26"/>
                  </a:cubicBezTo>
                  <a:cubicBezTo>
                    <a:pt x="10" y="16"/>
                    <a:pt x="10" y="11"/>
                    <a:pt x="0" y="11"/>
                  </a:cubicBezTo>
                  <a:cubicBezTo>
                    <a:pt x="0" y="5"/>
                    <a:pt x="0" y="5"/>
                    <a:pt x="0" y="5"/>
                  </a:cubicBezTo>
                  <a:cubicBezTo>
                    <a:pt x="10" y="5"/>
                    <a:pt x="15" y="5"/>
                    <a:pt x="25" y="0"/>
                  </a:cubicBezTo>
                  <a:cubicBezTo>
                    <a:pt x="25" y="11"/>
                    <a:pt x="25" y="21"/>
                    <a:pt x="25" y="31"/>
                  </a:cubicBezTo>
                  <a:cubicBezTo>
                    <a:pt x="25" y="57"/>
                    <a:pt x="25" y="57"/>
                    <a:pt x="25" y="57"/>
                  </a:cubicBezTo>
                  <a:cubicBezTo>
                    <a:pt x="25" y="78"/>
                    <a:pt x="35" y="83"/>
                    <a:pt x="47" y="83"/>
                  </a:cubicBezTo>
                  <a:cubicBezTo>
                    <a:pt x="52" y="83"/>
                    <a:pt x="62" y="78"/>
                    <a:pt x="67" y="73"/>
                  </a:cubicBezTo>
                  <a:cubicBezTo>
                    <a:pt x="67" y="26"/>
                    <a:pt x="67" y="26"/>
                    <a:pt x="67" y="26"/>
                  </a:cubicBezTo>
                  <a:cubicBezTo>
                    <a:pt x="67" y="16"/>
                    <a:pt x="67" y="11"/>
                    <a:pt x="52" y="11"/>
                  </a:cubicBezTo>
                  <a:cubicBezTo>
                    <a:pt x="52" y="5"/>
                    <a:pt x="52" y="5"/>
                    <a:pt x="52" y="5"/>
                  </a:cubicBezTo>
                  <a:cubicBezTo>
                    <a:pt x="62" y="5"/>
                    <a:pt x="72" y="5"/>
                    <a:pt x="83" y="0"/>
                  </a:cubicBezTo>
                  <a:cubicBezTo>
                    <a:pt x="83" y="67"/>
                    <a:pt x="83" y="67"/>
                    <a:pt x="83" y="67"/>
                  </a:cubicBezTo>
                  <a:cubicBezTo>
                    <a:pt x="83" y="78"/>
                    <a:pt x="83" y="83"/>
                    <a:pt x="93" y="83"/>
                  </a:cubicBezTo>
                  <a:cubicBezTo>
                    <a:pt x="98" y="83"/>
                    <a:pt x="98" y="83"/>
                    <a:pt x="98" y="83"/>
                  </a:cubicBezTo>
                  <a:lnTo>
                    <a:pt x="98" y="88"/>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6" name="Freeform 242"/>
            <p:cNvSpPr>
              <a:spLocks noChangeArrowheads="1"/>
            </p:cNvSpPr>
            <p:nvPr/>
          </p:nvSpPr>
          <p:spPr bwMode="auto">
            <a:xfrm>
              <a:off x="4801898" y="5691509"/>
              <a:ext cx="335590" cy="231705"/>
            </a:xfrm>
            <a:custGeom>
              <a:avLst/>
              <a:gdLst>
                <a:gd name="G0" fmla="+- 1 0 0"/>
                <a:gd name="G1" fmla="+- 1 0 0"/>
                <a:gd name="G2" fmla="+- 1 0 0"/>
                <a:gd name="G3" fmla="+- 1 0 0"/>
                <a:gd name="G4" fmla="+- 1 0 0"/>
                <a:gd name="G5" fmla="+- 1 0 0"/>
                <a:gd name="G6" fmla="+- 1 0 0"/>
                <a:gd name="G7" fmla="+- 1 0 0"/>
                <a:gd name="G8" fmla="*/ 1 0 0"/>
                <a:gd name="G9" fmla="sin 54736 G8"/>
                <a:gd name="G10" fmla="*/ 1 0 0"/>
                <a:gd name="G11" fmla="cos 54872 G10"/>
                <a:gd name="G12" fmla="+- G9 0 G11"/>
                <a:gd name="G13" fmla="*/ G12 65535 1"/>
                <a:gd name="G14" fmla="+- G13 10800 0"/>
                <a:gd name="G15" fmla="*/ 1 0 0"/>
                <a:gd name="G16" fmla="sin 54736 G15"/>
                <a:gd name="G17" fmla="*/ 1 0 0"/>
                <a:gd name="G18" fmla="cos 54872 G17"/>
                <a:gd name="G19" fmla="+- G16 0 G18"/>
                <a:gd name="G20" fmla="*/ G19 65535 1"/>
                <a:gd name="G21" fmla="+- G20 10800 0"/>
                <a:gd name="G22" fmla="*/ 1 0 0"/>
                <a:gd name="G23" fmla="sin 54736 G22"/>
                <a:gd name="G24" fmla="*/ 1 0 0"/>
                <a:gd name="G25" fmla="cos 54872 G24"/>
                <a:gd name="G26" fmla="+- G23 0 G25"/>
                <a:gd name="G27" fmla="*/ G26 65535 1"/>
                <a:gd name="G28" fmla="+- G27 1080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G84" fmla="+- 1 0 0"/>
                <a:gd name="G85" fmla="+- 1 0 0"/>
                <a:gd name="T0" fmla="*/ 43 w 193"/>
                <a:gd name="T1" fmla="*/ 2 h 137"/>
                <a:gd name="T2" fmla="*/ 43 w 193"/>
                <a:gd name="T3" fmla="*/ 2 h 137"/>
                <a:gd name="T4" fmla="*/ 38 w 193"/>
                <a:gd name="T5" fmla="*/ 6 h 137"/>
                <a:gd name="T6" fmla="*/ 30 w 193"/>
                <a:gd name="T7" fmla="*/ 30 h 137"/>
                <a:gd name="T8" fmla="*/ 29 w 193"/>
                <a:gd name="T9" fmla="*/ 30 h 137"/>
                <a:gd name="T10" fmla="*/ 21 w 193"/>
                <a:gd name="T11" fmla="*/ 8 h 137"/>
                <a:gd name="T12" fmla="*/ 21 w 193"/>
                <a:gd name="T13" fmla="*/ 8 h 137"/>
                <a:gd name="T14" fmla="*/ 14 w 193"/>
                <a:gd name="T15" fmla="*/ 30 h 137"/>
                <a:gd name="T16" fmla="*/ 13 w 193"/>
                <a:gd name="T17" fmla="*/ 30 h 137"/>
                <a:gd name="T18" fmla="*/ 5 w 193"/>
                <a:gd name="T19" fmla="*/ 6 h 137"/>
                <a:gd name="T20" fmla="*/ 0 w 193"/>
                <a:gd name="T21" fmla="*/ 2 h 137"/>
                <a:gd name="T22" fmla="*/ 0 w 193"/>
                <a:gd name="T23" fmla="*/ 0 h 137"/>
                <a:gd name="T24" fmla="*/ 12 w 193"/>
                <a:gd name="T25" fmla="*/ 0 h 137"/>
                <a:gd name="T26" fmla="*/ 12 w 193"/>
                <a:gd name="T27" fmla="*/ 2 h 137"/>
                <a:gd name="T28" fmla="*/ 8 w 193"/>
                <a:gd name="T29" fmla="*/ 5 h 137"/>
                <a:gd name="T30" fmla="*/ 14 w 193"/>
                <a:gd name="T31" fmla="*/ 23 h 137"/>
                <a:gd name="T32" fmla="*/ 14 w 193"/>
                <a:gd name="T33" fmla="*/ 23 h 137"/>
                <a:gd name="T34" fmla="*/ 21 w 193"/>
                <a:gd name="T35" fmla="*/ 1 h 137"/>
                <a:gd name="T36" fmla="*/ 23 w 193"/>
                <a:gd name="T37" fmla="*/ 1 h 137"/>
                <a:gd name="T38" fmla="*/ 30 w 193"/>
                <a:gd name="T39" fmla="*/ 23 h 137"/>
                <a:gd name="T40" fmla="*/ 31 w 193"/>
                <a:gd name="T41" fmla="*/ 23 h 137"/>
                <a:gd name="T42" fmla="*/ 36 w 193"/>
                <a:gd name="T43" fmla="*/ 6 h 137"/>
                <a:gd name="T44" fmla="*/ 32 w 193"/>
                <a:gd name="T45" fmla="*/ 2 h 137"/>
                <a:gd name="T46" fmla="*/ 32 w 193"/>
                <a:gd name="T47" fmla="*/ 0 h 137"/>
                <a:gd name="T48" fmla="*/ 43 w 193"/>
                <a:gd name="T49" fmla="*/ 0 h 137"/>
                <a:gd name="T50" fmla="*/ 43 w 193"/>
                <a:gd name="T51" fmla="*/ 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3" h="137">
                  <a:moveTo>
                    <a:pt x="192" y="11"/>
                  </a:moveTo>
                  <a:lnTo>
                    <a:pt x="192" y="11"/>
                  </a:lnTo>
                  <a:cubicBezTo>
                    <a:pt x="177" y="11"/>
                    <a:pt x="177" y="11"/>
                    <a:pt x="171" y="26"/>
                  </a:cubicBezTo>
                  <a:cubicBezTo>
                    <a:pt x="166" y="42"/>
                    <a:pt x="150" y="78"/>
                    <a:pt x="135" y="136"/>
                  </a:cubicBezTo>
                  <a:cubicBezTo>
                    <a:pt x="130" y="136"/>
                    <a:pt x="130" y="136"/>
                    <a:pt x="130" y="136"/>
                  </a:cubicBezTo>
                  <a:cubicBezTo>
                    <a:pt x="119" y="104"/>
                    <a:pt x="104" y="63"/>
                    <a:pt x="94" y="37"/>
                  </a:cubicBezTo>
                  <a:cubicBezTo>
                    <a:pt x="82" y="73"/>
                    <a:pt x="72" y="104"/>
                    <a:pt x="62" y="136"/>
                  </a:cubicBezTo>
                  <a:cubicBezTo>
                    <a:pt x="57" y="136"/>
                    <a:pt x="57" y="136"/>
                    <a:pt x="57" y="136"/>
                  </a:cubicBezTo>
                  <a:cubicBezTo>
                    <a:pt x="47" y="99"/>
                    <a:pt x="31" y="63"/>
                    <a:pt x="21" y="26"/>
                  </a:cubicBezTo>
                  <a:cubicBezTo>
                    <a:pt x="16" y="11"/>
                    <a:pt x="16" y="11"/>
                    <a:pt x="0" y="11"/>
                  </a:cubicBezTo>
                  <a:cubicBezTo>
                    <a:pt x="0" y="0"/>
                    <a:pt x="0" y="0"/>
                    <a:pt x="0" y="0"/>
                  </a:cubicBezTo>
                  <a:cubicBezTo>
                    <a:pt x="52" y="0"/>
                    <a:pt x="52" y="0"/>
                    <a:pt x="52" y="0"/>
                  </a:cubicBezTo>
                  <a:cubicBezTo>
                    <a:pt x="52" y="11"/>
                    <a:pt x="52" y="11"/>
                    <a:pt x="52" y="11"/>
                  </a:cubicBezTo>
                  <a:cubicBezTo>
                    <a:pt x="36" y="11"/>
                    <a:pt x="36" y="11"/>
                    <a:pt x="36" y="21"/>
                  </a:cubicBezTo>
                  <a:cubicBezTo>
                    <a:pt x="47" y="47"/>
                    <a:pt x="52" y="78"/>
                    <a:pt x="62" y="104"/>
                  </a:cubicBezTo>
                  <a:cubicBezTo>
                    <a:pt x="72" y="73"/>
                    <a:pt x="88" y="37"/>
                    <a:pt x="94" y="6"/>
                  </a:cubicBezTo>
                  <a:cubicBezTo>
                    <a:pt x="104" y="6"/>
                    <a:pt x="104" y="6"/>
                    <a:pt x="104" y="6"/>
                  </a:cubicBezTo>
                  <a:cubicBezTo>
                    <a:pt x="114" y="37"/>
                    <a:pt x="124" y="73"/>
                    <a:pt x="135" y="104"/>
                  </a:cubicBezTo>
                  <a:cubicBezTo>
                    <a:pt x="140" y="104"/>
                    <a:pt x="140" y="104"/>
                    <a:pt x="140" y="104"/>
                  </a:cubicBezTo>
                  <a:cubicBezTo>
                    <a:pt x="145" y="78"/>
                    <a:pt x="155" y="37"/>
                    <a:pt x="160" y="26"/>
                  </a:cubicBezTo>
                  <a:cubicBezTo>
                    <a:pt x="160" y="11"/>
                    <a:pt x="160" y="11"/>
                    <a:pt x="145" y="11"/>
                  </a:cubicBezTo>
                  <a:cubicBezTo>
                    <a:pt x="145" y="0"/>
                    <a:pt x="145" y="0"/>
                    <a:pt x="145" y="0"/>
                  </a:cubicBezTo>
                  <a:cubicBezTo>
                    <a:pt x="192" y="0"/>
                    <a:pt x="192" y="0"/>
                    <a:pt x="192" y="0"/>
                  </a:cubicBezTo>
                  <a:lnTo>
                    <a:pt x="192" y="11"/>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7" name="Freeform 243"/>
            <p:cNvSpPr>
              <a:spLocks noChangeArrowheads="1"/>
            </p:cNvSpPr>
            <p:nvPr/>
          </p:nvSpPr>
          <p:spPr bwMode="auto">
            <a:xfrm>
              <a:off x="5129498" y="5771407"/>
              <a:ext cx="119852" cy="159797"/>
            </a:xfrm>
            <a:custGeom>
              <a:avLst/>
              <a:gdLst>
                <a:gd name="G0" fmla="+- 1 0 0"/>
                <a:gd name="G1" fmla="+- 1 0 0"/>
                <a:gd name="G2" fmla="+- 1 0 0"/>
                <a:gd name="G3" fmla="+- 1 0 0"/>
                <a:gd name="G4" fmla="+- 1 0 0"/>
                <a:gd name="G5" fmla="*/ 1 0 0"/>
                <a:gd name="G6" fmla="+- 73 0 0"/>
                <a:gd name="G7" fmla="+- 52 0 0"/>
                <a:gd name="G8" fmla="+- 36 0 0"/>
                <a:gd name="G9" fmla="+- 26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16 w 73"/>
                <a:gd name="T1" fmla="*/ 16 h 95"/>
                <a:gd name="T2" fmla="*/ 16 w 73"/>
                <a:gd name="T3" fmla="*/ 16 h 95"/>
                <a:gd name="T4" fmla="*/ 9 w 73"/>
                <a:gd name="T5" fmla="*/ 21 h 95"/>
                <a:gd name="T6" fmla="*/ 0 w 73"/>
                <a:gd name="T7" fmla="*/ 11 h 95"/>
                <a:gd name="T8" fmla="*/ 3 w 73"/>
                <a:gd name="T9" fmla="*/ 4 h 95"/>
                <a:gd name="T10" fmla="*/ 9 w 73"/>
                <a:gd name="T11" fmla="*/ 0 h 95"/>
                <a:gd name="T12" fmla="*/ 16 w 73"/>
                <a:gd name="T13" fmla="*/ 7 h 95"/>
                <a:gd name="T14" fmla="*/ 15 w 73"/>
                <a:gd name="T15" fmla="*/ 8 h 95"/>
                <a:gd name="T16" fmla="*/ 3 w 73"/>
                <a:gd name="T17" fmla="*/ 9 h 95"/>
                <a:gd name="T18" fmla="*/ 10 w 73"/>
                <a:gd name="T19" fmla="*/ 18 h 95"/>
                <a:gd name="T20" fmla="*/ 15 w 73"/>
                <a:gd name="T21" fmla="*/ 16 h 95"/>
                <a:gd name="T22" fmla="*/ 16 w 73"/>
                <a:gd name="T23" fmla="*/ 16 h 95"/>
                <a:gd name="T24" fmla="*/ 3 w 73"/>
                <a:gd name="T25" fmla="*/ 7 h 95"/>
                <a:gd name="T26" fmla="*/ 3 w 73"/>
                <a:gd name="T27" fmla="*/ 7 h 95"/>
                <a:gd name="T28" fmla="*/ 11 w 73"/>
                <a:gd name="T29" fmla="*/ 7 h 95"/>
                <a:gd name="T30" fmla="*/ 12 w 73"/>
                <a:gd name="T31" fmla="*/ 7 h 95"/>
                <a:gd name="T32" fmla="*/ 8 w 73"/>
                <a:gd name="T33" fmla="*/ 2 h 95"/>
                <a:gd name="T34" fmla="*/ 3 w 73"/>
                <a:gd name="T35" fmla="*/ 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95">
                  <a:moveTo>
                    <a:pt x="72" y="73"/>
                  </a:moveTo>
                  <a:lnTo>
                    <a:pt x="72" y="73"/>
                  </a:lnTo>
                  <a:cubicBezTo>
                    <a:pt x="61" y="94"/>
                    <a:pt x="46" y="94"/>
                    <a:pt x="41" y="94"/>
                  </a:cubicBezTo>
                  <a:cubicBezTo>
                    <a:pt x="15" y="94"/>
                    <a:pt x="0" y="73"/>
                    <a:pt x="0" y="52"/>
                  </a:cubicBezTo>
                  <a:cubicBezTo>
                    <a:pt x="0" y="36"/>
                    <a:pt x="5" y="26"/>
                    <a:pt x="15" y="16"/>
                  </a:cubicBezTo>
                  <a:cubicBezTo>
                    <a:pt x="20" y="5"/>
                    <a:pt x="31" y="0"/>
                    <a:pt x="41" y="0"/>
                  </a:cubicBezTo>
                  <a:cubicBezTo>
                    <a:pt x="61" y="0"/>
                    <a:pt x="72" y="16"/>
                    <a:pt x="72" y="31"/>
                  </a:cubicBezTo>
                  <a:cubicBezTo>
                    <a:pt x="72" y="36"/>
                    <a:pt x="72" y="36"/>
                    <a:pt x="67" y="36"/>
                  </a:cubicBezTo>
                  <a:cubicBezTo>
                    <a:pt x="67" y="41"/>
                    <a:pt x="41" y="41"/>
                    <a:pt x="15" y="41"/>
                  </a:cubicBezTo>
                  <a:cubicBezTo>
                    <a:pt x="15" y="67"/>
                    <a:pt x="31" y="83"/>
                    <a:pt x="46" y="83"/>
                  </a:cubicBezTo>
                  <a:cubicBezTo>
                    <a:pt x="51" y="83"/>
                    <a:pt x="61" y="78"/>
                    <a:pt x="67" y="73"/>
                  </a:cubicBezTo>
                  <a:lnTo>
                    <a:pt x="72" y="73"/>
                  </a:lnTo>
                  <a:close/>
                  <a:moveTo>
                    <a:pt x="15" y="31"/>
                  </a:moveTo>
                  <a:lnTo>
                    <a:pt x="15" y="31"/>
                  </a:lnTo>
                  <a:cubicBezTo>
                    <a:pt x="25" y="31"/>
                    <a:pt x="41" y="31"/>
                    <a:pt x="51" y="31"/>
                  </a:cubicBezTo>
                  <a:cubicBezTo>
                    <a:pt x="56" y="31"/>
                    <a:pt x="56" y="31"/>
                    <a:pt x="56" y="31"/>
                  </a:cubicBezTo>
                  <a:cubicBezTo>
                    <a:pt x="56" y="21"/>
                    <a:pt x="51" y="11"/>
                    <a:pt x="36" y="11"/>
                  </a:cubicBezTo>
                  <a:cubicBezTo>
                    <a:pt x="31" y="11"/>
                    <a:pt x="20" y="16"/>
                    <a:pt x="15" y="31"/>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8" name="Freeform 244"/>
            <p:cNvSpPr>
              <a:spLocks noChangeArrowheads="1"/>
            </p:cNvSpPr>
            <p:nvPr/>
          </p:nvSpPr>
          <p:spPr bwMode="auto">
            <a:xfrm>
              <a:off x="5672833" y="5675529"/>
              <a:ext cx="359559" cy="24768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T0" fmla="*/ 31 256 1"/>
                <a:gd name="T1" fmla="*/ 0 256 1"/>
                <a:gd name="G72" fmla="+- 0 T0 T1"/>
                <a:gd name="G73" fmla="cos G71 G72"/>
                <a:gd name="G74" fmla="*/ 1 0 0"/>
                <a:gd name="T2" fmla="*/ 36 256 1"/>
                <a:gd name="T3" fmla="*/ 0 256 1"/>
                <a:gd name="G75" fmla="+- 0 T2 T3"/>
                <a:gd name="G76" fmla="cos G74 G75"/>
                <a:gd name="G77" fmla="+- 42 0 0"/>
                <a:gd name="G78" fmla="+- 42 0 0"/>
                <a:gd name="G79" fmla="+- 42 0 0"/>
                <a:gd name="G80" fmla="+- 42 0 0"/>
                <a:gd name="G81" fmla="+- 31 0 0"/>
                <a:gd name="G82" fmla="+- 21 0 0"/>
                <a:gd name="G83" fmla="+- 5 0 0"/>
                <a:gd name="G84" fmla="+- 5 0 0"/>
                <a:gd name="G85" fmla="*/ 1 0 0"/>
                <a:gd name="T4" fmla="*/ 10 256 1"/>
                <a:gd name="T5" fmla="*/ 0 256 1"/>
                <a:gd name="G86" fmla="+- 0 T4 T5"/>
                <a:gd name="G87" fmla="cos G85 G86"/>
                <a:gd name="G88" fmla="*/ 1 0 0"/>
                <a:gd name="G89" fmla="+- 1 0 0"/>
                <a:gd name="G90" fmla="+- 1 0 0"/>
                <a:gd name="G91" fmla="+- 1 0 0"/>
                <a:gd name="G92" fmla="+- 1 0 0"/>
                <a:gd name="G93" fmla="+- 1 0 0"/>
                <a:gd name="G94" fmla="+- 1 0 0"/>
                <a:gd name="G95" fmla="+- 1 0 0"/>
                <a:gd name="G96" fmla="+- 1 0 0"/>
                <a:gd name="G97" fmla="+- 1 0 0"/>
                <a:gd name="G98" fmla="*/ 1 0 0"/>
                <a:gd name="G99" fmla="cos 54736 G98"/>
                <a:gd name="G100" fmla="*/ 1 0 0"/>
                <a:gd name="G101" fmla="sin 54736 G100"/>
                <a:gd name="G102" fmla="+- G99 G101 0"/>
                <a:gd name="G103" fmla="+- G102 10800 0"/>
                <a:gd name="G104" fmla="+- 1 0 0"/>
                <a:gd name="G105" fmla="+- 1 0 0"/>
                <a:gd name="G106" fmla="+- 1 0 0"/>
                <a:gd name="G107" fmla="+- 1 0 0"/>
                <a:gd name="G108" fmla="+- 1 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G121" fmla="+- 1 0 0"/>
                <a:gd name="G122" fmla="+- 1 0 0"/>
                <a:gd name="G123" fmla="+- 1 0 0"/>
                <a:gd name="T6" fmla="*/ 36 w 208"/>
                <a:gd name="T7" fmla="*/ 32 h 147"/>
                <a:gd name="T8" fmla="*/ 36 w 208"/>
                <a:gd name="T9" fmla="*/ 32 h 147"/>
                <a:gd name="T10" fmla="*/ 36 w 208"/>
                <a:gd name="T11" fmla="*/ 30 h 147"/>
                <a:gd name="T12" fmla="*/ 39 w 208"/>
                <a:gd name="T13" fmla="*/ 27 h 147"/>
                <a:gd name="T14" fmla="*/ 39 w 208"/>
                <a:gd name="T15" fmla="*/ 19 h 147"/>
                <a:gd name="T16" fmla="*/ 35 w 208"/>
                <a:gd name="T17" fmla="*/ 14 h 147"/>
                <a:gd name="T18" fmla="*/ 31 w 208"/>
                <a:gd name="T19" fmla="*/ 17 h 147"/>
                <a:gd name="T20" fmla="*/ 31 w 208"/>
                <a:gd name="T21" fmla="*/ 27 h 147"/>
                <a:gd name="T22" fmla="*/ 33 w 208"/>
                <a:gd name="T23" fmla="*/ 30 h 147"/>
                <a:gd name="T24" fmla="*/ 33 w 208"/>
                <a:gd name="T25" fmla="*/ 32 h 147"/>
                <a:gd name="T26" fmla="*/ 24 w 208"/>
                <a:gd name="T27" fmla="*/ 32 h 147"/>
                <a:gd name="T28" fmla="*/ 24 w 208"/>
                <a:gd name="T29" fmla="*/ 30 h 147"/>
                <a:gd name="T30" fmla="*/ 26 w 208"/>
                <a:gd name="T31" fmla="*/ 27 h 147"/>
                <a:gd name="T32" fmla="*/ 26 w 208"/>
                <a:gd name="T33" fmla="*/ 5 h 147"/>
                <a:gd name="T34" fmla="*/ 18 w 208"/>
                <a:gd name="T35" fmla="*/ 5 h 147"/>
                <a:gd name="T36" fmla="*/ 15 w 208"/>
                <a:gd name="T37" fmla="*/ 5 h 147"/>
                <a:gd name="T38" fmla="*/ 15 w 208"/>
                <a:gd name="T39" fmla="*/ 26 h 147"/>
                <a:gd name="T40" fmla="*/ 19 w 208"/>
                <a:gd name="T41" fmla="*/ 30 h 147"/>
                <a:gd name="T42" fmla="*/ 19 w 208"/>
                <a:gd name="T43" fmla="*/ 32 h 147"/>
                <a:gd name="T44" fmla="*/ 7 w 208"/>
                <a:gd name="T45" fmla="*/ 32 h 147"/>
                <a:gd name="T46" fmla="*/ 7 w 208"/>
                <a:gd name="T47" fmla="*/ 30 h 147"/>
                <a:gd name="T48" fmla="*/ 11 w 208"/>
                <a:gd name="T49" fmla="*/ 26 h 147"/>
                <a:gd name="T50" fmla="*/ 11 w 208"/>
                <a:gd name="T51" fmla="*/ 5 h 147"/>
                <a:gd name="T52" fmla="*/ 8 w 208"/>
                <a:gd name="T53" fmla="*/ 5 h 147"/>
                <a:gd name="T54" fmla="*/ 4 w 208"/>
                <a:gd name="T55" fmla="*/ 6 h 147"/>
                <a:gd name="T56" fmla="*/ 1 w 208"/>
                <a:gd name="T57" fmla="*/ 9 h 147"/>
                <a:gd name="T58" fmla="*/ 0 w 208"/>
                <a:gd name="T59" fmla="*/ 9 h 147"/>
                <a:gd name="T60" fmla="*/ 1 w 208"/>
                <a:gd name="T61" fmla="*/ 1 h 147"/>
                <a:gd name="T62" fmla="*/ 1 w 208"/>
                <a:gd name="T63" fmla="*/ 1 h 147"/>
                <a:gd name="T64" fmla="*/ 5 w 208"/>
                <a:gd name="T65" fmla="*/ 2 h 147"/>
                <a:gd name="T66" fmla="*/ 23 w 208"/>
                <a:gd name="T67" fmla="*/ 2 h 147"/>
                <a:gd name="T68" fmla="*/ 26 w 208"/>
                <a:gd name="T69" fmla="*/ 1 h 147"/>
                <a:gd name="T70" fmla="*/ 26 w 208"/>
                <a:gd name="T71" fmla="*/ 1 h 147"/>
                <a:gd name="T72" fmla="*/ 31 w 208"/>
                <a:gd name="T73" fmla="*/ 0 h 147"/>
                <a:gd name="T74" fmla="*/ 31 w 208"/>
                <a:gd name="T75" fmla="*/ 15 h 147"/>
                <a:gd name="T76" fmla="*/ 36 w 208"/>
                <a:gd name="T77" fmla="*/ 11 h 147"/>
                <a:gd name="T78" fmla="*/ 42 w 208"/>
                <a:gd name="T79" fmla="*/ 19 h 147"/>
                <a:gd name="T80" fmla="*/ 42 w 208"/>
                <a:gd name="T81" fmla="*/ 27 h 147"/>
                <a:gd name="T82" fmla="*/ 46 w 208"/>
                <a:gd name="T83" fmla="*/ 30 h 147"/>
                <a:gd name="T84" fmla="*/ 46 w 208"/>
                <a:gd name="T85" fmla="*/ 32 h 147"/>
                <a:gd name="T86" fmla="*/ 36 w 208"/>
                <a:gd name="T87" fmla="*/ 32 h 147"/>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8" h="147">
                  <a:moveTo>
                    <a:pt x="165" y="146"/>
                  </a:moveTo>
                  <a:lnTo>
                    <a:pt x="165" y="146"/>
                  </a:lnTo>
                  <a:cubicBezTo>
                    <a:pt x="165" y="140"/>
                    <a:pt x="165" y="140"/>
                    <a:pt x="165" y="140"/>
                  </a:cubicBezTo>
                  <a:cubicBezTo>
                    <a:pt x="176" y="135"/>
                    <a:pt x="176" y="135"/>
                    <a:pt x="176" y="125"/>
                  </a:cubicBezTo>
                  <a:cubicBezTo>
                    <a:pt x="176" y="88"/>
                    <a:pt x="176" y="88"/>
                    <a:pt x="176" y="88"/>
                  </a:cubicBezTo>
                  <a:cubicBezTo>
                    <a:pt x="176" y="73"/>
                    <a:pt x="170" y="63"/>
                    <a:pt x="160" y="63"/>
                  </a:cubicBezTo>
                  <a:cubicBezTo>
                    <a:pt x="150" y="63"/>
                    <a:pt x="145" y="68"/>
                    <a:pt x="140" y="78"/>
                  </a:cubicBezTo>
                  <a:cubicBezTo>
                    <a:pt x="140" y="125"/>
                    <a:pt x="140" y="125"/>
                    <a:pt x="140" y="125"/>
                  </a:cubicBezTo>
                  <a:cubicBezTo>
                    <a:pt x="140" y="135"/>
                    <a:pt x="140" y="135"/>
                    <a:pt x="150" y="140"/>
                  </a:cubicBezTo>
                  <a:cubicBezTo>
                    <a:pt x="150" y="146"/>
                    <a:pt x="150" y="146"/>
                    <a:pt x="150" y="146"/>
                  </a:cubicBezTo>
                  <a:cubicBezTo>
                    <a:pt x="109" y="146"/>
                    <a:pt x="109" y="146"/>
                    <a:pt x="109" y="146"/>
                  </a:cubicBezTo>
                  <a:cubicBezTo>
                    <a:pt x="109" y="140"/>
                    <a:pt x="109" y="140"/>
                    <a:pt x="109" y="140"/>
                  </a:cubicBezTo>
                  <a:cubicBezTo>
                    <a:pt x="119" y="135"/>
                    <a:pt x="119" y="135"/>
                    <a:pt x="119" y="125"/>
                  </a:cubicBezTo>
                  <a:cubicBezTo>
                    <a:pt x="119" y="21"/>
                    <a:pt x="119" y="21"/>
                    <a:pt x="119" y="21"/>
                  </a:cubicBezTo>
                  <a:cubicBezTo>
                    <a:pt x="109" y="21"/>
                    <a:pt x="99" y="21"/>
                    <a:pt x="83" y="21"/>
                  </a:cubicBezTo>
                  <a:cubicBezTo>
                    <a:pt x="68" y="21"/>
                    <a:pt x="68" y="21"/>
                    <a:pt x="68" y="21"/>
                  </a:cubicBezTo>
                  <a:cubicBezTo>
                    <a:pt x="68" y="119"/>
                    <a:pt x="68" y="119"/>
                    <a:pt x="68" y="119"/>
                  </a:cubicBezTo>
                  <a:cubicBezTo>
                    <a:pt x="68" y="135"/>
                    <a:pt x="68" y="135"/>
                    <a:pt x="88" y="140"/>
                  </a:cubicBezTo>
                  <a:cubicBezTo>
                    <a:pt x="88" y="146"/>
                    <a:pt x="88" y="146"/>
                    <a:pt x="88" y="146"/>
                  </a:cubicBezTo>
                  <a:cubicBezTo>
                    <a:pt x="31" y="146"/>
                    <a:pt x="31" y="146"/>
                    <a:pt x="31" y="146"/>
                  </a:cubicBezTo>
                  <a:cubicBezTo>
                    <a:pt x="31" y="140"/>
                    <a:pt x="31" y="140"/>
                    <a:pt x="31" y="140"/>
                  </a:cubicBezTo>
                  <a:cubicBezTo>
                    <a:pt x="51" y="135"/>
                    <a:pt x="51" y="135"/>
                    <a:pt x="51" y="119"/>
                  </a:cubicBezTo>
                  <a:cubicBezTo>
                    <a:pt x="51" y="21"/>
                    <a:pt x="51" y="21"/>
                    <a:pt x="51" y="21"/>
                  </a:cubicBezTo>
                  <a:cubicBezTo>
                    <a:pt x="36" y="21"/>
                    <a:pt x="36" y="21"/>
                    <a:pt x="36" y="21"/>
                  </a:cubicBezTo>
                  <a:cubicBezTo>
                    <a:pt x="21" y="21"/>
                    <a:pt x="16" y="21"/>
                    <a:pt x="16" y="26"/>
                  </a:cubicBezTo>
                  <a:cubicBezTo>
                    <a:pt x="10" y="31"/>
                    <a:pt x="10" y="36"/>
                    <a:pt x="5" y="42"/>
                  </a:cubicBezTo>
                  <a:cubicBezTo>
                    <a:pt x="0" y="42"/>
                    <a:pt x="0" y="42"/>
                    <a:pt x="0" y="42"/>
                  </a:cubicBezTo>
                  <a:cubicBezTo>
                    <a:pt x="0" y="31"/>
                    <a:pt x="5" y="21"/>
                    <a:pt x="5" y="5"/>
                  </a:cubicBezTo>
                  <a:cubicBezTo>
                    <a:pt x="10" y="10"/>
                    <a:pt x="16" y="10"/>
                    <a:pt x="21" y="10"/>
                  </a:cubicBezTo>
                  <a:cubicBezTo>
                    <a:pt x="104" y="10"/>
                    <a:pt x="104" y="10"/>
                    <a:pt x="104" y="10"/>
                  </a:cubicBezTo>
                  <a:cubicBezTo>
                    <a:pt x="119" y="10"/>
                    <a:pt x="119" y="10"/>
                    <a:pt x="119" y="5"/>
                  </a:cubicBezTo>
                  <a:cubicBezTo>
                    <a:pt x="124" y="5"/>
                    <a:pt x="129" y="0"/>
                    <a:pt x="140" y="0"/>
                  </a:cubicBezTo>
                  <a:cubicBezTo>
                    <a:pt x="140" y="68"/>
                    <a:pt x="140" y="68"/>
                    <a:pt x="140" y="68"/>
                  </a:cubicBezTo>
                  <a:cubicBezTo>
                    <a:pt x="145" y="63"/>
                    <a:pt x="155" y="52"/>
                    <a:pt x="165" y="52"/>
                  </a:cubicBezTo>
                  <a:cubicBezTo>
                    <a:pt x="182" y="52"/>
                    <a:pt x="192" y="63"/>
                    <a:pt x="192" y="88"/>
                  </a:cubicBezTo>
                  <a:cubicBezTo>
                    <a:pt x="192" y="125"/>
                    <a:pt x="192" y="125"/>
                    <a:pt x="192" y="125"/>
                  </a:cubicBezTo>
                  <a:cubicBezTo>
                    <a:pt x="192" y="135"/>
                    <a:pt x="197" y="135"/>
                    <a:pt x="207" y="140"/>
                  </a:cubicBezTo>
                  <a:cubicBezTo>
                    <a:pt x="207" y="146"/>
                    <a:pt x="207" y="146"/>
                    <a:pt x="207" y="146"/>
                  </a:cubicBezTo>
                  <a:lnTo>
                    <a:pt x="165" y="14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9" name="Freeform 245"/>
            <p:cNvSpPr>
              <a:spLocks noChangeArrowheads="1"/>
            </p:cNvSpPr>
            <p:nvPr/>
          </p:nvSpPr>
          <p:spPr bwMode="auto">
            <a:xfrm>
              <a:off x="6535776" y="5691509"/>
              <a:ext cx="151813"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6 0 0"/>
                <a:gd name="G48" fmla="+- 136 0 0"/>
                <a:gd name="G49" fmla="+- 136 0 0"/>
                <a:gd name="G50" fmla="+- 130 0 0"/>
                <a:gd name="G51" fmla="+- 130 0 0"/>
                <a:gd name="G52" fmla="+- 130 0 0"/>
                <a:gd name="G53" fmla="+- 1 0 0"/>
                <a:gd name="G54" fmla="+- 1 0 0"/>
                <a:gd name="G55" fmla="+- 1 0 0"/>
                <a:gd name="G56" fmla="+- 1 0 0"/>
                <a:gd name="G57" fmla="+- 1 0 0"/>
                <a:gd name="G58" fmla="+- 1 0 0"/>
                <a:gd name="G59" fmla="+- 1 0 0"/>
                <a:gd name="G60" fmla="+- 1 0 0"/>
                <a:gd name="G61" fmla="+- 11 0 0"/>
                <a:gd name="G62" fmla="*/ 1 0 0"/>
                <a:gd name="G63" fmla="*/ 1 0 0"/>
                <a:gd name="G64" fmla="*/ 1 0 0"/>
                <a:gd name="G65" fmla="+- 1 0 0"/>
                <a:gd name="G66" fmla="+- 1 0 0"/>
                <a:gd name="G67" fmla="+- 1 0 0"/>
                <a:gd name="G68" fmla="+- 1 0 0"/>
                <a:gd name="G69" fmla="+- 1 0 0"/>
                <a:gd name="G70" fmla="+- 1 0 0"/>
                <a:gd name="G71" fmla="+- 1 0 0"/>
                <a:gd name="T0" fmla="*/ 19 w 94"/>
                <a:gd name="T1" fmla="*/ 7 h 137"/>
                <a:gd name="T2" fmla="*/ 19 w 94"/>
                <a:gd name="T3" fmla="*/ 7 h 137"/>
                <a:gd name="T4" fmla="*/ 18 w 94"/>
                <a:gd name="T5" fmla="*/ 4 h 137"/>
                <a:gd name="T6" fmla="*/ 12 w 94"/>
                <a:gd name="T7" fmla="*/ 2 h 137"/>
                <a:gd name="T8" fmla="*/ 9 w 94"/>
                <a:gd name="T9" fmla="*/ 2 h 137"/>
                <a:gd name="T10" fmla="*/ 8 w 94"/>
                <a:gd name="T11" fmla="*/ 4 h 137"/>
                <a:gd name="T12" fmla="*/ 8 w 94"/>
                <a:gd name="T13" fmla="*/ 14 h 137"/>
                <a:gd name="T14" fmla="*/ 12 w 94"/>
                <a:gd name="T15" fmla="*/ 14 h 137"/>
                <a:gd name="T16" fmla="*/ 17 w 94"/>
                <a:gd name="T17" fmla="*/ 10 h 137"/>
                <a:gd name="T18" fmla="*/ 18 w 94"/>
                <a:gd name="T19" fmla="*/ 10 h 137"/>
                <a:gd name="T20" fmla="*/ 18 w 94"/>
                <a:gd name="T21" fmla="*/ 19 h 137"/>
                <a:gd name="T22" fmla="*/ 17 w 94"/>
                <a:gd name="T23" fmla="*/ 19 h 137"/>
                <a:gd name="T24" fmla="*/ 12 w 94"/>
                <a:gd name="T25" fmla="*/ 16 h 137"/>
                <a:gd name="T26" fmla="*/ 8 w 94"/>
                <a:gd name="T27" fmla="*/ 16 h 137"/>
                <a:gd name="T28" fmla="*/ 8 w 94"/>
                <a:gd name="T29" fmla="*/ 24 h 137"/>
                <a:gd name="T30" fmla="*/ 12 w 94"/>
                <a:gd name="T31" fmla="*/ 28 h 137"/>
                <a:gd name="T32" fmla="*/ 12 w 94"/>
                <a:gd name="T33" fmla="*/ 30 h 137"/>
                <a:gd name="T34" fmla="*/ 0 w 94"/>
                <a:gd name="T35" fmla="*/ 30 h 137"/>
                <a:gd name="T36" fmla="*/ 0 w 94"/>
                <a:gd name="T37" fmla="*/ 28 h 137"/>
                <a:gd name="T38" fmla="*/ 4 w 94"/>
                <a:gd name="T39" fmla="*/ 24 h 137"/>
                <a:gd name="T40" fmla="*/ 4 w 94"/>
                <a:gd name="T41" fmla="*/ 6 h 137"/>
                <a:gd name="T42" fmla="*/ 1 w 94"/>
                <a:gd name="T43" fmla="*/ 2 h 137"/>
                <a:gd name="T44" fmla="*/ 1 w 94"/>
                <a:gd name="T45" fmla="*/ 0 h 137"/>
                <a:gd name="T46" fmla="*/ 20 w 94"/>
                <a:gd name="T47" fmla="*/ 0 h 137"/>
                <a:gd name="T48" fmla="*/ 20 w 94"/>
                <a:gd name="T49" fmla="*/ 7 h 137"/>
                <a:gd name="T50" fmla="*/ 19 w 94"/>
                <a:gd name="T51" fmla="*/ 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37">
                  <a:moveTo>
                    <a:pt x="88" y="32"/>
                  </a:moveTo>
                  <a:lnTo>
                    <a:pt x="88" y="32"/>
                  </a:lnTo>
                  <a:cubicBezTo>
                    <a:pt x="88" y="26"/>
                    <a:pt x="83" y="21"/>
                    <a:pt x="83" y="16"/>
                  </a:cubicBezTo>
                  <a:cubicBezTo>
                    <a:pt x="78" y="11"/>
                    <a:pt x="73" y="11"/>
                    <a:pt x="56" y="11"/>
                  </a:cubicBezTo>
                  <a:cubicBezTo>
                    <a:pt x="41" y="11"/>
                    <a:pt x="41" y="11"/>
                    <a:pt x="41" y="11"/>
                  </a:cubicBezTo>
                  <a:cubicBezTo>
                    <a:pt x="36" y="11"/>
                    <a:pt x="36" y="11"/>
                    <a:pt x="36" y="16"/>
                  </a:cubicBezTo>
                  <a:cubicBezTo>
                    <a:pt x="36" y="63"/>
                    <a:pt x="36" y="63"/>
                    <a:pt x="36" y="63"/>
                  </a:cubicBezTo>
                  <a:cubicBezTo>
                    <a:pt x="56" y="63"/>
                    <a:pt x="56" y="63"/>
                    <a:pt x="56" y="63"/>
                  </a:cubicBezTo>
                  <a:cubicBezTo>
                    <a:pt x="78" y="63"/>
                    <a:pt x="78" y="63"/>
                    <a:pt x="78" y="47"/>
                  </a:cubicBezTo>
                  <a:cubicBezTo>
                    <a:pt x="83" y="47"/>
                    <a:pt x="83" y="47"/>
                    <a:pt x="83" y="47"/>
                  </a:cubicBezTo>
                  <a:cubicBezTo>
                    <a:pt x="83" y="89"/>
                    <a:pt x="83" y="89"/>
                    <a:pt x="83" y="89"/>
                  </a:cubicBezTo>
                  <a:cubicBezTo>
                    <a:pt x="78" y="89"/>
                    <a:pt x="78" y="89"/>
                    <a:pt x="78" y="89"/>
                  </a:cubicBezTo>
                  <a:cubicBezTo>
                    <a:pt x="78" y="73"/>
                    <a:pt x="78" y="73"/>
                    <a:pt x="56" y="73"/>
                  </a:cubicBezTo>
                  <a:cubicBezTo>
                    <a:pt x="36" y="73"/>
                    <a:pt x="36" y="73"/>
                    <a:pt x="36" y="73"/>
                  </a:cubicBezTo>
                  <a:cubicBezTo>
                    <a:pt x="36" y="109"/>
                    <a:pt x="36" y="109"/>
                    <a:pt x="36" y="109"/>
                  </a:cubicBezTo>
                  <a:cubicBezTo>
                    <a:pt x="36" y="125"/>
                    <a:pt x="36" y="125"/>
                    <a:pt x="56" y="130"/>
                  </a:cubicBezTo>
                  <a:cubicBezTo>
                    <a:pt x="56" y="136"/>
                    <a:pt x="56" y="136"/>
                    <a:pt x="56" y="136"/>
                  </a:cubicBezTo>
                  <a:cubicBezTo>
                    <a:pt x="0" y="136"/>
                    <a:pt x="0" y="136"/>
                    <a:pt x="0" y="136"/>
                  </a:cubicBezTo>
                  <a:cubicBezTo>
                    <a:pt x="0" y="130"/>
                    <a:pt x="0" y="130"/>
                    <a:pt x="0" y="130"/>
                  </a:cubicBezTo>
                  <a:cubicBezTo>
                    <a:pt x="20" y="125"/>
                    <a:pt x="20" y="125"/>
                    <a:pt x="20" y="109"/>
                  </a:cubicBezTo>
                  <a:cubicBezTo>
                    <a:pt x="20" y="26"/>
                    <a:pt x="20" y="26"/>
                    <a:pt x="20" y="26"/>
                  </a:cubicBezTo>
                  <a:cubicBezTo>
                    <a:pt x="20" y="11"/>
                    <a:pt x="20" y="11"/>
                    <a:pt x="5" y="11"/>
                  </a:cubicBezTo>
                  <a:cubicBezTo>
                    <a:pt x="5" y="0"/>
                    <a:pt x="5" y="0"/>
                    <a:pt x="5" y="0"/>
                  </a:cubicBezTo>
                  <a:cubicBezTo>
                    <a:pt x="93" y="0"/>
                    <a:pt x="93" y="0"/>
                    <a:pt x="93" y="0"/>
                  </a:cubicBezTo>
                  <a:cubicBezTo>
                    <a:pt x="93" y="11"/>
                    <a:pt x="93" y="21"/>
                    <a:pt x="93" y="32"/>
                  </a:cubicBezTo>
                  <a:lnTo>
                    <a:pt x="88" y="32"/>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0" name="Freeform 246"/>
            <p:cNvSpPr>
              <a:spLocks noChangeArrowheads="1"/>
            </p:cNvSpPr>
            <p:nvPr/>
          </p:nvSpPr>
          <p:spPr bwMode="auto">
            <a:xfrm>
              <a:off x="6727540" y="5771407"/>
              <a:ext cx="111863" cy="15979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94 0 0"/>
                <a:gd name="G30" fmla="+- 94 0 0"/>
                <a:gd name="G31" fmla="+- 94 0 0"/>
                <a:gd name="G32" fmla="+- 88 0 0"/>
                <a:gd name="G33" fmla="+- 88 0 0"/>
                <a:gd name="G34" fmla="+- 88 0 0"/>
                <a:gd name="G35" fmla="*/ 1 0 0"/>
                <a:gd name="G36" fmla="*/ 1 0 0"/>
                <a:gd name="G37" fmla="*/ 1 0 0"/>
                <a:gd name="G38" fmla="*/ 1 0 0"/>
                <a:gd name="G39" fmla="*/ 1 0 0"/>
                <a:gd name="G40" fmla="*/ 1 0 0"/>
                <a:gd name="G41" fmla="*/ 1 0 0"/>
                <a:gd name="G42" fmla="*/ 1 0 0"/>
                <a:gd name="G43" fmla="+- 16 0 0"/>
                <a:gd name="G44" fmla="+- 11 0 0"/>
                <a:gd name="G45" fmla="+- 11 0 0"/>
                <a:gd name="G46" fmla="+- 11 0 0"/>
                <a:gd name="G47" fmla="*/ 1 0 0"/>
                <a:gd name="G48" fmla="+- 1 0 0"/>
                <a:gd name="G49" fmla="+- 1 0 0"/>
                <a:gd name="G50" fmla="+- 1 0 0"/>
                <a:gd name="G51" fmla="+- 1 0 0"/>
                <a:gd name="G52" fmla="+- 1 0 0"/>
                <a:gd name="T0" fmla="*/ 7 w 69"/>
                <a:gd name="T1" fmla="*/ 5 h 95"/>
                <a:gd name="T2" fmla="*/ 7 w 69"/>
                <a:gd name="T3" fmla="*/ 5 h 95"/>
                <a:gd name="T4" fmla="*/ 13 w 69"/>
                <a:gd name="T5" fmla="*/ 0 h 95"/>
                <a:gd name="T6" fmla="*/ 15 w 69"/>
                <a:gd name="T7" fmla="*/ 2 h 95"/>
                <a:gd name="T8" fmla="*/ 14 w 69"/>
                <a:gd name="T9" fmla="*/ 5 h 95"/>
                <a:gd name="T10" fmla="*/ 13 w 69"/>
                <a:gd name="T11" fmla="*/ 5 h 95"/>
                <a:gd name="T12" fmla="*/ 10 w 69"/>
                <a:gd name="T13" fmla="*/ 4 h 95"/>
                <a:gd name="T14" fmla="*/ 7 w 69"/>
                <a:gd name="T15" fmla="*/ 8 h 95"/>
                <a:gd name="T16" fmla="*/ 7 w 69"/>
                <a:gd name="T17" fmla="*/ 16 h 95"/>
                <a:gd name="T18" fmla="*/ 10 w 69"/>
                <a:gd name="T19" fmla="*/ 19 h 95"/>
                <a:gd name="T20" fmla="*/ 10 w 69"/>
                <a:gd name="T21" fmla="*/ 21 h 95"/>
                <a:gd name="T22" fmla="*/ 0 w 69"/>
                <a:gd name="T23" fmla="*/ 21 h 95"/>
                <a:gd name="T24" fmla="*/ 0 w 69"/>
                <a:gd name="T25" fmla="*/ 19 h 95"/>
                <a:gd name="T26" fmla="*/ 3 w 69"/>
                <a:gd name="T27" fmla="*/ 16 h 95"/>
                <a:gd name="T28" fmla="*/ 3 w 69"/>
                <a:gd name="T29" fmla="*/ 7 h 95"/>
                <a:gd name="T30" fmla="*/ 0 w 69"/>
                <a:gd name="T31" fmla="*/ 4 h 95"/>
                <a:gd name="T32" fmla="*/ 0 w 69"/>
                <a:gd name="T33" fmla="*/ 2 h 95"/>
                <a:gd name="T34" fmla="*/ 7 w 69"/>
                <a:gd name="T35" fmla="*/ 0 h 95"/>
                <a:gd name="T36" fmla="*/ 7 w 69"/>
                <a:gd name="T37" fmla="*/ 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9" h="95">
                  <a:moveTo>
                    <a:pt x="31" y="21"/>
                  </a:moveTo>
                  <a:lnTo>
                    <a:pt x="31" y="21"/>
                  </a:lnTo>
                  <a:cubicBezTo>
                    <a:pt x="36" y="11"/>
                    <a:pt x="47" y="0"/>
                    <a:pt x="58" y="0"/>
                  </a:cubicBezTo>
                  <a:cubicBezTo>
                    <a:pt x="63" y="0"/>
                    <a:pt x="68" y="5"/>
                    <a:pt x="68" y="11"/>
                  </a:cubicBezTo>
                  <a:cubicBezTo>
                    <a:pt x="68" y="16"/>
                    <a:pt x="63" y="21"/>
                    <a:pt x="63" y="21"/>
                  </a:cubicBezTo>
                  <a:cubicBezTo>
                    <a:pt x="58" y="21"/>
                    <a:pt x="58" y="21"/>
                    <a:pt x="58" y="21"/>
                  </a:cubicBezTo>
                  <a:cubicBezTo>
                    <a:pt x="53" y="16"/>
                    <a:pt x="53" y="16"/>
                    <a:pt x="47" y="16"/>
                  </a:cubicBezTo>
                  <a:cubicBezTo>
                    <a:pt x="41" y="16"/>
                    <a:pt x="36" y="21"/>
                    <a:pt x="31" y="36"/>
                  </a:cubicBezTo>
                  <a:cubicBezTo>
                    <a:pt x="31" y="73"/>
                    <a:pt x="31" y="73"/>
                    <a:pt x="31" y="73"/>
                  </a:cubicBezTo>
                  <a:cubicBezTo>
                    <a:pt x="31" y="83"/>
                    <a:pt x="31" y="83"/>
                    <a:pt x="47" y="88"/>
                  </a:cubicBezTo>
                  <a:cubicBezTo>
                    <a:pt x="47" y="94"/>
                    <a:pt x="47" y="94"/>
                    <a:pt x="47" y="94"/>
                  </a:cubicBezTo>
                  <a:cubicBezTo>
                    <a:pt x="0" y="94"/>
                    <a:pt x="0" y="94"/>
                    <a:pt x="0" y="94"/>
                  </a:cubicBezTo>
                  <a:cubicBezTo>
                    <a:pt x="0" y="88"/>
                    <a:pt x="0" y="88"/>
                    <a:pt x="0" y="88"/>
                  </a:cubicBezTo>
                  <a:cubicBezTo>
                    <a:pt x="16" y="83"/>
                    <a:pt x="16" y="83"/>
                    <a:pt x="16" y="73"/>
                  </a:cubicBezTo>
                  <a:cubicBezTo>
                    <a:pt x="16" y="31"/>
                    <a:pt x="16" y="31"/>
                    <a:pt x="16" y="31"/>
                  </a:cubicBezTo>
                  <a:cubicBezTo>
                    <a:pt x="16" y="16"/>
                    <a:pt x="16" y="16"/>
                    <a:pt x="0" y="16"/>
                  </a:cubicBezTo>
                  <a:cubicBezTo>
                    <a:pt x="0" y="11"/>
                    <a:pt x="0" y="11"/>
                    <a:pt x="0" y="11"/>
                  </a:cubicBezTo>
                  <a:cubicBezTo>
                    <a:pt x="11" y="5"/>
                    <a:pt x="21" y="5"/>
                    <a:pt x="31" y="0"/>
                  </a:cubicBezTo>
                  <a:cubicBezTo>
                    <a:pt x="31" y="21"/>
                    <a:pt x="31" y="21"/>
                    <a:pt x="31" y="21"/>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1" name="Freeform 247"/>
            <p:cNvSpPr>
              <a:spLocks noChangeArrowheads="1"/>
            </p:cNvSpPr>
            <p:nvPr/>
          </p:nvSpPr>
          <p:spPr bwMode="auto">
            <a:xfrm>
              <a:off x="7366758" y="5691509"/>
              <a:ext cx="127844"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30 256 1"/>
                <a:gd name="T1" fmla="*/ 0 256 1"/>
                <a:gd name="G21" fmla="+- 0 T0 T1"/>
                <a:gd name="G22" fmla="cos G20 G21"/>
                <a:gd name="G23" fmla="+- 130 0 0"/>
                <a:gd name="G24" fmla="+- 130 0 0"/>
                <a:gd name="G25" fmla="+- 125 0 0"/>
                <a:gd name="G26" fmla="+- 109 0 0"/>
                <a:gd name="G27" fmla="+- 99 0 0"/>
                <a:gd name="G28" fmla="+- 99 0 0"/>
                <a:gd name="G29" fmla="+- 99 0 0"/>
                <a:gd name="G30" fmla="+- 99 0 0"/>
                <a:gd name="G31" fmla="*/ 1 0 0"/>
                <a:gd name="T2" fmla="*/ 109 256 1"/>
                <a:gd name="T3" fmla="*/ 0 256 1"/>
                <a:gd name="G32" fmla="+- 0 T2 T3"/>
                <a:gd name="G33" fmla="cos G31 G32"/>
                <a:gd name="G34" fmla="+- 1 0 0"/>
                <a:gd name="G35" fmla="+- 1 0 0"/>
                <a:gd name="G36" fmla="+- 1 0 0"/>
                <a:gd name="G37" fmla="+- 1 0 0"/>
                <a:gd name="G38" fmla="+- 1 0 0"/>
                <a:gd name="G39" fmla="+- 1 0 0"/>
                <a:gd name="G40" fmla="+- 1 0 0"/>
                <a:gd name="G41" fmla="+- 1 0 0"/>
                <a:gd name="G42" fmla="+- 1 0 0"/>
                <a:gd name="G43" fmla="+- 58 0 0"/>
                <a:gd name="G44" fmla="+- 37 0 0"/>
                <a:gd name="G45" fmla="+- 16 0 0"/>
                <a:gd name="G46" fmla="+- 1 0 0"/>
                <a:gd name="G47" fmla="+- 1 0 0"/>
                <a:gd name="G48" fmla="+- 1 0 0"/>
                <a:gd name="G49" fmla="+- 1 0 0"/>
                <a:gd name="G50" fmla="+- 1 0 0"/>
                <a:gd name="G51" fmla="+- 1 0 0"/>
                <a:gd name="G52" fmla="+- 1 0 0"/>
                <a:gd name="G53" fmla="+- 1 0 0"/>
                <a:gd name="G54" fmla="+- 1 0 0"/>
                <a:gd name="T4" fmla="*/ 15 w 79"/>
                <a:gd name="T5" fmla="*/ 7 h 137"/>
                <a:gd name="T6" fmla="*/ 15 w 79"/>
                <a:gd name="T7" fmla="*/ 7 h 137"/>
                <a:gd name="T8" fmla="*/ 9 w 79"/>
                <a:gd name="T9" fmla="*/ 1 h 137"/>
                <a:gd name="T10" fmla="*/ 5 w 79"/>
                <a:gd name="T11" fmla="*/ 6 h 137"/>
                <a:gd name="T12" fmla="*/ 10 w 79"/>
                <a:gd name="T13" fmla="*/ 13 h 137"/>
                <a:gd name="T14" fmla="*/ 17 w 79"/>
                <a:gd name="T15" fmla="*/ 22 h 137"/>
                <a:gd name="T16" fmla="*/ 8 w 79"/>
                <a:gd name="T17" fmla="*/ 30 h 137"/>
                <a:gd name="T18" fmla="*/ 3 w 79"/>
                <a:gd name="T19" fmla="*/ 30 h 137"/>
                <a:gd name="T20" fmla="*/ 1 w 79"/>
                <a:gd name="T21" fmla="*/ 28 h 137"/>
                <a:gd name="T22" fmla="*/ 0 w 79"/>
                <a:gd name="T23" fmla="*/ 22 h 137"/>
                <a:gd name="T24" fmla="*/ 1 w 79"/>
                <a:gd name="T25" fmla="*/ 22 h 137"/>
                <a:gd name="T26" fmla="*/ 9 w 79"/>
                <a:gd name="T27" fmla="*/ 28 h 137"/>
                <a:gd name="T28" fmla="*/ 13 w 79"/>
                <a:gd name="T29" fmla="*/ 23 h 137"/>
                <a:gd name="T30" fmla="*/ 8 w 79"/>
                <a:gd name="T31" fmla="*/ 16 h 137"/>
                <a:gd name="T32" fmla="*/ 1 w 79"/>
                <a:gd name="T33" fmla="*/ 8 h 137"/>
                <a:gd name="T34" fmla="*/ 10 w 79"/>
                <a:gd name="T35" fmla="*/ 0 h 137"/>
                <a:gd name="T36" fmla="*/ 16 w 79"/>
                <a:gd name="T37" fmla="*/ 1 h 137"/>
                <a:gd name="T38" fmla="*/ 16 w 79"/>
                <a:gd name="T39" fmla="*/ 7 h 137"/>
                <a:gd name="T40" fmla="*/ 15 w 79"/>
                <a:gd name="T41" fmla="*/ 7 h 13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137">
                  <a:moveTo>
                    <a:pt x="68" y="32"/>
                  </a:moveTo>
                  <a:lnTo>
                    <a:pt x="68" y="32"/>
                  </a:lnTo>
                  <a:cubicBezTo>
                    <a:pt x="62" y="21"/>
                    <a:pt x="56" y="6"/>
                    <a:pt x="41" y="6"/>
                  </a:cubicBezTo>
                  <a:cubicBezTo>
                    <a:pt x="26" y="6"/>
                    <a:pt x="21" y="16"/>
                    <a:pt x="21" y="26"/>
                  </a:cubicBezTo>
                  <a:cubicBezTo>
                    <a:pt x="21" y="42"/>
                    <a:pt x="31" y="53"/>
                    <a:pt x="46" y="58"/>
                  </a:cubicBezTo>
                  <a:cubicBezTo>
                    <a:pt x="62" y="68"/>
                    <a:pt x="78" y="78"/>
                    <a:pt x="78" y="99"/>
                  </a:cubicBezTo>
                  <a:cubicBezTo>
                    <a:pt x="78" y="120"/>
                    <a:pt x="62" y="136"/>
                    <a:pt x="36" y="136"/>
                  </a:cubicBezTo>
                  <a:cubicBezTo>
                    <a:pt x="26" y="136"/>
                    <a:pt x="21" y="136"/>
                    <a:pt x="15" y="136"/>
                  </a:cubicBezTo>
                  <a:cubicBezTo>
                    <a:pt x="10" y="130"/>
                    <a:pt x="5" y="130"/>
                    <a:pt x="5" y="130"/>
                  </a:cubicBezTo>
                  <a:cubicBezTo>
                    <a:pt x="5" y="125"/>
                    <a:pt x="0" y="109"/>
                    <a:pt x="0" y="99"/>
                  </a:cubicBezTo>
                  <a:cubicBezTo>
                    <a:pt x="5" y="99"/>
                    <a:pt x="5" y="99"/>
                    <a:pt x="5" y="99"/>
                  </a:cubicBezTo>
                  <a:cubicBezTo>
                    <a:pt x="10" y="109"/>
                    <a:pt x="21" y="130"/>
                    <a:pt x="41" y="130"/>
                  </a:cubicBezTo>
                  <a:cubicBezTo>
                    <a:pt x="51" y="130"/>
                    <a:pt x="62" y="120"/>
                    <a:pt x="62" y="104"/>
                  </a:cubicBezTo>
                  <a:cubicBezTo>
                    <a:pt x="62" y="89"/>
                    <a:pt x="51" y="83"/>
                    <a:pt x="36" y="73"/>
                  </a:cubicBezTo>
                  <a:cubicBezTo>
                    <a:pt x="26" y="68"/>
                    <a:pt x="5" y="58"/>
                    <a:pt x="5" y="37"/>
                  </a:cubicBezTo>
                  <a:cubicBezTo>
                    <a:pt x="5" y="16"/>
                    <a:pt x="21" y="0"/>
                    <a:pt x="46" y="0"/>
                  </a:cubicBezTo>
                  <a:cubicBezTo>
                    <a:pt x="56" y="0"/>
                    <a:pt x="62" y="0"/>
                    <a:pt x="73" y="6"/>
                  </a:cubicBezTo>
                  <a:cubicBezTo>
                    <a:pt x="73" y="11"/>
                    <a:pt x="73" y="21"/>
                    <a:pt x="73" y="32"/>
                  </a:cubicBezTo>
                  <a:lnTo>
                    <a:pt x="68" y="32"/>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2" name="Freeform 248"/>
            <p:cNvSpPr>
              <a:spLocks noChangeArrowheads="1"/>
            </p:cNvSpPr>
            <p:nvPr/>
          </p:nvSpPr>
          <p:spPr bwMode="auto">
            <a:xfrm>
              <a:off x="7534551" y="5771407"/>
              <a:ext cx="135834" cy="15979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83 0 0"/>
                <a:gd name="G13" fmla="+- 67 0 0"/>
                <a:gd name="G14" fmla="+- 62 0 0"/>
                <a:gd name="G15" fmla="+- 52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31 0 0"/>
                <a:gd name="G36" fmla="+- 26 0 0"/>
                <a:gd name="G37" fmla="+- 26 0 0"/>
                <a:gd name="G38" fmla="+- 21 0 0"/>
                <a:gd name="G39" fmla="+- 2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T0" fmla="*/ 13 w 84"/>
                <a:gd name="T1" fmla="*/ 21 h 95"/>
                <a:gd name="T2" fmla="*/ 13 w 84"/>
                <a:gd name="T3" fmla="*/ 21 h 95"/>
                <a:gd name="T4" fmla="*/ 12 w 84"/>
                <a:gd name="T5" fmla="*/ 19 h 95"/>
                <a:gd name="T6" fmla="*/ 11 w 84"/>
                <a:gd name="T7" fmla="*/ 18 h 95"/>
                <a:gd name="T8" fmla="*/ 6 w 84"/>
                <a:gd name="T9" fmla="*/ 21 h 95"/>
                <a:gd name="T10" fmla="*/ 0 w 84"/>
                <a:gd name="T11" fmla="*/ 15 h 95"/>
                <a:gd name="T12" fmla="*/ 3 w 84"/>
                <a:gd name="T13" fmla="*/ 11 h 95"/>
                <a:gd name="T14" fmla="*/ 10 w 84"/>
                <a:gd name="T15" fmla="*/ 8 h 95"/>
                <a:gd name="T16" fmla="*/ 10 w 84"/>
                <a:gd name="T17" fmla="*/ 7 h 95"/>
                <a:gd name="T18" fmla="*/ 7 w 84"/>
                <a:gd name="T19" fmla="*/ 2 h 95"/>
                <a:gd name="T20" fmla="*/ 5 w 84"/>
                <a:gd name="T21" fmla="*/ 4 h 95"/>
                <a:gd name="T22" fmla="*/ 3 w 84"/>
                <a:gd name="T23" fmla="*/ 6 h 95"/>
                <a:gd name="T24" fmla="*/ 2 w 84"/>
                <a:gd name="T25" fmla="*/ 7 h 95"/>
                <a:gd name="T26" fmla="*/ 0 w 84"/>
                <a:gd name="T27" fmla="*/ 6 h 95"/>
                <a:gd name="T28" fmla="*/ 2 w 84"/>
                <a:gd name="T29" fmla="*/ 4 h 95"/>
                <a:gd name="T30" fmla="*/ 9 w 84"/>
                <a:gd name="T31" fmla="*/ 0 h 95"/>
                <a:gd name="T32" fmla="*/ 12 w 84"/>
                <a:gd name="T33" fmla="*/ 1 h 95"/>
                <a:gd name="T34" fmla="*/ 13 w 84"/>
                <a:gd name="T35" fmla="*/ 7 h 95"/>
                <a:gd name="T36" fmla="*/ 13 w 84"/>
                <a:gd name="T37" fmla="*/ 15 h 95"/>
                <a:gd name="T38" fmla="*/ 15 w 84"/>
                <a:gd name="T39" fmla="*/ 18 h 95"/>
                <a:gd name="T40" fmla="*/ 17 w 84"/>
                <a:gd name="T41" fmla="*/ 17 h 95"/>
                <a:gd name="T42" fmla="*/ 18 w 84"/>
                <a:gd name="T43" fmla="*/ 18 h 95"/>
                <a:gd name="T44" fmla="*/ 13 w 84"/>
                <a:gd name="T45" fmla="*/ 21 h 95"/>
                <a:gd name="T46" fmla="*/ 10 w 84"/>
                <a:gd name="T47" fmla="*/ 9 h 95"/>
                <a:gd name="T48" fmla="*/ 10 w 84"/>
                <a:gd name="T49" fmla="*/ 9 h 95"/>
                <a:gd name="T50" fmla="*/ 7 w 84"/>
                <a:gd name="T51" fmla="*/ 11 h 95"/>
                <a:gd name="T52" fmla="*/ 5 w 84"/>
                <a:gd name="T53" fmla="*/ 15 h 95"/>
                <a:gd name="T54" fmla="*/ 7 w 84"/>
                <a:gd name="T55" fmla="*/ 18 h 95"/>
                <a:gd name="T56" fmla="*/ 10 w 84"/>
                <a:gd name="T57" fmla="*/ 16 h 95"/>
                <a:gd name="T58" fmla="*/ 10 w 84"/>
                <a:gd name="T59" fmla="*/ 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4" h="95">
                  <a:moveTo>
                    <a:pt x="62" y="94"/>
                  </a:moveTo>
                  <a:lnTo>
                    <a:pt x="62" y="94"/>
                  </a:lnTo>
                  <a:cubicBezTo>
                    <a:pt x="62" y="94"/>
                    <a:pt x="57" y="94"/>
                    <a:pt x="57" y="88"/>
                  </a:cubicBezTo>
                  <a:cubicBezTo>
                    <a:pt x="52" y="88"/>
                    <a:pt x="52" y="83"/>
                    <a:pt x="52" y="83"/>
                  </a:cubicBezTo>
                  <a:cubicBezTo>
                    <a:pt x="41" y="88"/>
                    <a:pt x="31" y="94"/>
                    <a:pt x="26" y="94"/>
                  </a:cubicBezTo>
                  <a:cubicBezTo>
                    <a:pt x="11" y="94"/>
                    <a:pt x="0" y="83"/>
                    <a:pt x="0" y="67"/>
                  </a:cubicBezTo>
                  <a:cubicBezTo>
                    <a:pt x="0" y="62"/>
                    <a:pt x="5" y="52"/>
                    <a:pt x="16" y="52"/>
                  </a:cubicBezTo>
                  <a:cubicBezTo>
                    <a:pt x="31" y="47"/>
                    <a:pt x="46" y="41"/>
                    <a:pt x="46" y="36"/>
                  </a:cubicBezTo>
                  <a:cubicBezTo>
                    <a:pt x="46" y="31"/>
                    <a:pt x="46" y="31"/>
                    <a:pt x="46" y="31"/>
                  </a:cubicBezTo>
                  <a:cubicBezTo>
                    <a:pt x="46" y="21"/>
                    <a:pt x="41" y="11"/>
                    <a:pt x="31" y="11"/>
                  </a:cubicBezTo>
                  <a:cubicBezTo>
                    <a:pt x="26" y="11"/>
                    <a:pt x="26" y="11"/>
                    <a:pt x="21" y="16"/>
                  </a:cubicBezTo>
                  <a:cubicBezTo>
                    <a:pt x="21" y="16"/>
                    <a:pt x="21" y="21"/>
                    <a:pt x="16" y="26"/>
                  </a:cubicBezTo>
                  <a:cubicBezTo>
                    <a:pt x="16" y="31"/>
                    <a:pt x="16" y="31"/>
                    <a:pt x="11" y="31"/>
                  </a:cubicBezTo>
                  <a:cubicBezTo>
                    <a:pt x="5" y="31"/>
                    <a:pt x="0" y="26"/>
                    <a:pt x="0" y="26"/>
                  </a:cubicBezTo>
                  <a:cubicBezTo>
                    <a:pt x="0" y="21"/>
                    <a:pt x="5" y="21"/>
                    <a:pt x="11" y="16"/>
                  </a:cubicBezTo>
                  <a:cubicBezTo>
                    <a:pt x="16" y="11"/>
                    <a:pt x="26" y="5"/>
                    <a:pt x="41" y="0"/>
                  </a:cubicBezTo>
                  <a:cubicBezTo>
                    <a:pt x="46" y="0"/>
                    <a:pt x="52" y="5"/>
                    <a:pt x="57" y="5"/>
                  </a:cubicBezTo>
                  <a:cubicBezTo>
                    <a:pt x="62" y="11"/>
                    <a:pt x="62" y="21"/>
                    <a:pt x="62" y="31"/>
                  </a:cubicBezTo>
                  <a:cubicBezTo>
                    <a:pt x="62" y="67"/>
                    <a:pt x="62" y="67"/>
                    <a:pt x="62" y="67"/>
                  </a:cubicBezTo>
                  <a:cubicBezTo>
                    <a:pt x="62" y="78"/>
                    <a:pt x="67" y="83"/>
                    <a:pt x="72" y="83"/>
                  </a:cubicBezTo>
                  <a:lnTo>
                    <a:pt x="78" y="78"/>
                  </a:lnTo>
                  <a:cubicBezTo>
                    <a:pt x="83" y="83"/>
                    <a:pt x="83" y="83"/>
                    <a:pt x="83" y="83"/>
                  </a:cubicBezTo>
                  <a:lnTo>
                    <a:pt x="62" y="94"/>
                  </a:lnTo>
                  <a:close/>
                  <a:moveTo>
                    <a:pt x="46" y="41"/>
                  </a:moveTo>
                  <a:lnTo>
                    <a:pt x="46" y="41"/>
                  </a:lnTo>
                  <a:cubicBezTo>
                    <a:pt x="46" y="47"/>
                    <a:pt x="36" y="52"/>
                    <a:pt x="31" y="52"/>
                  </a:cubicBezTo>
                  <a:cubicBezTo>
                    <a:pt x="21" y="57"/>
                    <a:pt x="21" y="57"/>
                    <a:pt x="21" y="67"/>
                  </a:cubicBezTo>
                  <a:cubicBezTo>
                    <a:pt x="21" y="78"/>
                    <a:pt x="26" y="83"/>
                    <a:pt x="31" y="83"/>
                  </a:cubicBezTo>
                  <a:cubicBezTo>
                    <a:pt x="36" y="83"/>
                    <a:pt x="46" y="78"/>
                    <a:pt x="46" y="73"/>
                  </a:cubicBezTo>
                  <a:lnTo>
                    <a:pt x="46" y="41"/>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3" name="Freeform 249"/>
            <p:cNvSpPr>
              <a:spLocks noChangeArrowheads="1"/>
            </p:cNvSpPr>
            <p:nvPr/>
          </p:nvSpPr>
          <p:spPr bwMode="auto">
            <a:xfrm>
              <a:off x="4977684" y="6410593"/>
              <a:ext cx="103873" cy="255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2 h 152"/>
                <a:gd name="T8" fmla="*/ 4 w 68"/>
                <a:gd name="T9" fmla="*/ 27 h 152"/>
                <a:gd name="T10" fmla="*/ 4 w 68"/>
                <a:gd name="T11" fmla="*/ 7 h 152"/>
                <a:gd name="T12" fmla="*/ 2 w 68"/>
                <a:gd name="T13" fmla="*/ 3 h 152"/>
                <a:gd name="T14" fmla="*/ 0 w 68"/>
                <a:gd name="T15" fmla="*/ 3 h 152"/>
                <a:gd name="T16" fmla="*/ 0 w 68"/>
                <a:gd name="T17" fmla="*/ 2 h 152"/>
                <a:gd name="T18" fmla="*/ 8 w 68"/>
                <a:gd name="T19" fmla="*/ 0 h 152"/>
                <a:gd name="T20" fmla="*/ 8 w 68"/>
                <a:gd name="T21" fmla="*/ 27 h 152"/>
                <a:gd name="T22" fmla="*/ 14 w 68"/>
                <a:gd name="T23" fmla="*/ 32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6"/>
                    <a:pt x="0" y="146"/>
                    <a:pt x="0" y="146"/>
                  </a:cubicBezTo>
                  <a:cubicBezTo>
                    <a:pt x="20" y="146"/>
                    <a:pt x="20" y="141"/>
                    <a:pt x="20" y="125"/>
                  </a:cubicBezTo>
                  <a:cubicBezTo>
                    <a:pt x="20" y="32"/>
                    <a:pt x="20" y="32"/>
                    <a:pt x="20" y="32"/>
                  </a:cubicBezTo>
                  <a:cubicBezTo>
                    <a:pt x="20" y="22"/>
                    <a:pt x="20" y="16"/>
                    <a:pt x="10" y="16"/>
                  </a:cubicBezTo>
                  <a:cubicBezTo>
                    <a:pt x="0" y="16"/>
                    <a:pt x="0" y="16"/>
                    <a:pt x="0" y="16"/>
                  </a:cubicBezTo>
                  <a:cubicBezTo>
                    <a:pt x="0" y="11"/>
                    <a:pt x="0" y="11"/>
                    <a:pt x="0" y="11"/>
                  </a:cubicBezTo>
                  <a:cubicBezTo>
                    <a:pt x="15" y="11"/>
                    <a:pt x="25" y="6"/>
                    <a:pt x="41" y="0"/>
                  </a:cubicBezTo>
                  <a:cubicBezTo>
                    <a:pt x="41" y="125"/>
                    <a:pt x="41" y="125"/>
                    <a:pt x="41" y="125"/>
                  </a:cubicBezTo>
                  <a:cubicBezTo>
                    <a:pt x="41" y="141"/>
                    <a:pt x="41" y="146"/>
                    <a:pt x="67" y="146"/>
                  </a:cubicBezTo>
                  <a:cubicBezTo>
                    <a:pt x="67" y="151"/>
                    <a:pt x="67" y="151"/>
                    <a:pt x="67" y="151"/>
                  </a:cubicBezTo>
                  <a:lnTo>
                    <a:pt x="0" y="15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4" name="Freeform 250"/>
            <p:cNvSpPr>
              <a:spLocks noChangeArrowheads="1"/>
            </p:cNvSpPr>
            <p:nvPr/>
          </p:nvSpPr>
          <p:spPr bwMode="auto">
            <a:xfrm>
              <a:off x="5768714" y="6410593"/>
              <a:ext cx="16779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2"/>
                <a:gd name="T2" fmla="*/ 22 w 100"/>
                <a:gd name="T3" fmla="*/ 26 h 152"/>
                <a:gd name="T4" fmla="*/ 21 w 100"/>
                <a:gd name="T5" fmla="*/ 33 h 152"/>
                <a:gd name="T6" fmla="*/ 0 w 100"/>
                <a:gd name="T7" fmla="*/ 33 h 152"/>
                <a:gd name="T8" fmla="*/ 0 w 100"/>
                <a:gd name="T9" fmla="*/ 32 h 152"/>
                <a:gd name="T10" fmla="*/ 9 w 100"/>
                <a:gd name="T11" fmla="*/ 23 h 152"/>
                <a:gd name="T12" fmla="*/ 16 w 100"/>
                <a:gd name="T13" fmla="*/ 10 h 152"/>
                <a:gd name="T14" fmla="*/ 9 w 100"/>
                <a:gd name="T15" fmla="*/ 3 h 152"/>
                <a:gd name="T16" fmla="*/ 2 w 100"/>
                <a:gd name="T17" fmla="*/ 8 h 152"/>
                <a:gd name="T18" fmla="*/ 1 w 100"/>
                <a:gd name="T19" fmla="*/ 7 h 152"/>
                <a:gd name="T20" fmla="*/ 4 w 100"/>
                <a:gd name="T21" fmla="*/ 2 h 152"/>
                <a:gd name="T22" fmla="*/ 12 w 100"/>
                <a:gd name="T23" fmla="*/ 0 h 152"/>
                <a:gd name="T24" fmla="*/ 20 w 100"/>
                <a:gd name="T25" fmla="*/ 9 h 152"/>
                <a:gd name="T26" fmla="*/ 13 w 100"/>
                <a:gd name="T27" fmla="*/ 21 h 152"/>
                <a:gd name="T28" fmla="*/ 6 w 100"/>
                <a:gd name="T29" fmla="*/ 29 h 152"/>
                <a:gd name="T30" fmla="*/ 15 w 100"/>
                <a:gd name="T31" fmla="*/ 29 h 152"/>
                <a:gd name="T32" fmla="*/ 21 w 100"/>
                <a:gd name="T33" fmla="*/ 26 h 152"/>
                <a:gd name="T34" fmla="*/ 22 w 100"/>
                <a:gd name="T35"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2">
                  <a:moveTo>
                    <a:pt x="99" y="120"/>
                  </a:moveTo>
                  <a:lnTo>
                    <a:pt x="99" y="120"/>
                  </a:lnTo>
                  <a:cubicBezTo>
                    <a:pt x="99" y="130"/>
                    <a:pt x="94" y="141"/>
                    <a:pt x="94" y="151"/>
                  </a:cubicBezTo>
                  <a:cubicBezTo>
                    <a:pt x="0" y="151"/>
                    <a:pt x="0" y="151"/>
                    <a:pt x="0" y="151"/>
                  </a:cubicBezTo>
                  <a:cubicBezTo>
                    <a:pt x="0" y="146"/>
                    <a:pt x="0" y="146"/>
                    <a:pt x="0" y="146"/>
                  </a:cubicBezTo>
                  <a:cubicBezTo>
                    <a:pt x="17" y="135"/>
                    <a:pt x="27" y="120"/>
                    <a:pt x="42" y="105"/>
                  </a:cubicBezTo>
                  <a:cubicBezTo>
                    <a:pt x="58" y="89"/>
                    <a:pt x="73" y="68"/>
                    <a:pt x="73" y="47"/>
                  </a:cubicBezTo>
                  <a:cubicBezTo>
                    <a:pt x="73" y="27"/>
                    <a:pt x="63" y="16"/>
                    <a:pt x="42" y="16"/>
                  </a:cubicBezTo>
                  <a:cubicBezTo>
                    <a:pt x="27" y="16"/>
                    <a:pt x="17" y="27"/>
                    <a:pt x="11" y="37"/>
                  </a:cubicBezTo>
                  <a:cubicBezTo>
                    <a:pt x="6" y="32"/>
                    <a:pt x="6" y="32"/>
                    <a:pt x="6" y="32"/>
                  </a:cubicBezTo>
                  <a:cubicBezTo>
                    <a:pt x="17" y="11"/>
                    <a:pt x="17" y="11"/>
                    <a:pt x="17" y="11"/>
                  </a:cubicBezTo>
                  <a:cubicBezTo>
                    <a:pt x="27" y="6"/>
                    <a:pt x="37" y="0"/>
                    <a:pt x="53" y="0"/>
                  </a:cubicBezTo>
                  <a:cubicBezTo>
                    <a:pt x="73" y="0"/>
                    <a:pt x="89" y="16"/>
                    <a:pt x="89" y="42"/>
                  </a:cubicBezTo>
                  <a:cubicBezTo>
                    <a:pt x="89" y="63"/>
                    <a:pt x="84" y="73"/>
                    <a:pt x="58" y="99"/>
                  </a:cubicBezTo>
                  <a:cubicBezTo>
                    <a:pt x="27" y="135"/>
                    <a:pt x="27" y="135"/>
                    <a:pt x="27" y="135"/>
                  </a:cubicBezTo>
                  <a:cubicBezTo>
                    <a:pt x="68" y="135"/>
                    <a:pt x="68" y="135"/>
                    <a:pt x="68" y="135"/>
                  </a:cubicBezTo>
                  <a:cubicBezTo>
                    <a:pt x="84" y="135"/>
                    <a:pt x="89" y="135"/>
                    <a:pt x="94" y="120"/>
                  </a:cubicBezTo>
                  <a:lnTo>
                    <a:pt x="99"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5" name="Freeform 251"/>
            <p:cNvSpPr>
              <a:spLocks noChangeArrowheads="1"/>
            </p:cNvSpPr>
            <p:nvPr/>
          </p:nvSpPr>
          <p:spPr bwMode="auto">
            <a:xfrm>
              <a:off x="6607688" y="6410593"/>
              <a:ext cx="151813" cy="271654"/>
            </a:xfrm>
            <a:custGeom>
              <a:avLst/>
              <a:gdLst>
                <a:gd name="G0" fmla="+- 27 0 0"/>
                <a:gd name="G1" fmla="+- 27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1 0 0"/>
                <a:gd name="G26" fmla="+- 146 0 0"/>
                <a:gd name="G27" fmla="+- 146 0 0"/>
                <a:gd name="G28" fmla="+- 141 0 0"/>
                <a:gd name="G29" fmla="+- 141 0 0"/>
                <a:gd name="G30" fmla="+- 135 0 0"/>
                <a:gd name="G31" fmla="+- 130 0 0"/>
                <a:gd name="G32" fmla="+- 130 0 0"/>
                <a:gd name="G33" fmla="*/ 1 0 0"/>
                <a:gd name="T0" fmla="*/ 130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2 256 1"/>
                <a:gd name="T3" fmla="*/ 0 256 1"/>
                <a:gd name="G60" fmla="+- 0 T2 T3"/>
                <a:gd name="G61" fmla="cos G59 G60"/>
                <a:gd name="G62" fmla="+- 27 0 0"/>
                <a:gd name="T4" fmla="*/ 1 w 94"/>
                <a:gd name="T5" fmla="*/ 6 h 157"/>
                <a:gd name="T6" fmla="*/ 1 w 94"/>
                <a:gd name="T7" fmla="*/ 6 h 157"/>
                <a:gd name="T8" fmla="*/ 3 w 94"/>
                <a:gd name="T9" fmla="*/ 2 h 157"/>
                <a:gd name="T10" fmla="*/ 10 w 94"/>
                <a:gd name="T11" fmla="*/ 0 h 157"/>
                <a:gd name="T12" fmla="*/ 18 w 94"/>
                <a:gd name="T13" fmla="*/ 7 h 157"/>
                <a:gd name="T14" fmla="*/ 16 w 94"/>
                <a:gd name="T15" fmla="*/ 10 h 157"/>
                <a:gd name="T16" fmla="*/ 12 w 94"/>
                <a:gd name="T17" fmla="*/ 14 h 157"/>
                <a:gd name="T18" fmla="*/ 12 w 94"/>
                <a:gd name="T19" fmla="*/ 14 h 157"/>
                <a:gd name="T20" fmla="*/ 20 w 94"/>
                <a:gd name="T21" fmla="*/ 22 h 157"/>
                <a:gd name="T22" fmla="*/ 5 w 94"/>
                <a:gd name="T23" fmla="*/ 35 h 157"/>
                <a:gd name="T24" fmla="*/ 1 w 94"/>
                <a:gd name="T25" fmla="*/ 33 h 157"/>
                <a:gd name="T26" fmla="*/ 0 w 94"/>
                <a:gd name="T27" fmla="*/ 31 h 157"/>
                <a:gd name="T28" fmla="*/ 1 w 94"/>
                <a:gd name="T29" fmla="*/ 29 h 157"/>
                <a:gd name="T30" fmla="*/ 2 w 94"/>
                <a:gd name="T31" fmla="*/ 29 h 157"/>
                <a:gd name="T32" fmla="*/ 9 w 94"/>
                <a:gd name="T33" fmla="*/ 31 h 157"/>
                <a:gd name="T34" fmla="*/ 16 w 94"/>
                <a:gd name="T35" fmla="*/ 23 h 157"/>
                <a:gd name="T36" fmla="*/ 9 w 94"/>
                <a:gd name="T37" fmla="*/ 16 h 157"/>
                <a:gd name="T38" fmla="*/ 5 w 94"/>
                <a:gd name="T39" fmla="*/ 17 h 157"/>
                <a:gd name="T40" fmla="*/ 4 w 94"/>
                <a:gd name="T41" fmla="*/ 15 h 157"/>
                <a:gd name="T42" fmla="*/ 13 w 94"/>
                <a:gd name="T43" fmla="*/ 8 h 157"/>
                <a:gd name="T44" fmla="*/ 8 w 94"/>
                <a:gd name="T45" fmla="*/ 2 h 157"/>
                <a:gd name="T46" fmla="*/ 2 w 94"/>
                <a:gd name="T47" fmla="*/ 7 h 157"/>
                <a:gd name="T48" fmla="*/ 1 w 94"/>
                <a:gd name="T49" fmla="*/ 6 h 15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7">
                  <a:moveTo>
                    <a:pt x="5" y="27"/>
                  </a:moveTo>
                  <a:lnTo>
                    <a:pt x="5" y="27"/>
                  </a:lnTo>
                  <a:cubicBezTo>
                    <a:pt x="15" y="11"/>
                    <a:pt x="15" y="11"/>
                    <a:pt x="15" y="11"/>
                  </a:cubicBezTo>
                  <a:cubicBezTo>
                    <a:pt x="20" y="6"/>
                    <a:pt x="31" y="0"/>
                    <a:pt x="47" y="0"/>
                  </a:cubicBezTo>
                  <a:cubicBezTo>
                    <a:pt x="67" y="0"/>
                    <a:pt x="83" y="11"/>
                    <a:pt x="83" y="32"/>
                  </a:cubicBezTo>
                  <a:cubicBezTo>
                    <a:pt x="83" y="37"/>
                    <a:pt x="78" y="42"/>
                    <a:pt x="73" y="47"/>
                  </a:cubicBezTo>
                  <a:cubicBezTo>
                    <a:pt x="73" y="52"/>
                    <a:pt x="62" y="58"/>
                    <a:pt x="57" y="63"/>
                  </a:cubicBezTo>
                  <a:cubicBezTo>
                    <a:pt x="78" y="68"/>
                    <a:pt x="93" y="78"/>
                    <a:pt x="93" y="99"/>
                  </a:cubicBezTo>
                  <a:cubicBezTo>
                    <a:pt x="93" y="135"/>
                    <a:pt x="47" y="156"/>
                    <a:pt x="25" y="156"/>
                  </a:cubicBezTo>
                  <a:cubicBezTo>
                    <a:pt x="15" y="156"/>
                    <a:pt x="5" y="151"/>
                    <a:pt x="5" y="146"/>
                  </a:cubicBezTo>
                  <a:cubicBezTo>
                    <a:pt x="0" y="146"/>
                    <a:pt x="0" y="141"/>
                    <a:pt x="0" y="141"/>
                  </a:cubicBezTo>
                  <a:cubicBezTo>
                    <a:pt x="0" y="135"/>
                    <a:pt x="5" y="130"/>
                    <a:pt x="5" y="130"/>
                  </a:cubicBezTo>
                  <a:lnTo>
                    <a:pt x="10" y="130"/>
                  </a:lnTo>
                  <a:cubicBezTo>
                    <a:pt x="15" y="135"/>
                    <a:pt x="25" y="141"/>
                    <a:pt x="42" y="141"/>
                  </a:cubicBezTo>
                  <a:cubicBezTo>
                    <a:pt x="57" y="141"/>
                    <a:pt x="73" y="130"/>
                    <a:pt x="73" y="105"/>
                  </a:cubicBezTo>
                  <a:cubicBezTo>
                    <a:pt x="73" y="83"/>
                    <a:pt x="52" y="73"/>
                    <a:pt x="42" y="73"/>
                  </a:cubicBezTo>
                  <a:cubicBezTo>
                    <a:pt x="37" y="73"/>
                    <a:pt x="25" y="78"/>
                    <a:pt x="25" y="78"/>
                  </a:cubicBezTo>
                  <a:cubicBezTo>
                    <a:pt x="20" y="68"/>
                    <a:pt x="20" y="68"/>
                    <a:pt x="20" y="68"/>
                  </a:cubicBezTo>
                  <a:cubicBezTo>
                    <a:pt x="47" y="63"/>
                    <a:pt x="62" y="52"/>
                    <a:pt x="62" y="37"/>
                  </a:cubicBezTo>
                  <a:cubicBezTo>
                    <a:pt x="62" y="22"/>
                    <a:pt x="52" y="11"/>
                    <a:pt x="37" y="11"/>
                  </a:cubicBezTo>
                  <a:cubicBezTo>
                    <a:pt x="25" y="11"/>
                    <a:pt x="15" y="22"/>
                    <a:pt x="10" y="32"/>
                  </a:cubicBezTo>
                  <a:lnTo>
                    <a:pt x="5" y="27"/>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6" name="Freeform 252"/>
            <p:cNvSpPr>
              <a:spLocks noChangeArrowheads="1"/>
            </p:cNvSpPr>
            <p:nvPr/>
          </p:nvSpPr>
          <p:spPr bwMode="auto">
            <a:xfrm>
              <a:off x="7422689" y="6410593"/>
              <a:ext cx="175785" cy="255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0 0 0"/>
                <a:gd name="G24" fmla="+- 110 0 0"/>
                <a:gd name="G25" fmla="+- 110 0 0"/>
                <a:gd name="G26" fmla="+- 105 0 0"/>
                <a:gd name="G27" fmla="+- 105 0 0"/>
                <a:gd name="G28" fmla="+- 105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4 h 152"/>
                <a:gd name="T2" fmla="*/ 18 w 104"/>
                <a:gd name="T3" fmla="*/ 24 h 152"/>
                <a:gd name="T4" fmla="*/ 18 w 104"/>
                <a:gd name="T5" fmla="*/ 27 h 152"/>
                <a:gd name="T6" fmla="*/ 23 w 104"/>
                <a:gd name="T7" fmla="*/ 32 h 152"/>
                <a:gd name="T8" fmla="*/ 23 w 104"/>
                <a:gd name="T9" fmla="*/ 33 h 152"/>
                <a:gd name="T10" fmla="*/ 9 w 104"/>
                <a:gd name="T11" fmla="*/ 33 h 152"/>
                <a:gd name="T12" fmla="*/ 9 w 104"/>
                <a:gd name="T13" fmla="*/ 32 h 152"/>
                <a:gd name="T14" fmla="*/ 14 w 104"/>
                <a:gd name="T15" fmla="*/ 27 h 152"/>
                <a:gd name="T16" fmla="*/ 14 w 104"/>
                <a:gd name="T17" fmla="*/ 24 h 152"/>
                <a:gd name="T18" fmla="*/ 0 w 104"/>
                <a:gd name="T19" fmla="*/ 24 h 152"/>
                <a:gd name="T20" fmla="*/ 0 w 104"/>
                <a:gd name="T21" fmla="*/ 23 h 152"/>
                <a:gd name="T22" fmla="*/ 16 w 104"/>
                <a:gd name="T23" fmla="*/ 0 h 152"/>
                <a:gd name="T24" fmla="*/ 18 w 104"/>
                <a:gd name="T25" fmla="*/ 0 h 152"/>
                <a:gd name="T26" fmla="*/ 18 w 104"/>
                <a:gd name="T27" fmla="*/ 21 h 152"/>
                <a:gd name="T28" fmla="*/ 23 w 104"/>
                <a:gd name="T29" fmla="*/ 21 h 152"/>
                <a:gd name="T30" fmla="*/ 23 w 104"/>
                <a:gd name="T31" fmla="*/ 24 h 152"/>
                <a:gd name="T32" fmla="*/ 18 w 104"/>
                <a:gd name="T33" fmla="*/ 24 h 152"/>
                <a:gd name="T34" fmla="*/ 14 w 104"/>
                <a:gd name="T35" fmla="*/ 6 h 152"/>
                <a:gd name="T36" fmla="*/ 14 w 104"/>
                <a:gd name="T37" fmla="*/ 6 h 152"/>
                <a:gd name="T38" fmla="*/ 14 w 104"/>
                <a:gd name="T39" fmla="*/ 6 h 152"/>
                <a:gd name="T40" fmla="*/ 3 w 104"/>
                <a:gd name="T41" fmla="*/ 21 h 152"/>
                <a:gd name="T42" fmla="*/ 14 w 104"/>
                <a:gd name="T43" fmla="*/ 21 h 152"/>
                <a:gd name="T44" fmla="*/ 14 w 104"/>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2">
                  <a:moveTo>
                    <a:pt x="83" y="110"/>
                  </a:moveTo>
                  <a:lnTo>
                    <a:pt x="83" y="110"/>
                  </a:lnTo>
                  <a:cubicBezTo>
                    <a:pt x="83" y="125"/>
                    <a:pt x="83" y="125"/>
                    <a:pt x="83" y="125"/>
                  </a:cubicBezTo>
                  <a:cubicBezTo>
                    <a:pt x="83" y="141"/>
                    <a:pt x="83" y="146"/>
                    <a:pt x="103" y="146"/>
                  </a:cubicBezTo>
                  <a:cubicBezTo>
                    <a:pt x="103" y="151"/>
                    <a:pt x="103" y="151"/>
                    <a:pt x="103" y="151"/>
                  </a:cubicBezTo>
                  <a:cubicBezTo>
                    <a:pt x="42" y="151"/>
                    <a:pt x="42" y="151"/>
                    <a:pt x="42" y="151"/>
                  </a:cubicBezTo>
                  <a:cubicBezTo>
                    <a:pt x="42" y="146"/>
                    <a:pt x="42" y="146"/>
                    <a:pt x="42" y="146"/>
                  </a:cubicBezTo>
                  <a:cubicBezTo>
                    <a:pt x="62" y="146"/>
                    <a:pt x="62" y="141"/>
                    <a:pt x="62" y="125"/>
                  </a:cubicBezTo>
                  <a:cubicBezTo>
                    <a:pt x="62" y="110"/>
                    <a:pt x="62" y="110"/>
                    <a:pt x="62" y="110"/>
                  </a:cubicBezTo>
                  <a:cubicBezTo>
                    <a:pt x="0" y="110"/>
                    <a:pt x="0" y="110"/>
                    <a:pt x="0" y="110"/>
                  </a:cubicBezTo>
                  <a:cubicBezTo>
                    <a:pt x="0" y="105"/>
                    <a:pt x="0" y="105"/>
                    <a:pt x="0" y="105"/>
                  </a:cubicBezTo>
                  <a:cubicBezTo>
                    <a:pt x="20" y="68"/>
                    <a:pt x="47" y="32"/>
                    <a:pt x="73" y="0"/>
                  </a:cubicBezTo>
                  <a:cubicBezTo>
                    <a:pt x="83" y="0"/>
                    <a:pt x="83" y="0"/>
                    <a:pt x="83" y="0"/>
                  </a:cubicBezTo>
                  <a:cubicBezTo>
                    <a:pt x="83" y="99"/>
                    <a:pt x="83" y="99"/>
                    <a:pt x="83" y="99"/>
                  </a:cubicBezTo>
                  <a:cubicBezTo>
                    <a:pt x="103" y="99"/>
                    <a:pt x="103" y="99"/>
                    <a:pt x="103" y="99"/>
                  </a:cubicBezTo>
                  <a:cubicBezTo>
                    <a:pt x="103" y="110"/>
                    <a:pt x="103" y="110"/>
                    <a:pt x="103" y="110"/>
                  </a:cubicBezTo>
                  <a:lnTo>
                    <a:pt x="83" y="110"/>
                  </a:lnTo>
                  <a:close/>
                  <a:moveTo>
                    <a:pt x="62" y="27"/>
                  </a:moveTo>
                  <a:lnTo>
                    <a:pt x="62" y="27"/>
                  </a:lnTo>
                  <a:cubicBezTo>
                    <a:pt x="47" y="47"/>
                    <a:pt x="31" y="73"/>
                    <a:pt x="15" y="99"/>
                  </a:cubicBezTo>
                  <a:cubicBezTo>
                    <a:pt x="62" y="99"/>
                    <a:pt x="62" y="99"/>
                    <a:pt x="62" y="99"/>
                  </a:cubicBezTo>
                  <a:lnTo>
                    <a:pt x="62" y="27"/>
                  </a:ln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7" name="Freeform 253"/>
            <p:cNvSpPr>
              <a:spLocks noChangeArrowheads="1"/>
            </p:cNvSpPr>
            <p:nvPr/>
          </p:nvSpPr>
          <p:spPr bwMode="auto">
            <a:xfrm>
              <a:off x="2476746" y="7145658"/>
              <a:ext cx="151813"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50 0 0"/>
                <a:gd name="G16" fmla="+- 145 0 0"/>
                <a:gd name="G17" fmla="+- 139 0 0"/>
                <a:gd name="G18" fmla="+- 139 0 0"/>
                <a:gd name="G19" fmla="+- 134 0 0"/>
                <a:gd name="G20" fmla="+- 134 0 0"/>
                <a:gd name="G21" fmla="+- 129 0 0"/>
                <a:gd name="G22" fmla="+- 129 0 0"/>
                <a:gd name="G23" fmla="+- 124 0 0"/>
                <a:gd name="G24" fmla="+- 124 0 0"/>
                <a:gd name="G25" fmla="*/ 1 0 0"/>
                <a:gd name="T0" fmla="*/ 129 256 1"/>
                <a:gd name="T1" fmla="*/ 0 256 1"/>
                <a:gd name="G26" fmla="+- 0 T0 T1"/>
                <a:gd name="G27" fmla="cos G25 G26"/>
                <a:gd name="G28" fmla="*/ 1 0 0"/>
                <a:gd name="G29" fmla="+- 1 0 0"/>
                <a:gd name="G30" fmla="+- 1 0 0"/>
                <a:gd name="G31" fmla="+- 1 0 0"/>
                <a:gd name="G32" fmla="+- 1 0 0"/>
                <a:gd name="G33" fmla="+- 1 0 0"/>
                <a:gd name="G34" fmla="+- 1 0 0"/>
                <a:gd name="G35" fmla="+- 1 0 0"/>
                <a:gd name="G36" fmla="+- 1 0 0"/>
                <a:gd name="G37" fmla="+- 1 0 0"/>
                <a:gd name="G38" fmla="*/ 1 0 0"/>
                <a:gd name="T2" fmla="*/ 73 256 1"/>
                <a:gd name="T3" fmla="*/ 0 256 1"/>
                <a:gd name="G39" fmla="+- 0 T2 T3"/>
                <a:gd name="G40" fmla="cos G38 G39"/>
                <a:gd name="G41" fmla="+- 73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T4" fmla="*/ 3 w 94"/>
                <a:gd name="T5" fmla="*/ 14 h 156"/>
                <a:gd name="T6" fmla="*/ 3 w 94"/>
                <a:gd name="T7" fmla="*/ 14 h 156"/>
                <a:gd name="T8" fmla="*/ 10 w 94"/>
                <a:gd name="T9" fmla="*/ 12 h 156"/>
                <a:gd name="T10" fmla="*/ 20 w 94"/>
                <a:gd name="T11" fmla="*/ 20 h 156"/>
                <a:gd name="T12" fmla="*/ 14 w 94"/>
                <a:gd name="T13" fmla="*/ 29 h 156"/>
                <a:gd name="T14" fmla="*/ 6 w 94"/>
                <a:gd name="T15" fmla="*/ 34 h 156"/>
                <a:gd name="T16" fmla="*/ 0 w 94"/>
                <a:gd name="T17" fmla="*/ 32 h 156"/>
                <a:gd name="T18" fmla="*/ 0 w 94"/>
                <a:gd name="T19" fmla="*/ 29 h 156"/>
                <a:gd name="T20" fmla="*/ 1 w 94"/>
                <a:gd name="T21" fmla="*/ 28 h 156"/>
                <a:gd name="T22" fmla="*/ 2 w 94"/>
                <a:gd name="T23" fmla="*/ 28 h 156"/>
                <a:gd name="T24" fmla="*/ 9 w 94"/>
                <a:gd name="T25" fmla="*/ 30 h 156"/>
                <a:gd name="T26" fmla="*/ 16 w 94"/>
                <a:gd name="T27" fmla="*/ 23 h 156"/>
                <a:gd name="T28" fmla="*/ 7 w 94"/>
                <a:gd name="T29" fmla="*/ 15 h 156"/>
                <a:gd name="T30" fmla="*/ 1 w 94"/>
                <a:gd name="T31" fmla="*/ 16 h 156"/>
                <a:gd name="T32" fmla="*/ 3 w 94"/>
                <a:gd name="T33" fmla="*/ 0 h 156"/>
                <a:gd name="T34" fmla="*/ 18 w 94"/>
                <a:gd name="T35" fmla="*/ 0 h 156"/>
                <a:gd name="T36" fmla="*/ 19 w 94"/>
                <a:gd name="T37" fmla="*/ 0 h 156"/>
                <a:gd name="T38" fmla="*/ 17 w 94"/>
                <a:gd name="T39" fmla="*/ 3 h 156"/>
                <a:gd name="T40" fmla="*/ 6 w 94"/>
                <a:gd name="T41" fmla="*/ 3 h 156"/>
                <a:gd name="T42" fmla="*/ 3 w 94"/>
                <a:gd name="T43" fmla="*/ 14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56">
                  <a:moveTo>
                    <a:pt x="15" y="62"/>
                  </a:moveTo>
                  <a:lnTo>
                    <a:pt x="15" y="62"/>
                  </a:lnTo>
                  <a:cubicBezTo>
                    <a:pt x="26" y="57"/>
                    <a:pt x="36" y="57"/>
                    <a:pt x="46" y="57"/>
                  </a:cubicBezTo>
                  <a:cubicBezTo>
                    <a:pt x="73" y="57"/>
                    <a:pt x="93" y="78"/>
                    <a:pt x="93" y="93"/>
                  </a:cubicBezTo>
                  <a:cubicBezTo>
                    <a:pt x="93" y="109"/>
                    <a:pt x="83" y="124"/>
                    <a:pt x="67" y="134"/>
                  </a:cubicBezTo>
                  <a:cubicBezTo>
                    <a:pt x="56" y="145"/>
                    <a:pt x="41" y="150"/>
                    <a:pt x="26" y="155"/>
                  </a:cubicBezTo>
                  <a:cubicBezTo>
                    <a:pt x="15" y="155"/>
                    <a:pt x="5" y="150"/>
                    <a:pt x="0" y="145"/>
                  </a:cubicBezTo>
                  <a:cubicBezTo>
                    <a:pt x="0" y="139"/>
                    <a:pt x="0" y="139"/>
                    <a:pt x="0" y="134"/>
                  </a:cubicBezTo>
                  <a:cubicBezTo>
                    <a:pt x="0" y="134"/>
                    <a:pt x="0" y="129"/>
                    <a:pt x="5" y="129"/>
                  </a:cubicBezTo>
                  <a:cubicBezTo>
                    <a:pt x="5" y="124"/>
                    <a:pt x="5" y="124"/>
                    <a:pt x="10" y="129"/>
                  </a:cubicBezTo>
                  <a:cubicBezTo>
                    <a:pt x="15" y="134"/>
                    <a:pt x="26" y="139"/>
                    <a:pt x="41" y="139"/>
                  </a:cubicBezTo>
                  <a:cubicBezTo>
                    <a:pt x="62" y="139"/>
                    <a:pt x="73" y="124"/>
                    <a:pt x="73" y="104"/>
                  </a:cubicBezTo>
                  <a:cubicBezTo>
                    <a:pt x="73" y="83"/>
                    <a:pt x="56" y="68"/>
                    <a:pt x="31" y="68"/>
                  </a:cubicBezTo>
                  <a:cubicBezTo>
                    <a:pt x="20" y="68"/>
                    <a:pt x="10" y="73"/>
                    <a:pt x="5" y="73"/>
                  </a:cubicBezTo>
                  <a:cubicBezTo>
                    <a:pt x="15" y="0"/>
                    <a:pt x="15" y="0"/>
                    <a:pt x="15" y="0"/>
                  </a:cubicBezTo>
                  <a:cubicBezTo>
                    <a:pt x="83" y="0"/>
                    <a:pt x="83" y="0"/>
                    <a:pt x="83" y="0"/>
                  </a:cubicBezTo>
                  <a:cubicBezTo>
                    <a:pt x="88" y="0"/>
                    <a:pt x="88" y="0"/>
                    <a:pt x="88" y="0"/>
                  </a:cubicBezTo>
                  <a:cubicBezTo>
                    <a:pt x="78" y="15"/>
                    <a:pt x="78" y="15"/>
                    <a:pt x="78" y="15"/>
                  </a:cubicBezTo>
                  <a:cubicBezTo>
                    <a:pt x="26" y="15"/>
                    <a:pt x="26" y="15"/>
                    <a:pt x="26" y="15"/>
                  </a:cubicBezTo>
                  <a:lnTo>
                    <a:pt x="15" y="6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8" name="Freeform 254"/>
            <p:cNvSpPr>
              <a:spLocks noChangeArrowheads="1"/>
            </p:cNvSpPr>
            <p:nvPr/>
          </p:nvSpPr>
          <p:spPr bwMode="auto">
            <a:xfrm>
              <a:off x="3291748" y="7137668"/>
              <a:ext cx="159805"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4 0 0"/>
                <a:gd name="G13" fmla="+- 98 0 0"/>
                <a:gd name="G14" fmla="+- 46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4 h 161"/>
                <a:gd name="T2" fmla="*/ 9 w 99"/>
                <a:gd name="T3" fmla="*/ 14 h 161"/>
                <a:gd name="T4" fmla="*/ 12 w 99"/>
                <a:gd name="T5" fmla="*/ 14 h 161"/>
                <a:gd name="T6" fmla="*/ 21 w 99"/>
                <a:gd name="T7" fmla="*/ 23 h 161"/>
                <a:gd name="T8" fmla="*/ 11 w 99"/>
                <a:gd name="T9" fmla="*/ 36 h 161"/>
                <a:gd name="T10" fmla="*/ 0 w 99"/>
                <a:gd name="T11" fmla="*/ 22 h 161"/>
                <a:gd name="T12" fmla="*/ 13 w 99"/>
                <a:gd name="T13" fmla="*/ 2 h 161"/>
                <a:gd name="T14" fmla="*/ 20 w 99"/>
                <a:gd name="T15" fmla="*/ 0 h 161"/>
                <a:gd name="T16" fmla="*/ 21 w 99"/>
                <a:gd name="T17" fmla="*/ 2 h 161"/>
                <a:gd name="T18" fmla="*/ 15 w 99"/>
                <a:gd name="T19" fmla="*/ 3 h 161"/>
                <a:gd name="T20" fmla="*/ 6 w 99"/>
                <a:gd name="T21" fmla="*/ 16 h 161"/>
                <a:gd name="T22" fmla="*/ 9 w 99"/>
                <a:gd name="T23" fmla="*/ 14 h 161"/>
                <a:gd name="T24" fmla="*/ 6 w 99"/>
                <a:gd name="T25" fmla="*/ 19 h 161"/>
                <a:gd name="T26" fmla="*/ 6 w 99"/>
                <a:gd name="T27" fmla="*/ 19 h 161"/>
                <a:gd name="T28" fmla="*/ 4 w 99"/>
                <a:gd name="T29" fmla="*/ 22 h 161"/>
                <a:gd name="T30" fmla="*/ 12 w 99"/>
                <a:gd name="T31" fmla="*/ 34 h 161"/>
                <a:gd name="T32" fmla="*/ 17 w 99"/>
                <a:gd name="T33" fmla="*/ 25 h 161"/>
                <a:gd name="T34" fmla="*/ 10 w 99"/>
                <a:gd name="T35" fmla="*/ 16 h 161"/>
                <a:gd name="T36" fmla="*/ 6 w 99"/>
                <a:gd name="T37" fmla="*/ 1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61">
                  <a:moveTo>
                    <a:pt x="41" y="62"/>
                  </a:moveTo>
                  <a:lnTo>
                    <a:pt x="41" y="62"/>
                  </a:lnTo>
                  <a:cubicBezTo>
                    <a:pt x="46" y="62"/>
                    <a:pt x="51" y="62"/>
                    <a:pt x="56" y="62"/>
                  </a:cubicBezTo>
                  <a:cubicBezTo>
                    <a:pt x="83" y="62"/>
                    <a:pt x="98" y="78"/>
                    <a:pt x="98" y="103"/>
                  </a:cubicBezTo>
                  <a:cubicBezTo>
                    <a:pt x="98" y="134"/>
                    <a:pt x="78" y="160"/>
                    <a:pt x="51" y="160"/>
                  </a:cubicBezTo>
                  <a:cubicBezTo>
                    <a:pt x="20" y="160"/>
                    <a:pt x="0" y="134"/>
                    <a:pt x="0" y="98"/>
                  </a:cubicBezTo>
                  <a:cubicBezTo>
                    <a:pt x="0" y="46"/>
                    <a:pt x="36" y="15"/>
                    <a:pt x="62" y="10"/>
                  </a:cubicBezTo>
                  <a:cubicBezTo>
                    <a:pt x="72" y="5"/>
                    <a:pt x="83" y="0"/>
                    <a:pt x="93" y="0"/>
                  </a:cubicBezTo>
                  <a:cubicBezTo>
                    <a:pt x="98" y="10"/>
                    <a:pt x="98" y="10"/>
                    <a:pt x="98" y="10"/>
                  </a:cubicBezTo>
                  <a:cubicBezTo>
                    <a:pt x="88" y="10"/>
                    <a:pt x="78" y="10"/>
                    <a:pt x="72" y="15"/>
                  </a:cubicBezTo>
                  <a:cubicBezTo>
                    <a:pt x="56" y="26"/>
                    <a:pt x="31" y="41"/>
                    <a:pt x="26" y="73"/>
                  </a:cubicBezTo>
                  <a:lnTo>
                    <a:pt x="41" y="62"/>
                  </a:lnTo>
                  <a:close/>
                  <a:moveTo>
                    <a:pt x="26" y="83"/>
                  </a:moveTo>
                  <a:lnTo>
                    <a:pt x="26" y="83"/>
                  </a:lnTo>
                  <a:cubicBezTo>
                    <a:pt x="20" y="83"/>
                    <a:pt x="20" y="93"/>
                    <a:pt x="20" y="98"/>
                  </a:cubicBezTo>
                  <a:cubicBezTo>
                    <a:pt x="20" y="124"/>
                    <a:pt x="36" y="150"/>
                    <a:pt x="56" y="150"/>
                  </a:cubicBezTo>
                  <a:cubicBezTo>
                    <a:pt x="72" y="150"/>
                    <a:pt x="78" y="129"/>
                    <a:pt x="78" y="114"/>
                  </a:cubicBezTo>
                  <a:cubicBezTo>
                    <a:pt x="78" y="93"/>
                    <a:pt x="67" y="73"/>
                    <a:pt x="46" y="73"/>
                  </a:cubicBezTo>
                  <a:cubicBezTo>
                    <a:pt x="36" y="73"/>
                    <a:pt x="31" y="78"/>
                    <a:pt x="26" y="83"/>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9" name="Freeform 255"/>
            <p:cNvSpPr>
              <a:spLocks noChangeArrowheads="1"/>
            </p:cNvSpPr>
            <p:nvPr/>
          </p:nvSpPr>
          <p:spPr bwMode="auto">
            <a:xfrm>
              <a:off x="4122731" y="7145658"/>
              <a:ext cx="167795" cy="263665"/>
            </a:xfrm>
            <a:custGeom>
              <a:avLst/>
              <a:gdLst>
                <a:gd name="G0" fmla="+- 1 0 0"/>
                <a:gd name="G1" fmla="+- 1 0 0"/>
                <a:gd name="G2" fmla="+- 1 0 0"/>
                <a:gd name="G3" fmla="+- 1 0 0"/>
                <a:gd name="G4" fmla="+- 1 0 0"/>
                <a:gd name="G5" fmla="*/ 1 0 0"/>
                <a:gd name="T0" fmla="*/ 155 256 1"/>
                <a:gd name="T1" fmla="*/ 0 256 1"/>
                <a:gd name="G6" fmla="+- 0 T0 T1"/>
                <a:gd name="G7" fmla="cos G5 G6"/>
                <a:gd name="G8" fmla="*/ 1 0 0"/>
                <a:gd name="T2" fmla="*/ 155 256 1"/>
                <a:gd name="T3" fmla="*/ 0 256 1"/>
                <a:gd name="G9" fmla="+- 0 T2 T3"/>
                <a:gd name="G10" fmla="cos G8 G9"/>
                <a:gd name="G11" fmla="*/ 1 0 0"/>
                <a:gd name="T4" fmla="*/ 155 256 1"/>
                <a:gd name="T5" fmla="*/ 0 256 1"/>
                <a:gd name="G12" fmla="+- 0 T4 T5"/>
                <a:gd name="G13" fmla="cos G11 G12"/>
                <a:gd name="G14" fmla="*/ 1 0 0"/>
                <a:gd name="T6" fmla="*/ 150 256 1"/>
                <a:gd name="T7" fmla="*/ 0 256 1"/>
                <a:gd name="G15" fmla="+- 0 T6 T7"/>
                <a:gd name="G16" fmla="cos G14 G15"/>
                <a:gd name="G17" fmla="*/ 1 0 0"/>
                <a:gd name="T8" fmla="*/ 150 256 1"/>
                <a:gd name="T9" fmla="*/ 0 256 1"/>
                <a:gd name="G18" fmla="+- 0 T8 T9"/>
                <a:gd name="G19" fmla="cos G17 G18"/>
                <a:gd name="G20" fmla="*/ 1 0 0"/>
                <a:gd name="T10" fmla="*/ 150 256 1"/>
                <a:gd name="T11" fmla="*/ 0 256 1"/>
                <a:gd name="G21" fmla="+- 0 T10 T11"/>
                <a:gd name="G22" fmla="cos G20 G21"/>
                <a:gd name="G23" fmla="+- 1 0 0"/>
                <a:gd name="G24" fmla="+- 1 0 0"/>
                <a:gd name="G25" fmla="+- 1 0 0"/>
                <a:gd name="G26" fmla="+- 1 0 0"/>
                <a:gd name="G27" fmla="+- 1 0 0"/>
                <a:gd name="G28" fmla="+- 1 0 0"/>
                <a:gd name="G29" fmla="*/ 1 0 0"/>
                <a:gd name="G30" fmla="*/ 1 0 0"/>
                <a:gd name="T12" fmla="*/ 21 256 1"/>
                <a:gd name="T13" fmla="*/ 0 256 1"/>
                <a:gd name="G31" fmla="+- 0 T12 T13"/>
                <a:gd name="G32" fmla="cos G30 G31"/>
                <a:gd name="G33" fmla="+- 36 0 0"/>
                <a:gd name="G34" fmla="+- 36 0 0"/>
                <a:gd name="G35" fmla="+- 36 0 0"/>
                <a:gd name="G36" fmla="+- 36 0 0"/>
                <a:gd name="G37" fmla="+- 21 0 0"/>
                <a:gd name="G38" fmla="+- 10 0 0"/>
                <a:gd name="G39" fmla="*/ 1 0 0"/>
                <a:gd name="G40" fmla="+- 1 0 0"/>
                <a:gd name="G41" fmla="+- 1 0 0"/>
                <a:gd name="G42" fmla="+- 1 0 0"/>
                <a:gd name="G43" fmla="+- 1 0 0"/>
                <a:gd name="T14" fmla="*/ 22 w 100"/>
                <a:gd name="T15" fmla="*/ 0 h 156"/>
                <a:gd name="T16" fmla="*/ 22 w 100"/>
                <a:gd name="T17" fmla="*/ 0 h 156"/>
                <a:gd name="T18" fmla="*/ 7 w 100"/>
                <a:gd name="T19" fmla="*/ 33 h 156"/>
                <a:gd name="T20" fmla="*/ 2 w 100"/>
                <a:gd name="T21" fmla="*/ 34 h 156"/>
                <a:gd name="T22" fmla="*/ 2 w 100"/>
                <a:gd name="T23" fmla="*/ 33 h 156"/>
                <a:gd name="T24" fmla="*/ 18 w 100"/>
                <a:gd name="T25" fmla="*/ 3 h 156"/>
                <a:gd name="T26" fmla="*/ 7 w 100"/>
                <a:gd name="T27" fmla="*/ 3 h 156"/>
                <a:gd name="T28" fmla="*/ 1 w 100"/>
                <a:gd name="T29" fmla="*/ 8 h 156"/>
                <a:gd name="T30" fmla="*/ 0 w 100"/>
                <a:gd name="T31" fmla="*/ 8 h 156"/>
                <a:gd name="T32" fmla="*/ 1 w 100"/>
                <a:gd name="T33" fmla="*/ 0 h 156"/>
                <a:gd name="T34" fmla="*/ 20 w 100"/>
                <a:gd name="T35" fmla="*/ 0 h 156"/>
                <a:gd name="T36" fmla="*/ 22 w 100"/>
                <a:gd name="T37" fmla="*/ 0 h 156"/>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6">
                  <a:moveTo>
                    <a:pt x="99" y="0"/>
                  </a:moveTo>
                  <a:lnTo>
                    <a:pt x="99" y="0"/>
                  </a:lnTo>
                  <a:cubicBezTo>
                    <a:pt x="72" y="51"/>
                    <a:pt x="52" y="98"/>
                    <a:pt x="31" y="150"/>
                  </a:cubicBezTo>
                  <a:cubicBezTo>
                    <a:pt x="10" y="155"/>
                    <a:pt x="10" y="155"/>
                    <a:pt x="10" y="155"/>
                  </a:cubicBezTo>
                  <a:cubicBezTo>
                    <a:pt x="10" y="150"/>
                    <a:pt x="10" y="150"/>
                    <a:pt x="10" y="150"/>
                  </a:cubicBezTo>
                  <a:cubicBezTo>
                    <a:pt x="36" y="109"/>
                    <a:pt x="62" y="57"/>
                    <a:pt x="82" y="15"/>
                  </a:cubicBezTo>
                  <a:cubicBezTo>
                    <a:pt x="31" y="15"/>
                    <a:pt x="31" y="15"/>
                    <a:pt x="31" y="15"/>
                  </a:cubicBezTo>
                  <a:cubicBezTo>
                    <a:pt x="16" y="15"/>
                    <a:pt x="10" y="21"/>
                    <a:pt x="5" y="36"/>
                  </a:cubicBezTo>
                  <a:cubicBezTo>
                    <a:pt x="0" y="36"/>
                    <a:pt x="0" y="36"/>
                    <a:pt x="0" y="36"/>
                  </a:cubicBezTo>
                  <a:cubicBezTo>
                    <a:pt x="0" y="21"/>
                    <a:pt x="0" y="10"/>
                    <a:pt x="5" y="0"/>
                  </a:cubicBezTo>
                  <a:cubicBezTo>
                    <a:pt x="93" y="0"/>
                    <a:pt x="93" y="0"/>
                    <a:pt x="93" y="0"/>
                  </a:cubicBezTo>
                  <a:lnTo>
                    <a:pt x="99" y="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0" name="Freeform 256"/>
            <p:cNvSpPr>
              <a:spLocks noChangeArrowheads="1"/>
            </p:cNvSpPr>
            <p:nvPr/>
          </p:nvSpPr>
          <p:spPr bwMode="auto">
            <a:xfrm>
              <a:off x="4953713" y="7137668"/>
              <a:ext cx="159805"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4 0 0"/>
                <a:gd name="G16" fmla="+- 119 0 0"/>
                <a:gd name="G17" fmla="+- 103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6"/>
                <a:gd name="T1" fmla="*/ 8 h 161"/>
                <a:gd name="T2" fmla="*/ 19 w 96"/>
                <a:gd name="T3" fmla="*/ 8 h 161"/>
                <a:gd name="T4" fmla="*/ 18 w 96"/>
                <a:gd name="T5" fmla="*/ 13 h 161"/>
                <a:gd name="T6" fmla="*/ 14 w 96"/>
                <a:gd name="T7" fmla="*/ 16 h 161"/>
                <a:gd name="T8" fmla="*/ 21 w 96"/>
                <a:gd name="T9" fmla="*/ 25 h 161"/>
                <a:gd name="T10" fmla="*/ 11 w 96"/>
                <a:gd name="T11" fmla="*/ 36 h 161"/>
                <a:gd name="T12" fmla="*/ 0 w 96"/>
                <a:gd name="T13" fmla="*/ 27 h 161"/>
                <a:gd name="T14" fmla="*/ 3 w 96"/>
                <a:gd name="T15" fmla="*/ 21 h 161"/>
                <a:gd name="T16" fmla="*/ 7 w 96"/>
                <a:gd name="T17" fmla="*/ 17 h 161"/>
                <a:gd name="T18" fmla="*/ 1 w 96"/>
                <a:gd name="T19" fmla="*/ 9 h 161"/>
                <a:gd name="T20" fmla="*/ 11 w 96"/>
                <a:gd name="T21" fmla="*/ 0 h 161"/>
                <a:gd name="T22" fmla="*/ 19 w 96"/>
                <a:gd name="T23" fmla="*/ 8 h 161"/>
                <a:gd name="T24" fmla="*/ 16 w 96"/>
                <a:gd name="T25" fmla="*/ 27 h 161"/>
                <a:gd name="T26" fmla="*/ 16 w 96"/>
                <a:gd name="T27" fmla="*/ 27 h 161"/>
                <a:gd name="T28" fmla="*/ 8 w 96"/>
                <a:gd name="T29" fmla="*/ 19 h 161"/>
                <a:gd name="T30" fmla="*/ 5 w 96"/>
                <a:gd name="T31" fmla="*/ 25 h 161"/>
                <a:gd name="T32" fmla="*/ 11 w 96"/>
                <a:gd name="T33" fmla="*/ 34 h 161"/>
                <a:gd name="T34" fmla="*/ 16 w 96"/>
                <a:gd name="T35" fmla="*/ 27 h 161"/>
                <a:gd name="T36" fmla="*/ 5 w 96"/>
                <a:gd name="T37" fmla="*/ 8 h 161"/>
                <a:gd name="T38" fmla="*/ 5 w 96"/>
                <a:gd name="T39" fmla="*/ 8 h 161"/>
                <a:gd name="T40" fmla="*/ 13 w 96"/>
                <a:gd name="T41" fmla="*/ 15 h 161"/>
                <a:gd name="T42" fmla="*/ 15 w 96"/>
                <a:gd name="T43" fmla="*/ 9 h 161"/>
                <a:gd name="T44" fmla="*/ 11 w 96"/>
                <a:gd name="T45" fmla="*/ 2 h 161"/>
                <a:gd name="T46" fmla="*/ 5 w 96"/>
                <a:gd name="T47" fmla="*/ 8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6" h="161">
                  <a:moveTo>
                    <a:pt x="89" y="36"/>
                  </a:moveTo>
                  <a:lnTo>
                    <a:pt x="89" y="36"/>
                  </a:lnTo>
                  <a:cubicBezTo>
                    <a:pt x="89" y="46"/>
                    <a:pt x="84" y="51"/>
                    <a:pt x="84" y="56"/>
                  </a:cubicBezTo>
                  <a:cubicBezTo>
                    <a:pt x="78" y="56"/>
                    <a:pt x="73" y="67"/>
                    <a:pt x="63" y="73"/>
                  </a:cubicBezTo>
                  <a:cubicBezTo>
                    <a:pt x="78" y="83"/>
                    <a:pt x="95" y="93"/>
                    <a:pt x="95" y="114"/>
                  </a:cubicBezTo>
                  <a:cubicBezTo>
                    <a:pt x="95" y="144"/>
                    <a:pt x="68" y="160"/>
                    <a:pt x="48" y="160"/>
                  </a:cubicBezTo>
                  <a:cubicBezTo>
                    <a:pt x="22" y="160"/>
                    <a:pt x="0" y="144"/>
                    <a:pt x="0" y="119"/>
                  </a:cubicBezTo>
                  <a:cubicBezTo>
                    <a:pt x="0" y="103"/>
                    <a:pt x="6" y="98"/>
                    <a:pt x="12" y="93"/>
                  </a:cubicBezTo>
                  <a:cubicBezTo>
                    <a:pt x="17" y="93"/>
                    <a:pt x="22" y="83"/>
                    <a:pt x="32" y="78"/>
                  </a:cubicBezTo>
                  <a:cubicBezTo>
                    <a:pt x="17" y="67"/>
                    <a:pt x="6" y="56"/>
                    <a:pt x="6" y="41"/>
                  </a:cubicBezTo>
                  <a:cubicBezTo>
                    <a:pt x="6" y="20"/>
                    <a:pt x="22" y="0"/>
                    <a:pt x="48" y="0"/>
                  </a:cubicBezTo>
                  <a:cubicBezTo>
                    <a:pt x="73" y="0"/>
                    <a:pt x="89" y="15"/>
                    <a:pt x="89" y="36"/>
                  </a:cubicBezTo>
                  <a:close/>
                  <a:moveTo>
                    <a:pt x="73" y="119"/>
                  </a:moveTo>
                  <a:lnTo>
                    <a:pt x="73" y="119"/>
                  </a:lnTo>
                  <a:cubicBezTo>
                    <a:pt x="73" y="103"/>
                    <a:pt x="58" y="93"/>
                    <a:pt x="37" y="83"/>
                  </a:cubicBezTo>
                  <a:cubicBezTo>
                    <a:pt x="27" y="88"/>
                    <a:pt x="22" y="103"/>
                    <a:pt x="22" y="114"/>
                  </a:cubicBezTo>
                  <a:cubicBezTo>
                    <a:pt x="22" y="139"/>
                    <a:pt x="32" y="150"/>
                    <a:pt x="48" y="150"/>
                  </a:cubicBezTo>
                  <a:cubicBezTo>
                    <a:pt x="63" y="150"/>
                    <a:pt x="73" y="139"/>
                    <a:pt x="73" y="119"/>
                  </a:cubicBezTo>
                  <a:close/>
                  <a:moveTo>
                    <a:pt x="22" y="36"/>
                  </a:moveTo>
                  <a:lnTo>
                    <a:pt x="22" y="36"/>
                  </a:lnTo>
                  <a:cubicBezTo>
                    <a:pt x="22" y="51"/>
                    <a:pt x="37" y="62"/>
                    <a:pt x="58" y="67"/>
                  </a:cubicBezTo>
                  <a:cubicBezTo>
                    <a:pt x="63" y="62"/>
                    <a:pt x="68" y="51"/>
                    <a:pt x="68" y="41"/>
                  </a:cubicBezTo>
                  <a:cubicBezTo>
                    <a:pt x="68" y="20"/>
                    <a:pt x="58" y="10"/>
                    <a:pt x="48" y="10"/>
                  </a:cubicBezTo>
                  <a:cubicBezTo>
                    <a:pt x="32" y="10"/>
                    <a:pt x="22" y="20"/>
                    <a:pt x="22" y="36"/>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1" name="Freeform 257"/>
            <p:cNvSpPr>
              <a:spLocks noChangeArrowheads="1"/>
            </p:cNvSpPr>
            <p:nvPr/>
          </p:nvSpPr>
          <p:spPr bwMode="auto">
            <a:xfrm>
              <a:off x="5776705" y="7137668"/>
              <a:ext cx="151813" cy="279644"/>
            </a:xfrm>
            <a:custGeom>
              <a:avLst/>
              <a:gdLst>
                <a:gd name="G0" fmla="+- 1 0 0"/>
                <a:gd name="G1" fmla="+- 1 0 0"/>
                <a:gd name="G2" fmla="+- 1 0 0"/>
                <a:gd name="G3" fmla="+- 1 0 0"/>
                <a:gd name="G4" fmla="+- 1 0 0"/>
                <a:gd name="G5" fmla="+- 1 0 0"/>
                <a:gd name="G6" fmla="*/ 1 0 0"/>
                <a:gd name="G7" fmla="+- 160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78 0 0"/>
                <a:gd name="G22" fmla="+- 51 0 0"/>
                <a:gd name="G23" fmla="+- 3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0 w 94"/>
                <a:gd name="T1" fmla="*/ 14 h 161"/>
                <a:gd name="T2" fmla="*/ 20 w 94"/>
                <a:gd name="T3" fmla="*/ 14 h 161"/>
                <a:gd name="T4" fmla="*/ 8 w 94"/>
                <a:gd name="T5" fmla="*/ 34 h 161"/>
                <a:gd name="T6" fmla="*/ 1 w 94"/>
                <a:gd name="T7" fmla="*/ 36 h 161"/>
                <a:gd name="T8" fmla="*/ 1 w 94"/>
                <a:gd name="T9" fmla="*/ 34 h 161"/>
                <a:gd name="T10" fmla="*/ 15 w 94"/>
                <a:gd name="T11" fmla="*/ 19 h 161"/>
                <a:gd name="T12" fmla="*/ 12 w 94"/>
                <a:gd name="T13" fmla="*/ 21 h 161"/>
                <a:gd name="T14" fmla="*/ 9 w 94"/>
                <a:gd name="T15" fmla="*/ 22 h 161"/>
                <a:gd name="T16" fmla="*/ 0 w 94"/>
                <a:gd name="T17" fmla="*/ 11 h 161"/>
                <a:gd name="T18" fmla="*/ 10 w 94"/>
                <a:gd name="T19" fmla="*/ 0 h 161"/>
                <a:gd name="T20" fmla="*/ 20 w 94"/>
                <a:gd name="T21" fmla="*/ 14 h 161"/>
                <a:gd name="T22" fmla="*/ 4 w 94"/>
                <a:gd name="T23" fmla="*/ 10 h 161"/>
                <a:gd name="T24" fmla="*/ 4 w 94"/>
                <a:gd name="T25" fmla="*/ 10 h 161"/>
                <a:gd name="T26" fmla="*/ 11 w 94"/>
                <a:gd name="T27" fmla="*/ 19 h 161"/>
                <a:gd name="T28" fmla="*/ 15 w 94"/>
                <a:gd name="T29" fmla="*/ 17 h 161"/>
                <a:gd name="T30" fmla="*/ 15 w 94"/>
                <a:gd name="T31" fmla="*/ 14 h 161"/>
                <a:gd name="T32" fmla="*/ 9 w 94"/>
                <a:gd name="T33" fmla="*/ 2 h 161"/>
                <a:gd name="T34" fmla="*/ 4 w 94"/>
                <a:gd name="T35" fmla="*/ 1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 h="161">
                  <a:moveTo>
                    <a:pt x="93" y="62"/>
                  </a:moveTo>
                  <a:lnTo>
                    <a:pt x="93" y="62"/>
                  </a:lnTo>
                  <a:cubicBezTo>
                    <a:pt x="93" y="109"/>
                    <a:pt x="72" y="139"/>
                    <a:pt x="36" y="150"/>
                  </a:cubicBezTo>
                  <a:cubicBezTo>
                    <a:pt x="26" y="155"/>
                    <a:pt x="11" y="160"/>
                    <a:pt x="5" y="160"/>
                  </a:cubicBezTo>
                  <a:cubicBezTo>
                    <a:pt x="5" y="150"/>
                    <a:pt x="5" y="150"/>
                    <a:pt x="5" y="150"/>
                  </a:cubicBezTo>
                  <a:cubicBezTo>
                    <a:pt x="36" y="144"/>
                    <a:pt x="62" y="119"/>
                    <a:pt x="72" y="83"/>
                  </a:cubicBezTo>
                  <a:cubicBezTo>
                    <a:pt x="57" y="93"/>
                    <a:pt x="57" y="93"/>
                    <a:pt x="57" y="93"/>
                  </a:cubicBezTo>
                  <a:cubicBezTo>
                    <a:pt x="52" y="98"/>
                    <a:pt x="47" y="98"/>
                    <a:pt x="42" y="98"/>
                  </a:cubicBezTo>
                  <a:cubicBezTo>
                    <a:pt x="16" y="98"/>
                    <a:pt x="0" y="78"/>
                    <a:pt x="0" y="51"/>
                  </a:cubicBezTo>
                  <a:cubicBezTo>
                    <a:pt x="0" y="31"/>
                    <a:pt x="16" y="0"/>
                    <a:pt x="47" y="0"/>
                  </a:cubicBezTo>
                  <a:cubicBezTo>
                    <a:pt x="78" y="0"/>
                    <a:pt x="93" y="31"/>
                    <a:pt x="93" y="62"/>
                  </a:cubicBezTo>
                  <a:close/>
                  <a:moveTo>
                    <a:pt x="21" y="46"/>
                  </a:moveTo>
                  <a:lnTo>
                    <a:pt x="21" y="46"/>
                  </a:lnTo>
                  <a:cubicBezTo>
                    <a:pt x="21" y="67"/>
                    <a:pt x="31" y="83"/>
                    <a:pt x="52" y="83"/>
                  </a:cubicBezTo>
                  <a:cubicBezTo>
                    <a:pt x="57" y="83"/>
                    <a:pt x="67" y="83"/>
                    <a:pt x="72" y="78"/>
                  </a:cubicBezTo>
                  <a:cubicBezTo>
                    <a:pt x="72" y="73"/>
                    <a:pt x="72" y="67"/>
                    <a:pt x="72" y="62"/>
                  </a:cubicBezTo>
                  <a:cubicBezTo>
                    <a:pt x="72" y="41"/>
                    <a:pt x="67" y="10"/>
                    <a:pt x="42" y="10"/>
                  </a:cubicBezTo>
                  <a:cubicBezTo>
                    <a:pt x="26" y="10"/>
                    <a:pt x="21" y="31"/>
                    <a:pt x="21" y="46"/>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2" name="Freeform 258"/>
            <p:cNvSpPr>
              <a:spLocks noChangeArrowheads="1"/>
            </p:cNvSpPr>
            <p:nvPr/>
          </p:nvSpPr>
          <p:spPr bwMode="auto">
            <a:xfrm>
              <a:off x="6527784" y="7137668"/>
              <a:ext cx="103873" cy="263665"/>
            </a:xfrm>
            <a:custGeom>
              <a:avLst/>
              <a:gdLst>
                <a:gd name="G0" fmla="+- 155 0 0"/>
                <a:gd name="G1" fmla="+- 155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7"/>
                <a:gd name="T3" fmla="*/ 34 h 156"/>
                <a:gd name="T4" fmla="*/ 0 w 67"/>
                <a:gd name="T5" fmla="*/ 34 h 156"/>
                <a:gd name="T6" fmla="*/ 0 w 67"/>
                <a:gd name="T7" fmla="*/ 33 h 156"/>
                <a:gd name="T8" fmla="*/ 4 w 67"/>
                <a:gd name="T9" fmla="*/ 28 h 156"/>
                <a:gd name="T10" fmla="*/ 4 w 67"/>
                <a:gd name="T11" fmla="*/ 8 h 156"/>
                <a:gd name="T12" fmla="*/ 2 w 67"/>
                <a:gd name="T13" fmla="*/ 4 h 156"/>
                <a:gd name="T14" fmla="*/ 0 w 67"/>
                <a:gd name="T15" fmla="*/ 4 h 156"/>
                <a:gd name="T16" fmla="*/ 0 w 67"/>
                <a:gd name="T17" fmla="*/ 3 h 156"/>
                <a:gd name="T18" fmla="*/ 9 w 67"/>
                <a:gd name="T19" fmla="*/ 0 h 156"/>
                <a:gd name="T20" fmla="*/ 9 w 67"/>
                <a:gd name="T21" fmla="*/ 28 h 156"/>
                <a:gd name="T22" fmla="*/ 14 w 67"/>
                <a:gd name="T23" fmla="*/ 33 h 156"/>
                <a:gd name="T24" fmla="*/ 14 w 67"/>
                <a:gd name="T25" fmla="*/ 34 h 156"/>
                <a:gd name="T26" fmla="*/ 0 w 67"/>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156">
                  <a:moveTo>
                    <a:pt x="0" y="155"/>
                  </a:moveTo>
                  <a:lnTo>
                    <a:pt x="0" y="155"/>
                  </a:lnTo>
                  <a:cubicBezTo>
                    <a:pt x="0" y="150"/>
                    <a:pt x="0" y="150"/>
                    <a:pt x="0" y="150"/>
                  </a:cubicBezTo>
                  <a:cubicBezTo>
                    <a:pt x="20" y="144"/>
                    <a:pt x="20" y="144"/>
                    <a:pt x="20" y="129"/>
                  </a:cubicBezTo>
                  <a:cubicBezTo>
                    <a:pt x="20" y="36"/>
                    <a:pt x="20" y="36"/>
                    <a:pt x="20" y="36"/>
                  </a:cubicBezTo>
                  <a:cubicBezTo>
                    <a:pt x="20" y="20"/>
                    <a:pt x="20" y="20"/>
                    <a:pt x="10" y="20"/>
                  </a:cubicBezTo>
                  <a:cubicBezTo>
                    <a:pt x="0" y="20"/>
                    <a:pt x="0" y="20"/>
                    <a:pt x="0" y="20"/>
                  </a:cubicBezTo>
                  <a:cubicBezTo>
                    <a:pt x="0" y="15"/>
                    <a:pt x="0" y="15"/>
                    <a:pt x="0" y="15"/>
                  </a:cubicBezTo>
                  <a:cubicBezTo>
                    <a:pt x="15" y="10"/>
                    <a:pt x="25" y="5"/>
                    <a:pt x="41" y="0"/>
                  </a:cubicBezTo>
                  <a:cubicBezTo>
                    <a:pt x="41" y="129"/>
                    <a:pt x="41" y="129"/>
                    <a:pt x="41" y="129"/>
                  </a:cubicBezTo>
                  <a:cubicBezTo>
                    <a:pt x="41" y="144"/>
                    <a:pt x="41" y="144"/>
                    <a:pt x="66" y="150"/>
                  </a:cubicBezTo>
                  <a:cubicBezTo>
                    <a:pt x="66" y="155"/>
                    <a:pt x="66" y="155"/>
                    <a:pt x="66"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3" name="Freeform 259"/>
            <p:cNvSpPr>
              <a:spLocks noChangeArrowheads="1"/>
            </p:cNvSpPr>
            <p:nvPr/>
          </p:nvSpPr>
          <p:spPr bwMode="auto">
            <a:xfrm>
              <a:off x="6711561" y="7137668"/>
              <a:ext cx="167795" cy="279644"/>
            </a:xfrm>
            <a:custGeom>
              <a:avLst/>
              <a:gdLst>
                <a:gd name="G0" fmla="+- 1 0 0"/>
                <a:gd name="G1" fmla="+- 1 0 0"/>
                <a:gd name="G2" fmla="+- 1 0 0"/>
                <a:gd name="G3" fmla="+- 1 0 0"/>
                <a:gd name="G4" fmla="+- 1 0 0"/>
                <a:gd name="G5" fmla="*/ 1 0 0"/>
                <a:gd name="T0" fmla="*/ 160 256 1"/>
                <a:gd name="T1" fmla="*/ 0 256 1"/>
                <a:gd name="G6" fmla="+- 0 T0 T1"/>
                <a:gd name="G7" fmla="cos G5 G6"/>
                <a:gd name="G8" fmla="+- 119 0 0"/>
                <a:gd name="G9" fmla="+- 78 0 0"/>
                <a:gd name="G10" fmla="+- 46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2 w 100"/>
                <a:gd name="T3" fmla="*/ 17 h 161"/>
                <a:gd name="T4" fmla="*/ 22 w 100"/>
                <a:gd name="T5" fmla="*/ 17 h 161"/>
                <a:gd name="T6" fmla="*/ 10 w 100"/>
                <a:gd name="T7" fmla="*/ 36 h 161"/>
                <a:gd name="T8" fmla="*/ 0 w 100"/>
                <a:gd name="T9" fmla="*/ 17 h 161"/>
                <a:gd name="T10" fmla="*/ 10 w 100"/>
                <a:gd name="T11" fmla="*/ 0 h 161"/>
                <a:gd name="T12" fmla="*/ 22 w 100"/>
                <a:gd name="T13" fmla="*/ 17 h 161"/>
                <a:gd name="T14" fmla="*/ 5 w 100"/>
                <a:gd name="T15" fmla="*/ 17 h 161"/>
                <a:gd name="T16" fmla="*/ 5 w 100"/>
                <a:gd name="T17" fmla="*/ 17 h 161"/>
                <a:gd name="T18" fmla="*/ 10 w 100"/>
                <a:gd name="T19" fmla="*/ 34 h 161"/>
                <a:gd name="T20" fmla="*/ 17 w 100"/>
                <a:gd name="T21" fmla="*/ 17 h 161"/>
                <a:gd name="T22" fmla="*/ 10 w 100"/>
                <a:gd name="T23" fmla="*/ 2 h 161"/>
                <a:gd name="T24" fmla="*/ 5 w 100"/>
                <a:gd name="T25" fmla="*/ 17 h 16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0" h="161">
                  <a:moveTo>
                    <a:pt x="99" y="78"/>
                  </a:moveTo>
                  <a:lnTo>
                    <a:pt x="99" y="78"/>
                  </a:lnTo>
                  <a:cubicBezTo>
                    <a:pt x="99" y="114"/>
                    <a:pt x="83" y="160"/>
                    <a:pt x="46" y="160"/>
                  </a:cubicBezTo>
                  <a:cubicBezTo>
                    <a:pt x="10" y="160"/>
                    <a:pt x="0" y="119"/>
                    <a:pt x="0" y="78"/>
                  </a:cubicBezTo>
                  <a:cubicBezTo>
                    <a:pt x="0" y="46"/>
                    <a:pt x="10" y="0"/>
                    <a:pt x="46" y="0"/>
                  </a:cubicBezTo>
                  <a:cubicBezTo>
                    <a:pt x="83" y="0"/>
                    <a:pt x="99" y="41"/>
                    <a:pt x="99" y="78"/>
                  </a:cubicBezTo>
                  <a:close/>
                  <a:moveTo>
                    <a:pt x="21" y="78"/>
                  </a:moveTo>
                  <a:lnTo>
                    <a:pt x="21" y="78"/>
                  </a:lnTo>
                  <a:cubicBezTo>
                    <a:pt x="21" y="114"/>
                    <a:pt x="26" y="150"/>
                    <a:pt x="46" y="150"/>
                  </a:cubicBezTo>
                  <a:cubicBezTo>
                    <a:pt x="68" y="150"/>
                    <a:pt x="78" y="114"/>
                    <a:pt x="78" y="78"/>
                  </a:cubicBezTo>
                  <a:cubicBezTo>
                    <a:pt x="78" y="46"/>
                    <a:pt x="68" y="10"/>
                    <a:pt x="46" y="10"/>
                  </a:cubicBezTo>
                  <a:cubicBezTo>
                    <a:pt x="26" y="10"/>
                    <a:pt x="21" y="46"/>
                    <a:pt x="21"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4" name="Freeform 260"/>
            <p:cNvSpPr>
              <a:spLocks noChangeArrowheads="1"/>
            </p:cNvSpPr>
            <p:nvPr/>
          </p:nvSpPr>
          <p:spPr bwMode="auto">
            <a:xfrm>
              <a:off x="7358767" y="7137668"/>
              <a:ext cx="103873" cy="263665"/>
            </a:xfrm>
            <a:custGeom>
              <a:avLst/>
              <a:gdLst>
                <a:gd name="G0" fmla="+- 155 0 0"/>
                <a:gd name="G1" fmla="+- 155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8"/>
                <a:gd name="T3" fmla="*/ 34 h 156"/>
                <a:gd name="T4" fmla="*/ 0 w 68"/>
                <a:gd name="T5" fmla="*/ 34 h 156"/>
                <a:gd name="T6" fmla="*/ 0 w 68"/>
                <a:gd name="T7" fmla="*/ 33 h 156"/>
                <a:gd name="T8" fmla="*/ 4 w 68"/>
                <a:gd name="T9" fmla="*/ 28 h 156"/>
                <a:gd name="T10" fmla="*/ 4 w 68"/>
                <a:gd name="T11" fmla="*/ 8 h 156"/>
                <a:gd name="T12" fmla="*/ 2 w 68"/>
                <a:gd name="T13" fmla="*/ 4 h 156"/>
                <a:gd name="T14" fmla="*/ 0 w 68"/>
                <a:gd name="T15" fmla="*/ 4 h 156"/>
                <a:gd name="T16" fmla="*/ 0 w 68"/>
                <a:gd name="T17" fmla="*/ 3 h 156"/>
                <a:gd name="T18" fmla="*/ 8 w 68"/>
                <a:gd name="T19" fmla="*/ 0 h 156"/>
                <a:gd name="T20" fmla="*/ 8 w 68"/>
                <a:gd name="T21" fmla="*/ 28 h 156"/>
                <a:gd name="T22" fmla="*/ 14 w 68"/>
                <a:gd name="T23" fmla="*/ 33 h 156"/>
                <a:gd name="T24" fmla="*/ 14 w 68"/>
                <a:gd name="T25" fmla="*/ 34 h 156"/>
                <a:gd name="T26" fmla="*/ 0 w 68"/>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6">
                  <a:moveTo>
                    <a:pt x="0" y="155"/>
                  </a:moveTo>
                  <a:lnTo>
                    <a:pt x="0" y="155"/>
                  </a:lnTo>
                  <a:cubicBezTo>
                    <a:pt x="0" y="150"/>
                    <a:pt x="0" y="150"/>
                    <a:pt x="0" y="150"/>
                  </a:cubicBezTo>
                  <a:cubicBezTo>
                    <a:pt x="20" y="144"/>
                    <a:pt x="20" y="144"/>
                    <a:pt x="20" y="129"/>
                  </a:cubicBezTo>
                  <a:cubicBezTo>
                    <a:pt x="20" y="36"/>
                    <a:pt x="20" y="36"/>
                    <a:pt x="20" y="36"/>
                  </a:cubicBezTo>
                  <a:cubicBezTo>
                    <a:pt x="20" y="20"/>
                    <a:pt x="20" y="20"/>
                    <a:pt x="10" y="20"/>
                  </a:cubicBezTo>
                  <a:cubicBezTo>
                    <a:pt x="0" y="20"/>
                    <a:pt x="0" y="20"/>
                    <a:pt x="0" y="20"/>
                  </a:cubicBezTo>
                  <a:cubicBezTo>
                    <a:pt x="0" y="15"/>
                    <a:pt x="0" y="15"/>
                    <a:pt x="0" y="15"/>
                  </a:cubicBezTo>
                  <a:cubicBezTo>
                    <a:pt x="15" y="10"/>
                    <a:pt x="31" y="5"/>
                    <a:pt x="41" y="0"/>
                  </a:cubicBezTo>
                  <a:cubicBezTo>
                    <a:pt x="41" y="129"/>
                    <a:pt x="41" y="129"/>
                    <a:pt x="41" y="129"/>
                  </a:cubicBezTo>
                  <a:cubicBezTo>
                    <a:pt x="41" y="144"/>
                    <a:pt x="41" y="144"/>
                    <a:pt x="67" y="150"/>
                  </a:cubicBezTo>
                  <a:cubicBezTo>
                    <a:pt x="67" y="155"/>
                    <a:pt x="67" y="155"/>
                    <a:pt x="67" y="155"/>
                  </a:cubicBezTo>
                  <a:lnTo>
                    <a:pt x="0" y="15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5" name="Freeform 261"/>
            <p:cNvSpPr>
              <a:spLocks noChangeArrowheads="1"/>
            </p:cNvSpPr>
            <p:nvPr/>
          </p:nvSpPr>
          <p:spPr bwMode="auto">
            <a:xfrm>
              <a:off x="7566512" y="7137668"/>
              <a:ext cx="103873" cy="263665"/>
            </a:xfrm>
            <a:custGeom>
              <a:avLst/>
              <a:gdLst>
                <a:gd name="G0" fmla="+- 155 0 0"/>
                <a:gd name="G1" fmla="+- 155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8"/>
                <a:gd name="T3" fmla="*/ 34 h 156"/>
                <a:gd name="T4" fmla="*/ 0 w 68"/>
                <a:gd name="T5" fmla="*/ 34 h 156"/>
                <a:gd name="T6" fmla="*/ 0 w 68"/>
                <a:gd name="T7" fmla="*/ 33 h 156"/>
                <a:gd name="T8" fmla="*/ 5 w 68"/>
                <a:gd name="T9" fmla="*/ 28 h 156"/>
                <a:gd name="T10" fmla="*/ 5 w 68"/>
                <a:gd name="T11" fmla="*/ 8 h 156"/>
                <a:gd name="T12" fmla="*/ 2 w 68"/>
                <a:gd name="T13" fmla="*/ 4 h 156"/>
                <a:gd name="T14" fmla="*/ 0 w 68"/>
                <a:gd name="T15" fmla="*/ 4 h 156"/>
                <a:gd name="T16" fmla="*/ 0 w 68"/>
                <a:gd name="T17" fmla="*/ 3 h 156"/>
                <a:gd name="T18" fmla="*/ 8 w 68"/>
                <a:gd name="T19" fmla="*/ 0 h 156"/>
                <a:gd name="T20" fmla="*/ 8 w 68"/>
                <a:gd name="T21" fmla="*/ 28 h 156"/>
                <a:gd name="T22" fmla="*/ 14 w 68"/>
                <a:gd name="T23" fmla="*/ 33 h 156"/>
                <a:gd name="T24" fmla="*/ 14 w 68"/>
                <a:gd name="T25" fmla="*/ 34 h 156"/>
                <a:gd name="T26" fmla="*/ 0 w 68"/>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6">
                  <a:moveTo>
                    <a:pt x="0" y="155"/>
                  </a:moveTo>
                  <a:lnTo>
                    <a:pt x="0" y="155"/>
                  </a:lnTo>
                  <a:cubicBezTo>
                    <a:pt x="0" y="150"/>
                    <a:pt x="0" y="150"/>
                    <a:pt x="0" y="150"/>
                  </a:cubicBezTo>
                  <a:cubicBezTo>
                    <a:pt x="20" y="144"/>
                    <a:pt x="25" y="144"/>
                    <a:pt x="25" y="129"/>
                  </a:cubicBezTo>
                  <a:cubicBezTo>
                    <a:pt x="25" y="36"/>
                    <a:pt x="25" y="36"/>
                    <a:pt x="25" y="36"/>
                  </a:cubicBezTo>
                  <a:cubicBezTo>
                    <a:pt x="25" y="20"/>
                    <a:pt x="20" y="20"/>
                    <a:pt x="10" y="20"/>
                  </a:cubicBezTo>
                  <a:cubicBezTo>
                    <a:pt x="0" y="20"/>
                    <a:pt x="0" y="20"/>
                    <a:pt x="0" y="20"/>
                  </a:cubicBezTo>
                  <a:cubicBezTo>
                    <a:pt x="0" y="15"/>
                    <a:pt x="0" y="15"/>
                    <a:pt x="0" y="15"/>
                  </a:cubicBezTo>
                  <a:cubicBezTo>
                    <a:pt x="15" y="10"/>
                    <a:pt x="30" y="5"/>
                    <a:pt x="41" y="0"/>
                  </a:cubicBezTo>
                  <a:cubicBezTo>
                    <a:pt x="41" y="129"/>
                    <a:pt x="41" y="129"/>
                    <a:pt x="41" y="129"/>
                  </a:cubicBezTo>
                  <a:cubicBezTo>
                    <a:pt x="41" y="144"/>
                    <a:pt x="46" y="144"/>
                    <a:pt x="67" y="150"/>
                  </a:cubicBezTo>
                  <a:cubicBezTo>
                    <a:pt x="67" y="155"/>
                    <a:pt x="67" y="155"/>
                    <a:pt x="67" y="155"/>
                  </a:cubicBezTo>
                  <a:lnTo>
                    <a:pt x="0" y="15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6" name="Freeform 262"/>
            <p:cNvSpPr>
              <a:spLocks noChangeArrowheads="1"/>
            </p:cNvSpPr>
            <p:nvPr/>
          </p:nvSpPr>
          <p:spPr bwMode="auto">
            <a:xfrm>
              <a:off x="2388854" y="7872732"/>
              <a:ext cx="103873" cy="271654"/>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2 h 157"/>
                <a:gd name="T6" fmla="*/ 5 w 68"/>
                <a:gd name="T7" fmla="*/ 28 h 157"/>
                <a:gd name="T8" fmla="*/ 5 w 68"/>
                <a:gd name="T9" fmla="*/ 7 h 157"/>
                <a:gd name="T10" fmla="*/ 3 w 68"/>
                <a:gd name="T11" fmla="*/ 4 h 157"/>
                <a:gd name="T12" fmla="*/ 0 w 68"/>
                <a:gd name="T13" fmla="*/ 4 h 157"/>
                <a:gd name="T14" fmla="*/ 0 w 68"/>
                <a:gd name="T15" fmla="*/ 2 h 157"/>
                <a:gd name="T16" fmla="*/ 10 w 68"/>
                <a:gd name="T17" fmla="*/ 0 h 157"/>
                <a:gd name="T18" fmla="*/ 10 w 68"/>
                <a:gd name="T19" fmla="*/ 28 h 157"/>
                <a:gd name="T20" fmla="*/ 14 w 68"/>
                <a:gd name="T21" fmla="*/ 32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45"/>
                    <a:pt x="0" y="145"/>
                    <a:pt x="0" y="145"/>
                  </a:cubicBezTo>
                  <a:cubicBezTo>
                    <a:pt x="26" y="145"/>
                    <a:pt x="26" y="145"/>
                    <a:pt x="26" y="124"/>
                  </a:cubicBezTo>
                  <a:cubicBezTo>
                    <a:pt x="26" y="31"/>
                    <a:pt x="26" y="31"/>
                    <a:pt x="26" y="31"/>
                  </a:cubicBezTo>
                  <a:cubicBezTo>
                    <a:pt x="26" y="20"/>
                    <a:pt x="26" y="20"/>
                    <a:pt x="16" y="20"/>
                  </a:cubicBezTo>
                  <a:cubicBezTo>
                    <a:pt x="0" y="20"/>
                    <a:pt x="0" y="20"/>
                    <a:pt x="0" y="20"/>
                  </a:cubicBezTo>
                  <a:cubicBezTo>
                    <a:pt x="0" y="10"/>
                    <a:pt x="0" y="10"/>
                    <a:pt x="0" y="10"/>
                  </a:cubicBezTo>
                  <a:cubicBezTo>
                    <a:pt x="16" y="10"/>
                    <a:pt x="32" y="5"/>
                    <a:pt x="47" y="0"/>
                  </a:cubicBezTo>
                  <a:cubicBezTo>
                    <a:pt x="47" y="124"/>
                    <a:pt x="47" y="124"/>
                    <a:pt x="47" y="124"/>
                  </a:cubicBezTo>
                  <a:cubicBezTo>
                    <a:pt x="47" y="145"/>
                    <a:pt x="47" y="145"/>
                    <a:pt x="67" y="145"/>
                  </a:cubicBezTo>
                  <a:cubicBezTo>
                    <a:pt x="67" y="156"/>
                    <a:pt x="67" y="156"/>
                    <a:pt x="67"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7" name="Freeform 263"/>
            <p:cNvSpPr>
              <a:spLocks noChangeArrowheads="1"/>
            </p:cNvSpPr>
            <p:nvPr/>
          </p:nvSpPr>
          <p:spPr bwMode="auto">
            <a:xfrm>
              <a:off x="2564639" y="7872732"/>
              <a:ext cx="167795" cy="271654"/>
            </a:xfrm>
            <a:custGeom>
              <a:avLst/>
              <a:gdLst>
                <a:gd name="G0" fmla="+- 1 0 0"/>
                <a:gd name="G1" fmla="+- 1 0 0"/>
                <a:gd name="G2" fmla="+- 1 0 0"/>
                <a:gd name="G3" fmla="+- 1 0 0"/>
                <a:gd name="G4" fmla="+- 1 0 0"/>
                <a:gd name="G5" fmla="+- 156 0 0"/>
                <a:gd name="G6" fmla="+- 156 0 0"/>
                <a:gd name="G7" fmla="+- 156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7 0 0"/>
                <a:gd name="G24" fmla="+- 37 0 0"/>
                <a:gd name="G25" fmla="+- 37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8 h 157"/>
                <a:gd name="T2" fmla="*/ 22 w 100"/>
                <a:gd name="T3" fmla="*/ 28 h 157"/>
                <a:gd name="T4" fmla="*/ 19 w 100"/>
                <a:gd name="T5" fmla="*/ 35 h 157"/>
                <a:gd name="T6" fmla="*/ 0 w 100"/>
                <a:gd name="T7" fmla="*/ 35 h 157"/>
                <a:gd name="T8" fmla="*/ 0 w 100"/>
                <a:gd name="T9" fmla="*/ 33 h 157"/>
                <a:gd name="T10" fmla="*/ 9 w 100"/>
                <a:gd name="T11" fmla="*/ 24 h 157"/>
                <a:gd name="T12" fmla="*/ 15 w 100"/>
                <a:gd name="T13" fmla="*/ 10 h 157"/>
                <a:gd name="T14" fmla="*/ 9 w 100"/>
                <a:gd name="T15" fmla="*/ 3 h 157"/>
                <a:gd name="T16" fmla="*/ 2 w 100"/>
                <a:gd name="T17" fmla="*/ 9 h 157"/>
                <a:gd name="T18" fmla="*/ 1 w 100"/>
                <a:gd name="T19" fmla="*/ 8 h 157"/>
                <a:gd name="T20" fmla="*/ 4 w 100"/>
                <a:gd name="T21" fmla="*/ 3 h 157"/>
                <a:gd name="T22" fmla="*/ 11 w 100"/>
                <a:gd name="T23" fmla="*/ 0 h 157"/>
                <a:gd name="T24" fmla="*/ 19 w 100"/>
                <a:gd name="T25" fmla="*/ 9 h 157"/>
                <a:gd name="T26" fmla="*/ 13 w 100"/>
                <a:gd name="T27" fmla="*/ 22 h 157"/>
                <a:gd name="T28" fmla="*/ 6 w 100"/>
                <a:gd name="T29" fmla="*/ 30 h 157"/>
                <a:gd name="T30" fmla="*/ 15 w 100"/>
                <a:gd name="T31" fmla="*/ 30 h 157"/>
                <a:gd name="T32" fmla="*/ 21 w 100"/>
                <a:gd name="T33" fmla="*/ 27 h 157"/>
                <a:gd name="T34" fmla="*/ 22 w 100"/>
                <a:gd name="T35" fmla="*/ 2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7">
                  <a:moveTo>
                    <a:pt x="99" y="124"/>
                  </a:moveTo>
                  <a:lnTo>
                    <a:pt x="99" y="124"/>
                  </a:lnTo>
                  <a:cubicBezTo>
                    <a:pt x="99" y="129"/>
                    <a:pt x="94" y="145"/>
                    <a:pt x="88" y="156"/>
                  </a:cubicBezTo>
                  <a:cubicBezTo>
                    <a:pt x="0" y="156"/>
                    <a:pt x="0" y="156"/>
                    <a:pt x="0" y="156"/>
                  </a:cubicBezTo>
                  <a:cubicBezTo>
                    <a:pt x="0" y="150"/>
                    <a:pt x="0" y="150"/>
                    <a:pt x="0" y="150"/>
                  </a:cubicBezTo>
                  <a:cubicBezTo>
                    <a:pt x="16" y="135"/>
                    <a:pt x="27" y="119"/>
                    <a:pt x="42" y="108"/>
                  </a:cubicBezTo>
                  <a:cubicBezTo>
                    <a:pt x="58" y="88"/>
                    <a:pt x="68" y="67"/>
                    <a:pt x="68" y="47"/>
                  </a:cubicBezTo>
                  <a:cubicBezTo>
                    <a:pt x="68" y="25"/>
                    <a:pt x="58" y="15"/>
                    <a:pt x="42" y="15"/>
                  </a:cubicBezTo>
                  <a:cubicBezTo>
                    <a:pt x="27" y="15"/>
                    <a:pt x="16" y="31"/>
                    <a:pt x="11" y="42"/>
                  </a:cubicBezTo>
                  <a:cubicBezTo>
                    <a:pt x="5" y="37"/>
                    <a:pt x="5" y="37"/>
                    <a:pt x="5" y="37"/>
                  </a:cubicBezTo>
                  <a:cubicBezTo>
                    <a:pt x="16" y="15"/>
                    <a:pt x="16" y="15"/>
                    <a:pt x="16" y="15"/>
                  </a:cubicBezTo>
                  <a:cubicBezTo>
                    <a:pt x="27" y="5"/>
                    <a:pt x="37" y="0"/>
                    <a:pt x="52" y="0"/>
                  </a:cubicBezTo>
                  <a:cubicBezTo>
                    <a:pt x="73" y="0"/>
                    <a:pt x="88" y="15"/>
                    <a:pt x="88" y="42"/>
                  </a:cubicBezTo>
                  <a:cubicBezTo>
                    <a:pt x="88" y="62"/>
                    <a:pt x="78" y="78"/>
                    <a:pt x="58" y="98"/>
                  </a:cubicBezTo>
                  <a:cubicBezTo>
                    <a:pt x="27" y="135"/>
                    <a:pt x="27" y="135"/>
                    <a:pt x="27" y="135"/>
                  </a:cubicBezTo>
                  <a:cubicBezTo>
                    <a:pt x="68" y="135"/>
                    <a:pt x="68" y="135"/>
                    <a:pt x="68" y="135"/>
                  </a:cubicBezTo>
                  <a:cubicBezTo>
                    <a:pt x="83" y="135"/>
                    <a:pt x="83" y="135"/>
                    <a:pt x="94" y="119"/>
                  </a:cubicBezTo>
                  <a:lnTo>
                    <a:pt x="99"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8" name="Freeform 264"/>
            <p:cNvSpPr>
              <a:spLocks noChangeArrowheads="1"/>
            </p:cNvSpPr>
            <p:nvPr/>
          </p:nvSpPr>
          <p:spPr bwMode="auto">
            <a:xfrm>
              <a:off x="3211845" y="7872732"/>
              <a:ext cx="111863" cy="271654"/>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2 h 157"/>
                <a:gd name="T6" fmla="*/ 6 w 69"/>
                <a:gd name="T7" fmla="*/ 28 h 157"/>
                <a:gd name="T8" fmla="*/ 6 w 69"/>
                <a:gd name="T9" fmla="*/ 7 h 157"/>
                <a:gd name="T10" fmla="*/ 3 w 69"/>
                <a:gd name="T11" fmla="*/ 4 h 157"/>
                <a:gd name="T12" fmla="*/ 0 w 69"/>
                <a:gd name="T13" fmla="*/ 4 h 157"/>
                <a:gd name="T14" fmla="*/ 0 w 69"/>
                <a:gd name="T15" fmla="*/ 2 h 157"/>
                <a:gd name="T16" fmla="*/ 10 w 69"/>
                <a:gd name="T17" fmla="*/ 0 h 157"/>
                <a:gd name="T18" fmla="*/ 10 w 69"/>
                <a:gd name="T19" fmla="*/ 28 h 157"/>
                <a:gd name="T20" fmla="*/ 15 w 69"/>
                <a:gd name="T21" fmla="*/ 32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45"/>
                    <a:pt x="0" y="145"/>
                    <a:pt x="0" y="145"/>
                  </a:cubicBezTo>
                  <a:cubicBezTo>
                    <a:pt x="26" y="145"/>
                    <a:pt x="26" y="145"/>
                    <a:pt x="26" y="124"/>
                  </a:cubicBezTo>
                  <a:cubicBezTo>
                    <a:pt x="26" y="31"/>
                    <a:pt x="26" y="31"/>
                    <a:pt x="26" y="31"/>
                  </a:cubicBezTo>
                  <a:cubicBezTo>
                    <a:pt x="26" y="20"/>
                    <a:pt x="26" y="20"/>
                    <a:pt x="15" y="20"/>
                  </a:cubicBezTo>
                  <a:cubicBezTo>
                    <a:pt x="0" y="20"/>
                    <a:pt x="0" y="20"/>
                    <a:pt x="0" y="20"/>
                  </a:cubicBezTo>
                  <a:cubicBezTo>
                    <a:pt x="0" y="10"/>
                    <a:pt x="0" y="10"/>
                    <a:pt x="0" y="10"/>
                  </a:cubicBezTo>
                  <a:cubicBezTo>
                    <a:pt x="15" y="10"/>
                    <a:pt x="31" y="5"/>
                    <a:pt x="47" y="0"/>
                  </a:cubicBezTo>
                  <a:cubicBezTo>
                    <a:pt x="47" y="124"/>
                    <a:pt x="47" y="124"/>
                    <a:pt x="47" y="124"/>
                  </a:cubicBezTo>
                  <a:cubicBezTo>
                    <a:pt x="47" y="145"/>
                    <a:pt x="47" y="145"/>
                    <a:pt x="68" y="145"/>
                  </a:cubicBezTo>
                  <a:cubicBezTo>
                    <a:pt x="68" y="156"/>
                    <a:pt x="68" y="156"/>
                    <a:pt x="68"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9" name="Freeform 265"/>
            <p:cNvSpPr>
              <a:spLocks noChangeArrowheads="1"/>
            </p:cNvSpPr>
            <p:nvPr/>
          </p:nvSpPr>
          <p:spPr bwMode="auto">
            <a:xfrm>
              <a:off x="3403611" y="7872732"/>
              <a:ext cx="143824" cy="271654"/>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50 0 0"/>
                <a:gd name="G27" fmla="+- 145 0 0"/>
                <a:gd name="G28" fmla="+- 140 0 0"/>
                <a:gd name="G29" fmla="+- 140 0 0"/>
                <a:gd name="G30" fmla="+- 135 0 0"/>
                <a:gd name="G31" fmla="+- 135 0 0"/>
                <a:gd name="G32" fmla="+- 129 0 0"/>
                <a:gd name="G33" fmla="*/ 1 0 0"/>
                <a:gd name="T0" fmla="*/ 129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7 256 1"/>
                <a:gd name="T3" fmla="*/ 0 256 1"/>
                <a:gd name="G60" fmla="+- 0 T2 T3"/>
                <a:gd name="G61" fmla="cos G59 G60"/>
                <a:gd name="G62" fmla="+- 31 0 0"/>
                <a:gd name="T4" fmla="*/ 1 w 89"/>
                <a:gd name="T5" fmla="*/ 7 h 157"/>
                <a:gd name="T6" fmla="*/ 1 w 89"/>
                <a:gd name="T7" fmla="*/ 7 h 157"/>
                <a:gd name="T8" fmla="*/ 3 w 89"/>
                <a:gd name="T9" fmla="*/ 3 h 157"/>
                <a:gd name="T10" fmla="*/ 10 w 89"/>
                <a:gd name="T11" fmla="*/ 0 h 157"/>
                <a:gd name="T12" fmla="*/ 18 w 89"/>
                <a:gd name="T13" fmla="*/ 7 h 157"/>
                <a:gd name="T14" fmla="*/ 15 w 89"/>
                <a:gd name="T15" fmla="*/ 12 h 157"/>
                <a:gd name="T16" fmla="*/ 12 w 89"/>
                <a:gd name="T17" fmla="*/ 14 h 157"/>
                <a:gd name="T18" fmla="*/ 12 w 89"/>
                <a:gd name="T19" fmla="*/ 14 h 157"/>
                <a:gd name="T20" fmla="*/ 19 w 89"/>
                <a:gd name="T21" fmla="*/ 22 h 157"/>
                <a:gd name="T22" fmla="*/ 6 w 89"/>
                <a:gd name="T23" fmla="*/ 35 h 157"/>
                <a:gd name="T24" fmla="*/ 1 w 89"/>
                <a:gd name="T25" fmla="*/ 33 h 157"/>
                <a:gd name="T26" fmla="*/ 0 w 89"/>
                <a:gd name="T27" fmla="*/ 31 h 157"/>
                <a:gd name="T28" fmla="*/ 1 w 89"/>
                <a:gd name="T29" fmla="*/ 29 h 157"/>
                <a:gd name="T30" fmla="*/ 2 w 89"/>
                <a:gd name="T31" fmla="*/ 29 h 157"/>
                <a:gd name="T32" fmla="*/ 9 w 89"/>
                <a:gd name="T33" fmla="*/ 32 h 157"/>
                <a:gd name="T34" fmla="*/ 15 w 89"/>
                <a:gd name="T35" fmla="*/ 24 h 157"/>
                <a:gd name="T36" fmla="*/ 9 w 89"/>
                <a:gd name="T37" fmla="*/ 17 h 157"/>
                <a:gd name="T38" fmla="*/ 6 w 89"/>
                <a:gd name="T39" fmla="*/ 17 h 157"/>
                <a:gd name="T40" fmla="*/ 4 w 89"/>
                <a:gd name="T41" fmla="*/ 16 h 157"/>
                <a:gd name="T42" fmla="*/ 13 w 89"/>
                <a:gd name="T43" fmla="*/ 8 h 157"/>
                <a:gd name="T44" fmla="*/ 8 w 89"/>
                <a:gd name="T45" fmla="*/ 3 h 157"/>
                <a:gd name="T46" fmla="*/ 2 w 89"/>
                <a:gd name="T47" fmla="*/ 8 h 157"/>
                <a:gd name="T48" fmla="*/ 1 w 89"/>
                <a:gd name="T49" fmla="*/ 7 h 15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9" h="157">
                  <a:moveTo>
                    <a:pt x="5" y="31"/>
                  </a:moveTo>
                  <a:lnTo>
                    <a:pt x="5" y="31"/>
                  </a:lnTo>
                  <a:cubicBezTo>
                    <a:pt x="16" y="15"/>
                    <a:pt x="16" y="15"/>
                    <a:pt x="16" y="15"/>
                  </a:cubicBezTo>
                  <a:cubicBezTo>
                    <a:pt x="21" y="5"/>
                    <a:pt x="31" y="0"/>
                    <a:pt x="47" y="0"/>
                  </a:cubicBezTo>
                  <a:cubicBezTo>
                    <a:pt x="67" y="0"/>
                    <a:pt x="83" y="15"/>
                    <a:pt x="83" y="31"/>
                  </a:cubicBezTo>
                  <a:cubicBezTo>
                    <a:pt x="83" y="42"/>
                    <a:pt x="77" y="47"/>
                    <a:pt x="72" y="52"/>
                  </a:cubicBezTo>
                  <a:cubicBezTo>
                    <a:pt x="72" y="52"/>
                    <a:pt x="62" y="57"/>
                    <a:pt x="57" y="62"/>
                  </a:cubicBezTo>
                  <a:cubicBezTo>
                    <a:pt x="77" y="67"/>
                    <a:pt x="88" y="83"/>
                    <a:pt x="88" y="98"/>
                  </a:cubicBezTo>
                  <a:cubicBezTo>
                    <a:pt x="88" y="140"/>
                    <a:pt x="47" y="156"/>
                    <a:pt x="26" y="156"/>
                  </a:cubicBezTo>
                  <a:cubicBezTo>
                    <a:pt x="16" y="156"/>
                    <a:pt x="5" y="150"/>
                    <a:pt x="5" y="150"/>
                  </a:cubicBezTo>
                  <a:cubicBezTo>
                    <a:pt x="0" y="145"/>
                    <a:pt x="0" y="140"/>
                    <a:pt x="0" y="140"/>
                  </a:cubicBezTo>
                  <a:cubicBezTo>
                    <a:pt x="0" y="135"/>
                    <a:pt x="5" y="135"/>
                    <a:pt x="5" y="129"/>
                  </a:cubicBezTo>
                  <a:lnTo>
                    <a:pt x="10" y="129"/>
                  </a:lnTo>
                  <a:cubicBezTo>
                    <a:pt x="16" y="135"/>
                    <a:pt x="26" y="145"/>
                    <a:pt x="41" y="145"/>
                  </a:cubicBezTo>
                  <a:cubicBezTo>
                    <a:pt x="57" y="145"/>
                    <a:pt x="72" y="129"/>
                    <a:pt x="72" y="108"/>
                  </a:cubicBezTo>
                  <a:cubicBezTo>
                    <a:pt x="72" y="83"/>
                    <a:pt x="52" y="78"/>
                    <a:pt x="41" y="78"/>
                  </a:cubicBezTo>
                  <a:cubicBezTo>
                    <a:pt x="31" y="78"/>
                    <a:pt x="26" y="78"/>
                    <a:pt x="26" y="78"/>
                  </a:cubicBezTo>
                  <a:cubicBezTo>
                    <a:pt x="21" y="73"/>
                    <a:pt x="21" y="73"/>
                    <a:pt x="21" y="73"/>
                  </a:cubicBezTo>
                  <a:cubicBezTo>
                    <a:pt x="47" y="62"/>
                    <a:pt x="62" y="57"/>
                    <a:pt x="62" y="37"/>
                  </a:cubicBezTo>
                  <a:cubicBezTo>
                    <a:pt x="62" y="20"/>
                    <a:pt x="52" y="15"/>
                    <a:pt x="36" y="15"/>
                  </a:cubicBezTo>
                  <a:cubicBezTo>
                    <a:pt x="26" y="15"/>
                    <a:pt x="16" y="25"/>
                    <a:pt x="10" y="37"/>
                  </a:cubicBezTo>
                  <a:lnTo>
                    <a:pt x="5" y="3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0" name="Freeform 266"/>
            <p:cNvSpPr>
              <a:spLocks noChangeArrowheads="1"/>
            </p:cNvSpPr>
            <p:nvPr/>
          </p:nvSpPr>
          <p:spPr bwMode="auto">
            <a:xfrm>
              <a:off x="4050819" y="7872732"/>
              <a:ext cx="103873" cy="271654"/>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4"/>
                <a:gd name="T1" fmla="*/ 35 h 157"/>
                <a:gd name="T2" fmla="*/ 0 w 64"/>
                <a:gd name="T3" fmla="*/ 35 h 157"/>
                <a:gd name="T4" fmla="*/ 0 w 64"/>
                <a:gd name="T5" fmla="*/ 32 h 157"/>
                <a:gd name="T6" fmla="*/ 5 w 64"/>
                <a:gd name="T7" fmla="*/ 28 h 157"/>
                <a:gd name="T8" fmla="*/ 5 w 64"/>
                <a:gd name="T9" fmla="*/ 7 h 157"/>
                <a:gd name="T10" fmla="*/ 2 w 64"/>
                <a:gd name="T11" fmla="*/ 4 h 157"/>
                <a:gd name="T12" fmla="*/ 0 w 64"/>
                <a:gd name="T13" fmla="*/ 4 h 157"/>
                <a:gd name="T14" fmla="*/ 0 w 64"/>
                <a:gd name="T15" fmla="*/ 2 h 157"/>
                <a:gd name="T16" fmla="*/ 9 w 64"/>
                <a:gd name="T17" fmla="*/ 0 h 157"/>
                <a:gd name="T18" fmla="*/ 9 w 64"/>
                <a:gd name="T19" fmla="*/ 28 h 157"/>
                <a:gd name="T20" fmla="*/ 14 w 64"/>
                <a:gd name="T21" fmla="*/ 32 h 157"/>
                <a:gd name="T22" fmla="*/ 14 w 64"/>
                <a:gd name="T23" fmla="*/ 35 h 157"/>
                <a:gd name="T24" fmla="*/ 0 w 64"/>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157">
                  <a:moveTo>
                    <a:pt x="0" y="156"/>
                  </a:moveTo>
                  <a:lnTo>
                    <a:pt x="0" y="156"/>
                  </a:lnTo>
                  <a:cubicBezTo>
                    <a:pt x="0" y="145"/>
                    <a:pt x="0" y="145"/>
                    <a:pt x="0" y="145"/>
                  </a:cubicBezTo>
                  <a:cubicBezTo>
                    <a:pt x="21" y="145"/>
                    <a:pt x="21" y="145"/>
                    <a:pt x="21" y="124"/>
                  </a:cubicBezTo>
                  <a:cubicBezTo>
                    <a:pt x="21" y="31"/>
                    <a:pt x="21" y="31"/>
                    <a:pt x="21" y="31"/>
                  </a:cubicBezTo>
                  <a:cubicBezTo>
                    <a:pt x="21" y="20"/>
                    <a:pt x="21" y="20"/>
                    <a:pt x="11" y="20"/>
                  </a:cubicBezTo>
                  <a:cubicBezTo>
                    <a:pt x="0" y="20"/>
                    <a:pt x="0" y="20"/>
                    <a:pt x="0" y="20"/>
                  </a:cubicBezTo>
                  <a:cubicBezTo>
                    <a:pt x="0" y="10"/>
                    <a:pt x="0" y="10"/>
                    <a:pt x="0" y="10"/>
                  </a:cubicBezTo>
                  <a:cubicBezTo>
                    <a:pt x="11" y="10"/>
                    <a:pt x="26" y="5"/>
                    <a:pt x="42" y="0"/>
                  </a:cubicBezTo>
                  <a:cubicBezTo>
                    <a:pt x="42" y="124"/>
                    <a:pt x="42" y="124"/>
                    <a:pt x="42" y="124"/>
                  </a:cubicBezTo>
                  <a:cubicBezTo>
                    <a:pt x="42" y="145"/>
                    <a:pt x="42" y="145"/>
                    <a:pt x="63" y="145"/>
                  </a:cubicBezTo>
                  <a:cubicBezTo>
                    <a:pt x="63" y="156"/>
                    <a:pt x="63" y="156"/>
                    <a:pt x="63"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1" name="Freeform 267"/>
            <p:cNvSpPr>
              <a:spLocks noChangeArrowheads="1"/>
            </p:cNvSpPr>
            <p:nvPr/>
          </p:nvSpPr>
          <p:spPr bwMode="auto">
            <a:xfrm>
              <a:off x="4218614" y="7872732"/>
              <a:ext cx="175785"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8 0 0"/>
                <a:gd name="G24" fmla="+- 108 0 0"/>
                <a:gd name="G25" fmla="+- 108 0 0"/>
                <a:gd name="G26" fmla="+- 103 0 0"/>
                <a:gd name="G27" fmla="+- 103 0 0"/>
                <a:gd name="G28" fmla="+- 103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4 h 157"/>
                <a:gd name="T2" fmla="*/ 18 w 104"/>
                <a:gd name="T3" fmla="*/ 24 h 157"/>
                <a:gd name="T4" fmla="*/ 18 w 104"/>
                <a:gd name="T5" fmla="*/ 29 h 157"/>
                <a:gd name="T6" fmla="*/ 23 w 104"/>
                <a:gd name="T7" fmla="*/ 32 h 157"/>
                <a:gd name="T8" fmla="*/ 23 w 104"/>
                <a:gd name="T9" fmla="*/ 35 h 157"/>
                <a:gd name="T10" fmla="*/ 9 w 104"/>
                <a:gd name="T11" fmla="*/ 35 h 157"/>
                <a:gd name="T12" fmla="*/ 9 w 104"/>
                <a:gd name="T13" fmla="*/ 32 h 157"/>
                <a:gd name="T14" fmla="*/ 14 w 104"/>
                <a:gd name="T15" fmla="*/ 29 h 157"/>
                <a:gd name="T16" fmla="*/ 14 w 104"/>
                <a:gd name="T17" fmla="*/ 24 h 157"/>
                <a:gd name="T18" fmla="*/ 0 w 104"/>
                <a:gd name="T19" fmla="*/ 24 h 157"/>
                <a:gd name="T20" fmla="*/ 0 w 104"/>
                <a:gd name="T21" fmla="*/ 23 h 157"/>
                <a:gd name="T22" fmla="*/ 16 w 104"/>
                <a:gd name="T23" fmla="*/ 0 h 157"/>
                <a:gd name="T24" fmla="*/ 18 w 104"/>
                <a:gd name="T25" fmla="*/ 0 h 157"/>
                <a:gd name="T26" fmla="*/ 18 w 104"/>
                <a:gd name="T27" fmla="*/ 22 h 157"/>
                <a:gd name="T28" fmla="*/ 23 w 104"/>
                <a:gd name="T29" fmla="*/ 22 h 157"/>
                <a:gd name="T30" fmla="*/ 23 w 104"/>
                <a:gd name="T31" fmla="*/ 24 h 157"/>
                <a:gd name="T32" fmla="*/ 18 w 104"/>
                <a:gd name="T33" fmla="*/ 24 h 157"/>
                <a:gd name="T34" fmla="*/ 14 w 104"/>
                <a:gd name="T35" fmla="*/ 6 h 157"/>
                <a:gd name="T36" fmla="*/ 14 w 104"/>
                <a:gd name="T37" fmla="*/ 6 h 157"/>
                <a:gd name="T38" fmla="*/ 14 w 104"/>
                <a:gd name="T39" fmla="*/ 6 h 157"/>
                <a:gd name="T40" fmla="*/ 3 w 104"/>
                <a:gd name="T41" fmla="*/ 22 h 157"/>
                <a:gd name="T42" fmla="*/ 14 w 104"/>
                <a:gd name="T43" fmla="*/ 22 h 157"/>
                <a:gd name="T44" fmla="*/ 14 w 104"/>
                <a:gd name="T45"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7">
                  <a:moveTo>
                    <a:pt x="83" y="108"/>
                  </a:moveTo>
                  <a:lnTo>
                    <a:pt x="83" y="108"/>
                  </a:lnTo>
                  <a:cubicBezTo>
                    <a:pt x="83" y="129"/>
                    <a:pt x="83" y="129"/>
                    <a:pt x="83" y="129"/>
                  </a:cubicBezTo>
                  <a:cubicBezTo>
                    <a:pt x="83" y="145"/>
                    <a:pt x="83" y="145"/>
                    <a:pt x="103" y="145"/>
                  </a:cubicBezTo>
                  <a:cubicBezTo>
                    <a:pt x="103" y="156"/>
                    <a:pt x="103" y="156"/>
                    <a:pt x="103" y="156"/>
                  </a:cubicBezTo>
                  <a:cubicBezTo>
                    <a:pt x="41" y="156"/>
                    <a:pt x="41" y="156"/>
                    <a:pt x="41" y="156"/>
                  </a:cubicBezTo>
                  <a:cubicBezTo>
                    <a:pt x="41" y="145"/>
                    <a:pt x="41" y="145"/>
                    <a:pt x="41" y="145"/>
                  </a:cubicBezTo>
                  <a:cubicBezTo>
                    <a:pt x="62" y="145"/>
                    <a:pt x="62" y="145"/>
                    <a:pt x="62" y="129"/>
                  </a:cubicBezTo>
                  <a:cubicBezTo>
                    <a:pt x="62" y="108"/>
                    <a:pt x="62" y="108"/>
                    <a:pt x="62" y="108"/>
                  </a:cubicBezTo>
                  <a:cubicBezTo>
                    <a:pt x="0" y="108"/>
                    <a:pt x="0" y="108"/>
                    <a:pt x="0" y="108"/>
                  </a:cubicBezTo>
                  <a:cubicBezTo>
                    <a:pt x="0" y="103"/>
                    <a:pt x="0" y="103"/>
                    <a:pt x="0" y="103"/>
                  </a:cubicBezTo>
                  <a:cubicBezTo>
                    <a:pt x="20" y="67"/>
                    <a:pt x="47" y="37"/>
                    <a:pt x="72" y="0"/>
                  </a:cubicBezTo>
                  <a:cubicBezTo>
                    <a:pt x="83" y="0"/>
                    <a:pt x="83" y="0"/>
                    <a:pt x="83" y="0"/>
                  </a:cubicBezTo>
                  <a:cubicBezTo>
                    <a:pt x="83" y="98"/>
                    <a:pt x="83" y="98"/>
                    <a:pt x="83" y="98"/>
                  </a:cubicBezTo>
                  <a:cubicBezTo>
                    <a:pt x="103" y="98"/>
                    <a:pt x="103" y="98"/>
                    <a:pt x="103" y="98"/>
                  </a:cubicBezTo>
                  <a:cubicBezTo>
                    <a:pt x="103" y="108"/>
                    <a:pt x="103" y="108"/>
                    <a:pt x="103" y="108"/>
                  </a:cubicBezTo>
                  <a:lnTo>
                    <a:pt x="83" y="108"/>
                  </a:lnTo>
                  <a:close/>
                  <a:moveTo>
                    <a:pt x="62" y="25"/>
                  </a:moveTo>
                  <a:lnTo>
                    <a:pt x="62" y="25"/>
                  </a:lnTo>
                  <a:cubicBezTo>
                    <a:pt x="47" y="52"/>
                    <a:pt x="30" y="73"/>
                    <a:pt x="15" y="98"/>
                  </a:cubicBezTo>
                  <a:cubicBezTo>
                    <a:pt x="62" y="98"/>
                    <a:pt x="62" y="98"/>
                    <a:pt x="62" y="98"/>
                  </a:cubicBezTo>
                  <a:lnTo>
                    <a:pt x="62" y="25"/>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2" name="Freeform 268"/>
            <p:cNvSpPr>
              <a:spLocks noChangeArrowheads="1"/>
            </p:cNvSpPr>
            <p:nvPr/>
          </p:nvSpPr>
          <p:spPr bwMode="auto">
            <a:xfrm>
              <a:off x="4873811" y="7872732"/>
              <a:ext cx="103873" cy="271654"/>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0 0 0"/>
                <a:gd name="G15" fmla="+- 20 0 0"/>
                <a:gd name="G16" fmla="+- 20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4"/>
                <a:gd name="T1" fmla="*/ 35 h 157"/>
                <a:gd name="T2" fmla="*/ 0 w 64"/>
                <a:gd name="T3" fmla="*/ 35 h 157"/>
                <a:gd name="T4" fmla="*/ 0 w 64"/>
                <a:gd name="T5" fmla="*/ 32 h 157"/>
                <a:gd name="T6" fmla="*/ 5 w 64"/>
                <a:gd name="T7" fmla="*/ 28 h 157"/>
                <a:gd name="T8" fmla="*/ 5 w 64"/>
                <a:gd name="T9" fmla="*/ 7 h 157"/>
                <a:gd name="T10" fmla="*/ 2 w 64"/>
                <a:gd name="T11" fmla="*/ 4 h 157"/>
                <a:gd name="T12" fmla="*/ 0 w 64"/>
                <a:gd name="T13" fmla="*/ 4 h 157"/>
                <a:gd name="T14" fmla="*/ 0 w 64"/>
                <a:gd name="T15" fmla="*/ 2 h 157"/>
                <a:gd name="T16" fmla="*/ 9 w 64"/>
                <a:gd name="T17" fmla="*/ 0 h 157"/>
                <a:gd name="T18" fmla="*/ 9 w 64"/>
                <a:gd name="T19" fmla="*/ 28 h 157"/>
                <a:gd name="T20" fmla="*/ 14 w 64"/>
                <a:gd name="T21" fmla="*/ 32 h 157"/>
                <a:gd name="T22" fmla="*/ 14 w 64"/>
                <a:gd name="T23" fmla="*/ 35 h 157"/>
                <a:gd name="T24" fmla="*/ 0 w 64"/>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157">
                  <a:moveTo>
                    <a:pt x="0" y="156"/>
                  </a:moveTo>
                  <a:lnTo>
                    <a:pt x="0" y="156"/>
                  </a:lnTo>
                  <a:cubicBezTo>
                    <a:pt x="0" y="145"/>
                    <a:pt x="0" y="145"/>
                    <a:pt x="0" y="145"/>
                  </a:cubicBezTo>
                  <a:cubicBezTo>
                    <a:pt x="21" y="145"/>
                    <a:pt x="21" y="145"/>
                    <a:pt x="21" y="124"/>
                  </a:cubicBezTo>
                  <a:cubicBezTo>
                    <a:pt x="21" y="31"/>
                    <a:pt x="21" y="31"/>
                    <a:pt x="21" y="31"/>
                  </a:cubicBezTo>
                  <a:cubicBezTo>
                    <a:pt x="21" y="20"/>
                    <a:pt x="21" y="20"/>
                    <a:pt x="11" y="20"/>
                  </a:cubicBezTo>
                  <a:cubicBezTo>
                    <a:pt x="0" y="20"/>
                    <a:pt x="0" y="20"/>
                    <a:pt x="0" y="20"/>
                  </a:cubicBezTo>
                  <a:cubicBezTo>
                    <a:pt x="0" y="10"/>
                    <a:pt x="0" y="10"/>
                    <a:pt x="0" y="10"/>
                  </a:cubicBezTo>
                  <a:cubicBezTo>
                    <a:pt x="16" y="10"/>
                    <a:pt x="26" y="5"/>
                    <a:pt x="41" y="0"/>
                  </a:cubicBezTo>
                  <a:cubicBezTo>
                    <a:pt x="41" y="124"/>
                    <a:pt x="41" y="124"/>
                    <a:pt x="41" y="124"/>
                  </a:cubicBezTo>
                  <a:cubicBezTo>
                    <a:pt x="41" y="145"/>
                    <a:pt x="41" y="145"/>
                    <a:pt x="63" y="145"/>
                  </a:cubicBezTo>
                  <a:cubicBezTo>
                    <a:pt x="63" y="156"/>
                    <a:pt x="63" y="156"/>
                    <a:pt x="63"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3" name="Freeform 269"/>
            <p:cNvSpPr>
              <a:spLocks noChangeArrowheads="1"/>
            </p:cNvSpPr>
            <p:nvPr/>
          </p:nvSpPr>
          <p:spPr bwMode="auto">
            <a:xfrm>
              <a:off x="5057586" y="7880721"/>
              <a:ext cx="151813" cy="255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T0" fmla="*/ 145 256 1"/>
                <a:gd name="T1" fmla="*/ 0 256 1"/>
                <a:gd name="G16" fmla="+- 0 T0 T1"/>
                <a:gd name="G17" fmla="cos G15 G16"/>
                <a:gd name="G18" fmla="+- 145 0 0"/>
                <a:gd name="G19" fmla="+- 140 0 0"/>
                <a:gd name="G20" fmla="+- 140 0 0"/>
                <a:gd name="G21" fmla="+- 135 0 0"/>
                <a:gd name="G22" fmla="+- 135 0 0"/>
                <a:gd name="G23" fmla="+- 130 0 0"/>
                <a:gd name="G24" fmla="+- 124 0 0"/>
                <a:gd name="G25" fmla="*/ 1 0 0"/>
                <a:gd name="T2" fmla="*/ 124 256 1"/>
                <a:gd name="T3" fmla="*/ 0 256 1"/>
                <a:gd name="G26" fmla="+- 0 T2 T3"/>
                <a:gd name="G27" fmla="cos G25 G26"/>
                <a:gd name="G28" fmla="*/ 1 0 0"/>
                <a:gd name="T4" fmla="*/ 124 256 1"/>
                <a:gd name="T5" fmla="*/ 0 256 1"/>
                <a:gd name="G29" fmla="+- 0 T4 T5"/>
                <a:gd name="G30" fmla="cos G28 G29"/>
                <a:gd name="G31" fmla="*/ 1 0 0"/>
                <a:gd name="T6" fmla="*/ 124 256 1"/>
                <a:gd name="T7" fmla="*/ 0 256 1"/>
                <a:gd name="G32" fmla="+- 0 T6 T7"/>
                <a:gd name="G33" fmla="cos G31 G32"/>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8" fmla="*/ 73 256 1"/>
                <a:gd name="T9" fmla="*/ 0 256 1"/>
                <a:gd name="G46" fmla="+- 0 T8 T9"/>
                <a:gd name="G47" fmla="cos G45 G46"/>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10" fmla="*/ 4 w 94"/>
                <a:gd name="T11" fmla="*/ 13 h 152"/>
                <a:gd name="T12" fmla="*/ 4 w 94"/>
                <a:gd name="T13" fmla="*/ 13 h 152"/>
                <a:gd name="T14" fmla="*/ 10 w 94"/>
                <a:gd name="T15" fmla="*/ 11 h 152"/>
                <a:gd name="T16" fmla="*/ 20 w 94"/>
                <a:gd name="T17" fmla="*/ 20 h 152"/>
                <a:gd name="T18" fmla="*/ 16 w 94"/>
                <a:gd name="T19" fmla="*/ 29 h 152"/>
                <a:gd name="T20" fmla="*/ 7 w 94"/>
                <a:gd name="T21" fmla="*/ 33 h 152"/>
                <a:gd name="T22" fmla="*/ 1 w 94"/>
                <a:gd name="T23" fmla="*/ 31 h 152"/>
                <a:gd name="T24" fmla="*/ 0 w 94"/>
                <a:gd name="T25" fmla="*/ 29 h 152"/>
                <a:gd name="T26" fmla="*/ 1 w 94"/>
                <a:gd name="T27" fmla="*/ 27 h 152"/>
                <a:gd name="T28" fmla="*/ 2 w 94"/>
                <a:gd name="T29" fmla="*/ 27 h 152"/>
                <a:gd name="T30" fmla="*/ 9 w 94"/>
                <a:gd name="T31" fmla="*/ 30 h 152"/>
                <a:gd name="T32" fmla="*/ 16 w 94"/>
                <a:gd name="T33" fmla="*/ 22 h 152"/>
                <a:gd name="T34" fmla="*/ 7 w 94"/>
                <a:gd name="T35" fmla="*/ 15 h 152"/>
                <a:gd name="T36" fmla="*/ 2 w 94"/>
                <a:gd name="T37" fmla="*/ 16 h 152"/>
                <a:gd name="T38" fmla="*/ 3 w 94"/>
                <a:gd name="T39" fmla="*/ 0 h 152"/>
                <a:gd name="T40" fmla="*/ 19 w 94"/>
                <a:gd name="T41" fmla="*/ 0 h 152"/>
                <a:gd name="T42" fmla="*/ 19 w 94"/>
                <a:gd name="T43" fmla="*/ 0 h 152"/>
                <a:gd name="T44" fmla="*/ 18 w 94"/>
                <a:gd name="T45" fmla="*/ 3 h 152"/>
                <a:gd name="T46" fmla="*/ 6 w 94"/>
                <a:gd name="T47" fmla="*/ 3 h 152"/>
                <a:gd name="T48" fmla="*/ 4 w 94"/>
                <a:gd name="T49" fmla="*/ 13 h 152"/>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2">
                  <a:moveTo>
                    <a:pt x="20" y="62"/>
                  </a:moveTo>
                  <a:lnTo>
                    <a:pt x="20" y="62"/>
                  </a:lnTo>
                  <a:cubicBezTo>
                    <a:pt x="31" y="57"/>
                    <a:pt x="42" y="52"/>
                    <a:pt x="47" y="52"/>
                  </a:cubicBezTo>
                  <a:cubicBezTo>
                    <a:pt x="78" y="52"/>
                    <a:pt x="93" y="73"/>
                    <a:pt x="93" y="93"/>
                  </a:cubicBezTo>
                  <a:cubicBezTo>
                    <a:pt x="93" y="109"/>
                    <a:pt x="88" y="124"/>
                    <a:pt x="73" y="135"/>
                  </a:cubicBezTo>
                  <a:cubicBezTo>
                    <a:pt x="57" y="145"/>
                    <a:pt x="42" y="151"/>
                    <a:pt x="31" y="151"/>
                  </a:cubicBezTo>
                  <a:cubicBezTo>
                    <a:pt x="20" y="151"/>
                    <a:pt x="10" y="145"/>
                    <a:pt x="5" y="145"/>
                  </a:cubicBezTo>
                  <a:cubicBezTo>
                    <a:pt x="0" y="140"/>
                    <a:pt x="0" y="140"/>
                    <a:pt x="0" y="135"/>
                  </a:cubicBezTo>
                  <a:cubicBezTo>
                    <a:pt x="0" y="135"/>
                    <a:pt x="5" y="130"/>
                    <a:pt x="5" y="124"/>
                  </a:cubicBezTo>
                  <a:cubicBezTo>
                    <a:pt x="10" y="124"/>
                    <a:pt x="10" y="124"/>
                    <a:pt x="10" y="124"/>
                  </a:cubicBezTo>
                  <a:cubicBezTo>
                    <a:pt x="15" y="130"/>
                    <a:pt x="26" y="140"/>
                    <a:pt x="42" y="140"/>
                  </a:cubicBezTo>
                  <a:cubicBezTo>
                    <a:pt x="62" y="140"/>
                    <a:pt x="73" y="119"/>
                    <a:pt x="73" y="103"/>
                  </a:cubicBezTo>
                  <a:cubicBezTo>
                    <a:pt x="73" y="83"/>
                    <a:pt x="62" y="68"/>
                    <a:pt x="31" y="68"/>
                  </a:cubicBezTo>
                  <a:cubicBezTo>
                    <a:pt x="20" y="68"/>
                    <a:pt x="15" y="68"/>
                    <a:pt x="10" y="73"/>
                  </a:cubicBezTo>
                  <a:cubicBezTo>
                    <a:pt x="15" y="0"/>
                    <a:pt x="15" y="0"/>
                    <a:pt x="15" y="0"/>
                  </a:cubicBezTo>
                  <a:cubicBezTo>
                    <a:pt x="88" y="0"/>
                    <a:pt x="88" y="0"/>
                    <a:pt x="88" y="0"/>
                  </a:cubicBezTo>
                  <a:cubicBezTo>
                    <a:pt x="83" y="15"/>
                    <a:pt x="83" y="15"/>
                    <a:pt x="83" y="15"/>
                  </a:cubicBezTo>
                  <a:cubicBezTo>
                    <a:pt x="26" y="15"/>
                    <a:pt x="26" y="15"/>
                    <a:pt x="26" y="15"/>
                  </a:cubicBezTo>
                  <a:lnTo>
                    <a:pt x="20" y="62"/>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4" name="Freeform 270"/>
            <p:cNvSpPr>
              <a:spLocks noChangeArrowheads="1"/>
            </p:cNvSpPr>
            <p:nvPr/>
          </p:nvSpPr>
          <p:spPr bwMode="auto">
            <a:xfrm>
              <a:off x="5704794" y="7872732"/>
              <a:ext cx="103873" cy="271654"/>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8"/>
                <a:gd name="T3" fmla="*/ 35 h 157"/>
                <a:gd name="T4" fmla="*/ 0 w 68"/>
                <a:gd name="T5" fmla="*/ 35 h 157"/>
                <a:gd name="T6" fmla="*/ 0 w 68"/>
                <a:gd name="T7" fmla="*/ 32 h 157"/>
                <a:gd name="T8" fmla="*/ 4 w 68"/>
                <a:gd name="T9" fmla="*/ 28 h 157"/>
                <a:gd name="T10" fmla="*/ 4 w 68"/>
                <a:gd name="T11" fmla="*/ 7 h 157"/>
                <a:gd name="T12" fmla="*/ 2 w 68"/>
                <a:gd name="T13" fmla="*/ 4 h 157"/>
                <a:gd name="T14" fmla="*/ 0 w 68"/>
                <a:gd name="T15" fmla="*/ 4 h 157"/>
                <a:gd name="T16" fmla="*/ 0 w 68"/>
                <a:gd name="T17" fmla="*/ 2 h 157"/>
                <a:gd name="T18" fmla="*/ 8 w 68"/>
                <a:gd name="T19" fmla="*/ 0 h 157"/>
                <a:gd name="T20" fmla="*/ 8 w 68"/>
                <a:gd name="T21" fmla="*/ 28 h 157"/>
                <a:gd name="T22" fmla="*/ 14 w 68"/>
                <a:gd name="T23" fmla="*/ 32 h 157"/>
                <a:gd name="T24" fmla="*/ 14 w 68"/>
                <a:gd name="T25" fmla="*/ 35 h 157"/>
                <a:gd name="T26" fmla="*/ 0 w 68"/>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7">
                  <a:moveTo>
                    <a:pt x="0" y="156"/>
                  </a:moveTo>
                  <a:lnTo>
                    <a:pt x="0" y="156"/>
                  </a:lnTo>
                  <a:cubicBezTo>
                    <a:pt x="0" y="145"/>
                    <a:pt x="0" y="145"/>
                    <a:pt x="0" y="145"/>
                  </a:cubicBezTo>
                  <a:cubicBezTo>
                    <a:pt x="20" y="145"/>
                    <a:pt x="20" y="145"/>
                    <a:pt x="20" y="124"/>
                  </a:cubicBezTo>
                  <a:cubicBezTo>
                    <a:pt x="20" y="31"/>
                    <a:pt x="20" y="31"/>
                    <a:pt x="20" y="31"/>
                  </a:cubicBezTo>
                  <a:cubicBezTo>
                    <a:pt x="20" y="20"/>
                    <a:pt x="20" y="20"/>
                    <a:pt x="10" y="20"/>
                  </a:cubicBezTo>
                  <a:cubicBezTo>
                    <a:pt x="0" y="20"/>
                    <a:pt x="0" y="20"/>
                    <a:pt x="0" y="20"/>
                  </a:cubicBezTo>
                  <a:cubicBezTo>
                    <a:pt x="0" y="10"/>
                    <a:pt x="0" y="10"/>
                    <a:pt x="0" y="10"/>
                  </a:cubicBezTo>
                  <a:cubicBezTo>
                    <a:pt x="15" y="10"/>
                    <a:pt x="25" y="5"/>
                    <a:pt x="41" y="0"/>
                  </a:cubicBezTo>
                  <a:cubicBezTo>
                    <a:pt x="41" y="124"/>
                    <a:pt x="41" y="124"/>
                    <a:pt x="41" y="124"/>
                  </a:cubicBezTo>
                  <a:cubicBezTo>
                    <a:pt x="41" y="145"/>
                    <a:pt x="41" y="145"/>
                    <a:pt x="67" y="145"/>
                  </a:cubicBezTo>
                  <a:cubicBezTo>
                    <a:pt x="67" y="156"/>
                    <a:pt x="67" y="156"/>
                    <a:pt x="67"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5" name="Freeform 271"/>
            <p:cNvSpPr>
              <a:spLocks noChangeArrowheads="1"/>
            </p:cNvSpPr>
            <p:nvPr/>
          </p:nvSpPr>
          <p:spPr bwMode="auto">
            <a:xfrm>
              <a:off x="5880578" y="7872732"/>
              <a:ext cx="159805"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8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8 w 99"/>
                <a:gd name="T1" fmla="*/ 14 h 157"/>
                <a:gd name="T2" fmla="*/ 8 w 99"/>
                <a:gd name="T3" fmla="*/ 14 h 157"/>
                <a:gd name="T4" fmla="*/ 11 w 99"/>
                <a:gd name="T5" fmla="*/ 13 h 157"/>
                <a:gd name="T6" fmla="*/ 21 w 99"/>
                <a:gd name="T7" fmla="*/ 23 h 157"/>
                <a:gd name="T8" fmla="*/ 10 w 99"/>
                <a:gd name="T9" fmla="*/ 35 h 157"/>
                <a:gd name="T10" fmla="*/ 0 w 99"/>
                <a:gd name="T11" fmla="*/ 22 h 157"/>
                <a:gd name="T12" fmla="*/ 13 w 99"/>
                <a:gd name="T13" fmla="*/ 1 h 157"/>
                <a:gd name="T14" fmla="*/ 20 w 99"/>
                <a:gd name="T15" fmla="*/ 0 h 157"/>
                <a:gd name="T16" fmla="*/ 20 w 99"/>
                <a:gd name="T17" fmla="*/ 1 h 157"/>
                <a:gd name="T18" fmla="*/ 14 w 99"/>
                <a:gd name="T19" fmla="*/ 3 h 157"/>
                <a:gd name="T20" fmla="*/ 4 w 99"/>
                <a:gd name="T21" fmla="*/ 16 h 157"/>
                <a:gd name="T22" fmla="*/ 8 w 99"/>
                <a:gd name="T23" fmla="*/ 14 h 157"/>
                <a:gd name="T24" fmla="*/ 4 w 99"/>
                <a:gd name="T25" fmla="*/ 17 h 157"/>
                <a:gd name="T26" fmla="*/ 4 w 99"/>
                <a:gd name="T27" fmla="*/ 17 h 157"/>
                <a:gd name="T28" fmla="*/ 4 w 99"/>
                <a:gd name="T29" fmla="*/ 21 h 157"/>
                <a:gd name="T30" fmla="*/ 11 w 99"/>
                <a:gd name="T31" fmla="*/ 33 h 157"/>
                <a:gd name="T32" fmla="*/ 17 w 99"/>
                <a:gd name="T33" fmla="*/ 25 h 157"/>
                <a:gd name="T34" fmla="*/ 10 w 99"/>
                <a:gd name="T35" fmla="*/ 16 h 157"/>
                <a:gd name="T36" fmla="*/ 4 w 99"/>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36" y="62"/>
                  </a:moveTo>
                  <a:lnTo>
                    <a:pt x="36" y="62"/>
                  </a:lnTo>
                  <a:cubicBezTo>
                    <a:pt x="46" y="62"/>
                    <a:pt x="51" y="57"/>
                    <a:pt x="51" y="57"/>
                  </a:cubicBezTo>
                  <a:cubicBezTo>
                    <a:pt x="78" y="57"/>
                    <a:pt x="98" y="78"/>
                    <a:pt x="98" y="103"/>
                  </a:cubicBezTo>
                  <a:cubicBezTo>
                    <a:pt x="98" y="129"/>
                    <a:pt x="78" y="156"/>
                    <a:pt x="46" y="156"/>
                  </a:cubicBezTo>
                  <a:cubicBezTo>
                    <a:pt x="21" y="156"/>
                    <a:pt x="0" y="135"/>
                    <a:pt x="0" y="98"/>
                  </a:cubicBezTo>
                  <a:cubicBezTo>
                    <a:pt x="0" y="42"/>
                    <a:pt x="36" y="15"/>
                    <a:pt x="62" y="5"/>
                  </a:cubicBezTo>
                  <a:cubicBezTo>
                    <a:pt x="73" y="5"/>
                    <a:pt x="83" y="0"/>
                    <a:pt x="93" y="0"/>
                  </a:cubicBezTo>
                  <a:cubicBezTo>
                    <a:pt x="93" y="5"/>
                    <a:pt x="93" y="5"/>
                    <a:pt x="93" y="5"/>
                  </a:cubicBezTo>
                  <a:cubicBezTo>
                    <a:pt x="83" y="10"/>
                    <a:pt x="78" y="10"/>
                    <a:pt x="68" y="15"/>
                  </a:cubicBezTo>
                  <a:cubicBezTo>
                    <a:pt x="51" y="20"/>
                    <a:pt x="31" y="37"/>
                    <a:pt x="21" y="73"/>
                  </a:cubicBezTo>
                  <a:lnTo>
                    <a:pt x="36" y="62"/>
                  </a:lnTo>
                  <a:close/>
                  <a:moveTo>
                    <a:pt x="21" y="78"/>
                  </a:moveTo>
                  <a:lnTo>
                    <a:pt x="21" y="78"/>
                  </a:lnTo>
                  <a:cubicBezTo>
                    <a:pt x="21" y="83"/>
                    <a:pt x="21" y="88"/>
                    <a:pt x="21" y="93"/>
                  </a:cubicBezTo>
                  <a:cubicBezTo>
                    <a:pt x="21" y="124"/>
                    <a:pt x="31" y="150"/>
                    <a:pt x="51" y="150"/>
                  </a:cubicBezTo>
                  <a:cubicBezTo>
                    <a:pt x="73" y="150"/>
                    <a:pt x="78" y="129"/>
                    <a:pt x="78" y="114"/>
                  </a:cubicBezTo>
                  <a:cubicBezTo>
                    <a:pt x="78" y="93"/>
                    <a:pt x="68" y="73"/>
                    <a:pt x="46" y="73"/>
                  </a:cubicBezTo>
                  <a:cubicBezTo>
                    <a:pt x="36" y="73"/>
                    <a:pt x="26" y="78"/>
                    <a:pt x="21"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6" name="Freeform 272"/>
            <p:cNvSpPr>
              <a:spLocks noChangeArrowheads="1"/>
            </p:cNvSpPr>
            <p:nvPr/>
          </p:nvSpPr>
          <p:spPr bwMode="auto">
            <a:xfrm>
              <a:off x="6527784" y="7872732"/>
              <a:ext cx="103873" cy="271654"/>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7"/>
                <a:gd name="T3" fmla="*/ 35 h 157"/>
                <a:gd name="T4" fmla="*/ 0 w 67"/>
                <a:gd name="T5" fmla="*/ 35 h 157"/>
                <a:gd name="T6" fmla="*/ 0 w 67"/>
                <a:gd name="T7" fmla="*/ 32 h 157"/>
                <a:gd name="T8" fmla="*/ 4 w 67"/>
                <a:gd name="T9" fmla="*/ 28 h 157"/>
                <a:gd name="T10" fmla="*/ 4 w 67"/>
                <a:gd name="T11" fmla="*/ 7 h 157"/>
                <a:gd name="T12" fmla="*/ 2 w 67"/>
                <a:gd name="T13" fmla="*/ 4 h 157"/>
                <a:gd name="T14" fmla="*/ 0 w 67"/>
                <a:gd name="T15" fmla="*/ 4 h 157"/>
                <a:gd name="T16" fmla="*/ 0 w 67"/>
                <a:gd name="T17" fmla="*/ 2 h 157"/>
                <a:gd name="T18" fmla="*/ 9 w 67"/>
                <a:gd name="T19" fmla="*/ 0 h 157"/>
                <a:gd name="T20" fmla="*/ 9 w 67"/>
                <a:gd name="T21" fmla="*/ 28 h 157"/>
                <a:gd name="T22" fmla="*/ 14 w 67"/>
                <a:gd name="T23" fmla="*/ 32 h 157"/>
                <a:gd name="T24" fmla="*/ 14 w 67"/>
                <a:gd name="T25" fmla="*/ 35 h 157"/>
                <a:gd name="T26" fmla="*/ 0 w 67"/>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157">
                  <a:moveTo>
                    <a:pt x="0" y="156"/>
                  </a:moveTo>
                  <a:lnTo>
                    <a:pt x="0" y="156"/>
                  </a:lnTo>
                  <a:cubicBezTo>
                    <a:pt x="0" y="145"/>
                    <a:pt x="0" y="145"/>
                    <a:pt x="0" y="145"/>
                  </a:cubicBezTo>
                  <a:cubicBezTo>
                    <a:pt x="20" y="145"/>
                    <a:pt x="20" y="145"/>
                    <a:pt x="20" y="124"/>
                  </a:cubicBezTo>
                  <a:cubicBezTo>
                    <a:pt x="20" y="31"/>
                    <a:pt x="20" y="31"/>
                    <a:pt x="20" y="31"/>
                  </a:cubicBezTo>
                  <a:cubicBezTo>
                    <a:pt x="20" y="20"/>
                    <a:pt x="20" y="20"/>
                    <a:pt x="10" y="20"/>
                  </a:cubicBezTo>
                  <a:cubicBezTo>
                    <a:pt x="0" y="20"/>
                    <a:pt x="0" y="20"/>
                    <a:pt x="0" y="20"/>
                  </a:cubicBezTo>
                  <a:cubicBezTo>
                    <a:pt x="0" y="10"/>
                    <a:pt x="0" y="10"/>
                    <a:pt x="0" y="10"/>
                  </a:cubicBezTo>
                  <a:cubicBezTo>
                    <a:pt x="15" y="10"/>
                    <a:pt x="25" y="5"/>
                    <a:pt x="41" y="0"/>
                  </a:cubicBezTo>
                  <a:cubicBezTo>
                    <a:pt x="41" y="124"/>
                    <a:pt x="41" y="124"/>
                    <a:pt x="41" y="124"/>
                  </a:cubicBezTo>
                  <a:cubicBezTo>
                    <a:pt x="41" y="145"/>
                    <a:pt x="41" y="145"/>
                    <a:pt x="66" y="145"/>
                  </a:cubicBezTo>
                  <a:cubicBezTo>
                    <a:pt x="66" y="156"/>
                    <a:pt x="66" y="156"/>
                    <a:pt x="66" y="156"/>
                  </a:cubicBezTo>
                  <a:lnTo>
                    <a:pt x="0" y="15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7" name="Freeform 273"/>
            <p:cNvSpPr>
              <a:spLocks noChangeArrowheads="1"/>
            </p:cNvSpPr>
            <p:nvPr/>
          </p:nvSpPr>
          <p:spPr bwMode="auto">
            <a:xfrm>
              <a:off x="6711561" y="7880721"/>
              <a:ext cx="167795" cy="255675"/>
            </a:xfrm>
            <a:custGeom>
              <a:avLst/>
              <a:gdLst>
                <a:gd name="G0" fmla="+- 1 0 0"/>
                <a:gd name="G1" fmla="+- 1 0 0"/>
                <a:gd name="G2" fmla="+- 1 0 0"/>
                <a:gd name="G3" fmla="+- 1 0 0"/>
                <a:gd name="G4" fmla="+- 1 0 0"/>
                <a:gd name="G5" fmla="*/ 1 0 0"/>
                <a:gd name="G6" fmla="*/ 1 0 0"/>
                <a:gd name="G7" fmla="*/ 1 0 0"/>
                <a:gd name="G8" fmla="*/ 1 0 0"/>
                <a:gd name="T0" fmla="*/ 151 256 1"/>
                <a:gd name="T1" fmla="*/ 0 256 1"/>
                <a:gd name="G9" fmla="+- 0 T0 T1"/>
                <a:gd name="G10" fmla="cos G8 G9"/>
                <a:gd name="G11" fmla="*/ 1 0 0"/>
                <a:gd name="T2" fmla="*/ 151 256 1"/>
                <a:gd name="T3" fmla="*/ 0 256 1"/>
                <a:gd name="G12" fmla="+- 0 T2 T3"/>
                <a:gd name="G13" fmla="cos G11 G12"/>
                <a:gd name="G14" fmla="*/ 1 0 0"/>
                <a:gd name="T4" fmla="*/ 151 256 1"/>
                <a:gd name="T5" fmla="*/ 0 256 1"/>
                <a:gd name="G15" fmla="+- 0 T4 T5"/>
                <a:gd name="G16" fmla="cos G14 G15"/>
                <a:gd name="G17" fmla="+- 1 0 0"/>
                <a:gd name="G18" fmla="+- 1 0 0"/>
                <a:gd name="G19" fmla="+- 1 0 0"/>
                <a:gd name="G20" fmla="+- 1 0 0"/>
                <a:gd name="G21" fmla="+- 1 0 0"/>
                <a:gd name="G22" fmla="+- 1 0 0"/>
                <a:gd name="G23" fmla="*/ 1 0 0"/>
                <a:gd name="G24" fmla="*/ 1 0 0"/>
                <a:gd name="G25" fmla="*/ 1 0 0"/>
                <a:gd name="T6" fmla="*/ 37 256 1"/>
                <a:gd name="T7" fmla="*/ 0 256 1"/>
                <a:gd name="G26" fmla="+- 0 T6 T7"/>
                <a:gd name="G27" fmla="cos G25 G26"/>
                <a:gd name="G28" fmla="+- 37 0 0"/>
                <a:gd name="G29" fmla="+- 37 0 0"/>
                <a:gd name="G30" fmla="+- 37 0 0"/>
                <a:gd name="G31" fmla="+- 20 0 0"/>
                <a:gd name="G32" fmla="+- 10 0 0"/>
                <a:gd name="G33" fmla="*/ 1 0 0"/>
                <a:gd name="G34" fmla="+- 1 0 0"/>
                <a:gd name="G35" fmla="+- 1 0 0"/>
                <a:gd name="G36" fmla="+- 1 0 0"/>
                <a:gd name="T8" fmla="*/ 22 w 100"/>
                <a:gd name="T9" fmla="*/ 0 h 152"/>
                <a:gd name="T10" fmla="*/ 22 w 100"/>
                <a:gd name="T11" fmla="*/ 0 h 152"/>
                <a:gd name="T12" fmla="*/ 7 w 100"/>
                <a:gd name="T13" fmla="*/ 33 h 152"/>
                <a:gd name="T14" fmla="*/ 4 w 100"/>
                <a:gd name="T15" fmla="*/ 33 h 152"/>
                <a:gd name="T16" fmla="*/ 2 w 100"/>
                <a:gd name="T17" fmla="*/ 33 h 152"/>
                <a:gd name="T18" fmla="*/ 18 w 100"/>
                <a:gd name="T19" fmla="*/ 3 h 152"/>
                <a:gd name="T20" fmla="*/ 7 w 100"/>
                <a:gd name="T21" fmla="*/ 3 h 152"/>
                <a:gd name="T22" fmla="*/ 2 w 100"/>
                <a:gd name="T23" fmla="*/ 8 h 152"/>
                <a:gd name="T24" fmla="*/ 0 w 100"/>
                <a:gd name="T25" fmla="*/ 8 h 152"/>
                <a:gd name="T26" fmla="*/ 1 w 100"/>
                <a:gd name="T27" fmla="*/ 0 h 152"/>
                <a:gd name="T28" fmla="*/ 22 w 100"/>
                <a:gd name="T29" fmla="*/ 0 h 152"/>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0" h="152">
                  <a:moveTo>
                    <a:pt x="99" y="0"/>
                  </a:moveTo>
                  <a:lnTo>
                    <a:pt x="99" y="0"/>
                  </a:lnTo>
                  <a:cubicBezTo>
                    <a:pt x="78" y="52"/>
                    <a:pt x="57" y="98"/>
                    <a:pt x="31" y="151"/>
                  </a:cubicBezTo>
                  <a:cubicBezTo>
                    <a:pt x="16" y="151"/>
                    <a:pt x="16" y="151"/>
                    <a:pt x="16" y="151"/>
                  </a:cubicBezTo>
                  <a:cubicBezTo>
                    <a:pt x="10" y="151"/>
                    <a:pt x="10" y="151"/>
                    <a:pt x="10" y="151"/>
                  </a:cubicBezTo>
                  <a:cubicBezTo>
                    <a:pt x="36" y="109"/>
                    <a:pt x="63" y="57"/>
                    <a:pt x="83" y="15"/>
                  </a:cubicBezTo>
                  <a:cubicBezTo>
                    <a:pt x="31" y="15"/>
                    <a:pt x="31" y="15"/>
                    <a:pt x="31" y="15"/>
                  </a:cubicBezTo>
                  <a:cubicBezTo>
                    <a:pt x="16" y="15"/>
                    <a:pt x="16" y="15"/>
                    <a:pt x="10" y="37"/>
                  </a:cubicBezTo>
                  <a:cubicBezTo>
                    <a:pt x="0" y="37"/>
                    <a:pt x="0" y="37"/>
                    <a:pt x="0" y="37"/>
                  </a:cubicBezTo>
                  <a:cubicBezTo>
                    <a:pt x="5" y="20"/>
                    <a:pt x="5" y="10"/>
                    <a:pt x="5" y="0"/>
                  </a:cubicBezTo>
                  <a:cubicBezTo>
                    <a:pt x="99" y="0"/>
                    <a:pt x="99" y="0"/>
                    <a:pt x="99" y="0"/>
                  </a:cubicBez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8" name="Freeform 274"/>
            <p:cNvSpPr>
              <a:spLocks noChangeArrowheads="1"/>
            </p:cNvSpPr>
            <p:nvPr/>
          </p:nvSpPr>
          <p:spPr bwMode="auto">
            <a:xfrm>
              <a:off x="7358767" y="7872732"/>
              <a:ext cx="103873" cy="271654"/>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8"/>
                <a:gd name="T3" fmla="*/ 35 h 157"/>
                <a:gd name="T4" fmla="*/ 0 w 68"/>
                <a:gd name="T5" fmla="*/ 35 h 157"/>
                <a:gd name="T6" fmla="*/ 0 w 68"/>
                <a:gd name="T7" fmla="*/ 32 h 157"/>
                <a:gd name="T8" fmla="*/ 4 w 68"/>
                <a:gd name="T9" fmla="*/ 28 h 157"/>
                <a:gd name="T10" fmla="*/ 4 w 68"/>
                <a:gd name="T11" fmla="*/ 7 h 157"/>
                <a:gd name="T12" fmla="*/ 2 w 68"/>
                <a:gd name="T13" fmla="*/ 4 h 157"/>
                <a:gd name="T14" fmla="*/ 0 w 68"/>
                <a:gd name="T15" fmla="*/ 4 h 157"/>
                <a:gd name="T16" fmla="*/ 0 w 68"/>
                <a:gd name="T17" fmla="*/ 2 h 157"/>
                <a:gd name="T18" fmla="*/ 8 w 68"/>
                <a:gd name="T19" fmla="*/ 0 h 157"/>
                <a:gd name="T20" fmla="*/ 8 w 68"/>
                <a:gd name="T21" fmla="*/ 28 h 157"/>
                <a:gd name="T22" fmla="*/ 14 w 68"/>
                <a:gd name="T23" fmla="*/ 32 h 157"/>
                <a:gd name="T24" fmla="*/ 14 w 68"/>
                <a:gd name="T25" fmla="*/ 35 h 157"/>
                <a:gd name="T26" fmla="*/ 0 w 68"/>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7">
                  <a:moveTo>
                    <a:pt x="0" y="156"/>
                  </a:moveTo>
                  <a:lnTo>
                    <a:pt x="0" y="156"/>
                  </a:lnTo>
                  <a:cubicBezTo>
                    <a:pt x="0" y="145"/>
                    <a:pt x="0" y="145"/>
                    <a:pt x="0" y="145"/>
                  </a:cubicBezTo>
                  <a:cubicBezTo>
                    <a:pt x="20" y="145"/>
                    <a:pt x="20" y="145"/>
                    <a:pt x="20" y="124"/>
                  </a:cubicBezTo>
                  <a:cubicBezTo>
                    <a:pt x="20" y="31"/>
                    <a:pt x="20" y="31"/>
                    <a:pt x="20" y="31"/>
                  </a:cubicBezTo>
                  <a:cubicBezTo>
                    <a:pt x="20" y="20"/>
                    <a:pt x="20" y="20"/>
                    <a:pt x="10" y="20"/>
                  </a:cubicBezTo>
                  <a:cubicBezTo>
                    <a:pt x="0" y="20"/>
                    <a:pt x="0" y="20"/>
                    <a:pt x="0" y="20"/>
                  </a:cubicBezTo>
                  <a:cubicBezTo>
                    <a:pt x="0" y="10"/>
                    <a:pt x="0" y="10"/>
                    <a:pt x="0" y="10"/>
                  </a:cubicBezTo>
                  <a:cubicBezTo>
                    <a:pt x="15" y="10"/>
                    <a:pt x="31" y="5"/>
                    <a:pt x="41" y="0"/>
                  </a:cubicBezTo>
                  <a:cubicBezTo>
                    <a:pt x="41" y="124"/>
                    <a:pt x="41" y="124"/>
                    <a:pt x="41" y="124"/>
                  </a:cubicBezTo>
                  <a:cubicBezTo>
                    <a:pt x="41" y="145"/>
                    <a:pt x="41" y="145"/>
                    <a:pt x="67" y="145"/>
                  </a:cubicBezTo>
                  <a:cubicBezTo>
                    <a:pt x="67" y="156"/>
                    <a:pt x="67" y="156"/>
                    <a:pt x="67"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9" name="Freeform 275"/>
            <p:cNvSpPr>
              <a:spLocks noChangeArrowheads="1"/>
            </p:cNvSpPr>
            <p:nvPr/>
          </p:nvSpPr>
          <p:spPr bwMode="auto">
            <a:xfrm>
              <a:off x="7534551" y="7872732"/>
              <a:ext cx="159805"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3 0 0"/>
                <a:gd name="G18" fmla="+- 98 0 0"/>
                <a:gd name="G19" fmla="*/ 1 0 0"/>
                <a:gd name="G20" fmla="*/ 1 0 0"/>
                <a:gd name="G21" fmla="+- 1 0 0"/>
                <a:gd name="G22" fmla="+- 1 0 0"/>
                <a:gd name="G23" fmla="*/ 1 0 0"/>
                <a:gd name="G24" fmla="+- 57 0 0"/>
                <a:gd name="G25" fmla="+- 42 0 0"/>
                <a:gd name="G26" fmla="+- 20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5"/>
                <a:gd name="T1" fmla="*/ 8 h 157"/>
                <a:gd name="T2" fmla="*/ 19 w 95"/>
                <a:gd name="T3" fmla="*/ 8 h 157"/>
                <a:gd name="T4" fmla="*/ 18 w 95"/>
                <a:gd name="T5" fmla="*/ 13 h 157"/>
                <a:gd name="T6" fmla="*/ 14 w 95"/>
                <a:gd name="T7" fmla="*/ 16 h 157"/>
                <a:gd name="T8" fmla="*/ 21 w 95"/>
                <a:gd name="T9" fmla="*/ 25 h 157"/>
                <a:gd name="T10" fmla="*/ 10 w 95"/>
                <a:gd name="T11" fmla="*/ 35 h 157"/>
                <a:gd name="T12" fmla="*/ 0 w 95"/>
                <a:gd name="T13" fmla="*/ 25 h 157"/>
                <a:gd name="T14" fmla="*/ 2 w 95"/>
                <a:gd name="T15" fmla="*/ 21 h 157"/>
                <a:gd name="T16" fmla="*/ 7 w 95"/>
                <a:gd name="T17" fmla="*/ 17 h 157"/>
                <a:gd name="T18" fmla="*/ 1 w 95"/>
                <a:gd name="T19" fmla="*/ 9 h 157"/>
                <a:gd name="T20" fmla="*/ 11 w 95"/>
                <a:gd name="T21" fmla="*/ 0 h 157"/>
                <a:gd name="T22" fmla="*/ 19 w 95"/>
                <a:gd name="T23" fmla="*/ 8 h 157"/>
                <a:gd name="T24" fmla="*/ 17 w 95"/>
                <a:gd name="T25" fmla="*/ 27 h 157"/>
                <a:gd name="T26" fmla="*/ 17 w 95"/>
                <a:gd name="T27" fmla="*/ 27 h 157"/>
                <a:gd name="T28" fmla="*/ 9 w 95"/>
                <a:gd name="T29" fmla="*/ 19 h 157"/>
                <a:gd name="T30" fmla="*/ 5 w 95"/>
                <a:gd name="T31" fmla="*/ 25 h 157"/>
                <a:gd name="T32" fmla="*/ 11 w 95"/>
                <a:gd name="T33" fmla="*/ 33 h 157"/>
                <a:gd name="T34" fmla="*/ 17 w 95"/>
                <a:gd name="T35" fmla="*/ 27 h 157"/>
                <a:gd name="T36" fmla="*/ 6 w 95"/>
                <a:gd name="T37" fmla="*/ 7 h 157"/>
                <a:gd name="T38" fmla="*/ 6 w 95"/>
                <a:gd name="T39" fmla="*/ 7 h 157"/>
                <a:gd name="T40" fmla="*/ 13 w 95"/>
                <a:gd name="T41" fmla="*/ 15 h 157"/>
                <a:gd name="T42" fmla="*/ 16 w 95"/>
                <a:gd name="T43" fmla="*/ 8 h 157"/>
                <a:gd name="T44" fmla="*/ 10 w 95"/>
                <a:gd name="T45" fmla="*/ 2 h 157"/>
                <a:gd name="T46" fmla="*/ 6 w 95"/>
                <a:gd name="T47" fmla="*/ 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157">
                  <a:moveTo>
                    <a:pt x="88" y="37"/>
                  </a:moveTo>
                  <a:lnTo>
                    <a:pt x="88" y="37"/>
                  </a:lnTo>
                  <a:cubicBezTo>
                    <a:pt x="88" y="42"/>
                    <a:pt x="88" y="52"/>
                    <a:pt x="83" y="57"/>
                  </a:cubicBezTo>
                  <a:cubicBezTo>
                    <a:pt x="83" y="57"/>
                    <a:pt x="72" y="62"/>
                    <a:pt x="62" y="73"/>
                  </a:cubicBezTo>
                  <a:cubicBezTo>
                    <a:pt x="78" y="78"/>
                    <a:pt x="94" y="93"/>
                    <a:pt x="94" y="114"/>
                  </a:cubicBezTo>
                  <a:cubicBezTo>
                    <a:pt x="94" y="140"/>
                    <a:pt x="67" y="156"/>
                    <a:pt x="46" y="156"/>
                  </a:cubicBezTo>
                  <a:cubicBezTo>
                    <a:pt x="21" y="156"/>
                    <a:pt x="0" y="140"/>
                    <a:pt x="0" y="114"/>
                  </a:cubicBezTo>
                  <a:cubicBezTo>
                    <a:pt x="0" y="103"/>
                    <a:pt x="5" y="98"/>
                    <a:pt x="11" y="93"/>
                  </a:cubicBezTo>
                  <a:cubicBezTo>
                    <a:pt x="16" y="88"/>
                    <a:pt x="26" y="83"/>
                    <a:pt x="31" y="78"/>
                  </a:cubicBezTo>
                  <a:cubicBezTo>
                    <a:pt x="16" y="67"/>
                    <a:pt x="5" y="57"/>
                    <a:pt x="5" y="42"/>
                  </a:cubicBezTo>
                  <a:cubicBezTo>
                    <a:pt x="5" y="20"/>
                    <a:pt x="26" y="0"/>
                    <a:pt x="52" y="0"/>
                  </a:cubicBezTo>
                  <a:cubicBezTo>
                    <a:pt x="72" y="0"/>
                    <a:pt x="88" y="15"/>
                    <a:pt x="88" y="37"/>
                  </a:cubicBezTo>
                  <a:close/>
                  <a:moveTo>
                    <a:pt x="78" y="119"/>
                  </a:moveTo>
                  <a:lnTo>
                    <a:pt x="78" y="119"/>
                  </a:lnTo>
                  <a:cubicBezTo>
                    <a:pt x="78" y="98"/>
                    <a:pt x="57" y="88"/>
                    <a:pt x="41" y="83"/>
                  </a:cubicBezTo>
                  <a:cubicBezTo>
                    <a:pt x="31" y="88"/>
                    <a:pt x="21" y="98"/>
                    <a:pt x="21" y="114"/>
                  </a:cubicBezTo>
                  <a:cubicBezTo>
                    <a:pt x="21" y="135"/>
                    <a:pt x="36" y="150"/>
                    <a:pt x="52" y="150"/>
                  </a:cubicBezTo>
                  <a:cubicBezTo>
                    <a:pt x="62" y="150"/>
                    <a:pt x="78" y="140"/>
                    <a:pt x="78" y="119"/>
                  </a:cubicBezTo>
                  <a:close/>
                  <a:moveTo>
                    <a:pt x="26" y="31"/>
                  </a:moveTo>
                  <a:lnTo>
                    <a:pt x="26" y="31"/>
                  </a:lnTo>
                  <a:cubicBezTo>
                    <a:pt x="26" y="52"/>
                    <a:pt x="41" y="57"/>
                    <a:pt x="57" y="67"/>
                  </a:cubicBezTo>
                  <a:cubicBezTo>
                    <a:pt x="67" y="62"/>
                    <a:pt x="72" y="52"/>
                    <a:pt x="72" y="37"/>
                  </a:cubicBezTo>
                  <a:cubicBezTo>
                    <a:pt x="72" y="15"/>
                    <a:pt x="57" y="10"/>
                    <a:pt x="46" y="10"/>
                  </a:cubicBezTo>
                  <a:cubicBezTo>
                    <a:pt x="31" y="10"/>
                    <a:pt x="26" y="20"/>
                    <a:pt x="26" y="3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0" name="Freeform 276"/>
            <p:cNvSpPr>
              <a:spLocks noChangeArrowheads="1"/>
            </p:cNvSpPr>
            <p:nvPr/>
          </p:nvSpPr>
          <p:spPr bwMode="auto">
            <a:xfrm>
              <a:off x="2388854" y="8599807"/>
              <a:ext cx="103873" cy="255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2 h 151"/>
                <a:gd name="T6" fmla="*/ 5 w 68"/>
                <a:gd name="T7" fmla="*/ 27 h 151"/>
                <a:gd name="T8" fmla="*/ 5 w 68"/>
                <a:gd name="T9" fmla="*/ 7 h 151"/>
                <a:gd name="T10" fmla="*/ 3 w 68"/>
                <a:gd name="T11" fmla="*/ 3 h 151"/>
                <a:gd name="T12" fmla="*/ 0 w 68"/>
                <a:gd name="T13" fmla="*/ 3 h 151"/>
                <a:gd name="T14" fmla="*/ 0 w 68"/>
                <a:gd name="T15" fmla="*/ 2 h 151"/>
                <a:gd name="T16" fmla="*/ 10 w 68"/>
                <a:gd name="T17" fmla="*/ 0 h 151"/>
                <a:gd name="T18" fmla="*/ 10 w 68"/>
                <a:gd name="T19" fmla="*/ 27 h 151"/>
                <a:gd name="T20" fmla="*/ 14 w 68"/>
                <a:gd name="T21" fmla="*/ 32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5"/>
                    <a:pt x="0" y="145"/>
                    <a:pt x="0" y="145"/>
                  </a:cubicBezTo>
                  <a:cubicBezTo>
                    <a:pt x="26" y="145"/>
                    <a:pt x="26" y="140"/>
                    <a:pt x="26" y="125"/>
                  </a:cubicBezTo>
                  <a:cubicBezTo>
                    <a:pt x="26" y="31"/>
                    <a:pt x="26" y="31"/>
                    <a:pt x="26" y="31"/>
                  </a:cubicBezTo>
                  <a:cubicBezTo>
                    <a:pt x="26" y="21"/>
                    <a:pt x="26" y="16"/>
                    <a:pt x="16" y="16"/>
                  </a:cubicBezTo>
                  <a:cubicBezTo>
                    <a:pt x="0" y="16"/>
                    <a:pt x="0" y="16"/>
                    <a:pt x="0" y="16"/>
                  </a:cubicBezTo>
                  <a:cubicBezTo>
                    <a:pt x="0" y="11"/>
                    <a:pt x="0" y="11"/>
                    <a:pt x="0" y="11"/>
                  </a:cubicBezTo>
                  <a:cubicBezTo>
                    <a:pt x="16" y="11"/>
                    <a:pt x="32" y="6"/>
                    <a:pt x="47" y="0"/>
                  </a:cubicBezTo>
                  <a:cubicBezTo>
                    <a:pt x="47" y="125"/>
                    <a:pt x="47" y="125"/>
                    <a:pt x="47" y="125"/>
                  </a:cubicBezTo>
                  <a:cubicBezTo>
                    <a:pt x="47" y="140"/>
                    <a:pt x="47" y="145"/>
                    <a:pt x="67" y="145"/>
                  </a:cubicBezTo>
                  <a:cubicBezTo>
                    <a:pt x="67" y="150"/>
                    <a:pt x="67" y="150"/>
                    <a:pt x="67"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1" name="Freeform 277"/>
            <p:cNvSpPr>
              <a:spLocks noChangeArrowheads="1"/>
            </p:cNvSpPr>
            <p:nvPr/>
          </p:nvSpPr>
          <p:spPr bwMode="auto">
            <a:xfrm>
              <a:off x="2564639" y="8599807"/>
              <a:ext cx="167795" cy="263665"/>
            </a:xfrm>
            <a:custGeom>
              <a:avLst/>
              <a:gdLst>
                <a:gd name="G0" fmla="+- 1 0 0"/>
                <a:gd name="G1" fmla="+- 1 0 0"/>
                <a:gd name="G2" fmla="+- 1 0 0"/>
                <a:gd name="G3" fmla="+- 1 0 0"/>
                <a:gd name="G4" fmla="+- 1 0 0"/>
                <a:gd name="G5" fmla="+- 1 0 0"/>
                <a:gd name="G6" fmla="*/ 1 0 0"/>
                <a:gd name="G7" fmla="*/ 1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78 0 0"/>
                <a:gd name="G22" fmla="+- 52 0 0"/>
                <a:gd name="G23" fmla="+- 26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2 h 156"/>
                <a:gd name="T2" fmla="*/ 22 w 100"/>
                <a:gd name="T3" fmla="*/ 12 h 156"/>
                <a:gd name="T4" fmla="*/ 9 w 100"/>
                <a:gd name="T5" fmla="*/ 33 h 156"/>
                <a:gd name="T6" fmla="*/ 2 w 100"/>
                <a:gd name="T7" fmla="*/ 34 h 156"/>
                <a:gd name="T8" fmla="*/ 1 w 100"/>
                <a:gd name="T9" fmla="*/ 33 h 156"/>
                <a:gd name="T10" fmla="*/ 17 w 100"/>
                <a:gd name="T11" fmla="*/ 18 h 156"/>
                <a:gd name="T12" fmla="*/ 14 w 100"/>
                <a:gd name="T13" fmla="*/ 19 h 156"/>
                <a:gd name="T14" fmla="*/ 10 w 100"/>
                <a:gd name="T15" fmla="*/ 20 h 156"/>
                <a:gd name="T16" fmla="*/ 0 w 100"/>
                <a:gd name="T17" fmla="*/ 11 h 156"/>
                <a:gd name="T18" fmla="*/ 11 w 100"/>
                <a:gd name="T19" fmla="*/ 0 h 156"/>
                <a:gd name="T20" fmla="*/ 22 w 100"/>
                <a:gd name="T21" fmla="*/ 12 h 156"/>
                <a:gd name="T22" fmla="*/ 5 w 100"/>
                <a:gd name="T23" fmla="*/ 9 h 156"/>
                <a:gd name="T24" fmla="*/ 5 w 100"/>
                <a:gd name="T25" fmla="*/ 9 h 156"/>
                <a:gd name="T26" fmla="*/ 13 w 100"/>
                <a:gd name="T27" fmla="*/ 18 h 156"/>
                <a:gd name="T28" fmla="*/ 17 w 100"/>
                <a:gd name="T29" fmla="*/ 16 h 156"/>
                <a:gd name="T30" fmla="*/ 17 w 100"/>
                <a:gd name="T31" fmla="*/ 12 h 156"/>
                <a:gd name="T32" fmla="*/ 10 w 100"/>
                <a:gd name="T33" fmla="*/ 1 h 156"/>
                <a:gd name="T34" fmla="*/ 5 w 100"/>
                <a:gd name="T35" fmla="*/ 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57"/>
                  </a:moveTo>
                  <a:lnTo>
                    <a:pt x="99" y="57"/>
                  </a:lnTo>
                  <a:cubicBezTo>
                    <a:pt x="99" y="104"/>
                    <a:pt x="73" y="135"/>
                    <a:pt x="42" y="150"/>
                  </a:cubicBezTo>
                  <a:cubicBezTo>
                    <a:pt x="32" y="155"/>
                    <a:pt x="16" y="155"/>
                    <a:pt x="11" y="155"/>
                  </a:cubicBezTo>
                  <a:cubicBezTo>
                    <a:pt x="5" y="150"/>
                    <a:pt x="5" y="150"/>
                    <a:pt x="5" y="150"/>
                  </a:cubicBezTo>
                  <a:cubicBezTo>
                    <a:pt x="42" y="145"/>
                    <a:pt x="68" y="120"/>
                    <a:pt x="78" y="83"/>
                  </a:cubicBezTo>
                  <a:cubicBezTo>
                    <a:pt x="63" y="88"/>
                    <a:pt x="63" y="88"/>
                    <a:pt x="63" y="88"/>
                  </a:cubicBezTo>
                  <a:cubicBezTo>
                    <a:pt x="58" y="93"/>
                    <a:pt x="52" y="93"/>
                    <a:pt x="47" y="93"/>
                  </a:cubicBezTo>
                  <a:cubicBezTo>
                    <a:pt x="22" y="93"/>
                    <a:pt x="0" y="78"/>
                    <a:pt x="0" y="52"/>
                  </a:cubicBezTo>
                  <a:cubicBezTo>
                    <a:pt x="0" y="26"/>
                    <a:pt x="22" y="0"/>
                    <a:pt x="52" y="0"/>
                  </a:cubicBezTo>
                  <a:cubicBezTo>
                    <a:pt x="83" y="0"/>
                    <a:pt x="99" y="26"/>
                    <a:pt x="99" y="57"/>
                  </a:cubicBezTo>
                  <a:close/>
                  <a:moveTo>
                    <a:pt x="22" y="42"/>
                  </a:moveTo>
                  <a:lnTo>
                    <a:pt x="22" y="42"/>
                  </a:lnTo>
                  <a:cubicBezTo>
                    <a:pt x="22" y="62"/>
                    <a:pt x="37" y="83"/>
                    <a:pt x="58" y="83"/>
                  </a:cubicBezTo>
                  <a:cubicBezTo>
                    <a:pt x="63" y="83"/>
                    <a:pt x="73" y="78"/>
                    <a:pt x="78" y="72"/>
                  </a:cubicBezTo>
                  <a:cubicBezTo>
                    <a:pt x="78" y="67"/>
                    <a:pt x="78" y="62"/>
                    <a:pt x="78" y="57"/>
                  </a:cubicBezTo>
                  <a:cubicBezTo>
                    <a:pt x="78" y="37"/>
                    <a:pt x="73" y="6"/>
                    <a:pt x="47" y="6"/>
                  </a:cubicBezTo>
                  <a:cubicBezTo>
                    <a:pt x="32" y="6"/>
                    <a:pt x="22" y="26"/>
                    <a:pt x="22" y="42"/>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2" name="Freeform 278"/>
            <p:cNvSpPr>
              <a:spLocks noChangeArrowheads="1"/>
            </p:cNvSpPr>
            <p:nvPr/>
          </p:nvSpPr>
          <p:spPr bwMode="auto">
            <a:xfrm>
              <a:off x="3187876" y="8599807"/>
              <a:ext cx="159805" cy="255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G24" fmla="+- 37 0 0"/>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19 w 99"/>
                <a:gd name="T7" fmla="*/ 33 h 151"/>
                <a:gd name="T8" fmla="*/ 0 w 99"/>
                <a:gd name="T9" fmla="*/ 33 h 151"/>
                <a:gd name="T10" fmla="*/ 0 w 99"/>
                <a:gd name="T11" fmla="*/ 32 h 151"/>
                <a:gd name="T12" fmla="*/ 8 w 99"/>
                <a:gd name="T13" fmla="*/ 23 h 151"/>
                <a:gd name="T14" fmla="*/ 14 w 99"/>
                <a:gd name="T15" fmla="*/ 10 h 151"/>
                <a:gd name="T16" fmla="*/ 9 w 99"/>
                <a:gd name="T17" fmla="*/ 3 h 151"/>
                <a:gd name="T18" fmla="*/ 1 w 99"/>
                <a:gd name="T19" fmla="*/ 8 h 151"/>
                <a:gd name="T20" fmla="*/ 0 w 99"/>
                <a:gd name="T21" fmla="*/ 7 h 151"/>
                <a:gd name="T22" fmla="*/ 3 w 99"/>
                <a:gd name="T23" fmla="*/ 3 h 151"/>
                <a:gd name="T24" fmla="*/ 10 w 99"/>
                <a:gd name="T25" fmla="*/ 0 h 151"/>
                <a:gd name="T26" fmla="*/ 19 w 99"/>
                <a:gd name="T27" fmla="*/ 9 h 151"/>
                <a:gd name="T28" fmla="*/ 12 w 99"/>
                <a:gd name="T29" fmla="*/ 21 h 151"/>
                <a:gd name="T30" fmla="*/ 4 w 99"/>
                <a:gd name="T31" fmla="*/ 30 h 151"/>
                <a:gd name="T32" fmla="*/ 14 w 99"/>
                <a:gd name="T33" fmla="*/ 30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20"/>
                  </a:moveTo>
                  <a:lnTo>
                    <a:pt x="98" y="120"/>
                  </a:lnTo>
                  <a:cubicBezTo>
                    <a:pt x="93" y="130"/>
                    <a:pt x="93" y="140"/>
                    <a:pt x="88" y="150"/>
                  </a:cubicBezTo>
                  <a:cubicBezTo>
                    <a:pt x="0" y="150"/>
                    <a:pt x="0" y="150"/>
                    <a:pt x="0" y="150"/>
                  </a:cubicBezTo>
                  <a:cubicBezTo>
                    <a:pt x="0" y="145"/>
                    <a:pt x="0" y="145"/>
                    <a:pt x="0" y="145"/>
                  </a:cubicBezTo>
                  <a:cubicBezTo>
                    <a:pt x="10" y="135"/>
                    <a:pt x="25" y="120"/>
                    <a:pt x="36" y="104"/>
                  </a:cubicBezTo>
                  <a:cubicBezTo>
                    <a:pt x="52" y="88"/>
                    <a:pt x="67" y="67"/>
                    <a:pt x="67" y="47"/>
                  </a:cubicBezTo>
                  <a:cubicBezTo>
                    <a:pt x="67" y="26"/>
                    <a:pt x="57" y="16"/>
                    <a:pt x="41" y="16"/>
                  </a:cubicBezTo>
                  <a:cubicBezTo>
                    <a:pt x="25" y="16"/>
                    <a:pt x="15" y="26"/>
                    <a:pt x="5" y="37"/>
                  </a:cubicBezTo>
                  <a:cubicBezTo>
                    <a:pt x="0" y="31"/>
                    <a:pt x="0" y="31"/>
                    <a:pt x="0" y="31"/>
                  </a:cubicBezTo>
                  <a:cubicBezTo>
                    <a:pt x="15" y="16"/>
                    <a:pt x="15" y="16"/>
                    <a:pt x="15" y="16"/>
                  </a:cubicBezTo>
                  <a:cubicBezTo>
                    <a:pt x="20" y="6"/>
                    <a:pt x="36" y="0"/>
                    <a:pt x="46" y="0"/>
                  </a:cubicBezTo>
                  <a:cubicBezTo>
                    <a:pt x="67" y="0"/>
                    <a:pt x="88" y="16"/>
                    <a:pt x="88" y="42"/>
                  </a:cubicBezTo>
                  <a:cubicBezTo>
                    <a:pt x="88" y="62"/>
                    <a:pt x="77" y="72"/>
                    <a:pt x="57" y="98"/>
                  </a:cubicBezTo>
                  <a:cubicBezTo>
                    <a:pt x="20" y="135"/>
                    <a:pt x="20" y="135"/>
                    <a:pt x="20" y="135"/>
                  </a:cubicBezTo>
                  <a:cubicBezTo>
                    <a:pt x="67" y="135"/>
                    <a:pt x="67" y="135"/>
                    <a:pt x="67" y="135"/>
                  </a:cubicBezTo>
                  <a:cubicBezTo>
                    <a:pt x="83" y="135"/>
                    <a:pt x="83"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3" name="Freeform 279"/>
            <p:cNvSpPr>
              <a:spLocks noChangeArrowheads="1"/>
            </p:cNvSpPr>
            <p:nvPr/>
          </p:nvSpPr>
          <p:spPr bwMode="auto">
            <a:xfrm>
              <a:off x="3395621" y="8599807"/>
              <a:ext cx="167795" cy="263665"/>
            </a:xfrm>
            <a:custGeom>
              <a:avLst/>
              <a:gdLst>
                <a:gd name="G0" fmla="+- 1 0 0"/>
                <a:gd name="G1" fmla="+- 1 0 0"/>
                <a:gd name="G2" fmla="+- 1 0 0"/>
                <a:gd name="G3" fmla="+- 1 0 0"/>
                <a:gd name="G4" fmla="+- 1 0 0"/>
                <a:gd name="G5" fmla="*/ 1 0 0"/>
                <a:gd name="G6" fmla="+- 114 0 0"/>
                <a:gd name="G7" fmla="+- 78 0 0"/>
                <a:gd name="G8" fmla="+- 42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6"/>
                <a:gd name="T2" fmla="*/ 22 w 100"/>
                <a:gd name="T3" fmla="*/ 17 h 156"/>
                <a:gd name="T4" fmla="*/ 12 w 100"/>
                <a:gd name="T5" fmla="*/ 34 h 156"/>
                <a:gd name="T6" fmla="*/ 0 w 100"/>
                <a:gd name="T7" fmla="*/ 17 h 156"/>
                <a:gd name="T8" fmla="*/ 12 w 100"/>
                <a:gd name="T9" fmla="*/ 0 h 156"/>
                <a:gd name="T10" fmla="*/ 22 w 100"/>
                <a:gd name="T11" fmla="*/ 17 h 156"/>
                <a:gd name="T12" fmla="*/ 6 w 100"/>
                <a:gd name="T13" fmla="*/ 17 h 156"/>
                <a:gd name="T14" fmla="*/ 6 w 100"/>
                <a:gd name="T15" fmla="*/ 17 h 156"/>
                <a:gd name="T16" fmla="*/ 12 w 100"/>
                <a:gd name="T17" fmla="*/ 32 h 156"/>
                <a:gd name="T18" fmla="*/ 17 w 100"/>
                <a:gd name="T19" fmla="*/ 17 h 156"/>
                <a:gd name="T20" fmla="*/ 12 w 100"/>
                <a:gd name="T21" fmla="*/ 1 h 156"/>
                <a:gd name="T22" fmla="*/ 6 w 100"/>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78"/>
                  </a:moveTo>
                  <a:lnTo>
                    <a:pt x="99" y="78"/>
                  </a:lnTo>
                  <a:cubicBezTo>
                    <a:pt x="99" y="114"/>
                    <a:pt x="89" y="155"/>
                    <a:pt x="53" y="155"/>
                  </a:cubicBezTo>
                  <a:cubicBezTo>
                    <a:pt x="16" y="155"/>
                    <a:pt x="0" y="114"/>
                    <a:pt x="0" y="78"/>
                  </a:cubicBezTo>
                  <a:cubicBezTo>
                    <a:pt x="0" y="42"/>
                    <a:pt x="16" y="0"/>
                    <a:pt x="53" y="0"/>
                  </a:cubicBezTo>
                  <a:cubicBezTo>
                    <a:pt x="89" y="0"/>
                    <a:pt x="99" y="42"/>
                    <a:pt x="99" y="78"/>
                  </a:cubicBezTo>
                  <a:close/>
                  <a:moveTo>
                    <a:pt x="27" y="78"/>
                  </a:moveTo>
                  <a:lnTo>
                    <a:pt x="27" y="78"/>
                  </a:lnTo>
                  <a:cubicBezTo>
                    <a:pt x="27" y="109"/>
                    <a:pt x="32" y="145"/>
                    <a:pt x="53" y="145"/>
                  </a:cubicBezTo>
                  <a:cubicBezTo>
                    <a:pt x="73" y="145"/>
                    <a:pt x="78" y="109"/>
                    <a:pt x="78" y="78"/>
                  </a:cubicBezTo>
                  <a:cubicBezTo>
                    <a:pt x="78" y="42"/>
                    <a:pt x="73" y="6"/>
                    <a:pt x="53" y="6"/>
                  </a:cubicBezTo>
                  <a:cubicBezTo>
                    <a:pt x="32" y="6"/>
                    <a:pt x="27" y="42"/>
                    <a:pt x="27"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4" name="Freeform 280"/>
            <p:cNvSpPr>
              <a:spLocks noChangeArrowheads="1"/>
            </p:cNvSpPr>
            <p:nvPr/>
          </p:nvSpPr>
          <p:spPr bwMode="auto">
            <a:xfrm>
              <a:off x="4010868" y="8599807"/>
              <a:ext cx="159805" cy="255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37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6 h 151"/>
                <a:gd name="T2" fmla="*/ 21 w 99"/>
                <a:gd name="T3" fmla="*/ 26 h 151"/>
                <a:gd name="T4" fmla="*/ 19 w 99"/>
                <a:gd name="T5" fmla="*/ 33 h 151"/>
                <a:gd name="T6" fmla="*/ 0 w 99"/>
                <a:gd name="T7" fmla="*/ 33 h 151"/>
                <a:gd name="T8" fmla="*/ 0 w 99"/>
                <a:gd name="T9" fmla="*/ 32 h 151"/>
                <a:gd name="T10" fmla="*/ 8 w 99"/>
                <a:gd name="T11" fmla="*/ 23 h 151"/>
                <a:gd name="T12" fmla="*/ 14 w 99"/>
                <a:gd name="T13" fmla="*/ 10 h 151"/>
                <a:gd name="T14" fmla="*/ 9 w 99"/>
                <a:gd name="T15" fmla="*/ 3 h 151"/>
                <a:gd name="T16" fmla="*/ 1 w 99"/>
                <a:gd name="T17" fmla="*/ 8 h 151"/>
                <a:gd name="T18" fmla="*/ 0 w 99"/>
                <a:gd name="T19" fmla="*/ 7 h 151"/>
                <a:gd name="T20" fmla="*/ 3 w 99"/>
                <a:gd name="T21" fmla="*/ 3 h 151"/>
                <a:gd name="T22" fmla="*/ 10 w 99"/>
                <a:gd name="T23" fmla="*/ 0 h 151"/>
                <a:gd name="T24" fmla="*/ 19 w 99"/>
                <a:gd name="T25" fmla="*/ 9 h 151"/>
                <a:gd name="T26" fmla="*/ 12 w 99"/>
                <a:gd name="T27" fmla="*/ 21 h 151"/>
                <a:gd name="T28" fmla="*/ 4 w 99"/>
                <a:gd name="T29" fmla="*/ 30 h 151"/>
                <a:gd name="T30" fmla="*/ 14 w 99"/>
                <a:gd name="T31" fmla="*/ 30 h 151"/>
                <a:gd name="T32" fmla="*/ 20 w 99"/>
                <a:gd name="T33" fmla="*/ 26 h 151"/>
                <a:gd name="T34" fmla="*/ 21 w 99"/>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1">
                  <a:moveTo>
                    <a:pt x="98" y="120"/>
                  </a:moveTo>
                  <a:lnTo>
                    <a:pt x="98" y="120"/>
                  </a:lnTo>
                  <a:cubicBezTo>
                    <a:pt x="93" y="130"/>
                    <a:pt x="93" y="140"/>
                    <a:pt x="88" y="150"/>
                  </a:cubicBezTo>
                  <a:cubicBezTo>
                    <a:pt x="0" y="150"/>
                    <a:pt x="0" y="150"/>
                    <a:pt x="0" y="150"/>
                  </a:cubicBezTo>
                  <a:cubicBezTo>
                    <a:pt x="0" y="145"/>
                    <a:pt x="0" y="145"/>
                    <a:pt x="0" y="145"/>
                  </a:cubicBezTo>
                  <a:cubicBezTo>
                    <a:pt x="15" y="135"/>
                    <a:pt x="25" y="120"/>
                    <a:pt x="36" y="104"/>
                  </a:cubicBezTo>
                  <a:cubicBezTo>
                    <a:pt x="52" y="88"/>
                    <a:pt x="67" y="67"/>
                    <a:pt x="67" y="47"/>
                  </a:cubicBezTo>
                  <a:cubicBezTo>
                    <a:pt x="67" y="26"/>
                    <a:pt x="57" y="16"/>
                    <a:pt x="41" y="16"/>
                  </a:cubicBezTo>
                  <a:cubicBezTo>
                    <a:pt x="25" y="16"/>
                    <a:pt x="15" y="26"/>
                    <a:pt x="5" y="37"/>
                  </a:cubicBezTo>
                  <a:cubicBezTo>
                    <a:pt x="0" y="31"/>
                    <a:pt x="0" y="31"/>
                    <a:pt x="0" y="31"/>
                  </a:cubicBezTo>
                  <a:cubicBezTo>
                    <a:pt x="15" y="16"/>
                    <a:pt x="15" y="16"/>
                    <a:pt x="15" y="16"/>
                  </a:cubicBezTo>
                  <a:cubicBezTo>
                    <a:pt x="20" y="6"/>
                    <a:pt x="36" y="0"/>
                    <a:pt x="46" y="0"/>
                  </a:cubicBezTo>
                  <a:cubicBezTo>
                    <a:pt x="67" y="0"/>
                    <a:pt x="88" y="16"/>
                    <a:pt x="88" y="42"/>
                  </a:cubicBezTo>
                  <a:cubicBezTo>
                    <a:pt x="88" y="62"/>
                    <a:pt x="78" y="72"/>
                    <a:pt x="57" y="98"/>
                  </a:cubicBezTo>
                  <a:cubicBezTo>
                    <a:pt x="20" y="135"/>
                    <a:pt x="20" y="135"/>
                    <a:pt x="20" y="135"/>
                  </a:cubicBezTo>
                  <a:cubicBezTo>
                    <a:pt x="67" y="135"/>
                    <a:pt x="67" y="135"/>
                    <a:pt x="67" y="135"/>
                  </a:cubicBezTo>
                  <a:cubicBezTo>
                    <a:pt x="83" y="135"/>
                    <a:pt x="83"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5" name="Freeform 281"/>
            <p:cNvSpPr>
              <a:spLocks noChangeArrowheads="1"/>
            </p:cNvSpPr>
            <p:nvPr/>
          </p:nvSpPr>
          <p:spPr bwMode="auto">
            <a:xfrm>
              <a:off x="4258564" y="8599807"/>
              <a:ext cx="111863" cy="255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9"/>
                <a:gd name="T3" fmla="*/ 33 h 151"/>
                <a:gd name="T4" fmla="*/ 0 w 69"/>
                <a:gd name="T5" fmla="*/ 33 h 151"/>
                <a:gd name="T6" fmla="*/ 0 w 69"/>
                <a:gd name="T7" fmla="*/ 32 h 151"/>
                <a:gd name="T8" fmla="*/ 5 w 69"/>
                <a:gd name="T9" fmla="*/ 27 h 151"/>
                <a:gd name="T10" fmla="*/ 5 w 69"/>
                <a:gd name="T11" fmla="*/ 7 h 151"/>
                <a:gd name="T12" fmla="*/ 2 w 69"/>
                <a:gd name="T13" fmla="*/ 3 h 151"/>
                <a:gd name="T14" fmla="*/ 0 w 69"/>
                <a:gd name="T15" fmla="*/ 3 h 151"/>
                <a:gd name="T16" fmla="*/ 0 w 69"/>
                <a:gd name="T17" fmla="*/ 2 h 151"/>
                <a:gd name="T18" fmla="*/ 9 w 69"/>
                <a:gd name="T19" fmla="*/ 0 h 151"/>
                <a:gd name="T20" fmla="*/ 9 w 69"/>
                <a:gd name="T21" fmla="*/ 27 h 151"/>
                <a:gd name="T22" fmla="*/ 15 w 69"/>
                <a:gd name="T23" fmla="*/ 32 h 151"/>
                <a:gd name="T24" fmla="*/ 15 w 69"/>
                <a:gd name="T25" fmla="*/ 33 h 151"/>
                <a:gd name="T26" fmla="*/ 0 w 69"/>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1">
                  <a:moveTo>
                    <a:pt x="0" y="150"/>
                  </a:moveTo>
                  <a:lnTo>
                    <a:pt x="0" y="150"/>
                  </a:lnTo>
                  <a:cubicBezTo>
                    <a:pt x="0" y="145"/>
                    <a:pt x="0" y="145"/>
                    <a:pt x="0" y="145"/>
                  </a:cubicBezTo>
                  <a:cubicBezTo>
                    <a:pt x="21" y="145"/>
                    <a:pt x="21" y="140"/>
                    <a:pt x="21" y="125"/>
                  </a:cubicBezTo>
                  <a:cubicBezTo>
                    <a:pt x="21" y="31"/>
                    <a:pt x="21" y="31"/>
                    <a:pt x="21" y="31"/>
                  </a:cubicBezTo>
                  <a:cubicBezTo>
                    <a:pt x="21" y="21"/>
                    <a:pt x="21" y="16"/>
                    <a:pt x="10" y="16"/>
                  </a:cubicBezTo>
                  <a:cubicBezTo>
                    <a:pt x="0" y="16"/>
                    <a:pt x="0" y="16"/>
                    <a:pt x="0" y="16"/>
                  </a:cubicBezTo>
                  <a:cubicBezTo>
                    <a:pt x="0" y="11"/>
                    <a:pt x="0" y="11"/>
                    <a:pt x="0" y="11"/>
                  </a:cubicBezTo>
                  <a:cubicBezTo>
                    <a:pt x="15" y="11"/>
                    <a:pt x="32" y="6"/>
                    <a:pt x="42" y="0"/>
                  </a:cubicBezTo>
                  <a:cubicBezTo>
                    <a:pt x="42" y="125"/>
                    <a:pt x="42" y="125"/>
                    <a:pt x="42" y="125"/>
                  </a:cubicBezTo>
                  <a:cubicBezTo>
                    <a:pt x="42" y="140"/>
                    <a:pt x="42" y="145"/>
                    <a:pt x="68" y="145"/>
                  </a:cubicBezTo>
                  <a:cubicBezTo>
                    <a:pt x="68" y="150"/>
                    <a:pt x="68" y="150"/>
                    <a:pt x="68"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6" name="Freeform 282"/>
            <p:cNvSpPr>
              <a:spLocks noChangeArrowheads="1"/>
            </p:cNvSpPr>
            <p:nvPr/>
          </p:nvSpPr>
          <p:spPr bwMode="auto">
            <a:xfrm>
              <a:off x="4841850" y="8599807"/>
              <a:ext cx="159805" cy="255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37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6 h 151"/>
                <a:gd name="T2" fmla="*/ 21 w 99"/>
                <a:gd name="T3" fmla="*/ 26 h 151"/>
                <a:gd name="T4" fmla="*/ 19 w 99"/>
                <a:gd name="T5" fmla="*/ 33 h 151"/>
                <a:gd name="T6" fmla="*/ 0 w 99"/>
                <a:gd name="T7" fmla="*/ 33 h 151"/>
                <a:gd name="T8" fmla="*/ 0 w 99"/>
                <a:gd name="T9" fmla="*/ 32 h 151"/>
                <a:gd name="T10" fmla="*/ 8 w 99"/>
                <a:gd name="T11" fmla="*/ 23 h 151"/>
                <a:gd name="T12" fmla="*/ 14 w 99"/>
                <a:gd name="T13" fmla="*/ 10 h 151"/>
                <a:gd name="T14" fmla="*/ 9 w 99"/>
                <a:gd name="T15" fmla="*/ 3 h 151"/>
                <a:gd name="T16" fmla="*/ 1 w 99"/>
                <a:gd name="T17" fmla="*/ 8 h 151"/>
                <a:gd name="T18" fmla="*/ 0 w 99"/>
                <a:gd name="T19" fmla="*/ 7 h 151"/>
                <a:gd name="T20" fmla="*/ 3 w 99"/>
                <a:gd name="T21" fmla="*/ 3 h 151"/>
                <a:gd name="T22" fmla="*/ 10 w 99"/>
                <a:gd name="T23" fmla="*/ 0 h 151"/>
                <a:gd name="T24" fmla="*/ 19 w 99"/>
                <a:gd name="T25" fmla="*/ 9 h 151"/>
                <a:gd name="T26" fmla="*/ 12 w 99"/>
                <a:gd name="T27" fmla="*/ 21 h 151"/>
                <a:gd name="T28" fmla="*/ 4 w 99"/>
                <a:gd name="T29" fmla="*/ 30 h 151"/>
                <a:gd name="T30" fmla="*/ 14 w 99"/>
                <a:gd name="T31" fmla="*/ 30 h 151"/>
                <a:gd name="T32" fmla="*/ 20 w 99"/>
                <a:gd name="T33" fmla="*/ 26 h 151"/>
                <a:gd name="T34" fmla="*/ 21 w 99"/>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1">
                  <a:moveTo>
                    <a:pt x="98" y="120"/>
                  </a:moveTo>
                  <a:lnTo>
                    <a:pt x="98" y="120"/>
                  </a:lnTo>
                  <a:cubicBezTo>
                    <a:pt x="93" y="130"/>
                    <a:pt x="93" y="140"/>
                    <a:pt x="88" y="150"/>
                  </a:cubicBezTo>
                  <a:cubicBezTo>
                    <a:pt x="0" y="150"/>
                    <a:pt x="0" y="150"/>
                    <a:pt x="0" y="150"/>
                  </a:cubicBezTo>
                  <a:cubicBezTo>
                    <a:pt x="0" y="145"/>
                    <a:pt x="0" y="145"/>
                    <a:pt x="0" y="145"/>
                  </a:cubicBezTo>
                  <a:cubicBezTo>
                    <a:pt x="15" y="135"/>
                    <a:pt x="26" y="120"/>
                    <a:pt x="36" y="104"/>
                  </a:cubicBezTo>
                  <a:cubicBezTo>
                    <a:pt x="51" y="88"/>
                    <a:pt x="67" y="67"/>
                    <a:pt x="67" y="47"/>
                  </a:cubicBezTo>
                  <a:cubicBezTo>
                    <a:pt x="67" y="26"/>
                    <a:pt x="56" y="16"/>
                    <a:pt x="41" y="16"/>
                  </a:cubicBezTo>
                  <a:cubicBezTo>
                    <a:pt x="26" y="16"/>
                    <a:pt x="15" y="26"/>
                    <a:pt x="5" y="37"/>
                  </a:cubicBezTo>
                  <a:cubicBezTo>
                    <a:pt x="0" y="31"/>
                    <a:pt x="0" y="31"/>
                    <a:pt x="0" y="31"/>
                  </a:cubicBezTo>
                  <a:cubicBezTo>
                    <a:pt x="15" y="16"/>
                    <a:pt x="15" y="16"/>
                    <a:pt x="15" y="16"/>
                  </a:cubicBezTo>
                  <a:cubicBezTo>
                    <a:pt x="26" y="6"/>
                    <a:pt x="36" y="0"/>
                    <a:pt x="46" y="0"/>
                  </a:cubicBezTo>
                  <a:cubicBezTo>
                    <a:pt x="67" y="0"/>
                    <a:pt x="88" y="16"/>
                    <a:pt x="88" y="42"/>
                  </a:cubicBezTo>
                  <a:cubicBezTo>
                    <a:pt x="88" y="62"/>
                    <a:pt x="78" y="72"/>
                    <a:pt x="56" y="98"/>
                  </a:cubicBezTo>
                  <a:cubicBezTo>
                    <a:pt x="20" y="135"/>
                    <a:pt x="20" y="135"/>
                    <a:pt x="20" y="135"/>
                  </a:cubicBezTo>
                  <a:cubicBezTo>
                    <a:pt x="67" y="135"/>
                    <a:pt x="67" y="135"/>
                    <a:pt x="67" y="135"/>
                  </a:cubicBezTo>
                  <a:cubicBezTo>
                    <a:pt x="83" y="135"/>
                    <a:pt x="83"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7" name="Freeform 283"/>
            <p:cNvSpPr>
              <a:spLocks noChangeArrowheads="1"/>
            </p:cNvSpPr>
            <p:nvPr/>
          </p:nvSpPr>
          <p:spPr bwMode="auto">
            <a:xfrm>
              <a:off x="5049596" y="8599807"/>
              <a:ext cx="159805" cy="255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2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3 h 151"/>
                <a:gd name="T24" fmla="*/ 11 w 99"/>
                <a:gd name="T25" fmla="*/ 0 h 151"/>
                <a:gd name="T26" fmla="*/ 20 w 99"/>
                <a:gd name="T27" fmla="*/ 9 h 151"/>
                <a:gd name="T28" fmla="*/ 12 w 99"/>
                <a:gd name="T29" fmla="*/ 21 h 151"/>
                <a:gd name="T30" fmla="*/ 5 w 99"/>
                <a:gd name="T31" fmla="*/ 30 h 151"/>
                <a:gd name="T32" fmla="*/ 15 w 99"/>
                <a:gd name="T33" fmla="*/ 30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20"/>
                  </a:moveTo>
                  <a:lnTo>
                    <a:pt x="98" y="120"/>
                  </a:lnTo>
                  <a:cubicBezTo>
                    <a:pt x="98" y="130"/>
                    <a:pt x="93" y="140"/>
                    <a:pt x="93" y="150"/>
                  </a:cubicBezTo>
                  <a:cubicBezTo>
                    <a:pt x="0" y="150"/>
                    <a:pt x="0" y="150"/>
                    <a:pt x="0" y="150"/>
                  </a:cubicBezTo>
                  <a:cubicBezTo>
                    <a:pt x="0" y="145"/>
                    <a:pt x="0" y="145"/>
                    <a:pt x="0" y="145"/>
                  </a:cubicBezTo>
                  <a:cubicBezTo>
                    <a:pt x="15" y="135"/>
                    <a:pt x="31" y="120"/>
                    <a:pt x="42" y="104"/>
                  </a:cubicBezTo>
                  <a:cubicBezTo>
                    <a:pt x="57" y="88"/>
                    <a:pt x="72" y="67"/>
                    <a:pt x="72" y="47"/>
                  </a:cubicBezTo>
                  <a:cubicBezTo>
                    <a:pt x="72" y="26"/>
                    <a:pt x="62" y="16"/>
                    <a:pt x="42" y="16"/>
                  </a:cubicBezTo>
                  <a:cubicBezTo>
                    <a:pt x="25" y="16"/>
                    <a:pt x="15" y="26"/>
                    <a:pt x="10" y="37"/>
                  </a:cubicBezTo>
                  <a:cubicBezTo>
                    <a:pt x="5" y="31"/>
                    <a:pt x="5" y="31"/>
                    <a:pt x="5" y="31"/>
                  </a:cubicBezTo>
                  <a:cubicBezTo>
                    <a:pt x="15" y="16"/>
                    <a:pt x="15" y="16"/>
                    <a:pt x="15" y="16"/>
                  </a:cubicBezTo>
                  <a:cubicBezTo>
                    <a:pt x="25" y="6"/>
                    <a:pt x="36" y="0"/>
                    <a:pt x="52" y="0"/>
                  </a:cubicBezTo>
                  <a:cubicBezTo>
                    <a:pt x="72" y="0"/>
                    <a:pt x="93" y="16"/>
                    <a:pt x="93" y="42"/>
                  </a:cubicBezTo>
                  <a:cubicBezTo>
                    <a:pt x="93" y="62"/>
                    <a:pt x="83" y="72"/>
                    <a:pt x="57" y="98"/>
                  </a:cubicBezTo>
                  <a:cubicBezTo>
                    <a:pt x="25" y="135"/>
                    <a:pt x="25" y="135"/>
                    <a:pt x="25" y="135"/>
                  </a:cubicBezTo>
                  <a:cubicBezTo>
                    <a:pt x="72" y="135"/>
                    <a:pt x="72" y="135"/>
                    <a:pt x="72" y="135"/>
                  </a:cubicBezTo>
                  <a:cubicBezTo>
                    <a:pt x="83" y="135"/>
                    <a:pt x="88"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8" name="Freeform 284"/>
            <p:cNvSpPr>
              <a:spLocks noChangeArrowheads="1"/>
            </p:cNvSpPr>
            <p:nvPr/>
          </p:nvSpPr>
          <p:spPr bwMode="auto">
            <a:xfrm>
              <a:off x="5664841" y="8599807"/>
              <a:ext cx="159805" cy="255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2 h 151"/>
                <a:gd name="T12" fmla="*/ 9 w 99"/>
                <a:gd name="T13" fmla="*/ 23 h 151"/>
                <a:gd name="T14" fmla="*/ 14 w 99"/>
                <a:gd name="T15" fmla="*/ 10 h 151"/>
                <a:gd name="T16" fmla="*/ 9 w 99"/>
                <a:gd name="T17" fmla="*/ 3 h 151"/>
                <a:gd name="T18" fmla="*/ 2 w 99"/>
                <a:gd name="T19" fmla="*/ 8 h 151"/>
                <a:gd name="T20" fmla="*/ 1 w 99"/>
                <a:gd name="T21" fmla="*/ 7 h 151"/>
                <a:gd name="T22" fmla="*/ 3 w 99"/>
                <a:gd name="T23" fmla="*/ 3 h 151"/>
                <a:gd name="T24" fmla="*/ 11 w 99"/>
                <a:gd name="T25" fmla="*/ 0 h 151"/>
                <a:gd name="T26" fmla="*/ 19 w 99"/>
                <a:gd name="T27" fmla="*/ 9 h 151"/>
                <a:gd name="T28" fmla="*/ 12 w 99"/>
                <a:gd name="T29" fmla="*/ 21 h 151"/>
                <a:gd name="T30" fmla="*/ 6 w 99"/>
                <a:gd name="T31" fmla="*/ 30 h 151"/>
                <a:gd name="T32" fmla="*/ 14 w 99"/>
                <a:gd name="T33" fmla="*/ 30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20"/>
                  </a:moveTo>
                  <a:lnTo>
                    <a:pt x="98" y="120"/>
                  </a:lnTo>
                  <a:cubicBezTo>
                    <a:pt x="98" y="130"/>
                    <a:pt x="93" y="140"/>
                    <a:pt x="93" y="150"/>
                  </a:cubicBezTo>
                  <a:cubicBezTo>
                    <a:pt x="0" y="150"/>
                    <a:pt x="0" y="150"/>
                    <a:pt x="0" y="150"/>
                  </a:cubicBezTo>
                  <a:cubicBezTo>
                    <a:pt x="0" y="145"/>
                    <a:pt x="0" y="145"/>
                    <a:pt x="0" y="145"/>
                  </a:cubicBezTo>
                  <a:cubicBezTo>
                    <a:pt x="15" y="135"/>
                    <a:pt x="26" y="120"/>
                    <a:pt x="41" y="104"/>
                  </a:cubicBezTo>
                  <a:cubicBezTo>
                    <a:pt x="56" y="88"/>
                    <a:pt x="67" y="67"/>
                    <a:pt x="67" y="47"/>
                  </a:cubicBezTo>
                  <a:cubicBezTo>
                    <a:pt x="67" y="26"/>
                    <a:pt x="56" y="16"/>
                    <a:pt x="41" y="16"/>
                  </a:cubicBezTo>
                  <a:cubicBezTo>
                    <a:pt x="26" y="16"/>
                    <a:pt x="15" y="26"/>
                    <a:pt x="10" y="37"/>
                  </a:cubicBezTo>
                  <a:cubicBezTo>
                    <a:pt x="5" y="31"/>
                    <a:pt x="5" y="31"/>
                    <a:pt x="5" y="31"/>
                  </a:cubicBezTo>
                  <a:cubicBezTo>
                    <a:pt x="15" y="16"/>
                    <a:pt x="15" y="16"/>
                    <a:pt x="15" y="16"/>
                  </a:cubicBezTo>
                  <a:cubicBezTo>
                    <a:pt x="26" y="6"/>
                    <a:pt x="36" y="0"/>
                    <a:pt x="51" y="0"/>
                  </a:cubicBezTo>
                  <a:cubicBezTo>
                    <a:pt x="73" y="0"/>
                    <a:pt x="88" y="16"/>
                    <a:pt x="88" y="42"/>
                  </a:cubicBezTo>
                  <a:cubicBezTo>
                    <a:pt x="88" y="62"/>
                    <a:pt x="83" y="72"/>
                    <a:pt x="56" y="98"/>
                  </a:cubicBezTo>
                  <a:cubicBezTo>
                    <a:pt x="26" y="135"/>
                    <a:pt x="26" y="135"/>
                    <a:pt x="26" y="135"/>
                  </a:cubicBezTo>
                  <a:cubicBezTo>
                    <a:pt x="67" y="135"/>
                    <a:pt x="67" y="135"/>
                    <a:pt x="67" y="135"/>
                  </a:cubicBezTo>
                  <a:cubicBezTo>
                    <a:pt x="83" y="135"/>
                    <a:pt x="83" y="135"/>
                    <a:pt x="93" y="120"/>
                  </a:cubicBezTo>
                  <a:lnTo>
                    <a:pt x="98"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9" name="Freeform 285"/>
            <p:cNvSpPr>
              <a:spLocks noChangeArrowheads="1"/>
            </p:cNvSpPr>
            <p:nvPr/>
          </p:nvSpPr>
          <p:spPr bwMode="auto">
            <a:xfrm>
              <a:off x="5880578" y="8599807"/>
              <a:ext cx="151813" cy="263665"/>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45 0 0"/>
                <a:gd name="G27" fmla="+- 145 0 0"/>
                <a:gd name="G28" fmla="+- 140 0 0"/>
                <a:gd name="G29" fmla="+- 140 0 0"/>
                <a:gd name="G30" fmla="+- 135 0 0"/>
                <a:gd name="G31" fmla="+- 130 0 0"/>
                <a:gd name="G32" fmla="+- 130 0 0"/>
                <a:gd name="G33" fmla="*/ 1 0 0"/>
                <a:gd name="T0" fmla="*/ 130 256 1"/>
                <a:gd name="T1" fmla="*/ 0 256 1"/>
                <a:gd name="G34" fmla="+- 0 T0 T1"/>
                <a:gd name="G35" fmla="cos G33 G34"/>
                <a:gd name="G36" fmla="*/ 1 0 0"/>
                <a:gd name="T2" fmla="*/ 130 256 1"/>
                <a:gd name="T3" fmla="*/ 0 256 1"/>
                <a:gd name="G37" fmla="+- 0 T2 T3"/>
                <a:gd name="G38" fmla="cos G36 G37"/>
                <a:gd name="G39" fmla="*/ 1 0 0"/>
                <a:gd name="T4" fmla="*/ 130 256 1"/>
                <a:gd name="T5" fmla="*/ 0 256 1"/>
                <a:gd name="G40" fmla="+- 0 T4 T5"/>
                <a:gd name="G41" fmla="cos G39 G4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6" fmla="*/ 31 256 1"/>
                <a:gd name="T7" fmla="*/ 0 256 1"/>
                <a:gd name="G66" fmla="+- 0 T6 T7"/>
                <a:gd name="G67" fmla="cos G65 G66"/>
                <a:gd name="G68" fmla="+- 26 0 0"/>
                <a:gd name="T8" fmla="*/ 1 w 94"/>
                <a:gd name="T9" fmla="*/ 6 h 156"/>
                <a:gd name="T10" fmla="*/ 1 w 94"/>
                <a:gd name="T11" fmla="*/ 6 h 156"/>
                <a:gd name="T12" fmla="*/ 3 w 94"/>
                <a:gd name="T13" fmla="*/ 2 h 156"/>
                <a:gd name="T14" fmla="*/ 10 w 94"/>
                <a:gd name="T15" fmla="*/ 0 h 156"/>
                <a:gd name="T16" fmla="*/ 18 w 94"/>
                <a:gd name="T17" fmla="*/ 7 h 156"/>
                <a:gd name="T18" fmla="*/ 16 w 94"/>
                <a:gd name="T19" fmla="*/ 10 h 156"/>
                <a:gd name="T20" fmla="*/ 12 w 94"/>
                <a:gd name="T21" fmla="*/ 14 h 156"/>
                <a:gd name="T22" fmla="*/ 12 w 94"/>
                <a:gd name="T23" fmla="*/ 14 h 156"/>
                <a:gd name="T24" fmla="*/ 20 w 94"/>
                <a:gd name="T25" fmla="*/ 21 h 156"/>
                <a:gd name="T26" fmla="*/ 7 w 94"/>
                <a:gd name="T27" fmla="*/ 34 h 156"/>
                <a:gd name="T28" fmla="*/ 1 w 94"/>
                <a:gd name="T29" fmla="*/ 32 h 156"/>
                <a:gd name="T30" fmla="*/ 0 w 94"/>
                <a:gd name="T31" fmla="*/ 31 h 156"/>
                <a:gd name="T32" fmla="*/ 1 w 94"/>
                <a:gd name="T33" fmla="*/ 28 h 156"/>
                <a:gd name="T34" fmla="*/ 2 w 94"/>
                <a:gd name="T35" fmla="*/ 28 h 156"/>
                <a:gd name="T36" fmla="*/ 9 w 94"/>
                <a:gd name="T37" fmla="*/ 32 h 156"/>
                <a:gd name="T38" fmla="*/ 16 w 94"/>
                <a:gd name="T39" fmla="*/ 23 h 156"/>
                <a:gd name="T40" fmla="*/ 9 w 94"/>
                <a:gd name="T41" fmla="*/ 16 h 156"/>
                <a:gd name="T42" fmla="*/ 6 w 94"/>
                <a:gd name="T43" fmla="*/ 17 h 156"/>
                <a:gd name="T44" fmla="*/ 6 w 94"/>
                <a:gd name="T45" fmla="*/ 16 h 156"/>
                <a:gd name="T46" fmla="*/ 13 w 94"/>
                <a:gd name="T47" fmla="*/ 8 h 156"/>
                <a:gd name="T48" fmla="*/ 9 w 94"/>
                <a:gd name="T49" fmla="*/ 3 h 156"/>
                <a:gd name="T50" fmla="*/ 2 w 94"/>
                <a:gd name="T51" fmla="*/ 7 h 156"/>
                <a:gd name="T52" fmla="*/ 1 w 94"/>
                <a:gd name="T53" fmla="*/ 6 h 156"/>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156">
                  <a:moveTo>
                    <a:pt x="5" y="26"/>
                  </a:moveTo>
                  <a:lnTo>
                    <a:pt x="5" y="26"/>
                  </a:lnTo>
                  <a:cubicBezTo>
                    <a:pt x="15" y="11"/>
                    <a:pt x="15" y="11"/>
                    <a:pt x="15" y="11"/>
                  </a:cubicBezTo>
                  <a:cubicBezTo>
                    <a:pt x="21" y="6"/>
                    <a:pt x="31" y="0"/>
                    <a:pt x="46" y="0"/>
                  </a:cubicBezTo>
                  <a:cubicBezTo>
                    <a:pt x="68" y="0"/>
                    <a:pt x="83" y="11"/>
                    <a:pt x="83" y="31"/>
                  </a:cubicBezTo>
                  <a:cubicBezTo>
                    <a:pt x="83" y="37"/>
                    <a:pt x="78" y="42"/>
                    <a:pt x="73" y="47"/>
                  </a:cubicBezTo>
                  <a:cubicBezTo>
                    <a:pt x="73" y="52"/>
                    <a:pt x="68" y="57"/>
                    <a:pt x="56" y="62"/>
                  </a:cubicBezTo>
                  <a:cubicBezTo>
                    <a:pt x="78" y="67"/>
                    <a:pt x="93" y="83"/>
                    <a:pt x="93" y="98"/>
                  </a:cubicBezTo>
                  <a:cubicBezTo>
                    <a:pt x="93" y="135"/>
                    <a:pt x="46" y="155"/>
                    <a:pt x="31" y="155"/>
                  </a:cubicBezTo>
                  <a:cubicBezTo>
                    <a:pt x="15" y="155"/>
                    <a:pt x="5" y="150"/>
                    <a:pt x="5" y="145"/>
                  </a:cubicBezTo>
                  <a:cubicBezTo>
                    <a:pt x="0" y="145"/>
                    <a:pt x="0" y="140"/>
                    <a:pt x="0" y="140"/>
                  </a:cubicBezTo>
                  <a:cubicBezTo>
                    <a:pt x="0" y="135"/>
                    <a:pt x="5" y="130"/>
                    <a:pt x="5" y="130"/>
                  </a:cubicBezTo>
                  <a:cubicBezTo>
                    <a:pt x="10" y="130"/>
                    <a:pt x="10" y="130"/>
                    <a:pt x="10" y="130"/>
                  </a:cubicBezTo>
                  <a:cubicBezTo>
                    <a:pt x="21" y="135"/>
                    <a:pt x="26" y="145"/>
                    <a:pt x="41" y="145"/>
                  </a:cubicBezTo>
                  <a:cubicBezTo>
                    <a:pt x="56" y="145"/>
                    <a:pt x="73" y="130"/>
                    <a:pt x="73" y="104"/>
                  </a:cubicBezTo>
                  <a:cubicBezTo>
                    <a:pt x="73" y="83"/>
                    <a:pt x="51" y="72"/>
                    <a:pt x="41" y="72"/>
                  </a:cubicBezTo>
                  <a:cubicBezTo>
                    <a:pt x="36" y="72"/>
                    <a:pt x="31" y="78"/>
                    <a:pt x="26" y="78"/>
                  </a:cubicBezTo>
                  <a:cubicBezTo>
                    <a:pt x="26" y="72"/>
                    <a:pt x="26" y="72"/>
                    <a:pt x="26" y="72"/>
                  </a:cubicBezTo>
                  <a:cubicBezTo>
                    <a:pt x="46" y="62"/>
                    <a:pt x="62" y="52"/>
                    <a:pt x="62" y="37"/>
                  </a:cubicBezTo>
                  <a:cubicBezTo>
                    <a:pt x="62" y="21"/>
                    <a:pt x="51" y="16"/>
                    <a:pt x="41" y="16"/>
                  </a:cubicBezTo>
                  <a:cubicBezTo>
                    <a:pt x="26" y="16"/>
                    <a:pt x="15" y="26"/>
                    <a:pt x="10" y="31"/>
                  </a:cubicBezTo>
                  <a:lnTo>
                    <a:pt x="5" y="2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0" name="Freeform 286"/>
            <p:cNvSpPr>
              <a:spLocks noChangeArrowheads="1"/>
            </p:cNvSpPr>
            <p:nvPr/>
          </p:nvSpPr>
          <p:spPr bwMode="auto">
            <a:xfrm>
              <a:off x="6495823" y="8599807"/>
              <a:ext cx="167795" cy="255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2 w 100"/>
                <a:gd name="T3" fmla="*/ 26 h 151"/>
                <a:gd name="T4" fmla="*/ 22 w 100"/>
                <a:gd name="T5" fmla="*/ 26 h 151"/>
                <a:gd name="T6" fmla="*/ 20 w 100"/>
                <a:gd name="T7" fmla="*/ 33 h 151"/>
                <a:gd name="T8" fmla="*/ 0 w 100"/>
                <a:gd name="T9" fmla="*/ 33 h 151"/>
                <a:gd name="T10" fmla="*/ 0 w 100"/>
                <a:gd name="T11" fmla="*/ 32 h 151"/>
                <a:gd name="T12" fmla="*/ 9 w 100"/>
                <a:gd name="T13" fmla="*/ 23 h 151"/>
                <a:gd name="T14" fmla="*/ 16 w 100"/>
                <a:gd name="T15" fmla="*/ 10 h 151"/>
                <a:gd name="T16" fmla="*/ 9 w 100"/>
                <a:gd name="T17" fmla="*/ 3 h 151"/>
                <a:gd name="T18" fmla="*/ 2 w 100"/>
                <a:gd name="T19" fmla="*/ 8 h 151"/>
                <a:gd name="T20" fmla="*/ 1 w 100"/>
                <a:gd name="T21" fmla="*/ 7 h 151"/>
                <a:gd name="T22" fmla="*/ 4 w 100"/>
                <a:gd name="T23" fmla="*/ 3 h 151"/>
                <a:gd name="T24" fmla="*/ 11 w 100"/>
                <a:gd name="T25" fmla="*/ 0 h 151"/>
                <a:gd name="T26" fmla="*/ 19 w 100"/>
                <a:gd name="T27" fmla="*/ 9 h 151"/>
                <a:gd name="T28" fmla="*/ 13 w 100"/>
                <a:gd name="T29" fmla="*/ 21 h 151"/>
                <a:gd name="T30" fmla="*/ 6 w 100"/>
                <a:gd name="T31" fmla="*/ 30 h 151"/>
                <a:gd name="T32" fmla="*/ 15 w 100"/>
                <a:gd name="T33" fmla="*/ 30 h 151"/>
                <a:gd name="T34" fmla="*/ 20 w 100"/>
                <a:gd name="T35" fmla="*/ 26 h 151"/>
                <a:gd name="T36" fmla="*/ 22 w 100"/>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1">
                  <a:moveTo>
                    <a:pt x="99" y="120"/>
                  </a:moveTo>
                  <a:lnTo>
                    <a:pt x="99" y="120"/>
                  </a:lnTo>
                  <a:cubicBezTo>
                    <a:pt x="99" y="130"/>
                    <a:pt x="93" y="140"/>
                    <a:pt x="93" y="150"/>
                  </a:cubicBezTo>
                  <a:cubicBezTo>
                    <a:pt x="0" y="150"/>
                    <a:pt x="0" y="150"/>
                    <a:pt x="0" y="150"/>
                  </a:cubicBezTo>
                  <a:cubicBezTo>
                    <a:pt x="0" y="145"/>
                    <a:pt x="0" y="145"/>
                    <a:pt x="0" y="145"/>
                  </a:cubicBezTo>
                  <a:cubicBezTo>
                    <a:pt x="16" y="135"/>
                    <a:pt x="26" y="120"/>
                    <a:pt x="41" y="104"/>
                  </a:cubicBezTo>
                  <a:cubicBezTo>
                    <a:pt x="57" y="88"/>
                    <a:pt x="72" y="67"/>
                    <a:pt x="72" y="47"/>
                  </a:cubicBezTo>
                  <a:cubicBezTo>
                    <a:pt x="72" y="26"/>
                    <a:pt x="57" y="16"/>
                    <a:pt x="41" y="16"/>
                  </a:cubicBezTo>
                  <a:cubicBezTo>
                    <a:pt x="26" y="16"/>
                    <a:pt x="16" y="26"/>
                    <a:pt x="10" y="37"/>
                  </a:cubicBezTo>
                  <a:cubicBezTo>
                    <a:pt x="5" y="31"/>
                    <a:pt x="5" y="31"/>
                    <a:pt x="5" y="31"/>
                  </a:cubicBezTo>
                  <a:cubicBezTo>
                    <a:pt x="16" y="16"/>
                    <a:pt x="16" y="16"/>
                    <a:pt x="16" y="16"/>
                  </a:cubicBezTo>
                  <a:cubicBezTo>
                    <a:pt x="26" y="6"/>
                    <a:pt x="36" y="0"/>
                    <a:pt x="52" y="0"/>
                  </a:cubicBezTo>
                  <a:cubicBezTo>
                    <a:pt x="72" y="0"/>
                    <a:pt x="87" y="16"/>
                    <a:pt x="87" y="42"/>
                  </a:cubicBezTo>
                  <a:cubicBezTo>
                    <a:pt x="87" y="62"/>
                    <a:pt x="82" y="72"/>
                    <a:pt x="57" y="98"/>
                  </a:cubicBezTo>
                  <a:cubicBezTo>
                    <a:pt x="26" y="135"/>
                    <a:pt x="26" y="135"/>
                    <a:pt x="26" y="135"/>
                  </a:cubicBezTo>
                  <a:cubicBezTo>
                    <a:pt x="67" y="135"/>
                    <a:pt x="67" y="135"/>
                    <a:pt x="67" y="135"/>
                  </a:cubicBezTo>
                  <a:cubicBezTo>
                    <a:pt x="82" y="135"/>
                    <a:pt x="82" y="135"/>
                    <a:pt x="93" y="120"/>
                  </a:cubicBezTo>
                  <a:lnTo>
                    <a:pt x="99" y="12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1" name="Freeform 287"/>
            <p:cNvSpPr>
              <a:spLocks noChangeArrowheads="1"/>
            </p:cNvSpPr>
            <p:nvPr/>
          </p:nvSpPr>
          <p:spPr bwMode="auto">
            <a:xfrm>
              <a:off x="6695579" y="8599807"/>
              <a:ext cx="175785" cy="255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5"/>
                <a:gd name="T1" fmla="*/ 24 h 151"/>
                <a:gd name="T2" fmla="*/ 18 w 105"/>
                <a:gd name="T3" fmla="*/ 24 h 151"/>
                <a:gd name="T4" fmla="*/ 18 w 105"/>
                <a:gd name="T5" fmla="*/ 27 h 151"/>
                <a:gd name="T6" fmla="*/ 23 w 105"/>
                <a:gd name="T7" fmla="*/ 32 h 151"/>
                <a:gd name="T8" fmla="*/ 23 w 105"/>
                <a:gd name="T9" fmla="*/ 33 h 151"/>
                <a:gd name="T10" fmla="*/ 9 w 105"/>
                <a:gd name="T11" fmla="*/ 33 h 151"/>
                <a:gd name="T12" fmla="*/ 9 w 105"/>
                <a:gd name="T13" fmla="*/ 32 h 151"/>
                <a:gd name="T14" fmla="*/ 14 w 105"/>
                <a:gd name="T15" fmla="*/ 27 h 151"/>
                <a:gd name="T16" fmla="*/ 14 w 105"/>
                <a:gd name="T17" fmla="*/ 24 h 151"/>
                <a:gd name="T18" fmla="*/ 0 w 105"/>
                <a:gd name="T19" fmla="*/ 24 h 151"/>
                <a:gd name="T20" fmla="*/ 0 w 105"/>
                <a:gd name="T21" fmla="*/ 23 h 151"/>
                <a:gd name="T22" fmla="*/ 16 w 105"/>
                <a:gd name="T23" fmla="*/ 0 h 151"/>
                <a:gd name="T24" fmla="*/ 18 w 105"/>
                <a:gd name="T25" fmla="*/ 0 h 151"/>
                <a:gd name="T26" fmla="*/ 18 w 105"/>
                <a:gd name="T27" fmla="*/ 21 h 151"/>
                <a:gd name="T28" fmla="*/ 23 w 105"/>
                <a:gd name="T29" fmla="*/ 21 h 151"/>
                <a:gd name="T30" fmla="*/ 23 w 105"/>
                <a:gd name="T31" fmla="*/ 24 h 151"/>
                <a:gd name="T32" fmla="*/ 18 w 105"/>
                <a:gd name="T33" fmla="*/ 24 h 151"/>
                <a:gd name="T34" fmla="*/ 14 w 105"/>
                <a:gd name="T35" fmla="*/ 6 h 151"/>
                <a:gd name="T36" fmla="*/ 14 w 105"/>
                <a:gd name="T37" fmla="*/ 6 h 151"/>
                <a:gd name="T38" fmla="*/ 14 w 105"/>
                <a:gd name="T39" fmla="*/ 6 h 151"/>
                <a:gd name="T40" fmla="*/ 3 w 105"/>
                <a:gd name="T41" fmla="*/ 21 h 151"/>
                <a:gd name="T42" fmla="*/ 14 w 105"/>
                <a:gd name="T43" fmla="*/ 21 h 151"/>
                <a:gd name="T44" fmla="*/ 14 w 105"/>
                <a:gd name="T45" fmla="*/ 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1">
                  <a:moveTo>
                    <a:pt x="83" y="109"/>
                  </a:moveTo>
                  <a:lnTo>
                    <a:pt x="83" y="109"/>
                  </a:lnTo>
                  <a:cubicBezTo>
                    <a:pt x="83" y="125"/>
                    <a:pt x="83" y="125"/>
                    <a:pt x="83" y="125"/>
                  </a:cubicBezTo>
                  <a:cubicBezTo>
                    <a:pt x="83" y="145"/>
                    <a:pt x="83" y="145"/>
                    <a:pt x="104" y="145"/>
                  </a:cubicBezTo>
                  <a:cubicBezTo>
                    <a:pt x="104" y="150"/>
                    <a:pt x="104" y="150"/>
                    <a:pt x="104" y="150"/>
                  </a:cubicBezTo>
                  <a:cubicBezTo>
                    <a:pt x="41" y="150"/>
                    <a:pt x="41" y="150"/>
                    <a:pt x="41" y="150"/>
                  </a:cubicBezTo>
                  <a:cubicBezTo>
                    <a:pt x="41" y="145"/>
                    <a:pt x="41" y="145"/>
                    <a:pt x="41" y="145"/>
                  </a:cubicBezTo>
                  <a:cubicBezTo>
                    <a:pt x="62" y="145"/>
                    <a:pt x="62" y="145"/>
                    <a:pt x="62" y="125"/>
                  </a:cubicBezTo>
                  <a:cubicBezTo>
                    <a:pt x="62" y="109"/>
                    <a:pt x="62" y="109"/>
                    <a:pt x="62" y="109"/>
                  </a:cubicBezTo>
                  <a:cubicBezTo>
                    <a:pt x="0" y="109"/>
                    <a:pt x="0" y="109"/>
                    <a:pt x="0" y="109"/>
                  </a:cubicBezTo>
                  <a:cubicBezTo>
                    <a:pt x="0" y="104"/>
                    <a:pt x="0" y="104"/>
                    <a:pt x="0" y="104"/>
                  </a:cubicBezTo>
                  <a:cubicBezTo>
                    <a:pt x="21" y="67"/>
                    <a:pt x="46" y="31"/>
                    <a:pt x="73" y="0"/>
                  </a:cubicBezTo>
                  <a:cubicBezTo>
                    <a:pt x="83" y="0"/>
                    <a:pt x="83" y="0"/>
                    <a:pt x="83" y="0"/>
                  </a:cubicBezTo>
                  <a:cubicBezTo>
                    <a:pt x="83" y="98"/>
                    <a:pt x="83" y="98"/>
                    <a:pt x="83" y="98"/>
                  </a:cubicBezTo>
                  <a:cubicBezTo>
                    <a:pt x="104" y="98"/>
                    <a:pt x="104" y="98"/>
                    <a:pt x="104" y="98"/>
                  </a:cubicBezTo>
                  <a:cubicBezTo>
                    <a:pt x="104" y="109"/>
                    <a:pt x="104" y="109"/>
                    <a:pt x="104" y="109"/>
                  </a:cubicBezTo>
                  <a:lnTo>
                    <a:pt x="83" y="109"/>
                  </a:lnTo>
                  <a:close/>
                  <a:moveTo>
                    <a:pt x="62" y="26"/>
                  </a:moveTo>
                  <a:lnTo>
                    <a:pt x="62" y="26"/>
                  </a:lnTo>
                  <a:cubicBezTo>
                    <a:pt x="46" y="47"/>
                    <a:pt x="31" y="72"/>
                    <a:pt x="15" y="98"/>
                  </a:cubicBezTo>
                  <a:cubicBezTo>
                    <a:pt x="62" y="98"/>
                    <a:pt x="62" y="98"/>
                    <a:pt x="62" y="98"/>
                  </a:cubicBezTo>
                  <a:lnTo>
                    <a:pt x="62" y="26"/>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2" name="Freeform 288"/>
            <p:cNvSpPr>
              <a:spLocks noChangeArrowheads="1"/>
            </p:cNvSpPr>
            <p:nvPr/>
          </p:nvSpPr>
          <p:spPr bwMode="auto">
            <a:xfrm>
              <a:off x="7318816" y="8599807"/>
              <a:ext cx="167795" cy="255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1"/>
                <a:gd name="T1" fmla="*/ 26 h 151"/>
                <a:gd name="T2" fmla="*/ 22 w 101"/>
                <a:gd name="T3" fmla="*/ 26 h 151"/>
                <a:gd name="T4" fmla="*/ 21 w 101"/>
                <a:gd name="T5" fmla="*/ 33 h 151"/>
                <a:gd name="T6" fmla="*/ 0 w 101"/>
                <a:gd name="T7" fmla="*/ 33 h 151"/>
                <a:gd name="T8" fmla="*/ 0 w 101"/>
                <a:gd name="T9" fmla="*/ 32 h 151"/>
                <a:gd name="T10" fmla="*/ 9 w 101"/>
                <a:gd name="T11" fmla="*/ 23 h 151"/>
                <a:gd name="T12" fmla="*/ 16 w 101"/>
                <a:gd name="T13" fmla="*/ 10 h 151"/>
                <a:gd name="T14" fmla="*/ 9 w 101"/>
                <a:gd name="T15" fmla="*/ 3 h 151"/>
                <a:gd name="T16" fmla="*/ 3 w 101"/>
                <a:gd name="T17" fmla="*/ 8 h 151"/>
                <a:gd name="T18" fmla="*/ 1 w 101"/>
                <a:gd name="T19" fmla="*/ 7 h 151"/>
                <a:gd name="T20" fmla="*/ 4 w 101"/>
                <a:gd name="T21" fmla="*/ 3 h 151"/>
                <a:gd name="T22" fmla="*/ 12 w 101"/>
                <a:gd name="T23" fmla="*/ 0 h 151"/>
                <a:gd name="T24" fmla="*/ 19 w 101"/>
                <a:gd name="T25" fmla="*/ 9 h 151"/>
                <a:gd name="T26" fmla="*/ 13 w 101"/>
                <a:gd name="T27" fmla="*/ 21 h 151"/>
                <a:gd name="T28" fmla="*/ 6 w 101"/>
                <a:gd name="T29" fmla="*/ 30 h 151"/>
                <a:gd name="T30" fmla="*/ 15 w 101"/>
                <a:gd name="T31" fmla="*/ 30 h 151"/>
                <a:gd name="T32" fmla="*/ 21 w 101"/>
                <a:gd name="T33" fmla="*/ 26 h 151"/>
                <a:gd name="T34" fmla="*/ 22 w 101"/>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151">
                  <a:moveTo>
                    <a:pt x="100" y="120"/>
                  </a:moveTo>
                  <a:lnTo>
                    <a:pt x="100" y="120"/>
                  </a:lnTo>
                  <a:cubicBezTo>
                    <a:pt x="100" y="130"/>
                    <a:pt x="95" y="140"/>
                    <a:pt x="95" y="150"/>
                  </a:cubicBezTo>
                  <a:cubicBezTo>
                    <a:pt x="0" y="150"/>
                    <a:pt x="0" y="150"/>
                    <a:pt x="0" y="150"/>
                  </a:cubicBezTo>
                  <a:cubicBezTo>
                    <a:pt x="0" y="145"/>
                    <a:pt x="0" y="145"/>
                    <a:pt x="0" y="145"/>
                  </a:cubicBezTo>
                  <a:cubicBezTo>
                    <a:pt x="17" y="135"/>
                    <a:pt x="27" y="120"/>
                    <a:pt x="42" y="104"/>
                  </a:cubicBezTo>
                  <a:cubicBezTo>
                    <a:pt x="58" y="88"/>
                    <a:pt x="73" y="67"/>
                    <a:pt x="73" y="47"/>
                  </a:cubicBezTo>
                  <a:cubicBezTo>
                    <a:pt x="73" y="26"/>
                    <a:pt x="63" y="16"/>
                    <a:pt x="42" y="16"/>
                  </a:cubicBezTo>
                  <a:cubicBezTo>
                    <a:pt x="27" y="16"/>
                    <a:pt x="17" y="26"/>
                    <a:pt x="12" y="37"/>
                  </a:cubicBezTo>
                  <a:cubicBezTo>
                    <a:pt x="6" y="31"/>
                    <a:pt x="6" y="31"/>
                    <a:pt x="6" y="31"/>
                  </a:cubicBezTo>
                  <a:cubicBezTo>
                    <a:pt x="17" y="16"/>
                    <a:pt x="17" y="16"/>
                    <a:pt x="17" y="16"/>
                  </a:cubicBezTo>
                  <a:cubicBezTo>
                    <a:pt x="27" y="6"/>
                    <a:pt x="37" y="0"/>
                    <a:pt x="53" y="0"/>
                  </a:cubicBezTo>
                  <a:cubicBezTo>
                    <a:pt x="73" y="0"/>
                    <a:pt x="89" y="16"/>
                    <a:pt x="89" y="42"/>
                  </a:cubicBezTo>
                  <a:cubicBezTo>
                    <a:pt x="89" y="62"/>
                    <a:pt x="83" y="72"/>
                    <a:pt x="58" y="98"/>
                  </a:cubicBezTo>
                  <a:cubicBezTo>
                    <a:pt x="27" y="135"/>
                    <a:pt x="27" y="135"/>
                    <a:pt x="27" y="135"/>
                  </a:cubicBezTo>
                  <a:cubicBezTo>
                    <a:pt x="68" y="135"/>
                    <a:pt x="68" y="135"/>
                    <a:pt x="68" y="135"/>
                  </a:cubicBezTo>
                  <a:cubicBezTo>
                    <a:pt x="83" y="135"/>
                    <a:pt x="89" y="135"/>
                    <a:pt x="95" y="120"/>
                  </a:cubicBezTo>
                  <a:lnTo>
                    <a:pt x="100" y="12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3" name="Freeform 289"/>
            <p:cNvSpPr>
              <a:spLocks noChangeArrowheads="1"/>
            </p:cNvSpPr>
            <p:nvPr/>
          </p:nvSpPr>
          <p:spPr bwMode="auto">
            <a:xfrm>
              <a:off x="7534551" y="8599807"/>
              <a:ext cx="15980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45 0 0"/>
                <a:gd name="G17" fmla="+- 140 0 0"/>
                <a:gd name="G18" fmla="+- 135 0 0"/>
                <a:gd name="G19" fmla="+- 135 0 0"/>
                <a:gd name="G20" fmla="+- 130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5 w 95"/>
                <a:gd name="T1" fmla="*/ 14 h 156"/>
                <a:gd name="T2" fmla="*/ 5 w 95"/>
                <a:gd name="T3" fmla="*/ 14 h 156"/>
                <a:gd name="T4" fmla="*/ 10 w 95"/>
                <a:gd name="T5" fmla="*/ 12 h 156"/>
                <a:gd name="T6" fmla="*/ 21 w 95"/>
                <a:gd name="T7" fmla="*/ 21 h 156"/>
                <a:gd name="T8" fmla="*/ 16 w 95"/>
                <a:gd name="T9" fmla="*/ 31 h 156"/>
                <a:gd name="T10" fmla="*/ 7 w 95"/>
                <a:gd name="T11" fmla="*/ 34 h 156"/>
                <a:gd name="T12" fmla="*/ 1 w 95"/>
                <a:gd name="T13" fmla="*/ 32 h 156"/>
                <a:gd name="T14" fmla="*/ 0 w 95"/>
                <a:gd name="T15" fmla="*/ 31 h 156"/>
                <a:gd name="T16" fmla="*/ 1 w 95"/>
                <a:gd name="T17" fmla="*/ 28 h 156"/>
                <a:gd name="T18" fmla="*/ 4 w 95"/>
                <a:gd name="T19" fmla="*/ 28 h 156"/>
                <a:gd name="T20" fmla="*/ 9 w 95"/>
                <a:gd name="T21" fmla="*/ 32 h 156"/>
                <a:gd name="T22" fmla="*/ 16 w 95"/>
                <a:gd name="T23" fmla="*/ 24 h 156"/>
                <a:gd name="T24" fmla="*/ 8 w 95"/>
                <a:gd name="T25" fmla="*/ 16 h 156"/>
                <a:gd name="T26" fmla="*/ 2 w 95"/>
                <a:gd name="T27" fmla="*/ 17 h 156"/>
                <a:gd name="T28" fmla="*/ 5 w 95"/>
                <a:gd name="T29" fmla="*/ 0 h 156"/>
                <a:gd name="T30" fmla="*/ 19 w 95"/>
                <a:gd name="T31" fmla="*/ 0 h 156"/>
                <a:gd name="T32" fmla="*/ 19 w 95"/>
                <a:gd name="T33" fmla="*/ 1 h 156"/>
                <a:gd name="T34" fmla="*/ 18 w 95"/>
                <a:gd name="T35" fmla="*/ 5 h 156"/>
                <a:gd name="T36" fmla="*/ 6 w 95"/>
                <a:gd name="T37" fmla="*/ 5 h 156"/>
                <a:gd name="T38" fmla="*/ 5 w 95"/>
                <a:gd name="T39" fmla="*/ 1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6">
                  <a:moveTo>
                    <a:pt x="21" y="62"/>
                  </a:moveTo>
                  <a:lnTo>
                    <a:pt x="21" y="62"/>
                  </a:lnTo>
                  <a:cubicBezTo>
                    <a:pt x="31" y="62"/>
                    <a:pt x="41" y="57"/>
                    <a:pt x="46" y="57"/>
                  </a:cubicBezTo>
                  <a:cubicBezTo>
                    <a:pt x="78" y="57"/>
                    <a:pt x="94" y="78"/>
                    <a:pt x="94" y="98"/>
                  </a:cubicBezTo>
                  <a:cubicBezTo>
                    <a:pt x="94" y="114"/>
                    <a:pt x="88" y="125"/>
                    <a:pt x="72" y="140"/>
                  </a:cubicBezTo>
                  <a:cubicBezTo>
                    <a:pt x="62" y="150"/>
                    <a:pt x="41" y="155"/>
                    <a:pt x="31" y="155"/>
                  </a:cubicBezTo>
                  <a:cubicBezTo>
                    <a:pt x="21" y="155"/>
                    <a:pt x="11" y="150"/>
                    <a:pt x="5" y="145"/>
                  </a:cubicBezTo>
                  <a:lnTo>
                    <a:pt x="0" y="140"/>
                  </a:lnTo>
                  <a:cubicBezTo>
                    <a:pt x="0" y="135"/>
                    <a:pt x="5" y="135"/>
                    <a:pt x="5" y="130"/>
                  </a:cubicBezTo>
                  <a:cubicBezTo>
                    <a:pt x="11" y="130"/>
                    <a:pt x="11" y="130"/>
                    <a:pt x="16" y="130"/>
                  </a:cubicBezTo>
                  <a:cubicBezTo>
                    <a:pt x="21" y="135"/>
                    <a:pt x="31" y="145"/>
                    <a:pt x="41" y="145"/>
                  </a:cubicBezTo>
                  <a:cubicBezTo>
                    <a:pt x="62" y="145"/>
                    <a:pt x="72" y="125"/>
                    <a:pt x="72" y="109"/>
                  </a:cubicBezTo>
                  <a:cubicBezTo>
                    <a:pt x="72" y="88"/>
                    <a:pt x="62" y="72"/>
                    <a:pt x="36" y="72"/>
                  </a:cubicBezTo>
                  <a:cubicBezTo>
                    <a:pt x="26" y="72"/>
                    <a:pt x="16" y="72"/>
                    <a:pt x="11" y="78"/>
                  </a:cubicBezTo>
                  <a:cubicBezTo>
                    <a:pt x="21" y="0"/>
                    <a:pt x="21" y="0"/>
                    <a:pt x="21" y="0"/>
                  </a:cubicBezTo>
                  <a:cubicBezTo>
                    <a:pt x="88" y="0"/>
                    <a:pt x="88" y="0"/>
                    <a:pt x="88" y="0"/>
                  </a:cubicBezTo>
                  <a:cubicBezTo>
                    <a:pt x="88" y="6"/>
                    <a:pt x="88" y="6"/>
                    <a:pt x="88" y="6"/>
                  </a:cubicBezTo>
                  <a:cubicBezTo>
                    <a:pt x="83" y="21"/>
                    <a:pt x="83" y="21"/>
                    <a:pt x="83" y="21"/>
                  </a:cubicBezTo>
                  <a:cubicBezTo>
                    <a:pt x="26" y="21"/>
                    <a:pt x="26" y="21"/>
                    <a:pt x="26" y="21"/>
                  </a:cubicBezTo>
                  <a:lnTo>
                    <a:pt x="21" y="6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4" name="Freeform 290"/>
            <p:cNvSpPr>
              <a:spLocks noChangeArrowheads="1"/>
            </p:cNvSpPr>
            <p:nvPr/>
          </p:nvSpPr>
          <p:spPr bwMode="auto">
            <a:xfrm>
              <a:off x="2356893" y="9326881"/>
              <a:ext cx="167795" cy="263665"/>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20 w 100"/>
                <a:gd name="T5" fmla="*/ 34 h 156"/>
                <a:gd name="T6" fmla="*/ 0 w 100"/>
                <a:gd name="T7" fmla="*/ 34 h 156"/>
                <a:gd name="T8" fmla="*/ 0 w 100"/>
                <a:gd name="T9" fmla="*/ 33 h 156"/>
                <a:gd name="T10" fmla="*/ 8 w 100"/>
                <a:gd name="T11" fmla="*/ 24 h 156"/>
                <a:gd name="T12" fmla="*/ 15 w 100"/>
                <a:gd name="T13" fmla="*/ 11 h 156"/>
                <a:gd name="T14" fmla="*/ 9 w 100"/>
                <a:gd name="T15" fmla="*/ 5 h 156"/>
                <a:gd name="T16" fmla="*/ 1 w 100"/>
                <a:gd name="T17" fmla="*/ 9 h 156"/>
                <a:gd name="T18" fmla="*/ 0 w 100"/>
                <a:gd name="T19" fmla="*/ 8 h 156"/>
                <a:gd name="T20" fmla="*/ 4 w 100"/>
                <a:gd name="T21" fmla="*/ 3 h 156"/>
                <a:gd name="T22" fmla="*/ 11 w 100"/>
                <a:gd name="T23" fmla="*/ 0 h 156"/>
                <a:gd name="T24" fmla="*/ 20 w 100"/>
                <a:gd name="T25" fmla="*/ 9 h 156"/>
                <a:gd name="T26" fmla="*/ 13 w 100"/>
                <a:gd name="T27" fmla="*/ 23 h 156"/>
                <a:gd name="T28" fmla="*/ 5 w 100"/>
                <a:gd name="T29" fmla="*/ 31 h 156"/>
                <a:gd name="T30" fmla="*/ 15 w 100"/>
                <a:gd name="T31" fmla="*/ 31 h 156"/>
                <a:gd name="T32" fmla="*/ 20 w 100"/>
                <a:gd name="T33" fmla="*/ 27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4"/>
                  </a:moveTo>
                  <a:lnTo>
                    <a:pt x="99" y="124"/>
                  </a:lnTo>
                  <a:cubicBezTo>
                    <a:pt x="94" y="135"/>
                    <a:pt x="94" y="145"/>
                    <a:pt x="89" y="155"/>
                  </a:cubicBezTo>
                  <a:cubicBezTo>
                    <a:pt x="0" y="155"/>
                    <a:pt x="0" y="155"/>
                    <a:pt x="0" y="155"/>
                  </a:cubicBezTo>
                  <a:cubicBezTo>
                    <a:pt x="0" y="150"/>
                    <a:pt x="0" y="150"/>
                    <a:pt x="0" y="150"/>
                  </a:cubicBezTo>
                  <a:cubicBezTo>
                    <a:pt x="11" y="135"/>
                    <a:pt x="26" y="124"/>
                    <a:pt x="37" y="109"/>
                  </a:cubicBezTo>
                  <a:cubicBezTo>
                    <a:pt x="53" y="94"/>
                    <a:pt x="68" y="72"/>
                    <a:pt x="68" y="52"/>
                  </a:cubicBezTo>
                  <a:cubicBezTo>
                    <a:pt x="68" y="31"/>
                    <a:pt x="58" y="21"/>
                    <a:pt x="42" y="21"/>
                  </a:cubicBezTo>
                  <a:cubicBezTo>
                    <a:pt x="21" y="21"/>
                    <a:pt x="11" y="31"/>
                    <a:pt x="6" y="41"/>
                  </a:cubicBezTo>
                  <a:cubicBezTo>
                    <a:pt x="0" y="36"/>
                    <a:pt x="0" y="36"/>
                    <a:pt x="0" y="36"/>
                  </a:cubicBezTo>
                  <a:cubicBezTo>
                    <a:pt x="16" y="16"/>
                    <a:pt x="16" y="16"/>
                    <a:pt x="16" y="16"/>
                  </a:cubicBezTo>
                  <a:cubicBezTo>
                    <a:pt x="21" y="11"/>
                    <a:pt x="32" y="0"/>
                    <a:pt x="48" y="0"/>
                  </a:cubicBezTo>
                  <a:cubicBezTo>
                    <a:pt x="68" y="0"/>
                    <a:pt x="89" y="16"/>
                    <a:pt x="89" y="41"/>
                  </a:cubicBezTo>
                  <a:cubicBezTo>
                    <a:pt x="89" y="62"/>
                    <a:pt x="78" y="78"/>
                    <a:pt x="58" y="104"/>
                  </a:cubicBezTo>
                  <a:cubicBezTo>
                    <a:pt x="21" y="140"/>
                    <a:pt x="21" y="140"/>
                    <a:pt x="21" y="140"/>
                  </a:cubicBezTo>
                  <a:cubicBezTo>
                    <a:pt x="68" y="140"/>
                    <a:pt x="68" y="140"/>
                    <a:pt x="68" y="140"/>
                  </a:cubicBezTo>
                  <a:cubicBezTo>
                    <a:pt x="78" y="140"/>
                    <a:pt x="83" y="135"/>
                    <a:pt x="89" y="124"/>
                  </a:cubicBezTo>
                  <a:lnTo>
                    <a:pt x="99"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5" name="Freeform 291"/>
            <p:cNvSpPr>
              <a:spLocks noChangeArrowheads="1"/>
            </p:cNvSpPr>
            <p:nvPr/>
          </p:nvSpPr>
          <p:spPr bwMode="auto">
            <a:xfrm>
              <a:off x="2564639" y="9326881"/>
              <a:ext cx="167795"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5 h 161"/>
                <a:gd name="T2" fmla="*/ 9 w 100"/>
                <a:gd name="T3" fmla="*/ 15 h 161"/>
                <a:gd name="T4" fmla="*/ 13 w 100"/>
                <a:gd name="T5" fmla="*/ 14 h 161"/>
                <a:gd name="T6" fmla="*/ 22 w 100"/>
                <a:gd name="T7" fmla="*/ 23 h 161"/>
                <a:gd name="T8" fmla="*/ 11 w 100"/>
                <a:gd name="T9" fmla="*/ 36 h 161"/>
                <a:gd name="T10" fmla="*/ 0 w 100"/>
                <a:gd name="T11" fmla="*/ 22 h 161"/>
                <a:gd name="T12" fmla="*/ 14 w 100"/>
                <a:gd name="T13" fmla="*/ 2 h 161"/>
                <a:gd name="T14" fmla="*/ 21 w 100"/>
                <a:gd name="T15" fmla="*/ 0 h 161"/>
                <a:gd name="T16" fmla="*/ 22 w 100"/>
                <a:gd name="T17" fmla="*/ 2 h 161"/>
                <a:gd name="T18" fmla="*/ 16 w 100"/>
                <a:gd name="T19" fmla="*/ 4 h 161"/>
                <a:gd name="T20" fmla="*/ 6 w 100"/>
                <a:gd name="T21" fmla="*/ 16 h 161"/>
                <a:gd name="T22" fmla="*/ 9 w 100"/>
                <a:gd name="T23" fmla="*/ 15 h 161"/>
                <a:gd name="T24" fmla="*/ 6 w 100"/>
                <a:gd name="T25" fmla="*/ 19 h 161"/>
                <a:gd name="T26" fmla="*/ 6 w 100"/>
                <a:gd name="T27" fmla="*/ 19 h 161"/>
                <a:gd name="T28" fmla="*/ 5 w 100"/>
                <a:gd name="T29" fmla="*/ 22 h 161"/>
                <a:gd name="T30" fmla="*/ 13 w 100"/>
                <a:gd name="T31" fmla="*/ 34 h 161"/>
                <a:gd name="T32" fmla="*/ 17 w 100"/>
                <a:gd name="T33" fmla="*/ 25 h 161"/>
                <a:gd name="T34" fmla="*/ 10 w 100"/>
                <a:gd name="T35" fmla="*/ 16 h 161"/>
                <a:gd name="T36" fmla="*/ 6 w 100"/>
                <a:gd name="T37" fmla="*/ 1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61">
                  <a:moveTo>
                    <a:pt x="42" y="67"/>
                  </a:moveTo>
                  <a:lnTo>
                    <a:pt x="42" y="67"/>
                  </a:lnTo>
                  <a:cubicBezTo>
                    <a:pt x="47" y="62"/>
                    <a:pt x="52" y="62"/>
                    <a:pt x="58" y="62"/>
                  </a:cubicBezTo>
                  <a:cubicBezTo>
                    <a:pt x="83" y="62"/>
                    <a:pt x="99" y="83"/>
                    <a:pt x="99" y="104"/>
                  </a:cubicBezTo>
                  <a:cubicBezTo>
                    <a:pt x="99" y="135"/>
                    <a:pt x="78" y="160"/>
                    <a:pt x="52" y="160"/>
                  </a:cubicBezTo>
                  <a:cubicBezTo>
                    <a:pt x="22" y="160"/>
                    <a:pt x="0" y="135"/>
                    <a:pt x="0" y="99"/>
                  </a:cubicBezTo>
                  <a:cubicBezTo>
                    <a:pt x="0" y="47"/>
                    <a:pt x="37" y="21"/>
                    <a:pt x="63" y="11"/>
                  </a:cubicBezTo>
                  <a:cubicBezTo>
                    <a:pt x="73" y="6"/>
                    <a:pt x="83" y="6"/>
                    <a:pt x="94" y="0"/>
                  </a:cubicBezTo>
                  <a:cubicBezTo>
                    <a:pt x="99" y="11"/>
                    <a:pt x="99" y="11"/>
                    <a:pt x="99" y="11"/>
                  </a:cubicBezTo>
                  <a:cubicBezTo>
                    <a:pt x="88" y="11"/>
                    <a:pt x="78" y="16"/>
                    <a:pt x="73" y="16"/>
                  </a:cubicBezTo>
                  <a:cubicBezTo>
                    <a:pt x="58" y="26"/>
                    <a:pt x="32" y="41"/>
                    <a:pt x="27" y="72"/>
                  </a:cubicBezTo>
                  <a:lnTo>
                    <a:pt x="42" y="67"/>
                  </a:lnTo>
                  <a:close/>
                  <a:moveTo>
                    <a:pt x="27" y="83"/>
                  </a:moveTo>
                  <a:lnTo>
                    <a:pt x="27" y="83"/>
                  </a:lnTo>
                  <a:cubicBezTo>
                    <a:pt x="27" y="89"/>
                    <a:pt x="22" y="94"/>
                    <a:pt x="22" y="99"/>
                  </a:cubicBezTo>
                  <a:cubicBezTo>
                    <a:pt x="22" y="124"/>
                    <a:pt x="37" y="150"/>
                    <a:pt x="58" y="150"/>
                  </a:cubicBezTo>
                  <a:cubicBezTo>
                    <a:pt x="73" y="150"/>
                    <a:pt x="78" y="130"/>
                    <a:pt x="78" y="114"/>
                  </a:cubicBezTo>
                  <a:cubicBezTo>
                    <a:pt x="78" y="94"/>
                    <a:pt x="68" y="72"/>
                    <a:pt x="47" y="72"/>
                  </a:cubicBezTo>
                  <a:cubicBezTo>
                    <a:pt x="37" y="72"/>
                    <a:pt x="32" y="78"/>
                    <a:pt x="27" y="83"/>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6" name="Freeform 292"/>
            <p:cNvSpPr>
              <a:spLocks noChangeArrowheads="1"/>
            </p:cNvSpPr>
            <p:nvPr/>
          </p:nvSpPr>
          <p:spPr bwMode="auto">
            <a:xfrm>
              <a:off x="3187876" y="9326881"/>
              <a:ext cx="159805" cy="263665"/>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G24" fmla="+- 41 0 0"/>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19 w 99"/>
                <a:gd name="T7" fmla="*/ 34 h 156"/>
                <a:gd name="T8" fmla="*/ 0 w 99"/>
                <a:gd name="T9" fmla="*/ 34 h 156"/>
                <a:gd name="T10" fmla="*/ 0 w 99"/>
                <a:gd name="T11" fmla="*/ 33 h 156"/>
                <a:gd name="T12" fmla="*/ 8 w 99"/>
                <a:gd name="T13" fmla="*/ 24 h 156"/>
                <a:gd name="T14" fmla="*/ 14 w 99"/>
                <a:gd name="T15" fmla="*/ 11 h 156"/>
                <a:gd name="T16" fmla="*/ 9 w 99"/>
                <a:gd name="T17" fmla="*/ 5 h 156"/>
                <a:gd name="T18" fmla="*/ 1 w 99"/>
                <a:gd name="T19" fmla="*/ 9 h 156"/>
                <a:gd name="T20" fmla="*/ 0 w 99"/>
                <a:gd name="T21" fmla="*/ 8 h 156"/>
                <a:gd name="T22" fmla="*/ 3 w 99"/>
                <a:gd name="T23" fmla="*/ 3 h 156"/>
                <a:gd name="T24" fmla="*/ 10 w 99"/>
                <a:gd name="T25" fmla="*/ 0 h 156"/>
                <a:gd name="T26" fmla="*/ 19 w 99"/>
                <a:gd name="T27" fmla="*/ 9 h 156"/>
                <a:gd name="T28" fmla="*/ 12 w 99"/>
                <a:gd name="T29" fmla="*/ 23 h 156"/>
                <a:gd name="T30" fmla="*/ 4 w 99"/>
                <a:gd name="T31" fmla="*/ 31 h 156"/>
                <a:gd name="T32" fmla="*/ 14 w 99"/>
                <a:gd name="T33" fmla="*/ 31 h 156"/>
                <a:gd name="T34" fmla="*/ 20 w 99"/>
                <a:gd name="T35" fmla="*/ 27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4"/>
                  </a:moveTo>
                  <a:lnTo>
                    <a:pt x="98" y="124"/>
                  </a:lnTo>
                  <a:cubicBezTo>
                    <a:pt x="93" y="135"/>
                    <a:pt x="93" y="145"/>
                    <a:pt x="88" y="155"/>
                  </a:cubicBezTo>
                  <a:cubicBezTo>
                    <a:pt x="0" y="155"/>
                    <a:pt x="0" y="155"/>
                    <a:pt x="0" y="155"/>
                  </a:cubicBezTo>
                  <a:cubicBezTo>
                    <a:pt x="0" y="150"/>
                    <a:pt x="0" y="150"/>
                    <a:pt x="0" y="150"/>
                  </a:cubicBezTo>
                  <a:cubicBezTo>
                    <a:pt x="10" y="135"/>
                    <a:pt x="25" y="124"/>
                    <a:pt x="36" y="109"/>
                  </a:cubicBezTo>
                  <a:cubicBezTo>
                    <a:pt x="52" y="94"/>
                    <a:pt x="67" y="72"/>
                    <a:pt x="67" y="52"/>
                  </a:cubicBezTo>
                  <a:cubicBezTo>
                    <a:pt x="67" y="31"/>
                    <a:pt x="57" y="21"/>
                    <a:pt x="41" y="21"/>
                  </a:cubicBezTo>
                  <a:cubicBezTo>
                    <a:pt x="25" y="21"/>
                    <a:pt x="15" y="31"/>
                    <a:pt x="5" y="41"/>
                  </a:cubicBezTo>
                  <a:cubicBezTo>
                    <a:pt x="0" y="36"/>
                    <a:pt x="0" y="36"/>
                    <a:pt x="0" y="36"/>
                  </a:cubicBezTo>
                  <a:cubicBezTo>
                    <a:pt x="15" y="16"/>
                    <a:pt x="15" y="16"/>
                    <a:pt x="15" y="16"/>
                  </a:cubicBezTo>
                  <a:cubicBezTo>
                    <a:pt x="20" y="11"/>
                    <a:pt x="36" y="0"/>
                    <a:pt x="46" y="0"/>
                  </a:cubicBezTo>
                  <a:cubicBezTo>
                    <a:pt x="67" y="0"/>
                    <a:pt x="88" y="16"/>
                    <a:pt x="88" y="41"/>
                  </a:cubicBezTo>
                  <a:cubicBezTo>
                    <a:pt x="88" y="62"/>
                    <a:pt x="77" y="78"/>
                    <a:pt x="57" y="104"/>
                  </a:cubicBezTo>
                  <a:cubicBezTo>
                    <a:pt x="20" y="140"/>
                    <a:pt x="20" y="140"/>
                    <a:pt x="20" y="140"/>
                  </a:cubicBezTo>
                  <a:cubicBezTo>
                    <a:pt x="67" y="140"/>
                    <a:pt x="67" y="140"/>
                    <a:pt x="67" y="140"/>
                  </a:cubicBezTo>
                  <a:cubicBezTo>
                    <a:pt x="83" y="140"/>
                    <a:pt x="83" y="135"/>
                    <a:pt x="93" y="124"/>
                  </a:cubicBezTo>
                  <a:lnTo>
                    <a:pt x="98" y="124"/>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7" name="Freeform 293"/>
            <p:cNvSpPr>
              <a:spLocks noChangeArrowheads="1"/>
            </p:cNvSpPr>
            <p:nvPr/>
          </p:nvSpPr>
          <p:spPr bwMode="auto">
            <a:xfrm>
              <a:off x="3403611" y="9334871"/>
              <a:ext cx="159805" cy="263665"/>
            </a:xfrm>
            <a:custGeom>
              <a:avLst/>
              <a:gdLst>
                <a:gd name="G0" fmla="+- 1 0 0"/>
                <a:gd name="G1" fmla="+- 1 0 0"/>
                <a:gd name="G2" fmla="+- 1 0 0"/>
                <a:gd name="G3" fmla="+- 1 0 0"/>
                <a:gd name="G4" fmla="+- 1 0 0"/>
                <a:gd name="G5" fmla="*/ 1 0 0"/>
                <a:gd name="T0" fmla="*/ 154 256 1"/>
                <a:gd name="T1" fmla="*/ 0 256 1"/>
                <a:gd name="G6" fmla="+- 0 T0 T1"/>
                <a:gd name="G7" fmla="cos G5 G6"/>
                <a:gd name="G8" fmla="*/ 1 0 0"/>
                <a:gd name="T2" fmla="*/ 154 256 1"/>
                <a:gd name="T3" fmla="*/ 0 256 1"/>
                <a:gd name="G9" fmla="+- 0 T2 T3"/>
                <a:gd name="G10" fmla="cos G8 G9"/>
                <a:gd name="G11" fmla="*/ 1 0 0"/>
                <a:gd name="T4" fmla="*/ 154 256 1"/>
                <a:gd name="T5" fmla="*/ 0 256 1"/>
                <a:gd name="G12" fmla="+- 0 T4 T5"/>
                <a:gd name="G13" fmla="cos G11 G12"/>
                <a:gd name="G14" fmla="*/ 1 0 0"/>
                <a:gd name="T6" fmla="*/ 149 256 1"/>
                <a:gd name="T7" fmla="*/ 0 256 1"/>
                <a:gd name="G15" fmla="+- 0 T6 T7"/>
                <a:gd name="G16" fmla="cos G14 G15"/>
                <a:gd name="G17" fmla="*/ 1 0 0"/>
                <a:gd name="T8" fmla="*/ 149 256 1"/>
                <a:gd name="T9" fmla="*/ 0 256 1"/>
                <a:gd name="G18" fmla="+- 0 T8 T9"/>
                <a:gd name="G19" fmla="cos G17 G18"/>
                <a:gd name="G20" fmla="*/ 1 0 0"/>
                <a:gd name="T10" fmla="*/ 149 256 1"/>
                <a:gd name="T11" fmla="*/ 0 256 1"/>
                <a:gd name="G21" fmla="+- 0 T10 T11"/>
                <a:gd name="G22" fmla="cos G20 G21"/>
                <a:gd name="G23" fmla="+- 1 0 0"/>
                <a:gd name="G24" fmla="+- 1 0 0"/>
                <a:gd name="G25" fmla="+- 1 0 0"/>
                <a:gd name="G26" fmla="+- 1 0 0"/>
                <a:gd name="G27" fmla="+- 1 0 0"/>
                <a:gd name="G28" fmla="+- 1 0 0"/>
                <a:gd name="G29" fmla="*/ 1 0 0"/>
                <a:gd name="G30" fmla="*/ 1 0 0"/>
                <a:gd name="T12" fmla="*/ 20 256 1"/>
                <a:gd name="T13" fmla="*/ 0 256 1"/>
                <a:gd name="G31" fmla="+- 0 T12 T13"/>
                <a:gd name="G32" fmla="cos G30 G31"/>
                <a:gd name="G33" fmla="+- 35 0 0"/>
                <a:gd name="G34" fmla="+- 35 0 0"/>
                <a:gd name="G35" fmla="+- 35 0 0"/>
                <a:gd name="G36" fmla="+- 35 0 0"/>
                <a:gd name="G37" fmla="+- 20 0 0"/>
                <a:gd name="G38" fmla="+- 10 0 0"/>
                <a:gd name="G39" fmla="*/ 1 0 0"/>
                <a:gd name="G40" fmla="+- 1 0 0"/>
                <a:gd name="G41" fmla="+- 1 0 0"/>
                <a:gd name="G42" fmla="+- 1 0 0"/>
                <a:gd name="G43" fmla="+- 1 0 0"/>
                <a:gd name="T14" fmla="*/ 21 w 99"/>
                <a:gd name="T15" fmla="*/ 1 h 155"/>
                <a:gd name="T16" fmla="*/ 21 w 99"/>
                <a:gd name="T17" fmla="*/ 1 h 155"/>
                <a:gd name="T18" fmla="*/ 7 w 99"/>
                <a:gd name="T19" fmla="*/ 33 h 155"/>
                <a:gd name="T20" fmla="*/ 2 w 99"/>
                <a:gd name="T21" fmla="*/ 34 h 155"/>
                <a:gd name="T22" fmla="*/ 2 w 99"/>
                <a:gd name="T23" fmla="*/ 33 h 155"/>
                <a:gd name="T24" fmla="*/ 18 w 99"/>
                <a:gd name="T25" fmla="*/ 3 h 155"/>
                <a:gd name="T26" fmla="*/ 7 w 99"/>
                <a:gd name="T27" fmla="*/ 3 h 155"/>
                <a:gd name="T28" fmla="*/ 1 w 99"/>
                <a:gd name="T29" fmla="*/ 8 h 155"/>
                <a:gd name="T30" fmla="*/ 0 w 99"/>
                <a:gd name="T31" fmla="*/ 8 h 155"/>
                <a:gd name="T32" fmla="*/ 1 w 99"/>
                <a:gd name="T33" fmla="*/ 0 h 155"/>
                <a:gd name="T34" fmla="*/ 21 w 99"/>
                <a:gd name="T35" fmla="*/ 0 h 155"/>
                <a:gd name="T36" fmla="*/ 21 w 99"/>
                <a:gd name="T37" fmla="*/ 1 h 155"/>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5">
                  <a:moveTo>
                    <a:pt x="98" y="5"/>
                  </a:moveTo>
                  <a:lnTo>
                    <a:pt x="98" y="5"/>
                  </a:lnTo>
                  <a:cubicBezTo>
                    <a:pt x="77" y="51"/>
                    <a:pt x="52" y="103"/>
                    <a:pt x="31" y="149"/>
                  </a:cubicBezTo>
                  <a:cubicBezTo>
                    <a:pt x="10" y="154"/>
                    <a:pt x="10" y="154"/>
                    <a:pt x="10" y="154"/>
                  </a:cubicBezTo>
                  <a:cubicBezTo>
                    <a:pt x="10" y="149"/>
                    <a:pt x="10" y="149"/>
                    <a:pt x="10" y="149"/>
                  </a:cubicBezTo>
                  <a:cubicBezTo>
                    <a:pt x="36" y="108"/>
                    <a:pt x="62" y="61"/>
                    <a:pt x="83" y="15"/>
                  </a:cubicBezTo>
                  <a:cubicBezTo>
                    <a:pt x="31" y="15"/>
                    <a:pt x="31" y="15"/>
                    <a:pt x="31" y="15"/>
                  </a:cubicBezTo>
                  <a:cubicBezTo>
                    <a:pt x="16" y="15"/>
                    <a:pt x="10" y="20"/>
                    <a:pt x="5" y="35"/>
                  </a:cubicBezTo>
                  <a:cubicBezTo>
                    <a:pt x="0" y="35"/>
                    <a:pt x="0" y="35"/>
                    <a:pt x="0" y="35"/>
                  </a:cubicBezTo>
                  <a:cubicBezTo>
                    <a:pt x="0" y="20"/>
                    <a:pt x="5" y="10"/>
                    <a:pt x="5" y="0"/>
                  </a:cubicBezTo>
                  <a:cubicBezTo>
                    <a:pt x="98" y="0"/>
                    <a:pt x="98" y="0"/>
                    <a:pt x="98" y="0"/>
                  </a:cubicBezTo>
                  <a:lnTo>
                    <a:pt x="98" y="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8" name="Freeform 294"/>
            <p:cNvSpPr>
              <a:spLocks noChangeArrowheads="1"/>
            </p:cNvSpPr>
            <p:nvPr/>
          </p:nvSpPr>
          <p:spPr bwMode="auto">
            <a:xfrm>
              <a:off x="4010868" y="9326881"/>
              <a:ext cx="159805" cy="263665"/>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4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7 h 156"/>
                <a:gd name="T2" fmla="*/ 21 w 99"/>
                <a:gd name="T3" fmla="*/ 27 h 156"/>
                <a:gd name="T4" fmla="*/ 19 w 99"/>
                <a:gd name="T5" fmla="*/ 34 h 156"/>
                <a:gd name="T6" fmla="*/ 0 w 99"/>
                <a:gd name="T7" fmla="*/ 34 h 156"/>
                <a:gd name="T8" fmla="*/ 0 w 99"/>
                <a:gd name="T9" fmla="*/ 33 h 156"/>
                <a:gd name="T10" fmla="*/ 8 w 99"/>
                <a:gd name="T11" fmla="*/ 24 h 156"/>
                <a:gd name="T12" fmla="*/ 14 w 99"/>
                <a:gd name="T13" fmla="*/ 11 h 156"/>
                <a:gd name="T14" fmla="*/ 9 w 99"/>
                <a:gd name="T15" fmla="*/ 5 h 156"/>
                <a:gd name="T16" fmla="*/ 1 w 99"/>
                <a:gd name="T17" fmla="*/ 9 h 156"/>
                <a:gd name="T18" fmla="*/ 0 w 99"/>
                <a:gd name="T19" fmla="*/ 8 h 156"/>
                <a:gd name="T20" fmla="*/ 3 w 99"/>
                <a:gd name="T21" fmla="*/ 3 h 156"/>
                <a:gd name="T22" fmla="*/ 10 w 99"/>
                <a:gd name="T23" fmla="*/ 0 h 156"/>
                <a:gd name="T24" fmla="*/ 19 w 99"/>
                <a:gd name="T25" fmla="*/ 9 h 156"/>
                <a:gd name="T26" fmla="*/ 12 w 99"/>
                <a:gd name="T27" fmla="*/ 23 h 156"/>
                <a:gd name="T28" fmla="*/ 4 w 99"/>
                <a:gd name="T29" fmla="*/ 31 h 156"/>
                <a:gd name="T30" fmla="*/ 14 w 99"/>
                <a:gd name="T31" fmla="*/ 31 h 156"/>
                <a:gd name="T32" fmla="*/ 20 w 99"/>
                <a:gd name="T33" fmla="*/ 27 h 156"/>
                <a:gd name="T34" fmla="*/ 21 w 99"/>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6">
                  <a:moveTo>
                    <a:pt x="98" y="124"/>
                  </a:moveTo>
                  <a:lnTo>
                    <a:pt x="98" y="124"/>
                  </a:lnTo>
                  <a:cubicBezTo>
                    <a:pt x="93" y="135"/>
                    <a:pt x="93" y="145"/>
                    <a:pt x="88" y="155"/>
                  </a:cubicBezTo>
                  <a:cubicBezTo>
                    <a:pt x="0" y="155"/>
                    <a:pt x="0" y="155"/>
                    <a:pt x="0" y="155"/>
                  </a:cubicBezTo>
                  <a:cubicBezTo>
                    <a:pt x="0" y="150"/>
                    <a:pt x="0" y="150"/>
                    <a:pt x="0" y="150"/>
                  </a:cubicBezTo>
                  <a:cubicBezTo>
                    <a:pt x="15" y="135"/>
                    <a:pt x="25" y="124"/>
                    <a:pt x="36" y="109"/>
                  </a:cubicBezTo>
                  <a:cubicBezTo>
                    <a:pt x="52" y="94"/>
                    <a:pt x="67" y="72"/>
                    <a:pt x="67" y="52"/>
                  </a:cubicBezTo>
                  <a:cubicBezTo>
                    <a:pt x="67" y="31"/>
                    <a:pt x="57" y="21"/>
                    <a:pt x="41" y="21"/>
                  </a:cubicBezTo>
                  <a:cubicBezTo>
                    <a:pt x="25" y="21"/>
                    <a:pt x="15" y="31"/>
                    <a:pt x="5" y="41"/>
                  </a:cubicBezTo>
                  <a:cubicBezTo>
                    <a:pt x="0" y="36"/>
                    <a:pt x="0" y="36"/>
                    <a:pt x="0" y="36"/>
                  </a:cubicBezTo>
                  <a:cubicBezTo>
                    <a:pt x="15" y="16"/>
                    <a:pt x="15" y="16"/>
                    <a:pt x="15" y="16"/>
                  </a:cubicBezTo>
                  <a:cubicBezTo>
                    <a:pt x="20" y="11"/>
                    <a:pt x="36" y="0"/>
                    <a:pt x="46" y="0"/>
                  </a:cubicBezTo>
                  <a:cubicBezTo>
                    <a:pt x="67" y="0"/>
                    <a:pt x="88" y="16"/>
                    <a:pt x="88" y="41"/>
                  </a:cubicBezTo>
                  <a:cubicBezTo>
                    <a:pt x="88" y="62"/>
                    <a:pt x="78" y="78"/>
                    <a:pt x="57" y="104"/>
                  </a:cubicBezTo>
                  <a:cubicBezTo>
                    <a:pt x="20" y="140"/>
                    <a:pt x="20" y="140"/>
                    <a:pt x="20" y="140"/>
                  </a:cubicBezTo>
                  <a:cubicBezTo>
                    <a:pt x="67" y="140"/>
                    <a:pt x="67" y="140"/>
                    <a:pt x="67" y="140"/>
                  </a:cubicBezTo>
                  <a:cubicBezTo>
                    <a:pt x="83" y="140"/>
                    <a:pt x="83" y="135"/>
                    <a:pt x="93" y="124"/>
                  </a:cubicBezTo>
                  <a:lnTo>
                    <a:pt x="98" y="124"/>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9" name="Freeform 295"/>
            <p:cNvSpPr>
              <a:spLocks noChangeArrowheads="1"/>
            </p:cNvSpPr>
            <p:nvPr/>
          </p:nvSpPr>
          <p:spPr bwMode="auto">
            <a:xfrm>
              <a:off x="4226603" y="9326881"/>
              <a:ext cx="151813"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5 0 0"/>
                <a:gd name="G16" fmla="+- 119 0 0"/>
                <a:gd name="G17" fmla="+- 109 0 0"/>
                <a:gd name="G18" fmla="+- 99 0 0"/>
                <a:gd name="G19" fmla="*/ 1 0 0"/>
                <a:gd name="T0" fmla="*/ 94 256 1"/>
                <a:gd name="T1" fmla="*/ 0 256 1"/>
                <a:gd name="G20" fmla="+- 0 T0 T1"/>
                <a:gd name="G21" fmla="cos G19 G20"/>
                <a:gd name="G22" fmla="*/ 1 0 0"/>
                <a:gd name="G23" fmla="+- 1 0 0"/>
                <a:gd name="G24" fmla="+- 1 0 0"/>
                <a:gd name="G25" fmla="*/ 1 0 0"/>
                <a:gd name="G26" fmla="+- 57 0 0"/>
                <a:gd name="G27" fmla="+- 41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61"/>
                <a:gd name="T4" fmla="*/ 19 w 94"/>
                <a:gd name="T5" fmla="*/ 8 h 161"/>
                <a:gd name="T6" fmla="*/ 18 w 94"/>
                <a:gd name="T7" fmla="*/ 13 h 161"/>
                <a:gd name="T8" fmla="*/ 13 w 94"/>
                <a:gd name="T9" fmla="*/ 16 h 161"/>
                <a:gd name="T10" fmla="*/ 20 w 94"/>
                <a:gd name="T11" fmla="*/ 25 h 161"/>
                <a:gd name="T12" fmla="*/ 10 w 94"/>
                <a:gd name="T13" fmla="*/ 36 h 161"/>
                <a:gd name="T14" fmla="*/ 0 w 94"/>
                <a:gd name="T15" fmla="*/ 27 h 161"/>
                <a:gd name="T16" fmla="*/ 2 w 94"/>
                <a:gd name="T17" fmla="*/ 21 h 161"/>
                <a:gd name="T18" fmla="*/ 6 w 94"/>
                <a:gd name="T19" fmla="*/ 17 h 161"/>
                <a:gd name="T20" fmla="*/ 1 w 94"/>
                <a:gd name="T21" fmla="*/ 9 h 161"/>
                <a:gd name="T22" fmla="*/ 10 w 94"/>
                <a:gd name="T23" fmla="*/ 0 h 161"/>
                <a:gd name="T24" fmla="*/ 19 w 94"/>
                <a:gd name="T25" fmla="*/ 8 h 161"/>
                <a:gd name="T26" fmla="*/ 15 w 94"/>
                <a:gd name="T27" fmla="*/ 27 h 161"/>
                <a:gd name="T28" fmla="*/ 15 w 94"/>
                <a:gd name="T29" fmla="*/ 27 h 161"/>
                <a:gd name="T30" fmla="*/ 8 w 94"/>
                <a:gd name="T31" fmla="*/ 19 h 161"/>
                <a:gd name="T32" fmla="*/ 4 w 94"/>
                <a:gd name="T33" fmla="*/ 25 h 161"/>
                <a:gd name="T34" fmla="*/ 10 w 94"/>
                <a:gd name="T35" fmla="*/ 34 h 161"/>
                <a:gd name="T36" fmla="*/ 15 w 94"/>
                <a:gd name="T37" fmla="*/ 27 h 161"/>
                <a:gd name="T38" fmla="*/ 5 w 94"/>
                <a:gd name="T39" fmla="*/ 8 h 161"/>
                <a:gd name="T40" fmla="*/ 5 w 94"/>
                <a:gd name="T41" fmla="*/ 8 h 161"/>
                <a:gd name="T42" fmla="*/ 12 w 94"/>
                <a:gd name="T43" fmla="*/ 15 h 161"/>
                <a:gd name="T44" fmla="*/ 14 w 94"/>
                <a:gd name="T45" fmla="*/ 9 h 161"/>
                <a:gd name="T46" fmla="*/ 10 w 94"/>
                <a:gd name="T47" fmla="*/ 2 h 161"/>
                <a:gd name="T48" fmla="*/ 5 w 94"/>
                <a:gd name="T49" fmla="*/ 8 h 16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61">
                  <a:moveTo>
                    <a:pt x="88" y="36"/>
                  </a:moveTo>
                  <a:lnTo>
                    <a:pt x="88" y="36"/>
                  </a:lnTo>
                  <a:cubicBezTo>
                    <a:pt x="88" y="47"/>
                    <a:pt x="83" y="52"/>
                    <a:pt x="83" y="57"/>
                  </a:cubicBezTo>
                  <a:cubicBezTo>
                    <a:pt x="78" y="62"/>
                    <a:pt x="72" y="67"/>
                    <a:pt x="62" y="72"/>
                  </a:cubicBezTo>
                  <a:cubicBezTo>
                    <a:pt x="78" y="83"/>
                    <a:pt x="93" y="94"/>
                    <a:pt x="93" y="114"/>
                  </a:cubicBezTo>
                  <a:cubicBezTo>
                    <a:pt x="93" y="145"/>
                    <a:pt x="67" y="160"/>
                    <a:pt x="47" y="160"/>
                  </a:cubicBezTo>
                  <a:cubicBezTo>
                    <a:pt x="20" y="160"/>
                    <a:pt x="0" y="145"/>
                    <a:pt x="0" y="119"/>
                  </a:cubicBezTo>
                  <a:cubicBezTo>
                    <a:pt x="0" y="109"/>
                    <a:pt x="5" y="99"/>
                    <a:pt x="10" y="94"/>
                  </a:cubicBezTo>
                  <a:cubicBezTo>
                    <a:pt x="15" y="94"/>
                    <a:pt x="25" y="83"/>
                    <a:pt x="30" y="78"/>
                  </a:cubicBezTo>
                  <a:cubicBezTo>
                    <a:pt x="15" y="72"/>
                    <a:pt x="5" y="57"/>
                    <a:pt x="5" y="41"/>
                  </a:cubicBezTo>
                  <a:cubicBezTo>
                    <a:pt x="5" y="21"/>
                    <a:pt x="20" y="0"/>
                    <a:pt x="47" y="0"/>
                  </a:cubicBezTo>
                  <a:cubicBezTo>
                    <a:pt x="72" y="0"/>
                    <a:pt x="88" y="21"/>
                    <a:pt x="88" y="36"/>
                  </a:cubicBezTo>
                  <a:close/>
                  <a:moveTo>
                    <a:pt x="72" y="119"/>
                  </a:moveTo>
                  <a:lnTo>
                    <a:pt x="72" y="119"/>
                  </a:lnTo>
                  <a:cubicBezTo>
                    <a:pt x="72" y="104"/>
                    <a:pt x="57" y="94"/>
                    <a:pt x="36" y="83"/>
                  </a:cubicBezTo>
                  <a:cubicBezTo>
                    <a:pt x="25" y="94"/>
                    <a:pt x="20" y="104"/>
                    <a:pt x="20" y="114"/>
                  </a:cubicBezTo>
                  <a:cubicBezTo>
                    <a:pt x="20" y="140"/>
                    <a:pt x="30" y="150"/>
                    <a:pt x="47" y="150"/>
                  </a:cubicBezTo>
                  <a:cubicBezTo>
                    <a:pt x="62" y="150"/>
                    <a:pt x="72" y="140"/>
                    <a:pt x="72" y="119"/>
                  </a:cubicBezTo>
                  <a:close/>
                  <a:moveTo>
                    <a:pt x="25" y="36"/>
                  </a:moveTo>
                  <a:lnTo>
                    <a:pt x="25" y="36"/>
                  </a:lnTo>
                  <a:cubicBezTo>
                    <a:pt x="25" y="52"/>
                    <a:pt x="36" y="62"/>
                    <a:pt x="57" y="67"/>
                  </a:cubicBezTo>
                  <a:cubicBezTo>
                    <a:pt x="62" y="62"/>
                    <a:pt x="67" y="52"/>
                    <a:pt x="67" y="41"/>
                  </a:cubicBezTo>
                  <a:cubicBezTo>
                    <a:pt x="67" y="21"/>
                    <a:pt x="57" y="11"/>
                    <a:pt x="47" y="11"/>
                  </a:cubicBezTo>
                  <a:cubicBezTo>
                    <a:pt x="30" y="11"/>
                    <a:pt x="25" y="21"/>
                    <a:pt x="25" y="36"/>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0" name="Freeform 296"/>
            <p:cNvSpPr>
              <a:spLocks noChangeArrowheads="1"/>
            </p:cNvSpPr>
            <p:nvPr/>
          </p:nvSpPr>
          <p:spPr bwMode="auto">
            <a:xfrm>
              <a:off x="4841850" y="9326881"/>
              <a:ext cx="159805" cy="263665"/>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4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7 h 156"/>
                <a:gd name="T2" fmla="*/ 21 w 99"/>
                <a:gd name="T3" fmla="*/ 27 h 156"/>
                <a:gd name="T4" fmla="*/ 19 w 99"/>
                <a:gd name="T5" fmla="*/ 34 h 156"/>
                <a:gd name="T6" fmla="*/ 0 w 99"/>
                <a:gd name="T7" fmla="*/ 34 h 156"/>
                <a:gd name="T8" fmla="*/ 0 w 99"/>
                <a:gd name="T9" fmla="*/ 33 h 156"/>
                <a:gd name="T10" fmla="*/ 8 w 99"/>
                <a:gd name="T11" fmla="*/ 24 h 156"/>
                <a:gd name="T12" fmla="*/ 14 w 99"/>
                <a:gd name="T13" fmla="*/ 11 h 156"/>
                <a:gd name="T14" fmla="*/ 9 w 99"/>
                <a:gd name="T15" fmla="*/ 5 h 156"/>
                <a:gd name="T16" fmla="*/ 1 w 99"/>
                <a:gd name="T17" fmla="*/ 9 h 156"/>
                <a:gd name="T18" fmla="*/ 0 w 99"/>
                <a:gd name="T19" fmla="*/ 8 h 156"/>
                <a:gd name="T20" fmla="*/ 3 w 99"/>
                <a:gd name="T21" fmla="*/ 3 h 156"/>
                <a:gd name="T22" fmla="*/ 10 w 99"/>
                <a:gd name="T23" fmla="*/ 0 h 156"/>
                <a:gd name="T24" fmla="*/ 19 w 99"/>
                <a:gd name="T25" fmla="*/ 9 h 156"/>
                <a:gd name="T26" fmla="*/ 12 w 99"/>
                <a:gd name="T27" fmla="*/ 23 h 156"/>
                <a:gd name="T28" fmla="*/ 4 w 99"/>
                <a:gd name="T29" fmla="*/ 31 h 156"/>
                <a:gd name="T30" fmla="*/ 14 w 99"/>
                <a:gd name="T31" fmla="*/ 31 h 156"/>
                <a:gd name="T32" fmla="*/ 20 w 99"/>
                <a:gd name="T33" fmla="*/ 27 h 156"/>
                <a:gd name="T34" fmla="*/ 21 w 99"/>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6">
                  <a:moveTo>
                    <a:pt x="98" y="124"/>
                  </a:moveTo>
                  <a:lnTo>
                    <a:pt x="98" y="124"/>
                  </a:lnTo>
                  <a:cubicBezTo>
                    <a:pt x="93" y="135"/>
                    <a:pt x="93" y="145"/>
                    <a:pt x="88" y="155"/>
                  </a:cubicBezTo>
                  <a:cubicBezTo>
                    <a:pt x="0" y="155"/>
                    <a:pt x="0" y="155"/>
                    <a:pt x="0" y="155"/>
                  </a:cubicBezTo>
                  <a:cubicBezTo>
                    <a:pt x="0" y="150"/>
                    <a:pt x="0" y="150"/>
                    <a:pt x="0" y="150"/>
                  </a:cubicBezTo>
                  <a:cubicBezTo>
                    <a:pt x="15" y="135"/>
                    <a:pt x="26" y="124"/>
                    <a:pt x="36" y="109"/>
                  </a:cubicBezTo>
                  <a:cubicBezTo>
                    <a:pt x="51" y="94"/>
                    <a:pt x="67" y="72"/>
                    <a:pt x="67" y="52"/>
                  </a:cubicBezTo>
                  <a:cubicBezTo>
                    <a:pt x="67" y="31"/>
                    <a:pt x="56" y="21"/>
                    <a:pt x="41" y="21"/>
                  </a:cubicBezTo>
                  <a:cubicBezTo>
                    <a:pt x="26" y="21"/>
                    <a:pt x="15" y="31"/>
                    <a:pt x="5" y="41"/>
                  </a:cubicBezTo>
                  <a:cubicBezTo>
                    <a:pt x="0" y="36"/>
                    <a:pt x="0" y="36"/>
                    <a:pt x="0" y="36"/>
                  </a:cubicBezTo>
                  <a:cubicBezTo>
                    <a:pt x="15" y="16"/>
                    <a:pt x="15" y="16"/>
                    <a:pt x="15" y="16"/>
                  </a:cubicBezTo>
                  <a:cubicBezTo>
                    <a:pt x="26" y="11"/>
                    <a:pt x="36" y="0"/>
                    <a:pt x="46" y="0"/>
                  </a:cubicBezTo>
                  <a:cubicBezTo>
                    <a:pt x="67" y="0"/>
                    <a:pt x="88" y="16"/>
                    <a:pt x="88" y="41"/>
                  </a:cubicBezTo>
                  <a:cubicBezTo>
                    <a:pt x="88" y="62"/>
                    <a:pt x="78" y="78"/>
                    <a:pt x="56" y="104"/>
                  </a:cubicBezTo>
                  <a:cubicBezTo>
                    <a:pt x="20" y="140"/>
                    <a:pt x="20" y="140"/>
                    <a:pt x="20" y="140"/>
                  </a:cubicBezTo>
                  <a:cubicBezTo>
                    <a:pt x="67" y="140"/>
                    <a:pt x="67" y="140"/>
                    <a:pt x="67" y="140"/>
                  </a:cubicBezTo>
                  <a:cubicBezTo>
                    <a:pt x="83" y="140"/>
                    <a:pt x="83" y="135"/>
                    <a:pt x="93" y="124"/>
                  </a:cubicBezTo>
                  <a:lnTo>
                    <a:pt x="98" y="124"/>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1" name="Freeform 297"/>
            <p:cNvSpPr>
              <a:spLocks noChangeArrowheads="1"/>
            </p:cNvSpPr>
            <p:nvPr/>
          </p:nvSpPr>
          <p:spPr bwMode="auto">
            <a:xfrm>
              <a:off x="5057586" y="9326881"/>
              <a:ext cx="151813" cy="279644"/>
            </a:xfrm>
            <a:custGeom>
              <a:avLst/>
              <a:gdLst>
                <a:gd name="G0" fmla="+- 1 0 0"/>
                <a:gd name="G1" fmla="+- 1 0 0"/>
                <a:gd name="G2" fmla="+- 1 0 0"/>
                <a:gd name="G3" fmla="+- 1 0 0"/>
                <a:gd name="G4" fmla="+- 1 0 0"/>
                <a:gd name="G5" fmla="+- 1 0 0"/>
                <a:gd name="G6" fmla="*/ 1 0 0"/>
                <a:gd name="T0" fmla="*/ 160 256 1"/>
                <a:gd name="T1" fmla="*/ 0 256 1"/>
                <a:gd name="G7" fmla="+- 0 T0 T1"/>
                <a:gd name="G8" fmla="cos G6 G7"/>
                <a:gd name="G9" fmla="+- 160 0 0"/>
                <a:gd name="G10" fmla="+- 150 0 0"/>
                <a:gd name="G11" fmla="+- 150 0 0"/>
                <a:gd name="G12" fmla="+- 150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0 w 94"/>
                <a:gd name="T3" fmla="*/ 14 h 161"/>
                <a:gd name="T4" fmla="*/ 20 w 94"/>
                <a:gd name="T5" fmla="*/ 14 h 161"/>
                <a:gd name="T6" fmla="*/ 8 w 94"/>
                <a:gd name="T7" fmla="*/ 34 h 161"/>
                <a:gd name="T8" fmla="*/ 1 w 94"/>
                <a:gd name="T9" fmla="*/ 36 h 161"/>
                <a:gd name="T10" fmla="*/ 1 w 94"/>
                <a:gd name="T11" fmla="*/ 34 h 161"/>
                <a:gd name="T12" fmla="*/ 16 w 94"/>
                <a:gd name="T13" fmla="*/ 19 h 161"/>
                <a:gd name="T14" fmla="*/ 12 w 94"/>
                <a:gd name="T15" fmla="*/ 21 h 161"/>
                <a:gd name="T16" fmla="*/ 9 w 94"/>
                <a:gd name="T17" fmla="*/ 22 h 161"/>
                <a:gd name="T18" fmla="*/ 0 w 94"/>
                <a:gd name="T19" fmla="*/ 12 h 161"/>
                <a:gd name="T20" fmla="*/ 10 w 94"/>
                <a:gd name="T21" fmla="*/ 0 h 161"/>
                <a:gd name="T22" fmla="*/ 20 w 94"/>
                <a:gd name="T23" fmla="*/ 14 h 161"/>
                <a:gd name="T24" fmla="*/ 4 w 94"/>
                <a:gd name="T25" fmla="*/ 11 h 161"/>
                <a:gd name="T26" fmla="*/ 4 w 94"/>
                <a:gd name="T27" fmla="*/ 11 h 161"/>
                <a:gd name="T28" fmla="*/ 11 w 94"/>
                <a:gd name="T29" fmla="*/ 19 h 161"/>
                <a:gd name="T30" fmla="*/ 16 w 94"/>
                <a:gd name="T31" fmla="*/ 17 h 161"/>
                <a:gd name="T32" fmla="*/ 16 w 94"/>
                <a:gd name="T33" fmla="*/ 14 h 161"/>
                <a:gd name="T34" fmla="*/ 10 w 94"/>
                <a:gd name="T35" fmla="*/ 2 h 161"/>
                <a:gd name="T36" fmla="*/ 4 w 94"/>
                <a:gd name="T37" fmla="*/ 11 h 16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161">
                  <a:moveTo>
                    <a:pt x="93" y="62"/>
                  </a:moveTo>
                  <a:lnTo>
                    <a:pt x="93" y="62"/>
                  </a:lnTo>
                  <a:cubicBezTo>
                    <a:pt x="93" y="109"/>
                    <a:pt x="73" y="140"/>
                    <a:pt x="37" y="150"/>
                  </a:cubicBezTo>
                  <a:cubicBezTo>
                    <a:pt x="26" y="155"/>
                    <a:pt x="10" y="160"/>
                    <a:pt x="5" y="160"/>
                  </a:cubicBezTo>
                  <a:cubicBezTo>
                    <a:pt x="5" y="150"/>
                    <a:pt x="5" y="150"/>
                    <a:pt x="5" y="150"/>
                  </a:cubicBezTo>
                  <a:cubicBezTo>
                    <a:pt x="37" y="145"/>
                    <a:pt x="62" y="124"/>
                    <a:pt x="73" y="83"/>
                  </a:cubicBezTo>
                  <a:cubicBezTo>
                    <a:pt x="57" y="94"/>
                    <a:pt x="57" y="94"/>
                    <a:pt x="57" y="94"/>
                  </a:cubicBezTo>
                  <a:cubicBezTo>
                    <a:pt x="52" y="99"/>
                    <a:pt x="47" y="99"/>
                    <a:pt x="42" y="99"/>
                  </a:cubicBezTo>
                  <a:cubicBezTo>
                    <a:pt x="15" y="99"/>
                    <a:pt x="0" y="78"/>
                    <a:pt x="0" y="52"/>
                  </a:cubicBezTo>
                  <a:cubicBezTo>
                    <a:pt x="0" y="31"/>
                    <a:pt x="15" y="0"/>
                    <a:pt x="47" y="0"/>
                  </a:cubicBezTo>
                  <a:cubicBezTo>
                    <a:pt x="78" y="0"/>
                    <a:pt x="93" y="31"/>
                    <a:pt x="93" y="62"/>
                  </a:cubicBezTo>
                  <a:close/>
                  <a:moveTo>
                    <a:pt x="20" y="47"/>
                  </a:moveTo>
                  <a:lnTo>
                    <a:pt x="20" y="47"/>
                  </a:lnTo>
                  <a:cubicBezTo>
                    <a:pt x="20" y="67"/>
                    <a:pt x="31" y="83"/>
                    <a:pt x="52" y="83"/>
                  </a:cubicBezTo>
                  <a:cubicBezTo>
                    <a:pt x="62" y="83"/>
                    <a:pt x="67" y="83"/>
                    <a:pt x="73" y="78"/>
                  </a:cubicBezTo>
                  <a:cubicBezTo>
                    <a:pt x="73" y="72"/>
                    <a:pt x="73" y="67"/>
                    <a:pt x="73" y="62"/>
                  </a:cubicBezTo>
                  <a:cubicBezTo>
                    <a:pt x="73" y="41"/>
                    <a:pt x="67" y="11"/>
                    <a:pt x="47" y="11"/>
                  </a:cubicBezTo>
                  <a:cubicBezTo>
                    <a:pt x="26" y="11"/>
                    <a:pt x="20" y="31"/>
                    <a:pt x="20" y="47"/>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2" name="Freeform 298"/>
            <p:cNvSpPr>
              <a:spLocks noChangeArrowheads="1"/>
            </p:cNvSpPr>
            <p:nvPr/>
          </p:nvSpPr>
          <p:spPr bwMode="auto">
            <a:xfrm>
              <a:off x="5672833" y="9326881"/>
              <a:ext cx="143824" cy="279644"/>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55 0 0"/>
                <a:gd name="G28" fmla="+- 150 0 0"/>
                <a:gd name="G29" fmla="+- 145 0 0"/>
                <a:gd name="G30" fmla="+- 145 0 0"/>
                <a:gd name="G31" fmla="+- 140 0 0"/>
                <a:gd name="G32" fmla="+- 140 0 0"/>
                <a:gd name="G33" fmla="+- 135 0 0"/>
                <a:gd name="G34" fmla="+- 135 0 0"/>
                <a:gd name="G35" fmla="+- 135 0 0"/>
                <a:gd name="G36" fmla="*/ 1 0 0"/>
                <a:gd name="T0" fmla="*/ 130 256 1"/>
                <a:gd name="T1" fmla="*/ 0 256 1"/>
                <a:gd name="G37" fmla="+- 0 T0 T1"/>
                <a:gd name="G38" fmla="cos G36 G37"/>
                <a:gd name="G39" fmla="*/ 1 0 0"/>
                <a:gd name="T2" fmla="*/ 135 256 1"/>
                <a:gd name="T3" fmla="*/ 0 256 1"/>
                <a:gd name="G40" fmla="+- 0 T2 T3"/>
                <a:gd name="G41" fmla="cos G39 G4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4" fmla="*/ 36 256 1"/>
                <a:gd name="T5" fmla="*/ 0 256 1"/>
                <a:gd name="G66" fmla="+- 0 T4 T5"/>
                <a:gd name="G67" fmla="cos G65 G66"/>
                <a:gd name="G68" fmla="+- 31 0 0"/>
                <a:gd name="T6" fmla="*/ 1 w 89"/>
                <a:gd name="T7" fmla="*/ 7 h 161"/>
                <a:gd name="T8" fmla="*/ 1 w 89"/>
                <a:gd name="T9" fmla="*/ 7 h 161"/>
                <a:gd name="T10" fmla="*/ 3 w 89"/>
                <a:gd name="T11" fmla="*/ 4 h 161"/>
                <a:gd name="T12" fmla="*/ 10 w 89"/>
                <a:gd name="T13" fmla="*/ 0 h 161"/>
                <a:gd name="T14" fmla="*/ 18 w 89"/>
                <a:gd name="T15" fmla="*/ 8 h 161"/>
                <a:gd name="T16" fmla="*/ 16 w 89"/>
                <a:gd name="T17" fmla="*/ 12 h 161"/>
                <a:gd name="T18" fmla="*/ 12 w 89"/>
                <a:gd name="T19" fmla="*/ 14 h 161"/>
                <a:gd name="T20" fmla="*/ 12 w 89"/>
                <a:gd name="T21" fmla="*/ 15 h 161"/>
                <a:gd name="T22" fmla="*/ 19 w 89"/>
                <a:gd name="T23" fmla="*/ 23 h 161"/>
                <a:gd name="T24" fmla="*/ 6 w 89"/>
                <a:gd name="T25" fmla="*/ 36 h 161"/>
                <a:gd name="T26" fmla="*/ 1 w 89"/>
                <a:gd name="T27" fmla="*/ 34 h 161"/>
                <a:gd name="T28" fmla="*/ 0 w 89"/>
                <a:gd name="T29" fmla="*/ 31 h 161"/>
                <a:gd name="T30" fmla="*/ 1 w 89"/>
                <a:gd name="T31" fmla="*/ 30 h 161"/>
                <a:gd name="T32" fmla="*/ 2 w 89"/>
                <a:gd name="T33" fmla="*/ 30 h 161"/>
                <a:gd name="T34" fmla="*/ 9 w 89"/>
                <a:gd name="T35" fmla="*/ 32 h 161"/>
                <a:gd name="T36" fmla="*/ 15 w 89"/>
                <a:gd name="T37" fmla="*/ 24 h 161"/>
                <a:gd name="T38" fmla="*/ 8 w 89"/>
                <a:gd name="T39" fmla="*/ 17 h 161"/>
                <a:gd name="T40" fmla="*/ 4 w 89"/>
                <a:gd name="T41" fmla="*/ 19 h 161"/>
                <a:gd name="T42" fmla="*/ 4 w 89"/>
                <a:gd name="T43" fmla="*/ 16 h 161"/>
                <a:gd name="T44" fmla="*/ 13 w 89"/>
                <a:gd name="T45" fmla="*/ 9 h 161"/>
                <a:gd name="T46" fmla="*/ 8 w 89"/>
                <a:gd name="T47" fmla="*/ 4 h 161"/>
                <a:gd name="T48" fmla="*/ 2 w 89"/>
                <a:gd name="T49" fmla="*/ 8 h 161"/>
                <a:gd name="T50" fmla="*/ 1 w 89"/>
                <a:gd name="T51" fmla="*/ 7 h 161"/>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 h="161">
                  <a:moveTo>
                    <a:pt x="5" y="31"/>
                  </a:moveTo>
                  <a:lnTo>
                    <a:pt x="5" y="31"/>
                  </a:lnTo>
                  <a:cubicBezTo>
                    <a:pt x="16" y="16"/>
                    <a:pt x="16" y="16"/>
                    <a:pt x="16" y="16"/>
                  </a:cubicBezTo>
                  <a:cubicBezTo>
                    <a:pt x="21" y="11"/>
                    <a:pt x="31" y="0"/>
                    <a:pt x="46" y="0"/>
                  </a:cubicBezTo>
                  <a:cubicBezTo>
                    <a:pt x="68" y="0"/>
                    <a:pt x="83" y="16"/>
                    <a:pt x="83" y="36"/>
                  </a:cubicBezTo>
                  <a:cubicBezTo>
                    <a:pt x="83" y="41"/>
                    <a:pt x="78" y="47"/>
                    <a:pt x="73" y="52"/>
                  </a:cubicBezTo>
                  <a:cubicBezTo>
                    <a:pt x="68" y="57"/>
                    <a:pt x="62" y="62"/>
                    <a:pt x="57" y="62"/>
                  </a:cubicBezTo>
                  <a:cubicBezTo>
                    <a:pt x="57" y="67"/>
                    <a:pt x="57" y="67"/>
                    <a:pt x="57" y="67"/>
                  </a:cubicBezTo>
                  <a:cubicBezTo>
                    <a:pt x="78" y="67"/>
                    <a:pt x="88" y="83"/>
                    <a:pt x="88" y="104"/>
                  </a:cubicBezTo>
                  <a:cubicBezTo>
                    <a:pt x="88" y="140"/>
                    <a:pt x="46" y="160"/>
                    <a:pt x="26" y="160"/>
                  </a:cubicBezTo>
                  <a:cubicBezTo>
                    <a:pt x="16" y="160"/>
                    <a:pt x="5" y="155"/>
                    <a:pt x="5" y="150"/>
                  </a:cubicBezTo>
                  <a:cubicBezTo>
                    <a:pt x="0" y="145"/>
                    <a:pt x="0" y="145"/>
                    <a:pt x="0" y="140"/>
                  </a:cubicBezTo>
                  <a:cubicBezTo>
                    <a:pt x="0" y="140"/>
                    <a:pt x="0" y="135"/>
                    <a:pt x="5" y="135"/>
                  </a:cubicBezTo>
                  <a:cubicBezTo>
                    <a:pt x="5" y="135"/>
                    <a:pt x="10" y="130"/>
                    <a:pt x="10" y="135"/>
                  </a:cubicBezTo>
                  <a:cubicBezTo>
                    <a:pt x="16" y="140"/>
                    <a:pt x="26" y="145"/>
                    <a:pt x="41" y="145"/>
                  </a:cubicBezTo>
                  <a:cubicBezTo>
                    <a:pt x="57" y="145"/>
                    <a:pt x="68" y="135"/>
                    <a:pt x="68" y="109"/>
                  </a:cubicBezTo>
                  <a:cubicBezTo>
                    <a:pt x="68" y="89"/>
                    <a:pt x="51" y="78"/>
                    <a:pt x="36" y="78"/>
                  </a:cubicBezTo>
                  <a:cubicBezTo>
                    <a:pt x="31" y="78"/>
                    <a:pt x="26" y="78"/>
                    <a:pt x="21" y="83"/>
                  </a:cubicBezTo>
                  <a:cubicBezTo>
                    <a:pt x="21" y="72"/>
                    <a:pt x="21" y="72"/>
                    <a:pt x="21" y="72"/>
                  </a:cubicBezTo>
                  <a:cubicBezTo>
                    <a:pt x="41" y="67"/>
                    <a:pt x="62" y="57"/>
                    <a:pt x="62" y="41"/>
                  </a:cubicBezTo>
                  <a:cubicBezTo>
                    <a:pt x="62" y="26"/>
                    <a:pt x="51" y="16"/>
                    <a:pt x="36" y="16"/>
                  </a:cubicBezTo>
                  <a:cubicBezTo>
                    <a:pt x="26" y="16"/>
                    <a:pt x="16" y="26"/>
                    <a:pt x="10" y="36"/>
                  </a:cubicBezTo>
                  <a:lnTo>
                    <a:pt x="5" y="3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3" name="Freeform 299"/>
            <p:cNvSpPr>
              <a:spLocks noChangeArrowheads="1"/>
            </p:cNvSpPr>
            <p:nvPr/>
          </p:nvSpPr>
          <p:spPr bwMode="auto">
            <a:xfrm>
              <a:off x="5880578" y="9326881"/>
              <a:ext cx="159805" cy="279644"/>
            </a:xfrm>
            <a:custGeom>
              <a:avLst/>
              <a:gdLst>
                <a:gd name="G0" fmla="+- 1 0 0"/>
                <a:gd name="G1" fmla="+- 1 0 0"/>
                <a:gd name="G2" fmla="+- 1 0 0"/>
                <a:gd name="G3" fmla="+- 1 0 0"/>
                <a:gd name="G4" fmla="+- 1 0 0"/>
                <a:gd name="G5" fmla="*/ 1 0 0"/>
                <a:gd name="T0" fmla="*/ 160 256 1"/>
                <a:gd name="T1" fmla="*/ 0 256 1"/>
                <a:gd name="G6" fmla="+- 0 T0 T1"/>
                <a:gd name="G7" fmla="cos G5 G6"/>
                <a:gd name="G8" fmla="+- 119 0 0"/>
                <a:gd name="G9" fmla="+- 83 0 0"/>
                <a:gd name="G10" fmla="+- 47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1 w 99"/>
                <a:gd name="T3" fmla="*/ 19 h 161"/>
                <a:gd name="T4" fmla="*/ 21 w 99"/>
                <a:gd name="T5" fmla="*/ 19 h 161"/>
                <a:gd name="T6" fmla="*/ 10 w 99"/>
                <a:gd name="T7" fmla="*/ 36 h 161"/>
                <a:gd name="T8" fmla="*/ 0 w 99"/>
                <a:gd name="T9" fmla="*/ 19 h 161"/>
                <a:gd name="T10" fmla="*/ 10 w 99"/>
                <a:gd name="T11" fmla="*/ 0 h 161"/>
                <a:gd name="T12" fmla="*/ 21 w 99"/>
                <a:gd name="T13" fmla="*/ 19 h 161"/>
                <a:gd name="T14" fmla="*/ 4 w 99"/>
                <a:gd name="T15" fmla="*/ 17 h 161"/>
                <a:gd name="T16" fmla="*/ 4 w 99"/>
                <a:gd name="T17" fmla="*/ 17 h 161"/>
                <a:gd name="T18" fmla="*/ 10 w 99"/>
                <a:gd name="T19" fmla="*/ 34 h 161"/>
                <a:gd name="T20" fmla="*/ 15 w 99"/>
                <a:gd name="T21" fmla="*/ 19 h 161"/>
                <a:gd name="T22" fmla="*/ 10 w 99"/>
                <a:gd name="T23" fmla="*/ 2 h 161"/>
                <a:gd name="T24" fmla="*/ 4 w 99"/>
                <a:gd name="T25" fmla="*/ 17 h 16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61">
                  <a:moveTo>
                    <a:pt x="98" y="83"/>
                  </a:moveTo>
                  <a:lnTo>
                    <a:pt x="98" y="83"/>
                  </a:lnTo>
                  <a:cubicBezTo>
                    <a:pt x="98" y="114"/>
                    <a:pt x="83" y="160"/>
                    <a:pt x="46" y="160"/>
                  </a:cubicBezTo>
                  <a:cubicBezTo>
                    <a:pt x="10" y="160"/>
                    <a:pt x="0" y="119"/>
                    <a:pt x="0" y="83"/>
                  </a:cubicBezTo>
                  <a:cubicBezTo>
                    <a:pt x="0" y="47"/>
                    <a:pt x="10" y="0"/>
                    <a:pt x="46" y="0"/>
                  </a:cubicBezTo>
                  <a:cubicBezTo>
                    <a:pt x="83" y="0"/>
                    <a:pt x="98" y="41"/>
                    <a:pt x="98" y="83"/>
                  </a:cubicBezTo>
                  <a:close/>
                  <a:moveTo>
                    <a:pt x="21" y="78"/>
                  </a:moveTo>
                  <a:lnTo>
                    <a:pt x="21" y="78"/>
                  </a:lnTo>
                  <a:cubicBezTo>
                    <a:pt x="21" y="114"/>
                    <a:pt x="26" y="150"/>
                    <a:pt x="46" y="150"/>
                  </a:cubicBezTo>
                  <a:cubicBezTo>
                    <a:pt x="68" y="150"/>
                    <a:pt x="73" y="114"/>
                    <a:pt x="73" y="83"/>
                  </a:cubicBezTo>
                  <a:cubicBezTo>
                    <a:pt x="73" y="47"/>
                    <a:pt x="68" y="11"/>
                    <a:pt x="46" y="11"/>
                  </a:cubicBezTo>
                  <a:cubicBezTo>
                    <a:pt x="26" y="11"/>
                    <a:pt x="21" y="47"/>
                    <a:pt x="21"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7" name="Group 6"/>
          <p:cNvGrpSpPr/>
          <p:nvPr/>
        </p:nvGrpSpPr>
        <p:grpSpPr>
          <a:xfrm>
            <a:off x="8986154" y="4221837"/>
            <a:ext cx="6440113" cy="6128200"/>
            <a:chOff x="8986154" y="4221837"/>
            <a:chExt cx="6440113" cy="6128200"/>
          </a:xfrm>
        </p:grpSpPr>
        <p:sp>
          <p:nvSpPr>
            <p:cNvPr id="441" name="Freeform 10"/>
            <p:cNvSpPr>
              <a:spLocks noChangeAspect="1" noChangeArrowheads="1"/>
            </p:cNvSpPr>
            <p:nvPr/>
          </p:nvSpPr>
          <p:spPr bwMode="auto">
            <a:xfrm>
              <a:off x="13447027" y="9120826"/>
              <a:ext cx="638484" cy="640072"/>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5"/>
            </a:solidFill>
            <a:ln>
              <a:noFill/>
            </a:ln>
            <a:effectLst/>
            <a:extLst/>
          </p:spPr>
          <p:txBody>
            <a:bodyPr wrap="none" anchor="ctr"/>
            <a:lstStyle/>
            <a:p>
              <a:endParaRPr lang="en-US" dirty="0">
                <a:latin typeface="Calibri Light"/>
              </a:endParaRPr>
            </a:p>
          </p:txBody>
        </p:sp>
        <p:sp>
          <p:nvSpPr>
            <p:cNvPr id="435" name="Freeform 10"/>
            <p:cNvSpPr>
              <a:spLocks noChangeAspect="1" noChangeArrowheads="1"/>
            </p:cNvSpPr>
            <p:nvPr/>
          </p:nvSpPr>
          <p:spPr bwMode="auto">
            <a:xfrm>
              <a:off x="12639740" y="8436194"/>
              <a:ext cx="638484" cy="640072"/>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5"/>
            </a:solidFill>
            <a:ln>
              <a:noFill/>
            </a:ln>
            <a:effectLst/>
            <a:extLst/>
          </p:spPr>
          <p:txBody>
            <a:bodyPr wrap="none" anchor="ctr"/>
            <a:lstStyle/>
            <a:p>
              <a:endParaRPr lang="en-US" dirty="0">
                <a:latin typeface="Calibri Light"/>
              </a:endParaRPr>
            </a:p>
          </p:txBody>
        </p:sp>
        <p:sp>
          <p:nvSpPr>
            <p:cNvPr id="323" name="Freeform 10"/>
            <p:cNvSpPr>
              <a:spLocks noChangeArrowheads="1"/>
            </p:cNvSpPr>
            <p:nvPr/>
          </p:nvSpPr>
          <p:spPr bwMode="auto">
            <a:xfrm>
              <a:off x="8986154" y="4221837"/>
              <a:ext cx="6440113" cy="1038679"/>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4" name="Freeform 300"/>
            <p:cNvSpPr>
              <a:spLocks noChangeArrowheads="1"/>
            </p:cNvSpPr>
            <p:nvPr/>
          </p:nvSpPr>
          <p:spPr bwMode="auto">
            <a:xfrm>
              <a:off x="11630916" y="4533440"/>
              <a:ext cx="391520" cy="40748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sin 54736 G25"/>
                <a:gd name="G27" fmla="*/ 1 0 0"/>
                <a:gd name="G28" fmla="cos 54969 G27"/>
                <a:gd name="G29" fmla="+- G26 0 G28"/>
                <a:gd name="G30" fmla="*/ G29 65535 1"/>
                <a:gd name="G31" fmla="+- G30 10800 0"/>
                <a:gd name="G32" fmla="*/ 1 0 0"/>
                <a:gd name="G33" fmla="sin 54736 G32"/>
                <a:gd name="G34" fmla="*/ 1 0 0"/>
                <a:gd name="G35" fmla="cos 54969 G34"/>
                <a:gd name="G36" fmla="+- G33 0 G35"/>
                <a:gd name="G37" fmla="*/ G36 65535 1"/>
                <a:gd name="G38" fmla="+- G37 10800 0"/>
                <a:gd name="G39" fmla="*/ 1 0 0"/>
                <a:gd name="G40" fmla="sin 54736 G39"/>
                <a:gd name="G41" fmla="*/ 1 0 0"/>
                <a:gd name="G42" fmla="cos 54969 G41"/>
                <a:gd name="G43" fmla="+- G40 0 G42"/>
                <a:gd name="G44" fmla="*/ G43 65535 1"/>
                <a:gd name="G45" fmla="+- G44 1080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233 0 0"/>
                <a:gd name="G60" fmla="+- 233 0 0"/>
                <a:gd name="G61" fmla="+- 233 0 0"/>
                <a:gd name="G62" fmla="+- 1 0 0"/>
                <a:gd name="G63" fmla="+- 1 0 0"/>
                <a:gd name="G64" fmla="+- 1 0 0"/>
                <a:gd name="G65" fmla="+- 1 0 0"/>
                <a:gd name="T0" fmla="*/ 10 w 224"/>
                <a:gd name="T1" fmla="*/ 0 h 234"/>
                <a:gd name="T2" fmla="*/ 10 w 224"/>
                <a:gd name="T3" fmla="*/ 0 h 234"/>
                <a:gd name="T4" fmla="*/ 25 w 224"/>
                <a:gd name="T5" fmla="*/ 44 h 234"/>
                <a:gd name="T6" fmla="*/ 25 w 224"/>
                <a:gd name="T7" fmla="*/ 44 h 234"/>
                <a:gd name="T8" fmla="*/ 40 w 224"/>
                <a:gd name="T9" fmla="*/ 0 h 234"/>
                <a:gd name="T10" fmla="*/ 50 w 224"/>
                <a:gd name="T11" fmla="*/ 0 h 234"/>
                <a:gd name="T12" fmla="*/ 50 w 224"/>
                <a:gd name="T13" fmla="*/ 52 h 234"/>
                <a:gd name="T14" fmla="*/ 43 w 224"/>
                <a:gd name="T15" fmla="*/ 52 h 234"/>
                <a:gd name="T16" fmla="*/ 43 w 224"/>
                <a:gd name="T17" fmla="*/ 21 h 234"/>
                <a:gd name="T18" fmla="*/ 44 w 224"/>
                <a:gd name="T19" fmla="*/ 8 h 234"/>
                <a:gd name="T20" fmla="*/ 44 w 224"/>
                <a:gd name="T21" fmla="*/ 8 h 234"/>
                <a:gd name="T22" fmla="*/ 29 w 224"/>
                <a:gd name="T23" fmla="*/ 52 h 234"/>
                <a:gd name="T24" fmla="*/ 22 w 224"/>
                <a:gd name="T25" fmla="*/ 52 h 234"/>
                <a:gd name="T26" fmla="*/ 7 w 224"/>
                <a:gd name="T27" fmla="*/ 8 h 234"/>
                <a:gd name="T28" fmla="*/ 7 w 224"/>
                <a:gd name="T29" fmla="*/ 8 h 234"/>
                <a:gd name="T30" fmla="*/ 7 w 224"/>
                <a:gd name="T31" fmla="*/ 21 h 234"/>
                <a:gd name="T32" fmla="*/ 7 w 224"/>
                <a:gd name="T33" fmla="*/ 52 h 234"/>
                <a:gd name="T34" fmla="*/ 0 w 224"/>
                <a:gd name="T35" fmla="*/ 52 h 234"/>
                <a:gd name="T36" fmla="*/ 0 w 224"/>
                <a:gd name="T37" fmla="*/ 0 h 234"/>
                <a:gd name="T38" fmla="*/ 10 w 224"/>
                <a:gd name="T39" fmla="*/ 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4" h="234">
                  <a:moveTo>
                    <a:pt x="47" y="0"/>
                  </a:moveTo>
                  <a:lnTo>
                    <a:pt x="47" y="0"/>
                  </a:lnTo>
                  <a:cubicBezTo>
                    <a:pt x="114" y="197"/>
                    <a:pt x="114" y="197"/>
                    <a:pt x="114" y="197"/>
                  </a:cubicBezTo>
                  <a:cubicBezTo>
                    <a:pt x="181" y="0"/>
                    <a:pt x="181" y="0"/>
                    <a:pt x="181" y="0"/>
                  </a:cubicBezTo>
                  <a:cubicBezTo>
                    <a:pt x="223" y="0"/>
                    <a:pt x="223" y="0"/>
                    <a:pt x="223" y="0"/>
                  </a:cubicBezTo>
                  <a:cubicBezTo>
                    <a:pt x="223" y="233"/>
                    <a:pt x="223" y="233"/>
                    <a:pt x="223" y="233"/>
                  </a:cubicBezTo>
                  <a:cubicBezTo>
                    <a:pt x="192" y="233"/>
                    <a:pt x="192" y="233"/>
                    <a:pt x="192" y="233"/>
                  </a:cubicBezTo>
                  <a:cubicBezTo>
                    <a:pt x="192" y="93"/>
                    <a:pt x="192" y="93"/>
                    <a:pt x="192" y="93"/>
                  </a:cubicBezTo>
                  <a:cubicBezTo>
                    <a:pt x="192" y="88"/>
                    <a:pt x="197" y="57"/>
                    <a:pt x="197" y="36"/>
                  </a:cubicBezTo>
                  <a:cubicBezTo>
                    <a:pt x="130" y="233"/>
                    <a:pt x="130" y="233"/>
                    <a:pt x="130" y="233"/>
                  </a:cubicBezTo>
                  <a:cubicBezTo>
                    <a:pt x="99" y="233"/>
                    <a:pt x="99" y="233"/>
                    <a:pt x="99" y="233"/>
                  </a:cubicBezTo>
                  <a:cubicBezTo>
                    <a:pt x="31" y="36"/>
                    <a:pt x="31" y="36"/>
                    <a:pt x="31" y="36"/>
                  </a:cubicBezTo>
                  <a:cubicBezTo>
                    <a:pt x="31" y="57"/>
                    <a:pt x="31" y="88"/>
                    <a:pt x="31" y="93"/>
                  </a:cubicBezTo>
                  <a:cubicBezTo>
                    <a:pt x="31" y="233"/>
                    <a:pt x="31" y="233"/>
                    <a:pt x="31" y="233"/>
                  </a:cubicBezTo>
                  <a:cubicBezTo>
                    <a:pt x="0" y="233"/>
                    <a:pt x="0" y="233"/>
                    <a:pt x="0" y="233"/>
                  </a:cubicBezTo>
                  <a:cubicBezTo>
                    <a:pt x="0" y="0"/>
                    <a:pt x="0" y="0"/>
                    <a:pt x="0" y="0"/>
                  </a:cubicBezTo>
                  <a:lnTo>
                    <a:pt x="47"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5" name="Freeform 301"/>
            <p:cNvSpPr>
              <a:spLocks noChangeArrowheads="1"/>
            </p:cNvSpPr>
            <p:nvPr/>
          </p:nvSpPr>
          <p:spPr bwMode="auto">
            <a:xfrm>
              <a:off x="12102338" y="4637309"/>
              <a:ext cx="279657" cy="311603"/>
            </a:xfrm>
            <a:custGeom>
              <a:avLst/>
              <a:gdLst>
                <a:gd name="G0" fmla="*/ 1 0 0"/>
                <a:gd name="T0" fmla="*/ 57 256 1"/>
                <a:gd name="T1" fmla="*/ 0 256 1"/>
                <a:gd name="G1" fmla="+- 0 T0 T1"/>
                <a:gd name="G2" fmla="cos G0 G1"/>
                <a:gd name="G3" fmla="*/ 1 0 0"/>
                <a:gd name="T2" fmla="*/ 57 256 1"/>
                <a:gd name="T3" fmla="*/ 0 256 1"/>
                <a:gd name="G4" fmla="+- 0 T2 T3"/>
                <a:gd name="G5" fmla="cos G3 G4"/>
                <a:gd name="G6" fmla="*/ 1 0 0"/>
                <a:gd name="T4" fmla="*/ 16 256 1"/>
                <a:gd name="T5" fmla="*/ 0 256 1"/>
                <a:gd name="G7" fmla="+- 0 T4 T5"/>
                <a:gd name="G8" fmla="cos G6 G7"/>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60 0 0"/>
                <a:gd name="G37" fmla="+- 130 0 0"/>
                <a:gd name="G38" fmla="+- 109 0 0"/>
                <a:gd name="G39" fmla="+- 82 0 0"/>
                <a:gd name="G40" fmla="+- 1 0 0"/>
                <a:gd name="G41" fmla="+- 1 0 0"/>
                <a:gd name="G42" fmla="+- 1 0 0"/>
                <a:gd name="G43" fmla="+- 1 0 0"/>
                <a:gd name="G44" fmla="+- 1 0 0"/>
                <a:gd name="G45" fmla="+- 1 0 0"/>
                <a:gd name="G46" fmla="+- 1 0 0"/>
                <a:gd name="G47" fmla="+- 1 0 0"/>
                <a:gd name="G48" fmla="+- 1 0 0"/>
                <a:gd name="G49" fmla="+- 1 0 0"/>
                <a:gd name="G50" fmla="*/ 1 0 0"/>
                <a:gd name="T6" fmla="*/ 57 256 1"/>
                <a:gd name="T7" fmla="*/ 0 256 1"/>
                <a:gd name="G51" fmla="+- 0 T6 T7"/>
                <a:gd name="G52" fmla="cos G50 G51"/>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2 w 162"/>
                <a:gd name="T9" fmla="*/ 12 h 183"/>
                <a:gd name="T10" fmla="*/ 2 w 162"/>
                <a:gd name="T11" fmla="*/ 12 h 183"/>
                <a:gd name="T12" fmla="*/ 17 w 162"/>
                <a:gd name="T13" fmla="*/ 0 h 183"/>
                <a:gd name="T14" fmla="*/ 32 w 162"/>
                <a:gd name="T15" fmla="*/ 10 h 183"/>
                <a:gd name="T16" fmla="*/ 32 w 162"/>
                <a:gd name="T17" fmla="*/ 32 h 183"/>
                <a:gd name="T18" fmla="*/ 34 w 162"/>
                <a:gd name="T19" fmla="*/ 34 h 183"/>
                <a:gd name="T20" fmla="*/ 36 w 162"/>
                <a:gd name="T21" fmla="*/ 34 h 183"/>
                <a:gd name="T22" fmla="*/ 36 w 162"/>
                <a:gd name="T23" fmla="*/ 38 h 183"/>
                <a:gd name="T24" fmla="*/ 32 w 162"/>
                <a:gd name="T25" fmla="*/ 40 h 183"/>
                <a:gd name="T26" fmla="*/ 25 w 162"/>
                <a:gd name="T27" fmla="*/ 34 h 183"/>
                <a:gd name="T28" fmla="*/ 12 w 162"/>
                <a:gd name="T29" fmla="*/ 40 h 183"/>
                <a:gd name="T30" fmla="*/ 0 w 162"/>
                <a:gd name="T31" fmla="*/ 28 h 183"/>
                <a:gd name="T32" fmla="*/ 15 w 162"/>
                <a:gd name="T33" fmla="*/ 17 h 183"/>
                <a:gd name="T34" fmla="*/ 25 w 162"/>
                <a:gd name="T35" fmla="*/ 11 h 183"/>
                <a:gd name="T36" fmla="*/ 16 w 162"/>
                <a:gd name="T37" fmla="*/ 6 h 183"/>
                <a:gd name="T38" fmla="*/ 8 w 162"/>
                <a:gd name="T39" fmla="*/ 12 h 183"/>
                <a:gd name="T40" fmla="*/ 2 w 162"/>
                <a:gd name="T41" fmla="*/ 12 h 183"/>
                <a:gd name="T42" fmla="*/ 25 w 162"/>
                <a:gd name="T43" fmla="*/ 19 h 183"/>
                <a:gd name="T44" fmla="*/ 25 w 162"/>
                <a:gd name="T45" fmla="*/ 19 h 183"/>
                <a:gd name="T46" fmla="*/ 15 w 162"/>
                <a:gd name="T47" fmla="*/ 22 h 183"/>
                <a:gd name="T48" fmla="*/ 7 w 162"/>
                <a:gd name="T49" fmla="*/ 28 h 183"/>
                <a:gd name="T50" fmla="*/ 14 w 162"/>
                <a:gd name="T51" fmla="*/ 34 h 183"/>
                <a:gd name="T52" fmla="*/ 25 w 162"/>
                <a:gd name="T53" fmla="*/ 26 h 183"/>
                <a:gd name="T54" fmla="*/ 25 w 162"/>
                <a:gd name="T55" fmla="*/ 19 h 183"/>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2" h="183">
                  <a:moveTo>
                    <a:pt x="10" y="57"/>
                  </a:moveTo>
                  <a:lnTo>
                    <a:pt x="10" y="57"/>
                  </a:lnTo>
                  <a:cubicBezTo>
                    <a:pt x="10" y="16"/>
                    <a:pt x="37" y="0"/>
                    <a:pt x="78" y="0"/>
                  </a:cubicBezTo>
                  <a:cubicBezTo>
                    <a:pt x="93" y="0"/>
                    <a:pt x="146" y="5"/>
                    <a:pt x="146" y="47"/>
                  </a:cubicBezTo>
                  <a:cubicBezTo>
                    <a:pt x="146" y="145"/>
                    <a:pt x="146" y="145"/>
                    <a:pt x="146" y="145"/>
                  </a:cubicBezTo>
                  <a:cubicBezTo>
                    <a:pt x="146" y="150"/>
                    <a:pt x="146" y="155"/>
                    <a:pt x="151" y="155"/>
                  </a:cubicBezTo>
                  <a:cubicBezTo>
                    <a:pt x="156" y="155"/>
                    <a:pt x="156" y="155"/>
                    <a:pt x="161" y="155"/>
                  </a:cubicBezTo>
                  <a:cubicBezTo>
                    <a:pt x="161" y="176"/>
                    <a:pt x="161" y="176"/>
                    <a:pt x="161" y="176"/>
                  </a:cubicBezTo>
                  <a:cubicBezTo>
                    <a:pt x="156" y="176"/>
                    <a:pt x="151" y="182"/>
                    <a:pt x="146" y="182"/>
                  </a:cubicBezTo>
                  <a:cubicBezTo>
                    <a:pt x="119" y="182"/>
                    <a:pt x="119" y="165"/>
                    <a:pt x="114" y="155"/>
                  </a:cubicBezTo>
                  <a:cubicBezTo>
                    <a:pt x="104" y="165"/>
                    <a:pt x="88" y="182"/>
                    <a:pt x="52" y="182"/>
                  </a:cubicBezTo>
                  <a:cubicBezTo>
                    <a:pt x="21" y="182"/>
                    <a:pt x="0" y="160"/>
                    <a:pt x="0" y="130"/>
                  </a:cubicBezTo>
                  <a:cubicBezTo>
                    <a:pt x="0" y="109"/>
                    <a:pt x="5" y="82"/>
                    <a:pt x="68" y="77"/>
                  </a:cubicBezTo>
                  <a:cubicBezTo>
                    <a:pt x="109" y="72"/>
                    <a:pt x="114" y="67"/>
                    <a:pt x="114" y="52"/>
                  </a:cubicBezTo>
                  <a:cubicBezTo>
                    <a:pt x="114" y="31"/>
                    <a:pt x="104" y="26"/>
                    <a:pt x="73" y="26"/>
                  </a:cubicBezTo>
                  <a:cubicBezTo>
                    <a:pt x="42" y="26"/>
                    <a:pt x="37" y="47"/>
                    <a:pt x="37" y="57"/>
                  </a:cubicBezTo>
                  <a:lnTo>
                    <a:pt x="10" y="57"/>
                  </a:lnTo>
                  <a:close/>
                  <a:moveTo>
                    <a:pt x="114" y="88"/>
                  </a:moveTo>
                  <a:lnTo>
                    <a:pt x="114" y="88"/>
                  </a:lnTo>
                  <a:cubicBezTo>
                    <a:pt x="109" y="93"/>
                    <a:pt x="104" y="93"/>
                    <a:pt x="68" y="99"/>
                  </a:cubicBezTo>
                  <a:cubicBezTo>
                    <a:pt x="52" y="104"/>
                    <a:pt x="32" y="104"/>
                    <a:pt x="32" y="130"/>
                  </a:cubicBezTo>
                  <a:cubicBezTo>
                    <a:pt x="32" y="145"/>
                    <a:pt x="42" y="155"/>
                    <a:pt x="63" y="155"/>
                  </a:cubicBezTo>
                  <a:cubicBezTo>
                    <a:pt x="88" y="155"/>
                    <a:pt x="114" y="140"/>
                    <a:pt x="114" y="119"/>
                  </a:cubicBezTo>
                  <a:lnTo>
                    <a:pt x="114" y="8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6" name="Freeform 302"/>
            <p:cNvSpPr>
              <a:spLocks noChangeArrowheads="1"/>
            </p:cNvSpPr>
            <p:nvPr/>
          </p:nvSpPr>
          <p:spPr bwMode="auto">
            <a:xfrm>
              <a:off x="12413956" y="4645299"/>
              <a:ext cx="279657" cy="41547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T0" fmla="*/ 8 w 162"/>
                <a:gd name="T1" fmla="*/ 0 h 239"/>
                <a:gd name="T2" fmla="*/ 8 w 162"/>
                <a:gd name="T3" fmla="*/ 0 h 239"/>
                <a:gd name="T4" fmla="*/ 18 w 162"/>
                <a:gd name="T5" fmla="*/ 31 h 239"/>
                <a:gd name="T6" fmla="*/ 18 w 162"/>
                <a:gd name="T7" fmla="*/ 31 h 239"/>
                <a:gd name="T8" fmla="*/ 28 w 162"/>
                <a:gd name="T9" fmla="*/ 0 h 239"/>
                <a:gd name="T10" fmla="*/ 36 w 162"/>
                <a:gd name="T11" fmla="*/ 0 h 239"/>
                <a:gd name="T12" fmla="*/ 18 w 162"/>
                <a:gd name="T13" fmla="*/ 45 h 239"/>
                <a:gd name="T14" fmla="*/ 7 w 162"/>
                <a:gd name="T15" fmla="*/ 53 h 239"/>
                <a:gd name="T16" fmla="*/ 5 w 162"/>
                <a:gd name="T17" fmla="*/ 53 h 239"/>
                <a:gd name="T18" fmla="*/ 5 w 162"/>
                <a:gd name="T19" fmla="*/ 47 h 239"/>
                <a:gd name="T20" fmla="*/ 8 w 162"/>
                <a:gd name="T21" fmla="*/ 47 h 239"/>
                <a:gd name="T22" fmla="*/ 15 w 162"/>
                <a:gd name="T23" fmla="*/ 39 h 239"/>
                <a:gd name="T24" fmla="*/ 0 w 162"/>
                <a:gd name="T25" fmla="*/ 0 h 239"/>
                <a:gd name="T26" fmla="*/ 8 w 162"/>
                <a:gd name="T2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2" h="239">
                  <a:moveTo>
                    <a:pt x="36" y="0"/>
                  </a:moveTo>
                  <a:lnTo>
                    <a:pt x="36" y="0"/>
                  </a:lnTo>
                  <a:cubicBezTo>
                    <a:pt x="83" y="140"/>
                    <a:pt x="83" y="140"/>
                    <a:pt x="83" y="140"/>
                  </a:cubicBezTo>
                  <a:cubicBezTo>
                    <a:pt x="124" y="0"/>
                    <a:pt x="124" y="0"/>
                    <a:pt x="124" y="0"/>
                  </a:cubicBezTo>
                  <a:cubicBezTo>
                    <a:pt x="161" y="0"/>
                    <a:pt x="161" y="0"/>
                    <a:pt x="161" y="0"/>
                  </a:cubicBezTo>
                  <a:cubicBezTo>
                    <a:pt x="140" y="57"/>
                    <a:pt x="109" y="145"/>
                    <a:pt x="83" y="202"/>
                  </a:cubicBezTo>
                  <a:cubicBezTo>
                    <a:pt x="73" y="233"/>
                    <a:pt x="63" y="238"/>
                    <a:pt x="31" y="238"/>
                  </a:cubicBezTo>
                  <a:cubicBezTo>
                    <a:pt x="26" y="238"/>
                    <a:pt x="21" y="238"/>
                    <a:pt x="21" y="238"/>
                  </a:cubicBezTo>
                  <a:cubicBezTo>
                    <a:pt x="21" y="213"/>
                    <a:pt x="21" y="213"/>
                    <a:pt x="21" y="213"/>
                  </a:cubicBezTo>
                  <a:cubicBezTo>
                    <a:pt x="21" y="213"/>
                    <a:pt x="26" y="213"/>
                    <a:pt x="36" y="213"/>
                  </a:cubicBezTo>
                  <a:cubicBezTo>
                    <a:pt x="52" y="213"/>
                    <a:pt x="52" y="213"/>
                    <a:pt x="68" y="177"/>
                  </a:cubicBezTo>
                  <a:cubicBezTo>
                    <a:pt x="0" y="0"/>
                    <a:pt x="0" y="0"/>
                    <a:pt x="0" y="0"/>
                  </a:cubicBezTo>
                  <a:lnTo>
                    <a:pt x="36"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7" name="Freeform 303"/>
            <p:cNvSpPr>
              <a:spLocks noChangeArrowheads="1"/>
            </p:cNvSpPr>
            <p:nvPr/>
          </p:nvSpPr>
          <p:spPr bwMode="auto">
            <a:xfrm>
              <a:off x="9505518" y="5715935"/>
              <a:ext cx="127844"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29 256 1"/>
                <a:gd name="T1" fmla="*/ 0 256 1"/>
                <a:gd name="G21" fmla="+- 0 T0 T1"/>
                <a:gd name="G22" fmla="cos G20 G21"/>
                <a:gd name="G23" fmla="+- 129 0 0"/>
                <a:gd name="G24" fmla="+- 129 0 0"/>
                <a:gd name="G25" fmla="+- 124 0 0"/>
                <a:gd name="G26" fmla="+- 109 0 0"/>
                <a:gd name="G27" fmla="+- 98 0 0"/>
                <a:gd name="G28" fmla="+- 98 0 0"/>
                <a:gd name="G29" fmla="+- 98 0 0"/>
                <a:gd name="G30" fmla="+- 98 0 0"/>
                <a:gd name="G31" fmla="*/ 1 0 0"/>
                <a:gd name="T2" fmla="*/ 109 256 1"/>
                <a:gd name="T3" fmla="*/ 0 256 1"/>
                <a:gd name="G32" fmla="+- 0 T2 T3"/>
                <a:gd name="G33" fmla="cos G31 G32"/>
                <a:gd name="G34" fmla="+- 1 0 0"/>
                <a:gd name="G35" fmla="+- 1 0 0"/>
                <a:gd name="G36" fmla="+- 1 0 0"/>
                <a:gd name="G37" fmla="+- 1 0 0"/>
                <a:gd name="G38" fmla="+- 1 0 0"/>
                <a:gd name="G39" fmla="+- 1 0 0"/>
                <a:gd name="G40" fmla="+- 1 0 0"/>
                <a:gd name="G41" fmla="+- 1 0 0"/>
                <a:gd name="G42" fmla="+- 1 0 0"/>
                <a:gd name="G43" fmla="+- 56 0 0"/>
                <a:gd name="G44" fmla="+- 36 0 0"/>
                <a:gd name="G45" fmla="+- 15 0 0"/>
                <a:gd name="G46" fmla="+- 1 0 0"/>
                <a:gd name="G47" fmla="+- 1 0 0"/>
                <a:gd name="G48" fmla="+- 1 0 0"/>
                <a:gd name="G49" fmla="+- 1 0 0"/>
                <a:gd name="G50" fmla="+- 1 0 0"/>
                <a:gd name="G51" fmla="+- 1 0 0"/>
                <a:gd name="G52" fmla="+- 1 0 0"/>
                <a:gd name="G53" fmla="+- 1 0 0"/>
                <a:gd name="G54" fmla="+- 1 0 0"/>
                <a:gd name="T4" fmla="*/ 14 w 79"/>
                <a:gd name="T5" fmla="*/ 7 h 135"/>
                <a:gd name="T6" fmla="*/ 14 w 79"/>
                <a:gd name="T7" fmla="*/ 7 h 135"/>
                <a:gd name="T8" fmla="*/ 9 w 79"/>
                <a:gd name="T9" fmla="*/ 1 h 135"/>
                <a:gd name="T10" fmla="*/ 4 w 79"/>
                <a:gd name="T11" fmla="*/ 7 h 135"/>
                <a:gd name="T12" fmla="*/ 10 w 79"/>
                <a:gd name="T13" fmla="*/ 12 h 135"/>
                <a:gd name="T14" fmla="*/ 17 w 79"/>
                <a:gd name="T15" fmla="*/ 22 h 135"/>
                <a:gd name="T16" fmla="*/ 8 w 79"/>
                <a:gd name="T17" fmla="*/ 30 h 135"/>
                <a:gd name="T18" fmla="*/ 3 w 79"/>
                <a:gd name="T19" fmla="*/ 30 h 135"/>
                <a:gd name="T20" fmla="*/ 1 w 79"/>
                <a:gd name="T21" fmla="*/ 29 h 135"/>
                <a:gd name="T22" fmla="*/ 0 w 79"/>
                <a:gd name="T23" fmla="*/ 22 h 135"/>
                <a:gd name="T24" fmla="*/ 1 w 79"/>
                <a:gd name="T25" fmla="*/ 22 h 135"/>
                <a:gd name="T26" fmla="*/ 9 w 79"/>
                <a:gd name="T27" fmla="*/ 29 h 135"/>
                <a:gd name="T28" fmla="*/ 13 w 79"/>
                <a:gd name="T29" fmla="*/ 23 h 135"/>
                <a:gd name="T30" fmla="*/ 8 w 79"/>
                <a:gd name="T31" fmla="*/ 16 h 135"/>
                <a:gd name="T32" fmla="*/ 1 w 79"/>
                <a:gd name="T33" fmla="*/ 8 h 135"/>
                <a:gd name="T34" fmla="*/ 10 w 79"/>
                <a:gd name="T35" fmla="*/ 0 h 135"/>
                <a:gd name="T36" fmla="*/ 16 w 79"/>
                <a:gd name="T37" fmla="*/ 1 h 135"/>
                <a:gd name="T38" fmla="*/ 16 w 79"/>
                <a:gd name="T39" fmla="*/ 7 h 135"/>
                <a:gd name="T40" fmla="*/ 14 w 79"/>
                <a:gd name="T41" fmla="*/ 7 h 135"/>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135">
                  <a:moveTo>
                    <a:pt x="67" y="31"/>
                  </a:moveTo>
                  <a:lnTo>
                    <a:pt x="67" y="31"/>
                  </a:lnTo>
                  <a:cubicBezTo>
                    <a:pt x="67" y="20"/>
                    <a:pt x="56" y="5"/>
                    <a:pt x="41" y="5"/>
                  </a:cubicBezTo>
                  <a:cubicBezTo>
                    <a:pt x="26" y="5"/>
                    <a:pt x="20" y="15"/>
                    <a:pt x="20" y="31"/>
                  </a:cubicBezTo>
                  <a:cubicBezTo>
                    <a:pt x="20" y="41"/>
                    <a:pt x="31" y="51"/>
                    <a:pt x="46" y="56"/>
                  </a:cubicBezTo>
                  <a:cubicBezTo>
                    <a:pt x="62" y="68"/>
                    <a:pt x="78" y="78"/>
                    <a:pt x="78" y="98"/>
                  </a:cubicBezTo>
                  <a:cubicBezTo>
                    <a:pt x="78" y="119"/>
                    <a:pt x="62" y="134"/>
                    <a:pt x="36" y="134"/>
                  </a:cubicBezTo>
                  <a:cubicBezTo>
                    <a:pt x="26" y="134"/>
                    <a:pt x="20" y="134"/>
                    <a:pt x="15" y="134"/>
                  </a:cubicBezTo>
                  <a:cubicBezTo>
                    <a:pt x="10" y="129"/>
                    <a:pt x="5" y="129"/>
                    <a:pt x="5" y="129"/>
                  </a:cubicBezTo>
                  <a:cubicBezTo>
                    <a:pt x="5" y="124"/>
                    <a:pt x="0" y="109"/>
                    <a:pt x="0" y="98"/>
                  </a:cubicBezTo>
                  <a:cubicBezTo>
                    <a:pt x="5" y="98"/>
                    <a:pt x="5" y="98"/>
                    <a:pt x="5" y="98"/>
                  </a:cubicBezTo>
                  <a:cubicBezTo>
                    <a:pt x="10" y="109"/>
                    <a:pt x="20" y="129"/>
                    <a:pt x="41" y="129"/>
                  </a:cubicBezTo>
                  <a:cubicBezTo>
                    <a:pt x="56" y="129"/>
                    <a:pt x="62" y="119"/>
                    <a:pt x="62" y="104"/>
                  </a:cubicBezTo>
                  <a:cubicBezTo>
                    <a:pt x="62" y="88"/>
                    <a:pt x="51" y="83"/>
                    <a:pt x="36" y="73"/>
                  </a:cubicBezTo>
                  <a:cubicBezTo>
                    <a:pt x="26" y="68"/>
                    <a:pt x="5" y="56"/>
                    <a:pt x="5" y="36"/>
                  </a:cubicBezTo>
                  <a:cubicBezTo>
                    <a:pt x="5" y="15"/>
                    <a:pt x="20" y="0"/>
                    <a:pt x="46" y="0"/>
                  </a:cubicBezTo>
                  <a:cubicBezTo>
                    <a:pt x="56" y="0"/>
                    <a:pt x="62" y="0"/>
                    <a:pt x="73" y="5"/>
                  </a:cubicBezTo>
                  <a:cubicBezTo>
                    <a:pt x="73" y="10"/>
                    <a:pt x="73" y="20"/>
                    <a:pt x="73" y="31"/>
                  </a:cubicBezTo>
                  <a:lnTo>
                    <a:pt x="67" y="31"/>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8" name="Freeform 304"/>
            <p:cNvSpPr>
              <a:spLocks noChangeArrowheads="1"/>
            </p:cNvSpPr>
            <p:nvPr/>
          </p:nvSpPr>
          <p:spPr bwMode="auto">
            <a:xfrm>
              <a:off x="9665323" y="5787845"/>
              <a:ext cx="167795" cy="15180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0 0 0"/>
                <a:gd name="G26" fmla="+- 5 0 0"/>
                <a:gd name="G27" fmla="+- 5 0 0"/>
                <a:gd name="G28" fmla="+- 5 0 0"/>
                <a:gd name="G29" fmla="*/ 1 0 0"/>
                <a:gd name="T0" fmla="*/ 5 256 1"/>
                <a:gd name="T1" fmla="*/ 0 256 1"/>
                <a:gd name="G30" fmla="+- 0 T0 T1"/>
                <a:gd name="G31" fmla="cos G29 G3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2" fmla="*/ 22 w 100"/>
                <a:gd name="T3" fmla="*/ 19 h 94"/>
                <a:gd name="T4" fmla="*/ 22 w 100"/>
                <a:gd name="T5" fmla="*/ 19 h 94"/>
                <a:gd name="T6" fmla="*/ 16 w 100"/>
                <a:gd name="T7" fmla="*/ 20 h 94"/>
                <a:gd name="T8" fmla="*/ 15 w 100"/>
                <a:gd name="T9" fmla="*/ 20 h 94"/>
                <a:gd name="T10" fmla="*/ 15 w 100"/>
                <a:gd name="T11" fmla="*/ 17 h 94"/>
                <a:gd name="T12" fmla="*/ 13 w 100"/>
                <a:gd name="T13" fmla="*/ 19 h 94"/>
                <a:gd name="T14" fmla="*/ 9 w 100"/>
                <a:gd name="T15" fmla="*/ 20 h 94"/>
                <a:gd name="T16" fmla="*/ 3 w 100"/>
                <a:gd name="T17" fmla="*/ 13 h 94"/>
                <a:gd name="T18" fmla="*/ 3 w 100"/>
                <a:gd name="T19" fmla="*/ 6 h 94"/>
                <a:gd name="T20" fmla="*/ 0 w 100"/>
                <a:gd name="T21" fmla="*/ 2 h 94"/>
                <a:gd name="T22" fmla="*/ 0 w 100"/>
                <a:gd name="T23" fmla="*/ 1 h 94"/>
                <a:gd name="T24" fmla="*/ 7 w 100"/>
                <a:gd name="T25" fmla="*/ 0 h 94"/>
                <a:gd name="T26" fmla="*/ 7 w 100"/>
                <a:gd name="T27" fmla="*/ 7 h 94"/>
                <a:gd name="T28" fmla="*/ 7 w 100"/>
                <a:gd name="T29" fmla="*/ 12 h 94"/>
                <a:gd name="T30" fmla="*/ 10 w 100"/>
                <a:gd name="T31" fmla="*/ 18 h 94"/>
                <a:gd name="T32" fmla="*/ 15 w 100"/>
                <a:gd name="T33" fmla="*/ 16 h 94"/>
                <a:gd name="T34" fmla="*/ 15 w 100"/>
                <a:gd name="T35" fmla="*/ 6 h 94"/>
                <a:gd name="T36" fmla="*/ 11 w 100"/>
                <a:gd name="T37" fmla="*/ 2 h 94"/>
                <a:gd name="T38" fmla="*/ 11 w 100"/>
                <a:gd name="T39" fmla="*/ 1 h 94"/>
                <a:gd name="T40" fmla="*/ 19 w 100"/>
                <a:gd name="T41" fmla="*/ 0 h 94"/>
                <a:gd name="T42" fmla="*/ 19 w 100"/>
                <a:gd name="T43" fmla="*/ 14 h 94"/>
                <a:gd name="T44" fmla="*/ 20 w 100"/>
                <a:gd name="T45" fmla="*/ 18 h 94"/>
                <a:gd name="T46" fmla="*/ 22 w 100"/>
                <a:gd name="T47" fmla="*/ 18 h 94"/>
                <a:gd name="T48" fmla="*/ 22 w 100"/>
                <a:gd name="T49" fmla="*/ 19 h 94"/>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94">
                  <a:moveTo>
                    <a:pt x="99" y="88"/>
                  </a:moveTo>
                  <a:lnTo>
                    <a:pt x="99" y="88"/>
                  </a:lnTo>
                  <a:cubicBezTo>
                    <a:pt x="93" y="88"/>
                    <a:pt x="83" y="93"/>
                    <a:pt x="73" y="93"/>
                  </a:cubicBezTo>
                  <a:cubicBezTo>
                    <a:pt x="68" y="93"/>
                    <a:pt x="68" y="93"/>
                    <a:pt x="68" y="93"/>
                  </a:cubicBezTo>
                  <a:cubicBezTo>
                    <a:pt x="68" y="78"/>
                    <a:pt x="68" y="78"/>
                    <a:pt x="68" y="78"/>
                  </a:cubicBezTo>
                  <a:cubicBezTo>
                    <a:pt x="68" y="83"/>
                    <a:pt x="62" y="88"/>
                    <a:pt x="57" y="88"/>
                  </a:cubicBezTo>
                  <a:cubicBezTo>
                    <a:pt x="46" y="93"/>
                    <a:pt x="46" y="93"/>
                    <a:pt x="41" y="93"/>
                  </a:cubicBezTo>
                  <a:cubicBezTo>
                    <a:pt x="26" y="93"/>
                    <a:pt x="15" y="88"/>
                    <a:pt x="15" y="63"/>
                  </a:cubicBezTo>
                  <a:cubicBezTo>
                    <a:pt x="15" y="27"/>
                    <a:pt x="15" y="27"/>
                    <a:pt x="15" y="27"/>
                  </a:cubicBezTo>
                  <a:cubicBezTo>
                    <a:pt x="15" y="15"/>
                    <a:pt x="15" y="15"/>
                    <a:pt x="0" y="10"/>
                  </a:cubicBezTo>
                  <a:cubicBezTo>
                    <a:pt x="0" y="5"/>
                    <a:pt x="0" y="5"/>
                    <a:pt x="0" y="5"/>
                  </a:cubicBezTo>
                  <a:cubicBezTo>
                    <a:pt x="10" y="5"/>
                    <a:pt x="21" y="5"/>
                    <a:pt x="31" y="0"/>
                  </a:cubicBezTo>
                  <a:cubicBezTo>
                    <a:pt x="31" y="10"/>
                    <a:pt x="31" y="21"/>
                    <a:pt x="31" y="32"/>
                  </a:cubicBezTo>
                  <a:cubicBezTo>
                    <a:pt x="31" y="57"/>
                    <a:pt x="31" y="57"/>
                    <a:pt x="31" y="57"/>
                  </a:cubicBezTo>
                  <a:cubicBezTo>
                    <a:pt x="31" y="78"/>
                    <a:pt x="41" y="83"/>
                    <a:pt x="46" y="83"/>
                  </a:cubicBezTo>
                  <a:cubicBezTo>
                    <a:pt x="57" y="83"/>
                    <a:pt x="62" y="78"/>
                    <a:pt x="68" y="73"/>
                  </a:cubicBezTo>
                  <a:cubicBezTo>
                    <a:pt x="68" y="27"/>
                    <a:pt x="68" y="27"/>
                    <a:pt x="68" y="27"/>
                  </a:cubicBezTo>
                  <a:cubicBezTo>
                    <a:pt x="68" y="15"/>
                    <a:pt x="68" y="10"/>
                    <a:pt x="51" y="10"/>
                  </a:cubicBezTo>
                  <a:cubicBezTo>
                    <a:pt x="51" y="5"/>
                    <a:pt x="51" y="5"/>
                    <a:pt x="51" y="5"/>
                  </a:cubicBezTo>
                  <a:cubicBezTo>
                    <a:pt x="62" y="5"/>
                    <a:pt x="73" y="5"/>
                    <a:pt x="88" y="0"/>
                  </a:cubicBezTo>
                  <a:cubicBezTo>
                    <a:pt x="88" y="68"/>
                    <a:pt x="88" y="68"/>
                    <a:pt x="88" y="68"/>
                  </a:cubicBezTo>
                  <a:cubicBezTo>
                    <a:pt x="88" y="78"/>
                    <a:pt x="88" y="83"/>
                    <a:pt x="93" y="83"/>
                  </a:cubicBezTo>
                  <a:cubicBezTo>
                    <a:pt x="99" y="83"/>
                    <a:pt x="99" y="83"/>
                    <a:pt x="99" y="83"/>
                  </a:cubicBezTo>
                  <a:lnTo>
                    <a:pt x="99" y="88"/>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9" name="Freeform 305"/>
            <p:cNvSpPr>
              <a:spLocks noChangeArrowheads="1"/>
            </p:cNvSpPr>
            <p:nvPr/>
          </p:nvSpPr>
          <p:spPr bwMode="auto">
            <a:xfrm>
              <a:off x="10248609" y="5715935"/>
              <a:ext cx="295639" cy="231705"/>
            </a:xfrm>
            <a:custGeom>
              <a:avLst/>
              <a:gdLst>
                <a:gd name="G0" fmla="+- 1 0 0"/>
                <a:gd name="G1" fmla="+- 1 0 0"/>
                <a:gd name="G2" fmla="+- 1 0 0"/>
                <a:gd name="G3" fmla="+- 1 0 0"/>
                <a:gd name="G4" fmla="+- 1 0 0"/>
                <a:gd name="G5" fmla="*/ 1 0 0"/>
                <a:gd name="G6" fmla="sin 54736 G5"/>
                <a:gd name="G7" fmla="*/ 1 0 0"/>
                <a:gd name="G8" fmla="cos 54860 G7"/>
                <a:gd name="G9" fmla="+- G6 0 G8"/>
                <a:gd name="G10" fmla="*/ G9 65535 1"/>
                <a:gd name="G11" fmla="+- G10 10800 0"/>
                <a:gd name="G12" fmla="+- 1 0 0"/>
                <a:gd name="G13" fmla="+- 1 0 0"/>
                <a:gd name="G14" fmla="*/ 1 0 0"/>
                <a:gd name="G15" fmla="sin 54736 G14"/>
                <a:gd name="G16" fmla="*/ 1 0 0"/>
                <a:gd name="G17" fmla="cos 54756 G16"/>
                <a:gd name="G18" fmla="+- G15 0 G17"/>
                <a:gd name="G19" fmla="*/ G18 65535 1"/>
                <a:gd name="G20" fmla="+- G19 10800 0"/>
                <a:gd name="G21" fmla="*/ 1 0 0"/>
                <a:gd name="G22" fmla="sin 54736 G21"/>
                <a:gd name="G23" fmla="*/ 1 0 0"/>
                <a:gd name="G24" fmla="cos 54756 G23"/>
                <a:gd name="G25" fmla="+- G22 0 G24"/>
                <a:gd name="G26" fmla="*/ G25 65535 1"/>
                <a:gd name="G27" fmla="+- G26 10800 0"/>
                <a:gd name="G28" fmla="*/ 1 0 0"/>
                <a:gd name="G29" fmla="sin 54736 G28"/>
                <a:gd name="G30" fmla="*/ 1 0 0"/>
                <a:gd name="G31" fmla="cos 54756 G30"/>
                <a:gd name="G32" fmla="+- G29 0 G31"/>
                <a:gd name="G33" fmla="*/ G32 65535 1"/>
                <a:gd name="G34" fmla="+- G33 10800 0"/>
                <a:gd name="G35" fmla="*/ 1 0 0"/>
                <a:gd name="G36" fmla="sin 54736 G35"/>
                <a:gd name="G37" fmla="*/ 1 0 0"/>
                <a:gd name="G38" fmla="cos 54756 G37"/>
                <a:gd name="G39" fmla="+- G36 0 G38"/>
                <a:gd name="G40" fmla="*/ G39 65535 1"/>
                <a:gd name="G41" fmla="+- G40 1080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34 0 0"/>
                <a:gd name="G65" fmla="+- 134 0 0"/>
                <a:gd name="G66" fmla="+- 134 0 0"/>
                <a:gd name="G67" fmla="+- 129 0 0"/>
                <a:gd name="G68" fmla="+- 129 0 0"/>
                <a:gd name="G69" fmla="+- 129 0 0"/>
                <a:gd name="G70" fmla="*/ 1 0 0"/>
                <a:gd name="T0" fmla="*/ 124 256 1"/>
                <a:gd name="T1" fmla="*/ 0 256 1"/>
                <a:gd name="G71" fmla="+- 0 T0 T1"/>
                <a:gd name="G72" fmla="cos G70 G71"/>
                <a:gd name="G73" fmla="*/ 1 0 0"/>
                <a:gd name="G74" fmla="*/ 1 0 0"/>
                <a:gd name="G75" fmla="+- 1 0 0"/>
                <a:gd name="G76" fmla="+- 1 0 0"/>
                <a:gd name="G77" fmla="+- 1 0 0"/>
                <a:gd name="G78" fmla="+- 1 0 0"/>
                <a:gd name="G79" fmla="+- 1 0 0"/>
                <a:gd name="G80" fmla="+- 1 0 0"/>
                <a:gd name="G81" fmla="+- 1 0 0"/>
                <a:gd name="G82" fmla="+- 1 0 0"/>
                <a:gd name="G83" fmla="+- 10 0 0"/>
                <a:gd name="G84" fmla="*/ 1 0 0"/>
                <a:gd name="G85" fmla="*/ 1 0 0"/>
                <a:gd name="G86" fmla="*/ 1 0 0"/>
                <a:gd name="G87" fmla="+- 1 0 0"/>
                <a:gd name="G88" fmla="+- 1 0 0"/>
                <a:gd name="G89" fmla="+- 1 0 0"/>
                <a:gd name="G90" fmla="+- 1 0 0"/>
                <a:gd name="G91" fmla="+- 1 0 0"/>
                <a:gd name="G92" fmla="+- 1 0 0"/>
                <a:gd name="G93" fmla="+- 1 0 0"/>
                <a:gd name="G94" fmla="+- 1 0 0"/>
                <a:gd name="G95" fmla="+- 1 0 0"/>
                <a:gd name="G96" fmla="+- 1 0 0"/>
                <a:gd name="G97" fmla="+- 1 0 0"/>
                <a:gd name="G98" fmla="+- 1 0 0"/>
                <a:gd name="G99" fmla="+- 1 0 0"/>
                <a:gd name="G100" fmla="+- 1 0 0"/>
                <a:gd name="G101" fmla="+- 1 0 0"/>
                <a:gd name="G102" fmla="+- 1 0 0"/>
                <a:gd name="G103" fmla="+- 1 0 0"/>
                <a:gd name="G104" fmla="+- 1 0 0"/>
                <a:gd name="G105" fmla="+- 1 0 0"/>
                <a:gd name="G106" fmla="+- 1 0 0"/>
                <a:gd name="G107" fmla="+- 1 0 0"/>
                <a:gd name="G108" fmla="+- 1 0 0"/>
                <a:gd name="G109" fmla="+- 1 0 0"/>
                <a:gd name="G110" fmla="+- 1 0 0"/>
                <a:gd name="G111" fmla="+- 1 0 0"/>
                <a:gd name="G112" fmla="+- 1 0 0"/>
                <a:gd name="G113" fmla="+- 1 0 0"/>
                <a:gd name="G114" fmla="+- 1 0 0"/>
                <a:gd name="T2" fmla="*/ 25 w 172"/>
                <a:gd name="T3" fmla="*/ 30 h 135"/>
                <a:gd name="T4" fmla="*/ 25 w 172"/>
                <a:gd name="T5" fmla="*/ 30 h 135"/>
                <a:gd name="T6" fmla="*/ 25 w 172"/>
                <a:gd name="T7" fmla="*/ 29 h 135"/>
                <a:gd name="T8" fmla="*/ 30 w 172"/>
                <a:gd name="T9" fmla="*/ 23 h 135"/>
                <a:gd name="T10" fmla="*/ 29 w 172"/>
                <a:gd name="T11" fmla="*/ 4 h 135"/>
                <a:gd name="T12" fmla="*/ 29 w 172"/>
                <a:gd name="T13" fmla="*/ 4 h 135"/>
                <a:gd name="T14" fmla="*/ 18 w 172"/>
                <a:gd name="T15" fmla="*/ 29 h 135"/>
                <a:gd name="T16" fmla="*/ 17 w 172"/>
                <a:gd name="T17" fmla="*/ 29 h 135"/>
                <a:gd name="T18" fmla="*/ 7 w 172"/>
                <a:gd name="T19" fmla="*/ 6 h 135"/>
                <a:gd name="T20" fmla="*/ 7 w 172"/>
                <a:gd name="T21" fmla="*/ 6 h 135"/>
                <a:gd name="T22" fmla="*/ 7 w 172"/>
                <a:gd name="T23" fmla="*/ 18 h 135"/>
                <a:gd name="T24" fmla="*/ 7 w 172"/>
                <a:gd name="T25" fmla="*/ 25 h 135"/>
                <a:gd name="T26" fmla="*/ 10 w 172"/>
                <a:gd name="T27" fmla="*/ 29 h 135"/>
                <a:gd name="T28" fmla="*/ 10 w 172"/>
                <a:gd name="T29" fmla="*/ 30 h 135"/>
                <a:gd name="T30" fmla="*/ 0 w 172"/>
                <a:gd name="T31" fmla="*/ 30 h 135"/>
                <a:gd name="T32" fmla="*/ 0 w 172"/>
                <a:gd name="T33" fmla="*/ 29 h 135"/>
                <a:gd name="T34" fmla="*/ 4 w 172"/>
                <a:gd name="T35" fmla="*/ 25 h 135"/>
                <a:gd name="T36" fmla="*/ 5 w 172"/>
                <a:gd name="T37" fmla="*/ 17 h 135"/>
                <a:gd name="T38" fmla="*/ 6 w 172"/>
                <a:gd name="T39" fmla="*/ 8 h 135"/>
                <a:gd name="T40" fmla="*/ 1 w 172"/>
                <a:gd name="T41" fmla="*/ 2 h 135"/>
                <a:gd name="T42" fmla="*/ 1 w 172"/>
                <a:gd name="T43" fmla="*/ 0 h 135"/>
                <a:gd name="T44" fmla="*/ 9 w 172"/>
                <a:gd name="T45" fmla="*/ 0 h 135"/>
                <a:gd name="T46" fmla="*/ 19 w 172"/>
                <a:gd name="T47" fmla="*/ 23 h 135"/>
                <a:gd name="T48" fmla="*/ 30 w 172"/>
                <a:gd name="T49" fmla="*/ 0 h 135"/>
                <a:gd name="T50" fmla="*/ 37 w 172"/>
                <a:gd name="T51" fmla="*/ 0 h 135"/>
                <a:gd name="T52" fmla="*/ 37 w 172"/>
                <a:gd name="T53" fmla="*/ 2 h 135"/>
                <a:gd name="T54" fmla="*/ 33 w 172"/>
                <a:gd name="T55" fmla="*/ 7 h 135"/>
                <a:gd name="T56" fmla="*/ 33 w 172"/>
                <a:gd name="T57" fmla="*/ 23 h 135"/>
                <a:gd name="T58" fmla="*/ 38 w 172"/>
                <a:gd name="T59" fmla="*/ 29 h 135"/>
                <a:gd name="T60" fmla="*/ 38 w 172"/>
                <a:gd name="T61" fmla="*/ 30 h 135"/>
                <a:gd name="T62" fmla="*/ 25 w 172"/>
                <a:gd name="T63" fmla="*/ 30 h 13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2" h="135">
                  <a:moveTo>
                    <a:pt x="115" y="134"/>
                  </a:moveTo>
                  <a:lnTo>
                    <a:pt x="115" y="134"/>
                  </a:lnTo>
                  <a:cubicBezTo>
                    <a:pt x="115" y="129"/>
                    <a:pt x="115" y="129"/>
                    <a:pt x="115" y="129"/>
                  </a:cubicBezTo>
                  <a:cubicBezTo>
                    <a:pt x="130" y="124"/>
                    <a:pt x="135" y="124"/>
                    <a:pt x="135" y="104"/>
                  </a:cubicBezTo>
                  <a:cubicBezTo>
                    <a:pt x="130" y="20"/>
                    <a:pt x="130" y="20"/>
                    <a:pt x="130" y="20"/>
                  </a:cubicBezTo>
                  <a:cubicBezTo>
                    <a:pt x="83" y="129"/>
                    <a:pt x="83" y="129"/>
                    <a:pt x="83" y="129"/>
                  </a:cubicBezTo>
                  <a:cubicBezTo>
                    <a:pt x="78" y="129"/>
                    <a:pt x="78" y="129"/>
                    <a:pt x="78" y="129"/>
                  </a:cubicBezTo>
                  <a:cubicBezTo>
                    <a:pt x="32" y="26"/>
                    <a:pt x="32" y="26"/>
                    <a:pt x="32" y="26"/>
                  </a:cubicBezTo>
                  <a:cubicBezTo>
                    <a:pt x="32" y="83"/>
                    <a:pt x="32" y="83"/>
                    <a:pt x="32" y="83"/>
                  </a:cubicBezTo>
                  <a:cubicBezTo>
                    <a:pt x="32" y="98"/>
                    <a:pt x="32" y="109"/>
                    <a:pt x="32" y="114"/>
                  </a:cubicBezTo>
                  <a:cubicBezTo>
                    <a:pt x="32" y="124"/>
                    <a:pt x="37" y="124"/>
                    <a:pt x="47" y="129"/>
                  </a:cubicBezTo>
                  <a:cubicBezTo>
                    <a:pt x="47" y="134"/>
                    <a:pt x="47" y="134"/>
                    <a:pt x="47" y="134"/>
                  </a:cubicBezTo>
                  <a:cubicBezTo>
                    <a:pt x="0" y="134"/>
                    <a:pt x="0" y="134"/>
                    <a:pt x="0" y="134"/>
                  </a:cubicBezTo>
                  <a:cubicBezTo>
                    <a:pt x="0" y="129"/>
                    <a:pt x="0" y="129"/>
                    <a:pt x="0" y="129"/>
                  </a:cubicBezTo>
                  <a:cubicBezTo>
                    <a:pt x="10" y="124"/>
                    <a:pt x="16" y="124"/>
                    <a:pt x="16" y="114"/>
                  </a:cubicBezTo>
                  <a:cubicBezTo>
                    <a:pt x="21" y="109"/>
                    <a:pt x="21" y="98"/>
                    <a:pt x="21" y="78"/>
                  </a:cubicBezTo>
                  <a:cubicBezTo>
                    <a:pt x="26" y="36"/>
                    <a:pt x="26" y="36"/>
                    <a:pt x="26" y="36"/>
                  </a:cubicBezTo>
                  <a:cubicBezTo>
                    <a:pt x="26" y="10"/>
                    <a:pt x="26" y="10"/>
                    <a:pt x="5" y="10"/>
                  </a:cubicBezTo>
                  <a:cubicBezTo>
                    <a:pt x="5" y="0"/>
                    <a:pt x="5" y="0"/>
                    <a:pt x="5" y="0"/>
                  </a:cubicBezTo>
                  <a:cubicBezTo>
                    <a:pt x="42" y="0"/>
                    <a:pt x="42" y="0"/>
                    <a:pt x="42" y="0"/>
                  </a:cubicBezTo>
                  <a:cubicBezTo>
                    <a:pt x="88" y="104"/>
                    <a:pt x="88" y="104"/>
                    <a:pt x="88" y="104"/>
                  </a:cubicBezTo>
                  <a:cubicBezTo>
                    <a:pt x="135" y="0"/>
                    <a:pt x="135" y="0"/>
                    <a:pt x="135" y="0"/>
                  </a:cubicBezTo>
                  <a:cubicBezTo>
                    <a:pt x="166" y="0"/>
                    <a:pt x="166" y="0"/>
                    <a:pt x="166" y="0"/>
                  </a:cubicBezTo>
                  <a:cubicBezTo>
                    <a:pt x="166" y="10"/>
                    <a:pt x="166" y="10"/>
                    <a:pt x="166" y="10"/>
                  </a:cubicBezTo>
                  <a:cubicBezTo>
                    <a:pt x="151" y="10"/>
                    <a:pt x="146" y="10"/>
                    <a:pt x="151" y="31"/>
                  </a:cubicBezTo>
                  <a:cubicBezTo>
                    <a:pt x="151" y="104"/>
                    <a:pt x="151" y="104"/>
                    <a:pt x="151" y="104"/>
                  </a:cubicBezTo>
                  <a:cubicBezTo>
                    <a:pt x="151" y="124"/>
                    <a:pt x="151" y="124"/>
                    <a:pt x="171" y="129"/>
                  </a:cubicBezTo>
                  <a:cubicBezTo>
                    <a:pt x="171" y="134"/>
                    <a:pt x="171" y="134"/>
                    <a:pt x="171" y="134"/>
                  </a:cubicBezTo>
                  <a:lnTo>
                    <a:pt x="115" y="134"/>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0" name="Freeform 306"/>
            <p:cNvSpPr>
              <a:spLocks noChangeArrowheads="1"/>
            </p:cNvSpPr>
            <p:nvPr/>
          </p:nvSpPr>
          <p:spPr bwMode="auto">
            <a:xfrm>
              <a:off x="10568217" y="5787845"/>
              <a:ext cx="143824" cy="151808"/>
            </a:xfrm>
            <a:custGeom>
              <a:avLst/>
              <a:gdLst>
                <a:gd name="G0" fmla="+- 1 0 0"/>
                <a:gd name="G1" fmla="+- 1 0 0"/>
                <a:gd name="G2" fmla="+- 1 0 0"/>
                <a:gd name="G3" fmla="+- 1 0 0"/>
                <a:gd name="G4" fmla="+- 1 0 0"/>
                <a:gd name="G5" fmla="*/ 1 0 0"/>
                <a:gd name="G6" fmla="+- 73 0 0"/>
                <a:gd name="G7" fmla="+- 52 0 0"/>
                <a:gd name="G8" fmla="+- 15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90"/>
                <a:gd name="T1" fmla="*/ 10 h 94"/>
                <a:gd name="T2" fmla="*/ 19 w 90"/>
                <a:gd name="T3" fmla="*/ 10 h 94"/>
                <a:gd name="T4" fmla="*/ 10 w 90"/>
                <a:gd name="T5" fmla="*/ 20 h 94"/>
                <a:gd name="T6" fmla="*/ 0 w 90"/>
                <a:gd name="T7" fmla="*/ 11 h 94"/>
                <a:gd name="T8" fmla="*/ 10 w 90"/>
                <a:gd name="T9" fmla="*/ 0 h 94"/>
                <a:gd name="T10" fmla="*/ 19 w 90"/>
                <a:gd name="T11" fmla="*/ 10 h 94"/>
                <a:gd name="T12" fmla="*/ 4 w 90"/>
                <a:gd name="T13" fmla="*/ 9 h 94"/>
                <a:gd name="T14" fmla="*/ 4 w 90"/>
                <a:gd name="T15" fmla="*/ 9 h 94"/>
                <a:gd name="T16" fmla="*/ 10 w 90"/>
                <a:gd name="T17" fmla="*/ 19 h 94"/>
                <a:gd name="T18" fmla="*/ 14 w 90"/>
                <a:gd name="T19" fmla="*/ 11 h 94"/>
                <a:gd name="T20" fmla="*/ 9 w 90"/>
                <a:gd name="T21" fmla="*/ 2 h 94"/>
                <a:gd name="T22" fmla="*/ 4 w 90"/>
                <a:gd name="T23"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 h="94">
                  <a:moveTo>
                    <a:pt x="89" y="47"/>
                  </a:moveTo>
                  <a:lnTo>
                    <a:pt x="89" y="47"/>
                  </a:lnTo>
                  <a:cubicBezTo>
                    <a:pt x="89" y="78"/>
                    <a:pt x="68" y="93"/>
                    <a:pt x="48" y="93"/>
                  </a:cubicBezTo>
                  <a:cubicBezTo>
                    <a:pt x="16" y="93"/>
                    <a:pt x="0" y="73"/>
                    <a:pt x="0" y="52"/>
                  </a:cubicBezTo>
                  <a:cubicBezTo>
                    <a:pt x="0" y="15"/>
                    <a:pt x="26" y="0"/>
                    <a:pt x="48" y="0"/>
                  </a:cubicBezTo>
                  <a:cubicBezTo>
                    <a:pt x="68" y="0"/>
                    <a:pt x="89" y="21"/>
                    <a:pt x="89" y="47"/>
                  </a:cubicBezTo>
                  <a:close/>
                  <a:moveTo>
                    <a:pt x="21" y="42"/>
                  </a:moveTo>
                  <a:lnTo>
                    <a:pt x="21" y="42"/>
                  </a:lnTo>
                  <a:cubicBezTo>
                    <a:pt x="21" y="68"/>
                    <a:pt x="31" y="88"/>
                    <a:pt x="48" y="88"/>
                  </a:cubicBezTo>
                  <a:cubicBezTo>
                    <a:pt x="58" y="88"/>
                    <a:pt x="68" y="78"/>
                    <a:pt x="68" y="52"/>
                  </a:cubicBezTo>
                  <a:cubicBezTo>
                    <a:pt x="68" y="27"/>
                    <a:pt x="63" y="10"/>
                    <a:pt x="42" y="10"/>
                  </a:cubicBezTo>
                  <a:cubicBezTo>
                    <a:pt x="31" y="10"/>
                    <a:pt x="21" y="21"/>
                    <a:pt x="21" y="42"/>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1" name="Freeform 307"/>
            <p:cNvSpPr>
              <a:spLocks noChangeArrowheads="1"/>
            </p:cNvSpPr>
            <p:nvPr/>
          </p:nvSpPr>
          <p:spPr bwMode="auto">
            <a:xfrm>
              <a:off x="11143513" y="5715935"/>
              <a:ext cx="183774"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T0" fmla="*/ 10 256 1"/>
                <a:gd name="T1" fmla="*/ 0 256 1"/>
                <a:gd name="G37" fmla="+- 0 T0 T1"/>
                <a:gd name="G38" fmla="cos G36 G37"/>
                <a:gd name="G39" fmla="*/ 1 0 0"/>
                <a:gd name="T2" fmla="*/ 15 256 1"/>
                <a:gd name="T3" fmla="*/ 0 256 1"/>
                <a:gd name="G40" fmla="+- 0 T2 T3"/>
                <a:gd name="G41" fmla="cos G39 G40"/>
                <a:gd name="G42" fmla="+- 20 0 0"/>
                <a:gd name="G43" fmla="+- 26 0 0"/>
                <a:gd name="G44" fmla="+- 36 0 0"/>
                <a:gd name="G45" fmla="+- 36 0 0"/>
                <a:gd name="G46" fmla="+- 36 0 0"/>
                <a:gd name="G47" fmla="+- 36 0 0"/>
                <a:gd name="G48" fmla="+- 20 0 0"/>
                <a:gd name="G49" fmla="+- 10 0 0"/>
                <a:gd name="G50" fmla="+- 1 0 0"/>
                <a:gd name="G51" fmla="*/ 1 0 0"/>
                <a:gd name="G52" fmla="*/ 1 0 0"/>
                <a:gd name="G53" fmla="*/ 1 0 0"/>
                <a:gd name="G54" fmla="*/ 1 0 0"/>
                <a:gd name="G55" fmla="*/ 1 0 0"/>
                <a:gd name="G56" fmla="*/ 1 0 0"/>
                <a:gd name="G57" fmla="cos G55 G56"/>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T4" fmla="*/ 23 w 110"/>
                <a:gd name="T5" fmla="*/ 8 h 135"/>
                <a:gd name="T6" fmla="*/ 23 w 110"/>
                <a:gd name="T7" fmla="*/ 8 h 135"/>
                <a:gd name="T8" fmla="*/ 22 w 110"/>
                <a:gd name="T9" fmla="*/ 3 h 135"/>
                <a:gd name="T10" fmla="*/ 17 w 110"/>
                <a:gd name="T11" fmla="*/ 2 h 135"/>
                <a:gd name="T12" fmla="*/ 14 w 110"/>
                <a:gd name="T13" fmla="*/ 2 h 135"/>
                <a:gd name="T14" fmla="*/ 14 w 110"/>
                <a:gd name="T15" fmla="*/ 24 h 135"/>
                <a:gd name="T16" fmla="*/ 18 w 110"/>
                <a:gd name="T17" fmla="*/ 29 h 135"/>
                <a:gd name="T18" fmla="*/ 18 w 110"/>
                <a:gd name="T19" fmla="*/ 30 h 135"/>
                <a:gd name="T20" fmla="*/ 6 w 110"/>
                <a:gd name="T21" fmla="*/ 30 h 135"/>
                <a:gd name="T22" fmla="*/ 6 w 110"/>
                <a:gd name="T23" fmla="*/ 29 h 135"/>
                <a:gd name="T24" fmla="*/ 10 w 110"/>
                <a:gd name="T25" fmla="*/ 24 h 135"/>
                <a:gd name="T26" fmla="*/ 10 w 110"/>
                <a:gd name="T27" fmla="*/ 2 h 135"/>
                <a:gd name="T28" fmla="*/ 7 w 110"/>
                <a:gd name="T29" fmla="*/ 2 h 135"/>
                <a:gd name="T30" fmla="*/ 2 w 110"/>
                <a:gd name="T31" fmla="*/ 3 h 135"/>
                <a:gd name="T32" fmla="*/ 1 w 110"/>
                <a:gd name="T33" fmla="*/ 8 h 135"/>
                <a:gd name="T34" fmla="*/ 0 w 110"/>
                <a:gd name="T35" fmla="*/ 8 h 135"/>
                <a:gd name="T36" fmla="*/ 0 w 110"/>
                <a:gd name="T37" fmla="*/ 0 h 135"/>
                <a:gd name="T38" fmla="*/ 1 w 110"/>
                <a:gd name="T39" fmla="*/ 0 h 135"/>
                <a:gd name="T40" fmla="*/ 3 w 110"/>
                <a:gd name="T41" fmla="*/ 0 h 135"/>
                <a:gd name="T42" fmla="*/ 20 w 110"/>
                <a:gd name="T43" fmla="*/ 0 h 135"/>
                <a:gd name="T44" fmla="*/ 23 w 110"/>
                <a:gd name="T45" fmla="*/ 0 h 135"/>
                <a:gd name="T46" fmla="*/ 24 w 110"/>
                <a:gd name="T47" fmla="*/ 0 h 135"/>
                <a:gd name="T48" fmla="*/ 24 w 110"/>
                <a:gd name="T49" fmla="*/ 7 h 135"/>
                <a:gd name="T50" fmla="*/ 23 w 110"/>
                <a:gd name="T51" fmla="*/ 8 h 135"/>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135">
                  <a:moveTo>
                    <a:pt x="104" y="36"/>
                  </a:moveTo>
                  <a:lnTo>
                    <a:pt x="104" y="36"/>
                  </a:lnTo>
                  <a:cubicBezTo>
                    <a:pt x="104" y="26"/>
                    <a:pt x="104" y="20"/>
                    <a:pt x="99" y="15"/>
                  </a:cubicBezTo>
                  <a:cubicBezTo>
                    <a:pt x="93" y="10"/>
                    <a:pt x="93" y="10"/>
                    <a:pt x="77" y="10"/>
                  </a:cubicBezTo>
                  <a:cubicBezTo>
                    <a:pt x="62" y="10"/>
                    <a:pt x="62" y="10"/>
                    <a:pt x="62" y="10"/>
                  </a:cubicBezTo>
                  <a:cubicBezTo>
                    <a:pt x="62" y="109"/>
                    <a:pt x="62" y="109"/>
                    <a:pt x="62" y="109"/>
                  </a:cubicBezTo>
                  <a:cubicBezTo>
                    <a:pt x="62" y="124"/>
                    <a:pt x="62" y="124"/>
                    <a:pt x="82" y="129"/>
                  </a:cubicBezTo>
                  <a:cubicBezTo>
                    <a:pt x="82" y="134"/>
                    <a:pt x="82" y="134"/>
                    <a:pt x="82" y="134"/>
                  </a:cubicBezTo>
                  <a:cubicBezTo>
                    <a:pt x="26" y="134"/>
                    <a:pt x="26" y="134"/>
                    <a:pt x="26" y="134"/>
                  </a:cubicBezTo>
                  <a:cubicBezTo>
                    <a:pt x="26" y="129"/>
                    <a:pt x="26" y="129"/>
                    <a:pt x="26" y="129"/>
                  </a:cubicBezTo>
                  <a:cubicBezTo>
                    <a:pt x="46" y="124"/>
                    <a:pt x="46" y="124"/>
                    <a:pt x="46" y="109"/>
                  </a:cubicBezTo>
                  <a:cubicBezTo>
                    <a:pt x="46" y="10"/>
                    <a:pt x="46" y="10"/>
                    <a:pt x="46" y="10"/>
                  </a:cubicBezTo>
                  <a:cubicBezTo>
                    <a:pt x="31" y="10"/>
                    <a:pt x="31" y="10"/>
                    <a:pt x="31" y="10"/>
                  </a:cubicBezTo>
                  <a:cubicBezTo>
                    <a:pt x="15" y="10"/>
                    <a:pt x="10" y="10"/>
                    <a:pt x="10" y="15"/>
                  </a:cubicBezTo>
                  <a:cubicBezTo>
                    <a:pt x="5" y="20"/>
                    <a:pt x="5" y="26"/>
                    <a:pt x="5" y="36"/>
                  </a:cubicBezTo>
                  <a:cubicBezTo>
                    <a:pt x="0" y="36"/>
                    <a:pt x="0" y="36"/>
                    <a:pt x="0" y="36"/>
                  </a:cubicBezTo>
                  <a:cubicBezTo>
                    <a:pt x="0" y="20"/>
                    <a:pt x="0" y="10"/>
                    <a:pt x="0" y="0"/>
                  </a:cubicBezTo>
                  <a:cubicBezTo>
                    <a:pt x="5" y="0"/>
                    <a:pt x="5" y="0"/>
                    <a:pt x="5" y="0"/>
                  </a:cubicBezTo>
                  <a:cubicBezTo>
                    <a:pt x="5" y="0"/>
                    <a:pt x="10" y="0"/>
                    <a:pt x="15" y="0"/>
                  </a:cubicBezTo>
                  <a:cubicBezTo>
                    <a:pt x="93" y="0"/>
                    <a:pt x="93" y="0"/>
                    <a:pt x="93" y="0"/>
                  </a:cubicBezTo>
                  <a:cubicBezTo>
                    <a:pt x="99" y="0"/>
                    <a:pt x="104" y="0"/>
                    <a:pt x="104" y="0"/>
                  </a:cubicBezTo>
                  <a:cubicBezTo>
                    <a:pt x="109" y="0"/>
                    <a:pt x="109" y="0"/>
                    <a:pt x="109" y="0"/>
                  </a:cubicBezTo>
                  <a:cubicBezTo>
                    <a:pt x="109" y="5"/>
                    <a:pt x="109" y="20"/>
                    <a:pt x="109" y="31"/>
                  </a:cubicBezTo>
                  <a:lnTo>
                    <a:pt x="104" y="3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2" name="Freeform 308"/>
            <p:cNvSpPr>
              <a:spLocks noChangeArrowheads="1"/>
            </p:cNvSpPr>
            <p:nvPr/>
          </p:nvSpPr>
          <p:spPr bwMode="auto">
            <a:xfrm>
              <a:off x="11335277" y="5787845"/>
              <a:ext cx="159805" cy="15180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8 256 1"/>
                <a:gd name="T1" fmla="*/ 0 256 1"/>
                <a:gd name="G17" fmla="+- 0 T0 T1"/>
                <a:gd name="G18" fmla="cos G16 G17"/>
                <a:gd name="G19" fmla="*/ 1 0 0"/>
                <a:gd name="T2" fmla="*/ 63 256 1"/>
                <a:gd name="T3" fmla="*/ 0 256 1"/>
                <a:gd name="G20" fmla="+- 0 T2 T3"/>
                <a:gd name="G21" fmla="cos G19 G20"/>
                <a:gd name="G22" fmla="*/ 1 0 0"/>
                <a:gd name="T4" fmla="*/ 27 256 1"/>
                <a:gd name="T5" fmla="*/ 0 256 1"/>
                <a:gd name="G23" fmla="+- 0 T4 T5"/>
                <a:gd name="G24" fmla="cos G22 G23"/>
                <a:gd name="G25" fmla="*/ 1 0 0"/>
                <a:gd name="T6" fmla="*/ 27 256 1"/>
                <a:gd name="T7" fmla="*/ 0 256 1"/>
                <a:gd name="G26" fmla="+- 0 T6 T7"/>
                <a:gd name="G27" fmla="cos G25 G26"/>
                <a:gd name="G28" fmla="*/ 1 0 0"/>
                <a:gd name="T8" fmla="*/ 27 256 1"/>
                <a:gd name="T9" fmla="*/ 0 256 1"/>
                <a:gd name="G29" fmla="+- 0 T8 T9"/>
                <a:gd name="G30" fmla="cos G28 G29"/>
                <a:gd name="G31" fmla="*/ 1 0 0"/>
                <a:gd name="T10" fmla="*/ 15 256 1"/>
                <a:gd name="T11" fmla="*/ 0 256 1"/>
                <a:gd name="G32" fmla="+- 0 T10 T11"/>
                <a:gd name="G33" fmla="cos G31 G32"/>
                <a:gd name="G34" fmla="*/ 1 0 0"/>
                <a:gd name="T12" fmla="*/ 15 256 1"/>
                <a:gd name="T13" fmla="*/ 0 256 1"/>
                <a:gd name="G35" fmla="+- 0 T12 T13"/>
                <a:gd name="G36" fmla="cos G34 G35"/>
                <a:gd name="G37" fmla="+- 10 0 0"/>
                <a:gd name="G38" fmla="+- 5 0 0"/>
                <a:gd name="G39" fmla="+- 5 0 0"/>
                <a:gd name="G40" fmla="+- 5 0 0"/>
                <a:gd name="G41" fmla="*/ 1 0 0"/>
                <a:gd name="T14" fmla="*/ 5 256 1"/>
                <a:gd name="T15" fmla="*/ 0 256 1"/>
                <a:gd name="G42" fmla="+- 0 T14 T15"/>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T16" fmla="*/ 21 w 99"/>
                <a:gd name="T17" fmla="*/ 19 h 94"/>
                <a:gd name="T18" fmla="*/ 21 w 99"/>
                <a:gd name="T19" fmla="*/ 19 h 94"/>
                <a:gd name="T20" fmla="*/ 14 w 99"/>
                <a:gd name="T21" fmla="*/ 20 h 94"/>
                <a:gd name="T22" fmla="*/ 14 w 99"/>
                <a:gd name="T23" fmla="*/ 20 h 94"/>
                <a:gd name="T24" fmla="*/ 14 w 99"/>
                <a:gd name="T25" fmla="*/ 17 h 94"/>
                <a:gd name="T26" fmla="*/ 11 w 99"/>
                <a:gd name="T27" fmla="*/ 19 h 94"/>
                <a:gd name="T28" fmla="*/ 8 w 99"/>
                <a:gd name="T29" fmla="*/ 20 h 94"/>
                <a:gd name="T30" fmla="*/ 2 w 99"/>
                <a:gd name="T31" fmla="*/ 13 h 94"/>
                <a:gd name="T32" fmla="*/ 2 w 99"/>
                <a:gd name="T33" fmla="*/ 6 h 94"/>
                <a:gd name="T34" fmla="*/ 0 w 99"/>
                <a:gd name="T35" fmla="*/ 2 h 94"/>
                <a:gd name="T36" fmla="*/ 0 w 99"/>
                <a:gd name="T37" fmla="*/ 1 h 94"/>
                <a:gd name="T38" fmla="*/ 5 w 99"/>
                <a:gd name="T39" fmla="*/ 0 h 94"/>
                <a:gd name="T40" fmla="*/ 5 w 99"/>
                <a:gd name="T41" fmla="*/ 7 h 94"/>
                <a:gd name="T42" fmla="*/ 5 w 99"/>
                <a:gd name="T43" fmla="*/ 12 h 94"/>
                <a:gd name="T44" fmla="*/ 10 w 99"/>
                <a:gd name="T45" fmla="*/ 18 h 94"/>
                <a:gd name="T46" fmla="*/ 14 w 99"/>
                <a:gd name="T47" fmla="*/ 16 h 94"/>
                <a:gd name="T48" fmla="*/ 14 w 99"/>
                <a:gd name="T49" fmla="*/ 6 h 94"/>
                <a:gd name="T50" fmla="*/ 11 w 99"/>
                <a:gd name="T51" fmla="*/ 2 h 94"/>
                <a:gd name="T52" fmla="*/ 11 w 99"/>
                <a:gd name="T53" fmla="*/ 1 h 94"/>
                <a:gd name="T54" fmla="*/ 18 w 99"/>
                <a:gd name="T55" fmla="*/ 0 h 94"/>
                <a:gd name="T56" fmla="*/ 18 w 99"/>
                <a:gd name="T57" fmla="*/ 14 h 94"/>
                <a:gd name="T58" fmla="*/ 20 w 99"/>
                <a:gd name="T59" fmla="*/ 18 h 94"/>
                <a:gd name="T60" fmla="*/ 21 w 99"/>
                <a:gd name="T61" fmla="*/ 18 h 94"/>
                <a:gd name="T62" fmla="*/ 21 w 99"/>
                <a:gd name="T63" fmla="*/ 19 h 94"/>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9" h="94">
                  <a:moveTo>
                    <a:pt x="98" y="88"/>
                  </a:moveTo>
                  <a:lnTo>
                    <a:pt x="98" y="88"/>
                  </a:lnTo>
                  <a:cubicBezTo>
                    <a:pt x="88" y="88"/>
                    <a:pt x="78" y="93"/>
                    <a:pt x="66" y="93"/>
                  </a:cubicBezTo>
                  <a:cubicBezTo>
                    <a:pt x="66" y="78"/>
                    <a:pt x="66" y="78"/>
                    <a:pt x="66" y="78"/>
                  </a:cubicBezTo>
                  <a:cubicBezTo>
                    <a:pt x="61" y="83"/>
                    <a:pt x="56" y="88"/>
                    <a:pt x="51" y="88"/>
                  </a:cubicBezTo>
                  <a:cubicBezTo>
                    <a:pt x="46" y="93"/>
                    <a:pt x="41" y="93"/>
                    <a:pt x="36" y="93"/>
                  </a:cubicBezTo>
                  <a:cubicBezTo>
                    <a:pt x="20" y="93"/>
                    <a:pt x="10" y="88"/>
                    <a:pt x="10" y="63"/>
                  </a:cubicBezTo>
                  <a:cubicBezTo>
                    <a:pt x="10" y="27"/>
                    <a:pt x="10" y="27"/>
                    <a:pt x="10" y="27"/>
                  </a:cubicBezTo>
                  <a:cubicBezTo>
                    <a:pt x="10" y="15"/>
                    <a:pt x="10" y="15"/>
                    <a:pt x="0" y="10"/>
                  </a:cubicBezTo>
                  <a:cubicBezTo>
                    <a:pt x="0" y="5"/>
                    <a:pt x="0" y="5"/>
                    <a:pt x="0" y="5"/>
                  </a:cubicBezTo>
                  <a:cubicBezTo>
                    <a:pt x="10" y="5"/>
                    <a:pt x="15" y="5"/>
                    <a:pt x="25" y="0"/>
                  </a:cubicBezTo>
                  <a:cubicBezTo>
                    <a:pt x="25" y="10"/>
                    <a:pt x="25" y="21"/>
                    <a:pt x="25" y="32"/>
                  </a:cubicBezTo>
                  <a:cubicBezTo>
                    <a:pt x="25" y="57"/>
                    <a:pt x="25" y="57"/>
                    <a:pt x="25" y="57"/>
                  </a:cubicBezTo>
                  <a:cubicBezTo>
                    <a:pt x="25" y="78"/>
                    <a:pt x="36" y="83"/>
                    <a:pt x="46" y="83"/>
                  </a:cubicBezTo>
                  <a:cubicBezTo>
                    <a:pt x="51" y="83"/>
                    <a:pt x="61" y="78"/>
                    <a:pt x="66" y="73"/>
                  </a:cubicBezTo>
                  <a:cubicBezTo>
                    <a:pt x="66" y="27"/>
                    <a:pt x="66" y="27"/>
                    <a:pt x="66" y="27"/>
                  </a:cubicBezTo>
                  <a:cubicBezTo>
                    <a:pt x="66" y="15"/>
                    <a:pt x="66" y="10"/>
                    <a:pt x="51" y="10"/>
                  </a:cubicBezTo>
                  <a:cubicBezTo>
                    <a:pt x="51" y="5"/>
                    <a:pt x="51" y="5"/>
                    <a:pt x="51" y="5"/>
                  </a:cubicBezTo>
                  <a:cubicBezTo>
                    <a:pt x="61" y="5"/>
                    <a:pt x="72" y="5"/>
                    <a:pt x="83" y="0"/>
                  </a:cubicBezTo>
                  <a:cubicBezTo>
                    <a:pt x="83" y="68"/>
                    <a:pt x="83" y="68"/>
                    <a:pt x="83" y="68"/>
                  </a:cubicBezTo>
                  <a:cubicBezTo>
                    <a:pt x="83" y="78"/>
                    <a:pt x="83" y="83"/>
                    <a:pt x="93" y="83"/>
                  </a:cubicBezTo>
                  <a:cubicBezTo>
                    <a:pt x="98" y="83"/>
                    <a:pt x="98" y="83"/>
                    <a:pt x="98" y="83"/>
                  </a:cubicBezTo>
                  <a:lnTo>
                    <a:pt x="98" y="88"/>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3" name="Freeform 309"/>
            <p:cNvSpPr>
              <a:spLocks noChangeArrowheads="1"/>
            </p:cNvSpPr>
            <p:nvPr/>
          </p:nvSpPr>
          <p:spPr bwMode="auto">
            <a:xfrm>
              <a:off x="11918563" y="5715935"/>
              <a:ext cx="335590" cy="231705"/>
            </a:xfrm>
            <a:custGeom>
              <a:avLst/>
              <a:gdLst>
                <a:gd name="G0" fmla="+- 1 0 0"/>
                <a:gd name="G1" fmla="+- 1 0 0"/>
                <a:gd name="G2" fmla="+- 1 0 0"/>
                <a:gd name="G3" fmla="+- 1 0 0"/>
                <a:gd name="G4" fmla="+- 1 0 0"/>
                <a:gd name="G5" fmla="+- 1 0 0"/>
                <a:gd name="G6" fmla="+- 1 0 0"/>
                <a:gd name="G7" fmla="+- 1 0 0"/>
                <a:gd name="G8" fmla="*/ 1 0 0"/>
                <a:gd name="G9" fmla="sin 54736 G8"/>
                <a:gd name="G10" fmla="*/ 1 0 0"/>
                <a:gd name="G11" fmla="cos 54870 G10"/>
                <a:gd name="G12" fmla="+- G9 0 G11"/>
                <a:gd name="G13" fmla="*/ G12 65535 1"/>
                <a:gd name="G14" fmla="+- G13 10800 0"/>
                <a:gd name="G15" fmla="*/ 1 0 0"/>
                <a:gd name="G16" fmla="sin 54736 G15"/>
                <a:gd name="G17" fmla="*/ 1 0 0"/>
                <a:gd name="G18" fmla="cos 54870 G17"/>
                <a:gd name="G19" fmla="+- G16 0 G18"/>
                <a:gd name="G20" fmla="*/ G19 65535 1"/>
                <a:gd name="G21" fmla="+- G20 10800 0"/>
                <a:gd name="G22" fmla="*/ 1 0 0"/>
                <a:gd name="G23" fmla="sin 54736 G22"/>
                <a:gd name="G24" fmla="*/ 1 0 0"/>
                <a:gd name="G25" fmla="cos 54870 G24"/>
                <a:gd name="G26" fmla="+- G23 0 G25"/>
                <a:gd name="G27" fmla="*/ G26 65535 1"/>
                <a:gd name="G28" fmla="+- G27 1080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0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T0" fmla="*/ 43 w 192"/>
                <a:gd name="T1" fmla="*/ 2 h 135"/>
                <a:gd name="T2" fmla="*/ 43 w 192"/>
                <a:gd name="T3" fmla="*/ 2 h 135"/>
                <a:gd name="T4" fmla="*/ 38 w 192"/>
                <a:gd name="T5" fmla="*/ 6 h 135"/>
                <a:gd name="T6" fmla="*/ 30 w 192"/>
                <a:gd name="T7" fmla="*/ 30 h 135"/>
                <a:gd name="T8" fmla="*/ 29 w 192"/>
                <a:gd name="T9" fmla="*/ 30 h 135"/>
                <a:gd name="T10" fmla="*/ 21 w 192"/>
                <a:gd name="T11" fmla="*/ 8 h 135"/>
                <a:gd name="T12" fmla="*/ 21 w 192"/>
                <a:gd name="T13" fmla="*/ 8 h 135"/>
                <a:gd name="T14" fmla="*/ 14 w 192"/>
                <a:gd name="T15" fmla="*/ 30 h 135"/>
                <a:gd name="T16" fmla="*/ 13 w 192"/>
                <a:gd name="T17" fmla="*/ 30 h 135"/>
                <a:gd name="T18" fmla="*/ 4 w 192"/>
                <a:gd name="T19" fmla="*/ 6 h 135"/>
                <a:gd name="T20" fmla="*/ 0 w 192"/>
                <a:gd name="T21" fmla="*/ 2 h 135"/>
                <a:gd name="T22" fmla="*/ 0 w 192"/>
                <a:gd name="T23" fmla="*/ 0 h 135"/>
                <a:gd name="T24" fmla="*/ 12 w 192"/>
                <a:gd name="T25" fmla="*/ 0 h 135"/>
                <a:gd name="T26" fmla="*/ 12 w 192"/>
                <a:gd name="T27" fmla="*/ 2 h 135"/>
                <a:gd name="T28" fmla="*/ 8 w 192"/>
                <a:gd name="T29" fmla="*/ 4 h 135"/>
                <a:gd name="T30" fmla="*/ 14 w 192"/>
                <a:gd name="T31" fmla="*/ 23 h 135"/>
                <a:gd name="T32" fmla="*/ 14 w 192"/>
                <a:gd name="T33" fmla="*/ 23 h 135"/>
                <a:gd name="T34" fmla="*/ 22 w 192"/>
                <a:gd name="T35" fmla="*/ 1 h 135"/>
                <a:gd name="T36" fmla="*/ 23 w 192"/>
                <a:gd name="T37" fmla="*/ 1 h 135"/>
                <a:gd name="T38" fmla="*/ 31 w 192"/>
                <a:gd name="T39" fmla="*/ 23 h 135"/>
                <a:gd name="T40" fmla="*/ 31 w 192"/>
                <a:gd name="T41" fmla="*/ 23 h 135"/>
                <a:gd name="T42" fmla="*/ 36 w 192"/>
                <a:gd name="T43" fmla="*/ 6 h 135"/>
                <a:gd name="T44" fmla="*/ 32 w 192"/>
                <a:gd name="T45" fmla="*/ 2 h 135"/>
                <a:gd name="T46" fmla="*/ 32 w 192"/>
                <a:gd name="T47" fmla="*/ 0 h 135"/>
                <a:gd name="T48" fmla="*/ 43 w 192"/>
                <a:gd name="T49" fmla="*/ 0 h 135"/>
                <a:gd name="T50" fmla="*/ 43 w 192"/>
                <a:gd name="T51" fmla="*/ 2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2" h="135">
                  <a:moveTo>
                    <a:pt x="191" y="10"/>
                  </a:moveTo>
                  <a:lnTo>
                    <a:pt x="191" y="10"/>
                  </a:lnTo>
                  <a:cubicBezTo>
                    <a:pt x="176" y="10"/>
                    <a:pt x="176" y="10"/>
                    <a:pt x="171" y="26"/>
                  </a:cubicBezTo>
                  <a:cubicBezTo>
                    <a:pt x="166" y="41"/>
                    <a:pt x="150" y="78"/>
                    <a:pt x="135" y="134"/>
                  </a:cubicBezTo>
                  <a:cubicBezTo>
                    <a:pt x="130" y="134"/>
                    <a:pt x="130" y="134"/>
                    <a:pt x="130" y="134"/>
                  </a:cubicBezTo>
                  <a:cubicBezTo>
                    <a:pt x="119" y="104"/>
                    <a:pt x="103" y="62"/>
                    <a:pt x="93" y="36"/>
                  </a:cubicBezTo>
                  <a:cubicBezTo>
                    <a:pt x="83" y="73"/>
                    <a:pt x="72" y="104"/>
                    <a:pt x="62" y="134"/>
                  </a:cubicBezTo>
                  <a:cubicBezTo>
                    <a:pt x="57" y="134"/>
                    <a:pt x="57" y="134"/>
                    <a:pt x="57" y="134"/>
                  </a:cubicBezTo>
                  <a:cubicBezTo>
                    <a:pt x="47" y="98"/>
                    <a:pt x="30" y="62"/>
                    <a:pt x="20" y="26"/>
                  </a:cubicBezTo>
                  <a:cubicBezTo>
                    <a:pt x="15" y="10"/>
                    <a:pt x="15" y="10"/>
                    <a:pt x="0" y="10"/>
                  </a:cubicBezTo>
                  <a:cubicBezTo>
                    <a:pt x="0" y="0"/>
                    <a:pt x="0" y="0"/>
                    <a:pt x="0" y="0"/>
                  </a:cubicBezTo>
                  <a:cubicBezTo>
                    <a:pt x="52" y="0"/>
                    <a:pt x="52" y="0"/>
                    <a:pt x="52" y="0"/>
                  </a:cubicBezTo>
                  <a:cubicBezTo>
                    <a:pt x="52" y="10"/>
                    <a:pt x="52" y="10"/>
                    <a:pt x="52" y="10"/>
                  </a:cubicBezTo>
                  <a:cubicBezTo>
                    <a:pt x="36" y="10"/>
                    <a:pt x="36" y="10"/>
                    <a:pt x="36" y="20"/>
                  </a:cubicBezTo>
                  <a:cubicBezTo>
                    <a:pt x="47" y="46"/>
                    <a:pt x="52" y="78"/>
                    <a:pt x="62" y="104"/>
                  </a:cubicBezTo>
                  <a:cubicBezTo>
                    <a:pt x="72" y="73"/>
                    <a:pt x="88" y="36"/>
                    <a:pt x="98" y="5"/>
                  </a:cubicBezTo>
                  <a:cubicBezTo>
                    <a:pt x="103" y="5"/>
                    <a:pt x="103" y="5"/>
                    <a:pt x="103" y="5"/>
                  </a:cubicBezTo>
                  <a:cubicBezTo>
                    <a:pt x="113" y="36"/>
                    <a:pt x="124" y="73"/>
                    <a:pt x="140" y="104"/>
                  </a:cubicBezTo>
                  <a:cubicBezTo>
                    <a:pt x="145" y="78"/>
                    <a:pt x="155" y="36"/>
                    <a:pt x="160" y="26"/>
                  </a:cubicBezTo>
                  <a:cubicBezTo>
                    <a:pt x="166" y="10"/>
                    <a:pt x="160" y="10"/>
                    <a:pt x="145" y="10"/>
                  </a:cubicBezTo>
                  <a:cubicBezTo>
                    <a:pt x="145" y="0"/>
                    <a:pt x="145" y="0"/>
                    <a:pt x="145" y="0"/>
                  </a:cubicBezTo>
                  <a:cubicBezTo>
                    <a:pt x="191" y="0"/>
                    <a:pt x="191" y="0"/>
                    <a:pt x="191" y="0"/>
                  </a:cubicBezTo>
                  <a:lnTo>
                    <a:pt x="191" y="1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4" name="Freeform 310"/>
            <p:cNvSpPr>
              <a:spLocks noChangeArrowheads="1"/>
            </p:cNvSpPr>
            <p:nvPr/>
          </p:nvSpPr>
          <p:spPr bwMode="auto">
            <a:xfrm>
              <a:off x="12246161" y="5787845"/>
              <a:ext cx="119852" cy="151808"/>
            </a:xfrm>
            <a:custGeom>
              <a:avLst/>
              <a:gdLst>
                <a:gd name="G0" fmla="+- 1 0 0"/>
                <a:gd name="G1" fmla="+- 1 0 0"/>
                <a:gd name="G2" fmla="+- 1 0 0"/>
                <a:gd name="G3" fmla="+- 1 0 0"/>
                <a:gd name="G4" fmla="+- 1 0 0"/>
                <a:gd name="G5" fmla="*/ 1 0 0"/>
                <a:gd name="G6" fmla="+- 73 0 0"/>
                <a:gd name="G7" fmla="+- 52 0 0"/>
                <a:gd name="G8" fmla="+- 37 0 0"/>
                <a:gd name="G9" fmla="+- 27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16 w 74"/>
                <a:gd name="T1" fmla="*/ 16 h 94"/>
                <a:gd name="T2" fmla="*/ 16 w 74"/>
                <a:gd name="T3" fmla="*/ 16 h 94"/>
                <a:gd name="T4" fmla="*/ 9 w 74"/>
                <a:gd name="T5" fmla="*/ 20 h 94"/>
                <a:gd name="T6" fmla="*/ 0 w 74"/>
                <a:gd name="T7" fmla="*/ 11 h 94"/>
                <a:gd name="T8" fmla="*/ 3 w 74"/>
                <a:gd name="T9" fmla="*/ 3 h 94"/>
                <a:gd name="T10" fmla="*/ 9 w 74"/>
                <a:gd name="T11" fmla="*/ 0 h 94"/>
                <a:gd name="T12" fmla="*/ 16 w 74"/>
                <a:gd name="T13" fmla="*/ 7 h 94"/>
                <a:gd name="T14" fmla="*/ 15 w 74"/>
                <a:gd name="T15" fmla="*/ 8 h 94"/>
                <a:gd name="T16" fmla="*/ 3 w 74"/>
                <a:gd name="T17" fmla="*/ 9 h 94"/>
                <a:gd name="T18" fmla="*/ 10 w 74"/>
                <a:gd name="T19" fmla="*/ 18 h 94"/>
                <a:gd name="T20" fmla="*/ 15 w 74"/>
                <a:gd name="T21" fmla="*/ 16 h 94"/>
                <a:gd name="T22" fmla="*/ 16 w 74"/>
                <a:gd name="T23" fmla="*/ 16 h 94"/>
                <a:gd name="T24" fmla="*/ 3 w 74"/>
                <a:gd name="T25" fmla="*/ 8 h 94"/>
                <a:gd name="T26" fmla="*/ 3 w 74"/>
                <a:gd name="T27" fmla="*/ 8 h 94"/>
                <a:gd name="T28" fmla="*/ 11 w 74"/>
                <a:gd name="T29" fmla="*/ 7 h 94"/>
                <a:gd name="T30" fmla="*/ 12 w 74"/>
                <a:gd name="T31" fmla="*/ 7 h 94"/>
                <a:gd name="T32" fmla="*/ 8 w 74"/>
                <a:gd name="T33" fmla="*/ 2 h 94"/>
                <a:gd name="T34" fmla="*/ 3 w 74"/>
                <a:gd name="T35" fmla="*/ 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94">
                  <a:moveTo>
                    <a:pt x="73" y="73"/>
                  </a:moveTo>
                  <a:lnTo>
                    <a:pt x="73" y="73"/>
                  </a:lnTo>
                  <a:cubicBezTo>
                    <a:pt x="62" y="93"/>
                    <a:pt x="46" y="93"/>
                    <a:pt x="41" y="93"/>
                  </a:cubicBezTo>
                  <a:cubicBezTo>
                    <a:pt x="15" y="93"/>
                    <a:pt x="0" y="73"/>
                    <a:pt x="0" y="52"/>
                  </a:cubicBezTo>
                  <a:cubicBezTo>
                    <a:pt x="0" y="37"/>
                    <a:pt x="5" y="27"/>
                    <a:pt x="15" y="15"/>
                  </a:cubicBezTo>
                  <a:cubicBezTo>
                    <a:pt x="21" y="5"/>
                    <a:pt x="31" y="0"/>
                    <a:pt x="41" y="0"/>
                  </a:cubicBezTo>
                  <a:cubicBezTo>
                    <a:pt x="62" y="0"/>
                    <a:pt x="73" y="15"/>
                    <a:pt x="73" y="32"/>
                  </a:cubicBezTo>
                  <a:cubicBezTo>
                    <a:pt x="73" y="37"/>
                    <a:pt x="73" y="37"/>
                    <a:pt x="68" y="37"/>
                  </a:cubicBezTo>
                  <a:cubicBezTo>
                    <a:pt x="68" y="42"/>
                    <a:pt x="41" y="42"/>
                    <a:pt x="15" y="42"/>
                  </a:cubicBezTo>
                  <a:cubicBezTo>
                    <a:pt x="15" y="68"/>
                    <a:pt x="31" y="83"/>
                    <a:pt x="46" y="83"/>
                  </a:cubicBezTo>
                  <a:cubicBezTo>
                    <a:pt x="57" y="83"/>
                    <a:pt x="62" y="78"/>
                    <a:pt x="68" y="73"/>
                  </a:cubicBezTo>
                  <a:lnTo>
                    <a:pt x="73" y="73"/>
                  </a:lnTo>
                  <a:close/>
                  <a:moveTo>
                    <a:pt x="15" y="37"/>
                  </a:moveTo>
                  <a:lnTo>
                    <a:pt x="15" y="37"/>
                  </a:lnTo>
                  <a:cubicBezTo>
                    <a:pt x="31" y="37"/>
                    <a:pt x="41" y="32"/>
                    <a:pt x="52" y="32"/>
                  </a:cubicBezTo>
                  <a:cubicBezTo>
                    <a:pt x="57" y="32"/>
                    <a:pt x="57" y="32"/>
                    <a:pt x="57" y="32"/>
                  </a:cubicBezTo>
                  <a:cubicBezTo>
                    <a:pt x="57" y="21"/>
                    <a:pt x="52" y="10"/>
                    <a:pt x="36" y="10"/>
                  </a:cubicBezTo>
                  <a:cubicBezTo>
                    <a:pt x="31" y="10"/>
                    <a:pt x="21" y="15"/>
                    <a:pt x="15" y="37"/>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5" name="Freeform 311"/>
            <p:cNvSpPr>
              <a:spLocks noChangeArrowheads="1"/>
            </p:cNvSpPr>
            <p:nvPr/>
          </p:nvSpPr>
          <p:spPr bwMode="auto">
            <a:xfrm>
              <a:off x="12789496" y="5699955"/>
              <a:ext cx="359559" cy="24768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46 0 0"/>
                <a:gd name="G75" fmla="+- 46 0 0"/>
                <a:gd name="G76" fmla="+- 46 0 0"/>
                <a:gd name="G77" fmla="+- 30 0 0"/>
                <a:gd name="G78" fmla="*/ 1 0 0"/>
                <a:gd name="G79" fmla="*/ 1 0 0"/>
                <a:gd name="G80" fmla="*/ 1 0 0"/>
                <a:gd name="G81" fmla="*/ 1 0 0"/>
                <a:gd name="G82" fmla="*/ 1 0 0"/>
                <a:gd name="G83" fmla="*/ 1 0 0"/>
                <a:gd name="G84" fmla="*/ 1 0 0"/>
                <a:gd name="G85" fmla="+- 1 0 0"/>
                <a:gd name="G86" fmla="+- 1 0 0"/>
                <a:gd name="G87" fmla="+- 1 0 0"/>
                <a:gd name="G88" fmla="+- 1 0 0"/>
                <a:gd name="G89" fmla="+- 1 0 0"/>
                <a:gd name="G90" fmla="+- 1 0 0"/>
                <a:gd name="G91" fmla="+- 1 0 0"/>
                <a:gd name="G92" fmla="+- 1 0 0"/>
                <a:gd name="G93" fmla="+- 1 0 0"/>
                <a:gd name="G94" fmla="*/ 1 0 0"/>
                <a:gd name="G95" fmla="sin 54736 G94"/>
                <a:gd name="G96" fmla="*/ 1 0 0"/>
                <a:gd name="G97" fmla="cos 54736 G96"/>
                <a:gd name="G98" fmla="+- G95 0 G97"/>
                <a:gd name="G99" fmla="*/ G98 65535 1"/>
                <a:gd name="G100" fmla="+- G99 10800 0"/>
                <a:gd name="G101" fmla="+- 1 0 0"/>
                <a:gd name="G102" fmla="+- 1 0 0"/>
                <a:gd name="G103" fmla="+- 1 0 0"/>
                <a:gd name="G104" fmla="+- 1 0 0"/>
                <a:gd name="G105" fmla="+- 1 0 0"/>
                <a:gd name="G106" fmla="+- 1 0 0"/>
                <a:gd name="G107" fmla="+- 1 0 0"/>
                <a:gd name="G108" fmla="+- 1 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T0" fmla="*/ 37 w 209"/>
                <a:gd name="T1" fmla="*/ 32 h 145"/>
                <a:gd name="T2" fmla="*/ 37 w 209"/>
                <a:gd name="T3" fmla="*/ 32 h 145"/>
                <a:gd name="T4" fmla="*/ 37 w 209"/>
                <a:gd name="T5" fmla="*/ 31 h 145"/>
                <a:gd name="T6" fmla="*/ 39 w 209"/>
                <a:gd name="T7" fmla="*/ 27 h 145"/>
                <a:gd name="T8" fmla="*/ 39 w 209"/>
                <a:gd name="T9" fmla="*/ 19 h 145"/>
                <a:gd name="T10" fmla="*/ 35 w 209"/>
                <a:gd name="T11" fmla="*/ 15 h 145"/>
                <a:gd name="T12" fmla="*/ 31 w 209"/>
                <a:gd name="T13" fmla="*/ 17 h 145"/>
                <a:gd name="T14" fmla="*/ 31 w 209"/>
                <a:gd name="T15" fmla="*/ 27 h 145"/>
                <a:gd name="T16" fmla="*/ 33 w 209"/>
                <a:gd name="T17" fmla="*/ 31 h 145"/>
                <a:gd name="T18" fmla="*/ 33 w 209"/>
                <a:gd name="T19" fmla="*/ 32 h 145"/>
                <a:gd name="T20" fmla="*/ 24 w 209"/>
                <a:gd name="T21" fmla="*/ 32 h 145"/>
                <a:gd name="T22" fmla="*/ 24 w 209"/>
                <a:gd name="T23" fmla="*/ 31 h 145"/>
                <a:gd name="T24" fmla="*/ 28 w 209"/>
                <a:gd name="T25" fmla="*/ 27 h 145"/>
                <a:gd name="T26" fmla="*/ 28 w 209"/>
                <a:gd name="T27" fmla="*/ 4 h 145"/>
                <a:gd name="T28" fmla="*/ 18 w 209"/>
                <a:gd name="T29" fmla="*/ 4 h 145"/>
                <a:gd name="T30" fmla="*/ 15 w 209"/>
                <a:gd name="T31" fmla="*/ 4 h 145"/>
                <a:gd name="T32" fmla="*/ 15 w 209"/>
                <a:gd name="T33" fmla="*/ 26 h 145"/>
                <a:gd name="T34" fmla="*/ 20 w 209"/>
                <a:gd name="T35" fmla="*/ 31 h 145"/>
                <a:gd name="T36" fmla="*/ 20 w 209"/>
                <a:gd name="T37" fmla="*/ 32 h 145"/>
                <a:gd name="T38" fmla="*/ 7 w 209"/>
                <a:gd name="T39" fmla="*/ 32 h 145"/>
                <a:gd name="T40" fmla="*/ 7 w 209"/>
                <a:gd name="T41" fmla="*/ 31 h 145"/>
                <a:gd name="T42" fmla="*/ 12 w 209"/>
                <a:gd name="T43" fmla="*/ 26 h 145"/>
                <a:gd name="T44" fmla="*/ 12 w 209"/>
                <a:gd name="T45" fmla="*/ 4 h 145"/>
                <a:gd name="T46" fmla="*/ 8 w 209"/>
                <a:gd name="T47" fmla="*/ 4 h 145"/>
                <a:gd name="T48" fmla="*/ 4 w 209"/>
                <a:gd name="T49" fmla="*/ 6 h 145"/>
                <a:gd name="T50" fmla="*/ 1 w 209"/>
                <a:gd name="T51" fmla="*/ 10 h 145"/>
                <a:gd name="T52" fmla="*/ 0 w 209"/>
                <a:gd name="T53" fmla="*/ 10 h 145"/>
                <a:gd name="T54" fmla="*/ 1 w 209"/>
                <a:gd name="T55" fmla="*/ 2 h 145"/>
                <a:gd name="T56" fmla="*/ 2 w 209"/>
                <a:gd name="T57" fmla="*/ 2 h 145"/>
                <a:gd name="T58" fmla="*/ 5 w 209"/>
                <a:gd name="T59" fmla="*/ 2 h 145"/>
                <a:gd name="T60" fmla="*/ 23 w 209"/>
                <a:gd name="T61" fmla="*/ 2 h 145"/>
                <a:gd name="T62" fmla="*/ 28 w 209"/>
                <a:gd name="T63" fmla="*/ 1 h 145"/>
                <a:gd name="T64" fmla="*/ 28 w 209"/>
                <a:gd name="T65" fmla="*/ 1 h 145"/>
                <a:gd name="T66" fmla="*/ 31 w 209"/>
                <a:gd name="T67" fmla="*/ 0 h 145"/>
                <a:gd name="T68" fmla="*/ 31 w 209"/>
                <a:gd name="T69" fmla="*/ 15 h 145"/>
                <a:gd name="T70" fmla="*/ 37 w 209"/>
                <a:gd name="T71" fmla="*/ 11 h 145"/>
                <a:gd name="T72" fmla="*/ 43 w 209"/>
                <a:gd name="T73" fmla="*/ 19 h 145"/>
                <a:gd name="T74" fmla="*/ 43 w 209"/>
                <a:gd name="T75" fmla="*/ 27 h 145"/>
                <a:gd name="T76" fmla="*/ 46 w 209"/>
                <a:gd name="T77" fmla="*/ 31 h 145"/>
                <a:gd name="T78" fmla="*/ 46 w 209"/>
                <a:gd name="T79" fmla="*/ 32 h 145"/>
                <a:gd name="T80" fmla="*/ 37 w 209"/>
                <a:gd name="T81" fmla="*/ 3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9" h="145">
                  <a:moveTo>
                    <a:pt x="166" y="144"/>
                  </a:moveTo>
                  <a:lnTo>
                    <a:pt x="166" y="144"/>
                  </a:lnTo>
                  <a:cubicBezTo>
                    <a:pt x="166" y="139"/>
                    <a:pt x="166" y="139"/>
                    <a:pt x="166" y="139"/>
                  </a:cubicBezTo>
                  <a:cubicBezTo>
                    <a:pt x="177" y="134"/>
                    <a:pt x="177" y="134"/>
                    <a:pt x="177" y="124"/>
                  </a:cubicBezTo>
                  <a:cubicBezTo>
                    <a:pt x="177" y="88"/>
                    <a:pt x="177" y="88"/>
                    <a:pt x="177" y="88"/>
                  </a:cubicBezTo>
                  <a:cubicBezTo>
                    <a:pt x="177" y="72"/>
                    <a:pt x="172" y="61"/>
                    <a:pt x="161" y="66"/>
                  </a:cubicBezTo>
                  <a:cubicBezTo>
                    <a:pt x="151" y="66"/>
                    <a:pt x="146" y="66"/>
                    <a:pt x="141" y="78"/>
                  </a:cubicBezTo>
                  <a:cubicBezTo>
                    <a:pt x="141" y="124"/>
                    <a:pt x="141" y="124"/>
                    <a:pt x="141" y="124"/>
                  </a:cubicBezTo>
                  <a:cubicBezTo>
                    <a:pt x="141" y="134"/>
                    <a:pt x="141" y="134"/>
                    <a:pt x="151" y="139"/>
                  </a:cubicBezTo>
                  <a:cubicBezTo>
                    <a:pt x="151" y="144"/>
                    <a:pt x="151" y="144"/>
                    <a:pt x="151" y="144"/>
                  </a:cubicBezTo>
                  <a:cubicBezTo>
                    <a:pt x="109" y="144"/>
                    <a:pt x="109" y="144"/>
                    <a:pt x="109" y="144"/>
                  </a:cubicBezTo>
                  <a:cubicBezTo>
                    <a:pt x="109" y="139"/>
                    <a:pt x="109" y="139"/>
                    <a:pt x="109" y="139"/>
                  </a:cubicBezTo>
                  <a:cubicBezTo>
                    <a:pt x="119" y="134"/>
                    <a:pt x="125" y="134"/>
                    <a:pt x="125" y="124"/>
                  </a:cubicBezTo>
                  <a:cubicBezTo>
                    <a:pt x="125" y="20"/>
                    <a:pt x="125" y="20"/>
                    <a:pt x="125" y="20"/>
                  </a:cubicBezTo>
                  <a:cubicBezTo>
                    <a:pt x="109" y="20"/>
                    <a:pt x="99" y="20"/>
                    <a:pt x="83" y="20"/>
                  </a:cubicBezTo>
                  <a:cubicBezTo>
                    <a:pt x="68" y="20"/>
                    <a:pt x="68" y="20"/>
                    <a:pt x="68" y="20"/>
                  </a:cubicBezTo>
                  <a:cubicBezTo>
                    <a:pt x="68" y="119"/>
                    <a:pt x="68" y="119"/>
                    <a:pt x="68" y="119"/>
                  </a:cubicBezTo>
                  <a:cubicBezTo>
                    <a:pt x="68" y="134"/>
                    <a:pt x="68" y="134"/>
                    <a:pt x="89" y="139"/>
                  </a:cubicBezTo>
                  <a:cubicBezTo>
                    <a:pt x="89" y="144"/>
                    <a:pt x="89" y="144"/>
                    <a:pt x="89" y="144"/>
                  </a:cubicBezTo>
                  <a:cubicBezTo>
                    <a:pt x="32" y="144"/>
                    <a:pt x="32" y="144"/>
                    <a:pt x="32" y="144"/>
                  </a:cubicBezTo>
                  <a:cubicBezTo>
                    <a:pt x="32" y="139"/>
                    <a:pt x="32" y="139"/>
                    <a:pt x="32" y="139"/>
                  </a:cubicBezTo>
                  <a:cubicBezTo>
                    <a:pt x="53" y="134"/>
                    <a:pt x="53" y="134"/>
                    <a:pt x="53" y="119"/>
                  </a:cubicBezTo>
                  <a:cubicBezTo>
                    <a:pt x="53" y="20"/>
                    <a:pt x="53" y="20"/>
                    <a:pt x="53" y="20"/>
                  </a:cubicBezTo>
                  <a:cubicBezTo>
                    <a:pt x="37" y="20"/>
                    <a:pt x="37" y="20"/>
                    <a:pt x="37" y="20"/>
                  </a:cubicBezTo>
                  <a:cubicBezTo>
                    <a:pt x="22" y="20"/>
                    <a:pt x="16" y="20"/>
                    <a:pt x="16" y="25"/>
                  </a:cubicBezTo>
                  <a:cubicBezTo>
                    <a:pt x="11" y="30"/>
                    <a:pt x="11" y="36"/>
                    <a:pt x="6" y="46"/>
                  </a:cubicBezTo>
                  <a:cubicBezTo>
                    <a:pt x="0" y="46"/>
                    <a:pt x="0" y="46"/>
                    <a:pt x="0" y="46"/>
                  </a:cubicBezTo>
                  <a:cubicBezTo>
                    <a:pt x="0" y="30"/>
                    <a:pt x="6" y="20"/>
                    <a:pt x="6" y="10"/>
                  </a:cubicBezTo>
                  <a:cubicBezTo>
                    <a:pt x="11" y="10"/>
                    <a:pt x="11" y="10"/>
                    <a:pt x="11" y="10"/>
                  </a:cubicBezTo>
                  <a:cubicBezTo>
                    <a:pt x="11" y="10"/>
                    <a:pt x="16" y="10"/>
                    <a:pt x="22" y="10"/>
                  </a:cubicBezTo>
                  <a:cubicBezTo>
                    <a:pt x="104" y="10"/>
                    <a:pt x="104" y="10"/>
                    <a:pt x="104" y="10"/>
                  </a:cubicBezTo>
                  <a:cubicBezTo>
                    <a:pt x="119" y="10"/>
                    <a:pt x="125" y="10"/>
                    <a:pt x="125" y="5"/>
                  </a:cubicBezTo>
                  <a:cubicBezTo>
                    <a:pt x="125" y="5"/>
                    <a:pt x="130" y="0"/>
                    <a:pt x="141" y="0"/>
                  </a:cubicBezTo>
                  <a:cubicBezTo>
                    <a:pt x="141" y="66"/>
                    <a:pt x="141" y="66"/>
                    <a:pt x="141" y="66"/>
                  </a:cubicBezTo>
                  <a:cubicBezTo>
                    <a:pt x="146" y="61"/>
                    <a:pt x="156" y="51"/>
                    <a:pt x="166" y="51"/>
                  </a:cubicBezTo>
                  <a:cubicBezTo>
                    <a:pt x="182" y="51"/>
                    <a:pt x="197" y="61"/>
                    <a:pt x="197" y="88"/>
                  </a:cubicBezTo>
                  <a:cubicBezTo>
                    <a:pt x="197" y="124"/>
                    <a:pt x="197" y="124"/>
                    <a:pt x="197" y="124"/>
                  </a:cubicBezTo>
                  <a:cubicBezTo>
                    <a:pt x="197" y="134"/>
                    <a:pt x="197" y="134"/>
                    <a:pt x="208" y="139"/>
                  </a:cubicBezTo>
                  <a:cubicBezTo>
                    <a:pt x="208" y="144"/>
                    <a:pt x="208" y="144"/>
                    <a:pt x="208" y="144"/>
                  </a:cubicBezTo>
                  <a:lnTo>
                    <a:pt x="166" y="144"/>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6" name="Freeform 312"/>
            <p:cNvSpPr>
              <a:spLocks noChangeArrowheads="1"/>
            </p:cNvSpPr>
            <p:nvPr/>
          </p:nvSpPr>
          <p:spPr bwMode="auto">
            <a:xfrm>
              <a:off x="13652440" y="5715935"/>
              <a:ext cx="151813"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4 0 0"/>
                <a:gd name="G48" fmla="+- 134 0 0"/>
                <a:gd name="G49" fmla="+- 134 0 0"/>
                <a:gd name="G50" fmla="+- 129 0 0"/>
                <a:gd name="G51" fmla="+- 129 0 0"/>
                <a:gd name="G52" fmla="+- 129 0 0"/>
                <a:gd name="G53" fmla="+- 1 0 0"/>
                <a:gd name="G54" fmla="+- 1 0 0"/>
                <a:gd name="G55" fmla="+- 1 0 0"/>
                <a:gd name="G56" fmla="+- 1 0 0"/>
                <a:gd name="G57" fmla="+- 1 0 0"/>
                <a:gd name="G58" fmla="+- 1 0 0"/>
                <a:gd name="G59" fmla="+- 1 0 0"/>
                <a:gd name="G60" fmla="+- 1 0 0"/>
                <a:gd name="G61" fmla="+- 10 0 0"/>
                <a:gd name="G62" fmla="*/ 1 0 0"/>
                <a:gd name="G63" fmla="*/ 1 0 0"/>
                <a:gd name="G64" fmla="*/ 1 0 0"/>
                <a:gd name="G65" fmla="+- 1 0 0"/>
                <a:gd name="G66" fmla="+- 1 0 0"/>
                <a:gd name="G67" fmla="+- 1 0 0"/>
                <a:gd name="G68" fmla="+- 1 0 0"/>
                <a:gd name="G69" fmla="+- 1 0 0"/>
                <a:gd name="G70" fmla="+- 1 0 0"/>
                <a:gd name="G71" fmla="+- 1 0 0"/>
                <a:gd name="T0" fmla="*/ 19 w 94"/>
                <a:gd name="T1" fmla="*/ 7 h 135"/>
                <a:gd name="T2" fmla="*/ 19 w 94"/>
                <a:gd name="T3" fmla="*/ 7 h 135"/>
                <a:gd name="T4" fmla="*/ 18 w 94"/>
                <a:gd name="T5" fmla="*/ 3 h 135"/>
                <a:gd name="T6" fmla="*/ 12 w 94"/>
                <a:gd name="T7" fmla="*/ 2 h 135"/>
                <a:gd name="T8" fmla="*/ 9 w 94"/>
                <a:gd name="T9" fmla="*/ 2 h 135"/>
                <a:gd name="T10" fmla="*/ 8 w 94"/>
                <a:gd name="T11" fmla="*/ 3 h 135"/>
                <a:gd name="T12" fmla="*/ 8 w 94"/>
                <a:gd name="T13" fmla="*/ 14 h 135"/>
                <a:gd name="T14" fmla="*/ 12 w 94"/>
                <a:gd name="T15" fmla="*/ 14 h 135"/>
                <a:gd name="T16" fmla="*/ 17 w 94"/>
                <a:gd name="T17" fmla="*/ 10 h 135"/>
                <a:gd name="T18" fmla="*/ 18 w 94"/>
                <a:gd name="T19" fmla="*/ 10 h 135"/>
                <a:gd name="T20" fmla="*/ 18 w 94"/>
                <a:gd name="T21" fmla="*/ 20 h 135"/>
                <a:gd name="T22" fmla="*/ 17 w 94"/>
                <a:gd name="T23" fmla="*/ 20 h 135"/>
                <a:gd name="T24" fmla="*/ 12 w 94"/>
                <a:gd name="T25" fmla="*/ 16 h 135"/>
                <a:gd name="T26" fmla="*/ 8 w 94"/>
                <a:gd name="T27" fmla="*/ 16 h 135"/>
                <a:gd name="T28" fmla="*/ 8 w 94"/>
                <a:gd name="T29" fmla="*/ 24 h 135"/>
                <a:gd name="T30" fmla="*/ 12 w 94"/>
                <a:gd name="T31" fmla="*/ 29 h 135"/>
                <a:gd name="T32" fmla="*/ 12 w 94"/>
                <a:gd name="T33" fmla="*/ 30 h 135"/>
                <a:gd name="T34" fmla="*/ 0 w 94"/>
                <a:gd name="T35" fmla="*/ 30 h 135"/>
                <a:gd name="T36" fmla="*/ 0 w 94"/>
                <a:gd name="T37" fmla="*/ 29 h 135"/>
                <a:gd name="T38" fmla="*/ 4 w 94"/>
                <a:gd name="T39" fmla="*/ 24 h 135"/>
                <a:gd name="T40" fmla="*/ 4 w 94"/>
                <a:gd name="T41" fmla="*/ 6 h 135"/>
                <a:gd name="T42" fmla="*/ 1 w 94"/>
                <a:gd name="T43" fmla="*/ 2 h 135"/>
                <a:gd name="T44" fmla="*/ 1 w 94"/>
                <a:gd name="T45" fmla="*/ 0 h 135"/>
                <a:gd name="T46" fmla="*/ 20 w 94"/>
                <a:gd name="T47" fmla="*/ 0 h 135"/>
                <a:gd name="T48" fmla="*/ 20 w 94"/>
                <a:gd name="T49" fmla="*/ 7 h 135"/>
                <a:gd name="T50" fmla="*/ 19 w 94"/>
                <a:gd name="T51"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35">
                  <a:moveTo>
                    <a:pt x="88" y="31"/>
                  </a:moveTo>
                  <a:lnTo>
                    <a:pt x="88" y="31"/>
                  </a:lnTo>
                  <a:cubicBezTo>
                    <a:pt x="88" y="26"/>
                    <a:pt x="83" y="20"/>
                    <a:pt x="83" y="15"/>
                  </a:cubicBezTo>
                  <a:cubicBezTo>
                    <a:pt x="78" y="10"/>
                    <a:pt x="73" y="10"/>
                    <a:pt x="57" y="10"/>
                  </a:cubicBezTo>
                  <a:cubicBezTo>
                    <a:pt x="42" y="10"/>
                    <a:pt x="42" y="10"/>
                    <a:pt x="42" y="10"/>
                  </a:cubicBezTo>
                  <a:cubicBezTo>
                    <a:pt x="37" y="10"/>
                    <a:pt x="37" y="10"/>
                    <a:pt x="37" y="15"/>
                  </a:cubicBezTo>
                  <a:cubicBezTo>
                    <a:pt x="37" y="62"/>
                    <a:pt x="37" y="62"/>
                    <a:pt x="37" y="62"/>
                  </a:cubicBezTo>
                  <a:cubicBezTo>
                    <a:pt x="57" y="62"/>
                    <a:pt x="57" y="62"/>
                    <a:pt x="57" y="62"/>
                  </a:cubicBezTo>
                  <a:cubicBezTo>
                    <a:pt x="78" y="62"/>
                    <a:pt x="78" y="62"/>
                    <a:pt x="78" y="46"/>
                  </a:cubicBezTo>
                  <a:cubicBezTo>
                    <a:pt x="83" y="46"/>
                    <a:pt x="83" y="46"/>
                    <a:pt x="83" y="46"/>
                  </a:cubicBezTo>
                  <a:cubicBezTo>
                    <a:pt x="83" y="88"/>
                    <a:pt x="83" y="88"/>
                    <a:pt x="83" y="88"/>
                  </a:cubicBezTo>
                  <a:cubicBezTo>
                    <a:pt x="78" y="88"/>
                    <a:pt x="78" y="88"/>
                    <a:pt x="78" y="88"/>
                  </a:cubicBezTo>
                  <a:cubicBezTo>
                    <a:pt x="78" y="73"/>
                    <a:pt x="78" y="73"/>
                    <a:pt x="57" y="73"/>
                  </a:cubicBezTo>
                  <a:cubicBezTo>
                    <a:pt x="37" y="73"/>
                    <a:pt x="37" y="73"/>
                    <a:pt x="37" y="73"/>
                  </a:cubicBezTo>
                  <a:cubicBezTo>
                    <a:pt x="37" y="109"/>
                    <a:pt x="37" y="109"/>
                    <a:pt x="37" y="109"/>
                  </a:cubicBezTo>
                  <a:cubicBezTo>
                    <a:pt x="37" y="124"/>
                    <a:pt x="37" y="124"/>
                    <a:pt x="57" y="129"/>
                  </a:cubicBezTo>
                  <a:cubicBezTo>
                    <a:pt x="57" y="134"/>
                    <a:pt x="57" y="134"/>
                    <a:pt x="57" y="134"/>
                  </a:cubicBezTo>
                  <a:cubicBezTo>
                    <a:pt x="0" y="134"/>
                    <a:pt x="0" y="134"/>
                    <a:pt x="0" y="134"/>
                  </a:cubicBezTo>
                  <a:cubicBezTo>
                    <a:pt x="0" y="129"/>
                    <a:pt x="0" y="129"/>
                    <a:pt x="0" y="129"/>
                  </a:cubicBezTo>
                  <a:cubicBezTo>
                    <a:pt x="21" y="124"/>
                    <a:pt x="21" y="124"/>
                    <a:pt x="21" y="109"/>
                  </a:cubicBezTo>
                  <a:cubicBezTo>
                    <a:pt x="21" y="26"/>
                    <a:pt x="21" y="26"/>
                    <a:pt x="21" y="26"/>
                  </a:cubicBezTo>
                  <a:cubicBezTo>
                    <a:pt x="21" y="10"/>
                    <a:pt x="21" y="10"/>
                    <a:pt x="5" y="10"/>
                  </a:cubicBezTo>
                  <a:cubicBezTo>
                    <a:pt x="5" y="0"/>
                    <a:pt x="5" y="0"/>
                    <a:pt x="5" y="0"/>
                  </a:cubicBezTo>
                  <a:cubicBezTo>
                    <a:pt x="93" y="0"/>
                    <a:pt x="93" y="0"/>
                    <a:pt x="93" y="0"/>
                  </a:cubicBezTo>
                  <a:cubicBezTo>
                    <a:pt x="93" y="10"/>
                    <a:pt x="93" y="20"/>
                    <a:pt x="93" y="31"/>
                  </a:cubicBezTo>
                  <a:lnTo>
                    <a:pt x="88" y="31"/>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7" name="Freeform 313"/>
            <p:cNvSpPr>
              <a:spLocks noChangeArrowheads="1"/>
            </p:cNvSpPr>
            <p:nvPr/>
          </p:nvSpPr>
          <p:spPr bwMode="auto">
            <a:xfrm>
              <a:off x="13836214" y="5787845"/>
              <a:ext cx="103873" cy="15180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93 0 0"/>
                <a:gd name="G30" fmla="+- 93 0 0"/>
                <a:gd name="G31" fmla="+- 93 0 0"/>
                <a:gd name="G32" fmla="+- 88 0 0"/>
                <a:gd name="G33" fmla="+- 88 0 0"/>
                <a:gd name="G34" fmla="+- 88 0 0"/>
                <a:gd name="G35" fmla="*/ 1 0 0"/>
                <a:gd name="G36" fmla="*/ 1 0 0"/>
                <a:gd name="G37" fmla="*/ 1 0 0"/>
                <a:gd name="G38" fmla="*/ 1 0 0"/>
                <a:gd name="G39" fmla="*/ 1 0 0"/>
                <a:gd name="G40" fmla="*/ 1 0 0"/>
                <a:gd name="G41" fmla="*/ 1 0 0"/>
                <a:gd name="G42" fmla="*/ 1 0 0"/>
                <a:gd name="G43" fmla="+- 15 0 0"/>
                <a:gd name="G44" fmla="+- 10 0 0"/>
                <a:gd name="G45" fmla="+- 10 0 0"/>
                <a:gd name="G46" fmla="+- 10 0 0"/>
                <a:gd name="G47" fmla="*/ 1 0 0"/>
                <a:gd name="G48" fmla="+- 1 0 0"/>
                <a:gd name="G49" fmla="+- 1 0 0"/>
                <a:gd name="G50" fmla="+- 1 0 0"/>
                <a:gd name="G51" fmla="+- 1 0 0"/>
                <a:gd name="G52" fmla="+- 1 0 0"/>
                <a:gd name="T0" fmla="*/ 6 w 68"/>
                <a:gd name="T1" fmla="*/ 4 h 94"/>
                <a:gd name="T2" fmla="*/ 6 w 68"/>
                <a:gd name="T3" fmla="*/ 4 h 94"/>
                <a:gd name="T4" fmla="*/ 12 w 68"/>
                <a:gd name="T5" fmla="*/ 0 h 94"/>
                <a:gd name="T6" fmla="*/ 14 w 68"/>
                <a:gd name="T7" fmla="*/ 2 h 94"/>
                <a:gd name="T8" fmla="*/ 13 w 68"/>
                <a:gd name="T9" fmla="*/ 4 h 94"/>
                <a:gd name="T10" fmla="*/ 12 w 68"/>
                <a:gd name="T11" fmla="*/ 4 h 94"/>
                <a:gd name="T12" fmla="*/ 10 w 68"/>
                <a:gd name="T13" fmla="*/ 3 h 94"/>
                <a:gd name="T14" fmla="*/ 6 w 68"/>
                <a:gd name="T15" fmla="*/ 8 h 94"/>
                <a:gd name="T16" fmla="*/ 6 w 68"/>
                <a:gd name="T17" fmla="*/ 16 h 94"/>
                <a:gd name="T18" fmla="*/ 10 w 68"/>
                <a:gd name="T19" fmla="*/ 19 h 94"/>
                <a:gd name="T20" fmla="*/ 10 w 68"/>
                <a:gd name="T21" fmla="*/ 20 h 94"/>
                <a:gd name="T22" fmla="*/ 0 w 68"/>
                <a:gd name="T23" fmla="*/ 20 h 94"/>
                <a:gd name="T24" fmla="*/ 0 w 68"/>
                <a:gd name="T25" fmla="*/ 19 h 94"/>
                <a:gd name="T26" fmla="*/ 3 w 68"/>
                <a:gd name="T27" fmla="*/ 16 h 94"/>
                <a:gd name="T28" fmla="*/ 3 w 68"/>
                <a:gd name="T29" fmla="*/ 7 h 94"/>
                <a:gd name="T30" fmla="*/ 0 w 68"/>
                <a:gd name="T31" fmla="*/ 3 h 94"/>
                <a:gd name="T32" fmla="*/ 0 w 68"/>
                <a:gd name="T33" fmla="*/ 2 h 94"/>
                <a:gd name="T34" fmla="*/ 6 w 68"/>
                <a:gd name="T35" fmla="*/ 0 h 94"/>
                <a:gd name="T36" fmla="*/ 6 w 68"/>
                <a:gd name="T37" fmla="*/ 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94">
                  <a:moveTo>
                    <a:pt x="31" y="21"/>
                  </a:moveTo>
                  <a:lnTo>
                    <a:pt x="31" y="21"/>
                  </a:lnTo>
                  <a:cubicBezTo>
                    <a:pt x="36" y="10"/>
                    <a:pt x="47" y="0"/>
                    <a:pt x="57" y="0"/>
                  </a:cubicBezTo>
                  <a:cubicBezTo>
                    <a:pt x="62" y="0"/>
                    <a:pt x="67" y="5"/>
                    <a:pt x="67" y="10"/>
                  </a:cubicBezTo>
                  <a:cubicBezTo>
                    <a:pt x="67" y="15"/>
                    <a:pt x="62" y="21"/>
                    <a:pt x="62" y="21"/>
                  </a:cubicBezTo>
                  <a:cubicBezTo>
                    <a:pt x="57" y="21"/>
                    <a:pt x="57" y="21"/>
                    <a:pt x="57" y="21"/>
                  </a:cubicBezTo>
                  <a:cubicBezTo>
                    <a:pt x="52" y="15"/>
                    <a:pt x="52" y="15"/>
                    <a:pt x="47" y="15"/>
                  </a:cubicBezTo>
                  <a:cubicBezTo>
                    <a:pt x="42" y="15"/>
                    <a:pt x="36" y="21"/>
                    <a:pt x="31" y="37"/>
                  </a:cubicBezTo>
                  <a:cubicBezTo>
                    <a:pt x="31" y="73"/>
                    <a:pt x="31" y="73"/>
                    <a:pt x="31" y="73"/>
                  </a:cubicBezTo>
                  <a:cubicBezTo>
                    <a:pt x="31" y="83"/>
                    <a:pt x="31" y="83"/>
                    <a:pt x="47" y="88"/>
                  </a:cubicBezTo>
                  <a:cubicBezTo>
                    <a:pt x="47" y="93"/>
                    <a:pt x="47" y="93"/>
                    <a:pt x="47" y="93"/>
                  </a:cubicBezTo>
                  <a:cubicBezTo>
                    <a:pt x="0" y="93"/>
                    <a:pt x="0" y="93"/>
                    <a:pt x="0" y="93"/>
                  </a:cubicBezTo>
                  <a:cubicBezTo>
                    <a:pt x="0" y="88"/>
                    <a:pt x="0" y="88"/>
                    <a:pt x="0" y="88"/>
                  </a:cubicBezTo>
                  <a:cubicBezTo>
                    <a:pt x="16" y="83"/>
                    <a:pt x="16" y="83"/>
                    <a:pt x="16" y="73"/>
                  </a:cubicBezTo>
                  <a:cubicBezTo>
                    <a:pt x="16" y="32"/>
                    <a:pt x="16" y="32"/>
                    <a:pt x="16" y="32"/>
                  </a:cubicBezTo>
                  <a:cubicBezTo>
                    <a:pt x="16" y="15"/>
                    <a:pt x="16" y="15"/>
                    <a:pt x="0" y="15"/>
                  </a:cubicBezTo>
                  <a:cubicBezTo>
                    <a:pt x="0" y="10"/>
                    <a:pt x="0" y="10"/>
                    <a:pt x="0" y="10"/>
                  </a:cubicBezTo>
                  <a:cubicBezTo>
                    <a:pt x="11" y="5"/>
                    <a:pt x="21" y="5"/>
                    <a:pt x="31" y="0"/>
                  </a:cubicBezTo>
                  <a:cubicBezTo>
                    <a:pt x="31" y="21"/>
                    <a:pt x="31" y="21"/>
                    <a:pt x="31" y="21"/>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8" name="Freeform 314"/>
            <p:cNvSpPr>
              <a:spLocks noChangeArrowheads="1"/>
            </p:cNvSpPr>
            <p:nvPr/>
          </p:nvSpPr>
          <p:spPr bwMode="auto">
            <a:xfrm>
              <a:off x="14475432" y="5715935"/>
              <a:ext cx="127844"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29 256 1"/>
                <a:gd name="T1" fmla="*/ 0 256 1"/>
                <a:gd name="G21" fmla="+- 0 T0 T1"/>
                <a:gd name="G22" fmla="cos G20 G21"/>
                <a:gd name="G23" fmla="+- 129 0 0"/>
                <a:gd name="G24" fmla="+- 129 0 0"/>
                <a:gd name="G25" fmla="+- 124 0 0"/>
                <a:gd name="G26" fmla="+- 109 0 0"/>
                <a:gd name="G27" fmla="+- 98 0 0"/>
                <a:gd name="G28" fmla="+- 98 0 0"/>
                <a:gd name="G29" fmla="+- 98 0 0"/>
                <a:gd name="G30" fmla="+- 98 0 0"/>
                <a:gd name="G31" fmla="*/ 1 0 0"/>
                <a:gd name="T2" fmla="*/ 109 256 1"/>
                <a:gd name="T3" fmla="*/ 0 256 1"/>
                <a:gd name="G32" fmla="+- 0 T2 T3"/>
                <a:gd name="G33" fmla="cos G31 G32"/>
                <a:gd name="G34" fmla="+- 1 0 0"/>
                <a:gd name="G35" fmla="+- 1 0 0"/>
                <a:gd name="G36" fmla="+- 1 0 0"/>
                <a:gd name="G37" fmla="+- 1 0 0"/>
                <a:gd name="G38" fmla="+- 1 0 0"/>
                <a:gd name="G39" fmla="+- 1 0 0"/>
                <a:gd name="G40" fmla="+- 1 0 0"/>
                <a:gd name="G41" fmla="+- 1 0 0"/>
                <a:gd name="G42" fmla="+- 1 0 0"/>
                <a:gd name="G43" fmla="+- 56 0 0"/>
                <a:gd name="G44" fmla="+- 36 0 0"/>
                <a:gd name="G45" fmla="+- 15 0 0"/>
                <a:gd name="G46" fmla="+- 1 0 0"/>
                <a:gd name="G47" fmla="+- 1 0 0"/>
                <a:gd name="G48" fmla="+- 1 0 0"/>
                <a:gd name="G49" fmla="+- 1 0 0"/>
                <a:gd name="G50" fmla="+- 1 0 0"/>
                <a:gd name="G51" fmla="+- 1 0 0"/>
                <a:gd name="G52" fmla="+- 1 0 0"/>
                <a:gd name="G53" fmla="+- 1 0 0"/>
                <a:gd name="G54" fmla="+- 1 0 0"/>
                <a:gd name="T4" fmla="*/ 15 w 79"/>
                <a:gd name="T5" fmla="*/ 7 h 135"/>
                <a:gd name="T6" fmla="*/ 15 w 79"/>
                <a:gd name="T7" fmla="*/ 7 h 135"/>
                <a:gd name="T8" fmla="*/ 9 w 79"/>
                <a:gd name="T9" fmla="*/ 1 h 135"/>
                <a:gd name="T10" fmla="*/ 5 w 79"/>
                <a:gd name="T11" fmla="*/ 7 h 135"/>
                <a:gd name="T12" fmla="*/ 10 w 79"/>
                <a:gd name="T13" fmla="*/ 12 h 135"/>
                <a:gd name="T14" fmla="*/ 17 w 79"/>
                <a:gd name="T15" fmla="*/ 22 h 135"/>
                <a:gd name="T16" fmla="*/ 8 w 79"/>
                <a:gd name="T17" fmla="*/ 30 h 135"/>
                <a:gd name="T18" fmla="*/ 3 w 79"/>
                <a:gd name="T19" fmla="*/ 30 h 135"/>
                <a:gd name="T20" fmla="*/ 1 w 79"/>
                <a:gd name="T21" fmla="*/ 29 h 135"/>
                <a:gd name="T22" fmla="*/ 0 w 79"/>
                <a:gd name="T23" fmla="*/ 22 h 135"/>
                <a:gd name="T24" fmla="*/ 1 w 79"/>
                <a:gd name="T25" fmla="*/ 22 h 135"/>
                <a:gd name="T26" fmla="*/ 9 w 79"/>
                <a:gd name="T27" fmla="*/ 29 h 135"/>
                <a:gd name="T28" fmla="*/ 14 w 79"/>
                <a:gd name="T29" fmla="*/ 23 h 135"/>
                <a:gd name="T30" fmla="*/ 8 w 79"/>
                <a:gd name="T31" fmla="*/ 16 h 135"/>
                <a:gd name="T32" fmla="*/ 1 w 79"/>
                <a:gd name="T33" fmla="*/ 8 h 135"/>
                <a:gd name="T34" fmla="*/ 10 w 79"/>
                <a:gd name="T35" fmla="*/ 0 h 135"/>
                <a:gd name="T36" fmla="*/ 16 w 79"/>
                <a:gd name="T37" fmla="*/ 1 h 135"/>
                <a:gd name="T38" fmla="*/ 16 w 79"/>
                <a:gd name="T39" fmla="*/ 7 h 135"/>
                <a:gd name="T40" fmla="*/ 15 w 79"/>
                <a:gd name="T41" fmla="*/ 7 h 135"/>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9" h="135">
                  <a:moveTo>
                    <a:pt x="68" y="31"/>
                  </a:moveTo>
                  <a:lnTo>
                    <a:pt x="68" y="31"/>
                  </a:lnTo>
                  <a:cubicBezTo>
                    <a:pt x="68" y="20"/>
                    <a:pt x="63" y="5"/>
                    <a:pt x="42" y="5"/>
                  </a:cubicBezTo>
                  <a:cubicBezTo>
                    <a:pt x="27" y="5"/>
                    <a:pt x="22" y="15"/>
                    <a:pt x="22" y="31"/>
                  </a:cubicBezTo>
                  <a:cubicBezTo>
                    <a:pt x="22" y="41"/>
                    <a:pt x="32" y="51"/>
                    <a:pt x="47" y="56"/>
                  </a:cubicBezTo>
                  <a:cubicBezTo>
                    <a:pt x="63" y="68"/>
                    <a:pt x="78" y="78"/>
                    <a:pt x="78" y="98"/>
                  </a:cubicBezTo>
                  <a:cubicBezTo>
                    <a:pt x="78" y="119"/>
                    <a:pt x="63" y="134"/>
                    <a:pt x="37" y="134"/>
                  </a:cubicBezTo>
                  <a:cubicBezTo>
                    <a:pt x="27" y="134"/>
                    <a:pt x="22" y="134"/>
                    <a:pt x="16" y="134"/>
                  </a:cubicBezTo>
                  <a:cubicBezTo>
                    <a:pt x="10" y="129"/>
                    <a:pt x="5" y="129"/>
                    <a:pt x="5" y="129"/>
                  </a:cubicBezTo>
                  <a:cubicBezTo>
                    <a:pt x="5" y="124"/>
                    <a:pt x="0" y="109"/>
                    <a:pt x="0" y="98"/>
                  </a:cubicBezTo>
                  <a:cubicBezTo>
                    <a:pt x="5" y="98"/>
                    <a:pt x="5" y="98"/>
                    <a:pt x="5" y="98"/>
                  </a:cubicBezTo>
                  <a:cubicBezTo>
                    <a:pt x="10" y="109"/>
                    <a:pt x="22" y="129"/>
                    <a:pt x="42" y="129"/>
                  </a:cubicBezTo>
                  <a:cubicBezTo>
                    <a:pt x="58" y="129"/>
                    <a:pt x="63" y="119"/>
                    <a:pt x="63" y="104"/>
                  </a:cubicBezTo>
                  <a:cubicBezTo>
                    <a:pt x="63" y="88"/>
                    <a:pt x="52" y="83"/>
                    <a:pt x="37" y="73"/>
                  </a:cubicBezTo>
                  <a:cubicBezTo>
                    <a:pt x="27" y="68"/>
                    <a:pt x="5" y="56"/>
                    <a:pt x="5" y="36"/>
                  </a:cubicBezTo>
                  <a:cubicBezTo>
                    <a:pt x="5" y="15"/>
                    <a:pt x="22" y="0"/>
                    <a:pt x="47" y="0"/>
                  </a:cubicBezTo>
                  <a:cubicBezTo>
                    <a:pt x="58" y="0"/>
                    <a:pt x="63" y="0"/>
                    <a:pt x="73" y="5"/>
                  </a:cubicBezTo>
                  <a:cubicBezTo>
                    <a:pt x="73" y="10"/>
                    <a:pt x="73" y="20"/>
                    <a:pt x="73" y="31"/>
                  </a:cubicBezTo>
                  <a:lnTo>
                    <a:pt x="68" y="31"/>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9" name="Freeform 315"/>
            <p:cNvSpPr>
              <a:spLocks noChangeArrowheads="1"/>
            </p:cNvSpPr>
            <p:nvPr/>
          </p:nvSpPr>
          <p:spPr bwMode="auto">
            <a:xfrm>
              <a:off x="14643227" y="5787845"/>
              <a:ext cx="135834" cy="15180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83 0 0"/>
                <a:gd name="G13" fmla="+- 68 0 0"/>
                <a:gd name="G14" fmla="+- 63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27 0 0"/>
                <a:gd name="G36" fmla="+- 2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T0" fmla="*/ 14 w 84"/>
                <a:gd name="T1" fmla="*/ 20 h 94"/>
                <a:gd name="T2" fmla="*/ 14 w 84"/>
                <a:gd name="T3" fmla="*/ 20 h 94"/>
                <a:gd name="T4" fmla="*/ 12 w 84"/>
                <a:gd name="T5" fmla="*/ 19 h 94"/>
                <a:gd name="T6" fmla="*/ 11 w 84"/>
                <a:gd name="T7" fmla="*/ 18 h 94"/>
                <a:gd name="T8" fmla="*/ 6 w 84"/>
                <a:gd name="T9" fmla="*/ 20 h 94"/>
                <a:gd name="T10" fmla="*/ 0 w 84"/>
                <a:gd name="T11" fmla="*/ 14 h 94"/>
                <a:gd name="T12" fmla="*/ 3 w 84"/>
                <a:gd name="T13" fmla="*/ 11 h 94"/>
                <a:gd name="T14" fmla="*/ 11 w 84"/>
                <a:gd name="T15" fmla="*/ 8 h 94"/>
                <a:gd name="T16" fmla="*/ 11 w 84"/>
                <a:gd name="T17" fmla="*/ 7 h 94"/>
                <a:gd name="T18" fmla="*/ 7 w 84"/>
                <a:gd name="T19" fmla="*/ 2 h 94"/>
                <a:gd name="T20" fmla="*/ 5 w 84"/>
                <a:gd name="T21" fmla="*/ 3 h 94"/>
                <a:gd name="T22" fmla="*/ 3 w 84"/>
                <a:gd name="T23" fmla="*/ 6 h 94"/>
                <a:gd name="T24" fmla="*/ 2 w 84"/>
                <a:gd name="T25" fmla="*/ 7 h 94"/>
                <a:gd name="T26" fmla="*/ 0 w 84"/>
                <a:gd name="T27" fmla="*/ 6 h 94"/>
                <a:gd name="T28" fmla="*/ 2 w 84"/>
                <a:gd name="T29" fmla="*/ 3 h 94"/>
                <a:gd name="T30" fmla="*/ 9 w 84"/>
                <a:gd name="T31" fmla="*/ 0 h 94"/>
                <a:gd name="T32" fmla="*/ 12 w 84"/>
                <a:gd name="T33" fmla="*/ 1 h 94"/>
                <a:gd name="T34" fmla="*/ 14 w 84"/>
                <a:gd name="T35" fmla="*/ 7 h 94"/>
                <a:gd name="T36" fmla="*/ 14 w 84"/>
                <a:gd name="T37" fmla="*/ 14 h 94"/>
                <a:gd name="T38" fmla="*/ 16 w 84"/>
                <a:gd name="T39" fmla="*/ 18 h 94"/>
                <a:gd name="T40" fmla="*/ 17 w 84"/>
                <a:gd name="T41" fmla="*/ 17 h 94"/>
                <a:gd name="T42" fmla="*/ 18 w 84"/>
                <a:gd name="T43" fmla="*/ 18 h 94"/>
                <a:gd name="T44" fmla="*/ 14 w 84"/>
                <a:gd name="T45" fmla="*/ 20 h 94"/>
                <a:gd name="T46" fmla="*/ 11 w 84"/>
                <a:gd name="T47" fmla="*/ 9 h 94"/>
                <a:gd name="T48" fmla="*/ 11 w 84"/>
                <a:gd name="T49" fmla="*/ 9 h 94"/>
                <a:gd name="T50" fmla="*/ 7 w 84"/>
                <a:gd name="T51" fmla="*/ 11 h 94"/>
                <a:gd name="T52" fmla="*/ 5 w 84"/>
                <a:gd name="T53" fmla="*/ 14 h 94"/>
                <a:gd name="T54" fmla="*/ 7 w 84"/>
                <a:gd name="T55" fmla="*/ 18 h 94"/>
                <a:gd name="T56" fmla="*/ 11 w 84"/>
                <a:gd name="T57" fmla="*/ 16 h 94"/>
                <a:gd name="T58" fmla="*/ 11 w 84"/>
                <a:gd name="T59"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4" h="94">
                  <a:moveTo>
                    <a:pt x="63" y="93"/>
                  </a:moveTo>
                  <a:lnTo>
                    <a:pt x="63" y="93"/>
                  </a:lnTo>
                  <a:cubicBezTo>
                    <a:pt x="63" y="93"/>
                    <a:pt x="58" y="93"/>
                    <a:pt x="58" y="88"/>
                  </a:cubicBezTo>
                  <a:cubicBezTo>
                    <a:pt x="53" y="88"/>
                    <a:pt x="53" y="83"/>
                    <a:pt x="53" y="83"/>
                  </a:cubicBezTo>
                  <a:cubicBezTo>
                    <a:pt x="42" y="88"/>
                    <a:pt x="32" y="93"/>
                    <a:pt x="26" y="93"/>
                  </a:cubicBezTo>
                  <a:cubicBezTo>
                    <a:pt x="11" y="93"/>
                    <a:pt x="0" y="83"/>
                    <a:pt x="0" y="68"/>
                  </a:cubicBezTo>
                  <a:cubicBezTo>
                    <a:pt x="0" y="63"/>
                    <a:pt x="6" y="52"/>
                    <a:pt x="16" y="52"/>
                  </a:cubicBezTo>
                  <a:cubicBezTo>
                    <a:pt x="32" y="47"/>
                    <a:pt x="48" y="42"/>
                    <a:pt x="53" y="37"/>
                  </a:cubicBezTo>
                  <a:cubicBezTo>
                    <a:pt x="53" y="32"/>
                    <a:pt x="53" y="32"/>
                    <a:pt x="53" y="32"/>
                  </a:cubicBezTo>
                  <a:cubicBezTo>
                    <a:pt x="53" y="21"/>
                    <a:pt x="42" y="10"/>
                    <a:pt x="32" y="10"/>
                  </a:cubicBezTo>
                  <a:cubicBezTo>
                    <a:pt x="26" y="10"/>
                    <a:pt x="26" y="10"/>
                    <a:pt x="21" y="15"/>
                  </a:cubicBezTo>
                  <a:cubicBezTo>
                    <a:pt x="21" y="15"/>
                    <a:pt x="21" y="21"/>
                    <a:pt x="16" y="27"/>
                  </a:cubicBezTo>
                  <a:cubicBezTo>
                    <a:pt x="16" y="32"/>
                    <a:pt x="16" y="32"/>
                    <a:pt x="11" y="32"/>
                  </a:cubicBezTo>
                  <a:lnTo>
                    <a:pt x="0" y="27"/>
                  </a:lnTo>
                  <a:cubicBezTo>
                    <a:pt x="0" y="21"/>
                    <a:pt x="6" y="21"/>
                    <a:pt x="11" y="15"/>
                  </a:cubicBezTo>
                  <a:cubicBezTo>
                    <a:pt x="16" y="10"/>
                    <a:pt x="26" y="5"/>
                    <a:pt x="42" y="0"/>
                  </a:cubicBezTo>
                  <a:cubicBezTo>
                    <a:pt x="48" y="0"/>
                    <a:pt x="53" y="5"/>
                    <a:pt x="58" y="5"/>
                  </a:cubicBezTo>
                  <a:cubicBezTo>
                    <a:pt x="63" y="10"/>
                    <a:pt x="63" y="21"/>
                    <a:pt x="63" y="32"/>
                  </a:cubicBezTo>
                  <a:cubicBezTo>
                    <a:pt x="63" y="68"/>
                    <a:pt x="63" y="68"/>
                    <a:pt x="63" y="68"/>
                  </a:cubicBezTo>
                  <a:cubicBezTo>
                    <a:pt x="63" y="78"/>
                    <a:pt x="68" y="83"/>
                    <a:pt x="73" y="83"/>
                  </a:cubicBezTo>
                  <a:lnTo>
                    <a:pt x="78" y="78"/>
                  </a:lnTo>
                  <a:cubicBezTo>
                    <a:pt x="83" y="83"/>
                    <a:pt x="83" y="83"/>
                    <a:pt x="83" y="83"/>
                  </a:cubicBezTo>
                  <a:lnTo>
                    <a:pt x="63" y="93"/>
                  </a:lnTo>
                  <a:close/>
                  <a:moveTo>
                    <a:pt x="53" y="42"/>
                  </a:moveTo>
                  <a:lnTo>
                    <a:pt x="53" y="42"/>
                  </a:lnTo>
                  <a:cubicBezTo>
                    <a:pt x="48" y="47"/>
                    <a:pt x="37" y="52"/>
                    <a:pt x="32" y="52"/>
                  </a:cubicBezTo>
                  <a:cubicBezTo>
                    <a:pt x="21" y="57"/>
                    <a:pt x="21" y="57"/>
                    <a:pt x="21" y="68"/>
                  </a:cubicBezTo>
                  <a:cubicBezTo>
                    <a:pt x="21" y="78"/>
                    <a:pt x="26" y="83"/>
                    <a:pt x="32" y="83"/>
                  </a:cubicBezTo>
                  <a:cubicBezTo>
                    <a:pt x="37" y="83"/>
                    <a:pt x="48" y="78"/>
                    <a:pt x="53" y="73"/>
                  </a:cubicBezTo>
                  <a:lnTo>
                    <a:pt x="53" y="42"/>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0" name="Freeform 316"/>
            <p:cNvSpPr>
              <a:spLocks noChangeArrowheads="1"/>
            </p:cNvSpPr>
            <p:nvPr/>
          </p:nvSpPr>
          <p:spPr bwMode="auto">
            <a:xfrm>
              <a:off x="13748323" y="6435021"/>
              <a:ext cx="111863" cy="255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2 h 151"/>
                <a:gd name="T6" fmla="*/ 5 w 69"/>
                <a:gd name="T7" fmla="*/ 27 h 151"/>
                <a:gd name="T8" fmla="*/ 5 w 69"/>
                <a:gd name="T9" fmla="*/ 7 h 151"/>
                <a:gd name="T10" fmla="*/ 2 w 69"/>
                <a:gd name="T11" fmla="*/ 3 h 151"/>
                <a:gd name="T12" fmla="*/ 0 w 69"/>
                <a:gd name="T13" fmla="*/ 3 h 151"/>
                <a:gd name="T14" fmla="*/ 0 w 69"/>
                <a:gd name="T15" fmla="*/ 2 h 151"/>
                <a:gd name="T16" fmla="*/ 9 w 69"/>
                <a:gd name="T17" fmla="*/ 0 h 151"/>
                <a:gd name="T18" fmla="*/ 9 w 69"/>
                <a:gd name="T19" fmla="*/ 27 h 151"/>
                <a:gd name="T20" fmla="*/ 15 w 69"/>
                <a:gd name="T21" fmla="*/ 32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5"/>
                    <a:pt x="0" y="145"/>
                    <a:pt x="0" y="145"/>
                  </a:cubicBezTo>
                  <a:cubicBezTo>
                    <a:pt x="21" y="145"/>
                    <a:pt x="21" y="140"/>
                    <a:pt x="21" y="125"/>
                  </a:cubicBezTo>
                  <a:cubicBezTo>
                    <a:pt x="21" y="31"/>
                    <a:pt x="21" y="31"/>
                    <a:pt x="21" y="31"/>
                  </a:cubicBezTo>
                  <a:cubicBezTo>
                    <a:pt x="21" y="20"/>
                    <a:pt x="21" y="15"/>
                    <a:pt x="11" y="15"/>
                  </a:cubicBezTo>
                  <a:cubicBezTo>
                    <a:pt x="0" y="15"/>
                    <a:pt x="0" y="15"/>
                    <a:pt x="0" y="15"/>
                  </a:cubicBezTo>
                  <a:cubicBezTo>
                    <a:pt x="0" y="10"/>
                    <a:pt x="0" y="10"/>
                    <a:pt x="0" y="10"/>
                  </a:cubicBezTo>
                  <a:cubicBezTo>
                    <a:pt x="16" y="10"/>
                    <a:pt x="31" y="5"/>
                    <a:pt x="41" y="0"/>
                  </a:cubicBezTo>
                  <a:cubicBezTo>
                    <a:pt x="41" y="125"/>
                    <a:pt x="41" y="125"/>
                    <a:pt x="41" y="125"/>
                  </a:cubicBezTo>
                  <a:cubicBezTo>
                    <a:pt x="41" y="140"/>
                    <a:pt x="46" y="145"/>
                    <a:pt x="68" y="145"/>
                  </a:cubicBezTo>
                  <a:cubicBezTo>
                    <a:pt x="68" y="150"/>
                    <a:pt x="68" y="150"/>
                    <a:pt x="68"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1" name="Freeform 317"/>
            <p:cNvSpPr>
              <a:spLocks noChangeArrowheads="1"/>
            </p:cNvSpPr>
            <p:nvPr/>
          </p:nvSpPr>
          <p:spPr bwMode="auto">
            <a:xfrm>
              <a:off x="14539354" y="6435021"/>
              <a:ext cx="159805" cy="255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2 h 151"/>
                <a:gd name="T12" fmla="*/ 9 w 99"/>
                <a:gd name="T13" fmla="*/ 23 h 151"/>
                <a:gd name="T14" fmla="*/ 15 w 99"/>
                <a:gd name="T15" fmla="*/ 10 h 151"/>
                <a:gd name="T16" fmla="*/ 9 w 99"/>
                <a:gd name="T17" fmla="*/ 3 h 151"/>
                <a:gd name="T18" fmla="*/ 2 w 99"/>
                <a:gd name="T19" fmla="*/ 8 h 151"/>
                <a:gd name="T20" fmla="*/ 1 w 99"/>
                <a:gd name="T21" fmla="*/ 7 h 151"/>
                <a:gd name="T22" fmla="*/ 4 w 99"/>
                <a:gd name="T23" fmla="*/ 2 h 151"/>
                <a:gd name="T24" fmla="*/ 11 w 99"/>
                <a:gd name="T25" fmla="*/ 0 h 151"/>
                <a:gd name="T26" fmla="*/ 20 w 99"/>
                <a:gd name="T27" fmla="*/ 9 h 151"/>
                <a:gd name="T28" fmla="*/ 13 w 99"/>
                <a:gd name="T29" fmla="*/ 21 h 151"/>
                <a:gd name="T30" fmla="*/ 6 w 99"/>
                <a:gd name="T31" fmla="*/ 30 h 151"/>
                <a:gd name="T32" fmla="*/ 15 w 99"/>
                <a:gd name="T33" fmla="*/ 30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20"/>
                  </a:moveTo>
                  <a:lnTo>
                    <a:pt x="98" y="120"/>
                  </a:lnTo>
                  <a:cubicBezTo>
                    <a:pt x="98" y="130"/>
                    <a:pt x="93" y="140"/>
                    <a:pt x="93" y="150"/>
                  </a:cubicBezTo>
                  <a:cubicBezTo>
                    <a:pt x="0" y="150"/>
                    <a:pt x="0" y="150"/>
                    <a:pt x="0" y="150"/>
                  </a:cubicBezTo>
                  <a:cubicBezTo>
                    <a:pt x="0" y="145"/>
                    <a:pt x="0" y="145"/>
                    <a:pt x="0" y="145"/>
                  </a:cubicBezTo>
                  <a:cubicBezTo>
                    <a:pt x="15" y="135"/>
                    <a:pt x="31" y="120"/>
                    <a:pt x="41" y="103"/>
                  </a:cubicBezTo>
                  <a:cubicBezTo>
                    <a:pt x="56" y="88"/>
                    <a:pt x="72" y="67"/>
                    <a:pt x="72" y="47"/>
                  </a:cubicBezTo>
                  <a:cubicBezTo>
                    <a:pt x="72" y="25"/>
                    <a:pt x="61" y="15"/>
                    <a:pt x="41" y="15"/>
                  </a:cubicBezTo>
                  <a:cubicBezTo>
                    <a:pt x="26" y="15"/>
                    <a:pt x="15" y="25"/>
                    <a:pt x="10" y="37"/>
                  </a:cubicBezTo>
                  <a:cubicBezTo>
                    <a:pt x="5" y="31"/>
                    <a:pt x="5" y="31"/>
                    <a:pt x="5" y="31"/>
                  </a:cubicBezTo>
                  <a:cubicBezTo>
                    <a:pt x="20" y="10"/>
                    <a:pt x="20" y="10"/>
                    <a:pt x="20" y="10"/>
                  </a:cubicBezTo>
                  <a:cubicBezTo>
                    <a:pt x="26" y="5"/>
                    <a:pt x="36" y="0"/>
                    <a:pt x="51" y="0"/>
                  </a:cubicBezTo>
                  <a:cubicBezTo>
                    <a:pt x="72" y="0"/>
                    <a:pt x="93" y="15"/>
                    <a:pt x="93" y="42"/>
                  </a:cubicBezTo>
                  <a:cubicBezTo>
                    <a:pt x="93" y="62"/>
                    <a:pt x="82" y="72"/>
                    <a:pt x="61" y="98"/>
                  </a:cubicBezTo>
                  <a:cubicBezTo>
                    <a:pt x="26" y="135"/>
                    <a:pt x="26" y="135"/>
                    <a:pt x="26" y="135"/>
                  </a:cubicBezTo>
                  <a:cubicBezTo>
                    <a:pt x="72" y="135"/>
                    <a:pt x="72" y="135"/>
                    <a:pt x="72" y="135"/>
                  </a:cubicBezTo>
                  <a:cubicBezTo>
                    <a:pt x="82" y="135"/>
                    <a:pt x="87" y="135"/>
                    <a:pt x="93" y="120"/>
                  </a:cubicBezTo>
                  <a:lnTo>
                    <a:pt x="98" y="12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2" name="Freeform 318"/>
            <p:cNvSpPr>
              <a:spLocks noChangeArrowheads="1"/>
            </p:cNvSpPr>
            <p:nvPr/>
          </p:nvSpPr>
          <p:spPr bwMode="auto">
            <a:xfrm>
              <a:off x="9577430" y="7162094"/>
              <a:ext cx="151813" cy="279644"/>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5 256 1"/>
                <a:gd name="T1" fmla="*/ 0 256 1"/>
                <a:gd name="G26" fmla="+- 0 T0 T1"/>
                <a:gd name="G27" fmla="cos G25 G26"/>
                <a:gd name="G28" fmla="+- 150 0 0"/>
                <a:gd name="G29" fmla="+- 145 0 0"/>
                <a:gd name="G30" fmla="+- 145 0 0"/>
                <a:gd name="G31" fmla="+- 140 0 0"/>
                <a:gd name="G32" fmla="+- 140 0 0"/>
                <a:gd name="G33" fmla="+- 135 0 0"/>
                <a:gd name="G34" fmla="*/ 1 0 0"/>
                <a:gd name="T2" fmla="*/ 135 256 1"/>
                <a:gd name="T3" fmla="*/ 0 256 1"/>
                <a:gd name="G35" fmla="+- 0 T2 T3"/>
                <a:gd name="G36" fmla="cos G34 G35"/>
                <a:gd name="G37" fmla="*/ 1 0 0"/>
                <a:gd name="T4" fmla="*/ 130 256 1"/>
                <a:gd name="T5" fmla="*/ 0 256 1"/>
                <a:gd name="G38" fmla="+- 0 T4 T5"/>
                <a:gd name="G39" fmla="cos G37 G38"/>
                <a:gd name="G40" fmla="*/ 1 0 0"/>
                <a:gd name="T6" fmla="*/ 130 256 1"/>
                <a:gd name="T7" fmla="*/ 0 256 1"/>
                <a:gd name="G41" fmla="+- 0 T6 T7"/>
                <a:gd name="G42" fmla="cos G40 G41"/>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36 256 1"/>
                <a:gd name="T9" fmla="*/ 0 256 1"/>
                <a:gd name="G68" fmla="+- 0 T8 T9"/>
                <a:gd name="G69" fmla="cos G67 G68"/>
                <a:gd name="G70" fmla="+- 31 0 0"/>
                <a:gd name="T10" fmla="*/ 1 w 94"/>
                <a:gd name="T11" fmla="*/ 7 h 161"/>
                <a:gd name="T12" fmla="*/ 1 w 94"/>
                <a:gd name="T13" fmla="*/ 7 h 161"/>
                <a:gd name="T14" fmla="*/ 3 w 94"/>
                <a:gd name="T15" fmla="*/ 4 h 161"/>
                <a:gd name="T16" fmla="*/ 10 w 94"/>
                <a:gd name="T17" fmla="*/ 0 h 161"/>
                <a:gd name="T18" fmla="*/ 18 w 94"/>
                <a:gd name="T19" fmla="*/ 8 h 161"/>
                <a:gd name="T20" fmla="*/ 17 w 94"/>
                <a:gd name="T21" fmla="*/ 12 h 161"/>
                <a:gd name="T22" fmla="*/ 13 w 94"/>
                <a:gd name="T23" fmla="*/ 14 h 161"/>
                <a:gd name="T24" fmla="*/ 13 w 94"/>
                <a:gd name="T25" fmla="*/ 14 h 161"/>
                <a:gd name="T26" fmla="*/ 20 w 94"/>
                <a:gd name="T27" fmla="*/ 23 h 161"/>
                <a:gd name="T28" fmla="*/ 7 w 94"/>
                <a:gd name="T29" fmla="*/ 36 h 161"/>
                <a:gd name="T30" fmla="*/ 1 w 94"/>
                <a:gd name="T31" fmla="*/ 34 h 161"/>
                <a:gd name="T32" fmla="*/ 1 w 94"/>
                <a:gd name="T33" fmla="*/ 31 h 161"/>
                <a:gd name="T34" fmla="*/ 2 w 94"/>
                <a:gd name="T35" fmla="*/ 30 h 161"/>
                <a:gd name="T36" fmla="*/ 3 w 94"/>
                <a:gd name="T37" fmla="*/ 30 h 161"/>
                <a:gd name="T38" fmla="*/ 10 w 94"/>
                <a:gd name="T39" fmla="*/ 32 h 161"/>
                <a:gd name="T40" fmla="*/ 16 w 94"/>
                <a:gd name="T41" fmla="*/ 24 h 161"/>
                <a:gd name="T42" fmla="*/ 9 w 94"/>
                <a:gd name="T43" fmla="*/ 17 h 161"/>
                <a:gd name="T44" fmla="*/ 6 w 94"/>
                <a:gd name="T45" fmla="*/ 19 h 161"/>
                <a:gd name="T46" fmla="*/ 6 w 94"/>
                <a:gd name="T47" fmla="*/ 16 h 161"/>
                <a:gd name="T48" fmla="*/ 13 w 94"/>
                <a:gd name="T49" fmla="*/ 9 h 161"/>
                <a:gd name="T50" fmla="*/ 9 w 94"/>
                <a:gd name="T51" fmla="*/ 4 h 161"/>
                <a:gd name="T52" fmla="*/ 2 w 94"/>
                <a:gd name="T53" fmla="*/ 8 h 161"/>
                <a:gd name="T54" fmla="*/ 1 w 94"/>
                <a:gd name="T55" fmla="*/ 7 h 161"/>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61">
                  <a:moveTo>
                    <a:pt x="5" y="31"/>
                  </a:moveTo>
                  <a:lnTo>
                    <a:pt x="5" y="31"/>
                  </a:lnTo>
                  <a:cubicBezTo>
                    <a:pt x="15" y="16"/>
                    <a:pt x="15" y="16"/>
                    <a:pt x="15" y="16"/>
                  </a:cubicBezTo>
                  <a:cubicBezTo>
                    <a:pt x="26" y="11"/>
                    <a:pt x="37" y="0"/>
                    <a:pt x="47" y="0"/>
                  </a:cubicBezTo>
                  <a:cubicBezTo>
                    <a:pt x="73" y="0"/>
                    <a:pt x="83" y="16"/>
                    <a:pt x="83" y="36"/>
                  </a:cubicBezTo>
                  <a:cubicBezTo>
                    <a:pt x="83" y="41"/>
                    <a:pt x="83" y="47"/>
                    <a:pt x="78" y="52"/>
                  </a:cubicBezTo>
                  <a:cubicBezTo>
                    <a:pt x="73" y="57"/>
                    <a:pt x="68" y="57"/>
                    <a:pt x="62" y="62"/>
                  </a:cubicBezTo>
                  <a:cubicBezTo>
                    <a:pt x="83" y="67"/>
                    <a:pt x="93" y="83"/>
                    <a:pt x="93" y="104"/>
                  </a:cubicBezTo>
                  <a:cubicBezTo>
                    <a:pt x="93" y="140"/>
                    <a:pt x="47" y="160"/>
                    <a:pt x="32" y="160"/>
                  </a:cubicBezTo>
                  <a:cubicBezTo>
                    <a:pt x="21" y="160"/>
                    <a:pt x="10" y="155"/>
                    <a:pt x="5" y="150"/>
                  </a:cubicBezTo>
                  <a:cubicBezTo>
                    <a:pt x="5" y="145"/>
                    <a:pt x="0" y="145"/>
                    <a:pt x="5" y="140"/>
                  </a:cubicBezTo>
                  <a:cubicBezTo>
                    <a:pt x="5" y="140"/>
                    <a:pt x="5" y="135"/>
                    <a:pt x="10" y="135"/>
                  </a:cubicBezTo>
                  <a:cubicBezTo>
                    <a:pt x="10" y="130"/>
                    <a:pt x="10" y="130"/>
                    <a:pt x="15" y="135"/>
                  </a:cubicBezTo>
                  <a:cubicBezTo>
                    <a:pt x="21" y="140"/>
                    <a:pt x="32" y="145"/>
                    <a:pt x="47" y="145"/>
                  </a:cubicBezTo>
                  <a:cubicBezTo>
                    <a:pt x="62" y="145"/>
                    <a:pt x="73" y="135"/>
                    <a:pt x="73" y="109"/>
                  </a:cubicBezTo>
                  <a:cubicBezTo>
                    <a:pt x="73" y="88"/>
                    <a:pt x="57" y="77"/>
                    <a:pt x="42" y="77"/>
                  </a:cubicBezTo>
                  <a:cubicBezTo>
                    <a:pt x="37" y="77"/>
                    <a:pt x="32" y="77"/>
                    <a:pt x="26" y="83"/>
                  </a:cubicBezTo>
                  <a:cubicBezTo>
                    <a:pt x="26" y="72"/>
                    <a:pt x="26" y="72"/>
                    <a:pt x="26" y="72"/>
                  </a:cubicBezTo>
                  <a:cubicBezTo>
                    <a:pt x="47" y="67"/>
                    <a:pt x="62" y="57"/>
                    <a:pt x="62" y="41"/>
                  </a:cubicBezTo>
                  <a:cubicBezTo>
                    <a:pt x="62" y="26"/>
                    <a:pt x="52" y="16"/>
                    <a:pt x="42" y="16"/>
                  </a:cubicBezTo>
                  <a:cubicBezTo>
                    <a:pt x="26" y="16"/>
                    <a:pt x="21" y="26"/>
                    <a:pt x="10" y="36"/>
                  </a:cubicBezTo>
                  <a:lnTo>
                    <a:pt x="5" y="3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3" name="Freeform 319"/>
            <p:cNvSpPr>
              <a:spLocks noChangeArrowheads="1"/>
            </p:cNvSpPr>
            <p:nvPr/>
          </p:nvSpPr>
          <p:spPr bwMode="auto">
            <a:xfrm>
              <a:off x="10400422" y="7170084"/>
              <a:ext cx="175785" cy="255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99 0 0"/>
                <a:gd name="G27" fmla="+- 99 0 0"/>
                <a:gd name="G28" fmla="+- 99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T0" fmla="*/ 94 256 1"/>
                <a:gd name="T1" fmla="*/ 0 256 1"/>
                <a:gd name="G51" fmla="+- 0 T0 T1"/>
                <a:gd name="G52" fmla="cos G50 G51"/>
                <a:gd name="G53" fmla="+- 1 0 0"/>
                <a:gd name="G54" fmla="+- 1 0 0"/>
                <a:gd name="G55" fmla="+- 1 0 0"/>
                <a:gd name="G56" fmla="+- 1 0 0"/>
                <a:gd name="T2" fmla="*/ 17 w 105"/>
                <a:gd name="T3" fmla="*/ 24 h 151"/>
                <a:gd name="T4" fmla="*/ 17 w 105"/>
                <a:gd name="T5" fmla="*/ 24 h 151"/>
                <a:gd name="T6" fmla="*/ 17 w 105"/>
                <a:gd name="T7" fmla="*/ 27 h 151"/>
                <a:gd name="T8" fmla="*/ 22 w 105"/>
                <a:gd name="T9" fmla="*/ 32 h 151"/>
                <a:gd name="T10" fmla="*/ 22 w 105"/>
                <a:gd name="T11" fmla="*/ 33 h 151"/>
                <a:gd name="T12" fmla="*/ 8 w 105"/>
                <a:gd name="T13" fmla="*/ 33 h 151"/>
                <a:gd name="T14" fmla="*/ 8 w 105"/>
                <a:gd name="T15" fmla="*/ 32 h 151"/>
                <a:gd name="T16" fmla="*/ 14 w 105"/>
                <a:gd name="T17" fmla="*/ 27 h 151"/>
                <a:gd name="T18" fmla="*/ 14 w 105"/>
                <a:gd name="T19" fmla="*/ 24 h 151"/>
                <a:gd name="T20" fmla="*/ 0 w 105"/>
                <a:gd name="T21" fmla="*/ 24 h 151"/>
                <a:gd name="T22" fmla="*/ 0 w 105"/>
                <a:gd name="T23" fmla="*/ 22 h 151"/>
                <a:gd name="T24" fmla="*/ 15 w 105"/>
                <a:gd name="T25" fmla="*/ 0 h 151"/>
                <a:gd name="T26" fmla="*/ 17 w 105"/>
                <a:gd name="T27" fmla="*/ 0 h 151"/>
                <a:gd name="T28" fmla="*/ 17 w 105"/>
                <a:gd name="T29" fmla="*/ 21 h 151"/>
                <a:gd name="T30" fmla="*/ 23 w 105"/>
                <a:gd name="T31" fmla="*/ 21 h 151"/>
                <a:gd name="T32" fmla="*/ 23 w 105"/>
                <a:gd name="T33" fmla="*/ 24 h 151"/>
                <a:gd name="T34" fmla="*/ 17 w 105"/>
                <a:gd name="T35" fmla="*/ 24 h 151"/>
                <a:gd name="T36" fmla="*/ 14 w 105"/>
                <a:gd name="T37" fmla="*/ 6 h 151"/>
                <a:gd name="T38" fmla="*/ 14 w 105"/>
                <a:gd name="T39" fmla="*/ 6 h 151"/>
                <a:gd name="T40" fmla="*/ 14 w 105"/>
                <a:gd name="T41" fmla="*/ 6 h 151"/>
                <a:gd name="T42" fmla="*/ 2 w 105"/>
                <a:gd name="T43" fmla="*/ 21 h 151"/>
                <a:gd name="T44" fmla="*/ 14 w 105"/>
                <a:gd name="T45" fmla="*/ 21 h 151"/>
                <a:gd name="T46" fmla="*/ 14 w 105"/>
                <a:gd name="T47" fmla="*/ 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5" h="151">
                  <a:moveTo>
                    <a:pt x="78" y="109"/>
                  </a:moveTo>
                  <a:lnTo>
                    <a:pt x="78" y="109"/>
                  </a:lnTo>
                  <a:cubicBezTo>
                    <a:pt x="78" y="125"/>
                    <a:pt x="78" y="125"/>
                    <a:pt x="78" y="125"/>
                  </a:cubicBezTo>
                  <a:cubicBezTo>
                    <a:pt x="78" y="140"/>
                    <a:pt x="83" y="140"/>
                    <a:pt x="99" y="145"/>
                  </a:cubicBezTo>
                  <a:cubicBezTo>
                    <a:pt x="99" y="150"/>
                    <a:pt x="99" y="150"/>
                    <a:pt x="99" y="150"/>
                  </a:cubicBezTo>
                  <a:cubicBezTo>
                    <a:pt x="37" y="150"/>
                    <a:pt x="37" y="150"/>
                    <a:pt x="37" y="150"/>
                  </a:cubicBezTo>
                  <a:cubicBezTo>
                    <a:pt x="37" y="145"/>
                    <a:pt x="37" y="145"/>
                    <a:pt x="37" y="145"/>
                  </a:cubicBezTo>
                  <a:cubicBezTo>
                    <a:pt x="57" y="140"/>
                    <a:pt x="63" y="140"/>
                    <a:pt x="63" y="125"/>
                  </a:cubicBezTo>
                  <a:cubicBezTo>
                    <a:pt x="63" y="109"/>
                    <a:pt x="63" y="109"/>
                    <a:pt x="63" y="109"/>
                  </a:cubicBezTo>
                  <a:cubicBezTo>
                    <a:pt x="0" y="109"/>
                    <a:pt x="0" y="109"/>
                    <a:pt x="0" y="109"/>
                  </a:cubicBezTo>
                  <a:cubicBezTo>
                    <a:pt x="0" y="99"/>
                    <a:pt x="0" y="99"/>
                    <a:pt x="0" y="99"/>
                  </a:cubicBezTo>
                  <a:cubicBezTo>
                    <a:pt x="21" y="67"/>
                    <a:pt x="47" y="31"/>
                    <a:pt x="68" y="0"/>
                  </a:cubicBezTo>
                  <a:cubicBezTo>
                    <a:pt x="78" y="0"/>
                    <a:pt x="78" y="0"/>
                    <a:pt x="78" y="0"/>
                  </a:cubicBezTo>
                  <a:cubicBezTo>
                    <a:pt x="78" y="94"/>
                    <a:pt x="78" y="94"/>
                    <a:pt x="78" y="94"/>
                  </a:cubicBezTo>
                  <a:cubicBezTo>
                    <a:pt x="104" y="94"/>
                    <a:pt x="104" y="94"/>
                    <a:pt x="104" y="94"/>
                  </a:cubicBezTo>
                  <a:cubicBezTo>
                    <a:pt x="104" y="109"/>
                    <a:pt x="104" y="109"/>
                    <a:pt x="104" y="109"/>
                  </a:cubicBezTo>
                  <a:lnTo>
                    <a:pt x="78" y="109"/>
                  </a:lnTo>
                  <a:close/>
                  <a:moveTo>
                    <a:pt x="63" y="26"/>
                  </a:moveTo>
                  <a:lnTo>
                    <a:pt x="63" y="26"/>
                  </a:lnTo>
                  <a:cubicBezTo>
                    <a:pt x="47" y="47"/>
                    <a:pt x="26" y="67"/>
                    <a:pt x="10" y="94"/>
                  </a:cubicBezTo>
                  <a:cubicBezTo>
                    <a:pt x="63" y="94"/>
                    <a:pt x="63" y="94"/>
                    <a:pt x="63" y="94"/>
                  </a:cubicBezTo>
                  <a:lnTo>
                    <a:pt x="63" y="26"/>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4" name="Freeform 320"/>
            <p:cNvSpPr>
              <a:spLocks noChangeArrowheads="1"/>
            </p:cNvSpPr>
            <p:nvPr/>
          </p:nvSpPr>
          <p:spPr bwMode="auto">
            <a:xfrm>
              <a:off x="11239394" y="7170084"/>
              <a:ext cx="15980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40 0 0"/>
                <a:gd name="G18" fmla="+- 140 0 0"/>
                <a:gd name="G19" fmla="+- 135 0 0"/>
                <a:gd name="G20" fmla="+- 135 0 0"/>
                <a:gd name="G21" fmla="+- 13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5 w 95"/>
                <a:gd name="T1" fmla="*/ 14 h 156"/>
                <a:gd name="T2" fmla="*/ 5 w 95"/>
                <a:gd name="T3" fmla="*/ 14 h 156"/>
                <a:gd name="T4" fmla="*/ 11 w 95"/>
                <a:gd name="T5" fmla="*/ 12 h 156"/>
                <a:gd name="T6" fmla="*/ 21 w 95"/>
                <a:gd name="T7" fmla="*/ 20 h 156"/>
                <a:gd name="T8" fmla="*/ 16 w 95"/>
                <a:gd name="T9" fmla="*/ 29 h 156"/>
                <a:gd name="T10" fmla="*/ 6 w 95"/>
                <a:gd name="T11" fmla="*/ 34 h 156"/>
                <a:gd name="T12" fmla="*/ 1 w 95"/>
                <a:gd name="T13" fmla="*/ 32 h 156"/>
                <a:gd name="T14" fmla="*/ 0 w 95"/>
                <a:gd name="T15" fmla="*/ 29 h 156"/>
                <a:gd name="T16" fmla="*/ 1 w 95"/>
                <a:gd name="T17" fmla="*/ 28 h 156"/>
                <a:gd name="T18" fmla="*/ 2 w 95"/>
                <a:gd name="T19" fmla="*/ 28 h 156"/>
                <a:gd name="T20" fmla="*/ 9 w 95"/>
                <a:gd name="T21" fmla="*/ 31 h 156"/>
                <a:gd name="T22" fmla="*/ 16 w 95"/>
                <a:gd name="T23" fmla="*/ 23 h 156"/>
                <a:gd name="T24" fmla="*/ 7 w 95"/>
                <a:gd name="T25" fmla="*/ 15 h 156"/>
                <a:gd name="T26" fmla="*/ 1 w 95"/>
                <a:gd name="T27" fmla="*/ 16 h 156"/>
                <a:gd name="T28" fmla="*/ 4 w 95"/>
                <a:gd name="T29" fmla="*/ 0 h 156"/>
                <a:gd name="T30" fmla="*/ 20 w 95"/>
                <a:gd name="T31" fmla="*/ 0 h 156"/>
                <a:gd name="T32" fmla="*/ 20 w 95"/>
                <a:gd name="T33" fmla="*/ 0 h 156"/>
                <a:gd name="T34" fmla="*/ 18 w 95"/>
                <a:gd name="T35" fmla="*/ 3 h 156"/>
                <a:gd name="T36" fmla="*/ 6 w 95"/>
                <a:gd name="T37" fmla="*/ 3 h 156"/>
                <a:gd name="T38" fmla="*/ 5 w 95"/>
                <a:gd name="T39" fmla="*/ 1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6">
                  <a:moveTo>
                    <a:pt x="21" y="62"/>
                  </a:moveTo>
                  <a:lnTo>
                    <a:pt x="21" y="62"/>
                  </a:lnTo>
                  <a:cubicBezTo>
                    <a:pt x="26" y="57"/>
                    <a:pt x="42" y="57"/>
                    <a:pt x="48" y="57"/>
                  </a:cubicBezTo>
                  <a:cubicBezTo>
                    <a:pt x="78" y="57"/>
                    <a:pt x="94" y="78"/>
                    <a:pt x="94" y="94"/>
                  </a:cubicBezTo>
                  <a:cubicBezTo>
                    <a:pt x="94" y="109"/>
                    <a:pt x="83" y="125"/>
                    <a:pt x="73" y="135"/>
                  </a:cubicBezTo>
                  <a:cubicBezTo>
                    <a:pt x="58" y="145"/>
                    <a:pt x="42" y="150"/>
                    <a:pt x="26" y="155"/>
                  </a:cubicBezTo>
                  <a:cubicBezTo>
                    <a:pt x="16" y="155"/>
                    <a:pt x="6" y="150"/>
                    <a:pt x="6" y="145"/>
                  </a:cubicBezTo>
                  <a:cubicBezTo>
                    <a:pt x="0" y="140"/>
                    <a:pt x="0" y="140"/>
                    <a:pt x="0" y="135"/>
                  </a:cubicBezTo>
                  <a:cubicBezTo>
                    <a:pt x="0" y="135"/>
                    <a:pt x="0" y="130"/>
                    <a:pt x="6" y="130"/>
                  </a:cubicBezTo>
                  <a:cubicBezTo>
                    <a:pt x="6" y="125"/>
                    <a:pt x="11" y="125"/>
                    <a:pt x="11" y="130"/>
                  </a:cubicBezTo>
                  <a:cubicBezTo>
                    <a:pt x="16" y="135"/>
                    <a:pt x="26" y="140"/>
                    <a:pt x="42" y="140"/>
                  </a:cubicBezTo>
                  <a:cubicBezTo>
                    <a:pt x="63" y="140"/>
                    <a:pt x="73" y="125"/>
                    <a:pt x="73" y="104"/>
                  </a:cubicBezTo>
                  <a:cubicBezTo>
                    <a:pt x="73" y="83"/>
                    <a:pt x="58" y="67"/>
                    <a:pt x="31" y="67"/>
                  </a:cubicBezTo>
                  <a:cubicBezTo>
                    <a:pt x="21" y="67"/>
                    <a:pt x="16" y="72"/>
                    <a:pt x="6" y="72"/>
                  </a:cubicBezTo>
                  <a:cubicBezTo>
                    <a:pt x="16" y="0"/>
                    <a:pt x="16" y="0"/>
                    <a:pt x="16" y="0"/>
                  </a:cubicBezTo>
                  <a:cubicBezTo>
                    <a:pt x="89" y="0"/>
                    <a:pt x="89" y="0"/>
                    <a:pt x="89" y="0"/>
                  </a:cubicBezTo>
                  <a:cubicBezTo>
                    <a:pt x="83" y="16"/>
                    <a:pt x="83" y="16"/>
                    <a:pt x="83" y="16"/>
                  </a:cubicBezTo>
                  <a:cubicBezTo>
                    <a:pt x="26" y="16"/>
                    <a:pt x="26" y="16"/>
                    <a:pt x="26" y="16"/>
                  </a:cubicBezTo>
                  <a:lnTo>
                    <a:pt x="21" y="62"/>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5" name="Freeform 321"/>
            <p:cNvSpPr>
              <a:spLocks noChangeArrowheads="1"/>
            </p:cNvSpPr>
            <p:nvPr/>
          </p:nvSpPr>
          <p:spPr bwMode="auto">
            <a:xfrm>
              <a:off x="12054397" y="7162094"/>
              <a:ext cx="175785"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5"/>
                <a:gd name="T1" fmla="*/ 14 h 161"/>
                <a:gd name="T2" fmla="*/ 9 w 105"/>
                <a:gd name="T3" fmla="*/ 14 h 161"/>
                <a:gd name="T4" fmla="*/ 13 w 105"/>
                <a:gd name="T5" fmla="*/ 14 h 161"/>
                <a:gd name="T6" fmla="*/ 23 w 105"/>
                <a:gd name="T7" fmla="*/ 23 h 161"/>
                <a:gd name="T8" fmla="*/ 12 w 105"/>
                <a:gd name="T9" fmla="*/ 36 h 161"/>
                <a:gd name="T10" fmla="*/ 0 w 105"/>
                <a:gd name="T11" fmla="*/ 22 h 161"/>
                <a:gd name="T12" fmla="*/ 14 w 105"/>
                <a:gd name="T13" fmla="*/ 2 h 161"/>
                <a:gd name="T14" fmla="*/ 21 w 105"/>
                <a:gd name="T15" fmla="*/ 0 h 161"/>
                <a:gd name="T16" fmla="*/ 22 w 105"/>
                <a:gd name="T17" fmla="*/ 2 h 161"/>
                <a:gd name="T18" fmla="*/ 16 w 105"/>
                <a:gd name="T19" fmla="*/ 4 h 161"/>
                <a:gd name="T20" fmla="*/ 6 w 105"/>
                <a:gd name="T21" fmla="*/ 16 h 161"/>
                <a:gd name="T22" fmla="*/ 9 w 105"/>
                <a:gd name="T23" fmla="*/ 14 h 161"/>
                <a:gd name="T24" fmla="*/ 6 w 105"/>
                <a:gd name="T25" fmla="*/ 19 h 161"/>
                <a:gd name="T26" fmla="*/ 6 w 105"/>
                <a:gd name="T27" fmla="*/ 19 h 161"/>
                <a:gd name="T28" fmla="*/ 6 w 105"/>
                <a:gd name="T29" fmla="*/ 22 h 161"/>
                <a:gd name="T30" fmla="*/ 13 w 105"/>
                <a:gd name="T31" fmla="*/ 34 h 161"/>
                <a:gd name="T32" fmla="*/ 18 w 105"/>
                <a:gd name="T33" fmla="*/ 25 h 161"/>
                <a:gd name="T34" fmla="*/ 10 w 105"/>
                <a:gd name="T35" fmla="*/ 16 h 161"/>
                <a:gd name="T36" fmla="*/ 6 w 105"/>
                <a:gd name="T37" fmla="*/ 1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61">
                  <a:moveTo>
                    <a:pt x="42" y="62"/>
                  </a:moveTo>
                  <a:lnTo>
                    <a:pt x="42" y="62"/>
                  </a:lnTo>
                  <a:cubicBezTo>
                    <a:pt x="47" y="62"/>
                    <a:pt x="53" y="62"/>
                    <a:pt x="58" y="62"/>
                  </a:cubicBezTo>
                  <a:cubicBezTo>
                    <a:pt x="83" y="62"/>
                    <a:pt x="104" y="77"/>
                    <a:pt x="104" y="104"/>
                  </a:cubicBezTo>
                  <a:cubicBezTo>
                    <a:pt x="104" y="135"/>
                    <a:pt x="83" y="160"/>
                    <a:pt x="53" y="160"/>
                  </a:cubicBezTo>
                  <a:cubicBezTo>
                    <a:pt x="26" y="160"/>
                    <a:pt x="0" y="135"/>
                    <a:pt x="0" y="99"/>
                  </a:cubicBezTo>
                  <a:cubicBezTo>
                    <a:pt x="0" y="47"/>
                    <a:pt x="42" y="16"/>
                    <a:pt x="63" y="11"/>
                  </a:cubicBezTo>
                  <a:cubicBezTo>
                    <a:pt x="73" y="5"/>
                    <a:pt x="89" y="0"/>
                    <a:pt x="94" y="0"/>
                  </a:cubicBezTo>
                  <a:cubicBezTo>
                    <a:pt x="99" y="11"/>
                    <a:pt x="99" y="11"/>
                    <a:pt x="99" y="11"/>
                  </a:cubicBezTo>
                  <a:cubicBezTo>
                    <a:pt x="89" y="11"/>
                    <a:pt x="78" y="11"/>
                    <a:pt x="73" y="16"/>
                  </a:cubicBezTo>
                  <a:cubicBezTo>
                    <a:pt x="58" y="26"/>
                    <a:pt x="36" y="41"/>
                    <a:pt x="26" y="72"/>
                  </a:cubicBezTo>
                  <a:lnTo>
                    <a:pt x="42" y="62"/>
                  </a:lnTo>
                  <a:close/>
                  <a:moveTo>
                    <a:pt x="26" y="83"/>
                  </a:moveTo>
                  <a:lnTo>
                    <a:pt x="26" y="83"/>
                  </a:lnTo>
                  <a:cubicBezTo>
                    <a:pt x="26" y="83"/>
                    <a:pt x="26" y="94"/>
                    <a:pt x="26" y="99"/>
                  </a:cubicBezTo>
                  <a:cubicBezTo>
                    <a:pt x="26" y="125"/>
                    <a:pt x="36" y="150"/>
                    <a:pt x="58" y="150"/>
                  </a:cubicBezTo>
                  <a:cubicBezTo>
                    <a:pt x="73" y="150"/>
                    <a:pt x="83" y="130"/>
                    <a:pt x="83" y="114"/>
                  </a:cubicBezTo>
                  <a:cubicBezTo>
                    <a:pt x="83" y="94"/>
                    <a:pt x="73" y="72"/>
                    <a:pt x="47" y="72"/>
                  </a:cubicBezTo>
                  <a:cubicBezTo>
                    <a:pt x="42" y="72"/>
                    <a:pt x="31" y="77"/>
                    <a:pt x="26" y="83"/>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6" name="Freeform 322"/>
            <p:cNvSpPr>
              <a:spLocks noChangeArrowheads="1"/>
            </p:cNvSpPr>
            <p:nvPr/>
          </p:nvSpPr>
          <p:spPr bwMode="auto">
            <a:xfrm>
              <a:off x="12893369" y="7170084"/>
              <a:ext cx="159805" cy="263665"/>
            </a:xfrm>
            <a:custGeom>
              <a:avLst/>
              <a:gdLst>
                <a:gd name="G0" fmla="+- 1 0 0"/>
                <a:gd name="G1" fmla="+- 1 0 0"/>
                <a:gd name="G2" fmla="+- 1 0 0"/>
                <a:gd name="G3" fmla="+- 1 0 0"/>
                <a:gd name="G4" fmla="+- 1 0 0"/>
                <a:gd name="G5" fmla="*/ 1 0 0"/>
                <a:gd name="T0" fmla="*/ 155 256 1"/>
                <a:gd name="T1" fmla="*/ 0 256 1"/>
                <a:gd name="G6" fmla="+- 0 T0 T1"/>
                <a:gd name="G7" fmla="cos G5 G6"/>
                <a:gd name="G8" fmla="*/ 1 0 0"/>
                <a:gd name="T2" fmla="*/ 155 256 1"/>
                <a:gd name="T3" fmla="*/ 0 256 1"/>
                <a:gd name="G9" fmla="+- 0 T2 T3"/>
                <a:gd name="G10" fmla="cos G8 G9"/>
                <a:gd name="G11" fmla="*/ 1 0 0"/>
                <a:gd name="T4" fmla="*/ 155 256 1"/>
                <a:gd name="T5" fmla="*/ 0 256 1"/>
                <a:gd name="G12" fmla="+- 0 T4 T5"/>
                <a:gd name="G13" fmla="cos G11 G12"/>
                <a:gd name="G14" fmla="*/ 1 0 0"/>
                <a:gd name="T6" fmla="*/ 150 256 1"/>
                <a:gd name="T7" fmla="*/ 0 256 1"/>
                <a:gd name="G15" fmla="+- 0 T6 T7"/>
                <a:gd name="G16" fmla="cos G14 G15"/>
                <a:gd name="G17" fmla="*/ 1 0 0"/>
                <a:gd name="T8" fmla="*/ 150 256 1"/>
                <a:gd name="T9" fmla="*/ 0 256 1"/>
                <a:gd name="G18" fmla="+- 0 T8 T9"/>
                <a:gd name="G19" fmla="cos G17 G18"/>
                <a:gd name="G20" fmla="*/ 1 0 0"/>
                <a:gd name="T10" fmla="*/ 150 256 1"/>
                <a:gd name="T11" fmla="*/ 0 256 1"/>
                <a:gd name="G21" fmla="+- 0 T10 T11"/>
                <a:gd name="G22" fmla="cos G20 G21"/>
                <a:gd name="G23" fmla="+- 1 0 0"/>
                <a:gd name="G24" fmla="+- 1 0 0"/>
                <a:gd name="G25" fmla="+- 1 0 0"/>
                <a:gd name="G26" fmla="+- 1 0 0"/>
                <a:gd name="G27" fmla="+- 1 0 0"/>
                <a:gd name="G28" fmla="+- 1 0 0"/>
                <a:gd name="G29" fmla="*/ 1 0 0"/>
                <a:gd name="G30" fmla="*/ 1 0 0"/>
                <a:gd name="G31" fmla="+- 36 0 0"/>
                <a:gd name="G32" fmla="+- 36 0 0"/>
                <a:gd name="G33" fmla="+- 36 0 0"/>
                <a:gd name="G34" fmla="+- 36 0 0"/>
                <a:gd name="G35" fmla="+- 21 0 0"/>
                <a:gd name="G36" fmla="+- 11 0 0"/>
                <a:gd name="G37" fmla="*/ 1 0 0"/>
                <a:gd name="G38" fmla="+- 1 0 0"/>
                <a:gd name="G39" fmla="+- 1 0 0"/>
                <a:gd name="G40" fmla="+- 1 0 0"/>
                <a:gd name="G41" fmla="+- 1 0 0"/>
                <a:gd name="T12" fmla="*/ 21 w 99"/>
                <a:gd name="T13" fmla="*/ 1 h 156"/>
                <a:gd name="T14" fmla="*/ 21 w 99"/>
                <a:gd name="T15" fmla="*/ 1 h 156"/>
                <a:gd name="T16" fmla="*/ 7 w 99"/>
                <a:gd name="T17" fmla="*/ 33 h 156"/>
                <a:gd name="T18" fmla="*/ 2 w 99"/>
                <a:gd name="T19" fmla="*/ 34 h 156"/>
                <a:gd name="T20" fmla="*/ 2 w 99"/>
                <a:gd name="T21" fmla="*/ 33 h 156"/>
                <a:gd name="T22" fmla="*/ 18 w 99"/>
                <a:gd name="T23" fmla="*/ 3 h 156"/>
                <a:gd name="T24" fmla="*/ 7 w 99"/>
                <a:gd name="T25" fmla="*/ 3 h 156"/>
                <a:gd name="T26" fmla="*/ 1 w 99"/>
                <a:gd name="T27" fmla="*/ 8 h 156"/>
                <a:gd name="T28" fmla="*/ 0 w 99"/>
                <a:gd name="T29" fmla="*/ 8 h 156"/>
                <a:gd name="T30" fmla="*/ 1 w 99"/>
                <a:gd name="T31" fmla="*/ 0 h 156"/>
                <a:gd name="T32" fmla="*/ 21 w 99"/>
                <a:gd name="T33" fmla="*/ 0 h 156"/>
                <a:gd name="T34" fmla="*/ 21 w 99"/>
                <a:gd name="T35" fmla="*/ 1 h 156"/>
              </a:gdLst>
              <a:ahLst/>
              <a:cxnLst>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6">
                  <a:moveTo>
                    <a:pt x="98" y="6"/>
                  </a:moveTo>
                  <a:lnTo>
                    <a:pt x="98" y="6"/>
                  </a:lnTo>
                  <a:cubicBezTo>
                    <a:pt x="78" y="52"/>
                    <a:pt x="51" y="99"/>
                    <a:pt x="31" y="150"/>
                  </a:cubicBezTo>
                  <a:cubicBezTo>
                    <a:pt x="10" y="155"/>
                    <a:pt x="10" y="155"/>
                    <a:pt x="10" y="155"/>
                  </a:cubicBezTo>
                  <a:cubicBezTo>
                    <a:pt x="10" y="150"/>
                    <a:pt x="10" y="150"/>
                    <a:pt x="10" y="150"/>
                  </a:cubicBezTo>
                  <a:cubicBezTo>
                    <a:pt x="36" y="109"/>
                    <a:pt x="61" y="57"/>
                    <a:pt x="83" y="16"/>
                  </a:cubicBezTo>
                  <a:cubicBezTo>
                    <a:pt x="31" y="16"/>
                    <a:pt x="31" y="16"/>
                    <a:pt x="31" y="16"/>
                  </a:cubicBezTo>
                  <a:cubicBezTo>
                    <a:pt x="15" y="16"/>
                    <a:pt x="15" y="21"/>
                    <a:pt x="5" y="36"/>
                  </a:cubicBezTo>
                  <a:cubicBezTo>
                    <a:pt x="0" y="36"/>
                    <a:pt x="0" y="36"/>
                    <a:pt x="0" y="36"/>
                  </a:cubicBezTo>
                  <a:cubicBezTo>
                    <a:pt x="0" y="21"/>
                    <a:pt x="5" y="11"/>
                    <a:pt x="5" y="0"/>
                  </a:cubicBezTo>
                  <a:cubicBezTo>
                    <a:pt x="98" y="0"/>
                    <a:pt x="98" y="0"/>
                    <a:pt x="98" y="0"/>
                  </a:cubicBezTo>
                  <a:lnTo>
                    <a:pt x="98" y="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7" name="Freeform 323"/>
            <p:cNvSpPr>
              <a:spLocks noChangeArrowheads="1"/>
            </p:cNvSpPr>
            <p:nvPr/>
          </p:nvSpPr>
          <p:spPr bwMode="auto">
            <a:xfrm>
              <a:off x="13716362" y="7162094"/>
              <a:ext cx="151813"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5 0 0"/>
                <a:gd name="G16" fmla="+- 119 0 0"/>
                <a:gd name="G17" fmla="+- 109 0 0"/>
                <a:gd name="G18" fmla="+- 99 0 0"/>
                <a:gd name="G19" fmla="*/ 1 0 0"/>
                <a:gd name="T0" fmla="*/ 94 256 1"/>
                <a:gd name="T1" fmla="*/ 0 256 1"/>
                <a:gd name="G20" fmla="+- 0 T0 T1"/>
                <a:gd name="G21" fmla="cos G19 G20"/>
                <a:gd name="G22" fmla="*/ 1 0 0"/>
                <a:gd name="G23" fmla="+- 1 0 0"/>
                <a:gd name="G24" fmla="+- 1 0 0"/>
                <a:gd name="G25" fmla="*/ 1 0 0"/>
                <a:gd name="G26" fmla="+- 57 0 0"/>
                <a:gd name="G27" fmla="+- 41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61"/>
                <a:gd name="T4" fmla="*/ 19 w 94"/>
                <a:gd name="T5" fmla="*/ 8 h 161"/>
                <a:gd name="T6" fmla="*/ 18 w 94"/>
                <a:gd name="T7" fmla="*/ 13 h 161"/>
                <a:gd name="T8" fmla="*/ 13 w 94"/>
                <a:gd name="T9" fmla="*/ 16 h 161"/>
                <a:gd name="T10" fmla="*/ 20 w 94"/>
                <a:gd name="T11" fmla="*/ 25 h 161"/>
                <a:gd name="T12" fmla="*/ 10 w 94"/>
                <a:gd name="T13" fmla="*/ 36 h 161"/>
                <a:gd name="T14" fmla="*/ 0 w 94"/>
                <a:gd name="T15" fmla="*/ 27 h 161"/>
                <a:gd name="T16" fmla="*/ 2 w 94"/>
                <a:gd name="T17" fmla="*/ 21 h 161"/>
                <a:gd name="T18" fmla="*/ 7 w 94"/>
                <a:gd name="T19" fmla="*/ 17 h 161"/>
                <a:gd name="T20" fmla="*/ 1 w 94"/>
                <a:gd name="T21" fmla="*/ 9 h 161"/>
                <a:gd name="T22" fmla="*/ 10 w 94"/>
                <a:gd name="T23" fmla="*/ 0 h 161"/>
                <a:gd name="T24" fmla="*/ 19 w 94"/>
                <a:gd name="T25" fmla="*/ 8 h 161"/>
                <a:gd name="T26" fmla="*/ 16 w 94"/>
                <a:gd name="T27" fmla="*/ 27 h 161"/>
                <a:gd name="T28" fmla="*/ 16 w 94"/>
                <a:gd name="T29" fmla="*/ 27 h 161"/>
                <a:gd name="T30" fmla="*/ 9 w 94"/>
                <a:gd name="T31" fmla="*/ 19 h 161"/>
                <a:gd name="T32" fmla="*/ 4 w 94"/>
                <a:gd name="T33" fmla="*/ 25 h 161"/>
                <a:gd name="T34" fmla="*/ 10 w 94"/>
                <a:gd name="T35" fmla="*/ 34 h 161"/>
                <a:gd name="T36" fmla="*/ 16 w 94"/>
                <a:gd name="T37" fmla="*/ 27 h 161"/>
                <a:gd name="T38" fmla="*/ 6 w 94"/>
                <a:gd name="T39" fmla="*/ 8 h 161"/>
                <a:gd name="T40" fmla="*/ 6 w 94"/>
                <a:gd name="T41" fmla="*/ 8 h 161"/>
                <a:gd name="T42" fmla="*/ 12 w 94"/>
                <a:gd name="T43" fmla="*/ 15 h 161"/>
                <a:gd name="T44" fmla="*/ 16 w 94"/>
                <a:gd name="T45" fmla="*/ 9 h 161"/>
                <a:gd name="T46" fmla="*/ 10 w 94"/>
                <a:gd name="T47" fmla="*/ 2 h 161"/>
                <a:gd name="T48" fmla="*/ 6 w 94"/>
                <a:gd name="T49" fmla="*/ 8 h 16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61">
                  <a:moveTo>
                    <a:pt x="88" y="36"/>
                  </a:moveTo>
                  <a:lnTo>
                    <a:pt x="88" y="36"/>
                  </a:lnTo>
                  <a:cubicBezTo>
                    <a:pt x="88" y="47"/>
                    <a:pt x="88" y="52"/>
                    <a:pt x="83" y="57"/>
                  </a:cubicBezTo>
                  <a:cubicBezTo>
                    <a:pt x="78" y="57"/>
                    <a:pt x="73" y="67"/>
                    <a:pt x="61" y="72"/>
                  </a:cubicBezTo>
                  <a:cubicBezTo>
                    <a:pt x="78" y="83"/>
                    <a:pt x="93" y="94"/>
                    <a:pt x="93" y="114"/>
                  </a:cubicBezTo>
                  <a:cubicBezTo>
                    <a:pt x="93" y="145"/>
                    <a:pt x="67" y="160"/>
                    <a:pt x="46" y="160"/>
                  </a:cubicBezTo>
                  <a:cubicBezTo>
                    <a:pt x="20" y="160"/>
                    <a:pt x="0" y="145"/>
                    <a:pt x="0" y="119"/>
                  </a:cubicBezTo>
                  <a:cubicBezTo>
                    <a:pt x="0" y="109"/>
                    <a:pt x="5" y="99"/>
                    <a:pt x="10" y="94"/>
                  </a:cubicBezTo>
                  <a:cubicBezTo>
                    <a:pt x="15" y="94"/>
                    <a:pt x="26" y="83"/>
                    <a:pt x="31" y="77"/>
                  </a:cubicBezTo>
                  <a:cubicBezTo>
                    <a:pt x="15" y="72"/>
                    <a:pt x="5" y="57"/>
                    <a:pt x="5" y="41"/>
                  </a:cubicBezTo>
                  <a:cubicBezTo>
                    <a:pt x="5" y="21"/>
                    <a:pt x="20" y="0"/>
                    <a:pt x="46" y="0"/>
                  </a:cubicBezTo>
                  <a:cubicBezTo>
                    <a:pt x="73" y="0"/>
                    <a:pt x="88" y="21"/>
                    <a:pt x="88" y="36"/>
                  </a:cubicBezTo>
                  <a:close/>
                  <a:moveTo>
                    <a:pt x="73" y="119"/>
                  </a:moveTo>
                  <a:lnTo>
                    <a:pt x="73" y="119"/>
                  </a:lnTo>
                  <a:cubicBezTo>
                    <a:pt x="73" y="104"/>
                    <a:pt x="56" y="94"/>
                    <a:pt x="41" y="83"/>
                  </a:cubicBezTo>
                  <a:cubicBezTo>
                    <a:pt x="26" y="88"/>
                    <a:pt x="20" y="104"/>
                    <a:pt x="20" y="114"/>
                  </a:cubicBezTo>
                  <a:cubicBezTo>
                    <a:pt x="20" y="140"/>
                    <a:pt x="31" y="150"/>
                    <a:pt x="46" y="150"/>
                  </a:cubicBezTo>
                  <a:cubicBezTo>
                    <a:pt x="61" y="150"/>
                    <a:pt x="73" y="140"/>
                    <a:pt x="73" y="119"/>
                  </a:cubicBezTo>
                  <a:close/>
                  <a:moveTo>
                    <a:pt x="26" y="36"/>
                  </a:moveTo>
                  <a:lnTo>
                    <a:pt x="26" y="36"/>
                  </a:lnTo>
                  <a:cubicBezTo>
                    <a:pt x="26" y="52"/>
                    <a:pt x="36" y="62"/>
                    <a:pt x="56" y="67"/>
                  </a:cubicBezTo>
                  <a:cubicBezTo>
                    <a:pt x="61" y="62"/>
                    <a:pt x="73" y="52"/>
                    <a:pt x="73" y="41"/>
                  </a:cubicBezTo>
                  <a:cubicBezTo>
                    <a:pt x="73" y="21"/>
                    <a:pt x="56" y="11"/>
                    <a:pt x="46" y="11"/>
                  </a:cubicBezTo>
                  <a:cubicBezTo>
                    <a:pt x="31" y="11"/>
                    <a:pt x="26" y="21"/>
                    <a:pt x="26" y="36"/>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8" name="Freeform 324"/>
            <p:cNvSpPr>
              <a:spLocks noChangeArrowheads="1"/>
            </p:cNvSpPr>
            <p:nvPr/>
          </p:nvSpPr>
          <p:spPr bwMode="auto">
            <a:xfrm>
              <a:off x="14547344" y="7162094"/>
              <a:ext cx="151813" cy="279644"/>
            </a:xfrm>
            <a:custGeom>
              <a:avLst/>
              <a:gdLst>
                <a:gd name="G0" fmla="+- 1 0 0"/>
                <a:gd name="G1" fmla="+- 1 0 0"/>
                <a:gd name="G2" fmla="+- 1 0 0"/>
                <a:gd name="G3" fmla="+- 1 0 0"/>
                <a:gd name="G4" fmla="+- 1 0 0"/>
                <a:gd name="G5" fmla="+- 1 0 0"/>
                <a:gd name="G6" fmla="*/ 1 0 0"/>
                <a:gd name="T0" fmla="*/ 160 256 1"/>
                <a:gd name="T1" fmla="*/ 0 256 1"/>
                <a:gd name="G7" fmla="+- 0 T0 T1"/>
                <a:gd name="G8" fmla="cos G6 G7"/>
                <a:gd name="G9" fmla="+- 160 0 0"/>
                <a:gd name="G10" fmla="+- 150 0 0"/>
                <a:gd name="G11" fmla="+- 150 0 0"/>
                <a:gd name="G12" fmla="+- 150 0 0"/>
                <a:gd name="G13" fmla="+- 1 0 0"/>
                <a:gd name="G14" fmla="+- 1 0 0"/>
                <a:gd name="G15" fmla="+- 1 0 0"/>
                <a:gd name="G16" fmla="+- 1 0 0"/>
                <a:gd name="G17" fmla="+- 1 0 0"/>
                <a:gd name="G18" fmla="+- 1 0 0"/>
                <a:gd name="G19" fmla="+- 1 0 0"/>
                <a:gd name="G20" fmla="+- 1 0 0"/>
                <a:gd name="G21" fmla="+- 1 0 0"/>
                <a:gd name="G22" fmla="*/ 1 0 0"/>
                <a:gd name="G23" fmla="+- 77 0 0"/>
                <a:gd name="G24" fmla="+- 52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0 w 94"/>
                <a:gd name="T3" fmla="*/ 14 h 161"/>
                <a:gd name="T4" fmla="*/ 20 w 94"/>
                <a:gd name="T5" fmla="*/ 14 h 161"/>
                <a:gd name="T6" fmla="*/ 8 w 94"/>
                <a:gd name="T7" fmla="*/ 34 h 161"/>
                <a:gd name="T8" fmla="*/ 1 w 94"/>
                <a:gd name="T9" fmla="*/ 36 h 161"/>
                <a:gd name="T10" fmla="*/ 1 w 94"/>
                <a:gd name="T11" fmla="*/ 34 h 161"/>
                <a:gd name="T12" fmla="*/ 15 w 94"/>
                <a:gd name="T13" fmla="*/ 19 h 161"/>
                <a:gd name="T14" fmla="*/ 12 w 94"/>
                <a:gd name="T15" fmla="*/ 21 h 161"/>
                <a:gd name="T16" fmla="*/ 9 w 94"/>
                <a:gd name="T17" fmla="*/ 22 h 161"/>
                <a:gd name="T18" fmla="*/ 0 w 94"/>
                <a:gd name="T19" fmla="*/ 12 h 161"/>
                <a:gd name="T20" fmla="*/ 10 w 94"/>
                <a:gd name="T21" fmla="*/ 0 h 161"/>
                <a:gd name="T22" fmla="*/ 20 w 94"/>
                <a:gd name="T23" fmla="*/ 14 h 161"/>
                <a:gd name="T24" fmla="*/ 4 w 94"/>
                <a:gd name="T25" fmla="*/ 11 h 161"/>
                <a:gd name="T26" fmla="*/ 4 w 94"/>
                <a:gd name="T27" fmla="*/ 11 h 161"/>
                <a:gd name="T28" fmla="*/ 11 w 94"/>
                <a:gd name="T29" fmla="*/ 19 h 161"/>
                <a:gd name="T30" fmla="*/ 15 w 94"/>
                <a:gd name="T31" fmla="*/ 17 h 161"/>
                <a:gd name="T32" fmla="*/ 15 w 94"/>
                <a:gd name="T33" fmla="*/ 14 h 161"/>
                <a:gd name="T34" fmla="*/ 10 w 94"/>
                <a:gd name="T35" fmla="*/ 2 h 161"/>
                <a:gd name="T36" fmla="*/ 4 w 94"/>
                <a:gd name="T37" fmla="*/ 11 h 16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161">
                  <a:moveTo>
                    <a:pt x="93" y="62"/>
                  </a:moveTo>
                  <a:lnTo>
                    <a:pt x="93" y="62"/>
                  </a:lnTo>
                  <a:cubicBezTo>
                    <a:pt x="93" y="109"/>
                    <a:pt x="72" y="140"/>
                    <a:pt x="36" y="150"/>
                  </a:cubicBezTo>
                  <a:cubicBezTo>
                    <a:pt x="26" y="155"/>
                    <a:pt x="10" y="160"/>
                    <a:pt x="5" y="160"/>
                  </a:cubicBezTo>
                  <a:cubicBezTo>
                    <a:pt x="5" y="150"/>
                    <a:pt x="5" y="150"/>
                    <a:pt x="5" y="150"/>
                  </a:cubicBezTo>
                  <a:cubicBezTo>
                    <a:pt x="36" y="145"/>
                    <a:pt x="62" y="119"/>
                    <a:pt x="72" y="83"/>
                  </a:cubicBezTo>
                  <a:cubicBezTo>
                    <a:pt x="56" y="94"/>
                    <a:pt x="56" y="94"/>
                    <a:pt x="56" y="94"/>
                  </a:cubicBezTo>
                  <a:cubicBezTo>
                    <a:pt x="51" y="99"/>
                    <a:pt x="46" y="99"/>
                    <a:pt x="41" y="99"/>
                  </a:cubicBezTo>
                  <a:cubicBezTo>
                    <a:pt x="15" y="99"/>
                    <a:pt x="0" y="77"/>
                    <a:pt x="0" y="52"/>
                  </a:cubicBezTo>
                  <a:cubicBezTo>
                    <a:pt x="0" y="31"/>
                    <a:pt x="15" y="0"/>
                    <a:pt x="46" y="0"/>
                  </a:cubicBezTo>
                  <a:cubicBezTo>
                    <a:pt x="77" y="0"/>
                    <a:pt x="93" y="31"/>
                    <a:pt x="93" y="62"/>
                  </a:cubicBezTo>
                  <a:close/>
                  <a:moveTo>
                    <a:pt x="21" y="47"/>
                  </a:moveTo>
                  <a:lnTo>
                    <a:pt x="21" y="47"/>
                  </a:lnTo>
                  <a:cubicBezTo>
                    <a:pt x="21" y="67"/>
                    <a:pt x="31" y="83"/>
                    <a:pt x="51" y="83"/>
                  </a:cubicBezTo>
                  <a:cubicBezTo>
                    <a:pt x="62" y="83"/>
                    <a:pt x="67" y="83"/>
                    <a:pt x="72" y="77"/>
                  </a:cubicBezTo>
                  <a:cubicBezTo>
                    <a:pt x="72" y="72"/>
                    <a:pt x="72" y="67"/>
                    <a:pt x="72" y="62"/>
                  </a:cubicBezTo>
                  <a:cubicBezTo>
                    <a:pt x="72" y="41"/>
                    <a:pt x="67" y="11"/>
                    <a:pt x="46" y="11"/>
                  </a:cubicBezTo>
                  <a:cubicBezTo>
                    <a:pt x="26" y="11"/>
                    <a:pt x="21" y="31"/>
                    <a:pt x="21" y="47"/>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19" name="Freeform 325"/>
            <p:cNvSpPr>
              <a:spLocks noChangeArrowheads="1"/>
            </p:cNvSpPr>
            <p:nvPr/>
          </p:nvSpPr>
          <p:spPr bwMode="auto">
            <a:xfrm>
              <a:off x="9505518" y="7889170"/>
              <a:ext cx="10387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8"/>
                <a:gd name="T1" fmla="*/ 34 h 156"/>
                <a:gd name="T2" fmla="*/ 0 w 68"/>
                <a:gd name="T3" fmla="*/ 34 h 156"/>
                <a:gd name="T4" fmla="*/ 0 w 68"/>
                <a:gd name="T5" fmla="*/ 32 h 156"/>
                <a:gd name="T6" fmla="*/ 5 w 68"/>
                <a:gd name="T7" fmla="*/ 27 h 156"/>
                <a:gd name="T8" fmla="*/ 5 w 68"/>
                <a:gd name="T9" fmla="*/ 7 h 156"/>
                <a:gd name="T10" fmla="*/ 3 w 68"/>
                <a:gd name="T11" fmla="*/ 5 h 156"/>
                <a:gd name="T12" fmla="*/ 0 w 68"/>
                <a:gd name="T13" fmla="*/ 5 h 156"/>
                <a:gd name="T14" fmla="*/ 0 w 68"/>
                <a:gd name="T15" fmla="*/ 2 h 156"/>
                <a:gd name="T16" fmla="*/ 9 w 68"/>
                <a:gd name="T17" fmla="*/ 0 h 156"/>
                <a:gd name="T18" fmla="*/ 9 w 68"/>
                <a:gd name="T19" fmla="*/ 27 h 156"/>
                <a:gd name="T20" fmla="*/ 14 w 68"/>
                <a:gd name="T21" fmla="*/ 32 h 156"/>
                <a:gd name="T22" fmla="*/ 14 w 68"/>
                <a:gd name="T23" fmla="*/ 34 h 156"/>
                <a:gd name="T24" fmla="*/ 0 w 68"/>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6">
                  <a:moveTo>
                    <a:pt x="0" y="155"/>
                  </a:moveTo>
                  <a:lnTo>
                    <a:pt x="0" y="155"/>
                  </a:lnTo>
                  <a:cubicBezTo>
                    <a:pt x="0" y="145"/>
                    <a:pt x="0" y="145"/>
                    <a:pt x="0" y="145"/>
                  </a:cubicBezTo>
                  <a:cubicBezTo>
                    <a:pt x="26" y="145"/>
                    <a:pt x="26" y="145"/>
                    <a:pt x="26" y="124"/>
                  </a:cubicBezTo>
                  <a:cubicBezTo>
                    <a:pt x="26" y="31"/>
                    <a:pt x="26" y="31"/>
                    <a:pt x="26" y="31"/>
                  </a:cubicBezTo>
                  <a:cubicBezTo>
                    <a:pt x="26" y="21"/>
                    <a:pt x="26" y="21"/>
                    <a:pt x="15" y="21"/>
                  </a:cubicBezTo>
                  <a:cubicBezTo>
                    <a:pt x="0" y="21"/>
                    <a:pt x="0" y="21"/>
                    <a:pt x="0" y="21"/>
                  </a:cubicBezTo>
                  <a:cubicBezTo>
                    <a:pt x="0" y="11"/>
                    <a:pt x="0" y="11"/>
                    <a:pt x="0" y="11"/>
                  </a:cubicBezTo>
                  <a:cubicBezTo>
                    <a:pt x="15" y="11"/>
                    <a:pt x="31" y="5"/>
                    <a:pt x="46" y="0"/>
                  </a:cubicBezTo>
                  <a:cubicBezTo>
                    <a:pt x="46" y="124"/>
                    <a:pt x="46" y="124"/>
                    <a:pt x="46" y="124"/>
                  </a:cubicBezTo>
                  <a:cubicBezTo>
                    <a:pt x="46" y="145"/>
                    <a:pt x="46" y="145"/>
                    <a:pt x="67" y="145"/>
                  </a:cubicBezTo>
                  <a:cubicBezTo>
                    <a:pt x="67" y="155"/>
                    <a:pt x="67" y="155"/>
                    <a:pt x="67" y="155"/>
                  </a:cubicBezTo>
                  <a:lnTo>
                    <a:pt x="0" y="15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0" name="Freeform 326"/>
            <p:cNvSpPr>
              <a:spLocks noChangeArrowheads="1"/>
            </p:cNvSpPr>
            <p:nvPr/>
          </p:nvSpPr>
          <p:spPr bwMode="auto">
            <a:xfrm>
              <a:off x="9681302" y="7889170"/>
              <a:ext cx="167795" cy="263665"/>
            </a:xfrm>
            <a:custGeom>
              <a:avLst/>
              <a:gdLst>
                <a:gd name="G0" fmla="+- 1 0 0"/>
                <a:gd name="G1" fmla="+- 1 0 0"/>
                <a:gd name="G2" fmla="+- 1 0 0"/>
                <a:gd name="G3" fmla="+- 1 0 0"/>
                <a:gd name="G4" fmla="+- 1 0 0"/>
                <a:gd name="G5" fmla="*/ 1 0 0"/>
                <a:gd name="G6" fmla="+- 119 0 0"/>
                <a:gd name="G7" fmla="+- 78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6"/>
                <a:gd name="T2" fmla="*/ 22 w 100"/>
                <a:gd name="T3" fmla="*/ 17 h 156"/>
                <a:gd name="T4" fmla="*/ 11 w 100"/>
                <a:gd name="T5" fmla="*/ 34 h 156"/>
                <a:gd name="T6" fmla="*/ 0 w 100"/>
                <a:gd name="T7" fmla="*/ 17 h 156"/>
                <a:gd name="T8" fmla="*/ 11 w 100"/>
                <a:gd name="T9" fmla="*/ 0 h 156"/>
                <a:gd name="T10" fmla="*/ 22 w 100"/>
                <a:gd name="T11" fmla="*/ 17 h 156"/>
                <a:gd name="T12" fmla="*/ 5 w 100"/>
                <a:gd name="T13" fmla="*/ 17 h 156"/>
                <a:gd name="T14" fmla="*/ 5 w 100"/>
                <a:gd name="T15" fmla="*/ 17 h 156"/>
                <a:gd name="T16" fmla="*/ 11 w 100"/>
                <a:gd name="T17" fmla="*/ 33 h 156"/>
                <a:gd name="T18" fmla="*/ 17 w 100"/>
                <a:gd name="T19" fmla="*/ 17 h 156"/>
                <a:gd name="T20" fmla="*/ 11 w 100"/>
                <a:gd name="T21" fmla="*/ 2 h 156"/>
                <a:gd name="T22" fmla="*/ 5 w 100"/>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78"/>
                  </a:moveTo>
                  <a:lnTo>
                    <a:pt x="99" y="78"/>
                  </a:lnTo>
                  <a:cubicBezTo>
                    <a:pt x="99" y="114"/>
                    <a:pt x="89" y="155"/>
                    <a:pt x="52" y="155"/>
                  </a:cubicBezTo>
                  <a:cubicBezTo>
                    <a:pt x="16" y="155"/>
                    <a:pt x="0" y="119"/>
                    <a:pt x="0" y="78"/>
                  </a:cubicBezTo>
                  <a:cubicBezTo>
                    <a:pt x="0" y="41"/>
                    <a:pt x="16" y="0"/>
                    <a:pt x="52" y="0"/>
                  </a:cubicBezTo>
                  <a:cubicBezTo>
                    <a:pt x="89" y="0"/>
                    <a:pt x="99" y="41"/>
                    <a:pt x="99" y="78"/>
                  </a:cubicBezTo>
                  <a:close/>
                  <a:moveTo>
                    <a:pt x="21" y="78"/>
                  </a:moveTo>
                  <a:lnTo>
                    <a:pt x="21" y="78"/>
                  </a:lnTo>
                  <a:cubicBezTo>
                    <a:pt x="21" y="114"/>
                    <a:pt x="31" y="150"/>
                    <a:pt x="52" y="150"/>
                  </a:cubicBezTo>
                  <a:cubicBezTo>
                    <a:pt x="73" y="150"/>
                    <a:pt x="78" y="114"/>
                    <a:pt x="78" y="78"/>
                  </a:cubicBezTo>
                  <a:cubicBezTo>
                    <a:pt x="78" y="41"/>
                    <a:pt x="73" y="11"/>
                    <a:pt x="52" y="11"/>
                  </a:cubicBezTo>
                  <a:cubicBezTo>
                    <a:pt x="31" y="11"/>
                    <a:pt x="21" y="47"/>
                    <a:pt x="21" y="78"/>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1" name="Freeform 327"/>
            <p:cNvSpPr>
              <a:spLocks noChangeArrowheads="1"/>
            </p:cNvSpPr>
            <p:nvPr/>
          </p:nvSpPr>
          <p:spPr bwMode="auto">
            <a:xfrm>
              <a:off x="10328510" y="7889170"/>
              <a:ext cx="10387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8"/>
                <a:gd name="T1" fmla="*/ 34 h 156"/>
                <a:gd name="T2" fmla="*/ 0 w 68"/>
                <a:gd name="T3" fmla="*/ 34 h 156"/>
                <a:gd name="T4" fmla="*/ 0 w 68"/>
                <a:gd name="T5" fmla="*/ 32 h 156"/>
                <a:gd name="T6" fmla="*/ 5 w 68"/>
                <a:gd name="T7" fmla="*/ 27 h 156"/>
                <a:gd name="T8" fmla="*/ 5 w 68"/>
                <a:gd name="T9" fmla="*/ 7 h 156"/>
                <a:gd name="T10" fmla="*/ 3 w 68"/>
                <a:gd name="T11" fmla="*/ 5 h 156"/>
                <a:gd name="T12" fmla="*/ 0 w 68"/>
                <a:gd name="T13" fmla="*/ 5 h 156"/>
                <a:gd name="T14" fmla="*/ 0 w 68"/>
                <a:gd name="T15" fmla="*/ 2 h 156"/>
                <a:gd name="T16" fmla="*/ 9 w 68"/>
                <a:gd name="T17" fmla="*/ 0 h 156"/>
                <a:gd name="T18" fmla="*/ 9 w 68"/>
                <a:gd name="T19" fmla="*/ 27 h 156"/>
                <a:gd name="T20" fmla="*/ 14 w 68"/>
                <a:gd name="T21" fmla="*/ 32 h 156"/>
                <a:gd name="T22" fmla="*/ 14 w 68"/>
                <a:gd name="T23" fmla="*/ 34 h 156"/>
                <a:gd name="T24" fmla="*/ 0 w 68"/>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6">
                  <a:moveTo>
                    <a:pt x="0" y="155"/>
                  </a:moveTo>
                  <a:lnTo>
                    <a:pt x="0" y="155"/>
                  </a:lnTo>
                  <a:cubicBezTo>
                    <a:pt x="0" y="145"/>
                    <a:pt x="0" y="145"/>
                    <a:pt x="0" y="145"/>
                  </a:cubicBezTo>
                  <a:cubicBezTo>
                    <a:pt x="26" y="145"/>
                    <a:pt x="26" y="145"/>
                    <a:pt x="26" y="124"/>
                  </a:cubicBezTo>
                  <a:cubicBezTo>
                    <a:pt x="26" y="31"/>
                    <a:pt x="26" y="31"/>
                    <a:pt x="26" y="31"/>
                  </a:cubicBezTo>
                  <a:cubicBezTo>
                    <a:pt x="26" y="21"/>
                    <a:pt x="26" y="21"/>
                    <a:pt x="15" y="21"/>
                  </a:cubicBezTo>
                  <a:cubicBezTo>
                    <a:pt x="0" y="21"/>
                    <a:pt x="0" y="21"/>
                    <a:pt x="0" y="21"/>
                  </a:cubicBezTo>
                  <a:cubicBezTo>
                    <a:pt x="0" y="11"/>
                    <a:pt x="0" y="11"/>
                    <a:pt x="0" y="11"/>
                  </a:cubicBezTo>
                  <a:cubicBezTo>
                    <a:pt x="15" y="11"/>
                    <a:pt x="31" y="5"/>
                    <a:pt x="46" y="0"/>
                  </a:cubicBezTo>
                  <a:cubicBezTo>
                    <a:pt x="46" y="124"/>
                    <a:pt x="46" y="124"/>
                    <a:pt x="46" y="124"/>
                  </a:cubicBezTo>
                  <a:cubicBezTo>
                    <a:pt x="46" y="145"/>
                    <a:pt x="46" y="145"/>
                    <a:pt x="67" y="145"/>
                  </a:cubicBezTo>
                  <a:cubicBezTo>
                    <a:pt x="67" y="155"/>
                    <a:pt x="67" y="155"/>
                    <a:pt x="67"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2" name="Freeform 328"/>
            <p:cNvSpPr>
              <a:spLocks noChangeArrowheads="1"/>
            </p:cNvSpPr>
            <p:nvPr/>
          </p:nvSpPr>
          <p:spPr bwMode="auto">
            <a:xfrm>
              <a:off x="10544246" y="7889170"/>
              <a:ext cx="11186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9"/>
                <a:gd name="T3" fmla="*/ 34 h 156"/>
                <a:gd name="T4" fmla="*/ 0 w 69"/>
                <a:gd name="T5" fmla="*/ 34 h 156"/>
                <a:gd name="T6" fmla="*/ 0 w 69"/>
                <a:gd name="T7" fmla="*/ 32 h 156"/>
                <a:gd name="T8" fmla="*/ 5 w 69"/>
                <a:gd name="T9" fmla="*/ 27 h 156"/>
                <a:gd name="T10" fmla="*/ 5 w 69"/>
                <a:gd name="T11" fmla="*/ 7 h 156"/>
                <a:gd name="T12" fmla="*/ 2 w 69"/>
                <a:gd name="T13" fmla="*/ 5 h 156"/>
                <a:gd name="T14" fmla="*/ 0 w 69"/>
                <a:gd name="T15" fmla="*/ 5 h 156"/>
                <a:gd name="T16" fmla="*/ 0 w 69"/>
                <a:gd name="T17" fmla="*/ 2 h 156"/>
                <a:gd name="T18" fmla="*/ 9 w 69"/>
                <a:gd name="T19" fmla="*/ 0 h 156"/>
                <a:gd name="T20" fmla="*/ 9 w 69"/>
                <a:gd name="T21" fmla="*/ 27 h 156"/>
                <a:gd name="T22" fmla="*/ 15 w 69"/>
                <a:gd name="T23" fmla="*/ 32 h 156"/>
                <a:gd name="T24" fmla="*/ 15 w 69"/>
                <a:gd name="T25" fmla="*/ 34 h 156"/>
                <a:gd name="T26" fmla="*/ 0 w 69"/>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6">
                  <a:moveTo>
                    <a:pt x="0" y="155"/>
                  </a:moveTo>
                  <a:lnTo>
                    <a:pt x="0" y="155"/>
                  </a:lnTo>
                  <a:cubicBezTo>
                    <a:pt x="0" y="145"/>
                    <a:pt x="0" y="145"/>
                    <a:pt x="0" y="145"/>
                  </a:cubicBezTo>
                  <a:cubicBezTo>
                    <a:pt x="21" y="145"/>
                    <a:pt x="21" y="145"/>
                    <a:pt x="21" y="124"/>
                  </a:cubicBezTo>
                  <a:cubicBezTo>
                    <a:pt x="21" y="31"/>
                    <a:pt x="21" y="31"/>
                    <a:pt x="21" y="31"/>
                  </a:cubicBezTo>
                  <a:cubicBezTo>
                    <a:pt x="21" y="21"/>
                    <a:pt x="21" y="21"/>
                    <a:pt x="10" y="21"/>
                  </a:cubicBezTo>
                  <a:cubicBezTo>
                    <a:pt x="0" y="21"/>
                    <a:pt x="0" y="21"/>
                    <a:pt x="0" y="21"/>
                  </a:cubicBezTo>
                  <a:cubicBezTo>
                    <a:pt x="0" y="11"/>
                    <a:pt x="0" y="11"/>
                    <a:pt x="0" y="11"/>
                  </a:cubicBezTo>
                  <a:cubicBezTo>
                    <a:pt x="15" y="11"/>
                    <a:pt x="31" y="5"/>
                    <a:pt x="41" y="0"/>
                  </a:cubicBezTo>
                  <a:cubicBezTo>
                    <a:pt x="41" y="124"/>
                    <a:pt x="41" y="124"/>
                    <a:pt x="41" y="124"/>
                  </a:cubicBezTo>
                  <a:cubicBezTo>
                    <a:pt x="41" y="145"/>
                    <a:pt x="41" y="145"/>
                    <a:pt x="68" y="145"/>
                  </a:cubicBezTo>
                  <a:cubicBezTo>
                    <a:pt x="68" y="155"/>
                    <a:pt x="68" y="155"/>
                    <a:pt x="68"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3" name="Freeform 329"/>
            <p:cNvSpPr>
              <a:spLocks noChangeArrowheads="1"/>
            </p:cNvSpPr>
            <p:nvPr/>
          </p:nvSpPr>
          <p:spPr bwMode="auto">
            <a:xfrm>
              <a:off x="11167483" y="7889170"/>
              <a:ext cx="9588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3"/>
                <a:gd name="T1" fmla="*/ 34 h 156"/>
                <a:gd name="T2" fmla="*/ 0 w 63"/>
                <a:gd name="T3" fmla="*/ 34 h 156"/>
                <a:gd name="T4" fmla="*/ 0 w 63"/>
                <a:gd name="T5" fmla="*/ 32 h 156"/>
                <a:gd name="T6" fmla="*/ 4 w 63"/>
                <a:gd name="T7" fmla="*/ 27 h 156"/>
                <a:gd name="T8" fmla="*/ 4 w 63"/>
                <a:gd name="T9" fmla="*/ 7 h 156"/>
                <a:gd name="T10" fmla="*/ 2 w 63"/>
                <a:gd name="T11" fmla="*/ 5 h 156"/>
                <a:gd name="T12" fmla="*/ 0 w 63"/>
                <a:gd name="T13" fmla="*/ 5 h 156"/>
                <a:gd name="T14" fmla="*/ 0 w 63"/>
                <a:gd name="T15" fmla="*/ 2 h 156"/>
                <a:gd name="T16" fmla="*/ 8 w 63"/>
                <a:gd name="T17" fmla="*/ 0 h 156"/>
                <a:gd name="T18" fmla="*/ 8 w 63"/>
                <a:gd name="T19" fmla="*/ 27 h 156"/>
                <a:gd name="T20" fmla="*/ 13 w 63"/>
                <a:gd name="T21" fmla="*/ 32 h 156"/>
                <a:gd name="T22" fmla="*/ 13 w 63"/>
                <a:gd name="T23" fmla="*/ 34 h 156"/>
                <a:gd name="T24" fmla="*/ 0 w 63"/>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156">
                  <a:moveTo>
                    <a:pt x="0" y="155"/>
                  </a:moveTo>
                  <a:lnTo>
                    <a:pt x="0" y="155"/>
                  </a:lnTo>
                  <a:cubicBezTo>
                    <a:pt x="0" y="145"/>
                    <a:pt x="0" y="145"/>
                    <a:pt x="0" y="145"/>
                  </a:cubicBezTo>
                  <a:cubicBezTo>
                    <a:pt x="21" y="145"/>
                    <a:pt x="21" y="145"/>
                    <a:pt x="21" y="124"/>
                  </a:cubicBezTo>
                  <a:cubicBezTo>
                    <a:pt x="21" y="31"/>
                    <a:pt x="21" y="31"/>
                    <a:pt x="21" y="31"/>
                  </a:cubicBezTo>
                  <a:cubicBezTo>
                    <a:pt x="21" y="21"/>
                    <a:pt x="21" y="21"/>
                    <a:pt x="11" y="21"/>
                  </a:cubicBezTo>
                  <a:cubicBezTo>
                    <a:pt x="0" y="21"/>
                    <a:pt x="0" y="21"/>
                    <a:pt x="0" y="21"/>
                  </a:cubicBezTo>
                  <a:cubicBezTo>
                    <a:pt x="0" y="11"/>
                    <a:pt x="0" y="11"/>
                    <a:pt x="0" y="11"/>
                  </a:cubicBezTo>
                  <a:cubicBezTo>
                    <a:pt x="16" y="11"/>
                    <a:pt x="26" y="5"/>
                    <a:pt x="41" y="0"/>
                  </a:cubicBezTo>
                  <a:cubicBezTo>
                    <a:pt x="41" y="124"/>
                    <a:pt x="41" y="124"/>
                    <a:pt x="41" y="124"/>
                  </a:cubicBezTo>
                  <a:cubicBezTo>
                    <a:pt x="41" y="145"/>
                    <a:pt x="41" y="145"/>
                    <a:pt x="62" y="145"/>
                  </a:cubicBezTo>
                  <a:cubicBezTo>
                    <a:pt x="62" y="155"/>
                    <a:pt x="62" y="155"/>
                    <a:pt x="62"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4" name="Freeform 330"/>
            <p:cNvSpPr>
              <a:spLocks noChangeArrowheads="1"/>
            </p:cNvSpPr>
            <p:nvPr/>
          </p:nvSpPr>
          <p:spPr bwMode="auto">
            <a:xfrm>
              <a:off x="11335277" y="7889170"/>
              <a:ext cx="159805" cy="263665"/>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1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20 w 99"/>
                <a:gd name="T7" fmla="*/ 34 h 156"/>
                <a:gd name="T8" fmla="*/ 0 w 99"/>
                <a:gd name="T9" fmla="*/ 34 h 156"/>
                <a:gd name="T10" fmla="*/ 0 w 99"/>
                <a:gd name="T11" fmla="*/ 33 h 156"/>
                <a:gd name="T12" fmla="*/ 9 w 99"/>
                <a:gd name="T13" fmla="*/ 24 h 156"/>
                <a:gd name="T14" fmla="*/ 15 w 99"/>
                <a:gd name="T15" fmla="*/ 10 h 156"/>
                <a:gd name="T16" fmla="*/ 9 w 99"/>
                <a:gd name="T17" fmla="*/ 3 h 156"/>
                <a:gd name="T18" fmla="*/ 2 w 99"/>
                <a:gd name="T19" fmla="*/ 9 h 156"/>
                <a:gd name="T20" fmla="*/ 1 w 99"/>
                <a:gd name="T21" fmla="*/ 8 h 156"/>
                <a:gd name="T22" fmla="*/ 3 w 99"/>
                <a:gd name="T23" fmla="*/ 3 h 156"/>
                <a:gd name="T24" fmla="*/ 11 w 99"/>
                <a:gd name="T25" fmla="*/ 0 h 156"/>
                <a:gd name="T26" fmla="*/ 20 w 99"/>
                <a:gd name="T27" fmla="*/ 9 h 156"/>
                <a:gd name="T28" fmla="*/ 12 w 99"/>
                <a:gd name="T29" fmla="*/ 22 h 156"/>
                <a:gd name="T30" fmla="*/ 5 w 99"/>
                <a:gd name="T31" fmla="*/ 29 h 156"/>
                <a:gd name="T32" fmla="*/ 15 w 99"/>
                <a:gd name="T33" fmla="*/ 29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4"/>
                  </a:moveTo>
                  <a:lnTo>
                    <a:pt x="98" y="124"/>
                  </a:lnTo>
                  <a:cubicBezTo>
                    <a:pt x="98" y="135"/>
                    <a:pt x="93" y="145"/>
                    <a:pt x="93" y="155"/>
                  </a:cubicBezTo>
                  <a:cubicBezTo>
                    <a:pt x="0" y="155"/>
                    <a:pt x="0" y="155"/>
                    <a:pt x="0" y="155"/>
                  </a:cubicBezTo>
                  <a:cubicBezTo>
                    <a:pt x="0" y="150"/>
                    <a:pt x="0" y="150"/>
                    <a:pt x="0" y="150"/>
                  </a:cubicBezTo>
                  <a:cubicBezTo>
                    <a:pt x="15" y="135"/>
                    <a:pt x="25" y="119"/>
                    <a:pt x="41" y="109"/>
                  </a:cubicBezTo>
                  <a:cubicBezTo>
                    <a:pt x="56" y="88"/>
                    <a:pt x="72" y="68"/>
                    <a:pt x="72" y="47"/>
                  </a:cubicBezTo>
                  <a:cubicBezTo>
                    <a:pt x="72" y="26"/>
                    <a:pt x="61" y="16"/>
                    <a:pt x="41" y="16"/>
                  </a:cubicBezTo>
                  <a:cubicBezTo>
                    <a:pt x="25" y="16"/>
                    <a:pt x="15" y="31"/>
                    <a:pt x="10" y="41"/>
                  </a:cubicBezTo>
                  <a:cubicBezTo>
                    <a:pt x="5" y="36"/>
                    <a:pt x="5" y="36"/>
                    <a:pt x="5" y="36"/>
                  </a:cubicBezTo>
                  <a:cubicBezTo>
                    <a:pt x="15" y="16"/>
                    <a:pt x="15" y="16"/>
                    <a:pt x="15" y="16"/>
                  </a:cubicBezTo>
                  <a:cubicBezTo>
                    <a:pt x="25" y="5"/>
                    <a:pt x="36" y="0"/>
                    <a:pt x="51" y="0"/>
                  </a:cubicBezTo>
                  <a:cubicBezTo>
                    <a:pt x="72" y="0"/>
                    <a:pt x="93" y="16"/>
                    <a:pt x="93" y="41"/>
                  </a:cubicBezTo>
                  <a:cubicBezTo>
                    <a:pt x="93" y="63"/>
                    <a:pt x="83" y="78"/>
                    <a:pt x="56" y="99"/>
                  </a:cubicBezTo>
                  <a:cubicBezTo>
                    <a:pt x="25" y="135"/>
                    <a:pt x="25" y="135"/>
                    <a:pt x="25" y="135"/>
                  </a:cubicBezTo>
                  <a:cubicBezTo>
                    <a:pt x="72" y="135"/>
                    <a:pt x="72" y="135"/>
                    <a:pt x="72" y="135"/>
                  </a:cubicBezTo>
                  <a:cubicBezTo>
                    <a:pt x="83" y="135"/>
                    <a:pt x="88" y="135"/>
                    <a:pt x="93" y="119"/>
                  </a:cubicBezTo>
                  <a:lnTo>
                    <a:pt x="98" y="124"/>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5" name="Freeform 331"/>
            <p:cNvSpPr>
              <a:spLocks noChangeArrowheads="1"/>
            </p:cNvSpPr>
            <p:nvPr/>
          </p:nvSpPr>
          <p:spPr bwMode="auto">
            <a:xfrm>
              <a:off x="11990475" y="7889170"/>
              <a:ext cx="9588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3"/>
                <a:gd name="T1" fmla="*/ 34 h 156"/>
                <a:gd name="T2" fmla="*/ 0 w 63"/>
                <a:gd name="T3" fmla="*/ 34 h 156"/>
                <a:gd name="T4" fmla="*/ 0 w 63"/>
                <a:gd name="T5" fmla="*/ 32 h 156"/>
                <a:gd name="T6" fmla="*/ 4 w 63"/>
                <a:gd name="T7" fmla="*/ 27 h 156"/>
                <a:gd name="T8" fmla="*/ 4 w 63"/>
                <a:gd name="T9" fmla="*/ 7 h 156"/>
                <a:gd name="T10" fmla="*/ 2 w 63"/>
                <a:gd name="T11" fmla="*/ 5 h 156"/>
                <a:gd name="T12" fmla="*/ 0 w 63"/>
                <a:gd name="T13" fmla="*/ 5 h 156"/>
                <a:gd name="T14" fmla="*/ 0 w 63"/>
                <a:gd name="T15" fmla="*/ 2 h 156"/>
                <a:gd name="T16" fmla="*/ 9 w 63"/>
                <a:gd name="T17" fmla="*/ 0 h 156"/>
                <a:gd name="T18" fmla="*/ 9 w 63"/>
                <a:gd name="T19" fmla="*/ 27 h 156"/>
                <a:gd name="T20" fmla="*/ 13 w 63"/>
                <a:gd name="T21" fmla="*/ 32 h 156"/>
                <a:gd name="T22" fmla="*/ 13 w 63"/>
                <a:gd name="T23" fmla="*/ 34 h 156"/>
                <a:gd name="T24" fmla="*/ 0 w 63"/>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156">
                  <a:moveTo>
                    <a:pt x="0" y="155"/>
                  </a:moveTo>
                  <a:lnTo>
                    <a:pt x="0" y="155"/>
                  </a:lnTo>
                  <a:cubicBezTo>
                    <a:pt x="0" y="145"/>
                    <a:pt x="0" y="145"/>
                    <a:pt x="0" y="145"/>
                  </a:cubicBezTo>
                  <a:cubicBezTo>
                    <a:pt x="21" y="145"/>
                    <a:pt x="21" y="145"/>
                    <a:pt x="21" y="124"/>
                  </a:cubicBezTo>
                  <a:cubicBezTo>
                    <a:pt x="21" y="31"/>
                    <a:pt x="21" y="31"/>
                    <a:pt x="21" y="31"/>
                  </a:cubicBezTo>
                  <a:cubicBezTo>
                    <a:pt x="21" y="21"/>
                    <a:pt x="21" y="21"/>
                    <a:pt x="11" y="21"/>
                  </a:cubicBezTo>
                  <a:cubicBezTo>
                    <a:pt x="0" y="21"/>
                    <a:pt x="0" y="21"/>
                    <a:pt x="0" y="21"/>
                  </a:cubicBezTo>
                  <a:cubicBezTo>
                    <a:pt x="0" y="11"/>
                    <a:pt x="0" y="11"/>
                    <a:pt x="0" y="11"/>
                  </a:cubicBezTo>
                  <a:cubicBezTo>
                    <a:pt x="16" y="11"/>
                    <a:pt x="26" y="5"/>
                    <a:pt x="42" y="0"/>
                  </a:cubicBezTo>
                  <a:cubicBezTo>
                    <a:pt x="42" y="124"/>
                    <a:pt x="42" y="124"/>
                    <a:pt x="42" y="124"/>
                  </a:cubicBezTo>
                  <a:cubicBezTo>
                    <a:pt x="42" y="145"/>
                    <a:pt x="42" y="145"/>
                    <a:pt x="62" y="145"/>
                  </a:cubicBezTo>
                  <a:cubicBezTo>
                    <a:pt x="62" y="155"/>
                    <a:pt x="62" y="155"/>
                    <a:pt x="62"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6" name="Freeform 332"/>
            <p:cNvSpPr>
              <a:spLocks noChangeArrowheads="1"/>
            </p:cNvSpPr>
            <p:nvPr/>
          </p:nvSpPr>
          <p:spPr bwMode="auto">
            <a:xfrm>
              <a:off x="12166260" y="7889170"/>
              <a:ext cx="151813" cy="263665"/>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50 0 0"/>
                <a:gd name="G27" fmla="+- 145 0 0"/>
                <a:gd name="G28" fmla="+- 145 0 0"/>
                <a:gd name="G29" fmla="+- 140 0 0"/>
                <a:gd name="G30" fmla="+- 135 0 0"/>
                <a:gd name="G31" fmla="+- 135 0 0"/>
                <a:gd name="G32" fmla="+- 130 0 0"/>
                <a:gd name="G33" fmla="*/ 1 0 0"/>
                <a:gd name="T0" fmla="*/ 130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6 256 1"/>
                <a:gd name="T3" fmla="*/ 0 256 1"/>
                <a:gd name="G60" fmla="+- 0 T2 T3"/>
                <a:gd name="G61" fmla="cos G59 G60"/>
                <a:gd name="G62" fmla="+- 31 0 0"/>
                <a:gd name="T4" fmla="*/ 1 w 94"/>
                <a:gd name="T5" fmla="*/ 7 h 156"/>
                <a:gd name="T6" fmla="*/ 1 w 94"/>
                <a:gd name="T7" fmla="*/ 7 h 156"/>
                <a:gd name="T8" fmla="*/ 3 w 94"/>
                <a:gd name="T9" fmla="*/ 3 h 156"/>
                <a:gd name="T10" fmla="*/ 10 w 94"/>
                <a:gd name="T11" fmla="*/ 0 h 156"/>
                <a:gd name="T12" fmla="*/ 17 w 94"/>
                <a:gd name="T13" fmla="*/ 7 h 156"/>
                <a:gd name="T14" fmla="*/ 15 w 94"/>
                <a:gd name="T15" fmla="*/ 11 h 156"/>
                <a:gd name="T16" fmla="*/ 12 w 94"/>
                <a:gd name="T17" fmla="*/ 14 h 156"/>
                <a:gd name="T18" fmla="*/ 12 w 94"/>
                <a:gd name="T19" fmla="*/ 14 h 156"/>
                <a:gd name="T20" fmla="*/ 20 w 94"/>
                <a:gd name="T21" fmla="*/ 22 h 156"/>
                <a:gd name="T22" fmla="*/ 6 w 94"/>
                <a:gd name="T23" fmla="*/ 34 h 156"/>
                <a:gd name="T24" fmla="*/ 1 w 94"/>
                <a:gd name="T25" fmla="*/ 33 h 156"/>
                <a:gd name="T26" fmla="*/ 0 w 94"/>
                <a:gd name="T27" fmla="*/ 31 h 156"/>
                <a:gd name="T28" fmla="*/ 1 w 94"/>
                <a:gd name="T29" fmla="*/ 28 h 156"/>
                <a:gd name="T30" fmla="*/ 2 w 94"/>
                <a:gd name="T31" fmla="*/ 28 h 156"/>
                <a:gd name="T32" fmla="*/ 9 w 94"/>
                <a:gd name="T33" fmla="*/ 32 h 156"/>
                <a:gd name="T34" fmla="*/ 15 w 94"/>
                <a:gd name="T35" fmla="*/ 24 h 156"/>
                <a:gd name="T36" fmla="*/ 9 w 94"/>
                <a:gd name="T37" fmla="*/ 17 h 156"/>
                <a:gd name="T38" fmla="*/ 6 w 94"/>
                <a:gd name="T39" fmla="*/ 17 h 156"/>
                <a:gd name="T40" fmla="*/ 4 w 94"/>
                <a:gd name="T41" fmla="*/ 16 h 156"/>
                <a:gd name="T42" fmla="*/ 13 w 94"/>
                <a:gd name="T43" fmla="*/ 8 h 156"/>
                <a:gd name="T44" fmla="*/ 8 w 94"/>
                <a:gd name="T45" fmla="*/ 3 h 156"/>
                <a:gd name="T46" fmla="*/ 2 w 94"/>
                <a:gd name="T47" fmla="*/ 8 h 156"/>
                <a:gd name="T48" fmla="*/ 1 w 94"/>
                <a:gd name="T49" fmla="*/ 7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6">
                  <a:moveTo>
                    <a:pt x="5" y="31"/>
                  </a:moveTo>
                  <a:lnTo>
                    <a:pt x="5" y="31"/>
                  </a:lnTo>
                  <a:cubicBezTo>
                    <a:pt x="15" y="16"/>
                    <a:pt x="15" y="16"/>
                    <a:pt x="15" y="16"/>
                  </a:cubicBezTo>
                  <a:cubicBezTo>
                    <a:pt x="20" y="5"/>
                    <a:pt x="31" y="0"/>
                    <a:pt x="46" y="0"/>
                  </a:cubicBezTo>
                  <a:cubicBezTo>
                    <a:pt x="67" y="0"/>
                    <a:pt x="82" y="16"/>
                    <a:pt x="82" y="31"/>
                  </a:cubicBezTo>
                  <a:cubicBezTo>
                    <a:pt x="82" y="41"/>
                    <a:pt x="77" y="47"/>
                    <a:pt x="72" y="52"/>
                  </a:cubicBezTo>
                  <a:cubicBezTo>
                    <a:pt x="72" y="52"/>
                    <a:pt x="67" y="57"/>
                    <a:pt x="56" y="63"/>
                  </a:cubicBezTo>
                  <a:cubicBezTo>
                    <a:pt x="77" y="68"/>
                    <a:pt x="93" y="83"/>
                    <a:pt x="93" y="99"/>
                  </a:cubicBezTo>
                  <a:cubicBezTo>
                    <a:pt x="93" y="140"/>
                    <a:pt x="46" y="155"/>
                    <a:pt x="26" y="155"/>
                  </a:cubicBezTo>
                  <a:cubicBezTo>
                    <a:pt x="15" y="155"/>
                    <a:pt x="5" y="150"/>
                    <a:pt x="5" y="150"/>
                  </a:cubicBezTo>
                  <a:cubicBezTo>
                    <a:pt x="0" y="145"/>
                    <a:pt x="0" y="145"/>
                    <a:pt x="0" y="140"/>
                  </a:cubicBezTo>
                  <a:cubicBezTo>
                    <a:pt x="0" y="135"/>
                    <a:pt x="5" y="135"/>
                    <a:pt x="5" y="130"/>
                  </a:cubicBezTo>
                  <a:lnTo>
                    <a:pt x="10" y="130"/>
                  </a:lnTo>
                  <a:cubicBezTo>
                    <a:pt x="15" y="135"/>
                    <a:pt x="26" y="145"/>
                    <a:pt x="41" y="145"/>
                  </a:cubicBezTo>
                  <a:cubicBezTo>
                    <a:pt x="56" y="145"/>
                    <a:pt x="72" y="130"/>
                    <a:pt x="72" y="109"/>
                  </a:cubicBezTo>
                  <a:cubicBezTo>
                    <a:pt x="72" y="83"/>
                    <a:pt x="51" y="78"/>
                    <a:pt x="41" y="78"/>
                  </a:cubicBezTo>
                  <a:cubicBezTo>
                    <a:pt x="36" y="78"/>
                    <a:pt x="26" y="78"/>
                    <a:pt x="26" y="78"/>
                  </a:cubicBezTo>
                  <a:cubicBezTo>
                    <a:pt x="20" y="73"/>
                    <a:pt x="20" y="73"/>
                    <a:pt x="20" y="73"/>
                  </a:cubicBezTo>
                  <a:cubicBezTo>
                    <a:pt x="46" y="68"/>
                    <a:pt x="62" y="57"/>
                    <a:pt x="62" y="36"/>
                  </a:cubicBezTo>
                  <a:cubicBezTo>
                    <a:pt x="62" y="21"/>
                    <a:pt x="51" y="16"/>
                    <a:pt x="36" y="16"/>
                  </a:cubicBezTo>
                  <a:cubicBezTo>
                    <a:pt x="26" y="16"/>
                    <a:pt x="15" y="26"/>
                    <a:pt x="10" y="36"/>
                  </a:cubicBezTo>
                  <a:lnTo>
                    <a:pt x="5" y="3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7" name="Freeform 333"/>
            <p:cNvSpPr>
              <a:spLocks noChangeArrowheads="1"/>
            </p:cNvSpPr>
            <p:nvPr/>
          </p:nvSpPr>
          <p:spPr bwMode="auto">
            <a:xfrm>
              <a:off x="12813468" y="7889170"/>
              <a:ext cx="10387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8"/>
                <a:gd name="T1" fmla="*/ 34 h 156"/>
                <a:gd name="T2" fmla="*/ 0 w 68"/>
                <a:gd name="T3" fmla="*/ 34 h 156"/>
                <a:gd name="T4" fmla="*/ 0 w 68"/>
                <a:gd name="T5" fmla="*/ 32 h 156"/>
                <a:gd name="T6" fmla="*/ 4 w 68"/>
                <a:gd name="T7" fmla="*/ 27 h 156"/>
                <a:gd name="T8" fmla="*/ 4 w 68"/>
                <a:gd name="T9" fmla="*/ 7 h 156"/>
                <a:gd name="T10" fmla="*/ 2 w 68"/>
                <a:gd name="T11" fmla="*/ 5 h 156"/>
                <a:gd name="T12" fmla="*/ 0 w 68"/>
                <a:gd name="T13" fmla="*/ 5 h 156"/>
                <a:gd name="T14" fmla="*/ 0 w 68"/>
                <a:gd name="T15" fmla="*/ 2 h 156"/>
                <a:gd name="T16" fmla="*/ 9 w 68"/>
                <a:gd name="T17" fmla="*/ 0 h 156"/>
                <a:gd name="T18" fmla="*/ 9 w 68"/>
                <a:gd name="T19" fmla="*/ 27 h 156"/>
                <a:gd name="T20" fmla="*/ 14 w 68"/>
                <a:gd name="T21" fmla="*/ 32 h 156"/>
                <a:gd name="T22" fmla="*/ 14 w 68"/>
                <a:gd name="T23" fmla="*/ 34 h 156"/>
                <a:gd name="T24" fmla="*/ 0 w 68"/>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6">
                  <a:moveTo>
                    <a:pt x="0" y="155"/>
                  </a:moveTo>
                  <a:lnTo>
                    <a:pt x="0" y="155"/>
                  </a:lnTo>
                  <a:cubicBezTo>
                    <a:pt x="0" y="145"/>
                    <a:pt x="0" y="145"/>
                    <a:pt x="0" y="145"/>
                  </a:cubicBezTo>
                  <a:cubicBezTo>
                    <a:pt x="21" y="145"/>
                    <a:pt x="21" y="145"/>
                    <a:pt x="21" y="124"/>
                  </a:cubicBezTo>
                  <a:cubicBezTo>
                    <a:pt x="21" y="31"/>
                    <a:pt x="21" y="31"/>
                    <a:pt x="21" y="31"/>
                  </a:cubicBezTo>
                  <a:cubicBezTo>
                    <a:pt x="21" y="21"/>
                    <a:pt x="21" y="21"/>
                    <a:pt x="11" y="21"/>
                  </a:cubicBezTo>
                  <a:cubicBezTo>
                    <a:pt x="0" y="21"/>
                    <a:pt x="0" y="21"/>
                    <a:pt x="0" y="21"/>
                  </a:cubicBezTo>
                  <a:cubicBezTo>
                    <a:pt x="0" y="11"/>
                    <a:pt x="0" y="11"/>
                    <a:pt x="0" y="11"/>
                  </a:cubicBezTo>
                  <a:cubicBezTo>
                    <a:pt x="16" y="11"/>
                    <a:pt x="26" y="5"/>
                    <a:pt x="42" y="0"/>
                  </a:cubicBezTo>
                  <a:cubicBezTo>
                    <a:pt x="42" y="124"/>
                    <a:pt x="42" y="124"/>
                    <a:pt x="42" y="124"/>
                  </a:cubicBezTo>
                  <a:cubicBezTo>
                    <a:pt x="42" y="145"/>
                    <a:pt x="42" y="145"/>
                    <a:pt x="67" y="145"/>
                  </a:cubicBezTo>
                  <a:cubicBezTo>
                    <a:pt x="67" y="155"/>
                    <a:pt x="67" y="155"/>
                    <a:pt x="67"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8" name="Freeform 334"/>
            <p:cNvSpPr>
              <a:spLocks noChangeArrowheads="1"/>
            </p:cNvSpPr>
            <p:nvPr/>
          </p:nvSpPr>
          <p:spPr bwMode="auto">
            <a:xfrm>
              <a:off x="12981262" y="7889170"/>
              <a:ext cx="17578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5"/>
                <a:gd name="T1" fmla="*/ 24 h 156"/>
                <a:gd name="T2" fmla="*/ 18 w 105"/>
                <a:gd name="T3" fmla="*/ 24 h 156"/>
                <a:gd name="T4" fmla="*/ 18 w 105"/>
                <a:gd name="T5" fmla="*/ 28 h 156"/>
                <a:gd name="T6" fmla="*/ 23 w 105"/>
                <a:gd name="T7" fmla="*/ 32 h 156"/>
                <a:gd name="T8" fmla="*/ 23 w 105"/>
                <a:gd name="T9" fmla="*/ 34 h 156"/>
                <a:gd name="T10" fmla="*/ 9 w 105"/>
                <a:gd name="T11" fmla="*/ 34 h 156"/>
                <a:gd name="T12" fmla="*/ 9 w 105"/>
                <a:gd name="T13" fmla="*/ 32 h 156"/>
                <a:gd name="T14" fmla="*/ 14 w 105"/>
                <a:gd name="T15" fmla="*/ 28 h 156"/>
                <a:gd name="T16" fmla="*/ 14 w 105"/>
                <a:gd name="T17" fmla="*/ 24 h 156"/>
                <a:gd name="T18" fmla="*/ 0 w 105"/>
                <a:gd name="T19" fmla="*/ 24 h 156"/>
                <a:gd name="T20" fmla="*/ 0 w 105"/>
                <a:gd name="T21" fmla="*/ 23 h 156"/>
                <a:gd name="T22" fmla="*/ 16 w 105"/>
                <a:gd name="T23" fmla="*/ 0 h 156"/>
                <a:gd name="T24" fmla="*/ 18 w 105"/>
                <a:gd name="T25" fmla="*/ 0 h 156"/>
                <a:gd name="T26" fmla="*/ 18 w 105"/>
                <a:gd name="T27" fmla="*/ 22 h 156"/>
                <a:gd name="T28" fmla="*/ 23 w 105"/>
                <a:gd name="T29" fmla="*/ 22 h 156"/>
                <a:gd name="T30" fmla="*/ 23 w 105"/>
                <a:gd name="T31" fmla="*/ 24 h 156"/>
                <a:gd name="T32" fmla="*/ 18 w 105"/>
                <a:gd name="T33" fmla="*/ 24 h 156"/>
                <a:gd name="T34" fmla="*/ 14 w 105"/>
                <a:gd name="T35" fmla="*/ 6 h 156"/>
                <a:gd name="T36" fmla="*/ 14 w 105"/>
                <a:gd name="T37" fmla="*/ 6 h 156"/>
                <a:gd name="T38" fmla="*/ 14 w 105"/>
                <a:gd name="T39" fmla="*/ 6 h 156"/>
                <a:gd name="T40" fmla="*/ 4 w 105"/>
                <a:gd name="T41" fmla="*/ 22 h 156"/>
                <a:gd name="T42" fmla="*/ 14 w 105"/>
                <a:gd name="T43" fmla="*/ 22 h 156"/>
                <a:gd name="T44" fmla="*/ 14 w 105"/>
                <a:gd name="T45" fmla="*/ 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6">
                  <a:moveTo>
                    <a:pt x="83" y="109"/>
                  </a:moveTo>
                  <a:lnTo>
                    <a:pt x="83" y="109"/>
                  </a:lnTo>
                  <a:cubicBezTo>
                    <a:pt x="83" y="130"/>
                    <a:pt x="83" y="130"/>
                    <a:pt x="83" y="130"/>
                  </a:cubicBezTo>
                  <a:cubicBezTo>
                    <a:pt x="83" y="145"/>
                    <a:pt x="83" y="145"/>
                    <a:pt x="104" y="145"/>
                  </a:cubicBezTo>
                  <a:cubicBezTo>
                    <a:pt x="104" y="155"/>
                    <a:pt x="104" y="155"/>
                    <a:pt x="104" y="155"/>
                  </a:cubicBezTo>
                  <a:cubicBezTo>
                    <a:pt x="42" y="155"/>
                    <a:pt x="42" y="155"/>
                    <a:pt x="42" y="155"/>
                  </a:cubicBezTo>
                  <a:cubicBezTo>
                    <a:pt x="42" y="145"/>
                    <a:pt x="42" y="145"/>
                    <a:pt x="42" y="145"/>
                  </a:cubicBezTo>
                  <a:cubicBezTo>
                    <a:pt x="63" y="145"/>
                    <a:pt x="63" y="145"/>
                    <a:pt x="63" y="130"/>
                  </a:cubicBezTo>
                  <a:cubicBezTo>
                    <a:pt x="63" y="109"/>
                    <a:pt x="63" y="109"/>
                    <a:pt x="63" y="109"/>
                  </a:cubicBezTo>
                  <a:cubicBezTo>
                    <a:pt x="0" y="109"/>
                    <a:pt x="0" y="109"/>
                    <a:pt x="0" y="109"/>
                  </a:cubicBezTo>
                  <a:cubicBezTo>
                    <a:pt x="0" y="104"/>
                    <a:pt x="0" y="104"/>
                    <a:pt x="0" y="104"/>
                  </a:cubicBezTo>
                  <a:cubicBezTo>
                    <a:pt x="21" y="68"/>
                    <a:pt x="47" y="36"/>
                    <a:pt x="73" y="0"/>
                  </a:cubicBezTo>
                  <a:cubicBezTo>
                    <a:pt x="83" y="0"/>
                    <a:pt x="83" y="0"/>
                    <a:pt x="83" y="0"/>
                  </a:cubicBezTo>
                  <a:cubicBezTo>
                    <a:pt x="83" y="99"/>
                    <a:pt x="83" y="99"/>
                    <a:pt x="83" y="99"/>
                  </a:cubicBezTo>
                  <a:cubicBezTo>
                    <a:pt x="104" y="99"/>
                    <a:pt x="104" y="99"/>
                    <a:pt x="104" y="99"/>
                  </a:cubicBezTo>
                  <a:cubicBezTo>
                    <a:pt x="104" y="109"/>
                    <a:pt x="104" y="109"/>
                    <a:pt x="104" y="109"/>
                  </a:cubicBezTo>
                  <a:lnTo>
                    <a:pt x="83" y="109"/>
                  </a:lnTo>
                  <a:close/>
                  <a:moveTo>
                    <a:pt x="63" y="26"/>
                  </a:moveTo>
                  <a:lnTo>
                    <a:pt x="63" y="26"/>
                  </a:lnTo>
                  <a:cubicBezTo>
                    <a:pt x="47" y="52"/>
                    <a:pt x="32" y="73"/>
                    <a:pt x="16" y="99"/>
                  </a:cubicBezTo>
                  <a:cubicBezTo>
                    <a:pt x="63" y="99"/>
                    <a:pt x="63" y="99"/>
                    <a:pt x="63" y="99"/>
                  </a:cubicBezTo>
                  <a:lnTo>
                    <a:pt x="63" y="26"/>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9" name="Freeform 335"/>
            <p:cNvSpPr>
              <a:spLocks noChangeArrowheads="1"/>
            </p:cNvSpPr>
            <p:nvPr/>
          </p:nvSpPr>
          <p:spPr bwMode="auto">
            <a:xfrm>
              <a:off x="13644450" y="7889170"/>
              <a:ext cx="11186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9"/>
                <a:gd name="T3" fmla="*/ 34 h 156"/>
                <a:gd name="T4" fmla="*/ 0 w 69"/>
                <a:gd name="T5" fmla="*/ 34 h 156"/>
                <a:gd name="T6" fmla="*/ 0 w 69"/>
                <a:gd name="T7" fmla="*/ 32 h 156"/>
                <a:gd name="T8" fmla="*/ 4 w 69"/>
                <a:gd name="T9" fmla="*/ 27 h 156"/>
                <a:gd name="T10" fmla="*/ 4 w 69"/>
                <a:gd name="T11" fmla="*/ 7 h 156"/>
                <a:gd name="T12" fmla="*/ 2 w 69"/>
                <a:gd name="T13" fmla="*/ 5 h 156"/>
                <a:gd name="T14" fmla="*/ 0 w 69"/>
                <a:gd name="T15" fmla="*/ 5 h 156"/>
                <a:gd name="T16" fmla="*/ 0 w 69"/>
                <a:gd name="T17" fmla="*/ 2 h 156"/>
                <a:gd name="T18" fmla="*/ 9 w 69"/>
                <a:gd name="T19" fmla="*/ 0 h 156"/>
                <a:gd name="T20" fmla="*/ 9 w 69"/>
                <a:gd name="T21" fmla="*/ 27 h 156"/>
                <a:gd name="T22" fmla="*/ 15 w 69"/>
                <a:gd name="T23" fmla="*/ 32 h 156"/>
                <a:gd name="T24" fmla="*/ 15 w 69"/>
                <a:gd name="T25" fmla="*/ 34 h 156"/>
                <a:gd name="T26" fmla="*/ 0 w 69"/>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6">
                  <a:moveTo>
                    <a:pt x="0" y="155"/>
                  </a:moveTo>
                  <a:lnTo>
                    <a:pt x="0" y="155"/>
                  </a:lnTo>
                  <a:cubicBezTo>
                    <a:pt x="0" y="145"/>
                    <a:pt x="0" y="145"/>
                    <a:pt x="0" y="145"/>
                  </a:cubicBezTo>
                  <a:cubicBezTo>
                    <a:pt x="20" y="145"/>
                    <a:pt x="20" y="145"/>
                    <a:pt x="20" y="124"/>
                  </a:cubicBezTo>
                  <a:cubicBezTo>
                    <a:pt x="20" y="31"/>
                    <a:pt x="20" y="31"/>
                    <a:pt x="20" y="31"/>
                  </a:cubicBezTo>
                  <a:cubicBezTo>
                    <a:pt x="20" y="21"/>
                    <a:pt x="20" y="21"/>
                    <a:pt x="10" y="21"/>
                  </a:cubicBezTo>
                  <a:cubicBezTo>
                    <a:pt x="0" y="21"/>
                    <a:pt x="0" y="21"/>
                    <a:pt x="0" y="21"/>
                  </a:cubicBezTo>
                  <a:cubicBezTo>
                    <a:pt x="0" y="11"/>
                    <a:pt x="0" y="11"/>
                    <a:pt x="0" y="11"/>
                  </a:cubicBezTo>
                  <a:cubicBezTo>
                    <a:pt x="15" y="11"/>
                    <a:pt x="32" y="5"/>
                    <a:pt x="42" y="0"/>
                  </a:cubicBezTo>
                  <a:cubicBezTo>
                    <a:pt x="42" y="124"/>
                    <a:pt x="42" y="124"/>
                    <a:pt x="42" y="124"/>
                  </a:cubicBezTo>
                  <a:cubicBezTo>
                    <a:pt x="42" y="145"/>
                    <a:pt x="42" y="145"/>
                    <a:pt x="68" y="145"/>
                  </a:cubicBezTo>
                  <a:cubicBezTo>
                    <a:pt x="68" y="155"/>
                    <a:pt x="68" y="155"/>
                    <a:pt x="68"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0" name="Freeform 336"/>
            <p:cNvSpPr>
              <a:spLocks noChangeArrowheads="1"/>
            </p:cNvSpPr>
            <p:nvPr/>
          </p:nvSpPr>
          <p:spPr bwMode="auto">
            <a:xfrm>
              <a:off x="13820234" y="7905150"/>
              <a:ext cx="159805" cy="255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45 0 0"/>
                <a:gd name="G17" fmla="+- 140 0 0"/>
                <a:gd name="G18" fmla="+- 140 0 0"/>
                <a:gd name="G19" fmla="+- 135 0 0"/>
                <a:gd name="G20" fmla="+- 135 0 0"/>
                <a:gd name="G21" fmla="+- 130 0 0"/>
                <a:gd name="G22" fmla="+- 125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5 w 95"/>
                <a:gd name="T1" fmla="*/ 14 h 151"/>
                <a:gd name="T2" fmla="*/ 5 w 95"/>
                <a:gd name="T3" fmla="*/ 14 h 151"/>
                <a:gd name="T4" fmla="*/ 10 w 95"/>
                <a:gd name="T5" fmla="*/ 11 h 151"/>
                <a:gd name="T6" fmla="*/ 21 w 95"/>
                <a:gd name="T7" fmla="*/ 21 h 151"/>
                <a:gd name="T8" fmla="*/ 16 w 95"/>
                <a:gd name="T9" fmla="*/ 30 h 151"/>
                <a:gd name="T10" fmla="*/ 7 w 95"/>
                <a:gd name="T11" fmla="*/ 33 h 151"/>
                <a:gd name="T12" fmla="*/ 1 w 95"/>
                <a:gd name="T13" fmla="*/ 32 h 151"/>
                <a:gd name="T14" fmla="*/ 0 w 95"/>
                <a:gd name="T15" fmla="*/ 30 h 151"/>
                <a:gd name="T16" fmla="*/ 1 w 95"/>
                <a:gd name="T17" fmla="*/ 27 h 151"/>
                <a:gd name="T18" fmla="*/ 4 w 95"/>
                <a:gd name="T19" fmla="*/ 27 h 151"/>
                <a:gd name="T20" fmla="*/ 9 w 95"/>
                <a:gd name="T21" fmla="*/ 31 h 151"/>
                <a:gd name="T22" fmla="*/ 16 w 95"/>
                <a:gd name="T23" fmla="*/ 23 h 151"/>
                <a:gd name="T24" fmla="*/ 8 w 95"/>
                <a:gd name="T25" fmla="*/ 15 h 151"/>
                <a:gd name="T26" fmla="*/ 2 w 95"/>
                <a:gd name="T27" fmla="*/ 16 h 151"/>
                <a:gd name="T28" fmla="*/ 5 w 95"/>
                <a:gd name="T29" fmla="*/ 0 h 151"/>
                <a:gd name="T30" fmla="*/ 19 w 95"/>
                <a:gd name="T31" fmla="*/ 0 h 151"/>
                <a:gd name="T32" fmla="*/ 19 w 95"/>
                <a:gd name="T33" fmla="*/ 0 h 151"/>
                <a:gd name="T34" fmla="*/ 18 w 95"/>
                <a:gd name="T35" fmla="*/ 3 h 151"/>
                <a:gd name="T36" fmla="*/ 6 w 95"/>
                <a:gd name="T37" fmla="*/ 3 h 151"/>
                <a:gd name="T38" fmla="*/ 5 w 95"/>
                <a:gd name="T39" fmla="*/ 1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1">
                  <a:moveTo>
                    <a:pt x="22" y="63"/>
                  </a:moveTo>
                  <a:lnTo>
                    <a:pt x="22" y="63"/>
                  </a:lnTo>
                  <a:cubicBezTo>
                    <a:pt x="32" y="58"/>
                    <a:pt x="42" y="52"/>
                    <a:pt x="47" y="52"/>
                  </a:cubicBezTo>
                  <a:cubicBezTo>
                    <a:pt x="78" y="52"/>
                    <a:pt x="94" y="73"/>
                    <a:pt x="94" y="94"/>
                  </a:cubicBezTo>
                  <a:cubicBezTo>
                    <a:pt x="94" y="109"/>
                    <a:pt x="88" y="125"/>
                    <a:pt x="73" y="135"/>
                  </a:cubicBezTo>
                  <a:cubicBezTo>
                    <a:pt x="58" y="145"/>
                    <a:pt x="42" y="150"/>
                    <a:pt x="32" y="150"/>
                  </a:cubicBezTo>
                  <a:cubicBezTo>
                    <a:pt x="22" y="150"/>
                    <a:pt x="11" y="145"/>
                    <a:pt x="5" y="145"/>
                  </a:cubicBezTo>
                  <a:cubicBezTo>
                    <a:pt x="0" y="140"/>
                    <a:pt x="0" y="140"/>
                    <a:pt x="0" y="135"/>
                  </a:cubicBezTo>
                  <a:cubicBezTo>
                    <a:pt x="0" y="135"/>
                    <a:pt x="5" y="130"/>
                    <a:pt x="5" y="125"/>
                  </a:cubicBezTo>
                  <a:cubicBezTo>
                    <a:pt x="11" y="125"/>
                    <a:pt x="11" y="125"/>
                    <a:pt x="17" y="125"/>
                  </a:cubicBezTo>
                  <a:cubicBezTo>
                    <a:pt x="22" y="130"/>
                    <a:pt x="27" y="140"/>
                    <a:pt x="42" y="140"/>
                  </a:cubicBezTo>
                  <a:cubicBezTo>
                    <a:pt x="63" y="140"/>
                    <a:pt x="73" y="119"/>
                    <a:pt x="73" y="104"/>
                  </a:cubicBezTo>
                  <a:cubicBezTo>
                    <a:pt x="73" y="83"/>
                    <a:pt x="63" y="68"/>
                    <a:pt x="37" y="68"/>
                  </a:cubicBezTo>
                  <a:cubicBezTo>
                    <a:pt x="27" y="68"/>
                    <a:pt x="17" y="68"/>
                    <a:pt x="11" y="73"/>
                  </a:cubicBezTo>
                  <a:cubicBezTo>
                    <a:pt x="22" y="0"/>
                    <a:pt x="22" y="0"/>
                    <a:pt x="22" y="0"/>
                  </a:cubicBezTo>
                  <a:cubicBezTo>
                    <a:pt x="88" y="0"/>
                    <a:pt x="88" y="0"/>
                    <a:pt x="88" y="0"/>
                  </a:cubicBezTo>
                  <a:cubicBezTo>
                    <a:pt x="83" y="16"/>
                    <a:pt x="83" y="16"/>
                    <a:pt x="83" y="16"/>
                  </a:cubicBezTo>
                  <a:cubicBezTo>
                    <a:pt x="27" y="16"/>
                    <a:pt x="27" y="16"/>
                    <a:pt x="27" y="16"/>
                  </a:cubicBezTo>
                  <a:lnTo>
                    <a:pt x="22" y="63"/>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1" name="Freeform 337"/>
            <p:cNvSpPr>
              <a:spLocks noChangeArrowheads="1"/>
            </p:cNvSpPr>
            <p:nvPr/>
          </p:nvSpPr>
          <p:spPr bwMode="auto">
            <a:xfrm>
              <a:off x="14467442" y="7889170"/>
              <a:ext cx="11186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9"/>
                <a:gd name="T3" fmla="*/ 34 h 156"/>
                <a:gd name="T4" fmla="*/ 0 w 69"/>
                <a:gd name="T5" fmla="*/ 34 h 156"/>
                <a:gd name="T6" fmla="*/ 0 w 69"/>
                <a:gd name="T7" fmla="*/ 32 h 156"/>
                <a:gd name="T8" fmla="*/ 5 w 69"/>
                <a:gd name="T9" fmla="*/ 27 h 156"/>
                <a:gd name="T10" fmla="*/ 5 w 69"/>
                <a:gd name="T11" fmla="*/ 7 h 156"/>
                <a:gd name="T12" fmla="*/ 2 w 69"/>
                <a:gd name="T13" fmla="*/ 5 h 156"/>
                <a:gd name="T14" fmla="*/ 0 w 69"/>
                <a:gd name="T15" fmla="*/ 5 h 156"/>
                <a:gd name="T16" fmla="*/ 0 w 69"/>
                <a:gd name="T17" fmla="*/ 2 h 156"/>
                <a:gd name="T18" fmla="*/ 9 w 69"/>
                <a:gd name="T19" fmla="*/ 0 h 156"/>
                <a:gd name="T20" fmla="*/ 9 w 69"/>
                <a:gd name="T21" fmla="*/ 27 h 156"/>
                <a:gd name="T22" fmla="*/ 15 w 69"/>
                <a:gd name="T23" fmla="*/ 32 h 156"/>
                <a:gd name="T24" fmla="*/ 15 w 69"/>
                <a:gd name="T25" fmla="*/ 34 h 156"/>
                <a:gd name="T26" fmla="*/ 0 w 69"/>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6">
                  <a:moveTo>
                    <a:pt x="0" y="155"/>
                  </a:moveTo>
                  <a:lnTo>
                    <a:pt x="0" y="155"/>
                  </a:lnTo>
                  <a:cubicBezTo>
                    <a:pt x="0" y="145"/>
                    <a:pt x="0" y="145"/>
                    <a:pt x="0" y="145"/>
                  </a:cubicBezTo>
                  <a:cubicBezTo>
                    <a:pt x="21" y="145"/>
                    <a:pt x="21" y="145"/>
                    <a:pt x="21" y="124"/>
                  </a:cubicBezTo>
                  <a:cubicBezTo>
                    <a:pt x="21" y="31"/>
                    <a:pt x="21" y="31"/>
                    <a:pt x="21" y="31"/>
                  </a:cubicBezTo>
                  <a:cubicBezTo>
                    <a:pt x="21" y="21"/>
                    <a:pt x="21" y="21"/>
                    <a:pt x="10" y="21"/>
                  </a:cubicBezTo>
                  <a:cubicBezTo>
                    <a:pt x="0" y="21"/>
                    <a:pt x="0" y="21"/>
                    <a:pt x="0" y="21"/>
                  </a:cubicBezTo>
                  <a:cubicBezTo>
                    <a:pt x="0" y="11"/>
                    <a:pt x="0" y="11"/>
                    <a:pt x="0" y="11"/>
                  </a:cubicBezTo>
                  <a:cubicBezTo>
                    <a:pt x="15" y="11"/>
                    <a:pt x="32" y="5"/>
                    <a:pt x="42" y="0"/>
                  </a:cubicBezTo>
                  <a:cubicBezTo>
                    <a:pt x="42" y="124"/>
                    <a:pt x="42" y="124"/>
                    <a:pt x="42" y="124"/>
                  </a:cubicBezTo>
                  <a:cubicBezTo>
                    <a:pt x="42" y="145"/>
                    <a:pt x="42" y="145"/>
                    <a:pt x="68" y="145"/>
                  </a:cubicBezTo>
                  <a:cubicBezTo>
                    <a:pt x="68" y="155"/>
                    <a:pt x="68" y="155"/>
                    <a:pt x="68" y="155"/>
                  </a:cubicBezTo>
                  <a:lnTo>
                    <a:pt x="0" y="15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2" name="Freeform 338"/>
            <p:cNvSpPr>
              <a:spLocks noChangeArrowheads="1"/>
            </p:cNvSpPr>
            <p:nvPr/>
          </p:nvSpPr>
          <p:spPr bwMode="auto">
            <a:xfrm>
              <a:off x="14643227" y="7889170"/>
              <a:ext cx="16779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4 h 156"/>
                <a:gd name="T2" fmla="*/ 9 w 100"/>
                <a:gd name="T3" fmla="*/ 14 h 156"/>
                <a:gd name="T4" fmla="*/ 13 w 100"/>
                <a:gd name="T5" fmla="*/ 12 h 156"/>
                <a:gd name="T6" fmla="*/ 22 w 100"/>
                <a:gd name="T7" fmla="*/ 23 h 156"/>
                <a:gd name="T8" fmla="*/ 11 w 100"/>
                <a:gd name="T9" fmla="*/ 34 h 156"/>
                <a:gd name="T10" fmla="*/ 0 w 100"/>
                <a:gd name="T11" fmla="*/ 22 h 156"/>
                <a:gd name="T12" fmla="*/ 14 w 100"/>
                <a:gd name="T13" fmla="*/ 1 h 156"/>
                <a:gd name="T14" fmla="*/ 21 w 100"/>
                <a:gd name="T15" fmla="*/ 0 h 156"/>
                <a:gd name="T16" fmla="*/ 21 w 100"/>
                <a:gd name="T17" fmla="*/ 1 h 156"/>
                <a:gd name="T18" fmla="*/ 15 w 100"/>
                <a:gd name="T19" fmla="*/ 3 h 156"/>
                <a:gd name="T20" fmla="*/ 6 w 100"/>
                <a:gd name="T21" fmla="*/ 16 h 156"/>
                <a:gd name="T22" fmla="*/ 9 w 100"/>
                <a:gd name="T23" fmla="*/ 14 h 156"/>
                <a:gd name="T24" fmla="*/ 5 w 100"/>
                <a:gd name="T25" fmla="*/ 17 h 156"/>
                <a:gd name="T26" fmla="*/ 5 w 100"/>
                <a:gd name="T27" fmla="*/ 17 h 156"/>
                <a:gd name="T28" fmla="*/ 5 w 100"/>
                <a:gd name="T29" fmla="*/ 20 h 156"/>
                <a:gd name="T30" fmla="*/ 12 w 100"/>
                <a:gd name="T31" fmla="*/ 33 h 156"/>
                <a:gd name="T32" fmla="*/ 17 w 100"/>
                <a:gd name="T33" fmla="*/ 25 h 156"/>
                <a:gd name="T34" fmla="*/ 11 w 100"/>
                <a:gd name="T35" fmla="*/ 16 h 156"/>
                <a:gd name="T36" fmla="*/ 5 w 100"/>
                <a:gd name="T37"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6">
                  <a:moveTo>
                    <a:pt x="42" y="63"/>
                  </a:moveTo>
                  <a:lnTo>
                    <a:pt x="42" y="63"/>
                  </a:lnTo>
                  <a:cubicBezTo>
                    <a:pt x="48" y="63"/>
                    <a:pt x="53" y="57"/>
                    <a:pt x="58" y="57"/>
                  </a:cubicBezTo>
                  <a:cubicBezTo>
                    <a:pt x="83" y="57"/>
                    <a:pt x="99" y="78"/>
                    <a:pt x="99" y="104"/>
                  </a:cubicBezTo>
                  <a:cubicBezTo>
                    <a:pt x="99" y="135"/>
                    <a:pt x="78" y="155"/>
                    <a:pt x="48" y="155"/>
                  </a:cubicBezTo>
                  <a:cubicBezTo>
                    <a:pt x="21" y="155"/>
                    <a:pt x="0" y="135"/>
                    <a:pt x="0" y="99"/>
                  </a:cubicBezTo>
                  <a:cubicBezTo>
                    <a:pt x="0" y="41"/>
                    <a:pt x="37" y="16"/>
                    <a:pt x="63" y="5"/>
                  </a:cubicBezTo>
                  <a:cubicBezTo>
                    <a:pt x="73" y="5"/>
                    <a:pt x="83" y="0"/>
                    <a:pt x="94" y="0"/>
                  </a:cubicBezTo>
                  <a:cubicBezTo>
                    <a:pt x="94" y="5"/>
                    <a:pt x="94" y="5"/>
                    <a:pt x="94" y="5"/>
                  </a:cubicBezTo>
                  <a:cubicBezTo>
                    <a:pt x="89" y="11"/>
                    <a:pt x="78" y="11"/>
                    <a:pt x="68" y="16"/>
                  </a:cubicBezTo>
                  <a:cubicBezTo>
                    <a:pt x="53" y="21"/>
                    <a:pt x="32" y="36"/>
                    <a:pt x="26" y="73"/>
                  </a:cubicBezTo>
                  <a:lnTo>
                    <a:pt x="42" y="63"/>
                  </a:lnTo>
                  <a:close/>
                  <a:moveTo>
                    <a:pt x="21" y="78"/>
                  </a:moveTo>
                  <a:lnTo>
                    <a:pt x="21" y="78"/>
                  </a:lnTo>
                  <a:cubicBezTo>
                    <a:pt x="21" y="83"/>
                    <a:pt x="21" y="88"/>
                    <a:pt x="21" y="94"/>
                  </a:cubicBezTo>
                  <a:cubicBezTo>
                    <a:pt x="21" y="124"/>
                    <a:pt x="32" y="150"/>
                    <a:pt x="53" y="150"/>
                  </a:cubicBezTo>
                  <a:cubicBezTo>
                    <a:pt x="73" y="150"/>
                    <a:pt x="78" y="130"/>
                    <a:pt x="78" y="114"/>
                  </a:cubicBezTo>
                  <a:cubicBezTo>
                    <a:pt x="78" y="94"/>
                    <a:pt x="68" y="73"/>
                    <a:pt x="48" y="73"/>
                  </a:cubicBezTo>
                  <a:cubicBezTo>
                    <a:pt x="37" y="73"/>
                    <a:pt x="26" y="78"/>
                    <a:pt x="21" y="78"/>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3" name="Freeform 339"/>
            <p:cNvSpPr>
              <a:spLocks noChangeArrowheads="1"/>
            </p:cNvSpPr>
            <p:nvPr/>
          </p:nvSpPr>
          <p:spPr bwMode="auto">
            <a:xfrm>
              <a:off x="9505518" y="8624233"/>
              <a:ext cx="103873" cy="255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8"/>
                <a:gd name="T1" fmla="*/ 33 h 152"/>
                <a:gd name="T2" fmla="*/ 0 w 68"/>
                <a:gd name="T3" fmla="*/ 33 h 152"/>
                <a:gd name="T4" fmla="*/ 0 w 68"/>
                <a:gd name="T5" fmla="*/ 32 h 152"/>
                <a:gd name="T6" fmla="*/ 5 w 68"/>
                <a:gd name="T7" fmla="*/ 27 h 152"/>
                <a:gd name="T8" fmla="*/ 5 w 68"/>
                <a:gd name="T9" fmla="*/ 7 h 152"/>
                <a:gd name="T10" fmla="*/ 3 w 68"/>
                <a:gd name="T11" fmla="*/ 3 h 152"/>
                <a:gd name="T12" fmla="*/ 0 w 68"/>
                <a:gd name="T13" fmla="*/ 3 h 152"/>
                <a:gd name="T14" fmla="*/ 0 w 68"/>
                <a:gd name="T15" fmla="*/ 2 h 152"/>
                <a:gd name="T16" fmla="*/ 9 w 68"/>
                <a:gd name="T17" fmla="*/ 0 h 152"/>
                <a:gd name="T18" fmla="*/ 9 w 68"/>
                <a:gd name="T19" fmla="*/ 27 h 152"/>
                <a:gd name="T20" fmla="*/ 14 w 68"/>
                <a:gd name="T21" fmla="*/ 32 h 152"/>
                <a:gd name="T22" fmla="*/ 14 w 68"/>
                <a:gd name="T23" fmla="*/ 33 h 152"/>
                <a:gd name="T24" fmla="*/ 0 w 68"/>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2">
                  <a:moveTo>
                    <a:pt x="0" y="151"/>
                  </a:moveTo>
                  <a:lnTo>
                    <a:pt x="0" y="151"/>
                  </a:lnTo>
                  <a:cubicBezTo>
                    <a:pt x="0" y="146"/>
                    <a:pt x="0" y="146"/>
                    <a:pt x="0" y="146"/>
                  </a:cubicBezTo>
                  <a:cubicBezTo>
                    <a:pt x="26" y="146"/>
                    <a:pt x="26" y="141"/>
                    <a:pt x="26" y="124"/>
                  </a:cubicBezTo>
                  <a:cubicBezTo>
                    <a:pt x="26" y="32"/>
                    <a:pt x="26" y="32"/>
                    <a:pt x="26" y="32"/>
                  </a:cubicBezTo>
                  <a:cubicBezTo>
                    <a:pt x="26" y="21"/>
                    <a:pt x="26" y="16"/>
                    <a:pt x="15" y="16"/>
                  </a:cubicBezTo>
                  <a:cubicBezTo>
                    <a:pt x="0" y="16"/>
                    <a:pt x="0" y="16"/>
                    <a:pt x="0" y="16"/>
                  </a:cubicBezTo>
                  <a:cubicBezTo>
                    <a:pt x="0" y="11"/>
                    <a:pt x="0" y="11"/>
                    <a:pt x="0" y="11"/>
                  </a:cubicBezTo>
                  <a:cubicBezTo>
                    <a:pt x="15" y="11"/>
                    <a:pt x="31" y="5"/>
                    <a:pt x="46" y="0"/>
                  </a:cubicBezTo>
                  <a:cubicBezTo>
                    <a:pt x="46" y="124"/>
                    <a:pt x="46" y="124"/>
                    <a:pt x="46" y="124"/>
                  </a:cubicBezTo>
                  <a:cubicBezTo>
                    <a:pt x="46" y="141"/>
                    <a:pt x="46" y="146"/>
                    <a:pt x="67" y="146"/>
                  </a:cubicBezTo>
                  <a:cubicBezTo>
                    <a:pt x="67" y="151"/>
                    <a:pt x="67" y="151"/>
                    <a:pt x="67"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4" name="Freeform 340"/>
            <p:cNvSpPr>
              <a:spLocks noChangeArrowheads="1"/>
            </p:cNvSpPr>
            <p:nvPr/>
          </p:nvSpPr>
          <p:spPr bwMode="auto">
            <a:xfrm>
              <a:off x="9689294" y="8624233"/>
              <a:ext cx="167795"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37 0 0"/>
                <a:gd name="G21" fmla="+- 37 0 0"/>
                <a:gd name="G22" fmla="+- 37 0 0"/>
                <a:gd name="G23" fmla="+- 26 0 0"/>
                <a:gd name="G24" fmla="+- 11 0 0"/>
                <a:gd name="G25" fmla="*/ 1 0 0"/>
                <a:gd name="G26" fmla="+- 1 0 0"/>
                <a:gd name="G27" fmla="+- 1 0 0"/>
                <a:gd name="G28" fmla="+- 1 0 0"/>
                <a:gd name="G29" fmla="+- 1 0 0"/>
                <a:gd name="T0" fmla="*/ 22 w 100"/>
                <a:gd name="T1" fmla="*/ 1 h 157"/>
                <a:gd name="T2" fmla="*/ 22 w 100"/>
                <a:gd name="T3" fmla="*/ 1 h 157"/>
                <a:gd name="T4" fmla="*/ 7 w 100"/>
                <a:gd name="T5" fmla="*/ 34 h 157"/>
                <a:gd name="T6" fmla="*/ 2 w 100"/>
                <a:gd name="T7" fmla="*/ 35 h 157"/>
                <a:gd name="T8" fmla="*/ 2 w 100"/>
                <a:gd name="T9" fmla="*/ 34 h 157"/>
                <a:gd name="T10" fmla="*/ 18 w 100"/>
                <a:gd name="T11" fmla="*/ 5 h 157"/>
                <a:gd name="T12" fmla="*/ 7 w 100"/>
                <a:gd name="T13" fmla="*/ 5 h 157"/>
                <a:gd name="T14" fmla="*/ 1 w 100"/>
                <a:gd name="T15" fmla="*/ 8 h 157"/>
                <a:gd name="T16" fmla="*/ 0 w 100"/>
                <a:gd name="T17" fmla="*/ 8 h 157"/>
                <a:gd name="T18" fmla="*/ 1 w 100"/>
                <a:gd name="T19" fmla="*/ 0 h 157"/>
                <a:gd name="T20" fmla="*/ 21 w 100"/>
                <a:gd name="T21" fmla="*/ 0 h 157"/>
                <a:gd name="T22" fmla="*/ 22 w 100"/>
                <a:gd name="T23" fmla="*/ 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7">
                  <a:moveTo>
                    <a:pt x="99" y="5"/>
                  </a:moveTo>
                  <a:lnTo>
                    <a:pt x="99" y="5"/>
                  </a:lnTo>
                  <a:cubicBezTo>
                    <a:pt x="73" y="52"/>
                    <a:pt x="53" y="104"/>
                    <a:pt x="31" y="151"/>
                  </a:cubicBezTo>
                  <a:cubicBezTo>
                    <a:pt x="11" y="156"/>
                    <a:pt x="11" y="156"/>
                    <a:pt x="11" y="156"/>
                  </a:cubicBezTo>
                  <a:cubicBezTo>
                    <a:pt x="11" y="151"/>
                    <a:pt x="11" y="151"/>
                    <a:pt x="11" y="151"/>
                  </a:cubicBezTo>
                  <a:cubicBezTo>
                    <a:pt x="36" y="114"/>
                    <a:pt x="63" y="63"/>
                    <a:pt x="84" y="21"/>
                  </a:cubicBezTo>
                  <a:cubicBezTo>
                    <a:pt x="31" y="21"/>
                    <a:pt x="31" y="21"/>
                    <a:pt x="31" y="21"/>
                  </a:cubicBezTo>
                  <a:cubicBezTo>
                    <a:pt x="16" y="21"/>
                    <a:pt x="11" y="21"/>
                    <a:pt x="6" y="37"/>
                  </a:cubicBezTo>
                  <a:cubicBezTo>
                    <a:pt x="0" y="37"/>
                    <a:pt x="0" y="37"/>
                    <a:pt x="0" y="37"/>
                  </a:cubicBezTo>
                  <a:cubicBezTo>
                    <a:pt x="0" y="26"/>
                    <a:pt x="0" y="11"/>
                    <a:pt x="6" y="0"/>
                  </a:cubicBezTo>
                  <a:cubicBezTo>
                    <a:pt x="94" y="0"/>
                    <a:pt x="94" y="0"/>
                    <a:pt x="94" y="0"/>
                  </a:cubicBezTo>
                  <a:lnTo>
                    <a:pt x="99" y="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5" name="Freeform 341"/>
            <p:cNvSpPr>
              <a:spLocks noChangeArrowheads="1"/>
            </p:cNvSpPr>
            <p:nvPr/>
          </p:nvSpPr>
          <p:spPr bwMode="auto">
            <a:xfrm>
              <a:off x="10328510" y="8624233"/>
              <a:ext cx="103873" cy="255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8"/>
                <a:gd name="T1" fmla="*/ 33 h 152"/>
                <a:gd name="T2" fmla="*/ 0 w 68"/>
                <a:gd name="T3" fmla="*/ 33 h 152"/>
                <a:gd name="T4" fmla="*/ 0 w 68"/>
                <a:gd name="T5" fmla="*/ 32 h 152"/>
                <a:gd name="T6" fmla="*/ 5 w 68"/>
                <a:gd name="T7" fmla="*/ 27 h 152"/>
                <a:gd name="T8" fmla="*/ 5 w 68"/>
                <a:gd name="T9" fmla="*/ 7 h 152"/>
                <a:gd name="T10" fmla="*/ 3 w 68"/>
                <a:gd name="T11" fmla="*/ 3 h 152"/>
                <a:gd name="T12" fmla="*/ 0 w 68"/>
                <a:gd name="T13" fmla="*/ 3 h 152"/>
                <a:gd name="T14" fmla="*/ 0 w 68"/>
                <a:gd name="T15" fmla="*/ 2 h 152"/>
                <a:gd name="T16" fmla="*/ 9 w 68"/>
                <a:gd name="T17" fmla="*/ 0 h 152"/>
                <a:gd name="T18" fmla="*/ 9 w 68"/>
                <a:gd name="T19" fmla="*/ 27 h 152"/>
                <a:gd name="T20" fmla="*/ 14 w 68"/>
                <a:gd name="T21" fmla="*/ 32 h 152"/>
                <a:gd name="T22" fmla="*/ 14 w 68"/>
                <a:gd name="T23" fmla="*/ 33 h 152"/>
                <a:gd name="T24" fmla="*/ 0 w 68"/>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2">
                  <a:moveTo>
                    <a:pt x="0" y="151"/>
                  </a:moveTo>
                  <a:lnTo>
                    <a:pt x="0" y="151"/>
                  </a:lnTo>
                  <a:cubicBezTo>
                    <a:pt x="0" y="146"/>
                    <a:pt x="0" y="146"/>
                    <a:pt x="0" y="146"/>
                  </a:cubicBezTo>
                  <a:cubicBezTo>
                    <a:pt x="26" y="146"/>
                    <a:pt x="26" y="141"/>
                    <a:pt x="26" y="124"/>
                  </a:cubicBezTo>
                  <a:cubicBezTo>
                    <a:pt x="26" y="32"/>
                    <a:pt x="26" y="32"/>
                    <a:pt x="26" y="32"/>
                  </a:cubicBezTo>
                  <a:cubicBezTo>
                    <a:pt x="26" y="21"/>
                    <a:pt x="26" y="16"/>
                    <a:pt x="15" y="16"/>
                  </a:cubicBezTo>
                  <a:cubicBezTo>
                    <a:pt x="0" y="16"/>
                    <a:pt x="0" y="16"/>
                    <a:pt x="0" y="16"/>
                  </a:cubicBezTo>
                  <a:cubicBezTo>
                    <a:pt x="0" y="11"/>
                    <a:pt x="0" y="11"/>
                    <a:pt x="0" y="11"/>
                  </a:cubicBezTo>
                  <a:cubicBezTo>
                    <a:pt x="15" y="11"/>
                    <a:pt x="31" y="5"/>
                    <a:pt x="46" y="0"/>
                  </a:cubicBezTo>
                  <a:cubicBezTo>
                    <a:pt x="46" y="124"/>
                    <a:pt x="46" y="124"/>
                    <a:pt x="46" y="124"/>
                  </a:cubicBezTo>
                  <a:cubicBezTo>
                    <a:pt x="46" y="141"/>
                    <a:pt x="46" y="146"/>
                    <a:pt x="67" y="146"/>
                  </a:cubicBezTo>
                  <a:cubicBezTo>
                    <a:pt x="67" y="151"/>
                    <a:pt x="67" y="151"/>
                    <a:pt x="67" y="151"/>
                  </a:cubicBezTo>
                  <a:lnTo>
                    <a:pt x="0" y="15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6" name="Freeform 342"/>
            <p:cNvSpPr>
              <a:spLocks noChangeArrowheads="1"/>
            </p:cNvSpPr>
            <p:nvPr/>
          </p:nvSpPr>
          <p:spPr bwMode="auto">
            <a:xfrm>
              <a:off x="10520276" y="8624233"/>
              <a:ext cx="151813"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1 0 0"/>
                <a:gd name="G16" fmla="+- 114 0 0"/>
                <a:gd name="G17" fmla="+- 104 0 0"/>
                <a:gd name="G18" fmla="+- 99 0 0"/>
                <a:gd name="G19" fmla="*/ 1 0 0"/>
                <a:gd name="T0" fmla="*/ 94 256 1"/>
                <a:gd name="T1" fmla="*/ 0 256 1"/>
                <a:gd name="G20" fmla="+- 0 T0 T1"/>
                <a:gd name="G21" fmla="cos G19 G20"/>
                <a:gd name="G22" fmla="*/ 1 0 0"/>
                <a:gd name="G23" fmla="+- 1 0 0"/>
                <a:gd name="G24" fmla="+- 1 0 0"/>
                <a:gd name="G25" fmla="*/ 1 0 0"/>
                <a:gd name="G26" fmla="+- 58 0 0"/>
                <a:gd name="G27" fmla="+- 37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7"/>
                <a:gd name="T4" fmla="*/ 19 w 94"/>
                <a:gd name="T5" fmla="*/ 8 h 157"/>
                <a:gd name="T6" fmla="*/ 17 w 94"/>
                <a:gd name="T7" fmla="*/ 12 h 157"/>
                <a:gd name="T8" fmla="*/ 13 w 94"/>
                <a:gd name="T9" fmla="*/ 15 h 157"/>
                <a:gd name="T10" fmla="*/ 20 w 94"/>
                <a:gd name="T11" fmla="*/ 25 h 157"/>
                <a:gd name="T12" fmla="*/ 10 w 94"/>
                <a:gd name="T13" fmla="*/ 35 h 157"/>
                <a:gd name="T14" fmla="*/ 0 w 94"/>
                <a:gd name="T15" fmla="*/ 25 h 157"/>
                <a:gd name="T16" fmla="*/ 2 w 94"/>
                <a:gd name="T17" fmla="*/ 21 h 157"/>
                <a:gd name="T18" fmla="*/ 6 w 94"/>
                <a:gd name="T19" fmla="*/ 17 h 157"/>
                <a:gd name="T20" fmla="*/ 1 w 94"/>
                <a:gd name="T21" fmla="*/ 8 h 157"/>
                <a:gd name="T22" fmla="*/ 10 w 94"/>
                <a:gd name="T23" fmla="*/ 0 h 157"/>
                <a:gd name="T24" fmla="*/ 19 w 94"/>
                <a:gd name="T25" fmla="*/ 8 h 157"/>
                <a:gd name="T26" fmla="*/ 15 w 94"/>
                <a:gd name="T27" fmla="*/ 27 h 157"/>
                <a:gd name="T28" fmla="*/ 15 w 94"/>
                <a:gd name="T29" fmla="*/ 27 h 157"/>
                <a:gd name="T30" fmla="*/ 8 w 94"/>
                <a:gd name="T31" fmla="*/ 17 h 157"/>
                <a:gd name="T32" fmla="*/ 4 w 94"/>
                <a:gd name="T33" fmla="*/ 25 h 157"/>
                <a:gd name="T34" fmla="*/ 10 w 94"/>
                <a:gd name="T35" fmla="*/ 33 h 157"/>
                <a:gd name="T36" fmla="*/ 15 w 94"/>
                <a:gd name="T37" fmla="*/ 27 h 157"/>
                <a:gd name="T38" fmla="*/ 4 w 94"/>
                <a:gd name="T39" fmla="*/ 7 h 157"/>
                <a:gd name="T40" fmla="*/ 4 w 94"/>
                <a:gd name="T41" fmla="*/ 7 h 157"/>
                <a:gd name="T42" fmla="*/ 12 w 94"/>
                <a:gd name="T43" fmla="*/ 15 h 157"/>
                <a:gd name="T44" fmla="*/ 14 w 94"/>
                <a:gd name="T45" fmla="*/ 8 h 157"/>
                <a:gd name="T46" fmla="*/ 10 w 94"/>
                <a:gd name="T47" fmla="*/ 1 h 157"/>
                <a:gd name="T48" fmla="*/ 4 w 94"/>
                <a:gd name="T49" fmla="*/ 7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7">
                  <a:moveTo>
                    <a:pt x="88" y="37"/>
                  </a:moveTo>
                  <a:lnTo>
                    <a:pt x="88" y="37"/>
                  </a:lnTo>
                  <a:cubicBezTo>
                    <a:pt x="88" y="42"/>
                    <a:pt x="83" y="47"/>
                    <a:pt x="78" y="52"/>
                  </a:cubicBezTo>
                  <a:cubicBezTo>
                    <a:pt x="78" y="58"/>
                    <a:pt x="72" y="63"/>
                    <a:pt x="61" y="68"/>
                  </a:cubicBezTo>
                  <a:cubicBezTo>
                    <a:pt x="78" y="78"/>
                    <a:pt x="93" y="88"/>
                    <a:pt x="93" y="114"/>
                  </a:cubicBezTo>
                  <a:cubicBezTo>
                    <a:pt x="93" y="141"/>
                    <a:pt x="66" y="156"/>
                    <a:pt x="46" y="156"/>
                  </a:cubicBezTo>
                  <a:cubicBezTo>
                    <a:pt x="20" y="156"/>
                    <a:pt x="0" y="141"/>
                    <a:pt x="0" y="114"/>
                  </a:cubicBezTo>
                  <a:cubicBezTo>
                    <a:pt x="0" y="104"/>
                    <a:pt x="5" y="99"/>
                    <a:pt x="10" y="94"/>
                  </a:cubicBezTo>
                  <a:cubicBezTo>
                    <a:pt x="15" y="88"/>
                    <a:pt x="20" y="83"/>
                    <a:pt x="30" y="78"/>
                  </a:cubicBezTo>
                  <a:cubicBezTo>
                    <a:pt x="15" y="68"/>
                    <a:pt x="5" y="58"/>
                    <a:pt x="5" y="37"/>
                  </a:cubicBezTo>
                  <a:cubicBezTo>
                    <a:pt x="5" y="21"/>
                    <a:pt x="20" y="0"/>
                    <a:pt x="46" y="0"/>
                  </a:cubicBezTo>
                  <a:cubicBezTo>
                    <a:pt x="72" y="0"/>
                    <a:pt x="88" y="16"/>
                    <a:pt x="88" y="37"/>
                  </a:cubicBezTo>
                  <a:close/>
                  <a:moveTo>
                    <a:pt x="72" y="119"/>
                  </a:moveTo>
                  <a:lnTo>
                    <a:pt x="72" y="119"/>
                  </a:lnTo>
                  <a:cubicBezTo>
                    <a:pt x="72" y="99"/>
                    <a:pt x="56" y="88"/>
                    <a:pt x="36" y="78"/>
                  </a:cubicBezTo>
                  <a:cubicBezTo>
                    <a:pt x="25" y="88"/>
                    <a:pt x="20" y="99"/>
                    <a:pt x="20" y="114"/>
                  </a:cubicBezTo>
                  <a:cubicBezTo>
                    <a:pt x="20" y="136"/>
                    <a:pt x="30" y="146"/>
                    <a:pt x="46" y="146"/>
                  </a:cubicBezTo>
                  <a:cubicBezTo>
                    <a:pt x="61" y="146"/>
                    <a:pt x="72" y="136"/>
                    <a:pt x="72" y="119"/>
                  </a:cubicBezTo>
                  <a:close/>
                  <a:moveTo>
                    <a:pt x="20" y="32"/>
                  </a:moveTo>
                  <a:lnTo>
                    <a:pt x="20" y="32"/>
                  </a:lnTo>
                  <a:cubicBezTo>
                    <a:pt x="20" y="52"/>
                    <a:pt x="36" y="58"/>
                    <a:pt x="56" y="68"/>
                  </a:cubicBezTo>
                  <a:cubicBezTo>
                    <a:pt x="61" y="58"/>
                    <a:pt x="66" y="52"/>
                    <a:pt x="66" y="37"/>
                  </a:cubicBezTo>
                  <a:cubicBezTo>
                    <a:pt x="66" y="16"/>
                    <a:pt x="56" y="5"/>
                    <a:pt x="46" y="5"/>
                  </a:cubicBezTo>
                  <a:cubicBezTo>
                    <a:pt x="30" y="5"/>
                    <a:pt x="20" y="21"/>
                    <a:pt x="20" y="32"/>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7" name="Freeform 343"/>
            <p:cNvSpPr>
              <a:spLocks noChangeArrowheads="1"/>
            </p:cNvSpPr>
            <p:nvPr/>
          </p:nvSpPr>
          <p:spPr bwMode="auto">
            <a:xfrm>
              <a:off x="11167483" y="8624233"/>
              <a:ext cx="95883" cy="255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3"/>
                <a:gd name="T1" fmla="*/ 33 h 152"/>
                <a:gd name="T2" fmla="*/ 0 w 63"/>
                <a:gd name="T3" fmla="*/ 33 h 152"/>
                <a:gd name="T4" fmla="*/ 0 w 63"/>
                <a:gd name="T5" fmla="*/ 32 h 152"/>
                <a:gd name="T6" fmla="*/ 4 w 63"/>
                <a:gd name="T7" fmla="*/ 27 h 152"/>
                <a:gd name="T8" fmla="*/ 4 w 63"/>
                <a:gd name="T9" fmla="*/ 7 h 152"/>
                <a:gd name="T10" fmla="*/ 2 w 63"/>
                <a:gd name="T11" fmla="*/ 3 h 152"/>
                <a:gd name="T12" fmla="*/ 0 w 63"/>
                <a:gd name="T13" fmla="*/ 3 h 152"/>
                <a:gd name="T14" fmla="*/ 0 w 63"/>
                <a:gd name="T15" fmla="*/ 2 h 152"/>
                <a:gd name="T16" fmla="*/ 8 w 63"/>
                <a:gd name="T17" fmla="*/ 0 h 152"/>
                <a:gd name="T18" fmla="*/ 8 w 63"/>
                <a:gd name="T19" fmla="*/ 27 h 152"/>
                <a:gd name="T20" fmla="*/ 13 w 63"/>
                <a:gd name="T21" fmla="*/ 32 h 152"/>
                <a:gd name="T22" fmla="*/ 13 w 63"/>
                <a:gd name="T23" fmla="*/ 33 h 152"/>
                <a:gd name="T24" fmla="*/ 0 w 63"/>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152">
                  <a:moveTo>
                    <a:pt x="0" y="151"/>
                  </a:moveTo>
                  <a:lnTo>
                    <a:pt x="0" y="151"/>
                  </a:lnTo>
                  <a:cubicBezTo>
                    <a:pt x="0" y="146"/>
                    <a:pt x="0" y="146"/>
                    <a:pt x="0" y="146"/>
                  </a:cubicBezTo>
                  <a:cubicBezTo>
                    <a:pt x="21" y="146"/>
                    <a:pt x="21" y="141"/>
                    <a:pt x="21" y="124"/>
                  </a:cubicBezTo>
                  <a:cubicBezTo>
                    <a:pt x="21" y="32"/>
                    <a:pt x="21" y="32"/>
                    <a:pt x="21" y="32"/>
                  </a:cubicBezTo>
                  <a:cubicBezTo>
                    <a:pt x="21" y="21"/>
                    <a:pt x="21" y="16"/>
                    <a:pt x="11" y="16"/>
                  </a:cubicBezTo>
                  <a:cubicBezTo>
                    <a:pt x="0" y="16"/>
                    <a:pt x="0" y="16"/>
                    <a:pt x="0" y="16"/>
                  </a:cubicBezTo>
                  <a:cubicBezTo>
                    <a:pt x="0" y="11"/>
                    <a:pt x="0" y="11"/>
                    <a:pt x="0" y="11"/>
                  </a:cubicBezTo>
                  <a:cubicBezTo>
                    <a:pt x="16" y="11"/>
                    <a:pt x="26" y="5"/>
                    <a:pt x="41" y="0"/>
                  </a:cubicBezTo>
                  <a:cubicBezTo>
                    <a:pt x="41" y="124"/>
                    <a:pt x="41" y="124"/>
                    <a:pt x="41" y="124"/>
                  </a:cubicBezTo>
                  <a:cubicBezTo>
                    <a:pt x="41" y="141"/>
                    <a:pt x="41" y="146"/>
                    <a:pt x="62" y="146"/>
                  </a:cubicBezTo>
                  <a:cubicBezTo>
                    <a:pt x="62" y="151"/>
                    <a:pt x="62" y="151"/>
                    <a:pt x="62" y="151"/>
                  </a:cubicBezTo>
                  <a:lnTo>
                    <a:pt x="0" y="151"/>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8" name="Freeform 344"/>
            <p:cNvSpPr>
              <a:spLocks noChangeArrowheads="1"/>
            </p:cNvSpPr>
            <p:nvPr/>
          </p:nvSpPr>
          <p:spPr bwMode="auto">
            <a:xfrm>
              <a:off x="11343267" y="8624233"/>
              <a:ext cx="151813" cy="271654"/>
            </a:xfrm>
            <a:custGeom>
              <a:avLst/>
              <a:gdLst>
                <a:gd name="G0" fmla="+- 1 0 0"/>
                <a:gd name="G1" fmla="+- 1 0 0"/>
                <a:gd name="G2" fmla="+- 1 0 0"/>
                <a:gd name="G3" fmla="+- 1 0 0"/>
                <a:gd name="G4" fmla="+- 1 0 0"/>
                <a:gd name="G5" fmla="+- 1 0 0"/>
                <a:gd name="G6" fmla="*/ 1 0 0"/>
                <a:gd name="T0" fmla="*/ 156 256 1"/>
                <a:gd name="T1" fmla="*/ 0 256 1"/>
                <a:gd name="G7" fmla="+- 0 T0 T1"/>
                <a:gd name="G8" fmla="cos G6 G7"/>
                <a:gd name="G9" fmla="+- 156 0 0"/>
                <a:gd name="G10" fmla="+- 151 0 0"/>
                <a:gd name="G11" fmla="+- 151 0 0"/>
                <a:gd name="G12" fmla="+- 151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2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0 w 94"/>
                <a:gd name="T3" fmla="*/ 13 h 157"/>
                <a:gd name="T4" fmla="*/ 20 w 94"/>
                <a:gd name="T5" fmla="*/ 13 h 157"/>
                <a:gd name="T6" fmla="*/ 8 w 94"/>
                <a:gd name="T7" fmla="*/ 34 h 157"/>
                <a:gd name="T8" fmla="*/ 1 w 94"/>
                <a:gd name="T9" fmla="*/ 35 h 157"/>
                <a:gd name="T10" fmla="*/ 1 w 94"/>
                <a:gd name="T11" fmla="*/ 34 h 157"/>
                <a:gd name="T12" fmla="*/ 16 w 94"/>
                <a:gd name="T13" fmla="*/ 19 h 157"/>
                <a:gd name="T14" fmla="*/ 12 w 94"/>
                <a:gd name="T15" fmla="*/ 21 h 157"/>
                <a:gd name="T16" fmla="*/ 9 w 94"/>
                <a:gd name="T17" fmla="*/ 21 h 157"/>
                <a:gd name="T18" fmla="*/ 0 w 94"/>
                <a:gd name="T19" fmla="*/ 12 h 157"/>
                <a:gd name="T20" fmla="*/ 10 w 94"/>
                <a:gd name="T21" fmla="*/ 0 h 157"/>
                <a:gd name="T22" fmla="*/ 20 w 94"/>
                <a:gd name="T23" fmla="*/ 13 h 157"/>
                <a:gd name="T24" fmla="*/ 4 w 94"/>
                <a:gd name="T25" fmla="*/ 9 h 157"/>
                <a:gd name="T26" fmla="*/ 4 w 94"/>
                <a:gd name="T27" fmla="*/ 9 h 157"/>
                <a:gd name="T28" fmla="*/ 11 w 94"/>
                <a:gd name="T29" fmla="*/ 19 h 157"/>
                <a:gd name="T30" fmla="*/ 16 w 94"/>
                <a:gd name="T31" fmla="*/ 16 h 157"/>
                <a:gd name="T32" fmla="*/ 16 w 94"/>
                <a:gd name="T33" fmla="*/ 13 h 157"/>
                <a:gd name="T34" fmla="*/ 9 w 94"/>
                <a:gd name="T35" fmla="*/ 1 h 157"/>
                <a:gd name="T36" fmla="*/ 4 w 94"/>
                <a:gd name="T37" fmla="*/ 9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157">
                  <a:moveTo>
                    <a:pt x="93" y="58"/>
                  </a:moveTo>
                  <a:lnTo>
                    <a:pt x="93" y="58"/>
                  </a:lnTo>
                  <a:cubicBezTo>
                    <a:pt x="93" y="104"/>
                    <a:pt x="73" y="136"/>
                    <a:pt x="36" y="151"/>
                  </a:cubicBezTo>
                  <a:cubicBezTo>
                    <a:pt x="25" y="156"/>
                    <a:pt x="10" y="156"/>
                    <a:pt x="5" y="156"/>
                  </a:cubicBezTo>
                  <a:cubicBezTo>
                    <a:pt x="5" y="151"/>
                    <a:pt x="5" y="151"/>
                    <a:pt x="5" y="151"/>
                  </a:cubicBezTo>
                  <a:cubicBezTo>
                    <a:pt x="36" y="146"/>
                    <a:pt x="61" y="119"/>
                    <a:pt x="73" y="83"/>
                  </a:cubicBezTo>
                  <a:cubicBezTo>
                    <a:pt x="56" y="94"/>
                    <a:pt x="56" y="94"/>
                    <a:pt x="56" y="94"/>
                  </a:cubicBezTo>
                  <a:cubicBezTo>
                    <a:pt x="51" y="94"/>
                    <a:pt x="46" y="94"/>
                    <a:pt x="41" y="94"/>
                  </a:cubicBezTo>
                  <a:cubicBezTo>
                    <a:pt x="15" y="94"/>
                    <a:pt x="0" y="78"/>
                    <a:pt x="0" y="52"/>
                  </a:cubicBezTo>
                  <a:cubicBezTo>
                    <a:pt x="0" y="26"/>
                    <a:pt x="15" y="0"/>
                    <a:pt x="46" y="0"/>
                  </a:cubicBezTo>
                  <a:cubicBezTo>
                    <a:pt x="78" y="0"/>
                    <a:pt x="93" y="26"/>
                    <a:pt x="93" y="58"/>
                  </a:cubicBezTo>
                  <a:close/>
                  <a:moveTo>
                    <a:pt x="20" y="42"/>
                  </a:moveTo>
                  <a:lnTo>
                    <a:pt x="20" y="42"/>
                  </a:lnTo>
                  <a:cubicBezTo>
                    <a:pt x="20" y="63"/>
                    <a:pt x="31" y="83"/>
                    <a:pt x="51" y="83"/>
                  </a:cubicBezTo>
                  <a:cubicBezTo>
                    <a:pt x="56" y="83"/>
                    <a:pt x="67" y="78"/>
                    <a:pt x="73" y="73"/>
                  </a:cubicBezTo>
                  <a:cubicBezTo>
                    <a:pt x="73" y="68"/>
                    <a:pt x="73" y="63"/>
                    <a:pt x="73" y="58"/>
                  </a:cubicBezTo>
                  <a:cubicBezTo>
                    <a:pt x="73" y="37"/>
                    <a:pt x="67" y="5"/>
                    <a:pt x="41" y="5"/>
                  </a:cubicBezTo>
                  <a:cubicBezTo>
                    <a:pt x="25" y="5"/>
                    <a:pt x="20" y="26"/>
                    <a:pt x="20" y="42"/>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39" name="Freeform 345"/>
            <p:cNvSpPr>
              <a:spLocks noChangeArrowheads="1"/>
            </p:cNvSpPr>
            <p:nvPr/>
          </p:nvSpPr>
          <p:spPr bwMode="auto">
            <a:xfrm>
              <a:off x="11950524" y="8624233"/>
              <a:ext cx="16779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2 w 100"/>
                <a:gd name="T3" fmla="*/ 26 h 152"/>
                <a:gd name="T4" fmla="*/ 22 w 100"/>
                <a:gd name="T5" fmla="*/ 26 h 152"/>
                <a:gd name="T6" fmla="*/ 19 w 100"/>
                <a:gd name="T7" fmla="*/ 33 h 152"/>
                <a:gd name="T8" fmla="*/ 0 w 100"/>
                <a:gd name="T9" fmla="*/ 33 h 152"/>
                <a:gd name="T10" fmla="*/ 0 w 100"/>
                <a:gd name="T11" fmla="*/ 32 h 152"/>
                <a:gd name="T12" fmla="*/ 9 w 100"/>
                <a:gd name="T13" fmla="*/ 23 h 152"/>
                <a:gd name="T14" fmla="*/ 15 w 100"/>
                <a:gd name="T15" fmla="*/ 10 h 152"/>
                <a:gd name="T16" fmla="*/ 9 w 100"/>
                <a:gd name="T17" fmla="*/ 3 h 152"/>
                <a:gd name="T18" fmla="*/ 2 w 100"/>
                <a:gd name="T19" fmla="*/ 8 h 152"/>
                <a:gd name="T20" fmla="*/ 0 w 100"/>
                <a:gd name="T21" fmla="*/ 7 h 152"/>
                <a:gd name="T22" fmla="*/ 4 w 100"/>
                <a:gd name="T23" fmla="*/ 3 h 152"/>
                <a:gd name="T24" fmla="*/ 10 w 100"/>
                <a:gd name="T25" fmla="*/ 0 h 152"/>
                <a:gd name="T26" fmla="*/ 19 w 100"/>
                <a:gd name="T27" fmla="*/ 9 h 152"/>
                <a:gd name="T28" fmla="*/ 13 w 100"/>
                <a:gd name="T29" fmla="*/ 21 h 152"/>
                <a:gd name="T30" fmla="*/ 5 w 100"/>
                <a:gd name="T31" fmla="*/ 30 h 152"/>
                <a:gd name="T32" fmla="*/ 15 w 100"/>
                <a:gd name="T33" fmla="*/ 30 h 152"/>
                <a:gd name="T34" fmla="*/ 20 w 100"/>
                <a:gd name="T35" fmla="*/ 26 h 152"/>
                <a:gd name="T36" fmla="*/ 22 w 100"/>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2">
                  <a:moveTo>
                    <a:pt x="99" y="119"/>
                  </a:moveTo>
                  <a:lnTo>
                    <a:pt x="99" y="119"/>
                  </a:lnTo>
                  <a:cubicBezTo>
                    <a:pt x="93" y="130"/>
                    <a:pt x="93" y="141"/>
                    <a:pt x="88" y="151"/>
                  </a:cubicBezTo>
                  <a:cubicBezTo>
                    <a:pt x="0" y="151"/>
                    <a:pt x="0" y="151"/>
                    <a:pt x="0" y="151"/>
                  </a:cubicBezTo>
                  <a:cubicBezTo>
                    <a:pt x="0" y="146"/>
                    <a:pt x="0" y="146"/>
                    <a:pt x="0" y="146"/>
                  </a:cubicBezTo>
                  <a:cubicBezTo>
                    <a:pt x="16" y="136"/>
                    <a:pt x="27" y="119"/>
                    <a:pt x="42" y="104"/>
                  </a:cubicBezTo>
                  <a:cubicBezTo>
                    <a:pt x="52" y="88"/>
                    <a:pt x="68" y="68"/>
                    <a:pt x="68" y="47"/>
                  </a:cubicBezTo>
                  <a:cubicBezTo>
                    <a:pt x="68" y="26"/>
                    <a:pt x="57" y="16"/>
                    <a:pt x="42" y="16"/>
                  </a:cubicBezTo>
                  <a:cubicBezTo>
                    <a:pt x="27" y="16"/>
                    <a:pt x="16" y="26"/>
                    <a:pt x="10" y="37"/>
                  </a:cubicBezTo>
                  <a:cubicBezTo>
                    <a:pt x="0" y="32"/>
                    <a:pt x="0" y="32"/>
                    <a:pt x="0" y="32"/>
                  </a:cubicBezTo>
                  <a:cubicBezTo>
                    <a:pt x="16" y="16"/>
                    <a:pt x="16" y="16"/>
                    <a:pt x="16" y="16"/>
                  </a:cubicBezTo>
                  <a:cubicBezTo>
                    <a:pt x="27" y="5"/>
                    <a:pt x="37" y="0"/>
                    <a:pt x="47" y="0"/>
                  </a:cubicBezTo>
                  <a:cubicBezTo>
                    <a:pt x="73" y="0"/>
                    <a:pt x="88" y="16"/>
                    <a:pt x="88" y="42"/>
                  </a:cubicBezTo>
                  <a:cubicBezTo>
                    <a:pt x="88" y="63"/>
                    <a:pt x="78" y="73"/>
                    <a:pt x="57" y="99"/>
                  </a:cubicBezTo>
                  <a:cubicBezTo>
                    <a:pt x="21" y="136"/>
                    <a:pt x="21" y="136"/>
                    <a:pt x="21" y="136"/>
                  </a:cubicBezTo>
                  <a:cubicBezTo>
                    <a:pt x="68" y="136"/>
                    <a:pt x="68" y="136"/>
                    <a:pt x="68" y="136"/>
                  </a:cubicBezTo>
                  <a:cubicBezTo>
                    <a:pt x="83" y="136"/>
                    <a:pt x="83" y="136"/>
                    <a:pt x="93" y="119"/>
                  </a:cubicBezTo>
                  <a:lnTo>
                    <a:pt x="99"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0" name="Freeform 346"/>
            <p:cNvSpPr>
              <a:spLocks noChangeArrowheads="1"/>
            </p:cNvSpPr>
            <p:nvPr/>
          </p:nvSpPr>
          <p:spPr bwMode="auto">
            <a:xfrm>
              <a:off x="12166260" y="8624233"/>
              <a:ext cx="159805" cy="271654"/>
            </a:xfrm>
            <a:custGeom>
              <a:avLst/>
              <a:gdLst>
                <a:gd name="G0" fmla="+- 1 0 0"/>
                <a:gd name="G1" fmla="+- 1 0 0"/>
                <a:gd name="G2" fmla="+- 1 0 0"/>
                <a:gd name="G3" fmla="+- 1 0 0"/>
                <a:gd name="G4" fmla="+- 1 0 0"/>
                <a:gd name="G5" fmla="*/ 1 0 0"/>
                <a:gd name="T0" fmla="*/ 156 256 1"/>
                <a:gd name="T1" fmla="*/ 0 256 1"/>
                <a:gd name="G6" fmla="+- 0 T0 T1"/>
                <a:gd name="G7" fmla="cos G5 G6"/>
                <a:gd name="G8" fmla="+- 114 0 0"/>
                <a:gd name="G9" fmla="+- 78 0 0"/>
                <a:gd name="G10" fmla="+- 42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1 w 99"/>
                <a:gd name="T3" fmla="*/ 17 h 157"/>
                <a:gd name="T4" fmla="*/ 21 w 99"/>
                <a:gd name="T5" fmla="*/ 17 h 157"/>
                <a:gd name="T6" fmla="*/ 10 w 99"/>
                <a:gd name="T7" fmla="*/ 35 h 157"/>
                <a:gd name="T8" fmla="*/ 0 w 99"/>
                <a:gd name="T9" fmla="*/ 17 h 157"/>
                <a:gd name="T10" fmla="*/ 10 w 99"/>
                <a:gd name="T11" fmla="*/ 0 h 157"/>
                <a:gd name="T12" fmla="*/ 21 w 99"/>
                <a:gd name="T13" fmla="*/ 17 h 157"/>
                <a:gd name="T14" fmla="*/ 4 w 99"/>
                <a:gd name="T15" fmla="*/ 17 h 157"/>
                <a:gd name="T16" fmla="*/ 4 w 99"/>
                <a:gd name="T17" fmla="*/ 17 h 157"/>
                <a:gd name="T18" fmla="*/ 10 w 99"/>
                <a:gd name="T19" fmla="*/ 33 h 157"/>
                <a:gd name="T20" fmla="*/ 15 w 99"/>
                <a:gd name="T21" fmla="*/ 17 h 157"/>
                <a:gd name="T22" fmla="*/ 10 w 99"/>
                <a:gd name="T23" fmla="*/ 1 h 157"/>
                <a:gd name="T24" fmla="*/ 4 w 99"/>
                <a:gd name="T25" fmla="*/ 17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57">
                  <a:moveTo>
                    <a:pt x="98" y="78"/>
                  </a:moveTo>
                  <a:lnTo>
                    <a:pt x="98" y="78"/>
                  </a:lnTo>
                  <a:cubicBezTo>
                    <a:pt x="98" y="114"/>
                    <a:pt x="82" y="156"/>
                    <a:pt x="46" y="156"/>
                  </a:cubicBezTo>
                  <a:cubicBezTo>
                    <a:pt x="10" y="156"/>
                    <a:pt x="0" y="114"/>
                    <a:pt x="0" y="78"/>
                  </a:cubicBezTo>
                  <a:cubicBezTo>
                    <a:pt x="0" y="42"/>
                    <a:pt x="10" y="0"/>
                    <a:pt x="46" y="0"/>
                  </a:cubicBezTo>
                  <a:cubicBezTo>
                    <a:pt x="82" y="0"/>
                    <a:pt x="98" y="42"/>
                    <a:pt x="98" y="78"/>
                  </a:cubicBezTo>
                  <a:close/>
                  <a:moveTo>
                    <a:pt x="20" y="78"/>
                  </a:moveTo>
                  <a:lnTo>
                    <a:pt x="20" y="78"/>
                  </a:lnTo>
                  <a:cubicBezTo>
                    <a:pt x="20" y="109"/>
                    <a:pt x="26" y="146"/>
                    <a:pt x="46" y="146"/>
                  </a:cubicBezTo>
                  <a:cubicBezTo>
                    <a:pt x="67" y="146"/>
                    <a:pt x="72" y="109"/>
                    <a:pt x="72" y="78"/>
                  </a:cubicBezTo>
                  <a:cubicBezTo>
                    <a:pt x="72" y="42"/>
                    <a:pt x="67" y="5"/>
                    <a:pt x="46" y="5"/>
                  </a:cubicBezTo>
                  <a:cubicBezTo>
                    <a:pt x="26" y="5"/>
                    <a:pt x="20" y="42"/>
                    <a:pt x="20"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1" name="Freeform 347"/>
            <p:cNvSpPr>
              <a:spLocks noChangeArrowheads="1"/>
            </p:cNvSpPr>
            <p:nvPr/>
          </p:nvSpPr>
          <p:spPr bwMode="auto">
            <a:xfrm>
              <a:off x="12781507" y="8624233"/>
              <a:ext cx="16779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2 0 0"/>
                <a:gd name="G24" fmla="+- 32 0 0"/>
                <a:gd name="G25" fmla="+- 32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2"/>
                <a:gd name="T2" fmla="*/ 22 w 100"/>
                <a:gd name="T3" fmla="*/ 26 h 152"/>
                <a:gd name="T4" fmla="*/ 19 w 100"/>
                <a:gd name="T5" fmla="*/ 33 h 152"/>
                <a:gd name="T6" fmla="*/ 0 w 100"/>
                <a:gd name="T7" fmla="*/ 33 h 152"/>
                <a:gd name="T8" fmla="*/ 0 w 100"/>
                <a:gd name="T9" fmla="*/ 32 h 152"/>
                <a:gd name="T10" fmla="*/ 9 w 100"/>
                <a:gd name="T11" fmla="*/ 23 h 152"/>
                <a:gd name="T12" fmla="*/ 15 w 100"/>
                <a:gd name="T13" fmla="*/ 10 h 152"/>
                <a:gd name="T14" fmla="*/ 9 w 100"/>
                <a:gd name="T15" fmla="*/ 3 h 152"/>
                <a:gd name="T16" fmla="*/ 2 w 100"/>
                <a:gd name="T17" fmla="*/ 8 h 152"/>
                <a:gd name="T18" fmla="*/ 1 w 100"/>
                <a:gd name="T19" fmla="*/ 7 h 152"/>
                <a:gd name="T20" fmla="*/ 4 w 100"/>
                <a:gd name="T21" fmla="*/ 3 h 152"/>
                <a:gd name="T22" fmla="*/ 11 w 100"/>
                <a:gd name="T23" fmla="*/ 0 h 152"/>
                <a:gd name="T24" fmla="*/ 19 w 100"/>
                <a:gd name="T25" fmla="*/ 9 h 152"/>
                <a:gd name="T26" fmla="*/ 13 w 100"/>
                <a:gd name="T27" fmla="*/ 21 h 152"/>
                <a:gd name="T28" fmla="*/ 6 w 100"/>
                <a:gd name="T29" fmla="*/ 30 h 152"/>
                <a:gd name="T30" fmla="*/ 15 w 100"/>
                <a:gd name="T31" fmla="*/ 30 h 152"/>
                <a:gd name="T32" fmla="*/ 21 w 100"/>
                <a:gd name="T33" fmla="*/ 26 h 152"/>
                <a:gd name="T34" fmla="*/ 22 w 100"/>
                <a:gd name="T35"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2">
                  <a:moveTo>
                    <a:pt x="99" y="119"/>
                  </a:moveTo>
                  <a:lnTo>
                    <a:pt x="99" y="119"/>
                  </a:lnTo>
                  <a:cubicBezTo>
                    <a:pt x="99" y="130"/>
                    <a:pt x="94" y="141"/>
                    <a:pt x="88" y="151"/>
                  </a:cubicBezTo>
                  <a:cubicBezTo>
                    <a:pt x="0" y="151"/>
                    <a:pt x="0" y="151"/>
                    <a:pt x="0" y="151"/>
                  </a:cubicBezTo>
                  <a:cubicBezTo>
                    <a:pt x="0" y="146"/>
                    <a:pt x="0" y="146"/>
                    <a:pt x="0" y="146"/>
                  </a:cubicBezTo>
                  <a:cubicBezTo>
                    <a:pt x="16" y="136"/>
                    <a:pt x="27" y="119"/>
                    <a:pt x="42" y="104"/>
                  </a:cubicBezTo>
                  <a:cubicBezTo>
                    <a:pt x="58" y="88"/>
                    <a:pt x="68" y="68"/>
                    <a:pt x="68" y="47"/>
                  </a:cubicBezTo>
                  <a:cubicBezTo>
                    <a:pt x="68" y="26"/>
                    <a:pt x="58" y="16"/>
                    <a:pt x="42" y="16"/>
                  </a:cubicBezTo>
                  <a:cubicBezTo>
                    <a:pt x="27" y="16"/>
                    <a:pt x="16" y="26"/>
                    <a:pt x="11" y="37"/>
                  </a:cubicBezTo>
                  <a:cubicBezTo>
                    <a:pt x="5" y="32"/>
                    <a:pt x="5" y="32"/>
                    <a:pt x="5" y="32"/>
                  </a:cubicBezTo>
                  <a:cubicBezTo>
                    <a:pt x="16" y="16"/>
                    <a:pt x="16" y="16"/>
                    <a:pt x="16" y="16"/>
                  </a:cubicBezTo>
                  <a:cubicBezTo>
                    <a:pt x="27" y="5"/>
                    <a:pt x="37" y="0"/>
                    <a:pt x="52" y="0"/>
                  </a:cubicBezTo>
                  <a:cubicBezTo>
                    <a:pt x="73" y="0"/>
                    <a:pt x="88" y="16"/>
                    <a:pt x="88" y="42"/>
                  </a:cubicBezTo>
                  <a:cubicBezTo>
                    <a:pt x="88" y="63"/>
                    <a:pt x="83" y="73"/>
                    <a:pt x="58" y="99"/>
                  </a:cubicBezTo>
                  <a:cubicBezTo>
                    <a:pt x="27" y="136"/>
                    <a:pt x="27" y="136"/>
                    <a:pt x="27" y="136"/>
                  </a:cubicBezTo>
                  <a:cubicBezTo>
                    <a:pt x="68" y="136"/>
                    <a:pt x="68" y="136"/>
                    <a:pt x="68" y="136"/>
                  </a:cubicBezTo>
                  <a:cubicBezTo>
                    <a:pt x="83" y="136"/>
                    <a:pt x="83" y="136"/>
                    <a:pt x="94" y="119"/>
                  </a:cubicBezTo>
                  <a:lnTo>
                    <a:pt x="99" y="119"/>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2" name="Freeform 348"/>
            <p:cNvSpPr>
              <a:spLocks noChangeArrowheads="1"/>
            </p:cNvSpPr>
            <p:nvPr/>
          </p:nvSpPr>
          <p:spPr bwMode="auto">
            <a:xfrm>
              <a:off x="13021213" y="8624233"/>
              <a:ext cx="103873" cy="255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8"/>
                <a:gd name="T1" fmla="*/ 33 h 152"/>
                <a:gd name="T2" fmla="*/ 0 w 68"/>
                <a:gd name="T3" fmla="*/ 33 h 152"/>
                <a:gd name="T4" fmla="*/ 0 w 68"/>
                <a:gd name="T5" fmla="*/ 32 h 152"/>
                <a:gd name="T6" fmla="*/ 5 w 68"/>
                <a:gd name="T7" fmla="*/ 27 h 152"/>
                <a:gd name="T8" fmla="*/ 5 w 68"/>
                <a:gd name="T9" fmla="*/ 7 h 152"/>
                <a:gd name="T10" fmla="*/ 2 w 68"/>
                <a:gd name="T11" fmla="*/ 3 h 152"/>
                <a:gd name="T12" fmla="*/ 0 w 68"/>
                <a:gd name="T13" fmla="*/ 3 h 152"/>
                <a:gd name="T14" fmla="*/ 0 w 68"/>
                <a:gd name="T15" fmla="*/ 2 h 152"/>
                <a:gd name="T16" fmla="*/ 9 w 68"/>
                <a:gd name="T17" fmla="*/ 0 h 152"/>
                <a:gd name="T18" fmla="*/ 9 w 68"/>
                <a:gd name="T19" fmla="*/ 27 h 152"/>
                <a:gd name="T20" fmla="*/ 14 w 68"/>
                <a:gd name="T21" fmla="*/ 32 h 152"/>
                <a:gd name="T22" fmla="*/ 14 w 68"/>
                <a:gd name="T23" fmla="*/ 33 h 152"/>
                <a:gd name="T24" fmla="*/ 0 w 68"/>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2">
                  <a:moveTo>
                    <a:pt x="0" y="151"/>
                  </a:moveTo>
                  <a:lnTo>
                    <a:pt x="0" y="151"/>
                  </a:lnTo>
                  <a:cubicBezTo>
                    <a:pt x="0" y="146"/>
                    <a:pt x="0" y="146"/>
                    <a:pt x="0" y="146"/>
                  </a:cubicBezTo>
                  <a:cubicBezTo>
                    <a:pt x="21" y="146"/>
                    <a:pt x="26" y="141"/>
                    <a:pt x="26" y="124"/>
                  </a:cubicBezTo>
                  <a:cubicBezTo>
                    <a:pt x="26" y="32"/>
                    <a:pt x="26" y="32"/>
                    <a:pt x="26" y="32"/>
                  </a:cubicBezTo>
                  <a:cubicBezTo>
                    <a:pt x="26" y="21"/>
                    <a:pt x="21" y="16"/>
                    <a:pt x="11" y="16"/>
                  </a:cubicBezTo>
                  <a:cubicBezTo>
                    <a:pt x="0" y="16"/>
                    <a:pt x="0" y="16"/>
                    <a:pt x="0" y="16"/>
                  </a:cubicBezTo>
                  <a:cubicBezTo>
                    <a:pt x="0" y="11"/>
                    <a:pt x="0" y="11"/>
                    <a:pt x="0" y="11"/>
                  </a:cubicBezTo>
                  <a:cubicBezTo>
                    <a:pt x="16" y="11"/>
                    <a:pt x="31" y="5"/>
                    <a:pt x="42" y="0"/>
                  </a:cubicBezTo>
                  <a:cubicBezTo>
                    <a:pt x="42" y="124"/>
                    <a:pt x="42" y="124"/>
                    <a:pt x="42" y="124"/>
                  </a:cubicBezTo>
                  <a:cubicBezTo>
                    <a:pt x="42" y="141"/>
                    <a:pt x="47" y="146"/>
                    <a:pt x="67" y="146"/>
                  </a:cubicBezTo>
                  <a:cubicBezTo>
                    <a:pt x="67" y="151"/>
                    <a:pt x="67" y="151"/>
                    <a:pt x="67" y="151"/>
                  </a:cubicBezTo>
                  <a:lnTo>
                    <a:pt x="0" y="151"/>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3" name="Freeform 349"/>
            <p:cNvSpPr>
              <a:spLocks noChangeArrowheads="1"/>
            </p:cNvSpPr>
            <p:nvPr/>
          </p:nvSpPr>
          <p:spPr bwMode="auto">
            <a:xfrm>
              <a:off x="13604499" y="8624233"/>
              <a:ext cx="16779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2"/>
                <a:gd name="T2" fmla="*/ 22 w 100"/>
                <a:gd name="T3" fmla="*/ 26 h 152"/>
                <a:gd name="T4" fmla="*/ 21 w 100"/>
                <a:gd name="T5" fmla="*/ 33 h 152"/>
                <a:gd name="T6" fmla="*/ 0 w 100"/>
                <a:gd name="T7" fmla="*/ 33 h 152"/>
                <a:gd name="T8" fmla="*/ 0 w 100"/>
                <a:gd name="T9" fmla="*/ 32 h 152"/>
                <a:gd name="T10" fmla="*/ 9 w 100"/>
                <a:gd name="T11" fmla="*/ 23 h 152"/>
                <a:gd name="T12" fmla="*/ 16 w 100"/>
                <a:gd name="T13" fmla="*/ 10 h 152"/>
                <a:gd name="T14" fmla="*/ 9 w 100"/>
                <a:gd name="T15" fmla="*/ 3 h 152"/>
                <a:gd name="T16" fmla="*/ 2 w 100"/>
                <a:gd name="T17" fmla="*/ 8 h 152"/>
                <a:gd name="T18" fmla="*/ 1 w 100"/>
                <a:gd name="T19" fmla="*/ 7 h 152"/>
                <a:gd name="T20" fmla="*/ 4 w 100"/>
                <a:gd name="T21" fmla="*/ 3 h 152"/>
                <a:gd name="T22" fmla="*/ 12 w 100"/>
                <a:gd name="T23" fmla="*/ 0 h 152"/>
                <a:gd name="T24" fmla="*/ 20 w 100"/>
                <a:gd name="T25" fmla="*/ 9 h 152"/>
                <a:gd name="T26" fmla="*/ 13 w 100"/>
                <a:gd name="T27" fmla="*/ 21 h 152"/>
                <a:gd name="T28" fmla="*/ 6 w 100"/>
                <a:gd name="T29" fmla="*/ 30 h 152"/>
                <a:gd name="T30" fmla="*/ 15 w 100"/>
                <a:gd name="T31" fmla="*/ 30 h 152"/>
                <a:gd name="T32" fmla="*/ 21 w 100"/>
                <a:gd name="T33" fmla="*/ 26 h 152"/>
                <a:gd name="T34" fmla="*/ 22 w 100"/>
                <a:gd name="T35"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2">
                  <a:moveTo>
                    <a:pt x="99" y="119"/>
                  </a:moveTo>
                  <a:lnTo>
                    <a:pt x="99" y="119"/>
                  </a:lnTo>
                  <a:cubicBezTo>
                    <a:pt x="99" y="130"/>
                    <a:pt x="94" y="141"/>
                    <a:pt x="94" y="151"/>
                  </a:cubicBezTo>
                  <a:cubicBezTo>
                    <a:pt x="0" y="151"/>
                    <a:pt x="0" y="151"/>
                    <a:pt x="0" y="151"/>
                  </a:cubicBezTo>
                  <a:cubicBezTo>
                    <a:pt x="0" y="146"/>
                    <a:pt x="0" y="146"/>
                    <a:pt x="0" y="146"/>
                  </a:cubicBezTo>
                  <a:cubicBezTo>
                    <a:pt x="16" y="136"/>
                    <a:pt x="26" y="119"/>
                    <a:pt x="41" y="104"/>
                  </a:cubicBezTo>
                  <a:cubicBezTo>
                    <a:pt x="58" y="88"/>
                    <a:pt x="73" y="68"/>
                    <a:pt x="73" y="47"/>
                  </a:cubicBezTo>
                  <a:cubicBezTo>
                    <a:pt x="73" y="26"/>
                    <a:pt x="58" y="16"/>
                    <a:pt x="41" y="16"/>
                  </a:cubicBezTo>
                  <a:cubicBezTo>
                    <a:pt x="26" y="16"/>
                    <a:pt x="16" y="26"/>
                    <a:pt x="11" y="37"/>
                  </a:cubicBezTo>
                  <a:cubicBezTo>
                    <a:pt x="6" y="32"/>
                    <a:pt x="6" y="32"/>
                    <a:pt x="6" y="32"/>
                  </a:cubicBezTo>
                  <a:cubicBezTo>
                    <a:pt x="16" y="16"/>
                    <a:pt x="16" y="16"/>
                    <a:pt x="16" y="16"/>
                  </a:cubicBezTo>
                  <a:cubicBezTo>
                    <a:pt x="26" y="5"/>
                    <a:pt x="36" y="0"/>
                    <a:pt x="53" y="0"/>
                  </a:cubicBezTo>
                  <a:cubicBezTo>
                    <a:pt x="73" y="0"/>
                    <a:pt x="89" y="16"/>
                    <a:pt x="89" y="42"/>
                  </a:cubicBezTo>
                  <a:cubicBezTo>
                    <a:pt x="89" y="63"/>
                    <a:pt x="83" y="73"/>
                    <a:pt x="58" y="99"/>
                  </a:cubicBezTo>
                  <a:cubicBezTo>
                    <a:pt x="26" y="136"/>
                    <a:pt x="26" y="136"/>
                    <a:pt x="26" y="136"/>
                  </a:cubicBezTo>
                  <a:cubicBezTo>
                    <a:pt x="68" y="136"/>
                    <a:pt x="68" y="136"/>
                    <a:pt x="68" y="136"/>
                  </a:cubicBezTo>
                  <a:cubicBezTo>
                    <a:pt x="83" y="136"/>
                    <a:pt x="83" y="136"/>
                    <a:pt x="94" y="119"/>
                  </a:cubicBezTo>
                  <a:lnTo>
                    <a:pt x="99"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4" name="Freeform 350"/>
            <p:cNvSpPr>
              <a:spLocks noChangeArrowheads="1"/>
            </p:cNvSpPr>
            <p:nvPr/>
          </p:nvSpPr>
          <p:spPr bwMode="auto">
            <a:xfrm>
              <a:off x="13820234" y="8624233"/>
              <a:ext cx="16779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37 0 0"/>
                <a:gd name="G23" fmla="+- 32 0 0"/>
                <a:gd name="G24" fmla="+- 32 0 0"/>
                <a:gd name="G25" fmla="+- 32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2"/>
                <a:gd name="T2" fmla="*/ 22 w 100"/>
                <a:gd name="T3" fmla="*/ 26 h 152"/>
                <a:gd name="T4" fmla="*/ 19 w 100"/>
                <a:gd name="T5" fmla="*/ 33 h 152"/>
                <a:gd name="T6" fmla="*/ 0 w 100"/>
                <a:gd name="T7" fmla="*/ 33 h 152"/>
                <a:gd name="T8" fmla="*/ 0 w 100"/>
                <a:gd name="T9" fmla="*/ 32 h 152"/>
                <a:gd name="T10" fmla="*/ 8 w 100"/>
                <a:gd name="T11" fmla="*/ 23 h 152"/>
                <a:gd name="T12" fmla="*/ 15 w 100"/>
                <a:gd name="T13" fmla="*/ 10 h 152"/>
                <a:gd name="T14" fmla="*/ 8 w 100"/>
                <a:gd name="T15" fmla="*/ 3 h 152"/>
                <a:gd name="T16" fmla="*/ 1 w 100"/>
                <a:gd name="T17" fmla="*/ 8 h 152"/>
                <a:gd name="T18" fmla="*/ 0 w 100"/>
                <a:gd name="T19" fmla="*/ 7 h 152"/>
                <a:gd name="T20" fmla="*/ 4 w 100"/>
                <a:gd name="T21" fmla="*/ 3 h 152"/>
                <a:gd name="T22" fmla="*/ 10 w 100"/>
                <a:gd name="T23" fmla="*/ 0 h 152"/>
                <a:gd name="T24" fmla="*/ 19 w 100"/>
                <a:gd name="T25" fmla="*/ 9 h 152"/>
                <a:gd name="T26" fmla="*/ 13 w 100"/>
                <a:gd name="T27" fmla="*/ 21 h 152"/>
                <a:gd name="T28" fmla="*/ 5 w 100"/>
                <a:gd name="T29" fmla="*/ 30 h 152"/>
                <a:gd name="T30" fmla="*/ 15 w 100"/>
                <a:gd name="T31" fmla="*/ 30 h 152"/>
                <a:gd name="T32" fmla="*/ 19 w 100"/>
                <a:gd name="T33" fmla="*/ 26 h 152"/>
                <a:gd name="T34" fmla="*/ 22 w 100"/>
                <a:gd name="T35"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2">
                  <a:moveTo>
                    <a:pt x="99" y="119"/>
                  </a:moveTo>
                  <a:lnTo>
                    <a:pt x="99" y="119"/>
                  </a:lnTo>
                  <a:cubicBezTo>
                    <a:pt x="94" y="130"/>
                    <a:pt x="88" y="141"/>
                    <a:pt x="88" y="151"/>
                  </a:cubicBezTo>
                  <a:cubicBezTo>
                    <a:pt x="0" y="151"/>
                    <a:pt x="0" y="151"/>
                    <a:pt x="0" y="151"/>
                  </a:cubicBezTo>
                  <a:cubicBezTo>
                    <a:pt x="0" y="146"/>
                    <a:pt x="0" y="146"/>
                    <a:pt x="0" y="146"/>
                  </a:cubicBezTo>
                  <a:cubicBezTo>
                    <a:pt x="11" y="136"/>
                    <a:pt x="27" y="119"/>
                    <a:pt x="37" y="104"/>
                  </a:cubicBezTo>
                  <a:cubicBezTo>
                    <a:pt x="53" y="88"/>
                    <a:pt x="68" y="68"/>
                    <a:pt x="68" y="47"/>
                  </a:cubicBezTo>
                  <a:cubicBezTo>
                    <a:pt x="68" y="26"/>
                    <a:pt x="58" y="16"/>
                    <a:pt x="37" y="16"/>
                  </a:cubicBezTo>
                  <a:cubicBezTo>
                    <a:pt x="22" y="16"/>
                    <a:pt x="11" y="26"/>
                    <a:pt x="5" y="37"/>
                  </a:cubicBezTo>
                  <a:cubicBezTo>
                    <a:pt x="0" y="32"/>
                    <a:pt x="0" y="32"/>
                    <a:pt x="0" y="32"/>
                  </a:cubicBezTo>
                  <a:cubicBezTo>
                    <a:pt x="17" y="16"/>
                    <a:pt x="17" y="16"/>
                    <a:pt x="17" y="16"/>
                  </a:cubicBezTo>
                  <a:cubicBezTo>
                    <a:pt x="22" y="5"/>
                    <a:pt x="32" y="0"/>
                    <a:pt x="47" y="0"/>
                  </a:cubicBezTo>
                  <a:cubicBezTo>
                    <a:pt x="68" y="0"/>
                    <a:pt x="88" y="16"/>
                    <a:pt x="88" y="42"/>
                  </a:cubicBezTo>
                  <a:cubicBezTo>
                    <a:pt x="88" y="63"/>
                    <a:pt x="78" y="73"/>
                    <a:pt x="58" y="99"/>
                  </a:cubicBezTo>
                  <a:cubicBezTo>
                    <a:pt x="22" y="136"/>
                    <a:pt x="22" y="136"/>
                    <a:pt x="22" y="136"/>
                  </a:cubicBezTo>
                  <a:cubicBezTo>
                    <a:pt x="68" y="136"/>
                    <a:pt x="68" y="136"/>
                    <a:pt x="68" y="136"/>
                  </a:cubicBezTo>
                  <a:cubicBezTo>
                    <a:pt x="78" y="136"/>
                    <a:pt x="83" y="136"/>
                    <a:pt x="88" y="119"/>
                  </a:cubicBezTo>
                  <a:lnTo>
                    <a:pt x="99"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5" name="Freeform 351"/>
            <p:cNvSpPr>
              <a:spLocks noChangeArrowheads="1"/>
            </p:cNvSpPr>
            <p:nvPr/>
          </p:nvSpPr>
          <p:spPr bwMode="auto">
            <a:xfrm>
              <a:off x="14435481" y="8624233"/>
              <a:ext cx="15980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2"/>
                <a:gd name="T4" fmla="*/ 21 w 99"/>
                <a:gd name="T5" fmla="*/ 26 h 152"/>
                <a:gd name="T6" fmla="*/ 20 w 99"/>
                <a:gd name="T7" fmla="*/ 33 h 152"/>
                <a:gd name="T8" fmla="*/ 0 w 99"/>
                <a:gd name="T9" fmla="*/ 33 h 152"/>
                <a:gd name="T10" fmla="*/ 0 w 99"/>
                <a:gd name="T11" fmla="*/ 32 h 152"/>
                <a:gd name="T12" fmla="*/ 9 w 99"/>
                <a:gd name="T13" fmla="*/ 23 h 152"/>
                <a:gd name="T14" fmla="*/ 15 w 99"/>
                <a:gd name="T15" fmla="*/ 10 h 152"/>
                <a:gd name="T16" fmla="*/ 9 w 99"/>
                <a:gd name="T17" fmla="*/ 3 h 152"/>
                <a:gd name="T18" fmla="*/ 2 w 99"/>
                <a:gd name="T19" fmla="*/ 8 h 152"/>
                <a:gd name="T20" fmla="*/ 1 w 99"/>
                <a:gd name="T21" fmla="*/ 7 h 152"/>
                <a:gd name="T22" fmla="*/ 3 w 99"/>
                <a:gd name="T23" fmla="*/ 3 h 152"/>
                <a:gd name="T24" fmla="*/ 11 w 99"/>
                <a:gd name="T25" fmla="*/ 0 h 152"/>
                <a:gd name="T26" fmla="*/ 19 w 99"/>
                <a:gd name="T27" fmla="*/ 9 h 152"/>
                <a:gd name="T28" fmla="*/ 12 w 99"/>
                <a:gd name="T29" fmla="*/ 21 h 152"/>
                <a:gd name="T30" fmla="*/ 5 w 99"/>
                <a:gd name="T31" fmla="*/ 30 h 152"/>
                <a:gd name="T32" fmla="*/ 14 w 99"/>
                <a:gd name="T33" fmla="*/ 30 h 152"/>
                <a:gd name="T34" fmla="*/ 20 w 99"/>
                <a:gd name="T35" fmla="*/ 26 h 152"/>
                <a:gd name="T36" fmla="*/ 21 w 99"/>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2">
                  <a:moveTo>
                    <a:pt x="98" y="119"/>
                  </a:moveTo>
                  <a:lnTo>
                    <a:pt x="98" y="119"/>
                  </a:lnTo>
                  <a:cubicBezTo>
                    <a:pt x="98" y="130"/>
                    <a:pt x="93" y="141"/>
                    <a:pt x="93" y="151"/>
                  </a:cubicBezTo>
                  <a:cubicBezTo>
                    <a:pt x="0" y="151"/>
                    <a:pt x="0" y="151"/>
                    <a:pt x="0" y="151"/>
                  </a:cubicBezTo>
                  <a:cubicBezTo>
                    <a:pt x="0" y="146"/>
                    <a:pt x="0" y="146"/>
                    <a:pt x="0" y="146"/>
                  </a:cubicBezTo>
                  <a:cubicBezTo>
                    <a:pt x="15" y="136"/>
                    <a:pt x="25" y="119"/>
                    <a:pt x="41" y="104"/>
                  </a:cubicBezTo>
                  <a:cubicBezTo>
                    <a:pt x="57" y="88"/>
                    <a:pt x="72" y="68"/>
                    <a:pt x="72" y="47"/>
                  </a:cubicBezTo>
                  <a:cubicBezTo>
                    <a:pt x="72" y="26"/>
                    <a:pt x="62" y="16"/>
                    <a:pt x="41" y="16"/>
                  </a:cubicBezTo>
                  <a:cubicBezTo>
                    <a:pt x="25" y="16"/>
                    <a:pt x="15" y="26"/>
                    <a:pt x="10" y="37"/>
                  </a:cubicBezTo>
                  <a:cubicBezTo>
                    <a:pt x="5" y="32"/>
                    <a:pt x="5" y="32"/>
                    <a:pt x="5" y="32"/>
                  </a:cubicBezTo>
                  <a:cubicBezTo>
                    <a:pt x="15" y="16"/>
                    <a:pt x="15" y="16"/>
                    <a:pt x="15" y="16"/>
                  </a:cubicBezTo>
                  <a:cubicBezTo>
                    <a:pt x="25" y="5"/>
                    <a:pt x="35" y="0"/>
                    <a:pt x="52" y="0"/>
                  </a:cubicBezTo>
                  <a:cubicBezTo>
                    <a:pt x="72" y="0"/>
                    <a:pt x="88" y="16"/>
                    <a:pt x="88" y="42"/>
                  </a:cubicBezTo>
                  <a:cubicBezTo>
                    <a:pt x="88" y="63"/>
                    <a:pt x="83" y="73"/>
                    <a:pt x="57" y="99"/>
                  </a:cubicBezTo>
                  <a:cubicBezTo>
                    <a:pt x="25" y="136"/>
                    <a:pt x="25" y="136"/>
                    <a:pt x="25" y="136"/>
                  </a:cubicBezTo>
                  <a:cubicBezTo>
                    <a:pt x="67" y="136"/>
                    <a:pt x="67" y="136"/>
                    <a:pt x="67" y="136"/>
                  </a:cubicBezTo>
                  <a:cubicBezTo>
                    <a:pt x="83" y="136"/>
                    <a:pt x="88" y="136"/>
                    <a:pt x="93"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6" name="Freeform 352"/>
            <p:cNvSpPr>
              <a:spLocks noChangeArrowheads="1"/>
            </p:cNvSpPr>
            <p:nvPr/>
          </p:nvSpPr>
          <p:spPr bwMode="auto">
            <a:xfrm>
              <a:off x="14643227" y="8624233"/>
              <a:ext cx="159805"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46 0 0"/>
                <a:gd name="G28" fmla="+- 141 0 0"/>
                <a:gd name="G29" fmla="+- 141 0 0"/>
                <a:gd name="G30" fmla="+- 136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T0" fmla="*/ 1 w 95"/>
                <a:gd name="T1" fmla="*/ 6 h 157"/>
                <a:gd name="T2" fmla="*/ 1 w 95"/>
                <a:gd name="T3" fmla="*/ 6 h 157"/>
                <a:gd name="T4" fmla="*/ 4 w 95"/>
                <a:gd name="T5" fmla="*/ 2 h 157"/>
                <a:gd name="T6" fmla="*/ 11 w 95"/>
                <a:gd name="T7" fmla="*/ 0 h 157"/>
                <a:gd name="T8" fmla="*/ 18 w 95"/>
                <a:gd name="T9" fmla="*/ 7 h 157"/>
                <a:gd name="T10" fmla="*/ 17 w 95"/>
                <a:gd name="T11" fmla="*/ 10 h 157"/>
                <a:gd name="T12" fmla="*/ 13 w 95"/>
                <a:gd name="T13" fmla="*/ 14 h 157"/>
                <a:gd name="T14" fmla="*/ 13 w 95"/>
                <a:gd name="T15" fmla="*/ 14 h 157"/>
                <a:gd name="T16" fmla="*/ 21 w 95"/>
                <a:gd name="T17" fmla="*/ 22 h 157"/>
                <a:gd name="T18" fmla="*/ 7 w 95"/>
                <a:gd name="T19" fmla="*/ 35 h 157"/>
                <a:gd name="T20" fmla="*/ 1 w 95"/>
                <a:gd name="T21" fmla="*/ 33 h 157"/>
                <a:gd name="T22" fmla="*/ 0 w 95"/>
                <a:gd name="T23" fmla="*/ 31 h 157"/>
                <a:gd name="T24" fmla="*/ 1 w 95"/>
                <a:gd name="T25" fmla="*/ 29 h 157"/>
                <a:gd name="T26" fmla="*/ 2 w 95"/>
                <a:gd name="T27" fmla="*/ 29 h 157"/>
                <a:gd name="T28" fmla="*/ 9 w 95"/>
                <a:gd name="T29" fmla="*/ 33 h 157"/>
                <a:gd name="T30" fmla="*/ 16 w 95"/>
                <a:gd name="T31" fmla="*/ 23 h 157"/>
                <a:gd name="T32" fmla="*/ 9 w 95"/>
                <a:gd name="T33" fmla="*/ 16 h 157"/>
                <a:gd name="T34" fmla="*/ 6 w 95"/>
                <a:gd name="T35" fmla="*/ 17 h 157"/>
                <a:gd name="T36" fmla="*/ 6 w 95"/>
                <a:gd name="T37" fmla="*/ 16 h 157"/>
                <a:gd name="T38" fmla="*/ 14 w 95"/>
                <a:gd name="T39" fmla="*/ 8 h 157"/>
                <a:gd name="T40" fmla="*/ 9 w 95"/>
                <a:gd name="T41" fmla="*/ 4 h 157"/>
                <a:gd name="T42" fmla="*/ 2 w 95"/>
                <a:gd name="T43" fmla="*/ 7 h 157"/>
                <a:gd name="T44" fmla="*/ 1 w 95"/>
                <a:gd name="T45"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7">
                  <a:moveTo>
                    <a:pt x="6" y="26"/>
                  </a:moveTo>
                  <a:lnTo>
                    <a:pt x="6" y="26"/>
                  </a:lnTo>
                  <a:cubicBezTo>
                    <a:pt x="16" y="11"/>
                    <a:pt x="16" y="11"/>
                    <a:pt x="16" y="11"/>
                  </a:cubicBezTo>
                  <a:cubicBezTo>
                    <a:pt x="21" y="5"/>
                    <a:pt x="37" y="0"/>
                    <a:pt x="48" y="0"/>
                  </a:cubicBezTo>
                  <a:cubicBezTo>
                    <a:pt x="68" y="0"/>
                    <a:pt x="83" y="11"/>
                    <a:pt x="83" y="32"/>
                  </a:cubicBezTo>
                  <a:cubicBezTo>
                    <a:pt x="83" y="37"/>
                    <a:pt x="78" y="42"/>
                    <a:pt x="78" y="47"/>
                  </a:cubicBezTo>
                  <a:cubicBezTo>
                    <a:pt x="73" y="52"/>
                    <a:pt x="68" y="58"/>
                    <a:pt x="58" y="63"/>
                  </a:cubicBezTo>
                  <a:cubicBezTo>
                    <a:pt x="78" y="68"/>
                    <a:pt x="94" y="83"/>
                    <a:pt x="94" y="99"/>
                  </a:cubicBezTo>
                  <a:cubicBezTo>
                    <a:pt x="94" y="141"/>
                    <a:pt x="48" y="156"/>
                    <a:pt x="32" y="156"/>
                  </a:cubicBezTo>
                  <a:cubicBezTo>
                    <a:pt x="21" y="156"/>
                    <a:pt x="11" y="151"/>
                    <a:pt x="6" y="146"/>
                  </a:cubicBezTo>
                  <a:cubicBezTo>
                    <a:pt x="0" y="146"/>
                    <a:pt x="0" y="141"/>
                    <a:pt x="0" y="141"/>
                  </a:cubicBezTo>
                  <a:cubicBezTo>
                    <a:pt x="0" y="136"/>
                    <a:pt x="6" y="130"/>
                    <a:pt x="6" y="130"/>
                  </a:cubicBezTo>
                  <a:cubicBezTo>
                    <a:pt x="11" y="130"/>
                    <a:pt x="11" y="130"/>
                    <a:pt x="11" y="130"/>
                  </a:cubicBezTo>
                  <a:cubicBezTo>
                    <a:pt x="21" y="136"/>
                    <a:pt x="32" y="146"/>
                    <a:pt x="42" y="146"/>
                  </a:cubicBezTo>
                  <a:cubicBezTo>
                    <a:pt x="63" y="146"/>
                    <a:pt x="73" y="130"/>
                    <a:pt x="73" y="104"/>
                  </a:cubicBezTo>
                  <a:cubicBezTo>
                    <a:pt x="73" y="83"/>
                    <a:pt x="58" y="73"/>
                    <a:pt x="42" y="73"/>
                  </a:cubicBezTo>
                  <a:cubicBezTo>
                    <a:pt x="37" y="73"/>
                    <a:pt x="32" y="78"/>
                    <a:pt x="26" y="78"/>
                  </a:cubicBezTo>
                  <a:cubicBezTo>
                    <a:pt x="26" y="73"/>
                    <a:pt x="26" y="73"/>
                    <a:pt x="26" y="73"/>
                  </a:cubicBezTo>
                  <a:cubicBezTo>
                    <a:pt x="48" y="63"/>
                    <a:pt x="63" y="52"/>
                    <a:pt x="63" y="37"/>
                  </a:cubicBezTo>
                  <a:cubicBezTo>
                    <a:pt x="63" y="21"/>
                    <a:pt x="53" y="16"/>
                    <a:pt x="42" y="16"/>
                  </a:cubicBezTo>
                  <a:cubicBezTo>
                    <a:pt x="26" y="16"/>
                    <a:pt x="16" y="26"/>
                    <a:pt x="11" y="32"/>
                  </a:cubicBezTo>
                  <a:lnTo>
                    <a:pt x="6" y="2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7" name="Freeform 353"/>
            <p:cNvSpPr>
              <a:spLocks noChangeArrowheads="1"/>
            </p:cNvSpPr>
            <p:nvPr/>
          </p:nvSpPr>
          <p:spPr bwMode="auto">
            <a:xfrm>
              <a:off x="9473557" y="9343319"/>
              <a:ext cx="159805" cy="271654"/>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2 256 1"/>
                <a:gd name="T3" fmla="*/ 0 256 1"/>
                <a:gd name="G24" fmla="+- 0 T2 T3"/>
                <a:gd name="G25" fmla="cos G23 G24"/>
                <a:gd name="G26" fmla="+- 42 0 0"/>
                <a:gd name="G27" fmla="+- 37 0 0"/>
                <a:gd name="G28" fmla="+- 37 0 0"/>
                <a:gd name="G29" fmla="+- 37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8 h 157"/>
                <a:gd name="T6" fmla="*/ 21 w 99"/>
                <a:gd name="T7" fmla="*/ 28 h 157"/>
                <a:gd name="T8" fmla="*/ 19 w 99"/>
                <a:gd name="T9" fmla="*/ 35 h 157"/>
                <a:gd name="T10" fmla="*/ 0 w 99"/>
                <a:gd name="T11" fmla="*/ 35 h 157"/>
                <a:gd name="T12" fmla="*/ 0 w 99"/>
                <a:gd name="T13" fmla="*/ 34 h 157"/>
                <a:gd name="T14" fmla="*/ 7 w 99"/>
                <a:gd name="T15" fmla="*/ 25 h 157"/>
                <a:gd name="T16" fmla="*/ 14 w 99"/>
                <a:gd name="T17" fmla="*/ 12 h 157"/>
                <a:gd name="T18" fmla="*/ 9 w 99"/>
                <a:gd name="T19" fmla="*/ 5 h 157"/>
                <a:gd name="T20" fmla="*/ 1 w 99"/>
                <a:gd name="T21" fmla="*/ 9 h 157"/>
                <a:gd name="T22" fmla="*/ 0 w 99"/>
                <a:gd name="T23" fmla="*/ 8 h 157"/>
                <a:gd name="T24" fmla="*/ 3 w 99"/>
                <a:gd name="T25" fmla="*/ 4 h 157"/>
                <a:gd name="T26" fmla="*/ 10 w 99"/>
                <a:gd name="T27" fmla="*/ 0 h 157"/>
                <a:gd name="T28" fmla="*/ 19 w 99"/>
                <a:gd name="T29" fmla="*/ 9 h 157"/>
                <a:gd name="T30" fmla="*/ 12 w 99"/>
                <a:gd name="T31" fmla="*/ 23 h 157"/>
                <a:gd name="T32" fmla="*/ 4 w 99"/>
                <a:gd name="T33" fmla="*/ 31 h 157"/>
                <a:gd name="T34" fmla="*/ 14 w 99"/>
                <a:gd name="T35" fmla="*/ 31 h 157"/>
                <a:gd name="T36" fmla="*/ 19 w 99"/>
                <a:gd name="T37" fmla="*/ 28 h 157"/>
                <a:gd name="T38" fmla="*/ 21 w 99"/>
                <a:gd name="T39" fmla="*/ 28 h 15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7">
                  <a:moveTo>
                    <a:pt x="98" y="125"/>
                  </a:moveTo>
                  <a:lnTo>
                    <a:pt x="98" y="125"/>
                  </a:lnTo>
                  <a:cubicBezTo>
                    <a:pt x="93" y="135"/>
                    <a:pt x="93" y="146"/>
                    <a:pt x="88" y="156"/>
                  </a:cubicBezTo>
                  <a:cubicBezTo>
                    <a:pt x="0" y="156"/>
                    <a:pt x="0" y="156"/>
                    <a:pt x="0" y="156"/>
                  </a:cubicBezTo>
                  <a:cubicBezTo>
                    <a:pt x="0" y="151"/>
                    <a:pt x="0" y="151"/>
                    <a:pt x="0" y="151"/>
                  </a:cubicBezTo>
                  <a:cubicBezTo>
                    <a:pt x="10" y="135"/>
                    <a:pt x="25" y="125"/>
                    <a:pt x="35" y="110"/>
                  </a:cubicBezTo>
                  <a:cubicBezTo>
                    <a:pt x="51" y="93"/>
                    <a:pt x="66" y="73"/>
                    <a:pt x="66" y="52"/>
                  </a:cubicBezTo>
                  <a:cubicBezTo>
                    <a:pt x="66" y="32"/>
                    <a:pt x="56" y="21"/>
                    <a:pt x="41" y="21"/>
                  </a:cubicBezTo>
                  <a:cubicBezTo>
                    <a:pt x="20" y="21"/>
                    <a:pt x="10" y="32"/>
                    <a:pt x="5" y="42"/>
                  </a:cubicBezTo>
                  <a:cubicBezTo>
                    <a:pt x="0" y="37"/>
                    <a:pt x="0" y="37"/>
                    <a:pt x="0" y="37"/>
                  </a:cubicBezTo>
                  <a:cubicBezTo>
                    <a:pt x="15" y="16"/>
                    <a:pt x="15" y="16"/>
                    <a:pt x="15" y="16"/>
                  </a:cubicBezTo>
                  <a:cubicBezTo>
                    <a:pt x="20" y="11"/>
                    <a:pt x="35" y="0"/>
                    <a:pt x="46" y="0"/>
                  </a:cubicBezTo>
                  <a:cubicBezTo>
                    <a:pt x="66" y="0"/>
                    <a:pt x="88" y="16"/>
                    <a:pt x="88" y="42"/>
                  </a:cubicBezTo>
                  <a:cubicBezTo>
                    <a:pt x="88" y="63"/>
                    <a:pt x="77" y="78"/>
                    <a:pt x="56" y="104"/>
                  </a:cubicBezTo>
                  <a:cubicBezTo>
                    <a:pt x="20" y="140"/>
                    <a:pt x="20" y="140"/>
                    <a:pt x="20" y="140"/>
                  </a:cubicBezTo>
                  <a:cubicBezTo>
                    <a:pt x="66" y="140"/>
                    <a:pt x="66" y="140"/>
                    <a:pt x="66" y="140"/>
                  </a:cubicBezTo>
                  <a:cubicBezTo>
                    <a:pt x="77" y="140"/>
                    <a:pt x="82" y="135"/>
                    <a:pt x="88" y="125"/>
                  </a:cubicBezTo>
                  <a:lnTo>
                    <a:pt x="98" y="12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8" name="Freeform 354"/>
            <p:cNvSpPr>
              <a:spLocks noChangeArrowheads="1"/>
            </p:cNvSpPr>
            <p:nvPr/>
          </p:nvSpPr>
          <p:spPr bwMode="auto">
            <a:xfrm>
              <a:off x="9681302" y="9359299"/>
              <a:ext cx="175785" cy="255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0 0 0"/>
                <a:gd name="G24" fmla="+- 110 0 0"/>
                <a:gd name="G25" fmla="+- 110 0 0"/>
                <a:gd name="G26" fmla="+- 99 0 0"/>
                <a:gd name="G27" fmla="+- 99 0 0"/>
                <a:gd name="G28" fmla="+- 99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7 w 105"/>
                <a:gd name="T1" fmla="*/ 24 h 152"/>
                <a:gd name="T2" fmla="*/ 17 w 105"/>
                <a:gd name="T3" fmla="*/ 24 h 152"/>
                <a:gd name="T4" fmla="*/ 17 w 105"/>
                <a:gd name="T5" fmla="*/ 27 h 152"/>
                <a:gd name="T6" fmla="*/ 22 w 105"/>
                <a:gd name="T7" fmla="*/ 32 h 152"/>
                <a:gd name="T8" fmla="*/ 22 w 105"/>
                <a:gd name="T9" fmla="*/ 33 h 152"/>
                <a:gd name="T10" fmla="*/ 8 w 105"/>
                <a:gd name="T11" fmla="*/ 33 h 152"/>
                <a:gd name="T12" fmla="*/ 8 w 105"/>
                <a:gd name="T13" fmla="*/ 32 h 152"/>
                <a:gd name="T14" fmla="*/ 14 w 105"/>
                <a:gd name="T15" fmla="*/ 27 h 152"/>
                <a:gd name="T16" fmla="*/ 14 w 105"/>
                <a:gd name="T17" fmla="*/ 24 h 152"/>
                <a:gd name="T18" fmla="*/ 0 w 105"/>
                <a:gd name="T19" fmla="*/ 24 h 152"/>
                <a:gd name="T20" fmla="*/ 0 w 105"/>
                <a:gd name="T21" fmla="*/ 21 h 152"/>
                <a:gd name="T22" fmla="*/ 16 w 105"/>
                <a:gd name="T23" fmla="*/ 0 h 152"/>
                <a:gd name="T24" fmla="*/ 17 w 105"/>
                <a:gd name="T25" fmla="*/ 0 h 152"/>
                <a:gd name="T26" fmla="*/ 17 w 105"/>
                <a:gd name="T27" fmla="*/ 21 h 152"/>
                <a:gd name="T28" fmla="*/ 23 w 105"/>
                <a:gd name="T29" fmla="*/ 21 h 152"/>
                <a:gd name="T30" fmla="*/ 23 w 105"/>
                <a:gd name="T31" fmla="*/ 24 h 152"/>
                <a:gd name="T32" fmla="*/ 17 w 105"/>
                <a:gd name="T33" fmla="*/ 24 h 152"/>
                <a:gd name="T34" fmla="*/ 14 w 105"/>
                <a:gd name="T35" fmla="*/ 6 h 152"/>
                <a:gd name="T36" fmla="*/ 14 w 105"/>
                <a:gd name="T37" fmla="*/ 6 h 152"/>
                <a:gd name="T38" fmla="*/ 14 w 105"/>
                <a:gd name="T39" fmla="*/ 6 h 152"/>
                <a:gd name="T40" fmla="*/ 4 w 105"/>
                <a:gd name="T41" fmla="*/ 21 h 152"/>
                <a:gd name="T42" fmla="*/ 14 w 105"/>
                <a:gd name="T43" fmla="*/ 21 h 152"/>
                <a:gd name="T44" fmla="*/ 14 w 105"/>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2">
                  <a:moveTo>
                    <a:pt x="78" y="110"/>
                  </a:moveTo>
                  <a:lnTo>
                    <a:pt x="78" y="110"/>
                  </a:lnTo>
                  <a:cubicBezTo>
                    <a:pt x="78" y="125"/>
                    <a:pt x="78" y="125"/>
                    <a:pt x="78" y="125"/>
                  </a:cubicBezTo>
                  <a:cubicBezTo>
                    <a:pt x="78" y="141"/>
                    <a:pt x="83" y="141"/>
                    <a:pt x="99" y="146"/>
                  </a:cubicBezTo>
                  <a:cubicBezTo>
                    <a:pt x="99" y="151"/>
                    <a:pt x="99" y="151"/>
                    <a:pt x="99" y="151"/>
                  </a:cubicBezTo>
                  <a:cubicBezTo>
                    <a:pt x="36" y="151"/>
                    <a:pt x="36" y="151"/>
                    <a:pt x="36" y="151"/>
                  </a:cubicBezTo>
                  <a:cubicBezTo>
                    <a:pt x="36" y="146"/>
                    <a:pt x="36" y="146"/>
                    <a:pt x="36" y="146"/>
                  </a:cubicBezTo>
                  <a:cubicBezTo>
                    <a:pt x="63" y="141"/>
                    <a:pt x="63" y="141"/>
                    <a:pt x="63" y="125"/>
                  </a:cubicBezTo>
                  <a:cubicBezTo>
                    <a:pt x="63" y="110"/>
                    <a:pt x="63" y="110"/>
                    <a:pt x="63" y="110"/>
                  </a:cubicBezTo>
                  <a:cubicBezTo>
                    <a:pt x="0" y="110"/>
                    <a:pt x="0" y="110"/>
                    <a:pt x="0" y="110"/>
                  </a:cubicBezTo>
                  <a:cubicBezTo>
                    <a:pt x="0" y="99"/>
                    <a:pt x="0" y="99"/>
                    <a:pt x="0" y="99"/>
                  </a:cubicBezTo>
                  <a:cubicBezTo>
                    <a:pt x="21" y="68"/>
                    <a:pt x="47" y="32"/>
                    <a:pt x="73" y="0"/>
                  </a:cubicBezTo>
                  <a:cubicBezTo>
                    <a:pt x="78" y="0"/>
                    <a:pt x="78" y="0"/>
                    <a:pt x="78" y="0"/>
                  </a:cubicBezTo>
                  <a:cubicBezTo>
                    <a:pt x="78" y="99"/>
                    <a:pt x="78" y="99"/>
                    <a:pt x="78" y="99"/>
                  </a:cubicBezTo>
                  <a:cubicBezTo>
                    <a:pt x="104" y="99"/>
                    <a:pt x="104" y="99"/>
                    <a:pt x="104" y="99"/>
                  </a:cubicBezTo>
                  <a:cubicBezTo>
                    <a:pt x="104" y="110"/>
                    <a:pt x="104" y="110"/>
                    <a:pt x="104" y="110"/>
                  </a:cubicBezTo>
                  <a:lnTo>
                    <a:pt x="78" y="110"/>
                  </a:lnTo>
                  <a:close/>
                  <a:moveTo>
                    <a:pt x="63" y="27"/>
                  </a:moveTo>
                  <a:lnTo>
                    <a:pt x="63" y="27"/>
                  </a:lnTo>
                  <a:cubicBezTo>
                    <a:pt x="47" y="47"/>
                    <a:pt x="31" y="68"/>
                    <a:pt x="16" y="99"/>
                  </a:cubicBezTo>
                  <a:cubicBezTo>
                    <a:pt x="63" y="99"/>
                    <a:pt x="63" y="99"/>
                    <a:pt x="63" y="99"/>
                  </a:cubicBezTo>
                  <a:lnTo>
                    <a:pt x="63" y="27"/>
                  </a:ln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49" name="Freeform 355"/>
            <p:cNvSpPr>
              <a:spLocks noChangeArrowheads="1"/>
            </p:cNvSpPr>
            <p:nvPr/>
          </p:nvSpPr>
          <p:spPr bwMode="auto">
            <a:xfrm>
              <a:off x="10296549" y="9343319"/>
              <a:ext cx="167795" cy="271654"/>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7 0 0"/>
                <a:gd name="G24" fmla="+- 37 0 0"/>
                <a:gd name="G25" fmla="+- 37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8 h 157"/>
                <a:gd name="T2" fmla="*/ 22 w 100"/>
                <a:gd name="T3" fmla="*/ 28 h 157"/>
                <a:gd name="T4" fmla="*/ 20 w 100"/>
                <a:gd name="T5" fmla="*/ 35 h 157"/>
                <a:gd name="T6" fmla="*/ 0 w 100"/>
                <a:gd name="T7" fmla="*/ 35 h 157"/>
                <a:gd name="T8" fmla="*/ 0 w 100"/>
                <a:gd name="T9" fmla="*/ 34 h 157"/>
                <a:gd name="T10" fmla="*/ 8 w 100"/>
                <a:gd name="T11" fmla="*/ 25 h 157"/>
                <a:gd name="T12" fmla="*/ 15 w 100"/>
                <a:gd name="T13" fmla="*/ 12 h 157"/>
                <a:gd name="T14" fmla="*/ 9 w 100"/>
                <a:gd name="T15" fmla="*/ 5 h 157"/>
                <a:gd name="T16" fmla="*/ 1 w 100"/>
                <a:gd name="T17" fmla="*/ 9 h 157"/>
                <a:gd name="T18" fmla="*/ 0 w 100"/>
                <a:gd name="T19" fmla="*/ 8 h 157"/>
                <a:gd name="T20" fmla="*/ 4 w 100"/>
                <a:gd name="T21" fmla="*/ 4 h 157"/>
                <a:gd name="T22" fmla="*/ 10 w 100"/>
                <a:gd name="T23" fmla="*/ 0 h 157"/>
                <a:gd name="T24" fmla="*/ 20 w 100"/>
                <a:gd name="T25" fmla="*/ 9 h 157"/>
                <a:gd name="T26" fmla="*/ 13 w 100"/>
                <a:gd name="T27" fmla="*/ 23 h 157"/>
                <a:gd name="T28" fmla="*/ 5 w 100"/>
                <a:gd name="T29" fmla="*/ 31 h 157"/>
                <a:gd name="T30" fmla="*/ 15 w 100"/>
                <a:gd name="T31" fmla="*/ 31 h 157"/>
                <a:gd name="T32" fmla="*/ 21 w 100"/>
                <a:gd name="T33" fmla="*/ 28 h 157"/>
                <a:gd name="T34" fmla="*/ 22 w 100"/>
                <a:gd name="T35" fmla="*/ 2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7">
                  <a:moveTo>
                    <a:pt x="99" y="125"/>
                  </a:moveTo>
                  <a:lnTo>
                    <a:pt x="99" y="125"/>
                  </a:lnTo>
                  <a:cubicBezTo>
                    <a:pt x="94" y="135"/>
                    <a:pt x="94" y="146"/>
                    <a:pt x="89" y="156"/>
                  </a:cubicBezTo>
                  <a:cubicBezTo>
                    <a:pt x="0" y="156"/>
                    <a:pt x="0" y="156"/>
                    <a:pt x="0" y="156"/>
                  </a:cubicBezTo>
                  <a:cubicBezTo>
                    <a:pt x="0" y="151"/>
                    <a:pt x="0" y="151"/>
                    <a:pt x="0" y="151"/>
                  </a:cubicBezTo>
                  <a:cubicBezTo>
                    <a:pt x="11" y="135"/>
                    <a:pt x="26" y="125"/>
                    <a:pt x="37" y="110"/>
                  </a:cubicBezTo>
                  <a:cubicBezTo>
                    <a:pt x="52" y="93"/>
                    <a:pt x="67" y="73"/>
                    <a:pt x="67" y="52"/>
                  </a:cubicBezTo>
                  <a:cubicBezTo>
                    <a:pt x="67" y="32"/>
                    <a:pt x="57" y="21"/>
                    <a:pt x="42" y="21"/>
                  </a:cubicBezTo>
                  <a:cubicBezTo>
                    <a:pt x="21" y="21"/>
                    <a:pt x="16" y="32"/>
                    <a:pt x="6" y="42"/>
                  </a:cubicBezTo>
                  <a:cubicBezTo>
                    <a:pt x="0" y="37"/>
                    <a:pt x="0" y="37"/>
                    <a:pt x="0" y="37"/>
                  </a:cubicBezTo>
                  <a:cubicBezTo>
                    <a:pt x="16" y="16"/>
                    <a:pt x="16" y="16"/>
                    <a:pt x="16" y="16"/>
                  </a:cubicBezTo>
                  <a:cubicBezTo>
                    <a:pt x="21" y="11"/>
                    <a:pt x="37" y="0"/>
                    <a:pt x="47" y="0"/>
                  </a:cubicBezTo>
                  <a:cubicBezTo>
                    <a:pt x="67" y="0"/>
                    <a:pt x="89" y="16"/>
                    <a:pt x="89" y="42"/>
                  </a:cubicBezTo>
                  <a:cubicBezTo>
                    <a:pt x="89" y="63"/>
                    <a:pt x="78" y="78"/>
                    <a:pt x="57" y="104"/>
                  </a:cubicBezTo>
                  <a:cubicBezTo>
                    <a:pt x="21" y="140"/>
                    <a:pt x="21" y="140"/>
                    <a:pt x="21" y="140"/>
                  </a:cubicBezTo>
                  <a:cubicBezTo>
                    <a:pt x="67" y="140"/>
                    <a:pt x="67" y="140"/>
                    <a:pt x="67" y="140"/>
                  </a:cubicBezTo>
                  <a:cubicBezTo>
                    <a:pt x="83" y="140"/>
                    <a:pt x="83" y="135"/>
                    <a:pt x="94" y="125"/>
                  </a:cubicBezTo>
                  <a:lnTo>
                    <a:pt x="99"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0" name="Freeform 356"/>
            <p:cNvSpPr>
              <a:spLocks noChangeArrowheads="1"/>
            </p:cNvSpPr>
            <p:nvPr/>
          </p:nvSpPr>
          <p:spPr bwMode="auto">
            <a:xfrm>
              <a:off x="10520276" y="9359299"/>
              <a:ext cx="151813"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51 0 0"/>
                <a:gd name="G16" fmla="+- 146 0 0"/>
                <a:gd name="G17" fmla="+- 141 0 0"/>
                <a:gd name="G18" fmla="+- 141 0 0"/>
                <a:gd name="G19" fmla="+- 135 0 0"/>
                <a:gd name="G20" fmla="+- 135 0 0"/>
                <a:gd name="G21" fmla="+- 130 0 0"/>
                <a:gd name="G22" fmla="+- 130 0 0"/>
                <a:gd name="G23" fmla="*/ 1 0 0"/>
                <a:gd name="T0" fmla="*/ 130 256 1"/>
                <a:gd name="T1" fmla="*/ 0 256 1"/>
                <a:gd name="G24" fmla="+- 0 T0 T1"/>
                <a:gd name="G25" fmla="cos G23 G24"/>
                <a:gd name="G26" fmla="*/ 1 0 0"/>
                <a:gd name="G27" fmla="+- 1 0 0"/>
                <a:gd name="G28" fmla="+- 1 0 0"/>
                <a:gd name="G29" fmla="+- 1 0 0"/>
                <a:gd name="G30" fmla="+- 1 0 0"/>
                <a:gd name="G31" fmla="+- 1 0 0"/>
                <a:gd name="G32" fmla="+- 1 0 0"/>
                <a:gd name="G33" fmla="+- 1 0 0"/>
                <a:gd name="G34" fmla="+- 1 0 0"/>
                <a:gd name="G35" fmla="+- 1 0 0"/>
                <a:gd name="G36" fmla="*/ 1 0 0"/>
                <a:gd name="G37" fmla="+- 73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2" fmla="*/ 4 w 94"/>
                <a:gd name="T3" fmla="*/ 14 h 157"/>
                <a:gd name="T4" fmla="*/ 4 w 94"/>
                <a:gd name="T5" fmla="*/ 14 h 157"/>
                <a:gd name="T6" fmla="*/ 10 w 94"/>
                <a:gd name="T7" fmla="*/ 13 h 157"/>
                <a:gd name="T8" fmla="*/ 20 w 94"/>
                <a:gd name="T9" fmla="*/ 22 h 157"/>
                <a:gd name="T10" fmla="*/ 15 w 94"/>
                <a:gd name="T11" fmla="*/ 30 h 157"/>
                <a:gd name="T12" fmla="*/ 6 w 94"/>
                <a:gd name="T13" fmla="*/ 35 h 157"/>
                <a:gd name="T14" fmla="*/ 1 w 94"/>
                <a:gd name="T15" fmla="*/ 33 h 157"/>
                <a:gd name="T16" fmla="*/ 0 w 94"/>
                <a:gd name="T17" fmla="*/ 30 h 157"/>
                <a:gd name="T18" fmla="*/ 1 w 94"/>
                <a:gd name="T19" fmla="*/ 29 h 157"/>
                <a:gd name="T20" fmla="*/ 2 w 94"/>
                <a:gd name="T21" fmla="*/ 29 h 157"/>
                <a:gd name="T22" fmla="*/ 9 w 94"/>
                <a:gd name="T23" fmla="*/ 31 h 157"/>
                <a:gd name="T24" fmla="*/ 15 w 94"/>
                <a:gd name="T25" fmla="*/ 23 h 157"/>
                <a:gd name="T26" fmla="*/ 6 w 94"/>
                <a:gd name="T27" fmla="*/ 15 h 157"/>
                <a:gd name="T28" fmla="*/ 1 w 94"/>
                <a:gd name="T29" fmla="*/ 16 h 157"/>
                <a:gd name="T30" fmla="*/ 3 w 94"/>
                <a:gd name="T31" fmla="*/ 0 h 157"/>
                <a:gd name="T32" fmla="*/ 19 w 94"/>
                <a:gd name="T33" fmla="*/ 0 h 157"/>
                <a:gd name="T34" fmla="*/ 19 w 94"/>
                <a:gd name="T35" fmla="*/ 0 h 157"/>
                <a:gd name="T36" fmla="*/ 18 w 94"/>
                <a:gd name="T37" fmla="*/ 4 h 157"/>
                <a:gd name="T38" fmla="*/ 5 w 94"/>
                <a:gd name="T39" fmla="*/ 4 h 157"/>
                <a:gd name="T40" fmla="*/ 4 w 94"/>
                <a:gd name="T41" fmla="*/ 14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4" h="157">
                  <a:moveTo>
                    <a:pt x="20" y="63"/>
                  </a:moveTo>
                  <a:lnTo>
                    <a:pt x="20" y="63"/>
                  </a:lnTo>
                  <a:cubicBezTo>
                    <a:pt x="25" y="58"/>
                    <a:pt x="41" y="58"/>
                    <a:pt x="46" y="58"/>
                  </a:cubicBezTo>
                  <a:cubicBezTo>
                    <a:pt x="78" y="58"/>
                    <a:pt x="93" y="78"/>
                    <a:pt x="93" y="99"/>
                  </a:cubicBezTo>
                  <a:cubicBezTo>
                    <a:pt x="93" y="110"/>
                    <a:pt x="83" y="125"/>
                    <a:pt x="72" y="135"/>
                  </a:cubicBezTo>
                  <a:cubicBezTo>
                    <a:pt x="56" y="146"/>
                    <a:pt x="41" y="156"/>
                    <a:pt x="30" y="156"/>
                  </a:cubicBezTo>
                  <a:cubicBezTo>
                    <a:pt x="15" y="156"/>
                    <a:pt x="5" y="151"/>
                    <a:pt x="5" y="146"/>
                  </a:cubicBezTo>
                  <a:cubicBezTo>
                    <a:pt x="0" y="141"/>
                    <a:pt x="0" y="141"/>
                    <a:pt x="0" y="135"/>
                  </a:cubicBezTo>
                  <a:cubicBezTo>
                    <a:pt x="0" y="135"/>
                    <a:pt x="0" y="130"/>
                    <a:pt x="5" y="130"/>
                  </a:cubicBezTo>
                  <a:lnTo>
                    <a:pt x="10" y="130"/>
                  </a:lnTo>
                  <a:cubicBezTo>
                    <a:pt x="15" y="135"/>
                    <a:pt x="25" y="141"/>
                    <a:pt x="41" y="141"/>
                  </a:cubicBezTo>
                  <a:cubicBezTo>
                    <a:pt x="61" y="141"/>
                    <a:pt x="72" y="125"/>
                    <a:pt x="72" y="105"/>
                  </a:cubicBezTo>
                  <a:cubicBezTo>
                    <a:pt x="72" y="83"/>
                    <a:pt x="56" y="68"/>
                    <a:pt x="30" y="68"/>
                  </a:cubicBezTo>
                  <a:cubicBezTo>
                    <a:pt x="20" y="68"/>
                    <a:pt x="15" y="73"/>
                    <a:pt x="5" y="73"/>
                  </a:cubicBezTo>
                  <a:cubicBezTo>
                    <a:pt x="15" y="0"/>
                    <a:pt x="15" y="0"/>
                    <a:pt x="15" y="0"/>
                  </a:cubicBezTo>
                  <a:cubicBezTo>
                    <a:pt x="88" y="0"/>
                    <a:pt x="88" y="0"/>
                    <a:pt x="88" y="0"/>
                  </a:cubicBezTo>
                  <a:cubicBezTo>
                    <a:pt x="83" y="16"/>
                    <a:pt x="83" y="16"/>
                    <a:pt x="83" y="16"/>
                  </a:cubicBezTo>
                  <a:cubicBezTo>
                    <a:pt x="25" y="16"/>
                    <a:pt x="25" y="16"/>
                    <a:pt x="25" y="16"/>
                  </a:cubicBezTo>
                  <a:lnTo>
                    <a:pt x="20" y="63"/>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1" name="Freeform 357"/>
            <p:cNvSpPr>
              <a:spLocks noChangeArrowheads="1"/>
            </p:cNvSpPr>
            <p:nvPr/>
          </p:nvSpPr>
          <p:spPr bwMode="auto">
            <a:xfrm>
              <a:off x="11127532" y="9343319"/>
              <a:ext cx="159805" cy="271654"/>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7 0 0"/>
                <a:gd name="G24" fmla="+- 37 0 0"/>
                <a:gd name="G25" fmla="+- 37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8 h 157"/>
                <a:gd name="T2" fmla="*/ 21 w 99"/>
                <a:gd name="T3" fmla="*/ 28 h 157"/>
                <a:gd name="T4" fmla="*/ 19 w 99"/>
                <a:gd name="T5" fmla="*/ 35 h 157"/>
                <a:gd name="T6" fmla="*/ 0 w 99"/>
                <a:gd name="T7" fmla="*/ 35 h 157"/>
                <a:gd name="T8" fmla="*/ 0 w 99"/>
                <a:gd name="T9" fmla="*/ 34 h 157"/>
                <a:gd name="T10" fmla="*/ 8 w 99"/>
                <a:gd name="T11" fmla="*/ 25 h 157"/>
                <a:gd name="T12" fmla="*/ 14 w 99"/>
                <a:gd name="T13" fmla="*/ 12 h 157"/>
                <a:gd name="T14" fmla="*/ 9 w 99"/>
                <a:gd name="T15" fmla="*/ 5 h 157"/>
                <a:gd name="T16" fmla="*/ 1 w 99"/>
                <a:gd name="T17" fmla="*/ 9 h 157"/>
                <a:gd name="T18" fmla="*/ 0 w 99"/>
                <a:gd name="T19" fmla="*/ 8 h 157"/>
                <a:gd name="T20" fmla="*/ 3 w 99"/>
                <a:gd name="T21" fmla="*/ 4 h 157"/>
                <a:gd name="T22" fmla="*/ 10 w 99"/>
                <a:gd name="T23" fmla="*/ 0 h 157"/>
                <a:gd name="T24" fmla="*/ 19 w 99"/>
                <a:gd name="T25" fmla="*/ 9 h 157"/>
                <a:gd name="T26" fmla="*/ 12 w 99"/>
                <a:gd name="T27" fmla="*/ 23 h 157"/>
                <a:gd name="T28" fmla="*/ 4 w 99"/>
                <a:gd name="T29" fmla="*/ 31 h 157"/>
                <a:gd name="T30" fmla="*/ 14 w 99"/>
                <a:gd name="T31" fmla="*/ 31 h 157"/>
                <a:gd name="T32" fmla="*/ 20 w 99"/>
                <a:gd name="T33" fmla="*/ 28 h 157"/>
                <a:gd name="T34" fmla="*/ 21 w 99"/>
                <a:gd name="T35" fmla="*/ 2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7">
                  <a:moveTo>
                    <a:pt x="98" y="125"/>
                  </a:moveTo>
                  <a:lnTo>
                    <a:pt x="98" y="125"/>
                  </a:lnTo>
                  <a:cubicBezTo>
                    <a:pt x="93" y="135"/>
                    <a:pt x="93" y="146"/>
                    <a:pt x="88" y="156"/>
                  </a:cubicBezTo>
                  <a:cubicBezTo>
                    <a:pt x="0" y="156"/>
                    <a:pt x="0" y="156"/>
                    <a:pt x="0" y="156"/>
                  </a:cubicBezTo>
                  <a:cubicBezTo>
                    <a:pt x="0" y="151"/>
                    <a:pt x="0" y="151"/>
                    <a:pt x="0" y="151"/>
                  </a:cubicBezTo>
                  <a:cubicBezTo>
                    <a:pt x="16" y="135"/>
                    <a:pt x="26" y="125"/>
                    <a:pt x="37" y="110"/>
                  </a:cubicBezTo>
                  <a:cubicBezTo>
                    <a:pt x="52" y="93"/>
                    <a:pt x="68" y="73"/>
                    <a:pt x="68" y="52"/>
                  </a:cubicBezTo>
                  <a:cubicBezTo>
                    <a:pt x="68" y="32"/>
                    <a:pt x="57" y="21"/>
                    <a:pt x="42" y="21"/>
                  </a:cubicBezTo>
                  <a:cubicBezTo>
                    <a:pt x="26" y="21"/>
                    <a:pt x="16" y="32"/>
                    <a:pt x="6" y="42"/>
                  </a:cubicBezTo>
                  <a:cubicBezTo>
                    <a:pt x="0" y="37"/>
                    <a:pt x="0" y="37"/>
                    <a:pt x="0" y="37"/>
                  </a:cubicBezTo>
                  <a:cubicBezTo>
                    <a:pt x="16" y="16"/>
                    <a:pt x="16" y="16"/>
                    <a:pt x="16" y="16"/>
                  </a:cubicBezTo>
                  <a:cubicBezTo>
                    <a:pt x="21" y="11"/>
                    <a:pt x="37" y="0"/>
                    <a:pt x="47" y="0"/>
                  </a:cubicBezTo>
                  <a:cubicBezTo>
                    <a:pt x="68" y="0"/>
                    <a:pt x="88" y="16"/>
                    <a:pt x="88" y="42"/>
                  </a:cubicBezTo>
                  <a:cubicBezTo>
                    <a:pt x="88" y="63"/>
                    <a:pt x="78" y="78"/>
                    <a:pt x="57" y="104"/>
                  </a:cubicBezTo>
                  <a:cubicBezTo>
                    <a:pt x="21" y="140"/>
                    <a:pt x="21" y="140"/>
                    <a:pt x="21" y="140"/>
                  </a:cubicBezTo>
                  <a:cubicBezTo>
                    <a:pt x="68" y="140"/>
                    <a:pt x="68" y="140"/>
                    <a:pt x="68" y="140"/>
                  </a:cubicBezTo>
                  <a:cubicBezTo>
                    <a:pt x="83" y="140"/>
                    <a:pt x="83" y="135"/>
                    <a:pt x="93" y="125"/>
                  </a:cubicBezTo>
                  <a:lnTo>
                    <a:pt x="98"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2" name="Freeform 358"/>
            <p:cNvSpPr>
              <a:spLocks noChangeArrowheads="1"/>
            </p:cNvSpPr>
            <p:nvPr/>
          </p:nvSpPr>
          <p:spPr bwMode="auto">
            <a:xfrm>
              <a:off x="11343267" y="9343319"/>
              <a:ext cx="159805"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8 w 99"/>
                <a:gd name="T1" fmla="*/ 15 h 162"/>
                <a:gd name="T2" fmla="*/ 8 w 99"/>
                <a:gd name="T3" fmla="*/ 15 h 162"/>
                <a:gd name="T4" fmla="*/ 11 w 99"/>
                <a:gd name="T5" fmla="*/ 14 h 162"/>
                <a:gd name="T6" fmla="*/ 21 w 99"/>
                <a:gd name="T7" fmla="*/ 23 h 162"/>
                <a:gd name="T8" fmla="*/ 10 w 99"/>
                <a:gd name="T9" fmla="*/ 36 h 162"/>
                <a:gd name="T10" fmla="*/ 0 w 99"/>
                <a:gd name="T11" fmla="*/ 22 h 162"/>
                <a:gd name="T12" fmla="*/ 13 w 99"/>
                <a:gd name="T13" fmla="*/ 2 h 162"/>
                <a:gd name="T14" fmla="*/ 20 w 99"/>
                <a:gd name="T15" fmla="*/ 0 h 162"/>
                <a:gd name="T16" fmla="*/ 20 w 99"/>
                <a:gd name="T17" fmla="*/ 2 h 162"/>
                <a:gd name="T18" fmla="*/ 14 w 99"/>
                <a:gd name="T19" fmla="*/ 4 h 162"/>
                <a:gd name="T20" fmla="*/ 4 w 99"/>
                <a:gd name="T21" fmla="*/ 16 h 162"/>
                <a:gd name="T22" fmla="*/ 8 w 99"/>
                <a:gd name="T23" fmla="*/ 15 h 162"/>
                <a:gd name="T24" fmla="*/ 4 w 99"/>
                <a:gd name="T25" fmla="*/ 18 h 162"/>
                <a:gd name="T26" fmla="*/ 4 w 99"/>
                <a:gd name="T27" fmla="*/ 18 h 162"/>
                <a:gd name="T28" fmla="*/ 4 w 99"/>
                <a:gd name="T29" fmla="*/ 22 h 162"/>
                <a:gd name="T30" fmla="*/ 11 w 99"/>
                <a:gd name="T31" fmla="*/ 34 h 162"/>
                <a:gd name="T32" fmla="*/ 17 w 99"/>
                <a:gd name="T33" fmla="*/ 26 h 162"/>
                <a:gd name="T34" fmla="*/ 9 w 99"/>
                <a:gd name="T35" fmla="*/ 16 h 162"/>
                <a:gd name="T36" fmla="*/ 4 w 99"/>
                <a:gd name="T37" fmla="*/ 1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62">
                  <a:moveTo>
                    <a:pt x="36" y="68"/>
                  </a:moveTo>
                  <a:lnTo>
                    <a:pt x="36" y="68"/>
                  </a:lnTo>
                  <a:cubicBezTo>
                    <a:pt x="41" y="63"/>
                    <a:pt x="46" y="63"/>
                    <a:pt x="51" y="63"/>
                  </a:cubicBezTo>
                  <a:cubicBezTo>
                    <a:pt x="78" y="63"/>
                    <a:pt x="98" y="83"/>
                    <a:pt x="98" y="104"/>
                  </a:cubicBezTo>
                  <a:cubicBezTo>
                    <a:pt x="98" y="135"/>
                    <a:pt x="78" y="161"/>
                    <a:pt x="46" y="161"/>
                  </a:cubicBezTo>
                  <a:cubicBezTo>
                    <a:pt x="20" y="161"/>
                    <a:pt x="0" y="135"/>
                    <a:pt x="0" y="99"/>
                  </a:cubicBezTo>
                  <a:cubicBezTo>
                    <a:pt x="0" y="47"/>
                    <a:pt x="36" y="21"/>
                    <a:pt x="61" y="11"/>
                  </a:cubicBezTo>
                  <a:cubicBezTo>
                    <a:pt x="67" y="5"/>
                    <a:pt x="83" y="5"/>
                    <a:pt x="93" y="0"/>
                  </a:cubicBezTo>
                  <a:cubicBezTo>
                    <a:pt x="93" y="11"/>
                    <a:pt x="93" y="11"/>
                    <a:pt x="93" y="11"/>
                  </a:cubicBezTo>
                  <a:cubicBezTo>
                    <a:pt x="83" y="11"/>
                    <a:pt x="78" y="16"/>
                    <a:pt x="67" y="16"/>
                  </a:cubicBezTo>
                  <a:cubicBezTo>
                    <a:pt x="51" y="27"/>
                    <a:pt x="31" y="42"/>
                    <a:pt x="20" y="73"/>
                  </a:cubicBezTo>
                  <a:lnTo>
                    <a:pt x="36" y="68"/>
                  </a:lnTo>
                  <a:close/>
                  <a:moveTo>
                    <a:pt x="20" y="83"/>
                  </a:moveTo>
                  <a:lnTo>
                    <a:pt x="20" y="83"/>
                  </a:lnTo>
                  <a:cubicBezTo>
                    <a:pt x="20" y="88"/>
                    <a:pt x="20" y="93"/>
                    <a:pt x="20" y="99"/>
                  </a:cubicBezTo>
                  <a:cubicBezTo>
                    <a:pt x="20" y="125"/>
                    <a:pt x="31" y="151"/>
                    <a:pt x="51" y="151"/>
                  </a:cubicBezTo>
                  <a:cubicBezTo>
                    <a:pt x="73" y="151"/>
                    <a:pt x="78" y="130"/>
                    <a:pt x="78" y="115"/>
                  </a:cubicBezTo>
                  <a:cubicBezTo>
                    <a:pt x="78" y="93"/>
                    <a:pt x="67" y="73"/>
                    <a:pt x="41" y="73"/>
                  </a:cubicBezTo>
                  <a:cubicBezTo>
                    <a:pt x="36" y="73"/>
                    <a:pt x="25" y="78"/>
                    <a:pt x="20" y="83"/>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3" name="Freeform 359"/>
            <p:cNvSpPr>
              <a:spLocks noChangeArrowheads="1"/>
            </p:cNvSpPr>
            <p:nvPr/>
          </p:nvSpPr>
          <p:spPr bwMode="auto">
            <a:xfrm>
              <a:off x="11950524" y="9343319"/>
              <a:ext cx="167795" cy="271654"/>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7 0 0"/>
                <a:gd name="G26" fmla="+- 37 0 0"/>
                <a:gd name="G27" fmla="+- 37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2 w 100"/>
                <a:gd name="T3" fmla="*/ 28 h 157"/>
                <a:gd name="T4" fmla="*/ 22 w 100"/>
                <a:gd name="T5" fmla="*/ 28 h 157"/>
                <a:gd name="T6" fmla="*/ 19 w 100"/>
                <a:gd name="T7" fmla="*/ 35 h 157"/>
                <a:gd name="T8" fmla="*/ 0 w 100"/>
                <a:gd name="T9" fmla="*/ 35 h 157"/>
                <a:gd name="T10" fmla="*/ 0 w 100"/>
                <a:gd name="T11" fmla="*/ 34 h 157"/>
                <a:gd name="T12" fmla="*/ 9 w 100"/>
                <a:gd name="T13" fmla="*/ 25 h 157"/>
                <a:gd name="T14" fmla="*/ 15 w 100"/>
                <a:gd name="T15" fmla="*/ 12 h 157"/>
                <a:gd name="T16" fmla="*/ 9 w 100"/>
                <a:gd name="T17" fmla="*/ 5 h 157"/>
                <a:gd name="T18" fmla="*/ 2 w 100"/>
                <a:gd name="T19" fmla="*/ 9 h 157"/>
                <a:gd name="T20" fmla="*/ 0 w 100"/>
                <a:gd name="T21" fmla="*/ 8 h 157"/>
                <a:gd name="T22" fmla="*/ 4 w 100"/>
                <a:gd name="T23" fmla="*/ 4 h 157"/>
                <a:gd name="T24" fmla="*/ 10 w 100"/>
                <a:gd name="T25" fmla="*/ 0 h 157"/>
                <a:gd name="T26" fmla="*/ 19 w 100"/>
                <a:gd name="T27" fmla="*/ 9 h 157"/>
                <a:gd name="T28" fmla="*/ 13 w 100"/>
                <a:gd name="T29" fmla="*/ 23 h 157"/>
                <a:gd name="T30" fmla="*/ 5 w 100"/>
                <a:gd name="T31" fmla="*/ 31 h 157"/>
                <a:gd name="T32" fmla="*/ 15 w 100"/>
                <a:gd name="T33" fmla="*/ 31 h 157"/>
                <a:gd name="T34" fmla="*/ 20 w 100"/>
                <a:gd name="T35" fmla="*/ 28 h 157"/>
                <a:gd name="T36" fmla="*/ 22 w 100"/>
                <a:gd name="T37" fmla="*/ 28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7">
                  <a:moveTo>
                    <a:pt x="99" y="125"/>
                  </a:moveTo>
                  <a:lnTo>
                    <a:pt x="99" y="125"/>
                  </a:lnTo>
                  <a:cubicBezTo>
                    <a:pt x="93" y="135"/>
                    <a:pt x="93" y="146"/>
                    <a:pt x="88" y="156"/>
                  </a:cubicBezTo>
                  <a:cubicBezTo>
                    <a:pt x="0" y="156"/>
                    <a:pt x="0" y="156"/>
                    <a:pt x="0" y="156"/>
                  </a:cubicBezTo>
                  <a:cubicBezTo>
                    <a:pt x="0" y="151"/>
                    <a:pt x="0" y="151"/>
                    <a:pt x="0" y="151"/>
                  </a:cubicBezTo>
                  <a:cubicBezTo>
                    <a:pt x="16" y="135"/>
                    <a:pt x="27" y="125"/>
                    <a:pt x="42" y="110"/>
                  </a:cubicBezTo>
                  <a:cubicBezTo>
                    <a:pt x="52" y="93"/>
                    <a:pt x="68" y="73"/>
                    <a:pt x="68" y="52"/>
                  </a:cubicBezTo>
                  <a:cubicBezTo>
                    <a:pt x="68" y="32"/>
                    <a:pt x="57" y="21"/>
                    <a:pt x="42" y="21"/>
                  </a:cubicBezTo>
                  <a:cubicBezTo>
                    <a:pt x="27" y="21"/>
                    <a:pt x="16" y="32"/>
                    <a:pt x="10" y="42"/>
                  </a:cubicBezTo>
                  <a:cubicBezTo>
                    <a:pt x="0" y="37"/>
                    <a:pt x="0" y="37"/>
                    <a:pt x="0" y="37"/>
                  </a:cubicBezTo>
                  <a:cubicBezTo>
                    <a:pt x="16" y="16"/>
                    <a:pt x="16" y="16"/>
                    <a:pt x="16" y="16"/>
                  </a:cubicBezTo>
                  <a:cubicBezTo>
                    <a:pt x="27" y="11"/>
                    <a:pt x="37" y="0"/>
                    <a:pt x="47" y="0"/>
                  </a:cubicBezTo>
                  <a:cubicBezTo>
                    <a:pt x="73" y="0"/>
                    <a:pt x="88" y="16"/>
                    <a:pt x="88" y="42"/>
                  </a:cubicBezTo>
                  <a:cubicBezTo>
                    <a:pt x="88" y="63"/>
                    <a:pt x="78" y="78"/>
                    <a:pt x="57" y="104"/>
                  </a:cubicBezTo>
                  <a:cubicBezTo>
                    <a:pt x="21" y="140"/>
                    <a:pt x="21" y="140"/>
                    <a:pt x="21" y="140"/>
                  </a:cubicBezTo>
                  <a:cubicBezTo>
                    <a:pt x="68" y="140"/>
                    <a:pt x="68" y="140"/>
                    <a:pt x="68" y="140"/>
                  </a:cubicBezTo>
                  <a:cubicBezTo>
                    <a:pt x="83" y="140"/>
                    <a:pt x="83" y="135"/>
                    <a:pt x="93" y="125"/>
                  </a:cubicBezTo>
                  <a:lnTo>
                    <a:pt x="99"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4" name="Freeform 360"/>
            <p:cNvSpPr>
              <a:spLocks noChangeArrowheads="1"/>
            </p:cNvSpPr>
            <p:nvPr/>
          </p:nvSpPr>
          <p:spPr bwMode="auto">
            <a:xfrm>
              <a:off x="12166260" y="9359299"/>
              <a:ext cx="159805" cy="271654"/>
            </a:xfrm>
            <a:custGeom>
              <a:avLst/>
              <a:gdLst>
                <a:gd name="G0" fmla="+- 1 0 0"/>
                <a:gd name="G1" fmla="+- 1 0 0"/>
                <a:gd name="G2" fmla="+- 1 0 0"/>
                <a:gd name="G3" fmla="+- 1 0 0"/>
                <a:gd name="G4" fmla="+- 1 0 0"/>
                <a:gd name="G5" fmla="*/ 1 0 0"/>
                <a:gd name="T0" fmla="*/ 156 256 1"/>
                <a:gd name="T1" fmla="*/ 0 256 1"/>
                <a:gd name="G6" fmla="+- 0 T0 T1"/>
                <a:gd name="G7" fmla="cos G5 G6"/>
                <a:gd name="G8" fmla="*/ 1 0 0"/>
                <a:gd name="T2" fmla="*/ 156 256 1"/>
                <a:gd name="T3" fmla="*/ 0 256 1"/>
                <a:gd name="G9" fmla="+- 0 T2 T3"/>
                <a:gd name="G10" fmla="cos G8 G9"/>
                <a:gd name="G11" fmla="*/ 1 0 0"/>
                <a:gd name="T4" fmla="*/ 156 256 1"/>
                <a:gd name="T5" fmla="*/ 0 256 1"/>
                <a:gd name="G12" fmla="+- 0 T4 T5"/>
                <a:gd name="G13" fmla="cos G11 G12"/>
                <a:gd name="G14" fmla="*/ 1 0 0"/>
                <a:gd name="T6" fmla="*/ 151 256 1"/>
                <a:gd name="T7" fmla="*/ 0 256 1"/>
                <a:gd name="G15" fmla="+- 0 T6 T7"/>
                <a:gd name="G16" fmla="cos G14 G15"/>
                <a:gd name="G17" fmla="*/ 1 0 0"/>
                <a:gd name="T8" fmla="*/ 151 256 1"/>
                <a:gd name="T9" fmla="*/ 0 256 1"/>
                <a:gd name="G18" fmla="+- 0 T8 T9"/>
                <a:gd name="G19" fmla="cos G17 G18"/>
                <a:gd name="G20" fmla="*/ 1 0 0"/>
                <a:gd name="T10" fmla="*/ 151 256 1"/>
                <a:gd name="T11" fmla="*/ 0 256 1"/>
                <a:gd name="G21" fmla="+- 0 T10 T11"/>
                <a:gd name="G22" fmla="cos G20 G21"/>
                <a:gd name="G23" fmla="+- 1 0 0"/>
                <a:gd name="G24" fmla="+- 1 0 0"/>
                <a:gd name="G25" fmla="+- 1 0 0"/>
                <a:gd name="G26" fmla="+- 1 0 0"/>
                <a:gd name="G27" fmla="+- 1 0 0"/>
                <a:gd name="G28" fmla="+- 1 0 0"/>
                <a:gd name="G29" fmla="*/ 1 0 0"/>
                <a:gd name="G30" fmla="*/ 1 0 0"/>
                <a:gd name="G31" fmla="+- 37 0 0"/>
                <a:gd name="G32" fmla="+- 37 0 0"/>
                <a:gd name="G33" fmla="+- 37 0 0"/>
                <a:gd name="G34" fmla="+- 37 0 0"/>
                <a:gd name="G35" fmla="+- 22 0 0"/>
                <a:gd name="G36" fmla="+- 11 0 0"/>
                <a:gd name="G37" fmla="*/ 1 0 0"/>
                <a:gd name="G38" fmla="+- 1 0 0"/>
                <a:gd name="G39" fmla="+- 1 0 0"/>
                <a:gd name="G40" fmla="+- 1 0 0"/>
                <a:gd name="G41" fmla="+- 1 0 0"/>
                <a:gd name="T12" fmla="*/ 21 w 99"/>
                <a:gd name="T13" fmla="*/ 1 h 157"/>
                <a:gd name="T14" fmla="*/ 21 w 99"/>
                <a:gd name="T15" fmla="*/ 1 h 157"/>
                <a:gd name="T16" fmla="*/ 7 w 99"/>
                <a:gd name="T17" fmla="*/ 34 h 157"/>
                <a:gd name="T18" fmla="*/ 2 w 99"/>
                <a:gd name="T19" fmla="*/ 35 h 157"/>
                <a:gd name="T20" fmla="*/ 2 w 99"/>
                <a:gd name="T21" fmla="*/ 34 h 157"/>
                <a:gd name="T22" fmla="*/ 17 w 99"/>
                <a:gd name="T23" fmla="*/ 4 h 157"/>
                <a:gd name="T24" fmla="*/ 7 w 99"/>
                <a:gd name="T25" fmla="*/ 4 h 157"/>
                <a:gd name="T26" fmla="*/ 1 w 99"/>
                <a:gd name="T27" fmla="*/ 8 h 157"/>
                <a:gd name="T28" fmla="*/ 0 w 99"/>
                <a:gd name="T29" fmla="*/ 8 h 157"/>
                <a:gd name="T30" fmla="*/ 1 w 99"/>
                <a:gd name="T31" fmla="*/ 0 h 157"/>
                <a:gd name="T32" fmla="*/ 21 w 99"/>
                <a:gd name="T33" fmla="*/ 0 h 157"/>
                <a:gd name="T34" fmla="*/ 21 w 99"/>
                <a:gd name="T35" fmla="*/ 1 h 157"/>
              </a:gdLst>
              <a:ahLst/>
              <a:cxnLst>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7">
                  <a:moveTo>
                    <a:pt x="98" y="6"/>
                  </a:moveTo>
                  <a:lnTo>
                    <a:pt x="98" y="6"/>
                  </a:lnTo>
                  <a:cubicBezTo>
                    <a:pt x="77" y="52"/>
                    <a:pt x="51" y="105"/>
                    <a:pt x="31" y="151"/>
                  </a:cubicBezTo>
                  <a:cubicBezTo>
                    <a:pt x="10" y="156"/>
                    <a:pt x="10" y="156"/>
                    <a:pt x="10" y="156"/>
                  </a:cubicBezTo>
                  <a:cubicBezTo>
                    <a:pt x="10" y="151"/>
                    <a:pt x="10" y="151"/>
                    <a:pt x="10" y="151"/>
                  </a:cubicBezTo>
                  <a:cubicBezTo>
                    <a:pt x="36" y="110"/>
                    <a:pt x="62" y="63"/>
                    <a:pt x="82" y="16"/>
                  </a:cubicBezTo>
                  <a:cubicBezTo>
                    <a:pt x="31" y="16"/>
                    <a:pt x="31" y="16"/>
                    <a:pt x="31" y="16"/>
                  </a:cubicBezTo>
                  <a:cubicBezTo>
                    <a:pt x="15" y="16"/>
                    <a:pt x="15" y="22"/>
                    <a:pt x="5" y="37"/>
                  </a:cubicBezTo>
                  <a:cubicBezTo>
                    <a:pt x="0" y="37"/>
                    <a:pt x="0" y="37"/>
                    <a:pt x="0" y="37"/>
                  </a:cubicBezTo>
                  <a:cubicBezTo>
                    <a:pt x="0" y="22"/>
                    <a:pt x="5" y="11"/>
                    <a:pt x="5" y="0"/>
                  </a:cubicBezTo>
                  <a:cubicBezTo>
                    <a:pt x="98" y="0"/>
                    <a:pt x="98" y="0"/>
                    <a:pt x="98" y="0"/>
                  </a:cubicBezTo>
                  <a:lnTo>
                    <a:pt x="98" y="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5" name="Freeform 361"/>
            <p:cNvSpPr>
              <a:spLocks noChangeArrowheads="1"/>
            </p:cNvSpPr>
            <p:nvPr/>
          </p:nvSpPr>
          <p:spPr bwMode="auto">
            <a:xfrm>
              <a:off x="12781507" y="9343319"/>
              <a:ext cx="167795" cy="271654"/>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7 0 0"/>
                <a:gd name="G24" fmla="+- 37 0 0"/>
                <a:gd name="G25" fmla="+- 37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8 h 157"/>
                <a:gd name="T2" fmla="*/ 22 w 100"/>
                <a:gd name="T3" fmla="*/ 28 h 157"/>
                <a:gd name="T4" fmla="*/ 19 w 100"/>
                <a:gd name="T5" fmla="*/ 35 h 157"/>
                <a:gd name="T6" fmla="*/ 0 w 100"/>
                <a:gd name="T7" fmla="*/ 35 h 157"/>
                <a:gd name="T8" fmla="*/ 0 w 100"/>
                <a:gd name="T9" fmla="*/ 34 h 157"/>
                <a:gd name="T10" fmla="*/ 9 w 100"/>
                <a:gd name="T11" fmla="*/ 25 h 157"/>
                <a:gd name="T12" fmla="*/ 15 w 100"/>
                <a:gd name="T13" fmla="*/ 12 h 157"/>
                <a:gd name="T14" fmla="*/ 9 w 100"/>
                <a:gd name="T15" fmla="*/ 5 h 157"/>
                <a:gd name="T16" fmla="*/ 2 w 100"/>
                <a:gd name="T17" fmla="*/ 9 h 157"/>
                <a:gd name="T18" fmla="*/ 1 w 100"/>
                <a:gd name="T19" fmla="*/ 8 h 157"/>
                <a:gd name="T20" fmla="*/ 4 w 100"/>
                <a:gd name="T21" fmla="*/ 4 h 157"/>
                <a:gd name="T22" fmla="*/ 11 w 100"/>
                <a:gd name="T23" fmla="*/ 0 h 157"/>
                <a:gd name="T24" fmla="*/ 19 w 100"/>
                <a:gd name="T25" fmla="*/ 9 h 157"/>
                <a:gd name="T26" fmla="*/ 13 w 100"/>
                <a:gd name="T27" fmla="*/ 23 h 157"/>
                <a:gd name="T28" fmla="*/ 6 w 100"/>
                <a:gd name="T29" fmla="*/ 31 h 157"/>
                <a:gd name="T30" fmla="*/ 15 w 100"/>
                <a:gd name="T31" fmla="*/ 31 h 157"/>
                <a:gd name="T32" fmla="*/ 21 w 100"/>
                <a:gd name="T33" fmla="*/ 28 h 157"/>
                <a:gd name="T34" fmla="*/ 22 w 100"/>
                <a:gd name="T35" fmla="*/ 2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7">
                  <a:moveTo>
                    <a:pt x="99" y="125"/>
                  </a:moveTo>
                  <a:lnTo>
                    <a:pt x="99" y="125"/>
                  </a:lnTo>
                  <a:cubicBezTo>
                    <a:pt x="99" y="135"/>
                    <a:pt x="94" y="146"/>
                    <a:pt x="88" y="156"/>
                  </a:cubicBezTo>
                  <a:cubicBezTo>
                    <a:pt x="0" y="156"/>
                    <a:pt x="0" y="156"/>
                    <a:pt x="0" y="156"/>
                  </a:cubicBezTo>
                  <a:cubicBezTo>
                    <a:pt x="0" y="151"/>
                    <a:pt x="0" y="151"/>
                    <a:pt x="0" y="151"/>
                  </a:cubicBezTo>
                  <a:cubicBezTo>
                    <a:pt x="16" y="135"/>
                    <a:pt x="27" y="125"/>
                    <a:pt x="42" y="110"/>
                  </a:cubicBezTo>
                  <a:cubicBezTo>
                    <a:pt x="58" y="93"/>
                    <a:pt x="68" y="73"/>
                    <a:pt x="68" y="52"/>
                  </a:cubicBezTo>
                  <a:cubicBezTo>
                    <a:pt x="68" y="32"/>
                    <a:pt x="58" y="21"/>
                    <a:pt x="42" y="21"/>
                  </a:cubicBezTo>
                  <a:cubicBezTo>
                    <a:pt x="27" y="21"/>
                    <a:pt x="16" y="32"/>
                    <a:pt x="11" y="42"/>
                  </a:cubicBezTo>
                  <a:cubicBezTo>
                    <a:pt x="5" y="37"/>
                    <a:pt x="5" y="37"/>
                    <a:pt x="5" y="37"/>
                  </a:cubicBezTo>
                  <a:cubicBezTo>
                    <a:pt x="16" y="16"/>
                    <a:pt x="16" y="16"/>
                    <a:pt x="16" y="16"/>
                  </a:cubicBezTo>
                  <a:cubicBezTo>
                    <a:pt x="27" y="11"/>
                    <a:pt x="37" y="0"/>
                    <a:pt x="52" y="0"/>
                  </a:cubicBezTo>
                  <a:cubicBezTo>
                    <a:pt x="73" y="0"/>
                    <a:pt x="88" y="16"/>
                    <a:pt x="88" y="42"/>
                  </a:cubicBezTo>
                  <a:cubicBezTo>
                    <a:pt x="88" y="63"/>
                    <a:pt x="83" y="78"/>
                    <a:pt x="58" y="104"/>
                  </a:cubicBezTo>
                  <a:cubicBezTo>
                    <a:pt x="27" y="140"/>
                    <a:pt x="27" y="140"/>
                    <a:pt x="27" y="140"/>
                  </a:cubicBezTo>
                  <a:cubicBezTo>
                    <a:pt x="68" y="140"/>
                    <a:pt x="68" y="140"/>
                    <a:pt x="68" y="140"/>
                  </a:cubicBezTo>
                  <a:cubicBezTo>
                    <a:pt x="83" y="140"/>
                    <a:pt x="83" y="135"/>
                    <a:pt x="94" y="125"/>
                  </a:cubicBezTo>
                  <a:lnTo>
                    <a:pt x="99"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6" name="Freeform 362"/>
            <p:cNvSpPr>
              <a:spLocks noChangeArrowheads="1"/>
            </p:cNvSpPr>
            <p:nvPr/>
          </p:nvSpPr>
          <p:spPr bwMode="auto">
            <a:xfrm>
              <a:off x="12997242" y="9343319"/>
              <a:ext cx="159805"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6 0 0"/>
                <a:gd name="G16" fmla="+- 120 0 0"/>
                <a:gd name="G17" fmla="+- 110 0 0"/>
                <a:gd name="G18" fmla="+- 99 0 0"/>
                <a:gd name="G19" fmla="*/ 1 0 0"/>
                <a:gd name="G20" fmla="*/ 1 0 0"/>
                <a:gd name="G21" fmla="+- 1 0 0"/>
                <a:gd name="G22" fmla="+- 1 0 0"/>
                <a:gd name="G23" fmla="*/ 1 0 0"/>
                <a:gd name="G24" fmla="+- 57 0 0"/>
                <a:gd name="G25" fmla="+- 42 0 0"/>
                <a:gd name="G26" fmla="+- 2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5"/>
                <a:gd name="T1" fmla="*/ 8 h 162"/>
                <a:gd name="T2" fmla="*/ 19 w 95"/>
                <a:gd name="T3" fmla="*/ 8 h 162"/>
                <a:gd name="T4" fmla="*/ 18 w 95"/>
                <a:gd name="T5" fmla="*/ 13 h 162"/>
                <a:gd name="T6" fmla="*/ 14 w 95"/>
                <a:gd name="T7" fmla="*/ 16 h 162"/>
                <a:gd name="T8" fmla="*/ 21 w 95"/>
                <a:gd name="T9" fmla="*/ 26 h 162"/>
                <a:gd name="T10" fmla="*/ 10 w 95"/>
                <a:gd name="T11" fmla="*/ 36 h 162"/>
                <a:gd name="T12" fmla="*/ 0 w 95"/>
                <a:gd name="T13" fmla="*/ 27 h 162"/>
                <a:gd name="T14" fmla="*/ 2 w 95"/>
                <a:gd name="T15" fmla="*/ 21 h 162"/>
                <a:gd name="T16" fmla="*/ 7 w 95"/>
                <a:gd name="T17" fmla="*/ 17 h 162"/>
                <a:gd name="T18" fmla="*/ 1 w 95"/>
                <a:gd name="T19" fmla="*/ 9 h 162"/>
                <a:gd name="T20" fmla="*/ 11 w 95"/>
                <a:gd name="T21" fmla="*/ 0 h 162"/>
                <a:gd name="T22" fmla="*/ 19 w 95"/>
                <a:gd name="T23" fmla="*/ 8 h 162"/>
                <a:gd name="T24" fmla="*/ 17 w 95"/>
                <a:gd name="T25" fmla="*/ 27 h 162"/>
                <a:gd name="T26" fmla="*/ 17 w 95"/>
                <a:gd name="T27" fmla="*/ 27 h 162"/>
                <a:gd name="T28" fmla="*/ 9 w 95"/>
                <a:gd name="T29" fmla="*/ 18 h 162"/>
                <a:gd name="T30" fmla="*/ 5 w 95"/>
                <a:gd name="T31" fmla="*/ 26 h 162"/>
                <a:gd name="T32" fmla="*/ 11 w 95"/>
                <a:gd name="T33" fmla="*/ 34 h 162"/>
                <a:gd name="T34" fmla="*/ 17 w 95"/>
                <a:gd name="T35" fmla="*/ 27 h 162"/>
                <a:gd name="T36" fmla="*/ 6 w 95"/>
                <a:gd name="T37" fmla="*/ 8 h 162"/>
                <a:gd name="T38" fmla="*/ 6 w 95"/>
                <a:gd name="T39" fmla="*/ 8 h 162"/>
                <a:gd name="T40" fmla="*/ 13 w 95"/>
                <a:gd name="T41" fmla="*/ 15 h 162"/>
                <a:gd name="T42" fmla="*/ 16 w 95"/>
                <a:gd name="T43" fmla="*/ 9 h 162"/>
                <a:gd name="T44" fmla="*/ 10 w 95"/>
                <a:gd name="T45" fmla="*/ 2 h 162"/>
                <a:gd name="T46" fmla="*/ 6 w 95"/>
                <a:gd name="T47" fmla="*/ 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162">
                  <a:moveTo>
                    <a:pt x="88" y="37"/>
                  </a:moveTo>
                  <a:lnTo>
                    <a:pt x="88" y="37"/>
                  </a:lnTo>
                  <a:cubicBezTo>
                    <a:pt x="88" y="47"/>
                    <a:pt x="88" y="52"/>
                    <a:pt x="83" y="57"/>
                  </a:cubicBezTo>
                  <a:cubicBezTo>
                    <a:pt x="78" y="63"/>
                    <a:pt x="73" y="68"/>
                    <a:pt x="63" y="73"/>
                  </a:cubicBezTo>
                  <a:cubicBezTo>
                    <a:pt x="78" y="83"/>
                    <a:pt x="94" y="93"/>
                    <a:pt x="94" y="115"/>
                  </a:cubicBezTo>
                  <a:cubicBezTo>
                    <a:pt x="94" y="146"/>
                    <a:pt x="68" y="161"/>
                    <a:pt x="47" y="161"/>
                  </a:cubicBezTo>
                  <a:cubicBezTo>
                    <a:pt x="22" y="161"/>
                    <a:pt x="0" y="146"/>
                    <a:pt x="0" y="120"/>
                  </a:cubicBezTo>
                  <a:cubicBezTo>
                    <a:pt x="0" y="110"/>
                    <a:pt x="5" y="99"/>
                    <a:pt x="11" y="93"/>
                  </a:cubicBezTo>
                  <a:cubicBezTo>
                    <a:pt x="16" y="93"/>
                    <a:pt x="27" y="83"/>
                    <a:pt x="32" y="78"/>
                  </a:cubicBezTo>
                  <a:cubicBezTo>
                    <a:pt x="16" y="73"/>
                    <a:pt x="5" y="57"/>
                    <a:pt x="5" y="42"/>
                  </a:cubicBezTo>
                  <a:cubicBezTo>
                    <a:pt x="5" y="21"/>
                    <a:pt x="27" y="0"/>
                    <a:pt x="52" y="0"/>
                  </a:cubicBezTo>
                  <a:cubicBezTo>
                    <a:pt x="73" y="0"/>
                    <a:pt x="88" y="21"/>
                    <a:pt x="88" y="37"/>
                  </a:cubicBezTo>
                  <a:close/>
                  <a:moveTo>
                    <a:pt x="78" y="120"/>
                  </a:moveTo>
                  <a:lnTo>
                    <a:pt x="78" y="120"/>
                  </a:lnTo>
                  <a:cubicBezTo>
                    <a:pt x="78" y="104"/>
                    <a:pt x="58" y="93"/>
                    <a:pt x="42" y="83"/>
                  </a:cubicBezTo>
                  <a:cubicBezTo>
                    <a:pt x="27" y="93"/>
                    <a:pt x="22" y="104"/>
                    <a:pt x="22" y="115"/>
                  </a:cubicBezTo>
                  <a:cubicBezTo>
                    <a:pt x="22" y="140"/>
                    <a:pt x="37" y="151"/>
                    <a:pt x="52" y="151"/>
                  </a:cubicBezTo>
                  <a:cubicBezTo>
                    <a:pt x="63" y="151"/>
                    <a:pt x="78" y="140"/>
                    <a:pt x="78" y="120"/>
                  </a:cubicBezTo>
                  <a:close/>
                  <a:moveTo>
                    <a:pt x="27" y="37"/>
                  </a:moveTo>
                  <a:lnTo>
                    <a:pt x="27" y="37"/>
                  </a:lnTo>
                  <a:cubicBezTo>
                    <a:pt x="27" y="52"/>
                    <a:pt x="42" y="63"/>
                    <a:pt x="58" y="68"/>
                  </a:cubicBezTo>
                  <a:cubicBezTo>
                    <a:pt x="63" y="63"/>
                    <a:pt x="73" y="52"/>
                    <a:pt x="73" y="42"/>
                  </a:cubicBezTo>
                  <a:cubicBezTo>
                    <a:pt x="73" y="21"/>
                    <a:pt x="58" y="11"/>
                    <a:pt x="47" y="11"/>
                  </a:cubicBezTo>
                  <a:cubicBezTo>
                    <a:pt x="32" y="11"/>
                    <a:pt x="27" y="21"/>
                    <a:pt x="27" y="37"/>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7" name="Freeform 363"/>
            <p:cNvSpPr>
              <a:spLocks noChangeArrowheads="1"/>
            </p:cNvSpPr>
            <p:nvPr/>
          </p:nvSpPr>
          <p:spPr bwMode="auto">
            <a:xfrm>
              <a:off x="13604499" y="9343319"/>
              <a:ext cx="167795" cy="271654"/>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8 h 157"/>
                <a:gd name="T2" fmla="*/ 22 w 100"/>
                <a:gd name="T3" fmla="*/ 28 h 157"/>
                <a:gd name="T4" fmla="*/ 21 w 100"/>
                <a:gd name="T5" fmla="*/ 35 h 157"/>
                <a:gd name="T6" fmla="*/ 0 w 100"/>
                <a:gd name="T7" fmla="*/ 35 h 157"/>
                <a:gd name="T8" fmla="*/ 0 w 100"/>
                <a:gd name="T9" fmla="*/ 34 h 157"/>
                <a:gd name="T10" fmla="*/ 9 w 100"/>
                <a:gd name="T11" fmla="*/ 25 h 157"/>
                <a:gd name="T12" fmla="*/ 16 w 100"/>
                <a:gd name="T13" fmla="*/ 12 h 157"/>
                <a:gd name="T14" fmla="*/ 9 w 100"/>
                <a:gd name="T15" fmla="*/ 5 h 157"/>
                <a:gd name="T16" fmla="*/ 2 w 100"/>
                <a:gd name="T17" fmla="*/ 9 h 157"/>
                <a:gd name="T18" fmla="*/ 1 w 100"/>
                <a:gd name="T19" fmla="*/ 8 h 157"/>
                <a:gd name="T20" fmla="*/ 4 w 100"/>
                <a:gd name="T21" fmla="*/ 4 h 157"/>
                <a:gd name="T22" fmla="*/ 12 w 100"/>
                <a:gd name="T23" fmla="*/ 0 h 157"/>
                <a:gd name="T24" fmla="*/ 20 w 100"/>
                <a:gd name="T25" fmla="*/ 9 h 157"/>
                <a:gd name="T26" fmla="*/ 13 w 100"/>
                <a:gd name="T27" fmla="*/ 23 h 157"/>
                <a:gd name="T28" fmla="*/ 6 w 100"/>
                <a:gd name="T29" fmla="*/ 31 h 157"/>
                <a:gd name="T30" fmla="*/ 15 w 100"/>
                <a:gd name="T31" fmla="*/ 31 h 157"/>
                <a:gd name="T32" fmla="*/ 21 w 100"/>
                <a:gd name="T33" fmla="*/ 28 h 157"/>
                <a:gd name="T34" fmla="*/ 22 w 100"/>
                <a:gd name="T35" fmla="*/ 2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7">
                  <a:moveTo>
                    <a:pt x="99" y="125"/>
                  </a:moveTo>
                  <a:lnTo>
                    <a:pt x="99" y="125"/>
                  </a:lnTo>
                  <a:cubicBezTo>
                    <a:pt x="99" y="135"/>
                    <a:pt x="94" y="146"/>
                    <a:pt x="94" y="156"/>
                  </a:cubicBezTo>
                  <a:cubicBezTo>
                    <a:pt x="0" y="156"/>
                    <a:pt x="0" y="156"/>
                    <a:pt x="0" y="156"/>
                  </a:cubicBezTo>
                  <a:cubicBezTo>
                    <a:pt x="0" y="151"/>
                    <a:pt x="0" y="151"/>
                    <a:pt x="0" y="151"/>
                  </a:cubicBezTo>
                  <a:cubicBezTo>
                    <a:pt x="16" y="135"/>
                    <a:pt x="26" y="125"/>
                    <a:pt x="41" y="110"/>
                  </a:cubicBezTo>
                  <a:cubicBezTo>
                    <a:pt x="58" y="93"/>
                    <a:pt x="73" y="73"/>
                    <a:pt x="73" y="52"/>
                  </a:cubicBezTo>
                  <a:cubicBezTo>
                    <a:pt x="73" y="32"/>
                    <a:pt x="58" y="21"/>
                    <a:pt x="41" y="21"/>
                  </a:cubicBezTo>
                  <a:cubicBezTo>
                    <a:pt x="26" y="21"/>
                    <a:pt x="16" y="32"/>
                    <a:pt x="11" y="42"/>
                  </a:cubicBezTo>
                  <a:cubicBezTo>
                    <a:pt x="6" y="37"/>
                    <a:pt x="6" y="37"/>
                    <a:pt x="6" y="37"/>
                  </a:cubicBezTo>
                  <a:cubicBezTo>
                    <a:pt x="16" y="16"/>
                    <a:pt x="16" y="16"/>
                    <a:pt x="16" y="16"/>
                  </a:cubicBezTo>
                  <a:cubicBezTo>
                    <a:pt x="26" y="11"/>
                    <a:pt x="36" y="0"/>
                    <a:pt x="53" y="0"/>
                  </a:cubicBezTo>
                  <a:cubicBezTo>
                    <a:pt x="73" y="0"/>
                    <a:pt x="89" y="16"/>
                    <a:pt x="89" y="42"/>
                  </a:cubicBezTo>
                  <a:cubicBezTo>
                    <a:pt x="89" y="63"/>
                    <a:pt x="83" y="78"/>
                    <a:pt x="58" y="104"/>
                  </a:cubicBezTo>
                  <a:cubicBezTo>
                    <a:pt x="26" y="140"/>
                    <a:pt x="26" y="140"/>
                    <a:pt x="26" y="140"/>
                  </a:cubicBezTo>
                  <a:cubicBezTo>
                    <a:pt x="68" y="140"/>
                    <a:pt x="68" y="140"/>
                    <a:pt x="68" y="140"/>
                  </a:cubicBezTo>
                  <a:cubicBezTo>
                    <a:pt x="83" y="140"/>
                    <a:pt x="83" y="135"/>
                    <a:pt x="94" y="125"/>
                  </a:cubicBezTo>
                  <a:lnTo>
                    <a:pt x="99" y="125"/>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8" name="Freeform 364"/>
            <p:cNvSpPr>
              <a:spLocks noChangeArrowheads="1"/>
            </p:cNvSpPr>
            <p:nvPr/>
          </p:nvSpPr>
          <p:spPr bwMode="auto">
            <a:xfrm>
              <a:off x="13820234" y="9343319"/>
              <a:ext cx="167795" cy="279644"/>
            </a:xfrm>
            <a:custGeom>
              <a:avLst/>
              <a:gdLst>
                <a:gd name="G0" fmla="+- 1 0 0"/>
                <a:gd name="G1" fmla="+- 1 0 0"/>
                <a:gd name="G2" fmla="+- 1 0 0"/>
                <a:gd name="G3" fmla="+- 1 0 0"/>
                <a:gd name="G4" fmla="+- 1 0 0"/>
                <a:gd name="G5" fmla="+- 1 0 0"/>
                <a:gd name="G6" fmla="*/ 1 0 0"/>
                <a:gd name="G7" fmla="+- 161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78 0 0"/>
                <a:gd name="G22" fmla="+- 52 0 0"/>
                <a:gd name="G23" fmla="+- 32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4 h 162"/>
                <a:gd name="T2" fmla="*/ 22 w 100"/>
                <a:gd name="T3" fmla="*/ 14 h 162"/>
                <a:gd name="T4" fmla="*/ 9 w 100"/>
                <a:gd name="T5" fmla="*/ 34 h 162"/>
                <a:gd name="T6" fmla="*/ 1 w 100"/>
                <a:gd name="T7" fmla="*/ 36 h 162"/>
                <a:gd name="T8" fmla="*/ 1 w 100"/>
                <a:gd name="T9" fmla="*/ 34 h 162"/>
                <a:gd name="T10" fmla="*/ 16 w 100"/>
                <a:gd name="T11" fmla="*/ 20 h 162"/>
                <a:gd name="T12" fmla="*/ 13 w 100"/>
                <a:gd name="T13" fmla="*/ 21 h 162"/>
                <a:gd name="T14" fmla="*/ 9 w 100"/>
                <a:gd name="T15" fmla="*/ 22 h 162"/>
                <a:gd name="T16" fmla="*/ 0 w 100"/>
                <a:gd name="T17" fmla="*/ 12 h 162"/>
                <a:gd name="T18" fmla="*/ 10 w 100"/>
                <a:gd name="T19" fmla="*/ 0 h 162"/>
                <a:gd name="T20" fmla="*/ 22 w 100"/>
                <a:gd name="T21" fmla="*/ 14 h 162"/>
                <a:gd name="T22" fmla="*/ 5 w 100"/>
                <a:gd name="T23" fmla="*/ 10 h 162"/>
                <a:gd name="T24" fmla="*/ 5 w 100"/>
                <a:gd name="T25" fmla="*/ 10 h 162"/>
                <a:gd name="T26" fmla="*/ 12 w 100"/>
                <a:gd name="T27" fmla="*/ 18 h 162"/>
                <a:gd name="T28" fmla="*/ 16 w 100"/>
                <a:gd name="T29" fmla="*/ 17 h 162"/>
                <a:gd name="T30" fmla="*/ 16 w 100"/>
                <a:gd name="T31" fmla="*/ 14 h 162"/>
                <a:gd name="T32" fmla="*/ 10 w 100"/>
                <a:gd name="T33" fmla="*/ 2 h 162"/>
                <a:gd name="T34" fmla="*/ 5 w 100"/>
                <a:gd name="T35" fmla="*/ 1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62">
                  <a:moveTo>
                    <a:pt x="99" y="63"/>
                  </a:moveTo>
                  <a:lnTo>
                    <a:pt x="99" y="63"/>
                  </a:lnTo>
                  <a:cubicBezTo>
                    <a:pt x="99" y="110"/>
                    <a:pt x="73" y="140"/>
                    <a:pt x="42" y="151"/>
                  </a:cubicBezTo>
                  <a:cubicBezTo>
                    <a:pt x="27" y="156"/>
                    <a:pt x="11" y="161"/>
                    <a:pt x="5" y="161"/>
                  </a:cubicBezTo>
                  <a:cubicBezTo>
                    <a:pt x="5" y="151"/>
                    <a:pt x="5" y="151"/>
                    <a:pt x="5" y="151"/>
                  </a:cubicBezTo>
                  <a:cubicBezTo>
                    <a:pt x="37" y="146"/>
                    <a:pt x="68" y="125"/>
                    <a:pt x="73" y="88"/>
                  </a:cubicBezTo>
                  <a:cubicBezTo>
                    <a:pt x="58" y="93"/>
                    <a:pt x="58" y="93"/>
                    <a:pt x="58" y="93"/>
                  </a:cubicBezTo>
                  <a:cubicBezTo>
                    <a:pt x="53" y="99"/>
                    <a:pt x="47" y="99"/>
                    <a:pt x="42" y="99"/>
                  </a:cubicBezTo>
                  <a:cubicBezTo>
                    <a:pt x="17" y="99"/>
                    <a:pt x="0" y="78"/>
                    <a:pt x="0" y="52"/>
                  </a:cubicBezTo>
                  <a:cubicBezTo>
                    <a:pt x="0" y="32"/>
                    <a:pt x="17" y="0"/>
                    <a:pt x="47" y="0"/>
                  </a:cubicBezTo>
                  <a:cubicBezTo>
                    <a:pt x="78" y="0"/>
                    <a:pt x="99" y="32"/>
                    <a:pt x="99" y="63"/>
                  </a:cubicBezTo>
                  <a:close/>
                  <a:moveTo>
                    <a:pt x="22" y="47"/>
                  </a:moveTo>
                  <a:lnTo>
                    <a:pt x="22" y="47"/>
                  </a:lnTo>
                  <a:cubicBezTo>
                    <a:pt x="22" y="68"/>
                    <a:pt x="32" y="83"/>
                    <a:pt x="53" y="83"/>
                  </a:cubicBezTo>
                  <a:cubicBezTo>
                    <a:pt x="63" y="83"/>
                    <a:pt x="68" y="83"/>
                    <a:pt x="73" y="78"/>
                  </a:cubicBezTo>
                  <a:cubicBezTo>
                    <a:pt x="73" y="73"/>
                    <a:pt x="73" y="68"/>
                    <a:pt x="73" y="63"/>
                  </a:cubicBezTo>
                  <a:cubicBezTo>
                    <a:pt x="73" y="42"/>
                    <a:pt x="68" y="11"/>
                    <a:pt x="47" y="11"/>
                  </a:cubicBezTo>
                  <a:cubicBezTo>
                    <a:pt x="27" y="11"/>
                    <a:pt x="22" y="32"/>
                    <a:pt x="22" y="47"/>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9" name="Freeform 365"/>
            <p:cNvSpPr>
              <a:spLocks noChangeArrowheads="1"/>
            </p:cNvSpPr>
            <p:nvPr/>
          </p:nvSpPr>
          <p:spPr bwMode="auto">
            <a:xfrm>
              <a:off x="14443471" y="9343319"/>
              <a:ext cx="151813" cy="279644"/>
            </a:xfrm>
            <a:custGeom>
              <a:avLst/>
              <a:gdLst>
                <a:gd name="G0" fmla="+- 32 0 0"/>
                <a:gd name="G1" fmla="+- 32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56 0 0"/>
                <a:gd name="G28" fmla="+- 151 0 0"/>
                <a:gd name="G29" fmla="+- 146 0 0"/>
                <a:gd name="G30" fmla="+- 146 0 0"/>
                <a:gd name="G31" fmla="+- 140 0 0"/>
                <a:gd name="G32" fmla="+- 135 0 0"/>
                <a:gd name="G33" fmla="*/ 1 0 0"/>
                <a:gd name="T0" fmla="*/ 135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7 256 1"/>
                <a:gd name="T3" fmla="*/ 0 256 1"/>
                <a:gd name="G60" fmla="+- 0 T2 T3"/>
                <a:gd name="G61" fmla="cos G59 G60"/>
                <a:gd name="G62" fmla="+- 32 0 0"/>
                <a:gd name="T4" fmla="*/ 1 w 94"/>
                <a:gd name="T5" fmla="*/ 7 h 162"/>
                <a:gd name="T6" fmla="*/ 1 w 94"/>
                <a:gd name="T7" fmla="*/ 7 h 162"/>
                <a:gd name="T8" fmla="*/ 3 w 94"/>
                <a:gd name="T9" fmla="*/ 4 h 162"/>
                <a:gd name="T10" fmla="*/ 10 w 94"/>
                <a:gd name="T11" fmla="*/ 0 h 162"/>
                <a:gd name="T12" fmla="*/ 18 w 94"/>
                <a:gd name="T13" fmla="*/ 8 h 162"/>
                <a:gd name="T14" fmla="*/ 15 w 94"/>
                <a:gd name="T15" fmla="*/ 12 h 162"/>
                <a:gd name="T16" fmla="*/ 12 w 94"/>
                <a:gd name="T17" fmla="*/ 14 h 162"/>
                <a:gd name="T18" fmla="*/ 12 w 94"/>
                <a:gd name="T19" fmla="*/ 15 h 162"/>
                <a:gd name="T20" fmla="*/ 20 w 94"/>
                <a:gd name="T21" fmla="*/ 23 h 162"/>
                <a:gd name="T22" fmla="*/ 5 w 94"/>
                <a:gd name="T23" fmla="*/ 36 h 162"/>
                <a:gd name="T24" fmla="*/ 1 w 94"/>
                <a:gd name="T25" fmla="*/ 34 h 162"/>
                <a:gd name="T26" fmla="*/ 0 w 94"/>
                <a:gd name="T27" fmla="*/ 31 h 162"/>
                <a:gd name="T28" fmla="*/ 1 w 94"/>
                <a:gd name="T29" fmla="*/ 30 h 162"/>
                <a:gd name="T30" fmla="*/ 2 w 94"/>
                <a:gd name="T31" fmla="*/ 30 h 162"/>
                <a:gd name="T32" fmla="*/ 9 w 94"/>
                <a:gd name="T33" fmla="*/ 32 h 162"/>
                <a:gd name="T34" fmla="*/ 14 w 94"/>
                <a:gd name="T35" fmla="*/ 24 h 162"/>
                <a:gd name="T36" fmla="*/ 9 w 94"/>
                <a:gd name="T37" fmla="*/ 17 h 162"/>
                <a:gd name="T38" fmla="*/ 5 w 94"/>
                <a:gd name="T39" fmla="*/ 18 h 162"/>
                <a:gd name="T40" fmla="*/ 4 w 94"/>
                <a:gd name="T41" fmla="*/ 16 h 162"/>
                <a:gd name="T42" fmla="*/ 13 w 94"/>
                <a:gd name="T43" fmla="*/ 9 h 162"/>
                <a:gd name="T44" fmla="*/ 8 w 94"/>
                <a:gd name="T45" fmla="*/ 4 h 162"/>
                <a:gd name="T46" fmla="*/ 2 w 94"/>
                <a:gd name="T47" fmla="*/ 8 h 162"/>
                <a:gd name="T48" fmla="*/ 1 w 94"/>
                <a:gd name="T49" fmla="*/ 7 h 162"/>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62">
                  <a:moveTo>
                    <a:pt x="5" y="32"/>
                  </a:moveTo>
                  <a:lnTo>
                    <a:pt x="5" y="32"/>
                  </a:lnTo>
                  <a:cubicBezTo>
                    <a:pt x="15" y="16"/>
                    <a:pt x="15" y="16"/>
                    <a:pt x="15" y="16"/>
                  </a:cubicBezTo>
                  <a:cubicBezTo>
                    <a:pt x="20" y="11"/>
                    <a:pt x="30" y="0"/>
                    <a:pt x="47" y="0"/>
                  </a:cubicBezTo>
                  <a:cubicBezTo>
                    <a:pt x="67" y="0"/>
                    <a:pt x="83" y="16"/>
                    <a:pt x="83" y="37"/>
                  </a:cubicBezTo>
                  <a:cubicBezTo>
                    <a:pt x="83" y="42"/>
                    <a:pt x="78" y="47"/>
                    <a:pt x="72" y="52"/>
                  </a:cubicBezTo>
                  <a:cubicBezTo>
                    <a:pt x="67" y="57"/>
                    <a:pt x="62" y="63"/>
                    <a:pt x="57" y="63"/>
                  </a:cubicBezTo>
                  <a:cubicBezTo>
                    <a:pt x="57" y="68"/>
                    <a:pt x="57" y="68"/>
                    <a:pt x="57" y="68"/>
                  </a:cubicBezTo>
                  <a:cubicBezTo>
                    <a:pt x="78" y="68"/>
                    <a:pt x="93" y="83"/>
                    <a:pt x="93" y="104"/>
                  </a:cubicBezTo>
                  <a:cubicBezTo>
                    <a:pt x="93" y="140"/>
                    <a:pt x="47" y="161"/>
                    <a:pt x="25" y="161"/>
                  </a:cubicBezTo>
                  <a:cubicBezTo>
                    <a:pt x="15" y="161"/>
                    <a:pt x="5" y="156"/>
                    <a:pt x="5" y="151"/>
                  </a:cubicBezTo>
                  <a:cubicBezTo>
                    <a:pt x="0" y="146"/>
                    <a:pt x="0" y="146"/>
                    <a:pt x="0" y="140"/>
                  </a:cubicBezTo>
                  <a:lnTo>
                    <a:pt x="5" y="135"/>
                  </a:lnTo>
                  <a:lnTo>
                    <a:pt x="10" y="135"/>
                  </a:lnTo>
                  <a:cubicBezTo>
                    <a:pt x="15" y="140"/>
                    <a:pt x="25" y="146"/>
                    <a:pt x="42" y="146"/>
                  </a:cubicBezTo>
                  <a:cubicBezTo>
                    <a:pt x="57" y="146"/>
                    <a:pt x="67" y="135"/>
                    <a:pt x="67" y="110"/>
                  </a:cubicBezTo>
                  <a:cubicBezTo>
                    <a:pt x="67" y="88"/>
                    <a:pt x="52" y="78"/>
                    <a:pt x="42" y="78"/>
                  </a:cubicBezTo>
                  <a:cubicBezTo>
                    <a:pt x="30" y="78"/>
                    <a:pt x="25" y="78"/>
                    <a:pt x="25" y="83"/>
                  </a:cubicBezTo>
                  <a:cubicBezTo>
                    <a:pt x="20" y="73"/>
                    <a:pt x="20" y="73"/>
                    <a:pt x="20" y="73"/>
                  </a:cubicBezTo>
                  <a:cubicBezTo>
                    <a:pt x="47" y="68"/>
                    <a:pt x="62" y="57"/>
                    <a:pt x="62" y="42"/>
                  </a:cubicBezTo>
                  <a:cubicBezTo>
                    <a:pt x="62" y="27"/>
                    <a:pt x="52" y="16"/>
                    <a:pt x="36" y="16"/>
                  </a:cubicBezTo>
                  <a:cubicBezTo>
                    <a:pt x="25" y="16"/>
                    <a:pt x="15" y="27"/>
                    <a:pt x="10" y="37"/>
                  </a:cubicBezTo>
                  <a:lnTo>
                    <a:pt x="5" y="3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0" name="Freeform 366"/>
            <p:cNvSpPr>
              <a:spLocks noChangeArrowheads="1"/>
            </p:cNvSpPr>
            <p:nvPr/>
          </p:nvSpPr>
          <p:spPr bwMode="auto">
            <a:xfrm>
              <a:off x="14643227" y="9343319"/>
              <a:ext cx="167795" cy="279644"/>
            </a:xfrm>
            <a:custGeom>
              <a:avLst/>
              <a:gdLst>
                <a:gd name="G0" fmla="+- 1 0 0"/>
                <a:gd name="G1" fmla="+- 1 0 0"/>
                <a:gd name="G2" fmla="+- 1 0 0"/>
                <a:gd name="G3" fmla="+- 1 0 0"/>
                <a:gd name="G4" fmla="+- 1 0 0"/>
                <a:gd name="G5" fmla="*/ 1 0 0"/>
                <a:gd name="G6" fmla="+- 120 0 0"/>
                <a:gd name="G7" fmla="+- 83 0 0"/>
                <a:gd name="G8" fmla="+- 47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8 h 162"/>
                <a:gd name="T2" fmla="*/ 22 w 100"/>
                <a:gd name="T3" fmla="*/ 18 h 162"/>
                <a:gd name="T4" fmla="*/ 11 w 100"/>
                <a:gd name="T5" fmla="*/ 36 h 162"/>
                <a:gd name="T6" fmla="*/ 0 w 100"/>
                <a:gd name="T7" fmla="*/ 18 h 162"/>
                <a:gd name="T8" fmla="*/ 11 w 100"/>
                <a:gd name="T9" fmla="*/ 0 h 162"/>
                <a:gd name="T10" fmla="*/ 22 w 100"/>
                <a:gd name="T11" fmla="*/ 18 h 162"/>
                <a:gd name="T12" fmla="*/ 5 w 100"/>
                <a:gd name="T13" fmla="*/ 17 h 162"/>
                <a:gd name="T14" fmla="*/ 5 w 100"/>
                <a:gd name="T15" fmla="*/ 17 h 162"/>
                <a:gd name="T16" fmla="*/ 11 w 100"/>
                <a:gd name="T17" fmla="*/ 34 h 162"/>
                <a:gd name="T18" fmla="*/ 17 w 100"/>
                <a:gd name="T19" fmla="*/ 18 h 162"/>
                <a:gd name="T20" fmla="*/ 11 w 100"/>
                <a:gd name="T21" fmla="*/ 2 h 162"/>
                <a:gd name="T22" fmla="*/ 5 w 100"/>
                <a:gd name="T23" fmla="*/ 1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62">
                  <a:moveTo>
                    <a:pt x="99" y="83"/>
                  </a:moveTo>
                  <a:lnTo>
                    <a:pt x="99" y="83"/>
                  </a:lnTo>
                  <a:cubicBezTo>
                    <a:pt x="99" y="115"/>
                    <a:pt x="83" y="161"/>
                    <a:pt x="48" y="161"/>
                  </a:cubicBezTo>
                  <a:cubicBezTo>
                    <a:pt x="11" y="161"/>
                    <a:pt x="0" y="120"/>
                    <a:pt x="0" y="83"/>
                  </a:cubicBezTo>
                  <a:cubicBezTo>
                    <a:pt x="0" y="47"/>
                    <a:pt x="11" y="0"/>
                    <a:pt x="48" y="0"/>
                  </a:cubicBezTo>
                  <a:cubicBezTo>
                    <a:pt x="83" y="0"/>
                    <a:pt x="99" y="42"/>
                    <a:pt x="99" y="83"/>
                  </a:cubicBezTo>
                  <a:close/>
                  <a:moveTo>
                    <a:pt x="21" y="78"/>
                  </a:moveTo>
                  <a:lnTo>
                    <a:pt x="21" y="78"/>
                  </a:lnTo>
                  <a:cubicBezTo>
                    <a:pt x="21" y="115"/>
                    <a:pt x="26" y="151"/>
                    <a:pt x="48" y="151"/>
                  </a:cubicBezTo>
                  <a:cubicBezTo>
                    <a:pt x="68" y="151"/>
                    <a:pt x="78" y="115"/>
                    <a:pt x="78" y="83"/>
                  </a:cubicBezTo>
                  <a:cubicBezTo>
                    <a:pt x="78" y="47"/>
                    <a:pt x="68" y="11"/>
                    <a:pt x="48" y="11"/>
                  </a:cubicBezTo>
                  <a:cubicBezTo>
                    <a:pt x="26" y="11"/>
                    <a:pt x="21" y="47"/>
                    <a:pt x="21" y="78"/>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1" name="Freeform 367"/>
            <p:cNvSpPr>
              <a:spLocks noChangeArrowheads="1"/>
            </p:cNvSpPr>
            <p:nvPr/>
          </p:nvSpPr>
          <p:spPr bwMode="auto">
            <a:xfrm>
              <a:off x="9473557" y="10086372"/>
              <a:ext cx="151813" cy="263665"/>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0 256 1"/>
                <a:gd name="T1" fmla="*/ 0 256 1"/>
                <a:gd name="G26" fmla="+- 0 T0 T1"/>
                <a:gd name="G27" fmla="cos G25 G26"/>
                <a:gd name="G28" fmla="+- 150 0 0"/>
                <a:gd name="G29" fmla="+- 145 0 0"/>
                <a:gd name="G30" fmla="+- 145 0 0"/>
                <a:gd name="G31" fmla="+- 139 0 0"/>
                <a:gd name="G32" fmla="+- 134 0 0"/>
                <a:gd name="G33" fmla="+- 134 0 0"/>
                <a:gd name="G34" fmla="+- 134 0 0"/>
                <a:gd name="G35" fmla="*/ 1 0 0"/>
                <a:gd name="T2" fmla="*/ 129 256 1"/>
                <a:gd name="T3" fmla="*/ 0 256 1"/>
                <a:gd name="G36" fmla="+- 0 T2 T3"/>
                <a:gd name="G37" fmla="cos G35 G36"/>
                <a:gd name="G38" fmla="*/ 1 0 0"/>
                <a:gd name="T4" fmla="*/ 129 256 1"/>
                <a:gd name="T5" fmla="*/ 0 256 1"/>
                <a:gd name="G39" fmla="+- 0 T4 T5"/>
                <a:gd name="G40" fmla="cos G38 G39"/>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6" fmla="*/ 36 256 1"/>
                <a:gd name="T7" fmla="*/ 0 256 1"/>
                <a:gd name="G66" fmla="+- 0 T6 T7"/>
                <a:gd name="G67" fmla="cos G65 G66"/>
                <a:gd name="G68" fmla="+- 31 0 0"/>
                <a:gd name="T8" fmla="*/ 1 w 94"/>
                <a:gd name="T9" fmla="*/ 7 h 156"/>
                <a:gd name="T10" fmla="*/ 1 w 94"/>
                <a:gd name="T11" fmla="*/ 7 h 156"/>
                <a:gd name="T12" fmla="*/ 3 w 94"/>
                <a:gd name="T13" fmla="*/ 3 h 156"/>
                <a:gd name="T14" fmla="*/ 10 w 94"/>
                <a:gd name="T15" fmla="*/ 0 h 156"/>
                <a:gd name="T16" fmla="*/ 17 w 94"/>
                <a:gd name="T17" fmla="*/ 7 h 156"/>
                <a:gd name="T18" fmla="*/ 16 w 94"/>
                <a:gd name="T19" fmla="*/ 11 h 156"/>
                <a:gd name="T20" fmla="*/ 13 w 94"/>
                <a:gd name="T21" fmla="*/ 14 h 156"/>
                <a:gd name="T22" fmla="*/ 13 w 94"/>
                <a:gd name="T23" fmla="*/ 14 h 156"/>
                <a:gd name="T24" fmla="*/ 20 w 94"/>
                <a:gd name="T25" fmla="*/ 21 h 156"/>
                <a:gd name="T26" fmla="*/ 6 w 94"/>
                <a:gd name="T27" fmla="*/ 34 h 156"/>
                <a:gd name="T28" fmla="*/ 1 w 94"/>
                <a:gd name="T29" fmla="*/ 33 h 156"/>
                <a:gd name="T30" fmla="*/ 0 w 94"/>
                <a:gd name="T31" fmla="*/ 30 h 156"/>
                <a:gd name="T32" fmla="*/ 1 w 94"/>
                <a:gd name="T33" fmla="*/ 29 h 156"/>
                <a:gd name="T34" fmla="*/ 3 w 94"/>
                <a:gd name="T35" fmla="*/ 29 h 156"/>
                <a:gd name="T36" fmla="*/ 9 w 94"/>
                <a:gd name="T37" fmla="*/ 32 h 156"/>
                <a:gd name="T38" fmla="*/ 15 w 94"/>
                <a:gd name="T39" fmla="*/ 24 h 156"/>
                <a:gd name="T40" fmla="*/ 9 w 94"/>
                <a:gd name="T41" fmla="*/ 17 h 156"/>
                <a:gd name="T42" fmla="*/ 5 w 94"/>
                <a:gd name="T43" fmla="*/ 17 h 156"/>
                <a:gd name="T44" fmla="*/ 5 w 94"/>
                <a:gd name="T45" fmla="*/ 16 h 156"/>
                <a:gd name="T46" fmla="*/ 13 w 94"/>
                <a:gd name="T47" fmla="*/ 8 h 156"/>
                <a:gd name="T48" fmla="*/ 9 w 94"/>
                <a:gd name="T49" fmla="*/ 3 h 156"/>
                <a:gd name="T50" fmla="*/ 2 w 94"/>
                <a:gd name="T51" fmla="*/ 8 h 156"/>
                <a:gd name="T52" fmla="*/ 1 w 94"/>
                <a:gd name="T53" fmla="*/ 7 h 156"/>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156">
                  <a:moveTo>
                    <a:pt x="5" y="31"/>
                  </a:moveTo>
                  <a:lnTo>
                    <a:pt x="5" y="31"/>
                  </a:lnTo>
                  <a:cubicBezTo>
                    <a:pt x="15" y="15"/>
                    <a:pt x="15" y="15"/>
                    <a:pt x="15" y="15"/>
                  </a:cubicBezTo>
                  <a:cubicBezTo>
                    <a:pt x="25" y="5"/>
                    <a:pt x="35" y="0"/>
                    <a:pt x="46" y="0"/>
                  </a:cubicBezTo>
                  <a:cubicBezTo>
                    <a:pt x="66" y="0"/>
                    <a:pt x="82" y="15"/>
                    <a:pt x="82" y="31"/>
                  </a:cubicBezTo>
                  <a:cubicBezTo>
                    <a:pt x="82" y="41"/>
                    <a:pt x="82" y="46"/>
                    <a:pt x="77" y="51"/>
                  </a:cubicBezTo>
                  <a:cubicBezTo>
                    <a:pt x="71" y="51"/>
                    <a:pt x="66" y="56"/>
                    <a:pt x="61" y="62"/>
                  </a:cubicBezTo>
                  <a:cubicBezTo>
                    <a:pt x="82" y="67"/>
                    <a:pt x="93" y="83"/>
                    <a:pt x="93" y="98"/>
                  </a:cubicBezTo>
                  <a:cubicBezTo>
                    <a:pt x="93" y="139"/>
                    <a:pt x="46" y="155"/>
                    <a:pt x="30" y="155"/>
                  </a:cubicBezTo>
                  <a:cubicBezTo>
                    <a:pt x="20" y="155"/>
                    <a:pt x="10" y="150"/>
                    <a:pt x="5" y="150"/>
                  </a:cubicBezTo>
                  <a:cubicBezTo>
                    <a:pt x="5" y="145"/>
                    <a:pt x="0" y="145"/>
                    <a:pt x="0" y="139"/>
                  </a:cubicBezTo>
                  <a:cubicBezTo>
                    <a:pt x="0" y="134"/>
                    <a:pt x="5" y="134"/>
                    <a:pt x="5" y="134"/>
                  </a:cubicBezTo>
                  <a:cubicBezTo>
                    <a:pt x="10" y="129"/>
                    <a:pt x="10" y="129"/>
                    <a:pt x="15" y="134"/>
                  </a:cubicBezTo>
                  <a:cubicBezTo>
                    <a:pt x="20" y="139"/>
                    <a:pt x="30" y="145"/>
                    <a:pt x="41" y="145"/>
                  </a:cubicBezTo>
                  <a:cubicBezTo>
                    <a:pt x="61" y="145"/>
                    <a:pt x="71" y="129"/>
                    <a:pt x="71" y="109"/>
                  </a:cubicBezTo>
                  <a:cubicBezTo>
                    <a:pt x="71" y="88"/>
                    <a:pt x="56" y="78"/>
                    <a:pt x="41" y="78"/>
                  </a:cubicBezTo>
                  <a:cubicBezTo>
                    <a:pt x="35" y="78"/>
                    <a:pt x="30" y="78"/>
                    <a:pt x="25" y="78"/>
                  </a:cubicBezTo>
                  <a:cubicBezTo>
                    <a:pt x="25" y="72"/>
                    <a:pt x="25" y="72"/>
                    <a:pt x="25" y="72"/>
                  </a:cubicBezTo>
                  <a:cubicBezTo>
                    <a:pt x="46" y="67"/>
                    <a:pt x="61" y="56"/>
                    <a:pt x="61" y="36"/>
                  </a:cubicBezTo>
                  <a:cubicBezTo>
                    <a:pt x="61" y="20"/>
                    <a:pt x="51" y="15"/>
                    <a:pt x="41" y="15"/>
                  </a:cubicBezTo>
                  <a:cubicBezTo>
                    <a:pt x="25" y="15"/>
                    <a:pt x="15" y="26"/>
                    <a:pt x="10" y="36"/>
                  </a:cubicBezTo>
                  <a:lnTo>
                    <a:pt x="5" y="3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2" name="Freeform 368"/>
            <p:cNvSpPr>
              <a:spLocks noChangeArrowheads="1"/>
            </p:cNvSpPr>
            <p:nvPr/>
          </p:nvSpPr>
          <p:spPr bwMode="auto">
            <a:xfrm>
              <a:off x="9721253" y="10086372"/>
              <a:ext cx="11186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9"/>
                <a:gd name="T3" fmla="*/ 34 h 156"/>
                <a:gd name="T4" fmla="*/ 0 w 69"/>
                <a:gd name="T5" fmla="*/ 34 h 156"/>
                <a:gd name="T6" fmla="*/ 0 w 69"/>
                <a:gd name="T7" fmla="*/ 32 h 156"/>
                <a:gd name="T8" fmla="*/ 4 w 69"/>
                <a:gd name="T9" fmla="*/ 27 h 156"/>
                <a:gd name="T10" fmla="*/ 4 w 69"/>
                <a:gd name="T11" fmla="*/ 8 h 156"/>
                <a:gd name="T12" fmla="*/ 2 w 69"/>
                <a:gd name="T13" fmla="*/ 4 h 156"/>
                <a:gd name="T14" fmla="*/ 0 w 69"/>
                <a:gd name="T15" fmla="*/ 4 h 156"/>
                <a:gd name="T16" fmla="*/ 0 w 69"/>
                <a:gd name="T17" fmla="*/ 3 h 156"/>
                <a:gd name="T18" fmla="*/ 9 w 69"/>
                <a:gd name="T19" fmla="*/ 0 h 156"/>
                <a:gd name="T20" fmla="*/ 9 w 69"/>
                <a:gd name="T21" fmla="*/ 27 h 156"/>
                <a:gd name="T22" fmla="*/ 15 w 69"/>
                <a:gd name="T23" fmla="*/ 32 h 156"/>
                <a:gd name="T24" fmla="*/ 15 w 69"/>
                <a:gd name="T25" fmla="*/ 34 h 156"/>
                <a:gd name="T26" fmla="*/ 0 w 69"/>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6">
                  <a:moveTo>
                    <a:pt x="0" y="155"/>
                  </a:moveTo>
                  <a:lnTo>
                    <a:pt x="0" y="155"/>
                  </a:lnTo>
                  <a:cubicBezTo>
                    <a:pt x="0" y="145"/>
                    <a:pt x="0" y="145"/>
                    <a:pt x="0" y="145"/>
                  </a:cubicBezTo>
                  <a:cubicBezTo>
                    <a:pt x="20" y="145"/>
                    <a:pt x="20" y="145"/>
                    <a:pt x="20" y="124"/>
                  </a:cubicBezTo>
                  <a:cubicBezTo>
                    <a:pt x="20" y="36"/>
                    <a:pt x="20" y="36"/>
                    <a:pt x="20" y="36"/>
                  </a:cubicBezTo>
                  <a:cubicBezTo>
                    <a:pt x="20" y="20"/>
                    <a:pt x="20" y="20"/>
                    <a:pt x="10" y="20"/>
                  </a:cubicBezTo>
                  <a:cubicBezTo>
                    <a:pt x="0" y="20"/>
                    <a:pt x="0" y="20"/>
                    <a:pt x="0" y="20"/>
                  </a:cubicBezTo>
                  <a:cubicBezTo>
                    <a:pt x="0" y="15"/>
                    <a:pt x="0" y="15"/>
                    <a:pt x="0" y="15"/>
                  </a:cubicBezTo>
                  <a:cubicBezTo>
                    <a:pt x="15" y="10"/>
                    <a:pt x="26" y="5"/>
                    <a:pt x="42" y="0"/>
                  </a:cubicBezTo>
                  <a:cubicBezTo>
                    <a:pt x="42" y="124"/>
                    <a:pt x="42" y="124"/>
                    <a:pt x="42" y="124"/>
                  </a:cubicBezTo>
                  <a:cubicBezTo>
                    <a:pt x="42" y="145"/>
                    <a:pt x="42" y="145"/>
                    <a:pt x="68" y="145"/>
                  </a:cubicBezTo>
                  <a:cubicBezTo>
                    <a:pt x="68" y="155"/>
                    <a:pt x="68" y="155"/>
                    <a:pt x="68" y="155"/>
                  </a:cubicBezTo>
                  <a:lnTo>
                    <a:pt x="0" y="15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 name="Group 7"/>
          <p:cNvGrpSpPr/>
          <p:nvPr/>
        </p:nvGrpSpPr>
        <p:grpSpPr>
          <a:xfrm>
            <a:off x="16211925" y="4221837"/>
            <a:ext cx="6440113" cy="5393136"/>
            <a:chOff x="16211925" y="4221837"/>
            <a:chExt cx="6440113" cy="5393136"/>
          </a:xfrm>
        </p:grpSpPr>
        <p:sp>
          <p:nvSpPr>
            <p:cNvPr id="436" name="Freeform 10"/>
            <p:cNvSpPr>
              <a:spLocks noChangeAspect="1" noChangeArrowheads="1"/>
            </p:cNvSpPr>
            <p:nvPr/>
          </p:nvSpPr>
          <p:spPr bwMode="auto">
            <a:xfrm>
              <a:off x="19129461" y="6977812"/>
              <a:ext cx="638484" cy="640072"/>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4"/>
            </a:solidFill>
            <a:ln>
              <a:noFill/>
            </a:ln>
            <a:effectLst/>
            <a:extLst/>
          </p:spPr>
          <p:txBody>
            <a:bodyPr wrap="none" anchor="ctr"/>
            <a:lstStyle/>
            <a:p>
              <a:endParaRPr lang="en-US" dirty="0">
                <a:latin typeface="Calibri Light"/>
              </a:endParaRPr>
            </a:p>
          </p:txBody>
        </p:sp>
        <p:sp>
          <p:nvSpPr>
            <p:cNvPr id="437" name="Freeform 10"/>
            <p:cNvSpPr>
              <a:spLocks noChangeAspect="1" noChangeArrowheads="1"/>
            </p:cNvSpPr>
            <p:nvPr/>
          </p:nvSpPr>
          <p:spPr bwMode="auto">
            <a:xfrm>
              <a:off x="17469554" y="8417840"/>
              <a:ext cx="638484" cy="640072"/>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4"/>
            </a:solidFill>
            <a:ln>
              <a:noFill/>
            </a:ln>
            <a:effectLst/>
            <a:extLst/>
          </p:spPr>
          <p:txBody>
            <a:bodyPr wrap="none" anchor="ctr"/>
            <a:lstStyle/>
            <a:p>
              <a:endParaRPr lang="en-US" dirty="0">
                <a:latin typeface="Calibri Light"/>
              </a:endParaRPr>
            </a:p>
          </p:txBody>
        </p:sp>
        <p:sp>
          <p:nvSpPr>
            <p:cNvPr id="324" name="Freeform 11"/>
            <p:cNvSpPr>
              <a:spLocks noChangeArrowheads="1"/>
            </p:cNvSpPr>
            <p:nvPr/>
          </p:nvSpPr>
          <p:spPr bwMode="auto">
            <a:xfrm>
              <a:off x="16211925" y="4221837"/>
              <a:ext cx="6440113" cy="1038679"/>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4"/>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3" name="Freeform 369"/>
            <p:cNvSpPr>
              <a:spLocks noChangeArrowheads="1"/>
            </p:cNvSpPr>
            <p:nvPr/>
          </p:nvSpPr>
          <p:spPr bwMode="auto">
            <a:xfrm>
              <a:off x="18840706" y="4533440"/>
              <a:ext cx="231717" cy="415470"/>
            </a:xfrm>
            <a:custGeom>
              <a:avLst/>
              <a:gdLst>
                <a:gd name="G0" fmla="+- 1 0 0"/>
                <a:gd name="G1" fmla="+- 1 0 0"/>
                <a:gd name="G2" fmla="+- 1 0 0"/>
                <a:gd name="G3" fmla="+- 1 0 0"/>
                <a:gd name="G4" fmla="+- 1 0 0"/>
                <a:gd name="G5" fmla="+- 1 0 0"/>
                <a:gd name="G6" fmla="+- 1 0 0"/>
                <a:gd name="G7" fmla="+- 1 0 0"/>
                <a:gd name="G8" fmla="*/ 1 0 0"/>
                <a:gd name="G9" fmla="+- 202 0 0"/>
                <a:gd name="G10" fmla="+- 181 0 0"/>
                <a:gd name="G11" fmla="+- 156 0 0"/>
                <a:gd name="G12" fmla="+- 156 0 0"/>
                <a:gd name="G13" fmla="+- 156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T0" fmla="*/ 30 w 137"/>
                <a:gd name="T1" fmla="*/ 0 h 240"/>
                <a:gd name="T2" fmla="*/ 30 w 137"/>
                <a:gd name="T3" fmla="*/ 0 h 240"/>
                <a:gd name="T4" fmla="*/ 30 w 137"/>
                <a:gd name="T5" fmla="*/ 38 h 240"/>
                <a:gd name="T6" fmla="*/ 15 w 137"/>
                <a:gd name="T7" fmla="*/ 53 h 240"/>
                <a:gd name="T8" fmla="*/ 0 w 137"/>
                <a:gd name="T9" fmla="*/ 40 h 240"/>
                <a:gd name="T10" fmla="*/ 0 w 137"/>
                <a:gd name="T11" fmla="*/ 34 h 240"/>
                <a:gd name="T12" fmla="*/ 7 w 137"/>
                <a:gd name="T13" fmla="*/ 34 h 240"/>
                <a:gd name="T14" fmla="*/ 7 w 137"/>
                <a:gd name="T15" fmla="*/ 38 h 240"/>
                <a:gd name="T16" fmla="*/ 14 w 137"/>
                <a:gd name="T17" fmla="*/ 47 h 240"/>
                <a:gd name="T18" fmla="*/ 22 w 137"/>
                <a:gd name="T19" fmla="*/ 38 h 240"/>
                <a:gd name="T20" fmla="*/ 22 w 137"/>
                <a:gd name="T21" fmla="*/ 0 h 240"/>
                <a:gd name="T22" fmla="*/ 30 w 137"/>
                <a:gd name="T23"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7" h="240">
                  <a:moveTo>
                    <a:pt x="136" y="0"/>
                  </a:moveTo>
                  <a:lnTo>
                    <a:pt x="136" y="0"/>
                  </a:lnTo>
                  <a:cubicBezTo>
                    <a:pt x="136" y="171"/>
                    <a:pt x="136" y="171"/>
                    <a:pt x="136" y="171"/>
                  </a:cubicBezTo>
                  <a:cubicBezTo>
                    <a:pt x="136" y="222"/>
                    <a:pt x="100" y="239"/>
                    <a:pt x="68" y="239"/>
                  </a:cubicBezTo>
                  <a:cubicBezTo>
                    <a:pt x="12" y="239"/>
                    <a:pt x="0" y="202"/>
                    <a:pt x="0" y="181"/>
                  </a:cubicBezTo>
                  <a:cubicBezTo>
                    <a:pt x="0" y="156"/>
                    <a:pt x="0" y="156"/>
                    <a:pt x="0" y="156"/>
                  </a:cubicBezTo>
                  <a:cubicBezTo>
                    <a:pt x="32" y="156"/>
                    <a:pt x="32" y="156"/>
                    <a:pt x="32" y="156"/>
                  </a:cubicBezTo>
                  <a:cubicBezTo>
                    <a:pt x="32" y="171"/>
                    <a:pt x="32" y="171"/>
                    <a:pt x="32" y="171"/>
                  </a:cubicBezTo>
                  <a:cubicBezTo>
                    <a:pt x="32" y="202"/>
                    <a:pt x="42" y="212"/>
                    <a:pt x="63" y="212"/>
                  </a:cubicBezTo>
                  <a:cubicBezTo>
                    <a:pt x="95" y="212"/>
                    <a:pt x="100" y="192"/>
                    <a:pt x="100" y="171"/>
                  </a:cubicBezTo>
                  <a:cubicBezTo>
                    <a:pt x="100" y="0"/>
                    <a:pt x="100" y="0"/>
                    <a:pt x="100" y="0"/>
                  </a:cubicBezTo>
                  <a:lnTo>
                    <a:pt x="136"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4" name="Freeform 370"/>
            <p:cNvSpPr>
              <a:spLocks noChangeArrowheads="1"/>
            </p:cNvSpPr>
            <p:nvPr/>
          </p:nvSpPr>
          <p:spPr bwMode="auto">
            <a:xfrm>
              <a:off x="19160314" y="4645299"/>
              <a:ext cx="239707" cy="30361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60 0 0"/>
                <a:gd name="G32" fmla="+- 119 0 0"/>
                <a:gd name="G33" fmla="+- 1 0 0"/>
                <a:gd name="G34" fmla="+- 1 0 0"/>
                <a:gd name="G35" fmla="+- 1 0 0"/>
                <a:gd name="G36" fmla="+- 1 0 0"/>
                <a:gd name="T0" fmla="*/ 7 w 141"/>
                <a:gd name="T1" fmla="*/ 0 h 178"/>
                <a:gd name="T2" fmla="*/ 7 w 141"/>
                <a:gd name="T3" fmla="*/ 0 h 178"/>
                <a:gd name="T4" fmla="*/ 7 w 141"/>
                <a:gd name="T5" fmla="*/ 25 h 178"/>
                <a:gd name="T6" fmla="*/ 14 w 141"/>
                <a:gd name="T7" fmla="*/ 33 h 178"/>
                <a:gd name="T8" fmla="*/ 24 w 141"/>
                <a:gd name="T9" fmla="*/ 21 h 178"/>
                <a:gd name="T10" fmla="*/ 24 w 141"/>
                <a:gd name="T11" fmla="*/ 0 h 178"/>
                <a:gd name="T12" fmla="*/ 31 w 141"/>
                <a:gd name="T13" fmla="*/ 0 h 178"/>
                <a:gd name="T14" fmla="*/ 31 w 141"/>
                <a:gd name="T15" fmla="*/ 37 h 178"/>
                <a:gd name="T16" fmla="*/ 24 w 141"/>
                <a:gd name="T17" fmla="*/ 37 h 178"/>
                <a:gd name="T18" fmla="*/ 24 w 141"/>
                <a:gd name="T19" fmla="*/ 32 h 178"/>
                <a:gd name="T20" fmla="*/ 24 w 141"/>
                <a:gd name="T21" fmla="*/ 32 h 178"/>
                <a:gd name="T22" fmla="*/ 13 w 141"/>
                <a:gd name="T23" fmla="*/ 39 h 178"/>
                <a:gd name="T24" fmla="*/ 0 w 141"/>
                <a:gd name="T25" fmla="*/ 26 h 178"/>
                <a:gd name="T26" fmla="*/ 0 w 141"/>
                <a:gd name="T27" fmla="*/ 0 h 178"/>
                <a:gd name="T28" fmla="*/ 7 w 141"/>
                <a:gd name="T29"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1" h="178">
                  <a:moveTo>
                    <a:pt x="31" y="0"/>
                  </a:moveTo>
                  <a:lnTo>
                    <a:pt x="31" y="0"/>
                  </a:lnTo>
                  <a:cubicBezTo>
                    <a:pt x="31" y="114"/>
                    <a:pt x="31" y="114"/>
                    <a:pt x="31" y="114"/>
                  </a:cubicBezTo>
                  <a:cubicBezTo>
                    <a:pt x="31" y="140"/>
                    <a:pt x="42" y="150"/>
                    <a:pt x="62" y="150"/>
                  </a:cubicBezTo>
                  <a:cubicBezTo>
                    <a:pt x="99" y="150"/>
                    <a:pt x="109" y="119"/>
                    <a:pt x="109" y="94"/>
                  </a:cubicBezTo>
                  <a:cubicBezTo>
                    <a:pt x="109" y="0"/>
                    <a:pt x="109" y="0"/>
                    <a:pt x="109" y="0"/>
                  </a:cubicBezTo>
                  <a:cubicBezTo>
                    <a:pt x="140" y="0"/>
                    <a:pt x="140" y="0"/>
                    <a:pt x="140" y="0"/>
                  </a:cubicBezTo>
                  <a:cubicBezTo>
                    <a:pt x="140" y="171"/>
                    <a:pt x="140" y="171"/>
                    <a:pt x="140" y="171"/>
                  </a:cubicBezTo>
                  <a:cubicBezTo>
                    <a:pt x="109" y="171"/>
                    <a:pt x="109" y="171"/>
                    <a:pt x="109" y="171"/>
                  </a:cubicBezTo>
                  <a:cubicBezTo>
                    <a:pt x="109" y="145"/>
                    <a:pt x="109" y="145"/>
                    <a:pt x="109" y="145"/>
                  </a:cubicBezTo>
                  <a:cubicBezTo>
                    <a:pt x="99" y="166"/>
                    <a:pt x="83" y="177"/>
                    <a:pt x="57" y="177"/>
                  </a:cubicBezTo>
                  <a:cubicBezTo>
                    <a:pt x="31" y="177"/>
                    <a:pt x="0" y="160"/>
                    <a:pt x="0" y="119"/>
                  </a:cubicBezTo>
                  <a:cubicBezTo>
                    <a:pt x="0" y="0"/>
                    <a:pt x="0" y="0"/>
                    <a:pt x="0" y="0"/>
                  </a:cubicBezTo>
                  <a:lnTo>
                    <a:pt x="31"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5" name="Freeform 371"/>
            <p:cNvSpPr>
              <a:spLocks noChangeArrowheads="1"/>
            </p:cNvSpPr>
            <p:nvPr/>
          </p:nvSpPr>
          <p:spPr bwMode="auto">
            <a:xfrm>
              <a:off x="19487914" y="4637309"/>
              <a:ext cx="231717" cy="30361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76 0 0"/>
                <a:gd name="G31" fmla="+- 176 0 0"/>
                <a:gd name="G32" fmla="+- 176 0 0"/>
                <a:gd name="G33" fmla="+- 5 0 0"/>
                <a:gd name="G34" fmla="+- 5 0 0"/>
                <a:gd name="G35" fmla="+- 5 0 0"/>
                <a:gd name="G36" fmla="+- 1 0 0"/>
                <a:gd name="T0" fmla="*/ 6 w 136"/>
                <a:gd name="T1" fmla="*/ 1 h 177"/>
                <a:gd name="T2" fmla="*/ 6 w 136"/>
                <a:gd name="T3" fmla="*/ 1 h 177"/>
                <a:gd name="T4" fmla="*/ 6 w 136"/>
                <a:gd name="T5" fmla="*/ 6 h 177"/>
                <a:gd name="T6" fmla="*/ 6 w 136"/>
                <a:gd name="T7" fmla="*/ 6 h 177"/>
                <a:gd name="T8" fmla="*/ 17 w 136"/>
                <a:gd name="T9" fmla="*/ 0 h 177"/>
                <a:gd name="T10" fmla="*/ 30 w 136"/>
                <a:gd name="T11" fmla="*/ 13 h 177"/>
                <a:gd name="T12" fmla="*/ 30 w 136"/>
                <a:gd name="T13" fmla="*/ 39 h 177"/>
                <a:gd name="T14" fmla="*/ 24 w 136"/>
                <a:gd name="T15" fmla="*/ 39 h 177"/>
                <a:gd name="T16" fmla="*/ 24 w 136"/>
                <a:gd name="T17" fmla="*/ 15 h 177"/>
                <a:gd name="T18" fmla="*/ 16 w 136"/>
                <a:gd name="T19" fmla="*/ 6 h 177"/>
                <a:gd name="T20" fmla="*/ 6 w 136"/>
                <a:gd name="T21" fmla="*/ 18 h 177"/>
                <a:gd name="T22" fmla="*/ 6 w 136"/>
                <a:gd name="T23" fmla="*/ 39 h 177"/>
                <a:gd name="T24" fmla="*/ 0 w 136"/>
                <a:gd name="T25" fmla="*/ 39 h 177"/>
                <a:gd name="T26" fmla="*/ 0 w 136"/>
                <a:gd name="T27" fmla="*/ 1 h 177"/>
                <a:gd name="T28" fmla="*/ 6 w 136"/>
                <a:gd name="T29"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6" h="177">
                  <a:moveTo>
                    <a:pt x="27" y="5"/>
                  </a:moveTo>
                  <a:lnTo>
                    <a:pt x="27" y="5"/>
                  </a:lnTo>
                  <a:cubicBezTo>
                    <a:pt x="27" y="26"/>
                    <a:pt x="27" y="26"/>
                    <a:pt x="27" y="26"/>
                  </a:cubicBezTo>
                  <a:cubicBezTo>
                    <a:pt x="32" y="21"/>
                    <a:pt x="47" y="0"/>
                    <a:pt x="78" y="0"/>
                  </a:cubicBezTo>
                  <a:cubicBezTo>
                    <a:pt x="105" y="0"/>
                    <a:pt x="135" y="11"/>
                    <a:pt x="135" y="57"/>
                  </a:cubicBezTo>
                  <a:cubicBezTo>
                    <a:pt x="135" y="176"/>
                    <a:pt x="135" y="176"/>
                    <a:pt x="135" y="176"/>
                  </a:cubicBezTo>
                  <a:cubicBezTo>
                    <a:pt x="110" y="176"/>
                    <a:pt x="110" y="176"/>
                    <a:pt x="110" y="176"/>
                  </a:cubicBezTo>
                  <a:cubicBezTo>
                    <a:pt x="110" y="67"/>
                    <a:pt x="110" y="67"/>
                    <a:pt x="110" y="67"/>
                  </a:cubicBezTo>
                  <a:cubicBezTo>
                    <a:pt x="110" y="41"/>
                    <a:pt x="99" y="26"/>
                    <a:pt x="73" y="26"/>
                  </a:cubicBezTo>
                  <a:cubicBezTo>
                    <a:pt x="58" y="26"/>
                    <a:pt x="27" y="36"/>
                    <a:pt x="27" y="82"/>
                  </a:cubicBezTo>
                  <a:cubicBezTo>
                    <a:pt x="27" y="176"/>
                    <a:pt x="27" y="176"/>
                    <a:pt x="27" y="176"/>
                  </a:cubicBezTo>
                  <a:cubicBezTo>
                    <a:pt x="0" y="176"/>
                    <a:pt x="0" y="176"/>
                    <a:pt x="0" y="176"/>
                  </a:cubicBezTo>
                  <a:cubicBezTo>
                    <a:pt x="0" y="5"/>
                    <a:pt x="0" y="5"/>
                    <a:pt x="0" y="5"/>
                  </a:cubicBezTo>
                  <a:lnTo>
                    <a:pt x="27"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6" name="Freeform 372"/>
            <p:cNvSpPr>
              <a:spLocks noChangeArrowheads="1"/>
            </p:cNvSpPr>
            <p:nvPr/>
          </p:nvSpPr>
          <p:spPr bwMode="auto">
            <a:xfrm>
              <a:off x="19799532" y="4637309"/>
              <a:ext cx="255686" cy="311603"/>
            </a:xfrm>
            <a:custGeom>
              <a:avLst/>
              <a:gdLst>
                <a:gd name="G0" fmla="+- 1 0 0"/>
                <a:gd name="G1" fmla="+- 1 0 0"/>
                <a:gd name="G2" fmla="+- 1 0 0"/>
                <a:gd name="G3" fmla="+- 1 0 0"/>
                <a:gd name="G4" fmla="+- 1 0 0"/>
                <a:gd name="G5" fmla="+- 1 0 0"/>
                <a:gd name="G6" fmla="+- 145 0 0"/>
                <a:gd name="G7" fmla="+- 93 0 0"/>
                <a:gd name="G8" fmla="+- 41 0 0"/>
                <a:gd name="G9" fmla="+- 1 0 0"/>
                <a:gd name="G10" fmla="+- 1 0 0"/>
                <a:gd name="G11" fmla="*/ 1 0 0"/>
                <a:gd name="G12" fmla="sin 54736 G11"/>
                <a:gd name="G13" fmla="*/ 1 0 0"/>
                <a:gd name="G14" fmla="cos 54736 G13"/>
                <a:gd name="G15" fmla="+- G12 0 G14"/>
                <a:gd name="G16" fmla="*/ G15 65535 1"/>
                <a:gd name="G17" fmla="+- G16 1080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T0" fmla="*/ 33 w 152"/>
                <a:gd name="T1" fmla="*/ 26 h 183"/>
                <a:gd name="T2" fmla="*/ 33 w 152"/>
                <a:gd name="T3" fmla="*/ 26 h 183"/>
                <a:gd name="T4" fmla="*/ 16 w 152"/>
                <a:gd name="T5" fmla="*/ 40 h 183"/>
                <a:gd name="T6" fmla="*/ 0 w 152"/>
                <a:gd name="T7" fmla="*/ 20 h 183"/>
                <a:gd name="T8" fmla="*/ 17 w 152"/>
                <a:gd name="T9" fmla="*/ 0 h 183"/>
                <a:gd name="T10" fmla="*/ 33 w 152"/>
                <a:gd name="T11" fmla="*/ 22 h 183"/>
                <a:gd name="T12" fmla="*/ 7 w 152"/>
                <a:gd name="T13" fmla="*/ 22 h 183"/>
                <a:gd name="T14" fmla="*/ 17 w 152"/>
                <a:gd name="T15" fmla="*/ 34 h 183"/>
                <a:gd name="T16" fmla="*/ 27 w 152"/>
                <a:gd name="T17" fmla="*/ 26 h 183"/>
                <a:gd name="T18" fmla="*/ 33 w 152"/>
                <a:gd name="T19" fmla="*/ 26 h 183"/>
                <a:gd name="T20" fmla="*/ 27 w 152"/>
                <a:gd name="T21" fmla="*/ 17 h 183"/>
                <a:gd name="T22" fmla="*/ 27 w 152"/>
                <a:gd name="T23" fmla="*/ 17 h 183"/>
                <a:gd name="T24" fmla="*/ 17 w 152"/>
                <a:gd name="T25" fmla="*/ 6 h 183"/>
                <a:gd name="T26" fmla="*/ 7 w 152"/>
                <a:gd name="T27" fmla="*/ 17 h 183"/>
                <a:gd name="T28" fmla="*/ 27 w 152"/>
                <a:gd name="T29" fmla="*/ 1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2" h="183">
                  <a:moveTo>
                    <a:pt x="151" y="119"/>
                  </a:moveTo>
                  <a:lnTo>
                    <a:pt x="151" y="119"/>
                  </a:lnTo>
                  <a:cubicBezTo>
                    <a:pt x="146" y="145"/>
                    <a:pt x="125" y="182"/>
                    <a:pt x="73" y="182"/>
                  </a:cubicBezTo>
                  <a:cubicBezTo>
                    <a:pt x="26" y="182"/>
                    <a:pt x="0" y="145"/>
                    <a:pt x="0" y="93"/>
                  </a:cubicBezTo>
                  <a:cubicBezTo>
                    <a:pt x="0" y="41"/>
                    <a:pt x="26" y="0"/>
                    <a:pt x="78" y="0"/>
                  </a:cubicBezTo>
                  <a:cubicBezTo>
                    <a:pt x="130" y="0"/>
                    <a:pt x="151" y="36"/>
                    <a:pt x="151" y="99"/>
                  </a:cubicBezTo>
                  <a:cubicBezTo>
                    <a:pt x="31" y="99"/>
                    <a:pt x="31" y="99"/>
                    <a:pt x="31" y="99"/>
                  </a:cubicBezTo>
                  <a:cubicBezTo>
                    <a:pt x="31" y="135"/>
                    <a:pt x="47" y="155"/>
                    <a:pt x="78" y="155"/>
                  </a:cubicBezTo>
                  <a:cubicBezTo>
                    <a:pt x="104" y="155"/>
                    <a:pt x="125" y="135"/>
                    <a:pt x="125" y="119"/>
                  </a:cubicBezTo>
                  <a:lnTo>
                    <a:pt x="151" y="119"/>
                  </a:lnTo>
                  <a:close/>
                  <a:moveTo>
                    <a:pt x="125" y="77"/>
                  </a:moveTo>
                  <a:lnTo>
                    <a:pt x="125" y="77"/>
                  </a:lnTo>
                  <a:cubicBezTo>
                    <a:pt x="125" y="52"/>
                    <a:pt x="109" y="26"/>
                    <a:pt x="78" y="26"/>
                  </a:cubicBezTo>
                  <a:cubicBezTo>
                    <a:pt x="53" y="26"/>
                    <a:pt x="31" y="52"/>
                    <a:pt x="31" y="77"/>
                  </a:cubicBezTo>
                  <a:lnTo>
                    <a:pt x="125" y="77"/>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7" name="Freeform 373"/>
            <p:cNvSpPr>
              <a:spLocks noChangeArrowheads="1"/>
            </p:cNvSpPr>
            <p:nvPr/>
          </p:nvSpPr>
          <p:spPr bwMode="auto">
            <a:xfrm>
              <a:off x="16811191" y="5715935"/>
              <a:ext cx="135834"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98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T0" fmla="*/ 16 w 84"/>
                <a:gd name="T1" fmla="*/ 7 h 135"/>
                <a:gd name="T2" fmla="*/ 16 w 84"/>
                <a:gd name="T3" fmla="*/ 7 h 135"/>
                <a:gd name="T4" fmla="*/ 9 w 84"/>
                <a:gd name="T5" fmla="*/ 1 h 135"/>
                <a:gd name="T6" fmla="*/ 5 w 84"/>
                <a:gd name="T7" fmla="*/ 6 h 135"/>
                <a:gd name="T8" fmla="*/ 10 w 84"/>
                <a:gd name="T9" fmla="*/ 12 h 135"/>
                <a:gd name="T10" fmla="*/ 18 w 84"/>
                <a:gd name="T11" fmla="*/ 22 h 135"/>
                <a:gd name="T12" fmla="*/ 8 w 84"/>
                <a:gd name="T13" fmla="*/ 30 h 135"/>
                <a:gd name="T14" fmla="*/ 3 w 84"/>
                <a:gd name="T15" fmla="*/ 29 h 135"/>
                <a:gd name="T16" fmla="*/ 2 w 84"/>
                <a:gd name="T17" fmla="*/ 29 h 135"/>
                <a:gd name="T18" fmla="*/ 0 w 84"/>
                <a:gd name="T19" fmla="*/ 22 h 135"/>
                <a:gd name="T20" fmla="*/ 2 w 84"/>
                <a:gd name="T21" fmla="*/ 21 h 135"/>
                <a:gd name="T22" fmla="*/ 9 w 84"/>
                <a:gd name="T23" fmla="*/ 29 h 135"/>
                <a:gd name="T24" fmla="*/ 15 w 84"/>
                <a:gd name="T25" fmla="*/ 23 h 135"/>
                <a:gd name="T26" fmla="*/ 9 w 84"/>
                <a:gd name="T27" fmla="*/ 16 h 135"/>
                <a:gd name="T28" fmla="*/ 1 w 84"/>
                <a:gd name="T29" fmla="*/ 8 h 135"/>
                <a:gd name="T30" fmla="*/ 10 w 84"/>
                <a:gd name="T31" fmla="*/ 0 h 135"/>
                <a:gd name="T32" fmla="*/ 16 w 84"/>
                <a:gd name="T33" fmla="*/ 1 h 135"/>
                <a:gd name="T34" fmla="*/ 17 w 84"/>
                <a:gd name="T35" fmla="*/ 7 h 135"/>
                <a:gd name="T36" fmla="*/ 16 w 84"/>
                <a:gd name="T37"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4" h="135">
                  <a:moveTo>
                    <a:pt x="73" y="31"/>
                  </a:moveTo>
                  <a:lnTo>
                    <a:pt x="73" y="31"/>
                  </a:lnTo>
                  <a:cubicBezTo>
                    <a:pt x="68" y="20"/>
                    <a:pt x="63" y="5"/>
                    <a:pt x="42" y="5"/>
                  </a:cubicBezTo>
                  <a:cubicBezTo>
                    <a:pt x="27" y="5"/>
                    <a:pt x="22" y="15"/>
                    <a:pt x="22" y="26"/>
                  </a:cubicBezTo>
                  <a:cubicBezTo>
                    <a:pt x="22" y="41"/>
                    <a:pt x="32" y="46"/>
                    <a:pt x="47" y="56"/>
                  </a:cubicBezTo>
                  <a:cubicBezTo>
                    <a:pt x="63" y="68"/>
                    <a:pt x="83" y="73"/>
                    <a:pt x="83" y="98"/>
                  </a:cubicBezTo>
                  <a:cubicBezTo>
                    <a:pt x="83" y="119"/>
                    <a:pt x="63" y="134"/>
                    <a:pt x="37" y="134"/>
                  </a:cubicBezTo>
                  <a:cubicBezTo>
                    <a:pt x="32" y="134"/>
                    <a:pt x="22" y="134"/>
                    <a:pt x="16" y="129"/>
                  </a:cubicBezTo>
                  <a:cubicBezTo>
                    <a:pt x="11" y="129"/>
                    <a:pt x="11" y="129"/>
                    <a:pt x="11" y="129"/>
                  </a:cubicBezTo>
                  <a:cubicBezTo>
                    <a:pt x="6" y="124"/>
                    <a:pt x="6" y="104"/>
                    <a:pt x="0" y="98"/>
                  </a:cubicBezTo>
                  <a:cubicBezTo>
                    <a:pt x="11" y="93"/>
                    <a:pt x="11" y="93"/>
                    <a:pt x="11" y="93"/>
                  </a:cubicBezTo>
                  <a:cubicBezTo>
                    <a:pt x="11" y="109"/>
                    <a:pt x="22" y="129"/>
                    <a:pt x="42" y="129"/>
                  </a:cubicBezTo>
                  <a:cubicBezTo>
                    <a:pt x="57" y="129"/>
                    <a:pt x="68" y="119"/>
                    <a:pt x="68" y="104"/>
                  </a:cubicBezTo>
                  <a:cubicBezTo>
                    <a:pt x="68" y="88"/>
                    <a:pt x="52" y="83"/>
                    <a:pt x="42" y="73"/>
                  </a:cubicBezTo>
                  <a:cubicBezTo>
                    <a:pt x="27" y="68"/>
                    <a:pt x="6" y="56"/>
                    <a:pt x="6" y="36"/>
                  </a:cubicBezTo>
                  <a:cubicBezTo>
                    <a:pt x="6" y="15"/>
                    <a:pt x="22" y="0"/>
                    <a:pt x="47" y="0"/>
                  </a:cubicBezTo>
                  <a:cubicBezTo>
                    <a:pt x="57" y="0"/>
                    <a:pt x="68" y="0"/>
                    <a:pt x="73" y="5"/>
                  </a:cubicBezTo>
                  <a:cubicBezTo>
                    <a:pt x="73" y="10"/>
                    <a:pt x="73" y="15"/>
                    <a:pt x="78" y="31"/>
                  </a:cubicBezTo>
                  <a:lnTo>
                    <a:pt x="73" y="31"/>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8" name="Freeform 374"/>
            <p:cNvSpPr>
              <a:spLocks noChangeArrowheads="1"/>
            </p:cNvSpPr>
            <p:nvPr/>
          </p:nvSpPr>
          <p:spPr bwMode="auto">
            <a:xfrm>
              <a:off x="16986975" y="5787845"/>
              <a:ext cx="167795" cy="15180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 0 0"/>
                <a:gd name="G24" fmla="+- 5 0 0"/>
                <a:gd name="G25" fmla="+- 5 0 0"/>
                <a:gd name="G26" fmla="+- 5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0" fmla="*/ 22 w 100"/>
                <a:gd name="T1" fmla="*/ 19 h 94"/>
                <a:gd name="T2" fmla="*/ 22 w 100"/>
                <a:gd name="T3" fmla="*/ 19 h 94"/>
                <a:gd name="T4" fmla="*/ 15 w 100"/>
                <a:gd name="T5" fmla="*/ 20 h 94"/>
                <a:gd name="T6" fmla="*/ 15 w 100"/>
                <a:gd name="T7" fmla="*/ 20 h 94"/>
                <a:gd name="T8" fmla="*/ 15 w 100"/>
                <a:gd name="T9" fmla="*/ 17 h 94"/>
                <a:gd name="T10" fmla="*/ 11 w 100"/>
                <a:gd name="T11" fmla="*/ 19 h 94"/>
                <a:gd name="T12" fmla="*/ 8 w 100"/>
                <a:gd name="T13" fmla="*/ 20 h 94"/>
                <a:gd name="T14" fmla="*/ 2 w 100"/>
                <a:gd name="T15" fmla="*/ 13 h 94"/>
                <a:gd name="T16" fmla="*/ 2 w 100"/>
                <a:gd name="T17" fmla="*/ 6 h 94"/>
                <a:gd name="T18" fmla="*/ 0 w 100"/>
                <a:gd name="T19" fmla="*/ 2 h 94"/>
                <a:gd name="T20" fmla="*/ 0 w 100"/>
                <a:gd name="T21" fmla="*/ 1 h 94"/>
                <a:gd name="T22" fmla="*/ 6 w 100"/>
                <a:gd name="T23" fmla="*/ 0 h 94"/>
                <a:gd name="T24" fmla="*/ 6 w 100"/>
                <a:gd name="T25" fmla="*/ 7 h 94"/>
                <a:gd name="T26" fmla="*/ 6 w 100"/>
                <a:gd name="T27" fmla="*/ 12 h 94"/>
                <a:gd name="T28" fmla="*/ 10 w 100"/>
                <a:gd name="T29" fmla="*/ 17 h 94"/>
                <a:gd name="T30" fmla="*/ 15 w 100"/>
                <a:gd name="T31" fmla="*/ 16 h 94"/>
                <a:gd name="T32" fmla="*/ 15 w 100"/>
                <a:gd name="T33" fmla="*/ 6 h 94"/>
                <a:gd name="T34" fmla="*/ 11 w 100"/>
                <a:gd name="T35" fmla="*/ 2 h 94"/>
                <a:gd name="T36" fmla="*/ 11 w 100"/>
                <a:gd name="T37" fmla="*/ 1 h 94"/>
                <a:gd name="T38" fmla="*/ 18 w 100"/>
                <a:gd name="T39" fmla="*/ 0 h 94"/>
                <a:gd name="T40" fmla="*/ 18 w 100"/>
                <a:gd name="T41" fmla="*/ 14 h 94"/>
                <a:gd name="T42" fmla="*/ 20 w 100"/>
                <a:gd name="T43" fmla="*/ 17 h 94"/>
                <a:gd name="T44" fmla="*/ 22 w 100"/>
                <a:gd name="T45" fmla="*/ 18 h 94"/>
                <a:gd name="T46" fmla="*/ 22 w 100"/>
                <a:gd name="T47" fmla="*/ 1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94">
                  <a:moveTo>
                    <a:pt x="99" y="88"/>
                  </a:moveTo>
                  <a:lnTo>
                    <a:pt x="99" y="88"/>
                  </a:lnTo>
                  <a:cubicBezTo>
                    <a:pt x="88" y="88"/>
                    <a:pt x="77" y="88"/>
                    <a:pt x="67" y="93"/>
                  </a:cubicBezTo>
                  <a:cubicBezTo>
                    <a:pt x="67" y="78"/>
                    <a:pt x="67" y="78"/>
                    <a:pt x="67" y="78"/>
                  </a:cubicBezTo>
                  <a:cubicBezTo>
                    <a:pt x="62" y="83"/>
                    <a:pt x="57" y="83"/>
                    <a:pt x="52" y="88"/>
                  </a:cubicBezTo>
                  <a:cubicBezTo>
                    <a:pt x="46" y="93"/>
                    <a:pt x="41" y="93"/>
                    <a:pt x="36" y="93"/>
                  </a:cubicBezTo>
                  <a:cubicBezTo>
                    <a:pt x="21" y="93"/>
                    <a:pt x="11" y="83"/>
                    <a:pt x="11" y="63"/>
                  </a:cubicBezTo>
                  <a:cubicBezTo>
                    <a:pt x="11" y="27"/>
                    <a:pt x="11" y="27"/>
                    <a:pt x="11" y="27"/>
                  </a:cubicBezTo>
                  <a:cubicBezTo>
                    <a:pt x="11" y="10"/>
                    <a:pt x="11" y="10"/>
                    <a:pt x="0" y="10"/>
                  </a:cubicBezTo>
                  <a:cubicBezTo>
                    <a:pt x="0" y="5"/>
                    <a:pt x="0" y="5"/>
                    <a:pt x="0" y="5"/>
                  </a:cubicBezTo>
                  <a:cubicBezTo>
                    <a:pt x="11" y="5"/>
                    <a:pt x="16" y="5"/>
                    <a:pt x="26" y="0"/>
                  </a:cubicBezTo>
                  <a:cubicBezTo>
                    <a:pt x="26" y="5"/>
                    <a:pt x="26" y="15"/>
                    <a:pt x="26" y="32"/>
                  </a:cubicBezTo>
                  <a:cubicBezTo>
                    <a:pt x="26" y="57"/>
                    <a:pt x="26" y="57"/>
                    <a:pt x="26" y="57"/>
                  </a:cubicBezTo>
                  <a:cubicBezTo>
                    <a:pt x="26" y="78"/>
                    <a:pt x="36" y="78"/>
                    <a:pt x="46" y="78"/>
                  </a:cubicBezTo>
                  <a:cubicBezTo>
                    <a:pt x="52" y="78"/>
                    <a:pt x="62" y="78"/>
                    <a:pt x="67" y="73"/>
                  </a:cubicBezTo>
                  <a:cubicBezTo>
                    <a:pt x="67" y="27"/>
                    <a:pt x="67" y="27"/>
                    <a:pt x="67" y="27"/>
                  </a:cubicBezTo>
                  <a:cubicBezTo>
                    <a:pt x="67" y="10"/>
                    <a:pt x="67" y="10"/>
                    <a:pt x="52" y="10"/>
                  </a:cubicBezTo>
                  <a:cubicBezTo>
                    <a:pt x="52" y="5"/>
                    <a:pt x="52" y="5"/>
                    <a:pt x="52" y="5"/>
                  </a:cubicBezTo>
                  <a:cubicBezTo>
                    <a:pt x="62" y="5"/>
                    <a:pt x="72" y="5"/>
                    <a:pt x="82" y="0"/>
                  </a:cubicBezTo>
                  <a:cubicBezTo>
                    <a:pt x="82" y="68"/>
                    <a:pt x="82" y="68"/>
                    <a:pt x="82" y="68"/>
                  </a:cubicBezTo>
                  <a:cubicBezTo>
                    <a:pt x="82" y="78"/>
                    <a:pt x="82" y="78"/>
                    <a:pt x="93" y="78"/>
                  </a:cubicBezTo>
                  <a:cubicBezTo>
                    <a:pt x="99" y="83"/>
                    <a:pt x="99" y="83"/>
                    <a:pt x="99" y="83"/>
                  </a:cubicBezTo>
                  <a:lnTo>
                    <a:pt x="99" y="88"/>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9" name="Freeform 375"/>
            <p:cNvSpPr>
              <a:spLocks noChangeArrowheads="1"/>
            </p:cNvSpPr>
            <p:nvPr/>
          </p:nvSpPr>
          <p:spPr bwMode="auto">
            <a:xfrm>
              <a:off x="17570261" y="5715935"/>
              <a:ext cx="295639" cy="21572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29 0 0"/>
                <a:gd name="G35" fmla="+- 129 0 0"/>
                <a:gd name="G36" fmla="+- 129 0 0"/>
                <a:gd name="G37" fmla="+- 124 0 0"/>
                <a:gd name="G38" fmla="+- 124 0 0"/>
                <a:gd name="G39" fmla="+- 124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5 256 1"/>
                <a:gd name="T1" fmla="*/ 0 256 1"/>
                <a:gd name="G52" fmla="+- 0 T0 T1"/>
                <a:gd name="G53" fmla="cos G51 G52"/>
                <a:gd name="G54" fmla="*/ 1 0 0"/>
                <a:gd name="G55" fmla="*/ 1 0 0"/>
                <a:gd name="G56" fmla="cos G54 G55"/>
                <a:gd name="G57" fmla="*/ 1 0 0"/>
                <a:gd name="G58" fmla="*/ 1 0 0"/>
                <a:gd name="G59" fmla="cos G57 G58"/>
                <a:gd name="G60" fmla="*/ 1 0 0"/>
                <a:gd name="G61" fmla="*/ 1 0 0"/>
                <a:gd name="G62" fmla="cos G60 G61"/>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G84" fmla="+- 1 0 0"/>
                <a:gd name="G85" fmla="+- 1 0 0"/>
                <a:gd name="G86" fmla="+- 1 0 0"/>
                <a:gd name="G87" fmla="+- 1 0 0"/>
                <a:gd name="G88" fmla="+- 1 0 0"/>
                <a:gd name="G89" fmla="+- 1 0 0"/>
                <a:gd name="G90" fmla="+- 1 0 0"/>
                <a:gd name="T2" fmla="*/ 26 w 172"/>
                <a:gd name="T3" fmla="*/ 28 h 130"/>
                <a:gd name="T4" fmla="*/ 26 w 172"/>
                <a:gd name="T5" fmla="*/ 28 h 130"/>
                <a:gd name="T6" fmla="*/ 26 w 172"/>
                <a:gd name="T7" fmla="*/ 27 h 130"/>
                <a:gd name="T8" fmla="*/ 30 w 172"/>
                <a:gd name="T9" fmla="*/ 22 h 130"/>
                <a:gd name="T10" fmla="*/ 30 w 172"/>
                <a:gd name="T11" fmla="*/ 4 h 130"/>
                <a:gd name="T12" fmla="*/ 30 w 172"/>
                <a:gd name="T13" fmla="*/ 4 h 130"/>
                <a:gd name="T14" fmla="*/ 18 w 172"/>
                <a:gd name="T15" fmla="*/ 28 h 130"/>
                <a:gd name="T16" fmla="*/ 17 w 172"/>
                <a:gd name="T17" fmla="*/ 28 h 130"/>
                <a:gd name="T18" fmla="*/ 8 w 172"/>
                <a:gd name="T19" fmla="*/ 4 h 130"/>
                <a:gd name="T20" fmla="*/ 8 w 172"/>
                <a:gd name="T21" fmla="*/ 4 h 130"/>
                <a:gd name="T22" fmla="*/ 7 w 172"/>
                <a:gd name="T23" fmla="*/ 18 h 130"/>
                <a:gd name="T24" fmla="*/ 7 w 172"/>
                <a:gd name="T25" fmla="*/ 25 h 130"/>
                <a:gd name="T26" fmla="*/ 11 w 172"/>
                <a:gd name="T27" fmla="*/ 27 h 130"/>
                <a:gd name="T28" fmla="*/ 11 w 172"/>
                <a:gd name="T29" fmla="*/ 28 h 130"/>
                <a:gd name="T30" fmla="*/ 0 w 172"/>
                <a:gd name="T31" fmla="*/ 28 h 130"/>
                <a:gd name="T32" fmla="*/ 0 w 172"/>
                <a:gd name="T33" fmla="*/ 27 h 130"/>
                <a:gd name="T34" fmla="*/ 5 w 172"/>
                <a:gd name="T35" fmla="*/ 25 h 130"/>
                <a:gd name="T36" fmla="*/ 6 w 172"/>
                <a:gd name="T37" fmla="*/ 17 h 130"/>
                <a:gd name="T38" fmla="*/ 6 w 172"/>
                <a:gd name="T39" fmla="*/ 8 h 130"/>
                <a:gd name="T40" fmla="*/ 2 w 172"/>
                <a:gd name="T41" fmla="*/ 1 h 130"/>
                <a:gd name="T42" fmla="*/ 2 w 172"/>
                <a:gd name="T43" fmla="*/ 0 h 130"/>
                <a:gd name="T44" fmla="*/ 9 w 172"/>
                <a:gd name="T45" fmla="*/ 0 h 130"/>
                <a:gd name="T46" fmla="*/ 19 w 172"/>
                <a:gd name="T47" fmla="*/ 22 h 130"/>
                <a:gd name="T48" fmla="*/ 30 w 172"/>
                <a:gd name="T49" fmla="*/ 0 h 130"/>
                <a:gd name="T50" fmla="*/ 38 w 172"/>
                <a:gd name="T51" fmla="*/ 0 h 130"/>
                <a:gd name="T52" fmla="*/ 38 w 172"/>
                <a:gd name="T53" fmla="*/ 1 h 130"/>
                <a:gd name="T54" fmla="*/ 33 w 172"/>
                <a:gd name="T55" fmla="*/ 7 h 130"/>
                <a:gd name="T56" fmla="*/ 33 w 172"/>
                <a:gd name="T57" fmla="*/ 22 h 130"/>
                <a:gd name="T58" fmla="*/ 38 w 172"/>
                <a:gd name="T59" fmla="*/ 27 h 130"/>
                <a:gd name="T60" fmla="*/ 38 w 172"/>
                <a:gd name="T61" fmla="*/ 28 h 130"/>
                <a:gd name="T62" fmla="*/ 26 w 172"/>
                <a:gd name="T63" fmla="*/ 28 h 130"/>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2" h="130">
                  <a:moveTo>
                    <a:pt x="119" y="129"/>
                  </a:moveTo>
                  <a:lnTo>
                    <a:pt x="119" y="129"/>
                  </a:lnTo>
                  <a:cubicBezTo>
                    <a:pt x="119" y="124"/>
                    <a:pt x="119" y="124"/>
                    <a:pt x="119" y="124"/>
                  </a:cubicBezTo>
                  <a:cubicBezTo>
                    <a:pt x="135" y="124"/>
                    <a:pt x="135" y="124"/>
                    <a:pt x="135" y="104"/>
                  </a:cubicBezTo>
                  <a:cubicBezTo>
                    <a:pt x="135" y="20"/>
                    <a:pt x="135" y="20"/>
                    <a:pt x="135" y="20"/>
                  </a:cubicBezTo>
                  <a:cubicBezTo>
                    <a:pt x="83" y="129"/>
                    <a:pt x="83" y="129"/>
                    <a:pt x="83" y="129"/>
                  </a:cubicBezTo>
                  <a:cubicBezTo>
                    <a:pt x="78" y="129"/>
                    <a:pt x="78" y="129"/>
                    <a:pt x="78" y="129"/>
                  </a:cubicBezTo>
                  <a:cubicBezTo>
                    <a:pt x="36" y="20"/>
                    <a:pt x="36" y="20"/>
                    <a:pt x="36" y="20"/>
                  </a:cubicBezTo>
                  <a:cubicBezTo>
                    <a:pt x="31" y="83"/>
                    <a:pt x="31" y="83"/>
                    <a:pt x="31" y="83"/>
                  </a:cubicBezTo>
                  <a:cubicBezTo>
                    <a:pt x="31" y="98"/>
                    <a:pt x="31" y="104"/>
                    <a:pt x="31" y="114"/>
                  </a:cubicBezTo>
                  <a:cubicBezTo>
                    <a:pt x="31" y="124"/>
                    <a:pt x="36" y="124"/>
                    <a:pt x="52" y="124"/>
                  </a:cubicBezTo>
                  <a:cubicBezTo>
                    <a:pt x="52" y="129"/>
                    <a:pt x="52" y="129"/>
                    <a:pt x="52" y="129"/>
                  </a:cubicBezTo>
                  <a:cubicBezTo>
                    <a:pt x="0" y="129"/>
                    <a:pt x="0" y="129"/>
                    <a:pt x="0" y="129"/>
                  </a:cubicBezTo>
                  <a:cubicBezTo>
                    <a:pt x="0" y="124"/>
                    <a:pt x="0" y="124"/>
                    <a:pt x="0" y="124"/>
                  </a:cubicBezTo>
                  <a:cubicBezTo>
                    <a:pt x="16" y="124"/>
                    <a:pt x="16" y="124"/>
                    <a:pt x="21" y="114"/>
                  </a:cubicBezTo>
                  <a:cubicBezTo>
                    <a:pt x="21" y="109"/>
                    <a:pt x="21" y="98"/>
                    <a:pt x="26" y="78"/>
                  </a:cubicBezTo>
                  <a:cubicBezTo>
                    <a:pt x="26" y="36"/>
                    <a:pt x="26" y="36"/>
                    <a:pt x="26" y="36"/>
                  </a:cubicBezTo>
                  <a:cubicBezTo>
                    <a:pt x="26" y="10"/>
                    <a:pt x="26" y="10"/>
                    <a:pt x="10" y="5"/>
                  </a:cubicBezTo>
                  <a:cubicBezTo>
                    <a:pt x="10" y="0"/>
                    <a:pt x="10" y="0"/>
                    <a:pt x="10" y="0"/>
                  </a:cubicBezTo>
                  <a:cubicBezTo>
                    <a:pt x="41" y="0"/>
                    <a:pt x="41" y="0"/>
                    <a:pt x="41" y="0"/>
                  </a:cubicBezTo>
                  <a:cubicBezTo>
                    <a:pt x="88" y="104"/>
                    <a:pt x="88" y="104"/>
                    <a:pt x="88" y="104"/>
                  </a:cubicBezTo>
                  <a:cubicBezTo>
                    <a:pt x="135" y="0"/>
                    <a:pt x="135" y="0"/>
                    <a:pt x="135" y="0"/>
                  </a:cubicBezTo>
                  <a:cubicBezTo>
                    <a:pt x="171" y="0"/>
                    <a:pt x="171" y="0"/>
                    <a:pt x="171" y="0"/>
                  </a:cubicBezTo>
                  <a:cubicBezTo>
                    <a:pt x="171" y="5"/>
                    <a:pt x="171" y="5"/>
                    <a:pt x="171" y="5"/>
                  </a:cubicBezTo>
                  <a:cubicBezTo>
                    <a:pt x="151" y="10"/>
                    <a:pt x="151" y="10"/>
                    <a:pt x="151" y="31"/>
                  </a:cubicBezTo>
                  <a:cubicBezTo>
                    <a:pt x="151" y="104"/>
                    <a:pt x="151" y="104"/>
                    <a:pt x="151" y="104"/>
                  </a:cubicBezTo>
                  <a:cubicBezTo>
                    <a:pt x="151" y="124"/>
                    <a:pt x="156" y="124"/>
                    <a:pt x="171" y="124"/>
                  </a:cubicBezTo>
                  <a:cubicBezTo>
                    <a:pt x="171" y="129"/>
                    <a:pt x="171" y="129"/>
                    <a:pt x="171" y="129"/>
                  </a:cubicBezTo>
                  <a:lnTo>
                    <a:pt x="119" y="129"/>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0" name="Freeform 376"/>
            <p:cNvSpPr>
              <a:spLocks noChangeArrowheads="1"/>
            </p:cNvSpPr>
            <p:nvPr/>
          </p:nvSpPr>
          <p:spPr bwMode="auto">
            <a:xfrm>
              <a:off x="17881879" y="5787845"/>
              <a:ext cx="143824" cy="151808"/>
            </a:xfrm>
            <a:custGeom>
              <a:avLst/>
              <a:gdLst>
                <a:gd name="G0" fmla="+- 1 0 0"/>
                <a:gd name="G1" fmla="+- 1 0 0"/>
                <a:gd name="G2" fmla="+- 1 0 0"/>
                <a:gd name="G3" fmla="+- 1 0 0"/>
                <a:gd name="G4" fmla="+- 1 0 0"/>
                <a:gd name="G5" fmla="+- 1 0 0"/>
                <a:gd name="G6" fmla="+- 73 0 0"/>
                <a:gd name="G7" fmla="+- 47 0 0"/>
                <a:gd name="G8" fmla="+- 15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90"/>
                <a:gd name="T1" fmla="*/ 10 h 94"/>
                <a:gd name="T2" fmla="*/ 19 w 90"/>
                <a:gd name="T3" fmla="*/ 10 h 94"/>
                <a:gd name="T4" fmla="*/ 10 w 90"/>
                <a:gd name="T5" fmla="*/ 20 h 94"/>
                <a:gd name="T6" fmla="*/ 0 w 90"/>
                <a:gd name="T7" fmla="*/ 10 h 94"/>
                <a:gd name="T8" fmla="*/ 10 w 90"/>
                <a:gd name="T9" fmla="*/ 0 h 94"/>
                <a:gd name="T10" fmla="*/ 19 w 90"/>
                <a:gd name="T11" fmla="*/ 10 h 94"/>
                <a:gd name="T12" fmla="*/ 4 w 90"/>
                <a:gd name="T13" fmla="*/ 9 h 94"/>
                <a:gd name="T14" fmla="*/ 4 w 90"/>
                <a:gd name="T15" fmla="*/ 9 h 94"/>
                <a:gd name="T16" fmla="*/ 10 w 90"/>
                <a:gd name="T17" fmla="*/ 19 h 94"/>
                <a:gd name="T18" fmla="*/ 15 w 90"/>
                <a:gd name="T19" fmla="*/ 11 h 94"/>
                <a:gd name="T20" fmla="*/ 10 w 90"/>
                <a:gd name="T21" fmla="*/ 1 h 94"/>
                <a:gd name="T22" fmla="*/ 4 w 90"/>
                <a:gd name="T23"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 h="94">
                  <a:moveTo>
                    <a:pt x="89" y="47"/>
                  </a:moveTo>
                  <a:lnTo>
                    <a:pt x="89" y="47"/>
                  </a:lnTo>
                  <a:cubicBezTo>
                    <a:pt x="89" y="78"/>
                    <a:pt x="68" y="93"/>
                    <a:pt x="47" y="93"/>
                  </a:cubicBezTo>
                  <a:cubicBezTo>
                    <a:pt x="21" y="93"/>
                    <a:pt x="0" y="73"/>
                    <a:pt x="0" y="47"/>
                  </a:cubicBezTo>
                  <a:cubicBezTo>
                    <a:pt x="0" y="15"/>
                    <a:pt x="26" y="0"/>
                    <a:pt x="47" y="0"/>
                  </a:cubicBezTo>
                  <a:cubicBezTo>
                    <a:pt x="73" y="0"/>
                    <a:pt x="89" y="21"/>
                    <a:pt x="89" y="47"/>
                  </a:cubicBezTo>
                  <a:close/>
                  <a:moveTo>
                    <a:pt x="21" y="42"/>
                  </a:moveTo>
                  <a:lnTo>
                    <a:pt x="21" y="42"/>
                  </a:lnTo>
                  <a:cubicBezTo>
                    <a:pt x="21" y="68"/>
                    <a:pt x="31" y="88"/>
                    <a:pt x="47" y="88"/>
                  </a:cubicBezTo>
                  <a:cubicBezTo>
                    <a:pt x="63" y="88"/>
                    <a:pt x="73" y="78"/>
                    <a:pt x="73" y="52"/>
                  </a:cubicBezTo>
                  <a:cubicBezTo>
                    <a:pt x="73" y="27"/>
                    <a:pt x="63" y="5"/>
                    <a:pt x="47" y="5"/>
                  </a:cubicBezTo>
                  <a:cubicBezTo>
                    <a:pt x="31" y="5"/>
                    <a:pt x="21" y="21"/>
                    <a:pt x="21" y="42"/>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1" name="Freeform 377"/>
            <p:cNvSpPr>
              <a:spLocks noChangeArrowheads="1"/>
            </p:cNvSpPr>
            <p:nvPr/>
          </p:nvSpPr>
          <p:spPr bwMode="auto">
            <a:xfrm>
              <a:off x="18457176" y="5707945"/>
              <a:ext cx="191766"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36 0 0"/>
                <a:gd name="G41" fmla="+- 36 0 0"/>
                <a:gd name="G42" fmla="+- 36 0 0"/>
                <a:gd name="G43" fmla="+- 36 0 0"/>
                <a:gd name="G44" fmla="+- 25 0 0"/>
                <a:gd name="G45" fmla="+- 10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0" fmla="*/ 23 w 116"/>
                <a:gd name="T1" fmla="*/ 8 h 135"/>
                <a:gd name="T2" fmla="*/ 23 w 116"/>
                <a:gd name="T3" fmla="*/ 8 h 135"/>
                <a:gd name="T4" fmla="*/ 21 w 116"/>
                <a:gd name="T5" fmla="*/ 4 h 135"/>
                <a:gd name="T6" fmla="*/ 17 w 116"/>
                <a:gd name="T7" fmla="*/ 3 h 135"/>
                <a:gd name="T8" fmla="*/ 15 w 116"/>
                <a:gd name="T9" fmla="*/ 3 h 135"/>
                <a:gd name="T10" fmla="*/ 15 w 116"/>
                <a:gd name="T11" fmla="*/ 25 h 135"/>
                <a:gd name="T12" fmla="*/ 19 w 116"/>
                <a:gd name="T13" fmla="*/ 29 h 135"/>
                <a:gd name="T14" fmla="*/ 19 w 116"/>
                <a:gd name="T15" fmla="*/ 30 h 135"/>
                <a:gd name="T16" fmla="*/ 6 w 116"/>
                <a:gd name="T17" fmla="*/ 30 h 135"/>
                <a:gd name="T18" fmla="*/ 6 w 116"/>
                <a:gd name="T19" fmla="*/ 29 h 135"/>
                <a:gd name="T20" fmla="*/ 10 w 116"/>
                <a:gd name="T21" fmla="*/ 25 h 135"/>
                <a:gd name="T22" fmla="*/ 10 w 116"/>
                <a:gd name="T23" fmla="*/ 3 h 135"/>
                <a:gd name="T24" fmla="*/ 8 w 116"/>
                <a:gd name="T25" fmla="*/ 3 h 135"/>
                <a:gd name="T26" fmla="*/ 2 w 116"/>
                <a:gd name="T27" fmla="*/ 4 h 135"/>
                <a:gd name="T28" fmla="*/ 1 w 116"/>
                <a:gd name="T29" fmla="*/ 8 h 135"/>
                <a:gd name="T30" fmla="*/ 0 w 116"/>
                <a:gd name="T31" fmla="*/ 8 h 135"/>
                <a:gd name="T32" fmla="*/ 0 w 116"/>
                <a:gd name="T33" fmla="*/ 0 h 135"/>
                <a:gd name="T34" fmla="*/ 1 w 116"/>
                <a:gd name="T35" fmla="*/ 0 h 135"/>
                <a:gd name="T36" fmla="*/ 3 w 116"/>
                <a:gd name="T37" fmla="*/ 1 h 135"/>
                <a:gd name="T38" fmla="*/ 21 w 116"/>
                <a:gd name="T39" fmla="*/ 1 h 135"/>
                <a:gd name="T40" fmla="*/ 23 w 116"/>
                <a:gd name="T41" fmla="*/ 0 h 135"/>
                <a:gd name="T42" fmla="*/ 23 w 116"/>
                <a:gd name="T43" fmla="*/ 0 h 135"/>
                <a:gd name="T44" fmla="*/ 25 w 116"/>
                <a:gd name="T45" fmla="*/ 8 h 135"/>
                <a:gd name="T46" fmla="*/ 23 w 116"/>
                <a:gd name="T47"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6" h="135">
                  <a:moveTo>
                    <a:pt x="109" y="36"/>
                  </a:moveTo>
                  <a:lnTo>
                    <a:pt x="109" y="36"/>
                  </a:lnTo>
                  <a:cubicBezTo>
                    <a:pt x="104" y="25"/>
                    <a:pt x="104" y="20"/>
                    <a:pt x="99" y="20"/>
                  </a:cubicBezTo>
                  <a:cubicBezTo>
                    <a:pt x="99" y="15"/>
                    <a:pt x="94" y="15"/>
                    <a:pt x="78" y="15"/>
                  </a:cubicBezTo>
                  <a:cubicBezTo>
                    <a:pt x="68" y="15"/>
                    <a:pt x="68" y="15"/>
                    <a:pt x="68" y="15"/>
                  </a:cubicBezTo>
                  <a:cubicBezTo>
                    <a:pt x="68" y="114"/>
                    <a:pt x="68" y="114"/>
                    <a:pt x="68" y="114"/>
                  </a:cubicBezTo>
                  <a:cubicBezTo>
                    <a:pt x="68" y="129"/>
                    <a:pt x="68" y="129"/>
                    <a:pt x="88" y="129"/>
                  </a:cubicBezTo>
                  <a:cubicBezTo>
                    <a:pt x="88" y="134"/>
                    <a:pt x="88" y="134"/>
                    <a:pt x="88" y="134"/>
                  </a:cubicBezTo>
                  <a:cubicBezTo>
                    <a:pt x="26" y="134"/>
                    <a:pt x="26" y="134"/>
                    <a:pt x="26" y="134"/>
                  </a:cubicBezTo>
                  <a:cubicBezTo>
                    <a:pt x="26" y="129"/>
                    <a:pt x="26" y="129"/>
                    <a:pt x="26" y="129"/>
                  </a:cubicBezTo>
                  <a:cubicBezTo>
                    <a:pt x="47" y="129"/>
                    <a:pt x="47" y="129"/>
                    <a:pt x="47" y="114"/>
                  </a:cubicBezTo>
                  <a:cubicBezTo>
                    <a:pt x="47" y="15"/>
                    <a:pt x="47" y="15"/>
                    <a:pt x="47" y="15"/>
                  </a:cubicBezTo>
                  <a:cubicBezTo>
                    <a:pt x="37" y="15"/>
                    <a:pt x="37" y="15"/>
                    <a:pt x="37" y="15"/>
                  </a:cubicBezTo>
                  <a:cubicBezTo>
                    <a:pt x="21" y="15"/>
                    <a:pt x="16" y="15"/>
                    <a:pt x="11" y="20"/>
                  </a:cubicBezTo>
                  <a:cubicBezTo>
                    <a:pt x="11" y="20"/>
                    <a:pt x="11" y="31"/>
                    <a:pt x="5" y="36"/>
                  </a:cubicBezTo>
                  <a:cubicBezTo>
                    <a:pt x="0" y="36"/>
                    <a:pt x="0" y="36"/>
                    <a:pt x="0" y="36"/>
                  </a:cubicBezTo>
                  <a:cubicBezTo>
                    <a:pt x="0" y="25"/>
                    <a:pt x="0" y="10"/>
                    <a:pt x="0" y="0"/>
                  </a:cubicBezTo>
                  <a:cubicBezTo>
                    <a:pt x="5" y="0"/>
                    <a:pt x="5" y="0"/>
                    <a:pt x="5" y="0"/>
                  </a:cubicBezTo>
                  <a:cubicBezTo>
                    <a:pt x="11" y="5"/>
                    <a:pt x="11" y="5"/>
                    <a:pt x="16" y="5"/>
                  </a:cubicBezTo>
                  <a:cubicBezTo>
                    <a:pt x="99" y="5"/>
                    <a:pt x="99" y="5"/>
                    <a:pt x="99" y="5"/>
                  </a:cubicBezTo>
                  <a:cubicBezTo>
                    <a:pt x="104" y="5"/>
                    <a:pt x="104" y="5"/>
                    <a:pt x="109" y="0"/>
                  </a:cubicBezTo>
                  <a:cubicBezTo>
                    <a:pt x="109" y="10"/>
                    <a:pt x="115" y="25"/>
                    <a:pt x="115" y="36"/>
                  </a:cubicBezTo>
                  <a:lnTo>
                    <a:pt x="109" y="3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2" name="Freeform 378"/>
            <p:cNvSpPr>
              <a:spLocks noChangeArrowheads="1"/>
            </p:cNvSpPr>
            <p:nvPr/>
          </p:nvSpPr>
          <p:spPr bwMode="auto">
            <a:xfrm>
              <a:off x="18648940" y="5787845"/>
              <a:ext cx="159805" cy="15180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 0 0"/>
                <a:gd name="G24" fmla="+- 5 0 0"/>
                <a:gd name="G25" fmla="+- 5 0 0"/>
                <a:gd name="G26" fmla="+- 5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0" fmla="*/ 21 w 99"/>
                <a:gd name="T1" fmla="*/ 19 h 94"/>
                <a:gd name="T2" fmla="*/ 21 w 99"/>
                <a:gd name="T3" fmla="*/ 19 h 94"/>
                <a:gd name="T4" fmla="*/ 14 w 99"/>
                <a:gd name="T5" fmla="*/ 20 h 94"/>
                <a:gd name="T6" fmla="*/ 14 w 99"/>
                <a:gd name="T7" fmla="*/ 20 h 94"/>
                <a:gd name="T8" fmla="*/ 14 w 99"/>
                <a:gd name="T9" fmla="*/ 17 h 94"/>
                <a:gd name="T10" fmla="*/ 11 w 99"/>
                <a:gd name="T11" fmla="*/ 19 h 94"/>
                <a:gd name="T12" fmla="*/ 8 w 99"/>
                <a:gd name="T13" fmla="*/ 20 h 94"/>
                <a:gd name="T14" fmla="*/ 3 w 99"/>
                <a:gd name="T15" fmla="*/ 13 h 94"/>
                <a:gd name="T16" fmla="*/ 3 w 99"/>
                <a:gd name="T17" fmla="*/ 6 h 94"/>
                <a:gd name="T18" fmla="*/ 0 w 99"/>
                <a:gd name="T19" fmla="*/ 2 h 94"/>
                <a:gd name="T20" fmla="*/ 0 w 99"/>
                <a:gd name="T21" fmla="*/ 1 h 94"/>
                <a:gd name="T22" fmla="*/ 7 w 99"/>
                <a:gd name="T23" fmla="*/ 0 h 94"/>
                <a:gd name="T24" fmla="*/ 7 w 99"/>
                <a:gd name="T25" fmla="*/ 7 h 94"/>
                <a:gd name="T26" fmla="*/ 7 w 99"/>
                <a:gd name="T27" fmla="*/ 12 h 94"/>
                <a:gd name="T28" fmla="*/ 10 w 99"/>
                <a:gd name="T29" fmla="*/ 17 h 94"/>
                <a:gd name="T30" fmla="*/ 14 w 99"/>
                <a:gd name="T31" fmla="*/ 16 h 94"/>
                <a:gd name="T32" fmla="*/ 14 w 99"/>
                <a:gd name="T33" fmla="*/ 6 h 94"/>
                <a:gd name="T34" fmla="*/ 11 w 99"/>
                <a:gd name="T35" fmla="*/ 2 h 94"/>
                <a:gd name="T36" fmla="*/ 11 w 99"/>
                <a:gd name="T37" fmla="*/ 1 h 94"/>
                <a:gd name="T38" fmla="*/ 18 w 99"/>
                <a:gd name="T39" fmla="*/ 0 h 94"/>
                <a:gd name="T40" fmla="*/ 18 w 99"/>
                <a:gd name="T41" fmla="*/ 14 h 94"/>
                <a:gd name="T42" fmla="*/ 20 w 99"/>
                <a:gd name="T43" fmla="*/ 17 h 94"/>
                <a:gd name="T44" fmla="*/ 21 w 99"/>
                <a:gd name="T45" fmla="*/ 18 h 94"/>
                <a:gd name="T46" fmla="*/ 21 w 99"/>
                <a:gd name="T47" fmla="*/ 1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 h="94">
                  <a:moveTo>
                    <a:pt x="98" y="88"/>
                  </a:moveTo>
                  <a:lnTo>
                    <a:pt x="98" y="88"/>
                  </a:lnTo>
                  <a:cubicBezTo>
                    <a:pt x="88" y="88"/>
                    <a:pt x="78" y="88"/>
                    <a:pt x="67" y="93"/>
                  </a:cubicBezTo>
                  <a:cubicBezTo>
                    <a:pt x="67" y="78"/>
                    <a:pt x="67" y="78"/>
                    <a:pt x="67" y="78"/>
                  </a:cubicBezTo>
                  <a:cubicBezTo>
                    <a:pt x="62" y="83"/>
                    <a:pt x="57" y="83"/>
                    <a:pt x="52" y="88"/>
                  </a:cubicBezTo>
                  <a:cubicBezTo>
                    <a:pt x="47" y="93"/>
                    <a:pt x="42" y="93"/>
                    <a:pt x="37" y="93"/>
                  </a:cubicBezTo>
                  <a:cubicBezTo>
                    <a:pt x="26" y="93"/>
                    <a:pt x="16" y="83"/>
                    <a:pt x="16" y="63"/>
                  </a:cubicBezTo>
                  <a:cubicBezTo>
                    <a:pt x="16" y="27"/>
                    <a:pt x="16" y="27"/>
                    <a:pt x="16" y="27"/>
                  </a:cubicBezTo>
                  <a:cubicBezTo>
                    <a:pt x="16" y="10"/>
                    <a:pt x="11" y="10"/>
                    <a:pt x="0" y="10"/>
                  </a:cubicBezTo>
                  <a:cubicBezTo>
                    <a:pt x="0" y="5"/>
                    <a:pt x="0" y="5"/>
                    <a:pt x="0" y="5"/>
                  </a:cubicBezTo>
                  <a:cubicBezTo>
                    <a:pt x="11" y="5"/>
                    <a:pt x="21" y="5"/>
                    <a:pt x="31" y="0"/>
                  </a:cubicBezTo>
                  <a:cubicBezTo>
                    <a:pt x="31" y="5"/>
                    <a:pt x="31" y="15"/>
                    <a:pt x="31" y="32"/>
                  </a:cubicBezTo>
                  <a:cubicBezTo>
                    <a:pt x="31" y="57"/>
                    <a:pt x="31" y="57"/>
                    <a:pt x="31" y="57"/>
                  </a:cubicBezTo>
                  <a:cubicBezTo>
                    <a:pt x="31" y="78"/>
                    <a:pt x="37" y="78"/>
                    <a:pt x="47" y="78"/>
                  </a:cubicBezTo>
                  <a:cubicBezTo>
                    <a:pt x="52" y="78"/>
                    <a:pt x="62" y="78"/>
                    <a:pt x="67" y="73"/>
                  </a:cubicBezTo>
                  <a:cubicBezTo>
                    <a:pt x="67" y="27"/>
                    <a:pt x="67" y="27"/>
                    <a:pt x="67" y="27"/>
                  </a:cubicBezTo>
                  <a:cubicBezTo>
                    <a:pt x="67" y="10"/>
                    <a:pt x="67" y="10"/>
                    <a:pt x="52" y="10"/>
                  </a:cubicBezTo>
                  <a:cubicBezTo>
                    <a:pt x="52" y="5"/>
                    <a:pt x="52" y="5"/>
                    <a:pt x="52" y="5"/>
                  </a:cubicBezTo>
                  <a:cubicBezTo>
                    <a:pt x="62" y="5"/>
                    <a:pt x="73" y="5"/>
                    <a:pt x="83" y="0"/>
                  </a:cubicBezTo>
                  <a:cubicBezTo>
                    <a:pt x="83" y="68"/>
                    <a:pt x="83" y="68"/>
                    <a:pt x="83" y="68"/>
                  </a:cubicBezTo>
                  <a:cubicBezTo>
                    <a:pt x="83" y="78"/>
                    <a:pt x="88" y="78"/>
                    <a:pt x="93" y="78"/>
                  </a:cubicBezTo>
                  <a:cubicBezTo>
                    <a:pt x="98" y="83"/>
                    <a:pt x="98" y="83"/>
                    <a:pt x="98" y="83"/>
                  </a:cubicBezTo>
                  <a:lnTo>
                    <a:pt x="98" y="88"/>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3" name="Freeform 379"/>
            <p:cNvSpPr>
              <a:spLocks noChangeArrowheads="1"/>
            </p:cNvSpPr>
            <p:nvPr/>
          </p:nvSpPr>
          <p:spPr bwMode="auto">
            <a:xfrm>
              <a:off x="19240217" y="5715935"/>
              <a:ext cx="319608"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0 256 1"/>
                <a:gd name="T1" fmla="*/ 0 256 1"/>
                <a:gd name="G26" fmla="+- 0 T0 T1"/>
                <a:gd name="G27" fmla="cos G25 G26"/>
                <a:gd name="G28" fmla="+- 5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2" fmla="*/ 41 w 187"/>
                <a:gd name="T3" fmla="*/ 1 h 135"/>
                <a:gd name="T4" fmla="*/ 41 w 187"/>
                <a:gd name="T5" fmla="*/ 1 h 135"/>
                <a:gd name="T6" fmla="*/ 36 w 187"/>
                <a:gd name="T7" fmla="*/ 6 h 135"/>
                <a:gd name="T8" fmla="*/ 29 w 187"/>
                <a:gd name="T9" fmla="*/ 30 h 135"/>
                <a:gd name="T10" fmla="*/ 27 w 187"/>
                <a:gd name="T11" fmla="*/ 30 h 135"/>
                <a:gd name="T12" fmla="*/ 20 w 187"/>
                <a:gd name="T13" fmla="*/ 8 h 135"/>
                <a:gd name="T14" fmla="*/ 20 w 187"/>
                <a:gd name="T15" fmla="*/ 8 h 135"/>
                <a:gd name="T16" fmla="*/ 12 w 187"/>
                <a:gd name="T17" fmla="*/ 30 h 135"/>
                <a:gd name="T18" fmla="*/ 11 w 187"/>
                <a:gd name="T19" fmla="*/ 30 h 135"/>
                <a:gd name="T20" fmla="*/ 4 w 187"/>
                <a:gd name="T21" fmla="*/ 6 h 135"/>
                <a:gd name="T22" fmla="*/ 0 w 187"/>
                <a:gd name="T23" fmla="*/ 1 h 135"/>
                <a:gd name="T24" fmla="*/ 0 w 187"/>
                <a:gd name="T25" fmla="*/ 0 h 135"/>
                <a:gd name="T26" fmla="*/ 10 w 187"/>
                <a:gd name="T27" fmla="*/ 0 h 135"/>
                <a:gd name="T28" fmla="*/ 10 w 187"/>
                <a:gd name="T29" fmla="*/ 1 h 135"/>
                <a:gd name="T30" fmla="*/ 8 w 187"/>
                <a:gd name="T31" fmla="*/ 4 h 135"/>
                <a:gd name="T32" fmla="*/ 14 w 187"/>
                <a:gd name="T33" fmla="*/ 23 h 135"/>
                <a:gd name="T34" fmla="*/ 14 w 187"/>
                <a:gd name="T35" fmla="*/ 23 h 135"/>
                <a:gd name="T36" fmla="*/ 20 w 187"/>
                <a:gd name="T37" fmla="*/ 1 h 135"/>
                <a:gd name="T38" fmla="*/ 21 w 187"/>
                <a:gd name="T39" fmla="*/ 1 h 135"/>
                <a:gd name="T40" fmla="*/ 29 w 187"/>
                <a:gd name="T41" fmla="*/ 23 h 135"/>
                <a:gd name="T42" fmla="*/ 29 w 187"/>
                <a:gd name="T43" fmla="*/ 23 h 135"/>
                <a:gd name="T44" fmla="*/ 34 w 187"/>
                <a:gd name="T45" fmla="*/ 4 h 135"/>
                <a:gd name="T46" fmla="*/ 32 w 187"/>
                <a:gd name="T47" fmla="*/ 1 h 135"/>
                <a:gd name="T48" fmla="*/ 32 w 187"/>
                <a:gd name="T49" fmla="*/ 0 h 135"/>
                <a:gd name="T50" fmla="*/ 41 w 187"/>
                <a:gd name="T51" fmla="*/ 0 h 135"/>
                <a:gd name="T52" fmla="*/ 41 w 187"/>
                <a:gd name="T53" fmla="*/ 1 h 13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7" h="135">
                  <a:moveTo>
                    <a:pt x="186" y="5"/>
                  </a:moveTo>
                  <a:lnTo>
                    <a:pt x="186" y="5"/>
                  </a:lnTo>
                  <a:cubicBezTo>
                    <a:pt x="176" y="10"/>
                    <a:pt x="171" y="10"/>
                    <a:pt x="166" y="26"/>
                  </a:cubicBezTo>
                  <a:cubicBezTo>
                    <a:pt x="161" y="41"/>
                    <a:pt x="149" y="78"/>
                    <a:pt x="134" y="134"/>
                  </a:cubicBezTo>
                  <a:cubicBezTo>
                    <a:pt x="124" y="134"/>
                    <a:pt x="124" y="134"/>
                    <a:pt x="124" y="134"/>
                  </a:cubicBezTo>
                  <a:cubicBezTo>
                    <a:pt x="114" y="104"/>
                    <a:pt x="103" y="62"/>
                    <a:pt x="93" y="36"/>
                  </a:cubicBezTo>
                  <a:cubicBezTo>
                    <a:pt x="78" y="68"/>
                    <a:pt x="67" y="104"/>
                    <a:pt x="57" y="134"/>
                  </a:cubicBezTo>
                  <a:cubicBezTo>
                    <a:pt x="51" y="134"/>
                    <a:pt x="51" y="134"/>
                    <a:pt x="51" y="134"/>
                  </a:cubicBezTo>
                  <a:cubicBezTo>
                    <a:pt x="41" y="98"/>
                    <a:pt x="31" y="62"/>
                    <a:pt x="20" y="26"/>
                  </a:cubicBezTo>
                  <a:cubicBezTo>
                    <a:pt x="15" y="10"/>
                    <a:pt x="10" y="10"/>
                    <a:pt x="0" y="5"/>
                  </a:cubicBezTo>
                  <a:cubicBezTo>
                    <a:pt x="0" y="0"/>
                    <a:pt x="0" y="0"/>
                    <a:pt x="0" y="0"/>
                  </a:cubicBezTo>
                  <a:cubicBezTo>
                    <a:pt x="46" y="0"/>
                    <a:pt x="46" y="0"/>
                    <a:pt x="46" y="0"/>
                  </a:cubicBezTo>
                  <a:cubicBezTo>
                    <a:pt x="46" y="5"/>
                    <a:pt x="46" y="5"/>
                    <a:pt x="46" y="5"/>
                  </a:cubicBezTo>
                  <a:cubicBezTo>
                    <a:pt x="31" y="10"/>
                    <a:pt x="31" y="10"/>
                    <a:pt x="36" y="20"/>
                  </a:cubicBezTo>
                  <a:cubicBezTo>
                    <a:pt x="41" y="46"/>
                    <a:pt x="51" y="73"/>
                    <a:pt x="62" y="104"/>
                  </a:cubicBezTo>
                  <a:cubicBezTo>
                    <a:pt x="72" y="68"/>
                    <a:pt x="83" y="36"/>
                    <a:pt x="93" y="5"/>
                  </a:cubicBezTo>
                  <a:cubicBezTo>
                    <a:pt x="98" y="5"/>
                    <a:pt x="98" y="5"/>
                    <a:pt x="98" y="5"/>
                  </a:cubicBezTo>
                  <a:cubicBezTo>
                    <a:pt x="108" y="36"/>
                    <a:pt x="124" y="68"/>
                    <a:pt x="134" y="104"/>
                  </a:cubicBezTo>
                  <a:cubicBezTo>
                    <a:pt x="144" y="78"/>
                    <a:pt x="155" y="36"/>
                    <a:pt x="155" y="20"/>
                  </a:cubicBezTo>
                  <a:cubicBezTo>
                    <a:pt x="161" y="10"/>
                    <a:pt x="161" y="10"/>
                    <a:pt x="144" y="5"/>
                  </a:cubicBezTo>
                  <a:cubicBezTo>
                    <a:pt x="144" y="0"/>
                    <a:pt x="144" y="0"/>
                    <a:pt x="144" y="0"/>
                  </a:cubicBezTo>
                  <a:cubicBezTo>
                    <a:pt x="186" y="0"/>
                    <a:pt x="186" y="0"/>
                    <a:pt x="186" y="0"/>
                  </a:cubicBezTo>
                  <a:lnTo>
                    <a:pt x="186" y="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4" name="Freeform 380"/>
            <p:cNvSpPr>
              <a:spLocks noChangeArrowheads="1"/>
            </p:cNvSpPr>
            <p:nvPr/>
          </p:nvSpPr>
          <p:spPr bwMode="auto">
            <a:xfrm>
              <a:off x="19559826" y="5787845"/>
              <a:ext cx="127844" cy="151808"/>
            </a:xfrm>
            <a:custGeom>
              <a:avLst/>
              <a:gdLst>
                <a:gd name="G0" fmla="+- 1 0 0"/>
                <a:gd name="G1" fmla="+- 1 0 0"/>
                <a:gd name="G2" fmla="+- 1 0 0"/>
                <a:gd name="G3" fmla="+- 1 0 0"/>
                <a:gd name="G4" fmla="+- 1 0 0"/>
                <a:gd name="G5" fmla="*/ 1 0 0"/>
                <a:gd name="G6" fmla="+- 73 0 0"/>
                <a:gd name="G7" fmla="+- 52 0 0"/>
                <a:gd name="G8" fmla="+- 37 0 0"/>
                <a:gd name="G9" fmla="+- 27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16 w 79"/>
                <a:gd name="T1" fmla="*/ 16 h 94"/>
                <a:gd name="T2" fmla="*/ 16 w 79"/>
                <a:gd name="T3" fmla="*/ 16 h 94"/>
                <a:gd name="T4" fmla="*/ 9 w 79"/>
                <a:gd name="T5" fmla="*/ 20 h 94"/>
                <a:gd name="T6" fmla="*/ 0 w 79"/>
                <a:gd name="T7" fmla="*/ 11 h 94"/>
                <a:gd name="T8" fmla="*/ 3 w 79"/>
                <a:gd name="T9" fmla="*/ 3 h 94"/>
                <a:gd name="T10" fmla="*/ 10 w 79"/>
                <a:gd name="T11" fmla="*/ 0 h 94"/>
                <a:gd name="T12" fmla="*/ 17 w 79"/>
                <a:gd name="T13" fmla="*/ 7 h 94"/>
                <a:gd name="T14" fmla="*/ 16 w 79"/>
                <a:gd name="T15" fmla="*/ 8 h 94"/>
                <a:gd name="T16" fmla="*/ 5 w 79"/>
                <a:gd name="T17" fmla="*/ 9 h 94"/>
                <a:gd name="T18" fmla="*/ 10 w 79"/>
                <a:gd name="T19" fmla="*/ 17 h 94"/>
                <a:gd name="T20" fmla="*/ 16 w 79"/>
                <a:gd name="T21" fmla="*/ 14 h 94"/>
                <a:gd name="T22" fmla="*/ 16 w 79"/>
                <a:gd name="T23" fmla="*/ 16 h 94"/>
                <a:gd name="T24" fmla="*/ 5 w 79"/>
                <a:gd name="T25" fmla="*/ 7 h 94"/>
                <a:gd name="T26" fmla="*/ 5 w 79"/>
                <a:gd name="T27" fmla="*/ 7 h 94"/>
                <a:gd name="T28" fmla="*/ 11 w 79"/>
                <a:gd name="T29" fmla="*/ 7 h 94"/>
                <a:gd name="T30" fmla="*/ 12 w 79"/>
                <a:gd name="T31" fmla="*/ 6 h 94"/>
                <a:gd name="T32" fmla="*/ 9 w 79"/>
                <a:gd name="T33" fmla="*/ 1 h 94"/>
                <a:gd name="T34" fmla="*/ 5 w 79"/>
                <a:gd name="T35" fmla="*/ 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94">
                  <a:moveTo>
                    <a:pt x="73" y="73"/>
                  </a:moveTo>
                  <a:lnTo>
                    <a:pt x="73" y="73"/>
                  </a:lnTo>
                  <a:cubicBezTo>
                    <a:pt x="62" y="88"/>
                    <a:pt x="46" y="93"/>
                    <a:pt x="41" y="93"/>
                  </a:cubicBezTo>
                  <a:cubicBezTo>
                    <a:pt x="15" y="93"/>
                    <a:pt x="0" y="73"/>
                    <a:pt x="0" y="52"/>
                  </a:cubicBezTo>
                  <a:cubicBezTo>
                    <a:pt x="0" y="37"/>
                    <a:pt x="5" y="27"/>
                    <a:pt x="15" y="15"/>
                  </a:cubicBezTo>
                  <a:cubicBezTo>
                    <a:pt x="26" y="5"/>
                    <a:pt x="36" y="0"/>
                    <a:pt x="46" y="0"/>
                  </a:cubicBezTo>
                  <a:cubicBezTo>
                    <a:pt x="62" y="0"/>
                    <a:pt x="78" y="15"/>
                    <a:pt x="78" y="32"/>
                  </a:cubicBezTo>
                  <a:cubicBezTo>
                    <a:pt x="78" y="37"/>
                    <a:pt x="73" y="37"/>
                    <a:pt x="73" y="37"/>
                  </a:cubicBezTo>
                  <a:cubicBezTo>
                    <a:pt x="68" y="37"/>
                    <a:pt x="41" y="42"/>
                    <a:pt x="21" y="42"/>
                  </a:cubicBezTo>
                  <a:cubicBezTo>
                    <a:pt x="21" y="68"/>
                    <a:pt x="36" y="78"/>
                    <a:pt x="46" y="78"/>
                  </a:cubicBezTo>
                  <a:cubicBezTo>
                    <a:pt x="57" y="78"/>
                    <a:pt x="62" y="78"/>
                    <a:pt x="73" y="68"/>
                  </a:cubicBezTo>
                  <a:lnTo>
                    <a:pt x="73" y="73"/>
                  </a:lnTo>
                  <a:close/>
                  <a:moveTo>
                    <a:pt x="21" y="32"/>
                  </a:moveTo>
                  <a:lnTo>
                    <a:pt x="21" y="32"/>
                  </a:lnTo>
                  <a:cubicBezTo>
                    <a:pt x="31" y="32"/>
                    <a:pt x="41" y="32"/>
                    <a:pt x="51" y="32"/>
                  </a:cubicBezTo>
                  <a:cubicBezTo>
                    <a:pt x="57" y="32"/>
                    <a:pt x="57" y="32"/>
                    <a:pt x="57" y="27"/>
                  </a:cubicBezTo>
                  <a:cubicBezTo>
                    <a:pt x="57" y="15"/>
                    <a:pt x="51" y="5"/>
                    <a:pt x="41" y="5"/>
                  </a:cubicBezTo>
                  <a:cubicBezTo>
                    <a:pt x="31" y="5"/>
                    <a:pt x="21" y="15"/>
                    <a:pt x="21" y="32"/>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5" name="Freeform 381"/>
            <p:cNvSpPr>
              <a:spLocks noChangeArrowheads="1"/>
            </p:cNvSpPr>
            <p:nvPr/>
          </p:nvSpPr>
          <p:spPr bwMode="auto">
            <a:xfrm>
              <a:off x="20111150" y="5699955"/>
              <a:ext cx="351569" cy="23969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T0" fmla="*/ 25 256 1"/>
                <a:gd name="T1" fmla="*/ 0 256 1"/>
                <a:gd name="G71" fmla="+- 0 T0 T1"/>
                <a:gd name="G72" fmla="cos G70 G71"/>
                <a:gd name="G73" fmla="*/ 1 0 0"/>
                <a:gd name="T2" fmla="*/ 30 256 1"/>
                <a:gd name="T3" fmla="*/ 0 256 1"/>
                <a:gd name="G74" fmla="+- 0 T2 T3"/>
                <a:gd name="G75" fmla="cos G73 G74"/>
                <a:gd name="G76" fmla="+- 30 0 0"/>
                <a:gd name="G77" fmla="+- 41 0 0"/>
                <a:gd name="G78" fmla="+- 41 0 0"/>
                <a:gd name="G79" fmla="+- 41 0 0"/>
                <a:gd name="G80" fmla="+- 41 0 0"/>
                <a:gd name="G81" fmla="+- 30 0 0"/>
                <a:gd name="G82" fmla="+- 15 0 0"/>
                <a:gd name="G83" fmla="+- 5 0 0"/>
                <a:gd name="G84" fmla="+- 5 0 0"/>
                <a:gd name="G85" fmla="+- 5 0 0"/>
                <a:gd name="G86" fmla="+- 5 0 0"/>
                <a:gd name="G87" fmla="+- 10 0 0"/>
                <a:gd name="G88" fmla="*/ 1 0 0"/>
                <a:gd name="T4" fmla="*/ 10 256 1"/>
                <a:gd name="T5" fmla="*/ 0 256 1"/>
                <a:gd name="G89" fmla="+- 0 T4 T5"/>
                <a:gd name="G90" fmla="cos G88 G89"/>
                <a:gd name="G91" fmla="*/ 1 0 0"/>
                <a:gd name="G92" fmla="+- 1 0 0"/>
                <a:gd name="G93" fmla="+- 1 0 0"/>
                <a:gd name="G94" fmla="+- 1 0 0"/>
                <a:gd name="G95" fmla="+- 1 0 0"/>
                <a:gd name="G96" fmla="+- 1 0 0"/>
                <a:gd name="G97" fmla="+- 1 0 0"/>
                <a:gd name="G98" fmla="+- 1 0 0"/>
                <a:gd name="G99" fmla="+- 1 0 0"/>
                <a:gd name="G100" fmla="*/ 1 0 0"/>
                <a:gd name="G101" fmla="cos 54736 G100"/>
                <a:gd name="G102" fmla="*/ 1 0 0"/>
                <a:gd name="G103" fmla="sin 54736 G102"/>
                <a:gd name="G104" fmla="+- G101 G103 0"/>
                <a:gd name="G105" fmla="+- G104 10800 0"/>
                <a:gd name="G106" fmla="+- 1 0 0"/>
                <a:gd name="G107" fmla="+- 1 0 0"/>
                <a:gd name="G108" fmla="+- 1 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G121" fmla="+- 1 0 0"/>
                <a:gd name="G122" fmla="+- 1 0 0"/>
                <a:gd name="G123" fmla="+- 1 0 0"/>
                <a:gd name="G124" fmla="+- 1 0 0"/>
                <a:gd name="G125" fmla="+- 1 0 0"/>
                <a:gd name="T6" fmla="*/ 35 w 203"/>
                <a:gd name="T7" fmla="*/ 31 h 140"/>
                <a:gd name="T8" fmla="*/ 35 w 203"/>
                <a:gd name="T9" fmla="*/ 31 h 140"/>
                <a:gd name="T10" fmla="*/ 35 w 203"/>
                <a:gd name="T11" fmla="*/ 30 h 140"/>
                <a:gd name="T12" fmla="*/ 39 w 203"/>
                <a:gd name="T13" fmla="*/ 26 h 140"/>
                <a:gd name="T14" fmla="*/ 39 w 203"/>
                <a:gd name="T15" fmla="*/ 19 h 140"/>
                <a:gd name="T16" fmla="*/ 34 w 203"/>
                <a:gd name="T17" fmla="*/ 14 h 140"/>
                <a:gd name="T18" fmla="*/ 30 w 203"/>
                <a:gd name="T19" fmla="*/ 16 h 140"/>
                <a:gd name="T20" fmla="*/ 30 w 203"/>
                <a:gd name="T21" fmla="*/ 26 h 140"/>
                <a:gd name="T22" fmla="*/ 32 w 203"/>
                <a:gd name="T23" fmla="*/ 30 h 140"/>
                <a:gd name="T24" fmla="*/ 32 w 203"/>
                <a:gd name="T25" fmla="*/ 31 h 140"/>
                <a:gd name="T26" fmla="*/ 23 w 203"/>
                <a:gd name="T27" fmla="*/ 31 h 140"/>
                <a:gd name="T28" fmla="*/ 23 w 203"/>
                <a:gd name="T29" fmla="*/ 30 h 140"/>
                <a:gd name="T30" fmla="*/ 26 w 203"/>
                <a:gd name="T31" fmla="*/ 26 h 140"/>
                <a:gd name="T32" fmla="*/ 26 w 203"/>
                <a:gd name="T33" fmla="*/ 4 h 140"/>
                <a:gd name="T34" fmla="*/ 17 w 203"/>
                <a:gd name="T35" fmla="*/ 4 h 140"/>
                <a:gd name="T36" fmla="*/ 15 w 203"/>
                <a:gd name="T37" fmla="*/ 4 h 140"/>
                <a:gd name="T38" fmla="*/ 15 w 203"/>
                <a:gd name="T39" fmla="*/ 26 h 140"/>
                <a:gd name="T40" fmla="*/ 18 w 203"/>
                <a:gd name="T41" fmla="*/ 30 h 140"/>
                <a:gd name="T42" fmla="*/ 18 w 203"/>
                <a:gd name="T43" fmla="*/ 31 h 140"/>
                <a:gd name="T44" fmla="*/ 6 w 203"/>
                <a:gd name="T45" fmla="*/ 31 h 140"/>
                <a:gd name="T46" fmla="*/ 6 w 203"/>
                <a:gd name="T47" fmla="*/ 30 h 140"/>
                <a:gd name="T48" fmla="*/ 10 w 203"/>
                <a:gd name="T49" fmla="*/ 26 h 140"/>
                <a:gd name="T50" fmla="*/ 10 w 203"/>
                <a:gd name="T51" fmla="*/ 4 h 140"/>
                <a:gd name="T52" fmla="*/ 8 w 203"/>
                <a:gd name="T53" fmla="*/ 4 h 140"/>
                <a:gd name="T54" fmla="*/ 2 w 203"/>
                <a:gd name="T55" fmla="*/ 6 h 140"/>
                <a:gd name="T56" fmla="*/ 1 w 203"/>
                <a:gd name="T57" fmla="*/ 9 h 140"/>
                <a:gd name="T58" fmla="*/ 0 w 203"/>
                <a:gd name="T59" fmla="*/ 9 h 140"/>
                <a:gd name="T60" fmla="*/ 0 w 203"/>
                <a:gd name="T61" fmla="*/ 1 h 140"/>
                <a:gd name="T62" fmla="*/ 1 w 203"/>
                <a:gd name="T63" fmla="*/ 1 h 140"/>
                <a:gd name="T64" fmla="*/ 3 w 203"/>
                <a:gd name="T65" fmla="*/ 2 h 140"/>
                <a:gd name="T66" fmla="*/ 22 w 203"/>
                <a:gd name="T67" fmla="*/ 2 h 140"/>
                <a:gd name="T68" fmla="*/ 26 w 203"/>
                <a:gd name="T69" fmla="*/ 1 h 140"/>
                <a:gd name="T70" fmla="*/ 26 w 203"/>
                <a:gd name="T71" fmla="*/ 1 h 140"/>
                <a:gd name="T72" fmla="*/ 30 w 203"/>
                <a:gd name="T73" fmla="*/ 0 h 140"/>
                <a:gd name="T74" fmla="*/ 30 w 203"/>
                <a:gd name="T75" fmla="*/ 15 h 140"/>
                <a:gd name="T76" fmla="*/ 35 w 203"/>
                <a:gd name="T77" fmla="*/ 11 h 140"/>
                <a:gd name="T78" fmla="*/ 42 w 203"/>
                <a:gd name="T79" fmla="*/ 19 h 140"/>
                <a:gd name="T80" fmla="*/ 42 w 203"/>
                <a:gd name="T81" fmla="*/ 26 h 140"/>
                <a:gd name="T82" fmla="*/ 45 w 203"/>
                <a:gd name="T83" fmla="*/ 30 h 140"/>
                <a:gd name="T84" fmla="*/ 45 w 203"/>
                <a:gd name="T85" fmla="*/ 31 h 140"/>
                <a:gd name="T86" fmla="*/ 35 w 203"/>
                <a:gd name="T87" fmla="*/ 31 h 140"/>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3" h="140">
                  <a:moveTo>
                    <a:pt x="160" y="139"/>
                  </a:moveTo>
                  <a:lnTo>
                    <a:pt x="160" y="139"/>
                  </a:lnTo>
                  <a:cubicBezTo>
                    <a:pt x="160" y="134"/>
                    <a:pt x="160" y="134"/>
                    <a:pt x="160" y="134"/>
                  </a:cubicBezTo>
                  <a:cubicBezTo>
                    <a:pt x="176" y="134"/>
                    <a:pt x="176" y="134"/>
                    <a:pt x="176" y="119"/>
                  </a:cubicBezTo>
                  <a:cubicBezTo>
                    <a:pt x="176" y="88"/>
                    <a:pt x="176" y="88"/>
                    <a:pt x="176" y="88"/>
                  </a:cubicBezTo>
                  <a:cubicBezTo>
                    <a:pt x="176" y="72"/>
                    <a:pt x="171" y="61"/>
                    <a:pt x="155" y="61"/>
                  </a:cubicBezTo>
                  <a:cubicBezTo>
                    <a:pt x="150" y="61"/>
                    <a:pt x="140" y="66"/>
                    <a:pt x="135" y="72"/>
                  </a:cubicBezTo>
                  <a:cubicBezTo>
                    <a:pt x="135" y="119"/>
                    <a:pt x="135" y="119"/>
                    <a:pt x="135" y="119"/>
                  </a:cubicBezTo>
                  <a:cubicBezTo>
                    <a:pt x="135" y="134"/>
                    <a:pt x="135" y="134"/>
                    <a:pt x="145" y="134"/>
                  </a:cubicBezTo>
                  <a:cubicBezTo>
                    <a:pt x="145" y="139"/>
                    <a:pt x="145" y="139"/>
                    <a:pt x="145" y="139"/>
                  </a:cubicBezTo>
                  <a:cubicBezTo>
                    <a:pt x="103" y="139"/>
                    <a:pt x="103" y="139"/>
                    <a:pt x="103" y="139"/>
                  </a:cubicBezTo>
                  <a:cubicBezTo>
                    <a:pt x="103" y="134"/>
                    <a:pt x="103" y="134"/>
                    <a:pt x="103" y="134"/>
                  </a:cubicBezTo>
                  <a:cubicBezTo>
                    <a:pt x="118" y="134"/>
                    <a:pt x="118" y="134"/>
                    <a:pt x="118" y="119"/>
                  </a:cubicBezTo>
                  <a:cubicBezTo>
                    <a:pt x="118" y="20"/>
                    <a:pt x="118" y="20"/>
                    <a:pt x="118" y="20"/>
                  </a:cubicBezTo>
                  <a:cubicBezTo>
                    <a:pt x="108" y="20"/>
                    <a:pt x="98" y="20"/>
                    <a:pt x="77" y="20"/>
                  </a:cubicBezTo>
                  <a:cubicBezTo>
                    <a:pt x="67" y="20"/>
                    <a:pt x="67" y="20"/>
                    <a:pt x="67" y="20"/>
                  </a:cubicBezTo>
                  <a:cubicBezTo>
                    <a:pt x="67" y="119"/>
                    <a:pt x="67" y="119"/>
                    <a:pt x="67" y="119"/>
                  </a:cubicBezTo>
                  <a:cubicBezTo>
                    <a:pt x="67" y="134"/>
                    <a:pt x="67" y="134"/>
                    <a:pt x="83" y="134"/>
                  </a:cubicBezTo>
                  <a:cubicBezTo>
                    <a:pt x="83" y="139"/>
                    <a:pt x="83" y="139"/>
                    <a:pt x="83" y="139"/>
                  </a:cubicBezTo>
                  <a:cubicBezTo>
                    <a:pt x="25" y="139"/>
                    <a:pt x="25" y="139"/>
                    <a:pt x="25" y="139"/>
                  </a:cubicBezTo>
                  <a:cubicBezTo>
                    <a:pt x="25" y="134"/>
                    <a:pt x="25" y="134"/>
                    <a:pt x="25" y="134"/>
                  </a:cubicBezTo>
                  <a:cubicBezTo>
                    <a:pt x="46" y="134"/>
                    <a:pt x="46" y="134"/>
                    <a:pt x="46" y="119"/>
                  </a:cubicBezTo>
                  <a:cubicBezTo>
                    <a:pt x="46" y="20"/>
                    <a:pt x="46" y="20"/>
                    <a:pt x="46" y="20"/>
                  </a:cubicBezTo>
                  <a:cubicBezTo>
                    <a:pt x="35" y="20"/>
                    <a:pt x="35" y="20"/>
                    <a:pt x="35" y="20"/>
                  </a:cubicBezTo>
                  <a:cubicBezTo>
                    <a:pt x="15" y="20"/>
                    <a:pt x="15" y="20"/>
                    <a:pt x="10" y="25"/>
                  </a:cubicBezTo>
                  <a:cubicBezTo>
                    <a:pt x="10" y="30"/>
                    <a:pt x="5" y="30"/>
                    <a:pt x="5" y="41"/>
                  </a:cubicBezTo>
                  <a:cubicBezTo>
                    <a:pt x="0" y="41"/>
                    <a:pt x="0" y="41"/>
                    <a:pt x="0" y="41"/>
                  </a:cubicBezTo>
                  <a:cubicBezTo>
                    <a:pt x="0" y="30"/>
                    <a:pt x="0" y="15"/>
                    <a:pt x="0" y="5"/>
                  </a:cubicBezTo>
                  <a:cubicBezTo>
                    <a:pt x="5" y="5"/>
                    <a:pt x="5" y="5"/>
                    <a:pt x="5" y="5"/>
                  </a:cubicBezTo>
                  <a:cubicBezTo>
                    <a:pt x="5" y="10"/>
                    <a:pt x="10" y="10"/>
                    <a:pt x="15" y="10"/>
                  </a:cubicBezTo>
                  <a:cubicBezTo>
                    <a:pt x="98" y="10"/>
                    <a:pt x="98" y="10"/>
                    <a:pt x="98" y="10"/>
                  </a:cubicBezTo>
                  <a:cubicBezTo>
                    <a:pt x="113" y="10"/>
                    <a:pt x="118" y="10"/>
                    <a:pt x="118" y="5"/>
                  </a:cubicBezTo>
                  <a:cubicBezTo>
                    <a:pt x="124" y="5"/>
                    <a:pt x="129" y="0"/>
                    <a:pt x="135" y="0"/>
                  </a:cubicBezTo>
                  <a:cubicBezTo>
                    <a:pt x="135" y="66"/>
                    <a:pt x="135" y="66"/>
                    <a:pt x="135" y="66"/>
                  </a:cubicBezTo>
                  <a:cubicBezTo>
                    <a:pt x="140" y="56"/>
                    <a:pt x="150" y="51"/>
                    <a:pt x="160" y="51"/>
                  </a:cubicBezTo>
                  <a:cubicBezTo>
                    <a:pt x="181" y="51"/>
                    <a:pt x="191" y="61"/>
                    <a:pt x="191" y="88"/>
                  </a:cubicBezTo>
                  <a:cubicBezTo>
                    <a:pt x="191" y="119"/>
                    <a:pt x="191" y="119"/>
                    <a:pt x="191" y="119"/>
                  </a:cubicBezTo>
                  <a:cubicBezTo>
                    <a:pt x="191" y="134"/>
                    <a:pt x="191" y="134"/>
                    <a:pt x="202" y="134"/>
                  </a:cubicBezTo>
                  <a:cubicBezTo>
                    <a:pt x="202" y="139"/>
                    <a:pt x="202" y="139"/>
                    <a:pt x="202" y="139"/>
                  </a:cubicBezTo>
                  <a:lnTo>
                    <a:pt x="160" y="139"/>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6" name="Freeform 382"/>
            <p:cNvSpPr>
              <a:spLocks noChangeArrowheads="1"/>
            </p:cNvSpPr>
            <p:nvPr/>
          </p:nvSpPr>
          <p:spPr bwMode="auto">
            <a:xfrm>
              <a:off x="20974094" y="5715935"/>
              <a:ext cx="143824" cy="21572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29 0 0"/>
                <a:gd name="G48" fmla="+- 129 0 0"/>
                <a:gd name="G49" fmla="+- 129 0 0"/>
                <a:gd name="G50" fmla="+- 124 0 0"/>
                <a:gd name="G51" fmla="+- 124 0 0"/>
                <a:gd name="G52" fmla="+- 124 0 0"/>
                <a:gd name="G53" fmla="*/ 1 0 0"/>
                <a:gd name="G54" fmla="*/ 1 0 0"/>
                <a:gd name="G55" fmla="*/ 1 0 0"/>
                <a:gd name="G56" fmla="*/ 1 0 0"/>
                <a:gd name="G57" fmla="*/ 1 0 0"/>
                <a:gd name="G58" fmla="*/ 1 0 0"/>
                <a:gd name="G59" fmla="*/ 1 0 0"/>
                <a:gd name="G60" fmla="*/ 1 0 0"/>
                <a:gd name="G61" fmla="+- 5 0 0"/>
                <a:gd name="G62" fmla="+- 1 0 0"/>
                <a:gd name="G63" fmla="+- 1 0 0"/>
                <a:gd name="G64" fmla="+- 1 0 0"/>
                <a:gd name="G65" fmla="+- 1 0 0"/>
                <a:gd name="G66" fmla="+- 1 0 0"/>
                <a:gd name="G67" fmla="+- 1 0 0"/>
                <a:gd name="G68" fmla="+- 1 0 0"/>
                <a:gd name="G69" fmla="+- 1 0 0"/>
                <a:gd name="G70" fmla="+- 1 0 0"/>
                <a:gd name="G71" fmla="+- 1 0 0"/>
                <a:gd name="T0" fmla="*/ 18 w 89"/>
                <a:gd name="T1" fmla="*/ 7 h 130"/>
                <a:gd name="T2" fmla="*/ 18 w 89"/>
                <a:gd name="T3" fmla="*/ 7 h 130"/>
                <a:gd name="T4" fmla="*/ 17 w 89"/>
                <a:gd name="T5" fmla="*/ 3 h 130"/>
                <a:gd name="T6" fmla="*/ 12 w 89"/>
                <a:gd name="T7" fmla="*/ 2 h 130"/>
                <a:gd name="T8" fmla="*/ 9 w 89"/>
                <a:gd name="T9" fmla="*/ 2 h 130"/>
                <a:gd name="T10" fmla="*/ 8 w 89"/>
                <a:gd name="T11" fmla="*/ 3 h 130"/>
                <a:gd name="T12" fmla="*/ 8 w 89"/>
                <a:gd name="T13" fmla="*/ 13 h 130"/>
                <a:gd name="T14" fmla="*/ 12 w 89"/>
                <a:gd name="T15" fmla="*/ 13 h 130"/>
                <a:gd name="T16" fmla="*/ 17 w 89"/>
                <a:gd name="T17" fmla="*/ 10 h 130"/>
                <a:gd name="T18" fmla="*/ 18 w 89"/>
                <a:gd name="T19" fmla="*/ 10 h 130"/>
                <a:gd name="T20" fmla="*/ 18 w 89"/>
                <a:gd name="T21" fmla="*/ 19 h 130"/>
                <a:gd name="T22" fmla="*/ 17 w 89"/>
                <a:gd name="T23" fmla="*/ 19 h 130"/>
                <a:gd name="T24" fmla="*/ 12 w 89"/>
                <a:gd name="T25" fmla="*/ 16 h 130"/>
                <a:gd name="T26" fmla="*/ 8 w 89"/>
                <a:gd name="T27" fmla="*/ 16 h 130"/>
                <a:gd name="T28" fmla="*/ 8 w 89"/>
                <a:gd name="T29" fmla="*/ 23 h 130"/>
                <a:gd name="T30" fmla="*/ 11 w 89"/>
                <a:gd name="T31" fmla="*/ 27 h 130"/>
                <a:gd name="T32" fmla="*/ 11 w 89"/>
                <a:gd name="T33" fmla="*/ 28 h 130"/>
                <a:gd name="T34" fmla="*/ 0 w 89"/>
                <a:gd name="T35" fmla="*/ 28 h 130"/>
                <a:gd name="T36" fmla="*/ 0 w 89"/>
                <a:gd name="T37" fmla="*/ 27 h 130"/>
                <a:gd name="T38" fmla="*/ 3 w 89"/>
                <a:gd name="T39" fmla="*/ 23 h 130"/>
                <a:gd name="T40" fmla="*/ 3 w 89"/>
                <a:gd name="T41" fmla="*/ 6 h 130"/>
                <a:gd name="T42" fmla="*/ 0 w 89"/>
                <a:gd name="T43" fmla="*/ 1 h 130"/>
                <a:gd name="T44" fmla="*/ 0 w 89"/>
                <a:gd name="T45" fmla="*/ 0 h 130"/>
                <a:gd name="T46" fmla="*/ 19 w 89"/>
                <a:gd name="T47" fmla="*/ 0 h 130"/>
                <a:gd name="T48" fmla="*/ 19 w 89"/>
                <a:gd name="T49" fmla="*/ 7 h 130"/>
                <a:gd name="T50" fmla="*/ 18 w 89"/>
                <a:gd name="T51" fmla="*/ 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 h="130">
                  <a:moveTo>
                    <a:pt x="83" y="31"/>
                  </a:moveTo>
                  <a:lnTo>
                    <a:pt x="83" y="31"/>
                  </a:lnTo>
                  <a:cubicBezTo>
                    <a:pt x="83" y="26"/>
                    <a:pt x="83" y="20"/>
                    <a:pt x="78" y="15"/>
                  </a:cubicBezTo>
                  <a:cubicBezTo>
                    <a:pt x="78" y="10"/>
                    <a:pt x="73" y="10"/>
                    <a:pt x="58" y="10"/>
                  </a:cubicBezTo>
                  <a:cubicBezTo>
                    <a:pt x="42" y="10"/>
                    <a:pt x="42" y="10"/>
                    <a:pt x="42" y="10"/>
                  </a:cubicBezTo>
                  <a:cubicBezTo>
                    <a:pt x="37" y="10"/>
                    <a:pt x="37" y="10"/>
                    <a:pt x="37" y="15"/>
                  </a:cubicBezTo>
                  <a:cubicBezTo>
                    <a:pt x="37" y="62"/>
                    <a:pt x="37" y="62"/>
                    <a:pt x="37" y="62"/>
                  </a:cubicBezTo>
                  <a:cubicBezTo>
                    <a:pt x="58" y="62"/>
                    <a:pt x="58" y="62"/>
                    <a:pt x="58" y="62"/>
                  </a:cubicBezTo>
                  <a:cubicBezTo>
                    <a:pt x="73" y="62"/>
                    <a:pt x="73" y="62"/>
                    <a:pt x="78" y="46"/>
                  </a:cubicBezTo>
                  <a:cubicBezTo>
                    <a:pt x="83" y="46"/>
                    <a:pt x="83" y="46"/>
                    <a:pt x="83" y="46"/>
                  </a:cubicBezTo>
                  <a:cubicBezTo>
                    <a:pt x="83" y="88"/>
                    <a:pt x="83" y="88"/>
                    <a:pt x="83" y="88"/>
                  </a:cubicBezTo>
                  <a:cubicBezTo>
                    <a:pt x="78" y="88"/>
                    <a:pt x="78" y="88"/>
                    <a:pt x="78" y="88"/>
                  </a:cubicBezTo>
                  <a:cubicBezTo>
                    <a:pt x="73" y="73"/>
                    <a:pt x="73" y="73"/>
                    <a:pt x="58" y="73"/>
                  </a:cubicBezTo>
                  <a:cubicBezTo>
                    <a:pt x="37" y="73"/>
                    <a:pt x="37" y="73"/>
                    <a:pt x="37" y="73"/>
                  </a:cubicBezTo>
                  <a:cubicBezTo>
                    <a:pt x="37" y="109"/>
                    <a:pt x="37" y="109"/>
                    <a:pt x="37" y="109"/>
                  </a:cubicBezTo>
                  <a:cubicBezTo>
                    <a:pt x="37" y="124"/>
                    <a:pt x="37" y="124"/>
                    <a:pt x="52" y="124"/>
                  </a:cubicBezTo>
                  <a:cubicBezTo>
                    <a:pt x="52" y="129"/>
                    <a:pt x="52" y="129"/>
                    <a:pt x="52" y="129"/>
                  </a:cubicBezTo>
                  <a:cubicBezTo>
                    <a:pt x="0" y="129"/>
                    <a:pt x="0" y="129"/>
                    <a:pt x="0" y="129"/>
                  </a:cubicBezTo>
                  <a:cubicBezTo>
                    <a:pt x="0" y="124"/>
                    <a:pt x="0" y="124"/>
                    <a:pt x="0" y="124"/>
                  </a:cubicBezTo>
                  <a:cubicBezTo>
                    <a:pt x="16" y="124"/>
                    <a:pt x="16" y="124"/>
                    <a:pt x="16" y="109"/>
                  </a:cubicBezTo>
                  <a:cubicBezTo>
                    <a:pt x="16" y="26"/>
                    <a:pt x="16" y="26"/>
                    <a:pt x="16" y="26"/>
                  </a:cubicBezTo>
                  <a:cubicBezTo>
                    <a:pt x="16" y="10"/>
                    <a:pt x="16" y="10"/>
                    <a:pt x="0" y="5"/>
                  </a:cubicBezTo>
                  <a:cubicBezTo>
                    <a:pt x="0" y="0"/>
                    <a:pt x="0" y="0"/>
                    <a:pt x="0" y="0"/>
                  </a:cubicBezTo>
                  <a:cubicBezTo>
                    <a:pt x="88" y="0"/>
                    <a:pt x="88" y="0"/>
                    <a:pt x="88" y="0"/>
                  </a:cubicBezTo>
                  <a:cubicBezTo>
                    <a:pt x="88" y="10"/>
                    <a:pt x="88" y="20"/>
                    <a:pt x="88" y="31"/>
                  </a:cubicBezTo>
                  <a:lnTo>
                    <a:pt x="83" y="31"/>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7" name="Freeform 383"/>
            <p:cNvSpPr>
              <a:spLocks noChangeArrowheads="1"/>
            </p:cNvSpPr>
            <p:nvPr/>
          </p:nvSpPr>
          <p:spPr bwMode="auto">
            <a:xfrm>
              <a:off x="21157868" y="5787845"/>
              <a:ext cx="103873" cy="14381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88 0 0"/>
                <a:gd name="G28" fmla="+- 88 0 0"/>
                <a:gd name="G29" fmla="+- 88 0 0"/>
                <a:gd name="G30" fmla="+- 83 0 0"/>
                <a:gd name="G31" fmla="+- 83 0 0"/>
                <a:gd name="G32" fmla="+- 83 0 0"/>
                <a:gd name="G33" fmla="*/ 1 0 0"/>
                <a:gd name="G34" fmla="*/ 1 0 0"/>
                <a:gd name="G35" fmla="*/ 1 0 0"/>
                <a:gd name="G36" fmla="*/ 1 0 0"/>
                <a:gd name="G37" fmla="*/ 1 0 0"/>
                <a:gd name="G38" fmla="*/ 1 0 0"/>
                <a:gd name="G39" fmla="*/ 1 0 0"/>
                <a:gd name="G40" fmla="*/ 1 0 0"/>
                <a:gd name="G41" fmla="+- 10 0 0"/>
                <a:gd name="G42" fmla="+- 5 0 0"/>
                <a:gd name="G43" fmla="+- 5 0 0"/>
                <a:gd name="G44" fmla="+- 5 0 0"/>
                <a:gd name="G45" fmla="*/ 1 0 0"/>
                <a:gd name="G46" fmla="+- 1 0 0"/>
                <a:gd name="G47" fmla="+- 1 0 0"/>
                <a:gd name="G48" fmla="+- 1 0 0"/>
                <a:gd name="G49" fmla="+- 1 0 0"/>
                <a:gd name="G50" fmla="+- 1 0 0"/>
                <a:gd name="T0" fmla="*/ 6 w 68"/>
                <a:gd name="T1" fmla="*/ 4 h 89"/>
                <a:gd name="T2" fmla="*/ 6 w 68"/>
                <a:gd name="T3" fmla="*/ 4 h 89"/>
                <a:gd name="T4" fmla="*/ 12 w 68"/>
                <a:gd name="T5" fmla="*/ 0 h 89"/>
                <a:gd name="T6" fmla="*/ 14 w 68"/>
                <a:gd name="T7" fmla="*/ 2 h 89"/>
                <a:gd name="T8" fmla="*/ 13 w 68"/>
                <a:gd name="T9" fmla="*/ 4 h 89"/>
                <a:gd name="T10" fmla="*/ 12 w 68"/>
                <a:gd name="T11" fmla="*/ 4 h 89"/>
                <a:gd name="T12" fmla="*/ 10 w 68"/>
                <a:gd name="T13" fmla="*/ 3 h 89"/>
                <a:gd name="T14" fmla="*/ 6 w 68"/>
                <a:gd name="T15" fmla="*/ 7 h 89"/>
                <a:gd name="T16" fmla="*/ 6 w 68"/>
                <a:gd name="T17" fmla="*/ 15 h 89"/>
                <a:gd name="T18" fmla="*/ 10 w 68"/>
                <a:gd name="T19" fmla="*/ 18 h 89"/>
                <a:gd name="T20" fmla="*/ 10 w 68"/>
                <a:gd name="T21" fmla="*/ 19 h 89"/>
                <a:gd name="T22" fmla="*/ 0 w 68"/>
                <a:gd name="T23" fmla="*/ 19 h 89"/>
                <a:gd name="T24" fmla="*/ 0 w 68"/>
                <a:gd name="T25" fmla="*/ 18 h 89"/>
                <a:gd name="T26" fmla="*/ 3 w 68"/>
                <a:gd name="T27" fmla="*/ 15 h 89"/>
                <a:gd name="T28" fmla="*/ 3 w 68"/>
                <a:gd name="T29" fmla="*/ 6 h 89"/>
                <a:gd name="T30" fmla="*/ 1 w 68"/>
                <a:gd name="T31" fmla="*/ 2 h 89"/>
                <a:gd name="T32" fmla="*/ 1 w 68"/>
                <a:gd name="T33" fmla="*/ 1 h 89"/>
                <a:gd name="T34" fmla="*/ 6 w 68"/>
                <a:gd name="T35" fmla="*/ 0 h 89"/>
                <a:gd name="T36" fmla="*/ 6 w 68"/>
                <a:gd name="T37" fmla="*/ 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89">
                  <a:moveTo>
                    <a:pt x="30" y="21"/>
                  </a:moveTo>
                  <a:lnTo>
                    <a:pt x="30" y="21"/>
                  </a:lnTo>
                  <a:cubicBezTo>
                    <a:pt x="36" y="10"/>
                    <a:pt x="47" y="0"/>
                    <a:pt x="57" y="0"/>
                  </a:cubicBezTo>
                  <a:cubicBezTo>
                    <a:pt x="62" y="0"/>
                    <a:pt x="67" y="5"/>
                    <a:pt x="67" y="10"/>
                  </a:cubicBezTo>
                  <a:cubicBezTo>
                    <a:pt x="67" y="15"/>
                    <a:pt x="67" y="21"/>
                    <a:pt x="62" y="21"/>
                  </a:cubicBezTo>
                  <a:lnTo>
                    <a:pt x="57" y="21"/>
                  </a:lnTo>
                  <a:cubicBezTo>
                    <a:pt x="52" y="15"/>
                    <a:pt x="52" y="15"/>
                    <a:pt x="47" y="15"/>
                  </a:cubicBezTo>
                  <a:cubicBezTo>
                    <a:pt x="42" y="15"/>
                    <a:pt x="36" y="21"/>
                    <a:pt x="30" y="32"/>
                  </a:cubicBezTo>
                  <a:cubicBezTo>
                    <a:pt x="30" y="68"/>
                    <a:pt x="30" y="68"/>
                    <a:pt x="30" y="68"/>
                  </a:cubicBezTo>
                  <a:cubicBezTo>
                    <a:pt x="30" y="83"/>
                    <a:pt x="30" y="83"/>
                    <a:pt x="47" y="83"/>
                  </a:cubicBezTo>
                  <a:cubicBezTo>
                    <a:pt x="47" y="88"/>
                    <a:pt x="47" y="88"/>
                    <a:pt x="47" y="88"/>
                  </a:cubicBezTo>
                  <a:cubicBezTo>
                    <a:pt x="0" y="88"/>
                    <a:pt x="0" y="88"/>
                    <a:pt x="0" y="88"/>
                  </a:cubicBezTo>
                  <a:cubicBezTo>
                    <a:pt x="0" y="83"/>
                    <a:pt x="0" y="83"/>
                    <a:pt x="0" y="83"/>
                  </a:cubicBezTo>
                  <a:cubicBezTo>
                    <a:pt x="15" y="83"/>
                    <a:pt x="15" y="83"/>
                    <a:pt x="15" y="68"/>
                  </a:cubicBezTo>
                  <a:cubicBezTo>
                    <a:pt x="15" y="27"/>
                    <a:pt x="15" y="27"/>
                    <a:pt x="15" y="27"/>
                  </a:cubicBezTo>
                  <a:cubicBezTo>
                    <a:pt x="15" y="15"/>
                    <a:pt x="15" y="15"/>
                    <a:pt x="5" y="10"/>
                  </a:cubicBezTo>
                  <a:cubicBezTo>
                    <a:pt x="5" y="5"/>
                    <a:pt x="5" y="5"/>
                    <a:pt x="5" y="5"/>
                  </a:cubicBezTo>
                  <a:cubicBezTo>
                    <a:pt x="15" y="5"/>
                    <a:pt x="20" y="5"/>
                    <a:pt x="30" y="0"/>
                  </a:cubicBezTo>
                  <a:cubicBezTo>
                    <a:pt x="30" y="21"/>
                    <a:pt x="30" y="21"/>
                    <a:pt x="30" y="21"/>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8" name="Freeform 384"/>
            <p:cNvSpPr>
              <a:spLocks noChangeArrowheads="1"/>
            </p:cNvSpPr>
            <p:nvPr/>
          </p:nvSpPr>
          <p:spPr bwMode="auto">
            <a:xfrm>
              <a:off x="21789095" y="5715935"/>
              <a:ext cx="135834" cy="23170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29 256 1"/>
                <a:gd name="T1" fmla="*/ 0 256 1"/>
                <a:gd name="G21" fmla="+- 0 T0 T1"/>
                <a:gd name="G22" fmla="cos G20 G21"/>
                <a:gd name="G23" fmla="*/ 1 0 0"/>
                <a:gd name="T2" fmla="*/ 129 256 1"/>
                <a:gd name="T3" fmla="*/ 0 256 1"/>
                <a:gd name="G24" fmla="+- 0 T2 T3"/>
                <a:gd name="G25" fmla="cos G23 G24"/>
                <a:gd name="G26" fmla="+- 129 0 0"/>
                <a:gd name="G27" fmla="+- 124 0 0"/>
                <a:gd name="G28" fmla="+- 104 0 0"/>
                <a:gd name="G29" fmla="+- 98 0 0"/>
                <a:gd name="G30" fmla="*/ 1 0 0"/>
                <a:gd name="T4" fmla="*/ 93 256 1"/>
                <a:gd name="T5" fmla="*/ 0 256 1"/>
                <a:gd name="G31" fmla="+- 0 T4 T5"/>
                <a:gd name="G32" fmla="cos G30 G31"/>
                <a:gd name="G33" fmla="*/ 1 0 0"/>
                <a:gd name="T6" fmla="*/ 93 256 1"/>
                <a:gd name="T7" fmla="*/ 0 256 1"/>
                <a:gd name="G34" fmla="+- 0 T6 T7"/>
                <a:gd name="G35" fmla="cos G33 G34"/>
                <a:gd name="G36" fmla="*/ 1 0 0"/>
                <a:gd name="T8" fmla="*/ 93 256 1"/>
                <a:gd name="T9" fmla="*/ 0 256 1"/>
                <a:gd name="G37" fmla="+- 0 T8 T9"/>
                <a:gd name="G38" fmla="cos G36 G37"/>
                <a:gd name="G39" fmla="*/ 1 0 0"/>
                <a:gd name="T10" fmla="*/ 109 256 1"/>
                <a:gd name="T11" fmla="*/ 0 256 1"/>
                <a:gd name="G40" fmla="+- 0 T10 T11"/>
                <a:gd name="G41" fmla="cos G39 G40"/>
                <a:gd name="G42" fmla="+- 1 0 0"/>
                <a:gd name="G43" fmla="+- 1 0 0"/>
                <a:gd name="G44" fmla="+- 1 0 0"/>
                <a:gd name="G45" fmla="+- 1 0 0"/>
                <a:gd name="G46" fmla="+- 1 0 0"/>
                <a:gd name="G47" fmla="+- 1 0 0"/>
                <a:gd name="G48" fmla="+- 1 0 0"/>
                <a:gd name="G49" fmla="+- 1 0 0"/>
                <a:gd name="G50" fmla="+- 1 0 0"/>
                <a:gd name="G51" fmla="+- 56 0 0"/>
                <a:gd name="G52" fmla="+- 36 0 0"/>
                <a:gd name="G53" fmla="+- 15 0 0"/>
                <a:gd name="G54" fmla="+- 1 0 0"/>
                <a:gd name="G55" fmla="+- 1 0 0"/>
                <a:gd name="G56" fmla="+- 1 0 0"/>
                <a:gd name="G57" fmla="+- 1 0 0"/>
                <a:gd name="G58" fmla="+- 1 0 0"/>
                <a:gd name="G59" fmla="+- 1 0 0"/>
                <a:gd name="G60" fmla="+- 1 0 0"/>
                <a:gd name="G61" fmla="+- 1 0 0"/>
                <a:gd name="G62" fmla="+- 1 0 0"/>
                <a:gd name="T12" fmla="*/ 16 w 84"/>
                <a:gd name="T13" fmla="*/ 7 h 135"/>
                <a:gd name="T14" fmla="*/ 16 w 84"/>
                <a:gd name="T15" fmla="*/ 7 h 135"/>
                <a:gd name="T16" fmla="*/ 9 w 84"/>
                <a:gd name="T17" fmla="*/ 1 h 135"/>
                <a:gd name="T18" fmla="*/ 5 w 84"/>
                <a:gd name="T19" fmla="*/ 6 h 135"/>
                <a:gd name="T20" fmla="*/ 10 w 84"/>
                <a:gd name="T21" fmla="*/ 12 h 135"/>
                <a:gd name="T22" fmla="*/ 18 w 84"/>
                <a:gd name="T23" fmla="*/ 22 h 135"/>
                <a:gd name="T24" fmla="*/ 8 w 84"/>
                <a:gd name="T25" fmla="*/ 30 h 135"/>
                <a:gd name="T26" fmla="*/ 3 w 84"/>
                <a:gd name="T27" fmla="*/ 29 h 135"/>
                <a:gd name="T28" fmla="*/ 1 w 84"/>
                <a:gd name="T29" fmla="*/ 29 h 135"/>
                <a:gd name="T30" fmla="*/ 0 w 84"/>
                <a:gd name="T31" fmla="*/ 22 h 135"/>
                <a:gd name="T32" fmla="*/ 2 w 84"/>
                <a:gd name="T33" fmla="*/ 21 h 135"/>
                <a:gd name="T34" fmla="*/ 9 w 84"/>
                <a:gd name="T35" fmla="*/ 29 h 135"/>
                <a:gd name="T36" fmla="*/ 15 w 84"/>
                <a:gd name="T37" fmla="*/ 23 h 135"/>
                <a:gd name="T38" fmla="*/ 9 w 84"/>
                <a:gd name="T39" fmla="*/ 16 h 135"/>
                <a:gd name="T40" fmla="*/ 1 w 84"/>
                <a:gd name="T41" fmla="*/ 8 h 135"/>
                <a:gd name="T42" fmla="*/ 10 w 84"/>
                <a:gd name="T43" fmla="*/ 0 h 135"/>
                <a:gd name="T44" fmla="*/ 16 w 84"/>
                <a:gd name="T45" fmla="*/ 1 h 135"/>
                <a:gd name="T46" fmla="*/ 17 w 84"/>
                <a:gd name="T47" fmla="*/ 7 h 135"/>
                <a:gd name="T48" fmla="*/ 16 w 84"/>
                <a:gd name="T49" fmla="*/ 7 h 135"/>
              </a:gdLst>
              <a:ahLst/>
              <a:cxnLst>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4" h="135">
                  <a:moveTo>
                    <a:pt x="73" y="31"/>
                  </a:moveTo>
                  <a:lnTo>
                    <a:pt x="73" y="31"/>
                  </a:lnTo>
                  <a:cubicBezTo>
                    <a:pt x="68" y="20"/>
                    <a:pt x="63" y="5"/>
                    <a:pt x="41" y="5"/>
                  </a:cubicBezTo>
                  <a:cubicBezTo>
                    <a:pt x="26" y="5"/>
                    <a:pt x="21" y="15"/>
                    <a:pt x="21" y="26"/>
                  </a:cubicBezTo>
                  <a:cubicBezTo>
                    <a:pt x="21" y="41"/>
                    <a:pt x="31" y="46"/>
                    <a:pt x="46" y="56"/>
                  </a:cubicBezTo>
                  <a:cubicBezTo>
                    <a:pt x="63" y="68"/>
                    <a:pt x="83" y="73"/>
                    <a:pt x="83" y="98"/>
                  </a:cubicBezTo>
                  <a:cubicBezTo>
                    <a:pt x="83" y="119"/>
                    <a:pt x="63" y="134"/>
                    <a:pt x="36" y="134"/>
                  </a:cubicBezTo>
                  <a:cubicBezTo>
                    <a:pt x="31" y="134"/>
                    <a:pt x="21" y="134"/>
                    <a:pt x="16" y="129"/>
                  </a:cubicBezTo>
                  <a:cubicBezTo>
                    <a:pt x="10" y="129"/>
                    <a:pt x="10" y="129"/>
                    <a:pt x="5" y="129"/>
                  </a:cubicBezTo>
                  <a:cubicBezTo>
                    <a:pt x="5" y="124"/>
                    <a:pt x="5" y="104"/>
                    <a:pt x="0" y="98"/>
                  </a:cubicBezTo>
                  <a:cubicBezTo>
                    <a:pt x="10" y="93"/>
                    <a:pt x="10" y="93"/>
                    <a:pt x="10" y="93"/>
                  </a:cubicBezTo>
                  <a:cubicBezTo>
                    <a:pt x="10" y="109"/>
                    <a:pt x="21" y="129"/>
                    <a:pt x="41" y="129"/>
                  </a:cubicBezTo>
                  <a:cubicBezTo>
                    <a:pt x="58" y="129"/>
                    <a:pt x="68" y="119"/>
                    <a:pt x="68" y="104"/>
                  </a:cubicBezTo>
                  <a:cubicBezTo>
                    <a:pt x="68" y="88"/>
                    <a:pt x="52" y="83"/>
                    <a:pt x="41" y="73"/>
                  </a:cubicBezTo>
                  <a:cubicBezTo>
                    <a:pt x="26" y="68"/>
                    <a:pt x="5" y="56"/>
                    <a:pt x="5" y="36"/>
                  </a:cubicBezTo>
                  <a:cubicBezTo>
                    <a:pt x="5" y="15"/>
                    <a:pt x="21" y="0"/>
                    <a:pt x="46" y="0"/>
                  </a:cubicBezTo>
                  <a:cubicBezTo>
                    <a:pt x="58" y="0"/>
                    <a:pt x="68" y="0"/>
                    <a:pt x="73" y="5"/>
                  </a:cubicBezTo>
                  <a:cubicBezTo>
                    <a:pt x="73" y="10"/>
                    <a:pt x="73" y="15"/>
                    <a:pt x="78" y="31"/>
                  </a:cubicBezTo>
                  <a:lnTo>
                    <a:pt x="73" y="31"/>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9" name="Freeform 385"/>
            <p:cNvSpPr>
              <a:spLocks noChangeArrowheads="1"/>
            </p:cNvSpPr>
            <p:nvPr/>
          </p:nvSpPr>
          <p:spPr bwMode="auto">
            <a:xfrm>
              <a:off x="21972871" y="5787845"/>
              <a:ext cx="127844" cy="15180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T0" fmla="*/ 93 256 1"/>
                <a:gd name="T1" fmla="*/ 0 256 1"/>
                <a:gd name="G12" fmla="+- 0 T0 T1"/>
                <a:gd name="G13" fmla="cos G11 G12"/>
                <a:gd name="G14" fmla="+- 83 0 0"/>
                <a:gd name="G15" fmla="+- 68 0 0"/>
                <a:gd name="G16" fmla="+- 57 0 0"/>
                <a:gd name="G17" fmla="+- 52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T2" fmla="*/ 32 256 1"/>
                <a:gd name="T3" fmla="*/ 0 256 1"/>
                <a:gd name="G36" fmla="+- 0 T2 T3"/>
                <a:gd name="G37" fmla="cos G35 G36"/>
                <a:gd name="G38" fmla="*/ 1 0 0"/>
                <a:gd name="T4" fmla="*/ 32 256 1"/>
                <a:gd name="T5" fmla="*/ 0 256 1"/>
                <a:gd name="G39" fmla="+- 0 T4 T5"/>
                <a:gd name="G40" fmla="cos G38 G39"/>
                <a:gd name="G41" fmla="+- 32 0 0"/>
                <a:gd name="G42" fmla="+- 27 0 0"/>
                <a:gd name="G43" fmla="+- 21 0 0"/>
                <a:gd name="G44" fmla="+- 21 0 0"/>
                <a:gd name="G45" fmla="+- 15 0 0"/>
                <a:gd name="G46" fmla="+- 15 0 0"/>
                <a:gd name="G47" fmla="*/ 1 0 0"/>
                <a:gd name="T6" fmla="*/ 10 256 1"/>
                <a:gd name="T7" fmla="*/ 0 256 1"/>
                <a:gd name="G48" fmla="+- 0 T6 T7"/>
                <a:gd name="G49" fmla="cos G47 G48"/>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G84" fmla="+- 1 0 0"/>
                <a:gd name="G85" fmla="+- 1 0 0"/>
                <a:gd name="T8" fmla="*/ 13 w 79"/>
                <a:gd name="T9" fmla="*/ 20 h 94"/>
                <a:gd name="T10" fmla="*/ 13 w 79"/>
                <a:gd name="T11" fmla="*/ 20 h 94"/>
                <a:gd name="T12" fmla="*/ 11 w 79"/>
                <a:gd name="T13" fmla="*/ 19 h 94"/>
                <a:gd name="T14" fmla="*/ 10 w 79"/>
                <a:gd name="T15" fmla="*/ 17 h 94"/>
                <a:gd name="T16" fmla="*/ 4 w 79"/>
                <a:gd name="T17" fmla="*/ 20 h 94"/>
                <a:gd name="T18" fmla="*/ 0 w 79"/>
                <a:gd name="T19" fmla="*/ 14 h 94"/>
                <a:gd name="T20" fmla="*/ 3 w 79"/>
                <a:gd name="T21" fmla="*/ 10 h 94"/>
                <a:gd name="T22" fmla="*/ 10 w 79"/>
                <a:gd name="T23" fmla="*/ 8 h 94"/>
                <a:gd name="T24" fmla="*/ 10 w 79"/>
                <a:gd name="T25" fmla="*/ 7 h 94"/>
                <a:gd name="T26" fmla="*/ 6 w 79"/>
                <a:gd name="T27" fmla="*/ 2 h 94"/>
                <a:gd name="T28" fmla="*/ 4 w 79"/>
                <a:gd name="T29" fmla="*/ 3 h 94"/>
                <a:gd name="T30" fmla="*/ 3 w 79"/>
                <a:gd name="T31" fmla="*/ 6 h 94"/>
                <a:gd name="T32" fmla="*/ 2 w 79"/>
                <a:gd name="T33" fmla="*/ 7 h 94"/>
                <a:gd name="T34" fmla="*/ 0 w 79"/>
                <a:gd name="T35" fmla="*/ 4 h 94"/>
                <a:gd name="T36" fmla="*/ 1 w 79"/>
                <a:gd name="T37" fmla="*/ 3 h 94"/>
                <a:gd name="T38" fmla="*/ 8 w 79"/>
                <a:gd name="T39" fmla="*/ 0 h 94"/>
                <a:gd name="T40" fmla="*/ 11 w 79"/>
                <a:gd name="T41" fmla="*/ 1 h 94"/>
                <a:gd name="T42" fmla="*/ 13 w 79"/>
                <a:gd name="T43" fmla="*/ 7 h 94"/>
                <a:gd name="T44" fmla="*/ 13 w 79"/>
                <a:gd name="T45" fmla="*/ 14 h 94"/>
                <a:gd name="T46" fmla="*/ 14 w 79"/>
                <a:gd name="T47" fmla="*/ 17 h 94"/>
                <a:gd name="T48" fmla="*/ 17 w 79"/>
                <a:gd name="T49" fmla="*/ 17 h 94"/>
                <a:gd name="T50" fmla="*/ 17 w 79"/>
                <a:gd name="T51" fmla="*/ 18 h 94"/>
                <a:gd name="T52" fmla="*/ 13 w 79"/>
                <a:gd name="T53" fmla="*/ 20 h 94"/>
                <a:gd name="T54" fmla="*/ 10 w 79"/>
                <a:gd name="T55" fmla="*/ 9 h 94"/>
                <a:gd name="T56" fmla="*/ 10 w 79"/>
                <a:gd name="T57" fmla="*/ 9 h 94"/>
                <a:gd name="T58" fmla="*/ 5 w 79"/>
                <a:gd name="T59" fmla="*/ 11 h 94"/>
                <a:gd name="T60" fmla="*/ 3 w 79"/>
                <a:gd name="T61" fmla="*/ 14 h 94"/>
                <a:gd name="T62" fmla="*/ 6 w 79"/>
                <a:gd name="T63" fmla="*/ 18 h 94"/>
                <a:gd name="T64" fmla="*/ 10 w 79"/>
                <a:gd name="T65" fmla="*/ 16 h 94"/>
                <a:gd name="T66" fmla="*/ 10 w 79"/>
                <a:gd name="T67" fmla="*/ 9 h 94"/>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4">
                  <a:moveTo>
                    <a:pt x="62" y="93"/>
                  </a:moveTo>
                  <a:lnTo>
                    <a:pt x="62" y="93"/>
                  </a:lnTo>
                  <a:cubicBezTo>
                    <a:pt x="57" y="93"/>
                    <a:pt x="52" y="93"/>
                    <a:pt x="52" y="88"/>
                  </a:cubicBezTo>
                  <a:cubicBezTo>
                    <a:pt x="47" y="88"/>
                    <a:pt x="47" y="83"/>
                    <a:pt x="47" y="78"/>
                  </a:cubicBezTo>
                  <a:cubicBezTo>
                    <a:pt x="36" y="83"/>
                    <a:pt x="30" y="93"/>
                    <a:pt x="20" y="93"/>
                  </a:cubicBezTo>
                  <a:cubicBezTo>
                    <a:pt x="10" y="93"/>
                    <a:pt x="0" y="83"/>
                    <a:pt x="0" y="68"/>
                  </a:cubicBezTo>
                  <a:cubicBezTo>
                    <a:pt x="0" y="57"/>
                    <a:pt x="5" y="52"/>
                    <a:pt x="15" y="47"/>
                  </a:cubicBezTo>
                  <a:cubicBezTo>
                    <a:pt x="25" y="47"/>
                    <a:pt x="42" y="42"/>
                    <a:pt x="47" y="37"/>
                  </a:cubicBezTo>
                  <a:cubicBezTo>
                    <a:pt x="47" y="32"/>
                    <a:pt x="47" y="32"/>
                    <a:pt x="47" y="32"/>
                  </a:cubicBezTo>
                  <a:cubicBezTo>
                    <a:pt x="47" y="15"/>
                    <a:pt x="42" y="10"/>
                    <a:pt x="30" y="10"/>
                  </a:cubicBezTo>
                  <a:cubicBezTo>
                    <a:pt x="25" y="10"/>
                    <a:pt x="20" y="10"/>
                    <a:pt x="20" y="15"/>
                  </a:cubicBezTo>
                  <a:cubicBezTo>
                    <a:pt x="15" y="15"/>
                    <a:pt x="15" y="21"/>
                    <a:pt x="15" y="27"/>
                  </a:cubicBezTo>
                  <a:cubicBezTo>
                    <a:pt x="15" y="32"/>
                    <a:pt x="10" y="32"/>
                    <a:pt x="10" y="32"/>
                  </a:cubicBezTo>
                  <a:cubicBezTo>
                    <a:pt x="5" y="32"/>
                    <a:pt x="0" y="27"/>
                    <a:pt x="0" y="21"/>
                  </a:cubicBezTo>
                  <a:cubicBezTo>
                    <a:pt x="0" y="21"/>
                    <a:pt x="0" y="15"/>
                    <a:pt x="5" y="15"/>
                  </a:cubicBezTo>
                  <a:cubicBezTo>
                    <a:pt x="10" y="10"/>
                    <a:pt x="25" y="0"/>
                    <a:pt x="36" y="0"/>
                  </a:cubicBezTo>
                  <a:cubicBezTo>
                    <a:pt x="42" y="0"/>
                    <a:pt x="47" y="0"/>
                    <a:pt x="52" y="5"/>
                  </a:cubicBezTo>
                  <a:cubicBezTo>
                    <a:pt x="57" y="10"/>
                    <a:pt x="62" y="21"/>
                    <a:pt x="62" y="32"/>
                  </a:cubicBezTo>
                  <a:cubicBezTo>
                    <a:pt x="62" y="68"/>
                    <a:pt x="62" y="68"/>
                    <a:pt x="62" y="68"/>
                  </a:cubicBezTo>
                  <a:cubicBezTo>
                    <a:pt x="62" y="78"/>
                    <a:pt x="67" y="78"/>
                    <a:pt x="67" y="78"/>
                  </a:cubicBezTo>
                  <a:cubicBezTo>
                    <a:pt x="72" y="78"/>
                    <a:pt x="72" y="78"/>
                    <a:pt x="78" y="78"/>
                  </a:cubicBezTo>
                  <a:cubicBezTo>
                    <a:pt x="78" y="83"/>
                    <a:pt x="78" y="83"/>
                    <a:pt x="78" y="83"/>
                  </a:cubicBezTo>
                  <a:lnTo>
                    <a:pt x="62" y="93"/>
                  </a:lnTo>
                  <a:close/>
                  <a:moveTo>
                    <a:pt x="47" y="42"/>
                  </a:moveTo>
                  <a:lnTo>
                    <a:pt x="47" y="42"/>
                  </a:lnTo>
                  <a:cubicBezTo>
                    <a:pt x="42" y="47"/>
                    <a:pt x="30" y="47"/>
                    <a:pt x="25" y="52"/>
                  </a:cubicBezTo>
                  <a:cubicBezTo>
                    <a:pt x="20" y="52"/>
                    <a:pt x="15" y="57"/>
                    <a:pt x="15" y="68"/>
                  </a:cubicBezTo>
                  <a:cubicBezTo>
                    <a:pt x="15" y="78"/>
                    <a:pt x="25" y="83"/>
                    <a:pt x="30" y="83"/>
                  </a:cubicBezTo>
                  <a:cubicBezTo>
                    <a:pt x="36" y="83"/>
                    <a:pt x="42" y="78"/>
                    <a:pt x="47" y="73"/>
                  </a:cubicBezTo>
                  <a:lnTo>
                    <a:pt x="47" y="42"/>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0" name="Freeform 386"/>
            <p:cNvSpPr>
              <a:spLocks noChangeArrowheads="1"/>
            </p:cNvSpPr>
            <p:nvPr/>
          </p:nvSpPr>
          <p:spPr bwMode="auto">
            <a:xfrm>
              <a:off x="17754037" y="6427031"/>
              <a:ext cx="103873" cy="263665"/>
            </a:xfrm>
            <a:custGeom>
              <a:avLst/>
              <a:gdLst>
                <a:gd name="G0" fmla="+- 155 0 0"/>
                <a:gd name="G1" fmla="+- 155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8"/>
                <a:gd name="T3" fmla="*/ 34 h 156"/>
                <a:gd name="T4" fmla="*/ 0 w 68"/>
                <a:gd name="T5" fmla="*/ 34 h 156"/>
                <a:gd name="T6" fmla="*/ 0 w 68"/>
                <a:gd name="T7" fmla="*/ 33 h 156"/>
                <a:gd name="T8" fmla="*/ 4 w 68"/>
                <a:gd name="T9" fmla="*/ 28 h 156"/>
                <a:gd name="T10" fmla="*/ 4 w 68"/>
                <a:gd name="T11" fmla="*/ 8 h 156"/>
                <a:gd name="T12" fmla="*/ 2 w 68"/>
                <a:gd name="T13" fmla="*/ 4 h 156"/>
                <a:gd name="T14" fmla="*/ 0 w 68"/>
                <a:gd name="T15" fmla="*/ 4 h 156"/>
                <a:gd name="T16" fmla="*/ 0 w 68"/>
                <a:gd name="T17" fmla="*/ 3 h 156"/>
                <a:gd name="T18" fmla="*/ 8 w 68"/>
                <a:gd name="T19" fmla="*/ 0 h 156"/>
                <a:gd name="T20" fmla="*/ 8 w 68"/>
                <a:gd name="T21" fmla="*/ 28 h 156"/>
                <a:gd name="T22" fmla="*/ 14 w 68"/>
                <a:gd name="T23" fmla="*/ 33 h 156"/>
                <a:gd name="T24" fmla="*/ 14 w 68"/>
                <a:gd name="T25" fmla="*/ 34 h 156"/>
                <a:gd name="T26" fmla="*/ 0 w 68"/>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6">
                  <a:moveTo>
                    <a:pt x="0" y="155"/>
                  </a:moveTo>
                  <a:lnTo>
                    <a:pt x="0" y="155"/>
                  </a:lnTo>
                  <a:cubicBezTo>
                    <a:pt x="0" y="150"/>
                    <a:pt x="0" y="150"/>
                    <a:pt x="0" y="150"/>
                  </a:cubicBezTo>
                  <a:cubicBezTo>
                    <a:pt x="20" y="145"/>
                    <a:pt x="20" y="145"/>
                    <a:pt x="20" y="130"/>
                  </a:cubicBezTo>
                  <a:cubicBezTo>
                    <a:pt x="20" y="36"/>
                    <a:pt x="20" y="36"/>
                    <a:pt x="20" y="36"/>
                  </a:cubicBezTo>
                  <a:cubicBezTo>
                    <a:pt x="20" y="20"/>
                    <a:pt x="20" y="20"/>
                    <a:pt x="10" y="20"/>
                  </a:cubicBezTo>
                  <a:cubicBezTo>
                    <a:pt x="0" y="20"/>
                    <a:pt x="0" y="20"/>
                    <a:pt x="0" y="20"/>
                  </a:cubicBezTo>
                  <a:cubicBezTo>
                    <a:pt x="0" y="15"/>
                    <a:pt x="0" y="15"/>
                    <a:pt x="0" y="15"/>
                  </a:cubicBezTo>
                  <a:cubicBezTo>
                    <a:pt x="15" y="10"/>
                    <a:pt x="31" y="5"/>
                    <a:pt x="41" y="0"/>
                  </a:cubicBezTo>
                  <a:cubicBezTo>
                    <a:pt x="41" y="130"/>
                    <a:pt x="41" y="130"/>
                    <a:pt x="41" y="130"/>
                  </a:cubicBezTo>
                  <a:cubicBezTo>
                    <a:pt x="41" y="145"/>
                    <a:pt x="47" y="145"/>
                    <a:pt x="67" y="150"/>
                  </a:cubicBezTo>
                  <a:cubicBezTo>
                    <a:pt x="67" y="155"/>
                    <a:pt x="67" y="155"/>
                    <a:pt x="67"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1" name="Freeform 387"/>
            <p:cNvSpPr>
              <a:spLocks noChangeArrowheads="1"/>
            </p:cNvSpPr>
            <p:nvPr/>
          </p:nvSpPr>
          <p:spPr bwMode="auto">
            <a:xfrm>
              <a:off x="18545067" y="6427031"/>
              <a:ext cx="167795" cy="263665"/>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21 w 100"/>
                <a:gd name="T5" fmla="*/ 34 h 156"/>
                <a:gd name="T6" fmla="*/ 0 w 100"/>
                <a:gd name="T7" fmla="*/ 34 h 156"/>
                <a:gd name="T8" fmla="*/ 0 w 100"/>
                <a:gd name="T9" fmla="*/ 33 h 156"/>
                <a:gd name="T10" fmla="*/ 9 w 100"/>
                <a:gd name="T11" fmla="*/ 24 h 156"/>
                <a:gd name="T12" fmla="*/ 16 w 100"/>
                <a:gd name="T13" fmla="*/ 11 h 156"/>
                <a:gd name="T14" fmla="*/ 9 w 100"/>
                <a:gd name="T15" fmla="*/ 4 h 156"/>
                <a:gd name="T16" fmla="*/ 2 w 100"/>
                <a:gd name="T17" fmla="*/ 9 h 156"/>
                <a:gd name="T18" fmla="*/ 1 w 100"/>
                <a:gd name="T19" fmla="*/ 8 h 156"/>
                <a:gd name="T20" fmla="*/ 5 w 100"/>
                <a:gd name="T21" fmla="*/ 3 h 156"/>
                <a:gd name="T22" fmla="*/ 11 w 100"/>
                <a:gd name="T23" fmla="*/ 0 h 156"/>
                <a:gd name="T24" fmla="*/ 21 w 100"/>
                <a:gd name="T25" fmla="*/ 9 h 156"/>
                <a:gd name="T26" fmla="*/ 14 w 100"/>
                <a:gd name="T27" fmla="*/ 22 h 156"/>
                <a:gd name="T28" fmla="*/ 6 w 100"/>
                <a:gd name="T29" fmla="*/ 31 h 156"/>
                <a:gd name="T30" fmla="*/ 16 w 100"/>
                <a:gd name="T31" fmla="*/ 31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5"/>
                  </a:moveTo>
                  <a:lnTo>
                    <a:pt x="99" y="125"/>
                  </a:lnTo>
                  <a:cubicBezTo>
                    <a:pt x="99" y="135"/>
                    <a:pt x="94" y="145"/>
                    <a:pt x="94" y="155"/>
                  </a:cubicBezTo>
                  <a:cubicBezTo>
                    <a:pt x="0" y="155"/>
                    <a:pt x="0" y="155"/>
                    <a:pt x="0" y="155"/>
                  </a:cubicBezTo>
                  <a:cubicBezTo>
                    <a:pt x="0" y="150"/>
                    <a:pt x="0" y="150"/>
                    <a:pt x="0" y="150"/>
                  </a:cubicBezTo>
                  <a:cubicBezTo>
                    <a:pt x="16" y="135"/>
                    <a:pt x="31" y="125"/>
                    <a:pt x="41" y="108"/>
                  </a:cubicBezTo>
                  <a:cubicBezTo>
                    <a:pt x="57" y="93"/>
                    <a:pt x="73" y="72"/>
                    <a:pt x="73" y="52"/>
                  </a:cubicBezTo>
                  <a:cubicBezTo>
                    <a:pt x="73" y="30"/>
                    <a:pt x="62" y="20"/>
                    <a:pt x="41" y="20"/>
                  </a:cubicBezTo>
                  <a:cubicBezTo>
                    <a:pt x="26" y="20"/>
                    <a:pt x="16" y="30"/>
                    <a:pt x="11" y="42"/>
                  </a:cubicBezTo>
                  <a:cubicBezTo>
                    <a:pt x="5" y="36"/>
                    <a:pt x="5" y="36"/>
                    <a:pt x="5" y="36"/>
                  </a:cubicBezTo>
                  <a:cubicBezTo>
                    <a:pt x="21" y="15"/>
                    <a:pt x="21" y="15"/>
                    <a:pt x="21" y="15"/>
                  </a:cubicBezTo>
                  <a:cubicBezTo>
                    <a:pt x="26" y="10"/>
                    <a:pt x="36" y="0"/>
                    <a:pt x="52" y="0"/>
                  </a:cubicBezTo>
                  <a:cubicBezTo>
                    <a:pt x="73" y="0"/>
                    <a:pt x="94" y="15"/>
                    <a:pt x="94" y="42"/>
                  </a:cubicBezTo>
                  <a:cubicBezTo>
                    <a:pt x="94" y="62"/>
                    <a:pt x="83" y="77"/>
                    <a:pt x="62" y="103"/>
                  </a:cubicBezTo>
                  <a:cubicBezTo>
                    <a:pt x="26" y="140"/>
                    <a:pt x="26" y="140"/>
                    <a:pt x="26" y="140"/>
                  </a:cubicBezTo>
                  <a:cubicBezTo>
                    <a:pt x="73" y="140"/>
                    <a:pt x="73" y="140"/>
                    <a:pt x="73" y="140"/>
                  </a:cubicBezTo>
                  <a:cubicBezTo>
                    <a:pt x="83" y="140"/>
                    <a:pt x="88" y="135"/>
                    <a:pt x="94" y="119"/>
                  </a:cubicBezTo>
                  <a:lnTo>
                    <a:pt x="99"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2" name="Freeform 388"/>
            <p:cNvSpPr>
              <a:spLocks noChangeArrowheads="1"/>
            </p:cNvSpPr>
            <p:nvPr/>
          </p:nvSpPr>
          <p:spPr bwMode="auto">
            <a:xfrm>
              <a:off x="19384041" y="6427031"/>
              <a:ext cx="151813" cy="279644"/>
            </a:xfrm>
            <a:custGeom>
              <a:avLst/>
              <a:gdLst>
                <a:gd name="G0" fmla="+- 30 0 0"/>
                <a:gd name="G1" fmla="+- 30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5 256 1"/>
                <a:gd name="T1" fmla="*/ 0 256 1"/>
                <a:gd name="G26" fmla="+- 0 T0 T1"/>
                <a:gd name="G27" fmla="cos G25 G26"/>
                <a:gd name="G28" fmla="+- 150 0 0"/>
                <a:gd name="G29" fmla="+- 145 0 0"/>
                <a:gd name="G30" fmla="+- 145 0 0"/>
                <a:gd name="G31" fmla="+- 140 0 0"/>
                <a:gd name="G32" fmla="+- 135 0 0"/>
                <a:gd name="G33" fmla="*/ 1 0 0"/>
                <a:gd name="T2" fmla="*/ 130 256 1"/>
                <a:gd name="T3" fmla="*/ 0 256 1"/>
                <a:gd name="G34" fmla="+- 0 T2 T3"/>
                <a:gd name="G35" fmla="cos G33 G34"/>
                <a:gd name="G36" fmla="*/ 1 0 0"/>
                <a:gd name="T4" fmla="*/ 130 256 1"/>
                <a:gd name="T5" fmla="*/ 0 256 1"/>
                <a:gd name="G37" fmla="+- 0 T4 T5"/>
                <a:gd name="G38" fmla="cos G36 G37"/>
                <a:gd name="G39" fmla="*/ 1 0 0"/>
                <a:gd name="T6" fmla="*/ 135 256 1"/>
                <a:gd name="T7" fmla="*/ 0 256 1"/>
                <a:gd name="G40" fmla="+- 0 T6 T7"/>
                <a:gd name="G41" fmla="cos G39 G4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8" fmla="*/ 36 256 1"/>
                <a:gd name="T9" fmla="*/ 0 256 1"/>
                <a:gd name="G66" fmla="+- 0 T8 T9"/>
                <a:gd name="G67" fmla="cos G65 G66"/>
                <a:gd name="G68" fmla="+- 30 0 0"/>
                <a:gd name="T10" fmla="*/ 1 w 94"/>
                <a:gd name="T11" fmla="*/ 7 h 162"/>
                <a:gd name="T12" fmla="*/ 1 w 94"/>
                <a:gd name="T13" fmla="*/ 7 h 162"/>
                <a:gd name="T14" fmla="*/ 3 w 94"/>
                <a:gd name="T15" fmla="*/ 3 h 162"/>
                <a:gd name="T16" fmla="*/ 10 w 94"/>
                <a:gd name="T17" fmla="*/ 0 h 162"/>
                <a:gd name="T18" fmla="*/ 18 w 94"/>
                <a:gd name="T19" fmla="*/ 8 h 162"/>
                <a:gd name="T20" fmla="*/ 16 w 94"/>
                <a:gd name="T21" fmla="*/ 12 h 162"/>
                <a:gd name="T22" fmla="*/ 12 w 94"/>
                <a:gd name="T23" fmla="*/ 14 h 162"/>
                <a:gd name="T24" fmla="*/ 12 w 94"/>
                <a:gd name="T25" fmla="*/ 14 h 162"/>
                <a:gd name="T26" fmla="*/ 20 w 94"/>
                <a:gd name="T27" fmla="*/ 23 h 162"/>
                <a:gd name="T28" fmla="*/ 6 w 94"/>
                <a:gd name="T29" fmla="*/ 36 h 162"/>
                <a:gd name="T30" fmla="*/ 1 w 94"/>
                <a:gd name="T31" fmla="*/ 33 h 162"/>
                <a:gd name="T32" fmla="*/ 0 w 94"/>
                <a:gd name="T33" fmla="*/ 31 h 162"/>
                <a:gd name="T34" fmla="*/ 1 w 94"/>
                <a:gd name="T35" fmla="*/ 30 h 162"/>
                <a:gd name="T36" fmla="*/ 2 w 94"/>
                <a:gd name="T37" fmla="*/ 30 h 162"/>
                <a:gd name="T38" fmla="*/ 9 w 94"/>
                <a:gd name="T39" fmla="*/ 32 h 162"/>
                <a:gd name="T40" fmla="*/ 15 w 94"/>
                <a:gd name="T41" fmla="*/ 24 h 162"/>
                <a:gd name="T42" fmla="*/ 9 w 94"/>
                <a:gd name="T43" fmla="*/ 17 h 162"/>
                <a:gd name="T44" fmla="*/ 5 w 94"/>
                <a:gd name="T45" fmla="*/ 18 h 162"/>
                <a:gd name="T46" fmla="*/ 5 w 94"/>
                <a:gd name="T47" fmla="*/ 16 h 162"/>
                <a:gd name="T48" fmla="*/ 13 w 94"/>
                <a:gd name="T49" fmla="*/ 9 h 162"/>
                <a:gd name="T50" fmla="*/ 9 w 94"/>
                <a:gd name="T51" fmla="*/ 3 h 162"/>
                <a:gd name="T52" fmla="*/ 2 w 94"/>
                <a:gd name="T53" fmla="*/ 8 h 162"/>
                <a:gd name="T54" fmla="*/ 1 w 94"/>
                <a:gd name="T55" fmla="*/ 7 h 162"/>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62">
                  <a:moveTo>
                    <a:pt x="5" y="30"/>
                  </a:moveTo>
                  <a:lnTo>
                    <a:pt x="5" y="30"/>
                  </a:lnTo>
                  <a:cubicBezTo>
                    <a:pt x="15" y="15"/>
                    <a:pt x="15" y="15"/>
                    <a:pt x="15" y="15"/>
                  </a:cubicBezTo>
                  <a:cubicBezTo>
                    <a:pt x="20" y="10"/>
                    <a:pt x="36" y="0"/>
                    <a:pt x="46" y="0"/>
                  </a:cubicBezTo>
                  <a:cubicBezTo>
                    <a:pt x="66" y="0"/>
                    <a:pt x="83" y="15"/>
                    <a:pt x="83" y="36"/>
                  </a:cubicBezTo>
                  <a:cubicBezTo>
                    <a:pt x="83" y="42"/>
                    <a:pt x="77" y="47"/>
                    <a:pt x="77" y="52"/>
                  </a:cubicBezTo>
                  <a:cubicBezTo>
                    <a:pt x="71" y="57"/>
                    <a:pt x="66" y="57"/>
                    <a:pt x="56" y="62"/>
                  </a:cubicBezTo>
                  <a:cubicBezTo>
                    <a:pt x="77" y="67"/>
                    <a:pt x="93" y="83"/>
                    <a:pt x="93" y="103"/>
                  </a:cubicBezTo>
                  <a:cubicBezTo>
                    <a:pt x="93" y="140"/>
                    <a:pt x="46" y="161"/>
                    <a:pt x="30" y="161"/>
                  </a:cubicBezTo>
                  <a:cubicBezTo>
                    <a:pt x="15" y="161"/>
                    <a:pt x="10" y="155"/>
                    <a:pt x="5" y="150"/>
                  </a:cubicBezTo>
                  <a:cubicBezTo>
                    <a:pt x="0" y="145"/>
                    <a:pt x="0" y="145"/>
                    <a:pt x="0" y="140"/>
                  </a:cubicBezTo>
                  <a:lnTo>
                    <a:pt x="5" y="135"/>
                  </a:lnTo>
                  <a:cubicBezTo>
                    <a:pt x="10" y="130"/>
                    <a:pt x="10" y="130"/>
                    <a:pt x="10" y="135"/>
                  </a:cubicBezTo>
                  <a:cubicBezTo>
                    <a:pt x="20" y="140"/>
                    <a:pt x="30" y="145"/>
                    <a:pt x="41" y="145"/>
                  </a:cubicBezTo>
                  <a:cubicBezTo>
                    <a:pt x="56" y="145"/>
                    <a:pt x="71" y="135"/>
                    <a:pt x="71" y="108"/>
                  </a:cubicBezTo>
                  <a:cubicBezTo>
                    <a:pt x="71" y="88"/>
                    <a:pt x="56" y="77"/>
                    <a:pt x="41" y="77"/>
                  </a:cubicBezTo>
                  <a:cubicBezTo>
                    <a:pt x="36" y="77"/>
                    <a:pt x="30" y="77"/>
                    <a:pt x="25" y="83"/>
                  </a:cubicBezTo>
                  <a:cubicBezTo>
                    <a:pt x="25" y="72"/>
                    <a:pt x="25" y="72"/>
                    <a:pt x="25" y="72"/>
                  </a:cubicBezTo>
                  <a:cubicBezTo>
                    <a:pt x="46" y="67"/>
                    <a:pt x="61" y="57"/>
                    <a:pt x="61" y="42"/>
                  </a:cubicBezTo>
                  <a:cubicBezTo>
                    <a:pt x="61" y="25"/>
                    <a:pt x="51" y="15"/>
                    <a:pt x="41" y="15"/>
                  </a:cubicBezTo>
                  <a:cubicBezTo>
                    <a:pt x="25" y="15"/>
                    <a:pt x="15" y="25"/>
                    <a:pt x="10" y="36"/>
                  </a:cubicBezTo>
                  <a:lnTo>
                    <a:pt x="5" y="3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3" name="Freeform 389"/>
            <p:cNvSpPr>
              <a:spLocks noChangeArrowheads="1"/>
            </p:cNvSpPr>
            <p:nvPr/>
          </p:nvSpPr>
          <p:spPr bwMode="auto">
            <a:xfrm>
              <a:off x="20199042" y="6435021"/>
              <a:ext cx="175785" cy="255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8 0 0"/>
                <a:gd name="G24" fmla="+- 108 0 0"/>
                <a:gd name="G25" fmla="+- 108 0 0"/>
                <a:gd name="G26" fmla="+- 98 0 0"/>
                <a:gd name="G27" fmla="+- 98 0 0"/>
                <a:gd name="G28" fmla="+- 98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5"/>
                <a:gd name="T1" fmla="*/ 24 h 151"/>
                <a:gd name="T2" fmla="*/ 18 w 105"/>
                <a:gd name="T3" fmla="*/ 24 h 151"/>
                <a:gd name="T4" fmla="*/ 18 w 105"/>
                <a:gd name="T5" fmla="*/ 27 h 151"/>
                <a:gd name="T6" fmla="*/ 23 w 105"/>
                <a:gd name="T7" fmla="*/ 32 h 151"/>
                <a:gd name="T8" fmla="*/ 23 w 105"/>
                <a:gd name="T9" fmla="*/ 33 h 151"/>
                <a:gd name="T10" fmla="*/ 9 w 105"/>
                <a:gd name="T11" fmla="*/ 33 h 151"/>
                <a:gd name="T12" fmla="*/ 9 w 105"/>
                <a:gd name="T13" fmla="*/ 32 h 151"/>
                <a:gd name="T14" fmla="*/ 14 w 105"/>
                <a:gd name="T15" fmla="*/ 27 h 151"/>
                <a:gd name="T16" fmla="*/ 14 w 105"/>
                <a:gd name="T17" fmla="*/ 24 h 151"/>
                <a:gd name="T18" fmla="*/ 0 w 105"/>
                <a:gd name="T19" fmla="*/ 24 h 151"/>
                <a:gd name="T20" fmla="*/ 0 w 105"/>
                <a:gd name="T21" fmla="*/ 21 h 151"/>
                <a:gd name="T22" fmla="*/ 16 w 105"/>
                <a:gd name="T23" fmla="*/ 0 h 151"/>
                <a:gd name="T24" fmla="*/ 18 w 105"/>
                <a:gd name="T25" fmla="*/ 0 h 151"/>
                <a:gd name="T26" fmla="*/ 18 w 105"/>
                <a:gd name="T27" fmla="*/ 21 h 151"/>
                <a:gd name="T28" fmla="*/ 23 w 105"/>
                <a:gd name="T29" fmla="*/ 21 h 151"/>
                <a:gd name="T30" fmla="*/ 23 w 105"/>
                <a:gd name="T31" fmla="*/ 24 h 151"/>
                <a:gd name="T32" fmla="*/ 18 w 105"/>
                <a:gd name="T33" fmla="*/ 24 h 151"/>
                <a:gd name="T34" fmla="*/ 14 w 105"/>
                <a:gd name="T35" fmla="*/ 5 h 151"/>
                <a:gd name="T36" fmla="*/ 14 w 105"/>
                <a:gd name="T37" fmla="*/ 5 h 151"/>
                <a:gd name="T38" fmla="*/ 14 w 105"/>
                <a:gd name="T39" fmla="*/ 5 h 151"/>
                <a:gd name="T40" fmla="*/ 4 w 105"/>
                <a:gd name="T41" fmla="*/ 21 h 151"/>
                <a:gd name="T42" fmla="*/ 14 w 105"/>
                <a:gd name="T43" fmla="*/ 21 h 151"/>
                <a:gd name="T44" fmla="*/ 14 w 105"/>
                <a:gd name="T45"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1">
                  <a:moveTo>
                    <a:pt x="83" y="108"/>
                  </a:moveTo>
                  <a:lnTo>
                    <a:pt x="83" y="108"/>
                  </a:lnTo>
                  <a:cubicBezTo>
                    <a:pt x="83" y="125"/>
                    <a:pt x="83" y="125"/>
                    <a:pt x="83" y="125"/>
                  </a:cubicBezTo>
                  <a:cubicBezTo>
                    <a:pt x="83" y="140"/>
                    <a:pt x="83" y="140"/>
                    <a:pt x="104" y="145"/>
                  </a:cubicBezTo>
                  <a:cubicBezTo>
                    <a:pt x="104" y="150"/>
                    <a:pt x="104" y="150"/>
                    <a:pt x="104" y="150"/>
                  </a:cubicBezTo>
                  <a:cubicBezTo>
                    <a:pt x="42" y="150"/>
                    <a:pt x="42" y="150"/>
                    <a:pt x="42" y="150"/>
                  </a:cubicBezTo>
                  <a:cubicBezTo>
                    <a:pt x="42" y="145"/>
                    <a:pt x="42" y="145"/>
                    <a:pt x="42" y="145"/>
                  </a:cubicBezTo>
                  <a:cubicBezTo>
                    <a:pt x="62" y="140"/>
                    <a:pt x="62" y="140"/>
                    <a:pt x="62" y="125"/>
                  </a:cubicBezTo>
                  <a:cubicBezTo>
                    <a:pt x="62" y="108"/>
                    <a:pt x="62" y="108"/>
                    <a:pt x="62" y="108"/>
                  </a:cubicBezTo>
                  <a:cubicBezTo>
                    <a:pt x="0" y="108"/>
                    <a:pt x="0" y="108"/>
                    <a:pt x="0" y="108"/>
                  </a:cubicBezTo>
                  <a:cubicBezTo>
                    <a:pt x="0" y="98"/>
                    <a:pt x="0" y="98"/>
                    <a:pt x="0" y="98"/>
                  </a:cubicBezTo>
                  <a:cubicBezTo>
                    <a:pt x="26" y="67"/>
                    <a:pt x="47" y="31"/>
                    <a:pt x="72" y="0"/>
                  </a:cubicBezTo>
                  <a:cubicBezTo>
                    <a:pt x="83" y="0"/>
                    <a:pt x="83" y="0"/>
                    <a:pt x="83" y="0"/>
                  </a:cubicBezTo>
                  <a:cubicBezTo>
                    <a:pt x="83" y="98"/>
                    <a:pt x="83" y="98"/>
                    <a:pt x="83" y="98"/>
                  </a:cubicBezTo>
                  <a:cubicBezTo>
                    <a:pt x="104" y="98"/>
                    <a:pt x="104" y="98"/>
                    <a:pt x="104" y="98"/>
                  </a:cubicBezTo>
                  <a:cubicBezTo>
                    <a:pt x="104" y="108"/>
                    <a:pt x="104" y="108"/>
                    <a:pt x="104" y="108"/>
                  </a:cubicBezTo>
                  <a:lnTo>
                    <a:pt x="83" y="108"/>
                  </a:lnTo>
                  <a:close/>
                  <a:moveTo>
                    <a:pt x="62" y="25"/>
                  </a:moveTo>
                  <a:lnTo>
                    <a:pt x="62" y="25"/>
                  </a:lnTo>
                  <a:cubicBezTo>
                    <a:pt x="47" y="47"/>
                    <a:pt x="31" y="67"/>
                    <a:pt x="16" y="98"/>
                  </a:cubicBezTo>
                  <a:cubicBezTo>
                    <a:pt x="62" y="98"/>
                    <a:pt x="62" y="98"/>
                    <a:pt x="62" y="98"/>
                  </a:cubicBezTo>
                  <a:lnTo>
                    <a:pt x="62" y="25"/>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4" name="Freeform 390"/>
            <p:cNvSpPr>
              <a:spLocks noChangeArrowheads="1"/>
            </p:cNvSpPr>
            <p:nvPr/>
          </p:nvSpPr>
          <p:spPr bwMode="auto">
            <a:xfrm>
              <a:off x="21030024" y="6435021"/>
              <a:ext cx="151813"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T0" fmla="*/ 150 256 1"/>
                <a:gd name="T1" fmla="*/ 0 256 1"/>
                <a:gd name="G16" fmla="+- 0 T0 T1"/>
                <a:gd name="G17" fmla="cos G15 G16"/>
                <a:gd name="G18" fmla="+- 145 0 0"/>
                <a:gd name="G19" fmla="+- 140 0 0"/>
                <a:gd name="G20" fmla="+- 140 0 0"/>
                <a:gd name="G21" fmla="+- 135 0 0"/>
                <a:gd name="G22" fmla="+- 135 0 0"/>
                <a:gd name="G23" fmla="+- 130 0 0"/>
                <a:gd name="G24" fmla="*/ 1 0 0"/>
                <a:gd name="T2" fmla="*/ 130 256 1"/>
                <a:gd name="T3" fmla="*/ 0 256 1"/>
                <a:gd name="G25" fmla="+- 0 T2 T3"/>
                <a:gd name="G26" fmla="cos G24 G25"/>
                <a:gd name="G27" fmla="*/ 1 0 0"/>
                <a:gd name="T4" fmla="*/ 125 256 1"/>
                <a:gd name="T5" fmla="*/ 0 256 1"/>
                <a:gd name="G28" fmla="+- 0 T4 T5"/>
                <a:gd name="G29" fmla="cos G27 G28"/>
                <a:gd name="G30" fmla="*/ 1 0 0"/>
                <a:gd name="T6" fmla="*/ 125 256 1"/>
                <a:gd name="T7" fmla="*/ 0 256 1"/>
                <a:gd name="G31" fmla="+- 0 T6 T7"/>
                <a:gd name="G32" fmla="cos G30 G31"/>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8" fmla="*/ 72 256 1"/>
                <a:gd name="T9" fmla="*/ 0 256 1"/>
                <a:gd name="G46" fmla="+- 0 T8 T9"/>
                <a:gd name="G47" fmla="cos G45 G46"/>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10" fmla="*/ 4 w 93"/>
                <a:gd name="T11" fmla="*/ 14 h 157"/>
                <a:gd name="T12" fmla="*/ 4 w 93"/>
                <a:gd name="T13" fmla="*/ 14 h 157"/>
                <a:gd name="T14" fmla="*/ 10 w 93"/>
                <a:gd name="T15" fmla="*/ 13 h 157"/>
                <a:gd name="T16" fmla="*/ 20 w 93"/>
                <a:gd name="T17" fmla="*/ 21 h 157"/>
                <a:gd name="T18" fmla="*/ 15 w 93"/>
                <a:gd name="T19" fmla="*/ 30 h 157"/>
                <a:gd name="T20" fmla="*/ 7 w 93"/>
                <a:gd name="T21" fmla="*/ 35 h 157"/>
                <a:gd name="T22" fmla="*/ 1 w 93"/>
                <a:gd name="T23" fmla="*/ 32 h 157"/>
                <a:gd name="T24" fmla="*/ 1 w 93"/>
                <a:gd name="T25" fmla="*/ 30 h 157"/>
                <a:gd name="T26" fmla="*/ 2 w 93"/>
                <a:gd name="T27" fmla="*/ 29 h 157"/>
                <a:gd name="T28" fmla="*/ 3 w 93"/>
                <a:gd name="T29" fmla="*/ 29 h 157"/>
                <a:gd name="T30" fmla="*/ 10 w 93"/>
                <a:gd name="T31" fmla="*/ 31 h 157"/>
                <a:gd name="T32" fmla="*/ 15 w 93"/>
                <a:gd name="T33" fmla="*/ 23 h 157"/>
                <a:gd name="T34" fmla="*/ 8 w 93"/>
                <a:gd name="T35" fmla="*/ 15 h 157"/>
                <a:gd name="T36" fmla="*/ 2 w 93"/>
                <a:gd name="T37" fmla="*/ 16 h 157"/>
                <a:gd name="T38" fmla="*/ 4 w 93"/>
                <a:gd name="T39" fmla="*/ 0 h 157"/>
                <a:gd name="T40" fmla="*/ 19 w 93"/>
                <a:gd name="T41" fmla="*/ 0 h 157"/>
                <a:gd name="T42" fmla="*/ 19 w 93"/>
                <a:gd name="T43" fmla="*/ 0 h 157"/>
                <a:gd name="T44" fmla="*/ 18 w 93"/>
                <a:gd name="T45" fmla="*/ 3 h 157"/>
                <a:gd name="T46" fmla="*/ 6 w 93"/>
                <a:gd name="T47" fmla="*/ 3 h 157"/>
                <a:gd name="T48" fmla="*/ 4 w 93"/>
                <a:gd name="T49" fmla="*/ 14 h 157"/>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3" h="157">
                  <a:moveTo>
                    <a:pt x="20" y="62"/>
                  </a:moveTo>
                  <a:lnTo>
                    <a:pt x="20" y="62"/>
                  </a:lnTo>
                  <a:cubicBezTo>
                    <a:pt x="31" y="57"/>
                    <a:pt x="41" y="57"/>
                    <a:pt x="46" y="57"/>
                  </a:cubicBezTo>
                  <a:cubicBezTo>
                    <a:pt x="77" y="57"/>
                    <a:pt x="92" y="78"/>
                    <a:pt x="92" y="93"/>
                  </a:cubicBezTo>
                  <a:cubicBezTo>
                    <a:pt x="92" y="108"/>
                    <a:pt x="87" y="125"/>
                    <a:pt x="72" y="135"/>
                  </a:cubicBezTo>
                  <a:cubicBezTo>
                    <a:pt x="62" y="145"/>
                    <a:pt x="46" y="156"/>
                    <a:pt x="31" y="156"/>
                  </a:cubicBezTo>
                  <a:cubicBezTo>
                    <a:pt x="20" y="156"/>
                    <a:pt x="10" y="150"/>
                    <a:pt x="5" y="145"/>
                  </a:cubicBezTo>
                  <a:cubicBezTo>
                    <a:pt x="5" y="140"/>
                    <a:pt x="0" y="140"/>
                    <a:pt x="5" y="135"/>
                  </a:cubicBezTo>
                  <a:cubicBezTo>
                    <a:pt x="5" y="135"/>
                    <a:pt x="5" y="130"/>
                    <a:pt x="10" y="130"/>
                  </a:cubicBezTo>
                  <a:cubicBezTo>
                    <a:pt x="10" y="125"/>
                    <a:pt x="10" y="125"/>
                    <a:pt x="15" y="130"/>
                  </a:cubicBezTo>
                  <a:cubicBezTo>
                    <a:pt x="20" y="135"/>
                    <a:pt x="31" y="140"/>
                    <a:pt x="46" y="140"/>
                  </a:cubicBezTo>
                  <a:cubicBezTo>
                    <a:pt x="62" y="140"/>
                    <a:pt x="72" y="125"/>
                    <a:pt x="72" y="103"/>
                  </a:cubicBezTo>
                  <a:cubicBezTo>
                    <a:pt x="72" y="83"/>
                    <a:pt x="62" y="67"/>
                    <a:pt x="36" y="67"/>
                  </a:cubicBezTo>
                  <a:cubicBezTo>
                    <a:pt x="26" y="67"/>
                    <a:pt x="15" y="72"/>
                    <a:pt x="10" y="72"/>
                  </a:cubicBezTo>
                  <a:cubicBezTo>
                    <a:pt x="20" y="0"/>
                    <a:pt x="20" y="0"/>
                    <a:pt x="20" y="0"/>
                  </a:cubicBezTo>
                  <a:cubicBezTo>
                    <a:pt x="87" y="0"/>
                    <a:pt x="87" y="0"/>
                    <a:pt x="87" y="0"/>
                  </a:cubicBezTo>
                  <a:cubicBezTo>
                    <a:pt x="82" y="15"/>
                    <a:pt x="82" y="15"/>
                    <a:pt x="82" y="15"/>
                  </a:cubicBezTo>
                  <a:cubicBezTo>
                    <a:pt x="26" y="15"/>
                    <a:pt x="26" y="15"/>
                    <a:pt x="26" y="15"/>
                  </a:cubicBezTo>
                  <a:lnTo>
                    <a:pt x="20" y="62"/>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5" name="Freeform 391"/>
            <p:cNvSpPr>
              <a:spLocks noChangeArrowheads="1"/>
            </p:cNvSpPr>
            <p:nvPr/>
          </p:nvSpPr>
          <p:spPr bwMode="auto">
            <a:xfrm>
              <a:off x="21861006" y="6427031"/>
              <a:ext cx="167795"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8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4 h 162"/>
                <a:gd name="T2" fmla="*/ 9 w 100"/>
                <a:gd name="T3" fmla="*/ 14 h 162"/>
                <a:gd name="T4" fmla="*/ 13 w 100"/>
                <a:gd name="T5" fmla="*/ 14 h 162"/>
                <a:gd name="T6" fmla="*/ 22 w 100"/>
                <a:gd name="T7" fmla="*/ 23 h 162"/>
                <a:gd name="T8" fmla="*/ 11 w 100"/>
                <a:gd name="T9" fmla="*/ 36 h 162"/>
                <a:gd name="T10" fmla="*/ 0 w 100"/>
                <a:gd name="T11" fmla="*/ 22 h 162"/>
                <a:gd name="T12" fmla="*/ 14 w 100"/>
                <a:gd name="T13" fmla="*/ 2 h 162"/>
                <a:gd name="T14" fmla="*/ 20 w 100"/>
                <a:gd name="T15" fmla="*/ 0 h 162"/>
                <a:gd name="T16" fmla="*/ 20 w 100"/>
                <a:gd name="T17" fmla="*/ 2 h 162"/>
                <a:gd name="T18" fmla="*/ 15 w 100"/>
                <a:gd name="T19" fmla="*/ 3 h 162"/>
                <a:gd name="T20" fmla="*/ 6 w 100"/>
                <a:gd name="T21" fmla="*/ 16 h 162"/>
                <a:gd name="T22" fmla="*/ 9 w 100"/>
                <a:gd name="T23" fmla="*/ 14 h 162"/>
                <a:gd name="T24" fmla="*/ 6 w 100"/>
                <a:gd name="T25" fmla="*/ 18 h 162"/>
                <a:gd name="T26" fmla="*/ 6 w 100"/>
                <a:gd name="T27" fmla="*/ 18 h 162"/>
                <a:gd name="T28" fmla="*/ 5 w 100"/>
                <a:gd name="T29" fmla="*/ 22 h 162"/>
                <a:gd name="T30" fmla="*/ 11 w 100"/>
                <a:gd name="T31" fmla="*/ 33 h 162"/>
                <a:gd name="T32" fmla="*/ 17 w 100"/>
                <a:gd name="T33" fmla="*/ 25 h 162"/>
                <a:gd name="T34" fmla="*/ 10 w 100"/>
                <a:gd name="T35" fmla="*/ 16 h 162"/>
                <a:gd name="T36" fmla="*/ 6 w 100"/>
                <a:gd name="T37" fmla="*/ 1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62">
                  <a:moveTo>
                    <a:pt x="42" y="62"/>
                  </a:moveTo>
                  <a:lnTo>
                    <a:pt x="42" y="62"/>
                  </a:lnTo>
                  <a:cubicBezTo>
                    <a:pt x="47" y="62"/>
                    <a:pt x="52" y="62"/>
                    <a:pt x="58" y="62"/>
                  </a:cubicBezTo>
                  <a:cubicBezTo>
                    <a:pt x="83" y="62"/>
                    <a:pt x="99" y="83"/>
                    <a:pt x="99" y="103"/>
                  </a:cubicBezTo>
                  <a:cubicBezTo>
                    <a:pt x="99" y="135"/>
                    <a:pt x="78" y="161"/>
                    <a:pt x="52" y="161"/>
                  </a:cubicBezTo>
                  <a:cubicBezTo>
                    <a:pt x="22" y="161"/>
                    <a:pt x="0" y="135"/>
                    <a:pt x="0" y="98"/>
                  </a:cubicBezTo>
                  <a:cubicBezTo>
                    <a:pt x="0" y="47"/>
                    <a:pt x="37" y="15"/>
                    <a:pt x="63" y="10"/>
                  </a:cubicBezTo>
                  <a:cubicBezTo>
                    <a:pt x="73" y="5"/>
                    <a:pt x="83" y="0"/>
                    <a:pt x="93" y="0"/>
                  </a:cubicBezTo>
                  <a:cubicBezTo>
                    <a:pt x="93" y="10"/>
                    <a:pt x="93" y="10"/>
                    <a:pt x="93" y="10"/>
                  </a:cubicBezTo>
                  <a:cubicBezTo>
                    <a:pt x="88" y="10"/>
                    <a:pt x="78" y="10"/>
                    <a:pt x="68" y="15"/>
                  </a:cubicBezTo>
                  <a:cubicBezTo>
                    <a:pt x="52" y="25"/>
                    <a:pt x="32" y="42"/>
                    <a:pt x="27" y="72"/>
                  </a:cubicBezTo>
                  <a:lnTo>
                    <a:pt x="42" y="62"/>
                  </a:lnTo>
                  <a:close/>
                  <a:moveTo>
                    <a:pt x="27" y="83"/>
                  </a:moveTo>
                  <a:lnTo>
                    <a:pt x="27" y="83"/>
                  </a:lnTo>
                  <a:cubicBezTo>
                    <a:pt x="22" y="83"/>
                    <a:pt x="22" y="93"/>
                    <a:pt x="22" y="98"/>
                  </a:cubicBezTo>
                  <a:cubicBezTo>
                    <a:pt x="22" y="125"/>
                    <a:pt x="37" y="150"/>
                    <a:pt x="52" y="150"/>
                  </a:cubicBezTo>
                  <a:cubicBezTo>
                    <a:pt x="73" y="150"/>
                    <a:pt x="78" y="130"/>
                    <a:pt x="78" y="113"/>
                  </a:cubicBezTo>
                  <a:cubicBezTo>
                    <a:pt x="78" y="93"/>
                    <a:pt x="68" y="72"/>
                    <a:pt x="47" y="72"/>
                  </a:cubicBezTo>
                  <a:cubicBezTo>
                    <a:pt x="37" y="72"/>
                    <a:pt x="32" y="77"/>
                    <a:pt x="27" y="83"/>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6" name="Freeform 392"/>
            <p:cNvSpPr>
              <a:spLocks noChangeArrowheads="1"/>
            </p:cNvSpPr>
            <p:nvPr/>
          </p:nvSpPr>
          <p:spPr bwMode="auto">
            <a:xfrm>
              <a:off x="16899084" y="7170084"/>
              <a:ext cx="167795" cy="255675"/>
            </a:xfrm>
            <a:custGeom>
              <a:avLst/>
              <a:gdLst>
                <a:gd name="G0" fmla="+- 1 0 0"/>
                <a:gd name="G1" fmla="+- 1 0 0"/>
                <a:gd name="G2" fmla="+- 1 0 0"/>
                <a:gd name="G3" fmla="+- 1 0 0"/>
                <a:gd name="G4" fmla="+- 1 0 0"/>
                <a:gd name="G5" fmla="*/ 1 0 0"/>
                <a:gd name="T0" fmla="*/ 150 256 1"/>
                <a:gd name="T1" fmla="*/ 0 256 1"/>
                <a:gd name="G6" fmla="+- 0 T0 T1"/>
                <a:gd name="G7" fmla="cos G5 G6"/>
                <a:gd name="G8" fmla="*/ 1 0 0"/>
                <a:gd name="T2" fmla="*/ 150 256 1"/>
                <a:gd name="T3" fmla="*/ 0 256 1"/>
                <a:gd name="G9" fmla="+- 0 T2 T3"/>
                <a:gd name="G10" fmla="cos G8 G9"/>
                <a:gd name="G11" fmla="*/ 1 0 0"/>
                <a:gd name="T4" fmla="*/ 150 256 1"/>
                <a:gd name="T5" fmla="*/ 0 256 1"/>
                <a:gd name="G12" fmla="+- 0 T4 T5"/>
                <a:gd name="G13" fmla="cos G11 G12"/>
                <a:gd name="G14" fmla="*/ 1 0 0"/>
                <a:gd name="T6" fmla="*/ 150 256 1"/>
                <a:gd name="T7" fmla="*/ 0 256 1"/>
                <a:gd name="G15" fmla="+- 0 T6 T7"/>
                <a:gd name="G16" fmla="cos G14 G15"/>
                <a:gd name="G17" fmla="+- 1 0 0"/>
                <a:gd name="G18" fmla="+- 1 0 0"/>
                <a:gd name="G19" fmla="+- 1 0 0"/>
                <a:gd name="G20" fmla="+- 1 0 0"/>
                <a:gd name="G21" fmla="+- 1 0 0"/>
                <a:gd name="G22" fmla="+- 1 0 0"/>
                <a:gd name="G23" fmla="*/ 1 0 0"/>
                <a:gd name="G24" fmla="*/ 1 0 0"/>
                <a:gd name="T8" fmla="*/ 16 256 1"/>
                <a:gd name="T9" fmla="*/ 0 256 1"/>
                <a:gd name="G25" fmla="+- 0 T8 T9"/>
                <a:gd name="G26" fmla="cos G24 G25"/>
                <a:gd name="G27" fmla="+- 36 0 0"/>
                <a:gd name="G28" fmla="+- 36 0 0"/>
                <a:gd name="G29" fmla="+- 36 0 0"/>
                <a:gd name="G30" fmla="+- 36 0 0"/>
                <a:gd name="G31" fmla="+- 21 0 0"/>
                <a:gd name="G32" fmla="+- 11 0 0"/>
                <a:gd name="G33" fmla="*/ 1 0 0"/>
                <a:gd name="G34" fmla="+- 1 0 0"/>
                <a:gd name="G35" fmla="+- 1 0 0"/>
                <a:gd name="G36" fmla="+- 1 0 0"/>
                <a:gd name="T10" fmla="*/ 22 w 100"/>
                <a:gd name="T11" fmla="*/ 0 h 151"/>
                <a:gd name="T12" fmla="*/ 22 w 100"/>
                <a:gd name="T13" fmla="*/ 0 h 151"/>
                <a:gd name="T14" fmla="*/ 7 w 100"/>
                <a:gd name="T15" fmla="*/ 33 h 151"/>
                <a:gd name="T16" fmla="*/ 2 w 100"/>
                <a:gd name="T17" fmla="*/ 33 h 151"/>
                <a:gd name="T18" fmla="*/ 2 w 100"/>
                <a:gd name="T19" fmla="*/ 33 h 151"/>
                <a:gd name="T20" fmla="*/ 18 w 100"/>
                <a:gd name="T21" fmla="*/ 3 h 151"/>
                <a:gd name="T22" fmla="*/ 7 w 100"/>
                <a:gd name="T23" fmla="*/ 3 h 151"/>
                <a:gd name="T24" fmla="*/ 1 w 100"/>
                <a:gd name="T25" fmla="*/ 8 h 151"/>
                <a:gd name="T26" fmla="*/ 0 w 100"/>
                <a:gd name="T27" fmla="*/ 8 h 151"/>
                <a:gd name="T28" fmla="*/ 1 w 100"/>
                <a:gd name="T29" fmla="*/ 0 h 151"/>
                <a:gd name="T30" fmla="*/ 22 w 100"/>
                <a:gd name="T31" fmla="*/ 0 h 151"/>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 h="151">
                  <a:moveTo>
                    <a:pt x="99" y="0"/>
                  </a:moveTo>
                  <a:lnTo>
                    <a:pt x="99" y="0"/>
                  </a:lnTo>
                  <a:cubicBezTo>
                    <a:pt x="78" y="52"/>
                    <a:pt x="52" y="99"/>
                    <a:pt x="31" y="150"/>
                  </a:cubicBezTo>
                  <a:cubicBezTo>
                    <a:pt x="10" y="150"/>
                    <a:pt x="10" y="150"/>
                    <a:pt x="10" y="150"/>
                  </a:cubicBezTo>
                  <a:cubicBezTo>
                    <a:pt x="36" y="109"/>
                    <a:pt x="63" y="57"/>
                    <a:pt x="83" y="16"/>
                  </a:cubicBezTo>
                  <a:cubicBezTo>
                    <a:pt x="31" y="16"/>
                    <a:pt x="31" y="16"/>
                    <a:pt x="31" y="16"/>
                  </a:cubicBezTo>
                  <a:cubicBezTo>
                    <a:pt x="16" y="16"/>
                    <a:pt x="10" y="16"/>
                    <a:pt x="5" y="36"/>
                  </a:cubicBezTo>
                  <a:cubicBezTo>
                    <a:pt x="0" y="36"/>
                    <a:pt x="0" y="36"/>
                    <a:pt x="0" y="36"/>
                  </a:cubicBezTo>
                  <a:cubicBezTo>
                    <a:pt x="0" y="21"/>
                    <a:pt x="5" y="11"/>
                    <a:pt x="5" y="0"/>
                  </a:cubicBezTo>
                  <a:cubicBezTo>
                    <a:pt x="99" y="0"/>
                    <a:pt x="99" y="0"/>
                    <a:pt x="99" y="0"/>
                  </a:cubicBez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7" name="Freeform 393"/>
            <p:cNvSpPr>
              <a:spLocks noChangeArrowheads="1"/>
            </p:cNvSpPr>
            <p:nvPr/>
          </p:nvSpPr>
          <p:spPr bwMode="auto">
            <a:xfrm>
              <a:off x="17730066" y="7162094"/>
              <a:ext cx="15980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4 0 0"/>
                <a:gd name="G18" fmla="+- 99 0 0"/>
                <a:gd name="G19" fmla="*/ 1 0 0"/>
                <a:gd name="G20" fmla="*/ 1 0 0"/>
                <a:gd name="G21" fmla="+- 1 0 0"/>
                <a:gd name="G22" fmla="+- 1 0 0"/>
                <a:gd name="G23" fmla="*/ 1 0 0"/>
                <a:gd name="G24" fmla="+- 57 0 0"/>
                <a:gd name="G25" fmla="+- 41 0 0"/>
                <a:gd name="G26" fmla="+- 2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5"/>
                <a:gd name="T1" fmla="*/ 8 h 156"/>
                <a:gd name="T2" fmla="*/ 19 w 95"/>
                <a:gd name="T3" fmla="*/ 8 h 156"/>
                <a:gd name="T4" fmla="*/ 18 w 95"/>
                <a:gd name="T5" fmla="*/ 12 h 156"/>
                <a:gd name="T6" fmla="*/ 14 w 95"/>
                <a:gd name="T7" fmla="*/ 16 h 156"/>
                <a:gd name="T8" fmla="*/ 21 w 95"/>
                <a:gd name="T9" fmla="*/ 25 h 156"/>
                <a:gd name="T10" fmla="*/ 10 w 95"/>
                <a:gd name="T11" fmla="*/ 34 h 156"/>
                <a:gd name="T12" fmla="*/ 0 w 95"/>
                <a:gd name="T13" fmla="*/ 25 h 156"/>
                <a:gd name="T14" fmla="*/ 2 w 95"/>
                <a:gd name="T15" fmla="*/ 20 h 156"/>
                <a:gd name="T16" fmla="*/ 7 w 95"/>
                <a:gd name="T17" fmla="*/ 17 h 156"/>
                <a:gd name="T18" fmla="*/ 1 w 95"/>
                <a:gd name="T19" fmla="*/ 9 h 156"/>
                <a:gd name="T20" fmla="*/ 10 w 95"/>
                <a:gd name="T21" fmla="*/ 0 h 156"/>
                <a:gd name="T22" fmla="*/ 19 w 95"/>
                <a:gd name="T23" fmla="*/ 8 h 156"/>
                <a:gd name="T24" fmla="*/ 16 w 95"/>
                <a:gd name="T25" fmla="*/ 26 h 156"/>
                <a:gd name="T26" fmla="*/ 16 w 95"/>
                <a:gd name="T27" fmla="*/ 26 h 156"/>
                <a:gd name="T28" fmla="*/ 9 w 95"/>
                <a:gd name="T29" fmla="*/ 18 h 156"/>
                <a:gd name="T30" fmla="*/ 5 w 95"/>
                <a:gd name="T31" fmla="*/ 25 h 156"/>
                <a:gd name="T32" fmla="*/ 10 w 95"/>
                <a:gd name="T33" fmla="*/ 33 h 156"/>
                <a:gd name="T34" fmla="*/ 16 w 95"/>
                <a:gd name="T35" fmla="*/ 26 h 156"/>
                <a:gd name="T36" fmla="*/ 6 w 95"/>
                <a:gd name="T37" fmla="*/ 7 h 156"/>
                <a:gd name="T38" fmla="*/ 6 w 95"/>
                <a:gd name="T39" fmla="*/ 7 h 156"/>
                <a:gd name="T40" fmla="*/ 13 w 95"/>
                <a:gd name="T41" fmla="*/ 15 h 156"/>
                <a:gd name="T42" fmla="*/ 16 w 95"/>
                <a:gd name="T43" fmla="*/ 8 h 156"/>
                <a:gd name="T44" fmla="*/ 10 w 95"/>
                <a:gd name="T45" fmla="*/ 2 h 156"/>
                <a:gd name="T46" fmla="*/ 6 w 95"/>
                <a:gd name="T47"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156">
                  <a:moveTo>
                    <a:pt x="88" y="36"/>
                  </a:moveTo>
                  <a:lnTo>
                    <a:pt x="88" y="36"/>
                  </a:lnTo>
                  <a:cubicBezTo>
                    <a:pt x="88" y="41"/>
                    <a:pt x="88" y="52"/>
                    <a:pt x="83" y="57"/>
                  </a:cubicBezTo>
                  <a:cubicBezTo>
                    <a:pt x="78" y="57"/>
                    <a:pt x="73" y="62"/>
                    <a:pt x="63" y="72"/>
                  </a:cubicBezTo>
                  <a:cubicBezTo>
                    <a:pt x="78" y="83"/>
                    <a:pt x="94" y="94"/>
                    <a:pt x="94" y="114"/>
                  </a:cubicBezTo>
                  <a:cubicBezTo>
                    <a:pt x="94" y="140"/>
                    <a:pt x="68" y="155"/>
                    <a:pt x="47" y="155"/>
                  </a:cubicBezTo>
                  <a:cubicBezTo>
                    <a:pt x="21" y="155"/>
                    <a:pt x="0" y="140"/>
                    <a:pt x="0" y="114"/>
                  </a:cubicBezTo>
                  <a:cubicBezTo>
                    <a:pt x="0" y="104"/>
                    <a:pt x="5" y="99"/>
                    <a:pt x="11" y="94"/>
                  </a:cubicBezTo>
                  <a:cubicBezTo>
                    <a:pt x="16" y="88"/>
                    <a:pt x="26" y="83"/>
                    <a:pt x="31" y="77"/>
                  </a:cubicBezTo>
                  <a:cubicBezTo>
                    <a:pt x="16" y="67"/>
                    <a:pt x="5" y="57"/>
                    <a:pt x="5" y="41"/>
                  </a:cubicBezTo>
                  <a:cubicBezTo>
                    <a:pt x="5" y="21"/>
                    <a:pt x="21" y="0"/>
                    <a:pt x="47" y="0"/>
                  </a:cubicBezTo>
                  <a:cubicBezTo>
                    <a:pt x="73" y="0"/>
                    <a:pt x="88" y="16"/>
                    <a:pt x="88" y="36"/>
                  </a:cubicBezTo>
                  <a:close/>
                  <a:moveTo>
                    <a:pt x="73" y="119"/>
                  </a:moveTo>
                  <a:lnTo>
                    <a:pt x="73" y="119"/>
                  </a:lnTo>
                  <a:cubicBezTo>
                    <a:pt x="73" y="104"/>
                    <a:pt x="57" y="94"/>
                    <a:pt x="41" y="83"/>
                  </a:cubicBezTo>
                  <a:cubicBezTo>
                    <a:pt x="26" y="88"/>
                    <a:pt x="21" y="104"/>
                    <a:pt x="21" y="114"/>
                  </a:cubicBezTo>
                  <a:cubicBezTo>
                    <a:pt x="21" y="135"/>
                    <a:pt x="31" y="150"/>
                    <a:pt x="47" y="150"/>
                  </a:cubicBezTo>
                  <a:cubicBezTo>
                    <a:pt x="63" y="150"/>
                    <a:pt x="73" y="140"/>
                    <a:pt x="73" y="119"/>
                  </a:cubicBezTo>
                  <a:close/>
                  <a:moveTo>
                    <a:pt x="26" y="31"/>
                  </a:moveTo>
                  <a:lnTo>
                    <a:pt x="26" y="31"/>
                  </a:lnTo>
                  <a:cubicBezTo>
                    <a:pt x="26" y="52"/>
                    <a:pt x="36" y="57"/>
                    <a:pt x="57" y="67"/>
                  </a:cubicBezTo>
                  <a:cubicBezTo>
                    <a:pt x="63" y="62"/>
                    <a:pt x="73" y="52"/>
                    <a:pt x="73" y="36"/>
                  </a:cubicBezTo>
                  <a:cubicBezTo>
                    <a:pt x="73" y="16"/>
                    <a:pt x="57" y="11"/>
                    <a:pt x="47" y="11"/>
                  </a:cubicBezTo>
                  <a:cubicBezTo>
                    <a:pt x="31" y="11"/>
                    <a:pt x="26" y="21"/>
                    <a:pt x="26" y="31"/>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8" name="Freeform 394"/>
            <p:cNvSpPr>
              <a:spLocks noChangeArrowheads="1"/>
            </p:cNvSpPr>
            <p:nvPr/>
          </p:nvSpPr>
          <p:spPr bwMode="auto">
            <a:xfrm>
              <a:off x="18553059" y="7162094"/>
              <a:ext cx="16779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77 0 0"/>
                <a:gd name="G22" fmla="+- 52 0 0"/>
                <a:gd name="G23" fmla="+- 3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4 h 156"/>
                <a:gd name="T2" fmla="*/ 22 w 100"/>
                <a:gd name="T3" fmla="*/ 14 h 156"/>
                <a:gd name="T4" fmla="*/ 9 w 100"/>
                <a:gd name="T5" fmla="*/ 33 h 156"/>
                <a:gd name="T6" fmla="*/ 1 w 100"/>
                <a:gd name="T7" fmla="*/ 34 h 156"/>
                <a:gd name="T8" fmla="*/ 1 w 100"/>
                <a:gd name="T9" fmla="*/ 33 h 156"/>
                <a:gd name="T10" fmla="*/ 16 w 100"/>
                <a:gd name="T11" fmla="*/ 18 h 156"/>
                <a:gd name="T12" fmla="*/ 13 w 100"/>
                <a:gd name="T13" fmla="*/ 20 h 156"/>
                <a:gd name="T14" fmla="*/ 9 w 100"/>
                <a:gd name="T15" fmla="*/ 22 h 156"/>
                <a:gd name="T16" fmla="*/ 0 w 100"/>
                <a:gd name="T17" fmla="*/ 11 h 156"/>
                <a:gd name="T18" fmla="*/ 10 w 100"/>
                <a:gd name="T19" fmla="*/ 0 h 156"/>
                <a:gd name="T20" fmla="*/ 22 w 100"/>
                <a:gd name="T21" fmla="*/ 14 h 156"/>
                <a:gd name="T22" fmla="*/ 5 w 100"/>
                <a:gd name="T23" fmla="*/ 9 h 156"/>
                <a:gd name="T24" fmla="*/ 5 w 100"/>
                <a:gd name="T25" fmla="*/ 9 h 156"/>
                <a:gd name="T26" fmla="*/ 11 w 100"/>
                <a:gd name="T27" fmla="*/ 18 h 156"/>
                <a:gd name="T28" fmla="*/ 16 w 100"/>
                <a:gd name="T29" fmla="*/ 17 h 156"/>
                <a:gd name="T30" fmla="*/ 16 w 100"/>
                <a:gd name="T31" fmla="*/ 14 h 156"/>
                <a:gd name="T32" fmla="*/ 10 w 100"/>
                <a:gd name="T33" fmla="*/ 2 h 156"/>
                <a:gd name="T34" fmla="*/ 5 w 100"/>
                <a:gd name="T35" fmla="*/ 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62"/>
                  </a:moveTo>
                  <a:lnTo>
                    <a:pt x="99" y="62"/>
                  </a:lnTo>
                  <a:cubicBezTo>
                    <a:pt x="99" y="104"/>
                    <a:pt x="73" y="135"/>
                    <a:pt x="42" y="150"/>
                  </a:cubicBezTo>
                  <a:cubicBezTo>
                    <a:pt x="26" y="155"/>
                    <a:pt x="11" y="155"/>
                    <a:pt x="6" y="155"/>
                  </a:cubicBezTo>
                  <a:cubicBezTo>
                    <a:pt x="6" y="150"/>
                    <a:pt x="6" y="150"/>
                    <a:pt x="6" y="150"/>
                  </a:cubicBezTo>
                  <a:cubicBezTo>
                    <a:pt x="36" y="145"/>
                    <a:pt x="68" y="119"/>
                    <a:pt x="73" y="83"/>
                  </a:cubicBezTo>
                  <a:cubicBezTo>
                    <a:pt x="57" y="94"/>
                    <a:pt x="57" y="94"/>
                    <a:pt x="57" y="94"/>
                  </a:cubicBezTo>
                  <a:cubicBezTo>
                    <a:pt x="52" y="94"/>
                    <a:pt x="47" y="99"/>
                    <a:pt x="42" y="99"/>
                  </a:cubicBezTo>
                  <a:cubicBezTo>
                    <a:pt x="16" y="99"/>
                    <a:pt x="0" y="77"/>
                    <a:pt x="0" y="52"/>
                  </a:cubicBezTo>
                  <a:cubicBezTo>
                    <a:pt x="0" y="31"/>
                    <a:pt x="16" y="0"/>
                    <a:pt x="47" y="0"/>
                  </a:cubicBezTo>
                  <a:cubicBezTo>
                    <a:pt x="78" y="0"/>
                    <a:pt x="99" y="26"/>
                    <a:pt x="99" y="62"/>
                  </a:cubicBezTo>
                  <a:close/>
                  <a:moveTo>
                    <a:pt x="21" y="41"/>
                  </a:moveTo>
                  <a:lnTo>
                    <a:pt x="21" y="41"/>
                  </a:lnTo>
                  <a:cubicBezTo>
                    <a:pt x="21" y="62"/>
                    <a:pt x="31" y="83"/>
                    <a:pt x="52" y="83"/>
                  </a:cubicBezTo>
                  <a:cubicBezTo>
                    <a:pt x="63" y="83"/>
                    <a:pt x="68" y="77"/>
                    <a:pt x="73" y="77"/>
                  </a:cubicBezTo>
                  <a:cubicBezTo>
                    <a:pt x="73" y="72"/>
                    <a:pt x="73" y="62"/>
                    <a:pt x="73" y="62"/>
                  </a:cubicBezTo>
                  <a:cubicBezTo>
                    <a:pt x="73" y="36"/>
                    <a:pt x="68" y="11"/>
                    <a:pt x="47" y="11"/>
                  </a:cubicBezTo>
                  <a:cubicBezTo>
                    <a:pt x="26" y="11"/>
                    <a:pt x="21" y="31"/>
                    <a:pt x="21" y="41"/>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9" name="Freeform 395"/>
            <p:cNvSpPr>
              <a:spLocks noChangeArrowheads="1"/>
            </p:cNvSpPr>
            <p:nvPr/>
          </p:nvSpPr>
          <p:spPr bwMode="auto">
            <a:xfrm>
              <a:off x="19304137" y="7162094"/>
              <a:ext cx="10387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8"/>
                <a:gd name="T3" fmla="*/ 34 h 156"/>
                <a:gd name="T4" fmla="*/ 0 w 68"/>
                <a:gd name="T5" fmla="*/ 34 h 156"/>
                <a:gd name="T6" fmla="*/ 0 w 68"/>
                <a:gd name="T7" fmla="*/ 32 h 156"/>
                <a:gd name="T8" fmla="*/ 4 w 68"/>
                <a:gd name="T9" fmla="*/ 27 h 156"/>
                <a:gd name="T10" fmla="*/ 4 w 68"/>
                <a:gd name="T11" fmla="*/ 7 h 156"/>
                <a:gd name="T12" fmla="*/ 2 w 68"/>
                <a:gd name="T13" fmla="*/ 5 h 156"/>
                <a:gd name="T14" fmla="*/ 0 w 68"/>
                <a:gd name="T15" fmla="*/ 5 h 156"/>
                <a:gd name="T16" fmla="*/ 0 w 68"/>
                <a:gd name="T17" fmla="*/ 3 h 156"/>
                <a:gd name="T18" fmla="*/ 9 w 68"/>
                <a:gd name="T19" fmla="*/ 0 h 156"/>
                <a:gd name="T20" fmla="*/ 9 w 68"/>
                <a:gd name="T21" fmla="*/ 27 h 156"/>
                <a:gd name="T22" fmla="*/ 14 w 68"/>
                <a:gd name="T23" fmla="*/ 32 h 156"/>
                <a:gd name="T24" fmla="*/ 14 w 68"/>
                <a:gd name="T25" fmla="*/ 34 h 156"/>
                <a:gd name="T26" fmla="*/ 0 w 68"/>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6">
                  <a:moveTo>
                    <a:pt x="0" y="155"/>
                  </a:moveTo>
                  <a:lnTo>
                    <a:pt x="0" y="155"/>
                  </a:lnTo>
                  <a:cubicBezTo>
                    <a:pt x="0" y="145"/>
                    <a:pt x="0" y="145"/>
                    <a:pt x="0" y="145"/>
                  </a:cubicBezTo>
                  <a:cubicBezTo>
                    <a:pt x="21" y="145"/>
                    <a:pt x="21" y="145"/>
                    <a:pt x="21" y="125"/>
                  </a:cubicBezTo>
                  <a:cubicBezTo>
                    <a:pt x="21" y="31"/>
                    <a:pt x="21" y="31"/>
                    <a:pt x="21" y="31"/>
                  </a:cubicBezTo>
                  <a:cubicBezTo>
                    <a:pt x="21" y="21"/>
                    <a:pt x="21" y="21"/>
                    <a:pt x="10" y="21"/>
                  </a:cubicBezTo>
                  <a:cubicBezTo>
                    <a:pt x="0" y="21"/>
                    <a:pt x="0" y="21"/>
                    <a:pt x="0" y="21"/>
                  </a:cubicBezTo>
                  <a:cubicBezTo>
                    <a:pt x="0" y="16"/>
                    <a:pt x="0" y="16"/>
                    <a:pt x="0" y="16"/>
                  </a:cubicBezTo>
                  <a:cubicBezTo>
                    <a:pt x="15" y="11"/>
                    <a:pt x="31" y="5"/>
                    <a:pt x="42" y="0"/>
                  </a:cubicBezTo>
                  <a:cubicBezTo>
                    <a:pt x="42" y="125"/>
                    <a:pt x="42" y="125"/>
                    <a:pt x="42" y="125"/>
                  </a:cubicBezTo>
                  <a:cubicBezTo>
                    <a:pt x="42" y="145"/>
                    <a:pt x="47" y="145"/>
                    <a:pt x="67" y="145"/>
                  </a:cubicBezTo>
                  <a:cubicBezTo>
                    <a:pt x="67" y="155"/>
                    <a:pt x="67" y="155"/>
                    <a:pt x="67" y="155"/>
                  </a:cubicBezTo>
                  <a:lnTo>
                    <a:pt x="0" y="155"/>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0" name="Freeform 396"/>
            <p:cNvSpPr>
              <a:spLocks noChangeArrowheads="1"/>
            </p:cNvSpPr>
            <p:nvPr/>
          </p:nvSpPr>
          <p:spPr bwMode="auto">
            <a:xfrm>
              <a:off x="19479922" y="7162094"/>
              <a:ext cx="167795" cy="263665"/>
            </a:xfrm>
            <a:custGeom>
              <a:avLst/>
              <a:gdLst>
                <a:gd name="G0" fmla="+- 1 0 0"/>
                <a:gd name="G1" fmla="+- 1 0 0"/>
                <a:gd name="G2" fmla="+- 1 0 0"/>
                <a:gd name="G3" fmla="+- 1 0 0"/>
                <a:gd name="G4" fmla="+- 1 0 0"/>
                <a:gd name="G5" fmla="*/ 1 0 0"/>
                <a:gd name="T0" fmla="*/ 155 256 1"/>
                <a:gd name="T1" fmla="*/ 0 256 1"/>
                <a:gd name="G6" fmla="+- 0 T0 T1"/>
                <a:gd name="G7" fmla="cos G5 G6"/>
                <a:gd name="G8" fmla="+- 119 0 0"/>
                <a:gd name="G9" fmla="+- 77 0 0"/>
                <a:gd name="G10" fmla="+- 4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T2" fmla="*/ 22 w 100"/>
                <a:gd name="T3" fmla="*/ 17 h 156"/>
                <a:gd name="T4" fmla="*/ 22 w 100"/>
                <a:gd name="T5" fmla="*/ 17 h 156"/>
                <a:gd name="T6" fmla="*/ 10 w 100"/>
                <a:gd name="T7" fmla="*/ 34 h 156"/>
                <a:gd name="T8" fmla="*/ 0 w 100"/>
                <a:gd name="T9" fmla="*/ 17 h 156"/>
                <a:gd name="T10" fmla="*/ 10 w 100"/>
                <a:gd name="T11" fmla="*/ 0 h 156"/>
                <a:gd name="T12" fmla="*/ 22 w 100"/>
                <a:gd name="T13" fmla="*/ 17 h 156"/>
                <a:gd name="T14" fmla="*/ 5 w 100"/>
                <a:gd name="T15" fmla="*/ 17 h 156"/>
                <a:gd name="T16" fmla="*/ 5 w 100"/>
                <a:gd name="T17" fmla="*/ 17 h 156"/>
                <a:gd name="T18" fmla="*/ 10 w 100"/>
                <a:gd name="T19" fmla="*/ 33 h 156"/>
                <a:gd name="T20" fmla="*/ 17 w 100"/>
                <a:gd name="T21" fmla="*/ 17 h 156"/>
                <a:gd name="T22" fmla="*/ 10 w 100"/>
                <a:gd name="T23" fmla="*/ 2 h 156"/>
                <a:gd name="T24" fmla="*/ 5 w 100"/>
                <a:gd name="T25" fmla="*/ 1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0" h="156">
                  <a:moveTo>
                    <a:pt x="99" y="77"/>
                  </a:moveTo>
                  <a:lnTo>
                    <a:pt x="99" y="77"/>
                  </a:lnTo>
                  <a:cubicBezTo>
                    <a:pt x="99" y="114"/>
                    <a:pt x="88" y="155"/>
                    <a:pt x="47" y="155"/>
                  </a:cubicBezTo>
                  <a:cubicBezTo>
                    <a:pt x="10" y="155"/>
                    <a:pt x="0" y="119"/>
                    <a:pt x="0" y="77"/>
                  </a:cubicBezTo>
                  <a:cubicBezTo>
                    <a:pt x="0" y="41"/>
                    <a:pt x="15" y="0"/>
                    <a:pt x="47" y="0"/>
                  </a:cubicBezTo>
                  <a:cubicBezTo>
                    <a:pt x="88" y="0"/>
                    <a:pt x="99" y="41"/>
                    <a:pt x="99" y="77"/>
                  </a:cubicBezTo>
                  <a:close/>
                  <a:moveTo>
                    <a:pt x="21" y="77"/>
                  </a:moveTo>
                  <a:lnTo>
                    <a:pt x="21" y="77"/>
                  </a:lnTo>
                  <a:cubicBezTo>
                    <a:pt x="21" y="114"/>
                    <a:pt x="27" y="150"/>
                    <a:pt x="47" y="150"/>
                  </a:cubicBezTo>
                  <a:cubicBezTo>
                    <a:pt x="73" y="150"/>
                    <a:pt x="78" y="114"/>
                    <a:pt x="78" y="77"/>
                  </a:cubicBezTo>
                  <a:cubicBezTo>
                    <a:pt x="78" y="47"/>
                    <a:pt x="73" y="11"/>
                    <a:pt x="47" y="11"/>
                  </a:cubicBezTo>
                  <a:cubicBezTo>
                    <a:pt x="27" y="11"/>
                    <a:pt x="21" y="47"/>
                    <a:pt x="21" y="77"/>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1" name="Freeform 397"/>
            <p:cNvSpPr>
              <a:spLocks noChangeArrowheads="1"/>
            </p:cNvSpPr>
            <p:nvPr/>
          </p:nvSpPr>
          <p:spPr bwMode="auto">
            <a:xfrm>
              <a:off x="20127130" y="7162094"/>
              <a:ext cx="10387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8"/>
                <a:gd name="T3" fmla="*/ 34 h 156"/>
                <a:gd name="T4" fmla="*/ 0 w 68"/>
                <a:gd name="T5" fmla="*/ 34 h 156"/>
                <a:gd name="T6" fmla="*/ 0 w 68"/>
                <a:gd name="T7" fmla="*/ 32 h 156"/>
                <a:gd name="T8" fmla="*/ 5 w 68"/>
                <a:gd name="T9" fmla="*/ 27 h 156"/>
                <a:gd name="T10" fmla="*/ 5 w 68"/>
                <a:gd name="T11" fmla="*/ 7 h 156"/>
                <a:gd name="T12" fmla="*/ 2 w 68"/>
                <a:gd name="T13" fmla="*/ 5 h 156"/>
                <a:gd name="T14" fmla="*/ 0 w 68"/>
                <a:gd name="T15" fmla="*/ 5 h 156"/>
                <a:gd name="T16" fmla="*/ 0 w 68"/>
                <a:gd name="T17" fmla="*/ 3 h 156"/>
                <a:gd name="T18" fmla="*/ 9 w 68"/>
                <a:gd name="T19" fmla="*/ 0 h 156"/>
                <a:gd name="T20" fmla="*/ 9 w 68"/>
                <a:gd name="T21" fmla="*/ 27 h 156"/>
                <a:gd name="T22" fmla="*/ 14 w 68"/>
                <a:gd name="T23" fmla="*/ 32 h 156"/>
                <a:gd name="T24" fmla="*/ 14 w 68"/>
                <a:gd name="T25" fmla="*/ 34 h 156"/>
                <a:gd name="T26" fmla="*/ 0 w 68"/>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6">
                  <a:moveTo>
                    <a:pt x="0" y="155"/>
                  </a:moveTo>
                  <a:lnTo>
                    <a:pt x="0" y="155"/>
                  </a:lnTo>
                  <a:cubicBezTo>
                    <a:pt x="0" y="145"/>
                    <a:pt x="0" y="145"/>
                    <a:pt x="0" y="145"/>
                  </a:cubicBezTo>
                  <a:cubicBezTo>
                    <a:pt x="20" y="145"/>
                    <a:pt x="25" y="145"/>
                    <a:pt x="25" y="125"/>
                  </a:cubicBezTo>
                  <a:cubicBezTo>
                    <a:pt x="25" y="31"/>
                    <a:pt x="25" y="31"/>
                    <a:pt x="25" y="31"/>
                  </a:cubicBezTo>
                  <a:cubicBezTo>
                    <a:pt x="25" y="21"/>
                    <a:pt x="20" y="21"/>
                    <a:pt x="10" y="21"/>
                  </a:cubicBezTo>
                  <a:cubicBezTo>
                    <a:pt x="0" y="21"/>
                    <a:pt x="0" y="21"/>
                    <a:pt x="0" y="21"/>
                  </a:cubicBezTo>
                  <a:cubicBezTo>
                    <a:pt x="0" y="16"/>
                    <a:pt x="0" y="16"/>
                    <a:pt x="0" y="16"/>
                  </a:cubicBezTo>
                  <a:cubicBezTo>
                    <a:pt x="15" y="11"/>
                    <a:pt x="31" y="5"/>
                    <a:pt x="42" y="0"/>
                  </a:cubicBezTo>
                  <a:cubicBezTo>
                    <a:pt x="42" y="125"/>
                    <a:pt x="42" y="125"/>
                    <a:pt x="42" y="125"/>
                  </a:cubicBezTo>
                  <a:cubicBezTo>
                    <a:pt x="42" y="145"/>
                    <a:pt x="47" y="145"/>
                    <a:pt x="67" y="145"/>
                  </a:cubicBezTo>
                  <a:cubicBezTo>
                    <a:pt x="67" y="155"/>
                    <a:pt x="67" y="155"/>
                    <a:pt x="67"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2" name="Freeform 398"/>
            <p:cNvSpPr>
              <a:spLocks noChangeArrowheads="1"/>
            </p:cNvSpPr>
            <p:nvPr/>
          </p:nvSpPr>
          <p:spPr bwMode="auto">
            <a:xfrm>
              <a:off x="20334876" y="7162094"/>
              <a:ext cx="10387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8"/>
                <a:gd name="T1" fmla="*/ 34 h 156"/>
                <a:gd name="T2" fmla="*/ 0 w 68"/>
                <a:gd name="T3" fmla="*/ 34 h 156"/>
                <a:gd name="T4" fmla="*/ 0 w 68"/>
                <a:gd name="T5" fmla="*/ 32 h 156"/>
                <a:gd name="T6" fmla="*/ 5 w 68"/>
                <a:gd name="T7" fmla="*/ 27 h 156"/>
                <a:gd name="T8" fmla="*/ 5 w 68"/>
                <a:gd name="T9" fmla="*/ 7 h 156"/>
                <a:gd name="T10" fmla="*/ 3 w 68"/>
                <a:gd name="T11" fmla="*/ 5 h 156"/>
                <a:gd name="T12" fmla="*/ 0 w 68"/>
                <a:gd name="T13" fmla="*/ 5 h 156"/>
                <a:gd name="T14" fmla="*/ 0 w 68"/>
                <a:gd name="T15" fmla="*/ 3 h 156"/>
                <a:gd name="T16" fmla="*/ 10 w 68"/>
                <a:gd name="T17" fmla="*/ 0 h 156"/>
                <a:gd name="T18" fmla="*/ 10 w 68"/>
                <a:gd name="T19" fmla="*/ 27 h 156"/>
                <a:gd name="T20" fmla="*/ 14 w 68"/>
                <a:gd name="T21" fmla="*/ 32 h 156"/>
                <a:gd name="T22" fmla="*/ 14 w 68"/>
                <a:gd name="T23" fmla="*/ 34 h 156"/>
                <a:gd name="T24" fmla="*/ 0 w 68"/>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6">
                  <a:moveTo>
                    <a:pt x="0" y="155"/>
                  </a:moveTo>
                  <a:lnTo>
                    <a:pt x="0" y="155"/>
                  </a:lnTo>
                  <a:cubicBezTo>
                    <a:pt x="0" y="145"/>
                    <a:pt x="0" y="145"/>
                    <a:pt x="0" y="145"/>
                  </a:cubicBezTo>
                  <a:cubicBezTo>
                    <a:pt x="26" y="145"/>
                    <a:pt x="26" y="145"/>
                    <a:pt x="26" y="125"/>
                  </a:cubicBezTo>
                  <a:cubicBezTo>
                    <a:pt x="26" y="31"/>
                    <a:pt x="26" y="31"/>
                    <a:pt x="26" y="31"/>
                  </a:cubicBezTo>
                  <a:cubicBezTo>
                    <a:pt x="26" y="21"/>
                    <a:pt x="26" y="21"/>
                    <a:pt x="16" y="21"/>
                  </a:cubicBezTo>
                  <a:cubicBezTo>
                    <a:pt x="0" y="21"/>
                    <a:pt x="0" y="21"/>
                    <a:pt x="0" y="21"/>
                  </a:cubicBezTo>
                  <a:cubicBezTo>
                    <a:pt x="0" y="16"/>
                    <a:pt x="0" y="16"/>
                    <a:pt x="0" y="16"/>
                  </a:cubicBezTo>
                  <a:cubicBezTo>
                    <a:pt x="16" y="11"/>
                    <a:pt x="31" y="5"/>
                    <a:pt x="47" y="0"/>
                  </a:cubicBezTo>
                  <a:cubicBezTo>
                    <a:pt x="47" y="125"/>
                    <a:pt x="47" y="125"/>
                    <a:pt x="47" y="125"/>
                  </a:cubicBezTo>
                  <a:cubicBezTo>
                    <a:pt x="47" y="145"/>
                    <a:pt x="47" y="145"/>
                    <a:pt x="67" y="145"/>
                  </a:cubicBezTo>
                  <a:cubicBezTo>
                    <a:pt x="67" y="155"/>
                    <a:pt x="67" y="155"/>
                    <a:pt x="67"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3" name="Freeform 399"/>
            <p:cNvSpPr>
              <a:spLocks noChangeArrowheads="1"/>
            </p:cNvSpPr>
            <p:nvPr/>
          </p:nvSpPr>
          <p:spPr bwMode="auto">
            <a:xfrm>
              <a:off x="20958112" y="7162094"/>
              <a:ext cx="11186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9"/>
                <a:gd name="T3" fmla="*/ 34 h 156"/>
                <a:gd name="T4" fmla="*/ 0 w 69"/>
                <a:gd name="T5" fmla="*/ 34 h 156"/>
                <a:gd name="T6" fmla="*/ 0 w 69"/>
                <a:gd name="T7" fmla="*/ 32 h 156"/>
                <a:gd name="T8" fmla="*/ 6 w 69"/>
                <a:gd name="T9" fmla="*/ 27 h 156"/>
                <a:gd name="T10" fmla="*/ 6 w 69"/>
                <a:gd name="T11" fmla="*/ 7 h 156"/>
                <a:gd name="T12" fmla="*/ 2 w 69"/>
                <a:gd name="T13" fmla="*/ 5 h 156"/>
                <a:gd name="T14" fmla="*/ 0 w 69"/>
                <a:gd name="T15" fmla="*/ 5 h 156"/>
                <a:gd name="T16" fmla="*/ 0 w 69"/>
                <a:gd name="T17" fmla="*/ 3 h 156"/>
                <a:gd name="T18" fmla="*/ 9 w 69"/>
                <a:gd name="T19" fmla="*/ 0 h 156"/>
                <a:gd name="T20" fmla="*/ 9 w 69"/>
                <a:gd name="T21" fmla="*/ 27 h 156"/>
                <a:gd name="T22" fmla="*/ 15 w 69"/>
                <a:gd name="T23" fmla="*/ 32 h 156"/>
                <a:gd name="T24" fmla="*/ 15 w 69"/>
                <a:gd name="T25" fmla="*/ 34 h 156"/>
                <a:gd name="T26" fmla="*/ 0 w 69"/>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6">
                  <a:moveTo>
                    <a:pt x="0" y="155"/>
                  </a:moveTo>
                  <a:lnTo>
                    <a:pt x="0" y="155"/>
                  </a:lnTo>
                  <a:cubicBezTo>
                    <a:pt x="0" y="145"/>
                    <a:pt x="0" y="145"/>
                    <a:pt x="0" y="145"/>
                  </a:cubicBezTo>
                  <a:cubicBezTo>
                    <a:pt x="20" y="145"/>
                    <a:pt x="26" y="145"/>
                    <a:pt x="26" y="125"/>
                  </a:cubicBezTo>
                  <a:cubicBezTo>
                    <a:pt x="26" y="31"/>
                    <a:pt x="26" y="31"/>
                    <a:pt x="26" y="31"/>
                  </a:cubicBezTo>
                  <a:cubicBezTo>
                    <a:pt x="26" y="21"/>
                    <a:pt x="20" y="21"/>
                    <a:pt x="10" y="21"/>
                  </a:cubicBezTo>
                  <a:cubicBezTo>
                    <a:pt x="0" y="21"/>
                    <a:pt x="0" y="21"/>
                    <a:pt x="0" y="21"/>
                  </a:cubicBezTo>
                  <a:cubicBezTo>
                    <a:pt x="0" y="16"/>
                    <a:pt x="0" y="16"/>
                    <a:pt x="0" y="16"/>
                  </a:cubicBezTo>
                  <a:cubicBezTo>
                    <a:pt x="15" y="11"/>
                    <a:pt x="31" y="5"/>
                    <a:pt x="42" y="0"/>
                  </a:cubicBezTo>
                  <a:cubicBezTo>
                    <a:pt x="42" y="125"/>
                    <a:pt x="42" y="125"/>
                    <a:pt x="42" y="125"/>
                  </a:cubicBezTo>
                  <a:cubicBezTo>
                    <a:pt x="42" y="145"/>
                    <a:pt x="47" y="145"/>
                    <a:pt x="68" y="145"/>
                  </a:cubicBezTo>
                  <a:cubicBezTo>
                    <a:pt x="68" y="155"/>
                    <a:pt x="68" y="155"/>
                    <a:pt x="68" y="155"/>
                  </a:cubicBezTo>
                  <a:lnTo>
                    <a:pt x="0" y="15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4" name="Freeform 400"/>
            <p:cNvSpPr>
              <a:spLocks noChangeArrowheads="1"/>
            </p:cNvSpPr>
            <p:nvPr/>
          </p:nvSpPr>
          <p:spPr bwMode="auto">
            <a:xfrm>
              <a:off x="21133897" y="7162094"/>
              <a:ext cx="167795" cy="263665"/>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20 w 100"/>
                <a:gd name="T5" fmla="*/ 34 h 156"/>
                <a:gd name="T6" fmla="*/ 0 w 100"/>
                <a:gd name="T7" fmla="*/ 34 h 156"/>
                <a:gd name="T8" fmla="*/ 0 w 100"/>
                <a:gd name="T9" fmla="*/ 33 h 156"/>
                <a:gd name="T10" fmla="*/ 8 w 100"/>
                <a:gd name="T11" fmla="*/ 24 h 156"/>
                <a:gd name="T12" fmla="*/ 15 w 100"/>
                <a:gd name="T13" fmla="*/ 10 h 156"/>
                <a:gd name="T14" fmla="*/ 9 w 100"/>
                <a:gd name="T15" fmla="*/ 3 h 156"/>
                <a:gd name="T16" fmla="*/ 1 w 100"/>
                <a:gd name="T17" fmla="*/ 9 h 156"/>
                <a:gd name="T18" fmla="*/ 0 w 100"/>
                <a:gd name="T19" fmla="*/ 8 h 156"/>
                <a:gd name="T20" fmla="*/ 4 w 100"/>
                <a:gd name="T21" fmla="*/ 3 h 156"/>
                <a:gd name="T22" fmla="*/ 10 w 100"/>
                <a:gd name="T23" fmla="*/ 0 h 156"/>
                <a:gd name="T24" fmla="*/ 20 w 100"/>
                <a:gd name="T25" fmla="*/ 9 h 156"/>
                <a:gd name="T26" fmla="*/ 13 w 100"/>
                <a:gd name="T27" fmla="*/ 22 h 156"/>
                <a:gd name="T28" fmla="*/ 5 w 100"/>
                <a:gd name="T29" fmla="*/ 29 h 156"/>
                <a:gd name="T30" fmla="*/ 15 w 100"/>
                <a:gd name="T31" fmla="*/ 29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5"/>
                  </a:moveTo>
                  <a:lnTo>
                    <a:pt x="99" y="125"/>
                  </a:lnTo>
                  <a:cubicBezTo>
                    <a:pt x="94" y="135"/>
                    <a:pt x="94" y="145"/>
                    <a:pt x="89" y="155"/>
                  </a:cubicBezTo>
                  <a:cubicBezTo>
                    <a:pt x="0" y="155"/>
                    <a:pt x="0" y="155"/>
                    <a:pt x="0" y="155"/>
                  </a:cubicBezTo>
                  <a:cubicBezTo>
                    <a:pt x="0" y="150"/>
                    <a:pt x="0" y="150"/>
                    <a:pt x="0" y="150"/>
                  </a:cubicBezTo>
                  <a:cubicBezTo>
                    <a:pt x="11" y="135"/>
                    <a:pt x="26" y="119"/>
                    <a:pt x="36" y="109"/>
                  </a:cubicBezTo>
                  <a:cubicBezTo>
                    <a:pt x="53" y="88"/>
                    <a:pt x="68" y="67"/>
                    <a:pt x="68" y="47"/>
                  </a:cubicBezTo>
                  <a:cubicBezTo>
                    <a:pt x="68" y="31"/>
                    <a:pt x="58" y="16"/>
                    <a:pt x="41" y="16"/>
                  </a:cubicBezTo>
                  <a:cubicBezTo>
                    <a:pt x="26" y="16"/>
                    <a:pt x="16" y="31"/>
                    <a:pt x="6" y="41"/>
                  </a:cubicBezTo>
                  <a:cubicBezTo>
                    <a:pt x="0" y="36"/>
                    <a:pt x="0" y="36"/>
                    <a:pt x="0" y="36"/>
                  </a:cubicBezTo>
                  <a:cubicBezTo>
                    <a:pt x="16" y="16"/>
                    <a:pt x="16" y="16"/>
                    <a:pt x="16" y="16"/>
                  </a:cubicBezTo>
                  <a:cubicBezTo>
                    <a:pt x="21" y="5"/>
                    <a:pt x="36" y="0"/>
                    <a:pt x="47" y="0"/>
                  </a:cubicBezTo>
                  <a:cubicBezTo>
                    <a:pt x="68" y="0"/>
                    <a:pt x="89" y="16"/>
                    <a:pt x="89" y="41"/>
                  </a:cubicBezTo>
                  <a:cubicBezTo>
                    <a:pt x="89" y="62"/>
                    <a:pt x="78" y="77"/>
                    <a:pt x="58" y="99"/>
                  </a:cubicBezTo>
                  <a:cubicBezTo>
                    <a:pt x="21" y="135"/>
                    <a:pt x="21" y="135"/>
                    <a:pt x="21" y="135"/>
                  </a:cubicBezTo>
                  <a:cubicBezTo>
                    <a:pt x="68" y="135"/>
                    <a:pt x="68" y="135"/>
                    <a:pt x="68" y="135"/>
                  </a:cubicBezTo>
                  <a:cubicBezTo>
                    <a:pt x="83" y="135"/>
                    <a:pt x="83" y="135"/>
                    <a:pt x="94" y="119"/>
                  </a:cubicBezTo>
                  <a:lnTo>
                    <a:pt x="99"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5" name="Freeform 401"/>
            <p:cNvSpPr>
              <a:spLocks noChangeArrowheads="1"/>
            </p:cNvSpPr>
            <p:nvPr/>
          </p:nvSpPr>
          <p:spPr bwMode="auto">
            <a:xfrm>
              <a:off x="21781105" y="7162094"/>
              <a:ext cx="111863" cy="263665"/>
            </a:xfrm>
            <a:custGeom>
              <a:avLst/>
              <a:gdLst>
                <a:gd name="G0" fmla="+- 155 0 0"/>
                <a:gd name="G1" fmla="+- 155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9"/>
                <a:gd name="T3" fmla="*/ 34 h 156"/>
                <a:gd name="T4" fmla="*/ 0 w 69"/>
                <a:gd name="T5" fmla="*/ 34 h 156"/>
                <a:gd name="T6" fmla="*/ 0 w 69"/>
                <a:gd name="T7" fmla="*/ 32 h 156"/>
                <a:gd name="T8" fmla="*/ 6 w 69"/>
                <a:gd name="T9" fmla="*/ 27 h 156"/>
                <a:gd name="T10" fmla="*/ 6 w 69"/>
                <a:gd name="T11" fmla="*/ 7 h 156"/>
                <a:gd name="T12" fmla="*/ 2 w 69"/>
                <a:gd name="T13" fmla="*/ 5 h 156"/>
                <a:gd name="T14" fmla="*/ 0 w 69"/>
                <a:gd name="T15" fmla="*/ 5 h 156"/>
                <a:gd name="T16" fmla="*/ 0 w 69"/>
                <a:gd name="T17" fmla="*/ 3 h 156"/>
                <a:gd name="T18" fmla="*/ 10 w 69"/>
                <a:gd name="T19" fmla="*/ 0 h 156"/>
                <a:gd name="T20" fmla="*/ 10 w 69"/>
                <a:gd name="T21" fmla="*/ 27 h 156"/>
                <a:gd name="T22" fmla="*/ 15 w 69"/>
                <a:gd name="T23" fmla="*/ 32 h 156"/>
                <a:gd name="T24" fmla="*/ 15 w 69"/>
                <a:gd name="T25" fmla="*/ 34 h 156"/>
                <a:gd name="T26" fmla="*/ 0 w 69"/>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6">
                  <a:moveTo>
                    <a:pt x="0" y="155"/>
                  </a:moveTo>
                  <a:lnTo>
                    <a:pt x="0" y="155"/>
                  </a:lnTo>
                  <a:cubicBezTo>
                    <a:pt x="0" y="145"/>
                    <a:pt x="0" y="145"/>
                    <a:pt x="0" y="145"/>
                  </a:cubicBezTo>
                  <a:cubicBezTo>
                    <a:pt x="21" y="145"/>
                    <a:pt x="26" y="145"/>
                    <a:pt x="26" y="125"/>
                  </a:cubicBezTo>
                  <a:cubicBezTo>
                    <a:pt x="26" y="31"/>
                    <a:pt x="26" y="31"/>
                    <a:pt x="26" y="31"/>
                  </a:cubicBezTo>
                  <a:cubicBezTo>
                    <a:pt x="26" y="21"/>
                    <a:pt x="26" y="21"/>
                    <a:pt x="10" y="21"/>
                  </a:cubicBezTo>
                  <a:cubicBezTo>
                    <a:pt x="0" y="21"/>
                    <a:pt x="0" y="21"/>
                    <a:pt x="0" y="21"/>
                  </a:cubicBezTo>
                  <a:cubicBezTo>
                    <a:pt x="0" y="16"/>
                    <a:pt x="0" y="16"/>
                    <a:pt x="0" y="16"/>
                  </a:cubicBezTo>
                  <a:cubicBezTo>
                    <a:pt x="15" y="11"/>
                    <a:pt x="31" y="5"/>
                    <a:pt x="46" y="0"/>
                  </a:cubicBezTo>
                  <a:cubicBezTo>
                    <a:pt x="46" y="125"/>
                    <a:pt x="46" y="125"/>
                    <a:pt x="46" y="125"/>
                  </a:cubicBezTo>
                  <a:cubicBezTo>
                    <a:pt x="46" y="145"/>
                    <a:pt x="46" y="145"/>
                    <a:pt x="68" y="145"/>
                  </a:cubicBezTo>
                  <a:cubicBezTo>
                    <a:pt x="68" y="155"/>
                    <a:pt x="68" y="155"/>
                    <a:pt x="68" y="155"/>
                  </a:cubicBezTo>
                  <a:lnTo>
                    <a:pt x="0" y="15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6" name="Freeform 402"/>
            <p:cNvSpPr>
              <a:spLocks noChangeArrowheads="1"/>
            </p:cNvSpPr>
            <p:nvPr/>
          </p:nvSpPr>
          <p:spPr bwMode="auto">
            <a:xfrm>
              <a:off x="21972871" y="7162094"/>
              <a:ext cx="143824" cy="263665"/>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50 0 0"/>
                <a:gd name="G27" fmla="+- 145 0 0"/>
                <a:gd name="G28" fmla="+- 145 0 0"/>
                <a:gd name="G29" fmla="+- 140 0 0"/>
                <a:gd name="G30" fmla="+- 135 0 0"/>
                <a:gd name="G31" fmla="+- 135 0 0"/>
                <a:gd name="G32" fmla="+- 130 0 0"/>
                <a:gd name="G33" fmla="*/ 1 0 0"/>
                <a:gd name="T0" fmla="*/ 130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6 256 1"/>
                <a:gd name="T3" fmla="*/ 0 256 1"/>
                <a:gd name="G60" fmla="+- 0 T2 T3"/>
                <a:gd name="G61" fmla="cos G59 G60"/>
                <a:gd name="G62" fmla="+- 31 0 0"/>
                <a:gd name="T4" fmla="*/ 1 w 89"/>
                <a:gd name="T5" fmla="*/ 7 h 156"/>
                <a:gd name="T6" fmla="*/ 1 w 89"/>
                <a:gd name="T7" fmla="*/ 7 h 156"/>
                <a:gd name="T8" fmla="*/ 3 w 89"/>
                <a:gd name="T9" fmla="*/ 3 h 156"/>
                <a:gd name="T10" fmla="*/ 10 w 89"/>
                <a:gd name="T11" fmla="*/ 0 h 156"/>
                <a:gd name="T12" fmla="*/ 17 w 89"/>
                <a:gd name="T13" fmla="*/ 7 h 156"/>
                <a:gd name="T14" fmla="*/ 15 w 89"/>
                <a:gd name="T15" fmla="*/ 11 h 156"/>
                <a:gd name="T16" fmla="*/ 12 w 89"/>
                <a:gd name="T17" fmla="*/ 14 h 156"/>
                <a:gd name="T18" fmla="*/ 12 w 89"/>
                <a:gd name="T19" fmla="*/ 14 h 156"/>
                <a:gd name="T20" fmla="*/ 19 w 89"/>
                <a:gd name="T21" fmla="*/ 22 h 156"/>
                <a:gd name="T22" fmla="*/ 5 w 89"/>
                <a:gd name="T23" fmla="*/ 34 h 156"/>
                <a:gd name="T24" fmla="*/ 0 w 89"/>
                <a:gd name="T25" fmla="*/ 33 h 156"/>
                <a:gd name="T26" fmla="*/ 0 w 89"/>
                <a:gd name="T27" fmla="*/ 31 h 156"/>
                <a:gd name="T28" fmla="*/ 1 w 89"/>
                <a:gd name="T29" fmla="*/ 28 h 156"/>
                <a:gd name="T30" fmla="*/ 2 w 89"/>
                <a:gd name="T31" fmla="*/ 28 h 156"/>
                <a:gd name="T32" fmla="*/ 9 w 89"/>
                <a:gd name="T33" fmla="*/ 32 h 156"/>
                <a:gd name="T34" fmla="*/ 14 w 89"/>
                <a:gd name="T35" fmla="*/ 24 h 156"/>
                <a:gd name="T36" fmla="*/ 8 w 89"/>
                <a:gd name="T37" fmla="*/ 17 h 156"/>
                <a:gd name="T38" fmla="*/ 4 w 89"/>
                <a:gd name="T39" fmla="*/ 17 h 156"/>
                <a:gd name="T40" fmla="*/ 4 w 89"/>
                <a:gd name="T41" fmla="*/ 16 h 156"/>
                <a:gd name="T42" fmla="*/ 13 w 89"/>
                <a:gd name="T43" fmla="*/ 8 h 156"/>
                <a:gd name="T44" fmla="*/ 8 w 89"/>
                <a:gd name="T45" fmla="*/ 3 h 156"/>
                <a:gd name="T46" fmla="*/ 2 w 89"/>
                <a:gd name="T47" fmla="*/ 8 h 156"/>
                <a:gd name="T48" fmla="*/ 1 w 89"/>
                <a:gd name="T49" fmla="*/ 7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9" h="156">
                  <a:moveTo>
                    <a:pt x="5" y="31"/>
                  </a:moveTo>
                  <a:lnTo>
                    <a:pt x="5" y="31"/>
                  </a:lnTo>
                  <a:cubicBezTo>
                    <a:pt x="15" y="16"/>
                    <a:pt x="15" y="16"/>
                    <a:pt x="15" y="16"/>
                  </a:cubicBezTo>
                  <a:cubicBezTo>
                    <a:pt x="20" y="5"/>
                    <a:pt x="30" y="0"/>
                    <a:pt x="47" y="0"/>
                  </a:cubicBezTo>
                  <a:cubicBezTo>
                    <a:pt x="67" y="0"/>
                    <a:pt x="78" y="16"/>
                    <a:pt x="78" y="31"/>
                  </a:cubicBezTo>
                  <a:cubicBezTo>
                    <a:pt x="78" y="41"/>
                    <a:pt x="78" y="47"/>
                    <a:pt x="72" y="52"/>
                  </a:cubicBezTo>
                  <a:cubicBezTo>
                    <a:pt x="67" y="52"/>
                    <a:pt x="62" y="57"/>
                    <a:pt x="57" y="62"/>
                  </a:cubicBezTo>
                  <a:cubicBezTo>
                    <a:pt x="78" y="67"/>
                    <a:pt x="88" y="83"/>
                    <a:pt x="88" y="99"/>
                  </a:cubicBezTo>
                  <a:cubicBezTo>
                    <a:pt x="88" y="140"/>
                    <a:pt x="42" y="155"/>
                    <a:pt x="25" y="155"/>
                  </a:cubicBezTo>
                  <a:cubicBezTo>
                    <a:pt x="15" y="155"/>
                    <a:pt x="5" y="150"/>
                    <a:pt x="0" y="150"/>
                  </a:cubicBezTo>
                  <a:cubicBezTo>
                    <a:pt x="0" y="145"/>
                    <a:pt x="0" y="145"/>
                    <a:pt x="0" y="140"/>
                  </a:cubicBezTo>
                  <a:cubicBezTo>
                    <a:pt x="0" y="135"/>
                    <a:pt x="0" y="135"/>
                    <a:pt x="5" y="130"/>
                  </a:cubicBezTo>
                  <a:lnTo>
                    <a:pt x="10" y="130"/>
                  </a:lnTo>
                  <a:cubicBezTo>
                    <a:pt x="15" y="140"/>
                    <a:pt x="25" y="145"/>
                    <a:pt x="42" y="145"/>
                  </a:cubicBezTo>
                  <a:cubicBezTo>
                    <a:pt x="57" y="145"/>
                    <a:pt x="67" y="130"/>
                    <a:pt x="67" y="109"/>
                  </a:cubicBezTo>
                  <a:cubicBezTo>
                    <a:pt x="67" y="83"/>
                    <a:pt x="52" y="77"/>
                    <a:pt x="36" y="77"/>
                  </a:cubicBezTo>
                  <a:cubicBezTo>
                    <a:pt x="30" y="77"/>
                    <a:pt x="25" y="77"/>
                    <a:pt x="20" y="77"/>
                  </a:cubicBezTo>
                  <a:cubicBezTo>
                    <a:pt x="20" y="72"/>
                    <a:pt x="20" y="72"/>
                    <a:pt x="20" y="72"/>
                  </a:cubicBezTo>
                  <a:cubicBezTo>
                    <a:pt x="42" y="67"/>
                    <a:pt x="62" y="57"/>
                    <a:pt x="62" y="36"/>
                  </a:cubicBezTo>
                  <a:cubicBezTo>
                    <a:pt x="62" y="21"/>
                    <a:pt x="52" y="16"/>
                    <a:pt x="36" y="16"/>
                  </a:cubicBezTo>
                  <a:cubicBezTo>
                    <a:pt x="25" y="16"/>
                    <a:pt x="15" y="26"/>
                    <a:pt x="10" y="36"/>
                  </a:cubicBezTo>
                  <a:lnTo>
                    <a:pt x="5" y="3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7" name="Freeform 403"/>
            <p:cNvSpPr>
              <a:spLocks noChangeArrowheads="1"/>
            </p:cNvSpPr>
            <p:nvPr/>
          </p:nvSpPr>
          <p:spPr bwMode="auto">
            <a:xfrm>
              <a:off x="16827172" y="7889170"/>
              <a:ext cx="103873" cy="255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2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2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5"/>
                    <a:pt x="0" y="145"/>
                    <a:pt x="0" y="145"/>
                  </a:cubicBezTo>
                  <a:cubicBezTo>
                    <a:pt x="21" y="145"/>
                    <a:pt x="21" y="140"/>
                    <a:pt x="21" y="124"/>
                  </a:cubicBezTo>
                  <a:cubicBezTo>
                    <a:pt x="21" y="31"/>
                    <a:pt x="21" y="31"/>
                    <a:pt x="21" y="31"/>
                  </a:cubicBezTo>
                  <a:cubicBezTo>
                    <a:pt x="21" y="21"/>
                    <a:pt x="21" y="16"/>
                    <a:pt x="10" y="16"/>
                  </a:cubicBezTo>
                  <a:cubicBezTo>
                    <a:pt x="0" y="16"/>
                    <a:pt x="0" y="16"/>
                    <a:pt x="0" y="16"/>
                  </a:cubicBezTo>
                  <a:cubicBezTo>
                    <a:pt x="0" y="11"/>
                    <a:pt x="0" y="11"/>
                    <a:pt x="0" y="11"/>
                  </a:cubicBezTo>
                  <a:cubicBezTo>
                    <a:pt x="16" y="11"/>
                    <a:pt x="26" y="5"/>
                    <a:pt x="41" y="0"/>
                  </a:cubicBezTo>
                  <a:cubicBezTo>
                    <a:pt x="41" y="124"/>
                    <a:pt x="41" y="124"/>
                    <a:pt x="41" y="124"/>
                  </a:cubicBezTo>
                  <a:cubicBezTo>
                    <a:pt x="41" y="140"/>
                    <a:pt x="41" y="145"/>
                    <a:pt x="67" y="145"/>
                  </a:cubicBezTo>
                  <a:cubicBezTo>
                    <a:pt x="67" y="150"/>
                    <a:pt x="67" y="150"/>
                    <a:pt x="67"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8" name="Freeform 404"/>
            <p:cNvSpPr>
              <a:spLocks noChangeArrowheads="1"/>
            </p:cNvSpPr>
            <p:nvPr/>
          </p:nvSpPr>
          <p:spPr bwMode="auto">
            <a:xfrm>
              <a:off x="16994967" y="7889170"/>
              <a:ext cx="175785" cy="255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5"/>
                <a:gd name="T1" fmla="*/ 24 h 151"/>
                <a:gd name="T2" fmla="*/ 18 w 105"/>
                <a:gd name="T3" fmla="*/ 24 h 151"/>
                <a:gd name="T4" fmla="*/ 18 w 105"/>
                <a:gd name="T5" fmla="*/ 27 h 151"/>
                <a:gd name="T6" fmla="*/ 23 w 105"/>
                <a:gd name="T7" fmla="*/ 32 h 151"/>
                <a:gd name="T8" fmla="*/ 23 w 105"/>
                <a:gd name="T9" fmla="*/ 33 h 151"/>
                <a:gd name="T10" fmla="*/ 9 w 105"/>
                <a:gd name="T11" fmla="*/ 33 h 151"/>
                <a:gd name="T12" fmla="*/ 9 w 105"/>
                <a:gd name="T13" fmla="*/ 32 h 151"/>
                <a:gd name="T14" fmla="*/ 14 w 105"/>
                <a:gd name="T15" fmla="*/ 27 h 151"/>
                <a:gd name="T16" fmla="*/ 14 w 105"/>
                <a:gd name="T17" fmla="*/ 24 h 151"/>
                <a:gd name="T18" fmla="*/ 0 w 105"/>
                <a:gd name="T19" fmla="*/ 24 h 151"/>
                <a:gd name="T20" fmla="*/ 0 w 105"/>
                <a:gd name="T21" fmla="*/ 23 h 151"/>
                <a:gd name="T22" fmla="*/ 16 w 105"/>
                <a:gd name="T23" fmla="*/ 0 h 151"/>
                <a:gd name="T24" fmla="*/ 18 w 105"/>
                <a:gd name="T25" fmla="*/ 0 h 151"/>
                <a:gd name="T26" fmla="*/ 18 w 105"/>
                <a:gd name="T27" fmla="*/ 22 h 151"/>
                <a:gd name="T28" fmla="*/ 23 w 105"/>
                <a:gd name="T29" fmla="*/ 22 h 151"/>
                <a:gd name="T30" fmla="*/ 23 w 105"/>
                <a:gd name="T31" fmla="*/ 24 h 151"/>
                <a:gd name="T32" fmla="*/ 18 w 105"/>
                <a:gd name="T33" fmla="*/ 24 h 151"/>
                <a:gd name="T34" fmla="*/ 14 w 105"/>
                <a:gd name="T35" fmla="*/ 6 h 151"/>
                <a:gd name="T36" fmla="*/ 14 w 105"/>
                <a:gd name="T37" fmla="*/ 6 h 151"/>
                <a:gd name="T38" fmla="*/ 14 w 105"/>
                <a:gd name="T39" fmla="*/ 6 h 151"/>
                <a:gd name="T40" fmla="*/ 4 w 105"/>
                <a:gd name="T41" fmla="*/ 22 h 151"/>
                <a:gd name="T42" fmla="*/ 14 w 105"/>
                <a:gd name="T43" fmla="*/ 22 h 151"/>
                <a:gd name="T44" fmla="*/ 14 w 105"/>
                <a:gd name="T45" fmla="*/ 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1">
                  <a:moveTo>
                    <a:pt x="83" y="109"/>
                  </a:moveTo>
                  <a:lnTo>
                    <a:pt x="83" y="109"/>
                  </a:lnTo>
                  <a:cubicBezTo>
                    <a:pt x="83" y="124"/>
                    <a:pt x="83" y="124"/>
                    <a:pt x="83" y="124"/>
                  </a:cubicBezTo>
                  <a:cubicBezTo>
                    <a:pt x="83" y="145"/>
                    <a:pt x="83" y="145"/>
                    <a:pt x="104" y="145"/>
                  </a:cubicBezTo>
                  <a:cubicBezTo>
                    <a:pt x="104" y="150"/>
                    <a:pt x="104" y="150"/>
                    <a:pt x="104" y="150"/>
                  </a:cubicBezTo>
                  <a:cubicBezTo>
                    <a:pt x="41" y="150"/>
                    <a:pt x="41" y="150"/>
                    <a:pt x="41" y="150"/>
                  </a:cubicBezTo>
                  <a:cubicBezTo>
                    <a:pt x="41" y="145"/>
                    <a:pt x="41" y="145"/>
                    <a:pt x="41" y="145"/>
                  </a:cubicBezTo>
                  <a:cubicBezTo>
                    <a:pt x="62" y="145"/>
                    <a:pt x="62" y="140"/>
                    <a:pt x="62" y="124"/>
                  </a:cubicBezTo>
                  <a:cubicBezTo>
                    <a:pt x="62" y="109"/>
                    <a:pt x="62" y="109"/>
                    <a:pt x="62" y="109"/>
                  </a:cubicBezTo>
                  <a:cubicBezTo>
                    <a:pt x="0" y="109"/>
                    <a:pt x="0" y="109"/>
                    <a:pt x="0" y="109"/>
                  </a:cubicBezTo>
                  <a:cubicBezTo>
                    <a:pt x="0" y="104"/>
                    <a:pt x="0" y="104"/>
                    <a:pt x="0" y="104"/>
                  </a:cubicBezTo>
                  <a:cubicBezTo>
                    <a:pt x="21" y="68"/>
                    <a:pt x="47" y="31"/>
                    <a:pt x="72" y="0"/>
                  </a:cubicBezTo>
                  <a:cubicBezTo>
                    <a:pt x="83" y="0"/>
                    <a:pt x="83" y="0"/>
                    <a:pt x="83" y="0"/>
                  </a:cubicBezTo>
                  <a:cubicBezTo>
                    <a:pt x="83" y="99"/>
                    <a:pt x="83" y="99"/>
                    <a:pt x="83" y="99"/>
                  </a:cubicBezTo>
                  <a:cubicBezTo>
                    <a:pt x="104" y="99"/>
                    <a:pt x="104" y="99"/>
                    <a:pt x="104" y="99"/>
                  </a:cubicBezTo>
                  <a:cubicBezTo>
                    <a:pt x="104" y="109"/>
                    <a:pt x="104" y="109"/>
                    <a:pt x="104" y="109"/>
                  </a:cubicBezTo>
                  <a:lnTo>
                    <a:pt x="83" y="109"/>
                  </a:lnTo>
                  <a:close/>
                  <a:moveTo>
                    <a:pt x="62" y="26"/>
                  </a:moveTo>
                  <a:lnTo>
                    <a:pt x="62" y="26"/>
                  </a:lnTo>
                  <a:cubicBezTo>
                    <a:pt x="47" y="47"/>
                    <a:pt x="31" y="73"/>
                    <a:pt x="16" y="99"/>
                  </a:cubicBezTo>
                  <a:cubicBezTo>
                    <a:pt x="62" y="99"/>
                    <a:pt x="62" y="99"/>
                    <a:pt x="62" y="99"/>
                  </a:cubicBezTo>
                  <a:lnTo>
                    <a:pt x="62" y="26"/>
                  </a:ln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9" name="Freeform 405"/>
            <p:cNvSpPr>
              <a:spLocks noChangeArrowheads="1"/>
            </p:cNvSpPr>
            <p:nvPr/>
          </p:nvSpPr>
          <p:spPr bwMode="auto">
            <a:xfrm>
              <a:off x="17650165" y="7889170"/>
              <a:ext cx="103873" cy="255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2 h 151"/>
                <a:gd name="T6" fmla="*/ 4 w 68"/>
                <a:gd name="T7" fmla="*/ 27 h 151"/>
                <a:gd name="T8" fmla="*/ 4 w 68"/>
                <a:gd name="T9" fmla="*/ 7 h 151"/>
                <a:gd name="T10" fmla="*/ 2 w 68"/>
                <a:gd name="T11" fmla="*/ 3 h 151"/>
                <a:gd name="T12" fmla="*/ 0 w 68"/>
                <a:gd name="T13" fmla="*/ 3 h 151"/>
                <a:gd name="T14" fmla="*/ 0 w 68"/>
                <a:gd name="T15" fmla="*/ 2 h 151"/>
                <a:gd name="T16" fmla="*/ 8 w 68"/>
                <a:gd name="T17" fmla="*/ 0 h 151"/>
                <a:gd name="T18" fmla="*/ 8 w 68"/>
                <a:gd name="T19" fmla="*/ 27 h 151"/>
                <a:gd name="T20" fmla="*/ 14 w 68"/>
                <a:gd name="T21" fmla="*/ 32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5"/>
                    <a:pt x="0" y="145"/>
                    <a:pt x="0" y="145"/>
                  </a:cubicBezTo>
                  <a:cubicBezTo>
                    <a:pt x="21" y="145"/>
                    <a:pt x="21" y="140"/>
                    <a:pt x="21" y="124"/>
                  </a:cubicBezTo>
                  <a:cubicBezTo>
                    <a:pt x="21" y="31"/>
                    <a:pt x="21" y="31"/>
                    <a:pt x="21" y="31"/>
                  </a:cubicBezTo>
                  <a:cubicBezTo>
                    <a:pt x="21" y="21"/>
                    <a:pt x="21" y="16"/>
                    <a:pt x="11" y="16"/>
                  </a:cubicBezTo>
                  <a:cubicBezTo>
                    <a:pt x="0" y="16"/>
                    <a:pt x="0" y="16"/>
                    <a:pt x="0" y="16"/>
                  </a:cubicBezTo>
                  <a:cubicBezTo>
                    <a:pt x="0" y="11"/>
                    <a:pt x="0" y="11"/>
                    <a:pt x="0" y="11"/>
                  </a:cubicBezTo>
                  <a:cubicBezTo>
                    <a:pt x="16" y="11"/>
                    <a:pt x="31" y="5"/>
                    <a:pt x="41" y="0"/>
                  </a:cubicBezTo>
                  <a:cubicBezTo>
                    <a:pt x="41" y="124"/>
                    <a:pt x="41" y="124"/>
                    <a:pt x="41" y="124"/>
                  </a:cubicBezTo>
                  <a:cubicBezTo>
                    <a:pt x="41" y="140"/>
                    <a:pt x="41" y="145"/>
                    <a:pt x="67" y="145"/>
                  </a:cubicBezTo>
                  <a:cubicBezTo>
                    <a:pt x="67" y="150"/>
                    <a:pt x="67" y="150"/>
                    <a:pt x="67"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0" name="Freeform 406"/>
            <p:cNvSpPr>
              <a:spLocks noChangeArrowheads="1"/>
            </p:cNvSpPr>
            <p:nvPr/>
          </p:nvSpPr>
          <p:spPr bwMode="auto">
            <a:xfrm>
              <a:off x="17825949" y="7889170"/>
              <a:ext cx="15980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40 0 0"/>
                <a:gd name="G18" fmla="+- 135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5 w 95"/>
                <a:gd name="T1" fmla="*/ 14 h 156"/>
                <a:gd name="T2" fmla="*/ 5 w 95"/>
                <a:gd name="T3" fmla="*/ 14 h 156"/>
                <a:gd name="T4" fmla="*/ 10 w 95"/>
                <a:gd name="T5" fmla="*/ 12 h 156"/>
                <a:gd name="T6" fmla="*/ 21 w 95"/>
                <a:gd name="T7" fmla="*/ 22 h 156"/>
                <a:gd name="T8" fmla="*/ 16 w 95"/>
                <a:gd name="T9" fmla="*/ 31 h 156"/>
                <a:gd name="T10" fmla="*/ 7 w 95"/>
                <a:gd name="T11" fmla="*/ 34 h 156"/>
                <a:gd name="T12" fmla="*/ 1 w 95"/>
                <a:gd name="T13" fmla="*/ 32 h 156"/>
                <a:gd name="T14" fmla="*/ 0 w 95"/>
                <a:gd name="T15" fmla="*/ 31 h 156"/>
                <a:gd name="T16" fmla="*/ 1 w 95"/>
                <a:gd name="T17" fmla="*/ 28 h 156"/>
                <a:gd name="T18" fmla="*/ 4 w 95"/>
                <a:gd name="T19" fmla="*/ 28 h 156"/>
                <a:gd name="T20" fmla="*/ 9 w 95"/>
                <a:gd name="T21" fmla="*/ 32 h 156"/>
                <a:gd name="T22" fmla="*/ 16 w 95"/>
                <a:gd name="T23" fmla="*/ 24 h 156"/>
                <a:gd name="T24" fmla="*/ 8 w 95"/>
                <a:gd name="T25" fmla="*/ 16 h 156"/>
                <a:gd name="T26" fmla="*/ 2 w 95"/>
                <a:gd name="T27" fmla="*/ 17 h 156"/>
                <a:gd name="T28" fmla="*/ 5 w 95"/>
                <a:gd name="T29" fmla="*/ 0 h 156"/>
                <a:gd name="T30" fmla="*/ 20 w 95"/>
                <a:gd name="T31" fmla="*/ 0 h 156"/>
                <a:gd name="T32" fmla="*/ 20 w 95"/>
                <a:gd name="T33" fmla="*/ 1 h 156"/>
                <a:gd name="T34" fmla="*/ 18 w 95"/>
                <a:gd name="T35" fmla="*/ 5 h 156"/>
                <a:gd name="T36" fmla="*/ 6 w 95"/>
                <a:gd name="T37" fmla="*/ 5 h 156"/>
                <a:gd name="T38" fmla="*/ 5 w 95"/>
                <a:gd name="T39" fmla="*/ 1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6">
                  <a:moveTo>
                    <a:pt x="21" y="63"/>
                  </a:moveTo>
                  <a:lnTo>
                    <a:pt x="21" y="63"/>
                  </a:lnTo>
                  <a:cubicBezTo>
                    <a:pt x="31" y="63"/>
                    <a:pt x="42" y="57"/>
                    <a:pt x="47" y="57"/>
                  </a:cubicBezTo>
                  <a:cubicBezTo>
                    <a:pt x="78" y="57"/>
                    <a:pt x="94" y="78"/>
                    <a:pt x="94" y="99"/>
                  </a:cubicBezTo>
                  <a:cubicBezTo>
                    <a:pt x="94" y="114"/>
                    <a:pt x="89" y="124"/>
                    <a:pt x="73" y="140"/>
                  </a:cubicBezTo>
                  <a:cubicBezTo>
                    <a:pt x="57" y="150"/>
                    <a:pt x="42" y="155"/>
                    <a:pt x="31" y="155"/>
                  </a:cubicBezTo>
                  <a:cubicBezTo>
                    <a:pt x="21" y="155"/>
                    <a:pt x="11" y="150"/>
                    <a:pt x="6" y="145"/>
                  </a:cubicBezTo>
                  <a:lnTo>
                    <a:pt x="0" y="140"/>
                  </a:lnTo>
                  <a:cubicBezTo>
                    <a:pt x="0" y="135"/>
                    <a:pt x="6" y="135"/>
                    <a:pt x="6" y="130"/>
                  </a:cubicBezTo>
                  <a:cubicBezTo>
                    <a:pt x="11" y="130"/>
                    <a:pt x="11" y="130"/>
                    <a:pt x="16" y="130"/>
                  </a:cubicBezTo>
                  <a:cubicBezTo>
                    <a:pt x="21" y="135"/>
                    <a:pt x="26" y="145"/>
                    <a:pt x="42" y="145"/>
                  </a:cubicBezTo>
                  <a:cubicBezTo>
                    <a:pt x="62" y="145"/>
                    <a:pt x="73" y="124"/>
                    <a:pt x="73" y="109"/>
                  </a:cubicBezTo>
                  <a:cubicBezTo>
                    <a:pt x="73" y="88"/>
                    <a:pt x="62" y="73"/>
                    <a:pt x="37" y="73"/>
                  </a:cubicBezTo>
                  <a:cubicBezTo>
                    <a:pt x="26" y="73"/>
                    <a:pt x="16" y="73"/>
                    <a:pt x="11" y="78"/>
                  </a:cubicBezTo>
                  <a:cubicBezTo>
                    <a:pt x="21" y="0"/>
                    <a:pt x="21" y="0"/>
                    <a:pt x="21" y="0"/>
                  </a:cubicBezTo>
                  <a:cubicBezTo>
                    <a:pt x="89" y="0"/>
                    <a:pt x="89" y="0"/>
                    <a:pt x="89" y="0"/>
                  </a:cubicBezTo>
                  <a:cubicBezTo>
                    <a:pt x="89" y="5"/>
                    <a:pt x="89" y="5"/>
                    <a:pt x="89" y="5"/>
                  </a:cubicBezTo>
                  <a:cubicBezTo>
                    <a:pt x="83" y="21"/>
                    <a:pt x="83" y="21"/>
                    <a:pt x="83" y="21"/>
                  </a:cubicBezTo>
                  <a:cubicBezTo>
                    <a:pt x="26" y="21"/>
                    <a:pt x="26" y="21"/>
                    <a:pt x="26" y="21"/>
                  </a:cubicBezTo>
                  <a:lnTo>
                    <a:pt x="21" y="63"/>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1" name="Freeform 407"/>
            <p:cNvSpPr>
              <a:spLocks noChangeArrowheads="1"/>
            </p:cNvSpPr>
            <p:nvPr/>
          </p:nvSpPr>
          <p:spPr bwMode="auto">
            <a:xfrm>
              <a:off x="18481147" y="7889170"/>
              <a:ext cx="103873" cy="255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2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2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5"/>
                    <a:pt x="0" y="145"/>
                    <a:pt x="0" y="145"/>
                  </a:cubicBezTo>
                  <a:cubicBezTo>
                    <a:pt x="21" y="145"/>
                    <a:pt x="21" y="140"/>
                    <a:pt x="21" y="124"/>
                  </a:cubicBezTo>
                  <a:cubicBezTo>
                    <a:pt x="21" y="31"/>
                    <a:pt x="21" y="31"/>
                    <a:pt x="21" y="31"/>
                  </a:cubicBezTo>
                  <a:cubicBezTo>
                    <a:pt x="21" y="21"/>
                    <a:pt x="21" y="16"/>
                    <a:pt x="10" y="16"/>
                  </a:cubicBezTo>
                  <a:cubicBezTo>
                    <a:pt x="0" y="16"/>
                    <a:pt x="0" y="16"/>
                    <a:pt x="0" y="16"/>
                  </a:cubicBezTo>
                  <a:cubicBezTo>
                    <a:pt x="0" y="11"/>
                    <a:pt x="0" y="11"/>
                    <a:pt x="0" y="11"/>
                  </a:cubicBezTo>
                  <a:cubicBezTo>
                    <a:pt x="15" y="11"/>
                    <a:pt x="31" y="5"/>
                    <a:pt x="41" y="0"/>
                  </a:cubicBezTo>
                  <a:cubicBezTo>
                    <a:pt x="41" y="124"/>
                    <a:pt x="41" y="124"/>
                    <a:pt x="41" y="124"/>
                  </a:cubicBezTo>
                  <a:cubicBezTo>
                    <a:pt x="41" y="140"/>
                    <a:pt x="41" y="145"/>
                    <a:pt x="67" y="145"/>
                  </a:cubicBezTo>
                  <a:cubicBezTo>
                    <a:pt x="67" y="150"/>
                    <a:pt x="67" y="150"/>
                    <a:pt x="67"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2" name="Freeform 408"/>
            <p:cNvSpPr>
              <a:spLocks noChangeArrowheads="1"/>
            </p:cNvSpPr>
            <p:nvPr/>
          </p:nvSpPr>
          <p:spPr bwMode="auto">
            <a:xfrm>
              <a:off x="18656931" y="7889170"/>
              <a:ext cx="15980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0 0 0"/>
                <a:gd name="G13" fmla="+- 94 0 0"/>
                <a:gd name="G14" fmla="+- 4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4 h 156"/>
                <a:gd name="T2" fmla="*/ 9 w 99"/>
                <a:gd name="T3" fmla="*/ 14 h 156"/>
                <a:gd name="T4" fmla="*/ 12 w 99"/>
                <a:gd name="T5" fmla="*/ 12 h 156"/>
                <a:gd name="T6" fmla="*/ 21 w 99"/>
                <a:gd name="T7" fmla="*/ 23 h 156"/>
                <a:gd name="T8" fmla="*/ 10 w 99"/>
                <a:gd name="T9" fmla="*/ 34 h 156"/>
                <a:gd name="T10" fmla="*/ 0 w 99"/>
                <a:gd name="T11" fmla="*/ 20 h 156"/>
                <a:gd name="T12" fmla="*/ 13 w 99"/>
                <a:gd name="T13" fmla="*/ 1 h 156"/>
                <a:gd name="T14" fmla="*/ 20 w 99"/>
                <a:gd name="T15" fmla="*/ 0 h 156"/>
                <a:gd name="T16" fmla="*/ 20 w 99"/>
                <a:gd name="T17" fmla="*/ 1 h 156"/>
                <a:gd name="T18" fmla="*/ 14 w 99"/>
                <a:gd name="T19" fmla="*/ 3 h 156"/>
                <a:gd name="T20" fmla="*/ 6 w 99"/>
                <a:gd name="T21" fmla="*/ 15 h 156"/>
                <a:gd name="T22" fmla="*/ 9 w 99"/>
                <a:gd name="T23" fmla="*/ 14 h 156"/>
                <a:gd name="T24" fmla="*/ 4 w 99"/>
                <a:gd name="T25" fmla="*/ 17 h 156"/>
                <a:gd name="T26" fmla="*/ 4 w 99"/>
                <a:gd name="T27" fmla="*/ 17 h 156"/>
                <a:gd name="T28" fmla="*/ 4 w 99"/>
                <a:gd name="T29" fmla="*/ 20 h 156"/>
                <a:gd name="T30" fmla="*/ 11 w 99"/>
                <a:gd name="T31" fmla="*/ 32 h 156"/>
                <a:gd name="T32" fmla="*/ 17 w 99"/>
                <a:gd name="T33" fmla="*/ 24 h 156"/>
                <a:gd name="T34" fmla="*/ 10 w 99"/>
                <a:gd name="T35" fmla="*/ 16 h 156"/>
                <a:gd name="T36" fmla="*/ 4 w 99"/>
                <a:gd name="T37"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42" y="63"/>
                  </a:moveTo>
                  <a:lnTo>
                    <a:pt x="42" y="63"/>
                  </a:lnTo>
                  <a:cubicBezTo>
                    <a:pt x="47" y="57"/>
                    <a:pt x="52" y="57"/>
                    <a:pt x="57" y="57"/>
                  </a:cubicBezTo>
                  <a:cubicBezTo>
                    <a:pt x="83" y="57"/>
                    <a:pt x="98" y="78"/>
                    <a:pt x="98" y="104"/>
                  </a:cubicBezTo>
                  <a:cubicBezTo>
                    <a:pt x="98" y="130"/>
                    <a:pt x="78" y="155"/>
                    <a:pt x="47" y="155"/>
                  </a:cubicBezTo>
                  <a:cubicBezTo>
                    <a:pt x="21" y="155"/>
                    <a:pt x="0" y="130"/>
                    <a:pt x="0" y="94"/>
                  </a:cubicBezTo>
                  <a:cubicBezTo>
                    <a:pt x="0" y="41"/>
                    <a:pt x="37" y="16"/>
                    <a:pt x="62" y="5"/>
                  </a:cubicBezTo>
                  <a:cubicBezTo>
                    <a:pt x="73" y="0"/>
                    <a:pt x="83" y="0"/>
                    <a:pt x="93" y="0"/>
                  </a:cubicBezTo>
                  <a:cubicBezTo>
                    <a:pt x="93" y="5"/>
                    <a:pt x="93" y="5"/>
                    <a:pt x="93" y="5"/>
                  </a:cubicBezTo>
                  <a:cubicBezTo>
                    <a:pt x="88" y="5"/>
                    <a:pt x="78" y="11"/>
                    <a:pt x="68" y="16"/>
                  </a:cubicBezTo>
                  <a:cubicBezTo>
                    <a:pt x="52" y="21"/>
                    <a:pt x="32" y="36"/>
                    <a:pt x="26" y="68"/>
                  </a:cubicBezTo>
                  <a:lnTo>
                    <a:pt x="42" y="63"/>
                  </a:lnTo>
                  <a:close/>
                  <a:moveTo>
                    <a:pt x="21" y="78"/>
                  </a:moveTo>
                  <a:lnTo>
                    <a:pt x="21" y="78"/>
                  </a:lnTo>
                  <a:cubicBezTo>
                    <a:pt x="21" y="83"/>
                    <a:pt x="21" y="88"/>
                    <a:pt x="21" y="94"/>
                  </a:cubicBezTo>
                  <a:cubicBezTo>
                    <a:pt x="21" y="124"/>
                    <a:pt x="32" y="145"/>
                    <a:pt x="52" y="145"/>
                  </a:cubicBezTo>
                  <a:cubicBezTo>
                    <a:pt x="73" y="145"/>
                    <a:pt x="78" y="124"/>
                    <a:pt x="78" y="109"/>
                  </a:cubicBezTo>
                  <a:cubicBezTo>
                    <a:pt x="78" y="88"/>
                    <a:pt x="68" y="73"/>
                    <a:pt x="47" y="73"/>
                  </a:cubicBezTo>
                  <a:cubicBezTo>
                    <a:pt x="37" y="73"/>
                    <a:pt x="26" y="73"/>
                    <a:pt x="21"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3" name="Freeform 409"/>
            <p:cNvSpPr>
              <a:spLocks noChangeArrowheads="1"/>
            </p:cNvSpPr>
            <p:nvPr/>
          </p:nvSpPr>
          <p:spPr bwMode="auto">
            <a:xfrm>
              <a:off x="19304137" y="7889170"/>
              <a:ext cx="103873" cy="255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2 h 151"/>
                <a:gd name="T8" fmla="*/ 4 w 68"/>
                <a:gd name="T9" fmla="*/ 27 h 151"/>
                <a:gd name="T10" fmla="*/ 4 w 68"/>
                <a:gd name="T11" fmla="*/ 7 h 151"/>
                <a:gd name="T12" fmla="*/ 2 w 68"/>
                <a:gd name="T13" fmla="*/ 3 h 151"/>
                <a:gd name="T14" fmla="*/ 0 w 68"/>
                <a:gd name="T15" fmla="*/ 3 h 151"/>
                <a:gd name="T16" fmla="*/ 0 w 68"/>
                <a:gd name="T17" fmla="*/ 2 h 151"/>
                <a:gd name="T18" fmla="*/ 9 w 68"/>
                <a:gd name="T19" fmla="*/ 0 h 151"/>
                <a:gd name="T20" fmla="*/ 9 w 68"/>
                <a:gd name="T21" fmla="*/ 27 h 151"/>
                <a:gd name="T22" fmla="*/ 14 w 68"/>
                <a:gd name="T23" fmla="*/ 32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5"/>
                    <a:pt x="0" y="145"/>
                    <a:pt x="0" y="145"/>
                  </a:cubicBezTo>
                  <a:cubicBezTo>
                    <a:pt x="21" y="145"/>
                    <a:pt x="21" y="140"/>
                    <a:pt x="21" y="124"/>
                  </a:cubicBezTo>
                  <a:cubicBezTo>
                    <a:pt x="21" y="31"/>
                    <a:pt x="21" y="31"/>
                    <a:pt x="21" y="31"/>
                  </a:cubicBezTo>
                  <a:cubicBezTo>
                    <a:pt x="21" y="21"/>
                    <a:pt x="21" y="16"/>
                    <a:pt x="10" y="16"/>
                  </a:cubicBezTo>
                  <a:cubicBezTo>
                    <a:pt x="0" y="16"/>
                    <a:pt x="0" y="16"/>
                    <a:pt x="0" y="16"/>
                  </a:cubicBezTo>
                  <a:cubicBezTo>
                    <a:pt x="0" y="11"/>
                    <a:pt x="0" y="11"/>
                    <a:pt x="0" y="11"/>
                  </a:cubicBezTo>
                  <a:cubicBezTo>
                    <a:pt x="15" y="11"/>
                    <a:pt x="31" y="5"/>
                    <a:pt x="42" y="0"/>
                  </a:cubicBezTo>
                  <a:cubicBezTo>
                    <a:pt x="42" y="124"/>
                    <a:pt x="42" y="124"/>
                    <a:pt x="42" y="124"/>
                  </a:cubicBezTo>
                  <a:cubicBezTo>
                    <a:pt x="42" y="140"/>
                    <a:pt x="47" y="145"/>
                    <a:pt x="67" y="145"/>
                  </a:cubicBezTo>
                  <a:cubicBezTo>
                    <a:pt x="67" y="150"/>
                    <a:pt x="67" y="150"/>
                    <a:pt x="67"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4" name="Freeform 410"/>
            <p:cNvSpPr>
              <a:spLocks noChangeArrowheads="1"/>
            </p:cNvSpPr>
            <p:nvPr/>
          </p:nvSpPr>
          <p:spPr bwMode="auto">
            <a:xfrm>
              <a:off x="19479922" y="7889170"/>
              <a:ext cx="17578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T0" fmla="*/ 36 256 1"/>
                <a:gd name="T1" fmla="*/ 0 256 1"/>
                <a:gd name="G20" fmla="+- 0 T0 T1"/>
                <a:gd name="G21" fmla="cos G19 G20"/>
                <a:gd name="G22" fmla="+- 36 0 0"/>
                <a:gd name="G23" fmla="+- 36 0 0"/>
                <a:gd name="G24" fmla="+- 36 0 0"/>
                <a:gd name="G25" fmla="+- 26 0 0"/>
                <a:gd name="G26" fmla="+- 11 0 0"/>
                <a:gd name="G27" fmla="*/ 1 0 0"/>
                <a:gd name="G28" fmla="+- 1 0 0"/>
                <a:gd name="G29" fmla="+- 1 0 0"/>
                <a:gd name="G30" fmla="+- 1 0 0"/>
                <a:gd name="G31" fmla="+- 1 0 0"/>
                <a:gd name="T2" fmla="*/ 23 w 105"/>
                <a:gd name="T3" fmla="*/ 1 h 156"/>
                <a:gd name="T4" fmla="*/ 23 w 105"/>
                <a:gd name="T5" fmla="*/ 1 h 156"/>
                <a:gd name="T6" fmla="*/ 7 w 105"/>
                <a:gd name="T7" fmla="*/ 33 h 156"/>
                <a:gd name="T8" fmla="*/ 3 w 105"/>
                <a:gd name="T9" fmla="*/ 34 h 156"/>
                <a:gd name="T10" fmla="*/ 3 w 105"/>
                <a:gd name="T11" fmla="*/ 33 h 156"/>
                <a:gd name="T12" fmla="*/ 18 w 105"/>
                <a:gd name="T13" fmla="*/ 5 h 156"/>
                <a:gd name="T14" fmla="*/ 7 w 105"/>
                <a:gd name="T15" fmla="*/ 5 h 156"/>
                <a:gd name="T16" fmla="*/ 2 w 105"/>
                <a:gd name="T17" fmla="*/ 8 h 156"/>
                <a:gd name="T18" fmla="*/ 0 w 105"/>
                <a:gd name="T19" fmla="*/ 8 h 156"/>
                <a:gd name="T20" fmla="*/ 1 w 105"/>
                <a:gd name="T21" fmla="*/ 0 h 156"/>
                <a:gd name="T22" fmla="*/ 22 w 105"/>
                <a:gd name="T23" fmla="*/ 0 h 156"/>
                <a:gd name="T24" fmla="*/ 23 w 105"/>
                <a:gd name="T25" fmla="*/ 1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156">
                  <a:moveTo>
                    <a:pt x="104" y="5"/>
                  </a:moveTo>
                  <a:lnTo>
                    <a:pt x="104" y="5"/>
                  </a:lnTo>
                  <a:cubicBezTo>
                    <a:pt x="78" y="52"/>
                    <a:pt x="57" y="104"/>
                    <a:pt x="32" y="150"/>
                  </a:cubicBezTo>
                  <a:cubicBezTo>
                    <a:pt x="15" y="155"/>
                    <a:pt x="15" y="155"/>
                    <a:pt x="15" y="155"/>
                  </a:cubicBezTo>
                  <a:cubicBezTo>
                    <a:pt x="15" y="150"/>
                    <a:pt x="15" y="150"/>
                    <a:pt x="15" y="150"/>
                  </a:cubicBezTo>
                  <a:cubicBezTo>
                    <a:pt x="37" y="109"/>
                    <a:pt x="68" y="63"/>
                    <a:pt x="83" y="21"/>
                  </a:cubicBezTo>
                  <a:cubicBezTo>
                    <a:pt x="32" y="21"/>
                    <a:pt x="32" y="21"/>
                    <a:pt x="32" y="21"/>
                  </a:cubicBezTo>
                  <a:cubicBezTo>
                    <a:pt x="15" y="21"/>
                    <a:pt x="15" y="21"/>
                    <a:pt x="10" y="36"/>
                  </a:cubicBezTo>
                  <a:cubicBezTo>
                    <a:pt x="0" y="36"/>
                    <a:pt x="0" y="36"/>
                    <a:pt x="0" y="36"/>
                  </a:cubicBezTo>
                  <a:cubicBezTo>
                    <a:pt x="5" y="26"/>
                    <a:pt x="5" y="11"/>
                    <a:pt x="5" y="0"/>
                  </a:cubicBezTo>
                  <a:cubicBezTo>
                    <a:pt x="99" y="0"/>
                    <a:pt x="99" y="0"/>
                    <a:pt x="99" y="0"/>
                  </a:cubicBezTo>
                  <a:lnTo>
                    <a:pt x="104" y="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5" name="Freeform 411"/>
            <p:cNvSpPr>
              <a:spLocks noChangeArrowheads="1"/>
            </p:cNvSpPr>
            <p:nvPr/>
          </p:nvSpPr>
          <p:spPr bwMode="auto">
            <a:xfrm>
              <a:off x="20127130" y="7889170"/>
              <a:ext cx="103873" cy="255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2 h 151"/>
                <a:gd name="T8" fmla="*/ 5 w 68"/>
                <a:gd name="T9" fmla="*/ 27 h 151"/>
                <a:gd name="T10" fmla="*/ 5 w 68"/>
                <a:gd name="T11" fmla="*/ 7 h 151"/>
                <a:gd name="T12" fmla="*/ 2 w 68"/>
                <a:gd name="T13" fmla="*/ 3 h 151"/>
                <a:gd name="T14" fmla="*/ 0 w 68"/>
                <a:gd name="T15" fmla="*/ 3 h 151"/>
                <a:gd name="T16" fmla="*/ 0 w 68"/>
                <a:gd name="T17" fmla="*/ 2 h 151"/>
                <a:gd name="T18" fmla="*/ 9 w 68"/>
                <a:gd name="T19" fmla="*/ 0 h 151"/>
                <a:gd name="T20" fmla="*/ 9 w 68"/>
                <a:gd name="T21" fmla="*/ 27 h 151"/>
                <a:gd name="T22" fmla="*/ 14 w 68"/>
                <a:gd name="T23" fmla="*/ 32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5"/>
                    <a:pt x="0" y="145"/>
                    <a:pt x="0" y="145"/>
                  </a:cubicBezTo>
                  <a:cubicBezTo>
                    <a:pt x="20" y="145"/>
                    <a:pt x="25" y="140"/>
                    <a:pt x="25" y="124"/>
                  </a:cubicBezTo>
                  <a:cubicBezTo>
                    <a:pt x="25" y="31"/>
                    <a:pt x="25" y="31"/>
                    <a:pt x="25" y="31"/>
                  </a:cubicBezTo>
                  <a:cubicBezTo>
                    <a:pt x="25" y="21"/>
                    <a:pt x="20" y="16"/>
                    <a:pt x="10" y="16"/>
                  </a:cubicBezTo>
                  <a:cubicBezTo>
                    <a:pt x="0" y="16"/>
                    <a:pt x="0" y="16"/>
                    <a:pt x="0" y="16"/>
                  </a:cubicBezTo>
                  <a:cubicBezTo>
                    <a:pt x="0" y="11"/>
                    <a:pt x="0" y="11"/>
                    <a:pt x="0" y="11"/>
                  </a:cubicBezTo>
                  <a:cubicBezTo>
                    <a:pt x="15" y="11"/>
                    <a:pt x="31" y="5"/>
                    <a:pt x="42" y="0"/>
                  </a:cubicBezTo>
                  <a:cubicBezTo>
                    <a:pt x="42" y="124"/>
                    <a:pt x="42" y="124"/>
                    <a:pt x="42" y="124"/>
                  </a:cubicBezTo>
                  <a:cubicBezTo>
                    <a:pt x="42" y="140"/>
                    <a:pt x="47" y="145"/>
                    <a:pt x="67" y="145"/>
                  </a:cubicBezTo>
                  <a:cubicBezTo>
                    <a:pt x="67" y="150"/>
                    <a:pt x="67" y="150"/>
                    <a:pt x="67"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6" name="Freeform 412"/>
            <p:cNvSpPr>
              <a:spLocks noChangeArrowheads="1"/>
            </p:cNvSpPr>
            <p:nvPr/>
          </p:nvSpPr>
          <p:spPr bwMode="auto">
            <a:xfrm>
              <a:off x="20310906" y="7889170"/>
              <a:ext cx="16779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4 0 0"/>
                <a:gd name="G18" fmla="*/ 1 0 0"/>
                <a:gd name="T0" fmla="*/ 99 256 1"/>
                <a:gd name="T1" fmla="*/ 0 256 1"/>
                <a:gd name="G19" fmla="+- 0 T0 T1"/>
                <a:gd name="G20" fmla="cos G18 G19"/>
                <a:gd name="G21" fmla="*/ 1 0 0"/>
                <a:gd name="G22" fmla="*/ 1 0 0"/>
                <a:gd name="G23" fmla="+- 1 0 0"/>
                <a:gd name="G24" fmla="+- 1 0 0"/>
                <a:gd name="G25" fmla="+- 1 0 0"/>
                <a:gd name="G26" fmla="*/ 1 0 0"/>
                <a:gd name="T2" fmla="*/ 57 256 1"/>
                <a:gd name="T3" fmla="*/ 0 256 1"/>
                <a:gd name="G27" fmla="+- 0 T2 T3"/>
                <a:gd name="G28" fmla="cos G26 G27"/>
                <a:gd name="G29" fmla="*/ 1 0 0"/>
                <a:gd name="T4" fmla="*/ 36 256 1"/>
                <a:gd name="T5" fmla="*/ 0 256 1"/>
                <a:gd name="G30" fmla="+- 0 T4 T5"/>
                <a:gd name="G31" fmla="cos G29 G30"/>
                <a:gd name="G32" fmla="*/ 1 0 0"/>
                <a:gd name="T6" fmla="*/ 21 256 1"/>
                <a:gd name="T7" fmla="*/ 0 256 1"/>
                <a:gd name="G33" fmla="+- 0 T6 T7"/>
                <a:gd name="G34" fmla="cos G32 G33"/>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21 w 100"/>
                <a:gd name="T9" fmla="*/ 8 h 156"/>
                <a:gd name="T10" fmla="*/ 21 w 100"/>
                <a:gd name="T11" fmla="*/ 8 h 156"/>
                <a:gd name="T12" fmla="*/ 18 w 100"/>
                <a:gd name="T13" fmla="*/ 11 h 156"/>
                <a:gd name="T14" fmla="*/ 15 w 100"/>
                <a:gd name="T15" fmla="*/ 15 h 156"/>
                <a:gd name="T16" fmla="*/ 22 w 100"/>
                <a:gd name="T17" fmla="*/ 24 h 156"/>
                <a:gd name="T18" fmla="*/ 10 w 100"/>
                <a:gd name="T19" fmla="*/ 34 h 156"/>
                <a:gd name="T20" fmla="*/ 0 w 100"/>
                <a:gd name="T21" fmla="*/ 25 h 156"/>
                <a:gd name="T22" fmla="*/ 4 w 100"/>
                <a:gd name="T23" fmla="*/ 20 h 156"/>
                <a:gd name="T24" fmla="*/ 8 w 100"/>
                <a:gd name="T25" fmla="*/ 17 h 156"/>
                <a:gd name="T26" fmla="*/ 2 w 100"/>
                <a:gd name="T27" fmla="*/ 8 h 156"/>
                <a:gd name="T28" fmla="*/ 11 w 100"/>
                <a:gd name="T29" fmla="*/ 0 h 156"/>
                <a:gd name="T30" fmla="*/ 21 w 100"/>
                <a:gd name="T31" fmla="*/ 8 h 156"/>
                <a:gd name="T32" fmla="*/ 17 w 100"/>
                <a:gd name="T33" fmla="*/ 26 h 156"/>
                <a:gd name="T34" fmla="*/ 17 w 100"/>
                <a:gd name="T35" fmla="*/ 26 h 156"/>
                <a:gd name="T36" fmla="*/ 9 w 100"/>
                <a:gd name="T37" fmla="*/ 17 h 156"/>
                <a:gd name="T38" fmla="*/ 5 w 100"/>
                <a:gd name="T39" fmla="*/ 25 h 156"/>
                <a:gd name="T40" fmla="*/ 11 w 100"/>
                <a:gd name="T41" fmla="*/ 32 h 156"/>
                <a:gd name="T42" fmla="*/ 17 w 100"/>
                <a:gd name="T43" fmla="*/ 26 h 156"/>
                <a:gd name="T44" fmla="*/ 6 w 100"/>
                <a:gd name="T45" fmla="*/ 7 h 156"/>
                <a:gd name="T46" fmla="*/ 6 w 100"/>
                <a:gd name="T47" fmla="*/ 7 h 156"/>
                <a:gd name="T48" fmla="*/ 13 w 100"/>
                <a:gd name="T49" fmla="*/ 15 h 156"/>
                <a:gd name="T50" fmla="*/ 16 w 100"/>
                <a:gd name="T51" fmla="*/ 8 h 156"/>
                <a:gd name="T52" fmla="*/ 10 w 100"/>
                <a:gd name="T53" fmla="*/ 1 h 156"/>
                <a:gd name="T54" fmla="*/ 6 w 100"/>
                <a:gd name="T55" fmla="*/ 7 h 156"/>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0" h="156">
                  <a:moveTo>
                    <a:pt x="94" y="36"/>
                  </a:moveTo>
                  <a:lnTo>
                    <a:pt x="94" y="36"/>
                  </a:lnTo>
                  <a:cubicBezTo>
                    <a:pt x="94" y="41"/>
                    <a:pt x="88" y="47"/>
                    <a:pt x="83" y="52"/>
                  </a:cubicBezTo>
                  <a:cubicBezTo>
                    <a:pt x="83" y="57"/>
                    <a:pt x="78" y="63"/>
                    <a:pt x="68" y="68"/>
                  </a:cubicBezTo>
                  <a:cubicBezTo>
                    <a:pt x="83" y="78"/>
                    <a:pt x="99" y="88"/>
                    <a:pt x="99" y="109"/>
                  </a:cubicBezTo>
                  <a:cubicBezTo>
                    <a:pt x="99" y="140"/>
                    <a:pt x="68" y="155"/>
                    <a:pt x="47" y="155"/>
                  </a:cubicBezTo>
                  <a:cubicBezTo>
                    <a:pt x="21" y="155"/>
                    <a:pt x="0" y="140"/>
                    <a:pt x="0" y="114"/>
                  </a:cubicBezTo>
                  <a:cubicBezTo>
                    <a:pt x="0" y="104"/>
                    <a:pt x="10" y="99"/>
                    <a:pt x="16" y="94"/>
                  </a:cubicBezTo>
                  <a:cubicBezTo>
                    <a:pt x="16" y="88"/>
                    <a:pt x="27" y="83"/>
                    <a:pt x="37" y="78"/>
                  </a:cubicBezTo>
                  <a:cubicBezTo>
                    <a:pt x="21" y="68"/>
                    <a:pt x="10" y="57"/>
                    <a:pt x="10" y="36"/>
                  </a:cubicBezTo>
                  <a:cubicBezTo>
                    <a:pt x="10" y="21"/>
                    <a:pt x="27" y="0"/>
                    <a:pt x="52" y="0"/>
                  </a:cubicBezTo>
                  <a:cubicBezTo>
                    <a:pt x="73" y="0"/>
                    <a:pt x="94" y="16"/>
                    <a:pt x="94" y="36"/>
                  </a:cubicBezTo>
                  <a:close/>
                  <a:moveTo>
                    <a:pt x="78" y="119"/>
                  </a:moveTo>
                  <a:lnTo>
                    <a:pt x="78" y="119"/>
                  </a:lnTo>
                  <a:cubicBezTo>
                    <a:pt x="78" y="99"/>
                    <a:pt x="63" y="88"/>
                    <a:pt x="42" y="78"/>
                  </a:cubicBezTo>
                  <a:cubicBezTo>
                    <a:pt x="32" y="88"/>
                    <a:pt x="21" y="99"/>
                    <a:pt x="21" y="114"/>
                  </a:cubicBezTo>
                  <a:cubicBezTo>
                    <a:pt x="21" y="135"/>
                    <a:pt x="37" y="145"/>
                    <a:pt x="52" y="145"/>
                  </a:cubicBezTo>
                  <a:cubicBezTo>
                    <a:pt x="68" y="145"/>
                    <a:pt x="78" y="135"/>
                    <a:pt x="78" y="119"/>
                  </a:cubicBezTo>
                  <a:close/>
                  <a:moveTo>
                    <a:pt x="27" y="31"/>
                  </a:moveTo>
                  <a:lnTo>
                    <a:pt x="27" y="31"/>
                  </a:lnTo>
                  <a:cubicBezTo>
                    <a:pt x="27" y="52"/>
                    <a:pt x="42" y="57"/>
                    <a:pt x="58" y="68"/>
                  </a:cubicBezTo>
                  <a:cubicBezTo>
                    <a:pt x="68" y="57"/>
                    <a:pt x="73" y="52"/>
                    <a:pt x="73" y="36"/>
                  </a:cubicBezTo>
                  <a:cubicBezTo>
                    <a:pt x="73" y="16"/>
                    <a:pt x="63" y="5"/>
                    <a:pt x="47" y="5"/>
                  </a:cubicBezTo>
                  <a:cubicBezTo>
                    <a:pt x="37" y="5"/>
                    <a:pt x="27" y="21"/>
                    <a:pt x="27" y="31"/>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7" name="Freeform 413"/>
            <p:cNvSpPr>
              <a:spLocks noChangeArrowheads="1"/>
            </p:cNvSpPr>
            <p:nvPr/>
          </p:nvSpPr>
          <p:spPr bwMode="auto">
            <a:xfrm>
              <a:off x="20958112" y="7889170"/>
              <a:ext cx="111863" cy="255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9"/>
                <a:gd name="T3" fmla="*/ 33 h 151"/>
                <a:gd name="T4" fmla="*/ 0 w 69"/>
                <a:gd name="T5" fmla="*/ 33 h 151"/>
                <a:gd name="T6" fmla="*/ 0 w 69"/>
                <a:gd name="T7" fmla="*/ 32 h 151"/>
                <a:gd name="T8" fmla="*/ 6 w 69"/>
                <a:gd name="T9" fmla="*/ 27 h 151"/>
                <a:gd name="T10" fmla="*/ 6 w 69"/>
                <a:gd name="T11" fmla="*/ 7 h 151"/>
                <a:gd name="T12" fmla="*/ 2 w 69"/>
                <a:gd name="T13" fmla="*/ 3 h 151"/>
                <a:gd name="T14" fmla="*/ 0 w 69"/>
                <a:gd name="T15" fmla="*/ 3 h 151"/>
                <a:gd name="T16" fmla="*/ 0 w 69"/>
                <a:gd name="T17" fmla="*/ 2 h 151"/>
                <a:gd name="T18" fmla="*/ 9 w 69"/>
                <a:gd name="T19" fmla="*/ 0 h 151"/>
                <a:gd name="T20" fmla="*/ 9 w 69"/>
                <a:gd name="T21" fmla="*/ 27 h 151"/>
                <a:gd name="T22" fmla="*/ 15 w 69"/>
                <a:gd name="T23" fmla="*/ 32 h 151"/>
                <a:gd name="T24" fmla="*/ 15 w 69"/>
                <a:gd name="T25" fmla="*/ 33 h 151"/>
                <a:gd name="T26" fmla="*/ 0 w 69"/>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1">
                  <a:moveTo>
                    <a:pt x="0" y="150"/>
                  </a:moveTo>
                  <a:lnTo>
                    <a:pt x="0" y="150"/>
                  </a:lnTo>
                  <a:cubicBezTo>
                    <a:pt x="0" y="145"/>
                    <a:pt x="0" y="145"/>
                    <a:pt x="0" y="145"/>
                  </a:cubicBezTo>
                  <a:cubicBezTo>
                    <a:pt x="20" y="145"/>
                    <a:pt x="26" y="140"/>
                    <a:pt x="26" y="124"/>
                  </a:cubicBezTo>
                  <a:cubicBezTo>
                    <a:pt x="26" y="31"/>
                    <a:pt x="26" y="31"/>
                    <a:pt x="26" y="31"/>
                  </a:cubicBezTo>
                  <a:cubicBezTo>
                    <a:pt x="26" y="21"/>
                    <a:pt x="20" y="16"/>
                    <a:pt x="10" y="16"/>
                  </a:cubicBezTo>
                  <a:cubicBezTo>
                    <a:pt x="0" y="16"/>
                    <a:pt x="0" y="16"/>
                    <a:pt x="0" y="16"/>
                  </a:cubicBezTo>
                  <a:cubicBezTo>
                    <a:pt x="0" y="11"/>
                    <a:pt x="0" y="11"/>
                    <a:pt x="0" y="11"/>
                  </a:cubicBezTo>
                  <a:cubicBezTo>
                    <a:pt x="15" y="11"/>
                    <a:pt x="31" y="5"/>
                    <a:pt x="42" y="0"/>
                  </a:cubicBezTo>
                  <a:cubicBezTo>
                    <a:pt x="42" y="124"/>
                    <a:pt x="42" y="124"/>
                    <a:pt x="42" y="124"/>
                  </a:cubicBezTo>
                  <a:cubicBezTo>
                    <a:pt x="42" y="140"/>
                    <a:pt x="47" y="145"/>
                    <a:pt x="68" y="145"/>
                  </a:cubicBezTo>
                  <a:cubicBezTo>
                    <a:pt x="68" y="150"/>
                    <a:pt x="68" y="150"/>
                    <a:pt x="68" y="150"/>
                  </a:cubicBezTo>
                  <a:lnTo>
                    <a:pt x="0" y="150"/>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8" name="Freeform 414"/>
            <p:cNvSpPr>
              <a:spLocks noChangeArrowheads="1"/>
            </p:cNvSpPr>
            <p:nvPr/>
          </p:nvSpPr>
          <p:spPr bwMode="auto">
            <a:xfrm>
              <a:off x="21133897" y="7889170"/>
              <a:ext cx="167795" cy="26366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78 0 0"/>
                <a:gd name="G22" fmla="+- 52 0 0"/>
                <a:gd name="G23" fmla="+- 26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2 h 156"/>
                <a:gd name="T2" fmla="*/ 22 w 100"/>
                <a:gd name="T3" fmla="*/ 12 h 156"/>
                <a:gd name="T4" fmla="*/ 9 w 100"/>
                <a:gd name="T5" fmla="*/ 33 h 156"/>
                <a:gd name="T6" fmla="*/ 1 w 100"/>
                <a:gd name="T7" fmla="*/ 34 h 156"/>
                <a:gd name="T8" fmla="*/ 1 w 100"/>
                <a:gd name="T9" fmla="*/ 33 h 156"/>
                <a:gd name="T10" fmla="*/ 16 w 100"/>
                <a:gd name="T11" fmla="*/ 18 h 156"/>
                <a:gd name="T12" fmla="*/ 13 w 100"/>
                <a:gd name="T13" fmla="*/ 19 h 156"/>
                <a:gd name="T14" fmla="*/ 10 w 100"/>
                <a:gd name="T15" fmla="*/ 20 h 156"/>
                <a:gd name="T16" fmla="*/ 0 w 100"/>
                <a:gd name="T17" fmla="*/ 11 h 156"/>
                <a:gd name="T18" fmla="*/ 12 w 100"/>
                <a:gd name="T19" fmla="*/ 0 h 156"/>
                <a:gd name="T20" fmla="*/ 22 w 100"/>
                <a:gd name="T21" fmla="*/ 12 h 156"/>
                <a:gd name="T22" fmla="*/ 5 w 100"/>
                <a:gd name="T23" fmla="*/ 9 h 156"/>
                <a:gd name="T24" fmla="*/ 5 w 100"/>
                <a:gd name="T25" fmla="*/ 9 h 156"/>
                <a:gd name="T26" fmla="*/ 12 w 100"/>
                <a:gd name="T27" fmla="*/ 18 h 156"/>
                <a:gd name="T28" fmla="*/ 17 w 100"/>
                <a:gd name="T29" fmla="*/ 16 h 156"/>
                <a:gd name="T30" fmla="*/ 17 w 100"/>
                <a:gd name="T31" fmla="*/ 12 h 156"/>
                <a:gd name="T32" fmla="*/ 10 w 100"/>
                <a:gd name="T33" fmla="*/ 1 h 156"/>
                <a:gd name="T34" fmla="*/ 5 w 100"/>
                <a:gd name="T35" fmla="*/ 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57"/>
                  </a:moveTo>
                  <a:lnTo>
                    <a:pt x="99" y="57"/>
                  </a:lnTo>
                  <a:cubicBezTo>
                    <a:pt x="99" y="104"/>
                    <a:pt x="73" y="135"/>
                    <a:pt x="41" y="150"/>
                  </a:cubicBezTo>
                  <a:cubicBezTo>
                    <a:pt x="26" y="155"/>
                    <a:pt x="16" y="155"/>
                    <a:pt x="6" y="155"/>
                  </a:cubicBezTo>
                  <a:cubicBezTo>
                    <a:pt x="6" y="150"/>
                    <a:pt x="6" y="150"/>
                    <a:pt x="6" y="150"/>
                  </a:cubicBezTo>
                  <a:cubicBezTo>
                    <a:pt x="41" y="145"/>
                    <a:pt x="68" y="119"/>
                    <a:pt x="73" y="83"/>
                  </a:cubicBezTo>
                  <a:cubicBezTo>
                    <a:pt x="58" y="88"/>
                    <a:pt x="58" y="88"/>
                    <a:pt x="58" y="88"/>
                  </a:cubicBezTo>
                  <a:cubicBezTo>
                    <a:pt x="53" y="94"/>
                    <a:pt x="47" y="94"/>
                    <a:pt x="47" y="94"/>
                  </a:cubicBezTo>
                  <a:cubicBezTo>
                    <a:pt x="21" y="94"/>
                    <a:pt x="0" y="78"/>
                    <a:pt x="0" y="52"/>
                  </a:cubicBezTo>
                  <a:cubicBezTo>
                    <a:pt x="0" y="26"/>
                    <a:pt x="21" y="0"/>
                    <a:pt x="53" y="0"/>
                  </a:cubicBezTo>
                  <a:cubicBezTo>
                    <a:pt x="83" y="0"/>
                    <a:pt x="99" y="26"/>
                    <a:pt x="99" y="57"/>
                  </a:cubicBezTo>
                  <a:close/>
                  <a:moveTo>
                    <a:pt x="21" y="41"/>
                  </a:moveTo>
                  <a:lnTo>
                    <a:pt x="21" y="41"/>
                  </a:lnTo>
                  <a:cubicBezTo>
                    <a:pt x="21" y="63"/>
                    <a:pt x="36" y="83"/>
                    <a:pt x="53" y="83"/>
                  </a:cubicBezTo>
                  <a:cubicBezTo>
                    <a:pt x="63" y="83"/>
                    <a:pt x="73" y="78"/>
                    <a:pt x="78" y="73"/>
                  </a:cubicBezTo>
                  <a:cubicBezTo>
                    <a:pt x="78" y="68"/>
                    <a:pt x="78" y="63"/>
                    <a:pt x="78" y="57"/>
                  </a:cubicBezTo>
                  <a:cubicBezTo>
                    <a:pt x="78" y="36"/>
                    <a:pt x="73" y="5"/>
                    <a:pt x="47" y="5"/>
                  </a:cubicBezTo>
                  <a:cubicBezTo>
                    <a:pt x="31" y="5"/>
                    <a:pt x="21" y="26"/>
                    <a:pt x="21" y="41"/>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9" name="Freeform 415"/>
            <p:cNvSpPr>
              <a:spLocks noChangeArrowheads="1"/>
            </p:cNvSpPr>
            <p:nvPr/>
          </p:nvSpPr>
          <p:spPr bwMode="auto">
            <a:xfrm>
              <a:off x="21757134" y="7889170"/>
              <a:ext cx="159805" cy="255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6 256 1"/>
                <a:gd name="T3" fmla="*/ 0 256 1"/>
                <a:gd name="G24" fmla="+- 0 T2 T3"/>
                <a:gd name="G25" fmla="cos G23 G24"/>
                <a:gd name="G26" fmla="+- 36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1"/>
                <a:gd name="T6" fmla="*/ 21 w 99"/>
                <a:gd name="T7" fmla="*/ 26 h 151"/>
                <a:gd name="T8" fmla="*/ 19 w 99"/>
                <a:gd name="T9" fmla="*/ 33 h 151"/>
                <a:gd name="T10" fmla="*/ 0 w 99"/>
                <a:gd name="T11" fmla="*/ 33 h 151"/>
                <a:gd name="T12" fmla="*/ 0 w 99"/>
                <a:gd name="T13" fmla="*/ 32 h 151"/>
                <a:gd name="T14" fmla="*/ 8 w 99"/>
                <a:gd name="T15" fmla="*/ 23 h 151"/>
                <a:gd name="T16" fmla="*/ 14 w 99"/>
                <a:gd name="T17" fmla="*/ 10 h 151"/>
                <a:gd name="T18" fmla="*/ 8 w 99"/>
                <a:gd name="T19" fmla="*/ 3 h 151"/>
                <a:gd name="T20" fmla="*/ 1 w 99"/>
                <a:gd name="T21" fmla="*/ 8 h 151"/>
                <a:gd name="T22" fmla="*/ 0 w 99"/>
                <a:gd name="T23" fmla="*/ 7 h 151"/>
                <a:gd name="T24" fmla="*/ 3 w 99"/>
                <a:gd name="T25" fmla="*/ 3 h 151"/>
                <a:gd name="T26" fmla="*/ 10 w 99"/>
                <a:gd name="T27" fmla="*/ 0 h 151"/>
                <a:gd name="T28" fmla="*/ 19 w 99"/>
                <a:gd name="T29" fmla="*/ 9 h 151"/>
                <a:gd name="T30" fmla="*/ 12 w 99"/>
                <a:gd name="T31" fmla="*/ 22 h 151"/>
                <a:gd name="T32" fmla="*/ 4 w 99"/>
                <a:gd name="T33" fmla="*/ 30 h 151"/>
                <a:gd name="T34" fmla="*/ 14 w 99"/>
                <a:gd name="T35" fmla="*/ 30 h 151"/>
                <a:gd name="T36" fmla="*/ 19 w 99"/>
                <a:gd name="T37" fmla="*/ 26 h 151"/>
                <a:gd name="T38" fmla="*/ 21 w 99"/>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1">
                  <a:moveTo>
                    <a:pt x="98" y="119"/>
                  </a:moveTo>
                  <a:lnTo>
                    <a:pt x="98" y="119"/>
                  </a:lnTo>
                  <a:cubicBezTo>
                    <a:pt x="93" y="130"/>
                    <a:pt x="93" y="140"/>
                    <a:pt x="88" y="150"/>
                  </a:cubicBezTo>
                  <a:cubicBezTo>
                    <a:pt x="0" y="150"/>
                    <a:pt x="0" y="150"/>
                    <a:pt x="0" y="150"/>
                  </a:cubicBezTo>
                  <a:cubicBezTo>
                    <a:pt x="0" y="145"/>
                    <a:pt x="0" y="145"/>
                    <a:pt x="0" y="145"/>
                  </a:cubicBezTo>
                  <a:cubicBezTo>
                    <a:pt x="10" y="135"/>
                    <a:pt x="25" y="119"/>
                    <a:pt x="36" y="104"/>
                  </a:cubicBezTo>
                  <a:cubicBezTo>
                    <a:pt x="51" y="88"/>
                    <a:pt x="66" y="68"/>
                    <a:pt x="66" y="47"/>
                  </a:cubicBezTo>
                  <a:cubicBezTo>
                    <a:pt x="66" y="26"/>
                    <a:pt x="56" y="16"/>
                    <a:pt x="36" y="16"/>
                  </a:cubicBezTo>
                  <a:cubicBezTo>
                    <a:pt x="20" y="16"/>
                    <a:pt x="10" y="26"/>
                    <a:pt x="5" y="36"/>
                  </a:cubicBezTo>
                  <a:cubicBezTo>
                    <a:pt x="0" y="31"/>
                    <a:pt x="0" y="31"/>
                    <a:pt x="0" y="31"/>
                  </a:cubicBezTo>
                  <a:cubicBezTo>
                    <a:pt x="15" y="16"/>
                    <a:pt x="15" y="16"/>
                    <a:pt x="15" y="16"/>
                  </a:cubicBezTo>
                  <a:cubicBezTo>
                    <a:pt x="20" y="5"/>
                    <a:pt x="30" y="0"/>
                    <a:pt x="46" y="0"/>
                  </a:cubicBezTo>
                  <a:cubicBezTo>
                    <a:pt x="66" y="0"/>
                    <a:pt x="88" y="16"/>
                    <a:pt x="88" y="41"/>
                  </a:cubicBezTo>
                  <a:cubicBezTo>
                    <a:pt x="88" y="63"/>
                    <a:pt x="78" y="73"/>
                    <a:pt x="56" y="99"/>
                  </a:cubicBezTo>
                  <a:cubicBezTo>
                    <a:pt x="20" y="135"/>
                    <a:pt x="20" y="135"/>
                    <a:pt x="20" y="135"/>
                  </a:cubicBezTo>
                  <a:cubicBezTo>
                    <a:pt x="66" y="135"/>
                    <a:pt x="66" y="135"/>
                    <a:pt x="66" y="135"/>
                  </a:cubicBezTo>
                  <a:cubicBezTo>
                    <a:pt x="78" y="135"/>
                    <a:pt x="83" y="135"/>
                    <a:pt x="88"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0" name="Freeform 416"/>
            <p:cNvSpPr>
              <a:spLocks noChangeArrowheads="1"/>
            </p:cNvSpPr>
            <p:nvPr/>
          </p:nvSpPr>
          <p:spPr bwMode="auto">
            <a:xfrm>
              <a:off x="21964879" y="7889170"/>
              <a:ext cx="159805" cy="263665"/>
            </a:xfrm>
            <a:custGeom>
              <a:avLst/>
              <a:gdLst>
                <a:gd name="G0" fmla="+- 1 0 0"/>
                <a:gd name="G1" fmla="+- 1 0 0"/>
                <a:gd name="G2" fmla="+- 1 0 0"/>
                <a:gd name="G3" fmla="+- 1 0 0"/>
                <a:gd name="G4" fmla="+- 1 0 0"/>
                <a:gd name="G5" fmla="*/ 1 0 0"/>
                <a:gd name="G6" fmla="+- 114 0 0"/>
                <a:gd name="G7" fmla="+- 78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1 w 99"/>
                <a:gd name="T1" fmla="*/ 17 h 156"/>
                <a:gd name="T2" fmla="*/ 21 w 99"/>
                <a:gd name="T3" fmla="*/ 17 h 156"/>
                <a:gd name="T4" fmla="*/ 11 w 99"/>
                <a:gd name="T5" fmla="*/ 34 h 156"/>
                <a:gd name="T6" fmla="*/ 0 w 99"/>
                <a:gd name="T7" fmla="*/ 17 h 156"/>
                <a:gd name="T8" fmla="*/ 11 w 99"/>
                <a:gd name="T9" fmla="*/ 0 h 156"/>
                <a:gd name="T10" fmla="*/ 21 w 99"/>
                <a:gd name="T11" fmla="*/ 17 h 156"/>
                <a:gd name="T12" fmla="*/ 4 w 99"/>
                <a:gd name="T13" fmla="*/ 17 h 156"/>
                <a:gd name="T14" fmla="*/ 4 w 99"/>
                <a:gd name="T15" fmla="*/ 17 h 156"/>
                <a:gd name="T16" fmla="*/ 11 w 99"/>
                <a:gd name="T17" fmla="*/ 32 h 156"/>
                <a:gd name="T18" fmla="*/ 16 w 99"/>
                <a:gd name="T19" fmla="*/ 17 h 156"/>
                <a:gd name="T20" fmla="*/ 11 w 99"/>
                <a:gd name="T21" fmla="*/ 1 h 156"/>
                <a:gd name="T22" fmla="*/ 4 w 99"/>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56">
                  <a:moveTo>
                    <a:pt x="98" y="78"/>
                  </a:moveTo>
                  <a:lnTo>
                    <a:pt x="98" y="78"/>
                  </a:lnTo>
                  <a:cubicBezTo>
                    <a:pt x="98" y="114"/>
                    <a:pt x="88" y="155"/>
                    <a:pt x="52" y="155"/>
                  </a:cubicBezTo>
                  <a:cubicBezTo>
                    <a:pt x="15" y="155"/>
                    <a:pt x="0" y="114"/>
                    <a:pt x="0" y="78"/>
                  </a:cubicBezTo>
                  <a:cubicBezTo>
                    <a:pt x="0" y="41"/>
                    <a:pt x="15" y="0"/>
                    <a:pt x="52" y="0"/>
                  </a:cubicBezTo>
                  <a:cubicBezTo>
                    <a:pt x="88" y="0"/>
                    <a:pt x="98" y="41"/>
                    <a:pt x="98" y="78"/>
                  </a:cubicBezTo>
                  <a:close/>
                  <a:moveTo>
                    <a:pt x="20" y="78"/>
                  </a:moveTo>
                  <a:lnTo>
                    <a:pt x="20" y="78"/>
                  </a:lnTo>
                  <a:cubicBezTo>
                    <a:pt x="20" y="109"/>
                    <a:pt x="30" y="145"/>
                    <a:pt x="52" y="145"/>
                  </a:cubicBezTo>
                  <a:cubicBezTo>
                    <a:pt x="72" y="145"/>
                    <a:pt x="77" y="109"/>
                    <a:pt x="77" y="78"/>
                  </a:cubicBezTo>
                  <a:cubicBezTo>
                    <a:pt x="77" y="41"/>
                    <a:pt x="72" y="5"/>
                    <a:pt x="52" y="5"/>
                  </a:cubicBezTo>
                  <a:cubicBezTo>
                    <a:pt x="25" y="5"/>
                    <a:pt x="20" y="41"/>
                    <a:pt x="20" y="78"/>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1" name="Freeform 417"/>
            <p:cNvSpPr>
              <a:spLocks noChangeArrowheads="1"/>
            </p:cNvSpPr>
            <p:nvPr/>
          </p:nvSpPr>
          <p:spPr bwMode="auto">
            <a:xfrm>
              <a:off x="16787221" y="8624233"/>
              <a:ext cx="15980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2"/>
                <a:gd name="T4" fmla="*/ 21 w 99"/>
                <a:gd name="T5" fmla="*/ 26 h 152"/>
                <a:gd name="T6" fmla="*/ 20 w 99"/>
                <a:gd name="T7" fmla="*/ 33 h 152"/>
                <a:gd name="T8" fmla="*/ 0 w 99"/>
                <a:gd name="T9" fmla="*/ 33 h 152"/>
                <a:gd name="T10" fmla="*/ 0 w 99"/>
                <a:gd name="T11" fmla="*/ 32 h 152"/>
                <a:gd name="T12" fmla="*/ 9 w 99"/>
                <a:gd name="T13" fmla="*/ 23 h 152"/>
                <a:gd name="T14" fmla="*/ 14 w 99"/>
                <a:gd name="T15" fmla="*/ 10 h 152"/>
                <a:gd name="T16" fmla="*/ 9 w 99"/>
                <a:gd name="T17" fmla="*/ 3 h 152"/>
                <a:gd name="T18" fmla="*/ 2 w 99"/>
                <a:gd name="T19" fmla="*/ 8 h 152"/>
                <a:gd name="T20" fmla="*/ 1 w 99"/>
                <a:gd name="T21" fmla="*/ 7 h 152"/>
                <a:gd name="T22" fmla="*/ 3 w 99"/>
                <a:gd name="T23" fmla="*/ 2 h 152"/>
                <a:gd name="T24" fmla="*/ 11 w 99"/>
                <a:gd name="T25" fmla="*/ 0 h 152"/>
                <a:gd name="T26" fmla="*/ 19 w 99"/>
                <a:gd name="T27" fmla="*/ 8 h 152"/>
                <a:gd name="T28" fmla="*/ 12 w 99"/>
                <a:gd name="T29" fmla="*/ 21 h 152"/>
                <a:gd name="T30" fmla="*/ 6 w 99"/>
                <a:gd name="T31" fmla="*/ 30 h 152"/>
                <a:gd name="T32" fmla="*/ 14 w 99"/>
                <a:gd name="T33" fmla="*/ 30 h 152"/>
                <a:gd name="T34" fmla="*/ 20 w 99"/>
                <a:gd name="T35" fmla="*/ 26 h 152"/>
                <a:gd name="T36" fmla="*/ 21 w 99"/>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2">
                  <a:moveTo>
                    <a:pt x="98" y="119"/>
                  </a:moveTo>
                  <a:lnTo>
                    <a:pt x="98" y="119"/>
                  </a:lnTo>
                  <a:cubicBezTo>
                    <a:pt x="98" y="130"/>
                    <a:pt x="93" y="141"/>
                    <a:pt x="93" y="151"/>
                  </a:cubicBezTo>
                  <a:cubicBezTo>
                    <a:pt x="0" y="151"/>
                    <a:pt x="0" y="151"/>
                    <a:pt x="0" y="151"/>
                  </a:cubicBezTo>
                  <a:cubicBezTo>
                    <a:pt x="0" y="146"/>
                    <a:pt x="0" y="146"/>
                    <a:pt x="0" y="146"/>
                  </a:cubicBezTo>
                  <a:cubicBezTo>
                    <a:pt x="15" y="130"/>
                    <a:pt x="26" y="119"/>
                    <a:pt x="42" y="104"/>
                  </a:cubicBezTo>
                  <a:cubicBezTo>
                    <a:pt x="57" y="88"/>
                    <a:pt x="67" y="68"/>
                    <a:pt x="67" y="47"/>
                  </a:cubicBezTo>
                  <a:cubicBezTo>
                    <a:pt x="67" y="26"/>
                    <a:pt x="57" y="16"/>
                    <a:pt x="42" y="16"/>
                  </a:cubicBezTo>
                  <a:cubicBezTo>
                    <a:pt x="26" y="16"/>
                    <a:pt x="15" y="26"/>
                    <a:pt x="10" y="37"/>
                  </a:cubicBezTo>
                  <a:cubicBezTo>
                    <a:pt x="5" y="32"/>
                    <a:pt x="5" y="32"/>
                    <a:pt x="5" y="32"/>
                  </a:cubicBezTo>
                  <a:cubicBezTo>
                    <a:pt x="15" y="11"/>
                    <a:pt x="15" y="11"/>
                    <a:pt x="15" y="11"/>
                  </a:cubicBezTo>
                  <a:cubicBezTo>
                    <a:pt x="26" y="5"/>
                    <a:pt x="37" y="0"/>
                    <a:pt x="52" y="0"/>
                  </a:cubicBezTo>
                  <a:cubicBezTo>
                    <a:pt x="72" y="0"/>
                    <a:pt x="88" y="16"/>
                    <a:pt x="88" y="37"/>
                  </a:cubicBezTo>
                  <a:cubicBezTo>
                    <a:pt x="88" y="58"/>
                    <a:pt x="83" y="73"/>
                    <a:pt x="57" y="99"/>
                  </a:cubicBezTo>
                  <a:cubicBezTo>
                    <a:pt x="26" y="136"/>
                    <a:pt x="26" y="136"/>
                    <a:pt x="26" y="136"/>
                  </a:cubicBezTo>
                  <a:cubicBezTo>
                    <a:pt x="67" y="136"/>
                    <a:pt x="67" y="136"/>
                    <a:pt x="67" y="136"/>
                  </a:cubicBezTo>
                  <a:cubicBezTo>
                    <a:pt x="83" y="136"/>
                    <a:pt x="83" y="136"/>
                    <a:pt x="93"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2" name="Freeform 418"/>
            <p:cNvSpPr>
              <a:spLocks noChangeArrowheads="1"/>
            </p:cNvSpPr>
            <p:nvPr/>
          </p:nvSpPr>
          <p:spPr bwMode="auto">
            <a:xfrm>
              <a:off x="17034918" y="8624233"/>
              <a:ext cx="103873" cy="255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2 h 152"/>
                <a:gd name="T8" fmla="*/ 5 w 68"/>
                <a:gd name="T9" fmla="*/ 27 h 152"/>
                <a:gd name="T10" fmla="*/ 5 w 68"/>
                <a:gd name="T11" fmla="*/ 7 h 152"/>
                <a:gd name="T12" fmla="*/ 2 w 68"/>
                <a:gd name="T13" fmla="*/ 3 h 152"/>
                <a:gd name="T14" fmla="*/ 0 w 68"/>
                <a:gd name="T15" fmla="*/ 3 h 152"/>
                <a:gd name="T16" fmla="*/ 0 w 68"/>
                <a:gd name="T17" fmla="*/ 2 h 152"/>
                <a:gd name="T18" fmla="*/ 8 w 68"/>
                <a:gd name="T19" fmla="*/ 0 h 152"/>
                <a:gd name="T20" fmla="*/ 8 w 68"/>
                <a:gd name="T21" fmla="*/ 27 h 152"/>
                <a:gd name="T22" fmla="*/ 14 w 68"/>
                <a:gd name="T23" fmla="*/ 32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6"/>
                    <a:pt x="0" y="146"/>
                    <a:pt x="0" y="146"/>
                  </a:cubicBezTo>
                  <a:cubicBezTo>
                    <a:pt x="20" y="146"/>
                    <a:pt x="26" y="141"/>
                    <a:pt x="26" y="124"/>
                  </a:cubicBezTo>
                  <a:cubicBezTo>
                    <a:pt x="26" y="32"/>
                    <a:pt x="26" y="32"/>
                    <a:pt x="26" y="32"/>
                  </a:cubicBezTo>
                  <a:cubicBezTo>
                    <a:pt x="26" y="16"/>
                    <a:pt x="20" y="16"/>
                    <a:pt x="10" y="16"/>
                  </a:cubicBezTo>
                  <a:cubicBezTo>
                    <a:pt x="0" y="16"/>
                    <a:pt x="0" y="16"/>
                    <a:pt x="0" y="16"/>
                  </a:cubicBezTo>
                  <a:cubicBezTo>
                    <a:pt x="0" y="11"/>
                    <a:pt x="0" y="11"/>
                    <a:pt x="0" y="11"/>
                  </a:cubicBezTo>
                  <a:cubicBezTo>
                    <a:pt x="15" y="5"/>
                    <a:pt x="31" y="5"/>
                    <a:pt x="41" y="0"/>
                  </a:cubicBezTo>
                  <a:cubicBezTo>
                    <a:pt x="41" y="124"/>
                    <a:pt x="41" y="124"/>
                    <a:pt x="41" y="124"/>
                  </a:cubicBezTo>
                  <a:cubicBezTo>
                    <a:pt x="41" y="141"/>
                    <a:pt x="46" y="146"/>
                    <a:pt x="67" y="146"/>
                  </a:cubicBezTo>
                  <a:cubicBezTo>
                    <a:pt x="67" y="151"/>
                    <a:pt x="67" y="151"/>
                    <a:pt x="67"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3" name="Freeform 419"/>
            <p:cNvSpPr>
              <a:spLocks noChangeArrowheads="1"/>
            </p:cNvSpPr>
            <p:nvPr/>
          </p:nvSpPr>
          <p:spPr bwMode="auto">
            <a:xfrm>
              <a:off x="17610212" y="8624233"/>
              <a:ext cx="15980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2"/>
                <a:gd name="T4" fmla="*/ 21 w 99"/>
                <a:gd name="T5" fmla="*/ 26 h 152"/>
                <a:gd name="T6" fmla="*/ 20 w 99"/>
                <a:gd name="T7" fmla="*/ 33 h 152"/>
                <a:gd name="T8" fmla="*/ 0 w 99"/>
                <a:gd name="T9" fmla="*/ 33 h 152"/>
                <a:gd name="T10" fmla="*/ 0 w 99"/>
                <a:gd name="T11" fmla="*/ 32 h 152"/>
                <a:gd name="T12" fmla="*/ 9 w 99"/>
                <a:gd name="T13" fmla="*/ 23 h 152"/>
                <a:gd name="T14" fmla="*/ 15 w 99"/>
                <a:gd name="T15" fmla="*/ 10 h 152"/>
                <a:gd name="T16" fmla="*/ 9 w 99"/>
                <a:gd name="T17" fmla="*/ 3 h 152"/>
                <a:gd name="T18" fmla="*/ 2 w 99"/>
                <a:gd name="T19" fmla="*/ 8 h 152"/>
                <a:gd name="T20" fmla="*/ 1 w 99"/>
                <a:gd name="T21" fmla="*/ 7 h 152"/>
                <a:gd name="T22" fmla="*/ 3 w 99"/>
                <a:gd name="T23" fmla="*/ 2 h 152"/>
                <a:gd name="T24" fmla="*/ 11 w 99"/>
                <a:gd name="T25" fmla="*/ 0 h 152"/>
                <a:gd name="T26" fmla="*/ 19 w 99"/>
                <a:gd name="T27" fmla="*/ 8 h 152"/>
                <a:gd name="T28" fmla="*/ 12 w 99"/>
                <a:gd name="T29" fmla="*/ 21 h 152"/>
                <a:gd name="T30" fmla="*/ 6 w 99"/>
                <a:gd name="T31" fmla="*/ 30 h 152"/>
                <a:gd name="T32" fmla="*/ 14 w 99"/>
                <a:gd name="T33" fmla="*/ 30 h 152"/>
                <a:gd name="T34" fmla="*/ 20 w 99"/>
                <a:gd name="T35" fmla="*/ 26 h 152"/>
                <a:gd name="T36" fmla="*/ 21 w 99"/>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2">
                  <a:moveTo>
                    <a:pt x="98" y="119"/>
                  </a:moveTo>
                  <a:lnTo>
                    <a:pt x="98" y="119"/>
                  </a:lnTo>
                  <a:cubicBezTo>
                    <a:pt x="98" y="130"/>
                    <a:pt x="93" y="141"/>
                    <a:pt x="93" y="151"/>
                  </a:cubicBezTo>
                  <a:cubicBezTo>
                    <a:pt x="0" y="151"/>
                    <a:pt x="0" y="151"/>
                    <a:pt x="0" y="151"/>
                  </a:cubicBezTo>
                  <a:cubicBezTo>
                    <a:pt x="0" y="146"/>
                    <a:pt x="0" y="146"/>
                    <a:pt x="0" y="146"/>
                  </a:cubicBezTo>
                  <a:cubicBezTo>
                    <a:pt x="15" y="130"/>
                    <a:pt x="26" y="119"/>
                    <a:pt x="42" y="104"/>
                  </a:cubicBezTo>
                  <a:cubicBezTo>
                    <a:pt x="57" y="88"/>
                    <a:pt x="73" y="68"/>
                    <a:pt x="73" y="47"/>
                  </a:cubicBezTo>
                  <a:cubicBezTo>
                    <a:pt x="73" y="26"/>
                    <a:pt x="57" y="16"/>
                    <a:pt x="42" y="16"/>
                  </a:cubicBezTo>
                  <a:cubicBezTo>
                    <a:pt x="26" y="16"/>
                    <a:pt x="15" y="26"/>
                    <a:pt x="10" y="37"/>
                  </a:cubicBezTo>
                  <a:cubicBezTo>
                    <a:pt x="5" y="32"/>
                    <a:pt x="5" y="32"/>
                    <a:pt x="5" y="32"/>
                  </a:cubicBezTo>
                  <a:cubicBezTo>
                    <a:pt x="15" y="11"/>
                    <a:pt x="15" y="11"/>
                    <a:pt x="15" y="11"/>
                  </a:cubicBezTo>
                  <a:cubicBezTo>
                    <a:pt x="26" y="5"/>
                    <a:pt x="37" y="0"/>
                    <a:pt x="52" y="0"/>
                  </a:cubicBezTo>
                  <a:cubicBezTo>
                    <a:pt x="73" y="0"/>
                    <a:pt x="88" y="16"/>
                    <a:pt x="88" y="37"/>
                  </a:cubicBezTo>
                  <a:cubicBezTo>
                    <a:pt x="88" y="58"/>
                    <a:pt x="83" y="73"/>
                    <a:pt x="57" y="99"/>
                  </a:cubicBezTo>
                  <a:cubicBezTo>
                    <a:pt x="26" y="136"/>
                    <a:pt x="26" y="136"/>
                    <a:pt x="26" y="136"/>
                  </a:cubicBezTo>
                  <a:cubicBezTo>
                    <a:pt x="67" y="136"/>
                    <a:pt x="67" y="136"/>
                    <a:pt x="67" y="136"/>
                  </a:cubicBezTo>
                  <a:cubicBezTo>
                    <a:pt x="83" y="136"/>
                    <a:pt x="83" y="136"/>
                    <a:pt x="93" y="119"/>
                  </a:cubicBezTo>
                  <a:lnTo>
                    <a:pt x="98" y="119"/>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4" name="Freeform 420"/>
            <p:cNvSpPr>
              <a:spLocks noChangeArrowheads="1"/>
            </p:cNvSpPr>
            <p:nvPr/>
          </p:nvSpPr>
          <p:spPr bwMode="auto">
            <a:xfrm>
              <a:off x="17825949" y="8624233"/>
              <a:ext cx="16779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2 0 0"/>
                <a:gd name="G24" fmla="+- 32 0 0"/>
                <a:gd name="G25" fmla="+- 32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2"/>
                <a:gd name="T2" fmla="*/ 22 w 100"/>
                <a:gd name="T3" fmla="*/ 26 h 152"/>
                <a:gd name="T4" fmla="*/ 20 w 100"/>
                <a:gd name="T5" fmla="*/ 33 h 152"/>
                <a:gd name="T6" fmla="*/ 0 w 100"/>
                <a:gd name="T7" fmla="*/ 33 h 152"/>
                <a:gd name="T8" fmla="*/ 0 w 100"/>
                <a:gd name="T9" fmla="*/ 32 h 152"/>
                <a:gd name="T10" fmla="*/ 8 w 100"/>
                <a:gd name="T11" fmla="*/ 23 h 152"/>
                <a:gd name="T12" fmla="*/ 15 w 100"/>
                <a:gd name="T13" fmla="*/ 10 h 152"/>
                <a:gd name="T14" fmla="*/ 8 w 100"/>
                <a:gd name="T15" fmla="*/ 3 h 152"/>
                <a:gd name="T16" fmla="*/ 1 w 100"/>
                <a:gd name="T17" fmla="*/ 8 h 152"/>
                <a:gd name="T18" fmla="*/ 0 w 100"/>
                <a:gd name="T19" fmla="*/ 7 h 152"/>
                <a:gd name="T20" fmla="*/ 4 w 100"/>
                <a:gd name="T21" fmla="*/ 2 h 152"/>
                <a:gd name="T22" fmla="*/ 10 w 100"/>
                <a:gd name="T23" fmla="*/ 0 h 152"/>
                <a:gd name="T24" fmla="*/ 20 w 100"/>
                <a:gd name="T25" fmla="*/ 8 h 152"/>
                <a:gd name="T26" fmla="*/ 13 w 100"/>
                <a:gd name="T27" fmla="*/ 21 h 152"/>
                <a:gd name="T28" fmla="*/ 5 w 100"/>
                <a:gd name="T29" fmla="*/ 30 h 152"/>
                <a:gd name="T30" fmla="*/ 15 w 100"/>
                <a:gd name="T31" fmla="*/ 30 h 152"/>
                <a:gd name="T32" fmla="*/ 20 w 100"/>
                <a:gd name="T33" fmla="*/ 26 h 152"/>
                <a:gd name="T34" fmla="*/ 22 w 100"/>
                <a:gd name="T35"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2">
                  <a:moveTo>
                    <a:pt x="99" y="119"/>
                  </a:moveTo>
                  <a:lnTo>
                    <a:pt x="99" y="119"/>
                  </a:lnTo>
                  <a:cubicBezTo>
                    <a:pt x="94" y="130"/>
                    <a:pt x="94" y="141"/>
                    <a:pt x="89" y="151"/>
                  </a:cubicBezTo>
                  <a:cubicBezTo>
                    <a:pt x="0" y="151"/>
                    <a:pt x="0" y="151"/>
                    <a:pt x="0" y="151"/>
                  </a:cubicBezTo>
                  <a:cubicBezTo>
                    <a:pt x="0" y="146"/>
                    <a:pt x="0" y="146"/>
                    <a:pt x="0" y="146"/>
                  </a:cubicBezTo>
                  <a:cubicBezTo>
                    <a:pt x="11" y="130"/>
                    <a:pt x="26" y="119"/>
                    <a:pt x="37" y="104"/>
                  </a:cubicBezTo>
                  <a:cubicBezTo>
                    <a:pt x="52" y="88"/>
                    <a:pt x="67" y="68"/>
                    <a:pt x="67" y="47"/>
                  </a:cubicBezTo>
                  <a:cubicBezTo>
                    <a:pt x="67" y="26"/>
                    <a:pt x="57" y="16"/>
                    <a:pt x="37" y="16"/>
                  </a:cubicBezTo>
                  <a:cubicBezTo>
                    <a:pt x="21" y="16"/>
                    <a:pt x="11" y="26"/>
                    <a:pt x="6" y="37"/>
                  </a:cubicBezTo>
                  <a:cubicBezTo>
                    <a:pt x="0" y="32"/>
                    <a:pt x="0" y="32"/>
                    <a:pt x="0" y="32"/>
                  </a:cubicBezTo>
                  <a:cubicBezTo>
                    <a:pt x="16" y="11"/>
                    <a:pt x="16" y="11"/>
                    <a:pt x="16" y="11"/>
                  </a:cubicBezTo>
                  <a:cubicBezTo>
                    <a:pt x="21" y="5"/>
                    <a:pt x="31" y="0"/>
                    <a:pt x="47" y="0"/>
                  </a:cubicBezTo>
                  <a:cubicBezTo>
                    <a:pt x="67" y="0"/>
                    <a:pt x="89" y="16"/>
                    <a:pt x="89" y="37"/>
                  </a:cubicBezTo>
                  <a:cubicBezTo>
                    <a:pt x="89" y="58"/>
                    <a:pt x="78" y="73"/>
                    <a:pt x="57" y="99"/>
                  </a:cubicBezTo>
                  <a:cubicBezTo>
                    <a:pt x="21" y="136"/>
                    <a:pt x="21" y="136"/>
                    <a:pt x="21" y="136"/>
                  </a:cubicBezTo>
                  <a:cubicBezTo>
                    <a:pt x="67" y="136"/>
                    <a:pt x="67" y="136"/>
                    <a:pt x="67" y="136"/>
                  </a:cubicBezTo>
                  <a:cubicBezTo>
                    <a:pt x="78" y="136"/>
                    <a:pt x="83" y="136"/>
                    <a:pt x="89" y="119"/>
                  </a:cubicBezTo>
                  <a:lnTo>
                    <a:pt x="99" y="119"/>
                  </a:lnTo>
                </a:path>
              </a:pathLst>
            </a:custGeom>
            <a:solidFill>
              <a:schemeClr val="bg1"/>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5" name="Freeform 421"/>
            <p:cNvSpPr>
              <a:spLocks noChangeArrowheads="1"/>
            </p:cNvSpPr>
            <p:nvPr/>
          </p:nvSpPr>
          <p:spPr bwMode="auto">
            <a:xfrm>
              <a:off x="18441194" y="8624233"/>
              <a:ext cx="15980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2"/>
                <a:gd name="T4" fmla="*/ 21 w 99"/>
                <a:gd name="T5" fmla="*/ 26 h 152"/>
                <a:gd name="T6" fmla="*/ 20 w 99"/>
                <a:gd name="T7" fmla="*/ 33 h 152"/>
                <a:gd name="T8" fmla="*/ 0 w 99"/>
                <a:gd name="T9" fmla="*/ 33 h 152"/>
                <a:gd name="T10" fmla="*/ 0 w 99"/>
                <a:gd name="T11" fmla="*/ 32 h 152"/>
                <a:gd name="T12" fmla="*/ 9 w 99"/>
                <a:gd name="T13" fmla="*/ 23 h 152"/>
                <a:gd name="T14" fmla="*/ 15 w 99"/>
                <a:gd name="T15" fmla="*/ 10 h 152"/>
                <a:gd name="T16" fmla="*/ 9 w 99"/>
                <a:gd name="T17" fmla="*/ 3 h 152"/>
                <a:gd name="T18" fmla="*/ 2 w 99"/>
                <a:gd name="T19" fmla="*/ 8 h 152"/>
                <a:gd name="T20" fmla="*/ 1 w 99"/>
                <a:gd name="T21" fmla="*/ 7 h 152"/>
                <a:gd name="T22" fmla="*/ 3 w 99"/>
                <a:gd name="T23" fmla="*/ 2 h 152"/>
                <a:gd name="T24" fmla="*/ 11 w 99"/>
                <a:gd name="T25" fmla="*/ 0 h 152"/>
                <a:gd name="T26" fmla="*/ 19 w 99"/>
                <a:gd name="T27" fmla="*/ 8 h 152"/>
                <a:gd name="T28" fmla="*/ 12 w 99"/>
                <a:gd name="T29" fmla="*/ 21 h 152"/>
                <a:gd name="T30" fmla="*/ 6 w 99"/>
                <a:gd name="T31" fmla="*/ 30 h 152"/>
                <a:gd name="T32" fmla="*/ 14 w 99"/>
                <a:gd name="T33" fmla="*/ 30 h 152"/>
                <a:gd name="T34" fmla="*/ 20 w 99"/>
                <a:gd name="T35" fmla="*/ 26 h 152"/>
                <a:gd name="T36" fmla="*/ 21 w 99"/>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2">
                  <a:moveTo>
                    <a:pt x="98" y="119"/>
                  </a:moveTo>
                  <a:lnTo>
                    <a:pt x="98" y="119"/>
                  </a:lnTo>
                  <a:cubicBezTo>
                    <a:pt x="98" y="130"/>
                    <a:pt x="93" y="141"/>
                    <a:pt x="93" y="151"/>
                  </a:cubicBezTo>
                  <a:cubicBezTo>
                    <a:pt x="0" y="151"/>
                    <a:pt x="0" y="151"/>
                    <a:pt x="0" y="151"/>
                  </a:cubicBezTo>
                  <a:cubicBezTo>
                    <a:pt x="0" y="146"/>
                    <a:pt x="0" y="146"/>
                    <a:pt x="0" y="146"/>
                  </a:cubicBezTo>
                  <a:cubicBezTo>
                    <a:pt x="15" y="130"/>
                    <a:pt x="26" y="119"/>
                    <a:pt x="42" y="104"/>
                  </a:cubicBezTo>
                  <a:cubicBezTo>
                    <a:pt x="57" y="88"/>
                    <a:pt x="73" y="68"/>
                    <a:pt x="73" y="47"/>
                  </a:cubicBezTo>
                  <a:cubicBezTo>
                    <a:pt x="73" y="26"/>
                    <a:pt x="62" y="16"/>
                    <a:pt x="42" y="16"/>
                  </a:cubicBezTo>
                  <a:cubicBezTo>
                    <a:pt x="26" y="16"/>
                    <a:pt x="15" y="26"/>
                    <a:pt x="10" y="37"/>
                  </a:cubicBezTo>
                  <a:cubicBezTo>
                    <a:pt x="5" y="32"/>
                    <a:pt x="5" y="32"/>
                    <a:pt x="5" y="32"/>
                  </a:cubicBezTo>
                  <a:cubicBezTo>
                    <a:pt x="15" y="11"/>
                    <a:pt x="15" y="11"/>
                    <a:pt x="15" y="11"/>
                  </a:cubicBezTo>
                  <a:cubicBezTo>
                    <a:pt x="26" y="5"/>
                    <a:pt x="36" y="0"/>
                    <a:pt x="52" y="0"/>
                  </a:cubicBezTo>
                  <a:cubicBezTo>
                    <a:pt x="73" y="0"/>
                    <a:pt x="88" y="16"/>
                    <a:pt x="88" y="37"/>
                  </a:cubicBezTo>
                  <a:cubicBezTo>
                    <a:pt x="88" y="58"/>
                    <a:pt x="83" y="73"/>
                    <a:pt x="57" y="99"/>
                  </a:cubicBezTo>
                  <a:cubicBezTo>
                    <a:pt x="26" y="136"/>
                    <a:pt x="26" y="136"/>
                    <a:pt x="26" y="136"/>
                  </a:cubicBezTo>
                  <a:cubicBezTo>
                    <a:pt x="68" y="136"/>
                    <a:pt x="68" y="136"/>
                    <a:pt x="68" y="136"/>
                  </a:cubicBezTo>
                  <a:cubicBezTo>
                    <a:pt x="83" y="136"/>
                    <a:pt x="88" y="136"/>
                    <a:pt x="93" y="119"/>
                  </a:cubicBezTo>
                  <a:lnTo>
                    <a:pt x="98"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6" name="Freeform 422"/>
            <p:cNvSpPr>
              <a:spLocks noChangeArrowheads="1"/>
            </p:cNvSpPr>
            <p:nvPr/>
          </p:nvSpPr>
          <p:spPr bwMode="auto">
            <a:xfrm>
              <a:off x="18656931" y="8624233"/>
              <a:ext cx="151813"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41 0 0"/>
                <a:gd name="G28" fmla="+- 141 0 0"/>
                <a:gd name="G29" fmla="+- 136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T0" fmla="*/ 1 w 94"/>
                <a:gd name="T1" fmla="*/ 6 h 157"/>
                <a:gd name="T2" fmla="*/ 1 w 94"/>
                <a:gd name="T3" fmla="*/ 6 h 157"/>
                <a:gd name="T4" fmla="*/ 3 w 94"/>
                <a:gd name="T5" fmla="*/ 2 h 157"/>
                <a:gd name="T6" fmla="*/ 10 w 94"/>
                <a:gd name="T7" fmla="*/ 0 h 157"/>
                <a:gd name="T8" fmla="*/ 18 w 94"/>
                <a:gd name="T9" fmla="*/ 7 h 157"/>
                <a:gd name="T10" fmla="*/ 17 w 94"/>
                <a:gd name="T11" fmla="*/ 10 h 157"/>
                <a:gd name="T12" fmla="*/ 12 w 94"/>
                <a:gd name="T13" fmla="*/ 14 h 157"/>
                <a:gd name="T14" fmla="*/ 12 w 94"/>
                <a:gd name="T15" fmla="*/ 14 h 157"/>
                <a:gd name="T16" fmla="*/ 20 w 94"/>
                <a:gd name="T17" fmla="*/ 22 h 157"/>
                <a:gd name="T18" fmla="*/ 7 w 94"/>
                <a:gd name="T19" fmla="*/ 35 h 157"/>
                <a:gd name="T20" fmla="*/ 1 w 94"/>
                <a:gd name="T21" fmla="*/ 33 h 157"/>
                <a:gd name="T22" fmla="*/ 0 w 94"/>
                <a:gd name="T23" fmla="*/ 30 h 157"/>
                <a:gd name="T24" fmla="*/ 1 w 94"/>
                <a:gd name="T25" fmla="*/ 29 h 157"/>
                <a:gd name="T26" fmla="*/ 2 w 94"/>
                <a:gd name="T27" fmla="*/ 29 h 157"/>
                <a:gd name="T28" fmla="*/ 9 w 94"/>
                <a:gd name="T29" fmla="*/ 31 h 157"/>
                <a:gd name="T30" fmla="*/ 16 w 94"/>
                <a:gd name="T31" fmla="*/ 23 h 157"/>
                <a:gd name="T32" fmla="*/ 9 w 94"/>
                <a:gd name="T33" fmla="*/ 16 h 157"/>
                <a:gd name="T34" fmla="*/ 6 w 94"/>
                <a:gd name="T35" fmla="*/ 17 h 157"/>
                <a:gd name="T36" fmla="*/ 6 w 94"/>
                <a:gd name="T37" fmla="*/ 15 h 157"/>
                <a:gd name="T38" fmla="*/ 13 w 94"/>
                <a:gd name="T39" fmla="*/ 8 h 157"/>
                <a:gd name="T40" fmla="*/ 9 w 94"/>
                <a:gd name="T41" fmla="*/ 2 h 157"/>
                <a:gd name="T42" fmla="*/ 2 w 94"/>
                <a:gd name="T43" fmla="*/ 7 h 157"/>
                <a:gd name="T44" fmla="*/ 1 w 94"/>
                <a:gd name="T45"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57">
                  <a:moveTo>
                    <a:pt x="6" y="26"/>
                  </a:moveTo>
                  <a:lnTo>
                    <a:pt x="6" y="26"/>
                  </a:lnTo>
                  <a:cubicBezTo>
                    <a:pt x="16" y="11"/>
                    <a:pt x="16" y="11"/>
                    <a:pt x="16" y="11"/>
                  </a:cubicBezTo>
                  <a:cubicBezTo>
                    <a:pt x="21" y="5"/>
                    <a:pt x="37" y="0"/>
                    <a:pt x="47" y="0"/>
                  </a:cubicBezTo>
                  <a:cubicBezTo>
                    <a:pt x="68" y="0"/>
                    <a:pt x="83" y="11"/>
                    <a:pt x="83" y="32"/>
                  </a:cubicBezTo>
                  <a:cubicBezTo>
                    <a:pt x="83" y="37"/>
                    <a:pt x="78" y="42"/>
                    <a:pt x="78" y="47"/>
                  </a:cubicBezTo>
                  <a:cubicBezTo>
                    <a:pt x="73" y="52"/>
                    <a:pt x="68" y="58"/>
                    <a:pt x="57" y="63"/>
                  </a:cubicBezTo>
                  <a:cubicBezTo>
                    <a:pt x="83" y="63"/>
                    <a:pt x="93" y="78"/>
                    <a:pt x="93" y="99"/>
                  </a:cubicBezTo>
                  <a:cubicBezTo>
                    <a:pt x="93" y="136"/>
                    <a:pt x="47" y="156"/>
                    <a:pt x="32" y="156"/>
                  </a:cubicBezTo>
                  <a:cubicBezTo>
                    <a:pt x="21" y="156"/>
                    <a:pt x="11" y="151"/>
                    <a:pt x="6" y="146"/>
                  </a:cubicBezTo>
                  <a:cubicBezTo>
                    <a:pt x="0" y="141"/>
                    <a:pt x="0" y="141"/>
                    <a:pt x="0" y="136"/>
                  </a:cubicBezTo>
                  <a:lnTo>
                    <a:pt x="6" y="130"/>
                  </a:lnTo>
                  <a:cubicBezTo>
                    <a:pt x="11" y="130"/>
                    <a:pt x="11" y="130"/>
                    <a:pt x="11" y="130"/>
                  </a:cubicBezTo>
                  <a:cubicBezTo>
                    <a:pt x="21" y="136"/>
                    <a:pt x="32" y="141"/>
                    <a:pt x="42" y="141"/>
                  </a:cubicBezTo>
                  <a:cubicBezTo>
                    <a:pt x="62" y="141"/>
                    <a:pt x="73" y="130"/>
                    <a:pt x="73" y="104"/>
                  </a:cubicBezTo>
                  <a:cubicBezTo>
                    <a:pt x="73" y="83"/>
                    <a:pt x="57" y="73"/>
                    <a:pt x="42" y="73"/>
                  </a:cubicBezTo>
                  <a:cubicBezTo>
                    <a:pt x="37" y="73"/>
                    <a:pt x="32" y="73"/>
                    <a:pt x="26" y="78"/>
                  </a:cubicBezTo>
                  <a:cubicBezTo>
                    <a:pt x="26" y="68"/>
                    <a:pt x="26" y="68"/>
                    <a:pt x="26" y="68"/>
                  </a:cubicBezTo>
                  <a:cubicBezTo>
                    <a:pt x="47" y="63"/>
                    <a:pt x="62" y="52"/>
                    <a:pt x="62" y="37"/>
                  </a:cubicBezTo>
                  <a:cubicBezTo>
                    <a:pt x="62" y="21"/>
                    <a:pt x="52" y="11"/>
                    <a:pt x="42" y="11"/>
                  </a:cubicBezTo>
                  <a:cubicBezTo>
                    <a:pt x="26" y="11"/>
                    <a:pt x="16" y="21"/>
                    <a:pt x="11" y="32"/>
                  </a:cubicBezTo>
                  <a:lnTo>
                    <a:pt x="6" y="26"/>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7" name="Freeform 423"/>
            <p:cNvSpPr>
              <a:spLocks noChangeArrowheads="1"/>
            </p:cNvSpPr>
            <p:nvPr/>
          </p:nvSpPr>
          <p:spPr bwMode="auto">
            <a:xfrm>
              <a:off x="19264187" y="8624233"/>
              <a:ext cx="16779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7 256 1"/>
                <a:gd name="T1" fmla="*/ 0 256 1"/>
                <a:gd name="G23" fmla="+- 0 T0 T1"/>
                <a:gd name="G24" fmla="cos G22 G23"/>
                <a:gd name="G25" fmla="+- 32 0 0"/>
                <a:gd name="G26" fmla="+- 32 0 0"/>
                <a:gd name="G27" fmla="+- 32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2 w 100"/>
                <a:gd name="T3" fmla="*/ 26 h 152"/>
                <a:gd name="T4" fmla="*/ 22 w 100"/>
                <a:gd name="T5" fmla="*/ 26 h 152"/>
                <a:gd name="T6" fmla="*/ 20 w 100"/>
                <a:gd name="T7" fmla="*/ 33 h 152"/>
                <a:gd name="T8" fmla="*/ 0 w 100"/>
                <a:gd name="T9" fmla="*/ 33 h 152"/>
                <a:gd name="T10" fmla="*/ 0 w 100"/>
                <a:gd name="T11" fmla="*/ 32 h 152"/>
                <a:gd name="T12" fmla="*/ 9 w 100"/>
                <a:gd name="T13" fmla="*/ 23 h 152"/>
                <a:gd name="T14" fmla="*/ 16 w 100"/>
                <a:gd name="T15" fmla="*/ 10 h 152"/>
                <a:gd name="T16" fmla="*/ 9 w 100"/>
                <a:gd name="T17" fmla="*/ 3 h 152"/>
                <a:gd name="T18" fmla="*/ 2 w 100"/>
                <a:gd name="T19" fmla="*/ 8 h 152"/>
                <a:gd name="T20" fmla="*/ 1 w 100"/>
                <a:gd name="T21" fmla="*/ 7 h 152"/>
                <a:gd name="T22" fmla="*/ 5 w 100"/>
                <a:gd name="T23" fmla="*/ 2 h 152"/>
                <a:gd name="T24" fmla="*/ 11 w 100"/>
                <a:gd name="T25" fmla="*/ 0 h 152"/>
                <a:gd name="T26" fmla="*/ 20 w 100"/>
                <a:gd name="T27" fmla="*/ 8 h 152"/>
                <a:gd name="T28" fmla="*/ 14 w 100"/>
                <a:gd name="T29" fmla="*/ 21 h 152"/>
                <a:gd name="T30" fmla="*/ 6 w 100"/>
                <a:gd name="T31" fmla="*/ 30 h 152"/>
                <a:gd name="T32" fmla="*/ 16 w 100"/>
                <a:gd name="T33" fmla="*/ 30 h 152"/>
                <a:gd name="T34" fmla="*/ 20 w 100"/>
                <a:gd name="T35" fmla="*/ 26 h 152"/>
                <a:gd name="T36" fmla="*/ 22 w 100"/>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2">
                  <a:moveTo>
                    <a:pt x="99" y="119"/>
                  </a:moveTo>
                  <a:lnTo>
                    <a:pt x="99" y="119"/>
                  </a:lnTo>
                  <a:cubicBezTo>
                    <a:pt x="99" y="130"/>
                    <a:pt x="93" y="141"/>
                    <a:pt x="93" y="151"/>
                  </a:cubicBezTo>
                  <a:cubicBezTo>
                    <a:pt x="0" y="151"/>
                    <a:pt x="0" y="151"/>
                    <a:pt x="0" y="151"/>
                  </a:cubicBezTo>
                  <a:cubicBezTo>
                    <a:pt x="0" y="146"/>
                    <a:pt x="0" y="146"/>
                    <a:pt x="0" y="146"/>
                  </a:cubicBezTo>
                  <a:cubicBezTo>
                    <a:pt x="16" y="130"/>
                    <a:pt x="31" y="119"/>
                    <a:pt x="42" y="104"/>
                  </a:cubicBezTo>
                  <a:cubicBezTo>
                    <a:pt x="57" y="88"/>
                    <a:pt x="73" y="68"/>
                    <a:pt x="73" y="47"/>
                  </a:cubicBezTo>
                  <a:cubicBezTo>
                    <a:pt x="73" y="26"/>
                    <a:pt x="63" y="16"/>
                    <a:pt x="42" y="16"/>
                  </a:cubicBezTo>
                  <a:cubicBezTo>
                    <a:pt x="26" y="16"/>
                    <a:pt x="16" y="26"/>
                    <a:pt x="10" y="37"/>
                  </a:cubicBezTo>
                  <a:cubicBezTo>
                    <a:pt x="5" y="32"/>
                    <a:pt x="5" y="32"/>
                    <a:pt x="5" y="32"/>
                  </a:cubicBezTo>
                  <a:cubicBezTo>
                    <a:pt x="21" y="11"/>
                    <a:pt x="21" y="11"/>
                    <a:pt x="21" y="11"/>
                  </a:cubicBezTo>
                  <a:cubicBezTo>
                    <a:pt x="26" y="5"/>
                    <a:pt x="36" y="0"/>
                    <a:pt x="52" y="0"/>
                  </a:cubicBezTo>
                  <a:cubicBezTo>
                    <a:pt x="73" y="0"/>
                    <a:pt x="93" y="16"/>
                    <a:pt x="93" y="37"/>
                  </a:cubicBezTo>
                  <a:cubicBezTo>
                    <a:pt x="93" y="58"/>
                    <a:pt x="83" y="73"/>
                    <a:pt x="63" y="99"/>
                  </a:cubicBezTo>
                  <a:cubicBezTo>
                    <a:pt x="26" y="136"/>
                    <a:pt x="26" y="136"/>
                    <a:pt x="26" y="136"/>
                  </a:cubicBezTo>
                  <a:cubicBezTo>
                    <a:pt x="73" y="136"/>
                    <a:pt x="73" y="136"/>
                    <a:pt x="73" y="136"/>
                  </a:cubicBezTo>
                  <a:cubicBezTo>
                    <a:pt x="83" y="136"/>
                    <a:pt x="88" y="136"/>
                    <a:pt x="93" y="119"/>
                  </a:cubicBezTo>
                  <a:lnTo>
                    <a:pt x="99"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8" name="Freeform 424"/>
            <p:cNvSpPr>
              <a:spLocks noChangeArrowheads="1"/>
            </p:cNvSpPr>
            <p:nvPr/>
          </p:nvSpPr>
          <p:spPr bwMode="auto">
            <a:xfrm>
              <a:off x="19471932" y="8624233"/>
              <a:ext cx="183774" cy="255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10"/>
                <a:gd name="T1" fmla="*/ 24 h 152"/>
                <a:gd name="T2" fmla="*/ 18 w 110"/>
                <a:gd name="T3" fmla="*/ 24 h 152"/>
                <a:gd name="T4" fmla="*/ 18 w 110"/>
                <a:gd name="T5" fmla="*/ 27 h 152"/>
                <a:gd name="T6" fmla="*/ 23 w 110"/>
                <a:gd name="T7" fmla="*/ 32 h 152"/>
                <a:gd name="T8" fmla="*/ 23 w 110"/>
                <a:gd name="T9" fmla="*/ 33 h 152"/>
                <a:gd name="T10" fmla="*/ 9 w 110"/>
                <a:gd name="T11" fmla="*/ 33 h 152"/>
                <a:gd name="T12" fmla="*/ 9 w 110"/>
                <a:gd name="T13" fmla="*/ 32 h 152"/>
                <a:gd name="T14" fmla="*/ 14 w 110"/>
                <a:gd name="T15" fmla="*/ 27 h 152"/>
                <a:gd name="T16" fmla="*/ 14 w 110"/>
                <a:gd name="T17" fmla="*/ 24 h 152"/>
                <a:gd name="T18" fmla="*/ 0 w 110"/>
                <a:gd name="T19" fmla="*/ 24 h 152"/>
                <a:gd name="T20" fmla="*/ 0 w 110"/>
                <a:gd name="T21" fmla="*/ 23 h 152"/>
                <a:gd name="T22" fmla="*/ 16 w 110"/>
                <a:gd name="T23" fmla="*/ 0 h 152"/>
                <a:gd name="T24" fmla="*/ 18 w 110"/>
                <a:gd name="T25" fmla="*/ 0 h 152"/>
                <a:gd name="T26" fmla="*/ 18 w 110"/>
                <a:gd name="T27" fmla="*/ 21 h 152"/>
                <a:gd name="T28" fmla="*/ 24 w 110"/>
                <a:gd name="T29" fmla="*/ 21 h 152"/>
                <a:gd name="T30" fmla="*/ 24 w 110"/>
                <a:gd name="T31" fmla="*/ 24 h 152"/>
                <a:gd name="T32" fmla="*/ 18 w 110"/>
                <a:gd name="T33" fmla="*/ 24 h 152"/>
                <a:gd name="T34" fmla="*/ 14 w 110"/>
                <a:gd name="T35" fmla="*/ 6 h 152"/>
                <a:gd name="T36" fmla="*/ 14 w 110"/>
                <a:gd name="T37" fmla="*/ 6 h 152"/>
                <a:gd name="T38" fmla="*/ 14 w 110"/>
                <a:gd name="T39" fmla="*/ 6 h 152"/>
                <a:gd name="T40" fmla="*/ 3 w 110"/>
                <a:gd name="T41" fmla="*/ 21 h 152"/>
                <a:gd name="T42" fmla="*/ 14 w 110"/>
                <a:gd name="T43" fmla="*/ 21 h 152"/>
                <a:gd name="T44" fmla="*/ 14 w 110"/>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2">
                  <a:moveTo>
                    <a:pt x="83" y="109"/>
                  </a:moveTo>
                  <a:lnTo>
                    <a:pt x="83" y="109"/>
                  </a:lnTo>
                  <a:cubicBezTo>
                    <a:pt x="83" y="124"/>
                    <a:pt x="83" y="124"/>
                    <a:pt x="83" y="124"/>
                  </a:cubicBezTo>
                  <a:cubicBezTo>
                    <a:pt x="83" y="141"/>
                    <a:pt x="83" y="146"/>
                    <a:pt x="104" y="146"/>
                  </a:cubicBezTo>
                  <a:cubicBezTo>
                    <a:pt x="104" y="151"/>
                    <a:pt x="104" y="151"/>
                    <a:pt x="104" y="151"/>
                  </a:cubicBezTo>
                  <a:cubicBezTo>
                    <a:pt x="42" y="151"/>
                    <a:pt x="42" y="151"/>
                    <a:pt x="42" y="151"/>
                  </a:cubicBezTo>
                  <a:cubicBezTo>
                    <a:pt x="42" y="146"/>
                    <a:pt x="42" y="146"/>
                    <a:pt x="42" y="146"/>
                  </a:cubicBezTo>
                  <a:cubicBezTo>
                    <a:pt x="62" y="146"/>
                    <a:pt x="62" y="141"/>
                    <a:pt x="62" y="124"/>
                  </a:cubicBezTo>
                  <a:cubicBezTo>
                    <a:pt x="62" y="109"/>
                    <a:pt x="62" y="109"/>
                    <a:pt x="62" y="109"/>
                  </a:cubicBezTo>
                  <a:cubicBezTo>
                    <a:pt x="0" y="109"/>
                    <a:pt x="0" y="109"/>
                    <a:pt x="0" y="109"/>
                  </a:cubicBezTo>
                  <a:cubicBezTo>
                    <a:pt x="0" y="104"/>
                    <a:pt x="0" y="104"/>
                    <a:pt x="0" y="104"/>
                  </a:cubicBezTo>
                  <a:cubicBezTo>
                    <a:pt x="26" y="68"/>
                    <a:pt x="47" y="32"/>
                    <a:pt x="73" y="0"/>
                  </a:cubicBezTo>
                  <a:cubicBezTo>
                    <a:pt x="83" y="0"/>
                    <a:pt x="83" y="0"/>
                    <a:pt x="83" y="0"/>
                  </a:cubicBezTo>
                  <a:cubicBezTo>
                    <a:pt x="83" y="99"/>
                    <a:pt x="83" y="99"/>
                    <a:pt x="83" y="99"/>
                  </a:cubicBezTo>
                  <a:cubicBezTo>
                    <a:pt x="109" y="99"/>
                    <a:pt x="109" y="99"/>
                    <a:pt x="109" y="99"/>
                  </a:cubicBezTo>
                  <a:cubicBezTo>
                    <a:pt x="109" y="109"/>
                    <a:pt x="109" y="109"/>
                    <a:pt x="109" y="109"/>
                  </a:cubicBezTo>
                  <a:lnTo>
                    <a:pt x="83" y="109"/>
                  </a:lnTo>
                  <a:close/>
                  <a:moveTo>
                    <a:pt x="62" y="26"/>
                  </a:moveTo>
                  <a:lnTo>
                    <a:pt x="62" y="26"/>
                  </a:lnTo>
                  <a:cubicBezTo>
                    <a:pt x="47" y="47"/>
                    <a:pt x="32" y="68"/>
                    <a:pt x="15" y="99"/>
                  </a:cubicBezTo>
                  <a:cubicBezTo>
                    <a:pt x="62" y="99"/>
                    <a:pt x="62" y="99"/>
                    <a:pt x="62" y="99"/>
                  </a:cubicBezTo>
                  <a:lnTo>
                    <a:pt x="62" y="26"/>
                  </a:ln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19" name="Freeform 425"/>
            <p:cNvSpPr>
              <a:spLocks noChangeArrowheads="1"/>
            </p:cNvSpPr>
            <p:nvPr/>
          </p:nvSpPr>
          <p:spPr bwMode="auto">
            <a:xfrm>
              <a:off x="20095169" y="8624233"/>
              <a:ext cx="17578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2 0 0"/>
                <a:gd name="G24" fmla="+- 32 0 0"/>
                <a:gd name="G25" fmla="+- 32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3 w 105"/>
                <a:gd name="T1" fmla="*/ 26 h 152"/>
                <a:gd name="T2" fmla="*/ 23 w 105"/>
                <a:gd name="T3" fmla="*/ 26 h 152"/>
                <a:gd name="T4" fmla="*/ 21 w 105"/>
                <a:gd name="T5" fmla="*/ 33 h 152"/>
                <a:gd name="T6" fmla="*/ 0 w 105"/>
                <a:gd name="T7" fmla="*/ 33 h 152"/>
                <a:gd name="T8" fmla="*/ 0 w 105"/>
                <a:gd name="T9" fmla="*/ 32 h 152"/>
                <a:gd name="T10" fmla="*/ 9 w 105"/>
                <a:gd name="T11" fmla="*/ 23 h 152"/>
                <a:gd name="T12" fmla="*/ 16 w 105"/>
                <a:gd name="T13" fmla="*/ 10 h 152"/>
                <a:gd name="T14" fmla="*/ 9 w 105"/>
                <a:gd name="T15" fmla="*/ 3 h 152"/>
                <a:gd name="T16" fmla="*/ 2 w 105"/>
                <a:gd name="T17" fmla="*/ 8 h 152"/>
                <a:gd name="T18" fmla="*/ 1 w 105"/>
                <a:gd name="T19" fmla="*/ 7 h 152"/>
                <a:gd name="T20" fmla="*/ 5 w 105"/>
                <a:gd name="T21" fmla="*/ 2 h 152"/>
                <a:gd name="T22" fmla="*/ 11 w 105"/>
                <a:gd name="T23" fmla="*/ 0 h 152"/>
                <a:gd name="T24" fmla="*/ 21 w 105"/>
                <a:gd name="T25" fmla="*/ 8 h 152"/>
                <a:gd name="T26" fmla="*/ 14 w 105"/>
                <a:gd name="T27" fmla="*/ 21 h 152"/>
                <a:gd name="T28" fmla="*/ 6 w 105"/>
                <a:gd name="T29" fmla="*/ 30 h 152"/>
                <a:gd name="T30" fmla="*/ 16 w 105"/>
                <a:gd name="T31" fmla="*/ 30 h 152"/>
                <a:gd name="T32" fmla="*/ 21 w 105"/>
                <a:gd name="T33" fmla="*/ 26 h 152"/>
                <a:gd name="T34" fmla="*/ 23 w 105"/>
                <a:gd name="T35"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 h="152">
                  <a:moveTo>
                    <a:pt x="104" y="119"/>
                  </a:moveTo>
                  <a:lnTo>
                    <a:pt x="104" y="119"/>
                  </a:lnTo>
                  <a:cubicBezTo>
                    <a:pt x="99" y="130"/>
                    <a:pt x="94" y="141"/>
                    <a:pt x="94" y="151"/>
                  </a:cubicBezTo>
                  <a:cubicBezTo>
                    <a:pt x="0" y="151"/>
                    <a:pt x="0" y="151"/>
                    <a:pt x="0" y="151"/>
                  </a:cubicBezTo>
                  <a:cubicBezTo>
                    <a:pt x="0" y="146"/>
                    <a:pt x="0" y="146"/>
                    <a:pt x="0" y="146"/>
                  </a:cubicBezTo>
                  <a:cubicBezTo>
                    <a:pt x="16" y="130"/>
                    <a:pt x="31" y="119"/>
                    <a:pt x="41" y="104"/>
                  </a:cubicBezTo>
                  <a:cubicBezTo>
                    <a:pt x="57" y="88"/>
                    <a:pt x="73" y="68"/>
                    <a:pt x="73" y="47"/>
                  </a:cubicBezTo>
                  <a:cubicBezTo>
                    <a:pt x="73" y="26"/>
                    <a:pt x="63" y="16"/>
                    <a:pt x="41" y="16"/>
                  </a:cubicBezTo>
                  <a:cubicBezTo>
                    <a:pt x="26" y="16"/>
                    <a:pt x="16" y="26"/>
                    <a:pt x="11" y="37"/>
                  </a:cubicBezTo>
                  <a:cubicBezTo>
                    <a:pt x="5" y="32"/>
                    <a:pt x="5" y="32"/>
                    <a:pt x="5" y="32"/>
                  </a:cubicBezTo>
                  <a:cubicBezTo>
                    <a:pt x="21" y="11"/>
                    <a:pt x="21" y="11"/>
                    <a:pt x="21" y="11"/>
                  </a:cubicBezTo>
                  <a:cubicBezTo>
                    <a:pt x="26" y="5"/>
                    <a:pt x="36" y="0"/>
                    <a:pt x="52" y="0"/>
                  </a:cubicBezTo>
                  <a:cubicBezTo>
                    <a:pt x="73" y="0"/>
                    <a:pt x="94" y="16"/>
                    <a:pt x="94" y="37"/>
                  </a:cubicBezTo>
                  <a:cubicBezTo>
                    <a:pt x="94" y="58"/>
                    <a:pt x="83" y="73"/>
                    <a:pt x="63" y="99"/>
                  </a:cubicBezTo>
                  <a:cubicBezTo>
                    <a:pt x="26" y="136"/>
                    <a:pt x="26" y="136"/>
                    <a:pt x="26" y="136"/>
                  </a:cubicBezTo>
                  <a:cubicBezTo>
                    <a:pt x="73" y="136"/>
                    <a:pt x="73" y="136"/>
                    <a:pt x="73" y="136"/>
                  </a:cubicBezTo>
                  <a:cubicBezTo>
                    <a:pt x="83" y="136"/>
                    <a:pt x="88" y="136"/>
                    <a:pt x="94" y="119"/>
                  </a:cubicBezTo>
                  <a:lnTo>
                    <a:pt x="104"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0" name="Freeform 426"/>
            <p:cNvSpPr>
              <a:spLocks noChangeArrowheads="1"/>
            </p:cNvSpPr>
            <p:nvPr/>
          </p:nvSpPr>
          <p:spPr bwMode="auto">
            <a:xfrm>
              <a:off x="20318896" y="8624233"/>
              <a:ext cx="143824"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51 0 0"/>
                <a:gd name="G16" fmla="+- 146 0 0"/>
                <a:gd name="G17" fmla="+- 141 0 0"/>
                <a:gd name="G18" fmla="+- 141 0 0"/>
                <a:gd name="G19" fmla="+- 136 0 0"/>
                <a:gd name="G20" fmla="+- 136 0 0"/>
                <a:gd name="G21" fmla="+- 130 0 0"/>
                <a:gd name="G22" fmla="+- 130 0 0"/>
                <a:gd name="G23" fmla="+- 130 0 0"/>
                <a:gd name="G24" fmla="+- 130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73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T0" fmla="*/ 3 w 90"/>
                <a:gd name="T1" fmla="*/ 14 h 157"/>
                <a:gd name="T2" fmla="*/ 3 w 90"/>
                <a:gd name="T3" fmla="*/ 14 h 157"/>
                <a:gd name="T4" fmla="*/ 9 w 90"/>
                <a:gd name="T5" fmla="*/ 13 h 157"/>
                <a:gd name="T6" fmla="*/ 19 w 90"/>
                <a:gd name="T7" fmla="*/ 22 h 157"/>
                <a:gd name="T8" fmla="*/ 14 w 90"/>
                <a:gd name="T9" fmla="*/ 30 h 157"/>
                <a:gd name="T10" fmla="*/ 6 w 90"/>
                <a:gd name="T11" fmla="*/ 35 h 157"/>
                <a:gd name="T12" fmla="*/ 0 w 90"/>
                <a:gd name="T13" fmla="*/ 33 h 157"/>
                <a:gd name="T14" fmla="*/ 0 w 90"/>
                <a:gd name="T15" fmla="*/ 30 h 157"/>
                <a:gd name="T16" fmla="*/ 1 w 90"/>
                <a:gd name="T17" fmla="*/ 29 h 157"/>
                <a:gd name="T18" fmla="*/ 2 w 90"/>
                <a:gd name="T19" fmla="*/ 29 h 157"/>
                <a:gd name="T20" fmla="*/ 9 w 90"/>
                <a:gd name="T21" fmla="*/ 31 h 157"/>
                <a:gd name="T22" fmla="*/ 15 w 90"/>
                <a:gd name="T23" fmla="*/ 23 h 157"/>
                <a:gd name="T24" fmla="*/ 7 w 90"/>
                <a:gd name="T25" fmla="*/ 15 h 157"/>
                <a:gd name="T26" fmla="*/ 1 w 90"/>
                <a:gd name="T27" fmla="*/ 16 h 157"/>
                <a:gd name="T28" fmla="*/ 3 w 90"/>
                <a:gd name="T29" fmla="*/ 0 h 157"/>
                <a:gd name="T30" fmla="*/ 18 w 90"/>
                <a:gd name="T31" fmla="*/ 0 h 157"/>
                <a:gd name="T32" fmla="*/ 19 w 90"/>
                <a:gd name="T33" fmla="*/ 0 h 157"/>
                <a:gd name="T34" fmla="*/ 16 w 90"/>
                <a:gd name="T35" fmla="*/ 4 h 157"/>
                <a:gd name="T36" fmla="*/ 5 w 90"/>
                <a:gd name="T37" fmla="*/ 4 h 157"/>
                <a:gd name="T38" fmla="*/ 3 w 90"/>
                <a:gd name="T39" fmla="*/ 1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0" h="157">
                  <a:moveTo>
                    <a:pt x="16" y="63"/>
                  </a:moveTo>
                  <a:lnTo>
                    <a:pt x="16" y="63"/>
                  </a:lnTo>
                  <a:cubicBezTo>
                    <a:pt x="27" y="58"/>
                    <a:pt x="37" y="58"/>
                    <a:pt x="42" y="58"/>
                  </a:cubicBezTo>
                  <a:cubicBezTo>
                    <a:pt x="73" y="58"/>
                    <a:pt x="89" y="78"/>
                    <a:pt x="89" y="99"/>
                  </a:cubicBezTo>
                  <a:cubicBezTo>
                    <a:pt x="89" y="109"/>
                    <a:pt x="83" y="124"/>
                    <a:pt x="68" y="136"/>
                  </a:cubicBezTo>
                  <a:cubicBezTo>
                    <a:pt x="58" y="146"/>
                    <a:pt x="42" y="156"/>
                    <a:pt x="27" y="156"/>
                  </a:cubicBezTo>
                  <a:cubicBezTo>
                    <a:pt x="16" y="156"/>
                    <a:pt x="5" y="151"/>
                    <a:pt x="0" y="146"/>
                  </a:cubicBezTo>
                  <a:cubicBezTo>
                    <a:pt x="0" y="141"/>
                    <a:pt x="0" y="141"/>
                    <a:pt x="0" y="136"/>
                  </a:cubicBezTo>
                  <a:cubicBezTo>
                    <a:pt x="0" y="136"/>
                    <a:pt x="0" y="130"/>
                    <a:pt x="5" y="130"/>
                  </a:cubicBezTo>
                  <a:cubicBezTo>
                    <a:pt x="5" y="130"/>
                    <a:pt x="5" y="130"/>
                    <a:pt x="11" y="130"/>
                  </a:cubicBezTo>
                  <a:cubicBezTo>
                    <a:pt x="16" y="136"/>
                    <a:pt x="27" y="141"/>
                    <a:pt x="42" y="141"/>
                  </a:cubicBezTo>
                  <a:cubicBezTo>
                    <a:pt x="63" y="141"/>
                    <a:pt x="73" y="124"/>
                    <a:pt x="73" y="104"/>
                  </a:cubicBezTo>
                  <a:cubicBezTo>
                    <a:pt x="73" y="83"/>
                    <a:pt x="58" y="68"/>
                    <a:pt x="32" y="68"/>
                  </a:cubicBezTo>
                  <a:cubicBezTo>
                    <a:pt x="22" y="68"/>
                    <a:pt x="11" y="73"/>
                    <a:pt x="5" y="73"/>
                  </a:cubicBezTo>
                  <a:cubicBezTo>
                    <a:pt x="16" y="0"/>
                    <a:pt x="16" y="0"/>
                    <a:pt x="16" y="0"/>
                  </a:cubicBezTo>
                  <a:cubicBezTo>
                    <a:pt x="83" y="0"/>
                    <a:pt x="83" y="0"/>
                    <a:pt x="83" y="0"/>
                  </a:cubicBezTo>
                  <a:cubicBezTo>
                    <a:pt x="89" y="0"/>
                    <a:pt x="89" y="0"/>
                    <a:pt x="89" y="0"/>
                  </a:cubicBezTo>
                  <a:cubicBezTo>
                    <a:pt x="78" y="16"/>
                    <a:pt x="78" y="16"/>
                    <a:pt x="78" y="16"/>
                  </a:cubicBezTo>
                  <a:cubicBezTo>
                    <a:pt x="22" y="16"/>
                    <a:pt x="22" y="16"/>
                    <a:pt x="22" y="16"/>
                  </a:cubicBezTo>
                  <a:lnTo>
                    <a:pt x="16" y="63"/>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1" name="Freeform 427"/>
            <p:cNvSpPr>
              <a:spLocks noChangeArrowheads="1"/>
            </p:cNvSpPr>
            <p:nvPr/>
          </p:nvSpPr>
          <p:spPr bwMode="auto">
            <a:xfrm>
              <a:off x="20926151" y="8624233"/>
              <a:ext cx="15980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T0" fmla="*/ 130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6 256 1"/>
                <a:gd name="T3" fmla="*/ 0 256 1"/>
                <a:gd name="G24" fmla="+- 0 T2 T3"/>
                <a:gd name="G25" fmla="cos G23 G24"/>
                <a:gd name="G26" fmla="+- 37 0 0"/>
                <a:gd name="G27" fmla="+- 32 0 0"/>
                <a:gd name="G28" fmla="+- 32 0 0"/>
                <a:gd name="G29" fmla="+- 32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2"/>
                <a:gd name="T6" fmla="*/ 21 w 99"/>
                <a:gd name="T7" fmla="*/ 26 h 152"/>
                <a:gd name="T8" fmla="*/ 19 w 99"/>
                <a:gd name="T9" fmla="*/ 33 h 152"/>
                <a:gd name="T10" fmla="*/ 0 w 99"/>
                <a:gd name="T11" fmla="*/ 33 h 152"/>
                <a:gd name="T12" fmla="*/ 0 w 99"/>
                <a:gd name="T13" fmla="*/ 32 h 152"/>
                <a:gd name="T14" fmla="*/ 7 w 99"/>
                <a:gd name="T15" fmla="*/ 23 h 152"/>
                <a:gd name="T16" fmla="*/ 14 w 99"/>
                <a:gd name="T17" fmla="*/ 10 h 152"/>
                <a:gd name="T18" fmla="*/ 7 w 99"/>
                <a:gd name="T19" fmla="*/ 3 h 152"/>
                <a:gd name="T20" fmla="*/ 1 w 99"/>
                <a:gd name="T21" fmla="*/ 8 h 152"/>
                <a:gd name="T22" fmla="*/ 0 w 99"/>
                <a:gd name="T23" fmla="*/ 7 h 152"/>
                <a:gd name="T24" fmla="*/ 3 w 99"/>
                <a:gd name="T25" fmla="*/ 2 h 152"/>
                <a:gd name="T26" fmla="*/ 10 w 99"/>
                <a:gd name="T27" fmla="*/ 0 h 152"/>
                <a:gd name="T28" fmla="*/ 19 w 99"/>
                <a:gd name="T29" fmla="*/ 8 h 152"/>
                <a:gd name="T30" fmla="*/ 12 w 99"/>
                <a:gd name="T31" fmla="*/ 21 h 152"/>
                <a:gd name="T32" fmla="*/ 4 w 99"/>
                <a:gd name="T33" fmla="*/ 30 h 152"/>
                <a:gd name="T34" fmla="*/ 14 w 99"/>
                <a:gd name="T35" fmla="*/ 30 h 152"/>
                <a:gd name="T36" fmla="*/ 19 w 99"/>
                <a:gd name="T37" fmla="*/ 26 h 152"/>
                <a:gd name="T38" fmla="*/ 21 w 99"/>
                <a:gd name="T39" fmla="*/ 26 h 152"/>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2">
                  <a:moveTo>
                    <a:pt x="98" y="119"/>
                  </a:moveTo>
                  <a:lnTo>
                    <a:pt x="98" y="119"/>
                  </a:lnTo>
                  <a:cubicBezTo>
                    <a:pt x="93" y="130"/>
                    <a:pt x="88" y="141"/>
                    <a:pt x="88" y="151"/>
                  </a:cubicBezTo>
                  <a:cubicBezTo>
                    <a:pt x="0" y="151"/>
                    <a:pt x="0" y="151"/>
                    <a:pt x="0" y="151"/>
                  </a:cubicBezTo>
                  <a:cubicBezTo>
                    <a:pt x="0" y="146"/>
                    <a:pt x="0" y="146"/>
                    <a:pt x="0" y="146"/>
                  </a:cubicBezTo>
                  <a:cubicBezTo>
                    <a:pt x="10" y="130"/>
                    <a:pt x="25" y="119"/>
                    <a:pt x="35" y="104"/>
                  </a:cubicBezTo>
                  <a:cubicBezTo>
                    <a:pt x="51" y="88"/>
                    <a:pt x="67" y="68"/>
                    <a:pt x="67" y="47"/>
                  </a:cubicBezTo>
                  <a:cubicBezTo>
                    <a:pt x="67" y="26"/>
                    <a:pt x="57" y="16"/>
                    <a:pt x="35" y="16"/>
                  </a:cubicBezTo>
                  <a:cubicBezTo>
                    <a:pt x="20" y="16"/>
                    <a:pt x="10" y="26"/>
                    <a:pt x="5" y="37"/>
                  </a:cubicBezTo>
                  <a:cubicBezTo>
                    <a:pt x="0" y="32"/>
                    <a:pt x="0" y="32"/>
                    <a:pt x="0" y="32"/>
                  </a:cubicBezTo>
                  <a:cubicBezTo>
                    <a:pt x="15" y="11"/>
                    <a:pt x="15" y="11"/>
                    <a:pt x="15" y="11"/>
                  </a:cubicBezTo>
                  <a:cubicBezTo>
                    <a:pt x="20" y="5"/>
                    <a:pt x="30" y="0"/>
                    <a:pt x="46" y="0"/>
                  </a:cubicBezTo>
                  <a:cubicBezTo>
                    <a:pt x="67" y="0"/>
                    <a:pt x="88" y="16"/>
                    <a:pt x="88" y="37"/>
                  </a:cubicBezTo>
                  <a:cubicBezTo>
                    <a:pt x="88" y="58"/>
                    <a:pt x="77" y="73"/>
                    <a:pt x="57" y="99"/>
                  </a:cubicBezTo>
                  <a:cubicBezTo>
                    <a:pt x="20" y="136"/>
                    <a:pt x="20" y="136"/>
                    <a:pt x="20" y="136"/>
                  </a:cubicBezTo>
                  <a:cubicBezTo>
                    <a:pt x="67" y="136"/>
                    <a:pt x="67" y="136"/>
                    <a:pt x="67" y="136"/>
                  </a:cubicBezTo>
                  <a:cubicBezTo>
                    <a:pt x="77" y="136"/>
                    <a:pt x="83" y="136"/>
                    <a:pt x="88" y="119"/>
                  </a:cubicBezTo>
                  <a:lnTo>
                    <a:pt x="98" y="119"/>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2" name="Freeform 428"/>
            <p:cNvSpPr>
              <a:spLocks noChangeArrowheads="1"/>
            </p:cNvSpPr>
            <p:nvPr/>
          </p:nvSpPr>
          <p:spPr bwMode="auto">
            <a:xfrm>
              <a:off x="21133897" y="8616244"/>
              <a:ext cx="167795" cy="27964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5 h 162"/>
                <a:gd name="T2" fmla="*/ 9 w 100"/>
                <a:gd name="T3" fmla="*/ 15 h 162"/>
                <a:gd name="T4" fmla="*/ 13 w 100"/>
                <a:gd name="T5" fmla="*/ 14 h 162"/>
                <a:gd name="T6" fmla="*/ 22 w 100"/>
                <a:gd name="T7" fmla="*/ 23 h 162"/>
                <a:gd name="T8" fmla="*/ 12 w 100"/>
                <a:gd name="T9" fmla="*/ 36 h 162"/>
                <a:gd name="T10" fmla="*/ 0 w 100"/>
                <a:gd name="T11" fmla="*/ 22 h 162"/>
                <a:gd name="T12" fmla="*/ 14 w 100"/>
                <a:gd name="T13" fmla="*/ 2 h 162"/>
                <a:gd name="T14" fmla="*/ 21 w 100"/>
                <a:gd name="T15" fmla="*/ 0 h 162"/>
                <a:gd name="T16" fmla="*/ 21 w 100"/>
                <a:gd name="T17" fmla="*/ 2 h 162"/>
                <a:gd name="T18" fmla="*/ 15 w 100"/>
                <a:gd name="T19" fmla="*/ 4 h 162"/>
                <a:gd name="T20" fmla="*/ 6 w 100"/>
                <a:gd name="T21" fmla="*/ 16 h 162"/>
                <a:gd name="T22" fmla="*/ 9 w 100"/>
                <a:gd name="T23" fmla="*/ 15 h 162"/>
                <a:gd name="T24" fmla="*/ 6 w 100"/>
                <a:gd name="T25" fmla="*/ 18 h 162"/>
                <a:gd name="T26" fmla="*/ 6 w 100"/>
                <a:gd name="T27" fmla="*/ 18 h 162"/>
                <a:gd name="T28" fmla="*/ 5 w 100"/>
                <a:gd name="T29" fmla="*/ 22 h 162"/>
                <a:gd name="T30" fmla="*/ 13 w 100"/>
                <a:gd name="T31" fmla="*/ 34 h 162"/>
                <a:gd name="T32" fmla="*/ 17 w 100"/>
                <a:gd name="T33" fmla="*/ 25 h 162"/>
                <a:gd name="T34" fmla="*/ 10 w 100"/>
                <a:gd name="T35" fmla="*/ 16 h 162"/>
                <a:gd name="T36" fmla="*/ 6 w 100"/>
                <a:gd name="T37" fmla="*/ 1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62">
                  <a:moveTo>
                    <a:pt x="41" y="68"/>
                  </a:moveTo>
                  <a:lnTo>
                    <a:pt x="41" y="68"/>
                  </a:lnTo>
                  <a:cubicBezTo>
                    <a:pt x="47" y="63"/>
                    <a:pt x="53" y="63"/>
                    <a:pt x="58" y="63"/>
                  </a:cubicBezTo>
                  <a:cubicBezTo>
                    <a:pt x="83" y="63"/>
                    <a:pt x="99" y="83"/>
                    <a:pt x="99" y="104"/>
                  </a:cubicBezTo>
                  <a:cubicBezTo>
                    <a:pt x="99" y="135"/>
                    <a:pt x="78" y="161"/>
                    <a:pt x="53" y="161"/>
                  </a:cubicBezTo>
                  <a:cubicBezTo>
                    <a:pt x="21" y="161"/>
                    <a:pt x="0" y="135"/>
                    <a:pt x="0" y="99"/>
                  </a:cubicBezTo>
                  <a:cubicBezTo>
                    <a:pt x="0" y="47"/>
                    <a:pt x="36" y="21"/>
                    <a:pt x="63" y="10"/>
                  </a:cubicBezTo>
                  <a:cubicBezTo>
                    <a:pt x="73" y="5"/>
                    <a:pt x="83" y="5"/>
                    <a:pt x="94" y="0"/>
                  </a:cubicBezTo>
                  <a:cubicBezTo>
                    <a:pt x="94" y="10"/>
                    <a:pt x="94" y="10"/>
                    <a:pt x="94" y="10"/>
                  </a:cubicBezTo>
                  <a:cubicBezTo>
                    <a:pt x="89" y="10"/>
                    <a:pt x="78" y="16"/>
                    <a:pt x="68" y="16"/>
                  </a:cubicBezTo>
                  <a:cubicBezTo>
                    <a:pt x="58" y="26"/>
                    <a:pt x="31" y="42"/>
                    <a:pt x="26" y="73"/>
                  </a:cubicBezTo>
                  <a:lnTo>
                    <a:pt x="41" y="68"/>
                  </a:lnTo>
                  <a:close/>
                  <a:moveTo>
                    <a:pt x="26" y="83"/>
                  </a:moveTo>
                  <a:lnTo>
                    <a:pt x="26" y="83"/>
                  </a:lnTo>
                  <a:cubicBezTo>
                    <a:pt x="21" y="88"/>
                    <a:pt x="21" y="93"/>
                    <a:pt x="21" y="99"/>
                  </a:cubicBezTo>
                  <a:cubicBezTo>
                    <a:pt x="21" y="129"/>
                    <a:pt x="36" y="151"/>
                    <a:pt x="58" y="151"/>
                  </a:cubicBezTo>
                  <a:cubicBezTo>
                    <a:pt x="73" y="151"/>
                    <a:pt x="78" y="129"/>
                    <a:pt x="78" y="114"/>
                  </a:cubicBezTo>
                  <a:cubicBezTo>
                    <a:pt x="78" y="93"/>
                    <a:pt x="68" y="73"/>
                    <a:pt x="47" y="73"/>
                  </a:cubicBezTo>
                  <a:cubicBezTo>
                    <a:pt x="36" y="73"/>
                    <a:pt x="31" y="78"/>
                    <a:pt x="26" y="83"/>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3" name="Freeform 429"/>
            <p:cNvSpPr>
              <a:spLocks noChangeArrowheads="1"/>
            </p:cNvSpPr>
            <p:nvPr/>
          </p:nvSpPr>
          <p:spPr bwMode="auto">
            <a:xfrm>
              <a:off x="21757134" y="8624233"/>
              <a:ext cx="159805" cy="255675"/>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T0" fmla="*/ 130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6 256 1"/>
                <a:gd name="T3" fmla="*/ 0 256 1"/>
                <a:gd name="G24" fmla="+- 0 T2 T3"/>
                <a:gd name="G25" fmla="cos G23 G24"/>
                <a:gd name="G26" fmla="+- 37 0 0"/>
                <a:gd name="G27" fmla="+- 32 0 0"/>
                <a:gd name="G28" fmla="+- 32 0 0"/>
                <a:gd name="G29" fmla="+- 32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2"/>
                <a:gd name="T6" fmla="*/ 21 w 99"/>
                <a:gd name="T7" fmla="*/ 26 h 152"/>
                <a:gd name="T8" fmla="*/ 19 w 99"/>
                <a:gd name="T9" fmla="*/ 33 h 152"/>
                <a:gd name="T10" fmla="*/ 0 w 99"/>
                <a:gd name="T11" fmla="*/ 33 h 152"/>
                <a:gd name="T12" fmla="*/ 0 w 99"/>
                <a:gd name="T13" fmla="*/ 32 h 152"/>
                <a:gd name="T14" fmla="*/ 8 w 99"/>
                <a:gd name="T15" fmla="*/ 23 h 152"/>
                <a:gd name="T16" fmla="*/ 14 w 99"/>
                <a:gd name="T17" fmla="*/ 10 h 152"/>
                <a:gd name="T18" fmla="*/ 8 w 99"/>
                <a:gd name="T19" fmla="*/ 3 h 152"/>
                <a:gd name="T20" fmla="*/ 1 w 99"/>
                <a:gd name="T21" fmla="*/ 8 h 152"/>
                <a:gd name="T22" fmla="*/ 0 w 99"/>
                <a:gd name="T23" fmla="*/ 7 h 152"/>
                <a:gd name="T24" fmla="*/ 3 w 99"/>
                <a:gd name="T25" fmla="*/ 2 h 152"/>
                <a:gd name="T26" fmla="*/ 10 w 99"/>
                <a:gd name="T27" fmla="*/ 0 h 152"/>
                <a:gd name="T28" fmla="*/ 19 w 99"/>
                <a:gd name="T29" fmla="*/ 8 h 152"/>
                <a:gd name="T30" fmla="*/ 12 w 99"/>
                <a:gd name="T31" fmla="*/ 21 h 152"/>
                <a:gd name="T32" fmla="*/ 4 w 99"/>
                <a:gd name="T33" fmla="*/ 30 h 152"/>
                <a:gd name="T34" fmla="*/ 14 w 99"/>
                <a:gd name="T35" fmla="*/ 30 h 152"/>
                <a:gd name="T36" fmla="*/ 19 w 99"/>
                <a:gd name="T37" fmla="*/ 26 h 152"/>
                <a:gd name="T38" fmla="*/ 21 w 99"/>
                <a:gd name="T39" fmla="*/ 26 h 152"/>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2">
                  <a:moveTo>
                    <a:pt x="98" y="119"/>
                  </a:moveTo>
                  <a:lnTo>
                    <a:pt x="98" y="119"/>
                  </a:lnTo>
                  <a:cubicBezTo>
                    <a:pt x="93" y="130"/>
                    <a:pt x="93" y="141"/>
                    <a:pt x="88" y="151"/>
                  </a:cubicBezTo>
                  <a:cubicBezTo>
                    <a:pt x="0" y="151"/>
                    <a:pt x="0" y="151"/>
                    <a:pt x="0" y="151"/>
                  </a:cubicBezTo>
                  <a:cubicBezTo>
                    <a:pt x="0" y="146"/>
                    <a:pt x="0" y="146"/>
                    <a:pt x="0" y="146"/>
                  </a:cubicBezTo>
                  <a:cubicBezTo>
                    <a:pt x="10" y="130"/>
                    <a:pt x="25" y="119"/>
                    <a:pt x="36" y="104"/>
                  </a:cubicBezTo>
                  <a:cubicBezTo>
                    <a:pt x="51" y="88"/>
                    <a:pt x="66" y="68"/>
                    <a:pt x="66" y="47"/>
                  </a:cubicBezTo>
                  <a:cubicBezTo>
                    <a:pt x="66" y="26"/>
                    <a:pt x="56" y="16"/>
                    <a:pt x="36" y="16"/>
                  </a:cubicBezTo>
                  <a:cubicBezTo>
                    <a:pt x="20" y="16"/>
                    <a:pt x="10" y="26"/>
                    <a:pt x="5" y="37"/>
                  </a:cubicBezTo>
                  <a:cubicBezTo>
                    <a:pt x="0" y="32"/>
                    <a:pt x="0" y="32"/>
                    <a:pt x="0" y="32"/>
                  </a:cubicBezTo>
                  <a:cubicBezTo>
                    <a:pt x="15" y="11"/>
                    <a:pt x="15" y="11"/>
                    <a:pt x="15" y="11"/>
                  </a:cubicBezTo>
                  <a:cubicBezTo>
                    <a:pt x="20" y="5"/>
                    <a:pt x="30" y="0"/>
                    <a:pt x="46" y="0"/>
                  </a:cubicBezTo>
                  <a:cubicBezTo>
                    <a:pt x="66" y="0"/>
                    <a:pt x="88" y="16"/>
                    <a:pt x="88" y="37"/>
                  </a:cubicBezTo>
                  <a:cubicBezTo>
                    <a:pt x="88" y="58"/>
                    <a:pt x="78" y="73"/>
                    <a:pt x="56" y="99"/>
                  </a:cubicBezTo>
                  <a:cubicBezTo>
                    <a:pt x="20" y="136"/>
                    <a:pt x="20" y="136"/>
                    <a:pt x="20" y="136"/>
                  </a:cubicBezTo>
                  <a:cubicBezTo>
                    <a:pt x="66" y="136"/>
                    <a:pt x="66" y="136"/>
                    <a:pt x="66" y="136"/>
                  </a:cubicBezTo>
                  <a:cubicBezTo>
                    <a:pt x="78" y="136"/>
                    <a:pt x="83" y="136"/>
                    <a:pt x="88"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4" name="Freeform 430"/>
            <p:cNvSpPr>
              <a:spLocks noChangeArrowheads="1"/>
            </p:cNvSpPr>
            <p:nvPr/>
          </p:nvSpPr>
          <p:spPr bwMode="auto">
            <a:xfrm>
              <a:off x="21972871" y="8624233"/>
              <a:ext cx="159805" cy="271654"/>
            </a:xfrm>
            <a:custGeom>
              <a:avLst/>
              <a:gdLst>
                <a:gd name="G0" fmla="+- 1 0 0"/>
                <a:gd name="G1" fmla="+- 1 0 0"/>
                <a:gd name="G2" fmla="+- 1 0 0"/>
                <a:gd name="G3" fmla="+- 1 0 0"/>
                <a:gd name="G4" fmla="+- 1 0 0"/>
                <a:gd name="G5" fmla="*/ 1 0 0"/>
                <a:gd name="T0" fmla="*/ 156 256 1"/>
                <a:gd name="T1" fmla="*/ 0 256 1"/>
                <a:gd name="G6" fmla="+- 0 T0 T1"/>
                <a:gd name="G7" fmla="cos G5 G6"/>
                <a:gd name="G8" fmla="*/ 1 0 0"/>
                <a:gd name="T2" fmla="*/ 156 256 1"/>
                <a:gd name="T3" fmla="*/ 0 256 1"/>
                <a:gd name="G9" fmla="+- 0 T2 T3"/>
                <a:gd name="G10" fmla="cos G8 G9"/>
                <a:gd name="G11" fmla="*/ 1 0 0"/>
                <a:gd name="T4" fmla="*/ 156 256 1"/>
                <a:gd name="T5" fmla="*/ 0 256 1"/>
                <a:gd name="G12" fmla="+- 0 T4 T5"/>
                <a:gd name="G13" fmla="cos G11 G12"/>
                <a:gd name="G14" fmla="*/ 1 0 0"/>
                <a:gd name="T6" fmla="*/ 151 256 1"/>
                <a:gd name="T7" fmla="*/ 0 256 1"/>
                <a:gd name="G15" fmla="+- 0 T6 T7"/>
                <a:gd name="G16" fmla="cos G14 G15"/>
                <a:gd name="G17" fmla="*/ 1 0 0"/>
                <a:gd name="T8" fmla="*/ 151 256 1"/>
                <a:gd name="T9" fmla="*/ 0 256 1"/>
                <a:gd name="G18" fmla="+- 0 T8 T9"/>
                <a:gd name="G19" fmla="cos G17 G18"/>
                <a:gd name="G20" fmla="*/ 1 0 0"/>
                <a:gd name="T10" fmla="*/ 151 256 1"/>
                <a:gd name="T11" fmla="*/ 0 256 1"/>
                <a:gd name="G21" fmla="+- 0 T10 T11"/>
                <a:gd name="G22" fmla="cos G20 G21"/>
                <a:gd name="G23" fmla="+- 1 0 0"/>
                <a:gd name="G24" fmla="+- 1 0 0"/>
                <a:gd name="G25" fmla="+- 1 0 0"/>
                <a:gd name="G26" fmla="+- 1 0 0"/>
                <a:gd name="G27" fmla="+- 1 0 0"/>
                <a:gd name="G28" fmla="+- 1 0 0"/>
                <a:gd name="G29" fmla="*/ 1 0 0"/>
                <a:gd name="T12" fmla="*/ 16 256 1"/>
                <a:gd name="T13" fmla="*/ 0 256 1"/>
                <a:gd name="G30" fmla="+- 0 T12 T13"/>
                <a:gd name="G31" fmla="cos G29 G30"/>
                <a:gd name="G32" fmla="*/ 1 0 0"/>
                <a:gd name="T14" fmla="*/ 21 256 1"/>
                <a:gd name="T15" fmla="*/ 0 256 1"/>
                <a:gd name="G33" fmla="+- 0 T14 T15"/>
                <a:gd name="G34" fmla="cos G32 G33"/>
                <a:gd name="G35" fmla="+- 37 0 0"/>
                <a:gd name="G36" fmla="+- 37 0 0"/>
                <a:gd name="G37" fmla="+- 37 0 0"/>
                <a:gd name="G38" fmla="+- 37 0 0"/>
                <a:gd name="G39" fmla="+- 21 0 0"/>
                <a:gd name="G40" fmla="+- 11 0 0"/>
                <a:gd name="G41" fmla="*/ 1 0 0"/>
                <a:gd name="G42" fmla="+- 1 0 0"/>
                <a:gd name="G43" fmla="+- 1 0 0"/>
                <a:gd name="G44" fmla="+- 1 0 0"/>
                <a:gd name="G45" fmla="+- 1 0 0"/>
                <a:gd name="T16" fmla="*/ 21 w 99"/>
                <a:gd name="T17" fmla="*/ 1 h 157"/>
                <a:gd name="T18" fmla="*/ 21 w 99"/>
                <a:gd name="T19" fmla="*/ 1 h 157"/>
                <a:gd name="T20" fmla="*/ 6 w 99"/>
                <a:gd name="T21" fmla="*/ 34 h 157"/>
                <a:gd name="T22" fmla="*/ 2 w 99"/>
                <a:gd name="T23" fmla="*/ 35 h 157"/>
                <a:gd name="T24" fmla="*/ 2 w 99"/>
                <a:gd name="T25" fmla="*/ 34 h 157"/>
                <a:gd name="T26" fmla="*/ 18 w 99"/>
                <a:gd name="T27" fmla="*/ 4 h 157"/>
                <a:gd name="T28" fmla="*/ 6 w 99"/>
                <a:gd name="T29" fmla="*/ 4 h 157"/>
                <a:gd name="T30" fmla="*/ 1 w 99"/>
                <a:gd name="T31" fmla="*/ 8 h 157"/>
                <a:gd name="T32" fmla="*/ 0 w 99"/>
                <a:gd name="T33" fmla="*/ 8 h 157"/>
                <a:gd name="T34" fmla="*/ 1 w 99"/>
                <a:gd name="T35" fmla="*/ 0 h 157"/>
                <a:gd name="T36" fmla="*/ 20 w 99"/>
                <a:gd name="T37" fmla="*/ 0 h 157"/>
                <a:gd name="T38" fmla="*/ 21 w 99"/>
                <a:gd name="T39" fmla="*/ 1 h 157"/>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7">
                  <a:moveTo>
                    <a:pt x="98" y="5"/>
                  </a:moveTo>
                  <a:lnTo>
                    <a:pt x="98" y="5"/>
                  </a:lnTo>
                  <a:cubicBezTo>
                    <a:pt x="72" y="52"/>
                    <a:pt x="52" y="104"/>
                    <a:pt x="30" y="151"/>
                  </a:cubicBezTo>
                  <a:cubicBezTo>
                    <a:pt x="10" y="156"/>
                    <a:pt x="10" y="156"/>
                    <a:pt x="10" y="156"/>
                  </a:cubicBezTo>
                  <a:cubicBezTo>
                    <a:pt x="10" y="151"/>
                    <a:pt x="10" y="151"/>
                    <a:pt x="10" y="151"/>
                  </a:cubicBezTo>
                  <a:cubicBezTo>
                    <a:pt x="36" y="109"/>
                    <a:pt x="62" y="63"/>
                    <a:pt x="83" y="16"/>
                  </a:cubicBezTo>
                  <a:cubicBezTo>
                    <a:pt x="30" y="16"/>
                    <a:pt x="30" y="16"/>
                    <a:pt x="30" y="16"/>
                  </a:cubicBezTo>
                  <a:cubicBezTo>
                    <a:pt x="10" y="16"/>
                    <a:pt x="10" y="21"/>
                    <a:pt x="5" y="37"/>
                  </a:cubicBezTo>
                  <a:cubicBezTo>
                    <a:pt x="0" y="37"/>
                    <a:pt x="0" y="37"/>
                    <a:pt x="0" y="37"/>
                  </a:cubicBezTo>
                  <a:cubicBezTo>
                    <a:pt x="0" y="21"/>
                    <a:pt x="0" y="11"/>
                    <a:pt x="5" y="0"/>
                  </a:cubicBezTo>
                  <a:cubicBezTo>
                    <a:pt x="93" y="0"/>
                    <a:pt x="93" y="0"/>
                    <a:pt x="93" y="0"/>
                  </a:cubicBezTo>
                  <a:lnTo>
                    <a:pt x="98" y="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5" name="Freeform 431"/>
            <p:cNvSpPr>
              <a:spLocks noChangeArrowheads="1"/>
            </p:cNvSpPr>
            <p:nvPr/>
          </p:nvSpPr>
          <p:spPr bwMode="auto">
            <a:xfrm>
              <a:off x="16787221" y="9343319"/>
              <a:ext cx="159805" cy="271654"/>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7 0 0"/>
                <a:gd name="G26" fmla="+- 37 0 0"/>
                <a:gd name="G27" fmla="+- 37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8 h 157"/>
                <a:gd name="T4" fmla="*/ 21 w 99"/>
                <a:gd name="T5" fmla="*/ 28 h 157"/>
                <a:gd name="T6" fmla="*/ 20 w 99"/>
                <a:gd name="T7" fmla="*/ 35 h 157"/>
                <a:gd name="T8" fmla="*/ 0 w 99"/>
                <a:gd name="T9" fmla="*/ 35 h 157"/>
                <a:gd name="T10" fmla="*/ 0 w 99"/>
                <a:gd name="T11" fmla="*/ 34 h 157"/>
                <a:gd name="T12" fmla="*/ 9 w 99"/>
                <a:gd name="T13" fmla="*/ 25 h 157"/>
                <a:gd name="T14" fmla="*/ 14 w 99"/>
                <a:gd name="T15" fmla="*/ 12 h 157"/>
                <a:gd name="T16" fmla="*/ 9 w 99"/>
                <a:gd name="T17" fmla="*/ 4 h 157"/>
                <a:gd name="T18" fmla="*/ 2 w 99"/>
                <a:gd name="T19" fmla="*/ 9 h 157"/>
                <a:gd name="T20" fmla="*/ 1 w 99"/>
                <a:gd name="T21" fmla="*/ 8 h 157"/>
                <a:gd name="T22" fmla="*/ 3 w 99"/>
                <a:gd name="T23" fmla="*/ 4 h 157"/>
                <a:gd name="T24" fmla="*/ 11 w 99"/>
                <a:gd name="T25" fmla="*/ 0 h 157"/>
                <a:gd name="T26" fmla="*/ 19 w 99"/>
                <a:gd name="T27" fmla="*/ 9 h 157"/>
                <a:gd name="T28" fmla="*/ 12 w 99"/>
                <a:gd name="T29" fmla="*/ 22 h 157"/>
                <a:gd name="T30" fmla="*/ 6 w 99"/>
                <a:gd name="T31" fmla="*/ 30 h 157"/>
                <a:gd name="T32" fmla="*/ 14 w 99"/>
                <a:gd name="T33" fmla="*/ 30 h 157"/>
                <a:gd name="T34" fmla="*/ 20 w 99"/>
                <a:gd name="T35" fmla="*/ 27 h 157"/>
                <a:gd name="T36" fmla="*/ 21 w 99"/>
                <a:gd name="T37" fmla="*/ 28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125"/>
                  </a:moveTo>
                  <a:lnTo>
                    <a:pt x="98" y="125"/>
                  </a:lnTo>
                  <a:cubicBezTo>
                    <a:pt x="98" y="135"/>
                    <a:pt x="93" y="146"/>
                    <a:pt x="93" y="156"/>
                  </a:cubicBezTo>
                  <a:cubicBezTo>
                    <a:pt x="0" y="156"/>
                    <a:pt x="0" y="156"/>
                    <a:pt x="0" y="156"/>
                  </a:cubicBezTo>
                  <a:cubicBezTo>
                    <a:pt x="0" y="151"/>
                    <a:pt x="0" y="151"/>
                    <a:pt x="0" y="151"/>
                  </a:cubicBezTo>
                  <a:cubicBezTo>
                    <a:pt x="15" y="135"/>
                    <a:pt x="26" y="125"/>
                    <a:pt x="42" y="110"/>
                  </a:cubicBezTo>
                  <a:cubicBezTo>
                    <a:pt x="57" y="88"/>
                    <a:pt x="67" y="73"/>
                    <a:pt x="67" y="52"/>
                  </a:cubicBezTo>
                  <a:cubicBezTo>
                    <a:pt x="67" y="32"/>
                    <a:pt x="57" y="16"/>
                    <a:pt x="42" y="16"/>
                  </a:cubicBezTo>
                  <a:cubicBezTo>
                    <a:pt x="26" y="16"/>
                    <a:pt x="15" y="32"/>
                    <a:pt x="10" y="42"/>
                  </a:cubicBezTo>
                  <a:cubicBezTo>
                    <a:pt x="5" y="37"/>
                    <a:pt x="5" y="37"/>
                    <a:pt x="5" y="37"/>
                  </a:cubicBezTo>
                  <a:cubicBezTo>
                    <a:pt x="15" y="16"/>
                    <a:pt x="15" y="16"/>
                    <a:pt x="15" y="16"/>
                  </a:cubicBezTo>
                  <a:cubicBezTo>
                    <a:pt x="26" y="5"/>
                    <a:pt x="37" y="0"/>
                    <a:pt x="52" y="0"/>
                  </a:cubicBezTo>
                  <a:cubicBezTo>
                    <a:pt x="72" y="0"/>
                    <a:pt x="88" y="16"/>
                    <a:pt x="88" y="42"/>
                  </a:cubicBezTo>
                  <a:cubicBezTo>
                    <a:pt x="88" y="63"/>
                    <a:pt x="83" y="78"/>
                    <a:pt x="57" y="99"/>
                  </a:cubicBezTo>
                  <a:cubicBezTo>
                    <a:pt x="26" y="135"/>
                    <a:pt x="26" y="135"/>
                    <a:pt x="26" y="135"/>
                  </a:cubicBezTo>
                  <a:cubicBezTo>
                    <a:pt x="67" y="135"/>
                    <a:pt x="67" y="135"/>
                    <a:pt x="67" y="135"/>
                  </a:cubicBezTo>
                  <a:cubicBezTo>
                    <a:pt x="83" y="135"/>
                    <a:pt x="83" y="135"/>
                    <a:pt x="93" y="120"/>
                  </a:cubicBezTo>
                  <a:lnTo>
                    <a:pt x="98" y="12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6" name="Freeform 432"/>
            <p:cNvSpPr>
              <a:spLocks noChangeArrowheads="1"/>
            </p:cNvSpPr>
            <p:nvPr/>
          </p:nvSpPr>
          <p:spPr bwMode="auto">
            <a:xfrm>
              <a:off x="17002957" y="9343319"/>
              <a:ext cx="151813"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5 0 0"/>
                <a:gd name="G17" fmla="+- 104 0 0"/>
                <a:gd name="G18" fmla="+- 99 0 0"/>
                <a:gd name="G19" fmla="*/ 1 0 0"/>
                <a:gd name="T0" fmla="*/ 93 256 1"/>
                <a:gd name="T1" fmla="*/ 0 256 1"/>
                <a:gd name="G20" fmla="+- 0 T0 T1"/>
                <a:gd name="G21" fmla="cos G19 G20"/>
                <a:gd name="G22" fmla="*/ 1 0 0"/>
                <a:gd name="G23" fmla="+- 1 0 0"/>
                <a:gd name="G24" fmla="+- 1 0 0"/>
                <a:gd name="G25" fmla="*/ 1 0 0"/>
                <a:gd name="G26" fmla="+- 57 0 0"/>
                <a:gd name="G27" fmla="+- 42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7"/>
                <a:gd name="T4" fmla="*/ 19 w 94"/>
                <a:gd name="T5" fmla="*/ 8 h 157"/>
                <a:gd name="T6" fmla="*/ 17 w 94"/>
                <a:gd name="T7" fmla="*/ 13 h 157"/>
                <a:gd name="T8" fmla="*/ 13 w 94"/>
                <a:gd name="T9" fmla="*/ 16 h 157"/>
                <a:gd name="T10" fmla="*/ 20 w 94"/>
                <a:gd name="T11" fmla="*/ 26 h 157"/>
                <a:gd name="T12" fmla="*/ 10 w 94"/>
                <a:gd name="T13" fmla="*/ 35 h 157"/>
                <a:gd name="T14" fmla="*/ 0 w 94"/>
                <a:gd name="T15" fmla="*/ 26 h 157"/>
                <a:gd name="T16" fmla="*/ 2 w 94"/>
                <a:gd name="T17" fmla="*/ 21 h 157"/>
                <a:gd name="T18" fmla="*/ 6 w 94"/>
                <a:gd name="T19" fmla="*/ 17 h 157"/>
                <a:gd name="T20" fmla="*/ 1 w 94"/>
                <a:gd name="T21" fmla="*/ 9 h 157"/>
                <a:gd name="T22" fmla="*/ 11 w 94"/>
                <a:gd name="T23" fmla="*/ 0 h 157"/>
                <a:gd name="T24" fmla="*/ 19 w 94"/>
                <a:gd name="T25" fmla="*/ 8 h 157"/>
                <a:gd name="T26" fmla="*/ 16 w 94"/>
                <a:gd name="T27" fmla="*/ 27 h 157"/>
                <a:gd name="T28" fmla="*/ 16 w 94"/>
                <a:gd name="T29" fmla="*/ 27 h 157"/>
                <a:gd name="T30" fmla="*/ 9 w 94"/>
                <a:gd name="T31" fmla="*/ 19 h 157"/>
                <a:gd name="T32" fmla="*/ 4 w 94"/>
                <a:gd name="T33" fmla="*/ 26 h 157"/>
                <a:gd name="T34" fmla="*/ 11 w 94"/>
                <a:gd name="T35" fmla="*/ 34 h 157"/>
                <a:gd name="T36" fmla="*/ 16 w 94"/>
                <a:gd name="T37" fmla="*/ 27 h 157"/>
                <a:gd name="T38" fmla="*/ 5 w 94"/>
                <a:gd name="T39" fmla="*/ 8 h 157"/>
                <a:gd name="T40" fmla="*/ 5 w 94"/>
                <a:gd name="T41" fmla="*/ 8 h 157"/>
                <a:gd name="T42" fmla="*/ 12 w 94"/>
                <a:gd name="T43" fmla="*/ 15 h 157"/>
                <a:gd name="T44" fmla="*/ 15 w 94"/>
                <a:gd name="T45" fmla="*/ 8 h 157"/>
                <a:gd name="T46" fmla="*/ 10 w 94"/>
                <a:gd name="T47" fmla="*/ 2 h 157"/>
                <a:gd name="T48" fmla="*/ 5 w 94"/>
                <a:gd name="T49" fmla="*/ 8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7">
                  <a:moveTo>
                    <a:pt x="88" y="37"/>
                  </a:moveTo>
                  <a:lnTo>
                    <a:pt x="88" y="37"/>
                  </a:lnTo>
                  <a:cubicBezTo>
                    <a:pt x="88" y="42"/>
                    <a:pt x="88" y="52"/>
                    <a:pt x="82" y="57"/>
                  </a:cubicBezTo>
                  <a:cubicBezTo>
                    <a:pt x="77" y="57"/>
                    <a:pt x="71" y="63"/>
                    <a:pt x="61" y="73"/>
                  </a:cubicBezTo>
                  <a:cubicBezTo>
                    <a:pt x="77" y="83"/>
                    <a:pt x="93" y="93"/>
                    <a:pt x="93" y="115"/>
                  </a:cubicBezTo>
                  <a:cubicBezTo>
                    <a:pt x="93" y="140"/>
                    <a:pt x="66" y="156"/>
                    <a:pt x="46" y="156"/>
                  </a:cubicBezTo>
                  <a:cubicBezTo>
                    <a:pt x="20" y="156"/>
                    <a:pt x="0" y="140"/>
                    <a:pt x="0" y="115"/>
                  </a:cubicBezTo>
                  <a:cubicBezTo>
                    <a:pt x="0" y="104"/>
                    <a:pt x="5" y="99"/>
                    <a:pt x="10" y="93"/>
                  </a:cubicBezTo>
                  <a:cubicBezTo>
                    <a:pt x="15" y="88"/>
                    <a:pt x="25" y="83"/>
                    <a:pt x="30" y="78"/>
                  </a:cubicBezTo>
                  <a:cubicBezTo>
                    <a:pt x="15" y="68"/>
                    <a:pt x="5" y="57"/>
                    <a:pt x="5" y="42"/>
                  </a:cubicBezTo>
                  <a:cubicBezTo>
                    <a:pt x="5" y="21"/>
                    <a:pt x="25" y="0"/>
                    <a:pt x="51" y="0"/>
                  </a:cubicBezTo>
                  <a:cubicBezTo>
                    <a:pt x="71" y="0"/>
                    <a:pt x="88" y="16"/>
                    <a:pt x="88" y="37"/>
                  </a:cubicBezTo>
                  <a:close/>
                  <a:moveTo>
                    <a:pt x="77" y="120"/>
                  </a:moveTo>
                  <a:lnTo>
                    <a:pt x="77" y="120"/>
                  </a:lnTo>
                  <a:cubicBezTo>
                    <a:pt x="77" y="104"/>
                    <a:pt x="56" y="93"/>
                    <a:pt x="41" y="83"/>
                  </a:cubicBezTo>
                  <a:cubicBezTo>
                    <a:pt x="25" y="88"/>
                    <a:pt x="20" y="104"/>
                    <a:pt x="20" y="115"/>
                  </a:cubicBezTo>
                  <a:cubicBezTo>
                    <a:pt x="20" y="135"/>
                    <a:pt x="35" y="151"/>
                    <a:pt x="51" y="151"/>
                  </a:cubicBezTo>
                  <a:cubicBezTo>
                    <a:pt x="61" y="151"/>
                    <a:pt x="77" y="140"/>
                    <a:pt x="77" y="120"/>
                  </a:cubicBezTo>
                  <a:close/>
                  <a:moveTo>
                    <a:pt x="25" y="37"/>
                  </a:moveTo>
                  <a:lnTo>
                    <a:pt x="25" y="37"/>
                  </a:lnTo>
                  <a:cubicBezTo>
                    <a:pt x="25" y="52"/>
                    <a:pt x="41" y="57"/>
                    <a:pt x="56" y="68"/>
                  </a:cubicBezTo>
                  <a:cubicBezTo>
                    <a:pt x="61" y="63"/>
                    <a:pt x="71" y="52"/>
                    <a:pt x="71" y="37"/>
                  </a:cubicBezTo>
                  <a:cubicBezTo>
                    <a:pt x="71" y="16"/>
                    <a:pt x="56" y="11"/>
                    <a:pt x="46" y="11"/>
                  </a:cubicBezTo>
                  <a:cubicBezTo>
                    <a:pt x="30" y="11"/>
                    <a:pt x="25" y="21"/>
                    <a:pt x="25" y="37"/>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7" name="Freeform 433"/>
            <p:cNvSpPr>
              <a:spLocks noChangeArrowheads="1"/>
            </p:cNvSpPr>
            <p:nvPr/>
          </p:nvSpPr>
          <p:spPr bwMode="auto">
            <a:xfrm>
              <a:off x="17610212" y="9343319"/>
              <a:ext cx="159805" cy="271654"/>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7 0 0"/>
                <a:gd name="G26" fmla="+- 37 0 0"/>
                <a:gd name="G27" fmla="+- 37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8 h 157"/>
                <a:gd name="T4" fmla="*/ 21 w 99"/>
                <a:gd name="T5" fmla="*/ 28 h 157"/>
                <a:gd name="T6" fmla="*/ 20 w 99"/>
                <a:gd name="T7" fmla="*/ 35 h 157"/>
                <a:gd name="T8" fmla="*/ 0 w 99"/>
                <a:gd name="T9" fmla="*/ 35 h 157"/>
                <a:gd name="T10" fmla="*/ 0 w 99"/>
                <a:gd name="T11" fmla="*/ 34 h 157"/>
                <a:gd name="T12" fmla="*/ 9 w 99"/>
                <a:gd name="T13" fmla="*/ 25 h 157"/>
                <a:gd name="T14" fmla="*/ 15 w 99"/>
                <a:gd name="T15" fmla="*/ 12 h 157"/>
                <a:gd name="T16" fmla="*/ 9 w 99"/>
                <a:gd name="T17" fmla="*/ 4 h 157"/>
                <a:gd name="T18" fmla="*/ 2 w 99"/>
                <a:gd name="T19" fmla="*/ 9 h 157"/>
                <a:gd name="T20" fmla="*/ 1 w 99"/>
                <a:gd name="T21" fmla="*/ 8 h 157"/>
                <a:gd name="T22" fmla="*/ 3 w 99"/>
                <a:gd name="T23" fmla="*/ 4 h 157"/>
                <a:gd name="T24" fmla="*/ 11 w 99"/>
                <a:gd name="T25" fmla="*/ 0 h 157"/>
                <a:gd name="T26" fmla="*/ 19 w 99"/>
                <a:gd name="T27" fmla="*/ 9 h 157"/>
                <a:gd name="T28" fmla="*/ 12 w 99"/>
                <a:gd name="T29" fmla="*/ 22 h 157"/>
                <a:gd name="T30" fmla="*/ 6 w 99"/>
                <a:gd name="T31" fmla="*/ 30 h 157"/>
                <a:gd name="T32" fmla="*/ 14 w 99"/>
                <a:gd name="T33" fmla="*/ 30 h 157"/>
                <a:gd name="T34" fmla="*/ 20 w 99"/>
                <a:gd name="T35" fmla="*/ 27 h 157"/>
                <a:gd name="T36" fmla="*/ 21 w 99"/>
                <a:gd name="T37" fmla="*/ 28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125"/>
                  </a:moveTo>
                  <a:lnTo>
                    <a:pt x="98" y="125"/>
                  </a:lnTo>
                  <a:cubicBezTo>
                    <a:pt x="98" y="135"/>
                    <a:pt x="93" y="146"/>
                    <a:pt x="93" y="156"/>
                  </a:cubicBezTo>
                  <a:cubicBezTo>
                    <a:pt x="0" y="156"/>
                    <a:pt x="0" y="156"/>
                    <a:pt x="0" y="156"/>
                  </a:cubicBezTo>
                  <a:cubicBezTo>
                    <a:pt x="0" y="151"/>
                    <a:pt x="0" y="151"/>
                    <a:pt x="0" y="151"/>
                  </a:cubicBezTo>
                  <a:cubicBezTo>
                    <a:pt x="15" y="135"/>
                    <a:pt x="26" y="125"/>
                    <a:pt x="42" y="110"/>
                  </a:cubicBezTo>
                  <a:cubicBezTo>
                    <a:pt x="57" y="88"/>
                    <a:pt x="73" y="73"/>
                    <a:pt x="73" y="52"/>
                  </a:cubicBezTo>
                  <a:cubicBezTo>
                    <a:pt x="73" y="32"/>
                    <a:pt x="57" y="16"/>
                    <a:pt x="42" y="16"/>
                  </a:cubicBezTo>
                  <a:cubicBezTo>
                    <a:pt x="26" y="16"/>
                    <a:pt x="15" y="32"/>
                    <a:pt x="10" y="42"/>
                  </a:cubicBezTo>
                  <a:cubicBezTo>
                    <a:pt x="5" y="37"/>
                    <a:pt x="5" y="37"/>
                    <a:pt x="5" y="37"/>
                  </a:cubicBezTo>
                  <a:cubicBezTo>
                    <a:pt x="15" y="16"/>
                    <a:pt x="15" y="16"/>
                    <a:pt x="15" y="16"/>
                  </a:cubicBezTo>
                  <a:cubicBezTo>
                    <a:pt x="26" y="5"/>
                    <a:pt x="37" y="0"/>
                    <a:pt x="52" y="0"/>
                  </a:cubicBezTo>
                  <a:cubicBezTo>
                    <a:pt x="73" y="0"/>
                    <a:pt x="88" y="16"/>
                    <a:pt x="88" y="42"/>
                  </a:cubicBezTo>
                  <a:cubicBezTo>
                    <a:pt x="88" y="63"/>
                    <a:pt x="83" y="78"/>
                    <a:pt x="57" y="99"/>
                  </a:cubicBezTo>
                  <a:cubicBezTo>
                    <a:pt x="26" y="135"/>
                    <a:pt x="26" y="135"/>
                    <a:pt x="26" y="135"/>
                  </a:cubicBezTo>
                  <a:cubicBezTo>
                    <a:pt x="67" y="135"/>
                    <a:pt x="67" y="135"/>
                    <a:pt x="67" y="135"/>
                  </a:cubicBezTo>
                  <a:cubicBezTo>
                    <a:pt x="83" y="135"/>
                    <a:pt x="83" y="135"/>
                    <a:pt x="93" y="120"/>
                  </a:cubicBezTo>
                  <a:lnTo>
                    <a:pt x="98" y="125"/>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8" name="Freeform 434"/>
            <p:cNvSpPr>
              <a:spLocks noChangeArrowheads="1"/>
            </p:cNvSpPr>
            <p:nvPr/>
          </p:nvSpPr>
          <p:spPr bwMode="auto">
            <a:xfrm>
              <a:off x="17825949" y="9343319"/>
              <a:ext cx="167795" cy="2716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78 0 0"/>
                <a:gd name="G22" fmla="+- 52 0 0"/>
                <a:gd name="G23" fmla="+- 32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4 h 157"/>
                <a:gd name="T2" fmla="*/ 22 w 100"/>
                <a:gd name="T3" fmla="*/ 14 h 157"/>
                <a:gd name="T4" fmla="*/ 9 w 100"/>
                <a:gd name="T5" fmla="*/ 34 h 157"/>
                <a:gd name="T6" fmla="*/ 1 w 100"/>
                <a:gd name="T7" fmla="*/ 35 h 157"/>
                <a:gd name="T8" fmla="*/ 1 w 100"/>
                <a:gd name="T9" fmla="*/ 34 h 157"/>
                <a:gd name="T10" fmla="*/ 16 w 100"/>
                <a:gd name="T11" fmla="*/ 19 h 157"/>
                <a:gd name="T12" fmla="*/ 13 w 100"/>
                <a:gd name="T13" fmla="*/ 21 h 157"/>
                <a:gd name="T14" fmla="*/ 9 w 100"/>
                <a:gd name="T15" fmla="*/ 22 h 157"/>
                <a:gd name="T16" fmla="*/ 0 w 100"/>
                <a:gd name="T17" fmla="*/ 12 h 157"/>
                <a:gd name="T18" fmla="*/ 10 w 100"/>
                <a:gd name="T19" fmla="*/ 0 h 157"/>
                <a:gd name="T20" fmla="*/ 22 w 100"/>
                <a:gd name="T21" fmla="*/ 14 h 157"/>
                <a:gd name="T22" fmla="*/ 5 w 100"/>
                <a:gd name="T23" fmla="*/ 9 h 157"/>
                <a:gd name="T24" fmla="*/ 5 w 100"/>
                <a:gd name="T25" fmla="*/ 9 h 157"/>
                <a:gd name="T26" fmla="*/ 11 w 100"/>
                <a:gd name="T27" fmla="*/ 19 h 157"/>
                <a:gd name="T28" fmla="*/ 16 w 100"/>
                <a:gd name="T29" fmla="*/ 17 h 157"/>
                <a:gd name="T30" fmla="*/ 16 w 100"/>
                <a:gd name="T31" fmla="*/ 14 h 157"/>
                <a:gd name="T32" fmla="*/ 10 w 100"/>
                <a:gd name="T33" fmla="*/ 2 h 157"/>
                <a:gd name="T34" fmla="*/ 5 w 100"/>
                <a:gd name="T35" fmla="*/ 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7">
                  <a:moveTo>
                    <a:pt x="99" y="63"/>
                  </a:moveTo>
                  <a:lnTo>
                    <a:pt x="99" y="63"/>
                  </a:lnTo>
                  <a:cubicBezTo>
                    <a:pt x="99" y="104"/>
                    <a:pt x="73" y="135"/>
                    <a:pt x="42" y="151"/>
                  </a:cubicBezTo>
                  <a:cubicBezTo>
                    <a:pt x="26" y="156"/>
                    <a:pt x="11" y="156"/>
                    <a:pt x="6" y="156"/>
                  </a:cubicBezTo>
                  <a:cubicBezTo>
                    <a:pt x="6" y="151"/>
                    <a:pt x="6" y="151"/>
                    <a:pt x="6" y="151"/>
                  </a:cubicBezTo>
                  <a:cubicBezTo>
                    <a:pt x="37" y="146"/>
                    <a:pt x="67" y="120"/>
                    <a:pt x="73" y="83"/>
                  </a:cubicBezTo>
                  <a:cubicBezTo>
                    <a:pt x="57" y="93"/>
                    <a:pt x="57" y="93"/>
                    <a:pt x="57" y="93"/>
                  </a:cubicBezTo>
                  <a:cubicBezTo>
                    <a:pt x="52" y="93"/>
                    <a:pt x="47" y="99"/>
                    <a:pt x="42" y="99"/>
                  </a:cubicBezTo>
                  <a:cubicBezTo>
                    <a:pt x="16" y="99"/>
                    <a:pt x="0" y="78"/>
                    <a:pt x="0" y="52"/>
                  </a:cubicBezTo>
                  <a:cubicBezTo>
                    <a:pt x="0" y="32"/>
                    <a:pt x="16" y="0"/>
                    <a:pt x="47" y="0"/>
                  </a:cubicBezTo>
                  <a:cubicBezTo>
                    <a:pt x="78" y="0"/>
                    <a:pt x="99" y="32"/>
                    <a:pt x="99" y="63"/>
                  </a:cubicBezTo>
                  <a:close/>
                  <a:moveTo>
                    <a:pt x="21" y="42"/>
                  </a:moveTo>
                  <a:lnTo>
                    <a:pt x="21" y="42"/>
                  </a:lnTo>
                  <a:cubicBezTo>
                    <a:pt x="21" y="68"/>
                    <a:pt x="31" y="83"/>
                    <a:pt x="52" y="83"/>
                  </a:cubicBezTo>
                  <a:cubicBezTo>
                    <a:pt x="62" y="83"/>
                    <a:pt x="67" y="78"/>
                    <a:pt x="73" y="78"/>
                  </a:cubicBezTo>
                  <a:cubicBezTo>
                    <a:pt x="73" y="73"/>
                    <a:pt x="73" y="68"/>
                    <a:pt x="73" y="63"/>
                  </a:cubicBezTo>
                  <a:cubicBezTo>
                    <a:pt x="73" y="42"/>
                    <a:pt x="67" y="11"/>
                    <a:pt x="47" y="11"/>
                  </a:cubicBezTo>
                  <a:cubicBezTo>
                    <a:pt x="26" y="11"/>
                    <a:pt x="21" y="32"/>
                    <a:pt x="21" y="42"/>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9" name="Freeform 435"/>
            <p:cNvSpPr>
              <a:spLocks noChangeArrowheads="1"/>
            </p:cNvSpPr>
            <p:nvPr/>
          </p:nvSpPr>
          <p:spPr bwMode="auto">
            <a:xfrm>
              <a:off x="18449186" y="9343319"/>
              <a:ext cx="151813" cy="271654"/>
            </a:xfrm>
            <a:custGeom>
              <a:avLst/>
              <a:gdLst>
                <a:gd name="G0" fmla="+- 32 0 0"/>
                <a:gd name="G1" fmla="+- 32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1 0 0"/>
                <a:gd name="G26" fmla="+- 151 0 0"/>
                <a:gd name="G27" fmla="+- 146 0 0"/>
                <a:gd name="G28" fmla="+- 146 0 0"/>
                <a:gd name="G29" fmla="+- 140 0 0"/>
                <a:gd name="G30" fmla="+- 135 0 0"/>
                <a:gd name="G31" fmla="+- 135 0 0"/>
                <a:gd name="G32" fmla="+- 135 0 0"/>
                <a:gd name="G33" fmla="+- 130 0 0"/>
                <a:gd name="G34" fmla="*/ 1 0 0"/>
                <a:gd name="T0" fmla="*/ 130 256 1"/>
                <a:gd name="T1" fmla="*/ 0 256 1"/>
                <a:gd name="G35" fmla="+- 0 T0 T1"/>
                <a:gd name="G36" fmla="cos G34 G35"/>
                <a:gd name="G37" fmla="*/ 1 0 0"/>
                <a:gd name="T2" fmla="*/ 135 256 1"/>
                <a:gd name="T3" fmla="*/ 0 256 1"/>
                <a:gd name="G38" fmla="+- 0 T2 T3"/>
                <a:gd name="G39" fmla="cos G37 G38"/>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4" fmla="*/ 37 256 1"/>
                <a:gd name="T5" fmla="*/ 0 256 1"/>
                <a:gd name="G64" fmla="+- 0 T4 T5"/>
                <a:gd name="G65" fmla="cos G63 G64"/>
                <a:gd name="G66" fmla="+- 32 0 0"/>
                <a:gd name="T6" fmla="*/ 1 w 94"/>
                <a:gd name="T7" fmla="*/ 7 h 157"/>
                <a:gd name="T8" fmla="*/ 1 w 94"/>
                <a:gd name="T9" fmla="*/ 7 h 157"/>
                <a:gd name="T10" fmla="*/ 3 w 94"/>
                <a:gd name="T11" fmla="*/ 4 h 157"/>
                <a:gd name="T12" fmla="*/ 10 w 94"/>
                <a:gd name="T13" fmla="*/ 0 h 157"/>
                <a:gd name="T14" fmla="*/ 18 w 94"/>
                <a:gd name="T15" fmla="*/ 7 h 157"/>
                <a:gd name="T16" fmla="*/ 16 w 94"/>
                <a:gd name="T17" fmla="*/ 12 h 157"/>
                <a:gd name="T18" fmla="*/ 12 w 94"/>
                <a:gd name="T19" fmla="*/ 14 h 157"/>
                <a:gd name="T20" fmla="*/ 12 w 94"/>
                <a:gd name="T21" fmla="*/ 14 h 157"/>
                <a:gd name="T22" fmla="*/ 20 w 94"/>
                <a:gd name="T23" fmla="*/ 22 h 157"/>
                <a:gd name="T24" fmla="*/ 6 w 94"/>
                <a:gd name="T25" fmla="*/ 35 h 157"/>
                <a:gd name="T26" fmla="*/ 1 w 94"/>
                <a:gd name="T27" fmla="*/ 34 h 157"/>
                <a:gd name="T28" fmla="*/ 0 w 94"/>
                <a:gd name="T29" fmla="*/ 31 h 157"/>
                <a:gd name="T30" fmla="*/ 1 w 94"/>
                <a:gd name="T31" fmla="*/ 30 h 157"/>
                <a:gd name="T32" fmla="*/ 2 w 94"/>
                <a:gd name="T33" fmla="*/ 30 h 157"/>
                <a:gd name="T34" fmla="*/ 9 w 94"/>
                <a:gd name="T35" fmla="*/ 33 h 157"/>
                <a:gd name="T36" fmla="*/ 16 w 94"/>
                <a:gd name="T37" fmla="*/ 25 h 157"/>
                <a:gd name="T38" fmla="*/ 9 w 94"/>
                <a:gd name="T39" fmla="*/ 17 h 157"/>
                <a:gd name="T40" fmla="*/ 6 w 94"/>
                <a:gd name="T41" fmla="*/ 17 h 157"/>
                <a:gd name="T42" fmla="*/ 4 w 94"/>
                <a:gd name="T43" fmla="*/ 16 h 157"/>
                <a:gd name="T44" fmla="*/ 13 w 94"/>
                <a:gd name="T45" fmla="*/ 8 h 157"/>
                <a:gd name="T46" fmla="*/ 8 w 94"/>
                <a:gd name="T47" fmla="*/ 4 h 157"/>
                <a:gd name="T48" fmla="*/ 2 w 94"/>
                <a:gd name="T49" fmla="*/ 8 h 157"/>
                <a:gd name="T50" fmla="*/ 1 w 94"/>
                <a:gd name="T51" fmla="*/ 7 h 157"/>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57">
                  <a:moveTo>
                    <a:pt x="5" y="32"/>
                  </a:moveTo>
                  <a:lnTo>
                    <a:pt x="5" y="32"/>
                  </a:lnTo>
                  <a:cubicBezTo>
                    <a:pt x="16" y="16"/>
                    <a:pt x="16" y="16"/>
                    <a:pt x="16" y="16"/>
                  </a:cubicBezTo>
                  <a:cubicBezTo>
                    <a:pt x="21" y="5"/>
                    <a:pt x="31" y="0"/>
                    <a:pt x="47" y="0"/>
                  </a:cubicBezTo>
                  <a:cubicBezTo>
                    <a:pt x="68" y="0"/>
                    <a:pt x="83" y="16"/>
                    <a:pt x="83" y="32"/>
                  </a:cubicBezTo>
                  <a:cubicBezTo>
                    <a:pt x="83" y="42"/>
                    <a:pt x="78" y="47"/>
                    <a:pt x="73" y="52"/>
                  </a:cubicBezTo>
                  <a:cubicBezTo>
                    <a:pt x="73" y="52"/>
                    <a:pt x="63" y="57"/>
                    <a:pt x="57" y="63"/>
                  </a:cubicBezTo>
                  <a:cubicBezTo>
                    <a:pt x="78" y="68"/>
                    <a:pt x="93" y="83"/>
                    <a:pt x="93" y="99"/>
                  </a:cubicBezTo>
                  <a:cubicBezTo>
                    <a:pt x="93" y="140"/>
                    <a:pt x="47" y="156"/>
                    <a:pt x="26" y="156"/>
                  </a:cubicBezTo>
                  <a:cubicBezTo>
                    <a:pt x="16" y="156"/>
                    <a:pt x="5" y="151"/>
                    <a:pt x="5" y="151"/>
                  </a:cubicBezTo>
                  <a:cubicBezTo>
                    <a:pt x="0" y="146"/>
                    <a:pt x="0" y="146"/>
                    <a:pt x="0" y="140"/>
                  </a:cubicBezTo>
                  <a:cubicBezTo>
                    <a:pt x="0" y="135"/>
                    <a:pt x="5" y="135"/>
                    <a:pt x="5" y="135"/>
                  </a:cubicBezTo>
                  <a:cubicBezTo>
                    <a:pt x="5" y="130"/>
                    <a:pt x="10" y="130"/>
                    <a:pt x="10" y="135"/>
                  </a:cubicBezTo>
                  <a:cubicBezTo>
                    <a:pt x="16" y="140"/>
                    <a:pt x="26" y="146"/>
                    <a:pt x="42" y="146"/>
                  </a:cubicBezTo>
                  <a:cubicBezTo>
                    <a:pt x="57" y="146"/>
                    <a:pt x="73" y="130"/>
                    <a:pt x="73" y="110"/>
                  </a:cubicBezTo>
                  <a:cubicBezTo>
                    <a:pt x="73" y="88"/>
                    <a:pt x="52" y="78"/>
                    <a:pt x="42" y="78"/>
                  </a:cubicBezTo>
                  <a:cubicBezTo>
                    <a:pt x="31" y="78"/>
                    <a:pt x="26" y="78"/>
                    <a:pt x="26" y="78"/>
                  </a:cubicBezTo>
                  <a:cubicBezTo>
                    <a:pt x="21" y="73"/>
                    <a:pt x="21" y="73"/>
                    <a:pt x="21" y="73"/>
                  </a:cubicBezTo>
                  <a:cubicBezTo>
                    <a:pt x="47" y="68"/>
                    <a:pt x="63" y="57"/>
                    <a:pt x="63" y="37"/>
                  </a:cubicBezTo>
                  <a:cubicBezTo>
                    <a:pt x="63" y="21"/>
                    <a:pt x="52" y="16"/>
                    <a:pt x="37" y="16"/>
                  </a:cubicBezTo>
                  <a:cubicBezTo>
                    <a:pt x="26" y="16"/>
                    <a:pt x="16" y="27"/>
                    <a:pt x="10" y="37"/>
                  </a:cubicBezTo>
                  <a:lnTo>
                    <a:pt x="5" y="32"/>
                  </a:lnTo>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30" name="Freeform 436"/>
            <p:cNvSpPr>
              <a:spLocks noChangeArrowheads="1"/>
            </p:cNvSpPr>
            <p:nvPr/>
          </p:nvSpPr>
          <p:spPr bwMode="auto">
            <a:xfrm>
              <a:off x="18656931" y="9343319"/>
              <a:ext cx="159805" cy="271654"/>
            </a:xfrm>
            <a:custGeom>
              <a:avLst/>
              <a:gdLst>
                <a:gd name="G0" fmla="+- 1 0 0"/>
                <a:gd name="G1" fmla="+- 1 0 0"/>
                <a:gd name="G2" fmla="+- 1 0 0"/>
                <a:gd name="G3" fmla="+- 1 0 0"/>
                <a:gd name="G4" fmla="+- 1 0 0"/>
                <a:gd name="G5" fmla="*/ 1 0 0"/>
                <a:gd name="G6" fmla="+- 120 0 0"/>
                <a:gd name="G7" fmla="+- 78 0 0"/>
                <a:gd name="G8" fmla="+- 42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1 w 99"/>
                <a:gd name="T1" fmla="*/ 17 h 157"/>
                <a:gd name="T2" fmla="*/ 21 w 99"/>
                <a:gd name="T3" fmla="*/ 17 h 157"/>
                <a:gd name="T4" fmla="*/ 10 w 99"/>
                <a:gd name="T5" fmla="*/ 35 h 157"/>
                <a:gd name="T6" fmla="*/ 0 w 99"/>
                <a:gd name="T7" fmla="*/ 17 h 157"/>
                <a:gd name="T8" fmla="*/ 10 w 99"/>
                <a:gd name="T9" fmla="*/ 0 h 157"/>
                <a:gd name="T10" fmla="*/ 21 w 99"/>
                <a:gd name="T11" fmla="*/ 17 h 157"/>
                <a:gd name="T12" fmla="*/ 4 w 99"/>
                <a:gd name="T13" fmla="*/ 17 h 157"/>
                <a:gd name="T14" fmla="*/ 4 w 99"/>
                <a:gd name="T15" fmla="*/ 17 h 157"/>
                <a:gd name="T16" fmla="*/ 10 w 99"/>
                <a:gd name="T17" fmla="*/ 34 h 157"/>
                <a:gd name="T18" fmla="*/ 17 w 99"/>
                <a:gd name="T19" fmla="*/ 17 h 157"/>
                <a:gd name="T20" fmla="*/ 10 w 99"/>
                <a:gd name="T21" fmla="*/ 2 h 157"/>
                <a:gd name="T22" fmla="*/ 4 w 99"/>
                <a:gd name="T23"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57">
                  <a:moveTo>
                    <a:pt x="98" y="78"/>
                  </a:moveTo>
                  <a:lnTo>
                    <a:pt x="98" y="78"/>
                  </a:lnTo>
                  <a:cubicBezTo>
                    <a:pt x="98" y="115"/>
                    <a:pt x="83" y="156"/>
                    <a:pt x="47" y="156"/>
                  </a:cubicBezTo>
                  <a:cubicBezTo>
                    <a:pt x="11" y="156"/>
                    <a:pt x="0" y="120"/>
                    <a:pt x="0" y="78"/>
                  </a:cubicBezTo>
                  <a:cubicBezTo>
                    <a:pt x="0" y="42"/>
                    <a:pt x="11" y="0"/>
                    <a:pt x="47" y="0"/>
                  </a:cubicBezTo>
                  <a:cubicBezTo>
                    <a:pt x="83" y="0"/>
                    <a:pt x="98" y="42"/>
                    <a:pt x="98" y="78"/>
                  </a:cubicBezTo>
                  <a:close/>
                  <a:moveTo>
                    <a:pt x="21" y="78"/>
                  </a:moveTo>
                  <a:lnTo>
                    <a:pt x="21" y="78"/>
                  </a:lnTo>
                  <a:cubicBezTo>
                    <a:pt x="21" y="115"/>
                    <a:pt x="26" y="151"/>
                    <a:pt x="47" y="151"/>
                  </a:cubicBezTo>
                  <a:cubicBezTo>
                    <a:pt x="73" y="151"/>
                    <a:pt x="78" y="115"/>
                    <a:pt x="78" y="78"/>
                  </a:cubicBezTo>
                  <a:cubicBezTo>
                    <a:pt x="78" y="47"/>
                    <a:pt x="68" y="11"/>
                    <a:pt x="47" y="11"/>
                  </a:cubicBezTo>
                  <a:cubicBezTo>
                    <a:pt x="26" y="11"/>
                    <a:pt x="21" y="47"/>
                    <a:pt x="21" y="78"/>
                  </a:cubicBezTo>
                  <a:close/>
                </a:path>
              </a:pathLst>
            </a:custGeom>
            <a:solidFill>
              <a:schemeClr val="tx2"/>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25" name="Group 224"/>
          <p:cNvGrpSpPr/>
          <p:nvPr/>
        </p:nvGrpSpPr>
        <p:grpSpPr>
          <a:xfrm>
            <a:off x="1739573" y="488028"/>
            <a:ext cx="20937538" cy="2200624"/>
            <a:chOff x="1739573" y="511491"/>
            <a:chExt cx="20937538" cy="2200624"/>
          </a:xfrm>
        </p:grpSpPr>
        <p:sp>
          <p:nvSpPr>
            <p:cNvPr id="226" name="TextBox 225"/>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EVENT CALENDARY 2015</a:t>
              </a:r>
              <a:endParaRPr lang="id-ID" sz="8800" b="1" dirty="0">
                <a:solidFill>
                  <a:schemeClr val="tx2"/>
                </a:solidFill>
                <a:latin typeface="Lato Regular"/>
                <a:cs typeface="Lato Regular"/>
              </a:endParaRPr>
            </a:p>
          </p:txBody>
        </p:sp>
        <p:grpSp>
          <p:nvGrpSpPr>
            <p:cNvPr id="227" name="Group 226"/>
            <p:cNvGrpSpPr/>
            <p:nvPr/>
          </p:nvGrpSpPr>
          <p:grpSpPr>
            <a:xfrm>
              <a:off x="10842089" y="1977406"/>
              <a:ext cx="2738812" cy="73151"/>
              <a:chOff x="1775295" y="2020905"/>
              <a:chExt cx="3631535" cy="45719"/>
            </a:xfrm>
          </p:grpSpPr>
          <p:sp>
            <p:nvSpPr>
              <p:cNvPr id="229" name="Rectangle 228"/>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0" name="Rectangle 229"/>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1" name="Rectangle 23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2" name="Rectangle 23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3" name="Rectangle 23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4" name="Rectangle 233"/>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28" name="TextBox 227"/>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12110249"/>
      </p:ext>
    </p:extLst>
  </p:cSld>
  <p:clrMapOvr>
    <a:masterClrMapping/>
  </p:clrMapOvr>
  <p:transition xmlns:p14="http://schemas.microsoft.com/office/powerpoint/2010/main" spd="slow" advClick="0" advTm="3000">
    <p:cove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25"/>
                                        </p:tgtEl>
                                        <p:attrNameLst>
                                          <p:attrName>style.visibility</p:attrName>
                                        </p:attrNameLst>
                                      </p:cBhvr>
                                      <p:to>
                                        <p:strVal val="visible"/>
                                      </p:to>
                                    </p:set>
                                    <p:animEffect transition="in" filter="fade">
                                      <p:cBhvr>
                                        <p:cTn id="7" dur="500"/>
                                        <p:tgtEl>
                                          <p:spTgt spid="225"/>
                                        </p:tgtEl>
                                      </p:cBhvr>
                                    </p:animEffect>
                                    <p:anim calcmode="lin" valueType="num">
                                      <p:cBhvr>
                                        <p:cTn id="8" dur="500" fill="hold"/>
                                        <p:tgtEl>
                                          <p:spTgt spid="225"/>
                                        </p:tgtEl>
                                        <p:attrNameLst>
                                          <p:attrName>ppt_x</p:attrName>
                                        </p:attrNameLst>
                                      </p:cBhvr>
                                      <p:tavLst>
                                        <p:tav tm="0">
                                          <p:val>
                                            <p:strVal val="#ppt_x"/>
                                          </p:val>
                                        </p:tav>
                                        <p:tav tm="100000">
                                          <p:val>
                                            <p:strVal val="#ppt_x"/>
                                          </p:val>
                                        </p:tav>
                                      </p:tavLst>
                                    </p:anim>
                                    <p:anim calcmode="lin" valueType="num">
                                      <p:cBhvr>
                                        <p:cTn id="9" dur="500" fill="hold"/>
                                        <p:tgtEl>
                                          <p:spTgt spid="22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2" presetClass="entr" presetSubtype="4"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 presetClass="entr" presetSubtype="4"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738954" y="4203701"/>
            <a:ext cx="20910046" cy="6104238"/>
            <a:chOff x="1738954" y="4203701"/>
            <a:chExt cx="20910046" cy="6104238"/>
          </a:xfrm>
        </p:grpSpPr>
        <p:sp>
          <p:nvSpPr>
            <p:cNvPr id="225" name="Freeform 13"/>
            <p:cNvSpPr>
              <a:spLocks noChangeArrowheads="1"/>
            </p:cNvSpPr>
            <p:nvPr/>
          </p:nvSpPr>
          <p:spPr bwMode="auto">
            <a:xfrm>
              <a:off x="1738954" y="4203701"/>
              <a:ext cx="6414931" cy="1034617"/>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4"/>
            </a:solidFill>
            <a:ln>
              <a:noFill/>
            </a:ln>
            <a:effectLst/>
            <a:extLst/>
          </p:spPr>
          <p:txBody>
            <a:bodyPr wrap="none" anchor="ctr"/>
            <a:lstStyle/>
            <a:p>
              <a:endParaRPr lang="en-US" dirty="0">
                <a:latin typeface="Calibri Light"/>
              </a:endParaRPr>
            </a:p>
          </p:txBody>
        </p:sp>
        <p:sp>
          <p:nvSpPr>
            <p:cNvPr id="226" name="Freeform 437"/>
            <p:cNvSpPr>
              <a:spLocks noChangeArrowheads="1"/>
            </p:cNvSpPr>
            <p:nvPr/>
          </p:nvSpPr>
          <p:spPr bwMode="auto">
            <a:xfrm>
              <a:off x="4484800" y="4514086"/>
              <a:ext cx="230811" cy="413846"/>
            </a:xfrm>
            <a:custGeom>
              <a:avLst/>
              <a:gdLst>
                <a:gd name="G0" fmla="+- 1 0 0"/>
                <a:gd name="G1" fmla="+- 1 0 0"/>
                <a:gd name="G2" fmla="+- 1 0 0"/>
                <a:gd name="G3" fmla="+- 1 0 0"/>
                <a:gd name="G4" fmla="+- 1 0 0"/>
                <a:gd name="G5" fmla="+- 1 0 0"/>
                <a:gd name="G6" fmla="+- 1 0 0"/>
                <a:gd name="G7" fmla="+- 1 0 0"/>
                <a:gd name="G8" fmla="*/ 1 0 0"/>
                <a:gd name="G9" fmla="+- 202 0 0"/>
                <a:gd name="G10" fmla="+- 182 0 0"/>
                <a:gd name="G11" fmla="+- 156 0 0"/>
                <a:gd name="G12" fmla="+- 156 0 0"/>
                <a:gd name="G13" fmla="+- 156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T0" fmla="*/ 30 w 136"/>
                <a:gd name="T1" fmla="*/ 0 h 240"/>
                <a:gd name="T2" fmla="*/ 30 w 136"/>
                <a:gd name="T3" fmla="*/ 0 h 240"/>
                <a:gd name="T4" fmla="*/ 30 w 136"/>
                <a:gd name="T5" fmla="*/ 38 h 240"/>
                <a:gd name="T6" fmla="*/ 15 w 136"/>
                <a:gd name="T7" fmla="*/ 53 h 240"/>
                <a:gd name="T8" fmla="*/ 0 w 136"/>
                <a:gd name="T9" fmla="*/ 40 h 240"/>
                <a:gd name="T10" fmla="*/ 0 w 136"/>
                <a:gd name="T11" fmla="*/ 34 h 240"/>
                <a:gd name="T12" fmla="*/ 7 w 136"/>
                <a:gd name="T13" fmla="*/ 34 h 240"/>
                <a:gd name="T14" fmla="*/ 7 w 136"/>
                <a:gd name="T15" fmla="*/ 38 h 240"/>
                <a:gd name="T16" fmla="*/ 14 w 136"/>
                <a:gd name="T17" fmla="*/ 47 h 240"/>
                <a:gd name="T18" fmla="*/ 23 w 136"/>
                <a:gd name="T19" fmla="*/ 38 h 240"/>
                <a:gd name="T20" fmla="*/ 23 w 136"/>
                <a:gd name="T21" fmla="*/ 0 h 240"/>
                <a:gd name="T22" fmla="*/ 30 w 136"/>
                <a:gd name="T23"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6" h="240">
                  <a:moveTo>
                    <a:pt x="135" y="0"/>
                  </a:moveTo>
                  <a:lnTo>
                    <a:pt x="135" y="0"/>
                  </a:lnTo>
                  <a:cubicBezTo>
                    <a:pt x="135" y="172"/>
                    <a:pt x="135" y="172"/>
                    <a:pt x="135" y="172"/>
                  </a:cubicBezTo>
                  <a:cubicBezTo>
                    <a:pt x="135" y="223"/>
                    <a:pt x="99" y="239"/>
                    <a:pt x="67" y="239"/>
                  </a:cubicBezTo>
                  <a:cubicBezTo>
                    <a:pt x="11" y="239"/>
                    <a:pt x="0" y="202"/>
                    <a:pt x="0" y="182"/>
                  </a:cubicBezTo>
                  <a:cubicBezTo>
                    <a:pt x="0" y="156"/>
                    <a:pt x="0" y="156"/>
                    <a:pt x="0" y="156"/>
                  </a:cubicBezTo>
                  <a:cubicBezTo>
                    <a:pt x="31" y="156"/>
                    <a:pt x="31" y="156"/>
                    <a:pt x="31" y="156"/>
                  </a:cubicBezTo>
                  <a:cubicBezTo>
                    <a:pt x="31" y="172"/>
                    <a:pt x="31" y="172"/>
                    <a:pt x="31" y="172"/>
                  </a:cubicBezTo>
                  <a:cubicBezTo>
                    <a:pt x="31" y="202"/>
                    <a:pt x="41" y="213"/>
                    <a:pt x="62" y="213"/>
                  </a:cubicBezTo>
                  <a:cubicBezTo>
                    <a:pt x="93" y="213"/>
                    <a:pt x="104" y="192"/>
                    <a:pt x="104" y="172"/>
                  </a:cubicBezTo>
                  <a:cubicBezTo>
                    <a:pt x="104" y="0"/>
                    <a:pt x="104" y="0"/>
                    <a:pt x="104" y="0"/>
                  </a:cubicBezTo>
                  <a:lnTo>
                    <a:pt x="135"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7" name="Freeform 438"/>
            <p:cNvSpPr>
              <a:spLocks noChangeArrowheads="1"/>
            </p:cNvSpPr>
            <p:nvPr/>
          </p:nvSpPr>
          <p:spPr bwMode="auto">
            <a:xfrm>
              <a:off x="4803158" y="4633466"/>
              <a:ext cx="238769" cy="30242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60 0 0"/>
                <a:gd name="G32" fmla="+- 119 0 0"/>
                <a:gd name="G33" fmla="+- 1 0 0"/>
                <a:gd name="G34" fmla="+- 1 0 0"/>
                <a:gd name="G35" fmla="+- 1 0 0"/>
                <a:gd name="G36" fmla="+- 1 0 0"/>
                <a:gd name="T0" fmla="*/ 7 w 141"/>
                <a:gd name="T1" fmla="*/ 0 h 177"/>
                <a:gd name="T2" fmla="*/ 7 w 141"/>
                <a:gd name="T3" fmla="*/ 0 h 177"/>
                <a:gd name="T4" fmla="*/ 7 w 141"/>
                <a:gd name="T5" fmla="*/ 25 h 177"/>
                <a:gd name="T6" fmla="*/ 14 w 141"/>
                <a:gd name="T7" fmla="*/ 33 h 177"/>
                <a:gd name="T8" fmla="*/ 24 w 141"/>
                <a:gd name="T9" fmla="*/ 20 h 177"/>
                <a:gd name="T10" fmla="*/ 24 w 141"/>
                <a:gd name="T11" fmla="*/ 0 h 177"/>
                <a:gd name="T12" fmla="*/ 31 w 141"/>
                <a:gd name="T13" fmla="*/ 0 h 177"/>
                <a:gd name="T14" fmla="*/ 31 w 141"/>
                <a:gd name="T15" fmla="*/ 37 h 177"/>
                <a:gd name="T16" fmla="*/ 25 w 141"/>
                <a:gd name="T17" fmla="*/ 37 h 177"/>
                <a:gd name="T18" fmla="*/ 25 w 141"/>
                <a:gd name="T19" fmla="*/ 32 h 177"/>
                <a:gd name="T20" fmla="*/ 25 w 141"/>
                <a:gd name="T21" fmla="*/ 32 h 177"/>
                <a:gd name="T22" fmla="*/ 13 w 141"/>
                <a:gd name="T23" fmla="*/ 39 h 177"/>
                <a:gd name="T24" fmla="*/ 0 w 141"/>
                <a:gd name="T25" fmla="*/ 26 h 177"/>
                <a:gd name="T26" fmla="*/ 0 w 141"/>
                <a:gd name="T27" fmla="*/ 0 h 177"/>
                <a:gd name="T28" fmla="*/ 7 w 141"/>
                <a:gd name="T29"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1" h="177">
                  <a:moveTo>
                    <a:pt x="32" y="0"/>
                  </a:moveTo>
                  <a:lnTo>
                    <a:pt x="32" y="0"/>
                  </a:lnTo>
                  <a:cubicBezTo>
                    <a:pt x="32" y="114"/>
                    <a:pt x="32" y="114"/>
                    <a:pt x="32" y="114"/>
                  </a:cubicBezTo>
                  <a:cubicBezTo>
                    <a:pt x="32" y="139"/>
                    <a:pt x="47" y="150"/>
                    <a:pt x="62" y="150"/>
                  </a:cubicBezTo>
                  <a:cubicBezTo>
                    <a:pt x="98" y="150"/>
                    <a:pt x="109" y="119"/>
                    <a:pt x="109" y="93"/>
                  </a:cubicBezTo>
                  <a:cubicBezTo>
                    <a:pt x="109" y="0"/>
                    <a:pt x="109" y="0"/>
                    <a:pt x="109" y="0"/>
                  </a:cubicBezTo>
                  <a:cubicBezTo>
                    <a:pt x="140" y="0"/>
                    <a:pt x="140" y="0"/>
                    <a:pt x="140" y="0"/>
                  </a:cubicBezTo>
                  <a:cubicBezTo>
                    <a:pt x="140" y="170"/>
                    <a:pt x="140" y="170"/>
                    <a:pt x="140" y="170"/>
                  </a:cubicBezTo>
                  <a:cubicBezTo>
                    <a:pt x="115" y="170"/>
                    <a:pt x="115" y="170"/>
                    <a:pt x="115" y="170"/>
                  </a:cubicBezTo>
                  <a:cubicBezTo>
                    <a:pt x="115" y="145"/>
                    <a:pt x="115" y="145"/>
                    <a:pt x="115" y="145"/>
                  </a:cubicBezTo>
                  <a:cubicBezTo>
                    <a:pt x="98" y="165"/>
                    <a:pt x="83" y="176"/>
                    <a:pt x="57" y="176"/>
                  </a:cubicBezTo>
                  <a:cubicBezTo>
                    <a:pt x="32" y="176"/>
                    <a:pt x="0" y="160"/>
                    <a:pt x="0" y="119"/>
                  </a:cubicBezTo>
                  <a:cubicBezTo>
                    <a:pt x="0" y="0"/>
                    <a:pt x="0" y="0"/>
                    <a:pt x="0" y="0"/>
                  </a:cubicBezTo>
                  <a:lnTo>
                    <a:pt x="32"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8" name="Freeform 439"/>
            <p:cNvSpPr>
              <a:spLocks noChangeArrowheads="1"/>
            </p:cNvSpPr>
            <p:nvPr/>
          </p:nvSpPr>
          <p:spPr bwMode="auto">
            <a:xfrm>
              <a:off x="5129475" y="4514086"/>
              <a:ext cx="31836" cy="405887"/>
            </a:xfrm>
            <a:custGeom>
              <a:avLst/>
              <a:gdLst>
                <a:gd name="G0" fmla="+- 1 0 0"/>
                <a:gd name="G1" fmla="+- 233 0 0"/>
                <a:gd name="G2" fmla="+- 1 0 0"/>
                <a:gd name="G3" fmla="+- 1 0 0"/>
                <a:gd name="G4" fmla="+- 1 0 0"/>
                <a:gd name="T0" fmla="*/ 5 w 28"/>
                <a:gd name="T1" fmla="*/ 52 h 234"/>
                <a:gd name="T2" fmla="*/ 0 w 28"/>
                <a:gd name="T3" fmla="*/ 52 h 234"/>
                <a:gd name="T4" fmla="*/ 0 w 28"/>
                <a:gd name="T5" fmla="*/ 0 h 234"/>
                <a:gd name="T6" fmla="*/ 5 w 28"/>
                <a:gd name="T7" fmla="*/ 0 h 234"/>
                <a:gd name="T8" fmla="*/ 5 w 28"/>
                <a:gd name="T9" fmla="*/ 52 h 234"/>
              </a:gdLst>
              <a:ahLst/>
              <a:cxnLst>
                <a:cxn ang="0">
                  <a:pos x="T0" y="T1"/>
                </a:cxn>
                <a:cxn ang="0">
                  <a:pos x="T2" y="T3"/>
                </a:cxn>
                <a:cxn ang="0">
                  <a:pos x="T4" y="T5"/>
                </a:cxn>
                <a:cxn ang="0">
                  <a:pos x="T6" y="T7"/>
                </a:cxn>
                <a:cxn ang="0">
                  <a:pos x="T8" y="T9"/>
                </a:cxn>
              </a:cxnLst>
              <a:rect l="0" t="0" r="r" b="b"/>
              <a:pathLst>
                <a:path w="28" h="234">
                  <a:moveTo>
                    <a:pt x="27" y="233"/>
                  </a:moveTo>
                  <a:lnTo>
                    <a:pt x="0" y="233"/>
                  </a:lnTo>
                  <a:lnTo>
                    <a:pt x="0" y="0"/>
                  </a:lnTo>
                  <a:lnTo>
                    <a:pt x="27" y="0"/>
                  </a:lnTo>
                  <a:lnTo>
                    <a:pt x="27" y="233"/>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9" name="Freeform 440"/>
            <p:cNvSpPr>
              <a:spLocks noChangeArrowheads="1"/>
            </p:cNvSpPr>
            <p:nvPr/>
          </p:nvSpPr>
          <p:spPr bwMode="auto">
            <a:xfrm>
              <a:off x="5224983" y="4633466"/>
              <a:ext cx="270605" cy="41384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T0" fmla="*/ 7 w 157"/>
                <a:gd name="T1" fmla="*/ 0 h 239"/>
                <a:gd name="T2" fmla="*/ 7 w 157"/>
                <a:gd name="T3" fmla="*/ 0 h 239"/>
                <a:gd name="T4" fmla="*/ 17 w 157"/>
                <a:gd name="T5" fmla="*/ 31 h 239"/>
                <a:gd name="T6" fmla="*/ 17 w 157"/>
                <a:gd name="T7" fmla="*/ 31 h 239"/>
                <a:gd name="T8" fmla="*/ 28 w 157"/>
                <a:gd name="T9" fmla="*/ 0 h 239"/>
                <a:gd name="T10" fmla="*/ 35 w 157"/>
                <a:gd name="T11" fmla="*/ 0 h 239"/>
                <a:gd name="T12" fmla="*/ 19 w 157"/>
                <a:gd name="T13" fmla="*/ 45 h 239"/>
                <a:gd name="T14" fmla="*/ 7 w 157"/>
                <a:gd name="T15" fmla="*/ 53 h 239"/>
                <a:gd name="T16" fmla="*/ 4 w 157"/>
                <a:gd name="T17" fmla="*/ 53 h 239"/>
                <a:gd name="T18" fmla="*/ 4 w 157"/>
                <a:gd name="T19" fmla="*/ 47 h 239"/>
                <a:gd name="T20" fmla="*/ 8 w 157"/>
                <a:gd name="T21" fmla="*/ 47 h 239"/>
                <a:gd name="T22" fmla="*/ 14 w 157"/>
                <a:gd name="T23" fmla="*/ 39 h 239"/>
                <a:gd name="T24" fmla="*/ 0 w 157"/>
                <a:gd name="T25" fmla="*/ 0 h 239"/>
                <a:gd name="T26" fmla="*/ 7 w 157"/>
                <a:gd name="T27"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239">
                  <a:moveTo>
                    <a:pt x="31" y="0"/>
                  </a:moveTo>
                  <a:lnTo>
                    <a:pt x="31" y="0"/>
                  </a:lnTo>
                  <a:cubicBezTo>
                    <a:pt x="78" y="139"/>
                    <a:pt x="78" y="139"/>
                    <a:pt x="78" y="139"/>
                  </a:cubicBezTo>
                  <a:cubicBezTo>
                    <a:pt x="125" y="0"/>
                    <a:pt x="125" y="0"/>
                    <a:pt x="125" y="0"/>
                  </a:cubicBezTo>
                  <a:cubicBezTo>
                    <a:pt x="156" y="0"/>
                    <a:pt x="156" y="0"/>
                    <a:pt x="156" y="0"/>
                  </a:cubicBezTo>
                  <a:cubicBezTo>
                    <a:pt x="135" y="56"/>
                    <a:pt x="104" y="145"/>
                    <a:pt x="83" y="202"/>
                  </a:cubicBezTo>
                  <a:cubicBezTo>
                    <a:pt x="68" y="228"/>
                    <a:pt x="63" y="238"/>
                    <a:pt x="31" y="238"/>
                  </a:cubicBezTo>
                  <a:cubicBezTo>
                    <a:pt x="26" y="238"/>
                    <a:pt x="21" y="238"/>
                    <a:pt x="16" y="238"/>
                  </a:cubicBezTo>
                  <a:cubicBezTo>
                    <a:pt x="16" y="212"/>
                    <a:pt x="16" y="212"/>
                    <a:pt x="16" y="212"/>
                  </a:cubicBezTo>
                  <a:cubicBezTo>
                    <a:pt x="21" y="212"/>
                    <a:pt x="26" y="212"/>
                    <a:pt x="36" y="212"/>
                  </a:cubicBezTo>
                  <a:cubicBezTo>
                    <a:pt x="47" y="212"/>
                    <a:pt x="52" y="207"/>
                    <a:pt x="63" y="176"/>
                  </a:cubicBezTo>
                  <a:cubicBezTo>
                    <a:pt x="0" y="0"/>
                    <a:pt x="0" y="0"/>
                    <a:pt x="0" y="0"/>
                  </a:cubicBezTo>
                  <a:lnTo>
                    <a:pt x="31"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0" name="Freeform 441"/>
            <p:cNvSpPr>
              <a:spLocks noChangeArrowheads="1"/>
            </p:cNvSpPr>
            <p:nvPr/>
          </p:nvSpPr>
          <p:spPr bwMode="auto">
            <a:xfrm>
              <a:off x="2359754" y="5699916"/>
              <a:ext cx="127344"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30 256 1"/>
                <a:gd name="T1" fmla="*/ 0 256 1"/>
                <a:gd name="G21" fmla="+- 0 T0 T1"/>
                <a:gd name="G22" fmla="cos G20 G21"/>
                <a:gd name="G23" fmla="+- 130 0 0"/>
                <a:gd name="G24" fmla="+- 130 0 0"/>
                <a:gd name="G25" fmla="+- 124 0 0"/>
                <a:gd name="G26" fmla="+- 104 0 0"/>
                <a:gd name="G27" fmla="+- 99 0 0"/>
                <a:gd name="G28" fmla="+- 94 0 0"/>
                <a:gd name="G29" fmla="+- 94 0 0"/>
                <a:gd name="G30" fmla="+- 94 0 0"/>
                <a:gd name="G31" fmla="+- 109 0 0"/>
                <a:gd name="G32" fmla="*/ 1 0 0"/>
                <a:gd name="G33" fmla="+- 1 0 0"/>
                <a:gd name="G34" fmla="+- 1 0 0"/>
                <a:gd name="G35" fmla="+- 1 0 0"/>
                <a:gd name="G36" fmla="+- 1 0 0"/>
                <a:gd name="G37" fmla="+- 1 0 0"/>
                <a:gd name="G38" fmla="+- 1 0 0"/>
                <a:gd name="G39" fmla="+- 1 0 0"/>
                <a:gd name="G40" fmla="+- 1 0 0"/>
                <a:gd name="G41" fmla="+- 57 0 0"/>
                <a:gd name="G42" fmla="+- 31 0 0"/>
                <a:gd name="G43" fmla="+- 16 0 0"/>
                <a:gd name="G44" fmla="*/ 1 0 0"/>
                <a:gd name="G45" fmla="+- 1 0 0"/>
                <a:gd name="G46" fmla="+- 1 0 0"/>
                <a:gd name="G47" fmla="+- 1 0 0"/>
                <a:gd name="G48" fmla="+- 1 0 0"/>
                <a:gd name="G49" fmla="+- 1 0 0"/>
                <a:gd name="G50" fmla="+- 1 0 0"/>
                <a:gd name="G51" fmla="+- 1 0 0"/>
                <a:gd name="G52" fmla="+- 1 0 0"/>
                <a:gd name="T2" fmla="*/ 14 w 79"/>
                <a:gd name="T3" fmla="*/ 7 h 136"/>
                <a:gd name="T4" fmla="*/ 14 w 79"/>
                <a:gd name="T5" fmla="*/ 7 h 136"/>
                <a:gd name="T6" fmla="*/ 9 w 79"/>
                <a:gd name="T7" fmla="*/ 1 h 136"/>
                <a:gd name="T8" fmla="*/ 3 w 79"/>
                <a:gd name="T9" fmla="*/ 6 h 136"/>
                <a:gd name="T10" fmla="*/ 9 w 79"/>
                <a:gd name="T11" fmla="*/ 13 h 136"/>
                <a:gd name="T12" fmla="*/ 17 w 79"/>
                <a:gd name="T13" fmla="*/ 22 h 136"/>
                <a:gd name="T14" fmla="*/ 6 w 79"/>
                <a:gd name="T15" fmla="*/ 30 h 136"/>
                <a:gd name="T16" fmla="*/ 3 w 79"/>
                <a:gd name="T17" fmla="*/ 29 h 136"/>
                <a:gd name="T18" fmla="*/ 1 w 79"/>
                <a:gd name="T19" fmla="*/ 29 h 136"/>
                <a:gd name="T20" fmla="*/ 0 w 79"/>
                <a:gd name="T21" fmla="*/ 22 h 136"/>
                <a:gd name="T22" fmla="*/ 1 w 79"/>
                <a:gd name="T23" fmla="*/ 21 h 136"/>
                <a:gd name="T24" fmla="*/ 8 w 79"/>
                <a:gd name="T25" fmla="*/ 29 h 136"/>
                <a:gd name="T26" fmla="*/ 13 w 79"/>
                <a:gd name="T27" fmla="*/ 23 h 136"/>
                <a:gd name="T28" fmla="*/ 8 w 79"/>
                <a:gd name="T29" fmla="*/ 16 h 136"/>
                <a:gd name="T30" fmla="*/ 0 w 79"/>
                <a:gd name="T31" fmla="*/ 7 h 136"/>
                <a:gd name="T32" fmla="*/ 9 w 79"/>
                <a:gd name="T33" fmla="*/ 0 h 136"/>
                <a:gd name="T34" fmla="*/ 14 w 79"/>
                <a:gd name="T35" fmla="*/ 0 h 136"/>
                <a:gd name="T36" fmla="*/ 15 w 79"/>
                <a:gd name="T37" fmla="*/ 7 h 136"/>
                <a:gd name="T38" fmla="*/ 14 w 79"/>
                <a:gd name="T39" fmla="*/ 7 h 13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136">
                  <a:moveTo>
                    <a:pt x="67" y="31"/>
                  </a:moveTo>
                  <a:lnTo>
                    <a:pt x="67" y="31"/>
                  </a:lnTo>
                  <a:cubicBezTo>
                    <a:pt x="62" y="21"/>
                    <a:pt x="57" y="6"/>
                    <a:pt x="41" y="6"/>
                  </a:cubicBezTo>
                  <a:cubicBezTo>
                    <a:pt x="25" y="6"/>
                    <a:pt x="15" y="16"/>
                    <a:pt x="15" y="26"/>
                  </a:cubicBezTo>
                  <a:cubicBezTo>
                    <a:pt x="15" y="41"/>
                    <a:pt x="25" y="47"/>
                    <a:pt x="41" y="57"/>
                  </a:cubicBezTo>
                  <a:cubicBezTo>
                    <a:pt x="57" y="63"/>
                    <a:pt x="78" y="73"/>
                    <a:pt x="78" y="99"/>
                  </a:cubicBezTo>
                  <a:cubicBezTo>
                    <a:pt x="78" y="119"/>
                    <a:pt x="62" y="135"/>
                    <a:pt x="30" y="135"/>
                  </a:cubicBezTo>
                  <a:cubicBezTo>
                    <a:pt x="25" y="135"/>
                    <a:pt x="20" y="135"/>
                    <a:pt x="15" y="130"/>
                  </a:cubicBezTo>
                  <a:cubicBezTo>
                    <a:pt x="10" y="130"/>
                    <a:pt x="5" y="130"/>
                    <a:pt x="5" y="130"/>
                  </a:cubicBezTo>
                  <a:cubicBezTo>
                    <a:pt x="0" y="124"/>
                    <a:pt x="0" y="104"/>
                    <a:pt x="0" y="99"/>
                  </a:cubicBezTo>
                  <a:cubicBezTo>
                    <a:pt x="5" y="94"/>
                    <a:pt x="5" y="94"/>
                    <a:pt x="5" y="94"/>
                  </a:cubicBezTo>
                  <a:cubicBezTo>
                    <a:pt x="5" y="109"/>
                    <a:pt x="15" y="130"/>
                    <a:pt x="36" y="130"/>
                  </a:cubicBezTo>
                  <a:cubicBezTo>
                    <a:pt x="52" y="130"/>
                    <a:pt x="62" y="119"/>
                    <a:pt x="62" y="104"/>
                  </a:cubicBezTo>
                  <a:cubicBezTo>
                    <a:pt x="62" y="89"/>
                    <a:pt x="52" y="83"/>
                    <a:pt x="36" y="73"/>
                  </a:cubicBezTo>
                  <a:cubicBezTo>
                    <a:pt x="20" y="68"/>
                    <a:pt x="0" y="57"/>
                    <a:pt x="0" y="31"/>
                  </a:cubicBezTo>
                  <a:cubicBezTo>
                    <a:pt x="0" y="16"/>
                    <a:pt x="15" y="0"/>
                    <a:pt x="41" y="0"/>
                  </a:cubicBezTo>
                  <a:cubicBezTo>
                    <a:pt x="52" y="0"/>
                    <a:pt x="62" y="0"/>
                    <a:pt x="67" y="0"/>
                  </a:cubicBezTo>
                  <a:cubicBezTo>
                    <a:pt x="67" y="11"/>
                    <a:pt x="72" y="16"/>
                    <a:pt x="72" y="31"/>
                  </a:cubicBezTo>
                  <a:lnTo>
                    <a:pt x="67" y="31"/>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1" name="Freeform 442"/>
            <p:cNvSpPr>
              <a:spLocks noChangeArrowheads="1"/>
            </p:cNvSpPr>
            <p:nvPr/>
          </p:nvSpPr>
          <p:spPr bwMode="auto">
            <a:xfrm>
              <a:off x="2518934" y="5771544"/>
              <a:ext cx="159180" cy="1591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3 256 1"/>
                <a:gd name="T1" fmla="*/ 0 256 1"/>
                <a:gd name="G17" fmla="+- 0 T0 T1"/>
                <a:gd name="G18" fmla="cos G16 G17"/>
                <a:gd name="G19" fmla="*/ 1 0 0"/>
                <a:gd name="T2" fmla="*/ 63 256 1"/>
                <a:gd name="T3" fmla="*/ 0 256 1"/>
                <a:gd name="G20" fmla="+- 0 T2 T3"/>
                <a:gd name="G21" fmla="cos G19 G20"/>
                <a:gd name="G22" fmla="*/ 1 0 0"/>
                <a:gd name="T4" fmla="*/ 22 256 1"/>
                <a:gd name="T5" fmla="*/ 0 256 1"/>
                <a:gd name="G23" fmla="+- 0 T4 T5"/>
                <a:gd name="G24" fmla="cos G22 G23"/>
                <a:gd name="G25" fmla="*/ 1 0 0"/>
                <a:gd name="T6" fmla="*/ 22 256 1"/>
                <a:gd name="T7" fmla="*/ 0 256 1"/>
                <a:gd name="G26" fmla="+- 0 T6 T7"/>
                <a:gd name="G27" fmla="cos G25 G26"/>
                <a:gd name="G28" fmla="*/ 1 0 0"/>
                <a:gd name="T8" fmla="*/ 22 256 1"/>
                <a:gd name="T9" fmla="*/ 0 256 1"/>
                <a:gd name="G29" fmla="+- 0 T8 T9"/>
                <a:gd name="G30" fmla="cos G28 G29"/>
                <a:gd name="G31" fmla="*/ 1 0 0"/>
                <a:gd name="T10" fmla="*/ 11 256 1"/>
                <a:gd name="T11" fmla="*/ 0 256 1"/>
                <a:gd name="G32" fmla="+- 0 T10 T11"/>
                <a:gd name="G33" fmla="cos G31 G32"/>
                <a:gd name="G34" fmla="*/ 1 0 0"/>
                <a:gd name="T12" fmla="*/ 11 256 1"/>
                <a:gd name="T13" fmla="*/ 0 256 1"/>
                <a:gd name="G35" fmla="+- 0 T12 T13"/>
                <a:gd name="G36" fmla="cos G34 G35"/>
                <a:gd name="G37" fmla="+- 11 0 0"/>
                <a:gd name="G38" fmla="+- 6 0 0"/>
                <a:gd name="G39" fmla="+- 6 0 0"/>
                <a:gd name="G40" fmla="+- 6 0 0"/>
                <a:gd name="G41" fmla="*/ 1 0 0"/>
                <a:gd name="T14" fmla="*/ 6 256 1"/>
                <a:gd name="T15" fmla="*/ 0 256 1"/>
                <a:gd name="G42" fmla="+- 0 T14 T15"/>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T16" fmla="*/ 21 w 99"/>
                <a:gd name="T17" fmla="*/ 18 h 95"/>
                <a:gd name="T18" fmla="*/ 21 w 99"/>
                <a:gd name="T19" fmla="*/ 18 h 95"/>
                <a:gd name="T20" fmla="*/ 14 w 99"/>
                <a:gd name="T21" fmla="*/ 21 h 95"/>
                <a:gd name="T22" fmla="*/ 14 w 99"/>
                <a:gd name="T23" fmla="*/ 21 h 95"/>
                <a:gd name="T24" fmla="*/ 14 w 99"/>
                <a:gd name="T25" fmla="*/ 17 h 95"/>
                <a:gd name="T26" fmla="*/ 11 w 99"/>
                <a:gd name="T27" fmla="*/ 20 h 95"/>
                <a:gd name="T28" fmla="*/ 8 w 99"/>
                <a:gd name="T29" fmla="*/ 21 h 95"/>
                <a:gd name="T30" fmla="*/ 2 w 99"/>
                <a:gd name="T31" fmla="*/ 14 h 95"/>
                <a:gd name="T32" fmla="*/ 2 w 99"/>
                <a:gd name="T33" fmla="*/ 5 h 95"/>
                <a:gd name="T34" fmla="*/ 0 w 99"/>
                <a:gd name="T35" fmla="*/ 2 h 95"/>
                <a:gd name="T36" fmla="*/ 0 w 99"/>
                <a:gd name="T37" fmla="*/ 1 h 95"/>
                <a:gd name="T38" fmla="*/ 5 w 99"/>
                <a:gd name="T39" fmla="*/ 0 h 95"/>
                <a:gd name="T40" fmla="*/ 5 w 99"/>
                <a:gd name="T41" fmla="*/ 7 h 95"/>
                <a:gd name="T42" fmla="*/ 5 w 99"/>
                <a:gd name="T43" fmla="*/ 13 h 95"/>
                <a:gd name="T44" fmla="*/ 10 w 99"/>
                <a:gd name="T45" fmla="*/ 17 h 95"/>
                <a:gd name="T46" fmla="*/ 14 w 99"/>
                <a:gd name="T47" fmla="*/ 16 h 95"/>
                <a:gd name="T48" fmla="*/ 14 w 99"/>
                <a:gd name="T49" fmla="*/ 6 h 95"/>
                <a:gd name="T50" fmla="*/ 11 w 99"/>
                <a:gd name="T51" fmla="*/ 2 h 95"/>
                <a:gd name="T52" fmla="*/ 11 w 99"/>
                <a:gd name="T53" fmla="*/ 1 h 95"/>
                <a:gd name="T54" fmla="*/ 18 w 99"/>
                <a:gd name="T55" fmla="*/ 0 h 95"/>
                <a:gd name="T56" fmla="*/ 18 w 99"/>
                <a:gd name="T57" fmla="*/ 15 h 95"/>
                <a:gd name="T58" fmla="*/ 20 w 99"/>
                <a:gd name="T59" fmla="*/ 17 h 95"/>
                <a:gd name="T60" fmla="*/ 21 w 99"/>
                <a:gd name="T61" fmla="*/ 18 h 95"/>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9" h="95">
                  <a:moveTo>
                    <a:pt x="98" y="83"/>
                  </a:moveTo>
                  <a:lnTo>
                    <a:pt x="98" y="83"/>
                  </a:lnTo>
                  <a:cubicBezTo>
                    <a:pt x="88" y="89"/>
                    <a:pt x="78" y="89"/>
                    <a:pt x="67" y="94"/>
                  </a:cubicBezTo>
                  <a:cubicBezTo>
                    <a:pt x="67" y="78"/>
                    <a:pt x="67" y="78"/>
                    <a:pt x="67" y="78"/>
                  </a:cubicBezTo>
                  <a:cubicBezTo>
                    <a:pt x="61" y="83"/>
                    <a:pt x="56" y="83"/>
                    <a:pt x="51" y="89"/>
                  </a:cubicBezTo>
                  <a:cubicBezTo>
                    <a:pt x="46" y="94"/>
                    <a:pt x="41" y="94"/>
                    <a:pt x="36" y="94"/>
                  </a:cubicBezTo>
                  <a:cubicBezTo>
                    <a:pt x="25" y="94"/>
                    <a:pt x="10" y="83"/>
                    <a:pt x="10" y="63"/>
                  </a:cubicBezTo>
                  <a:cubicBezTo>
                    <a:pt x="10" y="22"/>
                    <a:pt x="10" y="22"/>
                    <a:pt x="10" y="22"/>
                  </a:cubicBezTo>
                  <a:cubicBezTo>
                    <a:pt x="10" y="11"/>
                    <a:pt x="10" y="11"/>
                    <a:pt x="0" y="11"/>
                  </a:cubicBezTo>
                  <a:cubicBezTo>
                    <a:pt x="0" y="6"/>
                    <a:pt x="0" y="6"/>
                    <a:pt x="0" y="6"/>
                  </a:cubicBezTo>
                  <a:cubicBezTo>
                    <a:pt x="10" y="6"/>
                    <a:pt x="20" y="6"/>
                    <a:pt x="25" y="0"/>
                  </a:cubicBezTo>
                  <a:cubicBezTo>
                    <a:pt x="25" y="6"/>
                    <a:pt x="25" y="16"/>
                    <a:pt x="25" y="32"/>
                  </a:cubicBezTo>
                  <a:cubicBezTo>
                    <a:pt x="25" y="58"/>
                    <a:pt x="25" y="58"/>
                    <a:pt x="25" y="58"/>
                  </a:cubicBezTo>
                  <a:cubicBezTo>
                    <a:pt x="25" y="73"/>
                    <a:pt x="36" y="78"/>
                    <a:pt x="46" y="78"/>
                  </a:cubicBezTo>
                  <a:cubicBezTo>
                    <a:pt x="51" y="78"/>
                    <a:pt x="61" y="78"/>
                    <a:pt x="67" y="73"/>
                  </a:cubicBezTo>
                  <a:cubicBezTo>
                    <a:pt x="67" y="27"/>
                    <a:pt x="67" y="27"/>
                    <a:pt x="67" y="27"/>
                  </a:cubicBezTo>
                  <a:cubicBezTo>
                    <a:pt x="67" y="11"/>
                    <a:pt x="67" y="11"/>
                    <a:pt x="51" y="11"/>
                  </a:cubicBezTo>
                  <a:cubicBezTo>
                    <a:pt x="51" y="6"/>
                    <a:pt x="51" y="6"/>
                    <a:pt x="51" y="6"/>
                  </a:cubicBezTo>
                  <a:cubicBezTo>
                    <a:pt x="61" y="6"/>
                    <a:pt x="73" y="6"/>
                    <a:pt x="83" y="0"/>
                  </a:cubicBezTo>
                  <a:cubicBezTo>
                    <a:pt x="83" y="68"/>
                    <a:pt x="83" y="68"/>
                    <a:pt x="83" y="68"/>
                  </a:cubicBezTo>
                  <a:cubicBezTo>
                    <a:pt x="83" y="78"/>
                    <a:pt x="83" y="78"/>
                    <a:pt x="93" y="78"/>
                  </a:cubicBezTo>
                  <a:cubicBezTo>
                    <a:pt x="98" y="83"/>
                    <a:pt x="98" y="83"/>
                    <a:pt x="98" y="83"/>
                  </a:cubicBez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2" name="Freeform 443"/>
            <p:cNvSpPr>
              <a:spLocks noChangeArrowheads="1"/>
            </p:cNvSpPr>
            <p:nvPr/>
          </p:nvSpPr>
          <p:spPr bwMode="auto">
            <a:xfrm>
              <a:off x="3107898" y="5699916"/>
              <a:ext cx="286522" cy="222841"/>
            </a:xfrm>
            <a:custGeom>
              <a:avLst/>
              <a:gdLst>
                <a:gd name="G0" fmla="+- 1 0 0"/>
                <a:gd name="G1" fmla="+- 1 0 0"/>
                <a:gd name="G2" fmla="+- 1 0 0"/>
                <a:gd name="G3" fmla="+- 1 0 0"/>
                <a:gd name="G4" fmla="+- 1 0 0"/>
                <a:gd name="G5" fmla="*/ 1 0 0"/>
                <a:gd name="G6" fmla="sin 54736 G5"/>
                <a:gd name="G7" fmla="*/ 1 0 0"/>
                <a:gd name="G8" fmla="cos 54860 G7"/>
                <a:gd name="G9" fmla="+- G6 0 G8"/>
                <a:gd name="G10" fmla="*/ G9 65535 1"/>
                <a:gd name="G11" fmla="+- G10 10800 0"/>
                <a:gd name="G12" fmla="*/ 1 0 0"/>
                <a:gd name="G13" fmla="sin 54736 G12"/>
                <a:gd name="G14" fmla="*/ 1 0 0"/>
                <a:gd name="G15" fmla="cos 54860 G14"/>
                <a:gd name="G16" fmla="+- G13 0 G15"/>
                <a:gd name="G17" fmla="*/ G16 65535 1"/>
                <a:gd name="G18" fmla="+- G17 10800 0"/>
                <a:gd name="G19" fmla="*/ 1 0 0"/>
                <a:gd name="G20" fmla="sin 54736 G19"/>
                <a:gd name="G21" fmla="*/ 1 0 0"/>
                <a:gd name="G22" fmla="cos 54840 G21"/>
                <a:gd name="G23" fmla="+- G20 0 G22"/>
                <a:gd name="G24" fmla="*/ G23 65535 1"/>
                <a:gd name="G25" fmla="+- G24 10800 0"/>
                <a:gd name="G26" fmla="*/ 1 0 0"/>
                <a:gd name="G27" fmla="sin 54736 G26"/>
                <a:gd name="G28" fmla="*/ 1 0 0"/>
                <a:gd name="G29" fmla="cos 54757 G28"/>
                <a:gd name="G30" fmla="+- G27 0 G29"/>
                <a:gd name="G31" fmla="*/ G30 65535 1"/>
                <a:gd name="G32" fmla="+- G31 10800 0"/>
                <a:gd name="G33" fmla="*/ 1 0 0"/>
                <a:gd name="G34" fmla="sin 54736 G33"/>
                <a:gd name="G35" fmla="*/ 1 0 0"/>
                <a:gd name="G36" fmla="cos 54757 G35"/>
                <a:gd name="G37" fmla="+- G34 0 G36"/>
                <a:gd name="G38" fmla="*/ G37 65535 1"/>
                <a:gd name="G39" fmla="+- G38 10800 0"/>
                <a:gd name="G40" fmla="*/ 1 0 0"/>
                <a:gd name="G41" fmla="sin 54736 G40"/>
                <a:gd name="G42" fmla="*/ 1 0 0"/>
                <a:gd name="G43" fmla="cos 54757 G42"/>
                <a:gd name="G44" fmla="+- G41 0 G43"/>
                <a:gd name="G45" fmla="*/ G44 65535 1"/>
                <a:gd name="G46" fmla="+- G45 10800 0"/>
                <a:gd name="G47" fmla="*/ 1 0 0"/>
                <a:gd name="G48" fmla="sin 54736 G47"/>
                <a:gd name="G49" fmla="*/ 1 0 0"/>
                <a:gd name="G50" fmla="cos 54757 G49"/>
                <a:gd name="G51" fmla="+- G48 0 G50"/>
                <a:gd name="G52" fmla="*/ G51 65535 1"/>
                <a:gd name="G53" fmla="+- G52 1080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30 0 0"/>
                <a:gd name="G75" fmla="+- 130 0 0"/>
                <a:gd name="G76" fmla="+- 130 0 0"/>
                <a:gd name="G77" fmla="+- 124 0 0"/>
                <a:gd name="G78" fmla="+- 124 0 0"/>
                <a:gd name="G79" fmla="+- 124 0 0"/>
                <a:gd name="G80" fmla="*/ 1 0 0"/>
                <a:gd name="G81" fmla="*/ 1 0 0"/>
                <a:gd name="G82" fmla="*/ 1 0 0"/>
                <a:gd name="G83" fmla="*/ 1 0 0"/>
                <a:gd name="G84" fmla="*/ 1 0 0"/>
                <a:gd name="G85" fmla="+- 1 0 0"/>
                <a:gd name="G86" fmla="+- 1 0 0"/>
                <a:gd name="G87" fmla="+- 1 0 0"/>
                <a:gd name="G88" fmla="+- 1 0 0"/>
                <a:gd name="G89" fmla="+- 1 0 0"/>
                <a:gd name="G90" fmla="+- 1 0 0"/>
                <a:gd name="G91" fmla="+- 6 0 0"/>
                <a:gd name="G92" fmla="*/ 1 0 0"/>
                <a:gd name="G93" fmla="*/ 1 0 0"/>
                <a:gd name="G94" fmla="*/ 1 0 0"/>
                <a:gd name="G95" fmla="+- 1 0 0"/>
                <a:gd name="G96" fmla="+- 1 0 0"/>
                <a:gd name="G97" fmla="+- 1 0 0"/>
                <a:gd name="G98" fmla="+- 1 0 0"/>
                <a:gd name="G99" fmla="+- 1 0 0"/>
                <a:gd name="G100" fmla="+- 1 0 0"/>
                <a:gd name="G101" fmla="*/ 1 0 0"/>
                <a:gd name="G102" fmla="sin 54736 G101"/>
                <a:gd name="G103" fmla="*/ 1 0 0"/>
                <a:gd name="G104" fmla="cos 54736 G103"/>
                <a:gd name="G105" fmla="+- G102 0 G104"/>
                <a:gd name="G106" fmla="*/ G105 65535 1"/>
                <a:gd name="G107" fmla="+- G106 10800 0"/>
                <a:gd name="G108" fmla="*/ 1 0 0"/>
                <a:gd name="G109" fmla="sin 54736 G108"/>
                <a:gd name="G110" fmla="*/ 1 0 0"/>
                <a:gd name="G111" fmla="cos 54736 G110"/>
                <a:gd name="G112" fmla="+- G109 0 G111"/>
                <a:gd name="G113" fmla="*/ G112 65535 1"/>
                <a:gd name="G114" fmla="+- G113 10800 0"/>
                <a:gd name="G115" fmla="*/ 1 0 0"/>
                <a:gd name="G116" fmla="sin 54736 G115"/>
                <a:gd name="G117" fmla="*/ 1 0 0"/>
                <a:gd name="G118" fmla="cos 54736 G117"/>
                <a:gd name="G119" fmla="+- G116 0 G118"/>
                <a:gd name="G120" fmla="*/ G119 65535 1"/>
                <a:gd name="G121" fmla="+- G120 10800 0"/>
                <a:gd name="G122" fmla="+- 1 0 0"/>
                <a:gd name="G123" fmla="+- 1 0 0"/>
                <a:gd name="G124" fmla="+- 1 0 0"/>
                <a:gd name="G125" fmla="+- 1 0 0"/>
                <a:gd name="G126" fmla="+- 1 0 0"/>
                <a:gd name="G127" fmla="+- 1 0 0"/>
                <a:gd name="G128" fmla="+- 1 0 0"/>
                <a:gd name="G129" fmla="+- 1 0 0"/>
                <a:gd name="G130" fmla="+- 1 0 0"/>
                <a:gd name="G131" fmla="+- 1 0 0"/>
                <a:gd name="G132" fmla="+- 1 0 0"/>
                <a:gd name="G133" fmla="+- 1 0 0"/>
                <a:gd name="G134" fmla="+- 1 0 0"/>
                <a:gd name="G135" fmla="+- 1 0 0"/>
                <a:gd name="G136" fmla="+- 1 0 0"/>
                <a:gd name="G137" fmla="+- 1 0 0"/>
                <a:gd name="G138" fmla="+- 1 0 0"/>
                <a:gd name="G139" fmla="+- 1 0 0"/>
                <a:gd name="G140" fmla="+- 1 0 0"/>
                <a:gd name="T0" fmla="*/ 25 w 167"/>
                <a:gd name="T1" fmla="*/ 29 h 131"/>
                <a:gd name="T2" fmla="*/ 25 w 167"/>
                <a:gd name="T3" fmla="*/ 29 h 131"/>
                <a:gd name="T4" fmla="*/ 25 w 167"/>
                <a:gd name="T5" fmla="*/ 27 h 131"/>
                <a:gd name="T6" fmla="*/ 29 w 167"/>
                <a:gd name="T7" fmla="*/ 23 h 131"/>
                <a:gd name="T8" fmla="*/ 29 w 167"/>
                <a:gd name="T9" fmla="*/ 5 h 131"/>
                <a:gd name="T10" fmla="*/ 29 w 167"/>
                <a:gd name="T11" fmla="*/ 5 h 131"/>
                <a:gd name="T12" fmla="*/ 17 w 167"/>
                <a:gd name="T13" fmla="*/ 29 h 131"/>
                <a:gd name="T14" fmla="*/ 17 w 167"/>
                <a:gd name="T15" fmla="*/ 29 h 131"/>
                <a:gd name="T16" fmla="*/ 7 w 167"/>
                <a:gd name="T17" fmla="*/ 5 h 131"/>
                <a:gd name="T18" fmla="*/ 7 w 167"/>
                <a:gd name="T19" fmla="*/ 5 h 131"/>
                <a:gd name="T20" fmla="*/ 6 w 167"/>
                <a:gd name="T21" fmla="*/ 17 h 131"/>
                <a:gd name="T22" fmla="*/ 6 w 167"/>
                <a:gd name="T23" fmla="*/ 25 h 131"/>
                <a:gd name="T24" fmla="*/ 10 w 167"/>
                <a:gd name="T25" fmla="*/ 27 h 131"/>
                <a:gd name="T26" fmla="*/ 10 w 167"/>
                <a:gd name="T27" fmla="*/ 29 h 131"/>
                <a:gd name="T28" fmla="*/ 0 w 167"/>
                <a:gd name="T29" fmla="*/ 29 h 131"/>
                <a:gd name="T30" fmla="*/ 0 w 167"/>
                <a:gd name="T31" fmla="*/ 27 h 131"/>
                <a:gd name="T32" fmla="*/ 4 w 167"/>
                <a:gd name="T33" fmla="*/ 25 h 131"/>
                <a:gd name="T34" fmla="*/ 5 w 167"/>
                <a:gd name="T35" fmla="*/ 17 h 131"/>
                <a:gd name="T36" fmla="*/ 5 w 167"/>
                <a:gd name="T37" fmla="*/ 8 h 131"/>
                <a:gd name="T38" fmla="*/ 1 w 167"/>
                <a:gd name="T39" fmla="*/ 1 h 131"/>
                <a:gd name="T40" fmla="*/ 1 w 167"/>
                <a:gd name="T41" fmla="*/ 0 h 131"/>
                <a:gd name="T42" fmla="*/ 8 w 167"/>
                <a:gd name="T43" fmla="*/ 0 h 131"/>
                <a:gd name="T44" fmla="*/ 18 w 167"/>
                <a:gd name="T45" fmla="*/ 23 h 131"/>
                <a:gd name="T46" fmla="*/ 29 w 167"/>
                <a:gd name="T47" fmla="*/ 0 h 131"/>
                <a:gd name="T48" fmla="*/ 37 w 167"/>
                <a:gd name="T49" fmla="*/ 0 h 131"/>
                <a:gd name="T50" fmla="*/ 37 w 167"/>
                <a:gd name="T51" fmla="*/ 1 h 131"/>
                <a:gd name="T52" fmla="*/ 32 w 167"/>
                <a:gd name="T53" fmla="*/ 7 h 131"/>
                <a:gd name="T54" fmla="*/ 32 w 167"/>
                <a:gd name="T55" fmla="*/ 23 h 131"/>
                <a:gd name="T56" fmla="*/ 37 w 167"/>
                <a:gd name="T57" fmla="*/ 27 h 131"/>
                <a:gd name="T58" fmla="*/ 37 w 167"/>
                <a:gd name="T59" fmla="*/ 29 h 131"/>
                <a:gd name="T60" fmla="*/ 25 w 167"/>
                <a:gd name="T61" fmla="*/ 29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7" h="131">
                  <a:moveTo>
                    <a:pt x="115" y="130"/>
                  </a:moveTo>
                  <a:lnTo>
                    <a:pt x="115" y="130"/>
                  </a:lnTo>
                  <a:cubicBezTo>
                    <a:pt x="115" y="124"/>
                    <a:pt x="115" y="124"/>
                    <a:pt x="115" y="124"/>
                  </a:cubicBezTo>
                  <a:cubicBezTo>
                    <a:pt x="130" y="124"/>
                    <a:pt x="130" y="124"/>
                    <a:pt x="130" y="104"/>
                  </a:cubicBezTo>
                  <a:cubicBezTo>
                    <a:pt x="130" y="21"/>
                    <a:pt x="130" y="21"/>
                    <a:pt x="130" y="21"/>
                  </a:cubicBezTo>
                  <a:cubicBezTo>
                    <a:pt x="78" y="130"/>
                    <a:pt x="78" y="130"/>
                    <a:pt x="78" y="130"/>
                  </a:cubicBezTo>
                  <a:cubicBezTo>
                    <a:pt x="32" y="21"/>
                    <a:pt x="32" y="21"/>
                    <a:pt x="32" y="21"/>
                  </a:cubicBezTo>
                  <a:cubicBezTo>
                    <a:pt x="26" y="78"/>
                    <a:pt x="26" y="78"/>
                    <a:pt x="26" y="78"/>
                  </a:cubicBezTo>
                  <a:cubicBezTo>
                    <a:pt x="26" y="99"/>
                    <a:pt x="26" y="104"/>
                    <a:pt x="26" y="114"/>
                  </a:cubicBezTo>
                  <a:cubicBezTo>
                    <a:pt x="26" y="124"/>
                    <a:pt x="32" y="124"/>
                    <a:pt x="47" y="124"/>
                  </a:cubicBezTo>
                  <a:cubicBezTo>
                    <a:pt x="47" y="130"/>
                    <a:pt x="47" y="130"/>
                    <a:pt x="47" y="130"/>
                  </a:cubicBezTo>
                  <a:cubicBezTo>
                    <a:pt x="0" y="130"/>
                    <a:pt x="0" y="130"/>
                    <a:pt x="0" y="130"/>
                  </a:cubicBezTo>
                  <a:cubicBezTo>
                    <a:pt x="0" y="124"/>
                    <a:pt x="0" y="124"/>
                    <a:pt x="0" y="124"/>
                  </a:cubicBezTo>
                  <a:cubicBezTo>
                    <a:pt x="11" y="124"/>
                    <a:pt x="16" y="124"/>
                    <a:pt x="16" y="114"/>
                  </a:cubicBezTo>
                  <a:cubicBezTo>
                    <a:pt x="16" y="109"/>
                    <a:pt x="16" y="99"/>
                    <a:pt x="21" y="78"/>
                  </a:cubicBezTo>
                  <a:cubicBezTo>
                    <a:pt x="21" y="36"/>
                    <a:pt x="21" y="36"/>
                    <a:pt x="21" y="36"/>
                  </a:cubicBezTo>
                  <a:cubicBezTo>
                    <a:pt x="26" y="11"/>
                    <a:pt x="21" y="11"/>
                    <a:pt x="5" y="6"/>
                  </a:cubicBezTo>
                  <a:cubicBezTo>
                    <a:pt x="5" y="0"/>
                    <a:pt x="5" y="0"/>
                    <a:pt x="5" y="0"/>
                  </a:cubicBezTo>
                  <a:cubicBezTo>
                    <a:pt x="37" y="0"/>
                    <a:pt x="37" y="0"/>
                    <a:pt x="37" y="0"/>
                  </a:cubicBezTo>
                  <a:cubicBezTo>
                    <a:pt x="83" y="104"/>
                    <a:pt x="83" y="104"/>
                    <a:pt x="83" y="104"/>
                  </a:cubicBezTo>
                  <a:cubicBezTo>
                    <a:pt x="130" y="0"/>
                    <a:pt x="130" y="0"/>
                    <a:pt x="130" y="0"/>
                  </a:cubicBezTo>
                  <a:cubicBezTo>
                    <a:pt x="166" y="0"/>
                    <a:pt x="166" y="0"/>
                    <a:pt x="166" y="0"/>
                  </a:cubicBezTo>
                  <a:cubicBezTo>
                    <a:pt x="166" y="6"/>
                    <a:pt x="166" y="6"/>
                    <a:pt x="166" y="6"/>
                  </a:cubicBezTo>
                  <a:cubicBezTo>
                    <a:pt x="145" y="11"/>
                    <a:pt x="145" y="11"/>
                    <a:pt x="145" y="31"/>
                  </a:cubicBezTo>
                  <a:cubicBezTo>
                    <a:pt x="145" y="104"/>
                    <a:pt x="145" y="104"/>
                    <a:pt x="145" y="104"/>
                  </a:cubicBezTo>
                  <a:cubicBezTo>
                    <a:pt x="150" y="124"/>
                    <a:pt x="150" y="124"/>
                    <a:pt x="166" y="124"/>
                  </a:cubicBezTo>
                  <a:cubicBezTo>
                    <a:pt x="166" y="130"/>
                    <a:pt x="166" y="130"/>
                    <a:pt x="166" y="130"/>
                  </a:cubicBezTo>
                  <a:lnTo>
                    <a:pt x="115" y="13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3" name="Freeform 444"/>
            <p:cNvSpPr>
              <a:spLocks noChangeArrowheads="1"/>
            </p:cNvSpPr>
            <p:nvPr/>
          </p:nvSpPr>
          <p:spPr bwMode="auto">
            <a:xfrm>
              <a:off x="3426256" y="5771544"/>
              <a:ext cx="143261" cy="159173"/>
            </a:xfrm>
            <a:custGeom>
              <a:avLst/>
              <a:gdLst>
                <a:gd name="G0" fmla="+- 1 0 0"/>
                <a:gd name="G1" fmla="+- 1 0 0"/>
                <a:gd name="G2" fmla="+- 1 0 0"/>
                <a:gd name="G3" fmla="+- 1 0 0"/>
                <a:gd name="G4" fmla="+- 1 0 0"/>
                <a:gd name="G5" fmla="*/ 1 0 0"/>
                <a:gd name="G6" fmla="+- 73 0 0"/>
                <a:gd name="G7" fmla="+- 48 0 0"/>
                <a:gd name="G8" fmla="+- 16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89"/>
                <a:gd name="T1" fmla="*/ 11 h 95"/>
                <a:gd name="T2" fmla="*/ 19 w 89"/>
                <a:gd name="T3" fmla="*/ 11 h 95"/>
                <a:gd name="T4" fmla="*/ 9 w 89"/>
                <a:gd name="T5" fmla="*/ 21 h 95"/>
                <a:gd name="T6" fmla="*/ 0 w 89"/>
                <a:gd name="T7" fmla="*/ 11 h 95"/>
                <a:gd name="T8" fmla="*/ 9 w 89"/>
                <a:gd name="T9" fmla="*/ 0 h 95"/>
                <a:gd name="T10" fmla="*/ 19 w 89"/>
                <a:gd name="T11" fmla="*/ 11 h 95"/>
                <a:gd name="T12" fmla="*/ 3 w 89"/>
                <a:gd name="T13" fmla="*/ 9 h 95"/>
                <a:gd name="T14" fmla="*/ 3 w 89"/>
                <a:gd name="T15" fmla="*/ 9 h 95"/>
                <a:gd name="T16" fmla="*/ 10 w 89"/>
                <a:gd name="T17" fmla="*/ 20 h 95"/>
                <a:gd name="T18" fmla="*/ 15 w 89"/>
                <a:gd name="T19" fmla="*/ 11 h 95"/>
                <a:gd name="T20" fmla="*/ 9 w 89"/>
                <a:gd name="T21" fmla="*/ 1 h 95"/>
                <a:gd name="T22" fmla="*/ 3 w 89"/>
                <a:gd name="T23" fmla="*/ 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95">
                  <a:moveTo>
                    <a:pt x="88" y="48"/>
                  </a:moveTo>
                  <a:lnTo>
                    <a:pt x="88" y="48"/>
                  </a:lnTo>
                  <a:cubicBezTo>
                    <a:pt x="88" y="78"/>
                    <a:pt x="63" y="94"/>
                    <a:pt x="42" y="94"/>
                  </a:cubicBezTo>
                  <a:cubicBezTo>
                    <a:pt x="16" y="94"/>
                    <a:pt x="0" y="73"/>
                    <a:pt x="0" y="48"/>
                  </a:cubicBezTo>
                  <a:cubicBezTo>
                    <a:pt x="0" y="16"/>
                    <a:pt x="27" y="0"/>
                    <a:pt x="42" y="0"/>
                  </a:cubicBezTo>
                  <a:cubicBezTo>
                    <a:pt x="68" y="0"/>
                    <a:pt x="88" y="22"/>
                    <a:pt x="88" y="48"/>
                  </a:cubicBezTo>
                  <a:close/>
                  <a:moveTo>
                    <a:pt x="16" y="42"/>
                  </a:moveTo>
                  <a:lnTo>
                    <a:pt x="16" y="42"/>
                  </a:lnTo>
                  <a:cubicBezTo>
                    <a:pt x="16" y="68"/>
                    <a:pt x="27" y="89"/>
                    <a:pt x="47" y="89"/>
                  </a:cubicBezTo>
                  <a:cubicBezTo>
                    <a:pt x="58" y="89"/>
                    <a:pt x="68" y="78"/>
                    <a:pt x="68" y="48"/>
                  </a:cubicBezTo>
                  <a:cubicBezTo>
                    <a:pt x="68" y="27"/>
                    <a:pt x="58" y="6"/>
                    <a:pt x="42" y="6"/>
                  </a:cubicBezTo>
                  <a:cubicBezTo>
                    <a:pt x="27" y="6"/>
                    <a:pt x="16" y="22"/>
                    <a:pt x="16" y="42"/>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4" name="Freeform 445"/>
            <p:cNvSpPr>
              <a:spLocks noChangeArrowheads="1"/>
            </p:cNvSpPr>
            <p:nvPr/>
          </p:nvSpPr>
          <p:spPr bwMode="auto">
            <a:xfrm>
              <a:off x="3991342" y="5691957"/>
              <a:ext cx="191016"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T0" fmla="*/ 21 256 1"/>
                <a:gd name="T1" fmla="*/ 0 256 1"/>
                <a:gd name="G38" fmla="+- 0 T0 T1"/>
                <a:gd name="G39" fmla="cos G37 G38"/>
                <a:gd name="G40" fmla="*/ 1 0 0"/>
                <a:gd name="T2" fmla="*/ 21 256 1"/>
                <a:gd name="T3" fmla="*/ 0 256 1"/>
                <a:gd name="G41" fmla="+- 0 T2 T3"/>
                <a:gd name="G42" fmla="cos G40 G41"/>
                <a:gd name="G43" fmla="*/ 1 0 0"/>
                <a:gd name="T4" fmla="*/ 26 256 1"/>
                <a:gd name="T5" fmla="*/ 0 256 1"/>
                <a:gd name="G44" fmla="+- 0 T4 T5"/>
                <a:gd name="G45" fmla="cos G43 G44"/>
                <a:gd name="G46" fmla="+- 36 0 0"/>
                <a:gd name="G47" fmla="+- 36 0 0"/>
                <a:gd name="G48" fmla="+- 36 0 0"/>
                <a:gd name="G49" fmla="+- 36 0 0"/>
                <a:gd name="G50" fmla="+- 26 0 0"/>
                <a:gd name="G51" fmla="+- 11 0 0"/>
                <a:gd name="G52" fmla="+- 1 0 0"/>
                <a:gd name="G53" fmla="*/ 1 0 0"/>
                <a:gd name="G54" fmla="*/ 1 0 0"/>
                <a:gd name="G55" fmla="*/ 1 0 0"/>
                <a:gd name="G56" fmla="*/ 1 0 0"/>
                <a:gd name="T6" fmla="*/ 5 256 1"/>
                <a:gd name="T7" fmla="*/ 0 256 1"/>
                <a:gd name="G57" fmla="+- 0 T6 T7"/>
                <a:gd name="G58" fmla="cos G56 G57"/>
                <a:gd name="G59" fmla="*/ 1 0 0"/>
                <a:gd name="T8" fmla="*/ 5 256 1"/>
                <a:gd name="T9" fmla="*/ 0 256 1"/>
                <a:gd name="G60" fmla="+- 0 T8 T9"/>
                <a:gd name="G61" fmla="cos G59 G6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T10" fmla="*/ 23 w 115"/>
                <a:gd name="T11" fmla="*/ 8 h 136"/>
                <a:gd name="T12" fmla="*/ 23 w 115"/>
                <a:gd name="T13" fmla="*/ 8 h 136"/>
                <a:gd name="T14" fmla="*/ 22 w 115"/>
                <a:gd name="T15" fmla="*/ 5 h 136"/>
                <a:gd name="T16" fmla="*/ 17 w 115"/>
                <a:gd name="T17" fmla="*/ 4 h 136"/>
                <a:gd name="T18" fmla="*/ 14 w 115"/>
                <a:gd name="T19" fmla="*/ 4 h 136"/>
                <a:gd name="T20" fmla="*/ 14 w 115"/>
                <a:gd name="T21" fmla="*/ 25 h 136"/>
                <a:gd name="T22" fmla="*/ 19 w 115"/>
                <a:gd name="T23" fmla="*/ 28 h 136"/>
                <a:gd name="T24" fmla="*/ 19 w 115"/>
                <a:gd name="T25" fmla="*/ 30 h 136"/>
                <a:gd name="T26" fmla="*/ 5 w 115"/>
                <a:gd name="T27" fmla="*/ 30 h 136"/>
                <a:gd name="T28" fmla="*/ 5 w 115"/>
                <a:gd name="T29" fmla="*/ 28 h 136"/>
                <a:gd name="T30" fmla="*/ 10 w 115"/>
                <a:gd name="T31" fmla="*/ 25 h 136"/>
                <a:gd name="T32" fmla="*/ 10 w 115"/>
                <a:gd name="T33" fmla="*/ 4 h 136"/>
                <a:gd name="T34" fmla="*/ 8 w 115"/>
                <a:gd name="T35" fmla="*/ 4 h 136"/>
                <a:gd name="T36" fmla="*/ 2 w 115"/>
                <a:gd name="T37" fmla="*/ 5 h 136"/>
                <a:gd name="T38" fmla="*/ 1 w 115"/>
                <a:gd name="T39" fmla="*/ 8 h 136"/>
                <a:gd name="T40" fmla="*/ 0 w 115"/>
                <a:gd name="T41" fmla="*/ 8 h 136"/>
                <a:gd name="T42" fmla="*/ 0 w 115"/>
                <a:gd name="T43" fmla="*/ 0 h 136"/>
                <a:gd name="T44" fmla="*/ 1 w 115"/>
                <a:gd name="T45" fmla="*/ 0 h 136"/>
                <a:gd name="T46" fmla="*/ 3 w 115"/>
                <a:gd name="T47" fmla="*/ 1 h 136"/>
                <a:gd name="T48" fmla="*/ 21 w 115"/>
                <a:gd name="T49" fmla="*/ 1 h 136"/>
                <a:gd name="T50" fmla="*/ 23 w 115"/>
                <a:gd name="T51" fmla="*/ 0 h 136"/>
                <a:gd name="T52" fmla="*/ 25 w 115"/>
                <a:gd name="T53" fmla="*/ 0 h 136"/>
                <a:gd name="T54" fmla="*/ 25 w 115"/>
                <a:gd name="T55" fmla="*/ 8 h 136"/>
                <a:gd name="T56" fmla="*/ 23 w 115"/>
                <a:gd name="T57" fmla="*/ 8 h 136"/>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5" h="136">
                  <a:moveTo>
                    <a:pt x="108" y="36"/>
                  </a:moveTo>
                  <a:lnTo>
                    <a:pt x="108" y="36"/>
                  </a:lnTo>
                  <a:cubicBezTo>
                    <a:pt x="103" y="26"/>
                    <a:pt x="103" y="21"/>
                    <a:pt x="103" y="21"/>
                  </a:cubicBezTo>
                  <a:cubicBezTo>
                    <a:pt x="98" y="16"/>
                    <a:pt x="93" y="16"/>
                    <a:pt x="77" y="16"/>
                  </a:cubicBezTo>
                  <a:cubicBezTo>
                    <a:pt x="66" y="16"/>
                    <a:pt x="66" y="16"/>
                    <a:pt x="66" y="16"/>
                  </a:cubicBezTo>
                  <a:cubicBezTo>
                    <a:pt x="66" y="114"/>
                    <a:pt x="66" y="114"/>
                    <a:pt x="66" y="114"/>
                  </a:cubicBezTo>
                  <a:cubicBezTo>
                    <a:pt x="66" y="129"/>
                    <a:pt x="66" y="129"/>
                    <a:pt x="88" y="129"/>
                  </a:cubicBezTo>
                  <a:cubicBezTo>
                    <a:pt x="88" y="135"/>
                    <a:pt x="88" y="135"/>
                    <a:pt x="88" y="135"/>
                  </a:cubicBezTo>
                  <a:cubicBezTo>
                    <a:pt x="25" y="135"/>
                    <a:pt x="25" y="135"/>
                    <a:pt x="25" y="135"/>
                  </a:cubicBezTo>
                  <a:cubicBezTo>
                    <a:pt x="25" y="129"/>
                    <a:pt x="25" y="129"/>
                    <a:pt x="25" y="129"/>
                  </a:cubicBezTo>
                  <a:cubicBezTo>
                    <a:pt x="46" y="129"/>
                    <a:pt x="46" y="129"/>
                    <a:pt x="46" y="114"/>
                  </a:cubicBezTo>
                  <a:cubicBezTo>
                    <a:pt x="46" y="16"/>
                    <a:pt x="46" y="16"/>
                    <a:pt x="46" y="16"/>
                  </a:cubicBezTo>
                  <a:cubicBezTo>
                    <a:pt x="36" y="16"/>
                    <a:pt x="36" y="16"/>
                    <a:pt x="36" y="16"/>
                  </a:cubicBezTo>
                  <a:cubicBezTo>
                    <a:pt x="20" y="16"/>
                    <a:pt x="15" y="16"/>
                    <a:pt x="10" y="21"/>
                  </a:cubicBezTo>
                  <a:cubicBezTo>
                    <a:pt x="10" y="21"/>
                    <a:pt x="10" y="26"/>
                    <a:pt x="5" y="36"/>
                  </a:cubicBezTo>
                  <a:cubicBezTo>
                    <a:pt x="0" y="36"/>
                    <a:pt x="0" y="36"/>
                    <a:pt x="0" y="36"/>
                  </a:cubicBezTo>
                  <a:cubicBezTo>
                    <a:pt x="0" y="26"/>
                    <a:pt x="0" y="11"/>
                    <a:pt x="0" y="0"/>
                  </a:cubicBezTo>
                  <a:cubicBezTo>
                    <a:pt x="5" y="0"/>
                    <a:pt x="5" y="0"/>
                    <a:pt x="5" y="0"/>
                  </a:cubicBezTo>
                  <a:cubicBezTo>
                    <a:pt x="10" y="5"/>
                    <a:pt x="10" y="5"/>
                    <a:pt x="15" y="5"/>
                  </a:cubicBezTo>
                  <a:cubicBezTo>
                    <a:pt x="98" y="5"/>
                    <a:pt x="98" y="5"/>
                    <a:pt x="98" y="5"/>
                  </a:cubicBezTo>
                  <a:cubicBezTo>
                    <a:pt x="103" y="5"/>
                    <a:pt x="103" y="5"/>
                    <a:pt x="108" y="0"/>
                  </a:cubicBezTo>
                  <a:cubicBezTo>
                    <a:pt x="114" y="0"/>
                    <a:pt x="114" y="0"/>
                    <a:pt x="114" y="0"/>
                  </a:cubicBezTo>
                  <a:cubicBezTo>
                    <a:pt x="114" y="11"/>
                    <a:pt x="114" y="26"/>
                    <a:pt x="114" y="36"/>
                  </a:cubicBezTo>
                  <a:lnTo>
                    <a:pt x="108" y="3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5" name="Freeform 446"/>
            <p:cNvSpPr>
              <a:spLocks noChangeArrowheads="1"/>
            </p:cNvSpPr>
            <p:nvPr/>
          </p:nvSpPr>
          <p:spPr bwMode="auto">
            <a:xfrm>
              <a:off x="4174400" y="5771544"/>
              <a:ext cx="167139" cy="1591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1 0 0"/>
                <a:gd name="G26" fmla="+- 6 0 0"/>
                <a:gd name="G27" fmla="+- 6 0 0"/>
                <a:gd name="G28" fmla="+- 6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T0" fmla="*/ 22 w 100"/>
                <a:gd name="T1" fmla="*/ 18 h 95"/>
                <a:gd name="T2" fmla="*/ 22 w 100"/>
                <a:gd name="T3" fmla="*/ 18 h 95"/>
                <a:gd name="T4" fmla="*/ 16 w 100"/>
                <a:gd name="T5" fmla="*/ 21 h 95"/>
                <a:gd name="T6" fmla="*/ 15 w 100"/>
                <a:gd name="T7" fmla="*/ 21 h 95"/>
                <a:gd name="T8" fmla="*/ 15 w 100"/>
                <a:gd name="T9" fmla="*/ 17 h 95"/>
                <a:gd name="T10" fmla="*/ 11 w 100"/>
                <a:gd name="T11" fmla="*/ 20 h 95"/>
                <a:gd name="T12" fmla="*/ 8 w 100"/>
                <a:gd name="T13" fmla="*/ 21 h 95"/>
                <a:gd name="T14" fmla="*/ 4 w 100"/>
                <a:gd name="T15" fmla="*/ 14 h 95"/>
                <a:gd name="T16" fmla="*/ 4 w 100"/>
                <a:gd name="T17" fmla="*/ 5 h 95"/>
                <a:gd name="T18" fmla="*/ 0 w 100"/>
                <a:gd name="T19" fmla="*/ 2 h 95"/>
                <a:gd name="T20" fmla="*/ 0 w 100"/>
                <a:gd name="T21" fmla="*/ 1 h 95"/>
                <a:gd name="T22" fmla="*/ 7 w 100"/>
                <a:gd name="T23" fmla="*/ 0 h 95"/>
                <a:gd name="T24" fmla="*/ 7 w 100"/>
                <a:gd name="T25" fmla="*/ 7 h 95"/>
                <a:gd name="T26" fmla="*/ 7 w 100"/>
                <a:gd name="T27" fmla="*/ 13 h 95"/>
                <a:gd name="T28" fmla="*/ 10 w 100"/>
                <a:gd name="T29" fmla="*/ 17 h 95"/>
                <a:gd name="T30" fmla="*/ 15 w 100"/>
                <a:gd name="T31" fmla="*/ 16 h 95"/>
                <a:gd name="T32" fmla="*/ 15 w 100"/>
                <a:gd name="T33" fmla="*/ 6 h 95"/>
                <a:gd name="T34" fmla="*/ 11 w 100"/>
                <a:gd name="T35" fmla="*/ 2 h 95"/>
                <a:gd name="T36" fmla="*/ 11 w 100"/>
                <a:gd name="T37" fmla="*/ 1 h 95"/>
                <a:gd name="T38" fmla="*/ 18 w 100"/>
                <a:gd name="T39" fmla="*/ 0 h 95"/>
                <a:gd name="T40" fmla="*/ 18 w 100"/>
                <a:gd name="T41" fmla="*/ 15 h 95"/>
                <a:gd name="T42" fmla="*/ 21 w 100"/>
                <a:gd name="T43" fmla="*/ 17 h 95"/>
                <a:gd name="T44" fmla="*/ 22 w 100"/>
                <a:gd name="T45" fmla="*/ 1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0" h="95">
                  <a:moveTo>
                    <a:pt x="99" y="83"/>
                  </a:moveTo>
                  <a:lnTo>
                    <a:pt x="99" y="83"/>
                  </a:lnTo>
                  <a:cubicBezTo>
                    <a:pt x="94" y="89"/>
                    <a:pt x="83" y="89"/>
                    <a:pt x="72" y="94"/>
                  </a:cubicBezTo>
                  <a:cubicBezTo>
                    <a:pt x="67" y="94"/>
                    <a:pt x="67" y="94"/>
                    <a:pt x="67" y="94"/>
                  </a:cubicBezTo>
                  <a:cubicBezTo>
                    <a:pt x="67" y="78"/>
                    <a:pt x="67" y="78"/>
                    <a:pt x="67" y="78"/>
                  </a:cubicBezTo>
                  <a:cubicBezTo>
                    <a:pt x="62" y="83"/>
                    <a:pt x="62" y="83"/>
                    <a:pt x="52" y="89"/>
                  </a:cubicBezTo>
                  <a:cubicBezTo>
                    <a:pt x="46" y="94"/>
                    <a:pt x="46" y="94"/>
                    <a:pt x="36" y="94"/>
                  </a:cubicBezTo>
                  <a:cubicBezTo>
                    <a:pt x="26" y="94"/>
                    <a:pt x="16" y="83"/>
                    <a:pt x="16" y="63"/>
                  </a:cubicBezTo>
                  <a:cubicBezTo>
                    <a:pt x="16" y="22"/>
                    <a:pt x="16" y="22"/>
                    <a:pt x="16" y="22"/>
                  </a:cubicBezTo>
                  <a:cubicBezTo>
                    <a:pt x="16" y="11"/>
                    <a:pt x="11" y="11"/>
                    <a:pt x="0" y="11"/>
                  </a:cubicBezTo>
                  <a:cubicBezTo>
                    <a:pt x="0" y="6"/>
                    <a:pt x="0" y="6"/>
                    <a:pt x="0" y="6"/>
                  </a:cubicBezTo>
                  <a:cubicBezTo>
                    <a:pt x="11" y="6"/>
                    <a:pt x="21" y="6"/>
                    <a:pt x="31" y="0"/>
                  </a:cubicBezTo>
                  <a:cubicBezTo>
                    <a:pt x="31" y="6"/>
                    <a:pt x="31" y="16"/>
                    <a:pt x="31" y="32"/>
                  </a:cubicBezTo>
                  <a:cubicBezTo>
                    <a:pt x="31" y="58"/>
                    <a:pt x="31" y="58"/>
                    <a:pt x="31" y="58"/>
                  </a:cubicBezTo>
                  <a:cubicBezTo>
                    <a:pt x="31" y="73"/>
                    <a:pt x="36" y="78"/>
                    <a:pt x="46" y="78"/>
                  </a:cubicBezTo>
                  <a:cubicBezTo>
                    <a:pt x="57" y="78"/>
                    <a:pt x="62" y="78"/>
                    <a:pt x="67" y="73"/>
                  </a:cubicBezTo>
                  <a:cubicBezTo>
                    <a:pt x="67" y="27"/>
                    <a:pt x="67" y="27"/>
                    <a:pt x="67" y="27"/>
                  </a:cubicBezTo>
                  <a:cubicBezTo>
                    <a:pt x="67" y="11"/>
                    <a:pt x="67" y="11"/>
                    <a:pt x="52" y="11"/>
                  </a:cubicBezTo>
                  <a:cubicBezTo>
                    <a:pt x="52" y="6"/>
                    <a:pt x="52" y="6"/>
                    <a:pt x="52" y="6"/>
                  </a:cubicBezTo>
                  <a:cubicBezTo>
                    <a:pt x="62" y="6"/>
                    <a:pt x="72" y="6"/>
                    <a:pt x="83" y="0"/>
                  </a:cubicBezTo>
                  <a:cubicBezTo>
                    <a:pt x="83" y="68"/>
                    <a:pt x="83" y="68"/>
                    <a:pt x="83" y="68"/>
                  </a:cubicBezTo>
                  <a:cubicBezTo>
                    <a:pt x="83" y="78"/>
                    <a:pt x="88" y="78"/>
                    <a:pt x="94" y="78"/>
                  </a:cubicBezTo>
                  <a:cubicBezTo>
                    <a:pt x="99" y="83"/>
                    <a:pt x="99" y="83"/>
                    <a:pt x="99" y="83"/>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6" name="Freeform 447"/>
            <p:cNvSpPr>
              <a:spLocks noChangeArrowheads="1"/>
            </p:cNvSpPr>
            <p:nvPr/>
          </p:nvSpPr>
          <p:spPr bwMode="auto">
            <a:xfrm>
              <a:off x="4763364" y="5699916"/>
              <a:ext cx="326317"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6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0" fmla="*/ 42 w 188"/>
                <a:gd name="T1" fmla="*/ 1 h 136"/>
                <a:gd name="T2" fmla="*/ 42 w 188"/>
                <a:gd name="T3" fmla="*/ 1 h 136"/>
                <a:gd name="T4" fmla="*/ 37 w 188"/>
                <a:gd name="T5" fmla="*/ 6 h 136"/>
                <a:gd name="T6" fmla="*/ 30 w 188"/>
                <a:gd name="T7" fmla="*/ 30 h 136"/>
                <a:gd name="T8" fmla="*/ 28 w 188"/>
                <a:gd name="T9" fmla="*/ 30 h 136"/>
                <a:gd name="T10" fmla="*/ 21 w 188"/>
                <a:gd name="T11" fmla="*/ 7 h 136"/>
                <a:gd name="T12" fmla="*/ 21 w 188"/>
                <a:gd name="T13" fmla="*/ 7 h 136"/>
                <a:gd name="T14" fmla="*/ 13 w 188"/>
                <a:gd name="T15" fmla="*/ 30 h 136"/>
                <a:gd name="T16" fmla="*/ 12 w 188"/>
                <a:gd name="T17" fmla="*/ 30 h 136"/>
                <a:gd name="T18" fmla="*/ 5 w 188"/>
                <a:gd name="T19" fmla="*/ 6 h 136"/>
                <a:gd name="T20" fmla="*/ 0 w 188"/>
                <a:gd name="T21" fmla="*/ 1 h 136"/>
                <a:gd name="T22" fmla="*/ 0 w 188"/>
                <a:gd name="T23" fmla="*/ 0 h 136"/>
                <a:gd name="T24" fmla="*/ 11 w 188"/>
                <a:gd name="T25" fmla="*/ 0 h 136"/>
                <a:gd name="T26" fmla="*/ 11 w 188"/>
                <a:gd name="T27" fmla="*/ 1 h 136"/>
                <a:gd name="T28" fmla="*/ 8 w 188"/>
                <a:gd name="T29" fmla="*/ 5 h 136"/>
                <a:gd name="T30" fmla="*/ 14 w 188"/>
                <a:gd name="T31" fmla="*/ 23 h 136"/>
                <a:gd name="T32" fmla="*/ 14 w 188"/>
                <a:gd name="T33" fmla="*/ 23 h 136"/>
                <a:gd name="T34" fmla="*/ 21 w 188"/>
                <a:gd name="T35" fmla="*/ 1 h 136"/>
                <a:gd name="T36" fmla="*/ 22 w 188"/>
                <a:gd name="T37" fmla="*/ 1 h 136"/>
                <a:gd name="T38" fmla="*/ 30 w 188"/>
                <a:gd name="T39" fmla="*/ 23 h 136"/>
                <a:gd name="T40" fmla="*/ 30 w 188"/>
                <a:gd name="T41" fmla="*/ 23 h 136"/>
                <a:gd name="T42" fmla="*/ 35 w 188"/>
                <a:gd name="T43" fmla="*/ 5 h 136"/>
                <a:gd name="T44" fmla="*/ 33 w 188"/>
                <a:gd name="T45" fmla="*/ 1 h 136"/>
                <a:gd name="T46" fmla="*/ 33 w 188"/>
                <a:gd name="T47" fmla="*/ 0 h 136"/>
                <a:gd name="T48" fmla="*/ 42 w 188"/>
                <a:gd name="T49" fmla="*/ 0 h 136"/>
                <a:gd name="T50" fmla="*/ 42 w 188"/>
                <a:gd name="T51" fmla="*/ 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8" h="136">
                  <a:moveTo>
                    <a:pt x="187" y="6"/>
                  </a:moveTo>
                  <a:lnTo>
                    <a:pt x="187" y="6"/>
                  </a:lnTo>
                  <a:cubicBezTo>
                    <a:pt x="177" y="11"/>
                    <a:pt x="171" y="11"/>
                    <a:pt x="166" y="26"/>
                  </a:cubicBezTo>
                  <a:cubicBezTo>
                    <a:pt x="161" y="41"/>
                    <a:pt x="151" y="78"/>
                    <a:pt x="136" y="135"/>
                  </a:cubicBezTo>
                  <a:cubicBezTo>
                    <a:pt x="124" y="135"/>
                    <a:pt x="124" y="135"/>
                    <a:pt x="124" y="135"/>
                  </a:cubicBezTo>
                  <a:cubicBezTo>
                    <a:pt x="114" y="104"/>
                    <a:pt x="104" y="63"/>
                    <a:pt x="94" y="31"/>
                  </a:cubicBezTo>
                  <a:cubicBezTo>
                    <a:pt x="78" y="68"/>
                    <a:pt x="68" y="104"/>
                    <a:pt x="58" y="135"/>
                  </a:cubicBezTo>
                  <a:cubicBezTo>
                    <a:pt x="53" y="135"/>
                    <a:pt x="53" y="135"/>
                    <a:pt x="53" y="135"/>
                  </a:cubicBezTo>
                  <a:cubicBezTo>
                    <a:pt x="42" y="99"/>
                    <a:pt x="32" y="63"/>
                    <a:pt x="21" y="26"/>
                  </a:cubicBezTo>
                  <a:cubicBezTo>
                    <a:pt x="16" y="11"/>
                    <a:pt x="11" y="11"/>
                    <a:pt x="0" y="6"/>
                  </a:cubicBezTo>
                  <a:cubicBezTo>
                    <a:pt x="0" y="0"/>
                    <a:pt x="0" y="0"/>
                    <a:pt x="0" y="0"/>
                  </a:cubicBezTo>
                  <a:cubicBezTo>
                    <a:pt x="47" y="0"/>
                    <a:pt x="47" y="0"/>
                    <a:pt x="47" y="0"/>
                  </a:cubicBezTo>
                  <a:cubicBezTo>
                    <a:pt x="47" y="6"/>
                    <a:pt x="47" y="6"/>
                    <a:pt x="47" y="6"/>
                  </a:cubicBezTo>
                  <a:cubicBezTo>
                    <a:pt x="32" y="11"/>
                    <a:pt x="32" y="11"/>
                    <a:pt x="37" y="21"/>
                  </a:cubicBezTo>
                  <a:cubicBezTo>
                    <a:pt x="42" y="47"/>
                    <a:pt x="53" y="73"/>
                    <a:pt x="63" y="104"/>
                  </a:cubicBezTo>
                  <a:cubicBezTo>
                    <a:pt x="73" y="68"/>
                    <a:pt x="83" y="36"/>
                    <a:pt x="94" y="6"/>
                  </a:cubicBezTo>
                  <a:cubicBezTo>
                    <a:pt x="99" y="6"/>
                    <a:pt x="99" y="6"/>
                    <a:pt x="99" y="6"/>
                  </a:cubicBezTo>
                  <a:cubicBezTo>
                    <a:pt x="109" y="36"/>
                    <a:pt x="124" y="68"/>
                    <a:pt x="136" y="104"/>
                  </a:cubicBezTo>
                  <a:cubicBezTo>
                    <a:pt x="146" y="78"/>
                    <a:pt x="156" y="36"/>
                    <a:pt x="156" y="21"/>
                  </a:cubicBezTo>
                  <a:cubicBezTo>
                    <a:pt x="161" y="11"/>
                    <a:pt x="161" y="11"/>
                    <a:pt x="146" y="6"/>
                  </a:cubicBezTo>
                  <a:cubicBezTo>
                    <a:pt x="146" y="0"/>
                    <a:pt x="146" y="0"/>
                    <a:pt x="146" y="0"/>
                  </a:cubicBezTo>
                  <a:cubicBezTo>
                    <a:pt x="187" y="0"/>
                    <a:pt x="187" y="0"/>
                    <a:pt x="187" y="0"/>
                  </a:cubicBezTo>
                  <a:lnTo>
                    <a:pt x="187" y="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7" name="Freeform 448"/>
            <p:cNvSpPr>
              <a:spLocks noChangeArrowheads="1"/>
            </p:cNvSpPr>
            <p:nvPr/>
          </p:nvSpPr>
          <p:spPr bwMode="auto">
            <a:xfrm>
              <a:off x="5097639" y="5771544"/>
              <a:ext cx="119384" cy="159173"/>
            </a:xfrm>
            <a:custGeom>
              <a:avLst/>
              <a:gdLst>
                <a:gd name="G0" fmla="+- 1 0 0"/>
                <a:gd name="G1" fmla="+- 1 0 0"/>
                <a:gd name="G2" fmla="+- 1 0 0"/>
                <a:gd name="G3" fmla="+- 1 0 0"/>
                <a:gd name="G4" fmla="+- 1 0 0"/>
                <a:gd name="G5" fmla="*/ 1 0 0"/>
                <a:gd name="T0" fmla="*/ 94 256 1"/>
                <a:gd name="T1" fmla="*/ 0 256 1"/>
                <a:gd name="G6" fmla="+- 0 T0 T1"/>
                <a:gd name="G7" fmla="cos G5 G6"/>
                <a:gd name="G8" fmla="+- 73 0 0"/>
                <a:gd name="G9" fmla="+- 53 0 0"/>
                <a:gd name="G10" fmla="+- 37 0 0"/>
                <a:gd name="G11" fmla="+- 27 0 0"/>
                <a:gd name="G12" fmla="*/ 1 0 0"/>
                <a:gd name="T2" fmla="*/ 16 256 1"/>
                <a:gd name="T3" fmla="*/ 0 256 1"/>
                <a:gd name="G13" fmla="+- 0 T2 T3"/>
                <a:gd name="G14" fmla="cos G12 G13"/>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4" fmla="*/ 15 w 73"/>
                <a:gd name="T5" fmla="*/ 16 h 95"/>
                <a:gd name="T6" fmla="*/ 15 w 73"/>
                <a:gd name="T7" fmla="*/ 16 h 95"/>
                <a:gd name="T8" fmla="*/ 8 w 73"/>
                <a:gd name="T9" fmla="*/ 21 h 95"/>
                <a:gd name="T10" fmla="*/ 0 w 73"/>
                <a:gd name="T11" fmla="*/ 12 h 95"/>
                <a:gd name="T12" fmla="*/ 2 w 73"/>
                <a:gd name="T13" fmla="*/ 4 h 95"/>
                <a:gd name="T14" fmla="*/ 9 w 73"/>
                <a:gd name="T15" fmla="*/ 0 h 95"/>
                <a:gd name="T16" fmla="*/ 16 w 73"/>
                <a:gd name="T17" fmla="*/ 7 h 95"/>
                <a:gd name="T18" fmla="*/ 15 w 73"/>
                <a:gd name="T19" fmla="*/ 8 h 95"/>
                <a:gd name="T20" fmla="*/ 3 w 73"/>
                <a:gd name="T21" fmla="*/ 9 h 95"/>
                <a:gd name="T22" fmla="*/ 9 w 73"/>
                <a:gd name="T23" fmla="*/ 17 h 95"/>
                <a:gd name="T24" fmla="*/ 15 w 73"/>
                <a:gd name="T25" fmla="*/ 15 h 95"/>
                <a:gd name="T26" fmla="*/ 15 w 73"/>
                <a:gd name="T27" fmla="*/ 16 h 95"/>
                <a:gd name="T28" fmla="*/ 3 w 73"/>
                <a:gd name="T29" fmla="*/ 7 h 95"/>
                <a:gd name="T30" fmla="*/ 3 w 73"/>
                <a:gd name="T31" fmla="*/ 7 h 95"/>
                <a:gd name="T32" fmla="*/ 10 w 73"/>
                <a:gd name="T33" fmla="*/ 7 h 95"/>
                <a:gd name="T34" fmla="*/ 11 w 73"/>
                <a:gd name="T35" fmla="*/ 6 h 95"/>
                <a:gd name="T36" fmla="*/ 8 w 73"/>
                <a:gd name="T37" fmla="*/ 1 h 95"/>
                <a:gd name="T38" fmla="*/ 3 w 73"/>
                <a:gd name="T39" fmla="*/ 7 h 95"/>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3" h="95">
                  <a:moveTo>
                    <a:pt x="67" y="73"/>
                  </a:moveTo>
                  <a:lnTo>
                    <a:pt x="67" y="73"/>
                  </a:lnTo>
                  <a:cubicBezTo>
                    <a:pt x="57" y="89"/>
                    <a:pt x="42" y="94"/>
                    <a:pt x="37" y="94"/>
                  </a:cubicBezTo>
                  <a:cubicBezTo>
                    <a:pt x="10" y="94"/>
                    <a:pt x="0" y="73"/>
                    <a:pt x="0" y="53"/>
                  </a:cubicBezTo>
                  <a:cubicBezTo>
                    <a:pt x="0" y="37"/>
                    <a:pt x="5" y="27"/>
                    <a:pt x="10" y="16"/>
                  </a:cubicBezTo>
                  <a:cubicBezTo>
                    <a:pt x="20" y="6"/>
                    <a:pt x="31" y="0"/>
                    <a:pt x="42" y="0"/>
                  </a:cubicBezTo>
                  <a:cubicBezTo>
                    <a:pt x="57" y="0"/>
                    <a:pt x="72" y="16"/>
                    <a:pt x="72" y="32"/>
                  </a:cubicBezTo>
                  <a:cubicBezTo>
                    <a:pt x="72" y="37"/>
                    <a:pt x="67" y="37"/>
                    <a:pt x="67" y="37"/>
                  </a:cubicBezTo>
                  <a:cubicBezTo>
                    <a:pt x="62" y="37"/>
                    <a:pt x="37" y="42"/>
                    <a:pt x="15" y="42"/>
                  </a:cubicBezTo>
                  <a:cubicBezTo>
                    <a:pt x="15" y="68"/>
                    <a:pt x="31" y="78"/>
                    <a:pt x="42" y="78"/>
                  </a:cubicBezTo>
                  <a:cubicBezTo>
                    <a:pt x="52" y="78"/>
                    <a:pt x="57" y="78"/>
                    <a:pt x="67" y="68"/>
                  </a:cubicBezTo>
                  <a:lnTo>
                    <a:pt x="67" y="73"/>
                  </a:lnTo>
                  <a:close/>
                  <a:moveTo>
                    <a:pt x="15" y="32"/>
                  </a:moveTo>
                  <a:lnTo>
                    <a:pt x="15" y="32"/>
                  </a:lnTo>
                  <a:cubicBezTo>
                    <a:pt x="25" y="32"/>
                    <a:pt x="37" y="32"/>
                    <a:pt x="47" y="32"/>
                  </a:cubicBezTo>
                  <a:cubicBezTo>
                    <a:pt x="52" y="32"/>
                    <a:pt x="52" y="32"/>
                    <a:pt x="52" y="27"/>
                  </a:cubicBezTo>
                  <a:cubicBezTo>
                    <a:pt x="52" y="16"/>
                    <a:pt x="47" y="6"/>
                    <a:pt x="37" y="6"/>
                  </a:cubicBezTo>
                  <a:cubicBezTo>
                    <a:pt x="25" y="6"/>
                    <a:pt x="15" y="16"/>
                    <a:pt x="15" y="32"/>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8" name="Freeform 449"/>
            <p:cNvSpPr>
              <a:spLocks noChangeArrowheads="1"/>
            </p:cNvSpPr>
            <p:nvPr/>
          </p:nvSpPr>
          <p:spPr bwMode="auto">
            <a:xfrm>
              <a:off x="5638850" y="5683998"/>
              <a:ext cx="358153" cy="23875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T0" fmla="*/ 26 256 1"/>
                <a:gd name="T1" fmla="*/ 0 256 1"/>
                <a:gd name="G71" fmla="+- 0 T0 T1"/>
                <a:gd name="G72" fmla="cos G70 G71"/>
                <a:gd name="G73" fmla="*/ 1 0 0"/>
                <a:gd name="T2" fmla="*/ 31 256 1"/>
                <a:gd name="T3" fmla="*/ 0 256 1"/>
                <a:gd name="G74" fmla="+- 0 T2 T3"/>
                <a:gd name="G75" fmla="cos G73 G74"/>
                <a:gd name="G76" fmla="+- 31 0 0"/>
                <a:gd name="G77" fmla="+- 41 0 0"/>
                <a:gd name="G78" fmla="+- 41 0 0"/>
                <a:gd name="G79" fmla="+- 41 0 0"/>
                <a:gd name="G80" fmla="+- 41 0 0"/>
                <a:gd name="G81" fmla="+- 31 0 0"/>
                <a:gd name="G82" fmla="+- 16 0 0"/>
                <a:gd name="G83" fmla="+- 5 0 0"/>
                <a:gd name="G84" fmla="+- 5 0 0"/>
                <a:gd name="G85" fmla="+- 5 0 0"/>
                <a:gd name="G86" fmla="+- 5 0 0"/>
                <a:gd name="G87" fmla="*/ 1 0 0"/>
                <a:gd name="T4" fmla="*/ 10 256 1"/>
                <a:gd name="T5" fmla="*/ 0 256 1"/>
                <a:gd name="G88" fmla="+- 0 T4 T5"/>
                <a:gd name="G89" fmla="cos G87 G88"/>
                <a:gd name="G90" fmla="*/ 1 0 0"/>
                <a:gd name="T6" fmla="*/ 10 256 1"/>
                <a:gd name="T7" fmla="*/ 0 256 1"/>
                <a:gd name="G91" fmla="+- 0 T6 T7"/>
                <a:gd name="G92" fmla="cos G90 G91"/>
                <a:gd name="G93" fmla="*/ 1 0 0"/>
                <a:gd name="G94" fmla="+- 1 0 0"/>
                <a:gd name="G95" fmla="+- 1 0 0"/>
                <a:gd name="G96" fmla="+- 1 0 0"/>
                <a:gd name="G97" fmla="+- 1 0 0"/>
                <a:gd name="G98" fmla="+- 1 0 0"/>
                <a:gd name="G99" fmla="+- 1 0 0"/>
                <a:gd name="G100" fmla="+- 1 0 0"/>
                <a:gd name="G101" fmla="+- 1 0 0"/>
                <a:gd name="G102" fmla="*/ 1 0 0"/>
                <a:gd name="G103" fmla="sin 54736 G102"/>
                <a:gd name="G104" fmla="*/ 1 0 0"/>
                <a:gd name="G105" fmla="cos 54736 G104"/>
                <a:gd name="G106" fmla="+- G103 0 G105"/>
                <a:gd name="G107" fmla="*/ G106 65535 1"/>
                <a:gd name="G108" fmla="+- G107 1080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G121" fmla="+- 1 0 0"/>
                <a:gd name="G122" fmla="+- 1 0 0"/>
                <a:gd name="G123" fmla="+- 1 0 0"/>
                <a:gd name="G124" fmla="+- 1 0 0"/>
                <a:gd name="G125" fmla="+- 1 0 0"/>
                <a:gd name="G126" fmla="+- 1 0 0"/>
                <a:gd name="G127" fmla="+- 1 0 0"/>
                <a:gd name="G128" fmla="+- 1 0 0"/>
                <a:gd name="T8" fmla="*/ 35 w 209"/>
                <a:gd name="T9" fmla="*/ 31 h 141"/>
                <a:gd name="T10" fmla="*/ 35 w 209"/>
                <a:gd name="T11" fmla="*/ 31 h 141"/>
                <a:gd name="T12" fmla="*/ 35 w 209"/>
                <a:gd name="T13" fmla="*/ 29 h 141"/>
                <a:gd name="T14" fmla="*/ 39 w 209"/>
                <a:gd name="T15" fmla="*/ 26 h 141"/>
                <a:gd name="T16" fmla="*/ 39 w 209"/>
                <a:gd name="T17" fmla="*/ 19 h 141"/>
                <a:gd name="T18" fmla="*/ 34 w 209"/>
                <a:gd name="T19" fmla="*/ 14 h 141"/>
                <a:gd name="T20" fmla="*/ 30 w 209"/>
                <a:gd name="T21" fmla="*/ 16 h 141"/>
                <a:gd name="T22" fmla="*/ 30 w 209"/>
                <a:gd name="T23" fmla="*/ 26 h 141"/>
                <a:gd name="T24" fmla="*/ 33 w 209"/>
                <a:gd name="T25" fmla="*/ 29 h 141"/>
                <a:gd name="T26" fmla="*/ 33 w 209"/>
                <a:gd name="T27" fmla="*/ 31 h 141"/>
                <a:gd name="T28" fmla="*/ 23 w 209"/>
                <a:gd name="T29" fmla="*/ 31 h 141"/>
                <a:gd name="T30" fmla="*/ 23 w 209"/>
                <a:gd name="T31" fmla="*/ 29 h 141"/>
                <a:gd name="T32" fmla="*/ 26 w 209"/>
                <a:gd name="T33" fmla="*/ 26 h 141"/>
                <a:gd name="T34" fmla="*/ 26 w 209"/>
                <a:gd name="T35" fmla="*/ 5 h 141"/>
                <a:gd name="T36" fmla="*/ 17 w 209"/>
                <a:gd name="T37" fmla="*/ 5 h 141"/>
                <a:gd name="T38" fmla="*/ 15 w 209"/>
                <a:gd name="T39" fmla="*/ 5 h 141"/>
                <a:gd name="T40" fmla="*/ 15 w 209"/>
                <a:gd name="T41" fmla="*/ 26 h 141"/>
                <a:gd name="T42" fmla="*/ 19 w 209"/>
                <a:gd name="T43" fmla="*/ 29 h 141"/>
                <a:gd name="T44" fmla="*/ 19 w 209"/>
                <a:gd name="T45" fmla="*/ 31 h 141"/>
                <a:gd name="T46" fmla="*/ 7 w 209"/>
                <a:gd name="T47" fmla="*/ 31 h 141"/>
                <a:gd name="T48" fmla="*/ 7 w 209"/>
                <a:gd name="T49" fmla="*/ 29 h 141"/>
                <a:gd name="T50" fmla="*/ 10 w 209"/>
                <a:gd name="T51" fmla="*/ 26 h 141"/>
                <a:gd name="T52" fmla="*/ 10 w 209"/>
                <a:gd name="T53" fmla="*/ 5 h 141"/>
                <a:gd name="T54" fmla="*/ 8 w 209"/>
                <a:gd name="T55" fmla="*/ 5 h 141"/>
                <a:gd name="T56" fmla="*/ 2 w 209"/>
                <a:gd name="T57" fmla="*/ 6 h 141"/>
                <a:gd name="T58" fmla="*/ 1 w 209"/>
                <a:gd name="T59" fmla="*/ 9 h 141"/>
                <a:gd name="T60" fmla="*/ 0 w 209"/>
                <a:gd name="T61" fmla="*/ 9 h 141"/>
                <a:gd name="T62" fmla="*/ 0 w 209"/>
                <a:gd name="T63" fmla="*/ 1 h 141"/>
                <a:gd name="T64" fmla="*/ 1 w 209"/>
                <a:gd name="T65" fmla="*/ 1 h 141"/>
                <a:gd name="T66" fmla="*/ 4 w 209"/>
                <a:gd name="T67" fmla="*/ 2 h 141"/>
                <a:gd name="T68" fmla="*/ 22 w 209"/>
                <a:gd name="T69" fmla="*/ 2 h 141"/>
                <a:gd name="T70" fmla="*/ 26 w 209"/>
                <a:gd name="T71" fmla="*/ 1 h 141"/>
                <a:gd name="T72" fmla="*/ 26 w 209"/>
                <a:gd name="T73" fmla="*/ 1 h 141"/>
                <a:gd name="T74" fmla="*/ 30 w 209"/>
                <a:gd name="T75" fmla="*/ 0 h 141"/>
                <a:gd name="T76" fmla="*/ 30 w 209"/>
                <a:gd name="T77" fmla="*/ 15 h 141"/>
                <a:gd name="T78" fmla="*/ 35 w 209"/>
                <a:gd name="T79" fmla="*/ 11 h 141"/>
                <a:gd name="T80" fmla="*/ 42 w 209"/>
                <a:gd name="T81" fmla="*/ 19 h 141"/>
                <a:gd name="T82" fmla="*/ 42 w 209"/>
                <a:gd name="T83" fmla="*/ 26 h 141"/>
                <a:gd name="T84" fmla="*/ 46 w 209"/>
                <a:gd name="T85" fmla="*/ 29 h 141"/>
                <a:gd name="T86" fmla="*/ 46 w 209"/>
                <a:gd name="T87" fmla="*/ 31 h 141"/>
                <a:gd name="T88" fmla="*/ 35 w 209"/>
                <a:gd name="T89" fmla="*/ 31 h 141"/>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9" h="141">
                  <a:moveTo>
                    <a:pt x="161" y="140"/>
                  </a:moveTo>
                  <a:lnTo>
                    <a:pt x="161" y="140"/>
                  </a:lnTo>
                  <a:cubicBezTo>
                    <a:pt x="161" y="134"/>
                    <a:pt x="161" y="134"/>
                    <a:pt x="161" y="134"/>
                  </a:cubicBezTo>
                  <a:cubicBezTo>
                    <a:pt x="176" y="134"/>
                    <a:pt x="176" y="134"/>
                    <a:pt x="176" y="119"/>
                  </a:cubicBezTo>
                  <a:cubicBezTo>
                    <a:pt x="176" y="88"/>
                    <a:pt x="176" y="88"/>
                    <a:pt x="176" y="88"/>
                  </a:cubicBezTo>
                  <a:cubicBezTo>
                    <a:pt x="176" y="73"/>
                    <a:pt x="171" y="62"/>
                    <a:pt x="156" y="62"/>
                  </a:cubicBezTo>
                  <a:cubicBezTo>
                    <a:pt x="151" y="62"/>
                    <a:pt x="140" y="67"/>
                    <a:pt x="135" y="73"/>
                  </a:cubicBezTo>
                  <a:cubicBezTo>
                    <a:pt x="135" y="119"/>
                    <a:pt x="135" y="119"/>
                    <a:pt x="135" y="119"/>
                  </a:cubicBezTo>
                  <a:cubicBezTo>
                    <a:pt x="135" y="134"/>
                    <a:pt x="135" y="134"/>
                    <a:pt x="151" y="134"/>
                  </a:cubicBezTo>
                  <a:cubicBezTo>
                    <a:pt x="151" y="140"/>
                    <a:pt x="151" y="140"/>
                    <a:pt x="151" y="140"/>
                  </a:cubicBezTo>
                  <a:cubicBezTo>
                    <a:pt x="105" y="140"/>
                    <a:pt x="105" y="140"/>
                    <a:pt x="105" y="140"/>
                  </a:cubicBezTo>
                  <a:cubicBezTo>
                    <a:pt x="105" y="134"/>
                    <a:pt x="105" y="134"/>
                    <a:pt x="105" y="134"/>
                  </a:cubicBezTo>
                  <a:cubicBezTo>
                    <a:pt x="120" y="134"/>
                    <a:pt x="120" y="134"/>
                    <a:pt x="120" y="119"/>
                  </a:cubicBezTo>
                  <a:cubicBezTo>
                    <a:pt x="120" y="21"/>
                    <a:pt x="120" y="21"/>
                    <a:pt x="120" y="21"/>
                  </a:cubicBezTo>
                  <a:cubicBezTo>
                    <a:pt x="110" y="21"/>
                    <a:pt x="99" y="21"/>
                    <a:pt x="78" y="21"/>
                  </a:cubicBezTo>
                  <a:cubicBezTo>
                    <a:pt x="68" y="21"/>
                    <a:pt x="68" y="21"/>
                    <a:pt x="68" y="21"/>
                  </a:cubicBezTo>
                  <a:cubicBezTo>
                    <a:pt x="68" y="119"/>
                    <a:pt x="68" y="119"/>
                    <a:pt x="68" y="119"/>
                  </a:cubicBezTo>
                  <a:cubicBezTo>
                    <a:pt x="68" y="134"/>
                    <a:pt x="68" y="134"/>
                    <a:pt x="88" y="134"/>
                  </a:cubicBezTo>
                  <a:cubicBezTo>
                    <a:pt x="88" y="140"/>
                    <a:pt x="88" y="140"/>
                    <a:pt x="88" y="140"/>
                  </a:cubicBezTo>
                  <a:cubicBezTo>
                    <a:pt x="32" y="140"/>
                    <a:pt x="32" y="140"/>
                    <a:pt x="32" y="140"/>
                  </a:cubicBezTo>
                  <a:cubicBezTo>
                    <a:pt x="32" y="134"/>
                    <a:pt x="32" y="134"/>
                    <a:pt x="32" y="134"/>
                  </a:cubicBezTo>
                  <a:cubicBezTo>
                    <a:pt x="47" y="134"/>
                    <a:pt x="47" y="134"/>
                    <a:pt x="47" y="119"/>
                  </a:cubicBezTo>
                  <a:cubicBezTo>
                    <a:pt x="47" y="21"/>
                    <a:pt x="47" y="21"/>
                    <a:pt x="47" y="21"/>
                  </a:cubicBezTo>
                  <a:cubicBezTo>
                    <a:pt x="37" y="21"/>
                    <a:pt x="37" y="21"/>
                    <a:pt x="37" y="21"/>
                  </a:cubicBezTo>
                  <a:cubicBezTo>
                    <a:pt x="16" y="21"/>
                    <a:pt x="16" y="21"/>
                    <a:pt x="10" y="26"/>
                  </a:cubicBezTo>
                  <a:cubicBezTo>
                    <a:pt x="10" y="31"/>
                    <a:pt x="5" y="31"/>
                    <a:pt x="5" y="41"/>
                  </a:cubicBezTo>
                  <a:cubicBezTo>
                    <a:pt x="0" y="41"/>
                    <a:pt x="0" y="41"/>
                    <a:pt x="0" y="41"/>
                  </a:cubicBezTo>
                  <a:cubicBezTo>
                    <a:pt x="0" y="31"/>
                    <a:pt x="0" y="16"/>
                    <a:pt x="0" y="5"/>
                  </a:cubicBezTo>
                  <a:cubicBezTo>
                    <a:pt x="5" y="5"/>
                    <a:pt x="5" y="5"/>
                    <a:pt x="5" y="5"/>
                  </a:cubicBezTo>
                  <a:cubicBezTo>
                    <a:pt x="10" y="10"/>
                    <a:pt x="10" y="10"/>
                    <a:pt x="16" y="10"/>
                  </a:cubicBezTo>
                  <a:cubicBezTo>
                    <a:pt x="99" y="10"/>
                    <a:pt x="99" y="10"/>
                    <a:pt x="99" y="10"/>
                  </a:cubicBezTo>
                  <a:cubicBezTo>
                    <a:pt x="115" y="10"/>
                    <a:pt x="120" y="10"/>
                    <a:pt x="120" y="5"/>
                  </a:cubicBezTo>
                  <a:cubicBezTo>
                    <a:pt x="125" y="0"/>
                    <a:pt x="130" y="0"/>
                    <a:pt x="135" y="0"/>
                  </a:cubicBezTo>
                  <a:cubicBezTo>
                    <a:pt x="135" y="67"/>
                    <a:pt x="135" y="67"/>
                    <a:pt x="135" y="67"/>
                  </a:cubicBezTo>
                  <a:cubicBezTo>
                    <a:pt x="146" y="57"/>
                    <a:pt x="151" y="51"/>
                    <a:pt x="161" y="51"/>
                  </a:cubicBezTo>
                  <a:cubicBezTo>
                    <a:pt x="182" y="51"/>
                    <a:pt x="192" y="62"/>
                    <a:pt x="192" y="88"/>
                  </a:cubicBezTo>
                  <a:cubicBezTo>
                    <a:pt x="192" y="119"/>
                    <a:pt x="192" y="119"/>
                    <a:pt x="192" y="119"/>
                  </a:cubicBezTo>
                  <a:cubicBezTo>
                    <a:pt x="192" y="134"/>
                    <a:pt x="192" y="134"/>
                    <a:pt x="208" y="134"/>
                  </a:cubicBezTo>
                  <a:cubicBezTo>
                    <a:pt x="208" y="140"/>
                    <a:pt x="208" y="140"/>
                    <a:pt x="208" y="140"/>
                  </a:cubicBezTo>
                  <a:lnTo>
                    <a:pt x="161" y="14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9" name="Freeform 450"/>
            <p:cNvSpPr>
              <a:spLocks noChangeArrowheads="1"/>
            </p:cNvSpPr>
            <p:nvPr/>
          </p:nvSpPr>
          <p:spPr bwMode="auto">
            <a:xfrm>
              <a:off x="6498419" y="5699916"/>
              <a:ext cx="151220" cy="22284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0 0 0"/>
                <a:gd name="G48" fmla="+- 130 0 0"/>
                <a:gd name="G49" fmla="+- 130 0 0"/>
                <a:gd name="G50" fmla="+- 124 0 0"/>
                <a:gd name="G51" fmla="+- 124 0 0"/>
                <a:gd name="G52" fmla="+- 124 0 0"/>
                <a:gd name="G53" fmla="*/ 1 0 0"/>
                <a:gd name="G54" fmla="*/ 1 0 0"/>
                <a:gd name="G55" fmla="*/ 1 0 0"/>
                <a:gd name="G56" fmla="*/ 1 0 0"/>
                <a:gd name="G57" fmla="*/ 1 0 0"/>
                <a:gd name="G58" fmla="*/ 1 0 0"/>
                <a:gd name="G59" fmla="*/ 1 0 0"/>
                <a:gd name="G60" fmla="*/ 1 0 0"/>
                <a:gd name="G61" fmla="+- 6 0 0"/>
                <a:gd name="G62" fmla="+- 1 0 0"/>
                <a:gd name="G63" fmla="+- 1 0 0"/>
                <a:gd name="G64" fmla="+- 1 0 0"/>
                <a:gd name="G65" fmla="+- 1 0 0"/>
                <a:gd name="G66" fmla="+- 1 0 0"/>
                <a:gd name="G67" fmla="+- 1 0 0"/>
                <a:gd name="G68" fmla="+- 1 0 0"/>
                <a:gd name="G69" fmla="+- 1 0 0"/>
                <a:gd name="G70" fmla="+- 1 0 0"/>
                <a:gd name="G71" fmla="+- 1 0 0"/>
                <a:gd name="T0" fmla="*/ 18 w 93"/>
                <a:gd name="T1" fmla="*/ 7 h 131"/>
                <a:gd name="T2" fmla="*/ 18 w 93"/>
                <a:gd name="T3" fmla="*/ 7 h 131"/>
                <a:gd name="T4" fmla="*/ 17 w 93"/>
                <a:gd name="T5" fmla="*/ 4 h 131"/>
                <a:gd name="T6" fmla="*/ 12 w 93"/>
                <a:gd name="T7" fmla="*/ 2 h 131"/>
                <a:gd name="T8" fmla="*/ 9 w 93"/>
                <a:gd name="T9" fmla="*/ 2 h 131"/>
                <a:gd name="T10" fmla="*/ 8 w 93"/>
                <a:gd name="T11" fmla="*/ 4 h 131"/>
                <a:gd name="T12" fmla="*/ 8 w 93"/>
                <a:gd name="T13" fmla="*/ 14 h 131"/>
                <a:gd name="T14" fmla="*/ 12 w 93"/>
                <a:gd name="T15" fmla="*/ 14 h 131"/>
                <a:gd name="T16" fmla="*/ 17 w 93"/>
                <a:gd name="T17" fmla="*/ 10 h 131"/>
                <a:gd name="T18" fmla="*/ 18 w 93"/>
                <a:gd name="T19" fmla="*/ 10 h 131"/>
                <a:gd name="T20" fmla="*/ 18 w 93"/>
                <a:gd name="T21" fmla="*/ 20 h 131"/>
                <a:gd name="T22" fmla="*/ 17 w 93"/>
                <a:gd name="T23" fmla="*/ 20 h 131"/>
                <a:gd name="T24" fmla="*/ 12 w 93"/>
                <a:gd name="T25" fmla="*/ 15 h 131"/>
                <a:gd name="T26" fmla="*/ 8 w 93"/>
                <a:gd name="T27" fmla="*/ 15 h 131"/>
                <a:gd name="T28" fmla="*/ 8 w 93"/>
                <a:gd name="T29" fmla="*/ 24 h 131"/>
                <a:gd name="T30" fmla="*/ 12 w 93"/>
                <a:gd name="T31" fmla="*/ 27 h 131"/>
                <a:gd name="T32" fmla="*/ 12 w 93"/>
                <a:gd name="T33" fmla="*/ 29 h 131"/>
                <a:gd name="T34" fmla="*/ 0 w 93"/>
                <a:gd name="T35" fmla="*/ 29 h 131"/>
                <a:gd name="T36" fmla="*/ 0 w 93"/>
                <a:gd name="T37" fmla="*/ 27 h 131"/>
                <a:gd name="T38" fmla="*/ 3 w 93"/>
                <a:gd name="T39" fmla="*/ 24 h 131"/>
                <a:gd name="T40" fmla="*/ 3 w 93"/>
                <a:gd name="T41" fmla="*/ 6 h 131"/>
                <a:gd name="T42" fmla="*/ 0 w 93"/>
                <a:gd name="T43" fmla="*/ 1 h 131"/>
                <a:gd name="T44" fmla="*/ 0 w 93"/>
                <a:gd name="T45" fmla="*/ 0 h 131"/>
                <a:gd name="T46" fmla="*/ 19 w 93"/>
                <a:gd name="T47" fmla="*/ 0 h 131"/>
                <a:gd name="T48" fmla="*/ 20 w 93"/>
                <a:gd name="T49" fmla="*/ 7 h 131"/>
                <a:gd name="T50" fmla="*/ 18 w 93"/>
                <a:gd name="T51" fmla="*/ 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3" h="131">
                  <a:moveTo>
                    <a:pt x="82" y="31"/>
                  </a:moveTo>
                  <a:lnTo>
                    <a:pt x="82" y="31"/>
                  </a:lnTo>
                  <a:cubicBezTo>
                    <a:pt x="82" y="21"/>
                    <a:pt x="82" y="21"/>
                    <a:pt x="77" y="16"/>
                  </a:cubicBezTo>
                  <a:cubicBezTo>
                    <a:pt x="77" y="11"/>
                    <a:pt x="72" y="11"/>
                    <a:pt x="56" y="11"/>
                  </a:cubicBezTo>
                  <a:cubicBezTo>
                    <a:pt x="41" y="11"/>
                    <a:pt x="41" y="11"/>
                    <a:pt x="41" y="11"/>
                  </a:cubicBezTo>
                  <a:cubicBezTo>
                    <a:pt x="36" y="11"/>
                    <a:pt x="36" y="11"/>
                    <a:pt x="36" y="16"/>
                  </a:cubicBezTo>
                  <a:cubicBezTo>
                    <a:pt x="36" y="63"/>
                    <a:pt x="36" y="63"/>
                    <a:pt x="36" y="63"/>
                  </a:cubicBezTo>
                  <a:cubicBezTo>
                    <a:pt x="56" y="63"/>
                    <a:pt x="56" y="63"/>
                    <a:pt x="56" y="63"/>
                  </a:cubicBezTo>
                  <a:cubicBezTo>
                    <a:pt x="72" y="63"/>
                    <a:pt x="72" y="63"/>
                    <a:pt x="77" y="47"/>
                  </a:cubicBezTo>
                  <a:cubicBezTo>
                    <a:pt x="82" y="47"/>
                    <a:pt x="82" y="47"/>
                    <a:pt x="82" y="47"/>
                  </a:cubicBezTo>
                  <a:cubicBezTo>
                    <a:pt x="82" y="89"/>
                    <a:pt x="82" y="89"/>
                    <a:pt x="82" y="89"/>
                  </a:cubicBezTo>
                  <a:cubicBezTo>
                    <a:pt x="77" y="89"/>
                    <a:pt x="77" y="89"/>
                    <a:pt x="77" y="89"/>
                  </a:cubicBezTo>
                  <a:cubicBezTo>
                    <a:pt x="72" y="73"/>
                    <a:pt x="72" y="68"/>
                    <a:pt x="56" y="68"/>
                  </a:cubicBezTo>
                  <a:cubicBezTo>
                    <a:pt x="36" y="68"/>
                    <a:pt x="36" y="68"/>
                    <a:pt x="36" y="68"/>
                  </a:cubicBezTo>
                  <a:cubicBezTo>
                    <a:pt x="36" y="109"/>
                    <a:pt x="36" y="109"/>
                    <a:pt x="36" y="109"/>
                  </a:cubicBezTo>
                  <a:cubicBezTo>
                    <a:pt x="36" y="124"/>
                    <a:pt x="36" y="124"/>
                    <a:pt x="56" y="124"/>
                  </a:cubicBezTo>
                  <a:cubicBezTo>
                    <a:pt x="56" y="130"/>
                    <a:pt x="56" y="130"/>
                    <a:pt x="56" y="130"/>
                  </a:cubicBezTo>
                  <a:cubicBezTo>
                    <a:pt x="0" y="130"/>
                    <a:pt x="0" y="130"/>
                    <a:pt x="0" y="130"/>
                  </a:cubicBezTo>
                  <a:cubicBezTo>
                    <a:pt x="0" y="124"/>
                    <a:pt x="0" y="124"/>
                    <a:pt x="0" y="124"/>
                  </a:cubicBezTo>
                  <a:cubicBezTo>
                    <a:pt x="15" y="124"/>
                    <a:pt x="15" y="124"/>
                    <a:pt x="15" y="109"/>
                  </a:cubicBezTo>
                  <a:cubicBezTo>
                    <a:pt x="15" y="26"/>
                    <a:pt x="15" y="26"/>
                    <a:pt x="15" y="26"/>
                  </a:cubicBezTo>
                  <a:cubicBezTo>
                    <a:pt x="15" y="11"/>
                    <a:pt x="15" y="6"/>
                    <a:pt x="0" y="6"/>
                  </a:cubicBezTo>
                  <a:cubicBezTo>
                    <a:pt x="0" y="0"/>
                    <a:pt x="0" y="0"/>
                    <a:pt x="0" y="0"/>
                  </a:cubicBezTo>
                  <a:cubicBezTo>
                    <a:pt x="87" y="0"/>
                    <a:pt x="87" y="0"/>
                    <a:pt x="87" y="0"/>
                  </a:cubicBezTo>
                  <a:cubicBezTo>
                    <a:pt x="87" y="11"/>
                    <a:pt x="87" y="21"/>
                    <a:pt x="92" y="31"/>
                  </a:cubicBezTo>
                  <a:lnTo>
                    <a:pt x="82" y="31"/>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0" name="Freeform 451"/>
            <p:cNvSpPr>
              <a:spLocks noChangeArrowheads="1"/>
            </p:cNvSpPr>
            <p:nvPr/>
          </p:nvSpPr>
          <p:spPr bwMode="auto">
            <a:xfrm>
              <a:off x="6681475" y="5771544"/>
              <a:ext cx="95508" cy="1432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89 0 0"/>
                <a:gd name="G28" fmla="+- 89 0 0"/>
                <a:gd name="G29" fmla="+- 89 0 0"/>
                <a:gd name="G30" fmla="+- 83 0 0"/>
                <a:gd name="G31" fmla="+- 83 0 0"/>
                <a:gd name="G32" fmla="+- 83 0 0"/>
                <a:gd name="G33" fmla="*/ 1 0 0"/>
                <a:gd name="T0" fmla="*/ 83 256 1"/>
                <a:gd name="T1" fmla="*/ 0 256 1"/>
                <a:gd name="G34" fmla="+- 0 T0 T1"/>
                <a:gd name="G35" fmla="cos G33 G34"/>
                <a:gd name="G36" fmla="*/ 1 0 0"/>
                <a:gd name="T2" fmla="*/ 83 256 1"/>
                <a:gd name="T3" fmla="*/ 0 256 1"/>
                <a:gd name="G37" fmla="+- 0 T2 T3"/>
                <a:gd name="G38" fmla="cos G36 G37"/>
                <a:gd name="G39" fmla="*/ 1 0 0"/>
                <a:gd name="T4" fmla="*/ 68 256 1"/>
                <a:gd name="T5" fmla="*/ 0 256 1"/>
                <a:gd name="G40" fmla="+- 0 T4 T5"/>
                <a:gd name="G41" fmla="cos G39 G40"/>
                <a:gd name="G42" fmla="*/ 1 0 0"/>
                <a:gd name="T6" fmla="*/ 27 256 1"/>
                <a:gd name="T7" fmla="*/ 0 256 1"/>
                <a:gd name="G43" fmla="+- 0 T6 T7"/>
                <a:gd name="G44" fmla="cos G42 G43"/>
                <a:gd name="G45" fmla="*/ 1 0 0"/>
                <a:gd name="T8" fmla="*/ 27 256 1"/>
                <a:gd name="T9" fmla="*/ 0 256 1"/>
                <a:gd name="G46" fmla="+- 0 T8 T9"/>
                <a:gd name="G47" fmla="cos G45 G46"/>
                <a:gd name="G48" fmla="*/ 1 0 0"/>
                <a:gd name="T10" fmla="*/ 27 256 1"/>
                <a:gd name="T11" fmla="*/ 0 256 1"/>
                <a:gd name="G49" fmla="+- 0 T10 T11"/>
                <a:gd name="G50" fmla="cos G48 G49"/>
                <a:gd name="G51" fmla="*/ 1 0 0"/>
                <a:gd name="T12" fmla="*/ 16 256 1"/>
                <a:gd name="T13" fmla="*/ 0 256 1"/>
                <a:gd name="G52" fmla="+- 0 T12 T13"/>
                <a:gd name="G53" fmla="cos G51 G52"/>
                <a:gd name="G54" fmla="*/ 1 0 0"/>
                <a:gd name="T14" fmla="*/ 16 256 1"/>
                <a:gd name="T15" fmla="*/ 0 256 1"/>
                <a:gd name="G55" fmla="+- 0 T14 T15"/>
                <a:gd name="G56" fmla="cos G54 G55"/>
                <a:gd name="G57" fmla="+- 11 0 0"/>
                <a:gd name="G58" fmla="+- 6 0 0"/>
                <a:gd name="G59" fmla="+- 6 0 0"/>
                <a:gd name="G60" fmla="+- 6 0 0"/>
                <a:gd name="G61" fmla="*/ 1 0 0"/>
                <a:gd name="T16" fmla="*/ 6 256 1"/>
                <a:gd name="T17" fmla="*/ 0 256 1"/>
                <a:gd name="G62" fmla="+- 0 T16 T17"/>
                <a:gd name="G63" fmla="cos G61 G62"/>
                <a:gd name="G64" fmla="*/ 1 0 0"/>
                <a:gd name="G65" fmla="+- 1 0 0"/>
                <a:gd name="G66" fmla="+- 1 0 0"/>
                <a:gd name="G67" fmla="+- 1 0 0"/>
                <a:gd name="G68" fmla="+- 1 0 0"/>
                <a:gd name="T18" fmla="*/ 5 w 63"/>
                <a:gd name="T19" fmla="*/ 5 h 90"/>
                <a:gd name="T20" fmla="*/ 5 w 63"/>
                <a:gd name="T21" fmla="*/ 5 h 90"/>
                <a:gd name="T22" fmla="*/ 11 w 63"/>
                <a:gd name="T23" fmla="*/ 0 h 90"/>
                <a:gd name="T24" fmla="*/ 13 w 63"/>
                <a:gd name="T25" fmla="*/ 2 h 90"/>
                <a:gd name="T26" fmla="*/ 12 w 63"/>
                <a:gd name="T27" fmla="*/ 5 h 90"/>
                <a:gd name="T28" fmla="*/ 11 w 63"/>
                <a:gd name="T29" fmla="*/ 5 h 90"/>
                <a:gd name="T30" fmla="*/ 8 w 63"/>
                <a:gd name="T31" fmla="*/ 3 h 90"/>
                <a:gd name="T32" fmla="*/ 5 w 63"/>
                <a:gd name="T33" fmla="*/ 7 h 90"/>
                <a:gd name="T34" fmla="*/ 5 w 63"/>
                <a:gd name="T35" fmla="*/ 14 h 90"/>
                <a:gd name="T36" fmla="*/ 9 w 63"/>
                <a:gd name="T37" fmla="*/ 18 h 90"/>
                <a:gd name="T38" fmla="*/ 9 w 63"/>
                <a:gd name="T39" fmla="*/ 19 h 90"/>
                <a:gd name="T40" fmla="*/ 0 w 63"/>
                <a:gd name="T41" fmla="*/ 19 h 90"/>
                <a:gd name="T42" fmla="*/ 0 w 63"/>
                <a:gd name="T43" fmla="*/ 18 h 90"/>
                <a:gd name="T44" fmla="*/ 2 w 63"/>
                <a:gd name="T45" fmla="*/ 14 h 90"/>
                <a:gd name="T46" fmla="*/ 2 w 63"/>
                <a:gd name="T47" fmla="*/ 6 h 90"/>
                <a:gd name="T48" fmla="*/ 0 w 63"/>
                <a:gd name="T49" fmla="*/ 2 h 90"/>
                <a:gd name="T50" fmla="*/ 0 w 63"/>
                <a:gd name="T51" fmla="*/ 1 h 90"/>
                <a:gd name="T52" fmla="*/ 5 w 63"/>
                <a:gd name="T53" fmla="*/ 0 h 90"/>
                <a:gd name="T54" fmla="*/ 5 w 63"/>
                <a:gd name="T55" fmla="*/ 5 h 90"/>
              </a:gdLst>
              <a:ahLst/>
              <a:cxnLst>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 h="90">
                  <a:moveTo>
                    <a:pt x="26" y="22"/>
                  </a:moveTo>
                  <a:lnTo>
                    <a:pt x="26" y="22"/>
                  </a:lnTo>
                  <a:cubicBezTo>
                    <a:pt x="36" y="11"/>
                    <a:pt x="41" y="0"/>
                    <a:pt x="52" y="0"/>
                  </a:cubicBezTo>
                  <a:cubicBezTo>
                    <a:pt x="57" y="0"/>
                    <a:pt x="62" y="6"/>
                    <a:pt x="62" y="11"/>
                  </a:cubicBezTo>
                  <a:cubicBezTo>
                    <a:pt x="62" y="16"/>
                    <a:pt x="62" y="16"/>
                    <a:pt x="57" y="22"/>
                  </a:cubicBezTo>
                  <a:lnTo>
                    <a:pt x="52" y="22"/>
                  </a:lnTo>
                  <a:cubicBezTo>
                    <a:pt x="52" y="16"/>
                    <a:pt x="46" y="16"/>
                    <a:pt x="41" y="16"/>
                  </a:cubicBezTo>
                  <a:cubicBezTo>
                    <a:pt x="36" y="16"/>
                    <a:pt x="31" y="22"/>
                    <a:pt x="26" y="32"/>
                  </a:cubicBezTo>
                  <a:cubicBezTo>
                    <a:pt x="26" y="68"/>
                    <a:pt x="26" y="68"/>
                    <a:pt x="26" y="68"/>
                  </a:cubicBezTo>
                  <a:cubicBezTo>
                    <a:pt x="26" y="83"/>
                    <a:pt x="31" y="83"/>
                    <a:pt x="46" y="83"/>
                  </a:cubicBezTo>
                  <a:cubicBezTo>
                    <a:pt x="46" y="89"/>
                    <a:pt x="46" y="89"/>
                    <a:pt x="46" y="89"/>
                  </a:cubicBezTo>
                  <a:cubicBezTo>
                    <a:pt x="0" y="89"/>
                    <a:pt x="0" y="89"/>
                    <a:pt x="0" y="89"/>
                  </a:cubicBezTo>
                  <a:cubicBezTo>
                    <a:pt x="0" y="83"/>
                    <a:pt x="0" y="83"/>
                    <a:pt x="0" y="83"/>
                  </a:cubicBezTo>
                  <a:cubicBezTo>
                    <a:pt x="10" y="83"/>
                    <a:pt x="10" y="83"/>
                    <a:pt x="10" y="68"/>
                  </a:cubicBezTo>
                  <a:cubicBezTo>
                    <a:pt x="10" y="27"/>
                    <a:pt x="10" y="27"/>
                    <a:pt x="10" y="27"/>
                  </a:cubicBezTo>
                  <a:cubicBezTo>
                    <a:pt x="10" y="16"/>
                    <a:pt x="10" y="16"/>
                    <a:pt x="0" y="11"/>
                  </a:cubicBezTo>
                  <a:cubicBezTo>
                    <a:pt x="0" y="6"/>
                    <a:pt x="0" y="6"/>
                    <a:pt x="0" y="6"/>
                  </a:cubicBezTo>
                  <a:cubicBezTo>
                    <a:pt x="10" y="6"/>
                    <a:pt x="16" y="6"/>
                    <a:pt x="26" y="0"/>
                  </a:cubicBezTo>
                  <a:cubicBezTo>
                    <a:pt x="26" y="22"/>
                    <a:pt x="26" y="22"/>
                    <a:pt x="26" y="22"/>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1" name="Freeform 452"/>
            <p:cNvSpPr>
              <a:spLocks noChangeArrowheads="1"/>
            </p:cNvSpPr>
            <p:nvPr/>
          </p:nvSpPr>
          <p:spPr bwMode="auto">
            <a:xfrm>
              <a:off x="7318194" y="5699916"/>
              <a:ext cx="127344"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T0" fmla="*/ 130 256 1"/>
                <a:gd name="T1" fmla="*/ 0 256 1"/>
                <a:gd name="G20" fmla="+- 0 T0 T1"/>
                <a:gd name="G21" fmla="cos G19 G20"/>
                <a:gd name="G22" fmla="+- 130 0 0"/>
                <a:gd name="G23" fmla="+- 124 0 0"/>
                <a:gd name="G24" fmla="+- 104 0 0"/>
                <a:gd name="G25" fmla="+- 99 0 0"/>
                <a:gd name="G26" fmla="+- 94 0 0"/>
                <a:gd name="G27" fmla="+- 94 0 0"/>
                <a:gd name="G28" fmla="+- 94 0 0"/>
                <a:gd name="G29" fmla="+- 109 0 0"/>
                <a:gd name="G30" fmla="*/ 1 0 0"/>
                <a:gd name="G31" fmla="+- 1 0 0"/>
                <a:gd name="G32" fmla="+- 1 0 0"/>
                <a:gd name="G33" fmla="+- 1 0 0"/>
                <a:gd name="G34" fmla="+- 1 0 0"/>
                <a:gd name="G35" fmla="+- 1 0 0"/>
                <a:gd name="G36" fmla="+- 1 0 0"/>
                <a:gd name="G37" fmla="+- 1 0 0"/>
                <a:gd name="G38" fmla="+- 1 0 0"/>
                <a:gd name="G39" fmla="+- 57 0 0"/>
                <a:gd name="G40" fmla="+- 31 0 0"/>
                <a:gd name="G41" fmla="+- 16 0 0"/>
                <a:gd name="G42" fmla="*/ 1 0 0"/>
                <a:gd name="G43" fmla="+- 1 0 0"/>
                <a:gd name="G44" fmla="+- 1 0 0"/>
                <a:gd name="G45" fmla="+- 1 0 0"/>
                <a:gd name="G46" fmla="+- 1 0 0"/>
                <a:gd name="G47" fmla="+- 1 0 0"/>
                <a:gd name="G48" fmla="+- 1 0 0"/>
                <a:gd name="G49" fmla="+- 1 0 0"/>
                <a:gd name="G50" fmla="+- 1 0 0"/>
                <a:gd name="T2" fmla="*/ 15 w 79"/>
                <a:gd name="T3" fmla="*/ 7 h 136"/>
                <a:gd name="T4" fmla="*/ 15 w 79"/>
                <a:gd name="T5" fmla="*/ 7 h 136"/>
                <a:gd name="T6" fmla="*/ 9 w 79"/>
                <a:gd name="T7" fmla="*/ 1 h 136"/>
                <a:gd name="T8" fmla="*/ 3 w 79"/>
                <a:gd name="T9" fmla="*/ 6 h 136"/>
                <a:gd name="T10" fmla="*/ 9 w 79"/>
                <a:gd name="T11" fmla="*/ 13 h 136"/>
                <a:gd name="T12" fmla="*/ 17 w 79"/>
                <a:gd name="T13" fmla="*/ 22 h 136"/>
                <a:gd name="T14" fmla="*/ 7 w 79"/>
                <a:gd name="T15" fmla="*/ 30 h 136"/>
                <a:gd name="T16" fmla="*/ 2 w 79"/>
                <a:gd name="T17" fmla="*/ 29 h 136"/>
                <a:gd name="T18" fmla="*/ 1 w 79"/>
                <a:gd name="T19" fmla="*/ 29 h 136"/>
                <a:gd name="T20" fmla="*/ 0 w 79"/>
                <a:gd name="T21" fmla="*/ 22 h 136"/>
                <a:gd name="T22" fmla="*/ 1 w 79"/>
                <a:gd name="T23" fmla="*/ 21 h 136"/>
                <a:gd name="T24" fmla="*/ 8 w 79"/>
                <a:gd name="T25" fmla="*/ 29 h 136"/>
                <a:gd name="T26" fmla="*/ 13 w 79"/>
                <a:gd name="T27" fmla="*/ 23 h 136"/>
                <a:gd name="T28" fmla="*/ 8 w 79"/>
                <a:gd name="T29" fmla="*/ 16 h 136"/>
                <a:gd name="T30" fmla="*/ 0 w 79"/>
                <a:gd name="T31" fmla="*/ 7 h 136"/>
                <a:gd name="T32" fmla="*/ 9 w 79"/>
                <a:gd name="T33" fmla="*/ 0 h 136"/>
                <a:gd name="T34" fmla="*/ 15 w 79"/>
                <a:gd name="T35" fmla="*/ 0 h 136"/>
                <a:gd name="T36" fmla="*/ 16 w 79"/>
                <a:gd name="T37" fmla="*/ 7 h 136"/>
                <a:gd name="T38" fmla="*/ 15 w 79"/>
                <a:gd name="T39" fmla="*/ 7 h 13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136">
                  <a:moveTo>
                    <a:pt x="68" y="31"/>
                  </a:moveTo>
                  <a:lnTo>
                    <a:pt x="68" y="31"/>
                  </a:lnTo>
                  <a:cubicBezTo>
                    <a:pt x="62" y="21"/>
                    <a:pt x="57" y="6"/>
                    <a:pt x="42" y="6"/>
                  </a:cubicBezTo>
                  <a:cubicBezTo>
                    <a:pt x="26" y="6"/>
                    <a:pt x="15" y="16"/>
                    <a:pt x="15" y="26"/>
                  </a:cubicBezTo>
                  <a:cubicBezTo>
                    <a:pt x="15" y="41"/>
                    <a:pt x="26" y="47"/>
                    <a:pt x="42" y="57"/>
                  </a:cubicBezTo>
                  <a:cubicBezTo>
                    <a:pt x="57" y="63"/>
                    <a:pt x="78" y="73"/>
                    <a:pt x="78" y="99"/>
                  </a:cubicBezTo>
                  <a:cubicBezTo>
                    <a:pt x="78" y="119"/>
                    <a:pt x="57" y="135"/>
                    <a:pt x="32" y="135"/>
                  </a:cubicBezTo>
                  <a:cubicBezTo>
                    <a:pt x="26" y="135"/>
                    <a:pt x="15" y="135"/>
                    <a:pt x="10" y="130"/>
                  </a:cubicBezTo>
                  <a:lnTo>
                    <a:pt x="5" y="130"/>
                  </a:lnTo>
                  <a:cubicBezTo>
                    <a:pt x="0" y="124"/>
                    <a:pt x="0" y="104"/>
                    <a:pt x="0" y="99"/>
                  </a:cubicBezTo>
                  <a:cubicBezTo>
                    <a:pt x="5" y="94"/>
                    <a:pt x="5" y="94"/>
                    <a:pt x="5" y="94"/>
                  </a:cubicBezTo>
                  <a:cubicBezTo>
                    <a:pt x="5" y="109"/>
                    <a:pt x="15" y="130"/>
                    <a:pt x="37" y="130"/>
                  </a:cubicBezTo>
                  <a:cubicBezTo>
                    <a:pt x="52" y="130"/>
                    <a:pt x="62" y="119"/>
                    <a:pt x="62" y="104"/>
                  </a:cubicBezTo>
                  <a:cubicBezTo>
                    <a:pt x="62" y="89"/>
                    <a:pt x="52" y="83"/>
                    <a:pt x="37" y="73"/>
                  </a:cubicBezTo>
                  <a:cubicBezTo>
                    <a:pt x="21" y="68"/>
                    <a:pt x="0" y="57"/>
                    <a:pt x="0" y="31"/>
                  </a:cubicBezTo>
                  <a:cubicBezTo>
                    <a:pt x="0" y="16"/>
                    <a:pt x="15" y="0"/>
                    <a:pt x="42" y="0"/>
                  </a:cubicBezTo>
                  <a:cubicBezTo>
                    <a:pt x="52" y="0"/>
                    <a:pt x="62" y="0"/>
                    <a:pt x="68" y="0"/>
                  </a:cubicBezTo>
                  <a:cubicBezTo>
                    <a:pt x="68" y="11"/>
                    <a:pt x="68" y="16"/>
                    <a:pt x="73" y="31"/>
                  </a:cubicBezTo>
                  <a:lnTo>
                    <a:pt x="68" y="31"/>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2" name="Freeform 453"/>
            <p:cNvSpPr>
              <a:spLocks noChangeArrowheads="1"/>
            </p:cNvSpPr>
            <p:nvPr/>
          </p:nvSpPr>
          <p:spPr bwMode="auto">
            <a:xfrm>
              <a:off x="7485332" y="5771544"/>
              <a:ext cx="127344" cy="1591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83 0 0"/>
                <a:gd name="G13" fmla="+- 68 0 0"/>
                <a:gd name="G14" fmla="+- 58 0 0"/>
                <a:gd name="G15" fmla="+- 53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32 0 0"/>
                <a:gd name="G36" fmla="+- 27 0 0"/>
                <a:gd name="G37" fmla="+- 22 0 0"/>
                <a:gd name="G38" fmla="+- 22 0 0"/>
                <a:gd name="G39" fmla="+- 16 0 0"/>
                <a:gd name="G40" fmla="+- 16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T0" fmla="*/ 14 w 79"/>
                <a:gd name="T1" fmla="*/ 21 h 95"/>
                <a:gd name="T2" fmla="*/ 14 w 79"/>
                <a:gd name="T3" fmla="*/ 21 h 95"/>
                <a:gd name="T4" fmla="*/ 11 w 79"/>
                <a:gd name="T5" fmla="*/ 20 h 95"/>
                <a:gd name="T6" fmla="*/ 10 w 79"/>
                <a:gd name="T7" fmla="*/ 17 h 95"/>
                <a:gd name="T8" fmla="*/ 5 w 79"/>
                <a:gd name="T9" fmla="*/ 21 h 95"/>
                <a:gd name="T10" fmla="*/ 0 w 79"/>
                <a:gd name="T11" fmla="*/ 15 h 95"/>
                <a:gd name="T12" fmla="*/ 3 w 79"/>
                <a:gd name="T13" fmla="*/ 11 h 95"/>
                <a:gd name="T14" fmla="*/ 10 w 79"/>
                <a:gd name="T15" fmla="*/ 8 h 95"/>
                <a:gd name="T16" fmla="*/ 10 w 79"/>
                <a:gd name="T17" fmla="*/ 7 h 95"/>
                <a:gd name="T18" fmla="*/ 7 w 79"/>
                <a:gd name="T19" fmla="*/ 2 h 95"/>
                <a:gd name="T20" fmla="*/ 5 w 79"/>
                <a:gd name="T21" fmla="*/ 2 h 95"/>
                <a:gd name="T22" fmla="*/ 3 w 79"/>
                <a:gd name="T23" fmla="*/ 6 h 95"/>
                <a:gd name="T24" fmla="*/ 2 w 79"/>
                <a:gd name="T25" fmla="*/ 7 h 95"/>
                <a:gd name="T26" fmla="*/ 0 w 79"/>
                <a:gd name="T27" fmla="*/ 5 h 95"/>
                <a:gd name="T28" fmla="*/ 1 w 79"/>
                <a:gd name="T29" fmla="*/ 4 h 95"/>
                <a:gd name="T30" fmla="*/ 8 w 79"/>
                <a:gd name="T31" fmla="*/ 0 h 95"/>
                <a:gd name="T32" fmla="*/ 11 w 79"/>
                <a:gd name="T33" fmla="*/ 1 h 95"/>
                <a:gd name="T34" fmla="*/ 14 w 79"/>
                <a:gd name="T35" fmla="*/ 7 h 95"/>
                <a:gd name="T36" fmla="*/ 14 w 79"/>
                <a:gd name="T37" fmla="*/ 15 h 95"/>
                <a:gd name="T38" fmla="*/ 15 w 79"/>
                <a:gd name="T39" fmla="*/ 17 h 95"/>
                <a:gd name="T40" fmla="*/ 17 w 79"/>
                <a:gd name="T41" fmla="*/ 17 h 95"/>
                <a:gd name="T42" fmla="*/ 17 w 79"/>
                <a:gd name="T43" fmla="*/ 18 h 95"/>
                <a:gd name="T44" fmla="*/ 14 w 79"/>
                <a:gd name="T45" fmla="*/ 21 h 95"/>
                <a:gd name="T46" fmla="*/ 10 w 79"/>
                <a:gd name="T47" fmla="*/ 9 h 95"/>
                <a:gd name="T48" fmla="*/ 10 w 79"/>
                <a:gd name="T49" fmla="*/ 9 h 95"/>
                <a:gd name="T50" fmla="*/ 7 w 79"/>
                <a:gd name="T51" fmla="*/ 12 h 95"/>
                <a:gd name="T52" fmla="*/ 3 w 79"/>
                <a:gd name="T53" fmla="*/ 15 h 95"/>
                <a:gd name="T54" fmla="*/ 7 w 79"/>
                <a:gd name="T55" fmla="*/ 18 h 95"/>
                <a:gd name="T56" fmla="*/ 10 w 79"/>
                <a:gd name="T57" fmla="*/ 16 h 95"/>
                <a:gd name="T58" fmla="*/ 10 w 79"/>
                <a:gd name="T59" fmla="*/ 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5">
                  <a:moveTo>
                    <a:pt x="63" y="94"/>
                  </a:moveTo>
                  <a:lnTo>
                    <a:pt x="63" y="94"/>
                  </a:lnTo>
                  <a:cubicBezTo>
                    <a:pt x="58" y="94"/>
                    <a:pt x="52" y="94"/>
                    <a:pt x="52" y="89"/>
                  </a:cubicBezTo>
                  <a:cubicBezTo>
                    <a:pt x="47" y="89"/>
                    <a:pt x="47" y="83"/>
                    <a:pt x="47" y="78"/>
                  </a:cubicBezTo>
                  <a:cubicBezTo>
                    <a:pt x="42" y="83"/>
                    <a:pt x="32" y="94"/>
                    <a:pt x="22" y="94"/>
                  </a:cubicBezTo>
                  <a:cubicBezTo>
                    <a:pt x="11" y="94"/>
                    <a:pt x="0" y="83"/>
                    <a:pt x="0" y="68"/>
                  </a:cubicBezTo>
                  <a:cubicBezTo>
                    <a:pt x="0" y="58"/>
                    <a:pt x="5" y="53"/>
                    <a:pt x="16" y="48"/>
                  </a:cubicBezTo>
                  <a:cubicBezTo>
                    <a:pt x="27" y="48"/>
                    <a:pt x="42" y="37"/>
                    <a:pt x="47" y="37"/>
                  </a:cubicBezTo>
                  <a:cubicBezTo>
                    <a:pt x="47" y="32"/>
                    <a:pt x="47" y="32"/>
                    <a:pt x="47" y="32"/>
                  </a:cubicBezTo>
                  <a:cubicBezTo>
                    <a:pt x="47" y="16"/>
                    <a:pt x="42" y="11"/>
                    <a:pt x="32" y="11"/>
                  </a:cubicBezTo>
                  <a:cubicBezTo>
                    <a:pt x="27" y="11"/>
                    <a:pt x="22" y="11"/>
                    <a:pt x="22" y="11"/>
                  </a:cubicBezTo>
                  <a:cubicBezTo>
                    <a:pt x="16" y="16"/>
                    <a:pt x="16" y="22"/>
                    <a:pt x="16" y="27"/>
                  </a:cubicBezTo>
                  <a:cubicBezTo>
                    <a:pt x="16" y="32"/>
                    <a:pt x="11" y="32"/>
                    <a:pt x="11" y="32"/>
                  </a:cubicBezTo>
                  <a:cubicBezTo>
                    <a:pt x="5" y="32"/>
                    <a:pt x="0" y="27"/>
                    <a:pt x="0" y="22"/>
                  </a:cubicBezTo>
                  <a:cubicBezTo>
                    <a:pt x="0" y="22"/>
                    <a:pt x="0" y="16"/>
                    <a:pt x="5" y="16"/>
                  </a:cubicBezTo>
                  <a:cubicBezTo>
                    <a:pt x="11" y="11"/>
                    <a:pt x="27" y="0"/>
                    <a:pt x="37" y="0"/>
                  </a:cubicBezTo>
                  <a:cubicBezTo>
                    <a:pt x="42" y="0"/>
                    <a:pt x="47" y="0"/>
                    <a:pt x="52" y="6"/>
                  </a:cubicBezTo>
                  <a:cubicBezTo>
                    <a:pt x="63" y="11"/>
                    <a:pt x="63" y="22"/>
                    <a:pt x="63" y="32"/>
                  </a:cubicBezTo>
                  <a:cubicBezTo>
                    <a:pt x="63" y="68"/>
                    <a:pt x="63" y="68"/>
                    <a:pt x="63" y="68"/>
                  </a:cubicBezTo>
                  <a:cubicBezTo>
                    <a:pt x="63" y="78"/>
                    <a:pt x="68" y="78"/>
                    <a:pt x="68" y="78"/>
                  </a:cubicBezTo>
                  <a:cubicBezTo>
                    <a:pt x="73" y="78"/>
                    <a:pt x="73" y="78"/>
                    <a:pt x="78" y="78"/>
                  </a:cubicBezTo>
                  <a:cubicBezTo>
                    <a:pt x="78" y="83"/>
                    <a:pt x="78" y="83"/>
                    <a:pt x="78" y="83"/>
                  </a:cubicBezTo>
                  <a:lnTo>
                    <a:pt x="63" y="94"/>
                  </a:lnTo>
                  <a:close/>
                  <a:moveTo>
                    <a:pt x="47" y="42"/>
                  </a:moveTo>
                  <a:lnTo>
                    <a:pt x="47" y="42"/>
                  </a:lnTo>
                  <a:cubicBezTo>
                    <a:pt x="42" y="48"/>
                    <a:pt x="32" y="48"/>
                    <a:pt x="32" y="53"/>
                  </a:cubicBezTo>
                  <a:cubicBezTo>
                    <a:pt x="22" y="53"/>
                    <a:pt x="16" y="58"/>
                    <a:pt x="16" y="68"/>
                  </a:cubicBezTo>
                  <a:cubicBezTo>
                    <a:pt x="16" y="78"/>
                    <a:pt x="27" y="83"/>
                    <a:pt x="32" y="83"/>
                  </a:cubicBezTo>
                  <a:cubicBezTo>
                    <a:pt x="37" y="83"/>
                    <a:pt x="42" y="78"/>
                    <a:pt x="47" y="73"/>
                  </a:cubicBezTo>
                  <a:lnTo>
                    <a:pt x="47" y="42"/>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3" name="Freeform 454"/>
            <p:cNvSpPr>
              <a:spLocks noChangeArrowheads="1"/>
            </p:cNvSpPr>
            <p:nvPr/>
          </p:nvSpPr>
          <p:spPr bwMode="auto">
            <a:xfrm>
              <a:off x="4938461" y="6408231"/>
              <a:ext cx="103467" cy="270592"/>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5 0 0"/>
                <a:gd name="G18" fmla="+- 15 0 0"/>
                <a:gd name="G19" fmla="+- 1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4 h 157"/>
                <a:gd name="T6" fmla="*/ 5 w 68"/>
                <a:gd name="T7" fmla="*/ 29 h 157"/>
                <a:gd name="T8" fmla="*/ 5 w 68"/>
                <a:gd name="T9" fmla="*/ 8 h 157"/>
                <a:gd name="T10" fmla="*/ 3 w 68"/>
                <a:gd name="T11" fmla="*/ 5 h 157"/>
                <a:gd name="T12" fmla="*/ 0 w 68"/>
                <a:gd name="T13" fmla="*/ 5 h 157"/>
                <a:gd name="T14" fmla="*/ 0 w 68"/>
                <a:gd name="T15" fmla="*/ 3 h 157"/>
                <a:gd name="T16" fmla="*/ 10 w 68"/>
                <a:gd name="T17" fmla="*/ 0 h 157"/>
                <a:gd name="T18" fmla="*/ 10 w 68"/>
                <a:gd name="T19" fmla="*/ 29 h 157"/>
                <a:gd name="T20" fmla="*/ 14 w 68"/>
                <a:gd name="T21" fmla="*/ 34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51"/>
                    <a:pt x="0" y="151"/>
                    <a:pt x="0" y="151"/>
                  </a:cubicBezTo>
                  <a:cubicBezTo>
                    <a:pt x="25" y="146"/>
                    <a:pt x="25" y="146"/>
                    <a:pt x="25" y="130"/>
                  </a:cubicBezTo>
                  <a:cubicBezTo>
                    <a:pt x="25" y="36"/>
                    <a:pt x="25" y="36"/>
                    <a:pt x="25" y="36"/>
                  </a:cubicBezTo>
                  <a:cubicBezTo>
                    <a:pt x="25" y="21"/>
                    <a:pt x="25" y="21"/>
                    <a:pt x="15" y="21"/>
                  </a:cubicBezTo>
                  <a:cubicBezTo>
                    <a:pt x="0" y="21"/>
                    <a:pt x="0" y="21"/>
                    <a:pt x="0" y="21"/>
                  </a:cubicBezTo>
                  <a:cubicBezTo>
                    <a:pt x="0" y="15"/>
                    <a:pt x="0" y="15"/>
                    <a:pt x="0" y="15"/>
                  </a:cubicBezTo>
                  <a:cubicBezTo>
                    <a:pt x="15" y="10"/>
                    <a:pt x="30" y="5"/>
                    <a:pt x="47" y="0"/>
                  </a:cubicBezTo>
                  <a:cubicBezTo>
                    <a:pt x="47" y="130"/>
                    <a:pt x="47" y="130"/>
                    <a:pt x="47" y="130"/>
                  </a:cubicBezTo>
                  <a:cubicBezTo>
                    <a:pt x="47" y="146"/>
                    <a:pt x="47" y="146"/>
                    <a:pt x="67" y="151"/>
                  </a:cubicBezTo>
                  <a:cubicBezTo>
                    <a:pt x="67" y="156"/>
                    <a:pt x="67" y="156"/>
                    <a:pt x="67"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244" name="Freeform 455"/>
            <p:cNvSpPr>
              <a:spLocks noChangeArrowheads="1"/>
            </p:cNvSpPr>
            <p:nvPr/>
          </p:nvSpPr>
          <p:spPr bwMode="auto">
            <a:xfrm>
              <a:off x="5726400" y="6408231"/>
              <a:ext cx="167139" cy="270592"/>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42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8 h 157"/>
                <a:gd name="T2" fmla="*/ 22 w 100"/>
                <a:gd name="T3" fmla="*/ 28 h 157"/>
                <a:gd name="T4" fmla="*/ 19 w 100"/>
                <a:gd name="T5" fmla="*/ 35 h 157"/>
                <a:gd name="T6" fmla="*/ 0 w 100"/>
                <a:gd name="T7" fmla="*/ 35 h 157"/>
                <a:gd name="T8" fmla="*/ 0 w 100"/>
                <a:gd name="T9" fmla="*/ 34 h 157"/>
                <a:gd name="T10" fmla="*/ 8 w 100"/>
                <a:gd name="T11" fmla="*/ 24 h 157"/>
                <a:gd name="T12" fmla="*/ 15 w 100"/>
                <a:gd name="T13" fmla="*/ 12 h 157"/>
                <a:gd name="T14" fmla="*/ 9 w 100"/>
                <a:gd name="T15" fmla="*/ 5 h 157"/>
                <a:gd name="T16" fmla="*/ 1 w 100"/>
                <a:gd name="T17" fmla="*/ 9 h 157"/>
                <a:gd name="T18" fmla="*/ 0 w 100"/>
                <a:gd name="T19" fmla="*/ 8 h 157"/>
                <a:gd name="T20" fmla="*/ 4 w 100"/>
                <a:gd name="T21" fmla="*/ 3 h 157"/>
                <a:gd name="T22" fmla="*/ 10 w 100"/>
                <a:gd name="T23" fmla="*/ 0 h 157"/>
                <a:gd name="T24" fmla="*/ 19 w 100"/>
                <a:gd name="T25" fmla="*/ 9 h 157"/>
                <a:gd name="T26" fmla="*/ 13 w 100"/>
                <a:gd name="T27" fmla="*/ 23 h 157"/>
                <a:gd name="T28" fmla="*/ 5 w 100"/>
                <a:gd name="T29" fmla="*/ 31 h 157"/>
                <a:gd name="T30" fmla="*/ 15 w 100"/>
                <a:gd name="T31" fmla="*/ 31 h 157"/>
                <a:gd name="T32" fmla="*/ 19 w 100"/>
                <a:gd name="T33" fmla="*/ 27 h 157"/>
                <a:gd name="T34" fmla="*/ 22 w 100"/>
                <a:gd name="T35" fmla="*/ 2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7">
                  <a:moveTo>
                    <a:pt x="99" y="125"/>
                  </a:moveTo>
                  <a:lnTo>
                    <a:pt x="99" y="125"/>
                  </a:lnTo>
                  <a:cubicBezTo>
                    <a:pt x="94" y="135"/>
                    <a:pt x="94" y="146"/>
                    <a:pt x="88" y="156"/>
                  </a:cubicBezTo>
                  <a:cubicBezTo>
                    <a:pt x="0" y="156"/>
                    <a:pt x="0" y="156"/>
                    <a:pt x="0" y="156"/>
                  </a:cubicBezTo>
                  <a:cubicBezTo>
                    <a:pt x="0" y="151"/>
                    <a:pt x="0" y="151"/>
                    <a:pt x="0" y="151"/>
                  </a:cubicBezTo>
                  <a:cubicBezTo>
                    <a:pt x="11" y="135"/>
                    <a:pt x="26" y="125"/>
                    <a:pt x="36" y="109"/>
                  </a:cubicBezTo>
                  <a:cubicBezTo>
                    <a:pt x="53" y="93"/>
                    <a:pt x="68" y="73"/>
                    <a:pt x="68" y="52"/>
                  </a:cubicBezTo>
                  <a:cubicBezTo>
                    <a:pt x="68" y="31"/>
                    <a:pt x="58" y="21"/>
                    <a:pt x="41" y="21"/>
                  </a:cubicBezTo>
                  <a:cubicBezTo>
                    <a:pt x="21" y="21"/>
                    <a:pt x="11" y="31"/>
                    <a:pt x="5" y="42"/>
                  </a:cubicBezTo>
                  <a:cubicBezTo>
                    <a:pt x="0" y="36"/>
                    <a:pt x="0" y="36"/>
                    <a:pt x="0" y="36"/>
                  </a:cubicBezTo>
                  <a:cubicBezTo>
                    <a:pt x="16" y="15"/>
                    <a:pt x="16" y="15"/>
                    <a:pt x="16" y="15"/>
                  </a:cubicBezTo>
                  <a:cubicBezTo>
                    <a:pt x="21" y="10"/>
                    <a:pt x="31" y="0"/>
                    <a:pt x="47" y="0"/>
                  </a:cubicBezTo>
                  <a:cubicBezTo>
                    <a:pt x="68" y="0"/>
                    <a:pt x="88" y="15"/>
                    <a:pt x="88" y="42"/>
                  </a:cubicBezTo>
                  <a:cubicBezTo>
                    <a:pt x="88" y="63"/>
                    <a:pt x="78" y="78"/>
                    <a:pt x="58" y="104"/>
                  </a:cubicBezTo>
                  <a:cubicBezTo>
                    <a:pt x="21" y="140"/>
                    <a:pt x="21" y="140"/>
                    <a:pt x="21" y="140"/>
                  </a:cubicBezTo>
                  <a:cubicBezTo>
                    <a:pt x="68" y="140"/>
                    <a:pt x="68" y="140"/>
                    <a:pt x="68" y="140"/>
                  </a:cubicBezTo>
                  <a:cubicBezTo>
                    <a:pt x="78" y="140"/>
                    <a:pt x="83" y="135"/>
                    <a:pt x="88" y="119"/>
                  </a:cubicBezTo>
                  <a:lnTo>
                    <a:pt x="99" y="125"/>
                  </a:lnTo>
                </a:path>
              </a:pathLst>
            </a:custGeom>
            <a:solidFill>
              <a:schemeClr val="tx2"/>
            </a:solidFill>
            <a:ln>
              <a:noFill/>
            </a:ln>
            <a:effectLst/>
            <a:extLst/>
          </p:spPr>
          <p:txBody>
            <a:bodyPr wrap="none" anchor="ctr"/>
            <a:lstStyle/>
            <a:p>
              <a:endParaRPr lang="en-US" dirty="0">
                <a:latin typeface="Calibri Light"/>
              </a:endParaRPr>
            </a:p>
          </p:txBody>
        </p:sp>
        <p:sp>
          <p:nvSpPr>
            <p:cNvPr id="245" name="Freeform 456"/>
            <p:cNvSpPr>
              <a:spLocks noChangeArrowheads="1"/>
            </p:cNvSpPr>
            <p:nvPr/>
          </p:nvSpPr>
          <p:spPr bwMode="auto">
            <a:xfrm>
              <a:off x="6554133" y="6408231"/>
              <a:ext cx="159180" cy="27855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46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T0" fmla="*/ 1 w 95"/>
                <a:gd name="T1" fmla="*/ 7 h 162"/>
                <a:gd name="T2" fmla="*/ 1 w 95"/>
                <a:gd name="T3" fmla="*/ 7 h 162"/>
                <a:gd name="T4" fmla="*/ 4 w 95"/>
                <a:gd name="T5" fmla="*/ 3 h 162"/>
                <a:gd name="T6" fmla="*/ 10 w 95"/>
                <a:gd name="T7" fmla="*/ 0 h 162"/>
                <a:gd name="T8" fmla="*/ 18 w 95"/>
                <a:gd name="T9" fmla="*/ 8 h 162"/>
                <a:gd name="T10" fmla="*/ 17 w 95"/>
                <a:gd name="T11" fmla="*/ 12 h 162"/>
                <a:gd name="T12" fmla="*/ 14 w 95"/>
                <a:gd name="T13" fmla="*/ 14 h 162"/>
                <a:gd name="T14" fmla="*/ 14 w 95"/>
                <a:gd name="T15" fmla="*/ 15 h 162"/>
                <a:gd name="T16" fmla="*/ 21 w 95"/>
                <a:gd name="T17" fmla="*/ 23 h 162"/>
                <a:gd name="T18" fmla="*/ 7 w 95"/>
                <a:gd name="T19" fmla="*/ 36 h 162"/>
                <a:gd name="T20" fmla="*/ 1 w 95"/>
                <a:gd name="T21" fmla="*/ 34 h 162"/>
                <a:gd name="T22" fmla="*/ 1 w 95"/>
                <a:gd name="T23" fmla="*/ 31 h 162"/>
                <a:gd name="T24" fmla="*/ 2 w 95"/>
                <a:gd name="T25" fmla="*/ 30 h 162"/>
                <a:gd name="T26" fmla="*/ 4 w 95"/>
                <a:gd name="T27" fmla="*/ 30 h 162"/>
                <a:gd name="T28" fmla="*/ 9 w 95"/>
                <a:gd name="T29" fmla="*/ 32 h 162"/>
                <a:gd name="T30" fmla="*/ 16 w 95"/>
                <a:gd name="T31" fmla="*/ 24 h 162"/>
                <a:gd name="T32" fmla="*/ 9 w 95"/>
                <a:gd name="T33" fmla="*/ 17 h 162"/>
                <a:gd name="T34" fmla="*/ 6 w 95"/>
                <a:gd name="T35" fmla="*/ 18 h 162"/>
                <a:gd name="T36" fmla="*/ 6 w 95"/>
                <a:gd name="T37" fmla="*/ 16 h 162"/>
                <a:gd name="T38" fmla="*/ 14 w 95"/>
                <a:gd name="T39" fmla="*/ 9 h 162"/>
                <a:gd name="T40" fmla="*/ 9 w 95"/>
                <a:gd name="T41" fmla="*/ 3 h 162"/>
                <a:gd name="T42" fmla="*/ 2 w 95"/>
                <a:gd name="T43" fmla="*/ 8 h 162"/>
                <a:gd name="T44" fmla="*/ 1 w 95"/>
                <a:gd name="T45" fmla="*/ 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62">
                  <a:moveTo>
                    <a:pt x="6" y="31"/>
                  </a:moveTo>
                  <a:lnTo>
                    <a:pt x="6" y="31"/>
                  </a:lnTo>
                  <a:cubicBezTo>
                    <a:pt x="16" y="15"/>
                    <a:pt x="16" y="15"/>
                    <a:pt x="16" y="15"/>
                  </a:cubicBezTo>
                  <a:cubicBezTo>
                    <a:pt x="26" y="10"/>
                    <a:pt x="36" y="0"/>
                    <a:pt x="47" y="0"/>
                  </a:cubicBezTo>
                  <a:cubicBezTo>
                    <a:pt x="67" y="0"/>
                    <a:pt x="83" y="15"/>
                    <a:pt x="83" y="36"/>
                  </a:cubicBezTo>
                  <a:cubicBezTo>
                    <a:pt x="83" y="42"/>
                    <a:pt x="83" y="47"/>
                    <a:pt x="78" y="52"/>
                  </a:cubicBezTo>
                  <a:cubicBezTo>
                    <a:pt x="73" y="57"/>
                    <a:pt x="67" y="57"/>
                    <a:pt x="62" y="63"/>
                  </a:cubicBezTo>
                  <a:cubicBezTo>
                    <a:pt x="62" y="68"/>
                    <a:pt x="62" y="68"/>
                    <a:pt x="62" y="68"/>
                  </a:cubicBezTo>
                  <a:cubicBezTo>
                    <a:pt x="83" y="68"/>
                    <a:pt x="94" y="83"/>
                    <a:pt x="94" y="104"/>
                  </a:cubicBezTo>
                  <a:cubicBezTo>
                    <a:pt x="94" y="140"/>
                    <a:pt x="47" y="161"/>
                    <a:pt x="31" y="161"/>
                  </a:cubicBezTo>
                  <a:cubicBezTo>
                    <a:pt x="21" y="161"/>
                    <a:pt x="11" y="156"/>
                    <a:pt x="6" y="151"/>
                  </a:cubicBezTo>
                  <a:cubicBezTo>
                    <a:pt x="6" y="146"/>
                    <a:pt x="0" y="146"/>
                    <a:pt x="6" y="140"/>
                  </a:cubicBezTo>
                  <a:cubicBezTo>
                    <a:pt x="6" y="140"/>
                    <a:pt x="6" y="135"/>
                    <a:pt x="11" y="135"/>
                  </a:cubicBezTo>
                  <a:cubicBezTo>
                    <a:pt x="11" y="135"/>
                    <a:pt x="11" y="130"/>
                    <a:pt x="16" y="135"/>
                  </a:cubicBezTo>
                  <a:cubicBezTo>
                    <a:pt x="21" y="140"/>
                    <a:pt x="31" y="146"/>
                    <a:pt x="42" y="146"/>
                  </a:cubicBezTo>
                  <a:cubicBezTo>
                    <a:pt x="62" y="146"/>
                    <a:pt x="73" y="135"/>
                    <a:pt x="73" y="109"/>
                  </a:cubicBezTo>
                  <a:cubicBezTo>
                    <a:pt x="73" y="88"/>
                    <a:pt x="57" y="78"/>
                    <a:pt x="42" y="78"/>
                  </a:cubicBezTo>
                  <a:cubicBezTo>
                    <a:pt x="36" y="78"/>
                    <a:pt x="31" y="78"/>
                    <a:pt x="26" y="83"/>
                  </a:cubicBezTo>
                  <a:cubicBezTo>
                    <a:pt x="26" y="73"/>
                    <a:pt x="26" y="73"/>
                    <a:pt x="26" y="73"/>
                  </a:cubicBezTo>
                  <a:cubicBezTo>
                    <a:pt x="47" y="68"/>
                    <a:pt x="62" y="57"/>
                    <a:pt x="62" y="42"/>
                  </a:cubicBezTo>
                  <a:cubicBezTo>
                    <a:pt x="62" y="26"/>
                    <a:pt x="52" y="15"/>
                    <a:pt x="42" y="15"/>
                  </a:cubicBezTo>
                  <a:cubicBezTo>
                    <a:pt x="26" y="15"/>
                    <a:pt x="21" y="26"/>
                    <a:pt x="11" y="36"/>
                  </a:cubicBezTo>
                  <a:lnTo>
                    <a:pt x="6" y="31"/>
                  </a:lnTo>
                </a:path>
              </a:pathLst>
            </a:custGeom>
            <a:solidFill>
              <a:schemeClr val="tx2"/>
            </a:solidFill>
            <a:ln>
              <a:noFill/>
            </a:ln>
            <a:effectLst/>
            <a:extLst/>
          </p:spPr>
          <p:txBody>
            <a:bodyPr wrap="none" anchor="ctr"/>
            <a:lstStyle/>
            <a:p>
              <a:endParaRPr lang="en-US" dirty="0">
                <a:latin typeface="Calibri Light"/>
              </a:endParaRPr>
            </a:p>
          </p:txBody>
        </p:sp>
        <p:sp>
          <p:nvSpPr>
            <p:cNvPr id="246" name="Freeform 457"/>
            <p:cNvSpPr>
              <a:spLocks noChangeArrowheads="1"/>
            </p:cNvSpPr>
            <p:nvPr/>
          </p:nvSpPr>
          <p:spPr bwMode="auto">
            <a:xfrm>
              <a:off x="7365947" y="6416190"/>
              <a:ext cx="183056"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99 0 0"/>
                <a:gd name="G27" fmla="+- 99 0 0"/>
                <a:gd name="G28" fmla="+- 99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T0" fmla="*/ 18 w 110"/>
                <a:gd name="T1" fmla="*/ 24 h 152"/>
                <a:gd name="T2" fmla="*/ 18 w 110"/>
                <a:gd name="T3" fmla="*/ 24 h 152"/>
                <a:gd name="T4" fmla="*/ 18 w 110"/>
                <a:gd name="T5" fmla="*/ 27 h 152"/>
                <a:gd name="T6" fmla="*/ 23 w 110"/>
                <a:gd name="T7" fmla="*/ 32 h 152"/>
                <a:gd name="T8" fmla="*/ 23 w 110"/>
                <a:gd name="T9" fmla="*/ 33 h 152"/>
                <a:gd name="T10" fmla="*/ 9 w 110"/>
                <a:gd name="T11" fmla="*/ 33 h 152"/>
                <a:gd name="T12" fmla="*/ 9 w 110"/>
                <a:gd name="T13" fmla="*/ 32 h 152"/>
                <a:gd name="T14" fmla="*/ 15 w 110"/>
                <a:gd name="T15" fmla="*/ 27 h 152"/>
                <a:gd name="T16" fmla="*/ 15 w 110"/>
                <a:gd name="T17" fmla="*/ 24 h 152"/>
                <a:gd name="T18" fmla="*/ 0 w 110"/>
                <a:gd name="T19" fmla="*/ 24 h 152"/>
                <a:gd name="T20" fmla="*/ 0 w 110"/>
                <a:gd name="T21" fmla="*/ 21 h 152"/>
                <a:gd name="T22" fmla="*/ 16 w 110"/>
                <a:gd name="T23" fmla="*/ 0 h 152"/>
                <a:gd name="T24" fmla="*/ 18 w 110"/>
                <a:gd name="T25" fmla="*/ 0 h 152"/>
                <a:gd name="T26" fmla="*/ 18 w 110"/>
                <a:gd name="T27" fmla="*/ 21 h 152"/>
                <a:gd name="T28" fmla="*/ 24 w 110"/>
                <a:gd name="T29" fmla="*/ 21 h 152"/>
                <a:gd name="T30" fmla="*/ 24 w 110"/>
                <a:gd name="T31" fmla="*/ 24 h 152"/>
                <a:gd name="T32" fmla="*/ 18 w 110"/>
                <a:gd name="T33" fmla="*/ 24 h 152"/>
                <a:gd name="T34" fmla="*/ 15 w 110"/>
                <a:gd name="T35" fmla="*/ 6 h 152"/>
                <a:gd name="T36" fmla="*/ 15 w 110"/>
                <a:gd name="T37" fmla="*/ 6 h 152"/>
                <a:gd name="T38" fmla="*/ 14 w 110"/>
                <a:gd name="T39" fmla="*/ 6 h 152"/>
                <a:gd name="T40" fmla="*/ 3 w 110"/>
                <a:gd name="T41" fmla="*/ 21 h 152"/>
                <a:gd name="T42" fmla="*/ 15 w 110"/>
                <a:gd name="T43" fmla="*/ 21 h 152"/>
                <a:gd name="T44" fmla="*/ 15 w 110"/>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2">
                  <a:moveTo>
                    <a:pt x="83" y="109"/>
                  </a:moveTo>
                  <a:lnTo>
                    <a:pt x="83" y="109"/>
                  </a:lnTo>
                  <a:cubicBezTo>
                    <a:pt x="83" y="125"/>
                    <a:pt x="83" y="125"/>
                    <a:pt x="83" y="125"/>
                  </a:cubicBezTo>
                  <a:cubicBezTo>
                    <a:pt x="83" y="141"/>
                    <a:pt x="83" y="141"/>
                    <a:pt x="104" y="146"/>
                  </a:cubicBezTo>
                  <a:cubicBezTo>
                    <a:pt x="104" y="151"/>
                    <a:pt x="104" y="151"/>
                    <a:pt x="104" y="151"/>
                  </a:cubicBezTo>
                  <a:cubicBezTo>
                    <a:pt x="42" y="151"/>
                    <a:pt x="42" y="151"/>
                    <a:pt x="42" y="151"/>
                  </a:cubicBezTo>
                  <a:cubicBezTo>
                    <a:pt x="42" y="146"/>
                    <a:pt x="42" y="146"/>
                    <a:pt x="42" y="146"/>
                  </a:cubicBezTo>
                  <a:cubicBezTo>
                    <a:pt x="62" y="141"/>
                    <a:pt x="67" y="141"/>
                    <a:pt x="67" y="125"/>
                  </a:cubicBezTo>
                  <a:cubicBezTo>
                    <a:pt x="67" y="109"/>
                    <a:pt x="67" y="109"/>
                    <a:pt x="67" y="109"/>
                  </a:cubicBezTo>
                  <a:cubicBezTo>
                    <a:pt x="0" y="109"/>
                    <a:pt x="0" y="109"/>
                    <a:pt x="0" y="109"/>
                  </a:cubicBezTo>
                  <a:cubicBezTo>
                    <a:pt x="0" y="99"/>
                    <a:pt x="0" y="99"/>
                    <a:pt x="0" y="99"/>
                  </a:cubicBezTo>
                  <a:cubicBezTo>
                    <a:pt x="26" y="68"/>
                    <a:pt x="52" y="31"/>
                    <a:pt x="72" y="0"/>
                  </a:cubicBezTo>
                  <a:cubicBezTo>
                    <a:pt x="83" y="0"/>
                    <a:pt x="83" y="0"/>
                    <a:pt x="83" y="0"/>
                  </a:cubicBezTo>
                  <a:cubicBezTo>
                    <a:pt x="83" y="99"/>
                    <a:pt x="83" y="99"/>
                    <a:pt x="83" y="99"/>
                  </a:cubicBezTo>
                  <a:cubicBezTo>
                    <a:pt x="109" y="99"/>
                    <a:pt x="109" y="99"/>
                    <a:pt x="109" y="99"/>
                  </a:cubicBezTo>
                  <a:cubicBezTo>
                    <a:pt x="109" y="109"/>
                    <a:pt x="109" y="109"/>
                    <a:pt x="109" y="109"/>
                  </a:cubicBezTo>
                  <a:lnTo>
                    <a:pt x="83" y="109"/>
                  </a:lnTo>
                  <a:close/>
                  <a:moveTo>
                    <a:pt x="67" y="26"/>
                  </a:moveTo>
                  <a:lnTo>
                    <a:pt x="67" y="26"/>
                  </a:lnTo>
                  <a:cubicBezTo>
                    <a:pt x="62" y="26"/>
                    <a:pt x="62" y="26"/>
                    <a:pt x="62" y="26"/>
                  </a:cubicBezTo>
                  <a:cubicBezTo>
                    <a:pt x="47" y="47"/>
                    <a:pt x="31" y="68"/>
                    <a:pt x="16" y="99"/>
                  </a:cubicBezTo>
                  <a:cubicBezTo>
                    <a:pt x="67" y="99"/>
                    <a:pt x="67" y="99"/>
                    <a:pt x="67" y="99"/>
                  </a:cubicBezTo>
                  <a:lnTo>
                    <a:pt x="67" y="26"/>
                  </a:ln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7" name="Freeform 458"/>
            <p:cNvSpPr>
              <a:spLocks noChangeArrowheads="1"/>
            </p:cNvSpPr>
            <p:nvPr/>
          </p:nvSpPr>
          <p:spPr bwMode="auto">
            <a:xfrm>
              <a:off x="2439343" y="7148379"/>
              <a:ext cx="151220"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46 0 0"/>
                <a:gd name="G17" fmla="+- 140 0 0"/>
                <a:gd name="G18" fmla="+- 140 0 0"/>
                <a:gd name="G19" fmla="+- 135 0 0"/>
                <a:gd name="G20" fmla="+- 130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0" fmla="*/ 4 w 94"/>
                <a:gd name="T1" fmla="*/ 14 h 152"/>
                <a:gd name="T2" fmla="*/ 4 w 94"/>
                <a:gd name="T3" fmla="*/ 14 h 152"/>
                <a:gd name="T4" fmla="*/ 10 w 94"/>
                <a:gd name="T5" fmla="*/ 11 h 152"/>
                <a:gd name="T6" fmla="*/ 20 w 94"/>
                <a:gd name="T7" fmla="*/ 20 h 152"/>
                <a:gd name="T8" fmla="*/ 15 w 94"/>
                <a:gd name="T9" fmla="*/ 29 h 152"/>
                <a:gd name="T10" fmla="*/ 7 w 94"/>
                <a:gd name="T11" fmla="*/ 33 h 152"/>
                <a:gd name="T12" fmla="*/ 1 w 94"/>
                <a:gd name="T13" fmla="*/ 32 h 152"/>
                <a:gd name="T14" fmla="*/ 0 w 94"/>
                <a:gd name="T15" fmla="*/ 29 h 152"/>
                <a:gd name="T16" fmla="*/ 1 w 94"/>
                <a:gd name="T17" fmla="*/ 28 h 152"/>
                <a:gd name="T18" fmla="*/ 2 w 94"/>
                <a:gd name="T19" fmla="*/ 28 h 152"/>
                <a:gd name="T20" fmla="*/ 9 w 94"/>
                <a:gd name="T21" fmla="*/ 30 h 152"/>
                <a:gd name="T22" fmla="*/ 15 w 94"/>
                <a:gd name="T23" fmla="*/ 23 h 152"/>
                <a:gd name="T24" fmla="*/ 8 w 94"/>
                <a:gd name="T25" fmla="*/ 15 h 152"/>
                <a:gd name="T26" fmla="*/ 2 w 94"/>
                <a:gd name="T27" fmla="*/ 16 h 152"/>
                <a:gd name="T28" fmla="*/ 4 w 94"/>
                <a:gd name="T29" fmla="*/ 0 h 152"/>
                <a:gd name="T30" fmla="*/ 19 w 94"/>
                <a:gd name="T31" fmla="*/ 0 h 152"/>
                <a:gd name="T32" fmla="*/ 19 w 94"/>
                <a:gd name="T33" fmla="*/ 0 h 152"/>
                <a:gd name="T34" fmla="*/ 18 w 94"/>
                <a:gd name="T35" fmla="*/ 3 h 152"/>
                <a:gd name="T36" fmla="*/ 6 w 94"/>
                <a:gd name="T37" fmla="*/ 3 h 152"/>
                <a:gd name="T38" fmla="*/ 4 w 94"/>
                <a:gd name="T39" fmla="*/ 1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52">
                  <a:moveTo>
                    <a:pt x="21" y="63"/>
                  </a:moveTo>
                  <a:lnTo>
                    <a:pt x="21" y="63"/>
                  </a:lnTo>
                  <a:cubicBezTo>
                    <a:pt x="31" y="57"/>
                    <a:pt x="42" y="52"/>
                    <a:pt x="47" y="52"/>
                  </a:cubicBezTo>
                  <a:cubicBezTo>
                    <a:pt x="78" y="52"/>
                    <a:pt x="93" y="73"/>
                    <a:pt x="93" y="94"/>
                  </a:cubicBezTo>
                  <a:cubicBezTo>
                    <a:pt x="93" y="110"/>
                    <a:pt x="88" y="125"/>
                    <a:pt x="72" y="135"/>
                  </a:cubicBezTo>
                  <a:cubicBezTo>
                    <a:pt x="57" y="146"/>
                    <a:pt x="42" y="151"/>
                    <a:pt x="31" y="151"/>
                  </a:cubicBezTo>
                  <a:cubicBezTo>
                    <a:pt x="21" y="151"/>
                    <a:pt x="11" y="146"/>
                    <a:pt x="5" y="146"/>
                  </a:cubicBezTo>
                  <a:cubicBezTo>
                    <a:pt x="0" y="140"/>
                    <a:pt x="0" y="140"/>
                    <a:pt x="0" y="135"/>
                  </a:cubicBezTo>
                  <a:lnTo>
                    <a:pt x="5" y="130"/>
                  </a:lnTo>
                  <a:cubicBezTo>
                    <a:pt x="11" y="125"/>
                    <a:pt x="11" y="125"/>
                    <a:pt x="11" y="130"/>
                  </a:cubicBezTo>
                  <a:cubicBezTo>
                    <a:pt x="16" y="130"/>
                    <a:pt x="26" y="140"/>
                    <a:pt x="42" y="140"/>
                  </a:cubicBezTo>
                  <a:cubicBezTo>
                    <a:pt x="62" y="140"/>
                    <a:pt x="72" y="120"/>
                    <a:pt x="72" y="105"/>
                  </a:cubicBezTo>
                  <a:cubicBezTo>
                    <a:pt x="72" y="83"/>
                    <a:pt x="62" y="68"/>
                    <a:pt x="37" y="68"/>
                  </a:cubicBezTo>
                  <a:cubicBezTo>
                    <a:pt x="26" y="68"/>
                    <a:pt x="16" y="68"/>
                    <a:pt x="11" y="73"/>
                  </a:cubicBezTo>
                  <a:cubicBezTo>
                    <a:pt x="21" y="0"/>
                    <a:pt x="21" y="0"/>
                    <a:pt x="21" y="0"/>
                  </a:cubicBezTo>
                  <a:cubicBezTo>
                    <a:pt x="88" y="0"/>
                    <a:pt x="88" y="0"/>
                    <a:pt x="88" y="0"/>
                  </a:cubicBezTo>
                  <a:cubicBezTo>
                    <a:pt x="83" y="16"/>
                    <a:pt x="83" y="16"/>
                    <a:pt x="83" y="16"/>
                  </a:cubicBezTo>
                  <a:cubicBezTo>
                    <a:pt x="26" y="16"/>
                    <a:pt x="26" y="16"/>
                    <a:pt x="26" y="16"/>
                  </a:cubicBezTo>
                  <a:lnTo>
                    <a:pt x="21" y="63"/>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8" name="Freeform 459"/>
            <p:cNvSpPr>
              <a:spLocks noChangeArrowheads="1"/>
            </p:cNvSpPr>
            <p:nvPr/>
          </p:nvSpPr>
          <p:spPr bwMode="auto">
            <a:xfrm>
              <a:off x="3259117" y="7140420"/>
              <a:ext cx="159180"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4 h 157"/>
                <a:gd name="T2" fmla="*/ 9 w 99"/>
                <a:gd name="T3" fmla="*/ 14 h 157"/>
                <a:gd name="T4" fmla="*/ 12 w 99"/>
                <a:gd name="T5" fmla="*/ 13 h 157"/>
                <a:gd name="T6" fmla="*/ 21 w 99"/>
                <a:gd name="T7" fmla="*/ 23 h 157"/>
                <a:gd name="T8" fmla="*/ 10 w 99"/>
                <a:gd name="T9" fmla="*/ 35 h 157"/>
                <a:gd name="T10" fmla="*/ 0 w 99"/>
                <a:gd name="T11" fmla="*/ 22 h 157"/>
                <a:gd name="T12" fmla="*/ 13 w 99"/>
                <a:gd name="T13" fmla="*/ 1 h 157"/>
                <a:gd name="T14" fmla="*/ 20 w 99"/>
                <a:gd name="T15" fmla="*/ 0 h 157"/>
                <a:gd name="T16" fmla="*/ 20 w 99"/>
                <a:gd name="T17" fmla="*/ 1 h 157"/>
                <a:gd name="T18" fmla="*/ 14 w 99"/>
                <a:gd name="T19" fmla="*/ 4 h 157"/>
                <a:gd name="T20" fmla="*/ 4 w 99"/>
                <a:gd name="T21" fmla="*/ 16 h 157"/>
                <a:gd name="T22" fmla="*/ 9 w 99"/>
                <a:gd name="T23" fmla="*/ 14 h 157"/>
                <a:gd name="T24" fmla="*/ 4 w 99"/>
                <a:gd name="T25" fmla="*/ 17 h 157"/>
                <a:gd name="T26" fmla="*/ 4 w 99"/>
                <a:gd name="T27" fmla="*/ 17 h 157"/>
                <a:gd name="T28" fmla="*/ 4 w 99"/>
                <a:gd name="T29" fmla="*/ 22 h 157"/>
                <a:gd name="T30" fmla="*/ 11 w 99"/>
                <a:gd name="T31" fmla="*/ 34 h 157"/>
                <a:gd name="T32" fmla="*/ 17 w 99"/>
                <a:gd name="T33" fmla="*/ 26 h 157"/>
                <a:gd name="T34" fmla="*/ 10 w 99"/>
                <a:gd name="T35" fmla="*/ 16 h 157"/>
                <a:gd name="T36" fmla="*/ 4 w 99"/>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42" y="62"/>
                  </a:moveTo>
                  <a:lnTo>
                    <a:pt x="42" y="62"/>
                  </a:lnTo>
                  <a:cubicBezTo>
                    <a:pt x="47" y="62"/>
                    <a:pt x="52" y="57"/>
                    <a:pt x="57" y="57"/>
                  </a:cubicBezTo>
                  <a:cubicBezTo>
                    <a:pt x="78" y="57"/>
                    <a:pt x="98" y="78"/>
                    <a:pt x="98" y="104"/>
                  </a:cubicBezTo>
                  <a:cubicBezTo>
                    <a:pt x="98" y="135"/>
                    <a:pt x="78" y="156"/>
                    <a:pt x="47" y="156"/>
                  </a:cubicBezTo>
                  <a:cubicBezTo>
                    <a:pt x="20" y="156"/>
                    <a:pt x="0" y="135"/>
                    <a:pt x="0" y="99"/>
                  </a:cubicBezTo>
                  <a:cubicBezTo>
                    <a:pt x="0" y="42"/>
                    <a:pt x="37" y="16"/>
                    <a:pt x="62" y="5"/>
                  </a:cubicBezTo>
                  <a:cubicBezTo>
                    <a:pt x="73" y="5"/>
                    <a:pt x="83" y="0"/>
                    <a:pt x="93" y="0"/>
                  </a:cubicBezTo>
                  <a:cubicBezTo>
                    <a:pt x="93" y="5"/>
                    <a:pt x="93" y="5"/>
                    <a:pt x="93" y="5"/>
                  </a:cubicBezTo>
                  <a:cubicBezTo>
                    <a:pt x="88" y="11"/>
                    <a:pt x="78" y="11"/>
                    <a:pt x="67" y="16"/>
                  </a:cubicBezTo>
                  <a:cubicBezTo>
                    <a:pt x="52" y="21"/>
                    <a:pt x="32" y="37"/>
                    <a:pt x="20" y="73"/>
                  </a:cubicBezTo>
                  <a:lnTo>
                    <a:pt x="42" y="62"/>
                  </a:lnTo>
                  <a:close/>
                  <a:moveTo>
                    <a:pt x="20" y="78"/>
                  </a:moveTo>
                  <a:lnTo>
                    <a:pt x="20" y="78"/>
                  </a:lnTo>
                  <a:cubicBezTo>
                    <a:pt x="20" y="83"/>
                    <a:pt x="20" y="88"/>
                    <a:pt x="20" y="99"/>
                  </a:cubicBezTo>
                  <a:cubicBezTo>
                    <a:pt x="20" y="125"/>
                    <a:pt x="32" y="151"/>
                    <a:pt x="52" y="151"/>
                  </a:cubicBezTo>
                  <a:cubicBezTo>
                    <a:pt x="73" y="151"/>
                    <a:pt x="78" y="130"/>
                    <a:pt x="78" y="115"/>
                  </a:cubicBezTo>
                  <a:cubicBezTo>
                    <a:pt x="78" y="94"/>
                    <a:pt x="67" y="73"/>
                    <a:pt x="47" y="73"/>
                  </a:cubicBezTo>
                  <a:cubicBezTo>
                    <a:pt x="37" y="73"/>
                    <a:pt x="26" y="78"/>
                    <a:pt x="20"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49" name="Freeform 460"/>
            <p:cNvSpPr>
              <a:spLocks noChangeArrowheads="1"/>
            </p:cNvSpPr>
            <p:nvPr/>
          </p:nvSpPr>
          <p:spPr bwMode="auto">
            <a:xfrm>
              <a:off x="4086851" y="7148379"/>
              <a:ext cx="159180" cy="254675"/>
            </a:xfrm>
            <a:custGeom>
              <a:avLst/>
              <a:gdLst>
                <a:gd name="G0" fmla="+- 1 0 0"/>
                <a:gd name="G1" fmla="+- 1 0 0"/>
                <a:gd name="G2" fmla="+- 1 0 0"/>
                <a:gd name="G3" fmla="+- 1 0 0"/>
                <a:gd name="G4" fmla="+- 1 0 0"/>
                <a:gd name="G5" fmla="*/ 1 0 0"/>
                <a:gd name="G6" fmla="*/ 1 0 0"/>
                <a:gd name="G7" fmla="*/ 1 0 0"/>
                <a:gd name="G8" fmla="*/ 1 0 0"/>
                <a:gd name="T0" fmla="*/ 151 256 1"/>
                <a:gd name="T1" fmla="*/ 0 256 1"/>
                <a:gd name="G9" fmla="+- 0 T0 T1"/>
                <a:gd name="G10" fmla="cos G8 G9"/>
                <a:gd name="G11" fmla="*/ 1 0 0"/>
                <a:gd name="T2" fmla="*/ 151 256 1"/>
                <a:gd name="T3" fmla="*/ 0 256 1"/>
                <a:gd name="G12" fmla="+- 0 T2 T3"/>
                <a:gd name="G13" fmla="cos G11 G12"/>
                <a:gd name="G14" fmla="*/ 1 0 0"/>
                <a:gd name="T4" fmla="*/ 151 256 1"/>
                <a:gd name="T5" fmla="*/ 0 256 1"/>
                <a:gd name="G15" fmla="+- 0 T4 T5"/>
                <a:gd name="G16" fmla="cos G14 G15"/>
                <a:gd name="G17" fmla="+- 1 0 0"/>
                <a:gd name="G18" fmla="+- 1 0 0"/>
                <a:gd name="G19" fmla="+- 1 0 0"/>
                <a:gd name="G20" fmla="+- 1 0 0"/>
                <a:gd name="G21" fmla="+- 1 0 0"/>
                <a:gd name="G22" fmla="+- 1 0 0"/>
                <a:gd name="G23" fmla="*/ 1 0 0"/>
                <a:gd name="G24" fmla="*/ 1 0 0"/>
                <a:gd name="G25" fmla="*/ 1 0 0"/>
                <a:gd name="T6" fmla="*/ 37 256 1"/>
                <a:gd name="T7" fmla="*/ 0 256 1"/>
                <a:gd name="G26" fmla="+- 0 T6 T7"/>
                <a:gd name="G27" fmla="cos G25 G26"/>
                <a:gd name="G28" fmla="+- 37 0 0"/>
                <a:gd name="G29" fmla="+- 37 0 0"/>
                <a:gd name="G30" fmla="+- 37 0 0"/>
                <a:gd name="G31" fmla="+- 22 0 0"/>
                <a:gd name="G32" fmla="+- 11 0 0"/>
                <a:gd name="G33" fmla="*/ 1 0 0"/>
                <a:gd name="G34" fmla="+- 1 0 0"/>
                <a:gd name="G35" fmla="+- 1 0 0"/>
                <a:gd name="G36" fmla="+- 1 0 0"/>
                <a:gd name="T8" fmla="*/ 21 w 99"/>
                <a:gd name="T9" fmla="*/ 0 h 152"/>
                <a:gd name="T10" fmla="*/ 21 w 99"/>
                <a:gd name="T11" fmla="*/ 0 h 152"/>
                <a:gd name="T12" fmla="*/ 7 w 99"/>
                <a:gd name="T13" fmla="*/ 33 h 152"/>
                <a:gd name="T14" fmla="*/ 3 w 99"/>
                <a:gd name="T15" fmla="*/ 33 h 152"/>
                <a:gd name="T16" fmla="*/ 2 w 99"/>
                <a:gd name="T17" fmla="*/ 33 h 152"/>
                <a:gd name="T18" fmla="*/ 18 w 99"/>
                <a:gd name="T19" fmla="*/ 3 h 152"/>
                <a:gd name="T20" fmla="*/ 7 w 99"/>
                <a:gd name="T21" fmla="*/ 3 h 152"/>
                <a:gd name="T22" fmla="*/ 2 w 99"/>
                <a:gd name="T23" fmla="*/ 8 h 152"/>
                <a:gd name="T24" fmla="*/ 0 w 99"/>
                <a:gd name="T25" fmla="*/ 8 h 152"/>
                <a:gd name="T26" fmla="*/ 1 w 99"/>
                <a:gd name="T27" fmla="*/ 0 h 152"/>
                <a:gd name="T28" fmla="*/ 21 w 99"/>
                <a:gd name="T29" fmla="*/ 0 h 152"/>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9" h="152">
                  <a:moveTo>
                    <a:pt x="98" y="0"/>
                  </a:moveTo>
                  <a:lnTo>
                    <a:pt x="98" y="0"/>
                  </a:lnTo>
                  <a:cubicBezTo>
                    <a:pt x="78" y="52"/>
                    <a:pt x="57" y="99"/>
                    <a:pt x="32" y="151"/>
                  </a:cubicBezTo>
                  <a:cubicBezTo>
                    <a:pt x="15" y="151"/>
                    <a:pt x="15" y="151"/>
                    <a:pt x="15" y="151"/>
                  </a:cubicBezTo>
                  <a:cubicBezTo>
                    <a:pt x="10" y="151"/>
                    <a:pt x="10" y="151"/>
                    <a:pt x="10" y="151"/>
                  </a:cubicBezTo>
                  <a:cubicBezTo>
                    <a:pt x="37" y="110"/>
                    <a:pt x="68" y="57"/>
                    <a:pt x="83" y="16"/>
                  </a:cubicBezTo>
                  <a:cubicBezTo>
                    <a:pt x="32" y="16"/>
                    <a:pt x="32" y="16"/>
                    <a:pt x="32" y="16"/>
                  </a:cubicBezTo>
                  <a:cubicBezTo>
                    <a:pt x="15" y="16"/>
                    <a:pt x="15" y="16"/>
                    <a:pt x="10" y="37"/>
                  </a:cubicBezTo>
                  <a:cubicBezTo>
                    <a:pt x="0" y="37"/>
                    <a:pt x="0" y="37"/>
                    <a:pt x="0" y="37"/>
                  </a:cubicBezTo>
                  <a:cubicBezTo>
                    <a:pt x="5" y="22"/>
                    <a:pt x="5" y="11"/>
                    <a:pt x="5" y="0"/>
                  </a:cubicBezTo>
                  <a:cubicBezTo>
                    <a:pt x="98" y="0"/>
                    <a:pt x="98" y="0"/>
                    <a:pt x="98" y="0"/>
                  </a:cubicBezTo>
                </a:path>
              </a:pathLst>
            </a:custGeom>
            <a:solidFill>
              <a:schemeClr val="tx2"/>
            </a:solidFill>
            <a:ln>
              <a:noFill/>
            </a:ln>
            <a:effectLst/>
            <a:extLst/>
          </p:spPr>
          <p:txBody>
            <a:bodyPr wrap="none" anchor="ctr"/>
            <a:lstStyle/>
            <a:p>
              <a:endParaRPr lang="en-US" dirty="0">
                <a:latin typeface="Calibri Light"/>
              </a:endParaRPr>
            </a:p>
          </p:txBody>
        </p:sp>
        <p:sp>
          <p:nvSpPr>
            <p:cNvPr id="250" name="Freeform 461"/>
            <p:cNvSpPr>
              <a:spLocks noChangeArrowheads="1"/>
            </p:cNvSpPr>
            <p:nvPr/>
          </p:nvSpPr>
          <p:spPr bwMode="auto">
            <a:xfrm>
              <a:off x="4906625" y="7140420"/>
              <a:ext cx="167139"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5 0 0"/>
                <a:gd name="G17" fmla="+- 104 0 0"/>
                <a:gd name="G18" fmla="+- 99 0 0"/>
                <a:gd name="G19" fmla="*/ 1 0 0"/>
                <a:gd name="T0" fmla="*/ 94 256 1"/>
                <a:gd name="T1" fmla="*/ 0 256 1"/>
                <a:gd name="G20" fmla="+- 0 T0 T1"/>
                <a:gd name="G21" fmla="cos G19 G20"/>
                <a:gd name="G22" fmla="*/ 1 0 0"/>
                <a:gd name="G23" fmla="+- 1 0 0"/>
                <a:gd name="G24" fmla="+- 1 0 0"/>
                <a:gd name="G25" fmla="+- 1 0 0"/>
                <a:gd name="G26" fmla="+- 57 0 0"/>
                <a:gd name="G27" fmla="+- 42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100"/>
                <a:gd name="T3" fmla="*/ 8 h 157"/>
                <a:gd name="T4" fmla="*/ 19 w 100"/>
                <a:gd name="T5" fmla="*/ 8 h 157"/>
                <a:gd name="T6" fmla="*/ 18 w 100"/>
                <a:gd name="T7" fmla="*/ 13 h 157"/>
                <a:gd name="T8" fmla="*/ 14 w 100"/>
                <a:gd name="T9" fmla="*/ 16 h 157"/>
                <a:gd name="T10" fmla="*/ 22 w 100"/>
                <a:gd name="T11" fmla="*/ 26 h 157"/>
                <a:gd name="T12" fmla="*/ 10 w 100"/>
                <a:gd name="T13" fmla="*/ 35 h 157"/>
                <a:gd name="T14" fmla="*/ 0 w 100"/>
                <a:gd name="T15" fmla="*/ 26 h 157"/>
                <a:gd name="T16" fmla="*/ 2 w 100"/>
                <a:gd name="T17" fmla="*/ 21 h 157"/>
                <a:gd name="T18" fmla="*/ 8 w 100"/>
                <a:gd name="T19" fmla="*/ 17 h 157"/>
                <a:gd name="T20" fmla="*/ 1 w 100"/>
                <a:gd name="T21" fmla="*/ 9 h 157"/>
                <a:gd name="T22" fmla="*/ 11 w 100"/>
                <a:gd name="T23" fmla="*/ 0 h 157"/>
                <a:gd name="T24" fmla="*/ 19 w 100"/>
                <a:gd name="T25" fmla="*/ 8 h 157"/>
                <a:gd name="T26" fmla="*/ 17 w 100"/>
                <a:gd name="T27" fmla="*/ 27 h 157"/>
                <a:gd name="T28" fmla="*/ 17 w 100"/>
                <a:gd name="T29" fmla="*/ 27 h 157"/>
                <a:gd name="T30" fmla="*/ 9 w 100"/>
                <a:gd name="T31" fmla="*/ 19 h 157"/>
                <a:gd name="T32" fmla="*/ 5 w 100"/>
                <a:gd name="T33" fmla="*/ 26 h 157"/>
                <a:gd name="T34" fmla="*/ 11 w 100"/>
                <a:gd name="T35" fmla="*/ 34 h 157"/>
                <a:gd name="T36" fmla="*/ 17 w 100"/>
                <a:gd name="T37" fmla="*/ 27 h 157"/>
                <a:gd name="T38" fmla="*/ 6 w 100"/>
                <a:gd name="T39" fmla="*/ 7 h 157"/>
                <a:gd name="T40" fmla="*/ 6 w 100"/>
                <a:gd name="T41" fmla="*/ 7 h 157"/>
                <a:gd name="T42" fmla="*/ 13 w 100"/>
                <a:gd name="T43" fmla="*/ 15 h 157"/>
                <a:gd name="T44" fmla="*/ 16 w 100"/>
                <a:gd name="T45" fmla="*/ 8 h 157"/>
                <a:gd name="T46" fmla="*/ 10 w 100"/>
                <a:gd name="T47" fmla="*/ 2 h 157"/>
                <a:gd name="T48" fmla="*/ 6 w 100"/>
                <a:gd name="T49" fmla="*/ 7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0" h="157">
                  <a:moveTo>
                    <a:pt x="88" y="37"/>
                  </a:moveTo>
                  <a:lnTo>
                    <a:pt x="88" y="37"/>
                  </a:lnTo>
                  <a:cubicBezTo>
                    <a:pt x="88" y="42"/>
                    <a:pt x="88" y="52"/>
                    <a:pt x="83" y="57"/>
                  </a:cubicBezTo>
                  <a:cubicBezTo>
                    <a:pt x="83" y="57"/>
                    <a:pt x="73" y="62"/>
                    <a:pt x="63" y="73"/>
                  </a:cubicBezTo>
                  <a:cubicBezTo>
                    <a:pt x="83" y="83"/>
                    <a:pt x="99" y="94"/>
                    <a:pt x="99" y="115"/>
                  </a:cubicBezTo>
                  <a:cubicBezTo>
                    <a:pt x="99" y="140"/>
                    <a:pt x="68" y="156"/>
                    <a:pt x="46" y="156"/>
                  </a:cubicBezTo>
                  <a:cubicBezTo>
                    <a:pt x="21" y="156"/>
                    <a:pt x="0" y="140"/>
                    <a:pt x="0" y="115"/>
                  </a:cubicBezTo>
                  <a:cubicBezTo>
                    <a:pt x="0" y="104"/>
                    <a:pt x="5" y="99"/>
                    <a:pt x="10" y="94"/>
                  </a:cubicBezTo>
                  <a:cubicBezTo>
                    <a:pt x="16" y="88"/>
                    <a:pt x="26" y="83"/>
                    <a:pt x="36" y="78"/>
                  </a:cubicBezTo>
                  <a:cubicBezTo>
                    <a:pt x="21" y="68"/>
                    <a:pt x="5" y="57"/>
                    <a:pt x="5" y="42"/>
                  </a:cubicBezTo>
                  <a:cubicBezTo>
                    <a:pt x="5" y="21"/>
                    <a:pt x="26" y="0"/>
                    <a:pt x="52" y="0"/>
                  </a:cubicBezTo>
                  <a:cubicBezTo>
                    <a:pt x="73" y="0"/>
                    <a:pt x="88" y="16"/>
                    <a:pt x="88" y="37"/>
                  </a:cubicBezTo>
                  <a:close/>
                  <a:moveTo>
                    <a:pt x="78" y="120"/>
                  </a:moveTo>
                  <a:lnTo>
                    <a:pt x="78" y="120"/>
                  </a:lnTo>
                  <a:cubicBezTo>
                    <a:pt x="78" y="104"/>
                    <a:pt x="58" y="94"/>
                    <a:pt x="41" y="83"/>
                  </a:cubicBezTo>
                  <a:cubicBezTo>
                    <a:pt x="31" y="88"/>
                    <a:pt x="21" y="104"/>
                    <a:pt x="21" y="115"/>
                  </a:cubicBezTo>
                  <a:cubicBezTo>
                    <a:pt x="21" y="135"/>
                    <a:pt x="36" y="151"/>
                    <a:pt x="52" y="151"/>
                  </a:cubicBezTo>
                  <a:cubicBezTo>
                    <a:pt x="68" y="151"/>
                    <a:pt x="78" y="140"/>
                    <a:pt x="78" y="120"/>
                  </a:cubicBezTo>
                  <a:close/>
                  <a:moveTo>
                    <a:pt x="26" y="32"/>
                  </a:moveTo>
                  <a:lnTo>
                    <a:pt x="26" y="32"/>
                  </a:lnTo>
                  <a:cubicBezTo>
                    <a:pt x="26" y="52"/>
                    <a:pt x="41" y="57"/>
                    <a:pt x="58" y="68"/>
                  </a:cubicBezTo>
                  <a:cubicBezTo>
                    <a:pt x="68" y="62"/>
                    <a:pt x="73" y="52"/>
                    <a:pt x="73" y="37"/>
                  </a:cubicBezTo>
                  <a:cubicBezTo>
                    <a:pt x="73" y="16"/>
                    <a:pt x="58" y="11"/>
                    <a:pt x="46" y="11"/>
                  </a:cubicBezTo>
                  <a:cubicBezTo>
                    <a:pt x="36" y="11"/>
                    <a:pt x="26" y="21"/>
                    <a:pt x="26" y="3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51" name="Freeform 462"/>
            <p:cNvSpPr>
              <a:spLocks noChangeArrowheads="1"/>
            </p:cNvSpPr>
            <p:nvPr/>
          </p:nvSpPr>
          <p:spPr bwMode="auto">
            <a:xfrm>
              <a:off x="5726400" y="7140420"/>
              <a:ext cx="167139" cy="270592"/>
            </a:xfrm>
            <a:custGeom>
              <a:avLst/>
              <a:gdLst>
                <a:gd name="G0" fmla="+- 1 0 0"/>
                <a:gd name="G1" fmla="+- 1 0 0"/>
                <a:gd name="G2" fmla="+- 1 0 0"/>
                <a:gd name="G3" fmla="+- 1 0 0"/>
                <a:gd name="G4" fmla="+- 1 0 0"/>
                <a:gd name="G5" fmla="+- 1 0 0"/>
                <a:gd name="G6" fmla="*/ 1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78 0 0"/>
                <a:gd name="G22" fmla="+- 52 0 0"/>
                <a:gd name="G23" fmla="+- 32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4 h 157"/>
                <a:gd name="T2" fmla="*/ 22 w 100"/>
                <a:gd name="T3" fmla="*/ 14 h 157"/>
                <a:gd name="T4" fmla="*/ 9 w 100"/>
                <a:gd name="T5" fmla="*/ 34 h 157"/>
                <a:gd name="T6" fmla="*/ 1 w 100"/>
                <a:gd name="T7" fmla="*/ 35 h 157"/>
                <a:gd name="T8" fmla="*/ 1 w 100"/>
                <a:gd name="T9" fmla="*/ 34 h 157"/>
                <a:gd name="T10" fmla="*/ 16 w 100"/>
                <a:gd name="T11" fmla="*/ 19 h 157"/>
                <a:gd name="T12" fmla="*/ 13 w 100"/>
                <a:gd name="T13" fmla="*/ 21 h 157"/>
                <a:gd name="T14" fmla="*/ 9 w 100"/>
                <a:gd name="T15" fmla="*/ 22 h 157"/>
                <a:gd name="T16" fmla="*/ 0 w 100"/>
                <a:gd name="T17" fmla="*/ 12 h 157"/>
                <a:gd name="T18" fmla="*/ 12 w 100"/>
                <a:gd name="T19" fmla="*/ 0 h 157"/>
                <a:gd name="T20" fmla="*/ 22 w 100"/>
                <a:gd name="T21" fmla="*/ 14 h 157"/>
                <a:gd name="T22" fmla="*/ 5 w 100"/>
                <a:gd name="T23" fmla="*/ 9 h 157"/>
                <a:gd name="T24" fmla="*/ 5 w 100"/>
                <a:gd name="T25" fmla="*/ 9 h 157"/>
                <a:gd name="T26" fmla="*/ 12 w 100"/>
                <a:gd name="T27" fmla="*/ 19 h 157"/>
                <a:gd name="T28" fmla="*/ 17 w 100"/>
                <a:gd name="T29" fmla="*/ 17 h 157"/>
                <a:gd name="T30" fmla="*/ 17 w 100"/>
                <a:gd name="T31" fmla="*/ 14 h 157"/>
                <a:gd name="T32" fmla="*/ 10 w 100"/>
                <a:gd name="T33" fmla="*/ 2 h 157"/>
                <a:gd name="T34" fmla="*/ 5 w 100"/>
                <a:gd name="T35" fmla="*/ 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7">
                  <a:moveTo>
                    <a:pt x="99" y="62"/>
                  </a:moveTo>
                  <a:lnTo>
                    <a:pt x="99" y="62"/>
                  </a:lnTo>
                  <a:cubicBezTo>
                    <a:pt x="99" y="104"/>
                    <a:pt x="73" y="135"/>
                    <a:pt x="41" y="151"/>
                  </a:cubicBezTo>
                  <a:cubicBezTo>
                    <a:pt x="26" y="156"/>
                    <a:pt x="11" y="156"/>
                    <a:pt x="5" y="156"/>
                  </a:cubicBezTo>
                  <a:cubicBezTo>
                    <a:pt x="5" y="151"/>
                    <a:pt x="5" y="151"/>
                    <a:pt x="5" y="151"/>
                  </a:cubicBezTo>
                  <a:cubicBezTo>
                    <a:pt x="41" y="145"/>
                    <a:pt x="68" y="120"/>
                    <a:pt x="73" y="83"/>
                  </a:cubicBezTo>
                  <a:cubicBezTo>
                    <a:pt x="58" y="94"/>
                    <a:pt x="58" y="94"/>
                    <a:pt x="58" y="94"/>
                  </a:cubicBezTo>
                  <a:cubicBezTo>
                    <a:pt x="53" y="94"/>
                    <a:pt x="47" y="99"/>
                    <a:pt x="41" y="99"/>
                  </a:cubicBezTo>
                  <a:cubicBezTo>
                    <a:pt x="16" y="99"/>
                    <a:pt x="0" y="78"/>
                    <a:pt x="0" y="52"/>
                  </a:cubicBezTo>
                  <a:cubicBezTo>
                    <a:pt x="0" y="32"/>
                    <a:pt x="21" y="0"/>
                    <a:pt x="53" y="0"/>
                  </a:cubicBezTo>
                  <a:cubicBezTo>
                    <a:pt x="78" y="0"/>
                    <a:pt x="99" y="27"/>
                    <a:pt x="99" y="62"/>
                  </a:cubicBezTo>
                  <a:close/>
                  <a:moveTo>
                    <a:pt x="21" y="42"/>
                  </a:moveTo>
                  <a:lnTo>
                    <a:pt x="21" y="42"/>
                  </a:lnTo>
                  <a:cubicBezTo>
                    <a:pt x="21" y="68"/>
                    <a:pt x="31" y="83"/>
                    <a:pt x="53" y="83"/>
                  </a:cubicBezTo>
                  <a:cubicBezTo>
                    <a:pt x="63" y="83"/>
                    <a:pt x="73" y="78"/>
                    <a:pt x="78" y="78"/>
                  </a:cubicBezTo>
                  <a:cubicBezTo>
                    <a:pt x="78" y="73"/>
                    <a:pt x="78" y="62"/>
                    <a:pt x="78" y="62"/>
                  </a:cubicBezTo>
                  <a:cubicBezTo>
                    <a:pt x="78" y="37"/>
                    <a:pt x="73" y="11"/>
                    <a:pt x="47" y="11"/>
                  </a:cubicBezTo>
                  <a:cubicBezTo>
                    <a:pt x="26" y="11"/>
                    <a:pt x="21" y="32"/>
                    <a:pt x="21" y="4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52" name="Freeform 463"/>
            <p:cNvSpPr>
              <a:spLocks noChangeArrowheads="1"/>
            </p:cNvSpPr>
            <p:nvPr/>
          </p:nvSpPr>
          <p:spPr bwMode="auto">
            <a:xfrm>
              <a:off x="6482502" y="7140420"/>
              <a:ext cx="103467" cy="270592"/>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2 h 157"/>
                <a:gd name="T6" fmla="*/ 5 w 68"/>
                <a:gd name="T7" fmla="*/ 28 h 157"/>
                <a:gd name="T8" fmla="*/ 5 w 68"/>
                <a:gd name="T9" fmla="*/ 7 h 157"/>
                <a:gd name="T10" fmla="*/ 3 w 68"/>
                <a:gd name="T11" fmla="*/ 5 h 157"/>
                <a:gd name="T12" fmla="*/ 0 w 68"/>
                <a:gd name="T13" fmla="*/ 5 h 157"/>
                <a:gd name="T14" fmla="*/ 0 w 68"/>
                <a:gd name="T15" fmla="*/ 4 h 157"/>
                <a:gd name="T16" fmla="*/ 10 w 68"/>
                <a:gd name="T17" fmla="*/ 0 h 157"/>
                <a:gd name="T18" fmla="*/ 10 w 68"/>
                <a:gd name="T19" fmla="*/ 28 h 157"/>
                <a:gd name="T20" fmla="*/ 14 w 68"/>
                <a:gd name="T21" fmla="*/ 32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45"/>
                    <a:pt x="0" y="145"/>
                    <a:pt x="0" y="145"/>
                  </a:cubicBezTo>
                  <a:cubicBezTo>
                    <a:pt x="26" y="145"/>
                    <a:pt x="26" y="145"/>
                    <a:pt x="26" y="125"/>
                  </a:cubicBezTo>
                  <a:cubicBezTo>
                    <a:pt x="26" y="32"/>
                    <a:pt x="26" y="32"/>
                    <a:pt x="26" y="32"/>
                  </a:cubicBezTo>
                  <a:cubicBezTo>
                    <a:pt x="26" y="21"/>
                    <a:pt x="26" y="21"/>
                    <a:pt x="16" y="21"/>
                  </a:cubicBezTo>
                  <a:cubicBezTo>
                    <a:pt x="0" y="21"/>
                    <a:pt x="0" y="21"/>
                    <a:pt x="0" y="21"/>
                  </a:cubicBezTo>
                  <a:cubicBezTo>
                    <a:pt x="0" y="16"/>
                    <a:pt x="0" y="16"/>
                    <a:pt x="0" y="16"/>
                  </a:cubicBezTo>
                  <a:cubicBezTo>
                    <a:pt x="16" y="11"/>
                    <a:pt x="31" y="5"/>
                    <a:pt x="47" y="0"/>
                  </a:cubicBezTo>
                  <a:cubicBezTo>
                    <a:pt x="47" y="125"/>
                    <a:pt x="47" y="125"/>
                    <a:pt x="47" y="125"/>
                  </a:cubicBezTo>
                  <a:cubicBezTo>
                    <a:pt x="47" y="145"/>
                    <a:pt x="47" y="145"/>
                    <a:pt x="67" y="145"/>
                  </a:cubicBezTo>
                  <a:cubicBezTo>
                    <a:pt x="67" y="156"/>
                    <a:pt x="67" y="156"/>
                    <a:pt x="67"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253" name="Freeform 464"/>
            <p:cNvSpPr>
              <a:spLocks noChangeArrowheads="1"/>
            </p:cNvSpPr>
            <p:nvPr/>
          </p:nvSpPr>
          <p:spPr bwMode="auto">
            <a:xfrm>
              <a:off x="6657599" y="7140420"/>
              <a:ext cx="167139" cy="270592"/>
            </a:xfrm>
            <a:custGeom>
              <a:avLst/>
              <a:gdLst>
                <a:gd name="G0" fmla="+- 1 0 0"/>
                <a:gd name="G1" fmla="+- 1 0 0"/>
                <a:gd name="G2" fmla="+- 1 0 0"/>
                <a:gd name="G3" fmla="+- 1 0 0"/>
                <a:gd name="G4" fmla="+- 1 0 0"/>
                <a:gd name="G5" fmla="*/ 1 0 0"/>
                <a:gd name="G6" fmla="+- 120 0 0"/>
                <a:gd name="G7" fmla="+- 78 0 0"/>
                <a:gd name="G8" fmla="+- 42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7"/>
                <a:gd name="T2" fmla="*/ 22 w 100"/>
                <a:gd name="T3" fmla="*/ 17 h 157"/>
                <a:gd name="T4" fmla="*/ 11 w 100"/>
                <a:gd name="T5" fmla="*/ 35 h 157"/>
                <a:gd name="T6" fmla="*/ 0 w 100"/>
                <a:gd name="T7" fmla="*/ 17 h 157"/>
                <a:gd name="T8" fmla="*/ 11 w 100"/>
                <a:gd name="T9" fmla="*/ 0 h 157"/>
                <a:gd name="T10" fmla="*/ 22 w 100"/>
                <a:gd name="T11" fmla="*/ 17 h 157"/>
                <a:gd name="T12" fmla="*/ 5 w 100"/>
                <a:gd name="T13" fmla="*/ 17 h 157"/>
                <a:gd name="T14" fmla="*/ 5 w 100"/>
                <a:gd name="T15" fmla="*/ 17 h 157"/>
                <a:gd name="T16" fmla="*/ 11 w 100"/>
                <a:gd name="T17" fmla="*/ 34 h 157"/>
                <a:gd name="T18" fmla="*/ 17 w 100"/>
                <a:gd name="T19" fmla="*/ 17 h 157"/>
                <a:gd name="T20" fmla="*/ 11 w 100"/>
                <a:gd name="T21" fmla="*/ 2 h 157"/>
                <a:gd name="T22" fmla="*/ 5 w 100"/>
                <a:gd name="T23"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7">
                  <a:moveTo>
                    <a:pt x="99" y="78"/>
                  </a:moveTo>
                  <a:lnTo>
                    <a:pt x="99" y="78"/>
                  </a:lnTo>
                  <a:cubicBezTo>
                    <a:pt x="99" y="115"/>
                    <a:pt x="88" y="156"/>
                    <a:pt x="52" y="156"/>
                  </a:cubicBezTo>
                  <a:cubicBezTo>
                    <a:pt x="16" y="156"/>
                    <a:pt x="0" y="120"/>
                    <a:pt x="0" y="78"/>
                  </a:cubicBezTo>
                  <a:cubicBezTo>
                    <a:pt x="0" y="42"/>
                    <a:pt x="16" y="0"/>
                    <a:pt x="52" y="0"/>
                  </a:cubicBezTo>
                  <a:cubicBezTo>
                    <a:pt x="88" y="0"/>
                    <a:pt x="99" y="42"/>
                    <a:pt x="99" y="78"/>
                  </a:cubicBezTo>
                  <a:close/>
                  <a:moveTo>
                    <a:pt x="21" y="78"/>
                  </a:moveTo>
                  <a:lnTo>
                    <a:pt x="21" y="78"/>
                  </a:lnTo>
                  <a:cubicBezTo>
                    <a:pt x="21" y="115"/>
                    <a:pt x="32" y="151"/>
                    <a:pt x="52" y="151"/>
                  </a:cubicBezTo>
                  <a:cubicBezTo>
                    <a:pt x="73" y="151"/>
                    <a:pt x="78" y="115"/>
                    <a:pt x="78" y="78"/>
                  </a:cubicBezTo>
                  <a:cubicBezTo>
                    <a:pt x="78" y="47"/>
                    <a:pt x="73" y="11"/>
                    <a:pt x="52" y="11"/>
                  </a:cubicBezTo>
                  <a:cubicBezTo>
                    <a:pt x="26" y="11"/>
                    <a:pt x="21" y="47"/>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54" name="Freeform 465"/>
            <p:cNvSpPr>
              <a:spLocks noChangeArrowheads="1"/>
            </p:cNvSpPr>
            <p:nvPr/>
          </p:nvSpPr>
          <p:spPr bwMode="auto">
            <a:xfrm>
              <a:off x="7302275" y="7140420"/>
              <a:ext cx="103467" cy="270592"/>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2 h 157"/>
                <a:gd name="T6" fmla="*/ 5 w 68"/>
                <a:gd name="T7" fmla="*/ 28 h 157"/>
                <a:gd name="T8" fmla="*/ 5 w 68"/>
                <a:gd name="T9" fmla="*/ 7 h 157"/>
                <a:gd name="T10" fmla="*/ 3 w 68"/>
                <a:gd name="T11" fmla="*/ 5 h 157"/>
                <a:gd name="T12" fmla="*/ 0 w 68"/>
                <a:gd name="T13" fmla="*/ 5 h 157"/>
                <a:gd name="T14" fmla="*/ 0 w 68"/>
                <a:gd name="T15" fmla="*/ 4 h 157"/>
                <a:gd name="T16" fmla="*/ 10 w 68"/>
                <a:gd name="T17" fmla="*/ 0 h 157"/>
                <a:gd name="T18" fmla="*/ 10 w 68"/>
                <a:gd name="T19" fmla="*/ 28 h 157"/>
                <a:gd name="T20" fmla="*/ 14 w 68"/>
                <a:gd name="T21" fmla="*/ 32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45"/>
                    <a:pt x="0" y="145"/>
                    <a:pt x="0" y="145"/>
                  </a:cubicBezTo>
                  <a:cubicBezTo>
                    <a:pt x="25" y="145"/>
                    <a:pt x="25" y="145"/>
                    <a:pt x="25" y="125"/>
                  </a:cubicBezTo>
                  <a:cubicBezTo>
                    <a:pt x="25" y="32"/>
                    <a:pt x="25" y="32"/>
                    <a:pt x="25" y="32"/>
                  </a:cubicBezTo>
                  <a:cubicBezTo>
                    <a:pt x="25" y="21"/>
                    <a:pt x="25" y="21"/>
                    <a:pt x="15" y="21"/>
                  </a:cubicBezTo>
                  <a:cubicBezTo>
                    <a:pt x="0" y="21"/>
                    <a:pt x="0" y="21"/>
                    <a:pt x="0" y="21"/>
                  </a:cubicBezTo>
                  <a:cubicBezTo>
                    <a:pt x="0" y="16"/>
                    <a:pt x="0" y="16"/>
                    <a:pt x="0" y="16"/>
                  </a:cubicBezTo>
                  <a:cubicBezTo>
                    <a:pt x="15" y="11"/>
                    <a:pt x="31" y="5"/>
                    <a:pt x="47" y="0"/>
                  </a:cubicBezTo>
                  <a:cubicBezTo>
                    <a:pt x="47" y="125"/>
                    <a:pt x="47" y="125"/>
                    <a:pt x="47" y="125"/>
                  </a:cubicBezTo>
                  <a:cubicBezTo>
                    <a:pt x="47" y="145"/>
                    <a:pt x="47" y="145"/>
                    <a:pt x="67" y="145"/>
                  </a:cubicBezTo>
                  <a:cubicBezTo>
                    <a:pt x="67" y="156"/>
                    <a:pt x="67" y="156"/>
                    <a:pt x="67"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5" name="Freeform 466"/>
            <p:cNvSpPr>
              <a:spLocks noChangeArrowheads="1"/>
            </p:cNvSpPr>
            <p:nvPr/>
          </p:nvSpPr>
          <p:spPr bwMode="auto">
            <a:xfrm>
              <a:off x="7517168" y="7140420"/>
              <a:ext cx="103467" cy="270592"/>
            </a:xfrm>
            <a:custGeom>
              <a:avLst/>
              <a:gdLst>
                <a:gd name="G0" fmla="+- 156 0 0"/>
                <a:gd name="G1" fmla="+- 156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2 h 157"/>
                <a:gd name="T6" fmla="*/ 4 w 68"/>
                <a:gd name="T7" fmla="*/ 28 h 157"/>
                <a:gd name="T8" fmla="*/ 4 w 68"/>
                <a:gd name="T9" fmla="*/ 7 h 157"/>
                <a:gd name="T10" fmla="*/ 2 w 68"/>
                <a:gd name="T11" fmla="*/ 5 h 157"/>
                <a:gd name="T12" fmla="*/ 0 w 68"/>
                <a:gd name="T13" fmla="*/ 5 h 157"/>
                <a:gd name="T14" fmla="*/ 0 w 68"/>
                <a:gd name="T15" fmla="*/ 4 h 157"/>
                <a:gd name="T16" fmla="*/ 9 w 68"/>
                <a:gd name="T17" fmla="*/ 0 h 157"/>
                <a:gd name="T18" fmla="*/ 9 w 68"/>
                <a:gd name="T19" fmla="*/ 28 h 157"/>
                <a:gd name="T20" fmla="*/ 14 w 68"/>
                <a:gd name="T21" fmla="*/ 32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45"/>
                    <a:pt x="0" y="145"/>
                    <a:pt x="0" y="145"/>
                  </a:cubicBezTo>
                  <a:cubicBezTo>
                    <a:pt x="21" y="145"/>
                    <a:pt x="21" y="145"/>
                    <a:pt x="21" y="125"/>
                  </a:cubicBezTo>
                  <a:cubicBezTo>
                    <a:pt x="21" y="32"/>
                    <a:pt x="21" y="32"/>
                    <a:pt x="21" y="32"/>
                  </a:cubicBezTo>
                  <a:cubicBezTo>
                    <a:pt x="21" y="21"/>
                    <a:pt x="21" y="21"/>
                    <a:pt x="11" y="21"/>
                  </a:cubicBezTo>
                  <a:cubicBezTo>
                    <a:pt x="0" y="21"/>
                    <a:pt x="0" y="21"/>
                    <a:pt x="0" y="21"/>
                  </a:cubicBezTo>
                  <a:cubicBezTo>
                    <a:pt x="0" y="16"/>
                    <a:pt x="0" y="16"/>
                    <a:pt x="0" y="16"/>
                  </a:cubicBezTo>
                  <a:cubicBezTo>
                    <a:pt x="16" y="11"/>
                    <a:pt x="26" y="5"/>
                    <a:pt x="42" y="0"/>
                  </a:cubicBezTo>
                  <a:cubicBezTo>
                    <a:pt x="42" y="125"/>
                    <a:pt x="42" y="125"/>
                    <a:pt x="42" y="125"/>
                  </a:cubicBezTo>
                  <a:cubicBezTo>
                    <a:pt x="42" y="145"/>
                    <a:pt x="42" y="145"/>
                    <a:pt x="67" y="145"/>
                  </a:cubicBezTo>
                  <a:cubicBezTo>
                    <a:pt x="67" y="156"/>
                    <a:pt x="67" y="156"/>
                    <a:pt x="67"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6" name="Freeform 467"/>
            <p:cNvSpPr>
              <a:spLocks noChangeArrowheads="1"/>
            </p:cNvSpPr>
            <p:nvPr/>
          </p:nvSpPr>
          <p:spPr bwMode="auto">
            <a:xfrm>
              <a:off x="2359754"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1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1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4"/>
                    <a:pt x="0" y="144"/>
                    <a:pt x="0" y="144"/>
                  </a:cubicBezTo>
                  <a:cubicBezTo>
                    <a:pt x="20" y="144"/>
                    <a:pt x="20" y="139"/>
                    <a:pt x="20" y="124"/>
                  </a:cubicBezTo>
                  <a:cubicBezTo>
                    <a:pt x="20" y="31"/>
                    <a:pt x="20" y="31"/>
                    <a:pt x="20" y="31"/>
                  </a:cubicBezTo>
                  <a:cubicBezTo>
                    <a:pt x="20" y="20"/>
                    <a:pt x="20" y="15"/>
                    <a:pt x="10" y="15"/>
                  </a:cubicBezTo>
                  <a:cubicBezTo>
                    <a:pt x="0" y="15"/>
                    <a:pt x="0" y="15"/>
                    <a:pt x="0" y="15"/>
                  </a:cubicBezTo>
                  <a:cubicBezTo>
                    <a:pt x="0" y="10"/>
                    <a:pt x="0" y="10"/>
                    <a:pt x="0" y="10"/>
                  </a:cubicBezTo>
                  <a:cubicBezTo>
                    <a:pt x="15" y="10"/>
                    <a:pt x="30" y="5"/>
                    <a:pt x="41" y="0"/>
                  </a:cubicBezTo>
                  <a:cubicBezTo>
                    <a:pt x="41" y="124"/>
                    <a:pt x="41" y="124"/>
                    <a:pt x="41" y="124"/>
                  </a:cubicBezTo>
                  <a:cubicBezTo>
                    <a:pt x="41" y="139"/>
                    <a:pt x="41" y="144"/>
                    <a:pt x="67" y="144"/>
                  </a:cubicBezTo>
                  <a:cubicBezTo>
                    <a:pt x="67" y="150"/>
                    <a:pt x="67" y="150"/>
                    <a:pt x="67"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7" name="Freeform 468"/>
            <p:cNvSpPr>
              <a:spLocks noChangeArrowheads="1"/>
            </p:cNvSpPr>
            <p:nvPr/>
          </p:nvSpPr>
          <p:spPr bwMode="auto">
            <a:xfrm>
              <a:off x="2542810" y="7872611"/>
              <a:ext cx="167139"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T0" fmla="*/ 134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5 256 1"/>
                <a:gd name="T3" fmla="*/ 0 256 1"/>
                <a:gd name="G24" fmla="+- 0 T2 T3"/>
                <a:gd name="G25" fmla="cos G23 G24"/>
                <a:gd name="G26" fmla="+- 36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6 h 151"/>
                <a:gd name="T6" fmla="*/ 22 w 100"/>
                <a:gd name="T7" fmla="*/ 26 h 151"/>
                <a:gd name="T8" fmla="*/ 19 w 100"/>
                <a:gd name="T9" fmla="*/ 33 h 151"/>
                <a:gd name="T10" fmla="*/ 0 w 100"/>
                <a:gd name="T11" fmla="*/ 33 h 151"/>
                <a:gd name="T12" fmla="*/ 0 w 100"/>
                <a:gd name="T13" fmla="*/ 31 h 151"/>
                <a:gd name="T14" fmla="*/ 8 w 100"/>
                <a:gd name="T15" fmla="*/ 23 h 151"/>
                <a:gd name="T16" fmla="*/ 15 w 100"/>
                <a:gd name="T17" fmla="*/ 10 h 151"/>
                <a:gd name="T18" fmla="*/ 8 w 100"/>
                <a:gd name="T19" fmla="*/ 3 h 151"/>
                <a:gd name="T20" fmla="*/ 1 w 100"/>
                <a:gd name="T21" fmla="*/ 8 h 151"/>
                <a:gd name="T22" fmla="*/ 0 w 100"/>
                <a:gd name="T23" fmla="*/ 7 h 151"/>
                <a:gd name="T24" fmla="*/ 3 w 100"/>
                <a:gd name="T25" fmla="*/ 3 h 151"/>
                <a:gd name="T26" fmla="*/ 10 w 100"/>
                <a:gd name="T27" fmla="*/ 0 h 151"/>
                <a:gd name="T28" fmla="*/ 19 w 100"/>
                <a:gd name="T29" fmla="*/ 9 h 151"/>
                <a:gd name="T30" fmla="*/ 13 w 100"/>
                <a:gd name="T31" fmla="*/ 21 h 151"/>
                <a:gd name="T32" fmla="*/ 5 w 100"/>
                <a:gd name="T33" fmla="*/ 29 h 151"/>
                <a:gd name="T34" fmla="*/ 15 w 100"/>
                <a:gd name="T35" fmla="*/ 29 h 151"/>
                <a:gd name="T36" fmla="*/ 19 w 100"/>
                <a:gd name="T37" fmla="*/ 26 h 151"/>
                <a:gd name="T38" fmla="*/ 22 w 100"/>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1">
                  <a:moveTo>
                    <a:pt x="99" y="119"/>
                  </a:moveTo>
                  <a:lnTo>
                    <a:pt x="99" y="119"/>
                  </a:lnTo>
                  <a:cubicBezTo>
                    <a:pt x="93" y="129"/>
                    <a:pt x="93" y="139"/>
                    <a:pt x="88" y="150"/>
                  </a:cubicBezTo>
                  <a:cubicBezTo>
                    <a:pt x="0" y="150"/>
                    <a:pt x="0" y="150"/>
                    <a:pt x="0" y="150"/>
                  </a:cubicBezTo>
                  <a:cubicBezTo>
                    <a:pt x="0" y="144"/>
                    <a:pt x="0" y="144"/>
                    <a:pt x="0" y="144"/>
                  </a:cubicBezTo>
                  <a:cubicBezTo>
                    <a:pt x="10" y="134"/>
                    <a:pt x="26" y="119"/>
                    <a:pt x="36" y="103"/>
                  </a:cubicBezTo>
                  <a:cubicBezTo>
                    <a:pt x="51" y="88"/>
                    <a:pt x="68" y="67"/>
                    <a:pt x="68" y="46"/>
                  </a:cubicBezTo>
                  <a:cubicBezTo>
                    <a:pt x="68" y="25"/>
                    <a:pt x="57" y="15"/>
                    <a:pt x="36" y="15"/>
                  </a:cubicBezTo>
                  <a:cubicBezTo>
                    <a:pt x="21" y="15"/>
                    <a:pt x="10" y="25"/>
                    <a:pt x="5" y="36"/>
                  </a:cubicBezTo>
                  <a:cubicBezTo>
                    <a:pt x="0" y="31"/>
                    <a:pt x="0" y="31"/>
                    <a:pt x="0" y="31"/>
                  </a:cubicBezTo>
                  <a:cubicBezTo>
                    <a:pt x="15" y="15"/>
                    <a:pt x="15" y="15"/>
                    <a:pt x="15" y="15"/>
                  </a:cubicBezTo>
                  <a:cubicBezTo>
                    <a:pt x="21" y="5"/>
                    <a:pt x="31" y="0"/>
                    <a:pt x="46" y="0"/>
                  </a:cubicBezTo>
                  <a:cubicBezTo>
                    <a:pt x="68" y="0"/>
                    <a:pt x="88" y="15"/>
                    <a:pt x="88" y="41"/>
                  </a:cubicBezTo>
                  <a:cubicBezTo>
                    <a:pt x="88" y="62"/>
                    <a:pt x="78" y="73"/>
                    <a:pt x="57" y="98"/>
                  </a:cubicBezTo>
                  <a:cubicBezTo>
                    <a:pt x="21" y="134"/>
                    <a:pt x="21" y="134"/>
                    <a:pt x="21" y="134"/>
                  </a:cubicBezTo>
                  <a:cubicBezTo>
                    <a:pt x="68" y="134"/>
                    <a:pt x="68" y="134"/>
                    <a:pt x="68" y="134"/>
                  </a:cubicBezTo>
                  <a:cubicBezTo>
                    <a:pt x="78" y="134"/>
                    <a:pt x="83" y="134"/>
                    <a:pt x="88" y="119"/>
                  </a:cubicBezTo>
                  <a:lnTo>
                    <a:pt x="99"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8" name="Freeform 469"/>
            <p:cNvSpPr>
              <a:spLocks noChangeArrowheads="1"/>
            </p:cNvSpPr>
            <p:nvPr/>
          </p:nvSpPr>
          <p:spPr bwMode="auto">
            <a:xfrm>
              <a:off x="3187487"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1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1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4"/>
                    <a:pt x="0" y="144"/>
                    <a:pt x="0" y="144"/>
                  </a:cubicBezTo>
                  <a:cubicBezTo>
                    <a:pt x="20" y="144"/>
                    <a:pt x="20" y="139"/>
                    <a:pt x="20" y="124"/>
                  </a:cubicBezTo>
                  <a:cubicBezTo>
                    <a:pt x="20" y="31"/>
                    <a:pt x="20" y="31"/>
                    <a:pt x="20" y="31"/>
                  </a:cubicBezTo>
                  <a:cubicBezTo>
                    <a:pt x="20" y="20"/>
                    <a:pt x="20" y="15"/>
                    <a:pt x="10" y="15"/>
                  </a:cubicBezTo>
                  <a:cubicBezTo>
                    <a:pt x="0" y="15"/>
                    <a:pt x="0" y="15"/>
                    <a:pt x="0" y="15"/>
                  </a:cubicBezTo>
                  <a:cubicBezTo>
                    <a:pt x="0" y="10"/>
                    <a:pt x="0" y="10"/>
                    <a:pt x="0" y="10"/>
                  </a:cubicBezTo>
                  <a:cubicBezTo>
                    <a:pt x="15" y="10"/>
                    <a:pt x="31" y="5"/>
                    <a:pt x="41" y="0"/>
                  </a:cubicBezTo>
                  <a:cubicBezTo>
                    <a:pt x="41" y="124"/>
                    <a:pt x="41" y="124"/>
                    <a:pt x="41" y="124"/>
                  </a:cubicBezTo>
                  <a:cubicBezTo>
                    <a:pt x="41" y="139"/>
                    <a:pt x="46" y="144"/>
                    <a:pt x="67" y="144"/>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259" name="Freeform 470"/>
            <p:cNvSpPr>
              <a:spLocks noChangeArrowheads="1"/>
            </p:cNvSpPr>
            <p:nvPr/>
          </p:nvSpPr>
          <p:spPr bwMode="auto">
            <a:xfrm>
              <a:off x="3362584" y="7872611"/>
              <a:ext cx="159180" cy="262634"/>
            </a:xfrm>
            <a:custGeom>
              <a:avLst/>
              <a:gdLst>
                <a:gd name="G0" fmla="+- 25 0 0"/>
                <a:gd name="G1" fmla="+- 25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0 256 1"/>
                <a:gd name="T1" fmla="*/ 0 256 1"/>
                <a:gd name="G26" fmla="+- 0 T0 T1"/>
                <a:gd name="G27" fmla="cos G25 G26"/>
                <a:gd name="G28" fmla="+- 144 0 0"/>
                <a:gd name="G29" fmla="+- 139 0 0"/>
                <a:gd name="G30" fmla="+- 134 0 0"/>
                <a:gd name="G31" fmla="+- 129 0 0"/>
                <a:gd name="G32" fmla="+- 129 0 0"/>
                <a:gd name="G33" fmla="*/ 1 0 0"/>
                <a:gd name="T2" fmla="*/ 129 256 1"/>
                <a:gd name="T3" fmla="*/ 0 256 1"/>
                <a:gd name="G34" fmla="+- 0 T2 T3"/>
                <a:gd name="G35" fmla="cos G33 G34"/>
                <a:gd name="G36" fmla="*/ 1 0 0"/>
                <a:gd name="T4" fmla="*/ 129 256 1"/>
                <a:gd name="T5" fmla="*/ 0 256 1"/>
                <a:gd name="G37" fmla="+- 0 T4 T5"/>
                <a:gd name="G38" fmla="cos G36 G37"/>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6" fmla="*/ 31 256 1"/>
                <a:gd name="T7" fmla="*/ 0 256 1"/>
                <a:gd name="G64" fmla="+- 0 T6 T7"/>
                <a:gd name="G65" fmla="cos G63 G64"/>
                <a:gd name="G66" fmla="+- 25 0 0"/>
                <a:gd name="T8" fmla="*/ 1 w 95"/>
                <a:gd name="T9" fmla="*/ 5 h 156"/>
                <a:gd name="T10" fmla="*/ 1 w 95"/>
                <a:gd name="T11" fmla="*/ 5 h 156"/>
                <a:gd name="T12" fmla="*/ 4 w 95"/>
                <a:gd name="T13" fmla="*/ 2 h 156"/>
                <a:gd name="T14" fmla="*/ 10 w 95"/>
                <a:gd name="T15" fmla="*/ 0 h 156"/>
                <a:gd name="T16" fmla="*/ 18 w 95"/>
                <a:gd name="T17" fmla="*/ 7 h 156"/>
                <a:gd name="T18" fmla="*/ 17 w 95"/>
                <a:gd name="T19" fmla="*/ 10 h 156"/>
                <a:gd name="T20" fmla="*/ 14 w 95"/>
                <a:gd name="T21" fmla="*/ 14 h 156"/>
                <a:gd name="T22" fmla="*/ 14 w 95"/>
                <a:gd name="T23" fmla="*/ 14 h 156"/>
                <a:gd name="T24" fmla="*/ 21 w 95"/>
                <a:gd name="T25" fmla="*/ 21 h 156"/>
                <a:gd name="T26" fmla="*/ 7 w 95"/>
                <a:gd name="T27" fmla="*/ 34 h 156"/>
                <a:gd name="T28" fmla="*/ 1 w 95"/>
                <a:gd name="T29" fmla="*/ 31 h 156"/>
                <a:gd name="T30" fmla="*/ 0 w 95"/>
                <a:gd name="T31" fmla="*/ 30 h 156"/>
                <a:gd name="T32" fmla="*/ 1 w 95"/>
                <a:gd name="T33" fmla="*/ 28 h 156"/>
                <a:gd name="T34" fmla="*/ 4 w 95"/>
                <a:gd name="T35" fmla="*/ 28 h 156"/>
                <a:gd name="T36" fmla="*/ 9 w 95"/>
                <a:gd name="T37" fmla="*/ 30 h 156"/>
                <a:gd name="T38" fmla="*/ 16 w 95"/>
                <a:gd name="T39" fmla="*/ 22 h 156"/>
                <a:gd name="T40" fmla="*/ 9 w 95"/>
                <a:gd name="T41" fmla="*/ 16 h 156"/>
                <a:gd name="T42" fmla="*/ 6 w 95"/>
                <a:gd name="T43" fmla="*/ 17 h 156"/>
                <a:gd name="T44" fmla="*/ 6 w 95"/>
                <a:gd name="T45" fmla="*/ 16 h 156"/>
                <a:gd name="T46" fmla="*/ 14 w 95"/>
                <a:gd name="T47" fmla="*/ 8 h 156"/>
                <a:gd name="T48" fmla="*/ 9 w 95"/>
                <a:gd name="T49" fmla="*/ 3 h 156"/>
                <a:gd name="T50" fmla="*/ 2 w 95"/>
                <a:gd name="T51" fmla="*/ 7 h 156"/>
                <a:gd name="T52" fmla="*/ 1 w 95"/>
                <a:gd name="T53" fmla="*/ 5 h 156"/>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5" h="156">
                  <a:moveTo>
                    <a:pt x="5" y="25"/>
                  </a:moveTo>
                  <a:lnTo>
                    <a:pt x="5" y="25"/>
                  </a:lnTo>
                  <a:cubicBezTo>
                    <a:pt x="16" y="10"/>
                    <a:pt x="16" y="10"/>
                    <a:pt x="16" y="10"/>
                  </a:cubicBezTo>
                  <a:cubicBezTo>
                    <a:pt x="26" y="5"/>
                    <a:pt x="36" y="0"/>
                    <a:pt x="46" y="0"/>
                  </a:cubicBezTo>
                  <a:cubicBezTo>
                    <a:pt x="68" y="0"/>
                    <a:pt x="83" y="10"/>
                    <a:pt x="83" y="31"/>
                  </a:cubicBezTo>
                  <a:cubicBezTo>
                    <a:pt x="83" y="36"/>
                    <a:pt x="83" y="41"/>
                    <a:pt x="78" y="46"/>
                  </a:cubicBezTo>
                  <a:cubicBezTo>
                    <a:pt x="73" y="51"/>
                    <a:pt x="68" y="56"/>
                    <a:pt x="63" y="62"/>
                  </a:cubicBezTo>
                  <a:cubicBezTo>
                    <a:pt x="83" y="67"/>
                    <a:pt x="94" y="83"/>
                    <a:pt x="94" y="98"/>
                  </a:cubicBezTo>
                  <a:cubicBezTo>
                    <a:pt x="94" y="134"/>
                    <a:pt x="46" y="155"/>
                    <a:pt x="31" y="155"/>
                  </a:cubicBezTo>
                  <a:cubicBezTo>
                    <a:pt x="21" y="155"/>
                    <a:pt x="10" y="150"/>
                    <a:pt x="5" y="144"/>
                  </a:cubicBezTo>
                  <a:lnTo>
                    <a:pt x="0" y="139"/>
                  </a:lnTo>
                  <a:cubicBezTo>
                    <a:pt x="0" y="134"/>
                    <a:pt x="5" y="129"/>
                    <a:pt x="5" y="129"/>
                  </a:cubicBezTo>
                  <a:cubicBezTo>
                    <a:pt x="10" y="129"/>
                    <a:pt x="10" y="129"/>
                    <a:pt x="16" y="129"/>
                  </a:cubicBezTo>
                  <a:cubicBezTo>
                    <a:pt x="21" y="134"/>
                    <a:pt x="31" y="139"/>
                    <a:pt x="41" y="139"/>
                  </a:cubicBezTo>
                  <a:cubicBezTo>
                    <a:pt x="63" y="139"/>
                    <a:pt x="73" y="129"/>
                    <a:pt x="73" y="103"/>
                  </a:cubicBezTo>
                  <a:cubicBezTo>
                    <a:pt x="73" y="83"/>
                    <a:pt x="58" y="73"/>
                    <a:pt x="41" y="73"/>
                  </a:cubicBezTo>
                  <a:cubicBezTo>
                    <a:pt x="36" y="73"/>
                    <a:pt x="31" y="78"/>
                    <a:pt x="26" y="78"/>
                  </a:cubicBezTo>
                  <a:cubicBezTo>
                    <a:pt x="26" y="73"/>
                    <a:pt x="26" y="73"/>
                    <a:pt x="26" y="73"/>
                  </a:cubicBezTo>
                  <a:cubicBezTo>
                    <a:pt x="46" y="62"/>
                    <a:pt x="63" y="51"/>
                    <a:pt x="63" y="36"/>
                  </a:cubicBezTo>
                  <a:cubicBezTo>
                    <a:pt x="63" y="20"/>
                    <a:pt x="52" y="15"/>
                    <a:pt x="41" y="15"/>
                  </a:cubicBezTo>
                  <a:cubicBezTo>
                    <a:pt x="26" y="15"/>
                    <a:pt x="16" y="25"/>
                    <a:pt x="10" y="31"/>
                  </a:cubicBezTo>
                  <a:lnTo>
                    <a:pt x="5" y="25"/>
                  </a:lnTo>
                </a:path>
              </a:pathLst>
            </a:custGeom>
            <a:solidFill>
              <a:schemeClr val="tx2"/>
            </a:solidFill>
            <a:ln>
              <a:noFill/>
            </a:ln>
            <a:effectLst/>
            <a:extLst/>
          </p:spPr>
          <p:txBody>
            <a:bodyPr wrap="none" anchor="ctr"/>
            <a:lstStyle/>
            <a:p>
              <a:endParaRPr lang="en-US" dirty="0">
                <a:latin typeface="Calibri Light"/>
              </a:endParaRPr>
            </a:p>
          </p:txBody>
        </p:sp>
        <p:sp>
          <p:nvSpPr>
            <p:cNvPr id="260" name="Freeform 471"/>
            <p:cNvSpPr>
              <a:spLocks noChangeArrowheads="1"/>
            </p:cNvSpPr>
            <p:nvPr/>
          </p:nvSpPr>
          <p:spPr bwMode="auto">
            <a:xfrm>
              <a:off x="4007261"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1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1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4"/>
                    <a:pt x="0" y="144"/>
                    <a:pt x="0" y="144"/>
                  </a:cubicBezTo>
                  <a:cubicBezTo>
                    <a:pt x="20" y="144"/>
                    <a:pt x="20" y="139"/>
                    <a:pt x="20" y="124"/>
                  </a:cubicBezTo>
                  <a:cubicBezTo>
                    <a:pt x="20" y="31"/>
                    <a:pt x="20" y="31"/>
                    <a:pt x="20" y="31"/>
                  </a:cubicBezTo>
                  <a:cubicBezTo>
                    <a:pt x="20" y="20"/>
                    <a:pt x="20" y="15"/>
                    <a:pt x="10" y="15"/>
                  </a:cubicBezTo>
                  <a:cubicBezTo>
                    <a:pt x="0" y="15"/>
                    <a:pt x="0" y="15"/>
                    <a:pt x="0" y="15"/>
                  </a:cubicBezTo>
                  <a:cubicBezTo>
                    <a:pt x="0" y="10"/>
                    <a:pt x="0" y="10"/>
                    <a:pt x="0" y="10"/>
                  </a:cubicBezTo>
                  <a:cubicBezTo>
                    <a:pt x="15" y="10"/>
                    <a:pt x="31" y="5"/>
                    <a:pt x="41" y="0"/>
                  </a:cubicBezTo>
                  <a:cubicBezTo>
                    <a:pt x="41" y="124"/>
                    <a:pt x="41" y="124"/>
                    <a:pt x="41" y="124"/>
                  </a:cubicBezTo>
                  <a:cubicBezTo>
                    <a:pt x="41" y="139"/>
                    <a:pt x="46" y="144"/>
                    <a:pt x="67" y="144"/>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261" name="Freeform 472"/>
            <p:cNvSpPr>
              <a:spLocks noChangeArrowheads="1"/>
            </p:cNvSpPr>
            <p:nvPr/>
          </p:nvSpPr>
          <p:spPr bwMode="auto">
            <a:xfrm>
              <a:off x="4174400" y="7872611"/>
              <a:ext cx="183056"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8 0 0"/>
                <a:gd name="G24" fmla="+- 108 0 0"/>
                <a:gd name="G25" fmla="+- 108 0 0"/>
                <a:gd name="G26" fmla="+- 103 0 0"/>
                <a:gd name="G27" fmla="+- 103 0 0"/>
                <a:gd name="G28" fmla="+- 103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10"/>
                <a:gd name="T1" fmla="*/ 24 h 151"/>
                <a:gd name="T2" fmla="*/ 18 w 110"/>
                <a:gd name="T3" fmla="*/ 24 h 151"/>
                <a:gd name="T4" fmla="*/ 18 w 110"/>
                <a:gd name="T5" fmla="*/ 27 h 151"/>
                <a:gd name="T6" fmla="*/ 23 w 110"/>
                <a:gd name="T7" fmla="*/ 31 h 151"/>
                <a:gd name="T8" fmla="*/ 23 w 110"/>
                <a:gd name="T9" fmla="*/ 33 h 151"/>
                <a:gd name="T10" fmla="*/ 9 w 110"/>
                <a:gd name="T11" fmla="*/ 33 h 151"/>
                <a:gd name="T12" fmla="*/ 9 w 110"/>
                <a:gd name="T13" fmla="*/ 31 h 151"/>
                <a:gd name="T14" fmla="*/ 14 w 110"/>
                <a:gd name="T15" fmla="*/ 27 h 151"/>
                <a:gd name="T16" fmla="*/ 14 w 110"/>
                <a:gd name="T17" fmla="*/ 24 h 151"/>
                <a:gd name="T18" fmla="*/ 0 w 110"/>
                <a:gd name="T19" fmla="*/ 24 h 151"/>
                <a:gd name="T20" fmla="*/ 0 w 110"/>
                <a:gd name="T21" fmla="*/ 23 h 151"/>
                <a:gd name="T22" fmla="*/ 16 w 110"/>
                <a:gd name="T23" fmla="*/ 0 h 151"/>
                <a:gd name="T24" fmla="*/ 18 w 110"/>
                <a:gd name="T25" fmla="*/ 0 h 151"/>
                <a:gd name="T26" fmla="*/ 18 w 110"/>
                <a:gd name="T27" fmla="*/ 21 h 151"/>
                <a:gd name="T28" fmla="*/ 24 w 110"/>
                <a:gd name="T29" fmla="*/ 21 h 151"/>
                <a:gd name="T30" fmla="*/ 24 w 110"/>
                <a:gd name="T31" fmla="*/ 24 h 151"/>
                <a:gd name="T32" fmla="*/ 18 w 110"/>
                <a:gd name="T33" fmla="*/ 24 h 151"/>
                <a:gd name="T34" fmla="*/ 14 w 110"/>
                <a:gd name="T35" fmla="*/ 5 h 151"/>
                <a:gd name="T36" fmla="*/ 14 w 110"/>
                <a:gd name="T37" fmla="*/ 5 h 151"/>
                <a:gd name="T38" fmla="*/ 14 w 110"/>
                <a:gd name="T39" fmla="*/ 5 h 151"/>
                <a:gd name="T40" fmla="*/ 3 w 110"/>
                <a:gd name="T41" fmla="*/ 21 h 151"/>
                <a:gd name="T42" fmla="*/ 14 w 110"/>
                <a:gd name="T43" fmla="*/ 21 h 151"/>
                <a:gd name="T44" fmla="*/ 14 w 110"/>
                <a:gd name="T45"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1">
                  <a:moveTo>
                    <a:pt x="83" y="108"/>
                  </a:moveTo>
                  <a:lnTo>
                    <a:pt x="83" y="108"/>
                  </a:lnTo>
                  <a:cubicBezTo>
                    <a:pt x="83" y="124"/>
                    <a:pt x="83" y="124"/>
                    <a:pt x="83" y="124"/>
                  </a:cubicBezTo>
                  <a:cubicBezTo>
                    <a:pt x="83" y="144"/>
                    <a:pt x="83" y="144"/>
                    <a:pt x="104" y="144"/>
                  </a:cubicBezTo>
                  <a:cubicBezTo>
                    <a:pt x="104" y="150"/>
                    <a:pt x="104" y="150"/>
                    <a:pt x="104" y="150"/>
                  </a:cubicBezTo>
                  <a:cubicBezTo>
                    <a:pt x="41" y="150"/>
                    <a:pt x="41" y="150"/>
                    <a:pt x="41" y="150"/>
                  </a:cubicBezTo>
                  <a:cubicBezTo>
                    <a:pt x="41" y="144"/>
                    <a:pt x="41" y="144"/>
                    <a:pt x="41" y="144"/>
                  </a:cubicBezTo>
                  <a:cubicBezTo>
                    <a:pt x="62" y="144"/>
                    <a:pt x="62" y="139"/>
                    <a:pt x="62" y="124"/>
                  </a:cubicBezTo>
                  <a:cubicBezTo>
                    <a:pt x="62" y="108"/>
                    <a:pt x="62" y="108"/>
                    <a:pt x="62" y="108"/>
                  </a:cubicBezTo>
                  <a:cubicBezTo>
                    <a:pt x="0" y="108"/>
                    <a:pt x="0" y="108"/>
                    <a:pt x="0" y="108"/>
                  </a:cubicBezTo>
                  <a:cubicBezTo>
                    <a:pt x="0" y="103"/>
                    <a:pt x="0" y="103"/>
                    <a:pt x="0" y="103"/>
                  </a:cubicBezTo>
                  <a:cubicBezTo>
                    <a:pt x="26" y="67"/>
                    <a:pt x="46" y="31"/>
                    <a:pt x="72" y="0"/>
                  </a:cubicBezTo>
                  <a:cubicBezTo>
                    <a:pt x="83" y="0"/>
                    <a:pt x="83" y="0"/>
                    <a:pt x="83" y="0"/>
                  </a:cubicBezTo>
                  <a:cubicBezTo>
                    <a:pt x="83" y="98"/>
                    <a:pt x="83" y="98"/>
                    <a:pt x="83" y="98"/>
                  </a:cubicBezTo>
                  <a:cubicBezTo>
                    <a:pt x="109" y="98"/>
                    <a:pt x="109" y="98"/>
                    <a:pt x="109" y="98"/>
                  </a:cubicBezTo>
                  <a:cubicBezTo>
                    <a:pt x="109" y="108"/>
                    <a:pt x="109" y="108"/>
                    <a:pt x="109" y="108"/>
                  </a:cubicBezTo>
                  <a:lnTo>
                    <a:pt x="83" y="108"/>
                  </a:lnTo>
                  <a:close/>
                  <a:moveTo>
                    <a:pt x="62" y="25"/>
                  </a:moveTo>
                  <a:lnTo>
                    <a:pt x="62" y="25"/>
                  </a:lnTo>
                  <a:cubicBezTo>
                    <a:pt x="46" y="46"/>
                    <a:pt x="31" y="73"/>
                    <a:pt x="16" y="98"/>
                  </a:cubicBezTo>
                  <a:cubicBezTo>
                    <a:pt x="62" y="98"/>
                    <a:pt x="62" y="98"/>
                    <a:pt x="62" y="98"/>
                  </a:cubicBezTo>
                  <a:lnTo>
                    <a:pt x="62" y="25"/>
                  </a:lnTo>
                  <a:close/>
                </a:path>
              </a:pathLst>
            </a:custGeom>
            <a:solidFill>
              <a:schemeClr val="tx2"/>
            </a:solidFill>
            <a:ln>
              <a:noFill/>
            </a:ln>
            <a:effectLst/>
            <a:extLst/>
          </p:spPr>
          <p:txBody>
            <a:bodyPr wrap="none" anchor="ctr"/>
            <a:lstStyle/>
            <a:p>
              <a:endParaRPr lang="en-US" dirty="0">
                <a:latin typeface="Calibri Light"/>
              </a:endParaRPr>
            </a:p>
          </p:txBody>
        </p:sp>
        <p:sp>
          <p:nvSpPr>
            <p:cNvPr id="262" name="Freeform 473"/>
            <p:cNvSpPr>
              <a:spLocks noChangeArrowheads="1"/>
            </p:cNvSpPr>
            <p:nvPr/>
          </p:nvSpPr>
          <p:spPr bwMode="auto">
            <a:xfrm>
              <a:off x="4834994"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1 h 151"/>
                <a:gd name="T8" fmla="*/ 5 w 68"/>
                <a:gd name="T9" fmla="*/ 27 h 151"/>
                <a:gd name="T10" fmla="*/ 5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1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4"/>
                    <a:pt x="0" y="144"/>
                    <a:pt x="0" y="144"/>
                  </a:cubicBezTo>
                  <a:cubicBezTo>
                    <a:pt x="21" y="144"/>
                    <a:pt x="26" y="139"/>
                    <a:pt x="26" y="124"/>
                  </a:cubicBezTo>
                  <a:cubicBezTo>
                    <a:pt x="26" y="31"/>
                    <a:pt x="26" y="31"/>
                    <a:pt x="26" y="31"/>
                  </a:cubicBezTo>
                  <a:cubicBezTo>
                    <a:pt x="26" y="20"/>
                    <a:pt x="21" y="15"/>
                    <a:pt x="10" y="15"/>
                  </a:cubicBezTo>
                  <a:cubicBezTo>
                    <a:pt x="0" y="15"/>
                    <a:pt x="0" y="15"/>
                    <a:pt x="0" y="15"/>
                  </a:cubicBezTo>
                  <a:cubicBezTo>
                    <a:pt x="0" y="10"/>
                    <a:pt x="0" y="10"/>
                    <a:pt x="0" y="10"/>
                  </a:cubicBezTo>
                  <a:cubicBezTo>
                    <a:pt x="16" y="10"/>
                    <a:pt x="31" y="5"/>
                    <a:pt x="41" y="0"/>
                  </a:cubicBezTo>
                  <a:cubicBezTo>
                    <a:pt x="41" y="124"/>
                    <a:pt x="41" y="124"/>
                    <a:pt x="41" y="124"/>
                  </a:cubicBezTo>
                  <a:cubicBezTo>
                    <a:pt x="41" y="139"/>
                    <a:pt x="46" y="144"/>
                    <a:pt x="67" y="144"/>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263" name="Freeform 474"/>
            <p:cNvSpPr>
              <a:spLocks noChangeArrowheads="1"/>
            </p:cNvSpPr>
            <p:nvPr/>
          </p:nvSpPr>
          <p:spPr bwMode="auto">
            <a:xfrm>
              <a:off x="5018050" y="7872611"/>
              <a:ext cx="143261"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50 0 0"/>
                <a:gd name="G16" fmla="+- 144 0 0"/>
                <a:gd name="G17" fmla="+- 139 0 0"/>
                <a:gd name="G18" fmla="+- 134 0 0"/>
                <a:gd name="G19" fmla="+- 134 0 0"/>
                <a:gd name="G20" fmla="+- 129 0 0"/>
                <a:gd name="G21" fmla="+- 129 0 0"/>
                <a:gd name="G22" fmla="+- 129 0 0"/>
                <a:gd name="G23" fmla="*/ 1 0 0"/>
                <a:gd name="T0" fmla="*/ 129 256 1"/>
                <a:gd name="T1" fmla="*/ 0 256 1"/>
                <a:gd name="G24" fmla="+- 0 T0 T1"/>
                <a:gd name="G25" fmla="cos G23 G24"/>
                <a:gd name="G26" fmla="*/ 1 0 0"/>
                <a:gd name="G27" fmla="+- 1 0 0"/>
                <a:gd name="G28" fmla="+- 1 0 0"/>
                <a:gd name="G29" fmla="+- 1 0 0"/>
                <a:gd name="G30" fmla="+- 1 0 0"/>
                <a:gd name="G31" fmla="+- 1 0 0"/>
                <a:gd name="G32" fmla="+- 1 0 0"/>
                <a:gd name="G33" fmla="+- 1 0 0"/>
                <a:gd name="G34" fmla="+- 1 0 0"/>
                <a:gd name="G35" fmla="+- 1 0 0"/>
                <a:gd name="G36" fmla="*/ 1 0 0"/>
                <a:gd name="T2" fmla="*/ 73 256 1"/>
                <a:gd name="T3" fmla="*/ 0 256 1"/>
                <a:gd name="G37" fmla="+- 0 T2 T3"/>
                <a:gd name="G38" fmla="cos G36 G37"/>
                <a:gd name="G39" fmla="+- 78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T4" fmla="*/ 3 w 89"/>
                <a:gd name="T5" fmla="*/ 14 h 156"/>
                <a:gd name="T6" fmla="*/ 3 w 89"/>
                <a:gd name="T7" fmla="*/ 14 h 156"/>
                <a:gd name="T8" fmla="*/ 9 w 89"/>
                <a:gd name="T9" fmla="*/ 12 h 156"/>
                <a:gd name="T10" fmla="*/ 19 w 89"/>
                <a:gd name="T11" fmla="*/ 21 h 156"/>
                <a:gd name="T12" fmla="*/ 14 w 89"/>
                <a:gd name="T13" fmla="*/ 30 h 156"/>
                <a:gd name="T14" fmla="*/ 5 w 89"/>
                <a:gd name="T15" fmla="*/ 34 h 156"/>
                <a:gd name="T16" fmla="*/ 0 w 89"/>
                <a:gd name="T17" fmla="*/ 31 h 156"/>
                <a:gd name="T18" fmla="*/ 0 w 89"/>
                <a:gd name="T19" fmla="*/ 30 h 156"/>
                <a:gd name="T20" fmla="*/ 1 w 89"/>
                <a:gd name="T21" fmla="*/ 28 h 156"/>
                <a:gd name="T22" fmla="*/ 2 w 89"/>
                <a:gd name="T23" fmla="*/ 28 h 156"/>
                <a:gd name="T24" fmla="*/ 9 w 89"/>
                <a:gd name="T25" fmla="*/ 31 h 156"/>
                <a:gd name="T26" fmla="*/ 15 w 89"/>
                <a:gd name="T27" fmla="*/ 24 h 156"/>
                <a:gd name="T28" fmla="*/ 6 w 89"/>
                <a:gd name="T29" fmla="*/ 16 h 156"/>
                <a:gd name="T30" fmla="*/ 1 w 89"/>
                <a:gd name="T31" fmla="*/ 17 h 156"/>
                <a:gd name="T32" fmla="*/ 3 w 89"/>
                <a:gd name="T33" fmla="*/ 0 h 156"/>
                <a:gd name="T34" fmla="*/ 18 w 89"/>
                <a:gd name="T35" fmla="*/ 0 h 156"/>
                <a:gd name="T36" fmla="*/ 19 w 89"/>
                <a:gd name="T37" fmla="*/ 1 h 156"/>
                <a:gd name="T38" fmla="*/ 17 w 89"/>
                <a:gd name="T39" fmla="*/ 4 h 156"/>
                <a:gd name="T40" fmla="*/ 4 w 89"/>
                <a:gd name="T41" fmla="*/ 4 h 156"/>
                <a:gd name="T42" fmla="*/ 3 w 89"/>
                <a:gd name="T43" fmla="*/ 14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9" h="156">
                  <a:moveTo>
                    <a:pt x="15" y="62"/>
                  </a:moveTo>
                  <a:lnTo>
                    <a:pt x="15" y="62"/>
                  </a:lnTo>
                  <a:cubicBezTo>
                    <a:pt x="25" y="62"/>
                    <a:pt x="36" y="56"/>
                    <a:pt x="41" y="56"/>
                  </a:cubicBezTo>
                  <a:cubicBezTo>
                    <a:pt x="72" y="56"/>
                    <a:pt x="88" y="78"/>
                    <a:pt x="88" y="98"/>
                  </a:cubicBezTo>
                  <a:cubicBezTo>
                    <a:pt x="88" y="114"/>
                    <a:pt x="83" y="124"/>
                    <a:pt x="66" y="139"/>
                  </a:cubicBezTo>
                  <a:cubicBezTo>
                    <a:pt x="56" y="150"/>
                    <a:pt x="41" y="155"/>
                    <a:pt x="25" y="155"/>
                  </a:cubicBezTo>
                  <a:cubicBezTo>
                    <a:pt x="15" y="155"/>
                    <a:pt x="5" y="150"/>
                    <a:pt x="0" y="144"/>
                  </a:cubicBezTo>
                  <a:lnTo>
                    <a:pt x="0" y="139"/>
                  </a:lnTo>
                  <a:cubicBezTo>
                    <a:pt x="0" y="134"/>
                    <a:pt x="0" y="134"/>
                    <a:pt x="5" y="129"/>
                  </a:cubicBezTo>
                  <a:cubicBezTo>
                    <a:pt x="5" y="129"/>
                    <a:pt x="5" y="129"/>
                    <a:pt x="10" y="129"/>
                  </a:cubicBezTo>
                  <a:cubicBezTo>
                    <a:pt x="15" y="134"/>
                    <a:pt x="25" y="144"/>
                    <a:pt x="41" y="144"/>
                  </a:cubicBezTo>
                  <a:cubicBezTo>
                    <a:pt x="61" y="144"/>
                    <a:pt x="72" y="124"/>
                    <a:pt x="72" y="108"/>
                  </a:cubicBezTo>
                  <a:cubicBezTo>
                    <a:pt x="72" y="88"/>
                    <a:pt x="56" y="73"/>
                    <a:pt x="30" y="73"/>
                  </a:cubicBezTo>
                  <a:cubicBezTo>
                    <a:pt x="20" y="73"/>
                    <a:pt x="10" y="73"/>
                    <a:pt x="5" y="78"/>
                  </a:cubicBezTo>
                  <a:cubicBezTo>
                    <a:pt x="15" y="0"/>
                    <a:pt x="15" y="0"/>
                    <a:pt x="15" y="0"/>
                  </a:cubicBezTo>
                  <a:cubicBezTo>
                    <a:pt x="83" y="0"/>
                    <a:pt x="83" y="0"/>
                    <a:pt x="83" y="0"/>
                  </a:cubicBezTo>
                  <a:cubicBezTo>
                    <a:pt x="88" y="5"/>
                    <a:pt x="88" y="5"/>
                    <a:pt x="88" y="5"/>
                  </a:cubicBezTo>
                  <a:cubicBezTo>
                    <a:pt x="78" y="20"/>
                    <a:pt x="78" y="20"/>
                    <a:pt x="78" y="20"/>
                  </a:cubicBezTo>
                  <a:cubicBezTo>
                    <a:pt x="20" y="20"/>
                    <a:pt x="20" y="20"/>
                    <a:pt x="20" y="20"/>
                  </a:cubicBezTo>
                  <a:lnTo>
                    <a:pt x="15" y="62"/>
                  </a:lnTo>
                </a:path>
              </a:pathLst>
            </a:custGeom>
            <a:solidFill>
              <a:schemeClr val="tx2"/>
            </a:solidFill>
            <a:ln>
              <a:noFill/>
            </a:ln>
            <a:effectLst/>
            <a:extLst/>
          </p:spPr>
          <p:txBody>
            <a:bodyPr wrap="none" anchor="ctr"/>
            <a:lstStyle/>
            <a:p>
              <a:endParaRPr lang="en-US" dirty="0">
                <a:latin typeface="Calibri Light"/>
              </a:endParaRPr>
            </a:p>
          </p:txBody>
        </p:sp>
        <p:sp>
          <p:nvSpPr>
            <p:cNvPr id="264" name="Freeform 475"/>
            <p:cNvSpPr>
              <a:spLocks noChangeArrowheads="1"/>
            </p:cNvSpPr>
            <p:nvPr/>
          </p:nvSpPr>
          <p:spPr bwMode="auto">
            <a:xfrm>
              <a:off x="5654769" y="7872611"/>
              <a:ext cx="111425"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1 h 151"/>
                <a:gd name="T6" fmla="*/ 6 w 69"/>
                <a:gd name="T7" fmla="*/ 27 h 151"/>
                <a:gd name="T8" fmla="*/ 6 w 69"/>
                <a:gd name="T9" fmla="*/ 7 h 151"/>
                <a:gd name="T10" fmla="*/ 3 w 69"/>
                <a:gd name="T11" fmla="*/ 3 h 151"/>
                <a:gd name="T12" fmla="*/ 0 w 69"/>
                <a:gd name="T13" fmla="*/ 3 h 151"/>
                <a:gd name="T14" fmla="*/ 0 w 69"/>
                <a:gd name="T15" fmla="*/ 2 h 151"/>
                <a:gd name="T16" fmla="*/ 9 w 69"/>
                <a:gd name="T17" fmla="*/ 0 h 151"/>
                <a:gd name="T18" fmla="*/ 9 w 69"/>
                <a:gd name="T19" fmla="*/ 27 h 151"/>
                <a:gd name="T20" fmla="*/ 15 w 69"/>
                <a:gd name="T21" fmla="*/ 31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4"/>
                    <a:pt x="0" y="144"/>
                    <a:pt x="0" y="144"/>
                  </a:cubicBezTo>
                  <a:cubicBezTo>
                    <a:pt x="22" y="144"/>
                    <a:pt x="27" y="139"/>
                    <a:pt x="27" y="124"/>
                  </a:cubicBezTo>
                  <a:cubicBezTo>
                    <a:pt x="27" y="31"/>
                    <a:pt x="27" y="31"/>
                    <a:pt x="27" y="31"/>
                  </a:cubicBezTo>
                  <a:cubicBezTo>
                    <a:pt x="27" y="20"/>
                    <a:pt x="27" y="15"/>
                    <a:pt x="12" y="15"/>
                  </a:cubicBezTo>
                  <a:cubicBezTo>
                    <a:pt x="0" y="15"/>
                    <a:pt x="0" y="15"/>
                    <a:pt x="0" y="15"/>
                  </a:cubicBezTo>
                  <a:cubicBezTo>
                    <a:pt x="0" y="10"/>
                    <a:pt x="0" y="10"/>
                    <a:pt x="0" y="10"/>
                  </a:cubicBezTo>
                  <a:cubicBezTo>
                    <a:pt x="17" y="10"/>
                    <a:pt x="32" y="5"/>
                    <a:pt x="42" y="0"/>
                  </a:cubicBezTo>
                  <a:cubicBezTo>
                    <a:pt x="42" y="124"/>
                    <a:pt x="42" y="124"/>
                    <a:pt x="42" y="124"/>
                  </a:cubicBezTo>
                  <a:cubicBezTo>
                    <a:pt x="42" y="139"/>
                    <a:pt x="47" y="144"/>
                    <a:pt x="68" y="144"/>
                  </a:cubicBezTo>
                  <a:cubicBezTo>
                    <a:pt x="68" y="150"/>
                    <a:pt x="68" y="150"/>
                    <a:pt x="68"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265" name="Freeform 476"/>
            <p:cNvSpPr>
              <a:spLocks noChangeArrowheads="1"/>
            </p:cNvSpPr>
            <p:nvPr/>
          </p:nvSpPr>
          <p:spPr bwMode="auto">
            <a:xfrm>
              <a:off x="5837825" y="7872611"/>
              <a:ext cx="15918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29 0 0"/>
                <a:gd name="G13" fmla="+- 93 0 0"/>
                <a:gd name="G14" fmla="+- 4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4 h 156"/>
                <a:gd name="T2" fmla="*/ 9 w 99"/>
                <a:gd name="T3" fmla="*/ 14 h 156"/>
                <a:gd name="T4" fmla="*/ 12 w 99"/>
                <a:gd name="T5" fmla="*/ 12 h 156"/>
                <a:gd name="T6" fmla="*/ 21 w 99"/>
                <a:gd name="T7" fmla="*/ 22 h 156"/>
                <a:gd name="T8" fmla="*/ 11 w 99"/>
                <a:gd name="T9" fmla="*/ 34 h 156"/>
                <a:gd name="T10" fmla="*/ 0 w 99"/>
                <a:gd name="T11" fmla="*/ 20 h 156"/>
                <a:gd name="T12" fmla="*/ 13 w 99"/>
                <a:gd name="T13" fmla="*/ 1 h 156"/>
                <a:gd name="T14" fmla="*/ 20 w 99"/>
                <a:gd name="T15" fmla="*/ 0 h 156"/>
                <a:gd name="T16" fmla="*/ 21 w 99"/>
                <a:gd name="T17" fmla="*/ 1 h 156"/>
                <a:gd name="T18" fmla="*/ 14 w 99"/>
                <a:gd name="T19" fmla="*/ 3 h 156"/>
                <a:gd name="T20" fmla="*/ 5 w 99"/>
                <a:gd name="T21" fmla="*/ 15 h 156"/>
                <a:gd name="T22" fmla="*/ 9 w 99"/>
                <a:gd name="T23" fmla="*/ 14 h 156"/>
                <a:gd name="T24" fmla="*/ 5 w 99"/>
                <a:gd name="T25" fmla="*/ 17 h 156"/>
                <a:gd name="T26" fmla="*/ 5 w 99"/>
                <a:gd name="T27" fmla="*/ 17 h 156"/>
                <a:gd name="T28" fmla="*/ 4 w 99"/>
                <a:gd name="T29" fmla="*/ 20 h 156"/>
                <a:gd name="T30" fmla="*/ 12 w 99"/>
                <a:gd name="T31" fmla="*/ 31 h 156"/>
                <a:gd name="T32" fmla="*/ 16 w 99"/>
                <a:gd name="T33" fmla="*/ 24 h 156"/>
                <a:gd name="T34" fmla="*/ 10 w 99"/>
                <a:gd name="T35" fmla="*/ 16 h 156"/>
                <a:gd name="T36" fmla="*/ 5 w 99"/>
                <a:gd name="T37"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41" y="62"/>
                  </a:moveTo>
                  <a:lnTo>
                    <a:pt x="41" y="62"/>
                  </a:lnTo>
                  <a:cubicBezTo>
                    <a:pt x="46" y="56"/>
                    <a:pt x="51" y="56"/>
                    <a:pt x="56" y="56"/>
                  </a:cubicBezTo>
                  <a:cubicBezTo>
                    <a:pt x="82" y="56"/>
                    <a:pt x="98" y="78"/>
                    <a:pt x="98" y="103"/>
                  </a:cubicBezTo>
                  <a:cubicBezTo>
                    <a:pt x="98" y="129"/>
                    <a:pt x="77" y="155"/>
                    <a:pt x="51" y="155"/>
                  </a:cubicBezTo>
                  <a:cubicBezTo>
                    <a:pt x="20" y="155"/>
                    <a:pt x="0" y="129"/>
                    <a:pt x="0" y="93"/>
                  </a:cubicBezTo>
                  <a:cubicBezTo>
                    <a:pt x="0" y="41"/>
                    <a:pt x="36" y="15"/>
                    <a:pt x="61" y="5"/>
                  </a:cubicBezTo>
                  <a:cubicBezTo>
                    <a:pt x="72" y="0"/>
                    <a:pt x="82" y="0"/>
                    <a:pt x="92" y="0"/>
                  </a:cubicBezTo>
                  <a:cubicBezTo>
                    <a:pt x="98" y="5"/>
                    <a:pt x="98" y="5"/>
                    <a:pt x="98" y="5"/>
                  </a:cubicBezTo>
                  <a:cubicBezTo>
                    <a:pt x="87" y="5"/>
                    <a:pt x="77" y="10"/>
                    <a:pt x="66" y="15"/>
                  </a:cubicBezTo>
                  <a:cubicBezTo>
                    <a:pt x="56" y="20"/>
                    <a:pt x="30" y="36"/>
                    <a:pt x="25" y="67"/>
                  </a:cubicBezTo>
                  <a:lnTo>
                    <a:pt x="41" y="62"/>
                  </a:lnTo>
                  <a:close/>
                  <a:moveTo>
                    <a:pt x="25" y="78"/>
                  </a:moveTo>
                  <a:lnTo>
                    <a:pt x="25" y="78"/>
                  </a:lnTo>
                  <a:cubicBezTo>
                    <a:pt x="20" y="83"/>
                    <a:pt x="20" y="88"/>
                    <a:pt x="20" y="93"/>
                  </a:cubicBezTo>
                  <a:cubicBezTo>
                    <a:pt x="20" y="124"/>
                    <a:pt x="36" y="144"/>
                    <a:pt x="56" y="144"/>
                  </a:cubicBezTo>
                  <a:cubicBezTo>
                    <a:pt x="72" y="144"/>
                    <a:pt x="77" y="124"/>
                    <a:pt x="77" y="108"/>
                  </a:cubicBezTo>
                  <a:cubicBezTo>
                    <a:pt x="77" y="88"/>
                    <a:pt x="66" y="73"/>
                    <a:pt x="46" y="73"/>
                  </a:cubicBezTo>
                  <a:cubicBezTo>
                    <a:pt x="36" y="73"/>
                    <a:pt x="30" y="73"/>
                    <a:pt x="25"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66" name="Freeform 477"/>
            <p:cNvSpPr>
              <a:spLocks noChangeArrowheads="1"/>
            </p:cNvSpPr>
            <p:nvPr/>
          </p:nvSpPr>
          <p:spPr bwMode="auto">
            <a:xfrm>
              <a:off x="6482502"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1 h 151"/>
                <a:gd name="T6" fmla="*/ 5 w 68"/>
                <a:gd name="T7" fmla="*/ 27 h 151"/>
                <a:gd name="T8" fmla="*/ 5 w 68"/>
                <a:gd name="T9" fmla="*/ 7 h 151"/>
                <a:gd name="T10" fmla="*/ 3 w 68"/>
                <a:gd name="T11" fmla="*/ 3 h 151"/>
                <a:gd name="T12" fmla="*/ 0 w 68"/>
                <a:gd name="T13" fmla="*/ 3 h 151"/>
                <a:gd name="T14" fmla="*/ 0 w 68"/>
                <a:gd name="T15" fmla="*/ 2 h 151"/>
                <a:gd name="T16" fmla="*/ 10 w 68"/>
                <a:gd name="T17" fmla="*/ 0 h 151"/>
                <a:gd name="T18" fmla="*/ 10 w 68"/>
                <a:gd name="T19" fmla="*/ 27 h 151"/>
                <a:gd name="T20" fmla="*/ 14 w 68"/>
                <a:gd name="T21" fmla="*/ 31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4"/>
                    <a:pt x="0" y="144"/>
                    <a:pt x="0" y="144"/>
                  </a:cubicBezTo>
                  <a:cubicBezTo>
                    <a:pt x="26" y="144"/>
                    <a:pt x="26" y="139"/>
                    <a:pt x="26" y="124"/>
                  </a:cubicBezTo>
                  <a:cubicBezTo>
                    <a:pt x="26" y="31"/>
                    <a:pt x="26" y="31"/>
                    <a:pt x="26" y="31"/>
                  </a:cubicBezTo>
                  <a:cubicBezTo>
                    <a:pt x="26" y="20"/>
                    <a:pt x="26" y="15"/>
                    <a:pt x="16" y="15"/>
                  </a:cubicBezTo>
                  <a:cubicBezTo>
                    <a:pt x="0" y="15"/>
                    <a:pt x="0" y="15"/>
                    <a:pt x="0" y="15"/>
                  </a:cubicBezTo>
                  <a:cubicBezTo>
                    <a:pt x="0" y="10"/>
                    <a:pt x="0" y="10"/>
                    <a:pt x="0" y="10"/>
                  </a:cubicBezTo>
                  <a:cubicBezTo>
                    <a:pt x="16" y="10"/>
                    <a:pt x="31" y="5"/>
                    <a:pt x="47" y="0"/>
                  </a:cubicBezTo>
                  <a:cubicBezTo>
                    <a:pt x="47" y="124"/>
                    <a:pt x="47" y="124"/>
                    <a:pt x="47" y="124"/>
                  </a:cubicBezTo>
                  <a:cubicBezTo>
                    <a:pt x="47" y="139"/>
                    <a:pt x="47" y="144"/>
                    <a:pt x="67" y="144"/>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267" name="Freeform 478"/>
            <p:cNvSpPr>
              <a:spLocks noChangeArrowheads="1"/>
            </p:cNvSpPr>
            <p:nvPr/>
          </p:nvSpPr>
          <p:spPr bwMode="auto">
            <a:xfrm>
              <a:off x="6665558" y="7872611"/>
              <a:ext cx="167139"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36 0 0"/>
                <a:gd name="G20" fmla="+- 36 0 0"/>
                <a:gd name="G21" fmla="+- 36 0 0"/>
                <a:gd name="G22" fmla="+- 36 0 0"/>
                <a:gd name="G23" fmla="+- 25 0 0"/>
                <a:gd name="G24" fmla="+- 10 0 0"/>
                <a:gd name="G25" fmla="*/ 1 0 0"/>
                <a:gd name="G26" fmla="+- 1 0 0"/>
                <a:gd name="G27" fmla="+- 1 0 0"/>
                <a:gd name="G28" fmla="+- 1 0 0"/>
                <a:gd name="G29" fmla="+- 1 0 0"/>
                <a:gd name="T0" fmla="*/ 22 w 100"/>
                <a:gd name="T1" fmla="*/ 1 h 156"/>
                <a:gd name="T2" fmla="*/ 22 w 100"/>
                <a:gd name="T3" fmla="*/ 1 h 156"/>
                <a:gd name="T4" fmla="*/ 7 w 100"/>
                <a:gd name="T5" fmla="*/ 33 h 156"/>
                <a:gd name="T6" fmla="*/ 2 w 100"/>
                <a:gd name="T7" fmla="*/ 34 h 156"/>
                <a:gd name="T8" fmla="*/ 2 w 100"/>
                <a:gd name="T9" fmla="*/ 33 h 156"/>
                <a:gd name="T10" fmla="*/ 18 w 100"/>
                <a:gd name="T11" fmla="*/ 4 h 156"/>
                <a:gd name="T12" fmla="*/ 7 w 100"/>
                <a:gd name="T13" fmla="*/ 4 h 156"/>
                <a:gd name="T14" fmla="*/ 1 w 100"/>
                <a:gd name="T15" fmla="*/ 8 h 156"/>
                <a:gd name="T16" fmla="*/ 0 w 100"/>
                <a:gd name="T17" fmla="*/ 8 h 156"/>
                <a:gd name="T18" fmla="*/ 1 w 100"/>
                <a:gd name="T19" fmla="*/ 0 h 156"/>
                <a:gd name="T20" fmla="*/ 21 w 100"/>
                <a:gd name="T21" fmla="*/ 0 h 156"/>
                <a:gd name="T22" fmla="*/ 22 w 100"/>
                <a:gd name="T23"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5"/>
                  </a:moveTo>
                  <a:lnTo>
                    <a:pt x="99" y="5"/>
                  </a:lnTo>
                  <a:cubicBezTo>
                    <a:pt x="73" y="51"/>
                    <a:pt x="52" y="103"/>
                    <a:pt x="32" y="150"/>
                  </a:cubicBezTo>
                  <a:cubicBezTo>
                    <a:pt x="11" y="155"/>
                    <a:pt x="11" y="155"/>
                    <a:pt x="11" y="155"/>
                  </a:cubicBezTo>
                  <a:cubicBezTo>
                    <a:pt x="11" y="150"/>
                    <a:pt x="11" y="150"/>
                    <a:pt x="11" y="150"/>
                  </a:cubicBezTo>
                  <a:cubicBezTo>
                    <a:pt x="37" y="108"/>
                    <a:pt x="63" y="62"/>
                    <a:pt x="83" y="20"/>
                  </a:cubicBezTo>
                  <a:cubicBezTo>
                    <a:pt x="32" y="20"/>
                    <a:pt x="32" y="20"/>
                    <a:pt x="32" y="20"/>
                  </a:cubicBezTo>
                  <a:cubicBezTo>
                    <a:pt x="16" y="20"/>
                    <a:pt x="11" y="20"/>
                    <a:pt x="5" y="36"/>
                  </a:cubicBezTo>
                  <a:cubicBezTo>
                    <a:pt x="0" y="36"/>
                    <a:pt x="0" y="36"/>
                    <a:pt x="0" y="36"/>
                  </a:cubicBezTo>
                  <a:cubicBezTo>
                    <a:pt x="0" y="25"/>
                    <a:pt x="0" y="10"/>
                    <a:pt x="5" y="0"/>
                  </a:cubicBezTo>
                  <a:cubicBezTo>
                    <a:pt x="94" y="0"/>
                    <a:pt x="94" y="0"/>
                    <a:pt x="94" y="0"/>
                  </a:cubicBezTo>
                  <a:lnTo>
                    <a:pt x="99" y="5"/>
                  </a:lnTo>
                </a:path>
              </a:pathLst>
            </a:custGeom>
            <a:solidFill>
              <a:schemeClr val="tx2"/>
            </a:solidFill>
            <a:ln>
              <a:noFill/>
            </a:ln>
            <a:effectLst/>
            <a:extLst/>
          </p:spPr>
          <p:txBody>
            <a:bodyPr wrap="none" anchor="ctr"/>
            <a:lstStyle/>
            <a:p>
              <a:endParaRPr lang="en-US" dirty="0">
                <a:latin typeface="Calibri Light"/>
              </a:endParaRPr>
            </a:p>
          </p:txBody>
        </p:sp>
        <p:sp>
          <p:nvSpPr>
            <p:cNvPr id="268" name="Freeform 479"/>
            <p:cNvSpPr>
              <a:spLocks noChangeArrowheads="1"/>
            </p:cNvSpPr>
            <p:nvPr/>
          </p:nvSpPr>
          <p:spPr bwMode="auto">
            <a:xfrm>
              <a:off x="7302275"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1 h 151"/>
                <a:gd name="T6" fmla="*/ 5 w 68"/>
                <a:gd name="T7" fmla="*/ 27 h 151"/>
                <a:gd name="T8" fmla="*/ 5 w 68"/>
                <a:gd name="T9" fmla="*/ 7 h 151"/>
                <a:gd name="T10" fmla="*/ 3 w 68"/>
                <a:gd name="T11" fmla="*/ 3 h 151"/>
                <a:gd name="T12" fmla="*/ 0 w 68"/>
                <a:gd name="T13" fmla="*/ 3 h 151"/>
                <a:gd name="T14" fmla="*/ 0 w 68"/>
                <a:gd name="T15" fmla="*/ 2 h 151"/>
                <a:gd name="T16" fmla="*/ 10 w 68"/>
                <a:gd name="T17" fmla="*/ 0 h 151"/>
                <a:gd name="T18" fmla="*/ 10 w 68"/>
                <a:gd name="T19" fmla="*/ 27 h 151"/>
                <a:gd name="T20" fmla="*/ 14 w 68"/>
                <a:gd name="T21" fmla="*/ 31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4"/>
                    <a:pt x="0" y="144"/>
                    <a:pt x="0" y="144"/>
                  </a:cubicBezTo>
                  <a:cubicBezTo>
                    <a:pt x="25" y="144"/>
                    <a:pt x="25" y="139"/>
                    <a:pt x="25" y="124"/>
                  </a:cubicBezTo>
                  <a:cubicBezTo>
                    <a:pt x="25" y="31"/>
                    <a:pt x="25" y="31"/>
                    <a:pt x="25" y="31"/>
                  </a:cubicBezTo>
                  <a:cubicBezTo>
                    <a:pt x="25" y="20"/>
                    <a:pt x="25" y="15"/>
                    <a:pt x="15" y="15"/>
                  </a:cubicBezTo>
                  <a:cubicBezTo>
                    <a:pt x="0" y="15"/>
                    <a:pt x="0" y="15"/>
                    <a:pt x="0" y="15"/>
                  </a:cubicBezTo>
                  <a:cubicBezTo>
                    <a:pt x="0" y="10"/>
                    <a:pt x="0" y="10"/>
                    <a:pt x="0" y="10"/>
                  </a:cubicBezTo>
                  <a:cubicBezTo>
                    <a:pt x="15" y="10"/>
                    <a:pt x="31" y="5"/>
                    <a:pt x="47" y="0"/>
                  </a:cubicBezTo>
                  <a:cubicBezTo>
                    <a:pt x="47" y="124"/>
                    <a:pt x="47" y="124"/>
                    <a:pt x="47" y="124"/>
                  </a:cubicBezTo>
                  <a:cubicBezTo>
                    <a:pt x="47" y="139"/>
                    <a:pt x="47" y="144"/>
                    <a:pt x="67" y="144"/>
                  </a:cubicBezTo>
                  <a:cubicBezTo>
                    <a:pt x="67" y="150"/>
                    <a:pt x="67" y="150"/>
                    <a:pt x="67"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9" name="Freeform 480"/>
            <p:cNvSpPr>
              <a:spLocks noChangeArrowheads="1"/>
            </p:cNvSpPr>
            <p:nvPr/>
          </p:nvSpPr>
          <p:spPr bwMode="auto">
            <a:xfrm>
              <a:off x="7485332" y="7872611"/>
              <a:ext cx="15122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39 0 0"/>
                <a:gd name="G16" fmla="+- 114 0 0"/>
                <a:gd name="G17" fmla="+- 103 0 0"/>
                <a:gd name="G18" fmla="+- 98 0 0"/>
                <a:gd name="G19" fmla="*/ 1 0 0"/>
                <a:gd name="G20" fmla="*/ 1 0 0"/>
                <a:gd name="G21" fmla="+- 1 0 0"/>
                <a:gd name="G22" fmla="+- 1 0 0"/>
                <a:gd name="G23" fmla="*/ 1 0 0"/>
                <a:gd name="G24" fmla="+- 56 0 0"/>
                <a:gd name="G25" fmla="+- 36 0 0"/>
                <a:gd name="G26" fmla="+- 20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4"/>
                <a:gd name="T1" fmla="*/ 8 h 156"/>
                <a:gd name="T2" fmla="*/ 19 w 94"/>
                <a:gd name="T3" fmla="*/ 8 h 156"/>
                <a:gd name="T4" fmla="*/ 17 w 94"/>
                <a:gd name="T5" fmla="*/ 11 h 156"/>
                <a:gd name="T6" fmla="*/ 13 w 94"/>
                <a:gd name="T7" fmla="*/ 15 h 156"/>
                <a:gd name="T8" fmla="*/ 20 w 94"/>
                <a:gd name="T9" fmla="*/ 24 h 156"/>
                <a:gd name="T10" fmla="*/ 10 w 94"/>
                <a:gd name="T11" fmla="*/ 34 h 156"/>
                <a:gd name="T12" fmla="*/ 0 w 94"/>
                <a:gd name="T13" fmla="*/ 25 h 156"/>
                <a:gd name="T14" fmla="*/ 2 w 94"/>
                <a:gd name="T15" fmla="*/ 20 h 156"/>
                <a:gd name="T16" fmla="*/ 7 w 94"/>
                <a:gd name="T17" fmla="*/ 17 h 156"/>
                <a:gd name="T18" fmla="*/ 1 w 94"/>
                <a:gd name="T19" fmla="*/ 8 h 156"/>
                <a:gd name="T20" fmla="*/ 10 w 94"/>
                <a:gd name="T21" fmla="*/ 0 h 156"/>
                <a:gd name="T22" fmla="*/ 19 w 94"/>
                <a:gd name="T23" fmla="*/ 8 h 156"/>
                <a:gd name="T24" fmla="*/ 16 w 94"/>
                <a:gd name="T25" fmla="*/ 26 h 156"/>
                <a:gd name="T26" fmla="*/ 16 w 94"/>
                <a:gd name="T27" fmla="*/ 26 h 156"/>
                <a:gd name="T28" fmla="*/ 8 w 94"/>
                <a:gd name="T29" fmla="*/ 17 h 156"/>
                <a:gd name="T30" fmla="*/ 3 w 94"/>
                <a:gd name="T31" fmla="*/ 25 h 156"/>
                <a:gd name="T32" fmla="*/ 10 w 94"/>
                <a:gd name="T33" fmla="*/ 31 h 156"/>
                <a:gd name="T34" fmla="*/ 16 w 94"/>
                <a:gd name="T35" fmla="*/ 26 h 156"/>
                <a:gd name="T36" fmla="*/ 5 w 94"/>
                <a:gd name="T37" fmla="*/ 7 h 156"/>
                <a:gd name="T38" fmla="*/ 5 w 94"/>
                <a:gd name="T39" fmla="*/ 7 h 156"/>
                <a:gd name="T40" fmla="*/ 11 w 94"/>
                <a:gd name="T41" fmla="*/ 15 h 156"/>
                <a:gd name="T42" fmla="*/ 14 w 94"/>
                <a:gd name="T43" fmla="*/ 8 h 156"/>
                <a:gd name="T44" fmla="*/ 10 w 94"/>
                <a:gd name="T45" fmla="*/ 1 h 156"/>
                <a:gd name="T46" fmla="*/ 5 w 94"/>
                <a:gd name="T47"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56">
                  <a:moveTo>
                    <a:pt x="88" y="36"/>
                  </a:moveTo>
                  <a:lnTo>
                    <a:pt x="88" y="36"/>
                  </a:lnTo>
                  <a:cubicBezTo>
                    <a:pt x="88" y="41"/>
                    <a:pt x="83" y="46"/>
                    <a:pt x="78" y="51"/>
                  </a:cubicBezTo>
                  <a:cubicBezTo>
                    <a:pt x="78" y="56"/>
                    <a:pt x="73" y="62"/>
                    <a:pt x="63" y="67"/>
                  </a:cubicBezTo>
                  <a:cubicBezTo>
                    <a:pt x="78" y="78"/>
                    <a:pt x="93" y="88"/>
                    <a:pt x="93" y="108"/>
                  </a:cubicBezTo>
                  <a:cubicBezTo>
                    <a:pt x="93" y="139"/>
                    <a:pt x="68" y="155"/>
                    <a:pt x="47" y="155"/>
                  </a:cubicBezTo>
                  <a:cubicBezTo>
                    <a:pt x="22" y="155"/>
                    <a:pt x="0" y="139"/>
                    <a:pt x="0" y="114"/>
                  </a:cubicBezTo>
                  <a:cubicBezTo>
                    <a:pt x="0" y="103"/>
                    <a:pt x="5" y="98"/>
                    <a:pt x="11" y="93"/>
                  </a:cubicBezTo>
                  <a:cubicBezTo>
                    <a:pt x="16" y="88"/>
                    <a:pt x="22" y="83"/>
                    <a:pt x="32" y="78"/>
                  </a:cubicBezTo>
                  <a:cubicBezTo>
                    <a:pt x="16" y="67"/>
                    <a:pt x="5" y="56"/>
                    <a:pt x="5" y="36"/>
                  </a:cubicBezTo>
                  <a:cubicBezTo>
                    <a:pt x="5" y="20"/>
                    <a:pt x="22" y="0"/>
                    <a:pt x="47" y="0"/>
                  </a:cubicBezTo>
                  <a:cubicBezTo>
                    <a:pt x="73" y="0"/>
                    <a:pt x="88" y="15"/>
                    <a:pt x="88" y="36"/>
                  </a:cubicBezTo>
                  <a:close/>
                  <a:moveTo>
                    <a:pt x="73" y="119"/>
                  </a:moveTo>
                  <a:lnTo>
                    <a:pt x="73" y="119"/>
                  </a:lnTo>
                  <a:cubicBezTo>
                    <a:pt x="73" y="98"/>
                    <a:pt x="58" y="88"/>
                    <a:pt x="37" y="78"/>
                  </a:cubicBezTo>
                  <a:cubicBezTo>
                    <a:pt x="27" y="88"/>
                    <a:pt x="16" y="98"/>
                    <a:pt x="16" y="114"/>
                  </a:cubicBezTo>
                  <a:cubicBezTo>
                    <a:pt x="16" y="134"/>
                    <a:pt x="32" y="144"/>
                    <a:pt x="47" y="144"/>
                  </a:cubicBezTo>
                  <a:cubicBezTo>
                    <a:pt x="63" y="144"/>
                    <a:pt x="73" y="134"/>
                    <a:pt x="73" y="119"/>
                  </a:cubicBezTo>
                  <a:close/>
                  <a:moveTo>
                    <a:pt x="22" y="31"/>
                  </a:moveTo>
                  <a:lnTo>
                    <a:pt x="22" y="31"/>
                  </a:lnTo>
                  <a:cubicBezTo>
                    <a:pt x="22" y="51"/>
                    <a:pt x="37" y="56"/>
                    <a:pt x="52" y="67"/>
                  </a:cubicBezTo>
                  <a:cubicBezTo>
                    <a:pt x="63" y="56"/>
                    <a:pt x="68" y="51"/>
                    <a:pt x="68" y="36"/>
                  </a:cubicBezTo>
                  <a:cubicBezTo>
                    <a:pt x="68" y="15"/>
                    <a:pt x="58" y="5"/>
                    <a:pt x="47" y="5"/>
                  </a:cubicBezTo>
                  <a:cubicBezTo>
                    <a:pt x="32" y="5"/>
                    <a:pt x="22" y="20"/>
                    <a:pt x="22" y="3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0" name="Freeform 481"/>
            <p:cNvSpPr>
              <a:spLocks noChangeArrowheads="1"/>
            </p:cNvSpPr>
            <p:nvPr/>
          </p:nvSpPr>
          <p:spPr bwMode="auto">
            <a:xfrm>
              <a:off x="2359754" y="8596842"/>
              <a:ext cx="103467" cy="254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2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2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5"/>
                    <a:pt x="0" y="145"/>
                    <a:pt x="0" y="145"/>
                  </a:cubicBezTo>
                  <a:cubicBezTo>
                    <a:pt x="20" y="145"/>
                    <a:pt x="20" y="140"/>
                    <a:pt x="20" y="124"/>
                  </a:cubicBezTo>
                  <a:cubicBezTo>
                    <a:pt x="20" y="31"/>
                    <a:pt x="20" y="31"/>
                    <a:pt x="20" y="31"/>
                  </a:cubicBezTo>
                  <a:cubicBezTo>
                    <a:pt x="20" y="15"/>
                    <a:pt x="20" y="15"/>
                    <a:pt x="10" y="15"/>
                  </a:cubicBezTo>
                  <a:cubicBezTo>
                    <a:pt x="0" y="15"/>
                    <a:pt x="0" y="15"/>
                    <a:pt x="0" y="15"/>
                  </a:cubicBezTo>
                  <a:cubicBezTo>
                    <a:pt x="0" y="10"/>
                    <a:pt x="0" y="10"/>
                    <a:pt x="0" y="10"/>
                  </a:cubicBezTo>
                  <a:cubicBezTo>
                    <a:pt x="15" y="5"/>
                    <a:pt x="30" y="5"/>
                    <a:pt x="41" y="0"/>
                  </a:cubicBezTo>
                  <a:cubicBezTo>
                    <a:pt x="41" y="124"/>
                    <a:pt x="41" y="124"/>
                    <a:pt x="41" y="124"/>
                  </a:cubicBezTo>
                  <a:cubicBezTo>
                    <a:pt x="41" y="140"/>
                    <a:pt x="41" y="145"/>
                    <a:pt x="67" y="145"/>
                  </a:cubicBezTo>
                  <a:cubicBezTo>
                    <a:pt x="67" y="150"/>
                    <a:pt x="67" y="150"/>
                    <a:pt x="67"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1" name="Freeform 482"/>
            <p:cNvSpPr>
              <a:spLocks noChangeArrowheads="1"/>
            </p:cNvSpPr>
            <p:nvPr/>
          </p:nvSpPr>
          <p:spPr bwMode="auto">
            <a:xfrm>
              <a:off x="2542810" y="8596842"/>
              <a:ext cx="167139" cy="262634"/>
            </a:xfrm>
            <a:custGeom>
              <a:avLst/>
              <a:gdLst>
                <a:gd name="G0" fmla="+- 1 0 0"/>
                <a:gd name="G1" fmla="+- 1 0 0"/>
                <a:gd name="G2" fmla="+- 1 0 0"/>
                <a:gd name="G3" fmla="+- 1 0 0"/>
                <a:gd name="G4" fmla="+- 1 0 0"/>
                <a:gd name="G5" fmla="+- 1 0 0"/>
                <a:gd name="G6" fmla="*/ 1 0 0"/>
                <a:gd name="T0" fmla="*/ 155 256 1"/>
                <a:gd name="T1" fmla="*/ 0 256 1"/>
                <a:gd name="G7" fmla="+- 0 T0 T1"/>
                <a:gd name="G8" fmla="cos G6 G7"/>
                <a:gd name="G9" fmla="+- 155 0 0"/>
                <a:gd name="G10" fmla="+- 145 0 0"/>
                <a:gd name="G11" fmla="+- 145 0 0"/>
                <a:gd name="G12" fmla="+- 145 0 0"/>
                <a:gd name="G13" fmla="+- 1 0 0"/>
                <a:gd name="G14" fmla="+- 1 0 0"/>
                <a:gd name="G15" fmla="+- 1 0 0"/>
                <a:gd name="G16" fmla="+- 1 0 0"/>
                <a:gd name="G17" fmla="+- 1 0 0"/>
                <a:gd name="G18" fmla="+- 1 0 0"/>
                <a:gd name="G19" fmla="+- 1 0 0"/>
                <a:gd name="G20" fmla="+- 1 0 0"/>
                <a:gd name="G21" fmla="+- 1 0 0"/>
                <a:gd name="G22" fmla="*/ 1 0 0"/>
                <a:gd name="G23" fmla="+- 72 0 0"/>
                <a:gd name="G24" fmla="+- 47 0 0"/>
                <a:gd name="G25" fmla="+- 25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2 w 100"/>
                <a:gd name="T3" fmla="*/ 12 h 156"/>
                <a:gd name="T4" fmla="*/ 22 w 100"/>
                <a:gd name="T5" fmla="*/ 12 h 156"/>
                <a:gd name="T6" fmla="*/ 9 w 100"/>
                <a:gd name="T7" fmla="*/ 32 h 156"/>
                <a:gd name="T8" fmla="*/ 1 w 100"/>
                <a:gd name="T9" fmla="*/ 34 h 156"/>
                <a:gd name="T10" fmla="*/ 1 w 100"/>
                <a:gd name="T11" fmla="*/ 32 h 156"/>
                <a:gd name="T12" fmla="*/ 16 w 100"/>
                <a:gd name="T13" fmla="*/ 18 h 156"/>
                <a:gd name="T14" fmla="*/ 13 w 100"/>
                <a:gd name="T15" fmla="*/ 19 h 156"/>
                <a:gd name="T16" fmla="*/ 9 w 100"/>
                <a:gd name="T17" fmla="*/ 20 h 156"/>
                <a:gd name="T18" fmla="*/ 0 w 100"/>
                <a:gd name="T19" fmla="*/ 10 h 156"/>
                <a:gd name="T20" fmla="*/ 10 w 100"/>
                <a:gd name="T21" fmla="*/ 0 h 156"/>
                <a:gd name="T22" fmla="*/ 22 w 100"/>
                <a:gd name="T23" fmla="*/ 12 h 156"/>
                <a:gd name="T24" fmla="*/ 5 w 100"/>
                <a:gd name="T25" fmla="*/ 9 h 156"/>
                <a:gd name="T26" fmla="*/ 5 w 100"/>
                <a:gd name="T27" fmla="*/ 9 h 156"/>
                <a:gd name="T28" fmla="*/ 11 w 100"/>
                <a:gd name="T29" fmla="*/ 17 h 156"/>
                <a:gd name="T30" fmla="*/ 16 w 100"/>
                <a:gd name="T31" fmla="*/ 16 h 156"/>
                <a:gd name="T32" fmla="*/ 17 w 100"/>
                <a:gd name="T33" fmla="*/ 12 h 156"/>
                <a:gd name="T34" fmla="*/ 10 w 100"/>
                <a:gd name="T35" fmla="*/ 1 h 156"/>
                <a:gd name="T36" fmla="*/ 5 w 100"/>
                <a:gd name="T37" fmla="*/ 9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6">
                  <a:moveTo>
                    <a:pt x="99" y="57"/>
                  </a:moveTo>
                  <a:lnTo>
                    <a:pt x="99" y="57"/>
                  </a:lnTo>
                  <a:cubicBezTo>
                    <a:pt x="99" y="103"/>
                    <a:pt x="73" y="135"/>
                    <a:pt x="41" y="145"/>
                  </a:cubicBezTo>
                  <a:cubicBezTo>
                    <a:pt x="26" y="150"/>
                    <a:pt x="10" y="155"/>
                    <a:pt x="5" y="155"/>
                  </a:cubicBezTo>
                  <a:cubicBezTo>
                    <a:pt x="5" y="145"/>
                    <a:pt x="5" y="145"/>
                    <a:pt x="5" y="145"/>
                  </a:cubicBezTo>
                  <a:cubicBezTo>
                    <a:pt x="41" y="140"/>
                    <a:pt x="68" y="119"/>
                    <a:pt x="73" y="83"/>
                  </a:cubicBezTo>
                  <a:cubicBezTo>
                    <a:pt x="57" y="88"/>
                    <a:pt x="57" y="88"/>
                    <a:pt x="57" y="88"/>
                  </a:cubicBezTo>
                  <a:cubicBezTo>
                    <a:pt x="51" y="93"/>
                    <a:pt x="46" y="93"/>
                    <a:pt x="41" y="93"/>
                  </a:cubicBezTo>
                  <a:cubicBezTo>
                    <a:pt x="15" y="93"/>
                    <a:pt x="0" y="72"/>
                    <a:pt x="0" y="47"/>
                  </a:cubicBezTo>
                  <a:cubicBezTo>
                    <a:pt x="0" y="25"/>
                    <a:pt x="15" y="0"/>
                    <a:pt x="46" y="0"/>
                  </a:cubicBezTo>
                  <a:cubicBezTo>
                    <a:pt x="78" y="0"/>
                    <a:pt x="99" y="25"/>
                    <a:pt x="99" y="57"/>
                  </a:cubicBezTo>
                  <a:close/>
                  <a:moveTo>
                    <a:pt x="21" y="42"/>
                  </a:moveTo>
                  <a:lnTo>
                    <a:pt x="21" y="42"/>
                  </a:lnTo>
                  <a:cubicBezTo>
                    <a:pt x="21" y="62"/>
                    <a:pt x="31" y="78"/>
                    <a:pt x="51" y="78"/>
                  </a:cubicBezTo>
                  <a:cubicBezTo>
                    <a:pt x="63" y="78"/>
                    <a:pt x="68" y="78"/>
                    <a:pt x="73" y="72"/>
                  </a:cubicBezTo>
                  <a:cubicBezTo>
                    <a:pt x="78" y="67"/>
                    <a:pt x="78" y="62"/>
                    <a:pt x="78" y="57"/>
                  </a:cubicBezTo>
                  <a:cubicBezTo>
                    <a:pt x="78" y="37"/>
                    <a:pt x="68" y="5"/>
                    <a:pt x="46" y="5"/>
                  </a:cubicBezTo>
                  <a:cubicBezTo>
                    <a:pt x="26" y="5"/>
                    <a:pt x="21" y="25"/>
                    <a:pt x="21" y="42"/>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2" name="Freeform 483"/>
            <p:cNvSpPr>
              <a:spLocks noChangeArrowheads="1"/>
            </p:cNvSpPr>
            <p:nvPr/>
          </p:nvSpPr>
          <p:spPr bwMode="auto">
            <a:xfrm>
              <a:off x="3147692" y="8596842"/>
              <a:ext cx="167139"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21 w 100"/>
                <a:gd name="T5" fmla="*/ 33 h 151"/>
                <a:gd name="T6" fmla="*/ 0 w 100"/>
                <a:gd name="T7" fmla="*/ 33 h 151"/>
                <a:gd name="T8" fmla="*/ 0 w 100"/>
                <a:gd name="T9" fmla="*/ 32 h 151"/>
                <a:gd name="T10" fmla="*/ 9 w 100"/>
                <a:gd name="T11" fmla="*/ 23 h 151"/>
                <a:gd name="T12" fmla="*/ 16 w 100"/>
                <a:gd name="T13" fmla="*/ 10 h 151"/>
                <a:gd name="T14" fmla="*/ 9 w 100"/>
                <a:gd name="T15" fmla="*/ 3 h 151"/>
                <a:gd name="T16" fmla="*/ 2 w 100"/>
                <a:gd name="T17" fmla="*/ 8 h 151"/>
                <a:gd name="T18" fmla="*/ 1 w 100"/>
                <a:gd name="T19" fmla="*/ 7 h 151"/>
                <a:gd name="T20" fmla="*/ 5 w 100"/>
                <a:gd name="T21" fmla="*/ 2 h 151"/>
                <a:gd name="T22" fmla="*/ 11 w 100"/>
                <a:gd name="T23" fmla="*/ 0 h 151"/>
                <a:gd name="T24" fmla="*/ 21 w 100"/>
                <a:gd name="T25" fmla="*/ 8 h 151"/>
                <a:gd name="T26" fmla="*/ 13 w 100"/>
                <a:gd name="T27" fmla="*/ 21 h 151"/>
                <a:gd name="T28" fmla="*/ 6 w 100"/>
                <a:gd name="T29" fmla="*/ 30 h 151"/>
                <a:gd name="T30" fmla="*/ 16 w 100"/>
                <a:gd name="T31" fmla="*/ 30 h 151"/>
                <a:gd name="T32" fmla="*/ 21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9" y="129"/>
                    <a:pt x="94" y="140"/>
                    <a:pt x="94" y="150"/>
                  </a:cubicBezTo>
                  <a:cubicBezTo>
                    <a:pt x="0" y="150"/>
                    <a:pt x="0" y="150"/>
                    <a:pt x="0" y="150"/>
                  </a:cubicBezTo>
                  <a:cubicBezTo>
                    <a:pt x="0" y="145"/>
                    <a:pt x="0" y="145"/>
                    <a:pt x="0" y="145"/>
                  </a:cubicBezTo>
                  <a:cubicBezTo>
                    <a:pt x="16" y="129"/>
                    <a:pt x="31" y="119"/>
                    <a:pt x="41" y="103"/>
                  </a:cubicBezTo>
                  <a:cubicBezTo>
                    <a:pt x="57" y="88"/>
                    <a:pt x="72" y="67"/>
                    <a:pt x="72" y="47"/>
                  </a:cubicBezTo>
                  <a:cubicBezTo>
                    <a:pt x="72" y="25"/>
                    <a:pt x="62" y="15"/>
                    <a:pt x="41" y="15"/>
                  </a:cubicBezTo>
                  <a:cubicBezTo>
                    <a:pt x="26" y="15"/>
                    <a:pt x="16" y="25"/>
                    <a:pt x="11" y="37"/>
                  </a:cubicBezTo>
                  <a:cubicBezTo>
                    <a:pt x="5" y="31"/>
                    <a:pt x="5" y="31"/>
                    <a:pt x="5" y="31"/>
                  </a:cubicBezTo>
                  <a:cubicBezTo>
                    <a:pt x="21" y="10"/>
                    <a:pt x="21" y="10"/>
                    <a:pt x="21" y="10"/>
                  </a:cubicBezTo>
                  <a:cubicBezTo>
                    <a:pt x="26" y="5"/>
                    <a:pt x="36" y="0"/>
                    <a:pt x="52" y="0"/>
                  </a:cubicBezTo>
                  <a:cubicBezTo>
                    <a:pt x="72" y="0"/>
                    <a:pt x="94" y="15"/>
                    <a:pt x="94" y="37"/>
                  </a:cubicBezTo>
                  <a:cubicBezTo>
                    <a:pt x="94" y="57"/>
                    <a:pt x="82" y="72"/>
                    <a:pt x="57" y="98"/>
                  </a:cubicBezTo>
                  <a:cubicBezTo>
                    <a:pt x="26" y="135"/>
                    <a:pt x="26" y="135"/>
                    <a:pt x="26" y="135"/>
                  </a:cubicBezTo>
                  <a:cubicBezTo>
                    <a:pt x="72" y="135"/>
                    <a:pt x="72" y="135"/>
                    <a:pt x="72" y="135"/>
                  </a:cubicBezTo>
                  <a:cubicBezTo>
                    <a:pt x="82" y="135"/>
                    <a:pt x="88" y="135"/>
                    <a:pt x="94"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273" name="Freeform 484"/>
            <p:cNvSpPr>
              <a:spLocks noChangeArrowheads="1"/>
            </p:cNvSpPr>
            <p:nvPr/>
          </p:nvSpPr>
          <p:spPr bwMode="auto">
            <a:xfrm>
              <a:off x="3362584" y="8596842"/>
              <a:ext cx="167139" cy="262634"/>
            </a:xfrm>
            <a:custGeom>
              <a:avLst/>
              <a:gdLst>
                <a:gd name="G0" fmla="+- 1 0 0"/>
                <a:gd name="G1" fmla="+- 1 0 0"/>
                <a:gd name="G2" fmla="+- 1 0 0"/>
                <a:gd name="G3" fmla="+- 1 0 0"/>
                <a:gd name="G4" fmla="+- 1 0 0"/>
                <a:gd name="G5" fmla="*/ 1 0 0"/>
                <a:gd name="T0" fmla="*/ 155 256 1"/>
                <a:gd name="T1" fmla="*/ 0 256 1"/>
                <a:gd name="G6" fmla="+- 0 T0 T1"/>
                <a:gd name="G7" fmla="cos G5 G6"/>
                <a:gd name="G8" fmla="+- 114 0 0"/>
                <a:gd name="G9" fmla="+- 78 0 0"/>
                <a:gd name="G10" fmla="+- 42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2 w 100"/>
                <a:gd name="T3" fmla="*/ 17 h 156"/>
                <a:gd name="T4" fmla="*/ 22 w 100"/>
                <a:gd name="T5" fmla="*/ 17 h 156"/>
                <a:gd name="T6" fmla="*/ 10 w 100"/>
                <a:gd name="T7" fmla="*/ 34 h 156"/>
                <a:gd name="T8" fmla="*/ 0 w 100"/>
                <a:gd name="T9" fmla="*/ 17 h 156"/>
                <a:gd name="T10" fmla="*/ 10 w 100"/>
                <a:gd name="T11" fmla="*/ 0 h 156"/>
                <a:gd name="T12" fmla="*/ 22 w 100"/>
                <a:gd name="T13" fmla="*/ 17 h 156"/>
                <a:gd name="T14" fmla="*/ 5 w 100"/>
                <a:gd name="T15" fmla="*/ 17 h 156"/>
                <a:gd name="T16" fmla="*/ 5 w 100"/>
                <a:gd name="T17" fmla="*/ 17 h 156"/>
                <a:gd name="T18" fmla="*/ 10 w 100"/>
                <a:gd name="T19" fmla="*/ 32 h 156"/>
                <a:gd name="T20" fmla="*/ 17 w 100"/>
                <a:gd name="T21" fmla="*/ 17 h 156"/>
                <a:gd name="T22" fmla="*/ 10 w 100"/>
                <a:gd name="T23" fmla="*/ 1 h 156"/>
                <a:gd name="T24" fmla="*/ 5 w 100"/>
                <a:gd name="T25" fmla="*/ 1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0" h="156">
                  <a:moveTo>
                    <a:pt x="99" y="78"/>
                  </a:moveTo>
                  <a:lnTo>
                    <a:pt x="99" y="78"/>
                  </a:lnTo>
                  <a:cubicBezTo>
                    <a:pt x="99" y="108"/>
                    <a:pt x="83" y="155"/>
                    <a:pt x="46" y="155"/>
                  </a:cubicBezTo>
                  <a:cubicBezTo>
                    <a:pt x="10" y="155"/>
                    <a:pt x="0" y="114"/>
                    <a:pt x="0" y="78"/>
                  </a:cubicBezTo>
                  <a:cubicBezTo>
                    <a:pt x="0" y="42"/>
                    <a:pt x="10" y="0"/>
                    <a:pt x="46" y="0"/>
                  </a:cubicBezTo>
                  <a:cubicBezTo>
                    <a:pt x="83" y="0"/>
                    <a:pt x="99" y="37"/>
                    <a:pt x="99" y="78"/>
                  </a:cubicBezTo>
                  <a:close/>
                  <a:moveTo>
                    <a:pt x="21" y="78"/>
                  </a:moveTo>
                  <a:lnTo>
                    <a:pt x="21" y="78"/>
                  </a:lnTo>
                  <a:cubicBezTo>
                    <a:pt x="21" y="108"/>
                    <a:pt x="26" y="145"/>
                    <a:pt x="46" y="145"/>
                  </a:cubicBezTo>
                  <a:cubicBezTo>
                    <a:pt x="73" y="145"/>
                    <a:pt x="78" y="108"/>
                    <a:pt x="78" y="78"/>
                  </a:cubicBezTo>
                  <a:cubicBezTo>
                    <a:pt x="78" y="42"/>
                    <a:pt x="73" y="5"/>
                    <a:pt x="46" y="5"/>
                  </a:cubicBezTo>
                  <a:cubicBezTo>
                    <a:pt x="26" y="5"/>
                    <a:pt x="21" y="42"/>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74" name="Freeform 485"/>
            <p:cNvSpPr>
              <a:spLocks noChangeArrowheads="1"/>
            </p:cNvSpPr>
            <p:nvPr/>
          </p:nvSpPr>
          <p:spPr bwMode="auto">
            <a:xfrm>
              <a:off x="3975425" y="8596842"/>
              <a:ext cx="167139"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21 w 100"/>
                <a:gd name="T5" fmla="*/ 33 h 151"/>
                <a:gd name="T6" fmla="*/ 0 w 100"/>
                <a:gd name="T7" fmla="*/ 33 h 151"/>
                <a:gd name="T8" fmla="*/ 0 w 100"/>
                <a:gd name="T9" fmla="*/ 32 h 151"/>
                <a:gd name="T10" fmla="*/ 9 w 100"/>
                <a:gd name="T11" fmla="*/ 23 h 151"/>
                <a:gd name="T12" fmla="*/ 16 w 100"/>
                <a:gd name="T13" fmla="*/ 10 h 151"/>
                <a:gd name="T14" fmla="*/ 9 w 100"/>
                <a:gd name="T15" fmla="*/ 3 h 151"/>
                <a:gd name="T16" fmla="*/ 2 w 100"/>
                <a:gd name="T17" fmla="*/ 8 h 151"/>
                <a:gd name="T18" fmla="*/ 1 w 100"/>
                <a:gd name="T19" fmla="*/ 7 h 151"/>
                <a:gd name="T20" fmla="*/ 5 w 100"/>
                <a:gd name="T21" fmla="*/ 2 h 151"/>
                <a:gd name="T22" fmla="*/ 11 w 100"/>
                <a:gd name="T23" fmla="*/ 0 h 151"/>
                <a:gd name="T24" fmla="*/ 21 w 100"/>
                <a:gd name="T25" fmla="*/ 8 h 151"/>
                <a:gd name="T26" fmla="*/ 14 w 100"/>
                <a:gd name="T27" fmla="*/ 21 h 151"/>
                <a:gd name="T28" fmla="*/ 6 w 100"/>
                <a:gd name="T29" fmla="*/ 30 h 151"/>
                <a:gd name="T30" fmla="*/ 16 w 100"/>
                <a:gd name="T31" fmla="*/ 30 h 151"/>
                <a:gd name="T32" fmla="*/ 21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9" y="129"/>
                    <a:pt x="94" y="140"/>
                    <a:pt x="94" y="150"/>
                  </a:cubicBezTo>
                  <a:cubicBezTo>
                    <a:pt x="0" y="150"/>
                    <a:pt x="0" y="150"/>
                    <a:pt x="0" y="150"/>
                  </a:cubicBezTo>
                  <a:cubicBezTo>
                    <a:pt x="0" y="145"/>
                    <a:pt x="0" y="145"/>
                    <a:pt x="0" y="145"/>
                  </a:cubicBezTo>
                  <a:cubicBezTo>
                    <a:pt x="16" y="129"/>
                    <a:pt x="31" y="119"/>
                    <a:pt x="41" y="103"/>
                  </a:cubicBezTo>
                  <a:cubicBezTo>
                    <a:pt x="57" y="88"/>
                    <a:pt x="72" y="67"/>
                    <a:pt x="72" y="47"/>
                  </a:cubicBezTo>
                  <a:cubicBezTo>
                    <a:pt x="72" y="25"/>
                    <a:pt x="62" y="15"/>
                    <a:pt x="41" y="15"/>
                  </a:cubicBezTo>
                  <a:cubicBezTo>
                    <a:pt x="26" y="15"/>
                    <a:pt x="16" y="25"/>
                    <a:pt x="11" y="37"/>
                  </a:cubicBezTo>
                  <a:cubicBezTo>
                    <a:pt x="5" y="31"/>
                    <a:pt x="5" y="31"/>
                    <a:pt x="5" y="31"/>
                  </a:cubicBezTo>
                  <a:cubicBezTo>
                    <a:pt x="21" y="10"/>
                    <a:pt x="21" y="10"/>
                    <a:pt x="21" y="10"/>
                  </a:cubicBezTo>
                  <a:cubicBezTo>
                    <a:pt x="26" y="5"/>
                    <a:pt x="36" y="0"/>
                    <a:pt x="52" y="0"/>
                  </a:cubicBezTo>
                  <a:cubicBezTo>
                    <a:pt x="72" y="0"/>
                    <a:pt x="94" y="15"/>
                    <a:pt x="94" y="37"/>
                  </a:cubicBezTo>
                  <a:cubicBezTo>
                    <a:pt x="94" y="57"/>
                    <a:pt x="83" y="72"/>
                    <a:pt x="62" y="98"/>
                  </a:cubicBezTo>
                  <a:cubicBezTo>
                    <a:pt x="26" y="135"/>
                    <a:pt x="26" y="135"/>
                    <a:pt x="26" y="135"/>
                  </a:cubicBezTo>
                  <a:cubicBezTo>
                    <a:pt x="72" y="135"/>
                    <a:pt x="72" y="135"/>
                    <a:pt x="72" y="135"/>
                  </a:cubicBezTo>
                  <a:cubicBezTo>
                    <a:pt x="83" y="135"/>
                    <a:pt x="88" y="135"/>
                    <a:pt x="94"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275" name="Freeform 486"/>
            <p:cNvSpPr>
              <a:spLocks noChangeArrowheads="1"/>
            </p:cNvSpPr>
            <p:nvPr/>
          </p:nvSpPr>
          <p:spPr bwMode="auto">
            <a:xfrm>
              <a:off x="4214195" y="8596842"/>
              <a:ext cx="103467" cy="254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2 h 151"/>
                <a:gd name="T6" fmla="*/ 5 w 68"/>
                <a:gd name="T7" fmla="*/ 27 h 151"/>
                <a:gd name="T8" fmla="*/ 5 w 68"/>
                <a:gd name="T9" fmla="*/ 7 h 151"/>
                <a:gd name="T10" fmla="*/ 3 w 68"/>
                <a:gd name="T11" fmla="*/ 3 h 151"/>
                <a:gd name="T12" fmla="*/ 0 w 68"/>
                <a:gd name="T13" fmla="*/ 3 h 151"/>
                <a:gd name="T14" fmla="*/ 0 w 68"/>
                <a:gd name="T15" fmla="*/ 2 h 151"/>
                <a:gd name="T16" fmla="*/ 9 w 68"/>
                <a:gd name="T17" fmla="*/ 0 h 151"/>
                <a:gd name="T18" fmla="*/ 9 w 68"/>
                <a:gd name="T19" fmla="*/ 27 h 151"/>
                <a:gd name="T20" fmla="*/ 14 w 68"/>
                <a:gd name="T21" fmla="*/ 32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5"/>
                    <a:pt x="0" y="145"/>
                    <a:pt x="0" y="145"/>
                  </a:cubicBezTo>
                  <a:cubicBezTo>
                    <a:pt x="25" y="145"/>
                    <a:pt x="25" y="140"/>
                    <a:pt x="25" y="124"/>
                  </a:cubicBezTo>
                  <a:cubicBezTo>
                    <a:pt x="25" y="31"/>
                    <a:pt x="25" y="31"/>
                    <a:pt x="25" y="31"/>
                  </a:cubicBezTo>
                  <a:cubicBezTo>
                    <a:pt x="25" y="15"/>
                    <a:pt x="25" y="15"/>
                    <a:pt x="15" y="15"/>
                  </a:cubicBezTo>
                  <a:cubicBezTo>
                    <a:pt x="0" y="15"/>
                    <a:pt x="0" y="15"/>
                    <a:pt x="0" y="15"/>
                  </a:cubicBezTo>
                  <a:cubicBezTo>
                    <a:pt x="0" y="10"/>
                    <a:pt x="0" y="10"/>
                    <a:pt x="0" y="10"/>
                  </a:cubicBezTo>
                  <a:cubicBezTo>
                    <a:pt x="15" y="5"/>
                    <a:pt x="31" y="5"/>
                    <a:pt x="46" y="0"/>
                  </a:cubicBezTo>
                  <a:cubicBezTo>
                    <a:pt x="46" y="124"/>
                    <a:pt x="46" y="124"/>
                    <a:pt x="46" y="124"/>
                  </a:cubicBezTo>
                  <a:cubicBezTo>
                    <a:pt x="46" y="140"/>
                    <a:pt x="46" y="145"/>
                    <a:pt x="67" y="145"/>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276" name="Freeform 487"/>
            <p:cNvSpPr>
              <a:spLocks noChangeArrowheads="1"/>
            </p:cNvSpPr>
            <p:nvPr/>
          </p:nvSpPr>
          <p:spPr bwMode="auto">
            <a:xfrm>
              <a:off x="4795200" y="8596842"/>
              <a:ext cx="175097"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3 w 104"/>
                <a:gd name="T1" fmla="*/ 26 h 151"/>
                <a:gd name="T2" fmla="*/ 23 w 104"/>
                <a:gd name="T3" fmla="*/ 26 h 151"/>
                <a:gd name="T4" fmla="*/ 21 w 104"/>
                <a:gd name="T5" fmla="*/ 33 h 151"/>
                <a:gd name="T6" fmla="*/ 0 w 104"/>
                <a:gd name="T7" fmla="*/ 33 h 151"/>
                <a:gd name="T8" fmla="*/ 0 w 104"/>
                <a:gd name="T9" fmla="*/ 32 h 151"/>
                <a:gd name="T10" fmla="*/ 9 w 104"/>
                <a:gd name="T11" fmla="*/ 23 h 151"/>
                <a:gd name="T12" fmla="*/ 16 w 104"/>
                <a:gd name="T13" fmla="*/ 10 h 151"/>
                <a:gd name="T14" fmla="*/ 9 w 104"/>
                <a:gd name="T15" fmla="*/ 3 h 151"/>
                <a:gd name="T16" fmla="*/ 2 w 104"/>
                <a:gd name="T17" fmla="*/ 8 h 151"/>
                <a:gd name="T18" fmla="*/ 1 w 104"/>
                <a:gd name="T19" fmla="*/ 7 h 151"/>
                <a:gd name="T20" fmla="*/ 5 w 104"/>
                <a:gd name="T21" fmla="*/ 2 h 151"/>
                <a:gd name="T22" fmla="*/ 12 w 104"/>
                <a:gd name="T23" fmla="*/ 0 h 151"/>
                <a:gd name="T24" fmla="*/ 21 w 104"/>
                <a:gd name="T25" fmla="*/ 8 h 151"/>
                <a:gd name="T26" fmla="*/ 14 w 104"/>
                <a:gd name="T27" fmla="*/ 21 h 151"/>
                <a:gd name="T28" fmla="*/ 6 w 104"/>
                <a:gd name="T29" fmla="*/ 30 h 151"/>
                <a:gd name="T30" fmla="*/ 16 w 104"/>
                <a:gd name="T31" fmla="*/ 30 h 151"/>
                <a:gd name="T32" fmla="*/ 21 w 104"/>
                <a:gd name="T33" fmla="*/ 26 h 151"/>
                <a:gd name="T34" fmla="*/ 23 w 104"/>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51">
                  <a:moveTo>
                    <a:pt x="103" y="119"/>
                  </a:moveTo>
                  <a:lnTo>
                    <a:pt x="103" y="119"/>
                  </a:lnTo>
                  <a:cubicBezTo>
                    <a:pt x="98" y="129"/>
                    <a:pt x="93" y="140"/>
                    <a:pt x="93" y="150"/>
                  </a:cubicBezTo>
                  <a:cubicBezTo>
                    <a:pt x="0" y="150"/>
                    <a:pt x="0" y="150"/>
                    <a:pt x="0" y="150"/>
                  </a:cubicBezTo>
                  <a:cubicBezTo>
                    <a:pt x="0" y="145"/>
                    <a:pt x="0" y="145"/>
                    <a:pt x="0" y="145"/>
                  </a:cubicBezTo>
                  <a:cubicBezTo>
                    <a:pt x="16" y="129"/>
                    <a:pt x="31" y="119"/>
                    <a:pt x="42" y="103"/>
                  </a:cubicBezTo>
                  <a:cubicBezTo>
                    <a:pt x="57" y="88"/>
                    <a:pt x="72" y="67"/>
                    <a:pt x="72" y="47"/>
                  </a:cubicBezTo>
                  <a:cubicBezTo>
                    <a:pt x="72" y="25"/>
                    <a:pt x="62" y="15"/>
                    <a:pt x="42" y="15"/>
                  </a:cubicBezTo>
                  <a:cubicBezTo>
                    <a:pt x="26" y="15"/>
                    <a:pt x="16" y="25"/>
                    <a:pt x="11" y="37"/>
                  </a:cubicBezTo>
                  <a:cubicBezTo>
                    <a:pt x="5" y="31"/>
                    <a:pt x="5" y="31"/>
                    <a:pt x="5" y="31"/>
                  </a:cubicBezTo>
                  <a:cubicBezTo>
                    <a:pt x="21" y="10"/>
                    <a:pt x="21" y="10"/>
                    <a:pt x="21" y="10"/>
                  </a:cubicBezTo>
                  <a:cubicBezTo>
                    <a:pt x="26" y="5"/>
                    <a:pt x="37" y="0"/>
                    <a:pt x="52" y="0"/>
                  </a:cubicBezTo>
                  <a:cubicBezTo>
                    <a:pt x="72" y="0"/>
                    <a:pt x="93" y="15"/>
                    <a:pt x="93" y="37"/>
                  </a:cubicBezTo>
                  <a:cubicBezTo>
                    <a:pt x="93" y="57"/>
                    <a:pt x="83" y="72"/>
                    <a:pt x="62" y="98"/>
                  </a:cubicBezTo>
                  <a:cubicBezTo>
                    <a:pt x="26" y="135"/>
                    <a:pt x="26" y="135"/>
                    <a:pt x="26" y="135"/>
                  </a:cubicBezTo>
                  <a:cubicBezTo>
                    <a:pt x="72" y="135"/>
                    <a:pt x="72" y="135"/>
                    <a:pt x="72" y="135"/>
                  </a:cubicBezTo>
                  <a:cubicBezTo>
                    <a:pt x="83" y="135"/>
                    <a:pt x="88" y="135"/>
                    <a:pt x="93" y="119"/>
                  </a:cubicBezTo>
                  <a:lnTo>
                    <a:pt x="103" y="119"/>
                  </a:lnTo>
                </a:path>
              </a:pathLst>
            </a:custGeom>
            <a:solidFill>
              <a:schemeClr val="tx2"/>
            </a:solidFill>
            <a:ln>
              <a:noFill/>
            </a:ln>
            <a:effectLst/>
            <a:extLst/>
          </p:spPr>
          <p:txBody>
            <a:bodyPr wrap="none" anchor="ctr"/>
            <a:lstStyle/>
            <a:p>
              <a:endParaRPr lang="en-US" dirty="0">
                <a:latin typeface="Calibri Light"/>
              </a:endParaRPr>
            </a:p>
          </p:txBody>
        </p:sp>
        <p:sp>
          <p:nvSpPr>
            <p:cNvPr id="277" name="Freeform 488"/>
            <p:cNvSpPr>
              <a:spLocks noChangeArrowheads="1"/>
            </p:cNvSpPr>
            <p:nvPr/>
          </p:nvSpPr>
          <p:spPr bwMode="auto">
            <a:xfrm>
              <a:off x="5010092" y="8596842"/>
              <a:ext cx="159180"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T0" fmla="*/ 129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G24" fmla="+- 37 0 0"/>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19 w 99"/>
                <a:gd name="T7" fmla="*/ 33 h 151"/>
                <a:gd name="T8" fmla="*/ 0 w 99"/>
                <a:gd name="T9" fmla="*/ 33 h 151"/>
                <a:gd name="T10" fmla="*/ 0 w 99"/>
                <a:gd name="T11" fmla="*/ 32 h 151"/>
                <a:gd name="T12" fmla="*/ 7 w 99"/>
                <a:gd name="T13" fmla="*/ 23 h 151"/>
                <a:gd name="T14" fmla="*/ 14 w 99"/>
                <a:gd name="T15" fmla="*/ 10 h 151"/>
                <a:gd name="T16" fmla="*/ 9 w 99"/>
                <a:gd name="T17" fmla="*/ 3 h 151"/>
                <a:gd name="T18" fmla="*/ 1 w 99"/>
                <a:gd name="T19" fmla="*/ 8 h 151"/>
                <a:gd name="T20" fmla="*/ 0 w 99"/>
                <a:gd name="T21" fmla="*/ 7 h 151"/>
                <a:gd name="T22" fmla="*/ 3 w 99"/>
                <a:gd name="T23" fmla="*/ 2 h 151"/>
                <a:gd name="T24" fmla="*/ 10 w 99"/>
                <a:gd name="T25" fmla="*/ 0 h 151"/>
                <a:gd name="T26" fmla="*/ 19 w 99"/>
                <a:gd name="T27" fmla="*/ 8 h 151"/>
                <a:gd name="T28" fmla="*/ 12 w 99"/>
                <a:gd name="T29" fmla="*/ 21 h 151"/>
                <a:gd name="T30" fmla="*/ 4 w 99"/>
                <a:gd name="T31" fmla="*/ 30 h 151"/>
                <a:gd name="T32" fmla="*/ 14 w 99"/>
                <a:gd name="T33" fmla="*/ 30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3" y="129"/>
                    <a:pt x="93" y="140"/>
                    <a:pt x="88" y="150"/>
                  </a:cubicBezTo>
                  <a:cubicBezTo>
                    <a:pt x="0" y="150"/>
                    <a:pt x="0" y="150"/>
                    <a:pt x="0" y="150"/>
                  </a:cubicBezTo>
                  <a:cubicBezTo>
                    <a:pt x="0" y="145"/>
                    <a:pt x="0" y="145"/>
                    <a:pt x="0" y="145"/>
                  </a:cubicBezTo>
                  <a:cubicBezTo>
                    <a:pt x="10" y="129"/>
                    <a:pt x="25" y="119"/>
                    <a:pt x="35" y="103"/>
                  </a:cubicBezTo>
                  <a:cubicBezTo>
                    <a:pt x="51" y="88"/>
                    <a:pt x="66" y="67"/>
                    <a:pt x="66" y="47"/>
                  </a:cubicBezTo>
                  <a:cubicBezTo>
                    <a:pt x="66" y="25"/>
                    <a:pt x="56" y="15"/>
                    <a:pt x="41" y="15"/>
                  </a:cubicBezTo>
                  <a:cubicBezTo>
                    <a:pt x="25" y="15"/>
                    <a:pt x="15" y="25"/>
                    <a:pt x="5" y="37"/>
                  </a:cubicBezTo>
                  <a:cubicBezTo>
                    <a:pt x="0" y="31"/>
                    <a:pt x="0" y="31"/>
                    <a:pt x="0" y="31"/>
                  </a:cubicBezTo>
                  <a:cubicBezTo>
                    <a:pt x="15" y="10"/>
                    <a:pt x="15" y="10"/>
                    <a:pt x="15" y="10"/>
                  </a:cubicBezTo>
                  <a:cubicBezTo>
                    <a:pt x="20" y="5"/>
                    <a:pt x="35" y="0"/>
                    <a:pt x="46" y="0"/>
                  </a:cubicBezTo>
                  <a:cubicBezTo>
                    <a:pt x="66" y="0"/>
                    <a:pt x="88" y="15"/>
                    <a:pt x="88" y="37"/>
                  </a:cubicBezTo>
                  <a:cubicBezTo>
                    <a:pt x="88" y="57"/>
                    <a:pt x="77" y="72"/>
                    <a:pt x="56" y="98"/>
                  </a:cubicBezTo>
                  <a:cubicBezTo>
                    <a:pt x="20" y="135"/>
                    <a:pt x="20" y="135"/>
                    <a:pt x="20" y="135"/>
                  </a:cubicBezTo>
                  <a:cubicBezTo>
                    <a:pt x="66" y="135"/>
                    <a:pt x="66" y="135"/>
                    <a:pt x="66" y="135"/>
                  </a:cubicBezTo>
                  <a:cubicBezTo>
                    <a:pt x="83" y="135"/>
                    <a:pt x="83" y="135"/>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278" name="Freeform 489"/>
            <p:cNvSpPr>
              <a:spLocks noChangeArrowheads="1"/>
            </p:cNvSpPr>
            <p:nvPr/>
          </p:nvSpPr>
          <p:spPr bwMode="auto">
            <a:xfrm>
              <a:off x="5622933" y="8596842"/>
              <a:ext cx="159180"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T0" fmla="*/ 129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5 256 1"/>
                <a:gd name="T3" fmla="*/ 0 256 1"/>
                <a:gd name="G24" fmla="+- 0 T2 T3"/>
                <a:gd name="G25" fmla="cos G23 G24"/>
                <a:gd name="G26" fmla="+- 37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1"/>
                <a:gd name="T6" fmla="*/ 21 w 99"/>
                <a:gd name="T7" fmla="*/ 26 h 151"/>
                <a:gd name="T8" fmla="*/ 19 w 99"/>
                <a:gd name="T9" fmla="*/ 33 h 151"/>
                <a:gd name="T10" fmla="*/ 0 w 99"/>
                <a:gd name="T11" fmla="*/ 33 h 151"/>
                <a:gd name="T12" fmla="*/ 0 w 99"/>
                <a:gd name="T13" fmla="*/ 32 h 151"/>
                <a:gd name="T14" fmla="*/ 8 w 99"/>
                <a:gd name="T15" fmla="*/ 23 h 151"/>
                <a:gd name="T16" fmla="*/ 14 w 99"/>
                <a:gd name="T17" fmla="*/ 10 h 151"/>
                <a:gd name="T18" fmla="*/ 8 w 99"/>
                <a:gd name="T19" fmla="*/ 3 h 151"/>
                <a:gd name="T20" fmla="*/ 1 w 99"/>
                <a:gd name="T21" fmla="*/ 8 h 151"/>
                <a:gd name="T22" fmla="*/ 0 w 99"/>
                <a:gd name="T23" fmla="*/ 7 h 151"/>
                <a:gd name="T24" fmla="*/ 3 w 99"/>
                <a:gd name="T25" fmla="*/ 2 h 151"/>
                <a:gd name="T26" fmla="*/ 10 w 99"/>
                <a:gd name="T27" fmla="*/ 0 h 151"/>
                <a:gd name="T28" fmla="*/ 19 w 99"/>
                <a:gd name="T29" fmla="*/ 8 h 151"/>
                <a:gd name="T30" fmla="*/ 12 w 99"/>
                <a:gd name="T31" fmla="*/ 21 h 151"/>
                <a:gd name="T32" fmla="*/ 4 w 99"/>
                <a:gd name="T33" fmla="*/ 30 h 151"/>
                <a:gd name="T34" fmla="*/ 14 w 99"/>
                <a:gd name="T35" fmla="*/ 30 h 151"/>
                <a:gd name="T36" fmla="*/ 19 w 99"/>
                <a:gd name="T37" fmla="*/ 26 h 151"/>
                <a:gd name="T38" fmla="*/ 21 w 99"/>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1">
                  <a:moveTo>
                    <a:pt x="98" y="119"/>
                  </a:moveTo>
                  <a:lnTo>
                    <a:pt x="98" y="119"/>
                  </a:lnTo>
                  <a:cubicBezTo>
                    <a:pt x="93" y="129"/>
                    <a:pt x="93" y="140"/>
                    <a:pt x="88" y="150"/>
                  </a:cubicBezTo>
                  <a:cubicBezTo>
                    <a:pt x="0" y="150"/>
                    <a:pt x="0" y="150"/>
                    <a:pt x="0" y="150"/>
                  </a:cubicBezTo>
                  <a:cubicBezTo>
                    <a:pt x="0" y="145"/>
                    <a:pt x="0" y="145"/>
                    <a:pt x="0" y="145"/>
                  </a:cubicBezTo>
                  <a:cubicBezTo>
                    <a:pt x="10" y="129"/>
                    <a:pt x="27" y="119"/>
                    <a:pt x="37" y="103"/>
                  </a:cubicBezTo>
                  <a:cubicBezTo>
                    <a:pt x="52" y="88"/>
                    <a:pt x="68" y="67"/>
                    <a:pt x="68" y="47"/>
                  </a:cubicBezTo>
                  <a:cubicBezTo>
                    <a:pt x="68" y="25"/>
                    <a:pt x="57" y="15"/>
                    <a:pt x="37" y="15"/>
                  </a:cubicBezTo>
                  <a:cubicBezTo>
                    <a:pt x="21" y="15"/>
                    <a:pt x="10" y="25"/>
                    <a:pt x="5" y="37"/>
                  </a:cubicBezTo>
                  <a:cubicBezTo>
                    <a:pt x="0" y="31"/>
                    <a:pt x="0" y="31"/>
                    <a:pt x="0" y="31"/>
                  </a:cubicBezTo>
                  <a:cubicBezTo>
                    <a:pt x="15" y="10"/>
                    <a:pt x="15" y="10"/>
                    <a:pt x="15" y="10"/>
                  </a:cubicBezTo>
                  <a:cubicBezTo>
                    <a:pt x="21" y="5"/>
                    <a:pt x="32" y="0"/>
                    <a:pt x="47" y="0"/>
                  </a:cubicBezTo>
                  <a:cubicBezTo>
                    <a:pt x="68" y="0"/>
                    <a:pt x="88" y="15"/>
                    <a:pt x="88" y="37"/>
                  </a:cubicBezTo>
                  <a:cubicBezTo>
                    <a:pt x="88" y="57"/>
                    <a:pt x="78" y="72"/>
                    <a:pt x="57" y="98"/>
                  </a:cubicBezTo>
                  <a:cubicBezTo>
                    <a:pt x="21" y="135"/>
                    <a:pt x="21" y="135"/>
                    <a:pt x="21" y="135"/>
                  </a:cubicBezTo>
                  <a:cubicBezTo>
                    <a:pt x="68" y="135"/>
                    <a:pt x="68" y="135"/>
                    <a:pt x="68" y="135"/>
                  </a:cubicBezTo>
                  <a:cubicBezTo>
                    <a:pt x="78" y="135"/>
                    <a:pt x="83" y="135"/>
                    <a:pt x="88"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279" name="Freeform 490"/>
            <p:cNvSpPr>
              <a:spLocks noChangeArrowheads="1"/>
            </p:cNvSpPr>
            <p:nvPr/>
          </p:nvSpPr>
          <p:spPr bwMode="auto">
            <a:xfrm>
              <a:off x="5845783" y="8596842"/>
              <a:ext cx="143261" cy="262634"/>
            </a:xfrm>
            <a:custGeom>
              <a:avLst/>
              <a:gdLst>
                <a:gd name="G0" fmla="+- 25 0 0"/>
                <a:gd name="G1" fmla="+- 25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45 0 0"/>
                <a:gd name="G27" fmla="+- 140 0 0"/>
                <a:gd name="G28" fmla="+- 140 0 0"/>
                <a:gd name="G29" fmla="+- 135 0 0"/>
                <a:gd name="G30" fmla="+- 135 0 0"/>
                <a:gd name="G31" fmla="+- 129 0 0"/>
                <a:gd name="G32" fmla="+- 129 0 0"/>
                <a:gd name="G33" fmla="+- 129 0 0"/>
                <a:gd name="G34" fmla="+- 129 0 0"/>
                <a:gd name="G35" fmla="*/ 1 0 0"/>
                <a:gd name="T0" fmla="*/ 129 256 1"/>
                <a:gd name="T1" fmla="*/ 0 256 1"/>
                <a:gd name="G36" fmla="+- 0 T0 T1"/>
                <a:gd name="G37" fmla="cos G35 G36"/>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31 0 0"/>
                <a:gd name="G62" fmla="+- 25 0 0"/>
                <a:gd name="T2" fmla="*/ 0 w 88"/>
                <a:gd name="T3" fmla="*/ 5 h 156"/>
                <a:gd name="T4" fmla="*/ 0 w 88"/>
                <a:gd name="T5" fmla="*/ 5 h 156"/>
                <a:gd name="T6" fmla="*/ 3 w 88"/>
                <a:gd name="T7" fmla="*/ 2 h 156"/>
                <a:gd name="T8" fmla="*/ 9 w 88"/>
                <a:gd name="T9" fmla="*/ 0 h 156"/>
                <a:gd name="T10" fmla="*/ 17 w 88"/>
                <a:gd name="T11" fmla="*/ 7 h 156"/>
                <a:gd name="T12" fmla="*/ 16 w 88"/>
                <a:gd name="T13" fmla="*/ 10 h 156"/>
                <a:gd name="T14" fmla="*/ 12 w 88"/>
                <a:gd name="T15" fmla="*/ 14 h 156"/>
                <a:gd name="T16" fmla="*/ 12 w 88"/>
                <a:gd name="T17" fmla="*/ 14 h 156"/>
                <a:gd name="T18" fmla="*/ 19 w 88"/>
                <a:gd name="T19" fmla="*/ 21 h 156"/>
                <a:gd name="T20" fmla="*/ 5 w 88"/>
                <a:gd name="T21" fmla="*/ 34 h 156"/>
                <a:gd name="T22" fmla="*/ 0 w 88"/>
                <a:gd name="T23" fmla="*/ 32 h 156"/>
                <a:gd name="T24" fmla="*/ 0 w 88"/>
                <a:gd name="T25" fmla="*/ 29 h 156"/>
                <a:gd name="T26" fmla="*/ 1 w 88"/>
                <a:gd name="T27" fmla="*/ 28 h 156"/>
                <a:gd name="T28" fmla="*/ 2 w 88"/>
                <a:gd name="T29" fmla="*/ 28 h 156"/>
                <a:gd name="T30" fmla="*/ 9 w 88"/>
                <a:gd name="T31" fmla="*/ 31 h 156"/>
                <a:gd name="T32" fmla="*/ 14 w 88"/>
                <a:gd name="T33" fmla="*/ 22 h 156"/>
                <a:gd name="T34" fmla="*/ 8 w 88"/>
                <a:gd name="T35" fmla="*/ 16 h 156"/>
                <a:gd name="T36" fmla="*/ 4 w 88"/>
                <a:gd name="T37" fmla="*/ 17 h 156"/>
                <a:gd name="T38" fmla="*/ 4 w 88"/>
                <a:gd name="T39" fmla="*/ 15 h 156"/>
                <a:gd name="T40" fmla="*/ 12 w 88"/>
                <a:gd name="T41" fmla="*/ 8 h 156"/>
                <a:gd name="T42" fmla="*/ 8 w 88"/>
                <a:gd name="T43" fmla="*/ 2 h 156"/>
                <a:gd name="T44" fmla="*/ 1 w 88"/>
                <a:gd name="T45" fmla="*/ 7 h 156"/>
                <a:gd name="T46" fmla="*/ 0 w 88"/>
                <a:gd name="T47" fmla="*/ 5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8" h="156">
                  <a:moveTo>
                    <a:pt x="0" y="25"/>
                  </a:moveTo>
                  <a:lnTo>
                    <a:pt x="0" y="25"/>
                  </a:lnTo>
                  <a:cubicBezTo>
                    <a:pt x="15" y="10"/>
                    <a:pt x="15" y="10"/>
                    <a:pt x="15" y="10"/>
                  </a:cubicBezTo>
                  <a:cubicBezTo>
                    <a:pt x="20" y="5"/>
                    <a:pt x="31" y="0"/>
                    <a:pt x="41" y="0"/>
                  </a:cubicBezTo>
                  <a:cubicBezTo>
                    <a:pt x="67" y="0"/>
                    <a:pt x="77" y="10"/>
                    <a:pt x="77" y="31"/>
                  </a:cubicBezTo>
                  <a:cubicBezTo>
                    <a:pt x="77" y="37"/>
                    <a:pt x="77" y="42"/>
                    <a:pt x="72" y="47"/>
                  </a:cubicBezTo>
                  <a:cubicBezTo>
                    <a:pt x="67" y="52"/>
                    <a:pt x="61" y="57"/>
                    <a:pt x="56" y="62"/>
                  </a:cubicBezTo>
                  <a:cubicBezTo>
                    <a:pt x="77" y="62"/>
                    <a:pt x="87" y="78"/>
                    <a:pt x="87" y="98"/>
                  </a:cubicBezTo>
                  <a:cubicBezTo>
                    <a:pt x="87" y="135"/>
                    <a:pt x="41" y="155"/>
                    <a:pt x="25" y="155"/>
                  </a:cubicBezTo>
                  <a:cubicBezTo>
                    <a:pt x="15" y="155"/>
                    <a:pt x="5" y="150"/>
                    <a:pt x="0" y="145"/>
                  </a:cubicBezTo>
                  <a:cubicBezTo>
                    <a:pt x="0" y="140"/>
                    <a:pt x="0" y="140"/>
                    <a:pt x="0" y="135"/>
                  </a:cubicBezTo>
                  <a:cubicBezTo>
                    <a:pt x="0" y="135"/>
                    <a:pt x="0" y="129"/>
                    <a:pt x="5" y="129"/>
                  </a:cubicBezTo>
                  <a:cubicBezTo>
                    <a:pt x="5" y="129"/>
                    <a:pt x="5" y="129"/>
                    <a:pt x="10" y="129"/>
                  </a:cubicBezTo>
                  <a:cubicBezTo>
                    <a:pt x="15" y="135"/>
                    <a:pt x="25" y="140"/>
                    <a:pt x="41" y="140"/>
                  </a:cubicBezTo>
                  <a:cubicBezTo>
                    <a:pt x="56" y="140"/>
                    <a:pt x="67" y="129"/>
                    <a:pt x="67" y="103"/>
                  </a:cubicBezTo>
                  <a:cubicBezTo>
                    <a:pt x="67" y="83"/>
                    <a:pt x="51" y="72"/>
                    <a:pt x="36" y="72"/>
                  </a:cubicBezTo>
                  <a:cubicBezTo>
                    <a:pt x="31" y="72"/>
                    <a:pt x="25" y="72"/>
                    <a:pt x="20" y="78"/>
                  </a:cubicBezTo>
                  <a:cubicBezTo>
                    <a:pt x="20" y="67"/>
                    <a:pt x="20" y="67"/>
                    <a:pt x="20" y="67"/>
                  </a:cubicBezTo>
                  <a:cubicBezTo>
                    <a:pt x="41" y="62"/>
                    <a:pt x="56" y="52"/>
                    <a:pt x="56" y="37"/>
                  </a:cubicBezTo>
                  <a:cubicBezTo>
                    <a:pt x="56" y="20"/>
                    <a:pt x="51" y="10"/>
                    <a:pt x="36" y="10"/>
                  </a:cubicBezTo>
                  <a:cubicBezTo>
                    <a:pt x="20" y="10"/>
                    <a:pt x="15" y="20"/>
                    <a:pt x="5" y="31"/>
                  </a:cubicBezTo>
                  <a:lnTo>
                    <a:pt x="0" y="25"/>
                  </a:lnTo>
                </a:path>
              </a:pathLst>
            </a:custGeom>
            <a:solidFill>
              <a:schemeClr val="tx2"/>
            </a:solidFill>
            <a:ln>
              <a:noFill/>
            </a:ln>
            <a:effectLst/>
            <a:extLst/>
          </p:spPr>
          <p:txBody>
            <a:bodyPr wrap="none" anchor="ctr"/>
            <a:lstStyle/>
            <a:p>
              <a:endParaRPr lang="en-US" dirty="0">
                <a:latin typeface="Calibri Light"/>
              </a:endParaRPr>
            </a:p>
          </p:txBody>
        </p:sp>
        <p:sp>
          <p:nvSpPr>
            <p:cNvPr id="280" name="Freeform 491"/>
            <p:cNvSpPr>
              <a:spLocks noChangeArrowheads="1"/>
            </p:cNvSpPr>
            <p:nvPr/>
          </p:nvSpPr>
          <p:spPr bwMode="auto">
            <a:xfrm>
              <a:off x="6450666" y="8596842"/>
              <a:ext cx="167139"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T0" fmla="*/ 129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5 256 1"/>
                <a:gd name="T3" fmla="*/ 0 256 1"/>
                <a:gd name="G24" fmla="+- 0 T2 T3"/>
                <a:gd name="G25" fmla="cos G23 G24"/>
                <a:gd name="G26" fmla="+- 37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6 h 151"/>
                <a:gd name="T6" fmla="*/ 22 w 100"/>
                <a:gd name="T7" fmla="*/ 26 h 151"/>
                <a:gd name="T8" fmla="*/ 19 w 100"/>
                <a:gd name="T9" fmla="*/ 33 h 151"/>
                <a:gd name="T10" fmla="*/ 0 w 100"/>
                <a:gd name="T11" fmla="*/ 33 h 151"/>
                <a:gd name="T12" fmla="*/ 0 w 100"/>
                <a:gd name="T13" fmla="*/ 32 h 151"/>
                <a:gd name="T14" fmla="*/ 8 w 100"/>
                <a:gd name="T15" fmla="*/ 23 h 151"/>
                <a:gd name="T16" fmla="*/ 15 w 100"/>
                <a:gd name="T17" fmla="*/ 10 h 151"/>
                <a:gd name="T18" fmla="*/ 9 w 100"/>
                <a:gd name="T19" fmla="*/ 3 h 151"/>
                <a:gd name="T20" fmla="*/ 1 w 100"/>
                <a:gd name="T21" fmla="*/ 8 h 151"/>
                <a:gd name="T22" fmla="*/ 0 w 100"/>
                <a:gd name="T23" fmla="*/ 7 h 151"/>
                <a:gd name="T24" fmla="*/ 4 w 100"/>
                <a:gd name="T25" fmla="*/ 2 h 151"/>
                <a:gd name="T26" fmla="*/ 10 w 100"/>
                <a:gd name="T27" fmla="*/ 0 h 151"/>
                <a:gd name="T28" fmla="*/ 19 w 100"/>
                <a:gd name="T29" fmla="*/ 8 h 151"/>
                <a:gd name="T30" fmla="*/ 13 w 100"/>
                <a:gd name="T31" fmla="*/ 21 h 151"/>
                <a:gd name="T32" fmla="*/ 5 w 100"/>
                <a:gd name="T33" fmla="*/ 30 h 151"/>
                <a:gd name="T34" fmla="*/ 15 w 100"/>
                <a:gd name="T35" fmla="*/ 30 h 151"/>
                <a:gd name="T36" fmla="*/ 19 w 100"/>
                <a:gd name="T37" fmla="*/ 26 h 151"/>
                <a:gd name="T38" fmla="*/ 22 w 100"/>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1">
                  <a:moveTo>
                    <a:pt x="99" y="119"/>
                  </a:moveTo>
                  <a:lnTo>
                    <a:pt x="99" y="119"/>
                  </a:lnTo>
                  <a:cubicBezTo>
                    <a:pt x="93" y="129"/>
                    <a:pt x="93" y="140"/>
                    <a:pt x="88" y="150"/>
                  </a:cubicBezTo>
                  <a:cubicBezTo>
                    <a:pt x="0" y="150"/>
                    <a:pt x="0" y="150"/>
                    <a:pt x="0" y="150"/>
                  </a:cubicBezTo>
                  <a:cubicBezTo>
                    <a:pt x="0" y="145"/>
                    <a:pt x="0" y="145"/>
                    <a:pt x="0" y="145"/>
                  </a:cubicBezTo>
                  <a:cubicBezTo>
                    <a:pt x="10" y="129"/>
                    <a:pt x="27" y="119"/>
                    <a:pt x="37" y="103"/>
                  </a:cubicBezTo>
                  <a:cubicBezTo>
                    <a:pt x="52" y="88"/>
                    <a:pt x="68" y="67"/>
                    <a:pt x="68" y="47"/>
                  </a:cubicBezTo>
                  <a:cubicBezTo>
                    <a:pt x="68" y="25"/>
                    <a:pt x="57" y="15"/>
                    <a:pt x="42" y="15"/>
                  </a:cubicBezTo>
                  <a:cubicBezTo>
                    <a:pt x="21" y="15"/>
                    <a:pt x="10" y="25"/>
                    <a:pt x="5" y="37"/>
                  </a:cubicBezTo>
                  <a:cubicBezTo>
                    <a:pt x="0" y="31"/>
                    <a:pt x="0" y="31"/>
                    <a:pt x="0" y="31"/>
                  </a:cubicBezTo>
                  <a:cubicBezTo>
                    <a:pt x="16" y="10"/>
                    <a:pt x="16" y="10"/>
                    <a:pt x="16" y="10"/>
                  </a:cubicBezTo>
                  <a:cubicBezTo>
                    <a:pt x="21" y="5"/>
                    <a:pt x="32" y="0"/>
                    <a:pt x="47" y="0"/>
                  </a:cubicBezTo>
                  <a:cubicBezTo>
                    <a:pt x="68" y="0"/>
                    <a:pt x="88" y="15"/>
                    <a:pt x="88" y="37"/>
                  </a:cubicBezTo>
                  <a:cubicBezTo>
                    <a:pt x="88" y="57"/>
                    <a:pt x="78" y="72"/>
                    <a:pt x="57" y="98"/>
                  </a:cubicBezTo>
                  <a:cubicBezTo>
                    <a:pt x="21" y="135"/>
                    <a:pt x="21" y="135"/>
                    <a:pt x="21" y="135"/>
                  </a:cubicBezTo>
                  <a:cubicBezTo>
                    <a:pt x="68" y="135"/>
                    <a:pt x="68" y="135"/>
                    <a:pt x="68" y="135"/>
                  </a:cubicBezTo>
                  <a:cubicBezTo>
                    <a:pt x="78" y="135"/>
                    <a:pt x="83" y="135"/>
                    <a:pt x="88"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281" name="Freeform 492"/>
            <p:cNvSpPr>
              <a:spLocks noChangeArrowheads="1"/>
            </p:cNvSpPr>
            <p:nvPr/>
          </p:nvSpPr>
          <p:spPr bwMode="auto">
            <a:xfrm>
              <a:off x="6649639" y="8596842"/>
              <a:ext cx="183056"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8 0 0"/>
                <a:gd name="G24" fmla="+- 108 0 0"/>
                <a:gd name="G25" fmla="+- 108 0 0"/>
                <a:gd name="G26" fmla="+- 103 0 0"/>
                <a:gd name="G27" fmla="+- 103 0 0"/>
                <a:gd name="G28" fmla="+- 103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10"/>
                <a:gd name="T1" fmla="*/ 24 h 151"/>
                <a:gd name="T2" fmla="*/ 18 w 110"/>
                <a:gd name="T3" fmla="*/ 24 h 151"/>
                <a:gd name="T4" fmla="*/ 18 w 110"/>
                <a:gd name="T5" fmla="*/ 27 h 151"/>
                <a:gd name="T6" fmla="*/ 23 w 110"/>
                <a:gd name="T7" fmla="*/ 32 h 151"/>
                <a:gd name="T8" fmla="*/ 23 w 110"/>
                <a:gd name="T9" fmla="*/ 33 h 151"/>
                <a:gd name="T10" fmla="*/ 9 w 110"/>
                <a:gd name="T11" fmla="*/ 33 h 151"/>
                <a:gd name="T12" fmla="*/ 9 w 110"/>
                <a:gd name="T13" fmla="*/ 32 h 151"/>
                <a:gd name="T14" fmla="*/ 15 w 110"/>
                <a:gd name="T15" fmla="*/ 27 h 151"/>
                <a:gd name="T16" fmla="*/ 15 w 110"/>
                <a:gd name="T17" fmla="*/ 24 h 151"/>
                <a:gd name="T18" fmla="*/ 0 w 110"/>
                <a:gd name="T19" fmla="*/ 24 h 151"/>
                <a:gd name="T20" fmla="*/ 0 w 110"/>
                <a:gd name="T21" fmla="*/ 23 h 151"/>
                <a:gd name="T22" fmla="*/ 16 w 110"/>
                <a:gd name="T23" fmla="*/ 0 h 151"/>
                <a:gd name="T24" fmla="*/ 18 w 110"/>
                <a:gd name="T25" fmla="*/ 0 h 151"/>
                <a:gd name="T26" fmla="*/ 18 w 110"/>
                <a:gd name="T27" fmla="*/ 21 h 151"/>
                <a:gd name="T28" fmla="*/ 24 w 110"/>
                <a:gd name="T29" fmla="*/ 21 h 151"/>
                <a:gd name="T30" fmla="*/ 24 w 110"/>
                <a:gd name="T31" fmla="*/ 24 h 151"/>
                <a:gd name="T32" fmla="*/ 18 w 110"/>
                <a:gd name="T33" fmla="*/ 24 h 151"/>
                <a:gd name="T34" fmla="*/ 15 w 110"/>
                <a:gd name="T35" fmla="*/ 5 h 151"/>
                <a:gd name="T36" fmla="*/ 15 w 110"/>
                <a:gd name="T37" fmla="*/ 5 h 151"/>
                <a:gd name="T38" fmla="*/ 15 w 110"/>
                <a:gd name="T39" fmla="*/ 5 h 151"/>
                <a:gd name="T40" fmla="*/ 3 w 110"/>
                <a:gd name="T41" fmla="*/ 21 h 151"/>
                <a:gd name="T42" fmla="*/ 15 w 110"/>
                <a:gd name="T43" fmla="*/ 21 h 151"/>
                <a:gd name="T44" fmla="*/ 15 w 110"/>
                <a:gd name="T45"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1">
                  <a:moveTo>
                    <a:pt x="83" y="108"/>
                  </a:moveTo>
                  <a:lnTo>
                    <a:pt x="83" y="108"/>
                  </a:lnTo>
                  <a:cubicBezTo>
                    <a:pt x="83" y="124"/>
                    <a:pt x="83" y="124"/>
                    <a:pt x="83" y="124"/>
                  </a:cubicBezTo>
                  <a:cubicBezTo>
                    <a:pt x="83" y="140"/>
                    <a:pt x="88" y="145"/>
                    <a:pt x="104" y="145"/>
                  </a:cubicBezTo>
                  <a:cubicBezTo>
                    <a:pt x="104" y="150"/>
                    <a:pt x="104" y="150"/>
                    <a:pt x="104" y="150"/>
                  </a:cubicBezTo>
                  <a:cubicBezTo>
                    <a:pt x="42" y="150"/>
                    <a:pt x="42" y="150"/>
                    <a:pt x="42" y="150"/>
                  </a:cubicBezTo>
                  <a:cubicBezTo>
                    <a:pt x="42" y="145"/>
                    <a:pt x="42" y="145"/>
                    <a:pt x="42" y="145"/>
                  </a:cubicBezTo>
                  <a:cubicBezTo>
                    <a:pt x="62" y="145"/>
                    <a:pt x="67" y="140"/>
                    <a:pt x="67" y="124"/>
                  </a:cubicBezTo>
                  <a:cubicBezTo>
                    <a:pt x="67" y="108"/>
                    <a:pt x="67" y="108"/>
                    <a:pt x="67" y="108"/>
                  </a:cubicBezTo>
                  <a:cubicBezTo>
                    <a:pt x="0" y="108"/>
                    <a:pt x="0" y="108"/>
                    <a:pt x="0" y="108"/>
                  </a:cubicBezTo>
                  <a:cubicBezTo>
                    <a:pt x="0" y="103"/>
                    <a:pt x="0" y="103"/>
                    <a:pt x="0" y="103"/>
                  </a:cubicBezTo>
                  <a:cubicBezTo>
                    <a:pt x="26" y="67"/>
                    <a:pt x="52" y="31"/>
                    <a:pt x="73" y="0"/>
                  </a:cubicBezTo>
                  <a:cubicBezTo>
                    <a:pt x="83" y="0"/>
                    <a:pt x="83" y="0"/>
                    <a:pt x="83" y="0"/>
                  </a:cubicBezTo>
                  <a:cubicBezTo>
                    <a:pt x="83" y="98"/>
                    <a:pt x="83" y="98"/>
                    <a:pt x="83" y="98"/>
                  </a:cubicBezTo>
                  <a:cubicBezTo>
                    <a:pt x="109" y="98"/>
                    <a:pt x="109" y="98"/>
                    <a:pt x="109" y="98"/>
                  </a:cubicBezTo>
                  <a:cubicBezTo>
                    <a:pt x="109" y="108"/>
                    <a:pt x="109" y="108"/>
                    <a:pt x="109" y="108"/>
                  </a:cubicBezTo>
                  <a:lnTo>
                    <a:pt x="83" y="108"/>
                  </a:lnTo>
                  <a:close/>
                  <a:moveTo>
                    <a:pt x="67" y="25"/>
                  </a:moveTo>
                  <a:lnTo>
                    <a:pt x="67" y="25"/>
                  </a:lnTo>
                  <a:cubicBezTo>
                    <a:pt x="52" y="47"/>
                    <a:pt x="37" y="67"/>
                    <a:pt x="15" y="98"/>
                  </a:cubicBezTo>
                  <a:cubicBezTo>
                    <a:pt x="67" y="98"/>
                    <a:pt x="67" y="98"/>
                    <a:pt x="67" y="98"/>
                  </a:cubicBezTo>
                  <a:lnTo>
                    <a:pt x="67" y="25"/>
                  </a:lnTo>
                  <a:close/>
                </a:path>
              </a:pathLst>
            </a:custGeom>
            <a:solidFill>
              <a:schemeClr val="tx2"/>
            </a:solidFill>
            <a:ln>
              <a:noFill/>
            </a:ln>
            <a:effectLst/>
            <a:extLst/>
          </p:spPr>
          <p:txBody>
            <a:bodyPr wrap="none" anchor="ctr"/>
            <a:lstStyle/>
            <a:p>
              <a:endParaRPr lang="en-US" dirty="0">
                <a:latin typeface="Calibri Light"/>
              </a:endParaRPr>
            </a:p>
          </p:txBody>
        </p:sp>
        <p:sp>
          <p:nvSpPr>
            <p:cNvPr id="282" name="Freeform 493"/>
            <p:cNvSpPr>
              <a:spLocks noChangeArrowheads="1"/>
            </p:cNvSpPr>
            <p:nvPr/>
          </p:nvSpPr>
          <p:spPr bwMode="auto">
            <a:xfrm>
              <a:off x="7270439" y="8596842"/>
              <a:ext cx="167139"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37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19 w 100"/>
                <a:gd name="T5" fmla="*/ 33 h 151"/>
                <a:gd name="T6" fmla="*/ 0 w 100"/>
                <a:gd name="T7" fmla="*/ 33 h 151"/>
                <a:gd name="T8" fmla="*/ 0 w 100"/>
                <a:gd name="T9" fmla="*/ 32 h 151"/>
                <a:gd name="T10" fmla="*/ 8 w 100"/>
                <a:gd name="T11" fmla="*/ 23 h 151"/>
                <a:gd name="T12" fmla="*/ 15 w 100"/>
                <a:gd name="T13" fmla="*/ 10 h 151"/>
                <a:gd name="T14" fmla="*/ 9 w 100"/>
                <a:gd name="T15" fmla="*/ 3 h 151"/>
                <a:gd name="T16" fmla="*/ 1 w 100"/>
                <a:gd name="T17" fmla="*/ 8 h 151"/>
                <a:gd name="T18" fmla="*/ 0 w 100"/>
                <a:gd name="T19" fmla="*/ 7 h 151"/>
                <a:gd name="T20" fmla="*/ 4 w 100"/>
                <a:gd name="T21" fmla="*/ 2 h 151"/>
                <a:gd name="T22" fmla="*/ 10 w 100"/>
                <a:gd name="T23" fmla="*/ 0 h 151"/>
                <a:gd name="T24" fmla="*/ 19 w 100"/>
                <a:gd name="T25" fmla="*/ 8 h 151"/>
                <a:gd name="T26" fmla="*/ 13 w 100"/>
                <a:gd name="T27" fmla="*/ 21 h 151"/>
                <a:gd name="T28" fmla="*/ 5 w 100"/>
                <a:gd name="T29" fmla="*/ 30 h 151"/>
                <a:gd name="T30" fmla="*/ 15 w 100"/>
                <a:gd name="T31" fmla="*/ 30 h 151"/>
                <a:gd name="T32" fmla="*/ 19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4" y="129"/>
                    <a:pt x="94" y="140"/>
                    <a:pt x="88" y="150"/>
                  </a:cubicBezTo>
                  <a:cubicBezTo>
                    <a:pt x="0" y="150"/>
                    <a:pt x="0" y="150"/>
                    <a:pt x="0" y="150"/>
                  </a:cubicBezTo>
                  <a:cubicBezTo>
                    <a:pt x="0" y="145"/>
                    <a:pt x="0" y="145"/>
                    <a:pt x="0" y="145"/>
                  </a:cubicBezTo>
                  <a:cubicBezTo>
                    <a:pt x="11" y="129"/>
                    <a:pt x="26" y="119"/>
                    <a:pt x="36" y="103"/>
                  </a:cubicBezTo>
                  <a:cubicBezTo>
                    <a:pt x="52" y="88"/>
                    <a:pt x="68" y="67"/>
                    <a:pt x="68" y="47"/>
                  </a:cubicBezTo>
                  <a:cubicBezTo>
                    <a:pt x="68" y="25"/>
                    <a:pt x="58" y="15"/>
                    <a:pt x="41" y="15"/>
                  </a:cubicBezTo>
                  <a:cubicBezTo>
                    <a:pt x="21" y="15"/>
                    <a:pt x="11" y="25"/>
                    <a:pt x="5" y="37"/>
                  </a:cubicBezTo>
                  <a:cubicBezTo>
                    <a:pt x="0" y="31"/>
                    <a:pt x="0" y="31"/>
                    <a:pt x="0" y="31"/>
                  </a:cubicBezTo>
                  <a:cubicBezTo>
                    <a:pt x="16" y="10"/>
                    <a:pt x="16" y="10"/>
                    <a:pt x="16" y="10"/>
                  </a:cubicBezTo>
                  <a:cubicBezTo>
                    <a:pt x="21" y="5"/>
                    <a:pt x="31" y="0"/>
                    <a:pt x="47" y="0"/>
                  </a:cubicBezTo>
                  <a:cubicBezTo>
                    <a:pt x="68" y="0"/>
                    <a:pt x="88" y="15"/>
                    <a:pt x="88" y="37"/>
                  </a:cubicBezTo>
                  <a:cubicBezTo>
                    <a:pt x="88" y="57"/>
                    <a:pt x="78" y="72"/>
                    <a:pt x="58" y="98"/>
                  </a:cubicBezTo>
                  <a:cubicBezTo>
                    <a:pt x="21" y="135"/>
                    <a:pt x="21" y="135"/>
                    <a:pt x="21" y="135"/>
                  </a:cubicBezTo>
                  <a:cubicBezTo>
                    <a:pt x="68" y="135"/>
                    <a:pt x="68" y="135"/>
                    <a:pt x="68" y="135"/>
                  </a:cubicBezTo>
                  <a:cubicBezTo>
                    <a:pt x="78" y="135"/>
                    <a:pt x="83" y="135"/>
                    <a:pt x="88" y="119"/>
                  </a:cubicBezTo>
                  <a:lnTo>
                    <a:pt x="99"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3" name="Freeform 494"/>
            <p:cNvSpPr>
              <a:spLocks noChangeArrowheads="1"/>
            </p:cNvSpPr>
            <p:nvPr/>
          </p:nvSpPr>
          <p:spPr bwMode="auto">
            <a:xfrm>
              <a:off x="7485332" y="8596842"/>
              <a:ext cx="15122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50 0 0"/>
                <a:gd name="G16" fmla="+- 145 0 0"/>
                <a:gd name="G17" fmla="+- 140 0 0"/>
                <a:gd name="G18" fmla="+- 140 0 0"/>
                <a:gd name="G19" fmla="+- 135 0 0"/>
                <a:gd name="G20" fmla="+- 135 0 0"/>
                <a:gd name="G21" fmla="+- 129 0 0"/>
                <a:gd name="G22" fmla="+- 129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72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0" fmla="*/ 3 w 94"/>
                <a:gd name="T1" fmla="*/ 14 h 156"/>
                <a:gd name="T2" fmla="*/ 3 w 94"/>
                <a:gd name="T3" fmla="*/ 14 h 156"/>
                <a:gd name="T4" fmla="*/ 10 w 94"/>
                <a:gd name="T5" fmla="*/ 12 h 156"/>
                <a:gd name="T6" fmla="*/ 20 w 94"/>
                <a:gd name="T7" fmla="*/ 21 h 156"/>
                <a:gd name="T8" fmla="*/ 16 w 94"/>
                <a:gd name="T9" fmla="*/ 29 h 156"/>
                <a:gd name="T10" fmla="*/ 6 w 94"/>
                <a:gd name="T11" fmla="*/ 34 h 156"/>
                <a:gd name="T12" fmla="*/ 1 w 94"/>
                <a:gd name="T13" fmla="*/ 32 h 156"/>
                <a:gd name="T14" fmla="*/ 0 w 94"/>
                <a:gd name="T15" fmla="*/ 29 h 156"/>
                <a:gd name="T16" fmla="*/ 1 w 94"/>
                <a:gd name="T17" fmla="*/ 28 h 156"/>
                <a:gd name="T18" fmla="*/ 2 w 94"/>
                <a:gd name="T19" fmla="*/ 28 h 156"/>
                <a:gd name="T20" fmla="*/ 9 w 94"/>
                <a:gd name="T21" fmla="*/ 31 h 156"/>
                <a:gd name="T22" fmla="*/ 16 w 94"/>
                <a:gd name="T23" fmla="*/ 22 h 156"/>
                <a:gd name="T24" fmla="*/ 7 w 94"/>
                <a:gd name="T25" fmla="*/ 15 h 156"/>
                <a:gd name="T26" fmla="*/ 1 w 94"/>
                <a:gd name="T27" fmla="*/ 16 h 156"/>
                <a:gd name="T28" fmla="*/ 3 w 94"/>
                <a:gd name="T29" fmla="*/ 0 h 156"/>
                <a:gd name="T30" fmla="*/ 19 w 94"/>
                <a:gd name="T31" fmla="*/ 0 h 156"/>
                <a:gd name="T32" fmla="*/ 19 w 94"/>
                <a:gd name="T33" fmla="*/ 0 h 156"/>
                <a:gd name="T34" fmla="*/ 18 w 94"/>
                <a:gd name="T35" fmla="*/ 4 h 156"/>
                <a:gd name="T36" fmla="*/ 6 w 94"/>
                <a:gd name="T37" fmla="*/ 4 h 156"/>
                <a:gd name="T38" fmla="*/ 3 w 94"/>
                <a:gd name="T39" fmla="*/ 1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56">
                  <a:moveTo>
                    <a:pt x="16" y="62"/>
                  </a:moveTo>
                  <a:lnTo>
                    <a:pt x="16" y="62"/>
                  </a:lnTo>
                  <a:cubicBezTo>
                    <a:pt x="27" y="57"/>
                    <a:pt x="37" y="57"/>
                    <a:pt x="47" y="57"/>
                  </a:cubicBezTo>
                  <a:cubicBezTo>
                    <a:pt x="78" y="57"/>
                    <a:pt x="93" y="78"/>
                    <a:pt x="93" y="98"/>
                  </a:cubicBezTo>
                  <a:cubicBezTo>
                    <a:pt x="93" y="108"/>
                    <a:pt x="83" y="124"/>
                    <a:pt x="73" y="135"/>
                  </a:cubicBezTo>
                  <a:cubicBezTo>
                    <a:pt x="58" y="145"/>
                    <a:pt x="42" y="155"/>
                    <a:pt x="27" y="155"/>
                  </a:cubicBezTo>
                  <a:cubicBezTo>
                    <a:pt x="16" y="155"/>
                    <a:pt x="5" y="150"/>
                    <a:pt x="5" y="145"/>
                  </a:cubicBezTo>
                  <a:cubicBezTo>
                    <a:pt x="0" y="140"/>
                    <a:pt x="0" y="140"/>
                    <a:pt x="0" y="135"/>
                  </a:cubicBezTo>
                  <a:cubicBezTo>
                    <a:pt x="0" y="135"/>
                    <a:pt x="0" y="129"/>
                    <a:pt x="5" y="129"/>
                  </a:cubicBezTo>
                  <a:lnTo>
                    <a:pt x="11" y="129"/>
                  </a:lnTo>
                  <a:cubicBezTo>
                    <a:pt x="16" y="135"/>
                    <a:pt x="27" y="140"/>
                    <a:pt x="42" y="140"/>
                  </a:cubicBezTo>
                  <a:cubicBezTo>
                    <a:pt x="63" y="140"/>
                    <a:pt x="73" y="124"/>
                    <a:pt x="73" y="103"/>
                  </a:cubicBezTo>
                  <a:cubicBezTo>
                    <a:pt x="73" y="83"/>
                    <a:pt x="58" y="67"/>
                    <a:pt x="32" y="67"/>
                  </a:cubicBezTo>
                  <a:cubicBezTo>
                    <a:pt x="22" y="67"/>
                    <a:pt x="11" y="72"/>
                    <a:pt x="5" y="72"/>
                  </a:cubicBezTo>
                  <a:cubicBezTo>
                    <a:pt x="16" y="0"/>
                    <a:pt x="16" y="0"/>
                    <a:pt x="16" y="0"/>
                  </a:cubicBezTo>
                  <a:cubicBezTo>
                    <a:pt x="88" y="0"/>
                    <a:pt x="88" y="0"/>
                    <a:pt x="88" y="0"/>
                  </a:cubicBezTo>
                  <a:cubicBezTo>
                    <a:pt x="83" y="20"/>
                    <a:pt x="83" y="20"/>
                    <a:pt x="83" y="20"/>
                  </a:cubicBezTo>
                  <a:cubicBezTo>
                    <a:pt x="27" y="20"/>
                    <a:pt x="27" y="20"/>
                    <a:pt x="27" y="20"/>
                  </a:cubicBezTo>
                  <a:lnTo>
                    <a:pt x="16" y="6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4" name="Freeform 495"/>
            <p:cNvSpPr>
              <a:spLocks noChangeArrowheads="1"/>
            </p:cNvSpPr>
            <p:nvPr/>
          </p:nvSpPr>
          <p:spPr bwMode="auto">
            <a:xfrm>
              <a:off x="2327918" y="9321075"/>
              <a:ext cx="167139"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1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2 w 100"/>
                <a:gd name="T3" fmla="*/ 27 h 156"/>
                <a:gd name="T4" fmla="*/ 22 w 100"/>
                <a:gd name="T5" fmla="*/ 27 h 156"/>
                <a:gd name="T6" fmla="*/ 20 w 100"/>
                <a:gd name="T7" fmla="*/ 34 h 156"/>
                <a:gd name="T8" fmla="*/ 0 w 100"/>
                <a:gd name="T9" fmla="*/ 34 h 156"/>
                <a:gd name="T10" fmla="*/ 0 w 100"/>
                <a:gd name="T11" fmla="*/ 33 h 156"/>
                <a:gd name="T12" fmla="*/ 9 w 100"/>
                <a:gd name="T13" fmla="*/ 24 h 156"/>
                <a:gd name="T14" fmla="*/ 16 w 100"/>
                <a:gd name="T15" fmla="*/ 11 h 156"/>
                <a:gd name="T16" fmla="*/ 9 w 100"/>
                <a:gd name="T17" fmla="*/ 3 h 156"/>
                <a:gd name="T18" fmla="*/ 2 w 100"/>
                <a:gd name="T19" fmla="*/ 9 h 156"/>
                <a:gd name="T20" fmla="*/ 1 w 100"/>
                <a:gd name="T21" fmla="*/ 8 h 156"/>
                <a:gd name="T22" fmla="*/ 4 w 100"/>
                <a:gd name="T23" fmla="*/ 3 h 156"/>
                <a:gd name="T24" fmla="*/ 11 w 100"/>
                <a:gd name="T25" fmla="*/ 0 h 156"/>
                <a:gd name="T26" fmla="*/ 20 w 100"/>
                <a:gd name="T27" fmla="*/ 9 h 156"/>
                <a:gd name="T28" fmla="*/ 13 w 100"/>
                <a:gd name="T29" fmla="*/ 21 h 156"/>
                <a:gd name="T30" fmla="*/ 6 w 100"/>
                <a:gd name="T31" fmla="*/ 29 h 156"/>
                <a:gd name="T32" fmla="*/ 15 w 100"/>
                <a:gd name="T33" fmla="*/ 29 h 156"/>
                <a:gd name="T34" fmla="*/ 20 w 100"/>
                <a:gd name="T35" fmla="*/ 26 h 156"/>
                <a:gd name="T36" fmla="*/ 22 w 100"/>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6">
                  <a:moveTo>
                    <a:pt x="99" y="124"/>
                  </a:moveTo>
                  <a:lnTo>
                    <a:pt x="99" y="124"/>
                  </a:lnTo>
                  <a:cubicBezTo>
                    <a:pt x="99" y="135"/>
                    <a:pt x="93" y="145"/>
                    <a:pt x="93" y="155"/>
                  </a:cubicBezTo>
                  <a:cubicBezTo>
                    <a:pt x="0" y="155"/>
                    <a:pt x="0" y="155"/>
                    <a:pt x="0" y="155"/>
                  </a:cubicBezTo>
                  <a:cubicBezTo>
                    <a:pt x="0" y="150"/>
                    <a:pt x="0" y="150"/>
                    <a:pt x="0" y="150"/>
                  </a:cubicBezTo>
                  <a:cubicBezTo>
                    <a:pt x="16" y="135"/>
                    <a:pt x="26" y="124"/>
                    <a:pt x="41" y="109"/>
                  </a:cubicBezTo>
                  <a:cubicBezTo>
                    <a:pt x="57" y="88"/>
                    <a:pt x="73" y="72"/>
                    <a:pt x="73" y="52"/>
                  </a:cubicBezTo>
                  <a:cubicBezTo>
                    <a:pt x="73" y="31"/>
                    <a:pt x="62" y="16"/>
                    <a:pt x="41" y="16"/>
                  </a:cubicBezTo>
                  <a:cubicBezTo>
                    <a:pt x="26" y="16"/>
                    <a:pt x="16" y="31"/>
                    <a:pt x="10" y="41"/>
                  </a:cubicBezTo>
                  <a:cubicBezTo>
                    <a:pt x="5" y="36"/>
                    <a:pt x="5" y="36"/>
                    <a:pt x="5" y="36"/>
                  </a:cubicBezTo>
                  <a:cubicBezTo>
                    <a:pt x="16" y="16"/>
                    <a:pt x="16" y="16"/>
                    <a:pt x="16" y="16"/>
                  </a:cubicBezTo>
                  <a:cubicBezTo>
                    <a:pt x="26" y="5"/>
                    <a:pt x="36" y="0"/>
                    <a:pt x="51" y="0"/>
                  </a:cubicBezTo>
                  <a:cubicBezTo>
                    <a:pt x="73" y="0"/>
                    <a:pt x="93" y="16"/>
                    <a:pt x="93" y="41"/>
                  </a:cubicBezTo>
                  <a:cubicBezTo>
                    <a:pt x="93" y="62"/>
                    <a:pt x="83" y="77"/>
                    <a:pt x="57" y="98"/>
                  </a:cubicBezTo>
                  <a:cubicBezTo>
                    <a:pt x="26" y="135"/>
                    <a:pt x="26" y="135"/>
                    <a:pt x="26" y="135"/>
                  </a:cubicBezTo>
                  <a:cubicBezTo>
                    <a:pt x="67" y="135"/>
                    <a:pt x="67" y="135"/>
                    <a:pt x="67" y="135"/>
                  </a:cubicBezTo>
                  <a:cubicBezTo>
                    <a:pt x="83" y="135"/>
                    <a:pt x="88" y="135"/>
                    <a:pt x="93" y="119"/>
                  </a:cubicBezTo>
                  <a:lnTo>
                    <a:pt x="99"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5" name="Freeform 496"/>
            <p:cNvSpPr>
              <a:spLocks noChangeArrowheads="1"/>
            </p:cNvSpPr>
            <p:nvPr/>
          </p:nvSpPr>
          <p:spPr bwMode="auto">
            <a:xfrm>
              <a:off x="2542810" y="9321075"/>
              <a:ext cx="167139"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8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4 h 156"/>
                <a:gd name="T2" fmla="*/ 9 w 100"/>
                <a:gd name="T3" fmla="*/ 14 h 156"/>
                <a:gd name="T4" fmla="*/ 13 w 100"/>
                <a:gd name="T5" fmla="*/ 14 h 156"/>
                <a:gd name="T6" fmla="*/ 22 w 100"/>
                <a:gd name="T7" fmla="*/ 22 h 156"/>
                <a:gd name="T8" fmla="*/ 10 w 100"/>
                <a:gd name="T9" fmla="*/ 34 h 156"/>
                <a:gd name="T10" fmla="*/ 0 w 100"/>
                <a:gd name="T11" fmla="*/ 21 h 156"/>
                <a:gd name="T12" fmla="*/ 14 w 100"/>
                <a:gd name="T13" fmla="*/ 1 h 156"/>
                <a:gd name="T14" fmla="*/ 20 w 100"/>
                <a:gd name="T15" fmla="*/ 0 h 156"/>
                <a:gd name="T16" fmla="*/ 20 w 100"/>
                <a:gd name="T17" fmla="*/ 1 h 156"/>
                <a:gd name="T18" fmla="*/ 15 w 100"/>
                <a:gd name="T19" fmla="*/ 3 h 156"/>
                <a:gd name="T20" fmla="*/ 6 w 100"/>
                <a:gd name="T21" fmla="*/ 16 h 156"/>
                <a:gd name="T22" fmla="*/ 9 w 100"/>
                <a:gd name="T23" fmla="*/ 14 h 156"/>
                <a:gd name="T24" fmla="*/ 5 w 100"/>
                <a:gd name="T25" fmla="*/ 17 h 156"/>
                <a:gd name="T26" fmla="*/ 5 w 100"/>
                <a:gd name="T27" fmla="*/ 17 h 156"/>
                <a:gd name="T28" fmla="*/ 5 w 100"/>
                <a:gd name="T29" fmla="*/ 21 h 156"/>
                <a:gd name="T30" fmla="*/ 11 w 100"/>
                <a:gd name="T31" fmla="*/ 33 h 156"/>
                <a:gd name="T32" fmla="*/ 17 w 100"/>
                <a:gd name="T33" fmla="*/ 25 h 156"/>
                <a:gd name="T34" fmla="*/ 10 w 100"/>
                <a:gd name="T35" fmla="*/ 16 h 156"/>
                <a:gd name="T36" fmla="*/ 5 w 100"/>
                <a:gd name="T37"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6">
                  <a:moveTo>
                    <a:pt x="41" y="62"/>
                  </a:moveTo>
                  <a:lnTo>
                    <a:pt x="41" y="62"/>
                  </a:lnTo>
                  <a:cubicBezTo>
                    <a:pt x="46" y="62"/>
                    <a:pt x="51" y="62"/>
                    <a:pt x="57" y="62"/>
                  </a:cubicBezTo>
                  <a:cubicBezTo>
                    <a:pt x="83" y="62"/>
                    <a:pt x="99" y="77"/>
                    <a:pt x="99" y="103"/>
                  </a:cubicBezTo>
                  <a:cubicBezTo>
                    <a:pt x="99" y="135"/>
                    <a:pt x="78" y="155"/>
                    <a:pt x="46" y="155"/>
                  </a:cubicBezTo>
                  <a:cubicBezTo>
                    <a:pt x="21" y="155"/>
                    <a:pt x="0" y="135"/>
                    <a:pt x="0" y="98"/>
                  </a:cubicBezTo>
                  <a:cubicBezTo>
                    <a:pt x="0" y="47"/>
                    <a:pt x="36" y="16"/>
                    <a:pt x="63" y="5"/>
                  </a:cubicBezTo>
                  <a:cubicBezTo>
                    <a:pt x="73" y="5"/>
                    <a:pt x="83" y="0"/>
                    <a:pt x="93" y="0"/>
                  </a:cubicBezTo>
                  <a:cubicBezTo>
                    <a:pt x="93" y="5"/>
                    <a:pt x="93" y="5"/>
                    <a:pt x="93" y="5"/>
                  </a:cubicBezTo>
                  <a:cubicBezTo>
                    <a:pt x="88" y="11"/>
                    <a:pt x="78" y="11"/>
                    <a:pt x="68" y="16"/>
                  </a:cubicBezTo>
                  <a:cubicBezTo>
                    <a:pt x="51" y="21"/>
                    <a:pt x="31" y="36"/>
                    <a:pt x="26" y="72"/>
                  </a:cubicBezTo>
                  <a:lnTo>
                    <a:pt x="41" y="62"/>
                  </a:lnTo>
                  <a:close/>
                  <a:moveTo>
                    <a:pt x="21" y="77"/>
                  </a:moveTo>
                  <a:lnTo>
                    <a:pt x="21" y="77"/>
                  </a:lnTo>
                  <a:cubicBezTo>
                    <a:pt x="21" y="83"/>
                    <a:pt x="21" y="88"/>
                    <a:pt x="21" y="98"/>
                  </a:cubicBezTo>
                  <a:cubicBezTo>
                    <a:pt x="21" y="124"/>
                    <a:pt x="31" y="150"/>
                    <a:pt x="51" y="150"/>
                  </a:cubicBezTo>
                  <a:cubicBezTo>
                    <a:pt x="73" y="150"/>
                    <a:pt x="78" y="130"/>
                    <a:pt x="78" y="114"/>
                  </a:cubicBezTo>
                  <a:cubicBezTo>
                    <a:pt x="78" y="93"/>
                    <a:pt x="68" y="72"/>
                    <a:pt x="46" y="72"/>
                  </a:cubicBezTo>
                  <a:cubicBezTo>
                    <a:pt x="36" y="72"/>
                    <a:pt x="26" y="77"/>
                    <a:pt x="21" y="77"/>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6" name="Freeform 497"/>
            <p:cNvSpPr>
              <a:spLocks noChangeArrowheads="1"/>
            </p:cNvSpPr>
            <p:nvPr/>
          </p:nvSpPr>
          <p:spPr bwMode="auto">
            <a:xfrm>
              <a:off x="3147692" y="9321075"/>
              <a:ext cx="167139"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21 w 100"/>
                <a:gd name="T5" fmla="*/ 34 h 156"/>
                <a:gd name="T6" fmla="*/ 0 w 100"/>
                <a:gd name="T7" fmla="*/ 34 h 156"/>
                <a:gd name="T8" fmla="*/ 0 w 100"/>
                <a:gd name="T9" fmla="*/ 33 h 156"/>
                <a:gd name="T10" fmla="*/ 9 w 100"/>
                <a:gd name="T11" fmla="*/ 24 h 156"/>
                <a:gd name="T12" fmla="*/ 16 w 100"/>
                <a:gd name="T13" fmla="*/ 11 h 156"/>
                <a:gd name="T14" fmla="*/ 9 w 100"/>
                <a:gd name="T15" fmla="*/ 3 h 156"/>
                <a:gd name="T16" fmla="*/ 2 w 100"/>
                <a:gd name="T17" fmla="*/ 9 h 156"/>
                <a:gd name="T18" fmla="*/ 1 w 100"/>
                <a:gd name="T19" fmla="*/ 8 h 156"/>
                <a:gd name="T20" fmla="*/ 5 w 100"/>
                <a:gd name="T21" fmla="*/ 3 h 156"/>
                <a:gd name="T22" fmla="*/ 11 w 100"/>
                <a:gd name="T23" fmla="*/ 0 h 156"/>
                <a:gd name="T24" fmla="*/ 21 w 100"/>
                <a:gd name="T25" fmla="*/ 9 h 156"/>
                <a:gd name="T26" fmla="*/ 13 w 100"/>
                <a:gd name="T27" fmla="*/ 21 h 156"/>
                <a:gd name="T28" fmla="*/ 6 w 100"/>
                <a:gd name="T29" fmla="*/ 29 h 156"/>
                <a:gd name="T30" fmla="*/ 16 w 100"/>
                <a:gd name="T31" fmla="*/ 29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4"/>
                  </a:moveTo>
                  <a:lnTo>
                    <a:pt x="99" y="124"/>
                  </a:lnTo>
                  <a:cubicBezTo>
                    <a:pt x="99" y="135"/>
                    <a:pt x="94" y="145"/>
                    <a:pt x="94" y="155"/>
                  </a:cubicBezTo>
                  <a:cubicBezTo>
                    <a:pt x="0" y="155"/>
                    <a:pt x="0" y="155"/>
                    <a:pt x="0" y="155"/>
                  </a:cubicBezTo>
                  <a:cubicBezTo>
                    <a:pt x="0" y="150"/>
                    <a:pt x="0" y="150"/>
                    <a:pt x="0" y="150"/>
                  </a:cubicBezTo>
                  <a:cubicBezTo>
                    <a:pt x="16" y="135"/>
                    <a:pt x="31" y="124"/>
                    <a:pt x="41" y="109"/>
                  </a:cubicBezTo>
                  <a:cubicBezTo>
                    <a:pt x="57" y="88"/>
                    <a:pt x="72" y="72"/>
                    <a:pt x="72" y="52"/>
                  </a:cubicBezTo>
                  <a:cubicBezTo>
                    <a:pt x="72" y="31"/>
                    <a:pt x="62" y="16"/>
                    <a:pt x="41" y="16"/>
                  </a:cubicBezTo>
                  <a:cubicBezTo>
                    <a:pt x="26" y="16"/>
                    <a:pt x="16" y="31"/>
                    <a:pt x="11" y="41"/>
                  </a:cubicBezTo>
                  <a:cubicBezTo>
                    <a:pt x="5" y="36"/>
                    <a:pt x="5" y="36"/>
                    <a:pt x="5" y="36"/>
                  </a:cubicBezTo>
                  <a:cubicBezTo>
                    <a:pt x="21" y="16"/>
                    <a:pt x="21" y="16"/>
                    <a:pt x="21" y="16"/>
                  </a:cubicBezTo>
                  <a:cubicBezTo>
                    <a:pt x="26" y="5"/>
                    <a:pt x="36" y="0"/>
                    <a:pt x="52" y="0"/>
                  </a:cubicBezTo>
                  <a:cubicBezTo>
                    <a:pt x="72" y="0"/>
                    <a:pt x="94" y="16"/>
                    <a:pt x="94" y="41"/>
                  </a:cubicBezTo>
                  <a:cubicBezTo>
                    <a:pt x="94" y="62"/>
                    <a:pt x="82" y="77"/>
                    <a:pt x="57" y="98"/>
                  </a:cubicBezTo>
                  <a:cubicBezTo>
                    <a:pt x="26" y="135"/>
                    <a:pt x="26" y="135"/>
                    <a:pt x="26" y="135"/>
                  </a:cubicBezTo>
                  <a:cubicBezTo>
                    <a:pt x="72" y="135"/>
                    <a:pt x="72" y="135"/>
                    <a:pt x="72" y="135"/>
                  </a:cubicBezTo>
                  <a:cubicBezTo>
                    <a:pt x="82" y="135"/>
                    <a:pt x="88" y="135"/>
                    <a:pt x="94" y="119"/>
                  </a:cubicBezTo>
                  <a:lnTo>
                    <a:pt x="99" y="124"/>
                  </a:lnTo>
                </a:path>
              </a:pathLst>
            </a:custGeom>
            <a:solidFill>
              <a:schemeClr val="tx2"/>
            </a:solidFill>
            <a:ln>
              <a:noFill/>
            </a:ln>
            <a:effectLst/>
            <a:extLst/>
          </p:spPr>
          <p:txBody>
            <a:bodyPr wrap="none" anchor="ctr"/>
            <a:lstStyle/>
            <a:p>
              <a:endParaRPr lang="en-US" dirty="0">
                <a:latin typeface="Calibri Light"/>
              </a:endParaRPr>
            </a:p>
          </p:txBody>
        </p:sp>
        <p:sp>
          <p:nvSpPr>
            <p:cNvPr id="287" name="Freeform 498"/>
            <p:cNvSpPr>
              <a:spLocks noChangeArrowheads="1"/>
            </p:cNvSpPr>
            <p:nvPr/>
          </p:nvSpPr>
          <p:spPr bwMode="auto">
            <a:xfrm>
              <a:off x="3362584" y="9329033"/>
              <a:ext cx="167139"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T0" fmla="*/ 36 256 1"/>
                <a:gd name="T1" fmla="*/ 0 256 1"/>
                <a:gd name="G18" fmla="+- 0 T0 T1"/>
                <a:gd name="G19" fmla="cos G17 G18"/>
                <a:gd name="G20" fmla="+- 36 0 0"/>
                <a:gd name="G21" fmla="+- 36 0 0"/>
                <a:gd name="G22" fmla="+- 36 0 0"/>
                <a:gd name="G23" fmla="+- 21 0 0"/>
                <a:gd name="G24" fmla="+- 11 0 0"/>
                <a:gd name="G25" fmla="*/ 1 0 0"/>
                <a:gd name="G26" fmla="+- 1 0 0"/>
                <a:gd name="G27" fmla="+- 1 0 0"/>
                <a:gd name="G28" fmla="+- 1 0 0"/>
                <a:gd name="T2" fmla="*/ 22 w 100"/>
                <a:gd name="T3" fmla="*/ 0 h 151"/>
                <a:gd name="T4" fmla="*/ 22 w 100"/>
                <a:gd name="T5" fmla="*/ 0 h 151"/>
                <a:gd name="T6" fmla="*/ 7 w 100"/>
                <a:gd name="T7" fmla="*/ 33 h 151"/>
                <a:gd name="T8" fmla="*/ 4 w 100"/>
                <a:gd name="T9" fmla="*/ 33 h 151"/>
                <a:gd name="T10" fmla="*/ 4 w 100"/>
                <a:gd name="T11" fmla="*/ 33 h 151"/>
                <a:gd name="T12" fmla="*/ 18 w 100"/>
                <a:gd name="T13" fmla="*/ 3 h 151"/>
                <a:gd name="T14" fmla="*/ 7 w 100"/>
                <a:gd name="T15" fmla="*/ 3 h 151"/>
                <a:gd name="T16" fmla="*/ 2 w 100"/>
                <a:gd name="T17" fmla="*/ 8 h 151"/>
                <a:gd name="T18" fmla="*/ 0 w 100"/>
                <a:gd name="T19" fmla="*/ 8 h 151"/>
                <a:gd name="T20" fmla="*/ 1 w 100"/>
                <a:gd name="T21" fmla="*/ 0 h 151"/>
                <a:gd name="T22" fmla="*/ 22 w 100"/>
                <a:gd name="T23" fmla="*/ 0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1">
                  <a:moveTo>
                    <a:pt x="99" y="0"/>
                  </a:moveTo>
                  <a:lnTo>
                    <a:pt x="99" y="0"/>
                  </a:lnTo>
                  <a:cubicBezTo>
                    <a:pt x="78" y="52"/>
                    <a:pt x="58" y="98"/>
                    <a:pt x="31" y="150"/>
                  </a:cubicBezTo>
                  <a:cubicBezTo>
                    <a:pt x="16" y="150"/>
                    <a:pt x="16" y="150"/>
                    <a:pt x="16" y="150"/>
                  </a:cubicBezTo>
                  <a:cubicBezTo>
                    <a:pt x="36" y="109"/>
                    <a:pt x="68" y="57"/>
                    <a:pt x="83" y="16"/>
                  </a:cubicBezTo>
                  <a:cubicBezTo>
                    <a:pt x="31" y="16"/>
                    <a:pt x="31" y="16"/>
                    <a:pt x="31" y="16"/>
                  </a:cubicBezTo>
                  <a:cubicBezTo>
                    <a:pt x="16" y="16"/>
                    <a:pt x="16" y="21"/>
                    <a:pt x="10" y="36"/>
                  </a:cubicBezTo>
                  <a:cubicBezTo>
                    <a:pt x="0" y="36"/>
                    <a:pt x="0" y="36"/>
                    <a:pt x="0" y="36"/>
                  </a:cubicBezTo>
                  <a:cubicBezTo>
                    <a:pt x="5" y="21"/>
                    <a:pt x="5" y="11"/>
                    <a:pt x="5" y="0"/>
                  </a:cubicBezTo>
                  <a:cubicBezTo>
                    <a:pt x="99" y="0"/>
                    <a:pt x="99" y="0"/>
                    <a:pt x="99" y="0"/>
                  </a:cubicBezTo>
                </a:path>
              </a:pathLst>
            </a:custGeom>
            <a:solidFill>
              <a:schemeClr val="tx2"/>
            </a:solidFill>
            <a:ln>
              <a:noFill/>
            </a:ln>
            <a:effectLst/>
            <a:extLst/>
          </p:spPr>
          <p:txBody>
            <a:bodyPr wrap="none" anchor="ctr"/>
            <a:lstStyle/>
            <a:p>
              <a:endParaRPr lang="en-US" dirty="0">
                <a:latin typeface="Calibri Light"/>
              </a:endParaRPr>
            </a:p>
          </p:txBody>
        </p:sp>
        <p:sp>
          <p:nvSpPr>
            <p:cNvPr id="288" name="Freeform 499"/>
            <p:cNvSpPr>
              <a:spLocks noChangeArrowheads="1"/>
            </p:cNvSpPr>
            <p:nvPr/>
          </p:nvSpPr>
          <p:spPr bwMode="auto">
            <a:xfrm>
              <a:off x="3975425" y="9321075"/>
              <a:ext cx="167139"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21 w 100"/>
                <a:gd name="T5" fmla="*/ 34 h 156"/>
                <a:gd name="T6" fmla="*/ 0 w 100"/>
                <a:gd name="T7" fmla="*/ 34 h 156"/>
                <a:gd name="T8" fmla="*/ 0 w 100"/>
                <a:gd name="T9" fmla="*/ 33 h 156"/>
                <a:gd name="T10" fmla="*/ 9 w 100"/>
                <a:gd name="T11" fmla="*/ 24 h 156"/>
                <a:gd name="T12" fmla="*/ 16 w 100"/>
                <a:gd name="T13" fmla="*/ 11 h 156"/>
                <a:gd name="T14" fmla="*/ 9 w 100"/>
                <a:gd name="T15" fmla="*/ 3 h 156"/>
                <a:gd name="T16" fmla="*/ 2 w 100"/>
                <a:gd name="T17" fmla="*/ 9 h 156"/>
                <a:gd name="T18" fmla="*/ 1 w 100"/>
                <a:gd name="T19" fmla="*/ 8 h 156"/>
                <a:gd name="T20" fmla="*/ 5 w 100"/>
                <a:gd name="T21" fmla="*/ 3 h 156"/>
                <a:gd name="T22" fmla="*/ 11 w 100"/>
                <a:gd name="T23" fmla="*/ 0 h 156"/>
                <a:gd name="T24" fmla="*/ 21 w 100"/>
                <a:gd name="T25" fmla="*/ 9 h 156"/>
                <a:gd name="T26" fmla="*/ 14 w 100"/>
                <a:gd name="T27" fmla="*/ 21 h 156"/>
                <a:gd name="T28" fmla="*/ 6 w 100"/>
                <a:gd name="T29" fmla="*/ 29 h 156"/>
                <a:gd name="T30" fmla="*/ 16 w 100"/>
                <a:gd name="T31" fmla="*/ 29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4"/>
                  </a:moveTo>
                  <a:lnTo>
                    <a:pt x="99" y="124"/>
                  </a:lnTo>
                  <a:cubicBezTo>
                    <a:pt x="99" y="135"/>
                    <a:pt x="94" y="145"/>
                    <a:pt x="94" y="155"/>
                  </a:cubicBezTo>
                  <a:cubicBezTo>
                    <a:pt x="0" y="155"/>
                    <a:pt x="0" y="155"/>
                    <a:pt x="0" y="155"/>
                  </a:cubicBezTo>
                  <a:cubicBezTo>
                    <a:pt x="0" y="150"/>
                    <a:pt x="0" y="150"/>
                    <a:pt x="0" y="150"/>
                  </a:cubicBezTo>
                  <a:cubicBezTo>
                    <a:pt x="16" y="135"/>
                    <a:pt x="31" y="124"/>
                    <a:pt x="41" y="109"/>
                  </a:cubicBezTo>
                  <a:cubicBezTo>
                    <a:pt x="57" y="88"/>
                    <a:pt x="72" y="72"/>
                    <a:pt x="72" y="52"/>
                  </a:cubicBezTo>
                  <a:cubicBezTo>
                    <a:pt x="72" y="31"/>
                    <a:pt x="62" y="16"/>
                    <a:pt x="41" y="16"/>
                  </a:cubicBezTo>
                  <a:cubicBezTo>
                    <a:pt x="26" y="16"/>
                    <a:pt x="16" y="31"/>
                    <a:pt x="11" y="41"/>
                  </a:cubicBezTo>
                  <a:cubicBezTo>
                    <a:pt x="5" y="36"/>
                    <a:pt x="5" y="36"/>
                    <a:pt x="5" y="36"/>
                  </a:cubicBezTo>
                  <a:cubicBezTo>
                    <a:pt x="21" y="16"/>
                    <a:pt x="21" y="16"/>
                    <a:pt x="21" y="16"/>
                  </a:cubicBezTo>
                  <a:cubicBezTo>
                    <a:pt x="26" y="5"/>
                    <a:pt x="36" y="0"/>
                    <a:pt x="52" y="0"/>
                  </a:cubicBezTo>
                  <a:cubicBezTo>
                    <a:pt x="72" y="0"/>
                    <a:pt x="94" y="16"/>
                    <a:pt x="94" y="41"/>
                  </a:cubicBezTo>
                  <a:cubicBezTo>
                    <a:pt x="94" y="62"/>
                    <a:pt x="83" y="77"/>
                    <a:pt x="62" y="98"/>
                  </a:cubicBezTo>
                  <a:cubicBezTo>
                    <a:pt x="26" y="135"/>
                    <a:pt x="26" y="135"/>
                    <a:pt x="26" y="135"/>
                  </a:cubicBezTo>
                  <a:cubicBezTo>
                    <a:pt x="72" y="135"/>
                    <a:pt x="72" y="135"/>
                    <a:pt x="72" y="135"/>
                  </a:cubicBezTo>
                  <a:cubicBezTo>
                    <a:pt x="83" y="135"/>
                    <a:pt x="88" y="135"/>
                    <a:pt x="94" y="119"/>
                  </a:cubicBezTo>
                  <a:lnTo>
                    <a:pt x="99" y="124"/>
                  </a:lnTo>
                </a:path>
              </a:pathLst>
            </a:custGeom>
            <a:solidFill>
              <a:schemeClr val="tx2"/>
            </a:solidFill>
            <a:ln>
              <a:noFill/>
            </a:ln>
            <a:effectLst/>
            <a:extLst/>
          </p:spPr>
          <p:txBody>
            <a:bodyPr wrap="none" anchor="ctr"/>
            <a:lstStyle/>
            <a:p>
              <a:endParaRPr lang="en-US" dirty="0">
                <a:latin typeface="Calibri Light"/>
              </a:endParaRPr>
            </a:p>
          </p:txBody>
        </p:sp>
        <p:sp>
          <p:nvSpPr>
            <p:cNvPr id="289" name="Freeform 500"/>
            <p:cNvSpPr>
              <a:spLocks noChangeArrowheads="1"/>
            </p:cNvSpPr>
            <p:nvPr/>
          </p:nvSpPr>
          <p:spPr bwMode="auto">
            <a:xfrm>
              <a:off x="4190317" y="9321075"/>
              <a:ext cx="167139"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3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20 w 100"/>
                <a:gd name="T1" fmla="*/ 8 h 156"/>
                <a:gd name="T2" fmla="*/ 20 w 100"/>
                <a:gd name="T3" fmla="*/ 8 h 156"/>
                <a:gd name="T4" fmla="*/ 18 w 100"/>
                <a:gd name="T5" fmla="*/ 12 h 156"/>
                <a:gd name="T6" fmla="*/ 14 w 100"/>
                <a:gd name="T7" fmla="*/ 16 h 156"/>
                <a:gd name="T8" fmla="*/ 22 w 100"/>
                <a:gd name="T9" fmla="*/ 25 h 156"/>
                <a:gd name="T10" fmla="*/ 10 w 100"/>
                <a:gd name="T11" fmla="*/ 34 h 156"/>
                <a:gd name="T12" fmla="*/ 0 w 100"/>
                <a:gd name="T13" fmla="*/ 25 h 156"/>
                <a:gd name="T14" fmla="*/ 4 w 100"/>
                <a:gd name="T15" fmla="*/ 20 h 156"/>
                <a:gd name="T16" fmla="*/ 8 w 100"/>
                <a:gd name="T17" fmla="*/ 17 h 156"/>
                <a:gd name="T18" fmla="*/ 2 w 100"/>
                <a:gd name="T19" fmla="*/ 9 h 156"/>
                <a:gd name="T20" fmla="*/ 11 w 100"/>
                <a:gd name="T21" fmla="*/ 0 h 156"/>
                <a:gd name="T22" fmla="*/ 20 w 100"/>
                <a:gd name="T23" fmla="*/ 8 h 156"/>
                <a:gd name="T24" fmla="*/ 17 w 100"/>
                <a:gd name="T25" fmla="*/ 26 h 156"/>
                <a:gd name="T26" fmla="*/ 17 w 100"/>
                <a:gd name="T27" fmla="*/ 26 h 156"/>
                <a:gd name="T28" fmla="*/ 9 w 100"/>
                <a:gd name="T29" fmla="*/ 18 h 156"/>
                <a:gd name="T30" fmla="*/ 5 w 100"/>
                <a:gd name="T31" fmla="*/ 25 h 156"/>
                <a:gd name="T32" fmla="*/ 11 w 100"/>
                <a:gd name="T33" fmla="*/ 33 h 156"/>
                <a:gd name="T34" fmla="*/ 17 w 100"/>
                <a:gd name="T35" fmla="*/ 26 h 156"/>
                <a:gd name="T36" fmla="*/ 6 w 100"/>
                <a:gd name="T37" fmla="*/ 8 h 156"/>
                <a:gd name="T38" fmla="*/ 6 w 100"/>
                <a:gd name="T39" fmla="*/ 8 h 156"/>
                <a:gd name="T40" fmla="*/ 13 w 100"/>
                <a:gd name="T41" fmla="*/ 15 h 156"/>
                <a:gd name="T42" fmla="*/ 16 w 100"/>
                <a:gd name="T43" fmla="*/ 8 h 156"/>
                <a:gd name="T44" fmla="*/ 10 w 100"/>
                <a:gd name="T45" fmla="*/ 2 h 156"/>
                <a:gd name="T46" fmla="*/ 6 w 100"/>
                <a:gd name="T47" fmla="*/ 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156">
                  <a:moveTo>
                    <a:pt x="89" y="36"/>
                  </a:moveTo>
                  <a:lnTo>
                    <a:pt x="89" y="36"/>
                  </a:lnTo>
                  <a:cubicBezTo>
                    <a:pt x="89" y="41"/>
                    <a:pt x="89" y="52"/>
                    <a:pt x="83" y="57"/>
                  </a:cubicBezTo>
                  <a:cubicBezTo>
                    <a:pt x="83" y="57"/>
                    <a:pt x="78" y="62"/>
                    <a:pt x="62" y="72"/>
                  </a:cubicBezTo>
                  <a:cubicBezTo>
                    <a:pt x="83" y="83"/>
                    <a:pt x="99" y="93"/>
                    <a:pt x="99" y="114"/>
                  </a:cubicBezTo>
                  <a:cubicBezTo>
                    <a:pt x="99" y="140"/>
                    <a:pt x="67" y="155"/>
                    <a:pt x="47" y="155"/>
                  </a:cubicBezTo>
                  <a:cubicBezTo>
                    <a:pt x="21" y="155"/>
                    <a:pt x="0" y="140"/>
                    <a:pt x="0" y="114"/>
                  </a:cubicBezTo>
                  <a:cubicBezTo>
                    <a:pt x="0" y="103"/>
                    <a:pt x="6" y="98"/>
                    <a:pt x="16" y="93"/>
                  </a:cubicBezTo>
                  <a:cubicBezTo>
                    <a:pt x="16" y="88"/>
                    <a:pt x="26" y="83"/>
                    <a:pt x="36" y="77"/>
                  </a:cubicBezTo>
                  <a:cubicBezTo>
                    <a:pt x="21" y="67"/>
                    <a:pt x="11" y="57"/>
                    <a:pt x="11" y="41"/>
                  </a:cubicBezTo>
                  <a:cubicBezTo>
                    <a:pt x="11" y="21"/>
                    <a:pt x="26" y="0"/>
                    <a:pt x="52" y="0"/>
                  </a:cubicBezTo>
                  <a:cubicBezTo>
                    <a:pt x="72" y="0"/>
                    <a:pt x="89" y="16"/>
                    <a:pt x="89" y="36"/>
                  </a:cubicBezTo>
                  <a:close/>
                  <a:moveTo>
                    <a:pt x="78" y="119"/>
                  </a:moveTo>
                  <a:lnTo>
                    <a:pt x="78" y="119"/>
                  </a:lnTo>
                  <a:cubicBezTo>
                    <a:pt x="78" y="103"/>
                    <a:pt x="62" y="93"/>
                    <a:pt x="41" y="83"/>
                  </a:cubicBezTo>
                  <a:cubicBezTo>
                    <a:pt x="31" y="88"/>
                    <a:pt x="21" y="103"/>
                    <a:pt x="21" y="114"/>
                  </a:cubicBezTo>
                  <a:cubicBezTo>
                    <a:pt x="21" y="135"/>
                    <a:pt x="36" y="150"/>
                    <a:pt x="52" y="150"/>
                  </a:cubicBezTo>
                  <a:cubicBezTo>
                    <a:pt x="67" y="150"/>
                    <a:pt x="78" y="140"/>
                    <a:pt x="78" y="119"/>
                  </a:cubicBezTo>
                  <a:close/>
                  <a:moveTo>
                    <a:pt x="26" y="36"/>
                  </a:moveTo>
                  <a:lnTo>
                    <a:pt x="26" y="36"/>
                  </a:lnTo>
                  <a:cubicBezTo>
                    <a:pt x="26" y="52"/>
                    <a:pt x="41" y="62"/>
                    <a:pt x="57" y="67"/>
                  </a:cubicBezTo>
                  <a:cubicBezTo>
                    <a:pt x="67" y="62"/>
                    <a:pt x="72" y="52"/>
                    <a:pt x="72" y="36"/>
                  </a:cubicBezTo>
                  <a:cubicBezTo>
                    <a:pt x="72" y="16"/>
                    <a:pt x="62" y="11"/>
                    <a:pt x="47" y="11"/>
                  </a:cubicBezTo>
                  <a:cubicBezTo>
                    <a:pt x="36" y="11"/>
                    <a:pt x="26" y="21"/>
                    <a:pt x="26" y="36"/>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90" name="Freeform 501"/>
            <p:cNvSpPr>
              <a:spLocks noChangeArrowheads="1"/>
            </p:cNvSpPr>
            <p:nvPr/>
          </p:nvSpPr>
          <p:spPr bwMode="auto">
            <a:xfrm>
              <a:off x="4795200" y="9321075"/>
              <a:ext cx="175097"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3 w 104"/>
                <a:gd name="T1" fmla="*/ 27 h 156"/>
                <a:gd name="T2" fmla="*/ 23 w 104"/>
                <a:gd name="T3" fmla="*/ 27 h 156"/>
                <a:gd name="T4" fmla="*/ 21 w 104"/>
                <a:gd name="T5" fmla="*/ 34 h 156"/>
                <a:gd name="T6" fmla="*/ 0 w 104"/>
                <a:gd name="T7" fmla="*/ 34 h 156"/>
                <a:gd name="T8" fmla="*/ 0 w 104"/>
                <a:gd name="T9" fmla="*/ 33 h 156"/>
                <a:gd name="T10" fmla="*/ 9 w 104"/>
                <a:gd name="T11" fmla="*/ 24 h 156"/>
                <a:gd name="T12" fmla="*/ 16 w 104"/>
                <a:gd name="T13" fmla="*/ 11 h 156"/>
                <a:gd name="T14" fmla="*/ 9 w 104"/>
                <a:gd name="T15" fmla="*/ 3 h 156"/>
                <a:gd name="T16" fmla="*/ 2 w 104"/>
                <a:gd name="T17" fmla="*/ 9 h 156"/>
                <a:gd name="T18" fmla="*/ 1 w 104"/>
                <a:gd name="T19" fmla="*/ 8 h 156"/>
                <a:gd name="T20" fmla="*/ 5 w 104"/>
                <a:gd name="T21" fmla="*/ 3 h 156"/>
                <a:gd name="T22" fmla="*/ 12 w 104"/>
                <a:gd name="T23" fmla="*/ 0 h 156"/>
                <a:gd name="T24" fmla="*/ 21 w 104"/>
                <a:gd name="T25" fmla="*/ 9 h 156"/>
                <a:gd name="T26" fmla="*/ 14 w 104"/>
                <a:gd name="T27" fmla="*/ 21 h 156"/>
                <a:gd name="T28" fmla="*/ 6 w 104"/>
                <a:gd name="T29" fmla="*/ 29 h 156"/>
                <a:gd name="T30" fmla="*/ 16 w 104"/>
                <a:gd name="T31" fmla="*/ 29 h 156"/>
                <a:gd name="T32" fmla="*/ 21 w 104"/>
                <a:gd name="T33" fmla="*/ 26 h 156"/>
                <a:gd name="T34" fmla="*/ 23 w 104"/>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4" h="156">
                  <a:moveTo>
                    <a:pt x="103" y="124"/>
                  </a:moveTo>
                  <a:lnTo>
                    <a:pt x="103" y="124"/>
                  </a:lnTo>
                  <a:cubicBezTo>
                    <a:pt x="98" y="135"/>
                    <a:pt x="93" y="145"/>
                    <a:pt x="93" y="155"/>
                  </a:cubicBezTo>
                  <a:cubicBezTo>
                    <a:pt x="0" y="155"/>
                    <a:pt x="0" y="155"/>
                    <a:pt x="0" y="155"/>
                  </a:cubicBezTo>
                  <a:cubicBezTo>
                    <a:pt x="0" y="150"/>
                    <a:pt x="0" y="150"/>
                    <a:pt x="0" y="150"/>
                  </a:cubicBezTo>
                  <a:cubicBezTo>
                    <a:pt x="16" y="135"/>
                    <a:pt x="31" y="124"/>
                    <a:pt x="42" y="109"/>
                  </a:cubicBezTo>
                  <a:cubicBezTo>
                    <a:pt x="57" y="88"/>
                    <a:pt x="72" y="72"/>
                    <a:pt x="72" y="52"/>
                  </a:cubicBezTo>
                  <a:cubicBezTo>
                    <a:pt x="72" y="31"/>
                    <a:pt x="62" y="16"/>
                    <a:pt x="42" y="16"/>
                  </a:cubicBezTo>
                  <a:cubicBezTo>
                    <a:pt x="26" y="16"/>
                    <a:pt x="16" y="31"/>
                    <a:pt x="11" y="41"/>
                  </a:cubicBezTo>
                  <a:cubicBezTo>
                    <a:pt x="5" y="36"/>
                    <a:pt x="5" y="36"/>
                    <a:pt x="5" y="36"/>
                  </a:cubicBezTo>
                  <a:cubicBezTo>
                    <a:pt x="21" y="16"/>
                    <a:pt x="21" y="16"/>
                    <a:pt x="21" y="16"/>
                  </a:cubicBezTo>
                  <a:cubicBezTo>
                    <a:pt x="26" y="5"/>
                    <a:pt x="37" y="0"/>
                    <a:pt x="52" y="0"/>
                  </a:cubicBezTo>
                  <a:cubicBezTo>
                    <a:pt x="72" y="0"/>
                    <a:pt x="93" y="16"/>
                    <a:pt x="93" y="41"/>
                  </a:cubicBezTo>
                  <a:cubicBezTo>
                    <a:pt x="93" y="62"/>
                    <a:pt x="83" y="77"/>
                    <a:pt x="62" y="98"/>
                  </a:cubicBezTo>
                  <a:cubicBezTo>
                    <a:pt x="26" y="135"/>
                    <a:pt x="26" y="135"/>
                    <a:pt x="26" y="135"/>
                  </a:cubicBezTo>
                  <a:cubicBezTo>
                    <a:pt x="72" y="135"/>
                    <a:pt x="72" y="135"/>
                    <a:pt x="72" y="135"/>
                  </a:cubicBezTo>
                  <a:cubicBezTo>
                    <a:pt x="83" y="135"/>
                    <a:pt x="88" y="135"/>
                    <a:pt x="93" y="119"/>
                  </a:cubicBezTo>
                  <a:lnTo>
                    <a:pt x="103" y="124"/>
                  </a:lnTo>
                </a:path>
              </a:pathLst>
            </a:custGeom>
            <a:solidFill>
              <a:schemeClr val="tx2"/>
            </a:solidFill>
            <a:ln>
              <a:noFill/>
            </a:ln>
            <a:effectLst/>
            <a:extLst/>
          </p:spPr>
          <p:txBody>
            <a:bodyPr wrap="none" anchor="ctr"/>
            <a:lstStyle/>
            <a:p>
              <a:endParaRPr lang="en-US" dirty="0">
                <a:latin typeface="Calibri Light"/>
              </a:endParaRPr>
            </a:p>
          </p:txBody>
        </p:sp>
        <p:sp>
          <p:nvSpPr>
            <p:cNvPr id="291" name="Freeform 502"/>
            <p:cNvSpPr>
              <a:spLocks noChangeArrowheads="1"/>
            </p:cNvSpPr>
            <p:nvPr/>
          </p:nvSpPr>
          <p:spPr bwMode="auto">
            <a:xfrm>
              <a:off x="5010092" y="9321075"/>
              <a:ext cx="159180" cy="262634"/>
            </a:xfrm>
            <a:custGeom>
              <a:avLst/>
              <a:gdLst>
                <a:gd name="G0" fmla="+- 1 0 0"/>
                <a:gd name="G1" fmla="+- 1 0 0"/>
                <a:gd name="G2" fmla="+- 1 0 0"/>
                <a:gd name="G3" fmla="+- 1 0 0"/>
                <a:gd name="G4" fmla="+- 1 0 0"/>
                <a:gd name="G5" fmla="+- 1 0 0"/>
                <a:gd name="G6" fmla="*/ 1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77 0 0"/>
                <a:gd name="G22" fmla="+- 52 0 0"/>
                <a:gd name="G23" fmla="+- 3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1 w 99"/>
                <a:gd name="T1" fmla="*/ 14 h 156"/>
                <a:gd name="T2" fmla="*/ 21 w 99"/>
                <a:gd name="T3" fmla="*/ 14 h 156"/>
                <a:gd name="T4" fmla="*/ 9 w 99"/>
                <a:gd name="T5" fmla="*/ 33 h 156"/>
                <a:gd name="T6" fmla="*/ 1 w 99"/>
                <a:gd name="T7" fmla="*/ 34 h 156"/>
                <a:gd name="T8" fmla="*/ 1 w 99"/>
                <a:gd name="T9" fmla="*/ 33 h 156"/>
                <a:gd name="T10" fmla="*/ 15 w 99"/>
                <a:gd name="T11" fmla="*/ 18 h 156"/>
                <a:gd name="T12" fmla="*/ 12 w 99"/>
                <a:gd name="T13" fmla="*/ 20 h 156"/>
                <a:gd name="T14" fmla="*/ 9 w 99"/>
                <a:gd name="T15" fmla="*/ 21 h 156"/>
                <a:gd name="T16" fmla="*/ 0 w 99"/>
                <a:gd name="T17" fmla="*/ 11 h 156"/>
                <a:gd name="T18" fmla="*/ 11 w 99"/>
                <a:gd name="T19" fmla="*/ 0 h 156"/>
                <a:gd name="T20" fmla="*/ 21 w 99"/>
                <a:gd name="T21" fmla="*/ 14 h 156"/>
                <a:gd name="T22" fmla="*/ 4 w 99"/>
                <a:gd name="T23" fmla="*/ 10 h 156"/>
                <a:gd name="T24" fmla="*/ 4 w 99"/>
                <a:gd name="T25" fmla="*/ 10 h 156"/>
                <a:gd name="T26" fmla="*/ 11 w 99"/>
                <a:gd name="T27" fmla="*/ 18 h 156"/>
                <a:gd name="T28" fmla="*/ 16 w 99"/>
                <a:gd name="T29" fmla="*/ 17 h 156"/>
                <a:gd name="T30" fmla="*/ 16 w 99"/>
                <a:gd name="T31" fmla="*/ 14 h 156"/>
                <a:gd name="T32" fmla="*/ 10 w 99"/>
                <a:gd name="T33" fmla="*/ 2 h 156"/>
                <a:gd name="T34" fmla="*/ 4 w 99"/>
                <a:gd name="T35" fmla="*/ 1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6">
                  <a:moveTo>
                    <a:pt x="98" y="62"/>
                  </a:moveTo>
                  <a:lnTo>
                    <a:pt x="98" y="62"/>
                  </a:lnTo>
                  <a:cubicBezTo>
                    <a:pt x="98" y="103"/>
                    <a:pt x="71" y="135"/>
                    <a:pt x="41" y="150"/>
                  </a:cubicBezTo>
                  <a:cubicBezTo>
                    <a:pt x="25" y="155"/>
                    <a:pt x="15" y="155"/>
                    <a:pt x="5" y="155"/>
                  </a:cubicBezTo>
                  <a:cubicBezTo>
                    <a:pt x="5" y="150"/>
                    <a:pt x="5" y="150"/>
                    <a:pt x="5" y="150"/>
                  </a:cubicBezTo>
                  <a:cubicBezTo>
                    <a:pt x="41" y="145"/>
                    <a:pt x="66" y="119"/>
                    <a:pt x="71" y="83"/>
                  </a:cubicBezTo>
                  <a:cubicBezTo>
                    <a:pt x="56" y="93"/>
                    <a:pt x="56" y="93"/>
                    <a:pt x="56" y="93"/>
                  </a:cubicBezTo>
                  <a:cubicBezTo>
                    <a:pt x="51" y="93"/>
                    <a:pt x="46" y="98"/>
                    <a:pt x="41" y="98"/>
                  </a:cubicBezTo>
                  <a:cubicBezTo>
                    <a:pt x="20" y="98"/>
                    <a:pt x="0" y="77"/>
                    <a:pt x="0" y="52"/>
                  </a:cubicBezTo>
                  <a:cubicBezTo>
                    <a:pt x="0" y="31"/>
                    <a:pt x="20" y="0"/>
                    <a:pt x="51" y="0"/>
                  </a:cubicBezTo>
                  <a:cubicBezTo>
                    <a:pt x="77" y="0"/>
                    <a:pt x="98" y="31"/>
                    <a:pt x="98" y="62"/>
                  </a:cubicBezTo>
                  <a:close/>
                  <a:moveTo>
                    <a:pt x="20" y="47"/>
                  </a:moveTo>
                  <a:lnTo>
                    <a:pt x="20" y="47"/>
                  </a:lnTo>
                  <a:cubicBezTo>
                    <a:pt x="20" y="67"/>
                    <a:pt x="30" y="83"/>
                    <a:pt x="51" y="83"/>
                  </a:cubicBezTo>
                  <a:cubicBezTo>
                    <a:pt x="61" y="83"/>
                    <a:pt x="71" y="77"/>
                    <a:pt x="77" y="77"/>
                  </a:cubicBezTo>
                  <a:cubicBezTo>
                    <a:pt x="77" y="72"/>
                    <a:pt x="77" y="67"/>
                    <a:pt x="77" y="62"/>
                  </a:cubicBezTo>
                  <a:cubicBezTo>
                    <a:pt x="77" y="41"/>
                    <a:pt x="71" y="11"/>
                    <a:pt x="46" y="11"/>
                  </a:cubicBezTo>
                  <a:cubicBezTo>
                    <a:pt x="25" y="11"/>
                    <a:pt x="20" y="31"/>
                    <a:pt x="20" y="47"/>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92" name="Freeform 503"/>
            <p:cNvSpPr>
              <a:spLocks noChangeArrowheads="1"/>
            </p:cNvSpPr>
            <p:nvPr/>
          </p:nvSpPr>
          <p:spPr bwMode="auto">
            <a:xfrm>
              <a:off x="5622933" y="9321075"/>
              <a:ext cx="151220" cy="262634"/>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0 256 1"/>
                <a:gd name="T1" fmla="*/ 0 256 1"/>
                <a:gd name="G26" fmla="+- 0 T0 T1"/>
                <a:gd name="G27" fmla="cos G25 G26"/>
                <a:gd name="G28" fmla="+- 150 0 0"/>
                <a:gd name="G29" fmla="+- 145 0 0"/>
                <a:gd name="G30" fmla="+- 145 0 0"/>
                <a:gd name="G31" fmla="+- 140 0 0"/>
                <a:gd name="G32" fmla="+- 135 0 0"/>
                <a:gd name="G33" fmla="+- 135 0 0"/>
                <a:gd name="G34" fmla="+- 135 0 0"/>
                <a:gd name="G35" fmla="*/ 1 0 0"/>
                <a:gd name="T2" fmla="*/ 130 256 1"/>
                <a:gd name="T3" fmla="*/ 0 256 1"/>
                <a:gd name="G36" fmla="+- 0 T2 T3"/>
                <a:gd name="G37" fmla="cos G35 G36"/>
                <a:gd name="G38" fmla="*/ 1 0 0"/>
                <a:gd name="T4" fmla="*/ 130 256 1"/>
                <a:gd name="T5" fmla="*/ 0 256 1"/>
                <a:gd name="G39" fmla="+- 0 T4 T5"/>
                <a:gd name="G40" fmla="cos G38 G39"/>
                <a:gd name="G41" fmla="*/ 1 0 0"/>
                <a:gd name="T6" fmla="*/ 135 256 1"/>
                <a:gd name="T7" fmla="*/ 0 256 1"/>
                <a:gd name="G42" fmla="+- 0 T6 T7"/>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36 256 1"/>
                <a:gd name="T9" fmla="*/ 0 256 1"/>
                <a:gd name="G68" fmla="+- 0 T8 T9"/>
                <a:gd name="G69" fmla="cos G67 G68"/>
                <a:gd name="G70" fmla="+- 31 0 0"/>
                <a:gd name="T10" fmla="*/ 1 w 94"/>
                <a:gd name="T11" fmla="*/ 7 h 156"/>
                <a:gd name="T12" fmla="*/ 1 w 94"/>
                <a:gd name="T13" fmla="*/ 7 h 156"/>
                <a:gd name="T14" fmla="*/ 3 w 94"/>
                <a:gd name="T15" fmla="*/ 3 h 156"/>
                <a:gd name="T16" fmla="*/ 10 w 94"/>
                <a:gd name="T17" fmla="*/ 0 h 156"/>
                <a:gd name="T18" fmla="*/ 18 w 94"/>
                <a:gd name="T19" fmla="*/ 7 h 156"/>
                <a:gd name="T20" fmla="*/ 17 w 94"/>
                <a:gd name="T21" fmla="*/ 11 h 156"/>
                <a:gd name="T22" fmla="*/ 12 w 94"/>
                <a:gd name="T23" fmla="*/ 14 h 156"/>
                <a:gd name="T24" fmla="*/ 12 w 94"/>
                <a:gd name="T25" fmla="*/ 14 h 156"/>
                <a:gd name="T26" fmla="*/ 20 w 94"/>
                <a:gd name="T27" fmla="*/ 21 h 156"/>
                <a:gd name="T28" fmla="*/ 7 w 94"/>
                <a:gd name="T29" fmla="*/ 34 h 156"/>
                <a:gd name="T30" fmla="*/ 1 w 94"/>
                <a:gd name="T31" fmla="*/ 33 h 156"/>
                <a:gd name="T32" fmla="*/ 0 w 94"/>
                <a:gd name="T33" fmla="*/ 31 h 156"/>
                <a:gd name="T34" fmla="*/ 1 w 94"/>
                <a:gd name="T35" fmla="*/ 29 h 156"/>
                <a:gd name="T36" fmla="*/ 2 w 94"/>
                <a:gd name="T37" fmla="*/ 29 h 156"/>
                <a:gd name="T38" fmla="*/ 9 w 94"/>
                <a:gd name="T39" fmla="*/ 32 h 156"/>
                <a:gd name="T40" fmla="*/ 16 w 94"/>
                <a:gd name="T41" fmla="*/ 24 h 156"/>
                <a:gd name="T42" fmla="*/ 9 w 94"/>
                <a:gd name="T43" fmla="*/ 17 h 156"/>
                <a:gd name="T44" fmla="*/ 6 w 94"/>
                <a:gd name="T45" fmla="*/ 17 h 156"/>
                <a:gd name="T46" fmla="*/ 6 w 94"/>
                <a:gd name="T47" fmla="*/ 16 h 156"/>
                <a:gd name="T48" fmla="*/ 13 w 94"/>
                <a:gd name="T49" fmla="*/ 8 h 156"/>
                <a:gd name="T50" fmla="*/ 9 w 94"/>
                <a:gd name="T51" fmla="*/ 3 h 156"/>
                <a:gd name="T52" fmla="*/ 2 w 94"/>
                <a:gd name="T53" fmla="*/ 8 h 156"/>
                <a:gd name="T54" fmla="*/ 1 w 94"/>
                <a:gd name="T55" fmla="*/ 7 h 156"/>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56">
                  <a:moveTo>
                    <a:pt x="5" y="31"/>
                  </a:moveTo>
                  <a:lnTo>
                    <a:pt x="5" y="31"/>
                  </a:lnTo>
                  <a:cubicBezTo>
                    <a:pt x="15" y="16"/>
                    <a:pt x="15" y="16"/>
                    <a:pt x="15" y="16"/>
                  </a:cubicBezTo>
                  <a:cubicBezTo>
                    <a:pt x="21" y="5"/>
                    <a:pt x="37" y="0"/>
                    <a:pt x="47" y="0"/>
                  </a:cubicBezTo>
                  <a:cubicBezTo>
                    <a:pt x="68" y="0"/>
                    <a:pt x="83" y="16"/>
                    <a:pt x="83" y="31"/>
                  </a:cubicBezTo>
                  <a:cubicBezTo>
                    <a:pt x="83" y="41"/>
                    <a:pt x="78" y="47"/>
                    <a:pt x="78" y="52"/>
                  </a:cubicBezTo>
                  <a:cubicBezTo>
                    <a:pt x="73" y="52"/>
                    <a:pt x="68" y="57"/>
                    <a:pt x="57" y="62"/>
                  </a:cubicBezTo>
                  <a:cubicBezTo>
                    <a:pt x="83" y="67"/>
                    <a:pt x="93" y="83"/>
                    <a:pt x="93" y="98"/>
                  </a:cubicBezTo>
                  <a:cubicBezTo>
                    <a:pt x="93" y="140"/>
                    <a:pt x="47" y="155"/>
                    <a:pt x="32" y="155"/>
                  </a:cubicBezTo>
                  <a:cubicBezTo>
                    <a:pt x="21" y="155"/>
                    <a:pt x="10" y="150"/>
                    <a:pt x="5" y="150"/>
                  </a:cubicBezTo>
                  <a:cubicBezTo>
                    <a:pt x="0" y="145"/>
                    <a:pt x="0" y="145"/>
                    <a:pt x="0" y="140"/>
                  </a:cubicBezTo>
                  <a:cubicBezTo>
                    <a:pt x="0" y="135"/>
                    <a:pt x="5" y="135"/>
                    <a:pt x="5" y="135"/>
                  </a:cubicBezTo>
                  <a:cubicBezTo>
                    <a:pt x="10" y="130"/>
                    <a:pt x="10" y="130"/>
                    <a:pt x="10" y="135"/>
                  </a:cubicBezTo>
                  <a:cubicBezTo>
                    <a:pt x="21" y="140"/>
                    <a:pt x="32" y="145"/>
                    <a:pt x="42" y="145"/>
                  </a:cubicBezTo>
                  <a:cubicBezTo>
                    <a:pt x="62" y="145"/>
                    <a:pt x="73" y="130"/>
                    <a:pt x="73" y="109"/>
                  </a:cubicBezTo>
                  <a:cubicBezTo>
                    <a:pt x="73" y="88"/>
                    <a:pt x="57" y="77"/>
                    <a:pt x="42" y="77"/>
                  </a:cubicBezTo>
                  <a:cubicBezTo>
                    <a:pt x="37" y="77"/>
                    <a:pt x="32" y="77"/>
                    <a:pt x="27" y="77"/>
                  </a:cubicBezTo>
                  <a:cubicBezTo>
                    <a:pt x="27" y="72"/>
                    <a:pt x="27" y="72"/>
                    <a:pt x="27" y="72"/>
                  </a:cubicBezTo>
                  <a:cubicBezTo>
                    <a:pt x="47" y="67"/>
                    <a:pt x="62" y="57"/>
                    <a:pt x="62" y="36"/>
                  </a:cubicBezTo>
                  <a:cubicBezTo>
                    <a:pt x="62" y="26"/>
                    <a:pt x="52" y="16"/>
                    <a:pt x="42" y="16"/>
                  </a:cubicBezTo>
                  <a:cubicBezTo>
                    <a:pt x="27" y="16"/>
                    <a:pt x="15" y="26"/>
                    <a:pt x="10" y="36"/>
                  </a:cubicBezTo>
                  <a:lnTo>
                    <a:pt x="5" y="31"/>
                  </a:lnTo>
                </a:path>
              </a:pathLst>
            </a:custGeom>
            <a:solidFill>
              <a:schemeClr val="tx2"/>
            </a:solidFill>
            <a:ln>
              <a:noFill/>
            </a:ln>
            <a:effectLst/>
            <a:extLst/>
          </p:spPr>
          <p:txBody>
            <a:bodyPr wrap="none" anchor="ctr"/>
            <a:lstStyle/>
            <a:p>
              <a:endParaRPr lang="en-US" dirty="0">
                <a:latin typeface="Calibri Light"/>
              </a:endParaRPr>
            </a:p>
          </p:txBody>
        </p:sp>
        <p:sp>
          <p:nvSpPr>
            <p:cNvPr id="293" name="Freeform 504"/>
            <p:cNvSpPr>
              <a:spLocks noChangeArrowheads="1"/>
            </p:cNvSpPr>
            <p:nvPr/>
          </p:nvSpPr>
          <p:spPr bwMode="auto">
            <a:xfrm>
              <a:off x="5837825" y="9321075"/>
              <a:ext cx="159180" cy="262634"/>
            </a:xfrm>
            <a:custGeom>
              <a:avLst/>
              <a:gdLst>
                <a:gd name="G0" fmla="+- 1 0 0"/>
                <a:gd name="G1" fmla="+- 1 0 0"/>
                <a:gd name="G2" fmla="+- 1 0 0"/>
                <a:gd name="G3" fmla="+- 1 0 0"/>
                <a:gd name="G4" fmla="+- 1 0 0"/>
                <a:gd name="G5" fmla="*/ 1 0 0"/>
                <a:gd name="G6" fmla="+- 119 0 0"/>
                <a:gd name="G7" fmla="+- 77 0 0"/>
                <a:gd name="G8" fmla="+- 47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1 w 99"/>
                <a:gd name="T1" fmla="*/ 17 h 156"/>
                <a:gd name="T2" fmla="*/ 21 w 99"/>
                <a:gd name="T3" fmla="*/ 17 h 156"/>
                <a:gd name="T4" fmla="*/ 11 w 99"/>
                <a:gd name="T5" fmla="*/ 34 h 156"/>
                <a:gd name="T6" fmla="*/ 0 w 99"/>
                <a:gd name="T7" fmla="*/ 17 h 156"/>
                <a:gd name="T8" fmla="*/ 11 w 99"/>
                <a:gd name="T9" fmla="*/ 0 h 156"/>
                <a:gd name="T10" fmla="*/ 21 w 99"/>
                <a:gd name="T11" fmla="*/ 17 h 156"/>
                <a:gd name="T12" fmla="*/ 4 w 99"/>
                <a:gd name="T13" fmla="*/ 17 h 156"/>
                <a:gd name="T14" fmla="*/ 4 w 99"/>
                <a:gd name="T15" fmla="*/ 17 h 156"/>
                <a:gd name="T16" fmla="*/ 11 w 99"/>
                <a:gd name="T17" fmla="*/ 33 h 156"/>
                <a:gd name="T18" fmla="*/ 16 w 99"/>
                <a:gd name="T19" fmla="*/ 17 h 156"/>
                <a:gd name="T20" fmla="*/ 11 w 99"/>
                <a:gd name="T21" fmla="*/ 2 h 156"/>
                <a:gd name="T22" fmla="*/ 4 w 99"/>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56">
                  <a:moveTo>
                    <a:pt x="98" y="77"/>
                  </a:moveTo>
                  <a:lnTo>
                    <a:pt x="98" y="77"/>
                  </a:lnTo>
                  <a:cubicBezTo>
                    <a:pt x="98" y="114"/>
                    <a:pt x="87" y="155"/>
                    <a:pt x="51" y="155"/>
                  </a:cubicBezTo>
                  <a:cubicBezTo>
                    <a:pt x="15" y="155"/>
                    <a:pt x="0" y="119"/>
                    <a:pt x="0" y="77"/>
                  </a:cubicBezTo>
                  <a:cubicBezTo>
                    <a:pt x="0" y="47"/>
                    <a:pt x="15" y="0"/>
                    <a:pt x="51" y="0"/>
                  </a:cubicBezTo>
                  <a:cubicBezTo>
                    <a:pt x="87" y="0"/>
                    <a:pt x="98" y="41"/>
                    <a:pt x="98" y="77"/>
                  </a:cubicBezTo>
                  <a:close/>
                  <a:moveTo>
                    <a:pt x="20" y="77"/>
                  </a:moveTo>
                  <a:lnTo>
                    <a:pt x="20" y="77"/>
                  </a:lnTo>
                  <a:cubicBezTo>
                    <a:pt x="20" y="114"/>
                    <a:pt x="30" y="150"/>
                    <a:pt x="51" y="150"/>
                  </a:cubicBezTo>
                  <a:cubicBezTo>
                    <a:pt x="72" y="150"/>
                    <a:pt x="77" y="114"/>
                    <a:pt x="77" y="77"/>
                  </a:cubicBezTo>
                  <a:cubicBezTo>
                    <a:pt x="77" y="47"/>
                    <a:pt x="72" y="11"/>
                    <a:pt x="51" y="11"/>
                  </a:cubicBezTo>
                  <a:cubicBezTo>
                    <a:pt x="25" y="11"/>
                    <a:pt x="20" y="47"/>
                    <a:pt x="20" y="77"/>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94" name="Freeform 505"/>
            <p:cNvSpPr>
              <a:spLocks noChangeArrowheads="1"/>
            </p:cNvSpPr>
            <p:nvPr/>
          </p:nvSpPr>
          <p:spPr bwMode="auto">
            <a:xfrm>
              <a:off x="6450666" y="9321075"/>
              <a:ext cx="151220" cy="262634"/>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0 256 1"/>
                <a:gd name="T1" fmla="*/ 0 256 1"/>
                <a:gd name="G26" fmla="+- 0 T0 T1"/>
                <a:gd name="G27" fmla="cos G25 G26"/>
                <a:gd name="G28" fmla="+- 150 0 0"/>
                <a:gd name="G29" fmla="+- 145 0 0"/>
                <a:gd name="G30" fmla="+- 145 0 0"/>
                <a:gd name="G31" fmla="+- 140 0 0"/>
                <a:gd name="G32" fmla="+- 135 0 0"/>
                <a:gd name="G33" fmla="+- 135 0 0"/>
                <a:gd name="G34" fmla="+- 135 0 0"/>
                <a:gd name="G35" fmla="*/ 1 0 0"/>
                <a:gd name="T2" fmla="*/ 130 256 1"/>
                <a:gd name="T3" fmla="*/ 0 256 1"/>
                <a:gd name="G36" fmla="+- 0 T2 T3"/>
                <a:gd name="G37" fmla="cos G35 G36"/>
                <a:gd name="G38" fmla="*/ 1 0 0"/>
                <a:gd name="T4" fmla="*/ 130 256 1"/>
                <a:gd name="T5" fmla="*/ 0 256 1"/>
                <a:gd name="G39" fmla="+- 0 T4 T5"/>
                <a:gd name="G40" fmla="cos G38 G39"/>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6" fmla="*/ 36 256 1"/>
                <a:gd name="T7" fmla="*/ 0 256 1"/>
                <a:gd name="G66" fmla="+- 0 T6 T7"/>
                <a:gd name="G67" fmla="cos G65 G66"/>
                <a:gd name="G68" fmla="+- 31 0 0"/>
                <a:gd name="T8" fmla="*/ 1 w 94"/>
                <a:gd name="T9" fmla="*/ 7 h 156"/>
                <a:gd name="T10" fmla="*/ 1 w 94"/>
                <a:gd name="T11" fmla="*/ 7 h 156"/>
                <a:gd name="T12" fmla="*/ 3 w 94"/>
                <a:gd name="T13" fmla="*/ 3 h 156"/>
                <a:gd name="T14" fmla="*/ 10 w 94"/>
                <a:gd name="T15" fmla="*/ 0 h 156"/>
                <a:gd name="T16" fmla="*/ 18 w 94"/>
                <a:gd name="T17" fmla="*/ 7 h 156"/>
                <a:gd name="T18" fmla="*/ 17 w 94"/>
                <a:gd name="T19" fmla="*/ 11 h 156"/>
                <a:gd name="T20" fmla="*/ 12 w 94"/>
                <a:gd name="T21" fmla="*/ 14 h 156"/>
                <a:gd name="T22" fmla="*/ 12 w 94"/>
                <a:gd name="T23" fmla="*/ 14 h 156"/>
                <a:gd name="T24" fmla="*/ 20 w 94"/>
                <a:gd name="T25" fmla="*/ 21 h 156"/>
                <a:gd name="T26" fmla="*/ 7 w 94"/>
                <a:gd name="T27" fmla="*/ 34 h 156"/>
                <a:gd name="T28" fmla="*/ 1 w 94"/>
                <a:gd name="T29" fmla="*/ 33 h 156"/>
                <a:gd name="T30" fmla="*/ 0 w 94"/>
                <a:gd name="T31" fmla="*/ 31 h 156"/>
                <a:gd name="T32" fmla="*/ 1 w 94"/>
                <a:gd name="T33" fmla="*/ 29 h 156"/>
                <a:gd name="T34" fmla="*/ 3 w 94"/>
                <a:gd name="T35" fmla="*/ 29 h 156"/>
                <a:gd name="T36" fmla="*/ 9 w 94"/>
                <a:gd name="T37" fmla="*/ 32 h 156"/>
                <a:gd name="T38" fmla="*/ 16 w 94"/>
                <a:gd name="T39" fmla="*/ 24 h 156"/>
                <a:gd name="T40" fmla="*/ 9 w 94"/>
                <a:gd name="T41" fmla="*/ 17 h 156"/>
                <a:gd name="T42" fmla="*/ 6 w 94"/>
                <a:gd name="T43" fmla="*/ 17 h 156"/>
                <a:gd name="T44" fmla="*/ 6 w 94"/>
                <a:gd name="T45" fmla="*/ 16 h 156"/>
                <a:gd name="T46" fmla="*/ 13 w 94"/>
                <a:gd name="T47" fmla="*/ 8 h 156"/>
                <a:gd name="T48" fmla="*/ 9 w 94"/>
                <a:gd name="T49" fmla="*/ 3 h 156"/>
                <a:gd name="T50" fmla="*/ 2 w 94"/>
                <a:gd name="T51" fmla="*/ 8 h 156"/>
                <a:gd name="T52" fmla="*/ 1 w 94"/>
                <a:gd name="T53" fmla="*/ 7 h 156"/>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156">
                  <a:moveTo>
                    <a:pt x="5" y="31"/>
                  </a:moveTo>
                  <a:lnTo>
                    <a:pt x="5" y="31"/>
                  </a:lnTo>
                  <a:cubicBezTo>
                    <a:pt x="16" y="16"/>
                    <a:pt x="16" y="16"/>
                    <a:pt x="16" y="16"/>
                  </a:cubicBezTo>
                  <a:cubicBezTo>
                    <a:pt x="27" y="5"/>
                    <a:pt x="37" y="0"/>
                    <a:pt x="47" y="0"/>
                  </a:cubicBezTo>
                  <a:cubicBezTo>
                    <a:pt x="68" y="0"/>
                    <a:pt x="83" y="16"/>
                    <a:pt x="83" y="31"/>
                  </a:cubicBezTo>
                  <a:cubicBezTo>
                    <a:pt x="83" y="41"/>
                    <a:pt x="83" y="47"/>
                    <a:pt x="78" y="52"/>
                  </a:cubicBezTo>
                  <a:cubicBezTo>
                    <a:pt x="73" y="52"/>
                    <a:pt x="68" y="57"/>
                    <a:pt x="57" y="62"/>
                  </a:cubicBezTo>
                  <a:cubicBezTo>
                    <a:pt x="83" y="67"/>
                    <a:pt x="93" y="83"/>
                    <a:pt x="93" y="98"/>
                  </a:cubicBezTo>
                  <a:cubicBezTo>
                    <a:pt x="93" y="140"/>
                    <a:pt x="47" y="155"/>
                    <a:pt x="32" y="155"/>
                  </a:cubicBezTo>
                  <a:cubicBezTo>
                    <a:pt x="21" y="155"/>
                    <a:pt x="10" y="150"/>
                    <a:pt x="5" y="150"/>
                  </a:cubicBezTo>
                  <a:cubicBezTo>
                    <a:pt x="0" y="145"/>
                    <a:pt x="0" y="145"/>
                    <a:pt x="0" y="140"/>
                  </a:cubicBezTo>
                  <a:cubicBezTo>
                    <a:pt x="0" y="135"/>
                    <a:pt x="5" y="135"/>
                    <a:pt x="5" y="135"/>
                  </a:cubicBezTo>
                  <a:cubicBezTo>
                    <a:pt x="10" y="130"/>
                    <a:pt x="10" y="130"/>
                    <a:pt x="16" y="135"/>
                  </a:cubicBezTo>
                  <a:cubicBezTo>
                    <a:pt x="21" y="140"/>
                    <a:pt x="32" y="145"/>
                    <a:pt x="42" y="145"/>
                  </a:cubicBezTo>
                  <a:cubicBezTo>
                    <a:pt x="63" y="145"/>
                    <a:pt x="73" y="130"/>
                    <a:pt x="73" y="109"/>
                  </a:cubicBezTo>
                  <a:cubicBezTo>
                    <a:pt x="73" y="88"/>
                    <a:pt x="57" y="77"/>
                    <a:pt x="42" y="77"/>
                  </a:cubicBezTo>
                  <a:cubicBezTo>
                    <a:pt x="37" y="77"/>
                    <a:pt x="32" y="77"/>
                    <a:pt x="27" y="77"/>
                  </a:cubicBezTo>
                  <a:cubicBezTo>
                    <a:pt x="27" y="72"/>
                    <a:pt x="27" y="72"/>
                    <a:pt x="27" y="72"/>
                  </a:cubicBezTo>
                  <a:cubicBezTo>
                    <a:pt x="47" y="67"/>
                    <a:pt x="63" y="57"/>
                    <a:pt x="63" y="36"/>
                  </a:cubicBezTo>
                  <a:cubicBezTo>
                    <a:pt x="63" y="26"/>
                    <a:pt x="52" y="16"/>
                    <a:pt x="42" y="16"/>
                  </a:cubicBezTo>
                  <a:cubicBezTo>
                    <a:pt x="27" y="16"/>
                    <a:pt x="16" y="26"/>
                    <a:pt x="10" y="36"/>
                  </a:cubicBezTo>
                  <a:lnTo>
                    <a:pt x="5" y="31"/>
                  </a:lnTo>
                </a:path>
              </a:pathLst>
            </a:custGeom>
            <a:solidFill>
              <a:schemeClr val="tx2"/>
            </a:solidFill>
            <a:ln>
              <a:noFill/>
            </a:ln>
            <a:effectLst/>
            <a:extLst/>
          </p:spPr>
          <p:txBody>
            <a:bodyPr wrap="none" anchor="ctr"/>
            <a:lstStyle/>
            <a:p>
              <a:endParaRPr lang="en-US" dirty="0">
                <a:latin typeface="Calibri Light"/>
              </a:endParaRPr>
            </a:p>
          </p:txBody>
        </p:sp>
        <p:sp>
          <p:nvSpPr>
            <p:cNvPr id="295" name="Freeform 506"/>
            <p:cNvSpPr>
              <a:spLocks noChangeArrowheads="1"/>
            </p:cNvSpPr>
            <p:nvPr/>
          </p:nvSpPr>
          <p:spPr bwMode="auto">
            <a:xfrm>
              <a:off x="6697394" y="9321075"/>
              <a:ext cx="95508" cy="262634"/>
            </a:xfrm>
            <a:custGeom>
              <a:avLst/>
              <a:gdLst>
                <a:gd name="G0" fmla="+- 155 0 0"/>
                <a:gd name="G1" fmla="+- 155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5 0 0"/>
                <a:gd name="T0" fmla="*/ 0 w 63"/>
                <a:gd name="T1" fmla="*/ 34 h 156"/>
                <a:gd name="T2" fmla="*/ 0 w 63"/>
                <a:gd name="T3" fmla="*/ 34 h 156"/>
                <a:gd name="T4" fmla="*/ 0 w 63"/>
                <a:gd name="T5" fmla="*/ 33 h 156"/>
                <a:gd name="T6" fmla="*/ 4 w 63"/>
                <a:gd name="T7" fmla="*/ 27 h 156"/>
                <a:gd name="T8" fmla="*/ 4 w 63"/>
                <a:gd name="T9" fmla="*/ 8 h 156"/>
                <a:gd name="T10" fmla="*/ 2 w 63"/>
                <a:gd name="T11" fmla="*/ 5 h 156"/>
                <a:gd name="T12" fmla="*/ 0 w 63"/>
                <a:gd name="T13" fmla="*/ 5 h 156"/>
                <a:gd name="T14" fmla="*/ 0 w 63"/>
                <a:gd name="T15" fmla="*/ 3 h 156"/>
                <a:gd name="T16" fmla="*/ 8 w 63"/>
                <a:gd name="T17" fmla="*/ 0 h 156"/>
                <a:gd name="T18" fmla="*/ 8 w 63"/>
                <a:gd name="T19" fmla="*/ 27 h 156"/>
                <a:gd name="T20" fmla="*/ 13 w 63"/>
                <a:gd name="T21" fmla="*/ 33 h 156"/>
                <a:gd name="T22" fmla="*/ 13 w 63"/>
                <a:gd name="T23" fmla="*/ 34 h 156"/>
                <a:gd name="T24" fmla="*/ 0 w 63"/>
                <a:gd name="T25" fmla="*/ 3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 h="156">
                  <a:moveTo>
                    <a:pt x="0" y="155"/>
                  </a:moveTo>
                  <a:lnTo>
                    <a:pt x="0" y="155"/>
                  </a:lnTo>
                  <a:cubicBezTo>
                    <a:pt x="0" y="150"/>
                    <a:pt x="0" y="150"/>
                    <a:pt x="0" y="150"/>
                  </a:cubicBezTo>
                  <a:cubicBezTo>
                    <a:pt x="21" y="145"/>
                    <a:pt x="21" y="145"/>
                    <a:pt x="21" y="124"/>
                  </a:cubicBezTo>
                  <a:cubicBezTo>
                    <a:pt x="21" y="36"/>
                    <a:pt x="21" y="36"/>
                    <a:pt x="21" y="36"/>
                  </a:cubicBezTo>
                  <a:cubicBezTo>
                    <a:pt x="21" y="21"/>
                    <a:pt x="21" y="21"/>
                    <a:pt x="11" y="21"/>
                  </a:cubicBezTo>
                  <a:cubicBezTo>
                    <a:pt x="0" y="21"/>
                    <a:pt x="0" y="21"/>
                    <a:pt x="0" y="21"/>
                  </a:cubicBezTo>
                  <a:cubicBezTo>
                    <a:pt x="0" y="16"/>
                    <a:pt x="0" y="16"/>
                    <a:pt x="0" y="16"/>
                  </a:cubicBezTo>
                  <a:cubicBezTo>
                    <a:pt x="16" y="11"/>
                    <a:pt x="26" y="5"/>
                    <a:pt x="41" y="0"/>
                  </a:cubicBezTo>
                  <a:cubicBezTo>
                    <a:pt x="41" y="124"/>
                    <a:pt x="41" y="124"/>
                    <a:pt x="41" y="124"/>
                  </a:cubicBezTo>
                  <a:cubicBezTo>
                    <a:pt x="41" y="145"/>
                    <a:pt x="41" y="145"/>
                    <a:pt x="62" y="150"/>
                  </a:cubicBezTo>
                  <a:cubicBezTo>
                    <a:pt x="62" y="155"/>
                    <a:pt x="62" y="155"/>
                    <a:pt x="62" y="155"/>
                  </a:cubicBezTo>
                  <a:lnTo>
                    <a:pt x="0" y="155"/>
                  </a:lnTo>
                </a:path>
              </a:pathLst>
            </a:custGeom>
            <a:solidFill>
              <a:schemeClr val="tx2"/>
            </a:solidFill>
            <a:ln>
              <a:noFill/>
            </a:ln>
            <a:effectLst/>
            <a:extLst/>
          </p:spPr>
          <p:txBody>
            <a:bodyPr wrap="none" anchor="ctr"/>
            <a:lstStyle/>
            <a:p>
              <a:endParaRPr lang="en-US" dirty="0">
                <a:latin typeface="Calibri Light"/>
              </a:endParaRPr>
            </a:p>
          </p:txBody>
        </p:sp>
        <p:sp>
          <p:nvSpPr>
            <p:cNvPr id="224" name="Freeform 12"/>
            <p:cNvSpPr>
              <a:spLocks noChangeArrowheads="1"/>
            </p:cNvSpPr>
            <p:nvPr/>
          </p:nvSpPr>
          <p:spPr bwMode="auto">
            <a:xfrm>
              <a:off x="8972114" y="4203701"/>
              <a:ext cx="6414931" cy="1034617"/>
            </a:xfrm>
            <a:custGeom>
              <a:avLst/>
              <a:gdLst>
                <a:gd name="G0" fmla="+- 1 0 0"/>
                <a:gd name="G1" fmla="+- 1 0 0"/>
                <a:gd name="G2" fmla="+- 1 0 0"/>
                <a:gd name="G3" fmla="+- 580 0 0"/>
                <a:gd name="G4" fmla="+- 1 0 0"/>
                <a:gd name="T0" fmla="*/ 0 w 3562"/>
                <a:gd name="T1" fmla="*/ 0 h 581"/>
                <a:gd name="T2" fmla="*/ 807 w 3562"/>
                <a:gd name="T3" fmla="*/ 0 h 581"/>
                <a:gd name="T4" fmla="*/ 807 w 3562"/>
                <a:gd name="T5" fmla="*/ 131 h 581"/>
                <a:gd name="T6" fmla="*/ 0 w 3562"/>
                <a:gd name="T7" fmla="*/ 131 h 581"/>
                <a:gd name="T8" fmla="*/ 0 w 3562"/>
                <a:gd name="T9" fmla="*/ 0 h 581"/>
              </a:gdLst>
              <a:ahLst/>
              <a:cxnLst>
                <a:cxn ang="0">
                  <a:pos x="T0" y="T1"/>
                </a:cxn>
                <a:cxn ang="0">
                  <a:pos x="T2" y="T3"/>
                </a:cxn>
                <a:cxn ang="0">
                  <a:pos x="T4" y="T5"/>
                </a:cxn>
                <a:cxn ang="0">
                  <a:pos x="T6" y="T7"/>
                </a:cxn>
                <a:cxn ang="0">
                  <a:pos x="T8" y="T9"/>
                </a:cxn>
              </a:cxnLst>
              <a:rect l="0" t="0" r="r" b="b"/>
              <a:pathLst>
                <a:path w="3562" h="581">
                  <a:moveTo>
                    <a:pt x="0" y="0"/>
                  </a:moveTo>
                  <a:lnTo>
                    <a:pt x="3561" y="0"/>
                  </a:lnTo>
                  <a:lnTo>
                    <a:pt x="3561" y="580"/>
                  </a:lnTo>
                  <a:lnTo>
                    <a:pt x="0" y="580"/>
                  </a:lnTo>
                  <a:lnTo>
                    <a:pt x="0" y="0"/>
                  </a:lnTo>
                </a:path>
              </a:pathLst>
            </a:custGeom>
            <a:solidFill>
              <a:schemeClr val="accent5"/>
            </a:solidFill>
            <a:ln>
              <a:noFill/>
            </a:ln>
            <a:effectLst/>
            <a:extLst/>
          </p:spPr>
          <p:txBody>
            <a:bodyPr wrap="none" anchor="ctr"/>
            <a:lstStyle/>
            <a:p>
              <a:endParaRPr lang="en-US" dirty="0">
                <a:latin typeface="Calibri Light"/>
              </a:endParaRPr>
            </a:p>
          </p:txBody>
        </p:sp>
        <p:sp>
          <p:nvSpPr>
            <p:cNvPr id="296" name="Freeform 507"/>
            <p:cNvSpPr>
              <a:spLocks noChangeArrowheads="1"/>
            </p:cNvSpPr>
            <p:nvPr/>
          </p:nvSpPr>
          <p:spPr bwMode="auto">
            <a:xfrm>
              <a:off x="11367764" y="4514086"/>
              <a:ext cx="358153" cy="405887"/>
            </a:xfrm>
            <a:custGeom>
              <a:avLst/>
              <a:gdLst>
                <a:gd name="G0" fmla="+- 1 0 0"/>
                <a:gd name="G1" fmla="+- 1 0 0"/>
                <a:gd name="G2" fmla="+- 233 0 0"/>
                <a:gd name="G3" fmla="+- 1 0 0"/>
                <a:gd name="G4" fmla="+- 1 0 0"/>
                <a:gd name="G5" fmla="+- 1 0 0"/>
                <a:gd name="G6" fmla="+- 1 0 0"/>
                <a:gd name="G7" fmla="+- 1 0 0"/>
                <a:gd name="G8" fmla="+- 1 0 0"/>
                <a:gd name="G9" fmla="+- 1 0 0"/>
                <a:gd name="G10" fmla="+- 1 0 0"/>
                <a:gd name="G11" fmla="+- 1 0 0"/>
                <a:gd name="G12" fmla="+- 1 0 0"/>
                <a:gd name="G13" fmla="+- 1 0 0"/>
                <a:gd name="T0" fmla="*/ 13 w 208"/>
                <a:gd name="T1" fmla="*/ 36 h 234"/>
                <a:gd name="T2" fmla="*/ 7 w 208"/>
                <a:gd name="T3" fmla="*/ 52 h 234"/>
                <a:gd name="T4" fmla="*/ 0 w 208"/>
                <a:gd name="T5" fmla="*/ 52 h 234"/>
                <a:gd name="T6" fmla="*/ 19 w 208"/>
                <a:gd name="T7" fmla="*/ 0 h 234"/>
                <a:gd name="T8" fmla="*/ 27 w 208"/>
                <a:gd name="T9" fmla="*/ 0 h 234"/>
                <a:gd name="T10" fmla="*/ 46 w 208"/>
                <a:gd name="T11" fmla="*/ 52 h 234"/>
                <a:gd name="T12" fmla="*/ 39 w 208"/>
                <a:gd name="T13" fmla="*/ 52 h 234"/>
                <a:gd name="T14" fmla="*/ 33 w 208"/>
                <a:gd name="T15" fmla="*/ 36 h 234"/>
                <a:gd name="T16" fmla="*/ 13 w 208"/>
                <a:gd name="T17" fmla="*/ 36 h 234"/>
                <a:gd name="T18" fmla="*/ 31 w 208"/>
                <a:gd name="T19" fmla="*/ 30 h 234"/>
                <a:gd name="T20" fmla="*/ 23 w 208"/>
                <a:gd name="T21" fmla="*/ 7 h 234"/>
                <a:gd name="T22" fmla="*/ 23 w 208"/>
                <a:gd name="T23" fmla="*/ 7 h 234"/>
                <a:gd name="T24" fmla="*/ 15 w 208"/>
                <a:gd name="T25" fmla="*/ 30 h 234"/>
                <a:gd name="T26" fmla="*/ 31 w 208"/>
                <a:gd name="T27" fmla="*/ 3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8" h="234">
                  <a:moveTo>
                    <a:pt x="57" y="161"/>
                  </a:moveTo>
                  <a:lnTo>
                    <a:pt x="31" y="233"/>
                  </a:lnTo>
                  <a:lnTo>
                    <a:pt x="0" y="233"/>
                  </a:lnTo>
                  <a:lnTo>
                    <a:pt x="88" y="0"/>
                  </a:lnTo>
                  <a:lnTo>
                    <a:pt x="124" y="0"/>
                  </a:lnTo>
                  <a:lnTo>
                    <a:pt x="207" y="233"/>
                  </a:lnTo>
                  <a:lnTo>
                    <a:pt x="177" y="233"/>
                  </a:lnTo>
                  <a:lnTo>
                    <a:pt x="150" y="161"/>
                  </a:lnTo>
                  <a:lnTo>
                    <a:pt x="57" y="161"/>
                  </a:lnTo>
                  <a:close/>
                  <a:moveTo>
                    <a:pt x="140" y="135"/>
                  </a:moveTo>
                  <a:lnTo>
                    <a:pt x="104" y="31"/>
                  </a:lnTo>
                  <a:lnTo>
                    <a:pt x="67" y="135"/>
                  </a:lnTo>
                  <a:lnTo>
                    <a:pt x="140" y="135"/>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7" name="Freeform 508"/>
            <p:cNvSpPr>
              <a:spLocks noChangeArrowheads="1"/>
            </p:cNvSpPr>
            <p:nvPr/>
          </p:nvSpPr>
          <p:spPr bwMode="auto">
            <a:xfrm>
              <a:off x="11789589" y="4633466"/>
              <a:ext cx="238769" cy="30242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60 0 0"/>
                <a:gd name="G32" fmla="+- 119 0 0"/>
                <a:gd name="G33" fmla="+- 1 0 0"/>
                <a:gd name="G34" fmla="+- 1 0 0"/>
                <a:gd name="G35" fmla="+- 1 0 0"/>
                <a:gd name="G36" fmla="+- 1 0 0"/>
                <a:gd name="T0" fmla="*/ 7 w 142"/>
                <a:gd name="T1" fmla="*/ 0 h 177"/>
                <a:gd name="T2" fmla="*/ 7 w 142"/>
                <a:gd name="T3" fmla="*/ 0 h 177"/>
                <a:gd name="T4" fmla="*/ 7 w 142"/>
                <a:gd name="T5" fmla="*/ 25 h 177"/>
                <a:gd name="T6" fmla="*/ 14 w 142"/>
                <a:gd name="T7" fmla="*/ 33 h 177"/>
                <a:gd name="T8" fmla="*/ 24 w 142"/>
                <a:gd name="T9" fmla="*/ 20 h 177"/>
                <a:gd name="T10" fmla="*/ 24 w 142"/>
                <a:gd name="T11" fmla="*/ 0 h 177"/>
                <a:gd name="T12" fmla="*/ 31 w 142"/>
                <a:gd name="T13" fmla="*/ 0 h 177"/>
                <a:gd name="T14" fmla="*/ 31 w 142"/>
                <a:gd name="T15" fmla="*/ 37 h 177"/>
                <a:gd name="T16" fmla="*/ 24 w 142"/>
                <a:gd name="T17" fmla="*/ 37 h 177"/>
                <a:gd name="T18" fmla="*/ 24 w 142"/>
                <a:gd name="T19" fmla="*/ 32 h 177"/>
                <a:gd name="T20" fmla="*/ 24 w 142"/>
                <a:gd name="T21" fmla="*/ 32 h 177"/>
                <a:gd name="T22" fmla="*/ 13 w 142"/>
                <a:gd name="T23" fmla="*/ 39 h 177"/>
                <a:gd name="T24" fmla="*/ 0 w 142"/>
                <a:gd name="T25" fmla="*/ 26 h 177"/>
                <a:gd name="T26" fmla="*/ 0 w 142"/>
                <a:gd name="T27" fmla="*/ 0 h 177"/>
                <a:gd name="T28" fmla="*/ 7 w 142"/>
                <a:gd name="T29"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2" h="177">
                  <a:moveTo>
                    <a:pt x="31" y="0"/>
                  </a:moveTo>
                  <a:lnTo>
                    <a:pt x="31" y="0"/>
                  </a:lnTo>
                  <a:cubicBezTo>
                    <a:pt x="31" y="114"/>
                    <a:pt x="31" y="114"/>
                    <a:pt x="31" y="114"/>
                  </a:cubicBezTo>
                  <a:cubicBezTo>
                    <a:pt x="31" y="139"/>
                    <a:pt x="41" y="150"/>
                    <a:pt x="63" y="150"/>
                  </a:cubicBezTo>
                  <a:cubicBezTo>
                    <a:pt x="99" y="150"/>
                    <a:pt x="109" y="119"/>
                    <a:pt x="109" y="93"/>
                  </a:cubicBezTo>
                  <a:cubicBezTo>
                    <a:pt x="109" y="0"/>
                    <a:pt x="109" y="0"/>
                    <a:pt x="109" y="0"/>
                  </a:cubicBezTo>
                  <a:cubicBezTo>
                    <a:pt x="141" y="0"/>
                    <a:pt x="141" y="0"/>
                    <a:pt x="141" y="0"/>
                  </a:cubicBezTo>
                  <a:cubicBezTo>
                    <a:pt x="141" y="170"/>
                    <a:pt x="141" y="170"/>
                    <a:pt x="141" y="170"/>
                  </a:cubicBezTo>
                  <a:cubicBezTo>
                    <a:pt x="109" y="170"/>
                    <a:pt x="109" y="170"/>
                    <a:pt x="109" y="170"/>
                  </a:cubicBezTo>
                  <a:cubicBezTo>
                    <a:pt x="109" y="145"/>
                    <a:pt x="109" y="145"/>
                    <a:pt x="109" y="145"/>
                  </a:cubicBezTo>
                  <a:cubicBezTo>
                    <a:pt x="99" y="165"/>
                    <a:pt x="83" y="176"/>
                    <a:pt x="58" y="176"/>
                  </a:cubicBezTo>
                  <a:cubicBezTo>
                    <a:pt x="31" y="176"/>
                    <a:pt x="0" y="160"/>
                    <a:pt x="0" y="119"/>
                  </a:cubicBezTo>
                  <a:cubicBezTo>
                    <a:pt x="0" y="0"/>
                    <a:pt x="0" y="0"/>
                    <a:pt x="0" y="0"/>
                  </a:cubicBezTo>
                  <a:lnTo>
                    <a:pt x="31"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8" name="Freeform 509"/>
            <p:cNvSpPr>
              <a:spLocks noChangeArrowheads="1"/>
            </p:cNvSpPr>
            <p:nvPr/>
          </p:nvSpPr>
          <p:spPr bwMode="auto">
            <a:xfrm>
              <a:off x="12092030" y="4625507"/>
              <a:ext cx="246728" cy="421804"/>
            </a:xfrm>
            <a:custGeom>
              <a:avLst/>
              <a:gdLst>
                <a:gd name="G0" fmla="+- 1 0 0"/>
                <a:gd name="G1" fmla="+- 1 0 0"/>
                <a:gd name="G2" fmla="+- 1 0 0"/>
                <a:gd name="G3" fmla="+- 1 0 0"/>
                <a:gd name="G4" fmla="+- 1 0 0"/>
                <a:gd name="G5" fmla="+- 1 0 0"/>
                <a:gd name="G6" fmla="+- 1 0 0"/>
                <a:gd name="G7" fmla="+- 1 0 0"/>
                <a:gd name="G8" fmla="+- 1 0 0"/>
                <a:gd name="G9" fmla="*/ 1 0 0"/>
                <a:gd name="G10" fmla="+- 197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24 0 0"/>
                <a:gd name="G25" fmla="+- 82 0 0"/>
                <a:gd name="G26" fmla="+- 36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0" fmla="*/ 32 w 147"/>
                <a:gd name="T1" fmla="*/ 1 h 244"/>
                <a:gd name="T2" fmla="*/ 32 w 147"/>
                <a:gd name="T3" fmla="*/ 1 h 244"/>
                <a:gd name="T4" fmla="*/ 32 w 147"/>
                <a:gd name="T5" fmla="*/ 35 h 244"/>
                <a:gd name="T6" fmla="*/ 15 w 147"/>
                <a:gd name="T7" fmla="*/ 54 h 244"/>
                <a:gd name="T8" fmla="*/ 1 w 147"/>
                <a:gd name="T9" fmla="*/ 44 h 244"/>
                <a:gd name="T10" fmla="*/ 7 w 147"/>
                <a:gd name="T11" fmla="*/ 44 h 244"/>
                <a:gd name="T12" fmla="*/ 16 w 147"/>
                <a:gd name="T13" fmla="*/ 49 h 244"/>
                <a:gd name="T14" fmla="*/ 26 w 147"/>
                <a:gd name="T15" fmla="*/ 34 h 244"/>
                <a:gd name="T16" fmla="*/ 16 w 147"/>
                <a:gd name="T17" fmla="*/ 40 h 244"/>
                <a:gd name="T18" fmla="*/ 0 w 147"/>
                <a:gd name="T19" fmla="*/ 18 h 244"/>
                <a:gd name="T20" fmla="*/ 15 w 147"/>
                <a:gd name="T21" fmla="*/ 0 h 244"/>
                <a:gd name="T22" fmla="*/ 26 w 147"/>
                <a:gd name="T23" fmla="*/ 6 h 244"/>
                <a:gd name="T24" fmla="*/ 26 w 147"/>
                <a:gd name="T25" fmla="*/ 1 h 244"/>
                <a:gd name="T26" fmla="*/ 32 w 147"/>
                <a:gd name="T27" fmla="*/ 1 h 244"/>
                <a:gd name="T28" fmla="*/ 6 w 147"/>
                <a:gd name="T29" fmla="*/ 19 h 244"/>
                <a:gd name="T30" fmla="*/ 6 w 147"/>
                <a:gd name="T31" fmla="*/ 19 h 244"/>
                <a:gd name="T32" fmla="*/ 16 w 147"/>
                <a:gd name="T33" fmla="*/ 34 h 244"/>
                <a:gd name="T34" fmla="*/ 26 w 147"/>
                <a:gd name="T35" fmla="*/ 22 h 244"/>
                <a:gd name="T36" fmla="*/ 16 w 147"/>
                <a:gd name="T37" fmla="*/ 6 h 244"/>
                <a:gd name="T38" fmla="*/ 6 w 147"/>
                <a:gd name="T39" fmla="*/ 19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 h="244">
                  <a:moveTo>
                    <a:pt x="146" y="5"/>
                  </a:moveTo>
                  <a:lnTo>
                    <a:pt x="146" y="5"/>
                  </a:lnTo>
                  <a:cubicBezTo>
                    <a:pt x="146" y="160"/>
                    <a:pt x="146" y="160"/>
                    <a:pt x="146" y="160"/>
                  </a:cubicBezTo>
                  <a:cubicBezTo>
                    <a:pt x="146" y="186"/>
                    <a:pt x="146" y="243"/>
                    <a:pt x="68" y="243"/>
                  </a:cubicBezTo>
                  <a:cubicBezTo>
                    <a:pt x="47" y="243"/>
                    <a:pt x="11" y="238"/>
                    <a:pt x="5" y="197"/>
                  </a:cubicBezTo>
                  <a:cubicBezTo>
                    <a:pt x="31" y="197"/>
                    <a:pt x="31" y="197"/>
                    <a:pt x="31" y="197"/>
                  </a:cubicBezTo>
                  <a:cubicBezTo>
                    <a:pt x="36" y="217"/>
                    <a:pt x="63" y="222"/>
                    <a:pt x="73" y="222"/>
                  </a:cubicBezTo>
                  <a:cubicBezTo>
                    <a:pt x="119" y="222"/>
                    <a:pt x="119" y="186"/>
                    <a:pt x="119" y="155"/>
                  </a:cubicBezTo>
                  <a:cubicBezTo>
                    <a:pt x="109" y="165"/>
                    <a:pt x="99" y="181"/>
                    <a:pt x="73" y="181"/>
                  </a:cubicBezTo>
                  <a:cubicBezTo>
                    <a:pt x="16" y="181"/>
                    <a:pt x="0" y="124"/>
                    <a:pt x="0" y="82"/>
                  </a:cubicBezTo>
                  <a:cubicBezTo>
                    <a:pt x="0" y="36"/>
                    <a:pt x="26" y="0"/>
                    <a:pt x="68" y="0"/>
                  </a:cubicBezTo>
                  <a:cubicBezTo>
                    <a:pt x="99" y="0"/>
                    <a:pt x="114" y="15"/>
                    <a:pt x="119" y="25"/>
                  </a:cubicBezTo>
                  <a:cubicBezTo>
                    <a:pt x="119" y="5"/>
                    <a:pt x="119" y="5"/>
                    <a:pt x="119" y="5"/>
                  </a:cubicBezTo>
                  <a:lnTo>
                    <a:pt x="146" y="5"/>
                  </a:lnTo>
                  <a:close/>
                  <a:moveTo>
                    <a:pt x="26" y="87"/>
                  </a:moveTo>
                  <a:lnTo>
                    <a:pt x="26" y="87"/>
                  </a:lnTo>
                  <a:cubicBezTo>
                    <a:pt x="26" y="124"/>
                    <a:pt x="41" y="155"/>
                    <a:pt x="73" y="155"/>
                  </a:cubicBezTo>
                  <a:cubicBezTo>
                    <a:pt x="94" y="155"/>
                    <a:pt x="119" y="139"/>
                    <a:pt x="119" y="98"/>
                  </a:cubicBezTo>
                  <a:cubicBezTo>
                    <a:pt x="119" y="66"/>
                    <a:pt x="114" y="25"/>
                    <a:pt x="73" y="25"/>
                  </a:cubicBezTo>
                  <a:cubicBezTo>
                    <a:pt x="31" y="25"/>
                    <a:pt x="26" y="66"/>
                    <a:pt x="26" y="87"/>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9" name="Freeform 510"/>
            <p:cNvSpPr>
              <a:spLocks noChangeArrowheads="1"/>
            </p:cNvSpPr>
            <p:nvPr/>
          </p:nvSpPr>
          <p:spPr bwMode="auto">
            <a:xfrm>
              <a:off x="12442225" y="4633466"/>
              <a:ext cx="230811" cy="30242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60 0 0"/>
                <a:gd name="G32" fmla="+- 119 0 0"/>
                <a:gd name="G33" fmla="+- 1 0 0"/>
                <a:gd name="G34" fmla="+- 1 0 0"/>
                <a:gd name="G35" fmla="+- 1 0 0"/>
                <a:gd name="G36" fmla="+- 1 0 0"/>
                <a:gd name="T0" fmla="*/ 6 w 135"/>
                <a:gd name="T1" fmla="*/ 0 h 177"/>
                <a:gd name="T2" fmla="*/ 6 w 135"/>
                <a:gd name="T3" fmla="*/ 0 h 177"/>
                <a:gd name="T4" fmla="*/ 6 w 135"/>
                <a:gd name="T5" fmla="*/ 25 h 177"/>
                <a:gd name="T6" fmla="*/ 13 w 135"/>
                <a:gd name="T7" fmla="*/ 33 h 177"/>
                <a:gd name="T8" fmla="*/ 23 w 135"/>
                <a:gd name="T9" fmla="*/ 20 h 177"/>
                <a:gd name="T10" fmla="*/ 23 w 135"/>
                <a:gd name="T11" fmla="*/ 0 h 177"/>
                <a:gd name="T12" fmla="*/ 30 w 135"/>
                <a:gd name="T13" fmla="*/ 0 h 177"/>
                <a:gd name="T14" fmla="*/ 30 w 135"/>
                <a:gd name="T15" fmla="*/ 37 h 177"/>
                <a:gd name="T16" fmla="*/ 24 w 135"/>
                <a:gd name="T17" fmla="*/ 37 h 177"/>
                <a:gd name="T18" fmla="*/ 24 w 135"/>
                <a:gd name="T19" fmla="*/ 32 h 177"/>
                <a:gd name="T20" fmla="*/ 24 w 135"/>
                <a:gd name="T21" fmla="*/ 32 h 177"/>
                <a:gd name="T22" fmla="*/ 11 w 135"/>
                <a:gd name="T23" fmla="*/ 39 h 177"/>
                <a:gd name="T24" fmla="*/ 0 w 135"/>
                <a:gd name="T25" fmla="*/ 26 h 177"/>
                <a:gd name="T26" fmla="*/ 0 w 135"/>
                <a:gd name="T27" fmla="*/ 0 h 177"/>
                <a:gd name="T28" fmla="*/ 6 w 135"/>
                <a:gd name="T29"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5" h="177">
                  <a:moveTo>
                    <a:pt x="26" y="0"/>
                  </a:moveTo>
                  <a:lnTo>
                    <a:pt x="26" y="0"/>
                  </a:lnTo>
                  <a:cubicBezTo>
                    <a:pt x="26" y="114"/>
                    <a:pt x="26" y="114"/>
                    <a:pt x="26" y="114"/>
                  </a:cubicBezTo>
                  <a:cubicBezTo>
                    <a:pt x="26" y="139"/>
                    <a:pt x="41" y="150"/>
                    <a:pt x="57" y="150"/>
                  </a:cubicBezTo>
                  <a:cubicBezTo>
                    <a:pt x="93" y="150"/>
                    <a:pt x="104" y="119"/>
                    <a:pt x="104" y="93"/>
                  </a:cubicBezTo>
                  <a:cubicBezTo>
                    <a:pt x="104" y="0"/>
                    <a:pt x="104" y="0"/>
                    <a:pt x="104" y="0"/>
                  </a:cubicBezTo>
                  <a:cubicBezTo>
                    <a:pt x="134" y="0"/>
                    <a:pt x="134" y="0"/>
                    <a:pt x="134" y="0"/>
                  </a:cubicBezTo>
                  <a:cubicBezTo>
                    <a:pt x="134" y="170"/>
                    <a:pt x="134" y="170"/>
                    <a:pt x="134" y="170"/>
                  </a:cubicBezTo>
                  <a:cubicBezTo>
                    <a:pt x="109" y="170"/>
                    <a:pt x="109" y="170"/>
                    <a:pt x="109" y="170"/>
                  </a:cubicBezTo>
                  <a:cubicBezTo>
                    <a:pt x="109" y="145"/>
                    <a:pt x="109" y="145"/>
                    <a:pt x="109" y="145"/>
                  </a:cubicBezTo>
                  <a:cubicBezTo>
                    <a:pt x="93" y="165"/>
                    <a:pt x="83" y="176"/>
                    <a:pt x="51" y="176"/>
                  </a:cubicBezTo>
                  <a:cubicBezTo>
                    <a:pt x="26" y="176"/>
                    <a:pt x="0" y="160"/>
                    <a:pt x="0" y="119"/>
                  </a:cubicBezTo>
                  <a:cubicBezTo>
                    <a:pt x="0" y="0"/>
                    <a:pt x="0" y="0"/>
                    <a:pt x="0" y="0"/>
                  </a:cubicBezTo>
                  <a:lnTo>
                    <a:pt x="26"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0" name="Freeform 511"/>
            <p:cNvSpPr>
              <a:spLocks noChangeArrowheads="1"/>
            </p:cNvSpPr>
            <p:nvPr/>
          </p:nvSpPr>
          <p:spPr bwMode="auto">
            <a:xfrm>
              <a:off x="12744666" y="4625507"/>
              <a:ext cx="238769" cy="31038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cos 54736 G11"/>
                <a:gd name="G13" fmla="*/ 1 0 0"/>
                <a:gd name="G14" fmla="sin 54823 G13"/>
                <a:gd name="G15" fmla="+- G12 G14 0"/>
                <a:gd name="G16" fmla="+- G15 10800 0"/>
                <a:gd name="G17" fmla="+- 1 0 0"/>
                <a:gd name="G18" fmla="+- 1 0 0"/>
                <a:gd name="G19" fmla="+- 1 0 0"/>
                <a:gd name="G20" fmla="+- 1 0 0"/>
                <a:gd name="G21" fmla="+- 1 0 0"/>
                <a:gd name="G22" fmla="+- 181 0 0"/>
                <a:gd name="G23" fmla="+- 139 0 0"/>
                <a:gd name="G24" fmla="+- 119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77 0 0"/>
                <a:gd name="G39" fmla="+- 51 0 0"/>
                <a:gd name="G40" fmla="+- 15 0 0"/>
                <a:gd name="G41" fmla="+- 1 0 0"/>
                <a:gd name="G42" fmla="+- 1 0 0"/>
                <a:gd name="G43" fmla="*/ 1 0 0"/>
                <a:gd name="G44" fmla="cos 54736 G43"/>
                <a:gd name="G45" fmla="*/ 1 0 0"/>
                <a:gd name="G46" fmla="sin 54736 G45"/>
                <a:gd name="G47" fmla="+- G44 G46 0"/>
                <a:gd name="G48" fmla="+- G47 10800 0"/>
                <a:gd name="G49" fmla="+- 1 0 0"/>
                <a:gd name="G50" fmla="+- 1 0 0"/>
                <a:gd name="G51" fmla="+- 1 0 0"/>
                <a:gd name="T0" fmla="*/ 24 w 141"/>
                <a:gd name="T1" fmla="*/ 11 h 182"/>
                <a:gd name="T2" fmla="*/ 24 w 141"/>
                <a:gd name="T3" fmla="*/ 11 h 182"/>
                <a:gd name="T4" fmla="*/ 15 w 141"/>
                <a:gd name="T5" fmla="*/ 5 h 182"/>
                <a:gd name="T6" fmla="*/ 7 w 141"/>
                <a:gd name="T7" fmla="*/ 10 h 182"/>
                <a:gd name="T8" fmla="*/ 17 w 141"/>
                <a:gd name="T9" fmla="*/ 16 h 182"/>
                <a:gd name="T10" fmla="*/ 31 w 141"/>
                <a:gd name="T11" fmla="*/ 27 h 182"/>
                <a:gd name="T12" fmla="*/ 16 w 141"/>
                <a:gd name="T13" fmla="*/ 40 h 182"/>
                <a:gd name="T14" fmla="*/ 0 w 141"/>
                <a:gd name="T15" fmla="*/ 26 h 182"/>
                <a:gd name="T16" fmla="*/ 6 w 141"/>
                <a:gd name="T17" fmla="*/ 26 h 182"/>
                <a:gd name="T18" fmla="*/ 16 w 141"/>
                <a:gd name="T19" fmla="*/ 34 h 182"/>
                <a:gd name="T20" fmla="*/ 25 w 141"/>
                <a:gd name="T21" fmla="*/ 28 h 182"/>
                <a:gd name="T22" fmla="*/ 14 w 141"/>
                <a:gd name="T23" fmla="*/ 22 h 182"/>
                <a:gd name="T24" fmla="*/ 1 w 141"/>
                <a:gd name="T25" fmla="*/ 11 h 182"/>
                <a:gd name="T26" fmla="*/ 16 w 141"/>
                <a:gd name="T27" fmla="*/ 0 h 182"/>
                <a:gd name="T28" fmla="*/ 29 w 141"/>
                <a:gd name="T29" fmla="*/ 11 h 182"/>
                <a:gd name="T30" fmla="*/ 24 w 141"/>
                <a:gd name="T31" fmla="*/ 1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1" h="182">
                  <a:moveTo>
                    <a:pt x="109" y="51"/>
                  </a:moveTo>
                  <a:lnTo>
                    <a:pt x="109" y="51"/>
                  </a:lnTo>
                  <a:cubicBezTo>
                    <a:pt x="109" y="41"/>
                    <a:pt x="104" y="25"/>
                    <a:pt x="67" y="25"/>
                  </a:cubicBezTo>
                  <a:cubicBezTo>
                    <a:pt x="57" y="25"/>
                    <a:pt x="31" y="25"/>
                    <a:pt x="31" y="46"/>
                  </a:cubicBezTo>
                  <a:cubicBezTo>
                    <a:pt x="31" y="61"/>
                    <a:pt x="41" y="66"/>
                    <a:pt x="77" y="72"/>
                  </a:cubicBezTo>
                  <a:cubicBezTo>
                    <a:pt x="129" y="87"/>
                    <a:pt x="140" y="98"/>
                    <a:pt x="140" y="124"/>
                  </a:cubicBezTo>
                  <a:cubicBezTo>
                    <a:pt x="140" y="155"/>
                    <a:pt x="114" y="181"/>
                    <a:pt x="72" y="181"/>
                  </a:cubicBezTo>
                  <a:cubicBezTo>
                    <a:pt x="5" y="181"/>
                    <a:pt x="0" y="139"/>
                    <a:pt x="0" y="119"/>
                  </a:cubicBezTo>
                  <a:cubicBezTo>
                    <a:pt x="26" y="119"/>
                    <a:pt x="26" y="119"/>
                    <a:pt x="26" y="119"/>
                  </a:cubicBezTo>
                  <a:cubicBezTo>
                    <a:pt x="26" y="134"/>
                    <a:pt x="31" y="155"/>
                    <a:pt x="72" y="155"/>
                  </a:cubicBezTo>
                  <a:cubicBezTo>
                    <a:pt x="93" y="155"/>
                    <a:pt x="114" y="144"/>
                    <a:pt x="114" y="129"/>
                  </a:cubicBezTo>
                  <a:cubicBezTo>
                    <a:pt x="114" y="114"/>
                    <a:pt x="104" y="108"/>
                    <a:pt x="62" y="98"/>
                  </a:cubicBezTo>
                  <a:cubicBezTo>
                    <a:pt x="26" y="92"/>
                    <a:pt x="5" y="77"/>
                    <a:pt x="5" y="51"/>
                  </a:cubicBezTo>
                  <a:cubicBezTo>
                    <a:pt x="5" y="15"/>
                    <a:pt x="36" y="0"/>
                    <a:pt x="72" y="0"/>
                  </a:cubicBezTo>
                  <a:cubicBezTo>
                    <a:pt x="129" y="0"/>
                    <a:pt x="134" y="46"/>
                    <a:pt x="134" y="51"/>
                  </a:cubicBezTo>
                  <a:lnTo>
                    <a:pt x="109" y="51"/>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1" name="Freeform 512"/>
            <p:cNvSpPr>
              <a:spLocks noChangeArrowheads="1"/>
            </p:cNvSpPr>
            <p:nvPr/>
          </p:nvSpPr>
          <p:spPr bwMode="auto">
            <a:xfrm>
              <a:off x="13023230" y="4537961"/>
              <a:ext cx="135303" cy="37405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67 0 0"/>
                <a:gd name="G36" fmla="+- 67 0 0"/>
                <a:gd name="G37" fmla="+- 67 0 0"/>
                <a:gd name="G38" fmla="+- 47 0 0"/>
                <a:gd name="G39" fmla="+- 47 0 0"/>
                <a:gd name="G40" fmla="+- 47 0 0"/>
                <a:gd name="G41" fmla="+- 1 0 0"/>
                <a:gd name="G42" fmla="+- 1 0 0"/>
                <a:gd name="G43" fmla="+- 1 0 0"/>
                <a:gd name="G44" fmla="+- 1 0 0"/>
                <a:gd name="G45" fmla="+- 1 0 0"/>
                <a:gd name="G46" fmla="+- 1 0 0"/>
                <a:gd name="G47" fmla="+- 1 0 0"/>
                <a:gd name="T0" fmla="*/ 11 w 84"/>
                <a:gd name="T1" fmla="*/ 0 h 218"/>
                <a:gd name="T2" fmla="*/ 11 w 84"/>
                <a:gd name="T3" fmla="*/ 0 h 218"/>
                <a:gd name="T4" fmla="*/ 11 w 84"/>
                <a:gd name="T5" fmla="*/ 10 h 218"/>
                <a:gd name="T6" fmla="*/ 18 w 84"/>
                <a:gd name="T7" fmla="*/ 10 h 218"/>
                <a:gd name="T8" fmla="*/ 18 w 84"/>
                <a:gd name="T9" fmla="*/ 15 h 218"/>
                <a:gd name="T10" fmla="*/ 11 w 84"/>
                <a:gd name="T11" fmla="*/ 15 h 218"/>
                <a:gd name="T12" fmla="*/ 11 w 84"/>
                <a:gd name="T13" fmla="*/ 40 h 218"/>
                <a:gd name="T14" fmla="*/ 16 w 84"/>
                <a:gd name="T15" fmla="*/ 42 h 218"/>
                <a:gd name="T16" fmla="*/ 18 w 84"/>
                <a:gd name="T17" fmla="*/ 42 h 218"/>
                <a:gd name="T18" fmla="*/ 18 w 84"/>
                <a:gd name="T19" fmla="*/ 48 h 218"/>
                <a:gd name="T20" fmla="*/ 12 w 84"/>
                <a:gd name="T21" fmla="*/ 48 h 218"/>
                <a:gd name="T22" fmla="*/ 6 w 84"/>
                <a:gd name="T23" fmla="*/ 40 h 218"/>
                <a:gd name="T24" fmla="*/ 6 w 84"/>
                <a:gd name="T25" fmla="*/ 15 h 218"/>
                <a:gd name="T26" fmla="*/ 0 w 84"/>
                <a:gd name="T27" fmla="*/ 15 h 218"/>
                <a:gd name="T28" fmla="*/ 0 w 84"/>
                <a:gd name="T29" fmla="*/ 10 h 218"/>
                <a:gd name="T30" fmla="*/ 6 w 84"/>
                <a:gd name="T31" fmla="*/ 10 h 218"/>
                <a:gd name="T32" fmla="*/ 6 w 84"/>
                <a:gd name="T33" fmla="*/ 0 h 218"/>
                <a:gd name="T34" fmla="*/ 11 w 84"/>
                <a:gd name="T35"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4" h="218">
                  <a:moveTo>
                    <a:pt x="52" y="0"/>
                  </a:moveTo>
                  <a:lnTo>
                    <a:pt x="52" y="0"/>
                  </a:lnTo>
                  <a:cubicBezTo>
                    <a:pt x="52" y="47"/>
                    <a:pt x="52" y="47"/>
                    <a:pt x="52" y="47"/>
                  </a:cubicBezTo>
                  <a:cubicBezTo>
                    <a:pt x="83" y="47"/>
                    <a:pt x="83" y="47"/>
                    <a:pt x="83" y="47"/>
                  </a:cubicBezTo>
                  <a:cubicBezTo>
                    <a:pt x="83" y="67"/>
                    <a:pt x="83" y="67"/>
                    <a:pt x="83" y="67"/>
                  </a:cubicBezTo>
                  <a:cubicBezTo>
                    <a:pt x="52" y="67"/>
                    <a:pt x="52" y="67"/>
                    <a:pt x="52" y="67"/>
                  </a:cubicBezTo>
                  <a:cubicBezTo>
                    <a:pt x="52" y="181"/>
                    <a:pt x="52" y="181"/>
                    <a:pt x="52" y="181"/>
                  </a:cubicBezTo>
                  <a:cubicBezTo>
                    <a:pt x="52" y="192"/>
                    <a:pt x="62" y="192"/>
                    <a:pt x="73" y="192"/>
                  </a:cubicBezTo>
                  <a:cubicBezTo>
                    <a:pt x="83" y="192"/>
                    <a:pt x="83" y="192"/>
                    <a:pt x="83" y="192"/>
                  </a:cubicBezTo>
                  <a:cubicBezTo>
                    <a:pt x="83" y="217"/>
                    <a:pt x="83" y="217"/>
                    <a:pt x="83" y="217"/>
                  </a:cubicBezTo>
                  <a:cubicBezTo>
                    <a:pt x="73" y="217"/>
                    <a:pt x="62" y="217"/>
                    <a:pt x="57" y="217"/>
                  </a:cubicBezTo>
                  <a:cubicBezTo>
                    <a:pt x="32" y="217"/>
                    <a:pt x="26" y="202"/>
                    <a:pt x="26" y="181"/>
                  </a:cubicBezTo>
                  <a:cubicBezTo>
                    <a:pt x="26" y="67"/>
                    <a:pt x="26" y="67"/>
                    <a:pt x="26" y="67"/>
                  </a:cubicBezTo>
                  <a:cubicBezTo>
                    <a:pt x="0" y="67"/>
                    <a:pt x="0" y="67"/>
                    <a:pt x="0" y="67"/>
                  </a:cubicBezTo>
                  <a:cubicBezTo>
                    <a:pt x="0" y="47"/>
                    <a:pt x="0" y="47"/>
                    <a:pt x="0" y="47"/>
                  </a:cubicBezTo>
                  <a:cubicBezTo>
                    <a:pt x="26" y="47"/>
                    <a:pt x="26" y="47"/>
                    <a:pt x="26" y="47"/>
                  </a:cubicBezTo>
                  <a:cubicBezTo>
                    <a:pt x="26" y="0"/>
                    <a:pt x="26" y="0"/>
                    <a:pt x="26" y="0"/>
                  </a:cubicBezTo>
                  <a:lnTo>
                    <a:pt x="52"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2" name="Freeform 513"/>
            <p:cNvSpPr>
              <a:spLocks noChangeArrowheads="1"/>
            </p:cNvSpPr>
            <p:nvPr/>
          </p:nvSpPr>
          <p:spPr bwMode="auto">
            <a:xfrm>
              <a:off x="9632709" y="5699916"/>
              <a:ext cx="127344"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30 256 1"/>
                <a:gd name="T1" fmla="*/ 0 256 1"/>
                <a:gd name="G21" fmla="+- 0 T0 T1"/>
                <a:gd name="G22" fmla="cos G20 G21"/>
                <a:gd name="G23" fmla="+- 130 0 0"/>
                <a:gd name="G24" fmla="+- 130 0 0"/>
                <a:gd name="G25" fmla="+- 124 0 0"/>
                <a:gd name="G26" fmla="+- 104 0 0"/>
                <a:gd name="G27" fmla="+- 99 0 0"/>
                <a:gd name="G28" fmla="+- 94 0 0"/>
                <a:gd name="G29" fmla="+- 94 0 0"/>
                <a:gd name="G30" fmla="+- 94 0 0"/>
                <a:gd name="G31" fmla="+- 109 0 0"/>
                <a:gd name="G32" fmla="*/ 1 0 0"/>
                <a:gd name="G33" fmla="+- 1 0 0"/>
                <a:gd name="G34" fmla="+- 1 0 0"/>
                <a:gd name="G35" fmla="+- 1 0 0"/>
                <a:gd name="G36" fmla="+- 1 0 0"/>
                <a:gd name="G37" fmla="+- 1 0 0"/>
                <a:gd name="G38" fmla="+- 1 0 0"/>
                <a:gd name="G39" fmla="+- 1 0 0"/>
                <a:gd name="G40" fmla="+- 1 0 0"/>
                <a:gd name="G41" fmla="+- 57 0 0"/>
                <a:gd name="G42" fmla="+- 31 0 0"/>
                <a:gd name="G43" fmla="+- 16 0 0"/>
                <a:gd name="G44" fmla="*/ 1 0 0"/>
                <a:gd name="G45" fmla="+- 1 0 0"/>
                <a:gd name="G46" fmla="+- 1 0 0"/>
                <a:gd name="G47" fmla="+- 1 0 0"/>
                <a:gd name="G48" fmla="+- 1 0 0"/>
                <a:gd name="G49" fmla="+- 1 0 0"/>
                <a:gd name="G50" fmla="+- 1 0 0"/>
                <a:gd name="G51" fmla="+- 1 0 0"/>
                <a:gd name="G52" fmla="+- 1 0 0"/>
                <a:gd name="T2" fmla="*/ 15 w 79"/>
                <a:gd name="T3" fmla="*/ 7 h 136"/>
                <a:gd name="T4" fmla="*/ 15 w 79"/>
                <a:gd name="T5" fmla="*/ 7 h 136"/>
                <a:gd name="T6" fmla="*/ 9 w 79"/>
                <a:gd name="T7" fmla="*/ 1 h 136"/>
                <a:gd name="T8" fmla="*/ 3 w 79"/>
                <a:gd name="T9" fmla="*/ 6 h 136"/>
                <a:gd name="T10" fmla="*/ 9 w 79"/>
                <a:gd name="T11" fmla="*/ 13 h 136"/>
                <a:gd name="T12" fmla="*/ 17 w 79"/>
                <a:gd name="T13" fmla="*/ 22 h 136"/>
                <a:gd name="T14" fmla="*/ 7 w 79"/>
                <a:gd name="T15" fmla="*/ 30 h 136"/>
                <a:gd name="T16" fmla="*/ 3 w 79"/>
                <a:gd name="T17" fmla="*/ 29 h 136"/>
                <a:gd name="T18" fmla="*/ 1 w 79"/>
                <a:gd name="T19" fmla="*/ 29 h 136"/>
                <a:gd name="T20" fmla="*/ 0 w 79"/>
                <a:gd name="T21" fmla="*/ 22 h 136"/>
                <a:gd name="T22" fmla="*/ 1 w 79"/>
                <a:gd name="T23" fmla="*/ 21 h 136"/>
                <a:gd name="T24" fmla="*/ 8 w 79"/>
                <a:gd name="T25" fmla="*/ 29 h 136"/>
                <a:gd name="T26" fmla="*/ 14 w 79"/>
                <a:gd name="T27" fmla="*/ 23 h 136"/>
                <a:gd name="T28" fmla="*/ 8 w 79"/>
                <a:gd name="T29" fmla="*/ 16 h 136"/>
                <a:gd name="T30" fmla="*/ 0 w 79"/>
                <a:gd name="T31" fmla="*/ 7 h 136"/>
                <a:gd name="T32" fmla="*/ 9 w 79"/>
                <a:gd name="T33" fmla="*/ 0 h 136"/>
                <a:gd name="T34" fmla="*/ 15 w 79"/>
                <a:gd name="T35" fmla="*/ 0 h 136"/>
                <a:gd name="T36" fmla="*/ 16 w 79"/>
                <a:gd name="T37" fmla="*/ 7 h 136"/>
                <a:gd name="T38" fmla="*/ 15 w 79"/>
                <a:gd name="T39" fmla="*/ 7 h 13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136">
                  <a:moveTo>
                    <a:pt x="68" y="31"/>
                  </a:moveTo>
                  <a:lnTo>
                    <a:pt x="68" y="31"/>
                  </a:lnTo>
                  <a:cubicBezTo>
                    <a:pt x="63" y="21"/>
                    <a:pt x="57" y="6"/>
                    <a:pt x="42" y="6"/>
                  </a:cubicBezTo>
                  <a:cubicBezTo>
                    <a:pt x="27" y="6"/>
                    <a:pt x="16" y="16"/>
                    <a:pt x="16" y="26"/>
                  </a:cubicBezTo>
                  <a:cubicBezTo>
                    <a:pt x="16" y="41"/>
                    <a:pt x="27" y="47"/>
                    <a:pt x="42" y="57"/>
                  </a:cubicBezTo>
                  <a:cubicBezTo>
                    <a:pt x="57" y="63"/>
                    <a:pt x="78" y="73"/>
                    <a:pt x="78" y="99"/>
                  </a:cubicBezTo>
                  <a:cubicBezTo>
                    <a:pt x="78" y="119"/>
                    <a:pt x="63" y="135"/>
                    <a:pt x="32" y="135"/>
                  </a:cubicBezTo>
                  <a:cubicBezTo>
                    <a:pt x="27" y="135"/>
                    <a:pt x="21" y="135"/>
                    <a:pt x="16" y="130"/>
                  </a:cubicBezTo>
                  <a:cubicBezTo>
                    <a:pt x="10" y="130"/>
                    <a:pt x="5" y="130"/>
                    <a:pt x="5" y="130"/>
                  </a:cubicBezTo>
                  <a:cubicBezTo>
                    <a:pt x="0" y="124"/>
                    <a:pt x="0" y="104"/>
                    <a:pt x="0" y="99"/>
                  </a:cubicBezTo>
                  <a:cubicBezTo>
                    <a:pt x="5" y="94"/>
                    <a:pt x="5" y="94"/>
                    <a:pt x="5" y="94"/>
                  </a:cubicBezTo>
                  <a:cubicBezTo>
                    <a:pt x="5" y="109"/>
                    <a:pt x="16" y="130"/>
                    <a:pt x="37" y="130"/>
                  </a:cubicBezTo>
                  <a:cubicBezTo>
                    <a:pt x="52" y="130"/>
                    <a:pt x="63" y="119"/>
                    <a:pt x="63" y="104"/>
                  </a:cubicBezTo>
                  <a:cubicBezTo>
                    <a:pt x="63" y="89"/>
                    <a:pt x="52" y="83"/>
                    <a:pt x="37" y="73"/>
                  </a:cubicBezTo>
                  <a:cubicBezTo>
                    <a:pt x="21" y="68"/>
                    <a:pt x="0" y="57"/>
                    <a:pt x="0" y="31"/>
                  </a:cubicBezTo>
                  <a:cubicBezTo>
                    <a:pt x="0" y="16"/>
                    <a:pt x="16" y="0"/>
                    <a:pt x="42" y="0"/>
                  </a:cubicBezTo>
                  <a:cubicBezTo>
                    <a:pt x="52" y="0"/>
                    <a:pt x="63" y="0"/>
                    <a:pt x="68" y="0"/>
                  </a:cubicBezTo>
                  <a:cubicBezTo>
                    <a:pt x="68" y="11"/>
                    <a:pt x="73" y="16"/>
                    <a:pt x="73" y="31"/>
                  </a:cubicBezTo>
                  <a:lnTo>
                    <a:pt x="68" y="31"/>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3" name="Freeform 514"/>
            <p:cNvSpPr>
              <a:spLocks noChangeArrowheads="1"/>
            </p:cNvSpPr>
            <p:nvPr/>
          </p:nvSpPr>
          <p:spPr bwMode="auto">
            <a:xfrm>
              <a:off x="9791887" y="5771544"/>
              <a:ext cx="167139" cy="1591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3 256 1"/>
                <a:gd name="T1" fmla="*/ 0 256 1"/>
                <a:gd name="G17" fmla="+- 0 T0 T1"/>
                <a:gd name="G18" fmla="cos G16 G17"/>
                <a:gd name="G19" fmla="*/ 1 0 0"/>
                <a:gd name="T2" fmla="*/ 63 256 1"/>
                <a:gd name="T3" fmla="*/ 0 256 1"/>
                <a:gd name="G20" fmla="+- 0 T2 T3"/>
                <a:gd name="G21" fmla="cos G19 G20"/>
                <a:gd name="G22" fmla="*/ 1 0 0"/>
                <a:gd name="T4" fmla="*/ 22 256 1"/>
                <a:gd name="T5" fmla="*/ 0 256 1"/>
                <a:gd name="G23" fmla="+- 0 T4 T5"/>
                <a:gd name="G24" fmla="cos G22 G23"/>
                <a:gd name="G25" fmla="*/ 1 0 0"/>
                <a:gd name="T6" fmla="*/ 22 256 1"/>
                <a:gd name="T7" fmla="*/ 0 256 1"/>
                <a:gd name="G26" fmla="+- 0 T6 T7"/>
                <a:gd name="G27" fmla="cos G25 G26"/>
                <a:gd name="G28" fmla="*/ 1 0 0"/>
                <a:gd name="T8" fmla="*/ 22 256 1"/>
                <a:gd name="T9" fmla="*/ 0 256 1"/>
                <a:gd name="G29" fmla="+- 0 T8 T9"/>
                <a:gd name="G30" fmla="cos G28 G29"/>
                <a:gd name="G31" fmla="*/ 1 0 0"/>
                <a:gd name="T10" fmla="*/ 11 256 1"/>
                <a:gd name="T11" fmla="*/ 0 256 1"/>
                <a:gd name="G32" fmla="+- 0 T10 T11"/>
                <a:gd name="G33" fmla="cos G31 G32"/>
                <a:gd name="G34" fmla="*/ 1 0 0"/>
                <a:gd name="T12" fmla="*/ 11 256 1"/>
                <a:gd name="T13" fmla="*/ 0 256 1"/>
                <a:gd name="G35" fmla="+- 0 T12 T13"/>
                <a:gd name="G36" fmla="cos G34 G35"/>
                <a:gd name="G37" fmla="+- 11 0 0"/>
                <a:gd name="G38" fmla="+- 6 0 0"/>
                <a:gd name="G39" fmla="+- 6 0 0"/>
                <a:gd name="G40" fmla="+- 6 0 0"/>
                <a:gd name="G41" fmla="*/ 1 0 0"/>
                <a:gd name="T14" fmla="*/ 6 256 1"/>
                <a:gd name="T15" fmla="*/ 0 256 1"/>
                <a:gd name="G42" fmla="+- 0 T14 T15"/>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T16" fmla="*/ 22 w 100"/>
                <a:gd name="T17" fmla="*/ 18 h 95"/>
                <a:gd name="T18" fmla="*/ 22 w 100"/>
                <a:gd name="T19" fmla="*/ 18 h 95"/>
                <a:gd name="T20" fmla="*/ 15 w 100"/>
                <a:gd name="T21" fmla="*/ 21 h 95"/>
                <a:gd name="T22" fmla="*/ 15 w 100"/>
                <a:gd name="T23" fmla="*/ 21 h 95"/>
                <a:gd name="T24" fmla="*/ 15 w 100"/>
                <a:gd name="T25" fmla="*/ 17 h 95"/>
                <a:gd name="T26" fmla="*/ 11 w 100"/>
                <a:gd name="T27" fmla="*/ 20 h 95"/>
                <a:gd name="T28" fmla="*/ 8 w 100"/>
                <a:gd name="T29" fmla="*/ 21 h 95"/>
                <a:gd name="T30" fmla="*/ 2 w 100"/>
                <a:gd name="T31" fmla="*/ 14 h 95"/>
                <a:gd name="T32" fmla="*/ 2 w 100"/>
                <a:gd name="T33" fmla="*/ 5 h 95"/>
                <a:gd name="T34" fmla="*/ 0 w 100"/>
                <a:gd name="T35" fmla="*/ 2 h 95"/>
                <a:gd name="T36" fmla="*/ 0 w 100"/>
                <a:gd name="T37" fmla="*/ 1 h 95"/>
                <a:gd name="T38" fmla="*/ 7 w 100"/>
                <a:gd name="T39" fmla="*/ 0 h 95"/>
                <a:gd name="T40" fmla="*/ 7 w 100"/>
                <a:gd name="T41" fmla="*/ 7 h 95"/>
                <a:gd name="T42" fmla="*/ 7 w 100"/>
                <a:gd name="T43" fmla="*/ 13 h 95"/>
                <a:gd name="T44" fmla="*/ 10 w 100"/>
                <a:gd name="T45" fmla="*/ 17 h 95"/>
                <a:gd name="T46" fmla="*/ 15 w 100"/>
                <a:gd name="T47" fmla="*/ 16 h 95"/>
                <a:gd name="T48" fmla="*/ 15 w 100"/>
                <a:gd name="T49" fmla="*/ 6 h 95"/>
                <a:gd name="T50" fmla="*/ 11 w 100"/>
                <a:gd name="T51" fmla="*/ 2 h 95"/>
                <a:gd name="T52" fmla="*/ 11 w 100"/>
                <a:gd name="T53" fmla="*/ 1 h 95"/>
                <a:gd name="T54" fmla="*/ 18 w 100"/>
                <a:gd name="T55" fmla="*/ 0 h 95"/>
                <a:gd name="T56" fmla="*/ 18 w 100"/>
                <a:gd name="T57" fmla="*/ 15 h 95"/>
                <a:gd name="T58" fmla="*/ 20 w 100"/>
                <a:gd name="T59" fmla="*/ 17 h 95"/>
                <a:gd name="T60" fmla="*/ 22 w 100"/>
                <a:gd name="T61" fmla="*/ 18 h 95"/>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0" h="95">
                  <a:moveTo>
                    <a:pt x="99" y="83"/>
                  </a:moveTo>
                  <a:lnTo>
                    <a:pt x="99" y="83"/>
                  </a:lnTo>
                  <a:cubicBezTo>
                    <a:pt x="88" y="89"/>
                    <a:pt x="78" y="89"/>
                    <a:pt x="68" y="94"/>
                  </a:cubicBezTo>
                  <a:cubicBezTo>
                    <a:pt x="68" y="78"/>
                    <a:pt x="68" y="78"/>
                    <a:pt x="68" y="78"/>
                  </a:cubicBezTo>
                  <a:cubicBezTo>
                    <a:pt x="63" y="83"/>
                    <a:pt x="58" y="83"/>
                    <a:pt x="52" y="89"/>
                  </a:cubicBezTo>
                  <a:cubicBezTo>
                    <a:pt x="47" y="94"/>
                    <a:pt x="42" y="94"/>
                    <a:pt x="37" y="94"/>
                  </a:cubicBezTo>
                  <a:cubicBezTo>
                    <a:pt x="26" y="94"/>
                    <a:pt x="10" y="83"/>
                    <a:pt x="10" y="63"/>
                  </a:cubicBezTo>
                  <a:cubicBezTo>
                    <a:pt x="10" y="22"/>
                    <a:pt x="10" y="22"/>
                    <a:pt x="10" y="22"/>
                  </a:cubicBezTo>
                  <a:cubicBezTo>
                    <a:pt x="10" y="11"/>
                    <a:pt x="10" y="11"/>
                    <a:pt x="0" y="11"/>
                  </a:cubicBezTo>
                  <a:cubicBezTo>
                    <a:pt x="0" y="6"/>
                    <a:pt x="0" y="6"/>
                    <a:pt x="0" y="6"/>
                  </a:cubicBezTo>
                  <a:cubicBezTo>
                    <a:pt x="10" y="6"/>
                    <a:pt x="21" y="6"/>
                    <a:pt x="32" y="0"/>
                  </a:cubicBezTo>
                  <a:cubicBezTo>
                    <a:pt x="32" y="6"/>
                    <a:pt x="32" y="16"/>
                    <a:pt x="32" y="32"/>
                  </a:cubicBezTo>
                  <a:cubicBezTo>
                    <a:pt x="32" y="58"/>
                    <a:pt x="32" y="58"/>
                    <a:pt x="32" y="58"/>
                  </a:cubicBezTo>
                  <a:cubicBezTo>
                    <a:pt x="32" y="73"/>
                    <a:pt x="37" y="78"/>
                    <a:pt x="47" y="78"/>
                  </a:cubicBezTo>
                  <a:cubicBezTo>
                    <a:pt x="52" y="78"/>
                    <a:pt x="63" y="78"/>
                    <a:pt x="68" y="73"/>
                  </a:cubicBezTo>
                  <a:cubicBezTo>
                    <a:pt x="68" y="27"/>
                    <a:pt x="68" y="27"/>
                    <a:pt x="68" y="27"/>
                  </a:cubicBezTo>
                  <a:cubicBezTo>
                    <a:pt x="68" y="11"/>
                    <a:pt x="68" y="11"/>
                    <a:pt x="52" y="11"/>
                  </a:cubicBezTo>
                  <a:cubicBezTo>
                    <a:pt x="52" y="6"/>
                    <a:pt x="52" y="6"/>
                    <a:pt x="52" y="6"/>
                  </a:cubicBezTo>
                  <a:cubicBezTo>
                    <a:pt x="63" y="6"/>
                    <a:pt x="73" y="6"/>
                    <a:pt x="83" y="0"/>
                  </a:cubicBezTo>
                  <a:cubicBezTo>
                    <a:pt x="83" y="68"/>
                    <a:pt x="83" y="68"/>
                    <a:pt x="83" y="68"/>
                  </a:cubicBezTo>
                  <a:cubicBezTo>
                    <a:pt x="83" y="78"/>
                    <a:pt x="88" y="78"/>
                    <a:pt x="93" y="78"/>
                  </a:cubicBezTo>
                  <a:cubicBezTo>
                    <a:pt x="99" y="83"/>
                    <a:pt x="99" y="83"/>
                    <a:pt x="99" y="83"/>
                  </a:cubicBez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4" name="Freeform 515"/>
            <p:cNvSpPr>
              <a:spLocks noChangeArrowheads="1"/>
            </p:cNvSpPr>
            <p:nvPr/>
          </p:nvSpPr>
          <p:spPr bwMode="auto">
            <a:xfrm>
              <a:off x="10380851" y="5699916"/>
              <a:ext cx="286522" cy="222841"/>
            </a:xfrm>
            <a:custGeom>
              <a:avLst/>
              <a:gdLst>
                <a:gd name="G0" fmla="+- 1 0 0"/>
                <a:gd name="G1" fmla="+- 1 0 0"/>
                <a:gd name="G2" fmla="+- 1 0 0"/>
                <a:gd name="G3" fmla="+- 1 0 0"/>
                <a:gd name="G4" fmla="+- 1 0 0"/>
                <a:gd name="G5" fmla="*/ 1 0 0"/>
                <a:gd name="G6" fmla="cos 54736 G5"/>
                <a:gd name="G7" fmla="*/ 1 0 0"/>
                <a:gd name="G8" fmla="sin 54860 G7"/>
                <a:gd name="G9" fmla="+- G6 G8 0"/>
                <a:gd name="G10" fmla="+- G9 10800 0"/>
                <a:gd name="G11" fmla="*/ 1 0 0"/>
                <a:gd name="G12" fmla="cos 54736 G11"/>
                <a:gd name="G13" fmla="*/ 1 0 0"/>
                <a:gd name="G14" fmla="sin 54860 G13"/>
                <a:gd name="G15" fmla="+- G12 G14 0"/>
                <a:gd name="G16" fmla="+- G15 10800 0"/>
                <a:gd name="G17" fmla="*/ 1 0 0"/>
                <a:gd name="G18" fmla="cos 54736 G17"/>
                <a:gd name="G19" fmla="*/ 1 0 0"/>
                <a:gd name="G20" fmla="sin 54840 G19"/>
                <a:gd name="G21" fmla="+- G18 G20 0"/>
                <a:gd name="G22" fmla="+- G21 10800 0"/>
                <a:gd name="G23" fmla="*/ 1 0 0"/>
                <a:gd name="G24" fmla="cos 54736 G23"/>
                <a:gd name="G25" fmla="*/ 1 0 0"/>
                <a:gd name="G26" fmla="sin 54757 G25"/>
                <a:gd name="G27" fmla="+- G24 G26 0"/>
                <a:gd name="G28" fmla="+- G27 10800 0"/>
                <a:gd name="G29" fmla="*/ 1 0 0"/>
                <a:gd name="G30" fmla="cos 54736 G29"/>
                <a:gd name="G31" fmla="*/ 1 0 0"/>
                <a:gd name="G32" fmla="sin 54757 G31"/>
                <a:gd name="G33" fmla="+- G30 G32 0"/>
                <a:gd name="G34" fmla="+- G33 10800 0"/>
                <a:gd name="G35" fmla="*/ 1 0 0"/>
                <a:gd name="G36" fmla="cos 54736 G35"/>
                <a:gd name="G37" fmla="*/ 1 0 0"/>
                <a:gd name="G38" fmla="sin 54757 G37"/>
                <a:gd name="G39" fmla="+- G36 G38 0"/>
                <a:gd name="G40" fmla="+- G39 10800 0"/>
                <a:gd name="G41" fmla="*/ 1 0 0"/>
                <a:gd name="G42" fmla="cos 54736 G41"/>
                <a:gd name="G43" fmla="*/ 1 0 0"/>
                <a:gd name="G44" fmla="sin 54757 G43"/>
                <a:gd name="G45" fmla="+- G42 G44 0"/>
                <a:gd name="G46" fmla="+- G45 1080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30 0 0"/>
                <a:gd name="G70" fmla="+- 130 0 0"/>
                <a:gd name="G71" fmla="+- 130 0 0"/>
                <a:gd name="G72" fmla="+- 124 0 0"/>
                <a:gd name="G73" fmla="+- 124 0 0"/>
                <a:gd name="G74" fmla="+- 124 0 0"/>
                <a:gd name="G75" fmla="*/ 1 0 0"/>
                <a:gd name="T0" fmla="*/ 124 256 1"/>
                <a:gd name="T1" fmla="*/ 0 256 1"/>
                <a:gd name="G76" fmla="+- 0 T0 T1"/>
                <a:gd name="G77" fmla="cos G75 G76"/>
                <a:gd name="G78" fmla="*/ 1 0 0"/>
                <a:gd name="G79" fmla="*/ 1 0 0"/>
                <a:gd name="G80" fmla="*/ 1 0 0"/>
                <a:gd name="G81" fmla="*/ 1 0 0"/>
                <a:gd name="G82" fmla="+- 1 0 0"/>
                <a:gd name="G83" fmla="+- 1 0 0"/>
                <a:gd name="G84" fmla="+- 1 0 0"/>
                <a:gd name="G85" fmla="+- 1 0 0"/>
                <a:gd name="G86" fmla="+- 1 0 0"/>
                <a:gd name="G87" fmla="+- 1 0 0"/>
                <a:gd name="G88" fmla="+- 6 0 0"/>
                <a:gd name="G89" fmla="*/ 1 0 0"/>
                <a:gd name="G90" fmla="*/ 1 0 0"/>
                <a:gd name="G91" fmla="*/ 1 0 0"/>
                <a:gd name="G92" fmla="+- 1 0 0"/>
                <a:gd name="G93" fmla="+- 1 0 0"/>
                <a:gd name="G94" fmla="+- 1 0 0"/>
                <a:gd name="G95" fmla="+- 1 0 0"/>
                <a:gd name="G96" fmla="+- 1 0 0"/>
                <a:gd name="G97" fmla="+- 1 0 0"/>
                <a:gd name="G98" fmla="*/ 1 0 0"/>
                <a:gd name="G99" fmla="cos 54736 G98"/>
                <a:gd name="G100" fmla="*/ 1 0 0"/>
                <a:gd name="G101" fmla="sin 54736 G100"/>
                <a:gd name="G102" fmla="+- G99 G101 0"/>
                <a:gd name="G103" fmla="+- G102 10800 0"/>
                <a:gd name="G104" fmla="*/ 1 0 0"/>
                <a:gd name="G105" fmla="cos 54736 G104"/>
                <a:gd name="G106" fmla="*/ 1 0 0"/>
                <a:gd name="G107" fmla="sin 54736 G106"/>
                <a:gd name="G108" fmla="+- G105 G107 0"/>
                <a:gd name="G109" fmla="+- G108 10800 0"/>
                <a:gd name="G110" fmla="*/ 1 0 0"/>
                <a:gd name="G111" fmla="cos 54736 G110"/>
                <a:gd name="G112" fmla="*/ 1 0 0"/>
                <a:gd name="G113" fmla="sin 54736 G112"/>
                <a:gd name="G114" fmla="+- G111 G113 0"/>
                <a:gd name="G115" fmla="+- G114 10800 0"/>
                <a:gd name="G116" fmla="+- 1 0 0"/>
                <a:gd name="G117" fmla="+- 1 0 0"/>
                <a:gd name="G118" fmla="+- 1 0 0"/>
                <a:gd name="G119" fmla="+- 1 0 0"/>
                <a:gd name="G120" fmla="+- 1 0 0"/>
                <a:gd name="G121" fmla="+- 1 0 0"/>
                <a:gd name="G122" fmla="+- 1 0 0"/>
                <a:gd name="G123" fmla="+- 1 0 0"/>
                <a:gd name="G124" fmla="+- 1 0 0"/>
                <a:gd name="G125" fmla="+- 1 0 0"/>
                <a:gd name="G126" fmla="+- 1 0 0"/>
                <a:gd name="G127" fmla="+- 1 0 0"/>
                <a:gd name="G128" fmla="+- 1 0 0"/>
                <a:gd name="G129" fmla="+- 1 0 0"/>
                <a:gd name="G130" fmla="+- 1 0 0"/>
                <a:gd name="G131" fmla="+- 1 0 0"/>
                <a:gd name="G132" fmla="+- 1 0 0"/>
                <a:gd name="G133" fmla="+- 1 0 0"/>
                <a:gd name="G134" fmla="+- 1 0 0"/>
                <a:gd name="T2" fmla="*/ 25 w 167"/>
                <a:gd name="T3" fmla="*/ 29 h 131"/>
                <a:gd name="T4" fmla="*/ 25 w 167"/>
                <a:gd name="T5" fmla="*/ 29 h 131"/>
                <a:gd name="T6" fmla="*/ 25 w 167"/>
                <a:gd name="T7" fmla="*/ 27 h 131"/>
                <a:gd name="T8" fmla="*/ 29 w 167"/>
                <a:gd name="T9" fmla="*/ 23 h 131"/>
                <a:gd name="T10" fmla="*/ 29 w 167"/>
                <a:gd name="T11" fmla="*/ 5 h 131"/>
                <a:gd name="T12" fmla="*/ 29 w 167"/>
                <a:gd name="T13" fmla="*/ 5 h 131"/>
                <a:gd name="T14" fmla="*/ 18 w 167"/>
                <a:gd name="T15" fmla="*/ 29 h 131"/>
                <a:gd name="T16" fmla="*/ 17 w 167"/>
                <a:gd name="T17" fmla="*/ 29 h 131"/>
                <a:gd name="T18" fmla="*/ 7 w 167"/>
                <a:gd name="T19" fmla="*/ 5 h 131"/>
                <a:gd name="T20" fmla="*/ 7 w 167"/>
                <a:gd name="T21" fmla="*/ 5 h 131"/>
                <a:gd name="T22" fmla="*/ 6 w 167"/>
                <a:gd name="T23" fmla="*/ 17 h 131"/>
                <a:gd name="T24" fmla="*/ 6 w 167"/>
                <a:gd name="T25" fmla="*/ 25 h 131"/>
                <a:gd name="T26" fmla="*/ 10 w 167"/>
                <a:gd name="T27" fmla="*/ 27 h 131"/>
                <a:gd name="T28" fmla="*/ 10 w 167"/>
                <a:gd name="T29" fmla="*/ 29 h 131"/>
                <a:gd name="T30" fmla="*/ 0 w 167"/>
                <a:gd name="T31" fmla="*/ 29 h 131"/>
                <a:gd name="T32" fmla="*/ 0 w 167"/>
                <a:gd name="T33" fmla="*/ 27 h 131"/>
                <a:gd name="T34" fmla="*/ 4 w 167"/>
                <a:gd name="T35" fmla="*/ 25 h 131"/>
                <a:gd name="T36" fmla="*/ 5 w 167"/>
                <a:gd name="T37" fmla="*/ 17 h 131"/>
                <a:gd name="T38" fmla="*/ 5 w 167"/>
                <a:gd name="T39" fmla="*/ 8 h 131"/>
                <a:gd name="T40" fmla="*/ 1 w 167"/>
                <a:gd name="T41" fmla="*/ 1 h 131"/>
                <a:gd name="T42" fmla="*/ 1 w 167"/>
                <a:gd name="T43" fmla="*/ 0 h 131"/>
                <a:gd name="T44" fmla="*/ 8 w 167"/>
                <a:gd name="T45" fmla="*/ 0 h 131"/>
                <a:gd name="T46" fmla="*/ 18 w 167"/>
                <a:gd name="T47" fmla="*/ 23 h 131"/>
                <a:gd name="T48" fmla="*/ 29 w 167"/>
                <a:gd name="T49" fmla="*/ 0 h 131"/>
                <a:gd name="T50" fmla="*/ 37 w 167"/>
                <a:gd name="T51" fmla="*/ 0 h 131"/>
                <a:gd name="T52" fmla="*/ 37 w 167"/>
                <a:gd name="T53" fmla="*/ 1 h 131"/>
                <a:gd name="T54" fmla="*/ 32 w 167"/>
                <a:gd name="T55" fmla="*/ 7 h 131"/>
                <a:gd name="T56" fmla="*/ 33 w 167"/>
                <a:gd name="T57" fmla="*/ 23 h 131"/>
                <a:gd name="T58" fmla="*/ 37 w 167"/>
                <a:gd name="T59" fmla="*/ 27 h 131"/>
                <a:gd name="T60" fmla="*/ 37 w 167"/>
                <a:gd name="T61" fmla="*/ 29 h 131"/>
                <a:gd name="T62" fmla="*/ 25 w 167"/>
                <a:gd name="T63" fmla="*/ 29 h 13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7" h="131">
                  <a:moveTo>
                    <a:pt x="114" y="130"/>
                  </a:moveTo>
                  <a:lnTo>
                    <a:pt x="114" y="130"/>
                  </a:lnTo>
                  <a:cubicBezTo>
                    <a:pt x="114" y="124"/>
                    <a:pt x="114" y="124"/>
                    <a:pt x="114" y="124"/>
                  </a:cubicBezTo>
                  <a:cubicBezTo>
                    <a:pt x="129" y="124"/>
                    <a:pt x="129" y="124"/>
                    <a:pt x="129" y="104"/>
                  </a:cubicBezTo>
                  <a:cubicBezTo>
                    <a:pt x="129" y="21"/>
                    <a:pt x="129" y="21"/>
                    <a:pt x="129" y="21"/>
                  </a:cubicBezTo>
                  <a:cubicBezTo>
                    <a:pt x="83" y="130"/>
                    <a:pt x="83" y="130"/>
                    <a:pt x="83" y="130"/>
                  </a:cubicBezTo>
                  <a:cubicBezTo>
                    <a:pt x="78" y="130"/>
                    <a:pt x="78" y="130"/>
                    <a:pt x="78" y="130"/>
                  </a:cubicBezTo>
                  <a:cubicBezTo>
                    <a:pt x="31" y="21"/>
                    <a:pt x="31" y="21"/>
                    <a:pt x="31" y="21"/>
                  </a:cubicBezTo>
                  <a:cubicBezTo>
                    <a:pt x="26" y="78"/>
                    <a:pt x="26" y="78"/>
                    <a:pt x="26" y="78"/>
                  </a:cubicBezTo>
                  <a:cubicBezTo>
                    <a:pt x="26" y="99"/>
                    <a:pt x="26" y="104"/>
                    <a:pt x="26" y="114"/>
                  </a:cubicBezTo>
                  <a:cubicBezTo>
                    <a:pt x="26" y="124"/>
                    <a:pt x="31" y="124"/>
                    <a:pt x="46" y="124"/>
                  </a:cubicBezTo>
                  <a:cubicBezTo>
                    <a:pt x="46" y="130"/>
                    <a:pt x="46" y="130"/>
                    <a:pt x="46" y="130"/>
                  </a:cubicBezTo>
                  <a:cubicBezTo>
                    <a:pt x="0" y="130"/>
                    <a:pt x="0" y="130"/>
                    <a:pt x="0" y="130"/>
                  </a:cubicBezTo>
                  <a:cubicBezTo>
                    <a:pt x="0" y="124"/>
                    <a:pt x="0" y="124"/>
                    <a:pt x="0" y="124"/>
                  </a:cubicBezTo>
                  <a:cubicBezTo>
                    <a:pt x="10" y="124"/>
                    <a:pt x="16" y="124"/>
                    <a:pt x="16" y="114"/>
                  </a:cubicBezTo>
                  <a:cubicBezTo>
                    <a:pt x="16" y="109"/>
                    <a:pt x="16" y="99"/>
                    <a:pt x="21" y="78"/>
                  </a:cubicBezTo>
                  <a:cubicBezTo>
                    <a:pt x="21" y="36"/>
                    <a:pt x="21" y="36"/>
                    <a:pt x="21" y="36"/>
                  </a:cubicBezTo>
                  <a:cubicBezTo>
                    <a:pt x="26" y="11"/>
                    <a:pt x="26" y="11"/>
                    <a:pt x="5" y="6"/>
                  </a:cubicBezTo>
                  <a:cubicBezTo>
                    <a:pt x="5" y="0"/>
                    <a:pt x="5" y="0"/>
                    <a:pt x="5" y="0"/>
                  </a:cubicBezTo>
                  <a:cubicBezTo>
                    <a:pt x="36" y="0"/>
                    <a:pt x="36" y="0"/>
                    <a:pt x="36" y="0"/>
                  </a:cubicBezTo>
                  <a:cubicBezTo>
                    <a:pt x="83" y="104"/>
                    <a:pt x="83" y="104"/>
                    <a:pt x="83" y="104"/>
                  </a:cubicBezTo>
                  <a:cubicBezTo>
                    <a:pt x="129" y="0"/>
                    <a:pt x="129" y="0"/>
                    <a:pt x="129" y="0"/>
                  </a:cubicBezTo>
                  <a:cubicBezTo>
                    <a:pt x="166" y="0"/>
                    <a:pt x="166" y="0"/>
                    <a:pt x="166" y="0"/>
                  </a:cubicBezTo>
                  <a:cubicBezTo>
                    <a:pt x="166" y="6"/>
                    <a:pt x="166" y="6"/>
                    <a:pt x="166" y="6"/>
                  </a:cubicBezTo>
                  <a:cubicBezTo>
                    <a:pt x="145" y="11"/>
                    <a:pt x="145" y="11"/>
                    <a:pt x="145" y="31"/>
                  </a:cubicBezTo>
                  <a:cubicBezTo>
                    <a:pt x="150" y="104"/>
                    <a:pt x="150" y="104"/>
                    <a:pt x="150" y="104"/>
                  </a:cubicBezTo>
                  <a:cubicBezTo>
                    <a:pt x="150" y="124"/>
                    <a:pt x="150" y="124"/>
                    <a:pt x="166" y="124"/>
                  </a:cubicBezTo>
                  <a:cubicBezTo>
                    <a:pt x="166" y="130"/>
                    <a:pt x="166" y="130"/>
                    <a:pt x="166" y="130"/>
                  </a:cubicBezTo>
                  <a:lnTo>
                    <a:pt x="114" y="13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5" name="Freeform 516"/>
            <p:cNvSpPr>
              <a:spLocks noChangeArrowheads="1"/>
            </p:cNvSpPr>
            <p:nvPr/>
          </p:nvSpPr>
          <p:spPr bwMode="auto">
            <a:xfrm>
              <a:off x="10699211" y="5771544"/>
              <a:ext cx="143261" cy="159173"/>
            </a:xfrm>
            <a:custGeom>
              <a:avLst/>
              <a:gdLst>
                <a:gd name="G0" fmla="+- 1 0 0"/>
                <a:gd name="G1" fmla="+- 1 0 0"/>
                <a:gd name="G2" fmla="+- 1 0 0"/>
                <a:gd name="G3" fmla="+- 1 0 0"/>
                <a:gd name="G4" fmla="+- 1 0 0"/>
                <a:gd name="G5" fmla="*/ 1 0 0"/>
                <a:gd name="G6" fmla="+- 73 0 0"/>
                <a:gd name="G7" fmla="+- 48 0 0"/>
                <a:gd name="G8" fmla="+- 16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90"/>
                <a:gd name="T1" fmla="*/ 11 h 95"/>
                <a:gd name="T2" fmla="*/ 19 w 90"/>
                <a:gd name="T3" fmla="*/ 11 h 95"/>
                <a:gd name="T4" fmla="*/ 9 w 90"/>
                <a:gd name="T5" fmla="*/ 21 h 95"/>
                <a:gd name="T6" fmla="*/ 0 w 90"/>
                <a:gd name="T7" fmla="*/ 11 h 95"/>
                <a:gd name="T8" fmla="*/ 9 w 90"/>
                <a:gd name="T9" fmla="*/ 0 h 95"/>
                <a:gd name="T10" fmla="*/ 19 w 90"/>
                <a:gd name="T11" fmla="*/ 11 h 95"/>
                <a:gd name="T12" fmla="*/ 3 w 90"/>
                <a:gd name="T13" fmla="*/ 9 h 95"/>
                <a:gd name="T14" fmla="*/ 3 w 90"/>
                <a:gd name="T15" fmla="*/ 9 h 95"/>
                <a:gd name="T16" fmla="*/ 10 w 90"/>
                <a:gd name="T17" fmla="*/ 20 h 95"/>
                <a:gd name="T18" fmla="*/ 14 w 90"/>
                <a:gd name="T19" fmla="*/ 11 h 95"/>
                <a:gd name="T20" fmla="*/ 9 w 90"/>
                <a:gd name="T21" fmla="*/ 1 h 95"/>
                <a:gd name="T22" fmla="*/ 3 w 90"/>
                <a:gd name="T23" fmla="*/ 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 h="95">
                  <a:moveTo>
                    <a:pt x="89" y="48"/>
                  </a:moveTo>
                  <a:lnTo>
                    <a:pt x="89" y="48"/>
                  </a:lnTo>
                  <a:cubicBezTo>
                    <a:pt x="89" y="78"/>
                    <a:pt x="62" y="94"/>
                    <a:pt x="41" y="94"/>
                  </a:cubicBezTo>
                  <a:cubicBezTo>
                    <a:pt x="16" y="94"/>
                    <a:pt x="0" y="73"/>
                    <a:pt x="0" y="48"/>
                  </a:cubicBezTo>
                  <a:cubicBezTo>
                    <a:pt x="0" y="16"/>
                    <a:pt x="26" y="0"/>
                    <a:pt x="41" y="0"/>
                  </a:cubicBezTo>
                  <a:cubicBezTo>
                    <a:pt x="67" y="0"/>
                    <a:pt x="89" y="22"/>
                    <a:pt x="89" y="48"/>
                  </a:cubicBezTo>
                  <a:close/>
                  <a:moveTo>
                    <a:pt x="16" y="42"/>
                  </a:moveTo>
                  <a:lnTo>
                    <a:pt x="16" y="42"/>
                  </a:lnTo>
                  <a:cubicBezTo>
                    <a:pt x="16" y="68"/>
                    <a:pt x="31" y="89"/>
                    <a:pt x="47" y="89"/>
                  </a:cubicBezTo>
                  <a:cubicBezTo>
                    <a:pt x="57" y="89"/>
                    <a:pt x="67" y="78"/>
                    <a:pt x="67" y="48"/>
                  </a:cubicBezTo>
                  <a:cubicBezTo>
                    <a:pt x="67" y="27"/>
                    <a:pt x="57" y="6"/>
                    <a:pt x="41" y="6"/>
                  </a:cubicBezTo>
                  <a:cubicBezTo>
                    <a:pt x="26" y="6"/>
                    <a:pt x="16" y="22"/>
                    <a:pt x="16" y="42"/>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6" name="Freeform 517"/>
            <p:cNvSpPr>
              <a:spLocks noChangeArrowheads="1"/>
            </p:cNvSpPr>
            <p:nvPr/>
          </p:nvSpPr>
          <p:spPr bwMode="auto">
            <a:xfrm>
              <a:off x="11264297" y="5691957"/>
              <a:ext cx="191016"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T0" fmla="*/ 21 256 1"/>
                <a:gd name="T1" fmla="*/ 0 256 1"/>
                <a:gd name="G39" fmla="+- 0 T0 T1"/>
                <a:gd name="G40" fmla="cos G38 G39"/>
                <a:gd name="G41" fmla="*/ 1 0 0"/>
                <a:gd name="T2" fmla="*/ 26 256 1"/>
                <a:gd name="T3" fmla="*/ 0 256 1"/>
                <a:gd name="G42" fmla="+- 0 T2 T3"/>
                <a:gd name="G43" fmla="cos G41 G42"/>
                <a:gd name="G44" fmla="+- 36 0 0"/>
                <a:gd name="G45" fmla="+- 36 0 0"/>
                <a:gd name="G46" fmla="+- 36 0 0"/>
                <a:gd name="G47" fmla="+- 36 0 0"/>
                <a:gd name="G48" fmla="+- 26 0 0"/>
                <a:gd name="G49" fmla="+- 11 0 0"/>
                <a:gd name="G50" fmla="*/ 1 0 0"/>
                <a:gd name="G51" fmla="*/ 1 0 0"/>
                <a:gd name="G52" fmla="*/ 1 0 0"/>
                <a:gd name="T4" fmla="*/ 5 256 1"/>
                <a:gd name="T5" fmla="*/ 0 256 1"/>
                <a:gd name="G53" fmla="+- 0 T4 T5"/>
                <a:gd name="G54" fmla="cos G52 G53"/>
                <a:gd name="G55" fmla="*/ 1 0 0"/>
                <a:gd name="T6" fmla="*/ 5 256 1"/>
                <a:gd name="T7" fmla="*/ 0 256 1"/>
                <a:gd name="G56" fmla="+- 0 T6 T7"/>
                <a:gd name="G57" fmla="cos G55 G56"/>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T8" fmla="*/ 24 w 115"/>
                <a:gd name="T9" fmla="*/ 8 h 136"/>
                <a:gd name="T10" fmla="*/ 24 w 115"/>
                <a:gd name="T11" fmla="*/ 8 h 136"/>
                <a:gd name="T12" fmla="*/ 23 w 115"/>
                <a:gd name="T13" fmla="*/ 5 h 136"/>
                <a:gd name="T14" fmla="*/ 18 w 115"/>
                <a:gd name="T15" fmla="*/ 4 h 136"/>
                <a:gd name="T16" fmla="*/ 15 w 115"/>
                <a:gd name="T17" fmla="*/ 4 h 136"/>
                <a:gd name="T18" fmla="*/ 15 w 115"/>
                <a:gd name="T19" fmla="*/ 25 h 136"/>
                <a:gd name="T20" fmla="*/ 19 w 115"/>
                <a:gd name="T21" fmla="*/ 28 h 136"/>
                <a:gd name="T22" fmla="*/ 19 w 115"/>
                <a:gd name="T23" fmla="*/ 30 h 136"/>
                <a:gd name="T24" fmla="*/ 7 w 115"/>
                <a:gd name="T25" fmla="*/ 30 h 136"/>
                <a:gd name="T26" fmla="*/ 7 w 115"/>
                <a:gd name="T27" fmla="*/ 28 h 136"/>
                <a:gd name="T28" fmla="*/ 10 w 115"/>
                <a:gd name="T29" fmla="*/ 25 h 136"/>
                <a:gd name="T30" fmla="*/ 10 w 115"/>
                <a:gd name="T31" fmla="*/ 4 h 136"/>
                <a:gd name="T32" fmla="*/ 8 w 115"/>
                <a:gd name="T33" fmla="*/ 4 h 136"/>
                <a:gd name="T34" fmla="*/ 3 w 115"/>
                <a:gd name="T35" fmla="*/ 5 h 136"/>
                <a:gd name="T36" fmla="*/ 1 w 115"/>
                <a:gd name="T37" fmla="*/ 8 h 136"/>
                <a:gd name="T38" fmla="*/ 0 w 115"/>
                <a:gd name="T39" fmla="*/ 8 h 136"/>
                <a:gd name="T40" fmla="*/ 1 w 115"/>
                <a:gd name="T41" fmla="*/ 0 h 136"/>
                <a:gd name="T42" fmla="*/ 1 w 115"/>
                <a:gd name="T43" fmla="*/ 0 h 136"/>
                <a:gd name="T44" fmla="*/ 5 w 115"/>
                <a:gd name="T45" fmla="*/ 1 h 136"/>
                <a:gd name="T46" fmla="*/ 21 w 115"/>
                <a:gd name="T47" fmla="*/ 1 h 136"/>
                <a:gd name="T48" fmla="*/ 24 w 115"/>
                <a:gd name="T49" fmla="*/ 0 h 136"/>
                <a:gd name="T50" fmla="*/ 25 w 115"/>
                <a:gd name="T51" fmla="*/ 0 h 136"/>
                <a:gd name="T52" fmla="*/ 25 w 115"/>
                <a:gd name="T53" fmla="*/ 8 h 136"/>
                <a:gd name="T54" fmla="*/ 24 w 115"/>
                <a:gd name="T55" fmla="*/ 8 h 136"/>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5" h="136">
                  <a:moveTo>
                    <a:pt x="109" y="36"/>
                  </a:moveTo>
                  <a:lnTo>
                    <a:pt x="109" y="36"/>
                  </a:lnTo>
                  <a:cubicBezTo>
                    <a:pt x="109" y="26"/>
                    <a:pt x="104" y="21"/>
                    <a:pt x="104" y="21"/>
                  </a:cubicBezTo>
                  <a:cubicBezTo>
                    <a:pt x="98" y="16"/>
                    <a:pt x="93" y="16"/>
                    <a:pt x="83" y="16"/>
                  </a:cubicBezTo>
                  <a:cubicBezTo>
                    <a:pt x="68" y="16"/>
                    <a:pt x="68" y="16"/>
                    <a:pt x="68" y="16"/>
                  </a:cubicBezTo>
                  <a:cubicBezTo>
                    <a:pt x="68" y="114"/>
                    <a:pt x="68" y="114"/>
                    <a:pt x="68" y="114"/>
                  </a:cubicBezTo>
                  <a:cubicBezTo>
                    <a:pt x="68" y="129"/>
                    <a:pt x="68" y="129"/>
                    <a:pt x="88" y="129"/>
                  </a:cubicBezTo>
                  <a:cubicBezTo>
                    <a:pt x="88" y="135"/>
                    <a:pt x="88" y="135"/>
                    <a:pt x="88" y="135"/>
                  </a:cubicBezTo>
                  <a:cubicBezTo>
                    <a:pt x="31" y="135"/>
                    <a:pt x="31" y="135"/>
                    <a:pt x="31" y="135"/>
                  </a:cubicBezTo>
                  <a:cubicBezTo>
                    <a:pt x="31" y="129"/>
                    <a:pt x="31" y="129"/>
                    <a:pt x="31" y="129"/>
                  </a:cubicBezTo>
                  <a:cubicBezTo>
                    <a:pt x="47" y="129"/>
                    <a:pt x="47" y="129"/>
                    <a:pt x="47" y="114"/>
                  </a:cubicBezTo>
                  <a:cubicBezTo>
                    <a:pt x="47" y="16"/>
                    <a:pt x="47" y="16"/>
                    <a:pt x="47" y="16"/>
                  </a:cubicBezTo>
                  <a:cubicBezTo>
                    <a:pt x="36" y="16"/>
                    <a:pt x="36" y="16"/>
                    <a:pt x="36" y="16"/>
                  </a:cubicBezTo>
                  <a:cubicBezTo>
                    <a:pt x="21" y="16"/>
                    <a:pt x="15" y="16"/>
                    <a:pt x="15" y="21"/>
                  </a:cubicBezTo>
                  <a:cubicBezTo>
                    <a:pt x="10" y="21"/>
                    <a:pt x="10" y="26"/>
                    <a:pt x="5" y="36"/>
                  </a:cubicBezTo>
                  <a:cubicBezTo>
                    <a:pt x="0" y="36"/>
                    <a:pt x="0" y="36"/>
                    <a:pt x="0" y="36"/>
                  </a:cubicBezTo>
                  <a:cubicBezTo>
                    <a:pt x="0" y="26"/>
                    <a:pt x="5" y="11"/>
                    <a:pt x="5" y="0"/>
                  </a:cubicBezTo>
                  <a:cubicBezTo>
                    <a:pt x="10" y="5"/>
                    <a:pt x="10" y="5"/>
                    <a:pt x="21" y="5"/>
                  </a:cubicBezTo>
                  <a:cubicBezTo>
                    <a:pt x="98" y="5"/>
                    <a:pt x="98" y="5"/>
                    <a:pt x="98" y="5"/>
                  </a:cubicBezTo>
                  <a:cubicBezTo>
                    <a:pt x="104" y="5"/>
                    <a:pt x="104" y="5"/>
                    <a:pt x="109" y="0"/>
                  </a:cubicBezTo>
                  <a:cubicBezTo>
                    <a:pt x="114" y="0"/>
                    <a:pt x="114" y="0"/>
                    <a:pt x="114" y="0"/>
                  </a:cubicBezTo>
                  <a:cubicBezTo>
                    <a:pt x="114" y="11"/>
                    <a:pt x="114" y="26"/>
                    <a:pt x="114" y="36"/>
                  </a:cubicBezTo>
                  <a:lnTo>
                    <a:pt x="109" y="3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7" name="Freeform 518"/>
            <p:cNvSpPr>
              <a:spLocks noChangeArrowheads="1"/>
            </p:cNvSpPr>
            <p:nvPr/>
          </p:nvSpPr>
          <p:spPr bwMode="auto">
            <a:xfrm>
              <a:off x="11447353" y="5771544"/>
              <a:ext cx="159180" cy="1591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1 0 0"/>
                <a:gd name="G26" fmla="+- 6 0 0"/>
                <a:gd name="G27" fmla="+- 6 0 0"/>
                <a:gd name="G28" fmla="+- 6 0 0"/>
                <a:gd name="G29" fmla="*/ 1 0 0"/>
                <a:gd name="T0" fmla="*/ 6 256 1"/>
                <a:gd name="T1" fmla="*/ 0 256 1"/>
                <a:gd name="G30" fmla="+- 0 T0 T1"/>
                <a:gd name="G31" fmla="cos G29 G3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T2" fmla="*/ 21 w 99"/>
                <a:gd name="T3" fmla="*/ 18 h 95"/>
                <a:gd name="T4" fmla="*/ 21 w 99"/>
                <a:gd name="T5" fmla="*/ 18 h 95"/>
                <a:gd name="T6" fmla="*/ 15 w 99"/>
                <a:gd name="T7" fmla="*/ 21 h 95"/>
                <a:gd name="T8" fmla="*/ 14 w 99"/>
                <a:gd name="T9" fmla="*/ 21 h 95"/>
                <a:gd name="T10" fmla="*/ 14 w 99"/>
                <a:gd name="T11" fmla="*/ 17 h 95"/>
                <a:gd name="T12" fmla="*/ 12 w 99"/>
                <a:gd name="T13" fmla="*/ 20 h 95"/>
                <a:gd name="T14" fmla="*/ 9 w 99"/>
                <a:gd name="T15" fmla="*/ 21 h 95"/>
                <a:gd name="T16" fmla="*/ 3 w 99"/>
                <a:gd name="T17" fmla="*/ 14 h 95"/>
                <a:gd name="T18" fmla="*/ 3 w 99"/>
                <a:gd name="T19" fmla="*/ 5 h 95"/>
                <a:gd name="T20" fmla="*/ 0 w 99"/>
                <a:gd name="T21" fmla="*/ 2 h 95"/>
                <a:gd name="T22" fmla="*/ 0 w 99"/>
                <a:gd name="T23" fmla="*/ 1 h 95"/>
                <a:gd name="T24" fmla="*/ 6 w 99"/>
                <a:gd name="T25" fmla="*/ 0 h 95"/>
                <a:gd name="T26" fmla="*/ 6 w 99"/>
                <a:gd name="T27" fmla="*/ 7 h 95"/>
                <a:gd name="T28" fmla="*/ 6 w 99"/>
                <a:gd name="T29" fmla="*/ 13 h 95"/>
                <a:gd name="T30" fmla="*/ 10 w 99"/>
                <a:gd name="T31" fmla="*/ 17 h 95"/>
                <a:gd name="T32" fmla="*/ 14 w 99"/>
                <a:gd name="T33" fmla="*/ 16 h 95"/>
                <a:gd name="T34" fmla="*/ 14 w 99"/>
                <a:gd name="T35" fmla="*/ 6 h 95"/>
                <a:gd name="T36" fmla="*/ 11 w 99"/>
                <a:gd name="T37" fmla="*/ 2 h 95"/>
                <a:gd name="T38" fmla="*/ 11 w 99"/>
                <a:gd name="T39" fmla="*/ 1 h 95"/>
                <a:gd name="T40" fmla="*/ 19 w 99"/>
                <a:gd name="T41" fmla="*/ 0 h 95"/>
                <a:gd name="T42" fmla="*/ 19 w 99"/>
                <a:gd name="T43" fmla="*/ 15 h 95"/>
                <a:gd name="T44" fmla="*/ 20 w 99"/>
                <a:gd name="T45" fmla="*/ 17 h 95"/>
                <a:gd name="T46" fmla="*/ 21 w 99"/>
                <a:gd name="T47" fmla="*/ 18 h 9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 h="95">
                  <a:moveTo>
                    <a:pt x="98" y="83"/>
                  </a:moveTo>
                  <a:lnTo>
                    <a:pt x="98" y="83"/>
                  </a:lnTo>
                  <a:cubicBezTo>
                    <a:pt x="93" y="89"/>
                    <a:pt x="83" y="89"/>
                    <a:pt x="72" y="94"/>
                  </a:cubicBezTo>
                  <a:cubicBezTo>
                    <a:pt x="67" y="94"/>
                    <a:pt x="67" y="94"/>
                    <a:pt x="67" y="94"/>
                  </a:cubicBezTo>
                  <a:cubicBezTo>
                    <a:pt x="67" y="78"/>
                    <a:pt x="67" y="78"/>
                    <a:pt x="67" y="78"/>
                  </a:cubicBezTo>
                  <a:cubicBezTo>
                    <a:pt x="67" y="83"/>
                    <a:pt x="62" y="83"/>
                    <a:pt x="57" y="89"/>
                  </a:cubicBezTo>
                  <a:cubicBezTo>
                    <a:pt x="47" y="94"/>
                    <a:pt x="47" y="94"/>
                    <a:pt x="41" y="94"/>
                  </a:cubicBezTo>
                  <a:cubicBezTo>
                    <a:pt x="25" y="94"/>
                    <a:pt x="15" y="83"/>
                    <a:pt x="15" y="63"/>
                  </a:cubicBezTo>
                  <a:cubicBezTo>
                    <a:pt x="15" y="22"/>
                    <a:pt x="15" y="22"/>
                    <a:pt x="15" y="22"/>
                  </a:cubicBezTo>
                  <a:cubicBezTo>
                    <a:pt x="15" y="11"/>
                    <a:pt x="15" y="11"/>
                    <a:pt x="0" y="11"/>
                  </a:cubicBezTo>
                  <a:cubicBezTo>
                    <a:pt x="0" y="6"/>
                    <a:pt x="0" y="6"/>
                    <a:pt x="0" y="6"/>
                  </a:cubicBezTo>
                  <a:cubicBezTo>
                    <a:pt x="10" y="6"/>
                    <a:pt x="20" y="6"/>
                    <a:pt x="30" y="0"/>
                  </a:cubicBezTo>
                  <a:cubicBezTo>
                    <a:pt x="30" y="6"/>
                    <a:pt x="30" y="16"/>
                    <a:pt x="30" y="32"/>
                  </a:cubicBezTo>
                  <a:cubicBezTo>
                    <a:pt x="30" y="58"/>
                    <a:pt x="30" y="58"/>
                    <a:pt x="30" y="58"/>
                  </a:cubicBezTo>
                  <a:cubicBezTo>
                    <a:pt x="30" y="73"/>
                    <a:pt x="41" y="78"/>
                    <a:pt x="47" y="78"/>
                  </a:cubicBezTo>
                  <a:cubicBezTo>
                    <a:pt x="57" y="78"/>
                    <a:pt x="62" y="78"/>
                    <a:pt x="67" y="73"/>
                  </a:cubicBezTo>
                  <a:cubicBezTo>
                    <a:pt x="67" y="27"/>
                    <a:pt x="67" y="27"/>
                    <a:pt x="67" y="27"/>
                  </a:cubicBezTo>
                  <a:cubicBezTo>
                    <a:pt x="67" y="11"/>
                    <a:pt x="67" y="11"/>
                    <a:pt x="52" y="11"/>
                  </a:cubicBezTo>
                  <a:cubicBezTo>
                    <a:pt x="52" y="6"/>
                    <a:pt x="52" y="6"/>
                    <a:pt x="52" y="6"/>
                  </a:cubicBezTo>
                  <a:cubicBezTo>
                    <a:pt x="62" y="6"/>
                    <a:pt x="77" y="6"/>
                    <a:pt x="88" y="0"/>
                  </a:cubicBezTo>
                  <a:cubicBezTo>
                    <a:pt x="88" y="68"/>
                    <a:pt x="88" y="68"/>
                    <a:pt x="88" y="68"/>
                  </a:cubicBezTo>
                  <a:cubicBezTo>
                    <a:pt x="88" y="78"/>
                    <a:pt x="88" y="78"/>
                    <a:pt x="93" y="78"/>
                  </a:cubicBezTo>
                  <a:cubicBezTo>
                    <a:pt x="98" y="83"/>
                    <a:pt x="98" y="83"/>
                    <a:pt x="98" y="83"/>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8" name="Freeform 519"/>
            <p:cNvSpPr>
              <a:spLocks noChangeArrowheads="1"/>
            </p:cNvSpPr>
            <p:nvPr/>
          </p:nvSpPr>
          <p:spPr bwMode="auto">
            <a:xfrm>
              <a:off x="12044277" y="5699916"/>
              <a:ext cx="334277" cy="230799"/>
            </a:xfrm>
            <a:custGeom>
              <a:avLst/>
              <a:gdLst>
                <a:gd name="G0" fmla="+- 1 0 0"/>
                <a:gd name="G1" fmla="+- 1 0 0"/>
                <a:gd name="G2" fmla="+- 1 0 0"/>
                <a:gd name="G3" fmla="+- 1 0 0"/>
                <a:gd name="G4" fmla="+- 1 0 0"/>
                <a:gd name="G5" fmla="+- 1 0 0"/>
                <a:gd name="G6" fmla="+- 1 0 0"/>
                <a:gd name="G7" fmla="+- 1 0 0"/>
                <a:gd name="G8" fmla="*/ 1 0 0"/>
                <a:gd name="G9" fmla="cos 54736 G8"/>
                <a:gd name="G10" fmla="*/ 1 0 0"/>
                <a:gd name="G11" fmla="sin 54871 G10"/>
                <a:gd name="G12" fmla="+- G9 G11 0"/>
                <a:gd name="G13" fmla="+- G12 10800 0"/>
                <a:gd name="G14" fmla="*/ 1 0 0"/>
                <a:gd name="G15" fmla="cos 54736 G14"/>
                <a:gd name="G16" fmla="*/ 1 0 0"/>
                <a:gd name="G17" fmla="sin 54871 G16"/>
                <a:gd name="G18" fmla="+- G15 G17 0"/>
                <a:gd name="G19" fmla="+- G18 10800 0"/>
                <a:gd name="G20" fmla="*/ 1 0 0"/>
                <a:gd name="G21" fmla="cos 54736 G20"/>
                <a:gd name="G22" fmla="*/ 1 0 0"/>
                <a:gd name="G23" fmla="sin 54871 G22"/>
                <a:gd name="G24" fmla="+- G21 G23 0"/>
                <a:gd name="G25" fmla="+- G24 1080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T0" fmla="*/ 11 256 1"/>
                <a:gd name="T1" fmla="*/ 0 256 1"/>
                <a:gd name="G41" fmla="+- 0 T0 T1"/>
                <a:gd name="G42" fmla="cos G40 G41"/>
                <a:gd name="G43" fmla="+- 6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T2" fmla="*/ 43 w 192"/>
                <a:gd name="T3" fmla="*/ 1 h 136"/>
                <a:gd name="T4" fmla="*/ 43 w 192"/>
                <a:gd name="T5" fmla="*/ 1 h 136"/>
                <a:gd name="T6" fmla="*/ 37 w 192"/>
                <a:gd name="T7" fmla="*/ 6 h 136"/>
                <a:gd name="T8" fmla="*/ 30 w 192"/>
                <a:gd name="T9" fmla="*/ 30 h 136"/>
                <a:gd name="T10" fmla="*/ 29 w 192"/>
                <a:gd name="T11" fmla="*/ 30 h 136"/>
                <a:gd name="T12" fmla="*/ 21 w 192"/>
                <a:gd name="T13" fmla="*/ 7 h 136"/>
                <a:gd name="T14" fmla="*/ 21 w 192"/>
                <a:gd name="T15" fmla="*/ 7 h 136"/>
                <a:gd name="T16" fmla="*/ 14 w 192"/>
                <a:gd name="T17" fmla="*/ 30 h 136"/>
                <a:gd name="T18" fmla="*/ 11 w 192"/>
                <a:gd name="T19" fmla="*/ 30 h 136"/>
                <a:gd name="T20" fmla="*/ 4 w 192"/>
                <a:gd name="T21" fmla="*/ 6 h 136"/>
                <a:gd name="T22" fmla="*/ 0 w 192"/>
                <a:gd name="T23" fmla="*/ 1 h 136"/>
                <a:gd name="T24" fmla="*/ 0 w 192"/>
                <a:gd name="T25" fmla="*/ 0 h 136"/>
                <a:gd name="T26" fmla="*/ 10 w 192"/>
                <a:gd name="T27" fmla="*/ 0 h 136"/>
                <a:gd name="T28" fmla="*/ 10 w 192"/>
                <a:gd name="T29" fmla="*/ 1 h 136"/>
                <a:gd name="T30" fmla="*/ 8 w 192"/>
                <a:gd name="T31" fmla="*/ 5 h 136"/>
                <a:gd name="T32" fmla="*/ 14 w 192"/>
                <a:gd name="T33" fmla="*/ 23 h 136"/>
                <a:gd name="T34" fmla="*/ 14 w 192"/>
                <a:gd name="T35" fmla="*/ 23 h 136"/>
                <a:gd name="T36" fmla="*/ 21 w 192"/>
                <a:gd name="T37" fmla="*/ 1 h 136"/>
                <a:gd name="T38" fmla="*/ 22 w 192"/>
                <a:gd name="T39" fmla="*/ 1 h 136"/>
                <a:gd name="T40" fmla="*/ 30 w 192"/>
                <a:gd name="T41" fmla="*/ 23 h 136"/>
                <a:gd name="T42" fmla="*/ 30 w 192"/>
                <a:gd name="T43" fmla="*/ 23 h 136"/>
                <a:gd name="T44" fmla="*/ 36 w 192"/>
                <a:gd name="T45" fmla="*/ 5 h 136"/>
                <a:gd name="T46" fmla="*/ 32 w 192"/>
                <a:gd name="T47" fmla="*/ 1 h 136"/>
                <a:gd name="T48" fmla="*/ 32 w 192"/>
                <a:gd name="T49" fmla="*/ 0 h 136"/>
                <a:gd name="T50" fmla="*/ 43 w 192"/>
                <a:gd name="T51" fmla="*/ 0 h 136"/>
                <a:gd name="T52" fmla="*/ 43 w 192"/>
                <a:gd name="T53" fmla="*/ 1 h 13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36">
                  <a:moveTo>
                    <a:pt x="191" y="6"/>
                  </a:moveTo>
                  <a:lnTo>
                    <a:pt x="191" y="6"/>
                  </a:lnTo>
                  <a:cubicBezTo>
                    <a:pt x="176" y="11"/>
                    <a:pt x="170" y="11"/>
                    <a:pt x="165" y="26"/>
                  </a:cubicBezTo>
                  <a:cubicBezTo>
                    <a:pt x="160" y="41"/>
                    <a:pt x="149" y="78"/>
                    <a:pt x="134" y="135"/>
                  </a:cubicBezTo>
                  <a:cubicBezTo>
                    <a:pt x="129" y="135"/>
                    <a:pt x="129" y="135"/>
                    <a:pt x="129" y="135"/>
                  </a:cubicBezTo>
                  <a:cubicBezTo>
                    <a:pt x="118" y="104"/>
                    <a:pt x="103" y="63"/>
                    <a:pt x="93" y="31"/>
                  </a:cubicBezTo>
                  <a:cubicBezTo>
                    <a:pt x="82" y="68"/>
                    <a:pt x="66" y="104"/>
                    <a:pt x="61" y="135"/>
                  </a:cubicBezTo>
                  <a:cubicBezTo>
                    <a:pt x="51" y="135"/>
                    <a:pt x="51" y="135"/>
                    <a:pt x="51" y="135"/>
                  </a:cubicBezTo>
                  <a:cubicBezTo>
                    <a:pt x="41" y="99"/>
                    <a:pt x="30" y="63"/>
                    <a:pt x="20" y="26"/>
                  </a:cubicBezTo>
                  <a:cubicBezTo>
                    <a:pt x="15" y="11"/>
                    <a:pt x="10" y="11"/>
                    <a:pt x="0" y="6"/>
                  </a:cubicBezTo>
                  <a:cubicBezTo>
                    <a:pt x="0" y="0"/>
                    <a:pt x="0" y="0"/>
                    <a:pt x="0" y="0"/>
                  </a:cubicBezTo>
                  <a:cubicBezTo>
                    <a:pt x="46" y="0"/>
                    <a:pt x="46" y="0"/>
                    <a:pt x="46" y="0"/>
                  </a:cubicBezTo>
                  <a:cubicBezTo>
                    <a:pt x="46" y="6"/>
                    <a:pt x="46" y="6"/>
                    <a:pt x="46" y="6"/>
                  </a:cubicBezTo>
                  <a:cubicBezTo>
                    <a:pt x="35" y="11"/>
                    <a:pt x="35" y="11"/>
                    <a:pt x="35" y="21"/>
                  </a:cubicBezTo>
                  <a:cubicBezTo>
                    <a:pt x="46" y="47"/>
                    <a:pt x="51" y="73"/>
                    <a:pt x="61" y="104"/>
                  </a:cubicBezTo>
                  <a:cubicBezTo>
                    <a:pt x="71" y="68"/>
                    <a:pt x="82" y="36"/>
                    <a:pt x="93" y="6"/>
                  </a:cubicBezTo>
                  <a:cubicBezTo>
                    <a:pt x="98" y="6"/>
                    <a:pt x="98" y="6"/>
                    <a:pt x="98" y="6"/>
                  </a:cubicBezTo>
                  <a:cubicBezTo>
                    <a:pt x="113" y="36"/>
                    <a:pt x="124" y="68"/>
                    <a:pt x="134" y="104"/>
                  </a:cubicBezTo>
                  <a:cubicBezTo>
                    <a:pt x="144" y="78"/>
                    <a:pt x="154" y="36"/>
                    <a:pt x="160" y="21"/>
                  </a:cubicBezTo>
                  <a:cubicBezTo>
                    <a:pt x="160" y="11"/>
                    <a:pt x="160" y="11"/>
                    <a:pt x="144" y="6"/>
                  </a:cubicBezTo>
                  <a:cubicBezTo>
                    <a:pt x="144" y="0"/>
                    <a:pt x="144" y="0"/>
                    <a:pt x="144" y="0"/>
                  </a:cubicBezTo>
                  <a:cubicBezTo>
                    <a:pt x="191" y="0"/>
                    <a:pt x="191" y="0"/>
                    <a:pt x="191" y="0"/>
                  </a:cubicBezTo>
                  <a:lnTo>
                    <a:pt x="191" y="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9" name="Freeform 520"/>
            <p:cNvSpPr>
              <a:spLocks noChangeArrowheads="1"/>
            </p:cNvSpPr>
            <p:nvPr/>
          </p:nvSpPr>
          <p:spPr bwMode="auto">
            <a:xfrm>
              <a:off x="12370594" y="5771544"/>
              <a:ext cx="119384" cy="159173"/>
            </a:xfrm>
            <a:custGeom>
              <a:avLst/>
              <a:gdLst>
                <a:gd name="G0" fmla="+- 1 0 0"/>
                <a:gd name="G1" fmla="+- 1 0 0"/>
                <a:gd name="G2" fmla="+- 1 0 0"/>
                <a:gd name="G3" fmla="+- 1 0 0"/>
                <a:gd name="G4" fmla="+- 1 0 0"/>
                <a:gd name="G5" fmla="*/ 1 0 0"/>
                <a:gd name="G6" fmla="+- 73 0 0"/>
                <a:gd name="G7" fmla="+- 53 0 0"/>
                <a:gd name="G8" fmla="+- 37 0 0"/>
                <a:gd name="G9" fmla="+- 27 0 0"/>
                <a:gd name="G10" fmla="*/ 1 0 0"/>
                <a:gd name="T0" fmla="*/ 16 256 1"/>
                <a:gd name="T1" fmla="*/ 0 256 1"/>
                <a:gd name="G11" fmla="+- 0 T0 T1"/>
                <a:gd name="G12" fmla="cos G10 G11"/>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2" fmla="*/ 16 w 73"/>
                <a:gd name="T3" fmla="*/ 16 h 95"/>
                <a:gd name="T4" fmla="*/ 16 w 73"/>
                <a:gd name="T5" fmla="*/ 16 h 95"/>
                <a:gd name="T6" fmla="*/ 8 w 73"/>
                <a:gd name="T7" fmla="*/ 21 h 95"/>
                <a:gd name="T8" fmla="*/ 0 w 73"/>
                <a:gd name="T9" fmla="*/ 12 h 95"/>
                <a:gd name="T10" fmla="*/ 2 w 73"/>
                <a:gd name="T11" fmla="*/ 4 h 95"/>
                <a:gd name="T12" fmla="*/ 9 w 73"/>
                <a:gd name="T13" fmla="*/ 0 h 95"/>
                <a:gd name="T14" fmla="*/ 16 w 73"/>
                <a:gd name="T15" fmla="*/ 7 h 95"/>
                <a:gd name="T16" fmla="*/ 15 w 73"/>
                <a:gd name="T17" fmla="*/ 8 h 95"/>
                <a:gd name="T18" fmla="*/ 3 w 73"/>
                <a:gd name="T19" fmla="*/ 9 h 95"/>
                <a:gd name="T20" fmla="*/ 10 w 73"/>
                <a:gd name="T21" fmla="*/ 17 h 95"/>
                <a:gd name="T22" fmla="*/ 15 w 73"/>
                <a:gd name="T23" fmla="*/ 15 h 95"/>
                <a:gd name="T24" fmla="*/ 16 w 73"/>
                <a:gd name="T25" fmla="*/ 16 h 95"/>
                <a:gd name="T26" fmla="*/ 3 w 73"/>
                <a:gd name="T27" fmla="*/ 7 h 95"/>
                <a:gd name="T28" fmla="*/ 3 w 73"/>
                <a:gd name="T29" fmla="*/ 7 h 95"/>
                <a:gd name="T30" fmla="*/ 11 w 73"/>
                <a:gd name="T31" fmla="*/ 7 h 95"/>
                <a:gd name="T32" fmla="*/ 12 w 73"/>
                <a:gd name="T33" fmla="*/ 6 h 95"/>
                <a:gd name="T34" fmla="*/ 8 w 73"/>
                <a:gd name="T35" fmla="*/ 1 h 95"/>
                <a:gd name="T36" fmla="*/ 3 w 73"/>
                <a:gd name="T37" fmla="*/ 7 h 9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3" h="95">
                  <a:moveTo>
                    <a:pt x="72" y="73"/>
                  </a:moveTo>
                  <a:lnTo>
                    <a:pt x="72" y="73"/>
                  </a:lnTo>
                  <a:cubicBezTo>
                    <a:pt x="56" y="89"/>
                    <a:pt x="46" y="94"/>
                    <a:pt x="36" y="94"/>
                  </a:cubicBezTo>
                  <a:cubicBezTo>
                    <a:pt x="15" y="94"/>
                    <a:pt x="0" y="73"/>
                    <a:pt x="0" y="53"/>
                  </a:cubicBezTo>
                  <a:cubicBezTo>
                    <a:pt x="0" y="37"/>
                    <a:pt x="5" y="27"/>
                    <a:pt x="10" y="16"/>
                  </a:cubicBezTo>
                  <a:cubicBezTo>
                    <a:pt x="20" y="6"/>
                    <a:pt x="31" y="0"/>
                    <a:pt x="41" y="0"/>
                  </a:cubicBezTo>
                  <a:cubicBezTo>
                    <a:pt x="56" y="0"/>
                    <a:pt x="72" y="16"/>
                    <a:pt x="72" y="32"/>
                  </a:cubicBezTo>
                  <a:cubicBezTo>
                    <a:pt x="72" y="37"/>
                    <a:pt x="72" y="37"/>
                    <a:pt x="67" y="37"/>
                  </a:cubicBezTo>
                  <a:cubicBezTo>
                    <a:pt x="62" y="37"/>
                    <a:pt x="36" y="42"/>
                    <a:pt x="15" y="42"/>
                  </a:cubicBezTo>
                  <a:cubicBezTo>
                    <a:pt x="15" y="68"/>
                    <a:pt x="31" y="78"/>
                    <a:pt x="46" y="78"/>
                  </a:cubicBezTo>
                  <a:cubicBezTo>
                    <a:pt x="51" y="78"/>
                    <a:pt x="62" y="78"/>
                    <a:pt x="67" y="68"/>
                  </a:cubicBezTo>
                  <a:lnTo>
                    <a:pt x="72" y="73"/>
                  </a:lnTo>
                  <a:close/>
                  <a:moveTo>
                    <a:pt x="15" y="32"/>
                  </a:moveTo>
                  <a:lnTo>
                    <a:pt x="15" y="32"/>
                  </a:lnTo>
                  <a:cubicBezTo>
                    <a:pt x="26" y="32"/>
                    <a:pt x="36" y="32"/>
                    <a:pt x="51" y="32"/>
                  </a:cubicBezTo>
                  <a:cubicBezTo>
                    <a:pt x="51" y="32"/>
                    <a:pt x="56" y="32"/>
                    <a:pt x="56" y="27"/>
                  </a:cubicBezTo>
                  <a:cubicBezTo>
                    <a:pt x="56" y="16"/>
                    <a:pt x="46" y="6"/>
                    <a:pt x="36" y="6"/>
                  </a:cubicBezTo>
                  <a:cubicBezTo>
                    <a:pt x="26" y="6"/>
                    <a:pt x="20" y="16"/>
                    <a:pt x="15" y="32"/>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0" name="Freeform 521"/>
            <p:cNvSpPr>
              <a:spLocks noChangeArrowheads="1"/>
            </p:cNvSpPr>
            <p:nvPr/>
          </p:nvSpPr>
          <p:spPr bwMode="auto">
            <a:xfrm>
              <a:off x="12911805" y="5683998"/>
              <a:ext cx="358153" cy="23875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31 0 0"/>
                <a:gd name="G73" fmla="+- 41 0 0"/>
                <a:gd name="G74" fmla="+- 41 0 0"/>
                <a:gd name="G75" fmla="+- 41 0 0"/>
                <a:gd name="G76" fmla="+- 41 0 0"/>
                <a:gd name="G77" fmla="+- 31 0 0"/>
                <a:gd name="G78" fmla="+- 16 0 0"/>
                <a:gd name="G79" fmla="+- 5 0 0"/>
                <a:gd name="G80" fmla="+- 5 0 0"/>
                <a:gd name="G81" fmla="+- 5 0 0"/>
                <a:gd name="G82" fmla="+- 5 0 0"/>
                <a:gd name="G83" fmla="*/ 1 0 0"/>
                <a:gd name="G84" fmla="*/ 1 0 0"/>
                <a:gd name="G85" fmla="*/ 1 0 0"/>
                <a:gd name="G86" fmla="+- 1 0 0"/>
                <a:gd name="G87" fmla="+- 1 0 0"/>
                <a:gd name="G88" fmla="+- 1 0 0"/>
                <a:gd name="G89" fmla="+- 1 0 0"/>
                <a:gd name="G90" fmla="+- 1 0 0"/>
                <a:gd name="G91" fmla="+- 1 0 0"/>
                <a:gd name="G92" fmla="+- 1 0 0"/>
                <a:gd name="G93" fmla="+- 1 0 0"/>
                <a:gd name="G94" fmla="*/ 1 0 0"/>
                <a:gd name="G95" fmla="sin 54736 G94"/>
                <a:gd name="G96" fmla="*/ 1 0 0"/>
                <a:gd name="G97" fmla="cos 54736 G96"/>
                <a:gd name="G98" fmla="+- G95 0 G97"/>
                <a:gd name="G99" fmla="*/ G98 65535 1"/>
                <a:gd name="G100" fmla="+- G99 10800 0"/>
                <a:gd name="G101" fmla="+- 1 0 0"/>
                <a:gd name="G102" fmla="+- 1 0 0"/>
                <a:gd name="G103" fmla="+- 1 0 0"/>
                <a:gd name="G104" fmla="+- 1 0 0"/>
                <a:gd name="G105" fmla="+- 1 0 0"/>
                <a:gd name="G106" fmla="+- 1 0 0"/>
                <a:gd name="G107" fmla="+- 1 0 0"/>
                <a:gd name="G108" fmla="+- 1 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T0" fmla="*/ 36 w 208"/>
                <a:gd name="T1" fmla="*/ 31 h 141"/>
                <a:gd name="T2" fmla="*/ 36 w 208"/>
                <a:gd name="T3" fmla="*/ 31 h 141"/>
                <a:gd name="T4" fmla="*/ 36 w 208"/>
                <a:gd name="T5" fmla="*/ 29 h 141"/>
                <a:gd name="T6" fmla="*/ 39 w 208"/>
                <a:gd name="T7" fmla="*/ 26 h 141"/>
                <a:gd name="T8" fmla="*/ 39 w 208"/>
                <a:gd name="T9" fmla="*/ 19 h 141"/>
                <a:gd name="T10" fmla="*/ 34 w 208"/>
                <a:gd name="T11" fmla="*/ 14 h 141"/>
                <a:gd name="T12" fmla="*/ 30 w 208"/>
                <a:gd name="T13" fmla="*/ 16 h 141"/>
                <a:gd name="T14" fmla="*/ 30 w 208"/>
                <a:gd name="T15" fmla="*/ 26 h 141"/>
                <a:gd name="T16" fmla="*/ 33 w 208"/>
                <a:gd name="T17" fmla="*/ 29 h 141"/>
                <a:gd name="T18" fmla="*/ 33 w 208"/>
                <a:gd name="T19" fmla="*/ 31 h 141"/>
                <a:gd name="T20" fmla="*/ 23 w 208"/>
                <a:gd name="T21" fmla="*/ 31 h 141"/>
                <a:gd name="T22" fmla="*/ 23 w 208"/>
                <a:gd name="T23" fmla="*/ 29 h 141"/>
                <a:gd name="T24" fmla="*/ 26 w 208"/>
                <a:gd name="T25" fmla="*/ 26 h 141"/>
                <a:gd name="T26" fmla="*/ 26 w 208"/>
                <a:gd name="T27" fmla="*/ 5 h 141"/>
                <a:gd name="T28" fmla="*/ 18 w 208"/>
                <a:gd name="T29" fmla="*/ 5 h 141"/>
                <a:gd name="T30" fmla="*/ 15 w 208"/>
                <a:gd name="T31" fmla="*/ 5 h 141"/>
                <a:gd name="T32" fmla="*/ 15 w 208"/>
                <a:gd name="T33" fmla="*/ 26 h 141"/>
                <a:gd name="T34" fmla="*/ 19 w 208"/>
                <a:gd name="T35" fmla="*/ 29 h 141"/>
                <a:gd name="T36" fmla="*/ 19 w 208"/>
                <a:gd name="T37" fmla="*/ 31 h 141"/>
                <a:gd name="T38" fmla="*/ 7 w 208"/>
                <a:gd name="T39" fmla="*/ 31 h 141"/>
                <a:gd name="T40" fmla="*/ 7 w 208"/>
                <a:gd name="T41" fmla="*/ 29 h 141"/>
                <a:gd name="T42" fmla="*/ 10 w 208"/>
                <a:gd name="T43" fmla="*/ 26 h 141"/>
                <a:gd name="T44" fmla="*/ 10 w 208"/>
                <a:gd name="T45" fmla="*/ 5 h 141"/>
                <a:gd name="T46" fmla="*/ 8 w 208"/>
                <a:gd name="T47" fmla="*/ 5 h 141"/>
                <a:gd name="T48" fmla="*/ 2 w 208"/>
                <a:gd name="T49" fmla="*/ 6 h 141"/>
                <a:gd name="T50" fmla="*/ 1 w 208"/>
                <a:gd name="T51" fmla="*/ 9 h 141"/>
                <a:gd name="T52" fmla="*/ 0 w 208"/>
                <a:gd name="T53" fmla="*/ 9 h 141"/>
                <a:gd name="T54" fmla="*/ 0 w 208"/>
                <a:gd name="T55" fmla="*/ 1 h 141"/>
                <a:gd name="T56" fmla="*/ 1 w 208"/>
                <a:gd name="T57" fmla="*/ 1 h 141"/>
                <a:gd name="T58" fmla="*/ 4 w 208"/>
                <a:gd name="T59" fmla="*/ 2 h 141"/>
                <a:gd name="T60" fmla="*/ 22 w 208"/>
                <a:gd name="T61" fmla="*/ 2 h 141"/>
                <a:gd name="T62" fmla="*/ 26 w 208"/>
                <a:gd name="T63" fmla="*/ 1 h 141"/>
                <a:gd name="T64" fmla="*/ 26 w 208"/>
                <a:gd name="T65" fmla="*/ 1 h 141"/>
                <a:gd name="T66" fmla="*/ 30 w 208"/>
                <a:gd name="T67" fmla="*/ 0 h 141"/>
                <a:gd name="T68" fmla="*/ 30 w 208"/>
                <a:gd name="T69" fmla="*/ 15 h 141"/>
                <a:gd name="T70" fmla="*/ 36 w 208"/>
                <a:gd name="T71" fmla="*/ 11 h 141"/>
                <a:gd name="T72" fmla="*/ 42 w 208"/>
                <a:gd name="T73" fmla="*/ 19 h 141"/>
                <a:gd name="T74" fmla="*/ 42 w 208"/>
                <a:gd name="T75" fmla="*/ 26 h 141"/>
                <a:gd name="T76" fmla="*/ 46 w 208"/>
                <a:gd name="T77" fmla="*/ 29 h 141"/>
                <a:gd name="T78" fmla="*/ 46 w 208"/>
                <a:gd name="T79" fmla="*/ 31 h 141"/>
                <a:gd name="T80" fmla="*/ 36 w 208"/>
                <a:gd name="T81" fmla="*/ 3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8" h="141">
                  <a:moveTo>
                    <a:pt x="165" y="140"/>
                  </a:moveTo>
                  <a:lnTo>
                    <a:pt x="165" y="140"/>
                  </a:lnTo>
                  <a:cubicBezTo>
                    <a:pt x="165" y="134"/>
                    <a:pt x="165" y="134"/>
                    <a:pt x="165" y="134"/>
                  </a:cubicBezTo>
                  <a:cubicBezTo>
                    <a:pt x="177" y="134"/>
                    <a:pt x="177" y="134"/>
                    <a:pt x="177" y="119"/>
                  </a:cubicBezTo>
                  <a:cubicBezTo>
                    <a:pt x="177" y="88"/>
                    <a:pt x="177" y="88"/>
                    <a:pt x="177" y="88"/>
                  </a:cubicBezTo>
                  <a:cubicBezTo>
                    <a:pt x="177" y="73"/>
                    <a:pt x="171" y="62"/>
                    <a:pt x="155" y="62"/>
                  </a:cubicBezTo>
                  <a:cubicBezTo>
                    <a:pt x="150" y="62"/>
                    <a:pt x="140" y="67"/>
                    <a:pt x="135" y="73"/>
                  </a:cubicBezTo>
                  <a:cubicBezTo>
                    <a:pt x="135" y="119"/>
                    <a:pt x="135" y="119"/>
                    <a:pt x="135" y="119"/>
                  </a:cubicBezTo>
                  <a:cubicBezTo>
                    <a:pt x="135" y="134"/>
                    <a:pt x="135" y="134"/>
                    <a:pt x="150" y="134"/>
                  </a:cubicBezTo>
                  <a:cubicBezTo>
                    <a:pt x="150" y="140"/>
                    <a:pt x="150" y="140"/>
                    <a:pt x="150" y="140"/>
                  </a:cubicBezTo>
                  <a:cubicBezTo>
                    <a:pt x="104" y="140"/>
                    <a:pt x="104" y="140"/>
                    <a:pt x="104" y="140"/>
                  </a:cubicBezTo>
                  <a:cubicBezTo>
                    <a:pt x="104" y="134"/>
                    <a:pt x="104" y="134"/>
                    <a:pt x="104" y="134"/>
                  </a:cubicBezTo>
                  <a:cubicBezTo>
                    <a:pt x="119" y="134"/>
                    <a:pt x="119" y="134"/>
                    <a:pt x="119" y="119"/>
                  </a:cubicBezTo>
                  <a:cubicBezTo>
                    <a:pt x="119" y="21"/>
                    <a:pt x="119" y="21"/>
                    <a:pt x="119" y="21"/>
                  </a:cubicBezTo>
                  <a:cubicBezTo>
                    <a:pt x="109" y="21"/>
                    <a:pt x="99" y="21"/>
                    <a:pt x="83" y="21"/>
                  </a:cubicBezTo>
                  <a:cubicBezTo>
                    <a:pt x="68" y="21"/>
                    <a:pt x="68" y="21"/>
                    <a:pt x="68" y="21"/>
                  </a:cubicBezTo>
                  <a:cubicBezTo>
                    <a:pt x="68" y="119"/>
                    <a:pt x="68" y="119"/>
                    <a:pt x="68" y="119"/>
                  </a:cubicBezTo>
                  <a:cubicBezTo>
                    <a:pt x="68" y="134"/>
                    <a:pt x="68" y="134"/>
                    <a:pt x="88" y="134"/>
                  </a:cubicBezTo>
                  <a:cubicBezTo>
                    <a:pt x="88" y="140"/>
                    <a:pt x="88" y="140"/>
                    <a:pt x="88" y="140"/>
                  </a:cubicBezTo>
                  <a:cubicBezTo>
                    <a:pt x="31" y="140"/>
                    <a:pt x="31" y="140"/>
                    <a:pt x="31" y="140"/>
                  </a:cubicBezTo>
                  <a:cubicBezTo>
                    <a:pt x="31" y="134"/>
                    <a:pt x="31" y="134"/>
                    <a:pt x="31" y="134"/>
                  </a:cubicBezTo>
                  <a:cubicBezTo>
                    <a:pt x="47" y="134"/>
                    <a:pt x="47" y="134"/>
                    <a:pt x="47" y="119"/>
                  </a:cubicBezTo>
                  <a:cubicBezTo>
                    <a:pt x="47" y="21"/>
                    <a:pt x="47" y="21"/>
                    <a:pt x="47" y="21"/>
                  </a:cubicBezTo>
                  <a:cubicBezTo>
                    <a:pt x="36" y="21"/>
                    <a:pt x="36" y="21"/>
                    <a:pt x="36" y="21"/>
                  </a:cubicBezTo>
                  <a:cubicBezTo>
                    <a:pt x="21" y="21"/>
                    <a:pt x="16" y="21"/>
                    <a:pt x="11" y="26"/>
                  </a:cubicBezTo>
                  <a:cubicBezTo>
                    <a:pt x="11" y="31"/>
                    <a:pt x="5" y="31"/>
                    <a:pt x="5" y="41"/>
                  </a:cubicBezTo>
                  <a:cubicBezTo>
                    <a:pt x="0" y="41"/>
                    <a:pt x="0" y="41"/>
                    <a:pt x="0" y="41"/>
                  </a:cubicBezTo>
                  <a:cubicBezTo>
                    <a:pt x="0" y="31"/>
                    <a:pt x="0" y="16"/>
                    <a:pt x="0" y="5"/>
                  </a:cubicBezTo>
                  <a:cubicBezTo>
                    <a:pt x="5" y="5"/>
                    <a:pt x="5" y="5"/>
                    <a:pt x="5" y="5"/>
                  </a:cubicBezTo>
                  <a:cubicBezTo>
                    <a:pt x="11" y="10"/>
                    <a:pt x="11" y="10"/>
                    <a:pt x="16" y="10"/>
                  </a:cubicBezTo>
                  <a:cubicBezTo>
                    <a:pt x="99" y="10"/>
                    <a:pt x="99" y="10"/>
                    <a:pt x="99" y="10"/>
                  </a:cubicBezTo>
                  <a:cubicBezTo>
                    <a:pt x="119" y="10"/>
                    <a:pt x="119" y="10"/>
                    <a:pt x="119" y="5"/>
                  </a:cubicBezTo>
                  <a:cubicBezTo>
                    <a:pt x="124" y="0"/>
                    <a:pt x="130" y="0"/>
                    <a:pt x="135" y="0"/>
                  </a:cubicBezTo>
                  <a:cubicBezTo>
                    <a:pt x="135" y="67"/>
                    <a:pt x="135" y="67"/>
                    <a:pt x="135" y="67"/>
                  </a:cubicBezTo>
                  <a:cubicBezTo>
                    <a:pt x="145" y="57"/>
                    <a:pt x="155" y="51"/>
                    <a:pt x="165" y="51"/>
                  </a:cubicBezTo>
                  <a:cubicBezTo>
                    <a:pt x="182" y="51"/>
                    <a:pt x="192" y="62"/>
                    <a:pt x="192" y="88"/>
                  </a:cubicBezTo>
                  <a:cubicBezTo>
                    <a:pt x="192" y="119"/>
                    <a:pt x="192" y="119"/>
                    <a:pt x="192" y="119"/>
                  </a:cubicBezTo>
                  <a:cubicBezTo>
                    <a:pt x="192" y="134"/>
                    <a:pt x="192" y="134"/>
                    <a:pt x="207" y="134"/>
                  </a:cubicBezTo>
                  <a:cubicBezTo>
                    <a:pt x="207" y="140"/>
                    <a:pt x="207" y="140"/>
                    <a:pt x="207" y="140"/>
                  </a:cubicBezTo>
                  <a:lnTo>
                    <a:pt x="165" y="14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1" name="Freeform 522"/>
            <p:cNvSpPr>
              <a:spLocks noChangeArrowheads="1"/>
            </p:cNvSpPr>
            <p:nvPr/>
          </p:nvSpPr>
          <p:spPr bwMode="auto">
            <a:xfrm>
              <a:off x="13771374" y="5699916"/>
              <a:ext cx="151220" cy="22284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0 0 0"/>
                <a:gd name="G48" fmla="+- 130 0 0"/>
                <a:gd name="G49" fmla="+- 130 0 0"/>
                <a:gd name="G50" fmla="+- 124 0 0"/>
                <a:gd name="G51" fmla="+- 124 0 0"/>
                <a:gd name="G52" fmla="+- 124 0 0"/>
                <a:gd name="G53" fmla="*/ 1 0 0"/>
                <a:gd name="G54" fmla="+- 1 0 0"/>
                <a:gd name="G55" fmla="+- 1 0 0"/>
                <a:gd name="G56" fmla="+- 1 0 0"/>
                <a:gd name="G57" fmla="+- 1 0 0"/>
                <a:gd name="G58" fmla="+- 1 0 0"/>
                <a:gd name="G59" fmla="+- 1 0 0"/>
                <a:gd name="G60" fmla="*/ 1 0 0"/>
                <a:gd name="G61" fmla="+- 6 0 0"/>
                <a:gd name="G62" fmla="+- 1 0 0"/>
                <a:gd name="G63" fmla="+- 1 0 0"/>
                <a:gd name="G64" fmla="+- 1 0 0"/>
                <a:gd name="G65" fmla="+- 1 0 0"/>
                <a:gd name="G66" fmla="+- 1 0 0"/>
                <a:gd name="G67" fmla="+- 1 0 0"/>
                <a:gd name="G68" fmla="+- 1 0 0"/>
                <a:gd name="G69" fmla="+- 1 0 0"/>
                <a:gd name="G70" fmla="+- 1 0 0"/>
                <a:gd name="G71" fmla="+- 1 0 0"/>
                <a:gd name="T0" fmla="*/ 19 w 94"/>
                <a:gd name="T1" fmla="*/ 7 h 131"/>
                <a:gd name="T2" fmla="*/ 19 w 94"/>
                <a:gd name="T3" fmla="*/ 7 h 131"/>
                <a:gd name="T4" fmla="*/ 17 w 94"/>
                <a:gd name="T5" fmla="*/ 4 h 131"/>
                <a:gd name="T6" fmla="*/ 12 w 94"/>
                <a:gd name="T7" fmla="*/ 2 h 131"/>
                <a:gd name="T8" fmla="*/ 9 w 94"/>
                <a:gd name="T9" fmla="*/ 2 h 131"/>
                <a:gd name="T10" fmla="*/ 8 w 94"/>
                <a:gd name="T11" fmla="*/ 4 h 131"/>
                <a:gd name="T12" fmla="*/ 8 w 94"/>
                <a:gd name="T13" fmla="*/ 14 h 131"/>
                <a:gd name="T14" fmla="*/ 12 w 94"/>
                <a:gd name="T15" fmla="*/ 14 h 131"/>
                <a:gd name="T16" fmla="*/ 17 w 94"/>
                <a:gd name="T17" fmla="*/ 10 h 131"/>
                <a:gd name="T18" fmla="*/ 18 w 94"/>
                <a:gd name="T19" fmla="*/ 10 h 131"/>
                <a:gd name="T20" fmla="*/ 18 w 94"/>
                <a:gd name="T21" fmla="*/ 20 h 131"/>
                <a:gd name="T22" fmla="*/ 17 w 94"/>
                <a:gd name="T23" fmla="*/ 20 h 131"/>
                <a:gd name="T24" fmla="*/ 12 w 94"/>
                <a:gd name="T25" fmla="*/ 15 h 131"/>
                <a:gd name="T26" fmla="*/ 8 w 94"/>
                <a:gd name="T27" fmla="*/ 15 h 131"/>
                <a:gd name="T28" fmla="*/ 8 w 94"/>
                <a:gd name="T29" fmla="*/ 24 h 131"/>
                <a:gd name="T30" fmla="*/ 12 w 94"/>
                <a:gd name="T31" fmla="*/ 27 h 131"/>
                <a:gd name="T32" fmla="*/ 12 w 94"/>
                <a:gd name="T33" fmla="*/ 29 h 131"/>
                <a:gd name="T34" fmla="*/ 0 w 94"/>
                <a:gd name="T35" fmla="*/ 29 h 131"/>
                <a:gd name="T36" fmla="*/ 0 w 94"/>
                <a:gd name="T37" fmla="*/ 27 h 131"/>
                <a:gd name="T38" fmla="*/ 4 w 94"/>
                <a:gd name="T39" fmla="*/ 24 h 131"/>
                <a:gd name="T40" fmla="*/ 4 w 94"/>
                <a:gd name="T41" fmla="*/ 6 h 131"/>
                <a:gd name="T42" fmla="*/ 0 w 94"/>
                <a:gd name="T43" fmla="*/ 1 h 131"/>
                <a:gd name="T44" fmla="*/ 0 w 94"/>
                <a:gd name="T45" fmla="*/ 0 h 131"/>
                <a:gd name="T46" fmla="*/ 19 w 94"/>
                <a:gd name="T47" fmla="*/ 0 h 131"/>
                <a:gd name="T48" fmla="*/ 20 w 94"/>
                <a:gd name="T49" fmla="*/ 7 h 131"/>
                <a:gd name="T50" fmla="*/ 19 w 94"/>
                <a:gd name="T51" fmla="*/ 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31">
                  <a:moveTo>
                    <a:pt x="88" y="31"/>
                  </a:moveTo>
                  <a:lnTo>
                    <a:pt x="88" y="31"/>
                  </a:lnTo>
                  <a:cubicBezTo>
                    <a:pt x="83" y="21"/>
                    <a:pt x="83" y="21"/>
                    <a:pt x="78" y="16"/>
                  </a:cubicBezTo>
                  <a:cubicBezTo>
                    <a:pt x="78" y="11"/>
                    <a:pt x="73" y="11"/>
                    <a:pt x="56" y="11"/>
                  </a:cubicBezTo>
                  <a:cubicBezTo>
                    <a:pt x="41" y="11"/>
                    <a:pt x="41" y="11"/>
                    <a:pt x="41" y="11"/>
                  </a:cubicBezTo>
                  <a:cubicBezTo>
                    <a:pt x="36" y="11"/>
                    <a:pt x="36" y="11"/>
                    <a:pt x="36" y="16"/>
                  </a:cubicBezTo>
                  <a:cubicBezTo>
                    <a:pt x="36" y="63"/>
                    <a:pt x="36" y="63"/>
                    <a:pt x="36" y="63"/>
                  </a:cubicBezTo>
                  <a:cubicBezTo>
                    <a:pt x="56" y="63"/>
                    <a:pt x="56" y="63"/>
                    <a:pt x="56" y="63"/>
                  </a:cubicBezTo>
                  <a:cubicBezTo>
                    <a:pt x="73" y="63"/>
                    <a:pt x="78" y="63"/>
                    <a:pt x="78" y="47"/>
                  </a:cubicBezTo>
                  <a:cubicBezTo>
                    <a:pt x="83" y="47"/>
                    <a:pt x="83" y="47"/>
                    <a:pt x="83" y="47"/>
                  </a:cubicBezTo>
                  <a:cubicBezTo>
                    <a:pt x="83" y="89"/>
                    <a:pt x="83" y="89"/>
                    <a:pt x="83" y="89"/>
                  </a:cubicBezTo>
                  <a:cubicBezTo>
                    <a:pt x="78" y="89"/>
                    <a:pt x="78" y="89"/>
                    <a:pt x="78" y="89"/>
                  </a:cubicBezTo>
                  <a:cubicBezTo>
                    <a:pt x="78" y="73"/>
                    <a:pt x="73" y="68"/>
                    <a:pt x="56" y="68"/>
                  </a:cubicBezTo>
                  <a:cubicBezTo>
                    <a:pt x="36" y="68"/>
                    <a:pt x="36" y="68"/>
                    <a:pt x="36" y="68"/>
                  </a:cubicBezTo>
                  <a:cubicBezTo>
                    <a:pt x="36" y="109"/>
                    <a:pt x="36" y="109"/>
                    <a:pt x="36" y="109"/>
                  </a:cubicBezTo>
                  <a:cubicBezTo>
                    <a:pt x="36" y="124"/>
                    <a:pt x="36" y="124"/>
                    <a:pt x="56" y="124"/>
                  </a:cubicBezTo>
                  <a:cubicBezTo>
                    <a:pt x="56" y="130"/>
                    <a:pt x="56" y="130"/>
                    <a:pt x="56" y="130"/>
                  </a:cubicBezTo>
                  <a:cubicBezTo>
                    <a:pt x="0" y="130"/>
                    <a:pt x="0" y="130"/>
                    <a:pt x="0" y="130"/>
                  </a:cubicBezTo>
                  <a:cubicBezTo>
                    <a:pt x="0" y="124"/>
                    <a:pt x="0" y="124"/>
                    <a:pt x="0" y="124"/>
                  </a:cubicBezTo>
                  <a:cubicBezTo>
                    <a:pt x="15" y="124"/>
                    <a:pt x="21" y="124"/>
                    <a:pt x="21" y="109"/>
                  </a:cubicBezTo>
                  <a:cubicBezTo>
                    <a:pt x="21" y="26"/>
                    <a:pt x="21" y="26"/>
                    <a:pt x="21" y="26"/>
                  </a:cubicBezTo>
                  <a:cubicBezTo>
                    <a:pt x="21" y="11"/>
                    <a:pt x="15" y="6"/>
                    <a:pt x="0" y="6"/>
                  </a:cubicBezTo>
                  <a:cubicBezTo>
                    <a:pt x="0" y="0"/>
                    <a:pt x="0" y="0"/>
                    <a:pt x="0" y="0"/>
                  </a:cubicBezTo>
                  <a:cubicBezTo>
                    <a:pt x="88" y="0"/>
                    <a:pt x="88" y="0"/>
                    <a:pt x="88" y="0"/>
                  </a:cubicBezTo>
                  <a:cubicBezTo>
                    <a:pt x="88" y="11"/>
                    <a:pt x="88" y="21"/>
                    <a:pt x="93" y="31"/>
                  </a:cubicBezTo>
                  <a:lnTo>
                    <a:pt x="88" y="31"/>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2" name="Freeform 523"/>
            <p:cNvSpPr>
              <a:spLocks noChangeArrowheads="1"/>
            </p:cNvSpPr>
            <p:nvPr/>
          </p:nvSpPr>
          <p:spPr bwMode="auto">
            <a:xfrm>
              <a:off x="13954430" y="5771544"/>
              <a:ext cx="103467" cy="14325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89 0 0"/>
                <a:gd name="G30" fmla="+- 89 0 0"/>
                <a:gd name="G31" fmla="+- 89 0 0"/>
                <a:gd name="G32" fmla="+- 83 0 0"/>
                <a:gd name="G33" fmla="+- 83 0 0"/>
                <a:gd name="G34" fmla="+- 83 0 0"/>
                <a:gd name="G35" fmla="*/ 1 0 0"/>
                <a:gd name="T0" fmla="*/ 83 256 1"/>
                <a:gd name="T1" fmla="*/ 0 256 1"/>
                <a:gd name="G36" fmla="+- 0 T0 T1"/>
                <a:gd name="G37" fmla="cos G35 G36"/>
                <a:gd name="G38" fmla="*/ 1 0 0"/>
                <a:gd name="T2" fmla="*/ 83 256 1"/>
                <a:gd name="T3" fmla="*/ 0 256 1"/>
                <a:gd name="G39" fmla="+- 0 T2 T3"/>
                <a:gd name="G40" fmla="cos G38 G39"/>
                <a:gd name="G41" fmla="*/ 1 0 0"/>
                <a:gd name="T4" fmla="*/ 68 256 1"/>
                <a:gd name="T5" fmla="*/ 0 256 1"/>
                <a:gd name="G42" fmla="+- 0 T4 T5"/>
                <a:gd name="G43" fmla="cos G41 G42"/>
                <a:gd name="G44" fmla="*/ 1 0 0"/>
                <a:gd name="T6" fmla="*/ 27 256 1"/>
                <a:gd name="T7" fmla="*/ 0 256 1"/>
                <a:gd name="G45" fmla="+- 0 T6 T7"/>
                <a:gd name="G46" fmla="cos G44 G45"/>
                <a:gd name="G47" fmla="*/ 1 0 0"/>
                <a:gd name="T8" fmla="*/ 27 256 1"/>
                <a:gd name="T9" fmla="*/ 0 256 1"/>
                <a:gd name="G48" fmla="+- 0 T8 T9"/>
                <a:gd name="G49" fmla="cos G47 G48"/>
                <a:gd name="G50" fmla="*/ 1 0 0"/>
                <a:gd name="T10" fmla="*/ 27 256 1"/>
                <a:gd name="T11" fmla="*/ 0 256 1"/>
                <a:gd name="G51" fmla="+- 0 T10 T11"/>
                <a:gd name="G52" fmla="cos G50 G51"/>
                <a:gd name="G53" fmla="*/ 1 0 0"/>
                <a:gd name="T12" fmla="*/ 16 256 1"/>
                <a:gd name="T13" fmla="*/ 0 256 1"/>
                <a:gd name="G54" fmla="+- 0 T12 T13"/>
                <a:gd name="G55" fmla="cos G53 G54"/>
                <a:gd name="G56" fmla="*/ 1 0 0"/>
                <a:gd name="T14" fmla="*/ 16 256 1"/>
                <a:gd name="T15" fmla="*/ 0 256 1"/>
                <a:gd name="G57" fmla="+- 0 T14 T15"/>
                <a:gd name="G58" fmla="cos G56 G57"/>
                <a:gd name="G59" fmla="+- 11 0 0"/>
                <a:gd name="G60" fmla="+- 6 0 0"/>
                <a:gd name="G61" fmla="+- 6 0 0"/>
                <a:gd name="G62" fmla="+- 6 0 0"/>
                <a:gd name="G63" fmla="*/ 1 0 0"/>
                <a:gd name="T16" fmla="*/ 6 256 1"/>
                <a:gd name="T17" fmla="*/ 0 256 1"/>
                <a:gd name="G64" fmla="+- 0 T16 T17"/>
                <a:gd name="G65" fmla="cos G63 G64"/>
                <a:gd name="G66" fmla="+- 1 0 0"/>
                <a:gd name="G67" fmla="+- 1 0 0"/>
                <a:gd name="G68" fmla="+- 1 0 0"/>
                <a:gd name="G69" fmla="+- 1 0 0"/>
                <a:gd name="G70" fmla="+- 1 0 0"/>
                <a:gd name="T18" fmla="*/ 6 w 68"/>
                <a:gd name="T19" fmla="*/ 5 h 90"/>
                <a:gd name="T20" fmla="*/ 6 w 68"/>
                <a:gd name="T21" fmla="*/ 5 h 90"/>
                <a:gd name="T22" fmla="*/ 11 w 68"/>
                <a:gd name="T23" fmla="*/ 0 h 90"/>
                <a:gd name="T24" fmla="*/ 14 w 68"/>
                <a:gd name="T25" fmla="*/ 2 h 90"/>
                <a:gd name="T26" fmla="*/ 12 w 68"/>
                <a:gd name="T27" fmla="*/ 5 h 90"/>
                <a:gd name="T28" fmla="*/ 11 w 68"/>
                <a:gd name="T29" fmla="*/ 5 h 90"/>
                <a:gd name="T30" fmla="*/ 9 w 68"/>
                <a:gd name="T31" fmla="*/ 3 h 90"/>
                <a:gd name="T32" fmla="*/ 6 w 68"/>
                <a:gd name="T33" fmla="*/ 7 h 90"/>
                <a:gd name="T34" fmla="*/ 6 w 68"/>
                <a:gd name="T35" fmla="*/ 14 h 90"/>
                <a:gd name="T36" fmla="*/ 9 w 68"/>
                <a:gd name="T37" fmla="*/ 18 h 90"/>
                <a:gd name="T38" fmla="*/ 9 w 68"/>
                <a:gd name="T39" fmla="*/ 19 h 90"/>
                <a:gd name="T40" fmla="*/ 0 w 68"/>
                <a:gd name="T41" fmla="*/ 19 h 90"/>
                <a:gd name="T42" fmla="*/ 0 w 68"/>
                <a:gd name="T43" fmla="*/ 18 h 90"/>
                <a:gd name="T44" fmla="*/ 2 w 68"/>
                <a:gd name="T45" fmla="*/ 14 h 90"/>
                <a:gd name="T46" fmla="*/ 2 w 68"/>
                <a:gd name="T47" fmla="*/ 6 h 90"/>
                <a:gd name="T48" fmla="*/ 0 w 68"/>
                <a:gd name="T49" fmla="*/ 2 h 90"/>
                <a:gd name="T50" fmla="*/ 0 w 68"/>
                <a:gd name="T51" fmla="*/ 1 h 90"/>
                <a:gd name="T52" fmla="*/ 6 w 68"/>
                <a:gd name="T53" fmla="*/ 0 h 90"/>
                <a:gd name="T54" fmla="*/ 6 w 68"/>
                <a:gd name="T55" fmla="*/ 5 h 90"/>
              </a:gdLst>
              <a:ahLst/>
              <a:cxnLst>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90">
                  <a:moveTo>
                    <a:pt x="30" y="22"/>
                  </a:moveTo>
                  <a:lnTo>
                    <a:pt x="30" y="22"/>
                  </a:lnTo>
                  <a:cubicBezTo>
                    <a:pt x="36" y="11"/>
                    <a:pt x="41" y="0"/>
                    <a:pt x="52" y="0"/>
                  </a:cubicBezTo>
                  <a:cubicBezTo>
                    <a:pt x="62" y="0"/>
                    <a:pt x="67" y="6"/>
                    <a:pt x="67" y="11"/>
                  </a:cubicBezTo>
                  <a:cubicBezTo>
                    <a:pt x="67" y="16"/>
                    <a:pt x="62" y="16"/>
                    <a:pt x="57" y="22"/>
                  </a:cubicBezTo>
                  <a:cubicBezTo>
                    <a:pt x="57" y="22"/>
                    <a:pt x="57" y="22"/>
                    <a:pt x="52" y="22"/>
                  </a:cubicBezTo>
                  <a:cubicBezTo>
                    <a:pt x="52" y="16"/>
                    <a:pt x="46" y="16"/>
                    <a:pt x="46" y="16"/>
                  </a:cubicBezTo>
                  <a:cubicBezTo>
                    <a:pt x="41" y="16"/>
                    <a:pt x="30" y="22"/>
                    <a:pt x="30" y="32"/>
                  </a:cubicBezTo>
                  <a:cubicBezTo>
                    <a:pt x="30" y="68"/>
                    <a:pt x="30" y="68"/>
                    <a:pt x="30" y="68"/>
                  </a:cubicBezTo>
                  <a:cubicBezTo>
                    <a:pt x="30" y="83"/>
                    <a:pt x="30" y="83"/>
                    <a:pt x="46" y="83"/>
                  </a:cubicBezTo>
                  <a:cubicBezTo>
                    <a:pt x="46" y="89"/>
                    <a:pt x="46" y="89"/>
                    <a:pt x="46" y="89"/>
                  </a:cubicBezTo>
                  <a:cubicBezTo>
                    <a:pt x="0" y="89"/>
                    <a:pt x="0" y="89"/>
                    <a:pt x="0" y="89"/>
                  </a:cubicBezTo>
                  <a:cubicBezTo>
                    <a:pt x="0" y="83"/>
                    <a:pt x="0" y="83"/>
                    <a:pt x="0" y="83"/>
                  </a:cubicBezTo>
                  <a:cubicBezTo>
                    <a:pt x="10" y="83"/>
                    <a:pt x="10" y="83"/>
                    <a:pt x="10" y="68"/>
                  </a:cubicBezTo>
                  <a:cubicBezTo>
                    <a:pt x="10" y="27"/>
                    <a:pt x="10" y="27"/>
                    <a:pt x="10" y="27"/>
                  </a:cubicBezTo>
                  <a:cubicBezTo>
                    <a:pt x="10" y="16"/>
                    <a:pt x="10" y="16"/>
                    <a:pt x="0" y="11"/>
                  </a:cubicBezTo>
                  <a:cubicBezTo>
                    <a:pt x="0" y="6"/>
                    <a:pt x="0" y="6"/>
                    <a:pt x="0" y="6"/>
                  </a:cubicBezTo>
                  <a:cubicBezTo>
                    <a:pt x="10" y="6"/>
                    <a:pt x="20" y="6"/>
                    <a:pt x="30" y="0"/>
                  </a:cubicBezTo>
                  <a:cubicBezTo>
                    <a:pt x="30" y="22"/>
                    <a:pt x="30" y="22"/>
                    <a:pt x="30" y="22"/>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3" name="Freeform 524"/>
            <p:cNvSpPr>
              <a:spLocks noChangeArrowheads="1"/>
            </p:cNvSpPr>
            <p:nvPr/>
          </p:nvSpPr>
          <p:spPr bwMode="auto">
            <a:xfrm>
              <a:off x="14591149" y="5699916"/>
              <a:ext cx="127344"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30 256 1"/>
                <a:gd name="T1" fmla="*/ 0 256 1"/>
                <a:gd name="G21" fmla="+- 0 T0 T1"/>
                <a:gd name="G22" fmla="cos G20 G21"/>
                <a:gd name="G23" fmla="+- 130 0 0"/>
                <a:gd name="G24" fmla="+- 130 0 0"/>
                <a:gd name="G25" fmla="+- 124 0 0"/>
                <a:gd name="G26" fmla="+- 104 0 0"/>
                <a:gd name="G27" fmla="+- 99 0 0"/>
                <a:gd name="G28" fmla="+- 94 0 0"/>
                <a:gd name="G29" fmla="+- 94 0 0"/>
                <a:gd name="G30" fmla="+- 94 0 0"/>
                <a:gd name="G31" fmla="+- 109 0 0"/>
                <a:gd name="G32" fmla="*/ 1 0 0"/>
                <a:gd name="G33" fmla="+- 1 0 0"/>
                <a:gd name="G34" fmla="+- 1 0 0"/>
                <a:gd name="G35" fmla="+- 1 0 0"/>
                <a:gd name="G36" fmla="+- 1 0 0"/>
                <a:gd name="G37" fmla="+- 1 0 0"/>
                <a:gd name="G38" fmla="+- 1 0 0"/>
                <a:gd name="G39" fmla="+- 1 0 0"/>
                <a:gd name="G40" fmla="+- 1 0 0"/>
                <a:gd name="G41" fmla="+- 57 0 0"/>
                <a:gd name="G42" fmla="+- 31 0 0"/>
                <a:gd name="G43" fmla="+- 16 0 0"/>
                <a:gd name="G44" fmla="*/ 1 0 0"/>
                <a:gd name="G45" fmla="+- 1 0 0"/>
                <a:gd name="G46" fmla="+- 1 0 0"/>
                <a:gd name="G47" fmla="+- 1 0 0"/>
                <a:gd name="G48" fmla="+- 1 0 0"/>
                <a:gd name="G49" fmla="+- 1 0 0"/>
                <a:gd name="G50" fmla="+- 1 0 0"/>
                <a:gd name="G51" fmla="+- 1 0 0"/>
                <a:gd name="G52" fmla="+- 1 0 0"/>
                <a:gd name="T2" fmla="*/ 15 w 79"/>
                <a:gd name="T3" fmla="*/ 7 h 136"/>
                <a:gd name="T4" fmla="*/ 15 w 79"/>
                <a:gd name="T5" fmla="*/ 7 h 136"/>
                <a:gd name="T6" fmla="*/ 9 w 79"/>
                <a:gd name="T7" fmla="*/ 1 h 136"/>
                <a:gd name="T8" fmla="*/ 3 w 79"/>
                <a:gd name="T9" fmla="*/ 6 h 136"/>
                <a:gd name="T10" fmla="*/ 9 w 79"/>
                <a:gd name="T11" fmla="*/ 13 h 136"/>
                <a:gd name="T12" fmla="*/ 17 w 79"/>
                <a:gd name="T13" fmla="*/ 22 h 136"/>
                <a:gd name="T14" fmla="*/ 7 w 79"/>
                <a:gd name="T15" fmla="*/ 30 h 136"/>
                <a:gd name="T16" fmla="*/ 3 w 79"/>
                <a:gd name="T17" fmla="*/ 29 h 136"/>
                <a:gd name="T18" fmla="*/ 1 w 79"/>
                <a:gd name="T19" fmla="*/ 29 h 136"/>
                <a:gd name="T20" fmla="*/ 0 w 79"/>
                <a:gd name="T21" fmla="*/ 22 h 136"/>
                <a:gd name="T22" fmla="*/ 1 w 79"/>
                <a:gd name="T23" fmla="*/ 21 h 136"/>
                <a:gd name="T24" fmla="*/ 8 w 79"/>
                <a:gd name="T25" fmla="*/ 29 h 136"/>
                <a:gd name="T26" fmla="*/ 13 w 79"/>
                <a:gd name="T27" fmla="*/ 23 h 136"/>
                <a:gd name="T28" fmla="*/ 8 w 79"/>
                <a:gd name="T29" fmla="*/ 16 h 136"/>
                <a:gd name="T30" fmla="*/ 0 w 79"/>
                <a:gd name="T31" fmla="*/ 7 h 136"/>
                <a:gd name="T32" fmla="*/ 9 w 79"/>
                <a:gd name="T33" fmla="*/ 0 h 136"/>
                <a:gd name="T34" fmla="*/ 15 w 79"/>
                <a:gd name="T35" fmla="*/ 0 h 136"/>
                <a:gd name="T36" fmla="*/ 16 w 79"/>
                <a:gd name="T37" fmla="*/ 7 h 136"/>
                <a:gd name="T38" fmla="*/ 15 w 79"/>
                <a:gd name="T39" fmla="*/ 7 h 13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136">
                  <a:moveTo>
                    <a:pt x="68" y="31"/>
                  </a:moveTo>
                  <a:lnTo>
                    <a:pt x="68" y="31"/>
                  </a:lnTo>
                  <a:cubicBezTo>
                    <a:pt x="62" y="21"/>
                    <a:pt x="57" y="6"/>
                    <a:pt x="41" y="6"/>
                  </a:cubicBezTo>
                  <a:cubicBezTo>
                    <a:pt x="26" y="6"/>
                    <a:pt x="16" y="16"/>
                    <a:pt x="16" y="26"/>
                  </a:cubicBezTo>
                  <a:cubicBezTo>
                    <a:pt x="16" y="41"/>
                    <a:pt x="26" y="47"/>
                    <a:pt x="41" y="57"/>
                  </a:cubicBezTo>
                  <a:cubicBezTo>
                    <a:pt x="57" y="63"/>
                    <a:pt x="78" y="73"/>
                    <a:pt x="78" y="99"/>
                  </a:cubicBezTo>
                  <a:cubicBezTo>
                    <a:pt x="78" y="119"/>
                    <a:pt x="62" y="135"/>
                    <a:pt x="31" y="135"/>
                  </a:cubicBezTo>
                  <a:cubicBezTo>
                    <a:pt x="26" y="135"/>
                    <a:pt x="21" y="135"/>
                    <a:pt x="16" y="130"/>
                  </a:cubicBezTo>
                  <a:cubicBezTo>
                    <a:pt x="10" y="130"/>
                    <a:pt x="5" y="130"/>
                    <a:pt x="5" y="130"/>
                  </a:cubicBezTo>
                  <a:cubicBezTo>
                    <a:pt x="0" y="124"/>
                    <a:pt x="0" y="104"/>
                    <a:pt x="0" y="99"/>
                  </a:cubicBezTo>
                  <a:cubicBezTo>
                    <a:pt x="5" y="94"/>
                    <a:pt x="5" y="94"/>
                    <a:pt x="5" y="94"/>
                  </a:cubicBezTo>
                  <a:cubicBezTo>
                    <a:pt x="5" y="109"/>
                    <a:pt x="16" y="130"/>
                    <a:pt x="36" y="130"/>
                  </a:cubicBezTo>
                  <a:cubicBezTo>
                    <a:pt x="52" y="130"/>
                    <a:pt x="62" y="119"/>
                    <a:pt x="62" y="104"/>
                  </a:cubicBezTo>
                  <a:cubicBezTo>
                    <a:pt x="62" y="89"/>
                    <a:pt x="52" y="83"/>
                    <a:pt x="36" y="73"/>
                  </a:cubicBezTo>
                  <a:cubicBezTo>
                    <a:pt x="21" y="68"/>
                    <a:pt x="0" y="57"/>
                    <a:pt x="0" y="31"/>
                  </a:cubicBezTo>
                  <a:cubicBezTo>
                    <a:pt x="0" y="16"/>
                    <a:pt x="16" y="0"/>
                    <a:pt x="41" y="0"/>
                  </a:cubicBezTo>
                  <a:cubicBezTo>
                    <a:pt x="52" y="0"/>
                    <a:pt x="62" y="0"/>
                    <a:pt x="68" y="0"/>
                  </a:cubicBezTo>
                  <a:cubicBezTo>
                    <a:pt x="73" y="11"/>
                    <a:pt x="73" y="16"/>
                    <a:pt x="73" y="31"/>
                  </a:cubicBezTo>
                  <a:lnTo>
                    <a:pt x="68" y="31"/>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4" name="Freeform 525"/>
            <p:cNvSpPr>
              <a:spLocks noChangeArrowheads="1"/>
            </p:cNvSpPr>
            <p:nvPr/>
          </p:nvSpPr>
          <p:spPr bwMode="auto">
            <a:xfrm>
              <a:off x="14758285" y="5771544"/>
              <a:ext cx="127344" cy="15917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83 0 0"/>
                <a:gd name="G13" fmla="+- 68 0 0"/>
                <a:gd name="G14" fmla="+- 58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27 0 0"/>
                <a:gd name="G37" fmla="+- 22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T0" fmla="*/ 13 w 79"/>
                <a:gd name="T1" fmla="*/ 21 h 95"/>
                <a:gd name="T2" fmla="*/ 13 w 79"/>
                <a:gd name="T3" fmla="*/ 21 h 95"/>
                <a:gd name="T4" fmla="*/ 11 w 79"/>
                <a:gd name="T5" fmla="*/ 20 h 95"/>
                <a:gd name="T6" fmla="*/ 10 w 79"/>
                <a:gd name="T7" fmla="*/ 17 h 95"/>
                <a:gd name="T8" fmla="*/ 6 w 79"/>
                <a:gd name="T9" fmla="*/ 21 h 95"/>
                <a:gd name="T10" fmla="*/ 0 w 79"/>
                <a:gd name="T11" fmla="*/ 15 h 95"/>
                <a:gd name="T12" fmla="*/ 3 w 79"/>
                <a:gd name="T13" fmla="*/ 11 h 95"/>
                <a:gd name="T14" fmla="*/ 10 w 79"/>
                <a:gd name="T15" fmla="*/ 8 h 95"/>
                <a:gd name="T16" fmla="*/ 10 w 79"/>
                <a:gd name="T17" fmla="*/ 7 h 95"/>
                <a:gd name="T18" fmla="*/ 7 w 79"/>
                <a:gd name="T19" fmla="*/ 2 h 95"/>
                <a:gd name="T20" fmla="*/ 5 w 79"/>
                <a:gd name="T21" fmla="*/ 2 h 95"/>
                <a:gd name="T22" fmla="*/ 3 w 79"/>
                <a:gd name="T23" fmla="*/ 6 h 95"/>
                <a:gd name="T24" fmla="*/ 2 w 79"/>
                <a:gd name="T25" fmla="*/ 7 h 95"/>
                <a:gd name="T26" fmla="*/ 0 w 79"/>
                <a:gd name="T27" fmla="*/ 5 h 95"/>
                <a:gd name="T28" fmla="*/ 1 w 79"/>
                <a:gd name="T29" fmla="*/ 4 h 95"/>
                <a:gd name="T30" fmla="*/ 8 w 79"/>
                <a:gd name="T31" fmla="*/ 0 h 95"/>
                <a:gd name="T32" fmla="*/ 11 w 79"/>
                <a:gd name="T33" fmla="*/ 1 h 95"/>
                <a:gd name="T34" fmla="*/ 13 w 79"/>
                <a:gd name="T35" fmla="*/ 7 h 95"/>
                <a:gd name="T36" fmla="*/ 13 w 79"/>
                <a:gd name="T37" fmla="*/ 15 h 95"/>
                <a:gd name="T38" fmla="*/ 14 w 79"/>
                <a:gd name="T39" fmla="*/ 17 h 95"/>
                <a:gd name="T40" fmla="*/ 17 w 79"/>
                <a:gd name="T41" fmla="*/ 17 h 95"/>
                <a:gd name="T42" fmla="*/ 17 w 79"/>
                <a:gd name="T43" fmla="*/ 18 h 95"/>
                <a:gd name="T44" fmla="*/ 13 w 79"/>
                <a:gd name="T45" fmla="*/ 21 h 95"/>
                <a:gd name="T46" fmla="*/ 10 w 79"/>
                <a:gd name="T47" fmla="*/ 9 h 95"/>
                <a:gd name="T48" fmla="*/ 10 w 79"/>
                <a:gd name="T49" fmla="*/ 9 h 95"/>
                <a:gd name="T50" fmla="*/ 7 w 79"/>
                <a:gd name="T51" fmla="*/ 12 h 95"/>
                <a:gd name="T52" fmla="*/ 3 w 79"/>
                <a:gd name="T53" fmla="*/ 15 h 95"/>
                <a:gd name="T54" fmla="*/ 7 w 79"/>
                <a:gd name="T55" fmla="*/ 18 h 95"/>
                <a:gd name="T56" fmla="*/ 10 w 79"/>
                <a:gd name="T57" fmla="*/ 16 h 95"/>
                <a:gd name="T58" fmla="*/ 10 w 79"/>
                <a:gd name="T59" fmla="*/ 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5">
                  <a:moveTo>
                    <a:pt x="62" y="94"/>
                  </a:moveTo>
                  <a:lnTo>
                    <a:pt x="62" y="94"/>
                  </a:lnTo>
                  <a:cubicBezTo>
                    <a:pt x="57" y="94"/>
                    <a:pt x="57" y="94"/>
                    <a:pt x="52" y="89"/>
                  </a:cubicBezTo>
                  <a:cubicBezTo>
                    <a:pt x="52" y="89"/>
                    <a:pt x="47" y="83"/>
                    <a:pt x="47" y="78"/>
                  </a:cubicBezTo>
                  <a:cubicBezTo>
                    <a:pt x="42" y="83"/>
                    <a:pt x="31" y="94"/>
                    <a:pt x="26" y="94"/>
                  </a:cubicBezTo>
                  <a:cubicBezTo>
                    <a:pt x="11" y="94"/>
                    <a:pt x="0" y="83"/>
                    <a:pt x="0" y="68"/>
                  </a:cubicBezTo>
                  <a:cubicBezTo>
                    <a:pt x="0" y="58"/>
                    <a:pt x="6" y="53"/>
                    <a:pt x="16" y="48"/>
                  </a:cubicBezTo>
                  <a:cubicBezTo>
                    <a:pt x="26" y="48"/>
                    <a:pt x="42" y="37"/>
                    <a:pt x="47" y="37"/>
                  </a:cubicBezTo>
                  <a:cubicBezTo>
                    <a:pt x="47" y="32"/>
                    <a:pt x="47" y="32"/>
                    <a:pt x="47" y="32"/>
                  </a:cubicBezTo>
                  <a:cubicBezTo>
                    <a:pt x="47" y="16"/>
                    <a:pt x="42" y="11"/>
                    <a:pt x="31" y="11"/>
                  </a:cubicBezTo>
                  <a:cubicBezTo>
                    <a:pt x="26" y="11"/>
                    <a:pt x="26" y="11"/>
                    <a:pt x="21" y="11"/>
                  </a:cubicBezTo>
                  <a:cubicBezTo>
                    <a:pt x="21" y="16"/>
                    <a:pt x="16" y="22"/>
                    <a:pt x="16" y="27"/>
                  </a:cubicBezTo>
                  <a:cubicBezTo>
                    <a:pt x="16" y="32"/>
                    <a:pt x="11" y="32"/>
                    <a:pt x="11" y="32"/>
                  </a:cubicBezTo>
                  <a:cubicBezTo>
                    <a:pt x="6" y="32"/>
                    <a:pt x="0" y="27"/>
                    <a:pt x="0" y="22"/>
                  </a:cubicBezTo>
                  <a:lnTo>
                    <a:pt x="6" y="16"/>
                  </a:lnTo>
                  <a:cubicBezTo>
                    <a:pt x="11" y="11"/>
                    <a:pt x="26" y="0"/>
                    <a:pt x="36" y="0"/>
                  </a:cubicBezTo>
                  <a:cubicBezTo>
                    <a:pt x="42" y="0"/>
                    <a:pt x="52" y="0"/>
                    <a:pt x="52" y="6"/>
                  </a:cubicBezTo>
                  <a:cubicBezTo>
                    <a:pt x="62" y="11"/>
                    <a:pt x="62" y="22"/>
                    <a:pt x="62" y="32"/>
                  </a:cubicBezTo>
                  <a:cubicBezTo>
                    <a:pt x="62" y="68"/>
                    <a:pt x="62" y="68"/>
                    <a:pt x="62" y="68"/>
                  </a:cubicBezTo>
                  <a:cubicBezTo>
                    <a:pt x="62" y="78"/>
                    <a:pt x="67" y="78"/>
                    <a:pt x="67" y="78"/>
                  </a:cubicBezTo>
                  <a:cubicBezTo>
                    <a:pt x="72" y="78"/>
                    <a:pt x="78" y="78"/>
                    <a:pt x="78" y="78"/>
                  </a:cubicBezTo>
                  <a:cubicBezTo>
                    <a:pt x="78" y="83"/>
                    <a:pt x="78" y="83"/>
                    <a:pt x="78" y="83"/>
                  </a:cubicBezTo>
                  <a:lnTo>
                    <a:pt x="62" y="94"/>
                  </a:lnTo>
                  <a:close/>
                  <a:moveTo>
                    <a:pt x="47" y="42"/>
                  </a:moveTo>
                  <a:lnTo>
                    <a:pt x="47" y="42"/>
                  </a:lnTo>
                  <a:cubicBezTo>
                    <a:pt x="42" y="48"/>
                    <a:pt x="31" y="48"/>
                    <a:pt x="31" y="53"/>
                  </a:cubicBezTo>
                  <a:cubicBezTo>
                    <a:pt x="21" y="53"/>
                    <a:pt x="16" y="58"/>
                    <a:pt x="16" y="68"/>
                  </a:cubicBezTo>
                  <a:cubicBezTo>
                    <a:pt x="16" y="78"/>
                    <a:pt x="26" y="83"/>
                    <a:pt x="31" y="83"/>
                  </a:cubicBezTo>
                  <a:cubicBezTo>
                    <a:pt x="36" y="83"/>
                    <a:pt x="42" y="78"/>
                    <a:pt x="47" y="73"/>
                  </a:cubicBezTo>
                  <a:lnTo>
                    <a:pt x="47" y="42"/>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5" name="Freeform 526"/>
            <p:cNvSpPr>
              <a:spLocks noChangeArrowheads="1"/>
            </p:cNvSpPr>
            <p:nvPr/>
          </p:nvSpPr>
          <p:spPr bwMode="auto">
            <a:xfrm>
              <a:off x="14686655" y="6408231"/>
              <a:ext cx="95508" cy="270592"/>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3"/>
                <a:gd name="T3" fmla="*/ 35 h 157"/>
                <a:gd name="T4" fmla="*/ 0 w 63"/>
                <a:gd name="T5" fmla="*/ 35 h 157"/>
                <a:gd name="T6" fmla="*/ 0 w 63"/>
                <a:gd name="T7" fmla="*/ 34 h 157"/>
                <a:gd name="T8" fmla="*/ 4 w 63"/>
                <a:gd name="T9" fmla="*/ 29 h 157"/>
                <a:gd name="T10" fmla="*/ 4 w 63"/>
                <a:gd name="T11" fmla="*/ 8 h 157"/>
                <a:gd name="T12" fmla="*/ 2 w 63"/>
                <a:gd name="T13" fmla="*/ 5 h 157"/>
                <a:gd name="T14" fmla="*/ 0 w 63"/>
                <a:gd name="T15" fmla="*/ 5 h 157"/>
                <a:gd name="T16" fmla="*/ 0 w 63"/>
                <a:gd name="T17" fmla="*/ 3 h 157"/>
                <a:gd name="T18" fmla="*/ 8 w 63"/>
                <a:gd name="T19" fmla="*/ 0 h 157"/>
                <a:gd name="T20" fmla="*/ 8 w 63"/>
                <a:gd name="T21" fmla="*/ 29 h 157"/>
                <a:gd name="T22" fmla="*/ 13 w 63"/>
                <a:gd name="T23" fmla="*/ 34 h 157"/>
                <a:gd name="T24" fmla="*/ 13 w 63"/>
                <a:gd name="T25" fmla="*/ 35 h 157"/>
                <a:gd name="T26" fmla="*/ 0 w 63"/>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57">
                  <a:moveTo>
                    <a:pt x="0" y="156"/>
                  </a:moveTo>
                  <a:lnTo>
                    <a:pt x="0" y="156"/>
                  </a:lnTo>
                  <a:cubicBezTo>
                    <a:pt x="0" y="151"/>
                    <a:pt x="0" y="151"/>
                    <a:pt x="0" y="151"/>
                  </a:cubicBezTo>
                  <a:cubicBezTo>
                    <a:pt x="21" y="146"/>
                    <a:pt x="21" y="146"/>
                    <a:pt x="21" y="130"/>
                  </a:cubicBezTo>
                  <a:cubicBezTo>
                    <a:pt x="21" y="36"/>
                    <a:pt x="21" y="36"/>
                    <a:pt x="21" y="36"/>
                  </a:cubicBezTo>
                  <a:cubicBezTo>
                    <a:pt x="21" y="21"/>
                    <a:pt x="21" y="21"/>
                    <a:pt x="10" y="21"/>
                  </a:cubicBezTo>
                  <a:cubicBezTo>
                    <a:pt x="0" y="21"/>
                    <a:pt x="0" y="21"/>
                    <a:pt x="0" y="21"/>
                  </a:cubicBezTo>
                  <a:cubicBezTo>
                    <a:pt x="0" y="15"/>
                    <a:pt x="0" y="15"/>
                    <a:pt x="0" y="15"/>
                  </a:cubicBezTo>
                  <a:cubicBezTo>
                    <a:pt x="16" y="10"/>
                    <a:pt x="26" y="5"/>
                    <a:pt x="41" y="0"/>
                  </a:cubicBezTo>
                  <a:cubicBezTo>
                    <a:pt x="41" y="130"/>
                    <a:pt x="41" y="130"/>
                    <a:pt x="41" y="130"/>
                  </a:cubicBezTo>
                  <a:cubicBezTo>
                    <a:pt x="41" y="146"/>
                    <a:pt x="41" y="146"/>
                    <a:pt x="62" y="151"/>
                  </a:cubicBezTo>
                  <a:cubicBezTo>
                    <a:pt x="62" y="156"/>
                    <a:pt x="62" y="156"/>
                    <a:pt x="62"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6" name="Freeform 527"/>
            <p:cNvSpPr>
              <a:spLocks noChangeArrowheads="1"/>
            </p:cNvSpPr>
            <p:nvPr/>
          </p:nvSpPr>
          <p:spPr bwMode="auto">
            <a:xfrm>
              <a:off x="9712298" y="7140420"/>
              <a:ext cx="159180" cy="270592"/>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2 256 1"/>
                <a:gd name="T3" fmla="*/ 0 256 1"/>
                <a:gd name="G24" fmla="+- 0 T2 T3"/>
                <a:gd name="G25" fmla="cos G23 G24"/>
                <a:gd name="G26" fmla="+- 42 0 0"/>
                <a:gd name="G27" fmla="+- 37 0 0"/>
                <a:gd name="G28" fmla="+- 37 0 0"/>
                <a:gd name="G29" fmla="+- 37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8 h 157"/>
                <a:gd name="T6" fmla="*/ 21 w 99"/>
                <a:gd name="T7" fmla="*/ 28 h 157"/>
                <a:gd name="T8" fmla="*/ 19 w 99"/>
                <a:gd name="T9" fmla="*/ 35 h 157"/>
                <a:gd name="T10" fmla="*/ 0 w 99"/>
                <a:gd name="T11" fmla="*/ 35 h 157"/>
                <a:gd name="T12" fmla="*/ 0 w 99"/>
                <a:gd name="T13" fmla="*/ 34 h 157"/>
                <a:gd name="T14" fmla="*/ 8 w 99"/>
                <a:gd name="T15" fmla="*/ 25 h 157"/>
                <a:gd name="T16" fmla="*/ 14 w 99"/>
                <a:gd name="T17" fmla="*/ 10 h 157"/>
                <a:gd name="T18" fmla="*/ 8 w 99"/>
                <a:gd name="T19" fmla="*/ 4 h 157"/>
                <a:gd name="T20" fmla="*/ 1 w 99"/>
                <a:gd name="T21" fmla="*/ 9 h 157"/>
                <a:gd name="T22" fmla="*/ 0 w 99"/>
                <a:gd name="T23" fmla="*/ 8 h 157"/>
                <a:gd name="T24" fmla="*/ 3 w 99"/>
                <a:gd name="T25" fmla="*/ 4 h 157"/>
                <a:gd name="T26" fmla="*/ 10 w 99"/>
                <a:gd name="T27" fmla="*/ 0 h 157"/>
                <a:gd name="T28" fmla="*/ 19 w 99"/>
                <a:gd name="T29" fmla="*/ 9 h 157"/>
                <a:gd name="T30" fmla="*/ 12 w 99"/>
                <a:gd name="T31" fmla="*/ 22 h 157"/>
                <a:gd name="T32" fmla="*/ 4 w 99"/>
                <a:gd name="T33" fmla="*/ 30 h 157"/>
                <a:gd name="T34" fmla="*/ 14 w 99"/>
                <a:gd name="T35" fmla="*/ 30 h 157"/>
                <a:gd name="T36" fmla="*/ 19 w 99"/>
                <a:gd name="T37" fmla="*/ 27 h 157"/>
                <a:gd name="T38" fmla="*/ 21 w 99"/>
                <a:gd name="T39" fmla="*/ 28 h 15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7">
                  <a:moveTo>
                    <a:pt x="98" y="125"/>
                  </a:moveTo>
                  <a:lnTo>
                    <a:pt x="98" y="125"/>
                  </a:lnTo>
                  <a:cubicBezTo>
                    <a:pt x="93" y="135"/>
                    <a:pt x="93" y="145"/>
                    <a:pt x="88" y="156"/>
                  </a:cubicBezTo>
                  <a:cubicBezTo>
                    <a:pt x="0" y="156"/>
                    <a:pt x="0" y="156"/>
                    <a:pt x="0" y="156"/>
                  </a:cubicBezTo>
                  <a:cubicBezTo>
                    <a:pt x="0" y="151"/>
                    <a:pt x="0" y="151"/>
                    <a:pt x="0" y="151"/>
                  </a:cubicBezTo>
                  <a:cubicBezTo>
                    <a:pt x="10" y="135"/>
                    <a:pt x="26" y="120"/>
                    <a:pt x="36" y="110"/>
                  </a:cubicBezTo>
                  <a:cubicBezTo>
                    <a:pt x="51" y="88"/>
                    <a:pt x="67" y="68"/>
                    <a:pt x="67" y="47"/>
                  </a:cubicBezTo>
                  <a:cubicBezTo>
                    <a:pt x="67" y="32"/>
                    <a:pt x="56" y="16"/>
                    <a:pt x="36" y="16"/>
                  </a:cubicBezTo>
                  <a:cubicBezTo>
                    <a:pt x="21" y="16"/>
                    <a:pt x="10" y="32"/>
                    <a:pt x="5" y="42"/>
                  </a:cubicBezTo>
                  <a:cubicBezTo>
                    <a:pt x="0" y="37"/>
                    <a:pt x="0" y="37"/>
                    <a:pt x="0" y="37"/>
                  </a:cubicBezTo>
                  <a:cubicBezTo>
                    <a:pt x="15" y="16"/>
                    <a:pt x="15" y="16"/>
                    <a:pt x="15" y="16"/>
                  </a:cubicBezTo>
                  <a:cubicBezTo>
                    <a:pt x="21" y="5"/>
                    <a:pt x="31" y="0"/>
                    <a:pt x="46" y="0"/>
                  </a:cubicBezTo>
                  <a:cubicBezTo>
                    <a:pt x="67" y="0"/>
                    <a:pt x="88" y="16"/>
                    <a:pt x="88" y="42"/>
                  </a:cubicBezTo>
                  <a:cubicBezTo>
                    <a:pt x="88" y="62"/>
                    <a:pt x="78" y="78"/>
                    <a:pt x="56" y="99"/>
                  </a:cubicBezTo>
                  <a:cubicBezTo>
                    <a:pt x="21" y="135"/>
                    <a:pt x="21" y="135"/>
                    <a:pt x="21" y="135"/>
                  </a:cubicBezTo>
                  <a:cubicBezTo>
                    <a:pt x="67" y="135"/>
                    <a:pt x="67" y="135"/>
                    <a:pt x="67" y="135"/>
                  </a:cubicBezTo>
                  <a:cubicBezTo>
                    <a:pt x="78" y="135"/>
                    <a:pt x="83" y="135"/>
                    <a:pt x="88" y="120"/>
                  </a:cubicBezTo>
                  <a:lnTo>
                    <a:pt x="98" y="12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7" name="Freeform 528"/>
            <p:cNvSpPr>
              <a:spLocks noChangeArrowheads="1"/>
            </p:cNvSpPr>
            <p:nvPr/>
          </p:nvSpPr>
          <p:spPr bwMode="auto">
            <a:xfrm>
              <a:off x="10532072" y="7140420"/>
              <a:ext cx="151220" cy="270592"/>
            </a:xfrm>
            <a:custGeom>
              <a:avLst/>
              <a:gdLst>
                <a:gd name="G0" fmla="+- 32 0 0"/>
                <a:gd name="G1" fmla="+- 32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1 256 1"/>
                <a:gd name="T1" fmla="*/ 0 256 1"/>
                <a:gd name="G26" fmla="+- 0 T0 T1"/>
                <a:gd name="G27" fmla="cos G25 G26"/>
                <a:gd name="G28" fmla="+- 151 0 0"/>
                <a:gd name="G29" fmla="+- 145 0 0"/>
                <a:gd name="G30" fmla="+- 145 0 0"/>
                <a:gd name="G31" fmla="+- 140 0 0"/>
                <a:gd name="G32" fmla="+- 135 0 0"/>
                <a:gd name="G33" fmla="+- 135 0 0"/>
                <a:gd name="G34" fmla="+- 130 0 0"/>
                <a:gd name="G35" fmla="*/ 1 0 0"/>
                <a:gd name="T2" fmla="*/ 130 256 1"/>
                <a:gd name="T3" fmla="*/ 0 256 1"/>
                <a:gd name="G36" fmla="+- 0 T2 T3"/>
                <a:gd name="G37" fmla="cos G35 G36"/>
                <a:gd name="G38" fmla="*/ 1 0 0"/>
                <a:gd name="T4" fmla="*/ 130 256 1"/>
                <a:gd name="T5" fmla="*/ 0 256 1"/>
                <a:gd name="G39" fmla="+- 0 T4 T5"/>
                <a:gd name="G40" fmla="cos G38 G39"/>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6" fmla="*/ 37 256 1"/>
                <a:gd name="T7" fmla="*/ 0 256 1"/>
                <a:gd name="G66" fmla="+- 0 T6 T7"/>
                <a:gd name="G67" fmla="cos G65 G66"/>
                <a:gd name="G68" fmla="+- 32 0 0"/>
                <a:gd name="T8" fmla="*/ 1 w 94"/>
                <a:gd name="T9" fmla="*/ 7 h 157"/>
                <a:gd name="T10" fmla="*/ 1 w 94"/>
                <a:gd name="T11" fmla="*/ 7 h 157"/>
                <a:gd name="T12" fmla="*/ 3 w 94"/>
                <a:gd name="T13" fmla="*/ 4 h 157"/>
                <a:gd name="T14" fmla="*/ 10 w 94"/>
                <a:gd name="T15" fmla="*/ 0 h 157"/>
                <a:gd name="T16" fmla="*/ 18 w 94"/>
                <a:gd name="T17" fmla="*/ 7 h 157"/>
                <a:gd name="T18" fmla="*/ 17 w 94"/>
                <a:gd name="T19" fmla="*/ 12 h 157"/>
                <a:gd name="T20" fmla="*/ 12 w 94"/>
                <a:gd name="T21" fmla="*/ 14 h 157"/>
                <a:gd name="T22" fmla="*/ 12 w 94"/>
                <a:gd name="T23" fmla="*/ 14 h 157"/>
                <a:gd name="T24" fmla="*/ 20 w 94"/>
                <a:gd name="T25" fmla="*/ 22 h 157"/>
                <a:gd name="T26" fmla="*/ 7 w 94"/>
                <a:gd name="T27" fmla="*/ 35 h 157"/>
                <a:gd name="T28" fmla="*/ 1 w 94"/>
                <a:gd name="T29" fmla="*/ 34 h 157"/>
                <a:gd name="T30" fmla="*/ 0 w 94"/>
                <a:gd name="T31" fmla="*/ 31 h 157"/>
                <a:gd name="T32" fmla="*/ 1 w 94"/>
                <a:gd name="T33" fmla="*/ 29 h 157"/>
                <a:gd name="T34" fmla="*/ 3 w 94"/>
                <a:gd name="T35" fmla="*/ 29 h 157"/>
                <a:gd name="T36" fmla="*/ 9 w 94"/>
                <a:gd name="T37" fmla="*/ 32 h 157"/>
                <a:gd name="T38" fmla="*/ 15 w 94"/>
                <a:gd name="T39" fmla="*/ 25 h 157"/>
                <a:gd name="T40" fmla="*/ 9 w 94"/>
                <a:gd name="T41" fmla="*/ 17 h 157"/>
                <a:gd name="T42" fmla="*/ 6 w 94"/>
                <a:gd name="T43" fmla="*/ 17 h 157"/>
                <a:gd name="T44" fmla="*/ 6 w 94"/>
                <a:gd name="T45" fmla="*/ 16 h 157"/>
                <a:gd name="T46" fmla="*/ 13 w 94"/>
                <a:gd name="T47" fmla="*/ 8 h 157"/>
                <a:gd name="T48" fmla="*/ 9 w 94"/>
                <a:gd name="T49" fmla="*/ 4 h 157"/>
                <a:gd name="T50" fmla="*/ 2 w 94"/>
                <a:gd name="T51" fmla="*/ 8 h 157"/>
                <a:gd name="T52" fmla="*/ 1 w 94"/>
                <a:gd name="T53" fmla="*/ 7 h 157"/>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157">
                  <a:moveTo>
                    <a:pt x="5" y="32"/>
                  </a:moveTo>
                  <a:lnTo>
                    <a:pt x="5" y="32"/>
                  </a:lnTo>
                  <a:cubicBezTo>
                    <a:pt x="16" y="16"/>
                    <a:pt x="16" y="16"/>
                    <a:pt x="16" y="16"/>
                  </a:cubicBezTo>
                  <a:cubicBezTo>
                    <a:pt x="26" y="5"/>
                    <a:pt x="36" y="0"/>
                    <a:pt x="46" y="0"/>
                  </a:cubicBezTo>
                  <a:cubicBezTo>
                    <a:pt x="67" y="0"/>
                    <a:pt x="83" y="16"/>
                    <a:pt x="83" y="32"/>
                  </a:cubicBezTo>
                  <a:cubicBezTo>
                    <a:pt x="83" y="42"/>
                    <a:pt x="83" y="47"/>
                    <a:pt x="78" y="52"/>
                  </a:cubicBezTo>
                  <a:cubicBezTo>
                    <a:pt x="72" y="52"/>
                    <a:pt x="67" y="57"/>
                    <a:pt x="57" y="62"/>
                  </a:cubicBezTo>
                  <a:cubicBezTo>
                    <a:pt x="83" y="68"/>
                    <a:pt x="93" y="83"/>
                    <a:pt x="93" y="99"/>
                  </a:cubicBezTo>
                  <a:cubicBezTo>
                    <a:pt x="93" y="140"/>
                    <a:pt x="46" y="156"/>
                    <a:pt x="31" y="156"/>
                  </a:cubicBezTo>
                  <a:cubicBezTo>
                    <a:pt x="21" y="156"/>
                    <a:pt x="10" y="151"/>
                    <a:pt x="5" y="151"/>
                  </a:cubicBezTo>
                  <a:cubicBezTo>
                    <a:pt x="0" y="145"/>
                    <a:pt x="0" y="145"/>
                    <a:pt x="0" y="140"/>
                  </a:cubicBezTo>
                  <a:cubicBezTo>
                    <a:pt x="0" y="135"/>
                    <a:pt x="5" y="135"/>
                    <a:pt x="5" y="130"/>
                  </a:cubicBezTo>
                  <a:cubicBezTo>
                    <a:pt x="10" y="130"/>
                    <a:pt x="10" y="130"/>
                    <a:pt x="16" y="130"/>
                  </a:cubicBezTo>
                  <a:cubicBezTo>
                    <a:pt x="21" y="140"/>
                    <a:pt x="31" y="145"/>
                    <a:pt x="41" y="145"/>
                  </a:cubicBezTo>
                  <a:cubicBezTo>
                    <a:pt x="62" y="145"/>
                    <a:pt x="72" y="130"/>
                    <a:pt x="72" y="110"/>
                  </a:cubicBezTo>
                  <a:cubicBezTo>
                    <a:pt x="72" y="83"/>
                    <a:pt x="57" y="78"/>
                    <a:pt x="41" y="78"/>
                  </a:cubicBezTo>
                  <a:cubicBezTo>
                    <a:pt x="36" y="78"/>
                    <a:pt x="31" y="78"/>
                    <a:pt x="26" y="78"/>
                  </a:cubicBezTo>
                  <a:cubicBezTo>
                    <a:pt x="26" y="73"/>
                    <a:pt x="26" y="73"/>
                    <a:pt x="26" y="73"/>
                  </a:cubicBezTo>
                  <a:cubicBezTo>
                    <a:pt x="46" y="68"/>
                    <a:pt x="62" y="57"/>
                    <a:pt x="62" y="37"/>
                  </a:cubicBezTo>
                  <a:cubicBezTo>
                    <a:pt x="62" y="21"/>
                    <a:pt x="51" y="16"/>
                    <a:pt x="41" y="16"/>
                  </a:cubicBezTo>
                  <a:cubicBezTo>
                    <a:pt x="26" y="16"/>
                    <a:pt x="16" y="27"/>
                    <a:pt x="10" y="37"/>
                  </a:cubicBezTo>
                  <a:lnTo>
                    <a:pt x="5" y="32"/>
                  </a:lnTo>
                </a:path>
              </a:pathLst>
            </a:custGeom>
            <a:solidFill>
              <a:schemeClr val="tx2"/>
            </a:solidFill>
            <a:ln>
              <a:noFill/>
            </a:ln>
            <a:effectLst/>
            <a:extLst/>
          </p:spPr>
          <p:txBody>
            <a:bodyPr wrap="none" anchor="ctr"/>
            <a:lstStyle/>
            <a:p>
              <a:endParaRPr lang="en-US" dirty="0">
                <a:latin typeface="Calibri Light"/>
              </a:endParaRPr>
            </a:p>
          </p:txBody>
        </p:sp>
        <p:sp>
          <p:nvSpPr>
            <p:cNvPr id="318" name="Freeform 529"/>
            <p:cNvSpPr>
              <a:spLocks noChangeArrowheads="1"/>
            </p:cNvSpPr>
            <p:nvPr/>
          </p:nvSpPr>
          <p:spPr bwMode="auto">
            <a:xfrm>
              <a:off x="11351847" y="7140420"/>
              <a:ext cx="183056"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0 0 0"/>
                <a:gd name="G24" fmla="+- 110 0 0"/>
                <a:gd name="G25" fmla="+- 110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10"/>
                <a:gd name="T1" fmla="*/ 25 h 157"/>
                <a:gd name="T2" fmla="*/ 18 w 110"/>
                <a:gd name="T3" fmla="*/ 25 h 157"/>
                <a:gd name="T4" fmla="*/ 18 w 110"/>
                <a:gd name="T5" fmla="*/ 29 h 157"/>
                <a:gd name="T6" fmla="*/ 23 w 110"/>
                <a:gd name="T7" fmla="*/ 32 h 157"/>
                <a:gd name="T8" fmla="*/ 23 w 110"/>
                <a:gd name="T9" fmla="*/ 35 h 157"/>
                <a:gd name="T10" fmla="*/ 9 w 110"/>
                <a:gd name="T11" fmla="*/ 35 h 157"/>
                <a:gd name="T12" fmla="*/ 9 w 110"/>
                <a:gd name="T13" fmla="*/ 32 h 157"/>
                <a:gd name="T14" fmla="*/ 14 w 110"/>
                <a:gd name="T15" fmla="*/ 29 h 157"/>
                <a:gd name="T16" fmla="*/ 14 w 110"/>
                <a:gd name="T17" fmla="*/ 25 h 157"/>
                <a:gd name="T18" fmla="*/ 0 w 110"/>
                <a:gd name="T19" fmla="*/ 25 h 157"/>
                <a:gd name="T20" fmla="*/ 0 w 110"/>
                <a:gd name="T21" fmla="*/ 23 h 157"/>
                <a:gd name="T22" fmla="*/ 16 w 110"/>
                <a:gd name="T23" fmla="*/ 0 h 157"/>
                <a:gd name="T24" fmla="*/ 18 w 110"/>
                <a:gd name="T25" fmla="*/ 0 h 157"/>
                <a:gd name="T26" fmla="*/ 18 w 110"/>
                <a:gd name="T27" fmla="*/ 22 h 157"/>
                <a:gd name="T28" fmla="*/ 24 w 110"/>
                <a:gd name="T29" fmla="*/ 22 h 157"/>
                <a:gd name="T30" fmla="*/ 24 w 110"/>
                <a:gd name="T31" fmla="*/ 25 h 157"/>
                <a:gd name="T32" fmla="*/ 18 w 110"/>
                <a:gd name="T33" fmla="*/ 25 h 157"/>
                <a:gd name="T34" fmla="*/ 14 w 110"/>
                <a:gd name="T35" fmla="*/ 6 h 157"/>
                <a:gd name="T36" fmla="*/ 14 w 110"/>
                <a:gd name="T37" fmla="*/ 6 h 157"/>
                <a:gd name="T38" fmla="*/ 14 w 110"/>
                <a:gd name="T39" fmla="*/ 6 h 157"/>
                <a:gd name="T40" fmla="*/ 3 w 110"/>
                <a:gd name="T41" fmla="*/ 22 h 157"/>
                <a:gd name="T42" fmla="*/ 14 w 110"/>
                <a:gd name="T43" fmla="*/ 22 h 157"/>
                <a:gd name="T44" fmla="*/ 14 w 110"/>
                <a:gd name="T45"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7">
                  <a:moveTo>
                    <a:pt x="82" y="110"/>
                  </a:moveTo>
                  <a:lnTo>
                    <a:pt x="82" y="110"/>
                  </a:lnTo>
                  <a:cubicBezTo>
                    <a:pt x="82" y="130"/>
                    <a:pt x="82" y="130"/>
                    <a:pt x="82" y="130"/>
                  </a:cubicBezTo>
                  <a:cubicBezTo>
                    <a:pt x="82" y="145"/>
                    <a:pt x="82" y="145"/>
                    <a:pt x="104" y="145"/>
                  </a:cubicBezTo>
                  <a:cubicBezTo>
                    <a:pt x="104" y="156"/>
                    <a:pt x="104" y="156"/>
                    <a:pt x="104" y="156"/>
                  </a:cubicBezTo>
                  <a:cubicBezTo>
                    <a:pt x="41" y="156"/>
                    <a:pt x="41" y="156"/>
                    <a:pt x="41" y="156"/>
                  </a:cubicBezTo>
                  <a:cubicBezTo>
                    <a:pt x="41" y="145"/>
                    <a:pt x="41" y="145"/>
                    <a:pt x="41" y="145"/>
                  </a:cubicBezTo>
                  <a:cubicBezTo>
                    <a:pt x="62" y="145"/>
                    <a:pt x="62" y="145"/>
                    <a:pt x="62" y="130"/>
                  </a:cubicBezTo>
                  <a:cubicBezTo>
                    <a:pt x="62" y="110"/>
                    <a:pt x="62" y="110"/>
                    <a:pt x="62" y="110"/>
                  </a:cubicBezTo>
                  <a:cubicBezTo>
                    <a:pt x="0" y="110"/>
                    <a:pt x="0" y="110"/>
                    <a:pt x="0" y="110"/>
                  </a:cubicBezTo>
                  <a:cubicBezTo>
                    <a:pt x="0" y="104"/>
                    <a:pt x="0" y="104"/>
                    <a:pt x="0" y="104"/>
                  </a:cubicBezTo>
                  <a:cubicBezTo>
                    <a:pt x="26" y="73"/>
                    <a:pt x="46" y="37"/>
                    <a:pt x="72" y="0"/>
                  </a:cubicBezTo>
                  <a:cubicBezTo>
                    <a:pt x="82" y="0"/>
                    <a:pt x="82" y="0"/>
                    <a:pt x="82" y="0"/>
                  </a:cubicBezTo>
                  <a:cubicBezTo>
                    <a:pt x="82" y="99"/>
                    <a:pt x="82" y="99"/>
                    <a:pt x="82" y="99"/>
                  </a:cubicBezTo>
                  <a:cubicBezTo>
                    <a:pt x="109" y="99"/>
                    <a:pt x="109" y="99"/>
                    <a:pt x="109" y="99"/>
                  </a:cubicBezTo>
                  <a:cubicBezTo>
                    <a:pt x="109" y="110"/>
                    <a:pt x="109" y="110"/>
                    <a:pt x="109" y="110"/>
                  </a:cubicBezTo>
                  <a:lnTo>
                    <a:pt x="82" y="110"/>
                  </a:lnTo>
                  <a:close/>
                  <a:moveTo>
                    <a:pt x="62" y="27"/>
                  </a:moveTo>
                  <a:lnTo>
                    <a:pt x="62" y="27"/>
                  </a:lnTo>
                  <a:cubicBezTo>
                    <a:pt x="46" y="52"/>
                    <a:pt x="31" y="73"/>
                    <a:pt x="16" y="99"/>
                  </a:cubicBezTo>
                  <a:cubicBezTo>
                    <a:pt x="62" y="99"/>
                    <a:pt x="62" y="99"/>
                    <a:pt x="62" y="99"/>
                  </a:cubicBezTo>
                  <a:lnTo>
                    <a:pt x="62" y="27"/>
                  </a:lnTo>
                  <a:close/>
                </a:path>
              </a:pathLst>
            </a:custGeom>
            <a:solidFill>
              <a:schemeClr val="tx2"/>
            </a:solidFill>
            <a:ln>
              <a:noFill/>
            </a:ln>
            <a:effectLst/>
            <a:extLst/>
          </p:spPr>
          <p:txBody>
            <a:bodyPr wrap="none" anchor="ctr"/>
            <a:lstStyle/>
            <a:p>
              <a:endParaRPr lang="en-US" dirty="0">
                <a:latin typeface="Calibri Light"/>
              </a:endParaRPr>
            </a:p>
          </p:txBody>
        </p:sp>
        <p:sp>
          <p:nvSpPr>
            <p:cNvPr id="325" name="Freeform 530"/>
            <p:cNvSpPr>
              <a:spLocks noChangeArrowheads="1"/>
            </p:cNvSpPr>
            <p:nvPr/>
          </p:nvSpPr>
          <p:spPr bwMode="auto">
            <a:xfrm>
              <a:off x="12187539" y="7148379"/>
              <a:ext cx="143261"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6 0 0"/>
                <a:gd name="G16" fmla="+- 146 0 0"/>
                <a:gd name="G17" fmla="+- 140 0 0"/>
                <a:gd name="G18" fmla="+- 140 0 0"/>
                <a:gd name="G19" fmla="+- 135 0 0"/>
                <a:gd name="G20" fmla="+- 135 0 0"/>
                <a:gd name="G21" fmla="+- 130 0 0"/>
                <a:gd name="G22" fmla="+- 130 0 0"/>
                <a:gd name="G23" fmla="+- 125 0 0"/>
                <a:gd name="G24" fmla="+- 125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73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T0" fmla="*/ 3 w 89"/>
                <a:gd name="T1" fmla="*/ 14 h 152"/>
                <a:gd name="T2" fmla="*/ 3 w 89"/>
                <a:gd name="T3" fmla="*/ 14 h 152"/>
                <a:gd name="T4" fmla="*/ 9 w 89"/>
                <a:gd name="T5" fmla="*/ 11 h 152"/>
                <a:gd name="T6" fmla="*/ 19 w 89"/>
                <a:gd name="T7" fmla="*/ 20 h 152"/>
                <a:gd name="T8" fmla="*/ 14 w 89"/>
                <a:gd name="T9" fmla="*/ 29 h 152"/>
                <a:gd name="T10" fmla="*/ 6 w 89"/>
                <a:gd name="T11" fmla="*/ 33 h 152"/>
                <a:gd name="T12" fmla="*/ 0 w 89"/>
                <a:gd name="T13" fmla="*/ 32 h 152"/>
                <a:gd name="T14" fmla="*/ 0 w 89"/>
                <a:gd name="T15" fmla="*/ 29 h 152"/>
                <a:gd name="T16" fmla="*/ 1 w 89"/>
                <a:gd name="T17" fmla="*/ 28 h 152"/>
                <a:gd name="T18" fmla="*/ 2 w 89"/>
                <a:gd name="T19" fmla="*/ 28 h 152"/>
                <a:gd name="T20" fmla="*/ 9 w 89"/>
                <a:gd name="T21" fmla="*/ 30 h 152"/>
                <a:gd name="T22" fmla="*/ 15 w 89"/>
                <a:gd name="T23" fmla="*/ 23 h 152"/>
                <a:gd name="T24" fmla="*/ 7 w 89"/>
                <a:gd name="T25" fmla="*/ 15 h 152"/>
                <a:gd name="T26" fmla="*/ 1 w 89"/>
                <a:gd name="T27" fmla="*/ 16 h 152"/>
                <a:gd name="T28" fmla="*/ 3 w 89"/>
                <a:gd name="T29" fmla="*/ 0 h 152"/>
                <a:gd name="T30" fmla="*/ 18 w 89"/>
                <a:gd name="T31" fmla="*/ 0 h 152"/>
                <a:gd name="T32" fmla="*/ 19 w 89"/>
                <a:gd name="T33" fmla="*/ 0 h 152"/>
                <a:gd name="T34" fmla="*/ 17 w 89"/>
                <a:gd name="T35" fmla="*/ 3 h 152"/>
                <a:gd name="T36" fmla="*/ 4 w 89"/>
                <a:gd name="T37" fmla="*/ 3 h 152"/>
                <a:gd name="T38" fmla="*/ 3 w 89"/>
                <a:gd name="T39" fmla="*/ 14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52">
                  <a:moveTo>
                    <a:pt x="16" y="63"/>
                  </a:moveTo>
                  <a:lnTo>
                    <a:pt x="16" y="63"/>
                  </a:lnTo>
                  <a:cubicBezTo>
                    <a:pt x="26" y="57"/>
                    <a:pt x="36" y="52"/>
                    <a:pt x="42" y="52"/>
                  </a:cubicBezTo>
                  <a:cubicBezTo>
                    <a:pt x="72" y="52"/>
                    <a:pt x="88" y="73"/>
                    <a:pt x="88" y="94"/>
                  </a:cubicBezTo>
                  <a:cubicBezTo>
                    <a:pt x="88" y="110"/>
                    <a:pt x="83" y="125"/>
                    <a:pt x="67" y="135"/>
                  </a:cubicBezTo>
                  <a:cubicBezTo>
                    <a:pt x="57" y="146"/>
                    <a:pt x="42" y="151"/>
                    <a:pt x="26" y="151"/>
                  </a:cubicBezTo>
                  <a:cubicBezTo>
                    <a:pt x="16" y="151"/>
                    <a:pt x="5" y="146"/>
                    <a:pt x="0" y="146"/>
                  </a:cubicBezTo>
                  <a:cubicBezTo>
                    <a:pt x="0" y="140"/>
                    <a:pt x="0" y="140"/>
                    <a:pt x="0" y="135"/>
                  </a:cubicBezTo>
                  <a:cubicBezTo>
                    <a:pt x="0" y="135"/>
                    <a:pt x="0" y="130"/>
                    <a:pt x="5" y="130"/>
                  </a:cubicBezTo>
                  <a:cubicBezTo>
                    <a:pt x="5" y="125"/>
                    <a:pt x="5" y="125"/>
                    <a:pt x="11" y="130"/>
                  </a:cubicBezTo>
                  <a:cubicBezTo>
                    <a:pt x="16" y="130"/>
                    <a:pt x="26" y="140"/>
                    <a:pt x="42" y="140"/>
                  </a:cubicBezTo>
                  <a:cubicBezTo>
                    <a:pt x="62" y="140"/>
                    <a:pt x="72" y="120"/>
                    <a:pt x="72" y="105"/>
                  </a:cubicBezTo>
                  <a:cubicBezTo>
                    <a:pt x="72" y="83"/>
                    <a:pt x="57" y="68"/>
                    <a:pt x="31" y="68"/>
                  </a:cubicBezTo>
                  <a:cubicBezTo>
                    <a:pt x="21" y="68"/>
                    <a:pt x="11" y="68"/>
                    <a:pt x="5" y="73"/>
                  </a:cubicBezTo>
                  <a:cubicBezTo>
                    <a:pt x="16" y="0"/>
                    <a:pt x="16" y="0"/>
                    <a:pt x="16" y="0"/>
                  </a:cubicBezTo>
                  <a:cubicBezTo>
                    <a:pt x="83" y="0"/>
                    <a:pt x="83" y="0"/>
                    <a:pt x="83" y="0"/>
                  </a:cubicBezTo>
                  <a:cubicBezTo>
                    <a:pt x="88" y="0"/>
                    <a:pt x="88" y="0"/>
                    <a:pt x="88" y="0"/>
                  </a:cubicBezTo>
                  <a:cubicBezTo>
                    <a:pt x="78" y="16"/>
                    <a:pt x="78" y="16"/>
                    <a:pt x="78" y="16"/>
                  </a:cubicBezTo>
                  <a:cubicBezTo>
                    <a:pt x="21" y="16"/>
                    <a:pt x="21" y="16"/>
                    <a:pt x="21" y="16"/>
                  </a:cubicBezTo>
                  <a:lnTo>
                    <a:pt x="16" y="63"/>
                  </a:lnTo>
                </a:path>
              </a:pathLst>
            </a:custGeom>
            <a:solidFill>
              <a:schemeClr val="tx2"/>
            </a:solidFill>
            <a:ln>
              <a:noFill/>
            </a:ln>
            <a:effectLst/>
            <a:extLst/>
          </p:spPr>
          <p:txBody>
            <a:bodyPr wrap="none" anchor="ctr"/>
            <a:lstStyle/>
            <a:p>
              <a:endParaRPr lang="en-US" dirty="0">
                <a:latin typeface="Calibri Light"/>
              </a:endParaRPr>
            </a:p>
          </p:txBody>
        </p:sp>
        <p:sp>
          <p:nvSpPr>
            <p:cNvPr id="326" name="Freeform 531"/>
            <p:cNvSpPr>
              <a:spLocks noChangeArrowheads="1"/>
            </p:cNvSpPr>
            <p:nvPr/>
          </p:nvSpPr>
          <p:spPr bwMode="auto">
            <a:xfrm>
              <a:off x="12999353" y="7140420"/>
              <a:ext cx="159180"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4 h 157"/>
                <a:gd name="T2" fmla="*/ 9 w 99"/>
                <a:gd name="T3" fmla="*/ 14 h 157"/>
                <a:gd name="T4" fmla="*/ 12 w 99"/>
                <a:gd name="T5" fmla="*/ 13 h 157"/>
                <a:gd name="T6" fmla="*/ 21 w 99"/>
                <a:gd name="T7" fmla="*/ 23 h 157"/>
                <a:gd name="T8" fmla="*/ 11 w 99"/>
                <a:gd name="T9" fmla="*/ 35 h 157"/>
                <a:gd name="T10" fmla="*/ 0 w 99"/>
                <a:gd name="T11" fmla="*/ 22 h 157"/>
                <a:gd name="T12" fmla="*/ 13 w 99"/>
                <a:gd name="T13" fmla="*/ 1 h 157"/>
                <a:gd name="T14" fmla="*/ 20 w 99"/>
                <a:gd name="T15" fmla="*/ 0 h 157"/>
                <a:gd name="T16" fmla="*/ 20 w 99"/>
                <a:gd name="T17" fmla="*/ 1 h 157"/>
                <a:gd name="T18" fmla="*/ 14 w 99"/>
                <a:gd name="T19" fmla="*/ 4 h 157"/>
                <a:gd name="T20" fmla="*/ 6 w 99"/>
                <a:gd name="T21" fmla="*/ 16 h 157"/>
                <a:gd name="T22" fmla="*/ 9 w 99"/>
                <a:gd name="T23" fmla="*/ 14 h 157"/>
                <a:gd name="T24" fmla="*/ 6 w 99"/>
                <a:gd name="T25" fmla="*/ 17 h 157"/>
                <a:gd name="T26" fmla="*/ 6 w 99"/>
                <a:gd name="T27" fmla="*/ 17 h 157"/>
                <a:gd name="T28" fmla="*/ 4 w 99"/>
                <a:gd name="T29" fmla="*/ 22 h 157"/>
                <a:gd name="T30" fmla="*/ 12 w 99"/>
                <a:gd name="T31" fmla="*/ 34 h 157"/>
                <a:gd name="T32" fmla="*/ 17 w 99"/>
                <a:gd name="T33" fmla="*/ 26 h 157"/>
                <a:gd name="T34" fmla="*/ 10 w 99"/>
                <a:gd name="T35" fmla="*/ 16 h 157"/>
                <a:gd name="T36" fmla="*/ 6 w 99"/>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42" y="62"/>
                  </a:moveTo>
                  <a:lnTo>
                    <a:pt x="42" y="62"/>
                  </a:lnTo>
                  <a:cubicBezTo>
                    <a:pt x="47" y="62"/>
                    <a:pt x="52" y="57"/>
                    <a:pt x="57" y="57"/>
                  </a:cubicBezTo>
                  <a:cubicBezTo>
                    <a:pt x="83" y="57"/>
                    <a:pt x="98" y="78"/>
                    <a:pt x="98" y="104"/>
                  </a:cubicBezTo>
                  <a:cubicBezTo>
                    <a:pt x="98" y="135"/>
                    <a:pt x="78" y="156"/>
                    <a:pt x="52" y="156"/>
                  </a:cubicBezTo>
                  <a:cubicBezTo>
                    <a:pt x="21" y="156"/>
                    <a:pt x="0" y="135"/>
                    <a:pt x="0" y="99"/>
                  </a:cubicBezTo>
                  <a:cubicBezTo>
                    <a:pt x="0" y="42"/>
                    <a:pt x="36" y="16"/>
                    <a:pt x="62" y="5"/>
                  </a:cubicBezTo>
                  <a:cubicBezTo>
                    <a:pt x="72" y="5"/>
                    <a:pt x="83" y="0"/>
                    <a:pt x="93" y="0"/>
                  </a:cubicBezTo>
                  <a:cubicBezTo>
                    <a:pt x="93" y="5"/>
                    <a:pt x="93" y="5"/>
                    <a:pt x="93" y="5"/>
                  </a:cubicBezTo>
                  <a:cubicBezTo>
                    <a:pt x="88" y="11"/>
                    <a:pt x="78" y="11"/>
                    <a:pt x="67" y="16"/>
                  </a:cubicBezTo>
                  <a:cubicBezTo>
                    <a:pt x="57" y="21"/>
                    <a:pt x="31" y="37"/>
                    <a:pt x="26" y="73"/>
                  </a:cubicBezTo>
                  <a:lnTo>
                    <a:pt x="42" y="62"/>
                  </a:lnTo>
                  <a:close/>
                  <a:moveTo>
                    <a:pt x="26" y="78"/>
                  </a:moveTo>
                  <a:lnTo>
                    <a:pt x="26" y="78"/>
                  </a:lnTo>
                  <a:cubicBezTo>
                    <a:pt x="21" y="83"/>
                    <a:pt x="21" y="88"/>
                    <a:pt x="21" y="99"/>
                  </a:cubicBezTo>
                  <a:cubicBezTo>
                    <a:pt x="21" y="125"/>
                    <a:pt x="36" y="151"/>
                    <a:pt x="57" y="151"/>
                  </a:cubicBezTo>
                  <a:cubicBezTo>
                    <a:pt x="72" y="151"/>
                    <a:pt x="78" y="130"/>
                    <a:pt x="78" y="115"/>
                  </a:cubicBezTo>
                  <a:cubicBezTo>
                    <a:pt x="78" y="94"/>
                    <a:pt x="67" y="73"/>
                    <a:pt x="47" y="73"/>
                  </a:cubicBezTo>
                  <a:cubicBezTo>
                    <a:pt x="36" y="73"/>
                    <a:pt x="31" y="78"/>
                    <a:pt x="26"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27" name="Freeform 532"/>
            <p:cNvSpPr>
              <a:spLocks noChangeArrowheads="1"/>
            </p:cNvSpPr>
            <p:nvPr/>
          </p:nvSpPr>
          <p:spPr bwMode="auto">
            <a:xfrm>
              <a:off x="13835046" y="7148379"/>
              <a:ext cx="159180" cy="254675"/>
            </a:xfrm>
            <a:custGeom>
              <a:avLst/>
              <a:gdLst>
                <a:gd name="G0" fmla="+- 1 0 0"/>
                <a:gd name="G1" fmla="+- 1 0 0"/>
                <a:gd name="G2" fmla="+- 1 0 0"/>
                <a:gd name="G3" fmla="+- 1 0 0"/>
                <a:gd name="G4" fmla="+- 1 0 0"/>
                <a:gd name="G5" fmla="*/ 1 0 0"/>
                <a:gd name="T0" fmla="*/ 151 256 1"/>
                <a:gd name="T1" fmla="*/ 0 256 1"/>
                <a:gd name="G6" fmla="+- 0 T0 T1"/>
                <a:gd name="G7" fmla="cos G5 G6"/>
                <a:gd name="G8" fmla="*/ 1 0 0"/>
                <a:gd name="T2" fmla="*/ 151 256 1"/>
                <a:gd name="T3" fmla="*/ 0 256 1"/>
                <a:gd name="G9" fmla="+- 0 T2 T3"/>
                <a:gd name="G10" fmla="cos G8 G9"/>
                <a:gd name="G11" fmla="*/ 1 0 0"/>
                <a:gd name="T4" fmla="*/ 151 256 1"/>
                <a:gd name="T5" fmla="*/ 0 256 1"/>
                <a:gd name="G12" fmla="+- 0 T4 T5"/>
                <a:gd name="G13" fmla="cos G11 G12"/>
                <a:gd name="G14" fmla="*/ 1 0 0"/>
                <a:gd name="T6" fmla="*/ 151 256 1"/>
                <a:gd name="T7" fmla="*/ 0 256 1"/>
                <a:gd name="G15" fmla="+- 0 T6 T7"/>
                <a:gd name="G16" fmla="cos G14 G15"/>
                <a:gd name="G17" fmla="+- 1 0 0"/>
                <a:gd name="G18" fmla="+- 1 0 0"/>
                <a:gd name="G19" fmla="+- 1 0 0"/>
                <a:gd name="G20" fmla="+- 1 0 0"/>
                <a:gd name="G21" fmla="+- 1 0 0"/>
                <a:gd name="G22" fmla="+- 1 0 0"/>
                <a:gd name="G23" fmla="*/ 1 0 0"/>
                <a:gd name="G24" fmla="*/ 1 0 0"/>
                <a:gd name="T8" fmla="*/ 16 256 1"/>
                <a:gd name="T9" fmla="*/ 0 256 1"/>
                <a:gd name="G25" fmla="+- 0 T8 T9"/>
                <a:gd name="G26" fmla="cos G24 G25"/>
                <a:gd name="G27" fmla="+- 37 0 0"/>
                <a:gd name="G28" fmla="+- 37 0 0"/>
                <a:gd name="G29" fmla="+- 37 0 0"/>
                <a:gd name="G30" fmla="+- 37 0 0"/>
                <a:gd name="G31" fmla="+- 22 0 0"/>
                <a:gd name="G32" fmla="+- 11 0 0"/>
                <a:gd name="G33" fmla="*/ 1 0 0"/>
                <a:gd name="G34" fmla="+- 1 0 0"/>
                <a:gd name="G35" fmla="+- 1 0 0"/>
                <a:gd name="G36" fmla="+- 1 0 0"/>
                <a:gd name="G37" fmla="+- 1 0 0"/>
                <a:gd name="T10" fmla="*/ 21 w 99"/>
                <a:gd name="T11" fmla="*/ 0 h 152"/>
                <a:gd name="T12" fmla="*/ 21 w 99"/>
                <a:gd name="T13" fmla="*/ 0 h 152"/>
                <a:gd name="T14" fmla="*/ 7 w 99"/>
                <a:gd name="T15" fmla="*/ 33 h 152"/>
                <a:gd name="T16" fmla="*/ 2 w 99"/>
                <a:gd name="T17" fmla="*/ 33 h 152"/>
                <a:gd name="T18" fmla="*/ 2 w 99"/>
                <a:gd name="T19" fmla="*/ 33 h 152"/>
                <a:gd name="T20" fmla="*/ 18 w 99"/>
                <a:gd name="T21" fmla="*/ 3 h 152"/>
                <a:gd name="T22" fmla="*/ 7 w 99"/>
                <a:gd name="T23" fmla="*/ 3 h 152"/>
                <a:gd name="T24" fmla="*/ 1 w 99"/>
                <a:gd name="T25" fmla="*/ 8 h 152"/>
                <a:gd name="T26" fmla="*/ 0 w 99"/>
                <a:gd name="T27" fmla="*/ 8 h 152"/>
                <a:gd name="T28" fmla="*/ 1 w 99"/>
                <a:gd name="T29" fmla="*/ 0 h 152"/>
                <a:gd name="T30" fmla="*/ 20 w 99"/>
                <a:gd name="T31" fmla="*/ 0 h 152"/>
                <a:gd name="T32" fmla="*/ 21 w 99"/>
                <a:gd name="T33" fmla="*/ 0 h 152"/>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 h="152">
                  <a:moveTo>
                    <a:pt x="98" y="0"/>
                  </a:moveTo>
                  <a:lnTo>
                    <a:pt x="98" y="0"/>
                  </a:lnTo>
                  <a:cubicBezTo>
                    <a:pt x="73" y="52"/>
                    <a:pt x="52" y="99"/>
                    <a:pt x="32" y="151"/>
                  </a:cubicBezTo>
                  <a:cubicBezTo>
                    <a:pt x="10" y="151"/>
                    <a:pt x="10" y="151"/>
                    <a:pt x="10" y="151"/>
                  </a:cubicBezTo>
                  <a:cubicBezTo>
                    <a:pt x="37" y="110"/>
                    <a:pt x="62" y="57"/>
                    <a:pt x="83" y="16"/>
                  </a:cubicBezTo>
                  <a:cubicBezTo>
                    <a:pt x="32" y="16"/>
                    <a:pt x="32" y="16"/>
                    <a:pt x="32" y="16"/>
                  </a:cubicBezTo>
                  <a:cubicBezTo>
                    <a:pt x="15" y="16"/>
                    <a:pt x="10" y="16"/>
                    <a:pt x="5" y="37"/>
                  </a:cubicBezTo>
                  <a:cubicBezTo>
                    <a:pt x="0" y="37"/>
                    <a:pt x="0" y="37"/>
                    <a:pt x="0" y="37"/>
                  </a:cubicBezTo>
                  <a:cubicBezTo>
                    <a:pt x="0" y="22"/>
                    <a:pt x="0" y="11"/>
                    <a:pt x="5" y="0"/>
                  </a:cubicBezTo>
                  <a:cubicBezTo>
                    <a:pt x="93" y="0"/>
                    <a:pt x="93" y="0"/>
                    <a:pt x="93" y="0"/>
                  </a:cubicBezTo>
                  <a:lnTo>
                    <a:pt x="98" y="0"/>
                  </a:lnTo>
                </a:path>
              </a:pathLst>
            </a:custGeom>
            <a:solidFill>
              <a:schemeClr val="tx2"/>
            </a:solidFill>
            <a:ln>
              <a:noFill/>
            </a:ln>
            <a:effectLst/>
            <a:extLst/>
          </p:spPr>
          <p:txBody>
            <a:bodyPr wrap="none" anchor="ctr"/>
            <a:lstStyle/>
            <a:p>
              <a:endParaRPr lang="en-US" dirty="0">
                <a:latin typeface="Calibri Light"/>
              </a:endParaRPr>
            </a:p>
          </p:txBody>
        </p:sp>
        <p:sp>
          <p:nvSpPr>
            <p:cNvPr id="329" name="Freeform 533"/>
            <p:cNvSpPr>
              <a:spLocks noChangeArrowheads="1"/>
            </p:cNvSpPr>
            <p:nvPr/>
          </p:nvSpPr>
          <p:spPr bwMode="auto">
            <a:xfrm>
              <a:off x="14654819" y="7140420"/>
              <a:ext cx="151220"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5 0 0"/>
                <a:gd name="G17" fmla="+- 104 0 0"/>
                <a:gd name="G18" fmla="+- 99 0 0"/>
                <a:gd name="G19" fmla="*/ 1 0 0"/>
                <a:gd name="T0" fmla="*/ 94 256 1"/>
                <a:gd name="T1" fmla="*/ 0 256 1"/>
                <a:gd name="G20" fmla="+- 0 T0 T1"/>
                <a:gd name="G21" fmla="cos G19 G20"/>
                <a:gd name="G22" fmla="*/ 1 0 0"/>
                <a:gd name="G23" fmla="+- 1 0 0"/>
                <a:gd name="G24" fmla="+- 1 0 0"/>
                <a:gd name="G25" fmla="*/ 1 0 0"/>
                <a:gd name="G26" fmla="+- 57 0 0"/>
                <a:gd name="G27" fmla="+- 42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7"/>
                <a:gd name="T4" fmla="*/ 19 w 94"/>
                <a:gd name="T5" fmla="*/ 8 h 157"/>
                <a:gd name="T6" fmla="*/ 17 w 94"/>
                <a:gd name="T7" fmla="*/ 13 h 157"/>
                <a:gd name="T8" fmla="*/ 13 w 94"/>
                <a:gd name="T9" fmla="*/ 16 h 157"/>
                <a:gd name="T10" fmla="*/ 20 w 94"/>
                <a:gd name="T11" fmla="*/ 26 h 157"/>
                <a:gd name="T12" fmla="*/ 10 w 94"/>
                <a:gd name="T13" fmla="*/ 35 h 157"/>
                <a:gd name="T14" fmla="*/ 0 w 94"/>
                <a:gd name="T15" fmla="*/ 26 h 157"/>
                <a:gd name="T16" fmla="*/ 2 w 94"/>
                <a:gd name="T17" fmla="*/ 21 h 157"/>
                <a:gd name="T18" fmla="*/ 7 w 94"/>
                <a:gd name="T19" fmla="*/ 17 h 157"/>
                <a:gd name="T20" fmla="*/ 1 w 94"/>
                <a:gd name="T21" fmla="*/ 9 h 157"/>
                <a:gd name="T22" fmla="*/ 10 w 94"/>
                <a:gd name="T23" fmla="*/ 0 h 157"/>
                <a:gd name="T24" fmla="*/ 19 w 94"/>
                <a:gd name="T25" fmla="*/ 8 h 157"/>
                <a:gd name="T26" fmla="*/ 16 w 94"/>
                <a:gd name="T27" fmla="*/ 27 h 157"/>
                <a:gd name="T28" fmla="*/ 16 w 94"/>
                <a:gd name="T29" fmla="*/ 27 h 157"/>
                <a:gd name="T30" fmla="*/ 8 w 94"/>
                <a:gd name="T31" fmla="*/ 19 h 157"/>
                <a:gd name="T32" fmla="*/ 3 w 94"/>
                <a:gd name="T33" fmla="*/ 26 h 157"/>
                <a:gd name="T34" fmla="*/ 10 w 94"/>
                <a:gd name="T35" fmla="*/ 34 h 157"/>
                <a:gd name="T36" fmla="*/ 16 w 94"/>
                <a:gd name="T37" fmla="*/ 27 h 157"/>
                <a:gd name="T38" fmla="*/ 4 w 94"/>
                <a:gd name="T39" fmla="*/ 7 h 157"/>
                <a:gd name="T40" fmla="*/ 4 w 94"/>
                <a:gd name="T41" fmla="*/ 7 h 157"/>
                <a:gd name="T42" fmla="*/ 11 w 94"/>
                <a:gd name="T43" fmla="*/ 15 h 157"/>
                <a:gd name="T44" fmla="*/ 14 w 94"/>
                <a:gd name="T45" fmla="*/ 8 h 157"/>
                <a:gd name="T46" fmla="*/ 10 w 94"/>
                <a:gd name="T47" fmla="*/ 2 h 157"/>
                <a:gd name="T48" fmla="*/ 4 w 94"/>
                <a:gd name="T49" fmla="*/ 7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7">
                  <a:moveTo>
                    <a:pt x="88" y="37"/>
                  </a:moveTo>
                  <a:lnTo>
                    <a:pt x="88" y="37"/>
                  </a:lnTo>
                  <a:cubicBezTo>
                    <a:pt x="88" y="42"/>
                    <a:pt x="83" y="52"/>
                    <a:pt x="78" y="57"/>
                  </a:cubicBezTo>
                  <a:cubicBezTo>
                    <a:pt x="78" y="57"/>
                    <a:pt x="73" y="62"/>
                    <a:pt x="63" y="73"/>
                  </a:cubicBezTo>
                  <a:cubicBezTo>
                    <a:pt x="78" y="83"/>
                    <a:pt x="93" y="94"/>
                    <a:pt x="93" y="115"/>
                  </a:cubicBezTo>
                  <a:cubicBezTo>
                    <a:pt x="93" y="140"/>
                    <a:pt x="68" y="156"/>
                    <a:pt x="47" y="156"/>
                  </a:cubicBezTo>
                  <a:cubicBezTo>
                    <a:pt x="21" y="156"/>
                    <a:pt x="0" y="140"/>
                    <a:pt x="0" y="115"/>
                  </a:cubicBezTo>
                  <a:cubicBezTo>
                    <a:pt x="0" y="104"/>
                    <a:pt x="5" y="99"/>
                    <a:pt x="10" y="94"/>
                  </a:cubicBezTo>
                  <a:cubicBezTo>
                    <a:pt x="16" y="88"/>
                    <a:pt x="21" y="83"/>
                    <a:pt x="32" y="78"/>
                  </a:cubicBezTo>
                  <a:cubicBezTo>
                    <a:pt x="16" y="68"/>
                    <a:pt x="5" y="57"/>
                    <a:pt x="5" y="42"/>
                  </a:cubicBezTo>
                  <a:cubicBezTo>
                    <a:pt x="5" y="21"/>
                    <a:pt x="21" y="0"/>
                    <a:pt x="47" y="0"/>
                  </a:cubicBezTo>
                  <a:cubicBezTo>
                    <a:pt x="73" y="0"/>
                    <a:pt x="88" y="16"/>
                    <a:pt x="88" y="37"/>
                  </a:cubicBezTo>
                  <a:close/>
                  <a:moveTo>
                    <a:pt x="73" y="120"/>
                  </a:moveTo>
                  <a:lnTo>
                    <a:pt x="73" y="120"/>
                  </a:lnTo>
                  <a:cubicBezTo>
                    <a:pt x="73" y="104"/>
                    <a:pt x="57" y="94"/>
                    <a:pt x="37" y="83"/>
                  </a:cubicBezTo>
                  <a:cubicBezTo>
                    <a:pt x="26" y="88"/>
                    <a:pt x="16" y="104"/>
                    <a:pt x="16" y="115"/>
                  </a:cubicBezTo>
                  <a:cubicBezTo>
                    <a:pt x="16" y="135"/>
                    <a:pt x="32" y="151"/>
                    <a:pt x="47" y="151"/>
                  </a:cubicBezTo>
                  <a:cubicBezTo>
                    <a:pt x="63" y="151"/>
                    <a:pt x="73" y="140"/>
                    <a:pt x="73" y="120"/>
                  </a:cubicBezTo>
                  <a:close/>
                  <a:moveTo>
                    <a:pt x="21" y="32"/>
                  </a:moveTo>
                  <a:lnTo>
                    <a:pt x="21" y="32"/>
                  </a:lnTo>
                  <a:cubicBezTo>
                    <a:pt x="21" y="52"/>
                    <a:pt x="37" y="57"/>
                    <a:pt x="52" y="68"/>
                  </a:cubicBezTo>
                  <a:cubicBezTo>
                    <a:pt x="63" y="62"/>
                    <a:pt x="68" y="52"/>
                    <a:pt x="68" y="37"/>
                  </a:cubicBezTo>
                  <a:cubicBezTo>
                    <a:pt x="68" y="16"/>
                    <a:pt x="57" y="11"/>
                    <a:pt x="47" y="11"/>
                  </a:cubicBezTo>
                  <a:cubicBezTo>
                    <a:pt x="32" y="11"/>
                    <a:pt x="21" y="21"/>
                    <a:pt x="21" y="32"/>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0" name="Freeform 534"/>
            <p:cNvSpPr>
              <a:spLocks noChangeArrowheads="1"/>
            </p:cNvSpPr>
            <p:nvPr/>
          </p:nvSpPr>
          <p:spPr bwMode="auto">
            <a:xfrm>
              <a:off x="9712298" y="7872611"/>
              <a:ext cx="159180" cy="262634"/>
            </a:xfrm>
            <a:custGeom>
              <a:avLst/>
              <a:gdLst>
                <a:gd name="G0" fmla="+- 1 0 0"/>
                <a:gd name="G1" fmla="+- 1 0 0"/>
                <a:gd name="G2" fmla="+- 1 0 0"/>
                <a:gd name="G3" fmla="+- 1 0 0"/>
                <a:gd name="G4" fmla="+- 1 0 0"/>
                <a:gd name="G5" fmla="+- 1 0 0"/>
                <a:gd name="G6" fmla="*/ 1 0 0"/>
                <a:gd name="T0" fmla="*/ 155 256 1"/>
                <a:gd name="T1" fmla="*/ 0 256 1"/>
                <a:gd name="G7" fmla="+- 0 T0 T1"/>
                <a:gd name="G8" fmla="cos G6 G7"/>
                <a:gd name="G9" fmla="+- 155 0 0"/>
                <a:gd name="G10" fmla="+- 150 0 0"/>
                <a:gd name="G11" fmla="+- 150 0 0"/>
                <a:gd name="G12" fmla="+- 150 0 0"/>
                <a:gd name="G13" fmla="+- 1 0 0"/>
                <a:gd name="G14" fmla="+- 1 0 0"/>
                <a:gd name="G15" fmla="+- 1 0 0"/>
                <a:gd name="G16" fmla="+- 1 0 0"/>
                <a:gd name="G17" fmla="+- 1 0 0"/>
                <a:gd name="G18" fmla="+- 1 0 0"/>
                <a:gd name="G19" fmla="+- 1 0 0"/>
                <a:gd name="G20" fmla="+- 1 0 0"/>
                <a:gd name="G21" fmla="+- 1 0 0"/>
                <a:gd name="G22" fmla="*/ 1 0 0"/>
                <a:gd name="G23" fmla="+- 78 0 0"/>
                <a:gd name="G24" fmla="+- 51 0 0"/>
                <a:gd name="G25" fmla="+- 25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1 w 99"/>
                <a:gd name="T3" fmla="*/ 12 h 156"/>
                <a:gd name="T4" fmla="*/ 21 w 99"/>
                <a:gd name="T5" fmla="*/ 12 h 156"/>
                <a:gd name="T6" fmla="*/ 9 w 99"/>
                <a:gd name="T7" fmla="*/ 33 h 156"/>
                <a:gd name="T8" fmla="*/ 1 w 99"/>
                <a:gd name="T9" fmla="*/ 34 h 156"/>
                <a:gd name="T10" fmla="*/ 1 w 99"/>
                <a:gd name="T11" fmla="*/ 33 h 156"/>
                <a:gd name="T12" fmla="*/ 15 w 99"/>
                <a:gd name="T13" fmla="*/ 18 h 156"/>
                <a:gd name="T14" fmla="*/ 12 w 99"/>
                <a:gd name="T15" fmla="*/ 19 h 156"/>
                <a:gd name="T16" fmla="*/ 9 w 99"/>
                <a:gd name="T17" fmla="*/ 20 h 156"/>
                <a:gd name="T18" fmla="*/ 0 w 99"/>
                <a:gd name="T19" fmla="*/ 11 h 156"/>
                <a:gd name="T20" fmla="*/ 10 w 99"/>
                <a:gd name="T21" fmla="*/ 0 h 156"/>
                <a:gd name="T22" fmla="*/ 21 w 99"/>
                <a:gd name="T23" fmla="*/ 12 h 156"/>
                <a:gd name="T24" fmla="*/ 4 w 99"/>
                <a:gd name="T25" fmla="*/ 9 h 156"/>
                <a:gd name="T26" fmla="*/ 4 w 99"/>
                <a:gd name="T27" fmla="*/ 9 h 156"/>
                <a:gd name="T28" fmla="*/ 11 w 99"/>
                <a:gd name="T29" fmla="*/ 18 h 156"/>
                <a:gd name="T30" fmla="*/ 15 w 99"/>
                <a:gd name="T31" fmla="*/ 16 h 156"/>
                <a:gd name="T32" fmla="*/ 15 w 99"/>
                <a:gd name="T33" fmla="*/ 12 h 156"/>
                <a:gd name="T34" fmla="*/ 10 w 99"/>
                <a:gd name="T35" fmla="*/ 1 h 156"/>
                <a:gd name="T36" fmla="*/ 4 w 99"/>
                <a:gd name="T37" fmla="*/ 9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56"/>
                  </a:moveTo>
                  <a:lnTo>
                    <a:pt x="98" y="56"/>
                  </a:lnTo>
                  <a:cubicBezTo>
                    <a:pt x="98" y="103"/>
                    <a:pt x="72" y="134"/>
                    <a:pt x="41" y="150"/>
                  </a:cubicBezTo>
                  <a:cubicBezTo>
                    <a:pt x="26" y="155"/>
                    <a:pt x="10" y="155"/>
                    <a:pt x="5" y="155"/>
                  </a:cubicBezTo>
                  <a:cubicBezTo>
                    <a:pt x="5" y="150"/>
                    <a:pt x="5" y="150"/>
                    <a:pt x="5" y="150"/>
                  </a:cubicBezTo>
                  <a:cubicBezTo>
                    <a:pt x="41" y="144"/>
                    <a:pt x="67" y="119"/>
                    <a:pt x="72" y="83"/>
                  </a:cubicBezTo>
                  <a:cubicBezTo>
                    <a:pt x="56" y="88"/>
                    <a:pt x="56" y="88"/>
                    <a:pt x="56" y="88"/>
                  </a:cubicBezTo>
                  <a:cubicBezTo>
                    <a:pt x="51" y="93"/>
                    <a:pt x="46" y="93"/>
                    <a:pt x="41" y="93"/>
                  </a:cubicBezTo>
                  <a:cubicBezTo>
                    <a:pt x="15" y="93"/>
                    <a:pt x="0" y="78"/>
                    <a:pt x="0" y="51"/>
                  </a:cubicBezTo>
                  <a:cubicBezTo>
                    <a:pt x="0" y="25"/>
                    <a:pt x="15" y="0"/>
                    <a:pt x="46" y="0"/>
                  </a:cubicBezTo>
                  <a:cubicBezTo>
                    <a:pt x="78" y="0"/>
                    <a:pt x="98" y="25"/>
                    <a:pt x="98" y="56"/>
                  </a:cubicBezTo>
                  <a:close/>
                  <a:moveTo>
                    <a:pt x="21" y="41"/>
                  </a:moveTo>
                  <a:lnTo>
                    <a:pt x="21" y="41"/>
                  </a:lnTo>
                  <a:cubicBezTo>
                    <a:pt x="21" y="62"/>
                    <a:pt x="31" y="83"/>
                    <a:pt x="51" y="83"/>
                  </a:cubicBezTo>
                  <a:cubicBezTo>
                    <a:pt x="62" y="83"/>
                    <a:pt x="67" y="78"/>
                    <a:pt x="72" y="73"/>
                  </a:cubicBezTo>
                  <a:cubicBezTo>
                    <a:pt x="72" y="67"/>
                    <a:pt x="72" y="62"/>
                    <a:pt x="72" y="56"/>
                  </a:cubicBezTo>
                  <a:cubicBezTo>
                    <a:pt x="72" y="36"/>
                    <a:pt x="67" y="5"/>
                    <a:pt x="46" y="5"/>
                  </a:cubicBezTo>
                  <a:cubicBezTo>
                    <a:pt x="26" y="5"/>
                    <a:pt x="21" y="25"/>
                    <a:pt x="21" y="4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1" name="Freeform 535"/>
            <p:cNvSpPr>
              <a:spLocks noChangeArrowheads="1"/>
            </p:cNvSpPr>
            <p:nvPr/>
          </p:nvSpPr>
          <p:spPr bwMode="auto">
            <a:xfrm>
              <a:off x="10460442" y="7872611"/>
              <a:ext cx="111425"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9"/>
                <a:gd name="T3" fmla="*/ 33 h 151"/>
                <a:gd name="T4" fmla="*/ 0 w 69"/>
                <a:gd name="T5" fmla="*/ 33 h 151"/>
                <a:gd name="T6" fmla="*/ 0 w 69"/>
                <a:gd name="T7" fmla="*/ 31 h 151"/>
                <a:gd name="T8" fmla="*/ 6 w 69"/>
                <a:gd name="T9" fmla="*/ 27 h 151"/>
                <a:gd name="T10" fmla="*/ 6 w 69"/>
                <a:gd name="T11" fmla="*/ 7 h 151"/>
                <a:gd name="T12" fmla="*/ 2 w 69"/>
                <a:gd name="T13" fmla="*/ 3 h 151"/>
                <a:gd name="T14" fmla="*/ 0 w 69"/>
                <a:gd name="T15" fmla="*/ 3 h 151"/>
                <a:gd name="T16" fmla="*/ 0 w 69"/>
                <a:gd name="T17" fmla="*/ 2 h 151"/>
                <a:gd name="T18" fmla="*/ 9 w 69"/>
                <a:gd name="T19" fmla="*/ 0 h 151"/>
                <a:gd name="T20" fmla="*/ 9 w 69"/>
                <a:gd name="T21" fmla="*/ 27 h 151"/>
                <a:gd name="T22" fmla="*/ 15 w 69"/>
                <a:gd name="T23" fmla="*/ 31 h 151"/>
                <a:gd name="T24" fmla="*/ 15 w 69"/>
                <a:gd name="T25" fmla="*/ 33 h 151"/>
                <a:gd name="T26" fmla="*/ 0 w 69"/>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1">
                  <a:moveTo>
                    <a:pt x="0" y="150"/>
                  </a:moveTo>
                  <a:lnTo>
                    <a:pt x="0" y="150"/>
                  </a:lnTo>
                  <a:cubicBezTo>
                    <a:pt x="0" y="144"/>
                    <a:pt x="0" y="144"/>
                    <a:pt x="0" y="144"/>
                  </a:cubicBezTo>
                  <a:cubicBezTo>
                    <a:pt x="21" y="144"/>
                    <a:pt x="26" y="139"/>
                    <a:pt x="26" y="124"/>
                  </a:cubicBezTo>
                  <a:cubicBezTo>
                    <a:pt x="26" y="31"/>
                    <a:pt x="26" y="31"/>
                    <a:pt x="26" y="31"/>
                  </a:cubicBezTo>
                  <a:cubicBezTo>
                    <a:pt x="26" y="20"/>
                    <a:pt x="21" y="15"/>
                    <a:pt x="10" y="15"/>
                  </a:cubicBezTo>
                  <a:cubicBezTo>
                    <a:pt x="0" y="15"/>
                    <a:pt x="0" y="15"/>
                    <a:pt x="0" y="15"/>
                  </a:cubicBezTo>
                  <a:cubicBezTo>
                    <a:pt x="0" y="10"/>
                    <a:pt x="0" y="10"/>
                    <a:pt x="0" y="10"/>
                  </a:cubicBezTo>
                  <a:cubicBezTo>
                    <a:pt x="16" y="10"/>
                    <a:pt x="31" y="5"/>
                    <a:pt x="42" y="0"/>
                  </a:cubicBezTo>
                  <a:cubicBezTo>
                    <a:pt x="42" y="124"/>
                    <a:pt x="42" y="124"/>
                    <a:pt x="42" y="124"/>
                  </a:cubicBezTo>
                  <a:cubicBezTo>
                    <a:pt x="42" y="139"/>
                    <a:pt x="47" y="144"/>
                    <a:pt x="68" y="144"/>
                  </a:cubicBezTo>
                  <a:cubicBezTo>
                    <a:pt x="68" y="150"/>
                    <a:pt x="68" y="150"/>
                    <a:pt x="68"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32" name="Freeform 536"/>
            <p:cNvSpPr>
              <a:spLocks noChangeArrowheads="1"/>
            </p:cNvSpPr>
            <p:nvPr/>
          </p:nvSpPr>
          <p:spPr bwMode="auto">
            <a:xfrm>
              <a:off x="10635539" y="7872611"/>
              <a:ext cx="159180" cy="262634"/>
            </a:xfrm>
            <a:custGeom>
              <a:avLst/>
              <a:gdLst>
                <a:gd name="G0" fmla="+- 1 0 0"/>
                <a:gd name="G1" fmla="+- 1 0 0"/>
                <a:gd name="G2" fmla="+- 1 0 0"/>
                <a:gd name="G3" fmla="+- 1 0 0"/>
                <a:gd name="G4" fmla="+- 1 0 0"/>
                <a:gd name="G5" fmla="*/ 1 0 0"/>
                <a:gd name="G6" fmla="+- 114 0 0"/>
                <a:gd name="G7" fmla="+- 78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1 w 99"/>
                <a:gd name="T1" fmla="*/ 17 h 156"/>
                <a:gd name="T2" fmla="*/ 21 w 99"/>
                <a:gd name="T3" fmla="*/ 17 h 156"/>
                <a:gd name="T4" fmla="*/ 11 w 99"/>
                <a:gd name="T5" fmla="*/ 34 h 156"/>
                <a:gd name="T6" fmla="*/ 0 w 99"/>
                <a:gd name="T7" fmla="*/ 17 h 156"/>
                <a:gd name="T8" fmla="*/ 11 w 99"/>
                <a:gd name="T9" fmla="*/ 0 h 156"/>
                <a:gd name="T10" fmla="*/ 21 w 99"/>
                <a:gd name="T11" fmla="*/ 17 h 156"/>
                <a:gd name="T12" fmla="*/ 4 w 99"/>
                <a:gd name="T13" fmla="*/ 17 h 156"/>
                <a:gd name="T14" fmla="*/ 4 w 99"/>
                <a:gd name="T15" fmla="*/ 17 h 156"/>
                <a:gd name="T16" fmla="*/ 11 w 99"/>
                <a:gd name="T17" fmla="*/ 31 h 156"/>
                <a:gd name="T18" fmla="*/ 16 w 99"/>
                <a:gd name="T19" fmla="*/ 17 h 156"/>
                <a:gd name="T20" fmla="*/ 10 w 99"/>
                <a:gd name="T21" fmla="*/ 1 h 156"/>
                <a:gd name="T22" fmla="*/ 4 w 99"/>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56">
                  <a:moveTo>
                    <a:pt x="98" y="78"/>
                  </a:moveTo>
                  <a:lnTo>
                    <a:pt x="98" y="78"/>
                  </a:lnTo>
                  <a:cubicBezTo>
                    <a:pt x="98" y="114"/>
                    <a:pt x="88" y="155"/>
                    <a:pt x="52" y="155"/>
                  </a:cubicBezTo>
                  <a:cubicBezTo>
                    <a:pt x="15" y="155"/>
                    <a:pt x="0" y="114"/>
                    <a:pt x="0" y="78"/>
                  </a:cubicBezTo>
                  <a:cubicBezTo>
                    <a:pt x="0" y="41"/>
                    <a:pt x="15" y="0"/>
                    <a:pt x="52" y="0"/>
                  </a:cubicBezTo>
                  <a:cubicBezTo>
                    <a:pt x="88" y="0"/>
                    <a:pt x="98" y="41"/>
                    <a:pt x="98" y="78"/>
                  </a:cubicBezTo>
                  <a:close/>
                  <a:moveTo>
                    <a:pt x="21" y="78"/>
                  </a:moveTo>
                  <a:lnTo>
                    <a:pt x="21" y="78"/>
                  </a:lnTo>
                  <a:cubicBezTo>
                    <a:pt x="21" y="108"/>
                    <a:pt x="26" y="144"/>
                    <a:pt x="52" y="144"/>
                  </a:cubicBezTo>
                  <a:cubicBezTo>
                    <a:pt x="72" y="144"/>
                    <a:pt x="77" y="108"/>
                    <a:pt x="77" y="78"/>
                  </a:cubicBezTo>
                  <a:cubicBezTo>
                    <a:pt x="77" y="41"/>
                    <a:pt x="72" y="5"/>
                    <a:pt x="47" y="5"/>
                  </a:cubicBezTo>
                  <a:cubicBezTo>
                    <a:pt x="26" y="5"/>
                    <a:pt x="21" y="41"/>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33" name="Freeform 537"/>
            <p:cNvSpPr>
              <a:spLocks noChangeArrowheads="1"/>
            </p:cNvSpPr>
            <p:nvPr/>
          </p:nvSpPr>
          <p:spPr bwMode="auto">
            <a:xfrm>
              <a:off x="11280216" y="7872611"/>
              <a:ext cx="111425"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1 h 151"/>
                <a:gd name="T6" fmla="*/ 6 w 69"/>
                <a:gd name="T7" fmla="*/ 27 h 151"/>
                <a:gd name="T8" fmla="*/ 6 w 69"/>
                <a:gd name="T9" fmla="*/ 7 h 151"/>
                <a:gd name="T10" fmla="*/ 2 w 69"/>
                <a:gd name="T11" fmla="*/ 3 h 151"/>
                <a:gd name="T12" fmla="*/ 0 w 69"/>
                <a:gd name="T13" fmla="*/ 3 h 151"/>
                <a:gd name="T14" fmla="*/ 0 w 69"/>
                <a:gd name="T15" fmla="*/ 2 h 151"/>
                <a:gd name="T16" fmla="*/ 9 w 69"/>
                <a:gd name="T17" fmla="*/ 0 h 151"/>
                <a:gd name="T18" fmla="*/ 9 w 69"/>
                <a:gd name="T19" fmla="*/ 27 h 151"/>
                <a:gd name="T20" fmla="*/ 15 w 69"/>
                <a:gd name="T21" fmla="*/ 31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4"/>
                    <a:pt x="0" y="144"/>
                    <a:pt x="0" y="144"/>
                  </a:cubicBezTo>
                  <a:cubicBezTo>
                    <a:pt x="21" y="144"/>
                    <a:pt x="26" y="139"/>
                    <a:pt x="26" y="124"/>
                  </a:cubicBezTo>
                  <a:cubicBezTo>
                    <a:pt x="26" y="31"/>
                    <a:pt x="26" y="31"/>
                    <a:pt x="26" y="31"/>
                  </a:cubicBezTo>
                  <a:cubicBezTo>
                    <a:pt x="26" y="20"/>
                    <a:pt x="21" y="15"/>
                    <a:pt x="11" y="15"/>
                  </a:cubicBezTo>
                  <a:cubicBezTo>
                    <a:pt x="0" y="15"/>
                    <a:pt x="0" y="15"/>
                    <a:pt x="0" y="15"/>
                  </a:cubicBezTo>
                  <a:cubicBezTo>
                    <a:pt x="0" y="10"/>
                    <a:pt x="0" y="10"/>
                    <a:pt x="0" y="10"/>
                  </a:cubicBezTo>
                  <a:cubicBezTo>
                    <a:pt x="16" y="10"/>
                    <a:pt x="31" y="5"/>
                    <a:pt x="42" y="0"/>
                  </a:cubicBezTo>
                  <a:cubicBezTo>
                    <a:pt x="42" y="124"/>
                    <a:pt x="42" y="124"/>
                    <a:pt x="42" y="124"/>
                  </a:cubicBezTo>
                  <a:cubicBezTo>
                    <a:pt x="42" y="139"/>
                    <a:pt x="47" y="144"/>
                    <a:pt x="68" y="144"/>
                  </a:cubicBezTo>
                  <a:cubicBezTo>
                    <a:pt x="68" y="150"/>
                    <a:pt x="68" y="150"/>
                    <a:pt x="68"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34" name="Freeform 538"/>
            <p:cNvSpPr>
              <a:spLocks noChangeArrowheads="1"/>
            </p:cNvSpPr>
            <p:nvPr/>
          </p:nvSpPr>
          <p:spPr bwMode="auto">
            <a:xfrm>
              <a:off x="11495108"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4"/>
                <a:gd name="T1" fmla="*/ 33 h 151"/>
                <a:gd name="T2" fmla="*/ 0 w 64"/>
                <a:gd name="T3" fmla="*/ 33 h 151"/>
                <a:gd name="T4" fmla="*/ 0 w 64"/>
                <a:gd name="T5" fmla="*/ 31 h 151"/>
                <a:gd name="T6" fmla="*/ 5 w 64"/>
                <a:gd name="T7" fmla="*/ 27 h 151"/>
                <a:gd name="T8" fmla="*/ 5 w 64"/>
                <a:gd name="T9" fmla="*/ 7 h 151"/>
                <a:gd name="T10" fmla="*/ 2 w 64"/>
                <a:gd name="T11" fmla="*/ 3 h 151"/>
                <a:gd name="T12" fmla="*/ 0 w 64"/>
                <a:gd name="T13" fmla="*/ 3 h 151"/>
                <a:gd name="T14" fmla="*/ 0 w 64"/>
                <a:gd name="T15" fmla="*/ 2 h 151"/>
                <a:gd name="T16" fmla="*/ 9 w 64"/>
                <a:gd name="T17" fmla="*/ 0 h 151"/>
                <a:gd name="T18" fmla="*/ 9 w 64"/>
                <a:gd name="T19" fmla="*/ 27 h 151"/>
                <a:gd name="T20" fmla="*/ 14 w 64"/>
                <a:gd name="T21" fmla="*/ 31 h 151"/>
                <a:gd name="T22" fmla="*/ 14 w 64"/>
                <a:gd name="T23" fmla="*/ 33 h 151"/>
                <a:gd name="T24" fmla="*/ 0 w 64"/>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151">
                  <a:moveTo>
                    <a:pt x="0" y="150"/>
                  </a:moveTo>
                  <a:lnTo>
                    <a:pt x="0" y="150"/>
                  </a:lnTo>
                  <a:cubicBezTo>
                    <a:pt x="0" y="144"/>
                    <a:pt x="0" y="144"/>
                    <a:pt x="0" y="144"/>
                  </a:cubicBezTo>
                  <a:cubicBezTo>
                    <a:pt x="22" y="144"/>
                    <a:pt x="22" y="139"/>
                    <a:pt x="22" y="124"/>
                  </a:cubicBezTo>
                  <a:cubicBezTo>
                    <a:pt x="22" y="31"/>
                    <a:pt x="22" y="31"/>
                    <a:pt x="22" y="31"/>
                  </a:cubicBezTo>
                  <a:cubicBezTo>
                    <a:pt x="22" y="20"/>
                    <a:pt x="22" y="15"/>
                    <a:pt x="11" y="15"/>
                  </a:cubicBezTo>
                  <a:cubicBezTo>
                    <a:pt x="0" y="15"/>
                    <a:pt x="0" y="15"/>
                    <a:pt x="0" y="15"/>
                  </a:cubicBezTo>
                  <a:cubicBezTo>
                    <a:pt x="0" y="10"/>
                    <a:pt x="0" y="10"/>
                    <a:pt x="0" y="10"/>
                  </a:cubicBezTo>
                  <a:cubicBezTo>
                    <a:pt x="16" y="10"/>
                    <a:pt x="27" y="5"/>
                    <a:pt x="42" y="0"/>
                  </a:cubicBezTo>
                  <a:cubicBezTo>
                    <a:pt x="42" y="124"/>
                    <a:pt x="42" y="124"/>
                    <a:pt x="42" y="124"/>
                  </a:cubicBezTo>
                  <a:cubicBezTo>
                    <a:pt x="42" y="139"/>
                    <a:pt x="42" y="144"/>
                    <a:pt x="63" y="144"/>
                  </a:cubicBezTo>
                  <a:cubicBezTo>
                    <a:pt x="63" y="150"/>
                    <a:pt x="63" y="150"/>
                    <a:pt x="63"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35" name="Freeform 539"/>
            <p:cNvSpPr>
              <a:spLocks noChangeArrowheads="1"/>
            </p:cNvSpPr>
            <p:nvPr/>
          </p:nvSpPr>
          <p:spPr bwMode="auto">
            <a:xfrm>
              <a:off x="12107949" y="7872611"/>
              <a:ext cx="111425"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1 h 151"/>
                <a:gd name="T6" fmla="*/ 6 w 69"/>
                <a:gd name="T7" fmla="*/ 27 h 151"/>
                <a:gd name="T8" fmla="*/ 6 w 69"/>
                <a:gd name="T9" fmla="*/ 7 h 151"/>
                <a:gd name="T10" fmla="*/ 2 w 69"/>
                <a:gd name="T11" fmla="*/ 3 h 151"/>
                <a:gd name="T12" fmla="*/ 0 w 69"/>
                <a:gd name="T13" fmla="*/ 3 h 151"/>
                <a:gd name="T14" fmla="*/ 0 w 69"/>
                <a:gd name="T15" fmla="*/ 2 h 151"/>
                <a:gd name="T16" fmla="*/ 10 w 69"/>
                <a:gd name="T17" fmla="*/ 0 h 151"/>
                <a:gd name="T18" fmla="*/ 10 w 69"/>
                <a:gd name="T19" fmla="*/ 27 h 151"/>
                <a:gd name="T20" fmla="*/ 15 w 69"/>
                <a:gd name="T21" fmla="*/ 31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4"/>
                    <a:pt x="0" y="144"/>
                    <a:pt x="0" y="144"/>
                  </a:cubicBezTo>
                  <a:cubicBezTo>
                    <a:pt x="21" y="144"/>
                    <a:pt x="26" y="139"/>
                    <a:pt x="26" y="124"/>
                  </a:cubicBezTo>
                  <a:cubicBezTo>
                    <a:pt x="26" y="31"/>
                    <a:pt x="26" y="31"/>
                    <a:pt x="26" y="31"/>
                  </a:cubicBezTo>
                  <a:cubicBezTo>
                    <a:pt x="26" y="20"/>
                    <a:pt x="26" y="15"/>
                    <a:pt x="11" y="15"/>
                  </a:cubicBezTo>
                  <a:cubicBezTo>
                    <a:pt x="0" y="15"/>
                    <a:pt x="0" y="15"/>
                    <a:pt x="0" y="15"/>
                  </a:cubicBezTo>
                  <a:cubicBezTo>
                    <a:pt x="0" y="10"/>
                    <a:pt x="0" y="10"/>
                    <a:pt x="0" y="10"/>
                  </a:cubicBezTo>
                  <a:cubicBezTo>
                    <a:pt x="16" y="10"/>
                    <a:pt x="31" y="5"/>
                    <a:pt x="47" y="0"/>
                  </a:cubicBezTo>
                  <a:cubicBezTo>
                    <a:pt x="47" y="124"/>
                    <a:pt x="47" y="124"/>
                    <a:pt x="47" y="124"/>
                  </a:cubicBezTo>
                  <a:cubicBezTo>
                    <a:pt x="47" y="139"/>
                    <a:pt x="47" y="144"/>
                    <a:pt x="68" y="144"/>
                  </a:cubicBezTo>
                  <a:cubicBezTo>
                    <a:pt x="68" y="150"/>
                    <a:pt x="68" y="150"/>
                    <a:pt x="68"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36" name="Freeform 540"/>
            <p:cNvSpPr>
              <a:spLocks noChangeArrowheads="1"/>
            </p:cNvSpPr>
            <p:nvPr/>
          </p:nvSpPr>
          <p:spPr bwMode="auto">
            <a:xfrm>
              <a:off x="12283047" y="7872611"/>
              <a:ext cx="159180"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19 w 99"/>
                <a:gd name="T7" fmla="*/ 33 h 151"/>
                <a:gd name="T8" fmla="*/ 0 w 99"/>
                <a:gd name="T9" fmla="*/ 33 h 151"/>
                <a:gd name="T10" fmla="*/ 0 w 99"/>
                <a:gd name="T11" fmla="*/ 31 h 151"/>
                <a:gd name="T12" fmla="*/ 9 w 99"/>
                <a:gd name="T13" fmla="*/ 23 h 151"/>
                <a:gd name="T14" fmla="*/ 14 w 99"/>
                <a:gd name="T15" fmla="*/ 10 h 151"/>
                <a:gd name="T16" fmla="*/ 9 w 99"/>
                <a:gd name="T17" fmla="*/ 3 h 151"/>
                <a:gd name="T18" fmla="*/ 2 w 99"/>
                <a:gd name="T19" fmla="*/ 8 h 151"/>
                <a:gd name="T20" fmla="*/ 0 w 99"/>
                <a:gd name="T21" fmla="*/ 7 h 151"/>
                <a:gd name="T22" fmla="*/ 3 w 99"/>
                <a:gd name="T23" fmla="*/ 3 h 151"/>
                <a:gd name="T24" fmla="*/ 10 w 99"/>
                <a:gd name="T25" fmla="*/ 0 h 151"/>
                <a:gd name="T26" fmla="*/ 19 w 99"/>
                <a:gd name="T27" fmla="*/ 9 h 151"/>
                <a:gd name="T28" fmla="*/ 12 w 99"/>
                <a:gd name="T29" fmla="*/ 21 h 151"/>
                <a:gd name="T30" fmla="*/ 4 w 99"/>
                <a:gd name="T31" fmla="*/ 29 h 151"/>
                <a:gd name="T32" fmla="*/ 14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3" y="129"/>
                    <a:pt x="93" y="139"/>
                    <a:pt x="88" y="150"/>
                  </a:cubicBezTo>
                  <a:cubicBezTo>
                    <a:pt x="0" y="150"/>
                    <a:pt x="0" y="150"/>
                    <a:pt x="0" y="150"/>
                  </a:cubicBezTo>
                  <a:cubicBezTo>
                    <a:pt x="0" y="144"/>
                    <a:pt x="0" y="144"/>
                    <a:pt x="0" y="144"/>
                  </a:cubicBezTo>
                  <a:cubicBezTo>
                    <a:pt x="15" y="134"/>
                    <a:pt x="26" y="119"/>
                    <a:pt x="42" y="103"/>
                  </a:cubicBezTo>
                  <a:cubicBezTo>
                    <a:pt x="52" y="88"/>
                    <a:pt x="67" y="67"/>
                    <a:pt x="67" y="46"/>
                  </a:cubicBezTo>
                  <a:cubicBezTo>
                    <a:pt x="67" y="25"/>
                    <a:pt x="57" y="15"/>
                    <a:pt x="42" y="15"/>
                  </a:cubicBezTo>
                  <a:cubicBezTo>
                    <a:pt x="26" y="15"/>
                    <a:pt x="15" y="25"/>
                    <a:pt x="10" y="36"/>
                  </a:cubicBezTo>
                  <a:cubicBezTo>
                    <a:pt x="0" y="31"/>
                    <a:pt x="0" y="31"/>
                    <a:pt x="0" y="31"/>
                  </a:cubicBezTo>
                  <a:cubicBezTo>
                    <a:pt x="15" y="15"/>
                    <a:pt x="15" y="15"/>
                    <a:pt x="15" y="15"/>
                  </a:cubicBezTo>
                  <a:cubicBezTo>
                    <a:pt x="26" y="5"/>
                    <a:pt x="36" y="0"/>
                    <a:pt x="47" y="0"/>
                  </a:cubicBezTo>
                  <a:cubicBezTo>
                    <a:pt x="73" y="0"/>
                    <a:pt x="88" y="15"/>
                    <a:pt x="88" y="41"/>
                  </a:cubicBezTo>
                  <a:cubicBezTo>
                    <a:pt x="88" y="62"/>
                    <a:pt x="78" y="73"/>
                    <a:pt x="57" y="98"/>
                  </a:cubicBezTo>
                  <a:cubicBezTo>
                    <a:pt x="20" y="134"/>
                    <a:pt x="20" y="134"/>
                    <a:pt x="20" y="134"/>
                  </a:cubicBezTo>
                  <a:cubicBezTo>
                    <a:pt x="67" y="134"/>
                    <a:pt x="67" y="134"/>
                    <a:pt x="67" y="134"/>
                  </a:cubicBezTo>
                  <a:cubicBezTo>
                    <a:pt x="83" y="134"/>
                    <a:pt x="83"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337" name="Freeform 541"/>
            <p:cNvSpPr>
              <a:spLocks noChangeArrowheads="1"/>
            </p:cNvSpPr>
            <p:nvPr/>
          </p:nvSpPr>
          <p:spPr bwMode="auto">
            <a:xfrm>
              <a:off x="12927722"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1 h 151"/>
                <a:gd name="T6" fmla="*/ 5 w 68"/>
                <a:gd name="T7" fmla="*/ 27 h 151"/>
                <a:gd name="T8" fmla="*/ 5 w 68"/>
                <a:gd name="T9" fmla="*/ 7 h 151"/>
                <a:gd name="T10" fmla="*/ 3 w 68"/>
                <a:gd name="T11" fmla="*/ 3 h 151"/>
                <a:gd name="T12" fmla="*/ 0 w 68"/>
                <a:gd name="T13" fmla="*/ 3 h 151"/>
                <a:gd name="T14" fmla="*/ 0 w 68"/>
                <a:gd name="T15" fmla="*/ 2 h 151"/>
                <a:gd name="T16" fmla="*/ 9 w 68"/>
                <a:gd name="T17" fmla="*/ 0 h 151"/>
                <a:gd name="T18" fmla="*/ 9 w 68"/>
                <a:gd name="T19" fmla="*/ 27 h 151"/>
                <a:gd name="T20" fmla="*/ 14 w 68"/>
                <a:gd name="T21" fmla="*/ 31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4"/>
                    <a:pt x="0" y="144"/>
                    <a:pt x="0" y="144"/>
                  </a:cubicBezTo>
                  <a:cubicBezTo>
                    <a:pt x="25" y="144"/>
                    <a:pt x="25" y="139"/>
                    <a:pt x="25" y="124"/>
                  </a:cubicBezTo>
                  <a:cubicBezTo>
                    <a:pt x="25" y="31"/>
                    <a:pt x="25" y="31"/>
                    <a:pt x="25" y="31"/>
                  </a:cubicBezTo>
                  <a:cubicBezTo>
                    <a:pt x="25" y="20"/>
                    <a:pt x="25" y="15"/>
                    <a:pt x="15" y="15"/>
                  </a:cubicBezTo>
                  <a:cubicBezTo>
                    <a:pt x="0" y="15"/>
                    <a:pt x="0" y="15"/>
                    <a:pt x="0" y="15"/>
                  </a:cubicBezTo>
                  <a:cubicBezTo>
                    <a:pt x="0" y="10"/>
                    <a:pt x="0" y="10"/>
                    <a:pt x="0" y="10"/>
                  </a:cubicBezTo>
                  <a:cubicBezTo>
                    <a:pt x="15" y="10"/>
                    <a:pt x="30" y="5"/>
                    <a:pt x="46" y="0"/>
                  </a:cubicBezTo>
                  <a:cubicBezTo>
                    <a:pt x="46" y="124"/>
                    <a:pt x="46" y="124"/>
                    <a:pt x="46" y="124"/>
                  </a:cubicBezTo>
                  <a:cubicBezTo>
                    <a:pt x="46" y="139"/>
                    <a:pt x="46" y="144"/>
                    <a:pt x="67" y="144"/>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38" name="Freeform 542"/>
            <p:cNvSpPr>
              <a:spLocks noChangeArrowheads="1"/>
            </p:cNvSpPr>
            <p:nvPr/>
          </p:nvSpPr>
          <p:spPr bwMode="auto">
            <a:xfrm>
              <a:off x="13118738" y="7872611"/>
              <a:ext cx="143261" cy="262634"/>
            </a:xfrm>
            <a:custGeom>
              <a:avLst/>
              <a:gdLst>
                <a:gd name="G0" fmla="+- 25 0 0"/>
                <a:gd name="G1" fmla="+- 25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44 0 0"/>
                <a:gd name="G27" fmla="+- 144 0 0"/>
                <a:gd name="G28" fmla="+- 139 0 0"/>
                <a:gd name="G29" fmla="+- 139 0 0"/>
                <a:gd name="G30" fmla="+- 134 0 0"/>
                <a:gd name="G31" fmla="+- 129 0 0"/>
                <a:gd name="G32" fmla="+- 129 0 0"/>
                <a:gd name="G33" fmla="*/ 1 0 0"/>
                <a:gd name="T0" fmla="*/ 129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1 256 1"/>
                <a:gd name="T3" fmla="*/ 0 256 1"/>
                <a:gd name="G60" fmla="+- 0 T2 T3"/>
                <a:gd name="G61" fmla="cos G59 G60"/>
                <a:gd name="G62" fmla="+- 25 0 0"/>
                <a:gd name="T4" fmla="*/ 1 w 89"/>
                <a:gd name="T5" fmla="*/ 5 h 156"/>
                <a:gd name="T6" fmla="*/ 1 w 89"/>
                <a:gd name="T7" fmla="*/ 5 h 156"/>
                <a:gd name="T8" fmla="*/ 3 w 89"/>
                <a:gd name="T9" fmla="*/ 2 h 156"/>
                <a:gd name="T10" fmla="*/ 10 w 89"/>
                <a:gd name="T11" fmla="*/ 0 h 156"/>
                <a:gd name="T12" fmla="*/ 18 w 89"/>
                <a:gd name="T13" fmla="*/ 7 h 156"/>
                <a:gd name="T14" fmla="*/ 16 w 89"/>
                <a:gd name="T15" fmla="*/ 10 h 156"/>
                <a:gd name="T16" fmla="*/ 12 w 89"/>
                <a:gd name="T17" fmla="*/ 14 h 156"/>
                <a:gd name="T18" fmla="*/ 12 w 89"/>
                <a:gd name="T19" fmla="*/ 14 h 156"/>
                <a:gd name="T20" fmla="*/ 19 w 89"/>
                <a:gd name="T21" fmla="*/ 21 h 156"/>
                <a:gd name="T22" fmla="*/ 6 w 89"/>
                <a:gd name="T23" fmla="*/ 34 h 156"/>
                <a:gd name="T24" fmla="*/ 1 w 89"/>
                <a:gd name="T25" fmla="*/ 31 h 156"/>
                <a:gd name="T26" fmla="*/ 0 w 89"/>
                <a:gd name="T27" fmla="*/ 30 h 156"/>
                <a:gd name="T28" fmla="*/ 1 w 89"/>
                <a:gd name="T29" fmla="*/ 28 h 156"/>
                <a:gd name="T30" fmla="*/ 2 w 89"/>
                <a:gd name="T31" fmla="*/ 28 h 156"/>
                <a:gd name="T32" fmla="*/ 9 w 89"/>
                <a:gd name="T33" fmla="*/ 30 h 156"/>
                <a:gd name="T34" fmla="*/ 15 w 89"/>
                <a:gd name="T35" fmla="*/ 22 h 156"/>
                <a:gd name="T36" fmla="*/ 8 w 89"/>
                <a:gd name="T37" fmla="*/ 16 h 156"/>
                <a:gd name="T38" fmla="*/ 4 w 89"/>
                <a:gd name="T39" fmla="*/ 17 h 156"/>
                <a:gd name="T40" fmla="*/ 4 w 89"/>
                <a:gd name="T41" fmla="*/ 16 h 156"/>
                <a:gd name="T42" fmla="*/ 13 w 89"/>
                <a:gd name="T43" fmla="*/ 8 h 156"/>
                <a:gd name="T44" fmla="*/ 8 w 89"/>
                <a:gd name="T45" fmla="*/ 3 h 156"/>
                <a:gd name="T46" fmla="*/ 2 w 89"/>
                <a:gd name="T47" fmla="*/ 7 h 156"/>
                <a:gd name="T48" fmla="*/ 1 w 89"/>
                <a:gd name="T49" fmla="*/ 5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9" h="156">
                  <a:moveTo>
                    <a:pt x="5" y="25"/>
                  </a:moveTo>
                  <a:lnTo>
                    <a:pt x="5" y="25"/>
                  </a:lnTo>
                  <a:cubicBezTo>
                    <a:pt x="16" y="10"/>
                    <a:pt x="16" y="10"/>
                    <a:pt x="16" y="10"/>
                  </a:cubicBezTo>
                  <a:cubicBezTo>
                    <a:pt x="21" y="5"/>
                    <a:pt x="31" y="0"/>
                    <a:pt x="46" y="0"/>
                  </a:cubicBezTo>
                  <a:cubicBezTo>
                    <a:pt x="68" y="0"/>
                    <a:pt x="83" y="10"/>
                    <a:pt x="83" y="31"/>
                  </a:cubicBezTo>
                  <a:cubicBezTo>
                    <a:pt x="83" y="36"/>
                    <a:pt x="78" y="41"/>
                    <a:pt x="73" y="46"/>
                  </a:cubicBezTo>
                  <a:cubicBezTo>
                    <a:pt x="68" y="51"/>
                    <a:pt x="63" y="56"/>
                    <a:pt x="57" y="62"/>
                  </a:cubicBezTo>
                  <a:cubicBezTo>
                    <a:pt x="78" y="67"/>
                    <a:pt x="88" y="83"/>
                    <a:pt x="88" y="98"/>
                  </a:cubicBezTo>
                  <a:cubicBezTo>
                    <a:pt x="88" y="134"/>
                    <a:pt x="46" y="155"/>
                    <a:pt x="26" y="155"/>
                  </a:cubicBezTo>
                  <a:cubicBezTo>
                    <a:pt x="16" y="155"/>
                    <a:pt x="5" y="150"/>
                    <a:pt x="5" y="144"/>
                  </a:cubicBezTo>
                  <a:cubicBezTo>
                    <a:pt x="0" y="144"/>
                    <a:pt x="0" y="139"/>
                    <a:pt x="0" y="139"/>
                  </a:cubicBezTo>
                  <a:cubicBezTo>
                    <a:pt x="0" y="134"/>
                    <a:pt x="0" y="129"/>
                    <a:pt x="5" y="129"/>
                  </a:cubicBezTo>
                  <a:lnTo>
                    <a:pt x="10" y="129"/>
                  </a:lnTo>
                  <a:cubicBezTo>
                    <a:pt x="16" y="134"/>
                    <a:pt x="26" y="139"/>
                    <a:pt x="41" y="139"/>
                  </a:cubicBezTo>
                  <a:cubicBezTo>
                    <a:pt x="57" y="139"/>
                    <a:pt x="68" y="129"/>
                    <a:pt x="68" y="103"/>
                  </a:cubicBezTo>
                  <a:cubicBezTo>
                    <a:pt x="68" y="83"/>
                    <a:pt x="51" y="73"/>
                    <a:pt x="36" y="73"/>
                  </a:cubicBezTo>
                  <a:cubicBezTo>
                    <a:pt x="31" y="73"/>
                    <a:pt x="26" y="78"/>
                    <a:pt x="21" y="78"/>
                  </a:cubicBezTo>
                  <a:cubicBezTo>
                    <a:pt x="21" y="73"/>
                    <a:pt x="21" y="73"/>
                    <a:pt x="21" y="73"/>
                  </a:cubicBezTo>
                  <a:cubicBezTo>
                    <a:pt x="41" y="62"/>
                    <a:pt x="63" y="51"/>
                    <a:pt x="63" y="36"/>
                  </a:cubicBezTo>
                  <a:cubicBezTo>
                    <a:pt x="63" y="20"/>
                    <a:pt x="51" y="15"/>
                    <a:pt x="36" y="15"/>
                  </a:cubicBezTo>
                  <a:cubicBezTo>
                    <a:pt x="26" y="15"/>
                    <a:pt x="16" y="25"/>
                    <a:pt x="10" y="31"/>
                  </a:cubicBezTo>
                  <a:lnTo>
                    <a:pt x="5" y="25"/>
                  </a:lnTo>
                </a:path>
              </a:pathLst>
            </a:custGeom>
            <a:solidFill>
              <a:schemeClr val="tx2"/>
            </a:solidFill>
            <a:ln>
              <a:noFill/>
            </a:ln>
            <a:effectLst/>
            <a:extLst/>
          </p:spPr>
          <p:txBody>
            <a:bodyPr wrap="none" anchor="ctr"/>
            <a:lstStyle/>
            <a:p>
              <a:endParaRPr lang="en-US" dirty="0">
                <a:latin typeface="Calibri Light"/>
              </a:endParaRPr>
            </a:p>
          </p:txBody>
        </p:sp>
        <p:sp>
          <p:nvSpPr>
            <p:cNvPr id="339" name="Freeform 543"/>
            <p:cNvSpPr>
              <a:spLocks noChangeArrowheads="1"/>
            </p:cNvSpPr>
            <p:nvPr/>
          </p:nvSpPr>
          <p:spPr bwMode="auto">
            <a:xfrm>
              <a:off x="13755455"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7"/>
                <a:gd name="T1" fmla="*/ 33 h 151"/>
                <a:gd name="T2" fmla="*/ 0 w 67"/>
                <a:gd name="T3" fmla="*/ 33 h 151"/>
                <a:gd name="T4" fmla="*/ 0 w 67"/>
                <a:gd name="T5" fmla="*/ 31 h 151"/>
                <a:gd name="T6" fmla="*/ 5 w 67"/>
                <a:gd name="T7" fmla="*/ 27 h 151"/>
                <a:gd name="T8" fmla="*/ 5 w 67"/>
                <a:gd name="T9" fmla="*/ 7 h 151"/>
                <a:gd name="T10" fmla="*/ 3 w 67"/>
                <a:gd name="T11" fmla="*/ 3 h 151"/>
                <a:gd name="T12" fmla="*/ 0 w 67"/>
                <a:gd name="T13" fmla="*/ 3 h 151"/>
                <a:gd name="T14" fmla="*/ 0 w 67"/>
                <a:gd name="T15" fmla="*/ 2 h 151"/>
                <a:gd name="T16" fmla="*/ 10 w 67"/>
                <a:gd name="T17" fmla="*/ 0 h 151"/>
                <a:gd name="T18" fmla="*/ 10 w 67"/>
                <a:gd name="T19" fmla="*/ 27 h 151"/>
                <a:gd name="T20" fmla="*/ 14 w 67"/>
                <a:gd name="T21" fmla="*/ 31 h 151"/>
                <a:gd name="T22" fmla="*/ 14 w 67"/>
                <a:gd name="T23" fmla="*/ 33 h 151"/>
                <a:gd name="T24" fmla="*/ 0 w 67"/>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 h="151">
                  <a:moveTo>
                    <a:pt x="0" y="150"/>
                  </a:moveTo>
                  <a:lnTo>
                    <a:pt x="0" y="150"/>
                  </a:lnTo>
                  <a:cubicBezTo>
                    <a:pt x="0" y="144"/>
                    <a:pt x="0" y="144"/>
                    <a:pt x="0" y="144"/>
                  </a:cubicBezTo>
                  <a:cubicBezTo>
                    <a:pt x="25" y="144"/>
                    <a:pt x="25" y="139"/>
                    <a:pt x="25" y="124"/>
                  </a:cubicBezTo>
                  <a:cubicBezTo>
                    <a:pt x="25" y="31"/>
                    <a:pt x="25" y="31"/>
                    <a:pt x="25" y="31"/>
                  </a:cubicBezTo>
                  <a:cubicBezTo>
                    <a:pt x="25" y="20"/>
                    <a:pt x="25" y="15"/>
                    <a:pt x="15" y="15"/>
                  </a:cubicBezTo>
                  <a:cubicBezTo>
                    <a:pt x="0" y="15"/>
                    <a:pt x="0" y="15"/>
                    <a:pt x="0" y="15"/>
                  </a:cubicBezTo>
                  <a:cubicBezTo>
                    <a:pt x="0" y="10"/>
                    <a:pt x="0" y="10"/>
                    <a:pt x="0" y="10"/>
                  </a:cubicBezTo>
                  <a:cubicBezTo>
                    <a:pt x="15" y="10"/>
                    <a:pt x="31" y="5"/>
                    <a:pt x="46" y="0"/>
                  </a:cubicBezTo>
                  <a:cubicBezTo>
                    <a:pt x="46" y="124"/>
                    <a:pt x="46" y="124"/>
                    <a:pt x="46" y="124"/>
                  </a:cubicBezTo>
                  <a:cubicBezTo>
                    <a:pt x="46" y="139"/>
                    <a:pt x="46" y="144"/>
                    <a:pt x="66" y="144"/>
                  </a:cubicBezTo>
                  <a:cubicBezTo>
                    <a:pt x="66" y="150"/>
                    <a:pt x="66" y="150"/>
                    <a:pt x="66"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40" name="Freeform 544"/>
            <p:cNvSpPr>
              <a:spLocks noChangeArrowheads="1"/>
            </p:cNvSpPr>
            <p:nvPr/>
          </p:nvSpPr>
          <p:spPr bwMode="auto">
            <a:xfrm>
              <a:off x="13930552" y="7872611"/>
              <a:ext cx="175097"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8 0 0"/>
                <a:gd name="G24" fmla="+- 108 0 0"/>
                <a:gd name="G25" fmla="+- 108 0 0"/>
                <a:gd name="G26" fmla="+- 103 0 0"/>
                <a:gd name="G27" fmla="+- 103 0 0"/>
                <a:gd name="G28" fmla="+- 103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7 w 105"/>
                <a:gd name="T1" fmla="*/ 24 h 151"/>
                <a:gd name="T2" fmla="*/ 17 w 105"/>
                <a:gd name="T3" fmla="*/ 24 h 151"/>
                <a:gd name="T4" fmla="*/ 17 w 105"/>
                <a:gd name="T5" fmla="*/ 27 h 151"/>
                <a:gd name="T6" fmla="*/ 22 w 105"/>
                <a:gd name="T7" fmla="*/ 31 h 151"/>
                <a:gd name="T8" fmla="*/ 22 w 105"/>
                <a:gd name="T9" fmla="*/ 33 h 151"/>
                <a:gd name="T10" fmla="*/ 9 w 105"/>
                <a:gd name="T11" fmla="*/ 33 h 151"/>
                <a:gd name="T12" fmla="*/ 9 w 105"/>
                <a:gd name="T13" fmla="*/ 31 h 151"/>
                <a:gd name="T14" fmla="*/ 14 w 105"/>
                <a:gd name="T15" fmla="*/ 27 h 151"/>
                <a:gd name="T16" fmla="*/ 14 w 105"/>
                <a:gd name="T17" fmla="*/ 24 h 151"/>
                <a:gd name="T18" fmla="*/ 0 w 105"/>
                <a:gd name="T19" fmla="*/ 24 h 151"/>
                <a:gd name="T20" fmla="*/ 0 w 105"/>
                <a:gd name="T21" fmla="*/ 23 h 151"/>
                <a:gd name="T22" fmla="*/ 16 w 105"/>
                <a:gd name="T23" fmla="*/ 0 h 151"/>
                <a:gd name="T24" fmla="*/ 17 w 105"/>
                <a:gd name="T25" fmla="*/ 0 h 151"/>
                <a:gd name="T26" fmla="*/ 17 w 105"/>
                <a:gd name="T27" fmla="*/ 21 h 151"/>
                <a:gd name="T28" fmla="*/ 23 w 105"/>
                <a:gd name="T29" fmla="*/ 21 h 151"/>
                <a:gd name="T30" fmla="*/ 23 w 105"/>
                <a:gd name="T31" fmla="*/ 24 h 151"/>
                <a:gd name="T32" fmla="*/ 17 w 105"/>
                <a:gd name="T33" fmla="*/ 24 h 151"/>
                <a:gd name="T34" fmla="*/ 14 w 105"/>
                <a:gd name="T35" fmla="*/ 5 h 151"/>
                <a:gd name="T36" fmla="*/ 14 w 105"/>
                <a:gd name="T37" fmla="*/ 5 h 151"/>
                <a:gd name="T38" fmla="*/ 14 w 105"/>
                <a:gd name="T39" fmla="*/ 5 h 151"/>
                <a:gd name="T40" fmla="*/ 4 w 105"/>
                <a:gd name="T41" fmla="*/ 21 h 151"/>
                <a:gd name="T42" fmla="*/ 14 w 105"/>
                <a:gd name="T43" fmla="*/ 21 h 151"/>
                <a:gd name="T44" fmla="*/ 14 w 105"/>
                <a:gd name="T45"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1">
                  <a:moveTo>
                    <a:pt x="78" y="108"/>
                  </a:moveTo>
                  <a:lnTo>
                    <a:pt x="78" y="108"/>
                  </a:lnTo>
                  <a:cubicBezTo>
                    <a:pt x="78" y="124"/>
                    <a:pt x="78" y="124"/>
                    <a:pt x="78" y="124"/>
                  </a:cubicBezTo>
                  <a:cubicBezTo>
                    <a:pt x="78" y="144"/>
                    <a:pt x="83" y="144"/>
                    <a:pt x="99" y="144"/>
                  </a:cubicBezTo>
                  <a:cubicBezTo>
                    <a:pt x="99" y="150"/>
                    <a:pt x="99" y="150"/>
                    <a:pt x="99" y="150"/>
                  </a:cubicBezTo>
                  <a:cubicBezTo>
                    <a:pt x="41" y="150"/>
                    <a:pt x="41" y="150"/>
                    <a:pt x="41" y="150"/>
                  </a:cubicBezTo>
                  <a:cubicBezTo>
                    <a:pt x="41" y="144"/>
                    <a:pt x="41" y="144"/>
                    <a:pt x="41" y="144"/>
                  </a:cubicBezTo>
                  <a:cubicBezTo>
                    <a:pt x="62" y="144"/>
                    <a:pt x="62" y="139"/>
                    <a:pt x="62" y="124"/>
                  </a:cubicBezTo>
                  <a:cubicBezTo>
                    <a:pt x="62" y="108"/>
                    <a:pt x="62" y="108"/>
                    <a:pt x="62" y="108"/>
                  </a:cubicBezTo>
                  <a:cubicBezTo>
                    <a:pt x="0" y="108"/>
                    <a:pt x="0" y="108"/>
                    <a:pt x="0" y="108"/>
                  </a:cubicBezTo>
                  <a:cubicBezTo>
                    <a:pt x="0" y="103"/>
                    <a:pt x="0" y="103"/>
                    <a:pt x="0" y="103"/>
                  </a:cubicBezTo>
                  <a:cubicBezTo>
                    <a:pt x="21" y="67"/>
                    <a:pt x="46" y="31"/>
                    <a:pt x="73" y="0"/>
                  </a:cubicBezTo>
                  <a:cubicBezTo>
                    <a:pt x="78" y="0"/>
                    <a:pt x="78" y="0"/>
                    <a:pt x="78" y="0"/>
                  </a:cubicBezTo>
                  <a:cubicBezTo>
                    <a:pt x="78" y="98"/>
                    <a:pt x="78" y="98"/>
                    <a:pt x="78" y="98"/>
                  </a:cubicBezTo>
                  <a:cubicBezTo>
                    <a:pt x="104" y="98"/>
                    <a:pt x="104" y="98"/>
                    <a:pt x="104" y="98"/>
                  </a:cubicBezTo>
                  <a:cubicBezTo>
                    <a:pt x="104" y="108"/>
                    <a:pt x="104" y="108"/>
                    <a:pt x="104" y="108"/>
                  </a:cubicBezTo>
                  <a:lnTo>
                    <a:pt x="78" y="108"/>
                  </a:lnTo>
                  <a:close/>
                  <a:moveTo>
                    <a:pt x="62" y="25"/>
                  </a:moveTo>
                  <a:lnTo>
                    <a:pt x="62" y="25"/>
                  </a:lnTo>
                  <a:cubicBezTo>
                    <a:pt x="46" y="46"/>
                    <a:pt x="31" y="73"/>
                    <a:pt x="16" y="98"/>
                  </a:cubicBezTo>
                  <a:cubicBezTo>
                    <a:pt x="62" y="98"/>
                    <a:pt x="62" y="98"/>
                    <a:pt x="62" y="98"/>
                  </a:cubicBezTo>
                  <a:lnTo>
                    <a:pt x="62" y="25"/>
                  </a:lnTo>
                  <a:close/>
                </a:path>
              </a:pathLst>
            </a:custGeom>
            <a:solidFill>
              <a:schemeClr val="tx2"/>
            </a:solidFill>
            <a:ln>
              <a:noFill/>
            </a:ln>
            <a:effectLst/>
            <a:extLst/>
          </p:spPr>
          <p:txBody>
            <a:bodyPr wrap="none" anchor="ctr"/>
            <a:lstStyle/>
            <a:p>
              <a:endParaRPr lang="en-US" dirty="0">
                <a:latin typeface="Calibri Light"/>
              </a:endParaRPr>
            </a:p>
          </p:txBody>
        </p:sp>
        <p:sp>
          <p:nvSpPr>
            <p:cNvPr id="341" name="Freeform 545"/>
            <p:cNvSpPr>
              <a:spLocks noChangeArrowheads="1"/>
            </p:cNvSpPr>
            <p:nvPr/>
          </p:nvSpPr>
          <p:spPr bwMode="auto">
            <a:xfrm>
              <a:off x="14575230" y="7872611"/>
              <a:ext cx="103467"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1 h 151"/>
                <a:gd name="T6" fmla="*/ 5 w 68"/>
                <a:gd name="T7" fmla="*/ 27 h 151"/>
                <a:gd name="T8" fmla="*/ 5 w 68"/>
                <a:gd name="T9" fmla="*/ 7 h 151"/>
                <a:gd name="T10" fmla="*/ 3 w 68"/>
                <a:gd name="T11" fmla="*/ 3 h 151"/>
                <a:gd name="T12" fmla="*/ 0 w 68"/>
                <a:gd name="T13" fmla="*/ 3 h 151"/>
                <a:gd name="T14" fmla="*/ 0 w 68"/>
                <a:gd name="T15" fmla="*/ 2 h 151"/>
                <a:gd name="T16" fmla="*/ 9 w 68"/>
                <a:gd name="T17" fmla="*/ 0 h 151"/>
                <a:gd name="T18" fmla="*/ 9 w 68"/>
                <a:gd name="T19" fmla="*/ 27 h 151"/>
                <a:gd name="T20" fmla="*/ 14 w 68"/>
                <a:gd name="T21" fmla="*/ 31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4"/>
                    <a:pt x="0" y="144"/>
                    <a:pt x="0" y="144"/>
                  </a:cubicBezTo>
                  <a:cubicBezTo>
                    <a:pt x="26" y="144"/>
                    <a:pt x="26" y="139"/>
                    <a:pt x="26" y="124"/>
                  </a:cubicBezTo>
                  <a:cubicBezTo>
                    <a:pt x="26" y="31"/>
                    <a:pt x="26" y="31"/>
                    <a:pt x="26" y="31"/>
                  </a:cubicBezTo>
                  <a:cubicBezTo>
                    <a:pt x="26" y="20"/>
                    <a:pt x="26" y="15"/>
                    <a:pt x="15" y="15"/>
                  </a:cubicBezTo>
                  <a:cubicBezTo>
                    <a:pt x="0" y="15"/>
                    <a:pt x="0" y="15"/>
                    <a:pt x="0" y="15"/>
                  </a:cubicBezTo>
                  <a:cubicBezTo>
                    <a:pt x="0" y="10"/>
                    <a:pt x="0" y="10"/>
                    <a:pt x="0" y="10"/>
                  </a:cubicBezTo>
                  <a:cubicBezTo>
                    <a:pt x="15" y="10"/>
                    <a:pt x="31" y="5"/>
                    <a:pt x="46" y="0"/>
                  </a:cubicBezTo>
                  <a:cubicBezTo>
                    <a:pt x="46" y="124"/>
                    <a:pt x="46" y="124"/>
                    <a:pt x="46" y="124"/>
                  </a:cubicBezTo>
                  <a:cubicBezTo>
                    <a:pt x="46" y="139"/>
                    <a:pt x="46" y="144"/>
                    <a:pt x="67" y="144"/>
                  </a:cubicBezTo>
                  <a:cubicBezTo>
                    <a:pt x="67" y="150"/>
                    <a:pt x="67" y="150"/>
                    <a:pt x="67"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2" name="Freeform 546"/>
            <p:cNvSpPr>
              <a:spLocks noChangeArrowheads="1"/>
            </p:cNvSpPr>
            <p:nvPr/>
          </p:nvSpPr>
          <p:spPr bwMode="auto">
            <a:xfrm>
              <a:off x="14758285" y="7872611"/>
              <a:ext cx="15918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44 0 0"/>
                <a:gd name="G18" fmla="+- 139 0 0"/>
                <a:gd name="G19" fmla="+- 139 0 0"/>
                <a:gd name="G20" fmla="+- 134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5 w 95"/>
                <a:gd name="T1" fmla="*/ 14 h 156"/>
                <a:gd name="T2" fmla="*/ 5 w 95"/>
                <a:gd name="T3" fmla="*/ 14 h 156"/>
                <a:gd name="T4" fmla="*/ 10 w 95"/>
                <a:gd name="T5" fmla="*/ 12 h 156"/>
                <a:gd name="T6" fmla="*/ 21 w 95"/>
                <a:gd name="T7" fmla="*/ 21 h 156"/>
                <a:gd name="T8" fmla="*/ 16 w 95"/>
                <a:gd name="T9" fmla="*/ 30 h 156"/>
                <a:gd name="T10" fmla="*/ 7 w 95"/>
                <a:gd name="T11" fmla="*/ 34 h 156"/>
                <a:gd name="T12" fmla="*/ 1 w 95"/>
                <a:gd name="T13" fmla="*/ 31 h 156"/>
                <a:gd name="T14" fmla="*/ 0 w 95"/>
                <a:gd name="T15" fmla="*/ 30 h 156"/>
                <a:gd name="T16" fmla="*/ 1 w 95"/>
                <a:gd name="T17" fmla="*/ 28 h 156"/>
                <a:gd name="T18" fmla="*/ 2 w 95"/>
                <a:gd name="T19" fmla="*/ 28 h 156"/>
                <a:gd name="T20" fmla="*/ 9 w 95"/>
                <a:gd name="T21" fmla="*/ 31 h 156"/>
                <a:gd name="T22" fmla="*/ 16 w 95"/>
                <a:gd name="T23" fmla="*/ 24 h 156"/>
                <a:gd name="T24" fmla="*/ 7 w 95"/>
                <a:gd name="T25" fmla="*/ 16 h 156"/>
                <a:gd name="T26" fmla="*/ 2 w 95"/>
                <a:gd name="T27" fmla="*/ 17 h 156"/>
                <a:gd name="T28" fmla="*/ 4 w 95"/>
                <a:gd name="T29" fmla="*/ 0 h 156"/>
                <a:gd name="T30" fmla="*/ 20 w 95"/>
                <a:gd name="T31" fmla="*/ 0 h 156"/>
                <a:gd name="T32" fmla="*/ 20 w 95"/>
                <a:gd name="T33" fmla="*/ 1 h 156"/>
                <a:gd name="T34" fmla="*/ 18 w 95"/>
                <a:gd name="T35" fmla="*/ 4 h 156"/>
                <a:gd name="T36" fmla="*/ 6 w 95"/>
                <a:gd name="T37" fmla="*/ 4 h 156"/>
                <a:gd name="T38" fmla="*/ 5 w 95"/>
                <a:gd name="T39" fmla="*/ 1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6">
                  <a:moveTo>
                    <a:pt x="21" y="62"/>
                  </a:moveTo>
                  <a:lnTo>
                    <a:pt x="21" y="62"/>
                  </a:lnTo>
                  <a:cubicBezTo>
                    <a:pt x="26" y="62"/>
                    <a:pt x="42" y="56"/>
                    <a:pt x="47" y="56"/>
                  </a:cubicBezTo>
                  <a:cubicBezTo>
                    <a:pt x="78" y="56"/>
                    <a:pt x="94" y="78"/>
                    <a:pt x="94" y="98"/>
                  </a:cubicBezTo>
                  <a:cubicBezTo>
                    <a:pt x="94" y="114"/>
                    <a:pt x="89" y="124"/>
                    <a:pt x="72" y="139"/>
                  </a:cubicBezTo>
                  <a:cubicBezTo>
                    <a:pt x="57" y="150"/>
                    <a:pt x="42" y="155"/>
                    <a:pt x="31" y="155"/>
                  </a:cubicBezTo>
                  <a:cubicBezTo>
                    <a:pt x="16" y="155"/>
                    <a:pt x="6" y="150"/>
                    <a:pt x="6" y="144"/>
                  </a:cubicBezTo>
                  <a:cubicBezTo>
                    <a:pt x="0" y="144"/>
                    <a:pt x="0" y="139"/>
                    <a:pt x="0" y="139"/>
                  </a:cubicBezTo>
                  <a:cubicBezTo>
                    <a:pt x="0" y="134"/>
                    <a:pt x="6" y="134"/>
                    <a:pt x="6" y="129"/>
                  </a:cubicBezTo>
                  <a:lnTo>
                    <a:pt x="11" y="129"/>
                  </a:lnTo>
                  <a:cubicBezTo>
                    <a:pt x="16" y="134"/>
                    <a:pt x="26" y="144"/>
                    <a:pt x="42" y="144"/>
                  </a:cubicBezTo>
                  <a:cubicBezTo>
                    <a:pt x="62" y="144"/>
                    <a:pt x="72" y="124"/>
                    <a:pt x="72" y="108"/>
                  </a:cubicBezTo>
                  <a:cubicBezTo>
                    <a:pt x="72" y="88"/>
                    <a:pt x="57" y="73"/>
                    <a:pt x="31" y="73"/>
                  </a:cubicBezTo>
                  <a:cubicBezTo>
                    <a:pt x="21" y="73"/>
                    <a:pt x="16" y="73"/>
                    <a:pt x="11" y="78"/>
                  </a:cubicBezTo>
                  <a:cubicBezTo>
                    <a:pt x="16" y="0"/>
                    <a:pt x="16" y="0"/>
                    <a:pt x="16" y="0"/>
                  </a:cubicBezTo>
                  <a:cubicBezTo>
                    <a:pt x="89" y="0"/>
                    <a:pt x="89" y="0"/>
                    <a:pt x="89" y="0"/>
                  </a:cubicBezTo>
                  <a:cubicBezTo>
                    <a:pt x="89" y="5"/>
                    <a:pt x="89" y="5"/>
                    <a:pt x="89" y="5"/>
                  </a:cubicBezTo>
                  <a:cubicBezTo>
                    <a:pt x="83" y="20"/>
                    <a:pt x="83" y="20"/>
                    <a:pt x="83" y="20"/>
                  </a:cubicBezTo>
                  <a:cubicBezTo>
                    <a:pt x="26" y="20"/>
                    <a:pt x="26" y="20"/>
                    <a:pt x="26" y="20"/>
                  </a:cubicBezTo>
                  <a:lnTo>
                    <a:pt x="21" y="6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3" name="Freeform 547"/>
            <p:cNvSpPr>
              <a:spLocks noChangeArrowheads="1"/>
            </p:cNvSpPr>
            <p:nvPr/>
          </p:nvSpPr>
          <p:spPr bwMode="auto">
            <a:xfrm>
              <a:off x="9632709" y="8596842"/>
              <a:ext cx="111425" cy="254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9"/>
                <a:gd name="T3" fmla="*/ 33 h 151"/>
                <a:gd name="T4" fmla="*/ 0 w 69"/>
                <a:gd name="T5" fmla="*/ 33 h 151"/>
                <a:gd name="T6" fmla="*/ 0 w 69"/>
                <a:gd name="T7" fmla="*/ 32 h 151"/>
                <a:gd name="T8" fmla="*/ 5 w 69"/>
                <a:gd name="T9" fmla="*/ 27 h 151"/>
                <a:gd name="T10" fmla="*/ 5 w 69"/>
                <a:gd name="T11" fmla="*/ 7 h 151"/>
                <a:gd name="T12" fmla="*/ 2 w 69"/>
                <a:gd name="T13" fmla="*/ 3 h 151"/>
                <a:gd name="T14" fmla="*/ 0 w 69"/>
                <a:gd name="T15" fmla="*/ 3 h 151"/>
                <a:gd name="T16" fmla="*/ 0 w 69"/>
                <a:gd name="T17" fmla="*/ 2 h 151"/>
                <a:gd name="T18" fmla="*/ 9 w 69"/>
                <a:gd name="T19" fmla="*/ 0 h 151"/>
                <a:gd name="T20" fmla="*/ 9 w 69"/>
                <a:gd name="T21" fmla="*/ 27 h 151"/>
                <a:gd name="T22" fmla="*/ 15 w 69"/>
                <a:gd name="T23" fmla="*/ 32 h 151"/>
                <a:gd name="T24" fmla="*/ 15 w 69"/>
                <a:gd name="T25" fmla="*/ 33 h 151"/>
                <a:gd name="T26" fmla="*/ 0 w 69"/>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1">
                  <a:moveTo>
                    <a:pt x="0" y="150"/>
                  </a:moveTo>
                  <a:lnTo>
                    <a:pt x="0" y="150"/>
                  </a:lnTo>
                  <a:cubicBezTo>
                    <a:pt x="0" y="145"/>
                    <a:pt x="0" y="145"/>
                    <a:pt x="0" y="145"/>
                  </a:cubicBezTo>
                  <a:cubicBezTo>
                    <a:pt x="21" y="145"/>
                    <a:pt x="21" y="140"/>
                    <a:pt x="21" y="124"/>
                  </a:cubicBezTo>
                  <a:cubicBezTo>
                    <a:pt x="21" y="31"/>
                    <a:pt x="21" y="31"/>
                    <a:pt x="21" y="31"/>
                  </a:cubicBezTo>
                  <a:cubicBezTo>
                    <a:pt x="21" y="15"/>
                    <a:pt x="21" y="15"/>
                    <a:pt x="10" y="15"/>
                  </a:cubicBezTo>
                  <a:cubicBezTo>
                    <a:pt x="0" y="15"/>
                    <a:pt x="0" y="15"/>
                    <a:pt x="0" y="15"/>
                  </a:cubicBezTo>
                  <a:cubicBezTo>
                    <a:pt x="0" y="10"/>
                    <a:pt x="0" y="10"/>
                    <a:pt x="0" y="10"/>
                  </a:cubicBezTo>
                  <a:cubicBezTo>
                    <a:pt x="16" y="5"/>
                    <a:pt x="32" y="5"/>
                    <a:pt x="42" y="0"/>
                  </a:cubicBezTo>
                  <a:cubicBezTo>
                    <a:pt x="42" y="124"/>
                    <a:pt x="42" y="124"/>
                    <a:pt x="42" y="124"/>
                  </a:cubicBezTo>
                  <a:cubicBezTo>
                    <a:pt x="42" y="140"/>
                    <a:pt x="47" y="145"/>
                    <a:pt x="68" y="145"/>
                  </a:cubicBezTo>
                  <a:cubicBezTo>
                    <a:pt x="68" y="150"/>
                    <a:pt x="68" y="150"/>
                    <a:pt x="68"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4" name="Freeform 548"/>
            <p:cNvSpPr>
              <a:spLocks noChangeArrowheads="1"/>
            </p:cNvSpPr>
            <p:nvPr/>
          </p:nvSpPr>
          <p:spPr bwMode="auto">
            <a:xfrm>
              <a:off x="9815765" y="8588884"/>
              <a:ext cx="167139" cy="27855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4 0 0"/>
                <a:gd name="G13" fmla="+- 98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5 h 161"/>
                <a:gd name="T2" fmla="*/ 9 w 100"/>
                <a:gd name="T3" fmla="*/ 15 h 161"/>
                <a:gd name="T4" fmla="*/ 13 w 100"/>
                <a:gd name="T5" fmla="*/ 14 h 161"/>
                <a:gd name="T6" fmla="*/ 22 w 100"/>
                <a:gd name="T7" fmla="*/ 23 h 161"/>
                <a:gd name="T8" fmla="*/ 12 w 100"/>
                <a:gd name="T9" fmla="*/ 36 h 161"/>
                <a:gd name="T10" fmla="*/ 0 w 100"/>
                <a:gd name="T11" fmla="*/ 22 h 161"/>
                <a:gd name="T12" fmla="*/ 14 w 100"/>
                <a:gd name="T13" fmla="*/ 2 h 161"/>
                <a:gd name="T14" fmla="*/ 21 w 100"/>
                <a:gd name="T15" fmla="*/ 0 h 161"/>
                <a:gd name="T16" fmla="*/ 21 w 100"/>
                <a:gd name="T17" fmla="*/ 2 h 161"/>
                <a:gd name="T18" fmla="*/ 15 w 100"/>
                <a:gd name="T19" fmla="*/ 3 h 161"/>
                <a:gd name="T20" fmla="*/ 6 w 100"/>
                <a:gd name="T21" fmla="*/ 16 h 161"/>
                <a:gd name="T22" fmla="*/ 9 w 100"/>
                <a:gd name="T23" fmla="*/ 15 h 161"/>
                <a:gd name="T24" fmla="*/ 5 w 100"/>
                <a:gd name="T25" fmla="*/ 19 h 161"/>
                <a:gd name="T26" fmla="*/ 5 w 100"/>
                <a:gd name="T27" fmla="*/ 19 h 161"/>
                <a:gd name="T28" fmla="*/ 5 w 100"/>
                <a:gd name="T29" fmla="*/ 22 h 161"/>
                <a:gd name="T30" fmla="*/ 12 w 100"/>
                <a:gd name="T31" fmla="*/ 34 h 161"/>
                <a:gd name="T32" fmla="*/ 17 w 100"/>
                <a:gd name="T33" fmla="*/ 25 h 161"/>
                <a:gd name="T34" fmla="*/ 11 w 100"/>
                <a:gd name="T35" fmla="*/ 16 h 161"/>
                <a:gd name="T36" fmla="*/ 5 w 100"/>
                <a:gd name="T37" fmla="*/ 1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61">
                  <a:moveTo>
                    <a:pt x="42" y="67"/>
                  </a:moveTo>
                  <a:lnTo>
                    <a:pt x="42" y="67"/>
                  </a:lnTo>
                  <a:cubicBezTo>
                    <a:pt x="48" y="62"/>
                    <a:pt x="53" y="62"/>
                    <a:pt x="58" y="62"/>
                  </a:cubicBezTo>
                  <a:cubicBezTo>
                    <a:pt x="83" y="62"/>
                    <a:pt x="99" y="83"/>
                    <a:pt x="99" y="103"/>
                  </a:cubicBezTo>
                  <a:cubicBezTo>
                    <a:pt x="99" y="134"/>
                    <a:pt x="78" y="160"/>
                    <a:pt x="53" y="160"/>
                  </a:cubicBezTo>
                  <a:cubicBezTo>
                    <a:pt x="22" y="160"/>
                    <a:pt x="0" y="134"/>
                    <a:pt x="0" y="98"/>
                  </a:cubicBezTo>
                  <a:cubicBezTo>
                    <a:pt x="0" y="47"/>
                    <a:pt x="37" y="20"/>
                    <a:pt x="63" y="10"/>
                  </a:cubicBezTo>
                  <a:cubicBezTo>
                    <a:pt x="73" y="5"/>
                    <a:pt x="83" y="5"/>
                    <a:pt x="94" y="0"/>
                  </a:cubicBezTo>
                  <a:cubicBezTo>
                    <a:pt x="94" y="10"/>
                    <a:pt x="94" y="10"/>
                    <a:pt x="94" y="10"/>
                  </a:cubicBezTo>
                  <a:cubicBezTo>
                    <a:pt x="89" y="10"/>
                    <a:pt x="78" y="15"/>
                    <a:pt x="68" y="15"/>
                  </a:cubicBezTo>
                  <a:cubicBezTo>
                    <a:pt x="53" y="25"/>
                    <a:pt x="32" y="42"/>
                    <a:pt x="27" y="72"/>
                  </a:cubicBezTo>
                  <a:lnTo>
                    <a:pt x="42" y="67"/>
                  </a:lnTo>
                  <a:close/>
                  <a:moveTo>
                    <a:pt x="22" y="83"/>
                  </a:moveTo>
                  <a:lnTo>
                    <a:pt x="22" y="83"/>
                  </a:lnTo>
                  <a:cubicBezTo>
                    <a:pt x="22" y="88"/>
                    <a:pt x="22" y="93"/>
                    <a:pt x="22" y="98"/>
                  </a:cubicBezTo>
                  <a:cubicBezTo>
                    <a:pt x="22" y="129"/>
                    <a:pt x="37" y="150"/>
                    <a:pt x="53" y="150"/>
                  </a:cubicBezTo>
                  <a:cubicBezTo>
                    <a:pt x="73" y="150"/>
                    <a:pt x="78" y="129"/>
                    <a:pt x="78" y="113"/>
                  </a:cubicBezTo>
                  <a:cubicBezTo>
                    <a:pt x="78" y="93"/>
                    <a:pt x="68" y="72"/>
                    <a:pt x="48" y="72"/>
                  </a:cubicBezTo>
                  <a:cubicBezTo>
                    <a:pt x="37" y="72"/>
                    <a:pt x="32" y="77"/>
                    <a:pt x="22" y="83"/>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5" name="Freeform 549"/>
            <p:cNvSpPr>
              <a:spLocks noChangeArrowheads="1"/>
            </p:cNvSpPr>
            <p:nvPr/>
          </p:nvSpPr>
          <p:spPr bwMode="auto">
            <a:xfrm>
              <a:off x="10460442" y="8596842"/>
              <a:ext cx="111425" cy="254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9"/>
                <a:gd name="T3" fmla="*/ 33 h 151"/>
                <a:gd name="T4" fmla="*/ 0 w 69"/>
                <a:gd name="T5" fmla="*/ 33 h 151"/>
                <a:gd name="T6" fmla="*/ 0 w 69"/>
                <a:gd name="T7" fmla="*/ 32 h 151"/>
                <a:gd name="T8" fmla="*/ 6 w 69"/>
                <a:gd name="T9" fmla="*/ 27 h 151"/>
                <a:gd name="T10" fmla="*/ 6 w 69"/>
                <a:gd name="T11" fmla="*/ 7 h 151"/>
                <a:gd name="T12" fmla="*/ 2 w 69"/>
                <a:gd name="T13" fmla="*/ 3 h 151"/>
                <a:gd name="T14" fmla="*/ 0 w 69"/>
                <a:gd name="T15" fmla="*/ 3 h 151"/>
                <a:gd name="T16" fmla="*/ 0 w 69"/>
                <a:gd name="T17" fmla="*/ 2 h 151"/>
                <a:gd name="T18" fmla="*/ 9 w 69"/>
                <a:gd name="T19" fmla="*/ 0 h 151"/>
                <a:gd name="T20" fmla="*/ 9 w 69"/>
                <a:gd name="T21" fmla="*/ 27 h 151"/>
                <a:gd name="T22" fmla="*/ 15 w 69"/>
                <a:gd name="T23" fmla="*/ 32 h 151"/>
                <a:gd name="T24" fmla="*/ 15 w 69"/>
                <a:gd name="T25" fmla="*/ 33 h 151"/>
                <a:gd name="T26" fmla="*/ 0 w 69"/>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1">
                  <a:moveTo>
                    <a:pt x="0" y="150"/>
                  </a:moveTo>
                  <a:lnTo>
                    <a:pt x="0" y="150"/>
                  </a:lnTo>
                  <a:cubicBezTo>
                    <a:pt x="0" y="145"/>
                    <a:pt x="0" y="145"/>
                    <a:pt x="0" y="145"/>
                  </a:cubicBezTo>
                  <a:cubicBezTo>
                    <a:pt x="21" y="145"/>
                    <a:pt x="26" y="140"/>
                    <a:pt x="26" y="124"/>
                  </a:cubicBezTo>
                  <a:cubicBezTo>
                    <a:pt x="26" y="31"/>
                    <a:pt x="26" y="31"/>
                    <a:pt x="26" y="31"/>
                  </a:cubicBezTo>
                  <a:cubicBezTo>
                    <a:pt x="26" y="15"/>
                    <a:pt x="21" y="15"/>
                    <a:pt x="10" y="15"/>
                  </a:cubicBezTo>
                  <a:cubicBezTo>
                    <a:pt x="0" y="15"/>
                    <a:pt x="0" y="15"/>
                    <a:pt x="0" y="15"/>
                  </a:cubicBezTo>
                  <a:cubicBezTo>
                    <a:pt x="0" y="10"/>
                    <a:pt x="0" y="10"/>
                    <a:pt x="0" y="10"/>
                  </a:cubicBezTo>
                  <a:cubicBezTo>
                    <a:pt x="16" y="5"/>
                    <a:pt x="31" y="5"/>
                    <a:pt x="42" y="0"/>
                  </a:cubicBezTo>
                  <a:cubicBezTo>
                    <a:pt x="42" y="124"/>
                    <a:pt x="42" y="124"/>
                    <a:pt x="42" y="124"/>
                  </a:cubicBezTo>
                  <a:cubicBezTo>
                    <a:pt x="42" y="140"/>
                    <a:pt x="47" y="145"/>
                    <a:pt x="68" y="145"/>
                  </a:cubicBezTo>
                  <a:cubicBezTo>
                    <a:pt x="68" y="150"/>
                    <a:pt x="68" y="150"/>
                    <a:pt x="68"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46" name="Freeform 550"/>
            <p:cNvSpPr>
              <a:spLocks noChangeArrowheads="1"/>
            </p:cNvSpPr>
            <p:nvPr/>
          </p:nvSpPr>
          <p:spPr bwMode="auto">
            <a:xfrm>
              <a:off x="10643498" y="8596842"/>
              <a:ext cx="159180" cy="262634"/>
            </a:xfrm>
            <a:custGeom>
              <a:avLst/>
              <a:gdLst>
                <a:gd name="G0" fmla="+- 1 0 0"/>
                <a:gd name="G1" fmla="+- 1 0 0"/>
                <a:gd name="G2" fmla="+- 1 0 0"/>
                <a:gd name="G3" fmla="+- 1 0 0"/>
                <a:gd name="G4" fmla="+- 1 0 0"/>
                <a:gd name="G5" fmla="*/ 1 0 0"/>
                <a:gd name="T0" fmla="*/ 155 256 1"/>
                <a:gd name="T1" fmla="*/ 0 256 1"/>
                <a:gd name="G6" fmla="+- 0 T0 T1"/>
                <a:gd name="G7" fmla="cos G5 G6"/>
                <a:gd name="G8" fmla="*/ 1 0 0"/>
                <a:gd name="T2" fmla="*/ 155 256 1"/>
                <a:gd name="T3" fmla="*/ 0 256 1"/>
                <a:gd name="G9" fmla="+- 0 T2 T3"/>
                <a:gd name="G10" fmla="cos G8 G9"/>
                <a:gd name="G11" fmla="*/ 1 0 0"/>
                <a:gd name="T4" fmla="*/ 155 256 1"/>
                <a:gd name="T5" fmla="*/ 0 256 1"/>
                <a:gd name="G12" fmla="+- 0 T4 T5"/>
                <a:gd name="G13" fmla="cos G11 G12"/>
                <a:gd name="G14" fmla="*/ 1 0 0"/>
                <a:gd name="T6" fmla="*/ 150 256 1"/>
                <a:gd name="T7" fmla="*/ 0 256 1"/>
                <a:gd name="G15" fmla="+- 0 T6 T7"/>
                <a:gd name="G16" fmla="cos G14 G15"/>
                <a:gd name="G17" fmla="*/ 1 0 0"/>
                <a:gd name="T8" fmla="*/ 150 256 1"/>
                <a:gd name="T9" fmla="*/ 0 256 1"/>
                <a:gd name="G18" fmla="+- 0 T8 T9"/>
                <a:gd name="G19" fmla="cos G17 G18"/>
                <a:gd name="G20" fmla="*/ 1 0 0"/>
                <a:gd name="T10" fmla="*/ 150 256 1"/>
                <a:gd name="T11" fmla="*/ 0 256 1"/>
                <a:gd name="G21" fmla="+- 0 T10 T11"/>
                <a:gd name="G22" fmla="cos G20 G21"/>
                <a:gd name="G23" fmla="+- 1 0 0"/>
                <a:gd name="G24" fmla="+- 1 0 0"/>
                <a:gd name="G25" fmla="+- 1 0 0"/>
                <a:gd name="G26" fmla="+- 1 0 0"/>
                <a:gd name="G27" fmla="+- 1 0 0"/>
                <a:gd name="G28" fmla="+- 1 0 0"/>
                <a:gd name="G29" fmla="*/ 1 0 0"/>
                <a:gd name="T12" fmla="*/ 20 256 1"/>
                <a:gd name="T13" fmla="*/ 0 256 1"/>
                <a:gd name="G30" fmla="+- 0 T12 T13"/>
                <a:gd name="G31" fmla="cos G29 G30"/>
                <a:gd name="G32" fmla="*/ 1 0 0"/>
                <a:gd name="T14" fmla="*/ 20 256 1"/>
                <a:gd name="T15" fmla="*/ 0 256 1"/>
                <a:gd name="G33" fmla="+- 0 T14 T15"/>
                <a:gd name="G34" fmla="cos G32 G33"/>
                <a:gd name="G35" fmla="+- 37 0 0"/>
                <a:gd name="G36" fmla="+- 37 0 0"/>
                <a:gd name="G37" fmla="+- 37 0 0"/>
                <a:gd name="G38" fmla="+- 37 0 0"/>
                <a:gd name="G39" fmla="+- 20 0 0"/>
                <a:gd name="G40" fmla="+- 10 0 0"/>
                <a:gd name="G41" fmla="+- 1 0 0"/>
                <a:gd name="G42" fmla="+- 1 0 0"/>
                <a:gd name="G43" fmla="+- 1 0 0"/>
                <a:gd name="G44" fmla="+- 1 0 0"/>
                <a:gd name="G45" fmla="+- 1 0 0"/>
                <a:gd name="T16" fmla="*/ 21 w 99"/>
                <a:gd name="T17" fmla="*/ 1 h 156"/>
                <a:gd name="T18" fmla="*/ 21 w 99"/>
                <a:gd name="T19" fmla="*/ 1 h 156"/>
                <a:gd name="T20" fmla="*/ 6 w 99"/>
                <a:gd name="T21" fmla="*/ 33 h 156"/>
                <a:gd name="T22" fmla="*/ 2 w 99"/>
                <a:gd name="T23" fmla="*/ 34 h 156"/>
                <a:gd name="T24" fmla="*/ 2 w 99"/>
                <a:gd name="T25" fmla="*/ 33 h 156"/>
                <a:gd name="T26" fmla="*/ 17 w 99"/>
                <a:gd name="T27" fmla="*/ 4 h 156"/>
                <a:gd name="T28" fmla="*/ 6 w 99"/>
                <a:gd name="T29" fmla="*/ 4 h 156"/>
                <a:gd name="T30" fmla="*/ 1 w 99"/>
                <a:gd name="T31" fmla="*/ 8 h 156"/>
                <a:gd name="T32" fmla="*/ 0 w 99"/>
                <a:gd name="T33" fmla="*/ 8 h 156"/>
                <a:gd name="T34" fmla="*/ 0 w 99"/>
                <a:gd name="T35" fmla="*/ 0 h 156"/>
                <a:gd name="T36" fmla="*/ 20 w 99"/>
                <a:gd name="T37" fmla="*/ 0 h 156"/>
                <a:gd name="T38" fmla="*/ 21 w 99"/>
                <a:gd name="T39" fmla="*/ 1 h 156"/>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6">
                  <a:moveTo>
                    <a:pt x="98" y="5"/>
                  </a:moveTo>
                  <a:lnTo>
                    <a:pt x="98" y="5"/>
                  </a:lnTo>
                  <a:cubicBezTo>
                    <a:pt x="72" y="52"/>
                    <a:pt x="52" y="103"/>
                    <a:pt x="26" y="150"/>
                  </a:cubicBezTo>
                  <a:cubicBezTo>
                    <a:pt x="10" y="155"/>
                    <a:pt x="10" y="155"/>
                    <a:pt x="10" y="155"/>
                  </a:cubicBezTo>
                  <a:cubicBezTo>
                    <a:pt x="10" y="150"/>
                    <a:pt x="10" y="150"/>
                    <a:pt x="10" y="150"/>
                  </a:cubicBezTo>
                  <a:cubicBezTo>
                    <a:pt x="31" y="108"/>
                    <a:pt x="62" y="62"/>
                    <a:pt x="78" y="20"/>
                  </a:cubicBezTo>
                  <a:cubicBezTo>
                    <a:pt x="26" y="20"/>
                    <a:pt x="26" y="20"/>
                    <a:pt x="26" y="20"/>
                  </a:cubicBezTo>
                  <a:cubicBezTo>
                    <a:pt x="10" y="20"/>
                    <a:pt x="10" y="20"/>
                    <a:pt x="5" y="37"/>
                  </a:cubicBezTo>
                  <a:cubicBezTo>
                    <a:pt x="0" y="37"/>
                    <a:pt x="0" y="37"/>
                    <a:pt x="0" y="37"/>
                  </a:cubicBezTo>
                  <a:cubicBezTo>
                    <a:pt x="0" y="20"/>
                    <a:pt x="0" y="10"/>
                    <a:pt x="0" y="0"/>
                  </a:cubicBezTo>
                  <a:cubicBezTo>
                    <a:pt x="93" y="0"/>
                    <a:pt x="93" y="0"/>
                    <a:pt x="93" y="0"/>
                  </a:cubicBezTo>
                  <a:lnTo>
                    <a:pt x="98" y="5"/>
                  </a:lnTo>
                </a:path>
              </a:pathLst>
            </a:custGeom>
            <a:solidFill>
              <a:schemeClr val="tx2"/>
            </a:solidFill>
            <a:ln>
              <a:noFill/>
            </a:ln>
            <a:effectLst/>
            <a:extLst/>
          </p:spPr>
          <p:txBody>
            <a:bodyPr wrap="none" anchor="ctr"/>
            <a:lstStyle/>
            <a:p>
              <a:endParaRPr lang="en-US" dirty="0">
                <a:latin typeface="Calibri Light"/>
              </a:endParaRPr>
            </a:p>
          </p:txBody>
        </p:sp>
        <p:sp>
          <p:nvSpPr>
            <p:cNvPr id="347" name="Freeform 551"/>
            <p:cNvSpPr>
              <a:spLocks noChangeArrowheads="1"/>
            </p:cNvSpPr>
            <p:nvPr/>
          </p:nvSpPr>
          <p:spPr bwMode="auto">
            <a:xfrm>
              <a:off x="11280216" y="8596842"/>
              <a:ext cx="111425" cy="254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2 h 151"/>
                <a:gd name="T6" fmla="*/ 6 w 69"/>
                <a:gd name="T7" fmla="*/ 27 h 151"/>
                <a:gd name="T8" fmla="*/ 6 w 69"/>
                <a:gd name="T9" fmla="*/ 7 h 151"/>
                <a:gd name="T10" fmla="*/ 2 w 69"/>
                <a:gd name="T11" fmla="*/ 3 h 151"/>
                <a:gd name="T12" fmla="*/ 0 w 69"/>
                <a:gd name="T13" fmla="*/ 3 h 151"/>
                <a:gd name="T14" fmla="*/ 0 w 69"/>
                <a:gd name="T15" fmla="*/ 2 h 151"/>
                <a:gd name="T16" fmla="*/ 9 w 69"/>
                <a:gd name="T17" fmla="*/ 0 h 151"/>
                <a:gd name="T18" fmla="*/ 9 w 69"/>
                <a:gd name="T19" fmla="*/ 27 h 151"/>
                <a:gd name="T20" fmla="*/ 15 w 69"/>
                <a:gd name="T21" fmla="*/ 32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5"/>
                    <a:pt x="0" y="145"/>
                    <a:pt x="0" y="145"/>
                  </a:cubicBezTo>
                  <a:cubicBezTo>
                    <a:pt x="21" y="145"/>
                    <a:pt x="26" y="140"/>
                    <a:pt x="26" y="124"/>
                  </a:cubicBezTo>
                  <a:cubicBezTo>
                    <a:pt x="26" y="31"/>
                    <a:pt x="26" y="31"/>
                    <a:pt x="26" y="31"/>
                  </a:cubicBezTo>
                  <a:cubicBezTo>
                    <a:pt x="26" y="15"/>
                    <a:pt x="21" y="15"/>
                    <a:pt x="11" y="15"/>
                  </a:cubicBezTo>
                  <a:cubicBezTo>
                    <a:pt x="0" y="15"/>
                    <a:pt x="0" y="15"/>
                    <a:pt x="0" y="15"/>
                  </a:cubicBezTo>
                  <a:cubicBezTo>
                    <a:pt x="0" y="10"/>
                    <a:pt x="0" y="10"/>
                    <a:pt x="0" y="10"/>
                  </a:cubicBezTo>
                  <a:cubicBezTo>
                    <a:pt x="16" y="5"/>
                    <a:pt x="31" y="5"/>
                    <a:pt x="42" y="0"/>
                  </a:cubicBezTo>
                  <a:cubicBezTo>
                    <a:pt x="42" y="124"/>
                    <a:pt x="42" y="124"/>
                    <a:pt x="42" y="124"/>
                  </a:cubicBezTo>
                  <a:cubicBezTo>
                    <a:pt x="42" y="140"/>
                    <a:pt x="47" y="145"/>
                    <a:pt x="68" y="145"/>
                  </a:cubicBezTo>
                  <a:cubicBezTo>
                    <a:pt x="68" y="150"/>
                    <a:pt x="68" y="150"/>
                    <a:pt x="68"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48" name="Freeform 552"/>
            <p:cNvSpPr>
              <a:spLocks noChangeArrowheads="1"/>
            </p:cNvSpPr>
            <p:nvPr/>
          </p:nvSpPr>
          <p:spPr bwMode="auto">
            <a:xfrm>
              <a:off x="11471231" y="8596842"/>
              <a:ext cx="15122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3 0 0"/>
                <a:gd name="G18" fmla="+- 93 0 0"/>
                <a:gd name="G19" fmla="*/ 1 0 0"/>
                <a:gd name="T0" fmla="*/ 88 256 1"/>
                <a:gd name="T1" fmla="*/ 0 256 1"/>
                <a:gd name="G20" fmla="+- 0 T0 T1"/>
                <a:gd name="G21" fmla="cos G19 G20"/>
                <a:gd name="G22" fmla="*/ 1 0 0"/>
                <a:gd name="T2" fmla="*/ 88 256 1"/>
                <a:gd name="T3" fmla="*/ 0 256 1"/>
                <a:gd name="G23" fmla="+- 0 T2 T3"/>
                <a:gd name="G24" fmla="cos G22 G23"/>
                <a:gd name="G25" fmla="+- 1 0 0"/>
                <a:gd name="G26" fmla="+- 1 0 0"/>
                <a:gd name="G27" fmla="*/ 1 0 0"/>
                <a:gd name="G28" fmla="+- 52 0 0"/>
                <a:gd name="G29" fmla="+- 37 0 0"/>
                <a:gd name="G30" fmla="+- 15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4" fmla="*/ 19 w 94"/>
                <a:gd name="T5" fmla="*/ 7 h 156"/>
                <a:gd name="T6" fmla="*/ 19 w 94"/>
                <a:gd name="T7" fmla="*/ 7 h 156"/>
                <a:gd name="T8" fmla="*/ 17 w 94"/>
                <a:gd name="T9" fmla="*/ 11 h 156"/>
                <a:gd name="T10" fmla="*/ 13 w 94"/>
                <a:gd name="T11" fmla="*/ 15 h 156"/>
                <a:gd name="T12" fmla="*/ 20 w 94"/>
                <a:gd name="T13" fmla="*/ 24 h 156"/>
                <a:gd name="T14" fmla="*/ 10 w 94"/>
                <a:gd name="T15" fmla="*/ 34 h 156"/>
                <a:gd name="T16" fmla="*/ 0 w 94"/>
                <a:gd name="T17" fmla="*/ 25 h 156"/>
                <a:gd name="T18" fmla="*/ 2 w 94"/>
                <a:gd name="T19" fmla="*/ 19 h 156"/>
                <a:gd name="T20" fmla="*/ 7 w 94"/>
                <a:gd name="T21" fmla="*/ 16 h 156"/>
                <a:gd name="T22" fmla="*/ 1 w 94"/>
                <a:gd name="T23" fmla="*/ 8 h 156"/>
                <a:gd name="T24" fmla="*/ 10 w 94"/>
                <a:gd name="T25" fmla="*/ 0 h 156"/>
                <a:gd name="T26" fmla="*/ 19 w 94"/>
                <a:gd name="T27" fmla="*/ 7 h 156"/>
                <a:gd name="T28" fmla="*/ 16 w 94"/>
                <a:gd name="T29" fmla="*/ 25 h 156"/>
                <a:gd name="T30" fmla="*/ 16 w 94"/>
                <a:gd name="T31" fmla="*/ 25 h 156"/>
                <a:gd name="T32" fmla="*/ 8 w 94"/>
                <a:gd name="T33" fmla="*/ 17 h 156"/>
                <a:gd name="T34" fmla="*/ 3 w 94"/>
                <a:gd name="T35" fmla="*/ 25 h 156"/>
                <a:gd name="T36" fmla="*/ 10 w 94"/>
                <a:gd name="T37" fmla="*/ 32 h 156"/>
                <a:gd name="T38" fmla="*/ 16 w 94"/>
                <a:gd name="T39" fmla="*/ 25 h 156"/>
                <a:gd name="T40" fmla="*/ 4 w 94"/>
                <a:gd name="T41" fmla="*/ 7 h 156"/>
                <a:gd name="T42" fmla="*/ 4 w 94"/>
                <a:gd name="T43" fmla="*/ 7 h 156"/>
                <a:gd name="T44" fmla="*/ 11 w 94"/>
                <a:gd name="T45" fmla="*/ 14 h 156"/>
                <a:gd name="T46" fmla="*/ 14 w 94"/>
                <a:gd name="T47" fmla="*/ 8 h 156"/>
                <a:gd name="T48" fmla="*/ 10 w 94"/>
                <a:gd name="T49" fmla="*/ 1 h 156"/>
                <a:gd name="T50" fmla="*/ 4 w 94"/>
                <a:gd name="T51" fmla="*/ 7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56">
                  <a:moveTo>
                    <a:pt x="88" y="31"/>
                  </a:moveTo>
                  <a:lnTo>
                    <a:pt x="88" y="31"/>
                  </a:lnTo>
                  <a:cubicBezTo>
                    <a:pt x="88" y="42"/>
                    <a:pt x="83" y="47"/>
                    <a:pt x="78" y="52"/>
                  </a:cubicBezTo>
                  <a:cubicBezTo>
                    <a:pt x="78" y="57"/>
                    <a:pt x="73" y="62"/>
                    <a:pt x="62" y="67"/>
                  </a:cubicBezTo>
                  <a:cubicBezTo>
                    <a:pt x="78" y="78"/>
                    <a:pt x="93" y="88"/>
                    <a:pt x="93" y="108"/>
                  </a:cubicBezTo>
                  <a:cubicBezTo>
                    <a:pt x="93" y="140"/>
                    <a:pt x="62" y="155"/>
                    <a:pt x="47" y="155"/>
                  </a:cubicBezTo>
                  <a:cubicBezTo>
                    <a:pt x="20" y="155"/>
                    <a:pt x="0" y="140"/>
                    <a:pt x="0" y="114"/>
                  </a:cubicBezTo>
                  <a:cubicBezTo>
                    <a:pt x="0" y="103"/>
                    <a:pt x="5" y="93"/>
                    <a:pt x="10" y="88"/>
                  </a:cubicBezTo>
                  <a:cubicBezTo>
                    <a:pt x="10" y="88"/>
                    <a:pt x="20" y="78"/>
                    <a:pt x="31" y="72"/>
                  </a:cubicBezTo>
                  <a:cubicBezTo>
                    <a:pt x="15" y="67"/>
                    <a:pt x="5" y="52"/>
                    <a:pt x="5" y="37"/>
                  </a:cubicBezTo>
                  <a:cubicBezTo>
                    <a:pt x="5" y="15"/>
                    <a:pt x="20" y="0"/>
                    <a:pt x="47" y="0"/>
                  </a:cubicBezTo>
                  <a:cubicBezTo>
                    <a:pt x="67" y="0"/>
                    <a:pt x="88" y="15"/>
                    <a:pt x="88" y="31"/>
                  </a:cubicBezTo>
                  <a:close/>
                  <a:moveTo>
                    <a:pt x="73" y="114"/>
                  </a:moveTo>
                  <a:lnTo>
                    <a:pt x="73" y="114"/>
                  </a:lnTo>
                  <a:cubicBezTo>
                    <a:pt x="73" y="98"/>
                    <a:pt x="57" y="88"/>
                    <a:pt x="37" y="78"/>
                  </a:cubicBezTo>
                  <a:cubicBezTo>
                    <a:pt x="26" y="88"/>
                    <a:pt x="15" y="98"/>
                    <a:pt x="15" y="114"/>
                  </a:cubicBezTo>
                  <a:cubicBezTo>
                    <a:pt x="15" y="135"/>
                    <a:pt x="31" y="145"/>
                    <a:pt x="47" y="145"/>
                  </a:cubicBezTo>
                  <a:cubicBezTo>
                    <a:pt x="62" y="145"/>
                    <a:pt x="73" y="135"/>
                    <a:pt x="73" y="114"/>
                  </a:cubicBezTo>
                  <a:close/>
                  <a:moveTo>
                    <a:pt x="20" y="31"/>
                  </a:moveTo>
                  <a:lnTo>
                    <a:pt x="20" y="31"/>
                  </a:lnTo>
                  <a:cubicBezTo>
                    <a:pt x="20" y="47"/>
                    <a:pt x="37" y="57"/>
                    <a:pt x="52" y="62"/>
                  </a:cubicBezTo>
                  <a:cubicBezTo>
                    <a:pt x="62" y="57"/>
                    <a:pt x="67" y="47"/>
                    <a:pt x="67" y="37"/>
                  </a:cubicBezTo>
                  <a:cubicBezTo>
                    <a:pt x="67" y="15"/>
                    <a:pt x="57" y="5"/>
                    <a:pt x="47" y="5"/>
                  </a:cubicBezTo>
                  <a:cubicBezTo>
                    <a:pt x="31" y="5"/>
                    <a:pt x="20" y="15"/>
                    <a:pt x="20" y="31"/>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49" name="Freeform 553"/>
            <p:cNvSpPr>
              <a:spLocks noChangeArrowheads="1"/>
            </p:cNvSpPr>
            <p:nvPr/>
          </p:nvSpPr>
          <p:spPr bwMode="auto">
            <a:xfrm>
              <a:off x="12107949" y="8596842"/>
              <a:ext cx="111425" cy="254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2 h 151"/>
                <a:gd name="T6" fmla="*/ 6 w 69"/>
                <a:gd name="T7" fmla="*/ 27 h 151"/>
                <a:gd name="T8" fmla="*/ 6 w 69"/>
                <a:gd name="T9" fmla="*/ 7 h 151"/>
                <a:gd name="T10" fmla="*/ 2 w 69"/>
                <a:gd name="T11" fmla="*/ 3 h 151"/>
                <a:gd name="T12" fmla="*/ 0 w 69"/>
                <a:gd name="T13" fmla="*/ 3 h 151"/>
                <a:gd name="T14" fmla="*/ 0 w 69"/>
                <a:gd name="T15" fmla="*/ 2 h 151"/>
                <a:gd name="T16" fmla="*/ 10 w 69"/>
                <a:gd name="T17" fmla="*/ 0 h 151"/>
                <a:gd name="T18" fmla="*/ 10 w 69"/>
                <a:gd name="T19" fmla="*/ 27 h 151"/>
                <a:gd name="T20" fmla="*/ 15 w 69"/>
                <a:gd name="T21" fmla="*/ 32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5"/>
                    <a:pt x="0" y="145"/>
                    <a:pt x="0" y="145"/>
                  </a:cubicBezTo>
                  <a:cubicBezTo>
                    <a:pt x="21" y="145"/>
                    <a:pt x="26" y="140"/>
                    <a:pt x="26" y="124"/>
                  </a:cubicBezTo>
                  <a:cubicBezTo>
                    <a:pt x="26" y="31"/>
                    <a:pt x="26" y="31"/>
                    <a:pt x="26" y="31"/>
                  </a:cubicBezTo>
                  <a:cubicBezTo>
                    <a:pt x="26" y="15"/>
                    <a:pt x="26" y="15"/>
                    <a:pt x="11" y="15"/>
                  </a:cubicBezTo>
                  <a:cubicBezTo>
                    <a:pt x="0" y="15"/>
                    <a:pt x="0" y="15"/>
                    <a:pt x="0" y="15"/>
                  </a:cubicBezTo>
                  <a:cubicBezTo>
                    <a:pt x="0" y="10"/>
                    <a:pt x="0" y="10"/>
                    <a:pt x="0" y="10"/>
                  </a:cubicBezTo>
                  <a:cubicBezTo>
                    <a:pt x="16" y="5"/>
                    <a:pt x="31" y="5"/>
                    <a:pt x="47" y="0"/>
                  </a:cubicBezTo>
                  <a:cubicBezTo>
                    <a:pt x="47" y="124"/>
                    <a:pt x="47" y="124"/>
                    <a:pt x="47" y="124"/>
                  </a:cubicBezTo>
                  <a:cubicBezTo>
                    <a:pt x="47" y="140"/>
                    <a:pt x="47" y="145"/>
                    <a:pt x="68" y="145"/>
                  </a:cubicBezTo>
                  <a:cubicBezTo>
                    <a:pt x="68" y="150"/>
                    <a:pt x="68" y="150"/>
                    <a:pt x="68"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50" name="Freeform 554"/>
            <p:cNvSpPr>
              <a:spLocks noChangeArrowheads="1"/>
            </p:cNvSpPr>
            <p:nvPr/>
          </p:nvSpPr>
          <p:spPr bwMode="auto">
            <a:xfrm>
              <a:off x="12283047" y="8596842"/>
              <a:ext cx="159180" cy="262634"/>
            </a:xfrm>
            <a:custGeom>
              <a:avLst/>
              <a:gdLst>
                <a:gd name="G0" fmla="+- 1 0 0"/>
                <a:gd name="G1" fmla="+- 1 0 0"/>
                <a:gd name="G2" fmla="+- 1 0 0"/>
                <a:gd name="G3" fmla="+- 1 0 0"/>
                <a:gd name="G4" fmla="+- 1 0 0"/>
                <a:gd name="G5" fmla="+- 1 0 0"/>
                <a:gd name="G6" fmla="*/ 1 0 0"/>
                <a:gd name="G7" fmla="*/ 1 0 0"/>
                <a:gd name="T0" fmla="*/ 155 256 1"/>
                <a:gd name="T1" fmla="*/ 0 256 1"/>
                <a:gd name="G8" fmla="+- 0 T0 T1"/>
                <a:gd name="G9" fmla="cos G7 G8"/>
                <a:gd name="G10" fmla="+- 145 0 0"/>
                <a:gd name="G11" fmla="+- 145 0 0"/>
                <a:gd name="G12" fmla="+- 145 0 0"/>
                <a:gd name="G13" fmla="+- 1 0 0"/>
                <a:gd name="G14" fmla="+- 1 0 0"/>
                <a:gd name="G15" fmla="+- 1 0 0"/>
                <a:gd name="G16" fmla="+- 1 0 0"/>
                <a:gd name="G17" fmla="+- 1 0 0"/>
                <a:gd name="G18" fmla="+- 1 0 0"/>
                <a:gd name="G19" fmla="+- 1 0 0"/>
                <a:gd name="G20" fmla="+- 1 0 0"/>
                <a:gd name="G21" fmla="+- 1 0 0"/>
                <a:gd name="G22" fmla="+- 1 0 0"/>
                <a:gd name="G23" fmla="+- 72 0 0"/>
                <a:gd name="G24" fmla="+- 47 0 0"/>
                <a:gd name="G25" fmla="+- 25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1 w 99"/>
                <a:gd name="T3" fmla="*/ 12 h 156"/>
                <a:gd name="T4" fmla="*/ 21 w 99"/>
                <a:gd name="T5" fmla="*/ 12 h 156"/>
                <a:gd name="T6" fmla="*/ 9 w 99"/>
                <a:gd name="T7" fmla="*/ 32 h 156"/>
                <a:gd name="T8" fmla="*/ 2 w 99"/>
                <a:gd name="T9" fmla="*/ 34 h 156"/>
                <a:gd name="T10" fmla="*/ 1 w 99"/>
                <a:gd name="T11" fmla="*/ 32 h 156"/>
                <a:gd name="T12" fmla="*/ 17 w 99"/>
                <a:gd name="T13" fmla="*/ 18 h 156"/>
                <a:gd name="T14" fmla="*/ 12 w 99"/>
                <a:gd name="T15" fmla="*/ 19 h 156"/>
                <a:gd name="T16" fmla="*/ 10 w 99"/>
                <a:gd name="T17" fmla="*/ 20 h 156"/>
                <a:gd name="T18" fmla="*/ 0 w 99"/>
                <a:gd name="T19" fmla="*/ 10 h 156"/>
                <a:gd name="T20" fmla="*/ 11 w 99"/>
                <a:gd name="T21" fmla="*/ 0 h 156"/>
                <a:gd name="T22" fmla="*/ 21 w 99"/>
                <a:gd name="T23" fmla="*/ 12 h 156"/>
                <a:gd name="T24" fmla="*/ 4 w 99"/>
                <a:gd name="T25" fmla="*/ 9 h 156"/>
                <a:gd name="T26" fmla="*/ 4 w 99"/>
                <a:gd name="T27" fmla="*/ 9 h 156"/>
                <a:gd name="T28" fmla="*/ 12 w 99"/>
                <a:gd name="T29" fmla="*/ 17 h 156"/>
                <a:gd name="T30" fmla="*/ 17 w 99"/>
                <a:gd name="T31" fmla="*/ 16 h 156"/>
                <a:gd name="T32" fmla="*/ 17 w 99"/>
                <a:gd name="T33" fmla="*/ 12 h 156"/>
                <a:gd name="T34" fmla="*/ 10 w 99"/>
                <a:gd name="T35" fmla="*/ 1 h 156"/>
                <a:gd name="T36" fmla="*/ 4 w 99"/>
                <a:gd name="T37" fmla="*/ 9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57"/>
                  </a:moveTo>
                  <a:lnTo>
                    <a:pt x="98" y="57"/>
                  </a:lnTo>
                  <a:cubicBezTo>
                    <a:pt x="98" y="103"/>
                    <a:pt x="73" y="135"/>
                    <a:pt x="42" y="145"/>
                  </a:cubicBezTo>
                  <a:cubicBezTo>
                    <a:pt x="31" y="150"/>
                    <a:pt x="15" y="155"/>
                    <a:pt x="10" y="155"/>
                  </a:cubicBezTo>
                  <a:cubicBezTo>
                    <a:pt x="5" y="145"/>
                    <a:pt x="5" y="145"/>
                    <a:pt x="5" y="145"/>
                  </a:cubicBezTo>
                  <a:cubicBezTo>
                    <a:pt x="42" y="140"/>
                    <a:pt x="67" y="119"/>
                    <a:pt x="78" y="83"/>
                  </a:cubicBezTo>
                  <a:cubicBezTo>
                    <a:pt x="57" y="88"/>
                    <a:pt x="57" y="88"/>
                    <a:pt x="57" y="88"/>
                  </a:cubicBezTo>
                  <a:cubicBezTo>
                    <a:pt x="52" y="93"/>
                    <a:pt x="47" y="93"/>
                    <a:pt x="47" y="93"/>
                  </a:cubicBezTo>
                  <a:cubicBezTo>
                    <a:pt x="20" y="93"/>
                    <a:pt x="0" y="72"/>
                    <a:pt x="0" y="47"/>
                  </a:cubicBezTo>
                  <a:cubicBezTo>
                    <a:pt x="0" y="25"/>
                    <a:pt x="20" y="0"/>
                    <a:pt x="52" y="0"/>
                  </a:cubicBezTo>
                  <a:cubicBezTo>
                    <a:pt x="83" y="0"/>
                    <a:pt x="98" y="25"/>
                    <a:pt x="98" y="57"/>
                  </a:cubicBezTo>
                  <a:close/>
                  <a:moveTo>
                    <a:pt x="20" y="42"/>
                  </a:moveTo>
                  <a:lnTo>
                    <a:pt x="20" y="42"/>
                  </a:lnTo>
                  <a:cubicBezTo>
                    <a:pt x="20" y="62"/>
                    <a:pt x="36" y="78"/>
                    <a:pt x="57" y="78"/>
                  </a:cubicBezTo>
                  <a:cubicBezTo>
                    <a:pt x="62" y="78"/>
                    <a:pt x="73" y="78"/>
                    <a:pt x="78" y="72"/>
                  </a:cubicBezTo>
                  <a:cubicBezTo>
                    <a:pt x="78" y="67"/>
                    <a:pt x="78" y="62"/>
                    <a:pt x="78" y="57"/>
                  </a:cubicBezTo>
                  <a:cubicBezTo>
                    <a:pt x="78" y="37"/>
                    <a:pt x="73" y="5"/>
                    <a:pt x="47" y="5"/>
                  </a:cubicBezTo>
                  <a:cubicBezTo>
                    <a:pt x="31" y="5"/>
                    <a:pt x="20" y="25"/>
                    <a:pt x="20" y="4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51" name="Freeform 555"/>
            <p:cNvSpPr>
              <a:spLocks noChangeArrowheads="1"/>
            </p:cNvSpPr>
            <p:nvPr/>
          </p:nvSpPr>
          <p:spPr bwMode="auto">
            <a:xfrm>
              <a:off x="12903846" y="8596842"/>
              <a:ext cx="167139"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T0" fmla="*/ 129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5 256 1"/>
                <a:gd name="T3" fmla="*/ 0 256 1"/>
                <a:gd name="G24" fmla="+- 0 T2 T3"/>
                <a:gd name="G25" fmla="cos G23 G24"/>
                <a:gd name="G26" fmla="+- 37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6 h 151"/>
                <a:gd name="T6" fmla="*/ 22 w 100"/>
                <a:gd name="T7" fmla="*/ 26 h 151"/>
                <a:gd name="T8" fmla="*/ 19 w 100"/>
                <a:gd name="T9" fmla="*/ 33 h 151"/>
                <a:gd name="T10" fmla="*/ 0 w 100"/>
                <a:gd name="T11" fmla="*/ 33 h 151"/>
                <a:gd name="T12" fmla="*/ 0 w 100"/>
                <a:gd name="T13" fmla="*/ 32 h 151"/>
                <a:gd name="T14" fmla="*/ 8 w 100"/>
                <a:gd name="T15" fmla="*/ 23 h 151"/>
                <a:gd name="T16" fmla="*/ 15 w 100"/>
                <a:gd name="T17" fmla="*/ 10 h 151"/>
                <a:gd name="T18" fmla="*/ 9 w 100"/>
                <a:gd name="T19" fmla="*/ 3 h 151"/>
                <a:gd name="T20" fmla="*/ 1 w 100"/>
                <a:gd name="T21" fmla="*/ 8 h 151"/>
                <a:gd name="T22" fmla="*/ 0 w 100"/>
                <a:gd name="T23" fmla="*/ 7 h 151"/>
                <a:gd name="T24" fmla="*/ 4 w 100"/>
                <a:gd name="T25" fmla="*/ 2 h 151"/>
                <a:gd name="T26" fmla="*/ 10 w 100"/>
                <a:gd name="T27" fmla="*/ 0 h 151"/>
                <a:gd name="T28" fmla="*/ 19 w 100"/>
                <a:gd name="T29" fmla="*/ 8 h 151"/>
                <a:gd name="T30" fmla="*/ 13 w 100"/>
                <a:gd name="T31" fmla="*/ 21 h 151"/>
                <a:gd name="T32" fmla="*/ 5 w 100"/>
                <a:gd name="T33" fmla="*/ 30 h 151"/>
                <a:gd name="T34" fmla="*/ 15 w 100"/>
                <a:gd name="T35" fmla="*/ 30 h 151"/>
                <a:gd name="T36" fmla="*/ 19 w 100"/>
                <a:gd name="T37" fmla="*/ 26 h 151"/>
                <a:gd name="T38" fmla="*/ 22 w 100"/>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1">
                  <a:moveTo>
                    <a:pt x="99" y="119"/>
                  </a:moveTo>
                  <a:lnTo>
                    <a:pt x="99" y="119"/>
                  </a:lnTo>
                  <a:cubicBezTo>
                    <a:pt x="93" y="129"/>
                    <a:pt x="93" y="140"/>
                    <a:pt x="88" y="150"/>
                  </a:cubicBezTo>
                  <a:cubicBezTo>
                    <a:pt x="0" y="150"/>
                    <a:pt x="0" y="150"/>
                    <a:pt x="0" y="150"/>
                  </a:cubicBezTo>
                  <a:cubicBezTo>
                    <a:pt x="0" y="145"/>
                    <a:pt x="0" y="145"/>
                    <a:pt x="0" y="145"/>
                  </a:cubicBezTo>
                  <a:cubicBezTo>
                    <a:pt x="10" y="129"/>
                    <a:pt x="26" y="119"/>
                    <a:pt x="36" y="103"/>
                  </a:cubicBezTo>
                  <a:cubicBezTo>
                    <a:pt x="52" y="88"/>
                    <a:pt x="67" y="67"/>
                    <a:pt x="67" y="47"/>
                  </a:cubicBezTo>
                  <a:cubicBezTo>
                    <a:pt x="67" y="25"/>
                    <a:pt x="57" y="15"/>
                    <a:pt x="41" y="15"/>
                  </a:cubicBezTo>
                  <a:cubicBezTo>
                    <a:pt x="21" y="15"/>
                    <a:pt x="10" y="25"/>
                    <a:pt x="5" y="37"/>
                  </a:cubicBezTo>
                  <a:cubicBezTo>
                    <a:pt x="0" y="31"/>
                    <a:pt x="0" y="31"/>
                    <a:pt x="0" y="31"/>
                  </a:cubicBezTo>
                  <a:cubicBezTo>
                    <a:pt x="16" y="10"/>
                    <a:pt x="16" y="10"/>
                    <a:pt x="16" y="10"/>
                  </a:cubicBezTo>
                  <a:cubicBezTo>
                    <a:pt x="21" y="5"/>
                    <a:pt x="31" y="0"/>
                    <a:pt x="46" y="0"/>
                  </a:cubicBezTo>
                  <a:cubicBezTo>
                    <a:pt x="67" y="0"/>
                    <a:pt x="88" y="15"/>
                    <a:pt x="88" y="37"/>
                  </a:cubicBezTo>
                  <a:cubicBezTo>
                    <a:pt x="88" y="57"/>
                    <a:pt x="78" y="72"/>
                    <a:pt x="57" y="98"/>
                  </a:cubicBezTo>
                  <a:cubicBezTo>
                    <a:pt x="21" y="135"/>
                    <a:pt x="21" y="135"/>
                    <a:pt x="21" y="135"/>
                  </a:cubicBezTo>
                  <a:cubicBezTo>
                    <a:pt x="67" y="135"/>
                    <a:pt x="67" y="135"/>
                    <a:pt x="67" y="135"/>
                  </a:cubicBezTo>
                  <a:cubicBezTo>
                    <a:pt x="78" y="135"/>
                    <a:pt x="83" y="135"/>
                    <a:pt x="88"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352" name="Freeform 556"/>
            <p:cNvSpPr>
              <a:spLocks noChangeArrowheads="1"/>
            </p:cNvSpPr>
            <p:nvPr/>
          </p:nvSpPr>
          <p:spPr bwMode="auto">
            <a:xfrm>
              <a:off x="13102819" y="8596842"/>
              <a:ext cx="159180" cy="262634"/>
            </a:xfrm>
            <a:custGeom>
              <a:avLst/>
              <a:gdLst>
                <a:gd name="G0" fmla="+- 1 0 0"/>
                <a:gd name="G1" fmla="+- 1 0 0"/>
                <a:gd name="G2" fmla="+- 1 0 0"/>
                <a:gd name="G3" fmla="+- 1 0 0"/>
                <a:gd name="G4" fmla="+- 1 0 0"/>
                <a:gd name="G5" fmla="*/ 1 0 0"/>
                <a:gd name="G6" fmla="+- 114 0 0"/>
                <a:gd name="G7" fmla="+- 78 0 0"/>
                <a:gd name="G8" fmla="+- 42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1 w 99"/>
                <a:gd name="T1" fmla="*/ 17 h 156"/>
                <a:gd name="T2" fmla="*/ 21 w 99"/>
                <a:gd name="T3" fmla="*/ 17 h 156"/>
                <a:gd name="T4" fmla="*/ 11 w 99"/>
                <a:gd name="T5" fmla="*/ 34 h 156"/>
                <a:gd name="T6" fmla="*/ 0 w 99"/>
                <a:gd name="T7" fmla="*/ 17 h 156"/>
                <a:gd name="T8" fmla="*/ 11 w 99"/>
                <a:gd name="T9" fmla="*/ 0 h 156"/>
                <a:gd name="T10" fmla="*/ 21 w 99"/>
                <a:gd name="T11" fmla="*/ 17 h 156"/>
                <a:gd name="T12" fmla="*/ 4 w 99"/>
                <a:gd name="T13" fmla="*/ 17 h 156"/>
                <a:gd name="T14" fmla="*/ 4 w 99"/>
                <a:gd name="T15" fmla="*/ 17 h 156"/>
                <a:gd name="T16" fmla="*/ 11 w 99"/>
                <a:gd name="T17" fmla="*/ 32 h 156"/>
                <a:gd name="T18" fmla="*/ 17 w 99"/>
                <a:gd name="T19" fmla="*/ 17 h 156"/>
                <a:gd name="T20" fmla="*/ 11 w 99"/>
                <a:gd name="T21" fmla="*/ 1 h 156"/>
                <a:gd name="T22" fmla="*/ 4 w 99"/>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56">
                  <a:moveTo>
                    <a:pt x="98" y="78"/>
                  </a:moveTo>
                  <a:lnTo>
                    <a:pt x="98" y="78"/>
                  </a:lnTo>
                  <a:cubicBezTo>
                    <a:pt x="98" y="108"/>
                    <a:pt x="88" y="155"/>
                    <a:pt x="51" y="155"/>
                  </a:cubicBezTo>
                  <a:cubicBezTo>
                    <a:pt x="15" y="155"/>
                    <a:pt x="0" y="114"/>
                    <a:pt x="0" y="78"/>
                  </a:cubicBezTo>
                  <a:cubicBezTo>
                    <a:pt x="0" y="42"/>
                    <a:pt x="15" y="0"/>
                    <a:pt x="51" y="0"/>
                  </a:cubicBezTo>
                  <a:cubicBezTo>
                    <a:pt x="88" y="0"/>
                    <a:pt x="98" y="37"/>
                    <a:pt x="98" y="78"/>
                  </a:cubicBezTo>
                  <a:close/>
                  <a:moveTo>
                    <a:pt x="21" y="78"/>
                  </a:moveTo>
                  <a:lnTo>
                    <a:pt x="21" y="78"/>
                  </a:lnTo>
                  <a:cubicBezTo>
                    <a:pt x="21" y="108"/>
                    <a:pt x="31" y="145"/>
                    <a:pt x="51" y="145"/>
                  </a:cubicBezTo>
                  <a:cubicBezTo>
                    <a:pt x="73" y="145"/>
                    <a:pt x="78" y="108"/>
                    <a:pt x="78" y="78"/>
                  </a:cubicBezTo>
                  <a:cubicBezTo>
                    <a:pt x="78" y="42"/>
                    <a:pt x="73" y="5"/>
                    <a:pt x="51" y="5"/>
                  </a:cubicBezTo>
                  <a:cubicBezTo>
                    <a:pt x="31" y="5"/>
                    <a:pt x="21" y="42"/>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53" name="Freeform 557"/>
            <p:cNvSpPr>
              <a:spLocks noChangeArrowheads="1"/>
            </p:cNvSpPr>
            <p:nvPr/>
          </p:nvSpPr>
          <p:spPr bwMode="auto">
            <a:xfrm>
              <a:off x="13723619" y="8596842"/>
              <a:ext cx="167139"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37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19 w 100"/>
                <a:gd name="T5" fmla="*/ 33 h 151"/>
                <a:gd name="T6" fmla="*/ 0 w 100"/>
                <a:gd name="T7" fmla="*/ 33 h 151"/>
                <a:gd name="T8" fmla="*/ 0 w 100"/>
                <a:gd name="T9" fmla="*/ 32 h 151"/>
                <a:gd name="T10" fmla="*/ 8 w 100"/>
                <a:gd name="T11" fmla="*/ 23 h 151"/>
                <a:gd name="T12" fmla="*/ 15 w 100"/>
                <a:gd name="T13" fmla="*/ 10 h 151"/>
                <a:gd name="T14" fmla="*/ 9 w 100"/>
                <a:gd name="T15" fmla="*/ 3 h 151"/>
                <a:gd name="T16" fmla="*/ 1 w 100"/>
                <a:gd name="T17" fmla="*/ 8 h 151"/>
                <a:gd name="T18" fmla="*/ 0 w 100"/>
                <a:gd name="T19" fmla="*/ 7 h 151"/>
                <a:gd name="T20" fmla="*/ 4 w 100"/>
                <a:gd name="T21" fmla="*/ 2 h 151"/>
                <a:gd name="T22" fmla="*/ 10 w 100"/>
                <a:gd name="T23" fmla="*/ 0 h 151"/>
                <a:gd name="T24" fmla="*/ 19 w 100"/>
                <a:gd name="T25" fmla="*/ 8 h 151"/>
                <a:gd name="T26" fmla="*/ 13 w 100"/>
                <a:gd name="T27" fmla="*/ 21 h 151"/>
                <a:gd name="T28" fmla="*/ 5 w 100"/>
                <a:gd name="T29" fmla="*/ 30 h 151"/>
                <a:gd name="T30" fmla="*/ 15 w 100"/>
                <a:gd name="T31" fmla="*/ 30 h 151"/>
                <a:gd name="T32" fmla="*/ 21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4" y="129"/>
                    <a:pt x="94" y="140"/>
                    <a:pt x="88" y="150"/>
                  </a:cubicBezTo>
                  <a:cubicBezTo>
                    <a:pt x="0" y="150"/>
                    <a:pt x="0" y="150"/>
                    <a:pt x="0" y="150"/>
                  </a:cubicBezTo>
                  <a:cubicBezTo>
                    <a:pt x="0" y="145"/>
                    <a:pt x="0" y="145"/>
                    <a:pt x="0" y="145"/>
                  </a:cubicBezTo>
                  <a:cubicBezTo>
                    <a:pt x="11" y="129"/>
                    <a:pt x="26" y="119"/>
                    <a:pt x="36" y="103"/>
                  </a:cubicBezTo>
                  <a:cubicBezTo>
                    <a:pt x="52" y="88"/>
                    <a:pt x="67" y="67"/>
                    <a:pt x="67" y="47"/>
                  </a:cubicBezTo>
                  <a:cubicBezTo>
                    <a:pt x="67" y="25"/>
                    <a:pt x="57" y="15"/>
                    <a:pt x="41" y="15"/>
                  </a:cubicBezTo>
                  <a:cubicBezTo>
                    <a:pt x="21" y="15"/>
                    <a:pt x="16" y="25"/>
                    <a:pt x="5" y="37"/>
                  </a:cubicBezTo>
                  <a:cubicBezTo>
                    <a:pt x="0" y="31"/>
                    <a:pt x="0" y="31"/>
                    <a:pt x="0" y="31"/>
                  </a:cubicBezTo>
                  <a:cubicBezTo>
                    <a:pt x="16" y="10"/>
                    <a:pt x="16" y="10"/>
                    <a:pt x="16" y="10"/>
                  </a:cubicBezTo>
                  <a:cubicBezTo>
                    <a:pt x="21" y="5"/>
                    <a:pt x="36" y="0"/>
                    <a:pt x="47" y="0"/>
                  </a:cubicBezTo>
                  <a:cubicBezTo>
                    <a:pt x="67" y="0"/>
                    <a:pt x="88" y="15"/>
                    <a:pt x="88" y="37"/>
                  </a:cubicBezTo>
                  <a:cubicBezTo>
                    <a:pt x="88" y="57"/>
                    <a:pt x="77" y="72"/>
                    <a:pt x="57" y="98"/>
                  </a:cubicBezTo>
                  <a:cubicBezTo>
                    <a:pt x="21" y="135"/>
                    <a:pt x="21" y="135"/>
                    <a:pt x="21" y="135"/>
                  </a:cubicBezTo>
                  <a:cubicBezTo>
                    <a:pt x="67" y="135"/>
                    <a:pt x="67" y="135"/>
                    <a:pt x="67" y="135"/>
                  </a:cubicBezTo>
                  <a:cubicBezTo>
                    <a:pt x="82" y="135"/>
                    <a:pt x="82" y="135"/>
                    <a:pt x="94"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354" name="Freeform 558"/>
            <p:cNvSpPr>
              <a:spLocks noChangeArrowheads="1"/>
            </p:cNvSpPr>
            <p:nvPr/>
          </p:nvSpPr>
          <p:spPr bwMode="auto">
            <a:xfrm>
              <a:off x="13970349" y="8596842"/>
              <a:ext cx="103467" cy="254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2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2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5"/>
                    <a:pt x="0" y="145"/>
                    <a:pt x="0" y="145"/>
                  </a:cubicBezTo>
                  <a:cubicBezTo>
                    <a:pt x="20" y="145"/>
                    <a:pt x="20" y="140"/>
                    <a:pt x="20" y="124"/>
                  </a:cubicBezTo>
                  <a:cubicBezTo>
                    <a:pt x="20" y="31"/>
                    <a:pt x="20" y="31"/>
                    <a:pt x="20" y="31"/>
                  </a:cubicBezTo>
                  <a:cubicBezTo>
                    <a:pt x="20" y="15"/>
                    <a:pt x="20" y="15"/>
                    <a:pt x="10" y="15"/>
                  </a:cubicBezTo>
                  <a:cubicBezTo>
                    <a:pt x="0" y="15"/>
                    <a:pt x="0" y="15"/>
                    <a:pt x="0" y="15"/>
                  </a:cubicBezTo>
                  <a:cubicBezTo>
                    <a:pt x="0" y="10"/>
                    <a:pt x="0" y="10"/>
                    <a:pt x="0" y="10"/>
                  </a:cubicBezTo>
                  <a:cubicBezTo>
                    <a:pt x="15" y="5"/>
                    <a:pt x="31" y="5"/>
                    <a:pt x="41" y="0"/>
                  </a:cubicBezTo>
                  <a:cubicBezTo>
                    <a:pt x="41" y="124"/>
                    <a:pt x="41" y="124"/>
                    <a:pt x="41" y="124"/>
                  </a:cubicBezTo>
                  <a:cubicBezTo>
                    <a:pt x="41" y="140"/>
                    <a:pt x="41" y="145"/>
                    <a:pt x="67" y="145"/>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355" name="Freeform 559"/>
            <p:cNvSpPr>
              <a:spLocks noChangeArrowheads="1"/>
            </p:cNvSpPr>
            <p:nvPr/>
          </p:nvSpPr>
          <p:spPr bwMode="auto">
            <a:xfrm>
              <a:off x="14543394" y="8596842"/>
              <a:ext cx="167139"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37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19 w 100"/>
                <a:gd name="T5" fmla="*/ 33 h 151"/>
                <a:gd name="T6" fmla="*/ 0 w 100"/>
                <a:gd name="T7" fmla="*/ 33 h 151"/>
                <a:gd name="T8" fmla="*/ 0 w 100"/>
                <a:gd name="T9" fmla="*/ 32 h 151"/>
                <a:gd name="T10" fmla="*/ 8 w 100"/>
                <a:gd name="T11" fmla="*/ 23 h 151"/>
                <a:gd name="T12" fmla="*/ 15 w 100"/>
                <a:gd name="T13" fmla="*/ 10 h 151"/>
                <a:gd name="T14" fmla="*/ 9 w 100"/>
                <a:gd name="T15" fmla="*/ 3 h 151"/>
                <a:gd name="T16" fmla="*/ 1 w 100"/>
                <a:gd name="T17" fmla="*/ 8 h 151"/>
                <a:gd name="T18" fmla="*/ 0 w 100"/>
                <a:gd name="T19" fmla="*/ 7 h 151"/>
                <a:gd name="T20" fmla="*/ 4 w 100"/>
                <a:gd name="T21" fmla="*/ 2 h 151"/>
                <a:gd name="T22" fmla="*/ 10 w 100"/>
                <a:gd name="T23" fmla="*/ 0 h 151"/>
                <a:gd name="T24" fmla="*/ 19 w 100"/>
                <a:gd name="T25" fmla="*/ 8 h 151"/>
                <a:gd name="T26" fmla="*/ 13 w 100"/>
                <a:gd name="T27" fmla="*/ 21 h 151"/>
                <a:gd name="T28" fmla="*/ 5 w 100"/>
                <a:gd name="T29" fmla="*/ 30 h 151"/>
                <a:gd name="T30" fmla="*/ 15 w 100"/>
                <a:gd name="T31" fmla="*/ 30 h 151"/>
                <a:gd name="T32" fmla="*/ 21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4" y="129"/>
                    <a:pt x="94" y="140"/>
                    <a:pt x="88" y="150"/>
                  </a:cubicBezTo>
                  <a:cubicBezTo>
                    <a:pt x="0" y="150"/>
                    <a:pt x="0" y="150"/>
                    <a:pt x="0" y="150"/>
                  </a:cubicBezTo>
                  <a:cubicBezTo>
                    <a:pt x="0" y="145"/>
                    <a:pt x="0" y="145"/>
                    <a:pt x="0" y="145"/>
                  </a:cubicBezTo>
                  <a:cubicBezTo>
                    <a:pt x="11" y="129"/>
                    <a:pt x="26" y="119"/>
                    <a:pt x="36" y="103"/>
                  </a:cubicBezTo>
                  <a:cubicBezTo>
                    <a:pt x="52" y="88"/>
                    <a:pt x="67" y="67"/>
                    <a:pt x="67" y="47"/>
                  </a:cubicBezTo>
                  <a:cubicBezTo>
                    <a:pt x="67" y="25"/>
                    <a:pt x="57" y="15"/>
                    <a:pt x="42" y="15"/>
                  </a:cubicBezTo>
                  <a:cubicBezTo>
                    <a:pt x="26" y="15"/>
                    <a:pt x="16" y="25"/>
                    <a:pt x="5" y="37"/>
                  </a:cubicBezTo>
                  <a:cubicBezTo>
                    <a:pt x="0" y="31"/>
                    <a:pt x="0" y="31"/>
                    <a:pt x="0" y="31"/>
                  </a:cubicBezTo>
                  <a:cubicBezTo>
                    <a:pt x="16" y="10"/>
                    <a:pt x="16" y="10"/>
                    <a:pt x="16" y="10"/>
                  </a:cubicBezTo>
                  <a:cubicBezTo>
                    <a:pt x="21" y="5"/>
                    <a:pt x="36" y="0"/>
                    <a:pt x="47" y="0"/>
                  </a:cubicBezTo>
                  <a:cubicBezTo>
                    <a:pt x="67" y="0"/>
                    <a:pt x="88" y="15"/>
                    <a:pt x="88" y="37"/>
                  </a:cubicBezTo>
                  <a:cubicBezTo>
                    <a:pt x="88" y="57"/>
                    <a:pt x="78" y="72"/>
                    <a:pt x="57" y="98"/>
                  </a:cubicBezTo>
                  <a:cubicBezTo>
                    <a:pt x="21" y="135"/>
                    <a:pt x="21" y="135"/>
                    <a:pt x="21" y="135"/>
                  </a:cubicBezTo>
                  <a:cubicBezTo>
                    <a:pt x="67" y="135"/>
                    <a:pt x="67" y="135"/>
                    <a:pt x="67" y="135"/>
                  </a:cubicBezTo>
                  <a:cubicBezTo>
                    <a:pt x="83" y="135"/>
                    <a:pt x="83" y="135"/>
                    <a:pt x="94" y="119"/>
                  </a:cubicBezTo>
                  <a:lnTo>
                    <a:pt x="99"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6" name="Freeform 560"/>
            <p:cNvSpPr>
              <a:spLocks noChangeArrowheads="1"/>
            </p:cNvSpPr>
            <p:nvPr/>
          </p:nvSpPr>
          <p:spPr bwMode="auto">
            <a:xfrm>
              <a:off x="14750327" y="8596842"/>
              <a:ext cx="167139" cy="254675"/>
            </a:xfrm>
            <a:custGeom>
              <a:avLst/>
              <a:gdLst>
                <a:gd name="G0" fmla="+- 1 0 0"/>
                <a:gd name="G1" fmla="+- 1 0 0"/>
                <a:gd name="G2" fmla="+- 1 0 0"/>
                <a:gd name="G3" fmla="+- 1 0 0"/>
                <a:gd name="G4" fmla="+- 1 0 0"/>
                <a:gd name="G5" fmla="+- 150 0 0"/>
                <a:gd name="G6" fmla="+- 150 0 0"/>
                <a:gd name="G7" fmla="+- 150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21 w 100"/>
                <a:gd name="T5" fmla="*/ 33 h 151"/>
                <a:gd name="T6" fmla="*/ 0 w 100"/>
                <a:gd name="T7" fmla="*/ 33 h 151"/>
                <a:gd name="T8" fmla="*/ 0 w 100"/>
                <a:gd name="T9" fmla="*/ 32 h 151"/>
                <a:gd name="T10" fmla="*/ 9 w 100"/>
                <a:gd name="T11" fmla="*/ 23 h 151"/>
                <a:gd name="T12" fmla="*/ 16 w 100"/>
                <a:gd name="T13" fmla="*/ 10 h 151"/>
                <a:gd name="T14" fmla="*/ 9 w 100"/>
                <a:gd name="T15" fmla="*/ 3 h 151"/>
                <a:gd name="T16" fmla="*/ 2 w 100"/>
                <a:gd name="T17" fmla="*/ 8 h 151"/>
                <a:gd name="T18" fmla="*/ 1 w 100"/>
                <a:gd name="T19" fmla="*/ 7 h 151"/>
                <a:gd name="T20" fmla="*/ 4 w 100"/>
                <a:gd name="T21" fmla="*/ 2 h 151"/>
                <a:gd name="T22" fmla="*/ 11 w 100"/>
                <a:gd name="T23" fmla="*/ 0 h 151"/>
                <a:gd name="T24" fmla="*/ 19 w 100"/>
                <a:gd name="T25" fmla="*/ 8 h 151"/>
                <a:gd name="T26" fmla="*/ 13 w 100"/>
                <a:gd name="T27" fmla="*/ 21 h 151"/>
                <a:gd name="T28" fmla="*/ 6 w 100"/>
                <a:gd name="T29" fmla="*/ 30 h 151"/>
                <a:gd name="T30" fmla="*/ 15 w 100"/>
                <a:gd name="T31" fmla="*/ 30 h 151"/>
                <a:gd name="T32" fmla="*/ 21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9" y="129"/>
                    <a:pt x="94" y="140"/>
                    <a:pt x="94" y="150"/>
                  </a:cubicBezTo>
                  <a:cubicBezTo>
                    <a:pt x="0" y="150"/>
                    <a:pt x="0" y="150"/>
                    <a:pt x="0" y="150"/>
                  </a:cubicBezTo>
                  <a:cubicBezTo>
                    <a:pt x="0" y="145"/>
                    <a:pt x="0" y="145"/>
                    <a:pt x="0" y="145"/>
                  </a:cubicBezTo>
                  <a:cubicBezTo>
                    <a:pt x="16" y="129"/>
                    <a:pt x="26" y="119"/>
                    <a:pt x="41" y="103"/>
                  </a:cubicBezTo>
                  <a:cubicBezTo>
                    <a:pt x="57" y="88"/>
                    <a:pt x="72" y="67"/>
                    <a:pt x="72" y="47"/>
                  </a:cubicBezTo>
                  <a:cubicBezTo>
                    <a:pt x="72" y="25"/>
                    <a:pt x="62" y="15"/>
                    <a:pt x="41" y="15"/>
                  </a:cubicBezTo>
                  <a:cubicBezTo>
                    <a:pt x="26" y="15"/>
                    <a:pt x="16" y="25"/>
                    <a:pt x="11" y="37"/>
                  </a:cubicBezTo>
                  <a:cubicBezTo>
                    <a:pt x="5" y="31"/>
                    <a:pt x="5" y="31"/>
                    <a:pt x="5" y="31"/>
                  </a:cubicBezTo>
                  <a:cubicBezTo>
                    <a:pt x="16" y="10"/>
                    <a:pt x="16" y="10"/>
                    <a:pt x="16" y="10"/>
                  </a:cubicBezTo>
                  <a:cubicBezTo>
                    <a:pt x="26" y="5"/>
                    <a:pt x="36" y="0"/>
                    <a:pt x="52" y="0"/>
                  </a:cubicBezTo>
                  <a:cubicBezTo>
                    <a:pt x="72" y="0"/>
                    <a:pt x="88" y="15"/>
                    <a:pt x="88" y="37"/>
                  </a:cubicBezTo>
                  <a:cubicBezTo>
                    <a:pt x="88" y="57"/>
                    <a:pt x="83" y="72"/>
                    <a:pt x="57" y="98"/>
                  </a:cubicBezTo>
                  <a:cubicBezTo>
                    <a:pt x="26" y="135"/>
                    <a:pt x="26" y="135"/>
                    <a:pt x="26" y="135"/>
                  </a:cubicBezTo>
                  <a:cubicBezTo>
                    <a:pt x="67" y="135"/>
                    <a:pt x="67" y="135"/>
                    <a:pt x="67" y="135"/>
                  </a:cubicBezTo>
                  <a:cubicBezTo>
                    <a:pt x="83" y="135"/>
                    <a:pt x="88" y="135"/>
                    <a:pt x="94" y="119"/>
                  </a:cubicBezTo>
                  <a:lnTo>
                    <a:pt x="99"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7" name="Freeform 561"/>
            <p:cNvSpPr>
              <a:spLocks noChangeArrowheads="1"/>
            </p:cNvSpPr>
            <p:nvPr/>
          </p:nvSpPr>
          <p:spPr bwMode="auto">
            <a:xfrm>
              <a:off x="9600873" y="9321075"/>
              <a:ext cx="167139"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21 w 100"/>
                <a:gd name="T5" fmla="*/ 34 h 156"/>
                <a:gd name="T6" fmla="*/ 0 w 100"/>
                <a:gd name="T7" fmla="*/ 34 h 156"/>
                <a:gd name="T8" fmla="*/ 0 w 100"/>
                <a:gd name="T9" fmla="*/ 33 h 156"/>
                <a:gd name="T10" fmla="*/ 9 w 100"/>
                <a:gd name="T11" fmla="*/ 24 h 156"/>
                <a:gd name="T12" fmla="*/ 16 w 100"/>
                <a:gd name="T13" fmla="*/ 11 h 156"/>
                <a:gd name="T14" fmla="*/ 9 w 100"/>
                <a:gd name="T15" fmla="*/ 3 h 156"/>
                <a:gd name="T16" fmla="*/ 2 w 100"/>
                <a:gd name="T17" fmla="*/ 9 h 156"/>
                <a:gd name="T18" fmla="*/ 1 w 100"/>
                <a:gd name="T19" fmla="*/ 8 h 156"/>
                <a:gd name="T20" fmla="*/ 5 w 100"/>
                <a:gd name="T21" fmla="*/ 3 h 156"/>
                <a:gd name="T22" fmla="*/ 12 w 100"/>
                <a:gd name="T23" fmla="*/ 0 h 156"/>
                <a:gd name="T24" fmla="*/ 21 w 100"/>
                <a:gd name="T25" fmla="*/ 9 h 156"/>
                <a:gd name="T26" fmla="*/ 14 w 100"/>
                <a:gd name="T27" fmla="*/ 21 h 156"/>
                <a:gd name="T28" fmla="*/ 6 w 100"/>
                <a:gd name="T29" fmla="*/ 29 h 156"/>
                <a:gd name="T30" fmla="*/ 16 w 100"/>
                <a:gd name="T31" fmla="*/ 29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4"/>
                  </a:moveTo>
                  <a:lnTo>
                    <a:pt x="99" y="124"/>
                  </a:lnTo>
                  <a:cubicBezTo>
                    <a:pt x="99" y="135"/>
                    <a:pt x="94" y="145"/>
                    <a:pt x="94" y="155"/>
                  </a:cubicBezTo>
                  <a:cubicBezTo>
                    <a:pt x="0" y="155"/>
                    <a:pt x="0" y="155"/>
                    <a:pt x="0" y="155"/>
                  </a:cubicBezTo>
                  <a:cubicBezTo>
                    <a:pt x="0" y="150"/>
                    <a:pt x="0" y="150"/>
                    <a:pt x="0" y="150"/>
                  </a:cubicBezTo>
                  <a:cubicBezTo>
                    <a:pt x="16" y="135"/>
                    <a:pt x="31" y="124"/>
                    <a:pt x="42" y="109"/>
                  </a:cubicBezTo>
                  <a:cubicBezTo>
                    <a:pt x="58" y="88"/>
                    <a:pt x="73" y="72"/>
                    <a:pt x="73" y="52"/>
                  </a:cubicBezTo>
                  <a:cubicBezTo>
                    <a:pt x="73" y="31"/>
                    <a:pt x="63" y="16"/>
                    <a:pt x="42" y="16"/>
                  </a:cubicBezTo>
                  <a:cubicBezTo>
                    <a:pt x="26" y="16"/>
                    <a:pt x="16" y="31"/>
                    <a:pt x="11" y="41"/>
                  </a:cubicBezTo>
                  <a:cubicBezTo>
                    <a:pt x="6" y="36"/>
                    <a:pt x="6" y="36"/>
                    <a:pt x="6" y="36"/>
                  </a:cubicBezTo>
                  <a:cubicBezTo>
                    <a:pt x="21" y="16"/>
                    <a:pt x="21" y="16"/>
                    <a:pt x="21" y="16"/>
                  </a:cubicBezTo>
                  <a:cubicBezTo>
                    <a:pt x="26" y="5"/>
                    <a:pt x="37" y="0"/>
                    <a:pt x="53" y="0"/>
                  </a:cubicBezTo>
                  <a:cubicBezTo>
                    <a:pt x="73" y="0"/>
                    <a:pt x="94" y="16"/>
                    <a:pt x="94" y="41"/>
                  </a:cubicBezTo>
                  <a:cubicBezTo>
                    <a:pt x="94" y="62"/>
                    <a:pt x="84" y="77"/>
                    <a:pt x="63" y="98"/>
                  </a:cubicBezTo>
                  <a:cubicBezTo>
                    <a:pt x="26" y="135"/>
                    <a:pt x="26" y="135"/>
                    <a:pt x="26" y="135"/>
                  </a:cubicBezTo>
                  <a:cubicBezTo>
                    <a:pt x="73" y="135"/>
                    <a:pt x="73" y="135"/>
                    <a:pt x="73" y="135"/>
                  </a:cubicBezTo>
                  <a:cubicBezTo>
                    <a:pt x="84" y="135"/>
                    <a:pt x="89" y="135"/>
                    <a:pt x="94" y="119"/>
                  </a:cubicBezTo>
                  <a:lnTo>
                    <a:pt x="99"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8" name="Freeform 562"/>
            <p:cNvSpPr>
              <a:spLocks noChangeArrowheads="1"/>
            </p:cNvSpPr>
            <p:nvPr/>
          </p:nvSpPr>
          <p:spPr bwMode="auto">
            <a:xfrm>
              <a:off x="9815765" y="9321075"/>
              <a:ext cx="15918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45 0 0"/>
                <a:gd name="G29" fmla="+- 140 0 0"/>
                <a:gd name="G30" fmla="+- 135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T0" fmla="*/ 1 w 95"/>
                <a:gd name="T1" fmla="*/ 7 h 156"/>
                <a:gd name="T2" fmla="*/ 1 w 95"/>
                <a:gd name="T3" fmla="*/ 7 h 156"/>
                <a:gd name="T4" fmla="*/ 4 w 95"/>
                <a:gd name="T5" fmla="*/ 3 h 156"/>
                <a:gd name="T6" fmla="*/ 11 w 95"/>
                <a:gd name="T7" fmla="*/ 0 h 156"/>
                <a:gd name="T8" fmla="*/ 18 w 95"/>
                <a:gd name="T9" fmla="*/ 7 h 156"/>
                <a:gd name="T10" fmla="*/ 17 w 95"/>
                <a:gd name="T11" fmla="*/ 11 h 156"/>
                <a:gd name="T12" fmla="*/ 14 w 95"/>
                <a:gd name="T13" fmla="*/ 14 h 156"/>
                <a:gd name="T14" fmla="*/ 14 w 95"/>
                <a:gd name="T15" fmla="*/ 14 h 156"/>
                <a:gd name="T16" fmla="*/ 21 w 95"/>
                <a:gd name="T17" fmla="*/ 21 h 156"/>
                <a:gd name="T18" fmla="*/ 7 w 95"/>
                <a:gd name="T19" fmla="*/ 34 h 156"/>
                <a:gd name="T20" fmla="*/ 1 w 95"/>
                <a:gd name="T21" fmla="*/ 33 h 156"/>
                <a:gd name="T22" fmla="*/ 0 w 95"/>
                <a:gd name="T23" fmla="*/ 31 h 156"/>
                <a:gd name="T24" fmla="*/ 2 w 95"/>
                <a:gd name="T25" fmla="*/ 29 h 156"/>
                <a:gd name="T26" fmla="*/ 4 w 95"/>
                <a:gd name="T27" fmla="*/ 29 h 156"/>
                <a:gd name="T28" fmla="*/ 9 w 95"/>
                <a:gd name="T29" fmla="*/ 32 h 156"/>
                <a:gd name="T30" fmla="*/ 16 w 95"/>
                <a:gd name="T31" fmla="*/ 24 h 156"/>
                <a:gd name="T32" fmla="*/ 9 w 95"/>
                <a:gd name="T33" fmla="*/ 17 h 156"/>
                <a:gd name="T34" fmla="*/ 6 w 95"/>
                <a:gd name="T35" fmla="*/ 17 h 156"/>
                <a:gd name="T36" fmla="*/ 6 w 95"/>
                <a:gd name="T37" fmla="*/ 16 h 156"/>
                <a:gd name="T38" fmla="*/ 14 w 95"/>
                <a:gd name="T39" fmla="*/ 8 h 156"/>
                <a:gd name="T40" fmla="*/ 9 w 95"/>
                <a:gd name="T41" fmla="*/ 3 h 156"/>
                <a:gd name="T42" fmla="*/ 2 w 95"/>
                <a:gd name="T43" fmla="*/ 8 h 156"/>
                <a:gd name="T44" fmla="*/ 1 w 95"/>
                <a:gd name="T45"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6">
                  <a:moveTo>
                    <a:pt x="6" y="31"/>
                  </a:moveTo>
                  <a:lnTo>
                    <a:pt x="6" y="31"/>
                  </a:lnTo>
                  <a:cubicBezTo>
                    <a:pt x="16" y="16"/>
                    <a:pt x="16" y="16"/>
                    <a:pt x="16" y="16"/>
                  </a:cubicBezTo>
                  <a:cubicBezTo>
                    <a:pt x="27" y="5"/>
                    <a:pt x="37" y="0"/>
                    <a:pt x="48" y="0"/>
                  </a:cubicBezTo>
                  <a:cubicBezTo>
                    <a:pt x="68" y="0"/>
                    <a:pt x="83" y="16"/>
                    <a:pt x="83" y="31"/>
                  </a:cubicBezTo>
                  <a:cubicBezTo>
                    <a:pt x="83" y="41"/>
                    <a:pt x="83" y="47"/>
                    <a:pt x="78" y="52"/>
                  </a:cubicBezTo>
                  <a:cubicBezTo>
                    <a:pt x="73" y="52"/>
                    <a:pt x="68" y="57"/>
                    <a:pt x="63" y="62"/>
                  </a:cubicBezTo>
                  <a:cubicBezTo>
                    <a:pt x="83" y="67"/>
                    <a:pt x="94" y="83"/>
                    <a:pt x="94" y="98"/>
                  </a:cubicBezTo>
                  <a:cubicBezTo>
                    <a:pt x="94" y="140"/>
                    <a:pt x="48" y="155"/>
                    <a:pt x="32" y="155"/>
                  </a:cubicBezTo>
                  <a:cubicBezTo>
                    <a:pt x="22" y="155"/>
                    <a:pt x="11" y="150"/>
                    <a:pt x="6" y="150"/>
                  </a:cubicBezTo>
                  <a:cubicBezTo>
                    <a:pt x="6" y="145"/>
                    <a:pt x="0" y="145"/>
                    <a:pt x="0" y="140"/>
                  </a:cubicBezTo>
                  <a:cubicBezTo>
                    <a:pt x="0" y="135"/>
                    <a:pt x="6" y="135"/>
                    <a:pt x="11" y="135"/>
                  </a:cubicBezTo>
                  <a:cubicBezTo>
                    <a:pt x="11" y="130"/>
                    <a:pt x="11" y="130"/>
                    <a:pt x="16" y="135"/>
                  </a:cubicBezTo>
                  <a:cubicBezTo>
                    <a:pt x="22" y="140"/>
                    <a:pt x="32" y="145"/>
                    <a:pt x="42" y="145"/>
                  </a:cubicBezTo>
                  <a:cubicBezTo>
                    <a:pt x="63" y="145"/>
                    <a:pt x="73" y="130"/>
                    <a:pt x="73" y="109"/>
                  </a:cubicBezTo>
                  <a:cubicBezTo>
                    <a:pt x="73" y="88"/>
                    <a:pt x="58" y="77"/>
                    <a:pt x="42" y="77"/>
                  </a:cubicBezTo>
                  <a:cubicBezTo>
                    <a:pt x="37" y="77"/>
                    <a:pt x="32" y="77"/>
                    <a:pt x="27" y="77"/>
                  </a:cubicBezTo>
                  <a:cubicBezTo>
                    <a:pt x="27" y="72"/>
                    <a:pt x="27" y="72"/>
                    <a:pt x="27" y="72"/>
                  </a:cubicBezTo>
                  <a:cubicBezTo>
                    <a:pt x="48" y="67"/>
                    <a:pt x="63" y="57"/>
                    <a:pt x="63" y="36"/>
                  </a:cubicBezTo>
                  <a:cubicBezTo>
                    <a:pt x="63" y="26"/>
                    <a:pt x="53" y="16"/>
                    <a:pt x="42" y="16"/>
                  </a:cubicBezTo>
                  <a:cubicBezTo>
                    <a:pt x="27" y="16"/>
                    <a:pt x="16" y="26"/>
                    <a:pt x="11" y="36"/>
                  </a:cubicBezTo>
                  <a:lnTo>
                    <a:pt x="6" y="3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9" name="Freeform 563"/>
            <p:cNvSpPr>
              <a:spLocks noChangeArrowheads="1"/>
            </p:cNvSpPr>
            <p:nvPr/>
          </p:nvSpPr>
          <p:spPr bwMode="auto">
            <a:xfrm>
              <a:off x="10420647" y="9321075"/>
              <a:ext cx="159180"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1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20 w 99"/>
                <a:gd name="T7" fmla="*/ 34 h 156"/>
                <a:gd name="T8" fmla="*/ 0 w 99"/>
                <a:gd name="T9" fmla="*/ 34 h 156"/>
                <a:gd name="T10" fmla="*/ 0 w 99"/>
                <a:gd name="T11" fmla="*/ 33 h 156"/>
                <a:gd name="T12" fmla="*/ 9 w 99"/>
                <a:gd name="T13" fmla="*/ 24 h 156"/>
                <a:gd name="T14" fmla="*/ 15 w 99"/>
                <a:gd name="T15" fmla="*/ 11 h 156"/>
                <a:gd name="T16" fmla="*/ 9 w 99"/>
                <a:gd name="T17" fmla="*/ 3 h 156"/>
                <a:gd name="T18" fmla="*/ 2 w 99"/>
                <a:gd name="T19" fmla="*/ 9 h 156"/>
                <a:gd name="T20" fmla="*/ 1 w 99"/>
                <a:gd name="T21" fmla="*/ 8 h 156"/>
                <a:gd name="T22" fmla="*/ 4 w 99"/>
                <a:gd name="T23" fmla="*/ 3 h 156"/>
                <a:gd name="T24" fmla="*/ 11 w 99"/>
                <a:gd name="T25" fmla="*/ 0 h 156"/>
                <a:gd name="T26" fmla="*/ 20 w 99"/>
                <a:gd name="T27" fmla="*/ 9 h 156"/>
                <a:gd name="T28" fmla="*/ 13 w 99"/>
                <a:gd name="T29" fmla="*/ 21 h 156"/>
                <a:gd name="T30" fmla="*/ 5 w 99"/>
                <a:gd name="T31" fmla="*/ 29 h 156"/>
                <a:gd name="T32" fmla="*/ 15 w 99"/>
                <a:gd name="T33" fmla="*/ 29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4"/>
                  </a:moveTo>
                  <a:lnTo>
                    <a:pt x="98" y="124"/>
                  </a:lnTo>
                  <a:cubicBezTo>
                    <a:pt x="98" y="135"/>
                    <a:pt x="93" y="145"/>
                    <a:pt x="93" y="155"/>
                  </a:cubicBezTo>
                  <a:cubicBezTo>
                    <a:pt x="0" y="155"/>
                    <a:pt x="0" y="155"/>
                    <a:pt x="0" y="155"/>
                  </a:cubicBezTo>
                  <a:cubicBezTo>
                    <a:pt x="0" y="150"/>
                    <a:pt x="0" y="150"/>
                    <a:pt x="0" y="150"/>
                  </a:cubicBezTo>
                  <a:cubicBezTo>
                    <a:pt x="15" y="135"/>
                    <a:pt x="30" y="124"/>
                    <a:pt x="41" y="109"/>
                  </a:cubicBezTo>
                  <a:cubicBezTo>
                    <a:pt x="57" y="88"/>
                    <a:pt x="72" y="72"/>
                    <a:pt x="72" y="52"/>
                  </a:cubicBezTo>
                  <a:cubicBezTo>
                    <a:pt x="72" y="31"/>
                    <a:pt x="62" y="16"/>
                    <a:pt x="41" y="16"/>
                  </a:cubicBezTo>
                  <a:cubicBezTo>
                    <a:pt x="25" y="16"/>
                    <a:pt x="15" y="31"/>
                    <a:pt x="10" y="41"/>
                  </a:cubicBezTo>
                  <a:cubicBezTo>
                    <a:pt x="5" y="36"/>
                    <a:pt x="5" y="36"/>
                    <a:pt x="5" y="36"/>
                  </a:cubicBezTo>
                  <a:cubicBezTo>
                    <a:pt x="20" y="16"/>
                    <a:pt x="20" y="16"/>
                    <a:pt x="20" y="16"/>
                  </a:cubicBezTo>
                  <a:cubicBezTo>
                    <a:pt x="25" y="5"/>
                    <a:pt x="36" y="0"/>
                    <a:pt x="51" y="0"/>
                  </a:cubicBezTo>
                  <a:cubicBezTo>
                    <a:pt x="72" y="0"/>
                    <a:pt x="93" y="16"/>
                    <a:pt x="93" y="41"/>
                  </a:cubicBezTo>
                  <a:cubicBezTo>
                    <a:pt x="93" y="62"/>
                    <a:pt x="83" y="77"/>
                    <a:pt x="62" y="98"/>
                  </a:cubicBezTo>
                  <a:cubicBezTo>
                    <a:pt x="25" y="135"/>
                    <a:pt x="25" y="135"/>
                    <a:pt x="25" y="135"/>
                  </a:cubicBezTo>
                  <a:cubicBezTo>
                    <a:pt x="72" y="135"/>
                    <a:pt x="72" y="135"/>
                    <a:pt x="72" y="135"/>
                  </a:cubicBezTo>
                  <a:cubicBezTo>
                    <a:pt x="83" y="135"/>
                    <a:pt x="88" y="135"/>
                    <a:pt x="93" y="119"/>
                  </a:cubicBezTo>
                  <a:lnTo>
                    <a:pt x="98" y="124"/>
                  </a:lnTo>
                </a:path>
              </a:pathLst>
            </a:custGeom>
            <a:solidFill>
              <a:schemeClr val="tx2"/>
            </a:solidFill>
            <a:ln>
              <a:noFill/>
            </a:ln>
            <a:effectLst/>
            <a:extLst/>
          </p:spPr>
          <p:txBody>
            <a:bodyPr wrap="none" anchor="ctr"/>
            <a:lstStyle/>
            <a:p>
              <a:endParaRPr lang="en-US" dirty="0">
                <a:latin typeface="Calibri Light"/>
              </a:endParaRPr>
            </a:p>
          </p:txBody>
        </p:sp>
        <p:sp>
          <p:nvSpPr>
            <p:cNvPr id="360" name="Freeform 564"/>
            <p:cNvSpPr>
              <a:spLocks noChangeArrowheads="1"/>
            </p:cNvSpPr>
            <p:nvPr/>
          </p:nvSpPr>
          <p:spPr bwMode="auto">
            <a:xfrm>
              <a:off x="10627581" y="9321075"/>
              <a:ext cx="183056"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4 0 0"/>
                <a:gd name="G24" fmla="+- 114 0 0"/>
                <a:gd name="G25" fmla="+- 114 0 0"/>
                <a:gd name="G26" fmla="+- 103 0 0"/>
                <a:gd name="G27" fmla="+- 103 0 0"/>
                <a:gd name="G28" fmla="+- 103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10"/>
                <a:gd name="T1" fmla="*/ 25 h 156"/>
                <a:gd name="T2" fmla="*/ 18 w 110"/>
                <a:gd name="T3" fmla="*/ 25 h 156"/>
                <a:gd name="T4" fmla="*/ 18 w 110"/>
                <a:gd name="T5" fmla="*/ 28 h 156"/>
                <a:gd name="T6" fmla="*/ 23 w 110"/>
                <a:gd name="T7" fmla="*/ 33 h 156"/>
                <a:gd name="T8" fmla="*/ 23 w 110"/>
                <a:gd name="T9" fmla="*/ 34 h 156"/>
                <a:gd name="T10" fmla="*/ 9 w 110"/>
                <a:gd name="T11" fmla="*/ 34 h 156"/>
                <a:gd name="T12" fmla="*/ 9 w 110"/>
                <a:gd name="T13" fmla="*/ 33 h 156"/>
                <a:gd name="T14" fmla="*/ 14 w 110"/>
                <a:gd name="T15" fmla="*/ 28 h 156"/>
                <a:gd name="T16" fmla="*/ 14 w 110"/>
                <a:gd name="T17" fmla="*/ 25 h 156"/>
                <a:gd name="T18" fmla="*/ 0 w 110"/>
                <a:gd name="T19" fmla="*/ 25 h 156"/>
                <a:gd name="T20" fmla="*/ 0 w 110"/>
                <a:gd name="T21" fmla="*/ 22 h 156"/>
                <a:gd name="T22" fmla="*/ 16 w 110"/>
                <a:gd name="T23" fmla="*/ 0 h 156"/>
                <a:gd name="T24" fmla="*/ 18 w 110"/>
                <a:gd name="T25" fmla="*/ 0 h 156"/>
                <a:gd name="T26" fmla="*/ 18 w 110"/>
                <a:gd name="T27" fmla="*/ 21 h 156"/>
                <a:gd name="T28" fmla="*/ 24 w 110"/>
                <a:gd name="T29" fmla="*/ 21 h 156"/>
                <a:gd name="T30" fmla="*/ 24 w 110"/>
                <a:gd name="T31" fmla="*/ 25 h 156"/>
                <a:gd name="T32" fmla="*/ 18 w 110"/>
                <a:gd name="T33" fmla="*/ 25 h 156"/>
                <a:gd name="T34" fmla="*/ 14 w 110"/>
                <a:gd name="T35" fmla="*/ 7 h 156"/>
                <a:gd name="T36" fmla="*/ 14 w 110"/>
                <a:gd name="T37" fmla="*/ 7 h 156"/>
                <a:gd name="T38" fmla="*/ 14 w 110"/>
                <a:gd name="T39" fmla="*/ 7 h 156"/>
                <a:gd name="T40" fmla="*/ 3 w 110"/>
                <a:gd name="T41" fmla="*/ 21 h 156"/>
                <a:gd name="T42" fmla="*/ 14 w 110"/>
                <a:gd name="T43" fmla="*/ 21 h 156"/>
                <a:gd name="T44" fmla="*/ 14 w 110"/>
                <a:gd name="T45"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6">
                  <a:moveTo>
                    <a:pt x="83" y="114"/>
                  </a:moveTo>
                  <a:lnTo>
                    <a:pt x="83" y="114"/>
                  </a:lnTo>
                  <a:cubicBezTo>
                    <a:pt x="83" y="130"/>
                    <a:pt x="83" y="130"/>
                    <a:pt x="83" y="130"/>
                  </a:cubicBezTo>
                  <a:cubicBezTo>
                    <a:pt x="83" y="145"/>
                    <a:pt x="83" y="145"/>
                    <a:pt x="104" y="150"/>
                  </a:cubicBezTo>
                  <a:cubicBezTo>
                    <a:pt x="104" y="155"/>
                    <a:pt x="104" y="155"/>
                    <a:pt x="104" y="155"/>
                  </a:cubicBezTo>
                  <a:cubicBezTo>
                    <a:pt x="42" y="155"/>
                    <a:pt x="42" y="155"/>
                    <a:pt x="42" y="155"/>
                  </a:cubicBezTo>
                  <a:cubicBezTo>
                    <a:pt x="42" y="150"/>
                    <a:pt x="42" y="150"/>
                    <a:pt x="42" y="150"/>
                  </a:cubicBezTo>
                  <a:cubicBezTo>
                    <a:pt x="63" y="145"/>
                    <a:pt x="63" y="145"/>
                    <a:pt x="63" y="130"/>
                  </a:cubicBezTo>
                  <a:cubicBezTo>
                    <a:pt x="63" y="114"/>
                    <a:pt x="63" y="114"/>
                    <a:pt x="63" y="114"/>
                  </a:cubicBezTo>
                  <a:cubicBezTo>
                    <a:pt x="0" y="114"/>
                    <a:pt x="0" y="114"/>
                    <a:pt x="0" y="114"/>
                  </a:cubicBezTo>
                  <a:cubicBezTo>
                    <a:pt x="0" y="103"/>
                    <a:pt x="0" y="103"/>
                    <a:pt x="0" y="103"/>
                  </a:cubicBezTo>
                  <a:cubicBezTo>
                    <a:pt x="27" y="72"/>
                    <a:pt x="48" y="36"/>
                    <a:pt x="73" y="0"/>
                  </a:cubicBezTo>
                  <a:cubicBezTo>
                    <a:pt x="83" y="0"/>
                    <a:pt x="83" y="0"/>
                    <a:pt x="83" y="0"/>
                  </a:cubicBezTo>
                  <a:cubicBezTo>
                    <a:pt x="83" y="98"/>
                    <a:pt x="83" y="98"/>
                    <a:pt x="83" y="98"/>
                  </a:cubicBezTo>
                  <a:cubicBezTo>
                    <a:pt x="109" y="98"/>
                    <a:pt x="109" y="98"/>
                    <a:pt x="109" y="98"/>
                  </a:cubicBezTo>
                  <a:cubicBezTo>
                    <a:pt x="109" y="114"/>
                    <a:pt x="109" y="114"/>
                    <a:pt x="109" y="114"/>
                  </a:cubicBezTo>
                  <a:lnTo>
                    <a:pt x="83" y="114"/>
                  </a:lnTo>
                  <a:close/>
                  <a:moveTo>
                    <a:pt x="63" y="31"/>
                  </a:moveTo>
                  <a:lnTo>
                    <a:pt x="63" y="31"/>
                  </a:lnTo>
                  <a:cubicBezTo>
                    <a:pt x="48" y="52"/>
                    <a:pt x="32" y="72"/>
                    <a:pt x="16" y="98"/>
                  </a:cubicBezTo>
                  <a:cubicBezTo>
                    <a:pt x="63" y="98"/>
                    <a:pt x="63" y="98"/>
                    <a:pt x="63" y="98"/>
                  </a:cubicBezTo>
                  <a:lnTo>
                    <a:pt x="63" y="31"/>
                  </a:lnTo>
                  <a:close/>
                </a:path>
              </a:pathLst>
            </a:custGeom>
            <a:solidFill>
              <a:schemeClr val="tx2"/>
            </a:solidFill>
            <a:ln>
              <a:noFill/>
            </a:ln>
            <a:effectLst/>
            <a:extLst/>
          </p:spPr>
          <p:txBody>
            <a:bodyPr wrap="none" anchor="ctr"/>
            <a:lstStyle/>
            <a:p>
              <a:endParaRPr lang="en-US" dirty="0">
                <a:latin typeface="Calibri Light"/>
              </a:endParaRPr>
            </a:p>
          </p:txBody>
        </p:sp>
        <p:sp>
          <p:nvSpPr>
            <p:cNvPr id="361" name="Freeform 565"/>
            <p:cNvSpPr>
              <a:spLocks noChangeArrowheads="1"/>
            </p:cNvSpPr>
            <p:nvPr/>
          </p:nvSpPr>
          <p:spPr bwMode="auto">
            <a:xfrm>
              <a:off x="11256339" y="9321075"/>
              <a:ext cx="159180"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1 256 1"/>
                <a:gd name="T3" fmla="*/ 0 256 1"/>
                <a:gd name="G24" fmla="+- 0 T2 T3"/>
                <a:gd name="G25" fmla="cos G23 G24"/>
                <a:gd name="G26" fmla="+- 41 0 0"/>
                <a:gd name="G27" fmla="+- 36 0 0"/>
                <a:gd name="G28" fmla="+- 36 0 0"/>
                <a:gd name="G29" fmla="+- 36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7 h 156"/>
                <a:gd name="T6" fmla="*/ 21 w 99"/>
                <a:gd name="T7" fmla="*/ 27 h 156"/>
                <a:gd name="T8" fmla="*/ 19 w 99"/>
                <a:gd name="T9" fmla="*/ 34 h 156"/>
                <a:gd name="T10" fmla="*/ 0 w 99"/>
                <a:gd name="T11" fmla="*/ 34 h 156"/>
                <a:gd name="T12" fmla="*/ 0 w 99"/>
                <a:gd name="T13" fmla="*/ 33 h 156"/>
                <a:gd name="T14" fmla="*/ 8 w 99"/>
                <a:gd name="T15" fmla="*/ 24 h 156"/>
                <a:gd name="T16" fmla="*/ 14 w 99"/>
                <a:gd name="T17" fmla="*/ 11 h 156"/>
                <a:gd name="T18" fmla="*/ 8 w 99"/>
                <a:gd name="T19" fmla="*/ 3 h 156"/>
                <a:gd name="T20" fmla="*/ 1 w 99"/>
                <a:gd name="T21" fmla="*/ 9 h 156"/>
                <a:gd name="T22" fmla="*/ 0 w 99"/>
                <a:gd name="T23" fmla="*/ 8 h 156"/>
                <a:gd name="T24" fmla="*/ 3 w 99"/>
                <a:gd name="T25" fmla="*/ 3 h 156"/>
                <a:gd name="T26" fmla="*/ 10 w 99"/>
                <a:gd name="T27" fmla="*/ 0 h 156"/>
                <a:gd name="T28" fmla="*/ 19 w 99"/>
                <a:gd name="T29" fmla="*/ 9 h 156"/>
                <a:gd name="T30" fmla="*/ 12 w 99"/>
                <a:gd name="T31" fmla="*/ 21 h 156"/>
                <a:gd name="T32" fmla="*/ 4 w 99"/>
                <a:gd name="T33" fmla="*/ 29 h 156"/>
                <a:gd name="T34" fmla="*/ 14 w 99"/>
                <a:gd name="T35" fmla="*/ 29 h 156"/>
                <a:gd name="T36" fmla="*/ 19 w 99"/>
                <a:gd name="T37" fmla="*/ 26 h 156"/>
                <a:gd name="T38" fmla="*/ 21 w 99"/>
                <a:gd name="T39" fmla="*/ 27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6">
                  <a:moveTo>
                    <a:pt x="98" y="124"/>
                  </a:moveTo>
                  <a:lnTo>
                    <a:pt x="98" y="124"/>
                  </a:lnTo>
                  <a:cubicBezTo>
                    <a:pt x="93" y="135"/>
                    <a:pt x="93" y="145"/>
                    <a:pt x="88" y="155"/>
                  </a:cubicBezTo>
                  <a:cubicBezTo>
                    <a:pt x="0" y="155"/>
                    <a:pt x="0" y="155"/>
                    <a:pt x="0" y="155"/>
                  </a:cubicBezTo>
                  <a:cubicBezTo>
                    <a:pt x="0" y="150"/>
                    <a:pt x="0" y="150"/>
                    <a:pt x="0" y="150"/>
                  </a:cubicBezTo>
                  <a:cubicBezTo>
                    <a:pt x="10" y="135"/>
                    <a:pt x="26" y="124"/>
                    <a:pt x="36" y="109"/>
                  </a:cubicBezTo>
                  <a:cubicBezTo>
                    <a:pt x="52" y="88"/>
                    <a:pt x="68" y="72"/>
                    <a:pt x="68" y="52"/>
                  </a:cubicBezTo>
                  <a:cubicBezTo>
                    <a:pt x="68" y="31"/>
                    <a:pt x="57" y="16"/>
                    <a:pt x="36" y="16"/>
                  </a:cubicBezTo>
                  <a:cubicBezTo>
                    <a:pt x="20" y="16"/>
                    <a:pt x="10" y="31"/>
                    <a:pt x="5" y="41"/>
                  </a:cubicBezTo>
                  <a:cubicBezTo>
                    <a:pt x="0" y="36"/>
                    <a:pt x="0" y="36"/>
                    <a:pt x="0" y="36"/>
                  </a:cubicBezTo>
                  <a:cubicBezTo>
                    <a:pt x="15" y="16"/>
                    <a:pt x="15" y="16"/>
                    <a:pt x="15" y="16"/>
                  </a:cubicBezTo>
                  <a:cubicBezTo>
                    <a:pt x="20" y="5"/>
                    <a:pt x="31" y="0"/>
                    <a:pt x="46" y="0"/>
                  </a:cubicBezTo>
                  <a:cubicBezTo>
                    <a:pt x="68" y="0"/>
                    <a:pt x="88" y="16"/>
                    <a:pt x="88" y="41"/>
                  </a:cubicBezTo>
                  <a:cubicBezTo>
                    <a:pt x="88" y="62"/>
                    <a:pt x="78" y="77"/>
                    <a:pt x="57" y="98"/>
                  </a:cubicBezTo>
                  <a:cubicBezTo>
                    <a:pt x="20" y="135"/>
                    <a:pt x="20" y="135"/>
                    <a:pt x="20" y="135"/>
                  </a:cubicBezTo>
                  <a:cubicBezTo>
                    <a:pt x="68" y="135"/>
                    <a:pt x="68" y="135"/>
                    <a:pt x="68" y="135"/>
                  </a:cubicBezTo>
                  <a:cubicBezTo>
                    <a:pt x="78" y="135"/>
                    <a:pt x="83" y="135"/>
                    <a:pt x="88" y="119"/>
                  </a:cubicBezTo>
                  <a:lnTo>
                    <a:pt x="98" y="124"/>
                  </a:lnTo>
                </a:path>
              </a:pathLst>
            </a:custGeom>
            <a:solidFill>
              <a:schemeClr val="tx2"/>
            </a:solidFill>
            <a:ln>
              <a:noFill/>
            </a:ln>
            <a:effectLst/>
            <a:extLst/>
          </p:spPr>
          <p:txBody>
            <a:bodyPr wrap="none" anchor="ctr"/>
            <a:lstStyle/>
            <a:p>
              <a:endParaRPr lang="en-US" dirty="0">
                <a:latin typeface="Calibri Light"/>
              </a:endParaRPr>
            </a:p>
          </p:txBody>
        </p:sp>
        <p:sp>
          <p:nvSpPr>
            <p:cNvPr id="362" name="Freeform 566"/>
            <p:cNvSpPr>
              <a:spLocks noChangeArrowheads="1"/>
            </p:cNvSpPr>
            <p:nvPr/>
          </p:nvSpPr>
          <p:spPr bwMode="auto">
            <a:xfrm>
              <a:off x="11471231" y="9329033"/>
              <a:ext cx="151220"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5 0 0"/>
                <a:gd name="G16" fmla="+- 145 0 0"/>
                <a:gd name="G17" fmla="+- 140 0 0"/>
                <a:gd name="G18" fmla="+- 140 0 0"/>
                <a:gd name="G19" fmla="+- 135 0 0"/>
                <a:gd name="G20" fmla="+- 135 0 0"/>
                <a:gd name="G21" fmla="+- 130 0 0"/>
                <a:gd name="G22" fmla="+- 130 0 0"/>
                <a:gd name="G23" fmla="+- 125 0 0"/>
                <a:gd name="G24" fmla="*/ 1 0 0"/>
                <a:gd name="T0" fmla="*/ 125 256 1"/>
                <a:gd name="T1" fmla="*/ 0 256 1"/>
                <a:gd name="G25" fmla="+- 0 T0 T1"/>
                <a:gd name="G26" fmla="cos G24 G25"/>
                <a:gd name="G27" fmla="*/ 1 0 0"/>
                <a:gd name="T2" fmla="*/ 130 256 1"/>
                <a:gd name="T3" fmla="*/ 0 256 1"/>
                <a:gd name="G28" fmla="+- 0 T2 T3"/>
                <a:gd name="G29" fmla="cos G27 G28"/>
                <a:gd name="G30" fmla="*/ 1 0 0"/>
                <a:gd name="G31" fmla="+- 1 0 0"/>
                <a:gd name="G32" fmla="+- 1 0 0"/>
                <a:gd name="G33" fmla="+- 1 0 0"/>
                <a:gd name="G34" fmla="+- 1 0 0"/>
                <a:gd name="G35" fmla="+- 1 0 0"/>
                <a:gd name="G36" fmla="+- 1 0 0"/>
                <a:gd name="G37" fmla="+- 1 0 0"/>
                <a:gd name="G38" fmla="+- 1 0 0"/>
                <a:gd name="G39" fmla="+- 1 0 0"/>
                <a:gd name="G40" fmla="*/ 1 0 0"/>
                <a:gd name="T4" fmla="*/ 72 256 1"/>
                <a:gd name="T5" fmla="*/ 0 256 1"/>
                <a:gd name="G41" fmla="+- 0 T4 T5"/>
                <a:gd name="G42" fmla="cos G40 G41"/>
                <a:gd name="G43" fmla="+- 72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6" fmla="*/ 3 w 94"/>
                <a:gd name="T7" fmla="*/ 14 h 151"/>
                <a:gd name="T8" fmla="*/ 3 w 94"/>
                <a:gd name="T9" fmla="*/ 14 h 151"/>
                <a:gd name="T10" fmla="*/ 10 w 94"/>
                <a:gd name="T11" fmla="*/ 11 h 151"/>
                <a:gd name="T12" fmla="*/ 20 w 94"/>
                <a:gd name="T13" fmla="*/ 20 h 151"/>
                <a:gd name="T14" fmla="*/ 14 w 94"/>
                <a:gd name="T15" fmla="*/ 30 h 151"/>
                <a:gd name="T16" fmla="*/ 6 w 94"/>
                <a:gd name="T17" fmla="*/ 33 h 151"/>
                <a:gd name="T18" fmla="*/ 0 w 94"/>
                <a:gd name="T19" fmla="*/ 32 h 151"/>
                <a:gd name="T20" fmla="*/ 0 w 94"/>
                <a:gd name="T21" fmla="*/ 30 h 151"/>
                <a:gd name="T22" fmla="*/ 1 w 94"/>
                <a:gd name="T23" fmla="*/ 28 h 151"/>
                <a:gd name="T24" fmla="*/ 2 w 94"/>
                <a:gd name="T25" fmla="*/ 28 h 151"/>
                <a:gd name="T26" fmla="*/ 9 w 94"/>
                <a:gd name="T27" fmla="*/ 31 h 151"/>
                <a:gd name="T28" fmla="*/ 16 w 94"/>
                <a:gd name="T29" fmla="*/ 23 h 151"/>
                <a:gd name="T30" fmla="*/ 7 w 94"/>
                <a:gd name="T31" fmla="*/ 15 h 151"/>
                <a:gd name="T32" fmla="*/ 1 w 94"/>
                <a:gd name="T33" fmla="*/ 16 h 151"/>
                <a:gd name="T34" fmla="*/ 3 w 94"/>
                <a:gd name="T35" fmla="*/ 0 h 151"/>
                <a:gd name="T36" fmla="*/ 18 w 94"/>
                <a:gd name="T37" fmla="*/ 0 h 151"/>
                <a:gd name="T38" fmla="*/ 19 w 94"/>
                <a:gd name="T39" fmla="*/ 0 h 151"/>
                <a:gd name="T40" fmla="*/ 17 w 94"/>
                <a:gd name="T41" fmla="*/ 3 h 151"/>
                <a:gd name="T42" fmla="*/ 6 w 94"/>
                <a:gd name="T43" fmla="*/ 3 h 151"/>
                <a:gd name="T44" fmla="*/ 3 w 94"/>
                <a:gd name="T45" fmla="*/ 14 h 151"/>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51">
                  <a:moveTo>
                    <a:pt x="15" y="62"/>
                  </a:moveTo>
                  <a:lnTo>
                    <a:pt x="15" y="62"/>
                  </a:lnTo>
                  <a:cubicBezTo>
                    <a:pt x="26" y="57"/>
                    <a:pt x="37" y="52"/>
                    <a:pt x="47" y="52"/>
                  </a:cubicBezTo>
                  <a:cubicBezTo>
                    <a:pt x="78" y="52"/>
                    <a:pt x="93" y="72"/>
                    <a:pt x="93" y="93"/>
                  </a:cubicBezTo>
                  <a:cubicBezTo>
                    <a:pt x="93" y="109"/>
                    <a:pt x="83" y="125"/>
                    <a:pt x="67" y="135"/>
                  </a:cubicBezTo>
                  <a:cubicBezTo>
                    <a:pt x="57" y="145"/>
                    <a:pt x="42" y="150"/>
                    <a:pt x="26" y="150"/>
                  </a:cubicBezTo>
                  <a:cubicBezTo>
                    <a:pt x="15" y="150"/>
                    <a:pt x="5" y="145"/>
                    <a:pt x="0" y="145"/>
                  </a:cubicBezTo>
                  <a:cubicBezTo>
                    <a:pt x="0" y="140"/>
                    <a:pt x="0" y="140"/>
                    <a:pt x="0" y="135"/>
                  </a:cubicBezTo>
                  <a:cubicBezTo>
                    <a:pt x="0" y="135"/>
                    <a:pt x="0" y="130"/>
                    <a:pt x="5" y="130"/>
                  </a:cubicBezTo>
                  <a:cubicBezTo>
                    <a:pt x="5" y="125"/>
                    <a:pt x="10" y="125"/>
                    <a:pt x="10" y="130"/>
                  </a:cubicBezTo>
                  <a:cubicBezTo>
                    <a:pt x="15" y="130"/>
                    <a:pt x="26" y="140"/>
                    <a:pt x="42" y="140"/>
                  </a:cubicBezTo>
                  <a:cubicBezTo>
                    <a:pt x="62" y="140"/>
                    <a:pt x="73" y="125"/>
                    <a:pt x="73" y="104"/>
                  </a:cubicBezTo>
                  <a:cubicBezTo>
                    <a:pt x="73" y="83"/>
                    <a:pt x="57" y="67"/>
                    <a:pt x="31" y="67"/>
                  </a:cubicBezTo>
                  <a:cubicBezTo>
                    <a:pt x="20" y="67"/>
                    <a:pt x="10" y="72"/>
                    <a:pt x="5" y="72"/>
                  </a:cubicBezTo>
                  <a:cubicBezTo>
                    <a:pt x="15" y="0"/>
                    <a:pt x="15" y="0"/>
                    <a:pt x="15" y="0"/>
                  </a:cubicBezTo>
                  <a:cubicBezTo>
                    <a:pt x="83" y="0"/>
                    <a:pt x="83" y="0"/>
                    <a:pt x="83" y="0"/>
                  </a:cubicBezTo>
                  <a:cubicBezTo>
                    <a:pt x="88" y="0"/>
                    <a:pt x="88" y="0"/>
                    <a:pt x="88" y="0"/>
                  </a:cubicBezTo>
                  <a:cubicBezTo>
                    <a:pt x="78" y="16"/>
                    <a:pt x="78" y="16"/>
                    <a:pt x="78" y="16"/>
                  </a:cubicBezTo>
                  <a:cubicBezTo>
                    <a:pt x="26" y="16"/>
                    <a:pt x="26" y="16"/>
                    <a:pt x="26" y="16"/>
                  </a:cubicBezTo>
                  <a:lnTo>
                    <a:pt x="15" y="62"/>
                  </a:lnTo>
                </a:path>
              </a:pathLst>
            </a:custGeom>
            <a:solidFill>
              <a:schemeClr val="tx2"/>
            </a:solidFill>
            <a:ln>
              <a:noFill/>
            </a:ln>
            <a:effectLst/>
            <a:extLst/>
          </p:spPr>
          <p:txBody>
            <a:bodyPr wrap="none" anchor="ctr"/>
            <a:lstStyle/>
            <a:p>
              <a:endParaRPr lang="en-US" dirty="0">
                <a:latin typeface="Calibri Light"/>
              </a:endParaRPr>
            </a:p>
          </p:txBody>
        </p:sp>
        <p:sp>
          <p:nvSpPr>
            <p:cNvPr id="363" name="Freeform 567"/>
            <p:cNvSpPr>
              <a:spLocks noChangeArrowheads="1"/>
            </p:cNvSpPr>
            <p:nvPr/>
          </p:nvSpPr>
          <p:spPr bwMode="auto">
            <a:xfrm>
              <a:off x="12076113" y="9321075"/>
              <a:ext cx="159180"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1 256 1"/>
                <a:gd name="T3" fmla="*/ 0 256 1"/>
                <a:gd name="G24" fmla="+- 0 T2 T3"/>
                <a:gd name="G25" fmla="cos G23 G24"/>
                <a:gd name="G26" fmla="+- 41 0 0"/>
                <a:gd name="G27" fmla="+- 36 0 0"/>
                <a:gd name="G28" fmla="+- 36 0 0"/>
                <a:gd name="G29" fmla="+- 36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7 h 156"/>
                <a:gd name="T6" fmla="*/ 21 w 99"/>
                <a:gd name="T7" fmla="*/ 27 h 156"/>
                <a:gd name="T8" fmla="*/ 19 w 99"/>
                <a:gd name="T9" fmla="*/ 34 h 156"/>
                <a:gd name="T10" fmla="*/ 0 w 99"/>
                <a:gd name="T11" fmla="*/ 34 h 156"/>
                <a:gd name="T12" fmla="*/ 0 w 99"/>
                <a:gd name="T13" fmla="*/ 33 h 156"/>
                <a:gd name="T14" fmla="*/ 8 w 99"/>
                <a:gd name="T15" fmla="*/ 24 h 156"/>
                <a:gd name="T16" fmla="*/ 14 w 99"/>
                <a:gd name="T17" fmla="*/ 11 h 156"/>
                <a:gd name="T18" fmla="*/ 8 w 99"/>
                <a:gd name="T19" fmla="*/ 3 h 156"/>
                <a:gd name="T20" fmla="*/ 1 w 99"/>
                <a:gd name="T21" fmla="*/ 9 h 156"/>
                <a:gd name="T22" fmla="*/ 0 w 99"/>
                <a:gd name="T23" fmla="*/ 8 h 156"/>
                <a:gd name="T24" fmla="*/ 3 w 99"/>
                <a:gd name="T25" fmla="*/ 3 h 156"/>
                <a:gd name="T26" fmla="*/ 10 w 99"/>
                <a:gd name="T27" fmla="*/ 0 h 156"/>
                <a:gd name="T28" fmla="*/ 19 w 99"/>
                <a:gd name="T29" fmla="*/ 9 h 156"/>
                <a:gd name="T30" fmla="*/ 12 w 99"/>
                <a:gd name="T31" fmla="*/ 21 h 156"/>
                <a:gd name="T32" fmla="*/ 4 w 99"/>
                <a:gd name="T33" fmla="*/ 29 h 156"/>
                <a:gd name="T34" fmla="*/ 14 w 99"/>
                <a:gd name="T35" fmla="*/ 29 h 156"/>
                <a:gd name="T36" fmla="*/ 19 w 99"/>
                <a:gd name="T37" fmla="*/ 26 h 156"/>
                <a:gd name="T38" fmla="*/ 21 w 99"/>
                <a:gd name="T39" fmla="*/ 27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6">
                  <a:moveTo>
                    <a:pt x="98" y="124"/>
                  </a:moveTo>
                  <a:lnTo>
                    <a:pt x="98" y="124"/>
                  </a:lnTo>
                  <a:cubicBezTo>
                    <a:pt x="93" y="135"/>
                    <a:pt x="93" y="145"/>
                    <a:pt x="88" y="155"/>
                  </a:cubicBezTo>
                  <a:cubicBezTo>
                    <a:pt x="0" y="155"/>
                    <a:pt x="0" y="155"/>
                    <a:pt x="0" y="155"/>
                  </a:cubicBezTo>
                  <a:cubicBezTo>
                    <a:pt x="0" y="150"/>
                    <a:pt x="0" y="150"/>
                    <a:pt x="0" y="150"/>
                  </a:cubicBezTo>
                  <a:cubicBezTo>
                    <a:pt x="10" y="135"/>
                    <a:pt x="26" y="124"/>
                    <a:pt x="36" y="109"/>
                  </a:cubicBezTo>
                  <a:cubicBezTo>
                    <a:pt x="51" y="88"/>
                    <a:pt x="67" y="72"/>
                    <a:pt x="67" y="52"/>
                  </a:cubicBezTo>
                  <a:cubicBezTo>
                    <a:pt x="67" y="31"/>
                    <a:pt x="57" y="16"/>
                    <a:pt x="36" y="16"/>
                  </a:cubicBezTo>
                  <a:cubicBezTo>
                    <a:pt x="21" y="16"/>
                    <a:pt x="10" y="31"/>
                    <a:pt x="5" y="41"/>
                  </a:cubicBezTo>
                  <a:cubicBezTo>
                    <a:pt x="0" y="36"/>
                    <a:pt x="0" y="36"/>
                    <a:pt x="0" y="36"/>
                  </a:cubicBezTo>
                  <a:cubicBezTo>
                    <a:pt x="15" y="16"/>
                    <a:pt x="15" y="16"/>
                    <a:pt x="15" y="16"/>
                  </a:cubicBezTo>
                  <a:cubicBezTo>
                    <a:pt x="21" y="5"/>
                    <a:pt x="31" y="0"/>
                    <a:pt x="46" y="0"/>
                  </a:cubicBezTo>
                  <a:cubicBezTo>
                    <a:pt x="67" y="0"/>
                    <a:pt x="88" y="16"/>
                    <a:pt x="88" y="41"/>
                  </a:cubicBezTo>
                  <a:cubicBezTo>
                    <a:pt x="88" y="62"/>
                    <a:pt x="78" y="77"/>
                    <a:pt x="57" y="98"/>
                  </a:cubicBezTo>
                  <a:cubicBezTo>
                    <a:pt x="21" y="135"/>
                    <a:pt x="21" y="135"/>
                    <a:pt x="21" y="135"/>
                  </a:cubicBezTo>
                  <a:cubicBezTo>
                    <a:pt x="67" y="135"/>
                    <a:pt x="67" y="135"/>
                    <a:pt x="67" y="135"/>
                  </a:cubicBezTo>
                  <a:cubicBezTo>
                    <a:pt x="78" y="135"/>
                    <a:pt x="83" y="135"/>
                    <a:pt x="88" y="119"/>
                  </a:cubicBezTo>
                  <a:lnTo>
                    <a:pt x="98" y="124"/>
                  </a:lnTo>
                </a:path>
              </a:pathLst>
            </a:custGeom>
            <a:solidFill>
              <a:schemeClr val="tx2"/>
            </a:solidFill>
            <a:ln>
              <a:noFill/>
            </a:ln>
            <a:effectLst/>
            <a:extLst/>
          </p:spPr>
          <p:txBody>
            <a:bodyPr wrap="none" anchor="ctr"/>
            <a:lstStyle/>
            <a:p>
              <a:endParaRPr lang="en-US" dirty="0">
                <a:latin typeface="Calibri Light"/>
              </a:endParaRPr>
            </a:p>
          </p:txBody>
        </p:sp>
        <p:sp>
          <p:nvSpPr>
            <p:cNvPr id="364" name="Freeform 568"/>
            <p:cNvSpPr>
              <a:spLocks noChangeArrowheads="1"/>
            </p:cNvSpPr>
            <p:nvPr/>
          </p:nvSpPr>
          <p:spPr bwMode="auto">
            <a:xfrm>
              <a:off x="12283047" y="9321075"/>
              <a:ext cx="15918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8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4 h 156"/>
                <a:gd name="T2" fmla="*/ 9 w 99"/>
                <a:gd name="T3" fmla="*/ 14 h 156"/>
                <a:gd name="T4" fmla="*/ 12 w 99"/>
                <a:gd name="T5" fmla="*/ 14 h 156"/>
                <a:gd name="T6" fmla="*/ 21 w 99"/>
                <a:gd name="T7" fmla="*/ 22 h 156"/>
                <a:gd name="T8" fmla="*/ 11 w 99"/>
                <a:gd name="T9" fmla="*/ 34 h 156"/>
                <a:gd name="T10" fmla="*/ 0 w 99"/>
                <a:gd name="T11" fmla="*/ 21 h 156"/>
                <a:gd name="T12" fmla="*/ 13 w 99"/>
                <a:gd name="T13" fmla="*/ 1 h 156"/>
                <a:gd name="T14" fmla="*/ 20 w 99"/>
                <a:gd name="T15" fmla="*/ 0 h 156"/>
                <a:gd name="T16" fmla="*/ 21 w 99"/>
                <a:gd name="T17" fmla="*/ 1 h 156"/>
                <a:gd name="T18" fmla="*/ 14 w 99"/>
                <a:gd name="T19" fmla="*/ 3 h 156"/>
                <a:gd name="T20" fmla="*/ 6 w 99"/>
                <a:gd name="T21" fmla="*/ 16 h 156"/>
                <a:gd name="T22" fmla="*/ 9 w 99"/>
                <a:gd name="T23" fmla="*/ 14 h 156"/>
                <a:gd name="T24" fmla="*/ 6 w 99"/>
                <a:gd name="T25" fmla="*/ 17 h 156"/>
                <a:gd name="T26" fmla="*/ 6 w 99"/>
                <a:gd name="T27" fmla="*/ 17 h 156"/>
                <a:gd name="T28" fmla="*/ 4 w 99"/>
                <a:gd name="T29" fmla="*/ 21 h 156"/>
                <a:gd name="T30" fmla="*/ 12 w 99"/>
                <a:gd name="T31" fmla="*/ 33 h 156"/>
                <a:gd name="T32" fmla="*/ 17 w 99"/>
                <a:gd name="T33" fmla="*/ 25 h 156"/>
                <a:gd name="T34" fmla="*/ 10 w 99"/>
                <a:gd name="T35" fmla="*/ 16 h 156"/>
                <a:gd name="T36" fmla="*/ 6 w 99"/>
                <a:gd name="T37"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42" y="62"/>
                  </a:moveTo>
                  <a:lnTo>
                    <a:pt x="42" y="62"/>
                  </a:lnTo>
                  <a:cubicBezTo>
                    <a:pt x="47" y="62"/>
                    <a:pt x="52" y="62"/>
                    <a:pt x="57" y="62"/>
                  </a:cubicBezTo>
                  <a:cubicBezTo>
                    <a:pt x="83" y="62"/>
                    <a:pt x="98" y="77"/>
                    <a:pt x="98" y="103"/>
                  </a:cubicBezTo>
                  <a:cubicBezTo>
                    <a:pt x="98" y="135"/>
                    <a:pt x="78" y="155"/>
                    <a:pt x="52" y="155"/>
                  </a:cubicBezTo>
                  <a:cubicBezTo>
                    <a:pt x="20" y="155"/>
                    <a:pt x="0" y="135"/>
                    <a:pt x="0" y="98"/>
                  </a:cubicBezTo>
                  <a:cubicBezTo>
                    <a:pt x="0" y="47"/>
                    <a:pt x="36" y="16"/>
                    <a:pt x="62" y="5"/>
                  </a:cubicBezTo>
                  <a:cubicBezTo>
                    <a:pt x="73" y="5"/>
                    <a:pt x="83" y="0"/>
                    <a:pt x="93" y="0"/>
                  </a:cubicBezTo>
                  <a:cubicBezTo>
                    <a:pt x="98" y="5"/>
                    <a:pt x="98" y="5"/>
                    <a:pt x="98" y="5"/>
                  </a:cubicBezTo>
                  <a:cubicBezTo>
                    <a:pt x="88" y="11"/>
                    <a:pt x="78" y="11"/>
                    <a:pt x="67" y="16"/>
                  </a:cubicBezTo>
                  <a:cubicBezTo>
                    <a:pt x="57" y="21"/>
                    <a:pt x="31" y="36"/>
                    <a:pt x="26" y="72"/>
                  </a:cubicBezTo>
                  <a:lnTo>
                    <a:pt x="42" y="62"/>
                  </a:lnTo>
                  <a:close/>
                  <a:moveTo>
                    <a:pt x="26" y="77"/>
                  </a:moveTo>
                  <a:lnTo>
                    <a:pt x="26" y="77"/>
                  </a:lnTo>
                  <a:cubicBezTo>
                    <a:pt x="20" y="83"/>
                    <a:pt x="20" y="88"/>
                    <a:pt x="20" y="98"/>
                  </a:cubicBezTo>
                  <a:cubicBezTo>
                    <a:pt x="20" y="124"/>
                    <a:pt x="36" y="150"/>
                    <a:pt x="57" y="150"/>
                  </a:cubicBezTo>
                  <a:cubicBezTo>
                    <a:pt x="73" y="150"/>
                    <a:pt x="78" y="130"/>
                    <a:pt x="78" y="114"/>
                  </a:cubicBezTo>
                  <a:cubicBezTo>
                    <a:pt x="78" y="93"/>
                    <a:pt x="67" y="72"/>
                    <a:pt x="47" y="72"/>
                  </a:cubicBezTo>
                  <a:cubicBezTo>
                    <a:pt x="36" y="72"/>
                    <a:pt x="31" y="77"/>
                    <a:pt x="26" y="77"/>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65" name="Freeform 569"/>
            <p:cNvSpPr>
              <a:spLocks noChangeArrowheads="1"/>
            </p:cNvSpPr>
            <p:nvPr/>
          </p:nvSpPr>
          <p:spPr bwMode="auto">
            <a:xfrm>
              <a:off x="12903846" y="9321075"/>
              <a:ext cx="167139"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1 256 1"/>
                <a:gd name="T3" fmla="*/ 0 256 1"/>
                <a:gd name="G24" fmla="+- 0 T2 T3"/>
                <a:gd name="G25" fmla="cos G23 G24"/>
                <a:gd name="G26" fmla="+- 41 0 0"/>
                <a:gd name="G27" fmla="+- 36 0 0"/>
                <a:gd name="G28" fmla="+- 36 0 0"/>
                <a:gd name="G29" fmla="+- 36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7 h 156"/>
                <a:gd name="T6" fmla="*/ 22 w 100"/>
                <a:gd name="T7" fmla="*/ 27 h 156"/>
                <a:gd name="T8" fmla="*/ 19 w 100"/>
                <a:gd name="T9" fmla="*/ 34 h 156"/>
                <a:gd name="T10" fmla="*/ 0 w 100"/>
                <a:gd name="T11" fmla="*/ 34 h 156"/>
                <a:gd name="T12" fmla="*/ 0 w 100"/>
                <a:gd name="T13" fmla="*/ 33 h 156"/>
                <a:gd name="T14" fmla="*/ 8 w 100"/>
                <a:gd name="T15" fmla="*/ 24 h 156"/>
                <a:gd name="T16" fmla="*/ 15 w 100"/>
                <a:gd name="T17" fmla="*/ 11 h 156"/>
                <a:gd name="T18" fmla="*/ 9 w 100"/>
                <a:gd name="T19" fmla="*/ 3 h 156"/>
                <a:gd name="T20" fmla="*/ 1 w 100"/>
                <a:gd name="T21" fmla="*/ 9 h 156"/>
                <a:gd name="T22" fmla="*/ 0 w 100"/>
                <a:gd name="T23" fmla="*/ 8 h 156"/>
                <a:gd name="T24" fmla="*/ 4 w 100"/>
                <a:gd name="T25" fmla="*/ 3 h 156"/>
                <a:gd name="T26" fmla="*/ 10 w 100"/>
                <a:gd name="T27" fmla="*/ 0 h 156"/>
                <a:gd name="T28" fmla="*/ 19 w 100"/>
                <a:gd name="T29" fmla="*/ 9 h 156"/>
                <a:gd name="T30" fmla="*/ 13 w 100"/>
                <a:gd name="T31" fmla="*/ 21 h 156"/>
                <a:gd name="T32" fmla="*/ 5 w 100"/>
                <a:gd name="T33" fmla="*/ 29 h 156"/>
                <a:gd name="T34" fmla="*/ 15 w 100"/>
                <a:gd name="T35" fmla="*/ 29 h 156"/>
                <a:gd name="T36" fmla="*/ 19 w 100"/>
                <a:gd name="T37" fmla="*/ 26 h 156"/>
                <a:gd name="T38" fmla="*/ 22 w 100"/>
                <a:gd name="T39" fmla="*/ 27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6">
                  <a:moveTo>
                    <a:pt x="99" y="124"/>
                  </a:moveTo>
                  <a:lnTo>
                    <a:pt x="99" y="124"/>
                  </a:lnTo>
                  <a:cubicBezTo>
                    <a:pt x="93" y="135"/>
                    <a:pt x="93" y="145"/>
                    <a:pt x="88" y="155"/>
                  </a:cubicBezTo>
                  <a:cubicBezTo>
                    <a:pt x="0" y="155"/>
                    <a:pt x="0" y="155"/>
                    <a:pt x="0" y="155"/>
                  </a:cubicBezTo>
                  <a:cubicBezTo>
                    <a:pt x="0" y="150"/>
                    <a:pt x="0" y="150"/>
                    <a:pt x="0" y="150"/>
                  </a:cubicBezTo>
                  <a:cubicBezTo>
                    <a:pt x="10" y="135"/>
                    <a:pt x="26" y="124"/>
                    <a:pt x="36" y="109"/>
                  </a:cubicBezTo>
                  <a:cubicBezTo>
                    <a:pt x="52" y="88"/>
                    <a:pt x="67" y="72"/>
                    <a:pt x="67" y="52"/>
                  </a:cubicBezTo>
                  <a:cubicBezTo>
                    <a:pt x="67" y="31"/>
                    <a:pt x="57" y="16"/>
                    <a:pt x="41" y="16"/>
                  </a:cubicBezTo>
                  <a:cubicBezTo>
                    <a:pt x="21" y="16"/>
                    <a:pt x="10" y="31"/>
                    <a:pt x="5" y="41"/>
                  </a:cubicBezTo>
                  <a:cubicBezTo>
                    <a:pt x="0" y="36"/>
                    <a:pt x="0" y="36"/>
                    <a:pt x="0" y="36"/>
                  </a:cubicBezTo>
                  <a:cubicBezTo>
                    <a:pt x="16" y="16"/>
                    <a:pt x="16" y="16"/>
                    <a:pt x="16" y="16"/>
                  </a:cubicBezTo>
                  <a:cubicBezTo>
                    <a:pt x="21" y="5"/>
                    <a:pt x="31" y="0"/>
                    <a:pt x="46" y="0"/>
                  </a:cubicBezTo>
                  <a:cubicBezTo>
                    <a:pt x="67" y="0"/>
                    <a:pt x="88" y="16"/>
                    <a:pt x="88" y="41"/>
                  </a:cubicBezTo>
                  <a:cubicBezTo>
                    <a:pt x="88" y="62"/>
                    <a:pt x="78" y="77"/>
                    <a:pt x="57" y="98"/>
                  </a:cubicBezTo>
                  <a:cubicBezTo>
                    <a:pt x="21" y="135"/>
                    <a:pt x="21" y="135"/>
                    <a:pt x="21" y="135"/>
                  </a:cubicBezTo>
                  <a:cubicBezTo>
                    <a:pt x="67" y="135"/>
                    <a:pt x="67" y="135"/>
                    <a:pt x="67" y="135"/>
                  </a:cubicBezTo>
                  <a:cubicBezTo>
                    <a:pt x="78" y="135"/>
                    <a:pt x="83" y="135"/>
                    <a:pt x="88" y="119"/>
                  </a:cubicBezTo>
                  <a:lnTo>
                    <a:pt x="99" y="124"/>
                  </a:lnTo>
                </a:path>
              </a:pathLst>
            </a:custGeom>
            <a:solidFill>
              <a:schemeClr val="tx2"/>
            </a:solidFill>
            <a:ln>
              <a:noFill/>
            </a:ln>
            <a:effectLst/>
            <a:extLst/>
          </p:spPr>
          <p:txBody>
            <a:bodyPr wrap="none" anchor="ctr"/>
            <a:lstStyle/>
            <a:p>
              <a:endParaRPr lang="en-US" dirty="0">
                <a:latin typeface="Calibri Light"/>
              </a:endParaRPr>
            </a:p>
          </p:txBody>
        </p:sp>
        <p:sp>
          <p:nvSpPr>
            <p:cNvPr id="366" name="Freeform 570"/>
            <p:cNvSpPr>
              <a:spLocks noChangeArrowheads="1"/>
            </p:cNvSpPr>
            <p:nvPr/>
          </p:nvSpPr>
          <p:spPr bwMode="auto">
            <a:xfrm>
              <a:off x="13118738" y="9329033"/>
              <a:ext cx="167139" cy="254675"/>
            </a:xfrm>
            <a:custGeom>
              <a:avLst/>
              <a:gdLst>
                <a:gd name="G0" fmla="+- 1 0 0"/>
                <a:gd name="G1" fmla="+- 1 0 0"/>
                <a:gd name="G2" fmla="+- 1 0 0"/>
                <a:gd name="G3" fmla="+- 1 0 0"/>
                <a:gd name="G4" fmla="+- 1 0 0"/>
                <a:gd name="G5" fmla="*/ 1 0 0"/>
                <a:gd name="T0" fmla="*/ 150 256 1"/>
                <a:gd name="T1" fmla="*/ 0 256 1"/>
                <a:gd name="G6" fmla="+- 0 T0 T1"/>
                <a:gd name="G7" fmla="cos G5 G6"/>
                <a:gd name="G8" fmla="*/ 1 0 0"/>
                <a:gd name="T2" fmla="*/ 150 256 1"/>
                <a:gd name="T3" fmla="*/ 0 256 1"/>
                <a:gd name="G9" fmla="+- 0 T2 T3"/>
                <a:gd name="G10" fmla="cos G8 G9"/>
                <a:gd name="G11" fmla="*/ 1 0 0"/>
                <a:gd name="T4" fmla="*/ 150 256 1"/>
                <a:gd name="T5" fmla="*/ 0 256 1"/>
                <a:gd name="G12" fmla="+- 0 T4 T5"/>
                <a:gd name="G13" fmla="cos G11 G12"/>
                <a:gd name="G14" fmla="*/ 1 0 0"/>
                <a:gd name="T6" fmla="*/ 150 256 1"/>
                <a:gd name="T7" fmla="*/ 0 256 1"/>
                <a:gd name="G15" fmla="+- 0 T6 T7"/>
                <a:gd name="G16" fmla="cos G14 G15"/>
                <a:gd name="G17" fmla="+- 1 0 0"/>
                <a:gd name="G18" fmla="+- 1 0 0"/>
                <a:gd name="G19" fmla="+- 1 0 0"/>
                <a:gd name="G20" fmla="+- 1 0 0"/>
                <a:gd name="G21" fmla="+- 1 0 0"/>
                <a:gd name="G22" fmla="+- 1 0 0"/>
                <a:gd name="G23" fmla="*/ 1 0 0"/>
                <a:gd name="G24" fmla="*/ 1 0 0"/>
                <a:gd name="T8" fmla="*/ 21 256 1"/>
                <a:gd name="T9" fmla="*/ 0 256 1"/>
                <a:gd name="G25" fmla="+- 0 T8 T9"/>
                <a:gd name="G26" fmla="cos G24 G25"/>
                <a:gd name="G27" fmla="+- 36 0 0"/>
                <a:gd name="G28" fmla="+- 36 0 0"/>
                <a:gd name="G29" fmla="+- 36 0 0"/>
                <a:gd name="G30" fmla="+- 36 0 0"/>
                <a:gd name="G31" fmla="+- 21 0 0"/>
                <a:gd name="G32" fmla="+- 11 0 0"/>
                <a:gd name="G33" fmla="*/ 1 0 0"/>
                <a:gd name="G34" fmla="+- 1 0 0"/>
                <a:gd name="G35" fmla="+- 1 0 0"/>
                <a:gd name="G36" fmla="+- 1 0 0"/>
                <a:gd name="G37" fmla="+- 1 0 0"/>
                <a:gd name="T10" fmla="*/ 22 w 100"/>
                <a:gd name="T11" fmla="*/ 0 h 151"/>
                <a:gd name="T12" fmla="*/ 22 w 100"/>
                <a:gd name="T13" fmla="*/ 0 h 151"/>
                <a:gd name="T14" fmla="*/ 7 w 100"/>
                <a:gd name="T15" fmla="*/ 33 h 151"/>
                <a:gd name="T16" fmla="*/ 2 w 100"/>
                <a:gd name="T17" fmla="*/ 33 h 151"/>
                <a:gd name="T18" fmla="*/ 2 w 100"/>
                <a:gd name="T19" fmla="*/ 33 h 151"/>
                <a:gd name="T20" fmla="*/ 18 w 100"/>
                <a:gd name="T21" fmla="*/ 3 h 151"/>
                <a:gd name="T22" fmla="*/ 7 w 100"/>
                <a:gd name="T23" fmla="*/ 3 h 151"/>
                <a:gd name="T24" fmla="*/ 1 w 100"/>
                <a:gd name="T25" fmla="*/ 8 h 151"/>
                <a:gd name="T26" fmla="*/ 0 w 100"/>
                <a:gd name="T27" fmla="*/ 8 h 151"/>
                <a:gd name="T28" fmla="*/ 1 w 100"/>
                <a:gd name="T29" fmla="*/ 0 h 151"/>
                <a:gd name="T30" fmla="*/ 20 w 100"/>
                <a:gd name="T31" fmla="*/ 0 h 151"/>
                <a:gd name="T32" fmla="*/ 22 w 100"/>
                <a:gd name="T33" fmla="*/ 0 h 151"/>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0" h="151">
                  <a:moveTo>
                    <a:pt x="99" y="0"/>
                  </a:moveTo>
                  <a:lnTo>
                    <a:pt x="99" y="0"/>
                  </a:lnTo>
                  <a:cubicBezTo>
                    <a:pt x="73" y="52"/>
                    <a:pt x="51" y="98"/>
                    <a:pt x="31" y="150"/>
                  </a:cubicBezTo>
                  <a:cubicBezTo>
                    <a:pt x="10" y="150"/>
                    <a:pt x="10" y="150"/>
                    <a:pt x="10" y="150"/>
                  </a:cubicBezTo>
                  <a:cubicBezTo>
                    <a:pt x="36" y="109"/>
                    <a:pt x="63" y="57"/>
                    <a:pt x="83" y="16"/>
                  </a:cubicBezTo>
                  <a:cubicBezTo>
                    <a:pt x="31" y="16"/>
                    <a:pt x="31" y="16"/>
                    <a:pt x="31" y="16"/>
                  </a:cubicBezTo>
                  <a:cubicBezTo>
                    <a:pt x="16" y="16"/>
                    <a:pt x="10" y="21"/>
                    <a:pt x="5" y="36"/>
                  </a:cubicBezTo>
                  <a:cubicBezTo>
                    <a:pt x="0" y="36"/>
                    <a:pt x="0" y="36"/>
                    <a:pt x="0" y="36"/>
                  </a:cubicBezTo>
                  <a:cubicBezTo>
                    <a:pt x="0" y="21"/>
                    <a:pt x="0" y="11"/>
                    <a:pt x="5" y="0"/>
                  </a:cubicBezTo>
                  <a:cubicBezTo>
                    <a:pt x="93" y="0"/>
                    <a:pt x="93" y="0"/>
                    <a:pt x="93" y="0"/>
                  </a:cubicBezTo>
                  <a:lnTo>
                    <a:pt x="99" y="0"/>
                  </a:lnTo>
                </a:path>
              </a:pathLst>
            </a:custGeom>
            <a:solidFill>
              <a:schemeClr val="tx2"/>
            </a:solidFill>
            <a:ln>
              <a:noFill/>
            </a:ln>
            <a:effectLst/>
            <a:extLst/>
          </p:spPr>
          <p:txBody>
            <a:bodyPr wrap="none" anchor="ctr"/>
            <a:lstStyle/>
            <a:p>
              <a:endParaRPr lang="en-US" dirty="0">
                <a:latin typeface="Calibri Light"/>
              </a:endParaRPr>
            </a:p>
          </p:txBody>
        </p:sp>
        <p:sp>
          <p:nvSpPr>
            <p:cNvPr id="367" name="Freeform 571"/>
            <p:cNvSpPr>
              <a:spLocks noChangeArrowheads="1"/>
            </p:cNvSpPr>
            <p:nvPr/>
          </p:nvSpPr>
          <p:spPr bwMode="auto">
            <a:xfrm>
              <a:off x="13723619" y="9321075"/>
              <a:ext cx="167139"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4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19 w 100"/>
                <a:gd name="T5" fmla="*/ 34 h 156"/>
                <a:gd name="T6" fmla="*/ 0 w 100"/>
                <a:gd name="T7" fmla="*/ 34 h 156"/>
                <a:gd name="T8" fmla="*/ 0 w 100"/>
                <a:gd name="T9" fmla="*/ 33 h 156"/>
                <a:gd name="T10" fmla="*/ 8 w 100"/>
                <a:gd name="T11" fmla="*/ 24 h 156"/>
                <a:gd name="T12" fmla="*/ 15 w 100"/>
                <a:gd name="T13" fmla="*/ 11 h 156"/>
                <a:gd name="T14" fmla="*/ 9 w 100"/>
                <a:gd name="T15" fmla="*/ 3 h 156"/>
                <a:gd name="T16" fmla="*/ 1 w 100"/>
                <a:gd name="T17" fmla="*/ 9 h 156"/>
                <a:gd name="T18" fmla="*/ 0 w 100"/>
                <a:gd name="T19" fmla="*/ 8 h 156"/>
                <a:gd name="T20" fmla="*/ 4 w 100"/>
                <a:gd name="T21" fmla="*/ 3 h 156"/>
                <a:gd name="T22" fmla="*/ 10 w 100"/>
                <a:gd name="T23" fmla="*/ 0 h 156"/>
                <a:gd name="T24" fmla="*/ 19 w 100"/>
                <a:gd name="T25" fmla="*/ 9 h 156"/>
                <a:gd name="T26" fmla="*/ 13 w 100"/>
                <a:gd name="T27" fmla="*/ 21 h 156"/>
                <a:gd name="T28" fmla="*/ 5 w 100"/>
                <a:gd name="T29" fmla="*/ 29 h 156"/>
                <a:gd name="T30" fmla="*/ 15 w 100"/>
                <a:gd name="T31" fmla="*/ 29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4"/>
                  </a:moveTo>
                  <a:lnTo>
                    <a:pt x="99" y="124"/>
                  </a:lnTo>
                  <a:cubicBezTo>
                    <a:pt x="94" y="135"/>
                    <a:pt x="94" y="145"/>
                    <a:pt x="88" y="155"/>
                  </a:cubicBezTo>
                  <a:cubicBezTo>
                    <a:pt x="0" y="155"/>
                    <a:pt x="0" y="155"/>
                    <a:pt x="0" y="155"/>
                  </a:cubicBezTo>
                  <a:cubicBezTo>
                    <a:pt x="0" y="150"/>
                    <a:pt x="0" y="150"/>
                    <a:pt x="0" y="150"/>
                  </a:cubicBezTo>
                  <a:cubicBezTo>
                    <a:pt x="11" y="135"/>
                    <a:pt x="26" y="124"/>
                    <a:pt x="36" y="109"/>
                  </a:cubicBezTo>
                  <a:cubicBezTo>
                    <a:pt x="52" y="88"/>
                    <a:pt x="67" y="72"/>
                    <a:pt x="67" y="52"/>
                  </a:cubicBezTo>
                  <a:cubicBezTo>
                    <a:pt x="67" y="31"/>
                    <a:pt x="57" y="16"/>
                    <a:pt x="41" y="16"/>
                  </a:cubicBezTo>
                  <a:cubicBezTo>
                    <a:pt x="21" y="16"/>
                    <a:pt x="16" y="31"/>
                    <a:pt x="5" y="41"/>
                  </a:cubicBezTo>
                  <a:cubicBezTo>
                    <a:pt x="0" y="36"/>
                    <a:pt x="0" y="36"/>
                    <a:pt x="0" y="36"/>
                  </a:cubicBezTo>
                  <a:cubicBezTo>
                    <a:pt x="16" y="16"/>
                    <a:pt x="16" y="16"/>
                    <a:pt x="16" y="16"/>
                  </a:cubicBezTo>
                  <a:cubicBezTo>
                    <a:pt x="21" y="5"/>
                    <a:pt x="36" y="0"/>
                    <a:pt x="47" y="0"/>
                  </a:cubicBezTo>
                  <a:cubicBezTo>
                    <a:pt x="67" y="0"/>
                    <a:pt x="88" y="16"/>
                    <a:pt x="88" y="41"/>
                  </a:cubicBezTo>
                  <a:cubicBezTo>
                    <a:pt x="88" y="62"/>
                    <a:pt x="77" y="77"/>
                    <a:pt x="57" y="98"/>
                  </a:cubicBezTo>
                  <a:cubicBezTo>
                    <a:pt x="21" y="135"/>
                    <a:pt x="21" y="135"/>
                    <a:pt x="21" y="135"/>
                  </a:cubicBezTo>
                  <a:cubicBezTo>
                    <a:pt x="67" y="135"/>
                    <a:pt x="67" y="135"/>
                    <a:pt x="67" y="135"/>
                  </a:cubicBezTo>
                  <a:cubicBezTo>
                    <a:pt x="82" y="135"/>
                    <a:pt x="82" y="135"/>
                    <a:pt x="94" y="119"/>
                  </a:cubicBezTo>
                  <a:lnTo>
                    <a:pt x="99" y="124"/>
                  </a:lnTo>
                </a:path>
              </a:pathLst>
            </a:custGeom>
            <a:solidFill>
              <a:schemeClr val="tx2"/>
            </a:solidFill>
            <a:ln>
              <a:noFill/>
            </a:ln>
            <a:effectLst/>
            <a:extLst/>
          </p:spPr>
          <p:txBody>
            <a:bodyPr wrap="none" anchor="ctr"/>
            <a:lstStyle/>
            <a:p>
              <a:endParaRPr lang="en-US" dirty="0">
                <a:latin typeface="Calibri Light"/>
              </a:endParaRPr>
            </a:p>
          </p:txBody>
        </p:sp>
        <p:sp>
          <p:nvSpPr>
            <p:cNvPr id="368" name="Freeform 572"/>
            <p:cNvSpPr>
              <a:spLocks noChangeArrowheads="1"/>
            </p:cNvSpPr>
            <p:nvPr/>
          </p:nvSpPr>
          <p:spPr bwMode="auto">
            <a:xfrm>
              <a:off x="13938513" y="9321075"/>
              <a:ext cx="15918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3 0 0"/>
                <a:gd name="G18" fmla="+- 98 0 0"/>
                <a:gd name="G19" fmla="*/ 1 0 0"/>
                <a:gd name="G20" fmla="*/ 1 0 0"/>
                <a:gd name="G21" fmla="+- 1 0 0"/>
                <a:gd name="G22" fmla="+- 1 0 0"/>
                <a:gd name="G23" fmla="*/ 1 0 0"/>
                <a:gd name="G24" fmla="+- 57 0 0"/>
                <a:gd name="G25" fmla="+- 41 0 0"/>
                <a:gd name="G26" fmla="+- 2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5"/>
                <a:gd name="T1" fmla="*/ 8 h 156"/>
                <a:gd name="T2" fmla="*/ 19 w 95"/>
                <a:gd name="T3" fmla="*/ 8 h 156"/>
                <a:gd name="T4" fmla="*/ 17 w 95"/>
                <a:gd name="T5" fmla="*/ 12 h 156"/>
                <a:gd name="T6" fmla="*/ 14 w 95"/>
                <a:gd name="T7" fmla="*/ 16 h 156"/>
                <a:gd name="T8" fmla="*/ 21 w 95"/>
                <a:gd name="T9" fmla="*/ 25 h 156"/>
                <a:gd name="T10" fmla="*/ 10 w 95"/>
                <a:gd name="T11" fmla="*/ 34 h 156"/>
                <a:gd name="T12" fmla="*/ 0 w 95"/>
                <a:gd name="T13" fmla="*/ 25 h 156"/>
                <a:gd name="T14" fmla="*/ 2 w 95"/>
                <a:gd name="T15" fmla="*/ 20 h 156"/>
                <a:gd name="T16" fmla="*/ 7 w 95"/>
                <a:gd name="T17" fmla="*/ 17 h 156"/>
                <a:gd name="T18" fmla="*/ 1 w 95"/>
                <a:gd name="T19" fmla="*/ 9 h 156"/>
                <a:gd name="T20" fmla="*/ 10 w 95"/>
                <a:gd name="T21" fmla="*/ 0 h 156"/>
                <a:gd name="T22" fmla="*/ 19 w 95"/>
                <a:gd name="T23" fmla="*/ 8 h 156"/>
                <a:gd name="T24" fmla="*/ 16 w 95"/>
                <a:gd name="T25" fmla="*/ 26 h 156"/>
                <a:gd name="T26" fmla="*/ 16 w 95"/>
                <a:gd name="T27" fmla="*/ 26 h 156"/>
                <a:gd name="T28" fmla="*/ 8 w 95"/>
                <a:gd name="T29" fmla="*/ 18 h 156"/>
                <a:gd name="T30" fmla="*/ 5 w 95"/>
                <a:gd name="T31" fmla="*/ 25 h 156"/>
                <a:gd name="T32" fmla="*/ 10 w 95"/>
                <a:gd name="T33" fmla="*/ 33 h 156"/>
                <a:gd name="T34" fmla="*/ 16 w 95"/>
                <a:gd name="T35" fmla="*/ 26 h 156"/>
                <a:gd name="T36" fmla="*/ 5 w 95"/>
                <a:gd name="T37" fmla="*/ 8 h 156"/>
                <a:gd name="T38" fmla="*/ 5 w 95"/>
                <a:gd name="T39" fmla="*/ 8 h 156"/>
                <a:gd name="T40" fmla="*/ 13 w 95"/>
                <a:gd name="T41" fmla="*/ 15 h 156"/>
                <a:gd name="T42" fmla="*/ 15 w 95"/>
                <a:gd name="T43" fmla="*/ 8 h 156"/>
                <a:gd name="T44" fmla="*/ 10 w 95"/>
                <a:gd name="T45" fmla="*/ 2 h 156"/>
                <a:gd name="T46" fmla="*/ 5 w 95"/>
                <a:gd name="T47" fmla="*/ 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156">
                  <a:moveTo>
                    <a:pt x="88" y="36"/>
                  </a:moveTo>
                  <a:lnTo>
                    <a:pt x="88" y="36"/>
                  </a:lnTo>
                  <a:cubicBezTo>
                    <a:pt x="88" y="41"/>
                    <a:pt x="83" y="52"/>
                    <a:pt x="78" y="57"/>
                  </a:cubicBezTo>
                  <a:cubicBezTo>
                    <a:pt x="78" y="57"/>
                    <a:pt x="73" y="62"/>
                    <a:pt x="63" y="72"/>
                  </a:cubicBezTo>
                  <a:cubicBezTo>
                    <a:pt x="78" y="83"/>
                    <a:pt x="94" y="93"/>
                    <a:pt x="94" y="114"/>
                  </a:cubicBezTo>
                  <a:cubicBezTo>
                    <a:pt x="94" y="140"/>
                    <a:pt x="68" y="155"/>
                    <a:pt x="47" y="155"/>
                  </a:cubicBezTo>
                  <a:cubicBezTo>
                    <a:pt x="21" y="155"/>
                    <a:pt x="0" y="140"/>
                    <a:pt x="0" y="114"/>
                  </a:cubicBezTo>
                  <a:cubicBezTo>
                    <a:pt x="0" y="103"/>
                    <a:pt x="5" y="98"/>
                    <a:pt x="11" y="93"/>
                  </a:cubicBezTo>
                  <a:cubicBezTo>
                    <a:pt x="16" y="88"/>
                    <a:pt x="21" y="83"/>
                    <a:pt x="31" y="77"/>
                  </a:cubicBezTo>
                  <a:cubicBezTo>
                    <a:pt x="16" y="67"/>
                    <a:pt x="5" y="57"/>
                    <a:pt x="5" y="41"/>
                  </a:cubicBezTo>
                  <a:cubicBezTo>
                    <a:pt x="5" y="21"/>
                    <a:pt x="21" y="0"/>
                    <a:pt x="47" y="0"/>
                  </a:cubicBezTo>
                  <a:cubicBezTo>
                    <a:pt x="73" y="0"/>
                    <a:pt x="88" y="16"/>
                    <a:pt x="88" y="36"/>
                  </a:cubicBezTo>
                  <a:close/>
                  <a:moveTo>
                    <a:pt x="73" y="119"/>
                  </a:moveTo>
                  <a:lnTo>
                    <a:pt x="73" y="119"/>
                  </a:lnTo>
                  <a:cubicBezTo>
                    <a:pt x="73" y="103"/>
                    <a:pt x="57" y="93"/>
                    <a:pt x="36" y="83"/>
                  </a:cubicBezTo>
                  <a:cubicBezTo>
                    <a:pt x="26" y="88"/>
                    <a:pt x="21" y="103"/>
                    <a:pt x="21" y="114"/>
                  </a:cubicBezTo>
                  <a:cubicBezTo>
                    <a:pt x="21" y="135"/>
                    <a:pt x="31" y="150"/>
                    <a:pt x="47" y="150"/>
                  </a:cubicBezTo>
                  <a:cubicBezTo>
                    <a:pt x="63" y="150"/>
                    <a:pt x="73" y="140"/>
                    <a:pt x="73" y="119"/>
                  </a:cubicBezTo>
                  <a:close/>
                  <a:moveTo>
                    <a:pt x="21" y="36"/>
                  </a:moveTo>
                  <a:lnTo>
                    <a:pt x="21" y="36"/>
                  </a:lnTo>
                  <a:cubicBezTo>
                    <a:pt x="21" y="52"/>
                    <a:pt x="36" y="62"/>
                    <a:pt x="57" y="67"/>
                  </a:cubicBezTo>
                  <a:cubicBezTo>
                    <a:pt x="63" y="62"/>
                    <a:pt x="68" y="52"/>
                    <a:pt x="68" y="36"/>
                  </a:cubicBezTo>
                  <a:cubicBezTo>
                    <a:pt x="68" y="16"/>
                    <a:pt x="57" y="11"/>
                    <a:pt x="47" y="11"/>
                  </a:cubicBezTo>
                  <a:cubicBezTo>
                    <a:pt x="31" y="11"/>
                    <a:pt x="21" y="21"/>
                    <a:pt x="21" y="36"/>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69" name="Freeform 573"/>
            <p:cNvSpPr>
              <a:spLocks noChangeArrowheads="1"/>
            </p:cNvSpPr>
            <p:nvPr/>
          </p:nvSpPr>
          <p:spPr bwMode="auto">
            <a:xfrm>
              <a:off x="14543394" y="9321075"/>
              <a:ext cx="167139"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4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19 w 100"/>
                <a:gd name="T5" fmla="*/ 34 h 156"/>
                <a:gd name="T6" fmla="*/ 0 w 100"/>
                <a:gd name="T7" fmla="*/ 34 h 156"/>
                <a:gd name="T8" fmla="*/ 0 w 100"/>
                <a:gd name="T9" fmla="*/ 33 h 156"/>
                <a:gd name="T10" fmla="*/ 8 w 100"/>
                <a:gd name="T11" fmla="*/ 24 h 156"/>
                <a:gd name="T12" fmla="*/ 15 w 100"/>
                <a:gd name="T13" fmla="*/ 11 h 156"/>
                <a:gd name="T14" fmla="*/ 9 w 100"/>
                <a:gd name="T15" fmla="*/ 3 h 156"/>
                <a:gd name="T16" fmla="*/ 1 w 100"/>
                <a:gd name="T17" fmla="*/ 9 h 156"/>
                <a:gd name="T18" fmla="*/ 0 w 100"/>
                <a:gd name="T19" fmla="*/ 8 h 156"/>
                <a:gd name="T20" fmla="*/ 4 w 100"/>
                <a:gd name="T21" fmla="*/ 3 h 156"/>
                <a:gd name="T22" fmla="*/ 10 w 100"/>
                <a:gd name="T23" fmla="*/ 0 h 156"/>
                <a:gd name="T24" fmla="*/ 19 w 100"/>
                <a:gd name="T25" fmla="*/ 9 h 156"/>
                <a:gd name="T26" fmla="*/ 13 w 100"/>
                <a:gd name="T27" fmla="*/ 21 h 156"/>
                <a:gd name="T28" fmla="*/ 5 w 100"/>
                <a:gd name="T29" fmla="*/ 29 h 156"/>
                <a:gd name="T30" fmla="*/ 15 w 100"/>
                <a:gd name="T31" fmla="*/ 29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4"/>
                  </a:moveTo>
                  <a:lnTo>
                    <a:pt x="99" y="124"/>
                  </a:lnTo>
                  <a:cubicBezTo>
                    <a:pt x="94" y="135"/>
                    <a:pt x="94" y="145"/>
                    <a:pt x="88" y="155"/>
                  </a:cubicBezTo>
                  <a:cubicBezTo>
                    <a:pt x="0" y="155"/>
                    <a:pt x="0" y="155"/>
                    <a:pt x="0" y="155"/>
                  </a:cubicBezTo>
                  <a:cubicBezTo>
                    <a:pt x="0" y="150"/>
                    <a:pt x="0" y="150"/>
                    <a:pt x="0" y="150"/>
                  </a:cubicBezTo>
                  <a:cubicBezTo>
                    <a:pt x="11" y="135"/>
                    <a:pt x="26" y="124"/>
                    <a:pt x="36" y="109"/>
                  </a:cubicBezTo>
                  <a:cubicBezTo>
                    <a:pt x="52" y="88"/>
                    <a:pt x="67" y="72"/>
                    <a:pt x="67" y="52"/>
                  </a:cubicBezTo>
                  <a:cubicBezTo>
                    <a:pt x="67" y="31"/>
                    <a:pt x="57" y="16"/>
                    <a:pt x="42" y="16"/>
                  </a:cubicBezTo>
                  <a:cubicBezTo>
                    <a:pt x="26" y="16"/>
                    <a:pt x="16" y="31"/>
                    <a:pt x="5" y="41"/>
                  </a:cubicBezTo>
                  <a:cubicBezTo>
                    <a:pt x="0" y="36"/>
                    <a:pt x="0" y="36"/>
                    <a:pt x="0" y="36"/>
                  </a:cubicBezTo>
                  <a:cubicBezTo>
                    <a:pt x="16" y="16"/>
                    <a:pt x="16" y="16"/>
                    <a:pt x="16" y="16"/>
                  </a:cubicBezTo>
                  <a:cubicBezTo>
                    <a:pt x="21" y="5"/>
                    <a:pt x="36" y="0"/>
                    <a:pt x="47" y="0"/>
                  </a:cubicBezTo>
                  <a:cubicBezTo>
                    <a:pt x="67" y="0"/>
                    <a:pt x="88" y="16"/>
                    <a:pt x="88" y="41"/>
                  </a:cubicBezTo>
                  <a:cubicBezTo>
                    <a:pt x="88" y="62"/>
                    <a:pt x="78" y="77"/>
                    <a:pt x="57" y="98"/>
                  </a:cubicBezTo>
                  <a:cubicBezTo>
                    <a:pt x="21" y="135"/>
                    <a:pt x="21" y="135"/>
                    <a:pt x="21" y="135"/>
                  </a:cubicBezTo>
                  <a:cubicBezTo>
                    <a:pt x="67" y="135"/>
                    <a:pt x="67" y="135"/>
                    <a:pt x="67" y="135"/>
                  </a:cubicBezTo>
                  <a:cubicBezTo>
                    <a:pt x="83" y="135"/>
                    <a:pt x="83" y="135"/>
                    <a:pt x="94" y="119"/>
                  </a:cubicBezTo>
                  <a:lnTo>
                    <a:pt x="99"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0" name="Freeform 574"/>
            <p:cNvSpPr>
              <a:spLocks noChangeArrowheads="1"/>
            </p:cNvSpPr>
            <p:nvPr/>
          </p:nvSpPr>
          <p:spPr bwMode="auto">
            <a:xfrm>
              <a:off x="14758285" y="9321075"/>
              <a:ext cx="15918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77 0 0"/>
                <a:gd name="G22" fmla="+- 52 0 0"/>
                <a:gd name="G23" fmla="+- 3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1 w 95"/>
                <a:gd name="T1" fmla="*/ 14 h 156"/>
                <a:gd name="T2" fmla="*/ 21 w 95"/>
                <a:gd name="T3" fmla="*/ 14 h 156"/>
                <a:gd name="T4" fmla="*/ 8 w 95"/>
                <a:gd name="T5" fmla="*/ 33 h 156"/>
                <a:gd name="T6" fmla="*/ 1 w 95"/>
                <a:gd name="T7" fmla="*/ 34 h 156"/>
                <a:gd name="T8" fmla="*/ 1 w 95"/>
                <a:gd name="T9" fmla="*/ 33 h 156"/>
                <a:gd name="T10" fmla="*/ 16 w 95"/>
                <a:gd name="T11" fmla="*/ 18 h 156"/>
                <a:gd name="T12" fmla="*/ 13 w 95"/>
                <a:gd name="T13" fmla="*/ 20 h 156"/>
                <a:gd name="T14" fmla="*/ 9 w 95"/>
                <a:gd name="T15" fmla="*/ 21 h 156"/>
                <a:gd name="T16" fmla="*/ 0 w 95"/>
                <a:gd name="T17" fmla="*/ 11 h 156"/>
                <a:gd name="T18" fmla="*/ 10 w 95"/>
                <a:gd name="T19" fmla="*/ 0 h 156"/>
                <a:gd name="T20" fmla="*/ 21 w 95"/>
                <a:gd name="T21" fmla="*/ 14 h 156"/>
                <a:gd name="T22" fmla="*/ 5 w 95"/>
                <a:gd name="T23" fmla="*/ 10 h 156"/>
                <a:gd name="T24" fmla="*/ 5 w 95"/>
                <a:gd name="T25" fmla="*/ 10 h 156"/>
                <a:gd name="T26" fmla="*/ 11 w 95"/>
                <a:gd name="T27" fmla="*/ 18 h 156"/>
                <a:gd name="T28" fmla="*/ 16 w 95"/>
                <a:gd name="T29" fmla="*/ 17 h 156"/>
                <a:gd name="T30" fmla="*/ 16 w 95"/>
                <a:gd name="T31" fmla="*/ 14 h 156"/>
                <a:gd name="T32" fmla="*/ 9 w 95"/>
                <a:gd name="T33" fmla="*/ 2 h 156"/>
                <a:gd name="T34" fmla="*/ 5 w 95"/>
                <a:gd name="T35" fmla="*/ 1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5" h="156">
                  <a:moveTo>
                    <a:pt x="94" y="62"/>
                  </a:moveTo>
                  <a:lnTo>
                    <a:pt x="94" y="62"/>
                  </a:lnTo>
                  <a:cubicBezTo>
                    <a:pt x="94" y="103"/>
                    <a:pt x="72" y="135"/>
                    <a:pt x="36" y="150"/>
                  </a:cubicBezTo>
                  <a:cubicBezTo>
                    <a:pt x="26" y="155"/>
                    <a:pt x="11" y="155"/>
                    <a:pt x="6" y="155"/>
                  </a:cubicBezTo>
                  <a:cubicBezTo>
                    <a:pt x="6" y="150"/>
                    <a:pt x="6" y="150"/>
                    <a:pt x="6" y="150"/>
                  </a:cubicBezTo>
                  <a:cubicBezTo>
                    <a:pt x="36" y="145"/>
                    <a:pt x="62" y="119"/>
                    <a:pt x="72" y="83"/>
                  </a:cubicBezTo>
                  <a:cubicBezTo>
                    <a:pt x="57" y="93"/>
                    <a:pt x="57" y="93"/>
                    <a:pt x="57" y="93"/>
                  </a:cubicBezTo>
                  <a:cubicBezTo>
                    <a:pt x="52" y="93"/>
                    <a:pt x="47" y="98"/>
                    <a:pt x="42" y="98"/>
                  </a:cubicBezTo>
                  <a:cubicBezTo>
                    <a:pt x="16" y="98"/>
                    <a:pt x="0" y="77"/>
                    <a:pt x="0" y="52"/>
                  </a:cubicBezTo>
                  <a:cubicBezTo>
                    <a:pt x="0" y="31"/>
                    <a:pt x="16" y="0"/>
                    <a:pt x="47" y="0"/>
                  </a:cubicBezTo>
                  <a:cubicBezTo>
                    <a:pt x="78" y="0"/>
                    <a:pt x="94" y="31"/>
                    <a:pt x="94" y="62"/>
                  </a:cubicBezTo>
                  <a:close/>
                  <a:moveTo>
                    <a:pt x="21" y="47"/>
                  </a:moveTo>
                  <a:lnTo>
                    <a:pt x="21" y="47"/>
                  </a:lnTo>
                  <a:cubicBezTo>
                    <a:pt x="21" y="67"/>
                    <a:pt x="31" y="83"/>
                    <a:pt x="52" y="83"/>
                  </a:cubicBezTo>
                  <a:cubicBezTo>
                    <a:pt x="57" y="83"/>
                    <a:pt x="67" y="77"/>
                    <a:pt x="72" y="77"/>
                  </a:cubicBezTo>
                  <a:cubicBezTo>
                    <a:pt x="72" y="72"/>
                    <a:pt x="72" y="67"/>
                    <a:pt x="72" y="62"/>
                  </a:cubicBezTo>
                  <a:cubicBezTo>
                    <a:pt x="72" y="41"/>
                    <a:pt x="67" y="11"/>
                    <a:pt x="42" y="11"/>
                  </a:cubicBezTo>
                  <a:cubicBezTo>
                    <a:pt x="26" y="11"/>
                    <a:pt x="21" y="31"/>
                    <a:pt x="21" y="47"/>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1" name="Freeform 575"/>
            <p:cNvSpPr>
              <a:spLocks noChangeArrowheads="1"/>
            </p:cNvSpPr>
            <p:nvPr/>
          </p:nvSpPr>
          <p:spPr bwMode="auto">
            <a:xfrm>
              <a:off x="9608831" y="10045305"/>
              <a:ext cx="151220" cy="262634"/>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45 0 0"/>
                <a:gd name="G27" fmla="+- 145 0 0"/>
                <a:gd name="G28" fmla="+- 140 0 0"/>
                <a:gd name="G29" fmla="+- 140 0 0"/>
                <a:gd name="G30" fmla="+- 135 0 0"/>
                <a:gd name="G31" fmla="+- 135 0 0"/>
                <a:gd name="G32" fmla="+- 130 0 0"/>
                <a:gd name="G33" fmla="*/ 1 0 0"/>
                <a:gd name="T0" fmla="*/ 130 256 1"/>
                <a:gd name="T1" fmla="*/ 0 256 1"/>
                <a:gd name="G34" fmla="+- 0 T0 T1"/>
                <a:gd name="G35" fmla="cos G33 G34"/>
                <a:gd name="G36" fmla="*/ 1 0 0"/>
                <a:gd name="T2" fmla="*/ 130 256 1"/>
                <a:gd name="T3" fmla="*/ 0 256 1"/>
                <a:gd name="G37" fmla="+- 0 T2 T3"/>
                <a:gd name="G38" fmla="cos G36 G37"/>
                <a:gd name="G39" fmla="*/ 1 0 0"/>
                <a:gd name="T4" fmla="*/ 130 256 1"/>
                <a:gd name="T5" fmla="*/ 0 256 1"/>
                <a:gd name="G40" fmla="+- 0 T4 T5"/>
                <a:gd name="G41" fmla="cos G39 G4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6" fmla="*/ 31 256 1"/>
                <a:gd name="T7" fmla="*/ 0 256 1"/>
                <a:gd name="G66" fmla="+- 0 T6 T7"/>
                <a:gd name="G67" fmla="cos G65 G66"/>
                <a:gd name="G68" fmla="+- 26 0 0"/>
                <a:gd name="T8" fmla="*/ 1 w 94"/>
                <a:gd name="T9" fmla="*/ 6 h 156"/>
                <a:gd name="T10" fmla="*/ 1 w 94"/>
                <a:gd name="T11" fmla="*/ 6 h 156"/>
                <a:gd name="T12" fmla="*/ 3 w 94"/>
                <a:gd name="T13" fmla="*/ 3 h 156"/>
                <a:gd name="T14" fmla="*/ 10 w 94"/>
                <a:gd name="T15" fmla="*/ 0 h 156"/>
                <a:gd name="T16" fmla="*/ 18 w 94"/>
                <a:gd name="T17" fmla="*/ 7 h 156"/>
                <a:gd name="T18" fmla="*/ 15 w 94"/>
                <a:gd name="T19" fmla="*/ 10 h 156"/>
                <a:gd name="T20" fmla="*/ 12 w 94"/>
                <a:gd name="T21" fmla="*/ 14 h 156"/>
                <a:gd name="T22" fmla="*/ 12 w 94"/>
                <a:gd name="T23" fmla="*/ 14 h 156"/>
                <a:gd name="T24" fmla="*/ 20 w 94"/>
                <a:gd name="T25" fmla="*/ 22 h 156"/>
                <a:gd name="T26" fmla="*/ 5 w 94"/>
                <a:gd name="T27" fmla="*/ 34 h 156"/>
                <a:gd name="T28" fmla="*/ 1 w 94"/>
                <a:gd name="T29" fmla="*/ 32 h 156"/>
                <a:gd name="T30" fmla="*/ 0 w 94"/>
                <a:gd name="T31" fmla="*/ 31 h 156"/>
                <a:gd name="T32" fmla="*/ 1 w 94"/>
                <a:gd name="T33" fmla="*/ 28 h 156"/>
                <a:gd name="T34" fmla="*/ 2 w 94"/>
                <a:gd name="T35" fmla="*/ 28 h 156"/>
                <a:gd name="T36" fmla="*/ 9 w 94"/>
                <a:gd name="T37" fmla="*/ 32 h 156"/>
                <a:gd name="T38" fmla="*/ 15 w 94"/>
                <a:gd name="T39" fmla="*/ 24 h 156"/>
                <a:gd name="T40" fmla="*/ 9 w 94"/>
                <a:gd name="T41" fmla="*/ 17 h 156"/>
                <a:gd name="T42" fmla="*/ 5 w 94"/>
                <a:gd name="T43" fmla="*/ 17 h 156"/>
                <a:gd name="T44" fmla="*/ 4 w 94"/>
                <a:gd name="T45" fmla="*/ 16 h 156"/>
                <a:gd name="T46" fmla="*/ 13 w 94"/>
                <a:gd name="T47" fmla="*/ 8 h 156"/>
                <a:gd name="T48" fmla="*/ 8 w 94"/>
                <a:gd name="T49" fmla="*/ 3 h 156"/>
                <a:gd name="T50" fmla="*/ 2 w 94"/>
                <a:gd name="T51" fmla="*/ 7 h 156"/>
                <a:gd name="T52" fmla="*/ 1 w 94"/>
                <a:gd name="T53" fmla="*/ 6 h 156"/>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156">
                  <a:moveTo>
                    <a:pt x="5" y="26"/>
                  </a:moveTo>
                  <a:lnTo>
                    <a:pt x="5" y="26"/>
                  </a:lnTo>
                  <a:cubicBezTo>
                    <a:pt x="15" y="16"/>
                    <a:pt x="15" y="16"/>
                    <a:pt x="15" y="16"/>
                  </a:cubicBezTo>
                  <a:cubicBezTo>
                    <a:pt x="20" y="5"/>
                    <a:pt x="31" y="0"/>
                    <a:pt x="47" y="0"/>
                  </a:cubicBezTo>
                  <a:cubicBezTo>
                    <a:pt x="67" y="0"/>
                    <a:pt x="83" y="16"/>
                    <a:pt x="83" y="31"/>
                  </a:cubicBezTo>
                  <a:cubicBezTo>
                    <a:pt x="83" y="36"/>
                    <a:pt x="78" y="41"/>
                    <a:pt x="72" y="47"/>
                  </a:cubicBezTo>
                  <a:cubicBezTo>
                    <a:pt x="72" y="52"/>
                    <a:pt x="67" y="57"/>
                    <a:pt x="57" y="62"/>
                  </a:cubicBezTo>
                  <a:cubicBezTo>
                    <a:pt x="78" y="67"/>
                    <a:pt x="93" y="83"/>
                    <a:pt x="93" y="99"/>
                  </a:cubicBezTo>
                  <a:cubicBezTo>
                    <a:pt x="93" y="140"/>
                    <a:pt x="47" y="155"/>
                    <a:pt x="25" y="155"/>
                  </a:cubicBezTo>
                  <a:cubicBezTo>
                    <a:pt x="15" y="155"/>
                    <a:pt x="5" y="150"/>
                    <a:pt x="5" y="145"/>
                  </a:cubicBezTo>
                  <a:cubicBezTo>
                    <a:pt x="0" y="145"/>
                    <a:pt x="0" y="140"/>
                    <a:pt x="0" y="140"/>
                  </a:cubicBezTo>
                  <a:cubicBezTo>
                    <a:pt x="0" y="135"/>
                    <a:pt x="5" y="135"/>
                    <a:pt x="5" y="130"/>
                  </a:cubicBezTo>
                  <a:cubicBezTo>
                    <a:pt x="10" y="130"/>
                    <a:pt x="10" y="130"/>
                    <a:pt x="10" y="130"/>
                  </a:cubicBezTo>
                  <a:cubicBezTo>
                    <a:pt x="15" y="135"/>
                    <a:pt x="25" y="145"/>
                    <a:pt x="42" y="145"/>
                  </a:cubicBezTo>
                  <a:cubicBezTo>
                    <a:pt x="57" y="145"/>
                    <a:pt x="72" y="130"/>
                    <a:pt x="72" y="109"/>
                  </a:cubicBezTo>
                  <a:cubicBezTo>
                    <a:pt x="72" y="83"/>
                    <a:pt x="52" y="78"/>
                    <a:pt x="42" y="78"/>
                  </a:cubicBezTo>
                  <a:cubicBezTo>
                    <a:pt x="36" y="78"/>
                    <a:pt x="31" y="78"/>
                    <a:pt x="25" y="78"/>
                  </a:cubicBezTo>
                  <a:cubicBezTo>
                    <a:pt x="20" y="72"/>
                    <a:pt x="20" y="72"/>
                    <a:pt x="20" y="72"/>
                  </a:cubicBezTo>
                  <a:cubicBezTo>
                    <a:pt x="47" y="62"/>
                    <a:pt x="62" y="57"/>
                    <a:pt x="62" y="36"/>
                  </a:cubicBezTo>
                  <a:cubicBezTo>
                    <a:pt x="62" y="21"/>
                    <a:pt x="52" y="16"/>
                    <a:pt x="36" y="16"/>
                  </a:cubicBezTo>
                  <a:cubicBezTo>
                    <a:pt x="25" y="16"/>
                    <a:pt x="15" y="26"/>
                    <a:pt x="10" y="31"/>
                  </a:cubicBezTo>
                  <a:lnTo>
                    <a:pt x="5" y="2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2" name="Freeform 576"/>
            <p:cNvSpPr>
              <a:spLocks noChangeArrowheads="1"/>
            </p:cNvSpPr>
            <p:nvPr/>
          </p:nvSpPr>
          <p:spPr bwMode="auto">
            <a:xfrm>
              <a:off x="9815765" y="10045305"/>
              <a:ext cx="167139" cy="262634"/>
            </a:xfrm>
            <a:custGeom>
              <a:avLst/>
              <a:gdLst>
                <a:gd name="G0" fmla="+- 1 0 0"/>
                <a:gd name="G1" fmla="+- 1 0 0"/>
                <a:gd name="G2" fmla="+- 1 0 0"/>
                <a:gd name="G3" fmla="+- 1 0 0"/>
                <a:gd name="G4" fmla="+- 1 0 0"/>
                <a:gd name="G5" fmla="*/ 1 0 0"/>
                <a:gd name="G6" fmla="+- 114 0 0"/>
                <a:gd name="G7" fmla="+- 78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6"/>
                <a:gd name="T2" fmla="*/ 22 w 100"/>
                <a:gd name="T3" fmla="*/ 17 h 156"/>
                <a:gd name="T4" fmla="*/ 11 w 100"/>
                <a:gd name="T5" fmla="*/ 34 h 156"/>
                <a:gd name="T6" fmla="*/ 0 w 100"/>
                <a:gd name="T7" fmla="*/ 17 h 156"/>
                <a:gd name="T8" fmla="*/ 11 w 100"/>
                <a:gd name="T9" fmla="*/ 0 h 156"/>
                <a:gd name="T10" fmla="*/ 22 w 100"/>
                <a:gd name="T11" fmla="*/ 17 h 156"/>
                <a:gd name="T12" fmla="*/ 5 w 100"/>
                <a:gd name="T13" fmla="*/ 17 h 156"/>
                <a:gd name="T14" fmla="*/ 5 w 100"/>
                <a:gd name="T15" fmla="*/ 17 h 156"/>
                <a:gd name="T16" fmla="*/ 11 w 100"/>
                <a:gd name="T17" fmla="*/ 32 h 156"/>
                <a:gd name="T18" fmla="*/ 17 w 100"/>
                <a:gd name="T19" fmla="*/ 17 h 156"/>
                <a:gd name="T20" fmla="*/ 11 w 100"/>
                <a:gd name="T21" fmla="*/ 1 h 156"/>
                <a:gd name="T22" fmla="*/ 5 w 100"/>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78"/>
                  </a:moveTo>
                  <a:lnTo>
                    <a:pt x="99" y="78"/>
                  </a:lnTo>
                  <a:cubicBezTo>
                    <a:pt x="99" y="114"/>
                    <a:pt x="83" y="155"/>
                    <a:pt x="48" y="155"/>
                  </a:cubicBezTo>
                  <a:cubicBezTo>
                    <a:pt x="11" y="155"/>
                    <a:pt x="0" y="114"/>
                    <a:pt x="0" y="78"/>
                  </a:cubicBezTo>
                  <a:cubicBezTo>
                    <a:pt x="0" y="41"/>
                    <a:pt x="16" y="0"/>
                    <a:pt x="48" y="0"/>
                  </a:cubicBezTo>
                  <a:cubicBezTo>
                    <a:pt x="83" y="0"/>
                    <a:pt x="99" y="41"/>
                    <a:pt x="99" y="78"/>
                  </a:cubicBezTo>
                  <a:close/>
                  <a:moveTo>
                    <a:pt x="22" y="78"/>
                  </a:moveTo>
                  <a:lnTo>
                    <a:pt x="22" y="78"/>
                  </a:lnTo>
                  <a:cubicBezTo>
                    <a:pt x="22" y="109"/>
                    <a:pt x="27" y="145"/>
                    <a:pt x="48" y="145"/>
                  </a:cubicBezTo>
                  <a:cubicBezTo>
                    <a:pt x="73" y="145"/>
                    <a:pt x="78" y="109"/>
                    <a:pt x="78" y="78"/>
                  </a:cubicBezTo>
                  <a:cubicBezTo>
                    <a:pt x="78" y="41"/>
                    <a:pt x="73" y="5"/>
                    <a:pt x="48" y="5"/>
                  </a:cubicBezTo>
                  <a:cubicBezTo>
                    <a:pt x="27" y="5"/>
                    <a:pt x="22" y="41"/>
                    <a:pt x="22" y="78"/>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3" name="Freeform 577"/>
            <p:cNvSpPr>
              <a:spLocks noChangeArrowheads="1"/>
            </p:cNvSpPr>
            <p:nvPr/>
          </p:nvSpPr>
          <p:spPr bwMode="auto">
            <a:xfrm>
              <a:off x="10428606" y="10045305"/>
              <a:ext cx="151220" cy="262634"/>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45 0 0"/>
                <a:gd name="G27" fmla="+- 145 0 0"/>
                <a:gd name="G28" fmla="+- 140 0 0"/>
                <a:gd name="G29" fmla="+- 140 0 0"/>
                <a:gd name="G30" fmla="+- 135 0 0"/>
                <a:gd name="G31" fmla="+- 135 0 0"/>
                <a:gd name="G32" fmla="+- 130 0 0"/>
                <a:gd name="G33" fmla="*/ 1 0 0"/>
                <a:gd name="T0" fmla="*/ 130 256 1"/>
                <a:gd name="T1" fmla="*/ 0 256 1"/>
                <a:gd name="G34" fmla="+- 0 T0 T1"/>
                <a:gd name="G35" fmla="cos G33 G34"/>
                <a:gd name="G36" fmla="*/ 1 0 0"/>
                <a:gd name="T2" fmla="*/ 130 256 1"/>
                <a:gd name="T3" fmla="*/ 0 256 1"/>
                <a:gd name="G37" fmla="+- 0 T2 T3"/>
                <a:gd name="G38" fmla="cos G36 G37"/>
                <a:gd name="G39" fmla="*/ 1 0 0"/>
                <a:gd name="T4" fmla="*/ 130 256 1"/>
                <a:gd name="T5" fmla="*/ 0 256 1"/>
                <a:gd name="G40" fmla="+- 0 T4 T5"/>
                <a:gd name="G41" fmla="cos G39 G4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6" fmla="*/ 31 256 1"/>
                <a:gd name="T7" fmla="*/ 0 256 1"/>
                <a:gd name="G66" fmla="+- 0 T6 T7"/>
                <a:gd name="G67" fmla="cos G65 G66"/>
                <a:gd name="G68" fmla="+- 26 0 0"/>
                <a:gd name="T8" fmla="*/ 1 w 94"/>
                <a:gd name="T9" fmla="*/ 6 h 156"/>
                <a:gd name="T10" fmla="*/ 1 w 94"/>
                <a:gd name="T11" fmla="*/ 6 h 156"/>
                <a:gd name="T12" fmla="*/ 3 w 94"/>
                <a:gd name="T13" fmla="*/ 3 h 156"/>
                <a:gd name="T14" fmla="*/ 10 w 94"/>
                <a:gd name="T15" fmla="*/ 0 h 156"/>
                <a:gd name="T16" fmla="*/ 18 w 94"/>
                <a:gd name="T17" fmla="*/ 7 h 156"/>
                <a:gd name="T18" fmla="*/ 16 w 94"/>
                <a:gd name="T19" fmla="*/ 10 h 156"/>
                <a:gd name="T20" fmla="*/ 12 w 94"/>
                <a:gd name="T21" fmla="*/ 14 h 156"/>
                <a:gd name="T22" fmla="*/ 12 w 94"/>
                <a:gd name="T23" fmla="*/ 14 h 156"/>
                <a:gd name="T24" fmla="*/ 20 w 94"/>
                <a:gd name="T25" fmla="*/ 22 h 156"/>
                <a:gd name="T26" fmla="*/ 7 w 94"/>
                <a:gd name="T27" fmla="*/ 34 h 156"/>
                <a:gd name="T28" fmla="*/ 1 w 94"/>
                <a:gd name="T29" fmla="*/ 32 h 156"/>
                <a:gd name="T30" fmla="*/ 0 w 94"/>
                <a:gd name="T31" fmla="*/ 31 h 156"/>
                <a:gd name="T32" fmla="*/ 1 w 94"/>
                <a:gd name="T33" fmla="*/ 28 h 156"/>
                <a:gd name="T34" fmla="*/ 2 w 94"/>
                <a:gd name="T35" fmla="*/ 28 h 156"/>
                <a:gd name="T36" fmla="*/ 9 w 94"/>
                <a:gd name="T37" fmla="*/ 32 h 156"/>
                <a:gd name="T38" fmla="*/ 16 w 94"/>
                <a:gd name="T39" fmla="*/ 24 h 156"/>
                <a:gd name="T40" fmla="*/ 9 w 94"/>
                <a:gd name="T41" fmla="*/ 17 h 156"/>
                <a:gd name="T42" fmla="*/ 5 w 94"/>
                <a:gd name="T43" fmla="*/ 17 h 156"/>
                <a:gd name="T44" fmla="*/ 5 w 94"/>
                <a:gd name="T45" fmla="*/ 16 h 156"/>
                <a:gd name="T46" fmla="*/ 13 w 94"/>
                <a:gd name="T47" fmla="*/ 8 h 156"/>
                <a:gd name="T48" fmla="*/ 9 w 94"/>
                <a:gd name="T49" fmla="*/ 3 h 156"/>
                <a:gd name="T50" fmla="*/ 2 w 94"/>
                <a:gd name="T51" fmla="*/ 7 h 156"/>
                <a:gd name="T52" fmla="*/ 1 w 94"/>
                <a:gd name="T53" fmla="*/ 6 h 156"/>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156">
                  <a:moveTo>
                    <a:pt x="5" y="26"/>
                  </a:moveTo>
                  <a:lnTo>
                    <a:pt x="5" y="26"/>
                  </a:lnTo>
                  <a:cubicBezTo>
                    <a:pt x="15" y="16"/>
                    <a:pt x="15" y="16"/>
                    <a:pt x="15" y="16"/>
                  </a:cubicBezTo>
                  <a:cubicBezTo>
                    <a:pt x="20" y="5"/>
                    <a:pt x="31" y="0"/>
                    <a:pt x="46" y="0"/>
                  </a:cubicBezTo>
                  <a:cubicBezTo>
                    <a:pt x="67" y="0"/>
                    <a:pt x="83" y="16"/>
                    <a:pt x="83" y="31"/>
                  </a:cubicBezTo>
                  <a:cubicBezTo>
                    <a:pt x="83" y="36"/>
                    <a:pt x="78" y="41"/>
                    <a:pt x="73" y="47"/>
                  </a:cubicBezTo>
                  <a:cubicBezTo>
                    <a:pt x="73" y="52"/>
                    <a:pt x="67" y="57"/>
                    <a:pt x="57" y="62"/>
                  </a:cubicBezTo>
                  <a:cubicBezTo>
                    <a:pt x="78" y="67"/>
                    <a:pt x="93" y="83"/>
                    <a:pt x="93" y="99"/>
                  </a:cubicBezTo>
                  <a:cubicBezTo>
                    <a:pt x="93" y="140"/>
                    <a:pt x="46" y="155"/>
                    <a:pt x="31" y="155"/>
                  </a:cubicBezTo>
                  <a:cubicBezTo>
                    <a:pt x="15" y="155"/>
                    <a:pt x="5" y="150"/>
                    <a:pt x="5" y="145"/>
                  </a:cubicBezTo>
                  <a:cubicBezTo>
                    <a:pt x="0" y="145"/>
                    <a:pt x="0" y="140"/>
                    <a:pt x="0" y="140"/>
                  </a:cubicBezTo>
                  <a:cubicBezTo>
                    <a:pt x="0" y="135"/>
                    <a:pt x="5" y="135"/>
                    <a:pt x="5" y="130"/>
                  </a:cubicBezTo>
                  <a:cubicBezTo>
                    <a:pt x="10" y="130"/>
                    <a:pt x="10" y="130"/>
                    <a:pt x="10" y="130"/>
                  </a:cubicBezTo>
                  <a:cubicBezTo>
                    <a:pt x="20" y="135"/>
                    <a:pt x="25" y="145"/>
                    <a:pt x="41" y="145"/>
                  </a:cubicBezTo>
                  <a:cubicBezTo>
                    <a:pt x="57" y="145"/>
                    <a:pt x="73" y="130"/>
                    <a:pt x="73" y="109"/>
                  </a:cubicBezTo>
                  <a:cubicBezTo>
                    <a:pt x="73" y="83"/>
                    <a:pt x="52" y="78"/>
                    <a:pt x="41" y="78"/>
                  </a:cubicBezTo>
                  <a:cubicBezTo>
                    <a:pt x="36" y="78"/>
                    <a:pt x="31" y="78"/>
                    <a:pt x="25" y="78"/>
                  </a:cubicBezTo>
                  <a:cubicBezTo>
                    <a:pt x="25" y="72"/>
                    <a:pt x="25" y="72"/>
                    <a:pt x="25" y="72"/>
                  </a:cubicBezTo>
                  <a:cubicBezTo>
                    <a:pt x="46" y="62"/>
                    <a:pt x="62" y="57"/>
                    <a:pt x="62" y="36"/>
                  </a:cubicBezTo>
                  <a:cubicBezTo>
                    <a:pt x="62" y="21"/>
                    <a:pt x="52" y="16"/>
                    <a:pt x="41" y="16"/>
                  </a:cubicBezTo>
                  <a:cubicBezTo>
                    <a:pt x="25" y="16"/>
                    <a:pt x="15" y="26"/>
                    <a:pt x="10" y="31"/>
                  </a:cubicBezTo>
                  <a:lnTo>
                    <a:pt x="5" y="26"/>
                  </a:lnTo>
                </a:path>
              </a:pathLst>
            </a:custGeom>
            <a:solidFill>
              <a:schemeClr val="tx2"/>
            </a:solidFill>
            <a:ln>
              <a:noFill/>
            </a:ln>
            <a:effectLst/>
            <a:extLst/>
          </p:spPr>
          <p:txBody>
            <a:bodyPr wrap="none" anchor="ctr"/>
            <a:lstStyle/>
            <a:p>
              <a:endParaRPr lang="en-US" dirty="0">
                <a:latin typeface="Calibri Light"/>
              </a:endParaRPr>
            </a:p>
          </p:txBody>
        </p:sp>
        <p:sp>
          <p:nvSpPr>
            <p:cNvPr id="374" name="Freeform 578"/>
            <p:cNvSpPr>
              <a:spLocks noChangeArrowheads="1"/>
            </p:cNvSpPr>
            <p:nvPr/>
          </p:nvSpPr>
          <p:spPr bwMode="auto">
            <a:xfrm>
              <a:off x="10667375" y="10045305"/>
              <a:ext cx="111425" cy="254675"/>
            </a:xfrm>
            <a:custGeom>
              <a:avLst/>
              <a:gdLst>
                <a:gd name="G0" fmla="+- 150 0 0"/>
                <a:gd name="G1" fmla="+- 150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2 h 151"/>
                <a:gd name="T6" fmla="*/ 6 w 69"/>
                <a:gd name="T7" fmla="*/ 27 h 151"/>
                <a:gd name="T8" fmla="*/ 6 w 69"/>
                <a:gd name="T9" fmla="*/ 7 h 151"/>
                <a:gd name="T10" fmla="*/ 3 w 69"/>
                <a:gd name="T11" fmla="*/ 3 h 151"/>
                <a:gd name="T12" fmla="*/ 0 w 69"/>
                <a:gd name="T13" fmla="*/ 3 h 151"/>
                <a:gd name="T14" fmla="*/ 0 w 69"/>
                <a:gd name="T15" fmla="*/ 2 h 151"/>
                <a:gd name="T16" fmla="*/ 10 w 69"/>
                <a:gd name="T17" fmla="*/ 0 h 151"/>
                <a:gd name="T18" fmla="*/ 10 w 69"/>
                <a:gd name="T19" fmla="*/ 27 h 151"/>
                <a:gd name="T20" fmla="*/ 15 w 69"/>
                <a:gd name="T21" fmla="*/ 32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5"/>
                    <a:pt x="0" y="145"/>
                    <a:pt x="0" y="145"/>
                  </a:cubicBezTo>
                  <a:cubicBezTo>
                    <a:pt x="27" y="145"/>
                    <a:pt x="27" y="145"/>
                    <a:pt x="27" y="124"/>
                  </a:cubicBezTo>
                  <a:cubicBezTo>
                    <a:pt x="27" y="31"/>
                    <a:pt x="27" y="31"/>
                    <a:pt x="27" y="31"/>
                  </a:cubicBezTo>
                  <a:cubicBezTo>
                    <a:pt x="27" y="21"/>
                    <a:pt x="27" y="21"/>
                    <a:pt x="16" y="16"/>
                  </a:cubicBezTo>
                  <a:cubicBezTo>
                    <a:pt x="0" y="16"/>
                    <a:pt x="0" y="16"/>
                    <a:pt x="0" y="16"/>
                  </a:cubicBezTo>
                  <a:cubicBezTo>
                    <a:pt x="0" y="11"/>
                    <a:pt x="0" y="11"/>
                    <a:pt x="0" y="11"/>
                  </a:cubicBezTo>
                  <a:cubicBezTo>
                    <a:pt x="16" y="11"/>
                    <a:pt x="32" y="5"/>
                    <a:pt x="47" y="0"/>
                  </a:cubicBezTo>
                  <a:cubicBezTo>
                    <a:pt x="47" y="124"/>
                    <a:pt x="47" y="124"/>
                    <a:pt x="47" y="124"/>
                  </a:cubicBezTo>
                  <a:cubicBezTo>
                    <a:pt x="47" y="145"/>
                    <a:pt x="47" y="145"/>
                    <a:pt x="68" y="145"/>
                  </a:cubicBezTo>
                  <a:cubicBezTo>
                    <a:pt x="68" y="150"/>
                    <a:pt x="68" y="150"/>
                    <a:pt x="68"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223" name="Freeform 7"/>
            <p:cNvSpPr>
              <a:spLocks noChangeArrowheads="1"/>
            </p:cNvSpPr>
            <p:nvPr/>
          </p:nvSpPr>
          <p:spPr bwMode="auto">
            <a:xfrm>
              <a:off x="16234069" y="4203701"/>
              <a:ext cx="6414931" cy="1034617"/>
            </a:xfrm>
            <a:custGeom>
              <a:avLst/>
              <a:gdLst>
                <a:gd name="G0" fmla="+- 1 0 0"/>
                <a:gd name="G1" fmla="+- 1 0 0"/>
                <a:gd name="G2" fmla="+- 1 0 0"/>
                <a:gd name="G3" fmla="+- 580 0 0"/>
                <a:gd name="G4" fmla="+- 1 0 0"/>
                <a:gd name="T0" fmla="*/ 0 w 3562"/>
                <a:gd name="T1" fmla="*/ 0 h 581"/>
                <a:gd name="T2" fmla="*/ 807 w 3562"/>
                <a:gd name="T3" fmla="*/ 0 h 581"/>
                <a:gd name="T4" fmla="*/ 807 w 3562"/>
                <a:gd name="T5" fmla="*/ 131 h 581"/>
                <a:gd name="T6" fmla="*/ 0 w 3562"/>
                <a:gd name="T7" fmla="*/ 131 h 581"/>
                <a:gd name="T8" fmla="*/ 0 w 3562"/>
                <a:gd name="T9" fmla="*/ 0 h 581"/>
              </a:gdLst>
              <a:ahLst/>
              <a:cxnLst>
                <a:cxn ang="0">
                  <a:pos x="T0" y="T1"/>
                </a:cxn>
                <a:cxn ang="0">
                  <a:pos x="T2" y="T3"/>
                </a:cxn>
                <a:cxn ang="0">
                  <a:pos x="T4" y="T5"/>
                </a:cxn>
                <a:cxn ang="0">
                  <a:pos x="T6" y="T7"/>
                </a:cxn>
                <a:cxn ang="0">
                  <a:pos x="T8" y="T9"/>
                </a:cxn>
              </a:cxnLst>
              <a:rect l="0" t="0" r="r" b="b"/>
              <a:pathLst>
                <a:path w="3562" h="581">
                  <a:moveTo>
                    <a:pt x="0" y="0"/>
                  </a:moveTo>
                  <a:lnTo>
                    <a:pt x="3561" y="0"/>
                  </a:lnTo>
                  <a:lnTo>
                    <a:pt x="3561" y="580"/>
                  </a:lnTo>
                  <a:lnTo>
                    <a:pt x="0" y="580"/>
                  </a:lnTo>
                  <a:lnTo>
                    <a:pt x="0" y="0"/>
                  </a:lnTo>
                </a:path>
              </a:pathLst>
            </a:custGeom>
            <a:solidFill>
              <a:schemeClr val="accent1"/>
            </a:solidFill>
            <a:ln>
              <a:noFill/>
            </a:ln>
            <a:effectLst/>
            <a:extLst/>
          </p:spPr>
          <p:txBody>
            <a:bodyPr wrap="none" anchor="ctr"/>
            <a:lstStyle/>
            <a:p>
              <a:endParaRPr lang="en-US" dirty="0">
                <a:latin typeface="Calibri Light"/>
              </a:endParaRPr>
            </a:p>
          </p:txBody>
        </p:sp>
        <p:sp>
          <p:nvSpPr>
            <p:cNvPr id="375" name="Freeform 579"/>
            <p:cNvSpPr>
              <a:spLocks noChangeArrowheads="1"/>
            </p:cNvSpPr>
            <p:nvPr/>
          </p:nvSpPr>
          <p:spPr bwMode="auto">
            <a:xfrm>
              <a:off x="17993002" y="4514086"/>
              <a:ext cx="310400" cy="43772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203 0 0"/>
                <a:gd name="G19" fmla="+- 16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15 0 0"/>
                <a:gd name="G34" fmla="+- 73 0 0"/>
                <a:gd name="G35" fmla="+- 37 0 0"/>
                <a:gd name="G36" fmla="+- 1 0 0"/>
                <a:gd name="G37" fmla="+- 1 0 0"/>
                <a:gd name="G38" fmla="+- 1 0 0"/>
                <a:gd name="G39" fmla="+- 1 0 0"/>
                <a:gd name="G40" fmla="+- 1 0 0"/>
                <a:gd name="G41" fmla="+- 1 0 0"/>
                <a:gd name="T0" fmla="*/ 32 w 183"/>
                <a:gd name="T1" fmla="*/ 17 h 250"/>
                <a:gd name="T2" fmla="*/ 32 w 183"/>
                <a:gd name="T3" fmla="*/ 17 h 250"/>
                <a:gd name="T4" fmla="*/ 19 w 183"/>
                <a:gd name="T5" fmla="*/ 7 h 250"/>
                <a:gd name="T6" fmla="*/ 8 w 183"/>
                <a:gd name="T7" fmla="*/ 16 h 250"/>
                <a:gd name="T8" fmla="*/ 21 w 183"/>
                <a:gd name="T9" fmla="*/ 25 h 250"/>
                <a:gd name="T10" fmla="*/ 40 w 183"/>
                <a:gd name="T11" fmla="*/ 40 h 250"/>
                <a:gd name="T12" fmla="*/ 21 w 183"/>
                <a:gd name="T13" fmla="*/ 56 h 250"/>
                <a:gd name="T14" fmla="*/ 0 w 183"/>
                <a:gd name="T15" fmla="*/ 37 h 250"/>
                <a:gd name="T16" fmla="*/ 6 w 183"/>
                <a:gd name="T17" fmla="*/ 37 h 250"/>
                <a:gd name="T18" fmla="*/ 21 w 183"/>
                <a:gd name="T19" fmla="*/ 50 h 250"/>
                <a:gd name="T20" fmla="*/ 34 w 183"/>
                <a:gd name="T21" fmla="*/ 41 h 250"/>
                <a:gd name="T22" fmla="*/ 16 w 183"/>
                <a:gd name="T23" fmla="*/ 30 h 250"/>
                <a:gd name="T24" fmla="*/ 1 w 183"/>
                <a:gd name="T25" fmla="*/ 16 h 250"/>
                <a:gd name="T26" fmla="*/ 19 w 183"/>
                <a:gd name="T27" fmla="*/ 0 h 250"/>
                <a:gd name="T28" fmla="*/ 39 w 183"/>
                <a:gd name="T29" fmla="*/ 17 h 250"/>
                <a:gd name="T30" fmla="*/ 32 w 183"/>
                <a:gd name="T31" fmla="*/ 17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3" h="250">
                  <a:moveTo>
                    <a:pt x="146" y="78"/>
                  </a:moveTo>
                  <a:lnTo>
                    <a:pt x="146" y="78"/>
                  </a:lnTo>
                  <a:cubicBezTo>
                    <a:pt x="146" y="42"/>
                    <a:pt x="114" y="32"/>
                    <a:pt x="88" y="32"/>
                  </a:cubicBezTo>
                  <a:cubicBezTo>
                    <a:pt x="73" y="32"/>
                    <a:pt x="37" y="37"/>
                    <a:pt x="37" y="73"/>
                  </a:cubicBezTo>
                  <a:cubicBezTo>
                    <a:pt x="37" y="89"/>
                    <a:pt x="47" y="95"/>
                    <a:pt x="94" y="110"/>
                  </a:cubicBezTo>
                  <a:cubicBezTo>
                    <a:pt x="166" y="125"/>
                    <a:pt x="182" y="141"/>
                    <a:pt x="182" y="177"/>
                  </a:cubicBezTo>
                  <a:cubicBezTo>
                    <a:pt x="182" y="234"/>
                    <a:pt x="136" y="249"/>
                    <a:pt x="94" y="249"/>
                  </a:cubicBezTo>
                  <a:cubicBezTo>
                    <a:pt x="16" y="249"/>
                    <a:pt x="0" y="203"/>
                    <a:pt x="0" y="166"/>
                  </a:cubicBezTo>
                  <a:cubicBezTo>
                    <a:pt x="27" y="166"/>
                    <a:pt x="27" y="166"/>
                    <a:pt x="27" y="166"/>
                  </a:cubicBezTo>
                  <a:cubicBezTo>
                    <a:pt x="27" y="208"/>
                    <a:pt x="63" y="224"/>
                    <a:pt x="94" y="224"/>
                  </a:cubicBezTo>
                  <a:cubicBezTo>
                    <a:pt x="114" y="224"/>
                    <a:pt x="156" y="219"/>
                    <a:pt x="156" y="182"/>
                  </a:cubicBezTo>
                  <a:cubicBezTo>
                    <a:pt x="156" y="156"/>
                    <a:pt x="146" y="151"/>
                    <a:pt x="73" y="136"/>
                  </a:cubicBezTo>
                  <a:cubicBezTo>
                    <a:pt x="32" y="125"/>
                    <a:pt x="5" y="115"/>
                    <a:pt x="5" y="73"/>
                  </a:cubicBezTo>
                  <a:cubicBezTo>
                    <a:pt x="5" y="37"/>
                    <a:pt x="32" y="0"/>
                    <a:pt x="88" y="0"/>
                  </a:cubicBezTo>
                  <a:cubicBezTo>
                    <a:pt x="166" y="0"/>
                    <a:pt x="177" y="53"/>
                    <a:pt x="177" y="78"/>
                  </a:cubicBezTo>
                  <a:lnTo>
                    <a:pt x="146" y="78"/>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6" name="Freeform 580"/>
            <p:cNvSpPr>
              <a:spLocks noChangeArrowheads="1"/>
            </p:cNvSpPr>
            <p:nvPr/>
          </p:nvSpPr>
          <p:spPr bwMode="auto">
            <a:xfrm>
              <a:off x="18367074" y="4641424"/>
              <a:ext cx="270605" cy="310385"/>
            </a:xfrm>
            <a:custGeom>
              <a:avLst/>
              <a:gdLst>
                <a:gd name="G0" fmla="+- 1 0 0"/>
                <a:gd name="G1" fmla="+- 1 0 0"/>
                <a:gd name="G2" fmla="+- 1 0 0"/>
                <a:gd name="G3" fmla="*/ 1 0 0"/>
                <a:gd name="G4" fmla="sin 54736 G3"/>
                <a:gd name="G5" fmla="*/ 1 0 0"/>
                <a:gd name="G6" fmla="cos 54917 G5"/>
                <a:gd name="G7" fmla="+- G4 0 G6"/>
                <a:gd name="G8" fmla="*/ G7 65535 1"/>
                <a:gd name="G9" fmla="+- G8 10800 0"/>
                <a:gd name="G10" fmla="+- 1 0 0"/>
                <a:gd name="G11" fmla="+- 1 0 0"/>
                <a:gd name="G12" fmla="+- 146 0 0"/>
                <a:gd name="G13" fmla="+- 93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sin 54736 G30"/>
                <a:gd name="G32" fmla="*/ 1 0 0"/>
                <a:gd name="G33" fmla="cos 54814 G32"/>
                <a:gd name="G34" fmla="+- G31 0 G33"/>
                <a:gd name="G35" fmla="*/ G34 65535 1"/>
                <a:gd name="G36" fmla="+- G35 10800 0"/>
                <a:gd name="G37" fmla="*/ 1 0 0"/>
                <a:gd name="G38" fmla="sin 54736 G37"/>
                <a:gd name="G39" fmla="*/ 1 0 0"/>
                <a:gd name="G40" fmla="cos 54814 G39"/>
                <a:gd name="G41" fmla="+- G38 0 G40"/>
                <a:gd name="G42" fmla="*/ G41 65535 1"/>
                <a:gd name="G43" fmla="+- G42 10800 0"/>
                <a:gd name="G44" fmla="+- 1 0 0"/>
                <a:gd name="G45" fmla="+- 1 0 0"/>
                <a:gd name="G46" fmla="+- 1 0 0"/>
                <a:gd name="G47" fmla="+- 1 0 0"/>
                <a:gd name="G48" fmla="+- 1 0 0"/>
                <a:gd name="G49" fmla="+- 1 0 0"/>
                <a:gd name="G50" fmla="*/ 1 0 0"/>
                <a:gd name="G51" fmla="sin 54736 G50"/>
                <a:gd name="G52" fmla="*/ 1 0 0"/>
                <a:gd name="G53" fmla="cos 54814 G52"/>
                <a:gd name="G54" fmla="+- G51 0 G53"/>
                <a:gd name="G55" fmla="*/ G54 65535 1"/>
                <a:gd name="G56" fmla="+- G55 10800 0"/>
                <a:gd name="T0" fmla="*/ 35 w 157"/>
                <a:gd name="T1" fmla="*/ 26 h 182"/>
                <a:gd name="T2" fmla="*/ 35 w 157"/>
                <a:gd name="T3" fmla="*/ 26 h 182"/>
                <a:gd name="T4" fmla="*/ 17 w 157"/>
                <a:gd name="T5" fmla="*/ 40 h 182"/>
                <a:gd name="T6" fmla="*/ 0 w 157"/>
                <a:gd name="T7" fmla="*/ 20 h 182"/>
                <a:gd name="T8" fmla="*/ 19 w 157"/>
                <a:gd name="T9" fmla="*/ 0 h 182"/>
                <a:gd name="T10" fmla="*/ 35 w 157"/>
                <a:gd name="T11" fmla="*/ 22 h 182"/>
                <a:gd name="T12" fmla="*/ 7 w 157"/>
                <a:gd name="T13" fmla="*/ 22 h 182"/>
                <a:gd name="T14" fmla="*/ 19 w 157"/>
                <a:gd name="T15" fmla="*/ 34 h 182"/>
                <a:gd name="T16" fmla="*/ 28 w 157"/>
                <a:gd name="T17" fmla="*/ 26 h 182"/>
                <a:gd name="T18" fmla="*/ 35 w 157"/>
                <a:gd name="T19" fmla="*/ 26 h 182"/>
                <a:gd name="T20" fmla="*/ 29 w 157"/>
                <a:gd name="T21" fmla="*/ 17 h 182"/>
                <a:gd name="T22" fmla="*/ 29 w 157"/>
                <a:gd name="T23" fmla="*/ 17 h 182"/>
                <a:gd name="T24" fmla="*/ 17 w 157"/>
                <a:gd name="T25" fmla="*/ 6 h 182"/>
                <a:gd name="T26" fmla="*/ 7 w 157"/>
                <a:gd name="T27" fmla="*/ 17 h 182"/>
                <a:gd name="T28" fmla="*/ 29 w 157"/>
                <a:gd name="T29"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7" h="182">
                  <a:moveTo>
                    <a:pt x="156" y="119"/>
                  </a:moveTo>
                  <a:lnTo>
                    <a:pt x="156" y="119"/>
                  </a:lnTo>
                  <a:cubicBezTo>
                    <a:pt x="151" y="151"/>
                    <a:pt x="130" y="181"/>
                    <a:pt x="78" y="181"/>
                  </a:cubicBezTo>
                  <a:cubicBezTo>
                    <a:pt x="32" y="181"/>
                    <a:pt x="0" y="146"/>
                    <a:pt x="0" y="93"/>
                  </a:cubicBezTo>
                  <a:cubicBezTo>
                    <a:pt x="0" y="42"/>
                    <a:pt x="27" y="0"/>
                    <a:pt x="83" y="0"/>
                  </a:cubicBezTo>
                  <a:cubicBezTo>
                    <a:pt x="136" y="0"/>
                    <a:pt x="156" y="42"/>
                    <a:pt x="156" y="98"/>
                  </a:cubicBezTo>
                  <a:cubicBezTo>
                    <a:pt x="32" y="98"/>
                    <a:pt x="32" y="98"/>
                    <a:pt x="32" y="98"/>
                  </a:cubicBezTo>
                  <a:cubicBezTo>
                    <a:pt x="32" y="135"/>
                    <a:pt x="53" y="156"/>
                    <a:pt x="83" y="156"/>
                  </a:cubicBezTo>
                  <a:cubicBezTo>
                    <a:pt x="110" y="156"/>
                    <a:pt x="125" y="135"/>
                    <a:pt x="125" y="119"/>
                  </a:cubicBezTo>
                  <a:lnTo>
                    <a:pt x="156" y="119"/>
                  </a:lnTo>
                  <a:close/>
                  <a:moveTo>
                    <a:pt x="130" y="78"/>
                  </a:moveTo>
                  <a:lnTo>
                    <a:pt x="130" y="78"/>
                  </a:lnTo>
                  <a:cubicBezTo>
                    <a:pt x="125" y="52"/>
                    <a:pt x="115" y="27"/>
                    <a:pt x="78" y="27"/>
                  </a:cubicBezTo>
                  <a:cubicBezTo>
                    <a:pt x="53" y="27"/>
                    <a:pt x="32" y="52"/>
                    <a:pt x="32" y="78"/>
                  </a:cubicBezTo>
                  <a:lnTo>
                    <a:pt x="130" y="7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7" name="Freeform 581"/>
            <p:cNvSpPr>
              <a:spLocks noChangeArrowheads="1"/>
            </p:cNvSpPr>
            <p:nvPr/>
          </p:nvSpPr>
          <p:spPr bwMode="auto">
            <a:xfrm>
              <a:off x="18717268" y="4641424"/>
              <a:ext cx="246728" cy="429763"/>
            </a:xfrm>
            <a:custGeom>
              <a:avLst/>
              <a:gdLst>
                <a:gd name="G0" fmla="+- 5 0 0"/>
                <a:gd name="G1" fmla="+- 5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cos 54736 G15"/>
                <a:gd name="G17" fmla="*/ 1 0 0"/>
                <a:gd name="G18" fmla="sin 54917 G17"/>
                <a:gd name="G19" fmla="+- G16 G18 0"/>
                <a:gd name="G20" fmla="+- G19 10800 0"/>
                <a:gd name="G21" fmla="+- 1 0 0"/>
                <a:gd name="G22" fmla="+- 1 0 0"/>
                <a:gd name="G23" fmla="+- 1 0 0"/>
                <a:gd name="G24" fmla="+- 1 0 0"/>
                <a:gd name="G25" fmla="+- 1 0 0"/>
                <a:gd name="G26" fmla="+- 1 0 0"/>
                <a:gd name="G27" fmla="+- 1 0 0"/>
                <a:gd name="G28" fmla="+- 244 0 0"/>
                <a:gd name="G29" fmla="+- 244 0 0"/>
                <a:gd name="G30" fmla="+- 244 0 0"/>
                <a:gd name="G31" fmla="+- 5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0 w 146"/>
                <a:gd name="T1" fmla="*/ 1 h 245"/>
                <a:gd name="T2" fmla="*/ 0 w 146"/>
                <a:gd name="T3" fmla="*/ 1 h 245"/>
                <a:gd name="T4" fmla="*/ 6 w 146"/>
                <a:gd name="T5" fmla="*/ 1 h 245"/>
                <a:gd name="T6" fmla="*/ 6 w 146"/>
                <a:gd name="T7" fmla="*/ 7 h 245"/>
                <a:gd name="T8" fmla="*/ 17 w 146"/>
                <a:gd name="T9" fmla="*/ 0 h 245"/>
                <a:gd name="T10" fmla="*/ 32 w 146"/>
                <a:gd name="T11" fmla="*/ 19 h 245"/>
                <a:gd name="T12" fmla="*/ 16 w 146"/>
                <a:gd name="T13" fmla="*/ 41 h 245"/>
                <a:gd name="T14" fmla="*/ 6 w 146"/>
                <a:gd name="T15" fmla="*/ 35 h 245"/>
                <a:gd name="T16" fmla="*/ 6 w 146"/>
                <a:gd name="T17" fmla="*/ 55 h 245"/>
                <a:gd name="T18" fmla="*/ 0 w 146"/>
                <a:gd name="T19" fmla="*/ 55 h 245"/>
                <a:gd name="T20" fmla="*/ 0 w 146"/>
                <a:gd name="T21" fmla="*/ 1 h 245"/>
                <a:gd name="T22" fmla="*/ 6 w 146"/>
                <a:gd name="T23" fmla="*/ 20 h 245"/>
                <a:gd name="T24" fmla="*/ 6 w 146"/>
                <a:gd name="T25" fmla="*/ 20 h 245"/>
                <a:gd name="T26" fmla="*/ 16 w 146"/>
                <a:gd name="T27" fmla="*/ 35 h 245"/>
                <a:gd name="T28" fmla="*/ 26 w 146"/>
                <a:gd name="T29" fmla="*/ 22 h 245"/>
                <a:gd name="T30" fmla="*/ 16 w 146"/>
                <a:gd name="T31" fmla="*/ 6 h 245"/>
                <a:gd name="T32" fmla="*/ 6 w 146"/>
                <a:gd name="T33" fmla="*/ 2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6" h="245">
                  <a:moveTo>
                    <a:pt x="0" y="5"/>
                  </a:moveTo>
                  <a:lnTo>
                    <a:pt x="0" y="5"/>
                  </a:lnTo>
                  <a:cubicBezTo>
                    <a:pt x="26" y="5"/>
                    <a:pt x="26" y="5"/>
                    <a:pt x="26" y="5"/>
                  </a:cubicBezTo>
                  <a:cubicBezTo>
                    <a:pt x="26" y="32"/>
                    <a:pt x="26" y="32"/>
                    <a:pt x="26" y="32"/>
                  </a:cubicBezTo>
                  <a:cubicBezTo>
                    <a:pt x="36" y="15"/>
                    <a:pt x="46" y="0"/>
                    <a:pt x="77" y="0"/>
                  </a:cubicBezTo>
                  <a:cubicBezTo>
                    <a:pt x="119" y="0"/>
                    <a:pt x="145" y="37"/>
                    <a:pt x="145" y="83"/>
                  </a:cubicBezTo>
                  <a:cubicBezTo>
                    <a:pt x="145" y="124"/>
                    <a:pt x="129" y="181"/>
                    <a:pt x="72" y="181"/>
                  </a:cubicBezTo>
                  <a:cubicBezTo>
                    <a:pt x="51" y="181"/>
                    <a:pt x="36" y="171"/>
                    <a:pt x="26" y="156"/>
                  </a:cubicBezTo>
                  <a:cubicBezTo>
                    <a:pt x="26" y="244"/>
                    <a:pt x="26" y="244"/>
                    <a:pt x="26" y="244"/>
                  </a:cubicBezTo>
                  <a:cubicBezTo>
                    <a:pt x="0" y="244"/>
                    <a:pt x="0" y="244"/>
                    <a:pt x="0" y="244"/>
                  </a:cubicBezTo>
                  <a:lnTo>
                    <a:pt x="0" y="5"/>
                  </a:lnTo>
                  <a:close/>
                  <a:moveTo>
                    <a:pt x="26" y="88"/>
                  </a:moveTo>
                  <a:lnTo>
                    <a:pt x="26" y="88"/>
                  </a:lnTo>
                  <a:cubicBezTo>
                    <a:pt x="26" y="124"/>
                    <a:pt x="41" y="156"/>
                    <a:pt x="72" y="156"/>
                  </a:cubicBezTo>
                  <a:cubicBezTo>
                    <a:pt x="87" y="156"/>
                    <a:pt x="119" y="146"/>
                    <a:pt x="119" y="98"/>
                  </a:cubicBezTo>
                  <a:cubicBezTo>
                    <a:pt x="119" y="68"/>
                    <a:pt x="114" y="27"/>
                    <a:pt x="72" y="27"/>
                  </a:cubicBezTo>
                  <a:cubicBezTo>
                    <a:pt x="31" y="27"/>
                    <a:pt x="26" y="68"/>
                    <a:pt x="26" y="88"/>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8" name="Freeform 582"/>
            <p:cNvSpPr>
              <a:spLocks noChangeArrowheads="1"/>
            </p:cNvSpPr>
            <p:nvPr/>
          </p:nvSpPr>
          <p:spPr bwMode="auto">
            <a:xfrm>
              <a:off x="19003790" y="4569796"/>
              <a:ext cx="135303" cy="374053"/>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73 0 0"/>
                <a:gd name="G36" fmla="+- 73 0 0"/>
                <a:gd name="G37" fmla="+- 73 0 0"/>
                <a:gd name="G38" fmla="+- 46 0 0"/>
                <a:gd name="G39" fmla="+- 46 0 0"/>
                <a:gd name="G40" fmla="+- 46 0 0"/>
                <a:gd name="G41" fmla="+- 1 0 0"/>
                <a:gd name="G42" fmla="+- 1 0 0"/>
                <a:gd name="G43" fmla="+- 1 0 0"/>
                <a:gd name="G44" fmla="+- 1 0 0"/>
                <a:gd name="G45" fmla="+- 1 0 0"/>
                <a:gd name="G46" fmla="+- 1 0 0"/>
                <a:gd name="G47" fmla="+- 1 0 0"/>
                <a:gd name="T0" fmla="*/ 11 w 84"/>
                <a:gd name="T1" fmla="*/ 0 h 218"/>
                <a:gd name="T2" fmla="*/ 11 w 84"/>
                <a:gd name="T3" fmla="*/ 0 h 218"/>
                <a:gd name="T4" fmla="*/ 11 w 84"/>
                <a:gd name="T5" fmla="*/ 10 h 218"/>
                <a:gd name="T6" fmla="*/ 18 w 84"/>
                <a:gd name="T7" fmla="*/ 10 h 218"/>
                <a:gd name="T8" fmla="*/ 18 w 84"/>
                <a:gd name="T9" fmla="*/ 16 h 218"/>
                <a:gd name="T10" fmla="*/ 11 w 84"/>
                <a:gd name="T11" fmla="*/ 16 h 218"/>
                <a:gd name="T12" fmla="*/ 11 w 84"/>
                <a:gd name="T13" fmla="*/ 40 h 218"/>
                <a:gd name="T14" fmla="*/ 16 w 84"/>
                <a:gd name="T15" fmla="*/ 42 h 218"/>
                <a:gd name="T16" fmla="*/ 18 w 84"/>
                <a:gd name="T17" fmla="*/ 42 h 218"/>
                <a:gd name="T18" fmla="*/ 18 w 84"/>
                <a:gd name="T19" fmla="*/ 48 h 218"/>
                <a:gd name="T20" fmla="*/ 13 w 84"/>
                <a:gd name="T21" fmla="*/ 48 h 218"/>
                <a:gd name="T22" fmla="*/ 6 w 84"/>
                <a:gd name="T23" fmla="*/ 40 h 218"/>
                <a:gd name="T24" fmla="*/ 6 w 84"/>
                <a:gd name="T25" fmla="*/ 16 h 218"/>
                <a:gd name="T26" fmla="*/ 0 w 84"/>
                <a:gd name="T27" fmla="*/ 16 h 218"/>
                <a:gd name="T28" fmla="*/ 0 w 84"/>
                <a:gd name="T29" fmla="*/ 10 h 218"/>
                <a:gd name="T30" fmla="*/ 6 w 84"/>
                <a:gd name="T31" fmla="*/ 10 h 218"/>
                <a:gd name="T32" fmla="*/ 6 w 84"/>
                <a:gd name="T33" fmla="*/ 0 h 218"/>
                <a:gd name="T34" fmla="*/ 11 w 84"/>
                <a:gd name="T35"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4" h="218">
                  <a:moveTo>
                    <a:pt x="52" y="0"/>
                  </a:moveTo>
                  <a:lnTo>
                    <a:pt x="52" y="0"/>
                  </a:lnTo>
                  <a:cubicBezTo>
                    <a:pt x="52" y="46"/>
                    <a:pt x="52" y="46"/>
                    <a:pt x="52" y="46"/>
                  </a:cubicBezTo>
                  <a:cubicBezTo>
                    <a:pt x="83" y="46"/>
                    <a:pt x="83" y="46"/>
                    <a:pt x="83" y="46"/>
                  </a:cubicBezTo>
                  <a:cubicBezTo>
                    <a:pt x="83" y="73"/>
                    <a:pt x="83" y="73"/>
                    <a:pt x="83" y="73"/>
                  </a:cubicBezTo>
                  <a:cubicBezTo>
                    <a:pt x="52" y="73"/>
                    <a:pt x="52" y="73"/>
                    <a:pt x="52" y="73"/>
                  </a:cubicBezTo>
                  <a:cubicBezTo>
                    <a:pt x="52" y="181"/>
                    <a:pt x="52" y="181"/>
                    <a:pt x="52" y="181"/>
                  </a:cubicBezTo>
                  <a:cubicBezTo>
                    <a:pt x="52" y="192"/>
                    <a:pt x="68" y="192"/>
                    <a:pt x="73" y="192"/>
                  </a:cubicBezTo>
                  <a:cubicBezTo>
                    <a:pt x="83" y="192"/>
                    <a:pt x="83" y="192"/>
                    <a:pt x="83" y="192"/>
                  </a:cubicBezTo>
                  <a:cubicBezTo>
                    <a:pt x="83" y="217"/>
                    <a:pt x="83" y="217"/>
                    <a:pt x="83" y="217"/>
                  </a:cubicBezTo>
                  <a:cubicBezTo>
                    <a:pt x="73" y="217"/>
                    <a:pt x="62" y="217"/>
                    <a:pt x="62" y="217"/>
                  </a:cubicBezTo>
                  <a:cubicBezTo>
                    <a:pt x="32" y="217"/>
                    <a:pt x="27" y="202"/>
                    <a:pt x="27" y="181"/>
                  </a:cubicBezTo>
                  <a:cubicBezTo>
                    <a:pt x="27" y="73"/>
                    <a:pt x="27" y="73"/>
                    <a:pt x="27" y="73"/>
                  </a:cubicBezTo>
                  <a:cubicBezTo>
                    <a:pt x="0" y="73"/>
                    <a:pt x="0" y="73"/>
                    <a:pt x="0" y="73"/>
                  </a:cubicBezTo>
                  <a:cubicBezTo>
                    <a:pt x="0" y="46"/>
                    <a:pt x="0" y="46"/>
                    <a:pt x="0" y="46"/>
                  </a:cubicBezTo>
                  <a:cubicBezTo>
                    <a:pt x="27" y="46"/>
                    <a:pt x="27" y="46"/>
                    <a:pt x="27" y="46"/>
                  </a:cubicBezTo>
                  <a:cubicBezTo>
                    <a:pt x="27" y="0"/>
                    <a:pt x="27" y="0"/>
                    <a:pt x="27" y="0"/>
                  </a:cubicBezTo>
                  <a:lnTo>
                    <a:pt x="52"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9" name="Freeform 583"/>
            <p:cNvSpPr>
              <a:spLocks noChangeArrowheads="1"/>
            </p:cNvSpPr>
            <p:nvPr/>
          </p:nvSpPr>
          <p:spPr bwMode="auto">
            <a:xfrm>
              <a:off x="19186848" y="4641424"/>
              <a:ext cx="270605" cy="310385"/>
            </a:xfrm>
            <a:custGeom>
              <a:avLst/>
              <a:gdLst>
                <a:gd name="G0" fmla="+- 1 0 0"/>
                <a:gd name="G1" fmla="+- 1 0 0"/>
                <a:gd name="G2" fmla="+- 1 0 0"/>
                <a:gd name="G3" fmla="+- 1 0 0"/>
                <a:gd name="G4" fmla="+- 1 0 0"/>
                <a:gd name="G5" fmla="+- 1 0 0"/>
                <a:gd name="G6" fmla="+- 146 0 0"/>
                <a:gd name="G7" fmla="+- 93 0 0"/>
                <a:gd name="G8" fmla="+- 42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T0" fmla="*/ 35 w 157"/>
                <a:gd name="T1" fmla="*/ 26 h 182"/>
                <a:gd name="T2" fmla="*/ 35 w 157"/>
                <a:gd name="T3" fmla="*/ 26 h 182"/>
                <a:gd name="T4" fmla="*/ 17 w 157"/>
                <a:gd name="T5" fmla="*/ 40 h 182"/>
                <a:gd name="T6" fmla="*/ 0 w 157"/>
                <a:gd name="T7" fmla="*/ 20 h 182"/>
                <a:gd name="T8" fmla="*/ 19 w 157"/>
                <a:gd name="T9" fmla="*/ 0 h 182"/>
                <a:gd name="T10" fmla="*/ 35 w 157"/>
                <a:gd name="T11" fmla="*/ 22 h 182"/>
                <a:gd name="T12" fmla="*/ 7 w 157"/>
                <a:gd name="T13" fmla="*/ 22 h 182"/>
                <a:gd name="T14" fmla="*/ 19 w 157"/>
                <a:gd name="T15" fmla="*/ 34 h 182"/>
                <a:gd name="T16" fmla="*/ 28 w 157"/>
                <a:gd name="T17" fmla="*/ 26 h 182"/>
                <a:gd name="T18" fmla="*/ 35 w 157"/>
                <a:gd name="T19" fmla="*/ 26 h 182"/>
                <a:gd name="T20" fmla="*/ 28 w 157"/>
                <a:gd name="T21" fmla="*/ 17 h 182"/>
                <a:gd name="T22" fmla="*/ 28 w 157"/>
                <a:gd name="T23" fmla="*/ 17 h 182"/>
                <a:gd name="T24" fmla="*/ 17 w 157"/>
                <a:gd name="T25" fmla="*/ 6 h 182"/>
                <a:gd name="T26" fmla="*/ 7 w 157"/>
                <a:gd name="T27" fmla="*/ 17 h 182"/>
                <a:gd name="T28" fmla="*/ 28 w 157"/>
                <a:gd name="T29"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7" h="182">
                  <a:moveTo>
                    <a:pt x="156" y="119"/>
                  </a:moveTo>
                  <a:lnTo>
                    <a:pt x="156" y="119"/>
                  </a:lnTo>
                  <a:cubicBezTo>
                    <a:pt x="146" y="151"/>
                    <a:pt x="131" y="181"/>
                    <a:pt x="78" y="181"/>
                  </a:cubicBezTo>
                  <a:cubicBezTo>
                    <a:pt x="32" y="181"/>
                    <a:pt x="0" y="146"/>
                    <a:pt x="0" y="93"/>
                  </a:cubicBezTo>
                  <a:cubicBezTo>
                    <a:pt x="0" y="42"/>
                    <a:pt x="26" y="0"/>
                    <a:pt x="83" y="0"/>
                  </a:cubicBezTo>
                  <a:cubicBezTo>
                    <a:pt x="131" y="0"/>
                    <a:pt x="156" y="42"/>
                    <a:pt x="156" y="98"/>
                  </a:cubicBezTo>
                  <a:cubicBezTo>
                    <a:pt x="32" y="98"/>
                    <a:pt x="32" y="98"/>
                    <a:pt x="32" y="98"/>
                  </a:cubicBezTo>
                  <a:cubicBezTo>
                    <a:pt x="32" y="135"/>
                    <a:pt x="47" y="156"/>
                    <a:pt x="83" y="156"/>
                  </a:cubicBezTo>
                  <a:cubicBezTo>
                    <a:pt x="109" y="156"/>
                    <a:pt x="125" y="135"/>
                    <a:pt x="125" y="119"/>
                  </a:cubicBezTo>
                  <a:lnTo>
                    <a:pt x="156" y="119"/>
                  </a:lnTo>
                  <a:close/>
                  <a:moveTo>
                    <a:pt x="125" y="78"/>
                  </a:moveTo>
                  <a:lnTo>
                    <a:pt x="125" y="78"/>
                  </a:lnTo>
                  <a:cubicBezTo>
                    <a:pt x="125" y="52"/>
                    <a:pt x="115" y="27"/>
                    <a:pt x="78" y="27"/>
                  </a:cubicBezTo>
                  <a:cubicBezTo>
                    <a:pt x="53" y="27"/>
                    <a:pt x="32" y="52"/>
                    <a:pt x="32" y="78"/>
                  </a:cubicBezTo>
                  <a:lnTo>
                    <a:pt x="125" y="7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0" name="Freeform 584"/>
            <p:cNvSpPr>
              <a:spLocks noChangeArrowheads="1"/>
            </p:cNvSpPr>
            <p:nvPr/>
          </p:nvSpPr>
          <p:spPr bwMode="auto">
            <a:xfrm>
              <a:off x="19521125" y="4641424"/>
              <a:ext cx="397949" cy="30242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sin 54736 G31"/>
                <a:gd name="G33" fmla="*/ 1 0 0"/>
                <a:gd name="G34" fmla="cos 54783 G33"/>
                <a:gd name="G35" fmla="+- G32 0 G34"/>
                <a:gd name="G36" fmla="*/ G35 65535 1"/>
                <a:gd name="G37" fmla="+- G36 10800 0"/>
                <a:gd name="G38" fmla="*/ 1 0 0"/>
                <a:gd name="G39" fmla="sin 54736 G38"/>
                <a:gd name="G40" fmla="*/ 1 0 0"/>
                <a:gd name="G41" fmla="cos 54809 G40"/>
                <a:gd name="G42" fmla="+- G39 0 G41"/>
                <a:gd name="G43" fmla="*/ G42 65535 1"/>
                <a:gd name="G44" fmla="+- G43 10800 0"/>
                <a:gd name="G45" fmla="*/ 1 0 0"/>
                <a:gd name="G46" fmla="sin 54736 G45"/>
                <a:gd name="G47" fmla="*/ 1 0 0"/>
                <a:gd name="G48" fmla="cos 54912 G47"/>
                <a:gd name="G49" fmla="+- G46 0 G48"/>
                <a:gd name="G50" fmla="*/ G49 65535 1"/>
                <a:gd name="G51" fmla="+- G50 10800 0"/>
                <a:gd name="G52" fmla="*/ 1 0 0"/>
                <a:gd name="G53" fmla="sin 54736 G52"/>
                <a:gd name="G54" fmla="*/ 1 0 0"/>
                <a:gd name="G55" fmla="cos 54912 G54"/>
                <a:gd name="G56" fmla="+- G53 0 G55"/>
                <a:gd name="G57" fmla="*/ G56 65535 1"/>
                <a:gd name="G58" fmla="+- G57 10800 0"/>
                <a:gd name="G59" fmla="*/ 1 0 0"/>
                <a:gd name="G60" fmla="sin 54736 G59"/>
                <a:gd name="G61" fmla="*/ 1 0 0"/>
                <a:gd name="G62" fmla="cos 54912 G61"/>
                <a:gd name="G63" fmla="+- G60 0 G62"/>
                <a:gd name="G64" fmla="*/ G63 65535 1"/>
                <a:gd name="G65" fmla="+- G64 1080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76 0 0"/>
                <a:gd name="G82" fmla="+- 176 0 0"/>
                <a:gd name="G83" fmla="+- 176 0 0"/>
                <a:gd name="G84" fmla="+- 5 0 0"/>
                <a:gd name="G85" fmla="+- 5 0 0"/>
                <a:gd name="G86" fmla="+- 5 0 0"/>
                <a:gd name="G87" fmla="+- 1 0 0"/>
                <a:gd name="T0" fmla="*/ 7 w 229"/>
                <a:gd name="T1" fmla="*/ 1 h 177"/>
                <a:gd name="T2" fmla="*/ 7 w 229"/>
                <a:gd name="T3" fmla="*/ 1 h 177"/>
                <a:gd name="T4" fmla="*/ 7 w 229"/>
                <a:gd name="T5" fmla="*/ 7 h 177"/>
                <a:gd name="T6" fmla="*/ 7 w 229"/>
                <a:gd name="T7" fmla="*/ 7 h 177"/>
                <a:gd name="T8" fmla="*/ 18 w 229"/>
                <a:gd name="T9" fmla="*/ 0 h 177"/>
                <a:gd name="T10" fmla="*/ 28 w 229"/>
                <a:gd name="T11" fmla="*/ 6 h 177"/>
                <a:gd name="T12" fmla="*/ 39 w 229"/>
                <a:gd name="T13" fmla="*/ 0 h 177"/>
                <a:gd name="T14" fmla="*/ 51 w 229"/>
                <a:gd name="T15" fmla="*/ 13 h 177"/>
                <a:gd name="T16" fmla="*/ 51 w 229"/>
                <a:gd name="T17" fmla="*/ 39 h 177"/>
                <a:gd name="T18" fmla="*/ 45 w 229"/>
                <a:gd name="T19" fmla="*/ 39 h 177"/>
                <a:gd name="T20" fmla="*/ 45 w 229"/>
                <a:gd name="T21" fmla="*/ 14 h 177"/>
                <a:gd name="T22" fmla="*/ 38 w 229"/>
                <a:gd name="T23" fmla="*/ 6 h 177"/>
                <a:gd name="T24" fmla="*/ 29 w 229"/>
                <a:gd name="T25" fmla="*/ 16 h 177"/>
                <a:gd name="T26" fmla="*/ 29 w 229"/>
                <a:gd name="T27" fmla="*/ 39 h 177"/>
                <a:gd name="T28" fmla="*/ 23 w 229"/>
                <a:gd name="T29" fmla="*/ 39 h 177"/>
                <a:gd name="T30" fmla="*/ 23 w 229"/>
                <a:gd name="T31" fmla="*/ 13 h 177"/>
                <a:gd name="T32" fmla="*/ 16 w 229"/>
                <a:gd name="T33" fmla="*/ 6 h 177"/>
                <a:gd name="T34" fmla="*/ 7 w 229"/>
                <a:gd name="T35" fmla="*/ 18 h 177"/>
                <a:gd name="T36" fmla="*/ 7 w 229"/>
                <a:gd name="T37" fmla="*/ 39 h 177"/>
                <a:gd name="T38" fmla="*/ 0 w 229"/>
                <a:gd name="T39" fmla="*/ 39 h 177"/>
                <a:gd name="T40" fmla="*/ 0 w 229"/>
                <a:gd name="T41" fmla="*/ 1 h 177"/>
                <a:gd name="T42" fmla="*/ 7 w 229"/>
                <a:gd name="T43"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9" h="177">
                  <a:moveTo>
                    <a:pt x="32" y="5"/>
                  </a:moveTo>
                  <a:lnTo>
                    <a:pt x="32" y="5"/>
                  </a:lnTo>
                  <a:cubicBezTo>
                    <a:pt x="32" y="32"/>
                    <a:pt x="32" y="32"/>
                    <a:pt x="32" y="32"/>
                  </a:cubicBezTo>
                  <a:cubicBezTo>
                    <a:pt x="37" y="21"/>
                    <a:pt x="52" y="0"/>
                    <a:pt x="83" y="0"/>
                  </a:cubicBezTo>
                  <a:cubicBezTo>
                    <a:pt x="109" y="0"/>
                    <a:pt x="120" y="21"/>
                    <a:pt x="125" y="27"/>
                  </a:cubicBezTo>
                  <a:cubicBezTo>
                    <a:pt x="140" y="10"/>
                    <a:pt x="151" y="0"/>
                    <a:pt x="176" y="0"/>
                  </a:cubicBezTo>
                  <a:cubicBezTo>
                    <a:pt x="197" y="0"/>
                    <a:pt x="228" y="10"/>
                    <a:pt x="228" y="57"/>
                  </a:cubicBezTo>
                  <a:cubicBezTo>
                    <a:pt x="228" y="176"/>
                    <a:pt x="228" y="176"/>
                    <a:pt x="228" y="176"/>
                  </a:cubicBezTo>
                  <a:cubicBezTo>
                    <a:pt x="202" y="176"/>
                    <a:pt x="202" y="176"/>
                    <a:pt x="202" y="176"/>
                  </a:cubicBezTo>
                  <a:cubicBezTo>
                    <a:pt x="202" y="62"/>
                    <a:pt x="202" y="62"/>
                    <a:pt x="202" y="62"/>
                  </a:cubicBezTo>
                  <a:cubicBezTo>
                    <a:pt x="202" y="42"/>
                    <a:pt x="197" y="27"/>
                    <a:pt x="171" y="27"/>
                  </a:cubicBezTo>
                  <a:cubicBezTo>
                    <a:pt x="145" y="27"/>
                    <a:pt x="130" y="47"/>
                    <a:pt x="130" y="73"/>
                  </a:cubicBezTo>
                  <a:cubicBezTo>
                    <a:pt x="130" y="176"/>
                    <a:pt x="130" y="176"/>
                    <a:pt x="130" y="176"/>
                  </a:cubicBezTo>
                  <a:cubicBezTo>
                    <a:pt x="104" y="176"/>
                    <a:pt x="104" y="176"/>
                    <a:pt x="104" y="176"/>
                  </a:cubicBezTo>
                  <a:cubicBezTo>
                    <a:pt x="104" y="57"/>
                    <a:pt x="104" y="57"/>
                    <a:pt x="104" y="57"/>
                  </a:cubicBezTo>
                  <a:cubicBezTo>
                    <a:pt x="104" y="42"/>
                    <a:pt x="98" y="27"/>
                    <a:pt x="73" y="27"/>
                  </a:cubicBezTo>
                  <a:cubicBezTo>
                    <a:pt x="57" y="27"/>
                    <a:pt x="32" y="37"/>
                    <a:pt x="32" y="83"/>
                  </a:cubicBezTo>
                  <a:cubicBezTo>
                    <a:pt x="32" y="176"/>
                    <a:pt x="32" y="176"/>
                    <a:pt x="32" y="176"/>
                  </a:cubicBezTo>
                  <a:cubicBezTo>
                    <a:pt x="0" y="176"/>
                    <a:pt x="0" y="176"/>
                    <a:pt x="0" y="176"/>
                  </a:cubicBezTo>
                  <a:cubicBezTo>
                    <a:pt x="0" y="5"/>
                    <a:pt x="0" y="5"/>
                    <a:pt x="0" y="5"/>
                  </a:cubicBezTo>
                  <a:lnTo>
                    <a:pt x="32"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1" name="Freeform 585"/>
            <p:cNvSpPr>
              <a:spLocks noChangeArrowheads="1"/>
            </p:cNvSpPr>
            <p:nvPr/>
          </p:nvSpPr>
          <p:spPr bwMode="auto">
            <a:xfrm>
              <a:off x="20014581" y="4530003"/>
              <a:ext cx="246728" cy="413846"/>
            </a:xfrm>
            <a:custGeom>
              <a:avLst/>
              <a:gdLst>
                <a:gd name="G0" fmla="+- 1 0 0"/>
                <a:gd name="G1" fmla="+- 1 0 0"/>
                <a:gd name="G2" fmla="+- 1 0 0"/>
                <a:gd name="G3" fmla="+- 1 0 0"/>
                <a:gd name="G4" fmla="+- 1 0 0"/>
                <a:gd name="G5" fmla="+- 1 0 0"/>
                <a:gd name="G6" fmla="+- 1 0 0"/>
                <a:gd name="G7" fmla="+- 1 0 0"/>
                <a:gd name="G8" fmla="+- 1 0 0"/>
                <a:gd name="G9" fmla="*/ 1 0 0"/>
                <a:gd name="G10" fmla="sin 54736 G9"/>
                <a:gd name="G11" fmla="*/ 1 0 0"/>
                <a:gd name="G12" fmla="cos 54973 G11"/>
                <a:gd name="G13" fmla="+- G10 0 G12"/>
                <a:gd name="G14" fmla="*/ G13 65535 1"/>
                <a:gd name="G15" fmla="+- G14 10800 0"/>
                <a:gd name="G16" fmla="+- 1 0 0"/>
                <a:gd name="G17" fmla="+- 1 0 0"/>
                <a:gd name="G18" fmla="+- 1 0 0"/>
                <a:gd name="G19" fmla="+- 1 0 0"/>
                <a:gd name="G20" fmla="+- 1 0 0"/>
                <a:gd name="G21" fmla="+- 1 0 0"/>
                <a:gd name="G22" fmla="+- 1 0 0"/>
                <a:gd name="G23" fmla="+- 1 0 0"/>
                <a:gd name="G24" fmla="+- 232 0 0"/>
                <a:gd name="G25" fmla="+- 232 0 0"/>
                <a:gd name="G26" fmla="+- 232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6 w 146"/>
                <a:gd name="T1" fmla="*/ 18 h 238"/>
                <a:gd name="T2" fmla="*/ 6 w 146"/>
                <a:gd name="T3" fmla="*/ 18 h 238"/>
                <a:gd name="T4" fmla="*/ 17 w 146"/>
                <a:gd name="T5" fmla="*/ 12 h 238"/>
                <a:gd name="T6" fmla="*/ 32 w 146"/>
                <a:gd name="T7" fmla="*/ 31 h 238"/>
                <a:gd name="T8" fmla="*/ 16 w 146"/>
                <a:gd name="T9" fmla="*/ 53 h 238"/>
                <a:gd name="T10" fmla="*/ 6 w 146"/>
                <a:gd name="T11" fmla="*/ 47 h 238"/>
                <a:gd name="T12" fmla="*/ 6 w 146"/>
                <a:gd name="T13" fmla="*/ 47 h 238"/>
                <a:gd name="T14" fmla="*/ 6 w 146"/>
                <a:gd name="T15" fmla="*/ 52 h 238"/>
                <a:gd name="T16" fmla="*/ 0 w 146"/>
                <a:gd name="T17" fmla="*/ 52 h 238"/>
                <a:gd name="T18" fmla="*/ 0 w 146"/>
                <a:gd name="T19" fmla="*/ 0 h 238"/>
                <a:gd name="T20" fmla="*/ 6 w 146"/>
                <a:gd name="T21" fmla="*/ 0 h 238"/>
                <a:gd name="T22" fmla="*/ 6 w 146"/>
                <a:gd name="T23" fmla="*/ 18 h 238"/>
                <a:gd name="T24" fmla="*/ 6 w 146"/>
                <a:gd name="T25" fmla="*/ 32 h 238"/>
                <a:gd name="T26" fmla="*/ 6 w 146"/>
                <a:gd name="T27" fmla="*/ 32 h 238"/>
                <a:gd name="T28" fmla="*/ 16 w 146"/>
                <a:gd name="T29" fmla="*/ 47 h 238"/>
                <a:gd name="T30" fmla="*/ 26 w 146"/>
                <a:gd name="T31" fmla="*/ 34 h 238"/>
                <a:gd name="T32" fmla="*/ 16 w 146"/>
                <a:gd name="T33" fmla="*/ 18 h 238"/>
                <a:gd name="T34" fmla="*/ 6 w 146"/>
                <a:gd name="T35" fmla="*/ 3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6" h="238">
                  <a:moveTo>
                    <a:pt x="26" y="83"/>
                  </a:moveTo>
                  <a:lnTo>
                    <a:pt x="26" y="83"/>
                  </a:lnTo>
                  <a:cubicBezTo>
                    <a:pt x="42" y="61"/>
                    <a:pt x="57" y="56"/>
                    <a:pt x="78" y="56"/>
                  </a:cubicBezTo>
                  <a:cubicBezTo>
                    <a:pt x="119" y="56"/>
                    <a:pt x="145" y="93"/>
                    <a:pt x="145" y="139"/>
                  </a:cubicBezTo>
                  <a:cubicBezTo>
                    <a:pt x="145" y="180"/>
                    <a:pt x="130" y="237"/>
                    <a:pt x="72" y="237"/>
                  </a:cubicBezTo>
                  <a:cubicBezTo>
                    <a:pt x="42" y="237"/>
                    <a:pt x="31" y="217"/>
                    <a:pt x="26" y="212"/>
                  </a:cubicBezTo>
                  <a:cubicBezTo>
                    <a:pt x="26" y="232"/>
                    <a:pt x="26" y="232"/>
                    <a:pt x="26" y="232"/>
                  </a:cubicBezTo>
                  <a:cubicBezTo>
                    <a:pt x="0" y="232"/>
                    <a:pt x="0" y="232"/>
                    <a:pt x="0" y="232"/>
                  </a:cubicBezTo>
                  <a:cubicBezTo>
                    <a:pt x="0" y="0"/>
                    <a:pt x="0" y="0"/>
                    <a:pt x="0" y="0"/>
                  </a:cubicBezTo>
                  <a:cubicBezTo>
                    <a:pt x="26" y="0"/>
                    <a:pt x="26" y="0"/>
                    <a:pt x="26" y="0"/>
                  </a:cubicBezTo>
                  <a:lnTo>
                    <a:pt x="26" y="83"/>
                  </a:lnTo>
                  <a:close/>
                  <a:moveTo>
                    <a:pt x="26" y="144"/>
                  </a:moveTo>
                  <a:lnTo>
                    <a:pt x="26" y="144"/>
                  </a:lnTo>
                  <a:cubicBezTo>
                    <a:pt x="26" y="180"/>
                    <a:pt x="42" y="212"/>
                    <a:pt x="72" y="212"/>
                  </a:cubicBezTo>
                  <a:cubicBezTo>
                    <a:pt x="88" y="212"/>
                    <a:pt x="119" y="202"/>
                    <a:pt x="119" y="154"/>
                  </a:cubicBezTo>
                  <a:cubicBezTo>
                    <a:pt x="119" y="124"/>
                    <a:pt x="114" y="83"/>
                    <a:pt x="72" y="83"/>
                  </a:cubicBezTo>
                  <a:cubicBezTo>
                    <a:pt x="31" y="83"/>
                    <a:pt x="26" y="124"/>
                    <a:pt x="26" y="144"/>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2" name="Freeform 586"/>
            <p:cNvSpPr>
              <a:spLocks noChangeArrowheads="1"/>
            </p:cNvSpPr>
            <p:nvPr/>
          </p:nvSpPr>
          <p:spPr bwMode="auto">
            <a:xfrm>
              <a:off x="20324981" y="4641424"/>
              <a:ext cx="270605" cy="310385"/>
            </a:xfrm>
            <a:custGeom>
              <a:avLst/>
              <a:gdLst>
                <a:gd name="G0" fmla="+- 1 0 0"/>
                <a:gd name="G1" fmla="+- 1 0 0"/>
                <a:gd name="G2" fmla="+- 1 0 0"/>
                <a:gd name="G3" fmla="*/ 1 0 0"/>
                <a:gd name="G4" fmla="cos 54736 G3"/>
                <a:gd name="G5" fmla="*/ 1 0 0"/>
                <a:gd name="G6" fmla="sin 54917 G5"/>
                <a:gd name="G7" fmla="+- G4 G6 0"/>
                <a:gd name="G8" fmla="+- G7 10800 0"/>
                <a:gd name="G9" fmla="+- 1 0 0"/>
                <a:gd name="G10" fmla="+- 1 0 0"/>
                <a:gd name="G11" fmla="+- 146 0 0"/>
                <a:gd name="G12" fmla="+- 93 0 0"/>
                <a:gd name="G13" fmla="+- 42 0 0"/>
                <a:gd name="G14" fmla="+- 1 0 0"/>
                <a:gd name="G15" fmla="+- 1 0 0"/>
                <a:gd name="G16" fmla="*/ 1 0 0"/>
                <a:gd name="G17" fmla="cos 54736 G16"/>
                <a:gd name="G18" fmla="*/ 1 0 0"/>
                <a:gd name="G19" fmla="sin 54736 G18"/>
                <a:gd name="G20" fmla="+- G17 G19 0"/>
                <a:gd name="G21" fmla="+- G20 1080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T0" fmla="*/ 33 w 157"/>
                <a:gd name="T1" fmla="*/ 26 h 182"/>
                <a:gd name="T2" fmla="*/ 33 w 157"/>
                <a:gd name="T3" fmla="*/ 26 h 182"/>
                <a:gd name="T4" fmla="*/ 16 w 157"/>
                <a:gd name="T5" fmla="*/ 40 h 182"/>
                <a:gd name="T6" fmla="*/ 0 w 157"/>
                <a:gd name="T7" fmla="*/ 20 h 182"/>
                <a:gd name="T8" fmla="*/ 19 w 157"/>
                <a:gd name="T9" fmla="*/ 0 h 182"/>
                <a:gd name="T10" fmla="*/ 35 w 157"/>
                <a:gd name="T11" fmla="*/ 22 h 182"/>
                <a:gd name="T12" fmla="*/ 7 w 157"/>
                <a:gd name="T13" fmla="*/ 22 h 182"/>
                <a:gd name="T14" fmla="*/ 17 w 157"/>
                <a:gd name="T15" fmla="*/ 34 h 182"/>
                <a:gd name="T16" fmla="*/ 28 w 157"/>
                <a:gd name="T17" fmla="*/ 26 h 182"/>
                <a:gd name="T18" fmla="*/ 33 w 157"/>
                <a:gd name="T19" fmla="*/ 26 h 182"/>
                <a:gd name="T20" fmla="*/ 28 w 157"/>
                <a:gd name="T21" fmla="*/ 17 h 182"/>
                <a:gd name="T22" fmla="*/ 28 w 157"/>
                <a:gd name="T23" fmla="*/ 17 h 182"/>
                <a:gd name="T24" fmla="*/ 17 w 157"/>
                <a:gd name="T25" fmla="*/ 6 h 182"/>
                <a:gd name="T26" fmla="*/ 7 w 157"/>
                <a:gd name="T27" fmla="*/ 17 h 182"/>
                <a:gd name="T28" fmla="*/ 28 w 157"/>
                <a:gd name="T29"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7" h="182">
                  <a:moveTo>
                    <a:pt x="150" y="119"/>
                  </a:moveTo>
                  <a:lnTo>
                    <a:pt x="150" y="119"/>
                  </a:lnTo>
                  <a:cubicBezTo>
                    <a:pt x="145" y="151"/>
                    <a:pt x="129" y="181"/>
                    <a:pt x="73" y="181"/>
                  </a:cubicBezTo>
                  <a:cubicBezTo>
                    <a:pt x="26" y="181"/>
                    <a:pt x="0" y="146"/>
                    <a:pt x="0" y="93"/>
                  </a:cubicBezTo>
                  <a:cubicBezTo>
                    <a:pt x="0" y="42"/>
                    <a:pt x="26" y="0"/>
                    <a:pt x="83" y="0"/>
                  </a:cubicBezTo>
                  <a:cubicBezTo>
                    <a:pt x="129" y="0"/>
                    <a:pt x="156" y="42"/>
                    <a:pt x="156" y="98"/>
                  </a:cubicBezTo>
                  <a:cubicBezTo>
                    <a:pt x="31" y="98"/>
                    <a:pt x="31" y="98"/>
                    <a:pt x="31" y="98"/>
                  </a:cubicBezTo>
                  <a:cubicBezTo>
                    <a:pt x="31" y="135"/>
                    <a:pt x="47" y="156"/>
                    <a:pt x="78" y="156"/>
                  </a:cubicBezTo>
                  <a:cubicBezTo>
                    <a:pt x="103" y="156"/>
                    <a:pt x="124" y="135"/>
                    <a:pt x="124" y="119"/>
                  </a:cubicBezTo>
                  <a:lnTo>
                    <a:pt x="150" y="119"/>
                  </a:lnTo>
                  <a:close/>
                  <a:moveTo>
                    <a:pt x="124" y="78"/>
                  </a:moveTo>
                  <a:lnTo>
                    <a:pt x="124" y="78"/>
                  </a:lnTo>
                  <a:cubicBezTo>
                    <a:pt x="124" y="52"/>
                    <a:pt x="109" y="27"/>
                    <a:pt x="78" y="27"/>
                  </a:cubicBezTo>
                  <a:cubicBezTo>
                    <a:pt x="52" y="27"/>
                    <a:pt x="31" y="52"/>
                    <a:pt x="31" y="78"/>
                  </a:cubicBezTo>
                  <a:lnTo>
                    <a:pt x="124" y="7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3" name="Freeform 587"/>
            <p:cNvSpPr>
              <a:spLocks noChangeArrowheads="1"/>
            </p:cNvSpPr>
            <p:nvPr/>
          </p:nvSpPr>
          <p:spPr bwMode="auto">
            <a:xfrm>
              <a:off x="20659258" y="4641424"/>
              <a:ext cx="135303" cy="30242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76 0 0"/>
                <a:gd name="G25" fmla="+- 176 0 0"/>
                <a:gd name="G26" fmla="+- 176 0 0"/>
                <a:gd name="G27" fmla="+- 5 0 0"/>
                <a:gd name="G28" fmla="+- 5 0 0"/>
                <a:gd name="G29" fmla="+- 5 0 0"/>
                <a:gd name="G30" fmla="+- 1 0 0"/>
                <a:gd name="T0" fmla="*/ 6 w 84"/>
                <a:gd name="T1" fmla="*/ 1 h 177"/>
                <a:gd name="T2" fmla="*/ 6 w 84"/>
                <a:gd name="T3" fmla="*/ 1 h 177"/>
                <a:gd name="T4" fmla="*/ 6 w 84"/>
                <a:gd name="T5" fmla="*/ 7 h 177"/>
                <a:gd name="T6" fmla="*/ 6 w 84"/>
                <a:gd name="T7" fmla="*/ 7 h 177"/>
                <a:gd name="T8" fmla="*/ 16 w 84"/>
                <a:gd name="T9" fmla="*/ 0 h 177"/>
                <a:gd name="T10" fmla="*/ 18 w 84"/>
                <a:gd name="T11" fmla="*/ 0 h 177"/>
                <a:gd name="T12" fmla="*/ 18 w 84"/>
                <a:gd name="T13" fmla="*/ 7 h 177"/>
                <a:gd name="T14" fmla="*/ 16 w 84"/>
                <a:gd name="T15" fmla="*/ 7 h 177"/>
                <a:gd name="T16" fmla="*/ 6 w 84"/>
                <a:gd name="T17" fmla="*/ 17 h 177"/>
                <a:gd name="T18" fmla="*/ 6 w 84"/>
                <a:gd name="T19" fmla="*/ 39 h 177"/>
                <a:gd name="T20" fmla="*/ 0 w 84"/>
                <a:gd name="T21" fmla="*/ 39 h 177"/>
                <a:gd name="T22" fmla="*/ 0 w 84"/>
                <a:gd name="T23" fmla="*/ 1 h 177"/>
                <a:gd name="T24" fmla="*/ 6 w 84"/>
                <a:gd name="T25"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77">
                  <a:moveTo>
                    <a:pt x="26" y="5"/>
                  </a:moveTo>
                  <a:lnTo>
                    <a:pt x="26" y="5"/>
                  </a:lnTo>
                  <a:cubicBezTo>
                    <a:pt x="26" y="32"/>
                    <a:pt x="26" y="32"/>
                    <a:pt x="26" y="32"/>
                  </a:cubicBezTo>
                  <a:cubicBezTo>
                    <a:pt x="36" y="15"/>
                    <a:pt x="53" y="0"/>
                    <a:pt x="73" y="0"/>
                  </a:cubicBezTo>
                  <a:cubicBezTo>
                    <a:pt x="78" y="0"/>
                    <a:pt x="78" y="0"/>
                    <a:pt x="83" y="0"/>
                  </a:cubicBezTo>
                  <a:cubicBezTo>
                    <a:pt x="83" y="32"/>
                    <a:pt x="83" y="32"/>
                    <a:pt x="83" y="32"/>
                  </a:cubicBezTo>
                  <a:cubicBezTo>
                    <a:pt x="73" y="32"/>
                    <a:pt x="73" y="32"/>
                    <a:pt x="73" y="32"/>
                  </a:cubicBezTo>
                  <a:cubicBezTo>
                    <a:pt x="47" y="32"/>
                    <a:pt x="26" y="52"/>
                    <a:pt x="26" y="78"/>
                  </a:cubicBezTo>
                  <a:cubicBezTo>
                    <a:pt x="26" y="176"/>
                    <a:pt x="26" y="176"/>
                    <a:pt x="26" y="176"/>
                  </a:cubicBezTo>
                  <a:cubicBezTo>
                    <a:pt x="0" y="176"/>
                    <a:pt x="0" y="176"/>
                    <a:pt x="0" y="176"/>
                  </a:cubicBezTo>
                  <a:cubicBezTo>
                    <a:pt x="0" y="5"/>
                    <a:pt x="0" y="5"/>
                    <a:pt x="0" y="5"/>
                  </a:cubicBezTo>
                  <a:lnTo>
                    <a:pt x="26"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4" name="Freeform 588"/>
            <p:cNvSpPr>
              <a:spLocks noChangeArrowheads="1"/>
            </p:cNvSpPr>
            <p:nvPr/>
          </p:nvSpPr>
          <p:spPr bwMode="auto">
            <a:xfrm>
              <a:off x="16751402" y="5723791"/>
              <a:ext cx="135303"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08 0 0"/>
                <a:gd name="G25" fmla="+- 98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T0" fmla="*/ 14 w 84"/>
                <a:gd name="T1" fmla="*/ 7 h 135"/>
                <a:gd name="T2" fmla="*/ 14 w 84"/>
                <a:gd name="T3" fmla="*/ 7 h 135"/>
                <a:gd name="T4" fmla="*/ 9 w 84"/>
                <a:gd name="T5" fmla="*/ 1 h 135"/>
                <a:gd name="T6" fmla="*/ 5 w 84"/>
                <a:gd name="T7" fmla="*/ 6 h 135"/>
                <a:gd name="T8" fmla="*/ 10 w 84"/>
                <a:gd name="T9" fmla="*/ 12 h 135"/>
                <a:gd name="T10" fmla="*/ 18 w 84"/>
                <a:gd name="T11" fmla="*/ 22 h 135"/>
                <a:gd name="T12" fmla="*/ 8 w 84"/>
                <a:gd name="T13" fmla="*/ 30 h 135"/>
                <a:gd name="T14" fmla="*/ 3 w 84"/>
                <a:gd name="T15" fmla="*/ 30 h 135"/>
                <a:gd name="T16" fmla="*/ 1 w 84"/>
                <a:gd name="T17" fmla="*/ 29 h 135"/>
                <a:gd name="T18" fmla="*/ 0 w 84"/>
                <a:gd name="T19" fmla="*/ 22 h 135"/>
                <a:gd name="T20" fmla="*/ 1 w 84"/>
                <a:gd name="T21" fmla="*/ 21 h 135"/>
                <a:gd name="T22" fmla="*/ 9 w 84"/>
                <a:gd name="T23" fmla="*/ 29 h 135"/>
                <a:gd name="T24" fmla="*/ 13 w 84"/>
                <a:gd name="T25" fmla="*/ 23 h 135"/>
                <a:gd name="T26" fmla="*/ 8 w 84"/>
                <a:gd name="T27" fmla="*/ 16 h 135"/>
                <a:gd name="T28" fmla="*/ 1 w 84"/>
                <a:gd name="T29" fmla="*/ 8 h 135"/>
                <a:gd name="T30" fmla="*/ 10 w 84"/>
                <a:gd name="T31" fmla="*/ 0 h 135"/>
                <a:gd name="T32" fmla="*/ 16 w 84"/>
                <a:gd name="T33" fmla="*/ 1 h 135"/>
                <a:gd name="T34" fmla="*/ 17 w 84"/>
                <a:gd name="T35" fmla="*/ 7 h 135"/>
                <a:gd name="T36" fmla="*/ 14 w 84"/>
                <a:gd name="T37"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4" h="135">
                  <a:moveTo>
                    <a:pt x="67" y="30"/>
                  </a:moveTo>
                  <a:lnTo>
                    <a:pt x="67" y="30"/>
                  </a:lnTo>
                  <a:cubicBezTo>
                    <a:pt x="67" y="20"/>
                    <a:pt x="62" y="5"/>
                    <a:pt x="41" y="5"/>
                  </a:cubicBezTo>
                  <a:cubicBezTo>
                    <a:pt x="26" y="5"/>
                    <a:pt x="21" y="15"/>
                    <a:pt x="21" y="25"/>
                  </a:cubicBezTo>
                  <a:cubicBezTo>
                    <a:pt x="21" y="41"/>
                    <a:pt x="31" y="46"/>
                    <a:pt x="47" y="56"/>
                  </a:cubicBezTo>
                  <a:cubicBezTo>
                    <a:pt x="62" y="66"/>
                    <a:pt x="83" y="71"/>
                    <a:pt x="83" y="98"/>
                  </a:cubicBezTo>
                  <a:cubicBezTo>
                    <a:pt x="83" y="118"/>
                    <a:pt x="62" y="134"/>
                    <a:pt x="36" y="134"/>
                  </a:cubicBezTo>
                  <a:cubicBezTo>
                    <a:pt x="26" y="134"/>
                    <a:pt x="21" y="134"/>
                    <a:pt x="16" y="134"/>
                  </a:cubicBezTo>
                  <a:cubicBezTo>
                    <a:pt x="11" y="129"/>
                    <a:pt x="11" y="129"/>
                    <a:pt x="6" y="129"/>
                  </a:cubicBezTo>
                  <a:cubicBezTo>
                    <a:pt x="6" y="124"/>
                    <a:pt x="0" y="108"/>
                    <a:pt x="0" y="98"/>
                  </a:cubicBezTo>
                  <a:cubicBezTo>
                    <a:pt x="6" y="93"/>
                    <a:pt x="6" y="93"/>
                    <a:pt x="6" y="93"/>
                  </a:cubicBezTo>
                  <a:cubicBezTo>
                    <a:pt x="11" y="108"/>
                    <a:pt x="21" y="129"/>
                    <a:pt x="41" y="129"/>
                  </a:cubicBezTo>
                  <a:cubicBezTo>
                    <a:pt x="57" y="129"/>
                    <a:pt x="62" y="118"/>
                    <a:pt x="62" y="103"/>
                  </a:cubicBezTo>
                  <a:cubicBezTo>
                    <a:pt x="62" y="87"/>
                    <a:pt x="52" y="82"/>
                    <a:pt x="36" y="71"/>
                  </a:cubicBezTo>
                  <a:cubicBezTo>
                    <a:pt x="26" y="66"/>
                    <a:pt x="6" y="56"/>
                    <a:pt x="6" y="35"/>
                  </a:cubicBezTo>
                  <a:cubicBezTo>
                    <a:pt x="6" y="15"/>
                    <a:pt x="21" y="0"/>
                    <a:pt x="47" y="0"/>
                  </a:cubicBezTo>
                  <a:cubicBezTo>
                    <a:pt x="57" y="0"/>
                    <a:pt x="62" y="0"/>
                    <a:pt x="73" y="5"/>
                  </a:cubicBezTo>
                  <a:cubicBezTo>
                    <a:pt x="73" y="10"/>
                    <a:pt x="73" y="15"/>
                    <a:pt x="78" y="30"/>
                  </a:cubicBezTo>
                  <a:lnTo>
                    <a:pt x="67" y="30"/>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5" name="Freeform 589"/>
            <p:cNvSpPr>
              <a:spLocks noChangeArrowheads="1"/>
            </p:cNvSpPr>
            <p:nvPr/>
          </p:nvSpPr>
          <p:spPr bwMode="auto">
            <a:xfrm>
              <a:off x="16918541" y="5795420"/>
              <a:ext cx="159180" cy="15121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3 256 1"/>
                <a:gd name="T1" fmla="*/ 0 256 1"/>
                <a:gd name="G17" fmla="+- 0 T0 T1"/>
                <a:gd name="G18" fmla="cos G16 G17"/>
                <a:gd name="G19" fmla="*/ 1 0 0"/>
                <a:gd name="T2" fmla="*/ 62 256 1"/>
                <a:gd name="T3" fmla="*/ 0 256 1"/>
                <a:gd name="G20" fmla="+- 0 T2 T3"/>
                <a:gd name="G21" fmla="cos G19 G20"/>
                <a:gd name="G22" fmla="*/ 1 0 0"/>
                <a:gd name="T4" fmla="*/ 25 256 1"/>
                <a:gd name="T5" fmla="*/ 0 256 1"/>
                <a:gd name="G23" fmla="+- 0 T4 T5"/>
                <a:gd name="G24" fmla="cos G22 G23"/>
                <a:gd name="G25" fmla="*/ 1 0 0"/>
                <a:gd name="T6" fmla="*/ 25 256 1"/>
                <a:gd name="T7" fmla="*/ 0 256 1"/>
                <a:gd name="G26" fmla="+- 0 T6 T7"/>
                <a:gd name="G27" fmla="cos G25 G26"/>
                <a:gd name="G28" fmla="*/ 1 0 0"/>
                <a:gd name="T8" fmla="*/ 25 256 1"/>
                <a:gd name="T9" fmla="*/ 0 256 1"/>
                <a:gd name="G29" fmla="+- 0 T8 T9"/>
                <a:gd name="G30" fmla="cos G28 G29"/>
                <a:gd name="G31" fmla="*/ 1 0 0"/>
                <a:gd name="T10" fmla="*/ 10 256 1"/>
                <a:gd name="T11" fmla="*/ 0 256 1"/>
                <a:gd name="G32" fmla="+- 0 T10 T11"/>
                <a:gd name="G33" fmla="cos G31 G32"/>
                <a:gd name="G34" fmla="*/ 1 0 0"/>
                <a:gd name="T12" fmla="*/ 10 256 1"/>
                <a:gd name="T13" fmla="*/ 0 256 1"/>
                <a:gd name="G35" fmla="+- 0 T12 T13"/>
                <a:gd name="G36" fmla="cos G34 G35"/>
                <a:gd name="G37" fmla="+- 10 0 0"/>
                <a:gd name="G38" fmla="+- 5 0 0"/>
                <a:gd name="G39" fmla="+- 5 0 0"/>
                <a:gd name="G40" fmla="+- 5 0 0"/>
                <a:gd name="G41" fmla="+- 5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T14" fmla="*/ 21 w 99"/>
                <a:gd name="T15" fmla="*/ 19 h 94"/>
                <a:gd name="T16" fmla="*/ 21 w 99"/>
                <a:gd name="T17" fmla="*/ 19 h 94"/>
                <a:gd name="T18" fmla="*/ 14 w 99"/>
                <a:gd name="T19" fmla="*/ 20 h 94"/>
                <a:gd name="T20" fmla="*/ 14 w 99"/>
                <a:gd name="T21" fmla="*/ 20 h 94"/>
                <a:gd name="T22" fmla="*/ 14 w 99"/>
                <a:gd name="T23" fmla="*/ 16 h 94"/>
                <a:gd name="T24" fmla="*/ 11 w 99"/>
                <a:gd name="T25" fmla="*/ 19 h 94"/>
                <a:gd name="T26" fmla="*/ 8 w 99"/>
                <a:gd name="T27" fmla="*/ 20 h 94"/>
                <a:gd name="T28" fmla="*/ 2 w 99"/>
                <a:gd name="T29" fmla="*/ 13 h 94"/>
                <a:gd name="T30" fmla="*/ 2 w 99"/>
                <a:gd name="T31" fmla="*/ 5 h 94"/>
                <a:gd name="T32" fmla="*/ 0 w 99"/>
                <a:gd name="T33" fmla="*/ 2 h 94"/>
                <a:gd name="T34" fmla="*/ 0 w 99"/>
                <a:gd name="T35" fmla="*/ 1 h 94"/>
                <a:gd name="T36" fmla="*/ 5 w 99"/>
                <a:gd name="T37" fmla="*/ 0 h 94"/>
                <a:gd name="T38" fmla="*/ 5 w 99"/>
                <a:gd name="T39" fmla="*/ 6 h 94"/>
                <a:gd name="T40" fmla="*/ 5 w 99"/>
                <a:gd name="T41" fmla="*/ 12 h 94"/>
                <a:gd name="T42" fmla="*/ 9 w 99"/>
                <a:gd name="T43" fmla="*/ 18 h 94"/>
                <a:gd name="T44" fmla="*/ 14 w 99"/>
                <a:gd name="T45" fmla="*/ 15 h 94"/>
                <a:gd name="T46" fmla="*/ 14 w 99"/>
                <a:gd name="T47" fmla="*/ 5 h 94"/>
                <a:gd name="T48" fmla="*/ 11 w 99"/>
                <a:gd name="T49" fmla="*/ 2 h 94"/>
                <a:gd name="T50" fmla="*/ 11 w 99"/>
                <a:gd name="T51" fmla="*/ 1 h 94"/>
                <a:gd name="T52" fmla="*/ 18 w 99"/>
                <a:gd name="T53" fmla="*/ 0 h 94"/>
                <a:gd name="T54" fmla="*/ 18 w 99"/>
                <a:gd name="T55" fmla="*/ 14 h 94"/>
                <a:gd name="T56" fmla="*/ 20 w 99"/>
                <a:gd name="T57" fmla="*/ 18 h 94"/>
                <a:gd name="T58" fmla="*/ 21 w 99"/>
                <a:gd name="T59" fmla="*/ 18 h 94"/>
                <a:gd name="T60" fmla="*/ 21 w 99"/>
                <a:gd name="T61" fmla="*/ 19 h 94"/>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9" h="94">
                  <a:moveTo>
                    <a:pt x="98" y="88"/>
                  </a:moveTo>
                  <a:lnTo>
                    <a:pt x="98" y="88"/>
                  </a:lnTo>
                  <a:cubicBezTo>
                    <a:pt x="88" y="88"/>
                    <a:pt x="78" y="88"/>
                    <a:pt x="67" y="93"/>
                  </a:cubicBezTo>
                  <a:cubicBezTo>
                    <a:pt x="67" y="77"/>
                    <a:pt x="67" y="77"/>
                    <a:pt x="67" y="77"/>
                  </a:cubicBezTo>
                  <a:cubicBezTo>
                    <a:pt x="62" y="83"/>
                    <a:pt x="56" y="83"/>
                    <a:pt x="51" y="88"/>
                  </a:cubicBezTo>
                  <a:cubicBezTo>
                    <a:pt x="46" y="93"/>
                    <a:pt x="41" y="93"/>
                    <a:pt x="36" y="93"/>
                  </a:cubicBezTo>
                  <a:cubicBezTo>
                    <a:pt x="20" y="93"/>
                    <a:pt x="10" y="83"/>
                    <a:pt x="10" y="62"/>
                  </a:cubicBezTo>
                  <a:cubicBezTo>
                    <a:pt x="10" y="25"/>
                    <a:pt x="10" y="25"/>
                    <a:pt x="10" y="25"/>
                  </a:cubicBezTo>
                  <a:cubicBezTo>
                    <a:pt x="10" y="10"/>
                    <a:pt x="10" y="10"/>
                    <a:pt x="0" y="10"/>
                  </a:cubicBezTo>
                  <a:cubicBezTo>
                    <a:pt x="0" y="5"/>
                    <a:pt x="0" y="5"/>
                    <a:pt x="0" y="5"/>
                  </a:cubicBezTo>
                  <a:cubicBezTo>
                    <a:pt x="5" y="5"/>
                    <a:pt x="15" y="5"/>
                    <a:pt x="25" y="0"/>
                  </a:cubicBezTo>
                  <a:cubicBezTo>
                    <a:pt x="25" y="5"/>
                    <a:pt x="25" y="15"/>
                    <a:pt x="25" y="30"/>
                  </a:cubicBezTo>
                  <a:cubicBezTo>
                    <a:pt x="25" y="57"/>
                    <a:pt x="25" y="57"/>
                    <a:pt x="25" y="57"/>
                  </a:cubicBezTo>
                  <a:cubicBezTo>
                    <a:pt x="25" y="77"/>
                    <a:pt x="36" y="83"/>
                    <a:pt x="41" y="83"/>
                  </a:cubicBezTo>
                  <a:cubicBezTo>
                    <a:pt x="51" y="83"/>
                    <a:pt x="56" y="77"/>
                    <a:pt x="67" y="72"/>
                  </a:cubicBezTo>
                  <a:cubicBezTo>
                    <a:pt x="67" y="25"/>
                    <a:pt x="67" y="25"/>
                    <a:pt x="67" y="25"/>
                  </a:cubicBezTo>
                  <a:cubicBezTo>
                    <a:pt x="67" y="10"/>
                    <a:pt x="62" y="10"/>
                    <a:pt x="51" y="10"/>
                  </a:cubicBezTo>
                  <a:cubicBezTo>
                    <a:pt x="51" y="5"/>
                    <a:pt x="51" y="5"/>
                    <a:pt x="51" y="5"/>
                  </a:cubicBezTo>
                  <a:cubicBezTo>
                    <a:pt x="62" y="5"/>
                    <a:pt x="72" y="5"/>
                    <a:pt x="83" y="0"/>
                  </a:cubicBezTo>
                  <a:cubicBezTo>
                    <a:pt x="83" y="67"/>
                    <a:pt x="83" y="67"/>
                    <a:pt x="83" y="67"/>
                  </a:cubicBezTo>
                  <a:cubicBezTo>
                    <a:pt x="83" y="77"/>
                    <a:pt x="83" y="77"/>
                    <a:pt x="93" y="83"/>
                  </a:cubicBezTo>
                  <a:cubicBezTo>
                    <a:pt x="98" y="83"/>
                    <a:pt x="98" y="83"/>
                    <a:pt x="98" y="83"/>
                  </a:cubicBezTo>
                  <a:lnTo>
                    <a:pt x="98" y="88"/>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6" name="Freeform 590"/>
            <p:cNvSpPr>
              <a:spLocks noChangeArrowheads="1"/>
            </p:cNvSpPr>
            <p:nvPr/>
          </p:nvSpPr>
          <p:spPr bwMode="auto">
            <a:xfrm>
              <a:off x="17499546" y="5723791"/>
              <a:ext cx="294483"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sin 54736 G11"/>
                <a:gd name="G13" fmla="*/ 1 0 0"/>
                <a:gd name="G14" fmla="cos 54756 G13"/>
                <a:gd name="G15" fmla="+- G12 0 G14"/>
                <a:gd name="G16" fmla="*/ G15 65535 1"/>
                <a:gd name="G17" fmla="+- G16 10800 0"/>
                <a:gd name="G18" fmla="*/ 1 0 0"/>
                <a:gd name="G19" fmla="sin 54736 G18"/>
                <a:gd name="G20" fmla="*/ 1 0 0"/>
                <a:gd name="G21" fmla="cos 54756 G20"/>
                <a:gd name="G22" fmla="+- G19 0 G21"/>
                <a:gd name="G23" fmla="*/ G22 65535 1"/>
                <a:gd name="G24" fmla="+- G23 10800 0"/>
                <a:gd name="G25" fmla="*/ 1 0 0"/>
                <a:gd name="G26" fmla="sin 54736 G25"/>
                <a:gd name="G27" fmla="*/ 1 0 0"/>
                <a:gd name="G28" fmla="cos 54756 G27"/>
                <a:gd name="G29" fmla="+- G26 0 G28"/>
                <a:gd name="G30" fmla="*/ G29 65535 1"/>
                <a:gd name="G31" fmla="+- G30 1080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34 0 0"/>
                <a:gd name="G57" fmla="+- 134 0 0"/>
                <a:gd name="G58" fmla="+- 134 0 0"/>
                <a:gd name="G59" fmla="+- 124 0 0"/>
                <a:gd name="G60" fmla="+- 124 0 0"/>
                <a:gd name="G61" fmla="+- 124 0 0"/>
                <a:gd name="G62" fmla="*/ 1 0 0"/>
                <a:gd name="G63" fmla="*/ 1 0 0"/>
                <a:gd name="G64" fmla="+- 1 0 0"/>
                <a:gd name="G65" fmla="+- 1 0 0"/>
                <a:gd name="G66" fmla="+- 1 0 0"/>
                <a:gd name="G67" fmla="+- 1 0 0"/>
                <a:gd name="G68" fmla="+- 1 0 0"/>
                <a:gd name="G69" fmla="+- 1 0 0"/>
                <a:gd name="G70" fmla="+- 1 0 0"/>
                <a:gd name="G71" fmla="+- 1 0 0"/>
                <a:gd name="G72" fmla="+- 1 0 0"/>
                <a:gd name="G73" fmla="+- 5 0 0"/>
                <a:gd name="G74" fmla="*/ 1 0 0"/>
                <a:gd name="G75" fmla="*/ 1 0 0"/>
                <a:gd name="G76" fmla="*/ 1 0 0"/>
                <a:gd name="G77" fmla="+- 1 0 0"/>
                <a:gd name="G78" fmla="+- 1 0 0"/>
                <a:gd name="G79" fmla="+- 1 0 0"/>
                <a:gd name="G80" fmla="+- 1 0 0"/>
                <a:gd name="G81" fmla="+- 1 0 0"/>
                <a:gd name="G82" fmla="+- 1 0 0"/>
                <a:gd name="G83" fmla="+- 1 0 0"/>
                <a:gd name="G84" fmla="+- 1 0 0"/>
                <a:gd name="G85" fmla="+- 1 0 0"/>
                <a:gd name="G86" fmla="+- 1 0 0"/>
                <a:gd name="G87" fmla="+- 1 0 0"/>
                <a:gd name="G88" fmla="+- 1 0 0"/>
                <a:gd name="G89" fmla="+- 1 0 0"/>
                <a:gd name="G90" fmla="+- 1 0 0"/>
                <a:gd name="G91" fmla="+- 1 0 0"/>
                <a:gd name="G92" fmla="+- 1 0 0"/>
                <a:gd name="G93" fmla="+- 1 0 0"/>
                <a:gd name="G94" fmla="+- 1 0 0"/>
                <a:gd name="G95" fmla="+- 1 0 0"/>
                <a:gd name="G96" fmla="+- 1 0 0"/>
                <a:gd name="G97" fmla="+- 1 0 0"/>
                <a:gd name="G98" fmla="+- 1 0 0"/>
                <a:gd name="G99" fmla="+- 1 0 0"/>
                <a:gd name="G100" fmla="+- 1 0 0"/>
                <a:gd name="G101" fmla="+- 1 0 0"/>
                <a:gd name="G102" fmla="+- 1 0 0"/>
                <a:gd name="G103" fmla="+- 1 0 0"/>
                <a:gd name="G104" fmla="+- 1 0 0"/>
                <a:gd name="T0" fmla="*/ 25 w 172"/>
                <a:gd name="T1" fmla="*/ 30 h 135"/>
                <a:gd name="T2" fmla="*/ 25 w 172"/>
                <a:gd name="T3" fmla="*/ 30 h 135"/>
                <a:gd name="T4" fmla="*/ 25 w 172"/>
                <a:gd name="T5" fmla="*/ 28 h 135"/>
                <a:gd name="T6" fmla="*/ 30 w 172"/>
                <a:gd name="T7" fmla="*/ 23 h 135"/>
                <a:gd name="T8" fmla="*/ 30 w 172"/>
                <a:gd name="T9" fmla="*/ 4 h 135"/>
                <a:gd name="T10" fmla="*/ 29 w 172"/>
                <a:gd name="T11" fmla="*/ 4 h 135"/>
                <a:gd name="T12" fmla="*/ 18 w 172"/>
                <a:gd name="T13" fmla="*/ 29 h 135"/>
                <a:gd name="T14" fmla="*/ 17 w 172"/>
                <a:gd name="T15" fmla="*/ 29 h 135"/>
                <a:gd name="T16" fmla="*/ 8 w 172"/>
                <a:gd name="T17" fmla="*/ 4 h 135"/>
                <a:gd name="T18" fmla="*/ 7 w 172"/>
                <a:gd name="T19" fmla="*/ 4 h 135"/>
                <a:gd name="T20" fmla="*/ 7 w 172"/>
                <a:gd name="T21" fmla="*/ 18 h 135"/>
                <a:gd name="T22" fmla="*/ 7 w 172"/>
                <a:gd name="T23" fmla="*/ 25 h 135"/>
                <a:gd name="T24" fmla="*/ 10 w 172"/>
                <a:gd name="T25" fmla="*/ 28 h 135"/>
                <a:gd name="T26" fmla="*/ 10 w 172"/>
                <a:gd name="T27" fmla="*/ 30 h 135"/>
                <a:gd name="T28" fmla="*/ 0 w 172"/>
                <a:gd name="T29" fmla="*/ 30 h 135"/>
                <a:gd name="T30" fmla="*/ 0 w 172"/>
                <a:gd name="T31" fmla="*/ 28 h 135"/>
                <a:gd name="T32" fmla="*/ 4 w 172"/>
                <a:gd name="T33" fmla="*/ 25 h 135"/>
                <a:gd name="T34" fmla="*/ 4 w 172"/>
                <a:gd name="T35" fmla="*/ 17 h 135"/>
                <a:gd name="T36" fmla="*/ 6 w 172"/>
                <a:gd name="T37" fmla="*/ 8 h 135"/>
                <a:gd name="T38" fmla="*/ 1 w 172"/>
                <a:gd name="T39" fmla="*/ 1 h 135"/>
                <a:gd name="T40" fmla="*/ 1 w 172"/>
                <a:gd name="T41" fmla="*/ 0 h 135"/>
                <a:gd name="T42" fmla="*/ 9 w 172"/>
                <a:gd name="T43" fmla="*/ 0 h 135"/>
                <a:gd name="T44" fmla="*/ 19 w 172"/>
                <a:gd name="T45" fmla="*/ 23 h 135"/>
                <a:gd name="T46" fmla="*/ 30 w 172"/>
                <a:gd name="T47" fmla="*/ 0 h 135"/>
                <a:gd name="T48" fmla="*/ 37 w 172"/>
                <a:gd name="T49" fmla="*/ 0 h 135"/>
                <a:gd name="T50" fmla="*/ 37 w 172"/>
                <a:gd name="T51" fmla="*/ 1 h 135"/>
                <a:gd name="T52" fmla="*/ 33 w 172"/>
                <a:gd name="T53" fmla="*/ 7 h 135"/>
                <a:gd name="T54" fmla="*/ 33 w 172"/>
                <a:gd name="T55" fmla="*/ 23 h 135"/>
                <a:gd name="T56" fmla="*/ 38 w 172"/>
                <a:gd name="T57" fmla="*/ 28 h 135"/>
                <a:gd name="T58" fmla="*/ 38 w 172"/>
                <a:gd name="T59" fmla="*/ 30 h 135"/>
                <a:gd name="T60" fmla="*/ 25 w 172"/>
                <a:gd name="T61" fmla="*/ 3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2" h="135">
                  <a:moveTo>
                    <a:pt x="114" y="134"/>
                  </a:moveTo>
                  <a:lnTo>
                    <a:pt x="114" y="134"/>
                  </a:lnTo>
                  <a:cubicBezTo>
                    <a:pt x="114" y="124"/>
                    <a:pt x="114" y="124"/>
                    <a:pt x="114" y="124"/>
                  </a:cubicBezTo>
                  <a:cubicBezTo>
                    <a:pt x="135" y="124"/>
                    <a:pt x="135" y="124"/>
                    <a:pt x="135" y="103"/>
                  </a:cubicBezTo>
                  <a:cubicBezTo>
                    <a:pt x="135" y="20"/>
                    <a:pt x="135" y="20"/>
                    <a:pt x="135" y="20"/>
                  </a:cubicBezTo>
                  <a:cubicBezTo>
                    <a:pt x="130" y="20"/>
                    <a:pt x="130" y="20"/>
                    <a:pt x="130" y="20"/>
                  </a:cubicBezTo>
                  <a:cubicBezTo>
                    <a:pt x="83" y="129"/>
                    <a:pt x="83" y="129"/>
                    <a:pt x="83" y="129"/>
                  </a:cubicBezTo>
                  <a:cubicBezTo>
                    <a:pt x="77" y="129"/>
                    <a:pt x="77" y="129"/>
                    <a:pt x="77" y="129"/>
                  </a:cubicBezTo>
                  <a:cubicBezTo>
                    <a:pt x="36" y="20"/>
                    <a:pt x="36" y="20"/>
                    <a:pt x="36" y="20"/>
                  </a:cubicBezTo>
                  <a:cubicBezTo>
                    <a:pt x="31" y="20"/>
                    <a:pt x="31" y="20"/>
                    <a:pt x="31" y="20"/>
                  </a:cubicBezTo>
                  <a:cubicBezTo>
                    <a:pt x="31" y="82"/>
                    <a:pt x="31" y="82"/>
                    <a:pt x="31" y="82"/>
                  </a:cubicBezTo>
                  <a:cubicBezTo>
                    <a:pt x="31" y="98"/>
                    <a:pt x="31" y="103"/>
                    <a:pt x="31" y="113"/>
                  </a:cubicBezTo>
                  <a:cubicBezTo>
                    <a:pt x="31" y="124"/>
                    <a:pt x="36" y="124"/>
                    <a:pt x="47" y="124"/>
                  </a:cubicBezTo>
                  <a:cubicBezTo>
                    <a:pt x="47" y="134"/>
                    <a:pt x="47" y="134"/>
                    <a:pt x="47" y="134"/>
                  </a:cubicBezTo>
                  <a:cubicBezTo>
                    <a:pt x="0" y="134"/>
                    <a:pt x="0" y="134"/>
                    <a:pt x="0" y="134"/>
                  </a:cubicBezTo>
                  <a:cubicBezTo>
                    <a:pt x="0" y="124"/>
                    <a:pt x="0" y="124"/>
                    <a:pt x="0" y="124"/>
                  </a:cubicBezTo>
                  <a:cubicBezTo>
                    <a:pt x="15" y="124"/>
                    <a:pt x="15" y="124"/>
                    <a:pt x="20" y="113"/>
                  </a:cubicBezTo>
                  <a:cubicBezTo>
                    <a:pt x="20" y="108"/>
                    <a:pt x="20" y="98"/>
                    <a:pt x="20" y="77"/>
                  </a:cubicBezTo>
                  <a:cubicBezTo>
                    <a:pt x="25" y="35"/>
                    <a:pt x="25" y="35"/>
                    <a:pt x="25" y="35"/>
                  </a:cubicBezTo>
                  <a:cubicBezTo>
                    <a:pt x="25" y="10"/>
                    <a:pt x="25" y="10"/>
                    <a:pt x="5" y="5"/>
                  </a:cubicBezTo>
                  <a:cubicBezTo>
                    <a:pt x="5" y="0"/>
                    <a:pt x="5" y="0"/>
                    <a:pt x="5" y="0"/>
                  </a:cubicBezTo>
                  <a:cubicBezTo>
                    <a:pt x="42" y="0"/>
                    <a:pt x="42" y="0"/>
                    <a:pt x="42" y="0"/>
                  </a:cubicBezTo>
                  <a:cubicBezTo>
                    <a:pt x="88" y="103"/>
                    <a:pt x="88" y="103"/>
                    <a:pt x="88" y="103"/>
                  </a:cubicBezTo>
                  <a:cubicBezTo>
                    <a:pt x="135" y="0"/>
                    <a:pt x="135" y="0"/>
                    <a:pt x="135" y="0"/>
                  </a:cubicBezTo>
                  <a:cubicBezTo>
                    <a:pt x="166" y="0"/>
                    <a:pt x="166" y="0"/>
                    <a:pt x="166" y="0"/>
                  </a:cubicBezTo>
                  <a:cubicBezTo>
                    <a:pt x="166" y="5"/>
                    <a:pt x="166" y="5"/>
                    <a:pt x="166" y="5"/>
                  </a:cubicBezTo>
                  <a:cubicBezTo>
                    <a:pt x="150" y="10"/>
                    <a:pt x="150" y="10"/>
                    <a:pt x="150" y="30"/>
                  </a:cubicBezTo>
                  <a:cubicBezTo>
                    <a:pt x="150" y="103"/>
                    <a:pt x="150" y="103"/>
                    <a:pt x="150" y="103"/>
                  </a:cubicBezTo>
                  <a:cubicBezTo>
                    <a:pt x="150" y="124"/>
                    <a:pt x="150" y="124"/>
                    <a:pt x="171" y="124"/>
                  </a:cubicBezTo>
                  <a:cubicBezTo>
                    <a:pt x="171" y="134"/>
                    <a:pt x="171" y="134"/>
                    <a:pt x="171" y="134"/>
                  </a:cubicBezTo>
                  <a:lnTo>
                    <a:pt x="114" y="134"/>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7" name="Freeform 591"/>
            <p:cNvSpPr>
              <a:spLocks noChangeArrowheads="1"/>
            </p:cNvSpPr>
            <p:nvPr/>
          </p:nvSpPr>
          <p:spPr bwMode="auto">
            <a:xfrm>
              <a:off x="17817904" y="5795420"/>
              <a:ext cx="143261" cy="151214"/>
            </a:xfrm>
            <a:custGeom>
              <a:avLst/>
              <a:gdLst>
                <a:gd name="G0" fmla="+- 1 0 0"/>
                <a:gd name="G1" fmla="+- 1 0 0"/>
                <a:gd name="G2" fmla="+- 1 0 0"/>
                <a:gd name="G3" fmla="+- 1 0 0"/>
                <a:gd name="G4" fmla="+- 1 0 0"/>
                <a:gd name="G5" fmla="*/ 1 0 0"/>
                <a:gd name="G6" fmla="+- 72 0 0"/>
                <a:gd name="G7" fmla="+- 46 0 0"/>
                <a:gd name="G8" fmla="+- 15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89"/>
                <a:gd name="T1" fmla="*/ 10 h 94"/>
                <a:gd name="T2" fmla="*/ 19 w 89"/>
                <a:gd name="T3" fmla="*/ 10 h 94"/>
                <a:gd name="T4" fmla="*/ 10 w 89"/>
                <a:gd name="T5" fmla="*/ 20 h 94"/>
                <a:gd name="T6" fmla="*/ 0 w 89"/>
                <a:gd name="T7" fmla="*/ 10 h 94"/>
                <a:gd name="T8" fmla="*/ 10 w 89"/>
                <a:gd name="T9" fmla="*/ 0 h 94"/>
                <a:gd name="T10" fmla="*/ 19 w 89"/>
                <a:gd name="T11" fmla="*/ 10 h 94"/>
                <a:gd name="T12" fmla="*/ 4 w 89"/>
                <a:gd name="T13" fmla="*/ 9 h 94"/>
                <a:gd name="T14" fmla="*/ 4 w 89"/>
                <a:gd name="T15" fmla="*/ 9 h 94"/>
                <a:gd name="T16" fmla="*/ 10 w 89"/>
                <a:gd name="T17" fmla="*/ 19 h 94"/>
                <a:gd name="T18" fmla="*/ 16 w 89"/>
                <a:gd name="T19" fmla="*/ 11 h 94"/>
                <a:gd name="T20" fmla="*/ 9 w 89"/>
                <a:gd name="T21" fmla="*/ 1 h 94"/>
                <a:gd name="T22" fmla="*/ 4 w 89"/>
                <a:gd name="T23"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94">
                  <a:moveTo>
                    <a:pt x="88" y="46"/>
                  </a:moveTo>
                  <a:lnTo>
                    <a:pt x="88" y="46"/>
                  </a:lnTo>
                  <a:cubicBezTo>
                    <a:pt x="88" y="77"/>
                    <a:pt x="67" y="93"/>
                    <a:pt x="47" y="93"/>
                  </a:cubicBezTo>
                  <a:cubicBezTo>
                    <a:pt x="15" y="93"/>
                    <a:pt x="0" y="72"/>
                    <a:pt x="0" y="46"/>
                  </a:cubicBezTo>
                  <a:cubicBezTo>
                    <a:pt x="0" y="15"/>
                    <a:pt x="26" y="0"/>
                    <a:pt x="47" y="0"/>
                  </a:cubicBezTo>
                  <a:cubicBezTo>
                    <a:pt x="73" y="0"/>
                    <a:pt x="88" y="20"/>
                    <a:pt x="88" y="46"/>
                  </a:cubicBezTo>
                  <a:close/>
                  <a:moveTo>
                    <a:pt x="20" y="41"/>
                  </a:moveTo>
                  <a:lnTo>
                    <a:pt x="20" y="41"/>
                  </a:lnTo>
                  <a:cubicBezTo>
                    <a:pt x="20" y="67"/>
                    <a:pt x="31" y="88"/>
                    <a:pt x="47" y="88"/>
                  </a:cubicBezTo>
                  <a:cubicBezTo>
                    <a:pt x="62" y="88"/>
                    <a:pt x="73" y="77"/>
                    <a:pt x="73" y="52"/>
                  </a:cubicBezTo>
                  <a:cubicBezTo>
                    <a:pt x="73" y="25"/>
                    <a:pt x="62" y="5"/>
                    <a:pt x="42" y="5"/>
                  </a:cubicBezTo>
                  <a:cubicBezTo>
                    <a:pt x="31" y="5"/>
                    <a:pt x="20" y="20"/>
                    <a:pt x="20" y="41"/>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8" name="Freeform 592"/>
            <p:cNvSpPr>
              <a:spLocks noChangeArrowheads="1"/>
            </p:cNvSpPr>
            <p:nvPr/>
          </p:nvSpPr>
          <p:spPr bwMode="auto">
            <a:xfrm>
              <a:off x="18390951" y="5707874"/>
              <a:ext cx="191016" cy="23875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T0" fmla="*/ 21 256 1"/>
                <a:gd name="T1" fmla="*/ 0 256 1"/>
                <a:gd name="G38" fmla="+- 0 T0 T1"/>
                <a:gd name="G39" fmla="cos G37 G38"/>
                <a:gd name="G40" fmla="*/ 1 0 0"/>
                <a:gd name="T2" fmla="*/ 21 256 1"/>
                <a:gd name="T3" fmla="*/ 0 256 1"/>
                <a:gd name="G41" fmla="+- 0 T2 T3"/>
                <a:gd name="G42" fmla="cos G40 G41"/>
                <a:gd name="G43" fmla="+- 31 0 0"/>
                <a:gd name="G44" fmla="+- 36 0 0"/>
                <a:gd name="G45" fmla="+- 36 0 0"/>
                <a:gd name="G46" fmla="+- 36 0 0"/>
                <a:gd name="G47" fmla="+- 36 0 0"/>
                <a:gd name="G48" fmla="+- 26 0 0"/>
                <a:gd name="G49" fmla="+- 11 0 0"/>
                <a:gd name="G50" fmla="+- 1 0 0"/>
                <a:gd name="G51" fmla="*/ 1 0 0"/>
                <a:gd name="G52" fmla="*/ 1 0 0"/>
                <a:gd name="G53" fmla="*/ 1 0 0"/>
                <a:gd name="G54" fmla="+- 6 0 0"/>
                <a:gd name="G55" fmla="*/ 1 0 0"/>
                <a:gd name="T4" fmla="*/ 6 256 1"/>
                <a:gd name="T5" fmla="*/ 0 256 1"/>
                <a:gd name="G56" fmla="+- 0 T4 T5"/>
                <a:gd name="G57" fmla="cos G55 G56"/>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T6" fmla="*/ 24 w 114"/>
                <a:gd name="T7" fmla="*/ 8 h 141"/>
                <a:gd name="T8" fmla="*/ 24 w 114"/>
                <a:gd name="T9" fmla="*/ 8 h 141"/>
                <a:gd name="T10" fmla="*/ 21 w 114"/>
                <a:gd name="T11" fmla="*/ 5 h 141"/>
                <a:gd name="T12" fmla="*/ 17 w 114"/>
                <a:gd name="T13" fmla="*/ 4 h 141"/>
                <a:gd name="T14" fmla="*/ 13 w 114"/>
                <a:gd name="T15" fmla="*/ 4 h 141"/>
                <a:gd name="T16" fmla="*/ 13 w 114"/>
                <a:gd name="T17" fmla="*/ 25 h 141"/>
                <a:gd name="T18" fmla="*/ 18 w 114"/>
                <a:gd name="T19" fmla="*/ 29 h 141"/>
                <a:gd name="T20" fmla="*/ 18 w 114"/>
                <a:gd name="T21" fmla="*/ 31 h 141"/>
                <a:gd name="T22" fmla="*/ 5 w 114"/>
                <a:gd name="T23" fmla="*/ 31 h 141"/>
                <a:gd name="T24" fmla="*/ 5 w 114"/>
                <a:gd name="T25" fmla="*/ 29 h 141"/>
                <a:gd name="T26" fmla="*/ 10 w 114"/>
                <a:gd name="T27" fmla="*/ 25 h 141"/>
                <a:gd name="T28" fmla="*/ 10 w 114"/>
                <a:gd name="T29" fmla="*/ 4 h 141"/>
                <a:gd name="T30" fmla="*/ 8 w 114"/>
                <a:gd name="T31" fmla="*/ 4 h 141"/>
                <a:gd name="T32" fmla="*/ 2 w 114"/>
                <a:gd name="T33" fmla="*/ 5 h 141"/>
                <a:gd name="T34" fmla="*/ 1 w 114"/>
                <a:gd name="T35" fmla="*/ 8 h 141"/>
                <a:gd name="T36" fmla="*/ 0 w 114"/>
                <a:gd name="T37" fmla="*/ 8 h 141"/>
                <a:gd name="T38" fmla="*/ 0 w 114"/>
                <a:gd name="T39" fmla="*/ 0 h 141"/>
                <a:gd name="T40" fmla="*/ 1 w 114"/>
                <a:gd name="T41" fmla="*/ 0 h 141"/>
                <a:gd name="T42" fmla="*/ 3 w 114"/>
                <a:gd name="T43" fmla="*/ 1 h 141"/>
                <a:gd name="T44" fmla="*/ 20 w 114"/>
                <a:gd name="T45" fmla="*/ 1 h 141"/>
                <a:gd name="T46" fmla="*/ 23 w 114"/>
                <a:gd name="T47" fmla="*/ 0 h 141"/>
                <a:gd name="T48" fmla="*/ 24 w 114"/>
                <a:gd name="T49" fmla="*/ 0 h 141"/>
                <a:gd name="T50" fmla="*/ 25 w 114"/>
                <a:gd name="T51" fmla="*/ 8 h 141"/>
                <a:gd name="T52" fmla="*/ 24 w 114"/>
                <a:gd name="T53" fmla="*/ 8 h 141"/>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4" h="141">
                  <a:moveTo>
                    <a:pt x="108" y="36"/>
                  </a:moveTo>
                  <a:lnTo>
                    <a:pt x="108" y="36"/>
                  </a:lnTo>
                  <a:cubicBezTo>
                    <a:pt x="103" y="26"/>
                    <a:pt x="103" y="21"/>
                    <a:pt x="98" y="21"/>
                  </a:cubicBezTo>
                  <a:cubicBezTo>
                    <a:pt x="98" y="16"/>
                    <a:pt x="92" y="16"/>
                    <a:pt x="77" y="16"/>
                  </a:cubicBezTo>
                  <a:cubicBezTo>
                    <a:pt x="61" y="16"/>
                    <a:pt x="61" y="16"/>
                    <a:pt x="61" y="16"/>
                  </a:cubicBezTo>
                  <a:cubicBezTo>
                    <a:pt x="61" y="114"/>
                    <a:pt x="61" y="114"/>
                    <a:pt x="61" y="114"/>
                  </a:cubicBezTo>
                  <a:cubicBezTo>
                    <a:pt x="61" y="130"/>
                    <a:pt x="66" y="130"/>
                    <a:pt x="82" y="130"/>
                  </a:cubicBezTo>
                  <a:cubicBezTo>
                    <a:pt x="82" y="140"/>
                    <a:pt x="82" y="140"/>
                    <a:pt x="82" y="140"/>
                  </a:cubicBezTo>
                  <a:cubicBezTo>
                    <a:pt x="25" y="140"/>
                    <a:pt x="25" y="140"/>
                    <a:pt x="25" y="140"/>
                  </a:cubicBezTo>
                  <a:cubicBezTo>
                    <a:pt x="25" y="130"/>
                    <a:pt x="25" y="130"/>
                    <a:pt x="25" y="130"/>
                  </a:cubicBezTo>
                  <a:cubicBezTo>
                    <a:pt x="46" y="130"/>
                    <a:pt x="46" y="130"/>
                    <a:pt x="46" y="114"/>
                  </a:cubicBezTo>
                  <a:cubicBezTo>
                    <a:pt x="46" y="16"/>
                    <a:pt x="46" y="16"/>
                    <a:pt x="46" y="16"/>
                  </a:cubicBezTo>
                  <a:cubicBezTo>
                    <a:pt x="35" y="16"/>
                    <a:pt x="35" y="16"/>
                    <a:pt x="35" y="16"/>
                  </a:cubicBezTo>
                  <a:cubicBezTo>
                    <a:pt x="15" y="16"/>
                    <a:pt x="15" y="16"/>
                    <a:pt x="10" y="21"/>
                  </a:cubicBezTo>
                  <a:cubicBezTo>
                    <a:pt x="10" y="21"/>
                    <a:pt x="5" y="31"/>
                    <a:pt x="5" y="36"/>
                  </a:cubicBezTo>
                  <a:cubicBezTo>
                    <a:pt x="0" y="36"/>
                    <a:pt x="0" y="36"/>
                    <a:pt x="0" y="36"/>
                  </a:cubicBezTo>
                  <a:cubicBezTo>
                    <a:pt x="0" y="26"/>
                    <a:pt x="0" y="11"/>
                    <a:pt x="0" y="0"/>
                  </a:cubicBezTo>
                  <a:cubicBezTo>
                    <a:pt x="5" y="0"/>
                    <a:pt x="5" y="0"/>
                    <a:pt x="5" y="0"/>
                  </a:cubicBezTo>
                  <a:cubicBezTo>
                    <a:pt x="5" y="6"/>
                    <a:pt x="10" y="6"/>
                    <a:pt x="15" y="6"/>
                  </a:cubicBezTo>
                  <a:cubicBezTo>
                    <a:pt x="92" y="6"/>
                    <a:pt x="92" y="6"/>
                    <a:pt x="92" y="6"/>
                  </a:cubicBezTo>
                  <a:cubicBezTo>
                    <a:pt x="98" y="6"/>
                    <a:pt x="103" y="6"/>
                    <a:pt x="103" y="0"/>
                  </a:cubicBezTo>
                  <a:cubicBezTo>
                    <a:pt x="108" y="0"/>
                    <a:pt x="108" y="0"/>
                    <a:pt x="108" y="0"/>
                  </a:cubicBezTo>
                  <a:cubicBezTo>
                    <a:pt x="108" y="11"/>
                    <a:pt x="108" y="26"/>
                    <a:pt x="113" y="36"/>
                  </a:cubicBezTo>
                  <a:lnTo>
                    <a:pt x="108" y="3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9" name="Freeform 593"/>
            <p:cNvSpPr>
              <a:spLocks noChangeArrowheads="1"/>
            </p:cNvSpPr>
            <p:nvPr/>
          </p:nvSpPr>
          <p:spPr bwMode="auto">
            <a:xfrm>
              <a:off x="18574007" y="5795420"/>
              <a:ext cx="167139" cy="15121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3 256 1"/>
                <a:gd name="T1" fmla="*/ 0 256 1"/>
                <a:gd name="G17" fmla="+- 0 T0 T1"/>
                <a:gd name="G18" fmla="cos G16 G17"/>
                <a:gd name="G19" fmla="*/ 1 0 0"/>
                <a:gd name="T2" fmla="*/ 62 256 1"/>
                <a:gd name="T3" fmla="*/ 0 256 1"/>
                <a:gd name="G20" fmla="+- 0 T2 T3"/>
                <a:gd name="G21" fmla="cos G19 G20"/>
                <a:gd name="G22" fmla="*/ 1 0 0"/>
                <a:gd name="T4" fmla="*/ 25 256 1"/>
                <a:gd name="T5" fmla="*/ 0 256 1"/>
                <a:gd name="G23" fmla="+- 0 T4 T5"/>
                <a:gd name="G24" fmla="cos G22 G23"/>
                <a:gd name="G25" fmla="*/ 1 0 0"/>
                <a:gd name="T6" fmla="*/ 25 256 1"/>
                <a:gd name="T7" fmla="*/ 0 256 1"/>
                <a:gd name="G26" fmla="+- 0 T6 T7"/>
                <a:gd name="G27" fmla="cos G25 G26"/>
                <a:gd name="G28" fmla="*/ 1 0 0"/>
                <a:gd name="T8" fmla="*/ 25 256 1"/>
                <a:gd name="T9" fmla="*/ 0 256 1"/>
                <a:gd name="G29" fmla="+- 0 T8 T9"/>
                <a:gd name="G30" fmla="cos G28 G29"/>
                <a:gd name="G31" fmla="*/ 1 0 0"/>
                <a:gd name="T10" fmla="*/ 10 256 1"/>
                <a:gd name="T11" fmla="*/ 0 256 1"/>
                <a:gd name="G32" fmla="+- 0 T10 T11"/>
                <a:gd name="G33" fmla="cos G31 G32"/>
                <a:gd name="G34" fmla="*/ 1 0 0"/>
                <a:gd name="T12" fmla="*/ 10 256 1"/>
                <a:gd name="T13" fmla="*/ 0 256 1"/>
                <a:gd name="G35" fmla="+- 0 T12 T13"/>
                <a:gd name="G36" fmla="cos G34 G35"/>
                <a:gd name="G37" fmla="+- 10 0 0"/>
                <a:gd name="G38" fmla="+- 5 0 0"/>
                <a:gd name="G39" fmla="+- 5 0 0"/>
                <a:gd name="G40" fmla="+- 5 0 0"/>
                <a:gd name="G41" fmla="*/ 1 0 0"/>
                <a:gd name="T14" fmla="*/ 5 256 1"/>
                <a:gd name="T15" fmla="*/ 0 256 1"/>
                <a:gd name="G42" fmla="+- 0 T14 T15"/>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T16" fmla="*/ 22 w 100"/>
                <a:gd name="T17" fmla="*/ 19 h 94"/>
                <a:gd name="T18" fmla="*/ 22 w 100"/>
                <a:gd name="T19" fmla="*/ 19 h 94"/>
                <a:gd name="T20" fmla="*/ 15 w 100"/>
                <a:gd name="T21" fmla="*/ 20 h 94"/>
                <a:gd name="T22" fmla="*/ 15 w 100"/>
                <a:gd name="T23" fmla="*/ 20 h 94"/>
                <a:gd name="T24" fmla="*/ 15 w 100"/>
                <a:gd name="T25" fmla="*/ 16 h 94"/>
                <a:gd name="T26" fmla="*/ 11 w 100"/>
                <a:gd name="T27" fmla="*/ 19 h 94"/>
                <a:gd name="T28" fmla="*/ 8 w 100"/>
                <a:gd name="T29" fmla="*/ 20 h 94"/>
                <a:gd name="T30" fmla="*/ 2 w 100"/>
                <a:gd name="T31" fmla="*/ 13 h 94"/>
                <a:gd name="T32" fmla="*/ 2 w 100"/>
                <a:gd name="T33" fmla="*/ 5 h 94"/>
                <a:gd name="T34" fmla="*/ 0 w 100"/>
                <a:gd name="T35" fmla="*/ 2 h 94"/>
                <a:gd name="T36" fmla="*/ 0 w 100"/>
                <a:gd name="T37" fmla="*/ 1 h 94"/>
                <a:gd name="T38" fmla="*/ 6 w 100"/>
                <a:gd name="T39" fmla="*/ 0 h 94"/>
                <a:gd name="T40" fmla="*/ 6 w 100"/>
                <a:gd name="T41" fmla="*/ 6 h 94"/>
                <a:gd name="T42" fmla="*/ 6 w 100"/>
                <a:gd name="T43" fmla="*/ 12 h 94"/>
                <a:gd name="T44" fmla="*/ 10 w 100"/>
                <a:gd name="T45" fmla="*/ 18 h 94"/>
                <a:gd name="T46" fmla="*/ 15 w 100"/>
                <a:gd name="T47" fmla="*/ 15 h 94"/>
                <a:gd name="T48" fmla="*/ 15 w 100"/>
                <a:gd name="T49" fmla="*/ 5 h 94"/>
                <a:gd name="T50" fmla="*/ 11 w 100"/>
                <a:gd name="T51" fmla="*/ 2 h 94"/>
                <a:gd name="T52" fmla="*/ 11 w 100"/>
                <a:gd name="T53" fmla="*/ 1 h 94"/>
                <a:gd name="T54" fmla="*/ 18 w 100"/>
                <a:gd name="T55" fmla="*/ 0 h 94"/>
                <a:gd name="T56" fmla="*/ 18 w 100"/>
                <a:gd name="T57" fmla="*/ 14 h 94"/>
                <a:gd name="T58" fmla="*/ 20 w 100"/>
                <a:gd name="T59" fmla="*/ 18 h 94"/>
                <a:gd name="T60" fmla="*/ 22 w 100"/>
                <a:gd name="T61" fmla="*/ 18 h 94"/>
                <a:gd name="T62" fmla="*/ 22 w 100"/>
                <a:gd name="T63" fmla="*/ 19 h 94"/>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0" h="94">
                  <a:moveTo>
                    <a:pt x="99" y="88"/>
                  </a:moveTo>
                  <a:lnTo>
                    <a:pt x="99" y="88"/>
                  </a:lnTo>
                  <a:cubicBezTo>
                    <a:pt x="88" y="88"/>
                    <a:pt x="78" y="88"/>
                    <a:pt x="67" y="93"/>
                  </a:cubicBezTo>
                  <a:cubicBezTo>
                    <a:pt x="67" y="77"/>
                    <a:pt x="67" y="77"/>
                    <a:pt x="67" y="77"/>
                  </a:cubicBezTo>
                  <a:cubicBezTo>
                    <a:pt x="62" y="83"/>
                    <a:pt x="57" y="83"/>
                    <a:pt x="51" y="88"/>
                  </a:cubicBezTo>
                  <a:cubicBezTo>
                    <a:pt x="46" y="93"/>
                    <a:pt x="41" y="93"/>
                    <a:pt x="36" y="93"/>
                  </a:cubicBezTo>
                  <a:cubicBezTo>
                    <a:pt x="26" y="93"/>
                    <a:pt x="10" y="83"/>
                    <a:pt x="10" y="62"/>
                  </a:cubicBezTo>
                  <a:cubicBezTo>
                    <a:pt x="10" y="25"/>
                    <a:pt x="10" y="25"/>
                    <a:pt x="10" y="25"/>
                  </a:cubicBezTo>
                  <a:cubicBezTo>
                    <a:pt x="10" y="10"/>
                    <a:pt x="10" y="10"/>
                    <a:pt x="0" y="10"/>
                  </a:cubicBezTo>
                  <a:cubicBezTo>
                    <a:pt x="0" y="5"/>
                    <a:pt x="0" y="5"/>
                    <a:pt x="0" y="5"/>
                  </a:cubicBezTo>
                  <a:cubicBezTo>
                    <a:pt x="10" y="5"/>
                    <a:pt x="21" y="5"/>
                    <a:pt x="26" y="0"/>
                  </a:cubicBezTo>
                  <a:cubicBezTo>
                    <a:pt x="26" y="5"/>
                    <a:pt x="26" y="15"/>
                    <a:pt x="26" y="30"/>
                  </a:cubicBezTo>
                  <a:cubicBezTo>
                    <a:pt x="26" y="57"/>
                    <a:pt x="26" y="57"/>
                    <a:pt x="26" y="57"/>
                  </a:cubicBezTo>
                  <a:cubicBezTo>
                    <a:pt x="26" y="77"/>
                    <a:pt x="36" y="83"/>
                    <a:pt x="46" y="83"/>
                  </a:cubicBezTo>
                  <a:cubicBezTo>
                    <a:pt x="51" y="83"/>
                    <a:pt x="62" y="77"/>
                    <a:pt x="67" y="72"/>
                  </a:cubicBezTo>
                  <a:cubicBezTo>
                    <a:pt x="67" y="25"/>
                    <a:pt x="67" y="25"/>
                    <a:pt x="67" y="25"/>
                  </a:cubicBezTo>
                  <a:cubicBezTo>
                    <a:pt x="67" y="10"/>
                    <a:pt x="67" y="10"/>
                    <a:pt x="51" y="10"/>
                  </a:cubicBezTo>
                  <a:cubicBezTo>
                    <a:pt x="51" y="5"/>
                    <a:pt x="51" y="5"/>
                    <a:pt x="51" y="5"/>
                  </a:cubicBezTo>
                  <a:cubicBezTo>
                    <a:pt x="62" y="5"/>
                    <a:pt x="72" y="5"/>
                    <a:pt x="83" y="0"/>
                  </a:cubicBezTo>
                  <a:cubicBezTo>
                    <a:pt x="83" y="67"/>
                    <a:pt x="83" y="67"/>
                    <a:pt x="83" y="67"/>
                  </a:cubicBezTo>
                  <a:cubicBezTo>
                    <a:pt x="83" y="77"/>
                    <a:pt x="83" y="77"/>
                    <a:pt x="93" y="83"/>
                  </a:cubicBezTo>
                  <a:cubicBezTo>
                    <a:pt x="99" y="83"/>
                    <a:pt x="99" y="83"/>
                    <a:pt x="99" y="83"/>
                  </a:cubicBezTo>
                  <a:lnTo>
                    <a:pt x="99" y="88"/>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0" name="Freeform 594"/>
            <p:cNvSpPr>
              <a:spLocks noChangeArrowheads="1"/>
            </p:cNvSpPr>
            <p:nvPr/>
          </p:nvSpPr>
          <p:spPr bwMode="auto">
            <a:xfrm>
              <a:off x="19155012" y="5723791"/>
              <a:ext cx="334277" cy="230799"/>
            </a:xfrm>
            <a:custGeom>
              <a:avLst/>
              <a:gdLst>
                <a:gd name="G0" fmla="+- 1 0 0"/>
                <a:gd name="G1" fmla="+- 1 0 0"/>
                <a:gd name="G2" fmla="+- 1 0 0"/>
                <a:gd name="G3" fmla="+- 1 0 0"/>
                <a:gd name="G4" fmla="+- 1 0 0"/>
                <a:gd name="G5" fmla="+- 1 0 0"/>
                <a:gd name="G6" fmla="+- 1 0 0"/>
                <a:gd name="G7" fmla="+- 1 0 0"/>
                <a:gd name="G8" fmla="*/ 1 0 0"/>
                <a:gd name="G9" fmla="sin 54736 G8"/>
                <a:gd name="G10" fmla="*/ 1 0 0"/>
                <a:gd name="G11" fmla="cos 54870 G10"/>
                <a:gd name="G12" fmla="+- G9 0 G11"/>
                <a:gd name="G13" fmla="*/ G12 65535 1"/>
                <a:gd name="G14" fmla="+- G13 10800 0"/>
                <a:gd name="G15" fmla="*/ 1 0 0"/>
                <a:gd name="G16" fmla="sin 54736 G15"/>
                <a:gd name="G17" fmla="*/ 1 0 0"/>
                <a:gd name="G18" fmla="cos 54870 G17"/>
                <a:gd name="G19" fmla="+- G16 0 G18"/>
                <a:gd name="G20" fmla="*/ G19 65535 1"/>
                <a:gd name="G21" fmla="+- G20 10800 0"/>
                <a:gd name="G22" fmla="*/ 1 0 0"/>
                <a:gd name="G23" fmla="sin 54736 G22"/>
                <a:gd name="G24" fmla="*/ 1 0 0"/>
                <a:gd name="G25" fmla="cos 54870 G24"/>
                <a:gd name="G26" fmla="+- G23 0 G25"/>
                <a:gd name="G27" fmla="*/ G26 65535 1"/>
                <a:gd name="G28" fmla="+- G27 1080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5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T0" fmla="*/ 43 w 193"/>
                <a:gd name="T1" fmla="*/ 1 h 135"/>
                <a:gd name="T2" fmla="*/ 43 w 193"/>
                <a:gd name="T3" fmla="*/ 1 h 135"/>
                <a:gd name="T4" fmla="*/ 38 w 193"/>
                <a:gd name="T5" fmla="*/ 6 h 135"/>
                <a:gd name="T6" fmla="*/ 30 w 193"/>
                <a:gd name="T7" fmla="*/ 30 h 135"/>
                <a:gd name="T8" fmla="*/ 29 w 193"/>
                <a:gd name="T9" fmla="*/ 30 h 135"/>
                <a:gd name="T10" fmla="*/ 21 w 193"/>
                <a:gd name="T11" fmla="*/ 8 h 135"/>
                <a:gd name="T12" fmla="*/ 21 w 193"/>
                <a:gd name="T13" fmla="*/ 8 h 135"/>
                <a:gd name="T14" fmla="*/ 14 w 193"/>
                <a:gd name="T15" fmla="*/ 30 h 135"/>
                <a:gd name="T16" fmla="*/ 13 w 193"/>
                <a:gd name="T17" fmla="*/ 30 h 135"/>
                <a:gd name="T18" fmla="*/ 5 w 193"/>
                <a:gd name="T19" fmla="*/ 6 h 135"/>
                <a:gd name="T20" fmla="*/ 0 w 193"/>
                <a:gd name="T21" fmla="*/ 1 h 135"/>
                <a:gd name="T22" fmla="*/ 0 w 193"/>
                <a:gd name="T23" fmla="*/ 0 h 135"/>
                <a:gd name="T24" fmla="*/ 12 w 193"/>
                <a:gd name="T25" fmla="*/ 0 h 135"/>
                <a:gd name="T26" fmla="*/ 12 w 193"/>
                <a:gd name="T27" fmla="*/ 1 h 135"/>
                <a:gd name="T28" fmla="*/ 9 w 193"/>
                <a:gd name="T29" fmla="*/ 4 h 135"/>
                <a:gd name="T30" fmla="*/ 14 w 193"/>
                <a:gd name="T31" fmla="*/ 23 h 135"/>
                <a:gd name="T32" fmla="*/ 14 w 193"/>
                <a:gd name="T33" fmla="*/ 23 h 135"/>
                <a:gd name="T34" fmla="*/ 22 w 193"/>
                <a:gd name="T35" fmla="*/ 1 h 135"/>
                <a:gd name="T36" fmla="*/ 23 w 193"/>
                <a:gd name="T37" fmla="*/ 1 h 135"/>
                <a:gd name="T38" fmla="*/ 31 w 193"/>
                <a:gd name="T39" fmla="*/ 23 h 135"/>
                <a:gd name="T40" fmla="*/ 31 w 193"/>
                <a:gd name="T41" fmla="*/ 23 h 135"/>
                <a:gd name="T42" fmla="*/ 36 w 193"/>
                <a:gd name="T43" fmla="*/ 4 h 135"/>
                <a:gd name="T44" fmla="*/ 33 w 193"/>
                <a:gd name="T45" fmla="*/ 1 h 135"/>
                <a:gd name="T46" fmla="*/ 33 w 193"/>
                <a:gd name="T47" fmla="*/ 0 h 135"/>
                <a:gd name="T48" fmla="*/ 43 w 193"/>
                <a:gd name="T49" fmla="*/ 0 h 135"/>
                <a:gd name="T50" fmla="*/ 43 w 193"/>
                <a:gd name="T51" fmla="*/ 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3" h="135">
                  <a:moveTo>
                    <a:pt x="192" y="5"/>
                  </a:moveTo>
                  <a:lnTo>
                    <a:pt x="192" y="5"/>
                  </a:lnTo>
                  <a:cubicBezTo>
                    <a:pt x="176" y="10"/>
                    <a:pt x="176" y="10"/>
                    <a:pt x="171" y="25"/>
                  </a:cubicBezTo>
                  <a:cubicBezTo>
                    <a:pt x="166" y="41"/>
                    <a:pt x="156" y="77"/>
                    <a:pt x="135" y="134"/>
                  </a:cubicBezTo>
                  <a:cubicBezTo>
                    <a:pt x="130" y="134"/>
                    <a:pt x="130" y="134"/>
                    <a:pt x="130" y="134"/>
                  </a:cubicBezTo>
                  <a:cubicBezTo>
                    <a:pt x="119" y="103"/>
                    <a:pt x="104" y="61"/>
                    <a:pt x="93" y="35"/>
                  </a:cubicBezTo>
                  <a:cubicBezTo>
                    <a:pt x="83" y="66"/>
                    <a:pt x="73" y="103"/>
                    <a:pt x="62" y="134"/>
                  </a:cubicBezTo>
                  <a:cubicBezTo>
                    <a:pt x="57" y="134"/>
                    <a:pt x="57" y="134"/>
                    <a:pt x="57" y="134"/>
                  </a:cubicBezTo>
                  <a:cubicBezTo>
                    <a:pt x="47" y="98"/>
                    <a:pt x="36" y="61"/>
                    <a:pt x="21" y="25"/>
                  </a:cubicBezTo>
                  <a:cubicBezTo>
                    <a:pt x="15" y="10"/>
                    <a:pt x="15" y="10"/>
                    <a:pt x="0" y="5"/>
                  </a:cubicBezTo>
                  <a:cubicBezTo>
                    <a:pt x="0" y="0"/>
                    <a:pt x="0" y="0"/>
                    <a:pt x="0" y="0"/>
                  </a:cubicBezTo>
                  <a:cubicBezTo>
                    <a:pt x="52" y="0"/>
                    <a:pt x="52" y="0"/>
                    <a:pt x="52" y="0"/>
                  </a:cubicBezTo>
                  <a:cubicBezTo>
                    <a:pt x="52" y="5"/>
                    <a:pt x="52" y="5"/>
                    <a:pt x="52" y="5"/>
                  </a:cubicBezTo>
                  <a:cubicBezTo>
                    <a:pt x="36" y="10"/>
                    <a:pt x="36" y="10"/>
                    <a:pt x="41" y="20"/>
                  </a:cubicBezTo>
                  <a:cubicBezTo>
                    <a:pt x="47" y="46"/>
                    <a:pt x="57" y="71"/>
                    <a:pt x="62" y="103"/>
                  </a:cubicBezTo>
                  <a:cubicBezTo>
                    <a:pt x="73" y="66"/>
                    <a:pt x="88" y="35"/>
                    <a:pt x="98" y="5"/>
                  </a:cubicBezTo>
                  <a:cubicBezTo>
                    <a:pt x="104" y="5"/>
                    <a:pt x="104" y="5"/>
                    <a:pt x="104" y="5"/>
                  </a:cubicBezTo>
                  <a:cubicBezTo>
                    <a:pt x="114" y="35"/>
                    <a:pt x="124" y="66"/>
                    <a:pt x="140" y="103"/>
                  </a:cubicBezTo>
                  <a:cubicBezTo>
                    <a:pt x="146" y="77"/>
                    <a:pt x="161" y="35"/>
                    <a:pt x="161" y="20"/>
                  </a:cubicBezTo>
                  <a:cubicBezTo>
                    <a:pt x="166" y="10"/>
                    <a:pt x="166" y="10"/>
                    <a:pt x="146" y="5"/>
                  </a:cubicBezTo>
                  <a:cubicBezTo>
                    <a:pt x="146" y="0"/>
                    <a:pt x="146" y="0"/>
                    <a:pt x="146" y="0"/>
                  </a:cubicBezTo>
                  <a:cubicBezTo>
                    <a:pt x="192" y="0"/>
                    <a:pt x="192" y="0"/>
                    <a:pt x="192" y="0"/>
                  </a:cubicBezTo>
                  <a:lnTo>
                    <a:pt x="192" y="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1" name="Freeform 595"/>
            <p:cNvSpPr>
              <a:spLocks noChangeArrowheads="1"/>
            </p:cNvSpPr>
            <p:nvPr/>
          </p:nvSpPr>
          <p:spPr bwMode="auto">
            <a:xfrm>
              <a:off x="19481329" y="5795420"/>
              <a:ext cx="119384" cy="151214"/>
            </a:xfrm>
            <a:custGeom>
              <a:avLst/>
              <a:gdLst>
                <a:gd name="G0" fmla="+- 1 0 0"/>
                <a:gd name="G1" fmla="+- 1 0 0"/>
                <a:gd name="G2" fmla="+- 1 0 0"/>
                <a:gd name="G3" fmla="+- 1 0 0"/>
                <a:gd name="G4" fmla="+- 1 0 0"/>
                <a:gd name="G5" fmla="*/ 1 0 0"/>
                <a:gd name="G6" fmla="+- 72 0 0"/>
                <a:gd name="G7" fmla="+- 52 0 0"/>
                <a:gd name="G8" fmla="+- 36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16 w 74"/>
                <a:gd name="T1" fmla="*/ 15 h 94"/>
                <a:gd name="T2" fmla="*/ 16 w 74"/>
                <a:gd name="T3" fmla="*/ 15 h 94"/>
                <a:gd name="T4" fmla="*/ 9 w 74"/>
                <a:gd name="T5" fmla="*/ 20 h 94"/>
                <a:gd name="T6" fmla="*/ 0 w 74"/>
                <a:gd name="T7" fmla="*/ 11 h 94"/>
                <a:gd name="T8" fmla="*/ 3 w 74"/>
                <a:gd name="T9" fmla="*/ 3 h 94"/>
                <a:gd name="T10" fmla="*/ 10 w 74"/>
                <a:gd name="T11" fmla="*/ 0 h 94"/>
                <a:gd name="T12" fmla="*/ 16 w 74"/>
                <a:gd name="T13" fmla="*/ 6 h 94"/>
                <a:gd name="T14" fmla="*/ 15 w 74"/>
                <a:gd name="T15" fmla="*/ 8 h 94"/>
                <a:gd name="T16" fmla="*/ 3 w 74"/>
                <a:gd name="T17" fmla="*/ 9 h 94"/>
                <a:gd name="T18" fmla="*/ 10 w 74"/>
                <a:gd name="T19" fmla="*/ 16 h 94"/>
                <a:gd name="T20" fmla="*/ 16 w 74"/>
                <a:gd name="T21" fmla="*/ 14 h 94"/>
                <a:gd name="T22" fmla="*/ 16 w 74"/>
                <a:gd name="T23" fmla="*/ 15 h 94"/>
                <a:gd name="T24" fmla="*/ 5 w 74"/>
                <a:gd name="T25" fmla="*/ 6 h 94"/>
                <a:gd name="T26" fmla="*/ 5 w 74"/>
                <a:gd name="T27" fmla="*/ 6 h 94"/>
                <a:gd name="T28" fmla="*/ 11 w 74"/>
                <a:gd name="T29" fmla="*/ 6 h 94"/>
                <a:gd name="T30" fmla="*/ 13 w 74"/>
                <a:gd name="T31" fmla="*/ 5 h 94"/>
                <a:gd name="T32" fmla="*/ 9 w 74"/>
                <a:gd name="T33" fmla="*/ 1 h 94"/>
                <a:gd name="T34" fmla="*/ 5 w 74"/>
                <a:gd name="T35"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94">
                  <a:moveTo>
                    <a:pt x="73" y="72"/>
                  </a:moveTo>
                  <a:lnTo>
                    <a:pt x="73" y="72"/>
                  </a:lnTo>
                  <a:cubicBezTo>
                    <a:pt x="63" y="88"/>
                    <a:pt x="47" y="93"/>
                    <a:pt x="42" y="93"/>
                  </a:cubicBezTo>
                  <a:cubicBezTo>
                    <a:pt x="16" y="93"/>
                    <a:pt x="0" y="72"/>
                    <a:pt x="0" y="52"/>
                  </a:cubicBezTo>
                  <a:cubicBezTo>
                    <a:pt x="0" y="36"/>
                    <a:pt x="6" y="25"/>
                    <a:pt x="16" y="15"/>
                  </a:cubicBezTo>
                  <a:cubicBezTo>
                    <a:pt x="21" y="5"/>
                    <a:pt x="36" y="0"/>
                    <a:pt x="47" y="0"/>
                  </a:cubicBezTo>
                  <a:cubicBezTo>
                    <a:pt x="63" y="0"/>
                    <a:pt x="73" y="15"/>
                    <a:pt x="73" y="30"/>
                  </a:cubicBezTo>
                  <a:cubicBezTo>
                    <a:pt x="73" y="36"/>
                    <a:pt x="73" y="36"/>
                    <a:pt x="68" y="36"/>
                  </a:cubicBezTo>
                  <a:cubicBezTo>
                    <a:pt x="68" y="36"/>
                    <a:pt x="42" y="41"/>
                    <a:pt x="16" y="41"/>
                  </a:cubicBezTo>
                  <a:cubicBezTo>
                    <a:pt x="16" y="67"/>
                    <a:pt x="31" y="77"/>
                    <a:pt x="47" y="77"/>
                  </a:cubicBezTo>
                  <a:cubicBezTo>
                    <a:pt x="58" y="77"/>
                    <a:pt x="63" y="77"/>
                    <a:pt x="73" y="67"/>
                  </a:cubicBezTo>
                  <a:lnTo>
                    <a:pt x="73" y="72"/>
                  </a:lnTo>
                  <a:close/>
                  <a:moveTo>
                    <a:pt x="21" y="30"/>
                  </a:moveTo>
                  <a:lnTo>
                    <a:pt x="21" y="30"/>
                  </a:lnTo>
                  <a:cubicBezTo>
                    <a:pt x="31" y="30"/>
                    <a:pt x="42" y="30"/>
                    <a:pt x="53" y="30"/>
                  </a:cubicBezTo>
                  <a:cubicBezTo>
                    <a:pt x="58" y="30"/>
                    <a:pt x="58" y="30"/>
                    <a:pt x="58" y="25"/>
                  </a:cubicBezTo>
                  <a:cubicBezTo>
                    <a:pt x="58" y="15"/>
                    <a:pt x="53" y="5"/>
                    <a:pt x="42" y="5"/>
                  </a:cubicBezTo>
                  <a:cubicBezTo>
                    <a:pt x="31" y="5"/>
                    <a:pt x="21" y="15"/>
                    <a:pt x="21" y="30"/>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2" name="Freeform 596"/>
            <p:cNvSpPr>
              <a:spLocks noChangeArrowheads="1"/>
            </p:cNvSpPr>
            <p:nvPr/>
          </p:nvSpPr>
          <p:spPr bwMode="auto">
            <a:xfrm>
              <a:off x="20022540" y="5699916"/>
              <a:ext cx="358153" cy="24671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T0" fmla="*/ 31 256 1"/>
                <a:gd name="T1" fmla="*/ 0 256 1"/>
                <a:gd name="G72" fmla="+- 0 T0 T1"/>
                <a:gd name="G73" fmla="cos G71 G72"/>
                <a:gd name="G74" fmla="*/ 1 0 0"/>
                <a:gd name="T2" fmla="*/ 36 256 1"/>
                <a:gd name="T3" fmla="*/ 0 256 1"/>
                <a:gd name="G75" fmla="+- 0 T2 T3"/>
                <a:gd name="G76" fmla="cos G74 G75"/>
                <a:gd name="G77" fmla="*/ 1 0 0"/>
                <a:gd name="T4" fmla="*/ 41 256 1"/>
                <a:gd name="T5" fmla="*/ 0 256 1"/>
                <a:gd name="G78" fmla="+- 0 T4 T5"/>
                <a:gd name="G79" fmla="cos G77 G78"/>
                <a:gd name="G80" fmla="+- 41 0 0"/>
                <a:gd name="G81" fmla="+- 41 0 0"/>
                <a:gd name="G82" fmla="+- 41 0 0"/>
                <a:gd name="G83" fmla="+- 31 0 0"/>
                <a:gd name="G84" fmla="+- 16 0 0"/>
                <a:gd name="G85" fmla="+- 5 0 0"/>
                <a:gd name="G86" fmla="*/ 1 0 0"/>
                <a:gd name="T6" fmla="*/ 5 256 1"/>
                <a:gd name="T7" fmla="*/ 0 256 1"/>
                <a:gd name="G87" fmla="+- 0 T6 T7"/>
                <a:gd name="G88" fmla="cos G86 G87"/>
                <a:gd name="G89" fmla="*/ 1 0 0"/>
                <a:gd name="T8" fmla="*/ 5 256 1"/>
                <a:gd name="T9" fmla="*/ 0 256 1"/>
                <a:gd name="G90" fmla="+- 0 T8 T9"/>
                <a:gd name="G91" fmla="cos G89 G90"/>
                <a:gd name="G92" fmla="*/ 1 0 0"/>
                <a:gd name="T10" fmla="*/ 5 256 1"/>
                <a:gd name="T11" fmla="*/ 0 256 1"/>
                <a:gd name="G93" fmla="+- 0 T10 T11"/>
                <a:gd name="G94" fmla="cos G92 G93"/>
                <a:gd name="G95" fmla="*/ 1 0 0"/>
                <a:gd name="T12" fmla="*/ 11 256 1"/>
                <a:gd name="T13" fmla="*/ 0 256 1"/>
                <a:gd name="G96" fmla="+- 0 T12 T13"/>
                <a:gd name="G97" fmla="cos G95 G96"/>
                <a:gd name="G98" fmla="*/ 1 0 0"/>
                <a:gd name="G99" fmla="+- 1 0 0"/>
                <a:gd name="G100" fmla="+- 1 0 0"/>
                <a:gd name="G101" fmla="+- 1 0 0"/>
                <a:gd name="G102" fmla="+- 1 0 0"/>
                <a:gd name="G103" fmla="+- 1 0 0"/>
                <a:gd name="G104" fmla="+- 1 0 0"/>
                <a:gd name="G105" fmla="+- 1 0 0"/>
                <a:gd name="G106" fmla="+- 1 0 0"/>
                <a:gd name="G107" fmla="+- 1 0 0"/>
                <a:gd name="G108" fmla="+- 1 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G121" fmla="+- 1 0 0"/>
                <a:gd name="G122" fmla="+- 1 0 0"/>
                <a:gd name="G123" fmla="+- 1 0 0"/>
                <a:gd name="G124" fmla="+- 1 0 0"/>
                <a:gd name="G125" fmla="+- 1 0 0"/>
                <a:gd name="G126" fmla="+- 1 0 0"/>
                <a:gd name="G127" fmla="+- 1 0 0"/>
                <a:gd name="G128" fmla="+- 1 0 0"/>
                <a:gd name="T14" fmla="*/ 37 w 209"/>
                <a:gd name="T15" fmla="*/ 32 h 146"/>
                <a:gd name="T16" fmla="*/ 37 w 209"/>
                <a:gd name="T17" fmla="*/ 32 h 146"/>
                <a:gd name="T18" fmla="*/ 37 w 209"/>
                <a:gd name="T19" fmla="*/ 31 h 146"/>
                <a:gd name="T20" fmla="*/ 40 w 209"/>
                <a:gd name="T21" fmla="*/ 26 h 146"/>
                <a:gd name="T22" fmla="*/ 40 w 209"/>
                <a:gd name="T23" fmla="*/ 19 h 146"/>
                <a:gd name="T24" fmla="*/ 35 w 209"/>
                <a:gd name="T25" fmla="*/ 14 h 146"/>
                <a:gd name="T26" fmla="*/ 31 w 209"/>
                <a:gd name="T27" fmla="*/ 16 h 146"/>
                <a:gd name="T28" fmla="*/ 31 w 209"/>
                <a:gd name="T29" fmla="*/ 26 h 146"/>
                <a:gd name="T30" fmla="*/ 33 w 209"/>
                <a:gd name="T31" fmla="*/ 31 h 146"/>
                <a:gd name="T32" fmla="*/ 33 w 209"/>
                <a:gd name="T33" fmla="*/ 32 h 146"/>
                <a:gd name="T34" fmla="*/ 24 w 209"/>
                <a:gd name="T35" fmla="*/ 32 h 146"/>
                <a:gd name="T36" fmla="*/ 24 w 209"/>
                <a:gd name="T37" fmla="*/ 31 h 146"/>
                <a:gd name="T38" fmla="*/ 28 w 209"/>
                <a:gd name="T39" fmla="*/ 26 h 146"/>
                <a:gd name="T40" fmla="*/ 28 w 209"/>
                <a:gd name="T41" fmla="*/ 5 h 146"/>
                <a:gd name="T42" fmla="*/ 18 w 209"/>
                <a:gd name="T43" fmla="*/ 5 h 146"/>
                <a:gd name="T44" fmla="*/ 15 w 209"/>
                <a:gd name="T45" fmla="*/ 5 h 146"/>
                <a:gd name="T46" fmla="*/ 15 w 209"/>
                <a:gd name="T47" fmla="*/ 26 h 146"/>
                <a:gd name="T48" fmla="*/ 19 w 209"/>
                <a:gd name="T49" fmla="*/ 30 h 146"/>
                <a:gd name="T50" fmla="*/ 19 w 209"/>
                <a:gd name="T51" fmla="*/ 32 h 146"/>
                <a:gd name="T52" fmla="*/ 7 w 209"/>
                <a:gd name="T53" fmla="*/ 32 h 146"/>
                <a:gd name="T54" fmla="*/ 7 w 209"/>
                <a:gd name="T55" fmla="*/ 30 h 146"/>
                <a:gd name="T56" fmla="*/ 11 w 209"/>
                <a:gd name="T57" fmla="*/ 26 h 146"/>
                <a:gd name="T58" fmla="*/ 11 w 209"/>
                <a:gd name="T59" fmla="*/ 5 h 146"/>
                <a:gd name="T60" fmla="*/ 9 w 209"/>
                <a:gd name="T61" fmla="*/ 5 h 146"/>
                <a:gd name="T62" fmla="*/ 3 w 209"/>
                <a:gd name="T63" fmla="*/ 6 h 146"/>
                <a:gd name="T64" fmla="*/ 2 w 209"/>
                <a:gd name="T65" fmla="*/ 9 h 146"/>
                <a:gd name="T66" fmla="*/ 0 w 209"/>
                <a:gd name="T67" fmla="*/ 9 h 146"/>
                <a:gd name="T68" fmla="*/ 1 w 209"/>
                <a:gd name="T69" fmla="*/ 1 h 146"/>
                <a:gd name="T70" fmla="*/ 2 w 209"/>
                <a:gd name="T71" fmla="*/ 1 h 146"/>
                <a:gd name="T72" fmla="*/ 5 w 209"/>
                <a:gd name="T73" fmla="*/ 2 h 146"/>
                <a:gd name="T74" fmla="*/ 23 w 209"/>
                <a:gd name="T75" fmla="*/ 2 h 146"/>
                <a:gd name="T76" fmla="*/ 28 w 209"/>
                <a:gd name="T77" fmla="*/ 1 h 146"/>
                <a:gd name="T78" fmla="*/ 28 w 209"/>
                <a:gd name="T79" fmla="*/ 1 h 146"/>
                <a:gd name="T80" fmla="*/ 31 w 209"/>
                <a:gd name="T81" fmla="*/ 0 h 146"/>
                <a:gd name="T82" fmla="*/ 31 w 209"/>
                <a:gd name="T83" fmla="*/ 15 h 146"/>
                <a:gd name="T84" fmla="*/ 37 w 209"/>
                <a:gd name="T85" fmla="*/ 11 h 146"/>
                <a:gd name="T86" fmla="*/ 43 w 209"/>
                <a:gd name="T87" fmla="*/ 19 h 146"/>
                <a:gd name="T88" fmla="*/ 43 w 209"/>
                <a:gd name="T89" fmla="*/ 26 h 146"/>
                <a:gd name="T90" fmla="*/ 46 w 209"/>
                <a:gd name="T91" fmla="*/ 31 h 146"/>
                <a:gd name="T92" fmla="*/ 46 w 209"/>
                <a:gd name="T93" fmla="*/ 32 h 146"/>
                <a:gd name="T94" fmla="*/ 37 w 209"/>
                <a:gd name="T95" fmla="*/ 32 h 146"/>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9" h="146">
                  <a:moveTo>
                    <a:pt x="166" y="145"/>
                  </a:moveTo>
                  <a:lnTo>
                    <a:pt x="166" y="145"/>
                  </a:lnTo>
                  <a:cubicBezTo>
                    <a:pt x="166" y="140"/>
                    <a:pt x="166" y="140"/>
                    <a:pt x="166" y="140"/>
                  </a:cubicBezTo>
                  <a:cubicBezTo>
                    <a:pt x="176" y="135"/>
                    <a:pt x="181" y="135"/>
                    <a:pt x="181" y="119"/>
                  </a:cubicBezTo>
                  <a:cubicBezTo>
                    <a:pt x="181" y="88"/>
                    <a:pt x="181" y="88"/>
                    <a:pt x="181" y="88"/>
                  </a:cubicBezTo>
                  <a:cubicBezTo>
                    <a:pt x="181" y="72"/>
                    <a:pt x="171" y="62"/>
                    <a:pt x="161" y="62"/>
                  </a:cubicBezTo>
                  <a:cubicBezTo>
                    <a:pt x="150" y="62"/>
                    <a:pt x="145" y="67"/>
                    <a:pt x="140" y="72"/>
                  </a:cubicBezTo>
                  <a:cubicBezTo>
                    <a:pt x="140" y="119"/>
                    <a:pt x="140" y="119"/>
                    <a:pt x="140" y="119"/>
                  </a:cubicBezTo>
                  <a:cubicBezTo>
                    <a:pt x="140" y="135"/>
                    <a:pt x="140" y="135"/>
                    <a:pt x="150" y="140"/>
                  </a:cubicBezTo>
                  <a:cubicBezTo>
                    <a:pt x="150" y="145"/>
                    <a:pt x="150" y="145"/>
                    <a:pt x="150" y="145"/>
                  </a:cubicBezTo>
                  <a:cubicBezTo>
                    <a:pt x="109" y="145"/>
                    <a:pt x="109" y="145"/>
                    <a:pt x="109" y="145"/>
                  </a:cubicBezTo>
                  <a:cubicBezTo>
                    <a:pt x="109" y="140"/>
                    <a:pt x="109" y="140"/>
                    <a:pt x="109" y="140"/>
                  </a:cubicBezTo>
                  <a:cubicBezTo>
                    <a:pt x="119" y="135"/>
                    <a:pt x="125" y="135"/>
                    <a:pt x="125" y="119"/>
                  </a:cubicBezTo>
                  <a:cubicBezTo>
                    <a:pt x="125" y="21"/>
                    <a:pt x="125" y="21"/>
                    <a:pt x="125" y="21"/>
                  </a:cubicBezTo>
                  <a:cubicBezTo>
                    <a:pt x="114" y="21"/>
                    <a:pt x="103" y="21"/>
                    <a:pt x="83" y="21"/>
                  </a:cubicBezTo>
                  <a:cubicBezTo>
                    <a:pt x="67" y="21"/>
                    <a:pt x="67" y="21"/>
                    <a:pt x="67" y="21"/>
                  </a:cubicBezTo>
                  <a:cubicBezTo>
                    <a:pt x="67" y="119"/>
                    <a:pt x="67" y="119"/>
                    <a:pt x="67" y="119"/>
                  </a:cubicBezTo>
                  <a:cubicBezTo>
                    <a:pt x="67" y="135"/>
                    <a:pt x="73" y="135"/>
                    <a:pt x="88" y="135"/>
                  </a:cubicBezTo>
                  <a:cubicBezTo>
                    <a:pt x="88" y="145"/>
                    <a:pt x="88" y="145"/>
                    <a:pt x="88" y="145"/>
                  </a:cubicBezTo>
                  <a:cubicBezTo>
                    <a:pt x="31" y="145"/>
                    <a:pt x="31" y="145"/>
                    <a:pt x="31" y="145"/>
                  </a:cubicBezTo>
                  <a:cubicBezTo>
                    <a:pt x="31" y="135"/>
                    <a:pt x="31" y="135"/>
                    <a:pt x="31" y="135"/>
                  </a:cubicBezTo>
                  <a:cubicBezTo>
                    <a:pt x="52" y="135"/>
                    <a:pt x="52" y="135"/>
                    <a:pt x="52" y="119"/>
                  </a:cubicBezTo>
                  <a:cubicBezTo>
                    <a:pt x="52" y="21"/>
                    <a:pt x="52" y="21"/>
                    <a:pt x="52" y="21"/>
                  </a:cubicBezTo>
                  <a:cubicBezTo>
                    <a:pt x="42" y="21"/>
                    <a:pt x="42" y="21"/>
                    <a:pt x="42" y="21"/>
                  </a:cubicBezTo>
                  <a:cubicBezTo>
                    <a:pt x="21" y="21"/>
                    <a:pt x="15" y="21"/>
                    <a:pt x="15" y="26"/>
                  </a:cubicBezTo>
                  <a:cubicBezTo>
                    <a:pt x="10" y="31"/>
                    <a:pt x="10" y="36"/>
                    <a:pt x="10" y="41"/>
                  </a:cubicBezTo>
                  <a:cubicBezTo>
                    <a:pt x="0" y="41"/>
                    <a:pt x="0" y="41"/>
                    <a:pt x="0" y="41"/>
                  </a:cubicBezTo>
                  <a:cubicBezTo>
                    <a:pt x="5" y="31"/>
                    <a:pt x="5" y="16"/>
                    <a:pt x="5" y="5"/>
                  </a:cubicBezTo>
                  <a:cubicBezTo>
                    <a:pt x="10" y="5"/>
                    <a:pt x="10" y="5"/>
                    <a:pt x="10" y="5"/>
                  </a:cubicBezTo>
                  <a:cubicBezTo>
                    <a:pt x="10" y="11"/>
                    <a:pt x="15" y="11"/>
                    <a:pt x="21" y="11"/>
                  </a:cubicBezTo>
                  <a:cubicBezTo>
                    <a:pt x="103" y="11"/>
                    <a:pt x="103" y="11"/>
                    <a:pt x="103" y="11"/>
                  </a:cubicBezTo>
                  <a:cubicBezTo>
                    <a:pt x="119" y="11"/>
                    <a:pt x="125" y="11"/>
                    <a:pt x="125" y="5"/>
                  </a:cubicBezTo>
                  <a:cubicBezTo>
                    <a:pt x="125" y="5"/>
                    <a:pt x="135" y="0"/>
                    <a:pt x="140" y="0"/>
                  </a:cubicBezTo>
                  <a:cubicBezTo>
                    <a:pt x="140" y="67"/>
                    <a:pt x="140" y="67"/>
                    <a:pt x="140" y="67"/>
                  </a:cubicBezTo>
                  <a:cubicBezTo>
                    <a:pt x="145" y="57"/>
                    <a:pt x="156" y="52"/>
                    <a:pt x="166" y="52"/>
                  </a:cubicBezTo>
                  <a:cubicBezTo>
                    <a:pt x="181" y="52"/>
                    <a:pt x="197" y="62"/>
                    <a:pt x="197" y="88"/>
                  </a:cubicBezTo>
                  <a:cubicBezTo>
                    <a:pt x="197" y="119"/>
                    <a:pt x="197" y="119"/>
                    <a:pt x="197" y="119"/>
                  </a:cubicBezTo>
                  <a:cubicBezTo>
                    <a:pt x="197" y="135"/>
                    <a:pt x="197" y="135"/>
                    <a:pt x="208" y="140"/>
                  </a:cubicBezTo>
                  <a:cubicBezTo>
                    <a:pt x="208" y="145"/>
                    <a:pt x="208" y="145"/>
                    <a:pt x="208" y="145"/>
                  </a:cubicBezTo>
                  <a:lnTo>
                    <a:pt x="166" y="14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3" name="Freeform 597"/>
            <p:cNvSpPr>
              <a:spLocks noChangeArrowheads="1"/>
            </p:cNvSpPr>
            <p:nvPr/>
          </p:nvSpPr>
          <p:spPr bwMode="auto">
            <a:xfrm>
              <a:off x="20898026" y="5723791"/>
              <a:ext cx="143261"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4 0 0"/>
                <a:gd name="G48" fmla="+- 134 0 0"/>
                <a:gd name="G49" fmla="+- 134 0 0"/>
                <a:gd name="G50" fmla="+- 124 0 0"/>
                <a:gd name="G51" fmla="+- 124 0 0"/>
                <a:gd name="G52" fmla="+- 124 0 0"/>
                <a:gd name="G53" fmla="*/ 1 0 0"/>
                <a:gd name="G54" fmla="*/ 1 0 0"/>
                <a:gd name="G55" fmla="*/ 1 0 0"/>
                <a:gd name="G56" fmla="*/ 1 0 0"/>
                <a:gd name="G57" fmla="*/ 1 0 0"/>
                <a:gd name="G58" fmla="*/ 1 0 0"/>
                <a:gd name="G59" fmla="*/ 1 0 0"/>
                <a:gd name="G60" fmla="*/ 1 0 0"/>
                <a:gd name="G61" fmla="+- 5 0 0"/>
                <a:gd name="G62" fmla="+- 1 0 0"/>
                <a:gd name="G63" fmla="+- 1 0 0"/>
                <a:gd name="G64" fmla="+- 1 0 0"/>
                <a:gd name="G65" fmla="+- 1 0 0"/>
                <a:gd name="G66" fmla="+- 1 0 0"/>
                <a:gd name="G67" fmla="+- 1 0 0"/>
                <a:gd name="G68" fmla="+- 1 0 0"/>
                <a:gd name="G69" fmla="+- 1 0 0"/>
                <a:gd name="G70" fmla="+- 1 0 0"/>
                <a:gd name="G71" fmla="+- 1 0 0"/>
                <a:gd name="T0" fmla="*/ 18 w 89"/>
                <a:gd name="T1" fmla="*/ 7 h 135"/>
                <a:gd name="T2" fmla="*/ 18 w 89"/>
                <a:gd name="T3" fmla="*/ 7 h 135"/>
                <a:gd name="T4" fmla="*/ 17 w 89"/>
                <a:gd name="T5" fmla="*/ 3 h 135"/>
                <a:gd name="T6" fmla="*/ 12 w 89"/>
                <a:gd name="T7" fmla="*/ 2 h 135"/>
                <a:gd name="T8" fmla="*/ 9 w 89"/>
                <a:gd name="T9" fmla="*/ 2 h 135"/>
                <a:gd name="T10" fmla="*/ 7 w 89"/>
                <a:gd name="T11" fmla="*/ 3 h 135"/>
                <a:gd name="T12" fmla="*/ 7 w 89"/>
                <a:gd name="T13" fmla="*/ 14 h 135"/>
                <a:gd name="T14" fmla="*/ 11 w 89"/>
                <a:gd name="T15" fmla="*/ 14 h 135"/>
                <a:gd name="T16" fmla="*/ 17 w 89"/>
                <a:gd name="T17" fmla="*/ 10 h 135"/>
                <a:gd name="T18" fmla="*/ 18 w 89"/>
                <a:gd name="T19" fmla="*/ 10 h 135"/>
                <a:gd name="T20" fmla="*/ 18 w 89"/>
                <a:gd name="T21" fmla="*/ 19 h 135"/>
                <a:gd name="T22" fmla="*/ 17 w 89"/>
                <a:gd name="T23" fmla="*/ 19 h 135"/>
                <a:gd name="T24" fmla="*/ 11 w 89"/>
                <a:gd name="T25" fmla="*/ 16 h 135"/>
                <a:gd name="T26" fmla="*/ 7 w 89"/>
                <a:gd name="T27" fmla="*/ 16 h 135"/>
                <a:gd name="T28" fmla="*/ 7 w 89"/>
                <a:gd name="T29" fmla="*/ 24 h 135"/>
                <a:gd name="T30" fmla="*/ 11 w 89"/>
                <a:gd name="T31" fmla="*/ 28 h 135"/>
                <a:gd name="T32" fmla="*/ 11 w 89"/>
                <a:gd name="T33" fmla="*/ 30 h 135"/>
                <a:gd name="T34" fmla="*/ 0 w 89"/>
                <a:gd name="T35" fmla="*/ 30 h 135"/>
                <a:gd name="T36" fmla="*/ 0 w 89"/>
                <a:gd name="T37" fmla="*/ 28 h 135"/>
                <a:gd name="T38" fmla="*/ 3 w 89"/>
                <a:gd name="T39" fmla="*/ 24 h 135"/>
                <a:gd name="T40" fmla="*/ 3 w 89"/>
                <a:gd name="T41" fmla="*/ 6 h 135"/>
                <a:gd name="T42" fmla="*/ 0 w 89"/>
                <a:gd name="T43" fmla="*/ 1 h 135"/>
                <a:gd name="T44" fmla="*/ 0 w 89"/>
                <a:gd name="T45" fmla="*/ 0 h 135"/>
                <a:gd name="T46" fmla="*/ 19 w 89"/>
                <a:gd name="T47" fmla="*/ 0 h 135"/>
                <a:gd name="T48" fmla="*/ 19 w 89"/>
                <a:gd name="T49" fmla="*/ 7 h 135"/>
                <a:gd name="T50" fmla="*/ 18 w 89"/>
                <a:gd name="T51"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 h="135">
                  <a:moveTo>
                    <a:pt x="83" y="30"/>
                  </a:moveTo>
                  <a:lnTo>
                    <a:pt x="83" y="30"/>
                  </a:lnTo>
                  <a:cubicBezTo>
                    <a:pt x="83" y="25"/>
                    <a:pt x="83" y="20"/>
                    <a:pt x="78" y="15"/>
                  </a:cubicBezTo>
                  <a:cubicBezTo>
                    <a:pt x="72" y="10"/>
                    <a:pt x="72" y="10"/>
                    <a:pt x="57" y="10"/>
                  </a:cubicBezTo>
                  <a:cubicBezTo>
                    <a:pt x="42" y="10"/>
                    <a:pt x="42" y="10"/>
                    <a:pt x="42" y="10"/>
                  </a:cubicBezTo>
                  <a:cubicBezTo>
                    <a:pt x="36" y="10"/>
                    <a:pt x="31" y="10"/>
                    <a:pt x="31" y="15"/>
                  </a:cubicBezTo>
                  <a:cubicBezTo>
                    <a:pt x="31" y="61"/>
                    <a:pt x="31" y="61"/>
                    <a:pt x="31" y="61"/>
                  </a:cubicBezTo>
                  <a:cubicBezTo>
                    <a:pt x="52" y="61"/>
                    <a:pt x="52" y="61"/>
                    <a:pt x="52" y="61"/>
                  </a:cubicBezTo>
                  <a:cubicBezTo>
                    <a:pt x="72" y="61"/>
                    <a:pt x="72" y="61"/>
                    <a:pt x="78" y="46"/>
                  </a:cubicBezTo>
                  <a:cubicBezTo>
                    <a:pt x="83" y="46"/>
                    <a:pt x="83" y="46"/>
                    <a:pt x="83" y="46"/>
                  </a:cubicBezTo>
                  <a:cubicBezTo>
                    <a:pt x="83" y="87"/>
                    <a:pt x="83" y="87"/>
                    <a:pt x="83" y="87"/>
                  </a:cubicBezTo>
                  <a:cubicBezTo>
                    <a:pt x="78" y="87"/>
                    <a:pt x="78" y="87"/>
                    <a:pt x="78" y="87"/>
                  </a:cubicBezTo>
                  <a:cubicBezTo>
                    <a:pt x="72" y="71"/>
                    <a:pt x="72" y="71"/>
                    <a:pt x="52" y="71"/>
                  </a:cubicBezTo>
                  <a:cubicBezTo>
                    <a:pt x="31" y="71"/>
                    <a:pt x="31" y="71"/>
                    <a:pt x="31" y="71"/>
                  </a:cubicBezTo>
                  <a:cubicBezTo>
                    <a:pt x="31" y="108"/>
                    <a:pt x="31" y="108"/>
                    <a:pt x="31" y="108"/>
                  </a:cubicBezTo>
                  <a:cubicBezTo>
                    <a:pt x="31" y="124"/>
                    <a:pt x="36" y="124"/>
                    <a:pt x="52" y="124"/>
                  </a:cubicBezTo>
                  <a:cubicBezTo>
                    <a:pt x="52" y="134"/>
                    <a:pt x="52" y="134"/>
                    <a:pt x="52" y="134"/>
                  </a:cubicBezTo>
                  <a:cubicBezTo>
                    <a:pt x="0" y="134"/>
                    <a:pt x="0" y="134"/>
                    <a:pt x="0" y="134"/>
                  </a:cubicBezTo>
                  <a:cubicBezTo>
                    <a:pt x="0" y="124"/>
                    <a:pt x="0" y="124"/>
                    <a:pt x="0" y="124"/>
                  </a:cubicBezTo>
                  <a:cubicBezTo>
                    <a:pt x="16" y="124"/>
                    <a:pt x="16" y="124"/>
                    <a:pt x="16" y="108"/>
                  </a:cubicBezTo>
                  <a:cubicBezTo>
                    <a:pt x="16" y="25"/>
                    <a:pt x="16" y="25"/>
                    <a:pt x="16" y="25"/>
                  </a:cubicBezTo>
                  <a:cubicBezTo>
                    <a:pt x="16" y="10"/>
                    <a:pt x="16" y="10"/>
                    <a:pt x="0" y="5"/>
                  </a:cubicBezTo>
                  <a:cubicBezTo>
                    <a:pt x="0" y="0"/>
                    <a:pt x="0" y="0"/>
                    <a:pt x="0" y="0"/>
                  </a:cubicBezTo>
                  <a:cubicBezTo>
                    <a:pt x="88" y="0"/>
                    <a:pt x="88" y="0"/>
                    <a:pt x="88" y="0"/>
                  </a:cubicBezTo>
                  <a:cubicBezTo>
                    <a:pt x="88" y="10"/>
                    <a:pt x="88" y="20"/>
                    <a:pt x="88" y="30"/>
                  </a:cubicBezTo>
                  <a:lnTo>
                    <a:pt x="83" y="3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4" name="Freeform 598"/>
            <p:cNvSpPr>
              <a:spLocks noChangeArrowheads="1"/>
            </p:cNvSpPr>
            <p:nvPr/>
          </p:nvSpPr>
          <p:spPr bwMode="auto">
            <a:xfrm>
              <a:off x="21073125" y="5795420"/>
              <a:ext cx="103467" cy="15121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93 0 0"/>
                <a:gd name="G30" fmla="+- 93 0 0"/>
                <a:gd name="G31" fmla="+- 93 0 0"/>
                <a:gd name="G32" fmla="+- 88 0 0"/>
                <a:gd name="G33" fmla="+- 88 0 0"/>
                <a:gd name="G34" fmla="+- 88 0 0"/>
                <a:gd name="G35" fmla="*/ 1 0 0"/>
                <a:gd name="G36" fmla="*/ 1 0 0"/>
                <a:gd name="G37" fmla="*/ 1 0 0"/>
                <a:gd name="G38" fmla="*/ 1 0 0"/>
                <a:gd name="G39" fmla="*/ 1 0 0"/>
                <a:gd name="G40" fmla="*/ 1 0 0"/>
                <a:gd name="G41" fmla="*/ 1 0 0"/>
                <a:gd name="G42" fmla="*/ 1 0 0"/>
                <a:gd name="G43" fmla="+- 10 0 0"/>
                <a:gd name="G44" fmla="+- 10 0 0"/>
                <a:gd name="G45" fmla="*/ 1 0 0"/>
                <a:gd name="T0" fmla="*/ 5 256 1"/>
                <a:gd name="T1" fmla="*/ 0 256 1"/>
                <a:gd name="G46" fmla="+- 0 T0 T1"/>
                <a:gd name="G47" fmla="cos G45 G46"/>
                <a:gd name="G48" fmla="+- 1 0 0"/>
                <a:gd name="G49" fmla="+- 1 0 0"/>
                <a:gd name="G50" fmla="+- 1 0 0"/>
                <a:gd name="G51" fmla="+- 1 0 0"/>
                <a:gd name="G52" fmla="+- 1 0 0"/>
                <a:gd name="T2" fmla="*/ 6 w 68"/>
                <a:gd name="T3" fmla="*/ 4 h 94"/>
                <a:gd name="T4" fmla="*/ 6 w 68"/>
                <a:gd name="T5" fmla="*/ 4 h 94"/>
                <a:gd name="T6" fmla="*/ 12 w 68"/>
                <a:gd name="T7" fmla="*/ 0 h 94"/>
                <a:gd name="T8" fmla="*/ 14 w 68"/>
                <a:gd name="T9" fmla="*/ 2 h 94"/>
                <a:gd name="T10" fmla="*/ 13 w 68"/>
                <a:gd name="T11" fmla="*/ 4 h 94"/>
                <a:gd name="T12" fmla="*/ 12 w 68"/>
                <a:gd name="T13" fmla="*/ 4 h 94"/>
                <a:gd name="T14" fmla="*/ 9 w 68"/>
                <a:gd name="T15" fmla="*/ 3 h 94"/>
                <a:gd name="T16" fmla="*/ 6 w 68"/>
                <a:gd name="T17" fmla="*/ 6 h 94"/>
                <a:gd name="T18" fmla="*/ 6 w 68"/>
                <a:gd name="T19" fmla="*/ 14 h 94"/>
                <a:gd name="T20" fmla="*/ 9 w 68"/>
                <a:gd name="T21" fmla="*/ 19 h 94"/>
                <a:gd name="T22" fmla="*/ 9 w 68"/>
                <a:gd name="T23" fmla="*/ 20 h 94"/>
                <a:gd name="T24" fmla="*/ 0 w 68"/>
                <a:gd name="T25" fmla="*/ 20 h 94"/>
                <a:gd name="T26" fmla="*/ 0 w 68"/>
                <a:gd name="T27" fmla="*/ 19 h 94"/>
                <a:gd name="T28" fmla="*/ 3 w 68"/>
                <a:gd name="T29" fmla="*/ 14 h 94"/>
                <a:gd name="T30" fmla="*/ 3 w 68"/>
                <a:gd name="T31" fmla="*/ 5 h 94"/>
                <a:gd name="T32" fmla="*/ 1 w 68"/>
                <a:gd name="T33" fmla="*/ 2 h 94"/>
                <a:gd name="T34" fmla="*/ 1 w 68"/>
                <a:gd name="T35" fmla="*/ 2 h 94"/>
                <a:gd name="T36" fmla="*/ 6 w 68"/>
                <a:gd name="T37" fmla="*/ 0 h 94"/>
                <a:gd name="T38" fmla="*/ 6 w 68"/>
                <a:gd name="T39" fmla="*/ 4 h 94"/>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94">
                  <a:moveTo>
                    <a:pt x="31" y="20"/>
                  </a:moveTo>
                  <a:lnTo>
                    <a:pt x="31" y="20"/>
                  </a:lnTo>
                  <a:cubicBezTo>
                    <a:pt x="36" y="10"/>
                    <a:pt x="46" y="0"/>
                    <a:pt x="56" y="0"/>
                  </a:cubicBezTo>
                  <a:cubicBezTo>
                    <a:pt x="62" y="0"/>
                    <a:pt x="67" y="5"/>
                    <a:pt x="67" y="10"/>
                  </a:cubicBezTo>
                  <a:cubicBezTo>
                    <a:pt x="67" y="15"/>
                    <a:pt x="67" y="20"/>
                    <a:pt x="62" y="20"/>
                  </a:cubicBezTo>
                  <a:cubicBezTo>
                    <a:pt x="56" y="20"/>
                    <a:pt x="56" y="20"/>
                    <a:pt x="56" y="20"/>
                  </a:cubicBezTo>
                  <a:cubicBezTo>
                    <a:pt x="51" y="15"/>
                    <a:pt x="51" y="15"/>
                    <a:pt x="46" y="15"/>
                  </a:cubicBezTo>
                  <a:cubicBezTo>
                    <a:pt x="41" y="15"/>
                    <a:pt x="36" y="20"/>
                    <a:pt x="31" y="30"/>
                  </a:cubicBezTo>
                  <a:cubicBezTo>
                    <a:pt x="31" y="67"/>
                    <a:pt x="31" y="67"/>
                    <a:pt x="31" y="67"/>
                  </a:cubicBezTo>
                  <a:cubicBezTo>
                    <a:pt x="31" y="83"/>
                    <a:pt x="31" y="83"/>
                    <a:pt x="46" y="88"/>
                  </a:cubicBezTo>
                  <a:cubicBezTo>
                    <a:pt x="46" y="93"/>
                    <a:pt x="46" y="93"/>
                    <a:pt x="46" y="93"/>
                  </a:cubicBezTo>
                  <a:cubicBezTo>
                    <a:pt x="0" y="93"/>
                    <a:pt x="0" y="93"/>
                    <a:pt x="0" y="93"/>
                  </a:cubicBezTo>
                  <a:cubicBezTo>
                    <a:pt x="0" y="88"/>
                    <a:pt x="0" y="88"/>
                    <a:pt x="0" y="88"/>
                  </a:cubicBezTo>
                  <a:cubicBezTo>
                    <a:pt x="15" y="83"/>
                    <a:pt x="15" y="83"/>
                    <a:pt x="15" y="67"/>
                  </a:cubicBezTo>
                  <a:cubicBezTo>
                    <a:pt x="15" y="25"/>
                    <a:pt x="15" y="25"/>
                    <a:pt x="15" y="25"/>
                  </a:cubicBezTo>
                  <a:cubicBezTo>
                    <a:pt x="15" y="15"/>
                    <a:pt x="15" y="15"/>
                    <a:pt x="5" y="10"/>
                  </a:cubicBezTo>
                  <a:cubicBezTo>
                    <a:pt x="10" y="5"/>
                    <a:pt x="20" y="5"/>
                    <a:pt x="31" y="0"/>
                  </a:cubicBezTo>
                  <a:cubicBezTo>
                    <a:pt x="31" y="20"/>
                    <a:pt x="31" y="20"/>
                    <a:pt x="31" y="20"/>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5" name="Freeform 599"/>
            <p:cNvSpPr>
              <a:spLocks noChangeArrowheads="1"/>
            </p:cNvSpPr>
            <p:nvPr/>
          </p:nvSpPr>
          <p:spPr bwMode="auto">
            <a:xfrm>
              <a:off x="21709842" y="5723791"/>
              <a:ext cx="135303" cy="230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29 256 1"/>
                <a:gd name="T1" fmla="*/ 0 256 1"/>
                <a:gd name="G21" fmla="+- 0 T0 T1"/>
                <a:gd name="G22" fmla="cos G20 G21"/>
                <a:gd name="G23" fmla="*/ 1 0 0"/>
                <a:gd name="T2" fmla="*/ 129 256 1"/>
                <a:gd name="T3" fmla="*/ 0 256 1"/>
                <a:gd name="G24" fmla="+- 0 T2 T3"/>
                <a:gd name="G25" fmla="cos G23 G24"/>
                <a:gd name="G26" fmla="+- 129 0 0"/>
                <a:gd name="G27" fmla="+- 124 0 0"/>
                <a:gd name="G28" fmla="+- 108 0 0"/>
                <a:gd name="G29" fmla="+- 98 0 0"/>
                <a:gd name="G30" fmla="+- 93 0 0"/>
                <a:gd name="G31" fmla="+- 93 0 0"/>
                <a:gd name="G32" fmla="+- 93 0 0"/>
                <a:gd name="G33" fmla="*/ 1 0 0"/>
                <a:gd name="T4" fmla="*/ 108 256 1"/>
                <a:gd name="T5" fmla="*/ 0 256 1"/>
                <a:gd name="G34" fmla="+- 0 T4 T5"/>
                <a:gd name="G35" fmla="cos G33 G34"/>
                <a:gd name="G36" fmla="+- 1 0 0"/>
                <a:gd name="G37" fmla="+- 1 0 0"/>
                <a:gd name="G38" fmla="+- 1 0 0"/>
                <a:gd name="G39" fmla="+- 1 0 0"/>
                <a:gd name="G40" fmla="+- 1 0 0"/>
                <a:gd name="G41" fmla="+- 1 0 0"/>
                <a:gd name="G42" fmla="+- 1 0 0"/>
                <a:gd name="G43" fmla="+- 1 0 0"/>
                <a:gd name="G44" fmla="+- 1 0 0"/>
                <a:gd name="G45" fmla="+- 56 0 0"/>
                <a:gd name="G46" fmla="+- 35 0 0"/>
                <a:gd name="G47" fmla="+- 15 0 0"/>
                <a:gd name="G48" fmla="+- 1 0 0"/>
                <a:gd name="G49" fmla="+- 1 0 0"/>
                <a:gd name="G50" fmla="+- 1 0 0"/>
                <a:gd name="G51" fmla="+- 1 0 0"/>
                <a:gd name="G52" fmla="+- 1 0 0"/>
                <a:gd name="G53" fmla="+- 1 0 0"/>
                <a:gd name="G54" fmla="+- 1 0 0"/>
                <a:gd name="G55" fmla="+- 1 0 0"/>
                <a:gd name="G56" fmla="+- 1 0 0"/>
                <a:gd name="T6" fmla="*/ 14 w 84"/>
                <a:gd name="T7" fmla="*/ 7 h 135"/>
                <a:gd name="T8" fmla="*/ 14 w 84"/>
                <a:gd name="T9" fmla="*/ 7 h 135"/>
                <a:gd name="T10" fmla="*/ 9 w 84"/>
                <a:gd name="T11" fmla="*/ 1 h 135"/>
                <a:gd name="T12" fmla="*/ 5 w 84"/>
                <a:gd name="T13" fmla="*/ 6 h 135"/>
                <a:gd name="T14" fmla="*/ 10 w 84"/>
                <a:gd name="T15" fmla="*/ 12 h 135"/>
                <a:gd name="T16" fmla="*/ 18 w 84"/>
                <a:gd name="T17" fmla="*/ 22 h 135"/>
                <a:gd name="T18" fmla="*/ 8 w 84"/>
                <a:gd name="T19" fmla="*/ 30 h 135"/>
                <a:gd name="T20" fmla="*/ 3 w 84"/>
                <a:gd name="T21" fmla="*/ 30 h 135"/>
                <a:gd name="T22" fmla="*/ 1 w 84"/>
                <a:gd name="T23" fmla="*/ 29 h 135"/>
                <a:gd name="T24" fmla="*/ 0 w 84"/>
                <a:gd name="T25" fmla="*/ 22 h 135"/>
                <a:gd name="T26" fmla="*/ 1 w 84"/>
                <a:gd name="T27" fmla="*/ 21 h 135"/>
                <a:gd name="T28" fmla="*/ 9 w 84"/>
                <a:gd name="T29" fmla="*/ 29 h 135"/>
                <a:gd name="T30" fmla="*/ 13 w 84"/>
                <a:gd name="T31" fmla="*/ 23 h 135"/>
                <a:gd name="T32" fmla="*/ 8 w 84"/>
                <a:gd name="T33" fmla="*/ 16 h 135"/>
                <a:gd name="T34" fmla="*/ 1 w 84"/>
                <a:gd name="T35" fmla="*/ 8 h 135"/>
                <a:gd name="T36" fmla="*/ 10 w 84"/>
                <a:gd name="T37" fmla="*/ 0 h 135"/>
                <a:gd name="T38" fmla="*/ 15 w 84"/>
                <a:gd name="T39" fmla="*/ 1 h 135"/>
                <a:gd name="T40" fmla="*/ 15 w 84"/>
                <a:gd name="T41" fmla="*/ 7 h 135"/>
                <a:gd name="T42" fmla="*/ 14 w 84"/>
                <a:gd name="T43" fmla="*/ 7 h 135"/>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135">
                  <a:moveTo>
                    <a:pt x="67" y="30"/>
                  </a:moveTo>
                  <a:lnTo>
                    <a:pt x="67" y="30"/>
                  </a:lnTo>
                  <a:cubicBezTo>
                    <a:pt x="67" y="20"/>
                    <a:pt x="62" y="5"/>
                    <a:pt x="42" y="5"/>
                  </a:cubicBezTo>
                  <a:cubicBezTo>
                    <a:pt x="26" y="5"/>
                    <a:pt x="21" y="15"/>
                    <a:pt x="21" y="25"/>
                  </a:cubicBezTo>
                  <a:cubicBezTo>
                    <a:pt x="21" y="41"/>
                    <a:pt x="31" y="46"/>
                    <a:pt x="47" y="56"/>
                  </a:cubicBezTo>
                  <a:cubicBezTo>
                    <a:pt x="62" y="66"/>
                    <a:pt x="83" y="71"/>
                    <a:pt x="83" y="98"/>
                  </a:cubicBezTo>
                  <a:cubicBezTo>
                    <a:pt x="83" y="118"/>
                    <a:pt x="62" y="134"/>
                    <a:pt x="36" y="134"/>
                  </a:cubicBezTo>
                  <a:cubicBezTo>
                    <a:pt x="26" y="134"/>
                    <a:pt x="21" y="134"/>
                    <a:pt x="15" y="134"/>
                  </a:cubicBezTo>
                  <a:cubicBezTo>
                    <a:pt x="10" y="129"/>
                    <a:pt x="10" y="129"/>
                    <a:pt x="5" y="129"/>
                  </a:cubicBezTo>
                  <a:cubicBezTo>
                    <a:pt x="5" y="124"/>
                    <a:pt x="0" y="108"/>
                    <a:pt x="0" y="98"/>
                  </a:cubicBezTo>
                  <a:cubicBezTo>
                    <a:pt x="5" y="93"/>
                    <a:pt x="5" y="93"/>
                    <a:pt x="5" y="93"/>
                  </a:cubicBezTo>
                  <a:cubicBezTo>
                    <a:pt x="10" y="108"/>
                    <a:pt x="21" y="129"/>
                    <a:pt x="42" y="129"/>
                  </a:cubicBezTo>
                  <a:cubicBezTo>
                    <a:pt x="57" y="129"/>
                    <a:pt x="62" y="118"/>
                    <a:pt x="62" y="103"/>
                  </a:cubicBezTo>
                  <a:cubicBezTo>
                    <a:pt x="62" y="87"/>
                    <a:pt x="52" y="82"/>
                    <a:pt x="36" y="71"/>
                  </a:cubicBezTo>
                  <a:cubicBezTo>
                    <a:pt x="26" y="66"/>
                    <a:pt x="5" y="56"/>
                    <a:pt x="5" y="35"/>
                  </a:cubicBezTo>
                  <a:cubicBezTo>
                    <a:pt x="5" y="15"/>
                    <a:pt x="21" y="0"/>
                    <a:pt x="47" y="0"/>
                  </a:cubicBezTo>
                  <a:cubicBezTo>
                    <a:pt x="57" y="0"/>
                    <a:pt x="62" y="0"/>
                    <a:pt x="72" y="5"/>
                  </a:cubicBezTo>
                  <a:cubicBezTo>
                    <a:pt x="72" y="10"/>
                    <a:pt x="72" y="15"/>
                    <a:pt x="72" y="30"/>
                  </a:cubicBezTo>
                  <a:lnTo>
                    <a:pt x="67" y="30"/>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6" name="Freeform 600"/>
            <p:cNvSpPr>
              <a:spLocks noChangeArrowheads="1"/>
            </p:cNvSpPr>
            <p:nvPr/>
          </p:nvSpPr>
          <p:spPr bwMode="auto">
            <a:xfrm>
              <a:off x="21876980" y="5795420"/>
              <a:ext cx="135303" cy="15121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T0" fmla="*/ 93 256 1"/>
                <a:gd name="T1" fmla="*/ 0 256 1"/>
                <a:gd name="G12" fmla="+- 0 T0 T1"/>
                <a:gd name="G13" fmla="cos G11 G12"/>
                <a:gd name="G14" fmla="+- 83 0 0"/>
                <a:gd name="G15" fmla="+- 67 0 0"/>
                <a:gd name="G16" fmla="+- 57 0 0"/>
                <a:gd name="G17" fmla="+- 52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T2" fmla="*/ 30 256 1"/>
                <a:gd name="T3" fmla="*/ 0 256 1"/>
                <a:gd name="G37" fmla="+- 0 T2 T3"/>
                <a:gd name="G38" fmla="cos G36 G37"/>
                <a:gd name="G39" fmla="*/ 1 0 0"/>
                <a:gd name="T4" fmla="*/ 30 256 1"/>
                <a:gd name="T5" fmla="*/ 0 256 1"/>
                <a:gd name="G40" fmla="+- 0 T4 T5"/>
                <a:gd name="G41" fmla="cos G39 G40"/>
                <a:gd name="G42" fmla="+- 25 0 0"/>
                <a:gd name="G43" fmla="+- 20 0 0"/>
                <a:gd name="G44" fmla="+- 20 0 0"/>
                <a:gd name="G45" fmla="+- 15 0 0"/>
                <a:gd name="G46" fmla="*/ 1 0 0"/>
                <a:gd name="T6" fmla="*/ 15 256 1"/>
                <a:gd name="T7" fmla="*/ 0 256 1"/>
                <a:gd name="G47" fmla="+- 0 T6 T7"/>
                <a:gd name="G48" fmla="cos G46 G47"/>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T8" fmla="*/ 13 w 84"/>
                <a:gd name="T9" fmla="*/ 20 h 94"/>
                <a:gd name="T10" fmla="*/ 13 w 84"/>
                <a:gd name="T11" fmla="*/ 20 h 94"/>
                <a:gd name="T12" fmla="*/ 12 w 84"/>
                <a:gd name="T13" fmla="*/ 19 h 94"/>
                <a:gd name="T14" fmla="*/ 11 w 84"/>
                <a:gd name="T15" fmla="*/ 16 h 94"/>
                <a:gd name="T16" fmla="*/ 6 w 84"/>
                <a:gd name="T17" fmla="*/ 20 h 94"/>
                <a:gd name="T18" fmla="*/ 0 w 84"/>
                <a:gd name="T19" fmla="*/ 14 h 94"/>
                <a:gd name="T20" fmla="*/ 4 w 84"/>
                <a:gd name="T21" fmla="*/ 10 h 94"/>
                <a:gd name="T22" fmla="*/ 11 w 84"/>
                <a:gd name="T23" fmla="*/ 8 h 94"/>
                <a:gd name="T24" fmla="*/ 11 w 84"/>
                <a:gd name="T25" fmla="*/ 6 h 94"/>
                <a:gd name="T26" fmla="*/ 7 w 84"/>
                <a:gd name="T27" fmla="*/ 2 h 94"/>
                <a:gd name="T28" fmla="*/ 6 w 84"/>
                <a:gd name="T29" fmla="*/ 3 h 94"/>
                <a:gd name="T30" fmla="*/ 3 w 84"/>
                <a:gd name="T31" fmla="*/ 5 h 94"/>
                <a:gd name="T32" fmla="*/ 2 w 84"/>
                <a:gd name="T33" fmla="*/ 6 h 94"/>
                <a:gd name="T34" fmla="*/ 1 w 84"/>
                <a:gd name="T35" fmla="*/ 4 h 94"/>
                <a:gd name="T36" fmla="*/ 2 w 84"/>
                <a:gd name="T37" fmla="*/ 3 h 94"/>
                <a:gd name="T38" fmla="*/ 9 w 84"/>
                <a:gd name="T39" fmla="*/ 0 h 94"/>
                <a:gd name="T40" fmla="*/ 12 w 84"/>
                <a:gd name="T41" fmla="*/ 1 h 94"/>
                <a:gd name="T42" fmla="*/ 15 w 84"/>
                <a:gd name="T43" fmla="*/ 6 h 94"/>
                <a:gd name="T44" fmla="*/ 15 w 84"/>
                <a:gd name="T45" fmla="*/ 14 h 94"/>
                <a:gd name="T46" fmla="*/ 16 w 84"/>
                <a:gd name="T47" fmla="*/ 16 h 94"/>
                <a:gd name="T48" fmla="*/ 17 w 84"/>
                <a:gd name="T49" fmla="*/ 16 h 94"/>
                <a:gd name="T50" fmla="*/ 18 w 84"/>
                <a:gd name="T51" fmla="*/ 18 h 94"/>
                <a:gd name="T52" fmla="*/ 13 w 84"/>
                <a:gd name="T53" fmla="*/ 20 h 94"/>
                <a:gd name="T54" fmla="*/ 11 w 84"/>
                <a:gd name="T55" fmla="*/ 9 h 94"/>
                <a:gd name="T56" fmla="*/ 11 w 84"/>
                <a:gd name="T57" fmla="*/ 9 h 94"/>
                <a:gd name="T58" fmla="*/ 7 w 84"/>
                <a:gd name="T59" fmla="*/ 11 h 94"/>
                <a:gd name="T60" fmla="*/ 4 w 84"/>
                <a:gd name="T61" fmla="*/ 14 h 94"/>
                <a:gd name="T62" fmla="*/ 8 w 84"/>
                <a:gd name="T63" fmla="*/ 18 h 94"/>
                <a:gd name="T64" fmla="*/ 11 w 84"/>
                <a:gd name="T65" fmla="*/ 15 h 94"/>
                <a:gd name="T66" fmla="*/ 11 w 84"/>
                <a:gd name="T67" fmla="*/ 9 h 94"/>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94">
                  <a:moveTo>
                    <a:pt x="62" y="93"/>
                  </a:moveTo>
                  <a:lnTo>
                    <a:pt x="62" y="93"/>
                  </a:lnTo>
                  <a:cubicBezTo>
                    <a:pt x="62" y="93"/>
                    <a:pt x="57" y="93"/>
                    <a:pt x="57" y="88"/>
                  </a:cubicBezTo>
                  <a:cubicBezTo>
                    <a:pt x="52" y="88"/>
                    <a:pt x="52" y="83"/>
                    <a:pt x="52" y="77"/>
                  </a:cubicBezTo>
                  <a:cubicBezTo>
                    <a:pt x="42" y="88"/>
                    <a:pt x="32" y="93"/>
                    <a:pt x="26" y="93"/>
                  </a:cubicBezTo>
                  <a:cubicBezTo>
                    <a:pt x="10" y="93"/>
                    <a:pt x="0" y="83"/>
                    <a:pt x="0" y="67"/>
                  </a:cubicBezTo>
                  <a:cubicBezTo>
                    <a:pt x="0" y="57"/>
                    <a:pt x="5" y="52"/>
                    <a:pt x="20" y="46"/>
                  </a:cubicBezTo>
                  <a:cubicBezTo>
                    <a:pt x="32" y="46"/>
                    <a:pt x="47" y="41"/>
                    <a:pt x="52" y="36"/>
                  </a:cubicBezTo>
                  <a:cubicBezTo>
                    <a:pt x="52" y="30"/>
                    <a:pt x="52" y="30"/>
                    <a:pt x="52" y="30"/>
                  </a:cubicBezTo>
                  <a:cubicBezTo>
                    <a:pt x="52" y="15"/>
                    <a:pt x="42" y="10"/>
                    <a:pt x="32" y="10"/>
                  </a:cubicBezTo>
                  <a:cubicBezTo>
                    <a:pt x="32" y="10"/>
                    <a:pt x="26" y="10"/>
                    <a:pt x="26" y="15"/>
                  </a:cubicBezTo>
                  <a:cubicBezTo>
                    <a:pt x="20" y="15"/>
                    <a:pt x="20" y="20"/>
                    <a:pt x="15" y="25"/>
                  </a:cubicBezTo>
                  <a:cubicBezTo>
                    <a:pt x="15" y="30"/>
                    <a:pt x="15" y="30"/>
                    <a:pt x="10" y="30"/>
                  </a:cubicBezTo>
                  <a:cubicBezTo>
                    <a:pt x="10" y="30"/>
                    <a:pt x="5" y="25"/>
                    <a:pt x="5" y="20"/>
                  </a:cubicBezTo>
                  <a:cubicBezTo>
                    <a:pt x="5" y="20"/>
                    <a:pt x="5" y="15"/>
                    <a:pt x="10" y="15"/>
                  </a:cubicBezTo>
                  <a:cubicBezTo>
                    <a:pt x="15" y="10"/>
                    <a:pt x="32" y="0"/>
                    <a:pt x="42" y="0"/>
                  </a:cubicBezTo>
                  <a:cubicBezTo>
                    <a:pt x="47" y="0"/>
                    <a:pt x="52" y="0"/>
                    <a:pt x="57" y="5"/>
                  </a:cubicBezTo>
                  <a:cubicBezTo>
                    <a:pt x="62" y="10"/>
                    <a:pt x="68" y="20"/>
                    <a:pt x="68" y="30"/>
                  </a:cubicBezTo>
                  <a:cubicBezTo>
                    <a:pt x="68" y="67"/>
                    <a:pt x="68" y="67"/>
                    <a:pt x="68" y="67"/>
                  </a:cubicBezTo>
                  <a:cubicBezTo>
                    <a:pt x="68" y="77"/>
                    <a:pt x="68" y="77"/>
                    <a:pt x="73" y="77"/>
                  </a:cubicBezTo>
                  <a:lnTo>
                    <a:pt x="78" y="77"/>
                  </a:lnTo>
                  <a:cubicBezTo>
                    <a:pt x="83" y="83"/>
                    <a:pt x="83" y="83"/>
                    <a:pt x="83" y="83"/>
                  </a:cubicBezTo>
                  <a:lnTo>
                    <a:pt x="62" y="93"/>
                  </a:lnTo>
                  <a:close/>
                  <a:moveTo>
                    <a:pt x="52" y="41"/>
                  </a:moveTo>
                  <a:lnTo>
                    <a:pt x="52" y="41"/>
                  </a:lnTo>
                  <a:cubicBezTo>
                    <a:pt x="47" y="46"/>
                    <a:pt x="37" y="46"/>
                    <a:pt x="32" y="52"/>
                  </a:cubicBezTo>
                  <a:cubicBezTo>
                    <a:pt x="26" y="57"/>
                    <a:pt x="20" y="57"/>
                    <a:pt x="20" y="67"/>
                  </a:cubicBezTo>
                  <a:cubicBezTo>
                    <a:pt x="20" y="77"/>
                    <a:pt x="26" y="83"/>
                    <a:pt x="37" y="83"/>
                  </a:cubicBezTo>
                  <a:cubicBezTo>
                    <a:pt x="42" y="83"/>
                    <a:pt x="47" y="77"/>
                    <a:pt x="52" y="72"/>
                  </a:cubicBezTo>
                  <a:lnTo>
                    <a:pt x="52" y="41"/>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7" name="Freeform 601"/>
            <p:cNvSpPr>
              <a:spLocks noChangeArrowheads="1"/>
            </p:cNvSpPr>
            <p:nvPr/>
          </p:nvSpPr>
          <p:spPr bwMode="auto">
            <a:xfrm>
              <a:off x="18510335" y="6440065"/>
              <a:ext cx="111425" cy="254675"/>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9"/>
                <a:gd name="T1" fmla="*/ 33 h 152"/>
                <a:gd name="T2" fmla="*/ 0 w 69"/>
                <a:gd name="T3" fmla="*/ 33 h 152"/>
                <a:gd name="T4" fmla="*/ 0 w 69"/>
                <a:gd name="T5" fmla="*/ 31 h 152"/>
                <a:gd name="T6" fmla="*/ 5 w 69"/>
                <a:gd name="T7" fmla="*/ 27 h 152"/>
                <a:gd name="T8" fmla="*/ 5 w 69"/>
                <a:gd name="T9" fmla="*/ 7 h 152"/>
                <a:gd name="T10" fmla="*/ 2 w 69"/>
                <a:gd name="T11" fmla="*/ 3 h 152"/>
                <a:gd name="T12" fmla="*/ 0 w 69"/>
                <a:gd name="T13" fmla="*/ 3 h 152"/>
                <a:gd name="T14" fmla="*/ 0 w 69"/>
                <a:gd name="T15" fmla="*/ 2 h 152"/>
                <a:gd name="T16" fmla="*/ 9 w 69"/>
                <a:gd name="T17" fmla="*/ 0 h 152"/>
                <a:gd name="T18" fmla="*/ 9 w 69"/>
                <a:gd name="T19" fmla="*/ 27 h 152"/>
                <a:gd name="T20" fmla="*/ 15 w 69"/>
                <a:gd name="T21" fmla="*/ 31 h 152"/>
                <a:gd name="T22" fmla="*/ 15 w 69"/>
                <a:gd name="T23" fmla="*/ 33 h 152"/>
                <a:gd name="T24" fmla="*/ 0 w 69"/>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2">
                  <a:moveTo>
                    <a:pt x="0" y="151"/>
                  </a:moveTo>
                  <a:lnTo>
                    <a:pt x="0" y="151"/>
                  </a:lnTo>
                  <a:cubicBezTo>
                    <a:pt x="0" y="145"/>
                    <a:pt x="0" y="145"/>
                    <a:pt x="0" y="145"/>
                  </a:cubicBezTo>
                  <a:cubicBezTo>
                    <a:pt x="21" y="145"/>
                    <a:pt x="21" y="140"/>
                    <a:pt x="21" y="124"/>
                  </a:cubicBezTo>
                  <a:cubicBezTo>
                    <a:pt x="21" y="31"/>
                    <a:pt x="21" y="31"/>
                    <a:pt x="21" y="31"/>
                  </a:cubicBezTo>
                  <a:cubicBezTo>
                    <a:pt x="21" y="16"/>
                    <a:pt x="21" y="16"/>
                    <a:pt x="11" y="16"/>
                  </a:cubicBezTo>
                  <a:cubicBezTo>
                    <a:pt x="0" y="16"/>
                    <a:pt x="0" y="16"/>
                    <a:pt x="0" y="16"/>
                  </a:cubicBezTo>
                  <a:cubicBezTo>
                    <a:pt x="0" y="11"/>
                    <a:pt x="0" y="11"/>
                    <a:pt x="0" y="11"/>
                  </a:cubicBezTo>
                  <a:cubicBezTo>
                    <a:pt x="16" y="5"/>
                    <a:pt x="32" y="5"/>
                    <a:pt x="42" y="0"/>
                  </a:cubicBezTo>
                  <a:cubicBezTo>
                    <a:pt x="42" y="124"/>
                    <a:pt x="42" y="124"/>
                    <a:pt x="42" y="124"/>
                  </a:cubicBezTo>
                  <a:cubicBezTo>
                    <a:pt x="42" y="140"/>
                    <a:pt x="42" y="145"/>
                    <a:pt x="68" y="145"/>
                  </a:cubicBezTo>
                  <a:cubicBezTo>
                    <a:pt x="68" y="151"/>
                    <a:pt x="68" y="151"/>
                    <a:pt x="68"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398" name="Freeform 602"/>
            <p:cNvSpPr>
              <a:spLocks noChangeArrowheads="1"/>
            </p:cNvSpPr>
            <p:nvPr/>
          </p:nvSpPr>
          <p:spPr bwMode="auto">
            <a:xfrm>
              <a:off x="19298273" y="6440065"/>
              <a:ext cx="159180" cy="254675"/>
            </a:xfrm>
            <a:custGeom>
              <a:avLst/>
              <a:gdLst>
                <a:gd name="G0" fmla="+- 1 0 0"/>
                <a:gd name="G1" fmla="+- 1 0 0"/>
                <a:gd name="G2" fmla="+- 1 0 0"/>
                <a:gd name="G3" fmla="+- 1 0 0"/>
                <a:gd name="G4" fmla="+- 1 0 0"/>
                <a:gd name="G5" fmla="+- 151 0 0"/>
                <a:gd name="G6" fmla="+- 151 0 0"/>
                <a:gd name="G7" fmla="+- 151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2"/>
                <a:gd name="T4" fmla="*/ 21 w 99"/>
                <a:gd name="T5" fmla="*/ 26 h 152"/>
                <a:gd name="T6" fmla="*/ 20 w 99"/>
                <a:gd name="T7" fmla="*/ 33 h 152"/>
                <a:gd name="T8" fmla="*/ 0 w 99"/>
                <a:gd name="T9" fmla="*/ 33 h 152"/>
                <a:gd name="T10" fmla="*/ 0 w 99"/>
                <a:gd name="T11" fmla="*/ 31 h 152"/>
                <a:gd name="T12" fmla="*/ 9 w 99"/>
                <a:gd name="T13" fmla="*/ 23 h 152"/>
                <a:gd name="T14" fmla="*/ 15 w 99"/>
                <a:gd name="T15" fmla="*/ 10 h 152"/>
                <a:gd name="T16" fmla="*/ 9 w 99"/>
                <a:gd name="T17" fmla="*/ 3 h 152"/>
                <a:gd name="T18" fmla="*/ 2 w 99"/>
                <a:gd name="T19" fmla="*/ 8 h 152"/>
                <a:gd name="T20" fmla="*/ 1 w 99"/>
                <a:gd name="T21" fmla="*/ 7 h 152"/>
                <a:gd name="T22" fmla="*/ 3 w 99"/>
                <a:gd name="T23" fmla="*/ 2 h 152"/>
                <a:gd name="T24" fmla="*/ 11 w 99"/>
                <a:gd name="T25" fmla="*/ 0 h 152"/>
                <a:gd name="T26" fmla="*/ 20 w 99"/>
                <a:gd name="T27" fmla="*/ 8 h 152"/>
                <a:gd name="T28" fmla="*/ 12 w 99"/>
                <a:gd name="T29" fmla="*/ 21 h 152"/>
                <a:gd name="T30" fmla="*/ 6 w 99"/>
                <a:gd name="T31" fmla="*/ 29 h 152"/>
                <a:gd name="T32" fmla="*/ 15 w 99"/>
                <a:gd name="T33" fmla="*/ 29 h 152"/>
                <a:gd name="T34" fmla="*/ 20 w 99"/>
                <a:gd name="T35" fmla="*/ 26 h 152"/>
                <a:gd name="T36" fmla="*/ 21 w 99"/>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2">
                  <a:moveTo>
                    <a:pt x="98" y="119"/>
                  </a:moveTo>
                  <a:lnTo>
                    <a:pt x="98" y="119"/>
                  </a:lnTo>
                  <a:cubicBezTo>
                    <a:pt x="98" y="130"/>
                    <a:pt x="93" y="140"/>
                    <a:pt x="93" y="151"/>
                  </a:cubicBezTo>
                  <a:cubicBezTo>
                    <a:pt x="0" y="151"/>
                    <a:pt x="0" y="151"/>
                    <a:pt x="0" y="151"/>
                  </a:cubicBezTo>
                  <a:cubicBezTo>
                    <a:pt x="0" y="145"/>
                    <a:pt x="0" y="145"/>
                    <a:pt x="0" y="145"/>
                  </a:cubicBezTo>
                  <a:cubicBezTo>
                    <a:pt x="15" y="130"/>
                    <a:pt x="31" y="119"/>
                    <a:pt x="41" y="104"/>
                  </a:cubicBezTo>
                  <a:cubicBezTo>
                    <a:pt x="57" y="88"/>
                    <a:pt x="73" y="68"/>
                    <a:pt x="73" y="47"/>
                  </a:cubicBezTo>
                  <a:cubicBezTo>
                    <a:pt x="73" y="26"/>
                    <a:pt x="62" y="16"/>
                    <a:pt x="41" y="16"/>
                  </a:cubicBezTo>
                  <a:cubicBezTo>
                    <a:pt x="26" y="16"/>
                    <a:pt x="15" y="26"/>
                    <a:pt x="10" y="36"/>
                  </a:cubicBezTo>
                  <a:cubicBezTo>
                    <a:pt x="5" y="31"/>
                    <a:pt x="5" y="31"/>
                    <a:pt x="5" y="31"/>
                  </a:cubicBezTo>
                  <a:cubicBezTo>
                    <a:pt x="15" y="11"/>
                    <a:pt x="15" y="11"/>
                    <a:pt x="15" y="11"/>
                  </a:cubicBezTo>
                  <a:cubicBezTo>
                    <a:pt x="26" y="5"/>
                    <a:pt x="36" y="0"/>
                    <a:pt x="52" y="0"/>
                  </a:cubicBezTo>
                  <a:cubicBezTo>
                    <a:pt x="73" y="0"/>
                    <a:pt x="93" y="16"/>
                    <a:pt x="93" y="36"/>
                  </a:cubicBezTo>
                  <a:cubicBezTo>
                    <a:pt x="93" y="57"/>
                    <a:pt x="83" y="73"/>
                    <a:pt x="57" y="99"/>
                  </a:cubicBezTo>
                  <a:cubicBezTo>
                    <a:pt x="26" y="135"/>
                    <a:pt x="26" y="135"/>
                    <a:pt x="26" y="135"/>
                  </a:cubicBezTo>
                  <a:cubicBezTo>
                    <a:pt x="73" y="135"/>
                    <a:pt x="73" y="135"/>
                    <a:pt x="73" y="135"/>
                  </a:cubicBezTo>
                  <a:cubicBezTo>
                    <a:pt x="83" y="135"/>
                    <a:pt x="88" y="135"/>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399" name="Freeform 603"/>
            <p:cNvSpPr>
              <a:spLocks noChangeArrowheads="1"/>
            </p:cNvSpPr>
            <p:nvPr/>
          </p:nvSpPr>
          <p:spPr bwMode="auto">
            <a:xfrm>
              <a:off x="20126006" y="6440065"/>
              <a:ext cx="151220" cy="270592"/>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1 0 0"/>
                <a:gd name="G26" fmla="+- 145 0 0"/>
                <a:gd name="G27" fmla="+- 140 0 0"/>
                <a:gd name="G28" fmla="+- 140 0 0"/>
                <a:gd name="G29" fmla="+- 135 0 0"/>
                <a:gd name="G30" fmla="+- 130 0 0"/>
                <a:gd name="G31" fmla="*/ 1 0 0"/>
                <a:gd name="T0" fmla="*/ 130 256 1"/>
                <a:gd name="T1" fmla="*/ 0 256 1"/>
                <a:gd name="G32" fmla="+- 0 T0 T1"/>
                <a:gd name="G33" fmla="cos G31 G32"/>
                <a:gd name="G34" fmla="*/ 1 0 0"/>
                <a:gd name="T2" fmla="*/ 130 256 1"/>
                <a:gd name="T3" fmla="*/ 0 256 1"/>
                <a:gd name="G35" fmla="+- 0 T2 T3"/>
                <a:gd name="G36" fmla="cos G34 G35"/>
                <a:gd name="G37" fmla="*/ 1 0 0"/>
                <a:gd name="T4" fmla="*/ 130 256 1"/>
                <a:gd name="T5" fmla="*/ 0 256 1"/>
                <a:gd name="G38" fmla="+- 0 T4 T5"/>
                <a:gd name="G39" fmla="cos G37 G38"/>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6" fmla="*/ 31 256 1"/>
                <a:gd name="T7" fmla="*/ 0 256 1"/>
                <a:gd name="G64" fmla="+- 0 T6 T7"/>
                <a:gd name="G65" fmla="cos G63 G64"/>
                <a:gd name="G66" fmla="+- 26 0 0"/>
                <a:gd name="T8" fmla="*/ 1 w 94"/>
                <a:gd name="T9" fmla="*/ 6 h 157"/>
                <a:gd name="T10" fmla="*/ 1 w 94"/>
                <a:gd name="T11" fmla="*/ 6 h 157"/>
                <a:gd name="T12" fmla="*/ 3 w 94"/>
                <a:gd name="T13" fmla="*/ 2 h 157"/>
                <a:gd name="T14" fmla="*/ 10 w 94"/>
                <a:gd name="T15" fmla="*/ 0 h 157"/>
                <a:gd name="T16" fmla="*/ 18 w 94"/>
                <a:gd name="T17" fmla="*/ 7 h 157"/>
                <a:gd name="T18" fmla="*/ 16 w 94"/>
                <a:gd name="T19" fmla="*/ 10 h 157"/>
                <a:gd name="T20" fmla="*/ 12 w 94"/>
                <a:gd name="T21" fmla="*/ 14 h 157"/>
                <a:gd name="T22" fmla="*/ 12 w 94"/>
                <a:gd name="T23" fmla="*/ 14 h 157"/>
                <a:gd name="T24" fmla="*/ 20 w 94"/>
                <a:gd name="T25" fmla="*/ 22 h 157"/>
                <a:gd name="T26" fmla="*/ 7 w 94"/>
                <a:gd name="T27" fmla="*/ 35 h 157"/>
                <a:gd name="T28" fmla="*/ 1 w 94"/>
                <a:gd name="T29" fmla="*/ 32 h 157"/>
                <a:gd name="T30" fmla="*/ 0 w 94"/>
                <a:gd name="T31" fmla="*/ 30 h 157"/>
                <a:gd name="T32" fmla="*/ 1 w 94"/>
                <a:gd name="T33" fmla="*/ 29 h 157"/>
                <a:gd name="T34" fmla="*/ 2 w 94"/>
                <a:gd name="T35" fmla="*/ 29 h 157"/>
                <a:gd name="T36" fmla="*/ 9 w 94"/>
                <a:gd name="T37" fmla="*/ 31 h 157"/>
                <a:gd name="T38" fmla="*/ 16 w 94"/>
                <a:gd name="T39" fmla="*/ 23 h 157"/>
                <a:gd name="T40" fmla="*/ 9 w 94"/>
                <a:gd name="T41" fmla="*/ 16 h 157"/>
                <a:gd name="T42" fmla="*/ 6 w 94"/>
                <a:gd name="T43" fmla="*/ 17 h 157"/>
                <a:gd name="T44" fmla="*/ 4 w 94"/>
                <a:gd name="T45" fmla="*/ 15 h 157"/>
                <a:gd name="T46" fmla="*/ 13 w 94"/>
                <a:gd name="T47" fmla="*/ 8 h 157"/>
                <a:gd name="T48" fmla="*/ 9 w 94"/>
                <a:gd name="T49" fmla="*/ 2 h 157"/>
                <a:gd name="T50" fmla="*/ 2 w 94"/>
                <a:gd name="T51" fmla="*/ 7 h 157"/>
                <a:gd name="T52" fmla="*/ 1 w 94"/>
                <a:gd name="T53" fmla="*/ 6 h 157"/>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157">
                  <a:moveTo>
                    <a:pt x="5" y="26"/>
                  </a:moveTo>
                  <a:lnTo>
                    <a:pt x="5" y="26"/>
                  </a:lnTo>
                  <a:cubicBezTo>
                    <a:pt x="16" y="11"/>
                    <a:pt x="16" y="11"/>
                    <a:pt x="16" y="11"/>
                  </a:cubicBezTo>
                  <a:cubicBezTo>
                    <a:pt x="21" y="5"/>
                    <a:pt x="31" y="0"/>
                    <a:pt x="46" y="0"/>
                  </a:cubicBezTo>
                  <a:cubicBezTo>
                    <a:pt x="68" y="0"/>
                    <a:pt x="83" y="11"/>
                    <a:pt x="83" y="31"/>
                  </a:cubicBezTo>
                  <a:cubicBezTo>
                    <a:pt x="83" y="36"/>
                    <a:pt x="78" y="41"/>
                    <a:pt x="73" y="47"/>
                  </a:cubicBezTo>
                  <a:cubicBezTo>
                    <a:pt x="73" y="52"/>
                    <a:pt x="68" y="57"/>
                    <a:pt x="57" y="62"/>
                  </a:cubicBezTo>
                  <a:cubicBezTo>
                    <a:pt x="78" y="62"/>
                    <a:pt x="93" y="78"/>
                    <a:pt x="93" y="99"/>
                  </a:cubicBezTo>
                  <a:cubicBezTo>
                    <a:pt x="93" y="135"/>
                    <a:pt x="46" y="156"/>
                    <a:pt x="31" y="156"/>
                  </a:cubicBezTo>
                  <a:cubicBezTo>
                    <a:pt x="16" y="156"/>
                    <a:pt x="5" y="151"/>
                    <a:pt x="5" y="145"/>
                  </a:cubicBezTo>
                  <a:cubicBezTo>
                    <a:pt x="0" y="140"/>
                    <a:pt x="0" y="140"/>
                    <a:pt x="0" y="135"/>
                  </a:cubicBezTo>
                  <a:lnTo>
                    <a:pt x="5" y="130"/>
                  </a:lnTo>
                  <a:cubicBezTo>
                    <a:pt x="10" y="130"/>
                    <a:pt x="10" y="130"/>
                    <a:pt x="10" y="130"/>
                  </a:cubicBezTo>
                  <a:cubicBezTo>
                    <a:pt x="16" y="135"/>
                    <a:pt x="26" y="140"/>
                    <a:pt x="41" y="140"/>
                  </a:cubicBezTo>
                  <a:cubicBezTo>
                    <a:pt x="57" y="140"/>
                    <a:pt x="73" y="130"/>
                    <a:pt x="73" y="104"/>
                  </a:cubicBezTo>
                  <a:cubicBezTo>
                    <a:pt x="73" y="83"/>
                    <a:pt x="52" y="73"/>
                    <a:pt x="41" y="73"/>
                  </a:cubicBezTo>
                  <a:cubicBezTo>
                    <a:pt x="36" y="73"/>
                    <a:pt x="31" y="73"/>
                    <a:pt x="26" y="78"/>
                  </a:cubicBezTo>
                  <a:cubicBezTo>
                    <a:pt x="21" y="68"/>
                    <a:pt x="21" y="68"/>
                    <a:pt x="21" y="68"/>
                  </a:cubicBezTo>
                  <a:cubicBezTo>
                    <a:pt x="46" y="62"/>
                    <a:pt x="62" y="52"/>
                    <a:pt x="62" y="36"/>
                  </a:cubicBezTo>
                  <a:cubicBezTo>
                    <a:pt x="62" y="21"/>
                    <a:pt x="52" y="11"/>
                    <a:pt x="41" y="11"/>
                  </a:cubicBezTo>
                  <a:cubicBezTo>
                    <a:pt x="26" y="11"/>
                    <a:pt x="16" y="21"/>
                    <a:pt x="10" y="31"/>
                  </a:cubicBezTo>
                  <a:lnTo>
                    <a:pt x="5" y="26"/>
                  </a:lnTo>
                </a:path>
              </a:pathLst>
            </a:custGeom>
            <a:solidFill>
              <a:schemeClr val="tx2"/>
            </a:solidFill>
            <a:ln>
              <a:noFill/>
            </a:ln>
            <a:effectLst/>
            <a:extLst/>
          </p:spPr>
          <p:txBody>
            <a:bodyPr wrap="none" anchor="ctr"/>
            <a:lstStyle/>
            <a:p>
              <a:endParaRPr lang="en-US" dirty="0">
                <a:latin typeface="Calibri Light"/>
              </a:endParaRPr>
            </a:p>
          </p:txBody>
        </p:sp>
        <p:sp>
          <p:nvSpPr>
            <p:cNvPr id="400" name="Freeform 604"/>
            <p:cNvSpPr>
              <a:spLocks noChangeArrowheads="1"/>
            </p:cNvSpPr>
            <p:nvPr/>
          </p:nvSpPr>
          <p:spPr bwMode="auto">
            <a:xfrm>
              <a:off x="20945781" y="6440065"/>
              <a:ext cx="175097"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5"/>
                <a:gd name="T1" fmla="*/ 24 h 152"/>
                <a:gd name="T2" fmla="*/ 18 w 105"/>
                <a:gd name="T3" fmla="*/ 24 h 152"/>
                <a:gd name="T4" fmla="*/ 18 w 105"/>
                <a:gd name="T5" fmla="*/ 27 h 152"/>
                <a:gd name="T6" fmla="*/ 23 w 105"/>
                <a:gd name="T7" fmla="*/ 31 h 152"/>
                <a:gd name="T8" fmla="*/ 23 w 105"/>
                <a:gd name="T9" fmla="*/ 33 h 152"/>
                <a:gd name="T10" fmla="*/ 9 w 105"/>
                <a:gd name="T11" fmla="*/ 33 h 152"/>
                <a:gd name="T12" fmla="*/ 9 w 105"/>
                <a:gd name="T13" fmla="*/ 31 h 152"/>
                <a:gd name="T14" fmla="*/ 14 w 105"/>
                <a:gd name="T15" fmla="*/ 27 h 152"/>
                <a:gd name="T16" fmla="*/ 14 w 105"/>
                <a:gd name="T17" fmla="*/ 24 h 152"/>
                <a:gd name="T18" fmla="*/ 0 w 105"/>
                <a:gd name="T19" fmla="*/ 24 h 152"/>
                <a:gd name="T20" fmla="*/ 0 w 105"/>
                <a:gd name="T21" fmla="*/ 23 h 152"/>
                <a:gd name="T22" fmla="*/ 16 w 105"/>
                <a:gd name="T23" fmla="*/ 0 h 152"/>
                <a:gd name="T24" fmla="*/ 18 w 105"/>
                <a:gd name="T25" fmla="*/ 0 h 152"/>
                <a:gd name="T26" fmla="*/ 18 w 105"/>
                <a:gd name="T27" fmla="*/ 21 h 152"/>
                <a:gd name="T28" fmla="*/ 23 w 105"/>
                <a:gd name="T29" fmla="*/ 21 h 152"/>
                <a:gd name="T30" fmla="*/ 23 w 105"/>
                <a:gd name="T31" fmla="*/ 24 h 152"/>
                <a:gd name="T32" fmla="*/ 18 w 105"/>
                <a:gd name="T33" fmla="*/ 24 h 152"/>
                <a:gd name="T34" fmla="*/ 14 w 105"/>
                <a:gd name="T35" fmla="*/ 6 h 152"/>
                <a:gd name="T36" fmla="*/ 14 w 105"/>
                <a:gd name="T37" fmla="*/ 6 h 152"/>
                <a:gd name="T38" fmla="*/ 14 w 105"/>
                <a:gd name="T39" fmla="*/ 6 h 152"/>
                <a:gd name="T40" fmla="*/ 4 w 105"/>
                <a:gd name="T41" fmla="*/ 21 h 152"/>
                <a:gd name="T42" fmla="*/ 14 w 105"/>
                <a:gd name="T43" fmla="*/ 21 h 152"/>
                <a:gd name="T44" fmla="*/ 14 w 105"/>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2">
                  <a:moveTo>
                    <a:pt x="83" y="109"/>
                  </a:moveTo>
                  <a:lnTo>
                    <a:pt x="83" y="109"/>
                  </a:lnTo>
                  <a:cubicBezTo>
                    <a:pt x="83" y="124"/>
                    <a:pt x="83" y="124"/>
                    <a:pt x="83" y="124"/>
                  </a:cubicBezTo>
                  <a:cubicBezTo>
                    <a:pt x="83" y="140"/>
                    <a:pt x="83" y="145"/>
                    <a:pt x="104" y="145"/>
                  </a:cubicBezTo>
                  <a:cubicBezTo>
                    <a:pt x="104" y="151"/>
                    <a:pt x="104" y="151"/>
                    <a:pt x="104" y="151"/>
                  </a:cubicBezTo>
                  <a:cubicBezTo>
                    <a:pt x="41" y="151"/>
                    <a:pt x="41" y="151"/>
                    <a:pt x="41" y="151"/>
                  </a:cubicBezTo>
                  <a:cubicBezTo>
                    <a:pt x="41" y="145"/>
                    <a:pt x="41" y="145"/>
                    <a:pt x="41" y="145"/>
                  </a:cubicBezTo>
                  <a:cubicBezTo>
                    <a:pt x="62" y="145"/>
                    <a:pt x="62" y="140"/>
                    <a:pt x="62" y="124"/>
                  </a:cubicBezTo>
                  <a:cubicBezTo>
                    <a:pt x="62" y="109"/>
                    <a:pt x="62" y="109"/>
                    <a:pt x="62" y="109"/>
                  </a:cubicBezTo>
                  <a:cubicBezTo>
                    <a:pt x="0" y="109"/>
                    <a:pt x="0" y="109"/>
                    <a:pt x="0" y="109"/>
                  </a:cubicBezTo>
                  <a:cubicBezTo>
                    <a:pt x="0" y="104"/>
                    <a:pt x="0" y="104"/>
                    <a:pt x="0" y="104"/>
                  </a:cubicBezTo>
                  <a:cubicBezTo>
                    <a:pt x="21" y="68"/>
                    <a:pt x="46" y="31"/>
                    <a:pt x="73" y="0"/>
                  </a:cubicBezTo>
                  <a:cubicBezTo>
                    <a:pt x="83" y="0"/>
                    <a:pt x="83" y="0"/>
                    <a:pt x="83" y="0"/>
                  </a:cubicBezTo>
                  <a:cubicBezTo>
                    <a:pt x="83" y="99"/>
                    <a:pt x="83" y="99"/>
                    <a:pt x="83" y="99"/>
                  </a:cubicBezTo>
                  <a:cubicBezTo>
                    <a:pt x="104" y="99"/>
                    <a:pt x="104" y="99"/>
                    <a:pt x="104" y="99"/>
                  </a:cubicBezTo>
                  <a:cubicBezTo>
                    <a:pt x="104" y="109"/>
                    <a:pt x="104" y="109"/>
                    <a:pt x="104" y="109"/>
                  </a:cubicBezTo>
                  <a:lnTo>
                    <a:pt x="83" y="109"/>
                  </a:lnTo>
                  <a:close/>
                  <a:moveTo>
                    <a:pt x="62" y="26"/>
                  </a:moveTo>
                  <a:lnTo>
                    <a:pt x="62" y="26"/>
                  </a:lnTo>
                  <a:cubicBezTo>
                    <a:pt x="46" y="47"/>
                    <a:pt x="31" y="68"/>
                    <a:pt x="16" y="99"/>
                  </a:cubicBezTo>
                  <a:cubicBezTo>
                    <a:pt x="62" y="99"/>
                    <a:pt x="62" y="99"/>
                    <a:pt x="62" y="99"/>
                  </a:cubicBezTo>
                  <a:lnTo>
                    <a:pt x="62" y="26"/>
                  </a:lnTo>
                  <a:close/>
                </a:path>
              </a:pathLst>
            </a:custGeom>
            <a:solidFill>
              <a:schemeClr val="tx2"/>
            </a:solidFill>
            <a:ln>
              <a:noFill/>
            </a:ln>
            <a:effectLst/>
            <a:extLst/>
          </p:spPr>
          <p:txBody>
            <a:bodyPr wrap="none" anchor="ctr"/>
            <a:lstStyle/>
            <a:p>
              <a:endParaRPr lang="en-US" dirty="0">
                <a:latin typeface="Calibri Light"/>
              </a:endParaRPr>
            </a:p>
          </p:txBody>
        </p:sp>
        <p:sp>
          <p:nvSpPr>
            <p:cNvPr id="401" name="Freeform 605"/>
            <p:cNvSpPr>
              <a:spLocks noChangeArrowheads="1"/>
            </p:cNvSpPr>
            <p:nvPr/>
          </p:nvSpPr>
          <p:spPr bwMode="auto">
            <a:xfrm>
              <a:off x="21773514" y="6440065"/>
              <a:ext cx="159180"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40 0 0"/>
                <a:gd name="G19" fmla="+- 13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0" fmla="*/ 5 w 95"/>
                <a:gd name="T1" fmla="*/ 14 h 157"/>
                <a:gd name="T2" fmla="*/ 5 w 95"/>
                <a:gd name="T3" fmla="*/ 14 h 157"/>
                <a:gd name="T4" fmla="*/ 10 w 95"/>
                <a:gd name="T5" fmla="*/ 13 h 157"/>
                <a:gd name="T6" fmla="*/ 21 w 95"/>
                <a:gd name="T7" fmla="*/ 22 h 157"/>
                <a:gd name="T8" fmla="*/ 16 w 95"/>
                <a:gd name="T9" fmla="*/ 30 h 157"/>
                <a:gd name="T10" fmla="*/ 7 w 95"/>
                <a:gd name="T11" fmla="*/ 35 h 157"/>
                <a:gd name="T12" fmla="*/ 1 w 95"/>
                <a:gd name="T13" fmla="*/ 32 h 157"/>
                <a:gd name="T14" fmla="*/ 0 w 95"/>
                <a:gd name="T15" fmla="*/ 30 h 157"/>
                <a:gd name="T16" fmla="*/ 1 w 95"/>
                <a:gd name="T17" fmla="*/ 29 h 157"/>
                <a:gd name="T18" fmla="*/ 4 w 95"/>
                <a:gd name="T19" fmla="*/ 29 h 157"/>
                <a:gd name="T20" fmla="*/ 9 w 95"/>
                <a:gd name="T21" fmla="*/ 31 h 157"/>
                <a:gd name="T22" fmla="*/ 16 w 95"/>
                <a:gd name="T23" fmla="*/ 23 h 157"/>
                <a:gd name="T24" fmla="*/ 8 w 95"/>
                <a:gd name="T25" fmla="*/ 15 h 157"/>
                <a:gd name="T26" fmla="*/ 2 w 95"/>
                <a:gd name="T27" fmla="*/ 16 h 157"/>
                <a:gd name="T28" fmla="*/ 5 w 95"/>
                <a:gd name="T29" fmla="*/ 0 h 157"/>
                <a:gd name="T30" fmla="*/ 20 w 95"/>
                <a:gd name="T31" fmla="*/ 0 h 157"/>
                <a:gd name="T32" fmla="*/ 20 w 95"/>
                <a:gd name="T33" fmla="*/ 0 h 157"/>
                <a:gd name="T34" fmla="*/ 18 w 95"/>
                <a:gd name="T35" fmla="*/ 4 h 157"/>
                <a:gd name="T36" fmla="*/ 6 w 95"/>
                <a:gd name="T37" fmla="*/ 4 h 157"/>
                <a:gd name="T38" fmla="*/ 5 w 95"/>
                <a:gd name="T39" fmla="*/ 1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7">
                  <a:moveTo>
                    <a:pt x="21" y="62"/>
                  </a:moveTo>
                  <a:lnTo>
                    <a:pt x="21" y="62"/>
                  </a:lnTo>
                  <a:cubicBezTo>
                    <a:pt x="31" y="57"/>
                    <a:pt x="42" y="57"/>
                    <a:pt x="47" y="57"/>
                  </a:cubicBezTo>
                  <a:cubicBezTo>
                    <a:pt x="77" y="57"/>
                    <a:pt x="94" y="78"/>
                    <a:pt x="94" y="99"/>
                  </a:cubicBezTo>
                  <a:cubicBezTo>
                    <a:pt x="94" y="109"/>
                    <a:pt x="89" y="124"/>
                    <a:pt x="72" y="135"/>
                  </a:cubicBezTo>
                  <a:cubicBezTo>
                    <a:pt x="62" y="145"/>
                    <a:pt x="42" y="156"/>
                    <a:pt x="31" y="156"/>
                  </a:cubicBezTo>
                  <a:cubicBezTo>
                    <a:pt x="21" y="156"/>
                    <a:pt x="11" y="151"/>
                    <a:pt x="6" y="145"/>
                  </a:cubicBezTo>
                  <a:cubicBezTo>
                    <a:pt x="6" y="140"/>
                    <a:pt x="0" y="140"/>
                    <a:pt x="0" y="135"/>
                  </a:cubicBezTo>
                  <a:lnTo>
                    <a:pt x="6" y="130"/>
                  </a:lnTo>
                  <a:cubicBezTo>
                    <a:pt x="11" y="130"/>
                    <a:pt x="11" y="130"/>
                    <a:pt x="16" y="130"/>
                  </a:cubicBezTo>
                  <a:cubicBezTo>
                    <a:pt x="21" y="135"/>
                    <a:pt x="31" y="140"/>
                    <a:pt x="42" y="140"/>
                  </a:cubicBezTo>
                  <a:cubicBezTo>
                    <a:pt x="62" y="140"/>
                    <a:pt x="72" y="124"/>
                    <a:pt x="72" y="104"/>
                  </a:cubicBezTo>
                  <a:cubicBezTo>
                    <a:pt x="72" y="83"/>
                    <a:pt x="62" y="68"/>
                    <a:pt x="36" y="68"/>
                  </a:cubicBezTo>
                  <a:cubicBezTo>
                    <a:pt x="26" y="68"/>
                    <a:pt x="16" y="73"/>
                    <a:pt x="11" y="73"/>
                  </a:cubicBezTo>
                  <a:cubicBezTo>
                    <a:pt x="21" y="0"/>
                    <a:pt x="21" y="0"/>
                    <a:pt x="21" y="0"/>
                  </a:cubicBezTo>
                  <a:cubicBezTo>
                    <a:pt x="89" y="0"/>
                    <a:pt x="89" y="0"/>
                    <a:pt x="89" y="0"/>
                  </a:cubicBezTo>
                  <a:cubicBezTo>
                    <a:pt x="83" y="16"/>
                    <a:pt x="83" y="16"/>
                    <a:pt x="83" y="16"/>
                  </a:cubicBezTo>
                  <a:cubicBezTo>
                    <a:pt x="26" y="16"/>
                    <a:pt x="26" y="16"/>
                    <a:pt x="26" y="16"/>
                  </a:cubicBezTo>
                  <a:lnTo>
                    <a:pt x="21" y="6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02" name="Freeform 606"/>
            <p:cNvSpPr>
              <a:spLocks noChangeArrowheads="1"/>
            </p:cNvSpPr>
            <p:nvPr/>
          </p:nvSpPr>
          <p:spPr bwMode="auto">
            <a:xfrm>
              <a:off x="16823033" y="7156337"/>
              <a:ext cx="167139"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4 h 157"/>
                <a:gd name="T2" fmla="*/ 9 w 100"/>
                <a:gd name="T3" fmla="*/ 14 h 157"/>
                <a:gd name="T4" fmla="*/ 13 w 100"/>
                <a:gd name="T5" fmla="*/ 13 h 157"/>
                <a:gd name="T6" fmla="*/ 22 w 100"/>
                <a:gd name="T7" fmla="*/ 23 h 157"/>
                <a:gd name="T8" fmla="*/ 12 w 100"/>
                <a:gd name="T9" fmla="*/ 35 h 157"/>
                <a:gd name="T10" fmla="*/ 0 w 100"/>
                <a:gd name="T11" fmla="*/ 22 h 157"/>
                <a:gd name="T12" fmla="*/ 14 w 100"/>
                <a:gd name="T13" fmla="*/ 1 h 157"/>
                <a:gd name="T14" fmla="*/ 21 w 100"/>
                <a:gd name="T15" fmla="*/ 0 h 157"/>
                <a:gd name="T16" fmla="*/ 22 w 100"/>
                <a:gd name="T17" fmla="*/ 1 h 157"/>
                <a:gd name="T18" fmla="*/ 16 w 100"/>
                <a:gd name="T19" fmla="*/ 4 h 157"/>
                <a:gd name="T20" fmla="*/ 6 w 100"/>
                <a:gd name="T21" fmla="*/ 16 h 157"/>
                <a:gd name="T22" fmla="*/ 9 w 100"/>
                <a:gd name="T23" fmla="*/ 14 h 157"/>
                <a:gd name="T24" fmla="*/ 6 w 100"/>
                <a:gd name="T25" fmla="*/ 17 h 157"/>
                <a:gd name="T26" fmla="*/ 6 w 100"/>
                <a:gd name="T27" fmla="*/ 17 h 157"/>
                <a:gd name="T28" fmla="*/ 5 w 100"/>
                <a:gd name="T29" fmla="*/ 22 h 157"/>
                <a:gd name="T30" fmla="*/ 13 w 100"/>
                <a:gd name="T31" fmla="*/ 34 h 157"/>
                <a:gd name="T32" fmla="*/ 17 w 100"/>
                <a:gd name="T33" fmla="*/ 25 h 157"/>
                <a:gd name="T34" fmla="*/ 11 w 100"/>
                <a:gd name="T35" fmla="*/ 16 h 157"/>
                <a:gd name="T36" fmla="*/ 6 w 100"/>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7">
                  <a:moveTo>
                    <a:pt x="42" y="63"/>
                  </a:moveTo>
                  <a:lnTo>
                    <a:pt x="42" y="63"/>
                  </a:lnTo>
                  <a:cubicBezTo>
                    <a:pt x="48" y="63"/>
                    <a:pt x="53" y="57"/>
                    <a:pt x="58" y="57"/>
                  </a:cubicBezTo>
                  <a:cubicBezTo>
                    <a:pt x="83" y="57"/>
                    <a:pt x="99" y="78"/>
                    <a:pt x="99" y="104"/>
                  </a:cubicBezTo>
                  <a:cubicBezTo>
                    <a:pt x="99" y="135"/>
                    <a:pt x="78" y="156"/>
                    <a:pt x="53" y="156"/>
                  </a:cubicBezTo>
                  <a:cubicBezTo>
                    <a:pt x="21" y="156"/>
                    <a:pt x="0" y="135"/>
                    <a:pt x="0" y="99"/>
                  </a:cubicBezTo>
                  <a:cubicBezTo>
                    <a:pt x="0" y="42"/>
                    <a:pt x="37" y="16"/>
                    <a:pt x="63" y="5"/>
                  </a:cubicBezTo>
                  <a:cubicBezTo>
                    <a:pt x="73" y="5"/>
                    <a:pt x="83" y="0"/>
                    <a:pt x="94" y="0"/>
                  </a:cubicBezTo>
                  <a:cubicBezTo>
                    <a:pt x="99" y="5"/>
                    <a:pt x="99" y="5"/>
                    <a:pt x="99" y="5"/>
                  </a:cubicBezTo>
                  <a:cubicBezTo>
                    <a:pt x="89" y="10"/>
                    <a:pt x="78" y="10"/>
                    <a:pt x="73" y="16"/>
                  </a:cubicBezTo>
                  <a:cubicBezTo>
                    <a:pt x="58" y="21"/>
                    <a:pt x="32" y="36"/>
                    <a:pt x="26" y="73"/>
                  </a:cubicBezTo>
                  <a:lnTo>
                    <a:pt x="42" y="63"/>
                  </a:lnTo>
                  <a:close/>
                  <a:moveTo>
                    <a:pt x="26" y="78"/>
                  </a:moveTo>
                  <a:lnTo>
                    <a:pt x="26" y="78"/>
                  </a:lnTo>
                  <a:cubicBezTo>
                    <a:pt x="26" y="83"/>
                    <a:pt x="21" y="88"/>
                    <a:pt x="21" y="99"/>
                  </a:cubicBezTo>
                  <a:cubicBezTo>
                    <a:pt x="21" y="125"/>
                    <a:pt x="37" y="151"/>
                    <a:pt x="58" y="151"/>
                  </a:cubicBezTo>
                  <a:cubicBezTo>
                    <a:pt x="73" y="151"/>
                    <a:pt x="78" y="130"/>
                    <a:pt x="78" y="114"/>
                  </a:cubicBezTo>
                  <a:cubicBezTo>
                    <a:pt x="78" y="93"/>
                    <a:pt x="68" y="73"/>
                    <a:pt x="48" y="73"/>
                  </a:cubicBezTo>
                  <a:cubicBezTo>
                    <a:pt x="37" y="73"/>
                    <a:pt x="32" y="78"/>
                    <a:pt x="26" y="78"/>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03" name="Freeform 607"/>
            <p:cNvSpPr>
              <a:spLocks noChangeArrowheads="1"/>
            </p:cNvSpPr>
            <p:nvPr/>
          </p:nvSpPr>
          <p:spPr bwMode="auto">
            <a:xfrm>
              <a:off x="17658724" y="7164296"/>
              <a:ext cx="159180" cy="254675"/>
            </a:xfrm>
            <a:custGeom>
              <a:avLst/>
              <a:gdLst>
                <a:gd name="G0" fmla="+- 1 0 0"/>
                <a:gd name="G1" fmla="+- 1 0 0"/>
                <a:gd name="G2" fmla="+- 1 0 0"/>
                <a:gd name="G3" fmla="+- 1 0 0"/>
                <a:gd name="G4" fmla="+- 1 0 0"/>
                <a:gd name="G5" fmla="*/ 1 0 0"/>
                <a:gd name="T0" fmla="*/ 151 256 1"/>
                <a:gd name="T1" fmla="*/ 0 256 1"/>
                <a:gd name="G6" fmla="+- 0 T0 T1"/>
                <a:gd name="G7" fmla="cos G5 G6"/>
                <a:gd name="G8" fmla="*/ 1 0 0"/>
                <a:gd name="T2" fmla="*/ 151 256 1"/>
                <a:gd name="T3" fmla="*/ 0 256 1"/>
                <a:gd name="G9" fmla="+- 0 T2 T3"/>
                <a:gd name="G10" fmla="cos G8 G9"/>
                <a:gd name="G11" fmla="*/ 1 0 0"/>
                <a:gd name="T4" fmla="*/ 151 256 1"/>
                <a:gd name="T5" fmla="*/ 0 256 1"/>
                <a:gd name="G12" fmla="+- 0 T4 T5"/>
                <a:gd name="G13" fmla="cos G11 G12"/>
                <a:gd name="G14" fmla="*/ 1 0 0"/>
                <a:gd name="T6" fmla="*/ 151 256 1"/>
                <a:gd name="T7" fmla="*/ 0 256 1"/>
                <a:gd name="G15" fmla="+- 0 T6 T7"/>
                <a:gd name="G16" fmla="cos G14 G15"/>
                <a:gd name="G17" fmla="+- 1 0 0"/>
                <a:gd name="G18" fmla="+- 1 0 0"/>
                <a:gd name="G19" fmla="+- 1 0 0"/>
                <a:gd name="G20" fmla="+- 1 0 0"/>
                <a:gd name="G21" fmla="+- 1 0 0"/>
                <a:gd name="G22" fmla="+- 1 0 0"/>
                <a:gd name="G23" fmla="*/ 1 0 0"/>
                <a:gd name="G24" fmla="*/ 1 0 0"/>
                <a:gd name="T8" fmla="*/ 21 256 1"/>
                <a:gd name="T9" fmla="*/ 0 256 1"/>
                <a:gd name="G25" fmla="+- 0 T8 T9"/>
                <a:gd name="G26" fmla="cos G24 G25"/>
                <a:gd name="G27" fmla="+- 37 0 0"/>
                <a:gd name="G28" fmla="+- 37 0 0"/>
                <a:gd name="G29" fmla="+- 37 0 0"/>
                <a:gd name="G30" fmla="+- 37 0 0"/>
                <a:gd name="G31" fmla="+- 21 0 0"/>
                <a:gd name="G32" fmla="+- 11 0 0"/>
                <a:gd name="G33" fmla="*/ 1 0 0"/>
                <a:gd name="G34" fmla="+- 1 0 0"/>
                <a:gd name="G35" fmla="+- 1 0 0"/>
                <a:gd name="G36" fmla="+- 1 0 0"/>
                <a:gd name="T10" fmla="*/ 21 w 99"/>
                <a:gd name="T11" fmla="*/ 0 h 152"/>
                <a:gd name="T12" fmla="*/ 21 w 99"/>
                <a:gd name="T13" fmla="*/ 0 h 152"/>
                <a:gd name="T14" fmla="*/ 7 w 99"/>
                <a:gd name="T15" fmla="*/ 33 h 152"/>
                <a:gd name="T16" fmla="*/ 2 w 99"/>
                <a:gd name="T17" fmla="*/ 33 h 152"/>
                <a:gd name="T18" fmla="*/ 2 w 99"/>
                <a:gd name="T19" fmla="*/ 33 h 152"/>
                <a:gd name="T20" fmla="*/ 18 w 99"/>
                <a:gd name="T21" fmla="*/ 3 h 152"/>
                <a:gd name="T22" fmla="*/ 7 w 99"/>
                <a:gd name="T23" fmla="*/ 3 h 152"/>
                <a:gd name="T24" fmla="*/ 1 w 99"/>
                <a:gd name="T25" fmla="*/ 8 h 152"/>
                <a:gd name="T26" fmla="*/ 0 w 99"/>
                <a:gd name="T27" fmla="*/ 8 h 152"/>
                <a:gd name="T28" fmla="*/ 1 w 99"/>
                <a:gd name="T29" fmla="*/ 0 h 152"/>
                <a:gd name="T30" fmla="*/ 21 w 99"/>
                <a:gd name="T31" fmla="*/ 0 h 152"/>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152">
                  <a:moveTo>
                    <a:pt x="98" y="0"/>
                  </a:moveTo>
                  <a:lnTo>
                    <a:pt x="98" y="0"/>
                  </a:lnTo>
                  <a:cubicBezTo>
                    <a:pt x="78" y="52"/>
                    <a:pt x="52" y="99"/>
                    <a:pt x="31" y="151"/>
                  </a:cubicBezTo>
                  <a:cubicBezTo>
                    <a:pt x="10" y="151"/>
                    <a:pt x="10" y="151"/>
                    <a:pt x="10" y="151"/>
                  </a:cubicBezTo>
                  <a:cubicBezTo>
                    <a:pt x="37" y="109"/>
                    <a:pt x="62" y="58"/>
                    <a:pt x="83" y="16"/>
                  </a:cubicBezTo>
                  <a:cubicBezTo>
                    <a:pt x="31" y="16"/>
                    <a:pt x="31" y="16"/>
                    <a:pt x="31" y="16"/>
                  </a:cubicBezTo>
                  <a:cubicBezTo>
                    <a:pt x="15" y="16"/>
                    <a:pt x="10" y="21"/>
                    <a:pt x="5" y="37"/>
                  </a:cubicBezTo>
                  <a:cubicBezTo>
                    <a:pt x="0" y="37"/>
                    <a:pt x="0" y="37"/>
                    <a:pt x="0" y="37"/>
                  </a:cubicBezTo>
                  <a:cubicBezTo>
                    <a:pt x="0" y="21"/>
                    <a:pt x="5" y="11"/>
                    <a:pt x="5" y="0"/>
                  </a:cubicBezTo>
                  <a:cubicBezTo>
                    <a:pt x="98" y="0"/>
                    <a:pt x="98" y="0"/>
                    <a:pt x="98" y="0"/>
                  </a:cubicBezTo>
                </a:path>
              </a:pathLst>
            </a:custGeom>
            <a:solidFill>
              <a:schemeClr val="tx2"/>
            </a:solidFill>
            <a:ln>
              <a:noFill/>
            </a:ln>
            <a:effectLst/>
            <a:extLst/>
          </p:spPr>
          <p:txBody>
            <a:bodyPr wrap="none" anchor="ctr"/>
            <a:lstStyle/>
            <a:p>
              <a:endParaRPr lang="en-US" dirty="0">
                <a:latin typeface="Calibri Light"/>
              </a:endParaRPr>
            </a:p>
          </p:txBody>
        </p:sp>
        <p:sp>
          <p:nvSpPr>
            <p:cNvPr id="404" name="Freeform 608"/>
            <p:cNvSpPr>
              <a:spLocks noChangeArrowheads="1"/>
            </p:cNvSpPr>
            <p:nvPr/>
          </p:nvSpPr>
          <p:spPr bwMode="auto">
            <a:xfrm>
              <a:off x="18486457" y="7156337"/>
              <a:ext cx="151220"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4 0 0"/>
                <a:gd name="G18" fmla="+- 99 0 0"/>
                <a:gd name="G19" fmla="*/ 1 0 0"/>
                <a:gd name="T0" fmla="*/ 93 256 1"/>
                <a:gd name="T1" fmla="*/ 0 256 1"/>
                <a:gd name="G20" fmla="+- 0 T0 T1"/>
                <a:gd name="G21" fmla="cos G19 G20"/>
                <a:gd name="G22" fmla="*/ 1 0 0"/>
                <a:gd name="G23" fmla="+- 1 0 0"/>
                <a:gd name="G24" fmla="+- 1 0 0"/>
                <a:gd name="G25" fmla="*/ 1 0 0"/>
                <a:gd name="G26" fmla="+- 57 0 0"/>
                <a:gd name="G27" fmla="+- 42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7"/>
                <a:gd name="T4" fmla="*/ 19 w 94"/>
                <a:gd name="T5" fmla="*/ 8 h 157"/>
                <a:gd name="T6" fmla="*/ 18 w 94"/>
                <a:gd name="T7" fmla="*/ 13 h 157"/>
                <a:gd name="T8" fmla="*/ 13 w 94"/>
                <a:gd name="T9" fmla="*/ 16 h 157"/>
                <a:gd name="T10" fmla="*/ 20 w 94"/>
                <a:gd name="T11" fmla="*/ 25 h 157"/>
                <a:gd name="T12" fmla="*/ 10 w 94"/>
                <a:gd name="T13" fmla="*/ 35 h 157"/>
                <a:gd name="T14" fmla="*/ 0 w 94"/>
                <a:gd name="T15" fmla="*/ 25 h 157"/>
                <a:gd name="T16" fmla="*/ 2 w 94"/>
                <a:gd name="T17" fmla="*/ 21 h 157"/>
                <a:gd name="T18" fmla="*/ 7 w 94"/>
                <a:gd name="T19" fmla="*/ 17 h 157"/>
                <a:gd name="T20" fmla="*/ 1 w 94"/>
                <a:gd name="T21" fmla="*/ 9 h 157"/>
                <a:gd name="T22" fmla="*/ 10 w 94"/>
                <a:gd name="T23" fmla="*/ 0 h 157"/>
                <a:gd name="T24" fmla="*/ 19 w 94"/>
                <a:gd name="T25" fmla="*/ 8 h 157"/>
                <a:gd name="T26" fmla="*/ 16 w 94"/>
                <a:gd name="T27" fmla="*/ 27 h 157"/>
                <a:gd name="T28" fmla="*/ 16 w 94"/>
                <a:gd name="T29" fmla="*/ 27 h 157"/>
                <a:gd name="T30" fmla="*/ 8 w 94"/>
                <a:gd name="T31" fmla="*/ 19 h 157"/>
                <a:gd name="T32" fmla="*/ 4 w 94"/>
                <a:gd name="T33" fmla="*/ 25 h 157"/>
                <a:gd name="T34" fmla="*/ 10 w 94"/>
                <a:gd name="T35" fmla="*/ 34 h 157"/>
                <a:gd name="T36" fmla="*/ 16 w 94"/>
                <a:gd name="T37" fmla="*/ 27 h 157"/>
                <a:gd name="T38" fmla="*/ 6 w 94"/>
                <a:gd name="T39" fmla="*/ 7 h 157"/>
                <a:gd name="T40" fmla="*/ 6 w 94"/>
                <a:gd name="T41" fmla="*/ 7 h 157"/>
                <a:gd name="T42" fmla="*/ 12 w 94"/>
                <a:gd name="T43" fmla="*/ 15 h 157"/>
                <a:gd name="T44" fmla="*/ 14 w 94"/>
                <a:gd name="T45" fmla="*/ 8 h 157"/>
                <a:gd name="T46" fmla="*/ 10 w 94"/>
                <a:gd name="T47" fmla="*/ 2 h 157"/>
                <a:gd name="T48" fmla="*/ 6 w 94"/>
                <a:gd name="T49" fmla="*/ 7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7">
                  <a:moveTo>
                    <a:pt x="88" y="36"/>
                  </a:moveTo>
                  <a:lnTo>
                    <a:pt x="88" y="36"/>
                  </a:lnTo>
                  <a:cubicBezTo>
                    <a:pt x="88" y="42"/>
                    <a:pt x="83" y="52"/>
                    <a:pt x="83" y="57"/>
                  </a:cubicBezTo>
                  <a:cubicBezTo>
                    <a:pt x="78" y="57"/>
                    <a:pt x="73" y="63"/>
                    <a:pt x="62" y="73"/>
                  </a:cubicBezTo>
                  <a:cubicBezTo>
                    <a:pt x="78" y="83"/>
                    <a:pt x="93" y="93"/>
                    <a:pt x="93" y="114"/>
                  </a:cubicBezTo>
                  <a:cubicBezTo>
                    <a:pt x="93" y="140"/>
                    <a:pt x="67" y="156"/>
                    <a:pt x="47" y="156"/>
                  </a:cubicBezTo>
                  <a:cubicBezTo>
                    <a:pt x="20" y="156"/>
                    <a:pt x="0" y="140"/>
                    <a:pt x="0" y="114"/>
                  </a:cubicBezTo>
                  <a:cubicBezTo>
                    <a:pt x="0" y="104"/>
                    <a:pt x="5" y="99"/>
                    <a:pt x="10" y="93"/>
                  </a:cubicBezTo>
                  <a:cubicBezTo>
                    <a:pt x="15" y="88"/>
                    <a:pt x="26" y="83"/>
                    <a:pt x="31" y="78"/>
                  </a:cubicBezTo>
                  <a:cubicBezTo>
                    <a:pt x="15" y="68"/>
                    <a:pt x="5" y="57"/>
                    <a:pt x="5" y="42"/>
                  </a:cubicBezTo>
                  <a:cubicBezTo>
                    <a:pt x="5" y="21"/>
                    <a:pt x="20" y="0"/>
                    <a:pt x="47" y="0"/>
                  </a:cubicBezTo>
                  <a:cubicBezTo>
                    <a:pt x="73" y="0"/>
                    <a:pt x="88" y="16"/>
                    <a:pt x="88" y="36"/>
                  </a:cubicBezTo>
                  <a:close/>
                  <a:moveTo>
                    <a:pt x="73" y="119"/>
                  </a:moveTo>
                  <a:lnTo>
                    <a:pt x="73" y="119"/>
                  </a:lnTo>
                  <a:cubicBezTo>
                    <a:pt x="73" y="104"/>
                    <a:pt x="57" y="93"/>
                    <a:pt x="36" y="83"/>
                  </a:cubicBezTo>
                  <a:cubicBezTo>
                    <a:pt x="26" y="88"/>
                    <a:pt x="20" y="104"/>
                    <a:pt x="20" y="114"/>
                  </a:cubicBezTo>
                  <a:cubicBezTo>
                    <a:pt x="20" y="135"/>
                    <a:pt x="31" y="151"/>
                    <a:pt x="47" y="151"/>
                  </a:cubicBezTo>
                  <a:cubicBezTo>
                    <a:pt x="62" y="151"/>
                    <a:pt x="73" y="140"/>
                    <a:pt x="73" y="119"/>
                  </a:cubicBezTo>
                  <a:close/>
                  <a:moveTo>
                    <a:pt x="26" y="31"/>
                  </a:moveTo>
                  <a:lnTo>
                    <a:pt x="26" y="31"/>
                  </a:lnTo>
                  <a:cubicBezTo>
                    <a:pt x="26" y="52"/>
                    <a:pt x="36" y="57"/>
                    <a:pt x="57" y="68"/>
                  </a:cubicBezTo>
                  <a:cubicBezTo>
                    <a:pt x="62" y="63"/>
                    <a:pt x="67" y="52"/>
                    <a:pt x="67" y="36"/>
                  </a:cubicBezTo>
                  <a:cubicBezTo>
                    <a:pt x="67" y="16"/>
                    <a:pt x="57" y="10"/>
                    <a:pt x="47" y="10"/>
                  </a:cubicBezTo>
                  <a:cubicBezTo>
                    <a:pt x="31" y="10"/>
                    <a:pt x="26" y="21"/>
                    <a:pt x="26" y="31"/>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05" name="Freeform 609"/>
            <p:cNvSpPr>
              <a:spLocks noChangeArrowheads="1"/>
            </p:cNvSpPr>
            <p:nvPr/>
          </p:nvSpPr>
          <p:spPr bwMode="auto">
            <a:xfrm>
              <a:off x="19306232" y="7156337"/>
              <a:ext cx="151220" cy="270592"/>
            </a:xfrm>
            <a:custGeom>
              <a:avLst/>
              <a:gdLst>
                <a:gd name="G0" fmla="+- 1 0 0"/>
                <a:gd name="G1" fmla="+- 1 0 0"/>
                <a:gd name="G2" fmla="+- 1 0 0"/>
                <a:gd name="G3" fmla="+- 1 0 0"/>
                <a:gd name="G4" fmla="+- 1 0 0"/>
                <a:gd name="G5" fmla="+- 1 0 0"/>
                <a:gd name="G6" fmla="*/ 1 0 0"/>
                <a:gd name="T0" fmla="*/ 156 256 1"/>
                <a:gd name="T1" fmla="*/ 0 256 1"/>
                <a:gd name="G7" fmla="+- 0 T0 T1"/>
                <a:gd name="G8" fmla="cos G6 G7"/>
                <a:gd name="G9" fmla="+- 156 0 0"/>
                <a:gd name="G10" fmla="+- 151 0 0"/>
                <a:gd name="G11" fmla="+- 151 0 0"/>
                <a:gd name="G12" fmla="+- 151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0 w 94"/>
                <a:gd name="T3" fmla="*/ 14 h 157"/>
                <a:gd name="T4" fmla="*/ 20 w 94"/>
                <a:gd name="T5" fmla="*/ 14 h 157"/>
                <a:gd name="T6" fmla="*/ 8 w 94"/>
                <a:gd name="T7" fmla="*/ 34 h 157"/>
                <a:gd name="T8" fmla="*/ 1 w 94"/>
                <a:gd name="T9" fmla="*/ 35 h 157"/>
                <a:gd name="T10" fmla="*/ 1 w 94"/>
                <a:gd name="T11" fmla="*/ 34 h 157"/>
                <a:gd name="T12" fmla="*/ 16 w 94"/>
                <a:gd name="T13" fmla="*/ 19 h 157"/>
                <a:gd name="T14" fmla="*/ 12 w 94"/>
                <a:gd name="T15" fmla="*/ 21 h 157"/>
                <a:gd name="T16" fmla="*/ 9 w 94"/>
                <a:gd name="T17" fmla="*/ 22 h 157"/>
                <a:gd name="T18" fmla="*/ 0 w 94"/>
                <a:gd name="T19" fmla="*/ 12 h 157"/>
                <a:gd name="T20" fmla="*/ 10 w 94"/>
                <a:gd name="T21" fmla="*/ 0 h 157"/>
                <a:gd name="T22" fmla="*/ 20 w 94"/>
                <a:gd name="T23" fmla="*/ 14 h 157"/>
                <a:gd name="T24" fmla="*/ 4 w 94"/>
                <a:gd name="T25" fmla="*/ 9 h 157"/>
                <a:gd name="T26" fmla="*/ 4 w 94"/>
                <a:gd name="T27" fmla="*/ 9 h 157"/>
                <a:gd name="T28" fmla="*/ 11 w 94"/>
                <a:gd name="T29" fmla="*/ 19 h 157"/>
                <a:gd name="T30" fmla="*/ 16 w 94"/>
                <a:gd name="T31" fmla="*/ 17 h 157"/>
                <a:gd name="T32" fmla="*/ 16 w 94"/>
                <a:gd name="T33" fmla="*/ 14 h 157"/>
                <a:gd name="T34" fmla="*/ 10 w 94"/>
                <a:gd name="T35" fmla="*/ 2 h 157"/>
                <a:gd name="T36" fmla="*/ 4 w 94"/>
                <a:gd name="T37" fmla="*/ 9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157">
                  <a:moveTo>
                    <a:pt x="93" y="63"/>
                  </a:moveTo>
                  <a:lnTo>
                    <a:pt x="93" y="63"/>
                  </a:lnTo>
                  <a:cubicBezTo>
                    <a:pt x="93" y="104"/>
                    <a:pt x="73" y="135"/>
                    <a:pt x="36" y="151"/>
                  </a:cubicBezTo>
                  <a:cubicBezTo>
                    <a:pt x="26" y="156"/>
                    <a:pt x="10" y="156"/>
                    <a:pt x="5" y="156"/>
                  </a:cubicBezTo>
                  <a:cubicBezTo>
                    <a:pt x="5" y="151"/>
                    <a:pt x="5" y="151"/>
                    <a:pt x="5" y="151"/>
                  </a:cubicBezTo>
                  <a:cubicBezTo>
                    <a:pt x="36" y="146"/>
                    <a:pt x="63" y="119"/>
                    <a:pt x="73" y="83"/>
                  </a:cubicBezTo>
                  <a:cubicBezTo>
                    <a:pt x="57" y="93"/>
                    <a:pt x="57" y="93"/>
                    <a:pt x="57" y="93"/>
                  </a:cubicBezTo>
                  <a:cubicBezTo>
                    <a:pt x="52" y="93"/>
                    <a:pt x="47" y="99"/>
                    <a:pt x="41" y="99"/>
                  </a:cubicBezTo>
                  <a:cubicBezTo>
                    <a:pt x="15" y="99"/>
                    <a:pt x="0" y="78"/>
                    <a:pt x="0" y="52"/>
                  </a:cubicBezTo>
                  <a:cubicBezTo>
                    <a:pt x="0" y="31"/>
                    <a:pt x="15" y="0"/>
                    <a:pt x="47" y="0"/>
                  </a:cubicBezTo>
                  <a:cubicBezTo>
                    <a:pt x="78" y="0"/>
                    <a:pt x="93" y="31"/>
                    <a:pt x="93" y="63"/>
                  </a:cubicBezTo>
                  <a:close/>
                  <a:moveTo>
                    <a:pt x="21" y="42"/>
                  </a:moveTo>
                  <a:lnTo>
                    <a:pt x="21" y="42"/>
                  </a:lnTo>
                  <a:cubicBezTo>
                    <a:pt x="21" y="68"/>
                    <a:pt x="31" y="83"/>
                    <a:pt x="52" y="83"/>
                  </a:cubicBezTo>
                  <a:cubicBezTo>
                    <a:pt x="63" y="83"/>
                    <a:pt x="68" y="78"/>
                    <a:pt x="73" y="78"/>
                  </a:cubicBezTo>
                  <a:cubicBezTo>
                    <a:pt x="73" y="73"/>
                    <a:pt x="73" y="68"/>
                    <a:pt x="73" y="63"/>
                  </a:cubicBezTo>
                  <a:cubicBezTo>
                    <a:pt x="73" y="42"/>
                    <a:pt x="68" y="10"/>
                    <a:pt x="47" y="10"/>
                  </a:cubicBezTo>
                  <a:cubicBezTo>
                    <a:pt x="26" y="10"/>
                    <a:pt x="21" y="31"/>
                    <a:pt x="21" y="4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06" name="Freeform 610"/>
            <p:cNvSpPr>
              <a:spLocks noChangeArrowheads="1"/>
            </p:cNvSpPr>
            <p:nvPr/>
          </p:nvSpPr>
          <p:spPr bwMode="auto">
            <a:xfrm>
              <a:off x="20054376" y="7156337"/>
              <a:ext cx="111425" cy="270592"/>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4 h 157"/>
                <a:gd name="T6" fmla="*/ 5 w 69"/>
                <a:gd name="T7" fmla="*/ 28 h 157"/>
                <a:gd name="T8" fmla="*/ 5 w 69"/>
                <a:gd name="T9" fmla="*/ 8 h 157"/>
                <a:gd name="T10" fmla="*/ 2 w 69"/>
                <a:gd name="T11" fmla="*/ 5 h 157"/>
                <a:gd name="T12" fmla="*/ 0 w 69"/>
                <a:gd name="T13" fmla="*/ 5 h 157"/>
                <a:gd name="T14" fmla="*/ 0 w 69"/>
                <a:gd name="T15" fmla="*/ 4 h 157"/>
                <a:gd name="T16" fmla="*/ 9 w 69"/>
                <a:gd name="T17" fmla="*/ 0 h 157"/>
                <a:gd name="T18" fmla="*/ 9 w 69"/>
                <a:gd name="T19" fmla="*/ 28 h 157"/>
                <a:gd name="T20" fmla="*/ 15 w 69"/>
                <a:gd name="T21" fmla="*/ 34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1"/>
                    <a:pt x="0" y="151"/>
                    <a:pt x="0" y="151"/>
                  </a:cubicBezTo>
                  <a:cubicBezTo>
                    <a:pt x="22" y="146"/>
                    <a:pt x="22" y="146"/>
                    <a:pt x="22" y="125"/>
                  </a:cubicBezTo>
                  <a:cubicBezTo>
                    <a:pt x="22" y="36"/>
                    <a:pt x="22" y="36"/>
                    <a:pt x="22" y="36"/>
                  </a:cubicBezTo>
                  <a:cubicBezTo>
                    <a:pt x="22" y="21"/>
                    <a:pt x="22" y="21"/>
                    <a:pt x="11" y="21"/>
                  </a:cubicBezTo>
                  <a:cubicBezTo>
                    <a:pt x="0" y="21"/>
                    <a:pt x="0" y="21"/>
                    <a:pt x="0" y="21"/>
                  </a:cubicBezTo>
                  <a:cubicBezTo>
                    <a:pt x="0" y="16"/>
                    <a:pt x="0" y="16"/>
                    <a:pt x="0" y="16"/>
                  </a:cubicBezTo>
                  <a:cubicBezTo>
                    <a:pt x="16" y="10"/>
                    <a:pt x="32" y="5"/>
                    <a:pt x="42" y="0"/>
                  </a:cubicBezTo>
                  <a:cubicBezTo>
                    <a:pt x="42" y="125"/>
                    <a:pt x="42" y="125"/>
                    <a:pt x="42" y="125"/>
                  </a:cubicBezTo>
                  <a:cubicBezTo>
                    <a:pt x="42" y="146"/>
                    <a:pt x="42" y="146"/>
                    <a:pt x="68" y="151"/>
                  </a:cubicBezTo>
                  <a:cubicBezTo>
                    <a:pt x="68" y="156"/>
                    <a:pt x="68" y="156"/>
                    <a:pt x="68"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07" name="Freeform 611"/>
            <p:cNvSpPr>
              <a:spLocks noChangeArrowheads="1"/>
            </p:cNvSpPr>
            <p:nvPr/>
          </p:nvSpPr>
          <p:spPr bwMode="auto">
            <a:xfrm>
              <a:off x="20229473" y="7156337"/>
              <a:ext cx="167139" cy="270592"/>
            </a:xfrm>
            <a:custGeom>
              <a:avLst/>
              <a:gdLst>
                <a:gd name="G0" fmla="+- 1 0 0"/>
                <a:gd name="G1" fmla="+- 1 0 0"/>
                <a:gd name="G2" fmla="+- 1 0 0"/>
                <a:gd name="G3" fmla="+- 1 0 0"/>
                <a:gd name="G4" fmla="+- 1 0 0"/>
                <a:gd name="G5" fmla="*/ 1 0 0"/>
                <a:gd name="G6" fmla="+- 119 0 0"/>
                <a:gd name="G7" fmla="+- 78 0 0"/>
                <a:gd name="G8" fmla="+- 42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7"/>
                <a:gd name="T2" fmla="*/ 22 w 100"/>
                <a:gd name="T3" fmla="*/ 17 h 157"/>
                <a:gd name="T4" fmla="*/ 10 w 100"/>
                <a:gd name="T5" fmla="*/ 35 h 157"/>
                <a:gd name="T6" fmla="*/ 0 w 100"/>
                <a:gd name="T7" fmla="*/ 17 h 157"/>
                <a:gd name="T8" fmla="*/ 10 w 100"/>
                <a:gd name="T9" fmla="*/ 0 h 157"/>
                <a:gd name="T10" fmla="*/ 22 w 100"/>
                <a:gd name="T11" fmla="*/ 17 h 157"/>
                <a:gd name="T12" fmla="*/ 5 w 100"/>
                <a:gd name="T13" fmla="*/ 17 h 157"/>
                <a:gd name="T14" fmla="*/ 5 w 100"/>
                <a:gd name="T15" fmla="*/ 17 h 157"/>
                <a:gd name="T16" fmla="*/ 10 w 100"/>
                <a:gd name="T17" fmla="*/ 34 h 157"/>
                <a:gd name="T18" fmla="*/ 17 w 100"/>
                <a:gd name="T19" fmla="*/ 17 h 157"/>
                <a:gd name="T20" fmla="*/ 10 w 100"/>
                <a:gd name="T21" fmla="*/ 2 h 157"/>
                <a:gd name="T22" fmla="*/ 5 w 100"/>
                <a:gd name="T23"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7">
                  <a:moveTo>
                    <a:pt x="99" y="78"/>
                  </a:moveTo>
                  <a:lnTo>
                    <a:pt x="99" y="78"/>
                  </a:lnTo>
                  <a:cubicBezTo>
                    <a:pt x="99" y="114"/>
                    <a:pt x="83" y="156"/>
                    <a:pt x="47" y="156"/>
                  </a:cubicBezTo>
                  <a:cubicBezTo>
                    <a:pt x="11" y="156"/>
                    <a:pt x="0" y="119"/>
                    <a:pt x="0" y="78"/>
                  </a:cubicBezTo>
                  <a:cubicBezTo>
                    <a:pt x="0" y="42"/>
                    <a:pt x="11" y="0"/>
                    <a:pt x="47" y="0"/>
                  </a:cubicBezTo>
                  <a:cubicBezTo>
                    <a:pt x="83" y="0"/>
                    <a:pt x="99" y="42"/>
                    <a:pt x="99" y="78"/>
                  </a:cubicBezTo>
                  <a:close/>
                  <a:moveTo>
                    <a:pt x="21" y="78"/>
                  </a:moveTo>
                  <a:lnTo>
                    <a:pt x="21" y="78"/>
                  </a:lnTo>
                  <a:cubicBezTo>
                    <a:pt x="21" y="114"/>
                    <a:pt x="26" y="151"/>
                    <a:pt x="47" y="151"/>
                  </a:cubicBezTo>
                  <a:cubicBezTo>
                    <a:pt x="72" y="151"/>
                    <a:pt x="78" y="114"/>
                    <a:pt x="78" y="78"/>
                  </a:cubicBezTo>
                  <a:cubicBezTo>
                    <a:pt x="78" y="47"/>
                    <a:pt x="72" y="10"/>
                    <a:pt x="47" y="10"/>
                  </a:cubicBezTo>
                  <a:cubicBezTo>
                    <a:pt x="26" y="10"/>
                    <a:pt x="21" y="47"/>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08" name="Freeform 612"/>
            <p:cNvSpPr>
              <a:spLocks noChangeArrowheads="1"/>
            </p:cNvSpPr>
            <p:nvPr/>
          </p:nvSpPr>
          <p:spPr bwMode="auto">
            <a:xfrm>
              <a:off x="20874150" y="7156337"/>
              <a:ext cx="111425" cy="270592"/>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4 h 157"/>
                <a:gd name="T6" fmla="*/ 5 w 69"/>
                <a:gd name="T7" fmla="*/ 28 h 157"/>
                <a:gd name="T8" fmla="*/ 5 w 69"/>
                <a:gd name="T9" fmla="*/ 8 h 157"/>
                <a:gd name="T10" fmla="*/ 2 w 69"/>
                <a:gd name="T11" fmla="*/ 5 h 157"/>
                <a:gd name="T12" fmla="*/ 0 w 69"/>
                <a:gd name="T13" fmla="*/ 5 h 157"/>
                <a:gd name="T14" fmla="*/ 0 w 69"/>
                <a:gd name="T15" fmla="*/ 4 h 157"/>
                <a:gd name="T16" fmla="*/ 9 w 69"/>
                <a:gd name="T17" fmla="*/ 0 h 157"/>
                <a:gd name="T18" fmla="*/ 9 w 69"/>
                <a:gd name="T19" fmla="*/ 28 h 157"/>
                <a:gd name="T20" fmla="*/ 15 w 69"/>
                <a:gd name="T21" fmla="*/ 34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1"/>
                    <a:pt x="0" y="151"/>
                    <a:pt x="0" y="151"/>
                  </a:cubicBezTo>
                  <a:cubicBezTo>
                    <a:pt x="21" y="146"/>
                    <a:pt x="21" y="146"/>
                    <a:pt x="21" y="125"/>
                  </a:cubicBezTo>
                  <a:cubicBezTo>
                    <a:pt x="21" y="36"/>
                    <a:pt x="21" y="36"/>
                    <a:pt x="21" y="36"/>
                  </a:cubicBezTo>
                  <a:cubicBezTo>
                    <a:pt x="21" y="21"/>
                    <a:pt x="21" y="21"/>
                    <a:pt x="11" y="21"/>
                  </a:cubicBezTo>
                  <a:cubicBezTo>
                    <a:pt x="0" y="21"/>
                    <a:pt x="0" y="21"/>
                    <a:pt x="0" y="21"/>
                  </a:cubicBezTo>
                  <a:cubicBezTo>
                    <a:pt x="0" y="16"/>
                    <a:pt x="0" y="16"/>
                    <a:pt x="0" y="16"/>
                  </a:cubicBezTo>
                  <a:cubicBezTo>
                    <a:pt x="16" y="10"/>
                    <a:pt x="32" y="5"/>
                    <a:pt x="42" y="0"/>
                  </a:cubicBezTo>
                  <a:cubicBezTo>
                    <a:pt x="42" y="125"/>
                    <a:pt x="42" y="125"/>
                    <a:pt x="42" y="125"/>
                  </a:cubicBezTo>
                  <a:cubicBezTo>
                    <a:pt x="42" y="146"/>
                    <a:pt x="47" y="146"/>
                    <a:pt x="68" y="151"/>
                  </a:cubicBezTo>
                  <a:cubicBezTo>
                    <a:pt x="68" y="156"/>
                    <a:pt x="68" y="156"/>
                    <a:pt x="68"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09" name="Freeform 613"/>
            <p:cNvSpPr>
              <a:spLocks noChangeArrowheads="1"/>
            </p:cNvSpPr>
            <p:nvPr/>
          </p:nvSpPr>
          <p:spPr bwMode="auto">
            <a:xfrm>
              <a:off x="21081083" y="7156337"/>
              <a:ext cx="103467" cy="270592"/>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4 h 157"/>
                <a:gd name="T6" fmla="*/ 5 w 68"/>
                <a:gd name="T7" fmla="*/ 28 h 157"/>
                <a:gd name="T8" fmla="*/ 5 w 68"/>
                <a:gd name="T9" fmla="*/ 8 h 157"/>
                <a:gd name="T10" fmla="*/ 3 w 68"/>
                <a:gd name="T11" fmla="*/ 5 h 157"/>
                <a:gd name="T12" fmla="*/ 0 w 68"/>
                <a:gd name="T13" fmla="*/ 5 h 157"/>
                <a:gd name="T14" fmla="*/ 0 w 68"/>
                <a:gd name="T15" fmla="*/ 4 h 157"/>
                <a:gd name="T16" fmla="*/ 9 w 68"/>
                <a:gd name="T17" fmla="*/ 0 h 157"/>
                <a:gd name="T18" fmla="*/ 9 w 68"/>
                <a:gd name="T19" fmla="*/ 28 h 157"/>
                <a:gd name="T20" fmla="*/ 14 w 68"/>
                <a:gd name="T21" fmla="*/ 34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51"/>
                    <a:pt x="0" y="151"/>
                    <a:pt x="0" y="151"/>
                  </a:cubicBezTo>
                  <a:cubicBezTo>
                    <a:pt x="26" y="146"/>
                    <a:pt x="26" y="146"/>
                    <a:pt x="26" y="125"/>
                  </a:cubicBezTo>
                  <a:cubicBezTo>
                    <a:pt x="26" y="36"/>
                    <a:pt x="26" y="36"/>
                    <a:pt x="26" y="36"/>
                  </a:cubicBezTo>
                  <a:cubicBezTo>
                    <a:pt x="26" y="21"/>
                    <a:pt x="26" y="21"/>
                    <a:pt x="15" y="21"/>
                  </a:cubicBezTo>
                  <a:cubicBezTo>
                    <a:pt x="0" y="21"/>
                    <a:pt x="0" y="21"/>
                    <a:pt x="0" y="21"/>
                  </a:cubicBezTo>
                  <a:cubicBezTo>
                    <a:pt x="0" y="16"/>
                    <a:pt x="0" y="16"/>
                    <a:pt x="0" y="16"/>
                  </a:cubicBezTo>
                  <a:cubicBezTo>
                    <a:pt x="15" y="10"/>
                    <a:pt x="31" y="5"/>
                    <a:pt x="46" y="0"/>
                  </a:cubicBezTo>
                  <a:cubicBezTo>
                    <a:pt x="46" y="125"/>
                    <a:pt x="46" y="125"/>
                    <a:pt x="46" y="125"/>
                  </a:cubicBezTo>
                  <a:cubicBezTo>
                    <a:pt x="46" y="146"/>
                    <a:pt x="46" y="146"/>
                    <a:pt x="67" y="151"/>
                  </a:cubicBezTo>
                  <a:cubicBezTo>
                    <a:pt x="67" y="156"/>
                    <a:pt x="67" y="156"/>
                    <a:pt x="67"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10" name="Freeform 614"/>
            <p:cNvSpPr>
              <a:spLocks noChangeArrowheads="1"/>
            </p:cNvSpPr>
            <p:nvPr/>
          </p:nvSpPr>
          <p:spPr bwMode="auto">
            <a:xfrm>
              <a:off x="21701883" y="7156337"/>
              <a:ext cx="103467" cy="270592"/>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8"/>
                <a:gd name="T3" fmla="*/ 35 h 157"/>
                <a:gd name="T4" fmla="*/ 0 w 68"/>
                <a:gd name="T5" fmla="*/ 35 h 157"/>
                <a:gd name="T6" fmla="*/ 0 w 68"/>
                <a:gd name="T7" fmla="*/ 34 h 157"/>
                <a:gd name="T8" fmla="*/ 5 w 68"/>
                <a:gd name="T9" fmla="*/ 28 h 157"/>
                <a:gd name="T10" fmla="*/ 5 w 68"/>
                <a:gd name="T11" fmla="*/ 8 h 157"/>
                <a:gd name="T12" fmla="*/ 2 w 68"/>
                <a:gd name="T13" fmla="*/ 5 h 157"/>
                <a:gd name="T14" fmla="*/ 0 w 68"/>
                <a:gd name="T15" fmla="*/ 5 h 157"/>
                <a:gd name="T16" fmla="*/ 0 w 68"/>
                <a:gd name="T17" fmla="*/ 4 h 157"/>
                <a:gd name="T18" fmla="*/ 8 w 68"/>
                <a:gd name="T19" fmla="*/ 0 h 157"/>
                <a:gd name="T20" fmla="*/ 8 w 68"/>
                <a:gd name="T21" fmla="*/ 28 h 157"/>
                <a:gd name="T22" fmla="*/ 14 w 68"/>
                <a:gd name="T23" fmla="*/ 34 h 157"/>
                <a:gd name="T24" fmla="*/ 14 w 68"/>
                <a:gd name="T25" fmla="*/ 35 h 157"/>
                <a:gd name="T26" fmla="*/ 0 w 68"/>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7">
                  <a:moveTo>
                    <a:pt x="0" y="156"/>
                  </a:moveTo>
                  <a:lnTo>
                    <a:pt x="0" y="156"/>
                  </a:lnTo>
                  <a:cubicBezTo>
                    <a:pt x="0" y="151"/>
                    <a:pt x="0" y="151"/>
                    <a:pt x="0" y="151"/>
                  </a:cubicBezTo>
                  <a:cubicBezTo>
                    <a:pt x="20" y="146"/>
                    <a:pt x="26" y="146"/>
                    <a:pt x="26" y="125"/>
                  </a:cubicBezTo>
                  <a:cubicBezTo>
                    <a:pt x="26" y="36"/>
                    <a:pt x="26" y="36"/>
                    <a:pt x="26" y="36"/>
                  </a:cubicBezTo>
                  <a:cubicBezTo>
                    <a:pt x="26" y="21"/>
                    <a:pt x="20" y="21"/>
                    <a:pt x="10" y="21"/>
                  </a:cubicBezTo>
                  <a:cubicBezTo>
                    <a:pt x="0" y="21"/>
                    <a:pt x="0" y="21"/>
                    <a:pt x="0" y="21"/>
                  </a:cubicBezTo>
                  <a:cubicBezTo>
                    <a:pt x="0" y="16"/>
                    <a:pt x="0" y="16"/>
                    <a:pt x="0" y="16"/>
                  </a:cubicBezTo>
                  <a:cubicBezTo>
                    <a:pt x="15" y="10"/>
                    <a:pt x="31" y="5"/>
                    <a:pt x="41" y="0"/>
                  </a:cubicBezTo>
                  <a:cubicBezTo>
                    <a:pt x="41" y="125"/>
                    <a:pt x="41" y="125"/>
                    <a:pt x="41" y="125"/>
                  </a:cubicBezTo>
                  <a:cubicBezTo>
                    <a:pt x="41" y="146"/>
                    <a:pt x="47" y="146"/>
                    <a:pt x="67" y="151"/>
                  </a:cubicBezTo>
                  <a:cubicBezTo>
                    <a:pt x="67" y="156"/>
                    <a:pt x="67" y="156"/>
                    <a:pt x="67"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11" name="Freeform 615"/>
            <p:cNvSpPr>
              <a:spLocks noChangeArrowheads="1"/>
            </p:cNvSpPr>
            <p:nvPr/>
          </p:nvSpPr>
          <p:spPr bwMode="auto">
            <a:xfrm>
              <a:off x="21876980" y="7156337"/>
              <a:ext cx="159180" cy="270592"/>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1 256 1"/>
                <a:gd name="T3" fmla="*/ 0 256 1"/>
                <a:gd name="G24" fmla="+- 0 T2 T3"/>
                <a:gd name="G25" fmla="cos G23 G24"/>
                <a:gd name="G26" fmla="+- 42 0 0"/>
                <a:gd name="G27" fmla="+- 36 0 0"/>
                <a:gd name="G28" fmla="+- 36 0 0"/>
                <a:gd name="G29" fmla="+- 36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8 h 157"/>
                <a:gd name="T6" fmla="*/ 21 w 99"/>
                <a:gd name="T7" fmla="*/ 28 h 157"/>
                <a:gd name="T8" fmla="*/ 19 w 99"/>
                <a:gd name="T9" fmla="*/ 35 h 157"/>
                <a:gd name="T10" fmla="*/ 0 w 99"/>
                <a:gd name="T11" fmla="*/ 35 h 157"/>
                <a:gd name="T12" fmla="*/ 0 w 99"/>
                <a:gd name="T13" fmla="*/ 34 h 157"/>
                <a:gd name="T14" fmla="*/ 8 w 99"/>
                <a:gd name="T15" fmla="*/ 24 h 157"/>
                <a:gd name="T16" fmla="*/ 14 w 99"/>
                <a:gd name="T17" fmla="*/ 12 h 157"/>
                <a:gd name="T18" fmla="*/ 9 w 99"/>
                <a:gd name="T19" fmla="*/ 4 h 157"/>
                <a:gd name="T20" fmla="*/ 1 w 99"/>
                <a:gd name="T21" fmla="*/ 9 h 157"/>
                <a:gd name="T22" fmla="*/ 0 w 99"/>
                <a:gd name="T23" fmla="*/ 8 h 157"/>
                <a:gd name="T24" fmla="*/ 3 w 99"/>
                <a:gd name="T25" fmla="*/ 4 h 157"/>
                <a:gd name="T26" fmla="*/ 10 w 99"/>
                <a:gd name="T27" fmla="*/ 0 h 157"/>
                <a:gd name="T28" fmla="*/ 19 w 99"/>
                <a:gd name="T29" fmla="*/ 9 h 157"/>
                <a:gd name="T30" fmla="*/ 12 w 99"/>
                <a:gd name="T31" fmla="*/ 22 h 157"/>
                <a:gd name="T32" fmla="*/ 4 w 99"/>
                <a:gd name="T33" fmla="*/ 30 h 157"/>
                <a:gd name="T34" fmla="*/ 14 w 99"/>
                <a:gd name="T35" fmla="*/ 30 h 157"/>
                <a:gd name="T36" fmla="*/ 19 w 99"/>
                <a:gd name="T37" fmla="*/ 27 h 157"/>
                <a:gd name="T38" fmla="*/ 21 w 99"/>
                <a:gd name="T39" fmla="*/ 28 h 15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7">
                  <a:moveTo>
                    <a:pt x="98" y="125"/>
                  </a:moveTo>
                  <a:lnTo>
                    <a:pt x="98" y="125"/>
                  </a:lnTo>
                  <a:cubicBezTo>
                    <a:pt x="93" y="135"/>
                    <a:pt x="93" y="146"/>
                    <a:pt x="88" y="156"/>
                  </a:cubicBezTo>
                  <a:cubicBezTo>
                    <a:pt x="0" y="156"/>
                    <a:pt x="0" y="156"/>
                    <a:pt x="0" y="156"/>
                  </a:cubicBezTo>
                  <a:cubicBezTo>
                    <a:pt x="0" y="151"/>
                    <a:pt x="0" y="151"/>
                    <a:pt x="0" y="151"/>
                  </a:cubicBezTo>
                  <a:cubicBezTo>
                    <a:pt x="10" y="135"/>
                    <a:pt x="26" y="125"/>
                    <a:pt x="37" y="109"/>
                  </a:cubicBezTo>
                  <a:cubicBezTo>
                    <a:pt x="52" y="88"/>
                    <a:pt x="68" y="73"/>
                    <a:pt x="68" y="52"/>
                  </a:cubicBezTo>
                  <a:cubicBezTo>
                    <a:pt x="68" y="31"/>
                    <a:pt x="57" y="16"/>
                    <a:pt x="42" y="16"/>
                  </a:cubicBezTo>
                  <a:cubicBezTo>
                    <a:pt x="20" y="16"/>
                    <a:pt x="10" y="31"/>
                    <a:pt x="5" y="42"/>
                  </a:cubicBezTo>
                  <a:cubicBezTo>
                    <a:pt x="0" y="36"/>
                    <a:pt x="0" y="36"/>
                    <a:pt x="0" y="36"/>
                  </a:cubicBezTo>
                  <a:cubicBezTo>
                    <a:pt x="15" y="16"/>
                    <a:pt x="15" y="16"/>
                    <a:pt x="15" y="16"/>
                  </a:cubicBezTo>
                  <a:cubicBezTo>
                    <a:pt x="20" y="5"/>
                    <a:pt x="37" y="0"/>
                    <a:pt x="47" y="0"/>
                  </a:cubicBezTo>
                  <a:cubicBezTo>
                    <a:pt x="68" y="0"/>
                    <a:pt x="88" y="16"/>
                    <a:pt x="88" y="42"/>
                  </a:cubicBezTo>
                  <a:cubicBezTo>
                    <a:pt x="88" y="63"/>
                    <a:pt x="78" y="78"/>
                    <a:pt x="57" y="99"/>
                  </a:cubicBezTo>
                  <a:cubicBezTo>
                    <a:pt x="20" y="135"/>
                    <a:pt x="20" y="135"/>
                    <a:pt x="20" y="135"/>
                  </a:cubicBezTo>
                  <a:cubicBezTo>
                    <a:pt x="68" y="135"/>
                    <a:pt x="68" y="135"/>
                    <a:pt x="68" y="135"/>
                  </a:cubicBezTo>
                  <a:cubicBezTo>
                    <a:pt x="78" y="135"/>
                    <a:pt x="83" y="135"/>
                    <a:pt x="88" y="119"/>
                  </a:cubicBezTo>
                  <a:lnTo>
                    <a:pt x="98" y="12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12" name="Freeform 616"/>
            <p:cNvSpPr>
              <a:spLocks noChangeArrowheads="1"/>
            </p:cNvSpPr>
            <p:nvPr/>
          </p:nvSpPr>
          <p:spPr bwMode="auto">
            <a:xfrm>
              <a:off x="16759361" y="7888528"/>
              <a:ext cx="95508" cy="254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T2" fmla="*/ 11 256 1"/>
                <a:gd name="T3" fmla="*/ 0 256 1"/>
                <a:gd name="G23" fmla="+- 0 T2 T3"/>
                <a:gd name="G24" fmla="cos G22 G23"/>
                <a:gd name="G25" fmla="+- 1 0 0"/>
                <a:gd name="G26" fmla="+- 1 0 0"/>
                <a:gd name="G27" fmla="+- 1 0 0"/>
                <a:gd name="G28" fmla="+- 1 0 0"/>
                <a:gd name="G29" fmla="+- 1 0 0"/>
                <a:gd name="G30" fmla="+- 1 0 0"/>
                <a:gd name="G31" fmla="+- 1 0 0"/>
                <a:gd name="G32" fmla="+- 1 0 0"/>
                <a:gd name="G33" fmla="+- 1 0 0"/>
                <a:gd name="G34" fmla="+- 1 0 0"/>
                <a:gd name="G35" fmla="+- 1 0 0"/>
                <a:gd name="G36" fmla="+- 151 0 0"/>
                <a:gd name="T4" fmla="*/ 0 w 62"/>
                <a:gd name="T5" fmla="*/ 33 h 152"/>
                <a:gd name="T6" fmla="*/ 0 w 62"/>
                <a:gd name="T7" fmla="*/ 33 h 152"/>
                <a:gd name="T8" fmla="*/ 0 w 62"/>
                <a:gd name="T9" fmla="*/ 32 h 152"/>
                <a:gd name="T10" fmla="*/ 4 w 62"/>
                <a:gd name="T11" fmla="*/ 27 h 152"/>
                <a:gd name="T12" fmla="*/ 4 w 62"/>
                <a:gd name="T13" fmla="*/ 7 h 152"/>
                <a:gd name="T14" fmla="*/ 2 w 62"/>
                <a:gd name="T15" fmla="*/ 3 h 152"/>
                <a:gd name="T16" fmla="*/ 0 w 62"/>
                <a:gd name="T17" fmla="*/ 3 h 152"/>
                <a:gd name="T18" fmla="*/ 0 w 62"/>
                <a:gd name="T19" fmla="*/ 2 h 152"/>
                <a:gd name="T20" fmla="*/ 9 w 62"/>
                <a:gd name="T21" fmla="*/ 0 h 152"/>
                <a:gd name="T22" fmla="*/ 9 w 62"/>
                <a:gd name="T23" fmla="*/ 27 h 152"/>
                <a:gd name="T24" fmla="*/ 13 w 62"/>
                <a:gd name="T25" fmla="*/ 32 h 152"/>
                <a:gd name="T26" fmla="*/ 13 w 62"/>
                <a:gd name="T27" fmla="*/ 33 h 152"/>
                <a:gd name="T28" fmla="*/ 0 w 62"/>
                <a:gd name="T29" fmla="*/ 33 h 152"/>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52">
                  <a:moveTo>
                    <a:pt x="0" y="151"/>
                  </a:moveTo>
                  <a:lnTo>
                    <a:pt x="0" y="151"/>
                  </a:lnTo>
                  <a:cubicBezTo>
                    <a:pt x="0" y="146"/>
                    <a:pt x="0" y="146"/>
                    <a:pt x="0" y="146"/>
                  </a:cubicBezTo>
                  <a:cubicBezTo>
                    <a:pt x="20" y="146"/>
                    <a:pt x="20" y="146"/>
                    <a:pt x="20" y="125"/>
                  </a:cubicBezTo>
                  <a:cubicBezTo>
                    <a:pt x="20" y="32"/>
                    <a:pt x="20" y="32"/>
                    <a:pt x="20" y="32"/>
                  </a:cubicBezTo>
                  <a:cubicBezTo>
                    <a:pt x="20" y="21"/>
                    <a:pt x="20" y="21"/>
                    <a:pt x="10" y="16"/>
                  </a:cubicBezTo>
                  <a:cubicBezTo>
                    <a:pt x="0" y="16"/>
                    <a:pt x="0" y="16"/>
                    <a:pt x="0" y="16"/>
                  </a:cubicBezTo>
                  <a:cubicBezTo>
                    <a:pt x="0" y="11"/>
                    <a:pt x="0" y="11"/>
                    <a:pt x="0" y="11"/>
                  </a:cubicBezTo>
                  <a:cubicBezTo>
                    <a:pt x="10" y="11"/>
                    <a:pt x="25" y="5"/>
                    <a:pt x="41" y="0"/>
                  </a:cubicBezTo>
                  <a:cubicBezTo>
                    <a:pt x="41" y="125"/>
                    <a:pt x="41" y="125"/>
                    <a:pt x="41" y="125"/>
                  </a:cubicBezTo>
                  <a:cubicBezTo>
                    <a:pt x="41" y="146"/>
                    <a:pt x="41" y="146"/>
                    <a:pt x="61" y="146"/>
                  </a:cubicBezTo>
                  <a:cubicBezTo>
                    <a:pt x="61" y="151"/>
                    <a:pt x="61" y="151"/>
                    <a:pt x="61"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13" name="Freeform 617"/>
            <p:cNvSpPr>
              <a:spLocks noChangeArrowheads="1"/>
            </p:cNvSpPr>
            <p:nvPr/>
          </p:nvSpPr>
          <p:spPr bwMode="auto">
            <a:xfrm>
              <a:off x="16942418" y="7888528"/>
              <a:ext cx="151220" cy="270592"/>
            </a:xfrm>
            <a:custGeom>
              <a:avLst/>
              <a:gdLst>
                <a:gd name="G0" fmla="+- 27 0 0"/>
                <a:gd name="G1" fmla="+- 27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1 0 0"/>
                <a:gd name="G26" fmla="+- 146 0 0"/>
                <a:gd name="G27" fmla="+- 146 0 0"/>
                <a:gd name="G28" fmla="+- 140 0 0"/>
                <a:gd name="G29" fmla="+- 140 0 0"/>
                <a:gd name="G30" fmla="+- 135 0 0"/>
                <a:gd name="G31" fmla="+- 135 0 0"/>
                <a:gd name="G32" fmla="+- 130 0 0"/>
                <a:gd name="G33" fmla="*/ 1 0 0"/>
                <a:gd name="T0" fmla="*/ 130 256 1"/>
                <a:gd name="T1" fmla="*/ 0 256 1"/>
                <a:gd name="G34" fmla="+- 0 T0 T1"/>
                <a:gd name="G35" fmla="cos G33 G34"/>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2" fmla="*/ 32 256 1"/>
                <a:gd name="T3" fmla="*/ 0 256 1"/>
                <a:gd name="G60" fmla="+- 0 T2 T3"/>
                <a:gd name="G61" fmla="cos G59 G60"/>
                <a:gd name="G62" fmla="+- 27 0 0"/>
                <a:gd name="T4" fmla="*/ 1 w 94"/>
                <a:gd name="T5" fmla="*/ 6 h 157"/>
                <a:gd name="T6" fmla="*/ 1 w 94"/>
                <a:gd name="T7" fmla="*/ 6 h 157"/>
                <a:gd name="T8" fmla="*/ 3 w 94"/>
                <a:gd name="T9" fmla="*/ 4 h 157"/>
                <a:gd name="T10" fmla="*/ 10 w 94"/>
                <a:gd name="T11" fmla="*/ 0 h 157"/>
                <a:gd name="T12" fmla="*/ 18 w 94"/>
                <a:gd name="T13" fmla="*/ 7 h 157"/>
                <a:gd name="T14" fmla="*/ 16 w 94"/>
                <a:gd name="T15" fmla="*/ 10 h 157"/>
                <a:gd name="T16" fmla="*/ 12 w 94"/>
                <a:gd name="T17" fmla="*/ 14 h 157"/>
                <a:gd name="T18" fmla="*/ 12 w 94"/>
                <a:gd name="T19" fmla="*/ 14 h 157"/>
                <a:gd name="T20" fmla="*/ 20 w 94"/>
                <a:gd name="T21" fmla="*/ 22 h 157"/>
                <a:gd name="T22" fmla="*/ 6 w 94"/>
                <a:gd name="T23" fmla="*/ 35 h 157"/>
                <a:gd name="T24" fmla="*/ 1 w 94"/>
                <a:gd name="T25" fmla="*/ 33 h 157"/>
                <a:gd name="T26" fmla="*/ 0 w 94"/>
                <a:gd name="T27" fmla="*/ 31 h 157"/>
                <a:gd name="T28" fmla="*/ 1 w 94"/>
                <a:gd name="T29" fmla="*/ 29 h 157"/>
                <a:gd name="T30" fmla="*/ 2 w 94"/>
                <a:gd name="T31" fmla="*/ 29 h 157"/>
                <a:gd name="T32" fmla="*/ 9 w 94"/>
                <a:gd name="T33" fmla="*/ 33 h 157"/>
                <a:gd name="T34" fmla="*/ 16 w 94"/>
                <a:gd name="T35" fmla="*/ 25 h 157"/>
                <a:gd name="T36" fmla="*/ 9 w 94"/>
                <a:gd name="T37" fmla="*/ 17 h 157"/>
                <a:gd name="T38" fmla="*/ 6 w 94"/>
                <a:gd name="T39" fmla="*/ 17 h 157"/>
                <a:gd name="T40" fmla="*/ 4 w 94"/>
                <a:gd name="T41" fmla="*/ 16 h 157"/>
                <a:gd name="T42" fmla="*/ 13 w 94"/>
                <a:gd name="T43" fmla="*/ 8 h 157"/>
                <a:gd name="T44" fmla="*/ 8 w 94"/>
                <a:gd name="T45" fmla="*/ 4 h 157"/>
                <a:gd name="T46" fmla="*/ 2 w 94"/>
                <a:gd name="T47" fmla="*/ 7 h 157"/>
                <a:gd name="T48" fmla="*/ 1 w 94"/>
                <a:gd name="T49" fmla="*/ 6 h 15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7">
                  <a:moveTo>
                    <a:pt x="5" y="27"/>
                  </a:moveTo>
                  <a:lnTo>
                    <a:pt x="5" y="27"/>
                  </a:lnTo>
                  <a:cubicBezTo>
                    <a:pt x="15" y="16"/>
                    <a:pt x="15" y="16"/>
                    <a:pt x="15" y="16"/>
                  </a:cubicBezTo>
                  <a:cubicBezTo>
                    <a:pt x="20" y="5"/>
                    <a:pt x="31" y="0"/>
                    <a:pt x="46" y="0"/>
                  </a:cubicBezTo>
                  <a:cubicBezTo>
                    <a:pt x="68" y="0"/>
                    <a:pt x="83" y="16"/>
                    <a:pt x="83" y="32"/>
                  </a:cubicBezTo>
                  <a:cubicBezTo>
                    <a:pt x="83" y="37"/>
                    <a:pt x="78" y="42"/>
                    <a:pt x="73" y="47"/>
                  </a:cubicBezTo>
                  <a:cubicBezTo>
                    <a:pt x="73" y="52"/>
                    <a:pt x="62" y="57"/>
                    <a:pt x="57" y="63"/>
                  </a:cubicBezTo>
                  <a:cubicBezTo>
                    <a:pt x="78" y="68"/>
                    <a:pt x="93" y="83"/>
                    <a:pt x="93" y="99"/>
                  </a:cubicBezTo>
                  <a:cubicBezTo>
                    <a:pt x="93" y="140"/>
                    <a:pt x="46" y="156"/>
                    <a:pt x="26" y="156"/>
                  </a:cubicBezTo>
                  <a:cubicBezTo>
                    <a:pt x="15" y="156"/>
                    <a:pt x="5" y="151"/>
                    <a:pt x="5" y="146"/>
                  </a:cubicBezTo>
                  <a:cubicBezTo>
                    <a:pt x="0" y="146"/>
                    <a:pt x="0" y="140"/>
                    <a:pt x="0" y="140"/>
                  </a:cubicBezTo>
                  <a:cubicBezTo>
                    <a:pt x="0" y="135"/>
                    <a:pt x="5" y="135"/>
                    <a:pt x="5" y="130"/>
                  </a:cubicBezTo>
                  <a:lnTo>
                    <a:pt x="10" y="130"/>
                  </a:lnTo>
                  <a:cubicBezTo>
                    <a:pt x="15" y="135"/>
                    <a:pt x="26" y="146"/>
                    <a:pt x="41" y="146"/>
                  </a:cubicBezTo>
                  <a:cubicBezTo>
                    <a:pt x="57" y="146"/>
                    <a:pt x="73" y="130"/>
                    <a:pt x="73" y="110"/>
                  </a:cubicBezTo>
                  <a:cubicBezTo>
                    <a:pt x="73" y="83"/>
                    <a:pt x="52" y="78"/>
                    <a:pt x="41" y="78"/>
                  </a:cubicBezTo>
                  <a:cubicBezTo>
                    <a:pt x="36" y="78"/>
                    <a:pt x="26" y="78"/>
                    <a:pt x="26" y="78"/>
                  </a:cubicBezTo>
                  <a:cubicBezTo>
                    <a:pt x="20" y="73"/>
                    <a:pt x="20" y="73"/>
                    <a:pt x="20" y="73"/>
                  </a:cubicBezTo>
                  <a:cubicBezTo>
                    <a:pt x="46" y="63"/>
                    <a:pt x="62" y="57"/>
                    <a:pt x="62" y="37"/>
                  </a:cubicBezTo>
                  <a:cubicBezTo>
                    <a:pt x="62" y="21"/>
                    <a:pt x="52" y="16"/>
                    <a:pt x="36" y="16"/>
                  </a:cubicBezTo>
                  <a:cubicBezTo>
                    <a:pt x="26" y="16"/>
                    <a:pt x="15" y="27"/>
                    <a:pt x="10" y="32"/>
                  </a:cubicBezTo>
                  <a:lnTo>
                    <a:pt x="5" y="27"/>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14" name="Freeform 618"/>
            <p:cNvSpPr>
              <a:spLocks noChangeArrowheads="1"/>
            </p:cNvSpPr>
            <p:nvPr/>
          </p:nvSpPr>
          <p:spPr bwMode="auto">
            <a:xfrm>
              <a:off x="17587094" y="7888528"/>
              <a:ext cx="95508" cy="254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2"/>
                <a:gd name="T3" fmla="*/ 33 h 152"/>
                <a:gd name="T4" fmla="*/ 0 w 62"/>
                <a:gd name="T5" fmla="*/ 33 h 152"/>
                <a:gd name="T6" fmla="*/ 0 w 62"/>
                <a:gd name="T7" fmla="*/ 32 h 152"/>
                <a:gd name="T8" fmla="*/ 4 w 62"/>
                <a:gd name="T9" fmla="*/ 27 h 152"/>
                <a:gd name="T10" fmla="*/ 4 w 62"/>
                <a:gd name="T11" fmla="*/ 7 h 152"/>
                <a:gd name="T12" fmla="*/ 2 w 62"/>
                <a:gd name="T13" fmla="*/ 3 h 152"/>
                <a:gd name="T14" fmla="*/ 0 w 62"/>
                <a:gd name="T15" fmla="*/ 3 h 152"/>
                <a:gd name="T16" fmla="*/ 0 w 62"/>
                <a:gd name="T17" fmla="*/ 2 h 152"/>
                <a:gd name="T18" fmla="*/ 9 w 62"/>
                <a:gd name="T19" fmla="*/ 0 h 152"/>
                <a:gd name="T20" fmla="*/ 9 w 62"/>
                <a:gd name="T21" fmla="*/ 27 h 152"/>
                <a:gd name="T22" fmla="*/ 13 w 62"/>
                <a:gd name="T23" fmla="*/ 32 h 152"/>
                <a:gd name="T24" fmla="*/ 13 w 62"/>
                <a:gd name="T25" fmla="*/ 33 h 152"/>
                <a:gd name="T26" fmla="*/ 0 w 62"/>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52">
                  <a:moveTo>
                    <a:pt x="0" y="151"/>
                  </a:moveTo>
                  <a:lnTo>
                    <a:pt x="0" y="151"/>
                  </a:lnTo>
                  <a:cubicBezTo>
                    <a:pt x="0" y="146"/>
                    <a:pt x="0" y="146"/>
                    <a:pt x="0" y="146"/>
                  </a:cubicBezTo>
                  <a:cubicBezTo>
                    <a:pt x="20" y="146"/>
                    <a:pt x="20" y="146"/>
                    <a:pt x="20" y="125"/>
                  </a:cubicBezTo>
                  <a:cubicBezTo>
                    <a:pt x="20" y="32"/>
                    <a:pt x="20" y="32"/>
                    <a:pt x="20" y="32"/>
                  </a:cubicBezTo>
                  <a:cubicBezTo>
                    <a:pt x="20" y="21"/>
                    <a:pt x="20" y="21"/>
                    <a:pt x="10" y="16"/>
                  </a:cubicBezTo>
                  <a:cubicBezTo>
                    <a:pt x="0" y="16"/>
                    <a:pt x="0" y="16"/>
                    <a:pt x="0" y="16"/>
                  </a:cubicBezTo>
                  <a:cubicBezTo>
                    <a:pt x="0" y="11"/>
                    <a:pt x="0" y="11"/>
                    <a:pt x="0" y="11"/>
                  </a:cubicBezTo>
                  <a:cubicBezTo>
                    <a:pt x="15" y="11"/>
                    <a:pt x="25" y="5"/>
                    <a:pt x="41" y="0"/>
                  </a:cubicBezTo>
                  <a:cubicBezTo>
                    <a:pt x="41" y="125"/>
                    <a:pt x="41" y="125"/>
                    <a:pt x="41" y="125"/>
                  </a:cubicBezTo>
                  <a:cubicBezTo>
                    <a:pt x="41" y="146"/>
                    <a:pt x="41" y="146"/>
                    <a:pt x="61" y="146"/>
                  </a:cubicBezTo>
                  <a:cubicBezTo>
                    <a:pt x="61" y="151"/>
                    <a:pt x="61" y="151"/>
                    <a:pt x="61"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415" name="Freeform 619"/>
            <p:cNvSpPr>
              <a:spLocks noChangeArrowheads="1"/>
            </p:cNvSpPr>
            <p:nvPr/>
          </p:nvSpPr>
          <p:spPr bwMode="auto">
            <a:xfrm>
              <a:off x="17754232" y="7888528"/>
              <a:ext cx="175097"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0 0 0"/>
                <a:gd name="G24" fmla="+- 110 0 0"/>
                <a:gd name="G25" fmla="+- 110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4 h 152"/>
                <a:gd name="T2" fmla="*/ 18 w 104"/>
                <a:gd name="T3" fmla="*/ 24 h 152"/>
                <a:gd name="T4" fmla="*/ 18 w 104"/>
                <a:gd name="T5" fmla="*/ 28 h 152"/>
                <a:gd name="T6" fmla="*/ 23 w 104"/>
                <a:gd name="T7" fmla="*/ 32 h 152"/>
                <a:gd name="T8" fmla="*/ 23 w 104"/>
                <a:gd name="T9" fmla="*/ 33 h 152"/>
                <a:gd name="T10" fmla="*/ 9 w 104"/>
                <a:gd name="T11" fmla="*/ 33 h 152"/>
                <a:gd name="T12" fmla="*/ 9 w 104"/>
                <a:gd name="T13" fmla="*/ 32 h 152"/>
                <a:gd name="T14" fmla="*/ 14 w 104"/>
                <a:gd name="T15" fmla="*/ 28 h 152"/>
                <a:gd name="T16" fmla="*/ 14 w 104"/>
                <a:gd name="T17" fmla="*/ 24 h 152"/>
                <a:gd name="T18" fmla="*/ 0 w 104"/>
                <a:gd name="T19" fmla="*/ 24 h 152"/>
                <a:gd name="T20" fmla="*/ 0 w 104"/>
                <a:gd name="T21" fmla="*/ 23 h 152"/>
                <a:gd name="T22" fmla="*/ 16 w 104"/>
                <a:gd name="T23" fmla="*/ 0 h 152"/>
                <a:gd name="T24" fmla="*/ 18 w 104"/>
                <a:gd name="T25" fmla="*/ 0 h 152"/>
                <a:gd name="T26" fmla="*/ 18 w 104"/>
                <a:gd name="T27" fmla="*/ 21 h 152"/>
                <a:gd name="T28" fmla="*/ 23 w 104"/>
                <a:gd name="T29" fmla="*/ 21 h 152"/>
                <a:gd name="T30" fmla="*/ 23 w 104"/>
                <a:gd name="T31" fmla="*/ 24 h 152"/>
                <a:gd name="T32" fmla="*/ 18 w 104"/>
                <a:gd name="T33" fmla="*/ 24 h 152"/>
                <a:gd name="T34" fmla="*/ 14 w 104"/>
                <a:gd name="T35" fmla="*/ 6 h 152"/>
                <a:gd name="T36" fmla="*/ 14 w 104"/>
                <a:gd name="T37" fmla="*/ 6 h 152"/>
                <a:gd name="T38" fmla="*/ 14 w 104"/>
                <a:gd name="T39" fmla="*/ 6 h 152"/>
                <a:gd name="T40" fmla="*/ 3 w 104"/>
                <a:gd name="T41" fmla="*/ 21 h 152"/>
                <a:gd name="T42" fmla="*/ 14 w 104"/>
                <a:gd name="T43" fmla="*/ 21 h 152"/>
                <a:gd name="T44" fmla="*/ 14 w 104"/>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2">
                  <a:moveTo>
                    <a:pt x="83" y="110"/>
                  </a:moveTo>
                  <a:lnTo>
                    <a:pt x="83" y="110"/>
                  </a:lnTo>
                  <a:cubicBezTo>
                    <a:pt x="83" y="130"/>
                    <a:pt x="83" y="130"/>
                    <a:pt x="83" y="130"/>
                  </a:cubicBezTo>
                  <a:cubicBezTo>
                    <a:pt x="83" y="146"/>
                    <a:pt x="83" y="146"/>
                    <a:pt x="103" y="146"/>
                  </a:cubicBezTo>
                  <a:cubicBezTo>
                    <a:pt x="103" y="151"/>
                    <a:pt x="103" y="151"/>
                    <a:pt x="103" y="151"/>
                  </a:cubicBezTo>
                  <a:cubicBezTo>
                    <a:pt x="41" y="151"/>
                    <a:pt x="41" y="151"/>
                    <a:pt x="41" y="151"/>
                  </a:cubicBezTo>
                  <a:cubicBezTo>
                    <a:pt x="41" y="146"/>
                    <a:pt x="41" y="146"/>
                    <a:pt x="41" y="146"/>
                  </a:cubicBezTo>
                  <a:cubicBezTo>
                    <a:pt x="62" y="146"/>
                    <a:pt x="62" y="146"/>
                    <a:pt x="62" y="130"/>
                  </a:cubicBezTo>
                  <a:cubicBezTo>
                    <a:pt x="62" y="110"/>
                    <a:pt x="62" y="110"/>
                    <a:pt x="62" y="110"/>
                  </a:cubicBezTo>
                  <a:cubicBezTo>
                    <a:pt x="0" y="110"/>
                    <a:pt x="0" y="110"/>
                    <a:pt x="0" y="110"/>
                  </a:cubicBezTo>
                  <a:cubicBezTo>
                    <a:pt x="0" y="104"/>
                    <a:pt x="0" y="104"/>
                    <a:pt x="0" y="104"/>
                  </a:cubicBezTo>
                  <a:cubicBezTo>
                    <a:pt x="20" y="68"/>
                    <a:pt x="46" y="32"/>
                    <a:pt x="72" y="0"/>
                  </a:cubicBezTo>
                  <a:cubicBezTo>
                    <a:pt x="83" y="0"/>
                    <a:pt x="83" y="0"/>
                    <a:pt x="83" y="0"/>
                  </a:cubicBezTo>
                  <a:cubicBezTo>
                    <a:pt x="83" y="99"/>
                    <a:pt x="83" y="99"/>
                    <a:pt x="83" y="99"/>
                  </a:cubicBezTo>
                  <a:cubicBezTo>
                    <a:pt x="103" y="99"/>
                    <a:pt x="103" y="99"/>
                    <a:pt x="103" y="99"/>
                  </a:cubicBezTo>
                  <a:cubicBezTo>
                    <a:pt x="103" y="110"/>
                    <a:pt x="103" y="110"/>
                    <a:pt x="103" y="110"/>
                  </a:cubicBezTo>
                  <a:lnTo>
                    <a:pt x="83" y="110"/>
                  </a:lnTo>
                  <a:close/>
                  <a:moveTo>
                    <a:pt x="62" y="27"/>
                  </a:moveTo>
                  <a:lnTo>
                    <a:pt x="62" y="27"/>
                  </a:lnTo>
                  <a:cubicBezTo>
                    <a:pt x="46" y="47"/>
                    <a:pt x="31" y="73"/>
                    <a:pt x="15" y="99"/>
                  </a:cubicBezTo>
                  <a:cubicBezTo>
                    <a:pt x="62" y="99"/>
                    <a:pt x="62" y="99"/>
                    <a:pt x="62" y="99"/>
                  </a:cubicBezTo>
                  <a:lnTo>
                    <a:pt x="62" y="27"/>
                  </a:lnTo>
                  <a:close/>
                </a:path>
              </a:pathLst>
            </a:custGeom>
            <a:solidFill>
              <a:schemeClr val="tx2"/>
            </a:solidFill>
            <a:ln>
              <a:noFill/>
            </a:ln>
            <a:effectLst/>
            <a:extLst/>
          </p:spPr>
          <p:txBody>
            <a:bodyPr wrap="none" anchor="ctr"/>
            <a:lstStyle/>
            <a:p>
              <a:endParaRPr lang="en-US" dirty="0">
                <a:latin typeface="Calibri Light"/>
              </a:endParaRPr>
            </a:p>
          </p:txBody>
        </p:sp>
        <p:sp>
          <p:nvSpPr>
            <p:cNvPr id="416" name="Freeform 620"/>
            <p:cNvSpPr>
              <a:spLocks noChangeArrowheads="1"/>
            </p:cNvSpPr>
            <p:nvPr/>
          </p:nvSpPr>
          <p:spPr bwMode="auto">
            <a:xfrm>
              <a:off x="18406868" y="7888528"/>
              <a:ext cx="95508" cy="254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2"/>
                <a:gd name="T3" fmla="*/ 33 h 152"/>
                <a:gd name="T4" fmla="*/ 0 w 62"/>
                <a:gd name="T5" fmla="*/ 33 h 152"/>
                <a:gd name="T6" fmla="*/ 0 w 62"/>
                <a:gd name="T7" fmla="*/ 32 h 152"/>
                <a:gd name="T8" fmla="*/ 4 w 62"/>
                <a:gd name="T9" fmla="*/ 27 h 152"/>
                <a:gd name="T10" fmla="*/ 4 w 62"/>
                <a:gd name="T11" fmla="*/ 7 h 152"/>
                <a:gd name="T12" fmla="*/ 2 w 62"/>
                <a:gd name="T13" fmla="*/ 3 h 152"/>
                <a:gd name="T14" fmla="*/ 0 w 62"/>
                <a:gd name="T15" fmla="*/ 3 h 152"/>
                <a:gd name="T16" fmla="*/ 0 w 62"/>
                <a:gd name="T17" fmla="*/ 2 h 152"/>
                <a:gd name="T18" fmla="*/ 9 w 62"/>
                <a:gd name="T19" fmla="*/ 0 h 152"/>
                <a:gd name="T20" fmla="*/ 9 w 62"/>
                <a:gd name="T21" fmla="*/ 27 h 152"/>
                <a:gd name="T22" fmla="*/ 13 w 62"/>
                <a:gd name="T23" fmla="*/ 32 h 152"/>
                <a:gd name="T24" fmla="*/ 13 w 62"/>
                <a:gd name="T25" fmla="*/ 33 h 152"/>
                <a:gd name="T26" fmla="*/ 0 w 62"/>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52">
                  <a:moveTo>
                    <a:pt x="0" y="151"/>
                  </a:moveTo>
                  <a:lnTo>
                    <a:pt x="0" y="151"/>
                  </a:lnTo>
                  <a:cubicBezTo>
                    <a:pt x="0" y="146"/>
                    <a:pt x="0" y="146"/>
                    <a:pt x="0" y="146"/>
                  </a:cubicBezTo>
                  <a:cubicBezTo>
                    <a:pt x="20" y="146"/>
                    <a:pt x="20" y="146"/>
                    <a:pt x="20" y="125"/>
                  </a:cubicBezTo>
                  <a:cubicBezTo>
                    <a:pt x="20" y="32"/>
                    <a:pt x="20" y="32"/>
                    <a:pt x="20" y="32"/>
                  </a:cubicBezTo>
                  <a:cubicBezTo>
                    <a:pt x="20" y="21"/>
                    <a:pt x="20" y="21"/>
                    <a:pt x="10" y="16"/>
                  </a:cubicBezTo>
                  <a:cubicBezTo>
                    <a:pt x="0" y="16"/>
                    <a:pt x="0" y="16"/>
                    <a:pt x="0" y="16"/>
                  </a:cubicBezTo>
                  <a:cubicBezTo>
                    <a:pt x="0" y="11"/>
                    <a:pt x="0" y="11"/>
                    <a:pt x="0" y="11"/>
                  </a:cubicBezTo>
                  <a:cubicBezTo>
                    <a:pt x="15" y="11"/>
                    <a:pt x="25" y="5"/>
                    <a:pt x="41" y="0"/>
                  </a:cubicBezTo>
                  <a:cubicBezTo>
                    <a:pt x="41" y="125"/>
                    <a:pt x="41" y="125"/>
                    <a:pt x="41" y="125"/>
                  </a:cubicBezTo>
                  <a:cubicBezTo>
                    <a:pt x="41" y="146"/>
                    <a:pt x="41" y="146"/>
                    <a:pt x="61" y="146"/>
                  </a:cubicBezTo>
                  <a:cubicBezTo>
                    <a:pt x="61" y="151"/>
                    <a:pt x="61" y="151"/>
                    <a:pt x="61"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417" name="Freeform 621"/>
            <p:cNvSpPr>
              <a:spLocks noChangeArrowheads="1"/>
            </p:cNvSpPr>
            <p:nvPr/>
          </p:nvSpPr>
          <p:spPr bwMode="auto">
            <a:xfrm>
              <a:off x="18589924" y="7888528"/>
              <a:ext cx="159180"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T0" fmla="*/ 151 256 1"/>
                <a:gd name="T1" fmla="*/ 0 256 1"/>
                <a:gd name="G16" fmla="+- 0 T0 T1"/>
                <a:gd name="G17" fmla="cos G15 G16"/>
                <a:gd name="G18" fmla="+- 146 0 0"/>
                <a:gd name="G19" fmla="+- 146 0 0"/>
                <a:gd name="G20" fmla="+- 140 0 0"/>
                <a:gd name="G21" fmla="+- 140 0 0"/>
                <a:gd name="G22" fmla="+- 135 0 0"/>
                <a:gd name="G23" fmla="+- 135 0 0"/>
                <a:gd name="G24" fmla="+- 130 0 0"/>
                <a:gd name="G25" fmla="*/ 1 0 0"/>
                <a:gd name="T2" fmla="*/ 130 256 1"/>
                <a:gd name="T3" fmla="*/ 0 256 1"/>
                <a:gd name="G26" fmla="+- 0 T2 T3"/>
                <a:gd name="G27" fmla="cos G25 G26"/>
                <a:gd name="G28" fmla="*/ 1 0 0"/>
                <a:gd name="T4" fmla="*/ 130 256 1"/>
                <a:gd name="T5" fmla="*/ 0 256 1"/>
                <a:gd name="G29" fmla="+- 0 T4 T5"/>
                <a:gd name="G30" fmla="cos G28 G29"/>
                <a:gd name="G31" fmla="*/ 1 0 0"/>
                <a:gd name="T6" fmla="*/ 130 256 1"/>
                <a:gd name="T7" fmla="*/ 0 256 1"/>
                <a:gd name="G32" fmla="+- 0 T6 T7"/>
                <a:gd name="G33" fmla="cos G31 G32"/>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8" fmla="*/ 78 256 1"/>
                <a:gd name="T9" fmla="*/ 0 256 1"/>
                <a:gd name="G46" fmla="+- 0 T8 T9"/>
                <a:gd name="G47" fmla="cos G45 G46"/>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10" fmla="*/ 5 w 95"/>
                <a:gd name="T11" fmla="*/ 14 h 157"/>
                <a:gd name="T12" fmla="*/ 5 w 95"/>
                <a:gd name="T13" fmla="*/ 14 h 157"/>
                <a:gd name="T14" fmla="*/ 10 w 95"/>
                <a:gd name="T15" fmla="*/ 13 h 157"/>
                <a:gd name="T16" fmla="*/ 21 w 95"/>
                <a:gd name="T17" fmla="*/ 22 h 157"/>
                <a:gd name="T18" fmla="*/ 16 w 95"/>
                <a:gd name="T19" fmla="*/ 31 h 157"/>
                <a:gd name="T20" fmla="*/ 7 w 95"/>
                <a:gd name="T21" fmla="*/ 35 h 157"/>
                <a:gd name="T22" fmla="*/ 1 w 95"/>
                <a:gd name="T23" fmla="*/ 33 h 157"/>
                <a:gd name="T24" fmla="*/ 0 w 95"/>
                <a:gd name="T25" fmla="*/ 31 h 157"/>
                <a:gd name="T26" fmla="*/ 1 w 95"/>
                <a:gd name="T27" fmla="*/ 29 h 157"/>
                <a:gd name="T28" fmla="*/ 2 w 95"/>
                <a:gd name="T29" fmla="*/ 29 h 157"/>
                <a:gd name="T30" fmla="*/ 9 w 95"/>
                <a:gd name="T31" fmla="*/ 33 h 157"/>
                <a:gd name="T32" fmla="*/ 16 w 95"/>
                <a:gd name="T33" fmla="*/ 25 h 157"/>
                <a:gd name="T34" fmla="*/ 7 w 95"/>
                <a:gd name="T35" fmla="*/ 16 h 157"/>
                <a:gd name="T36" fmla="*/ 2 w 95"/>
                <a:gd name="T37" fmla="*/ 17 h 157"/>
                <a:gd name="T38" fmla="*/ 5 w 95"/>
                <a:gd name="T39" fmla="*/ 0 h 157"/>
                <a:gd name="T40" fmla="*/ 19 w 95"/>
                <a:gd name="T41" fmla="*/ 0 h 157"/>
                <a:gd name="T42" fmla="*/ 19 w 95"/>
                <a:gd name="T43" fmla="*/ 1 h 157"/>
                <a:gd name="T44" fmla="*/ 18 w 95"/>
                <a:gd name="T45" fmla="*/ 5 h 157"/>
                <a:gd name="T46" fmla="*/ 6 w 95"/>
                <a:gd name="T47" fmla="*/ 5 h 157"/>
                <a:gd name="T48" fmla="*/ 5 w 95"/>
                <a:gd name="T49" fmla="*/ 14 h 157"/>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5" h="157">
                  <a:moveTo>
                    <a:pt x="21" y="63"/>
                  </a:moveTo>
                  <a:lnTo>
                    <a:pt x="21" y="63"/>
                  </a:lnTo>
                  <a:cubicBezTo>
                    <a:pt x="31" y="63"/>
                    <a:pt x="41" y="57"/>
                    <a:pt x="46" y="57"/>
                  </a:cubicBezTo>
                  <a:cubicBezTo>
                    <a:pt x="78" y="57"/>
                    <a:pt x="94" y="78"/>
                    <a:pt x="94" y="99"/>
                  </a:cubicBezTo>
                  <a:cubicBezTo>
                    <a:pt x="94" y="115"/>
                    <a:pt x="88" y="125"/>
                    <a:pt x="73" y="140"/>
                  </a:cubicBezTo>
                  <a:cubicBezTo>
                    <a:pt x="57" y="151"/>
                    <a:pt x="41" y="156"/>
                    <a:pt x="31" y="156"/>
                  </a:cubicBezTo>
                  <a:cubicBezTo>
                    <a:pt x="21" y="156"/>
                    <a:pt x="10" y="151"/>
                    <a:pt x="5" y="146"/>
                  </a:cubicBezTo>
                  <a:cubicBezTo>
                    <a:pt x="0" y="146"/>
                    <a:pt x="0" y="140"/>
                    <a:pt x="0" y="140"/>
                  </a:cubicBezTo>
                  <a:cubicBezTo>
                    <a:pt x="0" y="135"/>
                    <a:pt x="5" y="135"/>
                    <a:pt x="5" y="130"/>
                  </a:cubicBezTo>
                  <a:cubicBezTo>
                    <a:pt x="10" y="130"/>
                    <a:pt x="10" y="130"/>
                    <a:pt x="10" y="130"/>
                  </a:cubicBezTo>
                  <a:cubicBezTo>
                    <a:pt x="16" y="135"/>
                    <a:pt x="26" y="146"/>
                    <a:pt x="41" y="146"/>
                  </a:cubicBezTo>
                  <a:cubicBezTo>
                    <a:pt x="62" y="146"/>
                    <a:pt x="73" y="125"/>
                    <a:pt x="73" y="110"/>
                  </a:cubicBezTo>
                  <a:cubicBezTo>
                    <a:pt x="73" y="88"/>
                    <a:pt x="62" y="73"/>
                    <a:pt x="31" y="73"/>
                  </a:cubicBezTo>
                  <a:cubicBezTo>
                    <a:pt x="26" y="73"/>
                    <a:pt x="16" y="73"/>
                    <a:pt x="10" y="78"/>
                  </a:cubicBezTo>
                  <a:cubicBezTo>
                    <a:pt x="21" y="0"/>
                    <a:pt x="21" y="0"/>
                    <a:pt x="21" y="0"/>
                  </a:cubicBezTo>
                  <a:cubicBezTo>
                    <a:pt x="88" y="0"/>
                    <a:pt x="88" y="0"/>
                    <a:pt x="88" y="0"/>
                  </a:cubicBezTo>
                  <a:cubicBezTo>
                    <a:pt x="88" y="5"/>
                    <a:pt x="88" y="5"/>
                    <a:pt x="88" y="5"/>
                  </a:cubicBezTo>
                  <a:cubicBezTo>
                    <a:pt x="83" y="21"/>
                    <a:pt x="83" y="21"/>
                    <a:pt x="83" y="21"/>
                  </a:cubicBezTo>
                  <a:cubicBezTo>
                    <a:pt x="26" y="21"/>
                    <a:pt x="26" y="21"/>
                    <a:pt x="26" y="21"/>
                  </a:cubicBezTo>
                  <a:lnTo>
                    <a:pt x="21" y="63"/>
                  </a:lnTo>
                </a:path>
              </a:pathLst>
            </a:custGeom>
            <a:solidFill>
              <a:schemeClr val="tx2"/>
            </a:solidFill>
            <a:ln>
              <a:noFill/>
            </a:ln>
            <a:effectLst/>
            <a:extLst/>
          </p:spPr>
          <p:txBody>
            <a:bodyPr wrap="none" anchor="ctr"/>
            <a:lstStyle/>
            <a:p>
              <a:endParaRPr lang="en-US" dirty="0">
                <a:latin typeface="Calibri Light"/>
              </a:endParaRPr>
            </a:p>
          </p:txBody>
        </p:sp>
        <p:sp>
          <p:nvSpPr>
            <p:cNvPr id="418" name="Freeform 622"/>
            <p:cNvSpPr>
              <a:spLocks noChangeArrowheads="1"/>
            </p:cNvSpPr>
            <p:nvPr/>
          </p:nvSpPr>
          <p:spPr bwMode="auto">
            <a:xfrm>
              <a:off x="19226643" y="7888528"/>
              <a:ext cx="111425" cy="254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9"/>
                <a:gd name="T1" fmla="*/ 33 h 152"/>
                <a:gd name="T2" fmla="*/ 0 w 69"/>
                <a:gd name="T3" fmla="*/ 33 h 152"/>
                <a:gd name="T4" fmla="*/ 0 w 69"/>
                <a:gd name="T5" fmla="*/ 32 h 152"/>
                <a:gd name="T6" fmla="*/ 5 w 69"/>
                <a:gd name="T7" fmla="*/ 27 h 152"/>
                <a:gd name="T8" fmla="*/ 5 w 69"/>
                <a:gd name="T9" fmla="*/ 7 h 152"/>
                <a:gd name="T10" fmla="*/ 2 w 69"/>
                <a:gd name="T11" fmla="*/ 3 h 152"/>
                <a:gd name="T12" fmla="*/ 0 w 69"/>
                <a:gd name="T13" fmla="*/ 3 h 152"/>
                <a:gd name="T14" fmla="*/ 0 w 69"/>
                <a:gd name="T15" fmla="*/ 2 h 152"/>
                <a:gd name="T16" fmla="*/ 9 w 69"/>
                <a:gd name="T17" fmla="*/ 0 h 152"/>
                <a:gd name="T18" fmla="*/ 9 w 69"/>
                <a:gd name="T19" fmla="*/ 27 h 152"/>
                <a:gd name="T20" fmla="*/ 15 w 69"/>
                <a:gd name="T21" fmla="*/ 32 h 152"/>
                <a:gd name="T22" fmla="*/ 15 w 69"/>
                <a:gd name="T23" fmla="*/ 33 h 152"/>
                <a:gd name="T24" fmla="*/ 0 w 69"/>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2">
                  <a:moveTo>
                    <a:pt x="0" y="151"/>
                  </a:moveTo>
                  <a:lnTo>
                    <a:pt x="0" y="151"/>
                  </a:lnTo>
                  <a:cubicBezTo>
                    <a:pt x="0" y="146"/>
                    <a:pt x="0" y="146"/>
                    <a:pt x="0" y="146"/>
                  </a:cubicBezTo>
                  <a:cubicBezTo>
                    <a:pt x="21" y="146"/>
                    <a:pt x="21" y="146"/>
                    <a:pt x="21" y="125"/>
                  </a:cubicBezTo>
                  <a:cubicBezTo>
                    <a:pt x="21" y="32"/>
                    <a:pt x="21" y="32"/>
                    <a:pt x="21" y="32"/>
                  </a:cubicBezTo>
                  <a:cubicBezTo>
                    <a:pt x="21" y="21"/>
                    <a:pt x="21" y="21"/>
                    <a:pt x="11" y="16"/>
                  </a:cubicBezTo>
                  <a:cubicBezTo>
                    <a:pt x="0" y="16"/>
                    <a:pt x="0" y="16"/>
                    <a:pt x="0" y="16"/>
                  </a:cubicBezTo>
                  <a:cubicBezTo>
                    <a:pt x="0" y="11"/>
                    <a:pt x="0" y="11"/>
                    <a:pt x="0" y="11"/>
                  </a:cubicBezTo>
                  <a:cubicBezTo>
                    <a:pt x="16" y="11"/>
                    <a:pt x="32" y="5"/>
                    <a:pt x="42" y="0"/>
                  </a:cubicBezTo>
                  <a:cubicBezTo>
                    <a:pt x="42" y="125"/>
                    <a:pt x="42" y="125"/>
                    <a:pt x="42" y="125"/>
                  </a:cubicBezTo>
                  <a:cubicBezTo>
                    <a:pt x="42" y="146"/>
                    <a:pt x="42" y="146"/>
                    <a:pt x="68" y="146"/>
                  </a:cubicBezTo>
                  <a:cubicBezTo>
                    <a:pt x="68" y="151"/>
                    <a:pt x="68" y="151"/>
                    <a:pt x="68"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419" name="Freeform 623"/>
            <p:cNvSpPr>
              <a:spLocks noChangeArrowheads="1"/>
            </p:cNvSpPr>
            <p:nvPr/>
          </p:nvSpPr>
          <p:spPr bwMode="auto">
            <a:xfrm>
              <a:off x="19409698" y="7888528"/>
              <a:ext cx="167139"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4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4 h 157"/>
                <a:gd name="T2" fmla="*/ 9 w 100"/>
                <a:gd name="T3" fmla="*/ 14 h 157"/>
                <a:gd name="T4" fmla="*/ 13 w 100"/>
                <a:gd name="T5" fmla="*/ 13 h 157"/>
                <a:gd name="T6" fmla="*/ 22 w 100"/>
                <a:gd name="T7" fmla="*/ 23 h 157"/>
                <a:gd name="T8" fmla="*/ 10 w 100"/>
                <a:gd name="T9" fmla="*/ 35 h 157"/>
                <a:gd name="T10" fmla="*/ 0 w 100"/>
                <a:gd name="T11" fmla="*/ 21 h 157"/>
                <a:gd name="T12" fmla="*/ 14 w 100"/>
                <a:gd name="T13" fmla="*/ 1 h 157"/>
                <a:gd name="T14" fmla="*/ 21 w 100"/>
                <a:gd name="T15" fmla="*/ 0 h 157"/>
                <a:gd name="T16" fmla="*/ 21 w 100"/>
                <a:gd name="T17" fmla="*/ 1 h 157"/>
                <a:gd name="T18" fmla="*/ 15 w 100"/>
                <a:gd name="T19" fmla="*/ 4 h 157"/>
                <a:gd name="T20" fmla="*/ 5 w 100"/>
                <a:gd name="T21" fmla="*/ 15 h 157"/>
                <a:gd name="T22" fmla="*/ 9 w 100"/>
                <a:gd name="T23" fmla="*/ 14 h 157"/>
                <a:gd name="T24" fmla="*/ 5 w 100"/>
                <a:gd name="T25" fmla="*/ 17 h 157"/>
                <a:gd name="T26" fmla="*/ 5 w 100"/>
                <a:gd name="T27" fmla="*/ 17 h 157"/>
                <a:gd name="T28" fmla="*/ 5 w 100"/>
                <a:gd name="T29" fmla="*/ 21 h 157"/>
                <a:gd name="T30" fmla="*/ 11 w 100"/>
                <a:gd name="T31" fmla="*/ 33 h 157"/>
                <a:gd name="T32" fmla="*/ 17 w 100"/>
                <a:gd name="T33" fmla="*/ 25 h 157"/>
                <a:gd name="T34" fmla="*/ 10 w 100"/>
                <a:gd name="T35" fmla="*/ 16 h 157"/>
                <a:gd name="T36" fmla="*/ 5 w 100"/>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7">
                  <a:moveTo>
                    <a:pt x="41" y="63"/>
                  </a:moveTo>
                  <a:lnTo>
                    <a:pt x="41" y="63"/>
                  </a:lnTo>
                  <a:cubicBezTo>
                    <a:pt x="47" y="57"/>
                    <a:pt x="52" y="57"/>
                    <a:pt x="57" y="57"/>
                  </a:cubicBezTo>
                  <a:cubicBezTo>
                    <a:pt x="83" y="57"/>
                    <a:pt x="99" y="78"/>
                    <a:pt x="99" y="104"/>
                  </a:cubicBezTo>
                  <a:cubicBezTo>
                    <a:pt x="99" y="130"/>
                    <a:pt x="77" y="156"/>
                    <a:pt x="47" y="156"/>
                  </a:cubicBezTo>
                  <a:cubicBezTo>
                    <a:pt x="21" y="156"/>
                    <a:pt x="0" y="135"/>
                    <a:pt x="0" y="94"/>
                  </a:cubicBezTo>
                  <a:cubicBezTo>
                    <a:pt x="0" y="42"/>
                    <a:pt x="36" y="16"/>
                    <a:pt x="62" y="5"/>
                  </a:cubicBezTo>
                  <a:cubicBezTo>
                    <a:pt x="72" y="0"/>
                    <a:pt x="83" y="0"/>
                    <a:pt x="94" y="0"/>
                  </a:cubicBezTo>
                  <a:cubicBezTo>
                    <a:pt x="94" y="5"/>
                    <a:pt x="94" y="5"/>
                    <a:pt x="94" y="5"/>
                  </a:cubicBezTo>
                  <a:cubicBezTo>
                    <a:pt x="88" y="5"/>
                    <a:pt x="77" y="11"/>
                    <a:pt x="67" y="16"/>
                  </a:cubicBezTo>
                  <a:cubicBezTo>
                    <a:pt x="52" y="21"/>
                    <a:pt x="31" y="37"/>
                    <a:pt x="21" y="68"/>
                  </a:cubicBezTo>
                  <a:lnTo>
                    <a:pt x="41" y="63"/>
                  </a:lnTo>
                  <a:close/>
                  <a:moveTo>
                    <a:pt x="21" y="78"/>
                  </a:moveTo>
                  <a:lnTo>
                    <a:pt x="21" y="78"/>
                  </a:lnTo>
                  <a:cubicBezTo>
                    <a:pt x="21" y="83"/>
                    <a:pt x="21" y="88"/>
                    <a:pt x="21" y="94"/>
                  </a:cubicBezTo>
                  <a:cubicBezTo>
                    <a:pt x="21" y="125"/>
                    <a:pt x="31" y="146"/>
                    <a:pt x="52" y="146"/>
                  </a:cubicBezTo>
                  <a:cubicBezTo>
                    <a:pt x="72" y="146"/>
                    <a:pt x="77" y="130"/>
                    <a:pt x="77" y="110"/>
                  </a:cubicBezTo>
                  <a:cubicBezTo>
                    <a:pt x="77" y="94"/>
                    <a:pt x="67" y="73"/>
                    <a:pt x="47" y="73"/>
                  </a:cubicBezTo>
                  <a:cubicBezTo>
                    <a:pt x="36" y="73"/>
                    <a:pt x="26" y="73"/>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20" name="Freeform 624"/>
            <p:cNvSpPr>
              <a:spLocks noChangeArrowheads="1"/>
            </p:cNvSpPr>
            <p:nvPr/>
          </p:nvSpPr>
          <p:spPr bwMode="auto">
            <a:xfrm>
              <a:off x="20054376" y="7888528"/>
              <a:ext cx="111425" cy="254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9"/>
                <a:gd name="T1" fmla="*/ 33 h 152"/>
                <a:gd name="T2" fmla="*/ 0 w 69"/>
                <a:gd name="T3" fmla="*/ 33 h 152"/>
                <a:gd name="T4" fmla="*/ 0 w 69"/>
                <a:gd name="T5" fmla="*/ 32 h 152"/>
                <a:gd name="T6" fmla="*/ 5 w 69"/>
                <a:gd name="T7" fmla="*/ 27 h 152"/>
                <a:gd name="T8" fmla="*/ 5 w 69"/>
                <a:gd name="T9" fmla="*/ 7 h 152"/>
                <a:gd name="T10" fmla="*/ 2 w 69"/>
                <a:gd name="T11" fmla="*/ 3 h 152"/>
                <a:gd name="T12" fmla="*/ 0 w 69"/>
                <a:gd name="T13" fmla="*/ 3 h 152"/>
                <a:gd name="T14" fmla="*/ 0 w 69"/>
                <a:gd name="T15" fmla="*/ 2 h 152"/>
                <a:gd name="T16" fmla="*/ 9 w 69"/>
                <a:gd name="T17" fmla="*/ 0 h 152"/>
                <a:gd name="T18" fmla="*/ 9 w 69"/>
                <a:gd name="T19" fmla="*/ 27 h 152"/>
                <a:gd name="T20" fmla="*/ 15 w 69"/>
                <a:gd name="T21" fmla="*/ 32 h 152"/>
                <a:gd name="T22" fmla="*/ 15 w 69"/>
                <a:gd name="T23" fmla="*/ 33 h 152"/>
                <a:gd name="T24" fmla="*/ 0 w 69"/>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2">
                  <a:moveTo>
                    <a:pt x="0" y="151"/>
                  </a:moveTo>
                  <a:lnTo>
                    <a:pt x="0" y="151"/>
                  </a:lnTo>
                  <a:cubicBezTo>
                    <a:pt x="0" y="146"/>
                    <a:pt x="0" y="146"/>
                    <a:pt x="0" y="146"/>
                  </a:cubicBezTo>
                  <a:cubicBezTo>
                    <a:pt x="22" y="146"/>
                    <a:pt x="22" y="146"/>
                    <a:pt x="22" y="125"/>
                  </a:cubicBezTo>
                  <a:cubicBezTo>
                    <a:pt x="22" y="32"/>
                    <a:pt x="22" y="32"/>
                    <a:pt x="22" y="32"/>
                  </a:cubicBezTo>
                  <a:cubicBezTo>
                    <a:pt x="22" y="21"/>
                    <a:pt x="22" y="21"/>
                    <a:pt x="11" y="16"/>
                  </a:cubicBezTo>
                  <a:cubicBezTo>
                    <a:pt x="0" y="16"/>
                    <a:pt x="0" y="16"/>
                    <a:pt x="0" y="16"/>
                  </a:cubicBezTo>
                  <a:cubicBezTo>
                    <a:pt x="0" y="11"/>
                    <a:pt x="0" y="11"/>
                    <a:pt x="0" y="11"/>
                  </a:cubicBezTo>
                  <a:cubicBezTo>
                    <a:pt x="16" y="11"/>
                    <a:pt x="32" y="5"/>
                    <a:pt x="42" y="0"/>
                  </a:cubicBezTo>
                  <a:cubicBezTo>
                    <a:pt x="42" y="125"/>
                    <a:pt x="42" y="125"/>
                    <a:pt x="42" y="125"/>
                  </a:cubicBezTo>
                  <a:cubicBezTo>
                    <a:pt x="42" y="146"/>
                    <a:pt x="42" y="146"/>
                    <a:pt x="68" y="146"/>
                  </a:cubicBezTo>
                  <a:cubicBezTo>
                    <a:pt x="68" y="151"/>
                    <a:pt x="68" y="151"/>
                    <a:pt x="68"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421" name="Freeform 625"/>
            <p:cNvSpPr>
              <a:spLocks noChangeArrowheads="1"/>
            </p:cNvSpPr>
            <p:nvPr/>
          </p:nvSpPr>
          <p:spPr bwMode="auto">
            <a:xfrm>
              <a:off x="20229473" y="7888528"/>
              <a:ext cx="167139"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37 0 0"/>
                <a:gd name="G21" fmla="+- 37 0 0"/>
                <a:gd name="G22" fmla="+- 37 0 0"/>
                <a:gd name="G23" fmla="+- 27 0 0"/>
                <a:gd name="G24" fmla="+- 11 0 0"/>
                <a:gd name="G25" fmla="*/ 1 0 0"/>
                <a:gd name="G26" fmla="+- 1 0 0"/>
                <a:gd name="G27" fmla="+- 1 0 0"/>
                <a:gd name="G28" fmla="+- 1 0 0"/>
                <a:gd name="G29" fmla="+- 1 0 0"/>
                <a:gd name="T0" fmla="*/ 22 w 100"/>
                <a:gd name="T1" fmla="*/ 1 h 157"/>
                <a:gd name="T2" fmla="*/ 22 w 100"/>
                <a:gd name="T3" fmla="*/ 1 h 157"/>
                <a:gd name="T4" fmla="*/ 7 w 100"/>
                <a:gd name="T5" fmla="*/ 35 h 157"/>
                <a:gd name="T6" fmla="*/ 4 w 100"/>
                <a:gd name="T7" fmla="*/ 35 h 157"/>
                <a:gd name="T8" fmla="*/ 2 w 100"/>
                <a:gd name="T9" fmla="*/ 35 h 157"/>
                <a:gd name="T10" fmla="*/ 18 w 100"/>
                <a:gd name="T11" fmla="*/ 5 h 157"/>
                <a:gd name="T12" fmla="*/ 7 w 100"/>
                <a:gd name="T13" fmla="*/ 5 h 157"/>
                <a:gd name="T14" fmla="*/ 2 w 100"/>
                <a:gd name="T15" fmla="*/ 8 h 157"/>
                <a:gd name="T16" fmla="*/ 0 w 100"/>
                <a:gd name="T17" fmla="*/ 8 h 157"/>
                <a:gd name="T18" fmla="*/ 1 w 100"/>
                <a:gd name="T19" fmla="*/ 0 h 157"/>
                <a:gd name="T20" fmla="*/ 22 w 100"/>
                <a:gd name="T21" fmla="*/ 0 h 157"/>
                <a:gd name="T22" fmla="*/ 22 w 100"/>
                <a:gd name="T23" fmla="*/ 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7">
                  <a:moveTo>
                    <a:pt x="99" y="5"/>
                  </a:moveTo>
                  <a:lnTo>
                    <a:pt x="99" y="5"/>
                  </a:lnTo>
                  <a:cubicBezTo>
                    <a:pt x="78" y="52"/>
                    <a:pt x="57" y="104"/>
                    <a:pt x="31" y="156"/>
                  </a:cubicBezTo>
                  <a:cubicBezTo>
                    <a:pt x="16" y="156"/>
                    <a:pt x="16" y="156"/>
                    <a:pt x="16" y="156"/>
                  </a:cubicBezTo>
                  <a:cubicBezTo>
                    <a:pt x="11" y="156"/>
                    <a:pt x="11" y="156"/>
                    <a:pt x="11" y="156"/>
                  </a:cubicBezTo>
                  <a:cubicBezTo>
                    <a:pt x="36" y="115"/>
                    <a:pt x="67" y="63"/>
                    <a:pt x="83" y="21"/>
                  </a:cubicBezTo>
                  <a:cubicBezTo>
                    <a:pt x="31" y="21"/>
                    <a:pt x="31" y="21"/>
                    <a:pt x="31" y="21"/>
                  </a:cubicBezTo>
                  <a:cubicBezTo>
                    <a:pt x="16" y="21"/>
                    <a:pt x="16" y="21"/>
                    <a:pt x="11" y="37"/>
                  </a:cubicBezTo>
                  <a:cubicBezTo>
                    <a:pt x="0" y="37"/>
                    <a:pt x="0" y="37"/>
                    <a:pt x="0" y="37"/>
                  </a:cubicBezTo>
                  <a:cubicBezTo>
                    <a:pt x="5" y="27"/>
                    <a:pt x="5" y="11"/>
                    <a:pt x="5" y="0"/>
                  </a:cubicBezTo>
                  <a:cubicBezTo>
                    <a:pt x="99" y="0"/>
                    <a:pt x="99" y="0"/>
                    <a:pt x="99" y="0"/>
                  </a:cubicBezTo>
                  <a:lnTo>
                    <a:pt x="99" y="5"/>
                  </a:lnTo>
                </a:path>
              </a:pathLst>
            </a:custGeom>
            <a:solidFill>
              <a:schemeClr val="tx2"/>
            </a:solidFill>
            <a:ln>
              <a:noFill/>
            </a:ln>
            <a:effectLst/>
            <a:extLst/>
          </p:spPr>
          <p:txBody>
            <a:bodyPr wrap="none" anchor="ctr"/>
            <a:lstStyle/>
            <a:p>
              <a:endParaRPr lang="en-US" dirty="0">
                <a:latin typeface="Calibri Light"/>
              </a:endParaRPr>
            </a:p>
          </p:txBody>
        </p:sp>
        <p:sp>
          <p:nvSpPr>
            <p:cNvPr id="422" name="Freeform 626"/>
            <p:cNvSpPr>
              <a:spLocks noChangeArrowheads="1"/>
            </p:cNvSpPr>
            <p:nvPr/>
          </p:nvSpPr>
          <p:spPr bwMode="auto">
            <a:xfrm>
              <a:off x="20874150" y="7888528"/>
              <a:ext cx="111425" cy="254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9"/>
                <a:gd name="T1" fmla="*/ 33 h 152"/>
                <a:gd name="T2" fmla="*/ 0 w 69"/>
                <a:gd name="T3" fmla="*/ 33 h 152"/>
                <a:gd name="T4" fmla="*/ 0 w 69"/>
                <a:gd name="T5" fmla="*/ 32 h 152"/>
                <a:gd name="T6" fmla="*/ 5 w 69"/>
                <a:gd name="T7" fmla="*/ 27 h 152"/>
                <a:gd name="T8" fmla="*/ 5 w 69"/>
                <a:gd name="T9" fmla="*/ 7 h 152"/>
                <a:gd name="T10" fmla="*/ 2 w 69"/>
                <a:gd name="T11" fmla="*/ 3 h 152"/>
                <a:gd name="T12" fmla="*/ 0 w 69"/>
                <a:gd name="T13" fmla="*/ 3 h 152"/>
                <a:gd name="T14" fmla="*/ 0 w 69"/>
                <a:gd name="T15" fmla="*/ 2 h 152"/>
                <a:gd name="T16" fmla="*/ 9 w 69"/>
                <a:gd name="T17" fmla="*/ 0 h 152"/>
                <a:gd name="T18" fmla="*/ 9 w 69"/>
                <a:gd name="T19" fmla="*/ 27 h 152"/>
                <a:gd name="T20" fmla="*/ 15 w 69"/>
                <a:gd name="T21" fmla="*/ 32 h 152"/>
                <a:gd name="T22" fmla="*/ 15 w 69"/>
                <a:gd name="T23" fmla="*/ 33 h 152"/>
                <a:gd name="T24" fmla="*/ 0 w 69"/>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2">
                  <a:moveTo>
                    <a:pt x="0" y="151"/>
                  </a:moveTo>
                  <a:lnTo>
                    <a:pt x="0" y="151"/>
                  </a:lnTo>
                  <a:cubicBezTo>
                    <a:pt x="0" y="146"/>
                    <a:pt x="0" y="146"/>
                    <a:pt x="0" y="146"/>
                  </a:cubicBezTo>
                  <a:cubicBezTo>
                    <a:pt x="21" y="146"/>
                    <a:pt x="21" y="146"/>
                    <a:pt x="21" y="125"/>
                  </a:cubicBezTo>
                  <a:cubicBezTo>
                    <a:pt x="21" y="32"/>
                    <a:pt x="21" y="32"/>
                    <a:pt x="21" y="32"/>
                  </a:cubicBezTo>
                  <a:cubicBezTo>
                    <a:pt x="21" y="21"/>
                    <a:pt x="21" y="21"/>
                    <a:pt x="11" y="16"/>
                  </a:cubicBezTo>
                  <a:cubicBezTo>
                    <a:pt x="0" y="16"/>
                    <a:pt x="0" y="16"/>
                    <a:pt x="0" y="16"/>
                  </a:cubicBezTo>
                  <a:cubicBezTo>
                    <a:pt x="0" y="11"/>
                    <a:pt x="0" y="11"/>
                    <a:pt x="0" y="11"/>
                  </a:cubicBezTo>
                  <a:cubicBezTo>
                    <a:pt x="16" y="11"/>
                    <a:pt x="32" y="5"/>
                    <a:pt x="42" y="0"/>
                  </a:cubicBezTo>
                  <a:cubicBezTo>
                    <a:pt x="42" y="125"/>
                    <a:pt x="42" y="125"/>
                    <a:pt x="42" y="125"/>
                  </a:cubicBezTo>
                  <a:cubicBezTo>
                    <a:pt x="42" y="146"/>
                    <a:pt x="42" y="146"/>
                    <a:pt x="68" y="146"/>
                  </a:cubicBezTo>
                  <a:cubicBezTo>
                    <a:pt x="68" y="151"/>
                    <a:pt x="68" y="151"/>
                    <a:pt x="68"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423" name="Freeform 627"/>
            <p:cNvSpPr>
              <a:spLocks noChangeArrowheads="1"/>
            </p:cNvSpPr>
            <p:nvPr/>
          </p:nvSpPr>
          <p:spPr bwMode="auto">
            <a:xfrm>
              <a:off x="21057206" y="7888528"/>
              <a:ext cx="151220" cy="2705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5 0 0"/>
                <a:gd name="G17" fmla="+- 104 0 0"/>
                <a:gd name="G18" fmla="+- 99 0 0"/>
                <a:gd name="G19" fmla="*/ 1 0 0"/>
                <a:gd name="G20" fmla="*/ 1 0 0"/>
                <a:gd name="G21" fmla="+- 1 0 0"/>
                <a:gd name="G22" fmla="+- 1 0 0"/>
                <a:gd name="G23" fmla="*/ 1 0 0"/>
                <a:gd name="G24" fmla="+- 57 0 0"/>
                <a:gd name="G25" fmla="+- 42 0 0"/>
                <a:gd name="G26" fmla="+- 2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4"/>
                <a:gd name="T1" fmla="*/ 8 h 157"/>
                <a:gd name="T2" fmla="*/ 19 w 94"/>
                <a:gd name="T3" fmla="*/ 8 h 157"/>
                <a:gd name="T4" fmla="*/ 18 w 94"/>
                <a:gd name="T5" fmla="*/ 13 h 157"/>
                <a:gd name="T6" fmla="*/ 13 w 94"/>
                <a:gd name="T7" fmla="*/ 15 h 157"/>
                <a:gd name="T8" fmla="*/ 20 w 94"/>
                <a:gd name="T9" fmla="*/ 26 h 157"/>
                <a:gd name="T10" fmla="*/ 10 w 94"/>
                <a:gd name="T11" fmla="*/ 35 h 157"/>
                <a:gd name="T12" fmla="*/ 0 w 94"/>
                <a:gd name="T13" fmla="*/ 26 h 157"/>
                <a:gd name="T14" fmla="*/ 2 w 94"/>
                <a:gd name="T15" fmla="*/ 21 h 157"/>
                <a:gd name="T16" fmla="*/ 7 w 94"/>
                <a:gd name="T17" fmla="*/ 17 h 157"/>
                <a:gd name="T18" fmla="*/ 1 w 94"/>
                <a:gd name="T19" fmla="*/ 9 h 157"/>
                <a:gd name="T20" fmla="*/ 11 w 94"/>
                <a:gd name="T21" fmla="*/ 0 h 157"/>
                <a:gd name="T22" fmla="*/ 19 w 94"/>
                <a:gd name="T23" fmla="*/ 8 h 157"/>
                <a:gd name="T24" fmla="*/ 17 w 94"/>
                <a:gd name="T25" fmla="*/ 27 h 157"/>
                <a:gd name="T26" fmla="*/ 17 w 94"/>
                <a:gd name="T27" fmla="*/ 27 h 157"/>
                <a:gd name="T28" fmla="*/ 9 w 94"/>
                <a:gd name="T29" fmla="*/ 17 h 157"/>
                <a:gd name="T30" fmla="*/ 4 w 94"/>
                <a:gd name="T31" fmla="*/ 26 h 157"/>
                <a:gd name="T32" fmla="*/ 11 w 94"/>
                <a:gd name="T33" fmla="*/ 34 h 157"/>
                <a:gd name="T34" fmla="*/ 17 w 94"/>
                <a:gd name="T35" fmla="*/ 27 h 157"/>
                <a:gd name="T36" fmla="*/ 6 w 94"/>
                <a:gd name="T37" fmla="*/ 7 h 157"/>
                <a:gd name="T38" fmla="*/ 6 w 94"/>
                <a:gd name="T39" fmla="*/ 7 h 157"/>
                <a:gd name="T40" fmla="*/ 12 w 94"/>
                <a:gd name="T41" fmla="*/ 15 h 157"/>
                <a:gd name="T42" fmla="*/ 16 w 94"/>
                <a:gd name="T43" fmla="*/ 8 h 157"/>
                <a:gd name="T44" fmla="*/ 10 w 94"/>
                <a:gd name="T45" fmla="*/ 1 h 157"/>
                <a:gd name="T46" fmla="*/ 6 w 94"/>
                <a:gd name="T47" fmla="*/ 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57">
                  <a:moveTo>
                    <a:pt x="88" y="37"/>
                  </a:moveTo>
                  <a:lnTo>
                    <a:pt x="88" y="37"/>
                  </a:lnTo>
                  <a:cubicBezTo>
                    <a:pt x="88" y="42"/>
                    <a:pt x="88" y="47"/>
                    <a:pt x="83" y="57"/>
                  </a:cubicBezTo>
                  <a:cubicBezTo>
                    <a:pt x="83" y="57"/>
                    <a:pt x="73" y="63"/>
                    <a:pt x="62" y="68"/>
                  </a:cubicBezTo>
                  <a:cubicBezTo>
                    <a:pt x="83" y="78"/>
                    <a:pt x="93" y="94"/>
                    <a:pt x="93" y="115"/>
                  </a:cubicBezTo>
                  <a:cubicBezTo>
                    <a:pt x="93" y="140"/>
                    <a:pt x="67" y="156"/>
                    <a:pt x="47" y="156"/>
                  </a:cubicBezTo>
                  <a:cubicBezTo>
                    <a:pt x="21" y="156"/>
                    <a:pt x="0" y="140"/>
                    <a:pt x="0" y="115"/>
                  </a:cubicBezTo>
                  <a:cubicBezTo>
                    <a:pt x="0" y="104"/>
                    <a:pt x="5" y="99"/>
                    <a:pt x="11" y="94"/>
                  </a:cubicBezTo>
                  <a:cubicBezTo>
                    <a:pt x="16" y="88"/>
                    <a:pt x="26" y="83"/>
                    <a:pt x="31" y="78"/>
                  </a:cubicBezTo>
                  <a:cubicBezTo>
                    <a:pt x="16" y="68"/>
                    <a:pt x="5" y="57"/>
                    <a:pt x="5" y="42"/>
                  </a:cubicBezTo>
                  <a:cubicBezTo>
                    <a:pt x="5" y="21"/>
                    <a:pt x="26" y="0"/>
                    <a:pt x="52" y="0"/>
                  </a:cubicBezTo>
                  <a:cubicBezTo>
                    <a:pt x="73" y="0"/>
                    <a:pt x="88" y="16"/>
                    <a:pt x="88" y="37"/>
                  </a:cubicBezTo>
                  <a:close/>
                  <a:moveTo>
                    <a:pt x="78" y="120"/>
                  </a:moveTo>
                  <a:lnTo>
                    <a:pt x="78" y="120"/>
                  </a:lnTo>
                  <a:cubicBezTo>
                    <a:pt x="78" y="99"/>
                    <a:pt x="57" y="88"/>
                    <a:pt x="42" y="78"/>
                  </a:cubicBezTo>
                  <a:cubicBezTo>
                    <a:pt x="31" y="88"/>
                    <a:pt x="21" y="99"/>
                    <a:pt x="21" y="115"/>
                  </a:cubicBezTo>
                  <a:cubicBezTo>
                    <a:pt x="21" y="135"/>
                    <a:pt x="37" y="151"/>
                    <a:pt x="52" y="151"/>
                  </a:cubicBezTo>
                  <a:cubicBezTo>
                    <a:pt x="67" y="151"/>
                    <a:pt x="78" y="135"/>
                    <a:pt x="78" y="120"/>
                  </a:cubicBezTo>
                  <a:close/>
                  <a:moveTo>
                    <a:pt x="26" y="32"/>
                  </a:moveTo>
                  <a:lnTo>
                    <a:pt x="26" y="32"/>
                  </a:lnTo>
                  <a:cubicBezTo>
                    <a:pt x="26" y="52"/>
                    <a:pt x="42" y="57"/>
                    <a:pt x="57" y="68"/>
                  </a:cubicBezTo>
                  <a:cubicBezTo>
                    <a:pt x="67" y="63"/>
                    <a:pt x="73" y="52"/>
                    <a:pt x="73" y="37"/>
                  </a:cubicBezTo>
                  <a:cubicBezTo>
                    <a:pt x="73" y="16"/>
                    <a:pt x="57" y="5"/>
                    <a:pt x="47" y="5"/>
                  </a:cubicBezTo>
                  <a:cubicBezTo>
                    <a:pt x="37" y="5"/>
                    <a:pt x="26" y="21"/>
                    <a:pt x="26" y="3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24" name="Freeform 628"/>
            <p:cNvSpPr>
              <a:spLocks noChangeArrowheads="1"/>
            </p:cNvSpPr>
            <p:nvPr/>
          </p:nvSpPr>
          <p:spPr bwMode="auto">
            <a:xfrm>
              <a:off x="21701883" y="7888528"/>
              <a:ext cx="103467" cy="254675"/>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2 h 152"/>
                <a:gd name="T8" fmla="*/ 5 w 68"/>
                <a:gd name="T9" fmla="*/ 27 h 152"/>
                <a:gd name="T10" fmla="*/ 5 w 68"/>
                <a:gd name="T11" fmla="*/ 7 h 152"/>
                <a:gd name="T12" fmla="*/ 2 w 68"/>
                <a:gd name="T13" fmla="*/ 3 h 152"/>
                <a:gd name="T14" fmla="*/ 0 w 68"/>
                <a:gd name="T15" fmla="*/ 3 h 152"/>
                <a:gd name="T16" fmla="*/ 0 w 68"/>
                <a:gd name="T17" fmla="*/ 2 h 152"/>
                <a:gd name="T18" fmla="*/ 8 w 68"/>
                <a:gd name="T19" fmla="*/ 0 h 152"/>
                <a:gd name="T20" fmla="*/ 8 w 68"/>
                <a:gd name="T21" fmla="*/ 27 h 152"/>
                <a:gd name="T22" fmla="*/ 14 w 68"/>
                <a:gd name="T23" fmla="*/ 32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6"/>
                    <a:pt x="0" y="146"/>
                    <a:pt x="0" y="146"/>
                  </a:cubicBezTo>
                  <a:cubicBezTo>
                    <a:pt x="20" y="146"/>
                    <a:pt x="26" y="146"/>
                    <a:pt x="26" y="125"/>
                  </a:cubicBezTo>
                  <a:cubicBezTo>
                    <a:pt x="26" y="32"/>
                    <a:pt x="26" y="32"/>
                    <a:pt x="26" y="32"/>
                  </a:cubicBezTo>
                  <a:cubicBezTo>
                    <a:pt x="26" y="21"/>
                    <a:pt x="20" y="21"/>
                    <a:pt x="10" y="16"/>
                  </a:cubicBezTo>
                  <a:cubicBezTo>
                    <a:pt x="0" y="16"/>
                    <a:pt x="0" y="16"/>
                    <a:pt x="0" y="16"/>
                  </a:cubicBezTo>
                  <a:cubicBezTo>
                    <a:pt x="0" y="11"/>
                    <a:pt x="0" y="11"/>
                    <a:pt x="0" y="11"/>
                  </a:cubicBezTo>
                  <a:cubicBezTo>
                    <a:pt x="15" y="11"/>
                    <a:pt x="31" y="5"/>
                    <a:pt x="41" y="0"/>
                  </a:cubicBezTo>
                  <a:cubicBezTo>
                    <a:pt x="41" y="125"/>
                    <a:pt x="41" y="125"/>
                    <a:pt x="41" y="125"/>
                  </a:cubicBezTo>
                  <a:cubicBezTo>
                    <a:pt x="41" y="146"/>
                    <a:pt x="47" y="146"/>
                    <a:pt x="67" y="146"/>
                  </a:cubicBezTo>
                  <a:cubicBezTo>
                    <a:pt x="67" y="151"/>
                    <a:pt x="67" y="151"/>
                    <a:pt x="67"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25" name="Freeform 629"/>
            <p:cNvSpPr>
              <a:spLocks noChangeArrowheads="1"/>
            </p:cNvSpPr>
            <p:nvPr/>
          </p:nvSpPr>
          <p:spPr bwMode="auto">
            <a:xfrm>
              <a:off x="21876980" y="7888528"/>
              <a:ext cx="159180" cy="270592"/>
            </a:xfrm>
            <a:custGeom>
              <a:avLst/>
              <a:gdLst>
                <a:gd name="G0" fmla="+- 1 0 0"/>
                <a:gd name="G1" fmla="+- 1 0 0"/>
                <a:gd name="G2" fmla="+- 1 0 0"/>
                <a:gd name="G3" fmla="+- 1 0 0"/>
                <a:gd name="G4" fmla="+- 1 0 0"/>
                <a:gd name="G5" fmla="+- 1 0 0"/>
                <a:gd name="G6" fmla="*/ 1 0 0"/>
                <a:gd name="T0" fmla="*/ 156 256 1"/>
                <a:gd name="T1" fmla="*/ 0 256 1"/>
                <a:gd name="G7" fmla="+- 0 T0 T1"/>
                <a:gd name="G8" fmla="cos G6 G7"/>
                <a:gd name="G9" fmla="+- 156 0 0"/>
                <a:gd name="G10" fmla="+- 151 0 0"/>
                <a:gd name="G11" fmla="+- 151 0 0"/>
                <a:gd name="G12" fmla="+- 151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27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1 w 99"/>
                <a:gd name="T3" fmla="*/ 14 h 157"/>
                <a:gd name="T4" fmla="*/ 21 w 99"/>
                <a:gd name="T5" fmla="*/ 14 h 157"/>
                <a:gd name="T6" fmla="*/ 9 w 99"/>
                <a:gd name="T7" fmla="*/ 34 h 157"/>
                <a:gd name="T8" fmla="*/ 1 w 99"/>
                <a:gd name="T9" fmla="*/ 35 h 157"/>
                <a:gd name="T10" fmla="*/ 1 w 99"/>
                <a:gd name="T11" fmla="*/ 34 h 157"/>
                <a:gd name="T12" fmla="*/ 15 w 99"/>
                <a:gd name="T13" fmla="*/ 19 h 157"/>
                <a:gd name="T14" fmla="*/ 12 w 99"/>
                <a:gd name="T15" fmla="*/ 21 h 157"/>
                <a:gd name="T16" fmla="*/ 9 w 99"/>
                <a:gd name="T17" fmla="*/ 21 h 157"/>
                <a:gd name="T18" fmla="*/ 0 w 99"/>
                <a:gd name="T19" fmla="*/ 12 h 157"/>
                <a:gd name="T20" fmla="*/ 11 w 99"/>
                <a:gd name="T21" fmla="*/ 0 h 157"/>
                <a:gd name="T22" fmla="*/ 21 w 99"/>
                <a:gd name="T23" fmla="*/ 14 h 157"/>
                <a:gd name="T24" fmla="*/ 4 w 99"/>
                <a:gd name="T25" fmla="*/ 9 h 157"/>
                <a:gd name="T26" fmla="*/ 4 w 99"/>
                <a:gd name="T27" fmla="*/ 9 h 157"/>
                <a:gd name="T28" fmla="*/ 11 w 99"/>
                <a:gd name="T29" fmla="*/ 19 h 157"/>
                <a:gd name="T30" fmla="*/ 17 w 99"/>
                <a:gd name="T31" fmla="*/ 16 h 157"/>
                <a:gd name="T32" fmla="*/ 17 w 99"/>
                <a:gd name="T33" fmla="*/ 13 h 157"/>
                <a:gd name="T34" fmla="*/ 10 w 99"/>
                <a:gd name="T35" fmla="*/ 1 h 157"/>
                <a:gd name="T36" fmla="*/ 4 w 99"/>
                <a:gd name="T37" fmla="*/ 9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63"/>
                  </a:moveTo>
                  <a:lnTo>
                    <a:pt x="98" y="63"/>
                  </a:lnTo>
                  <a:cubicBezTo>
                    <a:pt x="98" y="104"/>
                    <a:pt x="73" y="135"/>
                    <a:pt x="42" y="151"/>
                  </a:cubicBezTo>
                  <a:cubicBezTo>
                    <a:pt x="26" y="156"/>
                    <a:pt x="10" y="156"/>
                    <a:pt x="5" y="156"/>
                  </a:cubicBezTo>
                  <a:cubicBezTo>
                    <a:pt x="5" y="151"/>
                    <a:pt x="5" y="151"/>
                    <a:pt x="5" y="151"/>
                  </a:cubicBezTo>
                  <a:cubicBezTo>
                    <a:pt x="42" y="146"/>
                    <a:pt x="68" y="120"/>
                    <a:pt x="73" y="83"/>
                  </a:cubicBezTo>
                  <a:cubicBezTo>
                    <a:pt x="57" y="94"/>
                    <a:pt x="57" y="94"/>
                    <a:pt x="57" y="94"/>
                  </a:cubicBezTo>
                  <a:cubicBezTo>
                    <a:pt x="52" y="94"/>
                    <a:pt x="47" y="94"/>
                    <a:pt x="42" y="94"/>
                  </a:cubicBezTo>
                  <a:cubicBezTo>
                    <a:pt x="15" y="94"/>
                    <a:pt x="0" y="78"/>
                    <a:pt x="0" y="52"/>
                  </a:cubicBezTo>
                  <a:cubicBezTo>
                    <a:pt x="0" y="27"/>
                    <a:pt x="20" y="0"/>
                    <a:pt x="52" y="0"/>
                  </a:cubicBezTo>
                  <a:cubicBezTo>
                    <a:pt x="78" y="0"/>
                    <a:pt x="98" y="27"/>
                    <a:pt x="98" y="63"/>
                  </a:cubicBezTo>
                  <a:close/>
                  <a:moveTo>
                    <a:pt x="20" y="42"/>
                  </a:moveTo>
                  <a:lnTo>
                    <a:pt x="20" y="42"/>
                  </a:lnTo>
                  <a:cubicBezTo>
                    <a:pt x="20" y="63"/>
                    <a:pt x="32" y="83"/>
                    <a:pt x="52" y="83"/>
                  </a:cubicBezTo>
                  <a:cubicBezTo>
                    <a:pt x="62" y="83"/>
                    <a:pt x="73" y="78"/>
                    <a:pt x="78" y="73"/>
                  </a:cubicBezTo>
                  <a:cubicBezTo>
                    <a:pt x="78" y="68"/>
                    <a:pt x="78" y="63"/>
                    <a:pt x="78" y="57"/>
                  </a:cubicBezTo>
                  <a:cubicBezTo>
                    <a:pt x="78" y="37"/>
                    <a:pt x="73" y="5"/>
                    <a:pt x="47" y="5"/>
                  </a:cubicBezTo>
                  <a:cubicBezTo>
                    <a:pt x="26" y="5"/>
                    <a:pt x="20" y="27"/>
                    <a:pt x="20" y="42"/>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26" name="Freeform 630"/>
            <p:cNvSpPr>
              <a:spLocks noChangeArrowheads="1"/>
            </p:cNvSpPr>
            <p:nvPr/>
          </p:nvSpPr>
          <p:spPr bwMode="auto">
            <a:xfrm>
              <a:off x="16727524" y="8620718"/>
              <a:ext cx="159180"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36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6 h 151"/>
                <a:gd name="T2" fmla="*/ 21 w 99"/>
                <a:gd name="T3" fmla="*/ 26 h 151"/>
                <a:gd name="T4" fmla="*/ 19 w 99"/>
                <a:gd name="T5" fmla="*/ 33 h 151"/>
                <a:gd name="T6" fmla="*/ 0 w 99"/>
                <a:gd name="T7" fmla="*/ 33 h 151"/>
                <a:gd name="T8" fmla="*/ 0 w 99"/>
                <a:gd name="T9" fmla="*/ 31 h 151"/>
                <a:gd name="T10" fmla="*/ 8 w 99"/>
                <a:gd name="T11" fmla="*/ 23 h 151"/>
                <a:gd name="T12" fmla="*/ 14 w 99"/>
                <a:gd name="T13" fmla="*/ 10 h 151"/>
                <a:gd name="T14" fmla="*/ 9 w 99"/>
                <a:gd name="T15" fmla="*/ 3 h 151"/>
                <a:gd name="T16" fmla="*/ 1 w 99"/>
                <a:gd name="T17" fmla="*/ 8 h 151"/>
                <a:gd name="T18" fmla="*/ 0 w 99"/>
                <a:gd name="T19" fmla="*/ 7 h 151"/>
                <a:gd name="T20" fmla="*/ 3 w 99"/>
                <a:gd name="T21" fmla="*/ 2 h 151"/>
                <a:gd name="T22" fmla="*/ 10 w 99"/>
                <a:gd name="T23" fmla="*/ 0 h 151"/>
                <a:gd name="T24" fmla="*/ 19 w 99"/>
                <a:gd name="T25" fmla="*/ 8 h 151"/>
                <a:gd name="T26" fmla="*/ 12 w 99"/>
                <a:gd name="T27" fmla="*/ 21 h 151"/>
                <a:gd name="T28" fmla="*/ 4 w 99"/>
                <a:gd name="T29" fmla="*/ 29 h 151"/>
                <a:gd name="T30" fmla="*/ 14 w 99"/>
                <a:gd name="T31" fmla="*/ 29 h 151"/>
                <a:gd name="T32" fmla="*/ 20 w 99"/>
                <a:gd name="T33" fmla="*/ 26 h 151"/>
                <a:gd name="T34" fmla="*/ 21 w 99"/>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1">
                  <a:moveTo>
                    <a:pt x="98" y="119"/>
                  </a:moveTo>
                  <a:lnTo>
                    <a:pt x="98" y="119"/>
                  </a:lnTo>
                  <a:cubicBezTo>
                    <a:pt x="93" y="129"/>
                    <a:pt x="93" y="139"/>
                    <a:pt x="88" y="150"/>
                  </a:cubicBezTo>
                  <a:cubicBezTo>
                    <a:pt x="0" y="150"/>
                    <a:pt x="0" y="150"/>
                    <a:pt x="0" y="150"/>
                  </a:cubicBezTo>
                  <a:cubicBezTo>
                    <a:pt x="0" y="144"/>
                    <a:pt x="0" y="144"/>
                    <a:pt x="0" y="144"/>
                  </a:cubicBezTo>
                  <a:cubicBezTo>
                    <a:pt x="15" y="134"/>
                    <a:pt x="26" y="119"/>
                    <a:pt x="36" y="103"/>
                  </a:cubicBezTo>
                  <a:cubicBezTo>
                    <a:pt x="51" y="88"/>
                    <a:pt x="67" y="67"/>
                    <a:pt x="67" y="46"/>
                  </a:cubicBezTo>
                  <a:cubicBezTo>
                    <a:pt x="67" y="26"/>
                    <a:pt x="56" y="15"/>
                    <a:pt x="41" y="15"/>
                  </a:cubicBezTo>
                  <a:cubicBezTo>
                    <a:pt x="26" y="15"/>
                    <a:pt x="15" y="26"/>
                    <a:pt x="5" y="36"/>
                  </a:cubicBezTo>
                  <a:cubicBezTo>
                    <a:pt x="0" y="31"/>
                    <a:pt x="0" y="31"/>
                    <a:pt x="0" y="31"/>
                  </a:cubicBezTo>
                  <a:cubicBezTo>
                    <a:pt x="15" y="10"/>
                    <a:pt x="15" y="10"/>
                    <a:pt x="15" y="10"/>
                  </a:cubicBezTo>
                  <a:cubicBezTo>
                    <a:pt x="21" y="5"/>
                    <a:pt x="36" y="0"/>
                    <a:pt x="46" y="0"/>
                  </a:cubicBezTo>
                  <a:cubicBezTo>
                    <a:pt x="67" y="0"/>
                    <a:pt x="88" y="15"/>
                    <a:pt x="88" y="36"/>
                  </a:cubicBezTo>
                  <a:cubicBezTo>
                    <a:pt x="88" y="62"/>
                    <a:pt x="77" y="73"/>
                    <a:pt x="56" y="98"/>
                  </a:cubicBezTo>
                  <a:cubicBezTo>
                    <a:pt x="21" y="134"/>
                    <a:pt x="21" y="134"/>
                    <a:pt x="21" y="134"/>
                  </a:cubicBezTo>
                  <a:cubicBezTo>
                    <a:pt x="67" y="134"/>
                    <a:pt x="67" y="134"/>
                    <a:pt x="67" y="134"/>
                  </a:cubicBezTo>
                  <a:cubicBezTo>
                    <a:pt x="82" y="134"/>
                    <a:pt x="82" y="134"/>
                    <a:pt x="93"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27" name="Freeform 631"/>
            <p:cNvSpPr>
              <a:spLocks noChangeArrowheads="1"/>
            </p:cNvSpPr>
            <p:nvPr/>
          </p:nvSpPr>
          <p:spPr bwMode="auto">
            <a:xfrm>
              <a:off x="16934458" y="8620718"/>
              <a:ext cx="159180" cy="262634"/>
            </a:xfrm>
            <a:custGeom>
              <a:avLst/>
              <a:gdLst>
                <a:gd name="G0" fmla="+- 1 0 0"/>
                <a:gd name="G1" fmla="+- 1 0 0"/>
                <a:gd name="G2" fmla="+- 1 0 0"/>
                <a:gd name="G3" fmla="+- 1 0 0"/>
                <a:gd name="G4" fmla="+- 1 0 0"/>
                <a:gd name="G5" fmla="*/ 1 0 0"/>
                <a:gd name="G6" fmla="+- 114 0 0"/>
                <a:gd name="G7" fmla="+- 78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1 w 99"/>
                <a:gd name="T1" fmla="*/ 17 h 156"/>
                <a:gd name="T2" fmla="*/ 21 w 99"/>
                <a:gd name="T3" fmla="*/ 17 h 156"/>
                <a:gd name="T4" fmla="*/ 11 w 99"/>
                <a:gd name="T5" fmla="*/ 34 h 156"/>
                <a:gd name="T6" fmla="*/ 0 w 99"/>
                <a:gd name="T7" fmla="*/ 17 h 156"/>
                <a:gd name="T8" fmla="*/ 11 w 99"/>
                <a:gd name="T9" fmla="*/ 0 h 156"/>
                <a:gd name="T10" fmla="*/ 21 w 99"/>
                <a:gd name="T11" fmla="*/ 17 h 156"/>
                <a:gd name="T12" fmla="*/ 5 w 99"/>
                <a:gd name="T13" fmla="*/ 17 h 156"/>
                <a:gd name="T14" fmla="*/ 5 w 99"/>
                <a:gd name="T15" fmla="*/ 17 h 156"/>
                <a:gd name="T16" fmla="*/ 11 w 99"/>
                <a:gd name="T17" fmla="*/ 31 h 156"/>
                <a:gd name="T18" fmla="*/ 17 w 99"/>
                <a:gd name="T19" fmla="*/ 17 h 156"/>
                <a:gd name="T20" fmla="*/ 11 w 99"/>
                <a:gd name="T21" fmla="*/ 1 h 156"/>
                <a:gd name="T22" fmla="*/ 5 w 99"/>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156">
                  <a:moveTo>
                    <a:pt x="98" y="78"/>
                  </a:moveTo>
                  <a:lnTo>
                    <a:pt x="98" y="78"/>
                  </a:lnTo>
                  <a:cubicBezTo>
                    <a:pt x="98" y="109"/>
                    <a:pt x="88" y="155"/>
                    <a:pt x="51" y="155"/>
                  </a:cubicBezTo>
                  <a:cubicBezTo>
                    <a:pt x="15" y="155"/>
                    <a:pt x="0" y="114"/>
                    <a:pt x="0" y="78"/>
                  </a:cubicBezTo>
                  <a:cubicBezTo>
                    <a:pt x="0" y="41"/>
                    <a:pt x="15" y="0"/>
                    <a:pt x="51" y="0"/>
                  </a:cubicBezTo>
                  <a:cubicBezTo>
                    <a:pt x="88" y="0"/>
                    <a:pt x="98" y="36"/>
                    <a:pt x="98" y="78"/>
                  </a:cubicBezTo>
                  <a:close/>
                  <a:moveTo>
                    <a:pt x="25" y="78"/>
                  </a:moveTo>
                  <a:lnTo>
                    <a:pt x="25" y="78"/>
                  </a:lnTo>
                  <a:cubicBezTo>
                    <a:pt x="25" y="109"/>
                    <a:pt x="31" y="144"/>
                    <a:pt x="51" y="144"/>
                  </a:cubicBezTo>
                  <a:cubicBezTo>
                    <a:pt x="73" y="144"/>
                    <a:pt x="78" y="109"/>
                    <a:pt x="78" y="78"/>
                  </a:cubicBezTo>
                  <a:cubicBezTo>
                    <a:pt x="78" y="41"/>
                    <a:pt x="73" y="5"/>
                    <a:pt x="51" y="5"/>
                  </a:cubicBezTo>
                  <a:cubicBezTo>
                    <a:pt x="31" y="5"/>
                    <a:pt x="25" y="41"/>
                    <a:pt x="25" y="78"/>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28" name="Freeform 632"/>
            <p:cNvSpPr>
              <a:spLocks noChangeArrowheads="1"/>
            </p:cNvSpPr>
            <p:nvPr/>
          </p:nvSpPr>
          <p:spPr bwMode="auto">
            <a:xfrm>
              <a:off x="17547299" y="8620718"/>
              <a:ext cx="167139"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1"/>
                <a:gd name="T1" fmla="*/ 26 h 151"/>
                <a:gd name="T2" fmla="*/ 22 w 101"/>
                <a:gd name="T3" fmla="*/ 26 h 151"/>
                <a:gd name="T4" fmla="*/ 19 w 101"/>
                <a:gd name="T5" fmla="*/ 33 h 151"/>
                <a:gd name="T6" fmla="*/ 0 w 101"/>
                <a:gd name="T7" fmla="*/ 33 h 151"/>
                <a:gd name="T8" fmla="*/ 0 w 101"/>
                <a:gd name="T9" fmla="*/ 31 h 151"/>
                <a:gd name="T10" fmla="*/ 8 w 101"/>
                <a:gd name="T11" fmla="*/ 23 h 151"/>
                <a:gd name="T12" fmla="*/ 15 w 101"/>
                <a:gd name="T13" fmla="*/ 10 h 151"/>
                <a:gd name="T14" fmla="*/ 9 w 101"/>
                <a:gd name="T15" fmla="*/ 3 h 151"/>
                <a:gd name="T16" fmla="*/ 1 w 101"/>
                <a:gd name="T17" fmla="*/ 8 h 151"/>
                <a:gd name="T18" fmla="*/ 0 w 101"/>
                <a:gd name="T19" fmla="*/ 7 h 151"/>
                <a:gd name="T20" fmla="*/ 4 w 101"/>
                <a:gd name="T21" fmla="*/ 2 h 151"/>
                <a:gd name="T22" fmla="*/ 10 w 101"/>
                <a:gd name="T23" fmla="*/ 0 h 151"/>
                <a:gd name="T24" fmla="*/ 19 w 101"/>
                <a:gd name="T25" fmla="*/ 8 h 151"/>
                <a:gd name="T26" fmla="*/ 13 w 101"/>
                <a:gd name="T27" fmla="*/ 21 h 151"/>
                <a:gd name="T28" fmla="*/ 5 w 101"/>
                <a:gd name="T29" fmla="*/ 29 h 151"/>
                <a:gd name="T30" fmla="*/ 15 w 101"/>
                <a:gd name="T31" fmla="*/ 29 h 151"/>
                <a:gd name="T32" fmla="*/ 20 w 101"/>
                <a:gd name="T33" fmla="*/ 26 h 151"/>
                <a:gd name="T34" fmla="*/ 22 w 101"/>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151">
                  <a:moveTo>
                    <a:pt x="100" y="119"/>
                  </a:moveTo>
                  <a:lnTo>
                    <a:pt x="100" y="119"/>
                  </a:lnTo>
                  <a:cubicBezTo>
                    <a:pt x="94" y="129"/>
                    <a:pt x="94" y="139"/>
                    <a:pt x="89" y="150"/>
                  </a:cubicBezTo>
                  <a:cubicBezTo>
                    <a:pt x="0" y="150"/>
                    <a:pt x="0" y="150"/>
                    <a:pt x="0" y="150"/>
                  </a:cubicBezTo>
                  <a:cubicBezTo>
                    <a:pt x="0" y="144"/>
                    <a:pt x="0" y="144"/>
                    <a:pt x="0" y="144"/>
                  </a:cubicBezTo>
                  <a:cubicBezTo>
                    <a:pt x="17" y="134"/>
                    <a:pt x="27" y="119"/>
                    <a:pt x="37" y="103"/>
                  </a:cubicBezTo>
                  <a:cubicBezTo>
                    <a:pt x="52" y="88"/>
                    <a:pt x="68" y="67"/>
                    <a:pt x="68" y="46"/>
                  </a:cubicBezTo>
                  <a:cubicBezTo>
                    <a:pt x="68" y="26"/>
                    <a:pt x="58" y="15"/>
                    <a:pt x="42" y="15"/>
                  </a:cubicBezTo>
                  <a:cubicBezTo>
                    <a:pt x="27" y="15"/>
                    <a:pt x="17" y="26"/>
                    <a:pt x="6" y="36"/>
                  </a:cubicBezTo>
                  <a:cubicBezTo>
                    <a:pt x="0" y="31"/>
                    <a:pt x="0" y="31"/>
                    <a:pt x="0" y="31"/>
                  </a:cubicBezTo>
                  <a:cubicBezTo>
                    <a:pt x="17" y="10"/>
                    <a:pt x="17" y="10"/>
                    <a:pt x="17" y="10"/>
                  </a:cubicBezTo>
                  <a:cubicBezTo>
                    <a:pt x="27" y="5"/>
                    <a:pt x="37" y="0"/>
                    <a:pt x="47" y="0"/>
                  </a:cubicBezTo>
                  <a:cubicBezTo>
                    <a:pt x="68" y="0"/>
                    <a:pt x="89" y="15"/>
                    <a:pt x="89" y="36"/>
                  </a:cubicBezTo>
                  <a:cubicBezTo>
                    <a:pt x="89" y="62"/>
                    <a:pt x="78" y="73"/>
                    <a:pt x="58" y="98"/>
                  </a:cubicBezTo>
                  <a:cubicBezTo>
                    <a:pt x="22" y="134"/>
                    <a:pt x="22" y="134"/>
                    <a:pt x="22" y="134"/>
                  </a:cubicBezTo>
                  <a:cubicBezTo>
                    <a:pt x="68" y="134"/>
                    <a:pt x="68" y="134"/>
                    <a:pt x="68" y="134"/>
                  </a:cubicBezTo>
                  <a:cubicBezTo>
                    <a:pt x="83" y="134"/>
                    <a:pt x="83" y="134"/>
                    <a:pt x="94" y="119"/>
                  </a:cubicBezTo>
                  <a:lnTo>
                    <a:pt x="100" y="119"/>
                  </a:lnTo>
                </a:path>
              </a:pathLst>
            </a:custGeom>
            <a:solidFill>
              <a:schemeClr val="tx2"/>
            </a:solidFill>
            <a:ln>
              <a:noFill/>
            </a:ln>
            <a:effectLst/>
            <a:extLst/>
          </p:spPr>
          <p:txBody>
            <a:bodyPr wrap="none" anchor="ctr"/>
            <a:lstStyle/>
            <a:p>
              <a:endParaRPr lang="en-US" dirty="0">
                <a:latin typeface="Calibri Light"/>
              </a:endParaRPr>
            </a:p>
          </p:txBody>
        </p:sp>
        <p:sp>
          <p:nvSpPr>
            <p:cNvPr id="429" name="Freeform 633"/>
            <p:cNvSpPr>
              <a:spLocks noChangeArrowheads="1"/>
            </p:cNvSpPr>
            <p:nvPr/>
          </p:nvSpPr>
          <p:spPr bwMode="auto">
            <a:xfrm>
              <a:off x="17794027" y="8620718"/>
              <a:ext cx="111425" cy="254675"/>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9"/>
                <a:gd name="T1" fmla="*/ 33 h 151"/>
                <a:gd name="T2" fmla="*/ 0 w 69"/>
                <a:gd name="T3" fmla="*/ 33 h 151"/>
                <a:gd name="T4" fmla="*/ 0 w 69"/>
                <a:gd name="T5" fmla="*/ 31 h 151"/>
                <a:gd name="T6" fmla="*/ 5 w 69"/>
                <a:gd name="T7" fmla="*/ 27 h 151"/>
                <a:gd name="T8" fmla="*/ 5 w 69"/>
                <a:gd name="T9" fmla="*/ 7 h 151"/>
                <a:gd name="T10" fmla="*/ 2 w 69"/>
                <a:gd name="T11" fmla="*/ 3 h 151"/>
                <a:gd name="T12" fmla="*/ 0 w 69"/>
                <a:gd name="T13" fmla="*/ 3 h 151"/>
                <a:gd name="T14" fmla="*/ 0 w 69"/>
                <a:gd name="T15" fmla="*/ 2 h 151"/>
                <a:gd name="T16" fmla="*/ 9 w 69"/>
                <a:gd name="T17" fmla="*/ 0 h 151"/>
                <a:gd name="T18" fmla="*/ 9 w 69"/>
                <a:gd name="T19" fmla="*/ 27 h 151"/>
                <a:gd name="T20" fmla="*/ 15 w 69"/>
                <a:gd name="T21" fmla="*/ 31 h 151"/>
                <a:gd name="T22" fmla="*/ 15 w 69"/>
                <a:gd name="T23" fmla="*/ 33 h 151"/>
                <a:gd name="T24" fmla="*/ 0 w 69"/>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1">
                  <a:moveTo>
                    <a:pt x="0" y="150"/>
                  </a:moveTo>
                  <a:lnTo>
                    <a:pt x="0" y="150"/>
                  </a:lnTo>
                  <a:cubicBezTo>
                    <a:pt x="0" y="144"/>
                    <a:pt x="0" y="144"/>
                    <a:pt x="0" y="144"/>
                  </a:cubicBezTo>
                  <a:cubicBezTo>
                    <a:pt x="21" y="144"/>
                    <a:pt x="21" y="139"/>
                    <a:pt x="21" y="124"/>
                  </a:cubicBezTo>
                  <a:cubicBezTo>
                    <a:pt x="21" y="31"/>
                    <a:pt x="21" y="31"/>
                    <a:pt x="21" y="31"/>
                  </a:cubicBezTo>
                  <a:cubicBezTo>
                    <a:pt x="21" y="20"/>
                    <a:pt x="21" y="15"/>
                    <a:pt x="11" y="15"/>
                  </a:cubicBezTo>
                  <a:cubicBezTo>
                    <a:pt x="0" y="15"/>
                    <a:pt x="0" y="15"/>
                    <a:pt x="0" y="15"/>
                  </a:cubicBezTo>
                  <a:cubicBezTo>
                    <a:pt x="0" y="10"/>
                    <a:pt x="0" y="10"/>
                    <a:pt x="0" y="10"/>
                  </a:cubicBezTo>
                  <a:cubicBezTo>
                    <a:pt x="16" y="10"/>
                    <a:pt x="31" y="5"/>
                    <a:pt x="42" y="0"/>
                  </a:cubicBezTo>
                  <a:cubicBezTo>
                    <a:pt x="42" y="124"/>
                    <a:pt x="42" y="124"/>
                    <a:pt x="42" y="124"/>
                  </a:cubicBezTo>
                  <a:cubicBezTo>
                    <a:pt x="42" y="139"/>
                    <a:pt x="47" y="144"/>
                    <a:pt x="68" y="144"/>
                  </a:cubicBezTo>
                  <a:cubicBezTo>
                    <a:pt x="68" y="150"/>
                    <a:pt x="68" y="150"/>
                    <a:pt x="68"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430" name="Freeform 634"/>
            <p:cNvSpPr>
              <a:spLocks noChangeArrowheads="1"/>
            </p:cNvSpPr>
            <p:nvPr/>
          </p:nvSpPr>
          <p:spPr bwMode="auto">
            <a:xfrm>
              <a:off x="18367074" y="8620718"/>
              <a:ext cx="167139"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20 w 100"/>
                <a:gd name="T5" fmla="*/ 33 h 151"/>
                <a:gd name="T6" fmla="*/ 0 w 100"/>
                <a:gd name="T7" fmla="*/ 33 h 151"/>
                <a:gd name="T8" fmla="*/ 0 w 100"/>
                <a:gd name="T9" fmla="*/ 31 h 151"/>
                <a:gd name="T10" fmla="*/ 9 w 100"/>
                <a:gd name="T11" fmla="*/ 23 h 151"/>
                <a:gd name="T12" fmla="*/ 15 w 100"/>
                <a:gd name="T13" fmla="*/ 10 h 151"/>
                <a:gd name="T14" fmla="*/ 9 w 100"/>
                <a:gd name="T15" fmla="*/ 3 h 151"/>
                <a:gd name="T16" fmla="*/ 3 w 100"/>
                <a:gd name="T17" fmla="*/ 8 h 151"/>
                <a:gd name="T18" fmla="*/ 1 w 100"/>
                <a:gd name="T19" fmla="*/ 7 h 151"/>
                <a:gd name="T20" fmla="*/ 4 w 100"/>
                <a:gd name="T21" fmla="*/ 2 h 151"/>
                <a:gd name="T22" fmla="*/ 10 w 100"/>
                <a:gd name="T23" fmla="*/ 0 h 151"/>
                <a:gd name="T24" fmla="*/ 20 w 100"/>
                <a:gd name="T25" fmla="*/ 8 h 151"/>
                <a:gd name="T26" fmla="*/ 13 w 100"/>
                <a:gd name="T27" fmla="*/ 21 h 151"/>
                <a:gd name="T28" fmla="*/ 6 w 100"/>
                <a:gd name="T29" fmla="*/ 29 h 151"/>
                <a:gd name="T30" fmla="*/ 15 w 100"/>
                <a:gd name="T31" fmla="*/ 29 h 151"/>
                <a:gd name="T32" fmla="*/ 21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4" y="129"/>
                    <a:pt x="94" y="139"/>
                    <a:pt x="89" y="150"/>
                  </a:cubicBezTo>
                  <a:cubicBezTo>
                    <a:pt x="0" y="150"/>
                    <a:pt x="0" y="150"/>
                    <a:pt x="0" y="150"/>
                  </a:cubicBezTo>
                  <a:cubicBezTo>
                    <a:pt x="0" y="144"/>
                    <a:pt x="0" y="144"/>
                    <a:pt x="0" y="144"/>
                  </a:cubicBezTo>
                  <a:cubicBezTo>
                    <a:pt x="17" y="134"/>
                    <a:pt x="27" y="119"/>
                    <a:pt x="42" y="103"/>
                  </a:cubicBezTo>
                  <a:cubicBezTo>
                    <a:pt x="53" y="88"/>
                    <a:pt x="68" y="67"/>
                    <a:pt x="68" y="46"/>
                  </a:cubicBezTo>
                  <a:cubicBezTo>
                    <a:pt x="68" y="26"/>
                    <a:pt x="58" y="15"/>
                    <a:pt x="42" y="15"/>
                  </a:cubicBezTo>
                  <a:cubicBezTo>
                    <a:pt x="27" y="15"/>
                    <a:pt x="17" y="26"/>
                    <a:pt x="12" y="36"/>
                  </a:cubicBezTo>
                  <a:cubicBezTo>
                    <a:pt x="6" y="31"/>
                    <a:pt x="6" y="31"/>
                    <a:pt x="6" y="31"/>
                  </a:cubicBezTo>
                  <a:cubicBezTo>
                    <a:pt x="17" y="10"/>
                    <a:pt x="17" y="10"/>
                    <a:pt x="17" y="10"/>
                  </a:cubicBezTo>
                  <a:cubicBezTo>
                    <a:pt x="27" y="5"/>
                    <a:pt x="37" y="0"/>
                    <a:pt x="47" y="0"/>
                  </a:cubicBezTo>
                  <a:cubicBezTo>
                    <a:pt x="73" y="0"/>
                    <a:pt x="89" y="15"/>
                    <a:pt x="89" y="36"/>
                  </a:cubicBezTo>
                  <a:cubicBezTo>
                    <a:pt x="89" y="62"/>
                    <a:pt x="78" y="73"/>
                    <a:pt x="58" y="98"/>
                  </a:cubicBezTo>
                  <a:cubicBezTo>
                    <a:pt x="27" y="134"/>
                    <a:pt x="27" y="134"/>
                    <a:pt x="27" y="134"/>
                  </a:cubicBezTo>
                  <a:cubicBezTo>
                    <a:pt x="68" y="134"/>
                    <a:pt x="68" y="134"/>
                    <a:pt x="68" y="134"/>
                  </a:cubicBezTo>
                  <a:cubicBezTo>
                    <a:pt x="83" y="134"/>
                    <a:pt x="83" y="134"/>
                    <a:pt x="94"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434" name="Freeform 635"/>
            <p:cNvSpPr>
              <a:spLocks noChangeArrowheads="1"/>
            </p:cNvSpPr>
            <p:nvPr/>
          </p:nvSpPr>
          <p:spPr bwMode="auto">
            <a:xfrm>
              <a:off x="18574007" y="8620718"/>
              <a:ext cx="167139"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2 w 100"/>
                <a:gd name="T3" fmla="*/ 26 h 151"/>
                <a:gd name="T4" fmla="*/ 22 w 100"/>
                <a:gd name="T5" fmla="*/ 26 h 151"/>
                <a:gd name="T6" fmla="*/ 20 w 100"/>
                <a:gd name="T7" fmla="*/ 33 h 151"/>
                <a:gd name="T8" fmla="*/ 0 w 100"/>
                <a:gd name="T9" fmla="*/ 33 h 151"/>
                <a:gd name="T10" fmla="*/ 0 w 100"/>
                <a:gd name="T11" fmla="*/ 31 h 151"/>
                <a:gd name="T12" fmla="*/ 9 w 100"/>
                <a:gd name="T13" fmla="*/ 23 h 151"/>
                <a:gd name="T14" fmla="*/ 16 w 100"/>
                <a:gd name="T15" fmla="*/ 10 h 151"/>
                <a:gd name="T16" fmla="*/ 9 w 100"/>
                <a:gd name="T17" fmla="*/ 3 h 151"/>
                <a:gd name="T18" fmla="*/ 2 w 100"/>
                <a:gd name="T19" fmla="*/ 8 h 151"/>
                <a:gd name="T20" fmla="*/ 1 w 100"/>
                <a:gd name="T21" fmla="*/ 7 h 151"/>
                <a:gd name="T22" fmla="*/ 5 w 100"/>
                <a:gd name="T23" fmla="*/ 2 h 151"/>
                <a:gd name="T24" fmla="*/ 11 w 100"/>
                <a:gd name="T25" fmla="*/ 0 h 151"/>
                <a:gd name="T26" fmla="*/ 20 w 100"/>
                <a:gd name="T27" fmla="*/ 8 h 151"/>
                <a:gd name="T28" fmla="*/ 13 w 100"/>
                <a:gd name="T29" fmla="*/ 21 h 151"/>
                <a:gd name="T30" fmla="*/ 6 w 100"/>
                <a:gd name="T31" fmla="*/ 29 h 151"/>
                <a:gd name="T32" fmla="*/ 16 w 100"/>
                <a:gd name="T33" fmla="*/ 29 h 151"/>
                <a:gd name="T34" fmla="*/ 20 w 100"/>
                <a:gd name="T35" fmla="*/ 26 h 151"/>
                <a:gd name="T36" fmla="*/ 22 w 100"/>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1">
                  <a:moveTo>
                    <a:pt x="99" y="119"/>
                  </a:moveTo>
                  <a:lnTo>
                    <a:pt x="99" y="119"/>
                  </a:lnTo>
                  <a:cubicBezTo>
                    <a:pt x="99" y="129"/>
                    <a:pt x="93" y="139"/>
                    <a:pt x="93" y="150"/>
                  </a:cubicBezTo>
                  <a:cubicBezTo>
                    <a:pt x="0" y="150"/>
                    <a:pt x="0" y="150"/>
                    <a:pt x="0" y="150"/>
                  </a:cubicBezTo>
                  <a:cubicBezTo>
                    <a:pt x="0" y="144"/>
                    <a:pt x="0" y="144"/>
                    <a:pt x="0" y="144"/>
                  </a:cubicBezTo>
                  <a:cubicBezTo>
                    <a:pt x="15" y="134"/>
                    <a:pt x="31" y="119"/>
                    <a:pt x="41" y="103"/>
                  </a:cubicBezTo>
                  <a:cubicBezTo>
                    <a:pt x="57" y="88"/>
                    <a:pt x="72" y="67"/>
                    <a:pt x="72" y="46"/>
                  </a:cubicBezTo>
                  <a:cubicBezTo>
                    <a:pt x="72" y="26"/>
                    <a:pt x="62" y="15"/>
                    <a:pt x="41" y="15"/>
                  </a:cubicBezTo>
                  <a:cubicBezTo>
                    <a:pt x="26" y="15"/>
                    <a:pt x="15" y="26"/>
                    <a:pt x="10" y="36"/>
                  </a:cubicBezTo>
                  <a:cubicBezTo>
                    <a:pt x="5" y="31"/>
                    <a:pt x="5" y="31"/>
                    <a:pt x="5" y="31"/>
                  </a:cubicBezTo>
                  <a:cubicBezTo>
                    <a:pt x="21" y="10"/>
                    <a:pt x="21" y="10"/>
                    <a:pt x="21" y="10"/>
                  </a:cubicBezTo>
                  <a:cubicBezTo>
                    <a:pt x="26" y="5"/>
                    <a:pt x="36" y="0"/>
                    <a:pt x="51" y="0"/>
                  </a:cubicBezTo>
                  <a:cubicBezTo>
                    <a:pt x="72" y="0"/>
                    <a:pt x="93" y="15"/>
                    <a:pt x="93" y="36"/>
                  </a:cubicBezTo>
                  <a:cubicBezTo>
                    <a:pt x="93" y="62"/>
                    <a:pt x="83" y="73"/>
                    <a:pt x="57" y="98"/>
                  </a:cubicBezTo>
                  <a:cubicBezTo>
                    <a:pt x="26" y="134"/>
                    <a:pt x="26" y="134"/>
                    <a:pt x="26" y="134"/>
                  </a:cubicBezTo>
                  <a:cubicBezTo>
                    <a:pt x="72" y="134"/>
                    <a:pt x="72" y="134"/>
                    <a:pt x="72" y="134"/>
                  </a:cubicBezTo>
                  <a:cubicBezTo>
                    <a:pt x="83" y="134"/>
                    <a:pt x="88" y="134"/>
                    <a:pt x="93"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438" name="Freeform 636"/>
            <p:cNvSpPr>
              <a:spLocks noChangeArrowheads="1"/>
            </p:cNvSpPr>
            <p:nvPr/>
          </p:nvSpPr>
          <p:spPr bwMode="auto">
            <a:xfrm>
              <a:off x="19194807" y="8620718"/>
              <a:ext cx="159180"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19 w 99"/>
                <a:gd name="T27" fmla="*/ 8 h 151"/>
                <a:gd name="T28" fmla="*/ 12 w 99"/>
                <a:gd name="T29" fmla="*/ 21 h 151"/>
                <a:gd name="T30" fmla="*/ 6 w 99"/>
                <a:gd name="T31" fmla="*/ 29 h 151"/>
                <a:gd name="T32" fmla="*/ 14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26" y="119"/>
                    <a:pt x="41" y="103"/>
                  </a:cubicBezTo>
                  <a:cubicBezTo>
                    <a:pt x="57" y="88"/>
                    <a:pt x="72" y="67"/>
                    <a:pt x="72" y="46"/>
                  </a:cubicBezTo>
                  <a:cubicBezTo>
                    <a:pt x="72" y="26"/>
                    <a:pt x="57" y="15"/>
                    <a:pt x="41" y="15"/>
                  </a:cubicBezTo>
                  <a:cubicBezTo>
                    <a:pt x="26" y="15"/>
                    <a:pt x="15" y="26"/>
                    <a:pt x="10" y="36"/>
                  </a:cubicBezTo>
                  <a:cubicBezTo>
                    <a:pt x="5" y="31"/>
                    <a:pt x="5" y="31"/>
                    <a:pt x="5" y="31"/>
                  </a:cubicBezTo>
                  <a:cubicBezTo>
                    <a:pt x="15" y="10"/>
                    <a:pt x="15" y="10"/>
                    <a:pt x="15" y="10"/>
                  </a:cubicBezTo>
                  <a:cubicBezTo>
                    <a:pt x="26" y="5"/>
                    <a:pt x="36" y="0"/>
                    <a:pt x="52" y="0"/>
                  </a:cubicBezTo>
                  <a:cubicBezTo>
                    <a:pt x="72" y="0"/>
                    <a:pt x="88" y="15"/>
                    <a:pt x="88" y="36"/>
                  </a:cubicBezTo>
                  <a:cubicBezTo>
                    <a:pt x="88" y="62"/>
                    <a:pt x="83" y="73"/>
                    <a:pt x="57" y="98"/>
                  </a:cubicBezTo>
                  <a:cubicBezTo>
                    <a:pt x="26" y="134"/>
                    <a:pt x="26" y="134"/>
                    <a:pt x="26" y="134"/>
                  </a:cubicBezTo>
                  <a:cubicBezTo>
                    <a:pt x="67" y="134"/>
                    <a:pt x="67" y="134"/>
                    <a:pt x="67" y="134"/>
                  </a:cubicBezTo>
                  <a:cubicBezTo>
                    <a:pt x="83" y="134"/>
                    <a:pt x="88"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439" name="Freeform 637"/>
            <p:cNvSpPr>
              <a:spLocks noChangeArrowheads="1"/>
            </p:cNvSpPr>
            <p:nvPr/>
          </p:nvSpPr>
          <p:spPr bwMode="auto">
            <a:xfrm>
              <a:off x="19409698" y="8620718"/>
              <a:ext cx="15918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44 0 0"/>
                <a:gd name="G28" fmla="+- 139 0 0"/>
                <a:gd name="G29" fmla="+- 134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T0" fmla="*/ 1 w 95"/>
                <a:gd name="T1" fmla="*/ 6 h 156"/>
                <a:gd name="T2" fmla="*/ 1 w 95"/>
                <a:gd name="T3" fmla="*/ 6 h 156"/>
                <a:gd name="T4" fmla="*/ 4 w 95"/>
                <a:gd name="T5" fmla="*/ 2 h 156"/>
                <a:gd name="T6" fmla="*/ 10 w 95"/>
                <a:gd name="T7" fmla="*/ 0 h 156"/>
                <a:gd name="T8" fmla="*/ 18 w 95"/>
                <a:gd name="T9" fmla="*/ 7 h 156"/>
                <a:gd name="T10" fmla="*/ 17 w 95"/>
                <a:gd name="T11" fmla="*/ 10 h 156"/>
                <a:gd name="T12" fmla="*/ 13 w 95"/>
                <a:gd name="T13" fmla="*/ 14 h 156"/>
                <a:gd name="T14" fmla="*/ 13 w 95"/>
                <a:gd name="T15" fmla="*/ 14 h 156"/>
                <a:gd name="T16" fmla="*/ 21 w 95"/>
                <a:gd name="T17" fmla="*/ 21 h 156"/>
                <a:gd name="T18" fmla="*/ 7 w 95"/>
                <a:gd name="T19" fmla="*/ 34 h 156"/>
                <a:gd name="T20" fmla="*/ 1 w 95"/>
                <a:gd name="T21" fmla="*/ 31 h 156"/>
                <a:gd name="T22" fmla="*/ 0 w 95"/>
                <a:gd name="T23" fmla="*/ 29 h 156"/>
                <a:gd name="T24" fmla="*/ 1 w 95"/>
                <a:gd name="T25" fmla="*/ 28 h 156"/>
                <a:gd name="T26" fmla="*/ 2 w 95"/>
                <a:gd name="T27" fmla="*/ 28 h 156"/>
                <a:gd name="T28" fmla="*/ 9 w 95"/>
                <a:gd name="T29" fmla="*/ 30 h 156"/>
                <a:gd name="T30" fmla="*/ 16 w 95"/>
                <a:gd name="T31" fmla="*/ 22 h 156"/>
                <a:gd name="T32" fmla="*/ 9 w 95"/>
                <a:gd name="T33" fmla="*/ 16 h 156"/>
                <a:gd name="T34" fmla="*/ 6 w 95"/>
                <a:gd name="T35" fmla="*/ 17 h 156"/>
                <a:gd name="T36" fmla="*/ 6 w 95"/>
                <a:gd name="T37" fmla="*/ 15 h 156"/>
                <a:gd name="T38" fmla="*/ 14 w 95"/>
                <a:gd name="T39" fmla="*/ 8 h 156"/>
                <a:gd name="T40" fmla="*/ 9 w 95"/>
                <a:gd name="T41" fmla="*/ 2 h 156"/>
                <a:gd name="T42" fmla="*/ 2 w 95"/>
                <a:gd name="T43" fmla="*/ 7 h 156"/>
                <a:gd name="T44" fmla="*/ 1 w 95"/>
                <a:gd name="T45" fmla="*/ 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6">
                  <a:moveTo>
                    <a:pt x="6" y="26"/>
                  </a:moveTo>
                  <a:lnTo>
                    <a:pt x="6" y="26"/>
                  </a:lnTo>
                  <a:cubicBezTo>
                    <a:pt x="16" y="10"/>
                    <a:pt x="16" y="10"/>
                    <a:pt x="16" y="10"/>
                  </a:cubicBezTo>
                  <a:cubicBezTo>
                    <a:pt x="21" y="5"/>
                    <a:pt x="36" y="0"/>
                    <a:pt x="47" y="0"/>
                  </a:cubicBezTo>
                  <a:cubicBezTo>
                    <a:pt x="67" y="0"/>
                    <a:pt x="83" y="10"/>
                    <a:pt x="83" y="31"/>
                  </a:cubicBezTo>
                  <a:cubicBezTo>
                    <a:pt x="83" y="36"/>
                    <a:pt x="77" y="41"/>
                    <a:pt x="77" y="46"/>
                  </a:cubicBezTo>
                  <a:cubicBezTo>
                    <a:pt x="72" y="51"/>
                    <a:pt x="67" y="56"/>
                    <a:pt x="57" y="62"/>
                  </a:cubicBezTo>
                  <a:cubicBezTo>
                    <a:pt x="77" y="62"/>
                    <a:pt x="94" y="78"/>
                    <a:pt x="94" y="98"/>
                  </a:cubicBezTo>
                  <a:cubicBezTo>
                    <a:pt x="94" y="134"/>
                    <a:pt x="47" y="155"/>
                    <a:pt x="31" y="155"/>
                  </a:cubicBezTo>
                  <a:cubicBezTo>
                    <a:pt x="16" y="155"/>
                    <a:pt x="11" y="150"/>
                    <a:pt x="6" y="144"/>
                  </a:cubicBezTo>
                  <a:cubicBezTo>
                    <a:pt x="0" y="144"/>
                    <a:pt x="0" y="139"/>
                    <a:pt x="0" y="134"/>
                  </a:cubicBezTo>
                  <a:lnTo>
                    <a:pt x="6" y="129"/>
                  </a:lnTo>
                  <a:cubicBezTo>
                    <a:pt x="11" y="129"/>
                    <a:pt x="11" y="129"/>
                    <a:pt x="11" y="129"/>
                  </a:cubicBezTo>
                  <a:cubicBezTo>
                    <a:pt x="21" y="134"/>
                    <a:pt x="31" y="139"/>
                    <a:pt x="41" y="139"/>
                  </a:cubicBezTo>
                  <a:cubicBezTo>
                    <a:pt x="62" y="139"/>
                    <a:pt x="72" y="129"/>
                    <a:pt x="72" y="103"/>
                  </a:cubicBezTo>
                  <a:cubicBezTo>
                    <a:pt x="72" y="83"/>
                    <a:pt x="57" y="73"/>
                    <a:pt x="41" y="73"/>
                  </a:cubicBezTo>
                  <a:cubicBezTo>
                    <a:pt x="36" y="73"/>
                    <a:pt x="31" y="78"/>
                    <a:pt x="26" y="78"/>
                  </a:cubicBezTo>
                  <a:cubicBezTo>
                    <a:pt x="26" y="67"/>
                    <a:pt x="26" y="67"/>
                    <a:pt x="26" y="67"/>
                  </a:cubicBezTo>
                  <a:cubicBezTo>
                    <a:pt x="47" y="62"/>
                    <a:pt x="62" y="51"/>
                    <a:pt x="62" y="36"/>
                  </a:cubicBezTo>
                  <a:cubicBezTo>
                    <a:pt x="62" y="20"/>
                    <a:pt x="52" y="10"/>
                    <a:pt x="41" y="10"/>
                  </a:cubicBezTo>
                  <a:cubicBezTo>
                    <a:pt x="26" y="10"/>
                    <a:pt x="16" y="20"/>
                    <a:pt x="11" y="31"/>
                  </a:cubicBezTo>
                  <a:lnTo>
                    <a:pt x="6" y="26"/>
                  </a:lnTo>
                </a:path>
              </a:pathLst>
            </a:custGeom>
            <a:solidFill>
              <a:schemeClr val="tx2"/>
            </a:solidFill>
            <a:ln>
              <a:noFill/>
            </a:ln>
            <a:effectLst/>
            <a:extLst/>
          </p:spPr>
          <p:txBody>
            <a:bodyPr wrap="none" anchor="ctr"/>
            <a:lstStyle/>
            <a:p>
              <a:endParaRPr lang="en-US" dirty="0">
                <a:latin typeface="Calibri Light"/>
              </a:endParaRPr>
            </a:p>
          </p:txBody>
        </p:sp>
        <p:sp>
          <p:nvSpPr>
            <p:cNvPr id="440" name="Freeform 638"/>
            <p:cNvSpPr>
              <a:spLocks noChangeArrowheads="1"/>
            </p:cNvSpPr>
            <p:nvPr/>
          </p:nvSpPr>
          <p:spPr bwMode="auto">
            <a:xfrm>
              <a:off x="20014581" y="8620718"/>
              <a:ext cx="159180"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20 w 99"/>
                <a:gd name="T27" fmla="*/ 8 h 151"/>
                <a:gd name="T28" fmla="*/ 12 w 99"/>
                <a:gd name="T29" fmla="*/ 21 h 151"/>
                <a:gd name="T30" fmla="*/ 6 w 99"/>
                <a:gd name="T31" fmla="*/ 29 h 151"/>
                <a:gd name="T32" fmla="*/ 14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26" y="119"/>
                    <a:pt x="42" y="103"/>
                  </a:cubicBezTo>
                  <a:cubicBezTo>
                    <a:pt x="57" y="88"/>
                    <a:pt x="72" y="67"/>
                    <a:pt x="72" y="46"/>
                  </a:cubicBezTo>
                  <a:cubicBezTo>
                    <a:pt x="72" y="26"/>
                    <a:pt x="62" y="15"/>
                    <a:pt x="42" y="15"/>
                  </a:cubicBezTo>
                  <a:cubicBezTo>
                    <a:pt x="26" y="15"/>
                    <a:pt x="15" y="26"/>
                    <a:pt x="10" y="36"/>
                  </a:cubicBezTo>
                  <a:cubicBezTo>
                    <a:pt x="5" y="31"/>
                    <a:pt x="5" y="31"/>
                    <a:pt x="5" y="31"/>
                  </a:cubicBezTo>
                  <a:cubicBezTo>
                    <a:pt x="15" y="10"/>
                    <a:pt x="15" y="10"/>
                    <a:pt x="15" y="10"/>
                  </a:cubicBezTo>
                  <a:cubicBezTo>
                    <a:pt x="26" y="5"/>
                    <a:pt x="36" y="0"/>
                    <a:pt x="52" y="0"/>
                  </a:cubicBezTo>
                  <a:cubicBezTo>
                    <a:pt x="72" y="0"/>
                    <a:pt x="93" y="15"/>
                    <a:pt x="93" y="36"/>
                  </a:cubicBezTo>
                  <a:cubicBezTo>
                    <a:pt x="93" y="62"/>
                    <a:pt x="83" y="73"/>
                    <a:pt x="57" y="98"/>
                  </a:cubicBezTo>
                  <a:cubicBezTo>
                    <a:pt x="26" y="134"/>
                    <a:pt x="26" y="134"/>
                    <a:pt x="26" y="134"/>
                  </a:cubicBezTo>
                  <a:cubicBezTo>
                    <a:pt x="67" y="134"/>
                    <a:pt x="67" y="134"/>
                    <a:pt x="67" y="134"/>
                  </a:cubicBezTo>
                  <a:cubicBezTo>
                    <a:pt x="83" y="134"/>
                    <a:pt x="88"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442" name="Freeform 639"/>
            <p:cNvSpPr>
              <a:spLocks noChangeArrowheads="1"/>
            </p:cNvSpPr>
            <p:nvPr/>
          </p:nvSpPr>
          <p:spPr bwMode="auto">
            <a:xfrm>
              <a:off x="20221514" y="8620718"/>
              <a:ext cx="175097" cy="254675"/>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3 0 0"/>
                <a:gd name="G27" fmla="+- 103 0 0"/>
                <a:gd name="G28" fmla="+- 103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5"/>
                <a:gd name="T1" fmla="*/ 24 h 151"/>
                <a:gd name="T2" fmla="*/ 18 w 105"/>
                <a:gd name="T3" fmla="*/ 24 h 151"/>
                <a:gd name="T4" fmla="*/ 18 w 105"/>
                <a:gd name="T5" fmla="*/ 27 h 151"/>
                <a:gd name="T6" fmla="*/ 23 w 105"/>
                <a:gd name="T7" fmla="*/ 31 h 151"/>
                <a:gd name="T8" fmla="*/ 23 w 105"/>
                <a:gd name="T9" fmla="*/ 33 h 151"/>
                <a:gd name="T10" fmla="*/ 9 w 105"/>
                <a:gd name="T11" fmla="*/ 33 h 151"/>
                <a:gd name="T12" fmla="*/ 9 w 105"/>
                <a:gd name="T13" fmla="*/ 31 h 151"/>
                <a:gd name="T14" fmla="*/ 14 w 105"/>
                <a:gd name="T15" fmla="*/ 27 h 151"/>
                <a:gd name="T16" fmla="*/ 14 w 105"/>
                <a:gd name="T17" fmla="*/ 24 h 151"/>
                <a:gd name="T18" fmla="*/ 0 w 105"/>
                <a:gd name="T19" fmla="*/ 24 h 151"/>
                <a:gd name="T20" fmla="*/ 0 w 105"/>
                <a:gd name="T21" fmla="*/ 23 h 151"/>
                <a:gd name="T22" fmla="*/ 16 w 105"/>
                <a:gd name="T23" fmla="*/ 0 h 151"/>
                <a:gd name="T24" fmla="*/ 18 w 105"/>
                <a:gd name="T25" fmla="*/ 0 h 151"/>
                <a:gd name="T26" fmla="*/ 18 w 105"/>
                <a:gd name="T27" fmla="*/ 21 h 151"/>
                <a:gd name="T28" fmla="*/ 23 w 105"/>
                <a:gd name="T29" fmla="*/ 21 h 151"/>
                <a:gd name="T30" fmla="*/ 23 w 105"/>
                <a:gd name="T31" fmla="*/ 24 h 151"/>
                <a:gd name="T32" fmla="*/ 18 w 105"/>
                <a:gd name="T33" fmla="*/ 24 h 151"/>
                <a:gd name="T34" fmla="*/ 14 w 105"/>
                <a:gd name="T35" fmla="*/ 6 h 151"/>
                <a:gd name="T36" fmla="*/ 14 w 105"/>
                <a:gd name="T37" fmla="*/ 6 h 151"/>
                <a:gd name="T38" fmla="*/ 14 w 105"/>
                <a:gd name="T39" fmla="*/ 6 h 151"/>
                <a:gd name="T40" fmla="*/ 4 w 105"/>
                <a:gd name="T41" fmla="*/ 21 h 151"/>
                <a:gd name="T42" fmla="*/ 14 w 105"/>
                <a:gd name="T43" fmla="*/ 21 h 151"/>
                <a:gd name="T44" fmla="*/ 14 w 105"/>
                <a:gd name="T45" fmla="*/ 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1">
                  <a:moveTo>
                    <a:pt x="83" y="109"/>
                  </a:moveTo>
                  <a:lnTo>
                    <a:pt x="83" y="109"/>
                  </a:lnTo>
                  <a:cubicBezTo>
                    <a:pt x="83" y="124"/>
                    <a:pt x="83" y="124"/>
                    <a:pt x="83" y="124"/>
                  </a:cubicBezTo>
                  <a:cubicBezTo>
                    <a:pt x="83" y="139"/>
                    <a:pt x="83" y="144"/>
                    <a:pt x="104" y="144"/>
                  </a:cubicBezTo>
                  <a:cubicBezTo>
                    <a:pt x="104" y="150"/>
                    <a:pt x="104" y="150"/>
                    <a:pt x="104" y="150"/>
                  </a:cubicBezTo>
                  <a:cubicBezTo>
                    <a:pt x="41" y="150"/>
                    <a:pt x="41" y="150"/>
                    <a:pt x="41" y="150"/>
                  </a:cubicBezTo>
                  <a:cubicBezTo>
                    <a:pt x="41" y="144"/>
                    <a:pt x="41" y="144"/>
                    <a:pt x="41" y="144"/>
                  </a:cubicBezTo>
                  <a:cubicBezTo>
                    <a:pt x="62" y="144"/>
                    <a:pt x="62" y="139"/>
                    <a:pt x="62" y="124"/>
                  </a:cubicBezTo>
                  <a:cubicBezTo>
                    <a:pt x="62" y="109"/>
                    <a:pt x="62" y="109"/>
                    <a:pt x="62" y="109"/>
                  </a:cubicBezTo>
                  <a:cubicBezTo>
                    <a:pt x="0" y="109"/>
                    <a:pt x="0" y="109"/>
                    <a:pt x="0" y="109"/>
                  </a:cubicBezTo>
                  <a:cubicBezTo>
                    <a:pt x="0" y="103"/>
                    <a:pt x="0" y="103"/>
                    <a:pt x="0" y="103"/>
                  </a:cubicBezTo>
                  <a:cubicBezTo>
                    <a:pt x="26" y="67"/>
                    <a:pt x="47" y="31"/>
                    <a:pt x="72" y="0"/>
                  </a:cubicBezTo>
                  <a:cubicBezTo>
                    <a:pt x="83" y="0"/>
                    <a:pt x="83" y="0"/>
                    <a:pt x="83" y="0"/>
                  </a:cubicBezTo>
                  <a:cubicBezTo>
                    <a:pt x="83" y="98"/>
                    <a:pt x="83" y="98"/>
                    <a:pt x="83" y="98"/>
                  </a:cubicBezTo>
                  <a:cubicBezTo>
                    <a:pt x="104" y="98"/>
                    <a:pt x="104" y="98"/>
                    <a:pt x="104" y="98"/>
                  </a:cubicBezTo>
                  <a:cubicBezTo>
                    <a:pt x="104" y="109"/>
                    <a:pt x="104" y="109"/>
                    <a:pt x="104" y="109"/>
                  </a:cubicBezTo>
                  <a:lnTo>
                    <a:pt x="83" y="109"/>
                  </a:lnTo>
                  <a:close/>
                  <a:moveTo>
                    <a:pt x="62" y="26"/>
                  </a:moveTo>
                  <a:lnTo>
                    <a:pt x="62" y="26"/>
                  </a:lnTo>
                  <a:cubicBezTo>
                    <a:pt x="47" y="46"/>
                    <a:pt x="31" y="73"/>
                    <a:pt x="16" y="98"/>
                  </a:cubicBezTo>
                  <a:cubicBezTo>
                    <a:pt x="62" y="98"/>
                    <a:pt x="62" y="98"/>
                    <a:pt x="62" y="98"/>
                  </a:cubicBezTo>
                  <a:lnTo>
                    <a:pt x="62" y="26"/>
                  </a:lnTo>
                  <a:close/>
                </a:path>
              </a:pathLst>
            </a:custGeom>
            <a:solidFill>
              <a:schemeClr val="tx2"/>
            </a:solidFill>
            <a:ln>
              <a:noFill/>
            </a:ln>
            <a:effectLst/>
            <a:extLst/>
          </p:spPr>
          <p:txBody>
            <a:bodyPr wrap="none" anchor="ctr"/>
            <a:lstStyle/>
            <a:p>
              <a:endParaRPr lang="en-US" dirty="0">
                <a:latin typeface="Calibri Light"/>
              </a:endParaRPr>
            </a:p>
          </p:txBody>
        </p:sp>
        <p:sp>
          <p:nvSpPr>
            <p:cNvPr id="443" name="Freeform 640"/>
            <p:cNvSpPr>
              <a:spLocks noChangeArrowheads="1"/>
            </p:cNvSpPr>
            <p:nvPr/>
          </p:nvSpPr>
          <p:spPr bwMode="auto">
            <a:xfrm>
              <a:off x="20842314" y="8620718"/>
              <a:ext cx="159180"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20 w 99"/>
                <a:gd name="T27" fmla="*/ 8 h 151"/>
                <a:gd name="T28" fmla="*/ 12 w 99"/>
                <a:gd name="T29" fmla="*/ 21 h 151"/>
                <a:gd name="T30" fmla="*/ 6 w 99"/>
                <a:gd name="T31" fmla="*/ 29 h 151"/>
                <a:gd name="T32" fmla="*/ 15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26" y="119"/>
                    <a:pt x="41" y="103"/>
                  </a:cubicBezTo>
                  <a:cubicBezTo>
                    <a:pt x="57" y="88"/>
                    <a:pt x="73" y="67"/>
                    <a:pt x="73" y="46"/>
                  </a:cubicBezTo>
                  <a:cubicBezTo>
                    <a:pt x="73" y="26"/>
                    <a:pt x="62" y="15"/>
                    <a:pt x="41" y="15"/>
                  </a:cubicBezTo>
                  <a:cubicBezTo>
                    <a:pt x="26" y="15"/>
                    <a:pt x="15" y="26"/>
                    <a:pt x="10" y="36"/>
                  </a:cubicBezTo>
                  <a:cubicBezTo>
                    <a:pt x="5" y="31"/>
                    <a:pt x="5" y="31"/>
                    <a:pt x="5" y="31"/>
                  </a:cubicBezTo>
                  <a:cubicBezTo>
                    <a:pt x="15" y="10"/>
                    <a:pt x="15" y="10"/>
                    <a:pt x="15" y="10"/>
                  </a:cubicBezTo>
                  <a:cubicBezTo>
                    <a:pt x="26" y="5"/>
                    <a:pt x="36" y="0"/>
                    <a:pt x="52" y="0"/>
                  </a:cubicBezTo>
                  <a:cubicBezTo>
                    <a:pt x="73" y="0"/>
                    <a:pt x="93" y="15"/>
                    <a:pt x="93" y="36"/>
                  </a:cubicBezTo>
                  <a:cubicBezTo>
                    <a:pt x="93" y="62"/>
                    <a:pt x="83" y="73"/>
                    <a:pt x="57" y="98"/>
                  </a:cubicBezTo>
                  <a:cubicBezTo>
                    <a:pt x="26" y="134"/>
                    <a:pt x="26" y="134"/>
                    <a:pt x="26" y="134"/>
                  </a:cubicBezTo>
                  <a:cubicBezTo>
                    <a:pt x="73" y="134"/>
                    <a:pt x="73" y="134"/>
                    <a:pt x="73" y="134"/>
                  </a:cubicBezTo>
                  <a:cubicBezTo>
                    <a:pt x="83" y="134"/>
                    <a:pt x="88"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444" name="Freeform 641"/>
            <p:cNvSpPr>
              <a:spLocks noChangeArrowheads="1"/>
            </p:cNvSpPr>
            <p:nvPr/>
          </p:nvSpPr>
          <p:spPr bwMode="auto">
            <a:xfrm>
              <a:off x="21057206" y="8620718"/>
              <a:ext cx="15122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44 0 0"/>
                <a:gd name="G17" fmla="+- 139 0 0"/>
                <a:gd name="G18" fmla="+- 139 0 0"/>
                <a:gd name="G19" fmla="+- 139 0 0"/>
                <a:gd name="G20" fmla="+- 134 0 0"/>
                <a:gd name="G21" fmla="+- 129 0 0"/>
                <a:gd name="G22" fmla="+- 129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T0" fmla="*/ 4 w 94"/>
                <a:gd name="T1" fmla="*/ 14 h 156"/>
                <a:gd name="T2" fmla="*/ 4 w 94"/>
                <a:gd name="T3" fmla="*/ 14 h 156"/>
                <a:gd name="T4" fmla="*/ 10 w 94"/>
                <a:gd name="T5" fmla="*/ 12 h 156"/>
                <a:gd name="T6" fmla="*/ 20 w 94"/>
                <a:gd name="T7" fmla="*/ 21 h 156"/>
                <a:gd name="T8" fmla="*/ 16 w 94"/>
                <a:gd name="T9" fmla="*/ 29 h 156"/>
                <a:gd name="T10" fmla="*/ 7 w 94"/>
                <a:gd name="T11" fmla="*/ 34 h 156"/>
                <a:gd name="T12" fmla="*/ 1 w 94"/>
                <a:gd name="T13" fmla="*/ 31 h 156"/>
                <a:gd name="T14" fmla="*/ 0 w 94"/>
                <a:gd name="T15" fmla="*/ 30 h 156"/>
                <a:gd name="T16" fmla="*/ 1 w 94"/>
                <a:gd name="T17" fmla="*/ 28 h 156"/>
                <a:gd name="T18" fmla="*/ 3 w 94"/>
                <a:gd name="T19" fmla="*/ 28 h 156"/>
                <a:gd name="T20" fmla="*/ 9 w 94"/>
                <a:gd name="T21" fmla="*/ 30 h 156"/>
                <a:gd name="T22" fmla="*/ 16 w 94"/>
                <a:gd name="T23" fmla="*/ 22 h 156"/>
                <a:gd name="T24" fmla="*/ 8 w 94"/>
                <a:gd name="T25" fmla="*/ 15 h 156"/>
                <a:gd name="T26" fmla="*/ 2 w 94"/>
                <a:gd name="T27" fmla="*/ 16 h 156"/>
                <a:gd name="T28" fmla="*/ 4 w 94"/>
                <a:gd name="T29" fmla="*/ 0 h 156"/>
                <a:gd name="T30" fmla="*/ 19 w 94"/>
                <a:gd name="T31" fmla="*/ 0 h 156"/>
                <a:gd name="T32" fmla="*/ 19 w 94"/>
                <a:gd name="T33" fmla="*/ 1 h 156"/>
                <a:gd name="T34" fmla="*/ 18 w 94"/>
                <a:gd name="T35" fmla="*/ 4 h 156"/>
                <a:gd name="T36" fmla="*/ 6 w 94"/>
                <a:gd name="T37" fmla="*/ 4 h 156"/>
                <a:gd name="T38" fmla="*/ 4 w 94"/>
                <a:gd name="T39" fmla="*/ 14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56">
                  <a:moveTo>
                    <a:pt x="21" y="62"/>
                  </a:moveTo>
                  <a:lnTo>
                    <a:pt x="21" y="62"/>
                  </a:lnTo>
                  <a:cubicBezTo>
                    <a:pt x="31" y="62"/>
                    <a:pt x="42" y="56"/>
                    <a:pt x="47" y="56"/>
                  </a:cubicBezTo>
                  <a:cubicBezTo>
                    <a:pt x="78" y="56"/>
                    <a:pt x="93" y="78"/>
                    <a:pt x="93" y="98"/>
                  </a:cubicBezTo>
                  <a:cubicBezTo>
                    <a:pt x="93" y="109"/>
                    <a:pt x="88" y="124"/>
                    <a:pt x="73" y="134"/>
                  </a:cubicBezTo>
                  <a:cubicBezTo>
                    <a:pt x="62" y="150"/>
                    <a:pt x="47" y="155"/>
                    <a:pt x="31" y="155"/>
                  </a:cubicBezTo>
                  <a:cubicBezTo>
                    <a:pt x="21" y="155"/>
                    <a:pt x="11" y="150"/>
                    <a:pt x="5" y="144"/>
                  </a:cubicBezTo>
                  <a:cubicBezTo>
                    <a:pt x="5" y="139"/>
                    <a:pt x="0" y="139"/>
                    <a:pt x="0" y="139"/>
                  </a:cubicBezTo>
                  <a:cubicBezTo>
                    <a:pt x="5" y="134"/>
                    <a:pt x="5" y="129"/>
                    <a:pt x="5" y="129"/>
                  </a:cubicBezTo>
                  <a:cubicBezTo>
                    <a:pt x="11" y="129"/>
                    <a:pt x="11" y="129"/>
                    <a:pt x="16" y="129"/>
                  </a:cubicBezTo>
                  <a:cubicBezTo>
                    <a:pt x="21" y="134"/>
                    <a:pt x="31" y="139"/>
                    <a:pt x="42" y="139"/>
                  </a:cubicBezTo>
                  <a:cubicBezTo>
                    <a:pt x="62" y="139"/>
                    <a:pt x="73" y="124"/>
                    <a:pt x="73" y="103"/>
                  </a:cubicBezTo>
                  <a:cubicBezTo>
                    <a:pt x="73" y="83"/>
                    <a:pt x="62" y="67"/>
                    <a:pt x="37" y="67"/>
                  </a:cubicBezTo>
                  <a:cubicBezTo>
                    <a:pt x="26" y="67"/>
                    <a:pt x="16" y="73"/>
                    <a:pt x="11" y="73"/>
                  </a:cubicBezTo>
                  <a:cubicBezTo>
                    <a:pt x="21" y="0"/>
                    <a:pt x="21" y="0"/>
                    <a:pt x="21" y="0"/>
                  </a:cubicBezTo>
                  <a:cubicBezTo>
                    <a:pt x="88" y="0"/>
                    <a:pt x="88" y="0"/>
                    <a:pt x="88" y="0"/>
                  </a:cubicBezTo>
                  <a:cubicBezTo>
                    <a:pt x="88" y="5"/>
                    <a:pt x="88" y="5"/>
                    <a:pt x="88" y="5"/>
                  </a:cubicBezTo>
                  <a:cubicBezTo>
                    <a:pt x="83" y="20"/>
                    <a:pt x="83" y="20"/>
                    <a:pt x="83" y="20"/>
                  </a:cubicBezTo>
                  <a:cubicBezTo>
                    <a:pt x="26" y="20"/>
                    <a:pt x="26" y="20"/>
                    <a:pt x="26" y="20"/>
                  </a:cubicBezTo>
                  <a:lnTo>
                    <a:pt x="21" y="62"/>
                  </a:lnTo>
                </a:path>
              </a:pathLst>
            </a:custGeom>
            <a:solidFill>
              <a:schemeClr val="tx2"/>
            </a:solidFill>
            <a:ln>
              <a:noFill/>
            </a:ln>
            <a:effectLst/>
            <a:extLst/>
          </p:spPr>
          <p:txBody>
            <a:bodyPr wrap="none" anchor="ctr"/>
            <a:lstStyle/>
            <a:p>
              <a:endParaRPr lang="en-US" dirty="0">
                <a:latin typeface="Calibri Light"/>
              </a:endParaRPr>
            </a:p>
          </p:txBody>
        </p:sp>
        <p:sp>
          <p:nvSpPr>
            <p:cNvPr id="445" name="Freeform 642"/>
            <p:cNvSpPr>
              <a:spLocks noChangeArrowheads="1"/>
            </p:cNvSpPr>
            <p:nvPr/>
          </p:nvSpPr>
          <p:spPr bwMode="auto">
            <a:xfrm>
              <a:off x="21662089" y="8620718"/>
              <a:ext cx="159180" cy="254675"/>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4 w 99"/>
                <a:gd name="T23" fmla="*/ 2 h 151"/>
                <a:gd name="T24" fmla="*/ 11 w 99"/>
                <a:gd name="T25" fmla="*/ 0 h 151"/>
                <a:gd name="T26" fmla="*/ 20 w 99"/>
                <a:gd name="T27" fmla="*/ 8 h 151"/>
                <a:gd name="T28" fmla="*/ 13 w 99"/>
                <a:gd name="T29" fmla="*/ 21 h 151"/>
                <a:gd name="T30" fmla="*/ 6 w 99"/>
                <a:gd name="T31" fmla="*/ 29 h 151"/>
                <a:gd name="T32" fmla="*/ 15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31" y="119"/>
                    <a:pt x="41" y="103"/>
                  </a:cubicBezTo>
                  <a:cubicBezTo>
                    <a:pt x="57" y="88"/>
                    <a:pt x="73" y="67"/>
                    <a:pt x="73" y="46"/>
                  </a:cubicBezTo>
                  <a:cubicBezTo>
                    <a:pt x="73" y="26"/>
                    <a:pt x="62" y="15"/>
                    <a:pt x="41" y="15"/>
                  </a:cubicBezTo>
                  <a:cubicBezTo>
                    <a:pt x="26" y="15"/>
                    <a:pt x="15" y="26"/>
                    <a:pt x="10" y="36"/>
                  </a:cubicBezTo>
                  <a:cubicBezTo>
                    <a:pt x="5" y="31"/>
                    <a:pt x="5" y="31"/>
                    <a:pt x="5" y="31"/>
                  </a:cubicBezTo>
                  <a:cubicBezTo>
                    <a:pt x="21" y="10"/>
                    <a:pt x="21" y="10"/>
                    <a:pt x="21" y="10"/>
                  </a:cubicBezTo>
                  <a:cubicBezTo>
                    <a:pt x="26" y="5"/>
                    <a:pt x="36" y="0"/>
                    <a:pt x="52" y="0"/>
                  </a:cubicBezTo>
                  <a:cubicBezTo>
                    <a:pt x="73" y="0"/>
                    <a:pt x="93" y="15"/>
                    <a:pt x="93" y="36"/>
                  </a:cubicBezTo>
                  <a:cubicBezTo>
                    <a:pt x="93" y="62"/>
                    <a:pt x="83" y="73"/>
                    <a:pt x="62" y="98"/>
                  </a:cubicBezTo>
                  <a:cubicBezTo>
                    <a:pt x="26" y="134"/>
                    <a:pt x="26" y="134"/>
                    <a:pt x="26" y="134"/>
                  </a:cubicBezTo>
                  <a:cubicBezTo>
                    <a:pt x="73" y="134"/>
                    <a:pt x="73" y="134"/>
                    <a:pt x="73" y="134"/>
                  </a:cubicBezTo>
                  <a:cubicBezTo>
                    <a:pt x="83" y="134"/>
                    <a:pt x="88" y="134"/>
                    <a:pt x="93"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46" name="Freeform 643"/>
            <p:cNvSpPr>
              <a:spLocks noChangeArrowheads="1"/>
            </p:cNvSpPr>
            <p:nvPr/>
          </p:nvSpPr>
          <p:spPr bwMode="auto">
            <a:xfrm>
              <a:off x="21876980" y="8612759"/>
              <a:ext cx="159180" cy="27855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4 0 0"/>
                <a:gd name="G13" fmla="+- 98 0 0"/>
                <a:gd name="G14" fmla="+- 46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5 h 161"/>
                <a:gd name="T2" fmla="*/ 9 w 99"/>
                <a:gd name="T3" fmla="*/ 15 h 161"/>
                <a:gd name="T4" fmla="*/ 12 w 99"/>
                <a:gd name="T5" fmla="*/ 14 h 161"/>
                <a:gd name="T6" fmla="*/ 21 w 99"/>
                <a:gd name="T7" fmla="*/ 24 h 161"/>
                <a:gd name="T8" fmla="*/ 11 w 99"/>
                <a:gd name="T9" fmla="*/ 36 h 161"/>
                <a:gd name="T10" fmla="*/ 0 w 99"/>
                <a:gd name="T11" fmla="*/ 22 h 161"/>
                <a:gd name="T12" fmla="*/ 13 w 99"/>
                <a:gd name="T13" fmla="*/ 2 h 161"/>
                <a:gd name="T14" fmla="*/ 20 w 99"/>
                <a:gd name="T15" fmla="*/ 0 h 161"/>
                <a:gd name="T16" fmla="*/ 20 w 99"/>
                <a:gd name="T17" fmla="*/ 2 h 161"/>
                <a:gd name="T18" fmla="*/ 14 w 99"/>
                <a:gd name="T19" fmla="*/ 3 h 161"/>
                <a:gd name="T20" fmla="*/ 6 w 99"/>
                <a:gd name="T21" fmla="*/ 16 h 161"/>
                <a:gd name="T22" fmla="*/ 9 w 99"/>
                <a:gd name="T23" fmla="*/ 15 h 161"/>
                <a:gd name="T24" fmla="*/ 4 w 99"/>
                <a:gd name="T25" fmla="*/ 19 h 161"/>
                <a:gd name="T26" fmla="*/ 4 w 99"/>
                <a:gd name="T27" fmla="*/ 19 h 161"/>
                <a:gd name="T28" fmla="*/ 4 w 99"/>
                <a:gd name="T29" fmla="*/ 22 h 161"/>
                <a:gd name="T30" fmla="*/ 11 w 99"/>
                <a:gd name="T31" fmla="*/ 33 h 161"/>
                <a:gd name="T32" fmla="*/ 17 w 99"/>
                <a:gd name="T33" fmla="*/ 25 h 161"/>
                <a:gd name="T34" fmla="*/ 10 w 99"/>
                <a:gd name="T35" fmla="*/ 17 h 161"/>
                <a:gd name="T36" fmla="*/ 4 w 99"/>
                <a:gd name="T37" fmla="*/ 1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61">
                  <a:moveTo>
                    <a:pt x="42" y="67"/>
                  </a:moveTo>
                  <a:lnTo>
                    <a:pt x="42" y="67"/>
                  </a:lnTo>
                  <a:cubicBezTo>
                    <a:pt x="47" y="61"/>
                    <a:pt x="52" y="61"/>
                    <a:pt x="57" y="61"/>
                  </a:cubicBezTo>
                  <a:cubicBezTo>
                    <a:pt x="83" y="61"/>
                    <a:pt x="98" y="83"/>
                    <a:pt x="98" y="108"/>
                  </a:cubicBezTo>
                  <a:cubicBezTo>
                    <a:pt x="98" y="134"/>
                    <a:pt x="78" y="160"/>
                    <a:pt x="52" y="160"/>
                  </a:cubicBezTo>
                  <a:cubicBezTo>
                    <a:pt x="20" y="160"/>
                    <a:pt x="0" y="134"/>
                    <a:pt x="0" y="98"/>
                  </a:cubicBezTo>
                  <a:cubicBezTo>
                    <a:pt x="0" y="46"/>
                    <a:pt x="37" y="20"/>
                    <a:pt x="62" y="10"/>
                  </a:cubicBezTo>
                  <a:cubicBezTo>
                    <a:pt x="73" y="5"/>
                    <a:pt x="83" y="5"/>
                    <a:pt x="93" y="0"/>
                  </a:cubicBezTo>
                  <a:cubicBezTo>
                    <a:pt x="93" y="10"/>
                    <a:pt x="93" y="10"/>
                    <a:pt x="93" y="10"/>
                  </a:cubicBezTo>
                  <a:cubicBezTo>
                    <a:pt x="88" y="10"/>
                    <a:pt x="78" y="15"/>
                    <a:pt x="68" y="15"/>
                  </a:cubicBezTo>
                  <a:cubicBezTo>
                    <a:pt x="52" y="25"/>
                    <a:pt x="32" y="41"/>
                    <a:pt x="26" y="72"/>
                  </a:cubicBezTo>
                  <a:lnTo>
                    <a:pt x="42" y="67"/>
                  </a:lnTo>
                  <a:close/>
                  <a:moveTo>
                    <a:pt x="20" y="83"/>
                  </a:moveTo>
                  <a:lnTo>
                    <a:pt x="20" y="83"/>
                  </a:lnTo>
                  <a:cubicBezTo>
                    <a:pt x="20" y="88"/>
                    <a:pt x="20" y="93"/>
                    <a:pt x="20" y="98"/>
                  </a:cubicBezTo>
                  <a:cubicBezTo>
                    <a:pt x="20" y="129"/>
                    <a:pt x="37" y="149"/>
                    <a:pt x="52" y="149"/>
                  </a:cubicBezTo>
                  <a:cubicBezTo>
                    <a:pt x="73" y="149"/>
                    <a:pt x="78" y="129"/>
                    <a:pt x="78" y="114"/>
                  </a:cubicBezTo>
                  <a:cubicBezTo>
                    <a:pt x="78" y="93"/>
                    <a:pt x="68" y="78"/>
                    <a:pt x="47" y="78"/>
                  </a:cubicBezTo>
                  <a:cubicBezTo>
                    <a:pt x="37" y="78"/>
                    <a:pt x="32" y="78"/>
                    <a:pt x="20" y="83"/>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47" name="Freeform 644"/>
            <p:cNvSpPr>
              <a:spLocks noChangeArrowheads="1"/>
            </p:cNvSpPr>
            <p:nvPr/>
          </p:nvSpPr>
          <p:spPr bwMode="auto">
            <a:xfrm>
              <a:off x="16727524" y="9336992"/>
              <a:ext cx="159180"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42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7 h 156"/>
                <a:gd name="T2" fmla="*/ 21 w 99"/>
                <a:gd name="T3" fmla="*/ 27 h 156"/>
                <a:gd name="T4" fmla="*/ 19 w 99"/>
                <a:gd name="T5" fmla="*/ 34 h 156"/>
                <a:gd name="T6" fmla="*/ 0 w 99"/>
                <a:gd name="T7" fmla="*/ 34 h 156"/>
                <a:gd name="T8" fmla="*/ 0 w 99"/>
                <a:gd name="T9" fmla="*/ 33 h 156"/>
                <a:gd name="T10" fmla="*/ 8 w 99"/>
                <a:gd name="T11" fmla="*/ 24 h 156"/>
                <a:gd name="T12" fmla="*/ 14 w 99"/>
                <a:gd name="T13" fmla="*/ 11 h 156"/>
                <a:gd name="T14" fmla="*/ 9 w 99"/>
                <a:gd name="T15" fmla="*/ 3 h 156"/>
                <a:gd name="T16" fmla="*/ 1 w 99"/>
                <a:gd name="T17" fmla="*/ 9 h 156"/>
                <a:gd name="T18" fmla="*/ 0 w 99"/>
                <a:gd name="T19" fmla="*/ 8 h 156"/>
                <a:gd name="T20" fmla="*/ 3 w 99"/>
                <a:gd name="T21" fmla="*/ 3 h 156"/>
                <a:gd name="T22" fmla="*/ 10 w 99"/>
                <a:gd name="T23" fmla="*/ 0 h 156"/>
                <a:gd name="T24" fmla="*/ 19 w 99"/>
                <a:gd name="T25" fmla="*/ 9 h 156"/>
                <a:gd name="T26" fmla="*/ 12 w 99"/>
                <a:gd name="T27" fmla="*/ 22 h 156"/>
                <a:gd name="T28" fmla="*/ 4 w 99"/>
                <a:gd name="T29" fmla="*/ 29 h 156"/>
                <a:gd name="T30" fmla="*/ 14 w 99"/>
                <a:gd name="T31" fmla="*/ 29 h 156"/>
                <a:gd name="T32" fmla="*/ 20 w 99"/>
                <a:gd name="T33" fmla="*/ 26 h 156"/>
                <a:gd name="T34" fmla="*/ 21 w 99"/>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6">
                  <a:moveTo>
                    <a:pt x="98" y="124"/>
                  </a:moveTo>
                  <a:lnTo>
                    <a:pt x="98" y="124"/>
                  </a:lnTo>
                  <a:cubicBezTo>
                    <a:pt x="93" y="134"/>
                    <a:pt x="93" y="145"/>
                    <a:pt x="88" y="155"/>
                  </a:cubicBezTo>
                  <a:cubicBezTo>
                    <a:pt x="0" y="155"/>
                    <a:pt x="0" y="155"/>
                    <a:pt x="0" y="155"/>
                  </a:cubicBezTo>
                  <a:cubicBezTo>
                    <a:pt x="0" y="150"/>
                    <a:pt x="0" y="150"/>
                    <a:pt x="0" y="150"/>
                  </a:cubicBezTo>
                  <a:cubicBezTo>
                    <a:pt x="15" y="134"/>
                    <a:pt x="26" y="124"/>
                    <a:pt x="36" y="108"/>
                  </a:cubicBezTo>
                  <a:cubicBezTo>
                    <a:pt x="51" y="88"/>
                    <a:pt x="67" y="72"/>
                    <a:pt x="67" y="52"/>
                  </a:cubicBezTo>
                  <a:cubicBezTo>
                    <a:pt x="67" y="30"/>
                    <a:pt x="56" y="15"/>
                    <a:pt x="41" y="15"/>
                  </a:cubicBezTo>
                  <a:cubicBezTo>
                    <a:pt x="26" y="15"/>
                    <a:pt x="15" y="30"/>
                    <a:pt x="5" y="42"/>
                  </a:cubicBezTo>
                  <a:cubicBezTo>
                    <a:pt x="0" y="36"/>
                    <a:pt x="0" y="36"/>
                    <a:pt x="0" y="36"/>
                  </a:cubicBezTo>
                  <a:cubicBezTo>
                    <a:pt x="15" y="15"/>
                    <a:pt x="15" y="15"/>
                    <a:pt x="15" y="15"/>
                  </a:cubicBezTo>
                  <a:cubicBezTo>
                    <a:pt x="21" y="10"/>
                    <a:pt x="36" y="0"/>
                    <a:pt x="46" y="0"/>
                  </a:cubicBezTo>
                  <a:cubicBezTo>
                    <a:pt x="67" y="0"/>
                    <a:pt x="88" y="15"/>
                    <a:pt x="88" y="42"/>
                  </a:cubicBezTo>
                  <a:cubicBezTo>
                    <a:pt x="88" y="62"/>
                    <a:pt x="77" y="78"/>
                    <a:pt x="56" y="103"/>
                  </a:cubicBezTo>
                  <a:cubicBezTo>
                    <a:pt x="21" y="134"/>
                    <a:pt x="21" y="134"/>
                    <a:pt x="21" y="134"/>
                  </a:cubicBezTo>
                  <a:cubicBezTo>
                    <a:pt x="67" y="134"/>
                    <a:pt x="67" y="134"/>
                    <a:pt x="67" y="134"/>
                  </a:cubicBezTo>
                  <a:cubicBezTo>
                    <a:pt x="82" y="134"/>
                    <a:pt x="82" y="134"/>
                    <a:pt x="93" y="119"/>
                  </a:cubicBezTo>
                  <a:lnTo>
                    <a:pt x="98"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48" name="Freeform 645"/>
            <p:cNvSpPr>
              <a:spLocks noChangeArrowheads="1"/>
            </p:cNvSpPr>
            <p:nvPr/>
          </p:nvSpPr>
          <p:spPr bwMode="auto">
            <a:xfrm>
              <a:off x="16942418" y="9344950"/>
              <a:ext cx="159180" cy="254675"/>
            </a:xfrm>
            <a:custGeom>
              <a:avLst/>
              <a:gdLst>
                <a:gd name="G0" fmla="+- 1 0 0"/>
                <a:gd name="G1" fmla="+- 1 0 0"/>
                <a:gd name="G2" fmla="+- 1 0 0"/>
                <a:gd name="G3" fmla="+- 1 0 0"/>
                <a:gd name="G4" fmla="+- 1 0 0"/>
                <a:gd name="G5" fmla="*/ 1 0 0"/>
                <a:gd name="T0" fmla="*/ 150 256 1"/>
                <a:gd name="T1" fmla="*/ 0 256 1"/>
                <a:gd name="G6" fmla="+- 0 T0 T1"/>
                <a:gd name="G7" fmla="cos G5 G6"/>
                <a:gd name="G8" fmla="*/ 1 0 0"/>
                <a:gd name="T2" fmla="*/ 150 256 1"/>
                <a:gd name="T3" fmla="*/ 0 256 1"/>
                <a:gd name="G9" fmla="+- 0 T2 T3"/>
                <a:gd name="G10" fmla="cos G8 G9"/>
                <a:gd name="G11" fmla="*/ 1 0 0"/>
                <a:gd name="T4" fmla="*/ 150 256 1"/>
                <a:gd name="T5" fmla="*/ 0 256 1"/>
                <a:gd name="G12" fmla="+- 0 T4 T5"/>
                <a:gd name="G13" fmla="cos G11 G12"/>
                <a:gd name="G14" fmla="*/ 1 0 0"/>
                <a:gd name="T6" fmla="*/ 150 256 1"/>
                <a:gd name="T7" fmla="*/ 0 256 1"/>
                <a:gd name="G15" fmla="+- 0 T6 T7"/>
                <a:gd name="G16" fmla="cos G14 G15"/>
                <a:gd name="G17" fmla="+- 1 0 0"/>
                <a:gd name="G18" fmla="+- 1 0 0"/>
                <a:gd name="G19" fmla="+- 1 0 0"/>
                <a:gd name="G20" fmla="+- 1 0 0"/>
                <a:gd name="G21" fmla="+- 1 0 0"/>
                <a:gd name="G22" fmla="+- 1 0 0"/>
                <a:gd name="G23" fmla="*/ 1 0 0"/>
                <a:gd name="G24" fmla="*/ 1 0 0"/>
                <a:gd name="T8" fmla="*/ 20 256 1"/>
                <a:gd name="T9" fmla="*/ 0 256 1"/>
                <a:gd name="G25" fmla="+- 0 T8 T9"/>
                <a:gd name="G26" fmla="cos G24 G25"/>
                <a:gd name="G27" fmla="+- 37 0 0"/>
                <a:gd name="G28" fmla="+- 37 0 0"/>
                <a:gd name="G29" fmla="+- 37 0 0"/>
                <a:gd name="G30" fmla="+- 37 0 0"/>
                <a:gd name="G31" fmla="+- 20 0 0"/>
                <a:gd name="G32" fmla="+- 10 0 0"/>
                <a:gd name="G33" fmla="*/ 1 0 0"/>
                <a:gd name="G34" fmla="+- 1 0 0"/>
                <a:gd name="G35" fmla="+- 1 0 0"/>
                <a:gd name="G36" fmla="+- 1 0 0"/>
                <a:gd name="T10" fmla="*/ 21 w 99"/>
                <a:gd name="T11" fmla="*/ 0 h 151"/>
                <a:gd name="T12" fmla="*/ 21 w 99"/>
                <a:gd name="T13" fmla="*/ 0 h 151"/>
                <a:gd name="T14" fmla="*/ 7 w 99"/>
                <a:gd name="T15" fmla="*/ 33 h 151"/>
                <a:gd name="T16" fmla="*/ 2 w 99"/>
                <a:gd name="T17" fmla="*/ 33 h 151"/>
                <a:gd name="T18" fmla="*/ 2 w 99"/>
                <a:gd name="T19" fmla="*/ 33 h 151"/>
                <a:gd name="T20" fmla="*/ 18 w 99"/>
                <a:gd name="T21" fmla="*/ 3 h 151"/>
                <a:gd name="T22" fmla="*/ 7 w 99"/>
                <a:gd name="T23" fmla="*/ 3 h 151"/>
                <a:gd name="T24" fmla="*/ 1 w 99"/>
                <a:gd name="T25" fmla="*/ 8 h 151"/>
                <a:gd name="T26" fmla="*/ 0 w 99"/>
                <a:gd name="T27" fmla="*/ 8 h 151"/>
                <a:gd name="T28" fmla="*/ 1 w 99"/>
                <a:gd name="T29" fmla="*/ 0 h 151"/>
                <a:gd name="T30" fmla="*/ 21 w 99"/>
                <a:gd name="T31" fmla="*/ 0 h 151"/>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151">
                  <a:moveTo>
                    <a:pt x="98" y="0"/>
                  </a:moveTo>
                  <a:lnTo>
                    <a:pt x="98" y="0"/>
                  </a:lnTo>
                  <a:cubicBezTo>
                    <a:pt x="78" y="52"/>
                    <a:pt x="52" y="98"/>
                    <a:pt x="31" y="150"/>
                  </a:cubicBezTo>
                  <a:cubicBezTo>
                    <a:pt x="10" y="150"/>
                    <a:pt x="10" y="150"/>
                    <a:pt x="10" y="150"/>
                  </a:cubicBezTo>
                  <a:cubicBezTo>
                    <a:pt x="36" y="108"/>
                    <a:pt x="62" y="57"/>
                    <a:pt x="83" y="15"/>
                  </a:cubicBezTo>
                  <a:cubicBezTo>
                    <a:pt x="31" y="15"/>
                    <a:pt x="31" y="15"/>
                    <a:pt x="31" y="15"/>
                  </a:cubicBezTo>
                  <a:cubicBezTo>
                    <a:pt x="15" y="15"/>
                    <a:pt x="10" y="20"/>
                    <a:pt x="5" y="37"/>
                  </a:cubicBezTo>
                  <a:cubicBezTo>
                    <a:pt x="0" y="37"/>
                    <a:pt x="0" y="37"/>
                    <a:pt x="0" y="37"/>
                  </a:cubicBezTo>
                  <a:cubicBezTo>
                    <a:pt x="0" y="20"/>
                    <a:pt x="5" y="10"/>
                    <a:pt x="5" y="0"/>
                  </a:cubicBezTo>
                  <a:cubicBezTo>
                    <a:pt x="98" y="0"/>
                    <a:pt x="98" y="0"/>
                    <a:pt x="98" y="0"/>
                  </a:cubicBez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49" name="Freeform 646"/>
            <p:cNvSpPr>
              <a:spLocks noChangeArrowheads="1"/>
            </p:cNvSpPr>
            <p:nvPr/>
          </p:nvSpPr>
          <p:spPr bwMode="auto">
            <a:xfrm>
              <a:off x="17547299" y="9336992"/>
              <a:ext cx="167139"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1"/>
                <a:gd name="T1" fmla="*/ 27 h 156"/>
                <a:gd name="T2" fmla="*/ 22 w 101"/>
                <a:gd name="T3" fmla="*/ 27 h 156"/>
                <a:gd name="T4" fmla="*/ 19 w 101"/>
                <a:gd name="T5" fmla="*/ 34 h 156"/>
                <a:gd name="T6" fmla="*/ 0 w 101"/>
                <a:gd name="T7" fmla="*/ 34 h 156"/>
                <a:gd name="T8" fmla="*/ 0 w 101"/>
                <a:gd name="T9" fmla="*/ 33 h 156"/>
                <a:gd name="T10" fmla="*/ 8 w 101"/>
                <a:gd name="T11" fmla="*/ 24 h 156"/>
                <a:gd name="T12" fmla="*/ 15 w 101"/>
                <a:gd name="T13" fmla="*/ 11 h 156"/>
                <a:gd name="T14" fmla="*/ 9 w 101"/>
                <a:gd name="T15" fmla="*/ 3 h 156"/>
                <a:gd name="T16" fmla="*/ 1 w 101"/>
                <a:gd name="T17" fmla="*/ 9 h 156"/>
                <a:gd name="T18" fmla="*/ 0 w 101"/>
                <a:gd name="T19" fmla="*/ 8 h 156"/>
                <a:gd name="T20" fmla="*/ 4 w 101"/>
                <a:gd name="T21" fmla="*/ 3 h 156"/>
                <a:gd name="T22" fmla="*/ 10 w 101"/>
                <a:gd name="T23" fmla="*/ 0 h 156"/>
                <a:gd name="T24" fmla="*/ 19 w 101"/>
                <a:gd name="T25" fmla="*/ 9 h 156"/>
                <a:gd name="T26" fmla="*/ 13 w 101"/>
                <a:gd name="T27" fmla="*/ 22 h 156"/>
                <a:gd name="T28" fmla="*/ 5 w 101"/>
                <a:gd name="T29" fmla="*/ 29 h 156"/>
                <a:gd name="T30" fmla="*/ 15 w 101"/>
                <a:gd name="T31" fmla="*/ 29 h 156"/>
                <a:gd name="T32" fmla="*/ 20 w 101"/>
                <a:gd name="T33" fmla="*/ 26 h 156"/>
                <a:gd name="T34" fmla="*/ 22 w 101"/>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156">
                  <a:moveTo>
                    <a:pt x="100" y="124"/>
                  </a:moveTo>
                  <a:lnTo>
                    <a:pt x="100" y="124"/>
                  </a:lnTo>
                  <a:cubicBezTo>
                    <a:pt x="94" y="134"/>
                    <a:pt x="94" y="145"/>
                    <a:pt x="89" y="155"/>
                  </a:cubicBezTo>
                  <a:cubicBezTo>
                    <a:pt x="0" y="155"/>
                    <a:pt x="0" y="155"/>
                    <a:pt x="0" y="155"/>
                  </a:cubicBezTo>
                  <a:cubicBezTo>
                    <a:pt x="0" y="150"/>
                    <a:pt x="0" y="150"/>
                    <a:pt x="0" y="150"/>
                  </a:cubicBezTo>
                  <a:cubicBezTo>
                    <a:pt x="17" y="134"/>
                    <a:pt x="27" y="124"/>
                    <a:pt x="37" y="108"/>
                  </a:cubicBezTo>
                  <a:cubicBezTo>
                    <a:pt x="52" y="88"/>
                    <a:pt x="68" y="72"/>
                    <a:pt x="68" y="52"/>
                  </a:cubicBezTo>
                  <a:cubicBezTo>
                    <a:pt x="68" y="30"/>
                    <a:pt x="58" y="15"/>
                    <a:pt x="42" y="15"/>
                  </a:cubicBezTo>
                  <a:cubicBezTo>
                    <a:pt x="27" y="15"/>
                    <a:pt x="17" y="30"/>
                    <a:pt x="6" y="42"/>
                  </a:cubicBezTo>
                  <a:cubicBezTo>
                    <a:pt x="0" y="36"/>
                    <a:pt x="0" y="36"/>
                    <a:pt x="0" y="36"/>
                  </a:cubicBezTo>
                  <a:cubicBezTo>
                    <a:pt x="17" y="15"/>
                    <a:pt x="17" y="15"/>
                    <a:pt x="17" y="15"/>
                  </a:cubicBezTo>
                  <a:cubicBezTo>
                    <a:pt x="27" y="10"/>
                    <a:pt x="37" y="0"/>
                    <a:pt x="47" y="0"/>
                  </a:cubicBezTo>
                  <a:cubicBezTo>
                    <a:pt x="68" y="0"/>
                    <a:pt x="89" y="15"/>
                    <a:pt x="89" y="42"/>
                  </a:cubicBezTo>
                  <a:cubicBezTo>
                    <a:pt x="89" y="62"/>
                    <a:pt x="78" y="78"/>
                    <a:pt x="58" y="103"/>
                  </a:cubicBezTo>
                  <a:cubicBezTo>
                    <a:pt x="22" y="134"/>
                    <a:pt x="22" y="134"/>
                    <a:pt x="22" y="134"/>
                  </a:cubicBezTo>
                  <a:cubicBezTo>
                    <a:pt x="68" y="134"/>
                    <a:pt x="68" y="134"/>
                    <a:pt x="68" y="134"/>
                  </a:cubicBezTo>
                  <a:cubicBezTo>
                    <a:pt x="83" y="134"/>
                    <a:pt x="83" y="134"/>
                    <a:pt x="94" y="119"/>
                  </a:cubicBezTo>
                  <a:lnTo>
                    <a:pt x="100" y="124"/>
                  </a:lnTo>
                </a:path>
              </a:pathLst>
            </a:custGeom>
            <a:solidFill>
              <a:schemeClr val="tx2"/>
            </a:solidFill>
            <a:ln>
              <a:noFill/>
            </a:ln>
            <a:effectLst/>
            <a:extLst/>
          </p:spPr>
          <p:txBody>
            <a:bodyPr wrap="none" anchor="ctr"/>
            <a:lstStyle/>
            <a:p>
              <a:endParaRPr lang="en-US" dirty="0">
                <a:latin typeface="Calibri Light"/>
              </a:endParaRPr>
            </a:p>
          </p:txBody>
        </p:sp>
        <p:sp>
          <p:nvSpPr>
            <p:cNvPr id="450" name="Freeform 647"/>
            <p:cNvSpPr>
              <a:spLocks noChangeArrowheads="1"/>
            </p:cNvSpPr>
            <p:nvPr/>
          </p:nvSpPr>
          <p:spPr bwMode="auto">
            <a:xfrm>
              <a:off x="17762191" y="9336992"/>
              <a:ext cx="151220" cy="262634"/>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5 0 0"/>
                <a:gd name="G16" fmla="+- 119 0 0"/>
                <a:gd name="G17" fmla="+- 103 0 0"/>
                <a:gd name="G18" fmla="+- 98 0 0"/>
                <a:gd name="G19" fmla="*/ 1 0 0"/>
                <a:gd name="T0" fmla="*/ 93 256 1"/>
                <a:gd name="T1" fmla="*/ 0 256 1"/>
                <a:gd name="G20" fmla="+- 0 T0 T1"/>
                <a:gd name="G21" fmla="cos G19 G20"/>
                <a:gd name="G22" fmla="*/ 1 0 0"/>
                <a:gd name="G23" fmla="+- 1 0 0"/>
                <a:gd name="G24" fmla="+- 1 0 0"/>
                <a:gd name="G25" fmla="*/ 1 0 0"/>
                <a:gd name="G26" fmla="+- 57 0 0"/>
                <a:gd name="G27" fmla="+- 42 0 0"/>
                <a:gd name="G28" fmla="+- 20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6"/>
                <a:gd name="T4" fmla="*/ 19 w 94"/>
                <a:gd name="T5" fmla="*/ 8 h 156"/>
                <a:gd name="T6" fmla="*/ 18 w 94"/>
                <a:gd name="T7" fmla="*/ 12 h 156"/>
                <a:gd name="T8" fmla="*/ 13 w 94"/>
                <a:gd name="T9" fmla="*/ 16 h 156"/>
                <a:gd name="T10" fmla="*/ 20 w 94"/>
                <a:gd name="T11" fmla="*/ 25 h 156"/>
                <a:gd name="T12" fmla="*/ 10 w 94"/>
                <a:gd name="T13" fmla="*/ 34 h 156"/>
                <a:gd name="T14" fmla="*/ 0 w 94"/>
                <a:gd name="T15" fmla="*/ 26 h 156"/>
                <a:gd name="T16" fmla="*/ 2 w 94"/>
                <a:gd name="T17" fmla="*/ 20 h 156"/>
                <a:gd name="T18" fmla="*/ 7 w 94"/>
                <a:gd name="T19" fmla="*/ 17 h 156"/>
                <a:gd name="T20" fmla="*/ 1 w 94"/>
                <a:gd name="T21" fmla="*/ 9 h 156"/>
                <a:gd name="T22" fmla="*/ 10 w 94"/>
                <a:gd name="T23" fmla="*/ 0 h 156"/>
                <a:gd name="T24" fmla="*/ 19 w 94"/>
                <a:gd name="T25" fmla="*/ 8 h 156"/>
                <a:gd name="T26" fmla="*/ 16 w 94"/>
                <a:gd name="T27" fmla="*/ 26 h 156"/>
                <a:gd name="T28" fmla="*/ 16 w 94"/>
                <a:gd name="T29" fmla="*/ 26 h 156"/>
                <a:gd name="T30" fmla="*/ 8 w 94"/>
                <a:gd name="T31" fmla="*/ 18 h 156"/>
                <a:gd name="T32" fmla="*/ 4 w 94"/>
                <a:gd name="T33" fmla="*/ 25 h 156"/>
                <a:gd name="T34" fmla="*/ 10 w 94"/>
                <a:gd name="T35" fmla="*/ 33 h 156"/>
                <a:gd name="T36" fmla="*/ 16 w 94"/>
                <a:gd name="T37" fmla="*/ 26 h 156"/>
                <a:gd name="T38" fmla="*/ 6 w 94"/>
                <a:gd name="T39" fmla="*/ 8 h 156"/>
                <a:gd name="T40" fmla="*/ 6 w 94"/>
                <a:gd name="T41" fmla="*/ 8 h 156"/>
                <a:gd name="T42" fmla="*/ 12 w 94"/>
                <a:gd name="T43" fmla="*/ 15 h 156"/>
                <a:gd name="T44" fmla="*/ 16 w 94"/>
                <a:gd name="T45" fmla="*/ 8 h 156"/>
                <a:gd name="T46" fmla="*/ 10 w 94"/>
                <a:gd name="T47" fmla="*/ 2 h 156"/>
                <a:gd name="T48" fmla="*/ 6 w 94"/>
                <a:gd name="T49" fmla="*/ 8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6">
                  <a:moveTo>
                    <a:pt x="88" y="36"/>
                  </a:moveTo>
                  <a:lnTo>
                    <a:pt x="88" y="36"/>
                  </a:lnTo>
                  <a:cubicBezTo>
                    <a:pt x="88" y="47"/>
                    <a:pt x="88" y="52"/>
                    <a:pt x="83" y="57"/>
                  </a:cubicBezTo>
                  <a:cubicBezTo>
                    <a:pt x="78" y="57"/>
                    <a:pt x="73" y="62"/>
                    <a:pt x="62" y="72"/>
                  </a:cubicBezTo>
                  <a:cubicBezTo>
                    <a:pt x="78" y="83"/>
                    <a:pt x="93" y="93"/>
                    <a:pt x="93" y="113"/>
                  </a:cubicBezTo>
                  <a:cubicBezTo>
                    <a:pt x="93" y="139"/>
                    <a:pt x="67" y="155"/>
                    <a:pt x="46" y="155"/>
                  </a:cubicBezTo>
                  <a:cubicBezTo>
                    <a:pt x="21" y="155"/>
                    <a:pt x="0" y="145"/>
                    <a:pt x="0" y="119"/>
                  </a:cubicBezTo>
                  <a:cubicBezTo>
                    <a:pt x="0" y="103"/>
                    <a:pt x="5" y="98"/>
                    <a:pt x="10" y="93"/>
                  </a:cubicBezTo>
                  <a:cubicBezTo>
                    <a:pt x="15" y="88"/>
                    <a:pt x="26" y="83"/>
                    <a:pt x="31" y="78"/>
                  </a:cubicBezTo>
                  <a:cubicBezTo>
                    <a:pt x="15" y="67"/>
                    <a:pt x="5" y="57"/>
                    <a:pt x="5" y="42"/>
                  </a:cubicBezTo>
                  <a:cubicBezTo>
                    <a:pt x="5" y="20"/>
                    <a:pt x="21" y="0"/>
                    <a:pt x="46" y="0"/>
                  </a:cubicBezTo>
                  <a:cubicBezTo>
                    <a:pt x="73" y="0"/>
                    <a:pt x="88" y="15"/>
                    <a:pt x="88" y="36"/>
                  </a:cubicBezTo>
                  <a:close/>
                  <a:moveTo>
                    <a:pt x="73" y="119"/>
                  </a:moveTo>
                  <a:lnTo>
                    <a:pt x="73" y="119"/>
                  </a:lnTo>
                  <a:cubicBezTo>
                    <a:pt x="73" y="103"/>
                    <a:pt x="57" y="93"/>
                    <a:pt x="36" y="83"/>
                  </a:cubicBezTo>
                  <a:cubicBezTo>
                    <a:pt x="26" y="88"/>
                    <a:pt x="21" y="103"/>
                    <a:pt x="21" y="113"/>
                  </a:cubicBezTo>
                  <a:cubicBezTo>
                    <a:pt x="21" y="139"/>
                    <a:pt x="31" y="150"/>
                    <a:pt x="46" y="150"/>
                  </a:cubicBezTo>
                  <a:cubicBezTo>
                    <a:pt x="62" y="150"/>
                    <a:pt x="73" y="139"/>
                    <a:pt x="73" y="119"/>
                  </a:cubicBezTo>
                  <a:close/>
                  <a:moveTo>
                    <a:pt x="26" y="36"/>
                  </a:moveTo>
                  <a:lnTo>
                    <a:pt x="26" y="36"/>
                  </a:lnTo>
                  <a:cubicBezTo>
                    <a:pt x="26" y="52"/>
                    <a:pt x="36" y="62"/>
                    <a:pt x="57" y="67"/>
                  </a:cubicBezTo>
                  <a:cubicBezTo>
                    <a:pt x="62" y="62"/>
                    <a:pt x="73" y="52"/>
                    <a:pt x="73" y="36"/>
                  </a:cubicBezTo>
                  <a:cubicBezTo>
                    <a:pt x="73" y="20"/>
                    <a:pt x="57" y="10"/>
                    <a:pt x="46" y="10"/>
                  </a:cubicBezTo>
                  <a:cubicBezTo>
                    <a:pt x="31" y="10"/>
                    <a:pt x="26" y="20"/>
                    <a:pt x="26" y="36"/>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51" name="Freeform 648"/>
            <p:cNvSpPr>
              <a:spLocks noChangeArrowheads="1"/>
            </p:cNvSpPr>
            <p:nvPr/>
          </p:nvSpPr>
          <p:spPr bwMode="auto">
            <a:xfrm>
              <a:off x="18367074" y="9336992"/>
              <a:ext cx="167139" cy="262634"/>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7 h 156"/>
                <a:gd name="T2" fmla="*/ 22 w 100"/>
                <a:gd name="T3" fmla="*/ 27 h 156"/>
                <a:gd name="T4" fmla="*/ 20 w 100"/>
                <a:gd name="T5" fmla="*/ 34 h 156"/>
                <a:gd name="T6" fmla="*/ 0 w 100"/>
                <a:gd name="T7" fmla="*/ 34 h 156"/>
                <a:gd name="T8" fmla="*/ 0 w 100"/>
                <a:gd name="T9" fmla="*/ 33 h 156"/>
                <a:gd name="T10" fmla="*/ 9 w 100"/>
                <a:gd name="T11" fmla="*/ 24 h 156"/>
                <a:gd name="T12" fmla="*/ 15 w 100"/>
                <a:gd name="T13" fmla="*/ 11 h 156"/>
                <a:gd name="T14" fmla="*/ 9 w 100"/>
                <a:gd name="T15" fmla="*/ 3 h 156"/>
                <a:gd name="T16" fmla="*/ 3 w 100"/>
                <a:gd name="T17" fmla="*/ 9 h 156"/>
                <a:gd name="T18" fmla="*/ 1 w 100"/>
                <a:gd name="T19" fmla="*/ 8 h 156"/>
                <a:gd name="T20" fmla="*/ 4 w 100"/>
                <a:gd name="T21" fmla="*/ 3 h 156"/>
                <a:gd name="T22" fmla="*/ 10 w 100"/>
                <a:gd name="T23" fmla="*/ 0 h 156"/>
                <a:gd name="T24" fmla="*/ 20 w 100"/>
                <a:gd name="T25" fmla="*/ 9 h 156"/>
                <a:gd name="T26" fmla="*/ 13 w 100"/>
                <a:gd name="T27" fmla="*/ 22 h 156"/>
                <a:gd name="T28" fmla="*/ 6 w 100"/>
                <a:gd name="T29" fmla="*/ 29 h 156"/>
                <a:gd name="T30" fmla="*/ 15 w 100"/>
                <a:gd name="T31" fmla="*/ 29 h 156"/>
                <a:gd name="T32" fmla="*/ 21 w 100"/>
                <a:gd name="T33" fmla="*/ 26 h 156"/>
                <a:gd name="T34" fmla="*/ 22 w 100"/>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124"/>
                  </a:moveTo>
                  <a:lnTo>
                    <a:pt x="99" y="124"/>
                  </a:lnTo>
                  <a:cubicBezTo>
                    <a:pt x="94" y="134"/>
                    <a:pt x="94" y="145"/>
                    <a:pt x="89" y="155"/>
                  </a:cubicBezTo>
                  <a:cubicBezTo>
                    <a:pt x="0" y="155"/>
                    <a:pt x="0" y="155"/>
                    <a:pt x="0" y="155"/>
                  </a:cubicBezTo>
                  <a:cubicBezTo>
                    <a:pt x="0" y="150"/>
                    <a:pt x="0" y="150"/>
                    <a:pt x="0" y="150"/>
                  </a:cubicBezTo>
                  <a:cubicBezTo>
                    <a:pt x="17" y="134"/>
                    <a:pt x="27" y="124"/>
                    <a:pt x="42" y="108"/>
                  </a:cubicBezTo>
                  <a:cubicBezTo>
                    <a:pt x="53" y="88"/>
                    <a:pt x="68" y="72"/>
                    <a:pt x="68" y="52"/>
                  </a:cubicBezTo>
                  <a:cubicBezTo>
                    <a:pt x="68" y="30"/>
                    <a:pt x="58" y="15"/>
                    <a:pt x="42" y="15"/>
                  </a:cubicBezTo>
                  <a:cubicBezTo>
                    <a:pt x="27" y="15"/>
                    <a:pt x="17" y="30"/>
                    <a:pt x="12" y="42"/>
                  </a:cubicBezTo>
                  <a:cubicBezTo>
                    <a:pt x="6" y="36"/>
                    <a:pt x="6" y="36"/>
                    <a:pt x="6" y="36"/>
                  </a:cubicBezTo>
                  <a:cubicBezTo>
                    <a:pt x="17" y="15"/>
                    <a:pt x="17" y="15"/>
                    <a:pt x="17" y="15"/>
                  </a:cubicBezTo>
                  <a:cubicBezTo>
                    <a:pt x="27" y="10"/>
                    <a:pt x="37" y="0"/>
                    <a:pt x="47" y="0"/>
                  </a:cubicBezTo>
                  <a:cubicBezTo>
                    <a:pt x="73" y="0"/>
                    <a:pt x="89" y="15"/>
                    <a:pt x="89" y="42"/>
                  </a:cubicBezTo>
                  <a:cubicBezTo>
                    <a:pt x="89" y="62"/>
                    <a:pt x="78" y="78"/>
                    <a:pt x="58" y="103"/>
                  </a:cubicBezTo>
                  <a:cubicBezTo>
                    <a:pt x="27" y="134"/>
                    <a:pt x="27" y="134"/>
                    <a:pt x="27" y="134"/>
                  </a:cubicBezTo>
                  <a:cubicBezTo>
                    <a:pt x="68" y="134"/>
                    <a:pt x="68" y="134"/>
                    <a:pt x="68" y="134"/>
                  </a:cubicBezTo>
                  <a:cubicBezTo>
                    <a:pt x="83" y="134"/>
                    <a:pt x="83" y="134"/>
                    <a:pt x="94" y="119"/>
                  </a:cubicBezTo>
                  <a:lnTo>
                    <a:pt x="99" y="124"/>
                  </a:lnTo>
                </a:path>
              </a:pathLst>
            </a:custGeom>
            <a:solidFill>
              <a:schemeClr val="tx2"/>
            </a:solidFill>
            <a:ln>
              <a:noFill/>
            </a:ln>
            <a:effectLst/>
            <a:extLst/>
          </p:spPr>
          <p:txBody>
            <a:bodyPr wrap="none" anchor="ctr"/>
            <a:lstStyle/>
            <a:p>
              <a:endParaRPr lang="en-US" dirty="0">
                <a:latin typeface="Calibri Light"/>
              </a:endParaRPr>
            </a:p>
          </p:txBody>
        </p:sp>
        <p:sp>
          <p:nvSpPr>
            <p:cNvPr id="452" name="Freeform 649"/>
            <p:cNvSpPr>
              <a:spLocks noChangeArrowheads="1"/>
            </p:cNvSpPr>
            <p:nvPr/>
          </p:nvSpPr>
          <p:spPr bwMode="auto">
            <a:xfrm>
              <a:off x="18589924" y="9336992"/>
              <a:ext cx="159180" cy="278551"/>
            </a:xfrm>
            <a:custGeom>
              <a:avLst/>
              <a:gdLst>
                <a:gd name="G0" fmla="+- 1 0 0"/>
                <a:gd name="G1" fmla="+- 1 0 0"/>
                <a:gd name="G2" fmla="+- 1 0 0"/>
                <a:gd name="G3" fmla="+- 1 0 0"/>
                <a:gd name="G4" fmla="+- 1 0 0"/>
                <a:gd name="G5" fmla="+- 1 0 0"/>
                <a:gd name="G6" fmla="*/ 1 0 0"/>
                <a:gd name="T0" fmla="*/ 161 256 1"/>
                <a:gd name="T1" fmla="*/ 0 256 1"/>
                <a:gd name="G7" fmla="+- 0 T0 T1"/>
                <a:gd name="G8" fmla="cos G6 G7"/>
                <a:gd name="G9" fmla="+- 161 0 0"/>
                <a:gd name="G10" fmla="+- 150 0 0"/>
                <a:gd name="G11" fmla="+- 150 0 0"/>
                <a:gd name="G12" fmla="+- 150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30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1 w 95"/>
                <a:gd name="T3" fmla="*/ 14 h 162"/>
                <a:gd name="T4" fmla="*/ 21 w 95"/>
                <a:gd name="T5" fmla="*/ 14 h 162"/>
                <a:gd name="T6" fmla="*/ 8 w 95"/>
                <a:gd name="T7" fmla="*/ 33 h 162"/>
                <a:gd name="T8" fmla="*/ 1 w 95"/>
                <a:gd name="T9" fmla="*/ 36 h 162"/>
                <a:gd name="T10" fmla="*/ 1 w 95"/>
                <a:gd name="T11" fmla="*/ 33 h 162"/>
                <a:gd name="T12" fmla="*/ 16 w 95"/>
                <a:gd name="T13" fmla="*/ 18 h 162"/>
                <a:gd name="T14" fmla="*/ 13 w 95"/>
                <a:gd name="T15" fmla="*/ 21 h 162"/>
                <a:gd name="T16" fmla="*/ 9 w 95"/>
                <a:gd name="T17" fmla="*/ 22 h 162"/>
                <a:gd name="T18" fmla="*/ 0 w 95"/>
                <a:gd name="T19" fmla="*/ 12 h 162"/>
                <a:gd name="T20" fmla="*/ 10 w 95"/>
                <a:gd name="T21" fmla="*/ 0 h 162"/>
                <a:gd name="T22" fmla="*/ 21 w 95"/>
                <a:gd name="T23" fmla="*/ 14 h 162"/>
                <a:gd name="T24" fmla="*/ 5 w 95"/>
                <a:gd name="T25" fmla="*/ 10 h 162"/>
                <a:gd name="T26" fmla="*/ 5 w 95"/>
                <a:gd name="T27" fmla="*/ 10 h 162"/>
                <a:gd name="T28" fmla="*/ 11 w 95"/>
                <a:gd name="T29" fmla="*/ 18 h 162"/>
                <a:gd name="T30" fmla="*/ 16 w 95"/>
                <a:gd name="T31" fmla="*/ 17 h 162"/>
                <a:gd name="T32" fmla="*/ 16 w 95"/>
                <a:gd name="T33" fmla="*/ 14 h 162"/>
                <a:gd name="T34" fmla="*/ 10 w 95"/>
                <a:gd name="T35" fmla="*/ 2 h 162"/>
                <a:gd name="T36" fmla="*/ 5 w 95"/>
                <a:gd name="T37" fmla="*/ 10 h 16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5" h="162">
                  <a:moveTo>
                    <a:pt x="94" y="62"/>
                  </a:moveTo>
                  <a:lnTo>
                    <a:pt x="94" y="62"/>
                  </a:lnTo>
                  <a:cubicBezTo>
                    <a:pt x="94" y="108"/>
                    <a:pt x="73" y="139"/>
                    <a:pt x="36" y="150"/>
                  </a:cubicBezTo>
                  <a:cubicBezTo>
                    <a:pt x="26" y="155"/>
                    <a:pt x="10" y="161"/>
                    <a:pt x="5" y="161"/>
                  </a:cubicBezTo>
                  <a:cubicBezTo>
                    <a:pt x="5" y="150"/>
                    <a:pt x="5" y="150"/>
                    <a:pt x="5" y="150"/>
                  </a:cubicBezTo>
                  <a:cubicBezTo>
                    <a:pt x="36" y="145"/>
                    <a:pt x="62" y="119"/>
                    <a:pt x="73" y="83"/>
                  </a:cubicBezTo>
                  <a:cubicBezTo>
                    <a:pt x="57" y="93"/>
                    <a:pt x="57" y="93"/>
                    <a:pt x="57" y="93"/>
                  </a:cubicBezTo>
                  <a:cubicBezTo>
                    <a:pt x="52" y="98"/>
                    <a:pt x="46" y="98"/>
                    <a:pt x="41" y="98"/>
                  </a:cubicBezTo>
                  <a:cubicBezTo>
                    <a:pt x="16" y="98"/>
                    <a:pt x="0" y="78"/>
                    <a:pt x="0" y="52"/>
                  </a:cubicBezTo>
                  <a:cubicBezTo>
                    <a:pt x="0" y="30"/>
                    <a:pt x="16" y="0"/>
                    <a:pt x="46" y="0"/>
                  </a:cubicBezTo>
                  <a:cubicBezTo>
                    <a:pt x="78" y="0"/>
                    <a:pt x="94" y="30"/>
                    <a:pt x="94" y="62"/>
                  </a:cubicBezTo>
                  <a:close/>
                  <a:moveTo>
                    <a:pt x="21" y="47"/>
                  </a:moveTo>
                  <a:lnTo>
                    <a:pt x="21" y="47"/>
                  </a:lnTo>
                  <a:cubicBezTo>
                    <a:pt x="21" y="67"/>
                    <a:pt x="31" y="83"/>
                    <a:pt x="52" y="83"/>
                  </a:cubicBezTo>
                  <a:cubicBezTo>
                    <a:pt x="62" y="83"/>
                    <a:pt x="67" y="83"/>
                    <a:pt x="73" y="78"/>
                  </a:cubicBezTo>
                  <a:cubicBezTo>
                    <a:pt x="73" y="72"/>
                    <a:pt x="73" y="67"/>
                    <a:pt x="73" y="62"/>
                  </a:cubicBezTo>
                  <a:cubicBezTo>
                    <a:pt x="73" y="42"/>
                    <a:pt x="67" y="10"/>
                    <a:pt x="46" y="10"/>
                  </a:cubicBezTo>
                  <a:cubicBezTo>
                    <a:pt x="26" y="10"/>
                    <a:pt x="21" y="30"/>
                    <a:pt x="21" y="47"/>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53" name="Freeform 650"/>
            <p:cNvSpPr>
              <a:spLocks noChangeArrowheads="1"/>
            </p:cNvSpPr>
            <p:nvPr/>
          </p:nvSpPr>
          <p:spPr bwMode="auto">
            <a:xfrm>
              <a:off x="19202765" y="9336992"/>
              <a:ext cx="143261" cy="262634"/>
            </a:xfrm>
            <a:custGeom>
              <a:avLst/>
              <a:gdLst>
                <a:gd name="G0" fmla="+- 30 0 0"/>
                <a:gd name="G1" fmla="+- 30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50 0 0"/>
                <a:gd name="G27" fmla="+- 145 0 0"/>
                <a:gd name="G28" fmla="+- 145 0 0"/>
                <a:gd name="G29" fmla="+- 139 0 0"/>
                <a:gd name="G30" fmla="+- 134 0 0"/>
                <a:gd name="G31" fmla="+- 129 0 0"/>
                <a:gd name="G32" fmla="*/ 1 0 0"/>
                <a:gd name="T0" fmla="*/ 129 256 1"/>
                <a:gd name="T1" fmla="*/ 0 256 1"/>
                <a:gd name="G33" fmla="+- 0 T0 T1"/>
                <a:gd name="G34" fmla="cos G32 G33"/>
                <a:gd name="G35" fmla="*/ 1 0 0"/>
                <a:gd name="T2" fmla="*/ 134 256 1"/>
                <a:gd name="T3" fmla="*/ 0 256 1"/>
                <a:gd name="G36" fmla="+- 0 T2 T3"/>
                <a:gd name="G37" fmla="cos G35 G36"/>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4" fmla="*/ 36 256 1"/>
                <a:gd name="T5" fmla="*/ 0 256 1"/>
                <a:gd name="G62" fmla="+- 0 T4 T5"/>
                <a:gd name="G63" fmla="cos G61 G62"/>
                <a:gd name="G64" fmla="+- 30 0 0"/>
                <a:gd name="T6" fmla="*/ 1 w 89"/>
                <a:gd name="T7" fmla="*/ 7 h 156"/>
                <a:gd name="T8" fmla="*/ 1 w 89"/>
                <a:gd name="T9" fmla="*/ 7 h 156"/>
                <a:gd name="T10" fmla="*/ 3 w 89"/>
                <a:gd name="T11" fmla="*/ 3 h 156"/>
                <a:gd name="T12" fmla="*/ 10 w 89"/>
                <a:gd name="T13" fmla="*/ 0 h 156"/>
                <a:gd name="T14" fmla="*/ 18 w 89"/>
                <a:gd name="T15" fmla="*/ 7 h 156"/>
                <a:gd name="T16" fmla="*/ 15 w 89"/>
                <a:gd name="T17" fmla="*/ 11 h 156"/>
                <a:gd name="T18" fmla="*/ 12 w 89"/>
                <a:gd name="T19" fmla="*/ 14 h 156"/>
                <a:gd name="T20" fmla="*/ 12 w 89"/>
                <a:gd name="T21" fmla="*/ 14 h 156"/>
                <a:gd name="T22" fmla="*/ 19 w 89"/>
                <a:gd name="T23" fmla="*/ 21 h 156"/>
                <a:gd name="T24" fmla="*/ 6 w 89"/>
                <a:gd name="T25" fmla="*/ 34 h 156"/>
                <a:gd name="T26" fmla="*/ 1 w 89"/>
                <a:gd name="T27" fmla="*/ 33 h 156"/>
                <a:gd name="T28" fmla="*/ 0 w 89"/>
                <a:gd name="T29" fmla="*/ 30 h 156"/>
                <a:gd name="T30" fmla="*/ 1 w 89"/>
                <a:gd name="T31" fmla="*/ 29 h 156"/>
                <a:gd name="T32" fmla="*/ 2 w 89"/>
                <a:gd name="T33" fmla="*/ 29 h 156"/>
                <a:gd name="T34" fmla="*/ 9 w 89"/>
                <a:gd name="T35" fmla="*/ 32 h 156"/>
                <a:gd name="T36" fmla="*/ 14 w 89"/>
                <a:gd name="T37" fmla="*/ 24 h 156"/>
                <a:gd name="T38" fmla="*/ 9 w 89"/>
                <a:gd name="T39" fmla="*/ 17 h 156"/>
                <a:gd name="T40" fmla="*/ 6 w 89"/>
                <a:gd name="T41" fmla="*/ 17 h 156"/>
                <a:gd name="T42" fmla="*/ 4 w 89"/>
                <a:gd name="T43" fmla="*/ 16 h 156"/>
                <a:gd name="T44" fmla="*/ 13 w 89"/>
                <a:gd name="T45" fmla="*/ 8 h 156"/>
                <a:gd name="T46" fmla="*/ 8 w 89"/>
                <a:gd name="T47" fmla="*/ 3 h 156"/>
                <a:gd name="T48" fmla="*/ 2 w 89"/>
                <a:gd name="T49" fmla="*/ 8 h 156"/>
                <a:gd name="T50" fmla="*/ 1 w 89"/>
                <a:gd name="T51" fmla="*/ 7 h 156"/>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 h="156">
                  <a:moveTo>
                    <a:pt x="5" y="30"/>
                  </a:moveTo>
                  <a:lnTo>
                    <a:pt x="5" y="30"/>
                  </a:lnTo>
                  <a:cubicBezTo>
                    <a:pt x="15" y="15"/>
                    <a:pt x="15" y="15"/>
                    <a:pt x="15" y="15"/>
                  </a:cubicBezTo>
                  <a:cubicBezTo>
                    <a:pt x="21" y="5"/>
                    <a:pt x="31" y="0"/>
                    <a:pt x="47" y="0"/>
                  </a:cubicBezTo>
                  <a:cubicBezTo>
                    <a:pt x="67" y="0"/>
                    <a:pt x="83" y="15"/>
                    <a:pt x="83" y="30"/>
                  </a:cubicBezTo>
                  <a:cubicBezTo>
                    <a:pt x="83" y="42"/>
                    <a:pt x="78" y="47"/>
                    <a:pt x="72" y="52"/>
                  </a:cubicBezTo>
                  <a:cubicBezTo>
                    <a:pt x="67" y="57"/>
                    <a:pt x="62" y="57"/>
                    <a:pt x="57" y="62"/>
                  </a:cubicBezTo>
                  <a:cubicBezTo>
                    <a:pt x="78" y="67"/>
                    <a:pt x="88" y="83"/>
                    <a:pt x="88" y="98"/>
                  </a:cubicBezTo>
                  <a:cubicBezTo>
                    <a:pt x="88" y="139"/>
                    <a:pt x="47" y="155"/>
                    <a:pt x="26" y="155"/>
                  </a:cubicBezTo>
                  <a:cubicBezTo>
                    <a:pt x="15" y="155"/>
                    <a:pt x="5" y="150"/>
                    <a:pt x="5" y="150"/>
                  </a:cubicBezTo>
                  <a:cubicBezTo>
                    <a:pt x="0" y="145"/>
                    <a:pt x="0" y="145"/>
                    <a:pt x="0" y="139"/>
                  </a:cubicBezTo>
                  <a:lnTo>
                    <a:pt x="5" y="134"/>
                  </a:lnTo>
                  <a:cubicBezTo>
                    <a:pt x="5" y="129"/>
                    <a:pt x="10" y="129"/>
                    <a:pt x="10" y="134"/>
                  </a:cubicBezTo>
                  <a:cubicBezTo>
                    <a:pt x="15" y="139"/>
                    <a:pt x="26" y="145"/>
                    <a:pt x="42" y="145"/>
                  </a:cubicBezTo>
                  <a:cubicBezTo>
                    <a:pt x="57" y="145"/>
                    <a:pt x="67" y="134"/>
                    <a:pt x="67" y="108"/>
                  </a:cubicBezTo>
                  <a:cubicBezTo>
                    <a:pt x="67" y="88"/>
                    <a:pt x="52" y="78"/>
                    <a:pt x="42" y="78"/>
                  </a:cubicBezTo>
                  <a:cubicBezTo>
                    <a:pt x="31" y="78"/>
                    <a:pt x="26" y="78"/>
                    <a:pt x="26" y="78"/>
                  </a:cubicBezTo>
                  <a:cubicBezTo>
                    <a:pt x="21" y="72"/>
                    <a:pt x="21" y="72"/>
                    <a:pt x="21" y="72"/>
                  </a:cubicBezTo>
                  <a:cubicBezTo>
                    <a:pt x="47" y="67"/>
                    <a:pt x="62" y="57"/>
                    <a:pt x="62" y="36"/>
                  </a:cubicBezTo>
                  <a:cubicBezTo>
                    <a:pt x="62" y="25"/>
                    <a:pt x="52" y="15"/>
                    <a:pt x="36" y="15"/>
                  </a:cubicBezTo>
                  <a:cubicBezTo>
                    <a:pt x="26" y="15"/>
                    <a:pt x="15" y="25"/>
                    <a:pt x="10" y="36"/>
                  </a:cubicBezTo>
                  <a:lnTo>
                    <a:pt x="5" y="30"/>
                  </a:lnTo>
                </a:path>
              </a:pathLst>
            </a:custGeom>
            <a:solidFill>
              <a:schemeClr val="tx2"/>
            </a:solidFill>
            <a:ln>
              <a:noFill/>
            </a:ln>
            <a:effectLst/>
            <a:extLst/>
          </p:spPr>
          <p:txBody>
            <a:bodyPr wrap="none" anchor="ctr"/>
            <a:lstStyle/>
            <a:p>
              <a:endParaRPr lang="en-US" dirty="0">
                <a:latin typeface="Calibri Light"/>
              </a:endParaRPr>
            </a:p>
          </p:txBody>
        </p:sp>
        <p:sp>
          <p:nvSpPr>
            <p:cNvPr id="454" name="Freeform 651"/>
            <p:cNvSpPr>
              <a:spLocks noChangeArrowheads="1"/>
            </p:cNvSpPr>
            <p:nvPr/>
          </p:nvSpPr>
          <p:spPr bwMode="auto">
            <a:xfrm>
              <a:off x="19409698" y="9336992"/>
              <a:ext cx="167139" cy="262634"/>
            </a:xfrm>
            <a:custGeom>
              <a:avLst/>
              <a:gdLst>
                <a:gd name="G0" fmla="+- 1 0 0"/>
                <a:gd name="G1" fmla="+- 1 0 0"/>
                <a:gd name="G2" fmla="+- 1 0 0"/>
                <a:gd name="G3" fmla="+- 1 0 0"/>
                <a:gd name="G4" fmla="+- 1 0 0"/>
                <a:gd name="G5" fmla="*/ 1 0 0"/>
                <a:gd name="G6" fmla="+- 119 0 0"/>
                <a:gd name="G7" fmla="+- 78 0 0"/>
                <a:gd name="G8" fmla="+- 47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6"/>
                <a:gd name="T2" fmla="*/ 22 w 100"/>
                <a:gd name="T3" fmla="*/ 17 h 156"/>
                <a:gd name="T4" fmla="*/ 10 w 100"/>
                <a:gd name="T5" fmla="*/ 34 h 156"/>
                <a:gd name="T6" fmla="*/ 0 w 100"/>
                <a:gd name="T7" fmla="*/ 17 h 156"/>
                <a:gd name="T8" fmla="*/ 10 w 100"/>
                <a:gd name="T9" fmla="*/ 0 h 156"/>
                <a:gd name="T10" fmla="*/ 22 w 100"/>
                <a:gd name="T11" fmla="*/ 17 h 156"/>
                <a:gd name="T12" fmla="*/ 5 w 100"/>
                <a:gd name="T13" fmla="*/ 17 h 156"/>
                <a:gd name="T14" fmla="*/ 5 w 100"/>
                <a:gd name="T15" fmla="*/ 17 h 156"/>
                <a:gd name="T16" fmla="*/ 10 w 100"/>
                <a:gd name="T17" fmla="*/ 33 h 156"/>
                <a:gd name="T18" fmla="*/ 17 w 100"/>
                <a:gd name="T19" fmla="*/ 17 h 156"/>
                <a:gd name="T20" fmla="*/ 10 w 100"/>
                <a:gd name="T21" fmla="*/ 2 h 156"/>
                <a:gd name="T22" fmla="*/ 5 w 100"/>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78"/>
                  </a:moveTo>
                  <a:lnTo>
                    <a:pt x="99" y="78"/>
                  </a:lnTo>
                  <a:cubicBezTo>
                    <a:pt x="99" y="113"/>
                    <a:pt x="83" y="155"/>
                    <a:pt x="47" y="155"/>
                  </a:cubicBezTo>
                  <a:cubicBezTo>
                    <a:pt x="11" y="155"/>
                    <a:pt x="0" y="119"/>
                    <a:pt x="0" y="78"/>
                  </a:cubicBezTo>
                  <a:cubicBezTo>
                    <a:pt x="0" y="47"/>
                    <a:pt x="11" y="0"/>
                    <a:pt x="47" y="0"/>
                  </a:cubicBezTo>
                  <a:cubicBezTo>
                    <a:pt x="83" y="0"/>
                    <a:pt x="99" y="42"/>
                    <a:pt x="99" y="78"/>
                  </a:cubicBezTo>
                  <a:close/>
                  <a:moveTo>
                    <a:pt x="21" y="78"/>
                  </a:moveTo>
                  <a:lnTo>
                    <a:pt x="21" y="78"/>
                  </a:lnTo>
                  <a:cubicBezTo>
                    <a:pt x="21" y="113"/>
                    <a:pt x="26" y="150"/>
                    <a:pt x="47" y="150"/>
                  </a:cubicBezTo>
                  <a:cubicBezTo>
                    <a:pt x="67" y="150"/>
                    <a:pt x="77" y="113"/>
                    <a:pt x="77" y="78"/>
                  </a:cubicBezTo>
                  <a:cubicBezTo>
                    <a:pt x="77" y="47"/>
                    <a:pt x="67" y="10"/>
                    <a:pt x="47" y="10"/>
                  </a:cubicBezTo>
                  <a:cubicBezTo>
                    <a:pt x="26" y="10"/>
                    <a:pt x="21" y="47"/>
                    <a:pt x="21" y="78"/>
                  </a:cubicBezTo>
                  <a:close/>
                </a:path>
              </a:pathLst>
            </a:custGeom>
            <a:solidFill>
              <a:schemeClr val="tx2"/>
            </a:solidFill>
            <a:ln>
              <a:noFill/>
            </a:ln>
            <a:effectLst/>
            <a:extLst/>
          </p:spPr>
          <p:txBody>
            <a:bodyPr wrap="none" anchor="ctr"/>
            <a:lstStyle/>
            <a:p>
              <a:endParaRPr lang="en-US" dirty="0">
                <a:latin typeface="Calibri Light"/>
              </a:endParaRPr>
            </a:p>
          </p:txBody>
        </p:sp>
      </p:grpSp>
      <p:grpSp>
        <p:nvGrpSpPr>
          <p:cNvPr id="323" name="Group 322"/>
          <p:cNvGrpSpPr/>
          <p:nvPr/>
        </p:nvGrpSpPr>
        <p:grpSpPr>
          <a:xfrm>
            <a:off x="1739573" y="488028"/>
            <a:ext cx="20937538" cy="2200624"/>
            <a:chOff x="1739573" y="511491"/>
            <a:chExt cx="20937538" cy="2200624"/>
          </a:xfrm>
        </p:grpSpPr>
        <p:sp>
          <p:nvSpPr>
            <p:cNvPr id="324" name="TextBox 323"/>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EVENT CALENDARY 2015</a:t>
              </a:r>
              <a:endParaRPr lang="id-ID" sz="8800" b="1" dirty="0">
                <a:solidFill>
                  <a:schemeClr val="tx2"/>
                </a:solidFill>
                <a:latin typeface="Lato Regular"/>
                <a:cs typeface="Lato Regular"/>
              </a:endParaRPr>
            </a:p>
          </p:txBody>
        </p:sp>
        <p:grpSp>
          <p:nvGrpSpPr>
            <p:cNvPr id="328" name="Group 327"/>
            <p:cNvGrpSpPr/>
            <p:nvPr/>
          </p:nvGrpSpPr>
          <p:grpSpPr>
            <a:xfrm>
              <a:off x="10842089" y="1977406"/>
              <a:ext cx="2738812" cy="73151"/>
              <a:chOff x="1775295" y="2020905"/>
              <a:chExt cx="3631535" cy="45719"/>
            </a:xfrm>
          </p:grpSpPr>
          <p:sp>
            <p:nvSpPr>
              <p:cNvPr id="432" name="Rectangle 43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3" name="Rectangle 43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5" name="Rectangle 434"/>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6" name="Rectangle 43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7" name="Rectangle 436"/>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41" name="Rectangle 44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31" name="TextBox 43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711765706"/>
      </p:ext>
    </p:extLst>
  </p:cSld>
  <p:clrMapOvr>
    <a:masterClrMapping/>
  </p:clrMapOvr>
  <p:transition xmlns:p14="http://schemas.microsoft.com/office/powerpoint/2010/main" spd="slow" advClick="0" advTm="3000">
    <p:pull/>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23"/>
                                        </p:tgtEl>
                                        <p:attrNameLst>
                                          <p:attrName>style.visibility</p:attrName>
                                        </p:attrNameLst>
                                      </p:cBhvr>
                                      <p:to>
                                        <p:strVal val="visible"/>
                                      </p:to>
                                    </p:set>
                                    <p:animEffect transition="in" filter="fade">
                                      <p:cBhvr>
                                        <p:cTn id="7" dur="500"/>
                                        <p:tgtEl>
                                          <p:spTgt spid="323"/>
                                        </p:tgtEl>
                                      </p:cBhvr>
                                    </p:animEffect>
                                    <p:anim calcmode="lin" valueType="num">
                                      <p:cBhvr>
                                        <p:cTn id="8" dur="500" fill="hold"/>
                                        <p:tgtEl>
                                          <p:spTgt spid="323"/>
                                        </p:tgtEl>
                                        <p:attrNameLst>
                                          <p:attrName>ppt_x</p:attrName>
                                        </p:attrNameLst>
                                      </p:cBhvr>
                                      <p:tavLst>
                                        <p:tav tm="0">
                                          <p:val>
                                            <p:strVal val="#ppt_x"/>
                                          </p:val>
                                        </p:tav>
                                        <p:tav tm="100000">
                                          <p:val>
                                            <p:strVal val="#ppt_x"/>
                                          </p:val>
                                        </p:tav>
                                      </p:tavLst>
                                    </p:anim>
                                    <p:anim calcmode="lin" valueType="num">
                                      <p:cBhvr>
                                        <p:cTn id="9" dur="500" fill="hold"/>
                                        <p:tgtEl>
                                          <p:spTgt spid="32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718288" y="4236655"/>
            <a:ext cx="6439747" cy="5432777"/>
            <a:chOff x="1718288" y="4236655"/>
            <a:chExt cx="6439747" cy="5432777"/>
          </a:xfrm>
        </p:grpSpPr>
        <p:sp>
          <p:nvSpPr>
            <p:cNvPr id="225" name="Freeform 18"/>
            <p:cNvSpPr>
              <a:spLocks noChangeArrowheads="1"/>
            </p:cNvSpPr>
            <p:nvPr/>
          </p:nvSpPr>
          <p:spPr bwMode="auto">
            <a:xfrm>
              <a:off x="1718288" y="4236655"/>
              <a:ext cx="6439747" cy="1038620"/>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2"/>
            </a:solidFill>
            <a:ln>
              <a:noFill/>
            </a:ln>
            <a:effectLst/>
            <a:extLst/>
          </p:spPr>
          <p:txBody>
            <a:bodyPr wrap="none" anchor="ctr"/>
            <a:lstStyle/>
            <a:p>
              <a:endParaRPr lang="en-US" dirty="0">
                <a:latin typeface="Calibri Light"/>
              </a:endParaRPr>
            </a:p>
          </p:txBody>
        </p:sp>
        <p:sp>
          <p:nvSpPr>
            <p:cNvPr id="226" name="Freeform 652"/>
            <p:cNvSpPr>
              <a:spLocks noChangeArrowheads="1"/>
            </p:cNvSpPr>
            <p:nvPr/>
          </p:nvSpPr>
          <p:spPr bwMode="auto">
            <a:xfrm>
              <a:off x="3963411" y="4548241"/>
              <a:ext cx="399489" cy="439415"/>
            </a:xfrm>
            <a:custGeom>
              <a:avLst/>
              <a:gdLst>
                <a:gd name="G0" fmla="+- 1 0 0"/>
                <a:gd name="G1" fmla="+- 1 0 0"/>
                <a:gd name="G2" fmla="+- 1 0 0"/>
                <a:gd name="G3" fmla="+- 177 0 0"/>
                <a:gd name="G4" fmla="+- 125 0 0"/>
                <a:gd name="G5" fmla="+- 73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5 w 229"/>
                <a:gd name="T1" fmla="*/ 56 h 250"/>
                <a:gd name="T2" fmla="*/ 25 w 229"/>
                <a:gd name="T3" fmla="*/ 56 h 250"/>
                <a:gd name="T4" fmla="*/ 0 w 229"/>
                <a:gd name="T5" fmla="*/ 28 h 250"/>
                <a:gd name="T6" fmla="*/ 25 w 229"/>
                <a:gd name="T7" fmla="*/ 0 h 250"/>
                <a:gd name="T8" fmla="*/ 51 w 229"/>
                <a:gd name="T9" fmla="*/ 28 h 250"/>
                <a:gd name="T10" fmla="*/ 25 w 229"/>
                <a:gd name="T11" fmla="*/ 56 h 250"/>
                <a:gd name="T12" fmla="*/ 25 w 229"/>
                <a:gd name="T13" fmla="*/ 7 h 250"/>
                <a:gd name="T14" fmla="*/ 25 w 229"/>
                <a:gd name="T15" fmla="*/ 7 h 250"/>
                <a:gd name="T16" fmla="*/ 8 w 229"/>
                <a:gd name="T17" fmla="*/ 28 h 250"/>
                <a:gd name="T18" fmla="*/ 25 w 229"/>
                <a:gd name="T19" fmla="*/ 49 h 250"/>
                <a:gd name="T20" fmla="*/ 44 w 229"/>
                <a:gd name="T21" fmla="*/ 28 h 250"/>
                <a:gd name="T22" fmla="*/ 25 w 229"/>
                <a:gd name="T23" fmla="*/ 7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9" h="250">
                  <a:moveTo>
                    <a:pt x="114" y="249"/>
                  </a:moveTo>
                  <a:lnTo>
                    <a:pt x="114" y="249"/>
                  </a:lnTo>
                  <a:cubicBezTo>
                    <a:pt x="25" y="249"/>
                    <a:pt x="0" y="177"/>
                    <a:pt x="0" y="125"/>
                  </a:cubicBezTo>
                  <a:cubicBezTo>
                    <a:pt x="0" y="73"/>
                    <a:pt x="25" y="0"/>
                    <a:pt x="114" y="0"/>
                  </a:cubicBezTo>
                  <a:cubicBezTo>
                    <a:pt x="202" y="0"/>
                    <a:pt x="228" y="73"/>
                    <a:pt x="228" y="125"/>
                  </a:cubicBezTo>
                  <a:cubicBezTo>
                    <a:pt x="228" y="177"/>
                    <a:pt x="202" y="249"/>
                    <a:pt x="114" y="249"/>
                  </a:cubicBezTo>
                  <a:close/>
                  <a:moveTo>
                    <a:pt x="114" y="32"/>
                  </a:moveTo>
                  <a:lnTo>
                    <a:pt x="114" y="32"/>
                  </a:lnTo>
                  <a:cubicBezTo>
                    <a:pt x="62" y="32"/>
                    <a:pt x="37" y="68"/>
                    <a:pt x="37" y="125"/>
                  </a:cubicBezTo>
                  <a:cubicBezTo>
                    <a:pt x="37" y="182"/>
                    <a:pt x="62" y="219"/>
                    <a:pt x="114" y="219"/>
                  </a:cubicBezTo>
                  <a:cubicBezTo>
                    <a:pt x="166" y="219"/>
                    <a:pt x="197" y="182"/>
                    <a:pt x="197" y="125"/>
                  </a:cubicBezTo>
                  <a:cubicBezTo>
                    <a:pt x="197" y="73"/>
                    <a:pt x="166" y="32"/>
                    <a:pt x="114" y="32"/>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7" name="Freeform 653"/>
            <p:cNvSpPr>
              <a:spLocks noChangeArrowheads="1"/>
            </p:cNvSpPr>
            <p:nvPr/>
          </p:nvSpPr>
          <p:spPr bwMode="auto">
            <a:xfrm>
              <a:off x="4418827" y="4676072"/>
              <a:ext cx="247682" cy="31158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46 0 0"/>
                <a:gd name="G22" fmla="+- 93 0 0"/>
                <a:gd name="G23" fmla="+- 42 0 0"/>
                <a:gd name="G24" fmla="+- 1 0 0"/>
                <a:gd name="G25" fmla="+- 1 0 0"/>
                <a:gd name="G26" fmla="*/ 1 0 0"/>
                <a:gd name="G27" fmla="cos 54736 G26"/>
                <a:gd name="G28" fmla="*/ 1 0 0"/>
                <a:gd name="G29" fmla="sin 54736 G28"/>
                <a:gd name="G30" fmla="+- G27 G29 0"/>
                <a:gd name="G31" fmla="+- G30 10800 0"/>
                <a:gd name="G32" fmla="+- 1 0 0"/>
                <a:gd name="G33" fmla="+- 1 0 0"/>
                <a:gd name="G34" fmla="+- 1 0 0"/>
                <a:gd name="T0" fmla="*/ 26 w 146"/>
                <a:gd name="T1" fmla="*/ 14 h 182"/>
                <a:gd name="T2" fmla="*/ 26 w 146"/>
                <a:gd name="T3" fmla="*/ 14 h 182"/>
                <a:gd name="T4" fmla="*/ 17 w 146"/>
                <a:gd name="T5" fmla="*/ 6 h 182"/>
                <a:gd name="T6" fmla="*/ 7 w 146"/>
                <a:gd name="T7" fmla="*/ 19 h 182"/>
                <a:gd name="T8" fmla="*/ 17 w 146"/>
                <a:gd name="T9" fmla="*/ 34 h 182"/>
                <a:gd name="T10" fmla="*/ 26 w 146"/>
                <a:gd name="T11" fmla="*/ 25 h 182"/>
                <a:gd name="T12" fmla="*/ 32 w 146"/>
                <a:gd name="T13" fmla="*/ 25 h 182"/>
                <a:gd name="T14" fmla="*/ 17 w 146"/>
                <a:gd name="T15" fmla="*/ 40 h 182"/>
                <a:gd name="T16" fmla="*/ 0 w 146"/>
                <a:gd name="T17" fmla="*/ 20 h 182"/>
                <a:gd name="T18" fmla="*/ 18 w 146"/>
                <a:gd name="T19" fmla="*/ 0 h 182"/>
                <a:gd name="T20" fmla="*/ 32 w 146"/>
                <a:gd name="T21" fmla="*/ 14 h 182"/>
                <a:gd name="T22" fmla="*/ 26 w 146"/>
                <a:gd name="T23" fmla="*/ 1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182">
                  <a:moveTo>
                    <a:pt x="119" y="62"/>
                  </a:moveTo>
                  <a:lnTo>
                    <a:pt x="119" y="62"/>
                  </a:lnTo>
                  <a:cubicBezTo>
                    <a:pt x="114" y="42"/>
                    <a:pt x="103" y="27"/>
                    <a:pt x="78" y="27"/>
                  </a:cubicBezTo>
                  <a:cubicBezTo>
                    <a:pt x="41" y="27"/>
                    <a:pt x="31" y="57"/>
                    <a:pt x="31" y="88"/>
                  </a:cubicBezTo>
                  <a:cubicBezTo>
                    <a:pt x="31" y="119"/>
                    <a:pt x="36" y="156"/>
                    <a:pt x="78" y="156"/>
                  </a:cubicBezTo>
                  <a:cubicBezTo>
                    <a:pt x="98" y="156"/>
                    <a:pt x="114" y="140"/>
                    <a:pt x="119" y="114"/>
                  </a:cubicBezTo>
                  <a:cubicBezTo>
                    <a:pt x="145" y="114"/>
                    <a:pt x="145" y="114"/>
                    <a:pt x="145" y="114"/>
                  </a:cubicBezTo>
                  <a:cubicBezTo>
                    <a:pt x="145" y="140"/>
                    <a:pt x="124" y="181"/>
                    <a:pt x="78" y="181"/>
                  </a:cubicBezTo>
                  <a:cubicBezTo>
                    <a:pt x="31" y="181"/>
                    <a:pt x="0" y="146"/>
                    <a:pt x="0" y="93"/>
                  </a:cubicBezTo>
                  <a:cubicBezTo>
                    <a:pt x="0" y="42"/>
                    <a:pt x="26" y="0"/>
                    <a:pt x="83" y="0"/>
                  </a:cubicBezTo>
                  <a:cubicBezTo>
                    <a:pt x="129" y="0"/>
                    <a:pt x="145" y="32"/>
                    <a:pt x="145" y="62"/>
                  </a:cubicBezTo>
                  <a:lnTo>
                    <a:pt x="119" y="62"/>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8" name="Freeform 654"/>
            <p:cNvSpPr>
              <a:spLocks noChangeArrowheads="1"/>
            </p:cNvSpPr>
            <p:nvPr/>
          </p:nvSpPr>
          <p:spPr bwMode="auto">
            <a:xfrm>
              <a:off x="4714449" y="4604166"/>
              <a:ext cx="127837" cy="37550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73 0 0"/>
                <a:gd name="G36" fmla="+- 73 0 0"/>
                <a:gd name="G37" fmla="+- 73 0 0"/>
                <a:gd name="G38" fmla="+- 46 0 0"/>
                <a:gd name="G39" fmla="+- 46 0 0"/>
                <a:gd name="G40" fmla="+- 46 0 0"/>
                <a:gd name="G41" fmla="+- 1 0 0"/>
                <a:gd name="G42" fmla="+- 1 0 0"/>
                <a:gd name="G43" fmla="+- 1 0 0"/>
                <a:gd name="G44" fmla="+- 1 0 0"/>
                <a:gd name="G45" fmla="+- 1 0 0"/>
                <a:gd name="G46" fmla="+- 1 0 0"/>
                <a:gd name="G47" fmla="+- 1 0 0"/>
                <a:gd name="T0" fmla="*/ 10 w 79"/>
                <a:gd name="T1" fmla="*/ 0 h 218"/>
                <a:gd name="T2" fmla="*/ 10 w 79"/>
                <a:gd name="T3" fmla="*/ 0 h 218"/>
                <a:gd name="T4" fmla="*/ 10 w 79"/>
                <a:gd name="T5" fmla="*/ 10 h 218"/>
                <a:gd name="T6" fmla="*/ 17 w 79"/>
                <a:gd name="T7" fmla="*/ 10 h 218"/>
                <a:gd name="T8" fmla="*/ 17 w 79"/>
                <a:gd name="T9" fmla="*/ 16 h 218"/>
                <a:gd name="T10" fmla="*/ 10 w 79"/>
                <a:gd name="T11" fmla="*/ 16 h 218"/>
                <a:gd name="T12" fmla="*/ 10 w 79"/>
                <a:gd name="T13" fmla="*/ 40 h 218"/>
                <a:gd name="T14" fmla="*/ 14 w 79"/>
                <a:gd name="T15" fmla="*/ 42 h 218"/>
                <a:gd name="T16" fmla="*/ 17 w 79"/>
                <a:gd name="T17" fmla="*/ 42 h 218"/>
                <a:gd name="T18" fmla="*/ 17 w 79"/>
                <a:gd name="T19" fmla="*/ 48 h 218"/>
                <a:gd name="T20" fmla="*/ 12 w 79"/>
                <a:gd name="T21" fmla="*/ 48 h 218"/>
                <a:gd name="T22" fmla="*/ 4 w 79"/>
                <a:gd name="T23" fmla="*/ 40 h 218"/>
                <a:gd name="T24" fmla="*/ 4 w 79"/>
                <a:gd name="T25" fmla="*/ 16 h 218"/>
                <a:gd name="T26" fmla="*/ 0 w 79"/>
                <a:gd name="T27" fmla="*/ 16 h 218"/>
                <a:gd name="T28" fmla="*/ 0 w 79"/>
                <a:gd name="T29" fmla="*/ 10 h 218"/>
                <a:gd name="T30" fmla="*/ 4 w 79"/>
                <a:gd name="T31" fmla="*/ 10 h 218"/>
                <a:gd name="T32" fmla="*/ 4 w 79"/>
                <a:gd name="T33" fmla="*/ 0 h 218"/>
                <a:gd name="T34" fmla="*/ 10 w 79"/>
                <a:gd name="T35"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218">
                  <a:moveTo>
                    <a:pt x="46" y="0"/>
                  </a:moveTo>
                  <a:lnTo>
                    <a:pt x="46" y="0"/>
                  </a:lnTo>
                  <a:cubicBezTo>
                    <a:pt x="46" y="46"/>
                    <a:pt x="46" y="46"/>
                    <a:pt x="46" y="46"/>
                  </a:cubicBezTo>
                  <a:cubicBezTo>
                    <a:pt x="78" y="46"/>
                    <a:pt x="78" y="46"/>
                    <a:pt x="78" y="46"/>
                  </a:cubicBezTo>
                  <a:cubicBezTo>
                    <a:pt x="78" y="73"/>
                    <a:pt x="78" y="73"/>
                    <a:pt x="78" y="73"/>
                  </a:cubicBezTo>
                  <a:cubicBezTo>
                    <a:pt x="46" y="73"/>
                    <a:pt x="46" y="73"/>
                    <a:pt x="46" y="73"/>
                  </a:cubicBezTo>
                  <a:cubicBezTo>
                    <a:pt x="46" y="181"/>
                    <a:pt x="46" y="181"/>
                    <a:pt x="46" y="181"/>
                  </a:cubicBezTo>
                  <a:cubicBezTo>
                    <a:pt x="46" y="192"/>
                    <a:pt x="61" y="192"/>
                    <a:pt x="67" y="192"/>
                  </a:cubicBezTo>
                  <a:cubicBezTo>
                    <a:pt x="78" y="192"/>
                    <a:pt x="78" y="192"/>
                    <a:pt x="78" y="192"/>
                  </a:cubicBezTo>
                  <a:cubicBezTo>
                    <a:pt x="78" y="217"/>
                    <a:pt x="78" y="217"/>
                    <a:pt x="78" y="217"/>
                  </a:cubicBezTo>
                  <a:cubicBezTo>
                    <a:pt x="67" y="217"/>
                    <a:pt x="56" y="217"/>
                    <a:pt x="56" y="217"/>
                  </a:cubicBezTo>
                  <a:cubicBezTo>
                    <a:pt x="25" y="217"/>
                    <a:pt x="20" y="202"/>
                    <a:pt x="20" y="181"/>
                  </a:cubicBezTo>
                  <a:cubicBezTo>
                    <a:pt x="20" y="73"/>
                    <a:pt x="20" y="73"/>
                    <a:pt x="20" y="73"/>
                  </a:cubicBezTo>
                  <a:cubicBezTo>
                    <a:pt x="0" y="73"/>
                    <a:pt x="0" y="73"/>
                    <a:pt x="0" y="73"/>
                  </a:cubicBezTo>
                  <a:cubicBezTo>
                    <a:pt x="0" y="46"/>
                    <a:pt x="0" y="46"/>
                    <a:pt x="0" y="46"/>
                  </a:cubicBezTo>
                  <a:cubicBezTo>
                    <a:pt x="20" y="46"/>
                    <a:pt x="20" y="46"/>
                    <a:pt x="20" y="46"/>
                  </a:cubicBezTo>
                  <a:cubicBezTo>
                    <a:pt x="20" y="0"/>
                    <a:pt x="20" y="0"/>
                    <a:pt x="20" y="0"/>
                  </a:cubicBezTo>
                  <a:lnTo>
                    <a:pt x="46"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9" name="Freeform 655"/>
            <p:cNvSpPr>
              <a:spLocks noChangeArrowheads="1"/>
            </p:cNvSpPr>
            <p:nvPr/>
          </p:nvSpPr>
          <p:spPr bwMode="auto">
            <a:xfrm>
              <a:off x="4882234" y="4676072"/>
              <a:ext cx="279641" cy="311586"/>
            </a:xfrm>
            <a:custGeom>
              <a:avLst/>
              <a:gdLst>
                <a:gd name="G0" fmla="+- 1 0 0"/>
                <a:gd name="G1" fmla="+- 1 0 0"/>
                <a:gd name="G2" fmla="+- 1 0 0"/>
                <a:gd name="G3" fmla="+- 1 0 0"/>
                <a:gd name="G4" fmla="+- 1 0 0"/>
                <a:gd name="G5" fmla="+- 1 0 0"/>
                <a:gd name="G6" fmla="+- 1 0 0"/>
                <a:gd name="G7" fmla="+- 1 0 0"/>
                <a:gd name="G8" fmla="+- 1 0 0"/>
                <a:gd name="G9" fmla="+- 135 0 0"/>
                <a:gd name="G10" fmla="+- 88 0 0"/>
                <a:gd name="G11" fmla="+- 47 0 0"/>
                <a:gd name="G12" fmla="+- 1 0 0"/>
                <a:gd name="G13" fmla="+- 1 0 0"/>
                <a:gd name="G14" fmla="+- 1 0 0"/>
                <a:gd name="G15" fmla="+- 1 0 0"/>
                <a:gd name="G16" fmla="+- 1 0 0"/>
                <a:gd name="G17" fmla="*/ 1 0 0"/>
                <a:gd name="G18" fmla="cos 54736 G17"/>
                <a:gd name="G19" fmla="*/ 1 0 0"/>
                <a:gd name="G20" fmla="sin 54850 G19"/>
                <a:gd name="G21" fmla="+- G18 G20 0"/>
                <a:gd name="G22" fmla="+- G21 10800 0"/>
                <a:gd name="G23" fmla="*/ 1 0 0"/>
                <a:gd name="G24" fmla="cos 54736 G23"/>
                <a:gd name="G25" fmla="*/ 1 0 0"/>
                <a:gd name="G26" fmla="sin 54824 G25"/>
                <a:gd name="G27" fmla="+- G24 G26 0"/>
                <a:gd name="G28" fmla="+- G27 10800 0"/>
                <a:gd name="G29" fmla="*/ 1 0 0"/>
                <a:gd name="G30" fmla="cos 54736 G29"/>
                <a:gd name="G31" fmla="*/ 1 0 0"/>
                <a:gd name="G32" fmla="sin 54804 G31"/>
                <a:gd name="G33" fmla="+- G30 G32 0"/>
                <a:gd name="G34" fmla="+- G33 10800 0"/>
                <a:gd name="G35" fmla="+- 1 0 0"/>
                <a:gd name="G36" fmla="+- 1 0 0"/>
                <a:gd name="G37" fmla="+- 1 0 0"/>
                <a:gd name="G38" fmla="+- 1 0 0"/>
                <a:gd name="G39" fmla="+- 1 0 0"/>
                <a:gd name="G40" fmla="+- 1 0 0"/>
                <a:gd name="G41" fmla="+- 1 0 0"/>
                <a:gd name="G42" fmla="+- 1 0 0"/>
                <a:gd name="T0" fmla="*/ 19 w 161"/>
                <a:gd name="T1" fmla="*/ 0 h 182"/>
                <a:gd name="T2" fmla="*/ 19 w 161"/>
                <a:gd name="T3" fmla="*/ 0 h 182"/>
                <a:gd name="T4" fmla="*/ 36 w 161"/>
                <a:gd name="T5" fmla="*/ 19 h 182"/>
                <a:gd name="T6" fmla="*/ 19 w 161"/>
                <a:gd name="T7" fmla="*/ 40 h 182"/>
                <a:gd name="T8" fmla="*/ 0 w 161"/>
                <a:gd name="T9" fmla="*/ 19 h 182"/>
                <a:gd name="T10" fmla="*/ 19 w 161"/>
                <a:gd name="T11" fmla="*/ 0 h 182"/>
                <a:gd name="T12" fmla="*/ 19 w 161"/>
                <a:gd name="T13" fmla="*/ 34 h 182"/>
                <a:gd name="T14" fmla="*/ 19 w 161"/>
                <a:gd name="T15" fmla="*/ 34 h 182"/>
                <a:gd name="T16" fmla="*/ 29 w 161"/>
                <a:gd name="T17" fmla="*/ 19 h 182"/>
                <a:gd name="T18" fmla="*/ 19 w 161"/>
                <a:gd name="T19" fmla="*/ 6 h 182"/>
                <a:gd name="T20" fmla="*/ 7 w 161"/>
                <a:gd name="T21" fmla="*/ 19 h 182"/>
                <a:gd name="T22" fmla="*/ 19 w 161"/>
                <a:gd name="T23" fmla="*/ 3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182">
                  <a:moveTo>
                    <a:pt x="83" y="0"/>
                  </a:moveTo>
                  <a:lnTo>
                    <a:pt x="83" y="0"/>
                  </a:lnTo>
                  <a:cubicBezTo>
                    <a:pt x="134" y="0"/>
                    <a:pt x="160" y="47"/>
                    <a:pt x="160" y="88"/>
                  </a:cubicBezTo>
                  <a:cubicBezTo>
                    <a:pt x="160" y="135"/>
                    <a:pt x="134" y="181"/>
                    <a:pt x="83" y="181"/>
                  </a:cubicBezTo>
                  <a:cubicBezTo>
                    <a:pt x="26" y="181"/>
                    <a:pt x="0" y="135"/>
                    <a:pt x="0" y="88"/>
                  </a:cubicBezTo>
                  <a:cubicBezTo>
                    <a:pt x="0" y="47"/>
                    <a:pt x="26" y="0"/>
                    <a:pt x="83" y="0"/>
                  </a:cubicBezTo>
                  <a:close/>
                  <a:moveTo>
                    <a:pt x="83" y="156"/>
                  </a:moveTo>
                  <a:lnTo>
                    <a:pt x="83" y="156"/>
                  </a:lnTo>
                  <a:cubicBezTo>
                    <a:pt x="119" y="156"/>
                    <a:pt x="129" y="114"/>
                    <a:pt x="129" y="88"/>
                  </a:cubicBezTo>
                  <a:cubicBezTo>
                    <a:pt x="129" y="68"/>
                    <a:pt x="119" y="27"/>
                    <a:pt x="83" y="27"/>
                  </a:cubicBezTo>
                  <a:cubicBezTo>
                    <a:pt x="41" y="27"/>
                    <a:pt x="31" y="68"/>
                    <a:pt x="31" y="88"/>
                  </a:cubicBezTo>
                  <a:cubicBezTo>
                    <a:pt x="31" y="114"/>
                    <a:pt x="41" y="156"/>
                    <a:pt x="83" y="156"/>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0" name="Freeform 656"/>
            <p:cNvSpPr>
              <a:spLocks noChangeArrowheads="1"/>
            </p:cNvSpPr>
            <p:nvPr/>
          </p:nvSpPr>
          <p:spPr bwMode="auto">
            <a:xfrm>
              <a:off x="5233784" y="4564219"/>
              <a:ext cx="255672" cy="41544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232 0 0"/>
                <a:gd name="G19" fmla="+- 232 0 0"/>
                <a:gd name="G20" fmla="+- 232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T0" fmla="*/ 7 w 151"/>
                <a:gd name="T1" fmla="*/ 18 h 238"/>
                <a:gd name="T2" fmla="*/ 7 w 151"/>
                <a:gd name="T3" fmla="*/ 18 h 238"/>
                <a:gd name="T4" fmla="*/ 17 w 151"/>
                <a:gd name="T5" fmla="*/ 12 h 238"/>
                <a:gd name="T6" fmla="*/ 33 w 151"/>
                <a:gd name="T7" fmla="*/ 31 h 238"/>
                <a:gd name="T8" fmla="*/ 16 w 151"/>
                <a:gd name="T9" fmla="*/ 53 h 238"/>
                <a:gd name="T10" fmla="*/ 5 w 151"/>
                <a:gd name="T11" fmla="*/ 47 h 238"/>
                <a:gd name="T12" fmla="*/ 5 w 151"/>
                <a:gd name="T13" fmla="*/ 47 h 238"/>
                <a:gd name="T14" fmla="*/ 5 w 151"/>
                <a:gd name="T15" fmla="*/ 52 h 238"/>
                <a:gd name="T16" fmla="*/ 0 w 151"/>
                <a:gd name="T17" fmla="*/ 52 h 238"/>
                <a:gd name="T18" fmla="*/ 0 w 151"/>
                <a:gd name="T19" fmla="*/ 0 h 238"/>
                <a:gd name="T20" fmla="*/ 7 w 151"/>
                <a:gd name="T21" fmla="*/ 0 h 238"/>
                <a:gd name="T22" fmla="*/ 7 w 151"/>
                <a:gd name="T23" fmla="*/ 18 h 238"/>
                <a:gd name="T24" fmla="*/ 7 w 151"/>
                <a:gd name="T25" fmla="*/ 32 h 238"/>
                <a:gd name="T26" fmla="*/ 7 w 151"/>
                <a:gd name="T27" fmla="*/ 32 h 238"/>
                <a:gd name="T28" fmla="*/ 16 w 151"/>
                <a:gd name="T29" fmla="*/ 47 h 238"/>
                <a:gd name="T30" fmla="*/ 26 w 151"/>
                <a:gd name="T31" fmla="*/ 34 h 238"/>
                <a:gd name="T32" fmla="*/ 17 w 151"/>
                <a:gd name="T33" fmla="*/ 18 h 238"/>
                <a:gd name="T34" fmla="*/ 7 w 151"/>
                <a:gd name="T35" fmla="*/ 3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238">
                  <a:moveTo>
                    <a:pt x="31" y="83"/>
                  </a:moveTo>
                  <a:lnTo>
                    <a:pt x="31" y="83"/>
                  </a:lnTo>
                  <a:cubicBezTo>
                    <a:pt x="41" y="61"/>
                    <a:pt x="56" y="56"/>
                    <a:pt x="77" y="56"/>
                  </a:cubicBezTo>
                  <a:cubicBezTo>
                    <a:pt x="124" y="56"/>
                    <a:pt x="150" y="93"/>
                    <a:pt x="150" y="139"/>
                  </a:cubicBezTo>
                  <a:cubicBezTo>
                    <a:pt x="150" y="180"/>
                    <a:pt x="134" y="237"/>
                    <a:pt x="72" y="237"/>
                  </a:cubicBezTo>
                  <a:cubicBezTo>
                    <a:pt x="46" y="237"/>
                    <a:pt x="36" y="217"/>
                    <a:pt x="25" y="212"/>
                  </a:cubicBezTo>
                  <a:cubicBezTo>
                    <a:pt x="25" y="232"/>
                    <a:pt x="25" y="232"/>
                    <a:pt x="25" y="232"/>
                  </a:cubicBezTo>
                  <a:cubicBezTo>
                    <a:pt x="0" y="232"/>
                    <a:pt x="0" y="232"/>
                    <a:pt x="0" y="232"/>
                  </a:cubicBezTo>
                  <a:cubicBezTo>
                    <a:pt x="0" y="0"/>
                    <a:pt x="0" y="0"/>
                    <a:pt x="0" y="0"/>
                  </a:cubicBezTo>
                  <a:cubicBezTo>
                    <a:pt x="31" y="0"/>
                    <a:pt x="31" y="0"/>
                    <a:pt x="31" y="0"/>
                  </a:cubicBezTo>
                  <a:lnTo>
                    <a:pt x="31" y="83"/>
                  </a:lnTo>
                  <a:close/>
                  <a:moveTo>
                    <a:pt x="31" y="144"/>
                  </a:moveTo>
                  <a:lnTo>
                    <a:pt x="31" y="144"/>
                  </a:lnTo>
                  <a:cubicBezTo>
                    <a:pt x="31" y="180"/>
                    <a:pt x="41" y="212"/>
                    <a:pt x="72" y="212"/>
                  </a:cubicBezTo>
                  <a:cubicBezTo>
                    <a:pt x="93" y="212"/>
                    <a:pt x="119" y="202"/>
                    <a:pt x="119" y="154"/>
                  </a:cubicBezTo>
                  <a:cubicBezTo>
                    <a:pt x="119" y="124"/>
                    <a:pt x="119" y="83"/>
                    <a:pt x="77" y="83"/>
                  </a:cubicBezTo>
                  <a:cubicBezTo>
                    <a:pt x="31" y="83"/>
                    <a:pt x="31" y="124"/>
                    <a:pt x="31" y="144"/>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1" name="Freeform 657"/>
            <p:cNvSpPr>
              <a:spLocks noChangeArrowheads="1"/>
            </p:cNvSpPr>
            <p:nvPr/>
          </p:nvSpPr>
          <p:spPr bwMode="auto">
            <a:xfrm>
              <a:off x="5537395" y="4676072"/>
              <a:ext cx="263663" cy="311586"/>
            </a:xfrm>
            <a:custGeom>
              <a:avLst/>
              <a:gdLst>
                <a:gd name="G0" fmla="+- 1 0 0"/>
                <a:gd name="G1" fmla="+- 1 0 0"/>
                <a:gd name="G2" fmla="+- 1 0 0"/>
                <a:gd name="G3" fmla="*/ 1 0 0"/>
                <a:gd name="G4" fmla="cos 54736 G3"/>
                <a:gd name="G5" fmla="*/ 1 0 0"/>
                <a:gd name="G6" fmla="sin 54917 G5"/>
                <a:gd name="G7" fmla="+- G4 G6 0"/>
                <a:gd name="G8" fmla="+- G7 10800 0"/>
                <a:gd name="G9" fmla="+- 1 0 0"/>
                <a:gd name="G10" fmla="+- 1 0 0"/>
                <a:gd name="G11" fmla="+- 146 0 0"/>
                <a:gd name="G12" fmla="+- 93 0 0"/>
                <a:gd name="G13" fmla="+- 42 0 0"/>
                <a:gd name="G14" fmla="+- 1 0 0"/>
                <a:gd name="G15" fmla="+- 1 0 0"/>
                <a:gd name="G16" fmla="*/ 1 0 0"/>
                <a:gd name="G17" fmla="cos 54736 G16"/>
                <a:gd name="G18" fmla="*/ 1 0 0"/>
                <a:gd name="G19" fmla="sin 54736 G18"/>
                <a:gd name="G20" fmla="+- G17 G19 0"/>
                <a:gd name="G21" fmla="+- G20 1080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T0" fmla="*/ 34 w 156"/>
                <a:gd name="T1" fmla="*/ 26 h 182"/>
                <a:gd name="T2" fmla="*/ 34 w 156"/>
                <a:gd name="T3" fmla="*/ 26 h 182"/>
                <a:gd name="T4" fmla="*/ 17 w 156"/>
                <a:gd name="T5" fmla="*/ 40 h 182"/>
                <a:gd name="T6" fmla="*/ 0 w 156"/>
                <a:gd name="T7" fmla="*/ 20 h 182"/>
                <a:gd name="T8" fmla="*/ 18 w 156"/>
                <a:gd name="T9" fmla="*/ 0 h 182"/>
                <a:gd name="T10" fmla="*/ 34 w 156"/>
                <a:gd name="T11" fmla="*/ 22 h 182"/>
                <a:gd name="T12" fmla="*/ 7 w 156"/>
                <a:gd name="T13" fmla="*/ 22 h 182"/>
                <a:gd name="T14" fmla="*/ 18 w 156"/>
                <a:gd name="T15" fmla="*/ 34 h 182"/>
                <a:gd name="T16" fmla="*/ 27 w 156"/>
                <a:gd name="T17" fmla="*/ 26 h 182"/>
                <a:gd name="T18" fmla="*/ 34 w 156"/>
                <a:gd name="T19" fmla="*/ 26 h 182"/>
                <a:gd name="T20" fmla="*/ 27 w 156"/>
                <a:gd name="T21" fmla="*/ 17 h 182"/>
                <a:gd name="T22" fmla="*/ 27 w 156"/>
                <a:gd name="T23" fmla="*/ 17 h 182"/>
                <a:gd name="T24" fmla="*/ 17 w 156"/>
                <a:gd name="T25" fmla="*/ 6 h 182"/>
                <a:gd name="T26" fmla="*/ 7 w 156"/>
                <a:gd name="T27" fmla="*/ 17 h 182"/>
                <a:gd name="T28" fmla="*/ 27 w 156"/>
                <a:gd name="T29"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82">
                  <a:moveTo>
                    <a:pt x="155" y="119"/>
                  </a:moveTo>
                  <a:lnTo>
                    <a:pt x="155" y="119"/>
                  </a:lnTo>
                  <a:cubicBezTo>
                    <a:pt x="145" y="151"/>
                    <a:pt x="129" y="181"/>
                    <a:pt x="77" y="181"/>
                  </a:cubicBezTo>
                  <a:cubicBezTo>
                    <a:pt x="31" y="181"/>
                    <a:pt x="0" y="146"/>
                    <a:pt x="0" y="93"/>
                  </a:cubicBezTo>
                  <a:cubicBezTo>
                    <a:pt x="0" y="42"/>
                    <a:pt x="26" y="0"/>
                    <a:pt x="82" y="0"/>
                  </a:cubicBezTo>
                  <a:cubicBezTo>
                    <a:pt x="129" y="0"/>
                    <a:pt x="155" y="42"/>
                    <a:pt x="155" y="98"/>
                  </a:cubicBezTo>
                  <a:cubicBezTo>
                    <a:pt x="31" y="98"/>
                    <a:pt x="31" y="98"/>
                    <a:pt x="31" y="98"/>
                  </a:cubicBezTo>
                  <a:cubicBezTo>
                    <a:pt x="31" y="135"/>
                    <a:pt x="46" y="156"/>
                    <a:pt x="82" y="156"/>
                  </a:cubicBezTo>
                  <a:cubicBezTo>
                    <a:pt x="109" y="156"/>
                    <a:pt x="124" y="135"/>
                    <a:pt x="124" y="119"/>
                  </a:cubicBezTo>
                  <a:lnTo>
                    <a:pt x="155" y="119"/>
                  </a:lnTo>
                  <a:close/>
                  <a:moveTo>
                    <a:pt x="124" y="78"/>
                  </a:moveTo>
                  <a:lnTo>
                    <a:pt x="124" y="78"/>
                  </a:lnTo>
                  <a:cubicBezTo>
                    <a:pt x="124" y="52"/>
                    <a:pt x="114" y="27"/>
                    <a:pt x="77" y="27"/>
                  </a:cubicBezTo>
                  <a:cubicBezTo>
                    <a:pt x="51" y="27"/>
                    <a:pt x="31" y="52"/>
                    <a:pt x="31" y="78"/>
                  </a:cubicBezTo>
                  <a:lnTo>
                    <a:pt x="124" y="7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2" name="Freeform 658"/>
            <p:cNvSpPr>
              <a:spLocks noChangeArrowheads="1"/>
            </p:cNvSpPr>
            <p:nvPr/>
          </p:nvSpPr>
          <p:spPr bwMode="auto">
            <a:xfrm>
              <a:off x="5880955" y="4676072"/>
              <a:ext cx="135826" cy="30359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76 0 0"/>
                <a:gd name="G27" fmla="+- 176 0 0"/>
                <a:gd name="G28" fmla="+- 176 0 0"/>
                <a:gd name="G29" fmla="+- 5 0 0"/>
                <a:gd name="G30" fmla="+- 5 0 0"/>
                <a:gd name="G31" fmla="+- 5 0 0"/>
                <a:gd name="G32" fmla="+- 1 0 0"/>
                <a:gd name="T0" fmla="*/ 6 w 84"/>
                <a:gd name="T1" fmla="*/ 1 h 177"/>
                <a:gd name="T2" fmla="*/ 6 w 84"/>
                <a:gd name="T3" fmla="*/ 1 h 177"/>
                <a:gd name="T4" fmla="*/ 6 w 84"/>
                <a:gd name="T5" fmla="*/ 7 h 177"/>
                <a:gd name="T6" fmla="*/ 7 w 84"/>
                <a:gd name="T7" fmla="*/ 7 h 177"/>
                <a:gd name="T8" fmla="*/ 17 w 84"/>
                <a:gd name="T9" fmla="*/ 0 h 177"/>
                <a:gd name="T10" fmla="*/ 18 w 84"/>
                <a:gd name="T11" fmla="*/ 0 h 177"/>
                <a:gd name="T12" fmla="*/ 18 w 84"/>
                <a:gd name="T13" fmla="*/ 7 h 177"/>
                <a:gd name="T14" fmla="*/ 15 w 84"/>
                <a:gd name="T15" fmla="*/ 7 h 177"/>
                <a:gd name="T16" fmla="*/ 7 w 84"/>
                <a:gd name="T17" fmla="*/ 17 h 177"/>
                <a:gd name="T18" fmla="*/ 7 w 84"/>
                <a:gd name="T19" fmla="*/ 39 h 177"/>
                <a:gd name="T20" fmla="*/ 0 w 84"/>
                <a:gd name="T21" fmla="*/ 39 h 177"/>
                <a:gd name="T22" fmla="*/ 0 w 84"/>
                <a:gd name="T23" fmla="*/ 1 h 177"/>
                <a:gd name="T24" fmla="*/ 6 w 84"/>
                <a:gd name="T25"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77">
                  <a:moveTo>
                    <a:pt x="26" y="5"/>
                  </a:moveTo>
                  <a:lnTo>
                    <a:pt x="26" y="5"/>
                  </a:lnTo>
                  <a:cubicBezTo>
                    <a:pt x="26" y="32"/>
                    <a:pt x="26" y="32"/>
                    <a:pt x="26" y="32"/>
                  </a:cubicBezTo>
                  <a:cubicBezTo>
                    <a:pt x="31" y="32"/>
                    <a:pt x="31" y="32"/>
                    <a:pt x="31" y="32"/>
                  </a:cubicBezTo>
                  <a:cubicBezTo>
                    <a:pt x="42" y="15"/>
                    <a:pt x="57" y="0"/>
                    <a:pt x="77" y="0"/>
                  </a:cubicBezTo>
                  <a:cubicBezTo>
                    <a:pt x="83" y="0"/>
                    <a:pt x="83" y="0"/>
                    <a:pt x="83" y="0"/>
                  </a:cubicBezTo>
                  <a:cubicBezTo>
                    <a:pt x="83" y="32"/>
                    <a:pt x="83" y="32"/>
                    <a:pt x="83" y="32"/>
                  </a:cubicBezTo>
                  <a:cubicBezTo>
                    <a:pt x="72" y="32"/>
                    <a:pt x="72" y="32"/>
                    <a:pt x="72" y="32"/>
                  </a:cubicBezTo>
                  <a:cubicBezTo>
                    <a:pt x="47" y="32"/>
                    <a:pt x="31" y="52"/>
                    <a:pt x="31" y="78"/>
                  </a:cubicBezTo>
                  <a:cubicBezTo>
                    <a:pt x="31" y="176"/>
                    <a:pt x="31" y="176"/>
                    <a:pt x="31" y="176"/>
                  </a:cubicBezTo>
                  <a:cubicBezTo>
                    <a:pt x="0" y="176"/>
                    <a:pt x="0" y="176"/>
                    <a:pt x="0" y="176"/>
                  </a:cubicBezTo>
                  <a:cubicBezTo>
                    <a:pt x="0" y="5"/>
                    <a:pt x="0" y="5"/>
                    <a:pt x="0" y="5"/>
                  </a:cubicBezTo>
                  <a:lnTo>
                    <a:pt x="26"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3" name="Freeform 659"/>
            <p:cNvSpPr>
              <a:spLocks noChangeArrowheads="1"/>
            </p:cNvSpPr>
            <p:nvPr/>
          </p:nvSpPr>
          <p:spPr bwMode="auto">
            <a:xfrm>
              <a:off x="2341489" y="5762626"/>
              <a:ext cx="135826"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29 256 1"/>
                <a:gd name="T1" fmla="*/ 0 256 1"/>
                <a:gd name="G21" fmla="+- 0 T0 T1"/>
                <a:gd name="G22" fmla="cos G20 G21"/>
                <a:gd name="G23" fmla="*/ 1 0 0"/>
                <a:gd name="T2" fmla="*/ 129 256 1"/>
                <a:gd name="T3" fmla="*/ 0 256 1"/>
                <a:gd name="G24" fmla="+- 0 T2 T3"/>
                <a:gd name="G25" fmla="cos G23 G24"/>
                <a:gd name="G26" fmla="+- 129 0 0"/>
                <a:gd name="G27" fmla="+- 124 0 0"/>
                <a:gd name="G28" fmla="+- 108 0 0"/>
                <a:gd name="G29" fmla="+- 98 0 0"/>
                <a:gd name="G30" fmla="*/ 1 0 0"/>
                <a:gd name="T4" fmla="*/ 93 256 1"/>
                <a:gd name="T5" fmla="*/ 0 256 1"/>
                <a:gd name="G31" fmla="+- 0 T4 T5"/>
                <a:gd name="G32" fmla="cos G30 G31"/>
                <a:gd name="G33" fmla="*/ 1 0 0"/>
                <a:gd name="T6" fmla="*/ 93 256 1"/>
                <a:gd name="T7" fmla="*/ 0 256 1"/>
                <a:gd name="G34" fmla="+- 0 T6 T7"/>
                <a:gd name="G35" fmla="cos G33 G34"/>
                <a:gd name="G36" fmla="*/ 1 0 0"/>
                <a:gd name="T8" fmla="*/ 93 256 1"/>
                <a:gd name="T9" fmla="*/ 0 256 1"/>
                <a:gd name="G37" fmla="+- 0 T8 T9"/>
                <a:gd name="G38" fmla="cos G36 G37"/>
                <a:gd name="G39" fmla="*/ 1 0 0"/>
                <a:gd name="T10" fmla="*/ 108 256 1"/>
                <a:gd name="T11" fmla="*/ 0 256 1"/>
                <a:gd name="G40" fmla="+- 0 T10 T11"/>
                <a:gd name="G41" fmla="cos G39 G40"/>
                <a:gd name="G42" fmla="+- 1 0 0"/>
                <a:gd name="G43" fmla="+- 1 0 0"/>
                <a:gd name="G44" fmla="+- 1 0 0"/>
                <a:gd name="G45" fmla="+- 1 0 0"/>
                <a:gd name="G46" fmla="+- 1 0 0"/>
                <a:gd name="G47" fmla="+- 1 0 0"/>
                <a:gd name="G48" fmla="+- 1 0 0"/>
                <a:gd name="G49" fmla="+- 1 0 0"/>
                <a:gd name="G50" fmla="+- 1 0 0"/>
                <a:gd name="G51" fmla="+- 56 0 0"/>
                <a:gd name="G52" fmla="+- 35 0 0"/>
                <a:gd name="G53" fmla="+- 15 0 0"/>
                <a:gd name="G54" fmla="+- 1 0 0"/>
                <a:gd name="G55" fmla="+- 1 0 0"/>
                <a:gd name="G56" fmla="+- 1 0 0"/>
                <a:gd name="G57" fmla="+- 1 0 0"/>
                <a:gd name="G58" fmla="+- 1 0 0"/>
                <a:gd name="G59" fmla="+- 1 0 0"/>
                <a:gd name="G60" fmla="+- 1 0 0"/>
                <a:gd name="G61" fmla="+- 1 0 0"/>
                <a:gd name="G62" fmla="+- 1 0 0"/>
                <a:gd name="T12" fmla="*/ 15 w 84"/>
                <a:gd name="T13" fmla="*/ 7 h 135"/>
                <a:gd name="T14" fmla="*/ 15 w 84"/>
                <a:gd name="T15" fmla="*/ 7 h 135"/>
                <a:gd name="T16" fmla="*/ 9 w 84"/>
                <a:gd name="T17" fmla="*/ 1 h 135"/>
                <a:gd name="T18" fmla="*/ 4 w 84"/>
                <a:gd name="T19" fmla="*/ 6 h 135"/>
                <a:gd name="T20" fmla="*/ 10 w 84"/>
                <a:gd name="T21" fmla="*/ 12 h 135"/>
                <a:gd name="T22" fmla="*/ 18 w 84"/>
                <a:gd name="T23" fmla="*/ 22 h 135"/>
                <a:gd name="T24" fmla="*/ 8 w 84"/>
                <a:gd name="T25" fmla="*/ 30 h 135"/>
                <a:gd name="T26" fmla="*/ 3 w 84"/>
                <a:gd name="T27" fmla="*/ 30 h 135"/>
                <a:gd name="T28" fmla="*/ 1 w 84"/>
                <a:gd name="T29" fmla="*/ 29 h 135"/>
                <a:gd name="T30" fmla="*/ 0 w 84"/>
                <a:gd name="T31" fmla="*/ 22 h 135"/>
                <a:gd name="T32" fmla="*/ 2 w 84"/>
                <a:gd name="T33" fmla="*/ 21 h 135"/>
                <a:gd name="T34" fmla="*/ 9 w 84"/>
                <a:gd name="T35" fmla="*/ 29 h 135"/>
                <a:gd name="T36" fmla="*/ 14 w 84"/>
                <a:gd name="T37" fmla="*/ 23 h 135"/>
                <a:gd name="T38" fmla="*/ 9 w 84"/>
                <a:gd name="T39" fmla="*/ 16 h 135"/>
                <a:gd name="T40" fmla="*/ 1 w 84"/>
                <a:gd name="T41" fmla="*/ 8 h 135"/>
                <a:gd name="T42" fmla="*/ 10 w 84"/>
                <a:gd name="T43" fmla="*/ 0 h 135"/>
                <a:gd name="T44" fmla="*/ 15 w 84"/>
                <a:gd name="T45" fmla="*/ 1 h 135"/>
                <a:gd name="T46" fmla="*/ 17 w 84"/>
                <a:gd name="T47" fmla="*/ 7 h 135"/>
                <a:gd name="T48" fmla="*/ 15 w 84"/>
                <a:gd name="T49" fmla="*/ 7 h 135"/>
              </a:gdLst>
              <a:ahLst/>
              <a:cxnLst>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4" h="135">
                  <a:moveTo>
                    <a:pt x="72" y="30"/>
                  </a:moveTo>
                  <a:lnTo>
                    <a:pt x="72" y="30"/>
                  </a:lnTo>
                  <a:cubicBezTo>
                    <a:pt x="66" y="20"/>
                    <a:pt x="61" y="5"/>
                    <a:pt x="41" y="5"/>
                  </a:cubicBezTo>
                  <a:cubicBezTo>
                    <a:pt x="25" y="5"/>
                    <a:pt x="20" y="15"/>
                    <a:pt x="20" y="25"/>
                  </a:cubicBezTo>
                  <a:cubicBezTo>
                    <a:pt x="20" y="41"/>
                    <a:pt x="30" y="46"/>
                    <a:pt x="46" y="56"/>
                  </a:cubicBezTo>
                  <a:cubicBezTo>
                    <a:pt x="61" y="66"/>
                    <a:pt x="83" y="71"/>
                    <a:pt x="83" y="98"/>
                  </a:cubicBezTo>
                  <a:cubicBezTo>
                    <a:pt x="83" y="118"/>
                    <a:pt x="61" y="134"/>
                    <a:pt x="36" y="134"/>
                  </a:cubicBezTo>
                  <a:cubicBezTo>
                    <a:pt x="30" y="134"/>
                    <a:pt x="20" y="134"/>
                    <a:pt x="15" y="134"/>
                  </a:cubicBezTo>
                  <a:cubicBezTo>
                    <a:pt x="10" y="129"/>
                    <a:pt x="10" y="129"/>
                    <a:pt x="5" y="129"/>
                  </a:cubicBezTo>
                  <a:cubicBezTo>
                    <a:pt x="5" y="124"/>
                    <a:pt x="5" y="108"/>
                    <a:pt x="0" y="98"/>
                  </a:cubicBezTo>
                  <a:cubicBezTo>
                    <a:pt x="10" y="93"/>
                    <a:pt x="10" y="93"/>
                    <a:pt x="10" y="93"/>
                  </a:cubicBezTo>
                  <a:cubicBezTo>
                    <a:pt x="10" y="108"/>
                    <a:pt x="20" y="129"/>
                    <a:pt x="41" y="129"/>
                  </a:cubicBezTo>
                  <a:cubicBezTo>
                    <a:pt x="56" y="129"/>
                    <a:pt x="66" y="118"/>
                    <a:pt x="66" y="103"/>
                  </a:cubicBezTo>
                  <a:cubicBezTo>
                    <a:pt x="66" y="87"/>
                    <a:pt x="51" y="82"/>
                    <a:pt x="41" y="71"/>
                  </a:cubicBezTo>
                  <a:cubicBezTo>
                    <a:pt x="25" y="66"/>
                    <a:pt x="5" y="56"/>
                    <a:pt x="5" y="35"/>
                  </a:cubicBezTo>
                  <a:cubicBezTo>
                    <a:pt x="5" y="15"/>
                    <a:pt x="20" y="0"/>
                    <a:pt x="46" y="0"/>
                  </a:cubicBezTo>
                  <a:cubicBezTo>
                    <a:pt x="56" y="0"/>
                    <a:pt x="66" y="0"/>
                    <a:pt x="72" y="5"/>
                  </a:cubicBezTo>
                  <a:cubicBezTo>
                    <a:pt x="72" y="10"/>
                    <a:pt x="72" y="15"/>
                    <a:pt x="78" y="30"/>
                  </a:cubicBezTo>
                  <a:lnTo>
                    <a:pt x="72" y="30"/>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4" name="Freeform 660"/>
            <p:cNvSpPr>
              <a:spLocks noChangeArrowheads="1"/>
            </p:cNvSpPr>
            <p:nvPr/>
          </p:nvSpPr>
          <p:spPr bwMode="auto">
            <a:xfrm>
              <a:off x="2509275" y="5834531"/>
              <a:ext cx="159796"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3 256 1"/>
                <a:gd name="T1" fmla="*/ 0 256 1"/>
                <a:gd name="G17" fmla="+- 0 T0 T1"/>
                <a:gd name="G18" fmla="cos G16 G17"/>
                <a:gd name="G19" fmla="*/ 1 0 0"/>
                <a:gd name="T2" fmla="*/ 62 256 1"/>
                <a:gd name="T3" fmla="*/ 0 256 1"/>
                <a:gd name="G20" fmla="+- 0 T2 T3"/>
                <a:gd name="G21" fmla="cos G19 G20"/>
                <a:gd name="G22" fmla="*/ 1 0 0"/>
                <a:gd name="T4" fmla="*/ 25 256 1"/>
                <a:gd name="T5" fmla="*/ 0 256 1"/>
                <a:gd name="G23" fmla="+- 0 T4 T5"/>
                <a:gd name="G24" fmla="cos G22 G23"/>
                <a:gd name="G25" fmla="*/ 1 0 0"/>
                <a:gd name="T6" fmla="*/ 25 256 1"/>
                <a:gd name="T7" fmla="*/ 0 256 1"/>
                <a:gd name="G26" fmla="+- 0 T6 T7"/>
                <a:gd name="G27" fmla="cos G25 G26"/>
                <a:gd name="G28" fmla="*/ 1 0 0"/>
                <a:gd name="T8" fmla="*/ 25 256 1"/>
                <a:gd name="T9" fmla="*/ 0 256 1"/>
                <a:gd name="G29" fmla="+- 0 T8 T9"/>
                <a:gd name="G30" fmla="cos G28 G29"/>
                <a:gd name="G31" fmla="*/ 1 0 0"/>
                <a:gd name="T10" fmla="*/ 10 256 1"/>
                <a:gd name="T11" fmla="*/ 0 256 1"/>
                <a:gd name="G32" fmla="+- 0 T10 T11"/>
                <a:gd name="G33" fmla="cos G31 G32"/>
                <a:gd name="G34" fmla="*/ 1 0 0"/>
                <a:gd name="T12" fmla="*/ 10 256 1"/>
                <a:gd name="T13" fmla="*/ 0 256 1"/>
                <a:gd name="G35" fmla="+- 0 T12 T13"/>
                <a:gd name="G36" fmla="cos G34 G35"/>
                <a:gd name="G37" fmla="+- 10 0 0"/>
                <a:gd name="G38" fmla="+- 5 0 0"/>
                <a:gd name="G39" fmla="+- 5 0 0"/>
                <a:gd name="G40" fmla="+- 5 0 0"/>
                <a:gd name="G41" fmla="*/ 1 0 0"/>
                <a:gd name="T14" fmla="*/ 5 256 1"/>
                <a:gd name="T15" fmla="*/ 0 256 1"/>
                <a:gd name="G42" fmla="+- 0 T14 T15"/>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T16" fmla="*/ 21 w 99"/>
                <a:gd name="T17" fmla="*/ 19 h 94"/>
                <a:gd name="T18" fmla="*/ 21 w 99"/>
                <a:gd name="T19" fmla="*/ 19 h 94"/>
                <a:gd name="T20" fmla="*/ 14 w 99"/>
                <a:gd name="T21" fmla="*/ 20 h 94"/>
                <a:gd name="T22" fmla="*/ 14 w 99"/>
                <a:gd name="T23" fmla="*/ 20 h 94"/>
                <a:gd name="T24" fmla="*/ 14 w 99"/>
                <a:gd name="T25" fmla="*/ 16 h 94"/>
                <a:gd name="T26" fmla="*/ 11 w 99"/>
                <a:gd name="T27" fmla="*/ 19 h 94"/>
                <a:gd name="T28" fmla="*/ 8 w 99"/>
                <a:gd name="T29" fmla="*/ 20 h 94"/>
                <a:gd name="T30" fmla="*/ 2 w 99"/>
                <a:gd name="T31" fmla="*/ 13 h 94"/>
                <a:gd name="T32" fmla="*/ 2 w 99"/>
                <a:gd name="T33" fmla="*/ 5 h 94"/>
                <a:gd name="T34" fmla="*/ 0 w 99"/>
                <a:gd name="T35" fmla="*/ 2 h 94"/>
                <a:gd name="T36" fmla="*/ 0 w 99"/>
                <a:gd name="T37" fmla="*/ 1 h 94"/>
                <a:gd name="T38" fmla="*/ 6 w 99"/>
                <a:gd name="T39" fmla="*/ 0 h 94"/>
                <a:gd name="T40" fmla="*/ 6 w 99"/>
                <a:gd name="T41" fmla="*/ 6 h 94"/>
                <a:gd name="T42" fmla="*/ 6 w 99"/>
                <a:gd name="T43" fmla="*/ 12 h 94"/>
                <a:gd name="T44" fmla="*/ 10 w 99"/>
                <a:gd name="T45" fmla="*/ 18 h 94"/>
                <a:gd name="T46" fmla="*/ 14 w 99"/>
                <a:gd name="T47" fmla="*/ 15 h 94"/>
                <a:gd name="T48" fmla="*/ 14 w 99"/>
                <a:gd name="T49" fmla="*/ 5 h 94"/>
                <a:gd name="T50" fmla="*/ 11 w 99"/>
                <a:gd name="T51" fmla="*/ 2 h 94"/>
                <a:gd name="T52" fmla="*/ 11 w 99"/>
                <a:gd name="T53" fmla="*/ 1 h 94"/>
                <a:gd name="T54" fmla="*/ 17 w 99"/>
                <a:gd name="T55" fmla="*/ 0 h 94"/>
                <a:gd name="T56" fmla="*/ 17 w 99"/>
                <a:gd name="T57" fmla="*/ 14 h 94"/>
                <a:gd name="T58" fmla="*/ 20 w 99"/>
                <a:gd name="T59" fmla="*/ 18 h 94"/>
                <a:gd name="T60" fmla="*/ 21 w 99"/>
                <a:gd name="T61" fmla="*/ 18 h 94"/>
                <a:gd name="T62" fmla="*/ 21 w 99"/>
                <a:gd name="T63" fmla="*/ 19 h 94"/>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9" h="94">
                  <a:moveTo>
                    <a:pt x="98" y="88"/>
                  </a:moveTo>
                  <a:lnTo>
                    <a:pt x="98" y="88"/>
                  </a:lnTo>
                  <a:cubicBezTo>
                    <a:pt x="88" y="88"/>
                    <a:pt x="77" y="88"/>
                    <a:pt x="67" y="93"/>
                  </a:cubicBezTo>
                  <a:cubicBezTo>
                    <a:pt x="67" y="77"/>
                    <a:pt x="67" y="77"/>
                    <a:pt x="67" y="77"/>
                  </a:cubicBezTo>
                  <a:cubicBezTo>
                    <a:pt x="62" y="83"/>
                    <a:pt x="56" y="83"/>
                    <a:pt x="51" y="88"/>
                  </a:cubicBezTo>
                  <a:cubicBezTo>
                    <a:pt x="46" y="93"/>
                    <a:pt x="41" y="93"/>
                    <a:pt x="36" y="93"/>
                  </a:cubicBezTo>
                  <a:cubicBezTo>
                    <a:pt x="21" y="93"/>
                    <a:pt x="10" y="83"/>
                    <a:pt x="10" y="62"/>
                  </a:cubicBezTo>
                  <a:cubicBezTo>
                    <a:pt x="10" y="25"/>
                    <a:pt x="10" y="25"/>
                    <a:pt x="10" y="25"/>
                  </a:cubicBezTo>
                  <a:cubicBezTo>
                    <a:pt x="10" y="10"/>
                    <a:pt x="10" y="10"/>
                    <a:pt x="0" y="10"/>
                  </a:cubicBezTo>
                  <a:cubicBezTo>
                    <a:pt x="0" y="5"/>
                    <a:pt x="0" y="5"/>
                    <a:pt x="0" y="5"/>
                  </a:cubicBezTo>
                  <a:cubicBezTo>
                    <a:pt x="10" y="5"/>
                    <a:pt x="15" y="5"/>
                    <a:pt x="26" y="0"/>
                  </a:cubicBezTo>
                  <a:cubicBezTo>
                    <a:pt x="26" y="5"/>
                    <a:pt x="26" y="15"/>
                    <a:pt x="26" y="30"/>
                  </a:cubicBezTo>
                  <a:cubicBezTo>
                    <a:pt x="26" y="57"/>
                    <a:pt x="26" y="57"/>
                    <a:pt x="26" y="57"/>
                  </a:cubicBezTo>
                  <a:cubicBezTo>
                    <a:pt x="26" y="77"/>
                    <a:pt x="36" y="83"/>
                    <a:pt x="46" y="83"/>
                  </a:cubicBezTo>
                  <a:cubicBezTo>
                    <a:pt x="51" y="83"/>
                    <a:pt x="62" y="77"/>
                    <a:pt x="67" y="72"/>
                  </a:cubicBezTo>
                  <a:cubicBezTo>
                    <a:pt x="67" y="25"/>
                    <a:pt x="67" y="25"/>
                    <a:pt x="67" y="25"/>
                  </a:cubicBezTo>
                  <a:cubicBezTo>
                    <a:pt x="67" y="10"/>
                    <a:pt x="67" y="10"/>
                    <a:pt x="51" y="10"/>
                  </a:cubicBezTo>
                  <a:cubicBezTo>
                    <a:pt x="51" y="5"/>
                    <a:pt x="51" y="5"/>
                    <a:pt x="51" y="5"/>
                  </a:cubicBezTo>
                  <a:cubicBezTo>
                    <a:pt x="62" y="5"/>
                    <a:pt x="72" y="5"/>
                    <a:pt x="82" y="0"/>
                  </a:cubicBezTo>
                  <a:cubicBezTo>
                    <a:pt x="82" y="67"/>
                    <a:pt x="82" y="67"/>
                    <a:pt x="82" y="67"/>
                  </a:cubicBezTo>
                  <a:cubicBezTo>
                    <a:pt x="82" y="77"/>
                    <a:pt x="82" y="77"/>
                    <a:pt x="93" y="83"/>
                  </a:cubicBezTo>
                  <a:cubicBezTo>
                    <a:pt x="98" y="83"/>
                    <a:pt x="98" y="83"/>
                    <a:pt x="98" y="83"/>
                  </a:cubicBezTo>
                  <a:lnTo>
                    <a:pt x="98" y="88"/>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5" name="Freeform 661"/>
            <p:cNvSpPr>
              <a:spLocks noChangeArrowheads="1"/>
            </p:cNvSpPr>
            <p:nvPr/>
          </p:nvSpPr>
          <p:spPr bwMode="auto">
            <a:xfrm>
              <a:off x="3092527" y="5762626"/>
              <a:ext cx="295622"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34 0 0"/>
                <a:gd name="G35" fmla="+- 134 0 0"/>
                <a:gd name="G36" fmla="+- 134 0 0"/>
                <a:gd name="G37" fmla="+- 124 0 0"/>
                <a:gd name="G38" fmla="+- 124 0 0"/>
                <a:gd name="G39" fmla="+- 124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5 256 1"/>
                <a:gd name="T1" fmla="*/ 0 256 1"/>
                <a:gd name="G52" fmla="+- 0 T0 T1"/>
                <a:gd name="G53" fmla="cos G51 G52"/>
                <a:gd name="G54" fmla="*/ 1 0 0"/>
                <a:gd name="G55" fmla="*/ 1 0 0"/>
                <a:gd name="G56" fmla="cos G54 G55"/>
                <a:gd name="G57" fmla="*/ 1 0 0"/>
                <a:gd name="G58" fmla="*/ 1 0 0"/>
                <a:gd name="G59" fmla="cos G57 G58"/>
                <a:gd name="G60" fmla="*/ 1 0 0"/>
                <a:gd name="G61" fmla="*/ 1 0 0"/>
                <a:gd name="G62" fmla="cos G60 G61"/>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G84" fmla="+- 1 0 0"/>
                <a:gd name="G85" fmla="+- 1 0 0"/>
                <a:gd name="G86" fmla="+- 1 0 0"/>
                <a:gd name="G87" fmla="+- 1 0 0"/>
                <a:gd name="G88" fmla="+- 1 0 0"/>
                <a:gd name="G89" fmla="+- 1 0 0"/>
                <a:gd name="G90" fmla="+- 1 0 0"/>
                <a:gd name="T2" fmla="*/ 26 w 172"/>
                <a:gd name="T3" fmla="*/ 30 h 135"/>
                <a:gd name="T4" fmla="*/ 26 w 172"/>
                <a:gd name="T5" fmla="*/ 30 h 135"/>
                <a:gd name="T6" fmla="*/ 26 w 172"/>
                <a:gd name="T7" fmla="*/ 28 h 135"/>
                <a:gd name="T8" fmla="*/ 30 w 172"/>
                <a:gd name="T9" fmla="*/ 23 h 135"/>
                <a:gd name="T10" fmla="*/ 30 w 172"/>
                <a:gd name="T11" fmla="*/ 4 h 135"/>
                <a:gd name="T12" fmla="*/ 30 w 172"/>
                <a:gd name="T13" fmla="*/ 4 h 135"/>
                <a:gd name="T14" fmla="*/ 18 w 172"/>
                <a:gd name="T15" fmla="*/ 29 h 135"/>
                <a:gd name="T16" fmla="*/ 17 w 172"/>
                <a:gd name="T17" fmla="*/ 29 h 135"/>
                <a:gd name="T18" fmla="*/ 8 w 172"/>
                <a:gd name="T19" fmla="*/ 4 h 135"/>
                <a:gd name="T20" fmla="*/ 8 w 172"/>
                <a:gd name="T21" fmla="*/ 4 h 135"/>
                <a:gd name="T22" fmla="*/ 7 w 172"/>
                <a:gd name="T23" fmla="*/ 18 h 135"/>
                <a:gd name="T24" fmla="*/ 7 w 172"/>
                <a:gd name="T25" fmla="*/ 25 h 135"/>
                <a:gd name="T26" fmla="*/ 10 w 172"/>
                <a:gd name="T27" fmla="*/ 28 h 135"/>
                <a:gd name="T28" fmla="*/ 10 w 172"/>
                <a:gd name="T29" fmla="*/ 30 h 135"/>
                <a:gd name="T30" fmla="*/ 0 w 172"/>
                <a:gd name="T31" fmla="*/ 30 h 135"/>
                <a:gd name="T32" fmla="*/ 0 w 172"/>
                <a:gd name="T33" fmla="*/ 28 h 135"/>
                <a:gd name="T34" fmla="*/ 4 w 172"/>
                <a:gd name="T35" fmla="*/ 25 h 135"/>
                <a:gd name="T36" fmla="*/ 4 w 172"/>
                <a:gd name="T37" fmla="*/ 17 h 135"/>
                <a:gd name="T38" fmla="*/ 6 w 172"/>
                <a:gd name="T39" fmla="*/ 8 h 135"/>
                <a:gd name="T40" fmla="*/ 2 w 172"/>
                <a:gd name="T41" fmla="*/ 1 h 135"/>
                <a:gd name="T42" fmla="*/ 2 w 172"/>
                <a:gd name="T43" fmla="*/ 0 h 135"/>
                <a:gd name="T44" fmla="*/ 9 w 172"/>
                <a:gd name="T45" fmla="*/ 0 h 135"/>
                <a:gd name="T46" fmla="*/ 19 w 172"/>
                <a:gd name="T47" fmla="*/ 23 h 135"/>
                <a:gd name="T48" fmla="*/ 30 w 172"/>
                <a:gd name="T49" fmla="*/ 0 h 135"/>
                <a:gd name="T50" fmla="*/ 37 w 172"/>
                <a:gd name="T51" fmla="*/ 0 h 135"/>
                <a:gd name="T52" fmla="*/ 37 w 172"/>
                <a:gd name="T53" fmla="*/ 1 h 135"/>
                <a:gd name="T54" fmla="*/ 33 w 172"/>
                <a:gd name="T55" fmla="*/ 7 h 135"/>
                <a:gd name="T56" fmla="*/ 33 w 172"/>
                <a:gd name="T57" fmla="*/ 23 h 135"/>
                <a:gd name="T58" fmla="*/ 38 w 172"/>
                <a:gd name="T59" fmla="*/ 28 h 135"/>
                <a:gd name="T60" fmla="*/ 38 w 172"/>
                <a:gd name="T61" fmla="*/ 30 h 135"/>
                <a:gd name="T62" fmla="*/ 26 w 172"/>
                <a:gd name="T63" fmla="*/ 30 h 13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2" h="135">
                  <a:moveTo>
                    <a:pt x="119" y="134"/>
                  </a:moveTo>
                  <a:lnTo>
                    <a:pt x="119" y="134"/>
                  </a:lnTo>
                  <a:cubicBezTo>
                    <a:pt x="119" y="124"/>
                    <a:pt x="119" y="124"/>
                    <a:pt x="119" y="124"/>
                  </a:cubicBezTo>
                  <a:cubicBezTo>
                    <a:pt x="134" y="124"/>
                    <a:pt x="134" y="124"/>
                    <a:pt x="134" y="103"/>
                  </a:cubicBezTo>
                  <a:cubicBezTo>
                    <a:pt x="134" y="20"/>
                    <a:pt x="134" y="20"/>
                    <a:pt x="134" y="20"/>
                  </a:cubicBezTo>
                  <a:cubicBezTo>
                    <a:pt x="83" y="129"/>
                    <a:pt x="83" y="129"/>
                    <a:pt x="83" y="129"/>
                  </a:cubicBezTo>
                  <a:cubicBezTo>
                    <a:pt x="78" y="129"/>
                    <a:pt x="78" y="129"/>
                    <a:pt x="78" y="129"/>
                  </a:cubicBezTo>
                  <a:cubicBezTo>
                    <a:pt x="37" y="20"/>
                    <a:pt x="37" y="20"/>
                    <a:pt x="37" y="20"/>
                  </a:cubicBezTo>
                  <a:cubicBezTo>
                    <a:pt x="31" y="82"/>
                    <a:pt x="31" y="82"/>
                    <a:pt x="31" y="82"/>
                  </a:cubicBezTo>
                  <a:cubicBezTo>
                    <a:pt x="31" y="98"/>
                    <a:pt x="31" y="103"/>
                    <a:pt x="31" y="113"/>
                  </a:cubicBezTo>
                  <a:cubicBezTo>
                    <a:pt x="31" y="124"/>
                    <a:pt x="37" y="124"/>
                    <a:pt x="47" y="124"/>
                  </a:cubicBezTo>
                  <a:cubicBezTo>
                    <a:pt x="47" y="134"/>
                    <a:pt x="47" y="134"/>
                    <a:pt x="47" y="134"/>
                  </a:cubicBezTo>
                  <a:cubicBezTo>
                    <a:pt x="0" y="134"/>
                    <a:pt x="0" y="134"/>
                    <a:pt x="0" y="134"/>
                  </a:cubicBezTo>
                  <a:cubicBezTo>
                    <a:pt x="0" y="124"/>
                    <a:pt x="0" y="124"/>
                    <a:pt x="0" y="124"/>
                  </a:cubicBezTo>
                  <a:cubicBezTo>
                    <a:pt x="15" y="124"/>
                    <a:pt x="15" y="124"/>
                    <a:pt x="20" y="113"/>
                  </a:cubicBezTo>
                  <a:cubicBezTo>
                    <a:pt x="20" y="108"/>
                    <a:pt x="20" y="98"/>
                    <a:pt x="20" y="77"/>
                  </a:cubicBezTo>
                  <a:cubicBezTo>
                    <a:pt x="26" y="35"/>
                    <a:pt x="26" y="35"/>
                    <a:pt x="26" y="35"/>
                  </a:cubicBezTo>
                  <a:cubicBezTo>
                    <a:pt x="26" y="10"/>
                    <a:pt x="26" y="10"/>
                    <a:pt x="10" y="5"/>
                  </a:cubicBezTo>
                  <a:cubicBezTo>
                    <a:pt x="10" y="0"/>
                    <a:pt x="10" y="0"/>
                    <a:pt x="10" y="0"/>
                  </a:cubicBezTo>
                  <a:cubicBezTo>
                    <a:pt x="42" y="0"/>
                    <a:pt x="42" y="0"/>
                    <a:pt x="42" y="0"/>
                  </a:cubicBezTo>
                  <a:cubicBezTo>
                    <a:pt x="88" y="103"/>
                    <a:pt x="88" y="103"/>
                    <a:pt x="88" y="103"/>
                  </a:cubicBezTo>
                  <a:cubicBezTo>
                    <a:pt x="134" y="0"/>
                    <a:pt x="134" y="0"/>
                    <a:pt x="134" y="0"/>
                  </a:cubicBezTo>
                  <a:cubicBezTo>
                    <a:pt x="166" y="0"/>
                    <a:pt x="166" y="0"/>
                    <a:pt x="166" y="0"/>
                  </a:cubicBezTo>
                  <a:cubicBezTo>
                    <a:pt x="166" y="5"/>
                    <a:pt x="166" y="5"/>
                    <a:pt x="166" y="5"/>
                  </a:cubicBezTo>
                  <a:cubicBezTo>
                    <a:pt x="151" y="10"/>
                    <a:pt x="151" y="10"/>
                    <a:pt x="151" y="30"/>
                  </a:cubicBezTo>
                  <a:cubicBezTo>
                    <a:pt x="151" y="103"/>
                    <a:pt x="151" y="103"/>
                    <a:pt x="151" y="103"/>
                  </a:cubicBezTo>
                  <a:cubicBezTo>
                    <a:pt x="151" y="124"/>
                    <a:pt x="156" y="124"/>
                    <a:pt x="171" y="124"/>
                  </a:cubicBezTo>
                  <a:cubicBezTo>
                    <a:pt x="171" y="134"/>
                    <a:pt x="171" y="134"/>
                    <a:pt x="171" y="134"/>
                  </a:cubicBezTo>
                  <a:lnTo>
                    <a:pt x="119" y="134"/>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6" name="Freeform 662"/>
            <p:cNvSpPr>
              <a:spLocks noChangeArrowheads="1"/>
            </p:cNvSpPr>
            <p:nvPr/>
          </p:nvSpPr>
          <p:spPr bwMode="auto">
            <a:xfrm>
              <a:off x="3404128" y="5834531"/>
              <a:ext cx="143815" cy="151799"/>
            </a:xfrm>
            <a:custGeom>
              <a:avLst/>
              <a:gdLst>
                <a:gd name="G0" fmla="+- 1 0 0"/>
                <a:gd name="G1" fmla="+- 1 0 0"/>
                <a:gd name="G2" fmla="+- 1 0 0"/>
                <a:gd name="G3" fmla="+- 1 0 0"/>
                <a:gd name="G4" fmla="+- 1 0 0"/>
                <a:gd name="G5" fmla="+- 1 0 0"/>
                <a:gd name="G6" fmla="+- 72 0 0"/>
                <a:gd name="G7" fmla="+- 46 0 0"/>
                <a:gd name="G8" fmla="+- 15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89"/>
                <a:gd name="T1" fmla="*/ 10 h 94"/>
                <a:gd name="T2" fmla="*/ 19 w 89"/>
                <a:gd name="T3" fmla="*/ 10 h 94"/>
                <a:gd name="T4" fmla="*/ 10 w 89"/>
                <a:gd name="T5" fmla="*/ 20 h 94"/>
                <a:gd name="T6" fmla="*/ 0 w 89"/>
                <a:gd name="T7" fmla="*/ 10 h 94"/>
                <a:gd name="T8" fmla="*/ 10 w 89"/>
                <a:gd name="T9" fmla="*/ 0 h 94"/>
                <a:gd name="T10" fmla="*/ 19 w 89"/>
                <a:gd name="T11" fmla="*/ 10 h 94"/>
                <a:gd name="T12" fmla="*/ 4 w 89"/>
                <a:gd name="T13" fmla="*/ 9 h 94"/>
                <a:gd name="T14" fmla="*/ 4 w 89"/>
                <a:gd name="T15" fmla="*/ 9 h 94"/>
                <a:gd name="T16" fmla="*/ 10 w 89"/>
                <a:gd name="T17" fmla="*/ 19 h 94"/>
                <a:gd name="T18" fmla="*/ 16 w 89"/>
                <a:gd name="T19" fmla="*/ 11 h 94"/>
                <a:gd name="T20" fmla="*/ 10 w 89"/>
                <a:gd name="T21" fmla="*/ 1 h 94"/>
                <a:gd name="T22" fmla="*/ 4 w 89"/>
                <a:gd name="T23"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94">
                  <a:moveTo>
                    <a:pt x="88" y="46"/>
                  </a:moveTo>
                  <a:lnTo>
                    <a:pt x="88" y="46"/>
                  </a:lnTo>
                  <a:cubicBezTo>
                    <a:pt x="88" y="77"/>
                    <a:pt x="68" y="93"/>
                    <a:pt x="47" y="93"/>
                  </a:cubicBezTo>
                  <a:cubicBezTo>
                    <a:pt x="21" y="93"/>
                    <a:pt x="0" y="72"/>
                    <a:pt x="0" y="46"/>
                  </a:cubicBezTo>
                  <a:cubicBezTo>
                    <a:pt x="0" y="15"/>
                    <a:pt x="26" y="0"/>
                    <a:pt x="47" y="0"/>
                  </a:cubicBezTo>
                  <a:cubicBezTo>
                    <a:pt x="73" y="0"/>
                    <a:pt x="88" y="20"/>
                    <a:pt x="88" y="46"/>
                  </a:cubicBezTo>
                  <a:close/>
                  <a:moveTo>
                    <a:pt x="21" y="41"/>
                  </a:moveTo>
                  <a:lnTo>
                    <a:pt x="21" y="41"/>
                  </a:lnTo>
                  <a:cubicBezTo>
                    <a:pt x="21" y="67"/>
                    <a:pt x="31" y="88"/>
                    <a:pt x="47" y="88"/>
                  </a:cubicBezTo>
                  <a:cubicBezTo>
                    <a:pt x="63" y="88"/>
                    <a:pt x="73" y="77"/>
                    <a:pt x="73" y="52"/>
                  </a:cubicBezTo>
                  <a:cubicBezTo>
                    <a:pt x="73" y="25"/>
                    <a:pt x="63" y="5"/>
                    <a:pt x="47" y="5"/>
                  </a:cubicBezTo>
                  <a:cubicBezTo>
                    <a:pt x="31" y="5"/>
                    <a:pt x="21" y="20"/>
                    <a:pt x="21" y="41"/>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7" name="Freeform 663"/>
            <p:cNvSpPr>
              <a:spLocks noChangeArrowheads="1"/>
            </p:cNvSpPr>
            <p:nvPr/>
          </p:nvSpPr>
          <p:spPr bwMode="auto">
            <a:xfrm>
              <a:off x="3979392" y="5746647"/>
              <a:ext cx="191755" cy="23968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T0" fmla="*/ 21 256 1"/>
                <a:gd name="T1" fmla="*/ 0 256 1"/>
                <a:gd name="G38" fmla="+- 0 T0 T1"/>
                <a:gd name="G39" fmla="cos G37 G38"/>
                <a:gd name="G40" fmla="*/ 1 0 0"/>
                <a:gd name="T2" fmla="*/ 21 256 1"/>
                <a:gd name="T3" fmla="*/ 0 256 1"/>
                <a:gd name="G41" fmla="+- 0 T2 T3"/>
                <a:gd name="G42" fmla="cos G40 G41"/>
                <a:gd name="G43" fmla="+- 31 0 0"/>
                <a:gd name="G44" fmla="+- 36 0 0"/>
                <a:gd name="G45" fmla="+- 36 0 0"/>
                <a:gd name="G46" fmla="+- 36 0 0"/>
                <a:gd name="G47" fmla="+- 36 0 0"/>
                <a:gd name="G48" fmla="+- 26 0 0"/>
                <a:gd name="G49" fmla="+- 11 0 0"/>
                <a:gd name="G50" fmla="+- 1 0 0"/>
                <a:gd name="G51" fmla="*/ 1 0 0"/>
                <a:gd name="G52" fmla="*/ 1 0 0"/>
                <a:gd name="G53" fmla="*/ 1 0 0"/>
                <a:gd name="G54" fmla="*/ 1 0 0"/>
                <a:gd name="T4" fmla="*/ 6 256 1"/>
                <a:gd name="T5" fmla="*/ 0 256 1"/>
                <a:gd name="G55" fmla="+- 0 T4 T5"/>
                <a:gd name="G56" fmla="cos G54 G55"/>
                <a:gd name="G57" fmla="*/ 1 0 0"/>
                <a:gd name="T6" fmla="*/ 6 256 1"/>
                <a:gd name="T7" fmla="*/ 0 256 1"/>
                <a:gd name="G58" fmla="+- 0 T6 T7"/>
                <a:gd name="G59" fmla="cos G57 G58"/>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T8" fmla="*/ 24 w 116"/>
                <a:gd name="T9" fmla="*/ 8 h 141"/>
                <a:gd name="T10" fmla="*/ 24 w 116"/>
                <a:gd name="T11" fmla="*/ 8 h 141"/>
                <a:gd name="T12" fmla="*/ 21 w 116"/>
                <a:gd name="T13" fmla="*/ 5 h 141"/>
                <a:gd name="T14" fmla="*/ 17 w 116"/>
                <a:gd name="T15" fmla="*/ 4 h 141"/>
                <a:gd name="T16" fmla="*/ 13 w 116"/>
                <a:gd name="T17" fmla="*/ 4 h 141"/>
                <a:gd name="T18" fmla="*/ 13 w 116"/>
                <a:gd name="T19" fmla="*/ 25 h 141"/>
                <a:gd name="T20" fmla="*/ 19 w 116"/>
                <a:gd name="T21" fmla="*/ 29 h 141"/>
                <a:gd name="T22" fmla="*/ 19 w 116"/>
                <a:gd name="T23" fmla="*/ 31 h 141"/>
                <a:gd name="T24" fmla="*/ 6 w 116"/>
                <a:gd name="T25" fmla="*/ 31 h 141"/>
                <a:gd name="T26" fmla="*/ 6 w 116"/>
                <a:gd name="T27" fmla="*/ 29 h 141"/>
                <a:gd name="T28" fmla="*/ 10 w 116"/>
                <a:gd name="T29" fmla="*/ 25 h 141"/>
                <a:gd name="T30" fmla="*/ 10 w 116"/>
                <a:gd name="T31" fmla="*/ 4 h 141"/>
                <a:gd name="T32" fmla="*/ 8 w 116"/>
                <a:gd name="T33" fmla="*/ 4 h 141"/>
                <a:gd name="T34" fmla="*/ 2 w 116"/>
                <a:gd name="T35" fmla="*/ 5 h 141"/>
                <a:gd name="T36" fmla="*/ 1 w 116"/>
                <a:gd name="T37" fmla="*/ 8 h 141"/>
                <a:gd name="T38" fmla="*/ 0 w 116"/>
                <a:gd name="T39" fmla="*/ 8 h 141"/>
                <a:gd name="T40" fmla="*/ 0 w 116"/>
                <a:gd name="T41" fmla="*/ 0 h 141"/>
                <a:gd name="T42" fmla="*/ 1 w 116"/>
                <a:gd name="T43" fmla="*/ 0 h 141"/>
                <a:gd name="T44" fmla="*/ 3 w 116"/>
                <a:gd name="T45" fmla="*/ 1 h 141"/>
                <a:gd name="T46" fmla="*/ 21 w 116"/>
                <a:gd name="T47" fmla="*/ 1 h 141"/>
                <a:gd name="T48" fmla="*/ 24 w 116"/>
                <a:gd name="T49" fmla="*/ 0 h 141"/>
                <a:gd name="T50" fmla="*/ 24 w 116"/>
                <a:gd name="T51" fmla="*/ 0 h 141"/>
                <a:gd name="T52" fmla="*/ 25 w 116"/>
                <a:gd name="T53" fmla="*/ 8 h 141"/>
                <a:gd name="T54" fmla="*/ 24 w 116"/>
                <a:gd name="T55" fmla="*/ 8 h 141"/>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6" h="141">
                  <a:moveTo>
                    <a:pt x="110" y="36"/>
                  </a:moveTo>
                  <a:lnTo>
                    <a:pt x="110" y="36"/>
                  </a:lnTo>
                  <a:cubicBezTo>
                    <a:pt x="104" y="26"/>
                    <a:pt x="104" y="21"/>
                    <a:pt x="98" y="21"/>
                  </a:cubicBezTo>
                  <a:cubicBezTo>
                    <a:pt x="98" y="16"/>
                    <a:pt x="93" y="16"/>
                    <a:pt x="78" y="16"/>
                  </a:cubicBezTo>
                  <a:cubicBezTo>
                    <a:pt x="62" y="16"/>
                    <a:pt x="62" y="16"/>
                    <a:pt x="62" y="16"/>
                  </a:cubicBezTo>
                  <a:cubicBezTo>
                    <a:pt x="62" y="114"/>
                    <a:pt x="62" y="114"/>
                    <a:pt x="62" y="114"/>
                  </a:cubicBezTo>
                  <a:cubicBezTo>
                    <a:pt x="62" y="130"/>
                    <a:pt x="68" y="130"/>
                    <a:pt x="88" y="130"/>
                  </a:cubicBezTo>
                  <a:cubicBezTo>
                    <a:pt x="88" y="140"/>
                    <a:pt x="88" y="140"/>
                    <a:pt x="88" y="140"/>
                  </a:cubicBezTo>
                  <a:cubicBezTo>
                    <a:pt x="27" y="140"/>
                    <a:pt x="27" y="140"/>
                    <a:pt x="27" y="140"/>
                  </a:cubicBezTo>
                  <a:cubicBezTo>
                    <a:pt x="27" y="130"/>
                    <a:pt x="27" y="130"/>
                    <a:pt x="27" y="130"/>
                  </a:cubicBezTo>
                  <a:cubicBezTo>
                    <a:pt x="47" y="130"/>
                    <a:pt x="47" y="130"/>
                    <a:pt x="47" y="114"/>
                  </a:cubicBezTo>
                  <a:cubicBezTo>
                    <a:pt x="47" y="16"/>
                    <a:pt x="47" y="16"/>
                    <a:pt x="47" y="16"/>
                  </a:cubicBezTo>
                  <a:cubicBezTo>
                    <a:pt x="37" y="16"/>
                    <a:pt x="37" y="16"/>
                    <a:pt x="37" y="16"/>
                  </a:cubicBezTo>
                  <a:cubicBezTo>
                    <a:pt x="21" y="16"/>
                    <a:pt x="15" y="16"/>
                    <a:pt x="10" y="21"/>
                  </a:cubicBezTo>
                  <a:cubicBezTo>
                    <a:pt x="10" y="21"/>
                    <a:pt x="5" y="31"/>
                    <a:pt x="5" y="36"/>
                  </a:cubicBezTo>
                  <a:cubicBezTo>
                    <a:pt x="0" y="36"/>
                    <a:pt x="0" y="36"/>
                    <a:pt x="0" y="36"/>
                  </a:cubicBezTo>
                  <a:cubicBezTo>
                    <a:pt x="0" y="26"/>
                    <a:pt x="0" y="11"/>
                    <a:pt x="0" y="0"/>
                  </a:cubicBezTo>
                  <a:cubicBezTo>
                    <a:pt x="5" y="0"/>
                    <a:pt x="5" y="0"/>
                    <a:pt x="5" y="0"/>
                  </a:cubicBezTo>
                  <a:cubicBezTo>
                    <a:pt x="10" y="6"/>
                    <a:pt x="10" y="6"/>
                    <a:pt x="15" y="6"/>
                  </a:cubicBezTo>
                  <a:cubicBezTo>
                    <a:pt x="98" y="6"/>
                    <a:pt x="98" y="6"/>
                    <a:pt x="98" y="6"/>
                  </a:cubicBezTo>
                  <a:cubicBezTo>
                    <a:pt x="104" y="6"/>
                    <a:pt x="104" y="6"/>
                    <a:pt x="110" y="0"/>
                  </a:cubicBezTo>
                  <a:cubicBezTo>
                    <a:pt x="110" y="11"/>
                    <a:pt x="115" y="26"/>
                    <a:pt x="115" y="36"/>
                  </a:cubicBezTo>
                  <a:lnTo>
                    <a:pt x="110" y="3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8" name="Freeform 664"/>
            <p:cNvSpPr>
              <a:spLocks noChangeArrowheads="1"/>
            </p:cNvSpPr>
            <p:nvPr/>
          </p:nvSpPr>
          <p:spPr bwMode="auto">
            <a:xfrm>
              <a:off x="4171145" y="5834531"/>
              <a:ext cx="159796"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 0 0"/>
                <a:gd name="G24" fmla="+- 5 0 0"/>
                <a:gd name="G25" fmla="+- 5 0 0"/>
                <a:gd name="G26" fmla="+- 5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0" fmla="*/ 21 w 99"/>
                <a:gd name="T1" fmla="*/ 19 h 94"/>
                <a:gd name="T2" fmla="*/ 21 w 99"/>
                <a:gd name="T3" fmla="*/ 19 h 94"/>
                <a:gd name="T4" fmla="*/ 14 w 99"/>
                <a:gd name="T5" fmla="*/ 20 h 94"/>
                <a:gd name="T6" fmla="*/ 14 w 99"/>
                <a:gd name="T7" fmla="*/ 20 h 94"/>
                <a:gd name="T8" fmla="*/ 14 w 99"/>
                <a:gd name="T9" fmla="*/ 16 h 94"/>
                <a:gd name="T10" fmla="*/ 11 w 99"/>
                <a:gd name="T11" fmla="*/ 19 h 94"/>
                <a:gd name="T12" fmla="*/ 8 w 99"/>
                <a:gd name="T13" fmla="*/ 20 h 94"/>
                <a:gd name="T14" fmla="*/ 2 w 99"/>
                <a:gd name="T15" fmla="*/ 13 h 94"/>
                <a:gd name="T16" fmla="*/ 2 w 99"/>
                <a:gd name="T17" fmla="*/ 5 h 94"/>
                <a:gd name="T18" fmla="*/ 0 w 99"/>
                <a:gd name="T19" fmla="*/ 2 h 94"/>
                <a:gd name="T20" fmla="*/ 0 w 99"/>
                <a:gd name="T21" fmla="*/ 1 h 94"/>
                <a:gd name="T22" fmla="*/ 7 w 99"/>
                <a:gd name="T23" fmla="*/ 0 h 94"/>
                <a:gd name="T24" fmla="*/ 7 w 99"/>
                <a:gd name="T25" fmla="*/ 6 h 94"/>
                <a:gd name="T26" fmla="*/ 7 w 99"/>
                <a:gd name="T27" fmla="*/ 12 h 94"/>
                <a:gd name="T28" fmla="*/ 10 w 99"/>
                <a:gd name="T29" fmla="*/ 18 h 94"/>
                <a:gd name="T30" fmla="*/ 14 w 99"/>
                <a:gd name="T31" fmla="*/ 15 h 94"/>
                <a:gd name="T32" fmla="*/ 14 w 99"/>
                <a:gd name="T33" fmla="*/ 5 h 94"/>
                <a:gd name="T34" fmla="*/ 11 w 99"/>
                <a:gd name="T35" fmla="*/ 2 h 94"/>
                <a:gd name="T36" fmla="*/ 11 w 99"/>
                <a:gd name="T37" fmla="*/ 1 h 94"/>
                <a:gd name="T38" fmla="*/ 18 w 99"/>
                <a:gd name="T39" fmla="*/ 0 h 94"/>
                <a:gd name="T40" fmla="*/ 18 w 99"/>
                <a:gd name="T41" fmla="*/ 14 h 94"/>
                <a:gd name="T42" fmla="*/ 20 w 99"/>
                <a:gd name="T43" fmla="*/ 18 h 94"/>
                <a:gd name="T44" fmla="*/ 21 w 99"/>
                <a:gd name="T45" fmla="*/ 18 h 94"/>
                <a:gd name="T46" fmla="*/ 21 w 99"/>
                <a:gd name="T47" fmla="*/ 1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 h="94">
                  <a:moveTo>
                    <a:pt x="98" y="88"/>
                  </a:moveTo>
                  <a:lnTo>
                    <a:pt x="98" y="88"/>
                  </a:lnTo>
                  <a:cubicBezTo>
                    <a:pt x="88" y="88"/>
                    <a:pt x="77" y="88"/>
                    <a:pt x="67" y="93"/>
                  </a:cubicBezTo>
                  <a:cubicBezTo>
                    <a:pt x="67" y="77"/>
                    <a:pt x="67" y="77"/>
                    <a:pt x="67" y="77"/>
                  </a:cubicBezTo>
                  <a:cubicBezTo>
                    <a:pt x="62" y="83"/>
                    <a:pt x="57" y="83"/>
                    <a:pt x="52" y="88"/>
                  </a:cubicBezTo>
                  <a:cubicBezTo>
                    <a:pt x="47" y="93"/>
                    <a:pt x="41" y="93"/>
                    <a:pt x="36" y="93"/>
                  </a:cubicBezTo>
                  <a:cubicBezTo>
                    <a:pt x="26" y="93"/>
                    <a:pt x="11" y="83"/>
                    <a:pt x="11" y="62"/>
                  </a:cubicBezTo>
                  <a:cubicBezTo>
                    <a:pt x="11" y="25"/>
                    <a:pt x="11" y="25"/>
                    <a:pt x="11" y="25"/>
                  </a:cubicBezTo>
                  <a:cubicBezTo>
                    <a:pt x="11" y="10"/>
                    <a:pt x="11" y="10"/>
                    <a:pt x="0" y="10"/>
                  </a:cubicBezTo>
                  <a:cubicBezTo>
                    <a:pt x="0" y="5"/>
                    <a:pt x="0" y="5"/>
                    <a:pt x="0" y="5"/>
                  </a:cubicBezTo>
                  <a:cubicBezTo>
                    <a:pt x="11" y="5"/>
                    <a:pt x="21" y="5"/>
                    <a:pt x="31" y="0"/>
                  </a:cubicBezTo>
                  <a:cubicBezTo>
                    <a:pt x="31" y="5"/>
                    <a:pt x="31" y="15"/>
                    <a:pt x="31" y="30"/>
                  </a:cubicBezTo>
                  <a:cubicBezTo>
                    <a:pt x="31" y="57"/>
                    <a:pt x="31" y="57"/>
                    <a:pt x="31" y="57"/>
                  </a:cubicBezTo>
                  <a:cubicBezTo>
                    <a:pt x="31" y="77"/>
                    <a:pt x="36" y="83"/>
                    <a:pt x="47" y="83"/>
                  </a:cubicBezTo>
                  <a:cubicBezTo>
                    <a:pt x="52" y="83"/>
                    <a:pt x="62" y="77"/>
                    <a:pt x="67" y="72"/>
                  </a:cubicBezTo>
                  <a:cubicBezTo>
                    <a:pt x="67" y="25"/>
                    <a:pt x="67" y="25"/>
                    <a:pt x="67" y="25"/>
                  </a:cubicBezTo>
                  <a:cubicBezTo>
                    <a:pt x="67" y="10"/>
                    <a:pt x="67" y="10"/>
                    <a:pt x="52" y="10"/>
                  </a:cubicBezTo>
                  <a:cubicBezTo>
                    <a:pt x="52" y="5"/>
                    <a:pt x="52" y="5"/>
                    <a:pt x="52" y="5"/>
                  </a:cubicBezTo>
                  <a:cubicBezTo>
                    <a:pt x="62" y="5"/>
                    <a:pt x="72" y="5"/>
                    <a:pt x="83" y="0"/>
                  </a:cubicBezTo>
                  <a:cubicBezTo>
                    <a:pt x="83" y="67"/>
                    <a:pt x="83" y="67"/>
                    <a:pt x="83" y="67"/>
                  </a:cubicBezTo>
                  <a:cubicBezTo>
                    <a:pt x="83" y="77"/>
                    <a:pt x="88" y="77"/>
                    <a:pt x="93" y="83"/>
                  </a:cubicBezTo>
                  <a:cubicBezTo>
                    <a:pt x="98" y="83"/>
                    <a:pt x="98" y="83"/>
                    <a:pt x="98" y="83"/>
                  </a:cubicBezTo>
                  <a:lnTo>
                    <a:pt x="98" y="88"/>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9" name="Freeform 665"/>
            <p:cNvSpPr>
              <a:spLocks noChangeArrowheads="1"/>
            </p:cNvSpPr>
            <p:nvPr/>
          </p:nvSpPr>
          <p:spPr bwMode="auto">
            <a:xfrm>
              <a:off x="4762387" y="5762626"/>
              <a:ext cx="327579"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5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T0" fmla="*/ 42 w 188"/>
                <a:gd name="T1" fmla="*/ 1 h 135"/>
                <a:gd name="T2" fmla="*/ 42 w 188"/>
                <a:gd name="T3" fmla="*/ 1 h 135"/>
                <a:gd name="T4" fmla="*/ 37 w 188"/>
                <a:gd name="T5" fmla="*/ 6 h 135"/>
                <a:gd name="T6" fmla="*/ 30 w 188"/>
                <a:gd name="T7" fmla="*/ 30 h 135"/>
                <a:gd name="T8" fmla="*/ 28 w 188"/>
                <a:gd name="T9" fmla="*/ 30 h 135"/>
                <a:gd name="T10" fmla="*/ 21 w 188"/>
                <a:gd name="T11" fmla="*/ 8 h 135"/>
                <a:gd name="T12" fmla="*/ 20 w 188"/>
                <a:gd name="T13" fmla="*/ 8 h 135"/>
                <a:gd name="T14" fmla="*/ 13 w 188"/>
                <a:gd name="T15" fmla="*/ 30 h 135"/>
                <a:gd name="T16" fmla="*/ 12 w 188"/>
                <a:gd name="T17" fmla="*/ 30 h 135"/>
                <a:gd name="T18" fmla="*/ 5 w 188"/>
                <a:gd name="T19" fmla="*/ 6 h 135"/>
                <a:gd name="T20" fmla="*/ 0 w 188"/>
                <a:gd name="T21" fmla="*/ 1 h 135"/>
                <a:gd name="T22" fmla="*/ 0 w 188"/>
                <a:gd name="T23" fmla="*/ 0 h 135"/>
                <a:gd name="T24" fmla="*/ 11 w 188"/>
                <a:gd name="T25" fmla="*/ 0 h 135"/>
                <a:gd name="T26" fmla="*/ 11 w 188"/>
                <a:gd name="T27" fmla="*/ 1 h 135"/>
                <a:gd name="T28" fmla="*/ 8 w 188"/>
                <a:gd name="T29" fmla="*/ 4 h 135"/>
                <a:gd name="T30" fmla="*/ 13 w 188"/>
                <a:gd name="T31" fmla="*/ 23 h 135"/>
                <a:gd name="T32" fmla="*/ 14 w 188"/>
                <a:gd name="T33" fmla="*/ 23 h 135"/>
                <a:gd name="T34" fmla="*/ 21 w 188"/>
                <a:gd name="T35" fmla="*/ 1 h 135"/>
                <a:gd name="T36" fmla="*/ 22 w 188"/>
                <a:gd name="T37" fmla="*/ 1 h 135"/>
                <a:gd name="T38" fmla="*/ 30 w 188"/>
                <a:gd name="T39" fmla="*/ 23 h 135"/>
                <a:gd name="T40" fmla="*/ 30 w 188"/>
                <a:gd name="T41" fmla="*/ 23 h 135"/>
                <a:gd name="T42" fmla="*/ 35 w 188"/>
                <a:gd name="T43" fmla="*/ 4 h 135"/>
                <a:gd name="T44" fmla="*/ 32 w 188"/>
                <a:gd name="T45" fmla="*/ 1 h 135"/>
                <a:gd name="T46" fmla="*/ 32 w 188"/>
                <a:gd name="T47" fmla="*/ 0 h 135"/>
                <a:gd name="T48" fmla="*/ 42 w 188"/>
                <a:gd name="T49" fmla="*/ 0 h 135"/>
                <a:gd name="T50" fmla="*/ 42 w 188"/>
                <a:gd name="T51" fmla="*/ 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8" h="135">
                  <a:moveTo>
                    <a:pt x="187" y="5"/>
                  </a:moveTo>
                  <a:lnTo>
                    <a:pt x="187" y="5"/>
                  </a:lnTo>
                  <a:cubicBezTo>
                    <a:pt x="172" y="10"/>
                    <a:pt x="172" y="10"/>
                    <a:pt x="166" y="25"/>
                  </a:cubicBezTo>
                  <a:cubicBezTo>
                    <a:pt x="161" y="41"/>
                    <a:pt x="151" y="77"/>
                    <a:pt x="135" y="134"/>
                  </a:cubicBezTo>
                  <a:cubicBezTo>
                    <a:pt x="125" y="134"/>
                    <a:pt x="125" y="134"/>
                    <a:pt x="125" y="134"/>
                  </a:cubicBezTo>
                  <a:cubicBezTo>
                    <a:pt x="114" y="103"/>
                    <a:pt x="104" y="61"/>
                    <a:pt x="94" y="35"/>
                  </a:cubicBezTo>
                  <a:cubicBezTo>
                    <a:pt x="89" y="35"/>
                    <a:pt x="89" y="35"/>
                    <a:pt x="89" y="35"/>
                  </a:cubicBezTo>
                  <a:cubicBezTo>
                    <a:pt x="78" y="66"/>
                    <a:pt x="68" y="103"/>
                    <a:pt x="58" y="134"/>
                  </a:cubicBezTo>
                  <a:cubicBezTo>
                    <a:pt x="53" y="134"/>
                    <a:pt x="53" y="134"/>
                    <a:pt x="53" y="134"/>
                  </a:cubicBezTo>
                  <a:cubicBezTo>
                    <a:pt x="42" y="98"/>
                    <a:pt x="31" y="61"/>
                    <a:pt x="21" y="25"/>
                  </a:cubicBezTo>
                  <a:cubicBezTo>
                    <a:pt x="16" y="10"/>
                    <a:pt x="11" y="10"/>
                    <a:pt x="0" y="5"/>
                  </a:cubicBezTo>
                  <a:cubicBezTo>
                    <a:pt x="0" y="0"/>
                    <a:pt x="0" y="0"/>
                    <a:pt x="0" y="0"/>
                  </a:cubicBezTo>
                  <a:cubicBezTo>
                    <a:pt x="48" y="0"/>
                    <a:pt x="48" y="0"/>
                    <a:pt x="48" y="0"/>
                  </a:cubicBezTo>
                  <a:cubicBezTo>
                    <a:pt x="48" y="5"/>
                    <a:pt x="48" y="5"/>
                    <a:pt x="48" y="5"/>
                  </a:cubicBezTo>
                  <a:cubicBezTo>
                    <a:pt x="31" y="10"/>
                    <a:pt x="31" y="10"/>
                    <a:pt x="36" y="20"/>
                  </a:cubicBezTo>
                  <a:cubicBezTo>
                    <a:pt x="42" y="46"/>
                    <a:pt x="53" y="71"/>
                    <a:pt x="58" y="103"/>
                  </a:cubicBezTo>
                  <a:cubicBezTo>
                    <a:pt x="63" y="103"/>
                    <a:pt x="63" y="103"/>
                    <a:pt x="63" y="103"/>
                  </a:cubicBezTo>
                  <a:cubicBezTo>
                    <a:pt x="73" y="66"/>
                    <a:pt x="83" y="35"/>
                    <a:pt x="94" y="5"/>
                  </a:cubicBezTo>
                  <a:cubicBezTo>
                    <a:pt x="99" y="5"/>
                    <a:pt x="99" y="5"/>
                    <a:pt x="99" y="5"/>
                  </a:cubicBezTo>
                  <a:cubicBezTo>
                    <a:pt x="109" y="35"/>
                    <a:pt x="119" y="66"/>
                    <a:pt x="135" y="103"/>
                  </a:cubicBezTo>
                  <a:cubicBezTo>
                    <a:pt x="140" y="77"/>
                    <a:pt x="156" y="35"/>
                    <a:pt x="156" y="20"/>
                  </a:cubicBezTo>
                  <a:cubicBezTo>
                    <a:pt x="161" y="10"/>
                    <a:pt x="161" y="10"/>
                    <a:pt x="145" y="5"/>
                  </a:cubicBezTo>
                  <a:cubicBezTo>
                    <a:pt x="145" y="0"/>
                    <a:pt x="145" y="0"/>
                    <a:pt x="145" y="0"/>
                  </a:cubicBezTo>
                  <a:cubicBezTo>
                    <a:pt x="187" y="0"/>
                    <a:pt x="187" y="0"/>
                    <a:pt x="187" y="0"/>
                  </a:cubicBezTo>
                  <a:lnTo>
                    <a:pt x="187" y="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0" name="Freeform 666"/>
            <p:cNvSpPr>
              <a:spLocks noChangeArrowheads="1"/>
            </p:cNvSpPr>
            <p:nvPr/>
          </p:nvSpPr>
          <p:spPr bwMode="auto">
            <a:xfrm>
              <a:off x="5081977" y="5834531"/>
              <a:ext cx="127837" cy="151799"/>
            </a:xfrm>
            <a:custGeom>
              <a:avLst/>
              <a:gdLst>
                <a:gd name="G0" fmla="+- 1 0 0"/>
                <a:gd name="G1" fmla="+- 1 0 0"/>
                <a:gd name="G2" fmla="+- 1 0 0"/>
                <a:gd name="G3" fmla="+- 1 0 0"/>
                <a:gd name="G4" fmla="+- 1 0 0"/>
                <a:gd name="G5" fmla="*/ 1 0 0"/>
                <a:gd name="G6" fmla="+- 72 0 0"/>
                <a:gd name="G7" fmla="+- 52 0 0"/>
                <a:gd name="G8" fmla="+- 36 0 0"/>
                <a:gd name="G9" fmla="+- 25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15 w 79"/>
                <a:gd name="T1" fmla="*/ 15 h 94"/>
                <a:gd name="T2" fmla="*/ 15 w 79"/>
                <a:gd name="T3" fmla="*/ 15 h 94"/>
                <a:gd name="T4" fmla="*/ 9 w 79"/>
                <a:gd name="T5" fmla="*/ 20 h 94"/>
                <a:gd name="T6" fmla="*/ 0 w 79"/>
                <a:gd name="T7" fmla="*/ 11 h 94"/>
                <a:gd name="T8" fmla="*/ 3 w 79"/>
                <a:gd name="T9" fmla="*/ 3 h 94"/>
                <a:gd name="T10" fmla="*/ 10 w 79"/>
                <a:gd name="T11" fmla="*/ 0 h 94"/>
                <a:gd name="T12" fmla="*/ 17 w 79"/>
                <a:gd name="T13" fmla="*/ 6 h 94"/>
                <a:gd name="T14" fmla="*/ 15 w 79"/>
                <a:gd name="T15" fmla="*/ 8 h 94"/>
                <a:gd name="T16" fmla="*/ 3 w 79"/>
                <a:gd name="T17" fmla="*/ 9 h 94"/>
                <a:gd name="T18" fmla="*/ 10 w 79"/>
                <a:gd name="T19" fmla="*/ 16 h 94"/>
                <a:gd name="T20" fmla="*/ 15 w 79"/>
                <a:gd name="T21" fmla="*/ 14 h 94"/>
                <a:gd name="T22" fmla="*/ 15 w 79"/>
                <a:gd name="T23" fmla="*/ 15 h 94"/>
                <a:gd name="T24" fmla="*/ 4 w 79"/>
                <a:gd name="T25" fmla="*/ 6 h 94"/>
                <a:gd name="T26" fmla="*/ 4 w 79"/>
                <a:gd name="T27" fmla="*/ 6 h 94"/>
                <a:gd name="T28" fmla="*/ 11 w 79"/>
                <a:gd name="T29" fmla="*/ 6 h 94"/>
                <a:gd name="T30" fmla="*/ 12 w 79"/>
                <a:gd name="T31" fmla="*/ 5 h 94"/>
                <a:gd name="T32" fmla="*/ 9 w 79"/>
                <a:gd name="T33" fmla="*/ 1 h 94"/>
                <a:gd name="T34" fmla="*/ 4 w 79"/>
                <a:gd name="T35"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94">
                  <a:moveTo>
                    <a:pt x="72" y="72"/>
                  </a:moveTo>
                  <a:lnTo>
                    <a:pt x="72" y="72"/>
                  </a:lnTo>
                  <a:cubicBezTo>
                    <a:pt x="62" y="88"/>
                    <a:pt x="46" y="93"/>
                    <a:pt x="41" y="93"/>
                  </a:cubicBezTo>
                  <a:cubicBezTo>
                    <a:pt x="15" y="93"/>
                    <a:pt x="0" y="72"/>
                    <a:pt x="0" y="52"/>
                  </a:cubicBezTo>
                  <a:cubicBezTo>
                    <a:pt x="0" y="36"/>
                    <a:pt x="5" y="25"/>
                    <a:pt x="15" y="15"/>
                  </a:cubicBezTo>
                  <a:cubicBezTo>
                    <a:pt x="25" y="5"/>
                    <a:pt x="36" y="0"/>
                    <a:pt x="46" y="0"/>
                  </a:cubicBezTo>
                  <a:cubicBezTo>
                    <a:pt x="62" y="0"/>
                    <a:pt x="78" y="15"/>
                    <a:pt x="78" y="30"/>
                  </a:cubicBezTo>
                  <a:cubicBezTo>
                    <a:pt x="78" y="36"/>
                    <a:pt x="72" y="36"/>
                    <a:pt x="72" y="36"/>
                  </a:cubicBezTo>
                  <a:cubicBezTo>
                    <a:pt x="67" y="36"/>
                    <a:pt x="41" y="41"/>
                    <a:pt x="15" y="41"/>
                  </a:cubicBezTo>
                  <a:cubicBezTo>
                    <a:pt x="15" y="67"/>
                    <a:pt x="36" y="77"/>
                    <a:pt x="46" y="77"/>
                  </a:cubicBezTo>
                  <a:cubicBezTo>
                    <a:pt x="57" y="77"/>
                    <a:pt x="62" y="77"/>
                    <a:pt x="72" y="67"/>
                  </a:cubicBezTo>
                  <a:lnTo>
                    <a:pt x="72" y="72"/>
                  </a:lnTo>
                  <a:close/>
                  <a:moveTo>
                    <a:pt x="20" y="30"/>
                  </a:moveTo>
                  <a:lnTo>
                    <a:pt x="20" y="30"/>
                  </a:lnTo>
                  <a:cubicBezTo>
                    <a:pt x="31" y="30"/>
                    <a:pt x="41" y="30"/>
                    <a:pt x="51" y="30"/>
                  </a:cubicBezTo>
                  <a:cubicBezTo>
                    <a:pt x="57" y="30"/>
                    <a:pt x="57" y="30"/>
                    <a:pt x="57" y="25"/>
                  </a:cubicBezTo>
                  <a:cubicBezTo>
                    <a:pt x="57" y="15"/>
                    <a:pt x="51" y="5"/>
                    <a:pt x="41" y="5"/>
                  </a:cubicBezTo>
                  <a:cubicBezTo>
                    <a:pt x="31" y="5"/>
                    <a:pt x="20" y="15"/>
                    <a:pt x="20" y="30"/>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1" name="Freeform 667"/>
            <p:cNvSpPr>
              <a:spLocks noChangeArrowheads="1"/>
            </p:cNvSpPr>
            <p:nvPr/>
          </p:nvSpPr>
          <p:spPr bwMode="auto">
            <a:xfrm>
              <a:off x="5633271" y="5738658"/>
              <a:ext cx="351549" cy="24767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36 0 0"/>
                <a:gd name="G73" fmla="+- 41 0 0"/>
                <a:gd name="G74" fmla="+- 41 0 0"/>
                <a:gd name="G75" fmla="+- 41 0 0"/>
                <a:gd name="G76" fmla="+- 41 0 0"/>
                <a:gd name="G77" fmla="+- 31 0 0"/>
                <a:gd name="G78" fmla="+- 16 0 0"/>
                <a:gd name="G79" fmla="+- 5 0 0"/>
                <a:gd name="G80" fmla="+- 5 0 0"/>
                <a:gd name="G81" fmla="+- 5 0 0"/>
                <a:gd name="G82" fmla="+- 5 0 0"/>
                <a:gd name="G83" fmla="+- 11 0 0"/>
                <a:gd name="G84" fmla="*/ 1 0 0"/>
                <a:gd name="G85" fmla="*/ 1 0 0"/>
                <a:gd name="G86" fmla="+- 1 0 0"/>
                <a:gd name="G87" fmla="+- 1 0 0"/>
                <a:gd name="G88" fmla="+- 1 0 0"/>
                <a:gd name="G89" fmla="+- 1 0 0"/>
                <a:gd name="G90" fmla="+- 1 0 0"/>
                <a:gd name="G91" fmla="+- 1 0 0"/>
                <a:gd name="G92" fmla="+- 1 0 0"/>
                <a:gd name="G93" fmla="+- 1 0 0"/>
                <a:gd name="G94" fmla="*/ 1 0 0"/>
                <a:gd name="G95" fmla="sin 54736 G94"/>
                <a:gd name="G96" fmla="*/ 1 0 0"/>
                <a:gd name="G97" fmla="cos 54736 G96"/>
                <a:gd name="G98" fmla="+- G95 0 G97"/>
                <a:gd name="G99" fmla="*/ G98 65535 1"/>
                <a:gd name="G100" fmla="+- G99 10800 0"/>
                <a:gd name="G101" fmla="+- 1 0 0"/>
                <a:gd name="G102" fmla="+- 1 0 0"/>
                <a:gd name="G103" fmla="+- 1 0 0"/>
                <a:gd name="G104" fmla="+- 1 0 0"/>
                <a:gd name="G105" fmla="+- 1 0 0"/>
                <a:gd name="G106" fmla="+- 1 0 0"/>
                <a:gd name="G107" fmla="+- 1 0 0"/>
                <a:gd name="G108" fmla="+- 1 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T0" fmla="*/ 36 w 203"/>
                <a:gd name="T1" fmla="*/ 32 h 146"/>
                <a:gd name="T2" fmla="*/ 36 w 203"/>
                <a:gd name="T3" fmla="*/ 32 h 146"/>
                <a:gd name="T4" fmla="*/ 36 w 203"/>
                <a:gd name="T5" fmla="*/ 31 h 146"/>
                <a:gd name="T6" fmla="*/ 39 w 203"/>
                <a:gd name="T7" fmla="*/ 26 h 146"/>
                <a:gd name="T8" fmla="*/ 39 w 203"/>
                <a:gd name="T9" fmla="*/ 19 h 146"/>
                <a:gd name="T10" fmla="*/ 35 w 203"/>
                <a:gd name="T11" fmla="*/ 14 h 146"/>
                <a:gd name="T12" fmla="*/ 30 w 203"/>
                <a:gd name="T13" fmla="*/ 16 h 146"/>
                <a:gd name="T14" fmla="*/ 30 w 203"/>
                <a:gd name="T15" fmla="*/ 26 h 146"/>
                <a:gd name="T16" fmla="*/ 32 w 203"/>
                <a:gd name="T17" fmla="*/ 31 h 146"/>
                <a:gd name="T18" fmla="*/ 32 w 203"/>
                <a:gd name="T19" fmla="*/ 32 h 146"/>
                <a:gd name="T20" fmla="*/ 23 w 203"/>
                <a:gd name="T21" fmla="*/ 32 h 146"/>
                <a:gd name="T22" fmla="*/ 23 w 203"/>
                <a:gd name="T23" fmla="*/ 31 h 146"/>
                <a:gd name="T24" fmla="*/ 26 w 203"/>
                <a:gd name="T25" fmla="*/ 26 h 146"/>
                <a:gd name="T26" fmla="*/ 26 w 203"/>
                <a:gd name="T27" fmla="*/ 5 h 146"/>
                <a:gd name="T28" fmla="*/ 17 w 203"/>
                <a:gd name="T29" fmla="*/ 5 h 146"/>
                <a:gd name="T30" fmla="*/ 15 w 203"/>
                <a:gd name="T31" fmla="*/ 5 h 146"/>
                <a:gd name="T32" fmla="*/ 15 w 203"/>
                <a:gd name="T33" fmla="*/ 26 h 146"/>
                <a:gd name="T34" fmla="*/ 18 w 203"/>
                <a:gd name="T35" fmla="*/ 30 h 146"/>
                <a:gd name="T36" fmla="*/ 18 w 203"/>
                <a:gd name="T37" fmla="*/ 32 h 146"/>
                <a:gd name="T38" fmla="*/ 6 w 203"/>
                <a:gd name="T39" fmla="*/ 32 h 146"/>
                <a:gd name="T40" fmla="*/ 6 w 203"/>
                <a:gd name="T41" fmla="*/ 30 h 146"/>
                <a:gd name="T42" fmla="*/ 10 w 203"/>
                <a:gd name="T43" fmla="*/ 26 h 146"/>
                <a:gd name="T44" fmla="*/ 10 w 203"/>
                <a:gd name="T45" fmla="*/ 5 h 146"/>
                <a:gd name="T46" fmla="*/ 8 w 203"/>
                <a:gd name="T47" fmla="*/ 5 h 146"/>
                <a:gd name="T48" fmla="*/ 2 w 203"/>
                <a:gd name="T49" fmla="*/ 6 h 146"/>
                <a:gd name="T50" fmla="*/ 1 w 203"/>
                <a:gd name="T51" fmla="*/ 9 h 146"/>
                <a:gd name="T52" fmla="*/ 0 w 203"/>
                <a:gd name="T53" fmla="*/ 9 h 146"/>
                <a:gd name="T54" fmla="*/ 0 w 203"/>
                <a:gd name="T55" fmla="*/ 1 h 146"/>
                <a:gd name="T56" fmla="*/ 1 w 203"/>
                <a:gd name="T57" fmla="*/ 1 h 146"/>
                <a:gd name="T58" fmla="*/ 4 w 203"/>
                <a:gd name="T59" fmla="*/ 2 h 146"/>
                <a:gd name="T60" fmla="*/ 22 w 203"/>
                <a:gd name="T61" fmla="*/ 2 h 146"/>
                <a:gd name="T62" fmla="*/ 26 w 203"/>
                <a:gd name="T63" fmla="*/ 1 h 146"/>
                <a:gd name="T64" fmla="*/ 26 w 203"/>
                <a:gd name="T65" fmla="*/ 1 h 146"/>
                <a:gd name="T66" fmla="*/ 30 w 203"/>
                <a:gd name="T67" fmla="*/ 0 h 146"/>
                <a:gd name="T68" fmla="*/ 30 w 203"/>
                <a:gd name="T69" fmla="*/ 15 h 146"/>
                <a:gd name="T70" fmla="*/ 36 w 203"/>
                <a:gd name="T71" fmla="*/ 11 h 146"/>
                <a:gd name="T72" fmla="*/ 43 w 203"/>
                <a:gd name="T73" fmla="*/ 19 h 146"/>
                <a:gd name="T74" fmla="*/ 43 w 203"/>
                <a:gd name="T75" fmla="*/ 26 h 146"/>
                <a:gd name="T76" fmla="*/ 45 w 203"/>
                <a:gd name="T77" fmla="*/ 31 h 146"/>
                <a:gd name="T78" fmla="*/ 45 w 203"/>
                <a:gd name="T79" fmla="*/ 32 h 146"/>
                <a:gd name="T80" fmla="*/ 36 w 203"/>
                <a:gd name="T81" fmla="*/ 3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3" h="146">
                  <a:moveTo>
                    <a:pt x="161" y="145"/>
                  </a:moveTo>
                  <a:lnTo>
                    <a:pt x="161" y="145"/>
                  </a:lnTo>
                  <a:cubicBezTo>
                    <a:pt x="161" y="140"/>
                    <a:pt x="161" y="140"/>
                    <a:pt x="161" y="140"/>
                  </a:cubicBezTo>
                  <a:cubicBezTo>
                    <a:pt x="171" y="135"/>
                    <a:pt x="177" y="135"/>
                    <a:pt x="177" y="119"/>
                  </a:cubicBezTo>
                  <a:cubicBezTo>
                    <a:pt x="177" y="88"/>
                    <a:pt x="177" y="88"/>
                    <a:pt x="177" y="88"/>
                  </a:cubicBezTo>
                  <a:cubicBezTo>
                    <a:pt x="177" y="72"/>
                    <a:pt x="171" y="62"/>
                    <a:pt x="156" y="62"/>
                  </a:cubicBezTo>
                  <a:cubicBezTo>
                    <a:pt x="146" y="62"/>
                    <a:pt x="141" y="67"/>
                    <a:pt x="135" y="72"/>
                  </a:cubicBezTo>
                  <a:cubicBezTo>
                    <a:pt x="135" y="119"/>
                    <a:pt x="135" y="119"/>
                    <a:pt x="135" y="119"/>
                  </a:cubicBezTo>
                  <a:cubicBezTo>
                    <a:pt x="135" y="135"/>
                    <a:pt x="135" y="135"/>
                    <a:pt x="146" y="140"/>
                  </a:cubicBezTo>
                  <a:cubicBezTo>
                    <a:pt x="146" y="145"/>
                    <a:pt x="146" y="145"/>
                    <a:pt x="146" y="145"/>
                  </a:cubicBezTo>
                  <a:cubicBezTo>
                    <a:pt x="104" y="145"/>
                    <a:pt x="104" y="145"/>
                    <a:pt x="104" y="145"/>
                  </a:cubicBezTo>
                  <a:cubicBezTo>
                    <a:pt x="104" y="140"/>
                    <a:pt x="104" y="140"/>
                    <a:pt x="104" y="140"/>
                  </a:cubicBezTo>
                  <a:cubicBezTo>
                    <a:pt x="119" y="135"/>
                    <a:pt x="119" y="135"/>
                    <a:pt x="119" y="119"/>
                  </a:cubicBezTo>
                  <a:cubicBezTo>
                    <a:pt x="119" y="21"/>
                    <a:pt x="119" y="21"/>
                    <a:pt x="119" y="21"/>
                  </a:cubicBezTo>
                  <a:cubicBezTo>
                    <a:pt x="109" y="21"/>
                    <a:pt x="99" y="21"/>
                    <a:pt x="78" y="21"/>
                  </a:cubicBezTo>
                  <a:cubicBezTo>
                    <a:pt x="68" y="21"/>
                    <a:pt x="68" y="21"/>
                    <a:pt x="68" y="21"/>
                  </a:cubicBezTo>
                  <a:cubicBezTo>
                    <a:pt x="68" y="119"/>
                    <a:pt x="68" y="119"/>
                    <a:pt x="68" y="119"/>
                  </a:cubicBezTo>
                  <a:cubicBezTo>
                    <a:pt x="68" y="135"/>
                    <a:pt x="68" y="135"/>
                    <a:pt x="83" y="135"/>
                  </a:cubicBezTo>
                  <a:cubicBezTo>
                    <a:pt x="83" y="145"/>
                    <a:pt x="83" y="145"/>
                    <a:pt x="83" y="145"/>
                  </a:cubicBezTo>
                  <a:cubicBezTo>
                    <a:pt x="26" y="145"/>
                    <a:pt x="26" y="145"/>
                    <a:pt x="26" y="145"/>
                  </a:cubicBezTo>
                  <a:cubicBezTo>
                    <a:pt x="26" y="135"/>
                    <a:pt x="26" y="135"/>
                    <a:pt x="26" y="135"/>
                  </a:cubicBezTo>
                  <a:cubicBezTo>
                    <a:pt x="47" y="135"/>
                    <a:pt x="47" y="135"/>
                    <a:pt x="47" y="119"/>
                  </a:cubicBezTo>
                  <a:cubicBezTo>
                    <a:pt x="47" y="21"/>
                    <a:pt x="47" y="21"/>
                    <a:pt x="47" y="21"/>
                  </a:cubicBezTo>
                  <a:cubicBezTo>
                    <a:pt x="36" y="21"/>
                    <a:pt x="36" y="21"/>
                    <a:pt x="36" y="21"/>
                  </a:cubicBezTo>
                  <a:cubicBezTo>
                    <a:pt x="16" y="21"/>
                    <a:pt x="16" y="21"/>
                    <a:pt x="11" y="26"/>
                  </a:cubicBezTo>
                  <a:cubicBezTo>
                    <a:pt x="11" y="31"/>
                    <a:pt x="5" y="36"/>
                    <a:pt x="5" y="41"/>
                  </a:cubicBezTo>
                  <a:cubicBezTo>
                    <a:pt x="0" y="41"/>
                    <a:pt x="0" y="41"/>
                    <a:pt x="0" y="41"/>
                  </a:cubicBezTo>
                  <a:cubicBezTo>
                    <a:pt x="0" y="31"/>
                    <a:pt x="0" y="16"/>
                    <a:pt x="0" y="5"/>
                  </a:cubicBezTo>
                  <a:cubicBezTo>
                    <a:pt x="5" y="5"/>
                    <a:pt x="5" y="5"/>
                    <a:pt x="5" y="5"/>
                  </a:cubicBezTo>
                  <a:cubicBezTo>
                    <a:pt x="5" y="11"/>
                    <a:pt x="11" y="11"/>
                    <a:pt x="16" y="11"/>
                  </a:cubicBezTo>
                  <a:cubicBezTo>
                    <a:pt x="99" y="11"/>
                    <a:pt x="99" y="11"/>
                    <a:pt x="99" y="11"/>
                  </a:cubicBezTo>
                  <a:cubicBezTo>
                    <a:pt x="114" y="11"/>
                    <a:pt x="119" y="11"/>
                    <a:pt x="119" y="5"/>
                  </a:cubicBezTo>
                  <a:cubicBezTo>
                    <a:pt x="125" y="5"/>
                    <a:pt x="130" y="0"/>
                    <a:pt x="135" y="0"/>
                  </a:cubicBezTo>
                  <a:cubicBezTo>
                    <a:pt x="135" y="67"/>
                    <a:pt x="135" y="67"/>
                    <a:pt x="135" y="67"/>
                  </a:cubicBezTo>
                  <a:cubicBezTo>
                    <a:pt x="141" y="57"/>
                    <a:pt x="151" y="52"/>
                    <a:pt x="161" y="52"/>
                  </a:cubicBezTo>
                  <a:cubicBezTo>
                    <a:pt x="182" y="52"/>
                    <a:pt x="192" y="62"/>
                    <a:pt x="192" y="88"/>
                  </a:cubicBezTo>
                  <a:cubicBezTo>
                    <a:pt x="192" y="119"/>
                    <a:pt x="192" y="119"/>
                    <a:pt x="192" y="119"/>
                  </a:cubicBezTo>
                  <a:cubicBezTo>
                    <a:pt x="192" y="135"/>
                    <a:pt x="192" y="135"/>
                    <a:pt x="202" y="140"/>
                  </a:cubicBezTo>
                  <a:cubicBezTo>
                    <a:pt x="202" y="145"/>
                    <a:pt x="202" y="145"/>
                    <a:pt x="202" y="145"/>
                  </a:cubicBezTo>
                  <a:lnTo>
                    <a:pt x="161" y="14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2" name="Freeform 668"/>
            <p:cNvSpPr>
              <a:spLocks noChangeArrowheads="1"/>
            </p:cNvSpPr>
            <p:nvPr/>
          </p:nvSpPr>
          <p:spPr bwMode="auto">
            <a:xfrm>
              <a:off x="6496165" y="5762626"/>
              <a:ext cx="143815"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4 0 0"/>
                <a:gd name="G48" fmla="+- 134 0 0"/>
                <a:gd name="G49" fmla="+- 134 0 0"/>
                <a:gd name="G50" fmla="+- 124 0 0"/>
                <a:gd name="G51" fmla="+- 124 0 0"/>
                <a:gd name="G52" fmla="+- 124 0 0"/>
                <a:gd name="G53" fmla="*/ 1 0 0"/>
                <a:gd name="G54" fmla="*/ 1 0 0"/>
                <a:gd name="G55" fmla="*/ 1 0 0"/>
                <a:gd name="G56" fmla="*/ 1 0 0"/>
                <a:gd name="G57" fmla="*/ 1 0 0"/>
                <a:gd name="G58" fmla="*/ 1 0 0"/>
                <a:gd name="G59" fmla="*/ 1 0 0"/>
                <a:gd name="G60" fmla="*/ 1 0 0"/>
                <a:gd name="G61" fmla="+- 5 0 0"/>
                <a:gd name="G62" fmla="+- 1 0 0"/>
                <a:gd name="G63" fmla="+- 1 0 0"/>
                <a:gd name="G64" fmla="+- 1 0 0"/>
                <a:gd name="G65" fmla="+- 1 0 0"/>
                <a:gd name="G66" fmla="+- 1 0 0"/>
                <a:gd name="G67" fmla="+- 1 0 0"/>
                <a:gd name="G68" fmla="+- 1 0 0"/>
                <a:gd name="G69" fmla="+- 1 0 0"/>
                <a:gd name="G70" fmla="+- 1 0 0"/>
                <a:gd name="G71" fmla="+- 1 0 0"/>
                <a:gd name="T0" fmla="*/ 18 w 89"/>
                <a:gd name="T1" fmla="*/ 7 h 135"/>
                <a:gd name="T2" fmla="*/ 18 w 89"/>
                <a:gd name="T3" fmla="*/ 7 h 135"/>
                <a:gd name="T4" fmla="*/ 17 w 89"/>
                <a:gd name="T5" fmla="*/ 3 h 135"/>
                <a:gd name="T6" fmla="*/ 12 w 89"/>
                <a:gd name="T7" fmla="*/ 2 h 135"/>
                <a:gd name="T8" fmla="*/ 9 w 89"/>
                <a:gd name="T9" fmla="*/ 2 h 135"/>
                <a:gd name="T10" fmla="*/ 8 w 89"/>
                <a:gd name="T11" fmla="*/ 3 h 135"/>
                <a:gd name="T12" fmla="*/ 8 w 89"/>
                <a:gd name="T13" fmla="*/ 14 h 135"/>
                <a:gd name="T14" fmla="*/ 11 w 89"/>
                <a:gd name="T15" fmla="*/ 14 h 135"/>
                <a:gd name="T16" fmla="*/ 17 w 89"/>
                <a:gd name="T17" fmla="*/ 10 h 135"/>
                <a:gd name="T18" fmla="*/ 18 w 89"/>
                <a:gd name="T19" fmla="*/ 10 h 135"/>
                <a:gd name="T20" fmla="*/ 18 w 89"/>
                <a:gd name="T21" fmla="*/ 19 h 135"/>
                <a:gd name="T22" fmla="*/ 17 w 89"/>
                <a:gd name="T23" fmla="*/ 19 h 135"/>
                <a:gd name="T24" fmla="*/ 11 w 89"/>
                <a:gd name="T25" fmla="*/ 16 h 135"/>
                <a:gd name="T26" fmla="*/ 8 w 89"/>
                <a:gd name="T27" fmla="*/ 16 h 135"/>
                <a:gd name="T28" fmla="*/ 8 w 89"/>
                <a:gd name="T29" fmla="*/ 24 h 135"/>
                <a:gd name="T30" fmla="*/ 11 w 89"/>
                <a:gd name="T31" fmla="*/ 28 h 135"/>
                <a:gd name="T32" fmla="*/ 11 w 89"/>
                <a:gd name="T33" fmla="*/ 30 h 135"/>
                <a:gd name="T34" fmla="*/ 0 w 89"/>
                <a:gd name="T35" fmla="*/ 30 h 135"/>
                <a:gd name="T36" fmla="*/ 0 w 89"/>
                <a:gd name="T37" fmla="*/ 28 h 135"/>
                <a:gd name="T38" fmla="*/ 3 w 89"/>
                <a:gd name="T39" fmla="*/ 24 h 135"/>
                <a:gd name="T40" fmla="*/ 3 w 89"/>
                <a:gd name="T41" fmla="*/ 6 h 135"/>
                <a:gd name="T42" fmla="*/ 0 w 89"/>
                <a:gd name="T43" fmla="*/ 1 h 135"/>
                <a:gd name="T44" fmla="*/ 0 w 89"/>
                <a:gd name="T45" fmla="*/ 0 h 135"/>
                <a:gd name="T46" fmla="*/ 19 w 89"/>
                <a:gd name="T47" fmla="*/ 0 h 135"/>
                <a:gd name="T48" fmla="*/ 19 w 89"/>
                <a:gd name="T49" fmla="*/ 7 h 135"/>
                <a:gd name="T50" fmla="*/ 18 w 89"/>
                <a:gd name="T51"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 h="135">
                  <a:moveTo>
                    <a:pt x="83" y="30"/>
                  </a:moveTo>
                  <a:lnTo>
                    <a:pt x="83" y="30"/>
                  </a:lnTo>
                  <a:cubicBezTo>
                    <a:pt x="83" y="25"/>
                    <a:pt x="83" y="20"/>
                    <a:pt x="78" y="15"/>
                  </a:cubicBezTo>
                  <a:cubicBezTo>
                    <a:pt x="78" y="10"/>
                    <a:pt x="73" y="10"/>
                    <a:pt x="57" y="10"/>
                  </a:cubicBezTo>
                  <a:cubicBezTo>
                    <a:pt x="42" y="10"/>
                    <a:pt x="42" y="10"/>
                    <a:pt x="42" y="10"/>
                  </a:cubicBezTo>
                  <a:cubicBezTo>
                    <a:pt x="37" y="10"/>
                    <a:pt x="37" y="10"/>
                    <a:pt x="37" y="15"/>
                  </a:cubicBezTo>
                  <a:cubicBezTo>
                    <a:pt x="37" y="61"/>
                    <a:pt x="37" y="61"/>
                    <a:pt x="37" y="61"/>
                  </a:cubicBezTo>
                  <a:cubicBezTo>
                    <a:pt x="52" y="61"/>
                    <a:pt x="52" y="61"/>
                    <a:pt x="52" y="61"/>
                  </a:cubicBezTo>
                  <a:cubicBezTo>
                    <a:pt x="73" y="61"/>
                    <a:pt x="73" y="61"/>
                    <a:pt x="78" y="46"/>
                  </a:cubicBezTo>
                  <a:cubicBezTo>
                    <a:pt x="83" y="46"/>
                    <a:pt x="83" y="46"/>
                    <a:pt x="83" y="46"/>
                  </a:cubicBezTo>
                  <a:cubicBezTo>
                    <a:pt x="83" y="87"/>
                    <a:pt x="83" y="87"/>
                    <a:pt x="83" y="87"/>
                  </a:cubicBezTo>
                  <a:cubicBezTo>
                    <a:pt x="78" y="87"/>
                    <a:pt x="78" y="87"/>
                    <a:pt x="78" y="87"/>
                  </a:cubicBezTo>
                  <a:cubicBezTo>
                    <a:pt x="73" y="71"/>
                    <a:pt x="73" y="71"/>
                    <a:pt x="52" y="71"/>
                  </a:cubicBezTo>
                  <a:cubicBezTo>
                    <a:pt x="37" y="71"/>
                    <a:pt x="37" y="71"/>
                    <a:pt x="37" y="71"/>
                  </a:cubicBezTo>
                  <a:cubicBezTo>
                    <a:pt x="37" y="108"/>
                    <a:pt x="37" y="108"/>
                    <a:pt x="37" y="108"/>
                  </a:cubicBezTo>
                  <a:cubicBezTo>
                    <a:pt x="37" y="124"/>
                    <a:pt x="37" y="124"/>
                    <a:pt x="52" y="124"/>
                  </a:cubicBezTo>
                  <a:cubicBezTo>
                    <a:pt x="52" y="134"/>
                    <a:pt x="52" y="134"/>
                    <a:pt x="52" y="134"/>
                  </a:cubicBezTo>
                  <a:cubicBezTo>
                    <a:pt x="0" y="134"/>
                    <a:pt x="0" y="134"/>
                    <a:pt x="0" y="134"/>
                  </a:cubicBezTo>
                  <a:cubicBezTo>
                    <a:pt x="0" y="124"/>
                    <a:pt x="0" y="124"/>
                    <a:pt x="0" y="124"/>
                  </a:cubicBezTo>
                  <a:cubicBezTo>
                    <a:pt x="15" y="124"/>
                    <a:pt x="15" y="124"/>
                    <a:pt x="15" y="108"/>
                  </a:cubicBezTo>
                  <a:cubicBezTo>
                    <a:pt x="15" y="25"/>
                    <a:pt x="15" y="25"/>
                    <a:pt x="15" y="25"/>
                  </a:cubicBezTo>
                  <a:cubicBezTo>
                    <a:pt x="15" y="10"/>
                    <a:pt x="15" y="10"/>
                    <a:pt x="0" y="5"/>
                  </a:cubicBezTo>
                  <a:cubicBezTo>
                    <a:pt x="0" y="0"/>
                    <a:pt x="0" y="0"/>
                    <a:pt x="0" y="0"/>
                  </a:cubicBezTo>
                  <a:cubicBezTo>
                    <a:pt x="88" y="0"/>
                    <a:pt x="88" y="0"/>
                    <a:pt x="88" y="0"/>
                  </a:cubicBezTo>
                  <a:cubicBezTo>
                    <a:pt x="88" y="10"/>
                    <a:pt x="88" y="20"/>
                    <a:pt x="88" y="30"/>
                  </a:cubicBezTo>
                  <a:lnTo>
                    <a:pt x="83" y="3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3" name="Freeform 669"/>
            <p:cNvSpPr>
              <a:spLocks noChangeArrowheads="1"/>
            </p:cNvSpPr>
            <p:nvPr/>
          </p:nvSpPr>
          <p:spPr bwMode="auto">
            <a:xfrm>
              <a:off x="6671940" y="5834531"/>
              <a:ext cx="111856"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93 0 0"/>
                <a:gd name="G28" fmla="+- 93 0 0"/>
                <a:gd name="G29" fmla="+- 93 0 0"/>
                <a:gd name="G30" fmla="+- 88 0 0"/>
                <a:gd name="G31" fmla="+- 88 0 0"/>
                <a:gd name="G32" fmla="+- 88 0 0"/>
                <a:gd name="G33" fmla="*/ 1 0 0"/>
                <a:gd name="G34" fmla="*/ 1 0 0"/>
                <a:gd name="G35" fmla="*/ 1 0 0"/>
                <a:gd name="G36" fmla="*/ 1 0 0"/>
                <a:gd name="G37" fmla="*/ 1 0 0"/>
                <a:gd name="G38" fmla="*/ 1 0 0"/>
                <a:gd name="G39" fmla="*/ 1 0 0"/>
                <a:gd name="G40" fmla="*/ 1 0 0"/>
                <a:gd name="G41" fmla="+- 10 0 0"/>
                <a:gd name="G42" fmla="+- 10 0 0"/>
                <a:gd name="G43" fmla="*/ 1 0 0"/>
                <a:gd name="G44" fmla="+- 1 0 0"/>
                <a:gd name="G45" fmla="+- 1 0 0"/>
                <a:gd name="G46" fmla="+- 1 0 0"/>
                <a:gd name="G47" fmla="+- 1 0 0"/>
                <a:gd name="G48" fmla="+- 1 0 0"/>
                <a:gd name="T0" fmla="*/ 7 w 69"/>
                <a:gd name="T1" fmla="*/ 4 h 94"/>
                <a:gd name="T2" fmla="*/ 7 w 69"/>
                <a:gd name="T3" fmla="*/ 4 h 94"/>
                <a:gd name="T4" fmla="*/ 13 w 69"/>
                <a:gd name="T5" fmla="*/ 0 h 94"/>
                <a:gd name="T6" fmla="*/ 15 w 69"/>
                <a:gd name="T7" fmla="*/ 2 h 94"/>
                <a:gd name="T8" fmla="*/ 14 w 69"/>
                <a:gd name="T9" fmla="*/ 4 h 94"/>
                <a:gd name="T10" fmla="*/ 13 w 69"/>
                <a:gd name="T11" fmla="*/ 4 h 94"/>
                <a:gd name="T12" fmla="*/ 10 w 69"/>
                <a:gd name="T13" fmla="*/ 3 h 94"/>
                <a:gd name="T14" fmla="*/ 7 w 69"/>
                <a:gd name="T15" fmla="*/ 6 h 94"/>
                <a:gd name="T16" fmla="*/ 7 w 69"/>
                <a:gd name="T17" fmla="*/ 14 h 94"/>
                <a:gd name="T18" fmla="*/ 10 w 69"/>
                <a:gd name="T19" fmla="*/ 19 h 94"/>
                <a:gd name="T20" fmla="*/ 10 w 69"/>
                <a:gd name="T21" fmla="*/ 20 h 94"/>
                <a:gd name="T22" fmla="*/ 0 w 69"/>
                <a:gd name="T23" fmla="*/ 20 h 94"/>
                <a:gd name="T24" fmla="*/ 0 w 69"/>
                <a:gd name="T25" fmla="*/ 19 h 94"/>
                <a:gd name="T26" fmla="*/ 3 w 69"/>
                <a:gd name="T27" fmla="*/ 14 h 94"/>
                <a:gd name="T28" fmla="*/ 3 w 69"/>
                <a:gd name="T29" fmla="*/ 5 h 94"/>
                <a:gd name="T30" fmla="*/ 1 w 69"/>
                <a:gd name="T31" fmla="*/ 2 h 94"/>
                <a:gd name="T32" fmla="*/ 1 w 69"/>
                <a:gd name="T33" fmla="*/ 2 h 94"/>
                <a:gd name="T34" fmla="*/ 7 w 69"/>
                <a:gd name="T35" fmla="*/ 0 h 94"/>
                <a:gd name="T36" fmla="*/ 7 w 69"/>
                <a:gd name="T37" fmla="*/ 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9" h="94">
                  <a:moveTo>
                    <a:pt x="32" y="20"/>
                  </a:moveTo>
                  <a:lnTo>
                    <a:pt x="32" y="20"/>
                  </a:lnTo>
                  <a:cubicBezTo>
                    <a:pt x="37" y="10"/>
                    <a:pt x="47" y="0"/>
                    <a:pt x="58" y="0"/>
                  </a:cubicBezTo>
                  <a:cubicBezTo>
                    <a:pt x="63" y="0"/>
                    <a:pt x="68" y="5"/>
                    <a:pt x="68" y="10"/>
                  </a:cubicBezTo>
                  <a:cubicBezTo>
                    <a:pt x="68" y="15"/>
                    <a:pt x="68" y="20"/>
                    <a:pt x="63" y="20"/>
                  </a:cubicBezTo>
                  <a:lnTo>
                    <a:pt x="58" y="20"/>
                  </a:lnTo>
                  <a:cubicBezTo>
                    <a:pt x="53" y="15"/>
                    <a:pt x="53" y="15"/>
                    <a:pt x="47" y="15"/>
                  </a:cubicBezTo>
                  <a:cubicBezTo>
                    <a:pt x="42" y="15"/>
                    <a:pt x="37" y="20"/>
                    <a:pt x="32" y="30"/>
                  </a:cubicBezTo>
                  <a:cubicBezTo>
                    <a:pt x="32" y="67"/>
                    <a:pt x="32" y="67"/>
                    <a:pt x="32" y="67"/>
                  </a:cubicBezTo>
                  <a:cubicBezTo>
                    <a:pt x="32" y="83"/>
                    <a:pt x="32" y="83"/>
                    <a:pt x="47" y="88"/>
                  </a:cubicBezTo>
                  <a:cubicBezTo>
                    <a:pt x="47" y="93"/>
                    <a:pt x="47" y="93"/>
                    <a:pt x="47" y="93"/>
                  </a:cubicBezTo>
                  <a:cubicBezTo>
                    <a:pt x="0" y="93"/>
                    <a:pt x="0" y="93"/>
                    <a:pt x="0" y="93"/>
                  </a:cubicBezTo>
                  <a:cubicBezTo>
                    <a:pt x="0" y="88"/>
                    <a:pt x="0" y="88"/>
                    <a:pt x="0" y="88"/>
                  </a:cubicBezTo>
                  <a:cubicBezTo>
                    <a:pt x="16" y="83"/>
                    <a:pt x="16" y="83"/>
                    <a:pt x="16" y="67"/>
                  </a:cubicBezTo>
                  <a:cubicBezTo>
                    <a:pt x="16" y="25"/>
                    <a:pt x="16" y="25"/>
                    <a:pt x="16" y="25"/>
                  </a:cubicBezTo>
                  <a:cubicBezTo>
                    <a:pt x="16" y="15"/>
                    <a:pt x="16" y="15"/>
                    <a:pt x="5" y="10"/>
                  </a:cubicBezTo>
                  <a:cubicBezTo>
                    <a:pt x="16" y="5"/>
                    <a:pt x="21" y="5"/>
                    <a:pt x="32" y="0"/>
                  </a:cubicBezTo>
                  <a:cubicBezTo>
                    <a:pt x="32" y="20"/>
                    <a:pt x="32" y="20"/>
                    <a:pt x="32" y="20"/>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4" name="Freeform 670"/>
            <p:cNvSpPr>
              <a:spLocks noChangeArrowheads="1"/>
            </p:cNvSpPr>
            <p:nvPr/>
          </p:nvSpPr>
          <p:spPr bwMode="auto">
            <a:xfrm>
              <a:off x="7311121" y="5762626"/>
              <a:ext cx="135826"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29 256 1"/>
                <a:gd name="T1" fmla="*/ 0 256 1"/>
                <a:gd name="G21" fmla="+- 0 T0 T1"/>
                <a:gd name="G22" fmla="cos G20 G21"/>
                <a:gd name="G23" fmla="*/ 1 0 0"/>
                <a:gd name="T2" fmla="*/ 129 256 1"/>
                <a:gd name="T3" fmla="*/ 0 256 1"/>
                <a:gd name="G24" fmla="+- 0 T2 T3"/>
                <a:gd name="G25" fmla="cos G23 G24"/>
                <a:gd name="G26" fmla="+- 129 0 0"/>
                <a:gd name="G27" fmla="+- 124 0 0"/>
                <a:gd name="G28" fmla="+- 108 0 0"/>
                <a:gd name="G29" fmla="+- 98 0 0"/>
                <a:gd name="G30" fmla="+- 93 0 0"/>
                <a:gd name="G31" fmla="+- 93 0 0"/>
                <a:gd name="G32" fmla="+- 93 0 0"/>
                <a:gd name="G33" fmla="*/ 1 0 0"/>
                <a:gd name="T4" fmla="*/ 108 256 1"/>
                <a:gd name="T5" fmla="*/ 0 256 1"/>
                <a:gd name="G34" fmla="+- 0 T4 T5"/>
                <a:gd name="G35" fmla="cos G33 G34"/>
                <a:gd name="G36" fmla="+- 1 0 0"/>
                <a:gd name="G37" fmla="+- 1 0 0"/>
                <a:gd name="G38" fmla="+- 1 0 0"/>
                <a:gd name="G39" fmla="+- 1 0 0"/>
                <a:gd name="G40" fmla="+- 1 0 0"/>
                <a:gd name="G41" fmla="+- 1 0 0"/>
                <a:gd name="G42" fmla="+- 1 0 0"/>
                <a:gd name="G43" fmla="+- 1 0 0"/>
                <a:gd name="G44" fmla="+- 1 0 0"/>
                <a:gd name="G45" fmla="+- 56 0 0"/>
                <a:gd name="G46" fmla="+- 35 0 0"/>
                <a:gd name="G47" fmla="+- 15 0 0"/>
                <a:gd name="G48" fmla="+- 1 0 0"/>
                <a:gd name="G49" fmla="+- 1 0 0"/>
                <a:gd name="G50" fmla="+- 1 0 0"/>
                <a:gd name="G51" fmla="+- 1 0 0"/>
                <a:gd name="G52" fmla="+- 1 0 0"/>
                <a:gd name="G53" fmla="+- 1 0 0"/>
                <a:gd name="G54" fmla="+- 1 0 0"/>
                <a:gd name="G55" fmla="+- 1 0 0"/>
                <a:gd name="G56" fmla="+- 1 0 0"/>
                <a:gd name="T6" fmla="*/ 16 w 84"/>
                <a:gd name="T7" fmla="*/ 7 h 135"/>
                <a:gd name="T8" fmla="*/ 16 w 84"/>
                <a:gd name="T9" fmla="*/ 7 h 135"/>
                <a:gd name="T10" fmla="*/ 9 w 84"/>
                <a:gd name="T11" fmla="*/ 1 h 135"/>
                <a:gd name="T12" fmla="*/ 4 w 84"/>
                <a:gd name="T13" fmla="*/ 6 h 135"/>
                <a:gd name="T14" fmla="*/ 10 w 84"/>
                <a:gd name="T15" fmla="*/ 12 h 135"/>
                <a:gd name="T16" fmla="*/ 18 w 84"/>
                <a:gd name="T17" fmla="*/ 22 h 135"/>
                <a:gd name="T18" fmla="*/ 8 w 84"/>
                <a:gd name="T19" fmla="*/ 30 h 135"/>
                <a:gd name="T20" fmla="*/ 3 w 84"/>
                <a:gd name="T21" fmla="*/ 30 h 135"/>
                <a:gd name="T22" fmla="*/ 1 w 84"/>
                <a:gd name="T23" fmla="*/ 29 h 135"/>
                <a:gd name="T24" fmla="*/ 0 w 84"/>
                <a:gd name="T25" fmla="*/ 22 h 135"/>
                <a:gd name="T26" fmla="*/ 1 w 84"/>
                <a:gd name="T27" fmla="*/ 21 h 135"/>
                <a:gd name="T28" fmla="*/ 9 w 84"/>
                <a:gd name="T29" fmla="*/ 29 h 135"/>
                <a:gd name="T30" fmla="*/ 15 w 84"/>
                <a:gd name="T31" fmla="*/ 23 h 135"/>
                <a:gd name="T32" fmla="*/ 8 w 84"/>
                <a:gd name="T33" fmla="*/ 16 h 135"/>
                <a:gd name="T34" fmla="*/ 1 w 84"/>
                <a:gd name="T35" fmla="*/ 8 h 135"/>
                <a:gd name="T36" fmla="*/ 10 w 84"/>
                <a:gd name="T37" fmla="*/ 0 h 135"/>
                <a:gd name="T38" fmla="*/ 16 w 84"/>
                <a:gd name="T39" fmla="*/ 1 h 135"/>
                <a:gd name="T40" fmla="*/ 17 w 84"/>
                <a:gd name="T41" fmla="*/ 7 h 135"/>
                <a:gd name="T42" fmla="*/ 16 w 84"/>
                <a:gd name="T43" fmla="*/ 7 h 135"/>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 h="135">
                  <a:moveTo>
                    <a:pt x="73" y="30"/>
                  </a:moveTo>
                  <a:lnTo>
                    <a:pt x="73" y="30"/>
                  </a:lnTo>
                  <a:cubicBezTo>
                    <a:pt x="68" y="20"/>
                    <a:pt x="62" y="5"/>
                    <a:pt x="41" y="5"/>
                  </a:cubicBezTo>
                  <a:cubicBezTo>
                    <a:pt x="26" y="5"/>
                    <a:pt x="20" y="15"/>
                    <a:pt x="20" y="25"/>
                  </a:cubicBezTo>
                  <a:cubicBezTo>
                    <a:pt x="20" y="41"/>
                    <a:pt x="31" y="46"/>
                    <a:pt x="47" y="56"/>
                  </a:cubicBezTo>
                  <a:cubicBezTo>
                    <a:pt x="62" y="66"/>
                    <a:pt x="83" y="71"/>
                    <a:pt x="83" y="98"/>
                  </a:cubicBezTo>
                  <a:cubicBezTo>
                    <a:pt x="83" y="118"/>
                    <a:pt x="62" y="134"/>
                    <a:pt x="36" y="134"/>
                  </a:cubicBezTo>
                  <a:cubicBezTo>
                    <a:pt x="31" y="134"/>
                    <a:pt x="20" y="134"/>
                    <a:pt x="15" y="134"/>
                  </a:cubicBezTo>
                  <a:cubicBezTo>
                    <a:pt x="10" y="129"/>
                    <a:pt x="10" y="129"/>
                    <a:pt x="5" y="129"/>
                  </a:cubicBezTo>
                  <a:cubicBezTo>
                    <a:pt x="5" y="124"/>
                    <a:pt x="5" y="108"/>
                    <a:pt x="0" y="98"/>
                  </a:cubicBezTo>
                  <a:cubicBezTo>
                    <a:pt x="5" y="93"/>
                    <a:pt x="5" y="93"/>
                    <a:pt x="5" y="93"/>
                  </a:cubicBezTo>
                  <a:cubicBezTo>
                    <a:pt x="10" y="108"/>
                    <a:pt x="20" y="129"/>
                    <a:pt x="41" y="129"/>
                  </a:cubicBezTo>
                  <a:cubicBezTo>
                    <a:pt x="57" y="129"/>
                    <a:pt x="68" y="118"/>
                    <a:pt x="68" y="103"/>
                  </a:cubicBezTo>
                  <a:cubicBezTo>
                    <a:pt x="68" y="87"/>
                    <a:pt x="52" y="82"/>
                    <a:pt x="36" y="71"/>
                  </a:cubicBezTo>
                  <a:cubicBezTo>
                    <a:pt x="26" y="66"/>
                    <a:pt x="5" y="56"/>
                    <a:pt x="5" y="35"/>
                  </a:cubicBezTo>
                  <a:cubicBezTo>
                    <a:pt x="5" y="15"/>
                    <a:pt x="20" y="0"/>
                    <a:pt x="47" y="0"/>
                  </a:cubicBezTo>
                  <a:cubicBezTo>
                    <a:pt x="57" y="0"/>
                    <a:pt x="62" y="0"/>
                    <a:pt x="73" y="5"/>
                  </a:cubicBezTo>
                  <a:cubicBezTo>
                    <a:pt x="73" y="10"/>
                    <a:pt x="73" y="15"/>
                    <a:pt x="78" y="30"/>
                  </a:cubicBezTo>
                  <a:lnTo>
                    <a:pt x="73" y="30"/>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5" name="Freeform 671"/>
            <p:cNvSpPr>
              <a:spLocks noChangeArrowheads="1"/>
            </p:cNvSpPr>
            <p:nvPr/>
          </p:nvSpPr>
          <p:spPr bwMode="auto">
            <a:xfrm>
              <a:off x="7494885" y="5834531"/>
              <a:ext cx="127837"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83 0 0"/>
                <a:gd name="G13" fmla="+- 67 0 0"/>
                <a:gd name="G14" fmla="+- 5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25 0 0"/>
                <a:gd name="G37" fmla="+- 20 0 0"/>
                <a:gd name="G38" fmla="+- 20 0 0"/>
                <a:gd name="G39" fmla="+- 15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T0" fmla="*/ 14 w 79"/>
                <a:gd name="T1" fmla="*/ 20 h 94"/>
                <a:gd name="T2" fmla="*/ 14 w 79"/>
                <a:gd name="T3" fmla="*/ 20 h 94"/>
                <a:gd name="T4" fmla="*/ 11 w 79"/>
                <a:gd name="T5" fmla="*/ 19 h 94"/>
                <a:gd name="T6" fmla="*/ 10 w 79"/>
                <a:gd name="T7" fmla="*/ 16 h 94"/>
                <a:gd name="T8" fmla="*/ 5 w 79"/>
                <a:gd name="T9" fmla="*/ 20 h 94"/>
                <a:gd name="T10" fmla="*/ 0 w 79"/>
                <a:gd name="T11" fmla="*/ 14 h 94"/>
                <a:gd name="T12" fmla="*/ 3 w 79"/>
                <a:gd name="T13" fmla="*/ 10 h 94"/>
                <a:gd name="T14" fmla="*/ 10 w 79"/>
                <a:gd name="T15" fmla="*/ 8 h 94"/>
                <a:gd name="T16" fmla="*/ 10 w 79"/>
                <a:gd name="T17" fmla="*/ 6 h 94"/>
                <a:gd name="T18" fmla="*/ 7 w 79"/>
                <a:gd name="T19" fmla="*/ 2 h 94"/>
                <a:gd name="T20" fmla="*/ 5 w 79"/>
                <a:gd name="T21" fmla="*/ 3 h 94"/>
                <a:gd name="T22" fmla="*/ 3 w 79"/>
                <a:gd name="T23" fmla="*/ 5 h 94"/>
                <a:gd name="T24" fmla="*/ 2 w 79"/>
                <a:gd name="T25" fmla="*/ 6 h 94"/>
                <a:gd name="T26" fmla="*/ 0 w 79"/>
                <a:gd name="T27" fmla="*/ 4 h 94"/>
                <a:gd name="T28" fmla="*/ 1 w 79"/>
                <a:gd name="T29" fmla="*/ 3 h 94"/>
                <a:gd name="T30" fmla="*/ 8 w 79"/>
                <a:gd name="T31" fmla="*/ 0 h 94"/>
                <a:gd name="T32" fmla="*/ 11 w 79"/>
                <a:gd name="T33" fmla="*/ 1 h 94"/>
                <a:gd name="T34" fmla="*/ 14 w 79"/>
                <a:gd name="T35" fmla="*/ 6 h 94"/>
                <a:gd name="T36" fmla="*/ 14 w 79"/>
                <a:gd name="T37" fmla="*/ 14 h 94"/>
                <a:gd name="T38" fmla="*/ 15 w 79"/>
                <a:gd name="T39" fmla="*/ 16 h 94"/>
                <a:gd name="T40" fmla="*/ 17 w 79"/>
                <a:gd name="T41" fmla="*/ 16 h 94"/>
                <a:gd name="T42" fmla="*/ 17 w 79"/>
                <a:gd name="T43" fmla="*/ 18 h 94"/>
                <a:gd name="T44" fmla="*/ 14 w 79"/>
                <a:gd name="T45" fmla="*/ 20 h 94"/>
                <a:gd name="T46" fmla="*/ 10 w 79"/>
                <a:gd name="T47" fmla="*/ 9 h 94"/>
                <a:gd name="T48" fmla="*/ 10 w 79"/>
                <a:gd name="T49" fmla="*/ 9 h 94"/>
                <a:gd name="T50" fmla="*/ 6 w 79"/>
                <a:gd name="T51" fmla="*/ 11 h 94"/>
                <a:gd name="T52" fmla="*/ 3 w 79"/>
                <a:gd name="T53" fmla="*/ 14 h 94"/>
                <a:gd name="T54" fmla="*/ 7 w 79"/>
                <a:gd name="T55" fmla="*/ 18 h 94"/>
                <a:gd name="T56" fmla="*/ 10 w 79"/>
                <a:gd name="T57" fmla="*/ 15 h 94"/>
                <a:gd name="T58" fmla="*/ 10 w 79"/>
                <a:gd name="T59"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63" y="93"/>
                  </a:moveTo>
                  <a:lnTo>
                    <a:pt x="63" y="93"/>
                  </a:lnTo>
                  <a:cubicBezTo>
                    <a:pt x="58" y="93"/>
                    <a:pt x="53" y="93"/>
                    <a:pt x="53" y="88"/>
                  </a:cubicBezTo>
                  <a:cubicBezTo>
                    <a:pt x="47" y="88"/>
                    <a:pt x="47" y="83"/>
                    <a:pt x="47" y="77"/>
                  </a:cubicBezTo>
                  <a:cubicBezTo>
                    <a:pt x="37" y="88"/>
                    <a:pt x="32" y="93"/>
                    <a:pt x="21" y="93"/>
                  </a:cubicBezTo>
                  <a:cubicBezTo>
                    <a:pt x="11" y="93"/>
                    <a:pt x="0" y="83"/>
                    <a:pt x="0" y="67"/>
                  </a:cubicBezTo>
                  <a:cubicBezTo>
                    <a:pt x="0" y="57"/>
                    <a:pt x="6" y="52"/>
                    <a:pt x="16" y="46"/>
                  </a:cubicBezTo>
                  <a:cubicBezTo>
                    <a:pt x="26" y="46"/>
                    <a:pt x="42" y="41"/>
                    <a:pt x="47" y="36"/>
                  </a:cubicBezTo>
                  <a:cubicBezTo>
                    <a:pt x="47" y="30"/>
                    <a:pt x="47" y="30"/>
                    <a:pt x="47" y="30"/>
                  </a:cubicBezTo>
                  <a:cubicBezTo>
                    <a:pt x="47" y="15"/>
                    <a:pt x="42" y="10"/>
                    <a:pt x="32" y="10"/>
                  </a:cubicBezTo>
                  <a:cubicBezTo>
                    <a:pt x="26" y="10"/>
                    <a:pt x="21" y="10"/>
                    <a:pt x="21" y="15"/>
                  </a:cubicBezTo>
                  <a:cubicBezTo>
                    <a:pt x="16" y="15"/>
                    <a:pt x="16" y="20"/>
                    <a:pt x="16" y="25"/>
                  </a:cubicBezTo>
                  <a:cubicBezTo>
                    <a:pt x="16" y="30"/>
                    <a:pt x="11" y="30"/>
                    <a:pt x="11" y="30"/>
                  </a:cubicBezTo>
                  <a:cubicBezTo>
                    <a:pt x="6" y="30"/>
                    <a:pt x="0" y="25"/>
                    <a:pt x="0" y="20"/>
                  </a:cubicBezTo>
                  <a:cubicBezTo>
                    <a:pt x="0" y="20"/>
                    <a:pt x="0" y="15"/>
                    <a:pt x="6" y="15"/>
                  </a:cubicBezTo>
                  <a:cubicBezTo>
                    <a:pt x="11" y="10"/>
                    <a:pt x="26" y="0"/>
                    <a:pt x="37" y="0"/>
                  </a:cubicBezTo>
                  <a:cubicBezTo>
                    <a:pt x="42" y="0"/>
                    <a:pt x="47" y="0"/>
                    <a:pt x="53" y="5"/>
                  </a:cubicBezTo>
                  <a:cubicBezTo>
                    <a:pt x="58" y="10"/>
                    <a:pt x="63" y="20"/>
                    <a:pt x="63" y="30"/>
                  </a:cubicBezTo>
                  <a:cubicBezTo>
                    <a:pt x="63" y="67"/>
                    <a:pt x="63" y="67"/>
                    <a:pt x="63" y="67"/>
                  </a:cubicBezTo>
                  <a:cubicBezTo>
                    <a:pt x="63" y="77"/>
                    <a:pt x="68" y="77"/>
                    <a:pt x="68" y="77"/>
                  </a:cubicBezTo>
                  <a:cubicBezTo>
                    <a:pt x="73" y="77"/>
                    <a:pt x="73" y="77"/>
                    <a:pt x="78" y="77"/>
                  </a:cubicBezTo>
                  <a:cubicBezTo>
                    <a:pt x="78" y="83"/>
                    <a:pt x="78" y="83"/>
                    <a:pt x="78" y="83"/>
                  </a:cubicBezTo>
                  <a:lnTo>
                    <a:pt x="63" y="93"/>
                  </a:lnTo>
                  <a:close/>
                  <a:moveTo>
                    <a:pt x="47" y="41"/>
                  </a:moveTo>
                  <a:lnTo>
                    <a:pt x="47" y="41"/>
                  </a:lnTo>
                  <a:cubicBezTo>
                    <a:pt x="42" y="46"/>
                    <a:pt x="32" y="46"/>
                    <a:pt x="26" y="52"/>
                  </a:cubicBezTo>
                  <a:cubicBezTo>
                    <a:pt x="21" y="57"/>
                    <a:pt x="16" y="57"/>
                    <a:pt x="16" y="67"/>
                  </a:cubicBezTo>
                  <a:cubicBezTo>
                    <a:pt x="16" y="77"/>
                    <a:pt x="26" y="83"/>
                    <a:pt x="32" y="83"/>
                  </a:cubicBezTo>
                  <a:cubicBezTo>
                    <a:pt x="37" y="83"/>
                    <a:pt x="42" y="77"/>
                    <a:pt x="47" y="72"/>
                  </a:cubicBezTo>
                  <a:lnTo>
                    <a:pt x="47" y="41"/>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6" name="Freeform 672"/>
            <p:cNvSpPr>
              <a:spLocks noChangeArrowheads="1"/>
            </p:cNvSpPr>
            <p:nvPr/>
          </p:nvSpPr>
          <p:spPr bwMode="auto">
            <a:xfrm>
              <a:off x="5753118" y="6481670"/>
              <a:ext cx="103867" cy="255660"/>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1 h 152"/>
                <a:gd name="T8" fmla="*/ 5 w 68"/>
                <a:gd name="T9" fmla="*/ 27 h 152"/>
                <a:gd name="T10" fmla="*/ 5 w 68"/>
                <a:gd name="T11" fmla="*/ 7 h 152"/>
                <a:gd name="T12" fmla="*/ 2 w 68"/>
                <a:gd name="T13" fmla="*/ 3 h 152"/>
                <a:gd name="T14" fmla="*/ 0 w 68"/>
                <a:gd name="T15" fmla="*/ 3 h 152"/>
                <a:gd name="T16" fmla="*/ 0 w 68"/>
                <a:gd name="T17" fmla="*/ 2 h 152"/>
                <a:gd name="T18" fmla="*/ 9 w 68"/>
                <a:gd name="T19" fmla="*/ 0 h 152"/>
                <a:gd name="T20" fmla="*/ 9 w 68"/>
                <a:gd name="T21" fmla="*/ 27 h 152"/>
                <a:gd name="T22" fmla="*/ 14 w 68"/>
                <a:gd name="T23" fmla="*/ 31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5"/>
                    <a:pt x="0" y="145"/>
                    <a:pt x="0" y="145"/>
                  </a:cubicBezTo>
                  <a:cubicBezTo>
                    <a:pt x="20" y="145"/>
                    <a:pt x="26" y="140"/>
                    <a:pt x="26" y="124"/>
                  </a:cubicBezTo>
                  <a:cubicBezTo>
                    <a:pt x="26" y="31"/>
                    <a:pt x="26" y="31"/>
                    <a:pt x="26" y="31"/>
                  </a:cubicBezTo>
                  <a:cubicBezTo>
                    <a:pt x="26" y="16"/>
                    <a:pt x="26" y="16"/>
                    <a:pt x="10" y="16"/>
                  </a:cubicBezTo>
                  <a:cubicBezTo>
                    <a:pt x="0" y="16"/>
                    <a:pt x="0" y="16"/>
                    <a:pt x="0" y="16"/>
                  </a:cubicBezTo>
                  <a:cubicBezTo>
                    <a:pt x="0" y="11"/>
                    <a:pt x="0" y="11"/>
                    <a:pt x="0" y="11"/>
                  </a:cubicBezTo>
                  <a:cubicBezTo>
                    <a:pt x="15" y="5"/>
                    <a:pt x="31" y="5"/>
                    <a:pt x="46" y="0"/>
                  </a:cubicBezTo>
                  <a:cubicBezTo>
                    <a:pt x="46" y="124"/>
                    <a:pt x="46" y="124"/>
                    <a:pt x="46" y="124"/>
                  </a:cubicBezTo>
                  <a:cubicBezTo>
                    <a:pt x="46" y="140"/>
                    <a:pt x="46" y="145"/>
                    <a:pt x="67" y="145"/>
                  </a:cubicBezTo>
                  <a:cubicBezTo>
                    <a:pt x="67" y="151"/>
                    <a:pt x="67" y="151"/>
                    <a:pt x="67"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247" name="Freeform 673"/>
            <p:cNvSpPr>
              <a:spLocks noChangeArrowheads="1"/>
            </p:cNvSpPr>
            <p:nvPr/>
          </p:nvSpPr>
          <p:spPr bwMode="auto">
            <a:xfrm>
              <a:off x="6552094" y="6481670"/>
              <a:ext cx="159796" cy="255660"/>
            </a:xfrm>
            <a:custGeom>
              <a:avLst/>
              <a:gdLst>
                <a:gd name="G0" fmla="+- 1 0 0"/>
                <a:gd name="G1" fmla="+- 1 0 0"/>
                <a:gd name="G2" fmla="+- 1 0 0"/>
                <a:gd name="G3" fmla="+- 1 0 0"/>
                <a:gd name="G4" fmla="+- 1 0 0"/>
                <a:gd name="G5" fmla="+- 151 0 0"/>
                <a:gd name="G6" fmla="+- 151 0 0"/>
                <a:gd name="G7" fmla="+- 151 0 0"/>
                <a:gd name="G8" fmla="+- 145 0 0"/>
                <a:gd name="G9" fmla="+- 145 0 0"/>
                <a:gd name="G10" fmla="+- 145 0 0"/>
                <a:gd name="G11" fmla="*/ 1 0 0"/>
                <a:gd name="T0" fmla="*/ 130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6 256 1"/>
                <a:gd name="T3" fmla="*/ 0 256 1"/>
                <a:gd name="G24" fmla="+- 0 T2 T3"/>
                <a:gd name="G25" fmla="cos G23 G24"/>
                <a:gd name="G26" fmla="+- 36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2"/>
                <a:gd name="T6" fmla="*/ 21 w 99"/>
                <a:gd name="T7" fmla="*/ 26 h 152"/>
                <a:gd name="T8" fmla="*/ 18 w 99"/>
                <a:gd name="T9" fmla="*/ 33 h 152"/>
                <a:gd name="T10" fmla="*/ 0 w 99"/>
                <a:gd name="T11" fmla="*/ 33 h 152"/>
                <a:gd name="T12" fmla="*/ 0 w 99"/>
                <a:gd name="T13" fmla="*/ 31 h 152"/>
                <a:gd name="T14" fmla="*/ 8 w 99"/>
                <a:gd name="T15" fmla="*/ 23 h 152"/>
                <a:gd name="T16" fmla="*/ 14 w 99"/>
                <a:gd name="T17" fmla="*/ 10 h 152"/>
                <a:gd name="T18" fmla="*/ 9 w 99"/>
                <a:gd name="T19" fmla="*/ 3 h 152"/>
                <a:gd name="T20" fmla="*/ 1 w 99"/>
                <a:gd name="T21" fmla="*/ 8 h 152"/>
                <a:gd name="T22" fmla="*/ 0 w 99"/>
                <a:gd name="T23" fmla="*/ 7 h 152"/>
                <a:gd name="T24" fmla="*/ 3 w 99"/>
                <a:gd name="T25" fmla="*/ 2 h 152"/>
                <a:gd name="T26" fmla="*/ 10 w 99"/>
                <a:gd name="T27" fmla="*/ 0 h 152"/>
                <a:gd name="T28" fmla="*/ 18 w 99"/>
                <a:gd name="T29" fmla="*/ 8 h 152"/>
                <a:gd name="T30" fmla="*/ 12 w 99"/>
                <a:gd name="T31" fmla="*/ 21 h 152"/>
                <a:gd name="T32" fmla="*/ 4 w 99"/>
                <a:gd name="T33" fmla="*/ 29 h 152"/>
                <a:gd name="T34" fmla="*/ 14 w 99"/>
                <a:gd name="T35" fmla="*/ 29 h 152"/>
                <a:gd name="T36" fmla="*/ 18 w 99"/>
                <a:gd name="T37" fmla="*/ 26 h 152"/>
                <a:gd name="T38" fmla="*/ 21 w 99"/>
                <a:gd name="T39" fmla="*/ 26 h 152"/>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2">
                  <a:moveTo>
                    <a:pt x="98" y="119"/>
                  </a:moveTo>
                  <a:lnTo>
                    <a:pt x="98" y="119"/>
                  </a:lnTo>
                  <a:cubicBezTo>
                    <a:pt x="93" y="130"/>
                    <a:pt x="93" y="140"/>
                    <a:pt x="87" y="151"/>
                  </a:cubicBezTo>
                  <a:cubicBezTo>
                    <a:pt x="0" y="151"/>
                    <a:pt x="0" y="151"/>
                    <a:pt x="0" y="151"/>
                  </a:cubicBezTo>
                  <a:cubicBezTo>
                    <a:pt x="0" y="145"/>
                    <a:pt x="0" y="145"/>
                    <a:pt x="0" y="145"/>
                  </a:cubicBezTo>
                  <a:cubicBezTo>
                    <a:pt x="10" y="130"/>
                    <a:pt x="25" y="119"/>
                    <a:pt x="36" y="104"/>
                  </a:cubicBezTo>
                  <a:cubicBezTo>
                    <a:pt x="51" y="88"/>
                    <a:pt x="66" y="68"/>
                    <a:pt x="66" y="47"/>
                  </a:cubicBezTo>
                  <a:cubicBezTo>
                    <a:pt x="66" y="26"/>
                    <a:pt x="56" y="16"/>
                    <a:pt x="41" y="16"/>
                  </a:cubicBezTo>
                  <a:cubicBezTo>
                    <a:pt x="20" y="16"/>
                    <a:pt x="10" y="26"/>
                    <a:pt x="5" y="36"/>
                  </a:cubicBezTo>
                  <a:cubicBezTo>
                    <a:pt x="0" y="31"/>
                    <a:pt x="0" y="31"/>
                    <a:pt x="0" y="31"/>
                  </a:cubicBezTo>
                  <a:cubicBezTo>
                    <a:pt x="15" y="11"/>
                    <a:pt x="15" y="11"/>
                    <a:pt x="15" y="11"/>
                  </a:cubicBezTo>
                  <a:cubicBezTo>
                    <a:pt x="20" y="5"/>
                    <a:pt x="30" y="0"/>
                    <a:pt x="46" y="0"/>
                  </a:cubicBezTo>
                  <a:cubicBezTo>
                    <a:pt x="66" y="0"/>
                    <a:pt x="87" y="16"/>
                    <a:pt x="87" y="36"/>
                  </a:cubicBezTo>
                  <a:cubicBezTo>
                    <a:pt x="87" y="57"/>
                    <a:pt x="77" y="73"/>
                    <a:pt x="56" y="99"/>
                  </a:cubicBezTo>
                  <a:cubicBezTo>
                    <a:pt x="20" y="135"/>
                    <a:pt x="20" y="135"/>
                    <a:pt x="20" y="135"/>
                  </a:cubicBezTo>
                  <a:cubicBezTo>
                    <a:pt x="66" y="135"/>
                    <a:pt x="66" y="135"/>
                    <a:pt x="66" y="135"/>
                  </a:cubicBezTo>
                  <a:cubicBezTo>
                    <a:pt x="77" y="135"/>
                    <a:pt x="82" y="135"/>
                    <a:pt x="87"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248" name="Freeform 674"/>
            <p:cNvSpPr>
              <a:spLocks noChangeArrowheads="1"/>
            </p:cNvSpPr>
            <p:nvPr/>
          </p:nvSpPr>
          <p:spPr bwMode="auto">
            <a:xfrm>
              <a:off x="7383029" y="6481670"/>
              <a:ext cx="159796" cy="271639"/>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45 0 0"/>
                <a:gd name="G29" fmla="+- 140 0 0"/>
                <a:gd name="G30" fmla="+- 140 0 0"/>
                <a:gd name="G31" fmla="+- 135 0 0"/>
                <a:gd name="G32" fmla="+- 135 0 0"/>
                <a:gd name="G33" fmla="+- 130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26 0 0"/>
                <a:gd name="T0" fmla="*/ 1 w 95"/>
                <a:gd name="T1" fmla="*/ 6 h 157"/>
                <a:gd name="T2" fmla="*/ 1 w 95"/>
                <a:gd name="T3" fmla="*/ 6 h 157"/>
                <a:gd name="T4" fmla="*/ 4 w 95"/>
                <a:gd name="T5" fmla="*/ 2 h 157"/>
                <a:gd name="T6" fmla="*/ 10 w 95"/>
                <a:gd name="T7" fmla="*/ 0 h 157"/>
                <a:gd name="T8" fmla="*/ 18 w 95"/>
                <a:gd name="T9" fmla="*/ 7 h 157"/>
                <a:gd name="T10" fmla="*/ 17 w 95"/>
                <a:gd name="T11" fmla="*/ 10 h 157"/>
                <a:gd name="T12" fmla="*/ 14 w 95"/>
                <a:gd name="T13" fmla="*/ 13 h 157"/>
                <a:gd name="T14" fmla="*/ 14 w 95"/>
                <a:gd name="T15" fmla="*/ 14 h 157"/>
                <a:gd name="T16" fmla="*/ 21 w 95"/>
                <a:gd name="T17" fmla="*/ 22 h 157"/>
                <a:gd name="T18" fmla="*/ 7 w 95"/>
                <a:gd name="T19" fmla="*/ 35 h 157"/>
                <a:gd name="T20" fmla="*/ 1 w 95"/>
                <a:gd name="T21" fmla="*/ 32 h 157"/>
                <a:gd name="T22" fmla="*/ 0 w 95"/>
                <a:gd name="T23" fmla="*/ 30 h 157"/>
                <a:gd name="T24" fmla="*/ 2 w 95"/>
                <a:gd name="T25" fmla="*/ 29 h 157"/>
                <a:gd name="T26" fmla="*/ 4 w 95"/>
                <a:gd name="T27" fmla="*/ 29 h 157"/>
                <a:gd name="T28" fmla="*/ 9 w 95"/>
                <a:gd name="T29" fmla="*/ 31 h 157"/>
                <a:gd name="T30" fmla="*/ 16 w 95"/>
                <a:gd name="T31" fmla="*/ 23 h 157"/>
                <a:gd name="T32" fmla="*/ 9 w 95"/>
                <a:gd name="T33" fmla="*/ 16 h 157"/>
                <a:gd name="T34" fmla="*/ 6 w 95"/>
                <a:gd name="T35" fmla="*/ 17 h 157"/>
                <a:gd name="T36" fmla="*/ 6 w 95"/>
                <a:gd name="T37" fmla="*/ 15 h 157"/>
                <a:gd name="T38" fmla="*/ 14 w 95"/>
                <a:gd name="T39" fmla="*/ 8 h 157"/>
                <a:gd name="T40" fmla="*/ 9 w 95"/>
                <a:gd name="T41" fmla="*/ 2 h 157"/>
                <a:gd name="T42" fmla="*/ 2 w 95"/>
                <a:gd name="T43" fmla="*/ 7 h 157"/>
                <a:gd name="T44" fmla="*/ 1 w 95"/>
                <a:gd name="T45"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7">
                  <a:moveTo>
                    <a:pt x="5" y="26"/>
                  </a:moveTo>
                  <a:lnTo>
                    <a:pt x="5" y="26"/>
                  </a:lnTo>
                  <a:cubicBezTo>
                    <a:pt x="16" y="11"/>
                    <a:pt x="16" y="11"/>
                    <a:pt x="16" y="11"/>
                  </a:cubicBezTo>
                  <a:cubicBezTo>
                    <a:pt x="26" y="5"/>
                    <a:pt x="37" y="0"/>
                    <a:pt x="47" y="0"/>
                  </a:cubicBezTo>
                  <a:cubicBezTo>
                    <a:pt x="68" y="0"/>
                    <a:pt x="83" y="11"/>
                    <a:pt x="83" y="31"/>
                  </a:cubicBezTo>
                  <a:cubicBezTo>
                    <a:pt x="83" y="36"/>
                    <a:pt x="83" y="41"/>
                    <a:pt x="78" y="47"/>
                  </a:cubicBezTo>
                  <a:cubicBezTo>
                    <a:pt x="73" y="52"/>
                    <a:pt x="68" y="57"/>
                    <a:pt x="62" y="57"/>
                  </a:cubicBezTo>
                  <a:cubicBezTo>
                    <a:pt x="62" y="62"/>
                    <a:pt x="62" y="62"/>
                    <a:pt x="62" y="62"/>
                  </a:cubicBezTo>
                  <a:cubicBezTo>
                    <a:pt x="83" y="62"/>
                    <a:pt x="94" y="78"/>
                    <a:pt x="94" y="99"/>
                  </a:cubicBezTo>
                  <a:cubicBezTo>
                    <a:pt x="94" y="135"/>
                    <a:pt x="47" y="156"/>
                    <a:pt x="32" y="156"/>
                  </a:cubicBezTo>
                  <a:cubicBezTo>
                    <a:pt x="21" y="156"/>
                    <a:pt x="11" y="151"/>
                    <a:pt x="5" y="145"/>
                  </a:cubicBezTo>
                  <a:cubicBezTo>
                    <a:pt x="5" y="140"/>
                    <a:pt x="0" y="140"/>
                    <a:pt x="0" y="135"/>
                  </a:cubicBezTo>
                  <a:cubicBezTo>
                    <a:pt x="5" y="135"/>
                    <a:pt x="5" y="130"/>
                    <a:pt x="11" y="130"/>
                  </a:cubicBezTo>
                  <a:cubicBezTo>
                    <a:pt x="11" y="130"/>
                    <a:pt x="11" y="130"/>
                    <a:pt x="16" y="130"/>
                  </a:cubicBezTo>
                  <a:cubicBezTo>
                    <a:pt x="21" y="135"/>
                    <a:pt x="32" y="140"/>
                    <a:pt x="42" y="140"/>
                  </a:cubicBezTo>
                  <a:cubicBezTo>
                    <a:pt x="62" y="140"/>
                    <a:pt x="73" y="130"/>
                    <a:pt x="73" y="104"/>
                  </a:cubicBezTo>
                  <a:cubicBezTo>
                    <a:pt x="73" y="83"/>
                    <a:pt x="57" y="73"/>
                    <a:pt x="42" y="73"/>
                  </a:cubicBezTo>
                  <a:cubicBezTo>
                    <a:pt x="37" y="73"/>
                    <a:pt x="32" y="73"/>
                    <a:pt x="26" y="78"/>
                  </a:cubicBezTo>
                  <a:cubicBezTo>
                    <a:pt x="26" y="68"/>
                    <a:pt x="26" y="68"/>
                    <a:pt x="26" y="68"/>
                  </a:cubicBezTo>
                  <a:cubicBezTo>
                    <a:pt x="47" y="62"/>
                    <a:pt x="62" y="52"/>
                    <a:pt x="62" y="36"/>
                  </a:cubicBezTo>
                  <a:cubicBezTo>
                    <a:pt x="62" y="21"/>
                    <a:pt x="52" y="11"/>
                    <a:pt x="42" y="11"/>
                  </a:cubicBezTo>
                  <a:cubicBezTo>
                    <a:pt x="26" y="11"/>
                    <a:pt x="16" y="21"/>
                    <a:pt x="11" y="31"/>
                  </a:cubicBezTo>
                  <a:lnTo>
                    <a:pt x="5" y="2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9" name="Freeform 675"/>
            <p:cNvSpPr>
              <a:spLocks noChangeArrowheads="1"/>
            </p:cNvSpPr>
            <p:nvPr/>
          </p:nvSpPr>
          <p:spPr bwMode="auto">
            <a:xfrm>
              <a:off x="2413397" y="7200714"/>
              <a:ext cx="17577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4 0 0"/>
                <a:gd name="G24" fmla="+- 114 0 0"/>
                <a:gd name="G25" fmla="+- 114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5 h 157"/>
                <a:gd name="T2" fmla="*/ 18 w 104"/>
                <a:gd name="T3" fmla="*/ 25 h 157"/>
                <a:gd name="T4" fmla="*/ 18 w 104"/>
                <a:gd name="T5" fmla="*/ 29 h 157"/>
                <a:gd name="T6" fmla="*/ 23 w 104"/>
                <a:gd name="T7" fmla="*/ 34 h 157"/>
                <a:gd name="T8" fmla="*/ 23 w 104"/>
                <a:gd name="T9" fmla="*/ 35 h 157"/>
                <a:gd name="T10" fmla="*/ 9 w 104"/>
                <a:gd name="T11" fmla="*/ 35 h 157"/>
                <a:gd name="T12" fmla="*/ 9 w 104"/>
                <a:gd name="T13" fmla="*/ 34 h 157"/>
                <a:gd name="T14" fmla="*/ 14 w 104"/>
                <a:gd name="T15" fmla="*/ 29 h 157"/>
                <a:gd name="T16" fmla="*/ 14 w 104"/>
                <a:gd name="T17" fmla="*/ 25 h 157"/>
                <a:gd name="T18" fmla="*/ 0 w 104"/>
                <a:gd name="T19" fmla="*/ 25 h 157"/>
                <a:gd name="T20" fmla="*/ 0 w 104"/>
                <a:gd name="T21" fmla="*/ 23 h 157"/>
                <a:gd name="T22" fmla="*/ 16 w 104"/>
                <a:gd name="T23" fmla="*/ 0 h 157"/>
                <a:gd name="T24" fmla="*/ 18 w 104"/>
                <a:gd name="T25" fmla="*/ 0 h 157"/>
                <a:gd name="T26" fmla="*/ 18 w 104"/>
                <a:gd name="T27" fmla="*/ 22 h 157"/>
                <a:gd name="T28" fmla="*/ 23 w 104"/>
                <a:gd name="T29" fmla="*/ 22 h 157"/>
                <a:gd name="T30" fmla="*/ 23 w 104"/>
                <a:gd name="T31" fmla="*/ 25 h 157"/>
                <a:gd name="T32" fmla="*/ 18 w 104"/>
                <a:gd name="T33" fmla="*/ 25 h 157"/>
                <a:gd name="T34" fmla="*/ 14 w 104"/>
                <a:gd name="T35" fmla="*/ 7 h 157"/>
                <a:gd name="T36" fmla="*/ 14 w 104"/>
                <a:gd name="T37" fmla="*/ 7 h 157"/>
                <a:gd name="T38" fmla="*/ 14 w 104"/>
                <a:gd name="T39" fmla="*/ 7 h 157"/>
                <a:gd name="T40" fmla="*/ 3 w 104"/>
                <a:gd name="T41" fmla="*/ 22 h 157"/>
                <a:gd name="T42" fmla="*/ 14 w 104"/>
                <a:gd name="T43" fmla="*/ 22 h 157"/>
                <a:gd name="T44" fmla="*/ 14 w 104"/>
                <a:gd name="T45" fmla="*/ 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7">
                  <a:moveTo>
                    <a:pt x="83" y="114"/>
                  </a:moveTo>
                  <a:lnTo>
                    <a:pt x="83" y="114"/>
                  </a:lnTo>
                  <a:cubicBezTo>
                    <a:pt x="83" y="130"/>
                    <a:pt x="83" y="130"/>
                    <a:pt x="83" y="130"/>
                  </a:cubicBezTo>
                  <a:cubicBezTo>
                    <a:pt x="83" y="146"/>
                    <a:pt x="83" y="146"/>
                    <a:pt x="103" y="151"/>
                  </a:cubicBezTo>
                  <a:cubicBezTo>
                    <a:pt x="103" y="156"/>
                    <a:pt x="103" y="156"/>
                    <a:pt x="103" y="156"/>
                  </a:cubicBezTo>
                  <a:cubicBezTo>
                    <a:pt x="42" y="156"/>
                    <a:pt x="42" y="156"/>
                    <a:pt x="42" y="156"/>
                  </a:cubicBezTo>
                  <a:cubicBezTo>
                    <a:pt x="42" y="151"/>
                    <a:pt x="42" y="151"/>
                    <a:pt x="42" y="151"/>
                  </a:cubicBezTo>
                  <a:cubicBezTo>
                    <a:pt x="62" y="146"/>
                    <a:pt x="62" y="146"/>
                    <a:pt x="62" y="130"/>
                  </a:cubicBezTo>
                  <a:cubicBezTo>
                    <a:pt x="62" y="114"/>
                    <a:pt x="62" y="114"/>
                    <a:pt x="62" y="114"/>
                  </a:cubicBezTo>
                  <a:cubicBezTo>
                    <a:pt x="0" y="114"/>
                    <a:pt x="0" y="114"/>
                    <a:pt x="0" y="114"/>
                  </a:cubicBezTo>
                  <a:cubicBezTo>
                    <a:pt x="0" y="104"/>
                    <a:pt x="0" y="104"/>
                    <a:pt x="0" y="104"/>
                  </a:cubicBezTo>
                  <a:cubicBezTo>
                    <a:pt x="20" y="73"/>
                    <a:pt x="47" y="36"/>
                    <a:pt x="73" y="0"/>
                  </a:cubicBezTo>
                  <a:cubicBezTo>
                    <a:pt x="83" y="0"/>
                    <a:pt x="83" y="0"/>
                    <a:pt x="83" y="0"/>
                  </a:cubicBezTo>
                  <a:cubicBezTo>
                    <a:pt x="83" y="99"/>
                    <a:pt x="83" y="99"/>
                    <a:pt x="83" y="99"/>
                  </a:cubicBezTo>
                  <a:cubicBezTo>
                    <a:pt x="103" y="99"/>
                    <a:pt x="103" y="99"/>
                    <a:pt x="103" y="99"/>
                  </a:cubicBezTo>
                  <a:cubicBezTo>
                    <a:pt x="103" y="114"/>
                    <a:pt x="103" y="114"/>
                    <a:pt x="103" y="114"/>
                  </a:cubicBezTo>
                  <a:lnTo>
                    <a:pt x="83" y="114"/>
                  </a:lnTo>
                  <a:close/>
                  <a:moveTo>
                    <a:pt x="62" y="31"/>
                  </a:moveTo>
                  <a:lnTo>
                    <a:pt x="62" y="31"/>
                  </a:lnTo>
                  <a:cubicBezTo>
                    <a:pt x="47" y="52"/>
                    <a:pt x="31" y="73"/>
                    <a:pt x="15" y="99"/>
                  </a:cubicBezTo>
                  <a:cubicBezTo>
                    <a:pt x="62" y="99"/>
                    <a:pt x="62" y="99"/>
                    <a:pt x="62" y="99"/>
                  </a:cubicBezTo>
                  <a:lnTo>
                    <a:pt x="62" y="31"/>
                  </a:ln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0" name="Freeform 676"/>
            <p:cNvSpPr>
              <a:spLocks noChangeArrowheads="1"/>
            </p:cNvSpPr>
            <p:nvPr/>
          </p:nvSpPr>
          <p:spPr bwMode="auto">
            <a:xfrm>
              <a:off x="3252323" y="7208703"/>
              <a:ext cx="151805"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T0" fmla="*/ 146 256 1"/>
                <a:gd name="T1" fmla="*/ 0 256 1"/>
                <a:gd name="G16" fmla="+- 0 T0 T1"/>
                <a:gd name="G17" fmla="cos G15 G16"/>
                <a:gd name="G18" fmla="+- 146 0 0"/>
                <a:gd name="G19" fmla="+- 141 0 0"/>
                <a:gd name="G20" fmla="+- 141 0 0"/>
                <a:gd name="G21" fmla="+- 135 0 0"/>
                <a:gd name="G22" fmla="+- 130 0 0"/>
                <a:gd name="G23" fmla="*/ 1 0 0"/>
                <a:gd name="T2" fmla="*/ 125 256 1"/>
                <a:gd name="T3" fmla="*/ 0 256 1"/>
                <a:gd name="G24" fmla="+- 0 T2 T3"/>
                <a:gd name="G25" fmla="cos G23 G24"/>
                <a:gd name="G26" fmla="*/ 1 0 0"/>
                <a:gd name="T4" fmla="*/ 125 256 1"/>
                <a:gd name="T5" fmla="*/ 0 256 1"/>
                <a:gd name="G27" fmla="+- 0 T4 T5"/>
                <a:gd name="G28" fmla="cos G26 G27"/>
                <a:gd name="G29" fmla="*/ 1 0 0"/>
                <a:gd name="T6" fmla="*/ 130 256 1"/>
                <a:gd name="T7" fmla="*/ 0 256 1"/>
                <a:gd name="G30" fmla="+- 0 T6 T7"/>
                <a:gd name="G31" fmla="cos G29 G3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8" fmla="*/ 73 256 1"/>
                <a:gd name="T9" fmla="*/ 0 256 1"/>
                <a:gd name="G44" fmla="+- 0 T8 T9"/>
                <a:gd name="G45" fmla="cos G43 G44"/>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10" fmla="*/ 4 w 94"/>
                <a:gd name="T11" fmla="*/ 14 h 152"/>
                <a:gd name="T12" fmla="*/ 4 w 94"/>
                <a:gd name="T13" fmla="*/ 14 h 152"/>
                <a:gd name="T14" fmla="*/ 10 w 94"/>
                <a:gd name="T15" fmla="*/ 11 h 152"/>
                <a:gd name="T16" fmla="*/ 20 w 94"/>
                <a:gd name="T17" fmla="*/ 20 h 152"/>
                <a:gd name="T18" fmla="*/ 16 w 94"/>
                <a:gd name="T19" fmla="*/ 29 h 152"/>
                <a:gd name="T20" fmla="*/ 7 w 94"/>
                <a:gd name="T21" fmla="*/ 33 h 152"/>
                <a:gd name="T22" fmla="*/ 1 w 94"/>
                <a:gd name="T23" fmla="*/ 32 h 152"/>
                <a:gd name="T24" fmla="*/ 0 w 94"/>
                <a:gd name="T25" fmla="*/ 29 h 152"/>
                <a:gd name="T26" fmla="*/ 1 w 94"/>
                <a:gd name="T27" fmla="*/ 28 h 152"/>
                <a:gd name="T28" fmla="*/ 2 w 94"/>
                <a:gd name="T29" fmla="*/ 28 h 152"/>
                <a:gd name="T30" fmla="*/ 9 w 94"/>
                <a:gd name="T31" fmla="*/ 31 h 152"/>
                <a:gd name="T32" fmla="*/ 16 w 94"/>
                <a:gd name="T33" fmla="*/ 23 h 152"/>
                <a:gd name="T34" fmla="*/ 7 w 94"/>
                <a:gd name="T35" fmla="*/ 15 h 152"/>
                <a:gd name="T36" fmla="*/ 2 w 94"/>
                <a:gd name="T37" fmla="*/ 16 h 152"/>
                <a:gd name="T38" fmla="*/ 3 w 94"/>
                <a:gd name="T39" fmla="*/ 0 h 152"/>
                <a:gd name="T40" fmla="*/ 19 w 94"/>
                <a:gd name="T41" fmla="*/ 0 h 152"/>
                <a:gd name="T42" fmla="*/ 19 w 94"/>
                <a:gd name="T43" fmla="*/ 0 h 152"/>
                <a:gd name="T44" fmla="*/ 18 w 94"/>
                <a:gd name="T45" fmla="*/ 3 h 152"/>
                <a:gd name="T46" fmla="*/ 6 w 94"/>
                <a:gd name="T47" fmla="*/ 3 h 152"/>
                <a:gd name="T48" fmla="*/ 4 w 94"/>
                <a:gd name="T49" fmla="*/ 14 h 152"/>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2">
                  <a:moveTo>
                    <a:pt x="21" y="63"/>
                  </a:moveTo>
                  <a:lnTo>
                    <a:pt x="21" y="63"/>
                  </a:lnTo>
                  <a:cubicBezTo>
                    <a:pt x="31" y="58"/>
                    <a:pt x="41" y="52"/>
                    <a:pt x="46" y="52"/>
                  </a:cubicBezTo>
                  <a:cubicBezTo>
                    <a:pt x="78" y="52"/>
                    <a:pt x="93" y="73"/>
                    <a:pt x="93" y="94"/>
                  </a:cubicBezTo>
                  <a:cubicBezTo>
                    <a:pt x="93" y="109"/>
                    <a:pt x="88" y="125"/>
                    <a:pt x="73" y="135"/>
                  </a:cubicBezTo>
                  <a:cubicBezTo>
                    <a:pt x="57" y="146"/>
                    <a:pt x="41" y="151"/>
                    <a:pt x="31" y="151"/>
                  </a:cubicBezTo>
                  <a:cubicBezTo>
                    <a:pt x="21" y="151"/>
                    <a:pt x="10" y="146"/>
                    <a:pt x="5" y="146"/>
                  </a:cubicBezTo>
                  <a:cubicBezTo>
                    <a:pt x="0" y="141"/>
                    <a:pt x="0" y="141"/>
                    <a:pt x="0" y="135"/>
                  </a:cubicBezTo>
                  <a:lnTo>
                    <a:pt x="5" y="130"/>
                  </a:lnTo>
                  <a:cubicBezTo>
                    <a:pt x="10" y="125"/>
                    <a:pt x="10" y="125"/>
                    <a:pt x="10" y="130"/>
                  </a:cubicBezTo>
                  <a:cubicBezTo>
                    <a:pt x="15" y="130"/>
                    <a:pt x="26" y="141"/>
                    <a:pt x="41" y="141"/>
                  </a:cubicBezTo>
                  <a:cubicBezTo>
                    <a:pt x="63" y="141"/>
                    <a:pt x="73" y="125"/>
                    <a:pt x="73" y="104"/>
                  </a:cubicBezTo>
                  <a:cubicBezTo>
                    <a:pt x="73" y="83"/>
                    <a:pt x="63" y="68"/>
                    <a:pt x="31" y="68"/>
                  </a:cubicBezTo>
                  <a:cubicBezTo>
                    <a:pt x="26" y="68"/>
                    <a:pt x="15" y="73"/>
                    <a:pt x="10" y="73"/>
                  </a:cubicBezTo>
                  <a:cubicBezTo>
                    <a:pt x="15" y="0"/>
                    <a:pt x="15" y="0"/>
                    <a:pt x="15" y="0"/>
                  </a:cubicBezTo>
                  <a:cubicBezTo>
                    <a:pt x="88" y="0"/>
                    <a:pt x="88" y="0"/>
                    <a:pt x="88" y="0"/>
                  </a:cubicBezTo>
                  <a:cubicBezTo>
                    <a:pt x="83" y="16"/>
                    <a:pt x="83" y="16"/>
                    <a:pt x="83" y="16"/>
                  </a:cubicBezTo>
                  <a:cubicBezTo>
                    <a:pt x="26" y="16"/>
                    <a:pt x="26" y="16"/>
                    <a:pt x="26" y="16"/>
                  </a:cubicBezTo>
                  <a:lnTo>
                    <a:pt x="21" y="63"/>
                  </a:lnTo>
                </a:path>
              </a:pathLst>
            </a:custGeom>
            <a:solidFill>
              <a:schemeClr val="tx2"/>
            </a:solidFill>
            <a:ln>
              <a:noFill/>
            </a:ln>
            <a:effectLst/>
            <a:extLst/>
          </p:spPr>
          <p:txBody>
            <a:bodyPr wrap="none" anchor="ctr"/>
            <a:lstStyle/>
            <a:p>
              <a:endParaRPr lang="en-US" dirty="0">
                <a:latin typeface="Calibri Light"/>
              </a:endParaRPr>
            </a:p>
          </p:txBody>
        </p:sp>
        <p:sp>
          <p:nvSpPr>
            <p:cNvPr id="251" name="Freeform 677"/>
            <p:cNvSpPr>
              <a:spLocks noChangeArrowheads="1"/>
            </p:cNvSpPr>
            <p:nvPr/>
          </p:nvSpPr>
          <p:spPr bwMode="auto">
            <a:xfrm>
              <a:off x="4075267" y="7200714"/>
              <a:ext cx="16778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4 h 157"/>
                <a:gd name="T2" fmla="*/ 9 w 100"/>
                <a:gd name="T3" fmla="*/ 14 h 157"/>
                <a:gd name="T4" fmla="*/ 11 w 100"/>
                <a:gd name="T5" fmla="*/ 13 h 157"/>
                <a:gd name="T6" fmla="*/ 22 w 100"/>
                <a:gd name="T7" fmla="*/ 23 h 157"/>
                <a:gd name="T8" fmla="*/ 10 w 100"/>
                <a:gd name="T9" fmla="*/ 35 h 157"/>
                <a:gd name="T10" fmla="*/ 0 w 100"/>
                <a:gd name="T11" fmla="*/ 22 h 157"/>
                <a:gd name="T12" fmla="*/ 14 w 100"/>
                <a:gd name="T13" fmla="*/ 1 h 157"/>
                <a:gd name="T14" fmla="*/ 20 w 100"/>
                <a:gd name="T15" fmla="*/ 0 h 157"/>
                <a:gd name="T16" fmla="*/ 20 w 100"/>
                <a:gd name="T17" fmla="*/ 1 h 157"/>
                <a:gd name="T18" fmla="*/ 15 w 100"/>
                <a:gd name="T19" fmla="*/ 4 h 157"/>
                <a:gd name="T20" fmla="*/ 5 w 100"/>
                <a:gd name="T21" fmla="*/ 16 h 157"/>
                <a:gd name="T22" fmla="*/ 9 w 100"/>
                <a:gd name="T23" fmla="*/ 14 h 157"/>
                <a:gd name="T24" fmla="*/ 5 w 100"/>
                <a:gd name="T25" fmla="*/ 17 h 157"/>
                <a:gd name="T26" fmla="*/ 5 w 100"/>
                <a:gd name="T27" fmla="*/ 17 h 157"/>
                <a:gd name="T28" fmla="*/ 5 w 100"/>
                <a:gd name="T29" fmla="*/ 22 h 157"/>
                <a:gd name="T30" fmla="*/ 11 w 100"/>
                <a:gd name="T31" fmla="*/ 34 h 157"/>
                <a:gd name="T32" fmla="*/ 17 w 100"/>
                <a:gd name="T33" fmla="*/ 25 h 157"/>
                <a:gd name="T34" fmla="*/ 10 w 100"/>
                <a:gd name="T35" fmla="*/ 16 h 157"/>
                <a:gd name="T36" fmla="*/ 5 w 100"/>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7">
                  <a:moveTo>
                    <a:pt x="41" y="63"/>
                  </a:moveTo>
                  <a:lnTo>
                    <a:pt x="41" y="63"/>
                  </a:lnTo>
                  <a:cubicBezTo>
                    <a:pt x="46" y="63"/>
                    <a:pt x="46" y="57"/>
                    <a:pt x="52" y="57"/>
                  </a:cubicBezTo>
                  <a:cubicBezTo>
                    <a:pt x="78" y="57"/>
                    <a:pt x="99" y="78"/>
                    <a:pt x="99" y="104"/>
                  </a:cubicBezTo>
                  <a:cubicBezTo>
                    <a:pt x="99" y="135"/>
                    <a:pt x="78" y="156"/>
                    <a:pt x="46" y="156"/>
                  </a:cubicBezTo>
                  <a:cubicBezTo>
                    <a:pt x="21" y="156"/>
                    <a:pt x="0" y="135"/>
                    <a:pt x="0" y="99"/>
                  </a:cubicBezTo>
                  <a:cubicBezTo>
                    <a:pt x="0" y="42"/>
                    <a:pt x="36" y="16"/>
                    <a:pt x="63" y="5"/>
                  </a:cubicBezTo>
                  <a:cubicBezTo>
                    <a:pt x="73" y="5"/>
                    <a:pt x="83" y="0"/>
                    <a:pt x="93" y="0"/>
                  </a:cubicBezTo>
                  <a:cubicBezTo>
                    <a:pt x="93" y="5"/>
                    <a:pt x="93" y="5"/>
                    <a:pt x="93" y="5"/>
                  </a:cubicBezTo>
                  <a:cubicBezTo>
                    <a:pt x="83" y="10"/>
                    <a:pt x="78" y="10"/>
                    <a:pt x="68" y="16"/>
                  </a:cubicBezTo>
                  <a:cubicBezTo>
                    <a:pt x="52" y="21"/>
                    <a:pt x="31" y="36"/>
                    <a:pt x="21" y="73"/>
                  </a:cubicBezTo>
                  <a:lnTo>
                    <a:pt x="41" y="63"/>
                  </a:lnTo>
                  <a:close/>
                  <a:moveTo>
                    <a:pt x="21" y="78"/>
                  </a:moveTo>
                  <a:lnTo>
                    <a:pt x="21" y="78"/>
                  </a:lnTo>
                  <a:cubicBezTo>
                    <a:pt x="21" y="83"/>
                    <a:pt x="21" y="88"/>
                    <a:pt x="21" y="99"/>
                  </a:cubicBezTo>
                  <a:cubicBezTo>
                    <a:pt x="21" y="125"/>
                    <a:pt x="31" y="151"/>
                    <a:pt x="52" y="151"/>
                  </a:cubicBezTo>
                  <a:cubicBezTo>
                    <a:pt x="73" y="151"/>
                    <a:pt x="78" y="130"/>
                    <a:pt x="78" y="114"/>
                  </a:cubicBezTo>
                  <a:cubicBezTo>
                    <a:pt x="78" y="93"/>
                    <a:pt x="68" y="73"/>
                    <a:pt x="46" y="73"/>
                  </a:cubicBezTo>
                  <a:cubicBezTo>
                    <a:pt x="36" y="73"/>
                    <a:pt x="26" y="78"/>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52" name="Freeform 678"/>
            <p:cNvSpPr>
              <a:spLocks noChangeArrowheads="1"/>
            </p:cNvSpPr>
            <p:nvPr/>
          </p:nvSpPr>
          <p:spPr bwMode="auto">
            <a:xfrm>
              <a:off x="4898213" y="7208703"/>
              <a:ext cx="167785"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37 0 0"/>
                <a:gd name="G21" fmla="+- 37 0 0"/>
                <a:gd name="G22" fmla="+- 37 0 0"/>
                <a:gd name="G23" fmla="+- 21 0 0"/>
                <a:gd name="G24" fmla="+- 11 0 0"/>
                <a:gd name="G25" fmla="*/ 1 0 0"/>
                <a:gd name="G26" fmla="+- 1 0 0"/>
                <a:gd name="G27" fmla="+- 1 0 0"/>
                <a:gd name="G28" fmla="+- 1 0 0"/>
                <a:gd name="T0" fmla="*/ 22 w 100"/>
                <a:gd name="T1" fmla="*/ 0 h 152"/>
                <a:gd name="T2" fmla="*/ 22 w 100"/>
                <a:gd name="T3" fmla="*/ 0 h 152"/>
                <a:gd name="T4" fmla="*/ 7 w 100"/>
                <a:gd name="T5" fmla="*/ 33 h 152"/>
                <a:gd name="T6" fmla="*/ 4 w 100"/>
                <a:gd name="T7" fmla="*/ 33 h 152"/>
                <a:gd name="T8" fmla="*/ 2 w 100"/>
                <a:gd name="T9" fmla="*/ 33 h 152"/>
                <a:gd name="T10" fmla="*/ 18 w 100"/>
                <a:gd name="T11" fmla="*/ 3 h 152"/>
                <a:gd name="T12" fmla="*/ 7 w 100"/>
                <a:gd name="T13" fmla="*/ 3 h 152"/>
                <a:gd name="T14" fmla="*/ 2 w 100"/>
                <a:gd name="T15" fmla="*/ 8 h 152"/>
                <a:gd name="T16" fmla="*/ 0 w 100"/>
                <a:gd name="T17" fmla="*/ 8 h 152"/>
                <a:gd name="T18" fmla="*/ 1 w 100"/>
                <a:gd name="T19" fmla="*/ 0 h 152"/>
                <a:gd name="T20" fmla="*/ 22 w 100"/>
                <a:gd name="T2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152">
                  <a:moveTo>
                    <a:pt x="99" y="0"/>
                  </a:moveTo>
                  <a:lnTo>
                    <a:pt x="99" y="0"/>
                  </a:lnTo>
                  <a:cubicBezTo>
                    <a:pt x="78" y="52"/>
                    <a:pt x="57" y="99"/>
                    <a:pt x="31" y="151"/>
                  </a:cubicBezTo>
                  <a:cubicBezTo>
                    <a:pt x="16" y="151"/>
                    <a:pt x="16" y="151"/>
                    <a:pt x="16" y="151"/>
                  </a:cubicBezTo>
                  <a:cubicBezTo>
                    <a:pt x="11" y="151"/>
                    <a:pt x="11" y="151"/>
                    <a:pt x="11" y="151"/>
                  </a:cubicBezTo>
                  <a:cubicBezTo>
                    <a:pt x="36" y="109"/>
                    <a:pt x="62" y="58"/>
                    <a:pt x="83" y="16"/>
                  </a:cubicBezTo>
                  <a:cubicBezTo>
                    <a:pt x="31" y="16"/>
                    <a:pt x="31" y="16"/>
                    <a:pt x="31" y="16"/>
                  </a:cubicBezTo>
                  <a:cubicBezTo>
                    <a:pt x="16" y="16"/>
                    <a:pt x="16" y="21"/>
                    <a:pt x="11" y="37"/>
                  </a:cubicBezTo>
                  <a:cubicBezTo>
                    <a:pt x="0" y="37"/>
                    <a:pt x="0" y="37"/>
                    <a:pt x="0" y="37"/>
                  </a:cubicBezTo>
                  <a:cubicBezTo>
                    <a:pt x="5" y="21"/>
                    <a:pt x="5" y="11"/>
                    <a:pt x="5" y="0"/>
                  </a:cubicBezTo>
                  <a:cubicBezTo>
                    <a:pt x="99" y="0"/>
                    <a:pt x="99" y="0"/>
                    <a:pt x="99" y="0"/>
                  </a:cubicBezTo>
                </a:path>
              </a:pathLst>
            </a:custGeom>
            <a:solidFill>
              <a:schemeClr val="tx2"/>
            </a:solidFill>
            <a:ln>
              <a:noFill/>
            </a:ln>
            <a:effectLst/>
            <a:extLst/>
          </p:spPr>
          <p:txBody>
            <a:bodyPr wrap="none" anchor="ctr"/>
            <a:lstStyle/>
            <a:p>
              <a:endParaRPr lang="en-US" dirty="0">
                <a:latin typeface="Calibri Light"/>
              </a:endParaRPr>
            </a:p>
          </p:txBody>
        </p:sp>
        <p:sp>
          <p:nvSpPr>
            <p:cNvPr id="253" name="Freeform 679"/>
            <p:cNvSpPr>
              <a:spLocks noChangeArrowheads="1"/>
            </p:cNvSpPr>
            <p:nvPr/>
          </p:nvSpPr>
          <p:spPr bwMode="auto">
            <a:xfrm>
              <a:off x="5729148" y="7200714"/>
              <a:ext cx="159796"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4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20 w 95"/>
                <a:gd name="T1" fmla="*/ 8 h 157"/>
                <a:gd name="T2" fmla="*/ 20 w 95"/>
                <a:gd name="T3" fmla="*/ 8 h 157"/>
                <a:gd name="T4" fmla="*/ 18 w 95"/>
                <a:gd name="T5" fmla="*/ 13 h 157"/>
                <a:gd name="T6" fmla="*/ 14 w 95"/>
                <a:gd name="T7" fmla="*/ 16 h 157"/>
                <a:gd name="T8" fmla="*/ 21 w 95"/>
                <a:gd name="T9" fmla="*/ 25 h 157"/>
                <a:gd name="T10" fmla="*/ 10 w 95"/>
                <a:gd name="T11" fmla="*/ 35 h 157"/>
                <a:gd name="T12" fmla="*/ 0 w 95"/>
                <a:gd name="T13" fmla="*/ 25 h 157"/>
                <a:gd name="T14" fmla="*/ 2 w 95"/>
                <a:gd name="T15" fmla="*/ 21 h 157"/>
                <a:gd name="T16" fmla="*/ 7 w 95"/>
                <a:gd name="T17" fmla="*/ 17 h 157"/>
                <a:gd name="T18" fmla="*/ 1 w 95"/>
                <a:gd name="T19" fmla="*/ 9 h 157"/>
                <a:gd name="T20" fmla="*/ 11 w 95"/>
                <a:gd name="T21" fmla="*/ 0 h 157"/>
                <a:gd name="T22" fmla="*/ 20 w 95"/>
                <a:gd name="T23" fmla="*/ 8 h 157"/>
                <a:gd name="T24" fmla="*/ 17 w 95"/>
                <a:gd name="T25" fmla="*/ 27 h 157"/>
                <a:gd name="T26" fmla="*/ 17 w 95"/>
                <a:gd name="T27" fmla="*/ 27 h 157"/>
                <a:gd name="T28" fmla="*/ 9 w 95"/>
                <a:gd name="T29" fmla="*/ 19 h 157"/>
                <a:gd name="T30" fmla="*/ 5 w 95"/>
                <a:gd name="T31" fmla="*/ 25 h 157"/>
                <a:gd name="T32" fmla="*/ 11 w 95"/>
                <a:gd name="T33" fmla="*/ 34 h 157"/>
                <a:gd name="T34" fmla="*/ 17 w 95"/>
                <a:gd name="T35" fmla="*/ 27 h 157"/>
                <a:gd name="T36" fmla="*/ 6 w 95"/>
                <a:gd name="T37" fmla="*/ 7 h 157"/>
                <a:gd name="T38" fmla="*/ 6 w 95"/>
                <a:gd name="T39" fmla="*/ 7 h 157"/>
                <a:gd name="T40" fmla="*/ 13 w 95"/>
                <a:gd name="T41" fmla="*/ 15 h 157"/>
                <a:gd name="T42" fmla="*/ 16 w 95"/>
                <a:gd name="T43" fmla="*/ 8 h 157"/>
                <a:gd name="T44" fmla="*/ 10 w 95"/>
                <a:gd name="T45" fmla="*/ 2 h 157"/>
                <a:gd name="T46" fmla="*/ 6 w 95"/>
                <a:gd name="T47" fmla="*/ 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157">
                  <a:moveTo>
                    <a:pt x="89" y="36"/>
                  </a:moveTo>
                  <a:lnTo>
                    <a:pt x="89" y="36"/>
                  </a:lnTo>
                  <a:cubicBezTo>
                    <a:pt x="89" y="42"/>
                    <a:pt x="89" y="52"/>
                    <a:pt x="83" y="57"/>
                  </a:cubicBezTo>
                  <a:cubicBezTo>
                    <a:pt x="83" y="57"/>
                    <a:pt x="73" y="63"/>
                    <a:pt x="62" y="73"/>
                  </a:cubicBezTo>
                  <a:cubicBezTo>
                    <a:pt x="78" y="83"/>
                    <a:pt x="94" y="93"/>
                    <a:pt x="94" y="114"/>
                  </a:cubicBezTo>
                  <a:cubicBezTo>
                    <a:pt x="94" y="140"/>
                    <a:pt x="67" y="156"/>
                    <a:pt x="47" y="156"/>
                  </a:cubicBezTo>
                  <a:cubicBezTo>
                    <a:pt x="21" y="156"/>
                    <a:pt x="0" y="140"/>
                    <a:pt x="0" y="114"/>
                  </a:cubicBezTo>
                  <a:cubicBezTo>
                    <a:pt x="0" y="104"/>
                    <a:pt x="6" y="99"/>
                    <a:pt x="11" y="93"/>
                  </a:cubicBezTo>
                  <a:cubicBezTo>
                    <a:pt x="16" y="88"/>
                    <a:pt x="26" y="83"/>
                    <a:pt x="31" y="78"/>
                  </a:cubicBezTo>
                  <a:cubicBezTo>
                    <a:pt x="16" y="68"/>
                    <a:pt x="6" y="57"/>
                    <a:pt x="6" y="42"/>
                  </a:cubicBezTo>
                  <a:cubicBezTo>
                    <a:pt x="6" y="21"/>
                    <a:pt x="26" y="0"/>
                    <a:pt x="52" y="0"/>
                  </a:cubicBezTo>
                  <a:cubicBezTo>
                    <a:pt x="73" y="0"/>
                    <a:pt x="89" y="16"/>
                    <a:pt x="89" y="36"/>
                  </a:cubicBezTo>
                  <a:close/>
                  <a:moveTo>
                    <a:pt x="78" y="119"/>
                  </a:moveTo>
                  <a:lnTo>
                    <a:pt x="78" y="119"/>
                  </a:lnTo>
                  <a:cubicBezTo>
                    <a:pt x="78" y="104"/>
                    <a:pt x="57" y="93"/>
                    <a:pt x="42" y="83"/>
                  </a:cubicBezTo>
                  <a:cubicBezTo>
                    <a:pt x="31" y="88"/>
                    <a:pt x="21" y="104"/>
                    <a:pt x="21" y="114"/>
                  </a:cubicBezTo>
                  <a:cubicBezTo>
                    <a:pt x="21" y="135"/>
                    <a:pt x="36" y="151"/>
                    <a:pt x="52" y="151"/>
                  </a:cubicBezTo>
                  <a:cubicBezTo>
                    <a:pt x="67" y="151"/>
                    <a:pt x="78" y="140"/>
                    <a:pt x="78" y="119"/>
                  </a:cubicBezTo>
                  <a:close/>
                  <a:moveTo>
                    <a:pt x="26" y="31"/>
                  </a:moveTo>
                  <a:lnTo>
                    <a:pt x="26" y="31"/>
                  </a:lnTo>
                  <a:cubicBezTo>
                    <a:pt x="26" y="52"/>
                    <a:pt x="42" y="57"/>
                    <a:pt x="57" y="68"/>
                  </a:cubicBezTo>
                  <a:cubicBezTo>
                    <a:pt x="67" y="63"/>
                    <a:pt x="73" y="52"/>
                    <a:pt x="73" y="36"/>
                  </a:cubicBezTo>
                  <a:cubicBezTo>
                    <a:pt x="73" y="16"/>
                    <a:pt x="57" y="10"/>
                    <a:pt x="47" y="10"/>
                  </a:cubicBezTo>
                  <a:cubicBezTo>
                    <a:pt x="36" y="10"/>
                    <a:pt x="26" y="21"/>
                    <a:pt x="26" y="31"/>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54" name="Freeform 680"/>
            <p:cNvSpPr>
              <a:spLocks noChangeArrowheads="1"/>
            </p:cNvSpPr>
            <p:nvPr/>
          </p:nvSpPr>
          <p:spPr bwMode="auto">
            <a:xfrm>
              <a:off x="6552094" y="7200714"/>
              <a:ext cx="159796" cy="271639"/>
            </a:xfrm>
            <a:custGeom>
              <a:avLst/>
              <a:gdLst>
                <a:gd name="G0" fmla="+- 1 0 0"/>
                <a:gd name="G1" fmla="+- 1 0 0"/>
                <a:gd name="G2" fmla="+- 1 0 0"/>
                <a:gd name="G3" fmla="+- 1 0 0"/>
                <a:gd name="G4" fmla="+- 1 0 0"/>
                <a:gd name="G5" fmla="+- 1 0 0"/>
                <a:gd name="G6" fmla="*/ 1 0 0"/>
                <a:gd name="T0" fmla="*/ 156 256 1"/>
                <a:gd name="T1" fmla="*/ 0 256 1"/>
                <a:gd name="G7" fmla="+- 0 T0 T1"/>
                <a:gd name="G8" fmla="cos G6 G7"/>
                <a:gd name="G9" fmla="+- 156 0 0"/>
                <a:gd name="G10" fmla="+- 151 0 0"/>
                <a:gd name="G11" fmla="+- 151 0 0"/>
                <a:gd name="G12" fmla="+- 151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1 w 99"/>
                <a:gd name="T3" fmla="*/ 14 h 157"/>
                <a:gd name="T4" fmla="*/ 21 w 99"/>
                <a:gd name="T5" fmla="*/ 14 h 157"/>
                <a:gd name="T6" fmla="*/ 9 w 99"/>
                <a:gd name="T7" fmla="*/ 34 h 157"/>
                <a:gd name="T8" fmla="*/ 1 w 99"/>
                <a:gd name="T9" fmla="*/ 35 h 157"/>
                <a:gd name="T10" fmla="*/ 1 w 99"/>
                <a:gd name="T11" fmla="*/ 34 h 157"/>
                <a:gd name="T12" fmla="*/ 15 w 99"/>
                <a:gd name="T13" fmla="*/ 19 h 157"/>
                <a:gd name="T14" fmla="*/ 12 w 99"/>
                <a:gd name="T15" fmla="*/ 21 h 157"/>
                <a:gd name="T16" fmla="*/ 9 w 99"/>
                <a:gd name="T17" fmla="*/ 22 h 157"/>
                <a:gd name="T18" fmla="*/ 0 w 99"/>
                <a:gd name="T19" fmla="*/ 12 h 157"/>
                <a:gd name="T20" fmla="*/ 11 w 99"/>
                <a:gd name="T21" fmla="*/ 0 h 157"/>
                <a:gd name="T22" fmla="*/ 21 w 99"/>
                <a:gd name="T23" fmla="*/ 14 h 157"/>
                <a:gd name="T24" fmla="*/ 4 w 99"/>
                <a:gd name="T25" fmla="*/ 9 h 157"/>
                <a:gd name="T26" fmla="*/ 4 w 99"/>
                <a:gd name="T27" fmla="*/ 9 h 157"/>
                <a:gd name="T28" fmla="*/ 11 w 99"/>
                <a:gd name="T29" fmla="*/ 19 h 157"/>
                <a:gd name="T30" fmla="*/ 15 w 99"/>
                <a:gd name="T31" fmla="*/ 17 h 157"/>
                <a:gd name="T32" fmla="*/ 16 w 99"/>
                <a:gd name="T33" fmla="*/ 14 h 157"/>
                <a:gd name="T34" fmla="*/ 10 w 99"/>
                <a:gd name="T35" fmla="*/ 2 h 157"/>
                <a:gd name="T36" fmla="*/ 4 w 99"/>
                <a:gd name="T37" fmla="*/ 9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63"/>
                  </a:moveTo>
                  <a:lnTo>
                    <a:pt x="98" y="63"/>
                  </a:lnTo>
                  <a:cubicBezTo>
                    <a:pt x="98" y="104"/>
                    <a:pt x="71" y="135"/>
                    <a:pt x="41" y="151"/>
                  </a:cubicBezTo>
                  <a:cubicBezTo>
                    <a:pt x="25" y="156"/>
                    <a:pt x="10" y="156"/>
                    <a:pt x="5" y="156"/>
                  </a:cubicBezTo>
                  <a:cubicBezTo>
                    <a:pt x="5" y="151"/>
                    <a:pt x="5" y="151"/>
                    <a:pt x="5" y="151"/>
                  </a:cubicBezTo>
                  <a:cubicBezTo>
                    <a:pt x="41" y="146"/>
                    <a:pt x="66" y="119"/>
                    <a:pt x="71" y="83"/>
                  </a:cubicBezTo>
                  <a:cubicBezTo>
                    <a:pt x="56" y="93"/>
                    <a:pt x="56" y="93"/>
                    <a:pt x="56" y="93"/>
                  </a:cubicBezTo>
                  <a:cubicBezTo>
                    <a:pt x="51" y="93"/>
                    <a:pt x="46" y="99"/>
                    <a:pt x="41" y="99"/>
                  </a:cubicBezTo>
                  <a:cubicBezTo>
                    <a:pt x="15" y="99"/>
                    <a:pt x="0" y="78"/>
                    <a:pt x="0" y="52"/>
                  </a:cubicBezTo>
                  <a:cubicBezTo>
                    <a:pt x="0" y="31"/>
                    <a:pt x="20" y="0"/>
                    <a:pt x="51" y="0"/>
                  </a:cubicBezTo>
                  <a:cubicBezTo>
                    <a:pt x="77" y="0"/>
                    <a:pt x="98" y="31"/>
                    <a:pt x="98" y="63"/>
                  </a:cubicBezTo>
                  <a:close/>
                  <a:moveTo>
                    <a:pt x="20" y="42"/>
                  </a:moveTo>
                  <a:lnTo>
                    <a:pt x="20" y="42"/>
                  </a:lnTo>
                  <a:cubicBezTo>
                    <a:pt x="20" y="68"/>
                    <a:pt x="30" y="83"/>
                    <a:pt x="51" y="83"/>
                  </a:cubicBezTo>
                  <a:cubicBezTo>
                    <a:pt x="61" y="83"/>
                    <a:pt x="71" y="78"/>
                    <a:pt x="71" y="78"/>
                  </a:cubicBezTo>
                  <a:cubicBezTo>
                    <a:pt x="77" y="73"/>
                    <a:pt x="77" y="68"/>
                    <a:pt x="77" y="63"/>
                  </a:cubicBezTo>
                  <a:cubicBezTo>
                    <a:pt x="77" y="42"/>
                    <a:pt x="66" y="10"/>
                    <a:pt x="46" y="10"/>
                  </a:cubicBezTo>
                  <a:cubicBezTo>
                    <a:pt x="25" y="10"/>
                    <a:pt x="20" y="31"/>
                    <a:pt x="20" y="4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55" name="Freeform 681"/>
            <p:cNvSpPr>
              <a:spLocks noChangeArrowheads="1"/>
            </p:cNvSpPr>
            <p:nvPr/>
          </p:nvSpPr>
          <p:spPr bwMode="auto">
            <a:xfrm>
              <a:off x="7303132" y="7200714"/>
              <a:ext cx="103867"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8"/>
                <a:gd name="T3" fmla="*/ 35 h 157"/>
                <a:gd name="T4" fmla="*/ 0 w 68"/>
                <a:gd name="T5" fmla="*/ 35 h 157"/>
                <a:gd name="T6" fmla="*/ 0 w 68"/>
                <a:gd name="T7" fmla="*/ 34 h 157"/>
                <a:gd name="T8" fmla="*/ 5 w 68"/>
                <a:gd name="T9" fmla="*/ 28 h 157"/>
                <a:gd name="T10" fmla="*/ 5 w 68"/>
                <a:gd name="T11" fmla="*/ 8 h 157"/>
                <a:gd name="T12" fmla="*/ 2 w 68"/>
                <a:gd name="T13" fmla="*/ 5 h 157"/>
                <a:gd name="T14" fmla="*/ 0 w 68"/>
                <a:gd name="T15" fmla="*/ 5 h 157"/>
                <a:gd name="T16" fmla="*/ 0 w 68"/>
                <a:gd name="T17" fmla="*/ 4 h 157"/>
                <a:gd name="T18" fmla="*/ 8 w 68"/>
                <a:gd name="T19" fmla="*/ 0 h 157"/>
                <a:gd name="T20" fmla="*/ 8 w 68"/>
                <a:gd name="T21" fmla="*/ 28 h 157"/>
                <a:gd name="T22" fmla="*/ 14 w 68"/>
                <a:gd name="T23" fmla="*/ 34 h 157"/>
                <a:gd name="T24" fmla="*/ 14 w 68"/>
                <a:gd name="T25" fmla="*/ 35 h 157"/>
                <a:gd name="T26" fmla="*/ 0 w 68"/>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7">
                  <a:moveTo>
                    <a:pt x="0" y="156"/>
                  </a:moveTo>
                  <a:lnTo>
                    <a:pt x="0" y="156"/>
                  </a:lnTo>
                  <a:cubicBezTo>
                    <a:pt x="0" y="151"/>
                    <a:pt x="0" y="151"/>
                    <a:pt x="0" y="151"/>
                  </a:cubicBezTo>
                  <a:cubicBezTo>
                    <a:pt x="20" y="146"/>
                    <a:pt x="25" y="146"/>
                    <a:pt x="25" y="125"/>
                  </a:cubicBezTo>
                  <a:cubicBezTo>
                    <a:pt x="25" y="36"/>
                    <a:pt x="25" y="36"/>
                    <a:pt x="25" y="36"/>
                  </a:cubicBezTo>
                  <a:cubicBezTo>
                    <a:pt x="25" y="21"/>
                    <a:pt x="20" y="21"/>
                    <a:pt x="10" y="21"/>
                  </a:cubicBezTo>
                  <a:cubicBezTo>
                    <a:pt x="0" y="21"/>
                    <a:pt x="0" y="21"/>
                    <a:pt x="0" y="21"/>
                  </a:cubicBezTo>
                  <a:cubicBezTo>
                    <a:pt x="0" y="16"/>
                    <a:pt x="0" y="16"/>
                    <a:pt x="0" y="16"/>
                  </a:cubicBezTo>
                  <a:cubicBezTo>
                    <a:pt x="15" y="10"/>
                    <a:pt x="31" y="5"/>
                    <a:pt x="41" y="0"/>
                  </a:cubicBezTo>
                  <a:cubicBezTo>
                    <a:pt x="41" y="125"/>
                    <a:pt x="41" y="125"/>
                    <a:pt x="41" y="125"/>
                  </a:cubicBezTo>
                  <a:cubicBezTo>
                    <a:pt x="41" y="146"/>
                    <a:pt x="46" y="146"/>
                    <a:pt x="67" y="151"/>
                  </a:cubicBezTo>
                  <a:cubicBezTo>
                    <a:pt x="67" y="156"/>
                    <a:pt x="67" y="156"/>
                    <a:pt x="67"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6" name="Freeform 682"/>
            <p:cNvSpPr>
              <a:spLocks noChangeArrowheads="1"/>
            </p:cNvSpPr>
            <p:nvPr/>
          </p:nvSpPr>
          <p:spPr bwMode="auto">
            <a:xfrm>
              <a:off x="7486896" y="7200714"/>
              <a:ext cx="167785" cy="271639"/>
            </a:xfrm>
            <a:custGeom>
              <a:avLst/>
              <a:gdLst>
                <a:gd name="G0" fmla="+- 1 0 0"/>
                <a:gd name="G1" fmla="+- 1 0 0"/>
                <a:gd name="G2" fmla="+- 1 0 0"/>
                <a:gd name="G3" fmla="+- 1 0 0"/>
                <a:gd name="G4" fmla="+- 1 0 0"/>
                <a:gd name="G5" fmla="*/ 1 0 0"/>
                <a:gd name="G6" fmla="+- 119 0 0"/>
                <a:gd name="G7" fmla="+- 78 0 0"/>
                <a:gd name="G8" fmla="+- 42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7"/>
                <a:gd name="T2" fmla="*/ 22 w 100"/>
                <a:gd name="T3" fmla="*/ 17 h 157"/>
                <a:gd name="T4" fmla="*/ 11 w 100"/>
                <a:gd name="T5" fmla="*/ 35 h 157"/>
                <a:gd name="T6" fmla="*/ 0 w 100"/>
                <a:gd name="T7" fmla="*/ 17 h 157"/>
                <a:gd name="T8" fmla="*/ 11 w 100"/>
                <a:gd name="T9" fmla="*/ 0 h 157"/>
                <a:gd name="T10" fmla="*/ 22 w 100"/>
                <a:gd name="T11" fmla="*/ 17 h 157"/>
                <a:gd name="T12" fmla="*/ 5 w 100"/>
                <a:gd name="T13" fmla="*/ 17 h 157"/>
                <a:gd name="T14" fmla="*/ 5 w 100"/>
                <a:gd name="T15" fmla="*/ 17 h 157"/>
                <a:gd name="T16" fmla="*/ 11 w 100"/>
                <a:gd name="T17" fmla="*/ 34 h 157"/>
                <a:gd name="T18" fmla="*/ 17 w 100"/>
                <a:gd name="T19" fmla="*/ 17 h 157"/>
                <a:gd name="T20" fmla="*/ 11 w 100"/>
                <a:gd name="T21" fmla="*/ 2 h 157"/>
                <a:gd name="T22" fmla="*/ 5 w 100"/>
                <a:gd name="T23"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7">
                  <a:moveTo>
                    <a:pt x="99" y="78"/>
                  </a:moveTo>
                  <a:lnTo>
                    <a:pt x="99" y="78"/>
                  </a:lnTo>
                  <a:cubicBezTo>
                    <a:pt x="99" y="114"/>
                    <a:pt x="88" y="156"/>
                    <a:pt x="52" y="156"/>
                  </a:cubicBezTo>
                  <a:cubicBezTo>
                    <a:pt x="16" y="156"/>
                    <a:pt x="0" y="119"/>
                    <a:pt x="0" y="78"/>
                  </a:cubicBezTo>
                  <a:cubicBezTo>
                    <a:pt x="0" y="42"/>
                    <a:pt x="16" y="0"/>
                    <a:pt x="52" y="0"/>
                  </a:cubicBezTo>
                  <a:cubicBezTo>
                    <a:pt x="88" y="0"/>
                    <a:pt x="99" y="42"/>
                    <a:pt x="99" y="78"/>
                  </a:cubicBezTo>
                  <a:close/>
                  <a:moveTo>
                    <a:pt x="21" y="78"/>
                  </a:moveTo>
                  <a:lnTo>
                    <a:pt x="21" y="78"/>
                  </a:lnTo>
                  <a:cubicBezTo>
                    <a:pt x="21" y="114"/>
                    <a:pt x="31" y="151"/>
                    <a:pt x="52" y="151"/>
                  </a:cubicBezTo>
                  <a:cubicBezTo>
                    <a:pt x="73" y="151"/>
                    <a:pt x="78" y="114"/>
                    <a:pt x="78" y="78"/>
                  </a:cubicBezTo>
                  <a:cubicBezTo>
                    <a:pt x="78" y="47"/>
                    <a:pt x="73" y="10"/>
                    <a:pt x="52" y="10"/>
                  </a:cubicBezTo>
                  <a:cubicBezTo>
                    <a:pt x="26" y="10"/>
                    <a:pt x="21" y="47"/>
                    <a:pt x="21" y="78"/>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7" name="Freeform 683"/>
            <p:cNvSpPr>
              <a:spLocks noChangeArrowheads="1"/>
            </p:cNvSpPr>
            <p:nvPr/>
          </p:nvSpPr>
          <p:spPr bwMode="auto">
            <a:xfrm>
              <a:off x="2349479" y="7935737"/>
              <a:ext cx="103867"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2 h 152"/>
                <a:gd name="T8" fmla="*/ 4 w 68"/>
                <a:gd name="T9" fmla="*/ 27 h 152"/>
                <a:gd name="T10" fmla="*/ 4 w 68"/>
                <a:gd name="T11" fmla="*/ 7 h 152"/>
                <a:gd name="T12" fmla="*/ 2 w 68"/>
                <a:gd name="T13" fmla="*/ 3 h 152"/>
                <a:gd name="T14" fmla="*/ 0 w 68"/>
                <a:gd name="T15" fmla="*/ 3 h 152"/>
                <a:gd name="T16" fmla="*/ 0 w 68"/>
                <a:gd name="T17" fmla="*/ 2 h 152"/>
                <a:gd name="T18" fmla="*/ 8 w 68"/>
                <a:gd name="T19" fmla="*/ 0 h 152"/>
                <a:gd name="T20" fmla="*/ 8 w 68"/>
                <a:gd name="T21" fmla="*/ 27 h 152"/>
                <a:gd name="T22" fmla="*/ 14 w 68"/>
                <a:gd name="T23" fmla="*/ 32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6"/>
                    <a:pt x="0" y="146"/>
                    <a:pt x="0" y="146"/>
                  </a:cubicBezTo>
                  <a:cubicBezTo>
                    <a:pt x="20" y="146"/>
                    <a:pt x="20" y="146"/>
                    <a:pt x="20" y="125"/>
                  </a:cubicBezTo>
                  <a:cubicBezTo>
                    <a:pt x="20" y="32"/>
                    <a:pt x="20" y="32"/>
                    <a:pt x="20" y="32"/>
                  </a:cubicBezTo>
                  <a:cubicBezTo>
                    <a:pt x="20" y="21"/>
                    <a:pt x="20" y="21"/>
                    <a:pt x="10" y="16"/>
                  </a:cubicBezTo>
                  <a:cubicBezTo>
                    <a:pt x="0" y="16"/>
                    <a:pt x="0" y="16"/>
                    <a:pt x="0" y="16"/>
                  </a:cubicBezTo>
                  <a:cubicBezTo>
                    <a:pt x="0" y="11"/>
                    <a:pt x="0" y="11"/>
                    <a:pt x="0" y="11"/>
                  </a:cubicBezTo>
                  <a:cubicBezTo>
                    <a:pt x="15" y="11"/>
                    <a:pt x="25" y="5"/>
                    <a:pt x="41" y="0"/>
                  </a:cubicBezTo>
                  <a:cubicBezTo>
                    <a:pt x="41" y="125"/>
                    <a:pt x="41" y="125"/>
                    <a:pt x="41" y="125"/>
                  </a:cubicBezTo>
                  <a:cubicBezTo>
                    <a:pt x="41" y="146"/>
                    <a:pt x="41" y="146"/>
                    <a:pt x="67" y="146"/>
                  </a:cubicBezTo>
                  <a:cubicBezTo>
                    <a:pt x="67" y="151"/>
                    <a:pt x="67" y="151"/>
                    <a:pt x="67"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8" name="Freeform 684"/>
            <p:cNvSpPr>
              <a:spLocks noChangeArrowheads="1"/>
            </p:cNvSpPr>
            <p:nvPr/>
          </p:nvSpPr>
          <p:spPr bwMode="auto">
            <a:xfrm>
              <a:off x="2557212" y="7935737"/>
              <a:ext cx="103867"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2 h 152"/>
                <a:gd name="T8" fmla="*/ 5 w 68"/>
                <a:gd name="T9" fmla="*/ 27 h 152"/>
                <a:gd name="T10" fmla="*/ 5 w 68"/>
                <a:gd name="T11" fmla="*/ 7 h 152"/>
                <a:gd name="T12" fmla="*/ 2 w 68"/>
                <a:gd name="T13" fmla="*/ 3 h 152"/>
                <a:gd name="T14" fmla="*/ 0 w 68"/>
                <a:gd name="T15" fmla="*/ 3 h 152"/>
                <a:gd name="T16" fmla="*/ 0 w 68"/>
                <a:gd name="T17" fmla="*/ 2 h 152"/>
                <a:gd name="T18" fmla="*/ 8 w 68"/>
                <a:gd name="T19" fmla="*/ 0 h 152"/>
                <a:gd name="T20" fmla="*/ 8 w 68"/>
                <a:gd name="T21" fmla="*/ 27 h 152"/>
                <a:gd name="T22" fmla="*/ 14 w 68"/>
                <a:gd name="T23" fmla="*/ 32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6"/>
                    <a:pt x="0" y="146"/>
                    <a:pt x="0" y="146"/>
                  </a:cubicBezTo>
                  <a:cubicBezTo>
                    <a:pt x="20" y="146"/>
                    <a:pt x="25" y="146"/>
                    <a:pt x="25" y="125"/>
                  </a:cubicBezTo>
                  <a:cubicBezTo>
                    <a:pt x="25" y="32"/>
                    <a:pt x="25" y="32"/>
                    <a:pt x="25" y="32"/>
                  </a:cubicBezTo>
                  <a:cubicBezTo>
                    <a:pt x="25" y="21"/>
                    <a:pt x="20" y="21"/>
                    <a:pt x="10" y="16"/>
                  </a:cubicBezTo>
                  <a:cubicBezTo>
                    <a:pt x="0" y="16"/>
                    <a:pt x="0" y="16"/>
                    <a:pt x="0" y="16"/>
                  </a:cubicBezTo>
                  <a:cubicBezTo>
                    <a:pt x="0" y="11"/>
                    <a:pt x="0" y="11"/>
                    <a:pt x="0" y="11"/>
                  </a:cubicBezTo>
                  <a:cubicBezTo>
                    <a:pt x="15" y="11"/>
                    <a:pt x="30" y="5"/>
                    <a:pt x="41" y="0"/>
                  </a:cubicBezTo>
                  <a:cubicBezTo>
                    <a:pt x="41" y="125"/>
                    <a:pt x="41" y="125"/>
                    <a:pt x="41" y="125"/>
                  </a:cubicBezTo>
                  <a:cubicBezTo>
                    <a:pt x="41" y="146"/>
                    <a:pt x="46" y="146"/>
                    <a:pt x="67" y="146"/>
                  </a:cubicBezTo>
                  <a:cubicBezTo>
                    <a:pt x="67" y="151"/>
                    <a:pt x="67" y="151"/>
                    <a:pt x="67"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9" name="Freeform 685"/>
            <p:cNvSpPr>
              <a:spLocks noChangeArrowheads="1"/>
            </p:cNvSpPr>
            <p:nvPr/>
          </p:nvSpPr>
          <p:spPr bwMode="auto">
            <a:xfrm>
              <a:off x="3172424" y="7935737"/>
              <a:ext cx="103867"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2 h 152"/>
                <a:gd name="T8" fmla="*/ 4 w 68"/>
                <a:gd name="T9" fmla="*/ 27 h 152"/>
                <a:gd name="T10" fmla="*/ 4 w 68"/>
                <a:gd name="T11" fmla="*/ 7 h 152"/>
                <a:gd name="T12" fmla="*/ 2 w 68"/>
                <a:gd name="T13" fmla="*/ 3 h 152"/>
                <a:gd name="T14" fmla="*/ 0 w 68"/>
                <a:gd name="T15" fmla="*/ 3 h 152"/>
                <a:gd name="T16" fmla="*/ 0 w 68"/>
                <a:gd name="T17" fmla="*/ 2 h 152"/>
                <a:gd name="T18" fmla="*/ 8 w 68"/>
                <a:gd name="T19" fmla="*/ 0 h 152"/>
                <a:gd name="T20" fmla="*/ 8 w 68"/>
                <a:gd name="T21" fmla="*/ 27 h 152"/>
                <a:gd name="T22" fmla="*/ 14 w 68"/>
                <a:gd name="T23" fmla="*/ 32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6"/>
                    <a:pt x="0" y="146"/>
                    <a:pt x="0" y="146"/>
                  </a:cubicBezTo>
                  <a:cubicBezTo>
                    <a:pt x="21" y="146"/>
                    <a:pt x="21" y="146"/>
                    <a:pt x="21" y="125"/>
                  </a:cubicBezTo>
                  <a:cubicBezTo>
                    <a:pt x="21" y="32"/>
                    <a:pt x="21" y="32"/>
                    <a:pt x="21" y="32"/>
                  </a:cubicBezTo>
                  <a:cubicBezTo>
                    <a:pt x="21" y="21"/>
                    <a:pt x="21" y="21"/>
                    <a:pt x="10" y="16"/>
                  </a:cubicBezTo>
                  <a:cubicBezTo>
                    <a:pt x="0" y="16"/>
                    <a:pt x="0" y="16"/>
                    <a:pt x="0" y="16"/>
                  </a:cubicBezTo>
                  <a:cubicBezTo>
                    <a:pt x="0" y="11"/>
                    <a:pt x="0" y="11"/>
                    <a:pt x="0" y="11"/>
                  </a:cubicBezTo>
                  <a:cubicBezTo>
                    <a:pt x="15" y="11"/>
                    <a:pt x="31" y="5"/>
                    <a:pt x="41" y="0"/>
                  </a:cubicBezTo>
                  <a:cubicBezTo>
                    <a:pt x="41" y="125"/>
                    <a:pt x="41" y="125"/>
                    <a:pt x="41" y="125"/>
                  </a:cubicBezTo>
                  <a:cubicBezTo>
                    <a:pt x="41" y="146"/>
                    <a:pt x="41" y="146"/>
                    <a:pt x="67" y="146"/>
                  </a:cubicBezTo>
                  <a:cubicBezTo>
                    <a:pt x="67" y="151"/>
                    <a:pt x="67" y="151"/>
                    <a:pt x="67"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260" name="Freeform 686"/>
            <p:cNvSpPr>
              <a:spLocks noChangeArrowheads="1"/>
            </p:cNvSpPr>
            <p:nvPr/>
          </p:nvSpPr>
          <p:spPr bwMode="auto">
            <a:xfrm>
              <a:off x="3348199" y="7935737"/>
              <a:ext cx="167785" cy="255660"/>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2 0 0"/>
                <a:gd name="G24" fmla="+- 32 0 0"/>
                <a:gd name="G25" fmla="+- 32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2"/>
                <a:gd name="T2" fmla="*/ 22 w 100"/>
                <a:gd name="T3" fmla="*/ 26 h 152"/>
                <a:gd name="T4" fmla="*/ 20 w 100"/>
                <a:gd name="T5" fmla="*/ 33 h 152"/>
                <a:gd name="T6" fmla="*/ 0 w 100"/>
                <a:gd name="T7" fmla="*/ 33 h 152"/>
                <a:gd name="T8" fmla="*/ 0 w 100"/>
                <a:gd name="T9" fmla="*/ 32 h 152"/>
                <a:gd name="T10" fmla="*/ 8 w 100"/>
                <a:gd name="T11" fmla="*/ 23 h 152"/>
                <a:gd name="T12" fmla="*/ 15 w 100"/>
                <a:gd name="T13" fmla="*/ 10 h 152"/>
                <a:gd name="T14" fmla="*/ 8 w 100"/>
                <a:gd name="T15" fmla="*/ 3 h 152"/>
                <a:gd name="T16" fmla="*/ 1 w 100"/>
                <a:gd name="T17" fmla="*/ 8 h 152"/>
                <a:gd name="T18" fmla="*/ 0 w 100"/>
                <a:gd name="T19" fmla="*/ 7 h 152"/>
                <a:gd name="T20" fmla="*/ 4 w 100"/>
                <a:gd name="T21" fmla="*/ 3 h 152"/>
                <a:gd name="T22" fmla="*/ 10 w 100"/>
                <a:gd name="T23" fmla="*/ 0 h 152"/>
                <a:gd name="T24" fmla="*/ 20 w 100"/>
                <a:gd name="T25" fmla="*/ 9 h 152"/>
                <a:gd name="T26" fmla="*/ 13 w 100"/>
                <a:gd name="T27" fmla="*/ 21 h 152"/>
                <a:gd name="T28" fmla="*/ 5 w 100"/>
                <a:gd name="T29" fmla="*/ 29 h 152"/>
                <a:gd name="T30" fmla="*/ 15 w 100"/>
                <a:gd name="T31" fmla="*/ 29 h 152"/>
                <a:gd name="T32" fmla="*/ 20 w 100"/>
                <a:gd name="T33" fmla="*/ 26 h 152"/>
                <a:gd name="T34" fmla="*/ 22 w 100"/>
                <a:gd name="T35"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2">
                  <a:moveTo>
                    <a:pt x="99" y="120"/>
                  </a:moveTo>
                  <a:lnTo>
                    <a:pt x="99" y="120"/>
                  </a:lnTo>
                  <a:cubicBezTo>
                    <a:pt x="94" y="130"/>
                    <a:pt x="94" y="140"/>
                    <a:pt x="89" y="151"/>
                  </a:cubicBezTo>
                  <a:cubicBezTo>
                    <a:pt x="0" y="151"/>
                    <a:pt x="0" y="151"/>
                    <a:pt x="0" y="151"/>
                  </a:cubicBezTo>
                  <a:cubicBezTo>
                    <a:pt x="0" y="146"/>
                    <a:pt x="0" y="146"/>
                    <a:pt x="0" y="146"/>
                  </a:cubicBezTo>
                  <a:cubicBezTo>
                    <a:pt x="11" y="135"/>
                    <a:pt x="26" y="120"/>
                    <a:pt x="36" y="104"/>
                  </a:cubicBezTo>
                  <a:cubicBezTo>
                    <a:pt x="52" y="88"/>
                    <a:pt x="67" y="68"/>
                    <a:pt x="67" y="47"/>
                  </a:cubicBezTo>
                  <a:cubicBezTo>
                    <a:pt x="67" y="27"/>
                    <a:pt x="57" y="16"/>
                    <a:pt x="36" y="16"/>
                  </a:cubicBezTo>
                  <a:cubicBezTo>
                    <a:pt x="21" y="16"/>
                    <a:pt x="11" y="32"/>
                    <a:pt x="6" y="37"/>
                  </a:cubicBezTo>
                  <a:cubicBezTo>
                    <a:pt x="0" y="32"/>
                    <a:pt x="0" y="32"/>
                    <a:pt x="0" y="32"/>
                  </a:cubicBezTo>
                  <a:cubicBezTo>
                    <a:pt x="16" y="16"/>
                    <a:pt x="16" y="16"/>
                    <a:pt x="16" y="16"/>
                  </a:cubicBezTo>
                  <a:cubicBezTo>
                    <a:pt x="21" y="5"/>
                    <a:pt x="31" y="0"/>
                    <a:pt x="47" y="0"/>
                  </a:cubicBezTo>
                  <a:cubicBezTo>
                    <a:pt x="67" y="0"/>
                    <a:pt x="89" y="16"/>
                    <a:pt x="89" y="42"/>
                  </a:cubicBezTo>
                  <a:cubicBezTo>
                    <a:pt x="89" y="63"/>
                    <a:pt x="78" y="78"/>
                    <a:pt x="57" y="99"/>
                  </a:cubicBezTo>
                  <a:cubicBezTo>
                    <a:pt x="21" y="135"/>
                    <a:pt x="21" y="135"/>
                    <a:pt x="21" y="135"/>
                  </a:cubicBezTo>
                  <a:cubicBezTo>
                    <a:pt x="67" y="135"/>
                    <a:pt x="67" y="135"/>
                    <a:pt x="67" y="135"/>
                  </a:cubicBezTo>
                  <a:cubicBezTo>
                    <a:pt x="78" y="135"/>
                    <a:pt x="83" y="135"/>
                    <a:pt x="89" y="120"/>
                  </a:cubicBezTo>
                  <a:lnTo>
                    <a:pt x="99" y="120"/>
                  </a:lnTo>
                </a:path>
              </a:pathLst>
            </a:custGeom>
            <a:solidFill>
              <a:schemeClr val="tx2"/>
            </a:solidFill>
            <a:ln>
              <a:noFill/>
            </a:ln>
            <a:effectLst/>
            <a:extLst/>
          </p:spPr>
          <p:txBody>
            <a:bodyPr wrap="none" anchor="ctr"/>
            <a:lstStyle/>
            <a:p>
              <a:endParaRPr lang="en-US" dirty="0">
                <a:latin typeface="Calibri Light"/>
              </a:endParaRPr>
            </a:p>
          </p:txBody>
        </p:sp>
        <p:sp>
          <p:nvSpPr>
            <p:cNvPr id="261" name="Freeform 687"/>
            <p:cNvSpPr>
              <a:spLocks noChangeArrowheads="1"/>
            </p:cNvSpPr>
            <p:nvPr/>
          </p:nvSpPr>
          <p:spPr bwMode="auto">
            <a:xfrm>
              <a:off x="3995370" y="7935737"/>
              <a:ext cx="111856"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9"/>
                <a:gd name="T1" fmla="*/ 33 h 152"/>
                <a:gd name="T2" fmla="*/ 0 w 69"/>
                <a:gd name="T3" fmla="*/ 33 h 152"/>
                <a:gd name="T4" fmla="*/ 0 w 69"/>
                <a:gd name="T5" fmla="*/ 32 h 152"/>
                <a:gd name="T6" fmla="*/ 5 w 69"/>
                <a:gd name="T7" fmla="*/ 27 h 152"/>
                <a:gd name="T8" fmla="*/ 5 w 69"/>
                <a:gd name="T9" fmla="*/ 7 h 152"/>
                <a:gd name="T10" fmla="*/ 2 w 69"/>
                <a:gd name="T11" fmla="*/ 3 h 152"/>
                <a:gd name="T12" fmla="*/ 0 w 69"/>
                <a:gd name="T13" fmla="*/ 3 h 152"/>
                <a:gd name="T14" fmla="*/ 0 w 69"/>
                <a:gd name="T15" fmla="*/ 2 h 152"/>
                <a:gd name="T16" fmla="*/ 9 w 69"/>
                <a:gd name="T17" fmla="*/ 0 h 152"/>
                <a:gd name="T18" fmla="*/ 9 w 69"/>
                <a:gd name="T19" fmla="*/ 27 h 152"/>
                <a:gd name="T20" fmla="*/ 15 w 69"/>
                <a:gd name="T21" fmla="*/ 32 h 152"/>
                <a:gd name="T22" fmla="*/ 15 w 69"/>
                <a:gd name="T23" fmla="*/ 33 h 152"/>
                <a:gd name="T24" fmla="*/ 0 w 69"/>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2">
                  <a:moveTo>
                    <a:pt x="0" y="151"/>
                  </a:moveTo>
                  <a:lnTo>
                    <a:pt x="0" y="151"/>
                  </a:lnTo>
                  <a:cubicBezTo>
                    <a:pt x="0" y="146"/>
                    <a:pt x="0" y="146"/>
                    <a:pt x="0" y="146"/>
                  </a:cubicBezTo>
                  <a:cubicBezTo>
                    <a:pt x="22" y="146"/>
                    <a:pt x="22" y="146"/>
                    <a:pt x="22" y="125"/>
                  </a:cubicBezTo>
                  <a:cubicBezTo>
                    <a:pt x="22" y="32"/>
                    <a:pt x="22" y="32"/>
                    <a:pt x="22" y="32"/>
                  </a:cubicBezTo>
                  <a:cubicBezTo>
                    <a:pt x="22" y="21"/>
                    <a:pt x="22" y="21"/>
                    <a:pt x="11" y="16"/>
                  </a:cubicBezTo>
                  <a:cubicBezTo>
                    <a:pt x="0" y="16"/>
                    <a:pt x="0" y="16"/>
                    <a:pt x="0" y="16"/>
                  </a:cubicBezTo>
                  <a:cubicBezTo>
                    <a:pt x="0" y="11"/>
                    <a:pt x="0" y="11"/>
                    <a:pt x="0" y="11"/>
                  </a:cubicBezTo>
                  <a:cubicBezTo>
                    <a:pt x="17" y="11"/>
                    <a:pt x="32" y="5"/>
                    <a:pt x="42" y="0"/>
                  </a:cubicBezTo>
                  <a:cubicBezTo>
                    <a:pt x="42" y="125"/>
                    <a:pt x="42" y="125"/>
                    <a:pt x="42" y="125"/>
                  </a:cubicBezTo>
                  <a:cubicBezTo>
                    <a:pt x="42" y="146"/>
                    <a:pt x="42" y="146"/>
                    <a:pt x="68" y="146"/>
                  </a:cubicBezTo>
                  <a:cubicBezTo>
                    <a:pt x="68" y="151"/>
                    <a:pt x="68" y="151"/>
                    <a:pt x="68"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262" name="Freeform 688"/>
            <p:cNvSpPr>
              <a:spLocks noChangeArrowheads="1"/>
            </p:cNvSpPr>
            <p:nvPr/>
          </p:nvSpPr>
          <p:spPr bwMode="auto">
            <a:xfrm>
              <a:off x="4179134" y="7935737"/>
              <a:ext cx="151805" cy="271639"/>
            </a:xfrm>
            <a:custGeom>
              <a:avLst/>
              <a:gdLst>
                <a:gd name="G0" fmla="+- 27 0 0"/>
                <a:gd name="G1" fmla="+- 27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1 256 1"/>
                <a:gd name="T1" fmla="*/ 0 256 1"/>
                <a:gd name="G26" fmla="+- 0 T0 T1"/>
                <a:gd name="G27" fmla="cos G25 G26"/>
                <a:gd name="G28" fmla="+- 146 0 0"/>
                <a:gd name="G29" fmla="+- 146 0 0"/>
                <a:gd name="G30" fmla="+- 140 0 0"/>
                <a:gd name="G31" fmla="+- 140 0 0"/>
                <a:gd name="G32" fmla="+- 135 0 0"/>
                <a:gd name="G33" fmla="+- 135 0 0"/>
                <a:gd name="G34" fmla="+- 130 0 0"/>
                <a:gd name="G35" fmla="*/ 1 0 0"/>
                <a:gd name="T2" fmla="*/ 130 256 1"/>
                <a:gd name="T3" fmla="*/ 0 256 1"/>
                <a:gd name="G36" fmla="+- 0 T2 T3"/>
                <a:gd name="G37" fmla="cos G35 G36"/>
                <a:gd name="G38" fmla="*/ 1 0 0"/>
                <a:gd name="T4" fmla="*/ 130 256 1"/>
                <a:gd name="T5" fmla="*/ 0 256 1"/>
                <a:gd name="G39" fmla="+- 0 T4 T5"/>
                <a:gd name="G40" fmla="cos G38 G39"/>
                <a:gd name="G41" fmla="*/ 1 0 0"/>
                <a:gd name="T6" fmla="*/ 130 256 1"/>
                <a:gd name="T7" fmla="*/ 0 256 1"/>
                <a:gd name="G42" fmla="+- 0 T6 T7"/>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32 256 1"/>
                <a:gd name="T9" fmla="*/ 0 256 1"/>
                <a:gd name="G68" fmla="+- 0 T8 T9"/>
                <a:gd name="G69" fmla="cos G67 G68"/>
                <a:gd name="G70" fmla="+- 27 0 0"/>
                <a:gd name="T10" fmla="*/ 1 w 93"/>
                <a:gd name="T11" fmla="*/ 6 h 157"/>
                <a:gd name="T12" fmla="*/ 1 w 93"/>
                <a:gd name="T13" fmla="*/ 6 h 157"/>
                <a:gd name="T14" fmla="*/ 3 w 93"/>
                <a:gd name="T15" fmla="*/ 4 h 157"/>
                <a:gd name="T16" fmla="*/ 10 w 93"/>
                <a:gd name="T17" fmla="*/ 0 h 157"/>
                <a:gd name="T18" fmla="*/ 18 w 93"/>
                <a:gd name="T19" fmla="*/ 7 h 157"/>
                <a:gd name="T20" fmla="*/ 17 w 93"/>
                <a:gd name="T21" fmla="*/ 10 h 157"/>
                <a:gd name="T22" fmla="*/ 12 w 93"/>
                <a:gd name="T23" fmla="*/ 14 h 157"/>
                <a:gd name="T24" fmla="*/ 12 w 93"/>
                <a:gd name="T25" fmla="*/ 14 h 157"/>
                <a:gd name="T26" fmla="*/ 20 w 93"/>
                <a:gd name="T27" fmla="*/ 22 h 157"/>
                <a:gd name="T28" fmla="*/ 6 w 93"/>
                <a:gd name="T29" fmla="*/ 35 h 157"/>
                <a:gd name="T30" fmla="*/ 1 w 93"/>
                <a:gd name="T31" fmla="*/ 33 h 157"/>
                <a:gd name="T32" fmla="*/ 0 w 93"/>
                <a:gd name="T33" fmla="*/ 31 h 157"/>
                <a:gd name="T34" fmla="*/ 1 w 93"/>
                <a:gd name="T35" fmla="*/ 29 h 157"/>
                <a:gd name="T36" fmla="*/ 2 w 93"/>
                <a:gd name="T37" fmla="*/ 29 h 157"/>
                <a:gd name="T38" fmla="*/ 9 w 93"/>
                <a:gd name="T39" fmla="*/ 33 h 157"/>
                <a:gd name="T40" fmla="*/ 15 w 93"/>
                <a:gd name="T41" fmla="*/ 25 h 157"/>
                <a:gd name="T42" fmla="*/ 9 w 93"/>
                <a:gd name="T43" fmla="*/ 17 h 157"/>
                <a:gd name="T44" fmla="*/ 5 w 93"/>
                <a:gd name="T45" fmla="*/ 17 h 157"/>
                <a:gd name="T46" fmla="*/ 5 w 93"/>
                <a:gd name="T47" fmla="*/ 16 h 157"/>
                <a:gd name="T48" fmla="*/ 13 w 93"/>
                <a:gd name="T49" fmla="*/ 8 h 157"/>
                <a:gd name="T50" fmla="*/ 9 w 93"/>
                <a:gd name="T51" fmla="*/ 4 h 157"/>
                <a:gd name="T52" fmla="*/ 2 w 93"/>
                <a:gd name="T53" fmla="*/ 7 h 157"/>
                <a:gd name="T54" fmla="*/ 1 w 93"/>
                <a:gd name="T55" fmla="*/ 6 h 157"/>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157">
                  <a:moveTo>
                    <a:pt x="5" y="27"/>
                  </a:moveTo>
                  <a:lnTo>
                    <a:pt x="5" y="27"/>
                  </a:lnTo>
                  <a:cubicBezTo>
                    <a:pt x="15" y="16"/>
                    <a:pt x="15" y="16"/>
                    <a:pt x="15" y="16"/>
                  </a:cubicBezTo>
                  <a:cubicBezTo>
                    <a:pt x="20" y="5"/>
                    <a:pt x="35" y="0"/>
                    <a:pt x="46" y="0"/>
                  </a:cubicBezTo>
                  <a:cubicBezTo>
                    <a:pt x="66" y="0"/>
                    <a:pt x="82" y="16"/>
                    <a:pt x="82" y="32"/>
                  </a:cubicBezTo>
                  <a:cubicBezTo>
                    <a:pt x="82" y="37"/>
                    <a:pt x="77" y="42"/>
                    <a:pt x="77" y="47"/>
                  </a:cubicBezTo>
                  <a:cubicBezTo>
                    <a:pt x="71" y="52"/>
                    <a:pt x="66" y="57"/>
                    <a:pt x="56" y="63"/>
                  </a:cubicBezTo>
                  <a:cubicBezTo>
                    <a:pt x="82" y="68"/>
                    <a:pt x="92" y="83"/>
                    <a:pt x="92" y="99"/>
                  </a:cubicBezTo>
                  <a:cubicBezTo>
                    <a:pt x="92" y="140"/>
                    <a:pt x="46" y="156"/>
                    <a:pt x="30" y="156"/>
                  </a:cubicBezTo>
                  <a:cubicBezTo>
                    <a:pt x="20" y="156"/>
                    <a:pt x="10" y="151"/>
                    <a:pt x="5" y="146"/>
                  </a:cubicBezTo>
                  <a:cubicBezTo>
                    <a:pt x="0" y="146"/>
                    <a:pt x="0" y="140"/>
                    <a:pt x="0" y="140"/>
                  </a:cubicBezTo>
                  <a:cubicBezTo>
                    <a:pt x="0" y="135"/>
                    <a:pt x="5" y="135"/>
                    <a:pt x="5" y="130"/>
                  </a:cubicBezTo>
                  <a:cubicBezTo>
                    <a:pt x="10" y="130"/>
                    <a:pt x="10" y="130"/>
                    <a:pt x="10" y="130"/>
                  </a:cubicBezTo>
                  <a:cubicBezTo>
                    <a:pt x="20" y="135"/>
                    <a:pt x="30" y="146"/>
                    <a:pt x="41" y="146"/>
                  </a:cubicBezTo>
                  <a:cubicBezTo>
                    <a:pt x="61" y="146"/>
                    <a:pt x="71" y="130"/>
                    <a:pt x="71" y="110"/>
                  </a:cubicBezTo>
                  <a:cubicBezTo>
                    <a:pt x="71" y="83"/>
                    <a:pt x="56" y="78"/>
                    <a:pt x="41" y="78"/>
                  </a:cubicBezTo>
                  <a:cubicBezTo>
                    <a:pt x="35" y="78"/>
                    <a:pt x="30" y="78"/>
                    <a:pt x="25" y="78"/>
                  </a:cubicBezTo>
                  <a:cubicBezTo>
                    <a:pt x="25" y="73"/>
                    <a:pt x="25" y="73"/>
                    <a:pt x="25" y="73"/>
                  </a:cubicBezTo>
                  <a:cubicBezTo>
                    <a:pt x="46" y="63"/>
                    <a:pt x="61" y="57"/>
                    <a:pt x="61" y="37"/>
                  </a:cubicBezTo>
                  <a:cubicBezTo>
                    <a:pt x="61" y="21"/>
                    <a:pt x="51" y="16"/>
                    <a:pt x="41" y="16"/>
                  </a:cubicBezTo>
                  <a:cubicBezTo>
                    <a:pt x="25" y="16"/>
                    <a:pt x="15" y="27"/>
                    <a:pt x="10" y="32"/>
                  </a:cubicBezTo>
                  <a:lnTo>
                    <a:pt x="5" y="27"/>
                  </a:lnTo>
                </a:path>
              </a:pathLst>
            </a:custGeom>
            <a:solidFill>
              <a:schemeClr val="tx2"/>
            </a:solidFill>
            <a:ln>
              <a:noFill/>
            </a:ln>
            <a:effectLst/>
            <a:extLst/>
          </p:spPr>
          <p:txBody>
            <a:bodyPr wrap="none" anchor="ctr"/>
            <a:lstStyle/>
            <a:p>
              <a:endParaRPr lang="en-US" dirty="0">
                <a:latin typeface="Calibri Light"/>
              </a:endParaRPr>
            </a:p>
          </p:txBody>
        </p:sp>
        <p:sp>
          <p:nvSpPr>
            <p:cNvPr id="263" name="Freeform 689"/>
            <p:cNvSpPr>
              <a:spLocks noChangeArrowheads="1"/>
            </p:cNvSpPr>
            <p:nvPr/>
          </p:nvSpPr>
          <p:spPr bwMode="auto">
            <a:xfrm>
              <a:off x="4826305" y="7935737"/>
              <a:ext cx="111856"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9"/>
                <a:gd name="T1" fmla="*/ 33 h 152"/>
                <a:gd name="T2" fmla="*/ 0 w 69"/>
                <a:gd name="T3" fmla="*/ 33 h 152"/>
                <a:gd name="T4" fmla="*/ 0 w 69"/>
                <a:gd name="T5" fmla="*/ 32 h 152"/>
                <a:gd name="T6" fmla="*/ 5 w 69"/>
                <a:gd name="T7" fmla="*/ 27 h 152"/>
                <a:gd name="T8" fmla="*/ 5 w 69"/>
                <a:gd name="T9" fmla="*/ 7 h 152"/>
                <a:gd name="T10" fmla="*/ 3 w 69"/>
                <a:gd name="T11" fmla="*/ 3 h 152"/>
                <a:gd name="T12" fmla="*/ 0 w 69"/>
                <a:gd name="T13" fmla="*/ 3 h 152"/>
                <a:gd name="T14" fmla="*/ 0 w 69"/>
                <a:gd name="T15" fmla="*/ 2 h 152"/>
                <a:gd name="T16" fmla="*/ 9 w 69"/>
                <a:gd name="T17" fmla="*/ 0 h 152"/>
                <a:gd name="T18" fmla="*/ 9 w 69"/>
                <a:gd name="T19" fmla="*/ 27 h 152"/>
                <a:gd name="T20" fmla="*/ 15 w 69"/>
                <a:gd name="T21" fmla="*/ 32 h 152"/>
                <a:gd name="T22" fmla="*/ 15 w 69"/>
                <a:gd name="T23" fmla="*/ 33 h 152"/>
                <a:gd name="T24" fmla="*/ 0 w 69"/>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2">
                  <a:moveTo>
                    <a:pt x="0" y="151"/>
                  </a:moveTo>
                  <a:lnTo>
                    <a:pt x="0" y="151"/>
                  </a:lnTo>
                  <a:cubicBezTo>
                    <a:pt x="0" y="146"/>
                    <a:pt x="0" y="146"/>
                    <a:pt x="0" y="146"/>
                  </a:cubicBezTo>
                  <a:cubicBezTo>
                    <a:pt x="22" y="146"/>
                    <a:pt x="22" y="146"/>
                    <a:pt x="22" y="125"/>
                  </a:cubicBezTo>
                  <a:cubicBezTo>
                    <a:pt x="22" y="32"/>
                    <a:pt x="22" y="32"/>
                    <a:pt x="22" y="32"/>
                  </a:cubicBezTo>
                  <a:cubicBezTo>
                    <a:pt x="22" y="21"/>
                    <a:pt x="22" y="21"/>
                    <a:pt x="12" y="16"/>
                  </a:cubicBezTo>
                  <a:cubicBezTo>
                    <a:pt x="0" y="16"/>
                    <a:pt x="0" y="16"/>
                    <a:pt x="0" y="16"/>
                  </a:cubicBezTo>
                  <a:cubicBezTo>
                    <a:pt x="0" y="11"/>
                    <a:pt x="0" y="11"/>
                    <a:pt x="0" y="11"/>
                  </a:cubicBezTo>
                  <a:cubicBezTo>
                    <a:pt x="17" y="11"/>
                    <a:pt x="32" y="5"/>
                    <a:pt x="42" y="0"/>
                  </a:cubicBezTo>
                  <a:cubicBezTo>
                    <a:pt x="42" y="125"/>
                    <a:pt x="42" y="125"/>
                    <a:pt x="42" y="125"/>
                  </a:cubicBezTo>
                  <a:cubicBezTo>
                    <a:pt x="42" y="146"/>
                    <a:pt x="42" y="146"/>
                    <a:pt x="68" y="146"/>
                  </a:cubicBezTo>
                  <a:cubicBezTo>
                    <a:pt x="68" y="151"/>
                    <a:pt x="68" y="151"/>
                    <a:pt x="68"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264" name="Freeform 690"/>
            <p:cNvSpPr>
              <a:spLocks noChangeArrowheads="1"/>
            </p:cNvSpPr>
            <p:nvPr/>
          </p:nvSpPr>
          <p:spPr bwMode="auto">
            <a:xfrm>
              <a:off x="4994091" y="7935737"/>
              <a:ext cx="175775"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0 0 0"/>
                <a:gd name="G24" fmla="+- 110 0 0"/>
                <a:gd name="G25" fmla="+- 110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5"/>
                <a:gd name="T1" fmla="*/ 24 h 152"/>
                <a:gd name="T2" fmla="*/ 18 w 105"/>
                <a:gd name="T3" fmla="*/ 24 h 152"/>
                <a:gd name="T4" fmla="*/ 18 w 105"/>
                <a:gd name="T5" fmla="*/ 28 h 152"/>
                <a:gd name="T6" fmla="*/ 23 w 105"/>
                <a:gd name="T7" fmla="*/ 32 h 152"/>
                <a:gd name="T8" fmla="*/ 23 w 105"/>
                <a:gd name="T9" fmla="*/ 33 h 152"/>
                <a:gd name="T10" fmla="*/ 9 w 105"/>
                <a:gd name="T11" fmla="*/ 33 h 152"/>
                <a:gd name="T12" fmla="*/ 9 w 105"/>
                <a:gd name="T13" fmla="*/ 32 h 152"/>
                <a:gd name="T14" fmla="*/ 14 w 105"/>
                <a:gd name="T15" fmla="*/ 28 h 152"/>
                <a:gd name="T16" fmla="*/ 14 w 105"/>
                <a:gd name="T17" fmla="*/ 24 h 152"/>
                <a:gd name="T18" fmla="*/ 0 w 105"/>
                <a:gd name="T19" fmla="*/ 24 h 152"/>
                <a:gd name="T20" fmla="*/ 0 w 105"/>
                <a:gd name="T21" fmla="*/ 23 h 152"/>
                <a:gd name="T22" fmla="*/ 16 w 105"/>
                <a:gd name="T23" fmla="*/ 0 h 152"/>
                <a:gd name="T24" fmla="*/ 18 w 105"/>
                <a:gd name="T25" fmla="*/ 0 h 152"/>
                <a:gd name="T26" fmla="*/ 18 w 105"/>
                <a:gd name="T27" fmla="*/ 21 h 152"/>
                <a:gd name="T28" fmla="*/ 23 w 105"/>
                <a:gd name="T29" fmla="*/ 21 h 152"/>
                <a:gd name="T30" fmla="*/ 23 w 105"/>
                <a:gd name="T31" fmla="*/ 24 h 152"/>
                <a:gd name="T32" fmla="*/ 18 w 105"/>
                <a:gd name="T33" fmla="*/ 24 h 152"/>
                <a:gd name="T34" fmla="*/ 14 w 105"/>
                <a:gd name="T35" fmla="*/ 6 h 152"/>
                <a:gd name="T36" fmla="*/ 14 w 105"/>
                <a:gd name="T37" fmla="*/ 6 h 152"/>
                <a:gd name="T38" fmla="*/ 14 w 105"/>
                <a:gd name="T39" fmla="*/ 6 h 152"/>
                <a:gd name="T40" fmla="*/ 3 w 105"/>
                <a:gd name="T41" fmla="*/ 21 h 152"/>
                <a:gd name="T42" fmla="*/ 14 w 105"/>
                <a:gd name="T43" fmla="*/ 21 h 152"/>
                <a:gd name="T44" fmla="*/ 14 w 105"/>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2">
                  <a:moveTo>
                    <a:pt x="83" y="110"/>
                  </a:moveTo>
                  <a:lnTo>
                    <a:pt x="83" y="110"/>
                  </a:lnTo>
                  <a:cubicBezTo>
                    <a:pt x="83" y="130"/>
                    <a:pt x="83" y="130"/>
                    <a:pt x="83" y="130"/>
                  </a:cubicBezTo>
                  <a:cubicBezTo>
                    <a:pt x="83" y="146"/>
                    <a:pt x="83" y="146"/>
                    <a:pt x="104" y="146"/>
                  </a:cubicBezTo>
                  <a:cubicBezTo>
                    <a:pt x="104" y="151"/>
                    <a:pt x="104" y="151"/>
                    <a:pt x="104" y="151"/>
                  </a:cubicBezTo>
                  <a:cubicBezTo>
                    <a:pt x="42" y="151"/>
                    <a:pt x="42" y="151"/>
                    <a:pt x="42" y="151"/>
                  </a:cubicBezTo>
                  <a:cubicBezTo>
                    <a:pt x="42" y="146"/>
                    <a:pt x="42" y="146"/>
                    <a:pt x="42" y="146"/>
                  </a:cubicBezTo>
                  <a:cubicBezTo>
                    <a:pt x="62" y="146"/>
                    <a:pt x="62" y="146"/>
                    <a:pt x="62" y="130"/>
                  </a:cubicBezTo>
                  <a:cubicBezTo>
                    <a:pt x="62" y="110"/>
                    <a:pt x="62" y="110"/>
                    <a:pt x="62" y="110"/>
                  </a:cubicBezTo>
                  <a:cubicBezTo>
                    <a:pt x="0" y="110"/>
                    <a:pt x="0" y="110"/>
                    <a:pt x="0" y="110"/>
                  </a:cubicBezTo>
                  <a:cubicBezTo>
                    <a:pt x="0" y="104"/>
                    <a:pt x="0" y="104"/>
                    <a:pt x="0" y="104"/>
                  </a:cubicBezTo>
                  <a:cubicBezTo>
                    <a:pt x="26" y="68"/>
                    <a:pt x="47" y="32"/>
                    <a:pt x="72" y="0"/>
                  </a:cubicBezTo>
                  <a:cubicBezTo>
                    <a:pt x="83" y="0"/>
                    <a:pt x="83" y="0"/>
                    <a:pt x="83" y="0"/>
                  </a:cubicBezTo>
                  <a:cubicBezTo>
                    <a:pt x="83" y="99"/>
                    <a:pt x="83" y="99"/>
                    <a:pt x="83" y="99"/>
                  </a:cubicBezTo>
                  <a:cubicBezTo>
                    <a:pt x="104" y="99"/>
                    <a:pt x="104" y="99"/>
                    <a:pt x="104" y="99"/>
                  </a:cubicBezTo>
                  <a:cubicBezTo>
                    <a:pt x="104" y="110"/>
                    <a:pt x="104" y="110"/>
                    <a:pt x="104" y="110"/>
                  </a:cubicBezTo>
                  <a:lnTo>
                    <a:pt x="83" y="110"/>
                  </a:lnTo>
                  <a:close/>
                  <a:moveTo>
                    <a:pt x="62" y="27"/>
                  </a:moveTo>
                  <a:lnTo>
                    <a:pt x="62" y="27"/>
                  </a:lnTo>
                  <a:cubicBezTo>
                    <a:pt x="47" y="47"/>
                    <a:pt x="31" y="73"/>
                    <a:pt x="15" y="99"/>
                  </a:cubicBezTo>
                  <a:cubicBezTo>
                    <a:pt x="62" y="99"/>
                    <a:pt x="62" y="99"/>
                    <a:pt x="62" y="99"/>
                  </a:cubicBezTo>
                  <a:lnTo>
                    <a:pt x="62" y="27"/>
                  </a:lnTo>
                  <a:close/>
                </a:path>
              </a:pathLst>
            </a:custGeom>
            <a:solidFill>
              <a:schemeClr val="tx2"/>
            </a:solidFill>
            <a:ln>
              <a:noFill/>
            </a:ln>
            <a:effectLst/>
            <a:extLst/>
          </p:spPr>
          <p:txBody>
            <a:bodyPr wrap="none" anchor="ctr"/>
            <a:lstStyle/>
            <a:p>
              <a:endParaRPr lang="en-US" dirty="0">
                <a:latin typeface="Calibri Light"/>
              </a:endParaRPr>
            </a:p>
          </p:txBody>
        </p:sp>
        <p:sp>
          <p:nvSpPr>
            <p:cNvPr id="265" name="Freeform 691"/>
            <p:cNvSpPr>
              <a:spLocks noChangeArrowheads="1"/>
            </p:cNvSpPr>
            <p:nvPr/>
          </p:nvSpPr>
          <p:spPr bwMode="auto">
            <a:xfrm>
              <a:off x="5649251" y="7935737"/>
              <a:ext cx="103867"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2 h 152"/>
                <a:gd name="T8" fmla="*/ 5 w 68"/>
                <a:gd name="T9" fmla="*/ 27 h 152"/>
                <a:gd name="T10" fmla="*/ 5 w 68"/>
                <a:gd name="T11" fmla="*/ 7 h 152"/>
                <a:gd name="T12" fmla="*/ 2 w 68"/>
                <a:gd name="T13" fmla="*/ 3 h 152"/>
                <a:gd name="T14" fmla="*/ 0 w 68"/>
                <a:gd name="T15" fmla="*/ 3 h 152"/>
                <a:gd name="T16" fmla="*/ 0 w 68"/>
                <a:gd name="T17" fmla="*/ 2 h 152"/>
                <a:gd name="T18" fmla="*/ 8 w 68"/>
                <a:gd name="T19" fmla="*/ 0 h 152"/>
                <a:gd name="T20" fmla="*/ 8 w 68"/>
                <a:gd name="T21" fmla="*/ 27 h 152"/>
                <a:gd name="T22" fmla="*/ 14 w 68"/>
                <a:gd name="T23" fmla="*/ 32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6"/>
                    <a:pt x="0" y="146"/>
                    <a:pt x="0" y="146"/>
                  </a:cubicBezTo>
                  <a:cubicBezTo>
                    <a:pt x="20" y="146"/>
                    <a:pt x="25" y="146"/>
                    <a:pt x="25" y="125"/>
                  </a:cubicBezTo>
                  <a:cubicBezTo>
                    <a:pt x="25" y="32"/>
                    <a:pt x="25" y="32"/>
                    <a:pt x="25" y="32"/>
                  </a:cubicBezTo>
                  <a:cubicBezTo>
                    <a:pt x="25" y="21"/>
                    <a:pt x="20" y="21"/>
                    <a:pt x="10" y="16"/>
                  </a:cubicBezTo>
                  <a:cubicBezTo>
                    <a:pt x="0" y="16"/>
                    <a:pt x="0" y="16"/>
                    <a:pt x="0" y="16"/>
                  </a:cubicBezTo>
                  <a:cubicBezTo>
                    <a:pt x="0" y="11"/>
                    <a:pt x="0" y="11"/>
                    <a:pt x="0" y="11"/>
                  </a:cubicBezTo>
                  <a:cubicBezTo>
                    <a:pt x="15" y="11"/>
                    <a:pt x="31" y="5"/>
                    <a:pt x="41" y="0"/>
                  </a:cubicBezTo>
                  <a:cubicBezTo>
                    <a:pt x="41" y="125"/>
                    <a:pt x="41" y="125"/>
                    <a:pt x="41" y="125"/>
                  </a:cubicBezTo>
                  <a:cubicBezTo>
                    <a:pt x="41" y="146"/>
                    <a:pt x="47" y="146"/>
                    <a:pt x="67" y="146"/>
                  </a:cubicBezTo>
                  <a:cubicBezTo>
                    <a:pt x="67" y="151"/>
                    <a:pt x="67" y="151"/>
                    <a:pt x="67"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266" name="Freeform 692"/>
            <p:cNvSpPr>
              <a:spLocks noChangeArrowheads="1"/>
            </p:cNvSpPr>
            <p:nvPr/>
          </p:nvSpPr>
          <p:spPr bwMode="auto">
            <a:xfrm>
              <a:off x="5841004" y="7935737"/>
              <a:ext cx="14381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51 0 0"/>
                <a:gd name="G16" fmla="+- 146 0 0"/>
                <a:gd name="G17" fmla="+- 140 0 0"/>
                <a:gd name="G18" fmla="+- 135 0 0"/>
                <a:gd name="G19" fmla="+- 135 0 0"/>
                <a:gd name="G20" fmla="+- 130 0 0"/>
                <a:gd name="G21" fmla="+- 130 0 0"/>
                <a:gd name="G22" fmla="+- 130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78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3 w 89"/>
                <a:gd name="T1" fmla="*/ 14 h 157"/>
                <a:gd name="T2" fmla="*/ 3 w 89"/>
                <a:gd name="T3" fmla="*/ 14 h 157"/>
                <a:gd name="T4" fmla="*/ 9 w 89"/>
                <a:gd name="T5" fmla="*/ 13 h 157"/>
                <a:gd name="T6" fmla="*/ 19 w 89"/>
                <a:gd name="T7" fmla="*/ 22 h 157"/>
                <a:gd name="T8" fmla="*/ 15 w 89"/>
                <a:gd name="T9" fmla="*/ 31 h 157"/>
                <a:gd name="T10" fmla="*/ 6 w 89"/>
                <a:gd name="T11" fmla="*/ 35 h 157"/>
                <a:gd name="T12" fmla="*/ 0 w 89"/>
                <a:gd name="T13" fmla="*/ 33 h 157"/>
                <a:gd name="T14" fmla="*/ 0 w 89"/>
                <a:gd name="T15" fmla="*/ 31 h 157"/>
                <a:gd name="T16" fmla="*/ 1 w 89"/>
                <a:gd name="T17" fmla="*/ 29 h 157"/>
                <a:gd name="T18" fmla="*/ 2 w 89"/>
                <a:gd name="T19" fmla="*/ 29 h 157"/>
                <a:gd name="T20" fmla="*/ 9 w 89"/>
                <a:gd name="T21" fmla="*/ 33 h 157"/>
                <a:gd name="T22" fmla="*/ 15 w 89"/>
                <a:gd name="T23" fmla="*/ 25 h 157"/>
                <a:gd name="T24" fmla="*/ 7 w 89"/>
                <a:gd name="T25" fmla="*/ 16 h 157"/>
                <a:gd name="T26" fmla="*/ 1 w 89"/>
                <a:gd name="T27" fmla="*/ 17 h 157"/>
                <a:gd name="T28" fmla="*/ 3 w 89"/>
                <a:gd name="T29" fmla="*/ 0 h 157"/>
                <a:gd name="T30" fmla="*/ 18 w 89"/>
                <a:gd name="T31" fmla="*/ 0 h 157"/>
                <a:gd name="T32" fmla="*/ 18 w 89"/>
                <a:gd name="T33" fmla="*/ 1 h 157"/>
                <a:gd name="T34" fmla="*/ 17 w 89"/>
                <a:gd name="T35" fmla="*/ 5 h 157"/>
                <a:gd name="T36" fmla="*/ 4 w 89"/>
                <a:gd name="T37" fmla="*/ 5 h 157"/>
                <a:gd name="T38" fmla="*/ 3 w 89"/>
                <a:gd name="T39" fmla="*/ 1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57">
                  <a:moveTo>
                    <a:pt x="16" y="63"/>
                  </a:moveTo>
                  <a:lnTo>
                    <a:pt x="16" y="63"/>
                  </a:lnTo>
                  <a:cubicBezTo>
                    <a:pt x="27" y="63"/>
                    <a:pt x="37" y="57"/>
                    <a:pt x="42" y="57"/>
                  </a:cubicBezTo>
                  <a:cubicBezTo>
                    <a:pt x="73" y="57"/>
                    <a:pt x="88" y="78"/>
                    <a:pt x="88" y="99"/>
                  </a:cubicBezTo>
                  <a:cubicBezTo>
                    <a:pt x="88" y="115"/>
                    <a:pt x="83" y="125"/>
                    <a:pt x="68" y="140"/>
                  </a:cubicBezTo>
                  <a:cubicBezTo>
                    <a:pt x="57" y="151"/>
                    <a:pt x="42" y="156"/>
                    <a:pt x="27" y="156"/>
                  </a:cubicBezTo>
                  <a:cubicBezTo>
                    <a:pt x="16" y="156"/>
                    <a:pt x="5" y="151"/>
                    <a:pt x="0" y="146"/>
                  </a:cubicBezTo>
                  <a:lnTo>
                    <a:pt x="0" y="140"/>
                  </a:lnTo>
                  <a:cubicBezTo>
                    <a:pt x="0" y="135"/>
                    <a:pt x="0" y="135"/>
                    <a:pt x="5" y="130"/>
                  </a:cubicBezTo>
                  <a:cubicBezTo>
                    <a:pt x="5" y="130"/>
                    <a:pt x="5" y="130"/>
                    <a:pt x="11" y="130"/>
                  </a:cubicBezTo>
                  <a:cubicBezTo>
                    <a:pt x="16" y="135"/>
                    <a:pt x="27" y="146"/>
                    <a:pt x="42" y="146"/>
                  </a:cubicBezTo>
                  <a:cubicBezTo>
                    <a:pt x="63" y="146"/>
                    <a:pt x="68" y="125"/>
                    <a:pt x="68" y="110"/>
                  </a:cubicBezTo>
                  <a:cubicBezTo>
                    <a:pt x="68" y="88"/>
                    <a:pt x="57" y="73"/>
                    <a:pt x="32" y="73"/>
                  </a:cubicBezTo>
                  <a:cubicBezTo>
                    <a:pt x="21" y="73"/>
                    <a:pt x="11" y="73"/>
                    <a:pt x="5" y="78"/>
                  </a:cubicBezTo>
                  <a:cubicBezTo>
                    <a:pt x="16" y="0"/>
                    <a:pt x="16" y="0"/>
                    <a:pt x="16" y="0"/>
                  </a:cubicBezTo>
                  <a:cubicBezTo>
                    <a:pt x="83" y="0"/>
                    <a:pt x="83" y="0"/>
                    <a:pt x="83" y="0"/>
                  </a:cubicBezTo>
                  <a:cubicBezTo>
                    <a:pt x="83" y="5"/>
                    <a:pt x="83" y="5"/>
                    <a:pt x="83" y="5"/>
                  </a:cubicBezTo>
                  <a:cubicBezTo>
                    <a:pt x="78" y="21"/>
                    <a:pt x="78" y="21"/>
                    <a:pt x="78" y="21"/>
                  </a:cubicBezTo>
                  <a:cubicBezTo>
                    <a:pt x="21" y="21"/>
                    <a:pt x="21" y="21"/>
                    <a:pt x="21" y="21"/>
                  </a:cubicBezTo>
                  <a:lnTo>
                    <a:pt x="16" y="63"/>
                  </a:lnTo>
                </a:path>
              </a:pathLst>
            </a:custGeom>
            <a:solidFill>
              <a:schemeClr val="tx2"/>
            </a:solidFill>
            <a:ln>
              <a:noFill/>
            </a:ln>
            <a:effectLst/>
            <a:extLst/>
          </p:spPr>
          <p:txBody>
            <a:bodyPr wrap="none" anchor="ctr"/>
            <a:lstStyle/>
            <a:p>
              <a:endParaRPr lang="en-US" dirty="0">
                <a:latin typeface="Calibri Light"/>
              </a:endParaRPr>
            </a:p>
          </p:txBody>
        </p:sp>
        <p:sp>
          <p:nvSpPr>
            <p:cNvPr id="267" name="Freeform 693"/>
            <p:cNvSpPr>
              <a:spLocks noChangeArrowheads="1"/>
            </p:cNvSpPr>
            <p:nvPr/>
          </p:nvSpPr>
          <p:spPr bwMode="auto">
            <a:xfrm>
              <a:off x="6480186" y="7935737"/>
              <a:ext cx="103867"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2 h 152"/>
                <a:gd name="T8" fmla="*/ 5 w 68"/>
                <a:gd name="T9" fmla="*/ 27 h 152"/>
                <a:gd name="T10" fmla="*/ 5 w 68"/>
                <a:gd name="T11" fmla="*/ 7 h 152"/>
                <a:gd name="T12" fmla="*/ 2 w 68"/>
                <a:gd name="T13" fmla="*/ 3 h 152"/>
                <a:gd name="T14" fmla="*/ 0 w 68"/>
                <a:gd name="T15" fmla="*/ 3 h 152"/>
                <a:gd name="T16" fmla="*/ 0 w 68"/>
                <a:gd name="T17" fmla="*/ 2 h 152"/>
                <a:gd name="T18" fmla="*/ 9 w 68"/>
                <a:gd name="T19" fmla="*/ 0 h 152"/>
                <a:gd name="T20" fmla="*/ 9 w 68"/>
                <a:gd name="T21" fmla="*/ 27 h 152"/>
                <a:gd name="T22" fmla="*/ 14 w 68"/>
                <a:gd name="T23" fmla="*/ 32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6"/>
                    <a:pt x="0" y="146"/>
                    <a:pt x="0" y="146"/>
                  </a:cubicBezTo>
                  <a:cubicBezTo>
                    <a:pt x="20" y="146"/>
                    <a:pt x="25" y="146"/>
                    <a:pt x="25" y="125"/>
                  </a:cubicBezTo>
                  <a:cubicBezTo>
                    <a:pt x="25" y="32"/>
                    <a:pt x="25" y="32"/>
                    <a:pt x="25" y="32"/>
                  </a:cubicBezTo>
                  <a:cubicBezTo>
                    <a:pt x="25" y="21"/>
                    <a:pt x="20" y="21"/>
                    <a:pt x="10" y="16"/>
                  </a:cubicBezTo>
                  <a:cubicBezTo>
                    <a:pt x="0" y="16"/>
                    <a:pt x="0" y="16"/>
                    <a:pt x="0" y="16"/>
                  </a:cubicBezTo>
                  <a:cubicBezTo>
                    <a:pt x="0" y="11"/>
                    <a:pt x="0" y="11"/>
                    <a:pt x="0" y="11"/>
                  </a:cubicBezTo>
                  <a:cubicBezTo>
                    <a:pt x="15" y="11"/>
                    <a:pt x="31" y="5"/>
                    <a:pt x="42" y="0"/>
                  </a:cubicBezTo>
                  <a:cubicBezTo>
                    <a:pt x="42" y="125"/>
                    <a:pt x="42" y="125"/>
                    <a:pt x="42" y="125"/>
                  </a:cubicBezTo>
                  <a:cubicBezTo>
                    <a:pt x="42" y="146"/>
                    <a:pt x="47" y="146"/>
                    <a:pt x="67" y="146"/>
                  </a:cubicBezTo>
                  <a:cubicBezTo>
                    <a:pt x="67" y="151"/>
                    <a:pt x="67" y="151"/>
                    <a:pt x="67"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268" name="Freeform 694"/>
            <p:cNvSpPr>
              <a:spLocks noChangeArrowheads="1"/>
            </p:cNvSpPr>
            <p:nvPr/>
          </p:nvSpPr>
          <p:spPr bwMode="auto">
            <a:xfrm>
              <a:off x="6655961" y="7935737"/>
              <a:ext cx="16778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4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4 h 157"/>
                <a:gd name="T2" fmla="*/ 9 w 100"/>
                <a:gd name="T3" fmla="*/ 14 h 157"/>
                <a:gd name="T4" fmla="*/ 13 w 100"/>
                <a:gd name="T5" fmla="*/ 13 h 157"/>
                <a:gd name="T6" fmla="*/ 22 w 100"/>
                <a:gd name="T7" fmla="*/ 23 h 157"/>
                <a:gd name="T8" fmla="*/ 11 w 100"/>
                <a:gd name="T9" fmla="*/ 35 h 157"/>
                <a:gd name="T10" fmla="*/ 0 w 100"/>
                <a:gd name="T11" fmla="*/ 21 h 157"/>
                <a:gd name="T12" fmla="*/ 14 w 100"/>
                <a:gd name="T13" fmla="*/ 1 h 157"/>
                <a:gd name="T14" fmla="*/ 20 w 100"/>
                <a:gd name="T15" fmla="*/ 0 h 157"/>
                <a:gd name="T16" fmla="*/ 20 w 100"/>
                <a:gd name="T17" fmla="*/ 1 h 157"/>
                <a:gd name="T18" fmla="*/ 15 w 100"/>
                <a:gd name="T19" fmla="*/ 4 h 157"/>
                <a:gd name="T20" fmla="*/ 6 w 100"/>
                <a:gd name="T21" fmla="*/ 15 h 157"/>
                <a:gd name="T22" fmla="*/ 9 w 100"/>
                <a:gd name="T23" fmla="*/ 14 h 157"/>
                <a:gd name="T24" fmla="*/ 6 w 100"/>
                <a:gd name="T25" fmla="*/ 17 h 157"/>
                <a:gd name="T26" fmla="*/ 6 w 100"/>
                <a:gd name="T27" fmla="*/ 17 h 157"/>
                <a:gd name="T28" fmla="*/ 5 w 100"/>
                <a:gd name="T29" fmla="*/ 21 h 157"/>
                <a:gd name="T30" fmla="*/ 11 w 100"/>
                <a:gd name="T31" fmla="*/ 33 h 157"/>
                <a:gd name="T32" fmla="*/ 17 w 100"/>
                <a:gd name="T33" fmla="*/ 25 h 157"/>
                <a:gd name="T34" fmla="*/ 10 w 100"/>
                <a:gd name="T35" fmla="*/ 16 h 157"/>
                <a:gd name="T36" fmla="*/ 6 w 100"/>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7">
                  <a:moveTo>
                    <a:pt x="42" y="63"/>
                  </a:moveTo>
                  <a:lnTo>
                    <a:pt x="42" y="63"/>
                  </a:lnTo>
                  <a:cubicBezTo>
                    <a:pt x="47" y="57"/>
                    <a:pt x="52" y="57"/>
                    <a:pt x="57" y="57"/>
                  </a:cubicBezTo>
                  <a:cubicBezTo>
                    <a:pt x="83" y="57"/>
                    <a:pt x="99" y="78"/>
                    <a:pt x="99" y="104"/>
                  </a:cubicBezTo>
                  <a:cubicBezTo>
                    <a:pt x="99" y="130"/>
                    <a:pt x="78" y="156"/>
                    <a:pt x="52" y="156"/>
                  </a:cubicBezTo>
                  <a:cubicBezTo>
                    <a:pt x="21" y="156"/>
                    <a:pt x="0" y="135"/>
                    <a:pt x="0" y="94"/>
                  </a:cubicBezTo>
                  <a:cubicBezTo>
                    <a:pt x="0" y="42"/>
                    <a:pt x="37" y="16"/>
                    <a:pt x="63" y="5"/>
                  </a:cubicBezTo>
                  <a:cubicBezTo>
                    <a:pt x="73" y="0"/>
                    <a:pt x="83" y="0"/>
                    <a:pt x="93" y="0"/>
                  </a:cubicBezTo>
                  <a:cubicBezTo>
                    <a:pt x="93" y="5"/>
                    <a:pt x="93" y="5"/>
                    <a:pt x="93" y="5"/>
                  </a:cubicBezTo>
                  <a:cubicBezTo>
                    <a:pt x="88" y="5"/>
                    <a:pt x="78" y="11"/>
                    <a:pt x="68" y="16"/>
                  </a:cubicBezTo>
                  <a:cubicBezTo>
                    <a:pt x="57" y="21"/>
                    <a:pt x="31" y="37"/>
                    <a:pt x="26" y="68"/>
                  </a:cubicBezTo>
                  <a:lnTo>
                    <a:pt x="42" y="63"/>
                  </a:lnTo>
                  <a:close/>
                  <a:moveTo>
                    <a:pt x="26" y="78"/>
                  </a:moveTo>
                  <a:lnTo>
                    <a:pt x="26" y="78"/>
                  </a:lnTo>
                  <a:cubicBezTo>
                    <a:pt x="21" y="83"/>
                    <a:pt x="21" y="88"/>
                    <a:pt x="21" y="94"/>
                  </a:cubicBezTo>
                  <a:cubicBezTo>
                    <a:pt x="21" y="125"/>
                    <a:pt x="37" y="146"/>
                    <a:pt x="52" y="146"/>
                  </a:cubicBezTo>
                  <a:cubicBezTo>
                    <a:pt x="73" y="146"/>
                    <a:pt x="78" y="130"/>
                    <a:pt x="78" y="110"/>
                  </a:cubicBezTo>
                  <a:cubicBezTo>
                    <a:pt x="78" y="94"/>
                    <a:pt x="68" y="73"/>
                    <a:pt x="47" y="73"/>
                  </a:cubicBezTo>
                  <a:cubicBezTo>
                    <a:pt x="37" y="73"/>
                    <a:pt x="31" y="73"/>
                    <a:pt x="26"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69" name="Freeform 695"/>
            <p:cNvSpPr>
              <a:spLocks noChangeArrowheads="1"/>
            </p:cNvSpPr>
            <p:nvPr/>
          </p:nvSpPr>
          <p:spPr bwMode="auto">
            <a:xfrm>
              <a:off x="7303132" y="7935737"/>
              <a:ext cx="103867"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2 h 152"/>
                <a:gd name="T8" fmla="*/ 5 w 68"/>
                <a:gd name="T9" fmla="*/ 27 h 152"/>
                <a:gd name="T10" fmla="*/ 5 w 68"/>
                <a:gd name="T11" fmla="*/ 7 h 152"/>
                <a:gd name="T12" fmla="*/ 2 w 68"/>
                <a:gd name="T13" fmla="*/ 3 h 152"/>
                <a:gd name="T14" fmla="*/ 0 w 68"/>
                <a:gd name="T15" fmla="*/ 3 h 152"/>
                <a:gd name="T16" fmla="*/ 0 w 68"/>
                <a:gd name="T17" fmla="*/ 2 h 152"/>
                <a:gd name="T18" fmla="*/ 8 w 68"/>
                <a:gd name="T19" fmla="*/ 0 h 152"/>
                <a:gd name="T20" fmla="*/ 8 w 68"/>
                <a:gd name="T21" fmla="*/ 27 h 152"/>
                <a:gd name="T22" fmla="*/ 14 w 68"/>
                <a:gd name="T23" fmla="*/ 32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6"/>
                    <a:pt x="0" y="146"/>
                    <a:pt x="0" y="146"/>
                  </a:cubicBezTo>
                  <a:cubicBezTo>
                    <a:pt x="20" y="146"/>
                    <a:pt x="25" y="146"/>
                    <a:pt x="25" y="125"/>
                  </a:cubicBezTo>
                  <a:cubicBezTo>
                    <a:pt x="25" y="32"/>
                    <a:pt x="25" y="32"/>
                    <a:pt x="25" y="32"/>
                  </a:cubicBezTo>
                  <a:cubicBezTo>
                    <a:pt x="25" y="21"/>
                    <a:pt x="20" y="21"/>
                    <a:pt x="10" y="16"/>
                  </a:cubicBezTo>
                  <a:cubicBezTo>
                    <a:pt x="0" y="16"/>
                    <a:pt x="0" y="16"/>
                    <a:pt x="0" y="16"/>
                  </a:cubicBezTo>
                  <a:cubicBezTo>
                    <a:pt x="0" y="11"/>
                    <a:pt x="0" y="11"/>
                    <a:pt x="0" y="11"/>
                  </a:cubicBezTo>
                  <a:cubicBezTo>
                    <a:pt x="15" y="11"/>
                    <a:pt x="31" y="5"/>
                    <a:pt x="41" y="0"/>
                  </a:cubicBezTo>
                  <a:cubicBezTo>
                    <a:pt x="41" y="125"/>
                    <a:pt x="41" y="125"/>
                    <a:pt x="41" y="125"/>
                  </a:cubicBezTo>
                  <a:cubicBezTo>
                    <a:pt x="41" y="146"/>
                    <a:pt x="46" y="146"/>
                    <a:pt x="67" y="146"/>
                  </a:cubicBezTo>
                  <a:cubicBezTo>
                    <a:pt x="67" y="151"/>
                    <a:pt x="67" y="151"/>
                    <a:pt x="67"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0" name="Freeform 696"/>
            <p:cNvSpPr>
              <a:spLocks noChangeArrowheads="1"/>
            </p:cNvSpPr>
            <p:nvPr/>
          </p:nvSpPr>
          <p:spPr bwMode="auto">
            <a:xfrm>
              <a:off x="7494885" y="7935737"/>
              <a:ext cx="16778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37 0 0"/>
                <a:gd name="G19" fmla="+- 37 0 0"/>
                <a:gd name="G20" fmla="+- 37 0 0"/>
                <a:gd name="G21" fmla="+- 27 0 0"/>
                <a:gd name="G22" fmla="+- 11 0 0"/>
                <a:gd name="G23" fmla="+- 1 0 0"/>
                <a:gd name="G24" fmla="+- 1 0 0"/>
                <a:gd name="G25" fmla="+- 1 0 0"/>
                <a:gd name="G26" fmla="+- 1 0 0"/>
                <a:gd name="G27" fmla="+- 1 0 0"/>
                <a:gd name="T0" fmla="*/ 22 w 100"/>
                <a:gd name="T1" fmla="*/ 1 h 157"/>
                <a:gd name="T2" fmla="*/ 22 w 100"/>
                <a:gd name="T3" fmla="*/ 1 h 157"/>
                <a:gd name="T4" fmla="*/ 6 w 100"/>
                <a:gd name="T5" fmla="*/ 35 h 157"/>
                <a:gd name="T6" fmla="*/ 2 w 100"/>
                <a:gd name="T7" fmla="*/ 35 h 157"/>
                <a:gd name="T8" fmla="*/ 2 w 100"/>
                <a:gd name="T9" fmla="*/ 35 h 157"/>
                <a:gd name="T10" fmla="*/ 18 w 100"/>
                <a:gd name="T11" fmla="*/ 5 h 157"/>
                <a:gd name="T12" fmla="*/ 6 w 100"/>
                <a:gd name="T13" fmla="*/ 5 h 157"/>
                <a:gd name="T14" fmla="*/ 1 w 100"/>
                <a:gd name="T15" fmla="*/ 8 h 157"/>
                <a:gd name="T16" fmla="*/ 0 w 100"/>
                <a:gd name="T17" fmla="*/ 8 h 157"/>
                <a:gd name="T18" fmla="*/ 0 w 100"/>
                <a:gd name="T19" fmla="*/ 0 h 157"/>
                <a:gd name="T20" fmla="*/ 21 w 100"/>
                <a:gd name="T21" fmla="*/ 0 h 157"/>
                <a:gd name="T22" fmla="*/ 22 w 100"/>
                <a:gd name="T23" fmla="*/ 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7">
                  <a:moveTo>
                    <a:pt x="99" y="5"/>
                  </a:moveTo>
                  <a:lnTo>
                    <a:pt x="99" y="5"/>
                  </a:lnTo>
                  <a:cubicBezTo>
                    <a:pt x="73" y="52"/>
                    <a:pt x="53" y="104"/>
                    <a:pt x="26" y="156"/>
                  </a:cubicBezTo>
                  <a:cubicBezTo>
                    <a:pt x="11" y="156"/>
                    <a:pt x="11" y="156"/>
                    <a:pt x="11" y="156"/>
                  </a:cubicBezTo>
                  <a:cubicBezTo>
                    <a:pt x="37" y="115"/>
                    <a:pt x="63" y="63"/>
                    <a:pt x="83" y="21"/>
                  </a:cubicBezTo>
                  <a:cubicBezTo>
                    <a:pt x="26" y="21"/>
                    <a:pt x="26" y="21"/>
                    <a:pt x="26" y="21"/>
                  </a:cubicBezTo>
                  <a:cubicBezTo>
                    <a:pt x="11" y="21"/>
                    <a:pt x="11" y="21"/>
                    <a:pt x="6" y="37"/>
                  </a:cubicBezTo>
                  <a:cubicBezTo>
                    <a:pt x="0" y="37"/>
                    <a:pt x="0" y="37"/>
                    <a:pt x="0" y="37"/>
                  </a:cubicBezTo>
                  <a:cubicBezTo>
                    <a:pt x="0" y="27"/>
                    <a:pt x="0" y="11"/>
                    <a:pt x="0" y="0"/>
                  </a:cubicBezTo>
                  <a:cubicBezTo>
                    <a:pt x="94" y="0"/>
                    <a:pt x="94" y="0"/>
                    <a:pt x="94" y="0"/>
                  </a:cubicBezTo>
                  <a:lnTo>
                    <a:pt x="99" y="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1" name="Freeform 697"/>
            <p:cNvSpPr>
              <a:spLocks noChangeArrowheads="1"/>
            </p:cNvSpPr>
            <p:nvPr/>
          </p:nvSpPr>
          <p:spPr bwMode="auto">
            <a:xfrm>
              <a:off x="2349479" y="8670759"/>
              <a:ext cx="103867" cy="255660"/>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1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1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4"/>
                    <a:pt x="0" y="144"/>
                    <a:pt x="0" y="144"/>
                  </a:cubicBezTo>
                  <a:cubicBezTo>
                    <a:pt x="20" y="144"/>
                    <a:pt x="20" y="139"/>
                    <a:pt x="20" y="124"/>
                  </a:cubicBezTo>
                  <a:cubicBezTo>
                    <a:pt x="20" y="31"/>
                    <a:pt x="20" y="31"/>
                    <a:pt x="20" y="31"/>
                  </a:cubicBezTo>
                  <a:cubicBezTo>
                    <a:pt x="20" y="15"/>
                    <a:pt x="20" y="15"/>
                    <a:pt x="10" y="15"/>
                  </a:cubicBezTo>
                  <a:cubicBezTo>
                    <a:pt x="0" y="15"/>
                    <a:pt x="0" y="15"/>
                    <a:pt x="0" y="15"/>
                  </a:cubicBezTo>
                  <a:cubicBezTo>
                    <a:pt x="0" y="10"/>
                    <a:pt x="0" y="10"/>
                    <a:pt x="0" y="10"/>
                  </a:cubicBezTo>
                  <a:cubicBezTo>
                    <a:pt x="15" y="5"/>
                    <a:pt x="25" y="5"/>
                    <a:pt x="41" y="0"/>
                  </a:cubicBezTo>
                  <a:cubicBezTo>
                    <a:pt x="41" y="124"/>
                    <a:pt x="41" y="124"/>
                    <a:pt x="41" y="124"/>
                  </a:cubicBezTo>
                  <a:cubicBezTo>
                    <a:pt x="41" y="139"/>
                    <a:pt x="41" y="144"/>
                    <a:pt x="67" y="144"/>
                  </a:cubicBezTo>
                  <a:cubicBezTo>
                    <a:pt x="67" y="150"/>
                    <a:pt x="67" y="150"/>
                    <a:pt x="67" y="150"/>
                  </a:cubicBezTo>
                  <a:lnTo>
                    <a:pt x="0" y="15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2" name="Freeform 698"/>
            <p:cNvSpPr>
              <a:spLocks noChangeArrowheads="1"/>
            </p:cNvSpPr>
            <p:nvPr/>
          </p:nvSpPr>
          <p:spPr bwMode="auto">
            <a:xfrm>
              <a:off x="2525255" y="8670759"/>
              <a:ext cx="159796" cy="26365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39 0 0"/>
                <a:gd name="G16" fmla="+- 114 0 0"/>
                <a:gd name="G17" fmla="+- 103 0 0"/>
                <a:gd name="G18" fmla="+- 93 0 0"/>
                <a:gd name="G19" fmla="*/ 1 0 0"/>
                <a:gd name="G20" fmla="*/ 1 0 0"/>
                <a:gd name="G21" fmla="+- 1 0 0"/>
                <a:gd name="G22" fmla="+- 1 0 0"/>
                <a:gd name="G23" fmla="*/ 1 0 0"/>
                <a:gd name="G24" fmla="+- 51 0 0"/>
                <a:gd name="G25" fmla="+- 36 0 0"/>
                <a:gd name="G26" fmla="+- 15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5"/>
                <a:gd name="T1" fmla="*/ 7 h 156"/>
                <a:gd name="T2" fmla="*/ 19 w 95"/>
                <a:gd name="T3" fmla="*/ 7 h 156"/>
                <a:gd name="T4" fmla="*/ 18 w 95"/>
                <a:gd name="T5" fmla="*/ 11 h 156"/>
                <a:gd name="T6" fmla="*/ 14 w 95"/>
                <a:gd name="T7" fmla="*/ 15 h 156"/>
                <a:gd name="T8" fmla="*/ 21 w 95"/>
                <a:gd name="T9" fmla="*/ 24 h 156"/>
                <a:gd name="T10" fmla="*/ 10 w 95"/>
                <a:gd name="T11" fmla="*/ 34 h 156"/>
                <a:gd name="T12" fmla="*/ 0 w 95"/>
                <a:gd name="T13" fmla="*/ 25 h 156"/>
                <a:gd name="T14" fmla="*/ 2 w 95"/>
                <a:gd name="T15" fmla="*/ 19 h 156"/>
                <a:gd name="T16" fmla="*/ 7 w 95"/>
                <a:gd name="T17" fmla="*/ 16 h 156"/>
                <a:gd name="T18" fmla="*/ 1 w 95"/>
                <a:gd name="T19" fmla="*/ 8 h 156"/>
                <a:gd name="T20" fmla="*/ 11 w 95"/>
                <a:gd name="T21" fmla="*/ 0 h 156"/>
                <a:gd name="T22" fmla="*/ 19 w 95"/>
                <a:gd name="T23" fmla="*/ 7 h 156"/>
                <a:gd name="T24" fmla="*/ 17 w 95"/>
                <a:gd name="T25" fmla="*/ 25 h 156"/>
                <a:gd name="T26" fmla="*/ 17 w 95"/>
                <a:gd name="T27" fmla="*/ 25 h 156"/>
                <a:gd name="T28" fmla="*/ 9 w 95"/>
                <a:gd name="T29" fmla="*/ 17 h 156"/>
                <a:gd name="T30" fmla="*/ 5 w 95"/>
                <a:gd name="T31" fmla="*/ 25 h 156"/>
                <a:gd name="T32" fmla="*/ 10 w 95"/>
                <a:gd name="T33" fmla="*/ 31 h 156"/>
                <a:gd name="T34" fmla="*/ 17 w 95"/>
                <a:gd name="T35" fmla="*/ 25 h 156"/>
                <a:gd name="T36" fmla="*/ 6 w 95"/>
                <a:gd name="T37" fmla="*/ 7 h 156"/>
                <a:gd name="T38" fmla="*/ 6 w 95"/>
                <a:gd name="T39" fmla="*/ 7 h 156"/>
                <a:gd name="T40" fmla="*/ 13 w 95"/>
                <a:gd name="T41" fmla="*/ 14 h 156"/>
                <a:gd name="T42" fmla="*/ 16 w 95"/>
                <a:gd name="T43" fmla="*/ 8 h 156"/>
                <a:gd name="T44" fmla="*/ 10 w 95"/>
                <a:gd name="T45" fmla="*/ 1 h 156"/>
                <a:gd name="T46" fmla="*/ 6 w 95"/>
                <a:gd name="T47"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5" h="156">
                  <a:moveTo>
                    <a:pt x="88" y="31"/>
                  </a:moveTo>
                  <a:lnTo>
                    <a:pt x="88" y="31"/>
                  </a:lnTo>
                  <a:cubicBezTo>
                    <a:pt x="88" y="41"/>
                    <a:pt x="88" y="46"/>
                    <a:pt x="83" y="51"/>
                  </a:cubicBezTo>
                  <a:cubicBezTo>
                    <a:pt x="78" y="56"/>
                    <a:pt x="72" y="62"/>
                    <a:pt x="62" y="67"/>
                  </a:cubicBezTo>
                  <a:cubicBezTo>
                    <a:pt x="78" y="78"/>
                    <a:pt x="94" y="88"/>
                    <a:pt x="94" y="109"/>
                  </a:cubicBezTo>
                  <a:cubicBezTo>
                    <a:pt x="94" y="139"/>
                    <a:pt x="67" y="155"/>
                    <a:pt x="46" y="155"/>
                  </a:cubicBezTo>
                  <a:cubicBezTo>
                    <a:pt x="21" y="155"/>
                    <a:pt x="0" y="139"/>
                    <a:pt x="0" y="114"/>
                  </a:cubicBezTo>
                  <a:cubicBezTo>
                    <a:pt x="0" y="103"/>
                    <a:pt x="5" y="93"/>
                    <a:pt x="11" y="88"/>
                  </a:cubicBezTo>
                  <a:cubicBezTo>
                    <a:pt x="16" y="88"/>
                    <a:pt x="26" y="78"/>
                    <a:pt x="31" y="73"/>
                  </a:cubicBezTo>
                  <a:cubicBezTo>
                    <a:pt x="16" y="67"/>
                    <a:pt x="5" y="51"/>
                    <a:pt x="5" y="36"/>
                  </a:cubicBezTo>
                  <a:cubicBezTo>
                    <a:pt x="5" y="15"/>
                    <a:pt x="26" y="0"/>
                    <a:pt x="52" y="0"/>
                  </a:cubicBezTo>
                  <a:cubicBezTo>
                    <a:pt x="72" y="0"/>
                    <a:pt x="88" y="15"/>
                    <a:pt x="88" y="31"/>
                  </a:cubicBezTo>
                  <a:close/>
                  <a:moveTo>
                    <a:pt x="78" y="114"/>
                  </a:moveTo>
                  <a:lnTo>
                    <a:pt x="78" y="114"/>
                  </a:lnTo>
                  <a:cubicBezTo>
                    <a:pt x="78" y="98"/>
                    <a:pt x="57" y="88"/>
                    <a:pt x="41" y="78"/>
                  </a:cubicBezTo>
                  <a:cubicBezTo>
                    <a:pt x="26" y="88"/>
                    <a:pt x="21" y="98"/>
                    <a:pt x="21" y="114"/>
                  </a:cubicBezTo>
                  <a:cubicBezTo>
                    <a:pt x="21" y="134"/>
                    <a:pt x="36" y="144"/>
                    <a:pt x="46" y="144"/>
                  </a:cubicBezTo>
                  <a:cubicBezTo>
                    <a:pt x="62" y="144"/>
                    <a:pt x="78" y="134"/>
                    <a:pt x="78" y="114"/>
                  </a:cubicBezTo>
                  <a:close/>
                  <a:moveTo>
                    <a:pt x="26" y="31"/>
                  </a:moveTo>
                  <a:lnTo>
                    <a:pt x="26" y="31"/>
                  </a:lnTo>
                  <a:cubicBezTo>
                    <a:pt x="26" y="46"/>
                    <a:pt x="41" y="56"/>
                    <a:pt x="57" y="62"/>
                  </a:cubicBezTo>
                  <a:cubicBezTo>
                    <a:pt x="62" y="56"/>
                    <a:pt x="72" y="46"/>
                    <a:pt x="72" y="36"/>
                  </a:cubicBezTo>
                  <a:cubicBezTo>
                    <a:pt x="72" y="15"/>
                    <a:pt x="57" y="5"/>
                    <a:pt x="46" y="5"/>
                  </a:cubicBezTo>
                  <a:cubicBezTo>
                    <a:pt x="31" y="5"/>
                    <a:pt x="26" y="15"/>
                    <a:pt x="26" y="3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3" name="Freeform 699"/>
            <p:cNvSpPr>
              <a:spLocks noChangeArrowheads="1"/>
            </p:cNvSpPr>
            <p:nvPr/>
          </p:nvSpPr>
          <p:spPr bwMode="auto">
            <a:xfrm>
              <a:off x="3172424" y="8670759"/>
              <a:ext cx="103867" cy="255660"/>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1 h 151"/>
                <a:gd name="T8" fmla="*/ 4 w 68"/>
                <a:gd name="T9" fmla="*/ 27 h 151"/>
                <a:gd name="T10" fmla="*/ 4 w 68"/>
                <a:gd name="T11" fmla="*/ 7 h 151"/>
                <a:gd name="T12" fmla="*/ 2 w 68"/>
                <a:gd name="T13" fmla="*/ 3 h 151"/>
                <a:gd name="T14" fmla="*/ 0 w 68"/>
                <a:gd name="T15" fmla="*/ 3 h 151"/>
                <a:gd name="T16" fmla="*/ 0 w 68"/>
                <a:gd name="T17" fmla="*/ 2 h 151"/>
                <a:gd name="T18" fmla="*/ 8 w 68"/>
                <a:gd name="T19" fmla="*/ 0 h 151"/>
                <a:gd name="T20" fmla="*/ 8 w 68"/>
                <a:gd name="T21" fmla="*/ 27 h 151"/>
                <a:gd name="T22" fmla="*/ 14 w 68"/>
                <a:gd name="T23" fmla="*/ 31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4"/>
                    <a:pt x="0" y="144"/>
                    <a:pt x="0" y="144"/>
                  </a:cubicBezTo>
                  <a:cubicBezTo>
                    <a:pt x="21" y="144"/>
                    <a:pt x="21" y="139"/>
                    <a:pt x="21" y="124"/>
                  </a:cubicBezTo>
                  <a:cubicBezTo>
                    <a:pt x="21" y="31"/>
                    <a:pt x="21" y="31"/>
                    <a:pt x="21" y="31"/>
                  </a:cubicBezTo>
                  <a:cubicBezTo>
                    <a:pt x="21" y="15"/>
                    <a:pt x="21" y="15"/>
                    <a:pt x="10" y="15"/>
                  </a:cubicBezTo>
                  <a:cubicBezTo>
                    <a:pt x="0" y="15"/>
                    <a:pt x="0" y="15"/>
                    <a:pt x="0" y="15"/>
                  </a:cubicBezTo>
                  <a:cubicBezTo>
                    <a:pt x="0" y="10"/>
                    <a:pt x="0" y="10"/>
                    <a:pt x="0" y="10"/>
                  </a:cubicBezTo>
                  <a:cubicBezTo>
                    <a:pt x="15" y="5"/>
                    <a:pt x="31" y="5"/>
                    <a:pt x="41" y="0"/>
                  </a:cubicBezTo>
                  <a:cubicBezTo>
                    <a:pt x="41" y="124"/>
                    <a:pt x="41" y="124"/>
                    <a:pt x="41" y="124"/>
                  </a:cubicBezTo>
                  <a:cubicBezTo>
                    <a:pt x="41" y="139"/>
                    <a:pt x="41" y="144"/>
                    <a:pt x="67" y="144"/>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274" name="Freeform 700"/>
            <p:cNvSpPr>
              <a:spLocks noChangeArrowheads="1"/>
            </p:cNvSpPr>
            <p:nvPr/>
          </p:nvSpPr>
          <p:spPr bwMode="auto">
            <a:xfrm>
              <a:off x="3348199" y="8670759"/>
              <a:ext cx="167785" cy="26365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73 0 0"/>
                <a:gd name="G22" fmla="+- 46 0 0"/>
                <a:gd name="G23" fmla="+- 26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2 h 156"/>
                <a:gd name="T2" fmla="*/ 22 w 100"/>
                <a:gd name="T3" fmla="*/ 12 h 156"/>
                <a:gd name="T4" fmla="*/ 9 w 100"/>
                <a:gd name="T5" fmla="*/ 31 h 156"/>
                <a:gd name="T6" fmla="*/ 1 w 100"/>
                <a:gd name="T7" fmla="*/ 34 h 156"/>
                <a:gd name="T8" fmla="*/ 1 w 100"/>
                <a:gd name="T9" fmla="*/ 31 h 156"/>
                <a:gd name="T10" fmla="*/ 16 w 100"/>
                <a:gd name="T11" fmla="*/ 18 h 156"/>
                <a:gd name="T12" fmla="*/ 13 w 100"/>
                <a:gd name="T13" fmla="*/ 19 h 156"/>
                <a:gd name="T14" fmla="*/ 9 w 100"/>
                <a:gd name="T15" fmla="*/ 20 h 156"/>
                <a:gd name="T16" fmla="*/ 0 w 100"/>
                <a:gd name="T17" fmla="*/ 10 h 156"/>
                <a:gd name="T18" fmla="*/ 10 w 100"/>
                <a:gd name="T19" fmla="*/ 0 h 156"/>
                <a:gd name="T20" fmla="*/ 22 w 100"/>
                <a:gd name="T21" fmla="*/ 12 h 156"/>
                <a:gd name="T22" fmla="*/ 5 w 100"/>
                <a:gd name="T23" fmla="*/ 9 h 156"/>
                <a:gd name="T24" fmla="*/ 5 w 100"/>
                <a:gd name="T25" fmla="*/ 9 h 156"/>
                <a:gd name="T26" fmla="*/ 11 w 100"/>
                <a:gd name="T27" fmla="*/ 17 h 156"/>
                <a:gd name="T28" fmla="*/ 16 w 100"/>
                <a:gd name="T29" fmla="*/ 16 h 156"/>
                <a:gd name="T30" fmla="*/ 17 w 100"/>
                <a:gd name="T31" fmla="*/ 12 h 156"/>
                <a:gd name="T32" fmla="*/ 10 w 100"/>
                <a:gd name="T33" fmla="*/ 1 h 156"/>
                <a:gd name="T34" fmla="*/ 5 w 100"/>
                <a:gd name="T35" fmla="*/ 9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6">
                  <a:moveTo>
                    <a:pt x="99" y="56"/>
                  </a:moveTo>
                  <a:lnTo>
                    <a:pt x="99" y="56"/>
                  </a:lnTo>
                  <a:cubicBezTo>
                    <a:pt x="99" y="103"/>
                    <a:pt x="72" y="134"/>
                    <a:pt x="41" y="144"/>
                  </a:cubicBezTo>
                  <a:cubicBezTo>
                    <a:pt x="26" y="150"/>
                    <a:pt x="11" y="155"/>
                    <a:pt x="6" y="155"/>
                  </a:cubicBezTo>
                  <a:cubicBezTo>
                    <a:pt x="6" y="144"/>
                    <a:pt x="6" y="144"/>
                    <a:pt x="6" y="144"/>
                  </a:cubicBezTo>
                  <a:cubicBezTo>
                    <a:pt x="41" y="139"/>
                    <a:pt x="67" y="119"/>
                    <a:pt x="72" y="83"/>
                  </a:cubicBezTo>
                  <a:cubicBezTo>
                    <a:pt x="57" y="88"/>
                    <a:pt x="57" y="88"/>
                    <a:pt x="57" y="88"/>
                  </a:cubicBezTo>
                  <a:cubicBezTo>
                    <a:pt x="52" y="93"/>
                    <a:pt x="47" y="93"/>
                    <a:pt x="41" y="93"/>
                  </a:cubicBezTo>
                  <a:cubicBezTo>
                    <a:pt x="16" y="93"/>
                    <a:pt x="0" y="73"/>
                    <a:pt x="0" y="46"/>
                  </a:cubicBezTo>
                  <a:cubicBezTo>
                    <a:pt x="0" y="26"/>
                    <a:pt x="16" y="0"/>
                    <a:pt x="47" y="0"/>
                  </a:cubicBezTo>
                  <a:cubicBezTo>
                    <a:pt x="78" y="0"/>
                    <a:pt x="99" y="26"/>
                    <a:pt x="99" y="56"/>
                  </a:cubicBezTo>
                  <a:close/>
                  <a:moveTo>
                    <a:pt x="21" y="41"/>
                  </a:moveTo>
                  <a:lnTo>
                    <a:pt x="21" y="41"/>
                  </a:lnTo>
                  <a:cubicBezTo>
                    <a:pt x="21" y="62"/>
                    <a:pt x="31" y="78"/>
                    <a:pt x="52" y="78"/>
                  </a:cubicBezTo>
                  <a:cubicBezTo>
                    <a:pt x="62" y="78"/>
                    <a:pt x="67" y="78"/>
                    <a:pt x="72" y="73"/>
                  </a:cubicBezTo>
                  <a:cubicBezTo>
                    <a:pt x="72" y="67"/>
                    <a:pt x="78" y="62"/>
                    <a:pt x="78" y="56"/>
                  </a:cubicBezTo>
                  <a:cubicBezTo>
                    <a:pt x="78" y="36"/>
                    <a:pt x="67" y="5"/>
                    <a:pt x="47" y="5"/>
                  </a:cubicBezTo>
                  <a:cubicBezTo>
                    <a:pt x="26" y="5"/>
                    <a:pt x="21" y="26"/>
                    <a:pt x="21" y="41"/>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75" name="Freeform 701"/>
            <p:cNvSpPr>
              <a:spLocks noChangeArrowheads="1"/>
            </p:cNvSpPr>
            <p:nvPr/>
          </p:nvSpPr>
          <p:spPr bwMode="auto">
            <a:xfrm>
              <a:off x="3963411"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20 w 99"/>
                <a:gd name="T27" fmla="*/ 8 h 151"/>
                <a:gd name="T28" fmla="*/ 12 w 99"/>
                <a:gd name="T29" fmla="*/ 21 h 151"/>
                <a:gd name="T30" fmla="*/ 5 w 99"/>
                <a:gd name="T31" fmla="*/ 29 h 151"/>
                <a:gd name="T32" fmla="*/ 14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25" y="119"/>
                    <a:pt x="42" y="103"/>
                  </a:cubicBezTo>
                  <a:cubicBezTo>
                    <a:pt x="57" y="88"/>
                    <a:pt x="72" y="67"/>
                    <a:pt x="72" y="46"/>
                  </a:cubicBezTo>
                  <a:cubicBezTo>
                    <a:pt x="72" y="26"/>
                    <a:pt x="62" y="15"/>
                    <a:pt x="42" y="15"/>
                  </a:cubicBezTo>
                  <a:cubicBezTo>
                    <a:pt x="25" y="15"/>
                    <a:pt x="15" y="26"/>
                    <a:pt x="10" y="36"/>
                  </a:cubicBezTo>
                  <a:cubicBezTo>
                    <a:pt x="5" y="31"/>
                    <a:pt x="5" y="31"/>
                    <a:pt x="5" y="31"/>
                  </a:cubicBezTo>
                  <a:cubicBezTo>
                    <a:pt x="15" y="10"/>
                    <a:pt x="15" y="10"/>
                    <a:pt x="15" y="10"/>
                  </a:cubicBezTo>
                  <a:cubicBezTo>
                    <a:pt x="25" y="5"/>
                    <a:pt x="37" y="0"/>
                    <a:pt x="52" y="0"/>
                  </a:cubicBezTo>
                  <a:cubicBezTo>
                    <a:pt x="72" y="0"/>
                    <a:pt x="93" y="15"/>
                    <a:pt x="93" y="36"/>
                  </a:cubicBezTo>
                  <a:cubicBezTo>
                    <a:pt x="93" y="62"/>
                    <a:pt x="83" y="73"/>
                    <a:pt x="57" y="98"/>
                  </a:cubicBezTo>
                  <a:cubicBezTo>
                    <a:pt x="25" y="134"/>
                    <a:pt x="25" y="134"/>
                    <a:pt x="25" y="134"/>
                  </a:cubicBezTo>
                  <a:cubicBezTo>
                    <a:pt x="67" y="134"/>
                    <a:pt x="67" y="134"/>
                    <a:pt x="67" y="134"/>
                  </a:cubicBezTo>
                  <a:cubicBezTo>
                    <a:pt x="83" y="134"/>
                    <a:pt x="88"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276" name="Freeform 702"/>
            <p:cNvSpPr>
              <a:spLocks noChangeArrowheads="1"/>
            </p:cNvSpPr>
            <p:nvPr/>
          </p:nvSpPr>
          <p:spPr bwMode="auto">
            <a:xfrm>
              <a:off x="4179134" y="8670759"/>
              <a:ext cx="159796" cy="263650"/>
            </a:xfrm>
            <a:custGeom>
              <a:avLst/>
              <a:gdLst>
                <a:gd name="G0" fmla="+- 1 0 0"/>
                <a:gd name="G1" fmla="+- 1 0 0"/>
                <a:gd name="G2" fmla="+- 1 0 0"/>
                <a:gd name="G3" fmla="+- 1 0 0"/>
                <a:gd name="G4" fmla="+- 1 0 0"/>
                <a:gd name="G5" fmla="*/ 1 0 0"/>
                <a:gd name="T0" fmla="*/ 155 256 1"/>
                <a:gd name="T1" fmla="*/ 0 256 1"/>
                <a:gd name="G6" fmla="+- 0 T0 T1"/>
                <a:gd name="G7" fmla="cos G5 G6"/>
                <a:gd name="G8" fmla="+- 114 0 0"/>
                <a:gd name="G9" fmla="+- 78 0 0"/>
                <a:gd name="G10" fmla="+- 41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1 w 99"/>
                <a:gd name="T3" fmla="*/ 17 h 156"/>
                <a:gd name="T4" fmla="*/ 21 w 99"/>
                <a:gd name="T5" fmla="*/ 17 h 156"/>
                <a:gd name="T6" fmla="*/ 10 w 99"/>
                <a:gd name="T7" fmla="*/ 34 h 156"/>
                <a:gd name="T8" fmla="*/ 0 w 99"/>
                <a:gd name="T9" fmla="*/ 17 h 156"/>
                <a:gd name="T10" fmla="*/ 10 w 99"/>
                <a:gd name="T11" fmla="*/ 0 h 156"/>
                <a:gd name="T12" fmla="*/ 21 w 99"/>
                <a:gd name="T13" fmla="*/ 17 h 156"/>
                <a:gd name="T14" fmla="*/ 4 w 99"/>
                <a:gd name="T15" fmla="*/ 17 h 156"/>
                <a:gd name="T16" fmla="*/ 4 w 99"/>
                <a:gd name="T17" fmla="*/ 17 h 156"/>
                <a:gd name="T18" fmla="*/ 10 w 99"/>
                <a:gd name="T19" fmla="*/ 31 h 156"/>
                <a:gd name="T20" fmla="*/ 16 w 99"/>
                <a:gd name="T21" fmla="*/ 17 h 156"/>
                <a:gd name="T22" fmla="*/ 10 w 99"/>
                <a:gd name="T23" fmla="*/ 1 h 156"/>
                <a:gd name="T24" fmla="*/ 4 w 99"/>
                <a:gd name="T25" fmla="*/ 1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56">
                  <a:moveTo>
                    <a:pt x="98" y="78"/>
                  </a:moveTo>
                  <a:lnTo>
                    <a:pt x="98" y="78"/>
                  </a:lnTo>
                  <a:cubicBezTo>
                    <a:pt x="98" y="109"/>
                    <a:pt x="82" y="155"/>
                    <a:pt x="46" y="155"/>
                  </a:cubicBezTo>
                  <a:cubicBezTo>
                    <a:pt x="10" y="155"/>
                    <a:pt x="0" y="114"/>
                    <a:pt x="0" y="78"/>
                  </a:cubicBezTo>
                  <a:cubicBezTo>
                    <a:pt x="0" y="41"/>
                    <a:pt x="10" y="0"/>
                    <a:pt x="46" y="0"/>
                  </a:cubicBezTo>
                  <a:cubicBezTo>
                    <a:pt x="82" y="0"/>
                    <a:pt x="98" y="36"/>
                    <a:pt x="98" y="78"/>
                  </a:cubicBezTo>
                  <a:close/>
                  <a:moveTo>
                    <a:pt x="20" y="78"/>
                  </a:moveTo>
                  <a:lnTo>
                    <a:pt x="20" y="78"/>
                  </a:lnTo>
                  <a:cubicBezTo>
                    <a:pt x="20" y="109"/>
                    <a:pt x="25" y="144"/>
                    <a:pt x="46" y="144"/>
                  </a:cubicBezTo>
                  <a:cubicBezTo>
                    <a:pt x="71" y="144"/>
                    <a:pt x="77" y="109"/>
                    <a:pt x="77" y="78"/>
                  </a:cubicBezTo>
                  <a:cubicBezTo>
                    <a:pt x="77" y="41"/>
                    <a:pt x="66" y="5"/>
                    <a:pt x="46" y="5"/>
                  </a:cubicBezTo>
                  <a:cubicBezTo>
                    <a:pt x="25" y="5"/>
                    <a:pt x="20" y="41"/>
                    <a:pt x="20"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77" name="Freeform 703"/>
            <p:cNvSpPr>
              <a:spLocks noChangeArrowheads="1"/>
            </p:cNvSpPr>
            <p:nvPr/>
          </p:nvSpPr>
          <p:spPr bwMode="auto">
            <a:xfrm>
              <a:off x="4786357"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20 w 99"/>
                <a:gd name="T27" fmla="*/ 8 h 151"/>
                <a:gd name="T28" fmla="*/ 12 w 99"/>
                <a:gd name="T29" fmla="*/ 21 h 151"/>
                <a:gd name="T30" fmla="*/ 6 w 99"/>
                <a:gd name="T31" fmla="*/ 29 h 151"/>
                <a:gd name="T32" fmla="*/ 15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32" y="119"/>
                    <a:pt x="42" y="103"/>
                  </a:cubicBezTo>
                  <a:cubicBezTo>
                    <a:pt x="57" y="88"/>
                    <a:pt x="73" y="67"/>
                    <a:pt x="73" y="46"/>
                  </a:cubicBezTo>
                  <a:cubicBezTo>
                    <a:pt x="73" y="26"/>
                    <a:pt x="62" y="15"/>
                    <a:pt x="42" y="15"/>
                  </a:cubicBezTo>
                  <a:cubicBezTo>
                    <a:pt x="26" y="15"/>
                    <a:pt x="15" y="26"/>
                    <a:pt x="10" y="36"/>
                  </a:cubicBezTo>
                  <a:cubicBezTo>
                    <a:pt x="5" y="31"/>
                    <a:pt x="5" y="31"/>
                    <a:pt x="5" y="31"/>
                  </a:cubicBezTo>
                  <a:cubicBezTo>
                    <a:pt x="15" y="10"/>
                    <a:pt x="15" y="10"/>
                    <a:pt x="15" y="10"/>
                  </a:cubicBezTo>
                  <a:cubicBezTo>
                    <a:pt x="26" y="5"/>
                    <a:pt x="37" y="0"/>
                    <a:pt x="52" y="0"/>
                  </a:cubicBezTo>
                  <a:cubicBezTo>
                    <a:pt x="73" y="0"/>
                    <a:pt x="93" y="15"/>
                    <a:pt x="93" y="36"/>
                  </a:cubicBezTo>
                  <a:cubicBezTo>
                    <a:pt x="93" y="62"/>
                    <a:pt x="83" y="73"/>
                    <a:pt x="57" y="98"/>
                  </a:cubicBezTo>
                  <a:cubicBezTo>
                    <a:pt x="26" y="134"/>
                    <a:pt x="26" y="134"/>
                    <a:pt x="26" y="134"/>
                  </a:cubicBezTo>
                  <a:cubicBezTo>
                    <a:pt x="73" y="134"/>
                    <a:pt x="73" y="134"/>
                    <a:pt x="73" y="134"/>
                  </a:cubicBezTo>
                  <a:cubicBezTo>
                    <a:pt x="83" y="134"/>
                    <a:pt x="88"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278" name="Freeform 704"/>
            <p:cNvSpPr>
              <a:spLocks noChangeArrowheads="1"/>
            </p:cNvSpPr>
            <p:nvPr/>
          </p:nvSpPr>
          <p:spPr bwMode="auto">
            <a:xfrm>
              <a:off x="5034039" y="8670759"/>
              <a:ext cx="103867" cy="255660"/>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G14" fmla="+- 15 0 0"/>
                <a:gd name="G15" fmla="+- 15 0 0"/>
                <a:gd name="G16" fmla="+- 15 0 0"/>
                <a:gd name="G17" fmla="+- 10 0 0"/>
                <a:gd name="G18" fmla="+- 10 0 0"/>
                <a:gd name="G19" fmla="+- 10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0 0 0"/>
                <a:gd name="T0" fmla="*/ 0 w 68"/>
                <a:gd name="T1" fmla="*/ 33 h 151"/>
                <a:gd name="T2" fmla="*/ 0 w 68"/>
                <a:gd name="T3" fmla="*/ 33 h 151"/>
                <a:gd name="T4" fmla="*/ 0 w 68"/>
                <a:gd name="T5" fmla="*/ 31 h 151"/>
                <a:gd name="T6" fmla="*/ 5 w 68"/>
                <a:gd name="T7" fmla="*/ 27 h 151"/>
                <a:gd name="T8" fmla="*/ 5 w 68"/>
                <a:gd name="T9" fmla="*/ 7 h 151"/>
                <a:gd name="T10" fmla="*/ 3 w 68"/>
                <a:gd name="T11" fmla="*/ 3 h 151"/>
                <a:gd name="T12" fmla="*/ 0 w 68"/>
                <a:gd name="T13" fmla="*/ 3 h 151"/>
                <a:gd name="T14" fmla="*/ 0 w 68"/>
                <a:gd name="T15" fmla="*/ 2 h 151"/>
                <a:gd name="T16" fmla="*/ 9 w 68"/>
                <a:gd name="T17" fmla="*/ 0 h 151"/>
                <a:gd name="T18" fmla="*/ 9 w 68"/>
                <a:gd name="T19" fmla="*/ 27 h 151"/>
                <a:gd name="T20" fmla="*/ 14 w 68"/>
                <a:gd name="T21" fmla="*/ 31 h 151"/>
                <a:gd name="T22" fmla="*/ 14 w 68"/>
                <a:gd name="T23" fmla="*/ 33 h 151"/>
                <a:gd name="T24" fmla="*/ 0 w 68"/>
                <a:gd name="T25" fmla="*/ 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1">
                  <a:moveTo>
                    <a:pt x="0" y="150"/>
                  </a:moveTo>
                  <a:lnTo>
                    <a:pt x="0" y="150"/>
                  </a:lnTo>
                  <a:cubicBezTo>
                    <a:pt x="0" y="144"/>
                    <a:pt x="0" y="144"/>
                    <a:pt x="0" y="144"/>
                  </a:cubicBezTo>
                  <a:cubicBezTo>
                    <a:pt x="26" y="144"/>
                    <a:pt x="26" y="139"/>
                    <a:pt x="26" y="124"/>
                  </a:cubicBezTo>
                  <a:cubicBezTo>
                    <a:pt x="26" y="31"/>
                    <a:pt x="26" y="31"/>
                    <a:pt x="26" y="31"/>
                  </a:cubicBezTo>
                  <a:cubicBezTo>
                    <a:pt x="26" y="15"/>
                    <a:pt x="26" y="15"/>
                    <a:pt x="15" y="15"/>
                  </a:cubicBezTo>
                  <a:cubicBezTo>
                    <a:pt x="0" y="15"/>
                    <a:pt x="0" y="15"/>
                    <a:pt x="0" y="15"/>
                  </a:cubicBezTo>
                  <a:cubicBezTo>
                    <a:pt x="0" y="10"/>
                    <a:pt x="0" y="10"/>
                    <a:pt x="0" y="10"/>
                  </a:cubicBezTo>
                  <a:cubicBezTo>
                    <a:pt x="15" y="5"/>
                    <a:pt x="31" y="5"/>
                    <a:pt x="46" y="0"/>
                  </a:cubicBezTo>
                  <a:cubicBezTo>
                    <a:pt x="46" y="124"/>
                    <a:pt x="46" y="124"/>
                    <a:pt x="46" y="124"/>
                  </a:cubicBezTo>
                  <a:cubicBezTo>
                    <a:pt x="46" y="139"/>
                    <a:pt x="46" y="144"/>
                    <a:pt x="67" y="144"/>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279" name="Freeform 705"/>
            <p:cNvSpPr>
              <a:spLocks noChangeArrowheads="1"/>
            </p:cNvSpPr>
            <p:nvPr/>
          </p:nvSpPr>
          <p:spPr bwMode="auto">
            <a:xfrm>
              <a:off x="5617292"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4 w 99"/>
                <a:gd name="T23" fmla="*/ 2 h 151"/>
                <a:gd name="T24" fmla="*/ 11 w 99"/>
                <a:gd name="T25" fmla="*/ 0 h 151"/>
                <a:gd name="T26" fmla="*/ 20 w 99"/>
                <a:gd name="T27" fmla="*/ 8 h 151"/>
                <a:gd name="T28" fmla="*/ 13 w 99"/>
                <a:gd name="T29" fmla="*/ 21 h 151"/>
                <a:gd name="T30" fmla="*/ 6 w 99"/>
                <a:gd name="T31" fmla="*/ 29 h 151"/>
                <a:gd name="T32" fmla="*/ 15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31" y="119"/>
                    <a:pt x="41" y="103"/>
                  </a:cubicBezTo>
                  <a:cubicBezTo>
                    <a:pt x="57" y="88"/>
                    <a:pt x="73" y="67"/>
                    <a:pt x="73" y="46"/>
                  </a:cubicBezTo>
                  <a:cubicBezTo>
                    <a:pt x="73" y="26"/>
                    <a:pt x="62" y="15"/>
                    <a:pt x="41" y="15"/>
                  </a:cubicBezTo>
                  <a:cubicBezTo>
                    <a:pt x="26" y="15"/>
                    <a:pt x="15" y="26"/>
                    <a:pt x="10" y="36"/>
                  </a:cubicBezTo>
                  <a:cubicBezTo>
                    <a:pt x="5" y="31"/>
                    <a:pt x="5" y="31"/>
                    <a:pt x="5" y="31"/>
                  </a:cubicBezTo>
                  <a:cubicBezTo>
                    <a:pt x="21" y="10"/>
                    <a:pt x="21" y="10"/>
                    <a:pt x="21" y="10"/>
                  </a:cubicBezTo>
                  <a:cubicBezTo>
                    <a:pt x="26" y="5"/>
                    <a:pt x="36" y="0"/>
                    <a:pt x="52" y="0"/>
                  </a:cubicBezTo>
                  <a:cubicBezTo>
                    <a:pt x="73" y="0"/>
                    <a:pt x="93" y="15"/>
                    <a:pt x="93" y="36"/>
                  </a:cubicBezTo>
                  <a:cubicBezTo>
                    <a:pt x="93" y="62"/>
                    <a:pt x="83" y="73"/>
                    <a:pt x="62" y="98"/>
                  </a:cubicBezTo>
                  <a:cubicBezTo>
                    <a:pt x="26" y="134"/>
                    <a:pt x="26" y="134"/>
                    <a:pt x="26" y="134"/>
                  </a:cubicBezTo>
                  <a:cubicBezTo>
                    <a:pt x="73" y="134"/>
                    <a:pt x="73" y="134"/>
                    <a:pt x="73" y="134"/>
                  </a:cubicBezTo>
                  <a:cubicBezTo>
                    <a:pt x="83" y="134"/>
                    <a:pt x="88"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280" name="Freeform 706"/>
            <p:cNvSpPr>
              <a:spLocks noChangeArrowheads="1"/>
            </p:cNvSpPr>
            <p:nvPr/>
          </p:nvSpPr>
          <p:spPr bwMode="auto">
            <a:xfrm>
              <a:off x="5833015"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T0" fmla="*/ 134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G24" fmla="+- 36 0 0"/>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19 w 99"/>
                <a:gd name="T7" fmla="*/ 33 h 151"/>
                <a:gd name="T8" fmla="*/ 0 w 99"/>
                <a:gd name="T9" fmla="*/ 33 h 151"/>
                <a:gd name="T10" fmla="*/ 0 w 99"/>
                <a:gd name="T11" fmla="*/ 31 h 151"/>
                <a:gd name="T12" fmla="*/ 8 w 99"/>
                <a:gd name="T13" fmla="*/ 23 h 151"/>
                <a:gd name="T14" fmla="*/ 14 w 99"/>
                <a:gd name="T15" fmla="*/ 10 h 151"/>
                <a:gd name="T16" fmla="*/ 9 w 99"/>
                <a:gd name="T17" fmla="*/ 3 h 151"/>
                <a:gd name="T18" fmla="*/ 1 w 99"/>
                <a:gd name="T19" fmla="*/ 8 h 151"/>
                <a:gd name="T20" fmla="*/ 0 w 99"/>
                <a:gd name="T21" fmla="*/ 7 h 151"/>
                <a:gd name="T22" fmla="*/ 3 w 99"/>
                <a:gd name="T23" fmla="*/ 2 h 151"/>
                <a:gd name="T24" fmla="*/ 10 w 99"/>
                <a:gd name="T25" fmla="*/ 0 h 151"/>
                <a:gd name="T26" fmla="*/ 19 w 99"/>
                <a:gd name="T27" fmla="*/ 8 h 151"/>
                <a:gd name="T28" fmla="*/ 12 w 99"/>
                <a:gd name="T29" fmla="*/ 21 h 151"/>
                <a:gd name="T30" fmla="*/ 4 w 99"/>
                <a:gd name="T31" fmla="*/ 29 h 151"/>
                <a:gd name="T32" fmla="*/ 14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3" y="129"/>
                    <a:pt x="93" y="139"/>
                    <a:pt x="88" y="150"/>
                  </a:cubicBezTo>
                  <a:cubicBezTo>
                    <a:pt x="0" y="150"/>
                    <a:pt x="0" y="150"/>
                    <a:pt x="0" y="150"/>
                  </a:cubicBezTo>
                  <a:cubicBezTo>
                    <a:pt x="0" y="144"/>
                    <a:pt x="0" y="144"/>
                    <a:pt x="0" y="144"/>
                  </a:cubicBezTo>
                  <a:cubicBezTo>
                    <a:pt x="10" y="134"/>
                    <a:pt x="26" y="119"/>
                    <a:pt x="37" y="103"/>
                  </a:cubicBezTo>
                  <a:cubicBezTo>
                    <a:pt x="52" y="88"/>
                    <a:pt x="68" y="67"/>
                    <a:pt x="68" y="46"/>
                  </a:cubicBezTo>
                  <a:cubicBezTo>
                    <a:pt x="68" y="26"/>
                    <a:pt x="57" y="15"/>
                    <a:pt x="42" y="15"/>
                  </a:cubicBezTo>
                  <a:cubicBezTo>
                    <a:pt x="21" y="15"/>
                    <a:pt x="16" y="26"/>
                    <a:pt x="5" y="36"/>
                  </a:cubicBezTo>
                  <a:cubicBezTo>
                    <a:pt x="0" y="31"/>
                    <a:pt x="0" y="31"/>
                    <a:pt x="0" y="31"/>
                  </a:cubicBezTo>
                  <a:cubicBezTo>
                    <a:pt x="16" y="10"/>
                    <a:pt x="16" y="10"/>
                    <a:pt x="16" y="10"/>
                  </a:cubicBezTo>
                  <a:cubicBezTo>
                    <a:pt x="21" y="5"/>
                    <a:pt x="37" y="0"/>
                    <a:pt x="47" y="0"/>
                  </a:cubicBezTo>
                  <a:cubicBezTo>
                    <a:pt x="68" y="0"/>
                    <a:pt x="88" y="15"/>
                    <a:pt x="88" y="36"/>
                  </a:cubicBezTo>
                  <a:cubicBezTo>
                    <a:pt x="88" y="62"/>
                    <a:pt x="78" y="73"/>
                    <a:pt x="57" y="98"/>
                  </a:cubicBezTo>
                  <a:cubicBezTo>
                    <a:pt x="21" y="134"/>
                    <a:pt x="21" y="134"/>
                    <a:pt x="21" y="134"/>
                  </a:cubicBezTo>
                  <a:cubicBezTo>
                    <a:pt x="68" y="134"/>
                    <a:pt x="68" y="134"/>
                    <a:pt x="68" y="134"/>
                  </a:cubicBezTo>
                  <a:cubicBezTo>
                    <a:pt x="83" y="134"/>
                    <a:pt x="83"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281" name="Freeform 707"/>
            <p:cNvSpPr>
              <a:spLocks noChangeArrowheads="1"/>
            </p:cNvSpPr>
            <p:nvPr/>
          </p:nvSpPr>
          <p:spPr bwMode="auto">
            <a:xfrm>
              <a:off x="6440238" y="8670759"/>
              <a:ext cx="175775"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3 w 105"/>
                <a:gd name="T3" fmla="*/ 26 h 151"/>
                <a:gd name="T4" fmla="*/ 23 w 105"/>
                <a:gd name="T5" fmla="*/ 26 h 151"/>
                <a:gd name="T6" fmla="*/ 20 w 105"/>
                <a:gd name="T7" fmla="*/ 33 h 151"/>
                <a:gd name="T8" fmla="*/ 0 w 105"/>
                <a:gd name="T9" fmla="*/ 33 h 151"/>
                <a:gd name="T10" fmla="*/ 0 w 105"/>
                <a:gd name="T11" fmla="*/ 31 h 151"/>
                <a:gd name="T12" fmla="*/ 9 w 105"/>
                <a:gd name="T13" fmla="*/ 23 h 151"/>
                <a:gd name="T14" fmla="*/ 16 w 105"/>
                <a:gd name="T15" fmla="*/ 10 h 151"/>
                <a:gd name="T16" fmla="*/ 9 w 105"/>
                <a:gd name="T17" fmla="*/ 3 h 151"/>
                <a:gd name="T18" fmla="*/ 2 w 105"/>
                <a:gd name="T19" fmla="*/ 8 h 151"/>
                <a:gd name="T20" fmla="*/ 1 w 105"/>
                <a:gd name="T21" fmla="*/ 7 h 151"/>
                <a:gd name="T22" fmla="*/ 5 w 105"/>
                <a:gd name="T23" fmla="*/ 2 h 151"/>
                <a:gd name="T24" fmla="*/ 11 w 105"/>
                <a:gd name="T25" fmla="*/ 0 h 151"/>
                <a:gd name="T26" fmla="*/ 20 w 105"/>
                <a:gd name="T27" fmla="*/ 8 h 151"/>
                <a:gd name="T28" fmla="*/ 14 w 105"/>
                <a:gd name="T29" fmla="*/ 21 h 151"/>
                <a:gd name="T30" fmla="*/ 6 w 105"/>
                <a:gd name="T31" fmla="*/ 29 h 151"/>
                <a:gd name="T32" fmla="*/ 16 w 105"/>
                <a:gd name="T33" fmla="*/ 29 h 151"/>
                <a:gd name="T34" fmla="*/ 20 w 105"/>
                <a:gd name="T35" fmla="*/ 26 h 151"/>
                <a:gd name="T36" fmla="*/ 23 w 105"/>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51">
                  <a:moveTo>
                    <a:pt x="104" y="119"/>
                  </a:moveTo>
                  <a:lnTo>
                    <a:pt x="104" y="119"/>
                  </a:lnTo>
                  <a:cubicBezTo>
                    <a:pt x="99" y="129"/>
                    <a:pt x="93" y="139"/>
                    <a:pt x="93" y="150"/>
                  </a:cubicBezTo>
                  <a:cubicBezTo>
                    <a:pt x="0" y="150"/>
                    <a:pt x="0" y="150"/>
                    <a:pt x="0" y="150"/>
                  </a:cubicBezTo>
                  <a:cubicBezTo>
                    <a:pt x="0" y="144"/>
                    <a:pt x="0" y="144"/>
                    <a:pt x="0" y="144"/>
                  </a:cubicBezTo>
                  <a:cubicBezTo>
                    <a:pt x="16" y="134"/>
                    <a:pt x="31" y="119"/>
                    <a:pt x="41" y="103"/>
                  </a:cubicBezTo>
                  <a:cubicBezTo>
                    <a:pt x="57" y="88"/>
                    <a:pt x="73" y="67"/>
                    <a:pt x="73" y="46"/>
                  </a:cubicBezTo>
                  <a:cubicBezTo>
                    <a:pt x="73" y="26"/>
                    <a:pt x="63" y="15"/>
                    <a:pt x="41" y="15"/>
                  </a:cubicBezTo>
                  <a:cubicBezTo>
                    <a:pt x="26" y="15"/>
                    <a:pt x="16" y="26"/>
                    <a:pt x="10" y="36"/>
                  </a:cubicBezTo>
                  <a:cubicBezTo>
                    <a:pt x="5" y="31"/>
                    <a:pt x="5" y="31"/>
                    <a:pt x="5" y="31"/>
                  </a:cubicBezTo>
                  <a:cubicBezTo>
                    <a:pt x="21" y="10"/>
                    <a:pt x="21" y="10"/>
                    <a:pt x="21" y="10"/>
                  </a:cubicBezTo>
                  <a:cubicBezTo>
                    <a:pt x="26" y="5"/>
                    <a:pt x="36" y="0"/>
                    <a:pt x="52" y="0"/>
                  </a:cubicBezTo>
                  <a:cubicBezTo>
                    <a:pt x="73" y="0"/>
                    <a:pt x="93" y="15"/>
                    <a:pt x="93" y="36"/>
                  </a:cubicBezTo>
                  <a:cubicBezTo>
                    <a:pt x="93" y="62"/>
                    <a:pt x="83" y="73"/>
                    <a:pt x="63" y="98"/>
                  </a:cubicBezTo>
                  <a:cubicBezTo>
                    <a:pt x="26" y="134"/>
                    <a:pt x="26" y="134"/>
                    <a:pt x="26" y="134"/>
                  </a:cubicBezTo>
                  <a:cubicBezTo>
                    <a:pt x="73" y="134"/>
                    <a:pt x="73" y="134"/>
                    <a:pt x="73" y="134"/>
                  </a:cubicBezTo>
                  <a:cubicBezTo>
                    <a:pt x="83" y="134"/>
                    <a:pt x="88" y="134"/>
                    <a:pt x="93" y="119"/>
                  </a:cubicBezTo>
                  <a:lnTo>
                    <a:pt x="104" y="119"/>
                  </a:lnTo>
                </a:path>
              </a:pathLst>
            </a:custGeom>
            <a:solidFill>
              <a:schemeClr val="tx2"/>
            </a:solidFill>
            <a:ln>
              <a:noFill/>
            </a:ln>
            <a:effectLst/>
            <a:extLst/>
          </p:spPr>
          <p:txBody>
            <a:bodyPr wrap="none" anchor="ctr"/>
            <a:lstStyle/>
            <a:p>
              <a:endParaRPr lang="en-US" dirty="0">
                <a:latin typeface="Calibri Light"/>
              </a:endParaRPr>
            </a:p>
          </p:txBody>
        </p:sp>
        <p:sp>
          <p:nvSpPr>
            <p:cNvPr id="282" name="Freeform 708"/>
            <p:cNvSpPr>
              <a:spLocks noChangeArrowheads="1"/>
            </p:cNvSpPr>
            <p:nvPr/>
          </p:nvSpPr>
          <p:spPr bwMode="auto">
            <a:xfrm>
              <a:off x="6655961" y="8670759"/>
              <a:ext cx="151805" cy="263650"/>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0 256 1"/>
                <a:gd name="T1" fmla="*/ 0 256 1"/>
                <a:gd name="G26" fmla="+- 0 T0 T1"/>
                <a:gd name="G27" fmla="cos G25 G26"/>
                <a:gd name="G28" fmla="+- 144 0 0"/>
                <a:gd name="G29" fmla="+- 144 0 0"/>
                <a:gd name="G30" fmla="+- 139 0 0"/>
                <a:gd name="G31" fmla="+- 134 0 0"/>
                <a:gd name="G32" fmla="+- 134 0 0"/>
                <a:gd name="G33" fmla="+- 129 0 0"/>
                <a:gd name="G34" fmla="*/ 1 0 0"/>
                <a:gd name="T2" fmla="*/ 129 256 1"/>
                <a:gd name="T3" fmla="*/ 0 256 1"/>
                <a:gd name="G35" fmla="+- 0 T2 T3"/>
                <a:gd name="G36" fmla="cos G34 G35"/>
                <a:gd name="G37" fmla="*/ 1 0 0"/>
                <a:gd name="T4" fmla="*/ 129 256 1"/>
                <a:gd name="T5" fmla="*/ 0 256 1"/>
                <a:gd name="G38" fmla="+- 0 T4 T5"/>
                <a:gd name="G39" fmla="cos G37 G38"/>
                <a:gd name="G40" fmla="*/ 1 0 0"/>
                <a:gd name="T6" fmla="*/ 129 256 1"/>
                <a:gd name="T7" fmla="*/ 0 256 1"/>
                <a:gd name="G41" fmla="+- 0 T6 T7"/>
                <a:gd name="G42" fmla="cos G40 G41"/>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31 256 1"/>
                <a:gd name="T9" fmla="*/ 0 256 1"/>
                <a:gd name="G68" fmla="+- 0 T8 T9"/>
                <a:gd name="G69" fmla="cos G67 G68"/>
                <a:gd name="G70" fmla="+- 26 0 0"/>
                <a:gd name="T10" fmla="*/ 1 w 94"/>
                <a:gd name="T11" fmla="*/ 6 h 156"/>
                <a:gd name="T12" fmla="*/ 1 w 94"/>
                <a:gd name="T13" fmla="*/ 6 h 156"/>
                <a:gd name="T14" fmla="*/ 3 w 94"/>
                <a:gd name="T15" fmla="*/ 2 h 156"/>
                <a:gd name="T16" fmla="*/ 10 w 94"/>
                <a:gd name="T17" fmla="*/ 0 h 156"/>
                <a:gd name="T18" fmla="*/ 18 w 94"/>
                <a:gd name="T19" fmla="*/ 7 h 156"/>
                <a:gd name="T20" fmla="*/ 17 w 94"/>
                <a:gd name="T21" fmla="*/ 10 h 156"/>
                <a:gd name="T22" fmla="*/ 13 w 94"/>
                <a:gd name="T23" fmla="*/ 14 h 156"/>
                <a:gd name="T24" fmla="*/ 13 w 94"/>
                <a:gd name="T25" fmla="*/ 14 h 156"/>
                <a:gd name="T26" fmla="*/ 20 w 94"/>
                <a:gd name="T27" fmla="*/ 21 h 156"/>
                <a:gd name="T28" fmla="*/ 7 w 94"/>
                <a:gd name="T29" fmla="*/ 34 h 156"/>
                <a:gd name="T30" fmla="*/ 1 w 94"/>
                <a:gd name="T31" fmla="*/ 31 h 156"/>
                <a:gd name="T32" fmla="*/ 1 w 94"/>
                <a:gd name="T33" fmla="*/ 29 h 156"/>
                <a:gd name="T34" fmla="*/ 2 w 94"/>
                <a:gd name="T35" fmla="*/ 28 h 156"/>
                <a:gd name="T36" fmla="*/ 3 w 94"/>
                <a:gd name="T37" fmla="*/ 28 h 156"/>
                <a:gd name="T38" fmla="*/ 10 w 94"/>
                <a:gd name="T39" fmla="*/ 30 h 156"/>
                <a:gd name="T40" fmla="*/ 16 w 94"/>
                <a:gd name="T41" fmla="*/ 22 h 156"/>
                <a:gd name="T42" fmla="*/ 9 w 94"/>
                <a:gd name="T43" fmla="*/ 16 h 156"/>
                <a:gd name="T44" fmla="*/ 6 w 94"/>
                <a:gd name="T45" fmla="*/ 17 h 156"/>
                <a:gd name="T46" fmla="*/ 6 w 94"/>
                <a:gd name="T47" fmla="*/ 15 h 156"/>
                <a:gd name="T48" fmla="*/ 13 w 94"/>
                <a:gd name="T49" fmla="*/ 8 h 156"/>
                <a:gd name="T50" fmla="*/ 9 w 94"/>
                <a:gd name="T51" fmla="*/ 2 h 156"/>
                <a:gd name="T52" fmla="*/ 2 w 94"/>
                <a:gd name="T53" fmla="*/ 7 h 156"/>
                <a:gd name="T54" fmla="*/ 1 w 94"/>
                <a:gd name="T55" fmla="*/ 6 h 156"/>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56">
                  <a:moveTo>
                    <a:pt x="5" y="26"/>
                  </a:moveTo>
                  <a:lnTo>
                    <a:pt x="5" y="26"/>
                  </a:lnTo>
                  <a:cubicBezTo>
                    <a:pt x="15" y="10"/>
                    <a:pt x="15" y="10"/>
                    <a:pt x="15" y="10"/>
                  </a:cubicBezTo>
                  <a:cubicBezTo>
                    <a:pt x="26" y="5"/>
                    <a:pt x="37" y="0"/>
                    <a:pt x="47" y="0"/>
                  </a:cubicBezTo>
                  <a:cubicBezTo>
                    <a:pt x="73" y="0"/>
                    <a:pt x="83" y="10"/>
                    <a:pt x="83" y="31"/>
                  </a:cubicBezTo>
                  <a:cubicBezTo>
                    <a:pt x="83" y="36"/>
                    <a:pt x="83" y="41"/>
                    <a:pt x="78" y="46"/>
                  </a:cubicBezTo>
                  <a:cubicBezTo>
                    <a:pt x="73" y="51"/>
                    <a:pt x="68" y="56"/>
                    <a:pt x="63" y="62"/>
                  </a:cubicBezTo>
                  <a:cubicBezTo>
                    <a:pt x="83" y="62"/>
                    <a:pt x="93" y="78"/>
                    <a:pt x="93" y="98"/>
                  </a:cubicBezTo>
                  <a:cubicBezTo>
                    <a:pt x="93" y="134"/>
                    <a:pt x="47" y="155"/>
                    <a:pt x="31" y="155"/>
                  </a:cubicBezTo>
                  <a:cubicBezTo>
                    <a:pt x="21" y="155"/>
                    <a:pt x="10" y="150"/>
                    <a:pt x="5" y="144"/>
                  </a:cubicBezTo>
                  <a:cubicBezTo>
                    <a:pt x="5" y="144"/>
                    <a:pt x="0" y="139"/>
                    <a:pt x="5" y="134"/>
                  </a:cubicBezTo>
                  <a:cubicBezTo>
                    <a:pt x="5" y="134"/>
                    <a:pt x="5" y="129"/>
                    <a:pt x="10" y="129"/>
                  </a:cubicBezTo>
                  <a:cubicBezTo>
                    <a:pt x="10" y="129"/>
                    <a:pt x="10" y="129"/>
                    <a:pt x="15" y="129"/>
                  </a:cubicBezTo>
                  <a:cubicBezTo>
                    <a:pt x="21" y="134"/>
                    <a:pt x="31" y="139"/>
                    <a:pt x="47" y="139"/>
                  </a:cubicBezTo>
                  <a:cubicBezTo>
                    <a:pt x="63" y="139"/>
                    <a:pt x="73" y="129"/>
                    <a:pt x="73" y="103"/>
                  </a:cubicBezTo>
                  <a:cubicBezTo>
                    <a:pt x="73" y="83"/>
                    <a:pt x="57" y="73"/>
                    <a:pt x="42" y="73"/>
                  </a:cubicBezTo>
                  <a:cubicBezTo>
                    <a:pt x="37" y="73"/>
                    <a:pt x="31" y="73"/>
                    <a:pt x="26" y="78"/>
                  </a:cubicBezTo>
                  <a:cubicBezTo>
                    <a:pt x="26" y="67"/>
                    <a:pt x="26" y="67"/>
                    <a:pt x="26" y="67"/>
                  </a:cubicBezTo>
                  <a:cubicBezTo>
                    <a:pt x="47" y="62"/>
                    <a:pt x="63" y="51"/>
                    <a:pt x="63" y="36"/>
                  </a:cubicBezTo>
                  <a:cubicBezTo>
                    <a:pt x="63" y="20"/>
                    <a:pt x="52" y="10"/>
                    <a:pt x="42" y="10"/>
                  </a:cubicBezTo>
                  <a:cubicBezTo>
                    <a:pt x="26" y="10"/>
                    <a:pt x="21" y="20"/>
                    <a:pt x="10" y="31"/>
                  </a:cubicBezTo>
                  <a:lnTo>
                    <a:pt x="5" y="26"/>
                  </a:lnTo>
                </a:path>
              </a:pathLst>
            </a:custGeom>
            <a:solidFill>
              <a:schemeClr val="tx2"/>
            </a:solidFill>
            <a:ln>
              <a:noFill/>
            </a:ln>
            <a:effectLst/>
            <a:extLst/>
          </p:spPr>
          <p:txBody>
            <a:bodyPr wrap="none" anchor="ctr"/>
            <a:lstStyle/>
            <a:p>
              <a:endParaRPr lang="en-US" dirty="0">
                <a:latin typeface="Calibri Light"/>
              </a:endParaRPr>
            </a:p>
          </p:txBody>
        </p:sp>
        <p:sp>
          <p:nvSpPr>
            <p:cNvPr id="283" name="Freeform 709"/>
            <p:cNvSpPr>
              <a:spLocks noChangeArrowheads="1"/>
            </p:cNvSpPr>
            <p:nvPr/>
          </p:nvSpPr>
          <p:spPr bwMode="auto">
            <a:xfrm>
              <a:off x="7279162" y="8670759"/>
              <a:ext cx="167785"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20 w 100"/>
                <a:gd name="T5" fmla="*/ 33 h 151"/>
                <a:gd name="T6" fmla="*/ 0 w 100"/>
                <a:gd name="T7" fmla="*/ 33 h 151"/>
                <a:gd name="T8" fmla="*/ 0 w 100"/>
                <a:gd name="T9" fmla="*/ 31 h 151"/>
                <a:gd name="T10" fmla="*/ 8 w 100"/>
                <a:gd name="T11" fmla="*/ 23 h 151"/>
                <a:gd name="T12" fmla="*/ 15 w 100"/>
                <a:gd name="T13" fmla="*/ 10 h 151"/>
                <a:gd name="T14" fmla="*/ 8 w 100"/>
                <a:gd name="T15" fmla="*/ 3 h 151"/>
                <a:gd name="T16" fmla="*/ 1 w 100"/>
                <a:gd name="T17" fmla="*/ 8 h 151"/>
                <a:gd name="T18" fmla="*/ 0 w 100"/>
                <a:gd name="T19" fmla="*/ 7 h 151"/>
                <a:gd name="T20" fmla="*/ 4 w 100"/>
                <a:gd name="T21" fmla="*/ 2 h 151"/>
                <a:gd name="T22" fmla="*/ 10 w 100"/>
                <a:gd name="T23" fmla="*/ 0 h 151"/>
                <a:gd name="T24" fmla="*/ 20 w 100"/>
                <a:gd name="T25" fmla="*/ 8 h 151"/>
                <a:gd name="T26" fmla="*/ 13 w 100"/>
                <a:gd name="T27" fmla="*/ 21 h 151"/>
                <a:gd name="T28" fmla="*/ 5 w 100"/>
                <a:gd name="T29" fmla="*/ 29 h 151"/>
                <a:gd name="T30" fmla="*/ 15 w 100"/>
                <a:gd name="T31" fmla="*/ 29 h 151"/>
                <a:gd name="T32" fmla="*/ 20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4" y="129"/>
                    <a:pt x="94" y="139"/>
                    <a:pt x="89" y="150"/>
                  </a:cubicBezTo>
                  <a:cubicBezTo>
                    <a:pt x="0" y="150"/>
                    <a:pt x="0" y="150"/>
                    <a:pt x="0" y="150"/>
                  </a:cubicBezTo>
                  <a:cubicBezTo>
                    <a:pt x="0" y="144"/>
                    <a:pt x="0" y="144"/>
                    <a:pt x="0" y="144"/>
                  </a:cubicBezTo>
                  <a:cubicBezTo>
                    <a:pt x="11" y="134"/>
                    <a:pt x="26" y="119"/>
                    <a:pt x="36" y="103"/>
                  </a:cubicBezTo>
                  <a:cubicBezTo>
                    <a:pt x="52" y="88"/>
                    <a:pt x="68" y="67"/>
                    <a:pt x="68" y="46"/>
                  </a:cubicBezTo>
                  <a:cubicBezTo>
                    <a:pt x="68" y="26"/>
                    <a:pt x="57" y="15"/>
                    <a:pt x="36" y="15"/>
                  </a:cubicBezTo>
                  <a:cubicBezTo>
                    <a:pt x="21" y="15"/>
                    <a:pt x="11" y="26"/>
                    <a:pt x="6" y="36"/>
                  </a:cubicBezTo>
                  <a:cubicBezTo>
                    <a:pt x="0" y="31"/>
                    <a:pt x="0" y="31"/>
                    <a:pt x="0" y="31"/>
                  </a:cubicBezTo>
                  <a:cubicBezTo>
                    <a:pt x="16" y="10"/>
                    <a:pt x="16" y="10"/>
                    <a:pt x="16" y="10"/>
                  </a:cubicBezTo>
                  <a:cubicBezTo>
                    <a:pt x="21" y="5"/>
                    <a:pt x="31" y="0"/>
                    <a:pt x="47" y="0"/>
                  </a:cubicBezTo>
                  <a:cubicBezTo>
                    <a:pt x="68" y="0"/>
                    <a:pt x="89" y="15"/>
                    <a:pt x="89" y="36"/>
                  </a:cubicBezTo>
                  <a:cubicBezTo>
                    <a:pt x="89" y="62"/>
                    <a:pt x="78" y="73"/>
                    <a:pt x="57" y="98"/>
                  </a:cubicBezTo>
                  <a:cubicBezTo>
                    <a:pt x="21" y="134"/>
                    <a:pt x="21" y="134"/>
                    <a:pt x="21" y="134"/>
                  </a:cubicBezTo>
                  <a:cubicBezTo>
                    <a:pt x="68" y="134"/>
                    <a:pt x="68" y="134"/>
                    <a:pt x="68" y="134"/>
                  </a:cubicBezTo>
                  <a:cubicBezTo>
                    <a:pt x="78" y="134"/>
                    <a:pt x="83" y="134"/>
                    <a:pt x="89" y="119"/>
                  </a:cubicBezTo>
                  <a:lnTo>
                    <a:pt x="99"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4" name="Freeform 710"/>
            <p:cNvSpPr>
              <a:spLocks noChangeArrowheads="1"/>
            </p:cNvSpPr>
            <p:nvPr/>
          </p:nvSpPr>
          <p:spPr bwMode="auto">
            <a:xfrm>
              <a:off x="7470916" y="8670759"/>
              <a:ext cx="183764"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3 0 0"/>
                <a:gd name="G27" fmla="+- 103 0 0"/>
                <a:gd name="G28" fmla="+- 103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10"/>
                <a:gd name="T1" fmla="*/ 24 h 151"/>
                <a:gd name="T2" fmla="*/ 18 w 110"/>
                <a:gd name="T3" fmla="*/ 24 h 151"/>
                <a:gd name="T4" fmla="*/ 18 w 110"/>
                <a:gd name="T5" fmla="*/ 27 h 151"/>
                <a:gd name="T6" fmla="*/ 23 w 110"/>
                <a:gd name="T7" fmla="*/ 31 h 151"/>
                <a:gd name="T8" fmla="*/ 23 w 110"/>
                <a:gd name="T9" fmla="*/ 33 h 151"/>
                <a:gd name="T10" fmla="*/ 9 w 110"/>
                <a:gd name="T11" fmla="*/ 33 h 151"/>
                <a:gd name="T12" fmla="*/ 9 w 110"/>
                <a:gd name="T13" fmla="*/ 31 h 151"/>
                <a:gd name="T14" fmla="*/ 14 w 110"/>
                <a:gd name="T15" fmla="*/ 27 h 151"/>
                <a:gd name="T16" fmla="*/ 14 w 110"/>
                <a:gd name="T17" fmla="*/ 24 h 151"/>
                <a:gd name="T18" fmla="*/ 0 w 110"/>
                <a:gd name="T19" fmla="*/ 24 h 151"/>
                <a:gd name="T20" fmla="*/ 0 w 110"/>
                <a:gd name="T21" fmla="*/ 23 h 151"/>
                <a:gd name="T22" fmla="*/ 16 w 110"/>
                <a:gd name="T23" fmla="*/ 0 h 151"/>
                <a:gd name="T24" fmla="*/ 18 w 110"/>
                <a:gd name="T25" fmla="*/ 0 h 151"/>
                <a:gd name="T26" fmla="*/ 18 w 110"/>
                <a:gd name="T27" fmla="*/ 21 h 151"/>
                <a:gd name="T28" fmla="*/ 24 w 110"/>
                <a:gd name="T29" fmla="*/ 21 h 151"/>
                <a:gd name="T30" fmla="*/ 24 w 110"/>
                <a:gd name="T31" fmla="*/ 24 h 151"/>
                <a:gd name="T32" fmla="*/ 18 w 110"/>
                <a:gd name="T33" fmla="*/ 24 h 151"/>
                <a:gd name="T34" fmla="*/ 14 w 110"/>
                <a:gd name="T35" fmla="*/ 6 h 151"/>
                <a:gd name="T36" fmla="*/ 14 w 110"/>
                <a:gd name="T37" fmla="*/ 6 h 151"/>
                <a:gd name="T38" fmla="*/ 14 w 110"/>
                <a:gd name="T39" fmla="*/ 6 h 151"/>
                <a:gd name="T40" fmla="*/ 3 w 110"/>
                <a:gd name="T41" fmla="*/ 21 h 151"/>
                <a:gd name="T42" fmla="*/ 14 w 110"/>
                <a:gd name="T43" fmla="*/ 21 h 151"/>
                <a:gd name="T44" fmla="*/ 14 w 110"/>
                <a:gd name="T45" fmla="*/ 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1">
                  <a:moveTo>
                    <a:pt x="83" y="109"/>
                  </a:moveTo>
                  <a:lnTo>
                    <a:pt x="83" y="109"/>
                  </a:lnTo>
                  <a:cubicBezTo>
                    <a:pt x="83" y="124"/>
                    <a:pt x="83" y="124"/>
                    <a:pt x="83" y="124"/>
                  </a:cubicBezTo>
                  <a:cubicBezTo>
                    <a:pt x="83" y="139"/>
                    <a:pt x="83" y="144"/>
                    <a:pt x="104" y="144"/>
                  </a:cubicBezTo>
                  <a:cubicBezTo>
                    <a:pt x="104" y="150"/>
                    <a:pt x="104" y="150"/>
                    <a:pt x="104" y="150"/>
                  </a:cubicBezTo>
                  <a:cubicBezTo>
                    <a:pt x="42" y="150"/>
                    <a:pt x="42" y="150"/>
                    <a:pt x="42" y="150"/>
                  </a:cubicBezTo>
                  <a:cubicBezTo>
                    <a:pt x="42" y="144"/>
                    <a:pt x="42" y="144"/>
                    <a:pt x="42" y="144"/>
                  </a:cubicBezTo>
                  <a:cubicBezTo>
                    <a:pt x="63" y="144"/>
                    <a:pt x="63" y="139"/>
                    <a:pt x="63" y="124"/>
                  </a:cubicBezTo>
                  <a:cubicBezTo>
                    <a:pt x="63" y="109"/>
                    <a:pt x="63" y="109"/>
                    <a:pt x="63" y="109"/>
                  </a:cubicBezTo>
                  <a:cubicBezTo>
                    <a:pt x="0" y="109"/>
                    <a:pt x="0" y="109"/>
                    <a:pt x="0" y="109"/>
                  </a:cubicBezTo>
                  <a:cubicBezTo>
                    <a:pt x="0" y="103"/>
                    <a:pt x="0" y="103"/>
                    <a:pt x="0" y="103"/>
                  </a:cubicBezTo>
                  <a:cubicBezTo>
                    <a:pt x="26" y="67"/>
                    <a:pt x="52" y="31"/>
                    <a:pt x="73" y="0"/>
                  </a:cubicBezTo>
                  <a:cubicBezTo>
                    <a:pt x="83" y="0"/>
                    <a:pt x="83" y="0"/>
                    <a:pt x="83" y="0"/>
                  </a:cubicBezTo>
                  <a:cubicBezTo>
                    <a:pt x="83" y="98"/>
                    <a:pt x="83" y="98"/>
                    <a:pt x="83" y="98"/>
                  </a:cubicBezTo>
                  <a:cubicBezTo>
                    <a:pt x="109" y="98"/>
                    <a:pt x="109" y="98"/>
                    <a:pt x="109" y="98"/>
                  </a:cubicBezTo>
                  <a:cubicBezTo>
                    <a:pt x="109" y="109"/>
                    <a:pt x="109" y="109"/>
                    <a:pt x="109" y="109"/>
                  </a:cubicBezTo>
                  <a:lnTo>
                    <a:pt x="83" y="109"/>
                  </a:lnTo>
                  <a:close/>
                  <a:moveTo>
                    <a:pt x="63" y="26"/>
                  </a:moveTo>
                  <a:lnTo>
                    <a:pt x="63" y="26"/>
                  </a:lnTo>
                  <a:cubicBezTo>
                    <a:pt x="47" y="46"/>
                    <a:pt x="31" y="73"/>
                    <a:pt x="16" y="98"/>
                  </a:cubicBezTo>
                  <a:cubicBezTo>
                    <a:pt x="63" y="98"/>
                    <a:pt x="63" y="98"/>
                    <a:pt x="63" y="98"/>
                  </a:cubicBezTo>
                  <a:lnTo>
                    <a:pt x="63" y="26"/>
                  </a:ln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5" name="Freeform 711"/>
            <p:cNvSpPr>
              <a:spLocks noChangeArrowheads="1"/>
            </p:cNvSpPr>
            <p:nvPr/>
          </p:nvSpPr>
          <p:spPr bwMode="auto">
            <a:xfrm>
              <a:off x="2309530" y="9389804"/>
              <a:ext cx="167785" cy="263650"/>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1"/>
                <a:gd name="T1" fmla="*/ 27 h 156"/>
                <a:gd name="T2" fmla="*/ 22 w 101"/>
                <a:gd name="T3" fmla="*/ 27 h 156"/>
                <a:gd name="T4" fmla="*/ 21 w 101"/>
                <a:gd name="T5" fmla="*/ 34 h 156"/>
                <a:gd name="T6" fmla="*/ 0 w 101"/>
                <a:gd name="T7" fmla="*/ 34 h 156"/>
                <a:gd name="T8" fmla="*/ 0 w 101"/>
                <a:gd name="T9" fmla="*/ 33 h 156"/>
                <a:gd name="T10" fmla="*/ 9 w 101"/>
                <a:gd name="T11" fmla="*/ 24 h 156"/>
                <a:gd name="T12" fmla="*/ 15 w 101"/>
                <a:gd name="T13" fmla="*/ 11 h 156"/>
                <a:gd name="T14" fmla="*/ 9 w 101"/>
                <a:gd name="T15" fmla="*/ 3 h 156"/>
                <a:gd name="T16" fmla="*/ 3 w 101"/>
                <a:gd name="T17" fmla="*/ 9 h 156"/>
                <a:gd name="T18" fmla="*/ 1 w 101"/>
                <a:gd name="T19" fmla="*/ 8 h 156"/>
                <a:gd name="T20" fmla="*/ 4 w 101"/>
                <a:gd name="T21" fmla="*/ 3 h 156"/>
                <a:gd name="T22" fmla="*/ 12 w 101"/>
                <a:gd name="T23" fmla="*/ 0 h 156"/>
                <a:gd name="T24" fmla="*/ 19 w 101"/>
                <a:gd name="T25" fmla="*/ 9 h 156"/>
                <a:gd name="T26" fmla="*/ 13 w 101"/>
                <a:gd name="T27" fmla="*/ 22 h 156"/>
                <a:gd name="T28" fmla="*/ 6 w 101"/>
                <a:gd name="T29" fmla="*/ 29 h 156"/>
                <a:gd name="T30" fmla="*/ 15 w 101"/>
                <a:gd name="T31" fmla="*/ 29 h 156"/>
                <a:gd name="T32" fmla="*/ 21 w 101"/>
                <a:gd name="T33" fmla="*/ 26 h 156"/>
                <a:gd name="T34" fmla="*/ 22 w 101"/>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156">
                  <a:moveTo>
                    <a:pt x="100" y="124"/>
                  </a:moveTo>
                  <a:lnTo>
                    <a:pt x="100" y="124"/>
                  </a:lnTo>
                  <a:cubicBezTo>
                    <a:pt x="100" y="134"/>
                    <a:pt x="95" y="145"/>
                    <a:pt x="95" y="155"/>
                  </a:cubicBezTo>
                  <a:cubicBezTo>
                    <a:pt x="0" y="155"/>
                    <a:pt x="0" y="155"/>
                    <a:pt x="0" y="155"/>
                  </a:cubicBezTo>
                  <a:cubicBezTo>
                    <a:pt x="0" y="150"/>
                    <a:pt x="0" y="150"/>
                    <a:pt x="0" y="150"/>
                  </a:cubicBezTo>
                  <a:cubicBezTo>
                    <a:pt x="17" y="134"/>
                    <a:pt x="27" y="124"/>
                    <a:pt x="42" y="108"/>
                  </a:cubicBezTo>
                  <a:cubicBezTo>
                    <a:pt x="53" y="88"/>
                    <a:pt x="68" y="72"/>
                    <a:pt x="68" y="52"/>
                  </a:cubicBezTo>
                  <a:cubicBezTo>
                    <a:pt x="68" y="30"/>
                    <a:pt x="58" y="15"/>
                    <a:pt x="42" y="15"/>
                  </a:cubicBezTo>
                  <a:cubicBezTo>
                    <a:pt x="27" y="15"/>
                    <a:pt x="17" y="30"/>
                    <a:pt x="12" y="42"/>
                  </a:cubicBezTo>
                  <a:cubicBezTo>
                    <a:pt x="6" y="36"/>
                    <a:pt x="6" y="36"/>
                    <a:pt x="6" y="36"/>
                  </a:cubicBezTo>
                  <a:cubicBezTo>
                    <a:pt x="17" y="15"/>
                    <a:pt x="17" y="15"/>
                    <a:pt x="17" y="15"/>
                  </a:cubicBezTo>
                  <a:cubicBezTo>
                    <a:pt x="27" y="10"/>
                    <a:pt x="37" y="0"/>
                    <a:pt x="53" y="0"/>
                  </a:cubicBezTo>
                  <a:cubicBezTo>
                    <a:pt x="73" y="0"/>
                    <a:pt x="89" y="15"/>
                    <a:pt x="89" y="42"/>
                  </a:cubicBezTo>
                  <a:cubicBezTo>
                    <a:pt x="89" y="62"/>
                    <a:pt x="83" y="78"/>
                    <a:pt x="58" y="103"/>
                  </a:cubicBezTo>
                  <a:cubicBezTo>
                    <a:pt x="27" y="134"/>
                    <a:pt x="27" y="134"/>
                    <a:pt x="27" y="134"/>
                  </a:cubicBezTo>
                  <a:cubicBezTo>
                    <a:pt x="68" y="134"/>
                    <a:pt x="68" y="134"/>
                    <a:pt x="68" y="134"/>
                  </a:cubicBezTo>
                  <a:cubicBezTo>
                    <a:pt x="83" y="134"/>
                    <a:pt x="83" y="134"/>
                    <a:pt x="95" y="119"/>
                  </a:cubicBezTo>
                  <a:lnTo>
                    <a:pt x="100"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6" name="Freeform 712"/>
            <p:cNvSpPr>
              <a:spLocks noChangeArrowheads="1"/>
            </p:cNvSpPr>
            <p:nvPr/>
          </p:nvSpPr>
          <p:spPr bwMode="auto">
            <a:xfrm>
              <a:off x="2525255" y="9397793"/>
              <a:ext cx="159796"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45 0 0"/>
                <a:gd name="G17" fmla="+- 140 0 0"/>
                <a:gd name="G18" fmla="+- 140 0 0"/>
                <a:gd name="G19" fmla="+- 134 0 0"/>
                <a:gd name="G20" fmla="+- 129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0" fmla="*/ 5 w 95"/>
                <a:gd name="T1" fmla="*/ 14 h 151"/>
                <a:gd name="T2" fmla="*/ 5 w 95"/>
                <a:gd name="T3" fmla="*/ 14 h 151"/>
                <a:gd name="T4" fmla="*/ 10 w 95"/>
                <a:gd name="T5" fmla="*/ 11 h 151"/>
                <a:gd name="T6" fmla="*/ 21 w 95"/>
                <a:gd name="T7" fmla="*/ 20 h 151"/>
                <a:gd name="T8" fmla="*/ 16 w 95"/>
                <a:gd name="T9" fmla="*/ 29 h 151"/>
                <a:gd name="T10" fmla="*/ 7 w 95"/>
                <a:gd name="T11" fmla="*/ 33 h 151"/>
                <a:gd name="T12" fmla="*/ 1 w 95"/>
                <a:gd name="T13" fmla="*/ 32 h 151"/>
                <a:gd name="T14" fmla="*/ 0 w 95"/>
                <a:gd name="T15" fmla="*/ 29 h 151"/>
                <a:gd name="T16" fmla="*/ 1 w 95"/>
                <a:gd name="T17" fmla="*/ 28 h 151"/>
                <a:gd name="T18" fmla="*/ 4 w 95"/>
                <a:gd name="T19" fmla="*/ 28 h 151"/>
                <a:gd name="T20" fmla="*/ 9 w 95"/>
                <a:gd name="T21" fmla="*/ 31 h 151"/>
                <a:gd name="T22" fmla="*/ 16 w 95"/>
                <a:gd name="T23" fmla="*/ 23 h 151"/>
                <a:gd name="T24" fmla="*/ 8 w 95"/>
                <a:gd name="T25" fmla="*/ 15 h 151"/>
                <a:gd name="T26" fmla="*/ 2 w 95"/>
                <a:gd name="T27" fmla="*/ 16 h 151"/>
                <a:gd name="T28" fmla="*/ 5 w 95"/>
                <a:gd name="T29" fmla="*/ 0 h 151"/>
                <a:gd name="T30" fmla="*/ 19 w 95"/>
                <a:gd name="T31" fmla="*/ 0 h 151"/>
                <a:gd name="T32" fmla="*/ 19 w 95"/>
                <a:gd name="T33" fmla="*/ 0 h 151"/>
                <a:gd name="T34" fmla="*/ 18 w 95"/>
                <a:gd name="T35" fmla="*/ 3 h 151"/>
                <a:gd name="T36" fmla="*/ 6 w 95"/>
                <a:gd name="T37" fmla="*/ 3 h 151"/>
                <a:gd name="T38" fmla="*/ 5 w 95"/>
                <a:gd name="T39" fmla="*/ 1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1">
                  <a:moveTo>
                    <a:pt x="21" y="62"/>
                  </a:moveTo>
                  <a:lnTo>
                    <a:pt x="21" y="62"/>
                  </a:lnTo>
                  <a:cubicBezTo>
                    <a:pt x="31" y="57"/>
                    <a:pt x="41" y="52"/>
                    <a:pt x="46" y="52"/>
                  </a:cubicBezTo>
                  <a:cubicBezTo>
                    <a:pt x="78" y="52"/>
                    <a:pt x="94" y="78"/>
                    <a:pt x="94" y="93"/>
                  </a:cubicBezTo>
                  <a:cubicBezTo>
                    <a:pt x="94" y="108"/>
                    <a:pt x="88" y="124"/>
                    <a:pt x="72" y="134"/>
                  </a:cubicBezTo>
                  <a:cubicBezTo>
                    <a:pt x="57" y="145"/>
                    <a:pt x="41" y="150"/>
                    <a:pt x="31" y="150"/>
                  </a:cubicBezTo>
                  <a:cubicBezTo>
                    <a:pt x="21" y="150"/>
                    <a:pt x="11" y="145"/>
                    <a:pt x="5" y="145"/>
                  </a:cubicBezTo>
                  <a:cubicBezTo>
                    <a:pt x="0" y="140"/>
                    <a:pt x="0" y="140"/>
                    <a:pt x="0" y="134"/>
                  </a:cubicBezTo>
                  <a:lnTo>
                    <a:pt x="5" y="129"/>
                  </a:lnTo>
                  <a:cubicBezTo>
                    <a:pt x="11" y="124"/>
                    <a:pt x="11" y="124"/>
                    <a:pt x="16" y="129"/>
                  </a:cubicBezTo>
                  <a:cubicBezTo>
                    <a:pt x="21" y="134"/>
                    <a:pt x="26" y="140"/>
                    <a:pt x="41" y="140"/>
                  </a:cubicBezTo>
                  <a:cubicBezTo>
                    <a:pt x="62" y="140"/>
                    <a:pt x="72" y="124"/>
                    <a:pt x="72" y="103"/>
                  </a:cubicBezTo>
                  <a:cubicBezTo>
                    <a:pt x="72" y="83"/>
                    <a:pt x="62" y="67"/>
                    <a:pt x="36" y="67"/>
                  </a:cubicBezTo>
                  <a:cubicBezTo>
                    <a:pt x="26" y="67"/>
                    <a:pt x="16" y="73"/>
                    <a:pt x="11" y="73"/>
                  </a:cubicBezTo>
                  <a:cubicBezTo>
                    <a:pt x="21" y="0"/>
                    <a:pt x="21" y="0"/>
                    <a:pt x="21" y="0"/>
                  </a:cubicBezTo>
                  <a:cubicBezTo>
                    <a:pt x="88" y="0"/>
                    <a:pt x="88" y="0"/>
                    <a:pt x="88" y="0"/>
                  </a:cubicBezTo>
                  <a:cubicBezTo>
                    <a:pt x="83" y="15"/>
                    <a:pt x="83" y="15"/>
                    <a:pt x="83" y="15"/>
                  </a:cubicBezTo>
                  <a:cubicBezTo>
                    <a:pt x="26" y="15"/>
                    <a:pt x="26" y="15"/>
                    <a:pt x="26" y="15"/>
                  </a:cubicBezTo>
                  <a:lnTo>
                    <a:pt x="21" y="6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7" name="Freeform 713"/>
            <p:cNvSpPr>
              <a:spLocks noChangeArrowheads="1"/>
            </p:cNvSpPr>
            <p:nvPr/>
          </p:nvSpPr>
          <p:spPr bwMode="auto">
            <a:xfrm>
              <a:off x="3132476" y="9389804"/>
              <a:ext cx="159796" cy="263650"/>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6 0 0"/>
                <a:gd name="G24" fmla="+- 36 0 0"/>
                <a:gd name="G25" fmla="+- 36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1 w 99"/>
                <a:gd name="T1" fmla="*/ 27 h 156"/>
                <a:gd name="T2" fmla="*/ 21 w 99"/>
                <a:gd name="T3" fmla="*/ 27 h 156"/>
                <a:gd name="T4" fmla="*/ 20 w 99"/>
                <a:gd name="T5" fmla="*/ 34 h 156"/>
                <a:gd name="T6" fmla="*/ 0 w 99"/>
                <a:gd name="T7" fmla="*/ 34 h 156"/>
                <a:gd name="T8" fmla="*/ 0 w 99"/>
                <a:gd name="T9" fmla="*/ 33 h 156"/>
                <a:gd name="T10" fmla="*/ 9 w 99"/>
                <a:gd name="T11" fmla="*/ 24 h 156"/>
                <a:gd name="T12" fmla="*/ 15 w 99"/>
                <a:gd name="T13" fmla="*/ 11 h 156"/>
                <a:gd name="T14" fmla="*/ 9 w 99"/>
                <a:gd name="T15" fmla="*/ 3 h 156"/>
                <a:gd name="T16" fmla="*/ 2 w 99"/>
                <a:gd name="T17" fmla="*/ 9 h 156"/>
                <a:gd name="T18" fmla="*/ 1 w 99"/>
                <a:gd name="T19" fmla="*/ 8 h 156"/>
                <a:gd name="T20" fmla="*/ 3 w 99"/>
                <a:gd name="T21" fmla="*/ 3 h 156"/>
                <a:gd name="T22" fmla="*/ 11 w 99"/>
                <a:gd name="T23" fmla="*/ 0 h 156"/>
                <a:gd name="T24" fmla="*/ 19 w 99"/>
                <a:gd name="T25" fmla="*/ 9 h 156"/>
                <a:gd name="T26" fmla="*/ 12 w 99"/>
                <a:gd name="T27" fmla="*/ 22 h 156"/>
                <a:gd name="T28" fmla="*/ 6 w 99"/>
                <a:gd name="T29" fmla="*/ 29 h 156"/>
                <a:gd name="T30" fmla="*/ 14 w 99"/>
                <a:gd name="T31" fmla="*/ 29 h 156"/>
                <a:gd name="T32" fmla="*/ 20 w 99"/>
                <a:gd name="T33" fmla="*/ 26 h 156"/>
                <a:gd name="T34" fmla="*/ 21 w 99"/>
                <a:gd name="T35" fmla="*/ 2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6">
                  <a:moveTo>
                    <a:pt x="98" y="124"/>
                  </a:moveTo>
                  <a:lnTo>
                    <a:pt x="98" y="124"/>
                  </a:lnTo>
                  <a:cubicBezTo>
                    <a:pt x="98" y="134"/>
                    <a:pt x="93" y="145"/>
                    <a:pt x="93" y="155"/>
                  </a:cubicBezTo>
                  <a:cubicBezTo>
                    <a:pt x="0" y="155"/>
                    <a:pt x="0" y="155"/>
                    <a:pt x="0" y="155"/>
                  </a:cubicBezTo>
                  <a:cubicBezTo>
                    <a:pt x="0" y="150"/>
                    <a:pt x="0" y="150"/>
                    <a:pt x="0" y="150"/>
                  </a:cubicBezTo>
                  <a:cubicBezTo>
                    <a:pt x="16" y="134"/>
                    <a:pt x="26" y="124"/>
                    <a:pt x="42" y="108"/>
                  </a:cubicBezTo>
                  <a:cubicBezTo>
                    <a:pt x="57" y="88"/>
                    <a:pt x="72" y="72"/>
                    <a:pt x="72" y="52"/>
                  </a:cubicBezTo>
                  <a:cubicBezTo>
                    <a:pt x="72" y="30"/>
                    <a:pt x="57" y="15"/>
                    <a:pt x="42" y="15"/>
                  </a:cubicBezTo>
                  <a:cubicBezTo>
                    <a:pt x="26" y="15"/>
                    <a:pt x="16" y="30"/>
                    <a:pt x="11" y="42"/>
                  </a:cubicBezTo>
                  <a:cubicBezTo>
                    <a:pt x="5" y="36"/>
                    <a:pt x="5" y="36"/>
                    <a:pt x="5" y="36"/>
                  </a:cubicBezTo>
                  <a:cubicBezTo>
                    <a:pt x="16" y="15"/>
                    <a:pt x="16" y="15"/>
                    <a:pt x="16" y="15"/>
                  </a:cubicBezTo>
                  <a:cubicBezTo>
                    <a:pt x="26" y="10"/>
                    <a:pt x="36" y="0"/>
                    <a:pt x="52" y="0"/>
                  </a:cubicBezTo>
                  <a:cubicBezTo>
                    <a:pt x="72" y="0"/>
                    <a:pt x="88" y="15"/>
                    <a:pt x="88" y="42"/>
                  </a:cubicBezTo>
                  <a:cubicBezTo>
                    <a:pt x="88" y="62"/>
                    <a:pt x="83" y="78"/>
                    <a:pt x="57" y="103"/>
                  </a:cubicBezTo>
                  <a:cubicBezTo>
                    <a:pt x="26" y="134"/>
                    <a:pt x="26" y="134"/>
                    <a:pt x="26" y="134"/>
                  </a:cubicBezTo>
                  <a:cubicBezTo>
                    <a:pt x="67" y="134"/>
                    <a:pt x="67" y="134"/>
                    <a:pt x="67" y="134"/>
                  </a:cubicBezTo>
                  <a:cubicBezTo>
                    <a:pt x="83" y="134"/>
                    <a:pt x="88" y="134"/>
                    <a:pt x="93" y="119"/>
                  </a:cubicBezTo>
                  <a:lnTo>
                    <a:pt x="98" y="124"/>
                  </a:lnTo>
                </a:path>
              </a:pathLst>
            </a:custGeom>
            <a:solidFill>
              <a:schemeClr val="tx2"/>
            </a:solidFill>
            <a:ln>
              <a:noFill/>
            </a:ln>
            <a:effectLst/>
            <a:extLst/>
          </p:spPr>
          <p:txBody>
            <a:bodyPr wrap="none" anchor="ctr"/>
            <a:lstStyle/>
            <a:p>
              <a:endParaRPr lang="en-US" dirty="0">
                <a:latin typeface="Calibri Light"/>
              </a:endParaRPr>
            </a:p>
          </p:txBody>
        </p:sp>
        <p:sp>
          <p:nvSpPr>
            <p:cNvPr id="288" name="Freeform 714"/>
            <p:cNvSpPr>
              <a:spLocks noChangeArrowheads="1"/>
            </p:cNvSpPr>
            <p:nvPr/>
          </p:nvSpPr>
          <p:spPr bwMode="auto">
            <a:xfrm>
              <a:off x="3348199" y="9389804"/>
              <a:ext cx="167785" cy="26365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4 0 0"/>
                <a:gd name="G13" fmla="+- 98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4 h 156"/>
                <a:gd name="T2" fmla="*/ 9 w 100"/>
                <a:gd name="T3" fmla="*/ 14 h 156"/>
                <a:gd name="T4" fmla="*/ 13 w 100"/>
                <a:gd name="T5" fmla="*/ 14 h 156"/>
                <a:gd name="T6" fmla="*/ 22 w 100"/>
                <a:gd name="T7" fmla="*/ 22 h 156"/>
                <a:gd name="T8" fmla="*/ 10 w 100"/>
                <a:gd name="T9" fmla="*/ 34 h 156"/>
                <a:gd name="T10" fmla="*/ 0 w 100"/>
                <a:gd name="T11" fmla="*/ 21 h 156"/>
                <a:gd name="T12" fmla="*/ 14 w 100"/>
                <a:gd name="T13" fmla="*/ 2 h 156"/>
                <a:gd name="T14" fmla="*/ 21 w 100"/>
                <a:gd name="T15" fmla="*/ 0 h 156"/>
                <a:gd name="T16" fmla="*/ 21 w 100"/>
                <a:gd name="T17" fmla="*/ 2 h 156"/>
                <a:gd name="T18" fmla="*/ 15 w 100"/>
                <a:gd name="T19" fmla="*/ 3 h 156"/>
                <a:gd name="T20" fmla="*/ 5 w 100"/>
                <a:gd name="T21" fmla="*/ 16 h 156"/>
                <a:gd name="T22" fmla="*/ 9 w 100"/>
                <a:gd name="T23" fmla="*/ 14 h 156"/>
                <a:gd name="T24" fmla="*/ 5 w 100"/>
                <a:gd name="T25" fmla="*/ 18 h 156"/>
                <a:gd name="T26" fmla="*/ 5 w 100"/>
                <a:gd name="T27" fmla="*/ 18 h 156"/>
                <a:gd name="T28" fmla="*/ 5 w 100"/>
                <a:gd name="T29" fmla="*/ 21 h 156"/>
                <a:gd name="T30" fmla="*/ 11 w 100"/>
                <a:gd name="T31" fmla="*/ 33 h 156"/>
                <a:gd name="T32" fmla="*/ 17 w 100"/>
                <a:gd name="T33" fmla="*/ 25 h 156"/>
                <a:gd name="T34" fmla="*/ 10 w 100"/>
                <a:gd name="T35" fmla="*/ 16 h 156"/>
                <a:gd name="T36" fmla="*/ 5 w 100"/>
                <a:gd name="T37" fmla="*/ 1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6">
                  <a:moveTo>
                    <a:pt x="41" y="62"/>
                  </a:moveTo>
                  <a:lnTo>
                    <a:pt x="41" y="62"/>
                  </a:lnTo>
                  <a:cubicBezTo>
                    <a:pt x="47" y="62"/>
                    <a:pt x="52" y="62"/>
                    <a:pt x="57" y="62"/>
                  </a:cubicBezTo>
                  <a:cubicBezTo>
                    <a:pt x="83" y="62"/>
                    <a:pt x="99" y="78"/>
                    <a:pt x="99" y="103"/>
                  </a:cubicBezTo>
                  <a:cubicBezTo>
                    <a:pt x="99" y="134"/>
                    <a:pt x="78" y="155"/>
                    <a:pt x="47" y="155"/>
                  </a:cubicBezTo>
                  <a:cubicBezTo>
                    <a:pt x="21" y="155"/>
                    <a:pt x="0" y="134"/>
                    <a:pt x="0" y="98"/>
                  </a:cubicBezTo>
                  <a:cubicBezTo>
                    <a:pt x="0" y="47"/>
                    <a:pt x="36" y="15"/>
                    <a:pt x="62" y="10"/>
                  </a:cubicBezTo>
                  <a:cubicBezTo>
                    <a:pt x="72" y="5"/>
                    <a:pt x="83" y="0"/>
                    <a:pt x="94" y="0"/>
                  </a:cubicBezTo>
                  <a:cubicBezTo>
                    <a:pt x="94" y="10"/>
                    <a:pt x="94" y="10"/>
                    <a:pt x="94" y="10"/>
                  </a:cubicBezTo>
                  <a:cubicBezTo>
                    <a:pt x="89" y="10"/>
                    <a:pt x="78" y="10"/>
                    <a:pt x="67" y="15"/>
                  </a:cubicBezTo>
                  <a:cubicBezTo>
                    <a:pt x="52" y="25"/>
                    <a:pt x="31" y="36"/>
                    <a:pt x="21" y="72"/>
                  </a:cubicBezTo>
                  <a:lnTo>
                    <a:pt x="41" y="62"/>
                  </a:lnTo>
                  <a:close/>
                  <a:moveTo>
                    <a:pt x="21" y="83"/>
                  </a:moveTo>
                  <a:lnTo>
                    <a:pt x="21" y="83"/>
                  </a:lnTo>
                  <a:cubicBezTo>
                    <a:pt x="21" y="83"/>
                    <a:pt x="21" y="93"/>
                    <a:pt x="21" y="98"/>
                  </a:cubicBezTo>
                  <a:cubicBezTo>
                    <a:pt x="21" y="124"/>
                    <a:pt x="31" y="150"/>
                    <a:pt x="52" y="150"/>
                  </a:cubicBezTo>
                  <a:cubicBezTo>
                    <a:pt x="72" y="150"/>
                    <a:pt x="78" y="129"/>
                    <a:pt x="78" y="113"/>
                  </a:cubicBezTo>
                  <a:cubicBezTo>
                    <a:pt x="78" y="93"/>
                    <a:pt x="67" y="72"/>
                    <a:pt x="47" y="72"/>
                  </a:cubicBezTo>
                  <a:cubicBezTo>
                    <a:pt x="36" y="72"/>
                    <a:pt x="26" y="78"/>
                    <a:pt x="21" y="83"/>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89" name="Freeform 715"/>
            <p:cNvSpPr>
              <a:spLocks noChangeArrowheads="1"/>
            </p:cNvSpPr>
            <p:nvPr/>
          </p:nvSpPr>
          <p:spPr bwMode="auto">
            <a:xfrm>
              <a:off x="3963411" y="9389804"/>
              <a:ext cx="159796" cy="263650"/>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20 w 99"/>
                <a:gd name="T7" fmla="*/ 34 h 156"/>
                <a:gd name="T8" fmla="*/ 0 w 99"/>
                <a:gd name="T9" fmla="*/ 34 h 156"/>
                <a:gd name="T10" fmla="*/ 0 w 99"/>
                <a:gd name="T11" fmla="*/ 33 h 156"/>
                <a:gd name="T12" fmla="*/ 9 w 99"/>
                <a:gd name="T13" fmla="*/ 24 h 156"/>
                <a:gd name="T14" fmla="*/ 15 w 99"/>
                <a:gd name="T15" fmla="*/ 11 h 156"/>
                <a:gd name="T16" fmla="*/ 9 w 99"/>
                <a:gd name="T17" fmla="*/ 3 h 156"/>
                <a:gd name="T18" fmla="*/ 2 w 99"/>
                <a:gd name="T19" fmla="*/ 9 h 156"/>
                <a:gd name="T20" fmla="*/ 1 w 99"/>
                <a:gd name="T21" fmla="*/ 8 h 156"/>
                <a:gd name="T22" fmla="*/ 3 w 99"/>
                <a:gd name="T23" fmla="*/ 3 h 156"/>
                <a:gd name="T24" fmla="*/ 11 w 99"/>
                <a:gd name="T25" fmla="*/ 0 h 156"/>
                <a:gd name="T26" fmla="*/ 20 w 99"/>
                <a:gd name="T27" fmla="*/ 9 h 156"/>
                <a:gd name="T28" fmla="*/ 12 w 99"/>
                <a:gd name="T29" fmla="*/ 22 h 156"/>
                <a:gd name="T30" fmla="*/ 5 w 99"/>
                <a:gd name="T31" fmla="*/ 29 h 156"/>
                <a:gd name="T32" fmla="*/ 14 w 99"/>
                <a:gd name="T33" fmla="*/ 29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4"/>
                  </a:moveTo>
                  <a:lnTo>
                    <a:pt x="98" y="124"/>
                  </a:lnTo>
                  <a:cubicBezTo>
                    <a:pt x="98" y="134"/>
                    <a:pt x="93" y="145"/>
                    <a:pt x="93" y="155"/>
                  </a:cubicBezTo>
                  <a:cubicBezTo>
                    <a:pt x="0" y="155"/>
                    <a:pt x="0" y="155"/>
                    <a:pt x="0" y="155"/>
                  </a:cubicBezTo>
                  <a:cubicBezTo>
                    <a:pt x="0" y="150"/>
                    <a:pt x="0" y="150"/>
                    <a:pt x="0" y="150"/>
                  </a:cubicBezTo>
                  <a:cubicBezTo>
                    <a:pt x="15" y="134"/>
                    <a:pt x="25" y="124"/>
                    <a:pt x="42" y="108"/>
                  </a:cubicBezTo>
                  <a:cubicBezTo>
                    <a:pt x="57" y="88"/>
                    <a:pt x="72" y="72"/>
                    <a:pt x="72" y="52"/>
                  </a:cubicBezTo>
                  <a:cubicBezTo>
                    <a:pt x="72" y="30"/>
                    <a:pt x="62" y="15"/>
                    <a:pt x="42" y="15"/>
                  </a:cubicBezTo>
                  <a:cubicBezTo>
                    <a:pt x="25" y="15"/>
                    <a:pt x="15" y="30"/>
                    <a:pt x="10" y="42"/>
                  </a:cubicBezTo>
                  <a:cubicBezTo>
                    <a:pt x="5" y="36"/>
                    <a:pt x="5" y="36"/>
                    <a:pt x="5" y="36"/>
                  </a:cubicBezTo>
                  <a:cubicBezTo>
                    <a:pt x="15" y="15"/>
                    <a:pt x="15" y="15"/>
                    <a:pt x="15" y="15"/>
                  </a:cubicBezTo>
                  <a:cubicBezTo>
                    <a:pt x="25" y="10"/>
                    <a:pt x="37" y="0"/>
                    <a:pt x="52" y="0"/>
                  </a:cubicBezTo>
                  <a:cubicBezTo>
                    <a:pt x="72" y="0"/>
                    <a:pt x="93" y="15"/>
                    <a:pt x="93" y="42"/>
                  </a:cubicBezTo>
                  <a:cubicBezTo>
                    <a:pt x="93" y="62"/>
                    <a:pt x="83" y="78"/>
                    <a:pt x="57" y="103"/>
                  </a:cubicBezTo>
                  <a:cubicBezTo>
                    <a:pt x="25" y="134"/>
                    <a:pt x="25" y="134"/>
                    <a:pt x="25" y="134"/>
                  </a:cubicBezTo>
                  <a:cubicBezTo>
                    <a:pt x="67" y="134"/>
                    <a:pt x="67" y="134"/>
                    <a:pt x="67" y="134"/>
                  </a:cubicBezTo>
                  <a:cubicBezTo>
                    <a:pt x="83" y="134"/>
                    <a:pt x="88" y="134"/>
                    <a:pt x="93" y="119"/>
                  </a:cubicBezTo>
                  <a:lnTo>
                    <a:pt x="98" y="124"/>
                  </a:lnTo>
                </a:path>
              </a:pathLst>
            </a:custGeom>
            <a:solidFill>
              <a:schemeClr val="tx2"/>
            </a:solidFill>
            <a:ln>
              <a:noFill/>
            </a:ln>
            <a:effectLst/>
            <a:extLst/>
          </p:spPr>
          <p:txBody>
            <a:bodyPr wrap="none" anchor="ctr"/>
            <a:lstStyle/>
            <a:p>
              <a:endParaRPr lang="en-US" dirty="0">
                <a:latin typeface="Calibri Light"/>
              </a:endParaRPr>
            </a:p>
          </p:txBody>
        </p:sp>
        <p:sp>
          <p:nvSpPr>
            <p:cNvPr id="290" name="Freeform 716"/>
            <p:cNvSpPr>
              <a:spLocks noChangeArrowheads="1"/>
            </p:cNvSpPr>
            <p:nvPr/>
          </p:nvSpPr>
          <p:spPr bwMode="auto">
            <a:xfrm>
              <a:off x="4179134" y="9397793"/>
              <a:ext cx="159796" cy="255660"/>
            </a:xfrm>
            <a:custGeom>
              <a:avLst/>
              <a:gdLst>
                <a:gd name="G0" fmla="+- 1 0 0"/>
                <a:gd name="G1" fmla="+- 1 0 0"/>
                <a:gd name="G2" fmla="+- 1 0 0"/>
                <a:gd name="G3" fmla="+- 1 0 0"/>
                <a:gd name="G4" fmla="+- 1 0 0"/>
                <a:gd name="G5" fmla="*/ 1 0 0"/>
                <a:gd name="G6" fmla="*/ 1 0 0"/>
                <a:gd name="G7" fmla="*/ 1 0 0"/>
                <a:gd name="G8" fmla="*/ 1 0 0"/>
                <a:gd name="T0" fmla="*/ 150 256 1"/>
                <a:gd name="T1" fmla="*/ 0 256 1"/>
                <a:gd name="G9" fmla="+- 0 T0 T1"/>
                <a:gd name="G10" fmla="cos G8 G9"/>
                <a:gd name="G11" fmla="*/ 1 0 0"/>
                <a:gd name="T2" fmla="*/ 150 256 1"/>
                <a:gd name="T3" fmla="*/ 0 256 1"/>
                <a:gd name="G12" fmla="+- 0 T2 T3"/>
                <a:gd name="G13" fmla="cos G11 G12"/>
                <a:gd name="G14" fmla="*/ 1 0 0"/>
                <a:gd name="T4" fmla="*/ 150 256 1"/>
                <a:gd name="T5" fmla="*/ 0 256 1"/>
                <a:gd name="G15" fmla="+- 0 T4 T5"/>
                <a:gd name="G16" fmla="cos G14 G15"/>
                <a:gd name="G17" fmla="+- 1 0 0"/>
                <a:gd name="G18" fmla="+- 1 0 0"/>
                <a:gd name="G19" fmla="+- 1 0 0"/>
                <a:gd name="G20" fmla="+- 1 0 0"/>
                <a:gd name="G21" fmla="+- 1 0 0"/>
                <a:gd name="G22" fmla="+- 1 0 0"/>
                <a:gd name="G23" fmla="*/ 1 0 0"/>
                <a:gd name="G24" fmla="*/ 1 0 0"/>
                <a:gd name="G25" fmla="*/ 1 0 0"/>
                <a:gd name="T6" fmla="*/ 37 256 1"/>
                <a:gd name="T7" fmla="*/ 0 256 1"/>
                <a:gd name="G26" fmla="+- 0 T6 T7"/>
                <a:gd name="G27" fmla="cos G25 G26"/>
                <a:gd name="G28" fmla="+- 37 0 0"/>
                <a:gd name="G29" fmla="+- 37 0 0"/>
                <a:gd name="G30" fmla="+- 37 0 0"/>
                <a:gd name="G31" fmla="+- 20 0 0"/>
                <a:gd name="G32" fmla="+- 10 0 0"/>
                <a:gd name="G33" fmla="*/ 1 0 0"/>
                <a:gd name="G34" fmla="+- 1 0 0"/>
                <a:gd name="G35" fmla="+- 1 0 0"/>
                <a:gd name="G36" fmla="+- 1 0 0"/>
                <a:gd name="T8" fmla="*/ 21 w 99"/>
                <a:gd name="T9" fmla="*/ 0 h 151"/>
                <a:gd name="T10" fmla="*/ 21 w 99"/>
                <a:gd name="T11" fmla="*/ 0 h 151"/>
                <a:gd name="T12" fmla="*/ 6 w 99"/>
                <a:gd name="T13" fmla="*/ 33 h 151"/>
                <a:gd name="T14" fmla="*/ 3 w 99"/>
                <a:gd name="T15" fmla="*/ 33 h 151"/>
                <a:gd name="T16" fmla="*/ 2 w 99"/>
                <a:gd name="T17" fmla="*/ 33 h 151"/>
                <a:gd name="T18" fmla="*/ 17 w 99"/>
                <a:gd name="T19" fmla="*/ 3 h 151"/>
                <a:gd name="T20" fmla="*/ 6 w 99"/>
                <a:gd name="T21" fmla="*/ 3 h 151"/>
                <a:gd name="T22" fmla="*/ 2 w 99"/>
                <a:gd name="T23" fmla="*/ 8 h 151"/>
                <a:gd name="T24" fmla="*/ 0 w 99"/>
                <a:gd name="T25" fmla="*/ 8 h 151"/>
                <a:gd name="T26" fmla="*/ 1 w 99"/>
                <a:gd name="T27" fmla="*/ 0 h 151"/>
                <a:gd name="T28" fmla="*/ 21 w 99"/>
                <a:gd name="T29" fmla="*/ 0 h 151"/>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9" h="151">
                  <a:moveTo>
                    <a:pt x="98" y="0"/>
                  </a:moveTo>
                  <a:lnTo>
                    <a:pt x="98" y="0"/>
                  </a:lnTo>
                  <a:cubicBezTo>
                    <a:pt x="77" y="52"/>
                    <a:pt x="56" y="98"/>
                    <a:pt x="30" y="150"/>
                  </a:cubicBezTo>
                  <a:cubicBezTo>
                    <a:pt x="15" y="150"/>
                    <a:pt x="15" y="150"/>
                    <a:pt x="15" y="150"/>
                  </a:cubicBezTo>
                  <a:cubicBezTo>
                    <a:pt x="10" y="150"/>
                    <a:pt x="10" y="150"/>
                    <a:pt x="10" y="150"/>
                  </a:cubicBezTo>
                  <a:cubicBezTo>
                    <a:pt x="35" y="108"/>
                    <a:pt x="66" y="57"/>
                    <a:pt x="82" y="15"/>
                  </a:cubicBezTo>
                  <a:cubicBezTo>
                    <a:pt x="30" y="15"/>
                    <a:pt x="30" y="15"/>
                    <a:pt x="30" y="15"/>
                  </a:cubicBezTo>
                  <a:cubicBezTo>
                    <a:pt x="15" y="15"/>
                    <a:pt x="15" y="20"/>
                    <a:pt x="10" y="37"/>
                  </a:cubicBezTo>
                  <a:cubicBezTo>
                    <a:pt x="0" y="37"/>
                    <a:pt x="0" y="37"/>
                    <a:pt x="0" y="37"/>
                  </a:cubicBezTo>
                  <a:cubicBezTo>
                    <a:pt x="5" y="20"/>
                    <a:pt x="5" y="10"/>
                    <a:pt x="5" y="0"/>
                  </a:cubicBezTo>
                  <a:cubicBezTo>
                    <a:pt x="98" y="0"/>
                    <a:pt x="98" y="0"/>
                    <a:pt x="98" y="0"/>
                  </a:cubicBezTo>
                </a:path>
              </a:pathLst>
            </a:custGeom>
            <a:solidFill>
              <a:schemeClr val="tx2"/>
            </a:solidFill>
            <a:ln>
              <a:noFill/>
            </a:ln>
            <a:effectLst/>
            <a:extLst/>
          </p:spPr>
          <p:txBody>
            <a:bodyPr wrap="none" anchor="ctr"/>
            <a:lstStyle/>
            <a:p>
              <a:endParaRPr lang="en-US" dirty="0">
                <a:latin typeface="Calibri Light"/>
              </a:endParaRPr>
            </a:p>
          </p:txBody>
        </p:sp>
        <p:sp>
          <p:nvSpPr>
            <p:cNvPr id="291" name="Freeform 717"/>
            <p:cNvSpPr>
              <a:spLocks noChangeArrowheads="1"/>
            </p:cNvSpPr>
            <p:nvPr/>
          </p:nvSpPr>
          <p:spPr bwMode="auto">
            <a:xfrm>
              <a:off x="4786357" y="9389804"/>
              <a:ext cx="159796" cy="263650"/>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20 w 99"/>
                <a:gd name="T7" fmla="*/ 34 h 156"/>
                <a:gd name="T8" fmla="*/ 0 w 99"/>
                <a:gd name="T9" fmla="*/ 34 h 156"/>
                <a:gd name="T10" fmla="*/ 0 w 99"/>
                <a:gd name="T11" fmla="*/ 33 h 156"/>
                <a:gd name="T12" fmla="*/ 9 w 99"/>
                <a:gd name="T13" fmla="*/ 24 h 156"/>
                <a:gd name="T14" fmla="*/ 15 w 99"/>
                <a:gd name="T15" fmla="*/ 11 h 156"/>
                <a:gd name="T16" fmla="*/ 9 w 99"/>
                <a:gd name="T17" fmla="*/ 3 h 156"/>
                <a:gd name="T18" fmla="*/ 2 w 99"/>
                <a:gd name="T19" fmla="*/ 9 h 156"/>
                <a:gd name="T20" fmla="*/ 1 w 99"/>
                <a:gd name="T21" fmla="*/ 8 h 156"/>
                <a:gd name="T22" fmla="*/ 3 w 99"/>
                <a:gd name="T23" fmla="*/ 3 h 156"/>
                <a:gd name="T24" fmla="*/ 11 w 99"/>
                <a:gd name="T25" fmla="*/ 0 h 156"/>
                <a:gd name="T26" fmla="*/ 20 w 99"/>
                <a:gd name="T27" fmla="*/ 9 h 156"/>
                <a:gd name="T28" fmla="*/ 12 w 99"/>
                <a:gd name="T29" fmla="*/ 22 h 156"/>
                <a:gd name="T30" fmla="*/ 6 w 99"/>
                <a:gd name="T31" fmla="*/ 29 h 156"/>
                <a:gd name="T32" fmla="*/ 15 w 99"/>
                <a:gd name="T33" fmla="*/ 29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4"/>
                  </a:moveTo>
                  <a:lnTo>
                    <a:pt x="98" y="124"/>
                  </a:lnTo>
                  <a:cubicBezTo>
                    <a:pt x="98" y="134"/>
                    <a:pt x="93" y="145"/>
                    <a:pt x="93" y="155"/>
                  </a:cubicBezTo>
                  <a:cubicBezTo>
                    <a:pt x="0" y="155"/>
                    <a:pt x="0" y="155"/>
                    <a:pt x="0" y="155"/>
                  </a:cubicBezTo>
                  <a:cubicBezTo>
                    <a:pt x="0" y="150"/>
                    <a:pt x="0" y="150"/>
                    <a:pt x="0" y="150"/>
                  </a:cubicBezTo>
                  <a:cubicBezTo>
                    <a:pt x="15" y="134"/>
                    <a:pt x="32" y="124"/>
                    <a:pt x="42" y="108"/>
                  </a:cubicBezTo>
                  <a:cubicBezTo>
                    <a:pt x="57" y="88"/>
                    <a:pt x="73" y="72"/>
                    <a:pt x="73" y="52"/>
                  </a:cubicBezTo>
                  <a:cubicBezTo>
                    <a:pt x="73" y="30"/>
                    <a:pt x="62" y="15"/>
                    <a:pt x="42" y="15"/>
                  </a:cubicBezTo>
                  <a:cubicBezTo>
                    <a:pt x="26" y="15"/>
                    <a:pt x="15" y="30"/>
                    <a:pt x="10" y="42"/>
                  </a:cubicBezTo>
                  <a:cubicBezTo>
                    <a:pt x="5" y="36"/>
                    <a:pt x="5" y="36"/>
                    <a:pt x="5" y="36"/>
                  </a:cubicBezTo>
                  <a:cubicBezTo>
                    <a:pt x="15" y="15"/>
                    <a:pt x="15" y="15"/>
                    <a:pt x="15" y="15"/>
                  </a:cubicBezTo>
                  <a:cubicBezTo>
                    <a:pt x="26" y="10"/>
                    <a:pt x="37" y="0"/>
                    <a:pt x="52" y="0"/>
                  </a:cubicBezTo>
                  <a:cubicBezTo>
                    <a:pt x="73" y="0"/>
                    <a:pt x="93" y="15"/>
                    <a:pt x="93" y="42"/>
                  </a:cubicBezTo>
                  <a:cubicBezTo>
                    <a:pt x="93" y="62"/>
                    <a:pt x="83" y="78"/>
                    <a:pt x="57" y="103"/>
                  </a:cubicBezTo>
                  <a:cubicBezTo>
                    <a:pt x="26" y="134"/>
                    <a:pt x="26" y="134"/>
                    <a:pt x="26" y="134"/>
                  </a:cubicBezTo>
                  <a:cubicBezTo>
                    <a:pt x="73" y="134"/>
                    <a:pt x="73" y="134"/>
                    <a:pt x="73" y="134"/>
                  </a:cubicBezTo>
                  <a:cubicBezTo>
                    <a:pt x="83" y="134"/>
                    <a:pt x="88" y="134"/>
                    <a:pt x="93" y="119"/>
                  </a:cubicBezTo>
                  <a:lnTo>
                    <a:pt x="98" y="124"/>
                  </a:lnTo>
                </a:path>
              </a:pathLst>
            </a:custGeom>
            <a:solidFill>
              <a:schemeClr val="tx2"/>
            </a:solidFill>
            <a:ln>
              <a:noFill/>
            </a:ln>
            <a:effectLst/>
            <a:extLst/>
          </p:spPr>
          <p:txBody>
            <a:bodyPr wrap="none" anchor="ctr"/>
            <a:lstStyle/>
            <a:p>
              <a:endParaRPr lang="en-US" dirty="0">
                <a:latin typeface="Calibri Light"/>
              </a:endParaRPr>
            </a:p>
          </p:txBody>
        </p:sp>
        <p:sp>
          <p:nvSpPr>
            <p:cNvPr id="292" name="Freeform 718"/>
            <p:cNvSpPr>
              <a:spLocks noChangeArrowheads="1"/>
            </p:cNvSpPr>
            <p:nvPr/>
          </p:nvSpPr>
          <p:spPr bwMode="auto">
            <a:xfrm>
              <a:off x="5002080" y="9389804"/>
              <a:ext cx="151805" cy="26365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5 0 0"/>
                <a:gd name="G16" fmla="+- 119 0 0"/>
                <a:gd name="G17" fmla="+- 103 0 0"/>
                <a:gd name="G18" fmla="+- 98 0 0"/>
                <a:gd name="G19" fmla="*/ 1 0 0"/>
                <a:gd name="T0" fmla="*/ 93 256 1"/>
                <a:gd name="T1" fmla="*/ 0 256 1"/>
                <a:gd name="G20" fmla="+- 0 T0 T1"/>
                <a:gd name="G21" fmla="cos G19 G20"/>
                <a:gd name="G22" fmla="*/ 1 0 0"/>
                <a:gd name="G23" fmla="+- 1 0 0"/>
                <a:gd name="G24" fmla="+- 1 0 0"/>
                <a:gd name="G25" fmla="*/ 1 0 0"/>
                <a:gd name="G26" fmla="+- 57 0 0"/>
                <a:gd name="G27" fmla="+- 42 0 0"/>
                <a:gd name="G28" fmla="+- 20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6"/>
                <a:gd name="T4" fmla="*/ 19 w 94"/>
                <a:gd name="T5" fmla="*/ 8 h 156"/>
                <a:gd name="T6" fmla="*/ 18 w 94"/>
                <a:gd name="T7" fmla="*/ 12 h 156"/>
                <a:gd name="T8" fmla="*/ 13 w 94"/>
                <a:gd name="T9" fmla="*/ 16 h 156"/>
                <a:gd name="T10" fmla="*/ 20 w 94"/>
                <a:gd name="T11" fmla="*/ 25 h 156"/>
                <a:gd name="T12" fmla="*/ 10 w 94"/>
                <a:gd name="T13" fmla="*/ 34 h 156"/>
                <a:gd name="T14" fmla="*/ 0 w 94"/>
                <a:gd name="T15" fmla="*/ 26 h 156"/>
                <a:gd name="T16" fmla="*/ 2 w 94"/>
                <a:gd name="T17" fmla="*/ 20 h 156"/>
                <a:gd name="T18" fmla="*/ 8 w 94"/>
                <a:gd name="T19" fmla="*/ 17 h 156"/>
                <a:gd name="T20" fmla="*/ 1 w 94"/>
                <a:gd name="T21" fmla="*/ 9 h 156"/>
                <a:gd name="T22" fmla="*/ 11 w 94"/>
                <a:gd name="T23" fmla="*/ 0 h 156"/>
                <a:gd name="T24" fmla="*/ 19 w 94"/>
                <a:gd name="T25" fmla="*/ 8 h 156"/>
                <a:gd name="T26" fmla="*/ 17 w 94"/>
                <a:gd name="T27" fmla="*/ 26 h 156"/>
                <a:gd name="T28" fmla="*/ 17 w 94"/>
                <a:gd name="T29" fmla="*/ 26 h 156"/>
                <a:gd name="T30" fmla="*/ 9 w 94"/>
                <a:gd name="T31" fmla="*/ 18 h 156"/>
                <a:gd name="T32" fmla="*/ 4 w 94"/>
                <a:gd name="T33" fmla="*/ 25 h 156"/>
                <a:gd name="T34" fmla="*/ 11 w 94"/>
                <a:gd name="T35" fmla="*/ 33 h 156"/>
                <a:gd name="T36" fmla="*/ 17 w 94"/>
                <a:gd name="T37" fmla="*/ 26 h 156"/>
                <a:gd name="T38" fmla="*/ 6 w 94"/>
                <a:gd name="T39" fmla="*/ 8 h 156"/>
                <a:gd name="T40" fmla="*/ 6 w 94"/>
                <a:gd name="T41" fmla="*/ 8 h 156"/>
                <a:gd name="T42" fmla="*/ 12 w 94"/>
                <a:gd name="T43" fmla="*/ 15 h 156"/>
                <a:gd name="T44" fmla="*/ 16 w 94"/>
                <a:gd name="T45" fmla="*/ 8 h 156"/>
                <a:gd name="T46" fmla="*/ 10 w 94"/>
                <a:gd name="T47" fmla="*/ 2 h 156"/>
                <a:gd name="T48" fmla="*/ 6 w 94"/>
                <a:gd name="T49" fmla="*/ 8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6">
                  <a:moveTo>
                    <a:pt x="88" y="36"/>
                  </a:moveTo>
                  <a:lnTo>
                    <a:pt x="88" y="36"/>
                  </a:lnTo>
                  <a:cubicBezTo>
                    <a:pt x="88" y="47"/>
                    <a:pt x="88" y="52"/>
                    <a:pt x="83" y="57"/>
                  </a:cubicBezTo>
                  <a:cubicBezTo>
                    <a:pt x="83" y="57"/>
                    <a:pt x="73" y="62"/>
                    <a:pt x="62" y="72"/>
                  </a:cubicBezTo>
                  <a:cubicBezTo>
                    <a:pt x="83" y="83"/>
                    <a:pt x="93" y="93"/>
                    <a:pt x="93" y="113"/>
                  </a:cubicBezTo>
                  <a:cubicBezTo>
                    <a:pt x="93" y="139"/>
                    <a:pt x="67" y="155"/>
                    <a:pt x="47" y="155"/>
                  </a:cubicBezTo>
                  <a:cubicBezTo>
                    <a:pt x="21" y="155"/>
                    <a:pt x="0" y="145"/>
                    <a:pt x="0" y="119"/>
                  </a:cubicBezTo>
                  <a:cubicBezTo>
                    <a:pt x="0" y="103"/>
                    <a:pt x="5" y="98"/>
                    <a:pt x="10" y="93"/>
                  </a:cubicBezTo>
                  <a:cubicBezTo>
                    <a:pt x="16" y="88"/>
                    <a:pt x="26" y="83"/>
                    <a:pt x="37" y="78"/>
                  </a:cubicBezTo>
                  <a:cubicBezTo>
                    <a:pt x="16" y="67"/>
                    <a:pt x="5" y="57"/>
                    <a:pt x="5" y="42"/>
                  </a:cubicBezTo>
                  <a:cubicBezTo>
                    <a:pt x="5" y="20"/>
                    <a:pt x="26" y="0"/>
                    <a:pt x="52" y="0"/>
                  </a:cubicBezTo>
                  <a:cubicBezTo>
                    <a:pt x="73" y="0"/>
                    <a:pt x="88" y="15"/>
                    <a:pt x="88" y="36"/>
                  </a:cubicBezTo>
                  <a:close/>
                  <a:moveTo>
                    <a:pt x="78" y="119"/>
                  </a:moveTo>
                  <a:lnTo>
                    <a:pt x="78" y="119"/>
                  </a:lnTo>
                  <a:cubicBezTo>
                    <a:pt x="78" y="103"/>
                    <a:pt x="57" y="93"/>
                    <a:pt x="42" y="83"/>
                  </a:cubicBezTo>
                  <a:cubicBezTo>
                    <a:pt x="31" y="88"/>
                    <a:pt x="21" y="103"/>
                    <a:pt x="21" y="113"/>
                  </a:cubicBezTo>
                  <a:cubicBezTo>
                    <a:pt x="21" y="139"/>
                    <a:pt x="37" y="150"/>
                    <a:pt x="52" y="150"/>
                  </a:cubicBezTo>
                  <a:cubicBezTo>
                    <a:pt x="67" y="150"/>
                    <a:pt x="78" y="139"/>
                    <a:pt x="78" y="119"/>
                  </a:cubicBezTo>
                  <a:close/>
                  <a:moveTo>
                    <a:pt x="26" y="36"/>
                  </a:moveTo>
                  <a:lnTo>
                    <a:pt x="26" y="36"/>
                  </a:lnTo>
                  <a:cubicBezTo>
                    <a:pt x="26" y="52"/>
                    <a:pt x="42" y="62"/>
                    <a:pt x="57" y="67"/>
                  </a:cubicBezTo>
                  <a:cubicBezTo>
                    <a:pt x="67" y="62"/>
                    <a:pt x="73" y="52"/>
                    <a:pt x="73" y="36"/>
                  </a:cubicBezTo>
                  <a:cubicBezTo>
                    <a:pt x="73" y="20"/>
                    <a:pt x="57" y="10"/>
                    <a:pt x="47" y="10"/>
                  </a:cubicBezTo>
                  <a:cubicBezTo>
                    <a:pt x="37" y="10"/>
                    <a:pt x="26" y="20"/>
                    <a:pt x="26" y="36"/>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93" name="Freeform 719"/>
            <p:cNvSpPr>
              <a:spLocks noChangeArrowheads="1"/>
            </p:cNvSpPr>
            <p:nvPr/>
          </p:nvSpPr>
          <p:spPr bwMode="auto">
            <a:xfrm>
              <a:off x="5617292" y="9389804"/>
              <a:ext cx="159796" cy="263650"/>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20 w 99"/>
                <a:gd name="T7" fmla="*/ 34 h 156"/>
                <a:gd name="T8" fmla="*/ 0 w 99"/>
                <a:gd name="T9" fmla="*/ 34 h 156"/>
                <a:gd name="T10" fmla="*/ 0 w 99"/>
                <a:gd name="T11" fmla="*/ 33 h 156"/>
                <a:gd name="T12" fmla="*/ 9 w 99"/>
                <a:gd name="T13" fmla="*/ 24 h 156"/>
                <a:gd name="T14" fmla="*/ 15 w 99"/>
                <a:gd name="T15" fmla="*/ 11 h 156"/>
                <a:gd name="T16" fmla="*/ 9 w 99"/>
                <a:gd name="T17" fmla="*/ 3 h 156"/>
                <a:gd name="T18" fmla="*/ 2 w 99"/>
                <a:gd name="T19" fmla="*/ 9 h 156"/>
                <a:gd name="T20" fmla="*/ 1 w 99"/>
                <a:gd name="T21" fmla="*/ 8 h 156"/>
                <a:gd name="T22" fmla="*/ 4 w 99"/>
                <a:gd name="T23" fmla="*/ 3 h 156"/>
                <a:gd name="T24" fmla="*/ 11 w 99"/>
                <a:gd name="T25" fmla="*/ 0 h 156"/>
                <a:gd name="T26" fmla="*/ 20 w 99"/>
                <a:gd name="T27" fmla="*/ 9 h 156"/>
                <a:gd name="T28" fmla="*/ 13 w 99"/>
                <a:gd name="T29" fmla="*/ 22 h 156"/>
                <a:gd name="T30" fmla="*/ 6 w 99"/>
                <a:gd name="T31" fmla="*/ 29 h 156"/>
                <a:gd name="T32" fmla="*/ 15 w 99"/>
                <a:gd name="T33" fmla="*/ 29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4"/>
                  </a:moveTo>
                  <a:lnTo>
                    <a:pt x="98" y="124"/>
                  </a:lnTo>
                  <a:cubicBezTo>
                    <a:pt x="98" y="134"/>
                    <a:pt x="93" y="145"/>
                    <a:pt x="93" y="155"/>
                  </a:cubicBezTo>
                  <a:cubicBezTo>
                    <a:pt x="0" y="155"/>
                    <a:pt x="0" y="155"/>
                    <a:pt x="0" y="155"/>
                  </a:cubicBezTo>
                  <a:cubicBezTo>
                    <a:pt x="0" y="150"/>
                    <a:pt x="0" y="150"/>
                    <a:pt x="0" y="150"/>
                  </a:cubicBezTo>
                  <a:cubicBezTo>
                    <a:pt x="15" y="134"/>
                    <a:pt x="31" y="124"/>
                    <a:pt x="41" y="108"/>
                  </a:cubicBezTo>
                  <a:cubicBezTo>
                    <a:pt x="57" y="88"/>
                    <a:pt x="73" y="72"/>
                    <a:pt x="73" y="52"/>
                  </a:cubicBezTo>
                  <a:cubicBezTo>
                    <a:pt x="73" y="30"/>
                    <a:pt x="62" y="15"/>
                    <a:pt x="41" y="15"/>
                  </a:cubicBezTo>
                  <a:cubicBezTo>
                    <a:pt x="26" y="15"/>
                    <a:pt x="15" y="30"/>
                    <a:pt x="10" y="42"/>
                  </a:cubicBezTo>
                  <a:cubicBezTo>
                    <a:pt x="5" y="36"/>
                    <a:pt x="5" y="36"/>
                    <a:pt x="5" y="36"/>
                  </a:cubicBezTo>
                  <a:cubicBezTo>
                    <a:pt x="21" y="15"/>
                    <a:pt x="21" y="15"/>
                    <a:pt x="21" y="15"/>
                  </a:cubicBezTo>
                  <a:cubicBezTo>
                    <a:pt x="26" y="10"/>
                    <a:pt x="36" y="0"/>
                    <a:pt x="52" y="0"/>
                  </a:cubicBezTo>
                  <a:cubicBezTo>
                    <a:pt x="73" y="0"/>
                    <a:pt x="93" y="15"/>
                    <a:pt x="93" y="42"/>
                  </a:cubicBezTo>
                  <a:cubicBezTo>
                    <a:pt x="93" y="62"/>
                    <a:pt x="83" y="78"/>
                    <a:pt x="62" y="103"/>
                  </a:cubicBezTo>
                  <a:cubicBezTo>
                    <a:pt x="26" y="134"/>
                    <a:pt x="26" y="134"/>
                    <a:pt x="26" y="134"/>
                  </a:cubicBezTo>
                  <a:cubicBezTo>
                    <a:pt x="73" y="134"/>
                    <a:pt x="73" y="134"/>
                    <a:pt x="73" y="134"/>
                  </a:cubicBezTo>
                  <a:cubicBezTo>
                    <a:pt x="83" y="134"/>
                    <a:pt x="88" y="134"/>
                    <a:pt x="93" y="119"/>
                  </a:cubicBezTo>
                  <a:lnTo>
                    <a:pt x="98" y="124"/>
                  </a:lnTo>
                </a:path>
              </a:pathLst>
            </a:custGeom>
            <a:solidFill>
              <a:schemeClr val="tx2"/>
            </a:solidFill>
            <a:ln>
              <a:noFill/>
            </a:ln>
            <a:effectLst/>
            <a:extLst/>
          </p:spPr>
          <p:txBody>
            <a:bodyPr wrap="none" anchor="ctr"/>
            <a:lstStyle/>
            <a:p>
              <a:endParaRPr lang="en-US" dirty="0">
                <a:latin typeface="Calibri Light"/>
              </a:endParaRPr>
            </a:p>
          </p:txBody>
        </p:sp>
        <p:sp>
          <p:nvSpPr>
            <p:cNvPr id="294" name="Freeform 720"/>
            <p:cNvSpPr>
              <a:spLocks noChangeArrowheads="1"/>
            </p:cNvSpPr>
            <p:nvPr/>
          </p:nvSpPr>
          <p:spPr bwMode="auto">
            <a:xfrm>
              <a:off x="5833015" y="9389804"/>
              <a:ext cx="159796" cy="279628"/>
            </a:xfrm>
            <a:custGeom>
              <a:avLst/>
              <a:gdLst>
                <a:gd name="G0" fmla="+- 1 0 0"/>
                <a:gd name="G1" fmla="+- 1 0 0"/>
                <a:gd name="G2" fmla="+- 1 0 0"/>
                <a:gd name="G3" fmla="+- 1 0 0"/>
                <a:gd name="G4" fmla="+- 1 0 0"/>
                <a:gd name="G5" fmla="+- 1 0 0"/>
                <a:gd name="G6" fmla="*/ 1 0 0"/>
                <a:gd name="T0" fmla="*/ 161 256 1"/>
                <a:gd name="T1" fmla="*/ 0 256 1"/>
                <a:gd name="G7" fmla="+- 0 T0 T1"/>
                <a:gd name="G8" fmla="cos G6 G7"/>
                <a:gd name="G9" fmla="+- 161 0 0"/>
                <a:gd name="G10" fmla="+- 150 0 0"/>
                <a:gd name="G11" fmla="+- 150 0 0"/>
                <a:gd name="G12" fmla="+- 150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30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1 w 99"/>
                <a:gd name="T3" fmla="*/ 14 h 162"/>
                <a:gd name="T4" fmla="*/ 21 w 99"/>
                <a:gd name="T5" fmla="*/ 14 h 162"/>
                <a:gd name="T6" fmla="*/ 9 w 99"/>
                <a:gd name="T7" fmla="*/ 33 h 162"/>
                <a:gd name="T8" fmla="*/ 1 w 99"/>
                <a:gd name="T9" fmla="*/ 36 h 162"/>
                <a:gd name="T10" fmla="*/ 1 w 99"/>
                <a:gd name="T11" fmla="*/ 33 h 162"/>
                <a:gd name="T12" fmla="*/ 15 w 99"/>
                <a:gd name="T13" fmla="*/ 18 h 162"/>
                <a:gd name="T14" fmla="*/ 12 w 99"/>
                <a:gd name="T15" fmla="*/ 21 h 162"/>
                <a:gd name="T16" fmla="*/ 9 w 99"/>
                <a:gd name="T17" fmla="*/ 22 h 162"/>
                <a:gd name="T18" fmla="*/ 0 w 99"/>
                <a:gd name="T19" fmla="*/ 12 h 162"/>
                <a:gd name="T20" fmla="*/ 11 w 99"/>
                <a:gd name="T21" fmla="*/ 0 h 162"/>
                <a:gd name="T22" fmla="*/ 21 w 99"/>
                <a:gd name="T23" fmla="*/ 14 h 162"/>
                <a:gd name="T24" fmla="*/ 4 w 99"/>
                <a:gd name="T25" fmla="*/ 10 h 162"/>
                <a:gd name="T26" fmla="*/ 4 w 99"/>
                <a:gd name="T27" fmla="*/ 10 h 162"/>
                <a:gd name="T28" fmla="*/ 11 w 99"/>
                <a:gd name="T29" fmla="*/ 18 h 162"/>
                <a:gd name="T30" fmla="*/ 17 w 99"/>
                <a:gd name="T31" fmla="*/ 17 h 162"/>
                <a:gd name="T32" fmla="*/ 17 w 99"/>
                <a:gd name="T33" fmla="*/ 14 h 162"/>
                <a:gd name="T34" fmla="*/ 10 w 99"/>
                <a:gd name="T35" fmla="*/ 2 h 162"/>
                <a:gd name="T36" fmla="*/ 4 w 99"/>
                <a:gd name="T37" fmla="*/ 10 h 16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62">
                  <a:moveTo>
                    <a:pt x="98" y="62"/>
                  </a:moveTo>
                  <a:lnTo>
                    <a:pt x="98" y="62"/>
                  </a:lnTo>
                  <a:cubicBezTo>
                    <a:pt x="98" y="108"/>
                    <a:pt x="73" y="139"/>
                    <a:pt x="42" y="150"/>
                  </a:cubicBezTo>
                  <a:cubicBezTo>
                    <a:pt x="26" y="155"/>
                    <a:pt x="10" y="161"/>
                    <a:pt x="5" y="161"/>
                  </a:cubicBezTo>
                  <a:cubicBezTo>
                    <a:pt x="5" y="150"/>
                    <a:pt x="5" y="150"/>
                    <a:pt x="5" y="150"/>
                  </a:cubicBezTo>
                  <a:cubicBezTo>
                    <a:pt x="42" y="145"/>
                    <a:pt x="68" y="119"/>
                    <a:pt x="73" y="83"/>
                  </a:cubicBezTo>
                  <a:cubicBezTo>
                    <a:pt x="57" y="93"/>
                    <a:pt x="57" y="93"/>
                    <a:pt x="57" y="93"/>
                  </a:cubicBezTo>
                  <a:cubicBezTo>
                    <a:pt x="52" y="98"/>
                    <a:pt x="47" y="98"/>
                    <a:pt x="42" y="98"/>
                  </a:cubicBezTo>
                  <a:cubicBezTo>
                    <a:pt x="21" y="98"/>
                    <a:pt x="0" y="78"/>
                    <a:pt x="0" y="52"/>
                  </a:cubicBezTo>
                  <a:cubicBezTo>
                    <a:pt x="0" y="30"/>
                    <a:pt x="21" y="0"/>
                    <a:pt x="52" y="0"/>
                  </a:cubicBezTo>
                  <a:cubicBezTo>
                    <a:pt x="78" y="0"/>
                    <a:pt x="98" y="30"/>
                    <a:pt x="98" y="62"/>
                  </a:cubicBezTo>
                  <a:close/>
                  <a:moveTo>
                    <a:pt x="21" y="47"/>
                  </a:moveTo>
                  <a:lnTo>
                    <a:pt x="21" y="47"/>
                  </a:lnTo>
                  <a:cubicBezTo>
                    <a:pt x="21" y="67"/>
                    <a:pt x="32" y="83"/>
                    <a:pt x="52" y="83"/>
                  </a:cubicBezTo>
                  <a:cubicBezTo>
                    <a:pt x="62" y="83"/>
                    <a:pt x="73" y="83"/>
                    <a:pt x="78" y="78"/>
                  </a:cubicBezTo>
                  <a:cubicBezTo>
                    <a:pt x="78" y="72"/>
                    <a:pt x="78" y="67"/>
                    <a:pt x="78" y="62"/>
                  </a:cubicBezTo>
                  <a:cubicBezTo>
                    <a:pt x="78" y="42"/>
                    <a:pt x="73" y="10"/>
                    <a:pt x="47" y="10"/>
                  </a:cubicBezTo>
                  <a:cubicBezTo>
                    <a:pt x="26" y="10"/>
                    <a:pt x="21" y="30"/>
                    <a:pt x="21" y="47"/>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95" name="Freeform 721"/>
            <p:cNvSpPr>
              <a:spLocks noChangeArrowheads="1"/>
            </p:cNvSpPr>
            <p:nvPr/>
          </p:nvSpPr>
          <p:spPr bwMode="auto">
            <a:xfrm>
              <a:off x="6448227" y="9389804"/>
              <a:ext cx="159796" cy="263650"/>
            </a:xfrm>
            <a:custGeom>
              <a:avLst/>
              <a:gdLst>
                <a:gd name="G0" fmla="+- 30 0 0"/>
                <a:gd name="G1" fmla="+- 30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50 0 0"/>
                <a:gd name="G27" fmla="+- 145 0 0"/>
                <a:gd name="G28" fmla="+- 145 0 0"/>
                <a:gd name="G29" fmla="+- 139 0 0"/>
                <a:gd name="G30" fmla="+- 134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30 0 0"/>
                <a:gd name="T0" fmla="*/ 1 w 95"/>
                <a:gd name="T1" fmla="*/ 7 h 156"/>
                <a:gd name="T2" fmla="*/ 1 w 95"/>
                <a:gd name="T3" fmla="*/ 7 h 156"/>
                <a:gd name="T4" fmla="*/ 4 w 95"/>
                <a:gd name="T5" fmla="*/ 3 h 156"/>
                <a:gd name="T6" fmla="*/ 10 w 95"/>
                <a:gd name="T7" fmla="*/ 0 h 156"/>
                <a:gd name="T8" fmla="*/ 18 w 95"/>
                <a:gd name="T9" fmla="*/ 7 h 156"/>
                <a:gd name="T10" fmla="*/ 16 w 95"/>
                <a:gd name="T11" fmla="*/ 11 h 156"/>
                <a:gd name="T12" fmla="*/ 13 w 95"/>
                <a:gd name="T13" fmla="*/ 14 h 156"/>
                <a:gd name="T14" fmla="*/ 13 w 95"/>
                <a:gd name="T15" fmla="*/ 14 h 156"/>
                <a:gd name="T16" fmla="*/ 21 w 95"/>
                <a:gd name="T17" fmla="*/ 21 h 156"/>
                <a:gd name="T18" fmla="*/ 7 w 95"/>
                <a:gd name="T19" fmla="*/ 34 h 156"/>
                <a:gd name="T20" fmla="*/ 1 w 95"/>
                <a:gd name="T21" fmla="*/ 33 h 156"/>
                <a:gd name="T22" fmla="*/ 0 w 95"/>
                <a:gd name="T23" fmla="*/ 30 h 156"/>
                <a:gd name="T24" fmla="*/ 1 w 95"/>
                <a:gd name="T25" fmla="*/ 29 h 156"/>
                <a:gd name="T26" fmla="*/ 2 w 95"/>
                <a:gd name="T27" fmla="*/ 29 h 156"/>
                <a:gd name="T28" fmla="*/ 9 w 95"/>
                <a:gd name="T29" fmla="*/ 32 h 156"/>
                <a:gd name="T30" fmla="*/ 16 w 95"/>
                <a:gd name="T31" fmla="*/ 24 h 156"/>
                <a:gd name="T32" fmla="*/ 9 w 95"/>
                <a:gd name="T33" fmla="*/ 17 h 156"/>
                <a:gd name="T34" fmla="*/ 6 w 95"/>
                <a:gd name="T35" fmla="*/ 17 h 156"/>
                <a:gd name="T36" fmla="*/ 6 w 95"/>
                <a:gd name="T37" fmla="*/ 16 h 156"/>
                <a:gd name="T38" fmla="*/ 14 w 95"/>
                <a:gd name="T39" fmla="*/ 8 h 156"/>
                <a:gd name="T40" fmla="*/ 9 w 95"/>
                <a:gd name="T41" fmla="*/ 3 h 156"/>
                <a:gd name="T42" fmla="*/ 2 w 95"/>
                <a:gd name="T43" fmla="*/ 8 h 156"/>
                <a:gd name="T44" fmla="*/ 1 w 95"/>
                <a:gd name="T45"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6">
                  <a:moveTo>
                    <a:pt x="5" y="30"/>
                  </a:moveTo>
                  <a:lnTo>
                    <a:pt x="5" y="30"/>
                  </a:lnTo>
                  <a:cubicBezTo>
                    <a:pt x="16" y="15"/>
                    <a:pt x="16" y="15"/>
                    <a:pt x="16" y="15"/>
                  </a:cubicBezTo>
                  <a:cubicBezTo>
                    <a:pt x="21" y="5"/>
                    <a:pt x="36" y="0"/>
                    <a:pt x="47" y="0"/>
                  </a:cubicBezTo>
                  <a:cubicBezTo>
                    <a:pt x="68" y="0"/>
                    <a:pt x="83" y="15"/>
                    <a:pt x="83" y="30"/>
                  </a:cubicBezTo>
                  <a:cubicBezTo>
                    <a:pt x="83" y="42"/>
                    <a:pt x="78" y="47"/>
                    <a:pt x="73" y="52"/>
                  </a:cubicBezTo>
                  <a:cubicBezTo>
                    <a:pt x="73" y="57"/>
                    <a:pt x="68" y="57"/>
                    <a:pt x="58" y="62"/>
                  </a:cubicBezTo>
                  <a:cubicBezTo>
                    <a:pt x="78" y="67"/>
                    <a:pt x="94" y="83"/>
                    <a:pt x="94" y="98"/>
                  </a:cubicBezTo>
                  <a:cubicBezTo>
                    <a:pt x="94" y="139"/>
                    <a:pt x="47" y="155"/>
                    <a:pt x="31" y="155"/>
                  </a:cubicBezTo>
                  <a:cubicBezTo>
                    <a:pt x="16" y="155"/>
                    <a:pt x="11" y="150"/>
                    <a:pt x="5" y="150"/>
                  </a:cubicBezTo>
                  <a:cubicBezTo>
                    <a:pt x="0" y="145"/>
                    <a:pt x="0" y="145"/>
                    <a:pt x="0" y="139"/>
                  </a:cubicBezTo>
                  <a:lnTo>
                    <a:pt x="5" y="134"/>
                  </a:lnTo>
                  <a:cubicBezTo>
                    <a:pt x="11" y="129"/>
                    <a:pt x="11" y="129"/>
                    <a:pt x="11" y="134"/>
                  </a:cubicBezTo>
                  <a:cubicBezTo>
                    <a:pt x="21" y="139"/>
                    <a:pt x="31" y="145"/>
                    <a:pt x="41" y="145"/>
                  </a:cubicBezTo>
                  <a:cubicBezTo>
                    <a:pt x="58" y="145"/>
                    <a:pt x="73" y="134"/>
                    <a:pt x="73" y="108"/>
                  </a:cubicBezTo>
                  <a:cubicBezTo>
                    <a:pt x="73" y="88"/>
                    <a:pt x="58" y="78"/>
                    <a:pt x="41" y="78"/>
                  </a:cubicBezTo>
                  <a:cubicBezTo>
                    <a:pt x="36" y="78"/>
                    <a:pt x="31" y="78"/>
                    <a:pt x="26" y="78"/>
                  </a:cubicBezTo>
                  <a:cubicBezTo>
                    <a:pt x="26" y="72"/>
                    <a:pt x="26" y="72"/>
                    <a:pt x="26" y="72"/>
                  </a:cubicBezTo>
                  <a:cubicBezTo>
                    <a:pt x="47" y="67"/>
                    <a:pt x="63" y="57"/>
                    <a:pt x="63" y="36"/>
                  </a:cubicBezTo>
                  <a:cubicBezTo>
                    <a:pt x="63" y="25"/>
                    <a:pt x="52" y="15"/>
                    <a:pt x="41" y="15"/>
                  </a:cubicBezTo>
                  <a:cubicBezTo>
                    <a:pt x="26" y="15"/>
                    <a:pt x="16" y="25"/>
                    <a:pt x="11" y="36"/>
                  </a:cubicBezTo>
                  <a:lnTo>
                    <a:pt x="5" y="30"/>
                  </a:lnTo>
                </a:path>
              </a:pathLst>
            </a:custGeom>
            <a:solidFill>
              <a:schemeClr val="tx2"/>
            </a:solidFill>
            <a:ln>
              <a:noFill/>
            </a:ln>
            <a:effectLst/>
            <a:extLst/>
          </p:spPr>
          <p:txBody>
            <a:bodyPr wrap="none" anchor="ctr"/>
            <a:lstStyle/>
            <a:p>
              <a:endParaRPr lang="en-US" dirty="0">
                <a:latin typeface="Calibri Light"/>
              </a:endParaRPr>
            </a:p>
          </p:txBody>
        </p:sp>
        <p:sp>
          <p:nvSpPr>
            <p:cNvPr id="296" name="Freeform 722"/>
            <p:cNvSpPr>
              <a:spLocks noChangeArrowheads="1"/>
            </p:cNvSpPr>
            <p:nvPr/>
          </p:nvSpPr>
          <p:spPr bwMode="auto">
            <a:xfrm>
              <a:off x="6655961" y="9389804"/>
              <a:ext cx="167785" cy="263650"/>
            </a:xfrm>
            <a:custGeom>
              <a:avLst/>
              <a:gdLst>
                <a:gd name="G0" fmla="+- 1 0 0"/>
                <a:gd name="G1" fmla="+- 1 0 0"/>
                <a:gd name="G2" fmla="+- 1 0 0"/>
                <a:gd name="G3" fmla="+- 1 0 0"/>
                <a:gd name="G4" fmla="+- 1 0 0"/>
                <a:gd name="G5" fmla="*/ 1 0 0"/>
                <a:gd name="G6" fmla="+- 119 0 0"/>
                <a:gd name="G7" fmla="+- 78 0 0"/>
                <a:gd name="G8" fmla="+- 47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6"/>
                <a:gd name="T2" fmla="*/ 22 w 100"/>
                <a:gd name="T3" fmla="*/ 17 h 156"/>
                <a:gd name="T4" fmla="*/ 11 w 100"/>
                <a:gd name="T5" fmla="*/ 34 h 156"/>
                <a:gd name="T6" fmla="*/ 0 w 100"/>
                <a:gd name="T7" fmla="*/ 17 h 156"/>
                <a:gd name="T8" fmla="*/ 11 w 100"/>
                <a:gd name="T9" fmla="*/ 0 h 156"/>
                <a:gd name="T10" fmla="*/ 22 w 100"/>
                <a:gd name="T11" fmla="*/ 17 h 156"/>
                <a:gd name="T12" fmla="*/ 5 w 100"/>
                <a:gd name="T13" fmla="*/ 17 h 156"/>
                <a:gd name="T14" fmla="*/ 5 w 100"/>
                <a:gd name="T15" fmla="*/ 17 h 156"/>
                <a:gd name="T16" fmla="*/ 11 w 100"/>
                <a:gd name="T17" fmla="*/ 33 h 156"/>
                <a:gd name="T18" fmla="*/ 17 w 100"/>
                <a:gd name="T19" fmla="*/ 17 h 156"/>
                <a:gd name="T20" fmla="*/ 11 w 100"/>
                <a:gd name="T21" fmla="*/ 2 h 156"/>
                <a:gd name="T22" fmla="*/ 5 w 100"/>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78"/>
                  </a:moveTo>
                  <a:lnTo>
                    <a:pt x="99" y="78"/>
                  </a:lnTo>
                  <a:cubicBezTo>
                    <a:pt x="99" y="113"/>
                    <a:pt x="88" y="155"/>
                    <a:pt x="52" y="155"/>
                  </a:cubicBezTo>
                  <a:cubicBezTo>
                    <a:pt x="15" y="155"/>
                    <a:pt x="0" y="119"/>
                    <a:pt x="0" y="78"/>
                  </a:cubicBezTo>
                  <a:cubicBezTo>
                    <a:pt x="0" y="47"/>
                    <a:pt x="15" y="0"/>
                    <a:pt x="52" y="0"/>
                  </a:cubicBezTo>
                  <a:cubicBezTo>
                    <a:pt x="88" y="0"/>
                    <a:pt x="99" y="42"/>
                    <a:pt x="99" y="78"/>
                  </a:cubicBezTo>
                  <a:close/>
                  <a:moveTo>
                    <a:pt x="21" y="78"/>
                  </a:moveTo>
                  <a:lnTo>
                    <a:pt x="21" y="78"/>
                  </a:lnTo>
                  <a:cubicBezTo>
                    <a:pt x="21" y="113"/>
                    <a:pt x="31" y="150"/>
                    <a:pt x="52" y="150"/>
                  </a:cubicBezTo>
                  <a:cubicBezTo>
                    <a:pt x="73" y="150"/>
                    <a:pt x="78" y="113"/>
                    <a:pt x="78" y="78"/>
                  </a:cubicBezTo>
                  <a:cubicBezTo>
                    <a:pt x="78" y="47"/>
                    <a:pt x="73" y="10"/>
                    <a:pt x="52" y="10"/>
                  </a:cubicBezTo>
                  <a:cubicBezTo>
                    <a:pt x="26" y="10"/>
                    <a:pt x="21" y="47"/>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297" name="Freeform 723"/>
            <p:cNvSpPr>
              <a:spLocks noChangeArrowheads="1"/>
            </p:cNvSpPr>
            <p:nvPr/>
          </p:nvSpPr>
          <p:spPr bwMode="auto">
            <a:xfrm>
              <a:off x="7279162" y="9389804"/>
              <a:ext cx="159796" cy="26365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45 0 0"/>
                <a:gd name="G28" fmla="+- 145 0 0"/>
                <a:gd name="G29" fmla="+- 139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T0" fmla="*/ 1 w 95"/>
                <a:gd name="T1" fmla="*/ 7 h 156"/>
                <a:gd name="T2" fmla="*/ 1 w 95"/>
                <a:gd name="T3" fmla="*/ 7 h 156"/>
                <a:gd name="T4" fmla="*/ 4 w 95"/>
                <a:gd name="T5" fmla="*/ 3 h 156"/>
                <a:gd name="T6" fmla="*/ 10 w 95"/>
                <a:gd name="T7" fmla="*/ 0 h 156"/>
                <a:gd name="T8" fmla="*/ 18 w 95"/>
                <a:gd name="T9" fmla="*/ 7 h 156"/>
                <a:gd name="T10" fmla="*/ 17 w 95"/>
                <a:gd name="T11" fmla="*/ 11 h 156"/>
                <a:gd name="T12" fmla="*/ 13 w 95"/>
                <a:gd name="T13" fmla="*/ 14 h 156"/>
                <a:gd name="T14" fmla="*/ 13 w 95"/>
                <a:gd name="T15" fmla="*/ 14 h 156"/>
                <a:gd name="T16" fmla="*/ 21 w 95"/>
                <a:gd name="T17" fmla="*/ 21 h 156"/>
                <a:gd name="T18" fmla="*/ 7 w 95"/>
                <a:gd name="T19" fmla="*/ 34 h 156"/>
                <a:gd name="T20" fmla="*/ 1 w 95"/>
                <a:gd name="T21" fmla="*/ 33 h 156"/>
                <a:gd name="T22" fmla="*/ 0 w 95"/>
                <a:gd name="T23" fmla="*/ 30 h 156"/>
                <a:gd name="T24" fmla="*/ 1 w 95"/>
                <a:gd name="T25" fmla="*/ 29 h 156"/>
                <a:gd name="T26" fmla="*/ 2 w 95"/>
                <a:gd name="T27" fmla="*/ 29 h 156"/>
                <a:gd name="T28" fmla="*/ 9 w 95"/>
                <a:gd name="T29" fmla="*/ 32 h 156"/>
                <a:gd name="T30" fmla="*/ 16 w 95"/>
                <a:gd name="T31" fmla="*/ 24 h 156"/>
                <a:gd name="T32" fmla="*/ 9 w 95"/>
                <a:gd name="T33" fmla="*/ 17 h 156"/>
                <a:gd name="T34" fmla="*/ 6 w 95"/>
                <a:gd name="T35" fmla="*/ 17 h 156"/>
                <a:gd name="T36" fmla="*/ 6 w 95"/>
                <a:gd name="T37" fmla="*/ 16 h 156"/>
                <a:gd name="T38" fmla="*/ 14 w 95"/>
                <a:gd name="T39" fmla="*/ 8 h 156"/>
                <a:gd name="T40" fmla="*/ 9 w 95"/>
                <a:gd name="T41" fmla="*/ 3 h 156"/>
                <a:gd name="T42" fmla="*/ 2 w 95"/>
                <a:gd name="T43" fmla="*/ 8 h 156"/>
                <a:gd name="T44" fmla="*/ 1 w 95"/>
                <a:gd name="T45"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6">
                  <a:moveTo>
                    <a:pt x="6" y="30"/>
                  </a:moveTo>
                  <a:lnTo>
                    <a:pt x="6" y="30"/>
                  </a:lnTo>
                  <a:cubicBezTo>
                    <a:pt x="16" y="15"/>
                    <a:pt x="16" y="15"/>
                    <a:pt x="16" y="15"/>
                  </a:cubicBezTo>
                  <a:cubicBezTo>
                    <a:pt x="21" y="5"/>
                    <a:pt x="36" y="0"/>
                    <a:pt x="47" y="0"/>
                  </a:cubicBezTo>
                  <a:cubicBezTo>
                    <a:pt x="68" y="0"/>
                    <a:pt x="83" y="15"/>
                    <a:pt x="83" y="30"/>
                  </a:cubicBezTo>
                  <a:cubicBezTo>
                    <a:pt x="83" y="42"/>
                    <a:pt x="78" y="47"/>
                    <a:pt x="78" y="52"/>
                  </a:cubicBezTo>
                  <a:cubicBezTo>
                    <a:pt x="73" y="57"/>
                    <a:pt x="68" y="57"/>
                    <a:pt x="57" y="62"/>
                  </a:cubicBezTo>
                  <a:cubicBezTo>
                    <a:pt x="78" y="67"/>
                    <a:pt x="94" y="83"/>
                    <a:pt x="94" y="98"/>
                  </a:cubicBezTo>
                  <a:cubicBezTo>
                    <a:pt x="94" y="139"/>
                    <a:pt x="47" y="155"/>
                    <a:pt x="31" y="155"/>
                  </a:cubicBezTo>
                  <a:cubicBezTo>
                    <a:pt x="16" y="155"/>
                    <a:pt x="11" y="150"/>
                    <a:pt x="6" y="150"/>
                  </a:cubicBezTo>
                  <a:cubicBezTo>
                    <a:pt x="0" y="145"/>
                    <a:pt x="0" y="145"/>
                    <a:pt x="0" y="139"/>
                  </a:cubicBezTo>
                  <a:lnTo>
                    <a:pt x="6" y="134"/>
                  </a:lnTo>
                  <a:cubicBezTo>
                    <a:pt x="11" y="129"/>
                    <a:pt x="11" y="129"/>
                    <a:pt x="11" y="134"/>
                  </a:cubicBezTo>
                  <a:cubicBezTo>
                    <a:pt x="21" y="139"/>
                    <a:pt x="31" y="145"/>
                    <a:pt x="41" y="145"/>
                  </a:cubicBezTo>
                  <a:cubicBezTo>
                    <a:pt x="62" y="145"/>
                    <a:pt x="73" y="134"/>
                    <a:pt x="73" y="108"/>
                  </a:cubicBezTo>
                  <a:cubicBezTo>
                    <a:pt x="73" y="88"/>
                    <a:pt x="57" y="78"/>
                    <a:pt x="41" y="78"/>
                  </a:cubicBezTo>
                  <a:cubicBezTo>
                    <a:pt x="36" y="78"/>
                    <a:pt x="31" y="78"/>
                    <a:pt x="26" y="78"/>
                  </a:cubicBezTo>
                  <a:cubicBezTo>
                    <a:pt x="26" y="72"/>
                    <a:pt x="26" y="72"/>
                    <a:pt x="26" y="72"/>
                  </a:cubicBezTo>
                  <a:cubicBezTo>
                    <a:pt x="47" y="67"/>
                    <a:pt x="62" y="57"/>
                    <a:pt x="62" y="36"/>
                  </a:cubicBezTo>
                  <a:cubicBezTo>
                    <a:pt x="62" y="25"/>
                    <a:pt x="52" y="15"/>
                    <a:pt x="41" y="15"/>
                  </a:cubicBezTo>
                  <a:cubicBezTo>
                    <a:pt x="26" y="15"/>
                    <a:pt x="16" y="25"/>
                    <a:pt x="11" y="36"/>
                  </a:cubicBezTo>
                  <a:lnTo>
                    <a:pt x="6" y="3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8" name="Freeform 724"/>
            <p:cNvSpPr>
              <a:spLocks noChangeArrowheads="1"/>
            </p:cNvSpPr>
            <p:nvPr/>
          </p:nvSpPr>
          <p:spPr bwMode="auto">
            <a:xfrm>
              <a:off x="7518855" y="9389804"/>
              <a:ext cx="95878" cy="263650"/>
            </a:xfrm>
            <a:custGeom>
              <a:avLst/>
              <a:gdLst>
                <a:gd name="G0" fmla="+- 155 0 0"/>
                <a:gd name="G1" fmla="+- 155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3"/>
                <a:gd name="T3" fmla="*/ 34 h 156"/>
                <a:gd name="T4" fmla="*/ 0 w 63"/>
                <a:gd name="T5" fmla="*/ 34 h 156"/>
                <a:gd name="T6" fmla="*/ 0 w 63"/>
                <a:gd name="T7" fmla="*/ 33 h 156"/>
                <a:gd name="T8" fmla="*/ 4 w 63"/>
                <a:gd name="T9" fmla="*/ 28 h 156"/>
                <a:gd name="T10" fmla="*/ 4 w 63"/>
                <a:gd name="T11" fmla="*/ 8 h 156"/>
                <a:gd name="T12" fmla="*/ 2 w 63"/>
                <a:gd name="T13" fmla="*/ 4 h 156"/>
                <a:gd name="T14" fmla="*/ 0 w 63"/>
                <a:gd name="T15" fmla="*/ 4 h 156"/>
                <a:gd name="T16" fmla="*/ 0 w 63"/>
                <a:gd name="T17" fmla="*/ 3 h 156"/>
                <a:gd name="T18" fmla="*/ 9 w 63"/>
                <a:gd name="T19" fmla="*/ 0 h 156"/>
                <a:gd name="T20" fmla="*/ 9 w 63"/>
                <a:gd name="T21" fmla="*/ 28 h 156"/>
                <a:gd name="T22" fmla="*/ 13 w 63"/>
                <a:gd name="T23" fmla="*/ 33 h 156"/>
                <a:gd name="T24" fmla="*/ 13 w 63"/>
                <a:gd name="T25" fmla="*/ 34 h 156"/>
                <a:gd name="T26" fmla="*/ 0 w 63"/>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56">
                  <a:moveTo>
                    <a:pt x="0" y="155"/>
                  </a:moveTo>
                  <a:lnTo>
                    <a:pt x="0" y="155"/>
                  </a:lnTo>
                  <a:cubicBezTo>
                    <a:pt x="0" y="150"/>
                    <a:pt x="0" y="150"/>
                    <a:pt x="0" y="150"/>
                  </a:cubicBezTo>
                  <a:cubicBezTo>
                    <a:pt x="21" y="145"/>
                    <a:pt x="21" y="145"/>
                    <a:pt x="21" y="129"/>
                  </a:cubicBezTo>
                  <a:cubicBezTo>
                    <a:pt x="21" y="36"/>
                    <a:pt x="21" y="36"/>
                    <a:pt x="21" y="36"/>
                  </a:cubicBezTo>
                  <a:cubicBezTo>
                    <a:pt x="21" y="20"/>
                    <a:pt x="21" y="20"/>
                    <a:pt x="10" y="20"/>
                  </a:cubicBezTo>
                  <a:cubicBezTo>
                    <a:pt x="0" y="20"/>
                    <a:pt x="0" y="20"/>
                    <a:pt x="0" y="20"/>
                  </a:cubicBezTo>
                  <a:cubicBezTo>
                    <a:pt x="0" y="15"/>
                    <a:pt x="0" y="15"/>
                    <a:pt x="0" y="15"/>
                  </a:cubicBezTo>
                  <a:cubicBezTo>
                    <a:pt x="16" y="10"/>
                    <a:pt x="26" y="5"/>
                    <a:pt x="42" y="0"/>
                  </a:cubicBezTo>
                  <a:cubicBezTo>
                    <a:pt x="42" y="129"/>
                    <a:pt x="42" y="129"/>
                    <a:pt x="42" y="129"/>
                  </a:cubicBezTo>
                  <a:cubicBezTo>
                    <a:pt x="42" y="145"/>
                    <a:pt x="42" y="145"/>
                    <a:pt x="62" y="150"/>
                  </a:cubicBezTo>
                  <a:cubicBezTo>
                    <a:pt x="62" y="155"/>
                    <a:pt x="62" y="155"/>
                    <a:pt x="62" y="155"/>
                  </a:cubicBezTo>
                  <a:lnTo>
                    <a:pt x="0" y="15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 name="Group 5"/>
          <p:cNvGrpSpPr/>
          <p:nvPr/>
        </p:nvGrpSpPr>
        <p:grpSpPr>
          <a:xfrm>
            <a:off x="8965915" y="4236655"/>
            <a:ext cx="6439747" cy="5432777"/>
            <a:chOff x="8965915" y="4236655"/>
            <a:chExt cx="6439747" cy="5432777"/>
          </a:xfrm>
        </p:grpSpPr>
        <p:sp>
          <p:nvSpPr>
            <p:cNvPr id="223" name="Freeform 8"/>
            <p:cNvSpPr>
              <a:spLocks noChangeArrowheads="1"/>
            </p:cNvSpPr>
            <p:nvPr/>
          </p:nvSpPr>
          <p:spPr bwMode="auto">
            <a:xfrm>
              <a:off x="8965915" y="4236655"/>
              <a:ext cx="6439747" cy="1038620"/>
            </a:xfrm>
            <a:custGeom>
              <a:avLst/>
              <a:gdLst>
                <a:gd name="G0" fmla="+- 1 0 0"/>
                <a:gd name="G1" fmla="+- 1 0 0"/>
                <a:gd name="G2" fmla="+- 1 0 0"/>
                <a:gd name="G3" fmla="+- 580 0 0"/>
                <a:gd name="G4" fmla="+- 1 0 0"/>
                <a:gd name="T0" fmla="*/ 0 w 3561"/>
                <a:gd name="T1" fmla="*/ 0 h 581"/>
                <a:gd name="T2" fmla="*/ 807 w 3561"/>
                <a:gd name="T3" fmla="*/ 0 h 581"/>
                <a:gd name="T4" fmla="*/ 807 w 3561"/>
                <a:gd name="T5" fmla="*/ 131 h 581"/>
                <a:gd name="T6" fmla="*/ 0 w 3561"/>
                <a:gd name="T7" fmla="*/ 131 h 581"/>
                <a:gd name="T8" fmla="*/ 0 w 3561"/>
                <a:gd name="T9" fmla="*/ 0 h 581"/>
              </a:gdLst>
              <a:ahLst/>
              <a:cxnLst>
                <a:cxn ang="0">
                  <a:pos x="T0" y="T1"/>
                </a:cxn>
                <a:cxn ang="0">
                  <a:pos x="T2" y="T3"/>
                </a:cxn>
                <a:cxn ang="0">
                  <a:pos x="T4" y="T5"/>
                </a:cxn>
                <a:cxn ang="0">
                  <a:pos x="T6" y="T7"/>
                </a:cxn>
                <a:cxn ang="0">
                  <a:pos x="T8" y="T9"/>
                </a:cxn>
              </a:cxnLst>
              <a:rect l="0" t="0" r="r" b="b"/>
              <a:pathLst>
                <a:path w="3561" h="581">
                  <a:moveTo>
                    <a:pt x="0" y="0"/>
                  </a:moveTo>
                  <a:lnTo>
                    <a:pt x="3560" y="0"/>
                  </a:lnTo>
                  <a:lnTo>
                    <a:pt x="3560" y="580"/>
                  </a:lnTo>
                  <a:lnTo>
                    <a:pt x="0" y="580"/>
                  </a:lnTo>
                  <a:lnTo>
                    <a:pt x="0" y="0"/>
                  </a:lnTo>
                </a:path>
              </a:pathLst>
            </a:custGeom>
            <a:solidFill>
              <a:schemeClr val="accent4"/>
            </a:solidFill>
            <a:ln>
              <a:noFill/>
            </a:ln>
            <a:effectLst/>
            <a:extLst/>
          </p:spPr>
          <p:txBody>
            <a:bodyPr wrap="none" anchor="ctr"/>
            <a:lstStyle/>
            <a:p>
              <a:endParaRPr lang="en-US" dirty="0">
                <a:latin typeface="Calibri Light"/>
              </a:endParaRPr>
            </a:p>
          </p:txBody>
        </p:sp>
        <p:sp>
          <p:nvSpPr>
            <p:cNvPr id="299" name="Freeform 725"/>
            <p:cNvSpPr>
              <a:spLocks noChangeArrowheads="1"/>
            </p:cNvSpPr>
            <p:nvPr/>
          </p:nvSpPr>
          <p:spPr bwMode="auto">
            <a:xfrm>
              <a:off x="10947375" y="4564219"/>
              <a:ext cx="327579" cy="407457"/>
            </a:xfrm>
            <a:custGeom>
              <a:avLst/>
              <a:gdLst>
                <a:gd name="G0" fmla="+- 1 0 0"/>
                <a:gd name="G1" fmla="+- 1 0 0"/>
                <a:gd name="G2" fmla="+- 1 0 0"/>
                <a:gd name="G3" fmla="+- 1 0 0"/>
                <a:gd name="G4" fmla="+- 1 0 0"/>
                <a:gd name="G5" fmla="+- 1 0 0"/>
                <a:gd name="G6" fmla="+- 1 0 0"/>
                <a:gd name="G7" fmla="+- 232 0 0"/>
                <a:gd name="G8" fmla="+- 1 0 0"/>
                <a:gd name="G9" fmla="+- 1 0 0"/>
                <a:gd name="G10" fmla="+- 1 0 0"/>
                <a:gd name="G11" fmla="+- 1 0 0"/>
                <a:gd name="G12" fmla="+- 1 0 0"/>
                <a:gd name="T0" fmla="*/ 35 w 188"/>
                <a:gd name="T1" fmla="*/ 0 h 233"/>
                <a:gd name="T2" fmla="*/ 42 w 188"/>
                <a:gd name="T3" fmla="*/ 0 h 233"/>
                <a:gd name="T4" fmla="*/ 42 w 188"/>
                <a:gd name="T5" fmla="*/ 52 h 233"/>
                <a:gd name="T6" fmla="*/ 34 w 188"/>
                <a:gd name="T7" fmla="*/ 52 h 233"/>
                <a:gd name="T8" fmla="*/ 7 w 188"/>
                <a:gd name="T9" fmla="*/ 9 h 233"/>
                <a:gd name="T10" fmla="*/ 7 w 188"/>
                <a:gd name="T11" fmla="*/ 9 h 233"/>
                <a:gd name="T12" fmla="*/ 7 w 188"/>
                <a:gd name="T13" fmla="*/ 52 h 233"/>
                <a:gd name="T14" fmla="*/ 0 w 188"/>
                <a:gd name="T15" fmla="*/ 52 h 233"/>
                <a:gd name="T16" fmla="*/ 0 w 188"/>
                <a:gd name="T17" fmla="*/ 0 h 233"/>
                <a:gd name="T18" fmla="*/ 8 w 188"/>
                <a:gd name="T19" fmla="*/ 0 h 233"/>
                <a:gd name="T20" fmla="*/ 35 w 188"/>
                <a:gd name="T21" fmla="*/ 42 h 233"/>
                <a:gd name="T22" fmla="*/ 35 w 188"/>
                <a:gd name="T23" fmla="*/ 42 h 233"/>
                <a:gd name="T24" fmla="*/ 35 w 188"/>
                <a:gd name="T25"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8" h="233">
                  <a:moveTo>
                    <a:pt x="156" y="0"/>
                  </a:moveTo>
                  <a:lnTo>
                    <a:pt x="187" y="0"/>
                  </a:lnTo>
                  <a:lnTo>
                    <a:pt x="187" y="232"/>
                  </a:lnTo>
                  <a:lnTo>
                    <a:pt x="150" y="232"/>
                  </a:lnTo>
                  <a:lnTo>
                    <a:pt x="31" y="41"/>
                  </a:lnTo>
                  <a:lnTo>
                    <a:pt x="31" y="232"/>
                  </a:lnTo>
                  <a:lnTo>
                    <a:pt x="0" y="232"/>
                  </a:lnTo>
                  <a:lnTo>
                    <a:pt x="0" y="0"/>
                  </a:lnTo>
                  <a:lnTo>
                    <a:pt x="36" y="0"/>
                  </a:lnTo>
                  <a:lnTo>
                    <a:pt x="156" y="186"/>
                  </a:lnTo>
                  <a:lnTo>
                    <a:pt x="156"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0" name="Freeform 726"/>
            <p:cNvSpPr>
              <a:spLocks noChangeArrowheads="1"/>
            </p:cNvSpPr>
            <p:nvPr/>
          </p:nvSpPr>
          <p:spPr bwMode="auto">
            <a:xfrm>
              <a:off x="11354853" y="4676072"/>
              <a:ext cx="263663" cy="311586"/>
            </a:xfrm>
            <a:custGeom>
              <a:avLst/>
              <a:gdLst>
                <a:gd name="G0" fmla="+- 1 0 0"/>
                <a:gd name="G1" fmla="+- 1 0 0"/>
                <a:gd name="G2" fmla="*/ 1 0 0"/>
                <a:gd name="G3" fmla="sin 54736 G2"/>
                <a:gd name="G4" fmla="*/ 1 0 0"/>
                <a:gd name="G5" fmla="cos 54736 G4"/>
                <a:gd name="G6" fmla="+- G3 0 G5"/>
                <a:gd name="G7" fmla="*/ G6 65535 1"/>
                <a:gd name="G8" fmla="+- G7 10800 0"/>
                <a:gd name="G9" fmla="+- 1 0 0"/>
                <a:gd name="G10" fmla="+- 1 0 0"/>
                <a:gd name="G11" fmla="+- 1 0 0"/>
                <a:gd name="G12" fmla="*/ 1 0 0"/>
                <a:gd name="G13" fmla="sin 54736 G12"/>
                <a:gd name="G14" fmla="*/ 1 0 0"/>
                <a:gd name="G15" fmla="cos 54917 G14"/>
                <a:gd name="G16" fmla="+- G13 0 G15"/>
                <a:gd name="G17" fmla="*/ G16 65535 1"/>
                <a:gd name="G18" fmla="+- G17 10800 0"/>
                <a:gd name="G19" fmla="+- 1 0 0"/>
                <a:gd name="G20" fmla="+- 1 0 0"/>
                <a:gd name="G21" fmla="+- 135 0 0"/>
                <a:gd name="G22" fmla="+- 88 0 0"/>
                <a:gd name="G23" fmla="+- 47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T0" fmla="*/ 17 w 156"/>
                <a:gd name="T1" fmla="*/ 0 h 182"/>
                <a:gd name="T2" fmla="*/ 17 w 156"/>
                <a:gd name="T3" fmla="*/ 0 h 182"/>
                <a:gd name="T4" fmla="*/ 34 w 156"/>
                <a:gd name="T5" fmla="*/ 19 h 182"/>
                <a:gd name="T6" fmla="*/ 17 w 156"/>
                <a:gd name="T7" fmla="*/ 40 h 182"/>
                <a:gd name="T8" fmla="*/ 0 w 156"/>
                <a:gd name="T9" fmla="*/ 19 h 182"/>
                <a:gd name="T10" fmla="*/ 17 w 156"/>
                <a:gd name="T11" fmla="*/ 0 h 182"/>
                <a:gd name="T12" fmla="*/ 17 w 156"/>
                <a:gd name="T13" fmla="*/ 34 h 182"/>
                <a:gd name="T14" fmla="*/ 17 w 156"/>
                <a:gd name="T15" fmla="*/ 34 h 182"/>
                <a:gd name="T16" fmla="*/ 27 w 156"/>
                <a:gd name="T17" fmla="*/ 19 h 182"/>
                <a:gd name="T18" fmla="*/ 17 w 156"/>
                <a:gd name="T19" fmla="*/ 6 h 182"/>
                <a:gd name="T20" fmla="*/ 6 w 156"/>
                <a:gd name="T21" fmla="*/ 19 h 182"/>
                <a:gd name="T22" fmla="*/ 17 w 156"/>
                <a:gd name="T23" fmla="*/ 3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6" h="182">
                  <a:moveTo>
                    <a:pt x="77" y="0"/>
                  </a:moveTo>
                  <a:lnTo>
                    <a:pt x="77" y="0"/>
                  </a:lnTo>
                  <a:cubicBezTo>
                    <a:pt x="130" y="0"/>
                    <a:pt x="155" y="47"/>
                    <a:pt x="155" y="88"/>
                  </a:cubicBezTo>
                  <a:cubicBezTo>
                    <a:pt x="155" y="135"/>
                    <a:pt x="130" y="181"/>
                    <a:pt x="77" y="181"/>
                  </a:cubicBezTo>
                  <a:cubicBezTo>
                    <a:pt x="21" y="181"/>
                    <a:pt x="0" y="135"/>
                    <a:pt x="0" y="88"/>
                  </a:cubicBezTo>
                  <a:cubicBezTo>
                    <a:pt x="0" y="47"/>
                    <a:pt x="21" y="0"/>
                    <a:pt x="77" y="0"/>
                  </a:cubicBezTo>
                  <a:close/>
                  <a:moveTo>
                    <a:pt x="77" y="156"/>
                  </a:moveTo>
                  <a:lnTo>
                    <a:pt x="77" y="156"/>
                  </a:lnTo>
                  <a:cubicBezTo>
                    <a:pt x="119" y="156"/>
                    <a:pt x="124" y="114"/>
                    <a:pt x="124" y="88"/>
                  </a:cubicBezTo>
                  <a:cubicBezTo>
                    <a:pt x="124" y="68"/>
                    <a:pt x="119" y="27"/>
                    <a:pt x="77" y="27"/>
                  </a:cubicBezTo>
                  <a:cubicBezTo>
                    <a:pt x="36" y="27"/>
                    <a:pt x="26" y="68"/>
                    <a:pt x="26" y="88"/>
                  </a:cubicBezTo>
                  <a:cubicBezTo>
                    <a:pt x="26" y="114"/>
                    <a:pt x="36" y="156"/>
                    <a:pt x="77" y="156"/>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1" name="Freeform 727"/>
            <p:cNvSpPr>
              <a:spLocks noChangeArrowheads="1"/>
            </p:cNvSpPr>
            <p:nvPr/>
          </p:nvSpPr>
          <p:spPr bwMode="auto">
            <a:xfrm>
              <a:off x="11666454" y="4684061"/>
              <a:ext cx="263663" cy="295607"/>
            </a:xfrm>
            <a:custGeom>
              <a:avLst/>
              <a:gdLst>
                <a:gd name="G0" fmla="+- 1 0 0"/>
                <a:gd name="G1" fmla="+- 1 0 0"/>
                <a:gd name="G2" fmla="+- 1 0 0"/>
                <a:gd name="G3" fmla="+- 1 0 0"/>
                <a:gd name="G4" fmla="+- 1 0 0"/>
                <a:gd name="G5" fmla="+- 1 0 0"/>
                <a:gd name="G6" fmla="+- 1 0 0"/>
                <a:gd name="G7" fmla="+- 1 0 0"/>
                <a:gd name="G8" fmla="+- 1 0 0"/>
                <a:gd name="T0" fmla="*/ 7 w 156"/>
                <a:gd name="T1" fmla="*/ 0 h 172"/>
                <a:gd name="T2" fmla="*/ 17 w 156"/>
                <a:gd name="T3" fmla="*/ 31 h 172"/>
                <a:gd name="T4" fmla="*/ 17 w 156"/>
                <a:gd name="T5" fmla="*/ 31 h 172"/>
                <a:gd name="T6" fmla="*/ 27 w 156"/>
                <a:gd name="T7" fmla="*/ 0 h 172"/>
                <a:gd name="T8" fmla="*/ 34 w 156"/>
                <a:gd name="T9" fmla="*/ 0 h 172"/>
                <a:gd name="T10" fmla="*/ 20 w 156"/>
                <a:gd name="T11" fmla="*/ 38 h 172"/>
                <a:gd name="T12" fmla="*/ 14 w 156"/>
                <a:gd name="T13" fmla="*/ 38 h 172"/>
                <a:gd name="T14" fmla="*/ 0 w 156"/>
                <a:gd name="T15" fmla="*/ 0 h 172"/>
                <a:gd name="T16" fmla="*/ 7 w 156"/>
                <a:gd name="T17"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172">
                  <a:moveTo>
                    <a:pt x="31" y="0"/>
                  </a:moveTo>
                  <a:lnTo>
                    <a:pt x="78" y="141"/>
                  </a:lnTo>
                  <a:lnTo>
                    <a:pt x="124" y="0"/>
                  </a:lnTo>
                  <a:lnTo>
                    <a:pt x="155" y="0"/>
                  </a:lnTo>
                  <a:lnTo>
                    <a:pt x="93" y="171"/>
                  </a:lnTo>
                  <a:lnTo>
                    <a:pt x="62" y="171"/>
                  </a:lnTo>
                  <a:lnTo>
                    <a:pt x="0" y="0"/>
                  </a:lnTo>
                  <a:lnTo>
                    <a:pt x="31" y="0"/>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2" name="Freeform 728"/>
            <p:cNvSpPr>
              <a:spLocks noChangeArrowheads="1"/>
            </p:cNvSpPr>
            <p:nvPr/>
          </p:nvSpPr>
          <p:spPr bwMode="auto">
            <a:xfrm>
              <a:off x="11978055" y="4676072"/>
              <a:ext cx="271652" cy="311586"/>
            </a:xfrm>
            <a:custGeom>
              <a:avLst/>
              <a:gdLst>
                <a:gd name="G0" fmla="+- 1 0 0"/>
                <a:gd name="G1" fmla="+- 1 0 0"/>
                <a:gd name="G2" fmla="+- 1 0 0"/>
                <a:gd name="G3" fmla="*/ 1 0 0"/>
                <a:gd name="G4" fmla="cos 54736 G3"/>
                <a:gd name="G5" fmla="*/ 1 0 0"/>
                <a:gd name="G6" fmla="sin 54917 G5"/>
                <a:gd name="G7" fmla="+- G4 G6 0"/>
                <a:gd name="G8" fmla="+- G7 10800 0"/>
                <a:gd name="G9" fmla="+- 1 0 0"/>
                <a:gd name="G10" fmla="+- 1 0 0"/>
                <a:gd name="G11" fmla="+- 146 0 0"/>
                <a:gd name="G12" fmla="+- 93 0 0"/>
                <a:gd name="G13" fmla="+- 42 0 0"/>
                <a:gd name="G14" fmla="+- 1 0 0"/>
                <a:gd name="G15" fmla="+- 1 0 0"/>
                <a:gd name="G16" fmla="*/ 1 0 0"/>
                <a:gd name="G17" fmla="cos 54736 G16"/>
                <a:gd name="G18" fmla="*/ 1 0 0"/>
                <a:gd name="G19" fmla="sin 54736 G18"/>
                <a:gd name="G20" fmla="+- G17 G19 0"/>
                <a:gd name="G21" fmla="+- G20 1080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T0" fmla="*/ 33 w 157"/>
                <a:gd name="T1" fmla="*/ 26 h 182"/>
                <a:gd name="T2" fmla="*/ 33 w 157"/>
                <a:gd name="T3" fmla="*/ 26 h 182"/>
                <a:gd name="T4" fmla="*/ 16 w 157"/>
                <a:gd name="T5" fmla="*/ 40 h 182"/>
                <a:gd name="T6" fmla="*/ 0 w 157"/>
                <a:gd name="T7" fmla="*/ 20 h 182"/>
                <a:gd name="T8" fmla="*/ 19 w 157"/>
                <a:gd name="T9" fmla="*/ 0 h 182"/>
                <a:gd name="T10" fmla="*/ 35 w 157"/>
                <a:gd name="T11" fmla="*/ 22 h 182"/>
                <a:gd name="T12" fmla="*/ 7 w 157"/>
                <a:gd name="T13" fmla="*/ 22 h 182"/>
                <a:gd name="T14" fmla="*/ 17 w 157"/>
                <a:gd name="T15" fmla="*/ 34 h 182"/>
                <a:gd name="T16" fmla="*/ 28 w 157"/>
                <a:gd name="T17" fmla="*/ 26 h 182"/>
                <a:gd name="T18" fmla="*/ 33 w 157"/>
                <a:gd name="T19" fmla="*/ 26 h 182"/>
                <a:gd name="T20" fmla="*/ 28 w 157"/>
                <a:gd name="T21" fmla="*/ 17 h 182"/>
                <a:gd name="T22" fmla="*/ 28 w 157"/>
                <a:gd name="T23" fmla="*/ 17 h 182"/>
                <a:gd name="T24" fmla="*/ 17 w 157"/>
                <a:gd name="T25" fmla="*/ 6 h 182"/>
                <a:gd name="T26" fmla="*/ 7 w 157"/>
                <a:gd name="T27" fmla="*/ 17 h 182"/>
                <a:gd name="T28" fmla="*/ 28 w 157"/>
                <a:gd name="T29"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7" h="182">
                  <a:moveTo>
                    <a:pt x="150" y="119"/>
                  </a:moveTo>
                  <a:lnTo>
                    <a:pt x="150" y="119"/>
                  </a:lnTo>
                  <a:cubicBezTo>
                    <a:pt x="144" y="151"/>
                    <a:pt x="129" y="181"/>
                    <a:pt x="73" y="181"/>
                  </a:cubicBezTo>
                  <a:cubicBezTo>
                    <a:pt x="26" y="181"/>
                    <a:pt x="0" y="146"/>
                    <a:pt x="0" y="93"/>
                  </a:cubicBezTo>
                  <a:cubicBezTo>
                    <a:pt x="0" y="42"/>
                    <a:pt x="26" y="0"/>
                    <a:pt x="83" y="0"/>
                  </a:cubicBezTo>
                  <a:cubicBezTo>
                    <a:pt x="129" y="0"/>
                    <a:pt x="156" y="42"/>
                    <a:pt x="156" y="98"/>
                  </a:cubicBezTo>
                  <a:cubicBezTo>
                    <a:pt x="31" y="98"/>
                    <a:pt x="31" y="98"/>
                    <a:pt x="31" y="98"/>
                  </a:cubicBezTo>
                  <a:cubicBezTo>
                    <a:pt x="31" y="135"/>
                    <a:pt x="47" y="156"/>
                    <a:pt x="78" y="156"/>
                  </a:cubicBezTo>
                  <a:cubicBezTo>
                    <a:pt x="103" y="156"/>
                    <a:pt x="124" y="135"/>
                    <a:pt x="124" y="119"/>
                  </a:cubicBezTo>
                  <a:lnTo>
                    <a:pt x="150" y="119"/>
                  </a:lnTo>
                  <a:close/>
                  <a:moveTo>
                    <a:pt x="124" y="78"/>
                  </a:moveTo>
                  <a:lnTo>
                    <a:pt x="124" y="78"/>
                  </a:lnTo>
                  <a:cubicBezTo>
                    <a:pt x="124" y="52"/>
                    <a:pt x="114" y="27"/>
                    <a:pt x="78" y="27"/>
                  </a:cubicBezTo>
                  <a:cubicBezTo>
                    <a:pt x="52" y="27"/>
                    <a:pt x="31" y="52"/>
                    <a:pt x="31" y="78"/>
                  </a:cubicBezTo>
                  <a:lnTo>
                    <a:pt x="124" y="7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3" name="Freeform 729"/>
            <p:cNvSpPr>
              <a:spLocks noChangeArrowheads="1"/>
            </p:cNvSpPr>
            <p:nvPr/>
          </p:nvSpPr>
          <p:spPr bwMode="auto">
            <a:xfrm>
              <a:off x="12313625" y="4676072"/>
              <a:ext cx="399489" cy="30359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sin 54736 G31"/>
                <a:gd name="G33" fmla="*/ 1 0 0"/>
                <a:gd name="G34" fmla="cos 54783 G33"/>
                <a:gd name="G35" fmla="+- G32 0 G34"/>
                <a:gd name="G36" fmla="*/ G35 65535 1"/>
                <a:gd name="G37" fmla="+- G36 10800 0"/>
                <a:gd name="G38" fmla="*/ 1 0 0"/>
                <a:gd name="G39" fmla="sin 54736 G38"/>
                <a:gd name="G40" fmla="*/ 1 0 0"/>
                <a:gd name="G41" fmla="cos 54809 G40"/>
                <a:gd name="G42" fmla="+- G39 0 G41"/>
                <a:gd name="G43" fmla="*/ G42 65535 1"/>
                <a:gd name="G44" fmla="+- G43 10800 0"/>
                <a:gd name="G45" fmla="*/ 1 0 0"/>
                <a:gd name="G46" fmla="sin 54736 G45"/>
                <a:gd name="G47" fmla="*/ 1 0 0"/>
                <a:gd name="G48" fmla="cos 54912 G47"/>
                <a:gd name="G49" fmla="+- G46 0 G48"/>
                <a:gd name="G50" fmla="*/ G49 65535 1"/>
                <a:gd name="G51" fmla="+- G50 10800 0"/>
                <a:gd name="G52" fmla="*/ 1 0 0"/>
                <a:gd name="G53" fmla="sin 54736 G52"/>
                <a:gd name="G54" fmla="*/ 1 0 0"/>
                <a:gd name="G55" fmla="cos 54912 G54"/>
                <a:gd name="G56" fmla="+- G53 0 G55"/>
                <a:gd name="G57" fmla="*/ G56 65535 1"/>
                <a:gd name="G58" fmla="+- G57 10800 0"/>
                <a:gd name="G59" fmla="*/ 1 0 0"/>
                <a:gd name="G60" fmla="sin 54736 G59"/>
                <a:gd name="G61" fmla="*/ 1 0 0"/>
                <a:gd name="G62" fmla="cos 54912 G61"/>
                <a:gd name="G63" fmla="+- G60 0 G62"/>
                <a:gd name="G64" fmla="*/ G63 65535 1"/>
                <a:gd name="G65" fmla="+- G64 1080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76 0 0"/>
                <a:gd name="G82" fmla="+- 176 0 0"/>
                <a:gd name="G83" fmla="+- 176 0 0"/>
                <a:gd name="G84" fmla="+- 5 0 0"/>
                <a:gd name="G85" fmla="+- 5 0 0"/>
                <a:gd name="G86" fmla="+- 5 0 0"/>
                <a:gd name="G87" fmla="+- 1 0 0"/>
                <a:gd name="T0" fmla="*/ 6 w 229"/>
                <a:gd name="T1" fmla="*/ 1 h 177"/>
                <a:gd name="T2" fmla="*/ 6 w 229"/>
                <a:gd name="T3" fmla="*/ 1 h 177"/>
                <a:gd name="T4" fmla="*/ 6 w 229"/>
                <a:gd name="T5" fmla="*/ 7 h 177"/>
                <a:gd name="T6" fmla="*/ 6 w 229"/>
                <a:gd name="T7" fmla="*/ 7 h 177"/>
                <a:gd name="T8" fmla="*/ 17 w 229"/>
                <a:gd name="T9" fmla="*/ 0 h 177"/>
                <a:gd name="T10" fmla="*/ 28 w 229"/>
                <a:gd name="T11" fmla="*/ 6 h 177"/>
                <a:gd name="T12" fmla="*/ 39 w 229"/>
                <a:gd name="T13" fmla="*/ 0 h 177"/>
                <a:gd name="T14" fmla="*/ 51 w 229"/>
                <a:gd name="T15" fmla="*/ 13 h 177"/>
                <a:gd name="T16" fmla="*/ 51 w 229"/>
                <a:gd name="T17" fmla="*/ 39 h 177"/>
                <a:gd name="T18" fmla="*/ 45 w 229"/>
                <a:gd name="T19" fmla="*/ 39 h 177"/>
                <a:gd name="T20" fmla="*/ 45 w 229"/>
                <a:gd name="T21" fmla="*/ 15 h 177"/>
                <a:gd name="T22" fmla="*/ 37 w 229"/>
                <a:gd name="T23" fmla="*/ 6 h 177"/>
                <a:gd name="T24" fmla="*/ 29 w 229"/>
                <a:gd name="T25" fmla="*/ 16 h 177"/>
                <a:gd name="T26" fmla="*/ 29 w 229"/>
                <a:gd name="T27" fmla="*/ 39 h 177"/>
                <a:gd name="T28" fmla="*/ 22 w 229"/>
                <a:gd name="T29" fmla="*/ 39 h 177"/>
                <a:gd name="T30" fmla="*/ 22 w 229"/>
                <a:gd name="T31" fmla="*/ 13 h 177"/>
                <a:gd name="T32" fmla="*/ 16 w 229"/>
                <a:gd name="T33" fmla="*/ 6 h 177"/>
                <a:gd name="T34" fmla="*/ 7 w 229"/>
                <a:gd name="T35" fmla="*/ 18 h 177"/>
                <a:gd name="T36" fmla="*/ 7 w 229"/>
                <a:gd name="T37" fmla="*/ 39 h 177"/>
                <a:gd name="T38" fmla="*/ 0 w 229"/>
                <a:gd name="T39" fmla="*/ 39 h 177"/>
                <a:gd name="T40" fmla="*/ 0 w 229"/>
                <a:gd name="T41" fmla="*/ 1 h 177"/>
                <a:gd name="T42" fmla="*/ 6 w 229"/>
                <a:gd name="T43"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9" h="177">
                  <a:moveTo>
                    <a:pt x="26" y="5"/>
                  </a:moveTo>
                  <a:lnTo>
                    <a:pt x="26" y="5"/>
                  </a:lnTo>
                  <a:cubicBezTo>
                    <a:pt x="26" y="32"/>
                    <a:pt x="26" y="32"/>
                    <a:pt x="26" y="32"/>
                  </a:cubicBezTo>
                  <a:cubicBezTo>
                    <a:pt x="31" y="21"/>
                    <a:pt x="47" y="0"/>
                    <a:pt x="78" y="0"/>
                  </a:cubicBezTo>
                  <a:cubicBezTo>
                    <a:pt x="109" y="0"/>
                    <a:pt x="119" y="21"/>
                    <a:pt x="125" y="27"/>
                  </a:cubicBezTo>
                  <a:cubicBezTo>
                    <a:pt x="140" y="10"/>
                    <a:pt x="151" y="0"/>
                    <a:pt x="177" y="0"/>
                  </a:cubicBezTo>
                  <a:cubicBezTo>
                    <a:pt x="192" y="0"/>
                    <a:pt x="228" y="10"/>
                    <a:pt x="228" y="57"/>
                  </a:cubicBezTo>
                  <a:cubicBezTo>
                    <a:pt x="228" y="176"/>
                    <a:pt x="228" y="176"/>
                    <a:pt x="228" y="176"/>
                  </a:cubicBezTo>
                  <a:cubicBezTo>
                    <a:pt x="202" y="176"/>
                    <a:pt x="202" y="176"/>
                    <a:pt x="202" y="176"/>
                  </a:cubicBezTo>
                  <a:cubicBezTo>
                    <a:pt x="202" y="68"/>
                    <a:pt x="202" y="68"/>
                    <a:pt x="202" y="68"/>
                  </a:cubicBezTo>
                  <a:cubicBezTo>
                    <a:pt x="202" y="42"/>
                    <a:pt x="192" y="27"/>
                    <a:pt x="166" y="27"/>
                  </a:cubicBezTo>
                  <a:cubicBezTo>
                    <a:pt x="145" y="27"/>
                    <a:pt x="130" y="47"/>
                    <a:pt x="130" y="73"/>
                  </a:cubicBezTo>
                  <a:cubicBezTo>
                    <a:pt x="130" y="176"/>
                    <a:pt x="130" y="176"/>
                    <a:pt x="130" y="176"/>
                  </a:cubicBezTo>
                  <a:cubicBezTo>
                    <a:pt x="99" y="176"/>
                    <a:pt x="99" y="176"/>
                    <a:pt x="99" y="176"/>
                  </a:cubicBezTo>
                  <a:cubicBezTo>
                    <a:pt x="99" y="57"/>
                    <a:pt x="99" y="57"/>
                    <a:pt x="99" y="57"/>
                  </a:cubicBezTo>
                  <a:cubicBezTo>
                    <a:pt x="99" y="42"/>
                    <a:pt x="94" y="27"/>
                    <a:pt x="73" y="27"/>
                  </a:cubicBezTo>
                  <a:cubicBezTo>
                    <a:pt x="58" y="27"/>
                    <a:pt x="31" y="37"/>
                    <a:pt x="31" y="83"/>
                  </a:cubicBezTo>
                  <a:cubicBezTo>
                    <a:pt x="31" y="176"/>
                    <a:pt x="31" y="176"/>
                    <a:pt x="31" y="176"/>
                  </a:cubicBezTo>
                  <a:cubicBezTo>
                    <a:pt x="0" y="176"/>
                    <a:pt x="0" y="176"/>
                    <a:pt x="0" y="176"/>
                  </a:cubicBezTo>
                  <a:cubicBezTo>
                    <a:pt x="0" y="5"/>
                    <a:pt x="0" y="5"/>
                    <a:pt x="0" y="5"/>
                  </a:cubicBezTo>
                  <a:lnTo>
                    <a:pt x="26"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4" name="Freeform 730"/>
            <p:cNvSpPr>
              <a:spLocks noChangeArrowheads="1"/>
            </p:cNvSpPr>
            <p:nvPr/>
          </p:nvSpPr>
          <p:spPr bwMode="auto">
            <a:xfrm>
              <a:off x="12801001" y="4564219"/>
              <a:ext cx="255672" cy="41544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232 0 0"/>
                <a:gd name="G21" fmla="+- 232 0 0"/>
                <a:gd name="G22" fmla="+- 232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7 w 152"/>
                <a:gd name="T1" fmla="*/ 18 h 238"/>
                <a:gd name="T2" fmla="*/ 7 w 152"/>
                <a:gd name="T3" fmla="*/ 18 h 238"/>
                <a:gd name="T4" fmla="*/ 17 w 152"/>
                <a:gd name="T5" fmla="*/ 12 h 238"/>
                <a:gd name="T6" fmla="*/ 33 w 152"/>
                <a:gd name="T7" fmla="*/ 31 h 238"/>
                <a:gd name="T8" fmla="*/ 17 w 152"/>
                <a:gd name="T9" fmla="*/ 53 h 238"/>
                <a:gd name="T10" fmla="*/ 7 w 152"/>
                <a:gd name="T11" fmla="*/ 47 h 238"/>
                <a:gd name="T12" fmla="*/ 6 w 152"/>
                <a:gd name="T13" fmla="*/ 47 h 238"/>
                <a:gd name="T14" fmla="*/ 6 w 152"/>
                <a:gd name="T15" fmla="*/ 52 h 238"/>
                <a:gd name="T16" fmla="*/ 0 w 152"/>
                <a:gd name="T17" fmla="*/ 52 h 238"/>
                <a:gd name="T18" fmla="*/ 0 w 152"/>
                <a:gd name="T19" fmla="*/ 0 h 238"/>
                <a:gd name="T20" fmla="*/ 7 w 152"/>
                <a:gd name="T21" fmla="*/ 0 h 238"/>
                <a:gd name="T22" fmla="*/ 7 w 152"/>
                <a:gd name="T23" fmla="*/ 18 h 238"/>
                <a:gd name="T24" fmla="*/ 7 w 152"/>
                <a:gd name="T25" fmla="*/ 32 h 238"/>
                <a:gd name="T26" fmla="*/ 7 w 152"/>
                <a:gd name="T27" fmla="*/ 32 h 238"/>
                <a:gd name="T28" fmla="*/ 17 w 152"/>
                <a:gd name="T29" fmla="*/ 47 h 238"/>
                <a:gd name="T30" fmla="*/ 26 w 152"/>
                <a:gd name="T31" fmla="*/ 34 h 238"/>
                <a:gd name="T32" fmla="*/ 17 w 152"/>
                <a:gd name="T33" fmla="*/ 18 h 238"/>
                <a:gd name="T34" fmla="*/ 7 w 152"/>
                <a:gd name="T35" fmla="*/ 3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238">
                  <a:moveTo>
                    <a:pt x="31" y="83"/>
                  </a:moveTo>
                  <a:lnTo>
                    <a:pt x="31" y="83"/>
                  </a:lnTo>
                  <a:cubicBezTo>
                    <a:pt x="41" y="61"/>
                    <a:pt x="56" y="56"/>
                    <a:pt x="78" y="56"/>
                  </a:cubicBezTo>
                  <a:cubicBezTo>
                    <a:pt x="124" y="56"/>
                    <a:pt x="151" y="93"/>
                    <a:pt x="151" y="139"/>
                  </a:cubicBezTo>
                  <a:cubicBezTo>
                    <a:pt x="151" y="180"/>
                    <a:pt x="134" y="237"/>
                    <a:pt x="78" y="237"/>
                  </a:cubicBezTo>
                  <a:cubicBezTo>
                    <a:pt x="46" y="237"/>
                    <a:pt x="36" y="217"/>
                    <a:pt x="31" y="212"/>
                  </a:cubicBezTo>
                  <a:cubicBezTo>
                    <a:pt x="26" y="212"/>
                    <a:pt x="26" y="212"/>
                    <a:pt x="26" y="212"/>
                  </a:cubicBezTo>
                  <a:cubicBezTo>
                    <a:pt x="26" y="232"/>
                    <a:pt x="26" y="232"/>
                    <a:pt x="26" y="232"/>
                  </a:cubicBezTo>
                  <a:cubicBezTo>
                    <a:pt x="0" y="232"/>
                    <a:pt x="0" y="232"/>
                    <a:pt x="0" y="232"/>
                  </a:cubicBezTo>
                  <a:cubicBezTo>
                    <a:pt x="0" y="0"/>
                    <a:pt x="0" y="0"/>
                    <a:pt x="0" y="0"/>
                  </a:cubicBezTo>
                  <a:cubicBezTo>
                    <a:pt x="31" y="0"/>
                    <a:pt x="31" y="0"/>
                    <a:pt x="31" y="0"/>
                  </a:cubicBezTo>
                  <a:lnTo>
                    <a:pt x="31" y="83"/>
                  </a:lnTo>
                  <a:close/>
                  <a:moveTo>
                    <a:pt x="31" y="144"/>
                  </a:moveTo>
                  <a:lnTo>
                    <a:pt x="31" y="144"/>
                  </a:lnTo>
                  <a:cubicBezTo>
                    <a:pt x="31" y="180"/>
                    <a:pt x="46" y="212"/>
                    <a:pt x="78" y="212"/>
                  </a:cubicBezTo>
                  <a:cubicBezTo>
                    <a:pt x="93" y="212"/>
                    <a:pt x="119" y="202"/>
                    <a:pt x="119" y="154"/>
                  </a:cubicBezTo>
                  <a:cubicBezTo>
                    <a:pt x="119" y="124"/>
                    <a:pt x="119" y="83"/>
                    <a:pt x="78" y="83"/>
                  </a:cubicBezTo>
                  <a:cubicBezTo>
                    <a:pt x="31" y="83"/>
                    <a:pt x="31" y="124"/>
                    <a:pt x="31" y="144"/>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5" name="Freeform 731"/>
            <p:cNvSpPr>
              <a:spLocks noChangeArrowheads="1"/>
            </p:cNvSpPr>
            <p:nvPr/>
          </p:nvSpPr>
          <p:spPr bwMode="auto">
            <a:xfrm>
              <a:off x="13112601" y="4676072"/>
              <a:ext cx="263663" cy="311586"/>
            </a:xfrm>
            <a:custGeom>
              <a:avLst/>
              <a:gdLst>
                <a:gd name="G0" fmla="+- 1 0 0"/>
                <a:gd name="G1" fmla="+- 1 0 0"/>
                <a:gd name="G2" fmla="+- 1 0 0"/>
                <a:gd name="G3" fmla="*/ 1 0 0"/>
                <a:gd name="G4" fmla="cos 54736 G3"/>
                <a:gd name="G5" fmla="*/ 1 0 0"/>
                <a:gd name="G6" fmla="sin 54917 G5"/>
                <a:gd name="G7" fmla="+- G4 G6 0"/>
                <a:gd name="G8" fmla="+- G7 10800 0"/>
                <a:gd name="G9" fmla="+- 1 0 0"/>
                <a:gd name="G10" fmla="+- 1 0 0"/>
                <a:gd name="G11" fmla="+- 146 0 0"/>
                <a:gd name="G12" fmla="+- 93 0 0"/>
                <a:gd name="G13" fmla="+- 42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cos 54736 G29"/>
                <a:gd name="G31" fmla="*/ 1 0 0"/>
                <a:gd name="G32" fmla="sin 54814 G31"/>
                <a:gd name="G33" fmla="+- G30 G32 0"/>
                <a:gd name="G34" fmla="+- G33 10800 0"/>
                <a:gd name="G35" fmla="*/ 1 0 0"/>
                <a:gd name="G36" fmla="cos 54736 G35"/>
                <a:gd name="G37" fmla="*/ 1 0 0"/>
                <a:gd name="G38" fmla="sin 54814 G37"/>
                <a:gd name="G39" fmla="+- G36 G38 0"/>
                <a:gd name="G40" fmla="+- G39 10800 0"/>
                <a:gd name="G41" fmla="+- 1 0 0"/>
                <a:gd name="G42" fmla="+- 1 0 0"/>
                <a:gd name="G43" fmla="+- 1 0 0"/>
                <a:gd name="G44" fmla="+- 1 0 0"/>
                <a:gd name="G45" fmla="+- 1 0 0"/>
                <a:gd name="G46" fmla="+- 1 0 0"/>
                <a:gd name="G47" fmla="*/ 1 0 0"/>
                <a:gd name="G48" fmla="cos 54736 G47"/>
                <a:gd name="G49" fmla="*/ 1 0 0"/>
                <a:gd name="G50" fmla="sin 54814 G49"/>
                <a:gd name="G51" fmla="+- G48 G50 0"/>
                <a:gd name="G52" fmla="+- G51 10800 0"/>
                <a:gd name="T0" fmla="*/ 34 w 156"/>
                <a:gd name="T1" fmla="*/ 26 h 182"/>
                <a:gd name="T2" fmla="*/ 34 w 156"/>
                <a:gd name="T3" fmla="*/ 26 h 182"/>
                <a:gd name="T4" fmla="*/ 17 w 156"/>
                <a:gd name="T5" fmla="*/ 40 h 182"/>
                <a:gd name="T6" fmla="*/ 0 w 156"/>
                <a:gd name="T7" fmla="*/ 20 h 182"/>
                <a:gd name="T8" fmla="*/ 18 w 156"/>
                <a:gd name="T9" fmla="*/ 0 h 182"/>
                <a:gd name="T10" fmla="*/ 34 w 156"/>
                <a:gd name="T11" fmla="*/ 22 h 182"/>
                <a:gd name="T12" fmla="*/ 7 w 156"/>
                <a:gd name="T13" fmla="*/ 22 h 182"/>
                <a:gd name="T14" fmla="*/ 18 w 156"/>
                <a:gd name="T15" fmla="*/ 34 h 182"/>
                <a:gd name="T16" fmla="*/ 27 w 156"/>
                <a:gd name="T17" fmla="*/ 26 h 182"/>
                <a:gd name="T18" fmla="*/ 34 w 156"/>
                <a:gd name="T19" fmla="*/ 26 h 182"/>
                <a:gd name="T20" fmla="*/ 28 w 156"/>
                <a:gd name="T21" fmla="*/ 17 h 182"/>
                <a:gd name="T22" fmla="*/ 28 w 156"/>
                <a:gd name="T23" fmla="*/ 17 h 182"/>
                <a:gd name="T24" fmla="*/ 17 w 156"/>
                <a:gd name="T25" fmla="*/ 6 h 182"/>
                <a:gd name="T26" fmla="*/ 7 w 156"/>
                <a:gd name="T27" fmla="*/ 17 h 182"/>
                <a:gd name="T28" fmla="*/ 28 w 156"/>
                <a:gd name="T29"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82">
                  <a:moveTo>
                    <a:pt x="155" y="119"/>
                  </a:moveTo>
                  <a:lnTo>
                    <a:pt x="155" y="119"/>
                  </a:lnTo>
                  <a:cubicBezTo>
                    <a:pt x="150" y="151"/>
                    <a:pt x="129" y="181"/>
                    <a:pt x="77" y="181"/>
                  </a:cubicBezTo>
                  <a:cubicBezTo>
                    <a:pt x="31" y="181"/>
                    <a:pt x="0" y="146"/>
                    <a:pt x="0" y="93"/>
                  </a:cubicBezTo>
                  <a:cubicBezTo>
                    <a:pt x="0" y="42"/>
                    <a:pt x="26" y="0"/>
                    <a:pt x="83" y="0"/>
                  </a:cubicBezTo>
                  <a:cubicBezTo>
                    <a:pt x="135" y="0"/>
                    <a:pt x="155" y="42"/>
                    <a:pt x="155" y="98"/>
                  </a:cubicBezTo>
                  <a:cubicBezTo>
                    <a:pt x="31" y="98"/>
                    <a:pt x="31" y="98"/>
                    <a:pt x="31" y="98"/>
                  </a:cubicBezTo>
                  <a:cubicBezTo>
                    <a:pt x="31" y="135"/>
                    <a:pt x="52" y="156"/>
                    <a:pt x="83" y="156"/>
                  </a:cubicBezTo>
                  <a:cubicBezTo>
                    <a:pt x="109" y="156"/>
                    <a:pt x="124" y="135"/>
                    <a:pt x="124" y="119"/>
                  </a:cubicBezTo>
                  <a:lnTo>
                    <a:pt x="155" y="119"/>
                  </a:lnTo>
                  <a:close/>
                  <a:moveTo>
                    <a:pt x="129" y="78"/>
                  </a:moveTo>
                  <a:lnTo>
                    <a:pt x="129" y="78"/>
                  </a:lnTo>
                  <a:cubicBezTo>
                    <a:pt x="124" y="52"/>
                    <a:pt x="114" y="27"/>
                    <a:pt x="77" y="27"/>
                  </a:cubicBezTo>
                  <a:cubicBezTo>
                    <a:pt x="52" y="27"/>
                    <a:pt x="31" y="52"/>
                    <a:pt x="31" y="78"/>
                  </a:cubicBezTo>
                  <a:lnTo>
                    <a:pt x="129" y="7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6" name="Freeform 732"/>
            <p:cNvSpPr>
              <a:spLocks noChangeArrowheads="1"/>
            </p:cNvSpPr>
            <p:nvPr/>
          </p:nvSpPr>
          <p:spPr bwMode="auto">
            <a:xfrm>
              <a:off x="13456161" y="4676072"/>
              <a:ext cx="135826" cy="30359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76 0 0"/>
                <a:gd name="G25" fmla="+- 176 0 0"/>
                <a:gd name="G26" fmla="+- 176 0 0"/>
                <a:gd name="G27" fmla="+- 5 0 0"/>
                <a:gd name="G28" fmla="+- 5 0 0"/>
                <a:gd name="G29" fmla="+- 5 0 0"/>
                <a:gd name="G30" fmla="+- 1 0 0"/>
                <a:gd name="T0" fmla="*/ 6 w 84"/>
                <a:gd name="T1" fmla="*/ 1 h 177"/>
                <a:gd name="T2" fmla="*/ 6 w 84"/>
                <a:gd name="T3" fmla="*/ 1 h 177"/>
                <a:gd name="T4" fmla="*/ 6 w 84"/>
                <a:gd name="T5" fmla="*/ 7 h 177"/>
                <a:gd name="T6" fmla="*/ 6 w 84"/>
                <a:gd name="T7" fmla="*/ 7 h 177"/>
                <a:gd name="T8" fmla="*/ 15 w 84"/>
                <a:gd name="T9" fmla="*/ 0 h 177"/>
                <a:gd name="T10" fmla="*/ 18 w 84"/>
                <a:gd name="T11" fmla="*/ 0 h 177"/>
                <a:gd name="T12" fmla="*/ 18 w 84"/>
                <a:gd name="T13" fmla="*/ 7 h 177"/>
                <a:gd name="T14" fmla="*/ 14 w 84"/>
                <a:gd name="T15" fmla="*/ 7 h 177"/>
                <a:gd name="T16" fmla="*/ 6 w 84"/>
                <a:gd name="T17" fmla="*/ 17 h 177"/>
                <a:gd name="T18" fmla="*/ 6 w 84"/>
                <a:gd name="T19" fmla="*/ 39 h 177"/>
                <a:gd name="T20" fmla="*/ 0 w 84"/>
                <a:gd name="T21" fmla="*/ 39 h 177"/>
                <a:gd name="T22" fmla="*/ 0 w 84"/>
                <a:gd name="T23" fmla="*/ 1 h 177"/>
                <a:gd name="T24" fmla="*/ 6 w 84"/>
                <a:gd name="T25"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77">
                  <a:moveTo>
                    <a:pt x="26" y="5"/>
                  </a:moveTo>
                  <a:lnTo>
                    <a:pt x="26" y="5"/>
                  </a:lnTo>
                  <a:cubicBezTo>
                    <a:pt x="26" y="32"/>
                    <a:pt x="26" y="32"/>
                    <a:pt x="26" y="32"/>
                  </a:cubicBezTo>
                  <a:cubicBezTo>
                    <a:pt x="36" y="15"/>
                    <a:pt x="51" y="0"/>
                    <a:pt x="72" y="0"/>
                  </a:cubicBezTo>
                  <a:cubicBezTo>
                    <a:pt x="78" y="0"/>
                    <a:pt x="78" y="0"/>
                    <a:pt x="83" y="0"/>
                  </a:cubicBezTo>
                  <a:cubicBezTo>
                    <a:pt x="83" y="32"/>
                    <a:pt x="83" y="32"/>
                    <a:pt x="83" y="32"/>
                  </a:cubicBezTo>
                  <a:cubicBezTo>
                    <a:pt x="67" y="32"/>
                    <a:pt x="67" y="32"/>
                    <a:pt x="67" y="32"/>
                  </a:cubicBezTo>
                  <a:cubicBezTo>
                    <a:pt x="41" y="32"/>
                    <a:pt x="26" y="52"/>
                    <a:pt x="26" y="78"/>
                  </a:cubicBezTo>
                  <a:cubicBezTo>
                    <a:pt x="26" y="176"/>
                    <a:pt x="26" y="176"/>
                    <a:pt x="26" y="176"/>
                  </a:cubicBezTo>
                  <a:cubicBezTo>
                    <a:pt x="0" y="176"/>
                    <a:pt x="0" y="176"/>
                    <a:pt x="0" y="176"/>
                  </a:cubicBezTo>
                  <a:cubicBezTo>
                    <a:pt x="0" y="5"/>
                    <a:pt x="0" y="5"/>
                    <a:pt x="0" y="5"/>
                  </a:cubicBezTo>
                  <a:lnTo>
                    <a:pt x="26"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7" name="Freeform 733"/>
            <p:cNvSpPr>
              <a:spLocks noChangeArrowheads="1"/>
            </p:cNvSpPr>
            <p:nvPr/>
          </p:nvSpPr>
          <p:spPr bwMode="auto">
            <a:xfrm>
              <a:off x="9605097" y="5762626"/>
              <a:ext cx="135826"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29 256 1"/>
                <a:gd name="T1" fmla="*/ 0 256 1"/>
                <a:gd name="G21" fmla="+- 0 T0 T1"/>
                <a:gd name="G22" fmla="cos G20 G21"/>
                <a:gd name="G23" fmla="*/ 1 0 0"/>
                <a:gd name="T2" fmla="*/ 129 256 1"/>
                <a:gd name="T3" fmla="*/ 0 256 1"/>
                <a:gd name="G24" fmla="+- 0 T2 T3"/>
                <a:gd name="G25" fmla="cos G23 G24"/>
                <a:gd name="G26" fmla="*/ 1 0 0"/>
                <a:gd name="T4" fmla="*/ 129 256 1"/>
                <a:gd name="T5" fmla="*/ 0 256 1"/>
                <a:gd name="G27" fmla="+- 0 T4 T5"/>
                <a:gd name="G28" fmla="cos G26 G27"/>
                <a:gd name="G29" fmla="+- 124 0 0"/>
                <a:gd name="G30" fmla="+- 108 0 0"/>
                <a:gd name="G31" fmla="+- 98 0 0"/>
                <a:gd name="G32" fmla="*/ 1 0 0"/>
                <a:gd name="T6" fmla="*/ 93 256 1"/>
                <a:gd name="T7" fmla="*/ 0 256 1"/>
                <a:gd name="G33" fmla="+- 0 T6 T7"/>
                <a:gd name="G34" fmla="cos G32 G33"/>
                <a:gd name="G35" fmla="*/ 1 0 0"/>
                <a:gd name="T8" fmla="*/ 93 256 1"/>
                <a:gd name="T9" fmla="*/ 0 256 1"/>
                <a:gd name="G36" fmla="+- 0 T8 T9"/>
                <a:gd name="G37" fmla="cos G35 G36"/>
                <a:gd name="G38" fmla="*/ 1 0 0"/>
                <a:gd name="T10" fmla="*/ 93 256 1"/>
                <a:gd name="T11" fmla="*/ 0 256 1"/>
                <a:gd name="G39" fmla="+- 0 T10 T11"/>
                <a:gd name="G40" fmla="cos G38 G39"/>
                <a:gd name="G41" fmla="*/ 1 0 0"/>
                <a:gd name="T12" fmla="*/ 108 256 1"/>
                <a:gd name="T13" fmla="*/ 0 256 1"/>
                <a:gd name="G42" fmla="+- 0 T12 T13"/>
                <a:gd name="G43" fmla="cos G41 G42"/>
                <a:gd name="G44" fmla="+- 1 0 0"/>
                <a:gd name="G45" fmla="+- 1 0 0"/>
                <a:gd name="G46" fmla="+- 1 0 0"/>
                <a:gd name="G47" fmla="+- 1 0 0"/>
                <a:gd name="G48" fmla="+- 1 0 0"/>
                <a:gd name="G49" fmla="+- 1 0 0"/>
                <a:gd name="G50" fmla="+- 1 0 0"/>
                <a:gd name="G51" fmla="+- 1 0 0"/>
                <a:gd name="G52" fmla="+- 1 0 0"/>
                <a:gd name="G53" fmla="+- 56 0 0"/>
                <a:gd name="G54" fmla="+- 35 0 0"/>
                <a:gd name="G55" fmla="+- 15 0 0"/>
                <a:gd name="G56" fmla="+- 1 0 0"/>
                <a:gd name="G57" fmla="+- 1 0 0"/>
                <a:gd name="G58" fmla="+- 1 0 0"/>
                <a:gd name="G59" fmla="+- 1 0 0"/>
                <a:gd name="G60" fmla="+- 1 0 0"/>
                <a:gd name="G61" fmla="+- 1 0 0"/>
                <a:gd name="G62" fmla="+- 1 0 0"/>
                <a:gd name="G63" fmla="+- 1 0 0"/>
                <a:gd name="G64" fmla="+- 1 0 0"/>
                <a:gd name="T14" fmla="*/ 16 w 84"/>
                <a:gd name="T15" fmla="*/ 7 h 135"/>
                <a:gd name="T16" fmla="*/ 16 w 84"/>
                <a:gd name="T17" fmla="*/ 7 h 135"/>
                <a:gd name="T18" fmla="*/ 10 w 84"/>
                <a:gd name="T19" fmla="*/ 1 h 135"/>
                <a:gd name="T20" fmla="*/ 4 w 84"/>
                <a:gd name="T21" fmla="*/ 6 h 135"/>
                <a:gd name="T22" fmla="*/ 10 w 84"/>
                <a:gd name="T23" fmla="*/ 12 h 135"/>
                <a:gd name="T24" fmla="*/ 18 w 84"/>
                <a:gd name="T25" fmla="*/ 22 h 135"/>
                <a:gd name="T26" fmla="*/ 8 w 84"/>
                <a:gd name="T27" fmla="*/ 30 h 135"/>
                <a:gd name="T28" fmla="*/ 3 w 84"/>
                <a:gd name="T29" fmla="*/ 30 h 135"/>
                <a:gd name="T30" fmla="*/ 2 w 84"/>
                <a:gd name="T31" fmla="*/ 29 h 135"/>
                <a:gd name="T32" fmla="*/ 0 w 84"/>
                <a:gd name="T33" fmla="*/ 22 h 135"/>
                <a:gd name="T34" fmla="*/ 2 w 84"/>
                <a:gd name="T35" fmla="*/ 21 h 135"/>
                <a:gd name="T36" fmla="*/ 9 w 84"/>
                <a:gd name="T37" fmla="*/ 29 h 135"/>
                <a:gd name="T38" fmla="*/ 15 w 84"/>
                <a:gd name="T39" fmla="*/ 23 h 135"/>
                <a:gd name="T40" fmla="*/ 9 w 84"/>
                <a:gd name="T41" fmla="*/ 16 h 135"/>
                <a:gd name="T42" fmla="*/ 1 w 84"/>
                <a:gd name="T43" fmla="*/ 8 h 135"/>
                <a:gd name="T44" fmla="*/ 10 w 84"/>
                <a:gd name="T45" fmla="*/ 0 h 135"/>
                <a:gd name="T46" fmla="*/ 16 w 84"/>
                <a:gd name="T47" fmla="*/ 1 h 135"/>
                <a:gd name="T48" fmla="*/ 17 w 84"/>
                <a:gd name="T49" fmla="*/ 7 h 135"/>
                <a:gd name="T50" fmla="*/ 16 w 84"/>
                <a:gd name="T51" fmla="*/ 7 h 135"/>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 h="135">
                  <a:moveTo>
                    <a:pt x="73" y="30"/>
                  </a:moveTo>
                  <a:lnTo>
                    <a:pt x="73" y="30"/>
                  </a:lnTo>
                  <a:cubicBezTo>
                    <a:pt x="68" y="20"/>
                    <a:pt x="62" y="5"/>
                    <a:pt x="47" y="5"/>
                  </a:cubicBezTo>
                  <a:cubicBezTo>
                    <a:pt x="31" y="5"/>
                    <a:pt x="20" y="15"/>
                    <a:pt x="20" y="25"/>
                  </a:cubicBezTo>
                  <a:cubicBezTo>
                    <a:pt x="20" y="41"/>
                    <a:pt x="31" y="46"/>
                    <a:pt x="47" y="56"/>
                  </a:cubicBezTo>
                  <a:cubicBezTo>
                    <a:pt x="62" y="66"/>
                    <a:pt x="83" y="71"/>
                    <a:pt x="83" y="98"/>
                  </a:cubicBezTo>
                  <a:cubicBezTo>
                    <a:pt x="83" y="118"/>
                    <a:pt x="62" y="134"/>
                    <a:pt x="36" y="134"/>
                  </a:cubicBezTo>
                  <a:cubicBezTo>
                    <a:pt x="31" y="134"/>
                    <a:pt x="20" y="134"/>
                    <a:pt x="15" y="134"/>
                  </a:cubicBezTo>
                  <a:cubicBezTo>
                    <a:pt x="10" y="129"/>
                    <a:pt x="10" y="129"/>
                    <a:pt x="10" y="129"/>
                  </a:cubicBezTo>
                  <a:cubicBezTo>
                    <a:pt x="5" y="124"/>
                    <a:pt x="5" y="108"/>
                    <a:pt x="0" y="98"/>
                  </a:cubicBezTo>
                  <a:cubicBezTo>
                    <a:pt x="10" y="93"/>
                    <a:pt x="10" y="93"/>
                    <a:pt x="10" y="93"/>
                  </a:cubicBezTo>
                  <a:cubicBezTo>
                    <a:pt x="10" y="108"/>
                    <a:pt x="20" y="129"/>
                    <a:pt x="41" y="129"/>
                  </a:cubicBezTo>
                  <a:cubicBezTo>
                    <a:pt x="57" y="129"/>
                    <a:pt x="68" y="118"/>
                    <a:pt x="68" y="103"/>
                  </a:cubicBezTo>
                  <a:cubicBezTo>
                    <a:pt x="68" y="87"/>
                    <a:pt x="57" y="82"/>
                    <a:pt x="41" y="71"/>
                  </a:cubicBezTo>
                  <a:cubicBezTo>
                    <a:pt x="26" y="66"/>
                    <a:pt x="5" y="56"/>
                    <a:pt x="5" y="35"/>
                  </a:cubicBezTo>
                  <a:cubicBezTo>
                    <a:pt x="5" y="15"/>
                    <a:pt x="20" y="0"/>
                    <a:pt x="47" y="0"/>
                  </a:cubicBezTo>
                  <a:cubicBezTo>
                    <a:pt x="57" y="0"/>
                    <a:pt x="68" y="0"/>
                    <a:pt x="73" y="5"/>
                  </a:cubicBezTo>
                  <a:cubicBezTo>
                    <a:pt x="73" y="10"/>
                    <a:pt x="73" y="15"/>
                    <a:pt x="78" y="30"/>
                  </a:cubicBezTo>
                  <a:lnTo>
                    <a:pt x="73" y="30"/>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8" name="Freeform 734"/>
            <p:cNvSpPr>
              <a:spLocks noChangeArrowheads="1"/>
            </p:cNvSpPr>
            <p:nvPr/>
          </p:nvSpPr>
          <p:spPr bwMode="auto">
            <a:xfrm>
              <a:off x="9772880" y="5834531"/>
              <a:ext cx="167785"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3 256 1"/>
                <a:gd name="T1" fmla="*/ 0 256 1"/>
                <a:gd name="G17" fmla="+- 0 T0 T1"/>
                <a:gd name="G18" fmla="cos G16 G17"/>
                <a:gd name="G19" fmla="*/ 1 0 0"/>
                <a:gd name="T2" fmla="*/ 62 256 1"/>
                <a:gd name="T3" fmla="*/ 0 256 1"/>
                <a:gd name="G20" fmla="+- 0 T2 T3"/>
                <a:gd name="G21" fmla="cos G19 G20"/>
                <a:gd name="G22" fmla="*/ 1 0 0"/>
                <a:gd name="T4" fmla="*/ 25 256 1"/>
                <a:gd name="T5" fmla="*/ 0 256 1"/>
                <a:gd name="G23" fmla="+- 0 T4 T5"/>
                <a:gd name="G24" fmla="cos G22 G23"/>
                <a:gd name="G25" fmla="*/ 1 0 0"/>
                <a:gd name="T6" fmla="*/ 25 256 1"/>
                <a:gd name="T7" fmla="*/ 0 256 1"/>
                <a:gd name="G26" fmla="+- 0 T6 T7"/>
                <a:gd name="G27" fmla="cos G25 G26"/>
                <a:gd name="G28" fmla="*/ 1 0 0"/>
                <a:gd name="T8" fmla="*/ 25 256 1"/>
                <a:gd name="T9" fmla="*/ 0 256 1"/>
                <a:gd name="G29" fmla="+- 0 T8 T9"/>
                <a:gd name="G30" fmla="cos G28 G29"/>
                <a:gd name="G31" fmla="*/ 1 0 0"/>
                <a:gd name="T10" fmla="*/ 10 256 1"/>
                <a:gd name="T11" fmla="*/ 0 256 1"/>
                <a:gd name="G32" fmla="+- 0 T10 T11"/>
                <a:gd name="G33" fmla="cos G31 G32"/>
                <a:gd name="G34" fmla="*/ 1 0 0"/>
                <a:gd name="T12" fmla="*/ 10 256 1"/>
                <a:gd name="T13" fmla="*/ 0 256 1"/>
                <a:gd name="G35" fmla="+- 0 T12 T13"/>
                <a:gd name="G36" fmla="cos G34 G35"/>
                <a:gd name="G37" fmla="+- 10 0 0"/>
                <a:gd name="G38" fmla="+- 5 0 0"/>
                <a:gd name="G39" fmla="+- 5 0 0"/>
                <a:gd name="G40" fmla="+- 5 0 0"/>
                <a:gd name="G41" fmla="*/ 1 0 0"/>
                <a:gd name="T14" fmla="*/ 5 256 1"/>
                <a:gd name="T15" fmla="*/ 0 256 1"/>
                <a:gd name="G42" fmla="+- 0 T14 T15"/>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T16" fmla="*/ 22 w 100"/>
                <a:gd name="T17" fmla="*/ 19 h 94"/>
                <a:gd name="T18" fmla="*/ 22 w 100"/>
                <a:gd name="T19" fmla="*/ 19 h 94"/>
                <a:gd name="T20" fmla="*/ 15 w 100"/>
                <a:gd name="T21" fmla="*/ 20 h 94"/>
                <a:gd name="T22" fmla="*/ 15 w 100"/>
                <a:gd name="T23" fmla="*/ 20 h 94"/>
                <a:gd name="T24" fmla="*/ 15 w 100"/>
                <a:gd name="T25" fmla="*/ 16 h 94"/>
                <a:gd name="T26" fmla="*/ 11 w 100"/>
                <a:gd name="T27" fmla="*/ 19 h 94"/>
                <a:gd name="T28" fmla="*/ 8 w 100"/>
                <a:gd name="T29" fmla="*/ 20 h 94"/>
                <a:gd name="T30" fmla="*/ 2 w 100"/>
                <a:gd name="T31" fmla="*/ 13 h 94"/>
                <a:gd name="T32" fmla="*/ 2 w 100"/>
                <a:gd name="T33" fmla="*/ 5 h 94"/>
                <a:gd name="T34" fmla="*/ 0 w 100"/>
                <a:gd name="T35" fmla="*/ 2 h 94"/>
                <a:gd name="T36" fmla="*/ 0 w 100"/>
                <a:gd name="T37" fmla="*/ 1 h 94"/>
                <a:gd name="T38" fmla="*/ 6 w 100"/>
                <a:gd name="T39" fmla="*/ 0 h 94"/>
                <a:gd name="T40" fmla="*/ 6 w 100"/>
                <a:gd name="T41" fmla="*/ 6 h 94"/>
                <a:gd name="T42" fmla="*/ 6 w 100"/>
                <a:gd name="T43" fmla="*/ 12 h 94"/>
                <a:gd name="T44" fmla="*/ 10 w 100"/>
                <a:gd name="T45" fmla="*/ 18 h 94"/>
                <a:gd name="T46" fmla="*/ 15 w 100"/>
                <a:gd name="T47" fmla="*/ 15 h 94"/>
                <a:gd name="T48" fmla="*/ 15 w 100"/>
                <a:gd name="T49" fmla="*/ 5 h 94"/>
                <a:gd name="T50" fmla="*/ 11 w 100"/>
                <a:gd name="T51" fmla="*/ 2 h 94"/>
                <a:gd name="T52" fmla="*/ 11 w 100"/>
                <a:gd name="T53" fmla="*/ 1 h 94"/>
                <a:gd name="T54" fmla="*/ 18 w 100"/>
                <a:gd name="T55" fmla="*/ 0 h 94"/>
                <a:gd name="T56" fmla="*/ 18 w 100"/>
                <a:gd name="T57" fmla="*/ 14 h 94"/>
                <a:gd name="T58" fmla="*/ 20 w 100"/>
                <a:gd name="T59" fmla="*/ 18 h 94"/>
                <a:gd name="T60" fmla="*/ 22 w 100"/>
                <a:gd name="T61" fmla="*/ 18 h 94"/>
                <a:gd name="T62" fmla="*/ 22 w 100"/>
                <a:gd name="T63" fmla="*/ 19 h 94"/>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0" h="94">
                  <a:moveTo>
                    <a:pt x="99" y="88"/>
                  </a:moveTo>
                  <a:lnTo>
                    <a:pt x="99" y="88"/>
                  </a:lnTo>
                  <a:cubicBezTo>
                    <a:pt x="88" y="88"/>
                    <a:pt x="78" y="88"/>
                    <a:pt x="68" y="93"/>
                  </a:cubicBezTo>
                  <a:cubicBezTo>
                    <a:pt x="68" y="77"/>
                    <a:pt x="68" y="77"/>
                    <a:pt x="68" y="77"/>
                  </a:cubicBezTo>
                  <a:cubicBezTo>
                    <a:pt x="63" y="83"/>
                    <a:pt x="58" y="83"/>
                    <a:pt x="52" y="88"/>
                  </a:cubicBezTo>
                  <a:cubicBezTo>
                    <a:pt x="46" y="93"/>
                    <a:pt x="41" y="93"/>
                    <a:pt x="36" y="93"/>
                  </a:cubicBezTo>
                  <a:cubicBezTo>
                    <a:pt x="21" y="93"/>
                    <a:pt x="10" y="83"/>
                    <a:pt x="10" y="62"/>
                  </a:cubicBezTo>
                  <a:cubicBezTo>
                    <a:pt x="10" y="25"/>
                    <a:pt x="10" y="25"/>
                    <a:pt x="10" y="25"/>
                  </a:cubicBezTo>
                  <a:cubicBezTo>
                    <a:pt x="10" y="10"/>
                    <a:pt x="10" y="10"/>
                    <a:pt x="0" y="10"/>
                  </a:cubicBezTo>
                  <a:cubicBezTo>
                    <a:pt x="0" y="5"/>
                    <a:pt x="0" y="5"/>
                    <a:pt x="0" y="5"/>
                  </a:cubicBezTo>
                  <a:cubicBezTo>
                    <a:pt x="10" y="5"/>
                    <a:pt x="21" y="5"/>
                    <a:pt x="26" y="0"/>
                  </a:cubicBezTo>
                  <a:cubicBezTo>
                    <a:pt x="26" y="5"/>
                    <a:pt x="26" y="15"/>
                    <a:pt x="26" y="30"/>
                  </a:cubicBezTo>
                  <a:cubicBezTo>
                    <a:pt x="26" y="57"/>
                    <a:pt x="26" y="57"/>
                    <a:pt x="26" y="57"/>
                  </a:cubicBezTo>
                  <a:cubicBezTo>
                    <a:pt x="26" y="77"/>
                    <a:pt x="36" y="83"/>
                    <a:pt x="46" y="83"/>
                  </a:cubicBezTo>
                  <a:cubicBezTo>
                    <a:pt x="52" y="83"/>
                    <a:pt x="63" y="77"/>
                    <a:pt x="68" y="72"/>
                  </a:cubicBezTo>
                  <a:cubicBezTo>
                    <a:pt x="68" y="25"/>
                    <a:pt x="68" y="25"/>
                    <a:pt x="68" y="25"/>
                  </a:cubicBezTo>
                  <a:cubicBezTo>
                    <a:pt x="68" y="10"/>
                    <a:pt x="68" y="10"/>
                    <a:pt x="52" y="10"/>
                  </a:cubicBezTo>
                  <a:cubicBezTo>
                    <a:pt x="52" y="5"/>
                    <a:pt x="52" y="5"/>
                    <a:pt x="52" y="5"/>
                  </a:cubicBezTo>
                  <a:cubicBezTo>
                    <a:pt x="63" y="5"/>
                    <a:pt x="73" y="5"/>
                    <a:pt x="83" y="0"/>
                  </a:cubicBezTo>
                  <a:cubicBezTo>
                    <a:pt x="83" y="67"/>
                    <a:pt x="83" y="67"/>
                    <a:pt x="83" y="67"/>
                  </a:cubicBezTo>
                  <a:cubicBezTo>
                    <a:pt x="83" y="77"/>
                    <a:pt x="83" y="77"/>
                    <a:pt x="93" y="83"/>
                  </a:cubicBezTo>
                  <a:cubicBezTo>
                    <a:pt x="99" y="83"/>
                    <a:pt x="99" y="83"/>
                    <a:pt x="99" y="83"/>
                  </a:cubicBezTo>
                  <a:lnTo>
                    <a:pt x="99" y="88"/>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9" name="Freeform 735"/>
            <p:cNvSpPr>
              <a:spLocks noChangeArrowheads="1"/>
            </p:cNvSpPr>
            <p:nvPr/>
          </p:nvSpPr>
          <p:spPr bwMode="auto">
            <a:xfrm>
              <a:off x="10372114" y="5762626"/>
              <a:ext cx="287631" cy="231692"/>
            </a:xfrm>
            <a:custGeom>
              <a:avLst/>
              <a:gdLst>
                <a:gd name="G0" fmla="+- 1 0 0"/>
                <a:gd name="G1" fmla="+- 1 0 0"/>
                <a:gd name="G2" fmla="+- 1 0 0"/>
                <a:gd name="G3" fmla="+- 1 0 0"/>
                <a:gd name="G4" fmla="+- 1 0 0"/>
                <a:gd name="G5" fmla="*/ 1 0 0"/>
                <a:gd name="G6" fmla="cos 54736 G5"/>
                <a:gd name="G7" fmla="*/ 1 0 0"/>
                <a:gd name="G8" fmla="sin 54860 G7"/>
                <a:gd name="G9" fmla="+- G6 G8 0"/>
                <a:gd name="G10" fmla="+- G9 10800 0"/>
                <a:gd name="G11" fmla="*/ 1 0 0"/>
                <a:gd name="G12" fmla="cos 54736 G11"/>
                <a:gd name="G13" fmla="*/ 1 0 0"/>
                <a:gd name="G14" fmla="sin 54860 G13"/>
                <a:gd name="G15" fmla="+- G12 G14 0"/>
                <a:gd name="G16" fmla="+- G15 10800 0"/>
                <a:gd name="G17" fmla="*/ 1 0 0"/>
                <a:gd name="G18" fmla="cos 54736 G17"/>
                <a:gd name="G19" fmla="*/ 1 0 0"/>
                <a:gd name="G20" fmla="sin 54839 G19"/>
                <a:gd name="G21" fmla="+- G18 G20 0"/>
                <a:gd name="G22" fmla="+- G21 10800 0"/>
                <a:gd name="G23" fmla="*/ 1 0 0"/>
                <a:gd name="G24" fmla="cos 54736 G23"/>
                <a:gd name="G25" fmla="*/ 1 0 0"/>
                <a:gd name="G26" fmla="sin 54756 G25"/>
                <a:gd name="G27" fmla="+- G24 G26 0"/>
                <a:gd name="G28" fmla="+- G27 10800 0"/>
                <a:gd name="G29" fmla="*/ 1 0 0"/>
                <a:gd name="G30" fmla="cos 54736 G29"/>
                <a:gd name="G31" fmla="*/ 1 0 0"/>
                <a:gd name="G32" fmla="sin 54756 G31"/>
                <a:gd name="G33" fmla="+- G30 G32 0"/>
                <a:gd name="G34" fmla="+- G33 10800 0"/>
                <a:gd name="G35" fmla="*/ 1 0 0"/>
                <a:gd name="G36" fmla="cos 54736 G35"/>
                <a:gd name="G37" fmla="*/ 1 0 0"/>
                <a:gd name="G38" fmla="sin 54756 G37"/>
                <a:gd name="G39" fmla="+- G36 G38 0"/>
                <a:gd name="G40" fmla="+- G39 10800 0"/>
                <a:gd name="G41" fmla="*/ 1 0 0"/>
                <a:gd name="G42" fmla="cos 54736 G41"/>
                <a:gd name="G43" fmla="*/ 1 0 0"/>
                <a:gd name="G44" fmla="sin 54756 G43"/>
                <a:gd name="G45" fmla="+- G42 G44 0"/>
                <a:gd name="G46" fmla="+- G45 1080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34 0 0"/>
                <a:gd name="G70" fmla="+- 134 0 0"/>
                <a:gd name="G71" fmla="+- 134 0 0"/>
                <a:gd name="G72" fmla="+- 124 0 0"/>
                <a:gd name="G73" fmla="+- 124 0 0"/>
                <a:gd name="G74" fmla="+- 124 0 0"/>
                <a:gd name="G75" fmla="*/ 1 0 0"/>
                <a:gd name="T0" fmla="*/ 124 256 1"/>
                <a:gd name="T1" fmla="*/ 0 256 1"/>
                <a:gd name="G76" fmla="+- 0 T0 T1"/>
                <a:gd name="G77" fmla="cos G75 G76"/>
                <a:gd name="G78" fmla="*/ 1 0 0"/>
                <a:gd name="G79" fmla="*/ 1 0 0"/>
                <a:gd name="G80" fmla="*/ 1 0 0"/>
                <a:gd name="G81" fmla="*/ 1 0 0"/>
                <a:gd name="G82" fmla="+- 1 0 0"/>
                <a:gd name="G83" fmla="+- 1 0 0"/>
                <a:gd name="G84" fmla="+- 1 0 0"/>
                <a:gd name="G85" fmla="+- 1 0 0"/>
                <a:gd name="G86" fmla="+- 1 0 0"/>
                <a:gd name="G87" fmla="+- 1 0 0"/>
                <a:gd name="G88" fmla="+- 5 0 0"/>
                <a:gd name="G89" fmla="*/ 1 0 0"/>
                <a:gd name="G90" fmla="*/ 1 0 0"/>
                <a:gd name="G91" fmla="*/ 1 0 0"/>
                <a:gd name="G92" fmla="+- 1 0 0"/>
                <a:gd name="G93" fmla="+- 1 0 0"/>
                <a:gd name="G94" fmla="+- 1 0 0"/>
                <a:gd name="G95" fmla="+- 1 0 0"/>
                <a:gd name="G96" fmla="+- 1 0 0"/>
                <a:gd name="G97" fmla="+- 1 0 0"/>
                <a:gd name="G98" fmla="*/ 1 0 0"/>
                <a:gd name="G99" fmla="cos 54736 G98"/>
                <a:gd name="G100" fmla="*/ 1 0 0"/>
                <a:gd name="G101" fmla="sin 54736 G100"/>
                <a:gd name="G102" fmla="+- G99 G101 0"/>
                <a:gd name="G103" fmla="+- G102 10800 0"/>
                <a:gd name="G104" fmla="*/ 1 0 0"/>
                <a:gd name="G105" fmla="cos 54736 G104"/>
                <a:gd name="G106" fmla="*/ 1 0 0"/>
                <a:gd name="G107" fmla="sin 54736 G106"/>
                <a:gd name="G108" fmla="+- G105 G107 0"/>
                <a:gd name="G109" fmla="+- G108 10800 0"/>
                <a:gd name="G110" fmla="*/ 1 0 0"/>
                <a:gd name="G111" fmla="cos 54736 G110"/>
                <a:gd name="G112" fmla="*/ 1 0 0"/>
                <a:gd name="G113" fmla="sin 54736 G112"/>
                <a:gd name="G114" fmla="+- G111 G113 0"/>
                <a:gd name="G115" fmla="+- G114 10800 0"/>
                <a:gd name="G116" fmla="+- 1 0 0"/>
                <a:gd name="G117" fmla="+- 1 0 0"/>
                <a:gd name="G118" fmla="+- 1 0 0"/>
                <a:gd name="G119" fmla="+- 1 0 0"/>
                <a:gd name="G120" fmla="+- 1 0 0"/>
                <a:gd name="G121" fmla="+- 1 0 0"/>
                <a:gd name="G122" fmla="+- 1 0 0"/>
                <a:gd name="G123" fmla="+- 1 0 0"/>
                <a:gd name="G124" fmla="+- 1 0 0"/>
                <a:gd name="G125" fmla="+- 1 0 0"/>
                <a:gd name="G126" fmla="+- 1 0 0"/>
                <a:gd name="G127" fmla="+- 1 0 0"/>
                <a:gd name="G128" fmla="+- 1 0 0"/>
                <a:gd name="G129" fmla="+- 1 0 0"/>
                <a:gd name="G130" fmla="+- 1 0 0"/>
                <a:gd name="G131" fmla="+- 1 0 0"/>
                <a:gd name="G132" fmla="+- 1 0 0"/>
                <a:gd name="G133" fmla="+- 1 0 0"/>
                <a:gd name="G134" fmla="+- 1 0 0"/>
                <a:gd name="T2" fmla="*/ 25 w 166"/>
                <a:gd name="T3" fmla="*/ 30 h 135"/>
                <a:gd name="T4" fmla="*/ 25 w 166"/>
                <a:gd name="T5" fmla="*/ 30 h 135"/>
                <a:gd name="T6" fmla="*/ 25 w 166"/>
                <a:gd name="T7" fmla="*/ 28 h 135"/>
                <a:gd name="T8" fmla="*/ 29 w 166"/>
                <a:gd name="T9" fmla="*/ 23 h 135"/>
                <a:gd name="T10" fmla="*/ 29 w 166"/>
                <a:gd name="T11" fmla="*/ 4 h 135"/>
                <a:gd name="T12" fmla="*/ 29 w 166"/>
                <a:gd name="T13" fmla="*/ 4 h 135"/>
                <a:gd name="T14" fmla="*/ 17 w 166"/>
                <a:gd name="T15" fmla="*/ 29 h 135"/>
                <a:gd name="T16" fmla="*/ 16 w 166"/>
                <a:gd name="T17" fmla="*/ 29 h 135"/>
                <a:gd name="T18" fmla="*/ 7 w 166"/>
                <a:gd name="T19" fmla="*/ 4 h 135"/>
                <a:gd name="T20" fmla="*/ 7 w 166"/>
                <a:gd name="T21" fmla="*/ 4 h 135"/>
                <a:gd name="T22" fmla="*/ 6 w 166"/>
                <a:gd name="T23" fmla="*/ 18 h 135"/>
                <a:gd name="T24" fmla="*/ 6 w 166"/>
                <a:gd name="T25" fmla="*/ 25 h 135"/>
                <a:gd name="T26" fmla="*/ 10 w 166"/>
                <a:gd name="T27" fmla="*/ 28 h 135"/>
                <a:gd name="T28" fmla="*/ 10 w 166"/>
                <a:gd name="T29" fmla="*/ 30 h 135"/>
                <a:gd name="T30" fmla="*/ 0 w 166"/>
                <a:gd name="T31" fmla="*/ 30 h 135"/>
                <a:gd name="T32" fmla="*/ 0 w 166"/>
                <a:gd name="T33" fmla="*/ 28 h 135"/>
                <a:gd name="T34" fmla="*/ 4 w 166"/>
                <a:gd name="T35" fmla="*/ 25 h 135"/>
                <a:gd name="T36" fmla="*/ 5 w 166"/>
                <a:gd name="T37" fmla="*/ 17 h 135"/>
                <a:gd name="T38" fmla="*/ 5 w 166"/>
                <a:gd name="T39" fmla="*/ 8 h 135"/>
                <a:gd name="T40" fmla="*/ 1 w 166"/>
                <a:gd name="T41" fmla="*/ 1 h 135"/>
                <a:gd name="T42" fmla="*/ 1 w 166"/>
                <a:gd name="T43" fmla="*/ 0 h 135"/>
                <a:gd name="T44" fmla="*/ 8 w 166"/>
                <a:gd name="T45" fmla="*/ 0 h 135"/>
                <a:gd name="T46" fmla="*/ 18 w 166"/>
                <a:gd name="T47" fmla="*/ 23 h 135"/>
                <a:gd name="T48" fmla="*/ 29 w 166"/>
                <a:gd name="T49" fmla="*/ 0 h 135"/>
                <a:gd name="T50" fmla="*/ 37 w 166"/>
                <a:gd name="T51" fmla="*/ 0 h 135"/>
                <a:gd name="T52" fmla="*/ 37 w 166"/>
                <a:gd name="T53" fmla="*/ 1 h 135"/>
                <a:gd name="T54" fmla="*/ 32 w 166"/>
                <a:gd name="T55" fmla="*/ 7 h 135"/>
                <a:gd name="T56" fmla="*/ 32 w 166"/>
                <a:gd name="T57" fmla="*/ 23 h 135"/>
                <a:gd name="T58" fmla="*/ 37 w 166"/>
                <a:gd name="T59" fmla="*/ 28 h 135"/>
                <a:gd name="T60" fmla="*/ 37 w 166"/>
                <a:gd name="T61" fmla="*/ 30 h 135"/>
                <a:gd name="T62" fmla="*/ 25 w 166"/>
                <a:gd name="T63" fmla="*/ 30 h 13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6" h="135">
                  <a:moveTo>
                    <a:pt x="114" y="134"/>
                  </a:moveTo>
                  <a:lnTo>
                    <a:pt x="114" y="134"/>
                  </a:lnTo>
                  <a:cubicBezTo>
                    <a:pt x="114" y="124"/>
                    <a:pt x="114" y="124"/>
                    <a:pt x="114" y="124"/>
                  </a:cubicBezTo>
                  <a:cubicBezTo>
                    <a:pt x="129" y="124"/>
                    <a:pt x="129" y="124"/>
                    <a:pt x="129" y="103"/>
                  </a:cubicBezTo>
                  <a:cubicBezTo>
                    <a:pt x="129" y="20"/>
                    <a:pt x="129" y="20"/>
                    <a:pt x="129" y="20"/>
                  </a:cubicBezTo>
                  <a:cubicBezTo>
                    <a:pt x="77" y="129"/>
                    <a:pt x="77" y="129"/>
                    <a:pt x="77" y="129"/>
                  </a:cubicBezTo>
                  <a:cubicBezTo>
                    <a:pt x="72" y="129"/>
                    <a:pt x="72" y="129"/>
                    <a:pt x="72" y="129"/>
                  </a:cubicBezTo>
                  <a:cubicBezTo>
                    <a:pt x="31" y="20"/>
                    <a:pt x="31" y="20"/>
                    <a:pt x="31" y="20"/>
                  </a:cubicBezTo>
                  <a:cubicBezTo>
                    <a:pt x="26" y="82"/>
                    <a:pt x="26" y="82"/>
                    <a:pt x="26" y="82"/>
                  </a:cubicBezTo>
                  <a:cubicBezTo>
                    <a:pt x="26" y="98"/>
                    <a:pt x="26" y="103"/>
                    <a:pt x="26" y="113"/>
                  </a:cubicBezTo>
                  <a:cubicBezTo>
                    <a:pt x="26" y="124"/>
                    <a:pt x="31" y="124"/>
                    <a:pt x="46" y="124"/>
                  </a:cubicBezTo>
                  <a:cubicBezTo>
                    <a:pt x="46" y="134"/>
                    <a:pt x="46" y="134"/>
                    <a:pt x="46" y="134"/>
                  </a:cubicBezTo>
                  <a:cubicBezTo>
                    <a:pt x="0" y="134"/>
                    <a:pt x="0" y="134"/>
                    <a:pt x="0" y="134"/>
                  </a:cubicBezTo>
                  <a:cubicBezTo>
                    <a:pt x="0" y="124"/>
                    <a:pt x="0" y="124"/>
                    <a:pt x="0" y="124"/>
                  </a:cubicBezTo>
                  <a:cubicBezTo>
                    <a:pt x="10" y="124"/>
                    <a:pt x="16" y="124"/>
                    <a:pt x="16" y="113"/>
                  </a:cubicBezTo>
                  <a:cubicBezTo>
                    <a:pt x="16" y="108"/>
                    <a:pt x="16" y="98"/>
                    <a:pt x="21" y="77"/>
                  </a:cubicBezTo>
                  <a:cubicBezTo>
                    <a:pt x="21" y="35"/>
                    <a:pt x="21" y="35"/>
                    <a:pt x="21" y="35"/>
                  </a:cubicBezTo>
                  <a:cubicBezTo>
                    <a:pt x="21" y="10"/>
                    <a:pt x="21" y="10"/>
                    <a:pt x="5" y="5"/>
                  </a:cubicBezTo>
                  <a:cubicBezTo>
                    <a:pt x="5" y="0"/>
                    <a:pt x="5" y="0"/>
                    <a:pt x="5" y="0"/>
                  </a:cubicBezTo>
                  <a:cubicBezTo>
                    <a:pt x="36" y="0"/>
                    <a:pt x="36" y="0"/>
                    <a:pt x="36" y="0"/>
                  </a:cubicBezTo>
                  <a:cubicBezTo>
                    <a:pt x="82" y="103"/>
                    <a:pt x="82" y="103"/>
                    <a:pt x="82" y="103"/>
                  </a:cubicBezTo>
                  <a:cubicBezTo>
                    <a:pt x="129" y="0"/>
                    <a:pt x="129" y="0"/>
                    <a:pt x="129" y="0"/>
                  </a:cubicBezTo>
                  <a:cubicBezTo>
                    <a:pt x="165" y="0"/>
                    <a:pt x="165" y="0"/>
                    <a:pt x="165" y="0"/>
                  </a:cubicBezTo>
                  <a:cubicBezTo>
                    <a:pt x="165" y="5"/>
                    <a:pt x="165" y="5"/>
                    <a:pt x="165" y="5"/>
                  </a:cubicBezTo>
                  <a:cubicBezTo>
                    <a:pt x="145" y="10"/>
                    <a:pt x="145" y="10"/>
                    <a:pt x="145" y="30"/>
                  </a:cubicBezTo>
                  <a:cubicBezTo>
                    <a:pt x="145" y="103"/>
                    <a:pt x="145" y="103"/>
                    <a:pt x="145" y="103"/>
                  </a:cubicBezTo>
                  <a:cubicBezTo>
                    <a:pt x="145" y="124"/>
                    <a:pt x="150" y="124"/>
                    <a:pt x="165" y="124"/>
                  </a:cubicBezTo>
                  <a:cubicBezTo>
                    <a:pt x="165" y="134"/>
                    <a:pt x="165" y="134"/>
                    <a:pt x="165" y="134"/>
                  </a:cubicBezTo>
                  <a:lnTo>
                    <a:pt x="114" y="134"/>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0" name="Freeform 736"/>
            <p:cNvSpPr>
              <a:spLocks noChangeArrowheads="1"/>
            </p:cNvSpPr>
            <p:nvPr/>
          </p:nvSpPr>
          <p:spPr bwMode="auto">
            <a:xfrm>
              <a:off x="10691704" y="5834531"/>
              <a:ext cx="135826" cy="151799"/>
            </a:xfrm>
            <a:custGeom>
              <a:avLst/>
              <a:gdLst>
                <a:gd name="G0" fmla="+- 1 0 0"/>
                <a:gd name="G1" fmla="+- 1 0 0"/>
                <a:gd name="G2" fmla="+- 1 0 0"/>
                <a:gd name="G3" fmla="+- 1 0 0"/>
                <a:gd name="G4" fmla="+- 1 0 0"/>
                <a:gd name="G5" fmla="*/ 1 0 0"/>
                <a:gd name="G6" fmla="+- 72 0 0"/>
                <a:gd name="G7" fmla="+- 46 0 0"/>
                <a:gd name="G8" fmla="+- 15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8 w 84"/>
                <a:gd name="T1" fmla="*/ 10 h 94"/>
                <a:gd name="T2" fmla="*/ 18 w 84"/>
                <a:gd name="T3" fmla="*/ 10 h 94"/>
                <a:gd name="T4" fmla="*/ 9 w 84"/>
                <a:gd name="T5" fmla="*/ 20 h 94"/>
                <a:gd name="T6" fmla="*/ 0 w 84"/>
                <a:gd name="T7" fmla="*/ 10 h 94"/>
                <a:gd name="T8" fmla="*/ 9 w 84"/>
                <a:gd name="T9" fmla="*/ 0 h 94"/>
                <a:gd name="T10" fmla="*/ 18 w 84"/>
                <a:gd name="T11" fmla="*/ 10 h 94"/>
                <a:gd name="T12" fmla="*/ 3 w 84"/>
                <a:gd name="T13" fmla="*/ 9 h 94"/>
                <a:gd name="T14" fmla="*/ 3 w 84"/>
                <a:gd name="T15" fmla="*/ 9 h 94"/>
                <a:gd name="T16" fmla="*/ 9 w 84"/>
                <a:gd name="T17" fmla="*/ 19 h 94"/>
                <a:gd name="T18" fmla="*/ 14 w 84"/>
                <a:gd name="T19" fmla="*/ 11 h 94"/>
                <a:gd name="T20" fmla="*/ 9 w 84"/>
                <a:gd name="T21" fmla="*/ 1 h 94"/>
                <a:gd name="T22" fmla="*/ 3 w 84"/>
                <a:gd name="T23"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94">
                  <a:moveTo>
                    <a:pt x="83" y="46"/>
                  </a:moveTo>
                  <a:lnTo>
                    <a:pt x="83" y="46"/>
                  </a:lnTo>
                  <a:cubicBezTo>
                    <a:pt x="83" y="77"/>
                    <a:pt x="62" y="93"/>
                    <a:pt x="41" y="93"/>
                  </a:cubicBezTo>
                  <a:cubicBezTo>
                    <a:pt x="16" y="93"/>
                    <a:pt x="0" y="72"/>
                    <a:pt x="0" y="46"/>
                  </a:cubicBezTo>
                  <a:cubicBezTo>
                    <a:pt x="0" y="15"/>
                    <a:pt x="26" y="0"/>
                    <a:pt x="41" y="0"/>
                  </a:cubicBezTo>
                  <a:cubicBezTo>
                    <a:pt x="67" y="0"/>
                    <a:pt x="83" y="20"/>
                    <a:pt x="83" y="46"/>
                  </a:cubicBezTo>
                  <a:close/>
                  <a:moveTo>
                    <a:pt x="16" y="41"/>
                  </a:moveTo>
                  <a:lnTo>
                    <a:pt x="16" y="41"/>
                  </a:lnTo>
                  <a:cubicBezTo>
                    <a:pt x="16" y="67"/>
                    <a:pt x="26" y="88"/>
                    <a:pt x="41" y="88"/>
                  </a:cubicBezTo>
                  <a:cubicBezTo>
                    <a:pt x="57" y="88"/>
                    <a:pt x="67" y="77"/>
                    <a:pt x="67" y="52"/>
                  </a:cubicBezTo>
                  <a:cubicBezTo>
                    <a:pt x="67" y="25"/>
                    <a:pt x="57" y="5"/>
                    <a:pt x="41" y="5"/>
                  </a:cubicBezTo>
                  <a:cubicBezTo>
                    <a:pt x="26" y="5"/>
                    <a:pt x="16" y="20"/>
                    <a:pt x="16" y="41"/>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1" name="Freeform 737"/>
            <p:cNvSpPr>
              <a:spLocks noChangeArrowheads="1"/>
            </p:cNvSpPr>
            <p:nvPr/>
          </p:nvSpPr>
          <p:spPr bwMode="auto">
            <a:xfrm>
              <a:off x="11250986" y="5746647"/>
              <a:ext cx="191755" cy="23968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T0" fmla="*/ 21 256 1"/>
                <a:gd name="T1" fmla="*/ 0 256 1"/>
                <a:gd name="G38" fmla="+- 0 T0 T1"/>
                <a:gd name="G39" fmla="cos G37 G38"/>
                <a:gd name="G40" fmla="*/ 1 0 0"/>
                <a:gd name="T2" fmla="*/ 21 256 1"/>
                <a:gd name="T3" fmla="*/ 0 256 1"/>
                <a:gd name="G41" fmla="+- 0 T2 T3"/>
                <a:gd name="G42" fmla="cos G40 G41"/>
                <a:gd name="G43" fmla="*/ 1 0 0"/>
                <a:gd name="T4" fmla="*/ 31 256 1"/>
                <a:gd name="T5" fmla="*/ 0 256 1"/>
                <a:gd name="G44" fmla="+- 0 T4 T5"/>
                <a:gd name="G45" fmla="cos G43 G44"/>
                <a:gd name="G46" fmla="+- 36 0 0"/>
                <a:gd name="G47" fmla="+- 36 0 0"/>
                <a:gd name="G48" fmla="+- 36 0 0"/>
                <a:gd name="G49" fmla="+- 36 0 0"/>
                <a:gd name="G50" fmla="+- 26 0 0"/>
                <a:gd name="G51" fmla="+- 11 0 0"/>
                <a:gd name="G52" fmla="+- 1 0 0"/>
                <a:gd name="G53" fmla="*/ 1 0 0"/>
                <a:gd name="G54" fmla="*/ 1 0 0"/>
                <a:gd name="G55" fmla="*/ 1 0 0"/>
                <a:gd name="G56" fmla="*/ 1 0 0"/>
                <a:gd name="T6" fmla="*/ 6 256 1"/>
                <a:gd name="T7" fmla="*/ 0 256 1"/>
                <a:gd name="G57" fmla="+- 0 T6 T7"/>
                <a:gd name="G58" fmla="cos G56 G57"/>
                <a:gd name="G59" fmla="*/ 1 0 0"/>
                <a:gd name="T8" fmla="*/ 6 256 1"/>
                <a:gd name="T9" fmla="*/ 0 256 1"/>
                <a:gd name="G60" fmla="+- 0 T8 T9"/>
                <a:gd name="G61" fmla="cos G59 G6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T10" fmla="*/ 24 w 115"/>
                <a:gd name="T11" fmla="*/ 8 h 141"/>
                <a:gd name="T12" fmla="*/ 24 w 115"/>
                <a:gd name="T13" fmla="*/ 8 h 141"/>
                <a:gd name="T14" fmla="*/ 21 w 115"/>
                <a:gd name="T15" fmla="*/ 5 h 141"/>
                <a:gd name="T16" fmla="*/ 17 w 115"/>
                <a:gd name="T17" fmla="*/ 4 h 141"/>
                <a:gd name="T18" fmla="*/ 15 w 115"/>
                <a:gd name="T19" fmla="*/ 4 h 141"/>
                <a:gd name="T20" fmla="*/ 15 w 115"/>
                <a:gd name="T21" fmla="*/ 25 h 141"/>
                <a:gd name="T22" fmla="*/ 19 w 115"/>
                <a:gd name="T23" fmla="*/ 29 h 141"/>
                <a:gd name="T24" fmla="*/ 19 w 115"/>
                <a:gd name="T25" fmla="*/ 31 h 141"/>
                <a:gd name="T26" fmla="*/ 6 w 115"/>
                <a:gd name="T27" fmla="*/ 31 h 141"/>
                <a:gd name="T28" fmla="*/ 6 w 115"/>
                <a:gd name="T29" fmla="*/ 29 h 141"/>
                <a:gd name="T30" fmla="*/ 10 w 115"/>
                <a:gd name="T31" fmla="*/ 25 h 141"/>
                <a:gd name="T32" fmla="*/ 10 w 115"/>
                <a:gd name="T33" fmla="*/ 4 h 141"/>
                <a:gd name="T34" fmla="*/ 8 w 115"/>
                <a:gd name="T35" fmla="*/ 4 h 141"/>
                <a:gd name="T36" fmla="*/ 2 w 115"/>
                <a:gd name="T37" fmla="*/ 5 h 141"/>
                <a:gd name="T38" fmla="*/ 1 w 115"/>
                <a:gd name="T39" fmla="*/ 8 h 141"/>
                <a:gd name="T40" fmla="*/ 0 w 115"/>
                <a:gd name="T41" fmla="*/ 8 h 141"/>
                <a:gd name="T42" fmla="*/ 0 w 115"/>
                <a:gd name="T43" fmla="*/ 0 h 141"/>
                <a:gd name="T44" fmla="*/ 1 w 115"/>
                <a:gd name="T45" fmla="*/ 0 h 141"/>
                <a:gd name="T46" fmla="*/ 3 w 115"/>
                <a:gd name="T47" fmla="*/ 1 h 141"/>
                <a:gd name="T48" fmla="*/ 21 w 115"/>
                <a:gd name="T49" fmla="*/ 1 h 141"/>
                <a:gd name="T50" fmla="*/ 24 w 115"/>
                <a:gd name="T51" fmla="*/ 0 h 141"/>
                <a:gd name="T52" fmla="*/ 25 w 115"/>
                <a:gd name="T53" fmla="*/ 0 h 141"/>
                <a:gd name="T54" fmla="*/ 25 w 115"/>
                <a:gd name="T55" fmla="*/ 8 h 141"/>
                <a:gd name="T56" fmla="*/ 24 w 115"/>
                <a:gd name="T57" fmla="*/ 8 h 141"/>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5" h="141">
                  <a:moveTo>
                    <a:pt x="109" y="36"/>
                  </a:moveTo>
                  <a:lnTo>
                    <a:pt x="109" y="36"/>
                  </a:lnTo>
                  <a:cubicBezTo>
                    <a:pt x="104" y="26"/>
                    <a:pt x="104" y="21"/>
                    <a:pt x="98" y="21"/>
                  </a:cubicBezTo>
                  <a:cubicBezTo>
                    <a:pt x="98" y="16"/>
                    <a:pt x="93" y="16"/>
                    <a:pt x="78" y="16"/>
                  </a:cubicBezTo>
                  <a:cubicBezTo>
                    <a:pt x="67" y="16"/>
                    <a:pt x="67" y="16"/>
                    <a:pt x="67" y="16"/>
                  </a:cubicBezTo>
                  <a:cubicBezTo>
                    <a:pt x="67" y="114"/>
                    <a:pt x="67" y="114"/>
                    <a:pt x="67" y="114"/>
                  </a:cubicBezTo>
                  <a:cubicBezTo>
                    <a:pt x="67" y="130"/>
                    <a:pt x="67" y="130"/>
                    <a:pt x="88" y="130"/>
                  </a:cubicBezTo>
                  <a:cubicBezTo>
                    <a:pt x="88" y="140"/>
                    <a:pt x="88" y="140"/>
                    <a:pt x="88" y="140"/>
                  </a:cubicBezTo>
                  <a:cubicBezTo>
                    <a:pt x="26" y="140"/>
                    <a:pt x="26" y="140"/>
                    <a:pt x="26" y="140"/>
                  </a:cubicBezTo>
                  <a:cubicBezTo>
                    <a:pt x="26" y="130"/>
                    <a:pt x="26" y="130"/>
                    <a:pt x="26" y="130"/>
                  </a:cubicBezTo>
                  <a:cubicBezTo>
                    <a:pt x="46" y="130"/>
                    <a:pt x="46" y="130"/>
                    <a:pt x="46" y="114"/>
                  </a:cubicBezTo>
                  <a:cubicBezTo>
                    <a:pt x="46" y="16"/>
                    <a:pt x="46" y="16"/>
                    <a:pt x="46" y="16"/>
                  </a:cubicBezTo>
                  <a:cubicBezTo>
                    <a:pt x="36" y="16"/>
                    <a:pt x="36" y="16"/>
                    <a:pt x="36" y="16"/>
                  </a:cubicBezTo>
                  <a:cubicBezTo>
                    <a:pt x="21" y="16"/>
                    <a:pt x="15" y="16"/>
                    <a:pt x="10" y="21"/>
                  </a:cubicBezTo>
                  <a:cubicBezTo>
                    <a:pt x="10" y="21"/>
                    <a:pt x="10" y="31"/>
                    <a:pt x="5" y="36"/>
                  </a:cubicBezTo>
                  <a:cubicBezTo>
                    <a:pt x="0" y="36"/>
                    <a:pt x="0" y="36"/>
                    <a:pt x="0" y="36"/>
                  </a:cubicBezTo>
                  <a:cubicBezTo>
                    <a:pt x="0" y="26"/>
                    <a:pt x="0" y="11"/>
                    <a:pt x="0" y="0"/>
                  </a:cubicBezTo>
                  <a:cubicBezTo>
                    <a:pt x="5" y="0"/>
                    <a:pt x="5" y="0"/>
                    <a:pt x="5" y="0"/>
                  </a:cubicBezTo>
                  <a:cubicBezTo>
                    <a:pt x="10" y="6"/>
                    <a:pt x="10" y="6"/>
                    <a:pt x="15" y="6"/>
                  </a:cubicBezTo>
                  <a:cubicBezTo>
                    <a:pt x="98" y="6"/>
                    <a:pt x="98" y="6"/>
                    <a:pt x="98" y="6"/>
                  </a:cubicBezTo>
                  <a:cubicBezTo>
                    <a:pt x="104" y="6"/>
                    <a:pt x="104" y="6"/>
                    <a:pt x="109" y="0"/>
                  </a:cubicBezTo>
                  <a:cubicBezTo>
                    <a:pt x="114" y="0"/>
                    <a:pt x="114" y="0"/>
                    <a:pt x="114" y="0"/>
                  </a:cubicBezTo>
                  <a:cubicBezTo>
                    <a:pt x="114" y="11"/>
                    <a:pt x="114" y="26"/>
                    <a:pt x="114" y="36"/>
                  </a:cubicBezTo>
                  <a:lnTo>
                    <a:pt x="109" y="3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2" name="Freeform 738"/>
            <p:cNvSpPr>
              <a:spLocks noChangeArrowheads="1"/>
            </p:cNvSpPr>
            <p:nvPr/>
          </p:nvSpPr>
          <p:spPr bwMode="auto">
            <a:xfrm>
              <a:off x="11442742" y="5834531"/>
              <a:ext cx="159796"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10 256 1"/>
                <a:gd name="T1" fmla="*/ 0 256 1"/>
                <a:gd name="G23" fmla="+- 0 T0 T1"/>
                <a:gd name="G24" fmla="cos G22 G23"/>
                <a:gd name="G25" fmla="+- 10 0 0"/>
                <a:gd name="G26" fmla="+- 5 0 0"/>
                <a:gd name="G27" fmla="+- 5 0 0"/>
                <a:gd name="G28" fmla="+- 5 0 0"/>
                <a:gd name="G29" fmla="*/ 1 0 0"/>
                <a:gd name="T2" fmla="*/ 5 256 1"/>
                <a:gd name="T3" fmla="*/ 0 256 1"/>
                <a:gd name="G30" fmla="+- 0 T2 T3"/>
                <a:gd name="G31" fmla="cos G29 G3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4" fmla="*/ 21 w 99"/>
                <a:gd name="T5" fmla="*/ 19 h 94"/>
                <a:gd name="T6" fmla="*/ 21 w 99"/>
                <a:gd name="T7" fmla="*/ 19 h 94"/>
                <a:gd name="T8" fmla="*/ 14 w 99"/>
                <a:gd name="T9" fmla="*/ 20 h 94"/>
                <a:gd name="T10" fmla="*/ 14 w 99"/>
                <a:gd name="T11" fmla="*/ 20 h 94"/>
                <a:gd name="T12" fmla="*/ 14 w 99"/>
                <a:gd name="T13" fmla="*/ 16 h 94"/>
                <a:gd name="T14" fmla="*/ 11 w 99"/>
                <a:gd name="T15" fmla="*/ 19 h 94"/>
                <a:gd name="T16" fmla="*/ 8 w 99"/>
                <a:gd name="T17" fmla="*/ 20 h 94"/>
                <a:gd name="T18" fmla="*/ 3 w 99"/>
                <a:gd name="T19" fmla="*/ 13 h 94"/>
                <a:gd name="T20" fmla="*/ 3 w 99"/>
                <a:gd name="T21" fmla="*/ 5 h 94"/>
                <a:gd name="T22" fmla="*/ 0 w 99"/>
                <a:gd name="T23" fmla="*/ 2 h 94"/>
                <a:gd name="T24" fmla="*/ 0 w 99"/>
                <a:gd name="T25" fmla="*/ 1 h 94"/>
                <a:gd name="T26" fmla="*/ 6 w 99"/>
                <a:gd name="T27" fmla="*/ 0 h 94"/>
                <a:gd name="T28" fmla="*/ 6 w 99"/>
                <a:gd name="T29" fmla="*/ 6 h 94"/>
                <a:gd name="T30" fmla="*/ 6 w 99"/>
                <a:gd name="T31" fmla="*/ 12 h 94"/>
                <a:gd name="T32" fmla="*/ 10 w 99"/>
                <a:gd name="T33" fmla="*/ 18 h 94"/>
                <a:gd name="T34" fmla="*/ 14 w 99"/>
                <a:gd name="T35" fmla="*/ 15 h 94"/>
                <a:gd name="T36" fmla="*/ 14 w 99"/>
                <a:gd name="T37" fmla="*/ 5 h 94"/>
                <a:gd name="T38" fmla="*/ 11 w 99"/>
                <a:gd name="T39" fmla="*/ 2 h 94"/>
                <a:gd name="T40" fmla="*/ 11 w 99"/>
                <a:gd name="T41" fmla="*/ 1 h 94"/>
                <a:gd name="T42" fmla="*/ 18 w 99"/>
                <a:gd name="T43" fmla="*/ 0 h 94"/>
                <a:gd name="T44" fmla="*/ 18 w 99"/>
                <a:gd name="T45" fmla="*/ 14 h 94"/>
                <a:gd name="T46" fmla="*/ 20 w 99"/>
                <a:gd name="T47" fmla="*/ 18 h 94"/>
                <a:gd name="T48" fmla="*/ 21 w 99"/>
                <a:gd name="T49" fmla="*/ 18 h 94"/>
                <a:gd name="T50" fmla="*/ 21 w 99"/>
                <a:gd name="T51" fmla="*/ 19 h 94"/>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94">
                  <a:moveTo>
                    <a:pt x="98" y="88"/>
                  </a:moveTo>
                  <a:lnTo>
                    <a:pt x="98" y="88"/>
                  </a:lnTo>
                  <a:cubicBezTo>
                    <a:pt x="88" y="88"/>
                    <a:pt x="77" y="88"/>
                    <a:pt x="66" y="93"/>
                  </a:cubicBezTo>
                  <a:cubicBezTo>
                    <a:pt x="66" y="77"/>
                    <a:pt x="66" y="77"/>
                    <a:pt x="66" y="77"/>
                  </a:cubicBezTo>
                  <a:cubicBezTo>
                    <a:pt x="61" y="83"/>
                    <a:pt x="56" y="83"/>
                    <a:pt x="51" y="88"/>
                  </a:cubicBezTo>
                  <a:cubicBezTo>
                    <a:pt x="46" y="93"/>
                    <a:pt x="41" y="93"/>
                    <a:pt x="36" y="93"/>
                  </a:cubicBezTo>
                  <a:cubicBezTo>
                    <a:pt x="25" y="93"/>
                    <a:pt x="15" y="83"/>
                    <a:pt x="15" y="62"/>
                  </a:cubicBezTo>
                  <a:cubicBezTo>
                    <a:pt x="15" y="25"/>
                    <a:pt x="15" y="25"/>
                    <a:pt x="15" y="25"/>
                  </a:cubicBezTo>
                  <a:cubicBezTo>
                    <a:pt x="15" y="10"/>
                    <a:pt x="10" y="10"/>
                    <a:pt x="0" y="10"/>
                  </a:cubicBezTo>
                  <a:cubicBezTo>
                    <a:pt x="0" y="5"/>
                    <a:pt x="0" y="5"/>
                    <a:pt x="0" y="5"/>
                  </a:cubicBezTo>
                  <a:cubicBezTo>
                    <a:pt x="10" y="5"/>
                    <a:pt x="20" y="5"/>
                    <a:pt x="30" y="0"/>
                  </a:cubicBezTo>
                  <a:cubicBezTo>
                    <a:pt x="30" y="5"/>
                    <a:pt x="30" y="15"/>
                    <a:pt x="30" y="30"/>
                  </a:cubicBezTo>
                  <a:cubicBezTo>
                    <a:pt x="30" y="57"/>
                    <a:pt x="30" y="57"/>
                    <a:pt x="30" y="57"/>
                  </a:cubicBezTo>
                  <a:cubicBezTo>
                    <a:pt x="30" y="77"/>
                    <a:pt x="36" y="83"/>
                    <a:pt x="46" y="83"/>
                  </a:cubicBezTo>
                  <a:cubicBezTo>
                    <a:pt x="51" y="83"/>
                    <a:pt x="61" y="77"/>
                    <a:pt x="66" y="72"/>
                  </a:cubicBezTo>
                  <a:cubicBezTo>
                    <a:pt x="66" y="25"/>
                    <a:pt x="66" y="25"/>
                    <a:pt x="66" y="25"/>
                  </a:cubicBezTo>
                  <a:cubicBezTo>
                    <a:pt x="66" y="10"/>
                    <a:pt x="66" y="10"/>
                    <a:pt x="51" y="10"/>
                  </a:cubicBezTo>
                  <a:cubicBezTo>
                    <a:pt x="51" y="5"/>
                    <a:pt x="51" y="5"/>
                    <a:pt x="51" y="5"/>
                  </a:cubicBezTo>
                  <a:cubicBezTo>
                    <a:pt x="61" y="5"/>
                    <a:pt x="72" y="5"/>
                    <a:pt x="83" y="0"/>
                  </a:cubicBezTo>
                  <a:cubicBezTo>
                    <a:pt x="83" y="67"/>
                    <a:pt x="83" y="67"/>
                    <a:pt x="83" y="67"/>
                  </a:cubicBezTo>
                  <a:cubicBezTo>
                    <a:pt x="83" y="77"/>
                    <a:pt x="88" y="77"/>
                    <a:pt x="93" y="83"/>
                  </a:cubicBezTo>
                  <a:cubicBezTo>
                    <a:pt x="98" y="83"/>
                    <a:pt x="98" y="83"/>
                    <a:pt x="98" y="83"/>
                  </a:cubicBezTo>
                  <a:lnTo>
                    <a:pt x="98" y="88"/>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3" name="Freeform 739"/>
            <p:cNvSpPr>
              <a:spLocks noChangeArrowheads="1"/>
            </p:cNvSpPr>
            <p:nvPr/>
          </p:nvSpPr>
          <p:spPr bwMode="auto">
            <a:xfrm>
              <a:off x="12033984" y="5762626"/>
              <a:ext cx="319590"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0 256 1"/>
                <a:gd name="T1" fmla="*/ 0 256 1"/>
                <a:gd name="G26" fmla="+- 0 T0 T1"/>
                <a:gd name="G27" fmla="cos G25 G26"/>
                <a:gd name="G28" fmla="+- 5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2" fmla="*/ 41 w 187"/>
                <a:gd name="T3" fmla="*/ 1 h 135"/>
                <a:gd name="T4" fmla="*/ 41 w 187"/>
                <a:gd name="T5" fmla="*/ 1 h 135"/>
                <a:gd name="T6" fmla="*/ 36 w 187"/>
                <a:gd name="T7" fmla="*/ 6 h 135"/>
                <a:gd name="T8" fmla="*/ 30 w 187"/>
                <a:gd name="T9" fmla="*/ 30 h 135"/>
                <a:gd name="T10" fmla="*/ 27 w 187"/>
                <a:gd name="T11" fmla="*/ 30 h 135"/>
                <a:gd name="T12" fmla="*/ 20 w 187"/>
                <a:gd name="T13" fmla="*/ 8 h 135"/>
                <a:gd name="T14" fmla="*/ 20 w 187"/>
                <a:gd name="T15" fmla="*/ 8 h 135"/>
                <a:gd name="T16" fmla="*/ 12 w 187"/>
                <a:gd name="T17" fmla="*/ 30 h 135"/>
                <a:gd name="T18" fmla="*/ 11 w 187"/>
                <a:gd name="T19" fmla="*/ 30 h 135"/>
                <a:gd name="T20" fmla="*/ 5 w 187"/>
                <a:gd name="T21" fmla="*/ 6 h 135"/>
                <a:gd name="T22" fmla="*/ 0 w 187"/>
                <a:gd name="T23" fmla="*/ 1 h 135"/>
                <a:gd name="T24" fmla="*/ 0 w 187"/>
                <a:gd name="T25" fmla="*/ 0 h 135"/>
                <a:gd name="T26" fmla="*/ 10 w 187"/>
                <a:gd name="T27" fmla="*/ 0 h 135"/>
                <a:gd name="T28" fmla="*/ 10 w 187"/>
                <a:gd name="T29" fmla="*/ 1 h 135"/>
                <a:gd name="T30" fmla="*/ 8 w 187"/>
                <a:gd name="T31" fmla="*/ 4 h 135"/>
                <a:gd name="T32" fmla="*/ 14 w 187"/>
                <a:gd name="T33" fmla="*/ 23 h 135"/>
                <a:gd name="T34" fmla="*/ 14 w 187"/>
                <a:gd name="T35" fmla="*/ 23 h 135"/>
                <a:gd name="T36" fmla="*/ 20 w 187"/>
                <a:gd name="T37" fmla="*/ 1 h 135"/>
                <a:gd name="T38" fmla="*/ 21 w 187"/>
                <a:gd name="T39" fmla="*/ 1 h 135"/>
                <a:gd name="T40" fmla="*/ 30 w 187"/>
                <a:gd name="T41" fmla="*/ 23 h 135"/>
                <a:gd name="T42" fmla="*/ 30 w 187"/>
                <a:gd name="T43" fmla="*/ 23 h 135"/>
                <a:gd name="T44" fmla="*/ 34 w 187"/>
                <a:gd name="T45" fmla="*/ 4 h 135"/>
                <a:gd name="T46" fmla="*/ 32 w 187"/>
                <a:gd name="T47" fmla="*/ 1 h 135"/>
                <a:gd name="T48" fmla="*/ 32 w 187"/>
                <a:gd name="T49" fmla="*/ 0 h 135"/>
                <a:gd name="T50" fmla="*/ 41 w 187"/>
                <a:gd name="T51" fmla="*/ 0 h 135"/>
                <a:gd name="T52" fmla="*/ 41 w 187"/>
                <a:gd name="T53" fmla="*/ 1 h 13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7" h="135">
                  <a:moveTo>
                    <a:pt x="186" y="5"/>
                  </a:moveTo>
                  <a:lnTo>
                    <a:pt x="186" y="5"/>
                  </a:lnTo>
                  <a:cubicBezTo>
                    <a:pt x="176" y="10"/>
                    <a:pt x="171" y="10"/>
                    <a:pt x="166" y="25"/>
                  </a:cubicBezTo>
                  <a:cubicBezTo>
                    <a:pt x="161" y="41"/>
                    <a:pt x="150" y="77"/>
                    <a:pt x="135" y="134"/>
                  </a:cubicBezTo>
                  <a:cubicBezTo>
                    <a:pt x="125" y="134"/>
                    <a:pt x="125" y="134"/>
                    <a:pt x="125" y="134"/>
                  </a:cubicBezTo>
                  <a:cubicBezTo>
                    <a:pt x="113" y="103"/>
                    <a:pt x="103" y="61"/>
                    <a:pt x="93" y="35"/>
                  </a:cubicBezTo>
                  <a:cubicBezTo>
                    <a:pt x="78" y="66"/>
                    <a:pt x="67" y="103"/>
                    <a:pt x="57" y="134"/>
                  </a:cubicBezTo>
                  <a:cubicBezTo>
                    <a:pt x="52" y="134"/>
                    <a:pt x="52" y="134"/>
                    <a:pt x="52" y="134"/>
                  </a:cubicBezTo>
                  <a:cubicBezTo>
                    <a:pt x="42" y="98"/>
                    <a:pt x="31" y="61"/>
                    <a:pt x="21" y="25"/>
                  </a:cubicBezTo>
                  <a:cubicBezTo>
                    <a:pt x="16" y="10"/>
                    <a:pt x="10" y="10"/>
                    <a:pt x="0" y="5"/>
                  </a:cubicBezTo>
                  <a:cubicBezTo>
                    <a:pt x="0" y="0"/>
                    <a:pt x="0" y="0"/>
                    <a:pt x="0" y="0"/>
                  </a:cubicBezTo>
                  <a:cubicBezTo>
                    <a:pt x="47" y="0"/>
                    <a:pt x="47" y="0"/>
                    <a:pt x="47" y="0"/>
                  </a:cubicBezTo>
                  <a:cubicBezTo>
                    <a:pt x="47" y="5"/>
                    <a:pt x="47" y="5"/>
                    <a:pt x="47" y="5"/>
                  </a:cubicBezTo>
                  <a:cubicBezTo>
                    <a:pt x="31" y="10"/>
                    <a:pt x="31" y="10"/>
                    <a:pt x="36" y="20"/>
                  </a:cubicBezTo>
                  <a:cubicBezTo>
                    <a:pt x="42" y="46"/>
                    <a:pt x="52" y="71"/>
                    <a:pt x="62" y="103"/>
                  </a:cubicBezTo>
                  <a:cubicBezTo>
                    <a:pt x="72" y="66"/>
                    <a:pt x="83" y="35"/>
                    <a:pt x="93" y="5"/>
                  </a:cubicBezTo>
                  <a:cubicBezTo>
                    <a:pt x="98" y="5"/>
                    <a:pt x="98" y="5"/>
                    <a:pt x="98" y="5"/>
                  </a:cubicBezTo>
                  <a:cubicBezTo>
                    <a:pt x="108" y="35"/>
                    <a:pt x="125" y="66"/>
                    <a:pt x="135" y="103"/>
                  </a:cubicBezTo>
                  <a:cubicBezTo>
                    <a:pt x="145" y="77"/>
                    <a:pt x="155" y="35"/>
                    <a:pt x="155" y="20"/>
                  </a:cubicBezTo>
                  <a:cubicBezTo>
                    <a:pt x="161" y="10"/>
                    <a:pt x="161" y="10"/>
                    <a:pt x="145" y="5"/>
                  </a:cubicBezTo>
                  <a:cubicBezTo>
                    <a:pt x="145" y="0"/>
                    <a:pt x="145" y="0"/>
                    <a:pt x="145" y="0"/>
                  </a:cubicBezTo>
                  <a:cubicBezTo>
                    <a:pt x="186" y="0"/>
                    <a:pt x="186" y="0"/>
                    <a:pt x="186" y="0"/>
                  </a:cubicBezTo>
                  <a:lnTo>
                    <a:pt x="186" y="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4" name="Freeform 740"/>
            <p:cNvSpPr>
              <a:spLocks noChangeArrowheads="1"/>
            </p:cNvSpPr>
            <p:nvPr/>
          </p:nvSpPr>
          <p:spPr bwMode="auto">
            <a:xfrm>
              <a:off x="12361563" y="5834531"/>
              <a:ext cx="119846" cy="151799"/>
            </a:xfrm>
            <a:custGeom>
              <a:avLst/>
              <a:gdLst>
                <a:gd name="G0" fmla="+- 1 0 0"/>
                <a:gd name="G1" fmla="+- 1 0 0"/>
                <a:gd name="G2" fmla="+- 1 0 0"/>
                <a:gd name="G3" fmla="+- 1 0 0"/>
                <a:gd name="G4" fmla="+- 1 0 0"/>
                <a:gd name="G5" fmla="*/ 1 0 0"/>
                <a:gd name="T0" fmla="*/ 93 256 1"/>
                <a:gd name="T1" fmla="*/ 0 256 1"/>
                <a:gd name="G6" fmla="+- 0 T0 T1"/>
                <a:gd name="G7" fmla="cos G5 G6"/>
                <a:gd name="G8" fmla="+- 72 0 0"/>
                <a:gd name="G9" fmla="+- 52 0 0"/>
                <a:gd name="G10" fmla="+- 36 0 0"/>
                <a:gd name="G11" fmla="+- 25 0 0"/>
                <a:gd name="G12" fmla="*/ 1 0 0"/>
                <a:gd name="T2" fmla="*/ 15 256 1"/>
                <a:gd name="T3" fmla="*/ 0 256 1"/>
                <a:gd name="G13" fmla="+- 0 T2 T3"/>
                <a:gd name="G14" fmla="cos G12 G13"/>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4" fmla="*/ 15 w 74"/>
                <a:gd name="T5" fmla="*/ 15 h 94"/>
                <a:gd name="T6" fmla="*/ 15 w 74"/>
                <a:gd name="T7" fmla="*/ 15 h 94"/>
                <a:gd name="T8" fmla="*/ 8 w 74"/>
                <a:gd name="T9" fmla="*/ 20 h 94"/>
                <a:gd name="T10" fmla="*/ 0 w 74"/>
                <a:gd name="T11" fmla="*/ 11 h 94"/>
                <a:gd name="T12" fmla="*/ 2 w 74"/>
                <a:gd name="T13" fmla="*/ 3 h 94"/>
                <a:gd name="T14" fmla="*/ 9 w 74"/>
                <a:gd name="T15" fmla="*/ 0 h 94"/>
                <a:gd name="T16" fmla="*/ 16 w 74"/>
                <a:gd name="T17" fmla="*/ 6 h 94"/>
                <a:gd name="T18" fmla="*/ 15 w 74"/>
                <a:gd name="T19" fmla="*/ 8 h 94"/>
                <a:gd name="T20" fmla="*/ 3 w 74"/>
                <a:gd name="T21" fmla="*/ 9 h 94"/>
                <a:gd name="T22" fmla="*/ 9 w 74"/>
                <a:gd name="T23" fmla="*/ 16 h 94"/>
                <a:gd name="T24" fmla="*/ 15 w 74"/>
                <a:gd name="T25" fmla="*/ 14 h 94"/>
                <a:gd name="T26" fmla="*/ 15 w 74"/>
                <a:gd name="T27" fmla="*/ 15 h 94"/>
                <a:gd name="T28" fmla="*/ 3 w 74"/>
                <a:gd name="T29" fmla="*/ 6 h 94"/>
                <a:gd name="T30" fmla="*/ 3 w 74"/>
                <a:gd name="T31" fmla="*/ 6 h 94"/>
                <a:gd name="T32" fmla="*/ 10 w 74"/>
                <a:gd name="T33" fmla="*/ 6 h 94"/>
                <a:gd name="T34" fmla="*/ 11 w 74"/>
                <a:gd name="T35" fmla="*/ 5 h 94"/>
                <a:gd name="T36" fmla="*/ 8 w 74"/>
                <a:gd name="T37" fmla="*/ 1 h 94"/>
                <a:gd name="T38" fmla="*/ 3 w 74"/>
                <a:gd name="T39" fmla="*/ 6 h 94"/>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4" h="94">
                  <a:moveTo>
                    <a:pt x="68" y="72"/>
                  </a:moveTo>
                  <a:lnTo>
                    <a:pt x="68" y="72"/>
                  </a:lnTo>
                  <a:cubicBezTo>
                    <a:pt x="57" y="88"/>
                    <a:pt x="42" y="93"/>
                    <a:pt x="37" y="93"/>
                  </a:cubicBezTo>
                  <a:cubicBezTo>
                    <a:pt x="10" y="93"/>
                    <a:pt x="0" y="72"/>
                    <a:pt x="0" y="52"/>
                  </a:cubicBezTo>
                  <a:cubicBezTo>
                    <a:pt x="0" y="36"/>
                    <a:pt x="0" y="25"/>
                    <a:pt x="10" y="15"/>
                  </a:cubicBezTo>
                  <a:cubicBezTo>
                    <a:pt x="21" y="5"/>
                    <a:pt x="32" y="0"/>
                    <a:pt x="42" y="0"/>
                  </a:cubicBezTo>
                  <a:cubicBezTo>
                    <a:pt x="57" y="0"/>
                    <a:pt x="73" y="15"/>
                    <a:pt x="73" y="30"/>
                  </a:cubicBezTo>
                  <a:cubicBezTo>
                    <a:pt x="73" y="36"/>
                    <a:pt x="68" y="36"/>
                    <a:pt x="68" y="36"/>
                  </a:cubicBezTo>
                  <a:cubicBezTo>
                    <a:pt x="63" y="36"/>
                    <a:pt x="37" y="41"/>
                    <a:pt x="16" y="41"/>
                  </a:cubicBezTo>
                  <a:cubicBezTo>
                    <a:pt x="16" y="67"/>
                    <a:pt x="32" y="77"/>
                    <a:pt x="42" y="77"/>
                  </a:cubicBezTo>
                  <a:cubicBezTo>
                    <a:pt x="52" y="77"/>
                    <a:pt x="57" y="77"/>
                    <a:pt x="68" y="67"/>
                  </a:cubicBezTo>
                  <a:lnTo>
                    <a:pt x="68" y="72"/>
                  </a:lnTo>
                  <a:close/>
                  <a:moveTo>
                    <a:pt x="16" y="30"/>
                  </a:moveTo>
                  <a:lnTo>
                    <a:pt x="16" y="30"/>
                  </a:lnTo>
                  <a:cubicBezTo>
                    <a:pt x="27" y="30"/>
                    <a:pt x="37" y="30"/>
                    <a:pt x="47" y="30"/>
                  </a:cubicBezTo>
                  <a:cubicBezTo>
                    <a:pt x="52" y="30"/>
                    <a:pt x="52" y="30"/>
                    <a:pt x="52" y="25"/>
                  </a:cubicBezTo>
                  <a:cubicBezTo>
                    <a:pt x="52" y="15"/>
                    <a:pt x="47" y="5"/>
                    <a:pt x="37" y="5"/>
                  </a:cubicBezTo>
                  <a:cubicBezTo>
                    <a:pt x="27" y="5"/>
                    <a:pt x="16" y="15"/>
                    <a:pt x="16" y="30"/>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5" name="Freeform 741"/>
            <p:cNvSpPr>
              <a:spLocks noChangeArrowheads="1"/>
            </p:cNvSpPr>
            <p:nvPr/>
          </p:nvSpPr>
          <p:spPr bwMode="auto">
            <a:xfrm>
              <a:off x="12904867" y="5738658"/>
              <a:ext cx="359539" cy="24767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41 0 0"/>
                <a:gd name="G75" fmla="+- 41 0 0"/>
                <a:gd name="G76" fmla="+- 41 0 0"/>
                <a:gd name="G77" fmla="+- 31 0 0"/>
                <a:gd name="G78" fmla="+- 16 0 0"/>
                <a:gd name="G79" fmla="+- 5 0 0"/>
                <a:gd name="G80" fmla="*/ 1 0 0"/>
                <a:gd name="G81" fmla="*/ 1 0 0"/>
                <a:gd name="G82" fmla="*/ 1 0 0"/>
                <a:gd name="G83" fmla="*/ 1 0 0"/>
                <a:gd name="G84" fmla="*/ 1 0 0"/>
                <a:gd name="G85" fmla="+- 1 0 0"/>
                <a:gd name="G86" fmla="+- 1 0 0"/>
                <a:gd name="G87" fmla="+- 1 0 0"/>
                <a:gd name="G88" fmla="+- 1 0 0"/>
                <a:gd name="G89" fmla="+- 1 0 0"/>
                <a:gd name="G90" fmla="+- 1 0 0"/>
                <a:gd name="G91" fmla="+- 1 0 0"/>
                <a:gd name="G92" fmla="+- 1 0 0"/>
                <a:gd name="G93" fmla="+- 1 0 0"/>
                <a:gd name="G94" fmla="+- 1 0 0"/>
                <a:gd name="G95" fmla="+- 1 0 0"/>
                <a:gd name="G96" fmla="+- 1 0 0"/>
                <a:gd name="G97" fmla="+- 1 0 0"/>
                <a:gd name="G98" fmla="+- 1 0 0"/>
                <a:gd name="G99" fmla="+- 1 0 0"/>
                <a:gd name="G100" fmla="+- 1 0 0"/>
                <a:gd name="G101" fmla="+- 1 0 0"/>
                <a:gd name="G102" fmla="+- 1 0 0"/>
                <a:gd name="G103" fmla="+- 1 0 0"/>
                <a:gd name="G104" fmla="+- 1 0 0"/>
                <a:gd name="G105" fmla="+- 1 0 0"/>
                <a:gd name="G106" fmla="+- 1 0 0"/>
                <a:gd name="G107" fmla="+- 1 0 0"/>
                <a:gd name="G108" fmla="+- 1 0 0"/>
                <a:gd name="G109" fmla="+- 1 0 0"/>
                <a:gd name="G110" fmla="+- 1 0 0"/>
                <a:gd name="G111" fmla="+- 1 0 0"/>
                <a:gd name="G112" fmla="+- 1 0 0"/>
                <a:gd name="G113" fmla="+- 1 0 0"/>
                <a:gd name="G114" fmla="+- 1 0 0"/>
                <a:gd name="T0" fmla="*/ 35 w 209"/>
                <a:gd name="T1" fmla="*/ 32 h 146"/>
                <a:gd name="T2" fmla="*/ 35 w 209"/>
                <a:gd name="T3" fmla="*/ 32 h 146"/>
                <a:gd name="T4" fmla="*/ 35 w 209"/>
                <a:gd name="T5" fmla="*/ 31 h 146"/>
                <a:gd name="T6" fmla="*/ 39 w 209"/>
                <a:gd name="T7" fmla="*/ 26 h 146"/>
                <a:gd name="T8" fmla="*/ 39 w 209"/>
                <a:gd name="T9" fmla="*/ 19 h 146"/>
                <a:gd name="T10" fmla="*/ 34 w 209"/>
                <a:gd name="T11" fmla="*/ 14 h 146"/>
                <a:gd name="T12" fmla="*/ 30 w 209"/>
                <a:gd name="T13" fmla="*/ 16 h 146"/>
                <a:gd name="T14" fmla="*/ 30 w 209"/>
                <a:gd name="T15" fmla="*/ 26 h 146"/>
                <a:gd name="T16" fmla="*/ 33 w 209"/>
                <a:gd name="T17" fmla="*/ 31 h 146"/>
                <a:gd name="T18" fmla="*/ 33 w 209"/>
                <a:gd name="T19" fmla="*/ 32 h 146"/>
                <a:gd name="T20" fmla="*/ 23 w 209"/>
                <a:gd name="T21" fmla="*/ 32 h 146"/>
                <a:gd name="T22" fmla="*/ 23 w 209"/>
                <a:gd name="T23" fmla="*/ 31 h 146"/>
                <a:gd name="T24" fmla="*/ 26 w 209"/>
                <a:gd name="T25" fmla="*/ 26 h 146"/>
                <a:gd name="T26" fmla="*/ 26 w 209"/>
                <a:gd name="T27" fmla="*/ 5 h 146"/>
                <a:gd name="T28" fmla="*/ 17 w 209"/>
                <a:gd name="T29" fmla="*/ 5 h 146"/>
                <a:gd name="T30" fmla="*/ 15 w 209"/>
                <a:gd name="T31" fmla="*/ 5 h 146"/>
                <a:gd name="T32" fmla="*/ 15 w 209"/>
                <a:gd name="T33" fmla="*/ 26 h 146"/>
                <a:gd name="T34" fmla="*/ 18 w 209"/>
                <a:gd name="T35" fmla="*/ 30 h 146"/>
                <a:gd name="T36" fmla="*/ 18 w 209"/>
                <a:gd name="T37" fmla="*/ 32 h 146"/>
                <a:gd name="T38" fmla="*/ 6 w 209"/>
                <a:gd name="T39" fmla="*/ 32 h 146"/>
                <a:gd name="T40" fmla="*/ 6 w 209"/>
                <a:gd name="T41" fmla="*/ 30 h 146"/>
                <a:gd name="T42" fmla="*/ 11 w 209"/>
                <a:gd name="T43" fmla="*/ 26 h 146"/>
                <a:gd name="T44" fmla="*/ 11 w 209"/>
                <a:gd name="T45" fmla="*/ 5 h 146"/>
                <a:gd name="T46" fmla="*/ 8 w 209"/>
                <a:gd name="T47" fmla="*/ 5 h 146"/>
                <a:gd name="T48" fmla="*/ 3 w 209"/>
                <a:gd name="T49" fmla="*/ 6 h 146"/>
                <a:gd name="T50" fmla="*/ 1 w 209"/>
                <a:gd name="T51" fmla="*/ 9 h 146"/>
                <a:gd name="T52" fmla="*/ 0 w 209"/>
                <a:gd name="T53" fmla="*/ 9 h 146"/>
                <a:gd name="T54" fmla="*/ 0 w 209"/>
                <a:gd name="T55" fmla="*/ 1 h 146"/>
                <a:gd name="T56" fmla="*/ 1 w 209"/>
                <a:gd name="T57" fmla="*/ 1 h 146"/>
                <a:gd name="T58" fmla="*/ 4 w 209"/>
                <a:gd name="T59" fmla="*/ 2 h 146"/>
                <a:gd name="T60" fmla="*/ 22 w 209"/>
                <a:gd name="T61" fmla="*/ 2 h 146"/>
                <a:gd name="T62" fmla="*/ 26 w 209"/>
                <a:gd name="T63" fmla="*/ 1 h 146"/>
                <a:gd name="T64" fmla="*/ 26 w 209"/>
                <a:gd name="T65" fmla="*/ 1 h 146"/>
                <a:gd name="T66" fmla="*/ 30 w 209"/>
                <a:gd name="T67" fmla="*/ 0 h 146"/>
                <a:gd name="T68" fmla="*/ 30 w 209"/>
                <a:gd name="T69" fmla="*/ 15 h 146"/>
                <a:gd name="T70" fmla="*/ 35 w 209"/>
                <a:gd name="T71" fmla="*/ 11 h 146"/>
                <a:gd name="T72" fmla="*/ 42 w 209"/>
                <a:gd name="T73" fmla="*/ 19 h 146"/>
                <a:gd name="T74" fmla="*/ 42 w 209"/>
                <a:gd name="T75" fmla="*/ 26 h 146"/>
                <a:gd name="T76" fmla="*/ 46 w 209"/>
                <a:gd name="T77" fmla="*/ 31 h 146"/>
                <a:gd name="T78" fmla="*/ 46 w 209"/>
                <a:gd name="T79" fmla="*/ 32 h 146"/>
                <a:gd name="T80" fmla="*/ 35 w 209"/>
                <a:gd name="T81" fmla="*/ 32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9" h="146">
                  <a:moveTo>
                    <a:pt x="161" y="145"/>
                  </a:moveTo>
                  <a:lnTo>
                    <a:pt x="161" y="145"/>
                  </a:lnTo>
                  <a:cubicBezTo>
                    <a:pt x="161" y="140"/>
                    <a:pt x="161" y="140"/>
                    <a:pt x="161" y="140"/>
                  </a:cubicBezTo>
                  <a:cubicBezTo>
                    <a:pt x="177" y="135"/>
                    <a:pt x="177" y="135"/>
                    <a:pt x="177" y="119"/>
                  </a:cubicBezTo>
                  <a:cubicBezTo>
                    <a:pt x="177" y="88"/>
                    <a:pt x="177" y="88"/>
                    <a:pt x="177" y="88"/>
                  </a:cubicBezTo>
                  <a:cubicBezTo>
                    <a:pt x="177" y="72"/>
                    <a:pt x="172" y="62"/>
                    <a:pt x="156" y="62"/>
                  </a:cubicBezTo>
                  <a:cubicBezTo>
                    <a:pt x="151" y="62"/>
                    <a:pt x="141" y="67"/>
                    <a:pt x="136" y="72"/>
                  </a:cubicBezTo>
                  <a:cubicBezTo>
                    <a:pt x="136" y="119"/>
                    <a:pt x="136" y="119"/>
                    <a:pt x="136" y="119"/>
                  </a:cubicBezTo>
                  <a:cubicBezTo>
                    <a:pt x="136" y="135"/>
                    <a:pt x="136" y="135"/>
                    <a:pt x="151" y="140"/>
                  </a:cubicBezTo>
                  <a:cubicBezTo>
                    <a:pt x="151" y="145"/>
                    <a:pt x="151" y="145"/>
                    <a:pt x="151" y="145"/>
                  </a:cubicBezTo>
                  <a:cubicBezTo>
                    <a:pt x="105" y="145"/>
                    <a:pt x="105" y="145"/>
                    <a:pt x="105" y="145"/>
                  </a:cubicBezTo>
                  <a:cubicBezTo>
                    <a:pt x="105" y="140"/>
                    <a:pt x="105" y="140"/>
                    <a:pt x="105" y="140"/>
                  </a:cubicBezTo>
                  <a:cubicBezTo>
                    <a:pt x="120" y="135"/>
                    <a:pt x="120" y="135"/>
                    <a:pt x="120" y="119"/>
                  </a:cubicBezTo>
                  <a:cubicBezTo>
                    <a:pt x="120" y="21"/>
                    <a:pt x="120" y="21"/>
                    <a:pt x="120" y="21"/>
                  </a:cubicBezTo>
                  <a:cubicBezTo>
                    <a:pt x="110" y="21"/>
                    <a:pt x="100" y="21"/>
                    <a:pt x="78" y="21"/>
                  </a:cubicBezTo>
                  <a:cubicBezTo>
                    <a:pt x="68" y="21"/>
                    <a:pt x="68" y="21"/>
                    <a:pt x="68" y="21"/>
                  </a:cubicBezTo>
                  <a:cubicBezTo>
                    <a:pt x="68" y="119"/>
                    <a:pt x="68" y="119"/>
                    <a:pt x="68" y="119"/>
                  </a:cubicBezTo>
                  <a:cubicBezTo>
                    <a:pt x="68" y="135"/>
                    <a:pt x="68" y="135"/>
                    <a:pt x="84" y="135"/>
                  </a:cubicBezTo>
                  <a:cubicBezTo>
                    <a:pt x="84" y="145"/>
                    <a:pt x="84" y="145"/>
                    <a:pt x="84" y="145"/>
                  </a:cubicBezTo>
                  <a:cubicBezTo>
                    <a:pt x="27" y="145"/>
                    <a:pt x="27" y="145"/>
                    <a:pt x="27" y="145"/>
                  </a:cubicBezTo>
                  <a:cubicBezTo>
                    <a:pt x="27" y="135"/>
                    <a:pt x="27" y="135"/>
                    <a:pt x="27" y="135"/>
                  </a:cubicBezTo>
                  <a:cubicBezTo>
                    <a:pt x="48" y="135"/>
                    <a:pt x="48" y="135"/>
                    <a:pt x="48" y="119"/>
                  </a:cubicBezTo>
                  <a:cubicBezTo>
                    <a:pt x="48" y="21"/>
                    <a:pt x="48" y="21"/>
                    <a:pt x="48" y="21"/>
                  </a:cubicBezTo>
                  <a:cubicBezTo>
                    <a:pt x="37" y="21"/>
                    <a:pt x="37" y="21"/>
                    <a:pt x="37" y="21"/>
                  </a:cubicBezTo>
                  <a:cubicBezTo>
                    <a:pt x="17" y="21"/>
                    <a:pt x="17" y="21"/>
                    <a:pt x="12" y="26"/>
                  </a:cubicBezTo>
                  <a:cubicBezTo>
                    <a:pt x="12" y="31"/>
                    <a:pt x="6" y="36"/>
                    <a:pt x="6" y="41"/>
                  </a:cubicBezTo>
                  <a:cubicBezTo>
                    <a:pt x="0" y="41"/>
                    <a:pt x="0" y="41"/>
                    <a:pt x="0" y="41"/>
                  </a:cubicBezTo>
                  <a:cubicBezTo>
                    <a:pt x="0" y="31"/>
                    <a:pt x="0" y="16"/>
                    <a:pt x="0" y="5"/>
                  </a:cubicBezTo>
                  <a:cubicBezTo>
                    <a:pt x="6" y="5"/>
                    <a:pt x="6" y="5"/>
                    <a:pt x="6" y="5"/>
                  </a:cubicBezTo>
                  <a:cubicBezTo>
                    <a:pt x="6" y="11"/>
                    <a:pt x="12" y="11"/>
                    <a:pt x="17" y="11"/>
                  </a:cubicBezTo>
                  <a:cubicBezTo>
                    <a:pt x="100" y="11"/>
                    <a:pt x="100" y="11"/>
                    <a:pt x="100" y="11"/>
                  </a:cubicBezTo>
                  <a:cubicBezTo>
                    <a:pt x="115" y="11"/>
                    <a:pt x="120" y="11"/>
                    <a:pt x="120" y="5"/>
                  </a:cubicBezTo>
                  <a:cubicBezTo>
                    <a:pt x="125" y="5"/>
                    <a:pt x="131" y="0"/>
                    <a:pt x="136" y="0"/>
                  </a:cubicBezTo>
                  <a:cubicBezTo>
                    <a:pt x="136" y="67"/>
                    <a:pt x="136" y="67"/>
                    <a:pt x="136" y="67"/>
                  </a:cubicBezTo>
                  <a:cubicBezTo>
                    <a:pt x="141" y="57"/>
                    <a:pt x="151" y="52"/>
                    <a:pt x="161" y="52"/>
                  </a:cubicBezTo>
                  <a:cubicBezTo>
                    <a:pt x="182" y="52"/>
                    <a:pt x="192" y="62"/>
                    <a:pt x="192" y="88"/>
                  </a:cubicBezTo>
                  <a:cubicBezTo>
                    <a:pt x="192" y="119"/>
                    <a:pt x="192" y="119"/>
                    <a:pt x="192" y="119"/>
                  </a:cubicBezTo>
                  <a:cubicBezTo>
                    <a:pt x="192" y="135"/>
                    <a:pt x="192" y="135"/>
                    <a:pt x="208" y="140"/>
                  </a:cubicBezTo>
                  <a:cubicBezTo>
                    <a:pt x="208" y="145"/>
                    <a:pt x="208" y="145"/>
                    <a:pt x="208" y="145"/>
                  </a:cubicBezTo>
                  <a:lnTo>
                    <a:pt x="161" y="14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6" name="Freeform 742"/>
            <p:cNvSpPr>
              <a:spLocks noChangeArrowheads="1"/>
            </p:cNvSpPr>
            <p:nvPr/>
          </p:nvSpPr>
          <p:spPr bwMode="auto">
            <a:xfrm>
              <a:off x="13767762" y="5762626"/>
              <a:ext cx="143815"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4 0 0"/>
                <a:gd name="G48" fmla="+- 134 0 0"/>
                <a:gd name="G49" fmla="+- 134 0 0"/>
                <a:gd name="G50" fmla="+- 124 0 0"/>
                <a:gd name="G51" fmla="+- 124 0 0"/>
                <a:gd name="G52" fmla="+- 124 0 0"/>
                <a:gd name="G53" fmla="*/ 1 0 0"/>
                <a:gd name="G54" fmla="*/ 1 0 0"/>
                <a:gd name="G55" fmla="*/ 1 0 0"/>
                <a:gd name="G56" fmla="*/ 1 0 0"/>
                <a:gd name="G57" fmla="*/ 1 0 0"/>
                <a:gd name="G58" fmla="*/ 1 0 0"/>
                <a:gd name="G59" fmla="*/ 1 0 0"/>
                <a:gd name="G60" fmla="*/ 1 0 0"/>
                <a:gd name="G61" fmla="+- 5 0 0"/>
                <a:gd name="G62" fmla="+- 1 0 0"/>
                <a:gd name="G63" fmla="+- 1 0 0"/>
                <a:gd name="G64" fmla="+- 1 0 0"/>
                <a:gd name="G65" fmla="+- 1 0 0"/>
                <a:gd name="G66" fmla="+- 1 0 0"/>
                <a:gd name="G67" fmla="+- 1 0 0"/>
                <a:gd name="G68" fmla="+- 1 0 0"/>
                <a:gd name="G69" fmla="+- 1 0 0"/>
                <a:gd name="G70" fmla="+- 1 0 0"/>
                <a:gd name="G71" fmla="+- 1 0 0"/>
                <a:gd name="T0" fmla="*/ 18 w 88"/>
                <a:gd name="T1" fmla="*/ 7 h 135"/>
                <a:gd name="T2" fmla="*/ 18 w 88"/>
                <a:gd name="T3" fmla="*/ 7 h 135"/>
                <a:gd name="T4" fmla="*/ 17 w 88"/>
                <a:gd name="T5" fmla="*/ 3 h 135"/>
                <a:gd name="T6" fmla="*/ 12 w 88"/>
                <a:gd name="T7" fmla="*/ 2 h 135"/>
                <a:gd name="T8" fmla="*/ 9 w 88"/>
                <a:gd name="T9" fmla="*/ 2 h 135"/>
                <a:gd name="T10" fmla="*/ 8 w 88"/>
                <a:gd name="T11" fmla="*/ 3 h 135"/>
                <a:gd name="T12" fmla="*/ 8 w 88"/>
                <a:gd name="T13" fmla="*/ 14 h 135"/>
                <a:gd name="T14" fmla="*/ 12 w 88"/>
                <a:gd name="T15" fmla="*/ 14 h 135"/>
                <a:gd name="T16" fmla="*/ 17 w 88"/>
                <a:gd name="T17" fmla="*/ 10 h 135"/>
                <a:gd name="T18" fmla="*/ 18 w 88"/>
                <a:gd name="T19" fmla="*/ 10 h 135"/>
                <a:gd name="T20" fmla="*/ 18 w 88"/>
                <a:gd name="T21" fmla="*/ 19 h 135"/>
                <a:gd name="T22" fmla="*/ 17 w 88"/>
                <a:gd name="T23" fmla="*/ 19 h 135"/>
                <a:gd name="T24" fmla="*/ 12 w 88"/>
                <a:gd name="T25" fmla="*/ 16 h 135"/>
                <a:gd name="T26" fmla="*/ 8 w 88"/>
                <a:gd name="T27" fmla="*/ 16 h 135"/>
                <a:gd name="T28" fmla="*/ 8 w 88"/>
                <a:gd name="T29" fmla="*/ 24 h 135"/>
                <a:gd name="T30" fmla="*/ 11 w 88"/>
                <a:gd name="T31" fmla="*/ 28 h 135"/>
                <a:gd name="T32" fmla="*/ 11 w 88"/>
                <a:gd name="T33" fmla="*/ 30 h 135"/>
                <a:gd name="T34" fmla="*/ 0 w 88"/>
                <a:gd name="T35" fmla="*/ 30 h 135"/>
                <a:gd name="T36" fmla="*/ 0 w 88"/>
                <a:gd name="T37" fmla="*/ 28 h 135"/>
                <a:gd name="T38" fmla="*/ 3 w 88"/>
                <a:gd name="T39" fmla="*/ 24 h 135"/>
                <a:gd name="T40" fmla="*/ 3 w 88"/>
                <a:gd name="T41" fmla="*/ 6 h 135"/>
                <a:gd name="T42" fmla="*/ 0 w 88"/>
                <a:gd name="T43" fmla="*/ 1 h 135"/>
                <a:gd name="T44" fmla="*/ 0 w 88"/>
                <a:gd name="T45" fmla="*/ 0 h 135"/>
                <a:gd name="T46" fmla="*/ 19 w 88"/>
                <a:gd name="T47" fmla="*/ 0 h 135"/>
                <a:gd name="T48" fmla="*/ 19 w 88"/>
                <a:gd name="T49" fmla="*/ 7 h 135"/>
                <a:gd name="T50" fmla="*/ 18 w 88"/>
                <a:gd name="T51"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 h="135">
                  <a:moveTo>
                    <a:pt x="82" y="30"/>
                  </a:moveTo>
                  <a:lnTo>
                    <a:pt x="82" y="30"/>
                  </a:lnTo>
                  <a:cubicBezTo>
                    <a:pt x="82" y="25"/>
                    <a:pt x="82" y="20"/>
                    <a:pt x="77" y="15"/>
                  </a:cubicBezTo>
                  <a:cubicBezTo>
                    <a:pt x="77" y="10"/>
                    <a:pt x="72" y="10"/>
                    <a:pt x="57" y="10"/>
                  </a:cubicBezTo>
                  <a:cubicBezTo>
                    <a:pt x="41" y="10"/>
                    <a:pt x="41" y="10"/>
                    <a:pt x="41" y="10"/>
                  </a:cubicBezTo>
                  <a:cubicBezTo>
                    <a:pt x="36" y="10"/>
                    <a:pt x="36" y="10"/>
                    <a:pt x="36" y="15"/>
                  </a:cubicBezTo>
                  <a:cubicBezTo>
                    <a:pt x="36" y="61"/>
                    <a:pt x="36" y="61"/>
                    <a:pt x="36" y="61"/>
                  </a:cubicBezTo>
                  <a:cubicBezTo>
                    <a:pt x="57" y="61"/>
                    <a:pt x="57" y="61"/>
                    <a:pt x="57" y="61"/>
                  </a:cubicBezTo>
                  <a:cubicBezTo>
                    <a:pt x="72" y="61"/>
                    <a:pt x="72" y="61"/>
                    <a:pt x="77" y="46"/>
                  </a:cubicBezTo>
                  <a:cubicBezTo>
                    <a:pt x="82" y="46"/>
                    <a:pt x="82" y="46"/>
                    <a:pt x="82" y="46"/>
                  </a:cubicBezTo>
                  <a:cubicBezTo>
                    <a:pt x="82" y="87"/>
                    <a:pt x="82" y="87"/>
                    <a:pt x="82" y="87"/>
                  </a:cubicBezTo>
                  <a:cubicBezTo>
                    <a:pt x="77" y="87"/>
                    <a:pt x="77" y="87"/>
                    <a:pt x="77" y="87"/>
                  </a:cubicBezTo>
                  <a:cubicBezTo>
                    <a:pt x="72" y="71"/>
                    <a:pt x="72" y="71"/>
                    <a:pt x="57" y="71"/>
                  </a:cubicBezTo>
                  <a:cubicBezTo>
                    <a:pt x="36" y="71"/>
                    <a:pt x="36" y="71"/>
                    <a:pt x="36" y="71"/>
                  </a:cubicBezTo>
                  <a:cubicBezTo>
                    <a:pt x="36" y="108"/>
                    <a:pt x="36" y="108"/>
                    <a:pt x="36" y="108"/>
                  </a:cubicBezTo>
                  <a:cubicBezTo>
                    <a:pt x="36" y="124"/>
                    <a:pt x="36" y="124"/>
                    <a:pt x="51" y="124"/>
                  </a:cubicBezTo>
                  <a:cubicBezTo>
                    <a:pt x="51" y="134"/>
                    <a:pt x="51" y="134"/>
                    <a:pt x="51" y="134"/>
                  </a:cubicBezTo>
                  <a:cubicBezTo>
                    <a:pt x="0" y="134"/>
                    <a:pt x="0" y="134"/>
                    <a:pt x="0" y="134"/>
                  </a:cubicBezTo>
                  <a:cubicBezTo>
                    <a:pt x="0" y="124"/>
                    <a:pt x="0" y="124"/>
                    <a:pt x="0" y="124"/>
                  </a:cubicBezTo>
                  <a:cubicBezTo>
                    <a:pt x="15" y="124"/>
                    <a:pt x="15" y="124"/>
                    <a:pt x="15" y="108"/>
                  </a:cubicBezTo>
                  <a:cubicBezTo>
                    <a:pt x="15" y="25"/>
                    <a:pt x="15" y="25"/>
                    <a:pt x="15" y="25"/>
                  </a:cubicBezTo>
                  <a:cubicBezTo>
                    <a:pt x="15" y="10"/>
                    <a:pt x="15" y="10"/>
                    <a:pt x="0" y="5"/>
                  </a:cubicBezTo>
                  <a:cubicBezTo>
                    <a:pt x="0" y="0"/>
                    <a:pt x="0" y="0"/>
                    <a:pt x="0" y="0"/>
                  </a:cubicBezTo>
                  <a:cubicBezTo>
                    <a:pt x="87" y="0"/>
                    <a:pt x="87" y="0"/>
                    <a:pt x="87" y="0"/>
                  </a:cubicBezTo>
                  <a:cubicBezTo>
                    <a:pt x="87" y="10"/>
                    <a:pt x="87" y="20"/>
                    <a:pt x="87" y="30"/>
                  </a:cubicBezTo>
                  <a:lnTo>
                    <a:pt x="82" y="3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7" name="Freeform 743"/>
            <p:cNvSpPr>
              <a:spLocks noChangeArrowheads="1"/>
            </p:cNvSpPr>
            <p:nvPr/>
          </p:nvSpPr>
          <p:spPr bwMode="auto">
            <a:xfrm>
              <a:off x="13959515" y="5834531"/>
              <a:ext cx="95878"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93 0 0"/>
                <a:gd name="G28" fmla="+- 93 0 0"/>
                <a:gd name="G29" fmla="+- 93 0 0"/>
                <a:gd name="G30" fmla="+- 88 0 0"/>
                <a:gd name="G31" fmla="+- 88 0 0"/>
                <a:gd name="G32" fmla="+- 88 0 0"/>
                <a:gd name="G33" fmla="*/ 1 0 0"/>
                <a:gd name="T0" fmla="*/ 83 256 1"/>
                <a:gd name="T1" fmla="*/ 0 256 1"/>
                <a:gd name="G34" fmla="+- 0 T0 T1"/>
                <a:gd name="G35" fmla="cos G33 G34"/>
                <a:gd name="G36" fmla="*/ 1 0 0"/>
                <a:gd name="T2" fmla="*/ 83 256 1"/>
                <a:gd name="T3" fmla="*/ 0 256 1"/>
                <a:gd name="G37" fmla="+- 0 T2 T3"/>
                <a:gd name="G38" fmla="cos G36 G37"/>
                <a:gd name="G39" fmla="*/ 1 0 0"/>
                <a:gd name="T4" fmla="*/ 67 256 1"/>
                <a:gd name="T5" fmla="*/ 0 256 1"/>
                <a:gd name="G40" fmla="+- 0 T4 T5"/>
                <a:gd name="G41" fmla="cos G39 G40"/>
                <a:gd name="G42" fmla="*/ 1 0 0"/>
                <a:gd name="T6" fmla="*/ 25 256 1"/>
                <a:gd name="T7" fmla="*/ 0 256 1"/>
                <a:gd name="G43" fmla="+- 0 T6 T7"/>
                <a:gd name="G44" fmla="cos G42 G43"/>
                <a:gd name="G45" fmla="*/ 1 0 0"/>
                <a:gd name="T8" fmla="*/ 25 256 1"/>
                <a:gd name="T9" fmla="*/ 0 256 1"/>
                <a:gd name="G46" fmla="+- 0 T8 T9"/>
                <a:gd name="G47" fmla="cos G45 G46"/>
                <a:gd name="G48" fmla="*/ 1 0 0"/>
                <a:gd name="T10" fmla="*/ 25 256 1"/>
                <a:gd name="T11" fmla="*/ 0 256 1"/>
                <a:gd name="G49" fmla="+- 0 T10 T11"/>
                <a:gd name="G50" fmla="cos G48 G49"/>
                <a:gd name="G51" fmla="*/ 1 0 0"/>
                <a:gd name="T12" fmla="*/ 15 256 1"/>
                <a:gd name="T13" fmla="*/ 0 256 1"/>
                <a:gd name="G52" fmla="+- 0 T12 T13"/>
                <a:gd name="G53" fmla="cos G51 G52"/>
                <a:gd name="G54" fmla="*/ 1 0 0"/>
                <a:gd name="T14" fmla="*/ 15 256 1"/>
                <a:gd name="T15" fmla="*/ 0 256 1"/>
                <a:gd name="G55" fmla="+- 0 T14 T15"/>
                <a:gd name="G56" fmla="cos G54 G55"/>
                <a:gd name="G57" fmla="+- 10 0 0"/>
                <a:gd name="G58" fmla="+- 10 0 0"/>
                <a:gd name="G59" fmla="*/ 1 0 0"/>
                <a:gd name="T16" fmla="*/ 5 256 1"/>
                <a:gd name="T17" fmla="*/ 0 256 1"/>
                <a:gd name="G60" fmla="+- 0 T16 T17"/>
                <a:gd name="G61" fmla="cos G59 G60"/>
                <a:gd name="G62" fmla="*/ 1 0 0"/>
                <a:gd name="G63" fmla="+- 1 0 0"/>
                <a:gd name="G64" fmla="+- 1 0 0"/>
                <a:gd name="G65" fmla="+- 1 0 0"/>
                <a:gd name="G66" fmla="+- 1 0 0"/>
                <a:gd name="T18" fmla="*/ 5 w 62"/>
                <a:gd name="T19" fmla="*/ 4 h 94"/>
                <a:gd name="T20" fmla="*/ 5 w 62"/>
                <a:gd name="T21" fmla="*/ 4 h 94"/>
                <a:gd name="T22" fmla="*/ 11 w 62"/>
                <a:gd name="T23" fmla="*/ 0 h 94"/>
                <a:gd name="T24" fmla="*/ 13 w 62"/>
                <a:gd name="T25" fmla="*/ 2 h 94"/>
                <a:gd name="T26" fmla="*/ 12 w 62"/>
                <a:gd name="T27" fmla="*/ 4 h 94"/>
                <a:gd name="T28" fmla="*/ 11 w 62"/>
                <a:gd name="T29" fmla="*/ 4 h 94"/>
                <a:gd name="T30" fmla="*/ 9 w 62"/>
                <a:gd name="T31" fmla="*/ 3 h 94"/>
                <a:gd name="T32" fmla="*/ 5 w 62"/>
                <a:gd name="T33" fmla="*/ 6 h 94"/>
                <a:gd name="T34" fmla="*/ 5 w 62"/>
                <a:gd name="T35" fmla="*/ 14 h 94"/>
                <a:gd name="T36" fmla="*/ 9 w 62"/>
                <a:gd name="T37" fmla="*/ 19 h 94"/>
                <a:gd name="T38" fmla="*/ 9 w 62"/>
                <a:gd name="T39" fmla="*/ 20 h 94"/>
                <a:gd name="T40" fmla="*/ 0 w 62"/>
                <a:gd name="T41" fmla="*/ 20 h 94"/>
                <a:gd name="T42" fmla="*/ 0 w 62"/>
                <a:gd name="T43" fmla="*/ 19 h 94"/>
                <a:gd name="T44" fmla="*/ 2 w 62"/>
                <a:gd name="T45" fmla="*/ 14 h 94"/>
                <a:gd name="T46" fmla="*/ 2 w 62"/>
                <a:gd name="T47" fmla="*/ 5 h 94"/>
                <a:gd name="T48" fmla="*/ 0 w 62"/>
                <a:gd name="T49" fmla="*/ 2 h 94"/>
                <a:gd name="T50" fmla="*/ 0 w 62"/>
                <a:gd name="T51" fmla="*/ 2 h 94"/>
                <a:gd name="T52" fmla="*/ 5 w 62"/>
                <a:gd name="T53" fmla="*/ 0 h 94"/>
                <a:gd name="T54" fmla="*/ 5 w 62"/>
                <a:gd name="T55" fmla="*/ 4 h 94"/>
              </a:gdLst>
              <a:ahLst/>
              <a:cxnLst>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2" h="94">
                  <a:moveTo>
                    <a:pt x="25" y="20"/>
                  </a:moveTo>
                  <a:lnTo>
                    <a:pt x="25" y="20"/>
                  </a:lnTo>
                  <a:cubicBezTo>
                    <a:pt x="36" y="10"/>
                    <a:pt x="41" y="0"/>
                    <a:pt x="51" y="0"/>
                  </a:cubicBezTo>
                  <a:cubicBezTo>
                    <a:pt x="56" y="0"/>
                    <a:pt x="61" y="5"/>
                    <a:pt x="61" y="10"/>
                  </a:cubicBezTo>
                  <a:cubicBezTo>
                    <a:pt x="61" y="15"/>
                    <a:pt x="61" y="20"/>
                    <a:pt x="56" y="20"/>
                  </a:cubicBezTo>
                  <a:lnTo>
                    <a:pt x="51" y="20"/>
                  </a:lnTo>
                  <a:cubicBezTo>
                    <a:pt x="51" y="15"/>
                    <a:pt x="46" y="15"/>
                    <a:pt x="41" y="15"/>
                  </a:cubicBezTo>
                  <a:cubicBezTo>
                    <a:pt x="36" y="15"/>
                    <a:pt x="30" y="20"/>
                    <a:pt x="25" y="30"/>
                  </a:cubicBezTo>
                  <a:cubicBezTo>
                    <a:pt x="25" y="67"/>
                    <a:pt x="25" y="67"/>
                    <a:pt x="25" y="67"/>
                  </a:cubicBezTo>
                  <a:cubicBezTo>
                    <a:pt x="25" y="83"/>
                    <a:pt x="25" y="83"/>
                    <a:pt x="41" y="88"/>
                  </a:cubicBezTo>
                  <a:cubicBezTo>
                    <a:pt x="41" y="93"/>
                    <a:pt x="41" y="93"/>
                    <a:pt x="41" y="93"/>
                  </a:cubicBezTo>
                  <a:cubicBezTo>
                    <a:pt x="0" y="93"/>
                    <a:pt x="0" y="93"/>
                    <a:pt x="0" y="93"/>
                  </a:cubicBezTo>
                  <a:cubicBezTo>
                    <a:pt x="0" y="88"/>
                    <a:pt x="0" y="88"/>
                    <a:pt x="0" y="88"/>
                  </a:cubicBezTo>
                  <a:cubicBezTo>
                    <a:pt x="10" y="83"/>
                    <a:pt x="10" y="83"/>
                    <a:pt x="10" y="67"/>
                  </a:cubicBezTo>
                  <a:cubicBezTo>
                    <a:pt x="10" y="25"/>
                    <a:pt x="10" y="25"/>
                    <a:pt x="10" y="25"/>
                  </a:cubicBezTo>
                  <a:cubicBezTo>
                    <a:pt x="10" y="15"/>
                    <a:pt x="10" y="15"/>
                    <a:pt x="0" y="10"/>
                  </a:cubicBezTo>
                  <a:cubicBezTo>
                    <a:pt x="10" y="5"/>
                    <a:pt x="15" y="5"/>
                    <a:pt x="25" y="0"/>
                  </a:cubicBezTo>
                  <a:cubicBezTo>
                    <a:pt x="25" y="20"/>
                    <a:pt x="25" y="20"/>
                    <a:pt x="25" y="20"/>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8" name="Freeform 744"/>
            <p:cNvSpPr>
              <a:spLocks noChangeArrowheads="1"/>
            </p:cNvSpPr>
            <p:nvPr/>
          </p:nvSpPr>
          <p:spPr bwMode="auto">
            <a:xfrm>
              <a:off x="14582716" y="5762626"/>
              <a:ext cx="135826"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T0" fmla="*/ 129 256 1"/>
                <a:gd name="T1" fmla="*/ 0 256 1"/>
                <a:gd name="G21" fmla="+- 0 T0 T1"/>
                <a:gd name="G22" fmla="cos G20 G21"/>
                <a:gd name="G23" fmla="*/ 1 0 0"/>
                <a:gd name="T2" fmla="*/ 129 256 1"/>
                <a:gd name="T3" fmla="*/ 0 256 1"/>
                <a:gd name="G24" fmla="+- 0 T2 T3"/>
                <a:gd name="G25" fmla="cos G23 G24"/>
                <a:gd name="G26" fmla="*/ 1 0 0"/>
                <a:gd name="T4" fmla="*/ 129 256 1"/>
                <a:gd name="T5" fmla="*/ 0 256 1"/>
                <a:gd name="G27" fmla="+- 0 T4 T5"/>
                <a:gd name="G28" fmla="cos G26 G27"/>
                <a:gd name="G29" fmla="+- 124 0 0"/>
                <a:gd name="G30" fmla="+- 108 0 0"/>
                <a:gd name="G31" fmla="+- 98 0 0"/>
                <a:gd name="G32" fmla="*/ 1 0 0"/>
                <a:gd name="T6" fmla="*/ 93 256 1"/>
                <a:gd name="T7" fmla="*/ 0 256 1"/>
                <a:gd name="G33" fmla="+- 0 T6 T7"/>
                <a:gd name="G34" fmla="cos G32 G33"/>
                <a:gd name="G35" fmla="*/ 1 0 0"/>
                <a:gd name="T8" fmla="*/ 93 256 1"/>
                <a:gd name="T9" fmla="*/ 0 256 1"/>
                <a:gd name="G36" fmla="+- 0 T8 T9"/>
                <a:gd name="G37" fmla="cos G35 G36"/>
                <a:gd name="G38" fmla="*/ 1 0 0"/>
                <a:gd name="T10" fmla="*/ 93 256 1"/>
                <a:gd name="T11" fmla="*/ 0 256 1"/>
                <a:gd name="G39" fmla="+- 0 T10 T11"/>
                <a:gd name="G40" fmla="cos G38 G39"/>
                <a:gd name="G41" fmla="*/ 1 0 0"/>
                <a:gd name="T12" fmla="*/ 108 256 1"/>
                <a:gd name="T13" fmla="*/ 0 256 1"/>
                <a:gd name="G42" fmla="+- 0 T12 T13"/>
                <a:gd name="G43" fmla="cos G41 G42"/>
                <a:gd name="G44" fmla="+- 1 0 0"/>
                <a:gd name="G45" fmla="+- 1 0 0"/>
                <a:gd name="G46" fmla="+- 1 0 0"/>
                <a:gd name="G47" fmla="+- 1 0 0"/>
                <a:gd name="G48" fmla="+- 1 0 0"/>
                <a:gd name="G49" fmla="+- 1 0 0"/>
                <a:gd name="G50" fmla="+- 1 0 0"/>
                <a:gd name="G51" fmla="+- 1 0 0"/>
                <a:gd name="G52" fmla="+- 1 0 0"/>
                <a:gd name="G53" fmla="+- 56 0 0"/>
                <a:gd name="G54" fmla="+- 35 0 0"/>
                <a:gd name="G55" fmla="+- 15 0 0"/>
                <a:gd name="G56" fmla="+- 1 0 0"/>
                <a:gd name="G57" fmla="+- 1 0 0"/>
                <a:gd name="G58" fmla="+- 1 0 0"/>
                <a:gd name="G59" fmla="+- 1 0 0"/>
                <a:gd name="G60" fmla="+- 1 0 0"/>
                <a:gd name="G61" fmla="+- 1 0 0"/>
                <a:gd name="G62" fmla="+- 1 0 0"/>
                <a:gd name="G63" fmla="+- 1 0 0"/>
                <a:gd name="G64" fmla="+- 1 0 0"/>
                <a:gd name="T14" fmla="*/ 16 w 84"/>
                <a:gd name="T15" fmla="*/ 7 h 135"/>
                <a:gd name="T16" fmla="*/ 16 w 84"/>
                <a:gd name="T17" fmla="*/ 7 h 135"/>
                <a:gd name="T18" fmla="*/ 10 w 84"/>
                <a:gd name="T19" fmla="*/ 1 h 135"/>
                <a:gd name="T20" fmla="*/ 5 w 84"/>
                <a:gd name="T21" fmla="*/ 6 h 135"/>
                <a:gd name="T22" fmla="*/ 10 w 84"/>
                <a:gd name="T23" fmla="*/ 12 h 135"/>
                <a:gd name="T24" fmla="*/ 18 w 84"/>
                <a:gd name="T25" fmla="*/ 22 h 135"/>
                <a:gd name="T26" fmla="*/ 8 w 84"/>
                <a:gd name="T27" fmla="*/ 30 h 135"/>
                <a:gd name="T28" fmla="*/ 3 w 84"/>
                <a:gd name="T29" fmla="*/ 30 h 135"/>
                <a:gd name="T30" fmla="*/ 2 w 84"/>
                <a:gd name="T31" fmla="*/ 29 h 135"/>
                <a:gd name="T32" fmla="*/ 0 w 84"/>
                <a:gd name="T33" fmla="*/ 22 h 135"/>
                <a:gd name="T34" fmla="*/ 2 w 84"/>
                <a:gd name="T35" fmla="*/ 21 h 135"/>
                <a:gd name="T36" fmla="*/ 9 w 84"/>
                <a:gd name="T37" fmla="*/ 29 h 135"/>
                <a:gd name="T38" fmla="*/ 15 w 84"/>
                <a:gd name="T39" fmla="*/ 23 h 135"/>
                <a:gd name="T40" fmla="*/ 9 w 84"/>
                <a:gd name="T41" fmla="*/ 16 h 135"/>
                <a:gd name="T42" fmla="*/ 1 w 84"/>
                <a:gd name="T43" fmla="*/ 8 h 135"/>
                <a:gd name="T44" fmla="*/ 10 w 84"/>
                <a:gd name="T45" fmla="*/ 0 h 135"/>
                <a:gd name="T46" fmla="*/ 16 w 84"/>
                <a:gd name="T47" fmla="*/ 1 h 135"/>
                <a:gd name="T48" fmla="*/ 17 w 84"/>
                <a:gd name="T49" fmla="*/ 7 h 135"/>
                <a:gd name="T50" fmla="*/ 16 w 84"/>
                <a:gd name="T51" fmla="*/ 7 h 135"/>
              </a:gdLst>
              <a:ahLst/>
              <a:cxnLst>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 h="135">
                  <a:moveTo>
                    <a:pt x="73" y="30"/>
                  </a:moveTo>
                  <a:lnTo>
                    <a:pt x="73" y="30"/>
                  </a:lnTo>
                  <a:cubicBezTo>
                    <a:pt x="68" y="20"/>
                    <a:pt x="63" y="5"/>
                    <a:pt x="47" y="5"/>
                  </a:cubicBezTo>
                  <a:cubicBezTo>
                    <a:pt x="32" y="5"/>
                    <a:pt x="22" y="15"/>
                    <a:pt x="22" y="25"/>
                  </a:cubicBezTo>
                  <a:cubicBezTo>
                    <a:pt x="22" y="41"/>
                    <a:pt x="32" y="46"/>
                    <a:pt x="47" y="56"/>
                  </a:cubicBezTo>
                  <a:cubicBezTo>
                    <a:pt x="63" y="66"/>
                    <a:pt x="83" y="71"/>
                    <a:pt x="83" y="98"/>
                  </a:cubicBezTo>
                  <a:cubicBezTo>
                    <a:pt x="83" y="118"/>
                    <a:pt x="63" y="134"/>
                    <a:pt x="37" y="134"/>
                  </a:cubicBezTo>
                  <a:cubicBezTo>
                    <a:pt x="32" y="134"/>
                    <a:pt x="22" y="134"/>
                    <a:pt x="16" y="134"/>
                  </a:cubicBezTo>
                  <a:cubicBezTo>
                    <a:pt x="10" y="129"/>
                    <a:pt x="10" y="129"/>
                    <a:pt x="10" y="129"/>
                  </a:cubicBezTo>
                  <a:cubicBezTo>
                    <a:pt x="5" y="124"/>
                    <a:pt x="5" y="108"/>
                    <a:pt x="0" y="98"/>
                  </a:cubicBezTo>
                  <a:cubicBezTo>
                    <a:pt x="10" y="93"/>
                    <a:pt x="10" y="93"/>
                    <a:pt x="10" y="93"/>
                  </a:cubicBezTo>
                  <a:cubicBezTo>
                    <a:pt x="10" y="108"/>
                    <a:pt x="22" y="129"/>
                    <a:pt x="42" y="129"/>
                  </a:cubicBezTo>
                  <a:cubicBezTo>
                    <a:pt x="58" y="129"/>
                    <a:pt x="68" y="118"/>
                    <a:pt x="68" y="103"/>
                  </a:cubicBezTo>
                  <a:cubicBezTo>
                    <a:pt x="68" y="87"/>
                    <a:pt x="58" y="82"/>
                    <a:pt x="42" y="71"/>
                  </a:cubicBezTo>
                  <a:cubicBezTo>
                    <a:pt x="27" y="66"/>
                    <a:pt x="5" y="56"/>
                    <a:pt x="5" y="35"/>
                  </a:cubicBezTo>
                  <a:cubicBezTo>
                    <a:pt x="5" y="15"/>
                    <a:pt x="22" y="0"/>
                    <a:pt x="47" y="0"/>
                  </a:cubicBezTo>
                  <a:cubicBezTo>
                    <a:pt x="58" y="0"/>
                    <a:pt x="68" y="0"/>
                    <a:pt x="73" y="5"/>
                  </a:cubicBezTo>
                  <a:cubicBezTo>
                    <a:pt x="73" y="10"/>
                    <a:pt x="73" y="15"/>
                    <a:pt x="78" y="30"/>
                  </a:cubicBezTo>
                  <a:lnTo>
                    <a:pt x="73" y="30"/>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5" name="Freeform 745"/>
            <p:cNvSpPr>
              <a:spLocks noChangeArrowheads="1"/>
            </p:cNvSpPr>
            <p:nvPr/>
          </p:nvSpPr>
          <p:spPr bwMode="auto">
            <a:xfrm>
              <a:off x="14766482" y="5834531"/>
              <a:ext cx="127837"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83 0 0"/>
                <a:gd name="G13" fmla="+- 67 0 0"/>
                <a:gd name="G14" fmla="+- 5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25 0 0"/>
                <a:gd name="G37" fmla="+- 20 0 0"/>
                <a:gd name="G38" fmla="+- 20 0 0"/>
                <a:gd name="G39" fmla="+- 15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T0" fmla="*/ 14 w 78"/>
                <a:gd name="T1" fmla="*/ 20 h 94"/>
                <a:gd name="T2" fmla="*/ 14 w 78"/>
                <a:gd name="T3" fmla="*/ 20 h 94"/>
                <a:gd name="T4" fmla="*/ 11 w 78"/>
                <a:gd name="T5" fmla="*/ 19 h 94"/>
                <a:gd name="T6" fmla="*/ 10 w 78"/>
                <a:gd name="T7" fmla="*/ 18 h 94"/>
                <a:gd name="T8" fmla="*/ 5 w 78"/>
                <a:gd name="T9" fmla="*/ 20 h 94"/>
                <a:gd name="T10" fmla="*/ 0 w 78"/>
                <a:gd name="T11" fmla="*/ 14 h 94"/>
                <a:gd name="T12" fmla="*/ 3 w 78"/>
                <a:gd name="T13" fmla="*/ 10 h 94"/>
                <a:gd name="T14" fmla="*/ 10 w 78"/>
                <a:gd name="T15" fmla="*/ 8 h 94"/>
                <a:gd name="T16" fmla="*/ 10 w 78"/>
                <a:gd name="T17" fmla="*/ 6 h 94"/>
                <a:gd name="T18" fmla="*/ 7 w 78"/>
                <a:gd name="T19" fmla="*/ 2 h 94"/>
                <a:gd name="T20" fmla="*/ 5 w 78"/>
                <a:gd name="T21" fmla="*/ 3 h 94"/>
                <a:gd name="T22" fmla="*/ 3 w 78"/>
                <a:gd name="T23" fmla="*/ 5 h 94"/>
                <a:gd name="T24" fmla="*/ 2 w 78"/>
                <a:gd name="T25" fmla="*/ 6 h 94"/>
                <a:gd name="T26" fmla="*/ 0 w 78"/>
                <a:gd name="T27" fmla="*/ 4 h 94"/>
                <a:gd name="T28" fmla="*/ 1 w 78"/>
                <a:gd name="T29" fmla="*/ 3 h 94"/>
                <a:gd name="T30" fmla="*/ 8 w 78"/>
                <a:gd name="T31" fmla="*/ 0 h 94"/>
                <a:gd name="T32" fmla="*/ 11 w 78"/>
                <a:gd name="T33" fmla="*/ 1 h 94"/>
                <a:gd name="T34" fmla="*/ 14 w 78"/>
                <a:gd name="T35" fmla="*/ 6 h 94"/>
                <a:gd name="T36" fmla="*/ 14 w 78"/>
                <a:gd name="T37" fmla="*/ 14 h 94"/>
                <a:gd name="T38" fmla="*/ 15 w 78"/>
                <a:gd name="T39" fmla="*/ 16 h 94"/>
                <a:gd name="T40" fmla="*/ 17 w 78"/>
                <a:gd name="T41" fmla="*/ 16 h 94"/>
                <a:gd name="T42" fmla="*/ 17 w 78"/>
                <a:gd name="T43" fmla="*/ 18 h 94"/>
                <a:gd name="T44" fmla="*/ 14 w 78"/>
                <a:gd name="T45" fmla="*/ 20 h 94"/>
                <a:gd name="T46" fmla="*/ 10 w 78"/>
                <a:gd name="T47" fmla="*/ 9 h 94"/>
                <a:gd name="T48" fmla="*/ 10 w 78"/>
                <a:gd name="T49" fmla="*/ 9 h 94"/>
                <a:gd name="T50" fmla="*/ 6 w 78"/>
                <a:gd name="T51" fmla="*/ 11 h 94"/>
                <a:gd name="T52" fmla="*/ 3 w 78"/>
                <a:gd name="T53" fmla="*/ 14 h 94"/>
                <a:gd name="T54" fmla="*/ 7 w 78"/>
                <a:gd name="T55" fmla="*/ 18 h 94"/>
                <a:gd name="T56" fmla="*/ 10 w 78"/>
                <a:gd name="T57" fmla="*/ 15 h 94"/>
                <a:gd name="T58" fmla="*/ 10 w 78"/>
                <a:gd name="T59"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94">
                  <a:moveTo>
                    <a:pt x="62" y="93"/>
                  </a:moveTo>
                  <a:lnTo>
                    <a:pt x="62" y="93"/>
                  </a:lnTo>
                  <a:cubicBezTo>
                    <a:pt x="57" y="93"/>
                    <a:pt x="52" y="93"/>
                    <a:pt x="52" y="88"/>
                  </a:cubicBezTo>
                  <a:cubicBezTo>
                    <a:pt x="47" y="88"/>
                    <a:pt x="47" y="83"/>
                    <a:pt x="47" y="83"/>
                  </a:cubicBezTo>
                  <a:cubicBezTo>
                    <a:pt x="36" y="88"/>
                    <a:pt x="31" y="93"/>
                    <a:pt x="21" y="93"/>
                  </a:cubicBezTo>
                  <a:cubicBezTo>
                    <a:pt x="11" y="93"/>
                    <a:pt x="0" y="83"/>
                    <a:pt x="0" y="67"/>
                  </a:cubicBezTo>
                  <a:cubicBezTo>
                    <a:pt x="0" y="57"/>
                    <a:pt x="6" y="52"/>
                    <a:pt x="16" y="46"/>
                  </a:cubicBezTo>
                  <a:cubicBezTo>
                    <a:pt x="26" y="46"/>
                    <a:pt x="42" y="41"/>
                    <a:pt x="47" y="36"/>
                  </a:cubicBezTo>
                  <a:cubicBezTo>
                    <a:pt x="47" y="30"/>
                    <a:pt x="47" y="30"/>
                    <a:pt x="47" y="30"/>
                  </a:cubicBezTo>
                  <a:cubicBezTo>
                    <a:pt x="47" y="15"/>
                    <a:pt x="42" y="10"/>
                    <a:pt x="31" y="10"/>
                  </a:cubicBezTo>
                  <a:cubicBezTo>
                    <a:pt x="26" y="10"/>
                    <a:pt x="21" y="10"/>
                    <a:pt x="21" y="15"/>
                  </a:cubicBezTo>
                  <a:cubicBezTo>
                    <a:pt x="16" y="15"/>
                    <a:pt x="16" y="20"/>
                    <a:pt x="16" y="25"/>
                  </a:cubicBezTo>
                  <a:cubicBezTo>
                    <a:pt x="16" y="30"/>
                    <a:pt x="11" y="30"/>
                    <a:pt x="11" y="30"/>
                  </a:cubicBezTo>
                  <a:cubicBezTo>
                    <a:pt x="6" y="30"/>
                    <a:pt x="0" y="25"/>
                    <a:pt x="0" y="20"/>
                  </a:cubicBezTo>
                  <a:cubicBezTo>
                    <a:pt x="0" y="20"/>
                    <a:pt x="0" y="15"/>
                    <a:pt x="6" y="15"/>
                  </a:cubicBezTo>
                  <a:cubicBezTo>
                    <a:pt x="11" y="10"/>
                    <a:pt x="26" y="5"/>
                    <a:pt x="36" y="0"/>
                  </a:cubicBezTo>
                  <a:cubicBezTo>
                    <a:pt x="42" y="0"/>
                    <a:pt x="47" y="0"/>
                    <a:pt x="52" y="5"/>
                  </a:cubicBezTo>
                  <a:cubicBezTo>
                    <a:pt x="62" y="10"/>
                    <a:pt x="62" y="20"/>
                    <a:pt x="62" y="30"/>
                  </a:cubicBezTo>
                  <a:cubicBezTo>
                    <a:pt x="62" y="67"/>
                    <a:pt x="62" y="67"/>
                    <a:pt x="62" y="67"/>
                  </a:cubicBezTo>
                  <a:cubicBezTo>
                    <a:pt x="62" y="77"/>
                    <a:pt x="67" y="77"/>
                    <a:pt x="67" y="77"/>
                  </a:cubicBezTo>
                  <a:cubicBezTo>
                    <a:pt x="72" y="77"/>
                    <a:pt x="72" y="77"/>
                    <a:pt x="77" y="77"/>
                  </a:cubicBezTo>
                  <a:cubicBezTo>
                    <a:pt x="77" y="83"/>
                    <a:pt x="77" y="83"/>
                    <a:pt x="77" y="83"/>
                  </a:cubicBezTo>
                  <a:lnTo>
                    <a:pt x="62" y="93"/>
                  </a:lnTo>
                  <a:close/>
                  <a:moveTo>
                    <a:pt x="47" y="41"/>
                  </a:moveTo>
                  <a:lnTo>
                    <a:pt x="47" y="41"/>
                  </a:lnTo>
                  <a:cubicBezTo>
                    <a:pt x="42" y="46"/>
                    <a:pt x="31" y="46"/>
                    <a:pt x="26" y="52"/>
                  </a:cubicBezTo>
                  <a:cubicBezTo>
                    <a:pt x="21" y="57"/>
                    <a:pt x="16" y="57"/>
                    <a:pt x="16" y="67"/>
                  </a:cubicBezTo>
                  <a:cubicBezTo>
                    <a:pt x="16" y="77"/>
                    <a:pt x="26" y="83"/>
                    <a:pt x="31" y="83"/>
                  </a:cubicBezTo>
                  <a:cubicBezTo>
                    <a:pt x="36" y="83"/>
                    <a:pt x="42" y="77"/>
                    <a:pt x="47" y="72"/>
                  </a:cubicBezTo>
                  <a:lnTo>
                    <a:pt x="47" y="41"/>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6" name="Freeform 746"/>
            <p:cNvSpPr>
              <a:spLocks noChangeArrowheads="1"/>
            </p:cNvSpPr>
            <p:nvPr/>
          </p:nvSpPr>
          <p:spPr bwMode="auto">
            <a:xfrm>
              <a:off x="9716953" y="6481670"/>
              <a:ext cx="103867" cy="255660"/>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8"/>
                <a:gd name="T1" fmla="*/ 33 h 152"/>
                <a:gd name="T2" fmla="*/ 0 w 68"/>
                <a:gd name="T3" fmla="*/ 33 h 152"/>
                <a:gd name="T4" fmla="*/ 0 w 68"/>
                <a:gd name="T5" fmla="*/ 31 h 152"/>
                <a:gd name="T6" fmla="*/ 4 w 68"/>
                <a:gd name="T7" fmla="*/ 27 h 152"/>
                <a:gd name="T8" fmla="*/ 4 w 68"/>
                <a:gd name="T9" fmla="*/ 7 h 152"/>
                <a:gd name="T10" fmla="*/ 2 w 68"/>
                <a:gd name="T11" fmla="*/ 3 h 152"/>
                <a:gd name="T12" fmla="*/ 0 w 68"/>
                <a:gd name="T13" fmla="*/ 3 h 152"/>
                <a:gd name="T14" fmla="*/ 0 w 68"/>
                <a:gd name="T15" fmla="*/ 2 h 152"/>
                <a:gd name="T16" fmla="*/ 8 w 68"/>
                <a:gd name="T17" fmla="*/ 0 h 152"/>
                <a:gd name="T18" fmla="*/ 8 w 68"/>
                <a:gd name="T19" fmla="*/ 27 h 152"/>
                <a:gd name="T20" fmla="*/ 14 w 68"/>
                <a:gd name="T21" fmla="*/ 31 h 152"/>
                <a:gd name="T22" fmla="*/ 14 w 68"/>
                <a:gd name="T23" fmla="*/ 33 h 152"/>
                <a:gd name="T24" fmla="*/ 0 w 68"/>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2">
                  <a:moveTo>
                    <a:pt x="0" y="151"/>
                  </a:moveTo>
                  <a:lnTo>
                    <a:pt x="0" y="151"/>
                  </a:lnTo>
                  <a:cubicBezTo>
                    <a:pt x="0" y="145"/>
                    <a:pt x="0" y="145"/>
                    <a:pt x="0" y="145"/>
                  </a:cubicBezTo>
                  <a:cubicBezTo>
                    <a:pt x="21" y="145"/>
                    <a:pt x="21" y="140"/>
                    <a:pt x="21" y="124"/>
                  </a:cubicBezTo>
                  <a:cubicBezTo>
                    <a:pt x="21" y="31"/>
                    <a:pt x="21" y="31"/>
                    <a:pt x="21" y="31"/>
                  </a:cubicBezTo>
                  <a:cubicBezTo>
                    <a:pt x="21" y="16"/>
                    <a:pt x="21" y="16"/>
                    <a:pt x="11" y="16"/>
                  </a:cubicBezTo>
                  <a:cubicBezTo>
                    <a:pt x="0" y="16"/>
                    <a:pt x="0" y="16"/>
                    <a:pt x="0" y="16"/>
                  </a:cubicBezTo>
                  <a:cubicBezTo>
                    <a:pt x="0" y="11"/>
                    <a:pt x="0" y="11"/>
                    <a:pt x="0" y="11"/>
                  </a:cubicBezTo>
                  <a:cubicBezTo>
                    <a:pt x="16" y="5"/>
                    <a:pt x="31" y="5"/>
                    <a:pt x="41" y="0"/>
                  </a:cubicBezTo>
                  <a:cubicBezTo>
                    <a:pt x="41" y="124"/>
                    <a:pt x="41" y="124"/>
                    <a:pt x="41" y="124"/>
                  </a:cubicBezTo>
                  <a:cubicBezTo>
                    <a:pt x="41" y="140"/>
                    <a:pt x="41" y="145"/>
                    <a:pt x="67" y="145"/>
                  </a:cubicBezTo>
                  <a:cubicBezTo>
                    <a:pt x="67" y="151"/>
                    <a:pt x="67" y="151"/>
                    <a:pt x="67"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7" name="Freeform 747"/>
            <p:cNvSpPr>
              <a:spLocks noChangeArrowheads="1"/>
            </p:cNvSpPr>
            <p:nvPr/>
          </p:nvSpPr>
          <p:spPr bwMode="auto">
            <a:xfrm>
              <a:off x="10507940" y="6481670"/>
              <a:ext cx="167785" cy="255660"/>
            </a:xfrm>
            <a:custGeom>
              <a:avLst/>
              <a:gdLst>
                <a:gd name="G0" fmla="+- 1 0 0"/>
                <a:gd name="G1" fmla="+- 1 0 0"/>
                <a:gd name="G2" fmla="+- 1 0 0"/>
                <a:gd name="G3" fmla="+- 1 0 0"/>
                <a:gd name="G4" fmla="+- 1 0 0"/>
                <a:gd name="G5" fmla="+- 151 0 0"/>
                <a:gd name="G6" fmla="+- 151 0 0"/>
                <a:gd name="G7" fmla="+- 151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2 w 100"/>
                <a:gd name="T3" fmla="*/ 26 h 152"/>
                <a:gd name="T4" fmla="*/ 22 w 100"/>
                <a:gd name="T5" fmla="*/ 26 h 152"/>
                <a:gd name="T6" fmla="*/ 20 w 100"/>
                <a:gd name="T7" fmla="*/ 33 h 152"/>
                <a:gd name="T8" fmla="*/ 0 w 100"/>
                <a:gd name="T9" fmla="*/ 33 h 152"/>
                <a:gd name="T10" fmla="*/ 0 w 100"/>
                <a:gd name="T11" fmla="*/ 31 h 152"/>
                <a:gd name="T12" fmla="*/ 9 w 100"/>
                <a:gd name="T13" fmla="*/ 23 h 152"/>
                <a:gd name="T14" fmla="*/ 16 w 100"/>
                <a:gd name="T15" fmla="*/ 10 h 152"/>
                <a:gd name="T16" fmla="*/ 9 w 100"/>
                <a:gd name="T17" fmla="*/ 3 h 152"/>
                <a:gd name="T18" fmla="*/ 2 w 100"/>
                <a:gd name="T19" fmla="*/ 8 h 152"/>
                <a:gd name="T20" fmla="*/ 1 w 100"/>
                <a:gd name="T21" fmla="*/ 7 h 152"/>
                <a:gd name="T22" fmla="*/ 5 w 100"/>
                <a:gd name="T23" fmla="*/ 2 h 152"/>
                <a:gd name="T24" fmla="*/ 11 w 100"/>
                <a:gd name="T25" fmla="*/ 0 h 152"/>
                <a:gd name="T26" fmla="*/ 20 w 100"/>
                <a:gd name="T27" fmla="*/ 8 h 152"/>
                <a:gd name="T28" fmla="*/ 14 w 100"/>
                <a:gd name="T29" fmla="*/ 21 h 152"/>
                <a:gd name="T30" fmla="*/ 6 w 100"/>
                <a:gd name="T31" fmla="*/ 29 h 152"/>
                <a:gd name="T32" fmla="*/ 16 w 100"/>
                <a:gd name="T33" fmla="*/ 29 h 152"/>
                <a:gd name="T34" fmla="*/ 20 w 100"/>
                <a:gd name="T35" fmla="*/ 26 h 152"/>
                <a:gd name="T36" fmla="*/ 22 w 100"/>
                <a:gd name="T37" fmla="*/ 26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2">
                  <a:moveTo>
                    <a:pt x="99" y="119"/>
                  </a:moveTo>
                  <a:lnTo>
                    <a:pt x="99" y="119"/>
                  </a:lnTo>
                  <a:cubicBezTo>
                    <a:pt x="99" y="130"/>
                    <a:pt x="93" y="140"/>
                    <a:pt x="93" y="151"/>
                  </a:cubicBezTo>
                  <a:cubicBezTo>
                    <a:pt x="0" y="151"/>
                    <a:pt x="0" y="151"/>
                    <a:pt x="0" y="151"/>
                  </a:cubicBezTo>
                  <a:cubicBezTo>
                    <a:pt x="0" y="145"/>
                    <a:pt x="0" y="145"/>
                    <a:pt x="0" y="145"/>
                  </a:cubicBezTo>
                  <a:cubicBezTo>
                    <a:pt x="16" y="135"/>
                    <a:pt x="32" y="119"/>
                    <a:pt x="42" y="104"/>
                  </a:cubicBezTo>
                  <a:cubicBezTo>
                    <a:pt x="57" y="88"/>
                    <a:pt x="73" y="68"/>
                    <a:pt x="73" y="47"/>
                  </a:cubicBezTo>
                  <a:cubicBezTo>
                    <a:pt x="73" y="26"/>
                    <a:pt x="63" y="16"/>
                    <a:pt x="42" y="16"/>
                  </a:cubicBezTo>
                  <a:cubicBezTo>
                    <a:pt x="27" y="16"/>
                    <a:pt x="16" y="26"/>
                    <a:pt x="10" y="36"/>
                  </a:cubicBezTo>
                  <a:cubicBezTo>
                    <a:pt x="5" y="31"/>
                    <a:pt x="5" y="31"/>
                    <a:pt x="5" y="31"/>
                  </a:cubicBezTo>
                  <a:cubicBezTo>
                    <a:pt x="21" y="11"/>
                    <a:pt x="21" y="11"/>
                    <a:pt x="21" y="11"/>
                  </a:cubicBezTo>
                  <a:cubicBezTo>
                    <a:pt x="27" y="5"/>
                    <a:pt x="37" y="0"/>
                    <a:pt x="52" y="0"/>
                  </a:cubicBezTo>
                  <a:cubicBezTo>
                    <a:pt x="73" y="0"/>
                    <a:pt x="93" y="16"/>
                    <a:pt x="93" y="36"/>
                  </a:cubicBezTo>
                  <a:cubicBezTo>
                    <a:pt x="93" y="57"/>
                    <a:pt x="83" y="73"/>
                    <a:pt x="63" y="99"/>
                  </a:cubicBezTo>
                  <a:cubicBezTo>
                    <a:pt x="27" y="135"/>
                    <a:pt x="27" y="135"/>
                    <a:pt x="27" y="135"/>
                  </a:cubicBezTo>
                  <a:cubicBezTo>
                    <a:pt x="73" y="135"/>
                    <a:pt x="73" y="135"/>
                    <a:pt x="73" y="135"/>
                  </a:cubicBezTo>
                  <a:cubicBezTo>
                    <a:pt x="83" y="135"/>
                    <a:pt x="88" y="135"/>
                    <a:pt x="93"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329" name="Freeform 748"/>
            <p:cNvSpPr>
              <a:spLocks noChangeArrowheads="1"/>
            </p:cNvSpPr>
            <p:nvPr/>
          </p:nvSpPr>
          <p:spPr bwMode="auto">
            <a:xfrm>
              <a:off x="11346864" y="6481670"/>
              <a:ext cx="159796"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40 0 0"/>
                <a:gd name="G28" fmla="+- 140 0 0"/>
                <a:gd name="G29" fmla="+- 135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T0" fmla="*/ 1 w 95"/>
                <a:gd name="T1" fmla="*/ 6 h 157"/>
                <a:gd name="T2" fmla="*/ 1 w 95"/>
                <a:gd name="T3" fmla="*/ 6 h 157"/>
                <a:gd name="T4" fmla="*/ 4 w 95"/>
                <a:gd name="T5" fmla="*/ 2 h 157"/>
                <a:gd name="T6" fmla="*/ 10 w 95"/>
                <a:gd name="T7" fmla="*/ 0 h 157"/>
                <a:gd name="T8" fmla="*/ 18 w 95"/>
                <a:gd name="T9" fmla="*/ 7 h 157"/>
                <a:gd name="T10" fmla="*/ 16 w 95"/>
                <a:gd name="T11" fmla="*/ 10 h 157"/>
                <a:gd name="T12" fmla="*/ 13 w 95"/>
                <a:gd name="T13" fmla="*/ 14 h 157"/>
                <a:gd name="T14" fmla="*/ 13 w 95"/>
                <a:gd name="T15" fmla="*/ 14 h 157"/>
                <a:gd name="T16" fmla="*/ 21 w 95"/>
                <a:gd name="T17" fmla="*/ 22 h 157"/>
                <a:gd name="T18" fmla="*/ 7 w 95"/>
                <a:gd name="T19" fmla="*/ 35 h 157"/>
                <a:gd name="T20" fmla="*/ 1 w 95"/>
                <a:gd name="T21" fmla="*/ 32 h 157"/>
                <a:gd name="T22" fmla="*/ 0 w 95"/>
                <a:gd name="T23" fmla="*/ 30 h 157"/>
                <a:gd name="T24" fmla="*/ 1 w 95"/>
                <a:gd name="T25" fmla="*/ 29 h 157"/>
                <a:gd name="T26" fmla="*/ 2 w 95"/>
                <a:gd name="T27" fmla="*/ 29 h 157"/>
                <a:gd name="T28" fmla="*/ 9 w 95"/>
                <a:gd name="T29" fmla="*/ 31 h 157"/>
                <a:gd name="T30" fmla="*/ 16 w 95"/>
                <a:gd name="T31" fmla="*/ 23 h 157"/>
                <a:gd name="T32" fmla="*/ 9 w 95"/>
                <a:gd name="T33" fmla="*/ 16 h 157"/>
                <a:gd name="T34" fmla="*/ 6 w 95"/>
                <a:gd name="T35" fmla="*/ 17 h 157"/>
                <a:gd name="T36" fmla="*/ 6 w 95"/>
                <a:gd name="T37" fmla="*/ 15 h 157"/>
                <a:gd name="T38" fmla="*/ 14 w 95"/>
                <a:gd name="T39" fmla="*/ 8 h 157"/>
                <a:gd name="T40" fmla="*/ 9 w 95"/>
                <a:gd name="T41" fmla="*/ 2 h 157"/>
                <a:gd name="T42" fmla="*/ 2 w 95"/>
                <a:gd name="T43" fmla="*/ 7 h 157"/>
                <a:gd name="T44" fmla="*/ 1 w 95"/>
                <a:gd name="T45"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7">
                  <a:moveTo>
                    <a:pt x="6" y="26"/>
                  </a:moveTo>
                  <a:lnTo>
                    <a:pt x="6" y="26"/>
                  </a:lnTo>
                  <a:cubicBezTo>
                    <a:pt x="16" y="11"/>
                    <a:pt x="16" y="11"/>
                    <a:pt x="16" y="11"/>
                  </a:cubicBezTo>
                  <a:cubicBezTo>
                    <a:pt x="22" y="5"/>
                    <a:pt x="37" y="0"/>
                    <a:pt x="47" y="0"/>
                  </a:cubicBezTo>
                  <a:cubicBezTo>
                    <a:pt x="68" y="0"/>
                    <a:pt x="83" y="11"/>
                    <a:pt x="83" y="31"/>
                  </a:cubicBezTo>
                  <a:cubicBezTo>
                    <a:pt x="83" y="36"/>
                    <a:pt x="78" y="41"/>
                    <a:pt x="73" y="47"/>
                  </a:cubicBezTo>
                  <a:cubicBezTo>
                    <a:pt x="73" y="52"/>
                    <a:pt x="68" y="57"/>
                    <a:pt x="58" y="62"/>
                  </a:cubicBezTo>
                  <a:cubicBezTo>
                    <a:pt x="78" y="62"/>
                    <a:pt x="94" y="78"/>
                    <a:pt x="94" y="99"/>
                  </a:cubicBezTo>
                  <a:cubicBezTo>
                    <a:pt x="94" y="135"/>
                    <a:pt x="47" y="156"/>
                    <a:pt x="32" y="156"/>
                  </a:cubicBezTo>
                  <a:cubicBezTo>
                    <a:pt x="16" y="156"/>
                    <a:pt x="11" y="151"/>
                    <a:pt x="6" y="145"/>
                  </a:cubicBezTo>
                  <a:cubicBezTo>
                    <a:pt x="0" y="140"/>
                    <a:pt x="0" y="140"/>
                    <a:pt x="0" y="135"/>
                  </a:cubicBezTo>
                  <a:lnTo>
                    <a:pt x="6" y="130"/>
                  </a:lnTo>
                  <a:cubicBezTo>
                    <a:pt x="11" y="130"/>
                    <a:pt x="11" y="130"/>
                    <a:pt x="11" y="130"/>
                  </a:cubicBezTo>
                  <a:cubicBezTo>
                    <a:pt x="22" y="135"/>
                    <a:pt x="32" y="140"/>
                    <a:pt x="42" y="140"/>
                  </a:cubicBezTo>
                  <a:cubicBezTo>
                    <a:pt x="58" y="140"/>
                    <a:pt x="73" y="130"/>
                    <a:pt x="73" y="104"/>
                  </a:cubicBezTo>
                  <a:cubicBezTo>
                    <a:pt x="73" y="83"/>
                    <a:pt x="58" y="73"/>
                    <a:pt x="42" y="73"/>
                  </a:cubicBezTo>
                  <a:cubicBezTo>
                    <a:pt x="37" y="73"/>
                    <a:pt x="32" y="73"/>
                    <a:pt x="27" y="78"/>
                  </a:cubicBezTo>
                  <a:cubicBezTo>
                    <a:pt x="27" y="68"/>
                    <a:pt x="27" y="68"/>
                    <a:pt x="27" y="68"/>
                  </a:cubicBezTo>
                  <a:cubicBezTo>
                    <a:pt x="47" y="62"/>
                    <a:pt x="63" y="52"/>
                    <a:pt x="63" y="36"/>
                  </a:cubicBezTo>
                  <a:cubicBezTo>
                    <a:pt x="63" y="21"/>
                    <a:pt x="53" y="11"/>
                    <a:pt x="42" y="11"/>
                  </a:cubicBezTo>
                  <a:cubicBezTo>
                    <a:pt x="27" y="11"/>
                    <a:pt x="16" y="21"/>
                    <a:pt x="11" y="31"/>
                  </a:cubicBezTo>
                  <a:lnTo>
                    <a:pt x="6" y="26"/>
                  </a:lnTo>
                </a:path>
              </a:pathLst>
            </a:custGeom>
            <a:solidFill>
              <a:schemeClr val="tx2"/>
            </a:solidFill>
            <a:ln>
              <a:noFill/>
            </a:ln>
            <a:effectLst/>
            <a:extLst/>
          </p:spPr>
          <p:txBody>
            <a:bodyPr wrap="none" anchor="ctr"/>
            <a:lstStyle/>
            <a:p>
              <a:endParaRPr lang="en-US" dirty="0">
                <a:latin typeface="Calibri Light"/>
              </a:endParaRPr>
            </a:p>
          </p:txBody>
        </p:sp>
        <p:sp>
          <p:nvSpPr>
            <p:cNvPr id="330" name="Freeform 749"/>
            <p:cNvSpPr>
              <a:spLocks noChangeArrowheads="1"/>
            </p:cNvSpPr>
            <p:nvPr/>
          </p:nvSpPr>
          <p:spPr bwMode="auto">
            <a:xfrm>
              <a:off x="12161819" y="6481670"/>
              <a:ext cx="175775"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5"/>
                <a:gd name="T1" fmla="*/ 24 h 152"/>
                <a:gd name="T2" fmla="*/ 18 w 105"/>
                <a:gd name="T3" fmla="*/ 24 h 152"/>
                <a:gd name="T4" fmla="*/ 18 w 105"/>
                <a:gd name="T5" fmla="*/ 27 h 152"/>
                <a:gd name="T6" fmla="*/ 23 w 105"/>
                <a:gd name="T7" fmla="*/ 31 h 152"/>
                <a:gd name="T8" fmla="*/ 23 w 105"/>
                <a:gd name="T9" fmla="*/ 33 h 152"/>
                <a:gd name="T10" fmla="*/ 9 w 105"/>
                <a:gd name="T11" fmla="*/ 33 h 152"/>
                <a:gd name="T12" fmla="*/ 9 w 105"/>
                <a:gd name="T13" fmla="*/ 31 h 152"/>
                <a:gd name="T14" fmla="*/ 14 w 105"/>
                <a:gd name="T15" fmla="*/ 27 h 152"/>
                <a:gd name="T16" fmla="*/ 14 w 105"/>
                <a:gd name="T17" fmla="*/ 24 h 152"/>
                <a:gd name="T18" fmla="*/ 0 w 105"/>
                <a:gd name="T19" fmla="*/ 24 h 152"/>
                <a:gd name="T20" fmla="*/ 0 w 105"/>
                <a:gd name="T21" fmla="*/ 23 h 152"/>
                <a:gd name="T22" fmla="*/ 16 w 105"/>
                <a:gd name="T23" fmla="*/ 0 h 152"/>
                <a:gd name="T24" fmla="*/ 18 w 105"/>
                <a:gd name="T25" fmla="*/ 0 h 152"/>
                <a:gd name="T26" fmla="*/ 18 w 105"/>
                <a:gd name="T27" fmla="*/ 21 h 152"/>
                <a:gd name="T28" fmla="*/ 23 w 105"/>
                <a:gd name="T29" fmla="*/ 21 h 152"/>
                <a:gd name="T30" fmla="*/ 23 w 105"/>
                <a:gd name="T31" fmla="*/ 24 h 152"/>
                <a:gd name="T32" fmla="*/ 18 w 105"/>
                <a:gd name="T33" fmla="*/ 24 h 152"/>
                <a:gd name="T34" fmla="*/ 14 w 105"/>
                <a:gd name="T35" fmla="*/ 6 h 152"/>
                <a:gd name="T36" fmla="*/ 14 w 105"/>
                <a:gd name="T37" fmla="*/ 6 h 152"/>
                <a:gd name="T38" fmla="*/ 14 w 105"/>
                <a:gd name="T39" fmla="*/ 6 h 152"/>
                <a:gd name="T40" fmla="*/ 4 w 105"/>
                <a:gd name="T41" fmla="*/ 21 h 152"/>
                <a:gd name="T42" fmla="*/ 14 w 105"/>
                <a:gd name="T43" fmla="*/ 21 h 152"/>
                <a:gd name="T44" fmla="*/ 14 w 105"/>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5" h="152">
                  <a:moveTo>
                    <a:pt x="83" y="109"/>
                  </a:moveTo>
                  <a:lnTo>
                    <a:pt x="83" y="109"/>
                  </a:lnTo>
                  <a:cubicBezTo>
                    <a:pt x="83" y="124"/>
                    <a:pt x="83" y="124"/>
                    <a:pt x="83" y="124"/>
                  </a:cubicBezTo>
                  <a:cubicBezTo>
                    <a:pt x="83" y="140"/>
                    <a:pt x="83" y="145"/>
                    <a:pt x="104" y="145"/>
                  </a:cubicBezTo>
                  <a:cubicBezTo>
                    <a:pt x="104" y="151"/>
                    <a:pt x="104" y="151"/>
                    <a:pt x="104" y="151"/>
                  </a:cubicBezTo>
                  <a:cubicBezTo>
                    <a:pt x="41" y="151"/>
                    <a:pt x="41" y="151"/>
                    <a:pt x="41" y="151"/>
                  </a:cubicBezTo>
                  <a:cubicBezTo>
                    <a:pt x="41" y="145"/>
                    <a:pt x="41" y="145"/>
                    <a:pt x="41" y="145"/>
                  </a:cubicBezTo>
                  <a:cubicBezTo>
                    <a:pt x="63" y="145"/>
                    <a:pt x="63" y="140"/>
                    <a:pt x="63" y="124"/>
                  </a:cubicBezTo>
                  <a:cubicBezTo>
                    <a:pt x="63" y="109"/>
                    <a:pt x="63" y="109"/>
                    <a:pt x="63" y="109"/>
                  </a:cubicBezTo>
                  <a:cubicBezTo>
                    <a:pt x="0" y="109"/>
                    <a:pt x="0" y="109"/>
                    <a:pt x="0" y="109"/>
                  </a:cubicBezTo>
                  <a:cubicBezTo>
                    <a:pt x="0" y="104"/>
                    <a:pt x="0" y="104"/>
                    <a:pt x="0" y="104"/>
                  </a:cubicBezTo>
                  <a:cubicBezTo>
                    <a:pt x="26" y="68"/>
                    <a:pt x="47" y="31"/>
                    <a:pt x="73" y="0"/>
                  </a:cubicBezTo>
                  <a:cubicBezTo>
                    <a:pt x="83" y="0"/>
                    <a:pt x="83" y="0"/>
                    <a:pt x="83" y="0"/>
                  </a:cubicBezTo>
                  <a:cubicBezTo>
                    <a:pt x="83" y="99"/>
                    <a:pt x="83" y="99"/>
                    <a:pt x="83" y="99"/>
                  </a:cubicBezTo>
                  <a:cubicBezTo>
                    <a:pt x="104" y="99"/>
                    <a:pt x="104" y="99"/>
                    <a:pt x="104" y="99"/>
                  </a:cubicBezTo>
                  <a:cubicBezTo>
                    <a:pt x="104" y="109"/>
                    <a:pt x="104" y="109"/>
                    <a:pt x="104" y="109"/>
                  </a:cubicBezTo>
                  <a:lnTo>
                    <a:pt x="83" y="109"/>
                  </a:lnTo>
                  <a:close/>
                  <a:moveTo>
                    <a:pt x="63" y="26"/>
                  </a:moveTo>
                  <a:lnTo>
                    <a:pt x="63" y="26"/>
                  </a:lnTo>
                  <a:cubicBezTo>
                    <a:pt x="47" y="47"/>
                    <a:pt x="31" y="68"/>
                    <a:pt x="16" y="99"/>
                  </a:cubicBezTo>
                  <a:cubicBezTo>
                    <a:pt x="63" y="99"/>
                    <a:pt x="63" y="99"/>
                    <a:pt x="63" y="99"/>
                  </a:cubicBezTo>
                  <a:lnTo>
                    <a:pt x="63" y="26"/>
                  </a:lnTo>
                  <a:close/>
                </a:path>
              </a:pathLst>
            </a:custGeom>
            <a:solidFill>
              <a:schemeClr val="tx2"/>
            </a:solidFill>
            <a:ln>
              <a:noFill/>
            </a:ln>
            <a:effectLst/>
            <a:extLst/>
          </p:spPr>
          <p:txBody>
            <a:bodyPr wrap="none" anchor="ctr"/>
            <a:lstStyle/>
            <a:p>
              <a:endParaRPr lang="en-US" dirty="0">
                <a:latin typeface="Calibri Light"/>
              </a:endParaRPr>
            </a:p>
          </p:txBody>
        </p:sp>
        <p:sp>
          <p:nvSpPr>
            <p:cNvPr id="331" name="Freeform 750"/>
            <p:cNvSpPr>
              <a:spLocks noChangeArrowheads="1"/>
            </p:cNvSpPr>
            <p:nvPr/>
          </p:nvSpPr>
          <p:spPr bwMode="auto">
            <a:xfrm>
              <a:off x="13000745" y="6481670"/>
              <a:ext cx="15180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T0" fmla="*/ 151 256 1"/>
                <a:gd name="T1" fmla="*/ 0 256 1"/>
                <a:gd name="G16" fmla="+- 0 T0 T1"/>
                <a:gd name="G17" fmla="cos G15 G16"/>
                <a:gd name="G18" fmla="+- 145 0 0"/>
                <a:gd name="G19" fmla="+- 140 0 0"/>
                <a:gd name="G20" fmla="+- 140 0 0"/>
                <a:gd name="G21" fmla="+- 135 0 0"/>
                <a:gd name="G22" fmla="+- 135 0 0"/>
                <a:gd name="G23" fmla="+- 130 0 0"/>
                <a:gd name="G24" fmla="+- 130 0 0"/>
                <a:gd name="G25" fmla="*/ 1 0 0"/>
                <a:gd name="T2" fmla="*/ 130 256 1"/>
                <a:gd name="T3" fmla="*/ 0 256 1"/>
                <a:gd name="G26" fmla="+- 0 T2 T3"/>
                <a:gd name="G27" fmla="cos G25 G26"/>
                <a:gd name="G28" fmla="*/ 1 0 0"/>
                <a:gd name="T4" fmla="*/ 130 256 1"/>
                <a:gd name="T5" fmla="*/ 0 256 1"/>
                <a:gd name="G29" fmla="+- 0 T4 T5"/>
                <a:gd name="G30" fmla="cos G28 G29"/>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6" fmla="*/ 73 256 1"/>
                <a:gd name="T7" fmla="*/ 0 256 1"/>
                <a:gd name="G44" fmla="+- 0 T6 T7"/>
                <a:gd name="G45" fmla="cos G43 G44"/>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8" fmla="*/ 4 w 94"/>
                <a:gd name="T9" fmla="*/ 14 h 157"/>
                <a:gd name="T10" fmla="*/ 4 w 94"/>
                <a:gd name="T11" fmla="*/ 14 h 157"/>
                <a:gd name="T12" fmla="*/ 10 w 94"/>
                <a:gd name="T13" fmla="*/ 13 h 157"/>
                <a:gd name="T14" fmla="*/ 20 w 94"/>
                <a:gd name="T15" fmla="*/ 22 h 157"/>
                <a:gd name="T16" fmla="*/ 15 w 94"/>
                <a:gd name="T17" fmla="*/ 30 h 157"/>
                <a:gd name="T18" fmla="*/ 7 w 94"/>
                <a:gd name="T19" fmla="*/ 35 h 157"/>
                <a:gd name="T20" fmla="*/ 1 w 94"/>
                <a:gd name="T21" fmla="*/ 32 h 157"/>
                <a:gd name="T22" fmla="*/ 0 w 94"/>
                <a:gd name="T23" fmla="*/ 30 h 157"/>
                <a:gd name="T24" fmla="*/ 1 w 94"/>
                <a:gd name="T25" fmla="*/ 29 h 157"/>
                <a:gd name="T26" fmla="*/ 3 w 94"/>
                <a:gd name="T27" fmla="*/ 29 h 157"/>
                <a:gd name="T28" fmla="*/ 9 w 94"/>
                <a:gd name="T29" fmla="*/ 31 h 157"/>
                <a:gd name="T30" fmla="*/ 15 w 94"/>
                <a:gd name="T31" fmla="*/ 23 h 157"/>
                <a:gd name="T32" fmla="*/ 8 w 94"/>
                <a:gd name="T33" fmla="*/ 15 h 157"/>
                <a:gd name="T34" fmla="*/ 2 w 94"/>
                <a:gd name="T35" fmla="*/ 16 h 157"/>
                <a:gd name="T36" fmla="*/ 4 w 94"/>
                <a:gd name="T37" fmla="*/ 0 h 157"/>
                <a:gd name="T38" fmla="*/ 19 w 94"/>
                <a:gd name="T39" fmla="*/ 0 h 157"/>
                <a:gd name="T40" fmla="*/ 19 w 94"/>
                <a:gd name="T41" fmla="*/ 0 h 157"/>
                <a:gd name="T42" fmla="*/ 18 w 94"/>
                <a:gd name="T43" fmla="*/ 5 h 157"/>
                <a:gd name="T44" fmla="*/ 5 w 94"/>
                <a:gd name="T45" fmla="*/ 5 h 157"/>
                <a:gd name="T46" fmla="*/ 4 w 94"/>
                <a:gd name="T47" fmla="*/ 14 h 157"/>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57">
                  <a:moveTo>
                    <a:pt x="20" y="62"/>
                  </a:moveTo>
                  <a:lnTo>
                    <a:pt x="20" y="62"/>
                  </a:lnTo>
                  <a:cubicBezTo>
                    <a:pt x="31" y="57"/>
                    <a:pt x="42" y="57"/>
                    <a:pt x="47" y="57"/>
                  </a:cubicBezTo>
                  <a:cubicBezTo>
                    <a:pt x="78" y="57"/>
                    <a:pt x="93" y="78"/>
                    <a:pt x="93" y="99"/>
                  </a:cubicBezTo>
                  <a:cubicBezTo>
                    <a:pt x="93" y="109"/>
                    <a:pt x="88" y="124"/>
                    <a:pt x="72" y="135"/>
                  </a:cubicBezTo>
                  <a:cubicBezTo>
                    <a:pt x="62" y="145"/>
                    <a:pt x="47" y="156"/>
                    <a:pt x="31" y="156"/>
                  </a:cubicBezTo>
                  <a:cubicBezTo>
                    <a:pt x="20" y="156"/>
                    <a:pt x="10" y="151"/>
                    <a:pt x="5" y="145"/>
                  </a:cubicBezTo>
                  <a:cubicBezTo>
                    <a:pt x="5" y="140"/>
                    <a:pt x="0" y="140"/>
                    <a:pt x="0" y="135"/>
                  </a:cubicBezTo>
                  <a:cubicBezTo>
                    <a:pt x="5" y="135"/>
                    <a:pt x="5" y="130"/>
                    <a:pt x="5" y="130"/>
                  </a:cubicBezTo>
                  <a:cubicBezTo>
                    <a:pt x="10" y="130"/>
                    <a:pt x="10" y="130"/>
                    <a:pt x="15" y="130"/>
                  </a:cubicBezTo>
                  <a:cubicBezTo>
                    <a:pt x="20" y="135"/>
                    <a:pt x="31" y="140"/>
                    <a:pt x="42" y="140"/>
                  </a:cubicBezTo>
                  <a:cubicBezTo>
                    <a:pt x="62" y="140"/>
                    <a:pt x="72" y="124"/>
                    <a:pt x="72" y="104"/>
                  </a:cubicBezTo>
                  <a:cubicBezTo>
                    <a:pt x="72" y="83"/>
                    <a:pt x="62" y="68"/>
                    <a:pt x="36" y="68"/>
                  </a:cubicBezTo>
                  <a:cubicBezTo>
                    <a:pt x="25" y="68"/>
                    <a:pt x="15" y="73"/>
                    <a:pt x="10" y="73"/>
                  </a:cubicBezTo>
                  <a:cubicBezTo>
                    <a:pt x="20" y="0"/>
                    <a:pt x="20" y="0"/>
                    <a:pt x="20" y="0"/>
                  </a:cubicBezTo>
                  <a:cubicBezTo>
                    <a:pt x="88" y="0"/>
                    <a:pt x="88" y="0"/>
                    <a:pt x="88" y="0"/>
                  </a:cubicBezTo>
                  <a:cubicBezTo>
                    <a:pt x="83" y="21"/>
                    <a:pt x="83" y="21"/>
                    <a:pt x="83" y="21"/>
                  </a:cubicBezTo>
                  <a:cubicBezTo>
                    <a:pt x="25" y="21"/>
                    <a:pt x="25" y="21"/>
                    <a:pt x="25" y="21"/>
                  </a:cubicBezTo>
                  <a:lnTo>
                    <a:pt x="20" y="62"/>
                  </a:lnTo>
                </a:path>
              </a:pathLst>
            </a:custGeom>
            <a:solidFill>
              <a:schemeClr val="tx2"/>
            </a:solidFill>
            <a:ln>
              <a:noFill/>
            </a:ln>
            <a:effectLst/>
            <a:extLst/>
          </p:spPr>
          <p:txBody>
            <a:bodyPr wrap="none" anchor="ctr"/>
            <a:lstStyle/>
            <a:p>
              <a:endParaRPr lang="en-US" dirty="0">
                <a:latin typeface="Calibri Light"/>
              </a:endParaRPr>
            </a:p>
          </p:txBody>
        </p:sp>
        <p:sp>
          <p:nvSpPr>
            <p:cNvPr id="332" name="Freeform 751"/>
            <p:cNvSpPr>
              <a:spLocks noChangeArrowheads="1"/>
            </p:cNvSpPr>
            <p:nvPr/>
          </p:nvSpPr>
          <p:spPr bwMode="auto">
            <a:xfrm>
              <a:off x="13823689" y="6473681"/>
              <a:ext cx="159796" cy="27962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6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5 h 162"/>
                <a:gd name="T2" fmla="*/ 9 w 99"/>
                <a:gd name="T3" fmla="*/ 15 h 162"/>
                <a:gd name="T4" fmla="*/ 12 w 99"/>
                <a:gd name="T5" fmla="*/ 14 h 162"/>
                <a:gd name="T6" fmla="*/ 21 w 99"/>
                <a:gd name="T7" fmla="*/ 23 h 162"/>
                <a:gd name="T8" fmla="*/ 11 w 99"/>
                <a:gd name="T9" fmla="*/ 36 h 162"/>
                <a:gd name="T10" fmla="*/ 0 w 99"/>
                <a:gd name="T11" fmla="*/ 22 h 162"/>
                <a:gd name="T12" fmla="*/ 13 w 99"/>
                <a:gd name="T13" fmla="*/ 2 h 162"/>
                <a:gd name="T14" fmla="*/ 20 w 99"/>
                <a:gd name="T15" fmla="*/ 0 h 162"/>
                <a:gd name="T16" fmla="*/ 20 w 99"/>
                <a:gd name="T17" fmla="*/ 2 h 162"/>
                <a:gd name="T18" fmla="*/ 14 w 99"/>
                <a:gd name="T19" fmla="*/ 4 h 162"/>
                <a:gd name="T20" fmla="*/ 6 w 99"/>
                <a:gd name="T21" fmla="*/ 16 h 162"/>
                <a:gd name="T22" fmla="*/ 9 w 99"/>
                <a:gd name="T23" fmla="*/ 15 h 162"/>
                <a:gd name="T24" fmla="*/ 4 w 99"/>
                <a:gd name="T25" fmla="*/ 18 h 162"/>
                <a:gd name="T26" fmla="*/ 4 w 99"/>
                <a:gd name="T27" fmla="*/ 18 h 162"/>
                <a:gd name="T28" fmla="*/ 4 w 99"/>
                <a:gd name="T29" fmla="*/ 22 h 162"/>
                <a:gd name="T30" fmla="*/ 11 w 99"/>
                <a:gd name="T31" fmla="*/ 33 h 162"/>
                <a:gd name="T32" fmla="*/ 17 w 99"/>
                <a:gd name="T33" fmla="*/ 25 h 162"/>
                <a:gd name="T34" fmla="*/ 10 w 99"/>
                <a:gd name="T35" fmla="*/ 16 h 162"/>
                <a:gd name="T36" fmla="*/ 4 w 99"/>
                <a:gd name="T37" fmla="*/ 1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62">
                  <a:moveTo>
                    <a:pt x="41" y="67"/>
                  </a:moveTo>
                  <a:lnTo>
                    <a:pt x="41" y="67"/>
                  </a:lnTo>
                  <a:cubicBezTo>
                    <a:pt x="46" y="62"/>
                    <a:pt x="51" y="62"/>
                    <a:pt x="56" y="62"/>
                  </a:cubicBezTo>
                  <a:cubicBezTo>
                    <a:pt x="83" y="62"/>
                    <a:pt x="98" y="83"/>
                    <a:pt x="98" y="104"/>
                  </a:cubicBezTo>
                  <a:cubicBezTo>
                    <a:pt x="98" y="135"/>
                    <a:pt x="78" y="161"/>
                    <a:pt x="51" y="161"/>
                  </a:cubicBezTo>
                  <a:cubicBezTo>
                    <a:pt x="20" y="161"/>
                    <a:pt x="0" y="135"/>
                    <a:pt x="0" y="99"/>
                  </a:cubicBezTo>
                  <a:cubicBezTo>
                    <a:pt x="0" y="46"/>
                    <a:pt x="36" y="21"/>
                    <a:pt x="62" y="10"/>
                  </a:cubicBezTo>
                  <a:cubicBezTo>
                    <a:pt x="73" y="5"/>
                    <a:pt x="83" y="5"/>
                    <a:pt x="93" y="0"/>
                  </a:cubicBezTo>
                  <a:cubicBezTo>
                    <a:pt x="93" y="10"/>
                    <a:pt x="93" y="10"/>
                    <a:pt x="93" y="10"/>
                  </a:cubicBezTo>
                  <a:cubicBezTo>
                    <a:pt x="88" y="10"/>
                    <a:pt x="78" y="16"/>
                    <a:pt x="67" y="16"/>
                  </a:cubicBezTo>
                  <a:cubicBezTo>
                    <a:pt x="51" y="26"/>
                    <a:pt x="31" y="41"/>
                    <a:pt x="26" y="73"/>
                  </a:cubicBezTo>
                  <a:lnTo>
                    <a:pt x="41" y="67"/>
                  </a:lnTo>
                  <a:close/>
                  <a:moveTo>
                    <a:pt x="20" y="83"/>
                  </a:moveTo>
                  <a:lnTo>
                    <a:pt x="20" y="83"/>
                  </a:lnTo>
                  <a:cubicBezTo>
                    <a:pt x="20" y="88"/>
                    <a:pt x="20" y="93"/>
                    <a:pt x="20" y="99"/>
                  </a:cubicBezTo>
                  <a:cubicBezTo>
                    <a:pt x="20" y="129"/>
                    <a:pt x="36" y="150"/>
                    <a:pt x="51" y="150"/>
                  </a:cubicBezTo>
                  <a:cubicBezTo>
                    <a:pt x="73" y="150"/>
                    <a:pt x="78" y="129"/>
                    <a:pt x="78" y="114"/>
                  </a:cubicBezTo>
                  <a:cubicBezTo>
                    <a:pt x="78" y="93"/>
                    <a:pt x="67" y="73"/>
                    <a:pt x="46" y="73"/>
                  </a:cubicBezTo>
                  <a:cubicBezTo>
                    <a:pt x="36" y="73"/>
                    <a:pt x="31" y="78"/>
                    <a:pt x="20" y="83"/>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33" name="Freeform 752"/>
            <p:cNvSpPr>
              <a:spLocks noChangeArrowheads="1"/>
            </p:cNvSpPr>
            <p:nvPr/>
          </p:nvSpPr>
          <p:spPr bwMode="auto">
            <a:xfrm>
              <a:off x="14662615" y="6481670"/>
              <a:ext cx="167785" cy="271639"/>
            </a:xfrm>
            <a:custGeom>
              <a:avLst/>
              <a:gdLst>
                <a:gd name="G0" fmla="+- 1 0 0"/>
                <a:gd name="G1" fmla="+- 1 0 0"/>
                <a:gd name="G2" fmla="+- 1 0 0"/>
                <a:gd name="G3" fmla="+- 1 0 0"/>
                <a:gd name="G4" fmla="+- 1 0 0"/>
                <a:gd name="G5" fmla="*/ 1 0 0"/>
                <a:gd name="T0" fmla="*/ 156 256 1"/>
                <a:gd name="T1" fmla="*/ 0 256 1"/>
                <a:gd name="G6" fmla="+- 0 T0 T1"/>
                <a:gd name="G7" fmla="cos G5 G6"/>
                <a:gd name="G8" fmla="*/ 1 0 0"/>
                <a:gd name="T2" fmla="*/ 156 256 1"/>
                <a:gd name="T3" fmla="*/ 0 256 1"/>
                <a:gd name="G9" fmla="+- 0 T2 T3"/>
                <a:gd name="G10" fmla="cos G8 G9"/>
                <a:gd name="G11" fmla="*/ 1 0 0"/>
                <a:gd name="T4" fmla="*/ 156 256 1"/>
                <a:gd name="T5" fmla="*/ 0 256 1"/>
                <a:gd name="G12" fmla="+- 0 T4 T5"/>
                <a:gd name="G13" fmla="cos G11 G12"/>
                <a:gd name="G14" fmla="*/ 1 0 0"/>
                <a:gd name="T6" fmla="*/ 151 256 1"/>
                <a:gd name="T7" fmla="*/ 0 256 1"/>
                <a:gd name="G15" fmla="+- 0 T6 T7"/>
                <a:gd name="G16" fmla="cos G14 G15"/>
                <a:gd name="G17" fmla="*/ 1 0 0"/>
                <a:gd name="T8" fmla="*/ 151 256 1"/>
                <a:gd name="T9" fmla="*/ 0 256 1"/>
                <a:gd name="G18" fmla="+- 0 T8 T9"/>
                <a:gd name="G19" fmla="cos G17 G18"/>
                <a:gd name="G20" fmla="*/ 1 0 0"/>
                <a:gd name="T10" fmla="*/ 151 256 1"/>
                <a:gd name="T11" fmla="*/ 0 256 1"/>
                <a:gd name="G21" fmla="+- 0 T10 T11"/>
                <a:gd name="G22" fmla="cos G20 G21"/>
                <a:gd name="G23" fmla="+- 1 0 0"/>
                <a:gd name="G24" fmla="+- 1 0 0"/>
                <a:gd name="G25" fmla="+- 1 0 0"/>
                <a:gd name="G26" fmla="+- 1 0 0"/>
                <a:gd name="G27" fmla="+- 1 0 0"/>
                <a:gd name="G28" fmla="+- 1 0 0"/>
                <a:gd name="G29" fmla="*/ 1 0 0"/>
                <a:gd name="T12" fmla="*/ 21 256 1"/>
                <a:gd name="T13" fmla="*/ 0 256 1"/>
                <a:gd name="G30" fmla="+- 0 T12 T13"/>
                <a:gd name="G31" fmla="cos G29 G30"/>
                <a:gd name="G32" fmla="*/ 1 0 0"/>
                <a:gd name="T14" fmla="*/ 21 256 1"/>
                <a:gd name="T15" fmla="*/ 0 256 1"/>
                <a:gd name="G33" fmla="+- 0 T14 T15"/>
                <a:gd name="G34" fmla="cos G32 G33"/>
                <a:gd name="G35" fmla="+- 36 0 0"/>
                <a:gd name="G36" fmla="+- 36 0 0"/>
                <a:gd name="G37" fmla="+- 36 0 0"/>
                <a:gd name="G38" fmla="+- 36 0 0"/>
                <a:gd name="G39" fmla="+- 21 0 0"/>
                <a:gd name="G40" fmla="+- 11 0 0"/>
                <a:gd name="G41" fmla="+- 1 0 0"/>
                <a:gd name="G42" fmla="+- 1 0 0"/>
                <a:gd name="G43" fmla="+- 1 0 0"/>
                <a:gd name="G44" fmla="+- 1 0 0"/>
                <a:gd name="G45" fmla="+- 1 0 0"/>
                <a:gd name="T16" fmla="*/ 22 w 100"/>
                <a:gd name="T17" fmla="*/ 1 h 157"/>
                <a:gd name="T18" fmla="*/ 22 w 100"/>
                <a:gd name="T19" fmla="*/ 1 h 157"/>
                <a:gd name="T20" fmla="*/ 6 w 100"/>
                <a:gd name="T21" fmla="*/ 34 h 157"/>
                <a:gd name="T22" fmla="*/ 2 w 100"/>
                <a:gd name="T23" fmla="*/ 35 h 157"/>
                <a:gd name="T24" fmla="*/ 2 w 100"/>
                <a:gd name="T25" fmla="*/ 34 h 157"/>
                <a:gd name="T26" fmla="*/ 17 w 100"/>
                <a:gd name="T27" fmla="*/ 5 h 157"/>
                <a:gd name="T28" fmla="*/ 6 w 100"/>
                <a:gd name="T29" fmla="*/ 5 h 157"/>
                <a:gd name="T30" fmla="*/ 1 w 100"/>
                <a:gd name="T31" fmla="*/ 8 h 157"/>
                <a:gd name="T32" fmla="*/ 0 w 100"/>
                <a:gd name="T33" fmla="*/ 8 h 157"/>
                <a:gd name="T34" fmla="*/ 0 w 100"/>
                <a:gd name="T35" fmla="*/ 0 h 157"/>
                <a:gd name="T36" fmla="*/ 20 w 100"/>
                <a:gd name="T37" fmla="*/ 0 h 157"/>
                <a:gd name="T38" fmla="*/ 22 w 100"/>
                <a:gd name="T39" fmla="*/ 1 h 157"/>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7">
                  <a:moveTo>
                    <a:pt x="99" y="5"/>
                  </a:moveTo>
                  <a:lnTo>
                    <a:pt x="99" y="5"/>
                  </a:lnTo>
                  <a:cubicBezTo>
                    <a:pt x="73" y="52"/>
                    <a:pt x="51" y="104"/>
                    <a:pt x="26" y="151"/>
                  </a:cubicBezTo>
                  <a:cubicBezTo>
                    <a:pt x="10" y="156"/>
                    <a:pt x="10" y="156"/>
                    <a:pt x="10" y="156"/>
                  </a:cubicBezTo>
                  <a:cubicBezTo>
                    <a:pt x="10" y="151"/>
                    <a:pt x="10" y="151"/>
                    <a:pt x="10" y="151"/>
                  </a:cubicBezTo>
                  <a:cubicBezTo>
                    <a:pt x="36" y="109"/>
                    <a:pt x="63" y="62"/>
                    <a:pt x="78" y="21"/>
                  </a:cubicBezTo>
                  <a:cubicBezTo>
                    <a:pt x="26" y="21"/>
                    <a:pt x="26" y="21"/>
                    <a:pt x="26" y="21"/>
                  </a:cubicBezTo>
                  <a:cubicBezTo>
                    <a:pt x="10" y="21"/>
                    <a:pt x="10" y="21"/>
                    <a:pt x="5" y="36"/>
                  </a:cubicBezTo>
                  <a:cubicBezTo>
                    <a:pt x="0" y="36"/>
                    <a:pt x="0" y="36"/>
                    <a:pt x="0" y="36"/>
                  </a:cubicBezTo>
                  <a:cubicBezTo>
                    <a:pt x="0" y="21"/>
                    <a:pt x="0" y="11"/>
                    <a:pt x="0" y="0"/>
                  </a:cubicBezTo>
                  <a:cubicBezTo>
                    <a:pt x="93" y="0"/>
                    <a:pt x="93" y="0"/>
                    <a:pt x="93" y="0"/>
                  </a:cubicBezTo>
                  <a:lnTo>
                    <a:pt x="99" y="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4" name="Freeform 753"/>
            <p:cNvSpPr>
              <a:spLocks noChangeArrowheads="1"/>
            </p:cNvSpPr>
            <p:nvPr/>
          </p:nvSpPr>
          <p:spPr bwMode="auto">
            <a:xfrm>
              <a:off x="9692983" y="7200714"/>
              <a:ext cx="15180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4 0 0"/>
                <a:gd name="G17" fmla="+- 104 0 0"/>
                <a:gd name="G18" fmla="+- 99 0 0"/>
                <a:gd name="G19" fmla="*/ 1 0 0"/>
                <a:gd name="T0" fmla="*/ 93 256 1"/>
                <a:gd name="T1" fmla="*/ 0 256 1"/>
                <a:gd name="G20" fmla="+- 0 T0 T1"/>
                <a:gd name="G21" fmla="cos G19 G20"/>
                <a:gd name="G22" fmla="*/ 1 0 0"/>
                <a:gd name="G23" fmla="+- 1 0 0"/>
                <a:gd name="G24" fmla="+- 1 0 0"/>
                <a:gd name="G25" fmla="*/ 1 0 0"/>
                <a:gd name="G26" fmla="+- 57 0 0"/>
                <a:gd name="G27" fmla="+- 42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3"/>
                <a:gd name="T3" fmla="*/ 8 h 157"/>
                <a:gd name="T4" fmla="*/ 19 w 93"/>
                <a:gd name="T5" fmla="*/ 8 h 157"/>
                <a:gd name="T6" fmla="*/ 18 w 93"/>
                <a:gd name="T7" fmla="*/ 13 h 157"/>
                <a:gd name="T8" fmla="*/ 13 w 93"/>
                <a:gd name="T9" fmla="*/ 16 h 157"/>
                <a:gd name="T10" fmla="*/ 20 w 93"/>
                <a:gd name="T11" fmla="*/ 25 h 157"/>
                <a:gd name="T12" fmla="*/ 10 w 93"/>
                <a:gd name="T13" fmla="*/ 35 h 157"/>
                <a:gd name="T14" fmla="*/ 0 w 93"/>
                <a:gd name="T15" fmla="*/ 25 h 157"/>
                <a:gd name="T16" fmla="*/ 2 w 93"/>
                <a:gd name="T17" fmla="*/ 21 h 157"/>
                <a:gd name="T18" fmla="*/ 7 w 93"/>
                <a:gd name="T19" fmla="*/ 17 h 157"/>
                <a:gd name="T20" fmla="*/ 1 w 93"/>
                <a:gd name="T21" fmla="*/ 9 h 157"/>
                <a:gd name="T22" fmla="*/ 10 w 93"/>
                <a:gd name="T23" fmla="*/ 0 h 157"/>
                <a:gd name="T24" fmla="*/ 19 w 93"/>
                <a:gd name="T25" fmla="*/ 8 h 157"/>
                <a:gd name="T26" fmla="*/ 15 w 93"/>
                <a:gd name="T27" fmla="*/ 27 h 157"/>
                <a:gd name="T28" fmla="*/ 15 w 93"/>
                <a:gd name="T29" fmla="*/ 27 h 157"/>
                <a:gd name="T30" fmla="*/ 8 w 93"/>
                <a:gd name="T31" fmla="*/ 19 h 157"/>
                <a:gd name="T32" fmla="*/ 5 w 93"/>
                <a:gd name="T33" fmla="*/ 25 h 157"/>
                <a:gd name="T34" fmla="*/ 10 w 93"/>
                <a:gd name="T35" fmla="*/ 34 h 157"/>
                <a:gd name="T36" fmla="*/ 15 w 93"/>
                <a:gd name="T37" fmla="*/ 27 h 157"/>
                <a:gd name="T38" fmla="*/ 6 w 93"/>
                <a:gd name="T39" fmla="*/ 7 h 157"/>
                <a:gd name="T40" fmla="*/ 6 w 93"/>
                <a:gd name="T41" fmla="*/ 7 h 157"/>
                <a:gd name="T42" fmla="*/ 12 w 93"/>
                <a:gd name="T43" fmla="*/ 15 h 157"/>
                <a:gd name="T44" fmla="*/ 15 w 93"/>
                <a:gd name="T45" fmla="*/ 8 h 157"/>
                <a:gd name="T46" fmla="*/ 10 w 93"/>
                <a:gd name="T47" fmla="*/ 2 h 157"/>
                <a:gd name="T48" fmla="*/ 6 w 93"/>
                <a:gd name="T49" fmla="*/ 7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3" h="157">
                  <a:moveTo>
                    <a:pt x="87" y="36"/>
                  </a:moveTo>
                  <a:lnTo>
                    <a:pt x="87" y="36"/>
                  </a:lnTo>
                  <a:cubicBezTo>
                    <a:pt x="87" y="42"/>
                    <a:pt x="87" y="52"/>
                    <a:pt x="82" y="57"/>
                  </a:cubicBezTo>
                  <a:cubicBezTo>
                    <a:pt x="77" y="57"/>
                    <a:pt x="72" y="63"/>
                    <a:pt x="62" y="73"/>
                  </a:cubicBezTo>
                  <a:cubicBezTo>
                    <a:pt x="77" y="83"/>
                    <a:pt x="92" y="93"/>
                    <a:pt x="92" y="114"/>
                  </a:cubicBezTo>
                  <a:cubicBezTo>
                    <a:pt x="92" y="140"/>
                    <a:pt x="67" y="156"/>
                    <a:pt x="46" y="156"/>
                  </a:cubicBezTo>
                  <a:cubicBezTo>
                    <a:pt x="21" y="156"/>
                    <a:pt x="0" y="140"/>
                    <a:pt x="0" y="114"/>
                  </a:cubicBezTo>
                  <a:cubicBezTo>
                    <a:pt x="0" y="104"/>
                    <a:pt x="5" y="99"/>
                    <a:pt x="10" y="93"/>
                  </a:cubicBezTo>
                  <a:cubicBezTo>
                    <a:pt x="15" y="88"/>
                    <a:pt x="26" y="83"/>
                    <a:pt x="31" y="78"/>
                  </a:cubicBezTo>
                  <a:cubicBezTo>
                    <a:pt x="15" y="68"/>
                    <a:pt x="5" y="57"/>
                    <a:pt x="5" y="42"/>
                  </a:cubicBezTo>
                  <a:cubicBezTo>
                    <a:pt x="5" y="21"/>
                    <a:pt x="21" y="0"/>
                    <a:pt x="46" y="0"/>
                  </a:cubicBezTo>
                  <a:cubicBezTo>
                    <a:pt x="72" y="0"/>
                    <a:pt x="87" y="16"/>
                    <a:pt x="87" y="36"/>
                  </a:cubicBezTo>
                  <a:close/>
                  <a:moveTo>
                    <a:pt x="72" y="119"/>
                  </a:moveTo>
                  <a:lnTo>
                    <a:pt x="72" y="119"/>
                  </a:lnTo>
                  <a:cubicBezTo>
                    <a:pt x="72" y="104"/>
                    <a:pt x="56" y="93"/>
                    <a:pt x="36" y="83"/>
                  </a:cubicBezTo>
                  <a:cubicBezTo>
                    <a:pt x="26" y="88"/>
                    <a:pt x="21" y="104"/>
                    <a:pt x="21" y="114"/>
                  </a:cubicBezTo>
                  <a:cubicBezTo>
                    <a:pt x="21" y="135"/>
                    <a:pt x="31" y="151"/>
                    <a:pt x="46" y="151"/>
                  </a:cubicBezTo>
                  <a:cubicBezTo>
                    <a:pt x="62" y="151"/>
                    <a:pt x="72" y="140"/>
                    <a:pt x="72" y="119"/>
                  </a:cubicBezTo>
                  <a:close/>
                  <a:moveTo>
                    <a:pt x="26" y="31"/>
                  </a:moveTo>
                  <a:lnTo>
                    <a:pt x="26" y="31"/>
                  </a:lnTo>
                  <a:cubicBezTo>
                    <a:pt x="26" y="52"/>
                    <a:pt x="36" y="57"/>
                    <a:pt x="56" y="68"/>
                  </a:cubicBezTo>
                  <a:cubicBezTo>
                    <a:pt x="62" y="63"/>
                    <a:pt x="72" y="52"/>
                    <a:pt x="72" y="36"/>
                  </a:cubicBezTo>
                  <a:cubicBezTo>
                    <a:pt x="72" y="16"/>
                    <a:pt x="56" y="10"/>
                    <a:pt x="46" y="10"/>
                  </a:cubicBezTo>
                  <a:cubicBezTo>
                    <a:pt x="31" y="10"/>
                    <a:pt x="26" y="21"/>
                    <a:pt x="26" y="3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5" name="Freeform 754"/>
            <p:cNvSpPr>
              <a:spLocks noChangeArrowheads="1"/>
            </p:cNvSpPr>
            <p:nvPr/>
          </p:nvSpPr>
          <p:spPr bwMode="auto">
            <a:xfrm>
              <a:off x="10515929" y="7200714"/>
              <a:ext cx="159796" cy="271639"/>
            </a:xfrm>
            <a:custGeom>
              <a:avLst/>
              <a:gdLst>
                <a:gd name="G0" fmla="+- 1 0 0"/>
                <a:gd name="G1" fmla="+- 1 0 0"/>
                <a:gd name="G2" fmla="+- 1 0 0"/>
                <a:gd name="G3" fmla="+- 1 0 0"/>
                <a:gd name="G4" fmla="+- 1 0 0"/>
                <a:gd name="G5" fmla="+- 1 0 0"/>
                <a:gd name="G6" fmla="*/ 1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78 0 0"/>
                <a:gd name="G22" fmla="+- 52 0 0"/>
                <a:gd name="G23" fmla="+- 3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1 w 95"/>
                <a:gd name="T1" fmla="*/ 14 h 157"/>
                <a:gd name="T2" fmla="*/ 21 w 95"/>
                <a:gd name="T3" fmla="*/ 14 h 157"/>
                <a:gd name="T4" fmla="*/ 8 w 95"/>
                <a:gd name="T5" fmla="*/ 34 h 157"/>
                <a:gd name="T6" fmla="*/ 1 w 95"/>
                <a:gd name="T7" fmla="*/ 35 h 157"/>
                <a:gd name="T8" fmla="*/ 1 w 95"/>
                <a:gd name="T9" fmla="*/ 34 h 157"/>
                <a:gd name="T10" fmla="*/ 16 w 95"/>
                <a:gd name="T11" fmla="*/ 19 h 157"/>
                <a:gd name="T12" fmla="*/ 13 w 95"/>
                <a:gd name="T13" fmla="*/ 21 h 157"/>
                <a:gd name="T14" fmla="*/ 9 w 95"/>
                <a:gd name="T15" fmla="*/ 22 h 157"/>
                <a:gd name="T16" fmla="*/ 0 w 95"/>
                <a:gd name="T17" fmla="*/ 12 h 157"/>
                <a:gd name="T18" fmla="*/ 10 w 95"/>
                <a:gd name="T19" fmla="*/ 0 h 157"/>
                <a:gd name="T20" fmla="*/ 21 w 95"/>
                <a:gd name="T21" fmla="*/ 14 h 157"/>
                <a:gd name="T22" fmla="*/ 5 w 95"/>
                <a:gd name="T23" fmla="*/ 10 h 157"/>
                <a:gd name="T24" fmla="*/ 5 w 95"/>
                <a:gd name="T25" fmla="*/ 10 h 157"/>
                <a:gd name="T26" fmla="*/ 11 w 95"/>
                <a:gd name="T27" fmla="*/ 19 h 157"/>
                <a:gd name="T28" fmla="*/ 16 w 95"/>
                <a:gd name="T29" fmla="*/ 17 h 157"/>
                <a:gd name="T30" fmla="*/ 16 w 95"/>
                <a:gd name="T31" fmla="*/ 14 h 157"/>
                <a:gd name="T32" fmla="*/ 10 w 95"/>
                <a:gd name="T33" fmla="*/ 2 h 157"/>
                <a:gd name="T34" fmla="*/ 5 w 95"/>
                <a:gd name="T35" fmla="*/ 1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5" h="157">
                  <a:moveTo>
                    <a:pt x="94" y="63"/>
                  </a:moveTo>
                  <a:lnTo>
                    <a:pt x="94" y="63"/>
                  </a:lnTo>
                  <a:cubicBezTo>
                    <a:pt x="94" y="104"/>
                    <a:pt x="73" y="135"/>
                    <a:pt x="37" y="151"/>
                  </a:cubicBezTo>
                  <a:cubicBezTo>
                    <a:pt x="27" y="156"/>
                    <a:pt x="11" y="156"/>
                    <a:pt x="5" y="156"/>
                  </a:cubicBezTo>
                  <a:cubicBezTo>
                    <a:pt x="5" y="151"/>
                    <a:pt x="5" y="151"/>
                    <a:pt x="5" y="151"/>
                  </a:cubicBezTo>
                  <a:cubicBezTo>
                    <a:pt x="37" y="146"/>
                    <a:pt x="63" y="119"/>
                    <a:pt x="73" y="83"/>
                  </a:cubicBezTo>
                  <a:cubicBezTo>
                    <a:pt x="58" y="93"/>
                    <a:pt x="58" y="93"/>
                    <a:pt x="58" y="93"/>
                  </a:cubicBezTo>
                  <a:cubicBezTo>
                    <a:pt x="52" y="93"/>
                    <a:pt x="47" y="99"/>
                    <a:pt x="42" y="99"/>
                  </a:cubicBezTo>
                  <a:cubicBezTo>
                    <a:pt x="16" y="99"/>
                    <a:pt x="0" y="78"/>
                    <a:pt x="0" y="52"/>
                  </a:cubicBezTo>
                  <a:cubicBezTo>
                    <a:pt x="0" y="31"/>
                    <a:pt x="16" y="0"/>
                    <a:pt x="47" y="0"/>
                  </a:cubicBezTo>
                  <a:cubicBezTo>
                    <a:pt x="78" y="0"/>
                    <a:pt x="94" y="31"/>
                    <a:pt x="94" y="63"/>
                  </a:cubicBezTo>
                  <a:close/>
                  <a:moveTo>
                    <a:pt x="22" y="47"/>
                  </a:moveTo>
                  <a:lnTo>
                    <a:pt x="22" y="47"/>
                  </a:lnTo>
                  <a:cubicBezTo>
                    <a:pt x="22" y="68"/>
                    <a:pt x="32" y="83"/>
                    <a:pt x="52" y="83"/>
                  </a:cubicBezTo>
                  <a:cubicBezTo>
                    <a:pt x="63" y="83"/>
                    <a:pt x="68" y="78"/>
                    <a:pt x="73" y="78"/>
                  </a:cubicBezTo>
                  <a:cubicBezTo>
                    <a:pt x="73" y="73"/>
                    <a:pt x="73" y="68"/>
                    <a:pt x="73" y="63"/>
                  </a:cubicBezTo>
                  <a:cubicBezTo>
                    <a:pt x="73" y="42"/>
                    <a:pt x="68" y="10"/>
                    <a:pt x="47" y="10"/>
                  </a:cubicBezTo>
                  <a:cubicBezTo>
                    <a:pt x="27" y="10"/>
                    <a:pt x="22" y="31"/>
                    <a:pt x="22" y="47"/>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36" name="Freeform 755"/>
            <p:cNvSpPr>
              <a:spLocks noChangeArrowheads="1"/>
            </p:cNvSpPr>
            <p:nvPr/>
          </p:nvSpPr>
          <p:spPr bwMode="auto">
            <a:xfrm>
              <a:off x="11266967" y="7200714"/>
              <a:ext cx="111856"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4 h 157"/>
                <a:gd name="T6" fmla="*/ 5 w 69"/>
                <a:gd name="T7" fmla="*/ 28 h 157"/>
                <a:gd name="T8" fmla="*/ 5 w 69"/>
                <a:gd name="T9" fmla="*/ 8 h 157"/>
                <a:gd name="T10" fmla="*/ 2 w 69"/>
                <a:gd name="T11" fmla="*/ 5 h 157"/>
                <a:gd name="T12" fmla="*/ 0 w 69"/>
                <a:gd name="T13" fmla="*/ 5 h 157"/>
                <a:gd name="T14" fmla="*/ 0 w 69"/>
                <a:gd name="T15" fmla="*/ 4 h 157"/>
                <a:gd name="T16" fmla="*/ 9 w 69"/>
                <a:gd name="T17" fmla="*/ 0 h 157"/>
                <a:gd name="T18" fmla="*/ 9 w 69"/>
                <a:gd name="T19" fmla="*/ 28 h 157"/>
                <a:gd name="T20" fmla="*/ 15 w 69"/>
                <a:gd name="T21" fmla="*/ 34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1"/>
                    <a:pt x="0" y="151"/>
                    <a:pt x="0" y="151"/>
                  </a:cubicBezTo>
                  <a:cubicBezTo>
                    <a:pt x="21" y="146"/>
                    <a:pt x="21" y="146"/>
                    <a:pt x="21" y="125"/>
                  </a:cubicBezTo>
                  <a:cubicBezTo>
                    <a:pt x="21" y="36"/>
                    <a:pt x="21" y="36"/>
                    <a:pt x="21" y="36"/>
                  </a:cubicBezTo>
                  <a:cubicBezTo>
                    <a:pt x="21" y="21"/>
                    <a:pt x="21" y="21"/>
                    <a:pt x="11" y="21"/>
                  </a:cubicBezTo>
                  <a:cubicBezTo>
                    <a:pt x="0" y="21"/>
                    <a:pt x="0" y="21"/>
                    <a:pt x="0" y="21"/>
                  </a:cubicBezTo>
                  <a:cubicBezTo>
                    <a:pt x="0" y="16"/>
                    <a:pt x="0" y="16"/>
                    <a:pt x="0" y="16"/>
                  </a:cubicBezTo>
                  <a:cubicBezTo>
                    <a:pt x="16" y="10"/>
                    <a:pt x="31" y="5"/>
                    <a:pt x="41" y="0"/>
                  </a:cubicBezTo>
                  <a:cubicBezTo>
                    <a:pt x="41" y="125"/>
                    <a:pt x="41" y="125"/>
                    <a:pt x="41" y="125"/>
                  </a:cubicBezTo>
                  <a:cubicBezTo>
                    <a:pt x="41" y="146"/>
                    <a:pt x="47" y="146"/>
                    <a:pt x="68" y="151"/>
                  </a:cubicBezTo>
                  <a:cubicBezTo>
                    <a:pt x="68" y="156"/>
                    <a:pt x="68" y="156"/>
                    <a:pt x="68"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337" name="Freeform 756"/>
            <p:cNvSpPr>
              <a:spLocks noChangeArrowheads="1"/>
            </p:cNvSpPr>
            <p:nvPr/>
          </p:nvSpPr>
          <p:spPr bwMode="auto">
            <a:xfrm>
              <a:off x="11450731" y="7200714"/>
              <a:ext cx="159796" cy="271639"/>
            </a:xfrm>
            <a:custGeom>
              <a:avLst/>
              <a:gdLst>
                <a:gd name="G0" fmla="+- 1 0 0"/>
                <a:gd name="G1" fmla="+- 1 0 0"/>
                <a:gd name="G2" fmla="+- 1 0 0"/>
                <a:gd name="G3" fmla="+- 1 0 0"/>
                <a:gd name="G4" fmla="+- 1 0 0"/>
                <a:gd name="G5" fmla="*/ 1 0 0"/>
                <a:gd name="T0" fmla="*/ 156 256 1"/>
                <a:gd name="T1" fmla="*/ 0 256 1"/>
                <a:gd name="G6" fmla="+- 0 T0 T1"/>
                <a:gd name="G7" fmla="cos G5 G6"/>
                <a:gd name="G8" fmla="+- 119 0 0"/>
                <a:gd name="G9" fmla="+- 78 0 0"/>
                <a:gd name="G10" fmla="+- 47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1 w 99"/>
                <a:gd name="T3" fmla="*/ 17 h 157"/>
                <a:gd name="T4" fmla="*/ 21 w 99"/>
                <a:gd name="T5" fmla="*/ 17 h 157"/>
                <a:gd name="T6" fmla="*/ 10 w 99"/>
                <a:gd name="T7" fmla="*/ 35 h 157"/>
                <a:gd name="T8" fmla="*/ 0 w 99"/>
                <a:gd name="T9" fmla="*/ 17 h 157"/>
                <a:gd name="T10" fmla="*/ 10 w 99"/>
                <a:gd name="T11" fmla="*/ 0 h 157"/>
                <a:gd name="T12" fmla="*/ 21 w 99"/>
                <a:gd name="T13" fmla="*/ 17 h 157"/>
                <a:gd name="T14" fmla="*/ 4 w 99"/>
                <a:gd name="T15" fmla="*/ 17 h 157"/>
                <a:gd name="T16" fmla="*/ 4 w 99"/>
                <a:gd name="T17" fmla="*/ 17 h 157"/>
                <a:gd name="T18" fmla="*/ 10 w 99"/>
                <a:gd name="T19" fmla="*/ 34 h 157"/>
                <a:gd name="T20" fmla="*/ 17 w 99"/>
                <a:gd name="T21" fmla="*/ 17 h 157"/>
                <a:gd name="T22" fmla="*/ 10 w 99"/>
                <a:gd name="T23" fmla="*/ 2 h 157"/>
                <a:gd name="T24" fmla="*/ 4 w 99"/>
                <a:gd name="T25" fmla="*/ 17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57">
                  <a:moveTo>
                    <a:pt x="98" y="78"/>
                  </a:moveTo>
                  <a:lnTo>
                    <a:pt x="98" y="78"/>
                  </a:lnTo>
                  <a:cubicBezTo>
                    <a:pt x="98" y="114"/>
                    <a:pt x="83" y="156"/>
                    <a:pt x="46" y="156"/>
                  </a:cubicBezTo>
                  <a:cubicBezTo>
                    <a:pt x="10" y="156"/>
                    <a:pt x="0" y="119"/>
                    <a:pt x="0" y="78"/>
                  </a:cubicBezTo>
                  <a:cubicBezTo>
                    <a:pt x="0" y="47"/>
                    <a:pt x="10" y="0"/>
                    <a:pt x="46" y="0"/>
                  </a:cubicBezTo>
                  <a:cubicBezTo>
                    <a:pt x="83" y="0"/>
                    <a:pt x="98" y="42"/>
                    <a:pt x="98" y="78"/>
                  </a:cubicBezTo>
                  <a:close/>
                  <a:moveTo>
                    <a:pt x="20" y="78"/>
                  </a:moveTo>
                  <a:lnTo>
                    <a:pt x="20" y="78"/>
                  </a:lnTo>
                  <a:cubicBezTo>
                    <a:pt x="20" y="114"/>
                    <a:pt x="25" y="151"/>
                    <a:pt x="46" y="151"/>
                  </a:cubicBezTo>
                  <a:cubicBezTo>
                    <a:pt x="72" y="151"/>
                    <a:pt x="78" y="114"/>
                    <a:pt x="78" y="78"/>
                  </a:cubicBezTo>
                  <a:cubicBezTo>
                    <a:pt x="78" y="47"/>
                    <a:pt x="72" y="10"/>
                    <a:pt x="46" y="10"/>
                  </a:cubicBezTo>
                  <a:cubicBezTo>
                    <a:pt x="25" y="10"/>
                    <a:pt x="20" y="47"/>
                    <a:pt x="20"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38" name="Freeform 757"/>
            <p:cNvSpPr>
              <a:spLocks noChangeArrowheads="1"/>
            </p:cNvSpPr>
            <p:nvPr/>
          </p:nvSpPr>
          <p:spPr bwMode="auto">
            <a:xfrm>
              <a:off x="12097902" y="7200714"/>
              <a:ext cx="103867"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8"/>
                <a:gd name="T1" fmla="*/ 35 h 157"/>
                <a:gd name="T2" fmla="*/ 0 w 68"/>
                <a:gd name="T3" fmla="*/ 35 h 157"/>
                <a:gd name="T4" fmla="*/ 0 w 68"/>
                <a:gd name="T5" fmla="*/ 34 h 157"/>
                <a:gd name="T6" fmla="*/ 4 w 68"/>
                <a:gd name="T7" fmla="*/ 28 h 157"/>
                <a:gd name="T8" fmla="*/ 4 w 68"/>
                <a:gd name="T9" fmla="*/ 8 h 157"/>
                <a:gd name="T10" fmla="*/ 2 w 68"/>
                <a:gd name="T11" fmla="*/ 5 h 157"/>
                <a:gd name="T12" fmla="*/ 0 w 68"/>
                <a:gd name="T13" fmla="*/ 5 h 157"/>
                <a:gd name="T14" fmla="*/ 0 w 68"/>
                <a:gd name="T15" fmla="*/ 4 h 157"/>
                <a:gd name="T16" fmla="*/ 9 w 68"/>
                <a:gd name="T17" fmla="*/ 0 h 157"/>
                <a:gd name="T18" fmla="*/ 9 w 68"/>
                <a:gd name="T19" fmla="*/ 28 h 157"/>
                <a:gd name="T20" fmla="*/ 14 w 68"/>
                <a:gd name="T21" fmla="*/ 34 h 157"/>
                <a:gd name="T22" fmla="*/ 14 w 68"/>
                <a:gd name="T23" fmla="*/ 35 h 157"/>
                <a:gd name="T24" fmla="*/ 0 w 68"/>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7">
                  <a:moveTo>
                    <a:pt x="0" y="156"/>
                  </a:moveTo>
                  <a:lnTo>
                    <a:pt x="0" y="156"/>
                  </a:lnTo>
                  <a:cubicBezTo>
                    <a:pt x="0" y="151"/>
                    <a:pt x="0" y="151"/>
                    <a:pt x="0" y="151"/>
                  </a:cubicBezTo>
                  <a:cubicBezTo>
                    <a:pt x="21" y="146"/>
                    <a:pt x="21" y="146"/>
                    <a:pt x="21" y="125"/>
                  </a:cubicBezTo>
                  <a:cubicBezTo>
                    <a:pt x="21" y="36"/>
                    <a:pt x="21" y="36"/>
                    <a:pt x="21" y="36"/>
                  </a:cubicBezTo>
                  <a:cubicBezTo>
                    <a:pt x="21" y="21"/>
                    <a:pt x="21" y="21"/>
                    <a:pt x="11" y="21"/>
                  </a:cubicBezTo>
                  <a:cubicBezTo>
                    <a:pt x="0" y="21"/>
                    <a:pt x="0" y="21"/>
                    <a:pt x="0" y="21"/>
                  </a:cubicBezTo>
                  <a:cubicBezTo>
                    <a:pt x="0" y="16"/>
                    <a:pt x="0" y="16"/>
                    <a:pt x="0" y="16"/>
                  </a:cubicBezTo>
                  <a:cubicBezTo>
                    <a:pt x="16" y="10"/>
                    <a:pt x="31" y="5"/>
                    <a:pt x="42" y="0"/>
                  </a:cubicBezTo>
                  <a:cubicBezTo>
                    <a:pt x="42" y="125"/>
                    <a:pt x="42" y="125"/>
                    <a:pt x="42" y="125"/>
                  </a:cubicBezTo>
                  <a:cubicBezTo>
                    <a:pt x="42" y="146"/>
                    <a:pt x="47" y="146"/>
                    <a:pt x="67" y="151"/>
                  </a:cubicBezTo>
                  <a:cubicBezTo>
                    <a:pt x="67" y="156"/>
                    <a:pt x="67" y="156"/>
                    <a:pt x="67"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339" name="Freeform 758"/>
            <p:cNvSpPr>
              <a:spLocks noChangeArrowheads="1"/>
            </p:cNvSpPr>
            <p:nvPr/>
          </p:nvSpPr>
          <p:spPr bwMode="auto">
            <a:xfrm>
              <a:off x="12305636" y="7200714"/>
              <a:ext cx="111856"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4 h 157"/>
                <a:gd name="T6" fmla="*/ 6 w 69"/>
                <a:gd name="T7" fmla="*/ 28 h 157"/>
                <a:gd name="T8" fmla="*/ 6 w 69"/>
                <a:gd name="T9" fmla="*/ 8 h 157"/>
                <a:gd name="T10" fmla="*/ 3 w 69"/>
                <a:gd name="T11" fmla="*/ 5 h 157"/>
                <a:gd name="T12" fmla="*/ 0 w 69"/>
                <a:gd name="T13" fmla="*/ 5 h 157"/>
                <a:gd name="T14" fmla="*/ 0 w 69"/>
                <a:gd name="T15" fmla="*/ 4 h 157"/>
                <a:gd name="T16" fmla="*/ 10 w 69"/>
                <a:gd name="T17" fmla="*/ 0 h 157"/>
                <a:gd name="T18" fmla="*/ 10 w 69"/>
                <a:gd name="T19" fmla="*/ 28 h 157"/>
                <a:gd name="T20" fmla="*/ 15 w 69"/>
                <a:gd name="T21" fmla="*/ 34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1"/>
                    <a:pt x="0" y="151"/>
                    <a:pt x="0" y="151"/>
                  </a:cubicBezTo>
                  <a:cubicBezTo>
                    <a:pt x="26" y="146"/>
                    <a:pt x="26" y="146"/>
                    <a:pt x="26" y="125"/>
                  </a:cubicBezTo>
                  <a:cubicBezTo>
                    <a:pt x="26" y="36"/>
                    <a:pt x="26" y="36"/>
                    <a:pt x="26" y="36"/>
                  </a:cubicBezTo>
                  <a:cubicBezTo>
                    <a:pt x="26" y="21"/>
                    <a:pt x="26" y="21"/>
                    <a:pt x="16" y="21"/>
                  </a:cubicBezTo>
                  <a:cubicBezTo>
                    <a:pt x="0" y="21"/>
                    <a:pt x="0" y="21"/>
                    <a:pt x="0" y="21"/>
                  </a:cubicBezTo>
                  <a:cubicBezTo>
                    <a:pt x="0" y="16"/>
                    <a:pt x="0" y="16"/>
                    <a:pt x="0" y="16"/>
                  </a:cubicBezTo>
                  <a:cubicBezTo>
                    <a:pt x="16" y="10"/>
                    <a:pt x="31" y="5"/>
                    <a:pt x="47" y="0"/>
                  </a:cubicBezTo>
                  <a:cubicBezTo>
                    <a:pt x="47" y="125"/>
                    <a:pt x="47" y="125"/>
                    <a:pt x="47" y="125"/>
                  </a:cubicBezTo>
                  <a:cubicBezTo>
                    <a:pt x="47" y="146"/>
                    <a:pt x="47" y="146"/>
                    <a:pt x="68" y="151"/>
                  </a:cubicBezTo>
                  <a:cubicBezTo>
                    <a:pt x="68" y="156"/>
                    <a:pt x="68" y="156"/>
                    <a:pt x="68"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340" name="Freeform 759"/>
            <p:cNvSpPr>
              <a:spLocks noChangeArrowheads="1"/>
            </p:cNvSpPr>
            <p:nvPr/>
          </p:nvSpPr>
          <p:spPr bwMode="auto">
            <a:xfrm>
              <a:off x="12920846" y="7200714"/>
              <a:ext cx="103867"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7"/>
                <a:gd name="T3" fmla="*/ 35 h 157"/>
                <a:gd name="T4" fmla="*/ 0 w 67"/>
                <a:gd name="T5" fmla="*/ 35 h 157"/>
                <a:gd name="T6" fmla="*/ 0 w 67"/>
                <a:gd name="T7" fmla="*/ 34 h 157"/>
                <a:gd name="T8" fmla="*/ 5 w 67"/>
                <a:gd name="T9" fmla="*/ 28 h 157"/>
                <a:gd name="T10" fmla="*/ 5 w 67"/>
                <a:gd name="T11" fmla="*/ 8 h 157"/>
                <a:gd name="T12" fmla="*/ 2 w 67"/>
                <a:gd name="T13" fmla="*/ 5 h 157"/>
                <a:gd name="T14" fmla="*/ 0 w 67"/>
                <a:gd name="T15" fmla="*/ 5 h 157"/>
                <a:gd name="T16" fmla="*/ 0 w 67"/>
                <a:gd name="T17" fmla="*/ 4 h 157"/>
                <a:gd name="T18" fmla="*/ 9 w 67"/>
                <a:gd name="T19" fmla="*/ 0 h 157"/>
                <a:gd name="T20" fmla="*/ 9 w 67"/>
                <a:gd name="T21" fmla="*/ 28 h 157"/>
                <a:gd name="T22" fmla="*/ 14 w 67"/>
                <a:gd name="T23" fmla="*/ 34 h 157"/>
                <a:gd name="T24" fmla="*/ 14 w 67"/>
                <a:gd name="T25" fmla="*/ 35 h 157"/>
                <a:gd name="T26" fmla="*/ 0 w 67"/>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157">
                  <a:moveTo>
                    <a:pt x="0" y="156"/>
                  </a:moveTo>
                  <a:lnTo>
                    <a:pt x="0" y="156"/>
                  </a:lnTo>
                  <a:cubicBezTo>
                    <a:pt x="0" y="151"/>
                    <a:pt x="0" y="151"/>
                    <a:pt x="0" y="151"/>
                  </a:cubicBezTo>
                  <a:cubicBezTo>
                    <a:pt x="20" y="146"/>
                    <a:pt x="25" y="146"/>
                    <a:pt x="25" y="125"/>
                  </a:cubicBezTo>
                  <a:cubicBezTo>
                    <a:pt x="25" y="36"/>
                    <a:pt x="25" y="36"/>
                    <a:pt x="25" y="36"/>
                  </a:cubicBezTo>
                  <a:cubicBezTo>
                    <a:pt x="25" y="21"/>
                    <a:pt x="20" y="21"/>
                    <a:pt x="10" y="21"/>
                  </a:cubicBezTo>
                  <a:cubicBezTo>
                    <a:pt x="0" y="21"/>
                    <a:pt x="0" y="21"/>
                    <a:pt x="0" y="21"/>
                  </a:cubicBezTo>
                  <a:cubicBezTo>
                    <a:pt x="0" y="16"/>
                    <a:pt x="0" y="16"/>
                    <a:pt x="0" y="16"/>
                  </a:cubicBezTo>
                  <a:cubicBezTo>
                    <a:pt x="15" y="10"/>
                    <a:pt x="30" y="5"/>
                    <a:pt x="41" y="0"/>
                  </a:cubicBezTo>
                  <a:cubicBezTo>
                    <a:pt x="41" y="125"/>
                    <a:pt x="41" y="125"/>
                    <a:pt x="41" y="125"/>
                  </a:cubicBezTo>
                  <a:cubicBezTo>
                    <a:pt x="41" y="146"/>
                    <a:pt x="46" y="146"/>
                    <a:pt x="66" y="151"/>
                  </a:cubicBezTo>
                  <a:cubicBezTo>
                    <a:pt x="66" y="156"/>
                    <a:pt x="66" y="156"/>
                    <a:pt x="66"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341" name="Freeform 760"/>
            <p:cNvSpPr>
              <a:spLocks noChangeArrowheads="1"/>
            </p:cNvSpPr>
            <p:nvPr/>
          </p:nvSpPr>
          <p:spPr bwMode="auto">
            <a:xfrm>
              <a:off x="13104612" y="7200714"/>
              <a:ext cx="159796" cy="271639"/>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G24" fmla="+- 42 0 0"/>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8 h 157"/>
                <a:gd name="T4" fmla="*/ 21 w 99"/>
                <a:gd name="T5" fmla="*/ 28 h 157"/>
                <a:gd name="T6" fmla="*/ 19 w 99"/>
                <a:gd name="T7" fmla="*/ 35 h 157"/>
                <a:gd name="T8" fmla="*/ 0 w 99"/>
                <a:gd name="T9" fmla="*/ 35 h 157"/>
                <a:gd name="T10" fmla="*/ 0 w 99"/>
                <a:gd name="T11" fmla="*/ 34 h 157"/>
                <a:gd name="T12" fmla="*/ 8 w 99"/>
                <a:gd name="T13" fmla="*/ 24 h 157"/>
                <a:gd name="T14" fmla="*/ 14 w 99"/>
                <a:gd name="T15" fmla="*/ 12 h 157"/>
                <a:gd name="T16" fmla="*/ 9 w 99"/>
                <a:gd name="T17" fmla="*/ 4 h 157"/>
                <a:gd name="T18" fmla="*/ 1 w 99"/>
                <a:gd name="T19" fmla="*/ 9 h 157"/>
                <a:gd name="T20" fmla="*/ 0 w 99"/>
                <a:gd name="T21" fmla="*/ 8 h 157"/>
                <a:gd name="T22" fmla="*/ 3 w 99"/>
                <a:gd name="T23" fmla="*/ 4 h 157"/>
                <a:gd name="T24" fmla="*/ 10 w 99"/>
                <a:gd name="T25" fmla="*/ 0 h 157"/>
                <a:gd name="T26" fmla="*/ 19 w 99"/>
                <a:gd name="T27" fmla="*/ 9 h 157"/>
                <a:gd name="T28" fmla="*/ 12 w 99"/>
                <a:gd name="T29" fmla="*/ 22 h 157"/>
                <a:gd name="T30" fmla="*/ 4 w 99"/>
                <a:gd name="T31" fmla="*/ 30 h 157"/>
                <a:gd name="T32" fmla="*/ 14 w 99"/>
                <a:gd name="T33" fmla="*/ 30 h 157"/>
                <a:gd name="T34" fmla="*/ 20 w 99"/>
                <a:gd name="T35" fmla="*/ 27 h 157"/>
                <a:gd name="T36" fmla="*/ 21 w 99"/>
                <a:gd name="T37" fmla="*/ 28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125"/>
                  </a:moveTo>
                  <a:lnTo>
                    <a:pt x="98" y="125"/>
                  </a:lnTo>
                  <a:cubicBezTo>
                    <a:pt x="93" y="135"/>
                    <a:pt x="93" y="146"/>
                    <a:pt x="88" y="156"/>
                  </a:cubicBezTo>
                  <a:cubicBezTo>
                    <a:pt x="0" y="156"/>
                    <a:pt x="0" y="156"/>
                    <a:pt x="0" y="156"/>
                  </a:cubicBezTo>
                  <a:cubicBezTo>
                    <a:pt x="0" y="151"/>
                    <a:pt x="0" y="151"/>
                    <a:pt x="0" y="151"/>
                  </a:cubicBezTo>
                  <a:cubicBezTo>
                    <a:pt x="10" y="135"/>
                    <a:pt x="26" y="125"/>
                    <a:pt x="36" y="109"/>
                  </a:cubicBezTo>
                  <a:cubicBezTo>
                    <a:pt x="51" y="88"/>
                    <a:pt x="67" y="73"/>
                    <a:pt x="67" y="52"/>
                  </a:cubicBezTo>
                  <a:cubicBezTo>
                    <a:pt x="67" y="31"/>
                    <a:pt x="57" y="16"/>
                    <a:pt x="41" y="16"/>
                  </a:cubicBezTo>
                  <a:cubicBezTo>
                    <a:pt x="26" y="16"/>
                    <a:pt x="15" y="31"/>
                    <a:pt x="5" y="42"/>
                  </a:cubicBezTo>
                  <a:cubicBezTo>
                    <a:pt x="0" y="36"/>
                    <a:pt x="0" y="36"/>
                    <a:pt x="0" y="36"/>
                  </a:cubicBezTo>
                  <a:cubicBezTo>
                    <a:pt x="15" y="16"/>
                    <a:pt x="15" y="16"/>
                    <a:pt x="15" y="16"/>
                  </a:cubicBezTo>
                  <a:cubicBezTo>
                    <a:pt x="21" y="5"/>
                    <a:pt x="36" y="0"/>
                    <a:pt x="46" y="0"/>
                  </a:cubicBezTo>
                  <a:cubicBezTo>
                    <a:pt x="67" y="0"/>
                    <a:pt x="88" y="16"/>
                    <a:pt x="88" y="42"/>
                  </a:cubicBezTo>
                  <a:cubicBezTo>
                    <a:pt x="88" y="63"/>
                    <a:pt x="77" y="78"/>
                    <a:pt x="57" y="99"/>
                  </a:cubicBezTo>
                  <a:cubicBezTo>
                    <a:pt x="21" y="135"/>
                    <a:pt x="21" y="135"/>
                    <a:pt x="21" y="135"/>
                  </a:cubicBezTo>
                  <a:cubicBezTo>
                    <a:pt x="67" y="135"/>
                    <a:pt x="67" y="135"/>
                    <a:pt x="67" y="135"/>
                  </a:cubicBezTo>
                  <a:cubicBezTo>
                    <a:pt x="82" y="135"/>
                    <a:pt x="82" y="135"/>
                    <a:pt x="93" y="119"/>
                  </a:cubicBezTo>
                  <a:lnTo>
                    <a:pt x="98" y="125"/>
                  </a:lnTo>
                </a:path>
              </a:pathLst>
            </a:custGeom>
            <a:solidFill>
              <a:schemeClr val="tx2"/>
            </a:solidFill>
            <a:ln>
              <a:noFill/>
            </a:ln>
            <a:effectLst/>
            <a:extLst/>
          </p:spPr>
          <p:txBody>
            <a:bodyPr wrap="none" anchor="ctr"/>
            <a:lstStyle/>
            <a:p>
              <a:endParaRPr lang="en-US" dirty="0">
                <a:latin typeface="Calibri Light"/>
              </a:endParaRPr>
            </a:p>
          </p:txBody>
        </p:sp>
        <p:sp>
          <p:nvSpPr>
            <p:cNvPr id="342" name="Freeform 761"/>
            <p:cNvSpPr>
              <a:spLocks noChangeArrowheads="1"/>
            </p:cNvSpPr>
            <p:nvPr/>
          </p:nvSpPr>
          <p:spPr bwMode="auto">
            <a:xfrm>
              <a:off x="13751781" y="7200714"/>
              <a:ext cx="103867"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8"/>
                <a:gd name="T3" fmla="*/ 35 h 157"/>
                <a:gd name="T4" fmla="*/ 0 w 68"/>
                <a:gd name="T5" fmla="*/ 35 h 157"/>
                <a:gd name="T6" fmla="*/ 0 w 68"/>
                <a:gd name="T7" fmla="*/ 34 h 157"/>
                <a:gd name="T8" fmla="*/ 5 w 68"/>
                <a:gd name="T9" fmla="*/ 28 h 157"/>
                <a:gd name="T10" fmla="*/ 5 w 68"/>
                <a:gd name="T11" fmla="*/ 8 h 157"/>
                <a:gd name="T12" fmla="*/ 2 w 68"/>
                <a:gd name="T13" fmla="*/ 5 h 157"/>
                <a:gd name="T14" fmla="*/ 0 w 68"/>
                <a:gd name="T15" fmla="*/ 5 h 157"/>
                <a:gd name="T16" fmla="*/ 0 w 68"/>
                <a:gd name="T17" fmla="*/ 4 h 157"/>
                <a:gd name="T18" fmla="*/ 8 w 68"/>
                <a:gd name="T19" fmla="*/ 0 h 157"/>
                <a:gd name="T20" fmla="*/ 8 w 68"/>
                <a:gd name="T21" fmla="*/ 28 h 157"/>
                <a:gd name="T22" fmla="*/ 14 w 68"/>
                <a:gd name="T23" fmla="*/ 34 h 157"/>
                <a:gd name="T24" fmla="*/ 14 w 68"/>
                <a:gd name="T25" fmla="*/ 35 h 157"/>
                <a:gd name="T26" fmla="*/ 0 w 68"/>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7">
                  <a:moveTo>
                    <a:pt x="0" y="156"/>
                  </a:moveTo>
                  <a:lnTo>
                    <a:pt x="0" y="156"/>
                  </a:lnTo>
                  <a:cubicBezTo>
                    <a:pt x="0" y="151"/>
                    <a:pt x="0" y="151"/>
                    <a:pt x="0" y="151"/>
                  </a:cubicBezTo>
                  <a:cubicBezTo>
                    <a:pt x="20" y="146"/>
                    <a:pt x="25" y="146"/>
                    <a:pt x="25" y="125"/>
                  </a:cubicBezTo>
                  <a:cubicBezTo>
                    <a:pt x="25" y="36"/>
                    <a:pt x="25" y="36"/>
                    <a:pt x="25" y="36"/>
                  </a:cubicBezTo>
                  <a:cubicBezTo>
                    <a:pt x="25" y="21"/>
                    <a:pt x="20" y="21"/>
                    <a:pt x="10" y="21"/>
                  </a:cubicBezTo>
                  <a:cubicBezTo>
                    <a:pt x="0" y="21"/>
                    <a:pt x="0" y="21"/>
                    <a:pt x="0" y="21"/>
                  </a:cubicBezTo>
                  <a:cubicBezTo>
                    <a:pt x="0" y="16"/>
                    <a:pt x="0" y="16"/>
                    <a:pt x="0" y="16"/>
                  </a:cubicBezTo>
                  <a:cubicBezTo>
                    <a:pt x="15" y="10"/>
                    <a:pt x="31" y="5"/>
                    <a:pt x="41" y="0"/>
                  </a:cubicBezTo>
                  <a:cubicBezTo>
                    <a:pt x="41" y="125"/>
                    <a:pt x="41" y="125"/>
                    <a:pt x="41" y="125"/>
                  </a:cubicBezTo>
                  <a:cubicBezTo>
                    <a:pt x="41" y="146"/>
                    <a:pt x="46" y="146"/>
                    <a:pt x="67" y="151"/>
                  </a:cubicBezTo>
                  <a:cubicBezTo>
                    <a:pt x="67" y="156"/>
                    <a:pt x="67" y="156"/>
                    <a:pt x="67"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343" name="Freeform 762"/>
            <p:cNvSpPr>
              <a:spLocks noChangeArrowheads="1"/>
            </p:cNvSpPr>
            <p:nvPr/>
          </p:nvSpPr>
          <p:spPr bwMode="auto">
            <a:xfrm>
              <a:off x="13935547" y="7200714"/>
              <a:ext cx="143815" cy="271639"/>
            </a:xfrm>
            <a:custGeom>
              <a:avLst/>
              <a:gdLst>
                <a:gd name="G0" fmla="+- 31 0 0"/>
                <a:gd name="G1" fmla="+- 3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1 0 0"/>
                <a:gd name="G26" fmla="+- 151 0 0"/>
                <a:gd name="G27" fmla="+- 146 0 0"/>
                <a:gd name="G28" fmla="+- 146 0 0"/>
                <a:gd name="G29" fmla="+- 140 0 0"/>
                <a:gd name="G30" fmla="+- 135 0 0"/>
                <a:gd name="G31" fmla="+- 135 0 0"/>
                <a:gd name="G32" fmla="+- 135 0 0"/>
                <a:gd name="G33" fmla="+- 130 0 0"/>
                <a:gd name="G34" fmla="+- 130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36 0 0"/>
                <a:gd name="G60" fmla="+- 31 0 0"/>
                <a:gd name="T0" fmla="*/ 0 w 89"/>
                <a:gd name="T1" fmla="*/ 7 h 157"/>
                <a:gd name="T2" fmla="*/ 0 w 89"/>
                <a:gd name="T3" fmla="*/ 7 h 157"/>
                <a:gd name="T4" fmla="*/ 3 w 89"/>
                <a:gd name="T5" fmla="*/ 4 h 157"/>
                <a:gd name="T6" fmla="*/ 9 w 89"/>
                <a:gd name="T7" fmla="*/ 0 h 157"/>
                <a:gd name="T8" fmla="*/ 16 w 89"/>
                <a:gd name="T9" fmla="*/ 7 h 157"/>
                <a:gd name="T10" fmla="*/ 15 w 89"/>
                <a:gd name="T11" fmla="*/ 12 h 157"/>
                <a:gd name="T12" fmla="*/ 12 w 89"/>
                <a:gd name="T13" fmla="*/ 14 h 157"/>
                <a:gd name="T14" fmla="*/ 12 w 89"/>
                <a:gd name="T15" fmla="*/ 14 h 157"/>
                <a:gd name="T16" fmla="*/ 19 w 89"/>
                <a:gd name="T17" fmla="*/ 22 h 157"/>
                <a:gd name="T18" fmla="*/ 6 w 89"/>
                <a:gd name="T19" fmla="*/ 35 h 157"/>
                <a:gd name="T20" fmla="*/ 0 w 89"/>
                <a:gd name="T21" fmla="*/ 34 h 157"/>
                <a:gd name="T22" fmla="*/ 0 w 89"/>
                <a:gd name="T23" fmla="*/ 31 h 157"/>
                <a:gd name="T24" fmla="*/ 1 w 89"/>
                <a:gd name="T25" fmla="*/ 30 h 157"/>
                <a:gd name="T26" fmla="*/ 2 w 89"/>
                <a:gd name="T27" fmla="*/ 30 h 157"/>
                <a:gd name="T28" fmla="*/ 9 w 89"/>
                <a:gd name="T29" fmla="*/ 33 h 157"/>
                <a:gd name="T30" fmla="*/ 14 w 89"/>
                <a:gd name="T31" fmla="*/ 24 h 157"/>
                <a:gd name="T32" fmla="*/ 8 w 89"/>
                <a:gd name="T33" fmla="*/ 17 h 157"/>
                <a:gd name="T34" fmla="*/ 4 w 89"/>
                <a:gd name="T35" fmla="*/ 17 h 157"/>
                <a:gd name="T36" fmla="*/ 4 w 89"/>
                <a:gd name="T37" fmla="*/ 16 h 157"/>
                <a:gd name="T38" fmla="*/ 12 w 89"/>
                <a:gd name="T39" fmla="*/ 8 h 157"/>
                <a:gd name="T40" fmla="*/ 8 w 89"/>
                <a:gd name="T41" fmla="*/ 4 h 157"/>
                <a:gd name="T42" fmla="*/ 1 w 89"/>
                <a:gd name="T43" fmla="*/ 8 h 157"/>
                <a:gd name="T44" fmla="*/ 0 w 89"/>
                <a:gd name="T45" fmla="*/ 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 h="157">
                  <a:moveTo>
                    <a:pt x="0" y="31"/>
                  </a:moveTo>
                  <a:lnTo>
                    <a:pt x="0" y="31"/>
                  </a:lnTo>
                  <a:cubicBezTo>
                    <a:pt x="16" y="16"/>
                    <a:pt x="16" y="16"/>
                    <a:pt x="16" y="16"/>
                  </a:cubicBezTo>
                  <a:cubicBezTo>
                    <a:pt x="21" y="5"/>
                    <a:pt x="31" y="0"/>
                    <a:pt x="41" y="0"/>
                  </a:cubicBezTo>
                  <a:cubicBezTo>
                    <a:pt x="67" y="0"/>
                    <a:pt x="77" y="16"/>
                    <a:pt x="77" y="31"/>
                  </a:cubicBezTo>
                  <a:cubicBezTo>
                    <a:pt x="77" y="42"/>
                    <a:pt x="77" y="47"/>
                    <a:pt x="72" y="52"/>
                  </a:cubicBezTo>
                  <a:cubicBezTo>
                    <a:pt x="67" y="52"/>
                    <a:pt x="62" y="57"/>
                    <a:pt x="57" y="63"/>
                  </a:cubicBezTo>
                  <a:cubicBezTo>
                    <a:pt x="77" y="68"/>
                    <a:pt x="88" y="83"/>
                    <a:pt x="88" y="99"/>
                  </a:cubicBezTo>
                  <a:cubicBezTo>
                    <a:pt x="88" y="140"/>
                    <a:pt x="41" y="156"/>
                    <a:pt x="26" y="156"/>
                  </a:cubicBezTo>
                  <a:cubicBezTo>
                    <a:pt x="16" y="156"/>
                    <a:pt x="5" y="151"/>
                    <a:pt x="0" y="151"/>
                  </a:cubicBezTo>
                  <a:cubicBezTo>
                    <a:pt x="0" y="146"/>
                    <a:pt x="0" y="146"/>
                    <a:pt x="0" y="140"/>
                  </a:cubicBezTo>
                  <a:cubicBezTo>
                    <a:pt x="0" y="135"/>
                    <a:pt x="0" y="135"/>
                    <a:pt x="5" y="135"/>
                  </a:cubicBezTo>
                  <a:cubicBezTo>
                    <a:pt x="5" y="130"/>
                    <a:pt x="5" y="130"/>
                    <a:pt x="11" y="135"/>
                  </a:cubicBezTo>
                  <a:cubicBezTo>
                    <a:pt x="16" y="140"/>
                    <a:pt x="26" y="146"/>
                    <a:pt x="41" y="146"/>
                  </a:cubicBezTo>
                  <a:cubicBezTo>
                    <a:pt x="57" y="146"/>
                    <a:pt x="67" y="130"/>
                    <a:pt x="67" y="109"/>
                  </a:cubicBezTo>
                  <a:cubicBezTo>
                    <a:pt x="67" y="88"/>
                    <a:pt x="52" y="78"/>
                    <a:pt x="36" y="78"/>
                  </a:cubicBezTo>
                  <a:cubicBezTo>
                    <a:pt x="31" y="78"/>
                    <a:pt x="26" y="78"/>
                    <a:pt x="21" y="78"/>
                  </a:cubicBezTo>
                  <a:cubicBezTo>
                    <a:pt x="21" y="73"/>
                    <a:pt x="21" y="73"/>
                    <a:pt x="21" y="73"/>
                  </a:cubicBezTo>
                  <a:cubicBezTo>
                    <a:pt x="41" y="68"/>
                    <a:pt x="57" y="57"/>
                    <a:pt x="57" y="36"/>
                  </a:cubicBezTo>
                  <a:cubicBezTo>
                    <a:pt x="57" y="26"/>
                    <a:pt x="47" y="16"/>
                    <a:pt x="36" y="16"/>
                  </a:cubicBezTo>
                  <a:cubicBezTo>
                    <a:pt x="21" y="16"/>
                    <a:pt x="16" y="26"/>
                    <a:pt x="5" y="36"/>
                  </a:cubicBezTo>
                  <a:lnTo>
                    <a:pt x="0" y="31"/>
                  </a:lnTo>
                </a:path>
              </a:pathLst>
            </a:custGeom>
            <a:solidFill>
              <a:schemeClr val="tx2"/>
            </a:solidFill>
            <a:ln>
              <a:noFill/>
            </a:ln>
            <a:effectLst/>
            <a:extLst/>
          </p:spPr>
          <p:txBody>
            <a:bodyPr wrap="none" anchor="ctr"/>
            <a:lstStyle/>
            <a:p>
              <a:endParaRPr lang="en-US" dirty="0">
                <a:latin typeface="Calibri Light"/>
              </a:endParaRPr>
            </a:p>
          </p:txBody>
        </p:sp>
        <p:sp>
          <p:nvSpPr>
            <p:cNvPr id="344" name="Freeform 763"/>
            <p:cNvSpPr>
              <a:spLocks noChangeArrowheads="1"/>
            </p:cNvSpPr>
            <p:nvPr/>
          </p:nvSpPr>
          <p:spPr bwMode="auto">
            <a:xfrm>
              <a:off x="14574727" y="7200714"/>
              <a:ext cx="111856"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4 h 157"/>
                <a:gd name="T6" fmla="*/ 6 w 69"/>
                <a:gd name="T7" fmla="*/ 28 h 157"/>
                <a:gd name="T8" fmla="*/ 6 w 69"/>
                <a:gd name="T9" fmla="*/ 8 h 157"/>
                <a:gd name="T10" fmla="*/ 3 w 69"/>
                <a:gd name="T11" fmla="*/ 5 h 157"/>
                <a:gd name="T12" fmla="*/ 0 w 69"/>
                <a:gd name="T13" fmla="*/ 5 h 157"/>
                <a:gd name="T14" fmla="*/ 0 w 69"/>
                <a:gd name="T15" fmla="*/ 4 h 157"/>
                <a:gd name="T16" fmla="*/ 10 w 69"/>
                <a:gd name="T17" fmla="*/ 0 h 157"/>
                <a:gd name="T18" fmla="*/ 10 w 69"/>
                <a:gd name="T19" fmla="*/ 28 h 157"/>
                <a:gd name="T20" fmla="*/ 15 w 69"/>
                <a:gd name="T21" fmla="*/ 34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1"/>
                    <a:pt x="0" y="151"/>
                    <a:pt x="0" y="151"/>
                  </a:cubicBezTo>
                  <a:cubicBezTo>
                    <a:pt x="27" y="146"/>
                    <a:pt x="27" y="146"/>
                    <a:pt x="27" y="125"/>
                  </a:cubicBezTo>
                  <a:cubicBezTo>
                    <a:pt x="27" y="36"/>
                    <a:pt x="27" y="36"/>
                    <a:pt x="27" y="36"/>
                  </a:cubicBezTo>
                  <a:cubicBezTo>
                    <a:pt x="27" y="21"/>
                    <a:pt x="27" y="21"/>
                    <a:pt x="15" y="21"/>
                  </a:cubicBezTo>
                  <a:cubicBezTo>
                    <a:pt x="0" y="21"/>
                    <a:pt x="0" y="21"/>
                    <a:pt x="0" y="21"/>
                  </a:cubicBezTo>
                  <a:cubicBezTo>
                    <a:pt x="0" y="16"/>
                    <a:pt x="0" y="16"/>
                    <a:pt x="0" y="16"/>
                  </a:cubicBezTo>
                  <a:cubicBezTo>
                    <a:pt x="15" y="10"/>
                    <a:pt x="32" y="5"/>
                    <a:pt x="47" y="0"/>
                  </a:cubicBezTo>
                  <a:cubicBezTo>
                    <a:pt x="47" y="125"/>
                    <a:pt x="47" y="125"/>
                    <a:pt x="47" y="125"/>
                  </a:cubicBezTo>
                  <a:cubicBezTo>
                    <a:pt x="47" y="146"/>
                    <a:pt x="47" y="146"/>
                    <a:pt x="68" y="151"/>
                  </a:cubicBezTo>
                  <a:cubicBezTo>
                    <a:pt x="68" y="156"/>
                    <a:pt x="68" y="156"/>
                    <a:pt x="68"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5" name="Freeform 764"/>
            <p:cNvSpPr>
              <a:spLocks noChangeArrowheads="1"/>
            </p:cNvSpPr>
            <p:nvPr/>
          </p:nvSpPr>
          <p:spPr bwMode="auto">
            <a:xfrm>
              <a:off x="14742512" y="7200714"/>
              <a:ext cx="183764"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4 0 0"/>
                <a:gd name="G24" fmla="+- 114 0 0"/>
                <a:gd name="G25" fmla="+- 114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T0" fmla="*/ 18 w 110"/>
                <a:gd name="T1" fmla="*/ 25 h 157"/>
                <a:gd name="T2" fmla="*/ 18 w 110"/>
                <a:gd name="T3" fmla="*/ 25 h 157"/>
                <a:gd name="T4" fmla="*/ 18 w 110"/>
                <a:gd name="T5" fmla="*/ 29 h 157"/>
                <a:gd name="T6" fmla="*/ 23 w 110"/>
                <a:gd name="T7" fmla="*/ 34 h 157"/>
                <a:gd name="T8" fmla="*/ 23 w 110"/>
                <a:gd name="T9" fmla="*/ 35 h 157"/>
                <a:gd name="T10" fmla="*/ 9 w 110"/>
                <a:gd name="T11" fmla="*/ 35 h 157"/>
                <a:gd name="T12" fmla="*/ 9 w 110"/>
                <a:gd name="T13" fmla="*/ 34 h 157"/>
                <a:gd name="T14" fmla="*/ 15 w 110"/>
                <a:gd name="T15" fmla="*/ 29 h 157"/>
                <a:gd name="T16" fmla="*/ 15 w 110"/>
                <a:gd name="T17" fmla="*/ 25 h 157"/>
                <a:gd name="T18" fmla="*/ 0 w 110"/>
                <a:gd name="T19" fmla="*/ 25 h 157"/>
                <a:gd name="T20" fmla="*/ 0 w 110"/>
                <a:gd name="T21" fmla="*/ 23 h 157"/>
                <a:gd name="T22" fmla="*/ 16 w 110"/>
                <a:gd name="T23" fmla="*/ 0 h 157"/>
                <a:gd name="T24" fmla="*/ 18 w 110"/>
                <a:gd name="T25" fmla="*/ 0 h 157"/>
                <a:gd name="T26" fmla="*/ 18 w 110"/>
                <a:gd name="T27" fmla="*/ 22 h 157"/>
                <a:gd name="T28" fmla="*/ 24 w 110"/>
                <a:gd name="T29" fmla="*/ 22 h 157"/>
                <a:gd name="T30" fmla="*/ 24 w 110"/>
                <a:gd name="T31" fmla="*/ 25 h 157"/>
                <a:gd name="T32" fmla="*/ 18 w 110"/>
                <a:gd name="T33" fmla="*/ 25 h 157"/>
                <a:gd name="T34" fmla="*/ 15 w 110"/>
                <a:gd name="T35" fmla="*/ 7 h 157"/>
                <a:gd name="T36" fmla="*/ 15 w 110"/>
                <a:gd name="T37" fmla="*/ 7 h 157"/>
                <a:gd name="T38" fmla="*/ 14 w 110"/>
                <a:gd name="T39" fmla="*/ 7 h 157"/>
                <a:gd name="T40" fmla="*/ 4 w 110"/>
                <a:gd name="T41" fmla="*/ 22 h 157"/>
                <a:gd name="T42" fmla="*/ 15 w 110"/>
                <a:gd name="T43" fmla="*/ 22 h 157"/>
                <a:gd name="T44" fmla="*/ 15 w 110"/>
                <a:gd name="T45" fmla="*/ 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7">
                  <a:moveTo>
                    <a:pt x="83" y="114"/>
                  </a:moveTo>
                  <a:lnTo>
                    <a:pt x="83" y="114"/>
                  </a:lnTo>
                  <a:cubicBezTo>
                    <a:pt x="83" y="130"/>
                    <a:pt x="83" y="130"/>
                    <a:pt x="83" y="130"/>
                  </a:cubicBezTo>
                  <a:cubicBezTo>
                    <a:pt x="83" y="146"/>
                    <a:pt x="88" y="146"/>
                    <a:pt x="104" y="151"/>
                  </a:cubicBezTo>
                  <a:cubicBezTo>
                    <a:pt x="104" y="156"/>
                    <a:pt x="104" y="156"/>
                    <a:pt x="104" y="156"/>
                  </a:cubicBezTo>
                  <a:cubicBezTo>
                    <a:pt x="42" y="156"/>
                    <a:pt x="42" y="156"/>
                    <a:pt x="42" y="156"/>
                  </a:cubicBezTo>
                  <a:cubicBezTo>
                    <a:pt x="42" y="151"/>
                    <a:pt x="42" y="151"/>
                    <a:pt x="42" y="151"/>
                  </a:cubicBezTo>
                  <a:cubicBezTo>
                    <a:pt x="63" y="146"/>
                    <a:pt x="68" y="146"/>
                    <a:pt x="68" y="130"/>
                  </a:cubicBezTo>
                  <a:cubicBezTo>
                    <a:pt x="68" y="114"/>
                    <a:pt x="68" y="114"/>
                    <a:pt x="68" y="114"/>
                  </a:cubicBezTo>
                  <a:cubicBezTo>
                    <a:pt x="0" y="114"/>
                    <a:pt x="0" y="114"/>
                    <a:pt x="0" y="114"/>
                  </a:cubicBezTo>
                  <a:cubicBezTo>
                    <a:pt x="0" y="104"/>
                    <a:pt x="0" y="104"/>
                    <a:pt x="0" y="104"/>
                  </a:cubicBezTo>
                  <a:cubicBezTo>
                    <a:pt x="27" y="73"/>
                    <a:pt x="53" y="36"/>
                    <a:pt x="73" y="0"/>
                  </a:cubicBezTo>
                  <a:cubicBezTo>
                    <a:pt x="83" y="0"/>
                    <a:pt x="83" y="0"/>
                    <a:pt x="83" y="0"/>
                  </a:cubicBezTo>
                  <a:cubicBezTo>
                    <a:pt x="83" y="99"/>
                    <a:pt x="83" y="99"/>
                    <a:pt x="83" y="99"/>
                  </a:cubicBezTo>
                  <a:cubicBezTo>
                    <a:pt x="109" y="99"/>
                    <a:pt x="109" y="99"/>
                    <a:pt x="109" y="99"/>
                  </a:cubicBezTo>
                  <a:cubicBezTo>
                    <a:pt x="109" y="114"/>
                    <a:pt x="109" y="114"/>
                    <a:pt x="109" y="114"/>
                  </a:cubicBezTo>
                  <a:lnTo>
                    <a:pt x="83" y="114"/>
                  </a:lnTo>
                  <a:close/>
                  <a:moveTo>
                    <a:pt x="68" y="31"/>
                  </a:moveTo>
                  <a:lnTo>
                    <a:pt x="68" y="31"/>
                  </a:lnTo>
                  <a:cubicBezTo>
                    <a:pt x="63" y="31"/>
                    <a:pt x="63" y="31"/>
                    <a:pt x="63" y="31"/>
                  </a:cubicBezTo>
                  <a:cubicBezTo>
                    <a:pt x="47" y="52"/>
                    <a:pt x="37" y="73"/>
                    <a:pt x="17" y="99"/>
                  </a:cubicBezTo>
                  <a:cubicBezTo>
                    <a:pt x="68" y="99"/>
                    <a:pt x="68" y="99"/>
                    <a:pt x="68" y="99"/>
                  </a:cubicBezTo>
                  <a:lnTo>
                    <a:pt x="68" y="31"/>
                  </a:ln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6" name="Freeform 765"/>
            <p:cNvSpPr>
              <a:spLocks noChangeArrowheads="1"/>
            </p:cNvSpPr>
            <p:nvPr/>
          </p:nvSpPr>
          <p:spPr bwMode="auto">
            <a:xfrm>
              <a:off x="9621075" y="7935737"/>
              <a:ext cx="111856"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9"/>
                <a:gd name="T3" fmla="*/ 33 h 152"/>
                <a:gd name="T4" fmla="*/ 0 w 69"/>
                <a:gd name="T5" fmla="*/ 33 h 152"/>
                <a:gd name="T6" fmla="*/ 0 w 69"/>
                <a:gd name="T7" fmla="*/ 32 h 152"/>
                <a:gd name="T8" fmla="*/ 5 w 69"/>
                <a:gd name="T9" fmla="*/ 27 h 152"/>
                <a:gd name="T10" fmla="*/ 5 w 69"/>
                <a:gd name="T11" fmla="*/ 7 h 152"/>
                <a:gd name="T12" fmla="*/ 2 w 69"/>
                <a:gd name="T13" fmla="*/ 5 h 152"/>
                <a:gd name="T14" fmla="*/ 0 w 69"/>
                <a:gd name="T15" fmla="*/ 3 h 152"/>
                <a:gd name="T16" fmla="*/ 0 w 69"/>
                <a:gd name="T17" fmla="*/ 2 h 152"/>
                <a:gd name="T18" fmla="*/ 9 w 69"/>
                <a:gd name="T19" fmla="*/ 0 h 152"/>
                <a:gd name="T20" fmla="*/ 9 w 69"/>
                <a:gd name="T21" fmla="*/ 27 h 152"/>
                <a:gd name="T22" fmla="*/ 15 w 69"/>
                <a:gd name="T23" fmla="*/ 32 h 152"/>
                <a:gd name="T24" fmla="*/ 15 w 69"/>
                <a:gd name="T25" fmla="*/ 33 h 152"/>
                <a:gd name="T26" fmla="*/ 0 w 69"/>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2">
                  <a:moveTo>
                    <a:pt x="0" y="151"/>
                  </a:moveTo>
                  <a:lnTo>
                    <a:pt x="0" y="151"/>
                  </a:lnTo>
                  <a:cubicBezTo>
                    <a:pt x="0" y="146"/>
                    <a:pt x="0" y="146"/>
                    <a:pt x="0" y="146"/>
                  </a:cubicBezTo>
                  <a:cubicBezTo>
                    <a:pt x="21" y="146"/>
                    <a:pt x="21" y="146"/>
                    <a:pt x="21" y="125"/>
                  </a:cubicBezTo>
                  <a:cubicBezTo>
                    <a:pt x="21" y="32"/>
                    <a:pt x="21" y="32"/>
                    <a:pt x="21" y="32"/>
                  </a:cubicBezTo>
                  <a:cubicBezTo>
                    <a:pt x="21" y="21"/>
                    <a:pt x="21" y="21"/>
                    <a:pt x="10" y="21"/>
                  </a:cubicBezTo>
                  <a:cubicBezTo>
                    <a:pt x="0" y="16"/>
                    <a:pt x="0" y="16"/>
                    <a:pt x="0" y="16"/>
                  </a:cubicBezTo>
                  <a:cubicBezTo>
                    <a:pt x="0" y="11"/>
                    <a:pt x="0" y="11"/>
                    <a:pt x="0" y="11"/>
                  </a:cubicBezTo>
                  <a:cubicBezTo>
                    <a:pt x="15" y="11"/>
                    <a:pt x="31" y="5"/>
                    <a:pt x="42" y="0"/>
                  </a:cubicBezTo>
                  <a:cubicBezTo>
                    <a:pt x="42" y="125"/>
                    <a:pt x="42" y="125"/>
                    <a:pt x="42" y="125"/>
                  </a:cubicBezTo>
                  <a:cubicBezTo>
                    <a:pt x="42" y="146"/>
                    <a:pt x="42" y="146"/>
                    <a:pt x="68" y="146"/>
                  </a:cubicBezTo>
                  <a:cubicBezTo>
                    <a:pt x="68" y="151"/>
                    <a:pt x="68" y="151"/>
                    <a:pt x="68"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7" name="Freeform 766"/>
            <p:cNvSpPr>
              <a:spLocks noChangeArrowheads="1"/>
            </p:cNvSpPr>
            <p:nvPr/>
          </p:nvSpPr>
          <p:spPr bwMode="auto">
            <a:xfrm>
              <a:off x="9796850" y="7935737"/>
              <a:ext cx="159796"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46 0 0"/>
                <a:gd name="G18" fmla="+- 140 0 0"/>
                <a:gd name="G19" fmla="+- 140 0 0"/>
                <a:gd name="G20" fmla="+- 135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T0" fmla="*/ 5 w 95"/>
                <a:gd name="T1" fmla="*/ 14 h 157"/>
                <a:gd name="T2" fmla="*/ 5 w 95"/>
                <a:gd name="T3" fmla="*/ 14 h 157"/>
                <a:gd name="T4" fmla="*/ 11 w 95"/>
                <a:gd name="T5" fmla="*/ 13 h 157"/>
                <a:gd name="T6" fmla="*/ 21 w 95"/>
                <a:gd name="T7" fmla="*/ 22 h 157"/>
                <a:gd name="T8" fmla="*/ 16 w 95"/>
                <a:gd name="T9" fmla="*/ 31 h 157"/>
                <a:gd name="T10" fmla="*/ 7 w 95"/>
                <a:gd name="T11" fmla="*/ 35 h 157"/>
                <a:gd name="T12" fmla="*/ 1 w 95"/>
                <a:gd name="T13" fmla="*/ 33 h 157"/>
                <a:gd name="T14" fmla="*/ 0 w 95"/>
                <a:gd name="T15" fmla="*/ 31 h 157"/>
                <a:gd name="T16" fmla="*/ 1 w 95"/>
                <a:gd name="T17" fmla="*/ 29 h 157"/>
                <a:gd name="T18" fmla="*/ 4 w 95"/>
                <a:gd name="T19" fmla="*/ 29 h 157"/>
                <a:gd name="T20" fmla="*/ 9 w 95"/>
                <a:gd name="T21" fmla="*/ 33 h 157"/>
                <a:gd name="T22" fmla="*/ 16 w 95"/>
                <a:gd name="T23" fmla="*/ 25 h 157"/>
                <a:gd name="T24" fmla="*/ 8 w 95"/>
                <a:gd name="T25" fmla="*/ 16 h 157"/>
                <a:gd name="T26" fmla="*/ 2 w 95"/>
                <a:gd name="T27" fmla="*/ 17 h 157"/>
                <a:gd name="T28" fmla="*/ 5 w 95"/>
                <a:gd name="T29" fmla="*/ 0 h 157"/>
                <a:gd name="T30" fmla="*/ 20 w 95"/>
                <a:gd name="T31" fmla="*/ 0 h 157"/>
                <a:gd name="T32" fmla="*/ 20 w 95"/>
                <a:gd name="T33" fmla="*/ 1 h 157"/>
                <a:gd name="T34" fmla="*/ 18 w 95"/>
                <a:gd name="T35" fmla="*/ 5 h 157"/>
                <a:gd name="T36" fmla="*/ 6 w 95"/>
                <a:gd name="T37" fmla="*/ 5 h 157"/>
                <a:gd name="T38" fmla="*/ 5 w 95"/>
                <a:gd name="T39" fmla="*/ 1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7">
                  <a:moveTo>
                    <a:pt x="21" y="63"/>
                  </a:moveTo>
                  <a:lnTo>
                    <a:pt x="21" y="63"/>
                  </a:lnTo>
                  <a:cubicBezTo>
                    <a:pt x="31" y="63"/>
                    <a:pt x="42" y="57"/>
                    <a:pt x="48" y="57"/>
                  </a:cubicBezTo>
                  <a:cubicBezTo>
                    <a:pt x="78" y="57"/>
                    <a:pt x="94" y="78"/>
                    <a:pt x="94" y="99"/>
                  </a:cubicBezTo>
                  <a:cubicBezTo>
                    <a:pt x="94" y="115"/>
                    <a:pt x="89" y="125"/>
                    <a:pt x="73" y="140"/>
                  </a:cubicBezTo>
                  <a:cubicBezTo>
                    <a:pt x="58" y="151"/>
                    <a:pt x="42" y="156"/>
                    <a:pt x="31" y="156"/>
                  </a:cubicBezTo>
                  <a:cubicBezTo>
                    <a:pt x="21" y="156"/>
                    <a:pt x="11" y="151"/>
                    <a:pt x="6" y="146"/>
                  </a:cubicBezTo>
                  <a:cubicBezTo>
                    <a:pt x="0" y="146"/>
                    <a:pt x="0" y="140"/>
                    <a:pt x="0" y="140"/>
                  </a:cubicBezTo>
                  <a:cubicBezTo>
                    <a:pt x="0" y="135"/>
                    <a:pt x="6" y="135"/>
                    <a:pt x="6" y="130"/>
                  </a:cubicBezTo>
                  <a:cubicBezTo>
                    <a:pt x="11" y="130"/>
                    <a:pt x="11" y="130"/>
                    <a:pt x="16" y="130"/>
                  </a:cubicBezTo>
                  <a:cubicBezTo>
                    <a:pt x="21" y="135"/>
                    <a:pt x="26" y="146"/>
                    <a:pt x="42" y="146"/>
                  </a:cubicBezTo>
                  <a:cubicBezTo>
                    <a:pt x="63" y="146"/>
                    <a:pt x="73" y="125"/>
                    <a:pt x="73" y="110"/>
                  </a:cubicBezTo>
                  <a:cubicBezTo>
                    <a:pt x="73" y="88"/>
                    <a:pt x="63" y="73"/>
                    <a:pt x="36" y="73"/>
                  </a:cubicBezTo>
                  <a:cubicBezTo>
                    <a:pt x="26" y="73"/>
                    <a:pt x="16" y="73"/>
                    <a:pt x="11" y="78"/>
                  </a:cubicBezTo>
                  <a:cubicBezTo>
                    <a:pt x="21" y="0"/>
                    <a:pt x="21" y="0"/>
                    <a:pt x="21" y="0"/>
                  </a:cubicBezTo>
                  <a:cubicBezTo>
                    <a:pt x="89" y="0"/>
                    <a:pt x="89" y="0"/>
                    <a:pt x="89" y="0"/>
                  </a:cubicBezTo>
                  <a:cubicBezTo>
                    <a:pt x="89" y="5"/>
                    <a:pt x="89" y="5"/>
                    <a:pt x="89" y="5"/>
                  </a:cubicBezTo>
                  <a:cubicBezTo>
                    <a:pt x="83" y="21"/>
                    <a:pt x="83" y="21"/>
                    <a:pt x="83" y="21"/>
                  </a:cubicBezTo>
                  <a:cubicBezTo>
                    <a:pt x="26" y="21"/>
                    <a:pt x="26" y="21"/>
                    <a:pt x="26" y="21"/>
                  </a:cubicBezTo>
                  <a:lnTo>
                    <a:pt x="21" y="63"/>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8" name="Freeform 767"/>
            <p:cNvSpPr>
              <a:spLocks noChangeArrowheads="1"/>
            </p:cNvSpPr>
            <p:nvPr/>
          </p:nvSpPr>
          <p:spPr bwMode="auto">
            <a:xfrm>
              <a:off x="10444021" y="7935737"/>
              <a:ext cx="111856"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9"/>
                <a:gd name="T3" fmla="*/ 33 h 152"/>
                <a:gd name="T4" fmla="*/ 0 w 69"/>
                <a:gd name="T5" fmla="*/ 33 h 152"/>
                <a:gd name="T6" fmla="*/ 0 w 69"/>
                <a:gd name="T7" fmla="*/ 32 h 152"/>
                <a:gd name="T8" fmla="*/ 5 w 69"/>
                <a:gd name="T9" fmla="*/ 27 h 152"/>
                <a:gd name="T10" fmla="*/ 5 w 69"/>
                <a:gd name="T11" fmla="*/ 7 h 152"/>
                <a:gd name="T12" fmla="*/ 2 w 69"/>
                <a:gd name="T13" fmla="*/ 5 h 152"/>
                <a:gd name="T14" fmla="*/ 0 w 69"/>
                <a:gd name="T15" fmla="*/ 3 h 152"/>
                <a:gd name="T16" fmla="*/ 0 w 69"/>
                <a:gd name="T17" fmla="*/ 2 h 152"/>
                <a:gd name="T18" fmla="*/ 9 w 69"/>
                <a:gd name="T19" fmla="*/ 0 h 152"/>
                <a:gd name="T20" fmla="*/ 9 w 69"/>
                <a:gd name="T21" fmla="*/ 27 h 152"/>
                <a:gd name="T22" fmla="*/ 15 w 69"/>
                <a:gd name="T23" fmla="*/ 32 h 152"/>
                <a:gd name="T24" fmla="*/ 15 w 69"/>
                <a:gd name="T25" fmla="*/ 33 h 152"/>
                <a:gd name="T26" fmla="*/ 0 w 69"/>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2">
                  <a:moveTo>
                    <a:pt x="0" y="151"/>
                  </a:moveTo>
                  <a:lnTo>
                    <a:pt x="0" y="151"/>
                  </a:lnTo>
                  <a:cubicBezTo>
                    <a:pt x="0" y="146"/>
                    <a:pt x="0" y="146"/>
                    <a:pt x="0" y="146"/>
                  </a:cubicBezTo>
                  <a:cubicBezTo>
                    <a:pt x="21" y="146"/>
                    <a:pt x="21" y="146"/>
                    <a:pt x="21" y="125"/>
                  </a:cubicBezTo>
                  <a:cubicBezTo>
                    <a:pt x="21" y="32"/>
                    <a:pt x="21" y="32"/>
                    <a:pt x="21" y="32"/>
                  </a:cubicBezTo>
                  <a:cubicBezTo>
                    <a:pt x="21" y="21"/>
                    <a:pt x="21" y="21"/>
                    <a:pt x="10" y="21"/>
                  </a:cubicBezTo>
                  <a:cubicBezTo>
                    <a:pt x="0" y="16"/>
                    <a:pt x="0" y="16"/>
                    <a:pt x="0" y="16"/>
                  </a:cubicBezTo>
                  <a:cubicBezTo>
                    <a:pt x="0" y="11"/>
                    <a:pt x="0" y="11"/>
                    <a:pt x="0" y="11"/>
                  </a:cubicBezTo>
                  <a:cubicBezTo>
                    <a:pt x="16" y="11"/>
                    <a:pt x="31" y="5"/>
                    <a:pt x="41" y="0"/>
                  </a:cubicBezTo>
                  <a:cubicBezTo>
                    <a:pt x="41" y="125"/>
                    <a:pt x="41" y="125"/>
                    <a:pt x="41" y="125"/>
                  </a:cubicBezTo>
                  <a:cubicBezTo>
                    <a:pt x="41" y="146"/>
                    <a:pt x="41" y="146"/>
                    <a:pt x="68" y="146"/>
                  </a:cubicBezTo>
                  <a:cubicBezTo>
                    <a:pt x="68" y="151"/>
                    <a:pt x="68" y="151"/>
                    <a:pt x="68"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349" name="Freeform 768"/>
            <p:cNvSpPr>
              <a:spLocks noChangeArrowheads="1"/>
            </p:cNvSpPr>
            <p:nvPr/>
          </p:nvSpPr>
          <p:spPr bwMode="auto">
            <a:xfrm>
              <a:off x="10619796" y="7935737"/>
              <a:ext cx="159796"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4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4 h 157"/>
                <a:gd name="T2" fmla="*/ 9 w 99"/>
                <a:gd name="T3" fmla="*/ 14 h 157"/>
                <a:gd name="T4" fmla="*/ 12 w 99"/>
                <a:gd name="T5" fmla="*/ 13 h 157"/>
                <a:gd name="T6" fmla="*/ 21 w 99"/>
                <a:gd name="T7" fmla="*/ 23 h 157"/>
                <a:gd name="T8" fmla="*/ 10 w 99"/>
                <a:gd name="T9" fmla="*/ 35 h 157"/>
                <a:gd name="T10" fmla="*/ 0 w 99"/>
                <a:gd name="T11" fmla="*/ 21 h 157"/>
                <a:gd name="T12" fmla="*/ 13 w 99"/>
                <a:gd name="T13" fmla="*/ 1 h 157"/>
                <a:gd name="T14" fmla="*/ 20 w 99"/>
                <a:gd name="T15" fmla="*/ 0 h 157"/>
                <a:gd name="T16" fmla="*/ 20 w 99"/>
                <a:gd name="T17" fmla="*/ 1 h 157"/>
                <a:gd name="T18" fmla="*/ 14 w 99"/>
                <a:gd name="T19" fmla="*/ 4 h 157"/>
                <a:gd name="T20" fmla="*/ 4 w 99"/>
                <a:gd name="T21" fmla="*/ 16 h 157"/>
                <a:gd name="T22" fmla="*/ 9 w 99"/>
                <a:gd name="T23" fmla="*/ 14 h 157"/>
                <a:gd name="T24" fmla="*/ 4 w 99"/>
                <a:gd name="T25" fmla="*/ 17 h 157"/>
                <a:gd name="T26" fmla="*/ 4 w 99"/>
                <a:gd name="T27" fmla="*/ 17 h 157"/>
                <a:gd name="T28" fmla="*/ 4 w 99"/>
                <a:gd name="T29" fmla="*/ 21 h 157"/>
                <a:gd name="T30" fmla="*/ 11 w 99"/>
                <a:gd name="T31" fmla="*/ 33 h 157"/>
                <a:gd name="T32" fmla="*/ 16 w 99"/>
                <a:gd name="T33" fmla="*/ 25 h 157"/>
                <a:gd name="T34" fmla="*/ 10 w 99"/>
                <a:gd name="T35" fmla="*/ 16 h 157"/>
                <a:gd name="T36" fmla="*/ 4 w 99"/>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41" y="63"/>
                  </a:moveTo>
                  <a:lnTo>
                    <a:pt x="41" y="63"/>
                  </a:lnTo>
                  <a:cubicBezTo>
                    <a:pt x="47" y="57"/>
                    <a:pt x="52" y="57"/>
                    <a:pt x="57" y="57"/>
                  </a:cubicBezTo>
                  <a:cubicBezTo>
                    <a:pt x="83" y="57"/>
                    <a:pt x="98" y="78"/>
                    <a:pt x="98" y="104"/>
                  </a:cubicBezTo>
                  <a:cubicBezTo>
                    <a:pt x="98" y="130"/>
                    <a:pt x="77" y="156"/>
                    <a:pt x="47" y="156"/>
                  </a:cubicBezTo>
                  <a:cubicBezTo>
                    <a:pt x="20" y="156"/>
                    <a:pt x="0" y="135"/>
                    <a:pt x="0" y="94"/>
                  </a:cubicBezTo>
                  <a:cubicBezTo>
                    <a:pt x="0" y="42"/>
                    <a:pt x="36" y="16"/>
                    <a:pt x="62" y="5"/>
                  </a:cubicBezTo>
                  <a:cubicBezTo>
                    <a:pt x="72" y="0"/>
                    <a:pt x="83" y="0"/>
                    <a:pt x="93" y="0"/>
                  </a:cubicBezTo>
                  <a:cubicBezTo>
                    <a:pt x="93" y="5"/>
                    <a:pt x="93" y="5"/>
                    <a:pt x="93" y="5"/>
                  </a:cubicBezTo>
                  <a:cubicBezTo>
                    <a:pt x="88" y="5"/>
                    <a:pt x="77" y="11"/>
                    <a:pt x="67" y="16"/>
                  </a:cubicBezTo>
                  <a:cubicBezTo>
                    <a:pt x="52" y="21"/>
                    <a:pt x="30" y="37"/>
                    <a:pt x="20" y="73"/>
                  </a:cubicBezTo>
                  <a:lnTo>
                    <a:pt x="41" y="63"/>
                  </a:lnTo>
                  <a:close/>
                  <a:moveTo>
                    <a:pt x="20" y="78"/>
                  </a:moveTo>
                  <a:lnTo>
                    <a:pt x="20" y="78"/>
                  </a:lnTo>
                  <a:cubicBezTo>
                    <a:pt x="20" y="83"/>
                    <a:pt x="20" y="88"/>
                    <a:pt x="20" y="94"/>
                  </a:cubicBezTo>
                  <a:cubicBezTo>
                    <a:pt x="20" y="125"/>
                    <a:pt x="30" y="146"/>
                    <a:pt x="52" y="146"/>
                  </a:cubicBezTo>
                  <a:cubicBezTo>
                    <a:pt x="72" y="146"/>
                    <a:pt x="77" y="130"/>
                    <a:pt x="77" y="110"/>
                  </a:cubicBezTo>
                  <a:cubicBezTo>
                    <a:pt x="77" y="94"/>
                    <a:pt x="67" y="73"/>
                    <a:pt x="47" y="73"/>
                  </a:cubicBezTo>
                  <a:cubicBezTo>
                    <a:pt x="36" y="73"/>
                    <a:pt x="25" y="73"/>
                    <a:pt x="20"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50" name="Freeform 769"/>
            <p:cNvSpPr>
              <a:spLocks noChangeArrowheads="1"/>
            </p:cNvSpPr>
            <p:nvPr/>
          </p:nvSpPr>
          <p:spPr bwMode="auto">
            <a:xfrm>
              <a:off x="11266967" y="7935737"/>
              <a:ext cx="111856"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9"/>
                <a:gd name="T1" fmla="*/ 33 h 152"/>
                <a:gd name="T2" fmla="*/ 0 w 69"/>
                <a:gd name="T3" fmla="*/ 33 h 152"/>
                <a:gd name="T4" fmla="*/ 0 w 69"/>
                <a:gd name="T5" fmla="*/ 32 h 152"/>
                <a:gd name="T6" fmla="*/ 5 w 69"/>
                <a:gd name="T7" fmla="*/ 27 h 152"/>
                <a:gd name="T8" fmla="*/ 5 w 69"/>
                <a:gd name="T9" fmla="*/ 7 h 152"/>
                <a:gd name="T10" fmla="*/ 2 w 69"/>
                <a:gd name="T11" fmla="*/ 5 h 152"/>
                <a:gd name="T12" fmla="*/ 0 w 69"/>
                <a:gd name="T13" fmla="*/ 3 h 152"/>
                <a:gd name="T14" fmla="*/ 0 w 69"/>
                <a:gd name="T15" fmla="*/ 2 h 152"/>
                <a:gd name="T16" fmla="*/ 9 w 69"/>
                <a:gd name="T17" fmla="*/ 0 h 152"/>
                <a:gd name="T18" fmla="*/ 9 w 69"/>
                <a:gd name="T19" fmla="*/ 27 h 152"/>
                <a:gd name="T20" fmla="*/ 15 w 69"/>
                <a:gd name="T21" fmla="*/ 32 h 152"/>
                <a:gd name="T22" fmla="*/ 15 w 69"/>
                <a:gd name="T23" fmla="*/ 33 h 152"/>
                <a:gd name="T24" fmla="*/ 0 w 69"/>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2">
                  <a:moveTo>
                    <a:pt x="0" y="151"/>
                  </a:moveTo>
                  <a:lnTo>
                    <a:pt x="0" y="151"/>
                  </a:lnTo>
                  <a:cubicBezTo>
                    <a:pt x="0" y="146"/>
                    <a:pt x="0" y="146"/>
                    <a:pt x="0" y="146"/>
                  </a:cubicBezTo>
                  <a:cubicBezTo>
                    <a:pt x="21" y="146"/>
                    <a:pt x="21" y="146"/>
                    <a:pt x="21" y="125"/>
                  </a:cubicBezTo>
                  <a:cubicBezTo>
                    <a:pt x="21" y="32"/>
                    <a:pt x="21" y="32"/>
                    <a:pt x="21" y="32"/>
                  </a:cubicBezTo>
                  <a:cubicBezTo>
                    <a:pt x="21" y="21"/>
                    <a:pt x="21" y="21"/>
                    <a:pt x="11" y="21"/>
                  </a:cubicBezTo>
                  <a:cubicBezTo>
                    <a:pt x="0" y="16"/>
                    <a:pt x="0" y="16"/>
                    <a:pt x="0" y="16"/>
                  </a:cubicBezTo>
                  <a:cubicBezTo>
                    <a:pt x="0" y="11"/>
                    <a:pt x="0" y="11"/>
                    <a:pt x="0" y="11"/>
                  </a:cubicBezTo>
                  <a:cubicBezTo>
                    <a:pt x="16" y="11"/>
                    <a:pt x="31" y="5"/>
                    <a:pt x="41" y="0"/>
                  </a:cubicBezTo>
                  <a:cubicBezTo>
                    <a:pt x="41" y="125"/>
                    <a:pt x="41" y="125"/>
                    <a:pt x="41" y="125"/>
                  </a:cubicBezTo>
                  <a:cubicBezTo>
                    <a:pt x="41" y="146"/>
                    <a:pt x="41" y="146"/>
                    <a:pt x="68" y="146"/>
                  </a:cubicBezTo>
                  <a:cubicBezTo>
                    <a:pt x="68" y="151"/>
                    <a:pt x="68" y="151"/>
                    <a:pt x="68"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351" name="Freeform 770"/>
            <p:cNvSpPr>
              <a:spLocks noChangeArrowheads="1"/>
            </p:cNvSpPr>
            <p:nvPr/>
          </p:nvSpPr>
          <p:spPr bwMode="auto">
            <a:xfrm>
              <a:off x="11450731" y="7935737"/>
              <a:ext cx="159796" cy="271639"/>
            </a:xfrm>
            <a:custGeom>
              <a:avLst/>
              <a:gdLst>
                <a:gd name="G0" fmla="+- 1 0 0"/>
                <a:gd name="G1" fmla="+- 1 0 0"/>
                <a:gd name="G2" fmla="+- 1 0 0"/>
                <a:gd name="G3" fmla="+- 1 0 0"/>
                <a:gd name="G4" fmla="+- 1 0 0"/>
                <a:gd name="G5" fmla="*/ 1 0 0"/>
                <a:gd name="G6" fmla="*/ 1 0 0"/>
                <a:gd name="G7" fmla="*/ 1 0 0"/>
                <a:gd name="G8" fmla="*/ 1 0 0"/>
                <a:gd name="T0" fmla="*/ 156 256 1"/>
                <a:gd name="T1" fmla="*/ 0 256 1"/>
                <a:gd name="G9" fmla="+- 0 T0 T1"/>
                <a:gd name="G10" fmla="cos G8 G9"/>
                <a:gd name="G11" fmla="*/ 1 0 0"/>
                <a:gd name="T2" fmla="*/ 156 256 1"/>
                <a:gd name="T3" fmla="*/ 0 256 1"/>
                <a:gd name="G12" fmla="+- 0 T2 T3"/>
                <a:gd name="G13" fmla="cos G11 G12"/>
                <a:gd name="G14" fmla="*/ 1 0 0"/>
                <a:gd name="T4" fmla="*/ 156 256 1"/>
                <a:gd name="T5" fmla="*/ 0 256 1"/>
                <a:gd name="G15" fmla="+- 0 T4 T5"/>
                <a:gd name="G16" fmla="cos G14 G15"/>
                <a:gd name="G17" fmla="+- 1 0 0"/>
                <a:gd name="G18" fmla="+- 1 0 0"/>
                <a:gd name="G19" fmla="+- 1 0 0"/>
                <a:gd name="G20" fmla="+- 1 0 0"/>
                <a:gd name="G21" fmla="+- 1 0 0"/>
                <a:gd name="G22" fmla="+- 1 0 0"/>
                <a:gd name="G23" fmla="*/ 1 0 0"/>
                <a:gd name="G24" fmla="*/ 1 0 0"/>
                <a:gd name="G25" fmla="*/ 1 0 0"/>
                <a:gd name="T6" fmla="*/ 37 256 1"/>
                <a:gd name="T7" fmla="*/ 0 256 1"/>
                <a:gd name="G26" fmla="+- 0 T6 T7"/>
                <a:gd name="G27" fmla="cos G25 G26"/>
                <a:gd name="G28" fmla="+- 37 0 0"/>
                <a:gd name="G29" fmla="+- 37 0 0"/>
                <a:gd name="G30" fmla="+- 37 0 0"/>
                <a:gd name="G31" fmla="+- 27 0 0"/>
                <a:gd name="G32" fmla="+- 11 0 0"/>
                <a:gd name="G33" fmla="*/ 1 0 0"/>
                <a:gd name="G34" fmla="+- 1 0 0"/>
                <a:gd name="G35" fmla="+- 1 0 0"/>
                <a:gd name="G36" fmla="+- 1 0 0"/>
                <a:gd name="G37" fmla="+- 1 0 0"/>
                <a:gd name="T8" fmla="*/ 21 w 99"/>
                <a:gd name="T9" fmla="*/ 1 h 157"/>
                <a:gd name="T10" fmla="*/ 21 w 99"/>
                <a:gd name="T11" fmla="*/ 1 h 157"/>
                <a:gd name="T12" fmla="*/ 7 w 99"/>
                <a:gd name="T13" fmla="*/ 35 h 157"/>
                <a:gd name="T14" fmla="*/ 3 w 99"/>
                <a:gd name="T15" fmla="*/ 35 h 157"/>
                <a:gd name="T16" fmla="*/ 2 w 99"/>
                <a:gd name="T17" fmla="*/ 35 h 157"/>
                <a:gd name="T18" fmla="*/ 18 w 99"/>
                <a:gd name="T19" fmla="*/ 5 h 157"/>
                <a:gd name="T20" fmla="*/ 7 w 99"/>
                <a:gd name="T21" fmla="*/ 5 h 157"/>
                <a:gd name="T22" fmla="*/ 2 w 99"/>
                <a:gd name="T23" fmla="*/ 8 h 157"/>
                <a:gd name="T24" fmla="*/ 0 w 99"/>
                <a:gd name="T25" fmla="*/ 8 h 157"/>
                <a:gd name="T26" fmla="*/ 1 w 99"/>
                <a:gd name="T27" fmla="*/ 0 h 157"/>
                <a:gd name="T28" fmla="*/ 21 w 99"/>
                <a:gd name="T29" fmla="*/ 0 h 157"/>
                <a:gd name="T30" fmla="*/ 21 w 99"/>
                <a:gd name="T31" fmla="*/ 1 h 157"/>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157">
                  <a:moveTo>
                    <a:pt x="98" y="5"/>
                  </a:moveTo>
                  <a:lnTo>
                    <a:pt x="98" y="5"/>
                  </a:lnTo>
                  <a:cubicBezTo>
                    <a:pt x="78" y="52"/>
                    <a:pt x="56" y="104"/>
                    <a:pt x="31" y="156"/>
                  </a:cubicBezTo>
                  <a:cubicBezTo>
                    <a:pt x="15" y="156"/>
                    <a:pt x="15" y="156"/>
                    <a:pt x="15" y="156"/>
                  </a:cubicBezTo>
                  <a:cubicBezTo>
                    <a:pt x="10" y="156"/>
                    <a:pt x="10" y="156"/>
                    <a:pt x="10" y="156"/>
                  </a:cubicBezTo>
                  <a:cubicBezTo>
                    <a:pt x="36" y="115"/>
                    <a:pt x="67" y="63"/>
                    <a:pt x="83" y="21"/>
                  </a:cubicBezTo>
                  <a:cubicBezTo>
                    <a:pt x="31" y="21"/>
                    <a:pt x="31" y="21"/>
                    <a:pt x="31" y="21"/>
                  </a:cubicBezTo>
                  <a:cubicBezTo>
                    <a:pt x="15" y="21"/>
                    <a:pt x="15" y="21"/>
                    <a:pt x="10" y="37"/>
                  </a:cubicBezTo>
                  <a:cubicBezTo>
                    <a:pt x="0" y="37"/>
                    <a:pt x="0" y="37"/>
                    <a:pt x="0" y="37"/>
                  </a:cubicBezTo>
                  <a:cubicBezTo>
                    <a:pt x="5" y="27"/>
                    <a:pt x="5" y="11"/>
                    <a:pt x="5" y="0"/>
                  </a:cubicBezTo>
                  <a:cubicBezTo>
                    <a:pt x="98" y="0"/>
                    <a:pt x="98" y="0"/>
                    <a:pt x="98" y="0"/>
                  </a:cubicBezTo>
                  <a:lnTo>
                    <a:pt x="98" y="5"/>
                  </a:lnTo>
                </a:path>
              </a:pathLst>
            </a:custGeom>
            <a:solidFill>
              <a:schemeClr val="tx2"/>
            </a:solidFill>
            <a:ln>
              <a:noFill/>
            </a:ln>
            <a:effectLst/>
            <a:extLst/>
          </p:spPr>
          <p:txBody>
            <a:bodyPr wrap="none" anchor="ctr"/>
            <a:lstStyle/>
            <a:p>
              <a:endParaRPr lang="en-US" dirty="0">
                <a:latin typeface="Calibri Light"/>
              </a:endParaRPr>
            </a:p>
          </p:txBody>
        </p:sp>
        <p:sp>
          <p:nvSpPr>
            <p:cNvPr id="352" name="Freeform 771"/>
            <p:cNvSpPr>
              <a:spLocks noChangeArrowheads="1"/>
            </p:cNvSpPr>
            <p:nvPr/>
          </p:nvSpPr>
          <p:spPr bwMode="auto">
            <a:xfrm>
              <a:off x="12097902" y="7935737"/>
              <a:ext cx="103867"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16 0 0"/>
                <a:gd name="G15" fmla="+- 16 0 0"/>
                <a:gd name="G16" fmla="+- 16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1 0 0"/>
                <a:gd name="T0" fmla="*/ 0 w 68"/>
                <a:gd name="T1" fmla="*/ 33 h 152"/>
                <a:gd name="T2" fmla="*/ 0 w 68"/>
                <a:gd name="T3" fmla="*/ 33 h 152"/>
                <a:gd name="T4" fmla="*/ 0 w 68"/>
                <a:gd name="T5" fmla="*/ 32 h 152"/>
                <a:gd name="T6" fmla="*/ 4 w 68"/>
                <a:gd name="T7" fmla="*/ 27 h 152"/>
                <a:gd name="T8" fmla="*/ 4 w 68"/>
                <a:gd name="T9" fmla="*/ 7 h 152"/>
                <a:gd name="T10" fmla="*/ 2 w 68"/>
                <a:gd name="T11" fmla="*/ 5 h 152"/>
                <a:gd name="T12" fmla="*/ 0 w 68"/>
                <a:gd name="T13" fmla="*/ 3 h 152"/>
                <a:gd name="T14" fmla="*/ 0 w 68"/>
                <a:gd name="T15" fmla="*/ 2 h 152"/>
                <a:gd name="T16" fmla="*/ 9 w 68"/>
                <a:gd name="T17" fmla="*/ 0 h 152"/>
                <a:gd name="T18" fmla="*/ 9 w 68"/>
                <a:gd name="T19" fmla="*/ 27 h 152"/>
                <a:gd name="T20" fmla="*/ 14 w 68"/>
                <a:gd name="T21" fmla="*/ 32 h 152"/>
                <a:gd name="T22" fmla="*/ 14 w 68"/>
                <a:gd name="T23" fmla="*/ 33 h 152"/>
                <a:gd name="T24" fmla="*/ 0 w 68"/>
                <a:gd name="T25" fmla="*/ 3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152">
                  <a:moveTo>
                    <a:pt x="0" y="151"/>
                  </a:moveTo>
                  <a:lnTo>
                    <a:pt x="0" y="151"/>
                  </a:lnTo>
                  <a:cubicBezTo>
                    <a:pt x="0" y="146"/>
                    <a:pt x="0" y="146"/>
                    <a:pt x="0" y="146"/>
                  </a:cubicBezTo>
                  <a:cubicBezTo>
                    <a:pt x="21" y="146"/>
                    <a:pt x="21" y="146"/>
                    <a:pt x="21" y="125"/>
                  </a:cubicBezTo>
                  <a:cubicBezTo>
                    <a:pt x="21" y="32"/>
                    <a:pt x="21" y="32"/>
                    <a:pt x="21" y="32"/>
                  </a:cubicBezTo>
                  <a:cubicBezTo>
                    <a:pt x="21" y="21"/>
                    <a:pt x="21" y="21"/>
                    <a:pt x="11" y="21"/>
                  </a:cubicBezTo>
                  <a:cubicBezTo>
                    <a:pt x="0" y="16"/>
                    <a:pt x="0" y="16"/>
                    <a:pt x="0" y="16"/>
                  </a:cubicBezTo>
                  <a:cubicBezTo>
                    <a:pt x="0" y="11"/>
                    <a:pt x="0" y="11"/>
                    <a:pt x="0" y="11"/>
                  </a:cubicBezTo>
                  <a:cubicBezTo>
                    <a:pt x="16" y="11"/>
                    <a:pt x="31" y="5"/>
                    <a:pt x="42" y="0"/>
                  </a:cubicBezTo>
                  <a:cubicBezTo>
                    <a:pt x="42" y="125"/>
                    <a:pt x="42" y="125"/>
                    <a:pt x="42" y="125"/>
                  </a:cubicBezTo>
                  <a:cubicBezTo>
                    <a:pt x="42" y="146"/>
                    <a:pt x="47" y="146"/>
                    <a:pt x="67" y="146"/>
                  </a:cubicBezTo>
                  <a:cubicBezTo>
                    <a:pt x="67" y="151"/>
                    <a:pt x="67" y="151"/>
                    <a:pt x="67"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353" name="Freeform 772"/>
            <p:cNvSpPr>
              <a:spLocks noChangeArrowheads="1"/>
            </p:cNvSpPr>
            <p:nvPr/>
          </p:nvSpPr>
          <p:spPr bwMode="auto">
            <a:xfrm>
              <a:off x="12273677" y="7935737"/>
              <a:ext cx="159796"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5 0 0"/>
                <a:gd name="G17" fmla="+- 104 0 0"/>
                <a:gd name="G18" fmla="+- 99 0 0"/>
                <a:gd name="G19" fmla="*/ 1 0 0"/>
                <a:gd name="T0" fmla="*/ 94 256 1"/>
                <a:gd name="T1" fmla="*/ 0 256 1"/>
                <a:gd name="G20" fmla="+- 0 T0 T1"/>
                <a:gd name="G21" fmla="cos G19 G20"/>
                <a:gd name="G22" fmla="*/ 1 0 0"/>
                <a:gd name="G23" fmla="+- 1 0 0"/>
                <a:gd name="G24" fmla="+- 1 0 0"/>
                <a:gd name="G25" fmla="+- 1 0 0"/>
                <a:gd name="G26" fmla="*/ 1 0 0"/>
                <a:gd name="T2" fmla="*/ 57 256 1"/>
                <a:gd name="T3" fmla="*/ 0 256 1"/>
                <a:gd name="G27" fmla="+- 0 T2 T3"/>
                <a:gd name="G28" fmla="cos G26 G27"/>
                <a:gd name="G29" fmla="*/ 1 0 0"/>
                <a:gd name="T4" fmla="*/ 42 256 1"/>
                <a:gd name="T5" fmla="*/ 0 256 1"/>
                <a:gd name="G30" fmla="+- 0 T4 T5"/>
                <a:gd name="G31" fmla="cos G29 G30"/>
                <a:gd name="G32" fmla="*/ 1 0 0"/>
                <a:gd name="T6" fmla="*/ 21 256 1"/>
                <a:gd name="T7" fmla="*/ 0 256 1"/>
                <a:gd name="G33" fmla="+- 0 T6 T7"/>
                <a:gd name="G34" fmla="cos G32 G33"/>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19 w 99"/>
                <a:gd name="T9" fmla="*/ 8 h 157"/>
                <a:gd name="T10" fmla="*/ 19 w 99"/>
                <a:gd name="T11" fmla="*/ 8 h 157"/>
                <a:gd name="T12" fmla="*/ 18 w 99"/>
                <a:gd name="T13" fmla="*/ 13 h 157"/>
                <a:gd name="T14" fmla="*/ 13 w 99"/>
                <a:gd name="T15" fmla="*/ 16 h 157"/>
                <a:gd name="T16" fmla="*/ 21 w 99"/>
                <a:gd name="T17" fmla="*/ 26 h 157"/>
                <a:gd name="T18" fmla="*/ 10 w 99"/>
                <a:gd name="T19" fmla="*/ 35 h 157"/>
                <a:gd name="T20" fmla="*/ 0 w 99"/>
                <a:gd name="T21" fmla="*/ 26 h 157"/>
                <a:gd name="T22" fmla="*/ 2 w 99"/>
                <a:gd name="T23" fmla="*/ 21 h 157"/>
                <a:gd name="T24" fmla="*/ 8 w 99"/>
                <a:gd name="T25" fmla="*/ 17 h 157"/>
                <a:gd name="T26" fmla="*/ 2 w 99"/>
                <a:gd name="T27" fmla="*/ 9 h 157"/>
                <a:gd name="T28" fmla="*/ 11 w 99"/>
                <a:gd name="T29" fmla="*/ 0 h 157"/>
                <a:gd name="T30" fmla="*/ 19 w 99"/>
                <a:gd name="T31" fmla="*/ 8 h 157"/>
                <a:gd name="T32" fmla="*/ 17 w 99"/>
                <a:gd name="T33" fmla="*/ 27 h 157"/>
                <a:gd name="T34" fmla="*/ 17 w 99"/>
                <a:gd name="T35" fmla="*/ 27 h 157"/>
                <a:gd name="T36" fmla="*/ 9 w 99"/>
                <a:gd name="T37" fmla="*/ 17 h 157"/>
                <a:gd name="T38" fmla="*/ 4 w 99"/>
                <a:gd name="T39" fmla="*/ 26 h 157"/>
                <a:gd name="T40" fmla="*/ 11 w 99"/>
                <a:gd name="T41" fmla="*/ 34 h 157"/>
                <a:gd name="T42" fmla="*/ 17 w 99"/>
                <a:gd name="T43" fmla="*/ 27 h 157"/>
                <a:gd name="T44" fmla="*/ 6 w 99"/>
                <a:gd name="T45" fmla="*/ 7 h 157"/>
                <a:gd name="T46" fmla="*/ 6 w 99"/>
                <a:gd name="T47" fmla="*/ 7 h 157"/>
                <a:gd name="T48" fmla="*/ 12 w 99"/>
                <a:gd name="T49" fmla="*/ 15 h 157"/>
                <a:gd name="T50" fmla="*/ 15 w 99"/>
                <a:gd name="T51" fmla="*/ 8 h 157"/>
                <a:gd name="T52" fmla="*/ 10 w 99"/>
                <a:gd name="T53" fmla="*/ 1 h 157"/>
                <a:gd name="T54" fmla="*/ 6 w 99"/>
                <a:gd name="T55" fmla="*/ 7 h 157"/>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9" h="157">
                  <a:moveTo>
                    <a:pt x="88" y="37"/>
                  </a:moveTo>
                  <a:lnTo>
                    <a:pt x="88" y="37"/>
                  </a:lnTo>
                  <a:cubicBezTo>
                    <a:pt x="88" y="42"/>
                    <a:pt x="88" y="47"/>
                    <a:pt x="83" y="57"/>
                  </a:cubicBezTo>
                  <a:cubicBezTo>
                    <a:pt x="83" y="57"/>
                    <a:pt x="78" y="63"/>
                    <a:pt x="62" y="73"/>
                  </a:cubicBezTo>
                  <a:cubicBezTo>
                    <a:pt x="83" y="78"/>
                    <a:pt x="98" y="94"/>
                    <a:pt x="98" y="115"/>
                  </a:cubicBezTo>
                  <a:cubicBezTo>
                    <a:pt x="98" y="140"/>
                    <a:pt x="67" y="156"/>
                    <a:pt x="46" y="156"/>
                  </a:cubicBezTo>
                  <a:cubicBezTo>
                    <a:pt x="20" y="156"/>
                    <a:pt x="0" y="140"/>
                    <a:pt x="0" y="115"/>
                  </a:cubicBezTo>
                  <a:cubicBezTo>
                    <a:pt x="0" y="104"/>
                    <a:pt x="5" y="99"/>
                    <a:pt x="10" y="94"/>
                  </a:cubicBezTo>
                  <a:cubicBezTo>
                    <a:pt x="15" y="88"/>
                    <a:pt x="26" y="83"/>
                    <a:pt x="36" y="78"/>
                  </a:cubicBezTo>
                  <a:cubicBezTo>
                    <a:pt x="20" y="68"/>
                    <a:pt x="10" y="57"/>
                    <a:pt x="10" y="42"/>
                  </a:cubicBezTo>
                  <a:cubicBezTo>
                    <a:pt x="10" y="21"/>
                    <a:pt x="26" y="0"/>
                    <a:pt x="51" y="0"/>
                  </a:cubicBezTo>
                  <a:cubicBezTo>
                    <a:pt x="73" y="0"/>
                    <a:pt x="88" y="16"/>
                    <a:pt x="88" y="37"/>
                  </a:cubicBezTo>
                  <a:close/>
                  <a:moveTo>
                    <a:pt x="78" y="120"/>
                  </a:moveTo>
                  <a:lnTo>
                    <a:pt x="78" y="120"/>
                  </a:lnTo>
                  <a:cubicBezTo>
                    <a:pt x="78" y="99"/>
                    <a:pt x="62" y="88"/>
                    <a:pt x="41" y="78"/>
                  </a:cubicBezTo>
                  <a:cubicBezTo>
                    <a:pt x="31" y="88"/>
                    <a:pt x="20" y="99"/>
                    <a:pt x="20" y="115"/>
                  </a:cubicBezTo>
                  <a:cubicBezTo>
                    <a:pt x="20" y="135"/>
                    <a:pt x="36" y="151"/>
                    <a:pt x="51" y="151"/>
                  </a:cubicBezTo>
                  <a:cubicBezTo>
                    <a:pt x="67" y="151"/>
                    <a:pt x="78" y="135"/>
                    <a:pt x="78" y="120"/>
                  </a:cubicBezTo>
                  <a:close/>
                  <a:moveTo>
                    <a:pt x="26" y="32"/>
                  </a:moveTo>
                  <a:lnTo>
                    <a:pt x="26" y="32"/>
                  </a:lnTo>
                  <a:cubicBezTo>
                    <a:pt x="26" y="52"/>
                    <a:pt x="41" y="57"/>
                    <a:pt x="56" y="68"/>
                  </a:cubicBezTo>
                  <a:cubicBezTo>
                    <a:pt x="67" y="63"/>
                    <a:pt x="73" y="52"/>
                    <a:pt x="73" y="37"/>
                  </a:cubicBezTo>
                  <a:cubicBezTo>
                    <a:pt x="73" y="16"/>
                    <a:pt x="62" y="5"/>
                    <a:pt x="46" y="5"/>
                  </a:cubicBezTo>
                  <a:cubicBezTo>
                    <a:pt x="36" y="5"/>
                    <a:pt x="26" y="21"/>
                    <a:pt x="26" y="3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54" name="Freeform 773"/>
            <p:cNvSpPr>
              <a:spLocks noChangeArrowheads="1"/>
            </p:cNvSpPr>
            <p:nvPr/>
          </p:nvSpPr>
          <p:spPr bwMode="auto">
            <a:xfrm>
              <a:off x="12920846" y="7935737"/>
              <a:ext cx="103867"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7"/>
                <a:gd name="T3" fmla="*/ 33 h 152"/>
                <a:gd name="T4" fmla="*/ 0 w 67"/>
                <a:gd name="T5" fmla="*/ 33 h 152"/>
                <a:gd name="T6" fmla="*/ 0 w 67"/>
                <a:gd name="T7" fmla="*/ 32 h 152"/>
                <a:gd name="T8" fmla="*/ 5 w 67"/>
                <a:gd name="T9" fmla="*/ 27 h 152"/>
                <a:gd name="T10" fmla="*/ 5 w 67"/>
                <a:gd name="T11" fmla="*/ 7 h 152"/>
                <a:gd name="T12" fmla="*/ 2 w 67"/>
                <a:gd name="T13" fmla="*/ 5 h 152"/>
                <a:gd name="T14" fmla="*/ 0 w 67"/>
                <a:gd name="T15" fmla="*/ 3 h 152"/>
                <a:gd name="T16" fmla="*/ 0 w 67"/>
                <a:gd name="T17" fmla="*/ 2 h 152"/>
                <a:gd name="T18" fmla="*/ 9 w 67"/>
                <a:gd name="T19" fmla="*/ 0 h 152"/>
                <a:gd name="T20" fmla="*/ 9 w 67"/>
                <a:gd name="T21" fmla="*/ 27 h 152"/>
                <a:gd name="T22" fmla="*/ 14 w 67"/>
                <a:gd name="T23" fmla="*/ 32 h 152"/>
                <a:gd name="T24" fmla="*/ 14 w 67"/>
                <a:gd name="T25" fmla="*/ 33 h 152"/>
                <a:gd name="T26" fmla="*/ 0 w 67"/>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152">
                  <a:moveTo>
                    <a:pt x="0" y="151"/>
                  </a:moveTo>
                  <a:lnTo>
                    <a:pt x="0" y="151"/>
                  </a:lnTo>
                  <a:cubicBezTo>
                    <a:pt x="0" y="146"/>
                    <a:pt x="0" y="146"/>
                    <a:pt x="0" y="146"/>
                  </a:cubicBezTo>
                  <a:cubicBezTo>
                    <a:pt x="20" y="146"/>
                    <a:pt x="25" y="146"/>
                    <a:pt x="25" y="125"/>
                  </a:cubicBezTo>
                  <a:cubicBezTo>
                    <a:pt x="25" y="32"/>
                    <a:pt x="25" y="32"/>
                    <a:pt x="25" y="32"/>
                  </a:cubicBezTo>
                  <a:cubicBezTo>
                    <a:pt x="25" y="21"/>
                    <a:pt x="20" y="21"/>
                    <a:pt x="10" y="21"/>
                  </a:cubicBezTo>
                  <a:cubicBezTo>
                    <a:pt x="0" y="16"/>
                    <a:pt x="0" y="16"/>
                    <a:pt x="0" y="16"/>
                  </a:cubicBezTo>
                  <a:cubicBezTo>
                    <a:pt x="0" y="11"/>
                    <a:pt x="0" y="11"/>
                    <a:pt x="0" y="11"/>
                  </a:cubicBezTo>
                  <a:cubicBezTo>
                    <a:pt x="15" y="11"/>
                    <a:pt x="30" y="5"/>
                    <a:pt x="41" y="0"/>
                  </a:cubicBezTo>
                  <a:cubicBezTo>
                    <a:pt x="41" y="125"/>
                    <a:pt x="41" y="125"/>
                    <a:pt x="41" y="125"/>
                  </a:cubicBezTo>
                  <a:cubicBezTo>
                    <a:pt x="41" y="146"/>
                    <a:pt x="46" y="146"/>
                    <a:pt x="66" y="146"/>
                  </a:cubicBezTo>
                  <a:cubicBezTo>
                    <a:pt x="66" y="151"/>
                    <a:pt x="66" y="151"/>
                    <a:pt x="66"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355" name="Freeform 774"/>
            <p:cNvSpPr>
              <a:spLocks noChangeArrowheads="1"/>
            </p:cNvSpPr>
            <p:nvPr/>
          </p:nvSpPr>
          <p:spPr bwMode="auto">
            <a:xfrm>
              <a:off x="13104612" y="7935737"/>
              <a:ext cx="159796" cy="271639"/>
            </a:xfrm>
            <a:custGeom>
              <a:avLst/>
              <a:gdLst>
                <a:gd name="G0" fmla="+- 1 0 0"/>
                <a:gd name="G1" fmla="+- 1 0 0"/>
                <a:gd name="G2" fmla="+- 1 0 0"/>
                <a:gd name="G3" fmla="+- 1 0 0"/>
                <a:gd name="G4" fmla="+- 1 0 0"/>
                <a:gd name="G5" fmla="+- 1 0 0"/>
                <a:gd name="G6" fmla="*/ 1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78 0 0"/>
                <a:gd name="G22" fmla="+- 52 0 0"/>
                <a:gd name="G23" fmla="+- 27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1 w 99"/>
                <a:gd name="T1" fmla="*/ 14 h 157"/>
                <a:gd name="T2" fmla="*/ 21 w 99"/>
                <a:gd name="T3" fmla="*/ 14 h 157"/>
                <a:gd name="T4" fmla="*/ 9 w 99"/>
                <a:gd name="T5" fmla="*/ 34 h 157"/>
                <a:gd name="T6" fmla="*/ 1 w 99"/>
                <a:gd name="T7" fmla="*/ 35 h 157"/>
                <a:gd name="T8" fmla="*/ 1 w 99"/>
                <a:gd name="T9" fmla="*/ 34 h 157"/>
                <a:gd name="T10" fmla="*/ 15 w 99"/>
                <a:gd name="T11" fmla="*/ 19 h 157"/>
                <a:gd name="T12" fmla="*/ 12 w 99"/>
                <a:gd name="T13" fmla="*/ 21 h 157"/>
                <a:gd name="T14" fmla="*/ 10 w 99"/>
                <a:gd name="T15" fmla="*/ 21 h 157"/>
                <a:gd name="T16" fmla="*/ 0 w 99"/>
                <a:gd name="T17" fmla="*/ 12 h 157"/>
                <a:gd name="T18" fmla="*/ 11 w 99"/>
                <a:gd name="T19" fmla="*/ 0 h 157"/>
                <a:gd name="T20" fmla="*/ 21 w 99"/>
                <a:gd name="T21" fmla="*/ 14 h 157"/>
                <a:gd name="T22" fmla="*/ 4 w 99"/>
                <a:gd name="T23" fmla="*/ 9 h 157"/>
                <a:gd name="T24" fmla="*/ 4 w 99"/>
                <a:gd name="T25" fmla="*/ 9 h 157"/>
                <a:gd name="T26" fmla="*/ 11 w 99"/>
                <a:gd name="T27" fmla="*/ 19 h 157"/>
                <a:gd name="T28" fmla="*/ 16 w 99"/>
                <a:gd name="T29" fmla="*/ 16 h 157"/>
                <a:gd name="T30" fmla="*/ 16 w 99"/>
                <a:gd name="T31" fmla="*/ 13 h 157"/>
                <a:gd name="T32" fmla="*/ 10 w 99"/>
                <a:gd name="T33" fmla="*/ 1 h 157"/>
                <a:gd name="T34" fmla="*/ 4 w 99"/>
                <a:gd name="T35" fmla="*/ 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7">
                  <a:moveTo>
                    <a:pt x="98" y="63"/>
                  </a:moveTo>
                  <a:lnTo>
                    <a:pt x="98" y="63"/>
                  </a:lnTo>
                  <a:cubicBezTo>
                    <a:pt x="98" y="104"/>
                    <a:pt x="72" y="135"/>
                    <a:pt x="41" y="151"/>
                  </a:cubicBezTo>
                  <a:cubicBezTo>
                    <a:pt x="26" y="156"/>
                    <a:pt x="15" y="156"/>
                    <a:pt x="5" y="156"/>
                  </a:cubicBezTo>
                  <a:cubicBezTo>
                    <a:pt x="5" y="151"/>
                    <a:pt x="5" y="151"/>
                    <a:pt x="5" y="151"/>
                  </a:cubicBezTo>
                  <a:cubicBezTo>
                    <a:pt x="41" y="146"/>
                    <a:pt x="67" y="120"/>
                    <a:pt x="72" y="83"/>
                  </a:cubicBezTo>
                  <a:cubicBezTo>
                    <a:pt x="57" y="94"/>
                    <a:pt x="57" y="94"/>
                    <a:pt x="57" y="94"/>
                  </a:cubicBezTo>
                  <a:cubicBezTo>
                    <a:pt x="51" y="94"/>
                    <a:pt x="46" y="94"/>
                    <a:pt x="46" y="94"/>
                  </a:cubicBezTo>
                  <a:cubicBezTo>
                    <a:pt x="21" y="94"/>
                    <a:pt x="0" y="78"/>
                    <a:pt x="0" y="52"/>
                  </a:cubicBezTo>
                  <a:cubicBezTo>
                    <a:pt x="0" y="27"/>
                    <a:pt x="21" y="0"/>
                    <a:pt x="51" y="0"/>
                  </a:cubicBezTo>
                  <a:cubicBezTo>
                    <a:pt x="77" y="0"/>
                    <a:pt x="98" y="27"/>
                    <a:pt x="98" y="63"/>
                  </a:cubicBezTo>
                  <a:close/>
                  <a:moveTo>
                    <a:pt x="21" y="42"/>
                  </a:moveTo>
                  <a:lnTo>
                    <a:pt x="21" y="42"/>
                  </a:lnTo>
                  <a:cubicBezTo>
                    <a:pt x="21" y="63"/>
                    <a:pt x="36" y="83"/>
                    <a:pt x="51" y="83"/>
                  </a:cubicBezTo>
                  <a:cubicBezTo>
                    <a:pt x="62" y="83"/>
                    <a:pt x="72" y="78"/>
                    <a:pt x="77" y="73"/>
                  </a:cubicBezTo>
                  <a:cubicBezTo>
                    <a:pt x="77" y="68"/>
                    <a:pt x="77" y="63"/>
                    <a:pt x="77" y="57"/>
                  </a:cubicBezTo>
                  <a:cubicBezTo>
                    <a:pt x="77" y="37"/>
                    <a:pt x="72" y="5"/>
                    <a:pt x="46" y="5"/>
                  </a:cubicBezTo>
                  <a:cubicBezTo>
                    <a:pt x="26" y="5"/>
                    <a:pt x="21" y="27"/>
                    <a:pt x="21" y="4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56" name="Freeform 775"/>
            <p:cNvSpPr>
              <a:spLocks noChangeArrowheads="1"/>
            </p:cNvSpPr>
            <p:nvPr/>
          </p:nvSpPr>
          <p:spPr bwMode="auto">
            <a:xfrm>
              <a:off x="13719822" y="7935737"/>
              <a:ext cx="167785" cy="255660"/>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2 0 0"/>
                <a:gd name="G24" fmla="+- 32 0 0"/>
                <a:gd name="G25" fmla="+- 32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2"/>
                <a:gd name="T2" fmla="*/ 22 w 100"/>
                <a:gd name="T3" fmla="*/ 26 h 152"/>
                <a:gd name="T4" fmla="*/ 20 w 100"/>
                <a:gd name="T5" fmla="*/ 33 h 152"/>
                <a:gd name="T6" fmla="*/ 0 w 100"/>
                <a:gd name="T7" fmla="*/ 33 h 152"/>
                <a:gd name="T8" fmla="*/ 0 w 100"/>
                <a:gd name="T9" fmla="*/ 32 h 152"/>
                <a:gd name="T10" fmla="*/ 8 w 100"/>
                <a:gd name="T11" fmla="*/ 23 h 152"/>
                <a:gd name="T12" fmla="*/ 15 w 100"/>
                <a:gd name="T13" fmla="*/ 10 h 152"/>
                <a:gd name="T14" fmla="*/ 8 w 100"/>
                <a:gd name="T15" fmla="*/ 3 h 152"/>
                <a:gd name="T16" fmla="*/ 1 w 100"/>
                <a:gd name="T17" fmla="*/ 8 h 152"/>
                <a:gd name="T18" fmla="*/ 0 w 100"/>
                <a:gd name="T19" fmla="*/ 7 h 152"/>
                <a:gd name="T20" fmla="*/ 4 w 100"/>
                <a:gd name="T21" fmla="*/ 3 h 152"/>
                <a:gd name="T22" fmla="*/ 11 w 100"/>
                <a:gd name="T23" fmla="*/ 0 h 152"/>
                <a:gd name="T24" fmla="*/ 20 w 100"/>
                <a:gd name="T25" fmla="*/ 9 h 152"/>
                <a:gd name="T26" fmla="*/ 13 w 100"/>
                <a:gd name="T27" fmla="*/ 21 h 152"/>
                <a:gd name="T28" fmla="*/ 5 w 100"/>
                <a:gd name="T29" fmla="*/ 29 h 152"/>
                <a:gd name="T30" fmla="*/ 15 w 100"/>
                <a:gd name="T31" fmla="*/ 29 h 152"/>
                <a:gd name="T32" fmla="*/ 20 w 100"/>
                <a:gd name="T33" fmla="*/ 26 h 152"/>
                <a:gd name="T34" fmla="*/ 22 w 100"/>
                <a:gd name="T35"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2">
                  <a:moveTo>
                    <a:pt x="99" y="120"/>
                  </a:moveTo>
                  <a:lnTo>
                    <a:pt x="99" y="120"/>
                  </a:lnTo>
                  <a:cubicBezTo>
                    <a:pt x="94" y="130"/>
                    <a:pt x="94" y="140"/>
                    <a:pt x="89" y="151"/>
                  </a:cubicBezTo>
                  <a:cubicBezTo>
                    <a:pt x="0" y="151"/>
                    <a:pt x="0" y="151"/>
                    <a:pt x="0" y="151"/>
                  </a:cubicBezTo>
                  <a:cubicBezTo>
                    <a:pt x="0" y="146"/>
                    <a:pt x="0" y="146"/>
                    <a:pt x="0" y="146"/>
                  </a:cubicBezTo>
                  <a:cubicBezTo>
                    <a:pt x="11" y="135"/>
                    <a:pt x="27" y="120"/>
                    <a:pt x="37" y="104"/>
                  </a:cubicBezTo>
                  <a:cubicBezTo>
                    <a:pt x="53" y="88"/>
                    <a:pt x="68" y="68"/>
                    <a:pt x="68" y="47"/>
                  </a:cubicBezTo>
                  <a:cubicBezTo>
                    <a:pt x="68" y="27"/>
                    <a:pt x="58" y="16"/>
                    <a:pt x="37" y="16"/>
                  </a:cubicBezTo>
                  <a:cubicBezTo>
                    <a:pt x="22" y="16"/>
                    <a:pt x="11" y="32"/>
                    <a:pt x="6" y="37"/>
                  </a:cubicBezTo>
                  <a:cubicBezTo>
                    <a:pt x="0" y="32"/>
                    <a:pt x="0" y="32"/>
                    <a:pt x="0" y="32"/>
                  </a:cubicBezTo>
                  <a:cubicBezTo>
                    <a:pt x="17" y="16"/>
                    <a:pt x="17" y="16"/>
                    <a:pt x="17" y="16"/>
                  </a:cubicBezTo>
                  <a:cubicBezTo>
                    <a:pt x="22" y="5"/>
                    <a:pt x="32" y="0"/>
                    <a:pt x="48" y="0"/>
                  </a:cubicBezTo>
                  <a:cubicBezTo>
                    <a:pt x="68" y="0"/>
                    <a:pt x="89" y="16"/>
                    <a:pt x="89" y="42"/>
                  </a:cubicBezTo>
                  <a:cubicBezTo>
                    <a:pt x="89" y="63"/>
                    <a:pt x="78" y="78"/>
                    <a:pt x="58" y="99"/>
                  </a:cubicBezTo>
                  <a:cubicBezTo>
                    <a:pt x="22" y="135"/>
                    <a:pt x="22" y="135"/>
                    <a:pt x="22" y="135"/>
                  </a:cubicBezTo>
                  <a:cubicBezTo>
                    <a:pt x="68" y="135"/>
                    <a:pt x="68" y="135"/>
                    <a:pt x="68" y="135"/>
                  </a:cubicBezTo>
                  <a:cubicBezTo>
                    <a:pt x="78" y="135"/>
                    <a:pt x="84" y="135"/>
                    <a:pt x="89" y="120"/>
                  </a:cubicBezTo>
                  <a:lnTo>
                    <a:pt x="99" y="120"/>
                  </a:lnTo>
                </a:path>
              </a:pathLst>
            </a:custGeom>
            <a:solidFill>
              <a:schemeClr val="tx2"/>
            </a:solidFill>
            <a:ln>
              <a:noFill/>
            </a:ln>
            <a:effectLst/>
            <a:extLst/>
          </p:spPr>
          <p:txBody>
            <a:bodyPr wrap="none" anchor="ctr"/>
            <a:lstStyle/>
            <a:p>
              <a:endParaRPr lang="en-US" dirty="0">
                <a:latin typeface="Calibri Light"/>
              </a:endParaRPr>
            </a:p>
          </p:txBody>
        </p:sp>
        <p:sp>
          <p:nvSpPr>
            <p:cNvPr id="357" name="Freeform 776"/>
            <p:cNvSpPr>
              <a:spLocks noChangeArrowheads="1"/>
            </p:cNvSpPr>
            <p:nvPr/>
          </p:nvSpPr>
          <p:spPr bwMode="auto">
            <a:xfrm>
              <a:off x="13927556" y="7935737"/>
              <a:ext cx="167785" cy="271639"/>
            </a:xfrm>
            <a:custGeom>
              <a:avLst/>
              <a:gdLst>
                <a:gd name="G0" fmla="+- 1 0 0"/>
                <a:gd name="G1" fmla="+- 1 0 0"/>
                <a:gd name="G2" fmla="+- 1 0 0"/>
                <a:gd name="G3" fmla="+- 1 0 0"/>
                <a:gd name="G4" fmla="+- 1 0 0"/>
                <a:gd name="G5" fmla="+- 1 0 0"/>
                <a:gd name="G6" fmla="+- 115 0 0"/>
                <a:gd name="G7" fmla="+- 78 0 0"/>
                <a:gd name="G8" fmla="+- 42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1"/>
                <a:gd name="T1" fmla="*/ 17 h 157"/>
                <a:gd name="T2" fmla="*/ 22 w 101"/>
                <a:gd name="T3" fmla="*/ 17 h 157"/>
                <a:gd name="T4" fmla="*/ 12 w 101"/>
                <a:gd name="T5" fmla="*/ 35 h 157"/>
                <a:gd name="T6" fmla="*/ 0 w 101"/>
                <a:gd name="T7" fmla="*/ 17 h 157"/>
                <a:gd name="T8" fmla="*/ 12 w 101"/>
                <a:gd name="T9" fmla="*/ 0 h 157"/>
                <a:gd name="T10" fmla="*/ 22 w 101"/>
                <a:gd name="T11" fmla="*/ 17 h 157"/>
                <a:gd name="T12" fmla="*/ 5 w 101"/>
                <a:gd name="T13" fmla="*/ 17 h 157"/>
                <a:gd name="T14" fmla="*/ 5 w 101"/>
                <a:gd name="T15" fmla="*/ 17 h 157"/>
                <a:gd name="T16" fmla="*/ 12 w 101"/>
                <a:gd name="T17" fmla="*/ 33 h 157"/>
                <a:gd name="T18" fmla="*/ 17 w 101"/>
                <a:gd name="T19" fmla="*/ 17 h 157"/>
                <a:gd name="T20" fmla="*/ 12 w 101"/>
                <a:gd name="T21" fmla="*/ 1 h 157"/>
                <a:gd name="T22" fmla="*/ 5 w 101"/>
                <a:gd name="T23"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1" h="157">
                  <a:moveTo>
                    <a:pt x="100" y="78"/>
                  </a:moveTo>
                  <a:lnTo>
                    <a:pt x="100" y="78"/>
                  </a:lnTo>
                  <a:cubicBezTo>
                    <a:pt x="100" y="115"/>
                    <a:pt x="89" y="156"/>
                    <a:pt x="53" y="156"/>
                  </a:cubicBezTo>
                  <a:cubicBezTo>
                    <a:pt x="17" y="156"/>
                    <a:pt x="0" y="115"/>
                    <a:pt x="0" y="78"/>
                  </a:cubicBezTo>
                  <a:cubicBezTo>
                    <a:pt x="0" y="42"/>
                    <a:pt x="17" y="0"/>
                    <a:pt x="53" y="0"/>
                  </a:cubicBezTo>
                  <a:cubicBezTo>
                    <a:pt x="89" y="0"/>
                    <a:pt x="100" y="42"/>
                    <a:pt x="100" y="78"/>
                  </a:cubicBezTo>
                  <a:close/>
                  <a:moveTo>
                    <a:pt x="22" y="78"/>
                  </a:moveTo>
                  <a:lnTo>
                    <a:pt x="22" y="78"/>
                  </a:lnTo>
                  <a:cubicBezTo>
                    <a:pt x="22" y="110"/>
                    <a:pt x="32" y="146"/>
                    <a:pt x="53" y="146"/>
                  </a:cubicBezTo>
                  <a:cubicBezTo>
                    <a:pt x="73" y="146"/>
                    <a:pt x="78" y="110"/>
                    <a:pt x="78" y="78"/>
                  </a:cubicBezTo>
                  <a:cubicBezTo>
                    <a:pt x="78" y="42"/>
                    <a:pt x="73" y="5"/>
                    <a:pt x="53" y="5"/>
                  </a:cubicBezTo>
                  <a:cubicBezTo>
                    <a:pt x="27" y="5"/>
                    <a:pt x="22" y="42"/>
                    <a:pt x="22"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58" name="Freeform 777"/>
            <p:cNvSpPr>
              <a:spLocks noChangeArrowheads="1"/>
            </p:cNvSpPr>
            <p:nvPr/>
          </p:nvSpPr>
          <p:spPr bwMode="auto">
            <a:xfrm>
              <a:off x="14550757" y="7935737"/>
              <a:ext cx="159796" cy="255660"/>
            </a:xfrm>
            <a:custGeom>
              <a:avLst/>
              <a:gdLst>
                <a:gd name="G0" fmla="+- 1 0 0"/>
                <a:gd name="G1" fmla="+- 1 0 0"/>
                <a:gd name="G2" fmla="+- 1 0 0"/>
                <a:gd name="G3" fmla="+- 1 0 0"/>
                <a:gd name="G4" fmla="+- 1 0 0"/>
                <a:gd name="G5" fmla="+- 151 0 0"/>
                <a:gd name="G6" fmla="+- 151 0 0"/>
                <a:gd name="G7" fmla="+- 151 0 0"/>
                <a:gd name="G8" fmla="+- 146 0 0"/>
                <a:gd name="G9" fmla="+- 146 0 0"/>
                <a:gd name="G10" fmla="+- 146 0 0"/>
                <a:gd name="G11" fmla="*/ 1 0 0"/>
                <a:gd name="T0" fmla="*/ 135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32 256 1"/>
                <a:gd name="T3" fmla="*/ 0 256 1"/>
                <a:gd name="G24" fmla="+- 0 T2 T3"/>
                <a:gd name="G25" fmla="cos G23 G24"/>
                <a:gd name="G26" fmla="+- 37 0 0"/>
                <a:gd name="G27" fmla="+- 32 0 0"/>
                <a:gd name="G28" fmla="+- 32 0 0"/>
                <a:gd name="G29" fmla="+- 32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2"/>
                <a:gd name="T6" fmla="*/ 21 w 99"/>
                <a:gd name="T7" fmla="*/ 26 h 152"/>
                <a:gd name="T8" fmla="*/ 19 w 99"/>
                <a:gd name="T9" fmla="*/ 33 h 152"/>
                <a:gd name="T10" fmla="*/ 0 w 99"/>
                <a:gd name="T11" fmla="*/ 33 h 152"/>
                <a:gd name="T12" fmla="*/ 0 w 99"/>
                <a:gd name="T13" fmla="*/ 32 h 152"/>
                <a:gd name="T14" fmla="*/ 8 w 99"/>
                <a:gd name="T15" fmla="*/ 23 h 152"/>
                <a:gd name="T16" fmla="*/ 14 w 99"/>
                <a:gd name="T17" fmla="*/ 10 h 152"/>
                <a:gd name="T18" fmla="*/ 8 w 99"/>
                <a:gd name="T19" fmla="*/ 3 h 152"/>
                <a:gd name="T20" fmla="*/ 1 w 99"/>
                <a:gd name="T21" fmla="*/ 8 h 152"/>
                <a:gd name="T22" fmla="*/ 0 w 99"/>
                <a:gd name="T23" fmla="*/ 7 h 152"/>
                <a:gd name="T24" fmla="*/ 3 w 99"/>
                <a:gd name="T25" fmla="*/ 3 h 152"/>
                <a:gd name="T26" fmla="*/ 10 w 99"/>
                <a:gd name="T27" fmla="*/ 0 h 152"/>
                <a:gd name="T28" fmla="*/ 19 w 99"/>
                <a:gd name="T29" fmla="*/ 9 h 152"/>
                <a:gd name="T30" fmla="*/ 12 w 99"/>
                <a:gd name="T31" fmla="*/ 21 h 152"/>
                <a:gd name="T32" fmla="*/ 4 w 99"/>
                <a:gd name="T33" fmla="*/ 29 h 152"/>
                <a:gd name="T34" fmla="*/ 14 w 99"/>
                <a:gd name="T35" fmla="*/ 29 h 152"/>
                <a:gd name="T36" fmla="*/ 19 w 99"/>
                <a:gd name="T37" fmla="*/ 26 h 152"/>
                <a:gd name="T38" fmla="*/ 21 w 99"/>
                <a:gd name="T39" fmla="*/ 26 h 152"/>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2">
                  <a:moveTo>
                    <a:pt x="98" y="120"/>
                  </a:moveTo>
                  <a:lnTo>
                    <a:pt x="98" y="120"/>
                  </a:lnTo>
                  <a:cubicBezTo>
                    <a:pt x="93" y="130"/>
                    <a:pt x="93" y="140"/>
                    <a:pt x="88" y="151"/>
                  </a:cubicBezTo>
                  <a:cubicBezTo>
                    <a:pt x="0" y="151"/>
                    <a:pt x="0" y="151"/>
                    <a:pt x="0" y="151"/>
                  </a:cubicBezTo>
                  <a:cubicBezTo>
                    <a:pt x="0" y="146"/>
                    <a:pt x="0" y="146"/>
                    <a:pt x="0" y="146"/>
                  </a:cubicBezTo>
                  <a:cubicBezTo>
                    <a:pt x="10" y="135"/>
                    <a:pt x="25" y="120"/>
                    <a:pt x="36" y="104"/>
                  </a:cubicBezTo>
                  <a:cubicBezTo>
                    <a:pt x="52" y="88"/>
                    <a:pt x="67" y="68"/>
                    <a:pt x="67" y="47"/>
                  </a:cubicBezTo>
                  <a:cubicBezTo>
                    <a:pt x="67" y="27"/>
                    <a:pt x="57" y="16"/>
                    <a:pt x="36" y="16"/>
                  </a:cubicBezTo>
                  <a:cubicBezTo>
                    <a:pt x="20" y="16"/>
                    <a:pt x="10" y="32"/>
                    <a:pt x="5" y="37"/>
                  </a:cubicBezTo>
                  <a:cubicBezTo>
                    <a:pt x="0" y="32"/>
                    <a:pt x="0" y="32"/>
                    <a:pt x="0" y="32"/>
                  </a:cubicBezTo>
                  <a:cubicBezTo>
                    <a:pt x="15" y="16"/>
                    <a:pt x="15" y="16"/>
                    <a:pt x="15" y="16"/>
                  </a:cubicBezTo>
                  <a:cubicBezTo>
                    <a:pt x="20" y="5"/>
                    <a:pt x="30" y="0"/>
                    <a:pt x="47" y="0"/>
                  </a:cubicBezTo>
                  <a:cubicBezTo>
                    <a:pt x="67" y="0"/>
                    <a:pt x="88" y="16"/>
                    <a:pt x="88" y="42"/>
                  </a:cubicBezTo>
                  <a:cubicBezTo>
                    <a:pt x="88" y="63"/>
                    <a:pt x="78" y="78"/>
                    <a:pt x="57" y="99"/>
                  </a:cubicBezTo>
                  <a:cubicBezTo>
                    <a:pt x="20" y="135"/>
                    <a:pt x="20" y="135"/>
                    <a:pt x="20" y="135"/>
                  </a:cubicBezTo>
                  <a:cubicBezTo>
                    <a:pt x="67" y="135"/>
                    <a:pt x="67" y="135"/>
                    <a:pt x="67" y="135"/>
                  </a:cubicBezTo>
                  <a:cubicBezTo>
                    <a:pt x="78" y="135"/>
                    <a:pt x="83" y="135"/>
                    <a:pt x="88" y="120"/>
                  </a:cubicBezTo>
                  <a:lnTo>
                    <a:pt x="98" y="120"/>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9" name="Freeform 778"/>
            <p:cNvSpPr>
              <a:spLocks noChangeArrowheads="1"/>
            </p:cNvSpPr>
            <p:nvPr/>
          </p:nvSpPr>
          <p:spPr bwMode="auto">
            <a:xfrm>
              <a:off x="14790450" y="7935737"/>
              <a:ext cx="95878" cy="255660"/>
            </a:xfrm>
            <a:custGeom>
              <a:avLst/>
              <a:gdLst>
                <a:gd name="G0" fmla="+- 151 0 0"/>
                <a:gd name="G1" fmla="+- 151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2"/>
                <a:gd name="T3" fmla="*/ 33 h 152"/>
                <a:gd name="T4" fmla="*/ 0 w 62"/>
                <a:gd name="T5" fmla="*/ 33 h 152"/>
                <a:gd name="T6" fmla="*/ 0 w 62"/>
                <a:gd name="T7" fmla="*/ 32 h 152"/>
                <a:gd name="T8" fmla="*/ 4 w 62"/>
                <a:gd name="T9" fmla="*/ 27 h 152"/>
                <a:gd name="T10" fmla="*/ 4 w 62"/>
                <a:gd name="T11" fmla="*/ 7 h 152"/>
                <a:gd name="T12" fmla="*/ 2 w 62"/>
                <a:gd name="T13" fmla="*/ 5 h 152"/>
                <a:gd name="T14" fmla="*/ 0 w 62"/>
                <a:gd name="T15" fmla="*/ 3 h 152"/>
                <a:gd name="T16" fmla="*/ 0 w 62"/>
                <a:gd name="T17" fmla="*/ 2 h 152"/>
                <a:gd name="T18" fmla="*/ 9 w 62"/>
                <a:gd name="T19" fmla="*/ 0 h 152"/>
                <a:gd name="T20" fmla="*/ 9 w 62"/>
                <a:gd name="T21" fmla="*/ 27 h 152"/>
                <a:gd name="T22" fmla="*/ 13 w 62"/>
                <a:gd name="T23" fmla="*/ 32 h 152"/>
                <a:gd name="T24" fmla="*/ 13 w 62"/>
                <a:gd name="T25" fmla="*/ 33 h 152"/>
                <a:gd name="T26" fmla="*/ 0 w 62"/>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52">
                  <a:moveTo>
                    <a:pt x="0" y="151"/>
                  </a:moveTo>
                  <a:lnTo>
                    <a:pt x="0" y="151"/>
                  </a:lnTo>
                  <a:cubicBezTo>
                    <a:pt x="0" y="146"/>
                    <a:pt x="0" y="146"/>
                    <a:pt x="0" y="146"/>
                  </a:cubicBezTo>
                  <a:cubicBezTo>
                    <a:pt x="20" y="146"/>
                    <a:pt x="20" y="146"/>
                    <a:pt x="20" y="125"/>
                  </a:cubicBezTo>
                  <a:cubicBezTo>
                    <a:pt x="20" y="32"/>
                    <a:pt x="20" y="32"/>
                    <a:pt x="20" y="32"/>
                  </a:cubicBezTo>
                  <a:cubicBezTo>
                    <a:pt x="20" y="21"/>
                    <a:pt x="20" y="21"/>
                    <a:pt x="10" y="21"/>
                  </a:cubicBezTo>
                  <a:cubicBezTo>
                    <a:pt x="0" y="16"/>
                    <a:pt x="0" y="16"/>
                    <a:pt x="0" y="16"/>
                  </a:cubicBezTo>
                  <a:cubicBezTo>
                    <a:pt x="0" y="11"/>
                    <a:pt x="0" y="11"/>
                    <a:pt x="0" y="11"/>
                  </a:cubicBezTo>
                  <a:cubicBezTo>
                    <a:pt x="15" y="11"/>
                    <a:pt x="26" y="5"/>
                    <a:pt x="41" y="0"/>
                  </a:cubicBezTo>
                  <a:cubicBezTo>
                    <a:pt x="41" y="125"/>
                    <a:pt x="41" y="125"/>
                    <a:pt x="41" y="125"/>
                  </a:cubicBezTo>
                  <a:cubicBezTo>
                    <a:pt x="41" y="146"/>
                    <a:pt x="41" y="146"/>
                    <a:pt x="61" y="146"/>
                  </a:cubicBezTo>
                  <a:cubicBezTo>
                    <a:pt x="61" y="151"/>
                    <a:pt x="61" y="151"/>
                    <a:pt x="61" y="151"/>
                  </a:cubicBezTo>
                  <a:lnTo>
                    <a:pt x="0" y="151"/>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60" name="Freeform 779"/>
            <p:cNvSpPr>
              <a:spLocks noChangeArrowheads="1"/>
            </p:cNvSpPr>
            <p:nvPr/>
          </p:nvSpPr>
          <p:spPr bwMode="auto">
            <a:xfrm>
              <a:off x="9581127"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19 w 99"/>
                <a:gd name="T27" fmla="*/ 8 h 151"/>
                <a:gd name="T28" fmla="*/ 12 w 99"/>
                <a:gd name="T29" fmla="*/ 21 h 151"/>
                <a:gd name="T30" fmla="*/ 5 w 99"/>
                <a:gd name="T31" fmla="*/ 29 h 151"/>
                <a:gd name="T32" fmla="*/ 14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25" y="119"/>
                    <a:pt x="41" y="103"/>
                  </a:cubicBezTo>
                  <a:cubicBezTo>
                    <a:pt x="56" y="88"/>
                    <a:pt x="72" y="67"/>
                    <a:pt x="72" y="46"/>
                  </a:cubicBezTo>
                  <a:cubicBezTo>
                    <a:pt x="72" y="26"/>
                    <a:pt x="56" y="15"/>
                    <a:pt x="41" y="15"/>
                  </a:cubicBezTo>
                  <a:cubicBezTo>
                    <a:pt x="25" y="15"/>
                    <a:pt x="15" y="26"/>
                    <a:pt x="10" y="36"/>
                  </a:cubicBezTo>
                  <a:cubicBezTo>
                    <a:pt x="5" y="31"/>
                    <a:pt x="5" y="31"/>
                    <a:pt x="5" y="31"/>
                  </a:cubicBezTo>
                  <a:cubicBezTo>
                    <a:pt x="15" y="10"/>
                    <a:pt x="15" y="10"/>
                    <a:pt x="15" y="10"/>
                  </a:cubicBezTo>
                  <a:cubicBezTo>
                    <a:pt x="25" y="5"/>
                    <a:pt x="35" y="0"/>
                    <a:pt x="51" y="0"/>
                  </a:cubicBezTo>
                  <a:cubicBezTo>
                    <a:pt x="72" y="0"/>
                    <a:pt x="88" y="15"/>
                    <a:pt x="88" y="36"/>
                  </a:cubicBezTo>
                  <a:cubicBezTo>
                    <a:pt x="88" y="62"/>
                    <a:pt x="83" y="73"/>
                    <a:pt x="56" y="98"/>
                  </a:cubicBezTo>
                  <a:cubicBezTo>
                    <a:pt x="25" y="134"/>
                    <a:pt x="25" y="134"/>
                    <a:pt x="25" y="134"/>
                  </a:cubicBezTo>
                  <a:cubicBezTo>
                    <a:pt x="67" y="134"/>
                    <a:pt x="67" y="134"/>
                    <a:pt x="67" y="134"/>
                  </a:cubicBezTo>
                  <a:cubicBezTo>
                    <a:pt x="83" y="134"/>
                    <a:pt x="83" y="134"/>
                    <a:pt x="93"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61" name="Freeform 780"/>
            <p:cNvSpPr>
              <a:spLocks noChangeArrowheads="1"/>
            </p:cNvSpPr>
            <p:nvPr/>
          </p:nvSpPr>
          <p:spPr bwMode="auto">
            <a:xfrm>
              <a:off x="9788861" y="8670759"/>
              <a:ext cx="175775"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3 w 105"/>
                <a:gd name="T1" fmla="*/ 26 h 151"/>
                <a:gd name="T2" fmla="*/ 23 w 105"/>
                <a:gd name="T3" fmla="*/ 26 h 151"/>
                <a:gd name="T4" fmla="*/ 21 w 105"/>
                <a:gd name="T5" fmla="*/ 33 h 151"/>
                <a:gd name="T6" fmla="*/ 0 w 105"/>
                <a:gd name="T7" fmla="*/ 33 h 151"/>
                <a:gd name="T8" fmla="*/ 0 w 105"/>
                <a:gd name="T9" fmla="*/ 31 h 151"/>
                <a:gd name="T10" fmla="*/ 9 w 105"/>
                <a:gd name="T11" fmla="*/ 23 h 151"/>
                <a:gd name="T12" fmla="*/ 16 w 105"/>
                <a:gd name="T13" fmla="*/ 10 h 151"/>
                <a:gd name="T14" fmla="*/ 9 w 105"/>
                <a:gd name="T15" fmla="*/ 3 h 151"/>
                <a:gd name="T16" fmla="*/ 2 w 105"/>
                <a:gd name="T17" fmla="*/ 8 h 151"/>
                <a:gd name="T18" fmla="*/ 1 w 105"/>
                <a:gd name="T19" fmla="*/ 7 h 151"/>
                <a:gd name="T20" fmla="*/ 5 w 105"/>
                <a:gd name="T21" fmla="*/ 2 h 151"/>
                <a:gd name="T22" fmla="*/ 12 w 105"/>
                <a:gd name="T23" fmla="*/ 0 h 151"/>
                <a:gd name="T24" fmla="*/ 21 w 105"/>
                <a:gd name="T25" fmla="*/ 8 h 151"/>
                <a:gd name="T26" fmla="*/ 14 w 105"/>
                <a:gd name="T27" fmla="*/ 21 h 151"/>
                <a:gd name="T28" fmla="*/ 6 w 105"/>
                <a:gd name="T29" fmla="*/ 29 h 151"/>
                <a:gd name="T30" fmla="*/ 16 w 105"/>
                <a:gd name="T31" fmla="*/ 29 h 151"/>
                <a:gd name="T32" fmla="*/ 21 w 105"/>
                <a:gd name="T33" fmla="*/ 26 h 151"/>
                <a:gd name="T34" fmla="*/ 23 w 105"/>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 h="151">
                  <a:moveTo>
                    <a:pt x="104" y="119"/>
                  </a:moveTo>
                  <a:lnTo>
                    <a:pt x="104" y="119"/>
                  </a:lnTo>
                  <a:cubicBezTo>
                    <a:pt x="99" y="129"/>
                    <a:pt x="94" y="139"/>
                    <a:pt x="94" y="150"/>
                  </a:cubicBezTo>
                  <a:cubicBezTo>
                    <a:pt x="0" y="150"/>
                    <a:pt x="0" y="150"/>
                    <a:pt x="0" y="150"/>
                  </a:cubicBezTo>
                  <a:cubicBezTo>
                    <a:pt x="0" y="144"/>
                    <a:pt x="0" y="144"/>
                    <a:pt x="0" y="144"/>
                  </a:cubicBezTo>
                  <a:cubicBezTo>
                    <a:pt x="16" y="134"/>
                    <a:pt x="31" y="119"/>
                    <a:pt x="41" y="103"/>
                  </a:cubicBezTo>
                  <a:cubicBezTo>
                    <a:pt x="58" y="88"/>
                    <a:pt x="73" y="67"/>
                    <a:pt x="73" y="46"/>
                  </a:cubicBezTo>
                  <a:cubicBezTo>
                    <a:pt x="73" y="26"/>
                    <a:pt x="63" y="15"/>
                    <a:pt x="41" y="15"/>
                  </a:cubicBezTo>
                  <a:cubicBezTo>
                    <a:pt x="26" y="15"/>
                    <a:pt x="16" y="26"/>
                    <a:pt x="11" y="36"/>
                  </a:cubicBezTo>
                  <a:cubicBezTo>
                    <a:pt x="5" y="31"/>
                    <a:pt x="5" y="31"/>
                    <a:pt x="5" y="31"/>
                  </a:cubicBezTo>
                  <a:cubicBezTo>
                    <a:pt x="21" y="10"/>
                    <a:pt x="21" y="10"/>
                    <a:pt x="21" y="10"/>
                  </a:cubicBezTo>
                  <a:cubicBezTo>
                    <a:pt x="26" y="5"/>
                    <a:pt x="36" y="0"/>
                    <a:pt x="53" y="0"/>
                  </a:cubicBezTo>
                  <a:cubicBezTo>
                    <a:pt x="73" y="0"/>
                    <a:pt x="94" y="15"/>
                    <a:pt x="94" y="36"/>
                  </a:cubicBezTo>
                  <a:cubicBezTo>
                    <a:pt x="94" y="62"/>
                    <a:pt x="83" y="73"/>
                    <a:pt x="63" y="98"/>
                  </a:cubicBezTo>
                  <a:cubicBezTo>
                    <a:pt x="26" y="134"/>
                    <a:pt x="26" y="134"/>
                    <a:pt x="26" y="134"/>
                  </a:cubicBezTo>
                  <a:cubicBezTo>
                    <a:pt x="73" y="134"/>
                    <a:pt x="73" y="134"/>
                    <a:pt x="73" y="134"/>
                  </a:cubicBezTo>
                  <a:cubicBezTo>
                    <a:pt x="83" y="134"/>
                    <a:pt x="88" y="134"/>
                    <a:pt x="94" y="119"/>
                  </a:cubicBezTo>
                  <a:lnTo>
                    <a:pt x="104"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62" name="Freeform 781"/>
            <p:cNvSpPr>
              <a:spLocks noChangeArrowheads="1"/>
            </p:cNvSpPr>
            <p:nvPr/>
          </p:nvSpPr>
          <p:spPr bwMode="auto">
            <a:xfrm>
              <a:off x="10404073"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19 w 99"/>
                <a:gd name="T27" fmla="*/ 8 h 151"/>
                <a:gd name="T28" fmla="*/ 12 w 99"/>
                <a:gd name="T29" fmla="*/ 21 h 151"/>
                <a:gd name="T30" fmla="*/ 5 w 99"/>
                <a:gd name="T31" fmla="*/ 29 h 151"/>
                <a:gd name="T32" fmla="*/ 14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25" y="119"/>
                    <a:pt x="41" y="103"/>
                  </a:cubicBezTo>
                  <a:cubicBezTo>
                    <a:pt x="56" y="88"/>
                    <a:pt x="72" y="67"/>
                    <a:pt x="72" y="46"/>
                  </a:cubicBezTo>
                  <a:cubicBezTo>
                    <a:pt x="72" y="26"/>
                    <a:pt x="56" y="15"/>
                    <a:pt x="41" y="15"/>
                  </a:cubicBezTo>
                  <a:cubicBezTo>
                    <a:pt x="25" y="15"/>
                    <a:pt x="15" y="26"/>
                    <a:pt x="10" y="36"/>
                  </a:cubicBezTo>
                  <a:cubicBezTo>
                    <a:pt x="5" y="31"/>
                    <a:pt x="5" y="31"/>
                    <a:pt x="5" y="31"/>
                  </a:cubicBezTo>
                  <a:cubicBezTo>
                    <a:pt x="15" y="10"/>
                    <a:pt x="15" y="10"/>
                    <a:pt x="15" y="10"/>
                  </a:cubicBezTo>
                  <a:cubicBezTo>
                    <a:pt x="25" y="5"/>
                    <a:pt x="36" y="0"/>
                    <a:pt x="51" y="0"/>
                  </a:cubicBezTo>
                  <a:cubicBezTo>
                    <a:pt x="72" y="0"/>
                    <a:pt x="88" y="15"/>
                    <a:pt x="88" y="36"/>
                  </a:cubicBezTo>
                  <a:cubicBezTo>
                    <a:pt x="88" y="62"/>
                    <a:pt x="83" y="73"/>
                    <a:pt x="56" y="98"/>
                  </a:cubicBezTo>
                  <a:cubicBezTo>
                    <a:pt x="25" y="134"/>
                    <a:pt x="25" y="134"/>
                    <a:pt x="25" y="134"/>
                  </a:cubicBezTo>
                  <a:cubicBezTo>
                    <a:pt x="66" y="134"/>
                    <a:pt x="66" y="134"/>
                    <a:pt x="66" y="134"/>
                  </a:cubicBezTo>
                  <a:cubicBezTo>
                    <a:pt x="83" y="134"/>
                    <a:pt x="88" y="134"/>
                    <a:pt x="93" y="119"/>
                  </a:cubicBezTo>
                  <a:lnTo>
                    <a:pt x="98" y="119"/>
                  </a:lnTo>
                </a:path>
              </a:pathLst>
            </a:custGeom>
            <a:solidFill>
              <a:srgbClr val="231815"/>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63" name="Freeform 782"/>
            <p:cNvSpPr>
              <a:spLocks noChangeArrowheads="1"/>
            </p:cNvSpPr>
            <p:nvPr/>
          </p:nvSpPr>
          <p:spPr bwMode="auto">
            <a:xfrm>
              <a:off x="10619796" y="8670759"/>
              <a:ext cx="151805" cy="263650"/>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T0" fmla="*/ 150 256 1"/>
                <a:gd name="T1" fmla="*/ 0 256 1"/>
                <a:gd name="G26" fmla="+- 0 T0 T1"/>
                <a:gd name="G27" fmla="cos G25 G26"/>
                <a:gd name="G28" fmla="+- 144 0 0"/>
                <a:gd name="G29" fmla="+- 144 0 0"/>
                <a:gd name="G30" fmla="+- 139 0 0"/>
                <a:gd name="G31" fmla="+- 134 0 0"/>
                <a:gd name="G32" fmla="+- 129 0 0"/>
                <a:gd name="G33" fmla="*/ 1 0 0"/>
                <a:gd name="T2" fmla="*/ 129 256 1"/>
                <a:gd name="T3" fmla="*/ 0 256 1"/>
                <a:gd name="G34" fmla="+- 0 T2 T3"/>
                <a:gd name="G35" fmla="cos G33 G34"/>
                <a:gd name="G36" fmla="*/ 1 0 0"/>
                <a:gd name="T4" fmla="*/ 129 256 1"/>
                <a:gd name="T5" fmla="*/ 0 256 1"/>
                <a:gd name="G37" fmla="+- 0 T4 T5"/>
                <a:gd name="G38" fmla="cos G36 G37"/>
                <a:gd name="G39" fmla="*/ 1 0 0"/>
                <a:gd name="T6" fmla="*/ 129 256 1"/>
                <a:gd name="T7" fmla="*/ 0 256 1"/>
                <a:gd name="G40" fmla="+- 0 T6 T7"/>
                <a:gd name="G41" fmla="cos G39 G4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8" fmla="*/ 31 256 1"/>
                <a:gd name="T9" fmla="*/ 0 256 1"/>
                <a:gd name="G66" fmla="+- 0 T8 T9"/>
                <a:gd name="G67" fmla="cos G65 G66"/>
                <a:gd name="G68" fmla="+- 26 0 0"/>
                <a:gd name="T10" fmla="*/ 1 w 94"/>
                <a:gd name="T11" fmla="*/ 6 h 156"/>
                <a:gd name="T12" fmla="*/ 1 w 94"/>
                <a:gd name="T13" fmla="*/ 6 h 156"/>
                <a:gd name="T14" fmla="*/ 3 w 94"/>
                <a:gd name="T15" fmla="*/ 2 h 156"/>
                <a:gd name="T16" fmla="*/ 10 w 94"/>
                <a:gd name="T17" fmla="*/ 0 h 156"/>
                <a:gd name="T18" fmla="*/ 18 w 94"/>
                <a:gd name="T19" fmla="*/ 7 h 156"/>
                <a:gd name="T20" fmla="*/ 16 w 94"/>
                <a:gd name="T21" fmla="*/ 10 h 156"/>
                <a:gd name="T22" fmla="*/ 12 w 94"/>
                <a:gd name="T23" fmla="*/ 14 h 156"/>
                <a:gd name="T24" fmla="*/ 12 w 94"/>
                <a:gd name="T25" fmla="*/ 14 h 156"/>
                <a:gd name="T26" fmla="*/ 20 w 94"/>
                <a:gd name="T27" fmla="*/ 21 h 156"/>
                <a:gd name="T28" fmla="*/ 6 w 94"/>
                <a:gd name="T29" fmla="*/ 34 h 156"/>
                <a:gd name="T30" fmla="*/ 1 w 94"/>
                <a:gd name="T31" fmla="*/ 31 h 156"/>
                <a:gd name="T32" fmla="*/ 0 w 94"/>
                <a:gd name="T33" fmla="*/ 29 h 156"/>
                <a:gd name="T34" fmla="*/ 1 w 94"/>
                <a:gd name="T35" fmla="*/ 28 h 156"/>
                <a:gd name="T36" fmla="*/ 2 w 94"/>
                <a:gd name="T37" fmla="*/ 28 h 156"/>
                <a:gd name="T38" fmla="*/ 9 w 94"/>
                <a:gd name="T39" fmla="*/ 30 h 156"/>
                <a:gd name="T40" fmla="*/ 15 w 94"/>
                <a:gd name="T41" fmla="*/ 22 h 156"/>
                <a:gd name="T42" fmla="*/ 9 w 94"/>
                <a:gd name="T43" fmla="*/ 16 h 156"/>
                <a:gd name="T44" fmla="*/ 5 w 94"/>
                <a:gd name="T45" fmla="*/ 17 h 156"/>
                <a:gd name="T46" fmla="*/ 5 w 94"/>
                <a:gd name="T47" fmla="*/ 15 h 156"/>
                <a:gd name="T48" fmla="*/ 13 w 94"/>
                <a:gd name="T49" fmla="*/ 8 h 156"/>
                <a:gd name="T50" fmla="*/ 9 w 94"/>
                <a:gd name="T51" fmla="*/ 2 h 156"/>
                <a:gd name="T52" fmla="*/ 2 w 94"/>
                <a:gd name="T53" fmla="*/ 7 h 156"/>
                <a:gd name="T54" fmla="*/ 1 w 94"/>
                <a:gd name="T55" fmla="*/ 6 h 156"/>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56">
                  <a:moveTo>
                    <a:pt x="5" y="26"/>
                  </a:moveTo>
                  <a:lnTo>
                    <a:pt x="5" y="26"/>
                  </a:lnTo>
                  <a:cubicBezTo>
                    <a:pt x="15" y="10"/>
                    <a:pt x="15" y="10"/>
                    <a:pt x="15" y="10"/>
                  </a:cubicBezTo>
                  <a:cubicBezTo>
                    <a:pt x="20" y="5"/>
                    <a:pt x="36" y="0"/>
                    <a:pt x="47" y="0"/>
                  </a:cubicBezTo>
                  <a:cubicBezTo>
                    <a:pt x="67" y="0"/>
                    <a:pt x="83" y="10"/>
                    <a:pt x="83" y="31"/>
                  </a:cubicBezTo>
                  <a:cubicBezTo>
                    <a:pt x="83" y="36"/>
                    <a:pt x="77" y="41"/>
                    <a:pt x="77" y="46"/>
                  </a:cubicBezTo>
                  <a:cubicBezTo>
                    <a:pt x="72" y="51"/>
                    <a:pt x="67" y="56"/>
                    <a:pt x="57" y="62"/>
                  </a:cubicBezTo>
                  <a:cubicBezTo>
                    <a:pt x="77" y="62"/>
                    <a:pt x="93" y="78"/>
                    <a:pt x="93" y="98"/>
                  </a:cubicBezTo>
                  <a:cubicBezTo>
                    <a:pt x="93" y="134"/>
                    <a:pt x="47" y="155"/>
                    <a:pt x="30" y="155"/>
                  </a:cubicBezTo>
                  <a:cubicBezTo>
                    <a:pt x="20" y="155"/>
                    <a:pt x="10" y="150"/>
                    <a:pt x="5" y="144"/>
                  </a:cubicBezTo>
                  <a:cubicBezTo>
                    <a:pt x="0" y="144"/>
                    <a:pt x="0" y="139"/>
                    <a:pt x="0" y="134"/>
                  </a:cubicBezTo>
                  <a:lnTo>
                    <a:pt x="5" y="129"/>
                  </a:lnTo>
                  <a:cubicBezTo>
                    <a:pt x="10" y="129"/>
                    <a:pt x="10" y="129"/>
                    <a:pt x="10" y="129"/>
                  </a:cubicBezTo>
                  <a:cubicBezTo>
                    <a:pt x="20" y="134"/>
                    <a:pt x="30" y="139"/>
                    <a:pt x="41" y="139"/>
                  </a:cubicBezTo>
                  <a:cubicBezTo>
                    <a:pt x="62" y="139"/>
                    <a:pt x="72" y="129"/>
                    <a:pt x="72" y="103"/>
                  </a:cubicBezTo>
                  <a:cubicBezTo>
                    <a:pt x="72" y="83"/>
                    <a:pt x="57" y="73"/>
                    <a:pt x="41" y="73"/>
                  </a:cubicBezTo>
                  <a:cubicBezTo>
                    <a:pt x="36" y="73"/>
                    <a:pt x="30" y="73"/>
                    <a:pt x="25" y="78"/>
                  </a:cubicBezTo>
                  <a:cubicBezTo>
                    <a:pt x="25" y="67"/>
                    <a:pt x="25" y="67"/>
                    <a:pt x="25" y="67"/>
                  </a:cubicBezTo>
                  <a:cubicBezTo>
                    <a:pt x="47" y="62"/>
                    <a:pt x="62" y="51"/>
                    <a:pt x="62" y="36"/>
                  </a:cubicBezTo>
                  <a:cubicBezTo>
                    <a:pt x="62" y="20"/>
                    <a:pt x="52" y="10"/>
                    <a:pt x="41" y="10"/>
                  </a:cubicBezTo>
                  <a:cubicBezTo>
                    <a:pt x="25" y="10"/>
                    <a:pt x="15" y="20"/>
                    <a:pt x="10" y="31"/>
                  </a:cubicBezTo>
                  <a:lnTo>
                    <a:pt x="5" y="26"/>
                  </a:lnTo>
                </a:path>
              </a:pathLst>
            </a:custGeom>
            <a:solidFill>
              <a:schemeClr val="tx2"/>
            </a:solidFill>
            <a:ln>
              <a:noFill/>
            </a:ln>
            <a:effectLst/>
            <a:extLst/>
          </p:spPr>
          <p:txBody>
            <a:bodyPr wrap="none" anchor="ctr"/>
            <a:lstStyle/>
            <a:p>
              <a:endParaRPr lang="en-US" dirty="0">
                <a:latin typeface="Calibri Light"/>
              </a:endParaRPr>
            </a:p>
          </p:txBody>
        </p:sp>
        <p:sp>
          <p:nvSpPr>
            <p:cNvPr id="364" name="Freeform 783"/>
            <p:cNvSpPr>
              <a:spLocks noChangeArrowheads="1"/>
            </p:cNvSpPr>
            <p:nvPr/>
          </p:nvSpPr>
          <p:spPr bwMode="auto">
            <a:xfrm>
              <a:off x="11235008"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20 w 99"/>
                <a:gd name="T27" fmla="*/ 8 h 151"/>
                <a:gd name="T28" fmla="*/ 12 w 99"/>
                <a:gd name="T29" fmla="*/ 21 h 151"/>
                <a:gd name="T30" fmla="*/ 5 w 99"/>
                <a:gd name="T31" fmla="*/ 29 h 151"/>
                <a:gd name="T32" fmla="*/ 15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31" y="119"/>
                    <a:pt x="41" y="103"/>
                  </a:cubicBezTo>
                  <a:cubicBezTo>
                    <a:pt x="56" y="88"/>
                    <a:pt x="72" y="67"/>
                    <a:pt x="72" y="46"/>
                  </a:cubicBezTo>
                  <a:cubicBezTo>
                    <a:pt x="72" y="26"/>
                    <a:pt x="61" y="15"/>
                    <a:pt x="41" y="15"/>
                  </a:cubicBezTo>
                  <a:cubicBezTo>
                    <a:pt x="25" y="15"/>
                    <a:pt x="15" y="26"/>
                    <a:pt x="10" y="36"/>
                  </a:cubicBezTo>
                  <a:cubicBezTo>
                    <a:pt x="5" y="31"/>
                    <a:pt x="5" y="31"/>
                    <a:pt x="5" y="31"/>
                  </a:cubicBezTo>
                  <a:cubicBezTo>
                    <a:pt x="15" y="10"/>
                    <a:pt x="15" y="10"/>
                    <a:pt x="15" y="10"/>
                  </a:cubicBezTo>
                  <a:cubicBezTo>
                    <a:pt x="25" y="5"/>
                    <a:pt x="36" y="0"/>
                    <a:pt x="51" y="0"/>
                  </a:cubicBezTo>
                  <a:cubicBezTo>
                    <a:pt x="72" y="0"/>
                    <a:pt x="93" y="15"/>
                    <a:pt x="93" y="36"/>
                  </a:cubicBezTo>
                  <a:cubicBezTo>
                    <a:pt x="93" y="62"/>
                    <a:pt x="83" y="73"/>
                    <a:pt x="56" y="98"/>
                  </a:cubicBezTo>
                  <a:cubicBezTo>
                    <a:pt x="25" y="134"/>
                    <a:pt x="25" y="134"/>
                    <a:pt x="25" y="134"/>
                  </a:cubicBezTo>
                  <a:cubicBezTo>
                    <a:pt x="72" y="134"/>
                    <a:pt x="72" y="134"/>
                    <a:pt x="72" y="134"/>
                  </a:cubicBezTo>
                  <a:cubicBezTo>
                    <a:pt x="83" y="134"/>
                    <a:pt x="88"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365" name="Freeform 784"/>
            <p:cNvSpPr>
              <a:spLocks noChangeArrowheads="1"/>
            </p:cNvSpPr>
            <p:nvPr/>
          </p:nvSpPr>
          <p:spPr bwMode="auto">
            <a:xfrm>
              <a:off x="11442742" y="8670759"/>
              <a:ext cx="175775"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3 0 0"/>
                <a:gd name="G27" fmla="+- 103 0 0"/>
                <a:gd name="G28" fmla="+- 103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4 h 151"/>
                <a:gd name="T2" fmla="*/ 18 w 104"/>
                <a:gd name="T3" fmla="*/ 24 h 151"/>
                <a:gd name="T4" fmla="*/ 18 w 104"/>
                <a:gd name="T5" fmla="*/ 27 h 151"/>
                <a:gd name="T6" fmla="*/ 23 w 104"/>
                <a:gd name="T7" fmla="*/ 31 h 151"/>
                <a:gd name="T8" fmla="*/ 23 w 104"/>
                <a:gd name="T9" fmla="*/ 33 h 151"/>
                <a:gd name="T10" fmla="*/ 9 w 104"/>
                <a:gd name="T11" fmla="*/ 33 h 151"/>
                <a:gd name="T12" fmla="*/ 9 w 104"/>
                <a:gd name="T13" fmla="*/ 31 h 151"/>
                <a:gd name="T14" fmla="*/ 13 w 104"/>
                <a:gd name="T15" fmla="*/ 27 h 151"/>
                <a:gd name="T16" fmla="*/ 13 w 104"/>
                <a:gd name="T17" fmla="*/ 24 h 151"/>
                <a:gd name="T18" fmla="*/ 0 w 104"/>
                <a:gd name="T19" fmla="*/ 24 h 151"/>
                <a:gd name="T20" fmla="*/ 0 w 104"/>
                <a:gd name="T21" fmla="*/ 23 h 151"/>
                <a:gd name="T22" fmla="*/ 16 w 104"/>
                <a:gd name="T23" fmla="*/ 0 h 151"/>
                <a:gd name="T24" fmla="*/ 18 w 104"/>
                <a:gd name="T25" fmla="*/ 0 h 151"/>
                <a:gd name="T26" fmla="*/ 18 w 104"/>
                <a:gd name="T27" fmla="*/ 21 h 151"/>
                <a:gd name="T28" fmla="*/ 23 w 104"/>
                <a:gd name="T29" fmla="*/ 21 h 151"/>
                <a:gd name="T30" fmla="*/ 23 w 104"/>
                <a:gd name="T31" fmla="*/ 24 h 151"/>
                <a:gd name="T32" fmla="*/ 18 w 104"/>
                <a:gd name="T33" fmla="*/ 24 h 151"/>
                <a:gd name="T34" fmla="*/ 13 w 104"/>
                <a:gd name="T35" fmla="*/ 6 h 151"/>
                <a:gd name="T36" fmla="*/ 13 w 104"/>
                <a:gd name="T37" fmla="*/ 6 h 151"/>
                <a:gd name="T38" fmla="*/ 13 w 104"/>
                <a:gd name="T39" fmla="*/ 6 h 151"/>
                <a:gd name="T40" fmla="*/ 3 w 104"/>
                <a:gd name="T41" fmla="*/ 21 h 151"/>
                <a:gd name="T42" fmla="*/ 13 w 104"/>
                <a:gd name="T43" fmla="*/ 21 h 151"/>
                <a:gd name="T44" fmla="*/ 13 w 104"/>
                <a:gd name="T45" fmla="*/ 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1">
                  <a:moveTo>
                    <a:pt x="83" y="109"/>
                  </a:moveTo>
                  <a:lnTo>
                    <a:pt x="83" y="109"/>
                  </a:lnTo>
                  <a:cubicBezTo>
                    <a:pt x="83" y="124"/>
                    <a:pt x="83" y="124"/>
                    <a:pt x="83" y="124"/>
                  </a:cubicBezTo>
                  <a:cubicBezTo>
                    <a:pt x="83" y="139"/>
                    <a:pt x="83" y="144"/>
                    <a:pt x="103" y="144"/>
                  </a:cubicBezTo>
                  <a:cubicBezTo>
                    <a:pt x="103" y="150"/>
                    <a:pt x="103" y="150"/>
                    <a:pt x="103" y="150"/>
                  </a:cubicBezTo>
                  <a:cubicBezTo>
                    <a:pt x="41" y="150"/>
                    <a:pt x="41" y="150"/>
                    <a:pt x="41" y="150"/>
                  </a:cubicBezTo>
                  <a:cubicBezTo>
                    <a:pt x="41" y="144"/>
                    <a:pt x="41" y="144"/>
                    <a:pt x="41" y="144"/>
                  </a:cubicBezTo>
                  <a:cubicBezTo>
                    <a:pt x="61" y="144"/>
                    <a:pt x="61" y="139"/>
                    <a:pt x="61" y="124"/>
                  </a:cubicBezTo>
                  <a:cubicBezTo>
                    <a:pt x="61" y="109"/>
                    <a:pt x="61" y="109"/>
                    <a:pt x="61" y="109"/>
                  </a:cubicBezTo>
                  <a:cubicBezTo>
                    <a:pt x="0" y="109"/>
                    <a:pt x="0" y="109"/>
                    <a:pt x="0" y="109"/>
                  </a:cubicBezTo>
                  <a:cubicBezTo>
                    <a:pt x="0" y="103"/>
                    <a:pt x="0" y="103"/>
                    <a:pt x="0" y="103"/>
                  </a:cubicBezTo>
                  <a:cubicBezTo>
                    <a:pt x="25" y="67"/>
                    <a:pt x="46" y="31"/>
                    <a:pt x="72" y="0"/>
                  </a:cubicBezTo>
                  <a:cubicBezTo>
                    <a:pt x="83" y="0"/>
                    <a:pt x="83" y="0"/>
                    <a:pt x="83" y="0"/>
                  </a:cubicBezTo>
                  <a:cubicBezTo>
                    <a:pt x="83" y="98"/>
                    <a:pt x="83" y="98"/>
                    <a:pt x="83" y="98"/>
                  </a:cubicBezTo>
                  <a:cubicBezTo>
                    <a:pt x="103" y="98"/>
                    <a:pt x="103" y="98"/>
                    <a:pt x="103" y="98"/>
                  </a:cubicBezTo>
                  <a:cubicBezTo>
                    <a:pt x="103" y="109"/>
                    <a:pt x="103" y="109"/>
                    <a:pt x="103" y="109"/>
                  </a:cubicBezTo>
                  <a:lnTo>
                    <a:pt x="83" y="109"/>
                  </a:lnTo>
                  <a:close/>
                  <a:moveTo>
                    <a:pt x="61" y="26"/>
                  </a:moveTo>
                  <a:lnTo>
                    <a:pt x="61" y="26"/>
                  </a:lnTo>
                  <a:cubicBezTo>
                    <a:pt x="46" y="46"/>
                    <a:pt x="30" y="73"/>
                    <a:pt x="15" y="98"/>
                  </a:cubicBezTo>
                  <a:cubicBezTo>
                    <a:pt x="61" y="98"/>
                    <a:pt x="61" y="98"/>
                    <a:pt x="61" y="98"/>
                  </a:cubicBezTo>
                  <a:lnTo>
                    <a:pt x="61" y="26"/>
                  </a:lnTo>
                  <a:close/>
                </a:path>
              </a:pathLst>
            </a:custGeom>
            <a:solidFill>
              <a:schemeClr val="tx2"/>
            </a:solidFill>
            <a:ln>
              <a:noFill/>
            </a:ln>
            <a:effectLst/>
            <a:extLst/>
          </p:spPr>
          <p:txBody>
            <a:bodyPr wrap="none" anchor="ctr"/>
            <a:lstStyle/>
            <a:p>
              <a:endParaRPr lang="en-US" dirty="0">
                <a:latin typeface="Calibri Light"/>
              </a:endParaRPr>
            </a:p>
          </p:txBody>
        </p:sp>
        <p:sp>
          <p:nvSpPr>
            <p:cNvPr id="366" name="Freeform 785"/>
            <p:cNvSpPr>
              <a:spLocks noChangeArrowheads="1"/>
            </p:cNvSpPr>
            <p:nvPr/>
          </p:nvSpPr>
          <p:spPr bwMode="auto">
            <a:xfrm>
              <a:off x="12057952"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8"/>
                <a:gd name="T3" fmla="*/ 26 h 151"/>
                <a:gd name="T4" fmla="*/ 21 w 98"/>
                <a:gd name="T5" fmla="*/ 26 h 151"/>
                <a:gd name="T6" fmla="*/ 20 w 98"/>
                <a:gd name="T7" fmla="*/ 33 h 151"/>
                <a:gd name="T8" fmla="*/ 0 w 98"/>
                <a:gd name="T9" fmla="*/ 33 h 151"/>
                <a:gd name="T10" fmla="*/ 0 w 98"/>
                <a:gd name="T11" fmla="*/ 31 h 151"/>
                <a:gd name="T12" fmla="*/ 9 w 98"/>
                <a:gd name="T13" fmla="*/ 23 h 151"/>
                <a:gd name="T14" fmla="*/ 15 w 98"/>
                <a:gd name="T15" fmla="*/ 10 h 151"/>
                <a:gd name="T16" fmla="*/ 9 w 98"/>
                <a:gd name="T17" fmla="*/ 3 h 151"/>
                <a:gd name="T18" fmla="*/ 2 w 98"/>
                <a:gd name="T19" fmla="*/ 8 h 151"/>
                <a:gd name="T20" fmla="*/ 1 w 98"/>
                <a:gd name="T21" fmla="*/ 7 h 151"/>
                <a:gd name="T22" fmla="*/ 4 w 98"/>
                <a:gd name="T23" fmla="*/ 2 h 151"/>
                <a:gd name="T24" fmla="*/ 11 w 98"/>
                <a:gd name="T25" fmla="*/ 0 h 151"/>
                <a:gd name="T26" fmla="*/ 20 w 98"/>
                <a:gd name="T27" fmla="*/ 8 h 151"/>
                <a:gd name="T28" fmla="*/ 12 w 98"/>
                <a:gd name="T29" fmla="*/ 21 h 151"/>
                <a:gd name="T30" fmla="*/ 6 w 98"/>
                <a:gd name="T31" fmla="*/ 29 h 151"/>
                <a:gd name="T32" fmla="*/ 15 w 98"/>
                <a:gd name="T33" fmla="*/ 29 h 151"/>
                <a:gd name="T34" fmla="*/ 20 w 98"/>
                <a:gd name="T35" fmla="*/ 26 h 151"/>
                <a:gd name="T36" fmla="*/ 21 w 98"/>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8" h="151">
                  <a:moveTo>
                    <a:pt x="97" y="119"/>
                  </a:moveTo>
                  <a:lnTo>
                    <a:pt x="97" y="119"/>
                  </a:lnTo>
                  <a:cubicBezTo>
                    <a:pt x="97" y="129"/>
                    <a:pt x="92" y="139"/>
                    <a:pt x="92" y="150"/>
                  </a:cubicBezTo>
                  <a:cubicBezTo>
                    <a:pt x="0" y="150"/>
                    <a:pt x="0" y="150"/>
                    <a:pt x="0" y="150"/>
                  </a:cubicBezTo>
                  <a:cubicBezTo>
                    <a:pt x="0" y="144"/>
                    <a:pt x="0" y="144"/>
                    <a:pt x="0" y="144"/>
                  </a:cubicBezTo>
                  <a:cubicBezTo>
                    <a:pt x="15" y="134"/>
                    <a:pt x="31" y="119"/>
                    <a:pt x="41" y="103"/>
                  </a:cubicBezTo>
                  <a:cubicBezTo>
                    <a:pt x="56" y="88"/>
                    <a:pt x="72" y="67"/>
                    <a:pt x="72" y="46"/>
                  </a:cubicBezTo>
                  <a:cubicBezTo>
                    <a:pt x="72" y="26"/>
                    <a:pt x="62" y="15"/>
                    <a:pt x="41" y="15"/>
                  </a:cubicBezTo>
                  <a:cubicBezTo>
                    <a:pt x="26" y="15"/>
                    <a:pt x="15" y="26"/>
                    <a:pt x="10" y="36"/>
                  </a:cubicBezTo>
                  <a:cubicBezTo>
                    <a:pt x="5" y="31"/>
                    <a:pt x="5" y="31"/>
                    <a:pt x="5" y="31"/>
                  </a:cubicBezTo>
                  <a:cubicBezTo>
                    <a:pt x="20" y="10"/>
                    <a:pt x="20" y="10"/>
                    <a:pt x="20" y="10"/>
                  </a:cubicBezTo>
                  <a:cubicBezTo>
                    <a:pt x="26" y="5"/>
                    <a:pt x="36" y="0"/>
                    <a:pt x="51" y="0"/>
                  </a:cubicBezTo>
                  <a:cubicBezTo>
                    <a:pt x="72" y="0"/>
                    <a:pt x="92" y="15"/>
                    <a:pt x="92" y="36"/>
                  </a:cubicBezTo>
                  <a:cubicBezTo>
                    <a:pt x="92" y="62"/>
                    <a:pt x="82" y="73"/>
                    <a:pt x="56" y="98"/>
                  </a:cubicBezTo>
                  <a:cubicBezTo>
                    <a:pt x="26" y="134"/>
                    <a:pt x="26" y="134"/>
                    <a:pt x="26" y="134"/>
                  </a:cubicBezTo>
                  <a:cubicBezTo>
                    <a:pt x="72" y="134"/>
                    <a:pt x="72" y="134"/>
                    <a:pt x="72" y="134"/>
                  </a:cubicBezTo>
                  <a:cubicBezTo>
                    <a:pt x="82" y="134"/>
                    <a:pt x="87" y="134"/>
                    <a:pt x="92" y="119"/>
                  </a:cubicBezTo>
                  <a:lnTo>
                    <a:pt x="97" y="119"/>
                  </a:lnTo>
                </a:path>
              </a:pathLst>
            </a:custGeom>
            <a:solidFill>
              <a:schemeClr val="tx2"/>
            </a:solidFill>
            <a:ln>
              <a:noFill/>
            </a:ln>
            <a:effectLst/>
            <a:extLst/>
          </p:spPr>
          <p:txBody>
            <a:bodyPr wrap="none" anchor="ctr"/>
            <a:lstStyle/>
            <a:p>
              <a:endParaRPr lang="en-US" dirty="0">
                <a:latin typeface="Calibri Light"/>
              </a:endParaRPr>
            </a:p>
          </p:txBody>
        </p:sp>
        <p:sp>
          <p:nvSpPr>
            <p:cNvPr id="367" name="Freeform 786"/>
            <p:cNvSpPr>
              <a:spLocks noChangeArrowheads="1"/>
            </p:cNvSpPr>
            <p:nvPr/>
          </p:nvSpPr>
          <p:spPr bwMode="auto">
            <a:xfrm>
              <a:off x="12273677" y="8670759"/>
              <a:ext cx="151805" cy="26365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T0" fmla="*/ 150 256 1"/>
                <a:gd name="T1" fmla="*/ 0 256 1"/>
                <a:gd name="G16" fmla="+- 0 T0 T1"/>
                <a:gd name="G17" fmla="cos G15 G16"/>
                <a:gd name="G18" fmla="+- 144 0 0"/>
                <a:gd name="G19" fmla="+- 139 0 0"/>
                <a:gd name="G20" fmla="+- 139 0 0"/>
                <a:gd name="G21" fmla="+- 139 0 0"/>
                <a:gd name="G22" fmla="+- 134 0 0"/>
                <a:gd name="G23" fmla="+- 129 0 0"/>
                <a:gd name="G24" fmla="*/ 1 0 0"/>
                <a:gd name="T2" fmla="*/ 129 256 1"/>
                <a:gd name="T3" fmla="*/ 0 256 1"/>
                <a:gd name="G25" fmla="+- 0 T2 T3"/>
                <a:gd name="G26" fmla="cos G24 G25"/>
                <a:gd name="G27" fmla="*/ 1 0 0"/>
                <a:gd name="T4" fmla="*/ 129 256 1"/>
                <a:gd name="T5" fmla="*/ 0 256 1"/>
                <a:gd name="G28" fmla="+- 0 T4 T5"/>
                <a:gd name="G29" fmla="cos G27 G28"/>
                <a:gd name="G30" fmla="*/ 1 0 0"/>
                <a:gd name="T6" fmla="*/ 129 256 1"/>
                <a:gd name="T7" fmla="*/ 0 256 1"/>
                <a:gd name="G31" fmla="+- 0 T6 T7"/>
                <a:gd name="G32" fmla="cos G30 G31"/>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8" fmla="*/ 73 256 1"/>
                <a:gd name="T9" fmla="*/ 0 256 1"/>
                <a:gd name="G46" fmla="+- 0 T8 T9"/>
                <a:gd name="G47" fmla="cos G45 G46"/>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10" fmla="*/ 4 w 94"/>
                <a:gd name="T11" fmla="*/ 14 h 156"/>
                <a:gd name="T12" fmla="*/ 4 w 94"/>
                <a:gd name="T13" fmla="*/ 14 h 156"/>
                <a:gd name="T14" fmla="*/ 10 w 94"/>
                <a:gd name="T15" fmla="*/ 12 h 156"/>
                <a:gd name="T16" fmla="*/ 20 w 94"/>
                <a:gd name="T17" fmla="*/ 21 h 156"/>
                <a:gd name="T18" fmla="*/ 16 w 94"/>
                <a:gd name="T19" fmla="*/ 29 h 156"/>
                <a:gd name="T20" fmla="*/ 7 w 94"/>
                <a:gd name="T21" fmla="*/ 34 h 156"/>
                <a:gd name="T22" fmla="*/ 1 w 94"/>
                <a:gd name="T23" fmla="*/ 31 h 156"/>
                <a:gd name="T24" fmla="*/ 1 w 94"/>
                <a:gd name="T25" fmla="*/ 30 h 156"/>
                <a:gd name="T26" fmla="*/ 2 w 94"/>
                <a:gd name="T27" fmla="*/ 28 h 156"/>
                <a:gd name="T28" fmla="*/ 3 w 94"/>
                <a:gd name="T29" fmla="*/ 28 h 156"/>
                <a:gd name="T30" fmla="*/ 10 w 94"/>
                <a:gd name="T31" fmla="*/ 30 h 156"/>
                <a:gd name="T32" fmla="*/ 16 w 94"/>
                <a:gd name="T33" fmla="*/ 22 h 156"/>
                <a:gd name="T34" fmla="*/ 8 w 94"/>
                <a:gd name="T35" fmla="*/ 15 h 156"/>
                <a:gd name="T36" fmla="*/ 2 w 94"/>
                <a:gd name="T37" fmla="*/ 16 h 156"/>
                <a:gd name="T38" fmla="*/ 4 w 94"/>
                <a:gd name="T39" fmla="*/ 0 h 156"/>
                <a:gd name="T40" fmla="*/ 19 w 94"/>
                <a:gd name="T41" fmla="*/ 0 h 156"/>
                <a:gd name="T42" fmla="*/ 19 w 94"/>
                <a:gd name="T43" fmla="*/ 0 h 156"/>
                <a:gd name="T44" fmla="*/ 18 w 94"/>
                <a:gd name="T45" fmla="*/ 4 h 156"/>
                <a:gd name="T46" fmla="*/ 6 w 94"/>
                <a:gd name="T47" fmla="*/ 4 h 156"/>
                <a:gd name="T48" fmla="*/ 4 w 94"/>
                <a:gd name="T49" fmla="*/ 14 h 156"/>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6">
                  <a:moveTo>
                    <a:pt x="20" y="62"/>
                  </a:moveTo>
                  <a:lnTo>
                    <a:pt x="20" y="62"/>
                  </a:lnTo>
                  <a:cubicBezTo>
                    <a:pt x="31" y="62"/>
                    <a:pt x="41" y="56"/>
                    <a:pt x="46" y="56"/>
                  </a:cubicBezTo>
                  <a:cubicBezTo>
                    <a:pt x="78" y="56"/>
                    <a:pt x="93" y="78"/>
                    <a:pt x="93" y="98"/>
                  </a:cubicBezTo>
                  <a:cubicBezTo>
                    <a:pt x="93" y="109"/>
                    <a:pt x="88" y="124"/>
                    <a:pt x="73" y="134"/>
                  </a:cubicBezTo>
                  <a:cubicBezTo>
                    <a:pt x="62" y="144"/>
                    <a:pt x="46" y="155"/>
                    <a:pt x="31" y="155"/>
                  </a:cubicBezTo>
                  <a:cubicBezTo>
                    <a:pt x="20" y="155"/>
                    <a:pt x="10" y="150"/>
                    <a:pt x="5" y="144"/>
                  </a:cubicBezTo>
                  <a:cubicBezTo>
                    <a:pt x="5" y="139"/>
                    <a:pt x="0" y="139"/>
                    <a:pt x="5" y="139"/>
                  </a:cubicBezTo>
                  <a:cubicBezTo>
                    <a:pt x="5" y="134"/>
                    <a:pt x="5" y="129"/>
                    <a:pt x="10" y="129"/>
                  </a:cubicBezTo>
                  <a:cubicBezTo>
                    <a:pt x="10" y="129"/>
                    <a:pt x="10" y="129"/>
                    <a:pt x="15" y="129"/>
                  </a:cubicBezTo>
                  <a:cubicBezTo>
                    <a:pt x="20" y="134"/>
                    <a:pt x="31" y="139"/>
                    <a:pt x="46" y="139"/>
                  </a:cubicBezTo>
                  <a:cubicBezTo>
                    <a:pt x="62" y="139"/>
                    <a:pt x="73" y="124"/>
                    <a:pt x="73" y="103"/>
                  </a:cubicBezTo>
                  <a:cubicBezTo>
                    <a:pt x="73" y="83"/>
                    <a:pt x="62" y="67"/>
                    <a:pt x="36" y="67"/>
                  </a:cubicBezTo>
                  <a:cubicBezTo>
                    <a:pt x="26" y="67"/>
                    <a:pt x="15" y="73"/>
                    <a:pt x="10" y="73"/>
                  </a:cubicBezTo>
                  <a:cubicBezTo>
                    <a:pt x="20" y="0"/>
                    <a:pt x="20" y="0"/>
                    <a:pt x="20" y="0"/>
                  </a:cubicBezTo>
                  <a:cubicBezTo>
                    <a:pt x="88" y="0"/>
                    <a:pt x="88" y="0"/>
                    <a:pt x="88" y="0"/>
                  </a:cubicBezTo>
                  <a:cubicBezTo>
                    <a:pt x="83" y="20"/>
                    <a:pt x="83" y="20"/>
                    <a:pt x="83" y="20"/>
                  </a:cubicBezTo>
                  <a:cubicBezTo>
                    <a:pt x="26" y="20"/>
                    <a:pt x="26" y="20"/>
                    <a:pt x="26" y="20"/>
                  </a:cubicBezTo>
                  <a:lnTo>
                    <a:pt x="20" y="62"/>
                  </a:lnTo>
                </a:path>
              </a:pathLst>
            </a:custGeom>
            <a:solidFill>
              <a:schemeClr val="tx2"/>
            </a:solidFill>
            <a:ln>
              <a:noFill/>
            </a:ln>
            <a:effectLst/>
            <a:extLst/>
          </p:spPr>
          <p:txBody>
            <a:bodyPr wrap="none" anchor="ctr"/>
            <a:lstStyle/>
            <a:p>
              <a:endParaRPr lang="en-US" dirty="0">
                <a:latin typeface="Calibri Light"/>
              </a:endParaRPr>
            </a:p>
          </p:txBody>
        </p:sp>
        <p:sp>
          <p:nvSpPr>
            <p:cNvPr id="368" name="Freeform 787"/>
            <p:cNvSpPr>
              <a:spLocks noChangeArrowheads="1"/>
            </p:cNvSpPr>
            <p:nvPr/>
          </p:nvSpPr>
          <p:spPr bwMode="auto">
            <a:xfrm>
              <a:off x="12880898" y="8670759"/>
              <a:ext cx="175775"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3 w 106"/>
                <a:gd name="T3" fmla="*/ 26 h 151"/>
                <a:gd name="T4" fmla="*/ 23 w 106"/>
                <a:gd name="T5" fmla="*/ 26 h 151"/>
                <a:gd name="T6" fmla="*/ 20 w 106"/>
                <a:gd name="T7" fmla="*/ 33 h 151"/>
                <a:gd name="T8" fmla="*/ 0 w 106"/>
                <a:gd name="T9" fmla="*/ 33 h 151"/>
                <a:gd name="T10" fmla="*/ 0 w 106"/>
                <a:gd name="T11" fmla="*/ 31 h 151"/>
                <a:gd name="T12" fmla="*/ 9 w 106"/>
                <a:gd name="T13" fmla="*/ 23 h 151"/>
                <a:gd name="T14" fmla="*/ 16 w 106"/>
                <a:gd name="T15" fmla="*/ 10 h 151"/>
                <a:gd name="T16" fmla="*/ 9 w 106"/>
                <a:gd name="T17" fmla="*/ 3 h 151"/>
                <a:gd name="T18" fmla="*/ 2 w 106"/>
                <a:gd name="T19" fmla="*/ 8 h 151"/>
                <a:gd name="T20" fmla="*/ 1 w 106"/>
                <a:gd name="T21" fmla="*/ 7 h 151"/>
                <a:gd name="T22" fmla="*/ 5 w 106"/>
                <a:gd name="T23" fmla="*/ 2 h 151"/>
                <a:gd name="T24" fmla="*/ 11 w 106"/>
                <a:gd name="T25" fmla="*/ 0 h 151"/>
                <a:gd name="T26" fmla="*/ 20 w 106"/>
                <a:gd name="T27" fmla="*/ 8 h 151"/>
                <a:gd name="T28" fmla="*/ 14 w 106"/>
                <a:gd name="T29" fmla="*/ 21 h 151"/>
                <a:gd name="T30" fmla="*/ 6 w 106"/>
                <a:gd name="T31" fmla="*/ 29 h 151"/>
                <a:gd name="T32" fmla="*/ 16 w 106"/>
                <a:gd name="T33" fmla="*/ 29 h 151"/>
                <a:gd name="T34" fmla="*/ 20 w 106"/>
                <a:gd name="T35" fmla="*/ 26 h 151"/>
                <a:gd name="T36" fmla="*/ 23 w 106"/>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6" h="151">
                  <a:moveTo>
                    <a:pt x="105" y="119"/>
                  </a:moveTo>
                  <a:lnTo>
                    <a:pt x="105" y="119"/>
                  </a:lnTo>
                  <a:cubicBezTo>
                    <a:pt x="99" y="129"/>
                    <a:pt x="94" y="139"/>
                    <a:pt x="94" y="150"/>
                  </a:cubicBezTo>
                  <a:cubicBezTo>
                    <a:pt x="0" y="150"/>
                    <a:pt x="0" y="150"/>
                    <a:pt x="0" y="150"/>
                  </a:cubicBezTo>
                  <a:cubicBezTo>
                    <a:pt x="0" y="144"/>
                    <a:pt x="0" y="144"/>
                    <a:pt x="0" y="144"/>
                  </a:cubicBezTo>
                  <a:cubicBezTo>
                    <a:pt x="16" y="134"/>
                    <a:pt x="32" y="119"/>
                    <a:pt x="42" y="103"/>
                  </a:cubicBezTo>
                  <a:cubicBezTo>
                    <a:pt x="58" y="88"/>
                    <a:pt x="73" y="67"/>
                    <a:pt x="73" y="46"/>
                  </a:cubicBezTo>
                  <a:cubicBezTo>
                    <a:pt x="73" y="26"/>
                    <a:pt x="63" y="15"/>
                    <a:pt x="42" y="15"/>
                  </a:cubicBezTo>
                  <a:cubicBezTo>
                    <a:pt x="27" y="15"/>
                    <a:pt x="16" y="26"/>
                    <a:pt x="10" y="36"/>
                  </a:cubicBezTo>
                  <a:cubicBezTo>
                    <a:pt x="5" y="31"/>
                    <a:pt x="5" y="31"/>
                    <a:pt x="5" y="31"/>
                  </a:cubicBezTo>
                  <a:cubicBezTo>
                    <a:pt x="22" y="10"/>
                    <a:pt x="22" y="10"/>
                    <a:pt x="22" y="10"/>
                  </a:cubicBezTo>
                  <a:cubicBezTo>
                    <a:pt x="27" y="5"/>
                    <a:pt x="37" y="0"/>
                    <a:pt x="52" y="0"/>
                  </a:cubicBezTo>
                  <a:cubicBezTo>
                    <a:pt x="73" y="0"/>
                    <a:pt x="94" y="15"/>
                    <a:pt x="94" y="36"/>
                  </a:cubicBezTo>
                  <a:cubicBezTo>
                    <a:pt x="94" y="62"/>
                    <a:pt x="83" y="73"/>
                    <a:pt x="63" y="98"/>
                  </a:cubicBezTo>
                  <a:cubicBezTo>
                    <a:pt x="27" y="134"/>
                    <a:pt x="27" y="134"/>
                    <a:pt x="27" y="134"/>
                  </a:cubicBezTo>
                  <a:cubicBezTo>
                    <a:pt x="73" y="134"/>
                    <a:pt x="73" y="134"/>
                    <a:pt x="73" y="134"/>
                  </a:cubicBezTo>
                  <a:cubicBezTo>
                    <a:pt x="83" y="134"/>
                    <a:pt x="88" y="134"/>
                    <a:pt x="94" y="119"/>
                  </a:cubicBezTo>
                  <a:lnTo>
                    <a:pt x="105" y="119"/>
                  </a:lnTo>
                </a:path>
              </a:pathLst>
            </a:custGeom>
            <a:solidFill>
              <a:schemeClr val="tx2"/>
            </a:solidFill>
            <a:ln>
              <a:noFill/>
            </a:ln>
            <a:effectLst/>
            <a:extLst/>
          </p:spPr>
          <p:txBody>
            <a:bodyPr wrap="none" anchor="ctr"/>
            <a:lstStyle/>
            <a:p>
              <a:endParaRPr lang="en-US" dirty="0">
                <a:latin typeface="Calibri Light"/>
              </a:endParaRPr>
            </a:p>
          </p:txBody>
        </p:sp>
        <p:sp>
          <p:nvSpPr>
            <p:cNvPr id="369" name="Freeform 788"/>
            <p:cNvSpPr>
              <a:spLocks noChangeArrowheads="1"/>
            </p:cNvSpPr>
            <p:nvPr/>
          </p:nvSpPr>
          <p:spPr bwMode="auto">
            <a:xfrm>
              <a:off x="13104612" y="8662769"/>
              <a:ext cx="159796" cy="27962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4 0 0"/>
                <a:gd name="G13" fmla="+- 98 0 0"/>
                <a:gd name="G14" fmla="+- 46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5 h 161"/>
                <a:gd name="T2" fmla="*/ 9 w 99"/>
                <a:gd name="T3" fmla="*/ 15 h 161"/>
                <a:gd name="T4" fmla="*/ 12 w 99"/>
                <a:gd name="T5" fmla="*/ 14 h 161"/>
                <a:gd name="T6" fmla="*/ 21 w 99"/>
                <a:gd name="T7" fmla="*/ 23 h 161"/>
                <a:gd name="T8" fmla="*/ 11 w 99"/>
                <a:gd name="T9" fmla="*/ 36 h 161"/>
                <a:gd name="T10" fmla="*/ 0 w 99"/>
                <a:gd name="T11" fmla="*/ 22 h 161"/>
                <a:gd name="T12" fmla="*/ 13 w 99"/>
                <a:gd name="T13" fmla="*/ 2 h 161"/>
                <a:gd name="T14" fmla="*/ 20 w 99"/>
                <a:gd name="T15" fmla="*/ 0 h 161"/>
                <a:gd name="T16" fmla="*/ 20 w 99"/>
                <a:gd name="T17" fmla="*/ 2 h 161"/>
                <a:gd name="T18" fmla="*/ 14 w 99"/>
                <a:gd name="T19" fmla="*/ 3 h 161"/>
                <a:gd name="T20" fmla="*/ 6 w 99"/>
                <a:gd name="T21" fmla="*/ 16 h 161"/>
                <a:gd name="T22" fmla="*/ 9 w 99"/>
                <a:gd name="T23" fmla="*/ 15 h 161"/>
                <a:gd name="T24" fmla="*/ 6 w 99"/>
                <a:gd name="T25" fmla="*/ 19 h 161"/>
                <a:gd name="T26" fmla="*/ 6 w 99"/>
                <a:gd name="T27" fmla="*/ 19 h 161"/>
                <a:gd name="T28" fmla="*/ 4 w 99"/>
                <a:gd name="T29" fmla="*/ 22 h 161"/>
                <a:gd name="T30" fmla="*/ 11 w 99"/>
                <a:gd name="T31" fmla="*/ 33 h 161"/>
                <a:gd name="T32" fmla="*/ 16 w 99"/>
                <a:gd name="T33" fmla="*/ 25 h 161"/>
                <a:gd name="T34" fmla="*/ 10 w 99"/>
                <a:gd name="T35" fmla="*/ 16 h 161"/>
                <a:gd name="T36" fmla="*/ 6 w 99"/>
                <a:gd name="T37" fmla="*/ 1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61">
                  <a:moveTo>
                    <a:pt x="41" y="67"/>
                  </a:moveTo>
                  <a:lnTo>
                    <a:pt x="41" y="67"/>
                  </a:lnTo>
                  <a:cubicBezTo>
                    <a:pt x="46" y="61"/>
                    <a:pt x="51" y="61"/>
                    <a:pt x="57" y="61"/>
                  </a:cubicBezTo>
                  <a:cubicBezTo>
                    <a:pt x="82" y="61"/>
                    <a:pt x="98" y="83"/>
                    <a:pt x="98" y="103"/>
                  </a:cubicBezTo>
                  <a:cubicBezTo>
                    <a:pt x="98" y="134"/>
                    <a:pt x="77" y="160"/>
                    <a:pt x="51" y="160"/>
                  </a:cubicBezTo>
                  <a:cubicBezTo>
                    <a:pt x="21" y="160"/>
                    <a:pt x="0" y="134"/>
                    <a:pt x="0" y="98"/>
                  </a:cubicBezTo>
                  <a:cubicBezTo>
                    <a:pt x="0" y="46"/>
                    <a:pt x="36" y="20"/>
                    <a:pt x="62" y="10"/>
                  </a:cubicBezTo>
                  <a:cubicBezTo>
                    <a:pt x="72" y="5"/>
                    <a:pt x="82" y="5"/>
                    <a:pt x="93" y="0"/>
                  </a:cubicBezTo>
                  <a:cubicBezTo>
                    <a:pt x="93" y="10"/>
                    <a:pt x="93" y="10"/>
                    <a:pt x="93" y="10"/>
                  </a:cubicBezTo>
                  <a:cubicBezTo>
                    <a:pt x="88" y="10"/>
                    <a:pt x="77" y="15"/>
                    <a:pt x="67" y="15"/>
                  </a:cubicBezTo>
                  <a:cubicBezTo>
                    <a:pt x="57" y="25"/>
                    <a:pt x="31" y="41"/>
                    <a:pt x="26" y="72"/>
                  </a:cubicBezTo>
                  <a:lnTo>
                    <a:pt x="41" y="67"/>
                  </a:lnTo>
                  <a:close/>
                  <a:moveTo>
                    <a:pt x="26" y="83"/>
                  </a:moveTo>
                  <a:lnTo>
                    <a:pt x="26" y="83"/>
                  </a:lnTo>
                  <a:cubicBezTo>
                    <a:pt x="21" y="88"/>
                    <a:pt x="21" y="93"/>
                    <a:pt x="21" y="98"/>
                  </a:cubicBezTo>
                  <a:cubicBezTo>
                    <a:pt x="21" y="129"/>
                    <a:pt x="36" y="149"/>
                    <a:pt x="51" y="149"/>
                  </a:cubicBezTo>
                  <a:cubicBezTo>
                    <a:pt x="72" y="149"/>
                    <a:pt x="77" y="129"/>
                    <a:pt x="77" y="114"/>
                  </a:cubicBezTo>
                  <a:cubicBezTo>
                    <a:pt x="77" y="93"/>
                    <a:pt x="67" y="72"/>
                    <a:pt x="46" y="72"/>
                  </a:cubicBezTo>
                  <a:cubicBezTo>
                    <a:pt x="36" y="72"/>
                    <a:pt x="31" y="78"/>
                    <a:pt x="26" y="83"/>
                  </a:cubicBezTo>
                  <a:close/>
                </a:path>
              </a:pathLst>
            </a:custGeom>
            <a:solidFill>
              <a:schemeClr val="tx2"/>
            </a:solidFill>
            <a:ln>
              <a:noFill/>
            </a:ln>
            <a:effectLst/>
            <a:extLst/>
          </p:spPr>
          <p:txBody>
            <a:bodyPr wrap="none" anchor="ctr"/>
            <a:lstStyle/>
            <a:p>
              <a:endParaRPr lang="en-US" dirty="0">
                <a:latin typeface="Calibri Light"/>
              </a:endParaRPr>
            </a:p>
          </p:txBody>
        </p:sp>
        <p:sp>
          <p:nvSpPr>
            <p:cNvPr id="370" name="Freeform 789"/>
            <p:cNvSpPr>
              <a:spLocks noChangeArrowheads="1"/>
            </p:cNvSpPr>
            <p:nvPr/>
          </p:nvSpPr>
          <p:spPr bwMode="auto">
            <a:xfrm>
              <a:off x="13719822" y="8670759"/>
              <a:ext cx="167785"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1"/>
                <a:gd name="T2" fmla="*/ 22 w 100"/>
                <a:gd name="T3" fmla="*/ 26 h 151"/>
                <a:gd name="T4" fmla="*/ 20 w 100"/>
                <a:gd name="T5" fmla="*/ 33 h 151"/>
                <a:gd name="T6" fmla="*/ 0 w 100"/>
                <a:gd name="T7" fmla="*/ 33 h 151"/>
                <a:gd name="T8" fmla="*/ 0 w 100"/>
                <a:gd name="T9" fmla="*/ 31 h 151"/>
                <a:gd name="T10" fmla="*/ 8 w 100"/>
                <a:gd name="T11" fmla="*/ 23 h 151"/>
                <a:gd name="T12" fmla="*/ 15 w 100"/>
                <a:gd name="T13" fmla="*/ 10 h 151"/>
                <a:gd name="T14" fmla="*/ 8 w 100"/>
                <a:gd name="T15" fmla="*/ 3 h 151"/>
                <a:gd name="T16" fmla="*/ 1 w 100"/>
                <a:gd name="T17" fmla="*/ 8 h 151"/>
                <a:gd name="T18" fmla="*/ 0 w 100"/>
                <a:gd name="T19" fmla="*/ 7 h 151"/>
                <a:gd name="T20" fmla="*/ 4 w 100"/>
                <a:gd name="T21" fmla="*/ 2 h 151"/>
                <a:gd name="T22" fmla="*/ 11 w 100"/>
                <a:gd name="T23" fmla="*/ 0 h 151"/>
                <a:gd name="T24" fmla="*/ 20 w 100"/>
                <a:gd name="T25" fmla="*/ 8 h 151"/>
                <a:gd name="T26" fmla="*/ 13 w 100"/>
                <a:gd name="T27" fmla="*/ 21 h 151"/>
                <a:gd name="T28" fmla="*/ 5 w 100"/>
                <a:gd name="T29" fmla="*/ 29 h 151"/>
                <a:gd name="T30" fmla="*/ 15 w 100"/>
                <a:gd name="T31" fmla="*/ 29 h 151"/>
                <a:gd name="T32" fmla="*/ 20 w 100"/>
                <a:gd name="T33" fmla="*/ 26 h 151"/>
                <a:gd name="T34" fmla="*/ 22 w 100"/>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1">
                  <a:moveTo>
                    <a:pt x="99" y="119"/>
                  </a:moveTo>
                  <a:lnTo>
                    <a:pt x="99" y="119"/>
                  </a:lnTo>
                  <a:cubicBezTo>
                    <a:pt x="94" y="129"/>
                    <a:pt x="94" y="139"/>
                    <a:pt x="89" y="150"/>
                  </a:cubicBezTo>
                  <a:cubicBezTo>
                    <a:pt x="0" y="150"/>
                    <a:pt x="0" y="150"/>
                    <a:pt x="0" y="150"/>
                  </a:cubicBezTo>
                  <a:cubicBezTo>
                    <a:pt x="0" y="144"/>
                    <a:pt x="0" y="144"/>
                    <a:pt x="0" y="144"/>
                  </a:cubicBezTo>
                  <a:cubicBezTo>
                    <a:pt x="11" y="134"/>
                    <a:pt x="27" y="119"/>
                    <a:pt x="37" y="103"/>
                  </a:cubicBezTo>
                  <a:cubicBezTo>
                    <a:pt x="53" y="88"/>
                    <a:pt x="68" y="67"/>
                    <a:pt x="68" y="46"/>
                  </a:cubicBezTo>
                  <a:cubicBezTo>
                    <a:pt x="68" y="26"/>
                    <a:pt x="58" y="15"/>
                    <a:pt x="37" y="15"/>
                  </a:cubicBezTo>
                  <a:cubicBezTo>
                    <a:pt x="22" y="15"/>
                    <a:pt x="11" y="26"/>
                    <a:pt x="6" y="36"/>
                  </a:cubicBezTo>
                  <a:cubicBezTo>
                    <a:pt x="0" y="31"/>
                    <a:pt x="0" y="31"/>
                    <a:pt x="0" y="31"/>
                  </a:cubicBezTo>
                  <a:cubicBezTo>
                    <a:pt x="17" y="10"/>
                    <a:pt x="17" y="10"/>
                    <a:pt x="17" y="10"/>
                  </a:cubicBezTo>
                  <a:cubicBezTo>
                    <a:pt x="22" y="5"/>
                    <a:pt x="32" y="0"/>
                    <a:pt x="48" y="0"/>
                  </a:cubicBezTo>
                  <a:cubicBezTo>
                    <a:pt x="68" y="0"/>
                    <a:pt x="89" y="15"/>
                    <a:pt x="89" y="36"/>
                  </a:cubicBezTo>
                  <a:cubicBezTo>
                    <a:pt x="89" y="62"/>
                    <a:pt x="78" y="73"/>
                    <a:pt x="58" y="98"/>
                  </a:cubicBezTo>
                  <a:cubicBezTo>
                    <a:pt x="22" y="134"/>
                    <a:pt x="22" y="134"/>
                    <a:pt x="22" y="134"/>
                  </a:cubicBezTo>
                  <a:cubicBezTo>
                    <a:pt x="68" y="134"/>
                    <a:pt x="68" y="134"/>
                    <a:pt x="68" y="134"/>
                  </a:cubicBezTo>
                  <a:cubicBezTo>
                    <a:pt x="78" y="134"/>
                    <a:pt x="84" y="134"/>
                    <a:pt x="89"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371" name="Freeform 790"/>
            <p:cNvSpPr>
              <a:spLocks noChangeArrowheads="1"/>
            </p:cNvSpPr>
            <p:nvPr/>
          </p:nvSpPr>
          <p:spPr bwMode="auto">
            <a:xfrm>
              <a:off x="13935547" y="8670759"/>
              <a:ext cx="167785" cy="26365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36 0 0"/>
                <a:gd name="G20" fmla="+- 36 0 0"/>
                <a:gd name="G21" fmla="+- 36 0 0"/>
                <a:gd name="G22" fmla="+- 36 0 0"/>
                <a:gd name="G23" fmla="+- 20 0 0"/>
                <a:gd name="G24" fmla="+- 10 0 0"/>
                <a:gd name="G25" fmla="+- 1 0 0"/>
                <a:gd name="G26" fmla="+- 1 0 0"/>
                <a:gd name="G27" fmla="+- 1 0 0"/>
                <a:gd name="G28" fmla="+- 1 0 0"/>
                <a:gd name="G29" fmla="+- 1 0 0"/>
                <a:gd name="T0" fmla="*/ 22 w 100"/>
                <a:gd name="T1" fmla="*/ 1 h 156"/>
                <a:gd name="T2" fmla="*/ 22 w 100"/>
                <a:gd name="T3" fmla="*/ 1 h 156"/>
                <a:gd name="T4" fmla="*/ 6 w 100"/>
                <a:gd name="T5" fmla="*/ 33 h 156"/>
                <a:gd name="T6" fmla="*/ 2 w 100"/>
                <a:gd name="T7" fmla="*/ 34 h 156"/>
                <a:gd name="T8" fmla="*/ 2 w 100"/>
                <a:gd name="T9" fmla="*/ 33 h 156"/>
                <a:gd name="T10" fmla="*/ 18 w 100"/>
                <a:gd name="T11" fmla="*/ 4 h 156"/>
                <a:gd name="T12" fmla="*/ 6 w 100"/>
                <a:gd name="T13" fmla="*/ 4 h 156"/>
                <a:gd name="T14" fmla="*/ 1 w 100"/>
                <a:gd name="T15" fmla="*/ 8 h 156"/>
                <a:gd name="T16" fmla="*/ 0 w 100"/>
                <a:gd name="T17" fmla="*/ 8 h 156"/>
                <a:gd name="T18" fmla="*/ 0 w 100"/>
                <a:gd name="T19" fmla="*/ 0 h 156"/>
                <a:gd name="T20" fmla="*/ 21 w 100"/>
                <a:gd name="T21" fmla="*/ 0 h 156"/>
                <a:gd name="T22" fmla="*/ 22 w 100"/>
                <a:gd name="T23" fmla="*/ 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5"/>
                  </a:moveTo>
                  <a:lnTo>
                    <a:pt x="99" y="5"/>
                  </a:lnTo>
                  <a:cubicBezTo>
                    <a:pt x="72" y="51"/>
                    <a:pt x="52" y="103"/>
                    <a:pt x="26" y="150"/>
                  </a:cubicBezTo>
                  <a:cubicBezTo>
                    <a:pt x="11" y="155"/>
                    <a:pt x="11" y="155"/>
                    <a:pt x="11" y="155"/>
                  </a:cubicBezTo>
                  <a:cubicBezTo>
                    <a:pt x="11" y="150"/>
                    <a:pt x="11" y="150"/>
                    <a:pt x="11" y="150"/>
                  </a:cubicBezTo>
                  <a:cubicBezTo>
                    <a:pt x="36" y="109"/>
                    <a:pt x="62" y="62"/>
                    <a:pt x="83" y="20"/>
                  </a:cubicBezTo>
                  <a:cubicBezTo>
                    <a:pt x="26" y="20"/>
                    <a:pt x="26" y="20"/>
                    <a:pt x="26" y="20"/>
                  </a:cubicBezTo>
                  <a:cubicBezTo>
                    <a:pt x="11" y="20"/>
                    <a:pt x="11" y="20"/>
                    <a:pt x="5" y="36"/>
                  </a:cubicBezTo>
                  <a:cubicBezTo>
                    <a:pt x="0" y="36"/>
                    <a:pt x="0" y="36"/>
                    <a:pt x="0" y="36"/>
                  </a:cubicBezTo>
                  <a:cubicBezTo>
                    <a:pt x="0" y="20"/>
                    <a:pt x="0" y="10"/>
                    <a:pt x="0" y="0"/>
                  </a:cubicBezTo>
                  <a:cubicBezTo>
                    <a:pt x="94" y="0"/>
                    <a:pt x="94" y="0"/>
                    <a:pt x="94" y="0"/>
                  </a:cubicBezTo>
                  <a:lnTo>
                    <a:pt x="99" y="5"/>
                  </a:lnTo>
                </a:path>
              </a:pathLst>
            </a:custGeom>
            <a:solidFill>
              <a:schemeClr val="tx2"/>
            </a:solidFill>
            <a:ln>
              <a:noFill/>
            </a:ln>
            <a:effectLst/>
            <a:extLst/>
          </p:spPr>
          <p:txBody>
            <a:bodyPr wrap="none" anchor="ctr"/>
            <a:lstStyle/>
            <a:p>
              <a:endParaRPr lang="en-US" dirty="0">
                <a:latin typeface="Calibri Light"/>
              </a:endParaRPr>
            </a:p>
          </p:txBody>
        </p:sp>
        <p:sp>
          <p:nvSpPr>
            <p:cNvPr id="372" name="Freeform 791"/>
            <p:cNvSpPr>
              <a:spLocks noChangeArrowheads="1"/>
            </p:cNvSpPr>
            <p:nvPr/>
          </p:nvSpPr>
          <p:spPr bwMode="auto">
            <a:xfrm>
              <a:off x="14550757"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T0" fmla="*/ 134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6 256 1"/>
                <a:gd name="T3" fmla="*/ 0 256 1"/>
                <a:gd name="G24" fmla="+- 0 T2 T3"/>
                <a:gd name="G25" fmla="cos G23 G24"/>
                <a:gd name="G26" fmla="+- 36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1"/>
                <a:gd name="T6" fmla="*/ 21 w 99"/>
                <a:gd name="T7" fmla="*/ 26 h 151"/>
                <a:gd name="T8" fmla="*/ 19 w 99"/>
                <a:gd name="T9" fmla="*/ 33 h 151"/>
                <a:gd name="T10" fmla="*/ 0 w 99"/>
                <a:gd name="T11" fmla="*/ 33 h 151"/>
                <a:gd name="T12" fmla="*/ 0 w 99"/>
                <a:gd name="T13" fmla="*/ 31 h 151"/>
                <a:gd name="T14" fmla="*/ 8 w 99"/>
                <a:gd name="T15" fmla="*/ 23 h 151"/>
                <a:gd name="T16" fmla="*/ 14 w 99"/>
                <a:gd name="T17" fmla="*/ 10 h 151"/>
                <a:gd name="T18" fmla="*/ 8 w 99"/>
                <a:gd name="T19" fmla="*/ 3 h 151"/>
                <a:gd name="T20" fmla="*/ 1 w 99"/>
                <a:gd name="T21" fmla="*/ 8 h 151"/>
                <a:gd name="T22" fmla="*/ 0 w 99"/>
                <a:gd name="T23" fmla="*/ 7 h 151"/>
                <a:gd name="T24" fmla="*/ 3 w 99"/>
                <a:gd name="T25" fmla="*/ 2 h 151"/>
                <a:gd name="T26" fmla="*/ 10 w 99"/>
                <a:gd name="T27" fmla="*/ 0 h 151"/>
                <a:gd name="T28" fmla="*/ 19 w 99"/>
                <a:gd name="T29" fmla="*/ 8 h 151"/>
                <a:gd name="T30" fmla="*/ 12 w 99"/>
                <a:gd name="T31" fmla="*/ 21 h 151"/>
                <a:gd name="T32" fmla="*/ 4 w 99"/>
                <a:gd name="T33" fmla="*/ 29 h 151"/>
                <a:gd name="T34" fmla="*/ 14 w 99"/>
                <a:gd name="T35" fmla="*/ 29 h 151"/>
                <a:gd name="T36" fmla="*/ 19 w 99"/>
                <a:gd name="T37" fmla="*/ 26 h 151"/>
                <a:gd name="T38" fmla="*/ 21 w 99"/>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1">
                  <a:moveTo>
                    <a:pt x="98" y="119"/>
                  </a:moveTo>
                  <a:lnTo>
                    <a:pt x="98" y="119"/>
                  </a:lnTo>
                  <a:cubicBezTo>
                    <a:pt x="93" y="129"/>
                    <a:pt x="93" y="139"/>
                    <a:pt x="88" y="150"/>
                  </a:cubicBezTo>
                  <a:cubicBezTo>
                    <a:pt x="0" y="150"/>
                    <a:pt x="0" y="150"/>
                    <a:pt x="0" y="150"/>
                  </a:cubicBezTo>
                  <a:cubicBezTo>
                    <a:pt x="0" y="144"/>
                    <a:pt x="0" y="144"/>
                    <a:pt x="0" y="144"/>
                  </a:cubicBezTo>
                  <a:cubicBezTo>
                    <a:pt x="10" y="134"/>
                    <a:pt x="25" y="119"/>
                    <a:pt x="36" y="103"/>
                  </a:cubicBezTo>
                  <a:cubicBezTo>
                    <a:pt x="52" y="88"/>
                    <a:pt x="67" y="67"/>
                    <a:pt x="67" y="46"/>
                  </a:cubicBezTo>
                  <a:cubicBezTo>
                    <a:pt x="67" y="26"/>
                    <a:pt x="57" y="15"/>
                    <a:pt x="36" y="15"/>
                  </a:cubicBezTo>
                  <a:cubicBezTo>
                    <a:pt x="20" y="15"/>
                    <a:pt x="10" y="26"/>
                    <a:pt x="5" y="36"/>
                  </a:cubicBezTo>
                  <a:cubicBezTo>
                    <a:pt x="0" y="31"/>
                    <a:pt x="0" y="31"/>
                    <a:pt x="0" y="31"/>
                  </a:cubicBezTo>
                  <a:cubicBezTo>
                    <a:pt x="15" y="10"/>
                    <a:pt x="15" y="10"/>
                    <a:pt x="15" y="10"/>
                  </a:cubicBezTo>
                  <a:cubicBezTo>
                    <a:pt x="20" y="5"/>
                    <a:pt x="30" y="0"/>
                    <a:pt x="47" y="0"/>
                  </a:cubicBezTo>
                  <a:cubicBezTo>
                    <a:pt x="67" y="0"/>
                    <a:pt x="88" y="15"/>
                    <a:pt x="88" y="36"/>
                  </a:cubicBezTo>
                  <a:cubicBezTo>
                    <a:pt x="88" y="62"/>
                    <a:pt x="78" y="73"/>
                    <a:pt x="57" y="98"/>
                  </a:cubicBezTo>
                  <a:cubicBezTo>
                    <a:pt x="20" y="134"/>
                    <a:pt x="20" y="134"/>
                    <a:pt x="20" y="134"/>
                  </a:cubicBezTo>
                  <a:cubicBezTo>
                    <a:pt x="67" y="134"/>
                    <a:pt x="67" y="134"/>
                    <a:pt x="67" y="134"/>
                  </a:cubicBezTo>
                  <a:cubicBezTo>
                    <a:pt x="78" y="134"/>
                    <a:pt x="83" y="134"/>
                    <a:pt x="88"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3" name="Freeform 792"/>
            <p:cNvSpPr>
              <a:spLocks noChangeArrowheads="1"/>
            </p:cNvSpPr>
            <p:nvPr/>
          </p:nvSpPr>
          <p:spPr bwMode="auto">
            <a:xfrm>
              <a:off x="14766482" y="8670759"/>
              <a:ext cx="151805" cy="26365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39 0 0"/>
                <a:gd name="G16" fmla="+- 114 0 0"/>
                <a:gd name="G17" fmla="+- 103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4"/>
                <a:gd name="T1" fmla="*/ 7 h 156"/>
                <a:gd name="T2" fmla="*/ 19 w 94"/>
                <a:gd name="T3" fmla="*/ 7 h 156"/>
                <a:gd name="T4" fmla="*/ 16 w 94"/>
                <a:gd name="T5" fmla="*/ 11 h 156"/>
                <a:gd name="T6" fmla="*/ 13 w 94"/>
                <a:gd name="T7" fmla="*/ 15 h 156"/>
                <a:gd name="T8" fmla="*/ 20 w 94"/>
                <a:gd name="T9" fmla="*/ 24 h 156"/>
                <a:gd name="T10" fmla="*/ 10 w 94"/>
                <a:gd name="T11" fmla="*/ 34 h 156"/>
                <a:gd name="T12" fmla="*/ 0 w 94"/>
                <a:gd name="T13" fmla="*/ 25 h 156"/>
                <a:gd name="T14" fmla="*/ 2 w 94"/>
                <a:gd name="T15" fmla="*/ 19 h 156"/>
                <a:gd name="T16" fmla="*/ 7 w 94"/>
                <a:gd name="T17" fmla="*/ 16 h 156"/>
                <a:gd name="T18" fmla="*/ 1 w 94"/>
                <a:gd name="T19" fmla="*/ 8 h 156"/>
                <a:gd name="T20" fmla="*/ 10 w 94"/>
                <a:gd name="T21" fmla="*/ 0 h 156"/>
                <a:gd name="T22" fmla="*/ 19 w 94"/>
                <a:gd name="T23" fmla="*/ 7 h 156"/>
                <a:gd name="T24" fmla="*/ 15 w 94"/>
                <a:gd name="T25" fmla="*/ 25 h 156"/>
                <a:gd name="T26" fmla="*/ 15 w 94"/>
                <a:gd name="T27" fmla="*/ 25 h 156"/>
                <a:gd name="T28" fmla="*/ 8 w 94"/>
                <a:gd name="T29" fmla="*/ 17 h 156"/>
                <a:gd name="T30" fmla="*/ 3 w 94"/>
                <a:gd name="T31" fmla="*/ 25 h 156"/>
                <a:gd name="T32" fmla="*/ 10 w 94"/>
                <a:gd name="T33" fmla="*/ 31 h 156"/>
                <a:gd name="T34" fmla="*/ 15 w 94"/>
                <a:gd name="T35" fmla="*/ 25 h 156"/>
                <a:gd name="T36" fmla="*/ 4 w 94"/>
                <a:gd name="T37" fmla="*/ 7 h 156"/>
                <a:gd name="T38" fmla="*/ 4 w 94"/>
                <a:gd name="T39" fmla="*/ 7 h 156"/>
                <a:gd name="T40" fmla="*/ 11 w 94"/>
                <a:gd name="T41" fmla="*/ 14 h 156"/>
                <a:gd name="T42" fmla="*/ 14 w 94"/>
                <a:gd name="T43" fmla="*/ 8 h 156"/>
                <a:gd name="T44" fmla="*/ 10 w 94"/>
                <a:gd name="T45" fmla="*/ 1 h 156"/>
                <a:gd name="T46" fmla="*/ 4 w 94"/>
                <a:gd name="T47" fmla="*/ 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56">
                  <a:moveTo>
                    <a:pt x="88" y="31"/>
                  </a:moveTo>
                  <a:lnTo>
                    <a:pt x="88" y="31"/>
                  </a:lnTo>
                  <a:cubicBezTo>
                    <a:pt x="88" y="41"/>
                    <a:pt x="83" y="46"/>
                    <a:pt x="77" y="51"/>
                  </a:cubicBezTo>
                  <a:cubicBezTo>
                    <a:pt x="77" y="56"/>
                    <a:pt x="72" y="62"/>
                    <a:pt x="62" y="67"/>
                  </a:cubicBezTo>
                  <a:cubicBezTo>
                    <a:pt x="77" y="78"/>
                    <a:pt x="93" y="88"/>
                    <a:pt x="93" y="109"/>
                  </a:cubicBezTo>
                  <a:cubicBezTo>
                    <a:pt x="93" y="139"/>
                    <a:pt x="62" y="155"/>
                    <a:pt x="47" y="155"/>
                  </a:cubicBezTo>
                  <a:cubicBezTo>
                    <a:pt x="21" y="155"/>
                    <a:pt x="0" y="139"/>
                    <a:pt x="0" y="114"/>
                  </a:cubicBezTo>
                  <a:cubicBezTo>
                    <a:pt x="0" y="103"/>
                    <a:pt x="6" y="93"/>
                    <a:pt x="11" y="88"/>
                  </a:cubicBezTo>
                  <a:cubicBezTo>
                    <a:pt x="11" y="88"/>
                    <a:pt x="21" y="78"/>
                    <a:pt x="31" y="73"/>
                  </a:cubicBezTo>
                  <a:cubicBezTo>
                    <a:pt x="16" y="67"/>
                    <a:pt x="6" y="51"/>
                    <a:pt x="6" y="36"/>
                  </a:cubicBezTo>
                  <a:cubicBezTo>
                    <a:pt x="6" y="15"/>
                    <a:pt x="21" y="0"/>
                    <a:pt x="47" y="0"/>
                  </a:cubicBezTo>
                  <a:cubicBezTo>
                    <a:pt x="67" y="0"/>
                    <a:pt x="88" y="15"/>
                    <a:pt x="88" y="31"/>
                  </a:cubicBezTo>
                  <a:close/>
                  <a:moveTo>
                    <a:pt x="72" y="114"/>
                  </a:moveTo>
                  <a:lnTo>
                    <a:pt x="72" y="114"/>
                  </a:lnTo>
                  <a:cubicBezTo>
                    <a:pt x="72" y="98"/>
                    <a:pt x="57" y="88"/>
                    <a:pt x="36" y="78"/>
                  </a:cubicBezTo>
                  <a:cubicBezTo>
                    <a:pt x="26" y="88"/>
                    <a:pt x="16" y="98"/>
                    <a:pt x="16" y="114"/>
                  </a:cubicBezTo>
                  <a:cubicBezTo>
                    <a:pt x="16" y="134"/>
                    <a:pt x="31" y="144"/>
                    <a:pt x="47" y="144"/>
                  </a:cubicBezTo>
                  <a:cubicBezTo>
                    <a:pt x="62" y="144"/>
                    <a:pt x="72" y="134"/>
                    <a:pt x="72" y="114"/>
                  </a:cubicBezTo>
                  <a:close/>
                  <a:moveTo>
                    <a:pt x="21" y="31"/>
                  </a:moveTo>
                  <a:lnTo>
                    <a:pt x="21" y="31"/>
                  </a:lnTo>
                  <a:cubicBezTo>
                    <a:pt x="21" y="46"/>
                    <a:pt x="36" y="56"/>
                    <a:pt x="52" y="62"/>
                  </a:cubicBezTo>
                  <a:cubicBezTo>
                    <a:pt x="62" y="56"/>
                    <a:pt x="67" y="51"/>
                    <a:pt x="67" y="36"/>
                  </a:cubicBezTo>
                  <a:cubicBezTo>
                    <a:pt x="67" y="15"/>
                    <a:pt x="57" y="5"/>
                    <a:pt x="47" y="5"/>
                  </a:cubicBezTo>
                  <a:cubicBezTo>
                    <a:pt x="31" y="5"/>
                    <a:pt x="21" y="15"/>
                    <a:pt x="21" y="31"/>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4" name="Freeform 793"/>
            <p:cNvSpPr>
              <a:spLocks noChangeArrowheads="1"/>
            </p:cNvSpPr>
            <p:nvPr/>
          </p:nvSpPr>
          <p:spPr bwMode="auto">
            <a:xfrm>
              <a:off x="9581127" y="9389804"/>
              <a:ext cx="159796" cy="263650"/>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20 w 99"/>
                <a:gd name="T7" fmla="*/ 34 h 156"/>
                <a:gd name="T8" fmla="*/ 0 w 99"/>
                <a:gd name="T9" fmla="*/ 34 h 156"/>
                <a:gd name="T10" fmla="*/ 0 w 99"/>
                <a:gd name="T11" fmla="*/ 33 h 156"/>
                <a:gd name="T12" fmla="*/ 9 w 99"/>
                <a:gd name="T13" fmla="*/ 24 h 156"/>
                <a:gd name="T14" fmla="*/ 15 w 99"/>
                <a:gd name="T15" fmla="*/ 11 h 156"/>
                <a:gd name="T16" fmla="*/ 9 w 99"/>
                <a:gd name="T17" fmla="*/ 3 h 156"/>
                <a:gd name="T18" fmla="*/ 2 w 99"/>
                <a:gd name="T19" fmla="*/ 9 h 156"/>
                <a:gd name="T20" fmla="*/ 1 w 99"/>
                <a:gd name="T21" fmla="*/ 8 h 156"/>
                <a:gd name="T22" fmla="*/ 3 w 99"/>
                <a:gd name="T23" fmla="*/ 3 h 156"/>
                <a:gd name="T24" fmla="*/ 11 w 99"/>
                <a:gd name="T25" fmla="*/ 0 h 156"/>
                <a:gd name="T26" fmla="*/ 19 w 99"/>
                <a:gd name="T27" fmla="*/ 9 h 156"/>
                <a:gd name="T28" fmla="*/ 12 w 99"/>
                <a:gd name="T29" fmla="*/ 22 h 156"/>
                <a:gd name="T30" fmla="*/ 5 w 99"/>
                <a:gd name="T31" fmla="*/ 30 h 156"/>
                <a:gd name="T32" fmla="*/ 14 w 99"/>
                <a:gd name="T33" fmla="*/ 30 h 156"/>
                <a:gd name="T34" fmla="*/ 20 w 99"/>
                <a:gd name="T35" fmla="*/ 26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4"/>
                  </a:moveTo>
                  <a:lnTo>
                    <a:pt x="98" y="124"/>
                  </a:lnTo>
                  <a:cubicBezTo>
                    <a:pt x="98" y="134"/>
                    <a:pt x="93" y="145"/>
                    <a:pt x="93" y="155"/>
                  </a:cubicBezTo>
                  <a:cubicBezTo>
                    <a:pt x="0" y="155"/>
                    <a:pt x="0" y="155"/>
                    <a:pt x="0" y="155"/>
                  </a:cubicBezTo>
                  <a:cubicBezTo>
                    <a:pt x="0" y="150"/>
                    <a:pt x="0" y="150"/>
                    <a:pt x="0" y="150"/>
                  </a:cubicBezTo>
                  <a:cubicBezTo>
                    <a:pt x="15" y="134"/>
                    <a:pt x="25" y="124"/>
                    <a:pt x="41" y="108"/>
                  </a:cubicBezTo>
                  <a:cubicBezTo>
                    <a:pt x="56" y="88"/>
                    <a:pt x="72" y="72"/>
                    <a:pt x="72" y="52"/>
                  </a:cubicBezTo>
                  <a:cubicBezTo>
                    <a:pt x="72" y="30"/>
                    <a:pt x="56" y="15"/>
                    <a:pt x="41" y="15"/>
                  </a:cubicBezTo>
                  <a:cubicBezTo>
                    <a:pt x="25" y="15"/>
                    <a:pt x="15" y="30"/>
                    <a:pt x="10" y="42"/>
                  </a:cubicBezTo>
                  <a:cubicBezTo>
                    <a:pt x="5" y="36"/>
                    <a:pt x="5" y="36"/>
                    <a:pt x="5" y="36"/>
                  </a:cubicBezTo>
                  <a:cubicBezTo>
                    <a:pt x="15" y="15"/>
                    <a:pt x="15" y="15"/>
                    <a:pt x="15" y="15"/>
                  </a:cubicBezTo>
                  <a:cubicBezTo>
                    <a:pt x="25" y="10"/>
                    <a:pt x="35" y="0"/>
                    <a:pt x="51" y="0"/>
                  </a:cubicBezTo>
                  <a:cubicBezTo>
                    <a:pt x="72" y="0"/>
                    <a:pt x="88" y="15"/>
                    <a:pt x="88" y="42"/>
                  </a:cubicBezTo>
                  <a:cubicBezTo>
                    <a:pt x="88" y="62"/>
                    <a:pt x="83" y="78"/>
                    <a:pt x="56" y="103"/>
                  </a:cubicBezTo>
                  <a:cubicBezTo>
                    <a:pt x="25" y="139"/>
                    <a:pt x="25" y="139"/>
                    <a:pt x="25" y="139"/>
                  </a:cubicBezTo>
                  <a:cubicBezTo>
                    <a:pt x="67" y="139"/>
                    <a:pt x="67" y="139"/>
                    <a:pt x="67" y="139"/>
                  </a:cubicBezTo>
                  <a:cubicBezTo>
                    <a:pt x="83" y="139"/>
                    <a:pt x="83" y="134"/>
                    <a:pt x="93" y="119"/>
                  </a:cubicBezTo>
                  <a:lnTo>
                    <a:pt x="98"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5" name="Freeform 794"/>
            <p:cNvSpPr>
              <a:spLocks noChangeArrowheads="1"/>
            </p:cNvSpPr>
            <p:nvPr/>
          </p:nvSpPr>
          <p:spPr bwMode="auto">
            <a:xfrm>
              <a:off x="9796850" y="9389804"/>
              <a:ext cx="167785" cy="27962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78 0 0"/>
                <a:gd name="G22" fmla="+- 52 0 0"/>
                <a:gd name="G23" fmla="+- 30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4 h 162"/>
                <a:gd name="T2" fmla="*/ 22 w 100"/>
                <a:gd name="T3" fmla="*/ 14 h 162"/>
                <a:gd name="T4" fmla="*/ 9 w 100"/>
                <a:gd name="T5" fmla="*/ 33 h 162"/>
                <a:gd name="T6" fmla="*/ 1 w 100"/>
                <a:gd name="T7" fmla="*/ 36 h 162"/>
                <a:gd name="T8" fmla="*/ 1 w 100"/>
                <a:gd name="T9" fmla="*/ 33 h 162"/>
                <a:gd name="T10" fmla="*/ 16 w 100"/>
                <a:gd name="T11" fmla="*/ 18 h 162"/>
                <a:gd name="T12" fmla="*/ 13 w 100"/>
                <a:gd name="T13" fmla="*/ 21 h 162"/>
                <a:gd name="T14" fmla="*/ 9 w 100"/>
                <a:gd name="T15" fmla="*/ 22 h 162"/>
                <a:gd name="T16" fmla="*/ 0 w 100"/>
                <a:gd name="T17" fmla="*/ 12 h 162"/>
                <a:gd name="T18" fmla="*/ 11 w 100"/>
                <a:gd name="T19" fmla="*/ 0 h 162"/>
                <a:gd name="T20" fmla="*/ 22 w 100"/>
                <a:gd name="T21" fmla="*/ 14 h 162"/>
                <a:gd name="T22" fmla="*/ 5 w 100"/>
                <a:gd name="T23" fmla="*/ 10 h 162"/>
                <a:gd name="T24" fmla="*/ 5 w 100"/>
                <a:gd name="T25" fmla="*/ 10 h 162"/>
                <a:gd name="T26" fmla="*/ 12 w 100"/>
                <a:gd name="T27" fmla="*/ 18 h 162"/>
                <a:gd name="T28" fmla="*/ 16 w 100"/>
                <a:gd name="T29" fmla="*/ 17 h 162"/>
                <a:gd name="T30" fmla="*/ 16 w 100"/>
                <a:gd name="T31" fmla="*/ 14 h 162"/>
                <a:gd name="T32" fmla="*/ 11 w 100"/>
                <a:gd name="T33" fmla="*/ 2 h 162"/>
                <a:gd name="T34" fmla="*/ 5 w 100"/>
                <a:gd name="T35" fmla="*/ 1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62">
                  <a:moveTo>
                    <a:pt x="99" y="62"/>
                  </a:moveTo>
                  <a:lnTo>
                    <a:pt x="99" y="62"/>
                  </a:lnTo>
                  <a:cubicBezTo>
                    <a:pt x="99" y="108"/>
                    <a:pt x="73" y="139"/>
                    <a:pt x="42" y="150"/>
                  </a:cubicBezTo>
                  <a:cubicBezTo>
                    <a:pt x="26" y="155"/>
                    <a:pt x="11" y="161"/>
                    <a:pt x="6" y="161"/>
                  </a:cubicBezTo>
                  <a:cubicBezTo>
                    <a:pt x="6" y="150"/>
                    <a:pt x="6" y="150"/>
                    <a:pt x="6" y="150"/>
                  </a:cubicBezTo>
                  <a:cubicBezTo>
                    <a:pt x="36" y="145"/>
                    <a:pt x="68" y="119"/>
                    <a:pt x="73" y="83"/>
                  </a:cubicBezTo>
                  <a:cubicBezTo>
                    <a:pt x="58" y="93"/>
                    <a:pt x="58" y="93"/>
                    <a:pt x="58" y="93"/>
                  </a:cubicBezTo>
                  <a:cubicBezTo>
                    <a:pt x="53" y="98"/>
                    <a:pt x="48" y="98"/>
                    <a:pt x="42" y="98"/>
                  </a:cubicBezTo>
                  <a:cubicBezTo>
                    <a:pt x="16" y="98"/>
                    <a:pt x="0" y="78"/>
                    <a:pt x="0" y="52"/>
                  </a:cubicBezTo>
                  <a:cubicBezTo>
                    <a:pt x="0" y="30"/>
                    <a:pt x="16" y="0"/>
                    <a:pt x="48" y="0"/>
                  </a:cubicBezTo>
                  <a:cubicBezTo>
                    <a:pt x="78" y="0"/>
                    <a:pt x="99" y="30"/>
                    <a:pt x="99" y="62"/>
                  </a:cubicBezTo>
                  <a:close/>
                  <a:moveTo>
                    <a:pt x="21" y="47"/>
                  </a:moveTo>
                  <a:lnTo>
                    <a:pt x="21" y="47"/>
                  </a:lnTo>
                  <a:cubicBezTo>
                    <a:pt x="21" y="67"/>
                    <a:pt x="31" y="83"/>
                    <a:pt x="53" y="83"/>
                  </a:cubicBezTo>
                  <a:cubicBezTo>
                    <a:pt x="63" y="83"/>
                    <a:pt x="68" y="83"/>
                    <a:pt x="73" y="78"/>
                  </a:cubicBezTo>
                  <a:cubicBezTo>
                    <a:pt x="73" y="72"/>
                    <a:pt x="73" y="67"/>
                    <a:pt x="73" y="62"/>
                  </a:cubicBezTo>
                  <a:cubicBezTo>
                    <a:pt x="73" y="42"/>
                    <a:pt x="68" y="10"/>
                    <a:pt x="48" y="10"/>
                  </a:cubicBezTo>
                  <a:cubicBezTo>
                    <a:pt x="26" y="10"/>
                    <a:pt x="21" y="30"/>
                    <a:pt x="21" y="47"/>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6" name="Freeform 795"/>
            <p:cNvSpPr>
              <a:spLocks noChangeArrowheads="1"/>
            </p:cNvSpPr>
            <p:nvPr/>
          </p:nvSpPr>
          <p:spPr bwMode="auto">
            <a:xfrm>
              <a:off x="10420051" y="9389804"/>
              <a:ext cx="143815" cy="263650"/>
            </a:xfrm>
            <a:custGeom>
              <a:avLst/>
              <a:gdLst>
                <a:gd name="G0" fmla="+- 30 0 0"/>
                <a:gd name="G1" fmla="+- 30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50 0 0"/>
                <a:gd name="G26" fmla="+- 150 0 0"/>
                <a:gd name="G27" fmla="+- 145 0 0"/>
                <a:gd name="G28" fmla="+- 145 0 0"/>
                <a:gd name="G29" fmla="+- 139 0 0"/>
                <a:gd name="G30" fmla="+- 134 0 0"/>
                <a:gd name="G31" fmla="+- 129 0 0"/>
                <a:gd name="G32" fmla="*/ 1 0 0"/>
                <a:gd name="T0" fmla="*/ 129 256 1"/>
                <a:gd name="T1" fmla="*/ 0 256 1"/>
                <a:gd name="G33" fmla="+- 0 T0 T1"/>
                <a:gd name="G34" fmla="cos G32 G33"/>
                <a:gd name="G35" fmla="*/ 1 0 0"/>
                <a:gd name="T2" fmla="*/ 134 256 1"/>
                <a:gd name="T3" fmla="*/ 0 256 1"/>
                <a:gd name="G36" fmla="+- 0 T2 T3"/>
                <a:gd name="G37" fmla="cos G35 G36"/>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4" fmla="*/ 36 256 1"/>
                <a:gd name="T5" fmla="*/ 0 256 1"/>
                <a:gd name="G62" fmla="+- 0 T4 T5"/>
                <a:gd name="G63" fmla="cos G61 G62"/>
                <a:gd name="G64" fmla="+- 30 0 0"/>
                <a:gd name="T6" fmla="*/ 1 w 89"/>
                <a:gd name="T7" fmla="*/ 7 h 156"/>
                <a:gd name="T8" fmla="*/ 1 w 89"/>
                <a:gd name="T9" fmla="*/ 7 h 156"/>
                <a:gd name="T10" fmla="*/ 3 w 89"/>
                <a:gd name="T11" fmla="*/ 3 h 156"/>
                <a:gd name="T12" fmla="*/ 10 w 89"/>
                <a:gd name="T13" fmla="*/ 0 h 156"/>
                <a:gd name="T14" fmla="*/ 18 w 89"/>
                <a:gd name="T15" fmla="*/ 7 h 156"/>
                <a:gd name="T16" fmla="*/ 15 w 89"/>
                <a:gd name="T17" fmla="*/ 11 h 156"/>
                <a:gd name="T18" fmla="*/ 12 w 89"/>
                <a:gd name="T19" fmla="*/ 14 h 156"/>
                <a:gd name="T20" fmla="*/ 12 w 89"/>
                <a:gd name="T21" fmla="*/ 14 h 156"/>
                <a:gd name="T22" fmla="*/ 19 w 89"/>
                <a:gd name="T23" fmla="*/ 21 h 156"/>
                <a:gd name="T24" fmla="*/ 5 w 89"/>
                <a:gd name="T25" fmla="*/ 34 h 156"/>
                <a:gd name="T26" fmla="*/ 1 w 89"/>
                <a:gd name="T27" fmla="*/ 33 h 156"/>
                <a:gd name="T28" fmla="*/ 0 w 89"/>
                <a:gd name="T29" fmla="*/ 30 h 156"/>
                <a:gd name="T30" fmla="*/ 1 w 89"/>
                <a:gd name="T31" fmla="*/ 29 h 156"/>
                <a:gd name="T32" fmla="*/ 2 w 89"/>
                <a:gd name="T33" fmla="*/ 29 h 156"/>
                <a:gd name="T34" fmla="*/ 9 w 89"/>
                <a:gd name="T35" fmla="*/ 32 h 156"/>
                <a:gd name="T36" fmla="*/ 14 w 89"/>
                <a:gd name="T37" fmla="*/ 24 h 156"/>
                <a:gd name="T38" fmla="*/ 9 w 89"/>
                <a:gd name="T39" fmla="*/ 17 h 156"/>
                <a:gd name="T40" fmla="*/ 5 w 89"/>
                <a:gd name="T41" fmla="*/ 17 h 156"/>
                <a:gd name="T42" fmla="*/ 4 w 89"/>
                <a:gd name="T43" fmla="*/ 16 h 156"/>
                <a:gd name="T44" fmla="*/ 13 w 89"/>
                <a:gd name="T45" fmla="*/ 9 h 156"/>
                <a:gd name="T46" fmla="*/ 8 w 89"/>
                <a:gd name="T47" fmla="*/ 3 h 156"/>
                <a:gd name="T48" fmla="*/ 2 w 89"/>
                <a:gd name="T49" fmla="*/ 8 h 156"/>
                <a:gd name="T50" fmla="*/ 1 w 89"/>
                <a:gd name="T51" fmla="*/ 7 h 156"/>
              </a:gdLst>
              <a:ahLst/>
              <a:cxnLst>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9" h="156">
                  <a:moveTo>
                    <a:pt x="5" y="30"/>
                  </a:moveTo>
                  <a:lnTo>
                    <a:pt x="5" y="30"/>
                  </a:lnTo>
                  <a:cubicBezTo>
                    <a:pt x="15" y="15"/>
                    <a:pt x="15" y="15"/>
                    <a:pt x="15" y="15"/>
                  </a:cubicBezTo>
                  <a:cubicBezTo>
                    <a:pt x="20" y="5"/>
                    <a:pt x="31" y="0"/>
                    <a:pt x="46" y="0"/>
                  </a:cubicBezTo>
                  <a:cubicBezTo>
                    <a:pt x="67" y="0"/>
                    <a:pt x="83" y="15"/>
                    <a:pt x="83" y="30"/>
                  </a:cubicBezTo>
                  <a:cubicBezTo>
                    <a:pt x="83" y="42"/>
                    <a:pt x="78" y="47"/>
                    <a:pt x="72" y="52"/>
                  </a:cubicBezTo>
                  <a:cubicBezTo>
                    <a:pt x="67" y="57"/>
                    <a:pt x="61" y="57"/>
                    <a:pt x="56" y="62"/>
                  </a:cubicBezTo>
                  <a:cubicBezTo>
                    <a:pt x="78" y="67"/>
                    <a:pt x="88" y="83"/>
                    <a:pt x="88" y="98"/>
                  </a:cubicBezTo>
                  <a:cubicBezTo>
                    <a:pt x="88" y="139"/>
                    <a:pt x="46" y="155"/>
                    <a:pt x="25" y="155"/>
                  </a:cubicBezTo>
                  <a:cubicBezTo>
                    <a:pt x="15" y="155"/>
                    <a:pt x="5" y="150"/>
                    <a:pt x="5" y="150"/>
                  </a:cubicBezTo>
                  <a:cubicBezTo>
                    <a:pt x="0" y="145"/>
                    <a:pt x="0" y="145"/>
                    <a:pt x="0" y="139"/>
                  </a:cubicBezTo>
                  <a:lnTo>
                    <a:pt x="5" y="134"/>
                  </a:lnTo>
                  <a:cubicBezTo>
                    <a:pt x="5" y="129"/>
                    <a:pt x="10" y="129"/>
                    <a:pt x="10" y="134"/>
                  </a:cubicBezTo>
                  <a:cubicBezTo>
                    <a:pt x="15" y="139"/>
                    <a:pt x="25" y="145"/>
                    <a:pt x="41" y="145"/>
                  </a:cubicBezTo>
                  <a:cubicBezTo>
                    <a:pt x="56" y="145"/>
                    <a:pt x="67" y="134"/>
                    <a:pt x="67" y="108"/>
                  </a:cubicBezTo>
                  <a:cubicBezTo>
                    <a:pt x="67" y="88"/>
                    <a:pt x="51" y="78"/>
                    <a:pt x="41" y="78"/>
                  </a:cubicBezTo>
                  <a:cubicBezTo>
                    <a:pt x="31" y="78"/>
                    <a:pt x="25" y="78"/>
                    <a:pt x="25" y="78"/>
                  </a:cubicBezTo>
                  <a:cubicBezTo>
                    <a:pt x="20" y="72"/>
                    <a:pt x="20" y="72"/>
                    <a:pt x="20" y="72"/>
                  </a:cubicBezTo>
                  <a:cubicBezTo>
                    <a:pt x="46" y="67"/>
                    <a:pt x="61" y="57"/>
                    <a:pt x="61" y="42"/>
                  </a:cubicBezTo>
                  <a:cubicBezTo>
                    <a:pt x="61" y="25"/>
                    <a:pt x="51" y="15"/>
                    <a:pt x="36" y="15"/>
                  </a:cubicBezTo>
                  <a:cubicBezTo>
                    <a:pt x="25" y="15"/>
                    <a:pt x="15" y="25"/>
                    <a:pt x="10" y="36"/>
                  </a:cubicBezTo>
                  <a:lnTo>
                    <a:pt x="5" y="30"/>
                  </a:lnTo>
                </a:path>
              </a:pathLst>
            </a:custGeom>
            <a:solidFill>
              <a:schemeClr val="tx2"/>
            </a:solidFill>
            <a:ln>
              <a:noFill/>
            </a:ln>
            <a:effectLst/>
            <a:extLst/>
          </p:spPr>
          <p:txBody>
            <a:bodyPr wrap="none" anchor="ctr"/>
            <a:lstStyle/>
            <a:p>
              <a:endParaRPr lang="en-US" dirty="0">
                <a:latin typeface="Calibri Light"/>
              </a:endParaRPr>
            </a:p>
          </p:txBody>
        </p:sp>
        <p:sp>
          <p:nvSpPr>
            <p:cNvPr id="377" name="Freeform 796"/>
            <p:cNvSpPr>
              <a:spLocks noChangeArrowheads="1"/>
            </p:cNvSpPr>
            <p:nvPr/>
          </p:nvSpPr>
          <p:spPr bwMode="auto">
            <a:xfrm>
              <a:off x="10619796" y="9389804"/>
              <a:ext cx="159796" cy="263650"/>
            </a:xfrm>
            <a:custGeom>
              <a:avLst/>
              <a:gdLst>
                <a:gd name="G0" fmla="+- 1 0 0"/>
                <a:gd name="G1" fmla="+- 1 0 0"/>
                <a:gd name="G2" fmla="+- 1 0 0"/>
                <a:gd name="G3" fmla="+- 1 0 0"/>
                <a:gd name="G4" fmla="+- 1 0 0"/>
                <a:gd name="G5" fmla="*/ 1 0 0"/>
                <a:gd name="T0" fmla="*/ 155 256 1"/>
                <a:gd name="T1" fmla="*/ 0 256 1"/>
                <a:gd name="G6" fmla="+- 0 T0 T1"/>
                <a:gd name="G7" fmla="cos G5 G6"/>
                <a:gd name="G8" fmla="+- 119 0 0"/>
                <a:gd name="G9" fmla="+- 78 0 0"/>
                <a:gd name="G10" fmla="+- 47 0 0"/>
                <a:gd name="G11" fmla="*/ 1 0 0"/>
                <a:gd name="G12" fmla="*/ 1 0 0"/>
                <a:gd name="G13" fmla="cos G11 G12"/>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T2" fmla="*/ 21 w 99"/>
                <a:gd name="T3" fmla="*/ 17 h 156"/>
                <a:gd name="T4" fmla="*/ 21 w 99"/>
                <a:gd name="T5" fmla="*/ 17 h 156"/>
                <a:gd name="T6" fmla="*/ 10 w 99"/>
                <a:gd name="T7" fmla="*/ 34 h 156"/>
                <a:gd name="T8" fmla="*/ 0 w 99"/>
                <a:gd name="T9" fmla="*/ 17 h 156"/>
                <a:gd name="T10" fmla="*/ 10 w 99"/>
                <a:gd name="T11" fmla="*/ 0 h 156"/>
                <a:gd name="T12" fmla="*/ 21 w 99"/>
                <a:gd name="T13" fmla="*/ 17 h 156"/>
                <a:gd name="T14" fmla="*/ 4 w 99"/>
                <a:gd name="T15" fmla="*/ 17 h 156"/>
                <a:gd name="T16" fmla="*/ 4 w 99"/>
                <a:gd name="T17" fmla="*/ 17 h 156"/>
                <a:gd name="T18" fmla="*/ 10 w 99"/>
                <a:gd name="T19" fmla="*/ 33 h 156"/>
                <a:gd name="T20" fmla="*/ 16 w 99"/>
                <a:gd name="T21" fmla="*/ 17 h 156"/>
                <a:gd name="T22" fmla="*/ 10 w 99"/>
                <a:gd name="T23" fmla="*/ 2 h 156"/>
                <a:gd name="T24" fmla="*/ 4 w 99"/>
                <a:gd name="T25" fmla="*/ 1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56">
                  <a:moveTo>
                    <a:pt x="98" y="78"/>
                  </a:moveTo>
                  <a:lnTo>
                    <a:pt x="98" y="78"/>
                  </a:lnTo>
                  <a:cubicBezTo>
                    <a:pt x="98" y="113"/>
                    <a:pt x="83" y="155"/>
                    <a:pt x="47" y="155"/>
                  </a:cubicBezTo>
                  <a:cubicBezTo>
                    <a:pt x="10" y="155"/>
                    <a:pt x="0" y="119"/>
                    <a:pt x="0" y="78"/>
                  </a:cubicBezTo>
                  <a:cubicBezTo>
                    <a:pt x="0" y="47"/>
                    <a:pt x="10" y="0"/>
                    <a:pt x="47" y="0"/>
                  </a:cubicBezTo>
                  <a:cubicBezTo>
                    <a:pt x="83" y="0"/>
                    <a:pt x="98" y="42"/>
                    <a:pt x="98" y="78"/>
                  </a:cubicBezTo>
                  <a:close/>
                  <a:moveTo>
                    <a:pt x="20" y="78"/>
                  </a:moveTo>
                  <a:lnTo>
                    <a:pt x="20" y="78"/>
                  </a:lnTo>
                  <a:cubicBezTo>
                    <a:pt x="20" y="113"/>
                    <a:pt x="25" y="150"/>
                    <a:pt x="47" y="150"/>
                  </a:cubicBezTo>
                  <a:cubicBezTo>
                    <a:pt x="67" y="150"/>
                    <a:pt x="77" y="113"/>
                    <a:pt x="77" y="78"/>
                  </a:cubicBezTo>
                  <a:cubicBezTo>
                    <a:pt x="77" y="47"/>
                    <a:pt x="67" y="10"/>
                    <a:pt x="47" y="10"/>
                  </a:cubicBezTo>
                  <a:cubicBezTo>
                    <a:pt x="25" y="10"/>
                    <a:pt x="20" y="47"/>
                    <a:pt x="20" y="78"/>
                  </a:cubicBezTo>
                  <a:close/>
                </a:path>
              </a:pathLst>
            </a:custGeom>
            <a:solidFill>
              <a:schemeClr val="tx2"/>
            </a:solidFill>
            <a:ln>
              <a:noFill/>
            </a:ln>
            <a:effectLst/>
            <a:extLst/>
          </p:spPr>
          <p:txBody>
            <a:bodyPr wrap="none" anchor="ctr"/>
            <a:lstStyle/>
            <a:p>
              <a:endParaRPr lang="en-US" dirty="0">
                <a:latin typeface="Calibri Light"/>
              </a:endParaRPr>
            </a:p>
          </p:txBody>
        </p:sp>
      </p:grpSp>
      <p:grpSp>
        <p:nvGrpSpPr>
          <p:cNvPr id="7" name="Group 6"/>
          <p:cNvGrpSpPr/>
          <p:nvPr/>
        </p:nvGrpSpPr>
        <p:grpSpPr>
          <a:xfrm>
            <a:off x="16213542" y="4236655"/>
            <a:ext cx="6439747" cy="5432777"/>
            <a:chOff x="16213542" y="4236655"/>
            <a:chExt cx="6439747" cy="5432777"/>
          </a:xfrm>
        </p:grpSpPr>
        <p:sp>
          <p:nvSpPr>
            <p:cNvPr id="224" name="Freeform 9"/>
            <p:cNvSpPr>
              <a:spLocks noChangeArrowheads="1"/>
            </p:cNvSpPr>
            <p:nvPr/>
          </p:nvSpPr>
          <p:spPr bwMode="auto">
            <a:xfrm>
              <a:off x="16213542" y="4236655"/>
              <a:ext cx="6439747" cy="1038620"/>
            </a:xfrm>
            <a:custGeom>
              <a:avLst/>
              <a:gdLst>
                <a:gd name="G0" fmla="+- 1 0 0"/>
                <a:gd name="G1" fmla="+- 1 0 0"/>
                <a:gd name="G2" fmla="+- 1 0 0"/>
                <a:gd name="G3" fmla="+- 580 0 0"/>
                <a:gd name="G4" fmla="+- 1 0 0"/>
                <a:gd name="T0" fmla="*/ 0 w 3562"/>
                <a:gd name="T1" fmla="*/ 0 h 581"/>
                <a:gd name="T2" fmla="*/ 807 w 3562"/>
                <a:gd name="T3" fmla="*/ 0 h 581"/>
                <a:gd name="T4" fmla="*/ 807 w 3562"/>
                <a:gd name="T5" fmla="*/ 131 h 581"/>
                <a:gd name="T6" fmla="*/ 0 w 3562"/>
                <a:gd name="T7" fmla="*/ 131 h 581"/>
                <a:gd name="T8" fmla="*/ 0 w 3562"/>
                <a:gd name="T9" fmla="*/ 0 h 581"/>
              </a:gdLst>
              <a:ahLst/>
              <a:cxnLst>
                <a:cxn ang="0">
                  <a:pos x="T0" y="T1"/>
                </a:cxn>
                <a:cxn ang="0">
                  <a:pos x="T2" y="T3"/>
                </a:cxn>
                <a:cxn ang="0">
                  <a:pos x="T4" y="T5"/>
                </a:cxn>
                <a:cxn ang="0">
                  <a:pos x="T6" y="T7"/>
                </a:cxn>
                <a:cxn ang="0">
                  <a:pos x="T8" y="T9"/>
                </a:cxn>
              </a:cxnLst>
              <a:rect l="0" t="0" r="r" b="b"/>
              <a:pathLst>
                <a:path w="3562" h="581">
                  <a:moveTo>
                    <a:pt x="0" y="0"/>
                  </a:moveTo>
                  <a:lnTo>
                    <a:pt x="3561" y="0"/>
                  </a:lnTo>
                  <a:lnTo>
                    <a:pt x="3561" y="580"/>
                  </a:lnTo>
                  <a:lnTo>
                    <a:pt x="0" y="580"/>
                  </a:lnTo>
                  <a:lnTo>
                    <a:pt x="0" y="0"/>
                  </a:lnTo>
                </a:path>
              </a:pathLst>
            </a:custGeom>
            <a:solidFill>
              <a:schemeClr val="accent1"/>
            </a:solidFill>
            <a:ln>
              <a:noFill/>
            </a:ln>
            <a:effectLst/>
            <a:extLst/>
          </p:spPr>
          <p:txBody>
            <a:bodyPr wrap="none" anchor="ctr"/>
            <a:lstStyle/>
            <a:p>
              <a:endParaRPr lang="en-US" dirty="0">
                <a:latin typeface="Calibri Light"/>
              </a:endParaRPr>
            </a:p>
          </p:txBody>
        </p:sp>
        <p:sp>
          <p:nvSpPr>
            <p:cNvPr id="378" name="Freeform 797"/>
            <p:cNvSpPr>
              <a:spLocks noChangeArrowheads="1"/>
            </p:cNvSpPr>
            <p:nvPr/>
          </p:nvSpPr>
          <p:spPr bwMode="auto">
            <a:xfrm>
              <a:off x="18226961" y="4564219"/>
              <a:ext cx="343560" cy="40745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232 0 0"/>
                <a:gd name="G12" fmla="+- 232 0 0"/>
                <a:gd name="G13" fmla="+- 232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T0" fmla="*/ 0 w 198"/>
                <a:gd name="T1" fmla="*/ 0 h 233"/>
                <a:gd name="T2" fmla="*/ 0 w 198"/>
                <a:gd name="T3" fmla="*/ 0 h 233"/>
                <a:gd name="T4" fmla="*/ 22 w 198"/>
                <a:gd name="T5" fmla="*/ 0 h 233"/>
                <a:gd name="T6" fmla="*/ 44 w 198"/>
                <a:gd name="T7" fmla="*/ 25 h 233"/>
                <a:gd name="T8" fmla="*/ 21 w 198"/>
                <a:gd name="T9" fmla="*/ 52 h 233"/>
                <a:gd name="T10" fmla="*/ 0 w 198"/>
                <a:gd name="T11" fmla="*/ 52 h 233"/>
                <a:gd name="T12" fmla="*/ 0 w 198"/>
                <a:gd name="T13" fmla="*/ 0 h 233"/>
                <a:gd name="T14" fmla="*/ 7 w 198"/>
                <a:gd name="T15" fmla="*/ 46 h 233"/>
                <a:gd name="T16" fmla="*/ 7 w 198"/>
                <a:gd name="T17" fmla="*/ 46 h 233"/>
                <a:gd name="T18" fmla="*/ 21 w 198"/>
                <a:gd name="T19" fmla="*/ 46 h 233"/>
                <a:gd name="T20" fmla="*/ 36 w 198"/>
                <a:gd name="T21" fmla="*/ 25 h 233"/>
                <a:gd name="T22" fmla="*/ 21 w 198"/>
                <a:gd name="T23" fmla="*/ 6 h 233"/>
                <a:gd name="T24" fmla="*/ 7 w 198"/>
                <a:gd name="T25" fmla="*/ 6 h 233"/>
                <a:gd name="T26" fmla="*/ 7 w 198"/>
                <a:gd name="T27" fmla="*/ 4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8" h="233">
                  <a:moveTo>
                    <a:pt x="0" y="0"/>
                  </a:moveTo>
                  <a:lnTo>
                    <a:pt x="0" y="0"/>
                  </a:lnTo>
                  <a:cubicBezTo>
                    <a:pt x="99" y="0"/>
                    <a:pt x="99" y="0"/>
                    <a:pt x="99" y="0"/>
                  </a:cubicBezTo>
                  <a:cubicBezTo>
                    <a:pt x="156" y="0"/>
                    <a:pt x="197" y="46"/>
                    <a:pt x="197" y="113"/>
                  </a:cubicBezTo>
                  <a:cubicBezTo>
                    <a:pt x="197" y="165"/>
                    <a:pt x="172" y="232"/>
                    <a:pt x="94" y="232"/>
                  </a:cubicBezTo>
                  <a:cubicBezTo>
                    <a:pt x="0" y="232"/>
                    <a:pt x="0" y="232"/>
                    <a:pt x="0" y="232"/>
                  </a:cubicBezTo>
                  <a:lnTo>
                    <a:pt x="0" y="0"/>
                  </a:lnTo>
                  <a:close/>
                  <a:moveTo>
                    <a:pt x="32" y="207"/>
                  </a:moveTo>
                  <a:lnTo>
                    <a:pt x="32" y="207"/>
                  </a:lnTo>
                  <a:cubicBezTo>
                    <a:pt x="94" y="207"/>
                    <a:pt x="94" y="207"/>
                    <a:pt x="94" y="207"/>
                  </a:cubicBezTo>
                  <a:cubicBezTo>
                    <a:pt x="136" y="207"/>
                    <a:pt x="161" y="170"/>
                    <a:pt x="161" y="113"/>
                  </a:cubicBezTo>
                  <a:cubicBezTo>
                    <a:pt x="161" y="56"/>
                    <a:pt x="136" y="25"/>
                    <a:pt x="94" y="25"/>
                  </a:cubicBezTo>
                  <a:cubicBezTo>
                    <a:pt x="32" y="25"/>
                    <a:pt x="32" y="25"/>
                    <a:pt x="32" y="25"/>
                  </a:cubicBezTo>
                  <a:lnTo>
                    <a:pt x="32" y="207"/>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9" name="Freeform 798"/>
            <p:cNvSpPr>
              <a:spLocks noChangeArrowheads="1"/>
            </p:cNvSpPr>
            <p:nvPr/>
          </p:nvSpPr>
          <p:spPr bwMode="auto">
            <a:xfrm>
              <a:off x="18634439" y="4676072"/>
              <a:ext cx="255672" cy="311586"/>
            </a:xfrm>
            <a:custGeom>
              <a:avLst/>
              <a:gdLst>
                <a:gd name="G0" fmla="+- 1 0 0"/>
                <a:gd name="G1" fmla="+- 1 0 0"/>
                <a:gd name="G2" fmla="+- 1 0 0"/>
                <a:gd name="G3" fmla="+- 1 0 0"/>
                <a:gd name="G4" fmla="+- 1 0 0"/>
                <a:gd name="G5" fmla="+- 1 0 0"/>
                <a:gd name="G6" fmla="+- 146 0 0"/>
                <a:gd name="G7" fmla="+- 93 0 0"/>
                <a:gd name="G8" fmla="+- 42 0 0"/>
                <a:gd name="G9" fmla="+- 1 0 0"/>
                <a:gd name="G10" fmla="+- 1 0 0"/>
                <a:gd name="G11" fmla="*/ 1 0 0"/>
                <a:gd name="G12" fmla="cos 54736 G11"/>
                <a:gd name="G13" fmla="*/ 1 0 0"/>
                <a:gd name="G14" fmla="sin 54736 G13"/>
                <a:gd name="G15" fmla="+- G12 G14 0"/>
                <a:gd name="G16" fmla="+- G15 1080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T0" fmla="*/ 33 w 151"/>
                <a:gd name="T1" fmla="*/ 27 h 182"/>
                <a:gd name="T2" fmla="*/ 33 w 151"/>
                <a:gd name="T3" fmla="*/ 27 h 182"/>
                <a:gd name="T4" fmla="*/ 16 w 151"/>
                <a:gd name="T5" fmla="*/ 40 h 182"/>
                <a:gd name="T6" fmla="*/ 0 w 151"/>
                <a:gd name="T7" fmla="*/ 20 h 182"/>
                <a:gd name="T8" fmla="*/ 17 w 151"/>
                <a:gd name="T9" fmla="*/ 0 h 182"/>
                <a:gd name="T10" fmla="*/ 33 w 151"/>
                <a:gd name="T11" fmla="*/ 22 h 182"/>
                <a:gd name="T12" fmla="*/ 7 w 151"/>
                <a:gd name="T13" fmla="*/ 22 h 182"/>
                <a:gd name="T14" fmla="*/ 17 w 151"/>
                <a:gd name="T15" fmla="*/ 34 h 182"/>
                <a:gd name="T16" fmla="*/ 26 w 151"/>
                <a:gd name="T17" fmla="*/ 27 h 182"/>
                <a:gd name="T18" fmla="*/ 33 w 151"/>
                <a:gd name="T19" fmla="*/ 27 h 182"/>
                <a:gd name="T20" fmla="*/ 27 w 151"/>
                <a:gd name="T21" fmla="*/ 17 h 182"/>
                <a:gd name="T22" fmla="*/ 27 w 151"/>
                <a:gd name="T23" fmla="*/ 17 h 182"/>
                <a:gd name="T24" fmla="*/ 17 w 151"/>
                <a:gd name="T25" fmla="*/ 6 h 182"/>
                <a:gd name="T26" fmla="*/ 7 w 151"/>
                <a:gd name="T27" fmla="*/ 17 h 182"/>
                <a:gd name="T28" fmla="*/ 27 w 151"/>
                <a:gd name="T29"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 h="182">
                  <a:moveTo>
                    <a:pt x="150" y="124"/>
                  </a:moveTo>
                  <a:lnTo>
                    <a:pt x="150" y="124"/>
                  </a:lnTo>
                  <a:cubicBezTo>
                    <a:pt x="144" y="151"/>
                    <a:pt x="124" y="181"/>
                    <a:pt x="72" y="181"/>
                  </a:cubicBezTo>
                  <a:cubicBezTo>
                    <a:pt x="25" y="181"/>
                    <a:pt x="0" y="146"/>
                    <a:pt x="0" y="93"/>
                  </a:cubicBezTo>
                  <a:cubicBezTo>
                    <a:pt x="0" y="42"/>
                    <a:pt x="20" y="0"/>
                    <a:pt x="77" y="0"/>
                  </a:cubicBezTo>
                  <a:cubicBezTo>
                    <a:pt x="129" y="0"/>
                    <a:pt x="150" y="42"/>
                    <a:pt x="150" y="98"/>
                  </a:cubicBezTo>
                  <a:cubicBezTo>
                    <a:pt x="31" y="98"/>
                    <a:pt x="31" y="98"/>
                    <a:pt x="31" y="98"/>
                  </a:cubicBezTo>
                  <a:cubicBezTo>
                    <a:pt x="31" y="135"/>
                    <a:pt x="46" y="156"/>
                    <a:pt x="77" y="156"/>
                  </a:cubicBezTo>
                  <a:cubicBezTo>
                    <a:pt x="103" y="156"/>
                    <a:pt x="119" y="135"/>
                    <a:pt x="119" y="124"/>
                  </a:cubicBezTo>
                  <a:lnTo>
                    <a:pt x="150" y="124"/>
                  </a:lnTo>
                  <a:close/>
                  <a:moveTo>
                    <a:pt x="124" y="78"/>
                  </a:moveTo>
                  <a:lnTo>
                    <a:pt x="124" y="78"/>
                  </a:lnTo>
                  <a:cubicBezTo>
                    <a:pt x="119" y="52"/>
                    <a:pt x="108" y="27"/>
                    <a:pt x="77" y="27"/>
                  </a:cubicBezTo>
                  <a:cubicBezTo>
                    <a:pt x="51" y="27"/>
                    <a:pt x="31" y="52"/>
                    <a:pt x="31" y="78"/>
                  </a:cubicBezTo>
                  <a:lnTo>
                    <a:pt x="124" y="7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0" name="Freeform 799"/>
            <p:cNvSpPr>
              <a:spLocks noChangeArrowheads="1"/>
            </p:cNvSpPr>
            <p:nvPr/>
          </p:nvSpPr>
          <p:spPr bwMode="auto">
            <a:xfrm>
              <a:off x="18954029" y="4676072"/>
              <a:ext cx="247682" cy="31158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46 0 0"/>
                <a:gd name="G22" fmla="+- 93 0 0"/>
                <a:gd name="G23" fmla="+- 42 0 0"/>
                <a:gd name="G24" fmla="+- 1 0 0"/>
                <a:gd name="G25" fmla="+- 1 0 0"/>
                <a:gd name="G26" fmla="+- 1 0 0"/>
                <a:gd name="G27" fmla="+- 1 0 0"/>
                <a:gd name="G28" fmla="+- 1 0 0"/>
                <a:gd name="G29" fmla="+- 1 0 0"/>
                <a:gd name="T0" fmla="*/ 26 w 146"/>
                <a:gd name="T1" fmla="*/ 14 h 182"/>
                <a:gd name="T2" fmla="*/ 26 w 146"/>
                <a:gd name="T3" fmla="*/ 14 h 182"/>
                <a:gd name="T4" fmla="*/ 17 w 146"/>
                <a:gd name="T5" fmla="*/ 6 h 182"/>
                <a:gd name="T6" fmla="*/ 7 w 146"/>
                <a:gd name="T7" fmla="*/ 19 h 182"/>
                <a:gd name="T8" fmla="*/ 17 w 146"/>
                <a:gd name="T9" fmla="*/ 34 h 182"/>
                <a:gd name="T10" fmla="*/ 26 w 146"/>
                <a:gd name="T11" fmla="*/ 25 h 182"/>
                <a:gd name="T12" fmla="*/ 32 w 146"/>
                <a:gd name="T13" fmla="*/ 25 h 182"/>
                <a:gd name="T14" fmla="*/ 17 w 146"/>
                <a:gd name="T15" fmla="*/ 40 h 182"/>
                <a:gd name="T16" fmla="*/ 0 w 146"/>
                <a:gd name="T17" fmla="*/ 20 h 182"/>
                <a:gd name="T18" fmla="*/ 18 w 146"/>
                <a:gd name="T19" fmla="*/ 0 h 182"/>
                <a:gd name="T20" fmla="*/ 32 w 146"/>
                <a:gd name="T21" fmla="*/ 14 h 182"/>
                <a:gd name="T22" fmla="*/ 26 w 146"/>
                <a:gd name="T23" fmla="*/ 1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182">
                  <a:moveTo>
                    <a:pt x="119" y="62"/>
                  </a:moveTo>
                  <a:lnTo>
                    <a:pt x="119" y="62"/>
                  </a:lnTo>
                  <a:cubicBezTo>
                    <a:pt x="114" y="42"/>
                    <a:pt x="98" y="27"/>
                    <a:pt x="77" y="27"/>
                  </a:cubicBezTo>
                  <a:cubicBezTo>
                    <a:pt x="41" y="27"/>
                    <a:pt x="31" y="62"/>
                    <a:pt x="31" y="88"/>
                  </a:cubicBezTo>
                  <a:cubicBezTo>
                    <a:pt x="31" y="119"/>
                    <a:pt x="36" y="156"/>
                    <a:pt x="77" y="156"/>
                  </a:cubicBezTo>
                  <a:cubicBezTo>
                    <a:pt x="98" y="156"/>
                    <a:pt x="114" y="140"/>
                    <a:pt x="119" y="114"/>
                  </a:cubicBezTo>
                  <a:cubicBezTo>
                    <a:pt x="145" y="114"/>
                    <a:pt x="145" y="114"/>
                    <a:pt x="145" y="114"/>
                  </a:cubicBezTo>
                  <a:cubicBezTo>
                    <a:pt x="140" y="140"/>
                    <a:pt x="124" y="181"/>
                    <a:pt x="77" y="181"/>
                  </a:cubicBezTo>
                  <a:cubicBezTo>
                    <a:pt x="26" y="181"/>
                    <a:pt x="0" y="146"/>
                    <a:pt x="0" y="93"/>
                  </a:cubicBezTo>
                  <a:cubicBezTo>
                    <a:pt x="0" y="42"/>
                    <a:pt x="26" y="0"/>
                    <a:pt x="82" y="0"/>
                  </a:cubicBezTo>
                  <a:cubicBezTo>
                    <a:pt x="124" y="0"/>
                    <a:pt x="145" y="32"/>
                    <a:pt x="145" y="62"/>
                  </a:cubicBezTo>
                  <a:lnTo>
                    <a:pt x="119" y="62"/>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1" name="Freeform 800"/>
            <p:cNvSpPr>
              <a:spLocks noChangeArrowheads="1"/>
            </p:cNvSpPr>
            <p:nvPr/>
          </p:nvSpPr>
          <p:spPr bwMode="auto">
            <a:xfrm>
              <a:off x="19249651" y="4676072"/>
              <a:ext cx="255672" cy="311586"/>
            </a:xfrm>
            <a:custGeom>
              <a:avLst/>
              <a:gdLst>
                <a:gd name="G0" fmla="+- 1 0 0"/>
                <a:gd name="G1" fmla="+- 1 0 0"/>
                <a:gd name="G2" fmla="+- 1 0 0"/>
                <a:gd name="G3" fmla="+- 1 0 0"/>
                <a:gd name="G4" fmla="+- 1 0 0"/>
                <a:gd name="G5" fmla="+- 1 0 0"/>
                <a:gd name="G6" fmla="+- 146 0 0"/>
                <a:gd name="G7" fmla="+- 93 0 0"/>
                <a:gd name="G8" fmla="+- 42 0 0"/>
                <a:gd name="G9" fmla="+- 1 0 0"/>
                <a:gd name="G10" fmla="+- 1 0 0"/>
                <a:gd name="G11" fmla="*/ 1 0 0"/>
                <a:gd name="G12" fmla="sin 54736 G11"/>
                <a:gd name="G13" fmla="*/ 1 0 0"/>
                <a:gd name="G14" fmla="cos 54736 G13"/>
                <a:gd name="G15" fmla="+- G12 0 G14"/>
                <a:gd name="G16" fmla="*/ G15 65535 1"/>
                <a:gd name="G17" fmla="+- G16 1080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T0" fmla="*/ 33 w 152"/>
                <a:gd name="T1" fmla="*/ 27 h 182"/>
                <a:gd name="T2" fmla="*/ 33 w 152"/>
                <a:gd name="T3" fmla="*/ 27 h 182"/>
                <a:gd name="T4" fmla="*/ 16 w 152"/>
                <a:gd name="T5" fmla="*/ 40 h 182"/>
                <a:gd name="T6" fmla="*/ 0 w 152"/>
                <a:gd name="T7" fmla="*/ 20 h 182"/>
                <a:gd name="T8" fmla="*/ 17 w 152"/>
                <a:gd name="T9" fmla="*/ 0 h 182"/>
                <a:gd name="T10" fmla="*/ 33 w 152"/>
                <a:gd name="T11" fmla="*/ 22 h 182"/>
                <a:gd name="T12" fmla="*/ 7 w 152"/>
                <a:gd name="T13" fmla="*/ 22 h 182"/>
                <a:gd name="T14" fmla="*/ 17 w 152"/>
                <a:gd name="T15" fmla="*/ 34 h 182"/>
                <a:gd name="T16" fmla="*/ 27 w 152"/>
                <a:gd name="T17" fmla="*/ 27 h 182"/>
                <a:gd name="T18" fmla="*/ 33 w 152"/>
                <a:gd name="T19" fmla="*/ 27 h 182"/>
                <a:gd name="T20" fmla="*/ 27 w 152"/>
                <a:gd name="T21" fmla="*/ 17 h 182"/>
                <a:gd name="T22" fmla="*/ 27 w 152"/>
                <a:gd name="T23" fmla="*/ 17 h 182"/>
                <a:gd name="T24" fmla="*/ 17 w 152"/>
                <a:gd name="T25" fmla="*/ 6 h 182"/>
                <a:gd name="T26" fmla="*/ 7 w 152"/>
                <a:gd name="T27" fmla="*/ 17 h 182"/>
                <a:gd name="T28" fmla="*/ 27 w 152"/>
                <a:gd name="T29"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2" h="182">
                  <a:moveTo>
                    <a:pt x="151" y="124"/>
                  </a:moveTo>
                  <a:lnTo>
                    <a:pt x="151" y="124"/>
                  </a:lnTo>
                  <a:cubicBezTo>
                    <a:pt x="146" y="151"/>
                    <a:pt x="125" y="181"/>
                    <a:pt x="73" y="181"/>
                  </a:cubicBezTo>
                  <a:cubicBezTo>
                    <a:pt x="27" y="181"/>
                    <a:pt x="0" y="146"/>
                    <a:pt x="0" y="93"/>
                  </a:cubicBezTo>
                  <a:cubicBezTo>
                    <a:pt x="0" y="42"/>
                    <a:pt x="22" y="0"/>
                    <a:pt x="78" y="0"/>
                  </a:cubicBezTo>
                  <a:cubicBezTo>
                    <a:pt x="130" y="0"/>
                    <a:pt x="151" y="42"/>
                    <a:pt x="151" y="98"/>
                  </a:cubicBezTo>
                  <a:cubicBezTo>
                    <a:pt x="32" y="98"/>
                    <a:pt x="32" y="98"/>
                    <a:pt x="32" y="98"/>
                  </a:cubicBezTo>
                  <a:cubicBezTo>
                    <a:pt x="32" y="135"/>
                    <a:pt x="47" y="156"/>
                    <a:pt x="78" y="156"/>
                  </a:cubicBezTo>
                  <a:cubicBezTo>
                    <a:pt x="104" y="156"/>
                    <a:pt x="125" y="135"/>
                    <a:pt x="125" y="124"/>
                  </a:cubicBezTo>
                  <a:lnTo>
                    <a:pt x="151" y="124"/>
                  </a:lnTo>
                  <a:close/>
                  <a:moveTo>
                    <a:pt x="125" y="78"/>
                  </a:moveTo>
                  <a:lnTo>
                    <a:pt x="125" y="78"/>
                  </a:lnTo>
                  <a:cubicBezTo>
                    <a:pt x="125" y="52"/>
                    <a:pt x="109" y="27"/>
                    <a:pt x="78" y="27"/>
                  </a:cubicBezTo>
                  <a:cubicBezTo>
                    <a:pt x="52" y="27"/>
                    <a:pt x="32" y="52"/>
                    <a:pt x="32" y="78"/>
                  </a:cubicBezTo>
                  <a:lnTo>
                    <a:pt x="125" y="7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2" name="Freeform 801"/>
            <p:cNvSpPr>
              <a:spLocks noChangeArrowheads="1"/>
            </p:cNvSpPr>
            <p:nvPr/>
          </p:nvSpPr>
          <p:spPr bwMode="auto">
            <a:xfrm>
              <a:off x="19593211" y="4676072"/>
              <a:ext cx="399489" cy="30359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sin 54736 G31"/>
                <a:gd name="G33" fmla="*/ 1 0 0"/>
                <a:gd name="G34" fmla="cos 54783 G33"/>
                <a:gd name="G35" fmla="+- G32 0 G34"/>
                <a:gd name="G36" fmla="*/ G35 65535 1"/>
                <a:gd name="G37" fmla="+- G36 10800 0"/>
                <a:gd name="G38" fmla="*/ 1 0 0"/>
                <a:gd name="G39" fmla="sin 54736 G38"/>
                <a:gd name="G40" fmla="*/ 1 0 0"/>
                <a:gd name="G41" fmla="cos 54809 G40"/>
                <a:gd name="G42" fmla="+- G39 0 G41"/>
                <a:gd name="G43" fmla="*/ G42 65535 1"/>
                <a:gd name="G44" fmla="+- G43 10800 0"/>
                <a:gd name="G45" fmla="*/ 1 0 0"/>
                <a:gd name="G46" fmla="sin 54736 G45"/>
                <a:gd name="G47" fmla="*/ 1 0 0"/>
                <a:gd name="G48" fmla="cos 54912 G47"/>
                <a:gd name="G49" fmla="+- G46 0 G48"/>
                <a:gd name="G50" fmla="*/ G49 65535 1"/>
                <a:gd name="G51" fmla="+- G50 10800 0"/>
                <a:gd name="G52" fmla="*/ 1 0 0"/>
                <a:gd name="G53" fmla="sin 54736 G52"/>
                <a:gd name="G54" fmla="*/ 1 0 0"/>
                <a:gd name="G55" fmla="cos 54912 G54"/>
                <a:gd name="G56" fmla="+- G53 0 G55"/>
                <a:gd name="G57" fmla="*/ G56 65535 1"/>
                <a:gd name="G58" fmla="+- G57 10800 0"/>
                <a:gd name="G59" fmla="*/ 1 0 0"/>
                <a:gd name="G60" fmla="sin 54736 G59"/>
                <a:gd name="G61" fmla="*/ 1 0 0"/>
                <a:gd name="G62" fmla="cos 54912 G61"/>
                <a:gd name="G63" fmla="+- G60 0 G62"/>
                <a:gd name="G64" fmla="*/ G63 65535 1"/>
                <a:gd name="G65" fmla="+- G64 1080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76 0 0"/>
                <a:gd name="G82" fmla="+- 176 0 0"/>
                <a:gd name="G83" fmla="+- 176 0 0"/>
                <a:gd name="G84" fmla="+- 5 0 0"/>
                <a:gd name="G85" fmla="+- 5 0 0"/>
                <a:gd name="G86" fmla="+- 5 0 0"/>
                <a:gd name="G87" fmla="+- 1 0 0"/>
                <a:gd name="T0" fmla="*/ 6 w 229"/>
                <a:gd name="T1" fmla="*/ 1 h 177"/>
                <a:gd name="T2" fmla="*/ 6 w 229"/>
                <a:gd name="T3" fmla="*/ 1 h 177"/>
                <a:gd name="T4" fmla="*/ 6 w 229"/>
                <a:gd name="T5" fmla="*/ 7 h 177"/>
                <a:gd name="T6" fmla="*/ 6 w 229"/>
                <a:gd name="T7" fmla="*/ 7 h 177"/>
                <a:gd name="T8" fmla="*/ 17 w 229"/>
                <a:gd name="T9" fmla="*/ 0 h 177"/>
                <a:gd name="T10" fmla="*/ 28 w 229"/>
                <a:gd name="T11" fmla="*/ 6 h 177"/>
                <a:gd name="T12" fmla="*/ 39 w 229"/>
                <a:gd name="T13" fmla="*/ 0 h 177"/>
                <a:gd name="T14" fmla="*/ 51 w 229"/>
                <a:gd name="T15" fmla="*/ 13 h 177"/>
                <a:gd name="T16" fmla="*/ 51 w 229"/>
                <a:gd name="T17" fmla="*/ 39 h 177"/>
                <a:gd name="T18" fmla="*/ 44 w 229"/>
                <a:gd name="T19" fmla="*/ 39 h 177"/>
                <a:gd name="T20" fmla="*/ 44 w 229"/>
                <a:gd name="T21" fmla="*/ 15 h 177"/>
                <a:gd name="T22" fmla="*/ 37 w 229"/>
                <a:gd name="T23" fmla="*/ 6 h 177"/>
                <a:gd name="T24" fmla="*/ 29 w 229"/>
                <a:gd name="T25" fmla="*/ 16 h 177"/>
                <a:gd name="T26" fmla="*/ 29 w 229"/>
                <a:gd name="T27" fmla="*/ 39 h 177"/>
                <a:gd name="T28" fmla="*/ 22 w 229"/>
                <a:gd name="T29" fmla="*/ 39 h 177"/>
                <a:gd name="T30" fmla="*/ 22 w 229"/>
                <a:gd name="T31" fmla="*/ 13 h 177"/>
                <a:gd name="T32" fmla="*/ 16 w 229"/>
                <a:gd name="T33" fmla="*/ 6 h 177"/>
                <a:gd name="T34" fmla="*/ 6 w 229"/>
                <a:gd name="T35" fmla="*/ 18 h 177"/>
                <a:gd name="T36" fmla="*/ 6 w 229"/>
                <a:gd name="T37" fmla="*/ 39 h 177"/>
                <a:gd name="T38" fmla="*/ 0 w 229"/>
                <a:gd name="T39" fmla="*/ 39 h 177"/>
                <a:gd name="T40" fmla="*/ 0 w 229"/>
                <a:gd name="T41" fmla="*/ 1 h 177"/>
                <a:gd name="T42" fmla="*/ 6 w 229"/>
                <a:gd name="T43"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9" h="177">
                  <a:moveTo>
                    <a:pt x="26" y="5"/>
                  </a:moveTo>
                  <a:lnTo>
                    <a:pt x="26" y="5"/>
                  </a:lnTo>
                  <a:cubicBezTo>
                    <a:pt x="26" y="32"/>
                    <a:pt x="26" y="32"/>
                    <a:pt x="26" y="32"/>
                  </a:cubicBezTo>
                  <a:cubicBezTo>
                    <a:pt x="31" y="21"/>
                    <a:pt x="47" y="0"/>
                    <a:pt x="78" y="0"/>
                  </a:cubicBezTo>
                  <a:cubicBezTo>
                    <a:pt x="108" y="0"/>
                    <a:pt x="120" y="21"/>
                    <a:pt x="125" y="27"/>
                  </a:cubicBezTo>
                  <a:cubicBezTo>
                    <a:pt x="135" y="10"/>
                    <a:pt x="150" y="0"/>
                    <a:pt x="176" y="0"/>
                  </a:cubicBezTo>
                  <a:cubicBezTo>
                    <a:pt x="191" y="0"/>
                    <a:pt x="228" y="10"/>
                    <a:pt x="228" y="57"/>
                  </a:cubicBezTo>
                  <a:cubicBezTo>
                    <a:pt x="228" y="176"/>
                    <a:pt x="228" y="176"/>
                    <a:pt x="228" y="176"/>
                  </a:cubicBezTo>
                  <a:cubicBezTo>
                    <a:pt x="197" y="176"/>
                    <a:pt x="197" y="176"/>
                    <a:pt x="197" y="176"/>
                  </a:cubicBezTo>
                  <a:cubicBezTo>
                    <a:pt x="197" y="68"/>
                    <a:pt x="197" y="68"/>
                    <a:pt x="197" y="68"/>
                  </a:cubicBezTo>
                  <a:cubicBezTo>
                    <a:pt x="197" y="42"/>
                    <a:pt x="191" y="27"/>
                    <a:pt x="166" y="27"/>
                  </a:cubicBezTo>
                  <a:cubicBezTo>
                    <a:pt x="145" y="27"/>
                    <a:pt x="130" y="47"/>
                    <a:pt x="130" y="73"/>
                  </a:cubicBezTo>
                  <a:cubicBezTo>
                    <a:pt x="130" y="176"/>
                    <a:pt x="130" y="176"/>
                    <a:pt x="130" y="176"/>
                  </a:cubicBezTo>
                  <a:cubicBezTo>
                    <a:pt x="98" y="176"/>
                    <a:pt x="98" y="176"/>
                    <a:pt x="98" y="176"/>
                  </a:cubicBezTo>
                  <a:cubicBezTo>
                    <a:pt x="98" y="57"/>
                    <a:pt x="98" y="57"/>
                    <a:pt x="98" y="57"/>
                  </a:cubicBezTo>
                  <a:cubicBezTo>
                    <a:pt x="98" y="42"/>
                    <a:pt x="93" y="27"/>
                    <a:pt x="73" y="27"/>
                  </a:cubicBezTo>
                  <a:cubicBezTo>
                    <a:pt x="57" y="27"/>
                    <a:pt x="26" y="37"/>
                    <a:pt x="26" y="83"/>
                  </a:cubicBezTo>
                  <a:cubicBezTo>
                    <a:pt x="26" y="176"/>
                    <a:pt x="26" y="176"/>
                    <a:pt x="26" y="176"/>
                  </a:cubicBezTo>
                  <a:cubicBezTo>
                    <a:pt x="0" y="176"/>
                    <a:pt x="0" y="176"/>
                    <a:pt x="0" y="176"/>
                  </a:cubicBezTo>
                  <a:cubicBezTo>
                    <a:pt x="0" y="5"/>
                    <a:pt x="0" y="5"/>
                    <a:pt x="0" y="5"/>
                  </a:cubicBezTo>
                  <a:lnTo>
                    <a:pt x="26"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3" name="Freeform 802"/>
            <p:cNvSpPr>
              <a:spLocks noChangeArrowheads="1"/>
            </p:cNvSpPr>
            <p:nvPr/>
          </p:nvSpPr>
          <p:spPr bwMode="auto">
            <a:xfrm>
              <a:off x="20080587" y="4564219"/>
              <a:ext cx="255672" cy="41544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232 0 0"/>
                <a:gd name="G19" fmla="+- 232 0 0"/>
                <a:gd name="G20" fmla="+- 232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T0" fmla="*/ 7 w 152"/>
                <a:gd name="T1" fmla="*/ 18 h 238"/>
                <a:gd name="T2" fmla="*/ 7 w 152"/>
                <a:gd name="T3" fmla="*/ 18 h 238"/>
                <a:gd name="T4" fmla="*/ 17 w 152"/>
                <a:gd name="T5" fmla="*/ 12 h 238"/>
                <a:gd name="T6" fmla="*/ 33 w 152"/>
                <a:gd name="T7" fmla="*/ 31 h 238"/>
                <a:gd name="T8" fmla="*/ 16 w 152"/>
                <a:gd name="T9" fmla="*/ 53 h 238"/>
                <a:gd name="T10" fmla="*/ 6 w 152"/>
                <a:gd name="T11" fmla="*/ 47 h 238"/>
                <a:gd name="T12" fmla="*/ 6 w 152"/>
                <a:gd name="T13" fmla="*/ 47 h 238"/>
                <a:gd name="T14" fmla="*/ 6 w 152"/>
                <a:gd name="T15" fmla="*/ 52 h 238"/>
                <a:gd name="T16" fmla="*/ 0 w 152"/>
                <a:gd name="T17" fmla="*/ 52 h 238"/>
                <a:gd name="T18" fmla="*/ 0 w 152"/>
                <a:gd name="T19" fmla="*/ 0 h 238"/>
                <a:gd name="T20" fmla="*/ 7 w 152"/>
                <a:gd name="T21" fmla="*/ 0 h 238"/>
                <a:gd name="T22" fmla="*/ 7 w 152"/>
                <a:gd name="T23" fmla="*/ 18 h 238"/>
                <a:gd name="T24" fmla="*/ 7 w 152"/>
                <a:gd name="T25" fmla="*/ 32 h 238"/>
                <a:gd name="T26" fmla="*/ 7 w 152"/>
                <a:gd name="T27" fmla="*/ 32 h 238"/>
                <a:gd name="T28" fmla="*/ 16 w 152"/>
                <a:gd name="T29" fmla="*/ 47 h 238"/>
                <a:gd name="T30" fmla="*/ 26 w 152"/>
                <a:gd name="T31" fmla="*/ 34 h 238"/>
                <a:gd name="T32" fmla="*/ 17 w 152"/>
                <a:gd name="T33" fmla="*/ 18 h 238"/>
                <a:gd name="T34" fmla="*/ 7 w 152"/>
                <a:gd name="T35" fmla="*/ 3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238">
                  <a:moveTo>
                    <a:pt x="31" y="83"/>
                  </a:moveTo>
                  <a:lnTo>
                    <a:pt x="31" y="83"/>
                  </a:lnTo>
                  <a:cubicBezTo>
                    <a:pt x="42" y="66"/>
                    <a:pt x="58" y="56"/>
                    <a:pt x="78" y="56"/>
                  </a:cubicBezTo>
                  <a:cubicBezTo>
                    <a:pt x="125" y="56"/>
                    <a:pt x="151" y="93"/>
                    <a:pt x="151" y="139"/>
                  </a:cubicBezTo>
                  <a:cubicBezTo>
                    <a:pt x="151" y="180"/>
                    <a:pt x="136" y="237"/>
                    <a:pt x="73" y="237"/>
                  </a:cubicBezTo>
                  <a:cubicBezTo>
                    <a:pt x="47" y="237"/>
                    <a:pt x="31" y="222"/>
                    <a:pt x="26" y="212"/>
                  </a:cubicBezTo>
                  <a:cubicBezTo>
                    <a:pt x="26" y="232"/>
                    <a:pt x="26" y="232"/>
                    <a:pt x="26" y="232"/>
                  </a:cubicBezTo>
                  <a:cubicBezTo>
                    <a:pt x="0" y="232"/>
                    <a:pt x="0" y="232"/>
                    <a:pt x="0" y="232"/>
                  </a:cubicBezTo>
                  <a:cubicBezTo>
                    <a:pt x="0" y="0"/>
                    <a:pt x="0" y="0"/>
                    <a:pt x="0" y="0"/>
                  </a:cubicBezTo>
                  <a:cubicBezTo>
                    <a:pt x="31" y="0"/>
                    <a:pt x="31" y="0"/>
                    <a:pt x="31" y="0"/>
                  </a:cubicBezTo>
                  <a:lnTo>
                    <a:pt x="31" y="83"/>
                  </a:lnTo>
                  <a:close/>
                  <a:moveTo>
                    <a:pt x="31" y="144"/>
                  </a:moveTo>
                  <a:lnTo>
                    <a:pt x="31" y="144"/>
                  </a:lnTo>
                  <a:cubicBezTo>
                    <a:pt x="31" y="180"/>
                    <a:pt x="42" y="212"/>
                    <a:pt x="73" y="212"/>
                  </a:cubicBezTo>
                  <a:cubicBezTo>
                    <a:pt x="94" y="212"/>
                    <a:pt x="120" y="202"/>
                    <a:pt x="120" y="154"/>
                  </a:cubicBezTo>
                  <a:cubicBezTo>
                    <a:pt x="120" y="124"/>
                    <a:pt x="115" y="83"/>
                    <a:pt x="78" y="83"/>
                  </a:cubicBezTo>
                  <a:cubicBezTo>
                    <a:pt x="31" y="83"/>
                    <a:pt x="31" y="124"/>
                    <a:pt x="31" y="144"/>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4" name="Freeform 803"/>
            <p:cNvSpPr>
              <a:spLocks noChangeArrowheads="1"/>
            </p:cNvSpPr>
            <p:nvPr/>
          </p:nvSpPr>
          <p:spPr bwMode="auto">
            <a:xfrm>
              <a:off x="20392187" y="4676072"/>
              <a:ext cx="263663" cy="311586"/>
            </a:xfrm>
            <a:custGeom>
              <a:avLst/>
              <a:gdLst>
                <a:gd name="G0" fmla="+- 1 0 0"/>
                <a:gd name="G1" fmla="+- 1 0 0"/>
                <a:gd name="G2" fmla="+- 1 0 0"/>
                <a:gd name="G3" fmla="*/ 1 0 0"/>
                <a:gd name="G4" fmla="sin 54736 G3"/>
                <a:gd name="G5" fmla="*/ 1 0 0"/>
                <a:gd name="G6" fmla="cos 54917 G5"/>
                <a:gd name="G7" fmla="+- G4 0 G6"/>
                <a:gd name="G8" fmla="*/ G7 65535 1"/>
                <a:gd name="G9" fmla="+- G8 10800 0"/>
                <a:gd name="G10" fmla="+- 1 0 0"/>
                <a:gd name="G11" fmla="+- 1 0 0"/>
                <a:gd name="G12" fmla="+- 146 0 0"/>
                <a:gd name="G13" fmla="+- 93 0 0"/>
                <a:gd name="G14" fmla="+- 42 0 0"/>
                <a:gd name="G15" fmla="+- 1 0 0"/>
                <a:gd name="G16" fmla="+- 1 0 0"/>
                <a:gd name="G17" fmla="*/ 1 0 0"/>
                <a:gd name="G18" fmla="sin 54736 G17"/>
                <a:gd name="G19" fmla="*/ 1 0 0"/>
                <a:gd name="G20" fmla="cos 54736 G19"/>
                <a:gd name="G21" fmla="+- G18 0 G20"/>
                <a:gd name="G22" fmla="*/ G21 65535 1"/>
                <a:gd name="G23" fmla="+- G22 1080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T0" fmla="*/ 34 w 156"/>
                <a:gd name="T1" fmla="*/ 27 h 182"/>
                <a:gd name="T2" fmla="*/ 34 w 156"/>
                <a:gd name="T3" fmla="*/ 27 h 182"/>
                <a:gd name="T4" fmla="*/ 17 w 156"/>
                <a:gd name="T5" fmla="*/ 40 h 182"/>
                <a:gd name="T6" fmla="*/ 0 w 156"/>
                <a:gd name="T7" fmla="*/ 20 h 182"/>
                <a:gd name="T8" fmla="*/ 18 w 156"/>
                <a:gd name="T9" fmla="*/ 0 h 182"/>
                <a:gd name="T10" fmla="*/ 34 w 156"/>
                <a:gd name="T11" fmla="*/ 22 h 182"/>
                <a:gd name="T12" fmla="*/ 7 w 156"/>
                <a:gd name="T13" fmla="*/ 22 h 182"/>
                <a:gd name="T14" fmla="*/ 18 w 156"/>
                <a:gd name="T15" fmla="*/ 34 h 182"/>
                <a:gd name="T16" fmla="*/ 27 w 156"/>
                <a:gd name="T17" fmla="*/ 27 h 182"/>
                <a:gd name="T18" fmla="*/ 34 w 156"/>
                <a:gd name="T19" fmla="*/ 27 h 182"/>
                <a:gd name="T20" fmla="*/ 27 w 156"/>
                <a:gd name="T21" fmla="*/ 17 h 182"/>
                <a:gd name="T22" fmla="*/ 27 w 156"/>
                <a:gd name="T23" fmla="*/ 17 h 182"/>
                <a:gd name="T24" fmla="*/ 17 w 156"/>
                <a:gd name="T25" fmla="*/ 6 h 182"/>
                <a:gd name="T26" fmla="*/ 7 w 156"/>
                <a:gd name="T27" fmla="*/ 17 h 182"/>
                <a:gd name="T28" fmla="*/ 27 w 156"/>
                <a:gd name="T29"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 h="182">
                  <a:moveTo>
                    <a:pt x="155" y="124"/>
                  </a:moveTo>
                  <a:lnTo>
                    <a:pt x="155" y="124"/>
                  </a:lnTo>
                  <a:cubicBezTo>
                    <a:pt x="145" y="151"/>
                    <a:pt x="130" y="181"/>
                    <a:pt x="77" y="181"/>
                  </a:cubicBezTo>
                  <a:cubicBezTo>
                    <a:pt x="30" y="181"/>
                    <a:pt x="0" y="146"/>
                    <a:pt x="0" y="93"/>
                  </a:cubicBezTo>
                  <a:cubicBezTo>
                    <a:pt x="0" y="42"/>
                    <a:pt x="25" y="0"/>
                    <a:pt x="83" y="0"/>
                  </a:cubicBezTo>
                  <a:cubicBezTo>
                    <a:pt x="130" y="0"/>
                    <a:pt x="155" y="42"/>
                    <a:pt x="155" y="98"/>
                  </a:cubicBezTo>
                  <a:cubicBezTo>
                    <a:pt x="30" y="98"/>
                    <a:pt x="30" y="98"/>
                    <a:pt x="30" y="98"/>
                  </a:cubicBezTo>
                  <a:cubicBezTo>
                    <a:pt x="30" y="135"/>
                    <a:pt x="46" y="156"/>
                    <a:pt x="83" y="156"/>
                  </a:cubicBezTo>
                  <a:cubicBezTo>
                    <a:pt x="108" y="156"/>
                    <a:pt x="124" y="135"/>
                    <a:pt x="124" y="124"/>
                  </a:cubicBezTo>
                  <a:lnTo>
                    <a:pt x="155" y="124"/>
                  </a:lnTo>
                  <a:close/>
                  <a:moveTo>
                    <a:pt x="124" y="78"/>
                  </a:moveTo>
                  <a:lnTo>
                    <a:pt x="124" y="78"/>
                  </a:lnTo>
                  <a:cubicBezTo>
                    <a:pt x="124" y="52"/>
                    <a:pt x="113" y="27"/>
                    <a:pt x="77" y="27"/>
                  </a:cubicBezTo>
                  <a:cubicBezTo>
                    <a:pt x="52" y="27"/>
                    <a:pt x="30" y="52"/>
                    <a:pt x="30" y="78"/>
                  </a:cubicBezTo>
                  <a:lnTo>
                    <a:pt x="124" y="78"/>
                  </a:lnTo>
                  <a:close/>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5" name="Freeform 804"/>
            <p:cNvSpPr>
              <a:spLocks noChangeArrowheads="1"/>
            </p:cNvSpPr>
            <p:nvPr/>
          </p:nvSpPr>
          <p:spPr bwMode="auto">
            <a:xfrm>
              <a:off x="20727756" y="4676072"/>
              <a:ext cx="135826" cy="303596"/>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76 0 0"/>
                <a:gd name="G27" fmla="+- 176 0 0"/>
                <a:gd name="G28" fmla="+- 176 0 0"/>
                <a:gd name="G29" fmla="+- 5 0 0"/>
                <a:gd name="G30" fmla="+- 5 0 0"/>
                <a:gd name="G31" fmla="+- 5 0 0"/>
                <a:gd name="G32" fmla="+- 1 0 0"/>
                <a:gd name="T0" fmla="*/ 6 w 84"/>
                <a:gd name="T1" fmla="*/ 1 h 177"/>
                <a:gd name="T2" fmla="*/ 6 w 84"/>
                <a:gd name="T3" fmla="*/ 1 h 177"/>
                <a:gd name="T4" fmla="*/ 6 w 84"/>
                <a:gd name="T5" fmla="*/ 7 h 177"/>
                <a:gd name="T6" fmla="*/ 7 w 84"/>
                <a:gd name="T7" fmla="*/ 7 h 177"/>
                <a:gd name="T8" fmla="*/ 17 w 84"/>
                <a:gd name="T9" fmla="*/ 0 h 177"/>
                <a:gd name="T10" fmla="*/ 18 w 84"/>
                <a:gd name="T11" fmla="*/ 0 h 177"/>
                <a:gd name="T12" fmla="*/ 18 w 84"/>
                <a:gd name="T13" fmla="*/ 7 h 177"/>
                <a:gd name="T14" fmla="*/ 16 w 84"/>
                <a:gd name="T15" fmla="*/ 7 h 177"/>
                <a:gd name="T16" fmla="*/ 7 w 84"/>
                <a:gd name="T17" fmla="*/ 17 h 177"/>
                <a:gd name="T18" fmla="*/ 7 w 84"/>
                <a:gd name="T19" fmla="*/ 39 h 177"/>
                <a:gd name="T20" fmla="*/ 0 w 84"/>
                <a:gd name="T21" fmla="*/ 39 h 177"/>
                <a:gd name="T22" fmla="*/ 0 w 84"/>
                <a:gd name="T23" fmla="*/ 1 h 177"/>
                <a:gd name="T24" fmla="*/ 6 w 84"/>
                <a:gd name="T25" fmla="*/ 1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177">
                  <a:moveTo>
                    <a:pt x="26" y="5"/>
                  </a:moveTo>
                  <a:lnTo>
                    <a:pt x="26" y="5"/>
                  </a:lnTo>
                  <a:cubicBezTo>
                    <a:pt x="26" y="32"/>
                    <a:pt x="26" y="32"/>
                    <a:pt x="26" y="32"/>
                  </a:cubicBezTo>
                  <a:cubicBezTo>
                    <a:pt x="31" y="32"/>
                    <a:pt x="31" y="32"/>
                    <a:pt x="31" y="32"/>
                  </a:cubicBezTo>
                  <a:cubicBezTo>
                    <a:pt x="41" y="15"/>
                    <a:pt x="57" y="0"/>
                    <a:pt x="78" y="0"/>
                  </a:cubicBezTo>
                  <a:cubicBezTo>
                    <a:pt x="83" y="0"/>
                    <a:pt x="83" y="0"/>
                    <a:pt x="83" y="0"/>
                  </a:cubicBezTo>
                  <a:cubicBezTo>
                    <a:pt x="83" y="32"/>
                    <a:pt x="83" y="32"/>
                    <a:pt x="83" y="32"/>
                  </a:cubicBezTo>
                  <a:cubicBezTo>
                    <a:pt x="73" y="32"/>
                    <a:pt x="73" y="32"/>
                    <a:pt x="73" y="32"/>
                  </a:cubicBezTo>
                  <a:cubicBezTo>
                    <a:pt x="47" y="32"/>
                    <a:pt x="31" y="52"/>
                    <a:pt x="31" y="78"/>
                  </a:cubicBezTo>
                  <a:cubicBezTo>
                    <a:pt x="31" y="176"/>
                    <a:pt x="31" y="176"/>
                    <a:pt x="31" y="176"/>
                  </a:cubicBezTo>
                  <a:cubicBezTo>
                    <a:pt x="0" y="176"/>
                    <a:pt x="0" y="176"/>
                    <a:pt x="0" y="176"/>
                  </a:cubicBezTo>
                  <a:cubicBezTo>
                    <a:pt x="0" y="5"/>
                    <a:pt x="0" y="5"/>
                    <a:pt x="0" y="5"/>
                  </a:cubicBezTo>
                  <a:lnTo>
                    <a:pt x="26" y="5"/>
                  </a:lnTo>
                </a:path>
              </a:pathLst>
            </a:custGeom>
            <a:solidFill>
              <a:srgbClr val="FFFFF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6" name="Freeform 805"/>
            <p:cNvSpPr>
              <a:spLocks noChangeArrowheads="1"/>
            </p:cNvSpPr>
            <p:nvPr/>
          </p:nvSpPr>
          <p:spPr bwMode="auto">
            <a:xfrm>
              <a:off x="16892672" y="5762626"/>
              <a:ext cx="127837"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24 0 0"/>
                <a:gd name="G24" fmla="+- 108 0 0"/>
                <a:gd name="G25" fmla="+- 98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56 0 0"/>
                <a:gd name="G40" fmla="+- 35 0 0"/>
                <a:gd name="G41" fmla="+- 15 0 0"/>
                <a:gd name="G42" fmla="+- 1 0 0"/>
                <a:gd name="G43" fmla="+- 1 0 0"/>
                <a:gd name="G44" fmla="+- 1 0 0"/>
                <a:gd name="G45" fmla="+- 1 0 0"/>
                <a:gd name="G46" fmla="+- 1 0 0"/>
                <a:gd name="G47" fmla="+- 1 0 0"/>
                <a:gd name="G48" fmla="+- 1 0 0"/>
                <a:gd name="G49" fmla="+- 1 0 0"/>
                <a:gd name="G50" fmla="+- 1 0 0"/>
                <a:gd name="T0" fmla="*/ 15 w 79"/>
                <a:gd name="T1" fmla="*/ 7 h 135"/>
                <a:gd name="T2" fmla="*/ 15 w 79"/>
                <a:gd name="T3" fmla="*/ 7 h 135"/>
                <a:gd name="T4" fmla="*/ 9 w 79"/>
                <a:gd name="T5" fmla="*/ 1 h 135"/>
                <a:gd name="T6" fmla="*/ 4 w 79"/>
                <a:gd name="T7" fmla="*/ 6 h 135"/>
                <a:gd name="T8" fmla="*/ 9 w 79"/>
                <a:gd name="T9" fmla="*/ 12 h 135"/>
                <a:gd name="T10" fmla="*/ 17 w 79"/>
                <a:gd name="T11" fmla="*/ 22 h 135"/>
                <a:gd name="T12" fmla="*/ 7 w 79"/>
                <a:gd name="T13" fmla="*/ 30 h 135"/>
                <a:gd name="T14" fmla="*/ 3 w 79"/>
                <a:gd name="T15" fmla="*/ 30 h 135"/>
                <a:gd name="T16" fmla="*/ 1 w 79"/>
                <a:gd name="T17" fmla="*/ 29 h 135"/>
                <a:gd name="T18" fmla="*/ 0 w 79"/>
                <a:gd name="T19" fmla="*/ 22 h 135"/>
                <a:gd name="T20" fmla="*/ 1 w 79"/>
                <a:gd name="T21" fmla="*/ 22 h 135"/>
                <a:gd name="T22" fmla="*/ 8 w 79"/>
                <a:gd name="T23" fmla="*/ 29 h 135"/>
                <a:gd name="T24" fmla="*/ 14 w 79"/>
                <a:gd name="T25" fmla="*/ 23 h 135"/>
                <a:gd name="T26" fmla="*/ 8 w 79"/>
                <a:gd name="T27" fmla="*/ 16 h 135"/>
                <a:gd name="T28" fmla="*/ 0 w 79"/>
                <a:gd name="T29" fmla="*/ 8 h 135"/>
                <a:gd name="T30" fmla="*/ 9 w 79"/>
                <a:gd name="T31" fmla="*/ 0 h 135"/>
                <a:gd name="T32" fmla="*/ 15 w 79"/>
                <a:gd name="T33" fmla="*/ 1 h 135"/>
                <a:gd name="T34" fmla="*/ 16 w 79"/>
                <a:gd name="T35" fmla="*/ 7 h 135"/>
                <a:gd name="T36" fmla="*/ 15 w 79"/>
                <a:gd name="T37"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9" h="135">
                  <a:moveTo>
                    <a:pt x="68" y="30"/>
                  </a:moveTo>
                  <a:lnTo>
                    <a:pt x="68" y="30"/>
                  </a:lnTo>
                  <a:cubicBezTo>
                    <a:pt x="63" y="20"/>
                    <a:pt x="58" y="5"/>
                    <a:pt x="42" y="5"/>
                  </a:cubicBezTo>
                  <a:cubicBezTo>
                    <a:pt x="27" y="5"/>
                    <a:pt x="17" y="15"/>
                    <a:pt x="17" y="25"/>
                  </a:cubicBezTo>
                  <a:cubicBezTo>
                    <a:pt x="17" y="41"/>
                    <a:pt x="27" y="51"/>
                    <a:pt x="42" y="56"/>
                  </a:cubicBezTo>
                  <a:cubicBezTo>
                    <a:pt x="58" y="66"/>
                    <a:pt x="78" y="77"/>
                    <a:pt x="78" y="98"/>
                  </a:cubicBezTo>
                  <a:cubicBezTo>
                    <a:pt x="78" y="118"/>
                    <a:pt x="58" y="134"/>
                    <a:pt x="32" y="134"/>
                  </a:cubicBezTo>
                  <a:cubicBezTo>
                    <a:pt x="27" y="134"/>
                    <a:pt x="17" y="134"/>
                    <a:pt x="12" y="134"/>
                  </a:cubicBezTo>
                  <a:cubicBezTo>
                    <a:pt x="12" y="129"/>
                    <a:pt x="6" y="129"/>
                    <a:pt x="6" y="129"/>
                  </a:cubicBezTo>
                  <a:cubicBezTo>
                    <a:pt x="0" y="124"/>
                    <a:pt x="0" y="108"/>
                    <a:pt x="0" y="98"/>
                  </a:cubicBezTo>
                  <a:cubicBezTo>
                    <a:pt x="6" y="98"/>
                    <a:pt x="6" y="98"/>
                    <a:pt x="6" y="98"/>
                  </a:cubicBezTo>
                  <a:cubicBezTo>
                    <a:pt x="6" y="108"/>
                    <a:pt x="17" y="129"/>
                    <a:pt x="37" y="129"/>
                  </a:cubicBezTo>
                  <a:cubicBezTo>
                    <a:pt x="53" y="129"/>
                    <a:pt x="63" y="118"/>
                    <a:pt x="63" y="103"/>
                  </a:cubicBezTo>
                  <a:cubicBezTo>
                    <a:pt x="63" y="87"/>
                    <a:pt x="53" y="82"/>
                    <a:pt x="37" y="71"/>
                  </a:cubicBezTo>
                  <a:cubicBezTo>
                    <a:pt x="22" y="66"/>
                    <a:pt x="0" y="56"/>
                    <a:pt x="0" y="35"/>
                  </a:cubicBezTo>
                  <a:cubicBezTo>
                    <a:pt x="0" y="15"/>
                    <a:pt x="17" y="0"/>
                    <a:pt x="42" y="0"/>
                  </a:cubicBezTo>
                  <a:cubicBezTo>
                    <a:pt x="53" y="0"/>
                    <a:pt x="63" y="0"/>
                    <a:pt x="68" y="5"/>
                  </a:cubicBezTo>
                  <a:cubicBezTo>
                    <a:pt x="68" y="10"/>
                    <a:pt x="68" y="20"/>
                    <a:pt x="73" y="30"/>
                  </a:cubicBezTo>
                  <a:lnTo>
                    <a:pt x="68" y="30"/>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7" name="Freeform 806"/>
            <p:cNvSpPr>
              <a:spLocks noChangeArrowheads="1"/>
            </p:cNvSpPr>
            <p:nvPr/>
          </p:nvSpPr>
          <p:spPr bwMode="auto">
            <a:xfrm>
              <a:off x="17060456" y="5834531"/>
              <a:ext cx="159796"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T0" fmla="*/ 88 256 1"/>
                <a:gd name="T1" fmla="*/ 0 256 1"/>
                <a:gd name="G17" fmla="+- 0 T0 T1"/>
                <a:gd name="G18" fmla="cos G16 G17"/>
                <a:gd name="G19" fmla="*/ 1 0 0"/>
                <a:gd name="T2" fmla="*/ 62 256 1"/>
                <a:gd name="T3" fmla="*/ 0 256 1"/>
                <a:gd name="G20" fmla="+- 0 T2 T3"/>
                <a:gd name="G21" fmla="cos G19 G20"/>
                <a:gd name="G22" fmla="*/ 1 0 0"/>
                <a:gd name="T4" fmla="*/ 25 256 1"/>
                <a:gd name="T5" fmla="*/ 0 256 1"/>
                <a:gd name="G23" fmla="+- 0 T4 T5"/>
                <a:gd name="G24" fmla="cos G22 G23"/>
                <a:gd name="G25" fmla="*/ 1 0 0"/>
                <a:gd name="T6" fmla="*/ 25 256 1"/>
                <a:gd name="T7" fmla="*/ 0 256 1"/>
                <a:gd name="G26" fmla="+- 0 T6 T7"/>
                <a:gd name="G27" fmla="cos G25 G26"/>
                <a:gd name="G28" fmla="*/ 1 0 0"/>
                <a:gd name="T8" fmla="*/ 25 256 1"/>
                <a:gd name="T9" fmla="*/ 0 256 1"/>
                <a:gd name="G29" fmla="+- 0 T8 T9"/>
                <a:gd name="G30" fmla="cos G28 G29"/>
                <a:gd name="G31" fmla="*/ 1 0 0"/>
                <a:gd name="T10" fmla="*/ 15 256 1"/>
                <a:gd name="T11" fmla="*/ 0 256 1"/>
                <a:gd name="G32" fmla="+- 0 T10 T11"/>
                <a:gd name="G33" fmla="cos G31 G32"/>
                <a:gd name="G34" fmla="*/ 1 0 0"/>
                <a:gd name="T12" fmla="*/ 10 256 1"/>
                <a:gd name="T13" fmla="*/ 0 256 1"/>
                <a:gd name="G35" fmla="+- 0 T12 T13"/>
                <a:gd name="G36" fmla="cos G34 G35"/>
                <a:gd name="G37" fmla="+- 10 0 0"/>
                <a:gd name="G38" fmla="+- 5 0 0"/>
                <a:gd name="G39" fmla="+- 5 0 0"/>
                <a:gd name="G40" fmla="+- 5 0 0"/>
                <a:gd name="G41" fmla="*/ 1 0 0"/>
                <a:gd name="T14" fmla="*/ 5 256 1"/>
                <a:gd name="T15" fmla="*/ 0 256 1"/>
                <a:gd name="G42" fmla="+- 0 T14 T15"/>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T16" fmla="*/ 21 w 99"/>
                <a:gd name="T17" fmla="*/ 19 h 94"/>
                <a:gd name="T18" fmla="*/ 21 w 99"/>
                <a:gd name="T19" fmla="*/ 19 h 94"/>
                <a:gd name="T20" fmla="*/ 14 w 99"/>
                <a:gd name="T21" fmla="*/ 20 h 94"/>
                <a:gd name="T22" fmla="*/ 14 w 99"/>
                <a:gd name="T23" fmla="*/ 20 h 94"/>
                <a:gd name="T24" fmla="*/ 14 w 99"/>
                <a:gd name="T25" fmla="*/ 16 h 94"/>
                <a:gd name="T26" fmla="*/ 11 w 99"/>
                <a:gd name="T27" fmla="*/ 19 h 94"/>
                <a:gd name="T28" fmla="*/ 8 w 99"/>
                <a:gd name="T29" fmla="*/ 20 h 94"/>
                <a:gd name="T30" fmla="*/ 2 w 99"/>
                <a:gd name="T31" fmla="*/ 13 h 94"/>
                <a:gd name="T32" fmla="*/ 2 w 99"/>
                <a:gd name="T33" fmla="*/ 5 h 94"/>
                <a:gd name="T34" fmla="*/ 0 w 99"/>
                <a:gd name="T35" fmla="*/ 2 h 94"/>
                <a:gd name="T36" fmla="*/ 0 w 99"/>
                <a:gd name="T37" fmla="*/ 1 h 94"/>
                <a:gd name="T38" fmla="*/ 6 w 99"/>
                <a:gd name="T39" fmla="*/ 0 h 94"/>
                <a:gd name="T40" fmla="*/ 6 w 99"/>
                <a:gd name="T41" fmla="*/ 6 h 94"/>
                <a:gd name="T42" fmla="*/ 6 w 99"/>
                <a:gd name="T43" fmla="*/ 12 h 94"/>
                <a:gd name="T44" fmla="*/ 10 w 99"/>
                <a:gd name="T45" fmla="*/ 18 h 94"/>
                <a:gd name="T46" fmla="*/ 14 w 99"/>
                <a:gd name="T47" fmla="*/ 15 h 94"/>
                <a:gd name="T48" fmla="*/ 14 w 99"/>
                <a:gd name="T49" fmla="*/ 5 h 94"/>
                <a:gd name="T50" fmla="*/ 11 w 99"/>
                <a:gd name="T51" fmla="*/ 2 h 94"/>
                <a:gd name="T52" fmla="*/ 11 w 99"/>
                <a:gd name="T53" fmla="*/ 1 h 94"/>
                <a:gd name="T54" fmla="*/ 18 w 99"/>
                <a:gd name="T55" fmla="*/ 0 h 94"/>
                <a:gd name="T56" fmla="*/ 18 w 99"/>
                <a:gd name="T57" fmla="*/ 14 h 94"/>
                <a:gd name="T58" fmla="*/ 20 w 99"/>
                <a:gd name="T59" fmla="*/ 18 h 94"/>
                <a:gd name="T60" fmla="*/ 21 w 99"/>
                <a:gd name="T61" fmla="*/ 18 h 94"/>
                <a:gd name="T62" fmla="*/ 21 w 99"/>
                <a:gd name="T63" fmla="*/ 19 h 94"/>
              </a:gdLst>
              <a:ahLst/>
              <a:cxnLst>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9" h="94">
                  <a:moveTo>
                    <a:pt x="98" y="88"/>
                  </a:moveTo>
                  <a:lnTo>
                    <a:pt x="98" y="88"/>
                  </a:lnTo>
                  <a:cubicBezTo>
                    <a:pt x="88" y="88"/>
                    <a:pt x="77" y="93"/>
                    <a:pt x="67" y="93"/>
                  </a:cubicBezTo>
                  <a:cubicBezTo>
                    <a:pt x="67" y="77"/>
                    <a:pt x="67" y="77"/>
                    <a:pt x="67" y="77"/>
                  </a:cubicBezTo>
                  <a:cubicBezTo>
                    <a:pt x="62" y="83"/>
                    <a:pt x="57" y="83"/>
                    <a:pt x="52" y="88"/>
                  </a:cubicBezTo>
                  <a:cubicBezTo>
                    <a:pt x="47" y="93"/>
                    <a:pt x="41" y="93"/>
                    <a:pt x="36" y="93"/>
                  </a:cubicBezTo>
                  <a:cubicBezTo>
                    <a:pt x="21" y="93"/>
                    <a:pt x="10" y="88"/>
                    <a:pt x="10" y="62"/>
                  </a:cubicBezTo>
                  <a:cubicBezTo>
                    <a:pt x="10" y="25"/>
                    <a:pt x="10" y="25"/>
                    <a:pt x="10" y="25"/>
                  </a:cubicBezTo>
                  <a:cubicBezTo>
                    <a:pt x="10" y="15"/>
                    <a:pt x="10" y="10"/>
                    <a:pt x="0" y="10"/>
                  </a:cubicBezTo>
                  <a:cubicBezTo>
                    <a:pt x="0" y="5"/>
                    <a:pt x="0" y="5"/>
                    <a:pt x="0" y="5"/>
                  </a:cubicBezTo>
                  <a:cubicBezTo>
                    <a:pt x="10" y="5"/>
                    <a:pt x="21" y="5"/>
                    <a:pt x="26" y="0"/>
                  </a:cubicBezTo>
                  <a:cubicBezTo>
                    <a:pt x="26" y="10"/>
                    <a:pt x="26" y="15"/>
                    <a:pt x="26" y="30"/>
                  </a:cubicBezTo>
                  <a:cubicBezTo>
                    <a:pt x="26" y="57"/>
                    <a:pt x="26" y="57"/>
                    <a:pt x="26" y="57"/>
                  </a:cubicBezTo>
                  <a:cubicBezTo>
                    <a:pt x="26" y="77"/>
                    <a:pt x="36" y="83"/>
                    <a:pt x="47" y="83"/>
                  </a:cubicBezTo>
                  <a:cubicBezTo>
                    <a:pt x="52" y="83"/>
                    <a:pt x="62" y="77"/>
                    <a:pt x="67" y="72"/>
                  </a:cubicBezTo>
                  <a:cubicBezTo>
                    <a:pt x="67" y="25"/>
                    <a:pt x="67" y="25"/>
                    <a:pt x="67" y="25"/>
                  </a:cubicBezTo>
                  <a:cubicBezTo>
                    <a:pt x="67" y="15"/>
                    <a:pt x="67" y="10"/>
                    <a:pt x="52" y="10"/>
                  </a:cubicBezTo>
                  <a:cubicBezTo>
                    <a:pt x="52" y="5"/>
                    <a:pt x="52" y="5"/>
                    <a:pt x="52" y="5"/>
                  </a:cubicBezTo>
                  <a:cubicBezTo>
                    <a:pt x="62" y="5"/>
                    <a:pt x="72" y="5"/>
                    <a:pt x="83" y="0"/>
                  </a:cubicBezTo>
                  <a:cubicBezTo>
                    <a:pt x="83" y="67"/>
                    <a:pt x="83" y="67"/>
                    <a:pt x="83" y="67"/>
                  </a:cubicBezTo>
                  <a:cubicBezTo>
                    <a:pt x="83" y="77"/>
                    <a:pt x="83" y="83"/>
                    <a:pt x="93" y="83"/>
                  </a:cubicBezTo>
                  <a:cubicBezTo>
                    <a:pt x="98" y="83"/>
                    <a:pt x="98" y="83"/>
                    <a:pt x="98" y="83"/>
                  </a:cubicBezTo>
                  <a:lnTo>
                    <a:pt x="98" y="88"/>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8" name="Freeform 807"/>
            <p:cNvSpPr>
              <a:spLocks noChangeArrowheads="1"/>
            </p:cNvSpPr>
            <p:nvPr/>
          </p:nvSpPr>
          <p:spPr bwMode="auto">
            <a:xfrm>
              <a:off x="17643708" y="5762626"/>
              <a:ext cx="287631" cy="231692"/>
            </a:xfrm>
            <a:custGeom>
              <a:avLst/>
              <a:gdLst>
                <a:gd name="G0" fmla="+- 1 0 0"/>
                <a:gd name="G1" fmla="+- 1 0 0"/>
                <a:gd name="G2" fmla="+- 1 0 0"/>
                <a:gd name="G3" fmla="+- 1 0 0"/>
                <a:gd name="G4" fmla="+- 1 0 0"/>
                <a:gd name="G5" fmla="*/ 1 0 0"/>
                <a:gd name="G6" fmla="sin 54736 G5"/>
                <a:gd name="G7" fmla="*/ 1 0 0"/>
                <a:gd name="G8" fmla="cos 54860 G7"/>
                <a:gd name="G9" fmla="+- G6 0 G8"/>
                <a:gd name="G10" fmla="*/ G9 65535 1"/>
                <a:gd name="G11" fmla="+- G10 10800 0"/>
                <a:gd name="G12" fmla="*/ 1 0 0"/>
                <a:gd name="G13" fmla="sin 54736 G12"/>
                <a:gd name="G14" fmla="*/ 1 0 0"/>
                <a:gd name="G15" fmla="cos 54860 G14"/>
                <a:gd name="G16" fmla="+- G13 0 G15"/>
                <a:gd name="G17" fmla="*/ G16 65535 1"/>
                <a:gd name="G18" fmla="+- G17 10800 0"/>
                <a:gd name="G19" fmla="*/ 1 0 0"/>
                <a:gd name="G20" fmla="sin 54736 G19"/>
                <a:gd name="G21" fmla="*/ 1 0 0"/>
                <a:gd name="G22" fmla="cos 54839 G21"/>
                <a:gd name="G23" fmla="+- G20 0 G22"/>
                <a:gd name="G24" fmla="*/ G23 65535 1"/>
                <a:gd name="G25" fmla="+- G24 10800 0"/>
                <a:gd name="G26" fmla="*/ 1 0 0"/>
                <a:gd name="G27" fmla="sin 54736 G26"/>
                <a:gd name="G28" fmla="*/ 1 0 0"/>
                <a:gd name="G29" fmla="cos 54756 G28"/>
                <a:gd name="G30" fmla="+- G27 0 G29"/>
                <a:gd name="G31" fmla="*/ G30 65535 1"/>
                <a:gd name="G32" fmla="+- G31 10800 0"/>
                <a:gd name="G33" fmla="*/ 1 0 0"/>
                <a:gd name="G34" fmla="sin 54736 G33"/>
                <a:gd name="G35" fmla="*/ 1 0 0"/>
                <a:gd name="G36" fmla="cos 54756 G35"/>
                <a:gd name="G37" fmla="+- G34 0 G36"/>
                <a:gd name="G38" fmla="*/ G37 65535 1"/>
                <a:gd name="G39" fmla="+- G38 10800 0"/>
                <a:gd name="G40" fmla="*/ 1 0 0"/>
                <a:gd name="G41" fmla="sin 54736 G40"/>
                <a:gd name="G42" fmla="*/ 1 0 0"/>
                <a:gd name="G43" fmla="cos 54756 G42"/>
                <a:gd name="G44" fmla="+- G41 0 G43"/>
                <a:gd name="G45" fmla="*/ G44 65535 1"/>
                <a:gd name="G46" fmla="+- G45 10800 0"/>
                <a:gd name="G47" fmla="*/ 1 0 0"/>
                <a:gd name="G48" fmla="sin 54736 G47"/>
                <a:gd name="G49" fmla="*/ 1 0 0"/>
                <a:gd name="G50" fmla="cos 54756 G49"/>
                <a:gd name="G51" fmla="+- G48 0 G50"/>
                <a:gd name="G52" fmla="*/ G51 65535 1"/>
                <a:gd name="G53" fmla="+- G52 1080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34 0 0"/>
                <a:gd name="G75" fmla="+- 134 0 0"/>
                <a:gd name="G76" fmla="+- 134 0 0"/>
                <a:gd name="G77" fmla="+- 129 0 0"/>
                <a:gd name="G78" fmla="+- 129 0 0"/>
                <a:gd name="G79" fmla="+- 129 0 0"/>
                <a:gd name="G80" fmla="*/ 1 0 0"/>
                <a:gd name="G81" fmla="*/ 1 0 0"/>
                <a:gd name="G82" fmla="*/ 1 0 0"/>
                <a:gd name="G83" fmla="*/ 1 0 0"/>
                <a:gd name="G84" fmla="*/ 1 0 0"/>
                <a:gd name="G85" fmla="+- 1 0 0"/>
                <a:gd name="G86" fmla="+- 1 0 0"/>
                <a:gd name="G87" fmla="+- 1 0 0"/>
                <a:gd name="G88" fmla="+- 1 0 0"/>
                <a:gd name="G89" fmla="+- 1 0 0"/>
                <a:gd name="G90" fmla="+- 1 0 0"/>
                <a:gd name="G91" fmla="*/ 1 0 0"/>
                <a:gd name="G92" fmla="*/ 1 0 0"/>
                <a:gd name="G93" fmla="*/ 1 0 0"/>
                <a:gd name="G94" fmla="*/ 1 0 0"/>
                <a:gd name="G95" fmla="+- 1 0 0"/>
                <a:gd name="G96" fmla="+- 1 0 0"/>
                <a:gd name="G97" fmla="+- 1 0 0"/>
                <a:gd name="G98" fmla="+- 1 0 0"/>
                <a:gd name="G99" fmla="+- 1 0 0"/>
                <a:gd name="G100" fmla="+- 1 0 0"/>
                <a:gd name="G101" fmla="*/ 1 0 0"/>
                <a:gd name="G102" fmla="sin 54736 G101"/>
                <a:gd name="G103" fmla="*/ 1 0 0"/>
                <a:gd name="G104" fmla="cos 54736 G103"/>
                <a:gd name="G105" fmla="+- G102 0 G104"/>
                <a:gd name="G106" fmla="*/ G105 65535 1"/>
                <a:gd name="G107" fmla="+- G106 10800 0"/>
                <a:gd name="G108" fmla="*/ 1 0 0"/>
                <a:gd name="G109" fmla="sin 54736 G108"/>
                <a:gd name="G110" fmla="*/ 1 0 0"/>
                <a:gd name="G111" fmla="cos 54736 G110"/>
                <a:gd name="G112" fmla="+- G109 0 G111"/>
                <a:gd name="G113" fmla="*/ G112 65535 1"/>
                <a:gd name="G114" fmla="+- G113 10800 0"/>
                <a:gd name="G115" fmla="*/ 1 0 0"/>
                <a:gd name="G116" fmla="sin 54736 G115"/>
                <a:gd name="G117" fmla="*/ 1 0 0"/>
                <a:gd name="G118" fmla="cos 54736 G117"/>
                <a:gd name="G119" fmla="+- G116 0 G118"/>
                <a:gd name="G120" fmla="*/ G119 65535 1"/>
                <a:gd name="G121" fmla="+- G120 10800 0"/>
                <a:gd name="G122" fmla="+- 1 0 0"/>
                <a:gd name="G123" fmla="+- 1 0 0"/>
                <a:gd name="G124" fmla="+- 1 0 0"/>
                <a:gd name="G125" fmla="+- 1 0 0"/>
                <a:gd name="G126" fmla="+- 1 0 0"/>
                <a:gd name="G127" fmla="+- 1 0 0"/>
                <a:gd name="G128" fmla="+- 1 0 0"/>
                <a:gd name="G129" fmla="+- 1 0 0"/>
                <a:gd name="G130" fmla="+- 1 0 0"/>
                <a:gd name="G131" fmla="+- 1 0 0"/>
                <a:gd name="G132" fmla="+- 1 0 0"/>
                <a:gd name="G133" fmla="+- 1 0 0"/>
                <a:gd name="G134" fmla="+- 1 0 0"/>
                <a:gd name="G135" fmla="+- 1 0 0"/>
                <a:gd name="G136" fmla="+- 1 0 0"/>
                <a:gd name="G137" fmla="+- 1 0 0"/>
                <a:gd name="G138" fmla="+- 1 0 0"/>
                <a:gd name="G139" fmla="+- 1 0 0"/>
                <a:gd name="G140" fmla="+- 1 0 0"/>
                <a:gd name="T0" fmla="*/ 25 w 167"/>
                <a:gd name="T1" fmla="*/ 30 h 135"/>
                <a:gd name="T2" fmla="*/ 25 w 167"/>
                <a:gd name="T3" fmla="*/ 30 h 135"/>
                <a:gd name="T4" fmla="*/ 25 w 167"/>
                <a:gd name="T5" fmla="*/ 29 h 135"/>
                <a:gd name="T6" fmla="*/ 29 w 167"/>
                <a:gd name="T7" fmla="*/ 23 h 135"/>
                <a:gd name="T8" fmla="*/ 29 w 167"/>
                <a:gd name="T9" fmla="*/ 4 h 135"/>
                <a:gd name="T10" fmla="*/ 29 w 167"/>
                <a:gd name="T11" fmla="*/ 4 h 135"/>
                <a:gd name="T12" fmla="*/ 17 w 167"/>
                <a:gd name="T13" fmla="*/ 29 h 135"/>
                <a:gd name="T14" fmla="*/ 17 w 167"/>
                <a:gd name="T15" fmla="*/ 29 h 135"/>
                <a:gd name="T16" fmla="*/ 7 w 167"/>
                <a:gd name="T17" fmla="*/ 6 h 135"/>
                <a:gd name="T18" fmla="*/ 7 w 167"/>
                <a:gd name="T19" fmla="*/ 6 h 135"/>
                <a:gd name="T20" fmla="*/ 6 w 167"/>
                <a:gd name="T21" fmla="*/ 18 h 135"/>
                <a:gd name="T22" fmla="*/ 6 w 167"/>
                <a:gd name="T23" fmla="*/ 25 h 135"/>
                <a:gd name="T24" fmla="*/ 10 w 167"/>
                <a:gd name="T25" fmla="*/ 29 h 135"/>
                <a:gd name="T26" fmla="*/ 10 w 167"/>
                <a:gd name="T27" fmla="*/ 30 h 135"/>
                <a:gd name="T28" fmla="*/ 0 w 167"/>
                <a:gd name="T29" fmla="*/ 30 h 135"/>
                <a:gd name="T30" fmla="*/ 0 w 167"/>
                <a:gd name="T31" fmla="*/ 29 h 135"/>
                <a:gd name="T32" fmla="*/ 4 w 167"/>
                <a:gd name="T33" fmla="*/ 25 h 135"/>
                <a:gd name="T34" fmla="*/ 5 w 167"/>
                <a:gd name="T35" fmla="*/ 17 h 135"/>
                <a:gd name="T36" fmla="*/ 5 w 167"/>
                <a:gd name="T37" fmla="*/ 8 h 135"/>
                <a:gd name="T38" fmla="*/ 1 w 167"/>
                <a:gd name="T39" fmla="*/ 1 h 135"/>
                <a:gd name="T40" fmla="*/ 1 w 167"/>
                <a:gd name="T41" fmla="*/ 0 h 135"/>
                <a:gd name="T42" fmla="*/ 8 w 167"/>
                <a:gd name="T43" fmla="*/ 0 h 135"/>
                <a:gd name="T44" fmla="*/ 18 w 167"/>
                <a:gd name="T45" fmla="*/ 23 h 135"/>
                <a:gd name="T46" fmla="*/ 29 w 167"/>
                <a:gd name="T47" fmla="*/ 0 h 135"/>
                <a:gd name="T48" fmla="*/ 37 w 167"/>
                <a:gd name="T49" fmla="*/ 0 h 135"/>
                <a:gd name="T50" fmla="*/ 37 w 167"/>
                <a:gd name="T51" fmla="*/ 1 h 135"/>
                <a:gd name="T52" fmla="*/ 32 w 167"/>
                <a:gd name="T53" fmla="*/ 7 h 135"/>
                <a:gd name="T54" fmla="*/ 32 w 167"/>
                <a:gd name="T55" fmla="*/ 23 h 135"/>
                <a:gd name="T56" fmla="*/ 37 w 167"/>
                <a:gd name="T57" fmla="*/ 29 h 135"/>
                <a:gd name="T58" fmla="*/ 37 w 167"/>
                <a:gd name="T59" fmla="*/ 30 h 135"/>
                <a:gd name="T60" fmla="*/ 25 w 167"/>
                <a:gd name="T61" fmla="*/ 3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7" h="135">
                  <a:moveTo>
                    <a:pt x="114" y="134"/>
                  </a:moveTo>
                  <a:lnTo>
                    <a:pt x="114" y="134"/>
                  </a:lnTo>
                  <a:cubicBezTo>
                    <a:pt x="114" y="129"/>
                    <a:pt x="114" y="129"/>
                    <a:pt x="114" y="129"/>
                  </a:cubicBezTo>
                  <a:cubicBezTo>
                    <a:pt x="130" y="124"/>
                    <a:pt x="130" y="124"/>
                    <a:pt x="130" y="103"/>
                  </a:cubicBezTo>
                  <a:cubicBezTo>
                    <a:pt x="130" y="20"/>
                    <a:pt x="130" y="20"/>
                    <a:pt x="130" y="20"/>
                  </a:cubicBezTo>
                  <a:cubicBezTo>
                    <a:pt x="78" y="129"/>
                    <a:pt x="78" y="129"/>
                    <a:pt x="78" y="129"/>
                  </a:cubicBezTo>
                  <a:cubicBezTo>
                    <a:pt x="31" y="25"/>
                    <a:pt x="31" y="25"/>
                    <a:pt x="31" y="25"/>
                  </a:cubicBezTo>
                  <a:cubicBezTo>
                    <a:pt x="26" y="82"/>
                    <a:pt x="26" y="82"/>
                    <a:pt x="26" y="82"/>
                  </a:cubicBezTo>
                  <a:cubicBezTo>
                    <a:pt x="26" y="98"/>
                    <a:pt x="26" y="108"/>
                    <a:pt x="26" y="113"/>
                  </a:cubicBezTo>
                  <a:cubicBezTo>
                    <a:pt x="26" y="124"/>
                    <a:pt x="31" y="124"/>
                    <a:pt x="47" y="129"/>
                  </a:cubicBezTo>
                  <a:cubicBezTo>
                    <a:pt x="47" y="134"/>
                    <a:pt x="47" y="134"/>
                    <a:pt x="47" y="134"/>
                  </a:cubicBezTo>
                  <a:cubicBezTo>
                    <a:pt x="0" y="134"/>
                    <a:pt x="0" y="134"/>
                    <a:pt x="0" y="134"/>
                  </a:cubicBezTo>
                  <a:cubicBezTo>
                    <a:pt x="0" y="129"/>
                    <a:pt x="0" y="129"/>
                    <a:pt x="0" y="129"/>
                  </a:cubicBezTo>
                  <a:cubicBezTo>
                    <a:pt x="11" y="124"/>
                    <a:pt x="16" y="124"/>
                    <a:pt x="16" y="113"/>
                  </a:cubicBezTo>
                  <a:cubicBezTo>
                    <a:pt x="16" y="108"/>
                    <a:pt x="16" y="98"/>
                    <a:pt x="21" y="77"/>
                  </a:cubicBezTo>
                  <a:cubicBezTo>
                    <a:pt x="21" y="35"/>
                    <a:pt x="21" y="35"/>
                    <a:pt x="21" y="35"/>
                  </a:cubicBezTo>
                  <a:cubicBezTo>
                    <a:pt x="26" y="10"/>
                    <a:pt x="21" y="10"/>
                    <a:pt x="6" y="5"/>
                  </a:cubicBezTo>
                  <a:cubicBezTo>
                    <a:pt x="6" y="0"/>
                    <a:pt x="6" y="0"/>
                    <a:pt x="6" y="0"/>
                  </a:cubicBezTo>
                  <a:cubicBezTo>
                    <a:pt x="36" y="0"/>
                    <a:pt x="36" y="0"/>
                    <a:pt x="36" y="0"/>
                  </a:cubicBezTo>
                  <a:cubicBezTo>
                    <a:pt x="83" y="103"/>
                    <a:pt x="83" y="103"/>
                    <a:pt x="83" y="103"/>
                  </a:cubicBezTo>
                  <a:cubicBezTo>
                    <a:pt x="130" y="0"/>
                    <a:pt x="130" y="0"/>
                    <a:pt x="130" y="0"/>
                  </a:cubicBezTo>
                  <a:cubicBezTo>
                    <a:pt x="166" y="0"/>
                    <a:pt x="166" y="0"/>
                    <a:pt x="166" y="0"/>
                  </a:cubicBezTo>
                  <a:cubicBezTo>
                    <a:pt x="166" y="5"/>
                    <a:pt x="166" y="5"/>
                    <a:pt x="166" y="5"/>
                  </a:cubicBezTo>
                  <a:cubicBezTo>
                    <a:pt x="145" y="10"/>
                    <a:pt x="145" y="10"/>
                    <a:pt x="145" y="30"/>
                  </a:cubicBezTo>
                  <a:cubicBezTo>
                    <a:pt x="145" y="103"/>
                    <a:pt x="145" y="103"/>
                    <a:pt x="145" y="103"/>
                  </a:cubicBezTo>
                  <a:cubicBezTo>
                    <a:pt x="151" y="124"/>
                    <a:pt x="151" y="124"/>
                    <a:pt x="166" y="129"/>
                  </a:cubicBezTo>
                  <a:cubicBezTo>
                    <a:pt x="166" y="134"/>
                    <a:pt x="166" y="134"/>
                    <a:pt x="166" y="134"/>
                  </a:cubicBezTo>
                  <a:lnTo>
                    <a:pt x="114" y="134"/>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9" name="Freeform 808"/>
            <p:cNvSpPr>
              <a:spLocks noChangeArrowheads="1"/>
            </p:cNvSpPr>
            <p:nvPr/>
          </p:nvSpPr>
          <p:spPr bwMode="auto">
            <a:xfrm>
              <a:off x="17971290" y="5834531"/>
              <a:ext cx="143815" cy="151799"/>
            </a:xfrm>
            <a:custGeom>
              <a:avLst/>
              <a:gdLst>
                <a:gd name="G0" fmla="+- 1 0 0"/>
                <a:gd name="G1" fmla="+- 1 0 0"/>
                <a:gd name="G2" fmla="+- 1 0 0"/>
                <a:gd name="G3" fmla="+- 1 0 0"/>
                <a:gd name="G4" fmla="+- 1 0 0"/>
                <a:gd name="G5" fmla="*/ 1 0 0"/>
                <a:gd name="G6" fmla="+- 72 0 0"/>
                <a:gd name="G7" fmla="+- 52 0 0"/>
                <a:gd name="G8" fmla="+- 15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9 w 89"/>
                <a:gd name="T1" fmla="*/ 10 h 94"/>
                <a:gd name="T2" fmla="*/ 19 w 89"/>
                <a:gd name="T3" fmla="*/ 10 h 94"/>
                <a:gd name="T4" fmla="*/ 9 w 89"/>
                <a:gd name="T5" fmla="*/ 20 h 94"/>
                <a:gd name="T6" fmla="*/ 0 w 89"/>
                <a:gd name="T7" fmla="*/ 11 h 94"/>
                <a:gd name="T8" fmla="*/ 9 w 89"/>
                <a:gd name="T9" fmla="*/ 0 h 94"/>
                <a:gd name="T10" fmla="*/ 19 w 89"/>
                <a:gd name="T11" fmla="*/ 10 h 94"/>
                <a:gd name="T12" fmla="*/ 3 w 89"/>
                <a:gd name="T13" fmla="*/ 9 h 94"/>
                <a:gd name="T14" fmla="*/ 3 w 89"/>
                <a:gd name="T15" fmla="*/ 9 h 94"/>
                <a:gd name="T16" fmla="*/ 10 w 89"/>
                <a:gd name="T17" fmla="*/ 19 h 94"/>
                <a:gd name="T18" fmla="*/ 14 w 89"/>
                <a:gd name="T19" fmla="*/ 11 h 94"/>
                <a:gd name="T20" fmla="*/ 9 w 89"/>
                <a:gd name="T21" fmla="*/ 1 h 94"/>
                <a:gd name="T22" fmla="*/ 3 w 89"/>
                <a:gd name="T23" fmla="*/ 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 h="94">
                  <a:moveTo>
                    <a:pt x="88" y="46"/>
                  </a:moveTo>
                  <a:lnTo>
                    <a:pt x="88" y="46"/>
                  </a:lnTo>
                  <a:cubicBezTo>
                    <a:pt x="88" y="77"/>
                    <a:pt x="61" y="93"/>
                    <a:pt x="41" y="93"/>
                  </a:cubicBezTo>
                  <a:cubicBezTo>
                    <a:pt x="15" y="93"/>
                    <a:pt x="0" y="72"/>
                    <a:pt x="0" y="52"/>
                  </a:cubicBezTo>
                  <a:cubicBezTo>
                    <a:pt x="0" y="15"/>
                    <a:pt x="25" y="0"/>
                    <a:pt x="41" y="0"/>
                  </a:cubicBezTo>
                  <a:cubicBezTo>
                    <a:pt x="67" y="0"/>
                    <a:pt x="88" y="20"/>
                    <a:pt x="88" y="46"/>
                  </a:cubicBezTo>
                  <a:close/>
                  <a:moveTo>
                    <a:pt x="15" y="41"/>
                  </a:moveTo>
                  <a:lnTo>
                    <a:pt x="15" y="41"/>
                  </a:lnTo>
                  <a:cubicBezTo>
                    <a:pt x="15" y="67"/>
                    <a:pt x="25" y="88"/>
                    <a:pt x="46" y="88"/>
                  </a:cubicBezTo>
                  <a:cubicBezTo>
                    <a:pt x="56" y="88"/>
                    <a:pt x="67" y="77"/>
                    <a:pt x="67" y="52"/>
                  </a:cubicBezTo>
                  <a:cubicBezTo>
                    <a:pt x="67" y="25"/>
                    <a:pt x="56" y="5"/>
                    <a:pt x="41" y="5"/>
                  </a:cubicBezTo>
                  <a:cubicBezTo>
                    <a:pt x="25" y="5"/>
                    <a:pt x="15" y="20"/>
                    <a:pt x="15" y="41"/>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0" name="Freeform 809"/>
            <p:cNvSpPr>
              <a:spLocks noChangeArrowheads="1"/>
            </p:cNvSpPr>
            <p:nvPr/>
          </p:nvSpPr>
          <p:spPr bwMode="auto">
            <a:xfrm>
              <a:off x="18530573" y="5746647"/>
              <a:ext cx="191755" cy="23968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36 0 0"/>
                <a:gd name="G42" fmla="+- 36 0 0"/>
                <a:gd name="G43" fmla="+- 36 0 0"/>
                <a:gd name="G44" fmla="+- 26 0 0"/>
                <a:gd name="G45" fmla="+- 16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T0" fmla="*/ 24 w 115"/>
                <a:gd name="T1" fmla="*/ 8 h 141"/>
                <a:gd name="T2" fmla="*/ 24 w 115"/>
                <a:gd name="T3" fmla="*/ 8 h 141"/>
                <a:gd name="T4" fmla="*/ 23 w 115"/>
                <a:gd name="T5" fmla="*/ 5 h 141"/>
                <a:gd name="T6" fmla="*/ 17 w 115"/>
                <a:gd name="T7" fmla="*/ 4 h 141"/>
                <a:gd name="T8" fmla="*/ 15 w 115"/>
                <a:gd name="T9" fmla="*/ 4 h 141"/>
                <a:gd name="T10" fmla="*/ 15 w 115"/>
                <a:gd name="T11" fmla="*/ 25 h 141"/>
                <a:gd name="T12" fmla="*/ 19 w 115"/>
                <a:gd name="T13" fmla="*/ 30 h 141"/>
                <a:gd name="T14" fmla="*/ 19 w 115"/>
                <a:gd name="T15" fmla="*/ 31 h 141"/>
                <a:gd name="T16" fmla="*/ 6 w 115"/>
                <a:gd name="T17" fmla="*/ 31 h 141"/>
                <a:gd name="T18" fmla="*/ 6 w 115"/>
                <a:gd name="T19" fmla="*/ 30 h 141"/>
                <a:gd name="T20" fmla="*/ 10 w 115"/>
                <a:gd name="T21" fmla="*/ 25 h 141"/>
                <a:gd name="T22" fmla="*/ 10 w 115"/>
                <a:gd name="T23" fmla="*/ 4 h 141"/>
                <a:gd name="T24" fmla="*/ 8 w 115"/>
                <a:gd name="T25" fmla="*/ 4 h 141"/>
                <a:gd name="T26" fmla="*/ 2 w 115"/>
                <a:gd name="T27" fmla="*/ 5 h 141"/>
                <a:gd name="T28" fmla="*/ 1 w 115"/>
                <a:gd name="T29" fmla="*/ 8 h 141"/>
                <a:gd name="T30" fmla="*/ 0 w 115"/>
                <a:gd name="T31" fmla="*/ 8 h 141"/>
                <a:gd name="T32" fmla="*/ 0 w 115"/>
                <a:gd name="T33" fmla="*/ 0 h 141"/>
                <a:gd name="T34" fmla="*/ 1 w 115"/>
                <a:gd name="T35" fmla="*/ 0 h 141"/>
                <a:gd name="T36" fmla="*/ 3 w 115"/>
                <a:gd name="T37" fmla="*/ 1 h 141"/>
                <a:gd name="T38" fmla="*/ 22 w 115"/>
                <a:gd name="T39" fmla="*/ 1 h 141"/>
                <a:gd name="T40" fmla="*/ 24 w 115"/>
                <a:gd name="T41" fmla="*/ 0 h 141"/>
                <a:gd name="T42" fmla="*/ 25 w 115"/>
                <a:gd name="T43" fmla="*/ 0 h 141"/>
                <a:gd name="T44" fmla="*/ 25 w 115"/>
                <a:gd name="T45" fmla="*/ 8 h 141"/>
                <a:gd name="T46" fmla="*/ 24 w 115"/>
                <a:gd name="T47" fmla="*/ 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5" h="141">
                  <a:moveTo>
                    <a:pt x="109" y="36"/>
                  </a:moveTo>
                  <a:lnTo>
                    <a:pt x="109" y="36"/>
                  </a:lnTo>
                  <a:cubicBezTo>
                    <a:pt x="104" y="31"/>
                    <a:pt x="104" y="26"/>
                    <a:pt x="104" y="21"/>
                  </a:cubicBezTo>
                  <a:cubicBezTo>
                    <a:pt x="99" y="16"/>
                    <a:pt x="94" y="16"/>
                    <a:pt x="78" y="16"/>
                  </a:cubicBezTo>
                  <a:cubicBezTo>
                    <a:pt x="68" y="16"/>
                    <a:pt x="68" y="16"/>
                    <a:pt x="68" y="16"/>
                  </a:cubicBezTo>
                  <a:cubicBezTo>
                    <a:pt x="68" y="114"/>
                    <a:pt x="68" y="114"/>
                    <a:pt x="68" y="114"/>
                  </a:cubicBezTo>
                  <a:cubicBezTo>
                    <a:pt x="68" y="130"/>
                    <a:pt x="68" y="130"/>
                    <a:pt x="89" y="135"/>
                  </a:cubicBezTo>
                  <a:cubicBezTo>
                    <a:pt x="89" y="140"/>
                    <a:pt x="89" y="140"/>
                    <a:pt x="89" y="140"/>
                  </a:cubicBezTo>
                  <a:cubicBezTo>
                    <a:pt x="26" y="140"/>
                    <a:pt x="26" y="140"/>
                    <a:pt x="26" y="140"/>
                  </a:cubicBezTo>
                  <a:cubicBezTo>
                    <a:pt x="26" y="135"/>
                    <a:pt x="26" y="135"/>
                    <a:pt x="26" y="135"/>
                  </a:cubicBezTo>
                  <a:cubicBezTo>
                    <a:pt x="47" y="130"/>
                    <a:pt x="47" y="130"/>
                    <a:pt x="47" y="114"/>
                  </a:cubicBezTo>
                  <a:cubicBezTo>
                    <a:pt x="47" y="16"/>
                    <a:pt x="47" y="16"/>
                    <a:pt x="47" y="16"/>
                  </a:cubicBezTo>
                  <a:cubicBezTo>
                    <a:pt x="37" y="16"/>
                    <a:pt x="37" y="16"/>
                    <a:pt x="37" y="16"/>
                  </a:cubicBezTo>
                  <a:cubicBezTo>
                    <a:pt x="21" y="16"/>
                    <a:pt x="16" y="16"/>
                    <a:pt x="11" y="21"/>
                  </a:cubicBezTo>
                  <a:cubicBezTo>
                    <a:pt x="11" y="26"/>
                    <a:pt x="11" y="31"/>
                    <a:pt x="6" y="36"/>
                  </a:cubicBezTo>
                  <a:cubicBezTo>
                    <a:pt x="0" y="36"/>
                    <a:pt x="0" y="36"/>
                    <a:pt x="0" y="36"/>
                  </a:cubicBezTo>
                  <a:cubicBezTo>
                    <a:pt x="0" y="26"/>
                    <a:pt x="0" y="16"/>
                    <a:pt x="0" y="0"/>
                  </a:cubicBezTo>
                  <a:cubicBezTo>
                    <a:pt x="6" y="0"/>
                    <a:pt x="6" y="0"/>
                    <a:pt x="6" y="0"/>
                  </a:cubicBezTo>
                  <a:cubicBezTo>
                    <a:pt x="11" y="6"/>
                    <a:pt x="11" y="6"/>
                    <a:pt x="16" y="6"/>
                  </a:cubicBezTo>
                  <a:cubicBezTo>
                    <a:pt x="99" y="6"/>
                    <a:pt x="99" y="6"/>
                    <a:pt x="99" y="6"/>
                  </a:cubicBezTo>
                  <a:cubicBezTo>
                    <a:pt x="104" y="6"/>
                    <a:pt x="104" y="6"/>
                    <a:pt x="109" y="0"/>
                  </a:cubicBezTo>
                  <a:cubicBezTo>
                    <a:pt x="114" y="0"/>
                    <a:pt x="114" y="0"/>
                    <a:pt x="114" y="0"/>
                  </a:cubicBezTo>
                  <a:cubicBezTo>
                    <a:pt x="114" y="11"/>
                    <a:pt x="114" y="26"/>
                    <a:pt x="114" y="36"/>
                  </a:cubicBezTo>
                  <a:lnTo>
                    <a:pt x="109" y="36"/>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1" name="Freeform 810"/>
            <p:cNvSpPr>
              <a:spLocks noChangeArrowheads="1"/>
            </p:cNvSpPr>
            <p:nvPr/>
          </p:nvSpPr>
          <p:spPr bwMode="auto">
            <a:xfrm>
              <a:off x="18714336" y="5834531"/>
              <a:ext cx="159796"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T0" fmla="*/ 10 256 1"/>
                <a:gd name="T1" fmla="*/ 0 256 1"/>
                <a:gd name="G25" fmla="+- 0 T0 T1"/>
                <a:gd name="G26" fmla="cos G24 G25"/>
                <a:gd name="G27" fmla="+- 10 0 0"/>
                <a:gd name="G28" fmla="+- 5 0 0"/>
                <a:gd name="G29" fmla="+- 5 0 0"/>
                <a:gd name="G30" fmla="+- 5 0 0"/>
                <a:gd name="G31" fmla="*/ 1 0 0"/>
                <a:gd name="T2" fmla="*/ 5 256 1"/>
                <a:gd name="T3" fmla="*/ 0 256 1"/>
                <a:gd name="G32" fmla="+- 0 T2 T3"/>
                <a:gd name="G33" fmla="cos G31 G32"/>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T4" fmla="*/ 21 w 99"/>
                <a:gd name="T5" fmla="*/ 19 h 94"/>
                <a:gd name="T6" fmla="*/ 21 w 99"/>
                <a:gd name="T7" fmla="*/ 19 h 94"/>
                <a:gd name="T8" fmla="*/ 15 w 99"/>
                <a:gd name="T9" fmla="*/ 20 h 94"/>
                <a:gd name="T10" fmla="*/ 14 w 99"/>
                <a:gd name="T11" fmla="*/ 20 h 94"/>
                <a:gd name="T12" fmla="*/ 14 w 99"/>
                <a:gd name="T13" fmla="*/ 16 h 94"/>
                <a:gd name="T14" fmla="*/ 11 w 99"/>
                <a:gd name="T15" fmla="*/ 19 h 94"/>
                <a:gd name="T16" fmla="*/ 8 w 99"/>
                <a:gd name="T17" fmla="*/ 20 h 94"/>
                <a:gd name="T18" fmla="*/ 3 w 99"/>
                <a:gd name="T19" fmla="*/ 13 h 94"/>
                <a:gd name="T20" fmla="*/ 3 w 99"/>
                <a:gd name="T21" fmla="*/ 5 h 94"/>
                <a:gd name="T22" fmla="*/ 0 w 99"/>
                <a:gd name="T23" fmla="*/ 2 h 94"/>
                <a:gd name="T24" fmla="*/ 0 w 99"/>
                <a:gd name="T25" fmla="*/ 1 h 94"/>
                <a:gd name="T26" fmla="*/ 7 w 99"/>
                <a:gd name="T27" fmla="*/ 0 h 94"/>
                <a:gd name="T28" fmla="*/ 7 w 99"/>
                <a:gd name="T29" fmla="*/ 6 h 94"/>
                <a:gd name="T30" fmla="*/ 7 w 99"/>
                <a:gd name="T31" fmla="*/ 12 h 94"/>
                <a:gd name="T32" fmla="*/ 10 w 99"/>
                <a:gd name="T33" fmla="*/ 18 h 94"/>
                <a:gd name="T34" fmla="*/ 14 w 99"/>
                <a:gd name="T35" fmla="*/ 15 h 94"/>
                <a:gd name="T36" fmla="*/ 14 w 99"/>
                <a:gd name="T37" fmla="*/ 5 h 94"/>
                <a:gd name="T38" fmla="*/ 11 w 99"/>
                <a:gd name="T39" fmla="*/ 2 h 94"/>
                <a:gd name="T40" fmla="*/ 11 w 99"/>
                <a:gd name="T41" fmla="*/ 1 h 94"/>
                <a:gd name="T42" fmla="*/ 18 w 99"/>
                <a:gd name="T43" fmla="*/ 0 h 94"/>
                <a:gd name="T44" fmla="*/ 18 w 99"/>
                <a:gd name="T45" fmla="*/ 14 h 94"/>
                <a:gd name="T46" fmla="*/ 20 w 99"/>
                <a:gd name="T47" fmla="*/ 18 h 94"/>
                <a:gd name="T48" fmla="*/ 21 w 99"/>
                <a:gd name="T49" fmla="*/ 18 h 94"/>
                <a:gd name="T50" fmla="*/ 21 w 99"/>
                <a:gd name="T51" fmla="*/ 19 h 94"/>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94">
                  <a:moveTo>
                    <a:pt x="98" y="88"/>
                  </a:moveTo>
                  <a:lnTo>
                    <a:pt x="98" y="88"/>
                  </a:lnTo>
                  <a:cubicBezTo>
                    <a:pt x="88" y="88"/>
                    <a:pt x="78" y="93"/>
                    <a:pt x="73" y="93"/>
                  </a:cubicBezTo>
                  <a:cubicBezTo>
                    <a:pt x="68" y="93"/>
                    <a:pt x="68" y="93"/>
                    <a:pt x="68" y="93"/>
                  </a:cubicBezTo>
                  <a:cubicBezTo>
                    <a:pt x="68" y="77"/>
                    <a:pt x="68" y="77"/>
                    <a:pt x="68" y="77"/>
                  </a:cubicBezTo>
                  <a:cubicBezTo>
                    <a:pt x="62" y="83"/>
                    <a:pt x="62" y="83"/>
                    <a:pt x="52" y="88"/>
                  </a:cubicBezTo>
                  <a:cubicBezTo>
                    <a:pt x="47" y="93"/>
                    <a:pt x="42" y="93"/>
                    <a:pt x="37" y="93"/>
                  </a:cubicBezTo>
                  <a:cubicBezTo>
                    <a:pt x="26" y="93"/>
                    <a:pt x="15" y="88"/>
                    <a:pt x="15" y="62"/>
                  </a:cubicBezTo>
                  <a:cubicBezTo>
                    <a:pt x="15" y="25"/>
                    <a:pt x="15" y="25"/>
                    <a:pt x="15" y="25"/>
                  </a:cubicBezTo>
                  <a:cubicBezTo>
                    <a:pt x="15" y="15"/>
                    <a:pt x="10" y="10"/>
                    <a:pt x="0" y="10"/>
                  </a:cubicBezTo>
                  <a:cubicBezTo>
                    <a:pt x="0" y="5"/>
                    <a:pt x="0" y="5"/>
                    <a:pt x="0" y="5"/>
                  </a:cubicBezTo>
                  <a:cubicBezTo>
                    <a:pt x="10" y="5"/>
                    <a:pt x="21" y="5"/>
                    <a:pt x="31" y="0"/>
                  </a:cubicBezTo>
                  <a:cubicBezTo>
                    <a:pt x="31" y="10"/>
                    <a:pt x="31" y="15"/>
                    <a:pt x="31" y="30"/>
                  </a:cubicBezTo>
                  <a:cubicBezTo>
                    <a:pt x="31" y="57"/>
                    <a:pt x="31" y="57"/>
                    <a:pt x="31" y="57"/>
                  </a:cubicBezTo>
                  <a:cubicBezTo>
                    <a:pt x="31" y="77"/>
                    <a:pt x="37" y="83"/>
                    <a:pt x="47" y="83"/>
                  </a:cubicBezTo>
                  <a:cubicBezTo>
                    <a:pt x="57" y="83"/>
                    <a:pt x="62" y="77"/>
                    <a:pt x="68" y="72"/>
                  </a:cubicBezTo>
                  <a:cubicBezTo>
                    <a:pt x="68" y="25"/>
                    <a:pt x="68" y="25"/>
                    <a:pt x="68" y="25"/>
                  </a:cubicBezTo>
                  <a:cubicBezTo>
                    <a:pt x="68" y="15"/>
                    <a:pt x="68" y="10"/>
                    <a:pt x="52" y="10"/>
                  </a:cubicBezTo>
                  <a:cubicBezTo>
                    <a:pt x="52" y="5"/>
                    <a:pt x="52" y="5"/>
                    <a:pt x="52" y="5"/>
                  </a:cubicBezTo>
                  <a:cubicBezTo>
                    <a:pt x="62" y="5"/>
                    <a:pt x="73" y="5"/>
                    <a:pt x="83" y="0"/>
                  </a:cubicBezTo>
                  <a:cubicBezTo>
                    <a:pt x="83" y="67"/>
                    <a:pt x="83" y="67"/>
                    <a:pt x="83" y="67"/>
                  </a:cubicBezTo>
                  <a:cubicBezTo>
                    <a:pt x="83" y="77"/>
                    <a:pt x="88" y="83"/>
                    <a:pt x="93" y="83"/>
                  </a:cubicBezTo>
                  <a:cubicBezTo>
                    <a:pt x="98" y="83"/>
                    <a:pt x="98" y="83"/>
                    <a:pt x="98" y="83"/>
                  </a:cubicBezTo>
                  <a:lnTo>
                    <a:pt x="98" y="88"/>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2" name="Freeform 811"/>
            <p:cNvSpPr>
              <a:spLocks noChangeArrowheads="1"/>
            </p:cNvSpPr>
            <p:nvPr/>
          </p:nvSpPr>
          <p:spPr bwMode="auto">
            <a:xfrm>
              <a:off x="19313570" y="5762626"/>
              <a:ext cx="319590" cy="231692"/>
            </a:xfrm>
            <a:custGeom>
              <a:avLst/>
              <a:gdLst>
                <a:gd name="G0" fmla="+- 1 0 0"/>
                <a:gd name="G1" fmla="+- 1 0 0"/>
                <a:gd name="G2" fmla="+- 1 0 0"/>
                <a:gd name="G3" fmla="+- 1 0 0"/>
                <a:gd name="G4" fmla="+- 1 0 0"/>
                <a:gd name="G5" fmla="+- 1 0 0"/>
                <a:gd name="G6" fmla="+- 1 0 0"/>
                <a:gd name="G7" fmla="+- 1 0 0"/>
                <a:gd name="G8" fmla="*/ 1 0 0"/>
                <a:gd name="G9" fmla="cos 54736 G8"/>
                <a:gd name="G10" fmla="*/ 1 0 0"/>
                <a:gd name="G11" fmla="sin 54870 G10"/>
                <a:gd name="G12" fmla="+- G9 G11 0"/>
                <a:gd name="G13" fmla="+- G12 10800 0"/>
                <a:gd name="G14" fmla="*/ 1 0 0"/>
                <a:gd name="G15" fmla="cos 54736 G14"/>
                <a:gd name="G16" fmla="*/ 1 0 0"/>
                <a:gd name="G17" fmla="sin 54870 G16"/>
                <a:gd name="G18" fmla="+- G15 G17 0"/>
                <a:gd name="G19" fmla="+- G18 10800 0"/>
                <a:gd name="G20" fmla="*/ 1 0 0"/>
                <a:gd name="G21" fmla="cos 54736 G20"/>
                <a:gd name="G22" fmla="*/ 1 0 0"/>
                <a:gd name="G23" fmla="sin 54870 G22"/>
                <a:gd name="G24" fmla="+- G21 G23 0"/>
                <a:gd name="G25" fmla="+- G24 1080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T0" fmla="*/ 10 256 1"/>
                <a:gd name="T1" fmla="*/ 0 256 1"/>
                <a:gd name="G41" fmla="+- 0 T0 T1"/>
                <a:gd name="G42" fmla="cos G40 G41"/>
                <a:gd name="G43" fmla="+- 5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T2" fmla="*/ 41 w 187"/>
                <a:gd name="T3" fmla="*/ 1 h 135"/>
                <a:gd name="T4" fmla="*/ 41 w 187"/>
                <a:gd name="T5" fmla="*/ 1 h 135"/>
                <a:gd name="T6" fmla="*/ 36 w 187"/>
                <a:gd name="T7" fmla="*/ 6 h 135"/>
                <a:gd name="T8" fmla="*/ 29 w 187"/>
                <a:gd name="T9" fmla="*/ 30 h 135"/>
                <a:gd name="T10" fmla="*/ 28 w 187"/>
                <a:gd name="T11" fmla="*/ 30 h 135"/>
                <a:gd name="T12" fmla="*/ 20 w 187"/>
                <a:gd name="T13" fmla="*/ 8 h 135"/>
                <a:gd name="T14" fmla="*/ 20 w 187"/>
                <a:gd name="T15" fmla="*/ 8 h 135"/>
                <a:gd name="T16" fmla="*/ 12 w 187"/>
                <a:gd name="T17" fmla="*/ 30 h 135"/>
                <a:gd name="T18" fmla="*/ 11 w 187"/>
                <a:gd name="T19" fmla="*/ 30 h 135"/>
                <a:gd name="T20" fmla="*/ 4 w 187"/>
                <a:gd name="T21" fmla="*/ 6 h 135"/>
                <a:gd name="T22" fmla="*/ 0 w 187"/>
                <a:gd name="T23" fmla="*/ 1 h 135"/>
                <a:gd name="T24" fmla="*/ 0 w 187"/>
                <a:gd name="T25" fmla="*/ 0 h 135"/>
                <a:gd name="T26" fmla="*/ 10 w 187"/>
                <a:gd name="T27" fmla="*/ 0 h 135"/>
                <a:gd name="T28" fmla="*/ 10 w 187"/>
                <a:gd name="T29" fmla="*/ 1 h 135"/>
                <a:gd name="T30" fmla="*/ 8 w 187"/>
                <a:gd name="T31" fmla="*/ 4 h 135"/>
                <a:gd name="T32" fmla="*/ 14 w 187"/>
                <a:gd name="T33" fmla="*/ 23 h 135"/>
                <a:gd name="T34" fmla="*/ 14 w 187"/>
                <a:gd name="T35" fmla="*/ 23 h 135"/>
                <a:gd name="T36" fmla="*/ 20 w 187"/>
                <a:gd name="T37" fmla="*/ 1 h 135"/>
                <a:gd name="T38" fmla="*/ 21 w 187"/>
                <a:gd name="T39" fmla="*/ 1 h 135"/>
                <a:gd name="T40" fmla="*/ 29 w 187"/>
                <a:gd name="T41" fmla="*/ 23 h 135"/>
                <a:gd name="T42" fmla="*/ 29 w 187"/>
                <a:gd name="T43" fmla="*/ 23 h 135"/>
                <a:gd name="T44" fmla="*/ 34 w 187"/>
                <a:gd name="T45" fmla="*/ 6 h 135"/>
                <a:gd name="T46" fmla="*/ 32 w 187"/>
                <a:gd name="T47" fmla="*/ 1 h 135"/>
                <a:gd name="T48" fmla="*/ 32 w 187"/>
                <a:gd name="T49" fmla="*/ 0 h 135"/>
                <a:gd name="T50" fmla="*/ 41 w 187"/>
                <a:gd name="T51" fmla="*/ 0 h 135"/>
                <a:gd name="T52" fmla="*/ 41 w 187"/>
                <a:gd name="T53" fmla="*/ 1 h 13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7" h="135">
                  <a:moveTo>
                    <a:pt x="186" y="5"/>
                  </a:moveTo>
                  <a:lnTo>
                    <a:pt x="186" y="5"/>
                  </a:lnTo>
                  <a:cubicBezTo>
                    <a:pt x="176" y="10"/>
                    <a:pt x="171" y="10"/>
                    <a:pt x="166" y="25"/>
                  </a:cubicBezTo>
                  <a:cubicBezTo>
                    <a:pt x="160" y="41"/>
                    <a:pt x="150" y="77"/>
                    <a:pt x="134" y="134"/>
                  </a:cubicBezTo>
                  <a:cubicBezTo>
                    <a:pt x="129" y="134"/>
                    <a:pt x="129" y="134"/>
                    <a:pt x="129" y="134"/>
                  </a:cubicBezTo>
                  <a:cubicBezTo>
                    <a:pt x="114" y="103"/>
                    <a:pt x="103" y="61"/>
                    <a:pt x="93" y="35"/>
                  </a:cubicBezTo>
                  <a:cubicBezTo>
                    <a:pt x="77" y="71"/>
                    <a:pt x="67" y="103"/>
                    <a:pt x="56" y="134"/>
                  </a:cubicBezTo>
                  <a:cubicBezTo>
                    <a:pt x="51" y="134"/>
                    <a:pt x="51" y="134"/>
                    <a:pt x="51" y="134"/>
                  </a:cubicBezTo>
                  <a:cubicBezTo>
                    <a:pt x="41" y="98"/>
                    <a:pt x="31" y="61"/>
                    <a:pt x="20" y="25"/>
                  </a:cubicBezTo>
                  <a:cubicBezTo>
                    <a:pt x="15" y="10"/>
                    <a:pt x="10" y="10"/>
                    <a:pt x="0" y="5"/>
                  </a:cubicBezTo>
                  <a:cubicBezTo>
                    <a:pt x="0" y="0"/>
                    <a:pt x="0" y="0"/>
                    <a:pt x="0" y="0"/>
                  </a:cubicBezTo>
                  <a:cubicBezTo>
                    <a:pt x="46" y="0"/>
                    <a:pt x="46" y="0"/>
                    <a:pt x="46" y="0"/>
                  </a:cubicBezTo>
                  <a:cubicBezTo>
                    <a:pt x="46" y="5"/>
                    <a:pt x="46" y="5"/>
                    <a:pt x="46" y="5"/>
                  </a:cubicBezTo>
                  <a:cubicBezTo>
                    <a:pt x="31" y="10"/>
                    <a:pt x="31" y="10"/>
                    <a:pt x="36" y="20"/>
                  </a:cubicBezTo>
                  <a:cubicBezTo>
                    <a:pt x="41" y="46"/>
                    <a:pt x="51" y="77"/>
                    <a:pt x="62" y="103"/>
                  </a:cubicBezTo>
                  <a:cubicBezTo>
                    <a:pt x="72" y="71"/>
                    <a:pt x="83" y="35"/>
                    <a:pt x="93" y="5"/>
                  </a:cubicBezTo>
                  <a:cubicBezTo>
                    <a:pt x="98" y="5"/>
                    <a:pt x="98" y="5"/>
                    <a:pt x="98" y="5"/>
                  </a:cubicBezTo>
                  <a:cubicBezTo>
                    <a:pt x="109" y="35"/>
                    <a:pt x="124" y="66"/>
                    <a:pt x="134" y="103"/>
                  </a:cubicBezTo>
                  <a:cubicBezTo>
                    <a:pt x="145" y="77"/>
                    <a:pt x="155" y="35"/>
                    <a:pt x="155" y="25"/>
                  </a:cubicBezTo>
                  <a:cubicBezTo>
                    <a:pt x="160" y="10"/>
                    <a:pt x="160" y="10"/>
                    <a:pt x="145" y="5"/>
                  </a:cubicBezTo>
                  <a:cubicBezTo>
                    <a:pt x="145" y="0"/>
                    <a:pt x="145" y="0"/>
                    <a:pt x="145" y="0"/>
                  </a:cubicBezTo>
                  <a:cubicBezTo>
                    <a:pt x="186" y="0"/>
                    <a:pt x="186" y="0"/>
                    <a:pt x="186" y="0"/>
                  </a:cubicBezTo>
                  <a:lnTo>
                    <a:pt x="186" y="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3" name="Freeform 812"/>
            <p:cNvSpPr>
              <a:spLocks noChangeArrowheads="1"/>
            </p:cNvSpPr>
            <p:nvPr/>
          </p:nvSpPr>
          <p:spPr bwMode="auto">
            <a:xfrm>
              <a:off x="19641149" y="5834531"/>
              <a:ext cx="119846" cy="151799"/>
            </a:xfrm>
            <a:custGeom>
              <a:avLst/>
              <a:gdLst>
                <a:gd name="G0" fmla="+- 1 0 0"/>
                <a:gd name="G1" fmla="+- 1 0 0"/>
                <a:gd name="G2" fmla="+- 1 0 0"/>
                <a:gd name="G3" fmla="+- 1 0 0"/>
                <a:gd name="G4" fmla="+- 1 0 0"/>
                <a:gd name="G5" fmla="*/ 1 0 0"/>
                <a:gd name="G6" fmla="+- 72 0 0"/>
                <a:gd name="G7" fmla="+- 52 0 0"/>
                <a:gd name="G8" fmla="+- 36 0 0"/>
                <a:gd name="G9" fmla="+- 25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0" fmla="*/ 16 w 73"/>
                <a:gd name="T1" fmla="*/ 15 h 94"/>
                <a:gd name="T2" fmla="*/ 16 w 73"/>
                <a:gd name="T3" fmla="*/ 15 h 94"/>
                <a:gd name="T4" fmla="*/ 8 w 73"/>
                <a:gd name="T5" fmla="*/ 20 h 94"/>
                <a:gd name="T6" fmla="*/ 0 w 73"/>
                <a:gd name="T7" fmla="*/ 11 h 94"/>
                <a:gd name="T8" fmla="*/ 2 w 73"/>
                <a:gd name="T9" fmla="*/ 3 h 94"/>
                <a:gd name="T10" fmla="*/ 9 w 73"/>
                <a:gd name="T11" fmla="*/ 0 h 94"/>
                <a:gd name="T12" fmla="*/ 16 w 73"/>
                <a:gd name="T13" fmla="*/ 6 h 94"/>
                <a:gd name="T14" fmla="*/ 15 w 73"/>
                <a:gd name="T15" fmla="*/ 8 h 94"/>
                <a:gd name="T16" fmla="*/ 4 w 73"/>
                <a:gd name="T17" fmla="*/ 9 h 94"/>
                <a:gd name="T18" fmla="*/ 9 w 73"/>
                <a:gd name="T19" fmla="*/ 16 h 94"/>
                <a:gd name="T20" fmla="*/ 15 w 73"/>
                <a:gd name="T21" fmla="*/ 15 h 94"/>
                <a:gd name="T22" fmla="*/ 16 w 73"/>
                <a:gd name="T23" fmla="*/ 15 h 94"/>
                <a:gd name="T24" fmla="*/ 4 w 73"/>
                <a:gd name="T25" fmla="*/ 6 h 94"/>
                <a:gd name="T26" fmla="*/ 4 w 73"/>
                <a:gd name="T27" fmla="*/ 6 h 94"/>
                <a:gd name="T28" fmla="*/ 10 w 73"/>
                <a:gd name="T29" fmla="*/ 6 h 94"/>
                <a:gd name="T30" fmla="*/ 11 w 73"/>
                <a:gd name="T31" fmla="*/ 6 h 94"/>
                <a:gd name="T32" fmla="*/ 8 w 73"/>
                <a:gd name="T33" fmla="*/ 2 h 94"/>
                <a:gd name="T34" fmla="*/ 4 w 73"/>
                <a:gd name="T35"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94">
                  <a:moveTo>
                    <a:pt x="72" y="72"/>
                  </a:moveTo>
                  <a:lnTo>
                    <a:pt x="72" y="72"/>
                  </a:lnTo>
                  <a:cubicBezTo>
                    <a:pt x="57" y="88"/>
                    <a:pt x="41" y="93"/>
                    <a:pt x="36" y="93"/>
                  </a:cubicBezTo>
                  <a:cubicBezTo>
                    <a:pt x="11" y="93"/>
                    <a:pt x="0" y="72"/>
                    <a:pt x="0" y="52"/>
                  </a:cubicBezTo>
                  <a:cubicBezTo>
                    <a:pt x="0" y="36"/>
                    <a:pt x="5" y="25"/>
                    <a:pt x="11" y="15"/>
                  </a:cubicBezTo>
                  <a:cubicBezTo>
                    <a:pt x="21" y="5"/>
                    <a:pt x="31" y="0"/>
                    <a:pt x="41" y="0"/>
                  </a:cubicBezTo>
                  <a:cubicBezTo>
                    <a:pt x="57" y="0"/>
                    <a:pt x="72" y="15"/>
                    <a:pt x="72" y="30"/>
                  </a:cubicBezTo>
                  <a:cubicBezTo>
                    <a:pt x="72" y="36"/>
                    <a:pt x="72" y="36"/>
                    <a:pt x="67" y="36"/>
                  </a:cubicBezTo>
                  <a:cubicBezTo>
                    <a:pt x="62" y="36"/>
                    <a:pt x="36" y="41"/>
                    <a:pt x="16" y="41"/>
                  </a:cubicBezTo>
                  <a:cubicBezTo>
                    <a:pt x="16" y="67"/>
                    <a:pt x="31" y="77"/>
                    <a:pt x="41" y="77"/>
                  </a:cubicBezTo>
                  <a:cubicBezTo>
                    <a:pt x="52" y="77"/>
                    <a:pt x="57" y="77"/>
                    <a:pt x="67" y="72"/>
                  </a:cubicBezTo>
                  <a:lnTo>
                    <a:pt x="72" y="72"/>
                  </a:lnTo>
                  <a:close/>
                  <a:moveTo>
                    <a:pt x="16" y="30"/>
                  </a:moveTo>
                  <a:lnTo>
                    <a:pt x="16" y="30"/>
                  </a:lnTo>
                  <a:cubicBezTo>
                    <a:pt x="26" y="30"/>
                    <a:pt x="36" y="30"/>
                    <a:pt x="47" y="30"/>
                  </a:cubicBezTo>
                  <a:cubicBezTo>
                    <a:pt x="52" y="30"/>
                    <a:pt x="52" y="30"/>
                    <a:pt x="52" y="30"/>
                  </a:cubicBezTo>
                  <a:cubicBezTo>
                    <a:pt x="52" y="15"/>
                    <a:pt x="47" y="10"/>
                    <a:pt x="36" y="10"/>
                  </a:cubicBezTo>
                  <a:cubicBezTo>
                    <a:pt x="26" y="10"/>
                    <a:pt x="16" y="15"/>
                    <a:pt x="16" y="30"/>
                  </a:cubicBezTo>
                  <a:close/>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4" name="Freeform 813"/>
            <p:cNvSpPr>
              <a:spLocks noChangeArrowheads="1"/>
            </p:cNvSpPr>
            <p:nvPr/>
          </p:nvSpPr>
          <p:spPr bwMode="auto">
            <a:xfrm>
              <a:off x="20184453" y="5738658"/>
              <a:ext cx="359539" cy="247671"/>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T0" fmla="*/ 26 256 1"/>
                <a:gd name="T1" fmla="*/ 0 256 1"/>
                <a:gd name="G71" fmla="+- 0 T0 T1"/>
                <a:gd name="G72" fmla="cos G70 G71"/>
                <a:gd name="G73" fmla="*/ 1 0 0"/>
                <a:gd name="T2" fmla="*/ 31 256 1"/>
                <a:gd name="T3" fmla="*/ 0 256 1"/>
                <a:gd name="G74" fmla="+- 0 T2 T3"/>
                <a:gd name="G75" fmla="cos G73 G74"/>
                <a:gd name="G76" fmla="+- 36 0 0"/>
                <a:gd name="G77" fmla="+- 41 0 0"/>
                <a:gd name="G78" fmla="+- 41 0 0"/>
                <a:gd name="G79" fmla="+- 41 0 0"/>
                <a:gd name="G80" fmla="+- 41 0 0"/>
                <a:gd name="G81" fmla="+- 31 0 0"/>
                <a:gd name="G82" fmla="+- 21 0 0"/>
                <a:gd name="G83" fmla="+- 5 0 0"/>
                <a:gd name="G84" fmla="+- 5 0 0"/>
                <a:gd name="G85" fmla="+- 5 0 0"/>
                <a:gd name="G86" fmla="+- 5 0 0"/>
                <a:gd name="G87" fmla="*/ 1 0 0"/>
                <a:gd name="T4" fmla="*/ 11 256 1"/>
                <a:gd name="T5" fmla="*/ 0 256 1"/>
                <a:gd name="G88" fmla="+- 0 T4 T5"/>
                <a:gd name="G89" fmla="cos G87 G88"/>
                <a:gd name="G90" fmla="*/ 1 0 0"/>
                <a:gd name="T6" fmla="*/ 11 256 1"/>
                <a:gd name="T7" fmla="*/ 0 256 1"/>
                <a:gd name="G91" fmla="+- 0 T6 T7"/>
                <a:gd name="G92" fmla="cos G90 G91"/>
                <a:gd name="G93" fmla="*/ 1 0 0"/>
                <a:gd name="G94" fmla="+- 1 0 0"/>
                <a:gd name="G95" fmla="+- 1 0 0"/>
                <a:gd name="G96" fmla="+- 1 0 0"/>
                <a:gd name="G97" fmla="+- 1 0 0"/>
                <a:gd name="G98" fmla="+- 1 0 0"/>
                <a:gd name="G99" fmla="+- 1 0 0"/>
                <a:gd name="G100" fmla="+- 1 0 0"/>
                <a:gd name="G101" fmla="+- 1 0 0"/>
                <a:gd name="G102" fmla="*/ 1 0 0"/>
                <a:gd name="G103" fmla="cos 54736 G102"/>
                <a:gd name="G104" fmla="*/ 1 0 0"/>
                <a:gd name="G105" fmla="sin 54736 G104"/>
                <a:gd name="G106" fmla="+- G103 G105 0"/>
                <a:gd name="G107" fmla="+- G106 10800 0"/>
                <a:gd name="G108" fmla="+- 1 0 0"/>
                <a:gd name="G109" fmla="+- 1 0 0"/>
                <a:gd name="G110" fmla="+- 1 0 0"/>
                <a:gd name="G111" fmla="+- 1 0 0"/>
                <a:gd name="G112" fmla="+- 1 0 0"/>
                <a:gd name="G113" fmla="+- 1 0 0"/>
                <a:gd name="G114" fmla="+- 1 0 0"/>
                <a:gd name="G115" fmla="+- 1 0 0"/>
                <a:gd name="G116" fmla="+- 1 0 0"/>
                <a:gd name="G117" fmla="+- 1 0 0"/>
                <a:gd name="G118" fmla="+- 1 0 0"/>
                <a:gd name="G119" fmla="+- 1 0 0"/>
                <a:gd name="G120" fmla="+- 1 0 0"/>
                <a:gd name="G121" fmla="+- 1 0 0"/>
                <a:gd name="G122" fmla="+- 1 0 0"/>
                <a:gd name="G123" fmla="+- 1 0 0"/>
                <a:gd name="G124" fmla="+- 1 0 0"/>
                <a:gd name="G125" fmla="+- 1 0 0"/>
                <a:gd name="G126" fmla="+- 1 0 0"/>
                <a:gd name="G127" fmla="+- 1 0 0"/>
                <a:gd name="T8" fmla="*/ 35 w 208"/>
                <a:gd name="T9" fmla="*/ 32 h 146"/>
                <a:gd name="T10" fmla="*/ 35 w 208"/>
                <a:gd name="T11" fmla="*/ 32 h 146"/>
                <a:gd name="T12" fmla="*/ 35 w 208"/>
                <a:gd name="T13" fmla="*/ 31 h 146"/>
                <a:gd name="T14" fmla="*/ 39 w 208"/>
                <a:gd name="T15" fmla="*/ 27 h 146"/>
                <a:gd name="T16" fmla="*/ 39 w 208"/>
                <a:gd name="T17" fmla="*/ 19 h 146"/>
                <a:gd name="T18" fmla="*/ 34 w 208"/>
                <a:gd name="T19" fmla="*/ 14 h 146"/>
                <a:gd name="T20" fmla="*/ 30 w 208"/>
                <a:gd name="T21" fmla="*/ 16 h 146"/>
                <a:gd name="T22" fmla="*/ 30 w 208"/>
                <a:gd name="T23" fmla="*/ 27 h 146"/>
                <a:gd name="T24" fmla="*/ 33 w 208"/>
                <a:gd name="T25" fmla="*/ 31 h 146"/>
                <a:gd name="T26" fmla="*/ 33 w 208"/>
                <a:gd name="T27" fmla="*/ 32 h 146"/>
                <a:gd name="T28" fmla="*/ 23 w 208"/>
                <a:gd name="T29" fmla="*/ 32 h 146"/>
                <a:gd name="T30" fmla="*/ 23 w 208"/>
                <a:gd name="T31" fmla="*/ 31 h 146"/>
                <a:gd name="T32" fmla="*/ 26 w 208"/>
                <a:gd name="T33" fmla="*/ 27 h 146"/>
                <a:gd name="T34" fmla="*/ 26 w 208"/>
                <a:gd name="T35" fmla="*/ 5 h 146"/>
                <a:gd name="T36" fmla="*/ 17 w 208"/>
                <a:gd name="T37" fmla="*/ 5 h 146"/>
                <a:gd name="T38" fmla="*/ 15 w 208"/>
                <a:gd name="T39" fmla="*/ 5 h 146"/>
                <a:gd name="T40" fmla="*/ 15 w 208"/>
                <a:gd name="T41" fmla="*/ 26 h 146"/>
                <a:gd name="T42" fmla="*/ 18 w 208"/>
                <a:gd name="T43" fmla="*/ 31 h 146"/>
                <a:gd name="T44" fmla="*/ 18 w 208"/>
                <a:gd name="T45" fmla="*/ 32 h 146"/>
                <a:gd name="T46" fmla="*/ 7 w 208"/>
                <a:gd name="T47" fmla="*/ 32 h 146"/>
                <a:gd name="T48" fmla="*/ 7 w 208"/>
                <a:gd name="T49" fmla="*/ 31 h 146"/>
                <a:gd name="T50" fmla="*/ 10 w 208"/>
                <a:gd name="T51" fmla="*/ 26 h 146"/>
                <a:gd name="T52" fmla="*/ 10 w 208"/>
                <a:gd name="T53" fmla="*/ 5 h 146"/>
                <a:gd name="T54" fmla="*/ 8 w 208"/>
                <a:gd name="T55" fmla="*/ 5 h 146"/>
                <a:gd name="T56" fmla="*/ 2 w 208"/>
                <a:gd name="T57" fmla="*/ 6 h 146"/>
                <a:gd name="T58" fmla="*/ 1 w 208"/>
                <a:gd name="T59" fmla="*/ 9 h 146"/>
                <a:gd name="T60" fmla="*/ 0 w 208"/>
                <a:gd name="T61" fmla="*/ 9 h 146"/>
                <a:gd name="T62" fmla="*/ 0 w 208"/>
                <a:gd name="T63" fmla="*/ 1 h 146"/>
                <a:gd name="T64" fmla="*/ 1 w 208"/>
                <a:gd name="T65" fmla="*/ 1 h 146"/>
                <a:gd name="T66" fmla="*/ 3 w 208"/>
                <a:gd name="T67" fmla="*/ 2 h 146"/>
                <a:gd name="T68" fmla="*/ 22 w 208"/>
                <a:gd name="T69" fmla="*/ 2 h 146"/>
                <a:gd name="T70" fmla="*/ 26 w 208"/>
                <a:gd name="T71" fmla="*/ 1 h 146"/>
                <a:gd name="T72" fmla="*/ 26 w 208"/>
                <a:gd name="T73" fmla="*/ 1 h 146"/>
                <a:gd name="T74" fmla="*/ 30 w 208"/>
                <a:gd name="T75" fmla="*/ 0 h 146"/>
                <a:gd name="T76" fmla="*/ 30 w 208"/>
                <a:gd name="T77" fmla="*/ 15 h 146"/>
                <a:gd name="T78" fmla="*/ 35 w 208"/>
                <a:gd name="T79" fmla="*/ 11 h 146"/>
                <a:gd name="T80" fmla="*/ 42 w 208"/>
                <a:gd name="T81" fmla="*/ 19 h 146"/>
                <a:gd name="T82" fmla="*/ 42 w 208"/>
                <a:gd name="T83" fmla="*/ 27 h 146"/>
                <a:gd name="T84" fmla="*/ 46 w 208"/>
                <a:gd name="T85" fmla="*/ 31 h 146"/>
                <a:gd name="T86" fmla="*/ 46 w 208"/>
                <a:gd name="T87" fmla="*/ 32 h 146"/>
                <a:gd name="T88" fmla="*/ 35 w 208"/>
                <a:gd name="T89" fmla="*/ 32 h 146"/>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8" h="146">
                  <a:moveTo>
                    <a:pt x="160" y="145"/>
                  </a:moveTo>
                  <a:lnTo>
                    <a:pt x="160" y="145"/>
                  </a:lnTo>
                  <a:cubicBezTo>
                    <a:pt x="160" y="140"/>
                    <a:pt x="160" y="140"/>
                    <a:pt x="160" y="140"/>
                  </a:cubicBezTo>
                  <a:cubicBezTo>
                    <a:pt x="176" y="135"/>
                    <a:pt x="176" y="135"/>
                    <a:pt x="176" y="124"/>
                  </a:cubicBezTo>
                  <a:cubicBezTo>
                    <a:pt x="176" y="88"/>
                    <a:pt x="176" y="88"/>
                    <a:pt x="176" y="88"/>
                  </a:cubicBezTo>
                  <a:cubicBezTo>
                    <a:pt x="176" y="72"/>
                    <a:pt x="171" y="62"/>
                    <a:pt x="155" y="62"/>
                  </a:cubicBezTo>
                  <a:cubicBezTo>
                    <a:pt x="149" y="62"/>
                    <a:pt x="139" y="67"/>
                    <a:pt x="134" y="72"/>
                  </a:cubicBezTo>
                  <a:cubicBezTo>
                    <a:pt x="134" y="124"/>
                    <a:pt x="134" y="124"/>
                    <a:pt x="134" y="124"/>
                  </a:cubicBezTo>
                  <a:cubicBezTo>
                    <a:pt x="134" y="135"/>
                    <a:pt x="134" y="135"/>
                    <a:pt x="149" y="140"/>
                  </a:cubicBezTo>
                  <a:cubicBezTo>
                    <a:pt x="149" y="145"/>
                    <a:pt x="149" y="145"/>
                    <a:pt x="149" y="145"/>
                  </a:cubicBezTo>
                  <a:cubicBezTo>
                    <a:pt x="103" y="145"/>
                    <a:pt x="103" y="145"/>
                    <a:pt x="103" y="145"/>
                  </a:cubicBezTo>
                  <a:cubicBezTo>
                    <a:pt x="103" y="140"/>
                    <a:pt x="103" y="140"/>
                    <a:pt x="103" y="140"/>
                  </a:cubicBezTo>
                  <a:cubicBezTo>
                    <a:pt x="119" y="135"/>
                    <a:pt x="119" y="135"/>
                    <a:pt x="119" y="124"/>
                  </a:cubicBezTo>
                  <a:cubicBezTo>
                    <a:pt x="119" y="21"/>
                    <a:pt x="119" y="21"/>
                    <a:pt x="119" y="21"/>
                  </a:cubicBezTo>
                  <a:cubicBezTo>
                    <a:pt x="108" y="21"/>
                    <a:pt x="98" y="21"/>
                    <a:pt x="78" y="21"/>
                  </a:cubicBezTo>
                  <a:cubicBezTo>
                    <a:pt x="67" y="21"/>
                    <a:pt x="67" y="21"/>
                    <a:pt x="67" y="21"/>
                  </a:cubicBezTo>
                  <a:cubicBezTo>
                    <a:pt x="67" y="119"/>
                    <a:pt x="67" y="119"/>
                    <a:pt x="67" y="119"/>
                  </a:cubicBezTo>
                  <a:cubicBezTo>
                    <a:pt x="67" y="135"/>
                    <a:pt x="67" y="135"/>
                    <a:pt x="83" y="140"/>
                  </a:cubicBezTo>
                  <a:cubicBezTo>
                    <a:pt x="83" y="145"/>
                    <a:pt x="83" y="145"/>
                    <a:pt x="83" y="145"/>
                  </a:cubicBezTo>
                  <a:cubicBezTo>
                    <a:pt x="31" y="145"/>
                    <a:pt x="31" y="145"/>
                    <a:pt x="31" y="145"/>
                  </a:cubicBezTo>
                  <a:cubicBezTo>
                    <a:pt x="31" y="140"/>
                    <a:pt x="31" y="140"/>
                    <a:pt x="31" y="140"/>
                  </a:cubicBezTo>
                  <a:cubicBezTo>
                    <a:pt x="46" y="135"/>
                    <a:pt x="46" y="135"/>
                    <a:pt x="46" y="119"/>
                  </a:cubicBezTo>
                  <a:cubicBezTo>
                    <a:pt x="46" y="21"/>
                    <a:pt x="46" y="21"/>
                    <a:pt x="46" y="21"/>
                  </a:cubicBezTo>
                  <a:cubicBezTo>
                    <a:pt x="36" y="21"/>
                    <a:pt x="36" y="21"/>
                    <a:pt x="36" y="21"/>
                  </a:cubicBezTo>
                  <a:cubicBezTo>
                    <a:pt x="15" y="21"/>
                    <a:pt x="15" y="21"/>
                    <a:pt x="10" y="26"/>
                  </a:cubicBezTo>
                  <a:cubicBezTo>
                    <a:pt x="10" y="31"/>
                    <a:pt x="5" y="36"/>
                    <a:pt x="5" y="41"/>
                  </a:cubicBezTo>
                  <a:cubicBezTo>
                    <a:pt x="0" y="41"/>
                    <a:pt x="0" y="41"/>
                    <a:pt x="0" y="41"/>
                  </a:cubicBezTo>
                  <a:cubicBezTo>
                    <a:pt x="0" y="31"/>
                    <a:pt x="0" y="21"/>
                    <a:pt x="0" y="5"/>
                  </a:cubicBezTo>
                  <a:cubicBezTo>
                    <a:pt x="5" y="5"/>
                    <a:pt x="5" y="5"/>
                    <a:pt x="5" y="5"/>
                  </a:cubicBezTo>
                  <a:cubicBezTo>
                    <a:pt x="10" y="11"/>
                    <a:pt x="10" y="11"/>
                    <a:pt x="15" y="11"/>
                  </a:cubicBezTo>
                  <a:cubicBezTo>
                    <a:pt x="98" y="11"/>
                    <a:pt x="98" y="11"/>
                    <a:pt x="98" y="11"/>
                  </a:cubicBezTo>
                  <a:cubicBezTo>
                    <a:pt x="114" y="11"/>
                    <a:pt x="119" y="11"/>
                    <a:pt x="119" y="5"/>
                  </a:cubicBezTo>
                  <a:cubicBezTo>
                    <a:pt x="124" y="5"/>
                    <a:pt x="129" y="0"/>
                    <a:pt x="134" y="0"/>
                  </a:cubicBezTo>
                  <a:cubicBezTo>
                    <a:pt x="134" y="67"/>
                    <a:pt x="134" y="67"/>
                    <a:pt x="134" y="67"/>
                  </a:cubicBezTo>
                  <a:cubicBezTo>
                    <a:pt x="139" y="62"/>
                    <a:pt x="149" y="52"/>
                    <a:pt x="160" y="52"/>
                  </a:cubicBezTo>
                  <a:cubicBezTo>
                    <a:pt x="181" y="52"/>
                    <a:pt x="191" y="62"/>
                    <a:pt x="191" y="88"/>
                  </a:cubicBezTo>
                  <a:cubicBezTo>
                    <a:pt x="191" y="124"/>
                    <a:pt x="191" y="124"/>
                    <a:pt x="191" y="124"/>
                  </a:cubicBezTo>
                  <a:cubicBezTo>
                    <a:pt x="191" y="135"/>
                    <a:pt x="191" y="135"/>
                    <a:pt x="207" y="140"/>
                  </a:cubicBezTo>
                  <a:cubicBezTo>
                    <a:pt x="207" y="145"/>
                    <a:pt x="207" y="145"/>
                    <a:pt x="207" y="145"/>
                  </a:cubicBezTo>
                  <a:lnTo>
                    <a:pt x="160" y="145"/>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5" name="Freeform 814"/>
            <p:cNvSpPr>
              <a:spLocks noChangeArrowheads="1"/>
            </p:cNvSpPr>
            <p:nvPr/>
          </p:nvSpPr>
          <p:spPr bwMode="auto">
            <a:xfrm>
              <a:off x="21047348" y="5762626"/>
              <a:ext cx="159796"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34 0 0"/>
                <a:gd name="G48" fmla="+- 134 0 0"/>
                <a:gd name="G49" fmla="+- 134 0 0"/>
                <a:gd name="G50" fmla="+- 129 0 0"/>
                <a:gd name="G51" fmla="+- 129 0 0"/>
                <a:gd name="G52" fmla="+- 129 0 0"/>
                <a:gd name="G53" fmla="*/ 1 0 0"/>
                <a:gd name="G54" fmla="*/ 1 0 0"/>
                <a:gd name="G55" fmla="*/ 1 0 0"/>
                <a:gd name="G56" fmla="*/ 1 0 0"/>
                <a:gd name="G57" fmla="*/ 1 0 0"/>
                <a:gd name="G58" fmla="*/ 1 0 0"/>
                <a:gd name="G59" fmla="*/ 1 0 0"/>
                <a:gd name="G60" fmla="*/ 1 0 0"/>
                <a:gd name="G61" fmla="+- 5 0 0"/>
                <a:gd name="G62" fmla="+- 1 0 0"/>
                <a:gd name="G63" fmla="+- 1 0 0"/>
                <a:gd name="G64" fmla="+- 1 0 0"/>
                <a:gd name="G65" fmla="+- 1 0 0"/>
                <a:gd name="G66" fmla="+- 1 0 0"/>
                <a:gd name="G67" fmla="+- 1 0 0"/>
                <a:gd name="G68" fmla="+- 1 0 0"/>
                <a:gd name="G69" fmla="+- 1 0 0"/>
                <a:gd name="G70" fmla="+- 1 0 0"/>
                <a:gd name="G71" fmla="+- 1 0 0"/>
                <a:gd name="T0" fmla="*/ 18 w 95"/>
                <a:gd name="T1" fmla="*/ 7 h 135"/>
                <a:gd name="T2" fmla="*/ 18 w 95"/>
                <a:gd name="T3" fmla="*/ 7 h 135"/>
                <a:gd name="T4" fmla="*/ 17 w 95"/>
                <a:gd name="T5" fmla="*/ 3 h 135"/>
                <a:gd name="T6" fmla="*/ 13 w 95"/>
                <a:gd name="T7" fmla="*/ 2 h 135"/>
                <a:gd name="T8" fmla="*/ 9 w 95"/>
                <a:gd name="T9" fmla="*/ 2 h 135"/>
                <a:gd name="T10" fmla="*/ 8 w 95"/>
                <a:gd name="T11" fmla="*/ 3 h 135"/>
                <a:gd name="T12" fmla="*/ 8 w 95"/>
                <a:gd name="T13" fmla="*/ 14 h 135"/>
                <a:gd name="T14" fmla="*/ 13 w 95"/>
                <a:gd name="T15" fmla="*/ 14 h 135"/>
                <a:gd name="T16" fmla="*/ 17 w 95"/>
                <a:gd name="T17" fmla="*/ 10 h 135"/>
                <a:gd name="T18" fmla="*/ 18 w 95"/>
                <a:gd name="T19" fmla="*/ 10 h 135"/>
                <a:gd name="T20" fmla="*/ 18 w 95"/>
                <a:gd name="T21" fmla="*/ 19 h 135"/>
                <a:gd name="T22" fmla="*/ 17 w 95"/>
                <a:gd name="T23" fmla="*/ 19 h 135"/>
                <a:gd name="T24" fmla="*/ 13 w 95"/>
                <a:gd name="T25" fmla="*/ 16 h 135"/>
                <a:gd name="T26" fmla="*/ 8 w 95"/>
                <a:gd name="T27" fmla="*/ 16 h 135"/>
                <a:gd name="T28" fmla="*/ 8 w 95"/>
                <a:gd name="T29" fmla="*/ 24 h 135"/>
                <a:gd name="T30" fmla="*/ 13 w 95"/>
                <a:gd name="T31" fmla="*/ 29 h 135"/>
                <a:gd name="T32" fmla="*/ 13 w 95"/>
                <a:gd name="T33" fmla="*/ 30 h 135"/>
                <a:gd name="T34" fmla="*/ 0 w 95"/>
                <a:gd name="T35" fmla="*/ 30 h 135"/>
                <a:gd name="T36" fmla="*/ 0 w 95"/>
                <a:gd name="T37" fmla="*/ 29 h 135"/>
                <a:gd name="T38" fmla="*/ 4 w 95"/>
                <a:gd name="T39" fmla="*/ 24 h 135"/>
                <a:gd name="T40" fmla="*/ 4 w 95"/>
                <a:gd name="T41" fmla="*/ 6 h 135"/>
                <a:gd name="T42" fmla="*/ 0 w 95"/>
                <a:gd name="T43" fmla="*/ 1 h 135"/>
                <a:gd name="T44" fmla="*/ 0 w 95"/>
                <a:gd name="T45" fmla="*/ 0 h 135"/>
                <a:gd name="T46" fmla="*/ 20 w 95"/>
                <a:gd name="T47" fmla="*/ 0 h 135"/>
                <a:gd name="T48" fmla="*/ 21 w 95"/>
                <a:gd name="T49" fmla="*/ 7 h 135"/>
                <a:gd name="T50" fmla="*/ 18 w 95"/>
                <a:gd name="T51"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135">
                  <a:moveTo>
                    <a:pt x="83" y="30"/>
                  </a:moveTo>
                  <a:lnTo>
                    <a:pt x="83" y="30"/>
                  </a:lnTo>
                  <a:cubicBezTo>
                    <a:pt x="83" y="25"/>
                    <a:pt x="83" y="20"/>
                    <a:pt x="78" y="15"/>
                  </a:cubicBezTo>
                  <a:cubicBezTo>
                    <a:pt x="78" y="10"/>
                    <a:pt x="73" y="10"/>
                    <a:pt x="58" y="10"/>
                  </a:cubicBezTo>
                  <a:cubicBezTo>
                    <a:pt x="41" y="10"/>
                    <a:pt x="41" y="10"/>
                    <a:pt x="41" y="10"/>
                  </a:cubicBezTo>
                  <a:cubicBezTo>
                    <a:pt x="36" y="10"/>
                    <a:pt x="36" y="10"/>
                    <a:pt x="36" y="15"/>
                  </a:cubicBezTo>
                  <a:cubicBezTo>
                    <a:pt x="36" y="61"/>
                    <a:pt x="36" y="61"/>
                    <a:pt x="36" y="61"/>
                  </a:cubicBezTo>
                  <a:cubicBezTo>
                    <a:pt x="58" y="61"/>
                    <a:pt x="58" y="61"/>
                    <a:pt x="58" y="61"/>
                  </a:cubicBezTo>
                  <a:cubicBezTo>
                    <a:pt x="73" y="61"/>
                    <a:pt x="73" y="61"/>
                    <a:pt x="78" y="46"/>
                  </a:cubicBezTo>
                  <a:cubicBezTo>
                    <a:pt x="83" y="46"/>
                    <a:pt x="83" y="46"/>
                    <a:pt x="83" y="46"/>
                  </a:cubicBezTo>
                  <a:cubicBezTo>
                    <a:pt x="83" y="87"/>
                    <a:pt x="83" y="87"/>
                    <a:pt x="83" y="87"/>
                  </a:cubicBezTo>
                  <a:cubicBezTo>
                    <a:pt x="78" y="87"/>
                    <a:pt x="78" y="87"/>
                    <a:pt x="78" y="87"/>
                  </a:cubicBezTo>
                  <a:cubicBezTo>
                    <a:pt x="73" y="71"/>
                    <a:pt x="73" y="71"/>
                    <a:pt x="58" y="71"/>
                  </a:cubicBezTo>
                  <a:cubicBezTo>
                    <a:pt x="36" y="71"/>
                    <a:pt x="36" y="71"/>
                    <a:pt x="36" y="71"/>
                  </a:cubicBezTo>
                  <a:cubicBezTo>
                    <a:pt x="36" y="108"/>
                    <a:pt x="36" y="108"/>
                    <a:pt x="36" y="108"/>
                  </a:cubicBezTo>
                  <a:cubicBezTo>
                    <a:pt x="36" y="124"/>
                    <a:pt x="36" y="124"/>
                    <a:pt x="58" y="129"/>
                  </a:cubicBezTo>
                  <a:cubicBezTo>
                    <a:pt x="58" y="134"/>
                    <a:pt x="58" y="134"/>
                    <a:pt x="58" y="134"/>
                  </a:cubicBezTo>
                  <a:cubicBezTo>
                    <a:pt x="0" y="134"/>
                    <a:pt x="0" y="134"/>
                    <a:pt x="0" y="134"/>
                  </a:cubicBezTo>
                  <a:cubicBezTo>
                    <a:pt x="0" y="129"/>
                    <a:pt x="0" y="129"/>
                    <a:pt x="0" y="129"/>
                  </a:cubicBezTo>
                  <a:cubicBezTo>
                    <a:pt x="16" y="124"/>
                    <a:pt x="16" y="124"/>
                    <a:pt x="16" y="108"/>
                  </a:cubicBezTo>
                  <a:cubicBezTo>
                    <a:pt x="16" y="25"/>
                    <a:pt x="16" y="25"/>
                    <a:pt x="16" y="25"/>
                  </a:cubicBezTo>
                  <a:cubicBezTo>
                    <a:pt x="16" y="10"/>
                    <a:pt x="16" y="10"/>
                    <a:pt x="0" y="5"/>
                  </a:cubicBezTo>
                  <a:cubicBezTo>
                    <a:pt x="0" y="0"/>
                    <a:pt x="0" y="0"/>
                    <a:pt x="0" y="0"/>
                  </a:cubicBezTo>
                  <a:cubicBezTo>
                    <a:pt x="89" y="0"/>
                    <a:pt x="89" y="0"/>
                    <a:pt x="89" y="0"/>
                  </a:cubicBezTo>
                  <a:cubicBezTo>
                    <a:pt x="89" y="10"/>
                    <a:pt x="89" y="20"/>
                    <a:pt x="94" y="30"/>
                  </a:cubicBezTo>
                  <a:lnTo>
                    <a:pt x="83" y="30"/>
                  </a:ln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6" name="Freeform 815"/>
            <p:cNvSpPr>
              <a:spLocks noChangeArrowheads="1"/>
            </p:cNvSpPr>
            <p:nvPr/>
          </p:nvSpPr>
          <p:spPr bwMode="auto">
            <a:xfrm>
              <a:off x="21231112" y="5834531"/>
              <a:ext cx="95878"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93 0 0"/>
                <a:gd name="G28" fmla="+- 93 0 0"/>
                <a:gd name="G29" fmla="+- 93 0 0"/>
                <a:gd name="G30" fmla="+- 88 0 0"/>
                <a:gd name="G31" fmla="+- 88 0 0"/>
                <a:gd name="G32" fmla="+- 88 0 0"/>
                <a:gd name="G33" fmla="*/ 1 0 0"/>
                <a:gd name="T0" fmla="*/ 83 256 1"/>
                <a:gd name="T1" fmla="*/ 0 256 1"/>
                <a:gd name="G34" fmla="+- 0 T0 T1"/>
                <a:gd name="G35" fmla="cos G33 G34"/>
                <a:gd name="G36" fmla="*/ 1 0 0"/>
                <a:gd name="T2" fmla="*/ 83 256 1"/>
                <a:gd name="T3" fmla="*/ 0 256 1"/>
                <a:gd name="G37" fmla="+- 0 T2 T3"/>
                <a:gd name="G38" fmla="cos G36 G37"/>
                <a:gd name="G39" fmla="*/ 1 0 0"/>
                <a:gd name="T4" fmla="*/ 72 256 1"/>
                <a:gd name="T5" fmla="*/ 0 256 1"/>
                <a:gd name="G40" fmla="+- 0 T4 T5"/>
                <a:gd name="G41" fmla="cos G39 G40"/>
                <a:gd name="G42" fmla="*/ 1 0 0"/>
                <a:gd name="T6" fmla="*/ 30 256 1"/>
                <a:gd name="T7" fmla="*/ 0 256 1"/>
                <a:gd name="G43" fmla="+- 0 T6 T7"/>
                <a:gd name="G44" fmla="cos G42 G43"/>
                <a:gd name="G45" fmla="*/ 1 0 0"/>
                <a:gd name="T8" fmla="*/ 30 256 1"/>
                <a:gd name="T9" fmla="*/ 0 256 1"/>
                <a:gd name="G46" fmla="+- 0 T8 T9"/>
                <a:gd name="G47" fmla="cos G45 G46"/>
                <a:gd name="G48" fmla="*/ 1 0 0"/>
                <a:gd name="T10" fmla="*/ 30 256 1"/>
                <a:gd name="T11" fmla="*/ 0 256 1"/>
                <a:gd name="G49" fmla="+- 0 T10 T11"/>
                <a:gd name="G50" fmla="cos G48 G49"/>
                <a:gd name="G51" fmla="*/ 1 0 0"/>
                <a:gd name="T12" fmla="*/ 15 256 1"/>
                <a:gd name="T13" fmla="*/ 0 256 1"/>
                <a:gd name="G52" fmla="+- 0 T12 T13"/>
                <a:gd name="G53" fmla="cos G51 G52"/>
                <a:gd name="G54" fmla="*/ 1 0 0"/>
                <a:gd name="T14" fmla="*/ 15 256 1"/>
                <a:gd name="T15" fmla="*/ 0 256 1"/>
                <a:gd name="G55" fmla="+- 0 T14 T15"/>
                <a:gd name="G56" fmla="cos G54 G55"/>
                <a:gd name="G57" fmla="+- 15 0 0"/>
                <a:gd name="G58" fmla="+- 10 0 0"/>
                <a:gd name="G59" fmla="+- 10 0 0"/>
                <a:gd name="G60" fmla="+- 10 0 0"/>
                <a:gd name="G61" fmla="*/ 1 0 0"/>
                <a:gd name="T16" fmla="*/ 5 256 1"/>
                <a:gd name="T17" fmla="*/ 0 256 1"/>
                <a:gd name="G62" fmla="+- 0 T16 T17"/>
                <a:gd name="G63" fmla="cos G61 G62"/>
                <a:gd name="G64" fmla="*/ 1 0 0"/>
                <a:gd name="G65" fmla="+- 1 0 0"/>
                <a:gd name="G66" fmla="+- 1 0 0"/>
                <a:gd name="G67" fmla="+- 1 0 0"/>
                <a:gd name="G68" fmla="+- 1 0 0"/>
                <a:gd name="T18" fmla="*/ 5 w 63"/>
                <a:gd name="T19" fmla="*/ 4 h 94"/>
                <a:gd name="T20" fmla="*/ 5 w 63"/>
                <a:gd name="T21" fmla="*/ 4 h 94"/>
                <a:gd name="T22" fmla="*/ 11 w 63"/>
                <a:gd name="T23" fmla="*/ 0 h 94"/>
                <a:gd name="T24" fmla="*/ 13 w 63"/>
                <a:gd name="T25" fmla="*/ 2 h 94"/>
                <a:gd name="T26" fmla="*/ 12 w 63"/>
                <a:gd name="T27" fmla="*/ 4 h 94"/>
                <a:gd name="T28" fmla="*/ 11 w 63"/>
                <a:gd name="T29" fmla="*/ 4 h 94"/>
                <a:gd name="T30" fmla="*/ 9 w 63"/>
                <a:gd name="T31" fmla="*/ 3 h 94"/>
                <a:gd name="T32" fmla="*/ 5 w 63"/>
                <a:gd name="T33" fmla="*/ 6 h 94"/>
                <a:gd name="T34" fmla="*/ 5 w 63"/>
                <a:gd name="T35" fmla="*/ 15 h 94"/>
                <a:gd name="T36" fmla="*/ 10 w 63"/>
                <a:gd name="T37" fmla="*/ 19 h 94"/>
                <a:gd name="T38" fmla="*/ 10 w 63"/>
                <a:gd name="T39" fmla="*/ 20 h 94"/>
                <a:gd name="T40" fmla="*/ 0 w 63"/>
                <a:gd name="T41" fmla="*/ 20 h 94"/>
                <a:gd name="T42" fmla="*/ 0 w 63"/>
                <a:gd name="T43" fmla="*/ 19 h 94"/>
                <a:gd name="T44" fmla="*/ 2 w 63"/>
                <a:gd name="T45" fmla="*/ 15 h 94"/>
                <a:gd name="T46" fmla="*/ 2 w 63"/>
                <a:gd name="T47" fmla="*/ 6 h 94"/>
                <a:gd name="T48" fmla="*/ 0 w 63"/>
                <a:gd name="T49" fmla="*/ 3 h 94"/>
                <a:gd name="T50" fmla="*/ 0 w 63"/>
                <a:gd name="T51" fmla="*/ 2 h 94"/>
                <a:gd name="T52" fmla="*/ 5 w 63"/>
                <a:gd name="T53" fmla="*/ 0 h 94"/>
                <a:gd name="T54" fmla="*/ 5 w 63"/>
                <a:gd name="T55" fmla="*/ 4 h 94"/>
              </a:gdLst>
              <a:ahLst/>
              <a:cxnLst>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 h="94">
                  <a:moveTo>
                    <a:pt x="26" y="20"/>
                  </a:moveTo>
                  <a:lnTo>
                    <a:pt x="26" y="20"/>
                  </a:lnTo>
                  <a:cubicBezTo>
                    <a:pt x="36" y="10"/>
                    <a:pt x="42" y="0"/>
                    <a:pt x="52" y="0"/>
                  </a:cubicBezTo>
                  <a:cubicBezTo>
                    <a:pt x="57" y="0"/>
                    <a:pt x="62" y="5"/>
                    <a:pt x="62" y="10"/>
                  </a:cubicBezTo>
                  <a:cubicBezTo>
                    <a:pt x="62" y="15"/>
                    <a:pt x="62" y="20"/>
                    <a:pt x="57" y="20"/>
                  </a:cubicBezTo>
                  <a:lnTo>
                    <a:pt x="52" y="20"/>
                  </a:lnTo>
                  <a:cubicBezTo>
                    <a:pt x="52" y="15"/>
                    <a:pt x="47" y="15"/>
                    <a:pt x="42" y="15"/>
                  </a:cubicBezTo>
                  <a:cubicBezTo>
                    <a:pt x="36" y="15"/>
                    <a:pt x="31" y="20"/>
                    <a:pt x="26" y="30"/>
                  </a:cubicBezTo>
                  <a:cubicBezTo>
                    <a:pt x="26" y="72"/>
                    <a:pt x="26" y="72"/>
                    <a:pt x="26" y="72"/>
                  </a:cubicBezTo>
                  <a:cubicBezTo>
                    <a:pt x="26" y="83"/>
                    <a:pt x="31" y="83"/>
                    <a:pt x="47" y="88"/>
                  </a:cubicBezTo>
                  <a:cubicBezTo>
                    <a:pt x="47" y="93"/>
                    <a:pt x="47" y="93"/>
                    <a:pt x="47" y="93"/>
                  </a:cubicBezTo>
                  <a:cubicBezTo>
                    <a:pt x="0" y="93"/>
                    <a:pt x="0" y="93"/>
                    <a:pt x="0" y="93"/>
                  </a:cubicBezTo>
                  <a:cubicBezTo>
                    <a:pt x="0" y="88"/>
                    <a:pt x="0" y="88"/>
                    <a:pt x="0" y="88"/>
                  </a:cubicBezTo>
                  <a:cubicBezTo>
                    <a:pt x="10" y="83"/>
                    <a:pt x="10" y="83"/>
                    <a:pt x="10" y="72"/>
                  </a:cubicBezTo>
                  <a:cubicBezTo>
                    <a:pt x="10" y="30"/>
                    <a:pt x="10" y="30"/>
                    <a:pt x="10" y="30"/>
                  </a:cubicBezTo>
                  <a:cubicBezTo>
                    <a:pt x="10" y="15"/>
                    <a:pt x="10" y="15"/>
                    <a:pt x="0" y="15"/>
                  </a:cubicBezTo>
                  <a:cubicBezTo>
                    <a:pt x="0" y="10"/>
                    <a:pt x="0" y="10"/>
                    <a:pt x="0" y="10"/>
                  </a:cubicBezTo>
                  <a:cubicBezTo>
                    <a:pt x="10" y="5"/>
                    <a:pt x="15" y="5"/>
                    <a:pt x="26" y="0"/>
                  </a:cubicBezTo>
                  <a:cubicBezTo>
                    <a:pt x="26" y="20"/>
                    <a:pt x="26" y="20"/>
                    <a:pt x="26" y="20"/>
                  </a:cubicBezTo>
                </a:path>
              </a:pathLst>
            </a:custGeom>
            <a:solidFill>
              <a:srgbClr val="9E9E9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7" name="Freeform 816"/>
            <p:cNvSpPr>
              <a:spLocks noChangeArrowheads="1"/>
            </p:cNvSpPr>
            <p:nvPr/>
          </p:nvSpPr>
          <p:spPr bwMode="auto">
            <a:xfrm>
              <a:off x="21878283" y="5762626"/>
              <a:ext cx="127837" cy="231692"/>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T0" fmla="*/ 134 256 1"/>
                <a:gd name="T1" fmla="*/ 0 256 1"/>
                <a:gd name="G20" fmla="+- 0 T0 T1"/>
                <a:gd name="G21" fmla="cos G19 G20"/>
                <a:gd name="G22" fmla="+- 129 0 0"/>
                <a:gd name="G23" fmla="+- 129 0 0"/>
                <a:gd name="G24" fmla="+- 129 0 0"/>
                <a:gd name="G25" fmla="+- 124 0 0"/>
                <a:gd name="G26" fmla="+- 108 0 0"/>
                <a:gd name="G27" fmla="+- 98 0 0"/>
                <a:gd name="G28" fmla="+- 98 0 0"/>
                <a:gd name="G29" fmla="+- 98 0 0"/>
                <a:gd name="G30" fmla="+- 98 0 0"/>
                <a:gd name="G31" fmla="+- 108 0 0"/>
                <a:gd name="G32" fmla="*/ 1 0 0"/>
                <a:gd name="G33" fmla="+- 1 0 0"/>
                <a:gd name="G34" fmla="+- 1 0 0"/>
                <a:gd name="G35" fmla="+- 1 0 0"/>
                <a:gd name="G36" fmla="+- 1 0 0"/>
                <a:gd name="G37" fmla="+- 1 0 0"/>
                <a:gd name="G38" fmla="+- 1 0 0"/>
                <a:gd name="G39" fmla="+- 1 0 0"/>
                <a:gd name="G40" fmla="+- 1 0 0"/>
                <a:gd name="G41" fmla="+- 56 0 0"/>
                <a:gd name="G42" fmla="+- 35 0 0"/>
                <a:gd name="G43" fmla="+- 15 0 0"/>
                <a:gd name="G44" fmla="*/ 1 0 0"/>
                <a:gd name="G45" fmla="+- 1 0 0"/>
                <a:gd name="G46" fmla="+- 1 0 0"/>
                <a:gd name="G47" fmla="+- 1 0 0"/>
                <a:gd name="G48" fmla="+- 1 0 0"/>
                <a:gd name="G49" fmla="+- 1 0 0"/>
                <a:gd name="G50" fmla="+- 1 0 0"/>
                <a:gd name="G51" fmla="+- 1 0 0"/>
                <a:gd name="G52" fmla="+- 1 0 0"/>
                <a:gd name="T2" fmla="*/ 15 w 78"/>
                <a:gd name="T3" fmla="*/ 7 h 135"/>
                <a:gd name="T4" fmla="*/ 15 w 78"/>
                <a:gd name="T5" fmla="*/ 7 h 135"/>
                <a:gd name="T6" fmla="*/ 9 w 78"/>
                <a:gd name="T7" fmla="*/ 1 h 135"/>
                <a:gd name="T8" fmla="*/ 3 w 78"/>
                <a:gd name="T9" fmla="*/ 6 h 135"/>
                <a:gd name="T10" fmla="*/ 9 w 78"/>
                <a:gd name="T11" fmla="*/ 12 h 135"/>
                <a:gd name="T12" fmla="*/ 17 w 78"/>
                <a:gd name="T13" fmla="*/ 22 h 135"/>
                <a:gd name="T14" fmla="*/ 7 w 78"/>
                <a:gd name="T15" fmla="*/ 30 h 135"/>
                <a:gd name="T16" fmla="*/ 2 w 78"/>
                <a:gd name="T17" fmla="*/ 30 h 135"/>
                <a:gd name="T18" fmla="*/ 1 w 78"/>
                <a:gd name="T19" fmla="*/ 29 h 135"/>
                <a:gd name="T20" fmla="*/ 0 w 78"/>
                <a:gd name="T21" fmla="*/ 22 h 135"/>
                <a:gd name="T22" fmla="*/ 1 w 78"/>
                <a:gd name="T23" fmla="*/ 22 h 135"/>
                <a:gd name="T24" fmla="*/ 8 w 78"/>
                <a:gd name="T25" fmla="*/ 29 h 135"/>
                <a:gd name="T26" fmla="*/ 14 w 78"/>
                <a:gd name="T27" fmla="*/ 23 h 135"/>
                <a:gd name="T28" fmla="*/ 8 w 78"/>
                <a:gd name="T29" fmla="*/ 16 h 135"/>
                <a:gd name="T30" fmla="*/ 0 w 78"/>
                <a:gd name="T31" fmla="*/ 8 h 135"/>
                <a:gd name="T32" fmla="*/ 9 w 78"/>
                <a:gd name="T33" fmla="*/ 0 h 135"/>
                <a:gd name="T34" fmla="*/ 15 w 78"/>
                <a:gd name="T35" fmla="*/ 1 h 135"/>
                <a:gd name="T36" fmla="*/ 16 w 78"/>
                <a:gd name="T37" fmla="*/ 7 h 135"/>
                <a:gd name="T38" fmla="*/ 15 w 78"/>
                <a:gd name="T39" fmla="*/ 7 h 135"/>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 h="135">
                  <a:moveTo>
                    <a:pt x="67" y="30"/>
                  </a:moveTo>
                  <a:lnTo>
                    <a:pt x="67" y="30"/>
                  </a:lnTo>
                  <a:cubicBezTo>
                    <a:pt x="62" y="20"/>
                    <a:pt x="57" y="5"/>
                    <a:pt x="41" y="5"/>
                  </a:cubicBezTo>
                  <a:cubicBezTo>
                    <a:pt x="25" y="5"/>
                    <a:pt x="15" y="15"/>
                    <a:pt x="15" y="25"/>
                  </a:cubicBezTo>
                  <a:cubicBezTo>
                    <a:pt x="15" y="41"/>
                    <a:pt x="25" y="51"/>
                    <a:pt x="41" y="56"/>
                  </a:cubicBezTo>
                  <a:cubicBezTo>
                    <a:pt x="57" y="66"/>
                    <a:pt x="77" y="77"/>
                    <a:pt x="77" y="98"/>
                  </a:cubicBezTo>
                  <a:cubicBezTo>
                    <a:pt x="77" y="118"/>
                    <a:pt x="57" y="134"/>
                    <a:pt x="30" y="134"/>
                  </a:cubicBezTo>
                  <a:cubicBezTo>
                    <a:pt x="25" y="134"/>
                    <a:pt x="15" y="134"/>
                    <a:pt x="10" y="134"/>
                  </a:cubicBezTo>
                  <a:cubicBezTo>
                    <a:pt x="5" y="129"/>
                    <a:pt x="5" y="129"/>
                    <a:pt x="5" y="129"/>
                  </a:cubicBezTo>
                  <a:cubicBezTo>
                    <a:pt x="0" y="124"/>
                    <a:pt x="0" y="108"/>
                    <a:pt x="0" y="98"/>
                  </a:cubicBezTo>
                  <a:cubicBezTo>
                    <a:pt x="5" y="98"/>
                    <a:pt x="5" y="98"/>
                    <a:pt x="5" y="98"/>
                  </a:cubicBezTo>
                  <a:cubicBezTo>
                    <a:pt x="5" y="108"/>
                    <a:pt x="15" y="129"/>
                    <a:pt x="35" y="129"/>
                  </a:cubicBezTo>
                  <a:cubicBezTo>
                    <a:pt x="51" y="129"/>
                    <a:pt x="62" y="118"/>
                    <a:pt x="62" y="103"/>
                  </a:cubicBezTo>
                  <a:cubicBezTo>
                    <a:pt x="62" y="87"/>
                    <a:pt x="51" y="82"/>
                    <a:pt x="35" y="71"/>
                  </a:cubicBezTo>
                  <a:cubicBezTo>
                    <a:pt x="20" y="66"/>
                    <a:pt x="0" y="56"/>
                    <a:pt x="0" y="35"/>
                  </a:cubicBezTo>
                  <a:cubicBezTo>
                    <a:pt x="0" y="15"/>
                    <a:pt x="15" y="0"/>
                    <a:pt x="41" y="0"/>
                  </a:cubicBezTo>
                  <a:cubicBezTo>
                    <a:pt x="51" y="0"/>
                    <a:pt x="62" y="0"/>
                    <a:pt x="67" y="5"/>
                  </a:cubicBezTo>
                  <a:cubicBezTo>
                    <a:pt x="67" y="10"/>
                    <a:pt x="67" y="20"/>
                    <a:pt x="72" y="30"/>
                  </a:cubicBezTo>
                  <a:lnTo>
                    <a:pt x="67" y="30"/>
                  </a:lnTo>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8" name="Freeform 817"/>
            <p:cNvSpPr>
              <a:spLocks noChangeArrowheads="1"/>
            </p:cNvSpPr>
            <p:nvPr/>
          </p:nvSpPr>
          <p:spPr bwMode="auto">
            <a:xfrm>
              <a:off x="22046066" y="5834531"/>
              <a:ext cx="127837" cy="15179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T0" fmla="*/ 93 256 1"/>
                <a:gd name="T1" fmla="*/ 0 256 1"/>
                <a:gd name="G12" fmla="+- 0 T0 T1"/>
                <a:gd name="G13" fmla="cos G11 G12"/>
                <a:gd name="G14" fmla="+- 83 0 0"/>
                <a:gd name="G15" fmla="+- 67 0 0"/>
                <a:gd name="G16" fmla="+- 57 0 0"/>
                <a:gd name="G17" fmla="+- 52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T2" fmla="*/ 30 256 1"/>
                <a:gd name="T3" fmla="*/ 0 256 1"/>
                <a:gd name="G36" fmla="+- 0 T2 T3"/>
                <a:gd name="G37" fmla="cos G35 G36"/>
                <a:gd name="G38" fmla="*/ 1 0 0"/>
                <a:gd name="T4" fmla="*/ 30 256 1"/>
                <a:gd name="T5" fmla="*/ 0 256 1"/>
                <a:gd name="G39" fmla="+- 0 T4 T5"/>
                <a:gd name="G40" fmla="cos G38 G39"/>
                <a:gd name="G41" fmla="+- 30 0 0"/>
                <a:gd name="G42" fmla="+- 25 0 0"/>
                <a:gd name="G43" fmla="+- 20 0 0"/>
                <a:gd name="G44" fmla="+- 20 0 0"/>
                <a:gd name="G45" fmla="+- 15 0 0"/>
                <a:gd name="G46" fmla="+- 15 0 0"/>
                <a:gd name="G47" fmla="*/ 1 0 0"/>
                <a:gd name="T6" fmla="*/ 10 256 1"/>
                <a:gd name="T7" fmla="*/ 0 256 1"/>
                <a:gd name="G48" fmla="+- 0 T6 T7"/>
                <a:gd name="G49" fmla="cos G47 G48"/>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G68" fmla="+- 1 0 0"/>
                <a:gd name="G69" fmla="+- 1 0 0"/>
                <a:gd name="G70" fmla="+- 1 0 0"/>
                <a:gd name="G71" fmla="+- 1 0 0"/>
                <a:gd name="G72" fmla="+- 1 0 0"/>
                <a:gd name="G73" fmla="+- 1 0 0"/>
                <a:gd name="G74" fmla="+- 1 0 0"/>
                <a:gd name="G75" fmla="+- 1 0 0"/>
                <a:gd name="G76" fmla="+- 1 0 0"/>
                <a:gd name="G77" fmla="*/ 1 0 0"/>
                <a:gd name="G78" fmla="*/ 1 0 0"/>
                <a:gd name="G79" fmla="*/ 1 0 0"/>
                <a:gd name="G80" fmla="+- 1 0 0"/>
                <a:gd name="G81" fmla="+- 1 0 0"/>
                <a:gd name="G82" fmla="+- 1 0 0"/>
                <a:gd name="G83" fmla="+- 1 0 0"/>
                <a:gd name="G84" fmla="+- 1 0 0"/>
                <a:gd name="G85" fmla="+- 1 0 0"/>
                <a:gd name="T8" fmla="*/ 13 w 79"/>
                <a:gd name="T9" fmla="*/ 20 h 94"/>
                <a:gd name="T10" fmla="*/ 13 w 79"/>
                <a:gd name="T11" fmla="*/ 20 h 94"/>
                <a:gd name="T12" fmla="*/ 11 w 79"/>
                <a:gd name="T13" fmla="*/ 19 h 94"/>
                <a:gd name="T14" fmla="*/ 10 w 79"/>
                <a:gd name="T15" fmla="*/ 18 h 94"/>
                <a:gd name="T16" fmla="*/ 4 w 79"/>
                <a:gd name="T17" fmla="*/ 20 h 94"/>
                <a:gd name="T18" fmla="*/ 0 w 79"/>
                <a:gd name="T19" fmla="*/ 14 h 94"/>
                <a:gd name="T20" fmla="*/ 3 w 79"/>
                <a:gd name="T21" fmla="*/ 11 h 94"/>
                <a:gd name="T22" fmla="*/ 10 w 79"/>
                <a:gd name="T23" fmla="*/ 8 h 94"/>
                <a:gd name="T24" fmla="*/ 10 w 79"/>
                <a:gd name="T25" fmla="*/ 6 h 94"/>
                <a:gd name="T26" fmla="*/ 7 w 79"/>
                <a:gd name="T27" fmla="*/ 2 h 94"/>
                <a:gd name="T28" fmla="*/ 4 w 79"/>
                <a:gd name="T29" fmla="*/ 3 h 94"/>
                <a:gd name="T30" fmla="*/ 3 w 79"/>
                <a:gd name="T31" fmla="*/ 5 h 94"/>
                <a:gd name="T32" fmla="*/ 2 w 79"/>
                <a:gd name="T33" fmla="*/ 6 h 94"/>
                <a:gd name="T34" fmla="*/ 0 w 79"/>
                <a:gd name="T35" fmla="*/ 4 h 94"/>
                <a:gd name="T36" fmla="*/ 1 w 79"/>
                <a:gd name="T37" fmla="*/ 3 h 94"/>
                <a:gd name="T38" fmla="*/ 8 w 79"/>
                <a:gd name="T39" fmla="*/ 0 h 94"/>
                <a:gd name="T40" fmla="*/ 11 w 79"/>
                <a:gd name="T41" fmla="*/ 1 h 94"/>
                <a:gd name="T42" fmla="*/ 13 w 79"/>
                <a:gd name="T43" fmla="*/ 6 h 94"/>
                <a:gd name="T44" fmla="*/ 13 w 79"/>
                <a:gd name="T45" fmla="*/ 14 h 94"/>
                <a:gd name="T46" fmla="*/ 14 w 79"/>
                <a:gd name="T47" fmla="*/ 18 h 94"/>
                <a:gd name="T48" fmla="*/ 17 w 79"/>
                <a:gd name="T49" fmla="*/ 16 h 94"/>
                <a:gd name="T50" fmla="*/ 17 w 79"/>
                <a:gd name="T51" fmla="*/ 18 h 94"/>
                <a:gd name="T52" fmla="*/ 13 w 79"/>
                <a:gd name="T53" fmla="*/ 20 h 94"/>
                <a:gd name="T54" fmla="*/ 10 w 79"/>
                <a:gd name="T55" fmla="*/ 9 h 94"/>
                <a:gd name="T56" fmla="*/ 10 w 79"/>
                <a:gd name="T57" fmla="*/ 9 h 94"/>
                <a:gd name="T58" fmla="*/ 5 w 79"/>
                <a:gd name="T59" fmla="*/ 11 h 94"/>
                <a:gd name="T60" fmla="*/ 3 w 79"/>
                <a:gd name="T61" fmla="*/ 14 h 94"/>
                <a:gd name="T62" fmla="*/ 7 w 79"/>
                <a:gd name="T63" fmla="*/ 18 h 94"/>
                <a:gd name="T64" fmla="*/ 10 w 79"/>
                <a:gd name="T65" fmla="*/ 15 h 94"/>
                <a:gd name="T66" fmla="*/ 10 w 79"/>
                <a:gd name="T67" fmla="*/ 9 h 94"/>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94">
                  <a:moveTo>
                    <a:pt x="61" y="93"/>
                  </a:moveTo>
                  <a:lnTo>
                    <a:pt x="61" y="93"/>
                  </a:lnTo>
                  <a:cubicBezTo>
                    <a:pt x="56" y="93"/>
                    <a:pt x="51" y="93"/>
                    <a:pt x="51" y="88"/>
                  </a:cubicBezTo>
                  <a:cubicBezTo>
                    <a:pt x="46" y="88"/>
                    <a:pt x="46" y="83"/>
                    <a:pt x="46" y="83"/>
                  </a:cubicBezTo>
                  <a:cubicBezTo>
                    <a:pt x="36" y="88"/>
                    <a:pt x="31" y="93"/>
                    <a:pt x="20" y="93"/>
                  </a:cubicBezTo>
                  <a:cubicBezTo>
                    <a:pt x="10" y="93"/>
                    <a:pt x="0" y="83"/>
                    <a:pt x="0" y="67"/>
                  </a:cubicBezTo>
                  <a:cubicBezTo>
                    <a:pt x="0" y="57"/>
                    <a:pt x="5" y="52"/>
                    <a:pt x="15" y="52"/>
                  </a:cubicBezTo>
                  <a:cubicBezTo>
                    <a:pt x="25" y="46"/>
                    <a:pt x="41" y="41"/>
                    <a:pt x="46" y="36"/>
                  </a:cubicBezTo>
                  <a:cubicBezTo>
                    <a:pt x="46" y="30"/>
                    <a:pt x="46" y="30"/>
                    <a:pt x="46" y="30"/>
                  </a:cubicBezTo>
                  <a:cubicBezTo>
                    <a:pt x="46" y="15"/>
                    <a:pt x="41" y="10"/>
                    <a:pt x="31" y="10"/>
                  </a:cubicBezTo>
                  <a:cubicBezTo>
                    <a:pt x="25" y="10"/>
                    <a:pt x="20" y="10"/>
                    <a:pt x="20" y="15"/>
                  </a:cubicBezTo>
                  <a:cubicBezTo>
                    <a:pt x="15" y="15"/>
                    <a:pt x="15" y="20"/>
                    <a:pt x="15" y="25"/>
                  </a:cubicBezTo>
                  <a:cubicBezTo>
                    <a:pt x="15" y="30"/>
                    <a:pt x="10" y="30"/>
                    <a:pt x="10" y="30"/>
                  </a:cubicBezTo>
                  <a:cubicBezTo>
                    <a:pt x="5" y="30"/>
                    <a:pt x="0" y="25"/>
                    <a:pt x="0" y="20"/>
                  </a:cubicBezTo>
                  <a:cubicBezTo>
                    <a:pt x="0" y="20"/>
                    <a:pt x="0" y="15"/>
                    <a:pt x="5" y="15"/>
                  </a:cubicBezTo>
                  <a:cubicBezTo>
                    <a:pt x="10" y="10"/>
                    <a:pt x="25" y="5"/>
                    <a:pt x="36" y="0"/>
                  </a:cubicBezTo>
                  <a:cubicBezTo>
                    <a:pt x="41" y="0"/>
                    <a:pt x="46" y="5"/>
                    <a:pt x="51" y="5"/>
                  </a:cubicBezTo>
                  <a:cubicBezTo>
                    <a:pt x="61" y="10"/>
                    <a:pt x="61" y="20"/>
                    <a:pt x="61" y="30"/>
                  </a:cubicBezTo>
                  <a:cubicBezTo>
                    <a:pt x="61" y="67"/>
                    <a:pt x="61" y="67"/>
                    <a:pt x="61" y="67"/>
                  </a:cubicBezTo>
                  <a:cubicBezTo>
                    <a:pt x="61" y="77"/>
                    <a:pt x="67" y="83"/>
                    <a:pt x="67" y="83"/>
                  </a:cubicBezTo>
                  <a:cubicBezTo>
                    <a:pt x="73" y="83"/>
                    <a:pt x="73" y="77"/>
                    <a:pt x="78" y="77"/>
                  </a:cubicBezTo>
                  <a:cubicBezTo>
                    <a:pt x="78" y="83"/>
                    <a:pt x="78" y="83"/>
                    <a:pt x="78" y="83"/>
                  </a:cubicBezTo>
                  <a:lnTo>
                    <a:pt x="61" y="93"/>
                  </a:lnTo>
                  <a:close/>
                  <a:moveTo>
                    <a:pt x="46" y="41"/>
                  </a:moveTo>
                  <a:lnTo>
                    <a:pt x="46" y="41"/>
                  </a:lnTo>
                  <a:cubicBezTo>
                    <a:pt x="41" y="46"/>
                    <a:pt x="31" y="52"/>
                    <a:pt x="25" y="52"/>
                  </a:cubicBezTo>
                  <a:cubicBezTo>
                    <a:pt x="20" y="57"/>
                    <a:pt x="15" y="57"/>
                    <a:pt x="15" y="67"/>
                  </a:cubicBezTo>
                  <a:cubicBezTo>
                    <a:pt x="15" y="77"/>
                    <a:pt x="25" y="83"/>
                    <a:pt x="31" y="83"/>
                  </a:cubicBezTo>
                  <a:cubicBezTo>
                    <a:pt x="36" y="83"/>
                    <a:pt x="41" y="77"/>
                    <a:pt x="46" y="72"/>
                  </a:cubicBezTo>
                  <a:lnTo>
                    <a:pt x="46" y="41"/>
                  </a:lnTo>
                  <a:close/>
                </a:path>
              </a:pathLst>
            </a:custGeom>
            <a:solidFill>
              <a:srgbClr val="E69776"/>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9" name="Freeform 818"/>
            <p:cNvSpPr>
              <a:spLocks noChangeArrowheads="1"/>
            </p:cNvSpPr>
            <p:nvPr/>
          </p:nvSpPr>
          <p:spPr bwMode="auto">
            <a:xfrm>
              <a:off x="18650418" y="6481670"/>
              <a:ext cx="103867" cy="255660"/>
            </a:xfrm>
            <a:custGeom>
              <a:avLst/>
              <a:gdLst>
                <a:gd name="G0" fmla="+- 151 0 0"/>
                <a:gd name="G1" fmla="+- 151 0 0"/>
                <a:gd name="G2" fmla="+- 145 0 0"/>
                <a:gd name="G3" fmla="+- 145 0 0"/>
                <a:gd name="G4" fmla="+- 145 0 0"/>
                <a:gd name="G5" fmla="+- 1 0 0"/>
                <a:gd name="G6" fmla="+- 1 0 0"/>
                <a:gd name="G7" fmla="+- 1 0 0"/>
                <a:gd name="G8" fmla="+- 1 0 0"/>
                <a:gd name="G9" fmla="+- 1 0 0"/>
                <a:gd name="G10" fmla="+- 1 0 0"/>
                <a:gd name="G11" fmla="+- 1 0 0"/>
                <a:gd name="G12" fmla="+- 1 0 0"/>
                <a:gd name="G13" fmla="*/ 1 0 0"/>
                <a:gd name="T0" fmla="*/ 16 256 1"/>
                <a:gd name="T1" fmla="*/ 0 256 1"/>
                <a:gd name="G14" fmla="+- 0 T0 T1"/>
                <a:gd name="G15" fmla="cos G13 G14"/>
                <a:gd name="G16" fmla="+- 16 0 0"/>
                <a:gd name="G17" fmla="+- 16 0 0"/>
                <a:gd name="G18" fmla="+- 16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1 0 0"/>
                <a:gd name="T2" fmla="*/ 0 w 68"/>
                <a:gd name="T3" fmla="*/ 33 h 152"/>
                <a:gd name="T4" fmla="*/ 0 w 68"/>
                <a:gd name="T5" fmla="*/ 33 h 152"/>
                <a:gd name="T6" fmla="*/ 0 w 68"/>
                <a:gd name="T7" fmla="*/ 31 h 152"/>
                <a:gd name="T8" fmla="*/ 5 w 68"/>
                <a:gd name="T9" fmla="*/ 27 h 152"/>
                <a:gd name="T10" fmla="*/ 5 w 68"/>
                <a:gd name="T11" fmla="*/ 7 h 152"/>
                <a:gd name="T12" fmla="*/ 2 w 68"/>
                <a:gd name="T13" fmla="*/ 3 h 152"/>
                <a:gd name="T14" fmla="*/ 0 w 68"/>
                <a:gd name="T15" fmla="*/ 3 h 152"/>
                <a:gd name="T16" fmla="*/ 0 w 68"/>
                <a:gd name="T17" fmla="*/ 2 h 152"/>
                <a:gd name="T18" fmla="*/ 8 w 68"/>
                <a:gd name="T19" fmla="*/ 0 h 152"/>
                <a:gd name="T20" fmla="*/ 8 w 68"/>
                <a:gd name="T21" fmla="*/ 27 h 152"/>
                <a:gd name="T22" fmla="*/ 14 w 68"/>
                <a:gd name="T23" fmla="*/ 31 h 152"/>
                <a:gd name="T24" fmla="*/ 14 w 68"/>
                <a:gd name="T25" fmla="*/ 33 h 152"/>
                <a:gd name="T26" fmla="*/ 0 w 68"/>
                <a:gd name="T27" fmla="*/ 33 h 15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2">
                  <a:moveTo>
                    <a:pt x="0" y="151"/>
                  </a:moveTo>
                  <a:lnTo>
                    <a:pt x="0" y="151"/>
                  </a:lnTo>
                  <a:cubicBezTo>
                    <a:pt x="0" y="145"/>
                    <a:pt x="0" y="145"/>
                    <a:pt x="0" y="145"/>
                  </a:cubicBezTo>
                  <a:cubicBezTo>
                    <a:pt x="21" y="145"/>
                    <a:pt x="26" y="140"/>
                    <a:pt x="26" y="124"/>
                  </a:cubicBezTo>
                  <a:cubicBezTo>
                    <a:pt x="26" y="31"/>
                    <a:pt x="26" y="31"/>
                    <a:pt x="26" y="31"/>
                  </a:cubicBezTo>
                  <a:cubicBezTo>
                    <a:pt x="26" y="21"/>
                    <a:pt x="21" y="16"/>
                    <a:pt x="10" y="16"/>
                  </a:cubicBezTo>
                  <a:cubicBezTo>
                    <a:pt x="0" y="16"/>
                    <a:pt x="0" y="16"/>
                    <a:pt x="0" y="16"/>
                  </a:cubicBezTo>
                  <a:cubicBezTo>
                    <a:pt x="0" y="11"/>
                    <a:pt x="0" y="11"/>
                    <a:pt x="0" y="11"/>
                  </a:cubicBezTo>
                  <a:cubicBezTo>
                    <a:pt x="15" y="11"/>
                    <a:pt x="31" y="5"/>
                    <a:pt x="41" y="0"/>
                  </a:cubicBezTo>
                  <a:cubicBezTo>
                    <a:pt x="41" y="124"/>
                    <a:pt x="41" y="124"/>
                    <a:pt x="41" y="124"/>
                  </a:cubicBezTo>
                  <a:cubicBezTo>
                    <a:pt x="41" y="140"/>
                    <a:pt x="46" y="145"/>
                    <a:pt x="67" y="145"/>
                  </a:cubicBezTo>
                  <a:cubicBezTo>
                    <a:pt x="67" y="151"/>
                    <a:pt x="67" y="151"/>
                    <a:pt x="67" y="151"/>
                  </a:cubicBezTo>
                  <a:lnTo>
                    <a:pt x="0" y="151"/>
                  </a:lnTo>
                </a:path>
              </a:pathLst>
            </a:custGeom>
            <a:solidFill>
              <a:schemeClr val="tx2"/>
            </a:solidFill>
            <a:ln>
              <a:noFill/>
            </a:ln>
            <a:effectLst/>
            <a:extLst/>
          </p:spPr>
          <p:txBody>
            <a:bodyPr wrap="none" anchor="ctr"/>
            <a:lstStyle/>
            <a:p>
              <a:endParaRPr lang="en-US" dirty="0">
                <a:latin typeface="Calibri Light"/>
              </a:endParaRPr>
            </a:p>
          </p:txBody>
        </p:sp>
        <p:sp>
          <p:nvSpPr>
            <p:cNvPr id="400" name="Freeform 819"/>
            <p:cNvSpPr>
              <a:spLocks noChangeArrowheads="1"/>
            </p:cNvSpPr>
            <p:nvPr/>
          </p:nvSpPr>
          <p:spPr bwMode="auto">
            <a:xfrm>
              <a:off x="19449394" y="6481670"/>
              <a:ext cx="167785" cy="255660"/>
            </a:xfrm>
            <a:custGeom>
              <a:avLst/>
              <a:gdLst>
                <a:gd name="G0" fmla="+- 1 0 0"/>
                <a:gd name="G1" fmla="+- 1 0 0"/>
                <a:gd name="G2" fmla="+- 1 0 0"/>
                <a:gd name="G3" fmla="+- 1 0 0"/>
                <a:gd name="G4" fmla="+- 1 0 0"/>
                <a:gd name="G5" fmla="+- 151 0 0"/>
                <a:gd name="G6" fmla="+- 151 0 0"/>
                <a:gd name="G7" fmla="+- 151 0 0"/>
                <a:gd name="G8" fmla="+- 145 0 0"/>
                <a:gd name="G9" fmla="+- 145 0 0"/>
                <a:gd name="G10" fmla="+- 145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2 w 100"/>
                <a:gd name="T1" fmla="*/ 26 h 152"/>
                <a:gd name="T2" fmla="*/ 22 w 100"/>
                <a:gd name="T3" fmla="*/ 26 h 152"/>
                <a:gd name="T4" fmla="*/ 20 w 100"/>
                <a:gd name="T5" fmla="*/ 33 h 152"/>
                <a:gd name="T6" fmla="*/ 0 w 100"/>
                <a:gd name="T7" fmla="*/ 33 h 152"/>
                <a:gd name="T8" fmla="*/ 0 w 100"/>
                <a:gd name="T9" fmla="*/ 31 h 152"/>
                <a:gd name="T10" fmla="*/ 8 w 100"/>
                <a:gd name="T11" fmla="*/ 23 h 152"/>
                <a:gd name="T12" fmla="*/ 15 w 100"/>
                <a:gd name="T13" fmla="*/ 10 h 152"/>
                <a:gd name="T14" fmla="*/ 8 w 100"/>
                <a:gd name="T15" fmla="*/ 3 h 152"/>
                <a:gd name="T16" fmla="*/ 1 w 100"/>
                <a:gd name="T17" fmla="*/ 8 h 152"/>
                <a:gd name="T18" fmla="*/ 0 w 100"/>
                <a:gd name="T19" fmla="*/ 7 h 152"/>
                <a:gd name="T20" fmla="*/ 4 w 100"/>
                <a:gd name="T21" fmla="*/ 2 h 152"/>
                <a:gd name="T22" fmla="*/ 10 w 100"/>
                <a:gd name="T23" fmla="*/ 0 h 152"/>
                <a:gd name="T24" fmla="*/ 20 w 100"/>
                <a:gd name="T25" fmla="*/ 9 h 152"/>
                <a:gd name="T26" fmla="*/ 13 w 100"/>
                <a:gd name="T27" fmla="*/ 21 h 152"/>
                <a:gd name="T28" fmla="*/ 5 w 100"/>
                <a:gd name="T29" fmla="*/ 29 h 152"/>
                <a:gd name="T30" fmla="*/ 15 w 100"/>
                <a:gd name="T31" fmla="*/ 29 h 152"/>
                <a:gd name="T32" fmla="*/ 20 w 100"/>
                <a:gd name="T33" fmla="*/ 26 h 152"/>
                <a:gd name="T34" fmla="*/ 22 w 100"/>
                <a:gd name="T35"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52">
                  <a:moveTo>
                    <a:pt x="99" y="119"/>
                  </a:moveTo>
                  <a:lnTo>
                    <a:pt x="99" y="119"/>
                  </a:lnTo>
                  <a:cubicBezTo>
                    <a:pt x="94" y="130"/>
                    <a:pt x="94" y="140"/>
                    <a:pt x="89" y="151"/>
                  </a:cubicBezTo>
                  <a:cubicBezTo>
                    <a:pt x="0" y="151"/>
                    <a:pt x="0" y="151"/>
                    <a:pt x="0" y="151"/>
                  </a:cubicBezTo>
                  <a:cubicBezTo>
                    <a:pt x="0" y="145"/>
                    <a:pt x="0" y="145"/>
                    <a:pt x="0" y="145"/>
                  </a:cubicBezTo>
                  <a:cubicBezTo>
                    <a:pt x="11" y="135"/>
                    <a:pt x="26" y="119"/>
                    <a:pt x="37" y="104"/>
                  </a:cubicBezTo>
                  <a:cubicBezTo>
                    <a:pt x="52" y="88"/>
                    <a:pt x="68" y="68"/>
                    <a:pt x="68" y="47"/>
                  </a:cubicBezTo>
                  <a:cubicBezTo>
                    <a:pt x="68" y="26"/>
                    <a:pt x="57" y="16"/>
                    <a:pt x="37" y="16"/>
                  </a:cubicBezTo>
                  <a:cubicBezTo>
                    <a:pt x="21" y="16"/>
                    <a:pt x="11" y="26"/>
                    <a:pt x="6" y="36"/>
                  </a:cubicBezTo>
                  <a:cubicBezTo>
                    <a:pt x="0" y="31"/>
                    <a:pt x="0" y="31"/>
                    <a:pt x="0" y="31"/>
                  </a:cubicBezTo>
                  <a:cubicBezTo>
                    <a:pt x="16" y="11"/>
                    <a:pt x="16" y="11"/>
                    <a:pt x="16" y="11"/>
                  </a:cubicBezTo>
                  <a:cubicBezTo>
                    <a:pt x="21" y="5"/>
                    <a:pt x="32" y="0"/>
                    <a:pt x="47" y="0"/>
                  </a:cubicBezTo>
                  <a:cubicBezTo>
                    <a:pt x="68" y="0"/>
                    <a:pt x="89" y="16"/>
                    <a:pt x="89" y="41"/>
                  </a:cubicBezTo>
                  <a:cubicBezTo>
                    <a:pt x="89" y="62"/>
                    <a:pt x="78" y="73"/>
                    <a:pt x="57" y="99"/>
                  </a:cubicBezTo>
                  <a:cubicBezTo>
                    <a:pt x="21" y="135"/>
                    <a:pt x="21" y="135"/>
                    <a:pt x="21" y="135"/>
                  </a:cubicBezTo>
                  <a:cubicBezTo>
                    <a:pt x="68" y="135"/>
                    <a:pt x="68" y="135"/>
                    <a:pt x="68" y="135"/>
                  </a:cubicBezTo>
                  <a:cubicBezTo>
                    <a:pt x="78" y="135"/>
                    <a:pt x="83" y="135"/>
                    <a:pt x="89"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401" name="Freeform 820"/>
            <p:cNvSpPr>
              <a:spLocks noChangeArrowheads="1"/>
            </p:cNvSpPr>
            <p:nvPr/>
          </p:nvSpPr>
          <p:spPr bwMode="auto">
            <a:xfrm>
              <a:off x="20280329" y="6481670"/>
              <a:ext cx="15180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45 0 0"/>
                <a:gd name="G28" fmla="+- 140 0 0"/>
                <a:gd name="G29" fmla="+- 140 0 0"/>
                <a:gd name="G30" fmla="+- 135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T0" fmla="*/ 1 w 94"/>
                <a:gd name="T1" fmla="*/ 6 h 157"/>
                <a:gd name="T2" fmla="*/ 1 w 94"/>
                <a:gd name="T3" fmla="*/ 6 h 157"/>
                <a:gd name="T4" fmla="*/ 3 w 94"/>
                <a:gd name="T5" fmla="*/ 2 h 157"/>
                <a:gd name="T6" fmla="*/ 10 w 94"/>
                <a:gd name="T7" fmla="*/ 0 h 157"/>
                <a:gd name="T8" fmla="*/ 18 w 94"/>
                <a:gd name="T9" fmla="*/ 7 h 157"/>
                <a:gd name="T10" fmla="*/ 17 w 94"/>
                <a:gd name="T11" fmla="*/ 10 h 157"/>
                <a:gd name="T12" fmla="*/ 13 w 94"/>
                <a:gd name="T13" fmla="*/ 14 h 157"/>
                <a:gd name="T14" fmla="*/ 13 w 94"/>
                <a:gd name="T15" fmla="*/ 14 h 157"/>
                <a:gd name="T16" fmla="*/ 20 w 94"/>
                <a:gd name="T17" fmla="*/ 22 h 157"/>
                <a:gd name="T18" fmla="*/ 7 w 94"/>
                <a:gd name="T19" fmla="*/ 35 h 157"/>
                <a:gd name="T20" fmla="*/ 1 w 94"/>
                <a:gd name="T21" fmla="*/ 32 h 157"/>
                <a:gd name="T22" fmla="*/ 0 w 94"/>
                <a:gd name="T23" fmla="*/ 31 h 157"/>
                <a:gd name="T24" fmla="*/ 1 w 94"/>
                <a:gd name="T25" fmla="*/ 29 h 157"/>
                <a:gd name="T26" fmla="*/ 3 w 94"/>
                <a:gd name="T27" fmla="*/ 29 h 157"/>
                <a:gd name="T28" fmla="*/ 9 w 94"/>
                <a:gd name="T29" fmla="*/ 31 h 157"/>
                <a:gd name="T30" fmla="*/ 16 w 94"/>
                <a:gd name="T31" fmla="*/ 23 h 157"/>
                <a:gd name="T32" fmla="*/ 9 w 94"/>
                <a:gd name="T33" fmla="*/ 16 h 157"/>
                <a:gd name="T34" fmla="*/ 6 w 94"/>
                <a:gd name="T35" fmla="*/ 17 h 157"/>
                <a:gd name="T36" fmla="*/ 6 w 94"/>
                <a:gd name="T37" fmla="*/ 15 h 157"/>
                <a:gd name="T38" fmla="*/ 13 w 94"/>
                <a:gd name="T39" fmla="*/ 8 h 157"/>
                <a:gd name="T40" fmla="*/ 9 w 94"/>
                <a:gd name="T41" fmla="*/ 2 h 157"/>
                <a:gd name="T42" fmla="*/ 2 w 94"/>
                <a:gd name="T43" fmla="*/ 7 h 157"/>
                <a:gd name="T44" fmla="*/ 1 w 94"/>
                <a:gd name="T45"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 h="157">
                  <a:moveTo>
                    <a:pt x="6" y="26"/>
                  </a:moveTo>
                  <a:lnTo>
                    <a:pt x="6" y="26"/>
                  </a:lnTo>
                  <a:cubicBezTo>
                    <a:pt x="16" y="11"/>
                    <a:pt x="16" y="11"/>
                    <a:pt x="16" y="11"/>
                  </a:cubicBezTo>
                  <a:cubicBezTo>
                    <a:pt x="27" y="5"/>
                    <a:pt x="37" y="0"/>
                    <a:pt x="47" y="0"/>
                  </a:cubicBezTo>
                  <a:cubicBezTo>
                    <a:pt x="68" y="0"/>
                    <a:pt x="83" y="11"/>
                    <a:pt x="83" y="31"/>
                  </a:cubicBezTo>
                  <a:cubicBezTo>
                    <a:pt x="83" y="36"/>
                    <a:pt x="83" y="41"/>
                    <a:pt x="78" y="47"/>
                  </a:cubicBezTo>
                  <a:cubicBezTo>
                    <a:pt x="73" y="52"/>
                    <a:pt x="68" y="57"/>
                    <a:pt x="63" y="62"/>
                  </a:cubicBezTo>
                  <a:cubicBezTo>
                    <a:pt x="83" y="68"/>
                    <a:pt x="93" y="78"/>
                    <a:pt x="93" y="99"/>
                  </a:cubicBezTo>
                  <a:cubicBezTo>
                    <a:pt x="93" y="135"/>
                    <a:pt x="47" y="156"/>
                    <a:pt x="32" y="156"/>
                  </a:cubicBezTo>
                  <a:cubicBezTo>
                    <a:pt x="21" y="156"/>
                    <a:pt x="11" y="151"/>
                    <a:pt x="6" y="145"/>
                  </a:cubicBezTo>
                  <a:cubicBezTo>
                    <a:pt x="0" y="145"/>
                    <a:pt x="0" y="140"/>
                    <a:pt x="0" y="140"/>
                  </a:cubicBezTo>
                  <a:cubicBezTo>
                    <a:pt x="0" y="135"/>
                    <a:pt x="6" y="130"/>
                    <a:pt x="6" y="130"/>
                  </a:cubicBezTo>
                  <a:cubicBezTo>
                    <a:pt x="11" y="130"/>
                    <a:pt x="11" y="130"/>
                    <a:pt x="16" y="130"/>
                  </a:cubicBezTo>
                  <a:cubicBezTo>
                    <a:pt x="21" y="135"/>
                    <a:pt x="32" y="140"/>
                    <a:pt x="42" y="140"/>
                  </a:cubicBezTo>
                  <a:cubicBezTo>
                    <a:pt x="63" y="140"/>
                    <a:pt x="73" y="130"/>
                    <a:pt x="73" y="104"/>
                  </a:cubicBezTo>
                  <a:cubicBezTo>
                    <a:pt x="73" y="83"/>
                    <a:pt x="57" y="73"/>
                    <a:pt x="42" y="73"/>
                  </a:cubicBezTo>
                  <a:cubicBezTo>
                    <a:pt x="37" y="73"/>
                    <a:pt x="32" y="78"/>
                    <a:pt x="27" y="78"/>
                  </a:cubicBezTo>
                  <a:cubicBezTo>
                    <a:pt x="27" y="68"/>
                    <a:pt x="27" y="68"/>
                    <a:pt x="27" y="68"/>
                  </a:cubicBezTo>
                  <a:cubicBezTo>
                    <a:pt x="47" y="62"/>
                    <a:pt x="63" y="52"/>
                    <a:pt x="63" y="36"/>
                  </a:cubicBezTo>
                  <a:cubicBezTo>
                    <a:pt x="63" y="21"/>
                    <a:pt x="52" y="11"/>
                    <a:pt x="42" y="11"/>
                  </a:cubicBezTo>
                  <a:cubicBezTo>
                    <a:pt x="27" y="11"/>
                    <a:pt x="16" y="21"/>
                    <a:pt x="11" y="31"/>
                  </a:cubicBezTo>
                  <a:lnTo>
                    <a:pt x="6" y="26"/>
                  </a:lnTo>
                </a:path>
              </a:pathLst>
            </a:custGeom>
            <a:solidFill>
              <a:schemeClr val="tx2"/>
            </a:solidFill>
            <a:ln>
              <a:noFill/>
            </a:ln>
            <a:effectLst/>
            <a:extLst/>
          </p:spPr>
          <p:txBody>
            <a:bodyPr wrap="none" anchor="ctr"/>
            <a:lstStyle/>
            <a:p>
              <a:endParaRPr lang="en-US" dirty="0">
                <a:latin typeface="Calibri Light"/>
              </a:endParaRPr>
            </a:p>
          </p:txBody>
        </p:sp>
        <p:sp>
          <p:nvSpPr>
            <p:cNvPr id="402" name="Freeform 821"/>
            <p:cNvSpPr>
              <a:spLocks noChangeArrowheads="1"/>
            </p:cNvSpPr>
            <p:nvPr/>
          </p:nvSpPr>
          <p:spPr bwMode="auto">
            <a:xfrm>
              <a:off x="21095286" y="6481670"/>
              <a:ext cx="183764"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10"/>
                <a:gd name="T1" fmla="*/ 24 h 152"/>
                <a:gd name="T2" fmla="*/ 18 w 110"/>
                <a:gd name="T3" fmla="*/ 24 h 152"/>
                <a:gd name="T4" fmla="*/ 18 w 110"/>
                <a:gd name="T5" fmla="*/ 27 h 152"/>
                <a:gd name="T6" fmla="*/ 23 w 110"/>
                <a:gd name="T7" fmla="*/ 31 h 152"/>
                <a:gd name="T8" fmla="*/ 23 w 110"/>
                <a:gd name="T9" fmla="*/ 33 h 152"/>
                <a:gd name="T10" fmla="*/ 9 w 110"/>
                <a:gd name="T11" fmla="*/ 33 h 152"/>
                <a:gd name="T12" fmla="*/ 9 w 110"/>
                <a:gd name="T13" fmla="*/ 31 h 152"/>
                <a:gd name="T14" fmla="*/ 14 w 110"/>
                <a:gd name="T15" fmla="*/ 27 h 152"/>
                <a:gd name="T16" fmla="*/ 14 w 110"/>
                <a:gd name="T17" fmla="*/ 24 h 152"/>
                <a:gd name="T18" fmla="*/ 0 w 110"/>
                <a:gd name="T19" fmla="*/ 24 h 152"/>
                <a:gd name="T20" fmla="*/ 0 w 110"/>
                <a:gd name="T21" fmla="*/ 23 h 152"/>
                <a:gd name="T22" fmla="*/ 16 w 110"/>
                <a:gd name="T23" fmla="*/ 0 h 152"/>
                <a:gd name="T24" fmla="*/ 18 w 110"/>
                <a:gd name="T25" fmla="*/ 0 h 152"/>
                <a:gd name="T26" fmla="*/ 18 w 110"/>
                <a:gd name="T27" fmla="*/ 21 h 152"/>
                <a:gd name="T28" fmla="*/ 24 w 110"/>
                <a:gd name="T29" fmla="*/ 21 h 152"/>
                <a:gd name="T30" fmla="*/ 24 w 110"/>
                <a:gd name="T31" fmla="*/ 24 h 152"/>
                <a:gd name="T32" fmla="*/ 18 w 110"/>
                <a:gd name="T33" fmla="*/ 24 h 152"/>
                <a:gd name="T34" fmla="*/ 14 w 110"/>
                <a:gd name="T35" fmla="*/ 6 h 152"/>
                <a:gd name="T36" fmla="*/ 14 w 110"/>
                <a:gd name="T37" fmla="*/ 6 h 152"/>
                <a:gd name="T38" fmla="*/ 14 w 110"/>
                <a:gd name="T39" fmla="*/ 6 h 152"/>
                <a:gd name="T40" fmla="*/ 3 w 110"/>
                <a:gd name="T41" fmla="*/ 21 h 152"/>
                <a:gd name="T42" fmla="*/ 14 w 110"/>
                <a:gd name="T43" fmla="*/ 21 h 152"/>
                <a:gd name="T44" fmla="*/ 14 w 110"/>
                <a:gd name="T45"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2">
                  <a:moveTo>
                    <a:pt x="83" y="109"/>
                  </a:moveTo>
                  <a:lnTo>
                    <a:pt x="83" y="109"/>
                  </a:lnTo>
                  <a:cubicBezTo>
                    <a:pt x="83" y="124"/>
                    <a:pt x="83" y="124"/>
                    <a:pt x="83" y="124"/>
                  </a:cubicBezTo>
                  <a:cubicBezTo>
                    <a:pt x="83" y="140"/>
                    <a:pt x="83" y="145"/>
                    <a:pt x="104" y="145"/>
                  </a:cubicBezTo>
                  <a:cubicBezTo>
                    <a:pt x="104" y="151"/>
                    <a:pt x="104" y="151"/>
                    <a:pt x="104" y="151"/>
                  </a:cubicBezTo>
                  <a:cubicBezTo>
                    <a:pt x="42" y="151"/>
                    <a:pt x="42" y="151"/>
                    <a:pt x="42" y="151"/>
                  </a:cubicBezTo>
                  <a:cubicBezTo>
                    <a:pt x="42" y="145"/>
                    <a:pt x="42" y="145"/>
                    <a:pt x="42" y="145"/>
                  </a:cubicBezTo>
                  <a:cubicBezTo>
                    <a:pt x="63" y="145"/>
                    <a:pt x="63" y="140"/>
                    <a:pt x="63" y="124"/>
                  </a:cubicBezTo>
                  <a:cubicBezTo>
                    <a:pt x="63" y="109"/>
                    <a:pt x="63" y="109"/>
                    <a:pt x="63" y="109"/>
                  </a:cubicBezTo>
                  <a:cubicBezTo>
                    <a:pt x="0" y="109"/>
                    <a:pt x="0" y="109"/>
                    <a:pt x="0" y="109"/>
                  </a:cubicBezTo>
                  <a:cubicBezTo>
                    <a:pt x="0" y="104"/>
                    <a:pt x="0" y="104"/>
                    <a:pt x="0" y="104"/>
                  </a:cubicBezTo>
                  <a:cubicBezTo>
                    <a:pt x="26" y="68"/>
                    <a:pt x="47" y="31"/>
                    <a:pt x="73" y="0"/>
                  </a:cubicBezTo>
                  <a:cubicBezTo>
                    <a:pt x="83" y="0"/>
                    <a:pt x="83" y="0"/>
                    <a:pt x="83" y="0"/>
                  </a:cubicBezTo>
                  <a:cubicBezTo>
                    <a:pt x="83" y="99"/>
                    <a:pt x="83" y="99"/>
                    <a:pt x="83" y="99"/>
                  </a:cubicBezTo>
                  <a:cubicBezTo>
                    <a:pt x="109" y="99"/>
                    <a:pt x="109" y="99"/>
                    <a:pt x="109" y="99"/>
                  </a:cubicBezTo>
                  <a:cubicBezTo>
                    <a:pt x="109" y="109"/>
                    <a:pt x="109" y="109"/>
                    <a:pt x="109" y="109"/>
                  </a:cubicBezTo>
                  <a:lnTo>
                    <a:pt x="83" y="109"/>
                  </a:lnTo>
                  <a:close/>
                  <a:moveTo>
                    <a:pt x="63" y="26"/>
                  </a:moveTo>
                  <a:lnTo>
                    <a:pt x="63" y="26"/>
                  </a:lnTo>
                  <a:cubicBezTo>
                    <a:pt x="47" y="47"/>
                    <a:pt x="32" y="73"/>
                    <a:pt x="15" y="99"/>
                  </a:cubicBezTo>
                  <a:cubicBezTo>
                    <a:pt x="63" y="99"/>
                    <a:pt x="63" y="99"/>
                    <a:pt x="63" y="99"/>
                  </a:cubicBezTo>
                  <a:lnTo>
                    <a:pt x="63" y="26"/>
                  </a:lnTo>
                  <a:close/>
                </a:path>
              </a:pathLst>
            </a:custGeom>
            <a:solidFill>
              <a:schemeClr val="tx2"/>
            </a:solidFill>
            <a:ln>
              <a:noFill/>
            </a:ln>
            <a:effectLst/>
            <a:extLst/>
          </p:spPr>
          <p:txBody>
            <a:bodyPr wrap="none" anchor="ctr"/>
            <a:lstStyle/>
            <a:p>
              <a:endParaRPr lang="en-US" dirty="0">
                <a:latin typeface="Calibri Light"/>
              </a:endParaRPr>
            </a:p>
          </p:txBody>
        </p:sp>
        <p:sp>
          <p:nvSpPr>
            <p:cNvPr id="403" name="Freeform 822"/>
            <p:cNvSpPr>
              <a:spLocks noChangeArrowheads="1"/>
            </p:cNvSpPr>
            <p:nvPr/>
          </p:nvSpPr>
          <p:spPr bwMode="auto">
            <a:xfrm>
              <a:off x="21934210" y="6481670"/>
              <a:ext cx="159796"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45 0 0"/>
                <a:gd name="G17" fmla="+- 140 0 0"/>
                <a:gd name="G18" fmla="+- 135 0 0"/>
                <a:gd name="G19" fmla="+- 135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0" fmla="*/ 4 w 95"/>
                <a:gd name="T1" fmla="*/ 14 h 157"/>
                <a:gd name="T2" fmla="*/ 4 w 95"/>
                <a:gd name="T3" fmla="*/ 14 h 157"/>
                <a:gd name="T4" fmla="*/ 11 w 95"/>
                <a:gd name="T5" fmla="*/ 13 h 157"/>
                <a:gd name="T6" fmla="*/ 21 w 95"/>
                <a:gd name="T7" fmla="*/ 22 h 157"/>
                <a:gd name="T8" fmla="*/ 15 w 95"/>
                <a:gd name="T9" fmla="*/ 30 h 157"/>
                <a:gd name="T10" fmla="*/ 6 w 95"/>
                <a:gd name="T11" fmla="*/ 35 h 157"/>
                <a:gd name="T12" fmla="*/ 0 w 95"/>
                <a:gd name="T13" fmla="*/ 32 h 157"/>
                <a:gd name="T14" fmla="*/ 0 w 95"/>
                <a:gd name="T15" fmla="*/ 31 h 157"/>
                <a:gd name="T16" fmla="*/ 1 w 95"/>
                <a:gd name="T17" fmla="*/ 29 h 157"/>
                <a:gd name="T18" fmla="*/ 2 w 95"/>
                <a:gd name="T19" fmla="*/ 29 h 157"/>
                <a:gd name="T20" fmla="*/ 9 w 95"/>
                <a:gd name="T21" fmla="*/ 31 h 157"/>
                <a:gd name="T22" fmla="*/ 16 w 95"/>
                <a:gd name="T23" fmla="*/ 24 h 157"/>
                <a:gd name="T24" fmla="*/ 7 w 95"/>
                <a:gd name="T25" fmla="*/ 15 h 157"/>
                <a:gd name="T26" fmla="*/ 1 w 95"/>
                <a:gd name="T27" fmla="*/ 16 h 157"/>
                <a:gd name="T28" fmla="*/ 4 w 95"/>
                <a:gd name="T29" fmla="*/ 0 h 157"/>
                <a:gd name="T30" fmla="*/ 18 w 95"/>
                <a:gd name="T31" fmla="*/ 0 h 157"/>
                <a:gd name="T32" fmla="*/ 20 w 95"/>
                <a:gd name="T33" fmla="*/ 1 h 157"/>
                <a:gd name="T34" fmla="*/ 17 w 95"/>
                <a:gd name="T35" fmla="*/ 5 h 157"/>
                <a:gd name="T36" fmla="*/ 6 w 95"/>
                <a:gd name="T37" fmla="*/ 5 h 157"/>
                <a:gd name="T38" fmla="*/ 4 w 95"/>
                <a:gd name="T39" fmla="*/ 1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157">
                  <a:moveTo>
                    <a:pt x="16" y="62"/>
                  </a:moveTo>
                  <a:lnTo>
                    <a:pt x="16" y="62"/>
                  </a:lnTo>
                  <a:cubicBezTo>
                    <a:pt x="27" y="62"/>
                    <a:pt x="37" y="57"/>
                    <a:pt x="48" y="57"/>
                  </a:cubicBezTo>
                  <a:cubicBezTo>
                    <a:pt x="73" y="57"/>
                    <a:pt x="94" y="78"/>
                    <a:pt x="94" y="99"/>
                  </a:cubicBezTo>
                  <a:cubicBezTo>
                    <a:pt x="94" y="114"/>
                    <a:pt x="83" y="124"/>
                    <a:pt x="68" y="135"/>
                  </a:cubicBezTo>
                  <a:cubicBezTo>
                    <a:pt x="58" y="151"/>
                    <a:pt x="42" y="156"/>
                    <a:pt x="27" y="156"/>
                  </a:cubicBezTo>
                  <a:cubicBezTo>
                    <a:pt x="16" y="156"/>
                    <a:pt x="6" y="151"/>
                    <a:pt x="0" y="145"/>
                  </a:cubicBezTo>
                  <a:lnTo>
                    <a:pt x="0" y="140"/>
                  </a:lnTo>
                  <a:cubicBezTo>
                    <a:pt x="0" y="135"/>
                    <a:pt x="0" y="135"/>
                    <a:pt x="6" y="130"/>
                  </a:cubicBezTo>
                  <a:cubicBezTo>
                    <a:pt x="6" y="130"/>
                    <a:pt x="6" y="130"/>
                    <a:pt x="11" y="130"/>
                  </a:cubicBezTo>
                  <a:cubicBezTo>
                    <a:pt x="16" y="135"/>
                    <a:pt x="27" y="140"/>
                    <a:pt x="42" y="140"/>
                  </a:cubicBezTo>
                  <a:cubicBezTo>
                    <a:pt x="63" y="140"/>
                    <a:pt x="73" y="124"/>
                    <a:pt x="73" y="109"/>
                  </a:cubicBezTo>
                  <a:cubicBezTo>
                    <a:pt x="73" y="83"/>
                    <a:pt x="58" y="68"/>
                    <a:pt x="32" y="68"/>
                  </a:cubicBezTo>
                  <a:cubicBezTo>
                    <a:pt x="22" y="68"/>
                    <a:pt x="11" y="73"/>
                    <a:pt x="6" y="73"/>
                  </a:cubicBezTo>
                  <a:cubicBezTo>
                    <a:pt x="16" y="0"/>
                    <a:pt x="16" y="0"/>
                    <a:pt x="16" y="0"/>
                  </a:cubicBezTo>
                  <a:cubicBezTo>
                    <a:pt x="83" y="0"/>
                    <a:pt x="83" y="0"/>
                    <a:pt x="83" y="0"/>
                  </a:cubicBezTo>
                  <a:cubicBezTo>
                    <a:pt x="89" y="5"/>
                    <a:pt x="89" y="5"/>
                    <a:pt x="89" y="5"/>
                  </a:cubicBezTo>
                  <a:cubicBezTo>
                    <a:pt x="78" y="21"/>
                    <a:pt x="78" y="21"/>
                    <a:pt x="78" y="21"/>
                  </a:cubicBezTo>
                  <a:cubicBezTo>
                    <a:pt x="27" y="21"/>
                    <a:pt x="27" y="21"/>
                    <a:pt x="27" y="21"/>
                  </a:cubicBezTo>
                  <a:lnTo>
                    <a:pt x="16" y="6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04" name="Freeform 823"/>
            <p:cNvSpPr>
              <a:spLocks noChangeArrowheads="1"/>
            </p:cNvSpPr>
            <p:nvPr/>
          </p:nvSpPr>
          <p:spPr bwMode="auto">
            <a:xfrm>
              <a:off x="16972569" y="7200714"/>
              <a:ext cx="16778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7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8 w 100"/>
                <a:gd name="T1" fmla="*/ 14 h 157"/>
                <a:gd name="T2" fmla="*/ 8 w 100"/>
                <a:gd name="T3" fmla="*/ 14 h 157"/>
                <a:gd name="T4" fmla="*/ 11 w 100"/>
                <a:gd name="T5" fmla="*/ 14 h 157"/>
                <a:gd name="T6" fmla="*/ 22 w 100"/>
                <a:gd name="T7" fmla="*/ 23 h 157"/>
                <a:gd name="T8" fmla="*/ 10 w 100"/>
                <a:gd name="T9" fmla="*/ 35 h 157"/>
                <a:gd name="T10" fmla="*/ 0 w 100"/>
                <a:gd name="T11" fmla="*/ 22 h 157"/>
                <a:gd name="T12" fmla="*/ 14 w 100"/>
                <a:gd name="T13" fmla="*/ 2 h 157"/>
                <a:gd name="T14" fmla="*/ 21 w 100"/>
                <a:gd name="T15" fmla="*/ 0 h 157"/>
                <a:gd name="T16" fmla="*/ 21 w 100"/>
                <a:gd name="T17" fmla="*/ 2 h 157"/>
                <a:gd name="T18" fmla="*/ 15 w 100"/>
                <a:gd name="T19" fmla="*/ 4 h 157"/>
                <a:gd name="T20" fmla="*/ 5 w 100"/>
                <a:gd name="T21" fmla="*/ 16 h 157"/>
                <a:gd name="T22" fmla="*/ 8 w 100"/>
                <a:gd name="T23" fmla="*/ 14 h 157"/>
                <a:gd name="T24" fmla="*/ 5 w 100"/>
                <a:gd name="T25" fmla="*/ 19 h 157"/>
                <a:gd name="T26" fmla="*/ 5 w 100"/>
                <a:gd name="T27" fmla="*/ 19 h 157"/>
                <a:gd name="T28" fmla="*/ 5 w 100"/>
                <a:gd name="T29" fmla="*/ 22 h 157"/>
                <a:gd name="T30" fmla="*/ 11 w 100"/>
                <a:gd name="T31" fmla="*/ 34 h 157"/>
                <a:gd name="T32" fmla="*/ 17 w 100"/>
                <a:gd name="T33" fmla="*/ 25 h 157"/>
                <a:gd name="T34" fmla="*/ 10 w 100"/>
                <a:gd name="T35" fmla="*/ 16 h 157"/>
                <a:gd name="T36" fmla="*/ 5 w 100"/>
                <a:gd name="T37" fmla="*/ 1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7">
                  <a:moveTo>
                    <a:pt x="36" y="63"/>
                  </a:moveTo>
                  <a:lnTo>
                    <a:pt x="36" y="63"/>
                  </a:lnTo>
                  <a:cubicBezTo>
                    <a:pt x="41" y="63"/>
                    <a:pt x="47" y="63"/>
                    <a:pt x="52" y="63"/>
                  </a:cubicBezTo>
                  <a:cubicBezTo>
                    <a:pt x="78" y="63"/>
                    <a:pt x="99" y="78"/>
                    <a:pt x="99" y="104"/>
                  </a:cubicBezTo>
                  <a:cubicBezTo>
                    <a:pt x="99" y="135"/>
                    <a:pt x="78" y="156"/>
                    <a:pt x="47" y="156"/>
                  </a:cubicBezTo>
                  <a:cubicBezTo>
                    <a:pt x="21" y="156"/>
                    <a:pt x="0" y="135"/>
                    <a:pt x="0" y="99"/>
                  </a:cubicBezTo>
                  <a:cubicBezTo>
                    <a:pt x="0" y="47"/>
                    <a:pt x="36" y="16"/>
                    <a:pt x="62" y="10"/>
                  </a:cubicBezTo>
                  <a:cubicBezTo>
                    <a:pt x="73" y="5"/>
                    <a:pt x="83" y="0"/>
                    <a:pt x="94" y="0"/>
                  </a:cubicBezTo>
                  <a:cubicBezTo>
                    <a:pt x="94" y="10"/>
                    <a:pt x="94" y="10"/>
                    <a:pt x="94" y="10"/>
                  </a:cubicBezTo>
                  <a:cubicBezTo>
                    <a:pt x="83" y="10"/>
                    <a:pt x="78" y="10"/>
                    <a:pt x="68" y="16"/>
                  </a:cubicBezTo>
                  <a:cubicBezTo>
                    <a:pt x="52" y="26"/>
                    <a:pt x="31" y="36"/>
                    <a:pt x="21" y="73"/>
                  </a:cubicBezTo>
                  <a:lnTo>
                    <a:pt x="36" y="63"/>
                  </a:lnTo>
                  <a:close/>
                  <a:moveTo>
                    <a:pt x="21" y="83"/>
                  </a:moveTo>
                  <a:lnTo>
                    <a:pt x="21" y="83"/>
                  </a:lnTo>
                  <a:cubicBezTo>
                    <a:pt x="21" y="83"/>
                    <a:pt x="21" y="93"/>
                    <a:pt x="21" y="99"/>
                  </a:cubicBezTo>
                  <a:cubicBezTo>
                    <a:pt x="21" y="125"/>
                    <a:pt x="31" y="151"/>
                    <a:pt x="52" y="151"/>
                  </a:cubicBezTo>
                  <a:cubicBezTo>
                    <a:pt x="73" y="151"/>
                    <a:pt x="78" y="130"/>
                    <a:pt x="78" y="114"/>
                  </a:cubicBezTo>
                  <a:cubicBezTo>
                    <a:pt x="78" y="93"/>
                    <a:pt x="68" y="73"/>
                    <a:pt x="47" y="73"/>
                  </a:cubicBezTo>
                  <a:cubicBezTo>
                    <a:pt x="36" y="73"/>
                    <a:pt x="26" y="78"/>
                    <a:pt x="21" y="83"/>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05" name="Freeform 824"/>
            <p:cNvSpPr>
              <a:spLocks noChangeArrowheads="1"/>
            </p:cNvSpPr>
            <p:nvPr/>
          </p:nvSpPr>
          <p:spPr bwMode="auto">
            <a:xfrm>
              <a:off x="17795515" y="7208703"/>
              <a:ext cx="167785"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37 0 0"/>
                <a:gd name="G21" fmla="+- 37 0 0"/>
                <a:gd name="G22" fmla="+- 37 0 0"/>
                <a:gd name="G23" fmla="*/ 1 0 0"/>
                <a:gd name="G24" fmla="*/ 1 0 0"/>
                <a:gd name="G25" fmla="*/ 1 0 0"/>
                <a:gd name="G26" fmla="+- 1 0 0"/>
                <a:gd name="G27" fmla="+- 1 0 0"/>
                <a:gd name="G28" fmla="+- 1 0 0"/>
                <a:gd name="T0" fmla="*/ 22 w 100"/>
                <a:gd name="T1" fmla="*/ 0 h 152"/>
                <a:gd name="T2" fmla="*/ 22 w 100"/>
                <a:gd name="T3" fmla="*/ 0 h 152"/>
                <a:gd name="T4" fmla="*/ 7 w 100"/>
                <a:gd name="T5" fmla="*/ 33 h 152"/>
                <a:gd name="T6" fmla="*/ 4 w 100"/>
                <a:gd name="T7" fmla="*/ 33 h 152"/>
                <a:gd name="T8" fmla="*/ 2 w 100"/>
                <a:gd name="T9" fmla="*/ 33 h 152"/>
                <a:gd name="T10" fmla="*/ 18 w 100"/>
                <a:gd name="T11" fmla="*/ 3 h 152"/>
                <a:gd name="T12" fmla="*/ 7 w 100"/>
                <a:gd name="T13" fmla="*/ 3 h 152"/>
                <a:gd name="T14" fmla="*/ 2 w 100"/>
                <a:gd name="T15" fmla="*/ 8 h 152"/>
                <a:gd name="T16" fmla="*/ 0 w 100"/>
                <a:gd name="T17" fmla="*/ 8 h 152"/>
                <a:gd name="T18" fmla="*/ 1 w 100"/>
                <a:gd name="T19" fmla="*/ 0 h 152"/>
                <a:gd name="T20" fmla="*/ 22 w 100"/>
                <a:gd name="T21"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152">
                  <a:moveTo>
                    <a:pt x="99" y="0"/>
                  </a:moveTo>
                  <a:lnTo>
                    <a:pt x="99" y="0"/>
                  </a:lnTo>
                  <a:cubicBezTo>
                    <a:pt x="78" y="52"/>
                    <a:pt x="57" y="99"/>
                    <a:pt x="31" y="151"/>
                  </a:cubicBezTo>
                  <a:cubicBezTo>
                    <a:pt x="16" y="151"/>
                    <a:pt x="16" y="151"/>
                    <a:pt x="16" y="151"/>
                  </a:cubicBezTo>
                  <a:cubicBezTo>
                    <a:pt x="11" y="151"/>
                    <a:pt x="11" y="151"/>
                    <a:pt x="11" y="151"/>
                  </a:cubicBezTo>
                  <a:cubicBezTo>
                    <a:pt x="36" y="109"/>
                    <a:pt x="62" y="58"/>
                    <a:pt x="83" y="16"/>
                  </a:cubicBezTo>
                  <a:cubicBezTo>
                    <a:pt x="31" y="16"/>
                    <a:pt x="31" y="16"/>
                    <a:pt x="31" y="16"/>
                  </a:cubicBezTo>
                  <a:cubicBezTo>
                    <a:pt x="16" y="16"/>
                    <a:pt x="16" y="21"/>
                    <a:pt x="11" y="37"/>
                  </a:cubicBezTo>
                  <a:cubicBezTo>
                    <a:pt x="0" y="37"/>
                    <a:pt x="0" y="37"/>
                    <a:pt x="0" y="37"/>
                  </a:cubicBezTo>
                  <a:cubicBezTo>
                    <a:pt x="6" y="21"/>
                    <a:pt x="6" y="11"/>
                    <a:pt x="6" y="0"/>
                  </a:cubicBezTo>
                  <a:cubicBezTo>
                    <a:pt x="99" y="0"/>
                    <a:pt x="99" y="0"/>
                    <a:pt x="99" y="0"/>
                  </a:cubicBezTo>
                </a:path>
              </a:pathLst>
            </a:custGeom>
            <a:solidFill>
              <a:schemeClr val="tx2"/>
            </a:solidFill>
            <a:ln>
              <a:noFill/>
            </a:ln>
            <a:effectLst/>
            <a:extLst/>
          </p:spPr>
          <p:txBody>
            <a:bodyPr wrap="none" anchor="ctr"/>
            <a:lstStyle/>
            <a:p>
              <a:endParaRPr lang="en-US" dirty="0">
                <a:latin typeface="Calibri Light"/>
              </a:endParaRPr>
            </a:p>
          </p:txBody>
        </p:sp>
        <p:sp>
          <p:nvSpPr>
            <p:cNvPr id="406" name="Freeform 825"/>
            <p:cNvSpPr>
              <a:spLocks noChangeArrowheads="1"/>
            </p:cNvSpPr>
            <p:nvPr/>
          </p:nvSpPr>
          <p:spPr bwMode="auto">
            <a:xfrm>
              <a:off x="18626450" y="7200714"/>
              <a:ext cx="15180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6 0 0"/>
                <a:gd name="G16" fmla="+- 119 0 0"/>
                <a:gd name="G17" fmla="+- 104 0 0"/>
                <a:gd name="G18" fmla="+- 99 0 0"/>
                <a:gd name="G19" fmla="*/ 1 0 0"/>
                <a:gd name="T0" fmla="*/ 93 256 1"/>
                <a:gd name="T1" fmla="*/ 0 256 1"/>
                <a:gd name="G20" fmla="+- 0 T0 T1"/>
                <a:gd name="G21" fmla="cos G19 G20"/>
                <a:gd name="G22" fmla="*/ 1 0 0"/>
                <a:gd name="G23" fmla="+- 1 0 0"/>
                <a:gd name="G24" fmla="+- 1 0 0"/>
                <a:gd name="G25" fmla="*/ 1 0 0"/>
                <a:gd name="G26" fmla="+- 57 0 0"/>
                <a:gd name="G27" fmla="+- 42 0 0"/>
                <a:gd name="G28" fmla="+- 2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T2" fmla="*/ 19 w 94"/>
                <a:gd name="T3" fmla="*/ 8 h 157"/>
                <a:gd name="T4" fmla="*/ 19 w 94"/>
                <a:gd name="T5" fmla="*/ 8 h 157"/>
                <a:gd name="T6" fmla="*/ 17 w 94"/>
                <a:gd name="T7" fmla="*/ 13 h 157"/>
                <a:gd name="T8" fmla="*/ 13 w 94"/>
                <a:gd name="T9" fmla="*/ 16 h 157"/>
                <a:gd name="T10" fmla="*/ 20 w 94"/>
                <a:gd name="T11" fmla="*/ 25 h 157"/>
                <a:gd name="T12" fmla="*/ 10 w 94"/>
                <a:gd name="T13" fmla="*/ 35 h 157"/>
                <a:gd name="T14" fmla="*/ 0 w 94"/>
                <a:gd name="T15" fmla="*/ 27 h 157"/>
                <a:gd name="T16" fmla="*/ 2 w 94"/>
                <a:gd name="T17" fmla="*/ 21 h 157"/>
                <a:gd name="T18" fmla="*/ 6 w 94"/>
                <a:gd name="T19" fmla="*/ 17 h 157"/>
                <a:gd name="T20" fmla="*/ 1 w 94"/>
                <a:gd name="T21" fmla="*/ 9 h 157"/>
                <a:gd name="T22" fmla="*/ 11 w 94"/>
                <a:gd name="T23" fmla="*/ 0 h 157"/>
                <a:gd name="T24" fmla="*/ 19 w 94"/>
                <a:gd name="T25" fmla="*/ 8 h 157"/>
                <a:gd name="T26" fmla="*/ 16 w 94"/>
                <a:gd name="T27" fmla="*/ 27 h 157"/>
                <a:gd name="T28" fmla="*/ 16 w 94"/>
                <a:gd name="T29" fmla="*/ 27 h 157"/>
                <a:gd name="T30" fmla="*/ 9 w 94"/>
                <a:gd name="T31" fmla="*/ 19 h 157"/>
                <a:gd name="T32" fmla="*/ 4 w 94"/>
                <a:gd name="T33" fmla="*/ 25 h 157"/>
                <a:gd name="T34" fmla="*/ 11 w 94"/>
                <a:gd name="T35" fmla="*/ 34 h 157"/>
                <a:gd name="T36" fmla="*/ 16 w 94"/>
                <a:gd name="T37" fmla="*/ 27 h 157"/>
                <a:gd name="T38" fmla="*/ 5 w 94"/>
                <a:gd name="T39" fmla="*/ 8 h 157"/>
                <a:gd name="T40" fmla="*/ 5 w 94"/>
                <a:gd name="T41" fmla="*/ 8 h 157"/>
                <a:gd name="T42" fmla="*/ 12 w 94"/>
                <a:gd name="T43" fmla="*/ 15 h 157"/>
                <a:gd name="T44" fmla="*/ 15 w 94"/>
                <a:gd name="T45" fmla="*/ 8 h 157"/>
                <a:gd name="T46" fmla="*/ 10 w 94"/>
                <a:gd name="T47" fmla="*/ 2 h 157"/>
                <a:gd name="T48" fmla="*/ 5 w 94"/>
                <a:gd name="T49" fmla="*/ 8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 h="157">
                  <a:moveTo>
                    <a:pt x="88" y="36"/>
                  </a:moveTo>
                  <a:lnTo>
                    <a:pt x="88" y="36"/>
                  </a:lnTo>
                  <a:cubicBezTo>
                    <a:pt x="88" y="47"/>
                    <a:pt x="88" y="52"/>
                    <a:pt x="82" y="57"/>
                  </a:cubicBezTo>
                  <a:cubicBezTo>
                    <a:pt x="82" y="57"/>
                    <a:pt x="72" y="68"/>
                    <a:pt x="61" y="73"/>
                  </a:cubicBezTo>
                  <a:cubicBezTo>
                    <a:pt x="77" y="83"/>
                    <a:pt x="93" y="93"/>
                    <a:pt x="93" y="114"/>
                  </a:cubicBezTo>
                  <a:cubicBezTo>
                    <a:pt x="93" y="146"/>
                    <a:pt x="66" y="156"/>
                    <a:pt x="46" y="156"/>
                  </a:cubicBezTo>
                  <a:cubicBezTo>
                    <a:pt x="20" y="156"/>
                    <a:pt x="0" y="146"/>
                    <a:pt x="0" y="119"/>
                  </a:cubicBezTo>
                  <a:cubicBezTo>
                    <a:pt x="0" y="104"/>
                    <a:pt x="5" y="99"/>
                    <a:pt x="10" y="93"/>
                  </a:cubicBezTo>
                  <a:cubicBezTo>
                    <a:pt x="15" y="88"/>
                    <a:pt x="25" y="83"/>
                    <a:pt x="30" y="78"/>
                  </a:cubicBezTo>
                  <a:cubicBezTo>
                    <a:pt x="15" y="68"/>
                    <a:pt x="5" y="57"/>
                    <a:pt x="5" y="42"/>
                  </a:cubicBezTo>
                  <a:cubicBezTo>
                    <a:pt x="5" y="21"/>
                    <a:pt x="25" y="0"/>
                    <a:pt x="51" y="0"/>
                  </a:cubicBezTo>
                  <a:cubicBezTo>
                    <a:pt x="72" y="0"/>
                    <a:pt x="88" y="16"/>
                    <a:pt x="88" y="36"/>
                  </a:cubicBezTo>
                  <a:close/>
                  <a:moveTo>
                    <a:pt x="77" y="119"/>
                  </a:moveTo>
                  <a:lnTo>
                    <a:pt x="77" y="119"/>
                  </a:lnTo>
                  <a:cubicBezTo>
                    <a:pt x="77" y="104"/>
                    <a:pt x="56" y="93"/>
                    <a:pt x="41" y="83"/>
                  </a:cubicBezTo>
                  <a:cubicBezTo>
                    <a:pt x="30" y="88"/>
                    <a:pt x="20" y="104"/>
                    <a:pt x="20" y="114"/>
                  </a:cubicBezTo>
                  <a:cubicBezTo>
                    <a:pt x="20" y="140"/>
                    <a:pt x="36" y="151"/>
                    <a:pt x="51" y="151"/>
                  </a:cubicBezTo>
                  <a:cubicBezTo>
                    <a:pt x="61" y="151"/>
                    <a:pt x="77" y="140"/>
                    <a:pt x="77" y="119"/>
                  </a:cubicBezTo>
                  <a:close/>
                  <a:moveTo>
                    <a:pt x="25" y="36"/>
                  </a:moveTo>
                  <a:lnTo>
                    <a:pt x="25" y="36"/>
                  </a:lnTo>
                  <a:cubicBezTo>
                    <a:pt x="25" y="52"/>
                    <a:pt x="41" y="63"/>
                    <a:pt x="56" y="68"/>
                  </a:cubicBezTo>
                  <a:cubicBezTo>
                    <a:pt x="66" y="63"/>
                    <a:pt x="72" y="52"/>
                    <a:pt x="72" y="36"/>
                  </a:cubicBezTo>
                  <a:cubicBezTo>
                    <a:pt x="72" y="21"/>
                    <a:pt x="56" y="10"/>
                    <a:pt x="46" y="10"/>
                  </a:cubicBezTo>
                  <a:cubicBezTo>
                    <a:pt x="30" y="10"/>
                    <a:pt x="25" y="21"/>
                    <a:pt x="25" y="36"/>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07" name="Freeform 826"/>
            <p:cNvSpPr>
              <a:spLocks noChangeArrowheads="1"/>
            </p:cNvSpPr>
            <p:nvPr/>
          </p:nvSpPr>
          <p:spPr bwMode="auto">
            <a:xfrm>
              <a:off x="19449394" y="7200714"/>
              <a:ext cx="167785" cy="27962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78 0 0"/>
                <a:gd name="G22" fmla="+- 52 0 0"/>
                <a:gd name="G23" fmla="+- 3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T0" fmla="*/ 22 w 100"/>
                <a:gd name="T1" fmla="*/ 14 h 162"/>
                <a:gd name="T2" fmla="*/ 22 w 100"/>
                <a:gd name="T3" fmla="*/ 14 h 162"/>
                <a:gd name="T4" fmla="*/ 9 w 100"/>
                <a:gd name="T5" fmla="*/ 34 h 162"/>
                <a:gd name="T6" fmla="*/ 1 w 100"/>
                <a:gd name="T7" fmla="*/ 36 h 162"/>
                <a:gd name="T8" fmla="*/ 1 w 100"/>
                <a:gd name="T9" fmla="*/ 34 h 162"/>
                <a:gd name="T10" fmla="*/ 16 w 100"/>
                <a:gd name="T11" fmla="*/ 18 h 162"/>
                <a:gd name="T12" fmla="*/ 13 w 100"/>
                <a:gd name="T13" fmla="*/ 21 h 162"/>
                <a:gd name="T14" fmla="*/ 9 w 100"/>
                <a:gd name="T15" fmla="*/ 22 h 162"/>
                <a:gd name="T16" fmla="*/ 0 w 100"/>
                <a:gd name="T17" fmla="*/ 12 h 162"/>
                <a:gd name="T18" fmla="*/ 10 w 100"/>
                <a:gd name="T19" fmla="*/ 0 h 162"/>
                <a:gd name="T20" fmla="*/ 22 w 100"/>
                <a:gd name="T21" fmla="*/ 14 h 162"/>
                <a:gd name="T22" fmla="*/ 5 w 100"/>
                <a:gd name="T23" fmla="*/ 10 h 162"/>
                <a:gd name="T24" fmla="*/ 5 w 100"/>
                <a:gd name="T25" fmla="*/ 10 h 162"/>
                <a:gd name="T26" fmla="*/ 11 w 100"/>
                <a:gd name="T27" fmla="*/ 18 h 162"/>
                <a:gd name="T28" fmla="*/ 16 w 100"/>
                <a:gd name="T29" fmla="*/ 17 h 162"/>
                <a:gd name="T30" fmla="*/ 17 w 100"/>
                <a:gd name="T31" fmla="*/ 14 h 162"/>
                <a:gd name="T32" fmla="*/ 10 w 100"/>
                <a:gd name="T33" fmla="*/ 2 h 162"/>
                <a:gd name="T34" fmla="*/ 5 w 100"/>
                <a:gd name="T35" fmla="*/ 1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162">
                  <a:moveTo>
                    <a:pt x="99" y="63"/>
                  </a:moveTo>
                  <a:lnTo>
                    <a:pt x="99" y="63"/>
                  </a:lnTo>
                  <a:cubicBezTo>
                    <a:pt x="99" y="109"/>
                    <a:pt x="73" y="140"/>
                    <a:pt x="42" y="151"/>
                  </a:cubicBezTo>
                  <a:cubicBezTo>
                    <a:pt x="26" y="156"/>
                    <a:pt x="11" y="161"/>
                    <a:pt x="6" y="161"/>
                  </a:cubicBezTo>
                  <a:cubicBezTo>
                    <a:pt x="6" y="151"/>
                    <a:pt x="6" y="151"/>
                    <a:pt x="6" y="151"/>
                  </a:cubicBezTo>
                  <a:cubicBezTo>
                    <a:pt x="42" y="146"/>
                    <a:pt x="68" y="119"/>
                    <a:pt x="73" y="83"/>
                  </a:cubicBezTo>
                  <a:cubicBezTo>
                    <a:pt x="57" y="93"/>
                    <a:pt x="57" y="93"/>
                    <a:pt x="57" y="93"/>
                  </a:cubicBezTo>
                  <a:cubicBezTo>
                    <a:pt x="52" y="99"/>
                    <a:pt x="47" y="99"/>
                    <a:pt x="42" y="99"/>
                  </a:cubicBezTo>
                  <a:cubicBezTo>
                    <a:pt x="16" y="99"/>
                    <a:pt x="0" y="78"/>
                    <a:pt x="0" y="52"/>
                  </a:cubicBezTo>
                  <a:cubicBezTo>
                    <a:pt x="0" y="31"/>
                    <a:pt x="16" y="0"/>
                    <a:pt x="47" y="0"/>
                  </a:cubicBezTo>
                  <a:cubicBezTo>
                    <a:pt x="78" y="0"/>
                    <a:pt x="99" y="31"/>
                    <a:pt x="99" y="63"/>
                  </a:cubicBezTo>
                  <a:close/>
                  <a:moveTo>
                    <a:pt x="21" y="47"/>
                  </a:moveTo>
                  <a:lnTo>
                    <a:pt x="21" y="47"/>
                  </a:lnTo>
                  <a:cubicBezTo>
                    <a:pt x="21" y="68"/>
                    <a:pt x="32" y="83"/>
                    <a:pt x="52" y="83"/>
                  </a:cubicBezTo>
                  <a:cubicBezTo>
                    <a:pt x="62" y="83"/>
                    <a:pt x="68" y="83"/>
                    <a:pt x="73" y="78"/>
                  </a:cubicBezTo>
                  <a:cubicBezTo>
                    <a:pt x="78" y="73"/>
                    <a:pt x="78" y="68"/>
                    <a:pt x="78" y="63"/>
                  </a:cubicBezTo>
                  <a:cubicBezTo>
                    <a:pt x="78" y="42"/>
                    <a:pt x="68" y="10"/>
                    <a:pt x="47" y="10"/>
                  </a:cubicBezTo>
                  <a:cubicBezTo>
                    <a:pt x="26" y="10"/>
                    <a:pt x="21" y="31"/>
                    <a:pt x="21" y="47"/>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08" name="Freeform 827"/>
            <p:cNvSpPr>
              <a:spLocks noChangeArrowheads="1"/>
            </p:cNvSpPr>
            <p:nvPr/>
          </p:nvSpPr>
          <p:spPr bwMode="auto">
            <a:xfrm>
              <a:off x="20200432" y="7200714"/>
              <a:ext cx="111856"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9"/>
                <a:gd name="T3" fmla="*/ 35 h 157"/>
                <a:gd name="T4" fmla="*/ 0 w 69"/>
                <a:gd name="T5" fmla="*/ 35 h 157"/>
                <a:gd name="T6" fmla="*/ 0 w 69"/>
                <a:gd name="T7" fmla="*/ 34 h 157"/>
                <a:gd name="T8" fmla="*/ 6 w 69"/>
                <a:gd name="T9" fmla="*/ 29 h 157"/>
                <a:gd name="T10" fmla="*/ 6 w 69"/>
                <a:gd name="T11" fmla="*/ 8 h 157"/>
                <a:gd name="T12" fmla="*/ 2 w 69"/>
                <a:gd name="T13" fmla="*/ 5 h 157"/>
                <a:gd name="T14" fmla="*/ 0 w 69"/>
                <a:gd name="T15" fmla="*/ 5 h 157"/>
                <a:gd name="T16" fmla="*/ 0 w 69"/>
                <a:gd name="T17" fmla="*/ 4 h 157"/>
                <a:gd name="T18" fmla="*/ 9 w 69"/>
                <a:gd name="T19" fmla="*/ 0 h 157"/>
                <a:gd name="T20" fmla="*/ 9 w 69"/>
                <a:gd name="T21" fmla="*/ 29 h 157"/>
                <a:gd name="T22" fmla="*/ 15 w 69"/>
                <a:gd name="T23" fmla="*/ 34 h 157"/>
                <a:gd name="T24" fmla="*/ 15 w 69"/>
                <a:gd name="T25" fmla="*/ 35 h 157"/>
                <a:gd name="T26" fmla="*/ 0 w 69"/>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7">
                  <a:moveTo>
                    <a:pt x="0" y="156"/>
                  </a:moveTo>
                  <a:lnTo>
                    <a:pt x="0" y="156"/>
                  </a:lnTo>
                  <a:cubicBezTo>
                    <a:pt x="0" y="151"/>
                    <a:pt x="0" y="151"/>
                    <a:pt x="0" y="151"/>
                  </a:cubicBezTo>
                  <a:cubicBezTo>
                    <a:pt x="21" y="146"/>
                    <a:pt x="26" y="146"/>
                    <a:pt x="26" y="130"/>
                  </a:cubicBezTo>
                  <a:cubicBezTo>
                    <a:pt x="26" y="36"/>
                    <a:pt x="26" y="36"/>
                    <a:pt x="26" y="36"/>
                  </a:cubicBezTo>
                  <a:cubicBezTo>
                    <a:pt x="26" y="21"/>
                    <a:pt x="21" y="21"/>
                    <a:pt x="10" y="21"/>
                  </a:cubicBezTo>
                  <a:cubicBezTo>
                    <a:pt x="0" y="21"/>
                    <a:pt x="0" y="21"/>
                    <a:pt x="0" y="21"/>
                  </a:cubicBezTo>
                  <a:cubicBezTo>
                    <a:pt x="0" y="16"/>
                    <a:pt x="0" y="16"/>
                    <a:pt x="0" y="16"/>
                  </a:cubicBezTo>
                  <a:cubicBezTo>
                    <a:pt x="15" y="10"/>
                    <a:pt x="31" y="5"/>
                    <a:pt x="41" y="0"/>
                  </a:cubicBezTo>
                  <a:cubicBezTo>
                    <a:pt x="41" y="130"/>
                    <a:pt x="41" y="130"/>
                    <a:pt x="41" y="130"/>
                  </a:cubicBezTo>
                  <a:cubicBezTo>
                    <a:pt x="41" y="146"/>
                    <a:pt x="47" y="146"/>
                    <a:pt x="68" y="151"/>
                  </a:cubicBezTo>
                  <a:cubicBezTo>
                    <a:pt x="68" y="156"/>
                    <a:pt x="68" y="156"/>
                    <a:pt x="68"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09" name="Freeform 828"/>
            <p:cNvSpPr>
              <a:spLocks noChangeArrowheads="1"/>
            </p:cNvSpPr>
            <p:nvPr/>
          </p:nvSpPr>
          <p:spPr bwMode="auto">
            <a:xfrm>
              <a:off x="20376207" y="7200714"/>
              <a:ext cx="167785" cy="271639"/>
            </a:xfrm>
            <a:custGeom>
              <a:avLst/>
              <a:gdLst>
                <a:gd name="G0" fmla="+- 1 0 0"/>
                <a:gd name="G1" fmla="+- 1 0 0"/>
                <a:gd name="G2" fmla="+- 1 0 0"/>
                <a:gd name="G3" fmla="+- 1 0 0"/>
                <a:gd name="G4" fmla="+- 1 0 0"/>
                <a:gd name="G5" fmla="*/ 1 0 0"/>
                <a:gd name="G6" fmla="+- 119 0 0"/>
                <a:gd name="G7" fmla="+- 78 0 0"/>
                <a:gd name="G8" fmla="+- 47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7"/>
                <a:gd name="T2" fmla="*/ 22 w 100"/>
                <a:gd name="T3" fmla="*/ 17 h 157"/>
                <a:gd name="T4" fmla="*/ 11 w 100"/>
                <a:gd name="T5" fmla="*/ 35 h 157"/>
                <a:gd name="T6" fmla="*/ 0 w 100"/>
                <a:gd name="T7" fmla="*/ 17 h 157"/>
                <a:gd name="T8" fmla="*/ 11 w 100"/>
                <a:gd name="T9" fmla="*/ 0 h 157"/>
                <a:gd name="T10" fmla="*/ 22 w 100"/>
                <a:gd name="T11" fmla="*/ 17 h 157"/>
                <a:gd name="T12" fmla="*/ 5 w 100"/>
                <a:gd name="T13" fmla="*/ 17 h 157"/>
                <a:gd name="T14" fmla="*/ 5 w 100"/>
                <a:gd name="T15" fmla="*/ 17 h 157"/>
                <a:gd name="T16" fmla="*/ 11 w 100"/>
                <a:gd name="T17" fmla="*/ 34 h 157"/>
                <a:gd name="T18" fmla="*/ 17 w 100"/>
                <a:gd name="T19" fmla="*/ 17 h 157"/>
                <a:gd name="T20" fmla="*/ 11 w 100"/>
                <a:gd name="T21" fmla="*/ 2 h 157"/>
                <a:gd name="T22" fmla="*/ 5 w 100"/>
                <a:gd name="T23"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7">
                  <a:moveTo>
                    <a:pt x="99" y="78"/>
                  </a:moveTo>
                  <a:lnTo>
                    <a:pt x="99" y="78"/>
                  </a:lnTo>
                  <a:cubicBezTo>
                    <a:pt x="99" y="114"/>
                    <a:pt x="89" y="156"/>
                    <a:pt x="52" y="156"/>
                  </a:cubicBezTo>
                  <a:cubicBezTo>
                    <a:pt x="16" y="156"/>
                    <a:pt x="0" y="119"/>
                    <a:pt x="0" y="78"/>
                  </a:cubicBezTo>
                  <a:cubicBezTo>
                    <a:pt x="0" y="47"/>
                    <a:pt x="16" y="0"/>
                    <a:pt x="52" y="0"/>
                  </a:cubicBezTo>
                  <a:cubicBezTo>
                    <a:pt x="89" y="0"/>
                    <a:pt x="99" y="42"/>
                    <a:pt x="99" y="78"/>
                  </a:cubicBezTo>
                  <a:close/>
                  <a:moveTo>
                    <a:pt x="21" y="78"/>
                  </a:moveTo>
                  <a:lnTo>
                    <a:pt x="21" y="78"/>
                  </a:lnTo>
                  <a:cubicBezTo>
                    <a:pt x="21" y="114"/>
                    <a:pt x="31" y="151"/>
                    <a:pt x="52" y="151"/>
                  </a:cubicBezTo>
                  <a:cubicBezTo>
                    <a:pt x="73" y="151"/>
                    <a:pt x="78" y="114"/>
                    <a:pt x="78" y="78"/>
                  </a:cubicBezTo>
                  <a:cubicBezTo>
                    <a:pt x="78" y="47"/>
                    <a:pt x="73" y="10"/>
                    <a:pt x="52" y="10"/>
                  </a:cubicBezTo>
                  <a:cubicBezTo>
                    <a:pt x="26" y="10"/>
                    <a:pt x="21" y="47"/>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10" name="Freeform 829"/>
            <p:cNvSpPr>
              <a:spLocks noChangeArrowheads="1"/>
            </p:cNvSpPr>
            <p:nvPr/>
          </p:nvSpPr>
          <p:spPr bwMode="auto">
            <a:xfrm>
              <a:off x="21031367" y="7200714"/>
              <a:ext cx="111856"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4 h 157"/>
                <a:gd name="T6" fmla="*/ 6 w 69"/>
                <a:gd name="T7" fmla="*/ 29 h 157"/>
                <a:gd name="T8" fmla="*/ 6 w 69"/>
                <a:gd name="T9" fmla="*/ 8 h 157"/>
                <a:gd name="T10" fmla="*/ 3 w 69"/>
                <a:gd name="T11" fmla="*/ 5 h 157"/>
                <a:gd name="T12" fmla="*/ 0 w 69"/>
                <a:gd name="T13" fmla="*/ 5 h 157"/>
                <a:gd name="T14" fmla="*/ 0 w 69"/>
                <a:gd name="T15" fmla="*/ 4 h 157"/>
                <a:gd name="T16" fmla="*/ 10 w 69"/>
                <a:gd name="T17" fmla="*/ 0 h 157"/>
                <a:gd name="T18" fmla="*/ 10 w 69"/>
                <a:gd name="T19" fmla="*/ 29 h 157"/>
                <a:gd name="T20" fmla="*/ 15 w 69"/>
                <a:gd name="T21" fmla="*/ 34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1"/>
                    <a:pt x="0" y="151"/>
                    <a:pt x="0" y="151"/>
                  </a:cubicBezTo>
                  <a:cubicBezTo>
                    <a:pt x="26" y="146"/>
                    <a:pt x="26" y="146"/>
                    <a:pt x="26" y="130"/>
                  </a:cubicBezTo>
                  <a:cubicBezTo>
                    <a:pt x="26" y="36"/>
                    <a:pt x="26" y="36"/>
                    <a:pt x="26" y="36"/>
                  </a:cubicBezTo>
                  <a:cubicBezTo>
                    <a:pt x="26" y="21"/>
                    <a:pt x="26" y="21"/>
                    <a:pt x="16" y="21"/>
                  </a:cubicBezTo>
                  <a:cubicBezTo>
                    <a:pt x="0" y="21"/>
                    <a:pt x="0" y="21"/>
                    <a:pt x="0" y="21"/>
                  </a:cubicBezTo>
                  <a:cubicBezTo>
                    <a:pt x="0" y="16"/>
                    <a:pt x="0" y="16"/>
                    <a:pt x="0" y="16"/>
                  </a:cubicBezTo>
                  <a:cubicBezTo>
                    <a:pt x="16" y="10"/>
                    <a:pt x="31" y="5"/>
                    <a:pt x="46" y="0"/>
                  </a:cubicBezTo>
                  <a:cubicBezTo>
                    <a:pt x="46" y="130"/>
                    <a:pt x="46" y="130"/>
                    <a:pt x="46" y="130"/>
                  </a:cubicBezTo>
                  <a:cubicBezTo>
                    <a:pt x="46" y="146"/>
                    <a:pt x="46" y="146"/>
                    <a:pt x="68" y="151"/>
                  </a:cubicBezTo>
                  <a:cubicBezTo>
                    <a:pt x="68" y="156"/>
                    <a:pt x="68" y="156"/>
                    <a:pt x="68"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11" name="Freeform 830"/>
            <p:cNvSpPr>
              <a:spLocks noChangeArrowheads="1"/>
            </p:cNvSpPr>
            <p:nvPr/>
          </p:nvSpPr>
          <p:spPr bwMode="auto">
            <a:xfrm>
              <a:off x="21247090" y="7200714"/>
              <a:ext cx="103867"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6 0 0"/>
                <a:gd name="G20" fmla="+- 16 0 0"/>
                <a:gd name="G21" fmla="+- 16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4"/>
                <a:gd name="T3" fmla="*/ 35 h 157"/>
                <a:gd name="T4" fmla="*/ 0 w 64"/>
                <a:gd name="T5" fmla="*/ 35 h 157"/>
                <a:gd name="T6" fmla="*/ 0 w 64"/>
                <a:gd name="T7" fmla="*/ 34 h 157"/>
                <a:gd name="T8" fmla="*/ 5 w 64"/>
                <a:gd name="T9" fmla="*/ 29 h 157"/>
                <a:gd name="T10" fmla="*/ 5 w 64"/>
                <a:gd name="T11" fmla="*/ 8 h 157"/>
                <a:gd name="T12" fmla="*/ 2 w 64"/>
                <a:gd name="T13" fmla="*/ 5 h 157"/>
                <a:gd name="T14" fmla="*/ 0 w 64"/>
                <a:gd name="T15" fmla="*/ 5 h 157"/>
                <a:gd name="T16" fmla="*/ 0 w 64"/>
                <a:gd name="T17" fmla="*/ 4 h 157"/>
                <a:gd name="T18" fmla="*/ 9 w 64"/>
                <a:gd name="T19" fmla="*/ 0 h 157"/>
                <a:gd name="T20" fmla="*/ 9 w 64"/>
                <a:gd name="T21" fmla="*/ 29 h 157"/>
                <a:gd name="T22" fmla="*/ 14 w 64"/>
                <a:gd name="T23" fmla="*/ 34 h 157"/>
                <a:gd name="T24" fmla="*/ 14 w 64"/>
                <a:gd name="T25" fmla="*/ 35 h 157"/>
                <a:gd name="T26" fmla="*/ 0 w 64"/>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157">
                  <a:moveTo>
                    <a:pt x="0" y="156"/>
                  </a:moveTo>
                  <a:lnTo>
                    <a:pt x="0" y="156"/>
                  </a:lnTo>
                  <a:cubicBezTo>
                    <a:pt x="0" y="151"/>
                    <a:pt x="0" y="151"/>
                    <a:pt x="0" y="151"/>
                  </a:cubicBezTo>
                  <a:cubicBezTo>
                    <a:pt x="21" y="146"/>
                    <a:pt x="21" y="146"/>
                    <a:pt x="21" y="130"/>
                  </a:cubicBezTo>
                  <a:cubicBezTo>
                    <a:pt x="21" y="36"/>
                    <a:pt x="21" y="36"/>
                    <a:pt x="21" y="36"/>
                  </a:cubicBezTo>
                  <a:cubicBezTo>
                    <a:pt x="21" y="21"/>
                    <a:pt x="21" y="21"/>
                    <a:pt x="10" y="21"/>
                  </a:cubicBezTo>
                  <a:cubicBezTo>
                    <a:pt x="0" y="21"/>
                    <a:pt x="0" y="21"/>
                    <a:pt x="0" y="21"/>
                  </a:cubicBezTo>
                  <a:cubicBezTo>
                    <a:pt x="0" y="16"/>
                    <a:pt x="0" y="16"/>
                    <a:pt x="0" y="16"/>
                  </a:cubicBezTo>
                  <a:cubicBezTo>
                    <a:pt x="15" y="10"/>
                    <a:pt x="26" y="5"/>
                    <a:pt x="42" y="0"/>
                  </a:cubicBezTo>
                  <a:cubicBezTo>
                    <a:pt x="42" y="130"/>
                    <a:pt x="42" y="130"/>
                    <a:pt x="42" y="130"/>
                  </a:cubicBezTo>
                  <a:cubicBezTo>
                    <a:pt x="42" y="146"/>
                    <a:pt x="42" y="146"/>
                    <a:pt x="63" y="151"/>
                  </a:cubicBezTo>
                  <a:cubicBezTo>
                    <a:pt x="63" y="156"/>
                    <a:pt x="63" y="156"/>
                    <a:pt x="63"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12" name="Freeform 831"/>
            <p:cNvSpPr>
              <a:spLocks noChangeArrowheads="1"/>
            </p:cNvSpPr>
            <p:nvPr/>
          </p:nvSpPr>
          <p:spPr bwMode="auto">
            <a:xfrm>
              <a:off x="21854313" y="7200714"/>
              <a:ext cx="111856" cy="271639"/>
            </a:xfrm>
            <a:custGeom>
              <a:avLst/>
              <a:gdLst>
                <a:gd name="G0" fmla="+- 156 0 0"/>
                <a:gd name="G1" fmla="+- 156 0 0"/>
                <a:gd name="G2" fmla="+- 151 0 0"/>
                <a:gd name="G3" fmla="+- 151 0 0"/>
                <a:gd name="G4" fmla="+- 151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6 0 0"/>
                <a:gd name="G18" fmla="+- 16 0 0"/>
                <a:gd name="G19" fmla="+- 16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4 h 157"/>
                <a:gd name="T6" fmla="*/ 6 w 69"/>
                <a:gd name="T7" fmla="*/ 29 h 157"/>
                <a:gd name="T8" fmla="*/ 6 w 69"/>
                <a:gd name="T9" fmla="*/ 8 h 157"/>
                <a:gd name="T10" fmla="*/ 3 w 69"/>
                <a:gd name="T11" fmla="*/ 5 h 157"/>
                <a:gd name="T12" fmla="*/ 0 w 69"/>
                <a:gd name="T13" fmla="*/ 5 h 157"/>
                <a:gd name="T14" fmla="*/ 0 w 69"/>
                <a:gd name="T15" fmla="*/ 4 h 157"/>
                <a:gd name="T16" fmla="*/ 10 w 69"/>
                <a:gd name="T17" fmla="*/ 0 h 157"/>
                <a:gd name="T18" fmla="*/ 10 w 69"/>
                <a:gd name="T19" fmla="*/ 29 h 157"/>
                <a:gd name="T20" fmla="*/ 15 w 69"/>
                <a:gd name="T21" fmla="*/ 34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51"/>
                    <a:pt x="0" y="151"/>
                    <a:pt x="0" y="151"/>
                  </a:cubicBezTo>
                  <a:cubicBezTo>
                    <a:pt x="26" y="146"/>
                    <a:pt x="26" y="146"/>
                    <a:pt x="26" y="130"/>
                  </a:cubicBezTo>
                  <a:cubicBezTo>
                    <a:pt x="26" y="36"/>
                    <a:pt x="26" y="36"/>
                    <a:pt x="26" y="36"/>
                  </a:cubicBezTo>
                  <a:cubicBezTo>
                    <a:pt x="26" y="21"/>
                    <a:pt x="26" y="21"/>
                    <a:pt x="16" y="21"/>
                  </a:cubicBezTo>
                  <a:cubicBezTo>
                    <a:pt x="0" y="21"/>
                    <a:pt x="0" y="21"/>
                    <a:pt x="0" y="21"/>
                  </a:cubicBezTo>
                  <a:cubicBezTo>
                    <a:pt x="0" y="16"/>
                    <a:pt x="0" y="16"/>
                    <a:pt x="0" y="16"/>
                  </a:cubicBezTo>
                  <a:cubicBezTo>
                    <a:pt x="16" y="10"/>
                    <a:pt x="31" y="5"/>
                    <a:pt x="46" y="0"/>
                  </a:cubicBezTo>
                  <a:cubicBezTo>
                    <a:pt x="46" y="130"/>
                    <a:pt x="46" y="130"/>
                    <a:pt x="46" y="130"/>
                  </a:cubicBezTo>
                  <a:cubicBezTo>
                    <a:pt x="46" y="146"/>
                    <a:pt x="46" y="146"/>
                    <a:pt x="68" y="151"/>
                  </a:cubicBezTo>
                  <a:cubicBezTo>
                    <a:pt x="68" y="156"/>
                    <a:pt x="68" y="156"/>
                    <a:pt x="68"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13" name="Freeform 832"/>
            <p:cNvSpPr>
              <a:spLocks noChangeArrowheads="1"/>
            </p:cNvSpPr>
            <p:nvPr/>
          </p:nvSpPr>
          <p:spPr bwMode="auto">
            <a:xfrm>
              <a:off x="22030088" y="7200714"/>
              <a:ext cx="159796" cy="271639"/>
            </a:xfrm>
            <a:custGeom>
              <a:avLst/>
              <a:gdLst>
                <a:gd name="G0" fmla="+- 1 0 0"/>
                <a:gd name="G1" fmla="+- 1 0 0"/>
                <a:gd name="G2" fmla="+- 1 0 0"/>
                <a:gd name="G3" fmla="+- 1 0 0"/>
                <a:gd name="G4" fmla="+- 1 0 0"/>
                <a:gd name="G5" fmla="+- 156 0 0"/>
                <a:gd name="G6" fmla="+- 156 0 0"/>
                <a:gd name="G7" fmla="+- 156 0 0"/>
                <a:gd name="G8" fmla="+- 151 0 0"/>
                <a:gd name="G9" fmla="+- 151 0 0"/>
                <a:gd name="G10" fmla="+- 15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8 h 157"/>
                <a:gd name="T4" fmla="*/ 21 w 99"/>
                <a:gd name="T5" fmla="*/ 28 h 157"/>
                <a:gd name="T6" fmla="*/ 19 w 99"/>
                <a:gd name="T7" fmla="*/ 35 h 157"/>
                <a:gd name="T8" fmla="*/ 0 w 99"/>
                <a:gd name="T9" fmla="*/ 35 h 157"/>
                <a:gd name="T10" fmla="*/ 0 w 99"/>
                <a:gd name="T11" fmla="*/ 34 h 157"/>
                <a:gd name="T12" fmla="*/ 9 w 99"/>
                <a:gd name="T13" fmla="*/ 24 h 157"/>
                <a:gd name="T14" fmla="*/ 14 w 99"/>
                <a:gd name="T15" fmla="*/ 12 h 157"/>
                <a:gd name="T16" fmla="*/ 9 w 99"/>
                <a:gd name="T17" fmla="*/ 4 h 157"/>
                <a:gd name="T18" fmla="*/ 2 w 99"/>
                <a:gd name="T19" fmla="*/ 9 h 157"/>
                <a:gd name="T20" fmla="*/ 1 w 99"/>
                <a:gd name="T21" fmla="*/ 8 h 157"/>
                <a:gd name="T22" fmla="*/ 3 w 99"/>
                <a:gd name="T23" fmla="*/ 4 h 157"/>
                <a:gd name="T24" fmla="*/ 10 w 99"/>
                <a:gd name="T25" fmla="*/ 0 h 157"/>
                <a:gd name="T26" fmla="*/ 19 w 99"/>
                <a:gd name="T27" fmla="*/ 9 h 157"/>
                <a:gd name="T28" fmla="*/ 12 w 99"/>
                <a:gd name="T29" fmla="*/ 23 h 157"/>
                <a:gd name="T30" fmla="*/ 5 w 99"/>
                <a:gd name="T31" fmla="*/ 31 h 157"/>
                <a:gd name="T32" fmla="*/ 14 w 99"/>
                <a:gd name="T33" fmla="*/ 31 h 157"/>
                <a:gd name="T34" fmla="*/ 20 w 99"/>
                <a:gd name="T35" fmla="*/ 27 h 157"/>
                <a:gd name="T36" fmla="*/ 21 w 99"/>
                <a:gd name="T37" fmla="*/ 28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125"/>
                  </a:moveTo>
                  <a:lnTo>
                    <a:pt x="98" y="125"/>
                  </a:lnTo>
                  <a:cubicBezTo>
                    <a:pt x="98" y="135"/>
                    <a:pt x="93" y="146"/>
                    <a:pt x="88" y="156"/>
                  </a:cubicBezTo>
                  <a:cubicBezTo>
                    <a:pt x="0" y="156"/>
                    <a:pt x="0" y="156"/>
                    <a:pt x="0" y="156"/>
                  </a:cubicBezTo>
                  <a:cubicBezTo>
                    <a:pt x="0" y="151"/>
                    <a:pt x="0" y="151"/>
                    <a:pt x="0" y="151"/>
                  </a:cubicBezTo>
                  <a:cubicBezTo>
                    <a:pt x="15" y="135"/>
                    <a:pt x="25" y="125"/>
                    <a:pt x="41" y="109"/>
                  </a:cubicBezTo>
                  <a:cubicBezTo>
                    <a:pt x="51" y="88"/>
                    <a:pt x="66" y="73"/>
                    <a:pt x="66" y="52"/>
                  </a:cubicBezTo>
                  <a:cubicBezTo>
                    <a:pt x="66" y="31"/>
                    <a:pt x="56" y="16"/>
                    <a:pt x="41" y="16"/>
                  </a:cubicBezTo>
                  <a:cubicBezTo>
                    <a:pt x="25" y="16"/>
                    <a:pt x="15" y="31"/>
                    <a:pt x="10" y="42"/>
                  </a:cubicBezTo>
                  <a:cubicBezTo>
                    <a:pt x="5" y="36"/>
                    <a:pt x="5" y="36"/>
                    <a:pt x="5" y="36"/>
                  </a:cubicBezTo>
                  <a:cubicBezTo>
                    <a:pt x="15" y="16"/>
                    <a:pt x="15" y="16"/>
                    <a:pt x="15" y="16"/>
                  </a:cubicBezTo>
                  <a:cubicBezTo>
                    <a:pt x="25" y="10"/>
                    <a:pt x="36" y="0"/>
                    <a:pt x="46" y="0"/>
                  </a:cubicBezTo>
                  <a:cubicBezTo>
                    <a:pt x="72" y="0"/>
                    <a:pt x="88" y="16"/>
                    <a:pt x="88" y="42"/>
                  </a:cubicBezTo>
                  <a:cubicBezTo>
                    <a:pt x="88" y="63"/>
                    <a:pt x="78" y="78"/>
                    <a:pt x="56" y="104"/>
                  </a:cubicBezTo>
                  <a:cubicBezTo>
                    <a:pt x="25" y="140"/>
                    <a:pt x="25" y="140"/>
                    <a:pt x="25" y="140"/>
                  </a:cubicBezTo>
                  <a:cubicBezTo>
                    <a:pt x="66" y="140"/>
                    <a:pt x="66" y="140"/>
                    <a:pt x="66" y="140"/>
                  </a:cubicBezTo>
                  <a:cubicBezTo>
                    <a:pt x="83" y="140"/>
                    <a:pt x="83" y="135"/>
                    <a:pt x="93" y="119"/>
                  </a:cubicBezTo>
                  <a:lnTo>
                    <a:pt x="98" y="12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14" name="Freeform 833"/>
            <p:cNvSpPr>
              <a:spLocks noChangeArrowheads="1"/>
            </p:cNvSpPr>
            <p:nvPr/>
          </p:nvSpPr>
          <p:spPr bwMode="auto">
            <a:xfrm>
              <a:off x="16892672" y="7935737"/>
              <a:ext cx="111856" cy="271639"/>
            </a:xfrm>
            <a:custGeom>
              <a:avLst/>
              <a:gdLst>
                <a:gd name="G0" fmla="+- 156 0 0"/>
                <a:gd name="G1" fmla="+- 156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3 h 157"/>
                <a:gd name="T6" fmla="*/ 5 w 69"/>
                <a:gd name="T7" fmla="*/ 28 h 157"/>
                <a:gd name="T8" fmla="*/ 5 w 69"/>
                <a:gd name="T9" fmla="*/ 7 h 157"/>
                <a:gd name="T10" fmla="*/ 3 w 69"/>
                <a:gd name="T11" fmla="*/ 5 h 157"/>
                <a:gd name="T12" fmla="*/ 0 w 69"/>
                <a:gd name="T13" fmla="*/ 5 h 157"/>
                <a:gd name="T14" fmla="*/ 0 w 69"/>
                <a:gd name="T15" fmla="*/ 2 h 157"/>
                <a:gd name="T16" fmla="*/ 9 w 69"/>
                <a:gd name="T17" fmla="*/ 0 h 157"/>
                <a:gd name="T18" fmla="*/ 9 w 69"/>
                <a:gd name="T19" fmla="*/ 28 h 157"/>
                <a:gd name="T20" fmla="*/ 15 w 69"/>
                <a:gd name="T21" fmla="*/ 33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46"/>
                    <a:pt x="0" y="146"/>
                    <a:pt x="0" y="146"/>
                  </a:cubicBezTo>
                  <a:cubicBezTo>
                    <a:pt x="22" y="146"/>
                    <a:pt x="22" y="146"/>
                    <a:pt x="22" y="125"/>
                  </a:cubicBezTo>
                  <a:cubicBezTo>
                    <a:pt x="22" y="32"/>
                    <a:pt x="22" y="32"/>
                    <a:pt x="22" y="32"/>
                  </a:cubicBezTo>
                  <a:cubicBezTo>
                    <a:pt x="22" y="21"/>
                    <a:pt x="22" y="21"/>
                    <a:pt x="12" y="21"/>
                  </a:cubicBezTo>
                  <a:cubicBezTo>
                    <a:pt x="0" y="21"/>
                    <a:pt x="0" y="21"/>
                    <a:pt x="0" y="21"/>
                  </a:cubicBezTo>
                  <a:cubicBezTo>
                    <a:pt x="0" y="11"/>
                    <a:pt x="0" y="11"/>
                    <a:pt x="0" y="11"/>
                  </a:cubicBezTo>
                  <a:cubicBezTo>
                    <a:pt x="17" y="11"/>
                    <a:pt x="32" y="5"/>
                    <a:pt x="42" y="0"/>
                  </a:cubicBezTo>
                  <a:cubicBezTo>
                    <a:pt x="42" y="125"/>
                    <a:pt x="42" y="125"/>
                    <a:pt x="42" y="125"/>
                  </a:cubicBezTo>
                  <a:cubicBezTo>
                    <a:pt x="42" y="146"/>
                    <a:pt x="42" y="146"/>
                    <a:pt x="68" y="146"/>
                  </a:cubicBezTo>
                  <a:cubicBezTo>
                    <a:pt x="68" y="156"/>
                    <a:pt x="68" y="156"/>
                    <a:pt x="68"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15" name="Freeform 834"/>
            <p:cNvSpPr>
              <a:spLocks noChangeArrowheads="1"/>
            </p:cNvSpPr>
            <p:nvPr/>
          </p:nvSpPr>
          <p:spPr bwMode="auto">
            <a:xfrm>
              <a:off x="17076436" y="7935737"/>
              <a:ext cx="159796" cy="271639"/>
            </a:xfrm>
            <a:custGeom>
              <a:avLst/>
              <a:gdLst>
                <a:gd name="G0" fmla="+- 32 0 0"/>
                <a:gd name="G1" fmla="+- 32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51 0 0"/>
                <a:gd name="G27" fmla="+- 146 0 0"/>
                <a:gd name="G28" fmla="+- 140 0 0"/>
                <a:gd name="G29" fmla="+- 140 0 0"/>
                <a:gd name="G30" fmla="+- 135 0 0"/>
                <a:gd name="G31" fmla="+- 135 0 0"/>
                <a:gd name="G32" fmla="+- 130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32 0 0"/>
                <a:gd name="T0" fmla="*/ 1 w 95"/>
                <a:gd name="T1" fmla="*/ 7 h 157"/>
                <a:gd name="T2" fmla="*/ 1 w 95"/>
                <a:gd name="T3" fmla="*/ 7 h 157"/>
                <a:gd name="T4" fmla="*/ 4 w 95"/>
                <a:gd name="T5" fmla="*/ 4 h 157"/>
                <a:gd name="T6" fmla="*/ 10 w 95"/>
                <a:gd name="T7" fmla="*/ 0 h 157"/>
                <a:gd name="T8" fmla="*/ 18 w 95"/>
                <a:gd name="T9" fmla="*/ 7 h 157"/>
                <a:gd name="T10" fmla="*/ 17 w 95"/>
                <a:gd name="T11" fmla="*/ 10 h 157"/>
                <a:gd name="T12" fmla="*/ 13 w 95"/>
                <a:gd name="T13" fmla="*/ 14 h 157"/>
                <a:gd name="T14" fmla="*/ 13 w 95"/>
                <a:gd name="T15" fmla="*/ 14 h 157"/>
                <a:gd name="T16" fmla="*/ 21 w 95"/>
                <a:gd name="T17" fmla="*/ 22 h 157"/>
                <a:gd name="T18" fmla="*/ 7 w 95"/>
                <a:gd name="T19" fmla="*/ 35 h 157"/>
                <a:gd name="T20" fmla="*/ 1 w 95"/>
                <a:gd name="T21" fmla="*/ 34 h 157"/>
                <a:gd name="T22" fmla="*/ 0 w 95"/>
                <a:gd name="T23" fmla="*/ 31 h 157"/>
                <a:gd name="T24" fmla="*/ 1 w 95"/>
                <a:gd name="T25" fmla="*/ 29 h 157"/>
                <a:gd name="T26" fmla="*/ 2 w 95"/>
                <a:gd name="T27" fmla="*/ 29 h 157"/>
                <a:gd name="T28" fmla="*/ 9 w 95"/>
                <a:gd name="T29" fmla="*/ 33 h 157"/>
                <a:gd name="T30" fmla="*/ 16 w 95"/>
                <a:gd name="T31" fmla="*/ 25 h 157"/>
                <a:gd name="T32" fmla="*/ 9 w 95"/>
                <a:gd name="T33" fmla="*/ 17 h 157"/>
                <a:gd name="T34" fmla="*/ 6 w 95"/>
                <a:gd name="T35" fmla="*/ 17 h 157"/>
                <a:gd name="T36" fmla="*/ 6 w 95"/>
                <a:gd name="T37" fmla="*/ 16 h 157"/>
                <a:gd name="T38" fmla="*/ 14 w 95"/>
                <a:gd name="T39" fmla="*/ 8 h 157"/>
                <a:gd name="T40" fmla="*/ 9 w 95"/>
                <a:gd name="T41" fmla="*/ 4 h 157"/>
                <a:gd name="T42" fmla="*/ 2 w 95"/>
                <a:gd name="T43" fmla="*/ 7 h 157"/>
                <a:gd name="T44" fmla="*/ 1 w 95"/>
                <a:gd name="T45" fmla="*/ 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7">
                  <a:moveTo>
                    <a:pt x="5" y="32"/>
                  </a:moveTo>
                  <a:lnTo>
                    <a:pt x="5" y="32"/>
                  </a:lnTo>
                  <a:cubicBezTo>
                    <a:pt x="16" y="16"/>
                    <a:pt x="16" y="16"/>
                    <a:pt x="16" y="16"/>
                  </a:cubicBezTo>
                  <a:cubicBezTo>
                    <a:pt x="21" y="5"/>
                    <a:pt x="37" y="0"/>
                    <a:pt x="47" y="0"/>
                  </a:cubicBezTo>
                  <a:cubicBezTo>
                    <a:pt x="67" y="0"/>
                    <a:pt x="83" y="16"/>
                    <a:pt x="83" y="32"/>
                  </a:cubicBezTo>
                  <a:cubicBezTo>
                    <a:pt x="83" y="42"/>
                    <a:pt x="78" y="47"/>
                    <a:pt x="78" y="47"/>
                  </a:cubicBezTo>
                  <a:cubicBezTo>
                    <a:pt x="73" y="52"/>
                    <a:pt x="67" y="57"/>
                    <a:pt x="57" y="63"/>
                  </a:cubicBezTo>
                  <a:cubicBezTo>
                    <a:pt x="78" y="68"/>
                    <a:pt x="94" y="83"/>
                    <a:pt x="94" y="99"/>
                  </a:cubicBezTo>
                  <a:cubicBezTo>
                    <a:pt x="94" y="140"/>
                    <a:pt x="47" y="156"/>
                    <a:pt x="31" y="156"/>
                  </a:cubicBezTo>
                  <a:cubicBezTo>
                    <a:pt x="21" y="156"/>
                    <a:pt x="11" y="151"/>
                    <a:pt x="5" y="151"/>
                  </a:cubicBezTo>
                  <a:cubicBezTo>
                    <a:pt x="0" y="146"/>
                    <a:pt x="0" y="140"/>
                    <a:pt x="0" y="140"/>
                  </a:cubicBezTo>
                  <a:cubicBezTo>
                    <a:pt x="0" y="135"/>
                    <a:pt x="5" y="135"/>
                    <a:pt x="5" y="130"/>
                  </a:cubicBezTo>
                  <a:cubicBezTo>
                    <a:pt x="11" y="130"/>
                    <a:pt x="11" y="130"/>
                    <a:pt x="11" y="130"/>
                  </a:cubicBezTo>
                  <a:cubicBezTo>
                    <a:pt x="21" y="135"/>
                    <a:pt x="31" y="146"/>
                    <a:pt x="42" y="146"/>
                  </a:cubicBezTo>
                  <a:cubicBezTo>
                    <a:pt x="62" y="146"/>
                    <a:pt x="73" y="130"/>
                    <a:pt x="73" y="110"/>
                  </a:cubicBezTo>
                  <a:cubicBezTo>
                    <a:pt x="73" y="83"/>
                    <a:pt x="57" y="78"/>
                    <a:pt x="42" y="78"/>
                  </a:cubicBezTo>
                  <a:cubicBezTo>
                    <a:pt x="37" y="78"/>
                    <a:pt x="31" y="78"/>
                    <a:pt x="26" y="78"/>
                  </a:cubicBezTo>
                  <a:cubicBezTo>
                    <a:pt x="26" y="73"/>
                    <a:pt x="26" y="73"/>
                    <a:pt x="26" y="73"/>
                  </a:cubicBezTo>
                  <a:cubicBezTo>
                    <a:pt x="47" y="63"/>
                    <a:pt x="62" y="57"/>
                    <a:pt x="62" y="37"/>
                  </a:cubicBezTo>
                  <a:cubicBezTo>
                    <a:pt x="62" y="21"/>
                    <a:pt x="52" y="16"/>
                    <a:pt x="42" y="16"/>
                  </a:cubicBezTo>
                  <a:cubicBezTo>
                    <a:pt x="26" y="16"/>
                    <a:pt x="16" y="27"/>
                    <a:pt x="11" y="32"/>
                  </a:cubicBezTo>
                  <a:lnTo>
                    <a:pt x="5" y="32"/>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16" name="Freeform 835"/>
            <p:cNvSpPr>
              <a:spLocks noChangeArrowheads="1"/>
            </p:cNvSpPr>
            <p:nvPr/>
          </p:nvSpPr>
          <p:spPr bwMode="auto">
            <a:xfrm>
              <a:off x="17723607" y="7935737"/>
              <a:ext cx="103867" cy="271639"/>
            </a:xfrm>
            <a:custGeom>
              <a:avLst/>
              <a:gdLst>
                <a:gd name="G0" fmla="+- 156 0 0"/>
                <a:gd name="G1" fmla="+- 156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8"/>
                <a:gd name="T3" fmla="*/ 35 h 157"/>
                <a:gd name="T4" fmla="*/ 0 w 68"/>
                <a:gd name="T5" fmla="*/ 35 h 157"/>
                <a:gd name="T6" fmla="*/ 0 w 68"/>
                <a:gd name="T7" fmla="*/ 33 h 157"/>
                <a:gd name="T8" fmla="*/ 4 w 68"/>
                <a:gd name="T9" fmla="*/ 28 h 157"/>
                <a:gd name="T10" fmla="*/ 4 w 68"/>
                <a:gd name="T11" fmla="*/ 7 h 157"/>
                <a:gd name="T12" fmla="*/ 2 w 68"/>
                <a:gd name="T13" fmla="*/ 5 h 157"/>
                <a:gd name="T14" fmla="*/ 0 w 68"/>
                <a:gd name="T15" fmla="*/ 5 h 157"/>
                <a:gd name="T16" fmla="*/ 0 w 68"/>
                <a:gd name="T17" fmla="*/ 2 h 157"/>
                <a:gd name="T18" fmla="*/ 8 w 68"/>
                <a:gd name="T19" fmla="*/ 0 h 157"/>
                <a:gd name="T20" fmla="*/ 8 w 68"/>
                <a:gd name="T21" fmla="*/ 28 h 157"/>
                <a:gd name="T22" fmla="*/ 14 w 68"/>
                <a:gd name="T23" fmla="*/ 33 h 157"/>
                <a:gd name="T24" fmla="*/ 14 w 68"/>
                <a:gd name="T25" fmla="*/ 35 h 157"/>
                <a:gd name="T26" fmla="*/ 0 w 68"/>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7">
                  <a:moveTo>
                    <a:pt x="0" y="156"/>
                  </a:moveTo>
                  <a:lnTo>
                    <a:pt x="0" y="156"/>
                  </a:lnTo>
                  <a:cubicBezTo>
                    <a:pt x="0" y="146"/>
                    <a:pt x="0" y="146"/>
                    <a:pt x="0" y="146"/>
                  </a:cubicBezTo>
                  <a:cubicBezTo>
                    <a:pt x="20" y="146"/>
                    <a:pt x="20" y="146"/>
                    <a:pt x="20" y="125"/>
                  </a:cubicBezTo>
                  <a:cubicBezTo>
                    <a:pt x="20" y="32"/>
                    <a:pt x="20" y="32"/>
                    <a:pt x="20" y="32"/>
                  </a:cubicBezTo>
                  <a:cubicBezTo>
                    <a:pt x="20" y="21"/>
                    <a:pt x="20" y="21"/>
                    <a:pt x="10" y="21"/>
                  </a:cubicBezTo>
                  <a:cubicBezTo>
                    <a:pt x="0" y="21"/>
                    <a:pt x="0" y="21"/>
                    <a:pt x="0" y="21"/>
                  </a:cubicBezTo>
                  <a:cubicBezTo>
                    <a:pt x="0" y="11"/>
                    <a:pt x="0" y="11"/>
                    <a:pt x="0" y="11"/>
                  </a:cubicBezTo>
                  <a:cubicBezTo>
                    <a:pt x="15" y="11"/>
                    <a:pt x="31" y="5"/>
                    <a:pt x="41" y="0"/>
                  </a:cubicBezTo>
                  <a:cubicBezTo>
                    <a:pt x="41" y="125"/>
                    <a:pt x="41" y="125"/>
                    <a:pt x="41" y="125"/>
                  </a:cubicBezTo>
                  <a:cubicBezTo>
                    <a:pt x="41" y="146"/>
                    <a:pt x="41" y="146"/>
                    <a:pt x="67" y="146"/>
                  </a:cubicBezTo>
                  <a:cubicBezTo>
                    <a:pt x="67" y="156"/>
                    <a:pt x="67" y="156"/>
                    <a:pt x="67"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17" name="Freeform 836"/>
            <p:cNvSpPr>
              <a:spLocks noChangeArrowheads="1"/>
            </p:cNvSpPr>
            <p:nvPr/>
          </p:nvSpPr>
          <p:spPr bwMode="auto">
            <a:xfrm>
              <a:off x="17891391" y="7935737"/>
              <a:ext cx="17577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10 0 0"/>
                <a:gd name="G24" fmla="+- 110 0 0"/>
                <a:gd name="G25" fmla="+- 110 0 0"/>
                <a:gd name="G26" fmla="+- 104 0 0"/>
                <a:gd name="G27" fmla="+- 104 0 0"/>
                <a:gd name="G28" fmla="+- 104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04"/>
                <a:gd name="T1" fmla="*/ 25 h 157"/>
                <a:gd name="T2" fmla="*/ 18 w 104"/>
                <a:gd name="T3" fmla="*/ 25 h 157"/>
                <a:gd name="T4" fmla="*/ 18 w 104"/>
                <a:gd name="T5" fmla="*/ 29 h 157"/>
                <a:gd name="T6" fmla="*/ 23 w 104"/>
                <a:gd name="T7" fmla="*/ 33 h 157"/>
                <a:gd name="T8" fmla="*/ 23 w 104"/>
                <a:gd name="T9" fmla="*/ 35 h 157"/>
                <a:gd name="T10" fmla="*/ 9 w 104"/>
                <a:gd name="T11" fmla="*/ 35 h 157"/>
                <a:gd name="T12" fmla="*/ 9 w 104"/>
                <a:gd name="T13" fmla="*/ 33 h 157"/>
                <a:gd name="T14" fmla="*/ 14 w 104"/>
                <a:gd name="T15" fmla="*/ 29 h 157"/>
                <a:gd name="T16" fmla="*/ 14 w 104"/>
                <a:gd name="T17" fmla="*/ 25 h 157"/>
                <a:gd name="T18" fmla="*/ 0 w 104"/>
                <a:gd name="T19" fmla="*/ 25 h 157"/>
                <a:gd name="T20" fmla="*/ 0 w 104"/>
                <a:gd name="T21" fmla="*/ 23 h 157"/>
                <a:gd name="T22" fmla="*/ 16 w 104"/>
                <a:gd name="T23" fmla="*/ 0 h 157"/>
                <a:gd name="T24" fmla="*/ 18 w 104"/>
                <a:gd name="T25" fmla="*/ 0 h 157"/>
                <a:gd name="T26" fmla="*/ 18 w 104"/>
                <a:gd name="T27" fmla="*/ 22 h 157"/>
                <a:gd name="T28" fmla="*/ 23 w 104"/>
                <a:gd name="T29" fmla="*/ 22 h 157"/>
                <a:gd name="T30" fmla="*/ 23 w 104"/>
                <a:gd name="T31" fmla="*/ 25 h 157"/>
                <a:gd name="T32" fmla="*/ 18 w 104"/>
                <a:gd name="T33" fmla="*/ 25 h 157"/>
                <a:gd name="T34" fmla="*/ 14 w 104"/>
                <a:gd name="T35" fmla="*/ 6 h 157"/>
                <a:gd name="T36" fmla="*/ 14 w 104"/>
                <a:gd name="T37" fmla="*/ 6 h 157"/>
                <a:gd name="T38" fmla="*/ 14 w 104"/>
                <a:gd name="T39" fmla="*/ 6 h 157"/>
                <a:gd name="T40" fmla="*/ 4 w 104"/>
                <a:gd name="T41" fmla="*/ 22 h 157"/>
                <a:gd name="T42" fmla="*/ 14 w 104"/>
                <a:gd name="T43" fmla="*/ 22 h 157"/>
                <a:gd name="T44" fmla="*/ 14 w 104"/>
                <a:gd name="T45" fmla="*/ 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57">
                  <a:moveTo>
                    <a:pt x="83" y="110"/>
                  </a:moveTo>
                  <a:lnTo>
                    <a:pt x="83" y="110"/>
                  </a:lnTo>
                  <a:cubicBezTo>
                    <a:pt x="83" y="130"/>
                    <a:pt x="83" y="130"/>
                    <a:pt x="83" y="130"/>
                  </a:cubicBezTo>
                  <a:cubicBezTo>
                    <a:pt x="83" y="146"/>
                    <a:pt x="83" y="146"/>
                    <a:pt x="103" y="146"/>
                  </a:cubicBezTo>
                  <a:cubicBezTo>
                    <a:pt x="103" y="156"/>
                    <a:pt x="103" y="156"/>
                    <a:pt x="103" y="156"/>
                  </a:cubicBezTo>
                  <a:cubicBezTo>
                    <a:pt x="42" y="156"/>
                    <a:pt x="42" y="156"/>
                    <a:pt x="42" y="156"/>
                  </a:cubicBezTo>
                  <a:cubicBezTo>
                    <a:pt x="42" y="146"/>
                    <a:pt x="42" y="146"/>
                    <a:pt x="42" y="146"/>
                  </a:cubicBezTo>
                  <a:cubicBezTo>
                    <a:pt x="62" y="146"/>
                    <a:pt x="62" y="146"/>
                    <a:pt x="62" y="130"/>
                  </a:cubicBezTo>
                  <a:cubicBezTo>
                    <a:pt x="62" y="110"/>
                    <a:pt x="62" y="110"/>
                    <a:pt x="62" y="110"/>
                  </a:cubicBezTo>
                  <a:cubicBezTo>
                    <a:pt x="0" y="110"/>
                    <a:pt x="0" y="110"/>
                    <a:pt x="0" y="110"/>
                  </a:cubicBezTo>
                  <a:cubicBezTo>
                    <a:pt x="0" y="104"/>
                    <a:pt x="0" y="104"/>
                    <a:pt x="0" y="104"/>
                  </a:cubicBezTo>
                  <a:cubicBezTo>
                    <a:pt x="26" y="68"/>
                    <a:pt x="47" y="32"/>
                    <a:pt x="73" y="0"/>
                  </a:cubicBezTo>
                  <a:cubicBezTo>
                    <a:pt x="83" y="0"/>
                    <a:pt x="83" y="0"/>
                    <a:pt x="83" y="0"/>
                  </a:cubicBezTo>
                  <a:cubicBezTo>
                    <a:pt x="83" y="99"/>
                    <a:pt x="83" y="99"/>
                    <a:pt x="83" y="99"/>
                  </a:cubicBezTo>
                  <a:cubicBezTo>
                    <a:pt x="103" y="99"/>
                    <a:pt x="103" y="99"/>
                    <a:pt x="103" y="99"/>
                  </a:cubicBezTo>
                  <a:cubicBezTo>
                    <a:pt x="103" y="110"/>
                    <a:pt x="103" y="110"/>
                    <a:pt x="103" y="110"/>
                  </a:cubicBezTo>
                  <a:lnTo>
                    <a:pt x="83" y="110"/>
                  </a:lnTo>
                  <a:close/>
                  <a:moveTo>
                    <a:pt x="62" y="27"/>
                  </a:moveTo>
                  <a:lnTo>
                    <a:pt x="62" y="27"/>
                  </a:lnTo>
                  <a:cubicBezTo>
                    <a:pt x="47" y="52"/>
                    <a:pt x="31" y="73"/>
                    <a:pt x="16" y="99"/>
                  </a:cubicBezTo>
                  <a:cubicBezTo>
                    <a:pt x="62" y="99"/>
                    <a:pt x="62" y="99"/>
                    <a:pt x="62" y="99"/>
                  </a:cubicBezTo>
                  <a:lnTo>
                    <a:pt x="62" y="27"/>
                  </a:lnTo>
                  <a:close/>
                </a:path>
              </a:pathLst>
            </a:custGeom>
            <a:solidFill>
              <a:schemeClr val="tx2"/>
            </a:solidFill>
            <a:ln>
              <a:noFill/>
            </a:ln>
            <a:effectLst/>
            <a:extLst/>
          </p:spPr>
          <p:txBody>
            <a:bodyPr wrap="none" anchor="ctr"/>
            <a:lstStyle/>
            <a:p>
              <a:endParaRPr lang="en-US" dirty="0">
                <a:latin typeface="Calibri Light"/>
              </a:endParaRPr>
            </a:p>
          </p:txBody>
        </p:sp>
        <p:sp>
          <p:nvSpPr>
            <p:cNvPr id="418" name="Freeform 837"/>
            <p:cNvSpPr>
              <a:spLocks noChangeArrowheads="1"/>
            </p:cNvSpPr>
            <p:nvPr/>
          </p:nvSpPr>
          <p:spPr bwMode="auto">
            <a:xfrm>
              <a:off x="18546551" y="7935737"/>
              <a:ext cx="103867" cy="271639"/>
            </a:xfrm>
            <a:custGeom>
              <a:avLst/>
              <a:gdLst>
                <a:gd name="G0" fmla="+- 156 0 0"/>
                <a:gd name="G1" fmla="+- 156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8"/>
                <a:gd name="T3" fmla="*/ 35 h 157"/>
                <a:gd name="T4" fmla="*/ 0 w 68"/>
                <a:gd name="T5" fmla="*/ 35 h 157"/>
                <a:gd name="T6" fmla="*/ 0 w 68"/>
                <a:gd name="T7" fmla="*/ 33 h 157"/>
                <a:gd name="T8" fmla="*/ 4 w 68"/>
                <a:gd name="T9" fmla="*/ 28 h 157"/>
                <a:gd name="T10" fmla="*/ 4 w 68"/>
                <a:gd name="T11" fmla="*/ 7 h 157"/>
                <a:gd name="T12" fmla="*/ 2 w 68"/>
                <a:gd name="T13" fmla="*/ 5 h 157"/>
                <a:gd name="T14" fmla="*/ 0 w 68"/>
                <a:gd name="T15" fmla="*/ 5 h 157"/>
                <a:gd name="T16" fmla="*/ 0 w 68"/>
                <a:gd name="T17" fmla="*/ 2 h 157"/>
                <a:gd name="T18" fmla="*/ 9 w 68"/>
                <a:gd name="T19" fmla="*/ 0 h 157"/>
                <a:gd name="T20" fmla="*/ 9 w 68"/>
                <a:gd name="T21" fmla="*/ 28 h 157"/>
                <a:gd name="T22" fmla="*/ 14 w 68"/>
                <a:gd name="T23" fmla="*/ 33 h 157"/>
                <a:gd name="T24" fmla="*/ 14 w 68"/>
                <a:gd name="T25" fmla="*/ 35 h 157"/>
                <a:gd name="T26" fmla="*/ 0 w 68"/>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7">
                  <a:moveTo>
                    <a:pt x="0" y="156"/>
                  </a:moveTo>
                  <a:lnTo>
                    <a:pt x="0" y="156"/>
                  </a:lnTo>
                  <a:cubicBezTo>
                    <a:pt x="0" y="146"/>
                    <a:pt x="0" y="146"/>
                    <a:pt x="0" y="146"/>
                  </a:cubicBezTo>
                  <a:cubicBezTo>
                    <a:pt x="20" y="146"/>
                    <a:pt x="20" y="146"/>
                    <a:pt x="20" y="125"/>
                  </a:cubicBezTo>
                  <a:cubicBezTo>
                    <a:pt x="20" y="32"/>
                    <a:pt x="20" y="32"/>
                    <a:pt x="20" y="32"/>
                  </a:cubicBezTo>
                  <a:cubicBezTo>
                    <a:pt x="20" y="21"/>
                    <a:pt x="20" y="21"/>
                    <a:pt x="10" y="21"/>
                  </a:cubicBezTo>
                  <a:cubicBezTo>
                    <a:pt x="0" y="21"/>
                    <a:pt x="0" y="21"/>
                    <a:pt x="0" y="21"/>
                  </a:cubicBezTo>
                  <a:cubicBezTo>
                    <a:pt x="0" y="11"/>
                    <a:pt x="0" y="11"/>
                    <a:pt x="0" y="11"/>
                  </a:cubicBezTo>
                  <a:cubicBezTo>
                    <a:pt x="15" y="11"/>
                    <a:pt x="31" y="5"/>
                    <a:pt x="42" y="0"/>
                  </a:cubicBezTo>
                  <a:cubicBezTo>
                    <a:pt x="42" y="125"/>
                    <a:pt x="42" y="125"/>
                    <a:pt x="42" y="125"/>
                  </a:cubicBezTo>
                  <a:cubicBezTo>
                    <a:pt x="42" y="146"/>
                    <a:pt x="47" y="146"/>
                    <a:pt x="67" y="146"/>
                  </a:cubicBezTo>
                  <a:cubicBezTo>
                    <a:pt x="67" y="156"/>
                    <a:pt x="67" y="156"/>
                    <a:pt x="67"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19" name="Freeform 838"/>
            <p:cNvSpPr>
              <a:spLocks noChangeArrowheads="1"/>
            </p:cNvSpPr>
            <p:nvPr/>
          </p:nvSpPr>
          <p:spPr bwMode="auto">
            <a:xfrm>
              <a:off x="18730317" y="7943726"/>
              <a:ext cx="151805"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T0" fmla="*/ 146 256 1"/>
                <a:gd name="T1" fmla="*/ 0 256 1"/>
                <a:gd name="G16" fmla="+- 0 T0 T1"/>
                <a:gd name="G17" fmla="cos G15 G16"/>
                <a:gd name="G18" fmla="+- 146 0 0"/>
                <a:gd name="G19" fmla="+- 141 0 0"/>
                <a:gd name="G20" fmla="+- 141 0 0"/>
                <a:gd name="G21" fmla="+- 135 0 0"/>
                <a:gd name="G22" fmla="+- 130 0 0"/>
                <a:gd name="G23" fmla="+- 130 0 0"/>
                <a:gd name="G24" fmla="+- 125 0 0"/>
                <a:gd name="G25" fmla="*/ 1 0 0"/>
                <a:gd name="T2" fmla="*/ 125 256 1"/>
                <a:gd name="T3" fmla="*/ 0 256 1"/>
                <a:gd name="G26" fmla="+- 0 T2 T3"/>
                <a:gd name="G27" fmla="cos G25 G26"/>
                <a:gd name="G28" fmla="*/ 1 0 0"/>
                <a:gd name="T4" fmla="*/ 125 256 1"/>
                <a:gd name="T5" fmla="*/ 0 256 1"/>
                <a:gd name="G29" fmla="+- 0 T4 T5"/>
                <a:gd name="G30" fmla="cos G28 G29"/>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T6" fmla="*/ 73 256 1"/>
                <a:gd name="T7" fmla="*/ 0 256 1"/>
                <a:gd name="G44" fmla="+- 0 T6 T7"/>
                <a:gd name="G45" fmla="cos G43 G44"/>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8" fmla="*/ 4 w 94"/>
                <a:gd name="T9" fmla="*/ 14 h 152"/>
                <a:gd name="T10" fmla="*/ 4 w 94"/>
                <a:gd name="T11" fmla="*/ 14 h 152"/>
                <a:gd name="T12" fmla="*/ 10 w 94"/>
                <a:gd name="T13" fmla="*/ 11 h 152"/>
                <a:gd name="T14" fmla="*/ 20 w 94"/>
                <a:gd name="T15" fmla="*/ 20 h 152"/>
                <a:gd name="T16" fmla="*/ 16 w 94"/>
                <a:gd name="T17" fmla="*/ 29 h 152"/>
                <a:gd name="T18" fmla="*/ 7 w 94"/>
                <a:gd name="T19" fmla="*/ 33 h 152"/>
                <a:gd name="T20" fmla="*/ 1 w 94"/>
                <a:gd name="T21" fmla="*/ 32 h 152"/>
                <a:gd name="T22" fmla="*/ 1 w 94"/>
                <a:gd name="T23" fmla="*/ 29 h 152"/>
                <a:gd name="T24" fmla="*/ 1 w 94"/>
                <a:gd name="T25" fmla="*/ 27 h 152"/>
                <a:gd name="T26" fmla="*/ 3 w 94"/>
                <a:gd name="T27" fmla="*/ 27 h 152"/>
                <a:gd name="T28" fmla="*/ 9 w 94"/>
                <a:gd name="T29" fmla="*/ 31 h 152"/>
                <a:gd name="T30" fmla="*/ 16 w 94"/>
                <a:gd name="T31" fmla="*/ 23 h 152"/>
                <a:gd name="T32" fmla="*/ 8 w 94"/>
                <a:gd name="T33" fmla="*/ 15 h 152"/>
                <a:gd name="T34" fmla="*/ 2 w 94"/>
                <a:gd name="T35" fmla="*/ 16 h 152"/>
                <a:gd name="T36" fmla="*/ 4 w 94"/>
                <a:gd name="T37" fmla="*/ 0 h 152"/>
                <a:gd name="T38" fmla="*/ 19 w 94"/>
                <a:gd name="T39" fmla="*/ 0 h 152"/>
                <a:gd name="T40" fmla="*/ 19 w 94"/>
                <a:gd name="T41" fmla="*/ 0 h 152"/>
                <a:gd name="T42" fmla="*/ 18 w 94"/>
                <a:gd name="T43" fmla="*/ 3 h 152"/>
                <a:gd name="T44" fmla="*/ 6 w 94"/>
                <a:gd name="T45" fmla="*/ 3 h 152"/>
                <a:gd name="T46" fmla="*/ 4 w 94"/>
                <a:gd name="T47" fmla="*/ 14 h 152"/>
              </a:gdLst>
              <a:ahLst/>
              <a:cxnLst>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52">
                  <a:moveTo>
                    <a:pt x="21" y="63"/>
                  </a:moveTo>
                  <a:lnTo>
                    <a:pt x="21" y="63"/>
                  </a:lnTo>
                  <a:cubicBezTo>
                    <a:pt x="32" y="58"/>
                    <a:pt x="42" y="52"/>
                    <a:pt x="47" y="52"/>
                  </a:cubicBezTo>
                  <a:cubicBezTo>
                    <a:pt x="78" y="52"/>
                    <a:pt x="93" y="73"/>
                    <a:pt x="93" y="94"/>
                  </a:cubicBezTo>
                  <a:cubicBezTo>
                    <a:pt x="93" y="110"/>
                    <a:pt x="88" y="125"/>
                    <a:pt x="73" y="135"/>
                  </a:cubicBezTo>
                  <a:cubicBezTo>
                    <a:pt x="63" y="146"/>
                    <a:pt x="47" y="151"/>
                    <a:pt x="32" y="151"/>
                  </a:cubicBezTo>
                  <a:cubicBezTo>
                    <a:pt x="21" y="151"/>
                    <a:pt x="10" y="146"/>
                    <a:pt x="5" y="146"/>
                  </a:cubicBezTo>
                  <a:cubicBezTo>
                    <a:pt x="5" y="141"/>
                    <a:pt x="0" y="141"/>
                    <a:pt x="5" y="135"/>
                  </a:cubicBezTo>
                  <a:cubicBezTo>
                    <a:pt x="5" y="130"/>
                    <a:pt x="5" y="130"/>
                    <a:pt x="5" y="125"/>
                  </a:cubicBezTo>
                  <a:cubicBezTo>
                    <a:pt x="10" y="125"/>
                    <a:pt x="10" y="125"/>
                    <a:pt x="16" y="125"/>
                  </a:cubicBezTo>
                  <a:cubicBezTo>
                    <a:pt x="21" y="130"/>
                    <a:pt x="32" y="141"/>
                    <a:pt x="42" y="141"/>
                  </a:cubicBezTo>
                  <a:cubicBezTo>
                    <a:pt x="63" y="141"/>
                    <a:pt x="73" y="120"/>
                    <a:pt x="73" y="105"/>
                  </a:cubicBezTo>
                  <a:cubicBezTo>
                    <a:pt x="73" y="83"/>
                    <a:pt x="63" y="68"/>
                    <a:pt x="37" y="68"/>
                  </a:cubicBezTo>
                  <a:cubicBezTo>
                    <a:pt x="26" y="68"/>
                    <a:pt x="16" y="68"/>
                    <a:pt x="10" y="73"/>
                  </a:cubicBezTo>
                  <a:cubicBezTo>
                    <a:pt x="21" y="0"/>
                    <a:pt x="21" y="0"/>
                    <a:pt x="21" y="0"/>
                  </a:cubicBezTo>
                  <a:cubicBezTo>
                    <a:pt x="88" y="0"/>
                    <a:pt x="88" y="0"/>
                    <a:pt x="88" y="0"/>
                  </a:cubicBezTo>
                  <a:cubicBezTo>
                    <a:pt x="83" y="16"/>
                    <a:pt x="83" y="16"/>
                    <a:pt x="83" y="16"/>
                  </a:cubicBezTo>
                  <a:cubicBezTo>
                    <a:pt x="26" y="16"/>
                    <a:pt x="26" y="16"/>
                    <a:pt x="26" y="16"/>
                  </a:cubicBezTo>
                  <a:lnTo>
                    <a:pt x="21" y="63"/>
                  </a:lnTo>
                </a:path>
              </a:pathLst>
            </a:custGeom>
            <a:solidFill>
              <a:schemeClr val="tx2"/>
            </a:solidFill>
            <a:ln>
              <a:noFill/>
            </a:ln>
            <a:effectLst/>
            <a:extLst/>
          </p:spPr>
          <p:txBody>
            <a:bodyPr wrap="none" anchor="ctr"/>
            <a:lstStyle/>
            <a:p>
              <a:endParaRPr lang="en-US" dirty="0">
                <a:latin typeface="Calibri Light"/>
              </a:endParaRPr>
            </a:p>
          </p:txBody>
        </p:sp>
        <p:sp>
          <p:nvSpPr>
            <p:cNvPr id="420" name="Freeform 839"/>
            <p:cNvSpPr>
              <a:spLocks noChangeArrowheads="1"/>
            </p:cNvSpPr>
            <p:nvPr/>
          </p:nvSpPr>
          <p:spPr bwMode="auto">
            <a:xfrm>
              <a:off x="19377486" y="7935737"/>
              <a:ext cx="103867" cy="271639"/>
            </a:xfrm>
            <a:custGeom>
              <a:avLst/>
              <a:gdLst>
                <a:gd name="G0" fmla="+- 156 0 0"/>
                <a:gd name="G1" fmla="+- 156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8"/>
                <a:gd name="T3" fmla="*/ 35 h 157"/>
                <a:gd name="T4" fmla="*/ 0 w 68"/>
                <a:gd name="T5" fmla="*/ 35 h 157"/>
                <a:gd name="T6" fmla="*/ 0 w 68"/>
                <a:gd name="T7" fmla="*/ 33 h 157"/>
                <a:gd name="T8" fmla="*/ 5 w 68"/>
                <a:gd name="T9" fmla="*/ 28 h 157"/>
                <a:gd name="T10" fmla="*/ 5 w 68"/>
                <a:gd name="T11" fmla="*/ 7 h 157"/>
                <a:gd name="T12" fmla="*/ 2 w 68"/>
                <a:gd name="T13" fmla="*/ 5 h 157"/>
                <a:gd name="T14" fmla="*/ 0 w 68"/>
                <a:gd name="T15" fmla="*/ 5 h 157"/>
                <a:gd name="T16" fmla="*/ 0 w 68"/>
                <a:gd name="T17" fmla="*/ 2 h 157"/>
                <a:gd name="T18" fmla="*/ 8 w 68"/>
                <a:gd name="T19" fmla="*/ 0 h 157"/>
                <a:gd name="T20" fmla="*/ 8 w 68"/>
                <a:gd name="T21" fmla="*/ 28 h 157"/>
                <a:gd name="T22" fmla="*/ 14 w 68"/>
                <a:gd name="T23" fmla="*/ 33 h 157"/>
                <a:gd name="T24" fmla="*/ 14 w 68"/>
                <a:gd name="T25" fmla="*/ 35 h 157"/>
                <a:gd name="T26" fmla="*/ 0 w 68"/>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7">
                  <a:moveTo>
                    <a:pt x="0" y="156"/>
                  </a:moveTo>
                  <a:lnTo>
                    <a:pt x="0" y="156"/>
                  </a:lnTo>
                  <a:cubicBezTo>
                    <a:pt x="0" y="146"/>
                    <a:pt x="0" y="146"/>
                    <a:pt x="0" y="146"/>
                  </a:cubicBezTo>
                  <a:cubicBezTo>
                    <a:pt x="20" y="146"/>
                    <a:pt x="26" y="146"/>
                    <a:pt x="26" y="125"/>
                  </a:cubicBezTo>
                  <a:cubicBezTo>
                    <a:pt x="26" y="32"/>
                    <a:pt x="26" y="32"/>
                    <a:pt x="26" y="32"/>
                  </a:cubicBezTo>
                  <a:cubicBezTo>
                    <a:pt x="26" y="21"/>
                    <a:pt x="20" y="21"/>
                    <a:pt x="10" y="21"/>
                  </a:cubicBezTo>
                  <a:cubicBezTo>
                    <a:pt x="0" y="21"/>
                    <a:pt x="0" y="21"/>
                    <a:pt x="0" y="21"/>
                  </a:cubicBezTo>
                  <a:cubicBezTo>
                    <a:pt x="0" y="11"/>
                    <a:pt x="0" y="11"/>
                    <a:pt x="0" y="11"/>
                  </a:cubicBezTo>
                  <a:cubicBezTo>
                    <a:pt x="15" y="11"/>
                    <a:pt x="31" y="5"/>
                    <a:pt x="41" y="0"/>
                  </a:cubicBezTo>
                  <a:cubicBezTo>
                    <a:pt x="41" y="125"/>
                    <a:pt x="41" y="125"/>
                    <a:pt x="41" y="125"/>
                  </a:cubicBezTo>
                  <a:cubicBezTo>
                    <a:pt x="41" y="146"/>
                    <a:pt x="47" y="146"/>
                    <a:pt x="67" y="146"/>
                  </a:cubicBezTo>
                  <a:cubicBezTo>
                    <a:pt x="67" y="156"/>
                    <a:pt x="67" y="156"/>
                    <a:pt x="67"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21" name="Freeform 840"/>
            <p:cNvSpPr>
              <a:spLocks noChangeArrowheads="1"/>
            </p:cNvSpPr>
            <p:nvPr/>
          </p:nvSpPr>
          <p:spPr bwMode="auto">
            <a:xfrm>
              <a:off x="19553261" y="7935737"/>
              <a:ext cx="16778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5 0 0"/>
                <a:gd name="G13" fmla="+- 99 0 0"/>
                <a:gd name="G14" fmla="+- 42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100"/>
                <a:gd name="T1" fmla="*/ 14 h 157"/>
                <a:gd name="T2" fmla="*/ 9 w 100"/>
                <a:gd name="T3" fmla="*/ 14 h 157"/>
                <a:gd name="T4" fmla="*/ 13 w 100"/>
                <a:gd name="T5" fmla="*/ 13 h 157"/>
                <a:gd name="T6" fmla="*/ 22 w 100"/>
                <a:gd name="T7" fmla="*/ 23 h 157"/>
                <a:gd name="T8" fmla="*/ 11 w 100"/>
                <a:gd name="T9" fmla="*/ 35 h 157"/>
                <a:gd name="T10" fmla="*/ 0 w 100"/>
                <a:gd name="T11" fmla="*/ 22 h 157"/>
                <a:gd name="T12" fmla="*/ 14 w 100"/>
                <a:gd name="T13" fmla="*/ 1 h 157"/>
                <a:gd name="T14" fmla="*/ 21 w 100"/>
                <a:gd name="T15" fmla="*/ 0 h 157"/>
                <a:gd name="T16" fmla="*/ 21 w 100"/>
                <a:gd name="T17" fmla="*/ 1 h 157"/>
                <a:gd name="T18" fmla="*/ 15 w 100"/>
                <a:gd name="T19" fmla="*/ 4 h 157"/>
                <a:gd name="T20" fmla="*/ 6 w 100"/>
                <a:gd name="T21" fmla="*/ 16 h 157"/>
                <a:gd name="T22" fmla="*/ 9 w 100"/>
                <a:gd name="T23" fmla="*/ 14 h 157"/>
                <a:gd name="T24" fmla="*/ 6 w 100"/>
                <a:gd name="T25" fmla="*/ 17 h 157"/>
                <a:gd name="T26" fmla="*/ 6 w 100"/>
                <a:gd name="T27" fmla="*/ 17 h 157"/>
                <a:gd name="T28" fmla="*/ 5 w 100"/>
                <a:gd name="T29" fmla="*/ 21 h 157"/>
                <a:gd name="T30" fmla="*/ 11 w 100"/>
                <a:gd name="T31" fmla="*/ 34 h 157"/>
                <a:gd name="T32" fmla="*/ 17 w 100"/>
                <a:gd name="T33" fmla="*/ 26 h 157"/>
                <a:gd name="T34" fmla="*/ 10 w 100"/>
                <a:gd name="T35" fmla="*/ 16 h 157"/>
                <a:gd name="T36" fmla="*/ 6 w 100"/>
                <a:gd name="T37" fmla="*/ 1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7">
                  <a:moveTo>
                    <a:pt x="42" y="63"/>
                  </a:moveTo>
                  <a:lnTo>
                    <a:pt x="42" y="63"/>
                  </a:lnTo>
                  <a:cubicBezTo>
                    <a:pt x="47" y="63"/>
                    <a:pt x="52" y="57"/>
                    <a:pt x="58" y="57"/>
                  </a:cubicBezTo>
                  <a:cubicBezTo>
                    <a:pt x="83" y="57"/>
                    <a:pt x="99" y="78"/>
                    <a:pt x="99" y="104"/>
                  </a:cubicBezTo>
                  <a:cubicBezTo>
                    <a:pt x="99" y="130"/>
                    <a:pt x="78" y="156"/>
                    <a:pt x="52" y="156"/>
                  </a:cubicBezTo>
                  <a:cubicBezTo>
                    <a:pt x="21" y="156"/>
                    <a:pt x="0" y="135"/>
                    <a:pt x="0" y="99"/>
                  </a:cubicBezTo>
                  <a:cubicBezTo>
                    <a:pt x="0" y="42"/>
                    <a:pt x="37" y="16"/>
                    <a:pt x="63" y="5"/>
                  </a:cubicBezTo>
                  <a:cubicBezTo>
                    <a:pt x="73" y="5"/>
                    <a:pt x="83" y="0"/>
                    <a:pt x="94" y="0"/>
                  </a:cubicBezTo>
                  <a:cubicBezTo>
                    <a:pt x="94" y="5"/>
                    <a:pt x="94" y="5"/>
                    <a:pt x="94" y="5"/>
                  </a:cubicBezTo>
                  <a:cubicBezTo>
                    <a:pt x="88" y="11"/>
                    <a:pt x="78" y="11"/>
                    <a:pt x="68" y="16"/>
                  </a:cubicBezTo>
                  <a:cubicBezTo>
                    <a:pt x="58" y="21"/>
                    <a:pt x="32" y="37"/>
                    <a:pt x="26" y="73"/>
                  </a:cubicBezTo>
                  <a:lnTo>
                    <a:pt x="42" y="63"/>
                  </a:lnTo>
                  <a:close/>
                  <a:moveTo>
                    <a:pt x="26" y="78"/>
                  </a:moveTo>
                  <a:lnTo>
                    <a:pt x="26" y="78"/>
                  </a:lnTo>
                  <a:cubicBezTo>
                    <a:pt x="21" y="83"/>
                    <a:pt x="21" y="88"/>
                    <a:pt x="21" y="94"/>
                  </a:cubicBezTo>
                  <a:cubicBezTo>
                    <a:pt x="21" y="125"/>
                    <a:pt x="37" y="151"/>
                    <a:pt x="52" y="151"/>
                  </a:cubicBezTo>
                  <a:cubicBezTo>
                    <a:pt x="73" y="151"/>
                    <a:pt x="78" y="130"/>
                    <a:pt x="78" y="115"/>
                  </a:cubicBezTo>
                  <a:cubicBezTo>
                    <a:pt x="78" y="94"/>
                    <a:pt x="68" y="73"/>
                    <a:pt x="47" y="73"/>
                  </a:cubicBezTo>
                  <a:cubicBezTo>
                    <a:pt x="37" y="73"/>
                    <a:pt x="32" y="78"/>
                    <a:pt x="26"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22" name="Freeform 841"/>
            <p:cNvSpPr>
              <a:spLocks noChangeArrowheads="1"/>
            </p:cNvSpPr>
            <p:nvPr/>
          </p:nvSpPr>
          <p:spPr bwMode="auto">
            <a:xfrm>
              <a:off x="20200432" y="7935737"/>
              <a:ext cx="111856" cy="271639"/>
            </a:xfrm>
            <a:custGeom>
              <a:avLst/>
              <a:gdLst>
                <a:gd name="G0" fmla="+- 156 0 0"/>
                <a:gd name="G1" fmla="+- 156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9"/>
                <a:gd name="T3" fmla="*/ 35 h 157"/>
                <a:gd name="T4" fmla="*/ 0 w 69"/>
                <a:gd name="T5" fmla="*/ 35 h 157"/>
                <a:gd name="T6" fmla="*/ 0 w 69"/>
                <a:gd name="T7" fmla="*/ 33 h 157"/>
                <a:gd name="T8" fmla="*/ 6 w 69"/>
                <a:gd name="T9" fmla="*/ 28 h 157"/>
                <a:gd name="T10" fmla="*/ 6 w 69"/>
                <a:gd name="T11" fmla="*/ 7 h 157"/>
                <a:gd name="T12" fmla="*/ 2 w 69"/>
                <a:gd name="T13" fmla="*/ 5 h 157"/>
                <a:gd name="T14" fmla="*/ 0 w 69"/>
                <a:gd name="T15" fmla="*/ 5 h 157"/>
                <a:gd name="T16" fmla="*/ 0 w 69"/>
                <a:gd name="T17" fmla="*/ 2 h 157"/>
                <a:gd name="T18" fmla="*/ 9 w 69"/>
                <a:gd name="T19" fmla="*/ 0 h 157"/>
                <a:gd name="T20" fmla="*/ 9 w 69"/>
                <a:gd name="T21" fmla="*/ 28 h 157"/>
                <a:gd name="T22" fmla="*/ 15 w 69"/>
                <a:gd name="T23" fmla="*/ 33 h 157"/>
                <a:gd name="T24" fmla="*/ 15 w 69"/>
                <a:gd name="T25" fmla="*/ 35 h 157"/>
                <a:gd name="T26" fmla="*/ 0 w 69"/>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7">
                  <a:moveTo>
                    <a:pt x="0" y="156"/>
                  </a:moveTo>
                  <a:lnTo>
                    <a:pt x="0" y="156"/>
                  </a:lnTo>
                  <a:cubicBezTo>
                    <a:pt x="0" y="146"/>
                    <a:pt x="0" y="146"/>
                    <a:pt x="0" y="146"/>
                  </a:cubicBezTo>
                  <a:cubicBezTo>
                    <a:pt x="21" y="146"/>
                    <a:pt x="26" y="146"/>
                    <a:pt x="26" y="125"/>
                  </a:cubicBezTo>
                  <a:cubicBezTo>
                    <a:pt x="26" y="32"/>
                    <a:pt x="26" y="32"/>
                    <a:pt x="26" y="32"/>
                  </a:cubicBezTo>
                  <a:cubicBezTo>
                    <a:pt x="26" y="21"/>
                    <a:pt x="21" y="21"/>
                    <a:pt x="10" y="21"/>
                  </a:cubicBezTo>
                  <a:cubicBezTo>
                    <a:pt x="0" y="21"/>
                    <a:pt x="0" y="21"/>
                    <a:pt x="0" y="21"/>
                  </a:cubicBezTo>
                  <a:cubicBezTo>
                    <a:pt x="0" y="11"/>
                    <a:pt x="0" y="11"/>
                    <a:pt x="0" y="11"/>
                  </a:cubicBezTo>
                  <a:cubicBezTo>
                    <a:pt x="15" y="11"/>
                    <a:pt x="31" y="5"/>
                    <a:pt x="41" y="0"/>
                  </a:cubicBezTo>
                  <a:cubicBezTo>
                    <a:pt x="41" y="125"/>
                    <a:pt x="41" y="125"/>
                    <a:pt x="41" y="125"/>
                  </a:cubicBezTo>
                  <a:cubicBezTo>
                    <a:pt x="41" y="146"/>
                    <a:pt x="47" y="146"/>
                    <a:pt x="68" y="146"/>
                  </a:cubicBezTo>
                  <a:cubicBezTo>
                    <a:pt x="68" y="156"/>
                    <a:pt x="68" y="156"/>
                    <a:pt x="68"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23" name="Freeform 842"/>
            <p:cNvSpPr>
              <a:spLocks noChangeArrowheads="1"/>
            </p:cNvSpPr>
            <p:nvPr/>
          </p:nvSpPr>
          <p:spPr bwMode="auto">
            <a:xfrm>
              <a:off x="20392187" y="7943726"/>
              <a:ext cx="159796" cy="255660"/>
            </a:xfrm>
            <a:custGeom>
              <a:avLst/>
              <a:gdLst>
                <a:gd name="G0" fmla="+- 1 0 0"/>
                <a:gd name="G1" fmla="+- 1 0 0"/>
                <a:gd name="G2" fmla="+- 1 0 0"/>
                <a:gd name="G3" fmla="+- 1 0 0"/>
                <a:gd name="G4" fmla="+- 1 0 0"/>
                <a:gd name="G5" fmla="*/ 1 0 0"/>
                <a:gd name="T0" fmla="*/ 151 256 1"/>
                <a:gd name="T1" fmla="*/ 0 256 1"/>
                <a:gd name="G6" fmla="+- 0 T0 T1"/>
                <a:gd name="G7" fmla="cos G5 G6"/>
                <a:gd name="G8" fmla="*/ 1 0 0"/>
                <a:gd name="T2" fmla="*/ 151 256 1"/>
                <a:gd name="T3" fmla="*/ 0 256 1"/>
                <a:gd name="G9" fmla="+- 0 T2 T3"/>
                <a:gd name="G10" fmla="cos G8 G9"/>
                <a:gd name="G11" fmla="*/ 1 0 0"/>
                <a:gd name="T4" fmla="*/ 151 256 1"/>
                <a:gd name="T5" fmla="*/ 0 256 1"/>
                <a:gd name="G12" fmla="+- 0 T4 T5"/>
                <a:gd name="G13" fmla="cos G11 G12"/>
                <a:gd name="G14" fmla="*/ 1 0 0"/>
                <a:gd name="T6" fmla="*/ 151 256 1"/>
                <a:gd name="T7" fmla="*/ 0 256 1"/>
                <a:gd name="G15" fmla="+- 0 T6 T7"/>
                <a:gd name="G16" fmla="cos G14 G15"/>
                <a:gd name="G17" fmla="+- 1 0 0"/>
                <a:gd name="G18" fmla="+- 1 0 0"/>
                <a:gd name="G19" fmla="+- 1 0 0"/>
                <a:gd name="G20" fmla="+- 1 0 0"/>
                <a:gd name="G21" fmla="+- 1 0 0"/>
                <a:gd name="G22" fmla="+- 1 0 0"/>
                <a:gd name="G23" fmla="*/ 1 0 0"/>
                <a:gd name="T8" fmla="*/ 16 256 1"/>
                <a:gd name="T9" fmla="*/ 0 256 1"/>
                <a:gd name="G24" fmla="+- 0 T8 T9"/>
                <a:gd name="G25" fmla="cos G23 G24"/>
                <a:gd name="G26" fmla="*/ 1 0 0"/>
                <a:gd name="T10" fmla="*/ 16 256 1"/>
                <a:gd name="T11" fmla="*/ 0 256 1"/>
                <a:gd name="G27" fmla="+- 0 T10 T11"/>
                <a:gd name="G28" fmla="cos G26 G27"/>
                <a:gd name="G29" fmla="+- 32 0 0"/>
                <a:gd name="G30" fmla="+- 32 0 0"/>
                <a:gd name="G31" fmla="+- 32 0 0"/>
                <a:gd name="G32" fmla="+- 32 0 0"/>
                <a:gd name="G33" fmla="+- 22 0 0"/>
                <a:gd name="G34" fmla="+- 11 0 0"/>
                <a:gd name="G35" fmla="*/ 1 0 0"/>
                <a:gd name="G36" fmla="+- 1 0 0"/>
                <a:gd name="G37" fmla="+- 1 0 0"/>
                <a:gd name="G38" fmla="+- 1 0 0"/>
                <a:gd name="G39" fmla="+- 1 0 0"/>
                <a:gd name="T12" fmla="*/ 21 w 99"/>
                <a:gd name="T13" fmla="*/ 0 h 152"/>
                <a:gd name="T14" fmla="*/ 21 w 99"/>
                <a:gd name="T15" fmla="*/ 0 h 152"/>
                <a:gd name="T16" fmla="*/ 5 w 99"/>
                <a:gd name="T17" fmla="*/ 33 h 152"/>
                <a:gd name="T18" fmla="*/ 2 w 99"/>
                <a:gd name="T19" fmla="*/ 33 h 152"/>
                <a:gd name="T20" fmla="*/ 2 w 99"/>
                <a:gd name="T21" fmla="*/ 33 h 152"/>
                <a:gd name="T22" fmla="*/ 18 w 99"/>
                <a:gd name="T23" fmla="*/ 3 h 152"/>
                <a:gd name="T24" fmla="*/ 5 w 99"/>
                <a:gd name="T25" fmla="*/ 3 h 152"/>
                <a:gd name="T26" fmla="*/ 1 w 99"/>
                <a:gd name="T27" fmla="*/ 7 h 152"/>
                <a:gd name="T28" fmla="*/ 0 w 99"/>
                <a:gd name="T29" fmla="*/ 7 h 152"/>
                <a:gd name="T30" fmla="*/ 1 w 99"/>
                <a:gd name="T31" fmla="*/ 0 h 152"/>
                <a:gd name="T32" fmla="*/ 20 w 99"/>
                <a:gd name="T33" fmla="*/ 0 h 152"/>
                <a:gd name="T34" fmla="*/ 21 w 99"/>
                <a:gd name="T35" fmla="*/ 0 h 152"/>
              </a:gdLst>
              <a:ahLst/>
              <a:cxnLst>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9" h="152">
                  <a:moveTo>
                    <a:pt x="98" y="0"/>
                  </a:moveTo>
                  <a:lnTo>
                    <a:pt x="98" y="0"/>
                  </a:lnTo>
                  <a:cubicBezTo>
                    <a:pt x="72" y="52"/>
                    <a:pt x="52" y="99"/>
                    <a:pt x="25" y="151"/>
                  </a:cubicBezTo>
                  <a:cubicBezTo>
                    <a:pt x="10" y="151"/>
                    <a:pt x="10" y="151"/>
                    <a:pt x="10" y="151"/>
                  </a:cubicBezTo>
                  <a:cubicBezTo>
                    <a:pt x="35" y="110"/>
                    <a:pt x="62" y="58"/>
                    <a:pt x="83" y="16"/>
                  </a:cubicBezTo>
                  <a:cubicBezTo>
                    <a:pt x="25" y="16"/>
                    <a:pt x="25" y="16"/>
                    <a:pt x="25" y="16"/>
                  </a:cubicBezTo>
                  <a:cubicBezTo>
                    <a:pt x="10" y="16"/>
                    <a:pt x="10" y="16"/>
                    <a:pt x="5" y="32"/>
                  </a:cubicBezTo>
                  <a:cubicBezTo>
                    <a:pt x="0" y="32"/>
                    <a:pt x="0" y="32"/>
                    <a:pt x="0" y="32"/>
                  </a:cubicBezTo>
                  <a:cubicBezTo>
                    <a:pt x="0" y="22"/>
                    <a:pt x="0" y="11"/>
                    <a:pt x="5" y="0"/>
                  </a:cubicBezTo>
                  <a:cubicBezTo>
                    <a:pt x="93" y="0"/>
                    <a:pt x="93" y="0"/>
                    <a:pt x="93" y="0"/>
                  </a:cubicBezTo>
                  <a:lnTo>
                    <a:pt x="98" y="0"/>
                  </a:lnTo>
                </a:path>
              </a:pathLst>
            </a:custGeom>
            <a:solidFill>
              <a:schemeClr val="tx2"/>
            </a:solidFill>
            <a:ln>
              <a:noFill/>
            </a:ln>
            <a:effectLst/>
            <a:extLst/>
          </p:spPr>
          <p:txBody>
            <a:bodyPr wrap="none" anchor="ctr"/>
            <a:lstStyle/>
            <a:p>
              <a:endParaRPr lang="en-US" dirty="0">
                <a:latin typeface="Calibri Light"/>
              </a:endParaRPr>
            </a:p>
          </p:txBody>
        </p:sp>
        <p:sp>
          <p:nvSpPr>
            <p:cNvPr id="424" name="Freeform 843"/>
            <p:cNvSpPr>
              <a:spLocks noChangeArrowheads="1"/>
            </p:cNvSpPr>
            <p:nvPr/>
          </p:nvSpPr>
          <p:spPr bwMode="auto">
            <a:xfrm>
              <a:off x="21031367" y="7935737"/>
              <a:ext cx="111856" cy="271639"/>
            </a:xfrm>
            <a:custGeom>
              <a:avLst/>
              <a:gdLst>
                <a:gd name="G0" fmla="+- 156 0 0"/>
                <a:gd name="G1" fmla="+- 156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T0" fmla="*/ 21 256 1"/>
                <a:gd name="T1" fmla="*/ 0 256 1"/>
                <a:gd name="G14" fmla="+- 0 T0 T1"/>
                <a:gd name="G15" fmla="cos G13 G14"/>
                <a:gd name="G16" fmla="+- 21 0 0"/>
                <a:gd name="G17" fmla="+- 21 0 0"/>
                <a:gd name="G18" fmla="+- 21 0 0"/>
                <a:gd name="G19" fmla="+- 11 0 0"/>
                <a:gd name="G20" fmla="+- 11 0 0"/>
                <a:gd name="G21" fmla="+- 1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6 0 0"/>
                <a:gd name="T2" fmla="*/ 0 w 69"/>
                <a:gd name="T3" fmla="*/ 35 h 157"/>
                <a:gd name="T4" fmla="*/ 0 w 69"/>
                <a:gd name="T5" fmla="*/ 35 h 157"/>
                <a:gd name="T6" fmla="*/ 0 w 69"/>
                <a:gd name="T7" fmla="*/ 33 h 157"/>
                <a:gd name="T8" fmla="*/ 6 w 69"/>
                <a:gd name="T9" fmla="*/ 28 h 157"/>
                <a:gd name="T10" fmla="*/ 6 w 69"/>
                <a:gd name="T11" fmla="*/ 7 h 157"/>
                <a:gd name="T12" fmla="*/ 2 w 69"/>
                <a:gd name="T13" fmla="*/ 5 h 157"/>
                <a:gd name="T14" fmla="*/ 0 w 69"/>
                <a:gd name="T15" fmla="*/ 5 h 157"/>
                <a:gd name="T16" fmla="*/ 0 w 69"/>
                <a:gd name="T17" fmla="*/ 2 h 157"/>
                <a:gd name="T18" fmla="*/ 10 w 69"/>
                <a:gd name="T19" fmla="*/ 0 h 157"/>
                <a:gd name="T20" fmla="*/ 10 w 69"/>
                <a:gd name="T21" fmla="*/ 28 h 157"/>
                <a:gd name="T22" fmla="*/ 15 w 69"/>
                <a:gd name="T23" fmla="*/ 33 h 157"/>
                <a:gd name="T24" fmla="*/ 15 w 69"/>
                <a:gd name="T25" fmla="*/ 35 h 157"/>
                <a:gd name="T26" fmla="*/ 0 w 69"/>
                <a:gd name="T27" fmla="*/ 35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57">
                  <a:moveTo>
                    <a:pt x="0" y="156"/>
                  </a:moveTo>
                  <a:lnTo>
                    <a:pt x="0" y="156"/>
                  </a:lnTo>
                  <a:cubicBezTo>
                    <a:pt x="0" y="146"/>
                    <a:pt x="0" y="146"/>
                    <a:pt x="0" y="146"/>
                  </a:cubicBezTo>
                  <a:cubicBezTo>
                    <a:pt x="21" y="146"/>
                    <a:pt x="26" y="146"/>
                    <a:pt x="26" y="125"/>
                  </a:cubicBezTo>
                  <a:cubicBezTo>
                    <a:pt x="26" y="32"/>
                    <a:pt x="26" y="32"/>
                    <a:pt x="26" y="32"/>
                  </a:cubicBezTo>
                  <a:cubicBezTo>
                    <a:pt x="26" y="21"/>
                    <a:pt x="21" y="21"/>
                    <a:pt x="10" y="21"/>
                  </a:cubicBezTo>
                  <a:cubicBezTo>
                    <a:pt x="0" y="21"/>
                    <a:pt x="0" y="21"/>
                    <a:pt x="0" y="21"/>
                  </a:cubicBezTo>
                  <a:cubicBezTo>
                    <a:pt x="0" y="11"/>
                    <a:pt x="0" y="11"/>
                    <a:pt x="0" y="11"/>
                  </a:cubicBezTo>
                  <a:cubicBezTo>
                    <a:pt x="16" y="11"/>
                    <a:pt x="31" y="5"/>
                    <a:pt x="46" y="0"/>
                  </a:cubicBezTo>
                  <a:cubicBezTo>
                    <a:pt x="46" y="125"/>
                    <a:pt x="46" y="125"/>
                    <a:pt x="46" y="125"/>
                  </a:cubicBezTo>
                  <a:cubicBezTo>
                    <a:pt x="46" y="146"/>
                    <a:pt x="46" y="146"/>
                    <a:pt x="68" y="146"/>
                  </a:cubicBezTo>
                  <a:cubicBezTo>
                    <a:pt x="68" y="156"/>
                    <a:pt x="68" y="156"/>
                    <a:pt x="68" y="156"/>
                  </a:cubicBezTo>
                  <a:lnTo>
                    <a:pt x="0" y="156"/>
                  </a:lnTo>
                </a:path>
              </a:pathLst>
            </a:custGeom>
            <a:solidFill>
              <a:schemeClr val="tx2"/>
            </a:solidFill>
            <a:ln>
              <a:noFill/>
            </a:ln>
            <a:effectLst/>
            <a:extLst/>
          </p:spPr>
          <p:txBody>
            <a:bodyPr wrap="none" anchor="ctr"/>
            <a:lstStyle/>
            <a:p>
              <a:endParaRPr lang="en-US" dirty="0">
                <a:latin typeface="Calibri Light"/>
              </a:endParaRPr>
            </a:p>
          </p:txBody>
        </p:sp>
        <p:sp>
          <p:nvSpPr>
            <p:cNvPr id="425" name="Freeform 844"/>
            <p:cNvSpPr>
              <a:spLocks noChangeArrowheads="1"/>
            </p:cNvSpPr>
            <p:nvPr/>
          </p:nvSpPr>
          <p:spPr bwMode="auto">
            <a:xfrm>
              <a:off x="21215131" y="7935737"/>
              <a:ext cx="15180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0 0 0"/>
                <a:gd name="G16" fmla="+- 115 0 0"/>
                <a:gd name="G17" fmla="+- 104 0 0"/>
                <a:gd name="G18" fmla="+- 99 0 0"/>
                <a:gd name="G19" fmla="*/ 1 0 0"/>
                <a:gd name="T0" fmla="*/ 94 256 1"/>
                <a:gd name="T1" fmla="*/ 0 256 1"/>
                <a:gd name="G20" fmla="+- 0 T0 T1"/>
                <a:gd name="G21" fmla="cos G19 G20"/>
                <a:gd name="G22" fmla="*/ 1 0 0"/>
                <a:gd name="T2" fmla="*/ 88 256 1"/>
                <a:gd name="T3" fmla="*/ 0 256 1"/>
                <a:gd name="G23" fmla="+- 0 T2 T3"/>
                <a:gd name="G24" fmla="cos G22 G23"/>
                <a:gd name="G25" fmla="+- 1 0 0"/>
                <a:gd name="G26" fmla="+- 1 0 0"/>
                <a:gd name="G27" fmla="*/ 1 0 0"/>
                <a:gd name="G28" fmla="+- 57 0 0"/>
                <a:gd name="G29" fmla="+- 42 0 0"/>
                <a:gd name="G30" fmla="+- 2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T4" fmla="*/ 19 w 94"/>
                <a:gd name="T5" fmla="*/ 8 h 157"/>
                <a:gd name="T6" fmla="*/ 19 w 94"/>
                <a:gd name="T7" fmla="*/ 8 h 157"/>
                <a:gd name="T8" fmla="*/ 17 w 94"/>
                <a:gd name="T9" fmla="*/ 13 h 157"/>
                <a:gd name="T10" fmla="*/ 13 w 94"/>
                <a:gd name="T11" fmla="*/ 16 h 157"/>
                <a:gd name="T12" fmla="*/ 20 w 94"/>
                <a:gd name="T13" fmla="*/ 26 h 157"/>
                <a:gd name="T14" fmla="*/ 10 w 94"/>
                <a:gd name="T15" fmla="*/ 35 h 157"/>
                <a:gd name="T16" fmla="*/ 0 w 94"/>
                <a:gd name="T17" fmla="*/ 26 h 157"/>
                <a:gd name="T18" fmla="*/ 2 w 94"/>
                <a:gd name="T19" fmla="*/ 21 h 157"/>
                <a:gd name="T20" fmla="*/ 6 w 94"/>
                <a:gd name="T21" fmla="*/ 17 h 157"/>
                <a:gd name="T22" fmla="*/ 1 w 94"/>
                <a:gd name="T23" fmla="*/ 9 h 157"/>
                <a:gd name="T24" fmla="*/ 10 w 94"/>
                <a:gd name="T25" fmla="*/ 0 h 157"/>
                <a:gd name="T26" fmla="*/ 19 w 94"/>
                <a:gd name="T27" fmla="*/ 8 h 157"/>
                <a:gd name="T28" fmla="*/ 15 w 94"/>
                <a:gd name="T29" fmla="*/ 27 h 157"/>
                <a:gd name="T30" fmla="*/ 15 w 94"/>
                <a:gd name="T31" fmla="*/ 27 h 157"/>
                <a:gd name="T32" fmla="*/ 8 w 94"/>
                <a:gd name="T33" fmla="*/ 19 h 157"/>
                <a:gd name="T34" fmla="*/ 3 w 94"/>
                <a:gd name="T35" fmla="*/ 26 h 157"/>
                <a:gd name="T36" fmla="*/ 10 w 94"/>
                <a:gd name="T37" fmla="*/ 34 h 157"/>
                <a:gd name="T38" fmla="*/ 15 w 94"/>
                <a:gd name="T39" fmla="*/ 27 h 157"/>
                <a:gd name="T40" fmla="*/ 4 w 94"/>
                <a:gd name="T41" fmla="*/ 7 h 157"/>
                <a:gd name="T42" fmla="*/ 4 w 94"/>
                <a:gd name="T43" fmla="*/ 7 h 157"/>
                <a:gd name="T44" fmla="*/ 11 w 94"/>
                <a:gd name="T45" fmla="*/ 15 h 157"/>
                <a:gd name="T46" fmla="*/ 14 w 94"/>
                <a:gd name="T47" fmla="*/ 8 h 157"/>
                <a:gd name="T48" fmla="*/ 10 w 94"/>
                <a:gd name="T49" fmla="*/ 2 h 157"/>
                <a:gd name="T50" fmla="*/ 4 w 94"/>
                <a:gd name="T51" fmla="*/ 7 h 157"/>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4" h="157">
                  <a:moveTo>
                    <a:pt x="88" y="37"/>
                  </a:moveTo>
                  <a:lnTo>
                    <a:pt x="88" y="37"/>
                  </a:lnTo>
                  <a:cubicBezTo>
                    <a:pt x="88" y="42"/>
                    <a:pt x="83" y="52"/>
                    <a:pt x="78" y="57"/>
                  </a:cubicBezTo>
                  <a:cubicBezTo>
                    <a:pt x="78" y="57"/>
                    <a:pt x="72" y="63"/>
                    <a:pt x="62" y="73"/>
                  </a:cubicBezTo>
                  <a:cubicBezTo>
                    <a:pt x="78" y="78"/>
                    <a:pt x="93" y="94"/>
                    <a:pt x="93" y="115"/>
                  </a:cubicBezTo>
                  <a:cubicBezTo>
                    <a:pt x="93" y="140"/>
                    <a:pt x="67" y="156"/>
                    <a:pt x="46" y="156"/>
                  </a:cubicBezTo>
                  <a:cubicBezTo>
                    <a:pt x="20" y="156"/>
                    <a:pt x="0" y="140"/>
                    <a:pt x="0" y="115"/>
                  </a:cubicBezTo>
                  <a:cubicBezTo>
                    <a:pt x="0" y="104"/>
                    <a:pt x="5" y="99"/>
                    <a:pt x="10" y="94"/>
                  </a:cubicBezTo>
                  <a:cubicBezTo>
                    <a:pt x="10" y="88"/>
                    <a:pt x="20" y="83"/>
                    <a:pt x="30" y="78"/>
                  </a:cubicBezTo>
                  <a:cubicBezTo>
                    <a:pt x="15" y="68"/>
                    <a:pt x="5" y="57"/>
                    <a:pt x="5" y="42"/>
                  </a:cubicBezTo>
                  <a:cubicBezTo>
                    <a:pt x="5" y="21"/>
                    <a:pt x="20" y="0"/>
                    <a:pt x="46" y="0"/>
                  </a:cubicBezTo>
                  <a:cubicBezTo>
                    <a:pt x="67" y="0"/>
                    <a:pt x="88" y="16"/>
                    <a:pt x="88" y="37"/>
                  </a:cubicBezTo>
                  <a:close/>
                  <a:moveTo>
                    <a:pt x="72" y="120"/>
                  </a:moveTo>
                  <a:lnTo>
                    <a:pt x="72" y="120"/>
                  </a:lnTo>
                  <a:cubicBezTo>
                    <a:pt x="72" y="99"/>
                    <a:pt x="57" y="88"/>
                    <a:pt x="36" y="83"/>
                  </a:cubicBezTo>
                  <a:cubicBezTo>
                    <a:pt x="25" y="88"/>
                    <a:pt x="15" y="99"/>
                    <a:pt x="15" y="115"/>
                  </a:cubicBezTo>
                  <a:cubicBezTo>
                    <a:pt x="15" y="135"/>
                    <a:pt x="30" y="151"/>
                    <a:pt x="46" y="151"/>
                  </a:cubicBezTo>
                  <a:cubicBezTo>
                    <a:pt x="62" y="151"/>
                    <a:pt x="72" y="140"/>
                    <a:pt x="72" y="120"/>
                  </a:cubicBezTo>
                  <a:close/>
                  <a:moveTo>
                    <a:pt x="20" y="32"/>
                  </a:moveTo>
                  <a:lnTo>
                    <a:pt x="20" y="32"/>
                  </a:lnTo>
                  <a:cubicBezTo>
                    <a:pt x="20" y="52"/>
                    <a:pt x="36" y="57"/>
                    <a:pt x="52" y="68"/>
                  </a:cubicBezTo>
                  <a:cubicBezTo>
                    <a:pt x="62" y="63"/>
                    <a:pt x="67" y="52"/>
                    <a:pt x="67" y="37"/>
                  </a:cubicBezTo>
                  <a:cubicBezTo>
                    <a:pt x="67" y="16"/>
                    <a:pt x="57" y="11"/>
                    <a:pt x="46" y="11"/>
                  </a:cubicBezTo>
                  <a:cubicBezTo>
                    <a:pt x="30" y="11"/>
                    <a:pt x="20" y="21"/>
                    <a:pt x="20" y="3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26" name="Freeform 845"/>
            <p:cNvSpPr>
              <a:spLocks noChangeArrowheads="1"/>
            </p:cNvSpPr>
            <p:nvPr/>
          </p:nvSpPr>
          <p:spPr bwMode="auto">
            <a:xfrm>
              <a:off x="21854313" y="7935737"/>
              <a:ext cx="111856" cy="271639"/>
            </a:xfrm>
            <a:custGeom>
              <a:avLst/>
              <a:gdLst>
                <a:gd name="G0" fmla="+- 156 0 0"/>
                <a:gd name="G1" fmla="+- 156 0 0"/>
                <a:gd name="G2" fmla="+- 146 0 0"/>
                <a:gd name="G3" fmla="+- 146 0 0"/>
                <a:gd name="G4" fmla="+- 146 0 0"/>
                <a:gd name="G5" fmla="+- 1 0 0"/>
                <a:gd name="G6" fmla="+- 1 0 0"/>
                <a:gd name="G7" fmla="+- 1 0 0"/>
                <a:gd name="G8" fmla="+- 1 0 0"/>
                <a:gd name="G9" fmla="+- 1 0 0"/>
                <a:gd name="G10" fmla="+- 1 0 0"/>
                <a:gd name="G11" fmla="+- 1 0 0"/>
                <a:gd name="G12" fmla="+- 1 0 0"/>
                <a:gd name="G13" fmla="*/ 1 0 0"/>
                <a:gd name="G14" fmla="+- 21 0 0"/>
                <a:gd name="G15" fmla="+- 21 0 0"/>
                <a:gd name="G16" fmla="+- 21 0 0"/>
                <a:gd name="G17" fmla="+- 11 0 0"/>
                <a:gd name="G18" fmla="+- 11 0 0"/>
                <a:gd name="G19" fmla="+- 1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56 0 0"/>
                <a:gd name="T0" fmla="*/ 0 w 69"/>
                <a:gd name="T1" fmla="*/ 35 h 157"/>
                <a:gd name="T2" fmla="*/ 0 w 69"/>
                <a:gd name="T3" fmla="*/ 35 h 157"/>
                <a:gd name="T4" fmla="*/ 0 w 69"/>
                <a:gd name="T5" fmla="*/ 33 h 157"/>
                <a:gd name="T6" fmla="*/ 6 w 69"/>
                <a:gd name="T7" fmla="*/ 28 h 157"/>
                <a:gd name="T8" fmla="*/ 6 w 69"/>
                <a:gd name="T9" fmla="*/ 7 h 157"/>
                <a:gd name="T10" fmla="*/ 3 w 69"/>
                <a:gd name="T11" fmla="*/ 5 h 157"/>
                <a:gd name="T12" fmla="*/ 0 w 69"/>
                <a:gd name="T13" fmla="*/ 5 h 157"/>
                <a:gd name="T14" fmla="*/ 0 w 69"/>
                <a:gd name="T15" fmla="*/ 2 h 157"/>
                <a:gd name="T16" fmla="*/ 10 w 69"/>
                <a:gd name="T17" fmla="*/ 0 h 157"/>
                <a:gd name="T18" fmla="*/ 10 w 69"/>
                <a:gd name="T19" fmla="*/ 28 h 157"/>
                <a:gd name="T20" fmla="*/ 15 w 69"/>
                <a:gd name="T21" fmla="*/ 33 h 157"/>
                <a:gd name="T22" fmla="*/ 15 w 69"/>
                <a:gd name="T23" fmla="*/ 35 h 157"/>
                <a:gd name="T24" fmla="*/ 0 w 69"/>
                <a:gd name="T25" fmla="*/ 3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157">
                  <a:moveTo>
                    <a:pt x="0" y="156"/>
                  </a:moveTo>
                  <a:lnTo>
                    <a:pt x="0" y="156"/>
                  </a:lnTo>
                  <a:cubicBezTo>
                    <a:pt x="0" y="146"/>
                    <a:pt x="0" y="146"/>
                    <a:pt x="0" y="146"/>
                  </a:cubicBezTo>
                  <a:cubicBezTo>
                    <a:pt x="26" y="146"/>
                    <a:pt x="26" y="146"/>
                    <a:pt x="26" y="125"/>
                  </a:cubicBezTo>
                  <a:cubicBezTo>
                    <a:pt x="26" y="32"/>
                    <a:pt x="26" y="32"/>
                    <a:pt x="26" y="32"/>
                  </a:cubicBezTo>
                  <a:cubicBezTo>
                    <a:pt x="26" y="21"/>
                    <a:pt x="26" y="21"/>
                    <a:pt x="16" y="21"/>
                  </a:cubicBezTo>
                  <a:cubicBezTo>
                    <a:pt x="0" y="21"/>
                    <a:pt x="0" y="21"/>
                    <a:pt x="0" y="21"/>
                  </a:cubicBezTo>
                  <a:cubicBezTo>
                    <a:pt x="0" y="11"/>
                    <a:pt x="0" y="11"/>
                    <a:pt x="0" y="11"/>
                  </a:cubicBezTo>
                  <a:cubicBezTo>
                    <a:pt x="16" y="11"/>
                    <a:pt x="31" y="5"/>
                    <a:pt x="46" y="0"/>
                  </a:cubicBezTo>
                  <a:cubicBezTo>
                    <a:pt x="46" y="125"/>
                    <a:pt x="46" y="125"/>
                    <a:pt x="46" y="125"/>
                  </a:cubicBezTo>
                  <a:cubicBezTo>
                    <a:pt x="46" y="146"/>
                    <a:pt x="46" y="146"/>
                    <a:pt x="68" y="146"/>
                  </a:cubicBezTo>
                  <a:cubicBezTo>
                    <a:pt x="68" y="156"/>
                    <a:pt x="68" y="156"/>
                    <a:pt x="68" y="156"/>
                  </a:cubicBezTo>
                  <a:lnTo>
                    <a:pt x="0" y="156"/>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27" name="Freeform 846"/>
            <p:cNvSpPr>
              <a:spLocks noChangeArrowheads="1"/>
            </p:cNvSpPr>
            <p:nvPr/>
          </p:nvSpPr>
          <p:spPr bwMode="auto">
            <a:xfrm>
              <a:off x="22030088" y="7935737"/>
              <a:ext cx="159796" cy="271639"/>
            </a:xfrm>
            <a:custGeom>
              <a:avLst/>
              <a:gdLst>
                <a:gd name="G0" fmla="+- 1 0 0"/>
                <a:gd name="G1" fmla="+- 1 0 0"/>
                <a:gd name="G2" fmla="+- 1 0 0"/>
                <a:gd name="G3" fmla="+- 1 0 0"/>
                <a:gd name="G4" fmla="+- 1 0 0"/>
                <a:gd name="G5" fmla="+- 1 0 0"/>
                <a:gd name="G6" fmla="*/ 1 0 0"/>
                <a:gd name="G7" fmla="*/ 1 0 0"/>
                <a:gd name="T0" fmla="*/ 156 256 1"/>
                <a:gd name="T1" fmla="*/ 0 256 1"/>
                <a:gd name="G8" fmla="+- 0 T0 T1"/>
                <a:gd name="G9" fmla="cos G7 G8"/>
                <a:gd name="G10" fmla="+- 151 0 0"/>
                <a:gd name="G11" fmla="+- 151 0 0"/>
                <a:gd name="G12" fmla="+- 151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32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1 w 99"/>
                <a:gd name="T3" fmla="*/ 14 h 157"/>
                <a:gd name="T4" fmla="*/ 21 w 99"/>
                <a:gd name="T5" fmla="*/ 14 h 157"/>
                <a:gd name="T6" fmla="*/ 9 w 99"/>
                <a:gd name="T7" fmla="*/ 34 h 157"/>
                <a:gd name="T8" fmla="*/ 2 w 99"/>
                <a:gd name="T9" fmla="*/ 35 h 157"/>
                <a:gd name="T10" fmla="*/ 1 w 99"/>
                <a:gd name="T11" fmla="*/ 34 h 157"/>
                <a:gd name="T12" fmla="*/ 17 w 99"/>
                <a:gd name="T13" fmla="*/ 19 h 157"/>
                <a:gd name="T14" fmla="*/ 13 w 99"/>
                <a:gd name="T15" fmla="*/ 21 h 157"/>
                <a:gd name="T16" fmla="*/ 10 w 99"/>
                <a:gd name="T17" fmla="*/ 21 h 157"/>
                <a:gd name="T18" fmla="*/ 0 w 99"/>
                <a:gd name="T19" fmla="*/ 12 h 157"/>
                <a:gd name="T20" fmla="*/ 11 w 99"/>
                <a:gd name="T21" fmla="*/ 0 h 157"/>
                <a:gd name="T22" fmla="*/ 21 w 99"/>
                <a:gd name="T23" fmla="*/ 14 h 157"/>
                <a:gd name="T24" fmla="*/ 4 w 99"/>
                <a:gd name="T25" fmla="*/ 9 h 157"/>
                <a:gd name="T26" fmla="*/ 4 w 99"/>
                <a:gd name="T27" fmla="*/ 9 h 157"/>
                <a:gd name="T28" fmla="*/ 12 w 99"/>
                <a:gd name="T29" fmla="*/ 19 h 157"/>
                <a:gd name="T30" fmla="*/ 17 w 99"/>
                <a:gd name="T31" fmla="*/ 17 h 157"/>
                <a:gd name="T32" fmla="*/ 17 w 99"/>
                <a:gd name="T33" fmla="*/ 13 h 157"/>
                <a:gd name="T34" fmla="*/ 10 w 99"/>
                <a:gd name="T35" fmla="*/ 2 h 157"/>
                <a:gd name="T36" fmla="*/ 4 w 99"/>
                <a:gd name="T37" fmla="*/ 9 h 157"/>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7">
                  <a:moveTo>
                    <a:pt x="98" y="63"/>
                  </a:moveTo>
                  <a:lnTo>
                    <a:pt x="98" y="63"/>
                  </a:lnTo>
                  <a:cubicBezTo>
                    <a:pt x="98" y="104"/>
                    <a:pt x="72" y="135"/>
                    <a:pt x="41" y="151"/>
                  </a:cubicBezTo>
                  <a:cubicBezTo>
                    <a:pt x="30" y="156"/>
                    <a:pt x="15" y="156"/>
                    <a:pt x="10" y="156"/>
                  </a:cubicBezTo>
                  <a:cubicBezTo>
                    <a:pt x="5" y="151"/>
                    <a:pt x="5" y="151"/>
                    <a:pt x="5" y="151"/>
                  </a:cubicBezTo>
                  <a:cubicBezTo>
                    <a:pt x="41" y="146"/>
                    <a:pt x="66" y="120"/>
                    <a:pt x="78" y="83"/>
                  </a:cubicBezTo>
                  <a:cubicBezTo>
                    <a:pt x="61" y="94"/>
                    <a:pt x="61" y="94"/>
                    <a:pt x="61" y="94"/>
                  </a:cubicBezTo>
                  <a:cubicBezTo>
                    <a:pt x="56" y="94"/>
                    <a:pt x="51" y="94"/>
                    <a:pt x="46" y="94"/>
                  </a:cubicBezTo>
                  <a:cubicBezTo>
                    <a:pt x="20" y="94"/>
                    <a:pt x="0" y="78"/>
                    <a:pt x="0" y="52"/>
                  </a:cubicBezTo>
                  <a:cubicBezTo>
                    <a:pt x="0" y="32"/>
                    <a:pt x="20" y="0"/>
                    <a:pt x="51" y="0"/>
                  </a:cubicBezTo>
                  <a:cubicBezTo>
                    <a:pt x="83" y="0"/>
                    <a:pt x="98" y="27"/>
                    <a:pt x="98" y="63"/>
                  </a:cubicBezTo>
                  <a:close/>
                  <a:moveTo>
                    <a:pt x="20" y="42"/>
                  </a:moveTo>
                  <a:lnTo>
                    <a:pt x="20" y="42"/>
                  </a:lnTo>
                  <a:cubicBezTo>
                    <a:pt x="20" y="63"/>
                    <a:pt x="36" y="83"/>
                    <a:pt x="56" y="83"/>
                  </a:cubicBezTo>
                  <a:cubicBezTo>
                    <a:pt x="61" y="83"/>
                    <a:pt x="72" y="78"/>
                    <a:pt x="78" y="78"/>
                  </a:cubicBezTo>
                  <a:cubicBezTo>
                    <a:pt x="78" y="68"/>
                    <a:pt x="78" y="63"/>
                    <a:pt x="78" y="57"/>
                  </a:cubicBezTo>
                  <a:cubicBezTo>
                    <a:pt x="78" y="37"/>
                    <a:pt x="72" y="11"/>
                    <a:pt x="46" y="11"/>
                  </a:cubicBezTo>
                  <a:cubicBezTo>
                    <a:pt x="30" y="11"/>
                    <a:pt x="20" y="32"/>
                    <a:pt x="20" y="42"/>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28" name="Freeform 847"/>
            <p:cNvSpPr>
              <a:spLocks noChangeArrowheads="1"/>
            </p:cNvSpPr>
            <p:nvPr/>
          </p:nvSpPr>
          <p:spPr bwMode="auto">
            <a:xfrm>
              <a:off x="16860713"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19 w 99"/>
                <a:gd name="T27" fmla="*/ 9 h 151"/>
                <a:gd name="T28" fmla="*/ 12 w 99"/>
                <a:gd name="T29" fmla="*/ 21 h 151"/>
                <a:gd name="T30" fmla="*/ 6 w 99"/>
                <a:gd name="T31" fmla="*/ 29 h 151"/>
                <a:gd name="T32" fmla="*/ 14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26" y="119"/>
                    <a:pt x="42" y="103"/>
                  </a:cubicBezTo>
                  <a:cubicBezTo>
                    <a:pt x="57" y="88"/>
                    <a:pt x="73" y="67"/>
                    <a:pt x="73" y="46"/>
                  </a:cubicBezTo>
                  <a:cubicBezTo>
                    <a:pt x="73" y="26"/>
                    <a:pt x="62" y="15"/>
                    <a:pt x="42" y="15"/>
                  </a:cubicBezTo>
                  <a:cubicBezTo>
                    <a:pt x="26" y="15"/>
                    <a:pt x="15" y="26"/>
                    <a:pt x="10" y="36"/>
                  </a:cubicBezTo>
                  <a:cubicBezTo>
                    <a:pt x="5" y="31"/>
                    <a:pt x="5" y="31"/>
                    <a:pt x="5" y="31"/>
                  </a:cubicBezTo>
                  <a:cubicBezTo>
                    <a:pt x="15" y="10"/>
                    <a:pt x="15" y="10"/>
                    <a:pt x="15" y="10"/>
                  </a:cubicBezTo>
                  <a:cubicBezTo>
                    <a:pt x="26" y="5"/>
                    <a:pt x="37" y="0"/>
                    <a:pt x="52" y="0"/>
                  </a:cubicBezTo>
                  <a:cubicBezTo>
                    <a:pt x="73" y="0"/>
                    <a:pt x="88" y="15"/>
                    <a:pt x="88" y="41"/>
                  </a:cubicBezTo>
                  <a:cubicBezTo>
                    <a:pt x="88" y="62"/>
                    <a:pt x="83" y="73"/>
                    <a:pt x="57" y="98"/>
                  </a:cubicBezTo>
                  <a:cubicBezTo>
                    <a:pt x="26" y="134"/>
                    <a:pt x="26" y="134"/>
                    <a:pt x="26" y="134"/>
                  </a:cubicBezTo>
                  <a:cubicBezTo>
                    <a:pt x="67" y="134"/>
                    <a:pt x="67" y="134"/>
                    <a:pt x="67" y="134"/>
                  </a:cubicBezTo>
                  <a:cubicBezTo>
                    <a:pt x="83" y="134"/>
                    <a:pt x="88" y="134"/>
                    <a:pt x="93"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29" name="Freeform 848"/>
            <p:cNvSpPr>
              <a:spLocks noChangeArrowheads="1"/>
            </p:cNvSpPr>
            <p:nvPr/>
          </p:nvSpPr>
          <p:spPr bwMode="auto">
            <a:xfrm>
              <a:off x="17076436" y="8670759"/>
              <a:ext cx="167785" cy="263650"/>
            </a:xfrm>
            <a:custGeom>
              <a:avLst/>
              <a:gdLst>
                <a:gd name="G0" fmla="+- 1 0 0"/>
                <a:gd name="G1" fmla="+- 1 0 0"/>
                <a:gd name="G2" fmla="+- 1 0 0"/>
                <a:gd name="G3" fmla="+- 1 0 0"/>
                <a:gd name="G4" fmla="+- 1 0 0"/>
                <a:gd name="G5" fmla="*/ 1 0 0"/>
                <a:gd name="G6" fmla="+- 114 0 0"/>
                <a:gd name="G7" fmla="+- 78 0 0"/>
                <a:gd name="G8" fmla="+- 4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56"/>
                <a:gd name="T2" fmla="*/ 22 w 100"/>
                <a:gd name="T3" fmla="*/ 17 h 156"/>
                <a:gd name="T4" fmla="*/ 10 w 100"/>
                <a:gd name="T5" fmla="*/ 34 h 156"/>
                <a:gd name="T6" fmla="*/ 0 w 100"/>
                <a:gd name="T7" fmla="*/ 17 h 156"/>
                <a:gd name="T8" fmla="*/ 10 w 100"/>
                <a:gd name="T9" fmla="*/ 0 h 156"/>
                <a:gd name="T10" fmla="*/ 22 w 100"/>
                <a:gd name="T11" fmla="*/ 17 h 156"/>
                <a:gd name="T12" fmla="*/ 5 w 100"/>
                <a:gd name="T13" fmla="*/ 17 h 156"/>
                <a:gd name="T14" fmla="*/ 5 w 100"/>
                <a:gd name="T15" fmla="*/ 17 h 156"/>
                <a:gd name="T16" fmla="*/ 10 w 100"/>
                <a:gd name="T17" fmla="*/ 31 h 156"/>
                <a:gd name="T18" fmla="*/ 17 w 100"/>
                <a:gd name="T19" fmla="*/ 17 h 156"/>
                <a:gd name="T20" fmla="*/ 10 w 100"/>
                <a:gd name="T21" fmla="*/ 1 h 156"/>
                <a:gd name="T22" fmla="*/ 5 w 100"/>
                <a:gd name="T23" fmla="*/ 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6">
                  <a:moveTo>
                    <a:pt x="99" y="78"/>
                  </a:moveTo>
                  <a:lnTo>
                    <a:pt x="99" y="78"/>
                  </a:lnTo>
                  <a:cubicBezTo>
                    <a:pt x="99" y="114"/>
                    <a:pt x="83" y="155"/>
                    <a:pt x="47" y="155"/>
                  </a:cubicBezTo>
                  <a:cubicBezTo>
                    <a:pt x="11" y="155"/>
                    <a:pt x="0" y="114"/>
                    <a:pt x="0" y="78"/>
                  </a:cubicBezTo>
                  <a:cubicBezTo>
                    <a:pt x="0" y="41"/>
                    <a:pt x="11" y="0"/>
                    <a:pt x="47" y="0"/>
                  </a:cubicBezTo>
                  <a:cubicBezTo>
                    <a:pt x="83" y="0"/>
                    <a:pt x="99" y="41"/>
                    <a:pt x="99" y="78"/>
                  </a:cubicBezTo>
                  <a:close/>
                  <a:moveTo>
                    <a:pt x="21" y="78"/>
                  </a:moveTo>
                  <a:lnTo>
                    <a:pt x="21" y="78"/>
                  </a:lnTo>
                  <a:cubicBezTo>
                    <a:pt x="21" y="109"/>
                    <a:pt x="26" y="144"/>
                    <a:pt x="47" y="144"/>
                  </a:cubicBezTo>
                  <a:cubicBezTo>
                    <a:pt x="67" y="144"/>
                    <a:pt x="78" y="109"/>
                    <a:pt x="78" y="78"/>
                  </a:cubicBezTo>
                  <a:cubicBezTo>
                    <a:pt x="78" y="41"/>
                    <a:pt x="67" y="5"/>
                    <a:pt x="47" y="5"/>
                  </a:cubicBezTo>
                  <a:cubicBezTo>
                    <a:pt x="26" y="5"/>
                    <a:pt x="21" y="41"/>
                    <a:pt x="21" y="78"/>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30" name="Freeform 849"/>
            <p:cNvSpPr>
              <a:spLocks noChangeArrowheads="1"/>
            </p:cNvSpPr>
            <p:nvPr/>
          </p:nvSpPr>
          <p:spPr bwMode="auto">
            <a:xfrm>
              <a:off x="17683657"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6 h 151"/>
                <a:gd name="T4" fmla="*/ 21 w 99"/>
                <a:gd name="T5" fmla="*/ 26 h 151"/>
                <a:gd name="T6" fmla="*/ 20 w 99"/>
                <a:gd name="T7" fmla="*/ 33 h 151"/>
                <a:gd name="T8" fmla="*/ 0 w 99"/>
                <a:gd name="T9" fmla="*/ 33 h 151"/>
                <a:gd name="T10" fmla="*/ 0 w 99"/>
                <a:gd name="T11" fmla="*/ 31 h 151"/>
                <a:gd name="T12" fmla="*/ 9 w 99"/>
                <a:gd name="T13" fmla="*/ 23 h 151"/>
                <a:gd name="T14" fmla="*/ 15 w 99"/>
                <a:gd name="T15" fmla="*/ 10 h 151"/>
                <a:gd name="T16" fmla="*/ 9 w 99"/>
                <a:gd name="T17" fmla="*/ 3 h 151"/>
                <a:gd name="T18" fmla="*/ 2 w 99"/>
                <a:gd name="T19" fmla="*/ 8 h 151"/>
                <a:gd name="T20" fmla="*/ 1 w 99"/>
                <a:gd name="T21" fmla="*/ 7 h 151"/>
                <a:gd name="T22" fmla="*/ 3 w 99"/>
                <a:gd name="T23" fmla="*/ 2 h 151"/>
                <a:gd name="T24" fmla="*/ 11 w 99"/>
                <a:gd name="T25" fmla="*/ 0 h 151"/>
                <a:gd name="T26" fmla="*/ 20 w 99"/>
                <a:gd name="T27" fmla="*/ 9 h 151"/>
                <a:gd name="T28" fmla="*/ 12 w 99"/>
                <a:gd name="T29" fmla="*/ 21 h 151"/>
                <a:gd name="T30" fmla="*/ 6 w 99"/>
                <a:gd name="T31" fmla="*/ 29 h 151"/>
                <a:gd name="T32" fmla="*/ 14 w 99"/>
                <a:gd name="T33" fmla="*/ 29 h 151"/>
                <a:gd name="T34" fmla="*/ 20 w 99"/>
                <a:gd name="T35" fmla="*/ 26 h 151"/>
                <a:gd name="T36" fmla="*/ 21 w 99"/>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1">
                  <a:moveTo>
                    <a:pt x="98" y="119"/>
                  </a:moveTo>
                  <a:lnTo>
                    <a:pt x="98" y="119"/>
                  </a:lnTo>
                  <a:cubicBezTo>
                    <a:pt x="98" y="129"/>
                    <a:pt x="93" y="139"/>
                    <a:pt x="93" y="150"/>
                  </a:cubicBezTo>
                  <a:cubicBezTo>
                    <a:pt x="0" y="150"/>
                    <a:pt x="0" y="150"/>
                    <a:pt x="0" y="150"/>
                  </a:cubicBezTo>
                  <a:cubicBezTo>
                    <a:pt x="0" y="144"/>
                    <a:pt x="0" y="144"/>
                    <a:pt x="0" y="144"/>
                  </a:cubicBezTo>
                  <a:cubicBezTo>
                    <a:pt x="15" y="134"/>
                    <a:pt x="26" y="119"/>
                    <a:pt x="41" y="103"/>
                  </a:cubicBezTo>
                  <a:cubicBezTo>
                    <a:pt x="57" y="88"/>
                    <a:pt x="73" y="67"/>
                    <a:pt x="73" y="46"/>
                  </a:cubicBezTo>
                  <a:cubicBezTo>
                    <a:pt x="73" y="26"/>
                    <a:pt x="62" y="15"/>
                    <a:pt x="41" y="15"/>
                  </a:cubicBezTo>
                  <a:cubicBezTo>
                    <a:pt x="26" y="15"/>
                    <a:pt x="15" y="26"/>
                    <a:pt x="10" y="36"/>
                  </a:cubicBezTo>
                  <a:cubicBezTo>
                    <a:pt x="5" y="31"/>
                    <a:pt x="5" y="31"/>
                    <a:pt x="5" y="31"/>
                  </a:cubicBezTo>
                  <a:cubicBezTo>
                    <a:pt x="15" y="10"/>
                    <a:pt x="15" y="10"/>
                    <a:pt x="15" y="10"/>
                  </a:cubicBezTo>
                  <a:cubicBezTo>
                    <a:pt x="26" y="5"/>
                    <a:pt x="36" y="0"/>
                    <a:pt x="52" y="0"/>
                  </a:cubicBezTo>
                  <a:cubicBezTo>
                    <a:pt x="73" y="0"/>
                    <a:pt x="93" y="15"/>
                    <a:pt x="93" y="41"/>
                  </a:cubicBezTo>
                  <a:cubicBezTo>
                    <a:pt x="93" y="62"/>
                    <a:pt x="83" y="73"/>
                    <a:pt x="57" y="98"/>
                  </a:cubicBezTo>
                  <a:cubicBezTo>
                    <a:pt x="26" y="134"/>
                    <a:pt x="26" y="134"/>
                    <a:pt x="26" y="134"/>
                  </a:cubicBezTo>
                  <a:cubicBezTo>
                    <a:pt x="68" y="134"/>
                    <a:pt x="68" y="134"/>
                    <a:pt x="68" y="134"/>
                  </a:cubicBezTo>
                  <a:cubicBezTo>
                    <a:pt x="83" y="134"/>
                    <a:pt x="88" y="134"/>
                    <a:pt x="93"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434" name="Freeform 850"/>
            <p:cNvSpPr>
              <a:spLocks noChangeArrowheads="1"/>
            </p:cNvSpPr>
            <p:nvPr/>
          </p:nvSpPr>
          <p:spPr bwMode="auto">
            <a:xfrm>
              <a:off x="17931341" y="8670759"/>
              <a:ext cx="103867" cy="255660"/>
            </a:xfrm>
            <a:custGeom>
              <a:avLst/>
              <a:gdLst>
                <a:gd name="G0" fmla="+- 150 0 0"/>
                <a:gd name="G1" fmla="+- 150 0 0"/>
                <a:gd name="G2" fmla="+- 144 0 0"/>
                <a:gd name="G3" fmla="+- 144 0 0"/>
                <a:gd name="G4" fmla="+- 144 0 0"/>
                <a:gd name="G5" fmla="+- 1 0 0"/>
                <a:gd name="G6" fmla="+- 1 0 0"/>
                <a:gd name="G7" fmla="+- 1 0 0"/>
                <a:gd name="G8" fmla="+- 1 0 0"/>
                <a:gd name="G9" fmla="+- 1 0 0"/>
                <a:gd name="G10" fmla="+- 1 0 0"/>
                <a:gd name="G11" fmla="+- 1 0 0"/>
                <a:gd name="G12" fmla="+- 1 0 0"/>
                <a:gd name="G13" fmla="*/ 1 0 0"/>
                <a:gd name="T0" fmla="*/ 15 256 1"/>
                <a:gd name="T1" fmla="*/ 0 256 1"/>
                <a:gd name="G14" fmla="+- 0 T0 T1"/>
                <a:gd name="G15" fmla="cos G13 G14"/>
                <a:gd name="G16" fmla="+- 15 0 0"/>
                <a:gd name="G17" fmla="+- 15 0 0"/>
                <a:gd name="G18" fmla="+- 15 0 0"/>
                <a:gd name="G19" fmla="+- 10 0 0"/>
                <a:gd name="G20" fmla="+- 10 0 0"/>
                <a:gd name="G21" fmla="+- 10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0 0 0"/>
                <a:gd name="T2" fmla="*/ 0 w 68"/>
                <a:gd name="T3" fmla="*/ 33 h 151"/>
                <a:gd name="T4" fmla="*/ 0 w 68"/>
                <a:gd name="T5" fmla="*/ 33 h 151"/>
                <a:gd name="T6" fmla="*/ 0 w 68"/>
                <a:gd name="T7" fmla="*/ 31 h 151"/>
                <a:gd name="T8" fmla="*/ 5 w 68"/>
                <a:gd name="T9" fmla="*/ 27 h 151"/>
                <a:gd name="T10" fmla="*/ 5 w 68"/>
                <a:gd name="T11" fmla="*/ 7 h 151"/>
                <a:gd name="T12" fmla="*/ 2 w 68"/>
                <a:gd name="T13" fmla="*/ 3 h 151"/>
                <a:gd name="T14" fmla="*/ 0 w 68"/>
                <a:gd name="T15" fmla="*/ 3 h 151"/>
                <a:gd name="T16" fmla="*/ 0 w 68"/>
                <a:gd name="T17" fmla="*/ 2 h 151"/>
                <a:gd name="T18" fmla="*/ 9 w 68"/>
                <a:gd name="T19" fmla="*/ 0 h 151"/>
                <a:gd name="T20" fmla="*/ 9 w 68"/>
                <a:gd name="T21" fmla="*/ 27 h 151"/>
                <a:gd name="T22" fmla="*/ 14 w 68"/>
                <a:gd name="T23" fmla="*/ 31 h 151"/>
                <a:gd name="T24" fmla="*/ 14 w 68"/>
                <a:gd name="T25" fmla="*/ 33 h 151"/>
                <a:gd name="T26" fmla="*/ 0 w 68"/>
                <a:gd name="T27" fmla="*/ 33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51">
                  <a:moveTo>
                    <a:pt x="0" y="150"/>
                  </a:moveTo>
                  <a:lnTo>
                    <a:pt x="0" y="150"/>
                  </a:lnTo>
                  <a:cubicBezTo>
                    <a:pt x="0" y="144"/>
                    <a:pt x="0" y="144"/>
                    <a:pt x="0" y="144"/>
                  </a:cubicBezTo>
                  <a:cubicBezTo>
                    <a:pt x="21" y="144"/>
                    <a:pt x="26" y="139"/>
                    <a:pt x="26" y="124"/>
                  </a:cubicBezTo>
                  <a:cubicBezTo>
                    <a:pt x="26" y="31"/>
                    <a:pt x="26" y="31"/>
                    <a:pt x="26" y="31"/>
                  </a:cubicBezTo>
                  <a:cubicBezTo>
                    <a:pt x="26" y="20"/>
                    <a:pt x="26" y="15"/>
                    <a:pt x="10" y="15"/>
                  </a:cubicBezTo>
                  <a:cubicBezTo>
                    <a:pt x="0" y="15"/>
                    <a:pt x="0" y="15"/>
                    <a:pt x="0" y="15"/>
                  </a:cubicBezTo>
                  <a:cubicBezTo>
                    <a:pt x="0" y="10"/>
                    <a:pt x="0" y="10"/>
                    <a:pt x="0" y="10"/>
                  </a:cubicBezTo>
                  <a:cubicBezTo>
                    <a:pt x="16" y="10"/>
                    <a:pt x="31" y="5"/>
                    <a:pt x="46" y="0"/>
                  </a:cubicBezTo>
                  <a:cubicBezTo>
                    <a:pt x="46" y="124"/>
                    <a:pt x="46" y="124"/>
                    <a:pt x="46" y="124"/>
                  </a:cubicBezTo>
                  <a:cubicBezTo>
                    <a:pt x="46" y="139"/>
                    <a:pt x="46" y="144"/>
                    <a:pt x="67" y="144"/>
                  </a:cubicBezTo>
                  <a:cubicBezTo>
                    <a:pt x="67" y="150"/>
                    <a:pt x="67" y="150"/>
                    <a:pt x="67" y="150"/>
                  </a:cubicBezTo>
                  <a:lnTo>
                    <a:pt x="0" y="150"/>
                  </a:lnTo>
                </a:path>
              </a:pathLst>
            </a:custGeom>
            <a:solidFill>
              <a:schemeClr val="tx2"/>
            </a:solidFill>
            <a:ln>
              <a:noFill/>
            </a:ln>
            <a:effectLst/>
            <a:extLst/>
          </p:spPr>
          <p:txBody>
            <a:bodyPr wrap="none" anchor="ctr"/>
            <a:lstStyle/>
            <a:p>
              <a:endParaRPr lang="en-US" dirty="0">
                <a:latin typeface="Calibri Light"/>
              </a:endParaRPr>
            </a:p>
          </p:txBody>
        </p:sp>
        <p:sp>
          <p:nvSpPr>
            <p:cNvPr id="438" name="Freeform 851"/>
            <p:cNvSpPr>
              <a:spLocks noChangeArrowheads="1"/>
            </p:cNvSpPr>
            <p:nvPr/>
          </p:nvSpPr>
          <p:spPr bwMode="auto">
            <a:xfrm>
              <a:off x="18514592" y="8670759"/>
              <a:ext cx="167785"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36 256 1"/>
                <a:gd name="T1" fmla="*/ 0 256 1"/>
                <a:gd name="G23" fmla="+- 0 T0 T1"/>
                <a:gd name="G24" fmla="cos G22 G23"/>
                <a:gd name="G25" fmla="+- 31 0 0"/>
                <a:gd name="G26" fmla="+- 31 0 0"/>
                <a:gd name="G27" fmla="+- 3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2 w 100"/>
                <a:gd name="T3" fmla="*/ 26 h 151"/>
                <a:gd name="T4" fmla="*/ 22 w 100"/>
                <a:gd name="T5" fmla="*/ 26 h 151"/>
                <a:gd name="T6" fmla="*/ 20 w 100"/>
                <a:gd name="T7" fmla="*/ 33 h 151"/>
                <a:gd name="T8" fmla="*/ 0 w 100"/>
                <a:gd name="T9" fmla="*/ 33 h 151"/>
                <a:gd name="T10" fmla="*/ 0 w 100"/>
                <a:gd name="T11" fmla="*/ 31 h 151"/>
                <a:gd name="T12" fmla="*/ 9 w 100"/>
                <a:gd name="T13" fmla="*/ 23 h 151"/>
                <a:gd name="T14" fmla="*/ 16 w 100"/>
                <a:gd name="T15" fmla="*/ 10 h 151"/>
                <a:gd name="T16" fmla="*/ 9 w 100"/>
                <a:gd name="T17" fmla="*/ 3 h 151"/>
                <a:gd name="T18" fmla="*/ 2 w 100"/>
                <a:gd name="T19" fmla="*/ 8 h 151"/>
                <a:gd name="T20" fmla="*/ 1 w 100"/>
                <a:gd name="T21" fmla="*/ 7 h 151"/>
                <a:gd name="T22" fmla="*/ 4 w 100"/>
                <a:gd name="T23" fmla="*/ 2 h 151"/>
                <a:gd name="T24" fmla="*/ 11 w 100"/>
                <a:gd name="T25" fmla="*/ 0 h 151"/>
                <a:gd name="T26" fmla="*/ 20 w 100"/>
                <a:gd name="T27" fmla="*/ 9 h 151"/>
                <a:gd name="T28" fmla="*/ 13 w 100"/>
                <a:gd name="T29" fmla="*/ 21 h 151"/>
                <a:gd name="T30" fmla="*/ 6 w 100"/>
                <a:gd name="T31" fmla="*/ 29 h 151"/>
                <a:gd name="T32" fmla="*/ 16 w 100"/>
                <a:gd name="T33" fmla="*/ 29 h 151"/>
                <a:gd name="T34" fmla="*/ 20 w 100"/>
                <a:gd name="T35" fmla="*/ 26 h 151"/>
                <a:gd name="T36" fmla="*/ 22 w 100"/>
                <a:gd name="T37" fmla="*/ 26 h 151"/>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1">
                  <a:moveTo>
                    <a:pt x="99" y="119"/>
                  </a:moveTo>
                  <a:lnTo>
                    <a:pt x="99" y="119"/>
                  </a:lnTo>
                  <a:cubicBezTo>
                    <a:pt x="99" y="129"/>
                    <a:pt x="93" y="139"/>
                    <a:pt x="93" y="150"/>
                  </a:cubicBezTo>
                  <a:cubicBezTo>
                    <a:pt x="0" y="150"/>
                    <a:pt x="0" y="150"/>
                    <a:pt x="0" y="150"/>
                  </a:cubicBezTo>
                  <a:cubicBezTo>
                    <a:pt x="0" y="144"/>
                    <a:pt x="0" y="144"/>
                    <a:pt x="0" y="144"/>
                  </a:cubicBezTo>
                  <a:cubicBezTo>
                    <a:pt x="16" y="134"/>
                    <a:pt x="31" y="119"/>
                    <a:pt x="41" y="103"/>
                  </a:cubicBezTo>
                  <a:cubicBezTo>
                    <a:pt x="57" y="88"/>
                    <a:pt x="73" y="67"/>
                    <a:pt x="73" y="46"/>
                  </a:cubicBezTo>
                  <a:cubicBezTo>
                    <a:pt x="73" y="26"/>
                    <a:pt x="63" y="15"/>
                    <a:pt x="41" y="15"/>
                  </a:cubicBezTo>
                  <a:cubicBezTo>
                    <a:pt x="26" y="15"/>
                    <a:pt x="16" y="26"/>
                    <a:pt x="10" y="36"/>
                  </a:cubicBezTo>
                  <a:cubicBezTo>
                    <a:pt x="5" y="31"/>
                    <a:pt x="5" y="31"/>
                    <a:pt x="5" y="31"/>
                  </a:cubicBezTo>
                  <a:cubicBezTo>
                    <a:pt x="16" y="10"/>
                    <a:pt x="16" y="10"/>
                    <a:pt x="16" y="10"/>
                  </a:cubicBezTo>
                  <a:cubicBezTo>
                    <a:pt x="26" y="5"/>
                    <a:pt x="36" y="0"/>
                    <a:pt x="52" y="0"/>
                  </a:cubicBezTo>
                  <a:cubicBezTo>
                    <a:pt x="73" y="0"/>
                    <a:pt x="93" y="15"/>
                    <a:pt x="93" y="41"/>
                  </a:cubicBezTo>
                  <a:cubicBezTo>
                    <a:pt x="93" y="62"/>
                    <a:pt x="83" y="73"/>
                    <a:pt x="57" y="98"/>
                  </a:cubicBezTo>
                  <a:cubicBezTo>
                    <a:pt x="26" y="134"/>
                    <a:pt x="26" y="134"/>
                    <a:pt x="26" y="134"/>
                  </a:cubicBezTo>
                  <a:cubicBezTo>
                    <a:pt x="73" y="134"/>
                    <a:pt x="73" y="134"/>
                    <a:pt x="73" y="134"/>
                  </a:cubicBezTo>
                  <a:cubicBezTo>
                    <a:pt x="83" y="134"/>
                    <a:pt x="88" y="134"/>
                    <a:pt x="93"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439" name="Freeform 852"/>
            <p:cNvSpPr>
              <a:spLocks noChangeArrowheads="1"/>
            </p:cNvSpPr>
            <p:nvPr/>
          </p:nvSpPr>
          <p:spPr bwMode="auto">
            <a:xfrm>
              <a:off x="18730317" y="8670759"/>
              <a:ext cx="167785"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T0" fmla="*/ 134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6 256 1"/>
                <a:gd name="T3" fmla="*/ 0 256 1"/>
                <a:gd name="G24" fmla="+- 0 T2 T3"/>
                <a:gd name="G25" fmla="cos G23 G24"/>
                <a:gd name="G26" fmla="+- 36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2 w 100"/>
                <a:gd name="T5" fmla="*/ 26 h 151"/>
                <a:gd name="T6" fmla="*/ 22 w 100"/>
                <a:gd name="T7" fmla="*/ 26 h 151"/>
                <a:gd name="T8" fmla="*/ 19 w 100"/>
                <a:gd name="T9" fmla="*/ 33 h 151"/>
                <a:gd name="T10" fmla="*/ 0 w 100"/>
                <a:gd name="T11" fmla="*/ 33 h 151"/>
                <a:gd name="T12" fmla="*/ 0 w 100"/>
                <a:gd name="T13" fmla="*/ 31 h 151"/>
                <a:gd name="T14" fmla="*/ 8 w 100"/>
                <a:gd name="T15" fmla="*/ 23 h 151"/>
                <a:gd name="T16" fmla="*/ 15 w 100"/>
                <a:gd name="T17" fmla="*/ 10 h 151"/>
                <a:gd name="T18" fmla="*/ 9 w 100"/>
                <a:gd name="T19" fmla="*/ 3 h 151"/>
                <a:gd name="T20" fmla="*/ 1 w 100"/>
                <a:gd name="T21" fmla="*/ 8 h 151"/>
                <a:gd name="T22" fmla="*/ 0 w 100"/>
                <a:gd name="T23" fmla="*/ 7 h 151"/>
                <a:gd name="T24" fmla="*/ 4 w 100"/>
                <a:gd name="T25" fmla="*/ 2 h 151"/>
                <a:gd name="T26" fmla="*/ 10 w 100"/>
                <a:gd name="T27" fmla="*/ 0 h 151"/>
                <a:gd name="T28" fmla="*/ 19 w 100"/>
                <a:gd name="T29" fmla="*/ 9 h 151"/>
                <a:gd name="T30" fmla="*/ 13 w 100"/>
                <a:gd name="T31" fmla="*/ 21 h 151"/>
                <a:gd name="T32" fmla="*/ 5 w 100"/>
                <a:gd name="T33" fmla="*/ 29 h 151"/>
                <a:gd name="T34" fmla="*/ 15 w 100"/>
                <a:gd name="T35" fmla="*/ 29 h 151"/>
                <a:gd name="T36" fmla="*/ 19 w 100"/>
                <a:gd name="T37" fmla="*/ 26 h 151"/>
                <a:gd name="T38" fmla="*/ 22 w 100"/>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0" h="151">
                  <a:moveTo>
                    <a:pt x="99" y="119"/>
                  </a:moveTo>
                  <a:lnTo>
                    <a:pt x="99" y="119"/>
                  </a:lnTo>
                  <a:cubicBezTo>
                    <a:pt x="93" y="129"/>
                    <a:pt x="93" y="139"/>
                    <a:pt x="88" y="150"/>
                  </a:cubicBezTo>
                  <a:cubicBezTo>
                    <a:pt x="0" y="150"/>
                    <a:pt x="0" y="150"/>
                    <a:pt x="0" y="150"/>
                  </a:cubicBezTo>
                  <a:cubicBezTo>
                    <a:pt x="0" y="144"/>
                    <a:pt x="0" y="144"/>
                    <a:pt x="0" y="144"/>
                  </a:cubicBezTo>
                  <a:cubicBezTo>
                    <a:pt x="10" y="134"/>
                    <a:pt x="26" y="119"/>
                    <a:pt x="37" y="103"/>
                  </a:cubicBezTo>
                  <a:cubicBezTo>
                    <a:pt x="52" y="88"/>
                    <a:pt x="68" y="67"/>
                    <a:pt x="68" y="46"/>
                  </a:cubicBezTo>
                  <a:cubicBezTo>
                    <a:pt x="68" y="26"/>
                    <a:pt x="57" y="15"/>
                    <a:pt x="42" y="15"/>
                  </a:cubicBezTo>
                  <a:cubicBezTo>
                    <a:pt x="21" y="15"/>
                    <a:pt x="10" y="26"/>
                    <a:pt x="5" y="36"/>
                  </a:cubicBezTo>
                  <a:cubicBezTo>
                    <a:pt x="0" y="31"/>
                    <a:pt x="0" y="31"/>
                    <a:pt x="0" y="31"/>
                  </a:cubicBezTo>
                  <a:cubicBezTo>
                    <a:pt x="16" y="10"/>
                    <a:pt x="16" y="10"/>
                    <a:pt x="16" y="10"/>
                  </a:cubicBezTo>
                  <a:cubicBezTo>
                    <a:pt x="21" y="5"/>
                    <a:pt x="32" y="0"/>
                    <a:pt x="47" y="0"/>
                  </a:cubicBezTo>
                  <a:cubicBezTo>
                    <a:pt x="68" y="0"/>
                    <a:pt x="88" y="15"/>
                    <a:pt x="88" y="41"/>
                  </a:cubicBezTo>
                  <a:cubicBezTo>
                    <a:pt x="88" y="62"/>
                    <a:pt x="78" y="73"/>
                    <a:pt x="57" y="98"/>
                  </a:cubicBezTo>
                  <a:cubicBezTo>
                    <a:pt x="21" y="134"/>
                    <a:pt x="21" y="134"/>
                    <a:pt x="21" y="134"/>
                  </a:cubicBezTo>
                  <a:cubicBezTo>
                    <a:pt x="68" y="134"/>
                    <a:pt x="68" y="134"/>
                    <a:pt x="68" y="134"/>
                  </a:cubicBezTo>
                  <a:cubicBezTo>
                    <a:pt x="78" y="134"/>
                    <a:pt x="83" y="134"/>
                    <a:pt x="88" y="119"/>
                  </a:cubicBezTo>
                  <a:lnTo>
                    <a:pt x="99" y="119"/>
                  </a:lnTo>
                </a:path>
              </a:pathLst>
            </a:custGeom>
            <a:solidFill>
              <a:schemeClr val="tx2"/>
            </a:solidFill>
            <a:ln>
              <a:noFill/>
            </a:ln>
            <a:effectLst/>
            <a:extLst/>
          </p:spPr>
          <p:txBody>
            <a:bodyPr wrap="none" anchor="ctr"/>
            <a:lstStyle/>
            <a:p>
              <a:endParaRPr lang="en-US" dirty="0">
                <a:latin typeface="Calibri Light"/>
              </a:endParaRPr>
            </a:p>
          </p:txBody>
        </p:sp>
        <p:sp>
          <p:nvSpPr>
            <p:cNvPr id="440" name="Freeform 853"/>
            <p:cNvSpPr>
              <a:spLocks noChangeArrowheads="1"/>
            </p:cNvSpPr>
            <p:nvPr/>
          </p:nvSpPr>
          <p:spPr bwMode="auto">
            <a:xfrm>
              <a:off x="19337538" y="8670759"/>
              <a:ext cx="175775"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31 0 0"/>
                <a:gd name="G24" fmla="+- 31 0 0"/>
                <a:gd name="G25" fmla="+- 3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0" fmla="*/ 23 w 105"/>
                <a:gd name="T1" fmla="*/ 26 h 151"/>
                <a:gd name="T2" fmla="*/ 23 w 105"/>
                <a:gd name="T3" fmla="*/ 26 h 151"/>
                <a:gd name="T4" fmla="*/ 21 w 105"/>
                <a:gd name="T5" fmla="*/ 33 h 151"/>
                <a:gd name="T6" fmla="*/ 0 w 105"/>
                <a:gd name="T7" fmla="*/ 33 h 151"/>
                <a:gd name="T8" fmla="*/ 0 w 105"/>
                <a:gd name="T9" fmla="*/ 31 h 151"/>
                <a:gd name="T10" fmla="*/ 9 w 105"/>
                <a:gd name="T11" fmla="*/ 23 h 151"/>
                <a:gd name="T12" fmla="*/ 16 w 105"/>
                <a:gd name="T13" fmla="*/ 10 h 151"/>
                <a:gd name="T14" fmla="*/ 9 w 105"/>
                <a:gd name="T15" fmla="*/ 3 h 151"/>
                <a:gd name="T16" fmla="*/ 2 w 105"/>
                <a:gd name="T17" fmla="*/ 8 h 151"/>
                <a:gd name="T18" fmla="*/ 1 w 105"/>
                <a:gd name="T19" fmla="*/ 7 h 151"/>
                <a:gd name="T20" fmla="*/ 5 w 105"/>
                <a:gd name="T21" fmla="*/ 2 h 151"/>
                <a:gd name="T22" fmla="*/ 11 w 105"/>
                <a:gd name="T23" fmla="*/ 0 h 151"/>
                <a:gd name="T24" fmla="*/ 21 w 105"/>
                <a:gd name="T25" fmla="*/ 9 h 151"/>
                <a:gd name="T26" fmla="*/ 14 w 105"/>
                <a:gd name="T27" fmla="*/ 21 h 151"/>
                <a:gd name="T28" fmla="*/ 6 w 105"/>
                <a:gd name="T29" fmla="*/ 29 h 151"/>
                <a:gd name="T30" fmla="*/ 16 w 105"/>
                <a:gd name="T31" fmla="*/ 29 h 151"/>
                <a:gd name="T32" fmla="*/ 21 w 105"/>
                <a:gd name="T33" fmla="*/ 26 h 151"/>
                <a:gd name="T34" fmla="*/ 23 w 105"/>
                <a:gd name="T35" fmla="*/ 2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 h="151">
                  <a:moveTo>
                    <a:pt x="104" y="119"/>
                  </a:moveTo>
                  <a:lnTo>
                    <a:pt x="104" y="119"/>
                  </a:lnTo>
                  <a:cubicBezTo>
                    <a:pt x="99" y="129"/>
                    <a:pt x="94" y="139"/>
                    <a:pt x="94" y="150"/>
                  </a:cubicBezTo>
                  <a:cubicBezTo>
                    <a:pt x="0" y="150"/>
                    <a:pt x="0" y="150"/>
                    <a:pt x="0" y="150"/>
                  </a:cubicBezTo>
                  <a:cubicBezTo>
                    <a:pt x="0" y="144"/>
                    <a:pt x="0" y="144"/>
                    <a:pt x="0" y="144"/>
                  </a:cubicBezTo>
                  <a:cubicBezTo>
                    <a:pt x="16" y="134"/>
                    <a:pt x="31" y="119"/>
                    <a:pt x="41" y="103"/>
                  </a:cubicBezTo>
                  <a:cubicBezTo>
                    <a:pt x="57" y="88"/>
                    <a:pt x="73" y="67"/>
                    <a:pt x="73" y="46"/>
                  </a:cubicBezTo>
                  <a:cubicBezTo>
                    <a:pt x="73" y="26"/>
                    <a:pt x="62" y="15"/>
                    <a:pt x="41" y="15"/>
                  </a:cubicBezTo>
                  <a:cubicBezTo>
                    <a:pt x="26" y="15"/>
                    <a:pt x="16" y="26"/>
                    <a:pt x="11" y="36"/>
                  </a:cubicBezTo>
                  <a:cubicBezTo>
                    <a:pt x="5" y="31"/>
                    <a:pt x="5" y="31"/>
                    <a:pt x="5" y="31"/>
                  </a:cubicBezTo>
                  <a:cubicBezTo>
                    <a:pt x="21" y="10"/>
                    <a:pt x="21" y="10"/>
                    <a:pt x="21" y="10"/>
                  </a:cubicBezTo>
                  <a:cubicBezTo>
                    <a:pt x="26" y="5"/>
                    <a:pt x="36" y="0"/>
                    <a:pt x="52" y="0"/>
                  </a:cubicBezTo>
                  <a:cubicBezTo>
                    <a:pt x="73" y="0"/>
                    <a:pt x="94" y="15"/>
                    <a:pt x="94" y="41"/>
                  </a:cubicBezTo>
                  <a:cubicBezTo>
                    <a:pt x="94" y="62"/>
                    <a:pt x="83" y="73"/>
                    <a:pt x="62" y="98"/>
                  </a:cubicBezTo>
                  <a:cubicBezTo>
                    <a:pt x="26" y="134"/>
                    <a:pt x="26" y="134"/>
                    <a:pt x="26" y="134"/>
                  </a:cubicBezTo>
                  <a:cubicBezTo>
                    <a:pt x="73" y="134"/>
                    <a:pt x="73" y="134"/>
                    <a:pt x="73" y="134"/>
                  </a:cubicBezTo>
                  <a:cubicBezTo>
                    <a:pt x="83" y="134"/>
                    <a:pt x="88" y="134"/>
                    <a:pt x="94" y="119"/>
                  </a:cubicBezTo>
                  <a:lnTo>
                    <a:pt x="104" y="119"/>
                  </a:lnTo>
                </a:path>
              </a:pathLst>
            </a:custGeom>
            <a:solidFill>
              <a:schemeClr val="tx2"/>
            </a:solidFill>
            <a:ln>
              <a:noFill/>
            </a:ln>
            <a:effectLst/>
            <a:extLst/>
          </p:spPr>
          <p:txBody>
            <a:bodyPr wrap="none" anchor="ctr"/>
            <a:lstStyle/>
            <a:p>
              <a:endParaRPr lang="en-US" dirty="0">
                <a:latin typeface="Calibri Light"/>
              </a:endParaRPr>
            </a:p>
          </p:txBody>
        </p:sp>
        <p:sp>
          <p:nvSpPr>
            <p:cNvPr id="442" name="Freeform 854"/>
            <p:cNvSpPr>
              <a:spLocks noChangeArrowheads="1"/>
            </p:cNvSpPr>
            <p:nvPr/>
          </p:nvSpPr>
          <p:spPr bwMode="auto">
            <a:xfrm>
              <a:off x="19553261" y="8670759"/>
              <a:ext cx="159796" cy="263650"/>
            </a:xfrm>
            <a:custGeom>
              <a:avLst/>
              <a:gdLst>
                <a:gd name="G0" fmla="+- 26 0 0"/>
                <a:gd name="G1" fmla="+- 26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44 0 0"/>
                <a:gd name="G27" fmla="+- 144 0 0"/>
                <a:gd name="G28" fmla="+- 139 0 0"/>
                <a:gd name="G29" fmla="+- 139 0 0"/>
                <a:gd name="G30" fmla="+- 134 0 0"/>
                <a:gd name="G31" fmla="+- 129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26 0 0"/>
                <a:gd name="T0" fmla="*/ 1 w 95"/>
                <a:gd name="T1" fmla="*/ 6 h 156"/>
                <a:gd name="T2" fmla="*/ 1 w 95"/>
                <a:gd name="T3" fmla="*/ 6 h 156"/>
                <a:gd name="T4" fmla="*/ 4 w 95"/>
                <a:gd name="T5" fmla="*/ 2 h 156"/>
                <a:gd name="T6" fmla="*/ 10 w 95"/>
                <a:gd name="T7" fmla="*/ 0 h 156"/>
                <a:gd name="T8" fmla="*/ 18 w 95"/>
                <a:gd name="T9" fmla="*/ 7 h 156"/>
                <a:gd name="T10" fmla="*/ 17 w 95"/>
                <a:gd name="T11" fmla="*/ 10 h 156"/>
                <a:gd name="T12" fmla="*/ 14 w 95"/>
                <a:gd name="T13" fmla="*/ 14 h 156"/>
                <a:gd name="T14" fmla="*/ 14 w 95"/>
                <a:gd name="T15" fmla="*/ 14 h 156"/>
                <a:gd name="T16" fmla="*/ 21 w 95"/>
                <a:gd name="T17" fmla="*/ 21 h 156"/>
                <a:gd name="T18" fmla="*/ 7 w 95"/>
                <a:gd name="T19" fmla="*/ 34 h 156"/>
                <a:gd name="T20" fmla="*/ 1 w 95"/>
                <a:gd name="T21" fmla="*/ 31 h 156"/>
                <a:gd name="T22" fmla="*/ 1 w 95"/>
                <a:gd name="T23" fmla="*/ 30 h 156"/>
                <a:gd name="T24" fmla="*/ 2 w 95"/>
                <a:gd name="T25" fmla="*/ 28 h 156"/>
                <a:gd name="T26" fmla="*/ 4 w 95"/>
                <a:gd name="T27" fmla="*/ 28 h 156"/>
                <a:gd name="T28" fmla="*/ 10 w 95"/>
                <a:gd name="T29" fmla="*/ 30 h 156"/>
                <a:gd name="T30" fmla="*/ 16 w 95"/>
                <a:gd name="T31" fmla="*/ 22 h 156"/>
                <a:gd name="T32" fmla="*/ 9 w 95"/>
                <a:gd name="T33" fmla="*/ 16 h 156"/>
                <a:gd name="T34" fmla="*/ 6 w 95"/>
                <a:gd name="T35" fmla="*/ 17 h 156"/>
                <a:gd name="T36" fmla="*/ 6 w 95"/>
                <a:gd name="T37" fmla="*/ 15 h 156"/>
                <a:gd name="T38" fmla="*/ 14 w 95"/>
                <a:gd name="T39" fmla="*/ 8 h 156"/>
                <a:gd name="T40" fmla="*/ 9 w 95"/>
                <a:gd name="T41" fmla="*/ 2 h 156"/>
                <a:gd name="T42" fmla="*/ 2 w 95"/>
                <a:gd name="T43" fmla="*/ 7 h 156"/>
                <a:gd name="T44" fmla="*/ 1 w 95"/>
                <a:gd name="T45" fmla="*/ 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56">
                  <a:moveTo>
                    <a:pt x="5" y="26"/>
                  </a:moveTo>
                  <a:lnTo>
                    <a:pt x="5" y="26"/>
                  </a:lnTo>
                  <a:cubicBezTo>
                    <a:pt x="16" y="10"/>
                    <a:pt x="16" y="10"/>
                    <a:pt x="16" y="10"/>
                  </a:cubicBezTo>
                  <a:cubicBezTo>
                    <a:pt x="26" y="5"/>
                    <a:pt x="37" y="0"/>
                    <a:pt x="47" y="0"/>
                  </a:cubicBezTo>
                  <a:cubicBezTo>
                    <a:pt x="73" y="0"/>
                    <a:pt x="83" y="10"/>
                    <a:pt x="83" y="31"/>
                  </a:cubicBezTo>
                  <a:cubicBezTo>
                    <a:pt x="83" y="36"/>
                    <a:pt x="83" y="41"/>
                    <a:pt x="78" y="46"/>
                  </a:cubicBezTo>
                  <a:cubicBezTo>
                    <a:pt x="73" y="51"/>
                    <a:pt x="68" y="56"/>
                    <a:pt x="63" y="62"/>
                  </a:cubicBezTo>
                  <a:cubicBezTo>
                    <a:pt x="83" y="67"/>
                    <a:pt x="94" y="78"/>
                    <a:pt x="94" y="98"/>
                  </a:cubicBezTo>
                  <a:cubicBezTo>
                    <a:pt x="94" y="134"/>
                    <a:pt x="47" y="155"/>
                    <a:pt x="32" y="155"/>
                  </a:cubicBezTo>
                  <a:cubicBezTo>
                    <a:pt x="21" y="155"/>
                    <a:pt x="11" y="150"/>
                    <a:pt x="5" y="144"/>
                  </a:cubicBezTo>
                  <a:cubicBezTo>
                    <a:pt x="5" y="144"/>
                    <a:pt x="0" y="139"/>
                    <a:pt x="5" y="139"/>
                  </a:cubicBezTo>
                  <a:cubicBezTo>
                    <a:pt x="5" y="134"/>
                    <a:pt x="5" y="129"/>
                    <a:pt x="11" y="129"/>
                  </a:cubicBezTo>
                  <a:cubicBezTo>
                    <a:pt x="11" y="129"/>
                    <a:pt x="11" y="129"/>
                    <a:pt x="16" y="129"/>
                  </a:cubicBezTo>
                  <a:cubicBezTo>
                    <a:pt x="21" y="134"/>
                    <a:pt x="32" y="139"/>
                    <a:pt x="47" y="139"/>
                  </a:cubicBezTo>
                  <a:cubicBezTo>
                    <a:pt x="63" y="139"/>
                    <a:pt x="73" y="129"/>
                    <a:pt x="73" y="103"/>
                  </a:cubicBezTo>
                  <a:cubicBezTo>
                    <a:pt x="73" y="83"/>
                    <a:pt x="58" y="73"/>
                    <a:pt x="42" y="73"/>
                  </a:cubicBezTo>
                  <a:cubicBezTo>
                    <a:pt x="37" y="73"/>
                    <a:pt x="32" y="78"/>
                    <a:pt x="26" y="78"/>
                  </a:cubicBezTo>
                  <a:cubicBezTo>
                    <a:pt x="26" y="67"/>
                    <a:pt x="26" y="67"/>
                    <a:pt x="26" y="67"/>
                  </a:cubicBezTo>
                  <a:cubicBezTo>
                    <a:pt x="47" y="62"/>
                    <a:pt x="63" y="51"/>
                    <a:pt x="63" y="36"/>
                  </a:cubicBezTo>
                  <a:cubicBezTo>
                    <a:pt x="63" y="20"/>
                    <a:pt x="52" y="10"/>
                    <a:pt x="42" y="10"/>
                  </a:cubicBezTo>
                  <a:cubicBezTo>
                    <a:pt x="26" y="10"/>
                    <a:pt x="21" y="20"/>
                    <a:pt x="11" y="31"/>
                  </a:cubicBezTo>
                  <a:lnTo>
                    <a:pt x="5" y="26"/>
                  </a:lnTo>
                </a:path>
              </a:pathLst>
            </a:custGeom>
            <a:solidFill>
              <a:schemeClr val="tx2"/>
            </a:solidFill>
            <a:ln>
              <a:noFill/>
            </a:ln>
            <a:effectLst/>
            <a:extLst/>
          </p:spPr>
          <p:txBody>
            <a:bodyPr wrap="none" anchor="ctr"/>
            <a:lstStyle/>
            <a:p>
              <a:endParaRPr lang="en-US" dirty="0">
                <a:latin typeface="Calibri Light"/>
              </a:endParaRPr>
            </a:p>
          </p:txBody>
        </p:sp>
        <p:sp>
          <p:nvSpPr>
            <p:cNvPr id="443" name="Freeform 855"/>
            <p:cNvSpPr>
              <a:spLocks noChangeArrowheads="1"/>
            </p:cNvSpPr>
            <p:nvPr/>
          </p:nvSpPr>
          <p:spPr bwMode="auto">
            <a:xfrm>
              <a:off x="20176462"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T0" fmla="*/ 134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6 256 1"/>
                <a:gd name="T3" fmla="*/ 0 256 1"/>
                <a:gd name="G24" fmla="+- 0 T2 T3"/>
                <a:gd name="G25" fmla="cos G23 G24"/>
                <a:gd name="G26" fmla="+- 36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1"/>
                <a:gd name="T6" fmla="*/ 21 w 99"/>
                <a:gd name="T7" fmla="*/ 26 h 151"/>
                <a:gd name="T8" fmla="*/ 19 w 99"/>
                <a:gd name="T9" fmla="*/ 33 h 151"/>
                <a:gd name="T10" fmla="*/ 0 w 99"/>
                <a:gd name="T11" fmla="*/ 33 h 151"/>
                <a:gd name="T12" fmla="*/ 0 w 99"/>
                <a:gd name="T13" fmla="*/ 31 h 151"/>
                <a:gd name="T14" fmla="*/ 8 w 99"/>
                <a:gd name="T15" fmla="*/ 23 h 151"/>
                <a:gd name="T16" fmla="*/ 14 w 99"/>
                <a:gd name="T17" fmla="*/ 10 h 151"/>
                <a:gd name="T18" fmla="*/ 8 w 99"/>
                <a:gd name="T19" fmla="*/ 3 h 151"/>
                <a:gd name="T20" fmla="*/ 1 w 99"/>
                <a:gd name="T21" fmla="*/ 8 h 151"/>
                <a:gd name="T22" fmla="*/ 0 w 99"/>
                <a:gd name="T23" fmla="*/ 7 h 151"/>
                <a:gd name="T24" fmla="*/ 3 w 99"/>
                <a:gd name="T25" fmla="*/ 2 h 151"/>
                <a:gd name="T26" fmla="*/ 10 w 99"/>
                <a:gd name="T27" fmla="*/ 0 h 151"/>
                <a:gd name="T28" fmla="*/ 19 w 99"/>
                <a:gd name="T29" fmla="*/ 9 h 151"/>
                <a:gd name="T30" fmla="*/ 12 w 99"/>
                <a:gd name="T31" fmla="*/ 21 h 151"/>
                <a:gd name="T32" fmla="*/ 4 w 99"/>
                <a:gd name="T33" fmla="*/ 29 h 151"/>
                <a:gd name="T34" fmla="*/ 14 w 99"/>
                <a:gd name="T35" fmla="*/ 29 h 151"/>
                <a:gd name="T36" fmla="*/ 19 w 99"/>
                <a:gd name="T37" fmla="*/ 26 h 151"/>
                <a:gd name="T38" fmla="*/ 21 w 99"/>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1">
                  <a:moveTo>
                    <a:pt x="98" y="119"/>
                  </a:moveTo>
                  <a:lnTo>
                    <a:pt x="98" y="119"/>
                  </a:lnTo>
                  <a:cubicBezTo>
                    <a:pt x="93" y="129"/>
                    <a:pt x="93" y="139"/>
                    <a:pt x="88" y="150"/>
                  </a:cubicBezTo>
                  <a:cubicBezTo>
                    <a:pt x="0" y="150"/>
                    <a:pt x="0" y="150"/>
                    <a:pt x="0" y="150"/>
                  </a:cubicBezTo>
                  <a:cubicBezTo>
                    <a:pt x="0" y="144"/>
                    <a:pt x="0" y="144"/>
                    <a:pt x="0" y="144"/>
                  </a:cubicBezTo>
                  <a:cubicBezTo>
                    <a:pt x="10" y="134"/>
                    <a:pt x="25" y="119"/>
                    <a:pt x="36" y="103"/>
                  </a:cubicBezTo>
                  <a:cubicBezTo>
                    <a:pt x="51" y="88"/>
                    <a:pt x="67" y="67"/>
                    <a:pt x="67" y="46"/>
                  </a:cubicBezTo>
                  <a:cubicBezTo>
                    <a:pt x="67" y="26"/>
                    <a:pt x="56" y="15"/>
                    <a:pt x="36" y="15"/>
                  </a:cubicBezTo>
                  <a:cubicBezTo>
                    <a:pt x="20" y="15"/>
                    <a:pt x="10" y="26"/>
                    <a:pt x="5" y="36"/>
                  </a:cubicBezTo>
                  <a:cubicBezTo>
                    <a:pt x="0" y="31"/>
                    <a:pt x="0" y="31"/>
                    <a:pt x="0" y="31"/>
                  </a:cubicBezTo>
                  <a:cubicBezTo>
                    <a:pt x="15" y="10"/>
                    <a:pt x="15" y="10"/>
                    <a:pt x="15" y="10"/>
                  </a:cubicBezTo>
                  <a:cubicBezTo>
                    <a:pt x="20" y="5"/>
                    <a:pt x="30" y="0"/>
                    <a:pt x="46" y="0"/>
                  </a:cubicBezTo>
                  <a:cubicBezTo>
                    <a:pt x="67" y="0"/>
                    <a:pt x="88" y="15"/>
                    <a:pt x="88" y="41"/>
                  </a:cubicBezTo>
                  <a:cubicBezTo>
                    <a:pt x="88" y="62"/>
                    <a:pt x="77" y="73"/>
                    <a:pt x="56" y="98"/>
                  </a:cubicBezTo>
                  <a:cubicBezTo>
                    <a:pt x="20" y="134"/>
                    <a:pt x="20" y="134"/>
                    <a:pt x="20" y="134"/>
                  </a:cubicBezTo>
                  <a:cubicBezTo>
                    <a:pt x="67" y="134"/>
                    <a:pt x="67" y="134"/>
                    <a:pt x="67" y="134"/>
                  </a:cubicBezTo>
                  <a:cubicBezTo>
                    <a:pt x="77" y="134"/>
                    <a:pt x="83" y="134"/>
                    <a:pt x="88"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444" name="Freeform 856"/>
            <p:cNvSpPr>
              <a:spLocks noChangeArrowheads="1"/>
            </p:cNvSpPr>
            <p:nvPr/>
          </p:nvSpPr>
          <p:spPr bwMode="auto">
            <a:xfrm>
              <a:off x="20368217" y="8670759"/>
              <a:ext cx="183764" cy="25566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09 0 0"/>
                <a:gd name="G24" fmla="+- 109 0 0"/>
                <a:gd name="G25" fmla="+- 109 0 0"/>
                <a:gd name="G26" fmla="+- 103 0 0"/>
                <a:gd name="G27" fmla="+- 103 0 0"/>
                <a:gd name="G28" fmla="+- 103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T0" fmla="*/ 18 w 110"/>
                <a:gd name="T1" fmla="*/ 24 h 151"/>
                <a:gd name="T2" fmla="*/ 18 w 110"/>
                <a:gd name="T3" fmla="*/ 24 h 151"/>
                <a:gd name="T4" fmla="*/ 18 w 110"/>
                <a:gd name="T5" fmla="*/ 27 h 151"/>
                <a:gd name="T6" fmla="*/ 23 w 110"/>
                <a:gd name="T7" fmla="*/ 31 h 151"/>
                <a:gd name="T8" fmla="*/ 23 w 110"/>
                <a:gd name="T9" fmla="*/ 33 h 151"/>
                <a:gd name="T10" fmla="*/ 9 w 110"/>
                <a:gd name="T11" fmla="*/ 33 h 151"/>
                <a:gd name="T12" fmla="*/ 9 w 110"/>
                <a:gd name="T13" fmla="*/ 31 h 151"/>
                <a:gd name="T14" fmla="*/ 14 w 110"/>
                <a:gd name="T15" fmla="*/ 27 h 151"/>
                <a:gd name="T16" fmla="*/ 14 w 110"/>
                <a:gd name="T17" fmla="*/ 24 h 151"/>
                <a:gd name="T18" fmla="*/ 0 w 110"/>
                <a:gd name="T19" fmla="*/ 24 h 151"/>
                <a:gd name="T20" fmla="*/ 0 w 110"/>
                <a:gd name="T21" fmla="*/ 23 h 151"/>
                <a:gd name="T22" fmla="*/ 16 w 110"/>
                <a:gd name="T23" fmla="*/ 0 h 151"/>
                <a:gd name="T24" fmla="*/ 18 w 110"/>
                <a:gd name="T25" fmla="*/ 0 h 151"/>
                <a:gd name="T26" fmla="*/ 18 w 110"/>
                <a:gd name="T27" fmla="*/ 21 h 151"/>
                <a:gd name="T28" fmla="*/ 24 w 110"/>
                <a:gd name="T29" fmla="*/ 21 h 151"/>
                <a:gd name="T30" fmla="*/ 24 w 110"/>
                <a:gd name="T31" fmla="*/ 24 h 151"/>
                <a:gd name="T32" fmla="*/ 18 w 110"/>
                <a:gd name="T33" fmla="*/ 24 h 151"/>
                <a:gd name="T34" fmla="*/ 14 w 110"/>
                <a:gd name="T35" fmla="*/ 6 h 151"/>
                <a:gd name="T36" fmla="*/ 14 w 110"/>
                <a:gd name="T37" fmla="*/ 6 h 151"/>
                <a:gd name="T38" fmla="*/ 14 w 110"/>
                <a:gd name="T39" fmla="*/ 6 h 151"/>
                <a:gd name="T40" fmla="*/ 3 w 110"/>
                <a:gd name="T41" fmla="*/ 21 h 151"/>
                <a:gd name="T42" fmla="*/ 14 w 110"/>
                <a:gd name="T43" fmla="*/ 21 h 151"/>
                <a:gd name="T44" fmla="*/ 14 w 110"/>
                <a:gd name="T45" fmla="*/ 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51">
                  <a:moveTo>
                    <a:pt x="83" y="109"/>
                  </a:moveTo>
                  <a:lnTo>
                    <a:pt x="83" y="109"/>
                  </a:lnTo>
                  <a:cubicBezTo>
                    <a:pt x="83" y="124"/>
                    <a:pt x="83" y="124"/>
                    <a:pt x="83" y="124"/>
                  </a:cubicBezTo>
                  <a:cubicBezTo>
                    <a:pt x="83" y="139"/>
                    <a:pt x="83" y="144"/>
                    <a:pt x="104" y="144"/>
                  </a:cubicBezTo>
                  <a:cubicBezTo>
                    <a:pt x="104" y="150"/>
                    <a:pt x="104" y="150"/>
                    <a:pt x="104" y="150"/>
                  </a:cubicBezTo>
                  <a:cubicBezTo>
                    <a:pt x="41" y="150"/>
                    <a:pt x="41" y="150"/>
                    <a:pt x="41" y="150"/>
                  </a:cubicBezTo>
                  <a:cubicBezTo>
                    <a:pt x="41" y="144"/>
                    <a:pt x="41" y="144"/>
                    <a:pt x="41" y="144"/>
                  </a:cubicBezTo>
                  <a:cubicBezTo>
                    <a:pt x="63" y="144"/>
                    <a:pt x="63" y="139"/>
                    <a:pt x="63" y="124"/>
                  </a:cubicBezTo>
                  <a:cubicBezTo>
                    <a:pt x="63" y="109"/>
                    <a:pt x="63" y="109"/>
                    <a:pt x="63" y="109"/>
                  </a:cubicBezTo>
                  <a:cubicBezTo>
                    <a:pt x="0" y="109"/>
                    <a:pt x="0" y="109"/>
                    <a:pt x="0" y="109"/>
                  </a:cubicBezTo>
                  <a:cubicBezTo>
                    <a:pt x="0" y="103"/>
                    <a:pt x="0" y="103"/>
                    <a:pt x="0" y="103"/>
                  </a:cubicBezTo>
                  <a:cubicBezTo>
                    <a:pt x="26" y="67"/>
                    <a:pt x="52" y="31"/>
                    <a:pt x="73" y="0"/>
                  </a:cubicBezTo>
                  <a:cubicBezTo>
                    <a:pt x="83" y="0"/>
                    <a:pt x="83" y="0"/>
                    <a:pt x="83" y="0"/>
                  </a:cubicBezTo>
                  <a:cubicBezTo>
                    <a:pt x="83" y="98"/>
                    <a:pt x="83" y="98"/>
                    <a:pt x="83" y="98"/>
                  </a:cubicBezTo>
                  <a:cubicBezTo>
                    <a:pt x="109" y="98"/>
                    <a:pt x="109" y="98"/>
                    <a:pt x="109" y="98"/>
                  </a:cubicBezTo>
                  <a:cubicBezTo>
                    <a:pt x="109" y="109"/>
                    <a:pt x="109" y="109"/>
                    <a:pt x="109" y="109"/>
                  </a:cubicBezTo>
                  <a:lnTo>
                    <a:pt x="83" y="109"/>
                  </a:lnTo>
                  <a:close/>
                  <a:moveTo>
                    <a:pt x="63" y="26"/>
                  </a:moveTo>
                  <a:lnTo>
                    <a:pt x="63" y="26"/>
                  </a:lnTo>
                  <a:cubicBezTo>
                    <a:pt x="46" y="46"/>
                    <a:pt x="31" y="73"/>
                    <a:pt x="16" y="98"/>
                  </a:cubicBezTo>
                  <a:cubicBezTo>
                    <a:pt x="63" y="98"/>
                    <a:pt x="63" y="98"/>
                    <a:pt x="63" y="98"/>
                  </a:cubicBezTo>
                  <a:lnTo>
                    <a:pt x="63" y="26"/>
                  </a:lnTo>
                  <a:close/>
                </a:path>
              </a:pathLst>
            </a:custGeom>
            <a:solidFill>
              <a:schemeClr val="tx2"/>
            </a:solidFill>
            <a:ln>
              <a:noFill/>
            </a:ln>
            <a:effectLst/>
            <a:extLst/>
          </p:spPr>
          <p:txBody>
            <a:bodyPr wrap="none" anchor="ctr"/>
            <a:lstStyle/>
            <a:p>
              <a:endParaRPr lang="en-US" dirty="0">
                <a:latin typeface="Calibri Light"/>
              </a:endParaRPr>
            </a:p>
          </p:txBody>
        </p:sp>
        <p:sp>
          <p:nvSpPr>
            <p:cNvPr id="445" name="Freeform 857"/>
            <p:cNvSpPr>
              <a:spLocks noChangeArrowheads="1"/>
            </p:cNvSpPr>
            <p:nvPr/>
          </p:nvSpPr>
          <p:spPr bwMode="auto">
            <a:xfrm>
              <a:off x="20999408"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T0" fmla="*/ 134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6 256 1"/>
                <a:gd name="T3" fmla="*/ 0 256 1"/>
                <a:gd name="G24" fmla="+- 0 T2 T3"/>
                <a:gd name="G25" fmla="cos G23 G24"/>
                <a:gd name="G26" fmla="+- 36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1"/>
                <a:gd name="T6" fmla="*/ 21 w 99"/>
                <a:gd name="T7" fmla="*/ 26 h 151"/>
                <a:gd name="T8" fmla="*/ 19 w 99"/>
                <a:gd name="T9" fmla="*/ 33 h 151"/>
                <a:gd name="T10" fmla="*/ 0 w 99"/>
                <a:gd name="T11" fmla="*/ 33 h 151"/>
                <a:gd name="T12" fmla="*/ 0 w 99"/>
                <a:gd name="T13" fmla="*/ 31 h 151"/>
                <a:gd name="T14" fmla="*/ 8 w 99"/>
                <a:gd name="T15" fmla="*/ 23 h 151"/>
                <a:gd name="T16" fmla="*/ 14 w 99"/>
                <a:gd name="T17" fmla="*/ 10 h 151"/>
                <a:gd name="T18" fmla="*/ 8 w 99"/>
                <a:gd name="T19" fmla="*/ 3 h 151"/>
                <a:gd name="T20" fmla="*/ 1 w 99"/>
                <a:gd name="T21" fmla="*/ 8 h 151"/>
                <a:gd name="T22" fmla="*/ 0 w 99"/>
                <a:gd name="T23" fmla="*/ 7 h 151"/>
                <a:gd name="T24" fmla="*/ 3 w 99"/>
                <a:gd name="T25" fmla="*/ 2 h 151"/>
                <a:gd name="T26" fmla="*/ 10 w 99"/>
                <a:gd name="T27" fmla="*/ 0 h 151"/>
                <a:gd name="T28" fmla="*/ 19 w 99"/>
                <a:gd name="T29" fmla="*/ 9 h 151"/>
                <a:gd name="T30" fmla="*/ 12 w 99"/>
                <a:gd name="T31" fmla="*/ 21 h 151"/>
                <a:gd name="T32" fmla="*/ 4 w 99"/>
                <a:gd name="T33" fmla="*/ 29 h 151"/>
                <a:gd name="T34" fmla="*/ 14 w 99"/>
                <a:gd name="T35" fmla="*/ 29 h 151"/>
                <a:gd name="T36" fmla="*/ 19 w 99"/>
                <a:gd name="T37" fmla="*/ 26 h 151"/>
                <a:gd name="T38" fmla="*/ 21 w 99"/>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1">
                  <a:moveTo>
                    <a:pt x="98" y="119"/>
                  </a:moveTo>
                  <a:lnTo>
                    <a:pt x="98" y="119"/>
                  </a:lnTo>
                  <a:cubicBezTo>
                    <a:pt x="93" y="129"/>
                    <a:pt x="93" y="139"/>
                    <a:pt x="88" y="150"/>
                  </a:cubicBezTo>
                  <a:cubicBezTo>
                    <a:pt x="0" y="150"/>
                    <a:pt x="0" y="150"/>
                    <a:pt x="0" y="150"/>
                  </a:cubicBezTo>
                  <a:cubicBezTo>
                    <a:pt x="0" y="144"/>
                    <a:pt x="0" y="144"/>
                    <a:pt x="0" y="144"/>
                  </a:cubicBezTo>
                  <a:cubicBezTo>
                    <a:pt x="10" y="134"/>
                    <a:pt x="25" y="119"/>
                    <a:pt x="36" y="103"/>
                  </a:cubicBezTo>
                  <a:cubicBezTo>
                    <a:pt x="51" y="88"/>
                    <a:pt x="66" y="67"/>
                    <a:pt x="66" y="46"/>
                  </a:cubicBezTo>
                  <a:cubicBezTo>
                    <a:pt x="66" y="26"/>
                    <a:pt x="56" y="15"/>
                    <a:pt x="36" y="15"/>
                  </a:cubicBezTo>
                  <a:cubicBezTo>
                    <a:pt x="20" y="15"/>
                    <a:pt x="10" y="26"/>
                    <a:pt x="5" y="36"/>
                  </a:cubicBezTo>
                  <a:cubicBezTo>
                    <a:pt x="0" y="31"/>
                    <a:pt x="0" y="31"/>
                    <a:pt x="0" y="31"/>
                  </a:cubicBezTo>
                  <a:cubicBezTo>
                    <a:pt x="15" y="10"/>
                    <a:pt x="15" y="10"/>
                    <a:pt x="15" y="10"/>
                  </a:cubicBezTo>
                  <a:cubicBezTo>
                    <a:pt x="20" y="5"/>
                    <a:pt x="31" y="0"/>
                    <a:pt x="46" y="0"/>
                  </a:cubicBezTo>
                  <a:cubicBezTo>
                    <a:pt x="66" y="0"/>
                    <a:pt x="88" y="15"/>
                    <a:pt x="88" y="41"/>
                  </a:cubicBezTo>
                  <a:cubicBezTo>
                    <a:pt x="88" y="62"/>
                    <a:pt x="77" y="73"/>
                    <a:pt x="56" y="98"/>
                  </a:cubicBezTo>
                  <a:cubicBezTo>
                    <a:pt x="20" y="134"/>
                    <a:pt x="20" y="134"/>
                    <a:pt x="20" y="134"/>
                  </a:cubicBezTo>
                  <a:cubicBezTo>
                    <a:pt x="66" y="134"/>
                    <a:pt x="66" y="134"/>
                    <a:pt x="66" y="134"/>
                  </a:cubicBezTo>
                  <a:cubicBezTo>
                    <a:pt x="77" y="134"/>
                    <a:pt x="83" y="134"/>
                    <a:pt x="88" y="119"/>
                  </a:cubicBezTo>
                  <a:lnTo>
                    <a:pt x="98" y="119"/>
                  </a:lnTo>
                </a:path>
              </a:pathLst>
            </a:custGeom>
            <a:solidFill>
              <a:schemeClr val="tx2"/>
            </a:solidFill>
            <a:ln>
              <a:noFill/>
            </a:ln>
            <a:effectLst/>
            <a:extLst/>
          </p:spPr>
          <p:txBody>
            <a:bodyPr wrap="none" anchor="ctr"/>
            <a:lstStyle/>
            <a:p>
              <a:endParaRPr lang="en-US" dirty="0">
                <a:latin typeface="Calibri Light"/>
              </a:endParaRPr>
            </a:p>
          </p:txBody>
        </p:sp>
        <p:sp>
          <p:nvSpPr>
            <p:cNvPr id="446" name="Freeform 858"/>
            <p:cNvSpPr>
              <a:spLocks noChangeArrowheads="1"/>
            </p:cNvSpPr>
            <p:nvPr/>
          </p:nvSpPr>
          <p:spPr bwMode="auto">
            <a:xfrm>
              <a:off x="21215131" y="8670759"/>
              <a:ext cx="151805" cy="263650"/>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50 0 0"/>
                <a:gd name="G16" fmla="+- 144 0 0"/>
                <a:gd name="G17" fmla="+- 144 0 0"/>
                <a:gd name="G18" fmla="+- 139 0 0"/>
                <a:gd name="G19" fmla="+- 139 0 0"/>
                <a:gd name="G20" fmla="+- 134 0 0"/>
                <a:gd name="G21" fmla="+- 134 0 0"/>
                <a:gd name="G22" fmla="+- 129 0 0"/>
                <a:gd name="G23" fmla="*/ 1 0 0"/>
                <a:gd name="T0" fmla="*/ 129 256 1"/>
                <a:gd name="T1" fmla="*/ 0 256 1"/>
                <a:gd name="G24" fmla="+- 0 T0 T1"/>
                <a:gd name="G25" fmla="cos G23 G24"/>
                <a:gd name="G26" fmla="*/ 1 0 0"/>
                <a:gd name="G27" fmla="+- 1 0 0"/>
                <a:gd name="G28" fmla="+- 1 0 0"/>
                <a:gd name="G29" fmla="+- 1 0 0"/>
                <a:gd name="G30" fmla="+- 1 0 0"/>
                <a:gd name="G31" fmla="+- 1 0 0"/>
                <a:gd name="G32" fmla="+- 1 0 0"/>
                <a:gd name="G33" fmla="+- 1 0 0"/>
                <a:gd name="G34" fmla="+- 1 0 0"/>
                <a:gd name="G35" fmla="+- 1 0 0"/>
                <a:gd name="G36" fmla="*/ 1 0 0"/>
                <a:gd name="T2" fmla="*/ 73 256 1"/>
                <a:gd name="T3" fmla="*/ 0 256 1"/>
                <a:gd name="G37" fmla="+- 0 T2 T3"/>
                <a:gd name="G38" fmla="cos G36 G37"/>
                <a:gd name="G39" fmla="+- 73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T4" fmla="*/ 3 w 94"/>
                <a:gd name="T5" fmla="*/ 14 h 156"/>
                <a:gd name="T6" fmla="*/ 3 w 94"/>
                <a:gd name="T7" fmla="*/ 14 h 156"/>
                <a:gd name="T8" fmla="*/ 10 w 94"/>
                <a:gd name="T9" fmla="*/ 12 h 156"/>
                <a:gd name="T10" fmla="*/ 20 w 94"/>
                <a:gd name="T11" fmla="*/ 21 h 156"/>
                <a:gd name="T12" fmla="*/ 14 w 94"/>
                <a:gd name="T13" fmla="*/ 30 h 156"/>
                <a:gd name="T14" fmla="*/ 5 w 94"/>
                <a:gd name="T15" fmla="*/ 34 h 156"/>
                <a:gd name="T16" fmla="*/ 1 w 94"/>
                <a:gd name="T17" fmla="*/ 31 h 156"/>
                <a:gd name="T18" fmla="*/ 0 w 94"/>
                <a:gd name="T19" fmla="*/ 30 h 156"/>
                <a:gd name="T20" fmla="*/ 1 w 94"/>
                <a:gd name="T21" fmla="*/ 28 h 156"/>
                <a:gd name="T22" fmla="*/ 2 w 94"/>
                <a:gd name="T23" fmla="*/ 28 h 156"/>
                <a:gd name="T24" fmla="*/ 9 w 94"/>
                <a:gd name="T25" fmla="*/ 30 h 156"/>
                <a:gd name="T26" fmla="*/ 15 w 94"/>
                <a:gd name="T27" fmla="*/ 24 h 156"/>
                <a:gd name="T28" fmla="*/ 6 w 94"/>
                <a:gd name="T29" fmla="*/ 16 h 156"/>
                <a:gd name="T30" fmla="*/ 1 w 94"/>
                <a:gd name="T31" fmla="*/ 16 h 156"/>
                <a:gd name="T32" fmla="*/ 3 w 94"/>
                <a:gd name="T33" fmla="*/ 0 h 156"/>
                <a:gd name="T34" fmla="*/ 18 w 94"/>
                <a:gd name="T35" fmla="*/ 0 h 156"/>
                <a:gd name="T36" fmla="*/ 19 w 94"/>
                <a:gd name="T37" fmla="*/ 1 h 156"/>
                <a:gd name="T38" fmla="*/ 17 w 94"/>
                <a:gd name="T39" fmla="*/ 4 h 156"/>
                <a:gd name="T40" fmla="*/ 5 w 94"/>
                <a:gd name="T41" fmla="*/ 4 h 156"/>
                <a:gd name="T42" fmla="*/ 3 w 94"/>
                <a:gd name="T43" fmla="*/ 14 h 156"/>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56">
                  <a:moveTo>
                    <a:pt x="15" y="62"/>
                  </a:moveTo>
                  <a:lnTo>
                    <a:pt x="15" y="62"/>
                  </a:lnTo>
                  <a:cubicBezTo>
                    <a:pt x="25" y="62"/>
                    <a:pt x="36" y="56"/>
                    <a:pt x="46" y="56"/>
                  </a:cubicBezTo>
                  <a:cubicBezTo>
                    <a:pt x="78" y="56"/>
                    <a:pt x="93" y="78"/>
                    <a:pt x="93" y="98"/>
                  </a:cubicBezTo>
                  <a:cubicBezTo>
                    <a:pt x="93" y="114"/>
                    <a:pt x="83" y="124"/>
                    <a:pt x="67" y="139"/>
                  </a:cubicBezTo>
                  <a:cubicBezTo>
                    <a:pt x="57" y="150"/>
                    <a:pt x="41" y="155"/>
                    <a:pt x="25" y="155"/>
                  </a:cubicBezTo>
                  <a:cubicBezTo>
                    <a:pt x="15" y="155"/>
                    <a:pt x="5" y="150"/>
                    <a:pt x="5" y="144"/>
                  </a:cubicBezTo>
                  <a:cubicBezTo>
                    <a:pt x="0" y="144"/>
                    <a:pt x="0" y="139"/>
                    <a:pt x="0" y="139"/>
                  </a:cubicBezTo>
                  <a:cubicBezTo>
                    <a:pt x="0" y="134"/>
                    <a:pt x="0" y="134"/>
                    <a:pt x="5" y="129"/>
                  </a:cubicBezTo>
                  <a:lnTo>
                    <a:pt x="10" y="129"/>
                  </a:lnTo>
                  <a:cubicBezTo>
                    <a:pt x="15" y="134"/>
                    <a:pt x="25" y="139"/>
                    <a:pt x="41" y="139"/>
                  </a:cubicBezTo>
                  <a:cubicBezTo>
                    <a:pt x="62" y="139"/>
                    <a:pt x="72" y="124"/>
                    <a:pt x="72" y="109"/>
                  </a:cubicBezTo>
                  <a:cubicBezTo>
                    <a:pt x="72" y="83"/>
                    <a:pt x="57" y="73"/>
                    <a:pt x="30" y="73"/>
                  </a:cubicBezTo>
                  <a:cubicBezTo>
                    <a:pt x="20" y="73"/>
                    <a:pt x="10" y="73"/>
                    <a:pt x="5" y="73"/>
                  </a:cubicBezTo>
                  <a:cubicBezTo>
                    <a:pt x="15" y="0"/>
                    <a:pt x="15" y="0"/>
                    <a:pt x="15" y="0"/>
                  </a:cubicBezTo>
                  <a:cubicBezTo>
                    <a:pt x="83" y="0"/>
                    <a:pt x="83" y="0"/>
                    <a:pt x="83" y="0"/>
                  </a:cubicBezTo>
                  <a:cubicBezTo>
                    <a:pt x="88" y="5"/>
                    <a:pt x="88" y="5"/>
                    <a:pt x="88" y="5"/>
                  </a:cubicBezTo>
                  <a:cubicBezTo>
                    <a:pt x="78" y="20"/>
                    <a:pt x="78" y="20"/>
                    <a:pt x="78" y="20"/>
                  </a:cubicBezTo>
                  <a:cubicBezTo>
                    <a:pt x="25" y="20"/>
                    <a:pt x="25" y="20"/>
                    <a:pt x="25" y="20"/>
                  </a:cubicBezTo>
                  <a:lnTo>
                    <a:pt x="15" y="62"/>
                  </a:lnTo>
                </a:path>
              </a:pathLst>
            </a:custGeom>
            <a:solidFill>
              <a:schemeClr val="tx2"/>
            </a:solidFill>
            <a:ln>
              <a:noFill/>
            </a:ln>
            <a:effectLst/>
            <a:extLst/>
          </p:spPr>
          <p:txBody>
            <a:bodyPr wrap="none" anchor="ctr"/>
            <a:lstStyle/>
            <a:p>
              <a:endParaRPr lang="en-US" dirty="0">
                <a:latin typeface="Calibri Light"/>
              </a:endParaRPr>
            </a:p>
          </p:txBody>
        </p:sp>
        <p:sp>
          <p:nvSpPr>
            <p:cNvPr id="447" name="Freeform 859"/>
            <p:cNvSpPr>
              <a:spLocks noChangeArrowheads="1"/>
            </p:cNvSpPr>
            <p:nvPr/>
          </p:nvSpPr>
          <p:spPr bwMode="auto">
            <a:xfrm>
              <a:off x="21830343" y="8670759"/>
              <a:ext cx="159796" cy="255660"/>
            </a:xfrm>
            <a:custGeom>
              <a:avLst/>
              <a:gdLst>
                <a:gd name="G0" fmla="+- 1 0 0"/>
                <a:gd name="G1" fmla="+- 1 0 0"/>
                <a:gd name="G2" fmla="+- 1 0 0"/>
                <a:gd name="G3" fmla="+- 1 0 0"/>
                <a:gd name="G4" fmla="+- 1 0 0"/>
                <a:gd name="G5" fmla="+- 150 0 0"/>
                <a:gd name="G6" fmla="+- 150 0 0"/>
                <a:gd name="G7" fmla="+- 150 0 0"/>
                <a:gd name="G8" fmla="+- 144 0 0"/>
                <a:gd name="G9" fmla="+- 144 0 0"/>
                <a:gd name="G10" fmla="+- 144 0 0"/>
                <a:gd name="G11" fmla="*/ 1 0 0"/>
                <a:gd name="T0" fmla="*/ 134 256 1"/>
                <a:gd name="T1" fmla="*/ 0 256 1"/>
                <a:gd name="G12" fmla="+- 0 T0 T1"/>
                <a:gd name="G13" fmla="cos G11 G12"/>
                <a:gd name="G14" fmla="+- 1 0 0"/>
                <a:gd name="G15" fmla="+- 1 0 0"/>
                <a:gd name="G16" fmla="+- 1 0 0"/>
                <a:gd name="G17" fmla="+- 1 0 0"/>
                <a:gd name="G18" fmla="+- 1 0 0"/>
                <a:gd name="G19" fmla="+- 1 0 0"/>
                <a:gd name="G20" fmla="+- 1 0 0"/>
                <a:gd name="G21" fmla="+- 1 0 0"/>
                <a:gd name="G22" fmla="+- 1 0 0"/>
                <a:gd name="G23" fmla="*/ 1 0 0"/>
                <a:gd name="T2" fmla="*/ 26 256 1"/>
                <a:gd name="T3" fmla="*/ 0 256 1"/>
                <a:gd name="G24" fmla="+- 0 T2 T3"/>
                <a:gd name="G25" fmla="cos G23 G24"/>
                <a:gd name="G26" fmla="+- 36 0 0"/>
                <a:gd name="G27" fmla="+- 31 0 0"/>
                <a:gd name="G28" fmla="+- 31 0 0"/>
                <a:gd name="G29" fmla="+- 3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T4" fmla="*/ 21 w 99"/>
                <a:gd name="T5" fmla="*/ 26 h 151"/>
                <a:gd name="T6" fmla="*/ 21 w 99"/>
                <a:gd name="T7" fmla="*/ 26 h 151"/>
                <a:gd name="T8" fmla="*/ 19 w 99"/>
                <a:gd name="T9" fmla="*/ 33 h 151"/>
                <a:gd name="T10" fmla="*/ 0 w 99"/>
                <a:gd name="T11" fmla="*/ 33 h 151"/>
                <a:gd name="T12" fmla="*/ 0 w 99"/>
                <a:gd name="T13" fmla="*/ 31 h 151"/>
                <a:gd name="T14" fmla="*/ 8 w 99"/>
                <a:gd name="T15" fmla="*/ 23 h 151"/>
                <a:gd name="T16" fmla="*/ 14 w 99"/>
                <a:gd name="T17" fmla="*/ 10 h 151"/>
                <a:gd name="T18" fmla="*/ 9 w 99"/>
                <a:gd name="T19" fmla="*/ 3 h 151"/>
                <a:gd name="T20" fmla="*/ 1 w 99"/>
                <a:gd name="T21" fmla="*/ 8 h 151"/>
                <a:gd name="T22" fmla="*/ 0 w 99"/>
                <a:gd name="T23" fmla="*/ 7 h 151"/>
                <a:gd name="T24" fmla="*/ 3 w 99"/>
                <a:gd name="T25" fmla="*/ 2 h 151"/>
                <a:gd name="T26" fmla="*/ 10 w 99"/>
                <a:gd name="T27" fmla="*/ 0 h 151"/>
                <a:gd name="T28" fmla="*/ 19 w 99"/>
                <a:gd name="T29" fmla="*/ 9 h 151"/>
                <a:gd name="T30" fmla="*/ 12 w 99"/>
                <a:gd name="T31" fmla="*/ 21 h 151"/>
                <a:gd name="T32" fmla="*/ 4 w 99"/>
                <a:gd name="T33" fmla="*/ 29 h 151"/>
                <a:gd name="T34" fmla="*/ 14 w 99"/>
                <a:gd name="T35" fmla="*/ 29 h 151"/>
                <a:gd name="T36" fmla="*/ 19 w 99"/>
                <a:gd name="T37" fmla="*/ 26 h 151"/>
                <a:gd name="T38" fmla="*/ 21 w 99"/>
                <a:gd name="T39" fmla="*/ 26 h 151"/>
              </a:gdLst>
              <a:ahLst/>
              <a:cxnLst>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151">
                  <a:moveTo>
                    <a:pt x="98" y="119"/>
                  </a:moveTo>
                  <a:lnTo>
                    <a:pt x="98" y="119"/>
                  </a:lnTo>
                  <a:cubicBezTo>
                    <a:pt x="93" y="129"/>
                    <a:pt x="93" y="139"/>
                    <a:pt x="88" y="150"/>
                  </a:cubicBezTo>
                  <a:cubicBezTo>
                    <a:pt x="0" y="150"/>
                    <a:pt x="0" y="150"/>
                    <a:pt x="0" y="150"/>
                  </a:cubicBezTo>
                  <a:cubicBezTo>
                    <a:pt x="0" y="144"/>
                    <a:pt x="0" y="144"/>
                    <a:pt x="0" y="144"/>
                  </a:cubicBezTo>
                  <a:cubicBezTo>
                    <a:pt x="10" y="134"/>
                    <a:pt x="26" y="119"/>
                    <a:pt x="36" y="103"/>
                  </a:cubicBezTo>
                  <a:cubicBezTo>
                    <a:pt x="51" y="88"/>
                    <a:pt x="67" y="67"/>
                    <a:pt x="67" y="46"/>
                  </a:cubicBezTo>
                  <a:cubicBezTo>
                    <a:pt x="67" y="26"/>
                    <a:pt x="56" y="15"/>
                    <a:pt x="41" y="15"/>
                  </a:cubicBezTo>
                  <a:cubicBezTo>
                    <a:pt x="20" y="15"/>
                    <a:pt x="10" y="26"/>
                    <a:pt x="5" y="36"/>
                  </a:cubicBezTo>
                  <a:cubicBezTo>
                    <a:pt x="0" y="31"/>
                    <a:pt x="0" y="31"/>
                    <a:pt x="0" y="31"/>
                  </a:cubicBezTo>
                  <a:cubicBezTo>
                    <a:pt x="15" y="10"/>
                    <a:pt x="15" y="10"/>
                    <a:pt x="15" y="10"/>
                  </a:cubicBezTo>
                  <a:cubicBezTo>
                    <a:pt x="20" y="5"/>
                    <a:pt x="31" y="0"/>
                    <a:pt x="46" y="0"/>
                  </a:cubicBezTo>
                  <a:cubicBezTo>
                    <a:pt x="67" y="0"/>
                    <a:pt x="88" y="15"/>
                    <a:pt x="88" y="41"/>
                  </a:cubicBezTo>
                  <a:cubicBezTo>
                    <a:pt x="88" y="62"/>
                    <a:pt x="77" y="73"/>
                    <a:pt x="56" y="98"/>
                  </a:cubicBezTo>
                  <a:cubicBezTo>
                    <a:pt x="20" y="134"/>
                    <a:pt x="20" y="134"/>
                    <a:pt x="20" y="134"/>
                  </a:cubicBezTo>
                  <a:cubicBezTo>
                    <a:pt x="67" y="134"/>
                    <a:pt x="67" y="134"/>
                    <a:pt x="67" y="134"/>
                  </a:cubicBezTo>
                  <a:cubicBezTo>
                    <a:pt x="77" y="134"/>
                    <a:pt x="83" y="134"/>
                    <a:pt x="88" y="119"/>
                  </a:cubicBezTo>
                  <a:lnTo>
                    <a:pt x="98" y="119"/>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48" name="Freeform 860"/>
            <p:cNvSpPr>
              <a:spLocks noChangeArrowheads="1"/>
            </p:cNvSpPr>
            <p:nvPr/>
          </p:nvSpPr>
          <p:spPr bwMode="auto">
            <a:xfrm>
              <a:off x="22030088" y="8662769"/>
              <a:ext cx="159796" cy="27962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34 0 0"/>
                <a:gd name="G13" fmla="+- 98 0 0"/>
                <a:gd name="G14" fmla="+- 46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T0" fmla="*/ 9 w 99"/>
                <a:gd name="T1" fmla="*/ 15 h 161"/>
                <a:gd name="T2" fmla="*/ 9 w 99"/>
                <a:gd name="T3" fmla="*/ 15 h 161"/>
                <a:gd name="T4" fmla="*/ 12 w 99"/>
                <a:gd name="T5" fmla="*/ 14 h 161"/>
                <a:gd name="T6" fmla="*/ 21 w 99"/>
                <a:gd name="T7" fmla="*/ 24 h 161"/>
                <a:gd name="T8" fmla="*/ 11 w 99"/>
                <a:gd name="T9" fmla="*/ 36 h 161"/>
                <a:gd name="T10" fmla="*/ 0 w 99"/>
                <a:gd name="T11" fmla="*/ 22 h 161"/>
                <a:gd name="T12" fmla="*/ 13 w 99"/>
                <a:gd name="T13" fmla="*/ 2 h 161"/>
                <a:gd name="T14" fmla="*/ 20 w 99"/>
                <a:gd name="T15" fmla="*/ 0 h 161"/>
                <a:gd name="T16" fmla="*/ 21 w 99"/>
                <a:gd name="T17" fmla="*/ 2 h 161"/>
                <a:gd name="T18" fmla="*/ 15 w 99"/>
                <a:gd name="T19" fmla="*/ 4 h 161"/>
                <a:gd name="T20" fmla="*/ 5 w 99"/>
                <a:gd name="T21" fmla="*/ 16 h 161"/>
                <a:gd name="T22" fmla="*/ 9 w 99"/>
                <a:gd name="T23" fmla="*/ 15 h 161"/>
                <a:gd name="T24" fmla="*/ 5 w 99"/>
                <a:gd name="T25" fmla="*/ 19 h 161"/>
                <a:gd name="T26" fmla="*/ 5 w 99"/>
                <a:gd name="T27" fmla="*/ 19 h 161"/>
                <a:gd name="T28" fmla="*/ 5 w 99"/>
                <a:gd name="T29" fmla="*/ 22 h 161"/>
                <a:gd name="T30" fmla="*/ 12 w 99"/>
                <a:gd name="T31" fmla="*/ 33 h 161"/>
                <a:gd name="T32" fmla="*/ 17 w 99"/>
                <a:gd name="T33" fmla="*/ 25 h 161"/>
                <a:gd name="T34" fmla="*/ 10 w 99"/>
                <a:gd name="T35" fmla="*/ 17 h 161"/>
                <a:gd name="T36" fmla="*/ 5 w 99"/>
                <a:gd name="T37" fmla="*/ 1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61">
                  <a:moveTo>
                    <a:pt x="41" y="67"/>
                  </a:moveTo>
                  <a:lnTo>
                    <a:pt x="41" y="67"/>
                  </a:lnTo>
                  <a:cubicBezTo>
                    <a:pt x="46" y="61"/>
                    <a:pt x="51" y="61"/>
                    <a:pt x="56" y="61"/>
                  </a:cubicBezTo>
                  <a:cubicBezTo>
                    <a:pt x="83" y="61"/>
                    <a:pt x="98" y="83"/>
                    <a:pt x="98" y="108"/>
                  </a:cubicBezTo>
                  <a:cubicBezTo>
                    <a:pt x="98" y="134"/>
                    <a:pt x="83" y="160"/>
                    <a:pt x="51" y="160"/>
                  </a:cubicBezTo>
                  <a:cubicBezTo>
                    <a:pt x="20" y="160"/>
                    <a:pt x="0" y="134"/>
                    <a:pt x="0" y="98"/>
                  </a:cubicBezTo>
                  <a:cubicBezTo>
                    <a:pt x="0" y="46"/>
                    <a:pt x="36" y="20"/>
                    <a:pt x="61" y="10"/>
                  </a:cubicBezTo>
                  <a:cubicBezTo>
                    <a:pt x="72" y="5"/>
                    <a:pt x="88" y="5"/>
                    <a:pt x="93" y="0"/>
                  </a:cubicBezTo>
                  <a:cubicBezTo>
                    <a:pt x="98" y="10"/>
                    <a:pt x="98" y="10"/>
                    <a:pt x="98" y="10"/>
                  </a:cubicBezTo>
                  <a:cubicBezTo>
                    <a:pt x="88" y="10"/>
                    <a:pt x="78" y="15"/>
                    <a:pt x="72" y="20"/>
                  </a:cubicBezTo>
                  <a:cubicBezTo>
                    <a:pt x="56" y="25"/>
                    <a:pt x="30" y="41"/>
                    <a:pt x="25" y="72"/>
                  </a:cubicBezTo>
                  <a:lnTo>
                    <a:pt x="41" y="67"/>
                  </a:lnTo>
                  <a:close/>
                  <a:moveTo>
                    <a:pt x="25" y="83"/>
                  </a:moveTo>
                  <a:lnTo>
                    <a:pt x="25" y="83"/>
                  </a:lnTo>
                  <a:cubicBezTo>
                    <a:pt x="25" y="88"/>
                    <a:pt x="25" y="93"/>
                    <a:pt x="25" y="98"/>
                  </a:cubicBezTo>
                  <a:cubicBezTo>
                    <a:pt x="25" y="129"/>
                    <a:pt x="36" y="149"/>
                    <a:pt x="56" y="149"/>
                  </a:cubicBezTo>
                  <a:cubicBezTo>
                    <a:pt x="72" y="149"/>
                    <a:pt x="78" y="129"/>
                    <a:pt x="78" y="114"/>
                  </a:cubicBezTo>
                  <a:cubicBezTo>
                    <a:pt x="78" y="93"/>
                    <a:pt x="72" y="78"/>
                    <a:pt x="46" y="78"/>
                  </a:cubicBezTo>
                  <a:cubicBezTo>
                    <a:pt x="41" y="78"/>
                    <a:pt x="30" y="78"/>
                    <a:pt x="25" y="83"/>
                  </a:cubicBezTo>
                  <a:close/>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49" name="Freeform 861"/>
            <p:cNvSpPr>
              <a:spLocks noChangeArrowheads="1"/>
            </p:cNvSpPr>
            <p:nvPr/>
          </p:nvSpPr>
          <p:spPr bwMode="auto">
            <a:xfrm>
              <a:off x="16860713" y="9389804"/>
              <a:ext cx="159796" cy="263650"/>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20 w 99"/>
                <a:gd name="T7" fmla="*/ 34 h 156"/>
                <a:gd name="T8" fmla="*/ 0 w 99"/>
                <a:gd name="T9" fmla="*/ 34 h 156"/>
                <a:gd name="T10" fmla="*/ 0 w 99"/>
                <a:gd name="T11" fmla="*/ 33 h 156"/>
                <a:gd name="T12" fmla="*/ 9 w 99"/>
                <a:gd name="T13" fmla="*/ 24 h 156"/>
                <a:gd name="T14" fmla="*/ 15 w 99"/>
                <a:gd name="T15" fmla="*/ 11 h 156"/>
                <a:gd name="T16" fmla="*/ 9 w 99"/>
                <a:gd name="T17" fmla="*/ 4 h 156"/>
                <a:gd name="T18" fmla="*/ 2 w 99"/>
                <a:gd name="T19" fmla="*/ 9 h 156"/>
                <a:gd name="T20" fmla="*/ 1 w 99"/>
                <a:gd name="T21" fmla="*/ 8 h 156"/>
                <a:gd name="T22" fmla="*/ 3 w 99"/>
                <a:gd name="T23" fmla="*/ 3 h 156"/>
                <a:gd name="T24" fmla="*/ 11 w 99"/>
                <a:gd name="T25" fmla="*/ 0 h 156"/>
                <a:gd name="T26" fmla="*/ 19 w 99"/>
                <a:gd name="T27" fmla="*/ 9 h 156"/>
                <a:gd name="T28" fmla="*/ 12 w 99"/>
                <a:gd name="T29" fmla="*/ 22 h 156"/>
                <a:gd name="T30" fmla="*/ 6 w 99"/>
                <a:gd name="T31" fmla="*/ 30 h 156"/>
                <a:gd name="T32" fmla="*/ 14 w 99"/>
                <a:gd name="T33" fmla="*/ 30 h 156"/>
                <a:gd name="T34" fmla="*/ 20 w 99"/>
                <a:gd name="T35" fmla="*/ 27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4"/>
                  </a:moveTo>
                  <a:lnTo>
                    <a:pt x="98" y="124"/>
                  </a:lnTo>
                  <a:cubicBezTo>
                    <a:pt x="98" y="134"/>
                    <a:pt x="93" y="145"/>
                    <a:pt x="93" y="155"/>
                  </a:cubicBezTo>
                  <a:cubicBezTo>
                    <a:pt x="0" y="155"/>
                    <a:pt x="0" y="155"/>
                    <a:pt x="0" y="155"/>
                  </a:cubicBezTo>
                  <a:cubicBezTo>
                    <a:pt x="0" y="150"/>
                    <a:pt x="0" y="150"/>
                    <a:pt x="0" y="150"/>
                  </a:cubicBezTo>
                  <a:cubicBezTo>
                    <a:pt x="15" y="134"/>
                    <a:pt x="26" y="124"/>
                    <a:pt x="42" y="108"/>
                  </a:cubicBezTo>
                  <a:cubicBezTo>
                    <a:pt x="57" y="93"/>
                    <a:pt x="73" y="72"/>
                    <a:pt x="73" y="52"/>
                  </a:cubicBezTo>
                  <a:cubicBezTo>
                    <a:pt x="73" y="30"/>
                    <a:pt x="62" y="20"/>
                    <a:pt x="42" y="20"/>
                  </a:cubicBezTo>
                  <a:cubicBezTo>
                    <a:pt x="26" y="20"/>
                    <a:pt x="15" y="30"/>
                    <a:pt x="10" y="42"/>
                  </a:cubicBezTo>
                  <a:cubicBezTo>
                    <a:pt x="5" y="36"/>
                    <a:pt x="5" y="36"/>
                    <a:pt x="5" y="36"/>
                  </a:cubicBezTo>
                  <a:cubicBezTo>
                    <a:pt x="15" y="15"/>
                    <a:pt x="15" y="15"/>
                    <a:pt x="15" y="15"/>
                  </a:cubicBezTo>
                  <a:cubicBezTo>
                    <a:pt x="26" y="10"/>
                    <a:pt x="37" y="0"/>
                    <a:pt x="52" y="0"/>
                  </a:cubicBezTo>
                  <a:cubicBezTo>
                    <a:pt x="73" y="0"/>
                    <a:pt x="88" y="15"/>
                    <a:pt x="88" y="42"/>
                  </a:cubicBezTo>
                  <a:cubicBezTo>
                    <a:pt x="88" y="62"/>
                    <a:pt x="83" y="78"/>
                    <a:pt x="57" y="103"/>
                  </a:cubicBezTo>
                  <a:cubicBezTo>
                    <a:pt x="26" y="139"/>
                    <a:pt x="26" y="139"/>
                    <a:pt x="26" y="139"/>
                  </a:cubicBezTo>
                  <a:cubicBezTo>
                    <a:pt x="67" y="139"/>
                    <a:pt x="67" y="139"/>
                    <a:pt x="67" y="139"/>
                  </a:cubicBezTo>
                  <a:cubicBezTo>
                    <a:pt x="83" y="139"/>
                    <a:pt x="88" y="134"/>
                    <a:pt x="93" y="124"/>
                  </a:cubicBezTo>
                  <a:lnTo>
                    <a:pt x="98" y="124"/>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50" name="Freeform 862"/>
            <p:cNvSpPr>
              <a:spLocks noChangeArrowheads="1"/>
            </p:cNvSpPr>
            <p:nvPr/>
          </p:nvSpPr>
          <p:spPr bwMode="auto">
            <a:xfrm>
              <a:off x="17076436" y="9397793"/>
              <a:ext cx="167785" cy="271639"/>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37 0 0"/>
                <a:gd name="G21" fmla="+- 37 0 0"/>
                <a:gd name="G22" fmla="+- 37 0 0"/>
                <a:gd name="G23" fmla="+- 20 0 0"/>
                <a:gd name="G24" fmla="+- 10 0 0"/>
                <a:gd name="G25" fmla="*/ 1 0 0"/>
                <a:gd name="G26" fmla="+- 1 0 0"/>
                <a:gd name="G27" fmla="+- 1 0 0"/>
                <a:gd name="G28" fmla="+- 1 0 0"/>
                <a:gd name="G29" fmla="+- 1 0 0"/>
                <a:gd name="T0" fmla="*/ 22 w 100"/>
                <a:gd name="T1" fmla="*/ 1 h 157"/>
                <a:gd name="T2" fmla="*/ 22 w 100"/>
                <a:gd name="T3" fmla="*/ 1 h 157"/>
                <a:gd name="T4" fmla="*/ 7 w 100"/>
                <a:gd name="T5" fmla="*/ 33 h 157"/>
                <a:gd name="T6" fmla="*/ 4 w 100"/>
                <a:gd name="T7" fmla="*/ 35 h 157"/>
                <a:gd name="T8" fmla="*/ 2 w 100"/>
                <a:gd name="T9" fmla="*/ 33 h 157"/>
                <a:gd name="T10" fmla="*/ 18 w 100"/>
                <a:gd name="T11" fmla="*/ 3 h 157"/>
                <a:gd name="T12" fmla="*/ 7 w 100"/>
                <a:gd name="T13" fmla="*/ 3 h 157"/>
                <a:gd name="T14" fmla="*/ 2 w 100"/>
                <a:gd name="T15" fmla="*/ 8 h 157"/>
                <a:gd name="T16" fmla="*/ 0 w 100"/>
                <a:gd name="T17" fmla="*/ 8 h 157"/>
                <a:gd name="T18" fmla="*/ 1 w 100"/>
                <a:gd name="T19" fmla="*/ 0 h 157"/>
                <a:gd name="T20" fmla="*/ 22 w 100"/>
                <a:gd name="T21" fmla="*/ 0 h 157"/>
                <a:gd name="T22" fmla="*/ 22 w 100"/>
                <a:gd name="T23" fmla="*/ 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57">
                  <a:moveTo>
                    <a:pt x="99" y="5"/>
                  </a:moveTo>
                  <a:lnTo>
                    <a:pt x="99" y="5"/>
                  </a:lnTo>
                  <a:cubicBezTo>
                    <a:pt x="78" y="52"/>
                    <a:pt x="57" y="103"/>
                    <a:pt x="31" y="150"/>
                  </a:cubicBezTo>
                  <a:cubicBezTo>
                    <a:pt x="16" y="156"/>
                    <a:pt x="16" y="156"/>
                    <a:pt x="16" y="156"/>
                  </a:cubicBezTo>
                  <a:cubicBezTo>
                    <a:pt x="11" y="150"/>
                    <a:pt x="11" y="150"/>
                    <a:pt x="11" y="150"/>
                  </a:cubicBezTo>
                  <a:cubicBezTo>
                    <a:pt x="37" y="108"/>
                    <a:pt x="67" y="62"/>
                    <a:pt x="83" y="15"/>
                  </a:cubicBezTo>
                  <a:cubicBezTo>
                    <a:pt x="31" y="15"/>
                    <a:pt x="31" y="15"/>
                    <a:pt x="31" y="15"/>
                  </a:cubicBezTo>
                  <a:cubicBezTo>
                    <a:pt x="16" y="15"/>
                    <a:pt x="16" y="20"/>
                    <a:pt x="11" y="37"/>
                  </a:cubicBezTo>
                  <a:cubicBezTo>
                    <a:pt x="0" y="37"/>
                    <a:pt x="0" y="37"/>
                    <a:pt x="0" y="37"/>
                  </a:cubicBezTo>
                  <a:cubicBezTo>
                    <a:pt x="5" y="20"/>
                    <a:pt x="5" y="10"/>
                    <a:pt x="5" y="0"/>
                  </a:cubicBezTo>
                  <a:cubicBezTo>
                    <a:pt x="99" y="0"/>
                    <a:pt x="99" y="0"/>
                    <a:pt x="99" y="0"/>
                  </a:cubicBezTo>
                  <a:lnTo>
                    <a:pt x="99" y="5"/>
                  </a:lnTo>
                </a:path>
              </a:pathLst>
            </a:custGeom>
            <a:solidFill>
              <a:srgbClr val="CF2027"/>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51" name="Freeform 863"/>
            <p:cNvSpPr>
              <a:spLocks noChangeArrowheads="1"/>
            </p:cNvSpPr>
            <p:nvPr/>
          </p:nvSpPr>
          <p:spPr bwMode="auto">
            <a:xfrm>
              <a:off x="17683657" y="9389804"/>
              <a:ext cx="159796" cy="263650"/>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1 w 99"/>
                <a:gd name="T3" fmla="*/ 27 h 156"/>
                <a:gd name="T4" fmla="*/ 21 w 99"/>
                <a:gd name="T5" fmla="*/ 27 h 156"/>
                <a:gd name="T6" fmla="*/ 20 w 99"/>
                <a:gd name="T7" fmla="*/ 34 h 156"/>
                <a:gd name="T8" fmla="*/ 0 w 99"/>
                <a:gd name="T9" fmla="*/ 34 h 156"/>
                <a:gd name="T10" fmla="*/ 0 w 99"/>
                <a:gd name="T11" fmla="*/ 33 h 156"/>
                <a:gd name="T12" fmla="*/ 9 w 99"/>
                <a:gd name="T13" fmla="*/ 24 h 156"/>
                <a:gd name="T14" fmla="*/ 15 w 99"/>
                <a:gd name="T15" fmla="*/ 11 h 156"/>
                <a:gd name="T16" fmla="*/ 9 w 99"/>
                <a:gd name="T17" fmla="*/ 4 h 156"/>
                <a:gd name="T18" fmla="*/ 2 w 99"/>
                <a:gd name="T19" fmla="*/ 9 h 156"/>
                <a:gd name="T20" fmla="*/ 1 w 99"/>
                <a:gd name="T21" fmla="*/ 8 h 156"/>
                <a:gd name="T22" fmla="*/ 3 w 99"/>
                <a:gd name="T23" fmla="*/ 3 h 156"/>
                <a:gd name="T24" fmla="*/ 11 w 99"/>
                <a:gd name="T25" fmla="*/ 0 h 156"/>
                <a:gd name="T26" fmla="*/ 20 w 99"/>
                <a:gd name="T27" fmla="*/ 9 h 156"/>
                <a:gd name="T28" fmla="*/ 12 w 99"/>
                <a:gd name="T29" fmla="*/ 22 h 156"/>
                <a:gd name="T30" fmla="*/ 6 w 99"/>
                <a:gd name="T31" fmla="*/ 30 h 156"/>
                <a:gd name="T32" fmla="*/ 14 w 99"/>
                <a:gd name="T33" fmla="*/ 30 h 156"/>
                <a:gd name="T34" fmla="*/ 20 w 99"/>
                <a:gd name="T35" fmla="*/ 27 h 156"/>
                <a:gd name="T36" fmla="*/ 21 w 99"/>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9" h="156">
                  <a:moveTo>
                    <a:pt x="98" y="124"/>
                  </a:moveTo>
                  <a:lnTo>
                    <a:pt x="98" y="124"/>
                  </a:lnTo>
                  <a:cubicBezTo>
                    <a:pt x="98" y="134"/>
                    <a:pt x="93" y="145"/>
                    <a:pt x="93" y="155"/>
                  </a:cubicBezTo>
                  <a:cubicBezTo>
                    <a:pt x="0" y="155"/>
                    <a:pt x="0" y="155"/>
                    <a:pt x="0" y="155"/>
                  </a:cubicBezTo>
                  <a:cubicBezTo>
                    <a:pt x="0" y="150"/>
                    <a:pt x="0" y="150"/>
                    <a:pt x="0" y="150"/>
                  </a:cubicBezTo>
                  <a:cubicBezTo>
                    <a:pt x="15" y="134"/>
                    <a:pt x="26" y="124"/>
                    <a:pt x="41" y="108"/>
                  </a:cubicBezTo>
                  <a:cubicBezTo>
                    <a:pt x="57" y="93"/>
                    <a:pt x="73" y="72"/>
                    <a:pt x="73" y="52"/>
                  </a:cubicBezTo>
                  <a:cubicBezTo>
                    <a:pt x="73" y="30"/>
                    <a:pt x="62" y="20"/>
                    <a:pt x="41" y="20"/>
                  </a:cubicBezTo>
                  <a:cubicBezTo>
                    <a:pt x="26" y="20"/>
                    <a:pt x="15" y="30"/>
                    <a:pt x="10" y="42"/>
                  </a:cubicBezTo>
                  <a:cubicBezTo>
                    <a:pt x="5" y="36"/>
                    <a:pt x="5" y="36"/>
                    <a:pt x="5" y="36"/>
                  </a:cubicBezTo>
                  <a:cubicBezTo>
                    <a:pt x="15" y="15"/>
                    <a:pt x="15" y="15"/>
                    <a:pt x="15" y="15"/>
                  </a:cubicBezTo>
                  <a:cubicBezTo>
                    <a:pt x="26" y="10"/>
                    <a:pt x="36" y="0"/>
                    <a:pt x="52" y="0"/>
                  </a:cubicBezTo>
                  <a:cubicBezTo>
                    <a:pt x="73" y="0"/>
                    <a:pt x="93" y="15"/>
                    <a:pt x="93" y="42"/>
                  </a:cubicBezTo>
                  <a:cubicBezTo>
                    <a:pt x="93" y="62"/>
                    <a:pt x="83" y="78"/>
                    <a:pt x="57" y="103"/>
                  </a:cubicBezTo>
                  <a:cubicBezTo>
                    <a:pt x="26" y="139"/>
                    <a:pt x="26" y="139"/>
                    <a:pt x="26" y="139"/>
                  </a:cubicBezTo>
                  <a:cubicBezTo>
                    <a:pt x="68" y="139"/>
                    <a:pt x="68" y="139"/>
                    <a:pt x="68" y="139"/>
                  </a:cubicBezTo>
                  <a:cubicBezTo>
                    <a:pt x="83" y="139"/>
                    <a:pt x="88" y="134"/>
                    <a:pt x="93" y="124"/>
                  </a:cubicBezTo>
                  <a:lnTo>
                    <a:pt x="98" y="124"/>
                  </a:lnTo>
                </a:path>
              </a:pathLst>
            </a:custGeom>
            <a:solidFill>
              <a:schemeClr val="tx2"/>
            </a:solidFill>
            <a:ln>
              <a:noFill/>
            </a:ln>
            <a:effectLst/>
            <a:extLst/>
          </p:spPr>
          <p:txBody>
            <a:bodyPr wrap="none" anchor="ctr"/>
            <a:lstStyle/>
            <a:p>
              <a:endParaRPr lang="en-US" dirty="0">
                <a:latin typeface="Calibri Light"/>
              </a:endParaRPr>
            </a:p>
          </p:txBody>
        </p:sp>
        <p:sp>
          <p:nvSpPr>
            <p:cNvPr id="452" name="Freeform 864"/>
            <p:cNvSpPr>
              <a:spLocks noChangeArrowheads="1"/>
            </p:cNvSpPr>
            <p:nvPr/>
          </p:nvSpPr>
          <p:spPr bwMode="auto">
            <a:xfrm>
              <a:off x="17899382" y="9389804"/>
              <a:ext cx="151805" cy="27962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45 0 0"/>
                <a:gd name="G16" fmla="+- 119 0 0"/>
                <a:gd name="G17" fmla="+- 108 0 0"/>
                <a:gd name="G18" fmla="+- 98 0 0"/>
                <a:gd name="G19" fmla="*/ 1 0 0"/>
                <a:gd name="G20" fmla="*/ 1 0 0"/>
                <a:gd name="G21" fmla="+- 1 0 0"/>
                <a:gd name="G22" fmla="+- 1 0 0"/>
                <a:gd name="G23" fmla="*/ 1 0 0"/>
                <a:gd name="G24" fmla="+- 57 0 0"/>
                <a:gd name="G25" fmla="+- 42 0 0"/>
                <a:gd name="G26" fmla="+- 20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T0" fmla="*/ 19 w 94"/>
                <a:gd name="T1" fmla="*/ 8 h 162"/>
                <a:gd name="T2" fmla="*/ 19 w 94"/>
                <a:gd name="T3" fmla="*/ 8 h 162"/>
                <a:gd name="T4" fmla="*/ 18 w 94"/>
                <a:gd name="T5" fmla="*/ 13 h 162"/>
                <a:gd name="T6" fmla="*/ 13 w 94"/>
                <a:gd name="T7" fmla="*/ 16 h 162"/>
                <a:gd name="T8" fmla="*/ 20 w 94"/>
                <a:gd name="T9" fmla="*/ 25 h 162"/>
                <a:gd name="T10" fmla="*/ 10 w 94"/>
                <a:gd name="T11" fmla="*/ 36 h 162"/>
                <a:gd name="T12" fmla="*/ 0 w 94"/>
                <a:gd name="T13" fmla="*/ 26 h 162"/>
                <a:gd name="T14" fmla="*/ 2 w 94"/>
                <a:gd name="T15" fmla="*/ 21 h 162"/>
                <a:gd name="T16" fmla="*/ 7 w 94"/>
                <a:gd name="T17" fmla="*/ 17 h 162"/>
                <a:gd name="T18" fmla="*/ 1 w 94"/>
                <a:gd name="T19" fmla="*/ 9 h 162"/>
                <a:gd name="T20" fmla="*/ 11 w 94"/>
                <a:gd name="T21" fmla="*/ 0 h 162"/>
                <a:gd name="T22" fmla="*/ 19 w 94"/>
                <a:gd name="T23" fmla="*/ 8 h 162"/>
                <a:gd name="T24" fmla="*/ 17 w 94"/>
                <a:gd name="T25" fmla="*/ 26 h 162"/>
                <a:gd name="T26" fmla="*/ 17 w 94"/>
                <a:gd name="T27" fmla="*/ 26 h 162"/>
                <a:gd name="T28" fmla="*/ 9 w 94"/>
                <a:gd name="T29" fmla="*/ 18 h 162"/>
                <a:gd name="T30" fmla="*/ 4 w 94"/>
                <a:gd name="T31" fmla="*/ 25 h 162"/>
                <a:gd name="T32" fmla="*/ 11 w 94"/>
                <a:gd name="T33" fmla="*/ 33 h 162"/>
                <a:gd name="T34" fmla="*/ 17 w 94"/>
                <a:gd name="T35" fmla="*/ 26 h 162"/>
                <a:gd name="T36" fmla="*/ 6 w 94"/>
                <a:gd name="T37" fmla="*/ 8 h 162"/>
                <a:gd name="T38" fmla="*/ 6 w 94"/>
                <a:gd name="T39" fmla="*/ 8 h 162"/>
                <a:gd name="T40" fmla="*/ 12 w 94"/>
                <a:gd name="T41" fmla="*/ 15 h 162"/>
                <a:gd name="T42" fmla="*/ 16 w 94"/>
                <a:gd name="T43" fmla="*/ 9 h 162"/>
                <a:gd name="T44" fmla="*/ 10 w 94"/>
                <a:gd name="T45" fmla="*/ 2 h 162"/>
                <a:gd name="T46" fmla="*/ 6 w 94"/>
                <a:gd name="T47" fmla="*/ 8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162">
                  <a:moveTo>
                    <a:pt x="88" y="36"/>
                  </a:moveTo>
                  <a:lnTo>
                    <a:pt x="88" y="36"/>
                  </a:lnTo>
                  <a:cubicBezTo>
                    <a:pt x="88" y="47"/>
                    <a:pt x="88" y="52"/>
                    <a:pt x="83" y="57"/>
                  </a:cubicBezTo>
                  <a:cubicBezTo>
                    <a:pt x="83" y="57"/>
                    <a:pt x="73" y="67"/>
                    <a:pt x="62" y="72"/>
                  </a:cubicBezTo>
                  <a:cubicBezTo>
                    <a:pt x="78" y="83"/>
                    <a:pt x="93" y="93"/>
                    <a:pt x="93" y="113"/>
                  </a:cubicBezTo>
                  <a:cubicBezTo>
                    <a:pt x="93" y="145"/>
                    <a:pt x="68" y="161"/>
                    <a:pt x="47" y="161"/>
                  </a:cubicBezTo>
                  <a:cubicBezTo>
                    <a:pt x="21" y="161"/>
                    <a:pt x="0" y="145"/>
                    <a:pt x="0" y="119"/>
                  </a:cubicBezTo>
                  <a:cubicBezTo>
                    <a:pt x="0" y="108"/>
                    <a:pt x="5" y="98"/>
                    <a:pt x="11" y="93"/>
                  </a:cubicBezTo>
                  <a:cubicBezTo>
                    <a:pt x="16" y="93"/>
                    <a:pt x="26" y="83"/>
                    <a:pt x="32" y="78"/>
                  </a:cubicBezTo>
                  <a:cubicBezTo>
                    <a:pt x="16" y="72"/>
                    <a:pt x="5" y="57"/>
                    <a:pt x="5" y="42"/>
                  </a:cubicBezTo>
                  <a:cubicBezTo>
                    <a:pt x="5" y="20"/>
                    <a:pt x="26" y="0"/>
                    <a:pt x="52" y="0"/>
                  </a:cubicBezTo>
                  <a:cubicBezTo>
                    <a:pt x="73" y="0"/>
                    <a:pt x="88" y="20"/>
                    <a:pt x="88" y="36"/>
                  </a:cubicBezTo>
                  <a:close/>
                  <a:moveTo>
                    <a:pt x="78" y="119"/>
                  </a:moveTo>
                  <a:lnTo>
                    <a:pt x="78" y="119"/>
                  </a:lnTo>
                  <a:cubicBezTo>
                    <a:pt x="78" y="103"/>
                    <a:pt x="57" y="93"/>
                    <a:pt x="42" y="83"/>
                  </a:cubicBezTo>
                  <a:cubicBezTo>
                    <a:pt x="32" y="93"/>
                    <a:pt x="21" y="103"/>
                    <a:pt x="21" y="113"/>
                  </a:cubicBezTo>
                  <a:cubicBezTo>
                    <a:pt x="21" y="139"/>
                    <a:pt x="37" y="150"/>
                    <a:pt x="52" y="150"/>
                  </a:cubicBezTo>
                  <a:cubicBezTo>
                    <a:pt x="68" y="150"/>
                    <a:pt x="78" y="139"/>
                    <a:pt x="78" y="119"/>
                  </a:cubicBezTo>
                  <a:close/>
                  <a:moveTo>
                    <a:pt x="26" y="36"/>
                  </a:moveTo>
                  <a:lnTo>
                    <a:pt x="26" y="36"/>
                  </a:lnTo>
                  <a:cubicBezTo>
                    <a:pt x="26" y="52"/>
                    <a:pt x="42" y="62"/>
                    <a:pt x="57" y="67"/>
                  </a:cubicBezTo>
                  <a:cubicBezTo>
                    <a:pt x="68" y="62"/>
                    <a:pt x="73" y="52"/>
                    <a:pt x="73" y="42"/>
                  </a:cubicBezTo>
                  <a:cubicBezTo>
                    <a:pt x="73" y="20"/>
                    <a:pt x="57" y="10"/>
                    <a:pt x="47" y="10"/>
                  </a:cubicBezTo>
                  <a:cubicBezTo>
                    <a:pt x="32" y="10"/>
                    <a:pt x="26" y="20"/>
                    <a:pt x="26" y="36"/>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53" name="Freeform 865"/>
            <p:cNvSpPr>
              <a:spLocks noChangeArrowheads="1"/>
            </p:cNvSpPr>
            <p:nvPr/>
          </p:nvSpPr>
          <p:spPr bwMode="auto">
            <a:xfrm>
              <a:off x="18514592" y="9389804"/>
              <a:ext cx="167785" cy="263650"/>
            </a:xfrm>
            <a:custGeom>
              <a:avLst/>
              <a:gdLst>
                <a:gd name="G0" fmla="+- 1 0 0"/>
                <a:gd name="G1" fmla="+- 1 0 0"/>
                <a:gd name="G2" fmla="+- 1 0 0"/>
                <a:gd name="G3" fmla="+- 1 0 0"/>
                <a:gd name="G4" fmla="+- 1 0 0"/>
                <a:gd name="G5" fmla="+- 155 0 0"/>
                <a:gd name="G6" fmla="+- 155 0 0"/>
                <a:gd name="G7" fmla="+- 155 0 0"/>
                <a:gd name="G8" fmla="+- 150 0 0"/>
                <a:gd name="G9" fmla="+- 150 0 0"/>
                <a:gd name="G10" fmla="+- 150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T0" fmla="*/ 42 256 1"/>
                <a:gd name="T1" fmla="*/ 0 256 1"/>
                <a:gd name="G23" fmla="+- 0 T0 T1"/>
                <a:gd name="G24" fmla="cos G22 G23"/>
                <a:gd name="G25" fmla="+- 36 0 0"/>
                <a:gd name="G26" fmla="+- 36 0 0"/>
                <a:gd name="G27" fmla="+- 36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T2" fmla="*/ 22 w 100"/>
                <a:gd name="T3" fmla="*/ 27 h 156"/>
                <a:gd name="T4" fmla="*/ 22 w 100"/>
                <a:gd name="T5" fmla="*/ 27 h 156"/>
                <a:gd name="T6" fmla="*/ 20 w 100"/>
                <a:gd name="T7" fmla="*/ 34 h 156"/>
                <a:gd name="T8" fmla="*/ 0 w 100"/>
                <a:gd name="T9" fmla="*/ 34 h 156"/>
                <a:gd name="T10" fmla="*/ 0 w 100"/>
                <a:gd name="T11" fmla="*/ 33 h 156"/>
                <a:gd name="T12" fmla="*/ 9 w 100"/>
                <a:gd name="T13" fmla="*/ 24 h 156"/>
                <a:gd name="T14" fmla="*/ 16 w 100"/>
                <a:gd name="T15" fmla="*/ 11 h 156"/>
                <a:gd name="T16" fmla="*/ 9 w 100"/>
                <a:gd name="T17" fmla="*/ 4 h 156"/>
                <a:gd name="T18" fmla="*/ 2 w 100"/>
                <a:gd name="T19" fmla="*/ 9 h 156"/>
                <a:gd name="T20" fmla="*/ 1 w 100"/>
                <a:gd name="T21" fmla="*/ 8 h 156"/>
                <a:gd name="T22" fmla="*/ 4 w 100"/>
                <a:gd name="T23" fmla="*/ 3 h 156"/>
                <a:gd name="T24" fmla="*/ 11 w 100"/>
                <a:gd name="T25" fmla="*/ 0 h 156"/>
                <a:gd name="T26" fmla="*/ 20 w 100"/>
                <a:gd name="T27" fmla="*/ 9 h 156"/>
                <a:gd name="T28" fmla="*/ 13 w 100"/>
                <a:gd name="T29" fmla="*/ 22 h 156"/>
                <a:gd name="T30" fmla="*/ 6 w 100"/>
                <a:gd name="T31" fmla="*/ 30 h 156"/>
                <a:gd name="T32" fmla="*/ 16 w 100"/>
                <a:gd name="T33" fmla="*/ 30 h 156"/>
                <a:gd name="T34" fmla="*/ 20 w 100"/>
                <a:gd name="T35" fmla="*/ 27 h 156"/>
                <a:gd name="T36" fmla="*/ 22 w 100"/>
                <a:gd name="T37" fmla="*/ 27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56">
                  <a:moveTo>
                    <a:pt x="99" y="124"/>
                  </a:moveTo>
                  <a:lnTo>
                    <a:pt x="99" y="124"/>
                  </a:lnTo>
                  <a:cubicBezTo>
                    <a:pt x="99" y="134"/>
                    <a:pt x="93" y="145"/>
                    <a:pt x="93" y="155"/>
                  </a:cubicBezTo>
                  <a:cubicBezTo>
                    <a:pt x="0" y="155"/>
                    <a:pt x="0" y="155"/>
                    <a:pt x="0" y="155"/>
                  </a:cubicBezTo>
                  <a:cubicBezTo>
                    <a:pt x="0" y="150"/>
                    <a:pt x="0" y="150"/>
                    <a:pt x="0" y="150"/>
                  </a:cubicBezTo>
                  <a:cubicBezTo>
                    <a:pt x="16" y="134"/>
                    <a:pt x="31" y="124"/>
                    <a:pt x="41" y="108"/>
                  </a:cubicBezTo>
                  <a:cubicBezTo>
                    <a:pt x="57" y="93"/>
                    <a:pt x="73" y="72"/>
                    <a:pt x="73" y="52"/>
                  </a:cubicBezTo>
                  <a:cubicBezTo>
                    <a:pt x="73" y="30"/>
                    <a:pt x="63" y="20"/>
                    <a:pt x="41" y="20"/>
                  </a:cubicBezTo>
                  <a:cubicBezTo>
                    <a:pt x="26" y="20"/>
                    <a:pt x="16" y="30"/>
                    <a:pt x="10" y="42"/>
                  </a:cubicBezTo>
                  <a:cubicBezTo>
                    <a:pt x="5" y="36"/>
                    <a:pt x="5" y="36"/>
                    <a:pt x="5" y="36"/>
                  </a:cubicBezTo>
                  <a:cubicBezTo>
                    <a:pt x="16" y="15"/>
                    <a:pt x="16" y="15"/>
                    <a:pt x="16" y="15"/>
                  </a:cubicBezTo>
                  <a:cubicBezTo>
                    <a:pt x="26" y="10"/>
                    <a:pt x="36" y="0"/>
                    <a:pt x="52" y="0"/>
                  </a:cubicBezTo>
                  <a:cubicBezTo>
                    <a:pt x="73" y="0"/>
                    <a:pt x="93" y="15"/>
                    <a:pt x="93" y="42"/>
                  </a:cubicBezTo>
                  <a:cubicBezTo>
                    <a:pt x="93" y="62"/>
                    <a:pt x="83" y="78"/>
                    <a:pt x="57" y="103"/>
                  </a:cubicBezTo>
                  <a:cubicBezTo>
                    <a:pt x="26" y="139"/>
                    <a:pt x="26" y="139"/>
                    <a:pt x="26" y="139"/>
                  </a:cubicBezTo>
                  <a:cubicBezTo>
                    <a:pt x="73" y="139"/>
                    <a:pt x="73" y="139"/>
                    <a:pt x="73" y="139"/>
                  </a:cubicBezTo>
                  <a:cubicBezTo>
                    <a:pt x="83" y="139"/>
                    <a:pt x="88" y="134"/>
                    <a:pt x="93" y="124"/>
                  </a:cubicBezTo>
                  <a:lnTo>
                    <a:pt x="99" y="124"/>
                  </a:lnTo>
                </a:path>
              </a:pathLst>
            </a:custGeom>
            <a:solidFill>
              <a:schemeClr val="tx2"/>
            </a:solidFill>
            <a:ln>
              <a:noFill/>
            </a:ln>
            <a:effectLst/>
            <a:extLst/>
          </p:spPr>
          <p:txBody>
            <a:bodyPr wrap="none" anchor="ctr"/>
            <a:lstStyle/>
            <a:p>
              <a:endParaRPr lang="en-US" dirty="0">
                <a:latin typeface="Calibri Light"/>
              </a:endParaRPr>
            </a:p>
          </p:txBody>
        </p:sp>
        <p:sp>
          <p:nvSpPr>
            <p:cNvPr id="454" name="Freeform 866"/>
            <p:cNvSpPr>
              <a:spLocks noChangeArrowheads="1"/>
            </p:cNvSpPr>
            <p:nvPr/>
          </p:nvSpPr>
          <p:spPr bwMode="auto">
            <a:xfrm>
              <a:off x="18730317" y="9389804"/>
              <a:ext cx="167785" cy="279628"/>
            </a:xfrm>
            <a:custGeom>
              <a:avLst/>
              <a:gdLst>
                <a:gd name="G0" fmla="+- 1 0 0"/>
                <a:gd name="G1" fmla="+- 1 0 0"/>
                <a:gd name="G2" fmla="+- 1 0 0"/>
                <a:gd name="G3" fmla="+- 1 0 0"/>
                <a:gd name="G4" fmla="+- 1 0 0"/>
                <a:gd name="G5" fmla="+- 1 0 0"/>
                <a:gd name="G6" fmla="*/ 1 0 0"/>
                <a:gd name="T0" fmla="*/ 161 256 1"/>
                <a:gd name="T1" fmla="*/ 0 256 1"/>
                <a:gd name="G7" fmla="+- 0 T0 T1"/>
                <a:gd name="G8" fmla="cos G6 G7"/>
                <a:gd name="G9" fmla="+- 161 0 0"/>
                <a:gd name="G10" fmla="+- 150 0 0"/>
                <a:gd name="G11" fmla="+- 150 0 0"/>
                <a:gd name="G12" fmla="+- 150 0 0"/>
                <a:gd name="G13" fmla="+- 1 0 0"/>
                <a:gd name="G14" fmla="+- 1 0 0"/>
                <a:gd name="G15" fmla="+- 1 0 0"/>
                <a:gd name="G16" fmla="+- 1 0 0"/>
                <a:gd name="G17" fmla="+- 1 0 0"/>
                <a:gd name="G18" fmla="+- 1 0 0"/>
                <a:gd name="G19" fmla="+- 1 0 0"/>
                <a:gd name="G20" fmla="+- 1 0 0"/>
                <a:gd name="G21" fmla="+- 1 0 0"/>
                <a:gd name="G22" fmla="*/ 1 0 0"/>
                <a:gd name="G23" fmla="+- 78 0 0"/>
                <a:gd name="G24" fmla="+- 52 0 0"/>
                <a:gd name="G25" fmla="+- 30 0 0"/>
                <a:gd name="G26" fmla="*/ 1 0 0"/>
                <a:gd name="G27" fmla="+- 1 0 0"/>
                <a:gd name="G28" fmla="+- 1 0 0"/>
                <a:gd name="G29" fmla="+- 1 0 0"/>
                <a:gd name="G30" fmla="+- 1 0 0"/>
                <a:gd name="G31" fmla="+- 1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T2" fmla="*/ 22 w 100"/>
                <a:gd name="T3" fmla="*/ 14 h 162"/>
                <a:gd name="T4" fmla="*/ 22 w 100"/>
                <a:gd name="T5" fmla="*/ 14 h 162"/>
                <a:gd name="T6" fmla="*/ 9 w 100"/>
                <a:gd name="T7" fmla="*/ 33 h 162"/>
                <a:gd name="T8" fmla="*/ 1 w 100"/>
                <a:gd name="T9" fmla="*/ 36 h 162"/>
                <a:gd name="T10" fmla="*/ 1 w 100"/>
                <a:gd name="T11" fmla="*/ 33 h 162"/>
                <a:gd name="T12" fmla="*/ 16 w 100"/>
                <a:gd name="T13" fmla="*/ 18 h 162"/>
                <a:gd name="T14" fmla="*/ 13 w 100"/>
                <a:gd name="T15" fmla="*/ 21 h 162"/>
                <a:gd name="T16" fmla="*/ 9 w 100"/>
                <a:gd name="T17" fmla="*/ 22 h 162"/>
                <a:gd name="T18" fmla="*/ 0 w 100"/>
                <a:gd name="T19" fmla="*/ 12 h 162"/>
                <a:gd name="T20" fmla="*/ 11 w 100"/>
                <a:gd name="T21" fmla="*/ 0 h 162"/>
                <a:gd name="T22" fmla="*/ 22 w 100"/>
                <a:gd name="T23" fmla="*/ 14 h 162"/>
                <a:gd name="T24" fmla="*/ 5 w 100"/>
                <a:gd name="T25" fmla="*/ 10 h 162"/>
                <a:gd name="T26" fmla="*/ 5 w 100"/>
                <a:gd name="T27" fmla="*/ 10 h 162"/>
                <a:gd name="T28" fmla="*/ 11 w 100"/>
                <a:gd name="T29" fmla="*/ 18 h 162"/>
                <a:gd name="T30" fmla="*/ 16 w 100"/>
                <a:gd name="T31" fmla="*/ 17 h 162"/>
                <a:gd name="T32" fmla="*/ 17 w 100"/>
                <a:gd name="T33" fmla="*/ 14 h 162"/>
                <a:gd name="T34" fmla="*/ 10 w 100"/>
                <a:gd name="T35" fmla="*/ 2 h 162"/>
                <a:gd name="T36" fmla="*/ 5 w 100"/>
                <a:gd name="T37" fmla="*/ 10 h 162"/>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 h="162">
                  <a:moveTo>
                    <a:pt x="99" y="62"/>
                  </a:moveTo>
                  <a:lnTo>
                    <a:pt x="99" y="62"/>
                  </a:lnTo>
                  <a:cubicBezTo>
                    <a:pt x="99" y="108"/>
                    <a:pt x="73" y="139"/>
                    <a:pt x="42" y="150"/>
                  </a:cubicBezTo>
                  <a:cubicBezTo>
                    <a:pt x="26" y="155"/>
                    <a:pt x="10" y="161"/>
                    <a:pt x="5" y="161"/>
                  </a:cubicBezTo>
                  <a:cubicBezTo>
                    <a:pt x="5" y="150"/>
                    <a:pt x="5" y="150"/>
                    <a:pt x="5" y="150"/>
                  </a:cubicBezTo>
                  <a:cubicBezTo>
                    <a:pt x="42" y="145"/>
                    <a:pt x="68" y="124"/>
                    <a:pt x="73" y="83"/>
                  </a:cubicBezTo>
                  <a:cubicBezTo>
                    <a:pt x="57" y="93"/>
                    <a:pt x="57" y="93"/>
                    <a:pt x="57" y="93"/>
                  </a:cubicBezTo>
                  <a:cubicBezTo>
                    <a:pt x="52" y="98"/>
                    <a:pt x="47" y="98"/>
                    <a:pt x="42" y="98"/>
                  </a:cubicBezTo>
                  <a:cubicBezTo>
                    <a:pt x="16" y="98"/>
                    <a:pt x="0" y="78"/>
                    <a:pt x="0" y="52"/>
                  </a:cubicBezTo>
                  <a:cubicBezTo>
                    <a:pt x="0" y="30"/>
                    <a:pt x="16" y="0"/>
                    <a:pt x="52" y="0"/>
                  </a:cubicBezTo>
                  <a:cubicBezTo>
                    <a:pt x="78" y="0"/>
                    <a:pt x="99" y="30"/>
                    <a:pt x="99" y="62"/>
                  </a:cubicBezTo>
                  <a:close/>
                  <a:moveTo>
                    <a:pt x="21" y="47"/>
                  </a:moveTo>
                  <a:lnTo>
                    <a:pt x="21" y="47"/>
                  </a:lnTo>
                  <a:cubicBezTo>
                    <a:pt x="21" y="67"/>
                    <a:pt x="32" y="83"/>
                    <a:pt x="52" y="83"/>
                  </a:cubicBezTo>
                  <a:cubicBezTo>
                    <a:pt x="63" y="83"/>
                    <a:pt x="68" y="83"/>
                    <a:pt x="73" y="78"/>
                  </a:cubicBezTo>
                  <a:cubicBezTo>
                    <a:pt x="78" y="72"/>
                    <a:pt x="78" y="67"/>
                    <a:pt x="78" y="62"/>
                  </a:cubicBezTo>
                  <a:cubicBezTo>
                    <a:pt x="78" y="42"/>
                    <a:pt x="68" y="10"/>
                    <a:pt x="47" y="10"/>
                  </a:cubicBezTo>
                  <a:cubicBezTo>
                    <a:pt x="26" y="10"/>
                    <a:pt x="21" y="30"/>
                    <a:pt x="21" y="47"/>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55" name="Freeform 867"/>
            <p:cNvSpPr>
              <a:spLocks noChangeArrowheads="1"/>
            </p:cNvSpPr>
            <p:nvPr/>
          </p:nvSpPr>
          <p:spPr bwMode="auto">
            <a:xfrm>
              <a:off x="19345527" y="9389804"/>
              <a:ext cx="159796" cy="279628"/>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G28" fmla="*/ 1 0 0"/>
                <a:gd name="G29" fmla="+- 145 0 0"/>
                <a:gd name="G30" fmla="+- 145 0 0"/>
                <a:gd name="G31" fmla="+- 139 0 0"/>
                <a:gd name="G32" fmla="*/ 1 0 0"/>
                <a:gd name="G33" fmla="*/ 1 0 0"/>
                <a:gd name="G34" fmla="*/ 1 0 0"/>
                <a:gd name="G35" fmla="*/ 1 0 0"/>
                <a:gd name="G36" fmla="+- 1 0 0"/>
                <a:gd name="G37" fmla="+- 1 0 0"/>
                <a:gd name="G38" fmla="+- 1 0 0"/>
                <a:gd name="G39" fmla="+- 1 0 0"/>
                <a:gd name="G40" fmla="+- 1 0 0"/>
                <a:gd name="G41" fmla="+- 1 0 0"/>
                <a:gd name="G42" fmla="+- 1 0 0"/>
                <a:gd name="G43" fmla="+- 1 0 0"/>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T0" fmla="*/ 1 w 95"/>
                <a:gd name="T1" fmla="*/ 7 h 162"/>
                <a:gd name="T2" fmla="*/ 1 w 95"/>
                <a:gd name="T3" fmla="*/ 7 h 162"/>
                <a:gd name="T4" fmla="*/ 4 w 95"/>
                <a:gd name="T5" fmla="*/ 3 h 162"/>
                <a:gd name="T6" fmla="*/ 10 w 95"/>
                <a:gd name="T7" fmla="*/ 0 h 162"/>
                <a:gd name="T8" fmla="*/ 18 w 95"/>
                <a:gd name="T9" fmla="*/ 8 h 162"/>
                <a:gd name="T10" fmla="*/ 16 w 95"/>
                <a:gd name="T11" fmla="*/ 12 h 162"/>
                <a:gd name="T12" fmla="*/ 13 w 95"/>
                <a:gd name="T13" fmla="*/ 14 h 162"/>
                <a:gd name="T14" fmla="*/ 13 w 95"/>
                <a:gd name="T15" fmla="*/ 15 h 162"/>
                <a:gd name="T16" fmla="*/ 21 w 95"/>
                <a:gd name="T17" fmla="*/ 23 h 162"/>
                <a:gd name="T18" fmla="*/ 7 w 95"/>
                <a:gd name="T19" fmla="*/ 36 h 162"/>
                <a:gd name="T20" fmla="*/ 1 w 95"/>
                <a:gd name="T21" fmla="*/ 33 h 162"/>
                <a:gd name="T22" fmla="*/ 0 w 95"/>
                <a:gd name="T23" fmla="*/ 31 h 162"/>
                <a:gd name="T24" fmla="*/ 1 w 95"/>
                <a:gd name="T25" fmla="*/ 30 h 162"/>
                <a:gd name="T26" fmla="*/ 2 w 95"/>
                <a:gd name="T27" fmla="*/ 30 h 162"/>
                <a:gd name="T28" fmla="*/ 9 w 95"/>
                <a:gd name="T29" fmla="*/ 32 h 162"/>
                <a:gd name="T30" fmla="*/ 16 w 95"/>
                <a:gd name="T31" fmla="*/ 24 h 162"/>
                <a:gd name="T32" fmla="*/ 9 w 95"/>
                <a:gd name="T33" fmla="*/ 17 h 162"/>
                <a:gd name="T34" fmla="*/ 6 w 95"/>
                <a:gd name="T35" fmla="*/ 18 h 162"/>
                <a:gd name="T36" fmla="*/ 6 w 95"/>
                <a:gd name="T37" fmla="*/ 16 h 162"/>
                <a:gd name="T38" fmla="*/ 14 w 95"/>
                <a:gd name="T39" fmla="*/ 9 h 162"/>
                <a:gd name="T40" fmla="*/ 9 w 95"/>
                <a:gd name="T41" fmla="*/ 3 h 162"/>
                <a:gd name="T42" fmla="*/ 2 w 95"/>
                <a:gd name="T43" fmla="*/ 8 h 162"/>
                <a:gd name="T44" fmla="*/ 1 w 95"/>
                <a:gd name="T45" fmla="*/ 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5" h="162">
                  <a:moveTo>
                    <a:pt x="6" y="30"/>
                  </a:moveTo>
                  <a:lnTo>
                    <a:pt x="6" y="30"/>
                  </a:lnTo>
                  <a:cubicBezTo>
                    <a:pt x="16" y="15"/>
                    <a:pt x="16" y="15"/>
                    <a:pt x="16" y="15"/>
                  </a:cubicBezTo>
                  <a:cubicBezTo>
                    <a:pt x="21" y="10"/>
                    <a:pt x="36" y="0"/>
                    <a:pt x="47" y="0"/>
                  </a:cubicBezTo>
                  <a:cubicBezTo>
                    <a:pt x="68" y="0"/>
                    <a:pt x="83" y="15"/>
                    <a:pt x="83" y="36"/>
                  </a:cubicBezTo>
                  <a:cubicBezTo>
                    <a:pt x="83" y="42"/>
                    <a:pt x="78" y="47"/>
                    <a:pt x="73" y="52"/>
                  </a:cubicBezTo>
                  <a:cubicBezTo>
                    <a:pt x="73" y="57"/>
                    <a:pt x="68" y="57"/>
                    <a:pt x="57" y="62"/>
                  </a:cubicBezTo>
                  <a:cubicBezTo>
                    <a:pt x="57" y="67"/>
                    <a:pt x="57" y="67"/>
                    <a:pt x="57" y="67"/>
                  </a:cubicBezTo>
                  <a:cubicBezTo>
                    <a:pt x="78" y="67"/>
                    <a:pt x="94" y="83"/>
                    <a:pt x="94" y="103"/>
                  </a:cubicBezTo>
                  <a:cubicBezTo>
                    <a:pt x="94" y="139"/>
                    <a:pt x="47" y="161"/>
                    <a:pt x="31" y="161"/>
                  </a:cubicBezTo>
                  <a:cubicBezTo>
                    <a:pt x="16" y="161"/>
                    <a:pt x="11" y="155"/>
                    <a:pt x="6" y="150"/>
                  </a:cubicBezTo>
                  <a:cubicBezTo>
                    <a:pt x="0" y="145"/>
                    <a:pt x="0" y="145"/>
                    <a:pt x="0" y="139"/>
                  </a:cubicBezTo>
                  <a:lnTo>
                    <a:pt x="6" y="134"/>
                  </a:lnTo>
                  <a:cubicBezTo>
                    <a:pt x="11" y="134"/>
                    <a:pt x="11" y="129"/>
                    <a:pt x="11" y="134"/>
                  </a:cubicBezTo>
                  <a:cubicBezTo>
                    <a:pt x="21" y="139"/>
                    <a:pt x="26" y="145"/>
                    <a:pt x="42" y="145"/>
                  </a:cubicBezTo>
                  <a:cubicBezTo>
                    <a:pt x="57" y="145"/>
                    <a:pt x="73" y="134"/>
                    <a:pt x="73" y="108"/>
                  </a:cubicBezTo>
                  <a:cubicBezTo>
                    <a:pt x="73" y="88"/>
                    <a:pt x="57" y="78"/>
                    <a:pt x="42" y="78"/>
                  </a:cubicBezTo>
                  <a:cubicBezTo>
                    <a:pt x="36" y="78"/>
                    <a:pt x="31" y="78"/>
                    <a:pt x="26" y="83"/>
                  </a:cubicBezTo>
                  <a:cubicBezTo>
                    <a:pt x="26" y="72"/>
                    <a:pt x="26" y="72"/>
                    <a:pt x="26" y="72"/>
                  </a:cubicBezTo>
                  <a:cubicBezTo>
                    <a:pt x="47" y="67"/>
                    <a:pt x="63" y="57"/>
                    <a:pt x="63" y="42"/>
                  </a:cubicBezTo>
                  <a:cubicBezTo>
                    <a:pt x="63" y="25"/>
                    <a:pt x="52" y="15"/>
                    <a:pt x="42" y="15"/>
                  </a:cubicBezTo>
                  <a:cubicBezTo>
                    <a:pt x="26" y="15"/>
                    <a:pt x="16" y="25"/>
                    <a:pt x="11" y="36"/>
                  </a:cubicBezTo>
                  <a:lnTo>
                    <a:pt x="6" y="30"/>
                  </a:lnTo>
                </a:path>
              </a:pathLst>
            </a:custGeom>
            <a:solidFill>
              <a:schemeClr val="tx2"/>
            </a:solidFill>
            <a:ln>
              <a:noFill/>
            </a:ln>
            <a:effectLst/>
            <a:extLst/>
          </p:spPr>
          <p:txBody>
            <a:bodyPr wrap="none" anchor="ctr"/>
            <a:lstStyle/>
            <a:p>
              <a:endParaRPr lang="en-US" dirty="0">
                <a:latin typeface="Calibri Light"/>
              </a:endParaRPr>
            </a:p>
          </p:txBody>
        </p:sp>
        <p:sp>
          <p:nvSpPr>
            <p:cNvPr id="456" name="Freeform 868"/>
            <p:cNvSpPr>
              <a:spLocks noChangeArrowheads="1"/>
            </p:cNvSpPr>
            <p:nvPr/>
          </p:nvSpPr>
          <p:spPr bwMode="auto">
            <a:xfrm>
              <a:off x="19553261" y="9389804"/>
              <a:ext cx="167785" cy="279628"/>
            </a:xfrm>
            <a:custGeom>
              <a:avLst/>
              <a:gdLst>
                <a:gd name="G0" fmla="+- 1 0 0"/>
                <a:gd name="G1" fmla="+- 1 0 0"/>
                <a:gd name="G2" fmla="+- 1 0 0"/>
                <a:gd name="G3" fmla="+- 1 0 0"/>
                <a:gd name="G4" fmla="+- 1 0 0"/>
                <a:gd name="G5" fmla="*/ 1 0 0"/>
                <a:gd name="G6" fmla="+- 119 0 0"/>
                <a:gd name="G7" fmla="+- 83 0 0"/>
                <a:gd name="G8" fmla="+- 47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22 w 100"/>
                <a:gd name="T1" fmla="*/ 17 h 162"/>
                <a:gd name="T2" fmla="*/ 22 w 100"/>
                <a:gd name="T3" fmla="*/ 17 h 162"/>
                <a:gd name="T4" fmla="*/ 11 w 100"/>
                <a:gd name="T5" fmla="*/ 36 h 162"/>
                <a:gd name="T6" fmla="*/ 0 w 100"/>
                <a:gd name="T7" fmla="*/ 18 h 162"/>
                <a:gd name="T8" fmla="*/ 11 w 100"/>
                <a:gd name="T9" fmla="*/ 0 h 162"/>
                <a:gd name="T10" fmla="*/ 22 w 100"/>
                <a:gd name="T11" fmla="*/ 17 h 162"/>
                <a:gd name="T12" fmla="*/ 5 w 100"/>
                <a:gd name="T13" fmla="*/ 17 h 162"/>
                <a:gd name="T14" fmla="*/ 5 w 100"/>
                <a:gd name="T15" fmla="*/ 17 h 162"/>
                <a:gd name="T16" fmla="*/ 11 w 100"/>
                <a:gd name="T17" fmla="*/ 33 h 162"/>
                <a:gd name="T18" fmla="*/ 17 w 100"/>
                <a:gd name="T19" fmla="*/ 17 h 162"/>
                <a:gd name="T20" fmla="*/ 11 w 100"/>
                <a:gd name="T21" fmla="*/ 2 h 162"/>
                <a:gd name="T22" fmla="*/ 5 w 100"/>
                <a:gd name="T23" fmla="*/ 1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62">
                  <a:moveTo>
                    <a:pt x="99" y="78"/>
                  </a:moveTo>
                  <a:lnTo>
                    <a:pt x="99" y="78"/>
                  </a:lnTo>
                  <a:cubicBezTo>
                    <a:pt x="99" y="113"/>
                    <a:pt x="88" y="161"/>
                    <a:pt x="52" y="161"/>
                  </a:cubicBezTo>
                  <a:cubicBezTo>
                    <a:pt x="16" y="161"/>
                    <a:pt x="0" y="119"/>
                    <a:pt x="0" y="83"/>
                  </a:cubicBezTo>
                  <a:cubicBezTo>
                    <a:pt x="0" y="47"/>
                    <a:pt x="16" y="0"/>
                    <a:pt x="52" y="0"/>
                  </a:cubicBezTo>
                  <a:cubicBezTo>
                    <a:pt x="88" y="0"/>
                    <a:pt x="99" y="42"/>
                    <a:pt x="99" y="78"/>
                  </a:cubicBezTo>
                  <a:close/>
                  <a:moveTo>
                    <a:pt x="21" y="78"/>
                  </a:moveTo>
                  <a:lnTo>
                    <a:pt x="21" y="78"/>
                  </a:lnTo>
                  <a:cubicBezTo>
                    <a:pt x="21" y="113"/>
                    <a:pt x="32" y="150"/>
                    <a:pt x="52" y="150"/>
                  </a:cubicBezTo>
                  <a:cubicBezTo>
                    <a:pt x="73" y="150"/>
                    <a:pt x="78" y="113"/>
                    <a:pt x="78" y="78"/>
                  </a:cubicBezTo>
                  <a:cubicBezTo>
                    <a:pt x="78" y="47"/>
                    <a:pt x="73" y="10"/>
                    <a:pt x="52" y="10"/>
                  </a:cubicBezTo>
                  <a:cubicBezTo>
                    <a:pt x="26" y="10"/>
                    <a:pt x="21" y="47"/>
                    <a:pt x="21" y="78"/>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57" name="Freeform 869"/>
            <p:cNvSpPr>
              <a:spLocks noChangeArrowheads="1"/>
            </p:cNvSpPr>
            <p:nvPr/>
          </p:nvSpPr>
          <p:spPr bwMode="auto">
            <a:xfrm>
              <a:off x="20176462" y="9389804"/>
              <a:ext cx="151805" cy="279628"/>
            </a:xfrm>
            <a:custGeom>
              <a:avLst/>
              <a:gdLst>
                <a:gd name="G0" fmla="+- 30 0 0"/>
                <a:gd name="G1" fmla="+- 30 0 0"/>
                <a:gd name="G2" fmla="*/ 1 0 0"/>
                <a:gd name="G3" fmla="*/ 1 0 0"/>
                <a:gd name="G4" fmla="*/ 1 0 0"/>
                <a:gd name="G5" fmla="+- 1 0 0"/>
                <a:gd name="G6" fmla="+- 1 0 0"/>
                <a:gd name="G7" fmla="+- 1 0 0"/>
                <a:gd name="G8" fmla="+- 1 0 0"/>
                <a:gd name="G9" fmla="+- 1 0 0"/>
                <a:gd name="G10" fmla="+- 1 0 0"/>
                <a:gd name="G11" fmla="+- 1 0 0"/>
                <a:gd name="G12" fmla="+- 1 0 0"/>
                <a:gd name="G13" fmla="+- 1 0 0"/>
                <a:gd name="G14" fmla="+- 1 0 0"/>
                <a:gd name="G15" fmla="+- 1 0 0"/>
                <a:gd name="G16" fmla="+- 1 0 0"/>
                <a:gd name="G17" fmla="+- 1 0 0"/>
                <a:gd name="G18" fmla="+- 1 0 0"/>
                <a:gd name="G19" fmla="+- 1 0 0"/>
                <a:gd name="G20" fmla="+- 1 0 0"/>
                <a:gd name="G21" fmla="+- 1 0 0"/>
                <a:gd name="G22" fmla="+- 1 0 0"/>
                <a:gd name="G23" fmla="+- 1 0 0"/>
                <a:gd name="G24" fmla="+- 1 0 0"/>
                <a:gd name="G25" fmla="+- 1 0 0"/>
                <a:gd name="G26" fmla="*/ 1 0 0"/>
                <a:gd name="G27" fmla="*/ 1 0 0"/>
                <a:gd name="T0" fmla="*/ 155 256 1"/>
                <a:gd name="T1" fmla="*/ 0 256 1"/>
                <a:gd name="G28" fmla="+- 0 T0 T1"/>
                <a:gd name="G29" fmla="cos G27 G28"/>
                <a:gd name="G30" fmla="+- 150 0 0"/>
                <a:gd name="G31" fmla="+- 145 0 0"/>
                <a:gd name="G32" fmla="+- 145 0 0"/>
                <a:gd name="G33" fmla="+- 139 0 0"/>
                <a:gd name="G34" fmla="+- 134 0 0"/>
                <a:gd name="G35" fmla="*/ 1 0 0"/>
                <a:gd name="T2" fmla="*/ 134 256 1"/>
                <a:gd name="T3" fmla="*/ 0 256 1"/>
                <a:gd name="G36" fmla="+- 0 T2 T3"/>
                <a:gd name="G37" fmla="cos G35 G36"/>
                <a:gd name="G38" fmla="*/ 1 0 0"/>
                <a:gd name="T4" fmla="*/ 129 256 1"/>
                <a:gd name="T5" fmla="*/ 0 256 1"/>
                <a:gd name="G39" fmla="+- 0 T4 T5"/>
                <a:gd name="G40" fmla="cos G38 G39"/>
                <a:gd name="G41" fmla="*/ 1 0 0"/>
                <a:gd name="T6" fmla="*/ 134 256 1"/>
                <a:gd name="T7" fmla="*/ 0 256 1"/>
                <a:gd name="G42" fmla="+- 0 T6 T7"/>
                <a:gd name="G43" fmla="cos G41 G42"/>
                <a:gd name="G44" fmla="+- 1 0 0"/>
                <a:gd name="G45" fmla="+- 1 0 0"/>
                <a:gd name="G46" fmla="+- 1 0 0"/>
                <a:gd name="G47" fmla="+- 1 0 0"/>
                <a:gd name="G48" fmla="+- 1 0 0"/>
                <a:gd name="G49" fmla="+- 1 0 0"/>
                <a:gd name="G50" fmla="+- 1 0 0"/>
                <a:gd name="G51" fmla="+- 1 0 0"/>
                <a:gd name="G52" fmla="+- 1 0 0"/>
                <a:gd name="G53" fmla="+- 1 0 0"/>
                <a:gd name="G54" fmla="+- 1 0 0"/>
                <a:gd name="G55" fmla="+- 1 0 0"/>
                <a:gd name="G56" fmla="+- 1 0 0"/>
                <a:gd name="G57" fmla="+- 1 0 0"/>
                <a:gd name="G58" fmla="+- 1 0 0"/>
                <a:gd name="G59" fmla="+- 1 0 0"/>
                <a:gd name="G60" fmla="+- 1 0 0"/>
                <a:gd name="G61" fmla="+- 1 0 0"/>
                <a:gd name="G62" fmla="+- 1 0 0"/>
                <a:gd name="G63" fmla="+- 1 0 0"/>
                <a:gd name="G64" fmla="+- 1 0 0"/>
                <a:gd name="G65" fmla="+- 1 0 0"/>
                <a:gd name="G66" fmla="*/ 1 0 0"/>
                <a:gd name="G67" fmla="*/ 1 0 0"/>
                <a:gd name="T8" fmla="*/ 36 256 1"/>
                <a:gd name="T9" fmla="*/ 0 256 1"/>
                <a:gd name="G68" fmla="+- 0 T8 T9"/>
                <a:gd name="G69" fmla="cos G67 G68"/>
                <a:gd name="G70" fmla="+- 30 0 0"/>
                <a:gd name="T10" fmla="*/ 1 w 94"/>
                <a:gd name="T11" fmla="*/ 7 h 162"/>
                <a:gd name="T12" fmla="*/ 1 w 94"/>
                <a:gd name="T13" fmla="*/ 7 h 162"/>
                <a:gd name="T14" fmla="*/ 3 w 94"/>
                <a:gd name="T15" fmla="*/ 3 h 162"/>
                <a:gd name="T16" fmla="*/ 10 w 94"/>
                <a:gd name="T17" fmla="*/ 0 h 162"/>
                <a:gd name="T18" fmla="*/ 18 w 94"/>
                <a:gd name="T19" fmla="*/ 8 h 162"/>
                <a:gd name="T20" fmla="*/ 16 w 94"/>
                <a:gd name="T21" fmla="*/ 12 h 162"/>
                <a:gd name="T22" fmla="*/ 12 w 94"/>
                <a:gd name="T23" fmla="*/ 14 h 162"/>
                <a:gd name="T24" fmla="*/ 12 w 94"/>
                <a:gd name="T25" fmla="*/ 15 h 162"/>
                <a:gd name="T26" fmla="*/ 20 w 94"/>
                <a:gd name="T27" fmla="*/ 23 h 162"/>
                <a:gd name="T28" fmla="*/ 6 w 94"/>
                <a:gd name="T29" fmla="*/ 36 h 162"/>
                <a:gd name="T30" fmla="*/ 1 w 94"/>
                <a:gd name="T31" fmla="*/ 33 h 162"/>
                <a:gd name="T32" fmla="*/ 0 w 94"/>
                <a:gd name="T33" fmla="*/ 31 h 162"/>
                <a:gd name="T34" fmla="*/ 1 w 94"/>
                <a:gd name="T35" fmla="*/ 30 h 162"/>
                <a:gd name="T36" fmla="*/ 2 w 94"/>
                <a:gd name="T37" fmla="*/ 30 h 162"/>
                <a:gd name="T38" fmla="*/ 9 w 94"/>
                <a:gd name="T39" fmla="*/ 32 h 162"/>
                <a:gd name="T40" fmla="*/ 15 w 94"/>
                <a:gd name="T41" fmla="*/ 24 h 162"/>
                <a:gd name="T42" fmla="*/ 9 w 94"/>
                <a:gd name="T43" fmla="*/ 17 h 162"/>
                <a:gd name="T44" fmla="*/ 5 w 94"/>
                <a:gd name="T45" fmla="*/ 18 h 162"/>
                <a:gd name="T46" fmla="*/ 5 w 94"/>
                <a:gd name="T47" fmla="*/ 16 h 162"/>
                <a:gd name="T48" fmla="*/ 13 w 94"/>
                <a:gd name="T49" fmla="*/ 9 h 162"/>
                <a:gd name="T50" fmla="*/ 9 w 94"/>
                <a:gd name="T51" fmla="*/ 3 h 162"/>
                <a:gd name="T52" fmla="*/ 2 w 94"/>
                <a:gd name="T53" fmla="*/ 8 h 162"/>
                <a:gd name="T54" fmla="*/ 1 w 94"/>
                <a:gd name="T55" fmla="*/ 7 h 162"/>
              </a:gdLst>
              <a:ahLst/>
              <a:cxnLst>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62">
                  <a:moveTo>
                    <a:pt x="5" y="30"/>
                  </a:moveTo>
                  <a:lnTo>
                    <a:pt x="5" y="30"/>
                  </a:lnTo>
                  <a:cubicBezTo>
                    <a:pt x="15" y="15"/>
                    <a:pt x="15" y="15"/>
                    <a:pt x="15" y="15"/>
                  </a:cubicBezTo>
                  <a:cubicBezTo>
                    <a:pt x="20" y="10"/>
                    <a:pt x="36" y="0"/>
                    <a:pt x="46" y="0"/>
                  </a:cubicBezTo>
                  <a:cubicBezTo>
                    <a:pt x="67" y="0"/>
                    <a:pt x="83" y="15"/>
                    <a:pt x="83" y="36"/>
                  </a:cubicBezTo>
                  <a:cubicBezTo>
                    <a:pt x="83" y="42"/>
                    <a:pt x="77" y="47"/>
                    <a:pt x="77" y="52"/>
                  </a:cubicBezTo>
                  <a:cubicBezTo>
                    <a:pt x="72" y="57"/>
                    <a:pt x="67" y="57"/>
                    <a:pt x="56" y="62"/>
                  </a:cubicBezTo>
                  <a:cubicBezTo>
                    <a:pt x="56" y="67"/>
                    <a:pt x="56" y="67"/>
                    <a:pt x="56" y="67"/>
                  </a:cubicBezTo>
                  <a:cubicBezTo>
                    <a:pt x="77" y="67"/>
                    <a:pt x="93" y="83"/>
                    <a:pt x="93" y="103"/>
                  </a:cubicBezTo>
                  <a:cubicBezTo>
                    <a:pt x="93" y="139"/>
                    <a:pt x="46" y="161"/>
                    <a:pt x="30" y="161"/>
                  </a:cubicBezTo>
                  <a:cubicBezTo>
                    <a:pt x="15" y="161"/>
                    <a:pt x="10" y="155"/>
                    <a:pt x="5" y="150"/>
                  </a:cubicBezTo>
                  <a:cubicBezTo>
                    <a:pt x="0" y="145"/>
                    <a:pt x="0" y="145"/>
                    <a:pt x="0" y="139"/>
                  </a:cubicBezTo>
                  <a:lnTo>
                    <a:pt x="5" y="134"/>
                  </a:lnTo>
                  <a:cubicBezTo>
                    <a:pt x="10" y="134"/>
                    <a:pt x="10" y="129"/>
                    <a:pt x="10" y="134"/>
                  </a:cubicBezTo>
                  <a:cubicBezTo>
                    <a:pt x="20" y="139"/>
                    <a:pt x="30" y="145"/>
                    <a:pt x="41" y="145"/>
                  </a:cubicBezTo>
                  <a:cubicBezTo>
                    <a:pt x="56" y="145"/>
                    <a:pt x="72" y="134"/>
                    <a:pt x="72" y="108"/>
                  </a:cubicBezTo>
                  <a:cubicBezTo>
                    <a:pt x="72" y="88"/>
                    <a:pt x="56" y="78"/>
                    <a:pt x="41" y="78"/>
                  </a:cubicBezTo>
                  <a:cubicBezTo>
                    <a:pt x="36" y="78"/>
                    <a:pt x="30" y="78"/>
                    <a:pt x="25" y="83"/>
                  </a:cubicBezTo>
                  <a:cubicBezTo>
                    <a:pt x="25" y="72"/>
                    <a:pt x="25" y="72"/>
                    <a:pt x="25" y="72"/>
                  </a:cubicBezTo>
                  <a:cubicBezTo>
                    <a:pt x="46" y="67"/>
                    <a:pt x="62" y="57"/>
                    <a:pt x="62" y="42"/>
                  </a:cubicBezTo>
                  <a:cubicBezTo>
                    <a:pt x="62" y="25"/>
                    <a:pt x="51" y="15"/>
                    <a:pt x="41" y="15"/>
                  </a:cubicBezTo>
                  <a:cubicBezTo>
                    <a:pt x="25" y="15"/>
                    <a:pt x="15" y="25"/>
                    <a:pt x="10" y="36"/>
                  </a:cubicBezTo>
                  <a:lnTo>
                    <a:pt x="5" y="30"/>
                  </a:lnTo>
                </a:path>
              </a:pathLst>
            </a:custGeom>
            <a:solidFill>
              <a:schemeClr val="tx2"/>
            </a:solidFill>
            <a:ln>
              <a:noFill/>
            </a:ln>
            <a:effectLst/>
            <a:extLst/>
          </p:spPr>
          <p:txBody>
            <a:bodyPr wrap="none" anchor="ctr"/>
            <a:lstStyle/>
            <a:p>
              <a:endParaRPr lang="en-US" dirty="0">
                <a:latin typeface="Calibri Light"/>
              </a:endParaRPr>
            </a:p>
          </p:txBody>
        </p:sp>
        <p:sp>
          <p:nvSpPr>
            <p:cNvPr id="458" name="Freeform 870"/>
            <p:cNvSpPr>
              <a:spLocks noChangeArrowheads="1"/>
            </p:cNvSpPr>
            <p:nvPr/>
          </p:nvSpPr>
          <p:spPr bwMode="auto">
            <a:xfrm>
              <a:off x="20416155" y="9389804"/>
              <a:ext cx="95878" cy="263650"/>
            </a:xfrm>
            <a:custGeom>
              <a:avLst/>
              <a:gdLst>
                <a:gd name="G0" fmla="+- 155 0 0"/>
                <a:gd name="G1" fmla="+- 155 0 0"/>
                <a:gd name="G2" fmla="+- 150 0 0"/>
                <a:gd name="G3" fmla="+- 150 0 0"/>
                <a:gd name="G4" fmla="+- 150 0 0"/>
                <a:gd name="G5" fmla="+- 1 0 0"/>
                <a:gd name="G6" fmla="+- 1 0 0"/>
                <a:gd name="G7" fmla="+- 1 0 0"/>
                <a:gd name="G8" fmla="+- 1 0 0"/>
                <a:gd name="G9" fmla="+- 1 0 0"/>
                <a:gd name="G10" fmla="+- 1 0 0"/>
                <a:gd name="G11" fmla="+- 1 0 0"/>
                <a:gd name="G12" fmla="+- 1 0 0"/>
                <a:gd name="G13" fmla="*/ 1 0 0"/>
                <a:gd name="T0" fmla="*/ 20 256 1"/>
                <a:gd name="T1" fmla="*/ 0 256 1"/>
                <a:gd name="G14" fmla="+- 0 T0 T1"/>
                <a:gd name="G15" fmla="cos G13 G14"/>
                <a:gd name="G16" fmla="+- 20 0 0"/>
                <a:gd name="G17" fmla="+- 20 0 0"/>
                <a:gd name="G18" fmla="+- 20 0 0"/>
                <a:gd name="G19" fmla="+- 15 0 0"/>
                <a:gd name="G20" fmla="+- 15 0 0"/>
                <a:gd name="G21" fmla="+- 15 0 0"/>
                <a:gd name="G22" fmla="*/ 1 0 0"/>
                <a:gd name="G23" fmla="+- 1 0 0"/>
                <a:gd name="G24" fmla="+- 1 0 0"/>
                <a:gd name="G25" fmla="+- 1 0 0"/>
                <a:gd name="G26" fmla="+- 1 0 0"/>
                <a:gd name="G27" fmla="+- 1 0 0"/>
                <a:gd name="G28" fmla="+- 1 0 0"/>
                <a:gd name="G29" fmla="+- 1 0 0"/>
                <a:gd name="G30" fmla="+- 1 0 0"/>
                <a:gd name="G31" fmla="+- 1 0 0"/>
                <a:gd name="G32" fmla="+- 1 0 0"/>
                <a:gd name="G33" fmla="+- 1 0 0"/>
                <a:gd name="G34" fmla="+- 155 0 0"/>
                <a:gd name="T2" fmla="*/ 0 w 63"/>
                <a:gd name="T3" fmla="*/ 34 h 156"/>
                <a:gd name="T4" fmla="*/ 0 w 63"/>
                <a:gd name="T5" fmla="*/ 34 h 156"/>
                <a:gd name="T6" fmla="*/ 0 w 63"/>
                <a:gd name="T7" fmla="*/ 33 h 156"/>
                <a:gd name="T8" fmla="*/ 4 w 63"/>
                <a:gd name="T9" fmla="*/ 28 h 156"/>
                <a:gd name="T10" fmla="*/ 4 w 63"/>
                <a:gd name="T11" fmla="*/ 8 h 156"/>
                <a:gd name="T12" fmla="*/ 2 w 63"/>
                <a:gd name="T13" fmla="*/ 4 h 156"/>
                <a:gd name="T14" fmla="*/ 0 w 63"/>
                <a:gd name="T15" fmla="*/ 4 h 156"/>
                <a:gd name="T16" fmla="*/ 0 w 63"/>
                <a:gd name="T17" fmla="*/ 3 h 156"/>
                <a:gd name="T18" fmla="*/ 9 w 63"/>
                <a:gd name="T19" fmla="*/ 0 h 156"/>
                <a:gd name="T20" fmla="*/ 9 w 63"/>
                <a:gd name="T21" fmla="*/ 28 h 156"/>
                <a:gd name="T22" fmla="*/ 13 w 63"/>
                <a:gd name="T23" fmla="*/ 33 h 156"/>
                <a:gd name="T24" fmla="*/ 13 w 63"/>
                <a:gd name="T25" fmla="*/ 34 h 156"/>
                <a:gd name="T26" fmla="*/ 0 w 63"/>
                <a:gd name="T27" fmla="*/ 34 h 156"/>
              </a:gdLst>
              <a:ahLst/>
              <a:cxnLst>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56">
                  <a:moveTo>
                    <a:pt x="0" y="155"/>
                  </a:moveTo>
                  <a:lnTo>
                    <a:pt x="0" y="155"/>
                  </a:lnTo>
                  <a:cubicBezTo>
                    <a:pt x="0" y="150"/>
                    <a:pt x="0" y="150"/>
                    <a:pt x="0" y="150"/>
                  </a:cubicBezTo>
                  <a:cubicBezTo>
                    <a:pt x="20" y="145"/>
                    <a:pt x="20" y="145"/>
                    <a:pt x="20" y="129"/>
                  </a:cubicBezTo>
                  <a:cubicBezTo>
                    <a:pt x="20" y="36"/>
                    <a:pt x="20" y="36"/>
                    <a:pt x="20" y="36"/>
                  </a:cubicBezTo>
                  <a:cubicBezTo>
                    <a:pt x="20" y="20"/>
                    <a:pt x="20" y="20"/>
                    <a:pt x="10" y="20"/>
                  </a:cubicBezTo>
                  <a:cubicBezTo>
                    <a:pt x="0" y="20"/>
                    <a:pt x="0" y="20"/>
                    <a:pt x="0" y="20"/>
                  </a:cubicBezTo>
                  <a:cubicBezTo>
                    <a:pt x="0" y="15"/>
                    <a:pt x="0" y="15"/>
                    <a:pt x="0" y="15"/>
                  </a:cubicBezTo>
                  <a:cubicBezTo>
                    <a:pt x="15" y="10"/>
                    <a:pt x="26" y="5"/>
                    <a:pt x="42" y="0"/>
                  </a:cubicBezTo>
                  <a:cubicBezTo>
                    <a:pt x="42" y="129"/>
                    <a:pt x="42" y="129"/>
                    <a:pt x="42" y="129"/>
                  </a:cubicBezTo>
                  <a:cubicBezTo>
                    <a:pt x="42" y="145"/>
                    <a:pt x="42" y="145"/>
                    <a:pt x="62" y="150"/>
                  </a:cubicBezTo>
                  <a:cubicBezTo>
                    <a:pt x="62" y="155"/>
                    <a:pt x="62" y="155"/>
                    <a:pt x="62" y="155"/>
                  </a:cubicBezTo>
                  <a:lnTo>
                    <a:pt x="0" y="155"/>
                  </a:lnTo>
                </a:path>
              </a:pathLst>
            </a:custGeom>
            <a:solidFill>
              <a:schemeClr val="tx2"/>
            </a:solidFill>
            <a:ln>
              <a:noFill/>
            </a:ln>
            <a:effectLst/>
            <a:extLst/>
          </p:spPr>
          <p:txBody>
            <a:bodyPr wrap="none" anchor="ctr"/>
            <a:lstStyle/>
            <a:p>
              <a:endParaRPr lang="en-US" dirty="0">
                <a:latin typeface="Calibri Light"/>
              </a:endParaRPr>
            </a:p>
          </p:txBody>
        </p:sp>
      </p:grpSp>
      <p:grpSp>
        <p:nvGrpSpPr>
          <p:cNvPr id="323" name="Group 322"/>
          <p:cNvGrpSpPr/>
          <p:nvPr/>
        </p:nvGrpSpPr>
        <p:grpSpPr>
          <a:xfrm>
            <a:off x="1739573" y="488028"/>
            <a:ext cx="20937538" cy="2200624"/>
            <a:chOff x="1739573" y="511491"/>
            <a:chExt cx="20937538" cy="2200624"/>
          </a:xfrm>
        </p:grpSpPr>
        <p:sp>
          <p:nvSpPr>
            <p:cNvPr id="324" name="TextBox 323"/>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EVENT CALENDARY 2015</a:t>
              </a:r>
              <a:endParaRPr lang="id-ID" sz="8800" b="1" dirty="0">
                <a:solidFill>
                  <a:schemeClr val="tx2"/>
                </a:solidFill>
                <a:latin typeface="Lato Regular"/>
                <a:cs typeface="Lato Regular"/>
              </a:endParaRPr>
            </a:p>
          </p:txBody>
        </p:sp>
        <p:grpSp>
          <p:nvGrpSpPr>
            <p:cNvPr id="328" name="Group 327"/>
            <p:cNvGrpSpPr/>
            <p:nvPr/>
          </p:nvGrpSpPr>
          <p:grpSpPr>
            <a:xfrm>
              <a:off x="10842089" y="1977406"/>
              <a:ext cx="2738812" cy="73151"/>
              <a:chOff x="1775295" y="2020905"/>
              <a:chExt cx="3631535" cy="45719"/>
            </a:xfrm>
          </p:grpSpPr>
          <p:sp>
            <p:nvSpPr>
              <p:cNvPr id="432" name="Rectangle 43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3" name="Rectangle 43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5" name="Rectangle 434"/>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6" name="Rectangle 43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7" name="Rectangle 436"/>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41" name="Rectangle 44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31" name="TextBox 43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2434196823"/>
      </p:ext>
    </p:extLst>
  </p:cSld>
  <p:clrMapOvr>
    <a:masterClrMapping/>
  </p:clrMapOvr>
  <p:transition xmlns:p14="http://schemas.microsoft.com/office/powerpoint/2010/main" spd="slow" advClick="0" advTm="3000">
    <p:pull/>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23"/>
                                        </p:tgtEl>
                                        <p:attrNameLst>
                                          <p:attrName>style.visibility</p:attrName>
                                        </p:attrNameLst>
                                      </p:cBhvr>
                                      <p:to>
                                        <p:strVal val="visible"/>
                                      </p:to>
                                    </p:set>
                                    <p:animEffect transition="in" filter="fade">
                                      <p:cBhvr>
                                        <p:cTn id="7" dur="500"/>
                                        <p:tgtEl>
                                          <p:spTgt spid="323"/>
                                        </p:tgtEl>
                                      </p:cBhvr>
                                    </p:animEffect>
                                    <p:anim calcmode="lin" valueType="num">
                                      <p:cBhvr>
                                        <p:cTn id="8" dur="500" fill="hold"/>
                                        <p:tgtEl>
                                          <p:spTgt spid="323"/>
                                        </p:tgtEl>
                                        <p:attrNameLst>
                                          <p:attrName>ppt_x</p:attrName>
                                        </p:attrNameLst>
                                      </p:cBhvr>
                                      <p:tavLst>
                                        <p:tav tm="0">
                                          <p:val>
                                            <p:strVal val="#ppt_x"/>
                                          </p:val>
                                        </p:tav>
                                        <p:tav tm="100000">
                                          <p:val>
                                            <p:strVal val="#ppt_x"/>
                                          </p:val>
                                        </p:tav>
                                      </p:tavLst>
                                    </p:anim>
                                    <p:anim calcmode="lin" valueType="num">
                                      <p:cBhvr>
                                        <p:cTn id="9" dur="500" fill="hold"/>
                                        <p:tgtEl>
                                          <p:spTgt spid="32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anim calcmode="lin" valueType="num">
                                      <p:cBhvr>
                                        <p:cTn id="19" dur="1000" fill="hold"/>
                                        <p:tgtEl>
                                          <p:spTgt spid="6"/>
                                        </p:tgtEl>
                                        <p:attrNameLst>
                                          <p:attrName>ppt_x</p:attrName>
                                        </p:attrNameLst>
                                      </p:cBhvr>
                                      <p:tavLst>
                                        <p:tav tm="0">
                                          <p:val>
                                            <p:strVal val="#ppt_x"/>
                                          </p:val>
                                        </p:tav>
                                        <p:tav tm="100000">
                                          <p:val>
                                            <p:strVal val="#ppt_x"/>
                                          </p:val>
                                        </p:tav>
                                      </p:tavLst>
                                    </p:anim>
                                    <p:anim calcmode="lin" valueType="num">
                                      <p:cBhvr>
                                        <p:cTn id="20" dur="1000" fill="hold"/>
                                        <p:tgtEl>
                                          <p:spTgt spid="6"/>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ound Same Side Corner Rectangle 29"/>
          <p:cNvSpPr/>
          <p:nvPr/>
        </p:nvSpPr>
        <p:spPr>
          <a:xfrm rot="5400000">
            <a:off x="17836382" y="2363431"/>
            <a:ext cx="744530" cy="3813343"/>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31" name="Round Same Side Corner Rectangle 30"/>
          <p:cNvSpPr/>
          <p:nvPr/>
        </p:nvSpPr>
        <p:spPr>
          <a:xfrm rot="5400000">
            <a:off x="17819375" y="4912625"/>
            <a:ext cx="744530" cy="3813343"/>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35" name="Round Same Side Corner Rectangle 34"/>
          <p:cNvSpPr/>
          <p:nvPr/>
        </p:nvSpPr>
        <p:spPr>
          <a:xfrm rot="5400000">
            <a:off x="17836382" y="7336947"/>
            <a:ext cx="744530" cy="3813343"/>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46" name="Round Same Side Corner Rectangle 45"/>
          <p:cNvSpPr/>
          <p:nvPr/>
        </p:nvSpPr>
        <p:spPr>
          <a:xfrm rot="16200000">
            <a:off x="15318545" y="3645851"/>
            <a:ext cx="744530" cy="1250202"/>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47" name="Round Same Side Corner Rectangle 46"/>
          <p:cNvSpPr/>
          <p:nvPr/>
        </p:nvSpPr>
        <p:spPr>
          <a:xfrm rot="16200000">
            <a:off x="15301377" y="6205749"/>
            <a:ext cx="744530" cy="1250202"/>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48" name="Round Same Side Corner Rectangle 47"/>
          <p:cNvSpPr/>
          <p:nvPr/>
        </p:nvSpPr>
        <p:spPr>
          <a:xfrm rot="16200000">
            <a:off x="15309883" y="8614353"/>
            <a:ext cx="744530" cy="1250202"/>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cxnSp>
        <p:nvCxnSpPr>
          <p:cNvPr id="52" name="Straight Connector 51"/>
          <p:cNvCxnSpPr/>
          <p:nvPr/>
        </p:nvCxnSpPr>
        <p:spPr>
          <a:xfrm flipH="1">
            <a:off x="13334889" y="4613185"/>
            <a:ext cx="1580245" cy="1554326"/>
          </a:xfrm>
          <a:prstGeom prst="line">
            <a:avLst/>
          </a:prstGeom>
          <a:ln w="12700">
            <a:solidFill>
              <a:schemeClr val="tx1">
                <a:lumMod val="9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flipV="1">
            <a:off x="13396543" y="6817504"/>
            <a:ext cx="1486324" cy="15374"/>
          </a:xfrm>
          <a:prstGeom prst="line">
            <a:avLst/>
          </a:prstGeom>
          <a:ln w="12700">
            <a:solidFill>
              <a:schemeClr val="tx1">
                <a:lumMod val="9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56" name="Round Same Side Corner Rectangle 55"/>
          <p:cNvSpPr/>
          <p:nvPr/>
        </p:nvSpPr>
        <p:spPr>
          <a:xfrm rot="16200000" flipH="1">
            <a:off x="5721962" y="2407069"/>
            <a:ext cx="744530" cy="3816886"/>
          </a:xfrm>
          <a:prstGeom prst="round2SameRect">
            <a:avLst>
              <a:gd name="adj1" fmla="val 50000"/>
              <a:gd name="adj2" fmla="val 0"/>
            </a:avLst>
          </a:prstGeom>
          <a:solidFill>
            <a:srgbClr val="1EA185"/>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57" name="Round Same Side Corner Rectangle 56"/>
          <p:cNvSpPr/>
          <p:nvPr/>
        </p:nvSpPr>
        <p:spPr>
          <a:xfrm rot="16200000" flipH="1">
            <a:off x="5738985" y="4956263"/>
            <a:ext cx="744530" cy="3816886"/>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58" name="Round Same Side Corner Rectangle 57"/>
          <p:cNvSpPr/>
          <p:nvPr/>
        </p:nvSpPr>
        <p:spPr>
          <a:xfrm rot="16200000" flipH="1">
            <a:off x="5721962" y="7380585"/>
            <a:ext cx="744530" cy="3816886"/>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7" name="Round Same Side Corner Rectangle 86"/>
          <p:cNvSpPr/>
          <p:nvPr/>
        </p:nvSpPr>
        <p:spPr>
          <a:xfrm rot="5400000" flipH="1">
            <a:off x="8242159" y="3690679"/>
            <a:ext cx="744530" cy="1251364"/>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8" name="Round Same Side Corner Rectangle 87"/>
          <p:cNvSpPr/>
          <p:nvPr/>
        </p:nvSpPr>
        <p:spPr>
          <a:xfrm rot="5400000" flipH="1">
            <a:off x="8259343" y="6250577"/>
            <a:ext cx="744530" cy="1251364"/>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9" name="Round Same Side Corner Rectangle 88"/>
          <p:cNvSpPr/>
          <p:nvPr/>
        </p:nvSpPr>
        <p:spPr>
          <a:xfrm rot="5400000" flipH="1">
            <a:off x="8250829" y="8659181"/>
            <a:ext cx="744530" cy="1251364"/>
          </a:xfrm>
          <a:prstGeom prst="round2SameRect">
            <a:avLst>
              <a:gd name="adj1" fmla="val 50000"/>
              <a:gd name="adj2" fmla="val 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cxnSp>
        <p:nvCxnSpPr>
          <p:cNvPr id="92" name="Straight Connector 91"/>
          <p:cNvCxnSpPr/>
          <p:nvPr/>
        </p:nvCxnSpPr>
        <p:spPr>
          <a:xfrm>
            <a:off x="9390821" y="4658594"/>
            <a:ext cx="1581713" cy="1554326"/>
          </a:xfrm>
          <a:prstGeom prst="line">
            <a:avLst/>
          </a:prstGeom>
          <a:ln w="12700">
            <a:solidFill>
              <a:schemeClr val="tx1">
                <a:lumMod val="9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V="1">
            <a:off x="9423118" y="6862913"/>
            <a:ext cx="1487705" cy="15374"/>
          </a:xfrm>
          <a:prstGeom prst="line">
            <a:avLst/>
          </a:prstGeom>
          <a:ln w="12700">
            <a:solidFill>
              <a:schemeClr val="tx1">
                <a:lumMod val="9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V="1">
            <a:off x="9413272" y="7491379"/>
            <a:ext cx="1581713" cy="1529972"/>
          </a:xfrm>
          <a:prstGeom prst="line">
            <a:avLst/>
          </a:prstGeom>
          <a:ln w="12700">
            <a:solidFill>
              <a:schemeClr val="tx1">
                <a:lumMod val="9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flipV="1">
            <a:off x="13348388" y="7491379"/>
            <a:ext cx="1534471" cy="1508917"/>
          </a:xfrm>
          <a:prstGeom prst="line">
            <a:avLst/>
          </a:prstGeom>
          <a:ln w="12700">
            <a:solidFill>
              <a:schemeClr val="tx1">
                <a:lumMod val="9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00" name="Freeform 3"/>
          <p:cNvSpPr>
            <a:spLocks noChangeArrowheads="1"/>
          </p:cNvSpPr>
          <p:nvPr/>
        </p:nvSpPr>
        <p:spPr bwMode="auto">
          <a:xfrm>
            <a:off x="8291623" y="6645200"/>
            <a:ext cx="596027" cy="479986"/>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ffectLst/>
          <a:extLst/>
        </p:spPr>
        <p:txBody>
          <a:bodyPr wrap="none" anchor="ctr"/>
          <a:lstStyle/>
          <a:p>
            <a:endParaRPr lang="en-US" dirty="0">
              <a:latin typeface="Calibri Light"/>
            </a:endParaRPr>
          </a:p>
        </p:txBody>
      </p:sp>
      <p:sp>
        <p:nvSpPr>
          <p:cNvPr id="101" name="Freeform 9"/>
          <p:cNvSpPr>
            <a:spLocks noChangeArrowheads="1"/>
          </p:cNvSpPr>
          <p:nvPr/>
        </p:nvSpPr>
        <p:spPr bwMode="auto">
          <a:xfrm>
            <a:off x="15353295" y="3999414"/>
            <a:ext cx="511637" cy="511633"/>
          </a:xfrm>
          <a:custGeom>
            <a:avLst/>
            <a:gdLst>
              <a:gd name="T0" fmla="*/ 212 w 426"/>
              <a:gd name="T1" fmla="*/ 0 h 426"/>
              <a:gd name="T2" fmla="*/ 212 w 426"/>
              <a:gd name="T3" fmla="*/ 0 h 426"/>
              <a:gd name="T4" fmla="*/ 0 w 426"/>
              <a:gd name="T5" fmla="*/ 213 h 426"/>
              <a:gd name="T6" fmla="*/ 212 w 426"/>
              <a:gd name="T7" fmla="*/ 425 h 426"/>
              <a:gd name="T8" fmla="*/ 425 w 426"/>
              <a:gd name="T9" fmla="*/ 213 h 426"/>
              <a:gd name="T10" fmla="*/ 212 w 426"/>
              <a:gd name="T11" fmla="*/ 0 h 426"/>
              <a:gd name="T12" fmla="*/ 229 w 426"/>
              <a:gd name="T13" fmla="*/ 390 h 426"/>
              <a:gd name="T14" fmla="*/ 229 w 426"/>
              <a:gd name="T15" fmla="*/ 390 h 426"/>
              <a:gd name="T16" fmla="*/ 229 w 426"/>
              <a:gd name="T17" fmla="*/ 292 h 426"/>
              <a:gd name="T18" fmla="*/ 194 w 426"/>
              <a:gd name="T19" fmla="*/ 292 h 426"/>
              <a:gd name="T20" fmla="*/ 194 w 426"/>
              <a:gd name="T21" fmla="*/ 390 h 426"/>
              <a:gd name="T22" fmla="*/ 35 w 426"/>
              <a:gd name="T23" fmla="*/ 230 h 426"/>
              <a:gd name="T24" fmla="*/ 132 w 426"/>
              <a:gd name="T25" fmla="*/ 230 h 426"/>
              <a:gd name="T26" fmla="*/ 132 w 426"/>
              <a:gd name="T27" fmla="*/ 195 h 426"/>
              <a:gd name="T28" fmla="*/ 35 w 426"/>
              <a:gd name="T29" fmla="*/ 195 h 426"/>
              <a:gd name="T30" fmla="*/ 194 w 426"/>
              <a:gd name="T31" fmla="*/ 44 h 426"/>
              <a:gd name="T32" fmla="*/ 194 w 426"/>
              <a:gd name="T33" fmla="*/ 142 h 426"/>
              <a:gd name="T34" fmla="*/ 229 w 426"/>
              <a:gd name="T35" fmla="*/ 142 h 426"/>
              <a:gd name="T36" fmla="*/ 229 w 426"/>
              <a:gd name="T37" fmla="*/ 44 h 426"/>
              <a:gd name="T38" fmla="*/ 380 w 426"/>
              <a:gd name="T39" fmla="*/ 195 h 426"/>
              <a:gd name="T40" fmla="*/ 292 w 426"/>
              <a:gd name="T41" fmla="*/ 195 h 426"/>
              <a:gd name="T42" fmla="*/ 292 w 426"/>
              <a:gd name="T43" fmla="*/ 230 h 426"/>
              <a:gd name="T44" fmla="*/ 380 w 426"/>
              <a:gd name="T45" fmla="*/ 230 h 426"/>
              <a:gd name="T46" fmla="*/ 229 w 426"/>
              <a:gd name="T47" fmla="*/ 39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6" h="426">
                <a:moveTo>
                  <a:pt x="212" y="0"/>
                </a:moveTo>
                <a:lnTo>
                  <a:pt x="212" y="0"/>
                </a:lnTo>
                <a:cubicBezTo>
                  <a:pt x="97" y="0"/>
                  <a:pt x="0" y="97"/>
                  <a:pt x="0" y="213"/>
                </a:cubicBezTo>
                <a:cubicBezTo>
                  <a:pt x="0" y="336"/>
                  <a:pt x="97" y="425"/>
                  <a:pt x="212" y="425"/>
                </a:cubicBezTo>
                <a:cubicBezTo>
                  <a:pt x="327" y="425"/>
                  <a:pt x="425" y="336"/>
                  <a:pt x="425" y="213"/>
                </a:cubicBezTo>
                <a:cubicBezTo>
                  <a:pt x="425" y="97"/>
                  <a:pt x="327" y="0"/>
                  <a:pt x="212" y="0"/>
                </a:cubicBezTo>
                <a:close/>
                <a:moveTo>
                  <a:pt x="229" y="390"/>
                </a:moveTo>
                <a:lnTo>
                  <a:pt x="229" y="390"/>
                </a:lnTo>
                <a:cubicBezTo>
                  <a:pt x="229" y="292"/>
                  <a:pt x="229" y="292"/>
                  <a:pt x="229" y="292"/>
                </a:cubicBezTo>
                <a:cubicBezTo>
                  <a:pt x="194" y="292"/>
                  <a:pt x="194" y="292"/>
                  <a:pt x="194" y="292"/>
                </a:cubicBezTo>
                <a:cubicBezTo>
                  <a:pt x="194" y="390"/>
                  <a:pt x="194" y="390"/>
                  <a:pt x="194" y="390"/>
                </a:cubicBezTo>
                <a:cubicBezTo>
                  <a:pt x="114" y="380"/>
                  <a:pt x="44" y="310"/>
                  <a:pt x="35" y="230"/>
                </a:cubicBezTo>
                <a:cubicBezTo>
                  <a:pt x="132" y="230"/>
                  <a:pt x="132" y="230"/>
                  <a:pt x="132" y="230"/>
                </a:cubicBezTo>
                <a:cubicBezTo>
                  <a:pt x="132" y="195"/>
                  <a:pt x="132" y="195"/>
                  <a:pt x="132" y="195"/>
                </a:cubicBezTo>
                <a:cubicBezTo>
                  <a:pt x="35" y="195"/>
                  <a:pt x="35" y="195"/>
                  <a:pt x="35" y="195"/>
                </a:cubicBezTo>
                <a:cubicBezTo>
                  <a:pt x="44" y="115"/>
                  <a:pt x="114" y="53"/>
                  <a:pt x="194" y="44"/>
                </a:cubicBezTo>
                <a:cubicBezTo>
                  <a:pt x="194" y="142"/>
                  <a:pt x="194" y="142"/>
                  <a:pt x="194" y="142"/>
                </a:cubicBezTo>
                <a:cubicBezTo>
                  <a:pt x="229" y="142"/>
                  <a:pt x="229" y="142"/>
                  <a:pt x="229" y="142"/>
                </a:cubicBezTo>
                <a:cubicBezTo>
                  <a:pt x="229" y="44"/>
                  <a:pt x="229" y="44"/>
                  <a:pt x="229" y="44"/>
                </a:cubicBezTo>
                <a:cubicBezTo>
                  <a:pt x="310" y="53"/>
                  <a:pt x="380" y="115"/>
                  <a:pt x="380" y="195"/>
                </a:cubicBezTo>
                <a:cubicBezTo>
                  <a:pt x="292" y="195"/>
                  <a:pt x="292" y="195"/>
                  <a:pt x="292" y="195"/>
                </a:cubicBezTo>
                <a:cubicBezTo>
                  <a:pt x="292" y="230"/>
                  <a:pt x="292" y="230"/>
                  <a:pt x="292" y="230"/>
                </a:cubicBezTo>
                <a:cubicBezTo>
                  <a:pt x="380" y="230"/>
                  <a:pt x="380" y="230"/>
                  <a:pt x="380" y="230"/>
                </a:cubicBezTo>
                <a:cubicBezTo>
                  <a:pt x="380" y="310"/>
                  <a:pt x="310" y="380"/>
                  <a:pt x="229" y="390"/>
                </a:cubicBezTo>
                <a:close/>
              </a:path>
            </a:pathLst>
          </a:custGeom>
          <a:solidFill>
            <a:schemeClr val="bg1"/>
          </a:solidFill>
          <a:ln>
            <a:noFill/>
          </a:ln>
          <a:effectLst/>
          <a:extLst/>
        </p:spPr>
        <p:txBody>
          <a:bodyPr wrap="none" anchor="ctr"/>
          <a:lstStyle/>
          <a:p>
            <a:endParaRPr lang="en-US" dirty="0">
              <a:latin typeface="Calibri Light"/>
            </a:endParaRPr>
          </a:p>
        </p:txBody>
      </p:sp>
      <p:grpSp>
        <p:nvGrpSpPr>
          <p:cNvPr id="3" name="Group 2"/>
          <p:cNvGrpSpPr/>
          <p:nvPr/>
        </p:nvGrpSpPr>
        <p:grpSpPr>
          <a:xfrm>
            <a:off x="11117624" y="5861588"/>
            <a:ext cx="2127995" cy="2127995"/>
            <a:chOff x="11117624" y="5861588"/>
            <a:chExt cx="2127995" cy="2127995"/>
          </a:xfrm>
        </p:grpSpPr>
        <p:sp>
          <p:nvSpPr>
            <p:cNvPr id="95" name="Freeform 65"/>
            <p:cNvSpPr>
              <a:spLocks noChangeArrowheads="1"/>
            </p:cNvSpPr>
            <p:nvPr/>
          </p:nvSpPr>
          <p:spPr bwMode="auto">
            <a:xfrm>
              <a:off x="11117624" y="5861588"/>
              <a:ext cx="2127995" cy="2127995"/>
            </a:xfrm>
            <a:custGeom>
              <a:avLst/>
              <a:gdLst>
                <a:gd name="T0" fmla="*/ 381 w 417"/>
                <a:gd name="T1" fmla="*/ 203 h 417"/>
                <a:gd name="T2" fmla="*/ 381 w 417"/>
                <a:gd name="T3" fmla="*/ 203 h 417"/>
                <a:gd name="T4" fmla="*/ 416 w 417"/>
                <a:gd name="T5" fmla="*/ 141 h 417"/>
                <a:gd name="T6" fmla="*/ 408 w 417"/>
                <a:gd name="T7" fmla="*/ 106 h 417"/>
                <a:gd name="T8" fmla="*/ 337 w 417"/>
                <a:gd name="T9" fmla="*/ 79 h 417"/>
                <a:gd name="T10" fmla="*/ 319 w 417"/>
                <a:gd name="T11" fmla="*/ 17 h 417"/>
                <a:gd name="T12" fmla="*/ 275 w 417"/>
                <a:gd name="T13" fmla="*/ 0 h 417"/>
                <a:gd name="T14" fmla="*/ 213 w 417"/>
                <a:gd name="T15" fmla="*/ 35 h 417"/>
                <a:gd name="T16" fmla="*/ 151 w 417"/>
                <a:gd name="T17" fmla="*/ 0 h 417"/>
                <a:gd name="T18" fmla="*/ 107 w 417"/>
                <a:gd name="T19" fmla="*/ 17 h 417"/>
                <a:gd name="T20" fmla="*/ 89 w 417"/>
                <a:gd name="T21" fmla="*/ 79 h 417"/>
                <a:gd name="T22" fmla="*/ 18 w 417"/>
                <a:gd name="T23" fmla="*/ 106 h 417"/>
                <a:gd name="T24" fmla="*/ 0 w 417"/>
                <a:gd name="T25" fmla="*/ 141 h 417"/>
                <a:gd name="T26" fmla="*/ 44 w 417"/>
                <a:gd name="T27" fmla="*/ 203 h 417"/>
                <a:gd name="T28" fmla="*/ 0 w 417"/>
                <a:gd name="T29" fmla="*/ 275 h 417"/>
                <a:gd name="T30" fmla="*/ 18 w 417"/>
                <a:gd name="T31" fmla="*/ 310 h 417"/>
                <a:gd name="T32" fmla="*/ 89 w 417"/>
                <a:gd name="T33" fmla="*/ 328 h 417"/>
                <a:gd name="T34" fmla="*/ 107 w 417"/>
                <a:gd name="T35" fmla="*/ 398 h 417"/>
                <a:gd name="T36" fmla="*/ 151 w 417"/>
                <a:gd name="T37" fmla="*/ 416 h 417"/>
                <a:gd name="T38" fmla="*/ 213 w 417"/>
                <a:gd name="T39" fmla="*/ 372 h 417"/>
                <a:gd name="T40" fmla="*/ 275 w 417"/>
                <a:gd name="T41" fmla="*/ 416 h 417"/>
                <a:gd name="T42" fmla="*/ 319 w 417"/>
                <a:gd name="T43" fmla="*/ 398 h 417"/>
                <a:gd name="T44" fmla="*/ 337 w 417"/>
                <a:gd name="T45" fmla="*/ 328 h 417"/>
                <a:gd name="T46" fmla="*/ 408 w 417"/>
                <a:gd name="T47" fmla="*/ 310 h 417"/>
                <a:gd name="T48" fmla="*/ 416 w 417"/>
                <a:gd name="T49" fmla="*/ 265 h 417"/>
                <a:gd name="T50" fmla="*/ 381 w 417"/>
                <a:gd name="T51" fmla="*/ 203 h 417"/>
                <a:gd name="T52" fmla="*/ 213 w 417"/>
                <a:gd name="T53" fmla="*/ 292 h 417"/>
                <a:gd name="T54" fmla="*/ 213 w 417"/>
                <a:gd name="T55" fmla="*/ 292 h 417"/>
                <a:gd name="T56" fmla="*/ 125 w 417"/>
                <a:gd name="T57" fmla="*/ 203 h 417"/>
                <a:gd name="T58" fmla="*/ 213 w 417"/>
                <a:gd name="T59" fmla="*/ 115 h 417"/>
                <a:gd name="T60" fmla="*/ 301 w 417"/>
                <a:gd name="T61" fmla="*/ 203 h 417"/>
                <a:gd name="T62" fmla="*/ 213 w 417"/>
                <a:gd name="T63" fmla="*/ 29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tx2"/>
            </a:solidFill>
            <a:ln>
              <a:noFill/>
            </a:ln>
            <a:effectLst/>
            <a:extLst/>
          </p:spPr>
          <p:txBody>
            <a:bodyPr wrap="none" anchor="ctr"/>
            <a:lstStyle/>
            <a:p>
              <a:endParaRPr lang="en-US" dirty="0">
                <a:latin typeface="Calibri Light"/>
              </a:endParaRPr>
            </a:p>
          </p:txBody>
        </p:sp>
        <p:sp>
          <p:nvSpPr>
            <p:cNvPr id="103" name="Freeform 67"/>
            <p:cNvSpPr>
              <a:spLocks noChangeArrowheads="1"/>
            </p:cNvSpPr>
            <p:nvPr/>
          </p:nvSpPr>
          <p:spPr bwMode="auto">
            <a:xfrm>
              <a:off x="11998365" y="6543801"/>
              <a:ext cx="543285" cy="638224"/>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tx2"/>
            </a:solidFill>
            <a:ln>
              <a:noFill/>
            </a:ln>
            <a:effectLst/>
            <a:extLst/>
          </p:spPr>
          <p:txBody>
            <a:bodyPr wrap="none" anchor="ctr"/>
            <a:lstStyle/>
            <a:p>
              <a:endParaRPr lang="en-US" dirty="0">
                <a:latin typeface="Calibri Light"/>
              </a:endParaRPr>
            </a:p>
          </p:txBody>
        </p:sp>
      </p:grpSp>
      <p:sp>
        <p:nvSpPr>
          <p:cNvPr id="104" name="Freeform 70"/>
          <p:cNvSpPr>
            <a:spLocks noChangeArrowheads="1"/>
          </p:cNvSpPr>
          <p:nvPr/>
        </p:nvSpPr>
        <p:spPr bwMode="auto">
          <a:xfrm>
            <a:off x="8310271" y="9034423"/>
            <a:ext cx="596031" cy="532736"/>
          </a:xfrm>
          <a:custGeom>
            <a:avLst/>
            <a:gdLst>
              <a:gd name="T0" fmla="*/ 142 w 497"/>
              <a:gd name="T1" fmla="*/ 275 h 445"/>
              <a:gd name="T2" fmla="*/ 142 w 497"/>
              <a:gd name="T3" fmla="*/ 275 h 445"/>
              <a:gd name="T4" fmla="*/ 142 w 497"/>
              <a:gd name="T5" fmla="*/ 125 h 445"/>
              <a:gd name="T6" fmla="*/ 53 w 497"/>
              <a:gd name="T7" fmla="*/ 125 h 445"/>
              <a:gd name="T8" fmla="*/ 0 w 497"/>
              <a:gd name="T9" fmla="*/ 178 h 445"/>
              <a:gd name="T10" fmla="*/ 0 w 497"/>
              <a:gd name="T11" fmla="*/ 319 h 445"/>
              <a:gd name="T12" fmla="*/ 53 w 497"/>
              <a:gd name="T13" fmla="*/ 373 h 445"/>
              <a:gd name="T14" fmla="*/ 71 w 497"/>
              <a:gd name="T15" fmla="*/ 373 h 445"/>
              <a:gd name="T16" fmla="*/ 71 w 497"/>
              <a:gd name="T17" fmla="*/ 444 h 445"/>
              <a:gd name="T18" fmla="*/ 151 w 497"/>
              <a:gd name="T19" fmla="*/ 373 h 445"/>
              <a:gd name="T20" fmla="*/ 274 w 497"/>
              <a:gd name="T21" fmla="*/ 373 h 445"/>
              <a:gd name="T22" fmla="*/ 319 w 497"/>
              <a:gd name="T23" fmla="*/ 319 h 445"/>
              <a:gd name="T24" fmla="*/ 319 w 497"/>
              <a:gd name="T25" fmla="*/ 275 h 445"/>
              <a:gd name="T26" fmla="*/ 319 w 497"/>
              <a:gd name="T27" fmla="*/ 275 h 445"/>
              <a:gd name="T28" fmla="*/ 142 w 497"/>
              <a:gd name="T29" fmla="*/ 275 h 445"/>
              <a:gd name="T30" fmla="*/ 443 w 497"/>
              <a:gd name="T31" fmla="*/ 0 h 445"/>
              <a:gd name="T32" fmla="*/ 443 w 497"/>
              <a:gd name="T33" fmla="*/ 0 h 445"/>
              <a:gd name="T34" fmla="*/ 221 w 497"/>
              <a:gd name="T35" fmla="*/ 0 h 445"/>
              <a:gd name="T36" fmla="*/ 177 w 497"/>
              <a:gd name="T37" fmla="*/ 54 h 445"/>
              <a:gd name="T38" fmla="*/ 177 w 497"/>
              <a:gd name="T39" fmla="*/ 248 h 445"/>
              <a:gd name="T40" fmla="*/ 346 w 497"/>
              <a:gd name="T41" fmla="*/ 248 h 445"/>
              <a:gd name="T42" fmla="*/ 425 w 497"/>
              <a:gd name="T43" fmla="*/ 319 h 445"/>
              <a:gd name="T44" fmla="*/ 425 w 497"/>
              <a:gd name="T45" fmla="*/ 248 h 445"/>
              <a:gd name="T46" fmla="*/ 443 w 497"/>
              <a:gd name="T47" fmla="*/ 248 h 445"/>
              <a:gd name="T48" fmla="*/ 496 w 497"/>
              <a:gd name="T49" fmla="*/ 195 h 445"/>
              <a:gd name="T50" fmla="*/ 496 w 497"/>
              <a:gd name="T51" fmla="*/ 54 h 445"/>
              <a:gd name="T52" fmla="*/ 443 w 497"/>
              <a:gd name="T53"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319" y="275"/>
                </a:ln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bg1"/>
          </a:solidFill>
          <a:ln>
            <a:noFill/>
          </a:ln>
          <a:effectLst/>
          <a:extLst/>
        </p:spPr>
        <p:txBody>
          <a:bodyPr wrap="none" anchor="ctr"/>
          <a:lstStyle/>
          <a:p>
            <a:endParaRPr lang="en-US" dirty="0">
              <a:latin typeface="Calibri Light"/>
            </a:endParaRPr>
          </a:p>
        </p:txBody>
      </p:sp>
      <p:sp>
        <p:nvSpPr>
          <p:cNvPr id="105" name="Freeform 102"/>
          <p:cNvSpPr>
            <a:spLocks noChangeArrowheads="1"/>
          </p:cNvSpPr>
          <p:nvPr/>
        </p:nvSpPr>
        <p:spPr bwMode="auto">
          <a:xfrm>
            <a:off x="15345839" y="8979782"/>
            <a:ext cx="596031" cy="532732"/>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p:spPr>
        <p:txBody>
          <a:bodyPr wrap="none" anchor="ctr"/>
          <a:lstStyle/>
          <a:p>
            <a:endParaRPr lang="en-US" dirty="0">
              <a:latin typeface="Calibri Light"/>
            </a:endParaRPr>
          </a:p>
        </p:txBody>
      </p:sp>
      <p:sp>
        <p:nvSpPr>
          <p:cNvPr id="106" name="Freeform 116"/>
          <p:cNvSpPr>
            <a:spLocks noChangeArrowheads="1"/>
          </p:cNvSpPr>
          <p:nvPr/>
        </p:nvSpPr>
        <p:spPr bwMode="auto">
          <a:xfrm>
            <a:off x="15353295" y="6526274"/>
            <a:ext cx="532736" cy="553830"/>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p:spPr>
        <p:txBody>
          <a:bodyPr wrap="none" anchor="ctr"/>
          <a:lstStyle/>
          <a:p>
            <a:endParaRPr lang="en-US" dirty="0">
              <a:latin typeface="Calibri Light"/>
            </a:endParaRPr>
          </a:p>
        </p:txBody>
      </p:sp>
      <p:sp>
        <p:nvSpPr>
          <p:cNvPr id="107" name="Freeform 22"/>
          <p:cNvSpPr>
            <a:spLocks noChangeArrowheads="1"/>
          </p:cNvSpPr>
          <p:nvPr/>
        </p:nvSpPr>
        <p:spPr bwMode="auto">
          <a:xfrm>
            <a:off x="8313903" y="4043974"/>
            <a:ext cx="553830" cy="553834"/>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a:extLst/>
        </p:spPr>
        <p:txBody>
          <a:bodyPr wrap="none" anchor="ctr"/>
          <a:lstStyle/>
          <a:p>
            <a:endParaRPr lang="en-US" dirty="0">
              <a:latin typeface="Calibri Light"/>
            </a:endParaRPr>
          </a:p>
        </p:txBody>
      </p:sp>
      <p:sp>
        <p:nvSpPr>
          <p:cNvPr id="39" name="TextBox 38"/>
          <p:cNvSpPr txBox="1"/>
          <p:nvPr/>
        </p:nvSpPr>
        <p:spPr>
          <a:xfrm>
            <a:off x="3962983" y="4701301"/>
            <a:ext cx="5482415" cy="1333149"/>
          </a:xfrm>
          <a:prstGeom prst="rect">
            <a:avLst/>
          </a:prstGeom>
          <a:noFill/>
        </p:spPr>
        <p:txBody>
          <a:bodyPr wrap="square" lIns="219419" tIns="109710" rIns="219419" bIns="109710" rtlCol="0">
            <a:spAutoFit/>
          </a:bodyPr>
          <a:lstStyle/>
          <a:p>
            <a:pPr>
              <a:lnSpc>
                <a:spcPct val="110000"/>
              </a:lnSpc>
            </a:pPr>
            <a:r>
              <a:rPr lang="en-US" sz="2200" dirty="0">
                <a:latin typeface="Calibri Light"/>
                <a:cs typeface="Calibri Light"/>
              </a:rPr>
              <a:t>Creativity is the key to success in </a:t>
            </a:r>
            <a:r>
              <a:rPr lang="en-US" sz="2200" dirty="0" smtClean="0">
                <a:latin typeface="Calibri Light"/>
                <a:cs typeface="Calibri Light"/>
              </a:rPr>
              <a:t>the great and </a:t>
            </a:r>
            <a:r>
              <a:rPr lang="en-US" sz="2200" dirty="0">
                <a:latin typeface="Calibri Light"/>
                <a:cs typeface="Calibri Light"/>
              </a:rPr>
              <a:t>primary education where our teachers can bring </a:t>
            </a:r>
            <a:r>
              <a:rPr lang="en-US" sz="2200" dirty="0" smtClean="0">
                <a:latin typeface="Calibri Light"/>
                <a:cs typeface="Calibri Light"/>
              </a:rPr>
              <a:t>creativity.</a:t>
            </a:r>
          </a:p>
        </p:txBody>
      </p:sp>
      <p:sp>
        <p:nvSpPr>
          <p:cNvPr id="40" name="TextBox 39"/>
          <p:cNvSpPr txBox="1"/>
          <p:nvPr/>
        </p:nvSpPr>
        <p:spPr>
          <a:xfrm>
            <a:off x="3962983" y="7246299"/>
            <a:ext cx="5482415" cy="1333149"/>
          </a:xfrm>
          <a:prstGeom prst="rect">
            <a:avLst/>
          </a:prstGeom>
          <a:noFill/>
        </p:spPr>
        <p:txBody>
          <a:bodyPr wrap="square" lIns="219419" tIns="109710" rIns="219419" bIns="109710" rtlCol="0">
            <a:spAutoFit/>
          </a:bodyPr>
          <a:lstStyle/>
          <a:p>
            <a:pPr>
              <a:lnSpc>
                <a:spcPct val="110000"/>
              </a:lnSpc>
            </a:pPr>
            <a:r>
              <a:rPr lang="en-US" sz="2200" dirty="0">
                <a:latin typeface="Calibri Light"/>
                <a:cs typeface="Calibri Light"/>
              </a:rPr>
              <a:t>Creativity is the key to success in </a:t>
            </a:r>
            <a:r>
              <a:rPr lang="en-US" sz="2200" dirty="0" smtClean="0">
                <a:latin typeface="Calibri Light"/>
                <a:cs typeface="Calibri Light"/>
              </a:rPr>
              <a:t>the great and </a:t>
            </a:r>
            <a:r>
              <a:rPr lang="en-US" sz="2200" dirty="0">
                <a:latin typeface="Calibri Light"/>
                <a:cs typeface="Calibri Light"/>
              </a:rPr>
              <a:t>primary education where our teachers can bring </a:t>
            </a:r>
            <a:r>
              <a:rPr lang="en-US" sz="2200" dirty="0" smtClean="0">
                <a:latin typeface="Calibri Light"/>
                <a:cs typeface="Calibri Light"/>
              </a:rPr>
              <a:t>creativity.</a:t>
            </a:r>
          </a:p>
        </p:txBody>
      </p:sp>
      <p:sp>
        <p:nvSpPr>
          <p:cNvPr id="41" name="TextBox 40"/>
          <p:cNvSpPr txBox="1"/>
          <p:nvPr/>
        </p:nvSpPr>
        <p:spPr>
          <a:xfrm>
            <a:off x="3962983" y="9687114"/>
            <a:ext cx="5482415" cy="1333149"/>
          </a:xfrm>
          <a:prstGeom prst="rect">
            <a:avLst/>
          </a:prstGeom>
          <a:noFill/>
        </p:spPr>
        <p:txBody>
          <a:bodyPr wrap="square" lIns="219419" tIns="109710" rIns="219419" bIns="109710" rtlCol="0">
            <a:spAutoFit/>
          </a:bodyPr>
          <a:lstStyle/>
          <a:p>
            <a:pPr>
              <a:lnSpc>
                <a:spcPct val="110000"/>
              </a:lnSpc>
            </a:pPr>
            <a:r>
              <a:rPr lang="en-US" sz="2200" dirty="0">
                <a:latin typeface="Calibri Light"/>
                <a:cs typeface="Calibri Light"/>
              </a:rPr>
              <a:t>Creativity is the key to success in </a:t>
            </a:r>
            <a:r>
              <a:rPr lang="en-US" sz="2200" dirty="0" smtClean="0">
                <a:latin typeface="Calibri Light"/>
                <a:cs typeface="Calibri Light"/>
              </a:rPr>
              <a:t>the great and </a:t>
            </a:r>
            <a:r>
              <a:rPr lang="en-US" sz="2200" dirty="0">
                <a:latin typeface="Calibri Light"/>
                <a:cs typeface="Calibri Light"/>
              </a:rPr>
              <a:t>primary education where our teachers can bring </a:t>
            </a:r>
            <a:r>
              <a:rPr lang="en-US" sz="2200" dirty="0" smtClean="0">
                <a:latin typeface="Calibri Light"/>
                <a:cs typeface="Calibri Light"/>
              </a:rPr>
              <a:t>creativity.</a:t>
            </a:r>
          </a:p>
        </p:txBody>
      </p:sp>
      <p:sp>
        <p:nvSpPr>
          <p:cNvPr id="42" name="Rectangle 41"/>
          <p:cNvSpPr/>
          <p:nvPr/>
        </p:nvSpPr>
        <p:spPr>
          <a:xfrm>
            <a:off x="4687550" y="3942189"/>
            <a:ext cx="2849900" cy="683228"/>
          </a:xfrm>
          <a:prstGeom prst="rect">
            <a:avLst/>
          </a:prstGeom>
        </p:spPr>
        <p:txBody>
          <a:bodyPr wrap="none" lIns="219419" tIns="109710" rIns="219419" bIns="109710">
            <a:spAutoFit/>
          </a:bodyPr>
          <a:lstStyle/>
          <a:p>
            <a:pPr algn="ctr"/>
            <a:r>
              <a:rPr lang="en-US" sz="3000" dirty="0" smtClean="0">
                <a:solidFill>
                  <a:schemeClr val="bg1"/>
                </a:solidFill>
                <a:latin typeface="Lato Regular"/>
                <a:ea typeface="Open Sans Light" panose="020B0306030504020204" pitchFamily="34" charset="0"/>
                <a:cs typeface="Lato Regular"/>
              </a:rPr>
              <a:t>Great Support</a:t>
            </a:r>
            <a:endParaRPr lang="en-US" sz="3000" dirty="0">
              <a:solidFill>
                <a:schemeClr val="bg1"/>
              </a:solidFill>
              <a:latin typeface="Lato Regular"/>
              <a:ea typeface="Open Sans Light" panose="020B0306030504020204" pitchFamily="34" charset="0"/>
              <a:cs typeface="Lato Regular"/>
            </a:endParaRPr>
          </a:p>
        </p:txBody>
      </p:sp>
      <p:sp>
        <p:nvSpPr>
          <p:cNvPr id="49" name="Rectangle 48"/>
          <p:cNvSpPr/>
          <p:nvPr/>
        </p:nvSpPr>
        <p:spPr>
          <a:xfrm>
            <a:off x="4698560" y="6503994"/>
            <a:ext cx="2761030" cy="683228"/>
          </a:xfrm>
          <a:prstGeom prst="rect">
            <a:avLst/>
          </a:prstGeom>
        </p:spPr>
        <p:txBody>
          <a:bodyPr wrap="none" lIns="219419" tIns="109710" rIns="219419" bIns="109710">
            <a:spAutoFit/>
          </a:bodyPr>
          <a:lstStyle/>
          <a:p>
            <a:pPr algn="ctr"/>
            <a:r>
              <a:rPr lang="en-US" sz="3000" dirty="0" smtClean="0">
                <a:solidFill>
                  <a:schemeClr val="bg1"/>
                </a:solidFill>
                <a:latin typeface="Lato Regular"/>
                <a:ea typeface="Open Sans Light" panose="020B0306030504020204" pitchFamily="34" charset="0"/>
                <a:cs typeface="Lato Regular"/>
              </a:rPr>
              <a:t>Get Locations</a:t>
            </a:r>
            <a:endParaRPr lang="en-US" sz="3000" dirty="0">
              <a:solidFill>
                <a:schemeClr val="bg1"/>
              </a:solidFill>
              <a:latin typeface="Lato Regular"/>
              <a:ea typeface="Open Sans Light" panose="020B0306030504020204" pitchFamily="34" charset="0"/>
              <a:cs typeface="Lato Regular"/>
            </a:endParaRPr>
          </a:p>
        </p:txBody>
      </p:sp>
      <p:sp>
        <p:nvSpPr>
          <p:cNvPr id="50" name="Rectangle 49"/>
          <p:cNvSpPr/>
          <p:nvPr/>
        </p:nvSpPr>
        <p:spPr>
          <a:xfrm>
            <a:off x="4866699" y="8911644"/>
            <a:ext cx="2469319" cy="683228"/>
          </a:xfrm>
          <a:prstGeom prst="rect">
            <a:avLst/>
          </a:prstGeom>
        </p:spPr>
        <p:txBody>
          <a:bodyPr wrap="none" lIns="219419" tIns="109710" rIns="219419" bIns="109710">
            <a:spAutoFit/>
          </a:bodyPr>
          <a:lstStyle/>
          <a:p>
            <a:pPr algn="ctr"/>
            <a:r>
              <a:rPr lang="en-US" sz="3000" dirty="0" smtClean="0">
                <a:solidFill>
                  <a:schemeClr val="bg1"/>
                </a:solidFill>
                <a:latin typeface="Lato Regular"/>
                <a:ea typeface="Open Sans Light" panose="020B0306030504020204" pitchFamily="34" charset="0"/>
                <a:cs typeface="Lato Regular"/>
              </a:rPr>
              <a:t>Online Chat</a:t>
            </a:r>
            <a:endParaRPr lang="en-US" sz="3000" dirty="0">
              <a:solidFill>
                <a:schemeClr val="bg1"/>
              </a:solidFill>
              <a:latin typeface="Lato Regular"/>
              <a:ea typeface="Open Sans Light" panose="020B0306030504020204" pitchFamily="34" charset="0"/>
              <a:cs typeface="Lato Regular"/>
            </a:endParaRPr>
          </a:p>
        </p:txBody>
      </p:sp>
      <p:sp>
        <p:nvSpPr>
          <p:cNvPr id="51" name="TextBox 50"/>
          <p:cNvSpPr txBox="1"/>
          <p:nvPr/>
        </p:nvSpPr>
        <p:spPr>
          <a:xfrm>
            <a:off x="14816019" y="4703154"/>
            <a:ext cx="5482415" cy="1333149"/>
          </a:xfrm>
          <a:prstGeom prst="rect">
            <a:avLst/>
          </a:prstGeom>
          <a:noFill/>
        </p:spPr>
        <p:txBody>
          <a:bodyPr wrap="square" lIns="219419" tIns="109710" rIns="219419" bIns="109710" rtlCol="0">
            <a:spAutoFit/>
          </a:bodyPr>
          <a:lstStyle/>
          <a:p>
            <a:pPr algn="r">
              <a:lnSpc>
                <a:spcPct val="110000"/>
              </a:lnSpc>
            </a:pPr>
            <a:r>
              <a:rPr lang="en-US" sz="2200" dirty="0">
                <a:latin typeface="Calibri Light"/>
                <a:cs typeface="Calibri Light"/>
              </a:rPr>
              <a:t>Creativity is the key to success in </a:t>
            </a:r>
            <a:r>
              <a:rPr lang="en-US" sz="2200" dirty="0" smtClean="0">
                <a:latin typeface="Calibri Light"/>
                <a:cs typeface="Calibri Light"/>
              </a:rPr>
              <a:t>the great and </a:t>
            </a:r>
            <a:r>
              <a:rPr lang="en-US" sz="2200" dirty="0">
                <a:latin typeface="Calibri Light"/>
                <a:cs typeface="Calibri Light"/>
              </a:rPr>
              <a:t>primary education where our teachers can bring </a:t>
            </a:r>
            <a:r>
              <a:rPr lang="en-US" sz="2200" dirty="0" smtClean="0">
                <a:latin typeface="Calibri Light"/>
                <a:cs typeface="Calibri Light"/>
              </a:rPr>
              <a:t>creativity.</a:t>
            </a:r>
          </a:p>
        </p:txBody>
      </p:sp>
      <p:sp>
        <p:nvSpPr>
          <p:cNvPr id="54" name="TextBox 53"/>
          <p:cNvSpPr txBox="1"/>
          <p:nvPr/>
        </p:nvSpPr>
        <p:spPr>
          <a:xfrm>
            <a:off x="14816019" y="7248152"/>
            <a:ext cx="5482415" cy="1333149"/>
          </a:xfrm>
          <a:prstGeom prst="rect">
            <a:avLst/>
          </a:prstGeom>
          <a:noFill/>
        </p:spPr>
        <p:txBody>
          <a:bodyPr wrap="square" lIns="219419" tIns="109710" rIns="219419" bIns="109710" rtlCol="0">
            <a:spAutoFit/>
          </a:bodyPr>
          <a:lstStyle/>
          <a:p>
            <a:pPr algn="r">
              <a:lnSpc>
                <a:spcPct val="110000"/>
              </a:lnSpc>
            </a:pPr>
            <a:r>
              <a:rPr lang="en-US" sz="2200" dirty="0">
                <a:latin typeface="Calibri Light"/>
                <a:cs typeface="Calibri Light"/>
              </a:rPr>
              <a:t>Creativity is the key to success in </a:t>
            </a:r>
            <a:r>
              <a:rPr lang="en-US" sz="2200" dirty="0" smtClean="0">
                <a:latin typeface="Calibri Light"/>
                <a:cs typeface="Calibri Light"/>
              </a:rPr>
              <a:t>the great and </a:t>
            </a:r>
            <a:r>
              <a:rPr lang="en-US" sz="2200" dirty="0">
                <a:latin typeface="Calibri Light"/>
                <a:cs typeface="Calibri Light"/>
              </a:rPr>
              <a:t>primary education where our teachers can bring </a:t>
            </a:r>
            <a:r>
              <a:rPr lang="en-US" sz="2200" dirty="0" smtClean="0">
                <a:latin typeface="Calibri Light"/>
                <a:cs typeface="Calibri Light"/>
              </a:rPr>
              <a:t>creativity.</a:t>
            </a:r>
          </a:p>
        </p:txBody>
      </p:sp>
      <p:sp>
        <p:nvSpPr>
          <p:cNvPr id="55" name="TextBox 54"/>
          <p:cNvSpPr txBox="1"/>
          <p:nvPr/>
        </p:nvSpPr>
        <p:spPr>
          <a:xfrm>
            <a:off x="14816019" y="9688967"/>
            <a:ext cx="5482415" cy="1333149"/>
          </a:xfrm>
          <a:prstGeom prst="rect">
            <a:avLst/>
          </a:prstGeom>
          <a:noFill/>
        </p:spPr>
        <p:txBody>
          <a:bodyPr wrap="square" lIns="219419" tIns="109710" rIns="219419" bIns="109710" rtlCol="0">
            <a:spAutoFit/>
          </a:bodyPr>
          <a:lstStyle/>
          <a:p>
            <a:pPr algn="r">
              <a:lnSpc>
                <a:spcPct val="110000"/>
              </a:lnSpc>
            </a:pPr>
            <a:r>
              <a:rPr lang="en-US" sz="2200" dirty="0">
                <a:latin typeface="Calibri Light"/>
                <a:cs typeface="Calibri Light"/>
              </a:rPr>
              <a:t>Creativity is the key to success in </a:t>
            </a:r>
            <a:r>
              <a:rPr lang="en-US" sz="2200" dirty="0" smtClean="0">
                <a:latin typeface="Calibri Light"/>
                <a:cs typeface="Calibri Light"/>
              </a:rPr>
              <a:t>the great and </a:t>
            </a:r>
            <a:r>
              <a:rPr lang="en-US" sz="2200" dirty="0">
                <a:latin typeface="Calibri Light"/>
                <a:cs typeface="Calibri Light"/>
              </a:rPr>
              <a:t>primary education where our teachers can bring </a:t>
            </a:r>
            <a:r>
              <a:rPr lang="en-US" sz="2200" dirty="0" smtClean="0">
                <a:latin typeface="Calibri Light"/>
                <a:cs typeface="Calibri Light"/>
              </a:rPr>
              <a:t>creativity.</a:t>
            </a:r>
          </a:p>
        </p:txBody>
      </p:sp>
      <p:sp>
        <p:nvSpPr>
          <p:cNvPr id="63" name="Rectangle 62"/>
          <p:cNvSpPr/>
          <p:nvPr/>
        </p:nvSpPr>
        <p:spPr>
          <a:xfrm>
            <a:off x="16846966" y="3944042"/>
            <a:ext cx="2687944" cy="683228"/>
          </a:xfrm>
          <a:prstGeom prst="rect">
            <a:avLst/>
          </a:prstGeom>
        </p:spPr>
        <p:txBody>
          <a:bodyPr wrap="none" lIns="219419" tIns="109710" rIns="219419" bIns="109710">
            <a:spAutoFit/>
          </a:bodyPr>
          <a:lstStyle/>
          <a:p>
            <a:pPr algn="ctr"/>
            <a:r>
              <a:rPr lang="en-US" sz="3000" dirty="0" smtClean="0">
                <a:solidFill>
                  <a:schemeClr val="bg1"/>
                </a:solidFill>
                <a:latin typeface="Lato Regular"/>
                <a:ea typeface="Open Sans Light" panose="020B0306030504020204" pitchFamily="34" charset="0"/>
                <a:cs typeface="Lato Regular"/>
              </a:rPr>
              <a:t>GPS Location</a:t>
            </a:r>
            <a:endParaRPr lang="en-US" sz="3000" dirty="0">
              <a:solidFill>
                <a:schemeClr val="bg1"/>
              </a:solidFill>
              <a:latin typeface="Lato Regular"/>
              <a:ea typeface="Open Sans Light" panose="020B0306030504020204" pitchFamily="34" charset="0"/>
              <a:cs typeface="Lato Regular"/>
            </a:endParaRPr>
          </a:p>
        </p:txBody>
      </p:sp>
      <p:sp>
        <p:nvSpPr>
          <p:cNvPr id="64" name="Rectangle 63"/>
          <p:cNvSpPr/>
          <p:nvPr/>
        </p:nvSpPr>
        <p:spPr>
          <a:xfrm>
            <a:off x="16956854" y="6505847"/>
            <a:ext cx="2401315" cy="683228"/>
          </a:xfrm>
          <a:prstGeom prst="rect">
            <a:avLst/>
          </a:prstGeom>
        </p:spPr>
        <p:txBody>
          <a:bodyPr wrap="none" lIns="219419" tIns="109710" rIns="219419" bIns="109710">
            <a:spAutoFit/>
          </a:bodyPr>
          <a:lstStyle/>
          <a:p>
            <a:pPr algn="ctr"/>
            <a:r>
              <a:rPr lang="en-US" sz="3000" dirty="0" smtClean="0">
                <a:solidFill>
                  <a:schemeClr val="bg1"/>
                </a:solidFill>
                <a:latin typeface="Lato Regular"/>
                <a:ea typeface="Open Sans Light" panose="020B0306030504020204" pitchFamily="34" charset="0"/>
                <a:cs typeface="Lato Regular"/>
              </a:rPr>
              <a:t>Perfect Ads</a:t>
            </a:r>
            <a:endParaRPr lang="en-US" sz="3000" dirty="0">
              <a:solidFill>
                <a:schemeClr val="bg1"/>
              </a:solidFill>
              <a:latin typeface="Lato Regular"/>
              <a:ea typeface="Open Sans Light" panose="020B0306030504020204" pitchFamily="34" charset="0"/>
              <a:cs typeface="Lato Regular"/>
            </a:endParaRPr>
          </a:p>
        </p:txBody>
      </p:sp>
      <p:sp>
        <p:nvSpPr>
          <p:cNvPr id="65" name="Rectangle 64"/>
          <p:cNvSpPr/>
          <p:nvPr/>
        </p:nvSpPr>
        <p:spPr>
          <a:xfrm>
            <a:off x="17100707" y="8913497"/>
            <a:ext cx="2158181" cy="683228"/>
          </a:xfrm>
          <a:prstGeom prst="rect">
            <a:avLst/>
          </a:prstGeom>
        </p:spPr>
        <p:txBody>
          <a:bodyPr wrap="none" lIns="219419" tIns="109710" rIns="219419" bIns="109710">
            <a:spAutoFit/>
          </a:bodyPr>
          <a:lstStyle/>
          <a:p>
            <a:pPr algn="ctr"/>
            <a:r>
              <a:rPr lang="en-US" sz="3000" dirty="0" smtClean="0">
                <a:solidFill>
                  <a:schemeClr val="bg1"/>
                </a:solidFill>
                <a:latin typeface="Lato Regular"/>
                <a:ea typeface="Open Sans Light" panose="020B0306030504020204" pitchFamily="34" charset="0"/>
                <a:cs typeface="Lato Regular"/>
              </a:rPr>
              <a:t>Best Tools</a:t>
            </a:r>
            <a:endParaRPr lang="en-US" sz="3000" dirty="0">
              <a:solidFill>
                <a:schemeClr val="bg1"/>
              </a:solidFill>
              <a:latin typeface="Lato Regular"/>
              <a:ea typeface="Open Sans Light" panose="020B0306030504020204" pitchFamily="34" charset="0"/>
              <a:cs typeface="Lato Regular"/>
            </a:endParaRPr>
          </a:p>
        </p:txBody>
      </p:sp>
      <p:grpSp>
        <p:nvGrpSpPr>
          <p:cNvPr id="45" name="Group 44"/>
          <p:cNvGrpSpPr/>
          <p:nvPr/>
        </p:nvGrpSpPr>
        <p:grpSpPr>
          <a:xfrm>
            <a:off x="1739573" y="488028"/>
            <a:ext cx="20937538" cy="2200624"/>
            <a:chOff x="1739573" y="511491"/>
            <a:chExt cx="20937538" cy="2200624"/>
          </a:xfrm>
        </p:grpSpPr>
        <p:sp>
          <p:nvSpPr>
            <p:cNvPr id="66" name="TextBox 65"/>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TOOLS FOR SOLUTIONS</a:t>
              </a:r>
              <a:endParaRPr lang="id-ID" sz="8800" b="1" dirty="0">
                <a:solidFill>
                  <a:schemeClr val="tx2"/>
                </a:solidFill>
                <a:latin typeface="Lato Regular"/>
                <a:cs typeface="Lato Regular"/>
              </a:endParaRPr>
            </a:p>
          </p:txBody>
        </p:sp>
        <p:grpSp>
          <p:nvGrpSpPr>
            <p:cNvPr id="67" name="Group 66"/>
            <p:cNvGrpSpPr/>
            <p:nvPr/>
          </p:nvGrpSpPr>
          <p:grpSpPr>
            <a:xfrm>
              <a:off x="10842089" y="1977406"/>
              <a:ext cx="2738812" cy="73151"/>
              <a:chOff x="1775295" y="2020905"/>
              <a:chExt cx="3631535" cy="45719"/>
            </a:xfrm>
          </p:grpSpPr>
          <p:sp>
            <p:nvSpPr>
              <p:cNvPr id="69" name="Rectangle 68"/>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0" name="Rectangle 69"/>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1" name="Rectangle 7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2" name="Rectangle 7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3" name="Rectangle 7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4" name="Rectangle 73"/>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68" name="TextBox 67"/>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2531812399"/>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anim calcmode="lin" valueType="num">
                                      <p:cBhvr>
                                        <p:cTn id="8" dur="500" fill="hold"/>
                                        <p:tgtEl>
                                          <p:spTgt spid="45"/>
                                        </p:tgtEl>
                                        <p:attrNameLst>
                                          <p:attrName>ppt_x</p:attrName>
                                        </p:attrNameLst>
                                      </p:cBhvr>
                                      <p:tavLst>
                                        <p:tav tm="0">
                                          <p:val>
                                            <p:strVal val="#ppt_x"/>
                                          </p:val>
                                        </p:tav>
                                        <p:tav tm="100000">
                                          <p:val>
                                            <p:strVal val="#ppt_x"/>
                                          </p:val>
                                        </p:tav>
                                      </p:tavLst>
                                    </p:anim>
                                    <p:anim calcmode="lin" valueType="num">
                                      <p:cBhvr>
                                        <p:cTn id="9" dur="500" fill="hold"/>
                                        <p:tgtEl>
                                          <p:spTgt spid="4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3" presetClass="entr" presetSubtype="16"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childTnLst>
                                </p:cTn>
                              </p:par>
                            </p:childTnLst>
                          </p:cTn>
                        </p:par>
                        <p:par>
                          <p:cTn id="15" fill="hold">
                            <p:stCondLst>
                              <p:cond delay="1000"/>
                            </p:stCondLst>
                            <p:childTnLst>
                              <p:par>
                                <p:cTn id="16" presetID="23" presetClass="entr" presetSubtype="16" fill="hold" nodeType="afterEffect">
                                  <p:stCondLst>
                                    <p:cond delay="0"/>
                                  </p:stCondLst>
                                  <p:childTnLst>
                                    <p:set>
                                      <p:cBhvr>
                                        <p:cTn id="17" dur="1" fill="hold">
                                          <p:stCondLst>
                                            <p:cond delay="0"/>
                                          </p:stCondLst>
                                        </p:cTn>
                                        <p:tgtEl>
                                          <p:spTgt spid="52"/>
                                        </p:tgtEl>
                                        <p:attrNameLst>
                                          <p:attrName>style.visibility</p:attrName>
                                        </p:attrNameLst>
                                      </p:cBhvr>
                                      <p:to>
                                        <p:strVal val="visible"/>
                                      </p:to>
                                    </p:set>
                                    <p:anim calcmode="lin" valueType="num">
                                      <p:cBhvr>
                                        <p:cTn id="18" dur="500" fill="hold"/>
                                        <p:tgtEl>
                                          <p:spTgt spid="52"/>
                                        </p:tgtEl>
                                        <p:attrNameLst>
                                          <p:attrName>ppt_w</p:attrName>
                                        </p:attrNameLst>
                                      </p:cBhvr>
                                      <p:tavLst>
                                        <p:tav tm="0">
                                          <p:val>
                                            <p:fltVal val="0"/>
                                          </p:val>
                                        </p:tav>
                                        <p:tav tm="100000">
                                          <p:val>
                                            <p:strVal val="#ppt_w"/>
                                          </p:val>
                                        </p:tav>
                                      </p:tavLst>
                                    </p:anim>
                                    <p:anim calcmode="lin" valueType="num">
                                      <p:cBhvr>
                                        <p:cTn id="19" dur="500" fill="hold"/>
                                        <p:tgtEl>
                                          <p:spTgt spid="52"/>
                                        </p:tgtEl>
                                        <p:attrNameLst>
                                          <p:attrName>ppt_h</p:attrName>
                                        </p:attrNameLst>
                                      </p:cBhvr>
                                      <p:tavLst>
                                        <p:tav tm="0">
                                          <p:val>
                                            <p:fltVal val="0"/>
                                          </p:val>
                                        </p:tav>
                                        <p:tav tm="100000">
                                          <p:val>
                                            <p:strVal val="#ppt_h"/>
                                          </p:val>
                                        </p:tav>
                                      </p:tavLst>
                                    </p:anim>
                                  </p:childTnLst>
                                </p:cTn>
                              </p:par>
                              <p:par>
                                <p:cTn id="20" presetID="23" presetClass="entr" presetSubtype="16" fill="hold" nodeType="withEffect">
                                  <p:stCondLst>
                                    <p:cond delay="0"/>
                                  </p:stCondLst>
                                  <p:childTnLst>
                                    <p:set>
                                      <p:cBhvr>
                                        <p:cTn id="21" dur="1" fill="hold">
                                          <p:stCondLst>
                                            <p:cond delay="0"/>
                                          </p:stCondLst>
                                        </p:cTn>
                                        <p:tgtEl>
                                          <p:spTgt spid="92"/>
                                        </p:tgtEl>
                                        <p:attrNameLst>
                                          <p:attrName>style.visibility</p:attrName>
                                        </p:attrNameLst>
                                      </p:cBhvr>
                                      <p:to>
                                        <p:strVal val="visible"/>
                                      </p:to>
                                    </p:set>
                                    <p:anim calcmode="lin" valueType="num">
                                      <p:cBhvr>
                                        <p:cTn id="22" dur="500" fill="hold"/>
                                        <p:tgtEl>
                                          <p:spTgt spid="92"/>
                                        </p:tgtEl>
                                        <p:attrNameLst>
                                          <p:attrName>ppt_w</p:attrName>
                                        </p:attrNameLst>
                                      </p:cBhvr>
                                      <p:tavLst>
                                        <p:tav tm="0">
                                          <p:val>
                                            <p:fltVal val="0"/>
                                          </p:val>
                                        </p:tav>
                                        <p:tav tm="100000">
                                          <p:val>
                                            <p:strVal val="#ppt_w"/>
                                          </p:val>
                                        </p:tav>
                                      </p:tavLst>
                                    </p:anim>
                                    <p:anim calcmode="lin" valueType="num">
                                      <p:cBhvr>
                                        <p:cTn id="23" dur="500" fill="hold"/>
                                        <p:tgtEl>
                                          <p:spTgt spid="92"/>
                                        </p:tgtEl>
                                        <p:attrNameLst>
                                          <p:attrName>ppt_h</p:attrName>
                                        </p:attrNameLst>
                                      </p:cBhvr>
                                      <p:tavLst>
                                        <p:tav tm="0">
                                          <p:val>
                                            <p:fltVal val="0"/>
                                          </p:val>
                                        </p:tav>
                                        <p:tav tm="100000">
                                          <p:val>
                                            <p:strVal val="#ppt_h"/>
                                          </p:val>
                                        </p:tav>
                                      </p:tavLst>
                                    </p:anim>
                                  </p:childTnLst>
                                </p:cTn>
                              </p:par>
                              <p:par>
                                <p:cTn id="24" presetID="23" presetClass="entr" presetSubtype="16" fill="hold" nodeType="withEffect">
                                  <p:stCondLst>
                                    <p:cond delay="0"/>
                                  </p:stCondLst>
                                  <p:childTnLst>
                                    <p:set>
                                      <p:cBhvr>
                                        <p:cTn id="25" dur="1" fill="hold">
                                          <p:stCondLst>
                                            <p:cond delay="0"/>
                                          </p:stCondLst>
                                        </p:cTn>
                                        <p:tgtEl>
                                          <p:spTgt spid="93"/>
                                        </p:tgtEl>
                                        <p:attrNameLst>
                                          <p:attrName>style.visibility</p:attrName>
                                        </p:attrNameLst>
                                      </p:cBhvr>
                                      <p:to>
                                        <p:strVal val="visible"/>
                                      </p:to>
                                    </p:set>
                                    <p:anim calcmode="lin" valueType="num">
                                      <p:cBhvr>
                                        <p:cTn id="26" dur="500" fill="hold"/>
                                        <p:tgtEl>
                                          <p:spTgt spid="93"/>
                                        </p:tgtEl>
                                        <p:attrNameLst>
                                          <p:attrName>ppt_w</p:attrName>
                                        </p:attrNameLst>
                                      </p:cBhvr>
                                      <p:tavLst>
                                        <p:tav tm="0">
                                          <p:val>
                                            <p:fltVal val="0"/>
                                          </p:val>
                                        </p:tav>
                                        <p:tav tm="100000">
                                          <p:val>
                                            <p:strVal val="#ppt_w"/>
                                          </p:val>
                                        </p:tav>
                                      </p:tavLst>
                                    </p:anim>
                                    <p:anim calcmode="lin" valueType="num">
                                      <p:cBhvr>
                                        <p:cTn id="27" dur="500" fill="hold"/>
                                        <p:tgtEl>
                                          <p:spTgt spid="93"/>
                                        </p:tgtEl>
                                        <p:attrNameLst>
                                          <p:attrName>ppt_h</p:attrName>
                                        </p:attrNameLst>
                                      </p:cBhvr>
                                      <p:tavLst>
                                        <p:tav tm="0">
                                          <p:val>
                                            <p:fltVal val="0"/>
                                          </p:val>
                                        </p:tav>
                                        <p:tav tm="100000">
                                          <p:val>
                                            <p:strVal val="#ppt_h"/>
                                          </p:val>
                                        </p:tav>
                                      </p:tavLst>
                                    </p:anim>
                                  </p:childTnLst>
                                </p:cTn>
                              </p:par>
                              <p:par>
                                <p:cTn id="28" presetID="23" presetClass="entr" presetSubtype="16" fill="hold" nodeType="withEffect">
                                  <p:stCondLst>
                                    <p:cond delay="0"/>
                                  </p:stCondLst>
                                  <p:childTnLst>
                                    <p:set>
                                      <p:cBhvr>
                                        <p:cTn id="29" dur="1" fill="hold">
                                          <p:stCondLst>
                                            <p:cond delay="0"/>
                                          </p:stCondLst>
                                        </p:cTn>
                                        <p:tgtEl>
                                          <p:spTgt spid="53"/>
                                        </p:tgtEl>
                                        <p:attrNameLst>
                                          <p:attrName>style.visibility</p:attrName>
                                        </p:attrNameLst>
                                      </p:cBhvr>
                                      <p:to>
                                        <p:strVal val="visible"/>
                                      </p:to>
                                    </p:set>
                                    <p:anim calcmode="lin" valueType="num">
                                      <p:cBhvr>
                                        <p:cTn id="30" dur="500" fill="hold"/>
                                        <p:tgtEl>
                                          <p:spTgt spid="53"/>
                                        </p:tgtEl>
                                        <p:attrNameLst>
                                          <p:attrName>ppt_w</p:attrName>
                                        </p:attrNameLst>
                                      </p:cBhvr>
                                      <p:tavLst>
                                        <p:tav tm="0">
                                          <p:val>
                                            <p:fltVal val="0"/>
                                          </p:val>
                                        </p:tav>
                                        <p:tav tm="100000">
                                          <p:val>
                                            <p:strVal val="#ppt_w"/>
                                          </p:val>
                                        </p:tav>
                                      </p:tavLst>
                                    </p:anim>
                                    <p:anim calcmode="lin" valueType="num">
                                      <p:cBhvr>
                                        <p:cTn id="31" dur="500" fill="hold"/>
                                        <p:tgtEl>
                                          <p:spTgt spid="53"/>
                                        </p:tgtEl>
                                        <p:attrNameLst>
                                          <p:attrName>ppt_h</p:attrName>
                                        </p:attrNameLst>
                                      </p:cBhvr>
                                      <p:tavLst>
                                        <p:tav tm="0">
                                          <p:val>
                                            <p:fltVal val="0"/>
                                          </p:val>
                                        </p:tav>
                                        <p:tav tm="100000">
                                          <p:val>
                                            <p:strVal val="#ppt_h"/>
                                          </p:val>
                                        </p:tav>
                                      </p:tavLst>
                                    </p:anim>
                                  </p:childTnLst>
                                </p:cTn>
                              </p:par>
                              <p:par>
                                <p:cTn id="32" presetID="23" presetClass="entr" presetSubtype="16" fill="hold" nodeType="withEffect">
                                  <p:stCondLst>
                                    <p:cond delay="0"/>
                                  </p:stCondLst>
                                  <p:childTnLst>
                                    <p:set>
                                      <p:cBhvr>
                                        <p:cTn id="33" dur="1" fill="hold">
                                          <p:stCondLst>
                                            <p:cond delay="0"/>
                                          </p:stCondLst>
                                        </p:cTn>
                                        <p:tgtEl>
                                          <p:spTgt spid="99"/>
                                        </p:tgtEl>
                                        <p:attrNameLst>
                                          <p:attrName>style.visibility</p:attrName>
                                        </p:attrNameLst>
                                      </p:cBhvr>
                                      <p:to>
                                        <p:strVal val="visible"/>
                                      </p:to>
                                    </p:set>
                                    <p:anim calcmode="lin" valueType="num">
                                      <p:cBhvr>
                                        <p:cTn id="34" dur="500" fill="hold"/>
                                        <p:tgtEl>
                                          <p:spTgt spid="99"/>
                                        </p:tgtEl>
                                        <p:attrNameLst>
                                          <p:attrName>ppt_w</p:attrName>
                                        </p:attrNameLst>
                                      </p:cBhvr>
                                      <p:tavLst>
                                        <p:tav tm="0">
                                          <p:val>
                                            <p:fltVal val="0"/>
                                          </p:val>
                                        </p:tav>
                                        <p:tav tm="100000">
                                          <p:val>
                                            <p:strVal val="#ppt_w"/>
                                          </p:val>
                                        </p:tav>
                                      </p:tavLst>
                                    </p:anim>
                                    <p:anim calcmode="lin" valueType="num">
                                      <p:cBhvr>
                                        <p:cTn id="35" dur="500" fill="hold"/>
                                        <p:tgtEl>
                                          <p:spTgt spid="99"/>
                                        </p:tgtEl>
                                        <p:attrNameLst>
                                          <p:attrName>ppt_h</p:attrName>
                                        </p:attrNameLst>
                                      </p:cBhvr>
                                      <p:tavLst>
                                        <p:tav tm="0">
                                          <p:val>
                                            <p:fltVal val="0"/>
                                          </p:val>
                                        </p:tav>
                                        <p:tav tm="100000">
                                          <p:val>
                                            <p:strVal val="#ppt_h"/>
                                          </p:val>
                                        </p:tav>
                                      </p:tavLst>
                                    </p:anim>
                                  </p:childTnLst>
                                </p:cTn>
                              </p:par>
                              <p:par>
                                <p:cTn id="36" presetID="23" presetClass="entr" presetSubtype="16" fill="hold" nodeType="withEffect">
                                  <p:stCondLst>
                                    <p:cond delay="0"/>
                                  </p:stCondLst>
                                  <p:childTnLst>
                                    <p:set>
                                      <p:cBhvr>
                                        <p:cTn id="37" dur="1" fill="hold">
                                          <p:stCondLst>
                                            <p:cond delay="0"/>
                                          </p:stCondLst>
                                        </p:cTn>
                                        <p:tgtEl>
                                          <p:spTgt spid="97"/>
                                        </p:tgtEl>
                                        <p:attrNameLst>
                                          <p:attrName>style.visibility</p:attrName>
                                        </p:attrNameLst>
                                      </p:cBhvr>
                                      <p:to>
                                        <p:strVal val="visible"/>
                                      </p:to>
                                    </p:set>
                                    <p:anim calcmode="lin" valueType="num">
                                      <p:cBhvr>
                                        <p:cTn id="38" dur="500" fill="hold"/>
                                        <p:tgtEl>
                                          <p:spTgt spid="97"/>
                                        </p:tgtEl>
                                        <p:attrNameLst>
                                          <p:attrName>ppt_w</p:attrName>
                                        </p:attrNameLst>
                                      </p:cBhvr>
                                      <p:tavLst>
                                        <p:tav tm="0">
                                          <p:val>
                                            <p:fltVal val="0"/>
                                          </p:val>
                                        </p:tav>
                                        <p:tav tm="100000">
                                          <p:val>
                                            <p:strVal val="#ppt_w"/>
                                          </p:val>
                                        </p:tav>
                                      </p:tavLst>
                                    </p:anim>
                                    <p:anim calcmode="lin" valueType="num">
                                      <p:cBhvr>
                                        <p:cTn id="39" dur="500" fill="hold"/>
                                        <p:tgtEl>
                                          <p:spTgt spid="97"/>
                                        </p:tgtEl>
                                        <p:attrNameLst>
                                          <p:attrName>ppt_h</p:attrName>
                                        </p:attrNameLst>
                                      </p:cBhvr>
                                      <p:tavLst>
                                        <p:tav tm="0">
                                          <p:val>
                                            <p:fltVal val="0"/>
                                          </p:val>
                                        </p:tav>
                                        <p:tav tm="100000">
                                          <p:val>
                                            <p:strVal val="#ppt_h"/>
                                          </p:val>
                                        </p:tav>
                                      </p:tavLst>
                                    </p:anim>
                                  </p:childTnLst>
                                </p:cTn>
                              </p:par>
                            </p:childTnLst>
                          </p:cTn>
                        </p:par>
                        <p:par>
                          <p:cTn id="40" fill="hold">
                            <p:stCondLst>
                              <p:cond delay="1500"/>
                            </p:stCondLst>
                            <p:childTnLst>
                              <p:par>
                                <p:cTn id="41" presetID="10" presetClass="entr" presetSubtype="0" fill="hold" grpId="0" nodeType="afterEffect">
                                  <p:stCondLst>
                                    <p:cond delay="0"/>
                                  </p:stCondLst>
                                  <p:childTnLst>
                                    <p:set>
                                      <p:cBhvr>
                                        <p:cTn id="42" dur="1" fill="hold">
                                          <p:stCondLst>
                                            <p:cond delay="0"/>
                                          </p:stCondLst>
                                        </p:cTn>
                                        <p:tgtEl>
                                          <p:spTgt spid="87"/>
                                        </p:tgtEl>
                                        <p:attrNameLst>
                                          <p:attrName>style.visibility</p:attrName>
                                        </p:attrNameLst>
                                      </p:cBhvr>
                                      <p:to>
                                        <p:strVal val="visible"/>
                                      </p:to>
                                    </p:set>
                                    <p:animEffect transition="in" filter="fade">
                                      <p:cBhvr>
                                        <p:cTn id="43" dur="500"/>
                                        <p:tgtEl>
                                          <p:spTgt spid="8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07"/>
                                        </p:tgtEl>
                                        <p:attrNameLst>
                                          <p:attrName>style.visibility</p:attrName>
                                        </p:attrNameLst>
                                      </p:cBhvr>
                                      <p:to>
                                        <p:strVal val="visible"/>
                                      </p:to>
                                    </p:set>
                                    <p:animEffect transition="in" filter="fade">
                                      <p:cBhvr>
                                        <p:cTn id="46" dur="500"/>
                                        <p:tgtEl>
                                          <p:spTgt spid="10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2"/>
                                        </p:tgtEl>
                                        <p:attrNameLst>
                                          <p:attrName>style.visibility</p:attrName>
                                        </p:attrNameLst>
                                      </p:cBhvr>
                                      <p:to>
                                        <p:strVal val="visible"/>
                                      </p:to>
                                    </p:set>
                                    <p:animEffect transition="in" filter="fade">
                                      <p:cBhvr>
                                        <p:cTn id="52" dur="500"/>
                                        <p:tgtEl>
                                          <p:spTgt spid="4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animEffect transition="in" filter="fade">
                                      <p:cBhvr>
                                        <p:cTn id="55" dur="500"/>
                                        <p:tgtEl>
                                          <p:spTgt spid="3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6"/>
                                        </p:tgtEl>
                                        <p:attrNameLst>
                                          <p:attrName>style.visibility</p:attrName>
                                        </p:attrNameLst>
                                      </p:cBhvr>
                                      <p:to>
                                        <p:strVal val="visible"/>
                                      </p:to>
                                    </p:set>
                                    <p:animEffect transition="in" filter="fade">
                                      <p:cBhvr>
                                        <p:cTn id="58" dur="500"/>
                                        <p:tgtEl>
                                          <p:spTgt spid="4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1"/>
                                        </p:tgtEl>
                                        <p:attrNameLst>
                                          <p:attrName>style.visibility</p:attrName>
                                        </p:attrNameLst>
                                      </p:cBhvr>
                                      <p:to>
                                        <p:strVal val="visible"/>
                                      </p:to>
                                    </p:set>
                                    <p:animEffect transition="in" filter="fade">
                                      <p:cBhvr>
                                        <p:cTn id="61" dur="500"/>
                                        <p:tgtEl>
                                          <p:spTgt spid="101"/>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3"/>
                                        </p:tgtEl>
                                        <p:attrNameLst>
                                          <p:attrName>style.visibility</p:attrName>
                                        </p:attrNameLst>
                                      </p:cBhvr>
                                      <p:to>
                                        <p:strVal val="visible"/>
                                      </p:to>
                                    </p:set>
                                    <p:animEffect transition="in" filter="fade">
                                      <p:cBhvr>
                                        <p:cTn id="67" dur="500"/>
                                        <p:tgtEl>
                                          <p:spTgt spid="63"/>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1"/>
                                        </p:tgtEl>
                                        <p:attrNameLst>
                                          <p:attrName>style.visibility</p:attrName>
                                        </p:attrNameLst>
                                      </p:cBhvr>
                                      <p:to>
                                        <p:strVal val="visible"/>
                                      </p:to>
                                    </p:set>
                                    <p:animEffect transition="in" filter="fade">
                                      <p:cBhvr>
                                        <p:cTn id="70" dur="500"/>
                                        <p:tgtEl>
                                          <p:spTgt spid="5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88"/>
                                        </p:tgtEl>
                                        <p:attrNameLst>
                                          <p:attrName>style.visibility</p:attrName>
                                        </p:attrNameLst>
                                      </p:cBhvr>
                                      <p:to>
                                        <p:strVal val="visible"/>
                                      </p:to>
                                    </p:set>
                                    <p:animEffect transition="in" filter="fade">
                                      <p:cBhvr>
                                        <p:cTn id="73" dur="500"/>
                                        <p:tgtEl>
                                          <p:spTgt spid="8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00"/>
                                        </p:tgtEl>
                                        <p:attrNameLst>
                                          <p:attrName>style.visibility</p:attrName>
                                        </p:attrNameLst>
                                      </p:cBhvr>
                                      <p:to>
                                        <p:strVal val="visible"/>
                                      </p:to>
                                    </p:set>
                                    <p:animEffect transition="in" filter="fade">
                                      <p:cBhvr>
                                        <p:cTn id="76" dur="500"/>
                                        <p:tgtEl>
                                          <p:spTgt spid="100"/>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57"/>
                                        </p:tgtEl>
                                        <p:attrNameLst>
                                          <p:attrName>style.visibility</p:attrName>
                                        </p:attrNameLst>
                                      </p:cBhvr>
                                      <p:to>
                                        <p:strVal val="visible"/>
                                      </p:to>
                                    </p:set>
                                    <p:animEffect transition="in" filter="fade">
                                      <p:cBhvr>
                                        <p:cTn id="79" dur="500"/>
                                        <p:tgtEl>
                                          <p:spTgt spid="57"/>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49"/>
                                        </p:tgtEl>
                                        <p:attrNameLst>
                                          <p:attrName>style.visibility</p:attrName>
                                        </p:attrNameLst>
                                      </p:cBhvr>
                                      <p:to>
                                        <p:strVal val="visible"/>
                                      </p:to>
                                    </p:set>
                                    <p:animEffect transition="in" filter="fade">
                                      <p:cBhvr>
                                        <p:cTn id="82" dur="500"/>
                                        <p:tgtEl>
                                          <p:spTgt spid="49"/>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40"/>
                                        </p:tgtEl>
                                        <p:attrNameLst>
                                          <p:attrName>style.visibility</p:attrName>
                                        </p:attrNameLst>
                                      </p:cBhvr>
                                      <p:to>
                                        <p:strVal val="visible"/>
                                      </p:to>
                                    </p:set>
                                    <p:animEffect transition="in" filter="fade">
                                      <p:cBhvr>
                                        <p:cTn id="85" dur="500"/>
                                        <p:tgtEl>
                                          <p:spTgt spid="40"/>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47"/>
                                        </p:tgtEl>
                                        <p:attrNameLst>
                                          <p:attrName>style.visibility</p:attrName>
                                        </p:attrNameLst>
                                      </p:cBhvr>
                                      <p:to>
                                        <p:strVal val="visible"/>
                                      </p:to>
                                    </p:set>
                                    <p:animEffect transition="in" filter="fade">
                                      <p:cBhvr>
                                        <p:cTn id="88" dur="500"/>
                                        <p:tgtEl>
                                          <p:spTgt spid="4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06"/>
                                        </p:tgtEl>
                                        <p:attrNameLst>
                                          <p:attrName>style.visibility</p:attrName>
                                        </p:attrNameLst>
                                      </p:cBhvr>
                                      <p:to>
                                        <p:strVal val="visible"/>
                                      </p:to>
                                    </p:set>
                                    <p:animEffect transition="in" filter="fade">
                                      <p:cBhvr>
                                        <p:cTn id="91" dur="500"/>
                                        <p:tgtEl>
                                          <p:spTgt spid="106"/>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1"/>
                                        </p:tgtEl>
                                        <p:attrNameLst>
                                          <p:attrName>style.visibility</p:attrName>
                                        </p:attrNameLst>
                                      </p:cBhvr>
                                      <p:to>
                                        <p:strVal val="visible"/>
                                      </p:to>
                                    </p:set>
                                    <p:animEffect transition="in" filter="fade">
                                      <p:cBhvr>
                                        <p:cTn id="94" dur="500"/>
                                        <p:tgtEl>
                                          <p:spTgt spid="31"/>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64"/>
                                        </p:tgtEl>
                                        <p:attrNameLst>
                                          <p:attrName>style.visibility</p:attrName>
                                        </p:attrNameLst>
                                      </p:cBhvr>
                                      <p:to>
                                        <p:strVal val="visible"/>
                                      </p:to>
                                    </p:set>
                                    <p:animEffect transition="in" filter="fade">
                                      <p:cBhvr>
                                        <p:cTn id="97" dur="500"/>
                                        <p:tgtEl>
                                          <p:spTgt spid="64"/>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54"/>
                                        </p:tgtEl>
                                        <p:attrNameLst>
                                          <p:attrName>style.visibility</p:attrName>
                                        </p:attrNameLst>
                                      </p:cBhvr>
                                      <p:to>
                                        <p:strVal val="visible"/>
                                      </p:to>
                                    </p:set>
                                    <p:animEffect transition="in" filter="fade">
                                      <p:cBhvr>
                                        <p:cTn id="100" dur="500"/>
                                        <p:tgtEl>
                                          <p:spTgt spid="54"/>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89"/>
                                        </p:tgtEl>
                                        <p:attrNameLst>
                                          <p:attrName>style.visibility</p:attrName>
                                        </p:attrNameLst>
                                      </p:cBhvr>
                                      <p:to>
                                        <p:strVal val="visible"/>
                                      </p:to>
                                    </p:set>
                                    <p:animEffect transition="in" filter="fade">
                                      <p:cBhvr>
                                        <p:cTn id="103" dur="500"/>
                                        <p:tgtEl>
                                          <p:spTgt spid="89"/>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104"/>
                                        </p:tgtEl>
                                        <p:attrNameLst>
                                          <p:attrName>style.visibility</p:attrName>
                                        </p:attrNameLst>
                                      </p:cBhvr>
                                      <p:to>
                                        <p:strVal val="visible"/>
                                      </p:to>
                                    </p:set>
                                    <p:animEffect transition="in" filter="fade">
                                      <p:cBhvr>
                                        <p:cTn id="106" dur="500"/>
                                        <p:tgtEl>
                                          <p:spTgt spid="104"/>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58"/>
                                        </p:tgtEl>
                                        <p:attrNameLst>
                                          <p:attrName>style.visibility</p:attrName>
                                        </p:attrNameLst>
                                      </p:cBhvr>
                                      <p:to>
                                        <p:strVal val="visible"/>
                                      </p:to>
                                    </p:set>
                                    <p:animEffect transition="in" filter="fade">
                                      <p:cBhvr>
                                        <p:cTn id="109" dur="500"/>
                                        <p:tgtEl>
                                          <p:spTgt spid="58"/>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50"/>
                                        </p:tgtEl>
                                        <p:attrNameLst>
                                          <p:attrName>style.visibility</p:attrName>
                                        </p:attrNameLst>
                                      </p:cBhvr>
                                      <p:to>
                                        <p:strVal val="visible"/>
                                      </p:to>
                                    </p:set>
                                    <p:animEffect transition="in" filter="fade">
                                      <p:cBhvr>
                                        <p:cTn id="112" dur="500"/>
                                        <p:tgtEl>
                                          <p:spTgt spid="5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41"/>
                                        </p:tgtEl>
                                        <p:attrNameLst>
                                          <p:attrName>style.visibility</p:attrName>
                                        </p:attrNameLst>
                                      </p:cBhvr>
                                      <p:to>
                                        <p:strVal val="visible"/>
                                      </p:to>
                                    </p:set>
                                    <p:animEffect transition="in" filter="fade">
                                      <p:cBhvr>
                                        <p:cTn id="115" dur="500"/>
                                        <p:tgtEl>
                                          <p:spTgt spid="4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48"/>
                                        </p:tgtEl>
                                        <p:attrNameLst>
                                          <p:attrName>style.visibility</p:attrName>
                                        </p:attrNameLst>
                                      </p:cBhvr>
                                      <p:to>
                                        <p:strVal val="visible"/>
                                      </p:to>
                                    </p:set>
                                    <p:animEffect transition="in" filter="fade">
                                      <p:cBhvr>
                                        <p:cTn id="118" dur="500"/>
                                        <p:tgtEl>
                                          <p:spTgt spid="4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105"/>
                                        </p:tgtEl>
                                        <p:attrNameLst>
                                          <p:attrName>style.visibility</p:attrName>
                                        </p:attrNameLst>
                                      </p:cBhvr>
                                      <p:to>
                                        <p:strVal val="visible"/>
                                      </p:to>
                                    </p:set>
                                    <p:animEffect transition="in" filter="fade">
                                      <p:cBhvr>
                                        <p:cTn id="121" dur="500"/>
                                        <p:tgtEl>
                                          <p:spTgt spid="105"/>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35"/>
                                        </p:tgtEl>
                                        <p:attrNameLst>
                                          <p:attrName>style.visibility</p:attrName>
                                        </p:attrNameLst>
                                      </p:cBhvr>
                                      <p:to>
                                        <p:strVal val="visible"/>
                                      </p:to>
                                    </p:set>
                                    <p:animEffect transition="in" filter="fade">
                                      <p:cBhvr>
                                        <p:cTn id="124" dur="500"/>
                                        <p:tgtEl>
                                          <p:spTgt spid="35"/>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65"/>
                                        </p:tgtEl>
                                        <p:attrNameLst>
                                          <p:attrName>style.visibility</p:attrName>
                                        </p:attrNameLst>
                                      </p:cBhvr>
                                      <p:to>
                                        <p:strVal val="visible"/>
                                      </p:to>
                                    </p:set>
                                    <p:animEffect transition="in" filter="fade">
                                      <p:cBhvr>
                                        <p:cTn id="127" dur="500"/>
                                        <p:tgtEl>
                                          <p:spTgt spid="65"/>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55"/>
                                        </p:tgtEl>
                                        <p:attrNameLst>
                                          <p:attrName>style.visibility</p:attrName>
                                        </p:attrNameLst>
                                      </p:cBhvr>
                                      <p:to>
                                        <p:strVal val="visible"/>
                                      </p:to>
                                    </p:set>
                                    <p:animEffect transition="in" filter="fade">
                                      <p:cBhvr>
                                        <p:cTn id="130"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5" grpId="0" animBg="1"/>
      <p:bldP spid="46" grpId="0" animBg="1"/>
      <p:bldP spid="47" grpId="0" animBg="1"/>
      <p:bldP spid="48" grpId="0" animBg="1"/>
      <p:bldP spid="56" grpId="0" animBg="1"/>
      <p:bldP spid="57" grpId="0" animBg="1"/>
      <p:bldP spid="58" grpId="0" animBg="1"/>
      <p:bldP spid="87" grpId="0" animBg="1"/>
      <p:bldP spid="88" grpId="0" animBg="1"/>
      <p:bldP spid="89" grpId="0" animBg="1"/>
      <p:bldP spid="100" grpId="0" animBg="1"/>
      <p:bldP spid="101" grpId="0" animBg="1"/>
      <p:bldP spid="104" grpId="0" animBg="1"/>
      <p:bldP spid="105" grpId="0" animBg="1"/>
      <p:bldP spid="106" grpId="0" animBg="1"/>
      <p:bldP spid="107" grpId="0" animBg="1"/>
      <p:bldP spid="39" grpId="0"/>
      <p:bldP spid="40" grpId="0"/>
      <p:bldP spid="41" grpId="0"/>
      <p:bldP spid="42" grpId="0"/>
      <p:bldP spid="49" grpId="0"/>
      <p:bldP spid="50" grpId="0"/>
      <p:bldP spid="51" grpId="0"/>
      <p:bldP spid="54" grpId="0"/>
      <p:bldP spid="55" grpId="0"/>
      <p:bldP spid="63" grpId="0"/>
      <p:bldP spid="64" grpId="0"/>
      <p:bldP spid="6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Rounded Rectangle 98"/>
          <p:cNvSpPr/>
          <p:nvPr/>
        </p:nvSpPr>
        <p:spPr>
          <a:xfrm>
            <a:off x="2616102" y="6298909"/>
            <a:ext cx="3806059" cy="10972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solidFill>
                <a:schemeClr val="tx1"/>
              </a:solidFill>
              <a:latin typeface="Calibri Light"/>
            </a:endParaRPr>
          </a:p>
        </p:txBody>
      </p:sp>
      <p:sp>
        <p:nvSpPr>
          <p:cNvPr id="104" name="Rounded Rectangle 103"/>
          <p:cNvSpPr/>
          <p:nvPr/>
        </p:nvSpPr>
        <p:spPr>
          <a:xfrm>
            <a:off x="7669078" y="6298909"/>
            <a:ext cx="3806059" cy="10972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solidFill>
                <a:schemeClr val="tx1"/>
              </a:solidFill>
              <a:latin typeface="Calibri Light"/>
            </a:endParaRPr>
          </a:p>
        </p:txBody>
      </p:sp>
      <p:sp>
        <p:nvSpPr>
          <p:cNvPr id="107" name="Rounded Rectangle 106"/>
          <p:cNvSpPr/>
          <p:nvPr/>
        </p:nvSpPr>
        <p:spPr>
          <a:xfrm>
            <a:off x="12971486" y="6298909"/>
            <a:ext cx="3806059" cy="109726"/>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solidFill>
                <a:schemeClr val="tx1"/>
              </a:solidFill>
              <a:latin typeface="Calibri Light"/>
            </a:endParaRPr>
          </a:p>
        </p:txBody>
      </p:sp>
      <p:sp>
        <p:nvSpPr>
          <p:cNvPr id="116" name="Rounded Rectangle 115"/>
          <p:cNvSpPr/>
          <p:nvPr/>
        </p:nvSpPr>
        <p:spPr>
          <a:xfrm>
            <a:off x="17937726" y="6298909"/>
            <a:ext cx="3806059" cy="10972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solidFill>
                <a:schemeClr val="tx1"/>
              </a:solidFill>
              <a:latin typeface="Calibri Light"/>
            </a:endParaRPr>
          </a:p>
        </p:txBody>
      </p:sp>
      <p:grpSp>
        <p:nvGrpSpPr>
          <p:cNvPr id="175" name="Group 1"/>
          <p:cNvGrpSpPr>
            <a:grpSpLocks/>
          </p:cNvGrpSpPr>
          <p:nvPr/>
        </p:nvGrpSpPr>
        <p:grpSpPr bwMode="auto">
          <a:xfrm flipH="1">
            <a:off x="3078257" y="4723464"/>
            <a:ext cx="2990550" cy="1337221"/>
            <a:chOff x="1958" y="1901"/>
            <a:chExt cx="10252" cy="4611"/>
          </a:xfrm>
          <a:solidFill>
            <a:schemeClr val="accent2"/>
          </a:solidFill>
        </p:grpSpPr>
        <p:sp>
          <p:nvSpPr>
            <p:cNvPr id="176" name="Freeform 2"/>
            <p:cNvSpPr>
              <a:spLocks noChangeArrowheads="1"/>
            </p:cNvSpPr>
            <p:nvPr/>
          </p:nvSpPr>
          <p:spPr bwMode="auto">
            <a:xfrm>
              <a:off x="3178" y="4901"/>
              <a:ext cx="1611" cy="1611"/>
            </a:xfrm>
            <a:custGeom>
              <a:avLst/>
              <a:gdLst>
                <a:gd name="T0" fmla="*/ 3555 w 7108"/>
                <a:gd name="T1" fmla="*/ 0 h 7107"/>
                <a:gd name="T2" fmla="*/ 3555 w 7108"/>
                <a:gd name="T3" fmla="*/ 0 h 7107"/>
                <a:gd name="T4" fmla="*/ 0 w 7108"/>
                <a:gd name="T5" fmla="*/ 3552 h 7107"/>
                <a:gd name="T6" fmla="*/ 3555 w 7108"/>
                <a:gd name="T7" fmla="*/ 7106 h 7107"/>
                <a:gd name="T8" fmla="*/ 7107 w 7108"/>
                <a:gd name="T9" fmla="*/ 3552 h 7107"/>
                <a:gd name="T10" fmla="*/ 3555 w 7108"/>
                <a:gd name="T11" fmla="*/ 0 h 7107"/>
                <a:gd name="T12" fmla="*/ 3555 w 7108"/>
                <a:gd name="T13" fmla="*/ 6102 h 7107"/>
                <a:gd name="T14" fmla="*/ 3555 w 7108"/>
                <a:gd name="T15" fmla="*/ 6102 h 7107"/>
                <a:gd name="T16" fmla="*/ 1025 w 7108"/>
                <a:gd name="T17" fmla="*/ 3552 h 7107"/>
                <a:gd name="T18" fmla="*/ 3555 w 7108"/>
                <a:gd name="T19" fmla="*/ 1001 h 7107"/>
                <a:gd name="T20" fmla="*/ 6105 w 7108"/>
                <a:gd name="T21" fmla="*/ 3552 h 7107"/>
                <a:gd name="T22" fmla="*/ 3555 w 7108"/>
                <a:gd name="T23" fmla="*/ 6102 h 7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08" h="7107">
                  <a:moveTo>
                    <a:pt x="3555" y="0"/>
                  </a:moveTo>
                  <a:lnTo>
                    <a:pt x="3555" y="0"/>
                  </a:lnTo>
                  <a:cubicBezTo>
                    <a:pt x="1591" y="0"/>
                    <a:pt x="0" y="1590"/>
                    <a:pt x="0" y="3552"/>
                  </a:cubicBezTo>
                  <a:cubicBezTo>
                    <a:pt x="0" y="5514"/>
                    <a:pt x="1591" y="7106"/>
                    <a:pt x="3555" y="7106"/>
                  </a:cubicBezTo>
                  <a:cubicBezTo>
                    <a:pt x="5517" y="7106"/>
                    <a:pt x="7107" y="5514"/>
                    <a:pt x="7107" y="3552"/>
                  </a:cubicBezTo>
                  <a:cubicBezTo>
                    <a:pt x="7107" y="1590"/>
                    <a:pt x="5517" y="0"/>
                    <a:pt x="3555" y="0"/>
                  </a:cubicBezTo>
                  <a:close/>
                  <a:moveTo>
                    <a:pt x="3555" y="6102"/>
                  </a:moveTo>
                  <a:lnTo>
                    <a:pt x="3555" y="6102"/>
                  </a:lnTo>
                  <a:cubicBezTo>
                    <a:pt x="2158" y="6102"/>
                    <a:pt x="1025" y="4969"/>
                    <a:pt x="1025" y="3552"/>
                  </a:cubicBezTo>
                  <a:cubicBezTo>
                    <a:pt x="1025" y="2158"/>
                    <a:pt x="2158" y="1001"/>
                    <a:pt x="3555" y="1001"/>
                  </a:cubicBezTo>
                  <a:cubicBezTo>
                    <a:pt x="4972" y="1001"/>
                    <a:pt x="6105" y="2158"/>
                    <a:pt x="6105" y="3552"/>
                  </a:cubicBezTo>
                  <a:cubicBezTo>
                    <a:pt x="6105" y="4969"/>
                    <a:pt x="4972" y="6102"/>
                    <a:pt x="3555" y="610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77" name="Freeform 3"/>
            <p:cNvSpPr>
              <a:spLocks noChangeArrowheads="1"/>
            </p:cNvSpPr>
            <p:nvPr/>
          </p:nvSpPr>
          <p:spPr bwMode="auto">
            <a:xfrm>
              <a:off x="3524" y="5247"/>
              <a:ext cx="919" cy="918"/>
            </a:xfrm>
            <a:custGeom>
              <a:avLst/>
              <a:gdLst>
                <a:gd name="T0" fmla="*/ 2029 w 4056"/>
                <a:gd name="T1" fmla="*/ 0 h 4054"/>
                <a:gd name="T2" fmla="*/ 2029 w 4056"/>
                <a:gd name="T3" fmla="*/ 0 h 4054"/>
                <a:gd name="T4" fmla="*/ 0 w 4056"/>
                <a:gd name="T5" fmla="*/ 2027 h 4054"/>
                <a:gd name="T6" fmla="*/ 2029 w 4056"/>
                <a:gd name="T7" fmla="*/ 4053 h 4054"/>
                <a:gd name="T8" fmla="*/ 4055 w 4056"/>
                <a:gd name="T9" fmla="*/ 2027 h 4054"/>
                <a:gd name="T10" fmla="*/ 2029 w 4056"/>
                <a:gd name="T11" fmla="*/ 0 h 4054"/>
                <a:gd name="T12" fmla="*/ 1701 w 4056"/>
                <a:gd name="T13" fmla="*/ 393 h 4054"/>
                <a:gd name="T14" fmla="*/ 1701 w 4056"/>
                <a:gd name="T15" fmla="*/ 393 h 4054"/>
                <a:gd name="T16" fmla="*/ 2290 w 4056"/>
                <a:gd name="T17" fmla="*/ 393 h 4054"/>
                <a:gd name="T18" fmla="*/ 2290 w 4056"/>
                <a:gd name="T19" fmla="*/ 633 h 4054"/>
                <a:gd name="T20" fmla="*/ 1701 w 4056"/>
                <a:gd name="T21" fmla="*/ 633 h 4054"/>
                <a:gd name="T22" fmla="*/ 1701 w 4056"/>
                <a:gd name="T23" fmla="*/ 393 h 4054"/>
                <a:gd name="T24" fmla="*/ 720 w 4056"/>
                <a:gd name="T25" fmla="*/ 981 h 4054"/>
                <a:gd name="T26" fmla="*/ 720 w 4056"/>
                <a:gd name="T27" fmla="*/ 981 h 4054"/>
                <a:gd name="T28" fmla="*/ 937 w 4056"/>
                <a:gd name="T29" fmla="*/ 1113 h 4054"/>
                <a:gd name="T30" fmla="*/ 655 w 4056"/>
                <a:gd name="T31" fmla="*/ 1614 h 4054"/>
                <a:gd name="T32" fmla="*/ 436 w 4056"/>
                <a:gd name="T33" fmla="*/ 1482 h 4054"/>
                <a:gd name="T34" fmla="*/ 720 w 4056"/>
                <a:gd name="T35" fmla="*/ 981 h 4054"/>
                <a:gd name="T36" fmla="*/ 764 w 4056"/>
                <a:gd name="T37" fmla="*/ 3139 h 4054"/>
                <a:gd name="T38" fmla="*/ 764 w 4056"/>
                <a:gd name="T39" fmla="*/ 3139 h 4054"/>
                <a:gd name="T40" fmla="*/ 480 w 4056"/>
                <a:gd name="T41" fmla="*/ 2638 h 4054"/>
                <a:gd name="T42" fmla="*/ 699 w 4056"/>
                <a:gd name="T43" fmla="*/ 2507 h 4054"/>
                <a:gd name="T44" fmla="*/ 981 w 4056"/>
                <a:gd name="T45" fmla="*/ 3008 h 4054"/>
                <a:gd name="T46" fmla="*/ 764 w 4056"/>
                <a:gd name="T47" fmla="*/ 3139 h 4054"/>
                <a:gd name="T48" fmla="*/ 2354 w 4056"/>
                <a:gd name="T49" fmla="*/ 3684 h 4054"/>
                <a:gd name="T50" fmla="*/ 2354 w 4056"/>
                <a:gd name="T51" fmla="*/ 3684 h 4054"/>
                <a:gd name="T52" fmla="*/ 1789 w 4056"/>
                <a:gd name="T53" fmla="*/ 3684 h 4054"/>
                <a:gd name="T54" fmla="*/ 1789 w 4056"/>
                <a:gd name="T55" fmla="*/ 3423 h 4054"/>
                <a:gd name="T56" fmla="*/ 2354 w 4056"/>
                <a:gd name="T57" fmla="*/ 3423 h 4054"/>
                <a:gd name="T58" fmla="*/ 2354 w 4056"/>
                <a:gd name="T59" fmla="*/ 3684 h 4054"/>
                <a:gd name="T60" fmla="*/ 2029 w 4056"/>
                <a:gd name="T61" fmla="*/ 2768 h 4054"/>
                <a:gd name="T62" fmla="*/ 2029 w 4056"/>
                <a:gd name="T63" fmla="*/ 2768 h 4054"/>
                <a:gd name="T64" fmla="*/ 1286 w 4056"/>
                <a:gd name="T65" fmla="*/ 2027 h 4054"/>
                <a:gd name="T66" fmla="*/ 2029 w 4056"/>
                <a:gd name="T67" fmla="*/ 1286 h 4054"/>
                <a:gd name="T68" fmla="*/ 2770 w 4056"/>
                <a:gd name="T69" fmla="*/ 2027 h 4054"/>
                <a:gd name="T70" fmla="*/ 2029 w 4056"/>
                <a:gd name="T71" fmla="*/ 2768 h 4054"/>
                <a:gd name="T72" fmla="*/ 3291 w 4056"/>
                <a:gd name="T73" fmla="*/ 914 h 4054"/>
                <a:gd name="T74" fmla="*/ 3291 w 4056"/>
                <a:gd name="T75" fmla="*/ 914 h 4054"/>
                <a:gd name="T76" fmla="*/ 3598 w 4056"/>
                <a:gd name="T77" fmla="*/ 1417 h 4054"/>
                <a:gd name="T78" fmla="*/ 3379 w 4056"/>
                <a:gd name="T79" fmla="*/ 1549 h 4054"/>
                <a:gd name="T80" fmla="*/ 3074 w 4056"/>
                <a:gd name="T81" fmla="*/ 1046 h 4054"/>
                <a:gd name="T82" fmla="*/ 3291 w 4056"/>
                <a:gd name="T83" fmla="*/ 914 h 4054"/>
                <a:gd name="T84" fmla="*/ 3335 w 4056"/>
                <a:gd name="T85" fmla="*/ 3072 h 4054"/>
                <a:gd name="T86" fmla="*/ 3335 w 4056"/>
                <a:gd name="T87" fmla="*/ 3072 h 4054"/>
                <a:gd name="T88" fmla="*/ 3118 w 4056"/>
                <a:gd name="T89" fmla="*/ 2943 h 4054"/>
                <a:gd name="T90" fmla="*/ 3402 w 4056"/>
                <a:gd name="T91" fmla="*/ 2442 h 4054"/>
                <a:gd name="T92" fmla="*/ 3619 w 4056"/>
                <a:gd name="T93" fmla="*/ 2571 h 4054"/>
                <a:gd name="T94" fmla="*/ 3335 w 4056"/>
                <a:gd name="T95" fmla="*/ 3072 h 4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056" h="4054">
                  <a:moveTo>
                    <a:pt x="2029" y="0"/>
                  </a:moveTo>
                  <a:lnTo>
                    <a:pt x="2029" y="0"/>
                  </a:lnTo>
                  <a:cubicBezTo>
                    <a:pt x="916" y="0"/>
                    <a:pt x="0" y="914"/>
                    <a:pt x="0" y="2027"/>
                  </a:cubicBezTo>
                  <a:cubicBezTo>
                    <a:pt x="0" y="3160"/>
                    <a:pt x="916" y="4053"/>
                    <a:pt x="2029" y="4053"/>
                  </a:cubicBezTo>
                  <a:cubicBezTo>
                    <a:pt x="3162" y="4053"/>
                    <a:pt x="4055" y="3160"/>
                    <a:pt x="4055" y="2027"/>
                  </a:cubicBezTo>
                  <a:cubicBezTo>
                    <a:pt x="4055" y="914"/>
                    <a:pt x="3162" y="0"/>
                    <a:pt x="2029" y="0"/>
                  </a:cubicBezTo>
                  <a:close/>
                  <a:moveTo>
                    <a:pt x="1701" y="393"/>
                  </a:moveTo>
                  <a:lnTo>
                    <a:pt x="1701" y="393"/>
                  </a:lnTo>
                  <a:cubicBezTo>
                    <a:pt x="2290" y="393"/>
                    <a:pt x="2290" y="393"/>
                    <a:pt x="2290" y="393"/>
                  </a:cubicBezTo>
                  <a:cubicBezTo>
                    <a:pt x="2290" y="633"/>
                    <a:pt x="2290" y="633"/>
                    <a:pt x="2290" y="633"/>
                  </a:cubicBezTo>
                  <a:cubicBezTo>
                    <a:pt x="1701" y="633"/>
                    <a:pt x="1701" y="633"/>
                    <a:pt x="1701" y="633"/>
                  </a:cubicBezTo>
                  <a:lnTo>
                    <a:pt x="1701" y="393"/>
                  </a:lnTo>
                  <a:close/>
                  <a:moveTo>
                    <a:pt x="720" y="981"/>
                  </a:moveTo>
                  <a:lnTo>
                    <a:pt x="720" y="981"/>
                  </a:lnTo>
                  <a:cubicBezTo>
                    <a:pt x="937" y="1113"/>
                    <a:pt x="937" y="1113"/>
                    <a:pt x="937" y="1113"/>
                  </a:cubicBezTo>
                  <a:cubicBezTo>
                    <a:pt x="655" y="1614"/>
                    <a:pt x="655" y="1614"/>
                    <a:pt x="655" y="1614"/>
                  </a:cubicBezTo>
                  <a:cubicBezTo>
                    <a:pt x="436" y="1482"/>
                    <a:pt x="436" y="1482"/>
                    <a:pt x="436" y="1482"/>
                  </a:cubicBezTo>
                  <a:lnTo>
                    <a:pt x="720" y="981"/>
                  </a:lnTo>
                  <a:close/>
                  <a:moveTo>
                    <a:pt x="764" y="3139"/>
                  </a:moveTo>
                  <a:lnTo>
                    <a:pt x="764" y="3139"/>
                  </a:lnTo>
                  <a:cubicBezTo>
                    <a:pt x="480" y="2638"/>
                    <a:pt x="480" y="2638"/>
                    <a:pt x="480" y="2638"/>
                  </a:cubicBezTo>
                  <a:cubicBezTo>
                    <a:pt x="699" y="2507"/>
                    <a:pt x="699" y="2507"/>
                    <a:pt x="699" y="2507"/>
                  </a:cubicBezTo>
                  <a:cubicBezTo>
                    <a:pt x="981" y="3008"/>
                    <a:pt x="981" y="3008"/>
                    <a:pt x="981" y="3008"/>
                  </a:cubicBezTo>
                  <a:lnTo>
                    <a:pt x="764" y="3139"/>
                  </a:lnTo>
                  <a:close/>
                  <a:moveTo>
                    <a:pt x="2354" y="3684"/>
                  </a:moveTo>
                  <a:lnTo>
                    <a:pt x="2354" y="3684"/>
                  </a:lnTo>
                  <a:cubicBezTo>
                    <a:pt x="1789" y="3684"/>
                    <a:pt x="1789" y="3684"/>
                    <a:pt x="1789" y="3684"/>
                  </a:cubicBezTo>
                  <a:cubicBezTo>
                    <a:pt x="1789" y="3423"/>
                    <a:pt x="1789" y="3423"/>
                    <a:pt x="1789" y="3423"/>
                  </a:cubicBezTo>
                  <a:cubicBezTo>
                    <a:pt x="2354" y="3423"/>
                    <a:pt x="2354" y="3423"/>
                    <a:pt x="2354" y="3423"/>
                  </a:cubicBezTo>
                  <a:lnTo>
                    <a:pt x="2354" y="3684"/>
                  </a:lnTo>
                  <a:close/>
                  <a:moveTo>
                    <a:pt x="2029" y="2768"/>
                  </a:moveTo>
                  <a:lnTo>
                    <a:pt x="2029" y="2768"/>
                  </a:lnTo>
                  <a:cubicBezTo>
                    <a:pt x="1613" y="2768"/>
                    <a:pt x="1286" y="2442"/>
                    <a:pt x="1286" y="2027"/>
                  </a:cubicBezTo>
                  <a:cubicBezTo>
                    <a:pt x="1286" y="1614"/>
                    <a:pt x="1613" y="1286"/>
                    <a:pt x="2029" y="1286"/>
                  </a:cubicBezTo>
                  <a:cubicBezTo>
                    <a:pt x="2442" y="1286"/>
                    <a:pt x="2770" y="1614"/>
                    <a:pt x="2770" y="2027"/>
                  </a:cubicBezTo>
                  <a:cubicBezTo>
                    <a:pt x="2770" y="2442"/>
                    <a:pt x="2442" y="2768"/>
                    <a:pt x="2029" y="2768"/>
                  </a:cubicBezTo>
                  <a:close/>
                  <a:moveTo>
                    <a:pt x="3291" y="914"/>
                  </a:moveTo>
                  <a:lnTo>
                    <a:pt x="3291" y="914"/>
                  </a:lnTo>
                  <a:cubicBezTo>
                    <a:pt x="3598" y="1417"/>
                    <a:pt x="3598" y="1417"/>
                    <a:pt x="3598" y="1417"/>
                  </a:cubicBezTo>
                  <a:cubicBezTo>
                    <a:pt x="3379" y="1549"/>
                    <a:pt x="3379" y="1549"/>
                    <a:pt x="3379" y="1549"/>
                  </a:cubicBezTo>
                  <a:cubicBezTo>
                    <a:pt x="3074" y="1046"/>
                    <a:pt x="3074" y="1046"/>
                    <a:pt x="3074" y="1046"/>
                  </a:cubicBezTo>
                  <a:lnTo>
                    <a:pt x="3291" y="914"/>
                  </a:lnTo>
                  <a:close/>
                  <a:moveTo>
                    <a:pt x="3335" y="3072"/>
                  </a:moveTo>
                  <a:lnTo>
                    <a:pt x="3335" y="3072"/>
                  </a:lnTo>
                  <a:cubicBezTo>
                    <a:pt x="3118" y="2943"/>
                    <a:pt x="3118" y="2943"/>
                    <a:pt x="3118" y="2943"/>
                  </a:cubicBezTo>
                  <a:cubicBezTo>
                    <a:pt x="3402" y="2442"/>
                    <a:pt x="3402" y="2442"/>
                    <a:pt x="3402" y="2442"/>
                  </a:cubicBezTo>
                  <a:cubicBezTo>
                    <a:pt x="3619" y="2571"/>
                    <a:pt x="3619" y="2571"/>
                    <a:pt x="3619" y="2571"/>
                  </a:cubicBezTo>
                  <a:lnTo>
                    <a:pt x="3335" y="30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78" name="Freeform 4"/>
            <p:cNvSpPr>
              <a:spLocks noChangeArrowheads="1"/>
            </p:cNvSpPr>
            <p:nvPr/>
          </p:nvSpPr>
          <p:spPr bwMode="auto">
            <a:xfrm>
              <a:off x="8641" y="4901"/>
              <a:ext cx="1611" cy="1611"/>
            </a:xfrm>
            <a:custGeom>
              <a:avLst/>
              <a:gdLst>
                <a:gd name="T0" fmla="*/ 5256 w 7108"/>
                <a:gd name="T1" fmla="*/ 436 h 7107"/>
                <a:gd name="T2" fmla="*/ 5256 w 7108"/>
                <a:gd name="T3" fmla="*/ 436 h 7107"/>
                <a:gd name="T4" fmla="*/ 3555 w 7108"/>
                <a:gd name="T5" fmla="*/ 0 h 7107"/>
                <a:gd name="T6" fmla="*/ 1831 w 7108"/>
                <a:gd name="T7" fmla="*/ 436 h 7107"/>
                <a:gd name="T8" fmla="*/ 0 w 7108"/>
                <a:gd name="T9" fmla="*/ 3552 h 7107"/>
                <a:gd name="T10" fmla="*/ 3555 w 7108"/>
                <a:gd name="T11" fmla="*/ 7106 h 7107"/>
                <a:gd name="T12" fmla="*/ 7107 w 7108"/>
                <a:gd name="T13" fmla="*/ 3552 h 7107"/>
                <a:gd name="T14" fmla="*/ 5256 w 7108"/>
                <a:gd name="T15" fmla="*/ 436 h 7107"/>
                <a:gd name="T16" fmla="*/ 3555 w 7108"/>
                <a:gd name="T17" fmla="*/ 6102 h 7107"/>
                <a:gd name="T18" fmla="*/ 3555 w 7108"/>
                <a:gd name="T19" fmla="*/ 6102 h 7107"/>
                <a:gd name="T20" fmla="*/ 1004 w 7108"/>
                <a:gd name="T21" fmla="*/ 3552 h 7107"/>
                <a:gd name="T22" fmla="*/ 3555 w 7108"/>
                <a:gd name="T23" fmla="*/ 1001 h 7107"/>
                <a:gd name="T24" fmla="*/ 6082 w 7108"/>
                <a:gd name="T25" fmla="*/ 3552 h 7107"/>
                <a:gd name="T26" fmla="*/ 3555 w 7108"/>
                <a:gd name="T27" fmla="*/ 6102 h 7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08" h="7107">
                  <a:moveTo>
                    <a:pt x="5256" y="436"/>
                  </a:moveTo>
                  <a:lnTo>
                    <a:pt x="5256" y="436"/>
                  </a:lnTo>
                  <a:cubicBezTo>
                    <a:pt x="4753" y="173"/>
                    <a:pt x="4164" y="0"/>
                    <a:pt x="3555" y="0"/>
                  </a:cubicBezTo>
                  <a:cubicBezTo>
                    <a:pt x="2923" y="0"/>
                    <a:pt x="2334" y="173"/>
                    <a:pt x="1831" y="436"/>
                  </a:cubicBezTo>
                  <a:cubicBezTo>
                    <a:pt x="741" y="1045"/>
                    <a:pt x="0" y="2222"/>
                    <a:pt x="0" y="3552"/>
                  </a:cubicBezTo>
                  <a:cubicBezTo>
                    <a:pt x="0" y="5514"/>
                    <a:pt x="1593" y="7106"/>
                    <a:pt x="3555" y="7106"/>
                  </a:cubicBezTo>
                  <a:cubicBezTo>
                    <a:pt x="5517" y="7106"/>
                    <a:pt x="7107" y="5514"/>
                    <a:pt x="7107" y="3552"/>
                  </a:cubicBezTo>
                  <a:cubicBezTo>
                    <a:pt x="7107" y="2222"/>
                    <a:pt x="6366" y="1045"/>
                    <a:pt x="5256" y="436"/>
                  </a:cubicBezTo>
                  <a:close/>
                  <a:moveTo>
                    <a:pt x="3555" y="6102"/>
                  </a:moveTo>
                  <a:lnTo>
                    <a:pt x="3555" y="6102"/>
                  </a:lnTo>
                  <a:cubicBezTo>
                    <a:pt x="2138" y="6102"/>
                    <a:pt x="1004" y="4969"/>
                    <a:pt x="1004" y="3552"/>
                  </a:cubicBezTo>
                  <a:cubicBezTo>
                    <a:pt x="1004" y="2158"/>
                    <a:pt x="2138" y="1001"/>
                    <a:pt x="3555" y="1001"/>
                  </a:cubicBezTo>
                  <a:cubicBezTo>
                    <a:pt x="4949" y="1001"/>
                    <a:pt x="6082" y="2158"/>
                    <a:pt x="6082" y="3552"/>
                  </a:cubicBezTo>
                  <a:cubicBezTo>
                    <a:pt x="6082" y="4969"/>
                    <a:pt x="4949" y="6102"/>
                    <a:pt x="3555" y="610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79" name="Freeform 5"/>
            <p:cNvSpPr>
              <a:spLocks noChangeArrowheads="1"/>
            </p:cNvSpPr>
            <p:nvPr/>
          </p:nvSpPr>
          <p:spPr bwMode="auto">
            <a:xfrm>
              <a:off x="8987" y="5247"/>
              <a:ext cx="919" cy="918"/>
            </a:xfrm>
            <a:custGeom>
              <a:avLst/>
              <a:gdLst>
                <a:gd name="T0" fmla="*/ 2029 w 4057"/>
                <a:gd name="T1" fmla="*/ 0 h 4054"/>
                <a:gd name="T2" fmla="*/ 2029 w 4057"/>
                <a:gd name="T3" fmla="*/ 0 h 4054"/>
                <a:gd name="T4" fmla="*/ 0 w 4057"/>
                <a:gd name="T5" fmla="*/ 2027 h 4054"/>
                <a:gd name="T6" fmla="*/ 2029 w 4057"/>
                <a:gd name="T7" fmla="*/ 4053 h 4054"/>
                <a:gd name="T8" fmla="*/ 4056 w 4057"/>
                <a:gd name="T9" fmla="*/ 2027 h 4054"/>
                <a:gd name="T10" fmla="*/ 2029 w 4057"/>
                <a:gd name="T11" fmla="*/ 0 h 4054"/>
                <a:gd name="T12" fmla="*/ 1701 w 4057"/>
                <a:gd name="T13" fmla="*/ 393 h 4054"/>
                <a:gd name="T14" fmla="*/ 1701 w 4057"/>
                <a:gd name="T15" fmla="*/ 393 h 4054"/>
                <a:gd name="T16" fmla="*/ 2269 w 4057"/>
                <a:gd name="T17" fmla="*/ 393 h 4054"/>
                <a:gd name="T18" fmla="*/ 2269 w 4057"/>
                <a:gd name="T19" fmla="*/ 633 h 4054"/>
                <a:gd name="T20" fmla="*/ 1701 w 4057"/>
                <a:gd name="T21" fmla="*/ 633 h 4054"/>
                <a:gd name="T22" fmla="*/ 1701 w 4057"/>
                <a:gd name="T23" fmla="*/ 393 h 4054"/>
                <a:gd name="T24" fmla="*/ 720 w 4057"/>
                <a:gd name="T25" fmla="*/ 981 h 4054"/>
                <a:gd name="T26" fmla="*/ 720 w 4057"/>
                <a:gd name="T27" fmla="*/ 981 h 4054"/>
                <a:gd name="T28" fmla="*/ 940 w 4057"/>
                <a:gd name="T29" fmla="*/ 1113 h 4054"/>
                <a:gd name="T30" fmla="*/ 656 w 4057"/>
                <a:gd name="T31" fmla="*/ 1614 h 4054"/>
                <a:gd name="T32" fmla="*/ 436 w 4057"/>
                <a:gd name="T33" fmla="*/ 1482 h 4054"/>
                <a:gd name="T34" fmla="*/ 720 w 4057"/>
                <a:gd name="T35" fmla="*/ 981 h 4054"/>
                <a:gd name="T36" fmla="*/ 764 w 4057"/>
                <a:gd name="T37" fmla="*/ 3139 h 4054"/>
                <a:gd name="T38" fmla="*/ 764 w 4057"/>
                <a:gd name="T39" fmla="*/ 3139 h 4054"/>
                <a:gd name="T40" fmla="*/ 459 w 4057"/>
                <a:gd name="T41" fmla="*/ 2638 h 4054"/>
                <a:gd name="T42" fmla="*/ 676 w 4057"/>
                <a:gd name="T43" fmla="*/ 2507 h 4054"/>
                <a:gd name="T44" fmla="*/ 960 w 4057"/>
                <a:gd name="T45" fmla="*/ 3008 h 4054"/>
                <a:gd name="T46" fmla="*/ 764 w 4057"/>
                <a:gd name="T47" fmla="*/ 3139 h 4054"/>
                <a:gd name="T48" fmla="*/ 2334 w 4057"/>
                <a:gd name="T49" fmla="*/ 3684 h 4054"/>
                <a:gd name="T50" fmla="*/ 2334 w 4057"/>
                <a:gd name="T51" fmla="*/ 3684 h 4054"/>
                <a:gd name="T52" fmla="*/ 1766 w 4057"/>
                <a:gd name="T53" fmla="*/ 3684 h 4054"/>
                <a:gd name="T54" fmla="*/ 1766 w 4057"/>
                <a:gd name="T55" fmla="*/ 3423 h 4054"/>
                <a:gd name="T56" fmla="*/ 2334 w 4057"/>
                <a:gd name="T57" fmla="*/ 3423 h 4054"/>
                <a:gd name="T58" fmla="*/ 2334 w 4057"/>
                <a:gd name="T59" fmla="*/ 3684 h 4054"/>
                <a:gd name="T60" fmla="*/ 2029 w 4057"/>
                <a:gd name="T61" fmla="*/ 2768 h 4054"/>
                <a:gd name="T62" fmla="*/ 2029 w 4057"/>
                <a:gd name="T63" fmla="*/ 2768 h 4054"/>
                <a:gd name="T64" fmla="*/ 1288 w 4057"/>
                <a:gd name="T65" fmla="*/ 2027 h 4054"/>
                <a:gd name="T66" fmla="*/ 2029 w 4057"/>
                <a:gd name="T67" fmla="*/ 1286 h 4054"/>
                <a:gd name="T68" fmla="*/ 2770 w 4057"/>
                <a:gd name="T69" fmla="*/ 2027 h 4054"/>
                <a:gd name="T70" fmla="*/ 2029 w 4057"/>
                <a:gd name="T71" fmla="*/ 2768 h 4054"/>
                <a:gd name="T72" fmla="*/ 3294 w 4057"/>
                <a:gd name="T73" fmla="*/ 914 h 4054"/>
                <a:gd name="T74" fmla="*/ 3294 w 4057"/>
                <a:gd name="T75" fmla="*/ 914 h 4054"/>
                <a:gd name="T76" fmla="*/ 3575 w 4057"/>
                <a:gd name="T77" fmla="*/ 1417 h 4054"/>
                <a:gd name="T78" fmla="*/ 3358 w 4057"/>
                <a:gd name="T79" fmla="*/ 1549 h 4054"/>
                <a:gd name="T80" fmla="*/ 3075 w 4057"/>
                <a:gd name="T81" fmla="*/ 1046 h 4054"/>
                <a:gd name="T82" fmla="*/ 3294 w 4057"/>
                <a:gd name="T83" fmla="*/ 914 h 4054"/>
                <a:gd name="T84" fmla="*/ 3315 w 4057"/>
                <a:gd name="T85" fmla="*/ 3072 h 4054"/>
                <a:gd name="T86" fmla="*/ 3315 w 4057"/>
                <a:gd name="T87" fmla="*/ 3072 h 4054"/>
                <a:gd name="T88" fmla="*/ 3095 w 4057"/>
                <a:gd name="T89" fmla="*/ 2943 h 4054"/>
                <a:gd name="T90" fmla="*/ 3402 w 4057"/>
                <a:gd name="T91" fmla="*/ 2442 h 4054"/>
                <a:gd name="T92" fmla="*/ 3619 w 4057"/>
                <a:gd name="T93" fmla="*/ 2571 h 4054"/>
                <a:gd name="T94" fmla="*/ 3315 w 4057"/>
                <a:gd name="T95" fmla="*/ 3072 h 4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057" h="4054">
                  <a:moveTo>
                    <a:pt x="2029" y="0"/>
                  </a:moveTo>
                  <a:lnTo>
                    <a:pt x="2029" y="0"/>
                  </a:lnTo>
                  <a:cubicBezTo>
                    <a:pt x="896" y="0"/>
                    <a:pt x="0" y="914"/>
                    <a:pt x="0" y="2027"/>
                  </a:cubicBezTo>
                  <a:cubicBezTo>
                    <a:pt x="0" y="3160"/>
                    <a:pt x="896" y="4053"/>
                    <a:pt x="2029" y="4053"/>
                  </a:cubicBezTo>
                  <a:cubicBezTo>
                    <a:pt x="3139" y="4053"/>
                    <a:pt x="4056" y="3160"/>
                    <a:pt x="4056" y="2027"/>
                  </a:cubicBezTo>
                  <a:cubicBezTo>
                    <a:pt x="4056" y="914"/>
                    <a:pt x="3139" y="0"/>
                    <a:pt x="2029" y="0"/>
                  </a:cubicBezTo>
                  <a:close/>
                  <a:moveTo>
                    <a:pt x="1701" y="393"/>
                  </a:moveTo>
                  <a:lnTo>
                    <a:pt x="1701" y="393"/>
                  </a:lnTo>
                  <a:cubicBezTo>
                    <a:pt x="2269" y="393"/>
                    <a:pt x="2269" y="393"/>
                    <a:pt x="2269" y="393"/>
                  </a:cubicBezTo>
                  <a:cubicBezTo>
                    <a:pt x="2269" y="633"/>
                    <a:pt x="2269" y="633"/>
                    <a:pt x="2269" y="633"/>
                  </a:cubicBezTo>
                  <a:cubicBezTo>
                    <a:pt x="1701" y="633"/>
                    <a:pt x="1701" y="633"/>
                    <a:pt x="1701" y="633"/>
                  </a:cubicBezTo>
                  <a:lnTo>
                    <a:pt x="1701" y="393"/>
                  </a:lnTo>
                  <a:close/>
                  <a:moveTo>
                    <a:pt x="720" y="981"/>
                  </a:moveTo>
                  <a:lnTo>
                    <a:pt x="720" y="981"/>
                  </a:lnTo>
                  <a:cubicBezTo>
                    <a:pt x="940" y="1113"/>
                    <a:pt x="940" y="1113"/>
                    <a:pt x="940" y="1113"/>
                  </a:cubicBezTo>
                  <a:cubicBezTo>
                    <a:pt x="656" y="1614"/>
                    <a:pt x="656" y="1614"/>
                    <a:pt x="656" y="1614"/>
                  </a:cubicBezTo>
                  <a:cubicBezTo>
                    <a:pt x="436" y="1482"/>
                    <a:pt x="436" y="1482"/>
                    <a:pt x="436" y="1482"/>
                  </a:cubicBezTo>
                  <a:lnTo>
                    <a:pt x="720" y="981"/>
                  </a:lnTo>
                  <a:close/>
                  <a:moveTo>
                    <a:pt x="764" y="3139"/>
                  </a:moveTo>
                  <a:lnTo>
                    <a:pt x="764" y="3139"/>
                  </a:lnTo>
                  <a:cubicBezTo>
                    <a:pt x="459" y="2638"/>
                    <a:pt x="459" y="2638"/>
                    <a:pt x="459" y="2638"/>
                  </a:cubicBezTo>
                  <a:cubicBezTo>
                    <a:pt x="676" y="2507"/>
                    <a:pt x="676" y="2507"/>
                    <a:pt x="676" y="2507"/>
                  </a:cubicBezTo>
                  <a:cubicBezTo>
                    <a:pt x="960" y="3008"/>
                    <a:pt x="960" y="3008"/>
                    <a:pt x="960" y="3008"/>
                  </a:cubicBezTo>
                  <a:lnTo>
                    <a:pt x="764" y="3139"/>
                  </a:lnTo>
                  <a:close/>
                  <a:moveTo>
                    <a:pt x="2334" y="3684"/>
                  </a:moveTo>
                  <a:lnTo>
                    <a:pt x="2334" y="3684"/>
                  </a:lnTo>
                  <a:cubicBezTo>
                    <a:pt x="1766" y="3684"/>
                    <a:pt x="1766" y="3684"/>
                    <a:pt x="1766" y="3684"/>
                  </a:cubicBezTo>
                  <a:cubicBezTo>
                    <a:pt x="1766" y="3423"/>
                    <a:pt x="1766" y="3423"/>
                    <a:pt x="1766" y="3423"/>
                  </a:cubicBezTo>
                  <a:cubicBezTo>
                    <a:pt x="2334" y="3423"/>
                    <a:pt x="2334" y="3423"/>
                    <a:pt x="2334" y="3423"/>
                  </a:cubicBezTo>
                  <a:lnTo>
                    <a:pt x="2334" y="3684"/>
                  </a:lnTo>
                  <a:close/>
                  <a:moveTo>
                    <a:pt x="2029" y="2768"/>
                  </a:moveTo>
                  <a:lnTo>
                    <a:pt x="2029" y="2768"/>
                  </a:lnTo>
                  <a:cubicBezTo>
                    <a:pt x="1614" y="2768"/>
                    <a:pt x="1288" y="2442"/>
                    <a:pt x="1288" y="2027"/>
                  </a:cubicBezTo>
                  <a:cubicBezTo>
                    <a:pt x="1288" y="1614"/>
                    <a:pt x="1614" y="1286"/>
                    <a:pt x="2029" y="1286"/>
                  </a:cubicBezTo>
                  <a:cubicBezTo>
                    <a:pt x="2421" y="1286"/>
                    <a:pt x="2770" y="1614"/>
                    <a:pt x="2770" y="2027"/>
                  </a:cubicBezTo>
                  <a:cubicBezTo>
                    <a:pt x="2770" y="2442"/>
                    <a:pt x="2421" y="2768"/>
                    <a:pt x="2029" y="2768"/>
                  </a:cubicBezTo>
                  <a:close/>
                  <a:moveTo>
                    <a:pt x="3294" y="914"/>
                  </a:moveTo>
                  <a:lnTo>
                    <a:pt x="3294" y="914"/>
                  </a:lnTo>
                  <a:cubicBezTo>
                    <a:pt x="3575" y="1417"/>
                    <a:pt x="3575" y="1417"/>
                    <a:pt x="3575" y="1417"/>
                  </a:cubicBezTo>
                  <a:cubicBezTo>
                    <a:pt x="3358" y="1549"/>
                    <a:pt x="3358" y="1549"/>
                    <a:pt x="3358" y="1549"/>
                  </a:cubicBezTo>
                  <a:cubicBezTo>
                    <a:pt x="3075" y="1046"/>
                    <a:pt x="3075" y="1046"/>
                    <a:pt x="3075" y="1046"/>
                  </a:cubicBezTo>
                  <a:lnTo>
                    <a:pt x="3294" y="914"/>
                  </a:lnTo>
                  <a:close/>
                  <a:moveTo>
                    <a:pt x="3315" y="3072"/>
                  </a:moveTo>
                  <a:lnTo>
                    <a:pt x="3315" y="3072"/>
                  </a:lnTo>
                  <a:cubicBezTo>
                    <a:pt x="3095" y="2943"/>
                    <a:pt x="3095" y="2943"/>
                    <a:pt x="3095" y="2943"/>
                  </a:cubicBezTo>
                  <a:cubicBezTo>
                    <a:pt x="3402" y="2442"/>
                    <a:pt x="3402" y="2442"/>
                    <a:pt x="3402" y="2442"/>
                  </a:cubicBezTo>
                  <a:cubicBezTo>
                    <a:pt x="3619" y="2571"/>
                    <a:pt x="3619" y="2571"/>
                    <a:pt x="3619" y="2571"/>
                  </a:cubicBezTo>
                  <a:lnTo>
                    <a:pt x="3315" y="30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80" name="Freeform 6"/>
            <p:cNvSpPr>
              <a:spLocks noChangeArrowheads="1"/>
            </p:cNvSpPr>
            <p:nvPr/>
          </p:nvSpPr>
          <p:spPr bwMode="auto">
            <a:xfrm>
              <a:off x="1928" y="2044"/>
              <a:ext cx="3020" cy="3608"/>
            </a:xfrm>
            <a:custGeom>
              <a:avLst/>
              <a:gdLst>
                <a:gd name="T0" fmla="*/ 13212 w 13323"/>
                <a:gd name="T1" fmla="*/ 850 h 15913"/>
                <a:gd name="T2" fmla="*/ 13212 w 13323"/>
                <a:gd name="T3" fmla="*/ 850 h 15913"/>
                <a:gd name="T4" fmla="*/ 12058 w 13323"/>
                <a:gd name="T5" fmla="*/ 0 h 15913"/>
                <a:gd name="T6" fmla="*/ 6149 w 13323"/>
                <a:gd name="T7" fmla="*/ 0 h 15913"/>
                <a:gd name="T8" fmla="*/ 4427 w 13323"/>
                <a:gd name="T9" fmla="*/ 718 h 15913"/>
                <a:gd name="T10" fmla="*/ 720 w 13323"/>
                <a:gd name="T11" fmla="*/ 7259 h 15913"/>
                <a:gd name="T12" fmla="*/ 720 w 13323"/>
                <a:gd name="T13" fmla="*/ 7280 h 15913"/>
                <a:gd name="T14" fmla="*/ 676 w 13323"/>
                <a:gd name="T15" fmla="*/ 7347 h 15913"/>
                <a:gd name="T16" fmla="*/ 307 w 13323"/>
                <a:gd name="T17" fmla="*/ 8916 h 15913"/>
                <a:gd name="T18" fmla="*/ 307 w 13323"/>
                <a:gd name="T19" fmla="*/ 11051 h 15913"/>
                <a:gd name="T20" fmla="*/ 1332 w 13323"/>
                <a:gd name="T21" fmla="*/ 11051 h 15913"/>
                <a:gd name="T22" fmla="*/ 1332 w 13323"/>
                <a:gd name="T23" fmla="*/ 13470 h 15913"/>
                <a:gd name="T24" fmla="*/ 568 w 13323"/>
                <a:gd name="T25" fmla="*/ 13470 h 15913"/>
                <a:gd name="T26" fmla="*/ 154 w 13323"/>
                <a:gd name="T27" fmla="*/ 14495 h 15913"/>
                <a:gd name="T28" fmla="*/ 1592 w 13323"/>
                <a:gd name="T29" fmla="*/ 15912 h 15913"/>
                <a:gd name="T30" fmla="*/ 4884 w 13323"/>
                <a:gd name="T31" fmla="*/ 15912 h 15913"/>
                <a:gd name="T32" fmla="*/ 5103 w 13323"/>
                <a:gd name="T33" fmla="*/ 15674 h 15913"/>
                <a:gd name="T34" fmla="*/ 6061 w 13323"/>
                <a:gd name="T35" fmla="*/ 13581 h 15913"/>
                <a:gd name="T36" fmla="*/ 9396 w 13323"/>
                <a:gd name="T37" fmla="*/ 12295 h 15913"/>
                <a:gd name="T38" fmla="*/ 12362 w 13323"/>
                <a:gd name="T39" fmla="*/ 12295 h 15913"/>
                <a:gd name="T40" fmla="*/ 13212 w 13323"/>
                <a:gd name="T41" fmla="*/ 11880 h 15913"/>
                <a:gd name="T42" fmla="*/ 13212 w 13323"/>
                <a:gd name="T43" fmla="*/ 850 h 15913"/>
                <a:gd name="T44" fmla="*/ 8090 w 13323"/>
                <a:gd name="T45" fmla="*/ 5994 h 15913"/>
                <a:gd name="T46" fmla="*/ 8090 w 13323"/>
                <a:gd name="T47" fmla="*/ 5994 h 15913"/>
                <a:gd name="T48" fmla="*/ 6693 w 13323"/>
                <a:gd name="T49" fmla="*/ 6562 h 15913"/>
                <a:gd name="T50" fmla="*/ 4863 w 13323"/>
                <a:gd name="T51" fmla="*/ 8196 h 15913"/>
                <a:gd name="T52" fmla="*/ 3751 w 13323"/>
                <a:gd name="T53" fmla="*/ 8741 h 15913"/>
                <a:gd name="T54" fmla="*/ 2966 w 13323"/>
                <a:gd name="T55" fmla="*/ 8741 h 15913"/>
                <a:gd name="T56" fmla="*/ 2137 w 13323"/>
                <a:gd name="T57" fmla="*/ 7956 h 15913"/>
                <a:gd name="T58" fmla="*/ 2137 w 13323"/>
                <a:gd name="T59" fmla="*/ 6823 h 15913"/>
                <a:gd name="T60" fmla="*/ 2356 w 13323"/>
                <a:gd name="T61" fmla="*/ 5537 h 15913"/>
                <a:gd name="T62" fmla="*/ 4471 w 13323"/>
                <a:gd name="T63" fmla="*/ 1854 h 15913"/>
                <a:gd name="T64" fmla="*/ 6061 w 13323"/>
                <a:gd name="T65" fmla="*/ 1154 h 15913"/>
                <a:gd name="T66" fmla="*/ 10968 w 13323"/>
                <a:gd name="T67" fmla="*/ 1154 h 15913"/>
                <a:gd name="T68" fmla="*/ 11577 w 13323"/>
                <a:gd name="T69" fmla="*/ 1634 h 15913"/>
                <a:gd name="T70" fmla="*/ 11577 w 13323"/>
                <a:gd name="T71" fmla="*/ 5406 h 15913"/>
                <a:gd name="T72" fmla="*/ 10989 w 13323"/>
                <a:gd name="T73" fmla="*/ 5994 h 15913"/>
                <a:gd name="T74" fmla="*/ 8090 w 13323"/>
                <a:gd name="T75" fmla="*/ 5994 h 15913"/>
                <a:gd name="T76" fmla="*/ 11577 w 13323"/>
                <a:gd name="T77" fmla="*/ 9546 h 15913"/>
                <a:gd name="T78" fmla="*/ 11577 w 13323"/>
                <a:gd name="T79" fmla="*/ 9546 h 15913"/>
                <a:gd name="T80" fmla="*/ 11294 w 13323"/>
                <a:gd name="T81" fmla="*/ 9830 h 15913"/>
                <a:gd name="T82" fmla="*/ 10008 w 13323"/>
                <a:gd name="T83" fmla="*/ 9830 h 15913"/>
                <a:gd name="T84" fmla="*/ 9724 w 13323"/>
                <a:gd name="T85" fmla="*/ 9546 h 15913"/>
                <a:gd name="T86" fmla="*/ 9724 w 13323"/>
                <a:gd name="T87" fmla="*/ 9221 h 15913"/>
                <a:gd name="T88" fmla="*/ 10008 w 13323"/>
                <a:gd name="T89" fmla="*/ 8937 h 15913"/>
                <a:gd name="T90" fmla="*/ 11294 w 13323"/>
                <a:gd name="T91" fmla="*/ 8937 h 15913"/>
                <a:gd name="T92" fmla="*/ 11577 w 13323"/>
                <a:gd name="T93" fmla="*/ 9221 h 15913"/>
                <a:gd name="T94" fmla="*/ 11577 w 13323"/>
                <a:gd name="T95" fmla="*/ 9546 h 15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23" h="15913">
                  <a:moveTo>
                    <a:pt x="13212" y="850"/>
                  </a:moveTo>
                  <a:lnTo>
                    <a:pt x="13212" y="850"/>
                  </a:lnTo>
                  <a:cubicBezTo>
                    <a:pt x="13124" y="109"/>
                    <a:pt x="12058" y="0"/>
                    <a:pt x="12058" y="0"/>
                  </a:cubicBezTo>
                  <a:cubicBezTo>
                    <a:pt x="12058" y="0"/>
                    <a:pt x="7414" y="0"/>
                    <a:pt x="6149" y="0"/>
                  </a:cubicBezTo>
                  <a:cubicBezTo>
                    <a:pt x="4884" y="0"/>
                    <a:pt x="4427" y="718"/>
                    <a:pt x="4427" y="718"/>
                  </a:cubicBezTo>
                  <a:cubicBezTo>
                    <a:pt x="2225" y="3880"/>
                    <a:pt x="1200" y="5971"/>
                    <a:pt x="720" y="7259"/>
                  </a:cubicBezTo>
                  <a:cubicBezTo>
                    <a:pt x="720" y="7280"/>
                    <a:pt x="720" y="7280"/>
                    <a:pt x="720" y="7280"/>
                  </a:cubicBezTo>
                  <a:cubicBezTo>
                    <a:pt x="699" y="7303"/>
                    <a:pt x="699" y="7324"/>
                    <a:pt x="676" y="7347"/>
                  </a:cubicBezTo>
                  <a:cubicBezTo>
                    <a:pt x="284" y="8436"/>
                    <a:pt x="307" y="8916"/>
                    <a:pt x="307" y="8916"/>
                  </a:cubicBezTo>
                  <a:cubicBezTo>
                    <a:pt x="307" y="8916"/>
                    <a:pt x="307" y="10049"/>
                    <a:pt x="307" y="11051"/>
                  </a:cubicBezTo>
                  <a:cubicBezTo>
                    <a:pt x="1332" y="11051"/>
                    <a:pt x="1332" y="11051"/>
                    <a:pt x="1332" y="11051"/>
                  </a:cubicBezTo>
                  <a:cubicBezTo>
                    <a:pt x="1332" y="13470"/>
                    <a:pt x="1332" y="13470"/>
                    <a:pt x="1332" y="13470"/>
                  </a:cubicBezTo>
                  <a:cubicBezTo>
                    <a:pt x="568" y="13470"/>
                    <a:pt x="568" y="13470"/>
                    <a:pt x="568" y="13470"/>
                  </a:cubicBezTo>
                  <a:cubicBezTo>
                    <a:pt x="0" y="13514"/>
                    <a:pt x="154" y="14495"/>
                    <a:pt x="154" y="14495"/>
                  </a:cubicBezTo>
                  <a:cubicBezTo>
                    <a:pt x="88" y="15847"/>
                    <a:pt x="1592" y="15912"/>
                    <a:pt x="1592" y="15912"/>
                  </a:cubicBezTo>
                  <a:cubicBezTo>
                    <a:pt x="4884" y="15912"/>
                    <a:pt x="4884" y="15912"/>
                    <a:pt x="4884" y="15912"/>
                  </a:cubicBezTo>
                  <a:cubicBezTo>
                    <a:pt x="5015" y="15912"/>
                    <a:pt x="5103" y="15674"/>
                    <a:pt x="5103" y="15674"/>
                  </a:cubicBezTo>
                  <a:cubicBezTo>
                    <a:pt x="5103" y="15674"/>
                    <a:pt x="5255" y="15039"/>
                    <a:pt x="6061" y="13581"/>
                  </a:cubicBezTo>
                  <a:cubicBezTo>
                    <a:pt x="6846" y="12120"/>
                    <a:pt x="9396" y="12295"/>
                    <a:pt x="9396" y="12295"/>
                  </a:cubicBezTo>
                  <a:cubicBezTo>
                    <a:pt x="12362" y="12295"/>
                    <a:pt x="12362" y="12295"/>
                    <a:pt x="12362" y="12295"/>
                  </a:cubicBezTo>
                  <a:cubicBezTo>
                    <a:pt x="13256" y="12295"/>
                    <a:pt x="13212" y="11880"/>
                    <a:pt x="13212" y="11880"/>
                  </a:cubicBezTo>
                  <a:cubicBezTo>
                    <a:pt x="13212" y="11880"/>
                    <a:pt x="13322" y="1570"/>
                    <a:pt x="13212" y="850"/>
                  </a:cubicBezTo>
                  <a:close/>
                  <a:moveTo>
                    <a:pt x="8090" y="5994"/>
                  </a:moveTo>
                  <a:lnTo>
                    <a:pt x="8090" y="5994"/>
                  </a:lnTo>
                  <a:cubicBezTo>
                    <a:pt x="7393" y="5994"/>
                    <a:pt x="6693" y="6562"/>
                    <a:pt x="6693" y="6562"/>
                  </a:cubicBezTo>
                  <a:cubicBezTo>
                    <a:pt x="6693" y="6562"/>
                    <a:pt x="5364" y="7739"/>
                    <a:pt x="4863" y="8196"/>
                  </a:cubicBezTo>
                  <a:cubicBezTo>
                    <a:pt x="4339" y="8676"/>
                    <a:pt x="3751" y="8741"/>
                    <a:pt x="3751" y="8741"/>
                  </a:cubicBezTo>
                  <a:cubicBezTo>
                    <a:pt x="2966" y="8741"/>
                    <a:pt x="2966" y="8741"/>
                    <a:pt x="2966" y="8741"/>
                  </a:cubicBezTo>
                  <a:cubicBezTo>
                    <a:pt x="2006" y="8741"/>
                    <a:pt x="2137" y="7956"/>
                    <a:pt x="2137" y="7956"/>
                  </a:cubicBezTo>
                  <a:cubicBezTo>
                    <a:pt x="2137" y="7956"/>
                    <a:pt x="2137" y="6954"/>
                    <a:pt x="2137" y="6823"/>
                  </a:cubicBezTo>
                  <a:cubicBezTo>
                    <a:pt x="2137" y="6671"/>
                    <a:pt x="2356" y="5537"/>
                    <a:pt x="2356" y="5537"/>
                  </a:cubicBezTo>
                  <a:cubicBezTo>
                    <a:pt x="2356" y="5537"/>
                    <a:pt x="4011" y="2595"/>
                    <a:pt x="4471" y="1854"/>
                  </a:cubicBezTo>
                  <a:cubicBezTo>
                    <a:pt x="4951" y="1134"/>
                    <a:pt x="6061" y="1154"/>
                    <a:pt x="6061" y="1154"/>
                  </a:cubicBezTo>
                  <a:cubicBezTo>
                    <a:pt x="6061" y="1154"/>
                    <a:pt x="10313" y="1154"/>
                    <a:pt x="10968" y="1154"/>
                  </a:cubicBezTo>
                  <a:cubicBezTo>
                    <a:pt x="11621" y="1154"/>
                    <a:pt x="11577" y="1634"/>
                    <a:pt x="11577" y="1634"/>
                  </a:cubicBezTo>
                  <a:cubicBezTo>
                    <a:pt x="11577" y="5406"/>
                    <a:pt x="11577" y="5406"/>
                    <a:pt x="11577" y="5406"/>
                  </a:cubicBezTo>
                  <a:cubicBezTo>
                    <a:pt x="11577" y="6190"/>
                    <a:pt x="10989" y="5994"/>
                    <a:pt x="10989" y="5994"/>
                  </a:cubicBezTo>
                  <a:cubicBezTo>
                    <a:pt x="10989" y="5994"/>
                    <a:pt x="8808" y="5994"/>
                    <a:pt x="8090" y="5994"/>
                  </a:cubicBezTo>
                  <a:close/>
                  <a:moveTo>
                    <a:pt x="11577" y="9546"/>
                  </a:moveTo>
                  <a:lnTo>
                    <a:pt x="11577" y="9546"/>
                  </a:lnTo>
                  <a:cubicBezTo>
                    <a:pt x="11577" y="9701"/>
                    <a:pt x="11446" y="9830"/>
                    <a:pt x="11294" y="9830"/>
                  </a:cubicBezTo>
                  <a:cubicBezTo>
                    <a:pt x="10008" y="9830"/>
                    <a:pt x="10008" y="9830"/>
                    <a:pt x="10008" y="9830"/>
                  </a:cubicBezTo>
                  <a:cubicBezTo>
                    <a:pt x="9856" y="9830"/>
                    <a:pt x="9724" y="9701"/>
                    <a:pt x="9724" y="9546"/>
                  </a:cubicBezTo>
                  <a:cubicBezTo>
                    <a:pt x="9724" y="9221"/>
                    <a:pt x="9724" y="9221"/>
                    <a:pt x="9724" y="9221"/>
                  </a:cubicBezTo>
                  <a:cubicBezTo>
                    <a:pt x="9724" y="9069"/>
                    <a:pt x="9856" y="8937"/>
                    <a:pt x="10008" y="8937"/>
                  </a:cubicBezTo>
                  <a:cubicBezTo>
                    <a:pt x="11294" y="8937"/>
                    <a:pt x="11294" y="8937"/>
                    <a:pt x="11294" y="8937"/>
                  </a:cubicBezTo>
                  <a:cubicBezTo>
                    <a:pt x="11446" y="8937"/>
                    <a:pt x="11577" y="9069"/>
                    <a:pt x="11577" y="9221"/>
                  </a:cubicBezTo>
                  <a:lnTo>
                    <a:pt x="11577" y="9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81" name="Freeform 7"/>
            <p:cNvSpPr>
              <a:spLocks noChangeArrowheads="1"/>
            </p:cNvSpPr>
            <p:nvPr/>
          </p:nvSpPr>
          <p:spPr bwMode="auto">
            <a:xfrm>
              <a:off x="1962" y="2884"/>
              <a:ext cx="162" cy="652"/>
            </a:xfrm>
            <a:custGeom>
              <a:avLst/>
              <a:gdLst>
                <a:gd name="T0" fmla="*/ 718 w 719"/>
                <a:gd name="T1" fmla="*/ 2594 h 2879"/>
                <a:gd name="T2" fmla="*/ 718 w 719"/>
                <a:gd name="T3" fmla="*/ 2594 h 2879"/>
                <a:gd name="T4" fmla="*/ 437 w 719"/>
                <a:gd name="T5" fmla="*/ 2878 h 2879"/>
                <a:gd name="T6" fmla="*/ 282 w 719"/>
                <a:gd name="T7" fmla="*/ 2878 h 2879"/>
                <a:gd name="T8" fmla="*/ 0 w 719"/>
                <a:gd name="T9" fmla="*/ 2594 h 2879"/>
                <a:gd name="T10" fmla="*/ 130 w 719"/>
                <a:gd name="T11" fmla="*/ 307 h 2879"/>
                <a:gd name="T12" fmla="*/ 437 w 719"/>
                <a:gd name="T13" fmla="*/ 0 h 2879"/>
                <a:gd name="T14" fmla="*/ 437 w 719"/>
                <a:gd name="T15" fmla="*/ 0 h 2879"/>
                <a:gd name="T16" fmla="*/ 718 w 719"/>
                <a:gd name="T17" fmla="*/ 284 h 2879"/>
                <a:gd name="T18" fmla="*/ 718 w 719"/>
                <a:gd name="T19" fmla="*/ 2594 h 2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2879">
                  <a:moveTo>
                    <a:pt x="718" y="2594"/>
                  </a:moveTo>
                  <a:lnTo>
                    <a:pt x="718" y="2594"/>
                  </a:lnTo>
                  <a:cubicBezTo>
                    <a:pt x="718" y="2746"/>
                    <a:pt x="587" y="2878"/>
                    <a:pt x="437" y="2878"/>
                  </a:cubicBezTo>
                  <a:cubicBezTo>
                    <a:pt x="282" y="2878"/>
                    <a:pt x="282" y="2878"/>
                    <a:pt x="282" y="2878"/>
                  </a:cubicBezTo>
                  <a:cubicBezTo>
                    <a:pt x="130" y="2878"/>
                    <a:pt x="0" y="2746"/>
                    <a:pt x="0" y="2594"/>
                  </a:cubicBezTo>
                  <a:cubicBezTo>
                    <a:pt x="130" y="307"/>
                    <a:pt x="130" y="307"/>
                    <a:pt x="130" y="307"/>
                  </a:cubicBezTo>
                  <a:cubicBezTo>
                    <a:pt x="130" y="131"/>
                    <a:pt x="282" y="0"/>
                    <a:pt x="437" y="0"/>
                  </a:cubicBezTo>
                  <a:lnTo>
                    <a:pt x="437" y="0"/>
                  </a:lnTo>
                  <a:cubicBezTo>
                    <a:pt x="587" y="0"/>
                    <a:pt x="718" y="131"/>
                    <a:pt x="718" y="284"/>
                  </a:cubicBezTo>
                  <a:lnTo>
                    <a:pt x="718" y="259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82" name="Freeform 8"/>
            <p:cNvSpPr>
              <a:spLocks noChangeArrowheads="1"/>
            </p:cNvSpPr>
            <p:nvPr/>
          </p:nvSpPr>
          <p:spPr bwMode="auto">
            <a:xfrm>
              <a:off x="2007" y="3537"/>
              <a:ext cx="83" cy="172"/>
            </a:xfrm>
            <a:custGeom>
              <a:avLst/>
              <a:gdLst>
                <a:gd name="T0" fmla="*/ 325 w 370"/>
                <a:gd name="T1" fmla="*/ 764 h 765"/>
                <a:gd name="T2" fmla="*/ 325 w 370"/>
                <a:gd name="T3" fmla="*/ 764 h 765"/>
                <a:gd name="T4" fmla="*/ 173 w 370"/>
                <a:gd name="T5" fmla="*/ 697 h 765"/>
                <a:gd name="T6" fmla="*/ 41 w 370"/>
                <a:gd name="T7" fmla="*/ 0 h 765"/>
                <a:gd name="T8" fmla="*/ 129 w 370"/>
                <a:gd name="T9" fmla="*/ 0 h 765"/>
                <a:gd name="T10" fmla="*/ 240 w 370"/>
                <a:gd name="T11" fmla="*/ 632 h 765"/>
                <a:gd name="T12" fmla="*/ 369 w 370"/>
                <a:gd name="T13" fmla="*/ 676 h 765"/>
                <a:gd name="T14" fmla="*/ 325 w 370"/>
                <a:gd name="T15" fmla="*/ 764 h 7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0" h="765">
                  <a:moveTo>
                    <a:pt x="325" y="764"/>
                  </a:moveTo>
                  <a:lnTo>
                    <a:pt x="325" y="764"/>
                  </a:lnTo>
                  <a:cubicBezTo>
                    <a:pt x="260" y="764"/>
                    <a:pt x="217" y="741"/>
                    <a:pt x="173" y="697"/>
                  </a:cubicBezTo>
                  <a:cubicBezTo>
                    <a:pt x="0" y="501"/>
                    <a:pt x="41" y="23"/>
                    <a:pt x="41" y="0"/>
                  </a:cubicBezTo>
                  <a:cubicBezTo>
                    <a:pt x="129" y="0"/>
                    <a:pt x="129" y="0"/>
                    <a:pt x="129" y="0"/>
                  </a:cubicBezTo>
                  <a:cubicBezTo>
                    <a:pt x="129" y="131"/>
                    <a:pt x="129" y="501"/>
                    <a:pt x="240" y="632"/>
                  </a:cubicBezTo>
                  <a:cubicBezTo>
                    <a:pt x="281" y="653"/>
                    <a:pt x="325" y="676"/>
                    <a:pt x="369" y="676"/>
                  </a:cubicBezTo>
                  <a:lnTo>
                    <a:pt x="325" y="76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83" name="Freeform 9"/>
            <p:cNvSpPr>
              <a:spLocks noChangeArrowheads="1"/>
            </p:cNvSpPr>
            <p:nvPr/>
          </p:nvSpPr>
          <p:spPr bwMode="auto">
            <a:xfrm>
              <a:off x="4380" y="4832"/>
              <a:ext cx="613" cy="1102"/>
            </a:xfrm>
            <a:custGeom>
              <a:avLst/>
              <a:gdLst>
                <a:gd name="T0" fmla="*/ 2311 w 2707"/>
                <a:gd name="T1" fmla="*/ 4861 h 4862"/>
                <a:gd name="T2" fmla="*/ 2311 w 2707"/>
                <a:gd name="T3" fmla="*/ 4861 h 4862"/>
                <a:gd name="T4" fmla="*/ 2311 w 2707"/>
                <a:gd name="T5" fmla="*/ 4665 h 4862"/>
                <a:gd name="T6" fmla="*/ 1898 w 2707"/>
                <a:gd name="T7" fmla="*/ 2179 h 4862"/>
                <a:gd name="T8" fmla="*/ 0 w 2707"/>
                <a:gd name="T9" fmla="*/ 0 h 4862"/>
                <a:gd name="T10" fmla="*/ 481 w 2707"/>
                <a:gd name="T11" fmla="*/ 0 h 4862"/>
                <a:gd name="T12" fmla="*/ 2161 w 2707"/>
                <a:gd name="T13" fmla="*/ 2047 h 4862"/>
                <a:gd name="T14" fmla="*/ 2595 w 2707"/>
                <a:gd name="T15" fmla="*/ 4685 h 4862"/>
                <a:gd name="T16" fmla="*/ 2595 w 2707"/>
                <a:gd name="T17" fmla="*/ 4861 h 4862"/>
                <a:gd name="T18" fmla="*/ 2574 w 2707"/>
                <a:gd name="T19" fmla="*/ 4861 h 4862"/>
                <a:gd name="T20" fmla="*/ 2311 w 2707"/>
                <a:gd name="T21" fmla="*/ 4861 h 4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07" h="4862">
                  <a:moveTo>
                    <a:pt x="2311" y="4861"/>
                  </a:moveTo>
                  <a:lnTo>
                    <a:pt x="2311" y="4861"/>
                  </a:lnTo>
                  <a:cubicBezTo>
                    <a:pt x="2311" y="4794"/>
                    <a:pt x="2311" y="4817"/>
                    <a:pt x="2311" y="4665"/>
                  </a:cubicBezTo>
                  <a:cubicBezTo>
                    <a:pt x="2334" y="4228"/>
                    <a:pt x="2399" y="3224"/>
                    <a:pt x="1898" y="2179"/>
                  </a:cubicBezTo>
                  <a:cubicBezTo>
                    <a:pt x="1265" y="826"/>
                    <a:pt x="24" y="0"/>
                    <a:pt x="0" y="0"/>
                  </a:cubicBezTo>
                  <a:cubicBezTo>
                    <a:pt x="481" y="0"/>
                    <a:pt x="481" y="0"/>
                    <a:pt x="481" y="0"/>
                  </a:cubicBezTo>
                  <a:cubicBezTo>
                    <a:pt x="524" y="21"/>
                    <a:pt x="1485" y="653"/>
                    <a:pt x="2161" y="2047"/>
                  </a:cubicBezTo>
                  <a:cubicBezTo>
                    <a:pt x="2706" y="3181"/>
                    <a:pt x="2618" y="4228"/>
                    <a:pt x="2595" y="4685"/>
                  </a:cubicBezTo>
                  <a:cubicBezTo>
                    <a:pt x="2595" y="4750"/>
                    <a:pt x="2595" y="4838"/>
                    <a:pt x="2595" y="4861"/>
                  </a:cubicBezTo>
                  <a:cubicBezTo>
                    <a:pt x="2595" y="4861"/>
                    <a:pt x="2595" y="4861"/>
                    <a:pt x="2574" y="4861"/>
                  </a:cubicBezTo>
                  <a:lnTo>
                    <a:pt x="2311" y="486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84" name="Freeform 10"/>
            <p:cNvSpPr>
              <a:spLocks noChangeArrowheads="1"/>
            </p:cNvSpPr>
            <p:nvPr/>
          </p:nvSpPr>
          <p:spPr bwMode="auto">
            <a:xfrm>
              <a:off x="5082" y="4659"/>
              <a:ext cx="6441" cy="341"/>
            </a:xfrm>
            <a:custGeom>
              <a:avLst/>
              <a:gdLst>
                <a:gd name="T0" fmla="*/ 28408 w 28409"/>
                <a:gd name="T1" fmla="*/ 1505 h 1506"/>
                <a:gd name="T2" fmla="*/ 0 w 28409"/>
                <a:gd name="T3" fmla="*/ 1505 h 1506"/>
                <a:gd name="T4" fmla="*/ 0 w 28409"/>
                <a:gd name="T5" fmla="*/ 0 h 1506"/>
                <a:gd name="T6" fmla="*/ 28408 w 28409"/>
                <a:gd name="T7" fmla="*/ 0 h 1506"/>
                <a:gd name="T8" fmla="*/ 28408 w 28409"/>
                <a:gd name="T9" fmla="*/ 1505 h 1506"/>
              </a:gdLst>
              <a:ahLst/>
              <a:cxnLst>
                <a:cxn ang="0">
                  <a:pos x="T0" y="T1"/>
                </a:cxn>
                <a:cxn ang="0">
                  <a:pos x="T2" y="T3"/>
                </a:cxn>
                <a:cxn ang="0">
                  <a:pos x="T4" y="T5"/>
                </a:cxn>
                <a:cxn ang="0">
                  <a:pos x="T6" y="T7"/>
                </a:cxn>
                <a:cxn ang="0">
                  <a:pos x="T8" y="T9"/>
                </a:cxn>
              </a:cxnLst>
              <a:rect l="0" t="0" r="r" b="b"/>
              <a:pathLst>
                <a:path w="28409" h="1506">
                  <a:moveTo>
                    <a:pt x="28408" y="1505"/>
                  </a:moveTo>
                  <a:lnTo>
                    <a:pt x="0" y="1505"/>
                  </a:lnTo>
                  <a:lnTo>
                    <a:pt x="0" y="0"/>
                  </a:lnTo>
                  <a:lnTo>
                    <a:pt x="28408" y="0"/>
                  </a:lnTo>
                  <a:lnTo>
                    <a:pt x="28408" y="150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85" name="Freeform 11"/>
            <p:cNvSpPr>
              <a:spLocks noChangeArrowheads="1"/>
            </p:cNvSpPr>
            <p:nvPr/>
          </p:nvSpPr>
          <p:spPr bwMode="auto">
            <a:xfrm>
              <a:off x="6234" y="4837"/>
              <a:ext cx="1493" cy="706"/>
            </a:xfrm>
            <a:custGeom>
              <a:avLst/>
              <a:gdLst>
                <a:gd name="T0" fmla="*/ 6585 w 6586"/>
                <a:gd name="T1" fmla="*/ 3118 h 3119"/>
                <a:gd name="T2" fmla="*/ 0 w 6586"/>
                <a:gd name="T3" fmla="*/ 3118 h 3119"/>
                <a:gd name="T4" fmla="*/ 0 w 6586"/>
                <a:gd name="T5" fmla="*/ 0 h 3119"/>
                <a:gd name="T6" fmla="*/ 6585 w 6586"/>
                <a:gd name="T7" fmla="*/ 0 h 3119"/>
                <a:gd name="T8" fmla="*/ 6585 w 6586"/>
                <a:gd name="T9" fmla="*/ 3118 h 3119"/>
              </a:gdLst>
              <a:ahLst/>
              <a:cxnLst>
                <a:cxn ang="0">
                  <a:pos x="T0" y="T1"/>
                </a:cxn>
                <a:cxn ang="0">
                  <a:pos x="T2" y="T3"/>
                </a:cxn>
                <a:cxn ang="0">
                  <a:pos x="T4" y="T5"/>
                </a:cxn>
                <a:cxn ang="0">
                  <a:pos x="T6" y="T7"/>
                </a:cxn>
                <a:cxn ang="0">
                  <a:pos x="T8" y="T9"/>
                </a:cxn>
              </a:cxnLst>
              <a:rect l="0" t="0" r="r" b="b"/>
              <a:pathLst>
                <a:path w="6586" h="3119">
                  <a:moveTo>
                    <a:pt x="6585" y="3118"/>
                  </a:moveTo>
                  <a:lnTo>
                    <a:pt x="0" y="3118"/>
                  </a:lnTo>
                  <a:lnTo>
                    <a:pt x="0" y="0"/>
                  </a:lnTo>
                  <a:lnTo>
                    <a:pt x="6585" y="0"/>
                  </a:lnTo>
                  <a:lnTo>
                    <a:pt x="6585" y="311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86" name="Freeform 12"/>
            <p:cNvSpPr>
              <a:spLocks noChangeArrowheads="1"/>
            </p:cNvSpPr>
            <p:nvPr/>
          </p:nvSpPr>
          <p:spPr bwMode="auto">
            <a:xfrm>
              <a:off x="5260" y="5000"/>
              <a:ext cx="494" cy="493"/>
            </a:xfrm>
            <a:custGeom>
              <a:avLst/>
              <a:gdLst>
                <a:gd name="T0" fmla="*/ 0 w 2183"/>
                <a:gd name="T1" fmla="*/ 1089 h 2180"/>
                <a:gd name="T2" fmla="*/ 0 w 2183"/>
                <a:gd name="T3" fmla="*/ 1089 h 2180"/>
                <a:gd name="T4" fmla="*/ 1092 w 2183"/>
                <a:gd name="T5" fmla="*/ 0 h 2180"/>
                <a:gd name="T6" fmla="*/ 2182 w 2183"/>
                <a:gd name="T7" fmla="*/ 1089 h 2180"/>
                <a:gd name="T8" fmla="*/ 1092 w 2183"/>
                <a:gd name="T9" fmla="*/ 2179 h 2180"/>
                <a:gd name="T10" fmla="*/ 0 w 2183"/>
                <a:gd name="T11" fmla="*/ 1089 h 2180"/>
              </a:gdLst>
              <a:ahLst/>
              <a:cxnLst>
                <a:cxn ang="0">
                  <a:pos x="T0" y="T1"/>
                </a:cxn>
                <a:cxn ang="0">
                  <a:pos x="T2" y="T3"/>
                </a:cxn>
                <a:cxn ang="0">
                  <a:pos x="T4" y="T5"/>
                </a:cxn>
                <a:cxn ang="0">
                  <a:pos x="T6" y="T7"/>
                </a:cxn>
                <a:cxn ang="0">
                  <a:pos x="T8" y="T9"/>
                </a:cxn>
                <a:cxn ang="0">
                  <a:pos x="T10" y="T11"/>
                </a:cxn>
              </a:cxnLst>
              <a:rect l="0" t="0" r="r" b="b"/>
              <a:pathLst>
                <a:path w="2183" h="2180">
                  <a:moveTo>
                    <a:pt x="0" y="1089"/>
                  </a:moveTo>
                  <a:lnTo>
                    <a:pt x="0" y="1089"/>
                  </a:lnTo>
                  <a:cubicBezTo>
                    <a:pt x="0" y="501"/>
                    <a:pt x="504" y="0"/>
                    <a:pt x="1092" y="0"/>
                  </a:cubicBezTo>
                  <a:cubicBezTo>
                    <a:pt x="1681" y="0"/>
                    <a:pt x="2182" y="501"/>
                    <a:pt x="2182" y="1089"/>
                  </a:cubicBezTo>
                  <a:cubicBezTo>
                    <a:pt x="2182" y="1699"/>
                    <a:pt x="1681" y="2179"/>
                    <a:pt x="1092" y="2179"/>
                  </a:cubicBezTo>
                  <a:cubicBezTo>
                    <a:pt x="504" y="2179"/>
                    <a:pt x="0" y="1699"/>
                    <a:pt x="0" y="108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87" name="Freeform 13"/>
            <p:cNvSpPr>
              <a:spLocks noChangeArrowheads="1"/>
            </p:cNvSpPr>
            <p:nvPr/>
          </p:nvSpPr>
          <p:spPr bwMode="auto">
            <a:xfrm>
              <a:off x="10120" y="5045"/>
              <a:ext cx="1151" cy="291"/>
            </a:xfrm>
            <a:custGeom>
              <a:avLst/>
              <a:gdLst>
                <a:gd name="T0" fmla="*/ 5080 w 5081"/>
                <a:gd name="T1" fmla="*/ 741 h 1287"/>
                <a:gd name="T2" fmla="*/ 5080 w 5081"/>
                <a:gd name="T3" fmla="*/ 741 h 1287"/>
                <a:gd name="T4" fmla="*/ 4514 w 5081"/>
                <a:gd name="T5" fmla="*/ 1286 h 1287"/>
                <a:gd name="T6" fmla="*/ 567 w 5081"/>
                <a:gd name="T7" fmla="*/ 1286 h 1287"/>
                <a:gd name="T8" fmla="*/ 0 w 5081"/>
                <a:gd name="T9" fmla="*/ 741 h 1287"/>
                <a:gd name="T10" fmla="*/ 0 w 5081"/>
                <a:gd name="T11" fmla="*/ 545 h 1287"/>
                <a:gd name="T12" fmla="*/ 567 w 5081"/>
                <a:gd name="T13" fmla="*/ 0 h 1287"/>
                <a:gd name="T14" fmla="*/ 4514 w 5081"/>
                <a:gd name="T15" fmla="*/ 0 h 1287"/>
                <a:gd name="T16" fmla="*/ 5080 w 5081"/>
                <a:gd name="T17" fmla="*/ 545 h 1287"/>
                <a:gd name="T18" fmla="*/ 5080 w 5081"/>
                <a:gd name="T19" fmla="*/ 741 h 1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1" h="1287">
                  <a:moveTo>
                    <a:pt x="5080" y="741"/>
                  </a:moveTo>
                  <a:lnTo>
                    <a:pt x="5080" y="741"/>
                  </a:lnTo>
                  <a:cubicBezTo>
                    <a:pt x="5080" y="1046"/>
                    <a:pt x="4819" y="1286"/>
                    <a:pt x="4514" y="1286"/>
                  </a:cubicBezTo>
                  <a:cubicBezTo>
                    <a:pt x="567" y="1286"/>
                    <a:pt x="567" y="1286"/>
                    <a:pt x="567" y="1286"/>
                  </a:cubicBezTo>
                  <a:cubicBezTo>
                    <a:pt x="263" y="1286"/>
                    <a:pt x="0" y="1046"/>
                    <a:pt x="0" y="741"/>
                  </a:cubicBezTo>
                  <a:cubicBezTo>
                    <a:pt x="0" y="545"/>
                    <a:pt x="0" y="545"/>
                    <a:pt x="0" y="545"/>
                  </a:cubicBezTo>
                  <a:cubicBezTo>
                    <a:pt x="0" y="238"/>
                    <a:pt x="263" y="0"/>
                    <a:pt x="567" y="0"/>
                  </a:cubicBezTo>
                  <a:cubicBezTo>
                    <a:pt x="4514" y="0"/>
                    <a:pt x="4514" y="0"/>
                    <a:pt x="4514" y="0"/>
                  </a:cubicBezTo>
                  <a:cubicBezTo>
                    <a:pt x="4819" y="0"/>
                    <a:pt x="5080" y="238"/>
                    <a:pt x="5080" y="545"/>
                  </a:cubicBezTo>
                  <a:lnTo>
                    <a:pt x="5080" y="74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88" name="Freeform 14"/>
            <p:cNvSpPr>
              <a:spLocks noChangeArrowheads="1"/>
            </p:cNvSpPr>
            <p:nvPr/>
          </p:nvSpPr>
          <p:spPr bwMode="auto">
            <a:xfrm>
              <a:off x="9962" y="4635"/>
              <a:ext cx="701" cy="1111"/>
            </a:xfrm>
            <a:custGeom>
              <a:avLst/>
              <a:gdLst>
                <a:gd name="T0" fmla="*/ 2811 w 3096"/>
                <a:gd name="T1" fmla="*/ 4904 h 4905"/>
                <a:gd name="T2" fmla="*/ 2811 w 3096"/>
                <a:gd name="T3" fmla="*/ 4904 h 4905"/>
                <a:gd name="T4" fmla="*/ 2398 w 3096"/>
                <a:gd name="T5" fmla="*/ 2354 h 4905"/>
                <a:gd name="T6" fmla="*/ 0 w 3096"/>
                <a:gd name="T7" fmla="*/ 108 h 4905"/>
                <a:gd name="T8" fmla="*/ 327 w 3096"/>
                <a:gd name="T9" fmla="*/ 0 h 4905"/>
                <a:gd name="T10" fmla="*/ 2659 w 3096"/>
                <a:gd name="T11" fmla="*/ 2266 h 4905"/>
                <a:gd name="T12" fmla="*/ 3095 w 3096"/>
                <a:gd name="T13" fmla="*/ 4881 h 4905"/>
                <a:gd name="T14" fmla="*/ 2811 w 3096"/>
                <a:gd name="T15" fmla="*/ 4904 h 49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96" h="4905">
                  <a:moveTo>
                    <a:pt x="2811" y="4904"/>
                  </a:moveTo>
                  <a:lnTo>
                    <a:pt x="2811" y="4904"/>
                  </a:lnTo>
                  <a:cubicBezTo>
                    <a:pt x="2811" y="4881"/>
                    <a:pt x="2790" y="3616"/>
                    <a:pt x="2398" y="2354"/>
                  </a:cubicBezTo>
                  <a:cubicBezTo>
                    <a:pt x="2026" y="1112"/>
                    <a:pt x="20" y="129"/>
                    <a:pt x="0" y="108"/>
                  </a:cubicBezTo>
                  <a:cubicBezTo>
                    <a:pt x="327" y="0"/>
                    <a:pt x="327" y="0"/>
                    <a:pt x="327" y="0"/>
                  </a:cubicBezTo>
                  <a:cubicBezTo>
                    <a:pt x="415" y="20"/>
                    <a:pt x="2245" y="893"/>
                    <a:pt x="2659" y="2266"/>
                  </a:cubicBezTo>
                  <a:cubicBezTo>
                    <a:pt x="3074" y="3575"/>
                    <a:pt x="3095" y="4837"/>
                    <a:pt x="3095" y="4881"/>
                  </a:cubicBezTo>
                  <a:lnTo>
                    <a:pt x="2811" y="490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90" name="Freeform 15"/>
            <p:cNvSpPr>
              <a:spLocks noChangeArrowheads="1"/>
            </p:cNvSpPr>
            <p:nvPr/>
          </p:nvSpPr>
          <p:spPr bwMode="auto">
            <a:xfrm>
              <a:off x="8518" y="4629"/>
              <a:ext cx="439" cy="543"/>
            </a:xfrm>
            <a:custGeom>
              <a:avLst/>
              <a:gdLst>
                <a:gd name="T0" fmla="*/ 261 w 1942"/>
                <a:gd name="T1" fmla="*/ 2398 h 2399"/>
                <a:gd name="T2" fmla="*/ 261 w 1942"/>
                <a:gd name="T3" fmla="*/ 2398 h 2399"/>
                <a:gd name="T4" fmla="*/ 0 w 1942"/>
                <a:gd name="T5" fmla="*/ 2310 h 2399"/>
                <a:gd name="T6" fmla="*/ 1722 w 1942"/>
                <a:gd name="T7" fmla="*/ 0 h 2399"/>
                <a:gd name="T8" fmla="*/ 1941 w 1942"/>
                <a:gd name="T9" fmla="*/ 131 h 2399"/>
                <a:gd name="T10" fmla="*/ 261 w 1942"/>
                <a:gd name="T11" fmla="*/ 2398 h 2399"/>
              </a:gdLst>
              <a:ahLst/>
              <a:cxnLst>
                <a:cxn ang="0">
                  <a:pos x="T0" y="T1"/>
                </a:cxn>
                <a:cxn ang="0">
                  <a:pos x="T2" y="T3"/>
                </a:cxn>
                <a:cxn ang="0">
                  <a:pos x="T4" y="T5"/>
                </a:cxn>
                <a:cxn ang="0">
                  <a:pos x="T6" y="T7"/>
                </a:cxn>
                <a:cxn ang="0">
                  <a:pos x="T8" y="T9"/>
                </a:cxn>
                <a:cxn ang="0">
                  <a:pos x="T10" y="T11"/>
                </a:cxn>
              </a:cxnLst>
              <a:rect l="0" t="0" r="r" b="b"/>
              <a:pathLst>
                <a:path w="1942" h="2399">
                  <a:moveTo>
                    <a:pt x="261" y="2398"/>
                  </a:moveTo>
                  <a:lnTo>
                    <a:pt x="261" y="2398"/>
                  </a:lnTo>
                  <a:cubicBezTo>
                    <a:pt x="0" y="2310"/>
                    <a:pt x="0" y="2310"/>
                    <a:pt x="0" y="2310"/>
                  </a:cubicBezTo>
                  <a:cubicBezTo>
                    <a:pt x="64" y="2070"/>
                    <a:pt x="741" y="0"/>
                    <a:pt x="1722" y="0"/>
                  </a:cubicBezTo>
                  <a:cubicBezTo>
                    <a:pt x="1941" y="131"/>
                    <a:pt x="1941" y="131"/>
                    <a:pt x="1941" y="131"/>
                  </a:cubicBezTo>
                  <a:cubicBezTo>
                    <a:pt x="1265" y="131"/>
                    <a:pt x="436" y="1809"/>
                    <a:pt x="261" y="239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91" name="Freeform 16"/>
            <p:cNvSpPr>
              <a:spLocks noChangeArrowheads="1"/>
            </p:cNvSpPr>
            <p:nvPr/>
          </p:nvSpPr>
          <p:spPr bwMode="auto">
            <a:xfrm>
              <a:off x="5161" y="4412"/>
              <a:ext cx="7049" cy="246"/>
            </a:xfrm>
            <a:custGeom>
              <a:avLst/>
              <a:gdLst>
                <a:gd name="T0" fmla="*/ 0 w 31089"/>
                <a:gd name="T1" fmla="*/ 0 h 1090"/>
                <a:gd name="T2" fmla="*/ 31088 w 31089"/>
                <a:gd name="T3" fmla="*/ 0 h 1090"/>
                <a:gd name="T4" fmla="*/ 31088 w 31089"/>
                <a:gd name="T5" fmla="*/ 1089 h 1090"/>
                <a:gd name="T6" fmla="*/ 0 w 31089"/>
                <a:gd name="T7" fmla="*/ 1089 h 1090"/>
                <a:gd name="T8" fmla="*/ 0 w 31089"/>
                <a:gd name="T9" fmla="*/ 0 h 1090"/>
              </a:gdLst>
              <a:ahLst/>
              <a:cxnLst>
                <a:cxn ang="0">
                  <a:pos x="T0" y="T1"/>
                </a:cxn>
                <a:cxn ang="0">
                  <a:pos x="T2" y="T3"/>
                </a:cxn>
                <a:cxn ang="0">
                  <a:pos x="T4" y="T5"/>
                </a:cxn>
                <a:cxn ang="0">
                  <a:pos x="T6" y="T7"/>
                </a:cxn>
                <a:cxn ang="0">
                  <a:pos x="T8" y="T9"/>
                </a:cxn>
              </a:cxnLst>
              <a:rect l="0" t="0" r="r" b="b"/>
              <a:pathLst>
                <a:path w="31089" h="1090">
                  <a:moveTo>
                    <a:pt x="0" y="0"/>
                  </a:moveTo>
                  <a:lnTo>
                    <a:pt x="31088" y="0"/>
                  </a:lnTo>
                  <a:lnTo>
                    <a:pt x="31088" y="1089"/>
                  </a:lnTo>
                  <a:lnTo>
                    <a:pt x="0" y="108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92" name="Freeform 17"/>
            <p:cNvSpPr>
              <a:spLocks noChangeArrowheads="1"/>
            </p:cNvSpPr>
            <p:nvPr/>
          </p:nvSpPr>
          <p:spPr bwMode="auto">
            <a:xfrm>
              <a:off x="5161" y="1901"/>
              <a:ext cx="187" cy="2757"/>
            </a:xfrm>
            <a:custGeom>
              <a:avLst/>
              <a:gdLst>
                <a:gd name="T0" fmla="*/ 828 w 829"/>
                <a:gd name="T1" fmla="*/ 0 h 12164"/>
                <a:gd name="T2" fmla="*/ 0 w 829"/>
                <a:gd name="T3" fmla="*/ 0 h 12164"/>
                <a:gd name="T4" fmla="*/ 0 w 829"/>
                <a:gd name="T5" fmla="*/ 12163 h 12164"/>
                <a:gd name="T6" fmla="*/ 828 w 829"/>
                <a:gd name="T7" fmla="*/ 12163 h 12164"/>
                <a:gd name="T8" fmla="*/ 828 w 829"/>
                <a:gd name="T9" fmla="*/ 0 h 12164"/>
              </a:gdLst>
              <a:ahLst/>
              <a:cxnLst>
                <a:cxn ang="0">
                  <a:pos x="T0" y="T1"/>
                </a:cxn>
                <a:cxn ang="0">
                  <a:pos x="T2" y="T3"/>
                </a:cxn>
                <a:cxn ang="0">
                  <a:pos x="T4" y="T5"/>
                </a:cxn>
                <a:cxn ang="0">
                  <a:pos x="T6" y="T7"/>
                </a:cxn>
                <a:cxn ang="0">
                  <a:pos x="T8" y="T9"/>
                </a:cxn>
              </a:cxnLst>
              <a:rect l="0" t="0" r="r" b="b"/>
              <a:pathLst>
                <a:path w="829" h="12164">
                  <a:moveTo>
                    <a:pt x="828" y="0"/>
                  </a:moveTo>
                  <a:lnTo>
                    <a:pt x="0" y="0"/>
                  </a:lnTo>
                  <a:lnTo>
                    <a:pt x="0" y="12163"/>
                  </a:lnTo>
                  <a:lnTo>
                    <a:pt x="828" y="12163"/>
                  </a:lnTo>
                  <a:lnTo>
                    <a:pt x="828"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94" name="Freeform 18"/>
            <p:cNvSpPr>
              <a:spLocks noChangeArrowheads="1"/>
            </p:cNvSpPr>
            <p:nvPr/>
          </p:nvSpPr>
          <p:spPr bwMode="auto">
            <a:xfrm>
              <a:off x="5349" y="4026"/>
              <a:ext cx="6861" cy="246"/>
            </a:xfrm>
            <a:custGeom>
              <a:avLst/>
              <a:gdLst>
                <a:gd name="T0" fmla="*/ 30260 w 30261"/>
                <a:gd name="T1" fmla="*/ 0 h 1090"/>
                <a:gd name="T2" fmla="*/ 0 w 30261"/>
                <a:gd name="T3" fmla="*/ 0 h 1090"/>
                <a:gd name="T4" fmla="*/ 0 w 30261"/>
                <a:gd name="T5" fmla="*/ 1089 h 1090"/>
                <a:gd name="T6" fmla="*/ 30260 w 30261"/>
                <a:gd name="T7" fmla="*/ 1089 h 1090"/>
                <a:gd name="T8" fmla="*/ 30260 w 30261"/>
                <a:gd name="T9" fmla="*/ 0 h 1090"/>
              </a:gdLst>
              <a:ahLst/>
              <a:cxnLst>
                <a:cxn ang="0">
                  <a:pos x="T0" y="T1"/>
                </a:cxn>
                <a:cxn ang="0">
                  <a:pos x="T2" y="T3"/>
                </a:cxn>
                <a:cxn ang="0">
                  <a:pos x="T4" y="T5"/>
                </a:cxn>
                <a:cxn ang="0">
                  <a:pos x="T6" y="T7"/>
                </a:cxn>
                <a:cxn ang="0">
                  <a:pos x="T8" y="T9"/>
                </a:cxn>
              </a:cxnLst>
              <a:rect l="0" t="0" r="r" b="b"/>
              <a:pathLst>
                <a:path w="30261" h="1090">
                  <a:moveTo>
                    <a:pt x="30260" y="0"/>
                  </a:moveTo>
                  <a:lnTo>
                    <a:pt x="0" y="0"/>
                  </a:lnTo>
                  <a:lnTo>
                    <a:pt x="0" y="1089"/>
                  </a:lnTo>
                  <a:lnTo>
                    <a:pt x="30260" y="1089"/>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95" name="Freeform 19"/>
            <p:cNvSpPr>
              <a:spLocks noChangeArrowheads="1"/>
            </p:cNvSpPr>
            <p:nvPr/>
          </p:nvSpPr>
          <p:spPr bwMode="auto">
            <a:xfrm>
              <a:off x="5349" y="4071"/>
              <a:ext cx="6861" cy="49"/>
            </a:xfrm>
            <a:custGeom>
              <a:avLst/>
              <a:gdLst>
                <a:gd name="T0" fmla="*/ 30260 w 30261"/>
                <a:gd name="T1" fmla="*/ 0 h 220"/>
                <a:gd name="T2" fmla="*/ 0 w 30261"/>
                <a:gd name="T3" fmla="*/ 0 h 220"/>
                <a:gd name="T4" fmla="*/ 0 w 30261"/>
                <a:gd name="T5" fmla="*/ 219 h 220"/>
                <a:gd name="T6" fmla="*/ 30260 w 30261"/>
                <a:gd name="T7" fmla="*/ 219 h 220"/>
                <a:gd name="T8" fmla="*/ 30260 w 30261"/>
                <a:gd name="T9" fmla="*/ 0 h 220"/>
              </a:gdLst>
              <a:ahLst/>
              <a:cxnLst>
                <a:cxn ang="0">
                  <a:pos x="T0" y="T1"/>
                </a:cxn>
                <a:cxn ang="0">
                  <a:pos x="T2" y="T3"/>
                </a:cxn>
                <a:cxn ang="0">
                  <a:pos x="T4" y="T5"/>
                </a:cxn>
                <a:cxn ang="0">
                  <a:pos x="T6" y="T7"/>
                </a:cxn>
                <a:cxn ang="0">
                  <a:pos x="T8" y="T9"/>
                </a:cxn>
              </a:cxnLst>
              <a:rect l="0" t="0" r="r" b="b"/>
              <a:pathLst>
                <a:path w="30261" h="220">
                  <a:moveTo>
                    <a:pt x="30260" y="0"/>
                  </a:moveTo>
                  <a:lnTo>
                    <a:pt x="0" y="0"/>
                  </a:lnTo>
                  <a:lnTo>
                    <a:pt x="0" y="219"/>
                  </a:lnTo>
                  <a:lnTo>
                    <a:pt x="30260" y="219"/>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96" name="Freeform 20"/>
            <p:cNvSpPr>
              <a:spLocks noChangeArrowheads="1"/>
            </p:cNvSpPr>
            <p:nvPr/>
          </p:nvSpPr>
          <p:spPr bwMode="auto">
            <a:xfrm>
              <a:off x="5349" y="4174"/>
              <a:ext cx="6861" cy="49"/>
            </a:xfrm>
            <a:custGeom>
              <a:avLst/>
              <a:gdLst>
                <a:gd name="T0" fmla="*/ 30260 w 30261"/>
                <a:gd name="T1" fmla="*/ 0 h 220"/>
                <a:gd name="T2" fmla="*/ 0 w 30261"/>
                <a:gd name="T3" fmla="*/ 0 h 220"/>
                <a:gd name="T4" fmla="*/ 0 w 30261"/>
                <a:gd name="T5" fmla="*/ 219 h 220"/>
                <a:gd name="T6" fmla="*/ 30260 w 30261"/>
                <a:gd name="T7" fmla="*/ 219 h 220"/>
                <a:gd name="T8" fmla="*/ 30260 w 30261"/>
                <a:gd name="T9" fmla="*/ 0 h 220"/>
              </a:gdLst>
              <a:ahLst/>
              <a:cxnLst>
                <a:cxn ang="0">
                  <a:pos x="T0" y="T1"/>
                </a:cxn>
                <a:cxn ang="0">
                  <a:pos x="T2" y="T3"/>
                </a:cxn>
                <a:cxn ang="0">
                  <a:pos x="T4" y="T5"/>
                </a:cxn>
                <a:cxn ang="0">
                  <a:pos x="T6" y="T7"/>
                </a:cxn>
                <a:cxn ang="0">
                  <a:pos x="T8" y="T9"/>
                </a:cxn>
              </a:cxnLst>
              <a:rect l="0" t="0" r="r" b="b"/>
              <a:pathLst>
                <a:path w="30261" h="220">
                  <a:moveTo>
                    <a:pt x="30260" y="0"/>
                  </a:moveTo>
                  <a:lnTo>
                    <a:pt x="0" y="0"/>
                  </a:lnTo>
                  <a:lnTo>
                    <a:pt x="0" y="219"/>
                  </a:lnTo>
                  <a:lnTo>
                    <a:pt x="30260" y="219"/>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98" name="Freeform 21"/>
            <p:cNvSpPr>
              <a:spLocks noChangeArrowheads="1"/>
            </p:cNvSpPr>
            <p:nvPr/>
          </p:nvSpPr>
          <p:spPr bwMode="auto">
            <a:xfrm>
              <a:off x="5349" y="2182"/>
              <a:ext cx="6861" cy="246"/>
            </a:xfrm>
            <a:custGeom>
              <a:avLst/>
              <a:gdLst>
                <a:gd name="T0" fmla="*/ 30260 w 30261"/>
                <a:gd name="T1" fmla="*/ 0 h 1090"/>
                <a:gd name="T2" fmla="*/ 0 w 30261"/>
                <a:gd name="T3" fmla="*/ 0 h 1090"/>
                <a:gd name="T4" fmla="*/ 0 w 30261"/>
                <a:gd name="T5" fmla="*/ 1089 h 1090"/>
                <a:gd name="T6" fmla="*/ 30260 w 30261"/>
                <a:gd name="T7" fmla="*/ 1089 h 1090"/>
                <a:gd name="T8" fmla="*/ 30260 w 30261"/>
                <a:gd name="T9" fmla="*/ 0 h 1090"/>
              </a:gdLst>
              <a:ahLst/>
              <a:cxnLst>
                <a:cxn ang="0">
                  <a:pos x="T0" y="T1"/>
                </a:cxn>
                <a:cxn ang="0">
                  <a:pos x="T2" y="T3"/>
                </a:cxn>
                <a:cxn ang="0">
                  <a:pos x="T4" y="T5"/>
                </a:cxn>
                <a:cxn ang="0">
                  <a:pos x="T6" y="T7"/>
                </a:cxn>
                <a:cxn ang="0">
                  <a:pos x="T8" y="T9"/>
                </a:cxn>
              </a:cxnLst>
              <a:rect l="0" t="0" r="r" b="b"/>
              <a:pathLst>
                <a:path w="30261" h="1090">
                  <a:moveTo>
                    <a:pt x="30260" y="0"/>
                  </a:moveTo>
                  <a:lnTo>
                    <a:pt x="0" y="0"/>
                  </a:lnTo>
                  <a:lnTo>
                    <a:pt x="0" y="1089"/>
                  </a:lnTo>
                  <a:lnTo>
                    <a:pt x="30260" y="1089"/>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199" name="Freeform 22"/>
            <p:cNvSpPr>
              <a:spLocks noChangeArrowheads="1"/>
            </p:cNvSpPr>
            <p:nvPr/>
          </p:nvSpPr>
          <p:spPr bwMode="auto">
            <a:xfrm>
              <a:off x="5349" y="2227"/>
              <a:ext cx="6861" cy="44"/>
            </a:xfrm>
            <a:custGeom>
              <a:avLst/>
              <a:gdLst>
                <a:gd name="T0" fmla="*/ 30260 w 30261"/>
                <a:gd name="T1" fmla="*/ 0 h 197"/>
                <a:gd name="T2" fmla="*/ 0 w 30261"/>
                <a:gd name="T3" fmla="*/ 0 h 197"/>
                <a:gd name="T4" fmla="*/ 0 w 30261"/>
                <a:gd name="T5" fmla="*/ 196 h 197"/>
                <a:gd name="T6" fmla="*/ 30260 w 30261"/>
                <a:gd name="T7" fmla="*/ 196 h 197"/>
                <a:gd name="T8" fmla="*/ 30260 w 30261"/>
                <a:gd name="T9" fmla="*/ 0 h 197"/>
              </a:gdLst>
              <a:ahLst/>
              <a:cxnLst>
                <a:cxn ang="0">
                  <a:pos x="T0" y="T1"/>
                </a:cxn>
                <a:cxn ang="0">
                  <a:pos x="T2" y="T3"/>
                </a:cxn>
                <a:cxn ang="0">
                  <a:pos x="T4" y="T5"/>
                </a:cxn>
                <a:cxn ang="0">
                  <a:pos x="T6" y="T7"/>
                </a:cxn>
                <a:cxn ang="0">
                  <a:pos x="T8" y="T9"/>
                </a:cxn>
              </a:cxnLst>
              <a:rect l="0" t="0" r="r" b="b"/>
              <a:pathLst>
                <a:path w="30261" h="197">
                  <a:moveTo>
                    <a:pt x="30260" y="0"/>
                  </a:moveTo>
                  <a:lnTo>
                    <a:pt x="0" y="0"/>
                  </a:lnTo>
                  <a:lnTo>
                    <a:pt x="0" y="196"/>
                  </a:lnTo>
                  <a:lnTo>
                    <a:pt x="30260" y="196"/>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0" name="Freeform 23"/>
            <p:cNvSpPr>
              <a:spLocks noChangeArrowheads="1"/>
            </p:cNvSpPr>
            <p:nvPr/>
          </p:nvSpPr>
          <p:spPr bwMode="auto">
            <a:xfrm>
              <a:off x="5349" y="2331"/>
              <a:ext cx="6861" cy="49"/>
            </a:xfrm>
            <a:custGeom>
              <a:avLst/>
              <a:gdLst>
                <a:gd name="T0" fmla="*/ 30260 w 30261"/>
                <a:gd name="T1" fmla="*/ 0 h 220"/>
                <a:gd name="T2" fmla="*/ 0 w 30261"/>
                <a:gd name="T3" fmla="*/ 0 h 220"/>
                <a:gd name="T4" fmla="*/ 0 w 30261"/>
                <a:gd name="T5" fmla="*/ 219 h 220"/>
                <a:gd name="T6" fmla="*/ 30260 w 30261"/>
                <a:gd name="T7" fmla="*/ 219 h 220"/>
                <a:gd name="T8" fmla="*/ 30260 w 30261"/>
                <a:gd name="T9" fmla="*/ 0 h 220"/>
              </a:gdLst>
              <a:ahLst/>
              <a:cxnLst>
                <a:cxn ang="0">
                  <a:pos x="T0" y="T1"/>
                </a:cxn>
                <a:cxn ang="0">
                  <a:pos x="T2" y="T3"/>
                </a:cxn>
                <a:cxn ang="0">
                  <a:pos x="T4" y="T5"/>
                </a:cxn>
                <a:cxn ang="0">
                  <a:pos x="T6" y="T7"/>
                </a:cxn>
                <a:cxn ang="0">
                  <a:pos x="T8" y="T9"/>
                </a:cxn>
              </a:cxnLst>
              <a:rect l="0" t="0" r="r" b="b"/>
              <a:pathLst>
                <a:path w="30261" h="220">
                  <a:moveTo>
                    <a:pt x="30260" y="0"/>
                  </a:moveTo>
                  <a:lnTo>
                    <a:pt x="0" y="0"/>
                  </a:lnTo>
                  <a:lnTo>
                    <a:pt x="0" y="219"/>
                  </a:lnTo>
                  <a:lnTo>
                    <a:pt x="30260" y="219"/>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1" name="Freeform 24"/>
            <p:cNvSpPr>
              <a:spLocks noChangeArrowheads="1"/>
            </p:cNvSpPr>
            <p:nvPr/>
          </p:nvSpPr>
          <p:spPr bwMode="auto">
            <a:xfrm>
              <a:off x="5349" y="2805"/>
              <a:ext cx="6861" cy="247"/>
            </a:xfrm>
            <a:custGeom>
              <a:avLst/>
              <a:gdLst>
                <a:gd name="T0" fmla="*/ 30260 w 30261"/>
                <a:gd name="T1" fmla="*/ 0 h 1093"/>
                <a:gd name="T2" fmla="*/ 0 w 30261"/>
                <a:gd name="T3" fmla="*/ 0 h 1093"/>
                <a:gd name="T4" fmla="*/ 0 w 30261"/>
                <a:gd name="T5" fmla="*/ 1092 h 1093"/>
                <a:gd name="T6" fmla="*/ 30260 w 30261"/>
                <a:gd name="T7" fmla="*/ 1092 h 1093"/>
                <a:gd name="T8" fmla="*/ 30260 w 30261"/>
                <a:gd name="T9" fmla="*/ 0 h 1093"/>
              </a:gdLst>
              <a:ahLst/>
              <a:cxnLst>
                <a:cxn ang="0">
                  <a:pos x="T0" y="T1"/>
                </a:cxn>
                <a:cxn ang="0">
                  <a:pos x="T2" y="T3"/>
                </a:cxn>
                <a:cxn ang="0">
                  <a:pos x="T4" y="T5"/>
                </a:cxn>
                <a:cxn ang="0">
                  <a:pos x="T6" y="T7"/>
                </a:cxn>
                <a:cxn ang="0">
                  <a:pos x="T8" y="T9"/>
                </a:cxn>
              </a:cxnLst>
              <a:rect l="0" t="0" r="r" b="b"/>
              <a:pathLst>
                <a:path w="30261" h="1093">
                  <a:moveTo>
                    <a:pt x="30260" y="0"/>
                  </a:moveTo>
                  <a:lnTo>
                    <a:pt x="0" y="0"/>
                  </a:lnTo>
                  <a:lnTo>
                    <a:pt x="0" y="1092"/>
                  </a:lnTo>
                  <a:lnTo>
                    <a:pt x="30260" y="1092"/>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2" name="Freeform 25"/>
            <p:cNvSpPr>
              <a:spLocks noChangeArrowheads="1"/>
            </p:cNvSpPr>
            <p:nvPr/>
          </p:nvSpPr>
          <p:spPr bwMode="auto">
            <a:xfrm>
              <a:off x="5349" y="2850"/>
              <a:ext cx="6861" cy="49"/>
            </a:xfrm>
            <a:custGeom>
              <a:avLst/>
              <a:gdLst>
                <a:gd name="T0" fmla="*/ 30260 w 30261"/>
                <a:gd name="T1" fmla="*/ 0 h 221"/>
                <a:gd name="T2" fmla="*/ 0 w 30261"/>
                <a:gd name="T3" fmla="*/ 0 h 221"/>
                <a:gd name="T4" fmla="*/ 0 w 30261"/>
                <a:gd name="T5" fmla="*/ 220 h 221"/>
                <a:gd name="T6" fmla="*/ 30260 w 30261"/>
                <a:gd name="T7" fmla="*/ 220 h 221"/>
                <a:gd name="T8" fmla="*/ 30260 w 30261"/>
                <a:gd name="T9" fmla="*/ 0 h 221"/>
              </a:gdLst>
              <a:ahLst/>
              <a:cxnLst>
                <a:cxn ang="0">
                  <a:pos x="T0" y="T1"/>
                </a:cxn>
                <a:cxn ang="0">
                  <a:pos x="T2" y="T3"/>
                </a:cxn>
                <a:cxn ang="0">
                  <a:pos x="T4" y="T5"/>
                </a:cxn>
                <a:cxn ang="0">
                  <a:pos x="T6" y="T7"/>
                </a:cxn>
                <a:cxn ang="0">
                  <a:pos x="T8" y="T9"/>
                </a:cxn>
              </a:cxnLst>
              <a:rect l="0" t="0" r="r" b="b"/>
              <a:pathLst>
                <a:path w="30261" h="221">
                  <a:moveTo>
                    <a:pt x="30260" y="0"/>
                  </a:moveTo>
                  <a:lnTo>
                    <a:pt x="0" y="0"/>
                  </a:lnTo>
                  <a:lnTo>
                    <a:pt x="0" y="220"/>
                  </a:lnTo>
                  <a:lnTo>
                    <a:pt x="30260" y="220"/>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3" name="Freeform 26"/>
            <p:cNvSpPr>
              <a:spLocks noChangeArrowheads="1"/>
            </p:cNvSpPr>
            <p:nvPr/>
          </p:nvSpPr>
          <p:spPr bwMode="auto">
            <a:xfrm>
              <a:off x="5349" y="2954"/>
              <a:ext cx="6861" cy="48"/>
            </a:xfrm>
            <a:custGeom>
              <a:avLst/>
              <a:gdLst>
                <a:gd name="T0" fmla="*/ 30260 w 30261"/>
                <a:gd name="T1" fmla="*/ 0 h 218"/>
                <a:gd name="T2" fmla="*/ 0 w 30261"/>
                <a:gd name="T3" fmla="*/ 0 h 218"/>
                <a:gd name="T4" fmla="*/ 0 w 30261"/>
                <a:gd name="T5" fmla="*/ 217 h 218"/>
                <a:gd name="T6" fmla="*/ 30260 w 30261"/>
                <a:gd name="T7" fmla="*/ 217 h 218"/>
                <a:gd name="T8" fmla="*/ 30260 w 30261"/>
                <a:gd name="T9" fmla="*/ 0 h 218"/>
              </a:gdLst>
              <a:ahLst/>
              <a:cxnLst>
                <a:cxn ang="0">
                  <a:pos x="T0" y="T1"/>
                </a:cxn>
                <a:cxn ang="0">
                  <a:pos x="T2" y="T3"/>
                </a:cxn>
                <a:cxn ang="0">
                  <a:pos x="T4" y="T5"/>
                </a:cxn>
                <a:cxn ang="0">
                  <a:pos x="T6" y="T7"/>
                </a:cxn>
                <a:cxn ang="0">
                  <a:pos x="T8" y="T9"/>
                </a:cxn>
              </a:cxnLst>
              <a:rect l="0" t="0" r="r" b="b"/>
              <a:pathLst>
                <a:path w="30261" h="218">
                  <a:moveTo>
                    <a:pt x="30260" y="0"/>
                  </a:moveTo>
                  <a:lnTo>
                    <a:pt x="0" y="0"/>
                  </a:lnTo>
                  <a:lnTo>
                    <a:pt x="0" y="217"/>
                  </a:lnTo>
                  <a:lnTo>
                    <a:pt x="30260" y="217"/>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4" name="Freeform 27"/>
            <p:cNvSpPr>
              <a:spLocks noChangeArrowheads="1"/>
            </p:cNvSpPr>
            <p:nvPr/>
          </p:nvSpPr>
          <p:spPr bwMode="auto">
            <a:xfrm>
              <a:off x="5349" y="3438"/>
              <a:ext cx="6861" cy="241"/>
            </a:xfrm>
            <a:custGeom>
              <a:avLst/>
              <a:gdLst>
                <a:gd name="T0" fmla="*/ 30260 w 30261"/>
                <a:gd name="T1" fmla="*/ 0 h 1069"/>
                <a:gd name="T2" fmla="*/ 0 w 30261"/>
                <a:gd name="T3" fmla="*/ 0 h 1069"/>
                <a:gd name="T4" fmla="*/ 0 w 30261"/>
                <a:gd name="T5" fmla="*/ 1068 h 1069"/>
                <a:gd name="T6" fmla="*/ 30260 w 30261"/>
                <a:gd name="T7" fmla="*/ 1068 h 1069"/>
                <a:gd name="T8" fmla="*/ 30260 w 30261"/>
                <a:gd name="T9" fmla="*/ 0 h 1069"/>
              </a:gdLst>
              <a:ahLst/>
              <a:cxnLst>
                <a:cxn ang="0">
                  <a:pos x="T0" y="T1"/>
                </a:cxn>
                <a:cxn ang="0">
                  <a:pos x="T2" y="T3"/>
                </a:cxn>
                <a:cxn ang="0">
                  <a:pos x="T4" y="T5"/>
                </a:cxn>
                <a:cxn ang="0">
                  <a:pos x="T6" y="T7"/>
                </a:cxn>
                <a:cxn ang="0">
                  <a:pos x="T8" y="T9"/>
                </a:cxn>
              </a:cxnLst>
              <a:rect l="0" t="0" r="r" b="b"/>
              <a:pathLst>
                <a:path w="30261" h="1069">
                  <a:moveTo>
                    <a:pt x="30260" y="0"/>
                  </a:moveTo>
                  <a:lnTo>
                    <a:pt x="0" y="0"/>
                  </a:lnTo>
                  <a:lnTo>
                    <a:pt x="0" y="1068"/>
                  </a:lnTo>
                  <a:lnTo>
                    <a:pt x="30260" y="1068"/>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5" name="Freeform 28"/>
            <p:cNvSpPr>
              <a:spLocks noChangeArrowheads="1"/>
            </p:cNvSpPr>
            <p:nvPr/>
          </p:nvSpPr>
          <p:spPr bwMode="auto">
            <a:xfrm>
              <a:off x="5349" y="3483"/>
              <a:ext cx="6861" cy="44"/>
            </a:xfrm>
            <a:custGeom>
              <a:avLst/>
              <a:gdLst>
                <a:gd name="T0" fmla="*/ 30260 w 30261"/>
                <a:gd name="T1" fmla="*/ 0 h 197"/>
                <a:gd name="T2" fmla="*/ 0 w 30261"/>
                <a:gd name="T3" fmla="*/ 0 h 197"/>
                <a:gd name="T4" fmla="*/ 0 w 30261"/>
                <a:gd name="T5" fmla="*/ 196 h 197"/>
                <a:gd name="T6" fmla="*/ 30260 w 30261"/>
                <a:gd name="T7" fmla="*/ 196 h 197"/>
                <a:gd name="T8" fmla="*/ 30260 w 30261"/>
                <a:gd name="T9" fmla="*/ 0 h 197"/>
              </a:gdLst>
              <a:ahLst/>
              <a:cxnLst>
                <a:cxn ang="0">
                  <a:pos x="T0" y="T1"/>
                </a:cxn>
                <a:cxn ang="0">
                  <a:pos x="T2" y="T3"/>
                </a:cxn>
                <a:cxn ang="0">
                  <a:pos x="T4" y="T5"/>
                </a:cxn>
                <a:cxn ang="0">
                  <a:pos x="T6" y="T7"/>
                </a:cxn>
                <a:cxn ang="0">
                  <a:pos x="T8" y="T9"/>
                </a:cxn>
              </a:cxnLst>
              <a:rect l="0" t="0" r="r" b="b"/>
              <a:pathLst>
                <a:path w="30261" h="197">
                  <a:moveTo>
                    <a:pt x="30260" y="0"/>
                  </a:moveTo>
                  <a:lnTo>
                    <a:pt x="0" y="0"/>
                  </a:lnTo>
                  <a:lnTo>
                    <a:pt x="0" y="196"/>
                  </a:lnTo>
                  <a:lnTo>
                    <a:pt x="30260" y="196"/>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6" name="Freeform 29"/>
            <p:cNvSpPr>
              <a:spLocks noChangeArrowheads="1"/>
            </p:cNvSpPr>
            <p:nvPr/>
          </p:nvSpPr>
          <p:spPr bwMode="auto">
            <a:xfrm>
              <a:off x="5349" y="3587"/>
              <a:ext cx="6861" cy="43"/>
            </a:xfrm>
            <a:custGeom>
              <a:avLst/>
              <a:gdLst>
                <a:gd name="T0" fmla="*/ 30260 w 30261"/>
                <a:gd name="T1" fmla="*/ 0 h 195"/>
                <a:gd name="T2" fmla="*/ 0 w 30261"/>
                <a:gd name="T3" fmla="*/ 0 h 195"/>
                <a:gd name="T4" fmla="*/ 0 w 30261"/>
                <a:gd name="T5" fmla="*/ 194 h 195"/>
                <a:gd name="T6" fmla="*/ 30260 w 30261"/>
                <a:gd name="T7" fmla="*/ 194 h 195"/>
                <a:gd name="T8" fmla="*/ 30260 w 30261"/>
                <a:gd name="T9" fmla="*/ 0 h 195"/>
              </a:gdLst>
              <a:ahLst/>
              <a:cxnLst>
                <a:cxn ang="0">
                  <a:pos x="T0" y="T1"/>
                </a:cxn>
                <a:cxn ang="0">
                  <a:pos x="T2" y="T3"/>
                </a:cxn>
                <a:cxn ang="0">
                  <a:pos x="T4" y="T5"/>
                </a:cxn>
                <a:cxn ang="0">
                  <a:pos x="T6" y="T7"/>
                </a:cxn>
                <a:cxn ang="0">
                  <a:pos x="T8" y="T9"/>
                </a:cxn>
              </a:cxnLst>
              <a:rect l="0" t="0" r="r" b="b"/>
              <a:pathLst>
                <a:path w="30261" h="195">
                  <a:moveTo>
                    <a:pt x="30260" y="0"/>
                  </a:moveTo>
                  <a:lnTo>
                    <a:pt x="0" y="0"/>
                  </a:lnTo>
                  <a:lnTo>
                    <a:pt x="0" y="194"/>
                  </a:lnTo>
                  <a:lnTo>
                    <a:pt x="30260" y="194"/>
                  </a:lnTo>
                  <a:lnTo>
                    <a:pt x="3026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7" name="Freeform 30"/>
            <p:cNvSpPr>
              <a:spLocks noChangeArrowheads="1"/>
            </p:cNvSpPr>
            <p:nvPr/>
          </p:nvSpPr>
          <p:spPr bwMode="auto">
            <a:xfrm>
              <a:off x="5819" y="2182"/>
              <a:ext cx="163" cy="2476"/>
            </a:xfrm>
            <a:custGeom>
              <a:avLst/>
              <a:gdLst>
                <a:gd name="T0" fmla="*/ 720 w 721"/>
                <a:gd name="T1" fmla="*/ 0 h 10922"/>
                <a:gd name="T2" fmla="*/ 0 w 721"/>
                <a:gd name="T3" fmla="*/ 0 h 10922"/>
                <a:gd name="T4" fmla="*/ 0 w 721"/>
                <a:gd name="T5" fmla="*/ 10921 h 10922"/>
                <a:gd name="T6" fmla="*/ 720 w 721"/>
                <a:gd name="T7" fmla="*/ 10921 h 10922"/>
                <a:gd name="T8" fmla="*/ 720 w 721"/>
                <a:gd name="T9" fmla="*/ 0 h 10922"/>
              </a:gdLst>
              <a:ahLst/>
              <a:cxnLst>
                <a:cxn ang="0">
                  <a:pos x="T0" y="T1"/>
                </a:cxn>
                <a:cxn ang="0">
                  <a:pos x="T2" y="T3"/>
                </a:cxn>
                <a:cxn ang="0">
                  <a:pos x="T4" y="T5"/>
                </a:cxn>
                <a:cxn ang="0">
                  <a:pos x="T6" y="T7"/>
                </a:cxn>
                <a:cxn ang="0">
                  <a:pos x="T8" y="T9"/>
                </a:cxn>
              </a:cxnLst>
              <a:rect l="0" t="0" r="r" b="b"/>
              <a:pathLst>
                <a:path w="721" h="10922">
                  <a:moveTo>
                    <a:pt x="720" y="0"/>
                  </a:moveTo>
                  <a:lnTo>
                    <a:pt x="0" y="0"/>
                  </a:lnTo>
                  <a:lnTo>
                    <a:pt x="0" y="10921"/>
                  </a:lnTo>
                  <a:lnTo>
                    <a:pt x="720" y="10921"/>
                  </a:lnTo>
                  <a:lnTo>
                    <a:pt x="72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8" name="Freeform 31"/>
            <p:cNvSpPr>
              <a:spLocks noChangeArrowheads="1"/>
            </p:cNvSpPr>
            <p:nvPr/>
          </p:nvSpPr>
          <p:spPr bwMode="auto">
            <a:xfrm>
              <a:off x="6595" y="2182"/>
              <a:ext cx="167" cy="2476"/>
            </a:xfrm>
            <a:custGeom>
              <a:avLst/>
              <a:gdLst>
                <a:gd name="T0" fmla="*/ 740 w 741"/>
                <a:gd name="T1" fmla="*/ 0 h 10922"/>
                <a:gd name="T2" fmla="*/ 0 w 741"/>
                <a:gd name="T3" fmla="*/ 0 h 10922"/>
                <a:gd name="T4" fmla="*/ 0 w 741"/>
                <a:gd name="T5" fmla="*/ 10921 h 10922"/>
                <a:gd name="T6" fmla="*/ 740 w 741"/>
                <a:gd name="T7" fmla="*/ 10921 h 10922"/>
                <a:gd name="T8" fmla="*/ 740 w 741"/>
                <a:gd name="T9" fmla="*/ 0 h 10922"/>
              </a:gdLst>
              <a:ahLst/>
              <a:cxnLst>
                <a:cxn ang="0">
                  <a:pos x="T0" y="T1"/>
                </a:cxn>
                <a:cxn ang="0">
                  <a:pos x="T2" y="T3"/>
                </a:cxn>
                <a:cxn ang="0">
                  <a:pos x="T4" y="T5"/>
                </a:cxn>
                <a:cxn ang="0">
                  <a:pos x="T6" y="T7"/>
                </a:cxn>
                <a:cxn ang="0">
                  <a:pos x="T8" y="T9"/>
                </a:cxn>
              </a:cxnLst>
              <a:rect l="0" t="0" r="r" b="b"/>
              <a:pathLst>
                <a:path w="741" h="10922">
                  <a:moveTo>
                    <a:pt x="740" y="0"/>
                  </a:moveTo>
                  <a:lnTo>
                    <a:pt x="0" y="0"/>
                  </a:lnTo>
                  <a:lnTo>
                    <a:pt x="0" y="10921"/>
                  </a:lnTo>
                  <a:lnTo>
                    <a:pt x="740" y="10921"/>
                  </a:lnTo>
                  <a:lnTo>
                    <a:pt x="74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09" name="Freeform 32"/>
            <p:cNvSpPr>
              <a:spLocks noChangeArrowheads="1"/>
            </p:cNvSpPr>
            <p:nvPr/>
          </p:nvSpPr>
          <p:spPr bwMode="auto">
            <a:xfrm>
              <a:off x="7376" y="2182"/>
              <a:ext cx="163" cy="2476"/>
            </a:xfrm>
            <a:custGeom>
              <a:avLst/>
              <a:gdLst>
                <a:gd name="T0" fmla="*/ 720 w 721"/>
                <a:gd name="T1" fmla="*/ 0 h 10922"/>
                <a:gd name="T2" fmla="*/ 0 w 721"/>
                <a:gd name="T3" fmla="*/ 0 h 10922"/>
                <a:gd name="T4" fmla="*/ 0 w 721"/>
                <a:gd name="T5" fmla="*/ 10921 h 10922"/>
                <a:gd name="T6" fmla="*/ 720 w 721"/>
                <a:gd name="T7" fmla="*/ 10921 h 10922"/>
                <a:gd name="T8" fmla="*/ 720 w 721"/>
                <a:gd name="T9" fmla="*/ 0 h 10922"/>
              </a:gdLst>
              <a:ahLst/>
              <a:cxnLst>
                <a:cxn ang="0">
                  <a:pos x="T0" y="T1"/>
                </a:cxn>
                <a:cxn ang="0">
                  <a:pos x="T2" y="T3"/>
                </a:cxn>
                <a:cxn ang="0">
                  <a:pos x="T4" y="T5"/>
                </a:cxn>
                <a:cxn ang="0">
                  <a:pos x="T6" y="T7"/>
                </a:cxn>
                <a:cxn ang="0">
                  <a:pos x="T8" y="T9"/>
                </a:cxn>
              </a:cxnLst>
              <a:rect l="0" t="0" r="r" b="b"/>
              <a:pathLst>
                <a:path w="721" h="10922">
                  <a:moveTo>
                    <a:pt x="720" y="0"/>
                  </a:moveTo>
                  <a:lnTo>
                    <a:pt x="0" y="0"/>
                  </a:lnTo>
                  <a:lnTo>
                    <a:pt x="0" y="10921"/>
                  </a:lnTo>
                  <a:lnTo>
                    <a:pt x="720" y="10921"/>
                  </a:lnTo>
                  <a:lnTo>
                    <a:pt x="72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10" name="Freeform 33"/>
            <p:cNvSpPr>
              <a:spLocks noChangeArrowheads="1"/>
            </p:cNvSpPr>
            <p:nvPr/>
          </p:nvSpPr>
          <p:spPr bwMode="auto">
            <a:xfrm>
              <a:off x="8152" y="2182"/>
              <a:ext cx="167" cy="2476"/>
            </a:xfrm>
            <a:custGeom>
              <a:avLst/>
              <a:gdLst>
                <a:gd name="T0" fmla="*/ 741 w 742"/>
                <a:gd name="T1" fmla="*/ 0 h 10922"/>
                <a:gd name="T2" fmla="*/ 0 w 742"/>
                <a:gd name="T3" fmla="*/ 0 h 10922"/>
                <a:gd name="T4" fmla="*/ 0 w 742"/>
                <a:gd name="T5" fmla="*/ 10921 h 10922"/>
                <a:gd name="T6" fmla="*/ 741 w 742"/>
                <a:gd name="T7" fmla="*/ 10921 h 10922"/>
                <a:gd name="T8" fmla="*/ 741 w 742"/>
                <a:gd name="T9" fmla="*/ 0 h 10922"/>
              </a:gdLst>
              <a:ahLst/>
              <a:cxnLst>
                <a:cxn ang="0">
                  <a:pos x="T0" y="T1"/>
                </a:cxn>
                <a:cxn ang="0">
                  <a:pos x="T2" y="T3"/>
                </a:cxn>
                <a:cxn ang="0">
                  <a:pos x="T4" y="T5"/>
                </a:cxn>
                <a:cxn ang="0">
                  <a:pos x="T6" y="T7"/>
                </a:cxn>
                <a:cxn ang="0">
                  <a:pos x="T8" y="T9"/>
                </a:cxn>
              </a:cxnLst>
              <a:rect l="0" t="0" r="r" b="b"/>
              <a:pathLst>
                <a:path w="742" h="10922">
                  <a:moveTo>
                    <a:pt x="741" y="0"/>
                  </a:moveTo>
                  <a:lnTo>
                    <a:pt x="0" y="0"/>
                  </a:lnTo>
                  <a:lnTo>
                    <a:pt x="0" y="10921"/>
                  </a:lnTo>
                  <a:lnTo>
                    <a:pt x="741" y="10921"/>
                  </a:lnTo>
                  <a:lnTo>
                    <a:pt x="74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11" name="Freeform 34"/>
            <p:cNvSpPr>
              <a:spLocks noChangeArrowheads="1"/>
            </p:cNvSpPr>
            <p:nvPr/>
          </p:nvSpPr>
          <p:spPr bwMode="auto">
            <a:xfrm>
              <a:off x="8933" y="2182"/>
              <a:ext cx="163" cy="2476"/>
            </a:xfrm>
            <a:custGeom>
              <a:avLst/>
              <a:gdLst>
                <a:gd name="T0" fmla="*/ 720 w 721"/>
                <a:gd name="T1" fmla="*/ 0 h 10922"/>
                <a:gd name="T2" fmla="*/ 0 w 721"/>
                <a:gd name="T3" fmla="*/ 0 h 10922"/>
                <a:gd name="T4" fmla="*/ 0 w 721"/>
                <a:gd name="T5" fmla="*/ 10921 h 10922"/>
                <a:gd name="T6" fmla="*/ 720 w 721"/>
                <a:gd name="T7" fmla="*/ 10921 h 10922"/>
                <a:gd name="T8" fmla="*/ 720 w 721"/>
                <a:gd name="T9" fmla="*/ 0 h 10922"/>
              </a:gdLst>
              <a:ahLst/>
              <a:cxnLst>
                <a:cxn ang="0">
                  <a:pos x="T0" y="T1"/>
                </a:cxn>
                <a:cxn ang="0">
                  <a:pos x="T2" y="T3"/>
                </a:cxn>
                <a:cxn ang="0">
                  <a:pos x="T4" y="T5"/>
                </a:cxn>
                <a:cxn ang="0">
                  <a:pos x="T6" y="T7"/>
                </a:cxn>
                <a:cxn ang="0">
                  <a:pos x="T8" y="T9"/>
                </a:cxn>
              </a:cxnLst>
              <a:rect l="0" t="0" r="r" b="b"/>
              <a:pathLst>
                <a:path w="721" h="10922">
                  <a:moveTo>
                    <a:pt x="720" y="0"/>
                  </a:moveTo>
                  <a:lnTo>
                    <a:pt x="0" y="0"/>
                  </a:lnTo>
                  <a:lnTo>
                    <a:pt x="0" y="10921"/>
                  </a:lnTo>
                  <a:lnTo>
                    <a:pt x="720" y="10921"/>
                  </a:lnTo>
                  <a:lnTo>
                    <a:pt x="72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12" name="Freeform 35"/>
            <p:cNvSpPr>
              <a:spLocks noChangeArrowheads="1"/>
            </p:cNvSpPr>
            <p:nvPr/>
          </p:nvSpPr>
          <p:spPr bwMode="auto">
            <a:xfrm>
              <a:off x="9709" y="2182"/>
              <a:ext cx="168" cy="2476"/>
            </a:xfrm>
            <a:custGeom>
              <a:avLst/>
              <a:gdLst>
                <a:gd name="T0" fmla="*/ 743 w 744"/>
                <a:gd name="T1" fmla="*/ 0 h 10922"/>
                <a:gd name="T2" fmla="*/ 0 w 744"/>
                <a:gd name="T3" fmla="*/ 0 h 10922"/>
                <a:gd name="T4" fmla="*/ 0 w 744"/>
                <a:gd name="T5" fmla="*/ 10921 h 10922"/>
                <a:gd name="T6" fmla="*/ 743 w 744"/>
                <a:gd name="T7" fmla="*/ 10921 h 10922"/>
                <a:gd name="T8" fmla="*/ 743 w 744"/>
                <a:gd name="T9" fmla="*/ 0 h 10922"/>
              </a:gdLst>
              <a:ahLst/>
              <a:cxnLst>
                <a:cxn ang="0">
                  <a:pos x="T0" y="T1"/>
                </a:cxn>
                <a:cxn ang="0">
                  <a:pos x="T2" y="T3"/>
                </a:cxn>
                <a:cxn ang="0">
                  <a:pos x="T4" y="T5"/>
                </a:cxn>
                <a:cxn ang="0">
                  <a:pos x="T6" y="T7"/>
                </a:cxn>
                <a:cxn ang="0">
                  <a:pos x="T8" y="T9"/>
                </a:cxn>
              </a:cxnLst>
              <a:rect l="0" t="0" r="r" b="b"/>
              <a:pathLst>
                <a:path w="744" h="10922">
                  <a:moveTo>
                    <a:pt x="743" y="0"/>
                  </a:moveTo>
                  <a:lnTo>
                    <a:pt x="0" y="0"/>
                  </a:lnTo>
                  <a:lnTo>
                    <a:pt x="0" y="10921"/>
                  </a:lnTo>
                  <a:lnTo>
                    <a:pt x="743" y="10921"/>
                  </a:lnTo>
                  <a:lnTo>
                    <a:pt x="74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13" name="Freeform 36"/>
            <p:cNvSpPr>
              <a:spLocks noChangeArrowheads="1"/>
            </p:cNvSpPr>
            <p:nvPr/>
          </p:nvSpPr>
          <p:spPr bwMode="auto">
            <a:xfrm>
              <a:off x="10491" y="2182"/>
              <a:ext cx="162" cy="2476"/>
            </a:xfrm>
            <a:custGeom>
              <a:avLst/>
              <a:gdLst>
                <a:gd name="T0" fmla="*/ 718 w 719"/>
                <a:gd name="T1" fmla="*/ 0 h 10922"/>
                <a:gd name="T2" fmla="*/ 0 w 719"/>
                <a:gd name="T3" fmla="*/ 0 h 10922"/>
                <a:gd name="T4" fmla="*/ 0 w 719"/>
                <a:gd name="T5" fmla="*/ 10921 h 10922"/>
                <a:gd name="T6" fmla="*/ 718 w 719"/>
                <a:gd name="T7" fmla="*/ 10921 h 10922"/>
                <a:gd name="T8" fmla="*/ 718 w 719"/>
                <a:gd name="T9" fmla="*/ 0 h 10922"/>
              </a:gdLst>
              <a:ahLst/>
              <a:cxnLst>
                <a:cxn ang="0">
                  <a:pos x="T0" y="T1"/>
                </a:cxn>
                <a:cxn ang="0">
                  <a:pos x="T2" y="T3"/>
                </a:cxn>
                <a:cxn ang="0">
                  <a:pos x="T4" y="T5"/>
                </a:cxn>
                <a:cxn ang="0">
                  <a:pos x="T6" y="T7"/>
                </a:cxn>
                <a:cxn ang="0">
                  <a:pos x="T8" y="T9"/>
                </a:cxn>
              </a:cxnLst>
              <a:rect l="0" t="0" r="r" b="b"/>
              <a:pathLst>
                <a:path w="719" h="10922">
                  <a:moveTo>
                    <a:pt x="718" y="0"/>
                  </a:moveTo>
                  <a:lnTo>
                    <a:pt x="0" y="0"/>
                  </a:lnTo>
                  <a:lnTo>
                    <a:pt x="0" y="10921"/>
                  </a:lnTo>
                  <a:lnTo>
                    <a:pt x="718" y="10921"/>
                  </a:lnTo>
                  <a:lnTo>
                    <a:pt x="718"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14" name="Freeform 37"/>
            <p:cNvSpPr>
              <a:spLocks noChangeArrowheads="1"/>
            </p:cNvSpPr>
            <p:nvPr/>
          </p:nvSpPr>
          <p:spPr bwMode="auto">
            <a:xfrm>
              <a:off x="11267" y="2182"/>
              <a:ext cx="167" cy="2476"/>
            </a:xfrm>
            <a:custGeom>
              <a:avLst/>
              <a:gdLst>
                <a:gd name="T0" fmla="*/ 741 w 742"/>
                <a:gd name="T1" fmla="*/ 0 h 10922"/>
                <a:gd name="T2" fmla="*/ 0 w 742"/>
                <a:gd name="T3" fmla="*/ 0 h 10922"/>
                <a:gd name="T4" fmla="*/ 0 w 742"/>
                <a:gd name="T5" fmla="*/ 10921 h 10922"/>
                <a:gd name="T6" fmla="*/ 741 w 742"/>
                <a:gd name="T7" fmla="*/ 10921 h 10922"/>
                <a:gd name="T8" fmla="*/ 741 w 742"/>
                <a:gd name="T9" fmla="*/ 0 h 10922"/>
              </a:gdLst>
              <a:ahLst/>
              <a:cxnLst>
                <a:cxn ang="0">
                  <a:pos x="T0" y="T1"/>
                </a:cxn>
                <a:cxn ang="0">
                  <a:pos x="T2" y="T3"/>
                </a:cxn>
                <a:cxn ang="0">
                  <a:pos x="T4" y="T5"/>
                </a:cxn>
                <a:cxn ang="0">
                  <a:pos x="T6" y="T7"/>
                </a:cxn>
                <a:cxn ang="0">
                  <a:pos x="T8" y="T9"/>
                </a:cxn>
              </a:cxnLst>
              <a:rect l="0" t="0" r="r" b="b"/>
              <a:pathLst>
                <a:path w="742" h="10922">
                  <a:moveTo>
                    <a:pt x="741" y="0"/>
                  </a:moveTo>
                  <a:lnTo>
                    <a:pt x="0" y="0"/>
                  </a:lnTo>
                  <a:lnTo>
                    <a:pt x="0" y="10921"/>
                  </a:lnTo>
                  <a:lnTo>
                    <a:pt x="741" y="10921"/>
                  </a:lnTo>
                  <a:lnTo>
                    <a:pt x="74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19" name="Freeform 38"/>
            <p:cNvSpPr>
              <a:spLocks noChangeArrowheads="1"/>
            </p:cNvSpPr>
            <p:nvPr/>
          </p:nvSpPr>
          <p:spPr bwMode="auto">
            <a:xfrm>
              <a:off x="12048" y="2182"/>
              <a:ext cx="163" cy="2476"/>
            </a:xfrm>
            <a:custGeom>
              <a:avLst/>
              <a:gdLst>
                <a:gd name="T0" fmla="*/ 720 w 721"/>
                <a:gd name="T1" fmla="*/ 0 h 10922"/>
                <a:gd name="T2" fmla="*/ 0 w 721"/>
                <a:gd name="T3" fmla="*/ 0 h 10922"/>
                <a:gd name="T4" fmla="*/ 0 w 721"/>
                <a:gd name="T5" fmla="*/ 10921 h 10922"/>
                <a:gd name="T6" fmla="*/ 720 w 721"/>
                <a:gd name="T7" fmla="*/ 10921 h 10922"/>
                <a:gd name="T8" fmla="*/ 720 w 721"/>
                <a:gd name="T9" fmla="*/ 0 h 10922"/>
              </a:gdLst>
              <a:ahLst/>
              <a:cxnLst>
                <a:cxn ang="0">
                  <a:pos x="T0" y="T1"/>
                </a:cxn>
                <a:cxn ang="0">
                  <a:pos x="T2" y="T3"/>
                </a:cxn>
                <a:cxn ang="0">
                  <a:pos x="T4" y="T5"/>
                </a:cxn>
                <a:cxn ang="0">
                  <a:pos x="T6" y="T7"/>
                </a:cxn>
                <a:cxn ang="0">
                  <a:pos x="T8" y="T9"/>
                </a:cxn>
              </a:cxnLst>
              <a:rect l="0" t="0" r="r" b="b"/>
              <a:pathLst>
                <a:path w="721" h="10922">
                  <a:moveTo>
                    <a:pt x="720" y="0"/>
                  </a:moveTo>
                  <a:lnTo>
                    <a:pt x="0" y="0"/>
                  </a:lnTo>
                  <a:lnTo>
                    <a:pt x="0" y="10921"/>
                  </a:lnTo>
                  <a:lnTo>
                    <a:pt x="720" y="10921"/>
                  </a:lnTo>
                  <a:lnTo>
                    <a:pt x="72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grpSp>
      <p:grpSp>
        <p:nvGrpSpPr>
          <p:cNvPr id="267" name="Group 1"/>
          <p:cNvGrpSpPr>
            <a:grpSpLocks/>
          </p:cNvGrpSpPr>
          <p:nvPr/>
        </p:nvGrpSpPr>
        <p:grpSpPr bwMode="auto">
          <a:xfrm>
            <a:off x="8288730" y="4589550"/>
            <a:ext cx="2520950" cy="1500355"/>
            <a:chOff x="2765" y="2056"/>
            <a:chExt cx="7141" cy="4250"/>
          </a:xfrm>
          <a:solidFill>
            <a:schemeClr val="accent3"/>
          </a:solidFill>
        </p:grpSpPr>
        <p:sp>
          <p:nvSpPr>
            <p:cNvPr id="268" name="Freeform 2"/>
            <p:cNvSpPr>
              <a:spLocks noChangeArrowheads="1"/>
            </p:cNvSpPr>
            <p:nvPr/>
          </p:nvSpPr>
          <p:spPr bwMode="auto">
            <a:xfrm>
              <a:off x="2941" y="3980"/>
              <a:ext cx="3536" cy="462"/>
            </a:xfrm>
            <a:custGeom>
              <a:avLst/>
              <a:gdLst>
                <a:gd name="T0" fmla="*/ 14164 w 15596"/>
                <a:gd name="T1" fmla="*/ 2010 h 2043"/>
                <a:gd name="T2" fmla="*/ 13402 w 15596"/>
                <a:gd name="T3" fmla="*/ 534 h 2043"/>
                <a:gd name="T4" fmla="*/ 11453 w 15596"/>
                <a:gd name="T5" fmla="*/ 2010 h 2043"/>
                <a:gd name="T6" fmla="*/ 3548 w 15596"/>
                <a:gd name="T7" fmla="*/ 2010 h 2043"/>
                <a:gd name="T8" fmla="*/ 2284 w 15596"/>
                <a:gd name="T9" fmla="*/ 534 h 2043"/>
                <a:gd name="T10" fmla="*/ 1492 w 15596"/>
                <a:gd name="T11" fmla="*/ 0 h 2043"/>
                <a:gd name="T12" fmla="*/ 136 w 15596"/>
                <a:gd name="T13" fmla="*/ 1325 h 2043"/>
                <a:gd name="T14" fmla="*/ 1858 w 15596"/>
                <a:gd name="T15" fmla="*/ 2042 h 2043"/>
                <a:gd name="T16" fmla="*/ 1691 w 15596"/>
                <a:gd name="T17" fmla="*/ 1692 h 2043"/>
                <a:gd name="T18" fmla="*/ 1934 w 15596"/>
                <a:gd name="T19" fmla="*/ 2010 h 2043"/>
                <a:gd name="T20" fmla="*/ 2223 w 15596"/>
                <a:gd name="T21" fmla="*/ 2010 h 2043"/>
                <a:gd name="T22" fmla="*/ 2588 w 15596"/>
                <a:gd name="T23" fmla="*/ 2010 h 2043"/>
                <a:gd name="T24" fmla="*/ 2910 w 15596"/>
                <a:gd name="T25" fmla="*/ 2010 h 2043"/>
                <a:gd name="T26" fmla="*/ 12108 w 15596"/>
                <a:gd name="T27" fmla="*/ 1889 h 2043"/>
                <a:gd name="T28" fmla="*/ 12063 w 15596"/>
                <a:gd name="T29" fmla="*/ 1569 h 2043"/>
                <a:gd name="T30" fmla="*/ 12519 w 15596"/>
                <a:gd name="T31" fmla="*/ 2042 h 2043"/>
                <a:gd name="T32" fmla="*/ 13082 w 15596"/>
                <a:gd name="T33" fmla="*/ 2042 h 2043"/>
                <a:gd name="T34" fmla="*/ 13371 w 15596"/>
                <a:gd name="T35" fmla="*/ 2042 h 2043"/>
                <a:gd name="T36" fmla="*/ 13630 w 15596"/>
                <a:gd name="T37" fmla="*/ 1675 h 2043"/>
                <a:gd name="T38" fmla="*/ 13524 w 15596"/>
                <a:gd name="T39" fmla="*/ 2042 h 2043"/>
                <a:gd name="T40" fmla="*/ 15275 w 15596"/>
                <a:gd name="T41" fmla="*/ 1311 h 2043"/>
                <a:gd name="T42" fmla="*/ 2361 w 15596"/>
                <a:gd name="T43" fmla="*/ 1280 h 2043"/>
                <a:gd name="T44" fmla="*/ 2482 w 15596"/>
                <a:gd name="T45" fmla="*/ 1386 h 2043"/>
                <a:gd name="T46" fmla="*/ 1065 w 15596"/>
                <a:gd name="T47" fmla="*/ 1859 h 2043"/>
                <a:gd name="T48" fmla="*/ 1355 w 15596"/>
                <a:gd name="T49" fmla="*/ 1981 h 2043"/>
                <a:gd name="T50" fmla="*/ 1691 w 15596"/>
                <a:gd name="T51" fmla="*/ 1356 h 2043"/>
                <a:gd name="T52" fmla="*/ 2131 w 15596"/>
                <a:gd name="T53" fmla="*/ 1235 h 2043"/>
                <a:gd name="T54" fmla="*/ 2284 w 15596"/>
                <a:gd name="T55" fmla="*/ 1478 h 2043"/>
                <a:gd name="T56" fmla="*/ 2345 w 15596"/>
                <a:gd name="T57" fmla="*/ 1661 h 2043"/>
                <a:gd name="T58" fmla="*/ 2451 w 15596"/>
                <a:gd name="T59" fmla="*/ 1433 h 2043"/>
                <a:gd name="T60" fmla="*/ 2512 w 15596"/>
                <a:gd name="T61" fmla="*/ 1661 h 2043"/>
                <a:gd name="T62" fmla="*/ 2559 w 15596"/>
                <a:gd name="T63" fmla="*/ 1494 h 2043"/>
                <a:gd name="T64" fmla="*/ 2665 w 15596"/>
                <a:gd name="T65" fmla="*/ 777 h 2043"/>
                <a:gd name="T66" fmla="*/ 2818 w 15596"/>
                <a:gd name="T67" fmla="*/ 838 h 2043"/>
                <a:gd name="T68" fmla="*/ 3077 w 15596"/>
                <a:gd name="T69" fmla="*/ 1052 h 2043"/>
                <a:gd name="T70" fmla="*/ 2741 w 15596"/>
                <a:gd name="T71" fmla="*/ 1203 h 2043"/>
                <a:gd name="T72" fmla="*/ 3168 w 15596"/>
                <a:gd name="T73" fmla="*/ 1219 h 2043"/>
                <a:gd name="T74" fmla="*/ 3030 w 15596"/>
                <a:gd name="T75" fmla="*/ 2010 h 2043"/>
                <a:gd name="T76" fmla="*/ 3213 w 15596"/>
                <a:gd name="T77" fmla="*/ 1737 h 2043"/>
                <a:gd name="T78" fmla="*/ 3122 w 15596"/>
                <a:gd name="T79" fmla="*/ 1934 h 2043"/>
                <a:gd name="T80" fmla="*/ 12778 w 15596"/>
                <a:gd name="T81" fmla="*/ 854 h 2043"/>
                <a:gd name="T82" fmla="*/ 12854 w 15596"/>
                <a:gd name="T83" fmla="*/ 1539 h 2043"/>
                <a:gd name="T84" fmla="*/ 12945 w 15596"/>
                <a:gd name="T85" fmla="*/ 1645 h 2043"/>
                <a:gd name="T86" fmla="*/ 12381 w 15596"/>
                <a:gd name="T87" fmla="*/ 548 h 2043"/>
                <a:gd name="T88" fmla="*/ 12077 w 15596"/>
                <a:gd name="T89" fmla="*/ 1478 h 2043"/>
                <a:gd name="T90" fmla="*/ 12625 w 15596"/>
                <a:gd name="T91" fmla="*/ 1264 h 2043"/>
                <a:gd name="T92" fmla="*/ 12199 w 15596"/>
                <a:gd name="T93" fmla="*/ 1203 h 2043"/>
                <a:gd name="T94" fmla="*/ 12428 w 15596"/>
                <a:gd name="T95" fmla="*/ 975 h 2043"/>
                <a:gd name="T96" fmla="*/ 12672 w 15596"/>
                <a:gd name="T97" fmla="*/ 868 h 2043"/>
                <a:gd name="T98" fmla="*/ 12747 w 15596"/>
                <a:gd name="T99" fmla="*/ 1600 h 2043"/>
                <a:gd name="T100" fmla="*/ 12792 w 15596"/>
                <a:gd name="T101" fmla="*/ 1783 h 2043"/>
                <a:gd name="T102" fmla="*/ 12961 w 15596"/>
                <a:gd name="T103" fmla="*/ 1737 h 2043"/>
                <a:gd name="T104" fmla="*/ 13021 w 15596"/>
                <a:gd name="T105" fmla="*/ 1584 h 2043"/>
                <a:gd name="T106" fmla="*/ 13143 w 15596"/>
                <a:gd name="T107" fmla="*/ 913 h 2043"/>
                <a:gd name="T108" fmla="*/ 13387 w 15596"/>
                <a:gd name="T109" fmla="*/ 1066 h 2043"/>
                <a:gd name="T110" fmla="*/ 13479 w 15596"/>
                <a:gd name="T111" fmla="*/ 1249 h 2043"/>
                <a:gd name="T112" fmla="*/ 13098 w 15596"/>
                <a:gd name="T113" fmla="*/ 1614 h 2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596" h="2043">
                  <a:moveTo>
                    <a:pt x="15595" y="671"/>
                  </a:moveTo>
                  <a:lnTo>
                    <a:pt x="15595" y="671"/>
                  </a:lnTo>
                  <a:cubicBezTo>
                    <a:pt x="13844" y="671"/>
                    <a:pt x="13844" y="671"/>
                    <a:pt x="13844" y="671"/>
                  </a:cubicBezTo>
                  <a:cubicBezTo>
                    <a:pt x="13828" y="671"/>
                    <a:pt x="13828" y="671"/>
                    <a:pt x="13828" y="671"/>
                  </a:cubicBezTo>
                  <a:cubicBezTo>
                    <a:pt x="14133" y="960"/>
                    <a:pt x="14164" y="1325"/>
                    <a:pt x="14164" y="1325"/>
                  </a:cubicBezTo>
                  <a:cubicBezTo>
                    <a:pt x="14164" y="2010"/>
                    <a:pt x="14164" y="2010"/>
                    <a:pt x="14164" y="2010"/>
                  </a:cubicBezTo>
                  <a:cubicBezTo>
                    <a:pt x="13981" y="2010"/>
                    <a:pt x="13981" y="2010"/>
                    <a:pt x="13981" y="2010"/>
                  </a:cubicBezTo>
                  <a:cubicBezTo>
                    <a:pt x="14027" y="1889"/>
                    <a:pt x="14042" y="1767"/>
                    <a:pt x="14042" y="1645"/>
                  </a:cubicBezTo>
                  <a:cubicBezTo>
                    <a:pt x="14042" y="1417"/>
                    <a:pt x="13981" y="1203"/>
                    <a:pt x="13858" y="1021"/>
                  </a:cubicBezTo>
                  <a:cubicBezTo>
                    <a:pt x="13797" y="899"/>
                    <a:pt x="13707" y="807"/>
                    <a:pt x="13600" y="716"/>
                  </a:cubicBezTo>
                  <a:cubicBezTo>
                    <a:pt x="13555" y="671"/>
                    <a:pt x="13479" y="626"/>
                    <a:pt x="13418" y="595"/>
                  </a:cubicBezTo>
                  <a:cubicBezTo>
                    <a:pt x="13402" y="534"/>
                    <a:pt x="13402" y="534"/>
                    <a:pt x="13402" y="534"/>
                  </a:cubicBezTo>
                  <a:cubicBezTo>
                    <a:pt x="12153" y="534"/>
                    <a:pt x="12153" y="534"/>
                    <a:pt x="12153" y="534"/>
                  </a:cubicBezTo>
                  <a:cubicBezTo>
                    <a:pt x="12138" y="687"/>
                    <a:pt x="12138" y="687"/>
                    <a:pt x="12138" y="687"/>
                  </a:cubicBezTo>
                  <a:cubicBezTo>
                    <a:pt x="12124" y="701"/>
                    <a:pt x="12108" y="716"/>
                    <a:pt x="12092" y="716"/>
                  </a:cubicBezTo>
                  <a:cubicBezTo>
                    <a:pt x="11833" y="946"/>
                    <a:pt x="11665" y="1264"/>
                    <a:pt x="11665" y="1645"/>
                  </a:cubicBezTo>
                  <a:cubicBezTo>
                    <a:pt x="11665" y="1767"/>
                    <a:pt x="11682" y="1889"/>
                    <a:pt x="11712" y="2010"/>
                  </a:cubicBezTo>
                  <a:cubicBezTo>
                    <a:pt x="11453" y="2010"/>
                    <a:pt x="11453" y="2010"/>
                    <a:pt x="11453" y="2010"/>
                  </a:cubicBezTo>
                  <a:cubicBezTo>
                    <a:pt x="11453" y="1325"/>
                    <a:pt x="11453" y="1325"/>
                    <a:pt x="11453" y="1325"/>
                  </a:cubicBezTo>
                  <a:cubicBezTo>
                    <a:pt x="11453" y="1325"/>
                    <a:pt x="11498" y="838"/>
                    <a:pt x="11940" y="534"/>
                  </a:cubicBezTo>
                  <a:cubicBezTo>
                    <a:pt x="3426" y="534"/>
                    <a:pt x="3426" y="534"/>
                    <a:pt x="3426" y="534"/>
                  </a:cubicBezTo>
                  <a:cubicBezTo>
                    <a:pt x="3731" y="838"/>
                    <a:pt x="3762" y="1203"/>
                    <a:pt x="3762" y="1203"/>
                  </a:cubicBezTo>
                  <a:cubicBezTo>
                    <a:pt x="3762" y="2010"/>
                    <a:pt x="3762" y="2010"/>
                    <a:pt x="3762" y="2010"/>
                  </a:cubicBezTo>
                  <a:cubicBezTo>
                    <a:pt x="3548" y="2010"/>
                    <a:pt x="3548" y="2010"/>
                    <a:pt x="3548" y="2010"/>
                  </a:cubicBezTo>
                  <a:cubicBezTo>
                    <a:pt x="3609" y="1859"/>
                    <a:pt x="3640" y="1692"/>
                    <a:pt x="3640" y="1523"/>
                  </a:cubicBezTo>
                  <a:cubicBezTo>
                    <a:pt x="3640" y="1294"/>
                    <a:pt x="3578" y="1082"/>
                    <a:pt x="3472" y="899"/>
                  </a:cubicBezTo>
                  <a:cubicBezTo>
                    <a:pt x="3397" y="793"/>
                    <a:pt x="3305" y="687"/>
                    <a:pt x="3213" y="610"/>
                  </a:cubicBezTo>
                  <a:cubicBezTo>
                    <a:pt x="3183" y="595"/>
                    <a:pt x="3168" y="579"/>
                    <a:pt x="3136" y="565"/>
                  </a:cubicBezTo>
                  <a:cubicBezTo>
                    <a:pt x="3136" y="534"/>
                    <a:pt x="3136" y="534"/>
                    <a:pt x="3136" y="534"/>
                  </a:cubicBezTo>
                  <a:cubicBezTo>
                    <a:pt x="2284" y="534"/>
                    <a:pt x="2284" y="534"/>
                    <a:pt x="2284" y="534"/>
                  </a:cubicBezTo>
                  <a:cubicBezTo>
                    <a:pt x="2070" y="397"/>
                    <a:pt x="2070" y="397"/>
                    <a:pt x="2070" y="397"/>
                  </a:cubicBezTo>
                  <a:cubicBezTo>
                    <a:pt x="2025" y="412"/>
                    <a:pt x="1979" y="442"/>
                    <a:pt x="1934" y="457"/>
                  </a:cubicBezTo>
                  <a:cubicBezTo>
                    <a:pt x="1964" y="320"/>
                    <a:pt x="1964" y="320"/>
                    <a:pt x="1964" y="320"/>
                  </a:cubicBezTo>
                  <a:cubicBezTo>
                    <a:pt x="1873" y="259"/>
                    <a:pt x="1873" y="259"/>
                    <a:pt x="1873" y="259"/>
                  </a:cubicBezTo>
                  <a:cubicBezTo>
                    <a:pt x="1858" y="259"/>
                    <a:pt x="1858" y="259"/>
                    <a:pt x="1858" y="259"/>
                  </a:cubicBezTo>
                  <a:cubicBezTo>
                    <a:pt x="1492" y="0"/>
                    <a:pt x="1492" y="0"/>
                    <a:pt x="1492" y="0"/>
                  </a:cubicBezTo>
                  <a:cubicBezTo>
                    <a:pt x="381" y="0"/>
                    <a:pt x="381" y="0"/>
                    <a:pt x="381" y="0"/>
                  </a:cubicBezTo>
                  <a:cubicBezTo>
                    <a:pt x="46" y="306"/>
                    <a:pt x="46" y="306"/>
                    <a:pt x="46" y="306"/>
                  </a:cubicBezTo>
                  <a:cubicBezTo>
                    <a:pt x="46" y="306"/>
                    <a:pt x="0" y="381"/>
                    <a:pt x="0" y="473"/>
                  </a:cubicBezTo>
                  <a:cubicBezTo>
                    <a:pt x="0" y="548"/>
                    <a:pt x="0" y="640"/>
                    <a:pt x="0" y="640"/>
                  </a:cubicBezTo>
                  <a:cubicBezTo>
                    <a:pt x="0" y="640"/>
                    <a:pt x="136" y="946"/>
                    <a:pt x="136" y="1005"/>
                  </a:cubicBezTo>
                  <a:cubicBezTo>
                    <a:pt x="122" y="1066"/>
                    <a:pt x="136" y="1325"/>
                    <a:pt x="136" y="1325"/>
                  </a:cubicBezTo>
                  <a:cubicBezTo>
                    <a:pt x="136" y="1325"/>
                    <a:pt x="152" y="1372"/>
                    <a:pt x="244" y="1433"/>
                  </a:cubicBezTo>
                  <a:cubicBezTo>
                    <a:pt x="350" y="1478"/>
                    <a:pt x="929" y="1767"/>
                    <a:pt x="943" y="1798"/>
                  </a:cubicBezTo>
                  <a:cubicBezTo>
                    <a:pt x="959" y="1812"/>
                    <a:pt x="1233" y="1950"/>
                    <a:pt x="1340" y="2010"/>
                  </a:cubicBezTo>
                  <a:cubicBezTo>
                    <a:pt x="1355" y="2010"/>
                    <a:pt x="1355" y="2010"/>
                    <a:pt x="1371" y="2026"/>
                  </a:cubicBezTo>
                  <a:cubicBezTo>
                    <a:pt x="1385" y="2026"/>
                    <a:pt x="1402" y="2042"/>
                    <a:pt x="1402" y="2042"/>
                  </a:cubicBezTo>
                  <a:cubicBezTo>
                    <a:pt x="1858" y="2042"/>
                    <a:pt x="1858" y="2042"/>
                    <a:pt x="1858" y="2042"/>
                  </a:cubicBezTo>
                  <a:cubicBezTo>
                    <a:pt x="1842" y="2026"/>
                    <a:pt x="1842" y="2010"/>
                    <a:pt x="1828" y="2010"/>
                  </a:cubicBezTo>
                  <a:cubicBezTo>
                    <a:pt x="1813" y="1981"/>
                    <a:pt x="1797" y="1950"/>
                    <a:pt x="1781" y="1920"/>
                  </a:cubicBezTo>
                  <a:cubicBezTo>
                    <a:pt x="1766" y="1920"/>
                    <a:pt x="1766" y="1904"/>
                    <a:pt x="1752" y="1889"/>
                  </a:cubicBezTo>
                  <a:cubicBezTo>
                    <a:pt x="1752" y="1873"/>
                    <a:pt x="1736" y="1859"/>
                    <a:pt x="1736" y="1843"/>
                  </a:cubicBezTo>
                  <a:cubicBezTo>
                    <a:pt x="1736" y="1843"/>
                    <a:pt x="1721" y="1828"/>
                    <a:pt x="1721" y="1812"/>
                  </a:cubicBezTo>
                  <a:cubicBezTo>
                    <a:pt x="1705" y="1767"/>
                    <a:pt x="1691" y="1722"/>
                    <a:pt x="1691" y="1692"/>
                  </a:cubicBezTo>
                  <a:cubicBezTo>
                    <a:pt x="1675" y="1661"/>
                    <a:pt x="1675" y="1630"/>
                    <a:pt x="1675" y="1614"/>
                  </a:cubicBezTo>
                  <a:cubicBezTo>
                    <a:pt x="1675" y="1569"/>
                    <a:pt x="1675" y="1539"/>
                    <a:pt x="1675" y="1494"/>
                  </a:cubicBezTo>
                  <a:cubicBezTo>
                    <a:pt x="1675" y="1478"/>
                    <a:pt x="1675" y="1478"/>
                    <a:pt x="1675" y="1462"/>
                  </a:cubicBezTo>
                  <a:cubicBezTo>
                    <a:pt x="2025" y="1630"/>
                    <a:pt x="2025" y="1630"/>
                    <a:pt x="2025" y="1630"/>
                  </a:cubicBezTo>
                  <a:cubicBezTo>
                    <a:pt x="2070" y="1753"/>
                    <a:pt x="2070" y="1753"/>
                    <a:pt x="2070" y="1753"/>
                  </a:cubicBezTo>
                  <a:cubicBezTo>
                    <a:pt x="1934" y="2010"/>
                    <a:pt x="1934" y="2010"/>
                    <a:pt x="1934" y="2010"/>
                  </a:cubicBezTo>
                  <a:cubicBezTo>
                    <a:pt x="1903" y="2042"/>
                    <a:pt x="1903" y="2042"/>
                    <a:pt x="1903" y="2042"/>
                  </a:cubicBezTo>
                  <a:cubicBezTo>
                    <a:pt x="2056" y="2042"/>
                    <a:pt x="2056" y="2042"/>
                    <a:pt x="2056" y="2042"/>
                  </a:cubicBezTo>
                  <a:cubicBezTo>
                    <a:pt x="2070" y="2010"/>
                    <a:pt x="2070" y="2010"/>
                    <a:pt x="2070" y="2010"/>
                  </a:cubicBezTo>
                  <a:cubicBezTo>
                    <a:pt x="2270" y="1692"/>
                    <a:pt x="2270" y="1692"/>
                    <a:pt x="2270" y="1692"/>
                  </a:cubicBezTo>
                  <a:cubicBezTo>
                    <a:pt x="2390" y="1783"/>
                    <a:pt x="2390" y="1783"/>
                    <a:pt x="2390" y="1783"/>
                  </a:cubicBezTo>
                  <a:cubicBezTo>
                    <a:pt x="2223" y="2010"/>
                    <a:pt x="2223" y="2010"/>
                    <a:pt x="2223" y="2010"/>
                  </a:cubicBezTo>
                  <a:cubicBezTo>
                    <a:pt x="2193" y="2042"/>
                    <a:pt x="2193" y="2042"/>
                    <a:pt x="2193" y="2042"/>
                  </a:cubicBezTo>
                  <a:cubicBezTo>
                    <a:pt x="2345" y="2042"/>
                    <a:pt x="2345" y="2042"/>
                    <a:pt x="2345" y="2042"/>
                  </a:cubicBezTo>
                  <a:cubicBezTo>
                    <a:pt x="2376" y="2010"/>
                    <a:pt x="2376" y="2010"/>
                    <a:pt x="2376" y="2010"/>
                  </a:cubicBezTo>
                  <a:cubicBezTo>
                    <a:pt x="2421" y="1965"/>
                    <a:pt x="2421" y="1965"/>
                    <a:pt x="2421" y="1965"/>
                  </a:cubicBezTo>
                  <a:cubicBezTo>
                    <a:pt x="2543" y="1950"/>
                    <a:pt x="2543" y="1950"/>
                    <a:pt x="2543" y="1950"/>
                  </a:cubicBezTo>
                  <a:cubicBezTo>
                    <a:pt x="2588" y="2010"/>
                    <a:pt x="2588" y="2010"/>
                    <a:pt x="2588" y="2010"/>
                  </a:cubicBezTo>
                  <a:cubicBezTo>
                    <a:pt x="2620" y="2042"/>
                    <a:pt x="2620" y="2042"/>
                    <a:pt x="2620" y="2042"/>
                  </a:cubicBezTo>
                  <a:cubicBezTo>
                    <a:pt x="2787" y="2042"/>
                    <a:pt x="2787" y="2042"/>
                    <a:pt x="2787" y="2042"/>
                  </a:cubicBezTo>
                  <a:cubicBezTo>
                    <a:pt x="2757" y="2010"/>
                    <a:pt x="2757" y="2010"/>
                    <a:pt x="2757" y="2010"/>
                  </a:cubicBezTo>
                  <a:cubicBezTo>
                    <a:pt x="2543" y="1753"/>
                    <a:pt x="2543" y="1753"/>
                    <a:pt x="2543" y="1753"/>
                  </a:cubicBezTo>
                  <a:cubicBezTo>
                    <a:pt x="2680" y="1661"/>
                    <a:pt x="2680" y="1661"/>
                    <a:pt x="2680" y="1661"/>
                  </a:cubicBezTo>
                  <a:cubicBezTo>
                    <a:pt x="2910" y="2010"/>
                    <a:pt x="2910" y="2010"/>
                    <a:pt x="2910" y="2010"/>
                  </a:cubicBezTo>
                  <a:cubicBezTo>
                    <a:pt x="2924" y="2042"/>
                    <a:pt x="2924" y="2042"/>
                    <a:pt x="2924" y="2042"/>
                  </a:cubicBezTo>
                  <a:cubicBezTo>
                    <a:pt x="12169" y="2042"/>
                    <a:pt x="12169" y="2042"/>
                    <a:pt x="12169" y="2042"/>
                  </a:cubicBezTo>
                  <a:cubicBezTo>
                    <a:pt x="12169" y="2026"/>
                    <a:pt x="12153" y="2010"/>
                    <a:pt x="12153" y="2010"/>
                  </a:cubicBezTo>
                  <a:cubicBezTo>
                    <a:pt x="12138" y="1981"/>
                    <a:pt x="12124" y="1950"/>
                    <a:pt x="12124" y="1920"/>
                  </a:cubicBezTo>
                  <a:lnTo>
                    <a:pt x="12124" y="1920"/>
                  </a:lnTo>
                  <a:cubicBezTo>
                    <a:pt x="12108" y="1904"/>
                    <a:pt x="12108" y="1904"/>
                    <a:pt x="12108" y="1889"/>
                  </a:cubicBezTo>
                  <a:lnTo>
                    <a:pt x="12108" y="1873"/>
                  </a:lnTo>
                  <a:cubicBezTo>
                    <a:pt x="12092" y="1873"/>
                    <a:pt x="12092" y="1859"/>
                    <a:pt x="12092" y="1859"/>
                  </a:cubicBezTo>
                  <a:cubicBezTo>
                    <a:pt x="12092" y="1828"/>
                    <a:pt x="12077" y="1783"/>
                    <a:pt x="12077" y="1753"/>
                  </a:cubicBezTo>
                  <a:cubicBezTo>
                    <a:pt x="12077" y="1737"/>
                    <a:pt x="12063" y="1722"/>
                    <a:pt x="12063" y="1706"/>
                  </a:cubicBezTo>
                  <a:cubicBezTo>
                    <a:pt x="12063" y="1675"/>
                    <a:pt x="12063" y="1645"/>
                    <a:pt x="12063" y="1600"/>
                  </a:cubicBezTo>
                  <a:cubicBezTo>
                    <a:pt x="12063" y="1600"/>
                    <a:pt x="12063" y="1584"/>
                    <a:pt x="12063" y="1569"/>
                  </a:cubicBezTo>
                  <a:cubicBezTo>
                    <a:pt x="12153" y="1614"/>
                    <a:pt x="12153" y="1614"/>
                    <a:pt x="12153" y="1614"/>
                  </a:cubicBezTo>
                  <a:cubicBezTo>
                    <a:pt x="12428" y="1737"/>
                    <a:pt x="12428" y="1737"/>
                    <a:pt x="12428" y="1737"/>
                  </a:cubicBezTo>
                  <a:cubicBezTo>
                    <a:pt x="12473" y="1859"/>
                    <a:pt x="12473" y="1859"/>
                    <a:pt x="12473" y="1859"/>
                  </a:cubicBezTo>
                  <a:cubicBezTo>
                    <a:pt x="12397" y="2010"/>
                    <a:pt x="12397" y="2010"/>
                    <a:pt x="12397" y="2010"/>
                  </a:cubicBezTo>
                  <a:cubicBezTo>
                    <a:pt x="12366" y="2042"/>
                    <a:pt x="12366" y="2042"/>
                    <a:pt x="12366" y="2042"/>
                  </a:cubicBezTo>
                  <a:cubicBezTo>
                    <a:pt x="12519" y="2042"/>
                    <a:pt x="12519" y="2042"/>
                    <a:pt x="12519" y="2042"/>
                  </a:cubicBezTo>
                  <a:cubicBezTo>
                    <a:pt x="12534" y="2010"/>
                    <a:pt x="12534" y="2010"/>
                    <a:pt x="12534" y="2010"/>
                  </a:cubicBezTo>
                  <a:cubicBezTo>
                    <a:pt x="12656" y="1798"/>
                    <a:pt x="12656" y="1798"/>
                    <a:pt x="12656" y="1798"/>
                  </a:cubicBezTo>
                  <a:cubicBezTo>
                    <a:pt x="12792" y="1904"/>
                    <a:pt x="12792" y="1904"/>
                    <a:pt x="12792" y="1904"/>
                  </a:cubicBezTo>
                  <a:cubicBezTo>
                    <a:pt x="12701" y="2010"/>
                    <a:pt x="12701" y="2010"/>
                    <a:pt x="12701" y="2010"/>
                  </a:cubicBezTo>
                  <a:cubicBezTo>
                    <a:pt x="12686" y="2042"/>
                    <a:pt x="12686" y="2042"/>
                    <a:pt x="12686" y="2042"/>
                  </a:cubicBezTo>
                  <a:cubicBezTo>
                    <a:pt x="13082" y="2042"/>
                    <a:pt x="13082" y="2042"/>
                    <a:pt x="13082" y="2042"/>
                  </a:cubicBezTo>
                  <a:cubicBezTo>
                    <a:pt x="13051" y="2010"/>
                    <a:pt x="13051" y="2010"/>
                    <a:pt x="13051" y="2010"/>
                  </a:cubicBezTo>
                  <a:cubicBezTo>
                    <a:pt x="12945" y="1873"/>
                    <a:pt x="12945" y="1873"/>
                    <a:pt x="12945" y="1873"/>
                  </a:cubicBezTo>
                  <a:cubicBezTo>
                    <a:pt x="13067" y="1783"/>
                    <a:pt x="13067" y="1783"/>
                    <a:pt x="13067" y="1783"/>
                  </a:cubicBezTo>
                  <a:cubicBezTo>
                    <a:pt x="13220" y="2010"/>
                    <a:pt x="13220" y="2010"/>
                    <a:pt x="13220" y="2010"/>
                  </a:cubicBezTo>
                  <a:cubicBezTo>
                    <a:pt x="13249" y="2042"/>
                    <a:pt x="13249" y="2042"/>
                    <a:pt x="13249" y="2042"/>
                  </a:cubicBezTo>
                  <a:cubicBezTo>
                    <a:pt x="13371" y="2042"/>
                    <a:pt x="13371" y="2042"/>
                    <a:pt x="13371" y="2042"/>
                  </a:cubicBezTo>
                  <a:cubicBezTo>
                    <a:pt x="13357" y="2010"/>
                    <a:pt x="13357" y="2010"/>
                    <a:pt x="13357" y="2010"/>
                  </a:cubicBezTo>
                  <a:cubicBezTo>
                    <a:pt x="13249" y="1812"/>
                    <a:pt x="13249" y="1812"/>
                    <a:pt x="13249" y="1812"/>
                  </a:cubicBezTo>
                  <a:cubicBezTo>
                    <a:pt x="13280" y="1692"/>
                    <a:pt x="13280" y="1692"/>
                    <a:pt x="13280" y="1692"/>
                  </a:cubicBezTo>
                  <a:cubicBezTo>
                    <a:pt x="13571" y="1553"/>
                    <a:pt x="13571" y="1553"/>
                    <a:pt x="13571" y="1553"/>
                  </a:cubicBezTo>
                  <a:cubicBezTo>
                    <a:pt x="13630" y="1539"/>
                    <a:pt x="13630" y="1539"/>
                    <a:pt x="13630" y="1539"/>
                  </a:cubicBezTo>
                  <a:cubicBezTo>
                    <a:pt x="13630" y="1584"/>
                    <a:pt x="13630" y="1630"/>
                    <a:pt x="13630" y="1675"/>
                  </a:cubicBezTo>
                  <a:cubicBezTo>
                    <a:pt x="13630" y="1706"/>
                    <a:pt x="13630" y="1722"/>
                    <a:pt x="13630" y="1753"/>
                  </a:cubicBezTo>
                  <a:cubicBezTo>
                    <a:pt x="13630" y="1767"/>
                    <a:pt x="13630" y="1783"/>
                    <a:pt x="13616" y="1798"/>
                  </a:cubicBezTo>
                  <a:cubicBezTo>
                    <a:pt x="13616" y="1843"/>
                    <a:pt x="13600" y="1889"/>
                    <a:pt x="13585" y="1934"/>
                  </a:cubicBezTo>
                  <a:cubicBezTo>
                    <a:pt x="13571" y="1950"/>
                    <a:pt x="13555" y="1981"/>
                    <a:pt x="13555" y="1995"/>
                  </a:cubicBezTo>
                  <a:cubicBezTo>
                    <a:pt x="13555" y="1995"/>
                    <a:pt x="13555" y="1995"/>
                    <a:pt x="13555" y="2010"/>
                  </a:cubicBezTo>
                  <a:cubicBezTo>
                    <a:pt x="13538" y="2010"/>
                    <a:pt x="13538" y="2026"/>
                    <a:pt x="13524" y="2042"/>
                  </a:cubicBezTo>
                  <a:cubicBezTo>
                    <a:pt x="14209" y="2042"/>
                    <a:pt x="14209" y="2042"/>
                    <a:pt x="14209" y="2042"/>
                  </a:cubicBezTo>
                  <a:cubicBezTo>
                    <a:pt x="14209" y="2042"/>
                    <a:pt x="14834" y="1965"/>
                    <a:pt x="15154" y="1753"/>
                  </a:cubicBezTo>
                  <a:cubicBezTo>
                    <a:pt x="15489" y="1553"/>
                    <a:pt x="15489" y="1553"/>
                    <a:pt x="15489" y="1553"/>
                  </a:cubicBezTo>
                  <a:cubicBezTo>
                    <a:pt x="15489" y="1494"/>
                    <a:pt x="15489" y="1494"/>
                    <a:pt x="15489" y="1494"/>
                  </a:cubicBezTo>
                  <a:cubicBezTo>
                    <a:pt x="15489" y="1494"/>
                    <a:pt x="15474" y="1494"/>
                    <a:pt x="15458" y="1494"/>
                  </a:cubicBezTo>
                  <a:cubicBezTo>
                    <a:pt x="15352" y="1494"/>
                    <a:pt x="15275" y="1417"/>
                    <a:pt x="15275" y="1311"/>
                  </a:cubicBezTo>
                  <a:cubicBezTo>
                    <a:pt x="15275" y="1219"/>
                    <a:pt x="15352" y="1127"/>
                    <a:pt x="15458" y="1127"/>
                  </a:cubicBezTo>
                  <a:cubicBezTo>
                    <a:pt x="15489" y="1127"/>
                    <a:pt x="15519" y="1143"/>
                    <a:pt x="15534" y="1158"/>
                  </a:cubicBezTo>
                  <a:cubicBezTo>
                    <a:pt x="15595" y="716"/>
                    <a:pt x="15595" y="716"/>
                    <a:pt x="15595" y="716"/>
                  </a:cubicBezTo>
                  <a:cubicBezTo>
                    <a:pt x="15595" y="716"/>
                    <a:pt x="15595" y="701"/>
                    <a:pt x="15595" y="671"/>
                  </a:cubicBezTo>
                  <a:close/>
                  <a:moveTo>
                    <a:pt x="2361" y="1280"/>
                  </a:moveTo>
                  <a:lnTo>
                    <a:pt x="2361" y="1280"/>
                  </a:lnTo>
                  <a:cubicBezTo>
                    <a:pt x="2376" y="746"/>
                    <a:pt x="2376" y="746"/>
                    <a:pt x="2376" y="746"/>
                  </a:cubicBezTo>
                  <a:cubicBezTo>
                    <a:pt x="2406" y="746"/>
                    <a:pt x="2437" y="746"/>
                    <a:pt x="2467" y="746"/>
                  </a:cubicBezTo>
                  <a:cubicBezTo>
                    <a:pt x="2512" y="1280"/>
                    <a:pt x="2512" y="1280"/>
                    <a:pt x="2512" y="1280"/>
                  </a:cubicBezTo>
                  <a:lnTo>
                    <a:pt x="2361" y="1280"/>
                  </a:lnTo>
                  <a:close/>
                  <a:moveTo>
                    <a:pt x="2482" y="1386"/>
                  </a:moveTo>
                  <a:lnTo>
                    <a:pt x="2482" y="1386"/>
                  </a:lnTo>
                  <a:cubicBezTo>
                    <a:pt x="2482" y="1402"/>
                    <a:pt x="2467" y="1417"/>
                    <a:pt x="2451" y="1417"/>
                  </a:cubicBezTo>
                  <a:cubicBezTo>
                    <a:pt x="2437" y="1417"/>
                    <a:pt x="2421" y="1402"/>
                    <a:pt x="2421" y="1386"/>
                  </a:cubicBezTo>
                  <a:cubicBezTo>
                    <a:pt x="2421" y="1372"/>
                    <a:pt x="2437" y="1356"/>
                    <a:pt x="2451" y="1356"/>
                  </a:cubicBezTo>
                  <a:cubicBezTo>
                    <a:pt x="2467" y="1356"/>
                    <a:pt x="2482" y="1372"/>
                    <a:pt x="2482" y="1386"/>
                  </a:cubicBezTo>
                  <a:close/>
                  <a:moveTo>
                    <a:pt x="1065" y="1859"/>
                  </a:moveTo>
                  <a:lnTo>
                    <a:pt x="1065" y="1859"/>
                  </a:lnTo>
                  <a:cubicBezTo>
                    <a:pt x="1065" y="1203"/>
                    <a:pt x="1065" y="1203"/>
                    <a:pt x="1065" y="1203"/>
                  </a:cubicBezTo>
                  <a:cubicBezTo>
                    <a:pt x="1065" y="1203"/>
                    <a:pt x="1127" y="503"/>
                    <a:pt x="1858" y="275"/>
                  </a:cubicBezTo>
                  <a:cubicBezTo>
                    <a:pt x="1781" y="548"/>
                    <a:pt x="1781" y="548"/>
                    <a:pt x="1781" y="548"/>
                  </a:cubicBezTo>
                  <a:cubicBezTo>
                    <a:pt x="1752" y="565"/>
                    <a:pt x="1721" y="595"/>
                    <a:pt x="1691" y="610"/>
                  </a:cubicBezTo>
                  <a:cubicBezTo>
                    <a:pt x="1430" y="823"/>
                    <a:pt x="1265" y="1158"/>
                    <a:pt x="1265" y="1523"/>
                  </a:cubicBezTo>
                  <a:cubicBezTo>
                    <a:pt x="1265" y="1692"/>
                    <a:pt x="1294" y="1843"/>
                    <a:pt x="1355" y="1981"/>
                  </a:cubicBezTo>
                  <a:lnTo>
                    <a:pt x="1355" y="1981"/>
                  </a:lnTo>
                  <a:cubicBezTo>
                    <a:pt x="1340" y="1995"/>
                    <a:pt x="1340" y="1995"/>
                    <a:pt x="1340" y="1995"/>
                  </a:cubicBezTo>
                  <a:cubicBezTo>
                    <a:pt x="1310" y="1981"/>
                    <a:pt x="1173" y="1920"/>
                    <a:pt x="1065" y="1859"/>
                  </a:cubicBezTo>
                  <a:close/>
                  <a:moveTo>
                    <a:pt x="2193" y="1539"/>
                  </a:moveTo>
                  <a:lnTo>
                    <a:pt x="2193" y="1539"/>
                  </a:lnTo>
                  <a:cubicBezTo>
                    <a:pt x="1691" y="1356"/>
                    <a:pt x="1691" y="1356"/>
                    <a:pt x="1691" y="1356"/>
                  </a:cubicBezTo>
                  <a:cubicBezTo>
                    <a:pt x="1691" y="1325"/>
                    <a:pt x="1705" y="1294"/>
                    <a:pt x="1721" y="1264"/>
                  </a:cubicBezTo>
                  <a:cubicBezTo>
                    <a:pt x="2239" y="1402"/>
                    <a:pt x="2239" y="1402"/>
                    <a:pt x="2239" y="1402"/>
                  </a:cubicBezTo>
                  <a:lnTo>
                    <a:pt x="2193" y="1539"/>
                  </a:lnTo>
                  <a:close/>
                  <a:moveTo>
                    <a:pt x="2223" y="1158"/>
                  </a:moveTo>
                  <a:lnTo>
                    <a:pt x="2223" y="1158"/>
                  </a:lnTo>
                  <a:cubicBezTo>
                    <a:pt x="2131" y="1235"/>
                    <a:pt x="2131" y="1235"/>
                    <a:pt x="2131" y="1235"/>
                  </a:cubicBezTo>
                  <a:cubicBezTo>
                    <a:pt x="1766" y="1158"/>
                    <a:pt x="1766" y="1158"/>
                    <a:pt x="1766" y="1158"/>
                  </a:cubicBezTo>
                  <a:cubicBezTo>
                    <a:pt x="1873" y="960"/>
                    <a:pt x="2056" y="807"/>
                    <a:pt x="2270" y="762"/>
                  </a:cubicBezTo>
                  <a:lnTo>
                    <a:pt x="2223" y="1158"/>
                  </a:lnTo>
                  <a:close/>
                  <a:moveTo>
                    <a:pt x="2315" y="1508"/>
                  </a:moveTo>
                  <a:lnTo>
                    <a:pt x="2315" y="1508"/>
                  </a:lnTo>
                  <a:cubicBezTo>
                    <a:pt x="2300" y="1508"/>
                    <a:pt x="2284" y="1494"/>
                    <a:pt x="2284" y="1478"/>
                  </a:cubicBezTo>
                  <a:cubicBezTo>
                    <a:pt x="2300" y="1462"/>
                    <a:pt x="2315" y="1447"/>
                    <a:pt x="2329" y="1447"/>
                  </a:cubicBezTo>
                  <a:cubicBezTo>
                    <a:pt x="2345" y="1462"/>
                    <a:pt x="2361" y="1478"/>
                    <a:pt x="2345" y="1494"/>
                  </a:cubicBezTo>
                  <a:cubicBezTo>
                    <a:pt x="2345" y="1508"/>
                    <a:pt x="2329" y="1523"/>
                    <a:pt x="2315" y="1508"/>
                  </a:cubicBezTo>
                  <a:close/>
                  <a:moveTo>
                    <a:pt x="2390" y="1661"/>
                  </a:moveTo>
                  <a:lnTo>
                    <a:pt x="2390" y="1661"/>
                  </a:lnTo>
                  <a:cubicBezTo>
                    <a:pt x="2390" y="1675"/>
                    <a:pt x="2361" y="1675"/>
                    <a:pt x="2345" y="1661"/>
                  </a:cubicBezTo>
                  <a:cubicBezTo>
                    <a:pt x="2329" y="1661"/>
                    <a:pt x="2329" y="1645"/>
                    <a:pt x="2345" y="1630"/>
                  </a:cubicBezTo>
                  <a:cubicBezTo>
                    <a:pt x="2361" y="1614"/>
                    <a:pt x="2376" y="1600"/>
                    <a:pt x="2390" y="1614"/>
                  </a:cubicBezTo>
                  <a:cubicBezTo>
                    <a:pt x="2406" y="1630"/>
                    <a:pt x="2406" y="1645"/>
                    <a:pt x="2390" y="1661"/>
                  </a:cubicBezTo>
                  <a:close/>
                  <a:moveTo>
                    <a:pt x="2361" y="1523"/>
                  </a:moveTo>
                  <a:lnTo>
                    <a:pt x="2361" y="1523"/>
                  </a:lnTo>
                  <a:cubicBezTo>
                    <a:pt x="2361" y="1478"/>
                    <a:pt x="2406" y="1433"/>
                    <a:pt x="2451" y="1433"/>
                  </a:cubicBezTo>
                  <a:cubicBezTo>
                    <a:pt x="2512" y="1433"/>
                    <a:pt x="2559" y="1478"/>
                    <a:pt x="2559" y="1523"/>
                  </a:cubicBezTo>
                  <a:cubicBezTo>
                    <a:pt x="2559" y="1584"/>
                    <a:pt x="2512" y="1630"/>
                    <a:pt x="2451" y="1630"/>
                  </a:cubicBezTo>
                  <a:cubicBezTo>
                    <a:pt x="2406" y="1630"/>
                    <a:pt x="2361" y="1584"/>
                    <a:pt x="2361" y="1523"/>
                  </a:cubicBezTo>
                  <a:close/>
                  <a:moveTo>
                    <a:pt x="2559" y="1661"/>
                  </a:moveTo>
                  <a:lnTo>
                    <a:pt x="2559" y="1661"/>
                  </a:lnTo>
                  <a:cubicBezTo>
                    <a:pt x="2543" y="1675"/>
                    <a:pt x="2529" y="1675"/>
                    <a:pt x="2512" y="1661"/>
                  </a:cubicBezTo>
                  <a:cubicBezTo>
                    <a:pt x="2498" y="1645"/>
                    <a:pt x="2512" y="1630"/>
                    <a:pt x="2512" y="1614"/>
                  </a:cubicBezTo>
                  <a:cubicBezTo>
                    <a:pt x="2529" y="1600"/>
                    <a:pt x="2559" y="1614"/>
                    <a:pt x="2559" y="1630"/>
                  </a:cubicBezTo>
                  <a:cubicBezTo>
                    <a:pt x="2574" y="1645"/>
                    <a:pt x="2574" y="1661"/>
                    <a:pt x="2559" y="1661"/>
                  </a:cubicBezTo>
                  <a:close/>
                  <a:moveTo>
                    <a:pt x="2604" y="1508"/>
                  </a:moveTo>
                  <a:lnTo>
                    <a:pt x="2604" y="1508"/>
                  </a:lnTo>
                  <a:cubicBezTo>
                    <a:pt x="2588" y="1523"/>
                    <a:pt x="2559" y="1508"/>
                    <a:pt x="2559" y="1494"/>
                  </a:cubicBezTo>
                  <a:cubicBezTo>
                    <a:pt x="2559" y="1478"/>
                    <a:pt x="2559" y="1462"/>
                    <a:pt x="2574" y="1447"/>
                  </a:cubicBezTo>
                  <a:cubicBezTo>
                    <a:pt x="2604" y="1447"/>
                    <a:pt x="2620" y="1462"/>
                    <a:pt x="2620" y="1478"/>
                  </a:cubicBezTo>
                  <a:cubicBezTo>
                    <a:pt x="2620" y="1494"/>
                    <a:pt x="2620" y="1508"/>
                    <a:pt x="2604" y="1508"/>
                  </a:cubicBezTo>
                  <a:close/>
                  <a:moveTo>
                    <a:pt x="2588" y="762"/>
                  </a:moveTo>
                  <a:lnTo>
                    <a:pt x="2588" y="762"/>
                  </a:lnTo>
                  <a:cubicBezTo>
                    <a:pt x="2620" y="762"/>
                    <a:pt x="2635" y="762"/>
                    <a:pt x="2665" y="777"/>
                  </a:cubicBezTo>
                  <a:lnTo>
                    <a:pt x="2680" y="777"/>
                  </a:lnTo>
                  <a:cubicBezTo>
                    <a:pt x="2696" y="777"/>
                    <a:pt x="2710" y="793"/>
                    <a:pt x="2741" y="793"/>
                  </a:cubicBezTo>
                  <a:cubicBezTo>
                    <a:pt x="2741" y="807"/>
                    <a:pt x="2757" y="807"/>
                    <a:pt x="2771" y="807"/>
                  </a:cubicBezTo>
                  <a:lnTo>
                    <a:pt x="2771" y="807"/>
                  </a:lnTo>
                  <a:cubicBezTo>
                    <a:pt x="2787" y="823"/>
                    <a:pt x="2802" y="823"/>
                    <a:pt x="2802" y="823"/>
                  </a:cubicBezTo>
                  <a:cubicBezTo>
                    <a:pt x="2818" y="823"/>
                    <a:pt x="2818" y="823"/>
                    <a:pt x="2818" y="838"/>
                  </a:cubicBezTo>
                  <a:lnTo>
                    <a:pt x="2832" y="838"/>
                  </a:lnTo>
                  <a:cubicBezTo>
                    <a:pt x="2877" y="868"/>
                    <a:pt x="2924" y="899"/>
                    <a:pt x="2969" y="929"/>
                  </a:cubicBezTo>
                  <a:cubicBezTo>
                    <a:pt x="2985" y="946"/>
                    <a:pt x="3016" y="975"/>
                    <a:pt x="3030" y="991"/>
                  </a:cubicBezTo>
                  <a:lnTo>
                    <a:pt x="3030" y="991"/>
                  </a:lnTo>
                  <a:cubicBezTo>
                    <a:pt x="3046" y="1005"/>
                    <a:pt x="3061" y="1021"/>
                    <a:pt x="3077" y="1052"/>
                  </a:cubicBezTo>
                  <a:lnTo>
                    <a:pt x="3077" y="1052"/>
                  </a:lnTo>
                  <a:lnTo>
                    <a:pt x="3077" y="1052"/>
                  </a:lnTo>
                  <a:lnTo>
                    <a:pt x="3077" y="1052"/>
                  </a:lnTo>
                  <a:lnTo>
                    <a:pt x="3077" y="1052"/>
                  </a:lnTo>
                  <a:cubicBezTo>
                    <a:pt x="3091" y="1082"/>
                    <a:pt x="3107" y="1097"/>
                    <a:pt x="3122" y="1127"/>
                  </a:cubicBezTo>
                  <a:cubicBezTo>
                    <a:pt x="3091" y="1127"/>
                    <a:pt x="3091" y="1127"/>
                    <a:pt x="3091" y="1127"/>
                  </a:cubicBezTo>
                  <a:cubicBezTo>
                    <a:pt x="2741" y="1203"/>
                    <a:pt x="2741" y="1203"/>
                    <a:pt x="2741" y="1203"/>
                  </a:cubicBezTo>
                  <a:cubicBezTo>
                    <a:pt x="2635" y="1127"/>
                    <a:pt x="2635" y="1127"/>
                    <a:pt x="2635" y="1127"/>
                  </a:cubicBezTo>
                  <a:lnTo>
                    <a:pt x="2588" y="762"/>
                  </a:lnTo>
                  <a:close/>
                  <a:moveTo>
                    <a:pt x="2649" y="1356"/>
                  </a:moveTo>
                  <a:lnTo>
                    <a:pt x="2649" y="1356"/>
                  </a:lnTo>
                  <a:cubicBezTo>
                    <a:pt x="3091" y="1235"/>
                    <a:pt x="3091" y="1235"/>
                    <a:pt x="3091" y="1235"/>
                  </a:cubicBezTo>
                  <a:cubicBezTo>
                    <a:pt x="3168" y="1219"/>
                    <a:pt x="3168" y="1219"/>
                    <a:pt x="3168" y="1219"/>
                  </a:cubicBezTo>
                  <a:cubicBezTo>
                    <a:pt x="3168" y="1219"/>
                    <a:pt x="3197" y="1264"/>
                    <a:pt x="3197" y="1294"/>
                  </a:cubicBezTo>
                  <a:cubicBezTo>
                    <a:pt x="3107" y="1341"/>
                    <a:pt x="3107" y="1341"/>
                    <a:pt x="3107" y="1341"/>
                  </a:cubicBezTo>
                  <a:cubicBezTo>
                    <a:pt x="2710" y="1508"/>
                    <a:pt x="2710" y="1508"/>
                    <a:pt x="2710" y="1508"/>
                  </a:cubicBezTo>
                  <a:lnTo>
                    <a:pt x="2649" y="1356"/>
                  </a:lnTo>
                  <a:close/>
                  <a:moveTo>
                    <a:pt x="3030" y="2010"/>
                  </a:moveTo>
                  <a:lnTo>
                    <a:pt x="3030" y="2010"/>
                  </a:lnTo>
                  <a:cubicBezTo>
                    <a:pt x="2848" y="1692"/>
                    <a:pt x="2848" y="1692"/>
                    <a:pt x="2848" y="1692"/>
                  </a:cubicBezTo>
                  <a:cubicBezTo>
                    <a:pt x="2877" y="1569"/>
                    <a:pt x="2877" y="1569"/>
                    <a:pt x="2877" y="1569"/>
                  </a:cubicBezTo>
                  <a:cubicBezTo>
                    <a:pt x="3122" y="1462"/>
                    <a:pt x="3122" y="1462"/>
                    <a:pt x="3122" y="1462"/>
                  </a:cubicBezTo>
                  <a:cubicBezTo>
                    <a:pt x="3228" y="1417"/>
                    <a:pt x="3228" y="1417"/>
                    <a:pt x="3228" y="1417"/>
                  </a:cubicBezTo>
                  <a:cubicBezTo>
                    <a:pt x="3244" y="1462"/>
                    <a:pt x="3244" y="1508"/>
                    <a:pt x="3244" y="1569"/>
                  </a:cubicBezTo>
                  <a:cubicBezTo>
                    <a:pt x="3228" y="1630"/>
                    <a:pt x="3228" y="1692"/>
                    <a:pt x="3213" y="1737"/>
                  </a:cubicBezTo>
                  <a:cubicBezTo>
                    <a:pt x="3197" y="1753"/>
                    <a:pt x="3197" y="1767"/>
                    <a:pt x="3197" y="1783"/>
                  </a:cubicBezTo>
                  <a:cubicBezTo>
                    <a:pt x="3197" y="1783"/>
                    <a:pt x="3197" y="1798"/>
                    <a:pt x="3183" y="1798"/>
                  </a:cubicBezTo>
                  <a:cubicBezTo>
                    <a:pt x="3183" y="1828"/>
                    <a:pt x="3168" y="1843"/>
                    <a:pt x="3168" y="1859"/>
                  </a:cubicBezTo>
                  <a:lnTo>
                    <a:pt x="3168" y="1859"/>
                  </a:lnTo>
                  <a:cubicBezTo>
                    <a:pt x="3152" y="1873"/>
                    <a:pt x="3152" y="1889"/>
                    <a:pt x="3136" y="1904"/>
                  </a:cubicBezTo>
                  <a:cubicBezTo>
                    <a:pt x="3136" y="1920"/>
                    <a:pt x="3122" y="1934"/>
                    <a:pt x="3122" y="1934"/>
                  </a:cubicBezTo>
                  <a:cubicBezTo>
                    <a:pt x="3107" y="1950"/>
                    <a:pt x="3107" y="1965"/>
                    <a:pt x="3091" y="1981"/>
                  </a:cubicBezTo>
                  <a:cubicBezTo>
                    <a:pt x="3091" y="1981"/>
                    <a:pt x="3077" y="1995"/>
                    <a:pt x="3077" y="2010"/>
                  </a:cubicBezTo>
                  <a:lnTo>
                    <a:pt x="3030" y="2010"/>
                  </a:lnTo>
                  <a:close/>
                  <a:moveTo>
                    <a:pt x="12747" y="1402"/>
                  </a:moveTo>
                  <a:lnTo>
                    <a:pt x="12747" y="1402"/>
                  </a:lnTo>
                  <a:cubicBezTo>
                    <a:pt x="12778" y="854"/>
                    <a:pt x="12778" y="854"/>
                    <a:pt x="12778" y="854"/>
                  </a:cubicBezTo>
                  <a:cubicBezTo>
                    <a:pt x="12809" y="854"/>
                    <a:pt x="12839" y="854"/>
                    <a:pt x="12870" y="854"/>
                  </a:cubicBezTo>
                  <a:cubicBezTo>
                    <a:pt x="12915" y="1402"/>
                    <a:pt x="12915" y="1402"/>
                    <a:pt x="12915" y="1402"/>
                  </a:cubicBezTo>
                  <a:lnTo>
                    <a:pt x="12747" y="1402"/>
                  </a:lnTo>
                  <a:close/>
                  <a:moveTo>
                    <a:pt x="12884" y="1494"/>
                  </a:moveTo>
                  <a:lnTo>
                    <a:pt x="12884" y="1494"/>
                  </a:lnTo>
                  <a:cubicBezTo>
                    <a:pt x="12884" y="1523"/>
                    <a:pt x="12870" y="1539"/>
                    <a:pt x="12854" y="1539"/>
                  </a:cubicBezTo>
                  <a:cubicBezTo>
                    <a:pt x="12839" y="1539"/>
                    <a:pt x="12823" y="1523"/>
                    <a:pt x="12823" y="1494"/>
                  </a:cubicBezTo>
                  <a:cubicBezTo>
                    <a:pt x="12823" y="1478"/>
                    <a:pt x="12839" y="1462"/>
                    <a:pt x="12854" y="1462"/>
                  </a:cubicBezTo>
                  <a:cubicBezTo>
                    <a:pt x="12870" y="1462"/>
                    <a:pt x="12884" y="1478"/>
                    <a:pt x="12884" y="1494"/>
                  </a:cubicBezTo>
                  <a:close/>
                  <a:moveTo>
                    <a:pt x="12854" y="1539"/>
                  </a:moveTo>
                  <a:lnTo>
                    <a:pt x="12854" y="1539"/>
                  </a:lnTo>
                  <a:cubicBezTo>
                    <a:pt x="12900" y="1539"/>
                    <a:pt x="12945" y="1584"/>
                    <a:pt x="12945" y="1645"/>
                  </a:cubicBezTo>
                  <a:cubicBezTo>
                    <a:pt x="12945" y="1692"/>
                    <a:pt x="12900" y="1737"/>
                    <a:pt x="12854" y="1737"/>
                  </a:cubicBezTo>
                  <a:cubicBezTo>
                    <a:pt x="12792" y="1737"/>
                    <a:pt x="12747" y="1692"/>
                    <a:pt x="12747" y="1645"/>
                  </a:cubicBezTo>
                  <a:cubicBezTo>
                    <a:pt x="12747" y="1584"/>
                    <a:pt x="12792" y="1539"/>
                    <a:pt x="12854" y="1539"/>
                  </a:cubicBezTo>
                  <a:close/>
                  <a:moveTo>
                    <a:pt x="12275" y="565"/>
                  </a:moveTo>
                  <a:lnTo>
                    <a:pt x="12275" y="565"/>
                  </a:lnTo>
                  <a:cubicBezTo>
                    <a:pt x="12381" y="548"/>
                    <a:pt x="12381" y="548"/>
                    <a:pt x="12381" y="548"/>
                  </a:cubicBezTo>
                  <a:cubicBezTo>
                    <a:pt x="12336" y="565"/>
                    <a:pt x="12305" y="579"/>
                    <a:pt x="12260" y="610"/>
                  </a:cubicBezTo>
                  <a:lnTo>
                    <a:pt x="12275" y="565"/>
                  </a:lnTo>
                  <a:close/>
                  <a:moveTo>
                    <a:pt x="12580" y="1661"/>
                  </a:moveTo>
                  <a:lnTo>
                    <a:pt x="12580" y="1661"/>
                  </a:lnTo>
                  <a:cubicBezTo>
                    <a:pt x="12169" y="1508"/>
                    <a:pt x="12169" y="1508"/>
                    <a:pt x="12169" y="1508"/>
                  </a:cubicBezTo>
                  <a:cubicBezTo>
                    <a:pt x="12077" y="1478"/>
                    <a:pt x="12077" y="1478"/>
                    <a:pt x="12077" y="1478"/>
                  </a:cubicBezTo>
                  <a:cubicBezTo>
                    <a:pt x="12092" y="1447"/>
                    <a:pt x="12092" y="1417"/>
                    <a:pt x="12108" y="1386"/>
                  </a:cubicBezTo>
                  <a:cubicBezTo>
                    <a:pt x="12169" y="1402"/>
                    <a:pt x="12169" y="1402"/>
                    <a:pt x="12169" y="1402"/>
                  </a:cubicBezTo>
                  <a:cubicBezTo>
                    <a:pt x="12640" y="1508"/>
                    <a:pt x="12640" y="1508"/>
                    <a:pt x="12640" y="1508"/>
                  </a:cubicBezTo>
                  <a:lnTo>
                    <a:pt x="12580" y="1661"/>
                  </a:lnTo>
                  <a:close/>
                  <a:moveTo>
                    <a:pt x="12625" y="1264"/>
                  </a:moveTo>
                  <a:lnTo>
                    <a:pt x="12625" y="1264"/>
                  </a:lnTo>
                  <a:cubicBezTo>
                    <a:pt x="12534" y="1356"/>
                    <a:pt x="12534" y="1356"/>
                    <a:pt x="12534" y="1356"/>
                  </a:cubicBezTo>
                  <a:cubicBezTo>
                    <a:pt x="12183" y="1280"/>
                    <a:pt x="12183" y="1280"/>
                    <a:pt x="12183" y="1280"/>
                  </a:cubicBezTo>
                  <a:cubicBezTo>
                    <a:pt x="12199" y="1203"/>
                    <a:pt x="12199" y="1203"/>
                    <a:pt x="12199" y="1203"/>
                  </a:cubicBezTo>
                  <a:lnTo>
                    <a:pt x="12199" y="1203"/>
                  </a:lnTo>
                  <a:lnTo>
                    <a:pt x="12199" y="1203"/>
                  </a:lnTo>
                  <a:lnTo>
                    <a:pt x="12199" y="1203"/>
                  </a:lnTo>
                  <a:cubicBezTo>
                    <a:pt x="12214" y="1188"/>
                    <a:pt x="12230" y="1158"/>
                    <a:pt x="12244" y="1143"/>
                  </a:cubicBezTo>
                  <a:lnTo>
                    <a:pt x="12260" y="1127"/>
                  </a:lnTo>
                  <a:cubicBezTo>
                    <a:pt x="12275" y="1113"/>
                    <a:pt x="12275" y="1097"/>
                    <a:pt x="12291" y="1097"/>
                  </a:cubicBezTo>
                  <a:cubicBezTo>
                    <a:pt x="12305" y="1082"/>
                    <a:pt x="12321" y="1066"/>
                    <a:pt x="12336" y="1052"/>
                  </a:cubicBezTo>
                  <a:cubicBezTo>
                    <a:pt x="12352" y="1036"/>
                    <a:pt x="12366" y="1021"/>
                    <a:pt x="12381" y="1005"/>
                  </a:cubicBezTo>
                  <a:cubicBezTo>
                    <a:pt x="12397" y="1005"/>
                    <a:pt x="12413" y="991"/>
                    <a:pt x="12428" y="975"/>
                  </a:cubicBezTo>
                  <a:cubicBezTo>
                    <a:pt x="12442" y="975"/>
                    <a:pt x="12442" y="975"/>
                    <a:pt x="12458" y="960"/>
                  </a:cubicBezTo>
                  <a:cubicBezTo>
                    <a:pt x="12473" y="946"/>
                    <a:pt x="12489" y="946"/>
                    <a:pt x="12519" y="929"/>
                  </a:cubicBezTo>
                  <a:cubicBezTo>
                    <a:pt x="12534" y="929"/>
                    <a:pt x="12550" y="913"/>
                    <a:pt x="12564" y="913"/>
                  </a:cubicBezTo>
                  <a:lnTo>
                    <a:pt x="12564" y="913"/>
                  </a:lnTo>
                  <a:cubicBezTo>
                    <a:pt x="12580" y="899"/>
                    <a:pt x="12595" y="899"/>
                    <a:pt x="12595" y="899"/>
                  </a:cubicBezTo>
                  <a:cubicBezTo>
                    <a:pt x="12625" y="884"/>
                    <a:pt x="12640" y="884"/>
                    <a:pt x="12672" y="868"/>
                  </a:cubicBezTo>
                  <a:lnTo>
                    <a:pt x="12625" y="1264"/>
                  </a:lnTo>
                  <a:close/>
                  <a:moveTo>
                    <a:pt x="12701" y="1630"/>
                  </a:moveTo>
                  <a:lnTo>
                    <a:pt x="12701" y="1630"/>
                  </a:lnTo>
                  <a:cubicBezTo>
                    <a:pt x="12686" y="1630"/>
                    <a:pt x="12672" y="1600"/>
                    <a:pt x="12686" y="1584"/>
                  </a:cubicBezTo>
                  <a:cubicBezTo>
                    <a:pt x="12686" y="1569"/>
                    <a:pt x="12701" y="1569"/>
                    <a:pt x="12731" y="1569"/>
                  </a:cubicBezTo>
                  <a:cubicBezTo>
                    <a:pt x="12747" y="1569"/>
                    <a:pt x="12747" y="1584"/>
                    <a:pt x="12747" y="1600"/>
                  </a:cubicBezTo>
                  <a:cubicBezTo>
                    <a:pt x="12747" y="1630"/>
                    <a:pt x="12717" y="1630"/>
                    <a:pt x="12701" y="1630"/>
                  </a:cubicBezTo>
                  <a:close/>
                  <a:moveTo>
                    <a:pt x="12747" y="1783"/>
                  </a:moveTo>
                  <a:lnTo>
                    <a:pt x="12747" y="1783"/>
                  </a:lnTo>
                  <a:cubicBezTo>
                    <a:pt x="12731" y="1767"/>
                    <a:pt x="12731" y="1753"/>
                    <a:pt x="12747" y="1737"/>
                  </a:cubicBezTo>
                  <a:cubicBezTo>
                    <a:pt x="12747" y="1722"/>
                    <a:pt x="12778" y="1722"/>
                    <a:pt x="12792" y="1737"/>
                  </a:cubicBezTo>
                  <a:cubicBezTo>
                    <a:pt x="12792" y="1737"/>
                    <a:pt x="12809" y="1767"/>
                    <a:pt x="12792" y="1783"/>
                  </a:cubicBezTo>
                  <a:cubicBezTo>
                    <a:pt x="12778" y="1783"/>
                    <a:pt x="12762" y="1798"/>
                    <a:pt x="12747" y="1783"/>
                  </a:cubicBezTo>
                  <a:close/>
                  <a:moveTo>
                    <a:pt x="12945" y="1783"/>
                  </a:moveTo>
                  <a:lnTo>
                    <a:pt x="12945" y="1783"/>
                  </a:lnTo>
                  <a:cubicBezTo>
                    <a:pt x="12945" y="1798"/>
                    <a:pt x="12915" y="1783"/>
                    <a:pt x="12915" y="1783"/>
                  </a:cubicBezTo>
                  <a:cubicBezTo>
                    <a:pt x="12900" y="1767"/>
                    <a:pt x="12900" y="1737"/>
                    <a:pt x="12915" y="1737"/>
                  </a:cubicBezTo>
                  <a:cubicBezTo>
                    <a:pt x="12929" y="1722"/>
                    <a:pt x="12945" y="1722"/>
                    <a:pt x="12961" y="1737"/>
                  </a:cubicBezTo>
                  <a:cubicBezTo>
                    <a:pt x="12976" y="1753"/>
                    <a:pt x="12961" y="1767"/>
                    <a:pt x="12945" y="1783"/>
                  </a:cubicBezTo>
                  <a:close/>
                  <a:moveTo>
                    <a:pt x="12990" y="1630"/>
                  </a:moveTo>
                  <a:lnTo>
                    <a:pt x="12990" y="1630"/>
                  </a:lnTo>
                  <a:cubicBezTo>
                    <a:pt x="12976" y="1630"/>
                    <a:pt x="12961" y="1630"/>
                    <a:pt x="12961" y="1600"/>
                  </a:cubicBezTo>
                  <a:cubicBezTo>
                    <a:pt x="12945" y="1584"/>
                    <a:pt x="12961" y="1569"/>
                    <a:pt x="12976" y="1569"/>
                  </a:cubicBezTo>
                  <a:cubicBezTo>
                    <a:pt x="12990" y="1569"/>
                    <a:pt x="13006" y="1569"/>
                    <a:pt x="13021" y="1584"/>
                  </a:cubicBezTo>
                  <a:cubicBezTo>
                    <a:pt x="13021" y="1600"/>
                    <a:pt x="13006" y="1630"/>
                    <a:pt x="12990" y="1630"/>
                  </a:cubicBezTo>
                  <a:close/>
                  <a:moveTo>
                    <a:pt x="12990" y="868"/>
                  </a:moveTo>
                  <a:lnTo>
                    <a:pt x="12990" y="868"/>
                  </a:lnTo>
                  <a:cubicBezTo>
                    <a:pt x="13006" y="868"/>
                    <a:pt x="13037" y="884"/>
                    <a:pt x="13051" y="884"/>
                  </a:cubicBezTo>
                  <a:cubicBezTo>
                    <a:pt x="13067" y="884"/>
                    <a:pt x="13082" y="884"/>
                    <a:pt x="13082" y="899"/>
                  </a:cubicBezTo>
                  <a:cubicBezTo>
                    <a:pt x="13112" y="899"/>
                    <a:pt x="13129" y="913"/>
                    <a:pt x="13143" y="913"/>
                  </a:cubicBezTo>
                  <a:cubicBezTo>
                    <a:pt x="13159" y="913"/>
                    <a:pt x="13159" y="913"/>
                    <a:pt x="13174" y="929"/>
                  </a:cubicBezTo>
                  <a:lnTo>
                    <a:pt x="13174" y="929"/>
                  </a:lnTo>
                  <a:cubicBezTo>
                    <a:pt x="13188" y="929"/>
                    <a:pt x="13188" y="929"/>
                    <a:pt x="13204" y="946"/>
                  </a:cubicBezTo>
                  <a:lnTo>
                    <a:pt x="13220" y="946"/>
                  </a:lnTo>
                  <a:lnTo>
                    <a:pt x="13235" y="960"/>
                  </a:lnTo>
                  <a:cubicBezTo>
                    <a:pt x="13296" y="991"/>
                    <a:pt x="13341" y="1021"/>
                    <a:pt x="13387" y="1066"/>
                  </a:cubicBezTo>
                  <a:cubicBezTo>
                    <a:pt x="13402" y="1082"/>
                    <a:pt x="13402" y="1082"/>
                    <a:pt x="13402" y="1097"/>
                  </a:cubicBezTo>
                  <a:cubicBezTo>
                    <a:pt x="13418" y="1097"/>
                    <a:pt x="13432" y="1113"/>
                    <a:pt x="13448" y="1127"/>
                  </a:cubicBezTo>
                  <a:lnTo>
                    <a:pt x="13448" y="1127"/>
                  </a:lnTo>
                  <a:cubicBezTo>
                    <a:pt x="13463" y="1143"/>
                    <a:pt x="13479" y="1158"/>
                    <a:pt x="13479" y="1174"/>
                  </a:cubicBezTo>
                  <a:cubicBezTo>
                    <a:pt x="13493" y="1188"/>
                    <a:pt x="13510" y="1219"/>
                    <a:pt x="13524" y="1235"/>
                  </a:cubicBezTo>
                  <a:cubicBezTo>
                    <a:pt x="13479" y="1249"/>
                    <a:pt x="13479" y="1249"/>
                    <a:pt x="13479" y="1249"/>
                  </a:cubicBezTo>
                  <a:cubicBezTo>
                    <a:pt x="13129" y="1311"/>
                    <a:pt x="13129" y="1311"/>
                    <a:pt x="13129" y="1311"/>
                  </a:cubicBezTo>
                  <a:cubicBezTo>
                    <a:pt x="13021" y="1249"/>
                    <a:pt x="13021" y="1249"/>
                    <a:pt x="13021" y="1249"/>
                  </a:cubicBezTo>
                  <a:lnTo>
                    <a:pt x="12990" y="868"/>
                  </a:lnTo>
                  <a:close/>
                  <a:moveTo>
                    <a:pt x="13538" y="1447"/>
                  </a:moveTo>
                  <a:lnTo>
                    <a:pt x="13538" y="1447"/>
                  </a:lnTo>
                  <a:cubicBezTo>
                    <a:pt x="13098" y="1614"/>
                    <a:pt x="13098" y="1614"/>
                    <a:pt x="13098" y="1614"/>
                  </a:cubicBezTo>
                  <a:cubicBezTo>
                    <a:pt x="13051" y="1478"/>
                    <a:pt x="13051" y="1478"/>
                    <a:pt x="13051" y="1478"/>
                  </a:cubicBezTo>
                  <a:cubicBezTo>
                    <a:pt x="13510" y="1341"/>
                    <a:pt x="13510" y="1341"/>
                    <a:pt x="13510" y="1341"/>
                  </a:cubicBezTo>
                  <a:cubicBezTo>
                    <a:pt x="13571" y="1325"/>
                    <a:pt x="13571" y="1325"/>
                    <a:pt x="13571" y="1325"/>
                  </a:cubicBezTo>
                  <a:cubicBezTo>
                    <a:pt x="13571" y="1325"/>
                    <a:pt x="13600" y="1386"/>
                    <a:pt x="13600" y="1417"/>
                  </a:cubicBezTo>
                  <a:lnTo>
                    <a:pt x="13538" y="144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69" name="Freeform 3"/>
            <p:cNvSpPr>
              <a:spLocks noChangeArrowheads="1"/>
            </p:cNvSpPr>
            <p:nvPr/>
          </p:nvSpPr>
          <p:spPr bwMode="auto">
            <a:xfrm>
              <a:off x="3027" y="3375"/>
              <a:ext cx="3449" cy="756"/>
            </a:xfrm>
            <a:custGeom>
              <a:avLst/>
              <a:gdLst>
                <a:gd name="T0" fmla="*/ 9929 w 15215"/>
                <a:gd name="T1" fmla="*/ 1721 h 3336"/>
                <a:gd name="T2" fmla="*/ 9929 w 15215"/>
                <a:gd name="T3" fmla="*/ 1796 h 3336"/>
                <a:gd name="T4" fmla="*/ 9397 w 15215"/>
                <a:gd name="T5" fmla="*/ 1309 h 3336"/>
                <a:gd name="T6" fmla="*/ 9929 w 15215"/>
                <a:gd name="T7" fmla="*/ 1721 h 3336"/>
                <a:gd name="T8" fmla="*/ 9929 w 15215"/>
                <a:gd name="T9" fmla="*/ 1796 h 3336"/>
                <a:gd name="T10" fmla="*/ 9534 w 15215"/>
                <a:gd name="T11" fmla="*/ 1888 h 3336"/>
                <a:gd name="T12" fmla="*/ 9153 w 15215"/>
                <a:gd name="T13" fmla="*/ 1721 h 3336"/>
                <a:gd name="T14" fmla="*/ 9153 w 15215"/>
                <a:gd name="T15" fmla="*/ 1492 h 3336"/>
                <a:gd name="T16" fmla="*/ 9397 w 15215"/>
                <a:gd name="T17" fmla="*/ 1309 h 3336"/>
                <a:gd name="T18" fmla="*/ 9397 w 15215"/>
                <a:gd name="T19" fmla="*/ 1309 h 3336"/>
                <a:gd name="T20" fmla="*/ 9397 w 15215"/>
                <a:gd name="T21" fmla="*/ 1309 h 3336"/>
                <a:gd name="T22" fmla="*/ 9929 w 15215"/>
                <a:gd name="T23" fmla="*/ 1721 h 3336"/>
                <a:gd name="T24" fmla="*/ 9929 w 15215"/>
                <a:gd name="T25" fmla="*/ 1796 h 3336"/>
                <a:gd name="T26" fmla="*/ 9534 w 15215"/>
                <a:gd name="T27" fmla="*/ 1888 h 3336"/>
                <a:gd name="T28" fmla="*/ 9153 w 15215"/>
                <a:gd name="T29" fmla="*/ 1721 h 3336"/>
                <a:gd name="T30" fmla="*/ 9153 w 15215"/>
                <a:gd name="T31" fmla="*/ 1492 h 3336"/>
                <a:gd name="T32" fmla="*/ 9397 w 15215"/>
                <a:gd name="T33" fmla="*/ 1309 h 3336"/>
                <a:gd name="T34" fmla="*/ 9397 w 15215"/>
                <a:gd name="T35" fmla="*/ 1309 h 3336"/>
                <a:gd name="T36" fmla="*/ 9397 w 15215"/>
                <a:gd name="T37" fmla="*/ 1309 h 3336"/>
                <a:gd name="T38" fmla="*/ 9929 w 15215"/>
                <a:gd name="T39" fmla="*/ 1721 h 3336"/>
                <a:gd name="T40" fmla="*/ 9929 w 15215"/>
                <a:gd name="T41" fmla="*/ 1796 h 3336"/>
                <a:gd name="T42" fmla="*/ 9534 w 15215"/>
                <a:gd name="T43" fmla="*/ 1888 h 3336"/>
                <a:gd name="T44" fmla="*/ 9153 w 15215"/>
                <a:gd name="T45" fmla="*/ 1721 h 3336"/>
                <a:gd name="T46" fmla="*/ 9153 w 15215"/>
                <a:gd name="T47" fmla="*/ 1492 h 3336"/>
                <a:gd name="T48" fmla="*/ 9397 w 15215"/>
                <a:gd name="T49" fmla="*/ 1309 h 3336"/>
                <a:gd name="T50" fmla="*/ 9397 w 15215"/>
                <a:gd name="T51" fmla="*/ 1309 h 3336"/>
                <a:gd name="T52" fmla="*/ 9397 w 15215"/>
                <a:gd name="T53" fmla="*/ 1309 h 3336"/>
                <a:gd name="T54" fmla="*/ 9929 w 15215"/>
                <a:gd name="T55" fmla="*/ 1721 h 3336"/>
                <a:gd name="T56" fmla="*/ 9929 w 15215"/>
                <a:gd name="T57" fmla="*/ 1796 h 3336"/>
                <a:gd name="T58" fmla="*/ 8162 w 15215"/>
                <a:gd name="T59" fmla="*/ 335 h 3336"/>
                <a:gd name="T60" fmla="*/ 609 w 15215"/>
                <a:gd name="T61" fmla="*/ 2391 h 3336"/>
                <a:gd name="T62" fmla="*/ 1903 w 15215"/>
                <a:gd name="T63" fmla="*/ 3198 h 3336"/>
                <a:gd name="T64" fmla="*/ 13463 w 15215"/>
                <a:gd name="T65" fmla="*/ 3335 h 3336"/>
                <a:gd name="T66" fmla="*/ 6837 w 15215"/>
                <a:gd name="T67" fmla="*/ 2085 h 3336"/>
                <a:gd name="T68" fmla="*/ 12381 w 15215"/>
                <a:gd name="T69" fmla="*/ 2970 h 3336"/>
                <a:gd name="T70" fmla="*/ 9929 w 15215"/>
                <a:gd name="T71" fmla="*/ 1796 h 3336"/>
                <a:gd name="T72" fmla="*/ 9534 w 15215"/>
                <a:gd name="T73" fmla="*/ 1888 h 3336"/>
                <a:gd name="T74" fmla="*/ 9153 w 15215"/>
                <a:gd name="T75" fmla="*/ 1721 h 3336"/>
                <a:gd name="T76" fmla="*/ 9153 w 15215"/>
                <a:gd name="T77" fmla="*/ 1492 h 3336"/>
                <a:gd name="T78" fmla="*/ 9397 w 15215"/>
                <a:gd name="T79" fmla="*/ 1309 h 3336"/>
                <a:gd name="T80" fmla="*/ 9397 w 15215"/>
                <a:gd name="T81" fmla="*/ 1309 h 3336"/>
                <a:gd name="T82" fmla="*/ 9397 w 15215"/>
                <a:gd name="T83" fmla="*/ 1309 h 3336"/>
                <a:gd name="T84" fmla="*/ 9929 w 15215"/>
                <a:gd name="T85" fmla="*/ 1721 h 3336"/>
                <a:gd name="T86" fmla="*/ 9929 w 15215"/>
                <a:gd name="T87" fmla="*/ 1796 h 3336"/>
                <a:gd name="T88" fmla="*/ 9534 w 15215"/>
                <a:gd name="T89" fmla="*/ 1888 h 3336"/>
                <a:gd name="T90" fmla="*/ 9153 w 15215"/>
                <a:gd name="T91" fmla="*/ 1721 h 3336"/>
                <a:gd name="T92" fmla="*/ 9153 w 15215"/>
                <a:gd name="T93" fmla="*/ 1492 h 3336"/>
                <a:gd name="T94" fmla="*/ 9397 w 15215"/>
                <a:gd name="T95" fmla="*/ 1309 h 3336"/>
                <a:gd name="T96" fmla="*/ 9397 w 15215"/>
                <a:gd name="T97" fmla="*/ 1309 h 3336"/>
                <a:gd name="T98" fmla="*/ 9397 w 15215"/>
                <a:gd name="T99" fmla="*/ 1309 h 3336"/>
                <a:gd name="T100" fmla="*/ 9929 w 15215"/>
                <a:gd name="T101" fmla="*/ 1721 h 3336"/>
                <a:gd name="T102" fmla="*/ 9929 w 15215"/>
                <a:gd name="T103" fmla="*/ 1796 h 3336"/>
                <a:gd name="T104" fmla="*/ 9534 w 15215"/>
                <a:gd name="T105" fmla="*/ 1888 h 3336"/>
                <a:gd name="T106" fmla="*/ 9153 w 15215"/>
                <a:gd name="T107" fmla="*/ 1721 h 3336"/>
                <a:gd name="T108" fmla="*/ 9153 w 15215"/>
                <a:gd name="T109" fmla="*/ 1492 h 3336"/>
                <a:gd name="T110" fmla="*/ 9397 w 15215"/>
                <a:gd name="T111" fmla="*/ 1309 h 3336"/>
                <a:gd name="T112" fmla="*/ 9397 w 15215"/>
                <a:gd name="T113" fmla="*/ 1309 h 3336"/>
                <a:gd name="T114" fmla="*/ 9397 w 15215"/>
                <a:gd name="T115" fmla="*/ 1309 h 3336"/>
                <a:gd name="T116" fmla="*/ 9929 w 15215"/>
                <a:gd name="T117" fmla="*/ 1721 h 3336"/>
                <a:gd name="T118" fmla="*/ 9929 w 15215"/>
                <a:gd name="T119" fmla="*/ 1796 h 3336"/>
                <a:gd name="T120" fmla="*/ 9534 w 15215"/>
                <a:gd name="T121" fmla="*/ 1888 h 3336"/>
                <a:gd name="T122" fmla="*/ 9153 w 15215"/>
                <a:gd name="T123" fmla="*/ 1721 h 3336"/>
                <a:gd name="T124" fmla="*/ 9153 w 15215"/>
                <a:gd name="T125" fmla="*/ 1492 h 3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215" h="3336">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2604" y="151"/>
                  </a:moveTo>
                  <a:lnTo>
                    <a:pt x="2604" y="151"/>
                  </a:lnTo>
                  <a:lnTo>
                    <a:pt x="2604" y="151"/>
                  </a:lnTo>
                  <a:cubicBezTo>
                    <a:pt x="2619" y="151"/>
                    <a:pt x="2635" y="137"/>
                    <a:pt x="2635" y="137"/>
                  </a:cubicBezTo>
                  <a:cubicBezTo>
                    <a:pt x="2635" y="137"/>
                    <a:pt x="2619" y="137"/>
                    <a:pt x="2604" y="151"/>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15122" y="3198"/>
                  </a:moveTo>
                  <a:lnTo>
                    <a:pt x="15122" y="3198"/>
                  </a:lnTo>
                  <a:cubicBezTo>
                    <a:pt x="15002" y="3076"/>
                    <a:pt x="14940" y="3000"/>
                    <a:pt x="14940" y="3000"/>
                  </a:cubicBezTo>
                  <a:cubicBezTo>
                    <a:pt x="14940" y="3000"/>
                    <a:pt x="14407" y="3000"/>
                    <a:pt x="13965" y="2741"/>
                  </a:cubicBezTo>
                  <a:cubicBezTo>
                    <a:pt x="13965" y="2741"/>
                    <a:pt x="13889" y="2664"/>
                    <a:pt x="13995" y="2558"/>
                  </a:cubicBezTo>
                  <a:cubicBezTo>
                    <a:pt x="14087" y="2466"/>
                    <a:pt x="14376" y="2421"/>
                    <a:pt x="14407" y="2421"/>
                  </a:cubicBezTo>
                  <a:cubicBezTo>
                    <a:pt x="14331" y="2375"/>
                    <a:pt x="14254" y="2330"/>
                    <a:pt x="14164" y="2299"/>
                  </a:cubicBezTo>
                  <a:cubicBezTo>
                    <a:pt x="13767" y="2177"/>
                    <a:pt x="12534" y="1918"/>
                    <a:pt x="11635" y="1766"/>
                  </a:cubicBezTo>
                  <a:lnTo>
                    <a:pt x="11635" y="1766"/>
                  </a:lnTo>
                  <a:cubicBezTo>
                    <a:pt x="11574" y="1751"/>
                    <a:pt x="11513" y="1735"/>
                    <a:pt x="11452" y="1735"/>
                  </a:cubicBezTo>
                  <a:cubicBezTo>
                    <a:pt x="11103" y="1659"/>
                    <a:pt x="10828" y="1629"/>
                    <a:pt x="10706" y="1614"/>
                  </a:cubicBezTo>
                  <a:cubicBezTo>
                    <a:pt x="10706" y="1614"/>
                    <a:pt x="10493" y="1568"/>
                    <a:pt x="10296" y="1431"/>
                  </a:cubicBezTo>
                  <a:cubicBezTo>
                    <a:pt x="10082" y="1294"/>
                    <a:pt x="8741" y="502"/>
                    <a:pt x="8162" y="335"/>
                  </a:cubicBezTo>
                  <a:cubicBezTo>
                    <a:pt x="7599" y="167"/>
                    <a:pt x="6837" y="15"/>
                    <a:pt x="6701" y="0"/>
                  </a:cubicBezTo>
                  <a:cubicBezTo>
                    <a:pt x="6564" y="0"/>
                    <a:pt x="6564" y="0"/>
                    <a:pt x="6564" y="0"/>
                  </a:cubicBezTo>
                  <a:cubicBezTo>
                    <a:pt x="4234" y="0"/>
                    <a:pt x="4234" y="0"/>
                    <a:pt x="4234" y="0"/>
                  </a:cubicBezTo>
                  <a:cubicBezTo>
                    <a:pt x="4234" y="0"/>
                    <a:pt x="3183" y="45"/>
                    <a:pt x="2696" y="137"/>
                  </a:cubicBezTo>
                  <a:cubicBezTo>
                    <a:pt x="2680" y="137"/>
                    <a:pt x="2604" y="227"/>
                    <a:pt x="2467" y="365"/>
                  </a:cubicBezTo>
                  <a:cubicBezTo>
                    <a:pt x="2467" y="304"/>
                    <a:pt x="2482" y="259"/>
                    <a:pt x="2482" y="212"/>
                  </a:cubicBezTo>
                  <a:cubicBezTo>
                    <a:pt x="2451" y="227"/>
                    <a:pt x="2406" y="243"/>
                    <a:pt x="2345" y="274"/>
                  </a:cubicBezTo>
                  <a:cubicBezTo>
                    <a:pt x="2345" y="349"/>
                    <a:pt x="2329" y="410"/>
                    <a:pt x="2315" y="487"/>
                  </a:cubicBezTo>
                  <a:cubicBezTo>
                    <a:pt x="2131" y="655"/>
                    <a:pt x="1889" y="836"/>
                    <a:pt x="1598" y="989"/>
                  </a:cubicBezTo>
                  <a:cubicBezTo>
                    <a:pt x="959" y="1370"/>
                    <a:pt x="303" y="1568"/>
                    <a:pt x="258" y="1523"/>
                  </a:cubicBezTo>
                  <a:cubicBezTo>
                    <a:pt x="228" y="1537"/>
                    <a:pt x="213" y="1553"/>
                    <a:pt x="183" y="1568"/>
                  </a:cubicBezTo>
                  <a:cubicBezTo>
                    <a:pt x="183" y="1568"/>
                    <a:pt x="14" y="1645"/>
                    <a:pt x="0" y="1735"/>
                  </a:cubicBezTo>
                  <a:cubicBezTo>
                    <a:pt x="0" y="1782"/>
                    <a:pt x="0" y="1965"/>
                    <a:pt x="0" y="2163"/>
                  </a:cubicBezTo>
                  <a:lnTo>
                    <a:pt x="0" y="2163"/>
                  </a:lnTo>
                  <a:cubicBezTo>
                    <a:pt x="334" y="2163"/>
                    <a:pt x="609" y="2269"/>
                    <a:pt x="609" y="2391"/>
                  </a:cubicBezTo>
                  <a:cubicBezTo>
                    <a:pt x="609" y="2513"/>
                    <a:pt x="334" y="2603"/>
                    <a:pt x="0" y="2603"/>
                  </a:cubicBezTo>
                  <a:lnTo>
                    <a:pt x="0" y="2603"/>
                  </a:lnTo>
                  <a:cubicBezTo>
                    <a:pt x="0" y="2650"/>
                    <a:pt x="0" y="2664"/>
                    <a:pt x="0" y="2664"/>
                  </a:cubicBezTo>
                  <a:cubicBezTo>
                    <a:pt x="1111" y="2664"/>
                    <a:pt x="1111" y="2664"/>
                    <a:pt x="1111" y="2664"/>
                  </a:cubicBezTo>
                  <a:cubicBezTo>
                    <a:pt x="1477" y="2923"/>
                    <a:pt x="1477" y="2923"/>
                    <a:pt x="1477" y="2923"/>
                  </a:cubicBezTo>
                  <a:cubicBezTo>
                    <a:pt x="1492" y="2923"/>
                    <a:pt x="1492" y="2923"/>
                    <a:pt x="1492" y="2923"/>
                  </a:cubicBezTo>
                  <a:cubicBezTo>
                    <a:pt x="1583" y="2984"/>
                    <a:pt x="1583" y="2984"/>
                    <a:pt x="1583" y="2984"/>
                  </a:cubicBezTo>
                  <a:cubicBezTo>
                    <a:pt x="1614" y="2893"/>
                    <a:pt x="1614" y="2893"/>
                    <a:pt x="1614" y="2893"/>
                  </a:cubicBezTo>
                  <a:cubicBezTo>
                    <a:pt x="1705" y="2878"/>
                    <a:pt x="1797" y="2862"/>
                    <a:pt x="1889" y="2862"/>
                  </a:cubicBezTo>
                  <a:lnTo>
                    <a:pt x="1889" y="2862"/>
                  </a:lnTo>
                  <a:cubicBezTo>
                    <a:pt x="2604" y="2954"/>
                    <a:pt x="2604" y="2954"/>
                    <a:pt x="2604" y="2954"/>
                  </a:cubicBezTo>
                  <a:cubicBezTo>
                    <a:pt x="2635" y="3137"/>
                    <a:pt x="2635" y="3137"/>
                    <a:pt x="2635" y="3137"/>
                  </a:cubicBezTo>
                  <a:cubicBezTo>
                    <a:pt x="2467" y="3045"/>
                    <a:pt x="2268" y="3000"/>
                    <a:pt x="2070" y="3000"/>
                  </a:cubicBezTo>
                  <a:cubicBezTo>
                    <a:pt x="1934" y="3000"/>
                    <a:pt x="1812" y="3029"/>
                    <a:pt x="1689" y="3061"/>
                  </a:cubicBezTo>
                  <a:cubicBezTo>
                    <a:pt x="1903" y="3198"/>
                    <a:pt x="1903" y="3198"/>
                    <a:pt x="1903" y="3198"/>
                  </a:cubicBezTo>
                  <a:cubicBezTo>
                    <a:pt x="2755" y="3198"/>
                    <a:pt x="2755" y="3198"/>
                    <a:pt x="2755" y="3198"/>
                  </a:cubicBezTo>
                  <a:cubicBezTo>
                    <a:pt x="2741" y="2984"/>
                    <a:pt x="2741" y="2984"/>
                    <a:pt x="2741" y="2984"/>
                  </a:cubicBezTo>
                  <a:cubicBezTo>
                    <a:pt x="2847" y="3045"/>
                    <a:pt x="2939" y="3106"/>
                    <a:pt x="3016" y="3167"/>
                  </a:cubicBezTo>
                  <a:cubicBezTo>
                    <a:pt x="3030" y="3182"/>
                    <a:pt x="3045" y="3198"/>
                    <a:pt x="3045" y="3198"/>
                  </a:cubicBezTo>
                  <a:cubicBezTo>
                    <a:pt x="11559" y="3198"/>
                    <a:pt x="11559" y="3198"/>
                    <a:pt x="11559" y="3198"/>
                  </a:cubicBezTo>
                  <a:cubicBezTo>
                    <a:pt x="11574" y="3198"/>
                    <a:pt x="11590" y="3182"/>
                    <a:pt x="11604" y="3167"/>
                  </a:cubicBezTo>
                  <a:cubicBezTo>
                    <a:pt x="11757" y="3076"/>
                    <a:pt x="11971" y="3000"/>
                    <a:pt x="12244" y="2970"/>
                  </a:cubicBezTo>
                  <a:cubicBezTo>
                    <a:pt x="12259" y="3000"/>
                    <a:pt x="12275" y="3029"/>
                    <a:pt x="12291" y="3045"/>
                  </a:cubicBezTo>
                  <a:cubicBezTo>
                    <a:pt x="11772" y="3121"/>
                    <a:pt x="11772" y="3121"/>
                    <a:pt x="11772" y="3121"/>
                  </a:cubicBezTo>
                  <a:cubicBezTo>
                    <a:pt x="11772" y="3198"/>
                    <a:pt x="11772" y="3198"/>
                    <a:pt x="11772" y="3198"/>
                  </a:cubicBezTo>
                  <a:cubicBezTo>
                    <a:pt x="13021" y="3198"/>
                    <a:pt x="13021" y="3198"/>
                    <a:pt x="13021" y="3198"/>
                  </a:cubicBezTo>
                  <a:cubicBezTo>
                    <a:pt x="12960" y="3045"/>
                    <a:pt x="12960" y="3045"/>
                    <a:pt x="12960" y="3045"/>
                  </a:cubicBezTo>
                  <a:cubicBezTo>
                    <a:pt x="13157" y="3106"/>
                    <a:pt x="13310" y="3198"/>
                    <a:pt x="13432" y="3304"/>
                  </a:cubicBezTo>
                  <a:cubicBezTo>
                    <a:pt x="13432" y="3304"/>
                    <a:pt x="13447" y="3319"/>
                    <a:pt x="13447" y="3335"/>
                  </a:cubicBezTo>
                  <a:cubicBezTo>
                    <a:pt x="13463" y="3335"/>
                    <a:pt x="13463" y="3335"/>
                    <a:pt x="13463" y="3335"/>
                  </a:cubicBezTo>
                  <a:cubicBezTo>
                    <a:pt x="15214" y="3335"/>
                    <a:pt x="15214" y="3335"/>
                    <a:pt x="15214" y="3335"/>
                  </a:cubicBezTo>
                  <a:cubicBezTo>
                    <a:pt x="15199" y="3304"/>
                    <a:pt x="15183" y="3259"/>
                    <a:pt x="15122" y="3198"/>
                  </a:cubicBezTo>
                  <a:close/>
                  <a:moveTo>
                    <a:pt x="3487" y="2254"/>
                  </a:moveTo>
                  <a:lnTo>
                    <a:pt x="3487" y="2254"/>
                  </a:lnTo>
                  <a:cubicBezTo>
                    <a:pt x="2985" y="2254"/>
                    <a:pt x="2985" y="2254"/>
                    <a:pt x="2985" y="2254"/>
                  </a:cubicBezTo>
                  <a:cubicBezTo>
                    <a:pt x="2939" y="2254"/>
                    <a:pt x="2908" y="2208"/>
                    <a:pt x="2908" y="2163"/>
                  </a:cubicBezTo>
                  <a:cubicBezTo>
                    <a:pt x="2908" y="2116"/>
                    <a:pt x="2939" y="2085"/>
                    <a:pt x="2985" y="2085"/>
                  </a:cubicBezTo>
                  <a:cubicBezTo>
                    <a:pt x="3487" y="2085"/>
                    <a:pt x="3487" y="2085"/>
                    <a:pt x="3487" y="2085"/>
                  </a:cubicBezTo>
                  <a:cubicBezTo>
                    <a:pt x="3533" y="2085"/>
                    <a:pt x="3564" y="2116"/>
                    <a:pt x="3564" y="2163"/>
                  </a:cubicBezTo>
                  <a:cubicBezTo>
                    <a:pt x="3564" y="2208"/>
                    <a:pt x="3533" y="2254"/>
                    <a:pt x="3487" y="2254"/>
                  </a:cubicBezTo>
                  <a:close/>
                  <a:moveTo>
                    <a:pt x="7341" y="2254"/>
                  </a:moveTo>
                  <a:lnTo>
                    <a:pt x="7341" y="2254"/>
                  </a:lnTo>
                  <a:cubicBezTo>
                    <a:pt x="6837" y="2254"/>
                    <a:pt x="6837" y="2254"/>
                    <a:pt x="6837" y="2254"/>
                  </a:cubicBezTo>
                  <a:cubicBezTo>
                    <a:pt x="6792" y="2254"/>
                    <a:pt x="6762" y="2208"/>
                    <a:pt x="6762" y="2163"/>
                  </a:cubicBezTo>
                  <a:cubicBezTo>
                    <a:pt x="6762" y="2116"/>
                    <a:pt x="6792" y="2085"/>
                    <a:pt x="6837" y="2085"/>
                  </a:cubicBezTo>
                  <a:cubicBezTo>
                    <a:pt x="7341" y="2085"/>
                    <a:pt x="7341" y="2085"/>
                    <a:pt x="7341" y="2085"/>
                  </a:cubicBezTo>
                  <a:cubicBezTo>
                    <a:pt x="7386" y="2085"/>
                    <a:pt x="7416" y="2116"/>
                    <a:pt x="7416" y="2163"/>
                  </a:cubicBezTo>
                  <a:cubicBezTo>
                    <a:pt x="7416" y="2208"/>
                    <a:pt x="7386" y="2254"/>
                    <a:pt x="7341" y="2254"/>
                  </a:cubicBezTo>
                  <a:close/>
                  <a:moveTo>
                    <a:pt x="6350" y="1782"/>
                  </a:moveTo>
                  <a:lnTo>
                    <a:pt x="6350" y="1782"/>
                  </a:lnTo>
                  <a:cubicBezTo>
                    <a:pt x="2680" y="1568"/>
                    <a:pt x="2680" y="1568"/>
                    <a:pt x="2680" y="1568"/>
                  </a:cubicBezTo>
                  <a:cubicBezTo>
                    <a:pt x="2771" y="1325"/>
                    <a:pt x="2939" y="975"/>
                    <a:pt x="3289" y="655"/>
                  </a:cubicBezTo>
                  <a:cubicBezTo>
                    <a:pt x="3670" y="319"/>
                    <a:pt x="4644" y="151"/>
                    <a:pt x="4644" y="151"/>
                  </a:cubicBezTo>
                  <a:cubicBezTo>
                    <a:pt x="6030" y="151"/>
                    <a:pt x="6030" y="151"/>
                    <a:pt x="6030" y="151"/>
                  </a:cubicBezTo>
                  <a:cubicBezTo>
                    <a:pt x="6030" y="151"/>
                    <a:pt x="6898" y="151"/>
                    <a:pt x="7371" y="259"/>
                  </a:cubicBezTo>
                  <a:cubicBezTo>
                    <a:pt x="7858" y="365"/>
                    <a:pt x="9670" y="1126"/>
                    <a:pt x="10051" y="1568"/>
                  </a:cubicBezTo>
                  <a:cubicBezTo>
                    <a:pt x="10310" y="1857"/>
                    <a:pt x="10355" y="1949"/>
                    <a:pt x="10371" y="2010"/>
                  </a:cubicBezTo>
                  <a:lnTo>
                    <a:pt x="6350" y="1782"/>
                  </a:lnTo>
                  <a:close/>
                  <a:moveTo>
                    <a:pt x="12381" y="2970"/>
                  </a:moveTo>
                  <a:lnTo>
                    <a:pt x="12381" y="2970"/>
                  </a:lnTo>
                  <a:cubicBezTo>
                    <a:pt x="12397" y="2970"/>
                    <a:pt x="12411" y="2970"/>
                    <a:pt x="12428" y="2970"/>
                  </a:cubicBezTo>
                  <a:cubicBezTo>
                    <a:pt x="12548" y="2970"/>
                    <a:pt x="12640" y="2970"/>
                    <a:pt x="12748" y="2984"/>
                  </a:cubicBezTo>
                  <a:cubicBezTo>
                    <a:pt x="12411" y="3029"/>
                    <a:pt x="12411" y="3029"/>
                    <a:pt x="12411" y="3029"/>
                  </a:cubicBezTo>
                  <a:cubicBezTo>
                    <a:pt x="12411" y="3015"/>
                    <a:pt x="12397" y="2984"/>
                    <a:pt x="12381" y="2970"/>
                  </a:cubicBezTo>
                  <a:close/>
                  <a:moveTo>
                    <a:pt x="12625" y="3121"/>
                  </a:moveTo>
                  <a:lnTo>
                    <a:pt x="12625" y="3121"/>
                  </a:lnTo>
                  <a:cubicBezTo>
                    <a:pt x="12854" y="3090"/>
                    <a:pt x="12854" y="3090"/>
                    <a:pt x="12854" y="3090"/>
                  </a:cubicBezTo>
                  <a:cubicBezTo>
                    <a:pt x="12884" y="3182"/>
                    <a:pt x="12884" y="3182"/>
                    <a:pt x="12884" y="3182"/>
                  </a:cubicBezTo>
                  <a:cubicBezTo>
                    <a:pt x="12807" y="3167"/>
                    <a:pt x="12717" y="3137"/>
                    <a:pt x="12625" y="3121"/>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moveTo>
                    <a:pt x="9397" y="1309"/>
                  </a:moveTo>
                  <a:lnTo>
                    <a:pt x="9397" y="1309"/>
                  </a:lnTo>
                  <a:cubicBezTo>
                    <a:pt x="9320" y="1325"/>
                    <a:pt x="9169" y="1370"/>
                    <a:pt x="9153" y="1492"/>
                  </a:cubicBezTo>
                  <a:cubicBezTo>
                    <a:pt x="9138" y="1614"/>
                    <a:pt x="9153" y="1721"/>
                    <a:pt x="9153" y="1721"/>
                  </a:cubicBezTo>
                  <a:cubicBezTo>
                    <a:pt x="9153" y="1721"/>
                    <a:pt x="9198" y="1904"/>
                    <a:pt x="9534" y="1888"/>
                  </a:cubicBezTo>
                  <a:cubicBezTo>
                    <a:pt x="9884" y="1857"/>
                    <a:pt x="9929" y="1796"/>
                    <a:pt x="9929" y="1796"/>
                  </a:cubicBezTo>
                  <a:cubicBezTo>
                    <a:pt x="9929" y="1721"/>
                    <a:pt x="9929" y="1721"/>
                    <a:pt x="9929" y="1721"/>
                  </a:cubicBezTo>
                  <a:cubicBezTo>
                    <a:pt x="9929" y="1721"/>
                    <a:pt x="9823" y="1248"/>
                    <a:pt x="9397" y="130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0" name="Freeform 4"/>
            <p:cNvSpPr>
              <a:spLocks noChangeArrowheads="1"/>
            </p:cNvSpPr>
            <p:nvPr/>
          </p:nvSpPr>
          <p:spPr bwMode="auto">
            <a:xfrm>
              <a:off x="5100" y="3659"/>
              <a:ext cx="179" cy="148"/>
            </a:xfrm>
            <a:custGeom>
              <a:avLst/>
              <a:gdLst>
                <a:gd name="T0" fmla="*/ 791 w 792"/>
                <a:gd name="T1" fmla="*/ 473 h 657"/>
                <a:gd name="T2" fmla="*/ 791 w 792"/>
                <a:gd name="T3" fmla="*/ 473 h 657"/>
                <a:gd name="T4" fmla="*/ 791 w 792"/>
                <a:gd name="T5" fmla="*/ 548 h 657"/>
                <a:gd name="T6" fmla="*/ 396 w 792"/>
                <a:gd name="T7" fmla="*/ 640 h 657"/>
                <a:gd name="T8" fmla="*/ 15 w 792"/>
                <a:gd name="T9" fmla="*/ 473 h 657"/>
                <a:gd name="T10" fmla="*/ 15 w 792"/>
                <a:gd name="T11" fmla="*/ 244 h 657"/>
                <a:gd name="T12" fmla="*/ 259 w 792"/>
                <a:gd name="T13" fmla="*/ 61 h 657"/>
                <a:gd name="T14" fmla="*/ 791 w 792"/>
                <a:gd name="T15" fmla="*/ 473 h 6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2" h="657">
                  <a:moveTo>
                    <a:pt x="791" y="473"/>
                  </a:moveTo>
                  <a:lnTo>
                    <a:pt x="791" y="473"/>
                  </a:lnTo>
                  <a:cubicBezTo>
                    <a:pt x="791" y="548"/>
                    <a:pt x="791" y="548"/>
                    <a:pt x="791" y="548"/>
                  </a:cubicBezTo>
                  <a:cubicBezTo>
                    <a:pt x="791" y="548"/>
                    <a:pt x="746" y="609"/>
                    <a:pt x="396" y="640"/>
                  </a:cubicBezTo>
                  <a:cubicBezTo>
                    <a:pt x="60" y="656"/>
                    <a:pt x="15" y="473"/>
                    <a:pt x="15" y="473"/>
                  </a:cubicBezTo>
                  <a:cubicBezTo>
                    <a:pt x="15" y="473"/>
                    <a:pt x="0" y="366"/>
                    <a:pt x="15" y="244"/>
                  </a:cubicBezTo>
                  <a:cubicBezTo>
                    <a:pt x="31" y="122"/>
                    <a:pt x="182" y="77"/>
                    <a:pt x="259" y="61"/>
                  </a:cubicBezTo>
                  <a:cubicBezTo>
                    <a:pt x="685" y="0"/>
                    <a:pt x="791" y="473"/>
                    <a:pt x="791" y="47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1" name="Freeform 5"/>
            <p:cNvSpPr>
              <a:spLocks noChangeArrowheads="1"/>
            </p:cNvSpPr>
            <p:nvPr/>
          </p:nvSpPr>
          <p:spPr bwMode="auto">
            <a:xfrm>
              <a:off x="4467" y="3780"/>
              <a:ext cx="911" cy="583"/>
            </a:xfrm>
            <a:custGeom>
              <a:avLst/>
              <a:gdLst>
                <a:gd name="T0" fmla="*/ 4021 w 4022"/>
                <a:gd name="T1" fmla="*/ 228 h 2575"/>
                <a:gd name="T2" fmla="*/ 4021 w 4022"/>
                <a:gd name="T3" fmla="*/ 228 h 2575"/>
                <a:gd name="T4" fmla="*/ 0 w 4022"/>
                <a:gd name="T5" fmla="*/ 0 h 2575"/>
                <a:gd name="T6" fmla="*/ 0 w 4022"/>
                <a:gd name="T7" fmla="*/ 2574 h 2575"/>
                <a:gd name="T8" fmla="*/ 4021 w 4022"/>
                <a:gd name="T9" fmla="*/ 2574 h 2575"/>
                <a:gd name="T10" fmla="*/ 4021 w 4022"/>
                <a:gd name="T11" fmla="*/ 1416 h 2575"/>
                <a:gd name="T12" fmla="*/ 4021 w 4022"/>
                <a:gd name="T13" fmla="*/ 320 h 2575"/>
                <a:gd name="T14" fmla="*/ 4021 w 4022"/>
                <a:gd name="T15" fmla="*/ 228 h 2575"/>
                <a:gd name="T16" fmla="*/ 487 w 4022"/>
                <a:gd name="T17" fmla="*/ 303 h 2575"/>
                <a:gd name="T18" fmla="*/ 487 w 4022"/>
                <a:gd name="T19" fmla="*/ 303 h 2575"/>
                <a:gd name="T20" fmla="*/ 991 w 4022"/>
                <a:gd name="T21" fmla="*/ 303 h 2575"/>
                <a:gd name="T22" fmla="*/ 1066 w 4022"/>
                <a:gd name="T23" fmla="*/ 381 h 2575"/>
                <a:gd name="T24" fmla="*/ 991 w 4022"/>
                <a:gd name="T25" fmla="*/ 472 h 2575"/>
                <a:gd name="T26" fmla="*/ 487 w 4022"/>
                <a:gd name="T27" fmla="*/ 472 h 2575"/>
                <a:gd name="T28" fmla="*/ 412 w 4022"/>
                <a:gd name="T29" fmla="*/ 381 h 2575"/>
                <a:gd name="T30" fmla="*/ 487 w 4022"/>
                <a:gd name="T31" fmla="*/ 303 h 2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22" h="2575">
                  <a:moveTo>
                    <a:pt x="4021" y="228"/>
                  </a:moveTo>
                  <a:lnTo>
                    <a:pt x="4021" y="228"/>
                  </a:lnTo>
                  <a:cubicBezTo>
                    <a:pt x="0" y="0"/>
                    <a:pt x="0" y="0"/>
                    <a:pt x="0" y="0"/>
                  </a:cubicBezTo>
                  <a:cubicBezTo>
                    <a:pt x="0" y="2574"/>
                    <a:pt x="0" y="2574"/>
                    <a:pt x="0" y="2574"/>
                  </a:cubicBezTo>
                  <a:cubicBezTo>
                    <a:pt x="4021" y="2574"/>
                    <a:pt x="4021" y="2574"/>
                    <a:pt x="4021" y="2574"/>
                  </a:cubicBezTo>
                  <a:cubicBezTo>
                    <a:pt x="4021" y="2574"/>
                    <a:pt x="4021" y="1995"/>
                    <a:pt x="4021" y="1416"/>
                  </a:cubicBezTo>
                  <a:cubicBezTo>
                    <a:pt x="4021" y="320"/>
                    <a:pt x="4021" y="320"/>
                    <a:pt x="4021" y="320"/>
                  </a:cubicBezTo>
                  <a:cubicBezTo>
                    <a:pt x="4021" y="289"/>
                    <a:pt x="4021" y="258"/>
                    <a:pt x="4021" y="228"/>
                  </a:cubicBezTo>
                  <a:close/>
                  <a:moveTo>
                    <a:pt x="487" y="303"/>
                  </a:moveTo>
                  <a:lnTo>
                    <a:pt x="487" y="303"/>
                  </a:lnTo>
                  <a:cubicBezTo>
                    <a:pt x="991" y="303"/>
                    <a:pt x="991" y="303"/>
                    <a:pt x="991" y="303"/>
                  </a:cubicBezTo>
                  <a:cubicBezTo>
                    <a:pt x="1036" y="303"/>
                    <a:pt x="1066" y="334"/>
                    <a:pt x="1066" y="381"/>
                  </a:cubicBezTo>
                  <a:cubicBezTo>
                    <a:pt x="1066" y="426"/>
                    <a:pt x="1036" y="472"/>
                    <a:pt x="991" y="472"/>
                  </a:cubicBezTo>
                  <a:cubicBezTo>
                    <a:pt x="487" y="472"/>
                    <a:pt x="487" y="472"/>
                    <a:pt x="487" y="472"/>
                  </a:cubicBezTo>
                  <a:cubicBezTo>
                    <a:pt x="442" y="472"/>
                    <a:pt x="412" y="426"/>
                    <a:pt x="412" y="381"/>
                  </a:cubicBezTo>
                  <a:cubicBezTo>
                    <a:pt x="412" y="334"/>
                    <a:pt x="442" y="303"/>
                    <a:pt x="487" y="3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2" name="Freeform 6"/>
            <p:cNvSpPr>
              <a:spLocks noChangeArrowheads="1"/>
            </p:cNvSpPr>
            <p:nvPr/>
          </p:nvSpPr>
          <p:spPr bwMode="auto">
            <a:xfrm>
              <a:off x="3604" y="3731"/>
              <a:ext cx="863" cy="631"/>
            </a:xfrm>
            <a:custGeom>
              <a:avLst/>
              <a:gdLst>
                <a:gd name="T0" fmla="*/ 137 w 3808"/>
                <a:gd name="T1" fmla="*/ 0 h 2789"/>
                <a:gd name="T2" fmla="*/ 137 w 3808"/>
                <a:gd name="T3" fmla="*/ 0 h 2789"/>
                <a:gd name="T4" fmla="*/ 122 w 3808"/>
                <a:gd name="T5" fmla="*/ 91 h 2789"/>
                <a:gd name="T6" fmla="*/ 0 w 3808"/>
                <a:gd name="T7" fmla="*/ 1157 h 2789"/>
                <a:gd name="T8" fmla="*/ 732 w 3808"/>
                <a:gd name="T9" fmla="*/ 1630 h 2789"/>
                <a:gd name="T10" fmla="*/ 883 w 3808"/>
                <a:gd name="T11" fmla="*/ 1842 h 2789"/>
                <a:gd name="T12" fmla="*/ 1142 w 3808"/>
                <a:gd name="T13" fmla="*/ 2788 h 2789"/>
                <a:gd name="T14" fmla="*/ 3807 w 3808"/>
                <a:gd name="T15" fmla="*/ 2788 h 2789"/>
                <a:gd name="T16" fmla="*/ 3807 w 3808"/>
                <a:gd name="T17" fmla="*/ 214 h 2789"/>
                <a:gd name="T18" fmla="*/ 137 w 3808"/>
                <a:gd name="T19" fmla="*/ 0 h 2789"/>
                <a:gd name="T20" fmla="*/ 442 w 3808"/>
                <a:gd name="T21" fmla="*/ 686 h 2789"/>
                <a:gd name="T22" fmla="*/ 442 w 3808"/>
                <a:gd name="T23" fmla="*/ 686 h 2789"/>
                <a:gd name="T24" fmla="*/ 365 w 3808"/>
                <a:gd name="T25" fmla="*/ 595 h 2789"/>
                <a:gd name="T26" fmla="*/ 442 w 3808"/>
                <a:gd name="T27" fmla="*/ 517 h 2789"/>
                <a:gd name="T28" fmla="*/ 944 w 3808"/>
                <a:gd name="T29" fmla="*/ 517 h 2789"/>
                <a:gd name="T30" fmla="*/ 1021 w 3808"/>
                <a:gd name="T31" fmla="*/ 595 h 2789"/>
                <a:gd name="T32" fmla="*/ 944 w 3808"/>
                <a:gd name="T33" fmla="*/ 686 h 2789"/>
                <a:gd name="T34" fmla="*/ 442 w 3808"/>
                <a:gd name="T35" fmla="*/ 686 h 2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08" h="2789">
                  <a:moveTo>
                    <a:pt x="137" y="0"/>
                  </a:moveTo>
                  <a:lnTo>
                    <a:pt x="137" y="0"/>
                  </a:lnTo>
                  <a:cubicBezTo>
                    <a:pt x="137" y="30"/>
                    <a:pt x="122" y="61"/>
                    <a:pt x="122" y="91"/>
                  </a:cubicBezTo>
                  <a:cubicBezTo>
                    <a:pt x="45" y="336"/>
                    <a:pt x="31" y="960"/>
                    <a:pt x="0" y="1157"/>
                  </a:cubicBezTo>
                  <a:cubicBezTo>
                    <a:pt x="0" y="1157"/>
                    <a:pt x="473" y="1341"/>
                    <a:pt x="732" y="1630"/>
                  </a:cubicBezTo>
                  <a:cubicBezTo>
                    <a:pt x="793" y="1706"/>
                    <a:pt x="852" y="1767"/>
                    <a:pt x="883" y="1842"/>
                  </a:cubicBezTo>
                  <a:cubicBezTo>
                    <a:pt x="1066" y="2254"/>
                    <a:pt x="1142" y="2788"/>
                    <a:pt x="1142" y="2788"/>
                  </a:cubicBezTo>
                  <a:cubicBezTo>
                    <a:pt x="3807" y="2788"/>
                    <a:pt x="3807" y="2788"/>
                    <a:pt x="3807" y="2788"/>
                  </a:cubicBezTo>
                  <a:cubicBezTo>
                    <a:pt x="3807" y="214"/>
                    <a:pt x="3807" y="214"/>
                    <a:pt x="3807" y="214"/>
                  </a:cubicBezTo>
                  <a:lnTo>
                    <a:pt x="137" y="0"/>
                  </a:lnTo>
                  <a:close/>
                  <a:moveTo>
                    <a:pt x="442" y="686"/>
                  </a:moveTo>
                  <a:lnTo>
                    <a:pt x="442" y="686"/>
                  </a:lnTo>
                  <a:cubicBezTo>
                    <a:pt x="396" y="686"/>
                    <a:pt x="365" y="640"/>
                    <a:pt x="365" y="595"/>
                  </a:cubicBezTo>
                  <a:cubicBezTo>
                    <a:pt x="365" y="548"/>
                    <a:pt x="396" y="517"/>
                    <a:pt x="442" y="517"/>
                  </a:cubicBezTo>
                  <a:cubicBezTo>
                    <a:pt x="944" y="517"/>
                    <a:pt x="944" y="517"/>
                    <a:pt x="944" y="517"/>
                  </a:cubicBezTo>
                  <a:cubicBezTo>
                    <a:pt x="990" y="517"/>
                    <a:pt x="1021" y="548"/>
                    <a:pt x="1021" y="595"/>
                  </a:cubicBezTo>
                  <a:cubicBezTo>
                    <a:pt x="1021" y="640"/>
                    <a:pt x="990" y="686"/>
                    <a:pt x="944" y="686"/>
                  </a:cubicBezTo>
                  <a:lnTo>
                    <a:pt x="442" y="68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3" name="Freeform 7"/>
            <p:cNvSpPr>
              <a:spLocks noChangeArrowheads="1"/>
            </p:cNvSpPr>
            <p:nvPr/>
          </p:nvSpPr>
          <p:spPr bwMode="auto">
            <a:xfrm>
              <a:off x="5586" y="4049"/>
              <a:ext cx="538" cy="386"/>
            </a:xfrm>
            <a:custGeom>
              <a:avLst/>
              <a:gdLst>
                <a:gd name="T0" fmla="*/ 1935 w 2378"/>
                <a:gd name="T1" fmla="*/ 410 h 1705"/>
                <a:gd name="T2" fmla="*/ 1676 w 2378"/>
                <a:gd name="T3" fmla="*/ 75 h 1705"/>
                <a:gd name="T4" fmla="*/ 1127 w 2378"/>
                <a:gd name="T5" fmla="*/ 59 h 1705"/>
                <a:gd name="T6" fmla="*/ 1007 w 2378"/>
                <a:gd name="T7" fmla="*/ 75 h 1705"/>
                <a:gd name="T8" fmla="*/ 473 w 2378"/>
                <a:gd name="T9" fmla="*/ 381 h 1705"/>
                <a:gd name="T10" fmla="*/ 47 w 2378"/>
                <a:gd name="T11" fmla="*/ 1704 h 1705"/>
                <a:gd name="T12" fmla="*/ 459 w 2378"/>
                <a:gd name="T13" fmla="*/ 1614 h 1705"/>
                <a:gd name="T14" fmla="*/ 427 w 2378"/>
                <a:gd name="T15" fmla="*/ 1553 h 1705"/>
                <a:gd name="T16" fmla="*/ 398 w 2378"/>
                <a:gd name="T17" fmla="*/ 1294 h 1705"/>
                <a:gd name="T18" fmla="*/ 763 w 2378"/>
                <a:gd name="T19" fmla="*/ 1431 h 1705"/>
                <a:gd name="T20" fmla="*/ 869 w 2378"/>
                <a:gd name="T21" fmla="*/ 1704 h 1705"/>
                <a:gd name="T22" fmla="*/ 1036 w 2378"/>
                <a:gd name="T23" fmla="*/ 1704 h 1705"/>
                <a:gd name="T24" fmla="*/ 1402 w 2378"/>
                <a:gd name="T25" fmla="*/ 1477 h 1705"/>
                <a:gd name="T26" fmla="*/ 1584 w 2378"/>
                <a:gd name="T27" fmla="*/ 1506 h 1705"/>
                <a:gd name="T28" fmla="*/ 1965 w 2378"/>
                <a:gd name="T29" fmla="*/ 1233 h 1705"/>
                <a:gd name="T30" fmla="*/ 1951 w 2378"/>
                <a:gd name="T31" fmla="*/ 1492 h 1705"/>
                <a:gd name="T32" fmla="*/ 1890 w 2378"/>
                <a:gd name="T33" fmla="*/ 1704 h 1705"/>
                <a:gd name="T34" fmla="*/ 2193 w 2378"/>
                <a:gd name="T35" fmla="*/ 715 h 1705"/>
                <a:gd name="T36" fmla="*/ 1113 w 2378"/>
                <a:gd name="T37" fmla="*/ 548 h 1705"/>
                <a:gd name="T38" fmla="*/ 1082 w 2378"/>
                <a:gd name="T39" fmla="*/ 1096 h 1705"/>
                <a:gd name="T40" fmla="*/ 1189 w 2378"/>
                <a:gd name="T41" fmla="*/ 1233 h 1705"/>
                <a:gd name="T42" fmla="*/ 1219 w 2378"/>
                <a:gd name="T43" fmla="*/ 1188 h 1705"/>
                <a:gd name="T44" fmla="*/ 1600 w 2378"/>
                <a:gd name="T45" fmla="*/ 212 h 1705"/>
                <a:gd name="T46" fmla="*/ 610 w 2378"/>
                <a:gd name="T47" fmla="*/ 259 h 1705"/>
                <a:gd name="T48" fmla="*/ 595 w 2378"/>
                <a:gd name="T49" fmla="*/ 304 h 1705"/>
                <a:gd name="T50" fmla="*/ 915 w 2378"/>
                <a:gd name="T51" fmla="*/ 1355 h 1705"/>
                <a:gd name="T52" fmla="*/ 443 w 2378"/>
                <a:gd name="T53" fmla="*/ 1080 h 1705"/>
                <a:gd name="T54" fmla="*/ 915 w 2378"/>
                <a:gd name="T55" fmla="*/ 1355 h 1705"/>
                <a:gd name="T56" fmla="*/ 869 w 2378"/>
                <a:gd name="T57" fmla="*/ 1050 h 1705"/>
                <a:gd name="T58" fmla="*/ 534 w 2378"/>
                <a:gd name="T59" fmla="*/ 897 h 1705"/>
                <a:gd name="T60" fmla="*/ 579 w 2378"/>
                <a:gd name="T61" fmla="*/ 837 h 1705"/>
                <a:gd name="T62" fmla="*/ 671 w 2378"/>
                <a:gd name="T63" fmla="*/ 746 h 1705"/>
                <a:gd name="T64" fmla="*/ 793 w 2378"/>
                <a:gd name="T65" fmla="*/ 654 h 1705"/>
                <a:gd name="T66" fmla="*/ 899 w 2378"/>
                <a:gd name="T67" fmla="*/ 607 h 1705"/>
                <a:gd name="T68" fmla="*/ 960 w 2378"/>
                <a:gd name="T69" fmla="*/ 958 h 1705"/>
                <a:gd name="T70" fmla="*/ 1021 w 2378"/>
                <a:gd name="T71" fmla="*/ 1278 h 1705"/>
                <a:gd name="T72" fmla="*/ 1036 w 2378"/>
                <a:gd name="T73" fmla="*/ 1324 h 1705"/>
                <a:gd name="T74" fmla="*/ 1082 w 2378"/>
                <a:gd name="T75" fmla="*/ 1477 h 1705"/>
                <a:gd name="T76" fmla="*/ 1127 w 2378"/>
                <a:gd name="T77" fmla="*/ 1477 h 1705"/>
                <a:gd name="T78" fmla="*/ 1189 w 2378"/>
                <a:gd name="T79" fmla="*/ 1233 h 1705"/>
                <a:gd name="T80" fmla="*/ 1082 w 2378"/>
                <a:gd name="T81" fmla="*/ 1339 h 1705"/>
                <a:gd name="T82" fmla="*/ 1250 w 2378"/>
                <a:gd name="T83" fmla="*/ 1477 h 1705"/>
                <a:gd name="T84" fmla="*/ 1280 w 2378"/>
                <a:gd name="T85" fmla="*/ 1477 h 1705"/>
                <a:gd name="T86" fmla="*/ 1296 w 2378"/>
                <a:gd name="T87" fmla="*/ 1294 h 1705"/>
                <a:gd name="T88" fmla="*/ 1325 w 2378"/>
                <a:gd name="T89" fmla="*/ 1324 h 1705"/>
                <a:gd name="T90" fmla="*/ 1386 w 2378"/>
                <a:gd name="T91" fmla="*/ 578 h 1705"/>
                <a:gd name="T92" fmla="*/ 1509 w 2378"/>
                <a:gd name="T93" fmla="*/ 623 h 1705"/>
                <a:gd name="T94" fmla="*/ 1555 w 2378"/>
                <a:gd name="T95" fmla="*/ 640 h 1705"/>
                <a:gd name="T96" fmla="*/ 1737 w 2378"/>
                <a:gd name="T97" fmla="*/ 791 h 1705"/>
                <a:gd name="T98" fmla="*/ 1814 w 2378"/>
                <a:gd name="T99" fmla="*/ 868 h 1705"/>
                <a:gd name="T100" fmla="*/ 1464 w 2378"/>
                <a:gd name="T101" fmla="*/ 1005 h 1705"/>
                <a:gd name="T102" fmla="*/ 1873 w 2378"/>
                <a:gd name="T103" fmla="*/ 1141 h 1705"/>
                <a:gd name="T104" fmla="*/ 1386 w 2378"/>
                <a:gd name="T105" fmla="*/ 1172 h 1705"/>
                <a:gd name="T106" fmla="*/ 1935 w 2378"/>
                <a:gd name="T107" fmla="*/ 1111 h 1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78" h="1705">
                  <a:moveTo>
                    <a:pt x="2193" y="715"/>
                  </a:moveTo>
                  <a:lnTo>
                    <a:pt x="2193" y="715"/>
                  </a:lnTo>
                  <a:cubicBezTo>
                    <a:pt x="2132" y="593"/>
                    <a:pt x="2042" y="501"/>
                    <a:pt x="1935" y="410"/>
                  </a:cubicBezTo>
                  <a:cubicBezTo>
                    <a:pt x="1890" y="365"/>
                    <a:pt x="1814" y="320"/>
                    <a:pt x="1753" y="289"/>
                  </a:cubicBezTo>
                  <a:cubicBezTo>
                    <a:pt x="1737" y="228"/>
                    <a:pt x="1737" y="228"/>
                    <a:pt x="1737" y="228"/>
                  </a:cubicBezTo>
                  <a:cubicBezTo>
                    <a:pt x="1676" y="75"/>
                    <a:pt x="1676" y="75"/>
                    <a:pt x="1676" y="75"/>
                  </a:cubicBezTo>
                  <a:cubicBezTo>
                    <a:pt x="1615" y="45"/>
                    <a:pt x="1539" y="30"/>
                    <a:pt x="1464" y="14"/>
                  </a:cubicBezTo>
                  <a:lnTo>
                    <a:pt x="1464" y="14"/>
                  </a:lnTo>
                  <a:cubicBezTo>
                    <a:pt x="1127" y="59"/>
                    <a:pt x="1127" y="59"/>
                    <a:pt x="1127" y="59"/>
                  </a:cubicBezTo>
                  <a:cubicBezTo>
                    <a:pt x="1127" y="45"/>
                    <a:pt x="1113" y="14"/>
                    <a:pt x="1097" y="0"/>
                  </a:cubicBezTo>
                  <a:cubicBezTo>
                    <a:pt x="1052" y="0"/>
                    <a:pt x="1007" y="0"/>
                    <a:pt x="960" y="0"/>
                  </a:cubicBezTo>
                  <a:cubicBezTo>
                    <a:pt x="975" y="30"/>
                    <a:pt x="991" y="59"/>
                    <a:pt x="1007" y="75"/>
                  </a:cubicBezTo>
                  <a:cubicBezTo>
                    <a:pt x="488" y="151"/>
                    <a:pt x="488" y="151"/>
                    <a:pt x="488" y="151"/>
                  </a:cubicBezTo>
                  <a:cubicBezTo>
                    <a:pt x="488" y="228"/>
                    <a:pt x="488" y="228"/>
                    <a:pt x="488" y="228"/>
                  </a:cubicBezTo>
                  <a:cubicBezTo>
                    <a:pt x="473" y="381"/>
                    <a:pt x="473" y="381"/>
                    <a:pt x="473" y="381"/>
                  </a:cubicBezTo>
                  <a:cubicBezTo>
                    <a:pt x="459" y="395"/>
                    <a:pt x="443" y="410"/>
                    <a:pt x="427" y="410"/>
                  </a:cubicBezTo>
                  <a:cubicBezTo>
                    <a:pt x="168" y="640"/>
                    <a:pt x="0" y="958"/>
                    <a:pt x="0" y="1339"/>
                  </a:cubicBezTo>
                  <a:cubicBezTo>
                    <a:pt x="0" y="1461"/>
                    <a:pt x="17" y="1583"/>
                    <a:pt x="47" y="1704"/>
                  </a:cubicBezTo>
                  <a:cubicBezTo>
                    <a:pt x="488" y="1704"/>
                    <a:pt x="488" y="1704"/>
                    <a:pt x="488" y="1704"/>
                  </a:cubicBezTo>
                  <a:cubicBezTo>
                    <a:pt x="473" y="1675"/>
                    <a:pt x="459" y="1644"/>
                    <a:pt x="459" y="1614"/>
                  </a:cubicBezTo>
                  <a:lnTo>
                    <a:pt x="459" y="1614"/>
                  </a:lnTo>
                  <a:cubicBezTo>
                    <a:pt x="443" y="1598"/>
                    <a:pt x="443" y="1598"/>
                    <a:pt x="443" y="1583"/>
                  </a:cubicBezTo>
                  <a:lnTo>
                    <a:pt x="443" y="1567"/>
                  </a:lnTo>
                  <a:cubicBezTo>
                    <a:pt x="427" y="1567"/>
                    <a:pt x="427" y="1553"/>
                    <a:pt x="427" y="1553"/>
                  </a:cubicBezTo>
                  <a:cubicBezTo>
                    <a:pt x="427" y="1522"/>
                    <a:pt x="412" y="1477"/>
                    <a:pt x="412" y="1447"/>
                  </a:cubicBezTo>
                  <a:cubicBezTo>
                    <a:pt x="412" y="1431"/>
                    <a:pt x="398" y="1416"/>
                    <a:pt x="398" y="1400"/>
                  </a:cubicBezTo>
                  <a:cubicBezTo>
                    <a:pt x="398" y="1369"/>
                    <a:pt x="398" y="1339"/>
                    <a:pt x="398" y="1294"/>
                  </a:cubicBezTo>
                  <a:cubicBezTo>
                    <a:pt x="398" y="1294"/>
                    <a:pt x="398" y="1278"/>
                    <a:pt x="398" y="1263"/>
                  </a:cubicBezTo>
                  <a:cubicBezTo>
                    <a:pt x="488" y="1308"/>
                    <a:pt x="488" y="1308"/>
                    <a:pt x="488" y="1308"/>
                  </a:cubicBezTo>
                  <a:cubicBezTo>
                    <a:pt x="763" y="1431"/>
                    <a:pt x="763" y="1431"/>
                    <a:pt x="763" y="1431"/>
                  </a:cubicBezTo>
                  <a:cubicBezTo>
                    <a:pt x="808" y="1553"/>
                    <a:pt x="808" y="1553"/>
                    <a:pt x="808" y="1553"/>
                  </a:cubicBezTo>
                  <a:cubicBezTo>
                    <a:pt x="732" y="1704"/>
                    <a:pt x="732" y="1704"/>
                    <a:pt x="732" y="1704"/>
                  </a:cubicBezTo>
                  <a:cubicBezTo>
                    <a:pt x="869" y="1704"/>
                    <a:pt x="869" y="1704"/>
                    <a:pt x="869" y="1704"/>
                  </a:cubicBezTo>
                  <a:cubicBezTo>
                    <a:pt x="991" y="1492"/>
                    <a:pt x="991" y="1492"/>
                    <a:pt x="991" y="1492"/>
                  </a:cubicBezTo>
                  <a:cubicBezTo>
                    <a:pt x="1127" y="1598"/>
                    <a:pt x="1127" y="1598"/>
                    <a:pt x="1127" y="1598"/>
                  </a:cubicBezTo>
                  <a:cubicBezTo>
                    <a:pt x="1036" y="1704"/>
                    <a:pt x="1036" y="1704"/>
                    <a:pt x="1036" y="1704"/>
                  </a:cubicBezTo>
                  <a:cubicBezTo>
                    <a:pt x="1386" y="1704"/>
                    <a:pt x="1386" y="1704"/>
                    <a:pt x="1386" y="1704"/>
                  </a:cubicBezTo>
                  <a:cubicBezTo>
                    <a:pt x="1280" y="1567"/>
                    <a:pt x="1280" y="1567"/>
                    <a:pt x="1280" y="1567"/>
                  </a:cubicBezTo>
                  <a:cubicBezTo>
                    <a:pt x="1402" y="1477"/>
                    <a:pt x="1402" y="1477"/>
                    <a:pt x="1402" y="1477"/>
                  </a:cubicBezTo>
                  <a:cubicBezTo>
                    <a:pt x="1555" y="1704"/>
                    <a:pt x="1555" y="1704"/>
                    <a:pt x="1555" y="1704"/>
                  </a:cubicBezTo>
                  <a:cubicBezTo>
                    <a:pt x="1692" y="1704"/>
                    <a:pt x="1692" y="1704"/>
                    <a:pt x="1692" y="1704"/>
                  </a:cubicBezTo>
                  <a:cubicBezTo>
                    <a:pt x="1584" y="1506"/>
                    <a:pt x="1584" y="1506"/>
                    <a:pt x="1584" y="1506"/>
                  </a:cubicBezTo>
                  <a:cubicBezTo>
                    <a:pt x="1615" y="1386"/>
                    <a:pt x="1615" y="1386"/>
                    <a:pt x="1615" y="1386"/>
                  </a:cubicBezTo>
                  <a:cubicBezTo>
                    <a:pt x="1906" y="1247"/>
                    <a:pt x="1906" y="1247"/>
                    <a:pt x="1906" y="1247"/>
                  </a:cubicBezTo>
                  <a:cubicBezTo>
                    <a:pt x="1965" y="1233"/>
                    <a:pt x="1965" y="1233"/>
                    <a:pt x="1965" y="1233"/>
                  </a:cubicBezTo>
                  <a:cubicBezTo>
                    <a:pt x="1965" y="1278"/>
                    <a:pt x="1965" y="1324"/>
                    <a:pt x="1965" y="1369"/>
                  </a:cubicBezTo>
                  <a:cubicBezTo>
                    <a:pt x="1965" y="1400"/>
                    <a:pt x="1965" y="1416"/>
                    <a:pt x="1965" y="1447"/>
                  </a:cubicBezTo>
                  <a:cubicBezTo>
                    <a:pt x="1965" y="1461"/>
                    <a:pt x="1965" y="1477"/>
                    <a:pt x="1951" y="1492"/>
                  </a:cubicBezTo>
                  <a:cubicBezTo>
                    <a:pt x="1951" y="1537"/>
                    <a:pt x="1935" y="1583"/>
                    <a:pt x="1920" y="1628"/>
                  </a:cubicBezTo>
                  <a:cubicBezTo>
                    <a:pt x="1906" y="1644"/>
                    <a:pt x="1890" y="1675"/>
                    <a:pt x="1890" y="1689"/>
                  </a:cubicBezTo>
                  <a:cubicBezTo>
                    <a:pt x="1890" y="1689"/>
                    <a:pt x="1890" y="1689"/>
                    <a:pt x="1890" y="1704"/>
                  </a:cubicBezTo>
                  <a:cubicBezTo>
                    <a:pt x="2316" y="1704"/>
                    <a:pt x="2316" y="1704"/>
                    <a:pt x="2316" y="1704"/>
                  </a:cubicBezTo>
                  <a:cubicBezTo>
                    <a:pt x="2362" y="1583"/>
                    <a:pt x="2377" y="1461"/>
                    <a:pt x="2377" y="1339"/>
                  </a:cubicBezTo>
                  <a:cubicBezTo>
                    <a:pt x="2377" y="1111"/>
                    <a:pt x="2316" y="897"/>
                    <a:pt x="2193" y="715"/>
                  </a:cubicBezTo>
                  <a:close/>
                  <a:moveTo>
                    <a:pt x="1082" y="1096"/>
                  </a:moveTo>
                  <a:lnTo>
                    <a:pt x="1082" y="1096"/>
                  </a:lnTo>
                  <a:cubicBezTo>
                    <a:pt x="1113" y="548"/>
                    <a:pt x="1113" y="548"/>
                    <a:pt x="1113" y="548"/>
                  </a:cubicBezTo>
                  <a:cubicBezTo>
                    <a:pt x="1144" y="548"/>
                    <a:pt x="1174" y="548"/>
                    <a:pt x="1205" y="548"/>
                  </a:cubicBezTo>
                  <a:cubicBezTo>
                    <a:pt x="1250" y="1096"/>
                    <a:pt x="1250" y="1096"/>
                    <a:pt x="1250" y="1096"/>
                  </a:cubicBezTo>
                  <a:lnTo>
                    <a:pt x="1082" y="1096"/>
                  </a:lnTo>
                  <a:close/>
                  <a:moveTo>
                    <a:pt x="1219" y="1188"/>
                  </a:moveTo>
                  <a:lnTo>
                    <a:pt x="1219" y="1188"/>
                  </a:lnTo>
                  <a:cubicBezTo>
                    <a:pt x="1219" y="1217"/>
                    <a:pt x="1205" y="1233"/>
                    <a:pt x="1189" y="1233"/>
                  </a:cubicBezTo>
                  <a:cubicBezTo>
                    <a:pt x="1174" y="1233"/>
                    <a:pt x="1158" y="1217"/>
                    <a:pt x="1158" y="1188"/>
                  </a:cubicBezTo>
                  <a:cubicBezTo>
                    <a:pt x="1158" y="1172"/>
                    <a:pt x="1174" y="1156"/>
                    <a:pt x="1189" y="1156"/>
                  </a:cubicBezTo>
                  <a:cubicBezTo>
                    <a:pt x="1205" y="1156"/>
                    <a:pt x="1219" y="1172"/>
                    <a:pt x="1219" y="1188"/>
                  </a:cubicBezTo>
                  <a:close/>
                  <a:moveTo>
                    <a:pt x="1570" y="120"/>
                  </a:moveTo>
                  <a:lnTo>
                    <a:pt x="1570" y="120"/>
                  </a:lnTo>
                  <a:cubicBezTo>
                    <a:pt x="1600" y="212"/>
                    <a:pt x="1600" y="212"/>
                    <a:pt x="1600" y="212"/>
                  </a:cubicBezTo>
                  <a:cubicBezTo>
                    <a:pt x="1523" y="197"/>
                    <a:pt x="1433" y="167"/>
                    <a:pt x="1341" y="151"/>
                  </a:cubicBezTo>
                  <a:lnTo>
                    <a:pt x="1570" y="120"/>
                  </a:lnTo>
                  <a:close/>
                  <a:moveTo>
                    <a:pt x="610" y="259"/>
                  </a:moveTo>
                  <a:lnTo>
                    <a:pt x="610" y="259"/>
                  </a:lnTo>
                  <a:cubicBezTo>
                    <a:pt x="716" y="242"/>
                    <a:pt x="716" y="242"/>
                    <a:pt x="716" y="242"/>
                  </a:cubicBezTo>
                  <a:cubicBezTo>
                    <a:pt x="671" y="259"/>
                    <a:pt x="640" y="273"/>
                    <a:pt x="595" y="304"/>
                  </a:cubicBezTo>
                  <a:lnTo>
                    <a:pt x="610" y="259"/>
                  </a:lnTo>
                  <a:close/>
                  <a:moveTo>
                    <a:pt x="915" y="1355"/>
                  </a:moveTo>
                  <a:lnTo>
                    <a:pt x="915" y="1355"/>
                  </a:lnTo>
                  <a:cubicBezTo>
                    <a:pt x="504" y="1202"/>
                    <a:pt x="504" y="1202"/>
                    <a:pt x="504" y="1202"/>
                  </a:cubicBezTo>
                  <a:cubicBezTo>
                    <a:pt x="412" y="1172"/>
                    <a:pt x="412" y="1172"/>
                    <a:pt x="412" y="1172"/>
                  </a:cubicBezTo>
                  <a:cubicBezTo>
                    <a:pt x="427" y="1141"/>
                    <a:pt x="427" y="1111"/>
                    <a:pt x="443" y="1080"/>
                  </a:cubicBezTo>
                  <a:cubicBezTo>
                    <a:pt x="504" y="1096"/>
                    <a:pt x="504" y="1096"/>
                    <a:pt x="504" y="1096"/>
                  </a:cubicBezTo>
                  <a:cubicBezTo>
                    <a:pt x="975" y="1202"/>
                    <a:pt x="975" y="1202"/>
                    <a:pt x="975" y="1202"/>
                  </a:cubicBezTo>
                  <a:lnTo>
                    <a:pt x="915" y="1355"/>
                  </a:lnTo>
                  <a:close/>
                  <a:moveTo>
                    <a:pt x="960" y="958"/>
                  </a:moveTo>
                  <a:lnTo>
                    <a:pt x="960" y="958"/>
                  </a:lnTo>
                  <a:cubicBezTo>
                    <a:pt x="869" y="1050"/>
                    <a:pt x="869" y="1050"/>
                    <a:pt x="869" y="1050"/>
                  </a:cubicBezTo>
                  <a:cubicBezTo>
                    <a:pt x="518" y="974"/>
                    <a:pt x="518" y="974"/>
                    <a:pt x="518" y="974"/>
                  </a:cubicBezTo>
                  <a:cubicBezTo>
                    <a:pt x="534" y="897"/>
                    <a:pt x="534" y="897"/>
                    <a:pt x="534" y="897"/>
                  </a:cubicBezTo>
                  <a:lnTo>
                    <a:pt x="534" y="897"/>
                  </a:lnTo>
                  <a:lnTo>
                    <a:pt x="534" y="897"/>
                  </a:lnTo>
                  <a:lnTo>
                    <a:pt x="534" y="897"/>
                  </a:lnTo>
                  <a:cubicBezTo>
                    <a:pt x="549" y="882"/>
                    <a:pt x="565" y="852"/>
                    <a:pt x="579" y="837"/>
                  </a:cubicBezTo>
                  <a:lnTo>
                    <a:pt x="595" y="821"/>
                  </a:lnTo>
                  <a:cubicBezTo>
                    <a:pt x="610" y="807"/>
                    <a:pt x="610" y="791"/>
                    <a:pt x="626" y="791"/>
                  </a:cubicBezTo>
                  <a:cubicBezTo>
                    <a:pt x="640" y="776"/>
                    <a:pt x="656" y="760"/>
                    <a:pt x="671" y="746"/>
                  </a:cubicBezTo>
                  <a:cubicBezTo>
                    <a:pt x="687" y="730"/>
                    <a:pt x="701" y="715"/>
                    <a:pt x="716" y="699"/>
                  </a:cubicBezTo>
                  <a:cubicBezTo>
                    <a:pt x="732" y="699"/>
                    <a:pt x="748" y="685"/>
                    <a:pt x="763" y="669"/>
                  </a:cubicBezTo>
                  <a:cubicBezTo>
                    <a:pt x="777" y="669"/>
                    <a:pt x="777" y="669"/>
                    <a:pt x="793" y="654"/>
                  </a:cubicBezTo>
                  <a:cubicBezTo>
                    <a:pt x="808" y="640"/>
                    <a:pt x="824" y="640"/>
                    <a:pt x="854" y="623"/>
                  </a:cubicBezTo>
                  <a:cubicBezTo>
                    <a:pt x="869" y="623"/>
                    <a:pt x="885" y="607"/>
                    <a:pt x="899" y="607"/>
                  </a:cubicBezTo>
                  <a:lnTo>
                    <a:pt x="899" y="607"/>
                  </a:lnTo>
                  <a:cubicBezTo>
                    <a:pt x="915" y="593"/>
                    <a:pt x="930" y="593"/>
                    <a:pt x="930" y="593"/>
                  </a:cubicBezTo>
                  <a:cubicBezTo>
                    <a:pt x="960" y="578"/>
                    <a:pt x="975" y="578"/>
                    <a:pt x="1007" y="562"/>
                  </a:cubicBezTo>
                  <a:lnTo>
                    <a:pt x="960" y="958"/>
                  </a:lnTo>
                  <a:close/>
                  <a:moveTo>
                    <a:pt x="1036" y="1324"/>
                  </a:moveTo>
                  <a:lnTo>
                    <a:pt x="1036" y="1324"/>
                  </a:lnTo>
                  <a:cubicBezTo>
                    <a:pt x="1021" y="1324"/>
                    <a:pt x="1007" y="1294"/>
                    <a:pt x="1021" y="1278"/>
                  </a:cubicBezTo>
                  <a:cubicBezTo>
                    <a:pt x="1021" y="1263"/>
                    <a:pt x="1036" y="1263"/>
                    <a:pt x="1066" y="1263"/>
                  </a:cubicBezTo>
                  <a:cubicBezTo>
                    <a:pt x="1082" y="1263"/>
                    <a:pt x="1082" y="1278"/>
                    <a:pt x="1082" y="1294"/>
                  </a:cubicBezTo>
                  <a:cubicBezTo>
                    <a:pt x="1082" y="1324"/>
                    <a:pt x="1052" y="1324"/>
                    <a:pt x="1036" y="1324"/>
                  </a:cubicBezTo>
                  <a:close/>
                  <a:moveTo>
                    <a:pt x="1127" y="1477"/>
                  </a:moveTo>
                  <a:lnTo>
                    <a:pt x="1127" y="1477"/>
                  </a:lnTo>
                  <a:cubicBezTo>
                    <a:pt x="1113" y="1477"/>
                    <a:pt x="1097" y="1492"/>
                    <a:pt x="1082" y="1477"/>
                  </a:cubicBezTo>
                  <a:cubicBezTo>
                    <a:pt x="1066" y="1461"/>
                    <a:pt x="1066" y="1447"/>
                    <a:pt x="1082" y="1431"/>
                  </a:cubicBezTo>
                  <a:cubicBezTo>
                    <a:pt x="1082" y="1416"/>
                    <a:pt x="1113" y="1416"/>
                    <a:pt x="1127" y="1431"/>
                  </a:cubicBezTo>
                  <a:cubicBezTo>
                    <a:pt x="1127" y="1431"/>
                    <a:pt x="1144" y="1461"/>
                    <a:pt x="1127" y="1477"/>
                  </a:cubicBezTo>
                  <a:close/>
                  <a:moveTo>
                    <a:pt x="1082" y="1339"/>
                  </a:moveTo>
                  <a:lnTo>
                    <a:pt x="1082" y="1339"/>
                  </a:lnTo>
                  <a:cubicBezTo>
                    <a:pt x="1082" y="1278"/>
                    <a:pt x="1127" y="1233"/>
                    <a:pt x="1189" y="1233"/>
                  </a:cubicBezTo>
                  <a:cubicBezTo>
                    <a:pt x="1235" y="1233"/>
                    <a:pt x="1280" y="1278"/>
                    <a:pt x="1280" y="1339"/>
                  </a:cubicBezTo>
                  <a:cubicBezTo>
                    <a:pt x="1280" y="1386"/>
                    <a:pt x="1235" y="1431"/>
                    <a:pt x="1189" y="1431"/>
                  </a:cubicBezTo>
                  <a:cubicBezTo>
                    <a:pt x="1127" y="1431"/>
                    <a:pt x="1082" y="1386"/>
                    <a:pt x="1082" y="1339"/>
                  </a:cubicBezTo>
                  <a:close/>
                  <a:moveTo>
                    <a:pt x="1280" y="1477"/>
                  </a:moveTo>
                  <a:lnTo>
                    <a:pt x="1280" y="1477"/>
                  </a:lnTo>
                  <a:cubicBezTo>
                    <a:pt x="1280" y="1492"/>
                    <a:pt x="1250" y="1477"/>
                    <a:pt x="1250" y="1477"/>
                  </a:cubicBezTo>
                  <a:cubicBezTo>
                    <a:pt x="1235" y="1461"/>
                    <a:pt x="1235" y="1431"/>
                    <a:pt x="1250" y="1431"/>
                  </a:cubicBezTo>
                  <a:cubicBezTo>
                    <a:pt x="1264" y="1416"/>
                    <a:pt x="1280" y="1416"/>
                    <a:pt x="1296" y="1431"/>
                  </a:cubicBezTo>
                  <a:cubicBezTo>
                    <a:pt x="1311" y="1447"/>
                    <a:pt x="1296" y="1461"/>
                    <a:pt x="1280" y="1477"/>
                  </a:cubicBezTo>
                  <a:close/>
                  <a:moveTo>
                    <a:pt x="1325" y="1324"/>
                  </a:moveTo>
                  <a:lnTo>
                    <a:pt x="1325" y="1324"/>
                  </a:lnTo>
                  <a:cubicBezTo>
                    <a:pt x="1311" y="1324"/>
                    <a:pt x="1296" y="1324"/>
                    <a:pt x="1296" y="1294"/>
                  </a:cubicBezTo>
                  <a:cubicBezTo>
                    <a:pt x="1280" y="1278"/>
                    <a:pt x="1296" y="1263"/>
                    <a:pt x="1311" y="1263"/>
                  </a:cubicBezTo>
                  <a:cubicBezTo>
                    <a:pt x="1325" y="1263"/>
                    <a:pt x="1341" y="1263"/>
                    <a:pt x="1356" y="1278"/>
                  </a:cubicBezTo>
                  <a:cubicBezTo>
                    <a:pt x="1356" y="1294"/>
                    <a:pt x="1341" y="1324"/>
                    <a:pt x="1325" y="1324"/>
                  </a:cubicBezTo>
                  <a:close/>
                  <a:moveTo>
                    <a:pt x="1325" y="562"/>
                  </a:moveTo>
                  <a:lnTo>
                    <a:pt x="1325" y="562"/>
                  </a:lnTo>
                  <a:cubicBezTo>
                    <a:pt x="1341" y="562"/>
                    <a:pt x="1372" y="578"/>
                    <a:pt x="1386" y="578"/>
                  </a:cubicBezTo>
                  <a:cubicBezTo>
                    <a:pt x="1402" y="578"/>
                    <a:pt x="1417" y="578"/>
                    <a:pt x="1417" y="593"/>
                  </a:cubicBezTo>
                  <a:cubicBezTo>
                    <a:pt x="1447" y="593"/>
                    <a:pt x="1464" y="607"/>
                    <a:pt x="1478" y="607"/>
                  </a:cubicBezTo>
                  <a:cubicBezTo>
                    <a:pt x="1494" y="607"/>
                    <a:pt x="1494" y="607"/>
                    <a:pt x="1509" y="623"/>
                  </a:cubicBezTo>
                  <a:lnTo>
                    <a:pt x="1509" y="623"/>
                  </a:lnTo>
                  <a:cubicBezTo>
                    <a:pt x="1523" y="623"/>
                    <a:pt x="1523" y="623"/>
                    <a:pt x="1539" y="640"/>
                  </a:cubicBezTo>
                  <a:lnTo>
                    <a:pt x="1555" y="640"/>
                  </a:lnTo>
                  <a:lnTo>
                    <a:pt x="1570" y="654"/>
                  </a:lnTo>
                  <a:cubicBezTo>
                    <a:pt x="1631" y="685"/>
                    <a:pt x="1676" y="715"/>
                    <a:pt x="1722" y="760"/>
                  </a:cubicBezTo>
                  <a:cubicBezTo>
                    <a:pt x="1737" y="776"/>
                    <a:pt x="1737" y="776"/>
                    <a:pt x="1737" y="791"/>
                  </a:cubicBezTo>
                  <a:cubicBezTo>
                    <a:pt x="1753" y="791"/>
                    <a:pt x="1767" y="807"/>
                    <a:pt x="1783" y="821"/>
                  </a:cubicBezTo>
                  <a:lnTo>
                    <a:pt x="1783" y="821"/>
                  </a:lnTo>
                  <a:cubicBezTo>
                    <a:pt x="1798" y="837"/>
                    <a:pt x="1814" y="852"/>
                    <a:pt x="1814" y="868"/>
                  </a:cubicBezTo>
                  <a:cubicBezTo>
                    <a:pt x="1828" y="882"/>
                    <a:pt x="1845" y="913"/>
                    <a:pt x="1859" y="929"/>
                  </a:cubicBezTo>
                  <a:cubicBezTo>
                    <a:pt x="1814" y="943"/>
                    <a:pt x="1814" y="943"/>
                    <a:pt x="1814" y="943"/>
                  </a:cubicBezTo>
                  <a:cubicBezTo>
                    <a:pt x="1464" y="1005"/>
                    <a:pt x="1464" y="1005"/>
                    <a:pt x="1464" y="1005"/>
                  </a:cubicBezTo>
                  <a:cubicBezTo>
                    <a:pt x="1356" y="943"/>
                    <a:pt x="1356" y="943"/>
                    <a:pt x="1356" y="943"/>
                  </a:cubicBezTo>
                  <a:lnTo>
                    <a:pt x="1325" y="562"/>
                  </a:lnTo>
                  <a:close/>
                  <a:moveTo>
                    <a:pt x="1873" y="1141"/>
                  </a:moveTo>
                  <a:lnTo>
                    <a:pt x="1873" y="1141"/>
                  </a:lnTo>
                  <a:cubicBezTo>
                    <a:pt x="1433" y="1308"/>
                    <a:pt x="1433" y="1308"/>
                    <a:pt x="1433" y="1308"/>
                  </a:cubicBezTo>
                  <a:cubicBezTo>
                    <a:pt x="1386" y="1172"/>
                    <a:pt x="1386" y="1172"/>
                    <a:pt x="1386" y="1172"/>
                  </a:cubicBezTo>
                  <a:cubicBezTo>
                    <a:pt x="1845" y="1035"/>
                    <a:pt x="1845" y="1035"/>
                    <a:pt x="1845" y="1035"/>
                  </a:cubicBezTo>
                  <a:cubicBezTo>
                    <a:pt x="1906" y="1019"/>
                    <a:pt x="1906" y="1019"/>
                    <a:pt x="1906" y="1019"/>
                  </a:cubicBezTo>
                  <a:cubicBezTo>
                    <a:pt x="1906" y="1019"/>
                    <a:pt x="1935" y="1080"/>
                    <a:pt x="1935" y="1111"/>
                  </a:cubicBezTo>
                  <a:lnTo>
                    <a:pt x="1873" y="114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4" name="Freeform 8"/>
            <p:cNvSpPr>
              <a:spLocks noChangeArrowheads="1"/>
            </p:cNvSpPr>
            <p:nvPr/>
          </p:nvSpPr>
          <p:spPr bwMode="auto">
            <a:xfrm>
              <a:off x="3228" y="4021"/>
              <a:ext cx="538" cy="413"/>
            </a:xfrm>
            <a:custGeom>
              <a:avLst/>
              <a:gdLst>
                <a:gd name="T0" fmla="*/ 1948 w 2376"/>
                <a:gd name="T1" fmla="*/ 426 h 1827"/>
                <a:gd name="T2" fmla="*/ 1857 w 2376"/>
                <a:gd name="T3" fmla="*/ 136 h 1827"/>
                <a:gd name="T4" fmla="*/ 1720 w 2376"/>
                <a:gd name="T5" fmla="*/ 106 h 1827"/>
                <a:gd name="T6" fmla="*/ 805 w 2376"/>
                <a:gd name="T7" fmla="*/ 213 h 1827"/>
                <a:gd name="T8" fmla="*/ 730 w 2376"/>
                <a:gd name="T9" fmla="*/ 45 h 1827"/>
                <a:gd name="T10" fmla="*/ 593 w 2376"/>
                <a:gd name="T11" fmla="*/ 91 h 1827"/>
                <a:gd name="T12" fmla="*/ 426 w 2376"/>
                <a:gd name="T13" fmla="*/ 426 h 1827"/>
                <a:gd name="T14" fmla="*/ 90 w 2376"/>
                <a:gd name="T15" fmla="*/ 1797 h 1827"/>
                <a:gd name="T16" fmla="*/ 563 w 2376"/>
                <a:gd name="T17" fmla="*/ 1826 h 1827"/>
                <a:gd name="T18" fmla="*/ 471 w 2376"/>
                <a:gd name="T19" fmla="*/ 1659 h 1827"/>
                <a:gd name="T20" fmla="*/ 410 w 2376"/>
                <a:gd name="T21" fmla="*/ 1430 h 1827"/>
                <a:gd name="T22" fmla="*/ 760 w 2376"/>
                <a:gd name="T23" fmla="*/ 1446 h 1827"/>
                <a:gd name="T24" fmla="*/ 805 w 2376"/>
                <a:gd name="T25" fmla="*/ 1826 h 1827"/>
                <a:gd name="T26" fmla="*/ 958 w 2376"/>
                <a:gd name="T27" fmla="*/ 1826 h 1827"/>
                <a:gd name="T28" fmla="*/ 1278 w 2376"/>
                <a:gd name="T29" fmla="*/ 1766 h 1827"/>
                <a:gd name="T30" fmla="*/ 1278 w 2376"/>
                <a:gd name="T31" fmla="*/ 1569 h 1827"/>
                <a:gd name="T32" fmla="*/ 1765 w 2376"/>
                <a:gd name="T33" fmla="*/ 1826 h 1827"/>
                <a:gd name="T34" fmla="*/ 1857 w 2376"/>
                <a:gd name="T35" fmla="*/ 1278 h 1827"/>
                <a:gd name="T36" fmla="*/ 1948 w 2376"/>
                <a:gd name="T37" fmla="*/ 1553 h 1827"/>
                <a:gd name="T38" fmla="*/ 1903 w 2376"/>
                <a:gd name="T39" fmla="*/ 1675 h 1827"/>
                <a:gd name="T40" fmla="*/ 1857 w 2376"/>
                <a:gd name="T41" fmla="*/ 1750 h 1827"/>
                <a:gd name="T42" fmla="*/ 2283 w 2376"/>
                <a:gd name="T43" fmla="*/ 1826 h 1827"/>
                <a:gd name="T44" fmla="*/ 1096 w 2376"/>
                <a:gd name="T45" fmla="*/ 1096 h 1827"/>
                <a:gd name="T46" fmla="*/ 1202 w 2376"/>
                <a:gd name="T47" fmla="*/ 562 h 1827"/>
                <a:gd name="T48" fmla="*/ 1217 w 2376"/>
                <a:gd name="T49" fmla="*/ 1202 h 1827"/>
                <a:gd name="T50" fmla="*/ 1156 w 2376"/>
                <a:gd name="T51" fmla="*/ 1202 h 1827"/>
                <a:gd name="T52" fmla="*/ 928 w 2376"/>
                <a:gd name="T53" fmla="*/ 1355 h 1827"/>
                <a:gd name="T54" fmla="*/ 456 w 2376"/>
                <a:gd name="T55" fmla="*/ 1080 h 1827"/>
                <a:gd name="T56" fmla="*/ 958 w 2376"/>
                <a:gd name="T57" fmla="*/ 974 h 1827"/>
                <a:gd name="T58" fmla="*/ 501 w 2376"/>
                <a:gd name="T59" fmla="*/ 974 h 1827"/>
                <a:gd name="T60" fmla="*/ 1050 w 2376"/>
                <a:gd name="T61" fmla="*/ 1324 h 1827"/>
                <a:gd name="T62" fmla="*/ 1064 w 2376"/>
                <a:gd name="T63" fmla="*/ 1263 h 1827"/>
                <a:gd name="T64" fmla="*/ 1125 w 2376"/>
                <a:gd name="T65" fmla="*/ 1477 h 1827"/>
                <a:gd name="T66" fmla="*/ 1080 w 2376"/>
                <a:gd name="T67" fmla="*/ 1446 h 1827"/>
                <a:gd name="T68" fmla="*/ 1096 w 2376"/>
                <a:gd name="T69" fmla="*/ 1339 h 1827"/>
                <a:gd name="T70" fmla="*/ 1294 w 2376"/>
                <a:gd name="T71" fmla="*/ 1339 h 1827"/>
                <a:gd name="T72" fmla="*/ 1294 w 2376"/>
                <a:gd name="T73" fmla="*/ 1477 h 1827"/>
                <a:gd name="T74" fmla="*/ 1247 w 2376"/>
                <a:gd name="T75" fmla="*/ 1430 h 1827"/>
                <a:gd name="T76" fmla="*/ 1339 w 2376"/>
                <a:gd name="T77" fmla="*/ 1324 h 1827"/>
                <a:gd name="T78" fmla="*/ 1309 w 2376"/>
                <a:gd name="T79" fmla="*/ 1263 h 1827"/>
                <a:gd name="T80" fmla="*/ 1323 w 2376"/>
                <a:gd name="T81" fmla="*/ 578 h 1827"/>
                <a:gd name="T82" fmla="*/ 1415 w 2376"/>
                <a:gd name="T83" fmla="*/ 593 h 1827"/>
                <a:gd name="T84" fmla="*/ 1506 w 2376"/>
                <a:gd name="T85" fmla="*/ 623 h 1827"/>
                <a:gd name="T86" fmla="*/ 1567 w 2376"/>
                <a:gd name="T87" fmla="*/ 654 h 1827"/>
                <a:gd name="T88" fmla="*/ 1765 w 2376"/>
                <a:gd name="T89" fmla="*/ 807 h 1827"/>
                <a:gd name="T90" fmla="*/ 1812 w 2376"/>
                <a:gd name="T91" fmla="*/ 868 h 1827"/>
                <a:gd name="T92" fmla="*/ 1857 w 2376"/>
                <a:gd name="T93" fmla="*/ 943 h 1827"/>
                <a:gd name="T94" fmla="*/ 1370 w 2376"/>
                <a:gd name="T95" fmla="*/ 943 h 1827"/>
                <a:gd name="T96" fmla="*/ 1842 w 2376"/>
                <a:gd name="T97" fmla="*/ 1157 h 1827"/>
                <a:gd name="T98" fmla="*/ 1826 w 2376"/>
                <a:gd name="T99" fmla="*/ 1051 h 1827"/>
                <a:gd name="T100" fmla="*/ 1842 w 2376"/>
                <a:gd name="T101" fmla="*/ 1157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76" h="1827">
                  <a:moveTo>
                    <a:pt x="2207" y="715"/>
                  </a:moveTo>
                  <a:lnTo>
                    <a:pt x="2207" y="715"/>
                  </a:lnTo>
                  <a:cubicBezTo>
                    <a:pt x="2132" y="609"/>
                    <a:pt x="2040" y="503"/>
                    <a:pt x="1948" y="426"/>
                  </a:cubicBezTo>
                  <a:cubicBezTo>
                    <a:pt x="1918" y="411"/>
                    <a:pt x="1903" y="395"/>
                    <a:pt x="1871" y="381"/>
                  </a:cubicBezTo>
                  <a:cubicBezTo>
                    <a:pt x="1871" y="350"/>
                    <a:pt x="1871" y="350"/>
                    <a:pt x="1871" y="350"/>
                  </a:cubicBezTo>
                  <a:cubicBezTo>
                    <a:pt x="1857" y="136"/>
                    <a:pt x="1857" y="136"/>
                    <a:pt x="1857" y="136"/>
                  </a:cubicBezTo>
                  <a:cubicBezTo>
                    <a:pt x="1674" y="61"/>
                    <a:pt x="1445" y="0"/>
                    <a:pt x="1156" y="0"/>
                  </a:cubicBezTo>
                  <a:cubicBezTo>
                    <a:pt x="1096" y="0"/>
                    <a:pt x="1050" y="0"/>
                    <a:pt x="1005" y="14"/>
                  </a:cubicBezTo>
                  <a:cubicBezTo>
                    <a:pt x="1720" y="106"/>
                    <a:pt x="1720" y="106"/>
                    <a:pt x="1720" y="106"/>
                  </a:cubicBezTo>
                  <a:cubicBezTo>
                    <a:pt x="1751" y="289"/>
                    <a:pt x="1751" y="289"/>
                    <a:pt x="1751" y="289"/>
                  </a:cubicBezTo>
                  <a:cubicBezTo>
                    <a:pt x="1583" y="197"/>
                    <a:pt x="1384" y="152"/>
                    <a:pt x="1186" y="152"/>
                  </a:cubicBezTo>
                  <a:cubicBezTo>
                    <a:pt x="1050" y="152"/>
                    <a:pt x="928" y="181"/>
                    <a:pt x="805" y="213"/>
                  </a:cubicBezTo>
                  <a:cubicBezTo>
                    <a:pt x="760" y="228"/>
                    <a:pt x="714" y="258"/>
                    <a:pt x="669" y="273"/>
                  </a:cubicBezTo>
                  <a:cubicBezTo>
                    <a:pt x="699" y="136"/>
                    <a:pt x="699" y="136"/>
                    <a:pt x="699" y="136"/>
                  </a:cubicBezTo>
                  <a:cubicBezTo>
                    <a:pt x="730" y="45"/>
                    <a:pt x="730" y="45"/>
                    <a:pt x="730" y="45"/>
                  </a:cubicBezTo>
                  <a:cubicBezTo>
                    <a:pt x="699" y="61"/>
                    <a:pt x="654" y="61"/>
                    <a:pt x="624" y="75"/>
                  </a:cubicBezTo>
                  <a:cubicBezTo>
                    <a:pt x="608" y="75"/>
                    <a:pt x="608" y="75"/>
                    <a:pt x="608" y="75"/>
                  </a:cubicBezTo>
                  <a:cubicBezTo>
                    <a:pt x="608" y="75"/>
                    <a:pt x="608" y="75"/>
                    <a:pt x="593" y="91"/>
                  </a:cubicBezTo>
                  <a:lnTo>
                    <a:pt x="593" y="91"/>
                  </a:lnTo>
                  <a:cubicBezTo>
                    <a:pt x="516" y="364"/>
                    <a:pt x="516" y="364"/>
                    <a:pt x="516" y="364"/>
                  </a:cubicBezTo>
                  <a:cubicBezTo>
                    <a:pt x="487" y="381"/>
                    <a:pt x="456" y="411"/>
                    <a:pt x="426" y="426"/>
                  </a:cubicBezTo>
                  <a:cubicBezTo>
                    <a:pt x="165" y="639"/>
                    <a:pt x="0" y="974"/>
                    <a:pt x="0" y="1339"/>
                  </a:cubicBezTo>
                  <a:cubicBezTo>
                    <a:pt x="0" y="1508"/>
                    <a:pt x="29" y="1659"/>
                    <a:pt x="90" y="1797"/>
                  </a:cubicBezTo>
                  <a:lnTo>
                    <a:pt x="90" y="1797"/>
                  </a:lnTo>
                  <a:cubicBezTo>
                    <a:pt x="75" y="1811"/>
                    <a:pt x="75" y="1811"/>
                    <a:pt x="75" y="1811"/>
                  </a:cubicBezTo>
                  <a:cubicBezTo>
                    <a:pt x="90" y="1811"/>
                    <a:pt x="90" y="1826"/>
                    <a:pt x="90" y="1826"/>
                  </a:cubicBezTo>
                  <a:cubicBezTo>
                    <a:pt x="563" y="1826"/>
                    <a:pt x="563" y="1826"/>
                    <a:pt x="563" y="1826"/>
                  </a:cubicBezTo>
                  <a:cubicBezTo>
                    <a:pt x="548" y="1797"/>
                    <a:pt x="532" y="1766"/>
                    <a:pt x="516" y="1736"/>
                  </a:cubicBezTo>
                  <a:cubicBezTo>
                    <a:pt x="501" y="1736"/>
                    <a:pt x="501" y="1720"/>
                    <a:pt x="487" y="1705"/>
                  </a:cubicBezTo>
                  <a:cubicBezTo>
                    <a:pt x="487" y="1689"/>
                    <a:pt x="471" y="1675"/>
                    <a:pt x="471" y="1659"/>
                  </a:cubicBezTo>
                  <a:cubicBezTo>
                    <a:pt x="471" y="1659"/>
                    <a:pt x="456" y="1644"/>
                    <a:pt x="456" y="1628"/>
                  </a:cubicBezTo>
                  <a:cubicBezTo>
                    <a:pt x="440" y="1583"/>
                    <a:pt x="426" y="1538"/>
                    <a:pt x="426" y="1508"/>
                  </a:cubicBezTo>
                  <a:cubicBezTo>
                    <a:pt x="410" y="1477"/>
                    <a:pt x="410" y="1446"/>
                    <a:pt x="410" y="1430"/>
                  </a:cubicBezTo>
                  <a:cubicBezTo>
                    <a:pt x="410" y="1385"/>
                    <a:pt x="410" y="1355"/>
                    <a:pt x="410" y="1310"/>
                  </a:cubicBezTo>
                  <a:cubicBezTo>
                    <a:pt x="410" y="1294"/>
                    <a:pt x="410" y="1294"/>
                    <a:pt x="410" y="1278"/>
                  </a:cubicBezTo>
                  <a:cubicBezTo>
                    <a:pt x="760" y="1446"/>
                    <a:pt x="760" y="1446"/>
                    <a:pt x="760" y="1446"/>
                  </a:cubicBezTo>
                  <a:cubicBezTo>
                    <a:pt x="805" y="1569"/>
                    <a:pt x="805" y="1569"/>
                    <a:pt x="805" y="1569"/>
                  </a:cubicBezTo>
                  <a:cubicBezTo>
                    <a:pt x="669" y="1826"/>
                    <a:pt x="669" y="1826"/>
                    <a:pt x="669" y="1826"/>
                  </a:cubicBezTo>
                  <a:cubicBezTo>
                    <a:pt x="805" y="1826"/>
                    <a:pt x="805" y="1826"/>
                    <a:pt x="805" y="1826"/>
                  </a:cubicBezTo>
                  <a:cubicBezTo>
                    <a:pt x="1005" y="1508"/>
                    <a:pt x="1005" y="1508"/>
                    <a:pt x="1005" y="1508"/>
                  </a:cubicBezTo>
                  <a:cubicBezTo>
                    <a:pt x="1125" y="1599"/>
                    <a:pt x="1125" y="1599"/>
                    <a:pt x="1125" y="1599"/>
                  </a:cubicBezTo>
                  <a:cubicBezTo>
                    <a:pt x="958" y="1826"/>
                    <a:pt x="958" y="1826"/>
                    <a:pt x="958" y="1826"/>
                  </a:cubicBezTo>
                  <a:cubicBezTo>
                    <a:pt x="1111" y="1826"/>
                    <a:pt x="1111" y="1826"/>
                    <a:pt x="1111" y="1826"/>
                  </a:cubicBezTo>
                  <a:cubicBezTo>
                    <a:pt x="1156" y="1781"/>
                    <a:pt x="1156" y="1781"/>
                    <a:pt x="1156" y="1781"/>
                  </a:cubicBezTo>
                  <a:cubicBezTo>
                    <a:pt x="1278" y="1766"/>
                    <a:pt x="1278" y="1766"/>
                    <a:pt x="1278" y="1766"/>
                  </a:cubicBezTo>
                  <a:cubicBezTo>
                    <a:pt x="1323" y="1826"/>
                    <a:pt x="1323" y="1826"/>
                    <a:pt x="1323" y="1826"/>
                  </a:cubicBezTo>
                  <a:cubicBezTo>
                    <a:pt x="1492" y="1826"/>
                    <a:pt x="1492" y="1826"/>
                    <a:pt x="1492" y="1826"/>
                  </a:cubicBezTo>
                  <a:cubicBezTo>
                    <a:pt x="1278" y="1569"/>
                    <a:pt x="1278" y="1569"/>
                    <a:pt x="1278" y="1569"/>
                  </a:cubicBezTo>
                  <a:cubicBezTo>
                    <a:pt x="1415" y="1477"/>
                    <a:pt x="1415" y="1477"/>
                    <a:pt x="1415" y="1477"/>
                  </a:cubicBezTo>
                  <a:cubicBezTo>
                    <a:pt x="1645" y="1826"/>
                    <a:pt x="1645" y="1826"/>
                    <a:pt x="1645" y="1826"/>
                  </a:cubicBezTo>
                  <a:cubicBezTo>
                    <a:pt x="1765" y="1826"/>
                    <a:pt x="1765" y="1826"/>
                    <a:pt x="1765" y="1826"/>
                  </a:cubicBezTo>
                  <a:cubicBezTo>
                    <a:pt x="1583" y="1508"/>
                    <a:pt x="1583" y="1508"/>
                    <a:pt x="1583" y="1508"/>
                  </a:cubicBezTo>
                  <a:cubicBezTo>
                    <a:pt x="1612" y="1385"/>
                    <a:pt x="1612" y="1385"/>
                    <a:pt x="1612" y="1385"/>
                  </a:cubicBezTo>
                  <a:cubicBezTo>
                    <a:pt x="1857" y="1278"/>
                    <a:pt x="1857" y="1278"/>
                    <a:pt x="1857" y="1278"/>
                  </a:cubicBezTo>
                  <a:cubicBezTo>
                    <a:pt x="1963" y="1233"/>
                    <a:pt x="1963" y="1233"/>
                    <a:pt x="1963" y="1233"/>
                  </a:cubicBezTo>
                  <a:cubicBezTo>
                    <a:pt x="1979" y="1278"/>
                    <a:pt x="1979" y="1324"/>
                    <a:pt x="1979" y="1385"/>
                  </a:cubicBezTo>
                  <a:cubicBezTo>
                    <a:pt x="1963" y="1446"/>
                    <a:pt x="1963" y="1508"/>
                    <a:pt x="1948" y="1553"/>
                  </a:cubicBezTo>
                  <a:cubicBezTo>
                    <a:pt x="1932" y="1569"/>
                    <a:pt x="1932" y="1583"/>
                    <a:pt x="1932" y="1599"/>
                  </a:cubicBezTo>
                  <a:cubicBezTo>
                    <a:pt x="1932" y="1599"/>
                    <a:pt x="1932" y="1614"/>
                    <a:pt x="1918" y="1614"/>
                  </a:cubicBezTo>
                  <a:cubicBezTo>
                    <a:pt x="1918" y="1644"/>
                    <a:pt x="1903" y="1659"/>
                    <a:pt x="1903" y="1675"/>
                  </a:cubicBezTo>
                  <a:lnTo>
                    <a:pt x="1903" y="1675"/>
                  </a:lnTo>
                  <a:cubicBezTo>
                    <a:pt x="1887" y="1689"/>
                    <a:pt x="1887" y="1705"/>
                    <a:pt x="1871" y="1720"/>
                  </a:cubicBezTo>
                  <a:cubicBezTo>
                    <a:pt x="1871" y="1736"/>
                    <a:pt x="1857" y="1750"/>
                    <a:pt x="1857" y="1750"/>
                  </a:cubicBezTo>
                  <a:cubicBezTo>
                    <a:pt x="1842" y="1766"/>
                    <a:pt x="1842" y="1781"/>
                    <a:pt x="1826" y="1797"/>
                  </a:cubicBezTo>
                  <a:cubicBezTo>
                    <a:pt x="1826" y="1797"/>
                    <a:pt x="1812" y="1811"/>
                    <a:pt x="1812" y="1826"/>
                  </a:cubicBezTo>
                  <a:cubicBezTo>
                    <a:pt x="2283" y="1826"/>
                    <a:pt x="2283" y="1826"/>
                    <a:pt x="2283" y="1826"/>
                  </a:cubicBezTo>
                  <a:cubicBezTo>
                    <a:pt x="2344" y="1675"/>
                    <a:pt x="2375" y="1508"/>
                    <a:pt x="2375" y="1339"/>
                  </a:cubicBezTo>
                  <a:cubicBezTo>
                    <a:pt x="2375" y="1110"/>
                    <a:pt x="2313" y="898"/>
                    <a:pt x="2207" y="715"/>
                  </a:cubicBezTo>
                  <a:close/>
                  <a:moveTo>
                    <a:pt x="1096" y="1096"/>
                  </a:moveTo>
                  <a:lnTo>
                    <a:pt x="1096" y="1096"/>
                  </a:lnTo>
                  <a:cubicBezTo>
                    <a:pt x="1111" y="562"/>
                    <a:pt x="1111" y="562"/>
                    <a:pt x="1111" y="562"/>
                  </a:cubicBezTo>
                  <a:cubicBezTo>
                    <a:pt x="1141" y="562"/>
                    <a:pt x="1172" y="562"/>
                    <a:pt x="1202" y="562"/>
                  </a:cubicBezTo>
                  <a:cubicBezTo>
                    <a:pt x="1247" y="1096"/>
                    <a:pt x="1247" y="1096"/>
                    <a:pt x="1247" y="1096"/>
                  </a:cubicBezTo>
                  <a:lnTo>
                    <a:pt x="1096" y="1096"/>
                  </a:lnTo>
                  <a:close/>
                  <a:moveTo>
                    <a:pt x="1217" y="1202"/>
                  </a:moveTo>
                  <a:lnTo>
                    <a:pt x="1217" y="1202"/>
                  </a:lnTo>
                  <a:cubicBezTo>
                    <a:pt x="1217" y="1218"/>
                    <a:pt x="1202" y="1233"/>
                    <a:pt x="1186" y="1233"/>
                  </a:cubicBezTo>
                  <a:cubicBezTo>
                    <a:pt x="1172" y="1233"/>
                    <a:pt x="1156" y="1218"/>
                    <a:pt x="1156" y="1202"/>
                  </a:cubicBezTo>
                  <a:cubicBezTo>
                    <a:pt x="1156" y="1188"/>
                    <a:pt x="1172" y="1172"/>
                    <a:pt x="1186" y="1172"/>
                  </a:cubicBezTo>
                  <a:cubicBezTo>
                    <a:pt x="1202" y="1172"/>
                    <a:pt x="1217" y="1188"/>
                    <a:pt x="1217" y="1202"/>
                  </a:cubicBezTo>
                  <a:close/>
                  <a:moveTo>
                    <a:pt x="928" y="1355"/>
                  </a:moveTo>
                  <a:lnTo>
                    <a:pt x="928" y="1355"/>
                  </a:lnTo>
                  <a:cubicBezTo>
                    <a:pt x="426" y="1172"/>
                    <a:pt x="426" y="1172"/>
                    <a:pt x="426" y="1172"/>
                  </a:cubicBezTo>
                  <a:cubicBezTo>
                    <a:pt x="426" y="1141"/>
                    <a:pt x="440" y="1110"/>
                    <a:pt x="456" y="1080"/>
                  </a:cubicBezTo>
                  <a:cubicBezTo>
                    <a:pt x="974" y="1218"/>
                    <a:pt x="974" y="1218"/>
                    <a:pt x="974" y="1218"/>
                  </a:cubicBezTo>
                  <a:lnTo>
                    <a:pt x="928" y="1355"/>
                  </a:lnTo>
                  <a:close/>
                  <a:moveTo>
                    <a:pt x="958" y="974"/>
                  </a:moveTo>
                  <a:lnTo>
                    <a:pt x="958" y="974"/>
                  </a:lnTo>
                  <a:cubicBezTo>
                    <a:pt x="866" y="1051"/>
                    <a:pt x="866" y="1051"/>
                    <a:pt x="866" y="1051"/>
                  </a:cubicBezTo>
                  <a:cubicBezTo>
                    <a:pt x="501" y="974"/>
                    <a:pt x="501" y="974"/>
                    <a:pt x="501" y="974"/>
                  </a:cubicBezTo>
                  <a:cubicBezTo>
                    <a:pt x="608" y="776"/>
                    <a:pt x="791" y="623"/>
                    <a:pt x="1005" y="578"/>
                  </a:cubicBezTo>
                  <a:lnTo>
                    <a:pt x="958" y="974"/>
                  </a:lnTo>
                  <a:close/>
                  <a:moveTo>
                    <a:pt x="1050" y="1324"/>
                  </a:moveTo>
                  <a:lnTo>
                    <a:pt x="1050" y="1324"/>
                  </a:lnTo>
                  <a:cubicBezTo>
                    <a:pt x="1035" y="1324"/>
                    <a:pt x="1019" y="1310"/>
                    <a:pt x="1019" y="1294"/>
                  </a:cubicBezTo>
                  <a:cubicBezTo>
                    <a:pt x="1035" y="1278"/>
                    <a:pt x="1050" y="1263"/>
                    <a:pt x="1064" y="1263"/>
                  </a:cubicBezTo>
                  <a:cubicBezTo>
                    <a:pt x="1080" y="1278"/>
                    <a:pt x="1096" y="1294"/>
                    <a:pt x="1080" y="1310"/>
                  </a:cubicBezTo>
                  <a:cubicBezTo>
                    <a:pt x="1080" y="1324"/>
                    <a:pt x="1064" y="1339"/>
                    <a:pt x="1050" y="1324"/>
                  </a:cubicBezTo>
                  <a:close/>
                  <a:moveTo>
                    <a:pt x="1125" y="1477"/>
                  </a:moveTo>
                  <a:lnTo>
                    <a:pt x="1125" y="1477"/>
                  </a:lnTo>
                  <a:cubicBezTo>
                    <a:pt x="1125" y="1491"/>
                    <a:pt x="1096" y="1491"/>
                    <a:pt x="1080" y="1477"/>
                  </a:cubicBezTo>
                  <a:cubicBezTo>
                    <a:pt x="1064" y="1477"/>
                    <a:pt x="1064" y="1461"/>
                    <a:pt x="1080" y="1446"/>
                  </a:cubicBezTo>
                  <a:cubicBezTo>
                    <a:pt x="1096" y="1430"/>
                    <a:pt x="1111" y="1416"/>
                    <a:pt x="1125" y="1430"/>
                  </a:cubicBezTo>
                  <a:cubicBezTo>
                    <a:pt x="1141" y="1446"/>
                    <a:pt x="1141" y="1461"/>
                    <a:pt x="1125" y="1477"/>
                  </a:cubicBezTo>
                  <a:close/>
                  <a:moveTo>
                    <a:pt x="1096" y="1339"/>
                  </a:moveTo>
                  <a:lnTo>
                    <a:pt x="1096" y="1339"/>
                  </a:lnTo>
                  <a:cubicBezTo>
                    <a:pt x="1096" y="1294"/>
                    <a:pt x="1141" y="1249"/>
                    <a:pt x="1186" y="1249"/>
                  </a:cubicBezTo>
                  <a:cubicBezTo>
                    <a:pt x="1247" y="1249"/>
                    <a:pt x="1294" y="1294"/>
                    <a:pt x="1294" y="1339"/>
                  </a:cubicBezTo>
                  <a:cubicBezTo>
                    <a:pt x="1294" y="1400"/>
                    <a:pt x="1247" y="1446"/>
                    <a:pt x="1186" y="1446"/>
                  </a:cubicBezTo>
                  <a:cubicBezTo>
                    <a:pt x="1141" y="1446"/>
                    <a:pt x="1096" y="1400"/>
                    <a:pt x="1096" y="1339"/>
                  </a:cubicBezTo>
                  <a:close/>
                  <a:moveTo>
                    <a:pt x="1294" y="1477"/>
                  </a:moveTo>
                  <a:lnTo>
                    <a:pt x="1294" y="1477"/>
                  </a:lnTo>
                  <a:cubicBezTo>
                    <a:pt x="1278" y="1491"/>
                    <a:pt x="1264" y="1491"/>
                    <a:pt x="1247" y="1477"/>
                  </a:cubicBezTo>
                  <a:cubicBezTo>
                    <a:pt x="1233" y="1461"/>
                    <a:pt x="1247" y="1446"/>
                    <a:pt x="1247" y="1430"/>
                  </a:cubicBezTo>
                  <a:cubicBezTo>
                    <a:pt x="1264" y="1416"/>
                    <a:pt x="1294" y="1430"/>
                    <a:pt x="1294" y="1446"/>
                  </a:cubicBezTo>
                  <a:cubicBezTo>
                    <a:pt x="1309" y="1461"/>
                    <a:pt x="1309" y="1477"/>
                    <a:pt x="1294" y="1477"/>
                  </a:cubicBezTo>
                  <a:close/>
                  <a:moveTo>
                    <a:pt x="1339" y="1324"/>
                  </a:moveTo>
                  <a:lnTo>
                    <a:pt x="1339" y="1324"/>
                  </a:lnTo>
                  <a:cubicBezTo>
                    <a:pt x="1323" y="1339"/>
                    <a:pt x="1294" y="1324"/>
                    <a:pt x="1294" y="1310"/>
                  </a:cubicBezTo>
                  <a:cubicBezTo>
                    <a:pt x="1294" y="1294"/>
                    <a:pt x="1294" y="1278"/>
                    <a:pt x="1309" y="1263"/>
                  </a:cubicBezTo>
                  <a:cubicBezTo>
                    <a:pt x="1339" y="1263"/>
                    <a:pt x="1355" y="1278"/>
                    <a:pt x="1355" y="1294"/>
                  </a:cubicBezTo>
                  <a:cubicBezTo>
                    <a:pt x="1355" y="1310"/>
                    <a:pt x="1355" y="1324"/>
                    <a:pt x="1339" y="1324"/>
                  </a:cubicBezTo>
                  <a:close/>
                  <a:moveTo>
                    <a:pt x="1323" y="578"/>
                  </a:moveTo>
                  <a:lnTo>
                    <a:pt x="1323" y="578"/>
                  </a:lnTo>
                  <a:cubicBezTo>
                    <a:pt x="1355" y="578"/>
                    <a:pt x="1370" y="578"/>
                    <a:pt x="1400" y="593"/>
                  </a:cubicBezTo>
                  <a:lnTo>
                    <a:pt x="1415" y="593"/>
                  </a:lnTo>
                  <a:cubicBezTo>
                    <a:pt x="1431" y="593"/>
                    <a:pt x="1445" y="609"/>
                    <a:pt x="1476" y="609"/>
                  </a:cubicBezTo>
                  <a:cubicBezTo>
                    <a:pt x="1476" y="623"/>
                    <a:pt x="1492" y="623"/>
                    <a:pt x="1506" y="623"/>
                  </a:cubicBezTo>
                  <a:lnTo>
                    <a:pt x="1506" y="623"/>
                  </a:lnTo>
                  <a:cubicBezTo>
                    <a:pt x="1522" y="639"/>
                    <a:pt x="1537" y="639"/>
                    <a:pt x="1537" y="639"/>
                  </a:cubicBezTo>
                  <a:cubicBezTo>
                    <a:pt x="1553" y="639"/>
                    <a:pt x="1553" y="639"/>
                    <a:pt x="1553" y="654"/>
                  </a:cubicBezTo>
                  <a:lnTo>
                    <a:pt x="1567" y="654"/>
                  </a:lnTo>
                  <a:cubicBezTo>
                    <a:pt x="1612" y="684"/>
                    <a:pt x="1659" y="715"/>
                    <a:pt x="1704" y="745"/>
                  </a:cubicBezTo>
                  <a:cubicBezTo>
                    <a:pt x="1720" y="762"/>
                    <a:pt x="1751" y="791"/>
                    <a:pt x="1765" y="807"/>
                  </a:cubicBezTo>
                  <a:lnTo>
                    <a:pt x="1765" y="807"/>
                  </a:lnTo>
                  <a:cubicBezTo>
                    <a:pt x="1781" y="821"/>
                    <a:pt x="1796" y="837"/>
                    <a:pt x="1812" y="868"/>
                  </a:cubicBezTo>
                  <a:lnTo>
                    <a:pt x="1812" y="868"/>
                  </a:lnTo>
                  <a:lnTo>
                    <a:pt x="1812" y="868"/>
                  </a:lnTo>
                  <a:lnTo>
                    <a:pt x="1812" y="868"/>
                  </a:lnTo>
                  <a:lnTo>
                    <a:pt x="1812" y="868"/>
                  </a:lnTo>
                  <a:cubicBezTo>
                    <a:pt x="1826" y="898"/>
                    <a:pt x="1842" y="913"/>
                    <a:pt x="1857" y="943"/>
                  </a:cubicBezTo>
                  <a:cubicBezTo>
                    <a:pt x="1826" y="943"/>
                    <a:pt x="1826" y="943"/>
                    <a:pt x="1826" y="943"/>
                  </a:cubicBezTo>
                  <a:cubicBezTo>
                    <a:pt x="1476" y="1019"/>
                    <a:pt x="1476" y="1019"/>
                    <a:pt x="1476" y="1019"/>
                  </a:cubicBezTo>
                  <a:cubicBezTo>
                    <a:pt x="1370" y="943"/>
                    <a:pt x="1370" y="943"/>
                    <a:pt x="1370" y="943"/>
                  </a:cubicBezTo>
                  <a:lnTo>
                    <a:pt x="1323" y="578"/>
                  </a:lnTo>
                  <a:close/>
                  <a:moveTo>
                    <a:pt x="1842" y="1157"/>
                  </a:moveTo>
                  <a:lnTo>
                    <a:pt x="1842" y="1157"/>
                  </a:lnTo>
                  <a:cubicBezTo>
                    <a:pt x="1445" y="1324"/>
                    <a:pt x="1445" y="1324"/>
                    <a:pt x="1445" y="1324"/>
                  </a:cubicBezTo>
                  <a:cubicBezTo>
                    <a:pt x="1384" y="1172"/>
                    <a:pt x="1384" y="1172"/>
                    <a:pt x="1384" y="1172"/>
                  </a:cubicBezTo>
                  <a:cubicBezTo>
                    <a:pt x="1826" y="1051"/>
                    <a:pt x="1826" y="1051"/>
                    <a:pt x="1826" y="1051"/>
                  </a:cubicBezTo>
                  <a:cubicBezTo>
                    <a:pt x="1903" y="1035"/>
                    <a:pt x="1903" y="1035"/>
                    <a:pt x="1903" y="1035"/>
                  </a:cubicBezTo>
                  <a:cubicBezTo>
                    <a:pt x="1903" y="1035"/>
                    <a:pt x="1932" y="1080"/>
                    <a:pt x="1932" y="1110"/>
                  </a:cubicBezTo>
                  <a:lnTo>
                    <a:pt x="1842" y="115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5" name="Freeform 9"/>
            <p:cNvSpPr>
              <a:spLocks noChangeArrowheads="1"/>
            </p:cNvSpPr>
            <p:nvPr/>
          </p:nvSpPr>
          <p:spPr bwMode="auto">
            <a:xfrm>
              <a:off x="5100" y="3659"/>
              <a:ext cx="179" cy="148"/>
            </a:xfrm>
            <a:custGeom>
              <a:avLst/>
              <a:gdLst>
                <a:gd name="T0" fmla="*/ 791 w 792"/>
                <a:gd name="T1" fmla="*/ 473 h 657"/>
                <a:gd name="T2" fmla="*/ 791 w 792"/>
                <a:gd name="T3" fmla="*/ 473 h 657"/>
                <a:gd name="T4" fmla="*/ 791 w 792"/>
                <a:gd name="T5" fmla="*/ 548 h 657"/>
                <a:gd name="T6" fmla="*/ 396 w 792"/>
                <a:gd name="T7" fmla="*/ 640 h 657"/>
                <a:gd name="T8" fmla="*/ 15 w 792"/>
                <a:gd name="T9" fmla="*/ 473 h 657"/>
                <a:gd name="T10" fmla="*/ 15 w 792"/>
                <a:gd name="T11" fmla="*/ 244 h 657"/>
                <a:gd name="T12" fmla="*/ 259 w 792"/>
                <a:gd name="T13" fmla="*/ 61 h 657"/>
                <a:gd name="T14" fmla="*/ 791 w 792"/>
                <a:gd name="T15" fmla="*/ 473 h 6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2" h="657">
                  <a:moveTo>
                    <a:pt x="791" y="473"/>
                  </a:moveTo>
                  <a:lnTo>
                    <a:pt x="791" y="473"/>
                  </a:lnTo>
                  <a:cubicBezTo>
                    <a:pt x="791" y="548"/>
                    <a:pt x="791" y="548"/>
                    <a:pt x="791" y="548"/>
                  </a:cubicBezTo>
                  <a:cubicBezTo>
                    <a:pt x="791" y="548"/>
                    <a:pt x="746" y="609"/>
                    <a:pt x="396" y="640"/>
                  </a:cubicBezTo>
                  <a:cubicBezTo>
                    <a:pt x="60" y="656"/>
                    <a:pt x="15" y="473"/>
                    <a:pt x="15" y="473"/>
                  </a:cubicBezTo>
                  <a:cubicBezTo>
                    <a:pt x="15" y="473"/>
                    <a:pt x="0" y="366"/>
                    <a:pt x="15" y="244"/>
                  </a:cubicBezTo>
                  <a:cubicBezTo>
                    <a:pt x="31" y="122"/>
                    <a:pt x="182" y="77"/>
                    <a:pt x="259" y="61"/>
                  </a:cubicBezTo>
                  <a:cubicBezTo>
                    <a:pt x="685" y="0"/>
                    <a:pt x="791" y="473"/>
                    <a:pt x="791" y="47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6" name="Freeform 10"/>
            <p:cNvSpPr>
              <a:spLocks noChangeArrowheads="1"/>
            </p:cNvSpPr>
            <p:nvPr/>
          </p:nvSpPr>
          <p:spPr bwMode="auto">
            <a:xfrm>
              <a:off x="3086" y="3410"/>
              <a:ext cx="531" cy="310"/>
            </a:xfrm>
            <a:custGeom>
              <a:avLst/>
              <a:gdLst>
                <a:gd name="T0" fmla="*/ 2346 w 2347"/>
                <a:gd name="T1" fmla="*/ 0 h 1373"/>
                <a:gd name="T2" fmla="*/ 2346 w 2347"/>
                <a:gd name="T3" fmla="*/ 0 h 1373"/>
                <a:gd name="T4" fmla="*/ 2224 w 2347"/>
                <a:gd name="T5" fmla="*/ 61 h 1373"/>
                <a:gd name="T6" fmla="*/ 2209 w 2347"/>
                <a:gd name="T7" fmla="*/ 214 h 1373"/>
                <a:gd name="T8" fmla="*/ 2057 w 2347"/>
                <a:gd name="T9" fmla="*/ 336 h 1373"/>
                <a:gd name="T10" fmla="*/ 2087 w 2347"/>
                <a:gd name="T11" fmla="*/ 123 h 1373"/>
                <a:gd name="T12" fmla="*/ 0 w 2347"/>
                <a:gd name="T13" fmla="*/ 1372 h 1373"/>
                <a:gd name="T14" fmla="*/ 0 w 2347"/>
                <a:gd name="T15" fmla="*/ 1356 h 1373"/>
                <a:gd name="T16" fmla="*/ 2087 w 2347"/>
                <a:gd name="T17" fmla="*/ 123 h 1373"/>
                <a:gd name="T18" fmla="*/ 2224 w 2347"/>
                <a:gd name="T19" fmla="*/ 47 h 1373"/>
                <a:gd name="T20" fmla="*/ 2330 w 2347"/>
                <a:gd name="T21" fmla="*/ 0 h 1373"/>
                <a:gd name="T22" fmla="*/ 2346 w 2347"/>
                <a:gd name="T23" fmla="*/ 0 h 1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47" h="1373">
                  <a:moveTo>
                    <a:pt x="2346" y="0"/>
                  </a:moveTo>
                  <a:lnTo>
                    <a:pt x="2346" y="0"/>
                  </a:lnTo>
                  <a:cubicBezTo>
                    <a:pt x="2330" y="0"/>
                    <a:pt x="2285" y="31"/>
                    <a:pt x="2224" y="61"/>
                  </a:cubicBezTo>
                  <a:cubicBezTo>
                    <a:pt x="2224" y="108"/>
                    <a:pt x="2209" y="153"/>
                    <a:pt x="2209" y="214"/>
                  </a:cubicBezTo>
                  <a:cubicBezTo>
                    <a:pt x="2163" y="259"/>
                    <a:pt x="2118" y="290"/>
                    <a:pt x="2057" y="336"/>
                  </a:cubicBezTo>
                  <a:cubicBezTo>
                    <a:pt x="2071" y="259"/>
                    <a:pt x="2087" y="198"/>
                    <a:pt x="2087" y="123"/>
                  </a:cubicBezTo>
                  <a:cubicBezTo>
                    <a:pt x="1615" y="381"/>
                    <a:pt x="579" y="946"/>
                    <a:pt x="0" y="1372"/>
                  </a:cubicBezTo>
                  <a:lnTo>
                    <a:pt x="0" y="1356"/>
                  </a:lnTo>
                  <a:cubicBezTo>
                    <a:pt x="579" y="930"/>
                    <a:pt x="1631" y="367"/>
                    <a:pt x="2087" y="123"/>
                  </a:cubicBezTo>
                  <a:cubicBezTo>
                    <a:pt x="2148" y="92"/>
                    <a:pt x="2193" y="76"/>
                    <a:pt x="2224" y="47"/>
                  </a:cubicBezTo>
                  <a:cubicBezTo>
                    <a:pt x="2300" y="16"/>
                    <a:pt x="2330" y="0"/>
                    <a:pt x="2330" y="0"/>
                  </a:cubicBezTo>
                  <a:lnTo>
                    <a:pt x="2346"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7" name="Freeform 11"/>
            <p:cNvSpPr>
              <a:spLocks noChangeArrowheads="1"/>
            </p:cNvSpPr>
            <p:nvPr/>
          </p:nvSpPr>
          <p:spPr bwMode="auto">
            <a:xfrm>
              <a:off x="3228" y="4056"/>
              <a:ext cx="538" cy="538"/>
            </a:xfrm>
            <a:custGeom>
              <a:avLst/>
              <a:gdLst>
                <a:gd name="T0" fmla="*/ 2207 w 2376"/>
                <a:gd name="T1" fmla="*/ 563 h 2376"/>
                <a:gd name="T2" fmla="*/ 2207 w 2376"/>
                <a:gd name="T3" fmla="*/ 563 h 2376"/>
                <a:gd name="T4" fmla="*/ 1948 w 2376"/>
                <a:gd name="T5" fmla="*/ 274 h 2376"/>
                <a:gd name="T6" fmla="*/ 1871 w 2376"/>
                <a:gd name="T7" fmla="*/ 229 h 2376"/>
                <a:gd name="T8" fmla="*/ 1857 w 2376"/>
                <a:gd name="T9" fmla="*/ 198 h 2376"/>
                <a:gd name="T10" fmla="*/ 1751 w 2376"/>
                <a:gd name="T11" fmla="*/ 137 h 2376"/>
                <a:gd name="T12" fmla="*/ 1186 w 2376"/>
                <a:gd name="T13" fmla="*/ 0 h 2376"/>
                <a:gd name="T14" fmla="*/ 805 w 2376"/>
                <a:gd name="T15" fmla="*/ 61 h 2376"/>
                <a:gd name="T16" fmla="*/ 669 w 2376"/>
                <a:gd name="T17" fmla="*/ 121 h 2376"/>
                <a:gd name="T18" fmla="*/ 516 w 2376"/>
                <a:gd name="T19" fmla="*/ 212 h 2376"/>
                <a:gd name="T20" fmla="*/ 426 w 2376"/>
                <a:gd name="T21" fmla="*/ 274 h 2376"/>
                <a:gd name="T22" fmla="*/ 0 w 2376"/>
                <a:gd name="T23" fmla="*/ 1187 h 2376"/>
                <a:gd name="T24" fmla="*/ 90 w 2376"/>
                <a:gd name="T25" fmla="*/ 1645 h 2376"/>
                <a:gd name="T26" fmla="*/ 90 w 2376"/>
                <a:gd name="T27" fmla="*/ 1645 h 2376"/>
                <a:gd name="T28" fmla="*/ 90 w 2376"/>
                <a:gd name="T29" fmla="*/ 1674 h 2376"/>
                <a:gd name="T30" fmla="*/ 106 w 2376"/>
                <a:gd name="T31" fmla="*/ 1690 h 2376"/>
                <a:gd name="T32" fmla="*/ 165 w 2376"/>
                <a:gd name="T33" fmla="*/ 1796 h 2376"/>
                <a:gd name="T34" fmla="*/ 1186 w 2376"/>
                <a:gd name="T35" fmla="*/ 2375 h 2376"/>
                <a:gd name="T36" fmla="*/ 1963 w 2376"/>
                <a:gd name="T37" fmla="*/ 2102 h 2376"/>
                <a:gd name="T38" fmla="*/ 2071 w 2376"/>
                <a:gd name="T39" fmla="*/ 1979 h 2376"/>
                <a:gd name="T40" fmla="*/ 2207 w 2376"/>
                <a:gd name="T41" fmla="*/ 1812 h 2376"/>
                <a:gd name="T42" fmla="*/ 2268 w 2376"/>
                <a:gd name="T43" fmla="*/ 1706 h 2376"/>
                <a:gd name="T44" fmla="*/ 2283 w 2376"/>
                <a:gd name="T45" fmla="*/ 1674 h 2376"/>
                <a:gd name="T46" fmla="*/ 2375 w 2376"/>
                <a:gd name="T47" fmla="*/ 1187 h 2376"/>
                <a:gd name="T48" fmla="*/ 2207 w 2376"/>
                <a:gd name="T49" fmla="*/ 563 h 2376"/>
                <a:gd name="T50" fmla="*/ 1186 w 2376"/>
                <a:gd name="T51" fmla="*/ 2116 h 2376"/>
                <a:gd name="T52" fmla="*/ 1186 w 2376"/>
                <a:gd name="T53" fmla="*/ 2116 h 2376"/>
                <a:gd name="T54" fmla="*/ 426 w 2376"/>
                <a:gd name="T55" fmla="*/ 1706 h 2376"/>
                <a:gd name="T56" fmla="*/ 410 w 2376"/>
                <a:gd name="T57" fmla="*/ 1674 h 2376"/>
                <a:gd name="T58" fmla="*/ 288 w 2376"/>
                <a:gd name="T59" fmla="*/ 1386 h 2376"/>
                <a:gd name="T60" fmla="*/ 273 w 2376"/>
                <a:gd name="T61" fmla="*/ 1187 h 2376"/>
                <a:gd name="T62" fmla="*/ 548 w 2376"/>
                <a:gd name="T63" fmla="*/ 532 h 2376"/>
                <a:gd name="T64" fmla="*/ 1186 w 2376"/>
                <a:gd name="T65" fmla="*/ 274 h 2376"/>
                <a:gd name="T66" fmla="*/ 1781 w 2376"/>
                <a:gd name="T67" fmla="*/ 487 h 2376"/>
                <a:gd name="T68" fmla="*/ 1781 w 2376"/>
                <a:gd name="T69" fmla="*/ 487 h 2376"/>
                <a:gd name="T70" fmla="*/ 1932 w 2376"/>
                <a:gd name="T71" fmla="*/ 639 h 2376"/>
                <a:gd name="T72" fmla="*/ 2116 w 2376"/>
                <a:gd name="T73" fmla="*/ 1187 h 2376"/>
                <a:gd name="T74" fmla="*/ 2024 w 2376"/>
                <a:gd name="T75" fmla="*/ 1568 h 2376"/>
                <a:gd name="T76" fmla="*/ 2024 w 2376"/>
                <a:gd name="T77" fmla="*/ 1568 h 2376"/>
                <a:gd name="T78" fmla="*/ 1979 w 2376"/>
                <a:gd name="T79" fmla="*/ 1674 h 2376"/>
                <a:gd name="T80" fmla="*/ 1963 w 2376"/>
                <a:gd name="T81" fmla="*/ 1706 h 2376"/>
                <a:gd name="T82" fmla="*/ 1932 w 2376"/>
                <a:gd name="T83" fmla="*/ 1735 h 2376"/>
                <a:gd name="T84" fmla="*/ 1186 w 2376"/>
                <a:gd name="T85" fmla="*/ 2116 h 2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76" h="2376">
                  <a:moveTo>
                    <a:pt x="2207" y="563"/>
                  </a:moveTo>
                  <a:lnTo>
                    <a:pt x="2207" y="563"/>
                  </a:lnTo>
                  <a:cubicBezTo>
                    <a:pt x="2132" y="457"/>
                    <a:pt x="2040" y="351"/>
                    <a:pt x="1948" y="274"/>
                  </a:cubicBezTo>
                  <a:cubicBezTo>
                    <a:pt x="1918" y="259"/>
                    <a:pt x="1903" y="243"/>
                    <a:pt x="1871" y="229"/>
                  </a:cubicBezTo>
                  <a:cubicBezTo>
                    <a:pt x="1871" y="212"/>
                    <a:pt x="1857" y="212"/>
                    <a:pt x="1857" y="198"/>
                  </a:cubicBezTo>
                  <a:cubicBezTo>
                    <a:pt x="1826" y="182"/>
                    <a:pt x="1781" y="151"/>
                    <a:pt x="1751" y="137"/>
                  </a:cubicBezTo>
                  <a:cubicBezTo>
                    <a:pt x="1583" y="45"/>
                    <a:pt x="1384" y="0"/>
                    <a:pt x="1186" y="0"/>
                  </a:cubicBezTo>
                  <a:cubicBezTo>
                    <a:pt x="1050" y="0"/>
                    <a:pt x="928" y="29"/>
                    <a:pt x="805" y="61"/>
                  </a:cubicBezTo>
                  <a:cubicBezTo>
                    <a:pt x="760" y="76"/>
                    <a:pt x="714" y="106"/>
                    <a:pt x="669" y="121"/>
                  </a:cubicBezTo>
                  <a:cubicBezTo>
                    <a:pt x="608" y="151"/>
                    <a:pt x="563" y="182"/>
                    <a:pt x="516" y="212"/>
                  </a:cubicBezTo>
                  <a:cubicBezTo>
                    <a:pt x="487" y="229"/>
                    <a:pt x="456" y="259"/>
                    <a:pt x="426" y="274"/>
                  </a:cubicBezTo>
                  <a:cubicBezTo>
                    <a:pt x="165" y="487"/>
                    <a:pt x="0" y="822"/>
                    <a:pt x="0" y="1187"/>
                  </a:cubicBezTo>
                  <a:cubicBezTo>
                    <a:pt x="0" y="1356"/>
                    <a:pt x="29" y="1507"/>
                    <a:pt x="90" y="1645"/>
                  </a:cubicBezTo>
                  <a:lnTo>
                    <a:pt x="90" y="1645"/>
                  </a:lnTo>
                  <a:cubicBezTo>
                    <a:pt x="90" y="1645"/>
                    <a:pt x="90" y="1659"/>
                    <a:pt x="90" y="1674"/>
                  </a:cubicBezTo>
                  <a:cubicBezTo>
                    <a:pt x="106" y="1674"/>
                    <a:pt x="106" y="1674"/>
                    <a:pt x="106" y="1690"/>
                  </a:cubicBezTo>
                  <a:cubicBezTo>
                    <a:pt x="120" y="1720"/>
                    <a:pt x="151" y="1766"/>
                    <a:pt x="165" y="1796"/>
                  </a:cubicBezTo>
                  <a:cubicBezTo>
                    <a:pt x="379" y="2147"/>
                    <a:pt x="760" y="2375"/>
                    <a:pt x="1186" y="2375"/>
                  </a:cubicBezTo>
                  <a:cubicBezTo>
                    <a:pt x="1492" y="2375"/>
                    <a:pt x="1751" y="2269"/>
                    <a:pt x="1963" y="2102"/>
                  </a:cubicBezTo>
                  <a:cubicBezTo>
                    <a:pt x="2010" y="2055"/>
                    <a:pt x="2040" y="2024"/>
                    <a:pt x="2071" y="1979"/>
                  </a:cubicBezTo>
                  <a:cubicBezTo>
                    <a:pt x="2132" y="1934"/>
                    <a:pt x="2161" y="1873"/>
                    <a:pt x="2207" y="1812"/>
                  </a:cubicBezTo>
                  <a:cubicBezTo>
                    <a:pt x="2222" y="1782"/>
                    <a:pt x="2252" y="1735"/>
                    <a:pt x="2268" y="1706"/>
                  </a:cubicBezTo>
                  <a:cubicBezTo>
                    <a:pt x="2268" y="1690"/>
                    <a:pt x="2283" y="1674"/>
                    <a:pt x="2283" y="1674"/>
                  </a:cubicBezTo>
                  <a:cubicBezTo>
                    <a:pt x="2344" y="1523"/>
                    <a:pt x="2375" y="1356"/>
                    <a:pt x="2375" y="1187"/>
                  </a:cubicBezTo>
                  <a:cubicBezTo>
                    <a:pt x="2375" y="958"/>
                    <a:pt x="2313" y="746"/>
                    <a:pt x="2207" y="563"/>
                  </a:cubicBezTo>
                  <a:close/>
                  <a:moveTo>
                    <a:pt x="1186" y="2116"/>
                  </a:moveTo>
                  <a:lnTo>
                    <a:pt x="1186" y="2116"/>
                  </a:lnTo>
                  <a:cubicBezTo>
                    <a:pt x="866" y="2116"/>
                    <a:pt x="593" y="1949"/>
                    <a:pt x="426" y="1706"/>
                  </a:cubicBezTo>
                  <a:cubicBezTo>
                    <a:pt x="410" y="1690"/>
                    <a:pt x="410" y="1674"/>
                    <a:pt x="410" y="1674"/>
                  </a:cubicBezTo>
                  <a:cubicBezTo>
                    <a:pt x="349" y="1584"/>
                    <a:pt x="304" y="1492"/>
                    <a:pt x="288" y="1386"/>
                  </a:cubicBezTo>
                  <a:cubicBezTo>
                    <a:pt x="273" y="1325"/>
                    <a:pt x="273" y="1264"/>
                    <a:pt x="273" y="1187"/>
                  </a:cubicBezTo>
                  <a:cubicBezTo>
                    <a:pt x="273" y="928"/>
                    <a:pt x="379" y="700"/>
                    <a:pt x="548" y="532"/>
                  </a:cubicBezTo>
                  <a:cubicBezTo>
                    <a:pt x="714" y="365"/>
                    <a:pt x="944" y="274"/>
                    <a:pt x="1186" y="274"/>
                  </a:cubicBezTo>
                  <a:cubicBezTo>
                    <a:pt x="1415" y="274"/>
                    <a:pt x="1629" y="351"/>
                    <a:pt x="1781" y="487"/>
                  </a:cubicBezTo>
                  <a:lnTo>
                    <a:pt x="1781" y="487"/>
                  </a:lnTo>
                  <a:cubicBezTo>
                    <a:pt x="1842" y="532"/>
                    <a:pt x="1887" y="593"/>
                    <a:pt x="1932" y="639"/>
                  </a:cubicBezTo>
                  <a:cubicBezTo>
                    <a:pt x="2040" y="791"/>
                    <a:pt x="2116" y="989"/>
                    <a:pt x="2116" y="1187"/>
                  </a:cubicBezTo>
                  <a:cubicBezTo>
                    <a:pt x="2116" y="1325"/>
                    <a:pt x="2085" y="1447"/>
                    <a:pt x="2024" y="1568"/>
                  </a:cubicBezTo>
                  <a:lnTo>
                    <a:pt x="2024" y="1568"/>
                  </a:lnTo>
                  <a:cubicBezTo>
                    <a:pt x="2010" y="1598"/>
                    <a:pt x="1993" y="1629"/>
                    <a:pt x="1979" y="1674"/>
                  </a:cubicBezTo>
                  <a:cubicBezTo>
                    <a:pt x="1963" y="1674"/>
                    <a:pt x="1963" y="1690"/>
                    <a:pt x="1963" y="1706"/>
                  </a:cubicBezTo>
                  <a:cubicBezTo>
                    <a:pt x="1948" y="1706"/>
                    <a:pt x="1932" y="1720"/>
                    <a:pt x="1932" y="1735"/>
                  </a:cubicBezTo>
                  <a:cubicBezTo>
                    <a:pt x="1765" y="1965"/>
                    <a:pt x="1492" y="2116"/>
                    <a:pt x="1186" y="211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8" name="Freeform 12"/>
            <p:cNvSpPr>
              <a:spLocks noChangeArrowheads="1"/>
            </p:cNvSpPr>
            <p:nvPr/>
          </p:nvSpPr>
          <p:spPr bwMode="auto">
            <a:xfrm>
              <a:off x="3290" y="4118"/>
              <a:ext cx="417" cy="417"/>
            </a:xfrm>
            <a:custGeom>
              <a:avLst/>
              <a:gdLst>
                <a:gd name="T0" fmla="*/ 1659 w 1844"/>
                <a:gd name="T1" fmla="*/ 365 h 1843"/>
                <a:gd name="T2" fmla="*/ 1659 w 1844"/>
                <a:gd name="T3" fmla="*/ 365 h 1843"/>
                <a:gd name="T4" fmla="*/ 1508 w 1844"/>
                <a:gd name="T5" fmla="*/ 213 h 1843"/>
                <a:gd name="T6" fmla="*/ 1508 w 1844"/>
                <a:gd name="T7" fmla="*/ 213 h 1843"/>
                <a:gd name="T8" fmla="*/ 913 w 1844"/>
                <a:gd name="T9" fmla="*/ 0 h 1843"/>
                <a:gd name="T10" fmla="*/ 275 w 1844"/>
                <a:gd name="T11" fmla="*/ 258 h 1843"/>
                <a:gd name="T12" fmla="*/ 0 w 1844"/>
                <a:gd name="T13" fmla="*/ 913 h 1843"/>
                <a:gd name="T14" fmla="*/ 15 w 1844"/>
                <a:gd name="T15" fmla="*/ 1112 h 1843"/>
                <a:gd name="T16" fmla="*/ 137 w 1844"/>
                <a:gd name="T17" fmla="*/ 1400 h 1843"/>
                <a:gd name="T18" fmla="*/ 153 w 1844"/>
                <a:gd name="T19" fmla="*/ 1432 h 1843"/>
                <a:gd name="T20" fmla="*/ 913 w 1844"/>
                <a:gd name="T21" fmla="*/ 1842 h 1843"/>
                <a:gd name="T22" fmla="*/ 1659 w 1844"/>
                <a:gd name="T23" fmla="*/ 1461 h 1843"/>
                <a:gd name="T24" fmla="*/ 1690 w 1844"/>
                <a:gd name="T25" fmla="*/ 1432 h 1843"/>
                <a:gd name="T26" fmla="*/ 1706 w 1844"/>
                <a:gd name="T27" fmla="*/ 1400 h 1843"/>
                <a:gd name="T28" fmla="*/ 1751 w 1844"/>
                <a:gd name="T29" fmla="*/ 1294 h 1843"/>
                <a:gd name="T30" fmla="*/ 1751 w 1844"/>
                <a:gd name="T31" fmla="*/ 1294 h 1843"/>
                <a:gd name="T32" fmla="*/ 1843 w 1844"/>
                <a:gd name="T33" fmla="*/ 913 h 1843"/>
                <a:gd name="T34" fmla="*/ 1659 w 1844"/>
                <a:gd name="T35" fmla="*/ 365 h 1843"/>
                <a:gd name="T36" fmla="*/ 1645 w 1844"/>
                <a:gd name="T37" fmla="*/ 1340 h 1843"/>
                <a:gd name="T38" fmla="*/ 1645 w 1844"/>
                <a:gd name="T39" fmla="*/ 1340 h 1843"/>
                <a:gd name="T40" fmla="*/ 1645 w 1844"/>
                <a:gd name="T41" fmla="*/ 1340 h 1843"/>
                <a:gd name="T42" fmla="*/ 1614 w 1844"/>
                <a:gd name="T43" fmla="*/ 1400 h 1843"/>
                <a:gd name="T44" fmla="*/ 1584 w 1844"/>
                <a:gd name="T45" fmla="*/ 1432 h 1843"/>
                <a:gd name="T46" fmla="*/ 883 w 1844"/>
                <a:gd name="T47" fmla="*/ 1750 h 1843"/>
                <a:gd name="T48" fmla="*/ 243 w 1844"/>
                <a:gd name="T49" fmla="*/ 1432 h 1843"/>
                <a:gd name="T50" fmla="*/ 228 w 1844"/>
                <a:gd name="T51" fmla="*/ 1400 h 1843"/>
                <a:gd name="T52" fmla="*/ 76 w 1844"/>
                <a:gd name="T53" fmla="*/ 913 h 1843"/>
                <a:gd name="T54" fmla="*/ 76 w 1844"/>
                <a:gd name="T55" fmla="*/ 884 h 1843"/>
                <a:gd name="T56" fmla="*/ 214 w 1844"/>
                <a:gd name="T57" fmla="*/ 456 h 1843"/>
                <a:gd name="T58" fmla="*/ 214 w 1844"/>
                <a:gd name="T59" fmla="*/ 456 h 1843"/>
                <a:gd name="T60" fmla="*/ 960 w 1844"/>
                <a:gd name="T61" fmla="*/ 77 h 1843"/>
                <a:gd name="T62" fmla="*/ 1523 w 1844"/>
                <a:gd name="T63" fmla="*/ 336 h 1843"/>
                <a:gd name="T64" fmla="*/ 1675 w 1844"/>
                <a:gd name="T65" fmla="*/ 564 h 1843"/>
                <a:gd name="T66" fmla="*/ 1675 w 1844"/>
                <a:gd name="T67" fmla="*/ 564 h 1843"/>
                <a:gd name="T68" fmla="*/ 1751 w 1844"/>
                <a:gd name="T69" fmla="*/ 959 h 1843"/>
                <a:gd name="T70" fmla="*/ 1737 w 1844"/>
                <a:gd name="T71" fmla="*/ 1096 h 1843"/>
                <a:gd name="T72" fmla="*/ 1645 w 1844"/>
                <a:gd name="T73" fmla="*/ 1340 h 1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4" h="1843">
                  <a:moveTo>
                    <a:pt x="1659" y="365"/>
                  </a:moveTo>
                  <a:lnTo>
                    <a:pt x="1659" y="365"/>
                  </a:lnTo>
                  <a:cubicBezTo>
                    <a:pt x="1614" y="319"/>
                    <a:pt x="1569" y="258"/>
                    <a:pt x="1508" y="213"/>
                  </a:cubicBezTo>
                  <a:lnTo>
                    <a:pt x="1508" y="213"/>
                  </a:lnTo>
                  <a:cubicBezTo>
                    <a:pt x="1356" y="77"/>
                    <a:pt x="1142" y="0"/>
                    <a:pt x="913" y="0"/>
                  </a:cubicBezTo>
                  <a:cubicBezTo>
                    <a:pt x="671" y="0"/>
                    <a:pt x="441" y="91"/>
                    <a:pt x="275" y="258"/>
                  </a:cubicBezTo>
                  <a:cubicBezTo>
                    <a:pt x="106" y="426"/>
                    <a:pt x="0" y="654"/>
                    <a:pt x="0" y="913"/>
                  </a:cubicBezTo>
                  <a:cubicBezTo>
                    <a:pt x="0" y="990"/>
                    <a:pt x="0" y="1051"/>
                    <a:pt x="15" y="1112"/>
                  </a:cubicBezTo>
                  <a:cubicBezTo>
                    <a:pt x="31" y="1218"/>
                    <a:pt x="76" y="1310"/>
                    <a:pt x="137" y="1400"/>
                  </a:cubicBezTo>
                  <a:cubicBezTo>
                    <a:pt x="137" y="1400"/>
                    <a:pt x="137" y="1416"/>
                    <a:pt x="153" y="1432"/>
                  </a:cubicBezTo>
                  <a:cubicBezTo>
                    <a:pt x="320" y="1675"/>
                    <a:pt x="593" y="1842"/>
                    <a:pt x="913" y="1842"/>
                  </a:cubicBezTo>
                  <a:cubicBezTo>
                    <a:pt x="1219" y="1842"/>
                    <a:pt x="1492" y="1691"/>
                    <a:pt x="1659" y="1461"/>
                  </a:cubicBezTo>
                  <a:cubicBezTo>
                    <a:pt x="1659" y="1446"/>
                    <a:pt x="1675" y="1432"/>
                    <a:pt x="1690" y="1432"/>
                  </a:cubicBezTo>
                  <a:cubicBezTo>
                    <a:pt x="1690" y="1416"/>
                    <a:pt x="1690" y="1400"/>
                    <a:pt x="1706" y="1400"/>
                  </a:cubicBezTo>
                  <a:cubicBezTo>
                    <a:pt x="1720" y="1355"/>
                    <a:pt x="1737" y="1324"/>
                    <a:pt x="1751" y="1294"/>
                  </a:cubicBezTo>
                  <a:lnTo>
                    <a:pt x="1751" y="1294"/>
                  </a:lnTo>
                  <a:cubicBezTo>
                    <a:pt x="1812" y="1173"/>
                    <a:pt x="1843" y="1051"/>
                    <a:pt x="1843" y="913"/>
                  </a:cubicBezTo>
                  <a:cubicBezTo>
                    <a:pt x="1843" y="715"/>
                    <a:pt x="1767" y="517"/>
                    <a:pt x="1659" y="365"/>
                  </a:cubicBezTo>
                  <a:close/>
                  <a:moveTo>
                    <a:pt x="1645" y="1340"/>
                  </a:moveTo>
                  <a:lnTo>
                    <a:pt x="1645" y="1340"/>
                  </a:lnTo>
                  <a:lnTo>
                    <a:pt x="1645" y="1340"/>
                  </a:lnTo>
                  <a:cubicBezTo>
                    <a:pt x="1630" y="1355"/>
                    <a:pt x="1614" y="1371"/>
                    <a:pt x="1614" y="1400"/>
                  </a:cubicBezTo>
                  <a:cubicBezTo>
                    <a:pt x="1598" y="1400"/>
                    <a:pt x="1598" y="1416"/>
                    <a:pt x="1584" y="1432"/>
                  </a:cubicBezTo>
                  <a:cubicBezTo>
                    <a:pt x="1431" y="1644"/>
                    <a:pt x="1158" y="1766"/>
                    <a:pt x="883" y="1750"/>
                  </a:cubicBezTo>
                  <a:cubicBezTo>
                    <a:pt x="624" y="1750"/>
                    <a:pt x="396" y="1614"/>
                    <a:pt x="243" y="1432"/>
                  </a:cubicBezTo>
                  <a:cubicBezTo>
                    <a:pt x="243" y="1416"/>
                    <a:pt x="228" y="1400"/>
                    <a:pt x="228" y="1400"/>
                  </a:cubicBezTo>
                  <a:cubicBezTo>
                    <a:pt x="137" y="1263"/>
                    <a:pt x="76" y="1096"/>
                    <a:pt x="76" y="913"/>
                  </a:cubicBezTo>
                  <a:cubicBezTo>
                    <a:pt x="76" y="898"/>
                    <a:pt x="76" y="898"/>
                    <a:pt x="76" y="884"/>
                  </a:cubicBezTo>
                  <a:cubicBezTo>
                    <a:pt x="92" y="731"/>
                    <a:pt x="137" y="578"/>
                    <a:pt x="214" y="456"/>
                  </a:cubicBezTo>
                  <a:lnTo>
                    <a:pt x="214" y="456"/>
                  </a:lnTo>
                  <a:cubicBezTo>
                    <a:pt x="365" y="213"/>
                    <a:pt x="640" y="61"/>
                    <a:pt x="960" y="77"/>
                  </a:cubicBezTo>
                  <a:cubicBezTo>
                    <a:pt x="1172" y="91"/>
                    <a:pt x="1386" y="183"/>
                    <a:pt x="1523" y="336"/>
                  </a:cubicBezTo>
                  <a:cubicBezTo>
                    <a:pt x="1584" y="411"/>
                    <a:pt x="1630" y="487"/>
                    <a:pt x="1675" y="564"/>
                  </a:cubicBezTo>
                  <a:lnTo>
                    <a:pt x="1675" y="564"/>
                  </a:lnTo>
                  <a:cubicBezTo>
                    <a:pt x="1737" y="684"/>
                    <a:pt x="1767" y="823"/>
                    <a:pt x="1751" y="959"/>
                  </a:cubicBezTo>
                  <a:cubicBezTo>
                    <a:pt x="1751" y="1004"/>
                    <a:pt x="1751" y="1051"/>
                    <a:pt x="1737" y="1096"/>
                  </a:cubicBezTo>
                  <a:cubicBezTo>
                    <a:pt x="1720" y="1188"/>
                    <a:pt x="1690" y="1263"/>
                    <a:pt x="1645" y="134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79" name="Freeform 13"/>
            <p:cNvSpPr>
              <a:spLocks noChangeArrowheads="1"/>
            </p:cNvSpPr>
            <p:nvPr/>
          </p:nvSpPr>
          <p:spPr bwMode="auto">
            <a:xfrm>
              <a:off x="3307" y="4132"/>
              <a:ext cx="383" cy="386"/>
            </a:xfrm>
            <a:custGeom>
              <a:avLst/>
              <a:gdLst>
                <a:gd name="T0" fmla="*/ 1599 w 1692"/>
                <a:gd name="T1" fmla="*/ 503 h 1706"/>
                <a:gd name="T2" fmla="*/ 138 w 1692"/>
                <a:gd name="T3" fmla="*/ 395 h 1706"/>
                <a:gd name="T4" fmla="*/ 0 w 1692"/>
                <a:gd name="T5" fmla="*/ 852 h 1706"/>
                <a:gd name="T6" fmla="*/ 807 w 1692"/>
                <a:gd name="T7" fmla="*/ 1689 h 1706"/>
                <a:gd name="T8" fmla="*/ 1569 w 1692"/>
                <a:gd name="T9" fmla="*/ 1279 h 1706"/>
                <a:gd name="T10" fmla="*/ 1675 w 1692"/>
                <a:gd name="T11" fmla="*/ 898 h 1706"/>
                <a:gd name="T12" fmla="*/ 1583 w 1692"/>
                <a:gd name="T13" fmla="*/ 623 h 1706"/>
                <a:gd name="T14" fmla="*/ 1035 w 1692"/>
                <a:gd name="T15" fmla="*/ 685 h 1706"/>
                <a:gd name="T16" fmla="*/ 1583 w 1692"/>
                <a:gd name="T17" fmla="*/ 623 h 1706"/>
                <a:gd name="T18" fmla="*/ 1066 w 1692"/>
                <a:gd name="T19" fmla="*/ 106 h 1706"/>
                <a:gd name="T20" fmla="*/ 1157 w 1692"/>
                <a:gd name="T21" fmla="*/ 136 h 1706"/>
                <a:gd name="T22" fmla="*/ 1218 w 1692"/>
                <a:gd name="T23" fmla="*/ 167 h 1706"/>
                <a:gd name="T24" fmla="*/ 1416 w 1692"/>
                <a:gd name="T25" fmla="*/ 320 h 1706"/>
                <a:gd name="T26" fmla="*/ 1463 w 1692"/>
                <a:gd name="T27" fmla="*/ 381 h 1706"/>
                <a:gd name="T28" fmla="*/ 1508 w 1692"/>
                <a:gd name="T29" fmla="*/ 456 h 1706"/>
                <a:gd name="T30" fmla="*/ 1021 w 1692"/>
                <a:gd name="T31" fmla="*/ 456 h 1706"/>
                <a:gd name="T32" fmla="*/ 960 w 1692"/>
                <a:gd name="T33" fmla="*/ 776 h 1706"/>
                <a:gd name="T34" fmla="*/ 990 w 1692"/>
                <a:gd name="T35" fmla="*/ 837 h 1706"/>
                <a:gd name="T36" fmla="*/ 945 w 1692"/>
                <a:gd name="T37" fmla="*/ 990 h 1706"/>
                <a:gd name="T38" fmla="*/ 898 w 1692"/>
                <a:gd name="T39" fmla="*/ 943 h 1706"/>
                <a:gd name="T40" fmla="*/ 762 w 1692"/>
                <a:gd name="T41" fmla="*/ 75 h 1706"/>
                <a:gd name="T42" fmla="*/ 898 w 1692"/>
                <a:gd name="T43" fmla="*/ 609 h 1706"/>
                <a:gd name="T44" fmla="*/ 868 w 1692"/>
                <a:gd name="T45" fmla="*/ 715 h 1706"/>
                <a:gd name="T46" fmla="*/ 807 w 1692"/>
                <a:gd name="T47" fmla="*/ 715 h 1706"/>
                <a:gd name="T48" fmla="*/ 837 w 1692"/>
                <a:gd name="T49" fmla="*/ 762 h 1706"/>
                <a:gd name="T50" fmla="*/ 837 w 1692"/>
                <a:gd name="T51" fmla="*/ 959 h 1706"/>
                <a:gd name="T52" fmla="*/ 776 w 1692"/>
                <a:gd name="T53" fmla="*/ 990 h 1706"/>
                <a:gd name="T54" fmla="*/ 731 w 1692"/>
                <a:gd name="T55" fmla="*/ 959 h 1706"/>
                <a:gd name="T56" fmla="*/ 715 w 1692"/>
                <a:gd name="T57" fmla="*/ 776 h 1706"/>
                <a:gd name="T58" fmla="*/ 701 w 1692"/>
                <a:gd name="T59" fmla="*/ 837 h 1706"/>
                <a:gd name="T60" fmla="*/ 656 w 1692"/>
                <a:gd name="T61" fmla="*/ 91 h 1706"/>
                <a:gd name="T62" fmla="*/ 517 w 1692"/>
                <a:gd name="T63" fmla="*/ 564 h 1706"/>
                <a:gd name="T64" fmla="*/ 625 w 1692"/>
                <a:gd name="T65" fmla="*/ 731 h 1706"/>
                <a:gd name="T66" fmla="*/ 77 w 1692"/>
                <a:gd name="T67" fmla="*/ 685 h 1706"/>
                <a:gd name="T68" fmla="*/ 275 w 1692"/>
                <a:gd name="T69" fmla="*/ 1400 h 1706"/>
                <a:gd name="T70" fmla="*/ 214 w 1692"/>
                <a:gd name="T71" fmla="*/ 1339 h 1706"/>
                <a:gd name="T72" fmla="*/ 122 w 1692"/>
                <a:gd name="T73" fmla="*/ 1172 h 1706"/>
                <a:gd name="T74" fmla="*/ 61 w 1692"/>
                <a:gd name="T75" fmla="*/ 943 h 1706"/>
                <a:gd name="T76" fmla="*/ 411 w 1692"/>
                <a:gd name="T77" fmla="*/ 959 h 1706"/>
                <a:gd name="T78" fmla="*/ 289 w 1692"/>
                <a:gd name="T79" fmla="*/ 1371 h 1706"/>
                <a:gd name="T80" fmla="*/ 365 w 1692"/>
                <a:gd name="T81" fmla="*/ 1477 h 1706"/>
                <a:gd name="T82" fmla="*/ 656 w 1692"/>
                <a:gd name="T83" fmla="*/ 1021 h 1706"/>
                <a:gd name="T84" fmla="*/ 579 w 1692"/>
                <a:gd name="T85" fmla="*/ 1371 h 1706"/>
                <a:gd name="T86" fmla="*/ 807 w 1692"/>
                <a:gd name="T87" fmla="*/ 1644 h 1706"/>
                <a:gd name="T88" fmla="*/ 731 w 1692"/>
                <a:gd name="T89" fmla="*/ 1371 h 1706"/>
                <a:gd name="T90" fmla="*/ 929 w 1692"/>
                <a:gd name="T91" fmla="*/ 1279 h 1706"/>
                <a:gd name="T92" fmla="*/ 1188 w 1692"/>
                <a:gd name="T93" fmla="*/ 1569 h 1706"/>
                <a:gd name="T94" fmla="*/ 1280 w 1692"/>
                <a:gd name="T95" fmla="*/ 1508 h 1706"/>
                <a:gd name="T96" fmla="*/ 929 w 1692"/>
                <a:gd name="T97" fmla="*/ 1082 h 1706"/>
                <a:gd name="T98" fmla="*/ 1310 w 1692"/>
                <a:gd name="T99" fmla="*/ 1371 h 1706"/>
                <a:gd name="T100" fmla="*/ 1599 w 1692"/>
                <a:gd name="T101" fmla="*/ 1066 h 1706"/>
                <a:gd name="T102" fmla="*/ 1569 w 1692"/>
                <a:gd name="T103" fmla="*/ 1127 h 1706"/>
                <a:gd name="T104" fmla="*/ 1522 w 1692"/>
                <a:gd name="T105" fmla="*/ 1233 h 1706"/>
                <a:gd name="T106" fmla="*/ 1463 w 1692"/>
                <a:gd name="T107" fmla="*/ 1339 h 1706"/>
                <a:gd name="T108" fmla="*/ 1432 w 1692"/>
                <a:gd name="T109" fmla="*/ 1371 h 1706"/>
                <a:gd name="T110" fmla="*/ 1263 w 1692"/>
                <a:gd name="T111" fmla="*/ 898 h 1706"/>
                <a:gd name="T112" fmla="*/ 1630 w 1692"/>
                <a:gd name="T113" fmla="*/ 898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2" h="1706">
                  <a:moveTo>
                    <a:pt x="1599" y="503"/>
                  </a:moveTo>
                  <a:lnTo>
                    <a:pt x="1599" y="503"/>
                  </a:lnTo>
                  <a:lnTo>
                    <a:pt x="1599" y="503"/>
                  </a:lnTo>
                  <a:cubicBezTo>
                    <a:pt x="1554" y="426"/>
                    <a:pt x="1508" y="350"/>
                    <a:pt x="1447" y="275"/>
                  </a:cubicBezTo>
                  <a:cubicBezTo>
                    <a:pt x="1310" y="122"/>
                    <a:pt x="1096" y="30"/>
                    <a:pt x="884" y="16"/>
                  </a:cubicBezTo>
                  <a:cubicBezTo>
                    <a:pt x="564" y="0"/>
                    <a:pt x="289" y="152"/>
                    <a:pt x="138" y="395"/>
                  </a:cubicBezTo>
                  <a:lnTo>
                    <a:pt x="138" y="395"/>
                  </a:lnTo>
                  <a:cubicBezTo>
                    <a:pt x="61" y="517"/>
                    <a:pt x="16" y="670"/>
                    <a:pt x="0" y="823"/>
                  </a:cubicBezTo>
                  <a:cubicBezTo>
                    <a:pt x="0" y="837"/>
                    <a:pt x="0" y="837"/>
                    <a:pt x="0" y="852"/>
                  </a:cubicBezTo>
                  <a:cubicBezTo>
                    <a:pt x="0" y="1035"/>
                    <a:pt x="61" y="1202"/>
                    <a:pt x="152" y="1339"/>
                  </a:cubicBezTo>
                  <a:cubicBezTo>
                    <a:pt x="152" y="1339"/>
                    <a:pt x="167" y="1355"/>
                    <a:pt x="167" y="1371"/>
                  </a:cubicBezTo>
                  <a:cubicBezTo>
                    <a:pt x="320" y="1553"/>
                    <a:pt x="548" y="1689"/>
                    <a:pt x="807" y="1689"/>
                  </a:cubicBezTo>
                  <a:cubicBezTo>
                    <a:pt x="1082" y="1705"/>
                    <a:pt x="1355" y="1583"/>
                    <a:pt x="1508" y="1371"/>
                  </a:cubicBezTo>
                  <a:cubicBezTo>
                    <a:pt x="1522" y="1355"/>
                    <a:pt x="1522" y="1339"/>
                    <a:pt x="1538" y="1339"/>
                  </a:cubicBezTo>
                  <a:cubicBezTo>
                    <a:pt x="1538" y="1310"/>
                    <a:pt x="1554" y="1294"/>
                    <a:pt x="1569" y="1279"/>
                  </a:cubicBezTo>
                  <a:lnTo>
                    <a:pt x="1569" y="1279"/>
                  </a:lnTo>
                  <a:cubicBezTo>
                    <a:pt x="1614" y="1202"/>
                    <a:pt x="1644" y="1127"/>
                    <a:pt x="1661" y="1035"/>
                  </a:cubicBezTo>
                  <a:cubicBezTo>
                    <a:pt x="1675" y="990"/>
                    <a:pt x="1675" y="943"/>
                    <a:pt x="1675" y="898"/>
                  </a:cubicBezTo>
                  <a:cubicBezTo>
                    <a:pt x="1691" y="762"/>
                    <a:pt x="1661" y="623"/>
                    <a:pt x="1599" y="503"/>
                  </a:cubicBezTo>
                  <a:close/>
                  <a:moveTo>
                    <a:pt x="1583" y="623"/>
                  </a:moveTo>
                  <a:lnTo>
                    <a:pt x="1583" y="623"/>
                  </a:lnTo>
                  <a:cubicBezTo>
                    <a:pt x="1493" y="670"/>
                    <a:pt x="1493" y="670"/>
                    <a:pt x="1493" y="670"/>
                  </a:cubicBezTo>
                  <a:cubicBezTo>
                    <a:pt x="1096" y="837"/>
                    <a:pt x="1096" y="837"/>
                    <a:pt x="1096" y="837"/>
                  </a:cubicBezTo>
                  <a:cubicBezTo>
                    <a:pt x="1035" y="685"/>
                    <a:pt x="1035" y="685"/>
                    <a:pt x="1035" y="685"/>
                  </a:cubicBezTo>
                  <a:cubicBezTo>
                    <a:pt x="1477" y="564"/>
                    <a:pt x="1477" y="564"/>
                    <a:pt x="1477" y="564"/>
                  </a:cubicBezTo>
                  <a:cubicBezTo>
                    <a:pt x="1554" y="548"/>
                    <a:pt x="1554" y="548"/>
                    <a:pt x="1554" y="548"/>
                  </a:cubicBezTo>
                  <a:cubicBezTo>
                    <a:pt x="1554" y="548"/>
                    <a:pt x="1583" y="593"/>
                    <a:pt x="1583" y="623"/>
                  </a:cubicBezTo>
                  <a:close/>
                  <a:moveTo>
                    <a:pt x="1051" y="106"/>
                  </a:moveTo>
                  <a:lnTo>
                    <a:pt x="1051" y="106"/>
                  </a:lnTo>
                  <a:lnTo>
                    <a:pt x="1066" y="106"/>
                  </a:lnTo>
                  <a:cubicBezTo>
                    <a:pt x="1082" y="106"/>
                    <a:pt x="1096" y="122"/>
                    <a:pt x="1127" y="122"/>
                  </a:cubicBezTo>
                  <a:cubicBezTo>
                    <a:pt x="1127" y="136"/>
                    <a:pt x="1143" y="136"/>
                    <a:pt x="1157" y="136"/>
                  </a:cubicBezTo>
                  <a:lnTo>
                    <a:pt x="1157" y="136"/>
                  </a:lnTo>
                  <a:cubicBezTo>
                    <a:pt x="1173" y="152"/>
                    <a:pt x="1188" y="152"/>
                    <a:pt x="1188" y="152"/>
                  </a:cubicBezTo>
                  <a:cubicBezTo>
                    <a:pt x="1204" y="152"/>
                    <a:pt x="1204" y="152"/>
                    <a:pt x="1204" y="167"/>
                  </a:cubicBezTo>
                  <a:lnTo>
                    <a:pt x="1218" y="167"/>
                  </a:lnTo>
                  <a:cubicBezTo>
                    <a:pt x="1263" y="197"/>
                    <a:pt x="1310" y="228"/>
                    <a:pt x="1355" y="258"/>
                  </a:cubicBezTo>
                  <a:cubicBezTo>
                    <a:pt x="1371" y="275"/>
                    <a:pt x="1402" y="304"/>
                    <a:pt x="1416" y="320"/>
                  </a:cubicBezTo>
                  <a:lnTo>
                    <a:pt x="1416" y="320"/>
                  </a:lnTo>
                  <a:cubicBezTo>
                    <a:pt x="1432" y="334"/>
                    <a:pt x="1447" y="350"/>
                    <a:pt x="1463" y="381"/>
                  </a:cubicBezTo>
                  <a:lnTo>
                    <a:pt x="1463" y="381"/>
                  </a:lnTo>
                  <a:lnTo>
                    <a:pt x="1463" y="381"/>
                  </a:lnTo>
                  <a:lnTo>
                    <a:pt x="1463" y="381"/>
                  </a:lnTo>
                  <a:lnTo>
                    <a:pt x="1463" y="381"/>
                  </a:lnTo>
                  <a:cubicBezTo>
                    <a:pt x="1477" y="411"/>
                    <a:pt x="1493" y="426"/>
                    <a:pt x="1508" y="456"/>
                  </a:cubicBezTo>
                  <a:cubicBezTo>
                    <a:pt x="1477" y="456"/>
                    <a:pt x="1477" y="456"/>
                    <a:pt x="1477" y="456"/>
                  </a:cubicBezTo>
                  <a:cubicBezTo>
                    <a:pt x="1127" y="532"/>
                    <a:pt x="1127" y="532"/>
                    <a:pt x="1127" y="532"/>
                  </a:cubicBezTo>
                  <a:cubicBezTo>
                    <a:pt x="1021" y="456"/>
                    <a:pt x="1021" y="456"/>
                    <a:pt x="1021" y="456"/>
                  </a:cubicBezTo>
                  <a:cubicBezTo>
                    <a:pt x="974" y="91"/>
                    <a:pt x="974" y="91"/>
                    <a:pt x="974" y="91"/>
                  </a:cubicBezTo>
                  <a:cubicBezTo>
                    <a:pt x="1006" y="91"/>
                    <a:pt x="1021" y="91"/>
                    <a:pt x="1051" y="106"/>
                  </a:cubicBezTo>
                  <a:close/>
                  <a:moveTo>
                    <a:pt x="960" y="776"/>
                  </a:moveTo>
                  <a:lnTo>
                    <a:pt x="960" y="776"/>
                  </a:lnTo>
                  <a:cubicBezTo>
                    <a:pt x="990" y="776"/>
                    <a:pt x="1006" y="791"/>
                    <a:pt x="1006" y="807"/>
                  </a:cubicBezTo>
                  <a:cubicBezTo>
                    <a:pt x="1006" y="823"/>
                    <a:pt x="1006" y="837"/>
                    <a:pt x="990" y="837"/>
                  </a:cubicBezTo>
                  <a:cubicBezTo>
                    <a:pt x="974" y="852"/>
                    <a:pt x="945" y="837"/>
                    <a:pt x="945" y="823"/>
                  </a:cubicBezTo>
                  <a:cubicBezTo>
                    <a:pt x="945" y="807"/>
                    <a:pt x="945" y="791"/>
                    <a:pt x="960" y="776"/>
                  </a:cubicBezTo>
                  <a:close/>
                  <a:moveTo>
                    <a:pt x="945" y="990"/>
                  </a:moveTo>
                  <a:lnTo>
                    <a:pt x="945" y="990"/>
                  </a:lnTo>
                  <a:cubicBezTo>
                    <a:pt x="929" y="1004"/>
                    <a:pt x="915" y="1004"/>
                    <a:pt x="898" y="990"/>
                  </a:cubicBezTo>
                  <a:cubicBezTo>
                    <a:pt x="884" y="974"/>
                    <a:pt x="898" y="959"/>
                    <a:pt x="898" y="943"/>
                  </a:cubicBezTo>
                  <a:cubicBezTo>
                    <a:pt x="915" y="929"/>
                    <a:pt x="945" y="943"/>
                    <a:pt x="945" y="959"/>
                  </a:cubicBezTo>
                  <a:cubicBezTo>
                    <a:pt x="960" y="974"/>
                    <a:pt x="960" y="990"/>
                    <a:pt x="945" y="990"/>
                  </a:cubicBezTo>
                  <a:close/>
                  <a:moveTo>
                    <a:pt x="762" y="75"/>
                  </a:moveTo>
                  <a:lnTo>
                    <a:pt x="762" y="75"/>
                  </a:lnTo>
                  <a:cubicBezTo>
                    <a:pt x="792" y="75"/>
                    <a:pt x="823" y="75"/>
                    <a:pt x="853" y="75"/>
                  </a:cubicBezTo>
                  <a:cubicBezTo>
                    <a:pt x="898" y="609"/>
                    <a:pt x="898" y="609"/>
                    <a:pt x="898" y="609"/>
                  </a:cubicBezTo>
                  <a:cubicBezTo>
                    <a:pt x="747" y="609"/>
                    <a:pt x="747" y="609"/>
                    <a:pt x="747" y="609"/>
                  </a:cubicBezTo>
                  <a:lnTo>
                    <a:pt x="762" y="75"/>
                  </a:lnTo>
                  <a:close/>
                  <a:moveTo>
                    <a:pt x="868" y="715"/>
                  </a:moveTo>
                  <a:lnTo>
                    <a:pt x="868" y="715"/>
                  </a:lnTo>
                  <a:cubicBezTo>
                    <a:pt x="868" y="731"/>
                    <a:pt x="853" y="746"/>
                    <a:pt x="837" y="746"/>
                  </a:cubicBezTo>
                  <a:cubicBezTo>
                    <a:pt x="823" y="746"/>
                    <a:pt x="807" y="731"/>
                    <a:pt x="807" y="715"/>
                  </a:cubicBezTo>
                  <a:cubicBezTo>
                    <a:pt x="807" y="701"/>
                    <a:pt x="823" y="685"/>
                    <a:pt x="837" y="685"/>
                  </a:cubicBezTo>
                  <a:cubicBezTo>
                    <a:pt x="853" y="685"/>
                    <a:pt x="868" y="701"/>
                    <a:pt x="868" y="715"/>
                  </a:cubicBezTo>
                  <a:close/>
                  <a:moveTo>
                    <a:pt x="837" y="762"/>
                  </a:moveTo>
                  <a:lnTo>
                    <a:pt x="837" y="762"/>
                  </a:lnTo>
                  <a:cubicBezTo>
                    <a:pt x="898" y="762"/>
                    <a:pt x="945" y="807"/>
                    <a:pt x="945" y="852"/>
                  </a:cubicBezTo>
                  <a:cubicBezTo>
                    <a:pt x="945" y="913"/>
                    <a:pt x="898" y="959"/>
                    <a:pt x="837" y="959"/>
                  </a:cubicBezTo>
                  <a:cubicBezTo>
                    <a:pt x="792" y="959"/>
                    <a:pt x="747" y="913"/>
                    <a:pt x="747" y="852"/>
                  </a:cubicBezTo>
                  <a:cubicBezTo>
                    <a:pt x="747" y="807"/>
                    <a:pt x="792" y="762"/>
                    <a:pt x="837" y="762"/>
                  </a:cubicBezTo>
                  <a:close/>
                  <a:moveTo>
                    <a:pt x="776" y="990"/>
                  </a:moveTo>
                  <a:lnTo>
                    <a:pt x="776" y="990"/>
                  </a:lnTo>
                  <a:cubicBezTo>
                    <a:pt x="776" y="1004"/>
                    <a:pt x="747" y="1004"/>
                    <a:pt x="731" y="990"/>
                  </a:cubicBezTo>
                  <a:cubicBezTo>
                    <a:pt x="715" y="990"/>
                    <a:pt x="715" y="974"/>
                    <a:pt x="731" y="959"/>
                  </a:cubicBezTo>
                  <a:cubicBezTo>
                    <a:pt x="747" y="943"/>
                    <a:pt x="762" y="929"/>
                    <a:pt x="776" y="943"/>
                  </a:cubicBezTo>
                  <a:cubicBezTo>
                    <a:pt x="792" y="959"/>
                    <a:pt x="792" y="974"/>
                    <a:pt x="776" y="990"/>
                  </a:cubicBezTo>
                  <a:close/>
                  <a:moveTo>
                    <a:pt x="715" y="776"/>
                  </a:moveTo>
                  <a:lnTo>
                    <a:pt x="715" y="776"/>
                  </a:lnTo>
                  <a:cubicBezTo>
                    <a:pt x="731" y="791"/>
                    <a:pt x="747" y="807"/>
                    <a:pt x="731" y="823"/>
                  </a:cubicBezTo>
                  <a:cubicBezTo>
                    <a:pt x="731" y="837"/>
                    <a:pt x="715" y="852"/>
                    <a:pt x="701" y="837"/>
                  </a:cubicBezTo>
                  <a:cubicBezTo>
                    <a:pt x="686" y="837"/>
                    <a:pt x="670" y="823"/>
                    <a:pt x="670" y="807"/>
                  </a:cubicBezTo>
                  <a:cubicBezTo>
                    <a:pt x="686" y="791"/>
                    <a:pt x="701" y="776"/>
                    <a:pt x="715" y="776"/>
                  </a:cubicBezTo>
                  <a:close/>
                  <a:moveTo>
                    <a:pt x="656" y="91"/>
                  </a:moveTo>
                  <a:lnTo>
                    <a:pt x="656" y="91"/>
                  </a:lnTo>
                  <a:cubicBezTo>
                    <a:pt x="609" y="487"/>
                    <a:pt x="609" y="487"/>
                    <a:pt x="609" y="487"/>
                  </a:cubicBezTo>
                  <a:cubicBezTo>
                    <a:pt x="517" y="564"/>
                    <a:pt x="517" y="564"/>
                    <a:pt x="517" y="564"/>
                  </a:cubicBezTo>
                  <a:cubicBezTo>
                    <a:pt x="152" y="487"/>
                    <a:pt x="152" y="487"/>
                    <a:pt x="152" y="487"/>
                  </a:cubicBezTo>
                  <a:cubicBezTo>
                    <a:pt x="259" y="289"/>
                    <a:pt x="442" y="136"/>
                    <a:pt x="656" y="91"/>
                  </a:cubicBezTo>
                  <a:close/>
                  <a:moveTo>
                    <a:pt x="625" y="731"/>
                  </a:moveTo>
                  <a:lnTo>
                    <a:pt x="625" y="731"/>
                  </a:lnTo>
                  <a:cubicBezTo>
                    <a:pt x="579" y="868"/>
                    <a:pt x="579" y="868"/>
                    <a:pt x="579" y="868"/>
                  </a:cubicBezTo>
                  <a:cubicBezTo>
                    <a:pt x="77" y="685"/>
                    <a:pt x="77" y="685"/>
                    <a:pt x="77" y="685"/>
                  </a:cubicBezTo>
                  <a:cubicBezTo>
                    <a:pt x="77" y="654"/>
                    <a:pt x="91" y="623"/>
                    <a:pt x="107" y="593"/>
                  </a:cubicBezTo>
                  <a:lnTo>
                    <a:pt x="625" y="731"/>
                  </a:lnTo>
                  <a:close/>
                  <a:moveTo>
                    <a:pt x="275" y="1400"/>
                  </a:moveTo>
                  <a:lnTo>
                    <a:pt x="275" y="1400"/>
                  </a:lnTo>
                  <a:cubicBezTo>
                    <a:pt x="259" y="1385"/>
                    <a:pt x="244" y="1371"/>
                    <a:pt x="244" y="1371"/>
                  </a:cubicBezTo>
                  <a:cubicBezTo>
                    <a:pt x="228" y="1355"/>
                    <a:pt x="228" y="1339"/>
                    <a:pt x="214" y="1339"/>
                  </a:cubicBezTo>
                  <a:cubicBezTo>
                    <a:pt x="199" y="1310"/>
                    <a:pt x="183" y="1279"/>
                    <a:pt x="167" y="1249"/>
                  </a:cubicBezTo>
                  <a:cubicBezTo>
                    <a:pt x="152" y="1249"/>
                    <a:pt x="152" y="1233"/>
                    <a:pt x="138" y="1218"/>
                  </a:cubicBezTo>
                  <a:cubicBezTo>
                    <a:pt x="138" y="1202"/>
                    <a:pt x="122" y="1188"/>
                    <a:pt x="122" y="1172"/>
                  </a:cubicBezTo>
                  <a:cubicBezTo>
                    <a:pt x="122" y="1172"/>
                    <a:pt x="107" y="1157"/>
                    <a:pt x="107" y="1141"/>
                  </a:cubicBezTo>
                  <a:cubicBezTo>
                    <a:pt x="91" y="1096"/>
                    <a:pt x="77" y="1051"/>
                    <a:pt x="77" y="1021"/>
                  </a:cubicBezTo>
                  <a:cubicBezTo>
                    <a:pt x="61" y="990"/>
                    <a:pt x="61" y="959"/>
                    <a:pt x="61" y="943"/>
                  </a:cubicBezTo>
                  <a:cubicBezTo>
                    <a:pt x="61" y="898"/>
                    <a:pt x="61" y="868"/>
                    <a:pt x="61" y="823"/>
                  </a:cubicBezTo>
                  <a:cubicBezTo>
                    <a:pt x="61" y="807"/>
                    <a:pt x="61" y="807"/>
                    <a:pt x="61" y="791"/>
                  </a:cubicBezTo>
                  <a:cubicBezTo>
                    <a:pt x="411" y="959"/>
                    <a:pt x="411" y="959"/>
                    <a:pt x="411" y="959"/>
                  </a:cubicBezTo>
                  <a:cubicBezTo>
                    <a:pt x="456" y="1082"/>
                    <a:pt x="456" y="1082"/>
                    <a:pt x="456" y="1082"/>
                  </a:cubicBezTo>
                  <a:cubicBezTo>
                    <a:pt x="320" y="1339"/>
                    <a:pt x="320" y="1339"/>
                    <a:pt x="320" y="1339"/>
                  </a:cubicBezTo>
                  <a:cubicBezTo>
                    <a:pt x="289" y="1371"/>
                    <a:pt x="289" y="1371"/>
                    <a:pt x="289" y="1371"/>
                  </a:cubicBezTo>
                  <a:lnTo>
                    <a:pt x="275" y="1400"/>
                  </a:lnTo>
                  <a:close/>
                  <a:moveTo>
                    <a:pt x="365" y="1477"/>
                  </a:moveTo>
                  <a:lnTo>
                    <a:pt x="365" y="1477"/>
                  </a:lnTo>
                  <a:cubicBezTo>
                    <a:pt x="442" y="1371"/>
                    <a:pt x="442" y="1371"/>
                    <a:pt x="442" y="1371"/>
                  </a:cubicBezTo>
                  <a:cubicBezTo>
                    <a:pt x="456" y="1339"/>
                    <a:pt x="456" y="1339"/>
                    <a:pt x="456" y="1339"/>
                  </a:cubicBezTo>
                  <a:cubicBezTo>
                    <a:pt x="656" y="1021"/>
                    <a:pt x="656" y="1021"/>
                    <a:pt x="656" y="1021"/>
                  </a:cubicBezTo>
                  <a:cubicBezTo>
                    <a:pt x="776" y="1112"/>
                    <a:pt x="776" y="1112"/>
                    <a:pt x="776" y="1112"/>
                  </a:cubicBezTo>
                  <a:cubicBezTo>
                    <a:pt x="609" y="1339"/>
                    <a:pt x="609" y="1339"/>
                    <a:pt x="609" y="1339"/>
                  </a:cubicBezTo>
                  <a:cubicBezTo>
                    <a:pt x="579" y="1371"/>
                    <a:pt x="579" y="1371"/>
                    <a:pt x="579" y="1371"/>
                  </a:cubicBezTo>
                  <a:cubicBezTo>
                    <a:pt x="442" y="1538"/>
                    <a:pt x="442" y="1538"/>
                    <a:pt x="442" y="1538"/>
                  </a:cubicBezTo>
                  <a:cubicBezTo>
                    <a:pt x="411" y="1522"/>
                    <a:pt x="397" y="1508"/>
                    <a:pt x="365" y="1477"/>
                  </a:cubicBezTo>
                  <a:close/>
                  <a:moveTo>
                    <a:pt x="807" y="1644"/>
                  </a:moveTo>
                  <a:lnTo>
                    <a:pt x="807" y="1644"/>
                  </a:lnTo>
                  <a:cubicBezTo>
                    <a:pt x="715" y="1644"/>
                    <a:pt x="625" y="1614"/>
                    <a:pt x="534" y="1583"/>
                  </a:cubicBezTo>
                  <a:cubicBezTo>
                    <a:pt x="731" y="1371"/>
                    <a:pt x="731" y="1371"/>
                    <a:pt x="731" y="1371"/>
                  </a:cubicBezTo>
                  <a:cubicBezTo>
                    <a:pt x="762" y="1339"/>
                    <a:pt x="762" y="1339"/>
                    <a:pt x="762" y="1339"/>
                  </a:cubicBezTo>
                  <a:cubicBezTo>
                    <a:pt x="807" y="1294"/>
                    <a:pt x="807" y="1294"/>
                    <a:pt x="807" y="1294"/>
                  </a:cubicBezTo>
                  <a:cubicBezTo>
                    <a:pt x="929" y="1279"/>
                    <a:pt x="929" y="1279"/>
                    <a:pt x="929" y="1279"/>
                  </a:cubicBezTo>
                  <a:cubicBezTo>
                    <a:pt x="974" y="1339"/>
                    <a:pt x="974" y="1339"/>
                    <a:pt x="974" y="1339"/>
                  </a:cubicBezTo>
                  <a:cubicBezTo>
                    <a:pt x="1006" y="1371"/>
                    <a:pt x="1006" y="1371"/>
                    <a:pt x="1006" y="1371"/>
                  </a:cubicBezTo>
                  <a:cubicBezTo>
                    <a:pt x="1188" y="1569"/>
                    <a:pt x="1188" y="1569"/>
                    <a:pt x="1188" y="1569"/>
                  </a:cubicBezTo>
                  <a:cubicBezTo>
                    <a:pt x="1066" y="1614"/>
                    <a:pt x="945" y="1644"/>
                    <a:pt x="807" y="1644"/>
                  </a:cubicBezTo>
                  <a:close/>
                  <a:moveTo>
                    <a:pt x="1280" y="1508"/>
                  </a:moveTo>
                  <a:lnTo>
                    <a:pt x="1280" y="1508"/>
                  </a:lnTo>
                  <a:cubicBezTo>
                    <a:pt x="1173" y="1371"/>
                    <a:pt x="1173" y="1371"/>
                    <a:pt x="1173" y="1371"/>
                  </a:cubicBezTo>
                  <a:cubicBezTo>
                    <a:pt x="1143" y="1339"/>
                    <a:pt x="1143" y="1339"/>
                    <a:pt x="1143" y="1339"/>
                  </a:cubicBezTo>
                  <a:cubicBezTo>
                    <a:pt x="929" y="1082"/>
                    <a:pt x="929" y="1082"/>
                    <a:pt x="929" y="1082"/>
                  </a:cubicBezTo>
                  <a:cubicBezTo>
                    <a:pt x="1066" y="990"/>
                    <a:pt x="1066" y="990"/>
                    <a:pt x="1066" y="990"/>
                  </a:cubicBezTo>
                  <a:cubicBezTo>
                    <a:pt x="1296" y="1339"/>
                    <a:pt x="1296" y="1339"/>
                    <a:pt x="1296" y="1339"/>
                  </a:cubicBezTo>
                  <a:cubicBezTo>
                    <a:pt x="1310" y="1371"/>
                    <a:pt x="1310" y="1371"/>
                    <a:pt x="1310" y="1371"/>
                  </a:cubicBezTo>
                  <a:cubicBezTo>
                    <a:pt x="1355" y="1447"/>
                    <a:pt x="1355" y="1447"/>
                    <a:pt x="1355" y="1447"/>
                  </a:cubicBezTo>
                  <a:cubicBezTo>
                    <a:pt x="1341" y="1461"/>
                    <a:pt x="1310" y="1477"/>
                    <a:pt x="1280" y="1508"/>
                  </a:cubicBezTo>
                  <a:close/>
                  <a:moveTo>
                    <a:pt x="1599" y="1066"/>
                  </a:moveTo>
                  <a:lnTo>
                    <a:pt x="1599" y="1066"/>
                  </a:lnTo>
                  <a:cubicBezTo>
                    <a:pt x="1583" y="1082"/>
                    <a:pt x="1583" y="1096"/>
                    <a:pt x="1583" y="1112"/>
                  </a:cubicBezTo>
                  <a:cubicBezTo>
                    <a:pt x="1583" y="1112"/>
                    <a:pt x="1583" y="1127"/>
                    <a:pt x="1569" y="1127"/>
                  </a:cubicBezTo>
                  <a:cubicBezTo>
                    <a:pt x="1569" y="1157"/>
                    <a:pt x="1554" y="1172"/>
                    <a:pt x="1554" y="1188"/>
                  </a:cubicBezTo>
                  <a:lnTo>
                    <a:pt x="1554" y="1188"/>
                  </a:lnTo>
                  <a:cubicBezTo>
                    <a:pt x="1538" y="1202"/>
                    <a:pt x="1538" y="1218"/>
                    <a:pt x="1522" y="1233"/>
                  </a:cubicBezTo>
                  <a:cubicBezTo>
                    <a:pt x="1522" y="1249"/>
                    <a:pt x="1508" y="1263"/>
                    <a:pt x="1508" y="1263"/>
                  </a:cubicBezTo>
                  <a:cubicBezTo>
                    <a:pt x="1493" y="1279"/>
                    <a:pt x="1493" y="1294"/>
                    <a:pt x="1477" y="1310"/>
                  </a:cubicBezTo>
                  <a:cubicBezTo>
                    <a:pt x="1477" y="1310"/>
                    <a:pt x="1463" y="1324"/>
                    <a:pt x="1463" y="1339"/>
                  </a:cubicBezTo>
                  <a:cubicBezTo>
                    <a:pt x="1463" y="1339"/>
                    <a:pt x="1447" y="1355"/>
                    <a:pt x="1432" y="1371"/>
                  </a:cubicBezTo>
                  <a:lnTo>
                    <a:pt x="1432" y="1371"/>
                  </a:lnTo>
                  <a:lnTo>
                    <a:pt x="1432" y="1371"/>
                  </a:lnTo>
                  <a:cubicBezTo>
                    <a:pt x="1416" y="1339"/>
                    <a:pt x="1416" y="1339"/>
                    <a:pt x="1416" y="1339"/>
                  </a:cubicBezTo>
                  <a:cubicBezTo>
                    <a:pt x="1234" y="1021"/>
                    <a:pt x="1234" y="1021"/>
                    <a:pt x="1234" y="1021"/>
                  </a:cubicBezTo>
                  <a:cubicBezTo>
                    <a:pt x="1263" y="898"/>
                    <a:pt x="1263" y="898"/>
                    <a:pt x="1263" y="898"/>
                  </a:cubicBezTo>
                  <a:cubicBezTo>
                    <a:pt x="1508" y="791"/>
                    <a:pt x="1508" y="791"/>
                    <a:pt x="1508" y="791"/>
                  </a:cubicBezTo>
                  <a:cubicBezTo>
                    <a:pt x="1614" y="746"/>
                    <a:pt x="1614" y="746"/>
                    <a:pt x="1614" y="746"/>
                  </a:cubicBezTo>
                  <a:cubicBezTo>
                    <a:pt x="1630" y="791"/>
                    <a:pt x="1630" y="837"/>
                    <a:pt x="1630" y="898"/>
                  </a:cubicBezTo>
                  <a:cubicBezTo>
                    <a:pt x="1614" y="959"/>
                    <a:pt x="1614" y="1021"/>
                    <a:pt x="1599" y="10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0" name="Freeform 14"/>
            <p:cNvSpPr>
              <a:spLocks noChangeArrowheads="1"/>
            </p:cNvSpPr>
            <p:nvPr/>
          </p:nvSpPr>
          <p:spPr bwMode="auto">
            <a:xfrm>
              <a:off x="3628" y="4435"/>
              <a:ext cx="10" cy="6"/>
            </a:xfrm>
            <a:custGeom>
              <a:avLst/>
              <a:gdLst>
                <a:gd name="T0" fmla="*/ 0 w 48"/>
                <a:gd name="T1" fmla="*/ 0 h 33"/>
                <a:gd name="T2" fmla="*/ 0 w 48"/>
                <a:gd name="T3" fmla="*/ 0 h 33"/>
                <a:gd name="T4" fmla="*/ 47 w 48"/>
                <a:gd name="T5" fmla="*/ 0 h 33"/>
                <a:gd name="T6" fmla="*/ 16 w 48"/>
                <a:gd name="T7" fmla="*/ 32 h 33"/>
                <a:gd name="T8" fmla="*/ 16 w 48"/>
                <a:gd name="T9" fmla="*/ 32 h 33"/>
                <a:gd name="T10" fmla="*/ 16 w 48"/>
                <a:gd name="T11" fmla="*/ 32 h 33"/>
                <a:gd name="T12" fmla="*/ 0 w 48"/>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8" h="33">
                  <a:moveTo>
                    <a:pt x="0" y="0"/>
                  </a:moveTo>
                  <a:lnTo>
                    <a:pt x="0" y="0"/>
                  </a:lnTo>
                  <a:cubicBezTo>
                    <a:pt x="47" y="0"/>
                    <a:pt x="47" y="0"/>
                    <a:pt x="47" y="0"/>
                  </a:cubicBezTo>
                  <a:cubicBezTo>
                    <a:pt x="47" y="0"/>
                    <a:pt x="31" y="16"/>
                    <a:pt x="16" y="32"/>
                  </a:cubicBezTo>
                  <a:lnTo>
                    <a:pt x="16" y="32"/>
                  </a:lnTo>
                  <a:lnTo>
                    <a:pt x="16" y="3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1" name="Freeform 15"/>
            <p:cNvSpPr>
              <a:spLocks noChangeArrowheads="1"/>
            </p:cNvSpPr>
            <p:nvPr/>
          </p:nvSpPr>
          <p:spPr bwMode="auto">
            <a:xfrm>
              <a:off x="3659" y="4387"/>
              <a:ext cx="3" cy="13"/>
            </a:xfrm>
            <a:custGeom>
              <a:avLst/>
              <a:gdLst>
                <a:gd name="T0" fmla="*/ 0 w 16"/>
                <a:gd name="T1" fmla="*/ 61 h 62"/>
                <a:gd name="T2" fmla="*/ 0 w 16"/>
                <a:gd name="T3" fmla="*/ 61 h 62"/>
                <a:gd name="T4" fmla="*/ 15 w 16"/>
                <a:gd name="T5" fmla="*/ 0 h 62"/>
                <a:gd name="T6" fmla="*/ 0 w 16"/>
                <a:gd name="T7" fmla="*/ 61 h 62"/>
              </a:gdLst>
              <a:ahLst/>
              <a:cxnLst>
                <a:cxn ang="0">
                  <a:pos x="T0" y="T1"/>
                </a:cxn>
                <a:cxn ang="0">
                  <a:pos x="T2" y="T3"/>
                </a:cxn>
                <a:cxn ang="0">
                  <a:pos x="T4" y="T5"/>
                </a:cxn>
                <a:cxn ang="0">
                  <a:pos x="T6" y="T7"/>
                </a:cxn>
              </a:cxnLst>
              <a:rect l="0" t="0" r="r" b="b"/>
              <a:pathLst>
                <a:path w="16" h="62">
                  <a:moveTo>
                    <a:pt x="0" y="61"/>
                  </a:moveTo>
                  <a:lnTo>
                    <a:pt x="0" y="61"/>
                  </a:lnTo>
                  <a:cubicBezTo>
                    <a:pt x="0" y="45"/>
                    <a:pt x="15" y="30"/>
                    <a:pt x="15" y="0"/>
                  </a:cubicBezTo>
                  <a:cubicBezTo>
                    <a:pt x="15" y="30"/>
                    <a:pt x="0" y="45"/>
                    <a:pt x="0" y="6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2" name="Freeform 16"/>
            <p:cNvSpPr>
              <a:spLocks noChangeArrowheads="1"/>
            </p:cNvSpPr>
            <p:nvPr/>
          </p:nvSpPr>
          <p:spPr bwMode="auto">
            <a:xfrm>
              <a:off x="5586" y="4083"/>
              <a:ext cx="538" cy="538"/>
            </a:xfrm>
            <a:custGeom>
              <a:avLst/>
              <a:gdLst>
                <a:gd name="T0" fmla="*/ 2193 w 2378"/>
                <a:gd name="T1" fmla="*/ 564 h 2377"/>
                <a:gd name="T2" fmla="*/ 2193 w 2378"/>
                <a:gd name="T3" fmla="*/ 564 h 2377"/>
                <a:gd name="T4" fmla="*/ 1935 w 2378"/>
                <a:gd name="T5" fmla="*/ 259 h 2377"/>
                <a:gd name="T6" fmla="*/ 1753 w 2378"/>
                <a:gd name="T7" fmla="*/ 138 h 2377"/>
                <a:gd name="T8" fmla="*/ 1631 w 2378"/>
                <a:gd name="T9" fmla="*/ 77 h 2377"/>
                <a:gd name="T10" fmla="*/ 1600 w 2378"/>
                <a:gd name="T11" fmla="*/ 61 h 2377"/>
                <a:gd name="T12" fmla="*/ 1341 w 2378"/>
                <a:gd name="T13" fmla="*/ 0 h 2377"/>
                <a:gd name="T14" fmla="*/ 1341 w 2378"/>
                <a:gd name="T15" fmla="*/ 0 h 2377"/>
                <a:gd name="T16" fmla="*/ 1189 w 2378"/>
                <a:gd name="T17" fmla="*/ 0 h 2377"/>
                <a:gd name="T18" fmla="*/ 1066 w 2378"/>
                <a:gd name="T19" fmla="*/ 0 h 2377"/>
                <a:gd name="T20" fmla="*/ 1052 w 2378"/>
                <a:gd name="T21" fmla="*/ 0 h 2377"/>
                <a:gd name="T22" fmla="*/ 1052 w 2378"/>
                <a:gd name="T23" fmla="*/ 0 h 2377"/>
                <a:gd name="T24" fmla="*/ 1052 w 2378"/>
                <a:gd name="T25" fmla="*/ 0 h 2377"/>
                <a:gd name="T26" fmla="*/ 732 w 2378"/>
                <a:gd name="T27" fmla="*/ 77 h 2377"/>
                <a:gd name="T28" fmla="*/ 716 w 2378"/>
                <a:gd name="T29" fmla="*/ 91 h 2377"/>
                <a:gd name="T30" fmla="*/ 716 w 2378"/>
                <a:gd name="T31" fmla="*/ 91 h 2377"/>
                <a:gd name="T32" fmla="*/ 595 w 2378"/>
                <a:gd name="T33" fmla="*/ 153 h 2377"/>
                <a:gd name="T34" fmla="*/ 473 w 2378"/>
                <a:gd name="T35" fmla="*/ 230 h 2377"/>
                <a:gd name="T36" fmla="*/ 427 w 2378"/>
                <a:gd name="T37" fmla="*/ 259 h 2377"/>
                <a:gd name="T38" fmla="*/ 0 w 2378"/>
                <a:gd name="T39" fmla="*/ 1188 h 2377"/>
                <a:gd name="T40" fmla="*/ 47 w 2378"/>
                <a:gd name="T41" fmla="*/ 1553 h 2377"/>
                <a:gd name="T42" fmla="*/ 62 w 2378"/>
                <a:gd name="T43" fmla="*/ 1585 h 2377"/>
                <a:gd name="T44" fmla="*/ 275 w 2378"/>
                <a:gd name="T45" fmla="*/ 1950 h 2377"/>
                <a:gd name="T46" fmla="*/ 381 w 2378"/>
                <a:gd name="T47" fmla="*/ 2072 h 2377"/>
                <a:gd name="T48" fmla="*/ 1189 w 2378"/>
                <a:gd name="T49" fmla="*/ 2376 h 2377"/>
                <a:gd name="T50" fmla="*/ 2148 w 2378"/>
                <a:gd name="T51" fmla="*/ 1889 h 2377"/>
                <a:gd name="T52" fmla="*/ 2193 w 2378"/>
                <a:gd name="T53" fmla="*/ 1813 h 2377"/>
                <a:gd name="T54" fmla="*/ 2224 w 2378"/>
                <a:gd name="T55" fmla="*/ 1752 h 2377"/>
                <a:gd name="T56" fmla="*/ 2316 w 2378"/>
                <a:gd name="T57" fmla="*/ 1585 h 2377"/>
                <a:gd name="T58" fmla="*/ 2316 w 2378"/>
                <a:gd name="T59" fmla="*/ 1553 h 2377"/>
                <a:gd name="T60" fmla="*/ 2377 w 2378"/>
                <a:gd name="T61" fmla="*/ 1188 h 2377"/>
                <a:gd name="T62" fmla="*/ 2193 w 2378"/>
                <a:gd name="T63" fmla="*/ 564 h 2377"/>
                <a:gd name="T64" fmla="*/ 1189 w 2378"/>
                <a:gd name="T65" fmla="*/ 2101 h 2377"/>
                <a:gd name="T66" fmla="*/ 1189 w 2378"/>
                <a:gd name="T67" fmla="*/ 2101 h 2377"/>
                <a:gd name="T68" fmla="*/ 427 w 2378"/>
                <a:gd name="T69" fmla="*/ 1706 h 2377"/>
                <a:gd name="T70" fmla="*/ 351 w 2378"/>
                <a:gd name="T71" fmla="*/ 1585 h 2377"/>
                <a:gd name="T72" fmla="*/ 336 w 2378"/>
                <a:gd name="T73" fmla="*/ 1553 h 2377"/>
                <a:gd name="T74" fmla="*/ 320 w 2378"/>
                <a:gd name="T75" fmla="*/ 1508 h 2377"/>
                <a:gd name="T76" fmla="*/ 259 w 2378"/>
                <a:gd name="T77" fmla="*/ 1188 h 2377"/>
                <a:gd name="T78" fmla="*/ 412 w 2378"/>
                <a:gd name="T79" fmla="*/ 686 h 2377"/>
                <a:gd name="T80" fmla="*/ 412 w 2378"/>
                <a:gd name="T81" fmla="*/ 670 h 2377"/>
                <a:gd name="T82" fmla="*/ 565 w 2378"/>
                <a:gd name="T83" fmla="*/ 518 h 2377"/>
                <a:gd name="T84" fmla="*/ 1189 w 2378"/>
                <a:gd name="T85" fmla="*/ 259 h 2377"/>
                <a:gd name="T86" fmla="*/ 1706 w 2378"/>
                <a:gd name="T87" fmla="*/ 427 h 2377"/>
                <a:gd name="T88" fmla="*/ 1890 w 2378"/>
                <a:gd name="T89" fmla="*/ 579 h 2377"/>
                <a:gd name="T90" fmla="*/ 2103 w 2378"/>
                <a:gd name="T91" fmla="*/ 1188 h 2377"/>
                <a:gd name="T92" fmla="*/ 2103 w 2378"/>
                <a:gd name="T93" fmla="*/ 1310 h 2377"/>
                <a:gd name="T94" fmla="*/ 2042 w 2378"/>
                <a:gd name="T95" fmla="*/ 1538 h 2377"/>
                <a:gd name="T96" fmla="*/ 2026 w 2378"/>
                <a:gd name="T97" fmla="*/ 1553 h 2377"/>
                <a:gd name="T98" fmla="*/ 2012 w 2378"/>
                <a:gd name="T99" fmla="*/ 1585 h 2377"/>
                <a:gd name="T100" fmla="*/ 1189 w 2378"/>
                <a:gd name="T101" fmla="*/ 2101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78" h="2377">
                  <a:moveTo>
                    <a:pt x="2193" y="564"/>
                  </a:moveTo>
                  <a:lnTo>
                    <a:pt x="2193" y="564"/>
                  </a:lnTo>
                  <a:cubicBezTo>
                    <a:pt x="2132" y="442"/>
                    <a:pt x="2042" y="350"/>
                    <a:pt x="1935" y="259"/>
                  </a:cubicBezTo>
                  <a:cubicBezTo>
                    <a:pt x="1890" y="214"/>
                    <a:pt x="1814" y="169"/>
                    <a:pt x="1753" y="138"/>
                  </a:cubicBezTo>
                  <a:cubicBezTo>
                    <a:pt x="1706" y="122"/>
                    <a:pt x="1676" y="91"/>
                    <a:pt x="1631" y="77"/>
                  </a:cubicBezTo>
                  <a:cubicBezTo>
                    <a:pt x="1631" y="77"/>
                    <a:pt x="1615" y="77"/>
                    <a:pt x="1600" y="61"/>
                  </a:cubicBezTo>
                  <a:cubicBezTo>
                    <a:pt x="1523" y="46"/>
                    <a:pt x="1433" y="16"/>
                    <a:pt x="1341" y="0"/>
                  </a:cubicBezTo>
                  <a:lnTo>
                    <a:pt x="1341" y="0"/>
                  </a:lnTo>
                  <a:cubicBezTo>
                    <a:pt x="1296" y="0"/>
                    <a:pt x="1235" y="0"/>
                    <a:pt x="1189" y="0"/>
                  </a:cubicBezTo>
                  <a:cubicBezTo>
                    <a:pt x="1144" y="0"/>
                    <a:pt x="1097" y="0"/>
                    <a:pt x="1066" y="0"/>
                  </a:cubicBezTo>
                  <a:cubicBezTo>
                    <a:pt x="1052" y="0"/>
                    <a:pt x="1052" y="0"/>
                    <a:pt x="1052" y="0"/>
                  </a:cubicBezTo>
                  <a:lnTo>
                    <a:pt x="1052" y="0"/>
                  </a:lnTo>
                  <a:lnTo>
                    <a:pt x="1052" y="0"/>
                  </a:lnTo>
                  <a:cubicBezTo>
                    <a:pt x="930" y="16"/>
                    <a:pt x="838" y="46"/>
                    <a:pt x="732" y="77"/>
                  </a:cubicBezTo>
                  <a:cubicBezTo>
                    <a:pt x="732" y="91"/>
                    <a:pt x="732" y="91"/>
                    <a:pt x="716" y="91"/>
                  </a:cubicBezTo>
                  <a:lnTo>
                    <a:pt x="716" y="91"/>
                  </a:lnTo>
                  <a:cubicBezTo>
                    <a:pt x="671" y="108"/>
                    <a:pt x="640" y="122"/>
                    <a:pt x="595" y="153"/>
                  </a:cubicBezTo>
                  <a:cubicBezTo>
                    <a:pt x="549" y="169"/>
                    <a:pt x="504" y="198"/>
                    <a:pt x="473" y="230"/>
                  </a:cubicBezTo>
                  <a:cubicBezTo>
                    <a:pt x="459" y="244"/>
                    <a:pt x="443" y="259"/>
                    <a:pt x="427" y="259"/>
                  </a:cubicBezTo>
                  <a:cubicBezTo>
                    <a:pt x="168" y="489"/>
                    <a:pt x="0" y="807"/>
                    <a:pt x="0" y="1188"/>
                  </a:cubicBezTo>
                  <a:cubicBezTo>
                    <a:pt x="0" y="1310"/>
                    <a:pt x="17" y="1432"/>
                    <a:pt x="47" y="1553"/>
                  </a:cubicBezTo>
                  <a:cubicBezTo>
                    <a:pt x="47" y="1553"/>
                    <a:pt x="62" y="1569"/>
                    <a:pt x="62" y="1585"/>
                  </a:cubicBezTo>
                  <a:cubicBezTo>
                    <a:pt x="108" y="1722"/>
                    <a:pt x="184" y="1844"/>
                    <a:pt x="275" y="1950"/>
                  </a:cubicBezTo>
                  <a:cubicBezTo>
                    <a:pt x="306" y="1995"/>
                    <a:pt x="351" y="2026"/>
                    <a:pt x="381" y="2072"/>
                  </a:cubicBezTo>
                  <a:cubicBezTo>
                    <a:pt x="595" y="2254"/>
                    <a:pt x="885" y="2376"/>
                    <a:pt x="1189" y="2376"/>
                  </a:cubicBezTo>
                  <a:cubicBezTo>
                    <a:pt x="1584" y="2376"/>
                    <a:pt x="1920" y="2178"/>
                    <a:pt x="2148" y="1889"/>
                  </a:cubicBezTo>
                  <a:cubicBezTo>
                    <a:pt x="2163" y="1858"/>
                    <a:pt x="2179" y="1844"/>
                    <a:pt x="2193" y="1813"/>
                  </a:cubicBezTo>
                  <a:cubicBezTo>
                    <a:pt x="2210" y="1797"/>
                    <a:pt x="2224" y="1767"/>
                    <a:pt x="2224" y="1752"/>
                  </a:cubicBezTo>
                  <a:cubicBezTo>
                    <a:pt x="2255" y="1706"/>
                    <a:pt x="2285" y="1645"/>
                    <a:pt x="2316" y="1585"/>
                  </a:cubicBezTo>
                  <a:cubicBezTo>
                    <a:pt x="2316" y="1569"/>
                    <a:pt x="2316" y="1553"/>
                    <a:pt x="2316" y="1553"/>
                  </a:cubicBezTo>
                  <a:cubicBezTo>
                    <a:pt x="2362" y="1432"/>
                    <a:pt x="2377" y="1310"/>
                    <a:pt x="2377" y="1188"/>
                  </a:cubicBezTo>
                  <a:cubicBezTo>
                    <a:pt x="2377" y="960"/>
                    <a:pt x="2316" y="746"/>
                    <a:pt x="2193" y="564"/>
                  </a:cubicBezTo>
                  <a:close/>
                  <a:moveTo>
                    <a:pt x="1189" y="2101"/>
                  </a:moveTo>
                  <a:lnTo>
                    <a:pt x="1189" y="2101"/>
                  </a:lnTo>
                  <a:cubicBezTo>
                    <a:pt x="869" y="2101"/>
                    <a:pt x="595" y="1950"/>
                    <a:pt x="427" y="1706"/>
                  </a:cubicBezTo>
                  <a:cubicBezTo>
                    <a:pt x="398" y="1661"/>
                    <a:pt x="381" y="1614"/>
                    <a:pt x="351" y="1585"/>
                  </a:cubicBezTo>
                  <a:cubicBezTo>
                    <a:pt x="351" y="1569"/>
                    <a:pt x="351" y="1553"/>
                    <a:pt x="336" y="1553"/>
                  </a:cubicBezTo>
                  <a:cubicBezTo>
                    <a:pt x="336" y="1538"/>
                    <a:pt x="320" y="1524"/>
                    <a:pt x="320" y="1508"/>
                  </a:cubicBezTo>
                  <a:cubicBezTo>
                    <a:pt x="290" y="1402"/>
                    <a:pt x="259" y="1296"/>
                    <a:pt x="259" y="1188"/>
                  </a:cubicBezTo>
                  <a:cubicBezTo>
                    <a:pt x="259" y="1005"/>
                    <a:pt x="320" y="823"/>
                    <a:pt x="412" y="686"/>
                  </a:cubicBezTo>
                  <a:cubicBezTo>
                    <a:pt x="412" y="670"/>
                    <a:pt x="412" y="670"/>
                    <a:pt x="412" y="670"/>
                  </a:cubicBezTo>
                  <a:cubicBezTo>
                    <a:pt x="459" y="609"/>
                    <a:pt x="504" y="564"/>
                    <a:pt x="565" y="518"/>
                  </a:cubicBezTo>
                  <a:cubicBezTo>
                    <a:pt x="716" y="366"/>
                    <a:pt x="946" y="259"/>
                    <a:pt x="1189" y="259"/>
                  </a:cubicBezTo>
                  <a:cubicBezTo>
                    <a:pt x="1386" y="259"/>
                    <a:pt x="1555" y="320"/>
                    <a:pt x="1706" y="427"/>
                  </a:cubicBezTo>
                  <a:cubicBezTo>
                    <a:pt x="1767" y="472"/>
                    <a:pt x="1828" y="518"/>
                    <a:pt x="1890" y="579"/>
                  </a:cubicBezTo>
                  <a:cubicBezTo>
                    <a:pt x="2026" y="746"/>
                    <a:pt x="2103" y="960"/>
                    <a:pt x="2103" y="1188"/>
                  </a:cubicBezTo>
                  <a:cubicBezTo>
                    <a:pt x="2103" y="1218"/>
                    <a:pt x="2103" y="1265"/>
                    <a:pt x="2103" y="1310"/>
                  </a:cubicBezTo>
                  <a:cubicBezTo>
                    <a:pt x="2087" y="1386"/>
                    <a:pt x="2071" y="1463"/>
                    <a:pt x="2042" y="1538"/>
                  </a:cubicBezTo>
                  <a:cubicBezTo>
                    <a:pt x="2042" y="1538"/>
                    <a:pt x="2026" y="1538"/>
                    <a:pt x="2026" y="1553"/>
                  </a:cubicBezTo>
                  <a:cubicBezTo>
                    <a:pt x="2026" y="1553"/>
                    <a:pt x="2026" y="1569"/>
                    <a:pt x="2012" y="1585"/>
                  </a:cubicBezTo>
                  <a:cubicBezTo>
                    <a:pt x="1873" y="1889"/>
                    <a:pt x="1555" y="2101"/>
                    <a:pt x="1189" y="210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3" name="Freeform 17"/>
            <p:cNvSpPr>
              <a:spLocks noChangeArrowheads="1"/>
            </p:cNvSpPr>
            <p:nvPr/>
          </p:nvSpPr>
          <p:spPr bwMode="auto">
            <a:xfrm>
              <a:off x="5645" y="4142"/>
              <a:ext cx="417" cy="417"/>
            </a:xfrm>
            <a:custGeom>
              <a:avLst/>
              <a:gdLst>
                <a:gd name="T0" fmla="*/ 1631 w 1845"/>
                <a:gd name="T1" fmla="*/ 320 h 1843"/>
                <a:gd name="T2" fmla="*/ 1631 w 1845"/>
                <a:gd name="T3" fmla="*/ 320 h 1843"/>
                <a:gd name="T4" fmla="*/ 1447 w 1845"/>
                <a:gd name="T5" fmla="*/ 168 h 1843"/>
                <a:gd name="T6" fmla="*/ 930 w 1845"/>
                <a:gd name="T7" fmla="*/ 0 h 1843"/>
                <a:gd name="T8" fmla="*/ 306 w 1845"/>
                <a:gd name="T9" fmla="*/ 259 h 1843"/>
                <a:gd name="T10" fmla="*/ 153 w 1845"/>
                <a:gd name="T11" fmla="*/ 411 h 1843"/>
                <a:gd name="T12" fmla="*/ 153 w 1845"/>
                <a:gd name="T13" fmla="*/ 427 h 1843"/>
                <a:gd name="T14" fmla="*/ 0 w 1845"/>
                <a:gd name="T15" fmla="*/ 929 h 1843"/>
                <a:gd name="T16" fmla="*/ 61 w 1845"/>
                <a:gd name="T17" fmla="*/ 1249 h 1843"/>
                <a:gd name="T18" fmla="*/ 77 w 1845"/>
                <a:gd name="T19" fmla="*/ 1294 h 1843"/>
                <a:gd name="T20" fmla="*/ 92 w 1845"/>
                <a:gd name="T21" fmla="*/ 1326 h 1843"/>
                <a:gd name="T22" fmla="*/ 168 w 1845"/>
                <a:gd name="T23" fmla="*/ 1447 h 1843"/>
                <a:gd name="T24" fmla="*/ 930 w 1845"/>
                <a:gd name="T25" fmla="*/ 1842 h 1843"/>
                <a:gd name="T26" fmla="*/ 1753 w 1845"/>
                <a:gd name="T27" fmla="*/ 1326 h 1843"/>
                <a:gd name="T28" fmla="*/ 1767 w 1845"/>
                <a:gd name="T29" fmla="*/ 1294 h 1843"/>
                <a:gd name="T30" fmla="*/ 1783 w 1845"/>
                <a:gd name="T31" fmla="*/ 1279 h 1843"/>
                <a:gd name="T32" fmla="*/ 1844 w 1845"/>
                <a:gd name="T33" fmla="*/ 1051 h 1843"/>
                <a:gd name="T34" fmla="*/ 1844 w 1845"/>
                <a:gd name="T35" fmla="*/ 929 h 1843"/>
                <a:gd name="T36" fmla="*/ 1631 w 1845"/>
                <a:gd name="T37" fmla="*/ 320 h 1843"/>
                <a:gd name="T38" fmla="*/ 1767 w 1845"/>
                <a:gd name="T39" fmla="*/ 959 h 1843"/>
                <a:gd name="T40" fmla="*/ 1767 w 1845"/>
                <a:gd name="T41" fmla="*/ 959 h 1843"/>
                <a:gd name="T42" fmla="*/ 1737 w 1845"/>
                <a:gd name="T43" fmla="*/ 1143 h 1843"/>
                <a:gd name="T44" fmla="*/ 1676 w 1845"/>
                <a:gd name="T45" fmla="*/ 1294 h 1843"/>
                <a:gd name="T46" fmla="*/ 1661 w 1845"/>
                <a:gd name="T47" fmla="*/ 1326 h 1843"/>
                <a:gd name="T48" fmla="*/ 885 w 1845"/>
                <a:gd name="T49" fmla="*/ 1767 h 1843"/>
                <a:gd name="T50" fmla="*/ 184 w 1845"/>
                <a:gd name="T51" fmla="*/ 1326 h 1843"/>
                <a:gd name="T52" fmla="*/ 184 w 1845"/>
                <a:gd name="T53" fmla="*/ 1326 h 1843"/>
                <a:gd name="T54" fmla="*/ 184 w 1845"/>
                <a:gd name="T55" fmla="*/ 1310 h 1843"/>
                <a:gd name="T56" fmla="*/ 168 w 1845"/>
                <a:gd name="T57" fmla="*/ 1294 h 1843"/>
                <a:gd name="T58" fmla="*/ 92 w 1845"/>
                <a:gd name="T59" fmla="*/ 1021 h 1843"/>
                <a:gd name="T60" fmla="*/ 92 w 1845"/>
                <a:gd name="T61" fmla="*/ 884 h 1843"/>
                <a:gd name="T62" fmla="*/ 139 w 1845"/>
                <a:gd name="T63" fmla="*/ 656 h 1843"/>
                <a:gd name="T64" fmla="*/ 290 w 1845"/>
                <a:gd name="T65" fmla="*/ 381 h 1843"/>
                <a:gd name="T66" fmla="*/ 960 w 1845"/>
                <a:gd name="T67" fmla="*/ 91 h 1843"/>
                <a:gd name="T68" fmla="*/ 1494 w 1845"/>
                <a:gd name="T69" fmla="*/ 305 h 1843"/>
                <a:gd name="T70" fmla="*/ 1494 w 1845"/>
                <a:gd name="T71" fmla="*/ 305 h 1843"/>
                <a:gd name="T72" fmla="*/ 1722 w 1845"/>
                <a:gd name="T73" fmla="*/ 656 h 1843"/>
                <a:gd name="T74" fmla="*/ 1737 w 1845"/>
                <a:gd name="T75" fmla="*/ 731 h 1843"/>
                <a:gd name="T76" fmla="*/ 1767 w 1845"/>
                <a:gd name="T77" fmla="*/ 959 h 1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45" h="1843">
                  <a:moveTo>
                    <a:pt x="1631" y="320"/>
                  </a:moveTo>
                  <a:lnTo>
                    <a:pt x="1631" y="320"/>
                  </a:lnTo>
                  <a:cubicBezTo>
                    <a:pt x="1569" y="259"/>
                    <a:pt x="1508" y="213"/>
                    <a:pt x="1447" y="168"/>
                  </a:cubicBezTo>
                  <a:cubicBezTo>
                    <a:pt x="1296" y="61"/>
                    <a:pt x="1127" y="0"/>
                    <a:pt x="930" y="0"/>
                  </a:cubicBezTo>
                  <a:cubicBezTo>
                    <a:pt x="687" y="0"/>
                    <a:pt x="457" y="107"/>
                    <a:pt x="306" y="259"/>
                  </a:cubicBezTo>
                  <a:cubicBezTo>
                    <a:pt x="245" y="305"/>
                    <a:pt x="200" y="350"/>
                    <a:pt x="153" y="411"/>
                  </a:cubicBezTo>
                  <a:cubicBezTo>
                    <a:pt x="153" y="427"/>
                    <a:pt x="153" y="427"/>
                    <a:pt x="153" y="427"/>
                  </a:cubicBezTo>
                  <a:cubicBezTo>
                    <a:pt x="61" y="564"/>
                    <a:pt x="0" y="746"/>
                    <a:pt x="0" y="929"/>
                  </a:cubicBezTo>
                  <a:cubicBezTo>
                    <a:pt x="0" y="1037"/>
                    <a:pt x="31" y="1143"/>
                    <a:pt x="61" y="1249"/>
                  </a:cubicBezTo>
                  <a:cubicBezTo>
                    <a:pt x="61" y="1265"/>
                    <a:pt x="77" y="1279"/>
                    <a:pt x="77" y="1294"/>
                  </a:cubicBezTo>
                  <a:cubicBezTo>
                    <a:pt x="92" y="1294"/>
                    <a:pt x="92" y="1310"/>
                    <a:pt x="92" y="1326"/>
                  </a:cubicBezTo>
                  <a:cubicBezTo>
                    <a:pt x="122" y="1355"/>
                    <a:pt x="139" y="1402"/>
                    <a:pt x="168" y="1447"/>
                  </a:cubicBezTo>
                  <a:cubicBezTo>
                    <a:pt x="336" y="1691"/>
                    <a:pt x="610" y="1842"/>
                    <a:pt x="930" y="1842"/>
                  </a:cubicBezTo>
                  <a:cubicBezTo>
                    <a:pt x="1296" y="1842"/>
                    <a:pt x="1614" y="1630"/>
                    <a:pt x="1753" y="1326"/>
                  </a:cubicBezTo>
                  <a:cubicBezTo>
                    <a:pt x="1767" y="1310"/>
                    <a:pt x="1767" y="1294"/>
                    <a:pt x="1767" y="1294"/>
                  </a:cubicBezTo>
                  <a:cubicBezTo>
                    <a:pt x="1767" y="1279"/>
                    <a:pt x="1783" y="1279"/>
                    <a:pt x="1783" y="1279"/>
                  </a:cubicBezTo>
                  <a:cubicBezTo>
                    <a:pt x="1812" y="1204"/>
                    <a:pt x="1828" y="1127"/>
                    <a:pt x="1844" y="1051"/>
                  </a:cubicBezTo>
                  <a:cubicBezTo>
                    <a:pt x="1844" y="1006"/>
                    <a:pt x="1844" y="959"/>
                    <a:pt x="1844" y="929"/>
                  </a:cubicBezTo>
                  <a:cubicBezTo>
                    <a:pt x="1844" y="701"/>
                    <a:pt x="1767" y="487"/>
                    <a:pt x="1631" y="320"/>
                  </a:cubicBezTo>
                  <a:close/>
                  <a:moveTo>
                    <a:pt x="1767" y="959"/>
                  </a:moveTo>
                  <a:lnTo>
                    <a:pt x="1767" y="959"/>
                  </a:lnTo>
                  <a:cubicBezTo>
                    <a:pt x="1767" y="1021"/>
                    <a:pt x="1753" y="1082"/>
                    <a:pt x="1737" y="1143"/>
                  </a:cubicBezTo>
                  <a:cubicBezTo>
                    <a:pt x="1722" y="1188"/>
                    <a:pt x="1706" y="1234"/>
                    <a:pt x="1676" y="1294"/>
                  </a:cubicBezTo>
                  <a:cubicBezTo>
                    <a:pt x="1676" y="1294"/>
                    <a:pt x="1676" y="1310"/>
                    <a:pt x="1661" y="1326"/>
                  </a:cubicBezTo>
                  <a:cubicBezTo>
                    <a:pt x="1524" y="1599"/>
                    <a:pt x="1219" y="1783"/>
                    <a:pt x="885" y="1767"/>
                  </a:cubicBezTo>
                  <a:cubicBezTo>
                    <a:pt x="579" y="1752"/>
                    <a:pt x="320" y="1569"/>
                    <a:pt x="184" y="1326"/>
                  </a:cubicBezTo>
                  <a:lnTo>
                    <a:pt x="184" y="1326"/>
                  </a:lnTo>
                  <a:cubicBezTo>
                    <a:pt x="184" y="1310"/>
                    <a:pt x="184" y="1310"/>
                    <a:pt x="184" y="1310"/>
                  </a:cubicBezTo>
                  <a:lnTo>
                    <a:pt x="168" y="1294"/>
                  </a:lnTo>
                  <a:cubicBezTo>
                    <a:pt x="122" y="1204"/>
                    <a:pt x="108" y="1112"/>
                    <a:pt x="92" y="1021"/>
                  </a:cubicBezTo>
                  <a:cubicBezTo>
                    <a:pt x="92" y="976"/>
                    <a:pt x="92" y="929"/>
                    <a:pt x="92" y="884"/>
                  </a:cubicBezTo>
                  <a:cubicBezTo>
                    <a:pt x="92" y="807"/>
                    <a:pt x="108" y="731"/>
                    <a:pt x="139" y="656"/>
                  </a:cubicBezTo>
                  <a:cubicBezTo>
                    <a:pt x="168" y="548"/>
                    <a:pt x="214" y="458"/>
                    <a:pt x="290" y="381"/>
                  </a:cubicBezTo>
                  <a:cubicBezTo>
                    <a:pt x="442" y="197"/>
                    <a:pt x="687" y="77"/>
                    <a:pt x="960" y="91"/>
                  </a:cubicBezTo>
                  <a:cubicBezTo>
                    <a:pt x="1158" y="91"/>
                    <a:pt x="1356" y="183"/>
                    <a:pt x="1494" y="305"/>
                  </a:cubicBezTo>
                  <a:lnTo>
                    <a:pt x="1494" y="305"/>
                  </a:lnTo>
                  <a:cubicBezTo>
                    <a:pt x="1600" y="397"/>
                    <a:pt x="1676" y="519"/>
                    <a:pt x="1722" y="656"/>
                  </a:cubicBezTo>
                  <a:cubicBezTo>
                    <a:pt x="1737" y="731"/>
                    <a:pt x="1737" y="731"/>
                    <a:pt x="1737" y="731"/>
                  </a:cubicBezTo>
                  <a:cubicBezTo>
                    <a:pt x="1753" y="807"/>
                    <a:pt x="1767" y="884"/>
                    <a:pt x="1767" y="95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4" name="Freeform 18"/>
            <p:cNvSpPr>
              <a:spLocks noChangeArrowheads="1"/>
            </p:cNvSpPr>
            <p:nvPr/>
          </p:nvSpPr>
          <p:spPr bwMode="auto">
            <a:xfrm>
              <a:off x="5666" y="4159"/>
              <a:ext cx="379" cy="386"/>
            </a:xfrm>
            <a:custGeom>
              <a:avLst/>
              <a:gdLst>
                <a:gd name="T0" fmla="*/ 1630 w 1676"/>
                <a:gd name="T1" fmla="*/ 579 h 1707"/>
                <a:gd name="T2" fmla="*/ 868 w 1676"/>
                <a:gd name="T3" fmla="*/ 14 h 1707"/>
                <a:gd name="T4" fmla="*/ 0 w 1676"/>
                <a:gd name="T5" fmla="*/ 807 h 1707"/>
                <a:gd name="T6" fmla="*/ 92 w 1676"/>
                <a:gd name="T7" fmla="*/ 1233 h 1707"/>
                <a:gd name="T8" fmla="*/ 793 w 1676"/>
                <a:gd name="T9" fmla="*/ 1690 h 1707"/>
                <a:gd name="T10" fmla="*/ 1645 w 1676"/>
                <a:gd name="T11" fmla="*/ 1066 h 1707"/>
                <a:gd name="T12" fmla="*/ 1584 w 1676"/>
                <a:gd name="T13" fmla="*/ 624 h 1707"/>
                <a:gd name="T14" fmla="*/ 1082 w 1676"/>
                <a:gd name="T15" fmla="*/ 821 h 1707"/>
                <a:gd name="T16" fmla="*/ 1555 w 1676"/>
                <a:gd name="T17" fmla="*/ 532 h 1707"/>
                <a:gd name="T18" fmla="*/ 1035 w 1676"/>
                <a:gd name="T19" fmla="*/ 91 h 1707"/>
                <a:gd name="T20" fmla="*/ 1158 w 1676"/>
                <a:gd name="T21" fmla="*/ 136 h 1707"/>
                <a:gd name="T22" fmla="*/ 1204 w 1676"/>
                <a:gd name="T23" fmla="*/ 153 h 1707"/>
                <a:gd name="T24" fmla="*/ 1386 w 1676"/>
                <a:gd name="T25" fmla="*/ 304 h 1707"/>
                <a:gd name="T26" fmla="*/ 1463 w 1676"/>
                <a:gd name="T27" fmla="*/ 381 h 1707"/>
                <a:gd name="T28" fmla="*/ 1113 w 1676"/>
                <a:gd name="T29" fmla="*/ 518 h 1707"/>
                <a:gd name="T30" fmla="*/ 1035 w 1676"/>
                <a:gd name="T31" fmla="*/ 91 h 1707"/>
                <a:gd name="T32" fmla="*/ 1005 w 1676"/>
                <a:gd name="T33" fmla="*/ 791 h 1707"/>
                <a:gd name="T34" fmla="*/ 960 w 1676"/>
                <a:gd name="T35" fmla="*/ 776 h 1707"/>
                <a:gd name="T36" fmla="*/ 731 w 1676"/>
                <a:gd name="T37" fmla="*/ 990 h 1707"/>
                <a:gd name="T38" fmla="*/ 776 w 1676"/>
                <a:gd name="T39" fmla="*/ 990 h 1707"/>
                <a:gd name="T40" fmla="*/ 899 w 1676"/>
                <a:gd name="T41" fmla="*/ 944 h 1707"/>
                <a:gd name="T42" fmla="*/ 899 w 1676"/>
                <a:gd name="T43" fmla="*/ 990 h 1707"/>
                <a:gd name="T44" fmla="*/ 854 w 1676"/>
                <a:gd name="T45" fmla="*/ 61 h 1707"/>
                <a:gd name="T46" fmla="*/ 762 w 1676"/>
                <a:gd name="T47" fmla="*/ 61 h 1707"/>
                <a:gd name="T48" fmla="*/ 838 w 1676"/>
                <a:gd name="T49" fmla="*/ 746 h 1707"/>
                <a:gd name="T50" fmla="*/ 868 w 1676"/>
                <a:gd name="T51" fmla="*/ 701 h 1707"/>
                <a:gd name="T52" fmla="*/ 929 w 1676"/>
                <a:gd name="T53" fmla="*/ 852 h 1707"/>
                <a:gd name="T54" fmla="*/ 838 w 1676"/>
                <a:gd name="T55" fmla="*/ 746 h 1707"/>
                <a:gd name="T56" fmla="*/ 731 w 1676"/>
                <a:gd name="T57" fmla="*/ 807 h 1707"/>
                <a:gd name="T58" fmla="*/ 715 w 1676"/>
                <a:gd name="T59" fmla="*/ 776 h 1707"/>
                <a:gd name="T60" fmla="*/ 183 w 1676"/>
                <a:gd name="T61" fmla="*/ 410 h 1707"/>
                <a:gd name="T62" fmla="*/ 183 w 1676"/>
                <a:gd name="T63" fmla="*/ 410 h 1707"/>
                <a:gd name="T64" fmla="*/ 275 w 1676"/>
                <a:gd name="T65" fmla="*/ 304 h 1707"/>
                <a:gd name="T66" fmla="*/ 412 w 1676"/>
                <a:gd name="T67" fmla="*/ 182 h 1707"/>
                <a:gd name="T68" fmla="*/ 548 w 1676"/>
                <a:gd name="T69" fmla="*/ 120 h 1707"/>
                <a:gd name="T70" fmla="*/ 656 w 1676"/>
                <a:gd name="T71" fmla="*/ 75 h 1707"/>
                <a:gd name="T72" fmla="*/ 167 w 1676"/>
                <a:gd name="T73" fmla="*/ 487 h 1707"/>
                <a:gd name="T74" fmla="*/ 92 w 1676"/>
                <a:gd name="T75" fmla="*/ 593 h 1707"/>
                <a:gd name="T76" fmla="*/ 624 w 1676"/>
                <a:gd name="T77" fmla="*/ 715 h 1707"/>
                <a:gd name="T78" fmla="*/ 61 w 1676"/>
                <a:gd name="T79" fmla="*/ 685 h 1707"/>
                <a:gd name="T80" fmla="*/ 183 w 1676"/>
                <a:gd name="T81" fmla="*/ 1278 h 1707"/>
                <a:gd name="T82" fmla="*/ 137 w 1676"/>
                <a:gd name="T83" fmla="*/ 1217 h 1707"/>
                <a:gd name="T84" fmla="*/ 92 w 1676"/>
                <a:gd name="T85" fmla="*/ 1096 h 1707"/>
                <a:gd name="T86" fmla="*/ 61 w 1676"/>
                <a:gd name="T87" fmla="*/ 960 h 1707"/>
                <a:gd name="T88" fmla="*/ 47 w 1676"/>
                <a:gd name="T89" fmla="*/ 776 h 1707"/>
                <a:gd name="T90" fmla="*/ 457 w 1676"/>
                <a:gd name="T91" fmla="*/ 1066 h 1707"/>
                <a:gd name="T92" fmla="*/ 275 w 1676"/>
                <a:gd name="T93" fmla="*/ 1400 h 1707"/>
                <a:gd name="T94" fmla="*/ 350 w 1676"/>
                <a:gd name="T95" fmla="*/ 1477 h 1707"/>
                <a:gd name="T96" fmla="*/ 640 w 1676"/>
                <a:gd name="T97" fmla="*/ 1005 h 1707"/>
                <a:gd name="T98" fmla="*/ 670 w 1676"/>
                <a:gd name="T99" fmla="*/ 1249 h 1707"/>
                <a:gd name="T100" fmla="*/ 793 w 1676"/>
                <a:gd name="T101" fmla="*/ 1628 h 1707"/>
                <a:gd name="T102" fmla="*/ 793 w 1676"/>
                <a:gd name="T103" fmla="*/ 1278 h 1707"/>
                <a:gd name="T104" fmla="*/ 793 w 1676"/>
                <a:gd name="T105" fmla="*/ 1628 h 1707"/>
                <a:gd name="T106" fmla="*/ 1066 w 1676"/>
                <a:gd name="T107" fmla="*/ 1249 h 1707"/>
                <a:gd name="T108" fmla="*/ 1051 w 1676"/>
                <a:gd name="T109" fmla="*/ 990 h 1707"/>
                <a:gd name="T110" fmla="*/ 1355 w 1676"/>
                <a:gd name="T111" fmla="*/ 1431 h 1707"/>
                <a:gd name="T112" fmla="*/ 1600 w 1676"/>
                <a:gd name="T113" fmla="*/ 1005 h 1707"/>
                <a:gd name="T114" fmla="*/ 1539 w 1676"/>
                <a:gd name="T115" fmla="*/ 1217 h 1707"/>
                <a:gd name="T116" fmla="*/ 1477 w 1676"/>
                <a:gd name="T117" fmla="*/ 1309 h 1707"/>
                <a:gd name="T118" fmla="*/ 1355 w 1676"/>
                <a:gd name="T119" fmla="*/ 1249 h 1707"/>
                <a:gd name="T120" fmla="*/ 1264 w 1676"/>
                <a:gd name="T121" fmla="*/ 899 h 1707"/>
                <a:gd name="T122" fmla="*/ 1614 w 1676"/>
                <a:gd name="T123" fmla="*/ 882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76" h="1707">
                  <a:moveTo>
                    <a:pt x="1645" y="654"/>
                  </a:moveTo>
                  <a:lnTo>
                    <a:pt x="1645" y="654"/>
                  </a:lnTo>
                  <a:cubicBezTo>
                    <a:pt x="1630" y="579"/>
                    <a:pt x="1630" y="579"/>
                    <a:pt x="1630" y="579"/>
                  </a:cubicBezTo>
                  <a:cubicBezTo>
                    <a:pt x="1584" y="442"/>
                    <a:pt x="1508" y="320"/>
                    <a:pt x="1402" y="228"/>
                  </a:cubicBezTo>
                  <a:lnTo>
                    <a:pt x="1402" y="228"/>
                  </a:lnTo>
                  <a:cubicBezTo>
                    <a:pt x="1264" y="106"/>
                    <a:pt x="1066" y="14"/>
                    <a:pt x="868" y="14"/>
                  </a:cubicBezTo>
                  <a:cubicBezTo>
                    <a:pt x="595" y="0"/>
                    <a:pt x="350" y="120"/>
                    <a:pt x="198" y="304"/>
                  </a:cubicBezTo>
                  <a:cubicBezTo>
                    <a:pt x="122" y="381"/>
                    <a:pt x="76" y="471"/>
                    <a:pt x="47" y="579"/>
                  </a:cubicBezTo>
                  <a:cubicBezTo>
                    <a:pt x="16" y="654"/>
                    <a:pt x="0" y="730"/>
                    <a:pt x="0" y="807"/>
                  </a:cubicBezTo>
                  <a:cubicBezTo>
                    <a:pt x="0" y="852"/>
                    <a:pt x="0" y="899"/>
                    <a:pt x="0" y="944"/>
                  </a:cubicBezTo>
                  <a:cubicBezTo>
                    <a:pt x="16" y="1035"/>
                    <a:pt x="30" y="1127"/>
                    <a:pt x="76" y="1217"/>
                  </a:cubicBezTo>
                  <a:lnTo>
                    <a:pt x="92" y="1233"/>
                  </a:lnTo>
                  <a:cubicBezTo>
                    <a:pt x="92" y="1249"/>
                    <a:pt x="92" y="1249"/>
                    <a:pt x="92" y="1249"/>
                  </a:cubicBezTo>
                  <a:lnTo>
                    <a:pt x="92" y="1249"/>
                  </a:lnTo>
                  <a:cubicBezTo>
                    <a:pt x="228" y="1492"/>
                    <a:pt x="487" y="1675"/>
                    <a:pt x="793" y="1690"/>
                  </a:cubicBezTo>
                  <a:cubicBezTo>
                    <a:pt x="1127" y="1706"/>
                    <a:pt x="1432" y="1522"/>
                    <a:pt x="1569" y="1249"/>
                  </a:cubicBezTo>
                  <a:cubicBezTo>
                    <a:pt x="1584" y="1233"/>
                    <a:pt x="1584" y="1217"/>
                    <a:pt x="1584" y="1217"/>
                  </a:cubicBezTo>
                  <a:cubicBezTo>
                    <a:pt x="1614" y="1157"/>
                    <a:pt x="1630" y="1111"/>
                    <a:pt x="1645" y="1066"/>
                  </a:cubicBezTo>
                  <a:cubicBezTo>
                    <a:pt x="1661" y="1005"/>
                    <a:pt x="1675" y="944"/>
                    <a:pt x="1675" y="882"/>
                  </a:cubicBezTo>
                  <a:cubicBezTo>
                    <a:pt x="1675" y="807"/>
                    <a:pt x="1661" y="730"/>
                    <a:pt x="1645" y="654"/>
                  </a:cubicBezTo>
                  <a:close/>
                  <a:moveTo>
                    <a:pt x="1584" y="624"/>
                  </a:moveTo>
                  <a:lnTo>
                    <a:pt x="1584" y="624"/>
                  </a:lnTo>
                  <a:cubicBezTo>
                    <a:pt x="1522" y="654"/>
                    <a:pt x="1522" y="654"/>
                    <a:pt x="1522" y="654"/>
                  </a:cubicBezTo>
                  <a:cubicBezTo>
                    <a:pt x="1082" y="821"/>
                    <a:pt x="1082" y="821"/>
                    <a:pt x="1082" y="821"/>
                  </a:cubicBezTo>
                  <a:cubicBezTo>
                    <a:pt x="1035" y="685"/>
                    <a:pt x="1035" y="685"/>
                    <a:pt x="1035" y="685"/>
                  </a:cubicBezTo>
                  <a:cubicBezTo>
                    <a:pt x="1494" y="548"/>
                    <a:pt x="1494" y="548"/>
                    <a:pt x="1494" y="548"/>
                  </a:cubicBezTo>
                  <a:cubicBezTo>
                    <a:pt x="1555" y="532"/>
                    <a:pt x="1555" y="532"/>
                    <a:pt x="1555" y="532"/>
                  </a:cubicBezTo>
                  <a:cubicBezTo>
                    <a:pt x="1555" y="532"/>
                    <a:pt x="1584" y="593"/>
                    <a:pt x="1584" y="624"/>
                  </a:cubicBezTo>
                  <a:close/>
                  <a:moveTo>
                    <a:pt x="1035" y="91"/>
                  </a:moveTo>
                  <a:lnTo>
                    <a:pt x="1035" y="91"/>
                  </a:lnTo>
                  <a:cubicBezTo>
                    <a:pt x="1051" y="91"/>
                    <a:pt x="1066" y="91"/>
                    <a:pt x="1066" y="106"/>
                  </a:cubicBezTo>
                  <a:cubicBezTo>
                    <a:pt x="1096" y="106"/>
                    <a:pt x="1113" y="120"/>
                    <a:pt x="1127" y="120"/>
                  </a:cubicBezTo>
                  <a:cubicBezTo>
                    <a:pt x="1143" y="120"/>
                    <a:pt x="1143" y="120"/>
                    <a:pt x="1158" y="136"/>
                  </a:cubicBezTo>
                  <a:lnTo>
                    <a:pt x="1158" y="136"/>
                  </a:lnTo>
                  <a:cubicBezTo>
                    <a:pt x="1172" y="136"/>
                    <a:pt x="1172" y="136"/>
                    <a:pt x="1188" y="153"/>
                  </a:cubicBezTo>
                  <a:lnTo>
                    <a:pt x="1204" y="153"/>
                  </a:lnTo>
                  <a:lnTo>
                    <a:pt x="1219" y="167"/>
                  </a:lnTo>
                  <a:cubicBezTo>
                    <a:pt x="1280" y="198"/>
                    <a:pt x="1325" y="228"/>
                    <a:pt x="1371" y="273"/>
                  </a:cubicBezTo>
                  <a:cubicBezTo>
                    <a:pt x="1386" y="289"/>
                    <a:pt x="1386" y="289"/>
                    <a:pt x="1386" y="304"/>
                  </a:cubicBezTo>
                  <a:cubicBezTo>
                    <a:pt x="1402" y="304"/>
                    <a:pt x="1416" y="320"/>
                    <a:pt x="1432" y="334"/>
                  </a:cubicBezTo>
                  <a:lnTo>
                    <a:pt x="1432" y="334"/>
                  </a:lnTo>
                  <a:cubicBezTo>
                    <a:pt x="1447" y="350"/>
                    <a:pt x="1463" y="365"/>
                    <a:pt x="1463" y="381"/>
                  </a:cubicBezTo>
                  <a:cubicBezTo>
                    <a:pt x="1477" y="395"/>
                    <a:pt x="1494" y="426"/>
                    <a:pt x="1508" y="442"/>
                  </a:cubicBezTo>
                  <a:cubicBezTo>
                    <a:pt x="1463" y="456"/>
                    <a:pt x="1463" y="456"/>
                    <a:pt x="1463" y="456"/>
                  </a:cubicBezTo>
                  <a:cubicBezTo>
                    <a:pt x="1113" y="518"/>
                    <a:pt x="1113" y="518"/>
                    <a:pt x="1113" y="518"/>
                  </a:cubicBezTo>
                  <a:cubicBezTo>
                    <a:pt x="1005" y="456"/>
                    <a:pt x="1005" y="456"/>
                    <a:pt x="1005" y="456"/>
                  </a:cubicBezTo>
                  <a:cubicBezTo>
                    <a:pt x="974" y="75"/>
                    <a:pt x="974" y="75"/>
                    <a:pt x="974" y="75"/>
                  </a:cubicBezTo>
                  <a:cubicBezTo>
                    <a:pt x="990" y="75"/>
                    <a:pt x="1021" y="91"/>
                    <a:pt x="1035" y="91"/>
                  </a:cubicBezTo>
                  <a:close/>
                  <a:moveTo>
                    <a:pt x="960" y="776"/>
                  </a:moveTo>
                  <a:lnTo>
                    <a:pt x="960" y="776"/>
                  </a:lnTo>
                  <a:cubicBezTo>
                    <a:pt x="974" y="776"/>
                    <a:pt x="990" y="776"/>
                    <a:pt x="1005" y="791"/>
                  </a:cubicBezTo>
                  <a:cubicBezTo>
                    <a:pt x="1005" y="807"/>
                    <a:pt x="990" y="837"/>
                    <a:pt x="974" y="837"/>
                  </a:cubicBezTo>
                  <a:cubicBezTo>
                    <a:pt x="960" y="837"/>
                    <a:pt x="945" y="837"/>
                    <a:pt x="945" y="807"/>
                  </a:cubicBezTo>
                  <a:cubicBezTo>
                    <a:pt x="929" y="791"/>
                    <a:pt x="945" y="776"/>
                    <a:pt x="960" y="776"/>
                  </a:cubicBezTo>
                  <a:close/>
                  <a:moveTo>
                    <a:pt x="776" y="990"/>
                  </a:moveTo>
                  <a:lnTo>
                    <a:pt x="776" y="990"/>
                  </a:lnTo>
                  <a:cubicBezTo>
                    <a:pt x="762" y="990"/>
                    <a:pt x="746" y="1005"/>
                    <a:pt x="731" y="990"/>
                  </a:cubicBezTo>
                  <a:cubicBezTo>
                    <a:pt x="715" y="974"/>
                    <a:pt x="715" y="960"/>
                    <a:pt x="731" y="944"/>
                  </a:cubicBezTo>
                  <a:cubicBezTo>
                    <a:pt x="731" y="929"/>
                    <a:pt x="762" y="929"/>
                    <a:pt x="776" y="944"/>
                  </a:cubicBezTo>
                  <a:cubicBezTo>
                    <a:pt x="776" y="944"/>
                    <a:pt x="793" y="974"/>
                    <a:pt x="776" y="990"/>
                  </a:cubicBezTo>
                  <a:close/>
                  <a:moveTo>
                    <a:pt x="899" y="990"/>
                  </a:moveTo>
                  <a:lnTo>
                    <a:pt x="899" y="990"/>
                  </a:lnTo>
                  <a:cubicBezTo>
                    <a:pt x="884" y="974"/>
                    <a:pt x="884" y="944"/>
                    <a:pt x="899" y="944"/>
                  </a:cubicBezTo>
                  <a:cubicBezTo>
                    <a:pt x="913" y="929"/>
                    <a:pt x="929" y="929"/>
                    <a:pt x="945" y="944"/>
                  </a:cubicBezTo>
                  <a:cubicBezTo>
                    <a:pt x="960" y="960"/>
                    <a:pt x="945" y="974"/>
                    <a:pt x="929" y="990"/>
                  </a:cubicBezTo>
                  <a:cubicBezTo>
                    <a:pt x="929" y="1005"/>
                    <a:pt x="899" y="990"/>
                    <a:pt x="899" y="990"/>
                  </a:cubicBezTo>
                  <a:close/>
                  <a:moveTo>
                    <a:pt x="762" y="61"/>
                  </a:moveTo>
                  <a:lnTo>
                    <a:pt x="762" y="61"/>
                  </a:lnTo>
                  <a:cubicBezTo>
                    <a:pt x="793" y="61"/>
                    <a:pt x="823" y="61"/>
                    <a:pt x="854" y="61"/>
                  </a:cubicBezTo>
                  <a:cubicBezTo>
                    <a:pt x="899" y="609"/>
                    <a:pt x="899" y="609"/>
                    <a:pt x="899" y="609"/>
                  </a:cubicBezTo>
                  <a:cubicBezTo>
                    <a:pt x="731" y="609"/>
                    <a:pt x="731" y="609"/>
                    <a:pt x="731" y="609"/>
                  </a:cubicBezTo>
                  <a:lnTo>
                    <a:pt x="762" y="61"/>
                  </a:lnTo>
                  <a:close/>
                  <a:moveTo>
                    <a:pt x="868" y="701"/>
                  </a:moveTo>
                  <a:lnTo>
                    <a:pt x="868" y="701"/>
                  </a:lnTo>
                  <a:cubicBezTo>
                    <a:pt x="868" y="730"/>
                    <a:pt x="854" y="746"/>
                    <a:pt x="838" y="746"/>
                  </a:cubicBezTo>
                  <a:cubicBezTo>
                    <a:pt x="823" y="746"/>
                    <a:pt x="807" y="730"/>
                    <a:pt x="807" y="701"/>
                  </a:cubicBezTo>
                  <a:cubicBezTo>
                    <a:pt x="807" y="685"/>
                    <a:pt x="823" y="669"/>
                    <a:pt x="838" y="669"/>
                  </a:cubicBezTo>
                  <a:cubicBezTo>
                    <a:pt x="854" y="669"/>
                    <a:pt x="868" y="685"/>
                    <a:pt x="868" y="701"/>
                  </a:cubicBezTo>
                  <a:close/>
                  <a:moveTo>
                    <a:pt x="838" y="746"/>
                  </a:moveTo>
                  <a:lnTo>
                    <a:pt x="838" y="746"/>
                  </a:lnTo>
                  <a:cubicBezTo>
                    <a:pt x="884" y="746"/>
                    <a:pt x="929" y="791"/>
                    <a:pt x="929" y="852"/>
                  </a:cubicBezTo>
                  <a:cubicBezTo>
                    <a:pt x="929" y="899"/>
                    <a:pt x="884" y="944"/>
                    <a:pt x="838" y="944"/>
                  </a:cubicBezTo>
                  <a:cubicBezTo>
                    <a:pt x="776" y="944"/>
                    <a:pt x="731" y="899"/>
                    <a:pt x="731" y="852"/>
                  </a:cubicBezTo>
                  <a:cubicBezTo>
                    <a:pt x="731" y="791"/>
                    <a:pt x="776" y="746"/>
                    <a:pt x="838" y="746"/>
                  </a:cubicBezTo>
                  <a:close/>
                  <a:moveTo>
                    <a:pt x="715" y="776"/>
                  </a:moveTo>
                  <a:lnTo>
                    <a:pt x="715" y="776"/>
                  </a:lnTo>
                  <a:cubicBezTo>
                    <a:pt x="731" y="776"/>
                    <a:pt x="731" y="791"/>
                    <a:pt x="731" y="807"/>
                  </a:cubicBezTo>
                  <a:cubicBezTo>
                    <a:pt x="731" y="837"/>
                    <a:pt x="701" y="837"/>
                    <a:pt x="685" y="837"/>
                  </a:cubicBezTo>
                  <a:cubicBezTo>
                    <a:pt x="670" y="837"/>
                    <a:pt x="656" y="807"/>
                    <a:pt x="670" y="791"/>
                  </a:cubicBezTo>
                  <a:cubicBezTo>
                    <a:pt x="670" y="776"/>
                    <a:pt x="685" y="776"/>
                    <a:pt x="715" y="776"/>
                  </a:cubicBezTo>
                  <a:close/>
                  <a:moveTo>
                    <a:pt x="183" y="426"/>
                  </a:moveTo>
                  <a:lnTo>
                    <a:pt x="183" y="426"/>
                  </a:lnTo>
                  <a:lnTo>
                    <a:pt x="183" y="410"/>
                  </a:lnTo>
                  <a:lnTo>
                    <a:pt x="183" y="410"/>
                  </a:lnTo>
                  <a:lnTo>
                    <a:pt x="183" y="410"/>
                  </a:lnTo>
                  <a:lnTo>
                    <a:pt x="183" y="410"/>
                  </a:lnTo>
                  <a:cubicBezTo>
                    <a:pt x="198" y="395"/>
                    <a:pt x="214" y="365"/>
                    <a:pt x="228" y="350"/>
                  </a:cubicBezTo>
                  <a:lnTo>
                    <a:pt x="244" y="334"/>
                  </a:lnTo>
                  <a:cubicBezTo>
                    <a:pt x="259" y="320"/>
                    <a:pt x="259" y="304"/>
                    <a:pt x="275" y="304"/>
                  </a:cubicBezTo>
                  <a:cubicBezTo>
                    <a:pt x="289" y="289"/>
                    <a:pt x="305" y="273"/>
                    <a:pt x="320" y="259"/>
                  </a:cubicBezTo>
                  <a:cubicBezTo>
                    <a:pt x="336" y="243"/>
                    <a:pt x="350" y="228"/>
                    <a:pt x="365" y="212"/>
                  </a:cubicBezTo>
                  <a:cubicBezTo>
                    <a:pt x="381" y="212"/>
                    <a:pt x="397" y="198"/>
                    <a:pt x="412" y="182"/>
                  </a:cubicBezTo>
                  <a:cubicBezTo>
                    <a:pt x="426" y="182"/>
                    <a:pt x="426" y="182"/>
                    <a:pt x="442" y="167"/>
                  </a:cubicBezTo>
                  <a:cubicBezTo>
                    <a:pt x="457" y="153"/>
                    <a:pt x="473" y="153"/>
                    <a:pt x="503" y="136"/>
                  </a:cubicBezTo>
                  <a:cubicBezTo>
                    <a:pt x="518" y="136"/>
                    <a:pt x="534" y="120"/>
                    <a:pt x="548" y="120"/>
                  </a:cubicBezTo>
                  <a:lnTo>
                    <a:pt x="548" y="120"/>
                  </a:lnTo>
                  <a:cubicBezTo>
                    <a:pt x="564" y="106"/>
                    <a:pt x="579" y="106"/>
                    <a:pt x="579" y="106"/>
                  </a:cubicBezTo>
                  <a:cubicBezTo>
                    <a:pt x="609" y="91"/>
                    <a:pt x="624" y="91"/>
                    <a:pt x="656" y="75"/>
                  </a:cubicBezTo>
                  <a:cubicBezTo>
                    <a:pt x="609" y="471"/>
                    <a:pt x="609" y="471"/>
                    <a:pt x="609" y="471"/>
                  </a:cubicBezTo>
                  <a:cubicBezTo>
                    <a:pt x="518" y="563"/>
                    <a:pt x="518" y="563"/>
                    <a:pt x="518" y="563"/>
                  </a:cubicBezTo>
                  <a:cubicBezTo>
                    <a:pt x="167" y="487"/>
                    <a:pt x="167" y="487"/>
                    <a:pt x="167" y="487"/>
                  </a:cubicBezTo>
                  <a:cubicBezTo>
                    <a:pt x="137" y="471"/>
                    <a:pt x="137" y="471"/>
                    <a:pt x="137" y="471"/>
                  </a:cubicBezTo>
                  <a:cubicBezTo>
                    <a:pt x="153" y="456"/>
                    <a:pt x="167" y="442"/>
                    <a:pt x="183" y="426"/>
                  </a:cubicBezTo>
                  <a:close/>
                  <a:moveTo>
                    <a:pt x="92" y="593"/>
                  </a:moveTo>
                  <a:lnTo>
                    <a:pt x="92" y="593"/>
                  </a:lnTo>
                  <a:cubicBezTo>
                    <a:pt x="153" y="609"/>
                    <a:pt x="153" y="609"/>
                    <a:pt x="153" y="609"/>
                  </a:cubicBezTo>
                  <a:cubicBezTo>
                    <a:pt x="624" y="715"/>
                    <a:pt x="624" y="715"/>
                    <a:pt x="624" y="715"/>
                  </a:cubicBezTo>
                  <a:cubicBezTo>
                    <a:pt x="564" y="868"/>
                    <a:pt x="564" y="868"/>
                    <a:pt x="564" y="868"/>
                  </a:cubicBezTo>
                  <a:cubicBezTo>
                    <a:pt x="153" y="715"/>
                    <a:pt x="153" y="715"/>
                    <a:pt x="153" y="715"/>
                  </a:cubicBezTo>
                  <a:cubicBezTo>
                    <a:pt x="61" y="685"/>
                    <a:pt x="61" y="685"/>
                    <a:pt x="61" y="685"/>
                  </a:cubicBezTo>
                  <a:cubicBezTo>
                    <a:pt x="76" y="654"/>
                    <a:pt x="76" y="624"/>
                    <a:pt x="92" y="593"/>
                  </a:cubicBezTo>
                  <a:close/>
                  <a:moveTo>
                    <a:pt x="183" y="1278"/>
                  </a:moveTo>
                  <a:lnTo>
                    <a:pt x="183" y="1278"/>
                  </a:lnTo>
                  <a:cubicBezTo>
                    <a:pt x="167" y="1278"/>
                    <a:pt x="167" y="1263"/>
                    <a:pt x="153" y="1249"/>
                  </a:cubicBezTo>
                  <a:lnTo>
                    <a:pt x="153" y="1249"/>
                  </a:lnTo>
                  <a:cubicBezTo>
                    <a:pt x="153" y="1233"/>
                    <a:pt x="137" y="1217"/>
                    <a:pt x="137" y="1217"/>
                  </a:cubicBezTo>
                  <a:cubicBezTo>
                    <a:pt x="122" y="1188"/>
                    <a:pt x="108" y="1157"/>
                    <a:pt x="108" y="1127"/>
                  </a:cubicBezTo>
                  <a:lnTo>
                    <a:pt x="108" y="1127"/>
                  </a:lnTo>
                  <a:cubicBezTo>
                    <a:pt x="92" y="1111"/>
                    <a:pt x="92" y="1111"/>
                    <a:pt x="92" y="1096"/>
                  </a:cubicBezTo>
                  <a:lnTo>
                    <a:pt x="92" y="1080"/>
                  </a:lnTo>
                  <a:cubicBezTo>
                    <a:pt x="76" y="1080"/>
                    <a:pt x="76" y="1066"/>
                    <a:pt x="76" y="1066"/>
                  </a:cubicBezTo>
                  <a:cubicBezTo>
                    <a:pt x="76" y="1035"/>
                    <a:pt x="61" y="990"/>
                    <a:pt x="61" y="960"/>
                  </a:cubicBezTo>
                  <a:cubicBezTo>
                    <a:pt x="61" y="944"/>
                    <a:pt x="47" y="929"/>
                    <a:pt x="47" y="913"/>
                  </a:cubicBezTo>
                  <a:cubicBezTo>
                    <a:pt x="47" y="882"/>
                    <a:pt x="47" y="852"/>
                    <a:pt x="47" y="807"/>
                  </a:cubicBezTo>
                  <a:cubicBezTo>
                    <a:pt x="47" y="807"/>
                    <a:pt x="47" y="791"/>
                    <a:pt x="47" y="776"/>
                  </a:cubicBezTo>
                  <a:cubicBezTo>
                    <a:pt x="137" y="821"/>
                    <a:pt x="137" y="821"/>
                    <a:pt x="137" y="821"/>
                  </a:cubicBezTo>
                  <a:cubicBezTo>
                    <a:pt x="412" y="944"/>
                    <a:pt x="412" y="944"/>
                    <a:pt x="412" y="944"/>
                  </a:cubicBezTo>
                  <a:cubicBezTo>
                    <a:pt x="457" y="1066"/>
                    <a:pt x="457" y="1066"/>
                    <a:pt x="457" y="1066"/>
                  </a:cubicBezTo>
                  <a:cubicBezTo>
                    <a:pt x="381" y="1217"/>
                    <a:pt x="381" y="1217"/>
                    <a:pt x="381" y="1217"/>
                  </a:cubicBezTo>
                  <a:cubicBezTo>
                    <a:pt x="350" y="1249"/>
                    <a:pt x="350" y="1249"/>
                    <a:pt x="350" y="1249"/>
                  </a:cubicBezTo>
                  <a:cubicBezTo>
                    <a:pt x="275" y="1400"/>
                    <a:pt x="275" y="1400"/>
                    <a:pt x="275" y="1400"/>
                  </a:cubicBezTo>
                  <a:cubicBezTo>
                    <a:pt x="244" y="1355"/>
                    <a:pt x="214" y="1325"/>
                    <a:pt x="183" y="1278"/>
                  </a:cubicBezTo>
                  <a:close/>
                  <a:moveTo>
                    <a:pt x="350" y="1477"/>
                  </a:moveTo>
                  <a:lnTo>
                    <a:pt x="350" y="1477"/>
                  </a:lnTo>
                  <a:cubicBezTo>
                    <a:pt x="503" y="1249"/>
                    <a:pt x="503" y="1249"/>
                    <a:pt x="503" y="1249"/>
                  </a:cubicBezTo>
                  <a:cubicBezTo>
                    <a:pt x="518" y="1217"/>
                    <a:pt x="518" y="1217"/>
                    <a:pt x="518" y="1217"/>
                  </a:cubicBezTo>
                  <a:cubicBezTo>
                    <a:pt x="640" y="1005"/>
                    <a:pt x="640" y="1005"/>
                    <a:pt x="640" y="1005"/>
                  </a:cubicBezTo>
                  <a:cubicBezTo>
                    <a:pt x="776" y="1111"/>
                    <a:pt x="776" y="1111"/>
                    <a:pt x="776" y="1111"/>
                  </a:cubicBezTo>
                  <a:cubicBezTo>
                    <a:pt x="685" y="1217"/>
                    <a:pt x="685" y="1217"/>
                    <a:pt x="685" y="1217"/>
                  </a:cubicBezTo>
                  <a:cubicBezTo>
                    <a:pt x="670" y="1249"/>
                    <a:pt x="670" y="1249"/>
                    <a:pt x="670" y="1249"/>
                  </a:cubicBezTo>
                  <a:cubicBezTo>
                    <a:pt x="442" y="1522"/>
                    <a:pt x="442" y="1522"/>
                    <a:pt x="442" y="1522"/>
                  </a:cubicBezTo>
                  <a:cubicBezTo>
                    <a:pt x="412" y="1508"/>
                    <a:pt x="381" y="1492"/>
                    <a:pt x="350" y="1477"/>
                  </a:cubicBezTo>
                  <a:close/>
                  <a:moveTo>
                    <a:pt x="793" y="1628"/>
                  </a:moveTo>
                  <a:lnTo>
                    <a:pt x="793" y="1628"/>
                  </a:lnTo>
                  <a:cubicBezTo>
                    <a:pt x="701" y="1628"/>
                    <a:pt x="609" y="1614"/>
                    <a:pt x="534" y="1567"/>
                  </a:cubicBezTo>
                  <a:cubicBezTo>
                    <a:pt x="793" y="1278"/>
                    <a:pt x="793" y="1278"/>
                    <a:pt x="793" y="1278"/>
                  </a:cubicBezTo>
                  <a:cubicBezTo>
                    <a:pt x="929" y="1278"/>
                    <a:pt x="929" y="1278"/>
                    <a:pt x="929" y="1278"/>
                  </a:cubicBezTo>
                  <a:cubicBezTo>
                    <a:pt x="1172" y="1553"/>
                    <a:pt x="1172" y="1553"/>
                    <a:pt x="1172" y="1553"/>
                  </a:cubicBezTo>
                  <a:cubicBezTo>
                    <a:pt x="1066" y="1614"/>
                    <a:pt x="929" y="1645"/>
                    <a:pt x="793" y="1628"/>
                  </a:cubicBezTo>
                  <a:close/>
                  <a:moveTo>
                    <a:pt x="1280" y="1492"/>
                  </a:moveTo>
                  <a:lnTo>
                    <a:pt x="1280" y="1492"/>
                  </a:lnTo>
                  <a:cubicBezTo>
                    <a:pt x="1066" y="1249"/>
                    <a:pt x="1066" y="1249"/>
                    <a:pt x="1066" y="1249"/>
                  </a:cubicBezTo>
                  <a:cubicBezTo>
                    <a:pt x="1035" y="1217"/>
                    <a:pt x="1035" y="1217"/>
                    <a:pt x="1035" y="1217"/>
                  </a:cubicBezTo>
                  <a:cubicBezTo>
                    <a:pt x="929" y="1080"/>
                    <a:pt x="929" y="1080"/>
                    <a:pt x="929" y="1080"/>
                  </a:cubicBezTo>
                  <a:cubicBezTo>
                    <a:pt x="1051" y="990"/>
                    <a:pt x="1051" y="990"/>
                    <a:pt x="1051" y="990"/>
                  </a:cubicBezTo>
                  <a:cubicBezTo>
                    <a:pt x="1204" y="1217"/>
                    <a:pt x="1204" y="1217"/>
                    <a:pt x="1204" y="1217"/>
                  </a:cubicBezTo>
                  <a:cubicBezTo>
                    <a:pt x="1233" y="1249"/>
                    <a:pt x="1233" y="1249"/>
                    <a:pt x="1233" y="1249"/>
                  </a:cubicBezTo>
                  <a:cubicBezTo>
                    <a:pt x="1355" y="1431"/>
                    <a:pt x="1355" y="1431"/>
                    <a:pt x="1355" y="1431"/>
                  </a:cubicBezTo>
                  <a:cubicBezTo>
                    <a:pt x="1325" y="1461"/>
                    <a:pt x="1310" y="1477"/>
                    <a:pt x="1280" y="1492"/>
                  </a:cubicBezTo>
                  <a:close/>
                  <a:moveTo>
                    <a:pt x="1600" y="1005"/>
                  </a:moveTo>
                  <a:lnTo>
                    <a:pt x="1600" y="1005"/>
                  </a:lnTo>
                  <a:cubicBezTo>
                    <a:pt x="1600" y="1050"/>
                    <a:pt x="1584" y="1096"/>
                    <a:pt x="1569" y="1141"/>
                  </a:cubicBezTo>
                  <a:cubicBezTo>
                    <a:pt x="1555" y="1157"/>
                    <a:pt x="1555" y="1188"/>
                    <a:pt x="1539" y="1202"/>
                  </a:cubicBezTo>
                  <a:cubicBezTo>
                    <a:pt x="1539" y="1202"/>
                    <a:pt x="1539" y="1202"/>
                    <a:pt x="1539" y="1217"/>
                  </a:cubicBezTo>
                  <a:cubicBezTo>
                    <a:pt x="1522" y="1217"/>
                    <a:pt x="1522" y="1233"/>
                    <a:pt x="1508" y="1249"/>
                  </a:cubicBezTo>
                  <a:cubicBezTo>
                    <a:pt x="1508" y="1263"/>
                    <a:pt x="1494" y="1278"/>
                    <a:pt x="1477" y="1294"/>
                  </a:cubicBezTo>
                  <a:lnTo>
                    <a:pt x="1477" y="1309"/>
                  </a:lnTo>
                  <a:cubicBezTo>
                    <a:pt x="1463" y="1309"/>
                    <a:pt x="1463" y="1325"/>
                    <a:pt x="1463" y="1325"/>
                  </a:cubicBezTo>
                  <a:cubicBezTo>
                    <a:pt x="1447" y="1339"/>
                    <a:pt x="1447" y="1355"/>
                    <a:pt x="1432" y="1370"/>
                  </a:cubicBezTo>
                  <a:cubicBezTo>
                    <a:pt x="1355" y="1249"/>
                    <a:pt x="1355" y="1249"/>
                    <a:pt x="1355" y="1249"/>
                  </a:cubicBezTo>
                  <a:cubicBezTo>
                    <a:pt x="1341" y="1217"/>
                    <a:pt x="1341" y="1217"/>
                    <a:pt x="1341" y="1217"/>
                  </a:cubicBezTo>
                  <a:cubicBezTo>
                    <a:pt x="1233" y="1019"/>
                    <a:pt x="1233" y="1019"/>
                    <a:pt x="1233" y="1019"/>
                  </a:cubicBezTo>
                  <a:cubicBezTo>
                    <a:pt x="1264" y="899"/>
                    <a:pt x="1264" y="899"/>
                    <a:pt x="1264" y="899"/>
                  </a:cubicBezTo>
                  <a:cubicBezTo>
                    <a:pt x="1555" y="760"/>
                    <a:pt x="1555" y="760"/>
                    <a:pt x="1555" y="760"/>
                  </a:cubicBezTo>
                  <a:cubicBezTo>
                    <a:pt x="1614" y="746"/>
                    <a:pt x="1614" y="746"/>
                    <a:pt x="1614" y="746"/>
                  </a:cubicBezTo>
                  <a:cubicBezTo>
                    <a:pt x="1614" y="791"/>
                    <a:pt x="1614" y="837"/>
                    <a:pt x="1614" y="882"/>
                  </a:cubicBezTo>
                  <a:cubicBezTo>
                    <a:pt x="1614" y="913"/>
                    <a:pt x="1614" y="929"/>
                    <a:pt x="1614" y="960"/>
                  </a:cubicBezTo>
                  <a:cubicBezTo>
                    <a:pt x="1614" y="974"/>
                    <a:pt x="1614" y="990"/>
                    <a:pt x="1600" y="100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5" name="Freeform 19"/>
            <p:cNvSpPr>
              <a:spLocks noChangeArrowheads="1"/>
            </p:cNvSpPr>
            <p:nvPr/>
          </p:nvSpPr>
          <p:spPr bwMode="auto">
            <a:xfrm>
              <a:off x="5687" y="4408"/>
              <a:ext cx="3" cy="6"/>
            </a:xfrm>
            <a:custGeom>
              <a:avLst/>
              <a:gdLst>
                <a:gd name="T0" fmla="*/ 0 w 17"/>
                <a:gd name="T1" fmla="*/ 0 h 32"/>
                <a:gd name="T2" fmla="*/ 0 w 17"/>
                <a:gd name="T3" fmla="*/ 0 h 32"/>
                <a:gd name="T4" fmla="*/ 16 w 17"/>
                <a:gd name="T5" fmla="*/ 31 h 32"/>
                <a:gd name="T6" fmla="*/ 16 w 17"/>
                <a:gd name="T7" fmla="*/ 31 h 32"/>
                <a:gd name="T8" fmla="*/ 0 w 17"/>
                <a:gd name="T9" fmla="*/ 0 h 32"/>
              </a:gdLst>
              <a:ahLst/>
              <a:cxnLst>
                <a:cxn ang="0">
                  <a:pos x="T0" y="T1"/>
                </a:cxn>
                <a:cxn ang="0">
                  <a:pos x="T2" y="T3"/>
                </a:cxn>
                <a:cxn ang="0">
                  <a:pos x="T4" y="T5"/>
                </a:cxn>
                <a:cxn ang="0">
                  <a:pos x="T6" y="T7"/>
                </a:cxn>
                <a:cxn ang="0">
                  <a:pos x="T8" y="T9"/>
                </a:cxn>
              </a:cxnLst>
              <a:rect l="0" t="0" r="r" b="b"/>
              <a:pathLst>
                <a:path w="17" h="32">
                  <a:moveTo>
                    <a:pt x="0" y="0"/>
                  </a:moveTo>
                  <a:lnTo>
                    <a:pt x="0" y="0"/>
                  </a:lnTo>
                  <a:cubicBezTo>
                    <a:pt x="0" y="15"/>
                    <a:pt x="0" y="15"/>
                    <a:pt x="16" y="31"/>
                  </a:cubicBezTo>
                  <a:lnTo>
                    <a:pt x="16" y="31"/>
                  </a:lnTo>
                  <a:cubicBezTo>
                    <a:pt x="0" y="31"/>
                    <a:pt x="0" y="15"/>
                    <a:pt x="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6" name="Freeform 20"/>
            <p:cNvSpPr>
              <a:spLocks noChangeArrowheads="1"/>
            </p:cNvSpPr>
            <p:nvPr/>
          </p:nvSpPr>
          <p:spPr bwMode="auto">
            <a:xfrm>
              <a:off x="5697" y="4252"/>
              <a:ext cx="10" cy="17"/>
            </a:xfrm>
            <a:custGeom>
              <a:avLst/>
              <a:gdLst>
                <a:gd name="T0" fmla="*/ 46 w 47"/>
                <a:gd name="T1" fmla="*/ 16 h 78"/>
                <a:gd name="T2" fmla="*/ 46 w 47"/>
                <a:gd name="T3" fmla="*/ 16 h 78"/>
                <a:gd name="T4" fmla="*/ 46 w 47"/>
                <a:gd name="T5" fmla="*/ 0 h 78"/>
                <a:gd name="T6" fmla="*/ 46 w 47"/>
                <a:gd name="T7" fmla="*/ 0 h 78"/>
                <a:gd name="T8" fmla="*/ 30 w 47"/>
                <a:gd name="T9" fmla="*/ 77 h 78"/>
                <a:gd name="T10" fmla="*/ 0 w 47"/>
                <a:gd name="T11" fmla="*/ 61 h 78"/>
                <a:gd name="T12" fmla="*/ 46 w 47"/>
                <a:gd name="T13" fmla="*/ 16 h 78"/>
              </a:gdLst>
              <a:ahLst/>
              <a:cxnLst>
                <a:cxn ang="0">
                  <a:pos x="T0" y="T1"/>
                </a:cxn>
                <a:cxn ang="0">
                  <a:pos x="T2" y="T3"/>
                </a:cxn>
                <a:cxn ang="0">
                  <a:pos x="T4" y="T5"/>
                </a:cxn>
                <a:cxn ang="0">
                  <a:pos x="T6" y="T7"/>
                </a:cxn>
                <a:cxn ang="0">
                  <a:pos x="T8" y="T9"/>
                </a:cxn>
                <a:cxn ang="0">
                  <a:pos x="T10" y="T11"/>
                </a:cxn>
                <a:cxn ang="0">
                  <a:pos x="T12" y="T13"/>
                </a:cxn>
              </a:cxnLst>
              <a:rect l="0" t="0" r="r" b="b"/>
              <a:pathLst>
                <a:path w="47" h="78">
                  <a:moveTo>
                    <a:pt x="46" y="16"/>
                  </a:moveTo>
                  <a:lnTo>
                    <a:pt x="46" y="16"/>
                  </a:lnTo>
                  <a:lnTo>
                    <a:pt x="46" y="0"/>
                  </a:lnTo>
                  <a:lnTo>
                    <a:pt x="46" y="0"/>
                  </a:lnTo>
                  <a:cubicBezTo>
                    <a:pt x="30" y="77"/>
                    <a:pt x="30" y="77"/>
                    <a:pt x="30" y="77"/>
                  </a:cubicBezTo>
                  <a:cubicBezTo>
                    <a:pt x="0" y="61"/>
                    <a:pt x="0" y="61"/>
                    <a:pt x="0" y="61"/>
                  </a:cubicBezTo>
                  <a:cubicBezTo>
                    <a:pt x="16" y="46"/>
                    <a:pt x="30" y="32"/>
                    <a:pt x="46" y="1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7" name="Freeform 21"/>
            <p:cNvSpPr>
              <a:spLocks noChangeArrowheads="1"/>
            </p:cNvSpPr>
            <p:nvPr/>
          </p:nvSpPr>
          <p:spPr bwMode="auto">
            <a:xfrm>
              <a:off x="8519" y="5637"/>
              <a:ext cx="438" cy="138"/>
            </a:xfrm>
            <a:custGeom>
              <a:avLst/>
              <a:gdLst>
                <a:gd name="T0" fmla="*/ 958 w 1935"/>
                <a:gd name="T1" fmla="*/ 0 h 611"/>
                <a:gd name="T2" fmla="*/ 958 w 1935"/>
                <a:gd name="T3" fmla="*/ 0 h 611"/>
                <a:gd name="T4" fmla="*/ 0 w 1935"/>
                <a:gd name="T5" fmla="*/ 610 h 611"/>
                <a:gd name="T6" fmla="*/ 228 w 1935"/>
                <a:gd name="T7" fmla="*/ 610 h 611"/>
                <a:gd name="T8" fmla="*/ 273 w 1935"/>
                <a:gd name="T9" fmla="*/ 518 h 611"/>
                <a:gd name="T10" fmla="*/ 395 w 1935"/>
                <a:gd name="T11" fmla="*/ 594 h 611"/>
                <a:gd name="T12" fmla="*/ 381 w 1935"/>
                <a:gd name="T13" fmla="*/ 610 h 611"/>
                <a:gd name="T14" fmla="*/ 1553 w 1935"/>
                <a:gd name="T15" fmla="*/ 610 h 611"/>
                <a:gd name="T16" fmla="*/ 1522 w 1935"/>
                <a:gd name="T17" fmla="*/ 549 h 611"/>
                <a:gd name="T18" fmla="*/ 1644 w 1935"/>
                <a:gd name="T19" fmla="*/ 488 h 611"/>
                <a:gd name="T20" fmla="*/ 1705 w 1935"/>
                <a:gd name="T21" fmla="*/ 610 h 611"/>
                <a:gd name="T22" fmla="*/ 1934 w 1935"/>
                <a:gd name="T23" fmla="*/ 610 h 611"/>
                <a:gd name="T24" fmla="*/ 958 w 1935"/>
                <a:gd name="T25" fmla="*/ 0 h 611"/>
                <a:gd name="T26" fmla="*/ 1096 w 1935"/>
                <a:gd name="T27" fmla="*/ 335 h 611"/>
                <a:gd name="T28" fmla="*/ 1096 w 1935"/>
                <a:gd name="T29" fmla="*/ 335 h 611"/>
                <a:gd name="T30" fmla="*/ 791 w 1935"/>
                <a:gd name="T31" fmla="*/ 335 h 611"/>
                <a:gd name="T32" fmla="*/ 791 w 1935"/>
                <a:gd name="T33" fmla="*/ 198 h 611"/>
                <a:gd name="T34" fmla="*/ 1096 w 1935"/>
                <a:gd name="T35" fmla="*/ 198 h 611"/>
                <a:gd name="T36" fmla="*/ 1096 w 1935"/>
                <a:gd name="T37" fmla="*/ 335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35" h="611">
                  <a:moveTo>
                    <a:pt x="958" y="0"/>
                  </a:moveTo>
                  <a:lnTo>
                    <a:pt x="958" y="0"/>
                  </a:lnTo>
                  <a:cubicBezTo>
                    <a:pt x="532" y="0"/>
                    <a:pt x="167" y="243"/>
                    <a:pt x="0" y="610"/>
                  </a:cubicBezTo>
                  <a:cubicBezTo>
                    <a:pt x="228" y="610"/>
                    <a:pt x="228" y="610"/>
                    <a:pt x="228" y="610"/>
                  </a:cubicBezTo>
                  <a:cubicBezTo>
                    <a:pt x="273" y="518"/>
                    <a:pt x="273" y="518"/>
                    <a:pt x="273" y="518"/>
                  </a:cubicBezTo>
                  <a:cubicBezTo>
                    <a:pt x="395" y="594"/>
                    <a:pt x="395" y="594"/>
                    <a:pt x="395" y="594"/>
                  </a:cubicBezTo>
                  <a:cubicBezTo>
                    <a:pt x="381" y="610"/>
                    <a:pt x="381" y="610"/>
                    <a:pt x="381" y="610"/>
                  </a:cubicBezTo>
                  <a:cubicBezTo>
                    <a:pt x="1553" y="610"/>
                    <a:pt x="1553" y="610"/>
                    <a:pt x="1553" y="610"/>
                  </a:cubicBezTo>
                  <a:cubicBezTo>
                    <a:pt x="1522" y="549"/>
                    <a:pt x="1522" y="549"/>
                    <a:pt x="1522" y="549"/>
                  </a:cubicBezTo>
                  <a:cubicBezTo>
                    <a:pt x="1644" y="488"/>
                    <a:pt x="1644" y="488"/>
                    <a:pt x="1644" y="488"/>
                  </a:cubicBezTo>
                  <a:cubicBezTo>
                    <a:pt x="1705" y="610"/>
                    <a:pt x="1705" y="610"/>
                    <a:pt x="1705" y="610"/>
                  </a:cubicBezTo>
                  <a:cubicBezTo>
                    <a:pt x="1934" y="610"/>
                    <a:pt x="1934" y="610"/>
                    <a:pt x="1934" y="610"/>
                  </a:cubicBezTo>
                  <a:cubicBezTo>
                    <a:pt x="1767" y="243"/>
                    <a:pt x="1400" y="0"/>
                    <a:pt x="958" y="0"/>
                  </a:cubicBezTo>
                  <a:close/>
                  <a:moveTo>
                    <a:pt x="1096" y="335"/>
                  </a:moveTo>
                  <a:lnTo>
                    <a:pt x="1096" y="335"/>
                  </a:lnTo>
                  <a:cubicBezTo>
                    <a:pt x="791" y="335"/>
                    <a:pt x="791" y="335"/>
                    <a:pt x="791" y="335"/>
                  </a:cubicBezTo>
                  <a:cubicBezTo>
                    <a:pt x="791" y="198"/>
                    <a:pt x="791" y="198"/>
                    <a:pt x="791" y="198"/>
                  </a:cubicBezTo>
                  <a:cubicBezTo>
                    <a:pt x="1096" y="198"/>
                    <a:pt x="1096" y="198"/>
                    <a:pt x="1096" y="198"/>
                  </a:cubicBezTo>
                  <a:lnTo>
                    <a:pt x="1096" y="3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8" name="Freeform 22"/>
            <p:cNvSpPr>
              <a:spLocks noChangeArrowheads="1"/>
            </p:cNvSpPr>
            <p:nvPr/>
          </p:nvSpPr>
          <p:spPr bwMode="auto">
            <a:xfrm>
              <a:off x="8325" y="5454"/>
              <a:ext cx="825" cy="321"/>
            </a:xfrm>
            <a:custGeom>
              <a:avLst/>
              <a:gdLst>
                <a:gd name="T0" fmla="*/ 3640 w 3641"/>
                <a:gd name="T1" fmla="*/ 1417 h 1418"/>
                <a:gd name="T2" fmla="*/ 3640 w 3641"/>
                <a:gd name="T3" fmla="*/ 1417 h 1418"/>
                <a:gd name="T4" fmla="*/ 3092 w 3641"/>
                <a:gd name="T5" fmla="*/ 1417 h 1418"/>
                <a:gd name="T6" fmla="*/ 1812 w 3641"/>
                <a:gd name="T7" fmla="*/ 534 h 1418"/>
                <a:gd name="T8" fmla="*/ 548 w 3641"/>
                <a:gd name="T9" fmla="*/ 1417 h 1418"/>
                <a:gd name="T10" fmla="*/ 0 w 3641"/>
                <a:gd name="T11" fmla="*/ 1417 h 1418"/>
                <a:gd name="T12" fmla="*/ 1812 w 3641"/>
                <a:gd name="T13" fmla="*/ 0 h 1418"/>
                <a:gd name="T14" fmla="*/ 3640 w 3641"/>
                <a:gd name="T15" fmla="*/ 1417 h 14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41" h="1418">
                  <a:moveTo>
                    <a:pt x="3640" y="1417"/>
                  </a:moveTo>
                  <a:lnTo>
                    <a:pt x="3640" y="1417"/>
                  </a:lnTo>
                  <a:cubicBezTo>
                    <a:pt x="3092" y="1417"/>
                    <a:pt x="3092" y="1417"/>
                    <a:pt x="3092" y="1417"/>
                  </a:cubicBezTo>
                  <a:cubicBezTo>
                    <a:pt x="2894" y="899"/>
                    <a:pt x="2407" y="534"/>
                    <a:pt x="1812" y="534"/>
                  </a:cubicBezTo>
                  <a:cubicBezTo>
                    <a:pt x="1235" y="534"/>
                    <a:pt x="746" y="899"/>
                    <a:pt x="548" y="1417"/>
                  </a:cubicBezTo>
                  <a:cubicBezTo>
                    <a:pt x="0" y="1417"/>
                    <a:pt x="0" y="1417"/>
                    <a:pt x="0" y="1417"/>
                  </a:cubicBezTo>
                  <a:cubicBezTo>
                    <a:pt x="198" y="594"/>
                    <a:pt x="944" y="0"/>
                    <a:pt x="1812" y="0"/>
                  </a:cubicBezTo>
                  <a:cubicBezTo>
                    <a:pt x="2696" y="0"/>
                    <a:pt x="3442" y="594"/>
                    <a:pt x="3640" y="141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89" name="Freeform 23"/>
            <p:cNvSpPr>
              <a:spLocks noChangeArrowheads="1"/>
            </p:cNvSpPr>
            <p:nvPr/>
          </p:nvSpPr>
          <p:spPr bwMode="auto">
            <a:xfrm>
              <a:off x="8198" y="5130"/>
              <a:ext cx="1571" cy="655"/>
            </a:xfrm>
            <a:custGeom>
              <a:avLst/>
              <a:gdLst>
                <a:gd name="T0" fmla="*/ 6930 w 6931"/>
                <a:gd name="T1" fmla="*/ 1125 h 2893"/>
                <a:gd name="T2" fmla="*/ 6930 w 6931"/>
                <a:gd name="T3" fmla="*/ 1125 h 2893"/>
                <a:gd name="T4" fmla="*/ 6930 w 6931"/>
                <a:gd name="T5" fmla="*/ 2847 h 2893"/>
                <a:gd name="T6" fmla="*/ 5955 w 6931"/>
                <a:gd name="T7" fmla="*/ 2847 h 2893"/>
                <a:gd name="T8" fmla="*/ 4341 w 6931"/>
                <a:gd name="T9" fmla="*/ 2847 h 2893"/>
                <a:gd name="T10" fmla="*/ 3685 w 6931"/>
                <a:gd name="T11" fmla="*/ 1233 h 2893"/>
                <a:gd name="T12" fmla="*/ 2375 w 6931"/>
                <a:gd name="T13" fmla="*/ 729 h 2893"/>
                <a:gd name="T14" fmla="*/ 1081 w 6931"/>
                <a:gd name="T15" fmla="*/ 1233 h 2893"/>
                <a:gd name="T16" fmla="*/ 426 w 6931"/>
                <a:gd name="T17" fmla="*/ 2847 h 2893"/>
                <a:gd name="T18" fmla="*/ 274 w 6931"/>
                <a:gd name="T19" fmla="*/ 2847 h 2893"/>
                <a:gd name="T20" fmla="*/ 0 w 6931"/>
                <a:gd name="T21" fmla="*/ 2572 h 2893"/>
                <a:gd name="T22" fmla="*/ 76 w 6931"/>
                <a:gd name="T23" fmla="*/ 0 h 2893"/>
                <a:gd name="T24" fmla="*/ 2497 w 6931"/>
                <a:gd name="T25" fmla="*/ 0 h 2893"/>
                <a:gd name="T26" fmla="*/ 4142 w 6931"/>
                <a:gd name="T27" fmla="*/ 1125 h 2893"/>
                <a:gd name="T28" fmla="*/ 6930 w 6931"/>
                <a:gd name="T29" fmla="*/ 1125 h 2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931" h="2893">
                  <a:moveTo>
                    <a:pt x="6930" y="1125"/>
                  </a:moveTo>
                  <a:lnTo>
                    <a:pt x="6930" y="1125"/>
                  </a:lnTo>
                  <a:cubicBezTo>
                    <a:pt x="6930" y="2040"/>
                    <a:pt x="6930" y="2847"/>
                    <a:pt x="6930" y="2847"/>
                  </a:cubicBezTo>
                  <a:cubicBezTo>
                    <a:pt x="5955" y="2847"/>
                    <a:pt x="5955" y="2847"/>
                    <a:pt x="5955" y="2847"/>
                  </a:cubicBezTo>
                  <a:cubicBezTo>
                    <a:pt x="4341" y="2847"/>
                    <a:pt x="4341" y="2847"/>
                    <a:pt x="4341" y="2847"/>
                  </a:cubicBezTo>
                  <a:cubicBezTo>
                    <a:pt x="4309" y="2480"/>
                    <a:pt x="4188" y="1734"/>
                    <a:pt x="3685" y="1233"/>
                  </a:cubicBezTo>
                  <a:cubicBezTo>
                    <a:pt x="3365" y="897"/>
                    <a:pt x="2923" y="729"/>
                    <a:pt x="2375" y="729"/>
                  </a:cubicBezTo>
                  <a:cubicBezTo>
                    <a:pt x="1843" y="729"/>
                    <a:pt x="1401" y="897"/>
                    <a:pt x="1081" y="1233"/>
                  </a:cubicBezTo>
                  <a:cubicBezTo>
                    <a:pt x="579" y="1734"/>
                    <a:pt x="457" y="2480"/>
                    <a:pt x="426" y="2847"/>
                  </a:cubicBezTo>
                  <a:cubicBezTo>
                    <a:pt x="274" y="2847"/>
                    <a:pt x="274" y="2847"/>
                    <a:pt x="274" y="2847"/>
                  </a:cubicBezTo>
                  <a:cubicBezTo>
                    <a:pt x="274" y="2847"/>
                    <a:pt x="0" y="2892"/>
                    <a:pt x="0" y="2572"/>
                  </a:cubicBezTo>
                  <a:cubicBezTo>
                    <a:pt x="0" y="2451"/>
                    <a:pt x="31" y="1339"/>
                    <a:pt x="76" y="0"/>
                  </a:cubicBezTo>
                  <a:cubicBezTo>
                    <a:pt x="2497" y="0"/>
                    <a:pt x="2497" y="0"/>
                    <a:pt x="2497" y="0"/>
                  </a:cubicBezTo>
                  <a:cubicBezTo>
                    <a:pt x="2497" y="0"/>
                    <a:pt x="3701" y="151"/>
                    <a:pt x="4142" y="1125"/>
                  </a:cubicBezTo>
                  <a:lnTo>
                    <a:pt x="6930" y="112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0" name="Freeform 24"/>
            <p:cNvSpPr>
              <a:spLocks noChangeArrowheads="1"/>
            </p:cNvSpPr>
            <p:nvPr/>
          </p:nvSpPr>
          <p:spPr bwMode="auto">
            <a:xfrm>
              <a:off x="8215" y="3949"/>
              <a:ext cx="1554" cy="1436"/>
            </a:xfrm>
            <a:custGeom>
              <a:avLst/>
              <a:gdLst>
                <a:gd name="T0" fmla="*/ 6686 w 6855"/>
                <a:gd name="T1" fmla="*/ 3197 h 6335"/>
                <a:gd name="T2" fmla="*/ 6686 w 6855"/>
                <a:gd name="T3" fmla="*/ 3197 h 6335"/>
                <a:gd name="T4" fmla="*/ 5971 w 6855"/>
                <a:gd name="T5" fmla="*/ 562 h 6335"/>
                <a:gd name="T6" fmla="*/ 5209 w 6855"/>
                <a:gd name="T7" fmla="*/ 0 h 6335"/>
                <a:gd name="T8" fmla="*/ 1294 w 6855"/>
                <a:gd name="T9" fmla="*/ 0 h 6335"/>
                <a:gd name="T10" fmla="*/ 548 w 6855"/>
                <a:gd name="T11" fmla="*/ 275 h 6335"/>
                <a:gd name="T12" fmla="*/ 0 w 6855"/>
                <a:gd name="T13" fmla="*/ 5209 h 6335"/>
                <a:gd name="T14" fmla="*/ 2421 w 6855"/>
                <a:gd name="T15" fmla="*/ 5209 h 6335"/>
                <a:gd name="T16" fmla="*/ 4066 w 6855"/>
                <a:gd name="T17" fmla="*/ 6334 h 6335"/>
                <a:gd name="T18" fmla="*/ 6854 w 6855"/>
                <a:gd name="T19" fmla="*/ 6334 h 6335"/>
                <a:gd name="T20" fmla="*/ 6854 w 6855"/>
                <a:gd name="T21" fmla="*/ 4035 h 6335"/>
                <a:gd name="T22" fmla="*/ 6686 w 6855"/>
                <a:gd name="T23" fmla="*/ 3197 h 6335"/>
                <a:gd name="T24" fmla="*/ 2955 w 6855"/>
                <a:gd name="T25" fmla="*/ 4553 h 6335"/>
                <a:gd name="T26" fmla="*/ 2955 w 6855"/>
                <a:gd name="T27" fmla="*/ 4553 h 6335"/>
                <a:gd name="T28" fmla="*/ 3625 w 6855"/>
                <a:gd name="T29" fmla="*/ 4553 h 6335"/>
                <a:gd name="T30" fmla="*/ 3625 w 6855"/>
                <a:gd name="T31" fmla="*/ 4736 h 6335"/>
                <a:gd name="T32" fmla="*/ 2955 w 6855"/>
                <a:gd name="T33" fmla="*/ 4736 h 6335"/>
                <a:gd name="T34" fmla="*/ 2955 w 6855"/>
                <a:gd name="T35" fmla="*/ 4553 h 6335"/>
                <a:gd name="T36" fmla="*/ 3289 w 6855"/>
                <a:gd name="T37" fmla="*/ 2665 h 6335"/>
                <a:gd name="T38" fmla="*/ 3289 w 6855"/>
                <a:gd name="T39" fmla="*/ 2665 h 6335"/>
                <a:gd name="T40" fmla="*/ 3289 w 6855"/>
                <a:gd name="T41" fmla="*/ 882 h 6335"/>
                <a:gd name="T42" fmla="*/ 3640 w 6855"/>
                <a:gd name="T43" fmla="*/ 578 h 6335"/>
                <a:gd name="T44" fmla="*/ 5132 w 6855"/>
                <a:gd name="T45" fmla="*/ 578 h 6335"/>
                <a:gd name="T46" fmla="*/ 5482 w 6855"/>
                <a:gd name="T47" fmla="*/ 882 h 6335"/>
                <a:gd name="T48" fmla="*/ 5924 w 6855"/>
                <a:gd name="T49" fmla="*/ 2938 h 6335"/>
                <a:gd name="T50" fmla="*/ 5711 w 6855"/>
                <a:gd name="T51" fmla="*/ 3274 h 6335"/>
                <a:gd name="T52" fmla="*/ 3640 w 6855"/>
                <a:gd name="T53" fmla="*/ 2969 h 6335"/>
                <a:gd name="T54" fmla="*/ 3289 w 6855"/>
                <a:gd name="T55" fmla="*/ 2665 h 6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55" h="6335">
                  <a:moveTo>
                    <a:pt x="6686" y="3197"/>
                  </a:moveTo>
                  <a:lnTo>
                    <a:pt x="6686" y="3197"/>
                  </a:lnTo>
                  <a:cubicBezTo>
                    <a:pt x="6686" y="3197"/>
                    <a:pt x="6122" y="1065"/>
                    <a:pt x="5971" y="562"/>
                  </a:cubicBezTo>
                  <a:cubicBezTo>
                    <a:pt x="5818" y="61"/>
                    <a:pt x="5209" y="0"/>
                    <a:pt x="5209" y="0"/>
                  </a:cubicBezTo>
                  <a:cubicBezTo>
                    <a:pt x="5209" y="0"/>
                    <a:pt x="1797" y="0"/>
                    <a:pt x="1294" y="0"/>
                  </a:cubicBezTo>
                  <a:cubicBezTo>
                    <a:pt x="792" y="0"/>
                    <a:pt x="548" y="275"/>
                    <a:pt x="548" y="275"/>
                  </a:cubicBezTo>
                  <a:cubicBezTo>
                    <a:pt x="275" y="487"/>
                    <a:pt x="106" y="3122"/>
                    <a:pt x="0" y="5209"/>
                  </a:cubicBezTo>
                  <a:cubicBezTo>
                    <a:pt x="2421" y="5209"/>
                    <a:pt x="2421" y="5209"/>
                    <a:pt x="2421" y="5209"/>
                  </a:cubicBezTo>
                  <a:cubicBezTo>
                    <a:pt x="2421" y="5209"/>
                    <a:pt x="3625" y="5360"/>
                    <a:pt x="4066" y="6334"/>
                  </a:cubicBezTo>
                  <a:cubicBezTo>
                    <a:pt x="6854" y="6334"/>
                    <a:pt x="6854" y="6334"/>
                    <a:pt x="6854" y="6334"/>
                  </a:cubicBezTo>
                  <a:cubicBezTo>
                    <a:pt x="6854" y="4035"/>
                    <a:pt x="6854" y="4035"/>
                    <a:pt x="6854" y="4035"/>
                  </a:cubicBezTo>
                  <a:cubicBezTo>
                    <a:pt x="6854" y="3334"/>
                    <a:pt x="6686" y="3197"/>
                    <a:pt x="6686" y="3197"/>
                  </a:cubicBezTo>
                  <a:close/>
                  <a:moveTo>
                    <a:pt x="2955" y="4553"/>
                  </a:moveTo>
                  <a:lnTo>
                    <a:pt x="2955" y="4553"/>
                  </a:lnTo>
                  <a:cubicBezTo>
                    <a:pt x="3625" y="4553"/>
                    <a:pt x="3625" y="4553"/>
                    <a:pt x="3625" y="4553"/>
                  </a:cubicBezTo>
                  <a:cubicBezTo>
                    <a:pt x="3625" y="4736"/>
                    <a:pt x="3625" y="4736"/>
                    <a:pt x="3625" y="4736"/>
                  </a:cubicBezTo>
                  <a:cubicBezTo>
                    <a:pt x="2955" y="4736"/>
                    <a:pt x="2955" y="4736"/>
                    <a:pt x="2955" y="4736"/>
                  </a:cubicBezTo>
                  <a:lnTo>
                    <a:pt x="2955" y="4553"/>
                  </a:lnTo>
                  <a:close/>
                  <a:moveTo>
                    <a:pt x="3289" y="2665"/>
                  </a:moveTo>
                  <a:lnTo>
                    <a:pt x="3289" y="2665"/>
                  </a:lnTo>
                  <a:cubicBezTo>
                    <a:pt x="3289" y="882"/>
                    <a:pt x="3289" y="882"/>
                    <a:pt x="3289" y="882"/>
                  </a:cubicBezTo>
                  <a:cubicBezTo>
                    <a:pt x="3289" y="715"/>
                    <a:pt x="3442" y="578"/>
                    <a:pt x="3640" y="578"/>
                  </a:cubicBezTo>
                  <a:cubicBezTo>
                    <a:pt x="5132" y="578"/>
                    <a:pt x="5132" y="578"/>
                    <a:pt x="5132" y="578"/>
                  </a:cubicBezTo>
                  <a:cubicBezTo>
                    <a:pt x="5331" y="578"/>
                    <a:pt x="5482" y="715"/>
                    <a:pt x="5482" y="882"/>
                  </a:cubicBezTo>
                  <a:cubicBezTo>
                    <a:pt x="5924" y="2938"/>
                    <a:pt x="5924" y="2938"/>
                    <a:pt x="5924" y="2938"/>
                  </a:cubicBezTo>
                  <a:cubicBezTo>
                    <a:pt x="5924" y="3106"/>
                    <a:pt x="5910" y="3274"/>
                    <a:pt x="5711" y="3274"/>
                  </a:cubicBezTo>
                  <a:cubicBezTo>
                    <a:pt x="3640" y="2969"/>
                    <a:pt x="3640" y="2969"/>
                    <a:pt x="3640" y="2969"/>
                  </a:cubicBezTo>
                  <a:cubicBezTo>
                    <a:pt x="3442" y="2969"/>
                    <a:pt x="3289" y="2832"/>
                    <a:pt x="3289" y="266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1" name="Freeform 25"/>
            <p:cNvSpPr>
              <a:spLocks noChangeArrowheads="1"/>
            </p:cNvSpPr>
            <p:nvPr/>
          </p:nvSpPr>
          <p:spPr bwMode="auto">
            <a:xfrm>
              <a:off x="8836" y="4025"/>
              <a:ext cx="846" cy="1308"/>
            </a:xfrm>
            <a:custGeom>
              <a:avLst/>
              <a:gdLst>
                <a:gd name="T0" fmla="*/ 3579 w 3733"/>
                <a:gd name="T1" fmla="*/ 2757 h 5773"/>
                <a:gd name="T2" fmla="*/ 3579 w 3733"/>
                <a:gd name="T3" fmla="*/ 2757 h 5773"/>
                <a:gd name="T4" fmla="*/ 3016 w 3733"/>
                <a:gd name="T5" fmla="*/ 579 h 5773"/>
                <a:gd name="T6" fmla="*/ 2360 w 3733"/>
                <a:gd name="T7" fmla="*/ 16 h 5773"/>
                <a:gd name="T8" fmla="*/ 214 w 3733"/>
                <a:gd name="T9" fmla="*/ 16 h 5773"/>
                <a:gd name="T10" fmla="*/ 0 w 3733"/>
                <a:gd name="T11" fmla="*/ 4675 h 5773"/>
                <a:gd name="T12" fmla="*/ 1539 w 3733"/>
                <a:gd name="T13" fmla="*/ 5772 h 5773"/>
                <a:gd name="T14" fmla="*/ 3732 w 3733"/>
                <a:gd name="T15" fmla="*/ 5772 h 5773"/>
                <a:gd name="T16" fmla="*/ 3732 w 3733"/>
                <a:gd name="T17" fmla="*/ 3442 h 5773"/>
                <a:gd name="T18" fmla="*/ 3579 w 3733"/>
                <a:gd name="T19" fmla="*/ 2757 h 5773"/>
                <a:gd name="T20" fmla="*/ 884 w 3733"/>
                <a:gd name="T21" fmla="*/ 4402 h 5773"/>
                <a:gd name="T22" fmla="*/ 884 w 3733"/>
                <a:gd name="T23" fmla="*/ 4402 h 5773"/>
                <a:gd name="T24" fmla="*/ 214 w 3733"/>
                <a:gd name="T25" fmla="*/ 4402 h 5773"/>
                <a:gd name="T26" fmla="*/ 214 w 3733"/>
                <a:gd name="T27" fmla="*/ 4219 h 5773"/>
                <a:gd name="T28" fmla="*/ 884 w 3733"/>
                <a:gd name="T29" fmla="*/ 4219 h 5773"/>
                <a:gd name="T30" fmla="*/ 884 w 3733"/>
                <a:gd name="T31" fmla="*/ 4402 h 5773"/>
                <a:gd name="T32" fmla="*/ 2970 w 3733"/>
                <a:gd name="T33" fmla="*/ 2940 h 5773"/>
                <a:gd name="T34" fmla="*/ 2970 w 3733"/>
                <a:gd name="T35" fmla="*/ 2940 h 5773"/>
                <a:gd name="T36" fmla="*/ 899 w 3733"/>
                <a:gd name="T37" fmla="*/ 2635 h 5773"/>
                <a:gd name="T38" fmla="*/ 548 w 3733"/>
                <a:gd name="T39" fmla="*/ 2331 h 5773"/>
                <a:gd name="T40" fmla="*/ 548 w 3733"/>
                <a:gd name="T41" fmla="*/ 548 h 5773"/>
                <a:gd name="T42" fmla="*/ 899 w 3733"/>
                <a:gd name="T43" fmla="*/ 244 h 5773"/>
                <a:gd name="T44" fmla="*/ 2391 w 3733"/>
                <a:gd name="T45" fmla="*/ 244 h 5773"/>
                <a:gd name="T46" fmla="*/ 2741 w 3733"/>
                <a:gd name="T47" fmla="*/ 548 h 5773"/>
                <a:gd name="T48" fmla="*/ 3183 w 3733"/>
                <a:gd name="T49" fmla="*/ 2604 h 5773"/>
                <a:gd name="T50" fmla="*/ 2970 w 3733"/>
                <a:gd name="T51" fmla="*/ 2940 h 5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33" h="5773">
                  <a:moveTo>
                    <a:pt x="3579" y="2757"/>
                  </a:moveTo>
                  <a:lnTo>
                    <a:pt x="3579" y="2757"/>
                  </a:lnTo>
                  <a:cubicBezTo>
                    <a:pt x="3579" y="2757"/>
                    <a:pt x="3183" y="1174"/>
                    <a:pt x="3016" y="579"/>
                  </a:cubicBezTo>
                  <a:cubicBezTo>
                    <a:pt x="2847" y="0"/>
                    <a:pt x="2360" y="16"/>
                    <a:pt x="2360" y="16"/>
                  </a:cubicBezTo>
                  <a:cubicBezTo>
                    <a:pt x="214" y="16"/>
                    <a:pt x="214" y="16"/>
                    <a:pt x="214" y="16"/>
                  </a:cubicBezTo>
                  <a:cubicBezTo>
                    <a:pt x="0" y="4675"/>
                    <a:pt x="0" y="4675"/>
                    <a:pt x="0" y="4675"/>
                  </a:cubicBezTo>
                  <a:cubicBezTo>
                    <a:pt x="1158" y="4736"/>
                    <a:pt x="1539" y="5772"/>
                    <a:pt x="1539" y="5772"/>
                  </a:cubicBezTo>
                  <a:cubicBezTo>
                    <a:pt x="3732" y="5772"/>
                    <a:pt x="3732" y="5772"/>
                    <a:pt x="3732" y="5772"/>
                  </a:cubicBezTo>
                  <a:cubicBezTo>
                    <a:pt x="3732" y="5772"/>
                    <a:pt x="3732" y="3715"/>
                    <a:pt x="3732" y="3442"/>
                  </a:cubicBezTo>
                  <a:cubicBezTo>
                    <a:pt x="3732" y="3153"/>
                    <a:pt x="3579" y="2757"/>
                    <a:pt x="3579" y="2757"/>
                  </a:cubicBezTo>
                  <a:close/>
                  <a:moveTo>
                    <a:pt x="884" y="4402"/>
                  </a:moveTo>
                  <a:lnTo>
                    <a:pt x="884" y="4402"/>
                  </a:lnTo>
                  <a:cubicBezTo>
                    <a:pt x="214" y="4402"/>
                    <a:pt x="214" y="4402"/>
                    <a:pt x="214" y="4402"/>
                  </a:cubicBezTo>
                  <a:cubicBezTo>
                    <a:pt x="214" y="4219"/>
                    <a:pt x="214" y="4219"/>
                    <a:pt x="214" y="4219"/>
                  </a:cubicBezTo>
                  <a:cubicBezTo>
                    <a:pt x="884" y="4219"/>
                    <a:pt x="884" y="4219"/>
                    <a:pt x="884" y="4219"/>
                  </a:cubicBezTo>
                  <a:lnTo>
                    <a:pt x="884" y="4402"/>
                  </a:lnTo>
                  <a:close/>
                  <a:moveTo>
                    <a:pt x="2970" y="2940"/>
                  </a:moveTo>
                  <a:lnTo>
                    <a:pt x="2970" y="2940"/>
                  </a:lnTo>
                  <a:cubicBezTo>
                    <a:pt x="899" y="2635"/>
                    <a:pt x="899" y="2635"/>
                    <a:pt x="899" y="2635"/>
                  </a:cubicBezTo>
                  <a:cubicBezTo>
                    <a:pt x="701" y="2635"/>
                    <a:pt x="548" y="2498"/>
                    <a:pt x="548" y="2331"/>
                  </a:cubicBezTo>
                  <a:cubicBezTo>
                    <a:pt x="548" y="548"/>
                    <a:pt x="548" y="548"/>
                    <a:pt x="548" y="548"/>
                  </a:cubicBezTo>
                  <a:cubicBezTo>
                    <a:pt x="548" y="381"/>
                    <a:pt x="701" y="244"/>
                    <a:pt x="899" y="244"/>
                  </a:cubicBezTo>
                  <a:cubicBezTo>
                    <a:pt x="2391" y="244"/>
                    <a:pt x="2391" y="244"/>
                    <a:pt x="2391" y="244"/>
                  </a:cubicBezTo>
                  <a:cubicBezTo>
                    <a:pt x="2590" y="244"/>
                    <a:pt x="2741" y="381"/>
                    <a:pt x="2741" y="548"/>
                  </a:cubicBezTo>
                  <a:cubicBezTo>
                    <a:pt x="3183" y="2604"/>
                    <a:pt x="3183" y="2604"/>
                    <a:pt x="3183" y="2604"/>
                  </a:cubicBezTo>
                  <a:cubicBezTo>
                    <a:pt x="3183" y="2772"/>
                    <a:pt x="3169" y="2940"/>
                    <a:pt x="2970" y="294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2" name="Freeform 26"/>
            <p:cNvSpPr>
              <a:spLocks noChangeArrowheads="1"/>
            </p:cNvSpPr>
            <p:nvPr/>
          </p:nvSpPr>
          <p:spPr bwMode="auto">
            <a:xfrm>
              <a:off x="9807" y="5385"/>
              <a:ext cx="99" cy="438"/>
            </a:xfrm>
            <a:custGeom>
              <a:avLst/>
              <a:gdLst>
                <a:gd name="T0" fmla="*/ 442 w 443"/>
                <a:gd name="T1" fmla="*/ 1706 h 1937"/>
                <a:gd name="T2" fmla="*/ 442 w 443"/>
                <a:gd name="T3" fmla="*/ 1706 h 1937"/>
                <a:gd name="T4" fmla="*/ 214 w 443"/>
                <a:gd name="T5" fmla="*/ 1936 h 1937"/>
                <a:gd name="T6" fmla="*/ 214 w 443"/>
                <a:gd name="T7" fmla="*/ 1936 h 1937"/>
                <a:gd name="T8" fmla="*/ 0 w 443"/>
                <a:gd name="T9" fmla="*/ 1706 h 1937"/>
                <a:gd name="T10" fmla="*/ 0 w 443"/>
                <a:gd name="T11" fmla="*/ 230 h 1937"/>
                <a:gd name="T12" fmla="*/ 214 w 443"/>
                <a:gd name="T13" fmla="*/ 0 h 1937"/>
                <a:gd name="T14" fmla="*/ 214 w 443"/>
                <a:gd name="T15" fmla="*/ 0 h 1937"/>
                <a:gd name="T16" fmla="*/ 442 w 443"/>
                <a:gd name="T17" fmla="*/ 230 h 1937"/>
                <a:gd name="T18" fmla="*/ 442 w 443"/>
                <a:gd name="T19" fmla="*/ 1706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3" h="1937">
                  <a:moveTo>
                    <a:pt x="442" y="1706"/>
                  </a:moveTo>
                  <a:lnTo>
                    <a:pt x="442" y="1706"/>
                  </a:lnTo>
                  <a:cubicBezTo>
                    <a:pt x="442" y="1844"/>
                    <a:pt x="334" y="1936"/>
                    <a:pt x="214" y="1936"/>
                  </a:cubicBezTo>
                  <a:lnTo>
                    <a:pt x="214" y="1936"/>
                  </a:lnTo>
                  <a:cubicBezTo>
                    <a:pt x="92" y="1936"/>
                    <a:pt x="0" y="1844"/>
                    <a:pt x="0" y="1706"/>
                  </a:cubicBezTo>
                  <a:cubicBezTo>
                    <a:pt x="0" y="230"/>
                    <a:pt x="0" y="230"/>
                    <a:pt x="0" y="230"/>
                  </a:cubicBezTo>
                  <a:cubicBezTo>
                    <a:pt x="0" y="108"/>
                    <a:pt x="92" y="0"/>
                    <a:pt x="214" y="0"/>
                  </a:cubicBezTo>
                  <a:lnTo>
                    <a:pt x="214" y="0"/>
                  </a:lnTo>
                  <a:cubicBezTo>
                    <a:pt x="334" y="0"/>
                    <a:pt x="442" y="108"/>
                    <a:pt x="442" y="230"/>
                  </a:cubicBezTo>
                  <a:lnTo>
                    <a:pt x="442" y="170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3" name="Freeform 27"/>
            <p:cNvSpPr>
              <a:spLocks noChangeArrowheads="1"/>
            </p:cNvSpPr>
            <p:nvPr/>
          </p:nvSpPr>
          <p:spPr bwMode="auto">
            <a:xfrm>
              <a:off x="8260" y="5261"/>
              <a:ext cx="956" cy="563"/>
            </a:xfrm>
            <a:custGeom>
              <a:avLst/>
              <a:gdLst>
                <a:gd name="T0" fmla="*/ 4218 w 4219"/>
                <a:gd name="T1" fmla="*/ 2484 h 2485"/>
                <a:gd name="T2" fmla="*/ 4218 w 4219"/>
                <a:gd name="T3" fmla="*/ 2484 h 2485"/>
                <a:gd name="T4" fmla="*/ 4067 w 4219"/>
                <a:gd name="T5" fmla="*/ 2484 h 2485"/>
                <a:gd name="T6" fmla="*/ 4067 w 4219"/>
                <a:gd name="T7" fmla="*/ 2270 h 2485"/>
                <a:gd name="T8" fmla="*/ 3411 w 4219"/>
                <a:gd name="T9" fmla="*/ 656 h 2485"/>
                <a:gd name="T10" fmla="*/ 2101 w 4219"/>
                <a:gd name="T11" fmla="*/ 152 h 2485"/>
                <a:gd name="T12" fmla="*/ 807 w 4219"/>
                <a:gd name="T13" fmla="*/ 656 h 2485"/>
                <a:gd name="T14" fmla="*/ 152 w 4219"/>
                <a:gd name="T15" fmla="*/ 2270 h 2485"/>
                <a:gd name="T16" fmla="*/ 152 w 4219"/>
                <a:gd name="T17" fmla="*/ 2484 h 2485"/>
                <a:gd name="T18" fmla="*/ 0 w 4219"/>
                <a:gd name="T19" fmla="*/ 2484 h 2485"/>
                <a:gd name="T20" fmla="*/ 0 w 4219"/>
                <a:gd name="T21" fmla="*/ 2270 h 2485"/>
                <a:gd name="T22" fmla="*/ 701 w 4219"/>
                <a:gd name="T23" fmla="*/ 548 h 2485"/>
                <a:gd name="T24" fmla="*/ 2101 w 4219"/>
                <a:gd name="T25" fmla="*/ 0 h 2485"/>
                <a:gd name="T26" fmla="*/ 3519 w 4219"/>
                <a:gd name="T27" fmla="*/ 548 h 2485"/>
                <a:gd name="T28" fmla="*/ 4218 w 4219"/>
                <a:gd name="T29" fmla="*/ 2270 h 2485"/>
                <a:gd name="T30" fmla="*/ 4218 w 4219"/>
                <a:gd name="T31" fmla="*/ 2484 h 2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19" h="2485">
                  <a:moveTo>
                    <a:pt x="4218" y="2484"/>
                  </a:moveTo>
                  <a:lnTo>
                    <a:pt x="4218" y="2484"/>
                  </a:lnTo>
                  <a:cubicBezTo>
                    <a:pt x="4067" y="2484"/>
                    <a:pt x="4067" y="2484"/>
                    <a:pt x="4067" y="2484"/>
                  </a:cubicBezTo>
                  <a:cubicBezTo>
                    <a:pt x="4067" y="2484"/>
                    <a:pt x="4067" y="2406"/>
                    <a:pt x="4067" y="2270"/>
                  </a:cubicBezTo>
                  <a:cubicBezTo>
                    <a:pt x="4035" y="1903"/>
                    <a:pt x="3914" y="1157"/>
                    <a:pt x="3411" y="656"/>
                  </a:cubicBezTo>
                  <a:cubicBezTo>
                    <a:pt x="3091" y="320"/>
                    <a:pt x="2649" y="152"/>
                    <a:pt x="2101" y="152"/>
                  </a:cubicBezTo>
                  <a:cubicBezTo>
                    <a:pt x="1569" y="152"/>
                    <a:pt x="1127" y="320"/>
                    <a:pt x="807" y="656"/>
                  </a:cubicBezTo>
                  <a:cubicBezTo>
                    <a:pt x="305" y="1157"/>
                    <a:pt x="183" y="1903"/>
                    <a:pt x="152" y="2270"/>
                  </a:cubicBezTo>
                  <a:cubicBezTo>
                    <a:pt x="136" y="2406"/>
                    <a:pt x="152" y="2484"/>
                    <a:pt x="152" y="2484"/>
                  </a:cubicBezTo>
                  <a:cubicBezTo>
                    <a:pt x="0" y="2484"/>
                    <a:pt x="0" y="2484"/>
                    <a:pt x="0" y="2484"/>
                  </a:cubicBezTo>
                  <a:cubicBezTo>
                    <a:pt x="0" y="2468"/>
                    <a:pt x="0" y="2392"/>
                    <a:pt x="0" y="2270"/>
                  </a:cubicBezTo>
                  <a:cubicBezTo>
                    <a:pt x="30" y="1889"/>
                    <a:pt x="152" y="1096"/>
                    <a:pt x="701" y="548"/>
                  </a:cubicBezTo>
                  <a:cubicBezTo>
                    <a:pt x="1051" y="183"/>
                    <a:pt x="1524" y="0"/>
                    <a:pt x="2101" y="0"/>
                  </a:cubicBezTo>
                  <a:cubicBezTo>
                    <a:pt x="2696" y="0"/>
                    <a:pt x="3168" y="183"/>
                    <a:pt x="3519" y="548"/>
                  </a:cubicBezTo>
                  <a:cubicBezTo>
                    <a:pt x="4051" y="1096"/>
                    <a:pt x="4188" y="1889"/>
                    <a:pt x="4218" y="2270"/>
                  </a:cubicBezTo>
                  <a:cubicBezTo>
                    <a:pt x="4218" y="2392"/>
                    <a:pt x="4218" y="2468"/>
                    <a:pt x="4218" y="248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4" name="Freeform 28"/>
            <p:cNvSpPr>
              <a:spLocks noChangeArrowheads="1"/>
            </p:cNvSpPr>
            <p:nvPr/>
          </p:nvSpPr>
          <p:spPr bwMode="auto">
            <a:xfrm>
              <a:off x="8311" y="5454"/>
              <a:ext cx="852" cy="852"/>
            </a:xfrm>
            <a:custGeom>
              <a:avLst/>
              <a:gdLst>
                <a:gd name="T0" fmla="*/ 3701 w 3763"/>
                <a:gd name="T1" fmla="*/ 1417 h 3763"/>
                <a:gd name="T2" fmla="*/ 3701 w 3763"/>
                <a:gd name="T3" fmla="*/ 1417 h 3763"/>
                <a:gd name="T4" fmla="*/ 1873 w 3763"/>
                <a:gd name="T5" fmla="*/ 0 h 3763"/>
                <a:gd name="T6" fmla="*/ 61 w 3763"/>
                <a:gd name="T7" fmla="*/ 1417 h 3763"/>
                <a:gd name="T8" fmla="*/ 0 w 3763"/>
                <a:gd name="T9" fmla="*/ 1873 h 3763"/>
                <a:gd name="T10" fmla="*/ 1873 w 3763"/>
                <a:gd name="T11" fmla="*/ 3762 h 3763"/>
                <a:gd name="T12" fmla="*/ 3762 w 3763"/>
                <a:gd name="T13" fmla="*/ 1873 h 3763"/>
                <a:gd name="T14" fmla="*/ 3701 w 3763"/>
                <a:gd name="T15" fmla="*/ 1417 h 3763"/>
                <a:gd name="T16" fmla="*/ 1873 w 3763"/>
                <a:gd name="T17" fmla="*/ 3229 h 3763"/>
                <a:gd name="T18" fmla="*/ 1873 w 3763"/>
                <a:gd name="T19" fmla="*/ 3229 h 3763"/>
                <a:gd name="T20" fmla="*/ 534 w 3763"/>
                <a:gd name="T21" fmla="*/ 1873 h 3763"/>
                <a:gd name="T22" fmla="*/ 609 w 3763"/>
                <a:gd name="T23" fmla="*/ 1417 h 3763"/>
                <a:gd name="T24" fmla="*/ 1873 w 3763"/>
                <a:gd name="T25" fmla="*/ 534 h 3763"/>
                <a:gd name="T26" fmla="*/ 3153 w 3763"/>
                <a:gd name="T27" fmla="*/ 1417 h 3763"/>
                <a:gd name="T28" fmla="*/ 3230 w 3763"/>
                <a:gd name="T29" fmla="*/ 1873 h 3763"/>
                <a:gd name="T30" fmla="*/ 1873 w 3763"/>
                <a:gd name="T31" fmla="*/ 3229 h 3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63" h="3763">
                  <a:moveTo>
                    <a:pt x="3701" y="1417"/>
                  </a:moveTo>
                  <a:lnTo>
                    <a:pt x="3701" y="1417"/>
                  </a:lnTo>
                  <a:cubicBezTo>
                    <a:pt x="3503" y="594"/>
                    <a:pt x="2757" y="0"/>
                    <a:pt x="1873" y="0"/>
                  </a:cubicBezTo>
                  <a:cubicBezTo>
                    <a:pt x="1005" y="0"/>
                    <a:pt x="259" y="594"/>
                    <a:pt x="61" y="1417"/>
                  </a:cubicBezTo>
                  <a:cubicBezTo>
                    <a:pt x="16" y="1570"/>
                    <a:pt x="0" y="1721"/>
                    <a:pt x="0" y="1873"/>
                  </a:cubicBezTo>
                  <a:cubicBezTo>
                    <a:pt x="0" y="2925"/>
                    <a:pt x="837" y="3762"/>
                    <a:pt x="1873" y="3762"/>
                  </a:cubicBezTo>
                  <a:cubicBezTo>
                    <a:pt x="2924" y="3762"/>
                    <a:pt x="3762" y="2925"/>
                    <a:pt x="3762" y="1873"/>
                  </a:cubicBezTo>
                  <a:cubicBezTo>
                    <a:pt x="3762" y="1721"/>
                    <a:pt x="3748" y="1570"/>
                    <a:pt x="3701" y="1417"/>
                  </a:cubicBezTo>
                  <a:close/>
                  <a:moveTo>
                    <a:pt x="1873" y="3229"/>
                  </a:moveTo>
                  <a:lnTo>
                    <a:pt x="1873" y="3229"/>
                  </a:lnTo>
                  <a:cubicBezTo>
                    <a:pt x="1143" y="3229"/>
                    <a:pt x="534" y="2619"/>
                    <a:pt x="534" y="1873"/>
                  </a:cubicBezTo>
                  <a:cubicBezTo>
                    <a:pt x="534" y="1721"/>
                    <a:pt x="564" y="1570"/>
                    <a:pt x="609" y="1417"/>
                  </a:cubicBezTo>
                  <a:cubicBezTo>
                    <a:pt x="807" y="899"/>
                    <a:pt x="1296" y="534"/>
                    <a:pt x="1873" y="534"/>
                  </a:cubicBezTo>
                  <a:cubicBezTo>
                    <a:pt x="2468" y="534"/>
                    <a:pt x="2955" y="899"/>
                    <a:pt x="3153" y="1417"/>
                  </a:cubicBezTo>
                  <a:cubicBezTo>
                    <a:pt x="3199" y="1570"/>
                    <a:pt x="3230" y="1721"/>
                    <a:pt x="3230" y="1873"/>
                  </a:cubicBezTo>
                  <a:cubicBezTo>
                    <a:pt x="3230" y="2619"/>
                    <a:pt x="2620" y="3229"/>
                    <a:pt x="1873" y="322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5" name="Freeform 29"/>
            <p:cNvSpPr>
              <a:spLocks noChangeArrowheads="1"/>
            </p:cNvSpPr>
            <p:nvPr/>
          </p:nvSpPr>
          <p:spPr bwMode="auto">
            <a:xfrm>
              <a:off x="8494" y="5637"/>
              <a:ext cx="486" cy="486"/>
            </a:xfrm>
            <a:custGeom>
              <a:avLst/>
              <a:gdLst>
                <a:gd name="T0" fmla="*/ 2042 w 2149"/>
                <a:gd name="T1" fmla="*/ 610 h 2149"/>
                <a:gd name="T2" fmla="*/ 2042 w 2149"/>
                <a:gd name="T3" fmla="*/ 610 h 2149"/>
                <a:gd name="T4" fmla="*/ 1066 w 2149"/>
                <a:gd name="T5" fmla="*/ 0 h 2149"/>
                <a:gd name="T6" fmla="*/ 108 w 2149"/>
                <a:gd name="T7" fmla="*/ 610 h 2149"/>
                <a:gd name="T8" fmla="*/ 0 w 2149"/>
                <a:gd name="T9" fmla="*/ 1066 h 2149"/>
                <a:gd name="T10" fmla="*/ 1066 w 2149"/>
                <a:gd name="T11" fmla="*/ 2148 h 2149"/>
                <a:gd name="T12" fmla="*/ 2148 w 2149"/>
                <a:gd name="T13" fmla="*/ 1066 h 2149"/>
                <a:gd name="T14" fmla="*/ 2042 w 2149"/>
                <a:gd name="T15" fmla="*/ 610 h 2149"/>
                <a:gd name="T16" fmla="*/ 1752 w 2149"/>
                <a:gd name="T17" fmla="*/ 488 h 2149"/>
                <a:gd name="T18" fmla="*/ 1752 w 2149"/>
                <a:gd name="T19" fmla="*/ 488 h 2149"/>
                <a:gd name="T20" fmla="*/ 1813 w 2149"/>
                <a:gd name="T21" fmla="*/ 610 h 2149"/>
                <a:gd name="T22" fmla="*/ 1904 w 2149"/>
                <a:gd name="T23" fmla="*/ 746 h 2149"/>
                <a:gd name="T24" fmla="*/ 1783 w 2149"/>
                <a:gd name="T25" fmla="*/ 824 h 2149"/>
                <a:gd name="T26" fmla="*/ 1661 w 2149"/>
                <a:gd name="T27" fmla="*/ 610 h 2149"/>
                <a:gd name="T28" fmla="*/ 1630 w 2149"/>
                <a:gd name="T29" fmla="*/ 549 h 2149"/>
                <a:gd name="T30" fmla="*/ 1752 w 2149"/>
                <a:gd name="T31" fmla="*/ 488 h 2149"/>
                <a:gd name="T32" fmla="*/ 899 w 2149"/>
                <a:gd name="T33" fmla="*/ 198 h 2149"/>
                <a:gd name="T34" fmla="*/ 899 w 2149"/>
                <a:gd name="T35" fmla="*/ 198 h 2149"/>
                <a:gd name="T36" fmla="*/ 1204 w 2149"/>
                <a:gd name="T37" fmla="*/ 198 h 2149"/>
                <a:gd name="T38" fmla="*/ 1204 w 2149"/>
                <a:gd name="T39" fmla="*/ 335 h 2149"/>
                <a:gd name="T40" fmla="*/ 899 w 2149"/>
                <a:gd name="T41" fmla="*/ 335 h 2149"/>
                <a:gd name="T42" fmla="*/ 899 w 2149"/>
                <a:gd name="T43" fmla="*/ 198 h 2149"/>
                <a:gd name="T44" fmla="*/ 336 w 2149"/>
                <a:gd name="T45" fmla="*/ 610 h 2149"/>
                <a:gd name="T46" fmla="*/ 336 w 2149"/>
                <a:gd name="T47" fmla="*/ 610 h 2149"/>
                <a:gd name="T48" fmla="*/ 381 w 2149"/>
                <a:gd name="T49" fmla="*/ 518 h 2149"/>
                <a:gd name="T50" fmla="*/ 503 w 2149"/>
                <a:gd name="T51" fmla="*/ 594 h 2149"/>
                <a:gd name="T52" fmla="*/ 489 w 2149"/>
                <a:gd name="T53" fmla="*/ 610 h 2149"/>
                <a:gd name="T54" fmla="*/ 350 w 2149"/>
                <a:gd name="T55" fmla="*/ 853 h 2149"/>
                <a:gd name="T56" fmla="*/ 230 w 2149"/>
                <a:gd name="T57" fmla="*/ 791 h 2149"/>
                <a:gd name="T58" fmla="*/ 336 w 2149"/>
                <a:gd name="T59" fmla="*/ 610 h 2149"/>
                <a:gd name="T60" fmla="*/ 397 w 2149"/>
                <a:gd name="T61" fmla="*/ 1661 h 2149"/>
                <a:gd name="T62" fmla="*/ 397 w 2149"/>
                <a:gd name="T63" fmla="*/ 1661 h 2149"/>
                <a:gd name="T64" fmla="*/ 244 w 2149"/>
                <a:gd name="T65" fmla="*/ 1401 h 2149"/>
                <a:gd name="T66" fmla="*/ 367 w 2149"/>
                <a:gd name="T67" fmla="*/ 1325 h 2149"/>
                <a:gd name="T68" fmla="*/ 518 w 2149"/>
                <a:gd name="T69" fmla="*/ 1584 h 2149"/>
                <a:gd name="T70" fmla="*/ 397 w 2149"/>
                <a:gd name="T71" fmla="*/ 1661 h 2149"/>
                <a:gd name="T72" fmla="*/ 1249 w 2149"/>
                <a:gd name="T73" fmla="*/ 1949 h 2149"/>
                <a:gd name="T74" fmla="*/ 1249 w 2149"/>
                <a:gd name="T75" fmla="*/ 1949 h 2149"/>
                <a:gd name="T76" fmla="*/ 945 w 2149"/>
                <a:gd name="T77" fmla="*/ 1949 h 2149"/>
                <a:gd name="T78" fmla="*/ 945 w 2149"/>
                <a:gd name="T79" fmla="*/ 1812 h 2149"/>
                <a:gd name="T80" fmla="*/ 1249 w 2149"/>
                <a:gd name="T81" fmla="*/ 1812 h 2149"/>
                <a:gd name="T82" fmla="*/ 1249 w 2149"/>
                <a:gd name="T83" fmla="*/ 1949 h 2149"/>
                <a:gd name="T84" fmla="*/ 1066 w 2149"/>
                <a:gd name="T85" fmla="*/ 1462 h 2149"/>
                <a:gd name="T86" fmla="*/ 1066 w 2149"/>
                <a:gd name="T87" fmla="*/ 1462 h 2149"/>
                <a:gd name="T88" fmla="*/ 686 w 2149"/>
                <a:gd name="T89" fmla="*/ 1066 h 2149"/>
                <a:gd name="T90" fmla="*/ 1066 w 2149"/>
                <a:gd name="T91" fmla="*/ 685 h 2149"/>
                <a:gd name="T92" fmla="*/ 1463 w 2149"/>
                <a:gd name="T93" fmla="*/ 1066 h 2149"/>
                <a:gd name="T94" fmla="*/ 1066 w 2149"/>
                <a:gd name="T95" fmla="*/ 1462 h 2149"/>
                <a:gd name="T96" fmla="*/ 1767 w 2149"/>
                <a:gd name="T97" fmla="*/ 1631 h 2149"/>
                <a:gd name="T98" fmla="*/ 1767 w 2149"/>
                <a:gd name="T99" fmla="*/ 1631 h 2149"/>
                <a:gd name="T100" fmla="*/ 1645 w 2149"/>
                <a:gd name="T101" fmla="*/ 1554 h 2149"/>
                <a:gd name="T102" fmla="*/ 1797 w 2149"/>
                <a:gd name="T103" fmla="*/ 1295 h 2149"/>
                <a:gd name="T104" fmla="*/ 1920 w 2149"/>
                <a:gd name="T105" fmla="*/ 1356 h 2149"/>
                <a:gd name="T106" fmla="*/ 1767 w 2149"/>
                <a:gd name="T107" fmla="*/ 1631 h 2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49" h="2149">
                  <a:moveTo>
                    <a:pt x="2042" y="610"/>
                  </a:moveTo>
                  <a:lnTo>
                    <a:pt x="2042" y="610"/>
                  </a:lnTo>
                  <a:cubicBezTo>
                    <a:pt x="1875" y="243"/>
                    <a:pt x="1508" y="0"/>
                    <a:pt x="1066" y="0"/>
                  </a:cubicBezTo>
                  <a:cubicBezTo>
                    <a:pt x="640" y="0"/>
                    <a:pt x="275" y="243"/>
                    <a:pt x="108" y="610"/>
                  </a:cubicBezTo>
                  <a:cubicBezTo>
                    <a:pt x="30" y="746"/>
                    <a:pt x="0" y="914"/>
                    <a:pt x="0" y="1066"/>
                  </a:cubicBezTo>
                  <a:cubicBezTo>
                    <a:pt x="0" y="1661"/>
                    <a:pt x="489" y="2148"/>
                    <a:pt x="1066" y="2148"/>
                  </a:cubicBezTo>
                  <a:cubicBezTo>
                    <a:pt x="1661" y="2148"/>
                    <a:pt x="2148" y="1661"/>
                    <a:pt x="2148" y="1066"/>
                  </a:cubicBezTo>
                  <a:cubicBezTo>
                    <a:pt x="2148" y="914"/>
                    <a:pt x="2117" y="746"/>
                    <a:pt x="2042" y="610"/>
                  </a:cubicBezTo>
                  <a:close/>
                  <a:moveTo>
                    <a:pt x="1752" y="488"/>
                  </a:moveTo>
                  <a:lnTo>
                    <a:pt x="1752" y="488"/>
                  </a:lnTo>
                  <a:cubicBezTo>
                    <a:pt x="1813" y="610"/>
                    <a:pt x="1813" y="610"/>
                    <a:pt x="1813" y="610"/>
                  </a:cubicBezTo>
                  <a:cubicBezTo>
                    <a:pt x="1904" y="746"/>
                    <a:pt x="1904" y="746"/>
                    <a:pt x="1904" y="746"/>
                  </a:cubicBezTo>
                  <a:cubicBezTo>
                    <a:pt x="1783" y="824"/>
                    <a:pt x="1783" y="824"/>
                    <a:pt x="1783" y="824"/>
                  </a:cubicBezTo>
                  <a:cubicBezTo>
                    <a:pt x="1661" y="610"/>
                    <a:pt x="1661" y="610"/>
                    <a:pt x="1661" y="610"/>
                  </a:cubicBezTo>
                  <a:cubicBezTo>
                    <a:pt x="1630" y="549"/>
                    <a:pt x="1630" y="549"/>
                    <a:pt x="1630" y="549"/>
                  </a:cubicBezTo>
                  <a:lnTo>
                    <a:pt x="1752" y="488"/>
                  </a:lnTo>
                  <a:close/>
                  <a:moveTo>
                    <a:pt x="899" y="198"/>
                  </a:moveTo>
                  <a:lnTo>
                    <a:pt x="899" y="198"/>
                  </a:lnTo>
                  <a:cubicBezTo>
                    <a:pt x="1204" y="198"/>
                    <a:pt x="1204" y="198"/>
                    <a:pt x="1204" y="198"/>
                  </a:cubicBezTo>
                  <a:cubicBezTo>
                    <a:pt x="1204" y="335"/>
                    <a:pt x="1204" y="335"/>
                    <a:pt x="1204" y="335"/>
                  </a:cubicBezTo>
                  <a:cubicBezTo>
                    <a:pt x="899" y="335"/>
                    <a:pt x="899" y="335"/>
                    <a:pt x="899" y="335"/>
                  </a:cubicBezTo>
                  <a:lnTo>
                    <a:pt x="899" y="198"/>
                  </a:lnTo>
                  <a:close/>
                  <a:moveTo>
                    <a:pt x="336" y="610"/>
                  </a:moveTo>
                  <a:lnTo>
                    <a:pt x="336" y="610"/>
                  </a:lnTo>
                  <a:cubicBezTo>
                    <a:pt x="381" y="518"/>
                    <a:pt x="381" y="518"/>
                    <a:pt x="381" y="518"/>
                  </a:cubicBezTo>
                  <a:cubicBezTo>
                    <a:pt x="503" y="594"/>
                    <a:pt x="503" y="594"/>
                    <a:pt x="503" y="594"/>
                  </a:cubicBezTo>
                  <a:cubicBezTo>
                    <a:pt x="489" y="610"/>
                    <a:pt x="489" y="610"/>
                    <a:pt x="489" y="610"/>
                  </a:cubicBezTo>
                  <a:cubicBezTo>
                    <a:pt x="350" y="853"/>
                    <a:pt x="350" y="853"/>
                    <a:pt x="350" y="853"/>
                  </a:cubicBezTo>
                  <a:cubicBezTo>
                    <a:pt x="230" y="791"/>
                    <a:pt x="230" y="791"/>
                    <a:pt x="230" y="791"/>
                  </a:cubicBezTo>
                  <a:lnTo>
                    <a:pt x="336" y="610"/>
                  </a:lnTo>
                  <a:close/>
                  <a:moveTo>
                    <a:pt x="397" y="1661"/>
                  </a:moveTo>
                  <a:lnTo>
                    <a:pt x="397" y="1661"/>
                  </a:lnTo>
                  <a:cubicBezTo>
                    <a:pt x="244" y="1401"/>
                    <a:pt x="244" y="1401"/>
                    <a:pt x="244" y="1401"/>
                  </a:cubicBezTo>
                  <a:cubicBezTo>
                    <a:pt x="367" y="1325"/>
                    <a:pt x="367" y="1325"/>
                    <a:pt x="367" y="1325"/>
                  </a:cubicBezTo>
                  <a:cubicBezTo>
                    <a:pt x="518" y="1584"/>
                    <a:pt x="518" y="1584"/>
                    <a:pt x="518" y="1584"/>
                  </a:cubicBezTo>
                  <a:lnTo>
                    <a:pt x="397" y="1661"/>
                  </a:lnTo>
                  <a:close/>
                  <a:moveTo>
                    <a:pt x="1249" y="1949"/>
                  </a:moveTo>
                  <a:lnTo>
                    <a:pt x="1249" y="1949"/>
                  </a:lnTo>
                  <a:cubicBezTo>
                    <a:pt x="945" y="1949"/>
                    <a:pt x="945" y="1949"/>
                    <a:pt x="945" y="1949"/>
                  </a:cubicBezTo>
                  <a:cubicBezTo>
                    <a:pt x="945" y="1812"/>
                    <a:pt x="945" y="1812"/>
                    <a:pt x="945" y="1812"/>
                  </a:cubicBezTo>
                  <a:cubicBezTo>
                    <a:pt x="1249" y="1812"/>
                    <a:pt x="1249" y="1812"/>
                    <a:pt x="1249" y="1812"/>
                  </a:cubicBezTo>
                  <a:lnTo>
                    <a:pt x="1249" y="1949"/>
                  </a:lnTo>
                  <a:close/>
                  <a:moveTo>
                    <a:pt x="1066" y="1462"/>
                  </a:moveTo>
                  <a:lnTo>
                    <a:pt x="1066" y="1462"/>
                  </a:lnTo>
                  <a:cubicBezTo>
                    <a:pt x="854" y="1462"/>
                    <a:pt x="686" y="1295"/>
                    <a:pt x="686" y="1066"/>
                  </a:cubicBezTo>
                  <a:cubicBezTo>
                    <a:pt x="686" y="853"/>
                    <a:pt x="854" y="685"/>
                    <a:pt x="1066" y="685"/>
                  </a:cubicBezTo>
                  <a:cubicBezTo>
                    <a:pt x="1296" y="685"/>
                    <a:pt x="1463" y="853"/>
                    <a:pt x="1463" y="1066"/>
                  </a:cubicBezTo>
                  <a:cubicBezTo>
                    <a:pt x="1463" y="1295"/>
                    <a:pt x="1296" y="1462"/>
                    <a:pt x="1066" y="1462"/>
                  </a:cubicBezTo>
                  <a:close/>
                  <a:moveTo>
                    <a:pt x="1767" y="1631"/>
                  </a:moveTo>
                  <a:lnTo>
                    <a:pt x="1767" y="1631"/>
                  </a:lnTo>
                  <a:cubicBezTo>
                    <a:pt x="1645" y="1554"/>
                    <a:pt x="1645" y="1554"/>
                    <a:pt x="1645" y="1554"/>
                  </a:cubicBezTo>
                  <a:cubicBezTo>
                    <a:pt x="1797" y="1295"/>
                    <a:pt x="1797" y="1295"/>
                    <a:pt x="1797" y="1295"/>
                  </a:cubicBezTo>
                  <a:cubicBezTo>
                    <a:pt x="1920" y="1356"/>
                    <a:pt x="1920" y="1356"/>
                    <a:pt x="1920" y="1356"/>
                  </a:cubicBezTo>
                  <a:lnTo>
                    <a:pt x="1767" y="163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6" name="Freeform 30"/>
            <p:cNvSpPr>
              <a:spLocks noChangeArrowheads="1"/>
            </p:cNvSpPr>
            <p:nvPr/>
          </p:nvSpPr>
          <p:spPr bwMode="auto">
            <a:xfrm>
              <a:off x="4353" y="5454"/>
              <a:ext cx="852" cy="852"/>
            </a:xfrm>
            <a:custGeom>
              <a:avLst/>
              <a:gdLst>
                <a:gd name="T0" fmla="*/ 3762 w 3763"/>
                <a:gd name="T1" fmla="*/ 1737 h 3763"/>
                <a:gd name="T2" fmla="*/ 3762 w 3763"/>
                <a:gd name="T3" fmla="*/ 1737 h 3763"/>
                <a:gd name="T4" fmla="*/ 1889 w 3763"/>
                <a:gd name="T5" fmla="*/ 0 h 3763"/>
                <a:gd name="T6" fmla="*/ 16 w 3763"/>
                <a:gd name="T7" fmla="*/ 1737 h 3763"/>
                <a:gd name="T8" fmla="*/ 0 w 3763"/>
                <a:gd name="T9" fmla="*/ 1873 h 3763"/>
                <a:gd name="T10" fmla="*/ 1889 w 3763"/>
                <a:gd name="T11" fmla="*/ 3762 h 3763"/>
                <a:gd name="T12" fmla="*/ 3762 w 3763"/>
                <a:gd name="T13" fmla="*/ 1873 h 3763"/>
                <a:gd name="T14" fmla="*/ 3762 w 3763"/>
                <a:gd name="T15" fmla="*/ 1737 h 3763"/>
                <a:gd name="T16" fmla="*/ 1889 w 3763"/>
                <a:gd name="T17" fmla="*/ 3229 h 3763"/>
                <a:gd name="T18" fmla="*/ 1889 w 3763"/>
                <a:gd name="T19" fmla="*/ 3229 h 3763"/>
                <a:gd name="T20" fmla="*/ 534 w 3763"/>
                <a:gd name="T21" fmla="*/ 1873 h 3763"/>
                <a:gd name="T22" fmla="*/ 548 w 3763"/>
                <a:gd name="T23" fmla="*/ 1737 h 3763"/>
                <a:gd name="T24" fmla="*/ 1889 w 3763"/>
                <a:gd name="T25" fmla="*/ 534 h 3763"/>
                <a:gd name="T26" fmla="*/ 3230 w 3763"/>
                <a:gd name="T27" fmla="*/ 1737 h 3763"/>
                <a:gd name="T28" fmla="*/ 3230 w 3763"/>
                <a:gd name="T29" fmla="*/ 1873 h 3763"/>
                <a:gd name="T30" fmla="*/ 1889 w 3763"/>
                <a:gd name="T31" fmla="*/ 3229 h 3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63" h="3763">
                  <a:moveTo>
                    <a:pt x="3762" y="1737"/>
                  </a:moveTo>
                  <a:lnTo>
                    <a:pt x="3762" y="1737"/>
                  </a:lnTo>
                  <a:cubicBezTo>
                    <a:pt x="3687" y="762"/>
                    <a:pt x="2880" y="0"/>
                    <a:pt x="1889" y="0"/>
                  </a:cubicBezTo>
                  <a:cubicBezTo>
                    <a:pt x="899" y="0"/>
                    <a:pt x="77" y="762"/>
                    <a:pt x="16" y="1737"/>
                  </a:cubicBezTo>
                  <a:cubicBezTo>
                    <a:pt x="0" y="1782"/>
                    <a:pt x="0" y="1828"/>
                    <a:pt x="0" y="1873"/>
                  </a:cubicBezTo>
                  <a:cubicBezTo>
                    <a:pt x="0" y="2925"/>
                    <a:pt x="854" y="3762"/>
                    <a:pt x="1889" y="3762"/>
                  </a:cubicBezTo>
                  <a:cubicBezTo>
                    <a:pt x="2925" y="3762"/>
                    <a:pt x="3762" y="2925"/>
                    <a:pt x="3762" y="1873"/>
                  </a:cubicBezTo>
                  <a:cubicBezTo>
                    <a:pt x="3762" y="1828"/>
                    <a:pt x="3762" y="1782"/>
                    <a:pt x="3762" y="1737"/>
                  </a:cubicBezTo>
                  <a:close/>
                  <a:moveTo>
                    <a:pt x="1889" y="3229"/>
                  </a:moveTo>
                  <a:lnTo>
                    <a:pt x="1889" y="3229"/>
                  </a:lnTo>
                  <a:cubicBezTo>
                    <a:pt x="1143" y="3229"/>
                    <a:pt x="534" y="2619"/>
                    <a:pt x="534" y="1873"/>
                  </a:cubicBezTo>
                  <a:cubicBezTo>
                    <a:pt x="534" y="1828"/>
                    <a:pt x="534" y="1782"/>
                    <a:pt x="548" y="1737"/>
                  </a:cubicBezTo>
                  <a:cubicBezTo>
                    <a:pt x="609" y="1050"/>
                    <a:pt x="1190" y="534"/>
                    <a:pt x="1889" y="534"/>
                  </a:cubicBezTo>
                  <a:cubicBezTo>
                    <a:pt x="2574" y="534"/>
                    <a:pt x="3153" y="1050"/>
                    <a:pt x="3230" y="1737"/>
                  </a:cubicBezTo>
                  <a:cubicBezTo>
                    <a:pt x="3230" y="1782"/>
                    <a:pt x="3230" y="1828"/>
                    <a:pt x="3230" y="1873"/>
                  </a:cubicBezTo>
                  <a:cubicBezTo>
                    <a:pt x="3230" y="2619"/>
                    <a:pt x="2635" y="3229"/>
                    <a:pt x="1889" y="322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7" name="Freeform 31"/>
            <p:cNvSpPr>
              <a:spLocks noChangeArrowheads="1"/>
            </p:cNvSpPr>
            <p:nvPr/>
          </p:nvSpPr>
          <p:spPr bwMode="auto">
            <a:xfrm>
              <a:off x="4536" y="5637"/>
              <a:ext cx="486" cy="486"/>
            </a:xfrm>
            <a:custGeom>
              <a:avLst/>
              <a:gdLst>
                <a:gd name="T0" fmla="*/ 2148 w 2149"/>
                <a:gd name="T1" fmla="*/ 930 h 2149"/>
                <a:gd name="T2" fmla="*/ 16 w 2149"/>
                <a:gd name="T3" fmla="*/ 930 h 2149"/>
                <a:gd name="T4" fmla="*/ 1082 w 2149"/>
                <a:gd name="T5" fmla="*/ 2148 h 2149"/>
                <a:gd name="T6" fmla="*/ 2148 w 2149"/>
                <a:gd name="T7" fmla="*/ 930 h 2149"/>
                <a:gd name="T8" fmla="*/ 1753 w 2149"/>
                <a:gd name="T9" fmla="*/ 488 h 2149"/>
                <a:gd name="T10" fmla="*/ 1783 w 2149"/>
                <a:gd name="T11" fmla="*/ 824 h 2149"/>
                <a:gd name="T12" fmla="*/ 1753 w 2149"/>
                <a:gd name="T13" fmla="*/ 488 h 2149"/>
                <a:gd name="T14" fmla="*/ 899 w 2149"/>
                <a:gd name="T15" fmla="*/ 198 h 2149"/>
                <a:gd name="T16" fmla="*/ 1204 w 2149"/>
                <a:gd name="T17" fmla="*/ 335 h 2149"/>
                <a:gd name="T18" fmla="*/ 899 w 2149"/>
                <a:gd name="T19" fmla="*/ 198 h 2149"/>
                <a:gd name="T20" fmla="*/ 383 w 2149"/>
                <a:gd name="T21" fmla="*/ 518 h 2149"/>
                <a:gd name="T22" fmla="*/ 351 w 2149"/>
                <a:gd name="T23" fmla="*/ 853 h 2149"/>
                <a:gd name="T24" fmla="*/ 383 w 2149"/>
                <a:gd name="T25" fmla="*/ 518 h 2149"/>
                <a:gd name="T26" fmla="*/ 412 w 2149"/>
                <a:gd name="T27" fmla="*/ 1661 h 2149"/>
                <a:gd name="T28" fmla="*/ 367 w 2149"/>
                <a:gd name="T29" fmla="*/ 1325 h 2149"/>
                <a:gd name="T30" fmla="*/ 412 w 2149"/>
                <a:gd name="T31" fmla="*/ 1661 h 2149"/>
                <a:gd name="T32" fmla="*/ 1249 w 2149"/>
                <a:gd name="T33" fmla="*/ 1949 h 2149"/>
                <a:gd name="T34" fmla="*/ 945 w 2149"/>
                <a:gd name="T35" fmla="*/ 1812 h 2149"/>
                <a:gd name="T36" fmla="*/ 1249 w 2149"/>
                <a:gd name="T37" fmla="*/ 1949 h 2149"/>
                <a:gd name="T38" fmla="*/ 1082 w 2149"/>
                <a:gd name="T39" fmla="*/ 1462 h 2149"/>
                <a:gd name="T40" fmla="*/ 687 w 2149"/>
                <a:gd name="T41" fmla="*/ 1005 h 2149"/>
                <a:gd name="T42" fmla="*/ 748 w 2149"/>
                <a:gd name="T43" fmla="*/ 869 h 2149"/>
                <a:gd name="T44" fmla="*/ 793 w 2149"/>
                <a:gd name="T45" fmla="*/ 808 h 2149"/>
                <a:gd name="T46" fmla="*/ 839 w 2149"/>
                <a:gd name="T47" fmla="*/ 763 h 2149"/>
                <a:gd name="T48" fmla="*/ 931 w 2149"/>
                <a:gd name="T49" fmla="*/ 716 h 2149"/>
                <a:gd name="T50" fmla="*/ 1007 w 2149"/>
                <a:gd name="T51" fmla="*/ 685 h 2149"/>
                <a:gd name="T52" fmla="*/ 1158 w 2149"/>
                <a:gd name="T53" fmla="*/ 685 h 2149"/>
                <a:gd name="T54" fmla="*/ 1249 w 2149"/>
                <a:gd name="T55" fmla="*/ 716 h 2149"/>
                <a:gd name="T56" fmla="*/ 1341 w 2149"/>
                <a:gd name="T57" fmla="*/ 777 h 2149"/>
                <a:gd name="T58" fmla="*/ 1402 w 2149"/>
                <a:gd name="T59" fmla="*/ 853 h 2149"/>
                <a:gd name="T60" fmla="*/ 1447 w 2149"/>
                <a:gd name="T61" fmla="*/ 930 h 2149"/>
                <a:gd name="T62" fmla="*/ 1463 w 2149"/>
                <a:gd name="T63" fmla="*/ 1066 h 2149"/>
                <a:gd name="T64" fmla="*/ 1767 w 2149"/>
                <a:gd name="T65" fmla="*/ 1631 h 2149"/>
                <a:gd name="T66" fmla="*/ 1646 w 2149"/>
                <a:gd name="T67" fmla="*/ 1554 h 2149"/>
                <a:gd name="T68" fmla="*/ 1920 w 2149"/>
                <a:gd name="T69" fmla="*/ 1356 h 2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49" h="2149">
                  <a:moveTo>
                    <a:pt x="2148" y="930"/>
                  </a:moveTo>
                  <a:lnTo>
                    <a:pt x="2148" y="930"/>
                  </a:lnTo>
                  <a:cubicBezTo>
                    <a:pt x="2073" y="396"/>
                    <a:pt x="1616" y="0"/>
                    <a:pt x="1082" y="0"/>
                  </a:cubicBezTo>
                  <a:cubicBezTo>
                    <a:pt x="534" y="0"/>
                    <a:pt x="77" y="396"/>
                    <a:pt x="16" y="930"/>
                  </a:cubicBezTo>
                  <a:cubicBezTo>
                    <a:pt x="0" y="975"/>
                    <a:pt x="0" y="1021"/>
                    <a:pt x="0" y="1066"/>
                  </a:cubicBezTo>
                  <a:cubicBezTo>
                    <a:pt x="0" y="1661"/>
                    <a:pt x="489" y="2148"/>
                    <a:pt x="1082" y="2148"/>
                  </a:cubicBezTo>
                  <a:cubicBezTo>
                    <a:pt x="1677" y="2148"/>
                    <a:pt x="2148" y="1661"/>
                    <a:pt x="2148" y="1066"/>
                  </a:cubicBezTo>
                  <a:cubicBezTo>
                    <a:pt x="2148" y="1021"/>
                    <a:pt x="2148" y="975"/>
                    <a:pt x="2148" y="930"/>
                  </a:cubicBezTo>
                  <a:close/>
                  <a:moveTo>
                    <a:pt x="1753" y="488"/>
                  </a:moveTo>
                  <a:lnTo>
                    <a:pt x="1753" y="488"/>
                  </a:lnTo>
                  <a:cubicBezTo>
                    <a:pt x="1905" y="746"/>
                    <a:pt x="1905" y="746"/>
                    <a:pt x="1905" y="746"/>
                  </a:cubicBezTo>
                  <a:cubicBezTo>
                    <a:pt x="1783" y="824"/>
                    <a:pt x="1783" y="824"/>
                    <a:pt x="1783" y="824"/>
                  </a:cubicBezTo>
                  <a:cubicBezTo>
                    <a:pt x="1630" y="549"/>
                    <a:pt x="1630" y="549"/>
                    <a:pt x="1630" y="549"/>
                  </a:cubicBezTo>
                  <a:lnTo>
                    <a:pt x="1753" y="488"/>
                  </a:lnTo>
                  <a:close/>
                  <a:moveTo>
                    <a:pt x="899" y="198"/>
                  </a:moveTo>
                  <a:lnTo>
                    <a:pt x="899" y="198"/>
                  </a:lnTo>
                  <a:cubicBezTo>
                    <a:pt x="1204" y="198"/>
                    <a:pt x="1204" y="198"/>
                    <a:pt x="1204" y="198"/>
                  </a:cubicBezTo>
                  <a:cubicBezTo>
                    <a:pt x="1204" y="335"/>
                    <a:pt x="1204" y="335"/>
                    <a:pt x="1204" y="335"/>
                  </a:cubicBezTo>
                  <a:cubicBezTo>
                    <a:pt x="899" y="335"/>
                    <a:pt x="899" y="335"/>
                    <a:pt x="899" y="335"/>
                  </a:cubicBezTo>
                  <a:lnTo>
                    <a:pt x="899" y="198"/>
                  </a:lnTo>
                  <a:close/>
                  <a:moveTo>
                    <a:pt x="383" y="518"/>
                  </a:moveTo>
                  <a:lnTo>
                    <a:pt x="383" y="518"/>
                  </a:lnTo>
                  <a:cubicBezTo>
                    <a:pt x="503" y="594"/>
                    <a:pt x="503" y="594"/>
                    <a:pt x="503" y="594"/>
                  </a:cubicBezTo>
                  <a:cubicBezTo>
                    <a:pt x="351" y="853"/>
                    <a:pt x="351" y="853"/>
                    <a:pt x="351" y="853"/>
                  </a:cubicBezTo>
                  <a:cubicBezTo>
                    <a:pt x="230" y="791"/>
                    <a:pt x="230" y="791"/>
                    <a:pt x="230" y="791"/>
                  </a:cubicBezTo>
                  <a:lnTo>
                    <a:pt x="383" y="518"/>
                  </a:lnTo>
                  <a:close/>
                  <a:moveTo>
                    <a:pt x="412" y="1661"/>
                  </a:moveTo>
                  <a:lnTo>
                    <a:pt x="412" y="1661"/>
                  </a:lnTo>
                  <a:cubicBezTo>
                    <a:pt x="261" y="1401"/>
                    <a:pt x="261" y="1401"/>
                    <a:pt x="261" y="1401"/>
                  </a:cubicBezTo>
                  <a:cubicBezTo>
                    <a:pt x="367" y="1325"/>
                    <a:pt x="367" y="1325"/>
                    <a:pt x="367" y="1325"/>
                  </a:cubicBezTo>
                  <a:cubicBezTo>
                    <a:pt x="519" y="1584"/>
                    <a:pt x="519" y="1584"/>
                    <a:pt x="519" y="1584"/>
                  </a:cubicBezTo>
                  <a:lnTo>
                    <a:pt x="412" y="1661"/>
                  </a:lnTo>
                  <a:close/>
                  <a:moveTo>
                    <a:pt x="1249" y="1949"/>
                  </a:moveTo>
                  <a:lnTo>
                    <a:pt x="1249" y="1949"/>
                  </a:lnTo>
                  <a:cubicBezTo>
                    <a:pt x="945" y="1949"/>
                    <a:pt x="945" y="1949"/>
                    <a:pt x="945" y="1949"/>
                  </a:cubicBezTo>
                  <a:cubicBezTo>
                    <a:pt x="945" y="1812"/>
                    <a:pt x="945" y="1812"/>
                    <a:pt x="945" y="1812"/>
                  </a:cubicBezTo>
                  <a:cubicBezTo>
                    <a:pt x="1249" y="1812"/>
                    <a:pt x="1249" y="1812"/>
                    <a:pt x="1249" y="1812"/>
                  </a:cubicBezTo>
                  <a:lnTo>
                    <a:pt x="1249" y="1949"/>
                  </a:lnTo>
                  <a:close/>
                  <a:moveTo>
                    <a:pt x="1082" y="1462"/>
                  </a:moveTo>
                  <a:lnTo>
                    <a:pt x="1082" y="1462"/>
                  </a:lnTo>
                  <a:cubicBezTo>
                    <a:pt x="854" y="1462"/>
                    <a:pt x="687" y="1295"/>
                    <a:pt x="687" y="1066"/>
                  </a:cubicBezTo>
                  <a:cubicBezTo>
                    <a:pt x="687" y="1052"/>
                    <a:pt x="687" y="1021"/>
                    <a:pt x="687" y="1005"/>
                  </a:cubicBezTo>
                  <a:cubicBezTo>
                    <a:pt x="701" y="975"/>
                    <a:pt x="701" y="944"/>
                    <a:pt x="717" y="930"/>
                  </a:cubicBezTo>
                  <a:cubicBezTo>
                    <a:pt x="717" y="899"/>
                    <a:pt x="732" y="883"/>
                    <a:pt x="748" y="869"/>
                  </a:cubicBezTo>
                  <a:cubicBezTo>
                    <a:pt x="748" y="853"/>
                    <a:pt x="762" y="838"/>
                    <a:pt x="762" y="838"/>
                  </a:cubicBezTo>
                  <a:cubicBezTo>
                    <a:pt x="778" y="824"/>
                    <a:pt x="778" y="808"/>
                    <a:pt x="793" y="808"/>
                  </a:cubicBezTo>
                  <a:cubicBezTo>
                    <a:pt x="793" y="791"/>
                    <a:pt x="809" y="791"/>
                    <a:pt x="809" y="777"/>
                  </a:cubicBezTo>
                  <a:cubicBezTo>
                    <a:pt x="823" y="777"/>
                    <a:pt x="839" y="763"/>
                    <a:pt x="839" y="763"/>
                  </a:cubicBezTo>
                  <a:cubicBezTo>
                    <a:pt x="854" y="746"/>
                    <a:pt x="870" y="732"/>
                    <a:pt x="884" y="732"/>
                  </a:cubicBezTo>
                  <a:cubicBezTo>
                    <a:pt x="899" y="716"/>
                    <a:pt x="915" y="716"/>
                    <a:pt x="931" y="716"/>
                  </a:cubicBezTo>
                  <a:cubicBezTo>
                    <a:pt x="931" y="701"/>
                    <a:pt x="945" y="701"/>
                    <a:pt x="960" y="701"/>
                  </a:cubicBezTo>
                  <a:cubicBezTo>
                    <a:pt x="976" y="701"/>
                    <a:pt x="990" y="685"/>
                    <a:pt x="1007" y="685"/>
                  </a:cubicBezTo>
                  <a:cubicBezTo>
                    <a:pt x="1021" y="685"/>
                    <a:pt x="1052" y="685"/>
                    <a:pt x="1082" y="685"/>
                  </a:cubicBezTo>
                  <a:cubicBezTo>
                    <a:pt x="1113" y="685"/>
                    <a:pt x="1129" y="685"/>
                    <a:pt x="1158" y="685"/>
                  </a:cubicBezTo>
                  <a:cubicBezTo>
                    <a:pt x="1174" y="685"/>
                    <a:pt x="1188" y="701"/>
                    <a:pt x="1188" y="701"/>
                  </a:cubicBezTo>
                  <a:cubicBezTo>
                    <a:pt x="1219" y="701"/>
                    <a:pt x="1235" y="716"/>
                    <a:pt x="1249" y="716"/>
                  </a:cubicBezTo>
                  <a:cubicBezTo>
                    <a:pt x="1265" y="732"/>
                    <a:pt x="1280" y="732"/>
                    <a:pt x="1280" y="746"/>
                  </a:cubicBezTo>
                  <a:cubicBezTo>
                    <a:pt x="1296" y="746"/>
                    <a:pt x="1327" y="763"/>
                    <a:pt x="1341" y="777"/>
                  </a:cubicBezTo>
                  <a:cubicBezTo>
                    <a:pt x="1341" y="791"/>
                    <a:pt x="1357" y="791"/>
                    <a:pt x="1372" y="808"/>
                  </a:cubicBezTo>
                  <a:cubicBezTo>
                    <a:pt x="1388" y="824"/>
                    <a:pt x="1388" y="838"/>
                    <a:pt x="1402" y="853"/>
                  </a:cubicBezTo>
                  <a:cubicBezTo>
                    <a:pt x="1418" y="869"/>
                    <a:pt x="1433" y="899"/>
                    <a:pt x="1433" y="914"/>
                  </a:cubicBezTo>
                  <a:cubicBezTo>
                    <a:pt x="1433" y="914"/>
                    <a:pt x="1433" y="930"/>
                    <a:pt x="1447" y="930"/>
                  </a:cubicBezTo>
                  <a:cubicBezTo>
                    <a:pt x="1447" y="944"/>
                    <a:pt x="1463" y="975"/>
                    <a:pt x="1463" y="1005"/>
                  </a:cubicBezTo>
                  <a:cubicBezTo>
                    <a:pt x="1463" y="1021"/>
                    <a:pt x="1463" y="1052"/>
                    <a:pt x="1463" y="1066"/>
                  </a:cubicBezTo>
                  <a:cubicBezTo>
                    <a:pt x="1463" y="1295"/>
                    <a:pt x="1296" y="1462"/>
                    <a:pt x="1082" y="1462"/>
                  </a:cubicBezTo>
                  <a:close/>
                  <a:moveTo>
                    <a:pt x="1767" y="1631"/>
                  </a:moveTo>
                  <a:lnTo>
                    <a:pt x="1767" y="1631"/>
                  </a:lnTo>
                  <a:cubicBezTo>
                    <a:pt x="1646" y="1554"/>
                    <a:pt x="1646" y="1554"/>
                    <a:pt x="1646" y="1554"/>
                  </a:cubicBezTo>
                  <a:cubicBezTo>
                    <a:pt x="1798" y="1295"/>
                    <a:pt x="1798" y="1295"/>
                    <a:pt x="1798" y="1295"/>
                  </a:cubicBezTo>
                  <a:cubicBezTo>
                    <a:pt x="1920" y="1356"/>
                    <a:pt x="1920" y="1356"/>
                    <a:pt x="1920" y="1356"/>
                  </a:cubicBezTo>
                  <a:lnTo>
                    <a:pt x="1767" y="163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8" name="Freeform 32"/>
            <p:cNvSpPr>
              <a:spLocks noChangeArrowheads="1"/>
            </p:cNvSpPr>
            <p:nvPr/>
          </p:nvSpPr>
          <p:spPr bwMode="auto">
            <a:xfrm>
              <a:off x="4540" y="5637"/>
              <a:ext cx="483" cy="210"/>
            </a:xfrm>
            <a:custGeom>
              <a:avLst/>
              <a:gdLst>
                <a:gd name="T0" fmla="*/ 1066 w 2133"/>
                <a:gd name="T1" fmla="*/ 0 h 931"/>
                <a:gd name="T2" fmla="*/ 1066 w 2133"/>
                <a:gd name="T3" fmla="*/ 0 h 931"/>
                <a:gd name="T4" fmla="*/ 0 w 2133"/>
                <a:gd name="T5" fmla="*/ 930 h 931"/>
                <a:gd name="T6" fmla="*/ 701 w 2133"/>
                <a:gd name="T7" fmla="*/ 930 h 931"/>
                <a:gd name="T8" fmla="*/ 732 w 2133"/>
                <a:gd name="T9" fmla="*/ 869 h 931"/>
                <a:gd name="T10" fmla="*/ 746 w 2133"/>
                <a:gd name="T11" fmla="*/ 838 h 931"/>
                <a:gd name="T12" fmla="*/ 777 w 2133"/>
                <a:gd name="T13" fmla="*/ 808 h 931"/>
                <a:gd name="T14" fmla="*/ 793 w 2133"/>
                <a:gd name="T15" fmla="*/ 777 h 931"/>
                <a:gd name="T16" fmla="*/ 823 w 2133"/>
                <a:gd name="T17" fmla="*/ 763 h 931"/>
                <a:gd name="T18" fmla="*/ 868 w 2133"/>
                <a:gd name="T19" fmla="*/ 732 h 931"/>
                <a:gd name="T20" fmla="*/ 915 w 2133"/>
                <a:gd name="T21" fmla="*/ 716 h 931"/>
                <a:gd name="T22" fmla="*/ 944 w 2133"/>
                <a:gd name="T23" fmla="*/ 701 h 931"/>
                <a:gd name="T24" fmla="*/ 991 w 2133"/>
                <a:gd name="T25" fmla="*/ 685 h 931"/>
                <a:gd name="T26" fmla="*/ 1066 w 2133"/>
                <a:gd name="T27" fmla="*/ 685 h 931"/>
                <a:gd name="T28" fmla="*/ 1142 w 2133"/>
                <a:gd name="T29" fmla="*/ 685 h 931"/>
                <a:gd name="T30" fmla="*/ 1172 w 2133"/>
                <a:gd name="T31" fmla="*/ 701 h 931"/>
                <a:gd name="T32" fmla="*/ 1233 w 2133"/>
                <a:gd name="T33" fmla="*/ 716 h 931"/>
                <a:gd name="T34" fmla="*/ 1264 w 2133"/>
                <a:gd name="T35" fmla="*/ 746 h 931"/>
                <a:gd name="T36" fmla="*/ 1325 w 2133"/>
                <a:gd name="T37" fmla="*/ 777 h 931"/>
                <a:gd name="T38" fmla="*/ 1356 w 2133"/>
                <a:gd name="T39" fmla="*/ 808 h 931"/>
                <a:gd name="T40" fmla="*/ 1386 w 2133"/>
                <a:gd name="T41" fmla="*/ 853 h 931"/>
                <a:gd name="T42" fmla="*/ 1417 w 2133"/>
                <a:gd name="T43" fmla="*/ 914 h 931"/>
                <a:gd name="T44" fmla="*/ 1431 w 2133"/>
                <a:gd name="T45" fmla="*/ 930 h 931"/>
                <a:gd name="T46" fmla="*/ 2132 w 2133"/>
                <a:gd name="T47" fmla="*/ 930 h 931"/>
                <a:gd name="T48" fmla="*/ 1066 w 2133"/>
                <a:gd name="T49" fmla="*/ 0 h 931"/>
                <a:gd name="T50" fmla="*/ 335 w 2133"/>
                <a:gd name="T51" fmla="*/ 853 h 931"/>
                <a:gd name="T52" fmla="*/ 335 w 2133"/>
                <a:gd name="T53" fmla="*/ 853 h 931"/>
                <a:gd name="T54" fmla="*/ 214 w 2133"/>
                <a:gd name="T55" fmla="*/ 791 h 931"/>
                <a:gd name="T56" fmla="*/ 367 w 2133"/>
                <a:gd name="T57" fmla="*/ 518 h 931"/>
                <a:gd name="T58" fmla="*/ 487 w 2133"/>
                <a:gd name="T59" fmla="*/ 594 h 931"/>
                <a:gd name="T60" fmla="*/ 335 w 2133"/>
                <a:gd name="T61" fmla="*/ 853 h 931"/>
                <a:gd name="T62" fmla="*/ 1188 w 2133"/>
                <a:gd name="T63" fmla="*/ 335 h 931"/>
                <a:gd name="T64" fmla="*/ 1188 w 2133"/>
                <a:gd name="T65" fmla="*/ 335 h 931"/>
                <a:gd name="T66" fmla="*/ 883 w 2133"/>
                <a:gd name="T67" fmla="*/ 335 h 931"/>
                <a:gd name="T68" fmla="*/ 883 w 2133"/>
                <a:gd name="T69" fmla="*/ 198 h 931"/>
                <a:gd name="T70" fmla="*/ 1188 w 2133"/>
                <a:gd name="T71" fmla="*/ 198 h 931"/>
                <a:gd name="T72" fmla="*/ 1188 w 2133"/>
                <a:gd name="T73" fmla="*/ 335 h 931"/>
                <a:gd name="T74" fmla="*/ 1614 w 2133"/>
                <a:gd name="T75" fmla="*/ 549 h 931"/>
                <a:gd name="T76" fmla="*/ 1614 w 2133"/>
                <a:gd name="T77" fmla="*/ 549 h 931"/>
                <a:gd name="T78" fmla="*/ 1737 w 2133"/>
                <a:gd name="T79" fmla="*/ 488 h 931"/>
                <a:gd name="T80" fmla="*/ 1889 w 2133"/>
                <a:gd name="T81" fmla="*/ 746 h 931"/>
                <a:gd name="T82" fmla="*/ 1767 w 2133"/>
                <a:gd name="T83" fmla="*/ 824 h 931"/>
                <a:gd name="T84" fmla="*/ 1614 w 2133"/>
                <a:gd name="T85" fmla="*/ 549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3" h="931">
                  <a:moveTo>
                    <a:pt x="1066" y="0"/>
                  </a:moveTo>
                  <a:lnTo>
                    <a:pt x="1066" y="0"/>
                  </a:lnTo>
                  <a:cubicBezTo>
                    <a:pt x="518" y="0"/>
                    <a:pt x="61" y="396"/>
                    <a:pt x="0" y="930"/>
                  </a:cubicBezTo>
                  <a:cubicBezTo>
                    <a:pt x="701" y="930"/>
                    <a:pt x="701" y="930"/>
                    <a:pt x="701" y="930"/>
                  </a:cubicBezTo>
                  <a:cubicBezTo>
                    <a:pt x="701" y="899"/>
                    <a:pt x="716" y="883"/>
                    <a:pt x="732" y="869"/>
                  </a:cubicBezTo>
                  <a:cubicBezTo>
                    <a:pt x="732" y="853"/>
                    <a:pt x="746" y="838"/>
                    <a:pt x="746" y="838"/>
                  </a:cubicBezTo>
                  <a:cubicBezTo>
                    <a:pt x="762" y="824"/>
                    <a:pt x="762" y="808"/>
                    <a:pt x="777" y="808"/>
                  </a:cubicBezTo>
                  <a:cubicBezTo>
                    <a:pt x="777" y="791"/>
                    <a:pt x="793" y="791"/>
                    <a:pt x="793" y="777"/>
                  </a:cubicBezTo>
                  <a:cubicBezTo>
                    <a:pt x="807" y="777"/>
                    <a:pt x="823" y="763"/>
                    <a:pt x="823" y="763"/>
                  </a:cubicBezTo>
                  <a:cubicBezTo>
                    <a:pt x="838" y="746"/>
                    <a:pt x="854" y="732"/>
                    <a:pt x="868" y="732"/>
                  </a:cubicBezTo>
                  <a:cubicBezTo>
                    <a:pt x="883" y="716"/>
                    <a:pt x="899" y="716"/>
                    <a:pt x="915" y="716"/>
                  </a:cubicBezTo>
                  <a:cubicBezTo>
                    <a:pt x="915" y="701"/>
                    <a:pt x="929" y="701"/>
                    <a:pt x="944" y="701"/>
                  </a:cubicBezTo>
                  <a:cubicBezTo>
                    <a:pt x="960" y="701"/>
                    <a:pt x="974" y="685"/>
                    <a:pt x="991" y="685"/>
                  </a:cubicBezTo>
                  <a:cubicBezTo>
                    <a:pt x="1005" y="685"/>
                    <a:pt x="1036" y="685"/>
                    <a:pt x="1066" y="685"/>
                  </a:cubicBezTo>
                  <a:cubicBezTo>
                    <a:pt x="1097" y="685"/>
                    <a:pt x="1113" y="685"/>
                    <a:pt x="1142" y="685"/>
                  </a:cubicBezTo>
                  <a:cubicBezTo>
                    <a:pt x="1158" y="685"/>
                    <a:pt x="1172" y="701"/>
                    <a:pt x="1172" y="701"/>
                  </a:cubicBezTo>
                  <a:cubicBezTo>
                    <a:pt x="1203" y="701"/>
                    <a:pt x="1219" y="716"/>
                    <a:pt x="1233" y="716"/>
                  </a:cubicBezTo>
                  <a:cubicBezTo>
                    <a:pt x="1249" y="732"/>
                    <a:pt x="1264" y="732"/>
                    <a:pt x="1264" y="746"/>
                  </a:cubicBezTo>
                  <a:cubicBezTo>
                    <a:pt x="1280" y="746"/>
                    <a:pt x="1311" y="763"/>
                    <a:pt x="1325" y="777"/>
                  </a:cubicBezTo>
                  <a:cubicBezTo>
                    <a:pt x="1325" y="791"/>
                    <a:pt x="1341" y="791"/>
                    <a:pt x="1356" y="808"/>
                  </a:cubicBezTo>
                  <a:cubicBezTo>
                    <a:pt x="1372" y="824"/>
                    <a:pt x="1372" y="838"/>
                    <a:pt x="1386" y="853"/>
                  </a:cubicBezTo>
                  <a:cubicBezTo>
                    <a:pt x="1402" y="869"/>
                    <a:pt x="1417" y="899"/>
                    <a:pt x="1417" y="914"/>
                  </a:cubicBezTo>
                  <a:cubicBezTo>
                    <a:pt x="1417" y="914"/>
                    <a:pt x="1417" y="930"/>
                    <a:pt x="1431" y="930"/>
                  </a:cubicBezTo>
                  <a:cubicBezTo>
                    <a:pt x="2132" y="930"/>
                    <a:pt x="2132" y="930"/>
                    <a:pt x="2132" y="930"/>
                  </a:cubicBezTo>
                  <a:cubicBezTo>
                    <a:pt x="2057" y="396"/>
                    <a:pt x="1600" y="0"/>
                    <a:pt x="1066" y="0"/>
                  </a:cubicBezTo>
                  <a:close/>
                  <a:moveTo>
                    <a:pt x="335" y="853"/>
                  </a:moveTo>
                  <a:lnTo>
                    <a:pt x="335" y="853"/>
                  </a:lnTo>
                  <a:cubicBezTo>
                    <a:pt x="214" y="791"/>
                    <a:pt x="214" y="791"/>
                    <a:pt x="214" y="791"/>
                  </a:cubicBezTo>
                  <a:cubicBezTo>
                    <a:pt x="367" y="518"/>
                    <a:pt x="367" y="518"/>
                    <a:pt x="367" y="518"/>
                  </a:cubicBezTo>
                  <a:cubicBezTo>
                    <a:pt x="487" y="594"/>
                    <a:pt x="487" y="594"/>
                    <a:pt x="487" y="594"/>
                  </a:cubicBezTo>
                  <a:lnTo>
                    <a:pt x="335" y="853"/>
                  </a:lnTo>
                  <a:close/>
                  <a:moveTo>
                    <a:pt x="1188" y="335"/>
                  </a:moveTo>
                  <a:lnTo>
                    <a:pt x="1188" y="335"/>
                  </a:lnTo>
                  <a:cubicBezTo>
                    <a:pt x="883" y="335"/>
                    <a:pt x="883" y="335"/>
                    <a:pt x="883" y="335"/>
                  </a:cubicBezTo>
                  <a:cubicBezTo>
                    <a:pt x="883" y="198"/>
                    <a:pt x="883" y="198"/>
                    <a:pt x="883" y="198"/>
                  </a:cubicBezTo>
                  <a:cubicBezTo>
                    <a:pt x="1188" y="198"/>
                    <a:pt x="1188" y="198"/>
                    <a:pt x="1188" y="198"/>
                  </a:cubicBezTo>
                  <a:lnTo>
                    <a:pt x="1188" y="335"/>
                  </a:lnTo>
                  <a:close/>
                  <a:moveTo>
                    <a:pt x="1614" y="549"/>
                  </a:moveTo>
                  <a:lnTo>
                    <a:pt x="1614" y="549"/>
                  </a:lnTo>
                  <a:cubicBezTo>
                    <a:pt x="1737" y="488"/>
                    <a:pt x="1737" y="488"/>
                    <a:pt x="1737" y="488"/>
                  </a:cubicBezTo>
                  <a:cubicBezTo>
                    <a:pt x="1889" y="746"/>
                    <a:pt x="1889" y="746"/>
                    <a:pt x="1889" y="746"/>
                  </a:cubicBezTo>
                  <a:cubicBezTo>
                    <a:pt x="1767" y="824"/>
                    <a:pt x="1767" y="824"/>
                    <a:pt x="1767" y="824"/>
                  </a:cubicBezTo>
                  <a:lnTo>
                    <a:pt x="1614" y="54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299" name="Freeform 33"/>
            <p:cNvSpPr>
              <a:spLocks noChangeArrowheads="1"/>
            </p:cNvSpPr>
            <p:nvPr/>
          </p:nvSpPr>
          <p:spPr bwMode="auto">
            <a:xfrm>
              <a:off x="4064" y="5416"/>
              <a:ext cx="4095" cy="431"/>
            </a:xfrm>
            <a:custGeom>
              <a:avLst/>
              <a:gdLst>
                <a:gd name="T0" fmla="*/ 18063 w 18064"/>
                <a:gd name="T1" fmla="*/ 0 h 1905"/>
                <a:gd name="T2" fmla="*/ 18063 w 18064"/>
                <a:gd name="T3" fmla="*/ 0 h 1905"/>
                <a:gd name="T4" fmla="*/ 18063 w 18064"/>
                <a:gd name="T5" fmla="*/ 1904 h 1905"/>
                <a:gd name="T6" fmla="*/ 4508 w 18064"/>
                <a:gd name="T7" fmla="*/ 1904 h 1905"/>
                <a:gd name="T8" fmla="*/ 3167 w 18064"/>
                <a:gd name="T9" fmla="*/ 701 h 1905"/>
                <a:gd name="T10" fmla="*/ 1826 w 18064"/>
                <a:gd name="T11" fmla="*/ 1904 h 1905"/>
                <a:gd name="T12" fmla="*/ 0 w 18064"/>
                <a:gd name="T13" fmla="*/ 1904 h 1905"/>
                <a:gd name="T14" fmla="*/ 0 w 18064"/>
                <a:gd name="T15" fmla="*/ 0 h 1905"/>
                <a:gd name="T16" fmla="*/ 18063 w 18064"/>
                <a:gd name="T17" fmla="*/ 0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064" h="1905">
                  <a:moveTo>
                    <a:pt x="18063" y="0"/>
                  </a:moveTo>
                  <a:lnTo>
                    <a:pt x="18063" y="0"/>
                  </a:lnTo>
                  <a:cubicBezTo>
                    <a:pt x="18063" y="1904"/>
                    <a:pt x="18063" y="1904"/>
                    <a:pt x="18063" y="1904"/>
                  </a:cubicBezTo>
                  <a:cubicBezTo>
                    <a:pt x="4508" y="1904"/>
                    <a:pt x="4508" y="1904"/>
                    <a:pt x="4508" y="1904"/>
                  </a:cubicBezTo>
                  <a:cubicBezTo>
                    <a:pt x="4431" y="1217"/>
                    <a:pt x="3852" y="701"/>
                    <a:pt x="3167" y="701"/>
                  </a:cubicBezTo>
                  <a:cubicBezTo>
                    <a:pt x="2468" y="701"/>
                    <a:pt x="1887" y="1217"/>
                    <a:pt x="1826" y="1904"/>
                  </a:cubicBezTo>
                  <a:cubicBezTo>
                    <a:pt x="0" y="1904"/>
                    <a:pt x="0" y="1904"/>
                    <a:pt x="0" y="1904"/>
                  </a:cubicBezTo>
                  <a:cubicBezTo>
                    <a:pt x="0" y="0"/>
                    <a:pt x="0" y="0"/>
                    <a:pt x="0" y="0"/>
                  </a:cubicBezTo>
                  <a:lnTo>
                    <a:pt x="1806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0" name="Freeform 34"/>
            <p:cNvSpPr>
              <a:spLocks noChangeArrowheads="1"/>
            </p:cNvSpPr>
            <p:nvPr/>
          </p:nvSpPr>
          <p:spPr bwMode="auto">
            <a:xfrm>
              <a:off x="7438" y="5223"/>
              <a:ext cx="721" cy="193"/>
            </a:xfrm>
            <a:custGeom>
              <a:avLst/>
              <a:gdLst>
                <a:gd name="T0" fmla="*/ 0 w 3184"/>
                <a:gd name="T1" fmla="*/ 0 h 854"/>
                <a:gd name="T2" fmla="*/ 3183 w 3184"/>
                <a:gd name="T3" fmla="*/ 0 h 854"/>
                <a:gd name="T4" fmla="*/ 3183 w 3184"/>
                <a:gd name="T5" fmla="*/ 853 h 854"/>
                <a:gd name="T6" fmla="*/ 0 w 3184"/>
                <a:gd name="T7" fmla="*/ 853 h 854"/>
                <a:gd name="T8" fmla="*/ 0 w 3184"/>
                <a:gd name="T9" fmla="*/ 0 h 854"/>
              </a:gdLst>
              <a:ahLst/>
              <a:cxnLst>
                <a:cxn ang="0">
                  <a:pos x="T0" y="T1"/>
                </a:cxn>
                <a:cxn ang="0">
                  <a:pos x="T2" y="T3"/>
                </a:cxn>
                <a:cxn ang="0">
                  <a:pos x="T4" y="T5"/>
                </a:cxn>
                <a:cxn ang="0">
                  <a:pos x="T6" y="T7"/>
                </a:cxn>
                <a:cxn ang="0">
                  <a:pos x="T8" y="T9"/>
                </a:cxn>
              </a:cxnLst>
              <a:rect l="0" t="0" r="r" b="b"/>
              <a:pathLst>
                <a:path w="3184" h="854">
                  <a:moveTo>
                    <a:pt x="0" y="0"/>
                  </a:moveTo>
                  <a:lnTo>
                    <a:pt x="3183" y="0"/>
                  </a:lnTo>
                  <a:lnTo>
                    <a:pt x="3183" y="853"/>
                  </a:lnTo>
                  <a:lnTo>
                    <a:pt x="0" y="853"/>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1" name="Freeform 35"/>
            <p:cNvSpPr>
              <a:spLocks noChangeArrowheads="1"/>
            </p:cNvSpPr>
            <p:nvPr/>
          </p:nvSpPr>
          <p:spPr bwMode="auto">
            <a:xfrm>
              <a:off x="2765" y="4619"/>
              <a:ext cx="4651" cy="1156"/>
            </a:xfrm>
            <a:custGeom>
              <a:avLst/>
              <a:gdLst>
                <a:gd name="T0" fmla="*/ 5727 w 20516"/>
                <a:gd name="T1" fmla="*/ 5101 h 5102"/>
                <a:gd name="T2" fmla="*/ 5727 w 20516"/>
                <a:gd name="T3" fmla="*/ 5101 h 5102"/>
                <a:gd name="T4" fmla="*/ 2437 w 20516"/>
                <a:gd name="T5" fmla="*/ 4766 h 5102"/>
                <a:gd name="T6" fmla="*/ 701 w 20516"/>
                <a:gd name="T7" fmla="*/ 5101 h 5102"/>
                <a:gd name="T8" fmla="*/ 0 w 20516"/>
                <a:gd name="T9" fmla="*/ 5101 h 5102"/>
                <a:gd name="T10" fmla="*/ 396 w 20516"/>
                <a:gd name="T11" fmla="*/ 4324 h 5102"/>
                <a:gd name="T12" fmla="*/ 4904 w 20516"/>
                <a:gd name="T13" fmla="*/ 3090 h 5102"/>
                <a:gd name="T14" fmla="*/ 6000 w 20516"/>
                <a:gd name="T15" fmla="*/ 2831 h 5102"/>
                <a:gd name="T16" fmla="*/ 20332 w 20516"/>
                <a:gd name="T17" fmla="*/ 2831 h 5102"/>
                <a:gd name="T18" fmla="*/ 20332 w 20516"/>
                <a:gd name="T19" fmla="*/ 0 h 5102"/>
                <a:gd name="T20" fmla="*/ 20515 w 20516"/>
                <a:gd name="T21" fmla="*/ 0 h 5102"/>
                <a:gd name="T22" fmla="*/ 20515 w 20516"/>
                <a:gd name="T23" fmla="*/ 3379 h 5102"/>
                <a:gd name="T24" fmla="*/ 5727 w 20516"/>
                <a:gd name="T25" fmla="*/ 3379 h 5102"/>
                <a:gd name="T26" fmla="*/ 1767 w 20516"/>
                <a:gd name="T27" fmla="*/ 4475 h 5102"/>
                <a:gd name="T28" fmla="*/ 5727 w 20516"/>
                <a:gd name="T29" fmla="*/ 4475 h 5102"/>
                <a:gd name="T30" fmla="*/ 5727 w 20516"/>
                <a:gd name="T31" fmla="*/ 5101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16" h="5102">
                  <a:moveTo>
                    <a:pt x="5727" y="5101"/>
                  </a:moveTo>
                  <a:lnTo>
                    <a:pt x="5727" y="5101"/>
                  </a:lnTo>
                  <a:cubicBezTo>
                    <a:pt x="2437" y="4766"/>
                    <a:pt x="2437" y="4766"/>
                    <a:pt x="2437" y="4766"/>
                  </a:cubicBezTo>
                  <a:cubicBezTo>
                    <a:pt x="2437" y="4766"/>
                    <a:pt x="1341" y="4826"/>
                    <a:pt x="701" y="5101"/>
                  </a:cubicBezTo>
                  <a:cubicBezTo>
                    <a:pt x="0" y="5101"/>
                    <a:pt x="0" y="5101"/>
                    <a:pt x="0" y="5101"/>
                  </a:cubicBezTo>
                  <a:cubicBezTo>
                    <a:pt x="396" y="4324"/>
                    <a:pt x="396" y="4324"/>
                    <a:pt x="396" y="4324"/>
                  </a:cubicBezTo>
                  <a:cubicBezTo>
                    <a:pt x="4904" y="3090"/>
                    <a:pt x="4904" y="3090"/>
                    <a:pt x="4904" y="3090"/>
                  </a:cubicBezTo>
                  <a:cubicBezTo>
                    <a:pt x="4904" y="3090"/>
                    <a:pt x="5331" y="2847"/>
                    <a:pt x="6000" y="2831"/>
                  </a:cubicBezTo>
                  <a:cubicBezTo>
                    <a:pt x="6671" y="2816"/>
                    <a:pt x="20332" y="2831"/>
                    <a:pt x="20332" y="2831"/>
                  </a:cubicBezTo>
                  <a:cubicBezTo>
                    <a:pt x="20332" y="0"/>
                    <a:pt x="20332" y="0"/>
                    <a:pt x="20332" y="0"/>
                  </a:cubicBezTo>
                  <a:cubicBezTo>
                    <a:pt x="20515" y="0"/>
                    <a:pt x="20515" y="0"/>
                    <a:pt x="20515" y="0"/>
                  </a:cubicBezTo>
                  <a:cubicBezTo>
                    <a:pt x="20515" y="3379"/>
                    <a:pt x="20515" y="3379"/>
                    <a:pt x="20515" y="3379"/>
                  </a:cubicBezTo>
                  <a:cubicBezTo>
                    <a:pt x="5727" y="3379"/>
                    <a:pt x="5727" y="3379"/>
                    <a:pt x="5727" y="3379"/>
                  </a:cubicBezTo>
                  <a:cubicBezTo>
                    <a:pt x="1767" y="4475"/>
                    <a:pt x="1767" y="4475"/>
                    <a:pt x="1767" y="4475"/>
                  </a:cubicBezTo>
                  <a:cubicBezTo>
                    <a:pt x="5727" y="4475"/>
                    <a:pt x="5727" y="4475"/>
                    <a:pt x="5727" y="4475"/>
                  </a:cubicBezTo>
                  <a:lnTo>
                    <a:pt x="5727" y="510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2" name="Freeform 36"/>
            <p:cNvSpPr>
              <a:spLocks noChangeArrowheads="1"/>
            </p:cNvSpPr>
            <p:nvPr/>
          </p:nvSpPr>
          <p:spPr bwMode="auto">
            <a:xfrm>
              <a:off x="4674" y="2394"/>
              <a:ext cx="3315" cy="2800"/>
            </a:xfrm>
            <a:custGeom>
              <a:avLst/>
              <a:gdLst>
                <a:gd name="T0" fmla="*/ 13845 w 14622"/>
                <a:gd name="T1" fmla="*/ 12350 h 12351"/>
                <a:gd name="T2" fmla="*/ 13845 w 14622"/>
                <a:gd name="T3" fmla="*/ 12350 h 12351"/>
                <a:gd name="T4" fmla="*/ 12186 w 14622"/>
                <a:gd name="T5" fmla="*/ 12350 h 12351"/>
                <a:gd name="T6" fmla="*/ 12186 w 14622"/>
                <a:gd name="T7" fmla="*/ 8423 h 12351"/>
                <a:gd name="T8" fmla="*/ 13023 w 14622"/>
                <a:gd name="T9" fmla="*/ 8423 h 12351"/>
                <a:gd name="T10" fmla="*/ 13555 w 14622"/>
                <a:gd name="T11" fmla="*/ 3670 h 12351"/>
                <a:gd name="T12" fmla="*/ 12840 w 14622"/>
                <a:gd name="T13" fmla="*/ 3670 h 12351"/>
                <a:gd name="T14" fmla="*/ 11880 w 14622"/>
                <a:gd name="T15" fmla="*/ 2635 h 12351"/>
                <a:gd name="T16" fmla="*/ 0 w 14622"/>
                <a:gd name="T17" fmla="*/ 884 h 12351"/>
                <a:gd name="T18" fmla="*/ 0 w 14622"/>
                <a:gd name="T19" fmla="*/ 0 h 12351"/>
                <a:gd name="T20" fmla="*/ 12748 w 14622"/>
                <a:gd name="T21" fmla="*/ 1508 h 12351"/>
                <a:gd name="T22" fmla="*/ 14499 w 14622"/>
                <a:gd name="T23" fmla="*/ 3625 h 12351"/>
                <a:gd name="T24" fmla="*/ 13906 w 14622"/>
                <a:gd name="T25" fmla="*/ 9701 h 12351"/>
                <a:gd name="T26" fmla="*/ 14363 w 14622"/>
                <a:gd name="T27" fmla="*/ 9701 h 12351"/>
                <a:gd name="T28" fmla="*/ 14363 w 14622"/>
                <a:gd name="T29" fmla="*/ 12350 h 12351"/>
                <a:gd name="T30" fmla="*/ 13845 w 14622"/>
                <a:gd name="T31" fmla="*/ 12350 h 12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622" h="12351">
                  <a:moveTo>
                    <a:pt x="13845" y="12350"/>
                  </a:moveTo>
                  <a:lnTo>
                    <a:pt x="13845" y="12350"/>
                  </a:lnTo>
                  <a:cubicBezTo>
                    <a:pt x="12186" y="12350"/>
                    <a:pt x="12186" y="12350"/>
                    <a:pt x="12186" y="12350"/>
                  </a:cubicBezTo>
                  <a:cubicBezTo>
                    <a:pt x="12186" y="8423"/>
                    <a:pt x="12186" y="8423"/>
                    <a:pt x="12186" y="8423"/>
                  </a:cubicBezTo>
                  <a:cubicBezTo>
                    <a:pt x="13023" y="8423"/>
                    <a:pt x="13023" y="8423"/>
                    <a:pt x="13023" y="8423"/>
                  </a:cubicBezTo>
                  <a:cubicBezTo>
                    <a:pt x="13023" y="8423"/>
                    <a:pt x="13586" y="3762"/>
                    <a:pt x="13555" y="3670"/>
                  </a:cubicBezTo>
                  <a:cubicBezTo>
                    <a:pt x="12840" y="3670"/>
                    <a:pt x="12840" y="3670"/>
                    <a:pt x="12840" y="3670"/>
                  </a:cubicBezTo>
                  <a:cubicBezTo>
                    <a:pt x="12840" y="3670"/>
                    <a:pt x="11880" y="3670"/>
                    <a:pt x="11880" y="2635"/>
                  </a:cubicBezTo>
                  <a:cubicBezTo>
                    <a:pt x="0" y="884"/>
                    <a:pt x="0" y="884"/>
                    <a:pt x="0" y="884"/>
                  </a:cubicBezTo>
                  <a:cubicBezTo>
                    <a:pt x="0" y="0"/>
                    <a:pt x="0" y="0"/>
                    <a:pt x="0" y="0"/>
                  </a:cubicBezTo>
                  <a:cubicBezTo>
                    <a:pt x="12748" y="1508"/>
                    <a:pt x="12748" y="1508"/>
                    <a:pt x="12748" y="1508"/>
                  </a:cubicBezTo>
                  <a:cubicBezTo>
                    <a:pt x="12748" y="1508"/>
                    <a:pt x="14621" y="1661"/>
                    <a:pt x="14499" y="3625"/>
                  </a:cubicBezTo>
                  <a:cubicBezTo>
                    <a:pt x="14379" y="5590"/>
                    <a:pt x="13906" y="9701"/>
                    <a:pt x="13906" y="9701"/>
                  </a:cubicBezTo>
                  <a:cubicBezTo>
                    <a:pt x="14363" y="9701"/>
                    <a:pt x="14363" y="9701"/>
                    <a:pt x="14363" y="9701"/>
                  </a:cubicBezTo>
                  <a:cubicBezTo>
                    <a:pt x="14363" y="12350"/>
                    <a:pt x="14363" y="12350"/>
                    <a:pt x="14363" y="12350"/>
                  </a:cubicBezTo>
                  <a:lnTo>
                    <a:pt x="13845" y="123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3" name="Freeform 37"/>
            <p:cNvSpPr>
              <a:spLocks noChangeArrowheads="1"/>
            </p:cNvSpPr>
            <p:nvPr/>
          </p:nvSpPr>
          <p:spPr bwMode="auto">
            <a:xfrm>
              <a:off x="7472" y="3552"/>
              <a:ext cx="96" cy="752"/>
            </a:xfrm>
            <a:custGeom>
              <a:avLst/>
              <a:gdLst>
                <a:gd name="T0" fmla="*/ 427 w 428"/>
                <a:gd name="T1" fmla="*/ 0 h 3321"/>
                <a:gd name="T2" fmla="*/ 0 w 428"/>
                <a:gd name="T3" fmla="*/ 0 h 3321"/>
                <a:gd name="T4" fmla="*/ 0 w 428"/>
                <a:gd name="T5" fmla="*/ 3320 h 3321"/>
                <a:gd name="T6" fmla="*/ 427 w 428"/>
                <a:gd name="T7" fmla="*/ 3320 h 3321"/>
                <a:gd name="T8" fmla="*/ 427 w 428"/>
                <a:gd name="T9" fmla="*/ 0 h 3321"/>
              </a:gdLst>
              <a:ahLst/>
              <a:cxnLst>
                <a:cxn ang="0">
                  <a:pos x="T0" y="T1"/>
                </a:cxn>
                <a:cxn ang="0">
                  <a:pos x="T2" y="T3"/>
                </a:cxn>
                <a:cxn ang="0">
                  <a:pos x="T4" y="T5"/>
                </a:cxn>
                <a:cxn ang="0">
                  <a:pos x="T6" y="T7"/>
                </a:cxn>
                <a:cxn ang="0">
                  <a:pos x="T8" y="T9"/>
                </a:cxn>
              </a:cxnLst>
              <a:rect l="0" t="0" r="r" b="b"/>
              <a:pathLst>
                <a:path w="428" h="3321">
                  <a:moveTo>
                    <a:pt x="427" y="0"/>
                  </a:moveTo>
                  <a:lnTo>
                    <a:pt x="0" y="0"/>
                  </a:lnTo>
                  <a:lnTo>
                    <a:pt x="0" y="3320"/>
                  </a:lnTo>
                  <a:lnTo>
                    <a:pt x="427" y="3320"/>
                  </a:lnTo>
                  <a:lnTo>
                    <a:pt x="427"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4" name="Freeform 38"/>
            <p:cNvSpPr>
              <a:spLocks noChangeArrowheads="1"/>
            </p:cNvSpPr>
            <p:nvPr/>
          </p:nvSpPr>
          <p:spPr bwMode="auto">
            <a:xfrm>
              <a:off x="7493" y="3210"/>
              <a:ext cx="55" cy="341"/>
            </a:xfrm>
            <a:custGeom>
              <a:avLst/>
              <a:gdLst>
                <a:gd name="T0" fmla="*/ 245 w 246"/>
                <a:gd name="T1" fmla="*/ 0 h 1509"/>
                <a:gd name="T2" fmla="*/ 0 w 246"/>
                <a:gd name="T3" fmla="*/ 0 h 1509"/>
                <a:gd name="T4" fmla="*/ 0 w 246"/>
                <a:gd name="T5" fmla="*/ 1508 h 1509"/>
                <a:gd name="T6" fmla="*/ 245 w 246"/>
                <a:gd name="T7" fmla="*/ 1508 h 1509"/>
                <a:gd name="T8" fmla="*/ 245 w 246"/>
                <a:gd name="T9" fmla="*/ 0 h 1509"/>
              </a:gdLst>
              <a:ahLst/>
              <a:cxnLst>
                <a:cxn ang="0">
                  <a:pos x="T0" y="T1"/>
                </a:cxn>
                <a:cxn ang="0">
                  <a:pos x="T2" y="T3"/>
                </a:cxn>
                <a:cxn ang="0">
                  <a:pos x="T4" y="T5"/>
                </a:cxn>
                <a:cxn ang="0">
                  <a:pos x="T6" y="T7"/>
                </a:cxn>
                <a:cxn ang="0">
                  <a:pos x="T8" y="T9"/>
                </a:cxn>
              </a:cxnLst>
              <a:rect l="0" t="0" r="r" b="b"/>
              <a:pathLst>
                <a:path w="246" h="1509">
                  <a:moveTo>
                    <a:pt x="245" y="0"/>
                  </a:moveTo>
                  <a:lnTo>
                    <a:pt x="0" y="0"/>
                  </a:lnTo>
                  <a:lnTo>
                    <a:pt x="0" y="1508"/>
                  </a:lnTo>
                  <a:lnTo>
                    <a:pt x="245" y="1508"/>
                  </a:lnTo>
                  <a:lnTo>
                    <a:pt x="245"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5" name="Freeform 39"/>
            <p:cNvSpPr>
              <a:spLocks noChangeArrowheads="1"/>
            </p:cNvSpPr>
            <p:nvPr/>
          </p:nvSpPr>
          <p:spPr bwMode="auto">
            <a:xfrm>
              <a:off x="4070" y="2370"/>
              <a:ext cx="445" cy="776"/>
            </a:xfrm>
            <a:custGeom>
              <a:avLst/>
              <a:gdLst>
                <a:gd name="T0" fmla="*/ 457 w 1966"/>
                <a:gd name="T1" fmla="*/ 3426 h 3427"/>
                <a:gd name="T2" fmla="*/ 457 w 1966"/>
                <a:gd name="T3" fmla="*/ 3426 h 3427"/>
                <a:gd name="T4" fmla="*/ 290 w 1966"/>
                <a:gd name="T5" fmla="*/ 3426 h 3427"/>
                <a:gd name="T6" fmla="*/ 335 w 1966"/>
                <a:gd name="T7" fmla="*/ 1781 h 3427"/>
                <a:gd name="T8" fmla="*/ 426 w 1966"/>
                <a:gd name="T9" fmla="*/ 609 h 3427"/>
                <a:gd name="T10" fmla="*/ 1965 w 1966"/>
                <a:gd name="T11" fmla="*/ 456 h 3427"/>
                <a:gd name="T12" fmla="*/ 1888 w 1966"/>
                <a:gd name="T13" fmla="*/ 548 h 3427"/>
                <a:gd name="T14" fmla="*/ 518 w 1966"/>
                <a:gd name="T15" fmla="*/ 701 h 3427"/>
                <a:gd name="T16" fmla="*/ 426 w 1966"/>
                <a:gd name="T17" fmla="*/ 1691 h 3427"/>
                <a:gd name="T18" fmla="*/ 457 w 1966"/>
                <a:gd name="T19" fmla="*/ 3426 h 3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6" h="3427">
                  <a:moveTo>
                    <a:pt x="457" y="3426"/>
                  </a:moveTo>
                  <a:lnTo>
                    <a:pt x="457" y="3426"/>
                  </a:lnTo>
                  <a:cubicBezTo>
                    <a:pt x="290" y="3426"/>
                    <a:pt x="290" y="3426"/>
                    <a:pt x="290" y="3426"/>
                  </a:cubicBezTo>
                  <a:cubicBezTo>
                    <a:pt x="290" y="3411"/>
                    <a:pt x="914" y="2315"/>
                    <a:pt x="335" y="1781"/>
                  </a:cubicBezTo>
                  <a:cubicBezTo>
                    <a:pt x="0" y="1461"/>
                    <a:pt x="123" y="944"/>
                    <a:pt x="426" y="609"/>
                  </a:cubicBezTo>
                  <a:cubicBezTo>
                    <a:pt x="732" y="259"/>
                    <a:pt x="1325" y="0"/>
                    <a:pt x="1965" y="456"/>
                  </a:cubicBezTo>
                  <a:cubicBezTo>
                    <a:pt x="1888" y="548"/>
                    <a:pt x="1888" y="548"/>
                    <a:pt x="1888" y="548"/>
                  </a:cubicBezTo>
                  <a:cubicBezTo>
                    <a:pt x="1309" y="153"/>
                    <a:pt x="791" y="381"/>
                    <a:pt x="518" y="701"/>
                  </a:cubicBezTo>
                  <a:cubicBezTo>
                    <a:pt x="259" y="990"/>
                    <a:pt x="137" y="1431"/>
                    <a:pt x="426" y="1691"/>
                  </a:cubicBezTo>
                  <a:cubicBezTo>
                    <a:pt x="1066" y="2284"/>
                    <a:pt x="488" y="3381"/>
                    <a:pt x="457" y="342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6" name="Freeform 40"/>
            <p:cNvSpPr>
              <a:spLocks noChangeArrowheads="1"/>
            </p:cNvSpPr>
            <p:nvPr/>
          </p:nvSpPr>
          <p:spPr bwMode="auto">
            <a:xfrm>
              <a:off x="4440" y="2764"/>
              <a:ext cx="89" cy="89"/>
            </a:xfrm>
            <a:custGeom>
              <a:avLst/>
              <a:gdLst>
                <a:gd name="T0" fmla="*/ 0 w 398"/>
                <a:gd name="T1" fmla="*/ 198 h 397"/>
                <a:gd name="T2" fmla="*/ 0 w 398"/>
                <a:gd name="T3" fmla="*/ 198 h 397"/>
                <a:gd name="T4" fmla="*/ 199 w 398"/>
                <a:gd name="T5" fmla="*/ 0 h 397"/>
                <a:gd name="T6" fmla="*/ 397 w 398"/>
                <a:gd name="T7" fmla="*/ 198 h 397"/>
                <a:gd name="T8" fmla="*/ 199 w 398"/>
                <a:gd name="T9" fmla="*/ 396 h 397"/>
                <a:gd name="T10" fmla="*/ 0 w 398"/>
                <a:gd name="T11" fmla="*/ 198 h 397"/>
              </a:gdLst>
              <a:ahLst/>
              <a:cxnLst>
                <a:cxn ang="0">
                  <a:pos x="T0" y="T1"/>
                </a:cxn>
                <a:cxn ang="0">
                  <a:pos x="T2" y="T3"/>
                </a:cxn>
                <a:cxn ang="0">
                  <a:pos x="T4" y="T5"/>
                </a:cxn>
                <a:cxn ang="0">
                  <a:pos x="T6" y="T7"/>
                </a:cxn>
                <a:cxn ang="0">
                  <a:pos x="T8" y="T9"/>
                </a:cxn>
                <a:cxn ang="0">
                  <a:pos x="T10" y="T11"/>
                </a:cxn>
              </a:cxnLst>
              <a:rect l="0" t="0" r="r" b="b"/>
              <a:pathLst>
                <a:path w="398" h="397">
                  <a:moveTo>
                    <a:pt x="0" y="198"/>
                  </a:moveTo>
                  <a:lnTo>
                    <a:pt x="0" y="198"/>
                  </a:lnTo>
                  <a:cubicBezTo>
                    <a:pt x="0" y="92"/>
                    <a:pt x="92" y="0"/>
                    <a:pt x="199" y="0"/>
                  </a:cubicBezTo>
                  <a:cubicBezTo>
                    <a:pt x="320" y="0"/>
                    <a:pt x="397" y="92"/>
                    <a:pt x="397" y="198"/>
                  </a:cubicBezTo>
                  <a:cubicBezTo>
                    <a:pt x="397" y="320"/>
                    <a:pt x="320" y="396"/>
                    <a:pt x="199" y="396"/>
                  </a:cubicBezTo>
                  <a:cubicBezTo>
                    <a:pt x="92" y="396"/>
                    <a:pt x="0" y="320"/>
                    <a:pt x="0" y="19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7" name="Freeform 41"/>
            <p:cNvSpPr>
              <a:spLocks noChangeArrowheads="1"/>
            </p:cNvSpPr>
            <p:nvPr/>
          </p:nvSpPr>
          <p:spPr bwMode="auto">
            <a:xfrm>
              <a:off x="4426" y="2056"/>
              <a:ext cx="282" cy="690"/>
            </a:xfrm>
            <a:custGeom>
              <a:avLst/>
              <a:gdLst>
                <a:gd name="T0" fmla="*/ 260 w 1250"/>
                <a:gd name="T1" fmla="*/ 3045 h 3046"/>
                <a:gd name="T2" fmla="*/ 260 w 1250"/>
                <a:gd name="T3" fmla="*/ 3045 h 3046"/>
                <a:gd name="T4" fmla="*/ 595 w 1250"/>
                <a:gd name="T5" fmla="*/ 1600 h 3046"/>
                <a:gd name="T6" fmla="*/ 595 w 1250"/>
                <a:gd name="T7" fmla="*/ 395 h 3046"/>
                <a:gd name="T8" fmla="*/ 976 w 1250"/>
                <a:gd name="T9" fmla="*/ 0 h 3046"/>
                <a:gd name="T10" fmla="*/ 1249 w 1250"/>
                <a:gd name="T11" fmla="*/ 320 h 3046"/>
                <a:gd name="T12" fmla="*/ 1249 w 1250"/>
                <a:gd name="T13" fmla="*/ 2421 h 3046"/>
                <a:gd name="T14" fmla="*/ 260 w 1250"/>
                <a:gd name="T15" fmla="*/ 3045 h 30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0" h="3046">
                  <a:moveTo>
                    <a:pt x="260" y="3045"/>
                  </a:moveTo>
                  <a:lnTo>
                    <a:pt x="260" y="3045"/>
                  </a:lnTo>
                  <a:cubicBezTo>
                    <a:pt x="260" y="3045"/>
                    <a:pt x="0" y="1934"/>
                    <a:pt x="595" y="1600"/>
                  </a:cubicBezTo>
                  <a:cubicBezTo>
                    <a:pt x="595" y="395"/>
                    <a:pt x="595" y="395"/>
                    <a:pt x="595" y="395"/>
                  </a:cubicBezTo>
                  <a:cubicBezTo>
                    <a:pt x="595" y="395"/>
                    <a:pt x="625" y="0"/>
                    <a:pt x="976" y="0"/>
                  </a:cubicBezTo>
                  <a:cubicBezTo>
                    <a:pt x="976" y="0"/>
                    <a:pt x="1249" y="31"/>
                    <a:pt x="1249" y="320"/>
                  </a:cubicBezTo>
                  <a:cubicBezTo>
                    <a:pt x="1249" y="609"/>
                    <a:pt x="1249" y="2421"/>
                    <a:pt x="1249" y="2421"/>
                  </a:cubicBezTo>
                  <a:cubicBezTo>
                    <a:pt x="1249" y="2421"/>
                    <a:pt x="367" y="2421"/>
                    <a:pt x="260" y="304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8" name="Freeform 42"/>
            <p:cNvSpPr>
              <a:spLocks noChangeArrowheads="1"/>
            </p:cNvSpPr>
            <p:nvPr/>
          </p:nvSpPr>
          <p:spPr bwMode="auto">
            <a:xfrm>
              <a:off x="3490" y="3237"/>
              <a:ext cx="134" cy="783"/>
            </a:xfrm>
            <a:custGeom>
              <a:avLst/>
              <a:gdLst>
                <a:gd name="T0" fmla="*/ 595 w 596"/>
                <a:gd name="T1" fmla="*/ 0 h 3458"/>
                <a:gd name="T2" fmla="*/ 595 w 596"/>
                <a:gd name="T3" fmla="*/ 0 h 3458"/>
                <a:gd name="T4" fmla="*/ 595 w 596"/>
                <a:gd name="T5" fmla="*/ 14 h 3458"/>
                <a:gd name="T6" fmla="*/ 442 w 596"/>
                <a:gd name="T7" fmla="*/ 807 h 3458"/>
                <a:gd name="T8" fmla="*/ 442 w 596"/>
                <a:gd name="T9" fmla="*/ 821 h 3458"/>
                <a:gd name="T10" fmla="*/ 427 w 596"/>
                <a:gd name="T11" fmla="*/ 974 h 3458"/>
                <a:gd name="T12" fmla="*/ 122 w 596"/>
                <a:gd name="T13" fmla="*/ 3379 h 3458"/>
                <a:gd name="T14" fmla="*/ 122 w 596"/>
                <a:gd name="T15" fmla="*/ 3457 h 3458"/>
                <a:gd name="T16" fmla="*/ 0 w 596"/>
                <a:gd name="T17" fmla="*/ 3457 h 3458"/>
                <a:gd name="T18" fmla="*/ 16 w 596"/>
                <a:gd name="T19" fmla="*/ 3365 h 3458"/>
                <a:gd name="T20" fmla="*/ 275 w 596"/>
                <a:gd name="T21" fmla="*/ 1096 h 3458"/>
                <a:gd name="T22" fmla="*/ 305 w 596"/>
                <a:gd name="T23" fmla="*/ 883 h 3458"/>
                <a:gd name="T24" fmla="*/ 305 w 596"/>
                <a:gd name="T25" fmla="*/ 883 h 3458"/>
                <a:gd name="T26" fmla="*/ 473 w 596"/>
                <a:gd name="T27" fmla="*/ 0 h 3458"/>
                <a:gd name="T28" fmla="*/ 473 w 596"/>
                <a:gd name="T29" fmla="*/ 0 h 3458"/>
                <a:gd name="T30" fmla="*/ 595 w 596"/>
                <a:gd name="T31" fmla="*/ 0 h 3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6" h="3458">
                  <a:moveTo>
                    <a:pt x="595" y="0"/>
                  </a:moveTo>
                  <a:lnTo>
                    <a:pt x="595" y="0"/>
                  </a:lnTo>
                  <a:cubicBezTo>
                    <a:pt x="595" y="0"/>
                    <a:pt x="595" y="0"/>
                    <a:pt x="595" y="14"/>
                  </a:cubicBezTo>
                  <a:cubicBezTo>
                    <a:pt x="579" y="76"/>
                    <a:pt x="518" y="379"/>
                    <a:pt x="442" y="807"/>
                  </a:cubicBezTo>
                  <a:cubicBezTo>
                    <a:pt x="442" y="821"/>
                    <a:pt x="442" y="821"/>
                    <a:pt x="442" y="821"/>
                  </a:cubicBezTo>
                  <a:cubicBezTo>
                    <a:pt x="442" y="868"/>
                    <a:pt x="427" y="913"/>
                    <a:pt x="427" y="974"/>
                  </a:cubicBezTo>
                  <a:cubicBezTo>
                    <a:pt x="305" y="1645"/>
                    <a:pt x="183" y="2542"/>
                    <a:pt x="122" y="3379"/>
                  </a:cubicBezTo>
                  <a:cubicBezTo>
                    <a:pt x="122" y="3412"/>
                    <a:pt x="122" y="3426"/>
                    <a:pt x="122" y="3457"/>
                  </a:cubicBezTo>
                  <a:cubicBezTo>
                    <a:pt x="0" y="3457"/>
                    <a:pt x="0" y="3457"/>
                    <a:pt x="0" y="3457"/>
                  </a:cubicBezTo>
                  <a:cubicBezTo>
                    <a:pt x="0" y="3426"/>
                    <a:pt x="0" y="3395"/>
                    <a:pt x="16" y="3365"/>
                  </a:cubicBezTo>
                  <a:cubicBezTo>
                    <a:pt x="61" y="2588"/>
                    <a:pt x="167" y="1751"/>
                    <a:pt x="275" y="1096"/>
                  </a:cubicBezTo>
                  <a:cubicBezTo>
                    <a:pt x="289" y="1019"/>
                    <a:pt x="305" y="958"/>
                    <a:pt x="305" y="883"/>
                  </a:cubicBezTo>
                  <a:lnTo>
                    <a:pt x="305" y="883"/>
                  </a:lnTo>
                  <a:cubicBezTo>
                    <a:pt x="397" y="395"/>
                    <a:pt x="456" y="61"/>
                    <a:pt x="473" y="0"/>
                  </a:cubicBezTo>
                  <a:lnTo>
                    <a:pt x="473" y="0"/>
                  </a:lnTo>
                  <a:lnTo>
                    <a:pt x="595"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09" name="Freeform 43"/>
            <p:cNvSpPr>
              <a:spLocks noChangeArrowheads="1"/>
            </p:cNvSpPr>
            <p:nvPr/>
          </p:nvSpPr>
          <p:spPr bwMode="auto">
            <a:xfrm>
              <a:off x="3241" y="3987"/>
              <a:ext cx="459" cy="548"/>
            </a:xfrm>
            <a:custGeom>
              <a:avLst/>
              <a:gdLst>
                <a:gd name="T0" fmla="*/ 2026 w 2027"/>
                <a:gd name="T1" fmla="*/ 2345 h 2422"/>
                <a:gd name="T2" fmla="*/ 1904 w 2027"/>
                <a:gd name="T3" fmla="*/ 2407 h 2422"/>
                <a:gd name="T4" fmla="*/ 1859 w 2027"/>
                <a:gd name="T5" fmla="*/ 2011 h 2422"/>
                <a:gd name="T6" fmla="*/ 1859 w 2027"/>
                <a:gd name="T7" fmla="*/ 1919 h 2422"/>
                <a:gd name="T8" fmla="*/ 1844 w 2027"/>
                <a:gd name="T9" fmla="*/ 1828 h 2422"/>
                <a:gd name="T10" fmla="*/ 1859 w 2027"/>
                <a:gd name="T11" fmla="*/ 1767 h 2422"/>
                <a:gd name="T12" fmla="*/ 1889 w 2027"/>
                <a:gd name="T13" fmla="*/ 1706 h 2422"/>
                <a:gd name="T14" fmla="*/ 1904 w 2027"/>
                <a:gd name="T15" fmla="*/ 1386 h 2422"/>
                <a:gd name="T16" fmla="*/ 1783 w 2027"/>
                <a:gd name="T17" fmla="*/ 1310 h 2422"/>
                <a:gd name="T18" fmla="*/ 1844 w 2027"/>
                <a:gd name="T19" fmla="*/ 1188 h 2422"/>
                <a:gd name="T20" fmla="*/ 1767 w 2027"/>
                <a:gd name="T21" fmla="*/ 1096 h 2422"/>
                <a:gd name="T22" fmla="*/ 1753 w 2027"/>
                <a:gd name="T23" fmla="*/ 1021 h 2422"/>
                <a:gd name="T24" fmla="*/ 1753 w 2027"/>
                <a:gd name="T25" fmla="*/ 1021 h 2422"/>
                <a:gd name="T26" fmla="*/ 1753 w 2027"/>
                <a:gd name="T27" fmla="*/ 1021 h 2422"/>
                <a:gd name="T28" fmla="*/ 1722 w 2027"/>
                <a:gd name="T29" fmla="*/ 792 h 2422"/>
                <a:gd name="T30" fmla="*/ 1692 w 2027"/>
                <a:gd name="T31" fmla="*/ 503 h 2422"/>
                <a:gd name="T32" fmla="*/ 1661 w 2027"/>
                <a:gd name="T33" fmla="*/ 259 h 2422"/>
                <a:gd name="T34" fmla="*/ 946 w 2027"/>
                <a:gd name="T35" fmla="*/ 167 h 2422"/>
                <a:gd name="T36" fmla="*/ 671 w 2027"/>
                <a:gd name="T37" fmla="*/ 198 h 2422"/>
                <a:gd name="T38" fmla="*/ 610 w 2027"/>
                <a:gd name="T39" fmla="*/ 426 h 2422"/>
                <a:gd name="T40" fmla="*/ 428 w 2027"/>
                <a:gd name="T41" fmla="*/ 1035 h 2422"/>
                <a:gd name="T42" fmla="*/ 290 w 2027"/>
                <a:gd name="T43" fmla="*/ 1492 h 2422"/>
                <a:gd name="T44" fmla="*/ 153 w 2027"/>
                <a:gd name="T45" fmla="*/ 1979 h 2422"/>
                <a:gd name="T46" fmla="*/ 106 w 2027"/>
                <a:gd name="T47" fmla="*/ 2101 h 2422"/>
                <a:gd name="T48" fmla="*/ 0 w 2027"/>
                <a:gd name="T49" fmla="*/ 2040 h 2422"/>
                <a:gd name="T50" fmla="*/ 16 w 2027"/>
                <a:gd name="T51" fmla="*/ 1964 h 2422"/>
                <a:gd name="T52" fmla="*/ 31 w 2027"/>
                <a:gd name="T53" fmla="*/ 1950 h 2422"/>
                <a:gd name="T54" fmla="*/ 534 w 2027"/>
                <a:gd name="T55" fmla="*/ 244 h 2422"/>
                <a:gd name="T56" fmla="*/ 534 w 2027"/>
                <a:gd name="T57" fmla="*/ 228 h 2422"/>
                <a:gd name="T58" fmla="*/ 1113 w 2027"/>
                <a:gd name="T59" fmla="*/ 61 h 2422"/>
                <a:gd name="T60" fmla="*/ 1783 w 2027"/>
                <a:gd name="T61" fmla="*/ 153 h 2422"/>
                <a:gd name="T62" fmla="*/ 1812 w 2027"/>
                <a:gd name="T63" fmla="*/ 503 h 2422"/>
                <a:gd name="T64" fmla="*/ 1873 w 2027"/>
                <a:gd name="T65" fmla="*/ 944 h 2422"/>
                <a:gd name="T66" fmla="*/ 1889 w 2027"/>
                <a:gd name="T67" fmla="*/ 1143 h 2422"/>
                <a:gd name="T68" fmla="*/ 1965 w 2027"/>
                <a:gd name="T69" fmla="*/ 1873 h 2422"/>
                <a:gd name="T70" fmla="*/ 1981 w 2027"/>
                <a:gd name="T71" fmla="*/ 1979 h 2422"/>
                <a:gd name="T72" fmla="*/ 2012 w 2027"/>
                <a:gd name="T73" fmla="*/ 2284 h 2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27" h="2422">
                  <a:moveTo>
                    <a:pt x="2026" y="2345"/>
                  </a:moveTo>
                  <a:lnTo>
                    <a:pt x="2026" y="2345"/>
                  </a:lnTo>
                  <a:cubicBezTo>
                    <a:pt x="1904" y="2421"/>
                    <a:pt x="1904" y="2421"/>
                    <a:pt x="1904" y="2421"/>
                  </a:cubicBezTo>
                  <a:cubicBezTo>
                    <a:pt x="1904" y="2407"/>
                    <a:pt x="1904" y="2407"/>
                    <a:pt x="1904" y="2407"/>
                  </a:cubicBezTo>
                  <a:cubicBezTo>
                    <a:pt x="1873" y="2040"/>
                    <a:pt x="1873" y="2040"/>
                    <a:pt x="1873" y="2040"/>
                  </a:cubicBezTo>
                  <a:cubicBezTo>
                    <a:pt x="1859" y="2011"/>
                    <a:pt x="1859" y="2011"/>
                    <a:pt x="1859" y="2011"/>
                  </a:cubicBezTo>
                  <a:cubicBezTo>
                    <a:pt x="1859" y="1979"/>
                    <a:pt x="1859" y="1979"/>
                    <a:pt x="1859" y="1979"/>
                  </a:cubicBezTo>
                  <a:cubicBezTo>
                    <a:pt x="1859" y="1919"/>
                    <a:pt x="1859" y="1919"/>
                    <a:pt x="1859" y="1919"/>
                  </a:cubicBezTo>
                  <a:lnTo>
                    <a:pt x="1859" y="1919"/>
                  </a:lnTo>
                  <a:cubicBezTo>
                    <a:pt x="1844" y="1828"/>
                    <a:pt x="1844" y="1828"/>
                    <a:pt x="1844" y="1828"/>
                  </a:cubicBezTo>
                  <a:lnTo>
                    <a:pt x="1844" y="1828"/>
                  </a:lnTo>
                  <a:cubicBezTo>
                    <a:pt x="1844" y="1812"/>
                    <a:pt x="1859" y="1797"/>
                    <a:pt x="1859" y="1767"/>
                  </a:cubicBezTo>
                  <a:cubicBezTo>
                    <a:pt x="1873" y="1767"/>
                    <a:pt x="1873" y="1752"/>
                    <a:pt x="1873" y="1752"/>
                  </a:cubicBezTo>
                  <a:cubicBezTo>
                    <a:pt x="1873" y="1736"/>
                    <a:pt x="1873" y="1722"/>
                    <a:pt x="1889" y="1706"/>
                  </a:cubicBezTo>
                  <a:cubicBezTo>
                    <a:pt x="1904" y="1661"/>
                    <a:pt x="1904" y="1599"/>
                    <a:pt x="1920" y="1538"/>
                  </a:cubicBezTo>
                  <a:cubicBezTo>
                    <a:pt x="1920" y="1477"/>
                    <a:pt x="1920" y="1431"/>
                    <a:pt x="1904" y="1386"/>
                  </a:cubicBezTo>
                  <a:cubicBezTo>
                    <a:pt x="1798" y="1431"/>
                    <a:pt x="1798" y="1431"/>
                    <a:pt x="1798" y="1431"/>
                  </a:cubicBezTo>
                  <a:cubicBezTo>
                    <a:pt x="1783" y="1310"/>
                    <a:pt x="1783" y="1310"/>
                    <a:pt x="1783" y="1310"/>
                  </a:cubicBezTo>
                  <a:cubicBezTo>
                    <a:pt x="1873" y="1263"/>
                    <a:pt x="1873" y="1263"/>
                    <a:pt x="1873" y="1263"/>
                  </a:cubicBezTo>
                  <a:cubicBezTo>
                    <a:pt x="1873" y="1233"/>
                    <a:pt x="1844" y="1188"/>
                    <a:pt x="1844" y="1188"/>
                  </a:cubicBezTo>
                  <a:cubicBezTo>
                    <a:pt x="1767" y="1204"/>
                    <a:pt x="1767" y="1204"/>
                    <a:pt x="1767" y="1204"/>
                  </a:cubicBezTo>
                  <a:cubicBezTo>
                    <a:pt x="1767" y="1096"/>
                    <a:pt x="1767" y="1096"/>
                    <a:pt x="1767" y="1096"/>
                  </a:cubicBezTo>
                  <a:cubicBezTo>
                    <a:pt x="1798" y="1096"/>
                    <a:pt x="1798" y="1096"/>
                    <a:pt x="1798" y="1096"/>
                  </a:cubicBezTo>
                  <a:cubicBezTo>
                    <a:pt x="1783" y="1066"/>
                    <a:pt x="1767" y="1051"/>
                    <a:pt x="1753" y="1021"/>
                  </a:cubicBezTo>
                  <a:lnTo>
                    <a:pt x="1753" y="1021"/>
                  </a:lnTo>
                  <a:lnTo>
                    <a:pt x="1753" y="1021"/>
                  </a:lnTo>
                  <a:lnTo>
                    <a:pt x="1753" y="1021"/>
                  </a:lnTo>
                  <a:lnTo>
                    <a:pt x="1753" y="1021"/>
                  </a:lnTo>
                  <a:cubicBezTo>
                    <a:pt x="1737" y="915"/>
                    <a:pt x="1737" y="915"/>
                    <a:pt x="1737" y="915"/>
                  </a:cubicBezTo>
                  <a:cubicBezTo>
                    <a:pt x="1722" y="792"/>
                    <a:pt x="1722" y="792"/>
                    <a:pt x="1722" y="792"/>
                  </a:cubicBezTo>
                  <a:lnTo>
                    <a:pt x="1722" y="792"/>
                  </a:lnTo>
                  <a:cubicBezTo>
                    <a:pt x="1692" y="503"/>
                    <a:pt x="1692" y="503"/>
                    <a:pt x="1692" y="503"/>
                  </a:cubicBezTo>
                  <a:cubicBezTo>
                    <a:pt x="1692" y="442"/>
                    <a:pt x="1692" y="442"/>
                    <a:pt x="1692" y="442"/>
                  </a:cubicBezTo>
                  <a:cubicBezTo>
                    <a:pt x="1661" y="259"/>
                    <a:pt x="1661" y="259"/>
                    <a:pt x="1661" y="259"/>
                  </a:cubicBezTo>
                  <a:cubicBezTo>
                    <a:pt x="946" y="167"/>
                    <a:pt x="946" y="167"/>
                    <a:pt x="946" y="167"/>
                  </a:cubicBezTo>
                  <a:lnTo>
                    <a:pt x="946" y="167"/>
                  </a:lnTo>
                  <a:cubicBezTo>
                    <a:pt x="701" y="122"/>
                    <a:pt x="701" y="122"/>
                    <a:pt x="701" y="122"/>
                  </a:cubicBezTo>
                  <a:cubicBezTo>
                    <a:pt x="671" y="198"/>
                    <a:pt x="671" y="198"/>
                    <a:pt x="671" y="198"/>
                  </a:cubicBezTo>
                  <a:cubicBezTo>
                    <a:pt x="640" y="289"/>
                    <a:pt x="640" y="289"/>
                    <a:pt x="640" y="289"/>
                  </a:cubicBezTo>
                  <a:cubicBezTo>
                    <a:pt x="610" y="426"/>
                    <a:pt x="610" y="426"/>
                    <a:pt x="610" y="426"/>
                  </a:cubicBezTo>
                  <a:cubicBezTo>
                    <a:pt x="489" y="837"/>
                    <a:pt x="489" y="837"/>
                    <a:pt x="489" y="837"/>
                  </a:cubicBezTo>
                  <a:cubicBezTo>
                    <a:pt x="428" y="1035"/>
                    <a:pt x="428" y="1035"/>
                    <a:pt x="428" y="1035"/>
                  </a:cubicBezTo>
                  <a:lnTo>
                    <a:pt x="428" y="1035"/>
                  </a:lnTo>
                  <a:cubicBezTo>
                    <a:pt x="290" y="1492"/>
                    <a:pt x="290" y="1492"/>
                    <a:pt x="290" y="1492"/>
                  </a:cubicBezTo>
                  <a:cubicBezTo>
                    <a:pt x="229" y="1691"/>
                    <a:pt x="229" y="1691"/>
                    <a:pt x="229" y="1691"/>
                  </a:cubicBezTo>
                  <a:cubicBezTo>
                    <a:pt x="153" y="1979"/>
                    <a:pt x="153" y="1979"/>
                    <a:pt x="153" y="1979"/>
                  </a:cubicBezTo>
                  <a:cubicBezTo>
                    <a:pt x="139" y="2011"/>
                    <a:pt x="139" y="2011"/>
                    <a:pt x="139" y="2011"/>
                  </a:cubicBezTo>
                  <a:cubicBezTo>
                    <a:pt x="106" y="2101"/>
                    <a:pt x="106" y="2101"/>
                    <a:pt x="106" y="2101"/>
                  </a:cubicBezTo>
                  <a:cubicBezTo>
                    <a:pt x="92" y="2162"/>
                    <a:pt x="92" y="2162"/>
                    <a:pt x="92" y="2162"/>
                  </a:cubicBezTo>
                  <a:cubicBezTo>
                    <a:pt x="0" y="2040"/>
                    <a:pt x="0" y="2040"/>
                    <a:pt x="0" y="2040"/>
                  </a:cubicBezTo>
                  <a:cubicBezTo>
                    <a:pt x="16" y="1979"/>
                    <a:pt x="16" y="1979"/>
                    <a:pt x="16" y="1979"/>
                  </a:cubicBezTo>
                  <a:cubicBezTo>
                    <a:pt x="16" y="1964"/>
                    <a:pt x="16" y="1964"/>
                    <a:pt x="16" y="1964"/>
                  </a:cubicBezTo>
                  <a:cubicBezTo>
                    <a:pt x="31" y="1950"/>
                    <a:pt x="31" y="1950"/>
                    <a:pt x="31" y="1950"/>
                  </a:cubicBezTo>
                  <a:lnTo>
                    <a:pt x="31" y="1950"/>
                  </a:lnTo>
                  <a:cubicBezTo>
                    <a:pt x="457" y="517"/>
                    <a:pt x="457" y="517"/>
                    <a:pt x="457" y="517"/>
                  </a:cubicBezTo>
                  <a:cubicBezTo>
                    <a:pt x="534" y="244"/>
                    <a:pt x="534" y="244"/>
                    <a:pt x="534" y="244"/>
                  </a:cubicBezTo>
                  <a:lnTo>
                    <a:pt x="534" y="244"/>
                  </a:lnTo>
                  <a:cubicBezTo>
                    <a:pt x="534" y="228"/>
                    <a:pt x="534" y="228"/>
                    <a:pt x="534" y="228"/>
                  </a:cubicBezTo>
                  <a:cubicBezTo>
                    <a:pt x="610" y="0"/>
                    <a:pt x="610" y="0"/>
                    <a:pt x="610" y="0"/>
                  </a:cubicBezTo>
                  <a:cubicBezTo>
                    <a:pt x="1113" y="61"/>
                    <a:pt x="1113" y="61"/>
                    <a:pt x="1113" y="61"/>
                  </a:cubicBezTo>
                  <a:cubicBezTo>
                    <a:pt x="1219" y="75"/>
                    <a:pt x="1219" y="75"/>
                    <a:pt x="1219" y="75"/>
                  </a:cubicBezTo>
                  <a:cubicBezTo>
                    <a:pt x="1783" y="153"/>
                    <a:pt x="1783" y="153"/>
                    <a:pt x="1783" y="153"/>
                  </a:cubicBezTo>
                  <a:cubicBezTo>
                    <a:pt x="1798" y="289"/>
                    <a:pt x="1798" y="289"/>
                    <a:pt x="1798" y="289"/>
                  </a:cubicBezTo>
                  <a:cubicBezTo>
                    <a:pt x="1812" y="503"/>
                    <a:pt x="1812" y="503"/>
                    <a:pt x="1812" y="503"/>
                  </a:cubicBezTo>
                  <a:cubicBezTo>
                    <a:pt x="1812" y="534"/>
                    <a:pt x="1812" y="534"/>
                    <a:pt x="1812" y="534"/>
                  </a:cubicBezTo>
                  <a:cubicBezTo>
                    <a:pt x="1873" y="944"/>
                    <a:pt x="1873" y="944"/>
                    <a:pt x="1873" y="944"/>
                  </a:cubicBezTo>
                  <a:cubicBezTo>
                    <a:pt x="1889" y="1143"/>
                    <a:pt x="1889" y="1143"/>
                    <a:pt x="1889" y="1143"/>
                  </a:cubicBezTo>
                  <a:lnTo>
                    <a:pt x="1889" y="1143"/>
                  </a:lnTo>
                  <a:cubicBezTo>
                    <a:pt x="1951" y="1675"/>
                    <a:pt x="1951" y="1675"/>
                    <a:pt x="1951" y="1675"/>
                  </a:cubicBezTo>
                  <a:cubicBezTo>
                    <a:pt x="1965" y="1873"/>
                    <a:pt x="1965" y="1873"/>
                    <a:pt x="1965" y="1873"/>
                  </a:cubicBezTo>
                  <a:lnTo>
                    <a:pt x="1965" y="1873"/>
                  </a:lnTo>
                  <a:cubicBezTo>
                    <a:pt x="1981" y="1979"/>
                    <a:pt x="1981" y="1979"/>
                    <a:pt x="1981" y="1979"/>
                  </a:cubicBezTo>
                  <a:cubicBezTo>
                    <a:pt x="1981" y="2011"/>
                    <a:pt x="1981" y="2011"/>
                    <a:pt x="1981" y="2011"/>
                  </a:cubicBezTo>
                  <a:cubicBezTo>
                    <a:pt x="2012" y="2284"/>
                    <a:pt x="2012" y="2284"/>
                    <a:pt x="2012" y="2284"/>
                  </a:cubicBezTo>
                  <a:lnTo>
                    <a:pt x="2026" y="23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10" name="Freeform 44"/>
            <p:cNvSpPr>
              <a:spLocks noChangeArrowheads="1"/>
            </p:cNvSpPr>
            <p:nvPr/>
          </p:nvSpPr>
          <p:spPr bwMode="auto">
            <a:xfrm>
              <a:off x="5649" y="4045"/>
              <a:ext cx="448" cy="514"/>
            </a:xfrm>
            <a:custGeom>
              <a:avLst/>
              <a:gdLst>
                <a:gd name="T0" fmla="*/ 1980 w 1981"/>
                <a:gd name="T1" fmla="*/ 1980 h 2269"/>
                <a:gd name="T2" fmla="*/ 1873 w 1981"/>
                <a:gd name="T3" fmla="*/ 2056 h 2269"/>
                <a:gd name="T4" fmla="*/ 1767 w 1981"/>
                <a:gd name="T5" fmla="*/ 1720 h 2269"/>
                <a:gd name="T6" fmla="*/ 1721 w 1981"/>
                <a:gd name="T7" fmla="*/ 1569 h 2269"/>
                <a:gd name="T8" fmla="*/ 1690 w 1981"/>
                <a:gd name="T9" fmla="*/ 1385 h 2269"/>
                <a:gd name="T10" fmla="*/ 1631 w 1981"/>
                <a:gd name="T11" fmla="*/ 1263 h 2269"/>
                <a:gd name="T12" fmla="*/ 1660 w 1981"/>
                <a:gd name="T13" fmla="*/ 1127 h 2269"/>
                <a:gd name="T14" fmla="*/ 1570 w 1981"/>
                <a:gd name="T15" fmla="*/ 1051 h 2269"/>
                <a:gd name="T16" fmla="*/ 1584 w 1981"/>
                <a:gd name="T17" fmla="*/ 945 h 2269"/>
                <a:gd name="T18" fmla="*/ 1508 w 1981"/>
                <a:gd name="T19" fmla="*/ 837 h 2269"/>
                <a:gd name="T20" fmla="*/ 1478 w 1981"/>
                <a:gd name="T21" fmla="*/ 731 h 2269"/>
                <a:gd name="T22" fmla="*/ 1431 w 1981"/>
                <a:gd name="T23" fmla="*/ 594 h 2269"/>
                <a:gd name="T24" fmla="*/ 1325 w 1981"/>
                <a:gd name="T25" fmla="*/ 228 h 2269"/>
                <a:gd name="T26" fmla="*/ 1066 w 1981"/>
                <a:gd name="T27" fmla="*/ 167 h 2269"/>
                <a:gd name="T28" fmla="*/ 488 w 1981"/>
                <a:gd name="T29" fmla="*/ 244 h 2269"/>
                <a:gd name="T30" fmla="*/ 441 w 1981"/>
                <a:gd name="T31" fmla="*/ 258 h 2269"/>
                <a:gd name="T32" fmla="*/ 320 w 1981"/>
                <a:gd name="T33" fmla="*/ 320 h 2269"/>
                <a:gd name="T34" fmla="*/ 274 w 1981"/>
                <a:gd name="T35" fmla="*/ 807 h 2269"/>
                <a:gd name="T36" fmla="*/ 259 w 1981"/>
                <a:gd name="T37" fmla="*/ 913 h 2269"/>
                <a:gd name="T38" fmla="*/ 259 w 1981"/>
                <a:gd name="T39" fmla="*/ 913 h 2269"/>
                <a:gd name="T40" fmla="*/ 229 w 1981"/>
                <a:gd name="T41" fmla="*/ 1112 h 2269"/>
                <a:gd name="T42" fmla="*/ 137 w 1981"/>
                <a:gd name="T43" fmla="*/ 1188 h 2269"/>
                <a:gd name="T44" fmla="*/ 213 w 1981"/>
                <a:gd name="T45" fmla="*/ 1324 h 2269"/>
                <a:gd name="T46" fmla="*/ 123 w 1981"/>
                <a:gd name="T47" fmla="*/ 1310 h 2269"/>
                <a:gd name="T48" fmla="*/ 137 w 1981"/>
                <a:gd name="T49" fmla="*/ 1463 h 2269"/>
                <a:gd name="T50" fmla="*/ 168 w 1981"/>
                <a:gd name="T51" fmla="*/ 1583 h 2269"/>
                <a:gd name="T52" fmla="*/ 184 w 1981"/>
                <a:gd name="T53" fmla="*/ 1630 h 2269"/>
                <a:gd name="T54" fmla="*/ 168 w 1981"/>
                <a:gd name="T55" fmla="*/ 1720 h 2269"/>
                <a:gd name="T56" fmla="*/ 168 w 1981"/>
                <a:gd name="T57" fmla="*/ 1752 h 2269"/>
                <a:gd name="T58" fmla="*/ 106 w 1981"/>
                <a:gd name="T59" fmla="*/ 2239 h 2269"/>
                <a:gd name="T60" fmla="*/ 0 w 1981"/>
                <a:gd name="T61" fmla="*/ 2162 h 2269"/>
                <a:gd name="T62" fmla="*/ 45 w 1981"/>
                <a:gd name="T63" fmla="*/ 1752 h 2269"/>
                <a:gd name="T64" fmla="*/ 45 w 1981"/>
                <a:gd name="T65" fmla="*/ 1675 h 2269"/>
                <a:gd name="T66" fmla="*/ 123 w 1981"/>
                <a:gd name="T67" fmla="*/ 1082 h 2269"/>
                <a:gd name="T68" fmla="*/ 137 w 1981"/>
                <a:gd name="T69" fmla="*/ 837 h 2269"/>
                <a:gd name="T70" fmla="*/ 213 w 1981"/>
                <a:gd name="T71" fmla="*/ 244 h 2269"/>
                <a:gd name="T72" fmla="*/ 732 w 1981"/>
                <a:gd name="T73" fmla="*/ 91 h 2269"/>
                <a:gd name="T74" fmla="*/ 1189 w 1981"/>
                <a:gd name="T75" fmla="*/ 30 h 2269"/>
                <a:gd name="T76" fmla="*/ 1386 w 1981"/>
                <a:gd name="T77" fmla="*/ 0 h 2269"/>
                <a:gd name="T78" fmla="*/ 1462 w 1981"/>
                <a:gd name="T79" fmla="*/ 244 h 2269"/>
                <a:gd name="T80" fmla="*/ 1615 w 1981"/>
                <a:gd name="T81" fmla="*/ 746 h 2269"/>
                <a:gd name="T82" fmla="*/ 1721 w 1981"/>
                <a:gd name="T83" fmla="*/ 1157 h 2269"/>
                <a:gd name="T84" fmla="*/ 1888 w 1981"/>
                <a:gd name="T85" fmla="*/ 1720 h 2269"/>
                <a:gd name="T86" fmla="*/ 1949 w 1981"/>
                <a:gd name="T87" fmla="*/ 1919 h 2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81" h="2269">
                  <a:moveTo>
                    <a:pt x="1980" y="1980"/>
                  </a:moveTo>
                  <a:lnTo>
                    <a:pt x="1980" y="1980"/>
                  </a:lnTo>
                  <a:cubicBezTo>
                    <a:pt x="1873" y="2086"/>
                    <a:pt x="1873" y="2086"/>
                    <a:pt x="1873" y="2086"/>
                  </a:cubicBezTo>
                  <a:cubicBezTo>
                    <a:pt x="1873" y="2056"/>
                    <a:pt x="1873" y="2056"/>
                    <a:pt x="1873" y="2056"/>
                  </a:cubicBezTo>
                  <a:cubicBezTo>
                    <a:pt x="1782" y="1752"/>
                    <a:pt x="1782" y="1752"/>
                    <a:pt x="1782" y="1752"/>
                  </a:cubicBezTo>
                  <a:cubicBezTo>
                    <a:pt x="1767" y="1720"/>
                    <a:pt x="1767" y="1720"/>
                    <a:pt x="1767" y="1720"/>
                  </a:cubicBezTo>
                  <a:cubicBezTo>
                    <a:pt x="1767" y="1705"/>
                    <a:pt x="1767" y="1705"/>
                    <a:pt x="1767" y="1705"/>
                  </a:cubicBezTo>
                  <a:cubicBezTo>
                    <a:pt x="1721" y="1569"/>
                    <a:pt x="1721" y="1569"/>
                    <a:pt x="1721" y="1569"/>
                  </a:cubicBezTo>
                  <a:cubicBezTo>
                    <a:pt x="1690" y="1463"/>
                    <a:pt x="1690" y="1463"/>
                    <a:pt x="1690" y="1463"/>
                  </a:cubicBezTo>
                  <a:cubicBezTo>
                    <a:pt x="1690" y="1432"/>
                    <a:pt x="1690" y="1416"/>
                    <a:pt x="1690" y="1385"/>
                  </a:cubicBezTo>
                  <a:cubicBezTo>
                    <a:pt x="1690" y="1340"/>
                    <a:pt x="1690" y="1294"/>
                    <a:pt x="1690" y="1249"/>
                  </a:cubicBezTo>
                  <a:cubicBezTo>
                    <a:pt x="1631" y="1263"/>
                    <a:pt x="1631" y="1263"/>
                    <a:pt x="1631" y="1263"/>
                  </a:cubicBezTo>
                  <a:cubicBezTo>
                    <a:pt x="1598" y="1157"/>
                    <a:pt x="1598" y="1157"/>
                    <a:pt x="1598" y="1157"/>
                  </a:cubicBezTo>
                  <a:cubicBezTo>
                    <a:pt x="1660" y="1127"/>
                    <a:pt x="1660" y="1127"/>
                    <a:pt x="1660" y="1127"/>
                  </a:cubicBezTo>
                  <a:cubicBezTo>
                    <a:pt x="1660" y="1096"/>
                    <a:pt x="1631" y="1035"/>
                    <a:pt x="1631" y="1035"/>
                  </a:cubicBezTo>
                  <a:cubicBezTo>
                    <a:pt x="1570" y="1051"/>
                    <a:pt x="1570" y="1051"/>
                    <a:pt x="1570" y="1051"/>
                  </a:cubicBezTo>
                  <a:cubicBezTo>
                    <a:pt x="1539" y="959"/>
                    <a:pt x="1539" y="959"/>
                    <a:pt x="1539" y="959"/>
                  </a:cubicBezTo>
                  <a:cubicBezTo>
                    <a:pt x="1584" y="945"/>
                    <a:pt x="1584" y="945"/>
                    <a:pt x="1584" y="945"/>
                  </a:cubicBezTo>
                  <a:cubicBezTo>
                    <a:pt x="1570" y="929"/>
                    <a:pt x="1553" y="898"/>
                    <a:pt x="1539" y="884"/>
                  </a:cubicBezTo>
                  <a:cubicBezTo>
                    <a:pt x="1539" y="868"/>
                    <a:pt x="1523" y="853"/>
                    <a:pt x="1508" y="837"/>
                  </a:cubicBezTo>
                  <a:lnTo>
                    <a:pt x="1508" y="837"/>
                  </a:lnTo>
                  <a:cubicBezTo>
                    <a:pt x="1478" y="731"/>
                    <a:pt x="1478" y="731"/>
                    <a:pt x="1478" y="731"/>
                  </a:cubicBezTo>
                  <a:lnTo>
                    <a:pt x="1478" y="731"/>
                  </a:lnTo>
                  <a:cubicBezTo>
                    <a:pt x="1431" y="594"/>
                    <a:pt x="1431" y="594"/>
                    <a:pt x="1431" y="594"/>
                  </a:cubicBezTo>
                  <a:cubicBezTo>
                    <a:pt x="1325" y="244"/>
                    <a:pt x="1325" y="244"/>
                    <a:pt x="1325" y="244"/>
                  </a:cubicBezTo>
                  <a:cubicBezTo>
                    <a:pt x="1325" y="228"/>
                    <a:pt x="1325" y="228"/>
                    <a:pt x="1325" y="228"/>
                  </a:cubicBezTo>
                  <a:cubicBezTo>
                    <a:pt x="1295" y="136"/>
                    <a:pt x="1295" y="136"/>
                    <a:pt x="1295" y="136"/>
                  </a:cubicBezTo>
                  <a:cubicBezTo>
                    <a:pt x="1066" y="167"/>
                    <a:pt x="1066" y="167"/>
                    <a:pt x="1066" y="167"/>
                  </a:cubicBezTo>
                  <a:lnTo>
                    <a:pt x="1066" y="167"/>
                  </a:lnTo>
                  <a:cubicBezTo>
                    <a:pt x="488" y="244"/>
                    <a:pt x="488" y="244"/>
                    <a:pt x="488" y="244"/>
                  </a:cubicBezTo>
                  <a:cubicBezTo>
                    <a:pt x="441" y="258"/>
                    <a:pt x="441" y="258"/>
                    <a:pt x="441" y="258"/>
                  </a:cubicBezTo>
                  <a:lnTo>
                    <a:pt x="441" y="258"/>
                  </a:lnTo>
                  <a:cubicBezTo>
                    <a:pt x="335" y="275"/>
                    <a:pt x="335" y="275"/>
                    <a:pt x="335" y="275"/>
                  </a:cubicBezTo>
                  <a:cubicBezTo>
                    <a:pt x="320" y="320"/>
                    <a:pt x="320" y="320"/>
                    <a:pt x="320" y="320"/>
                  </a:cubicBezTo>
                  <a:cubicBezTo>
                    <a:pt x="290" y="685"/>
                    <a:pt x="290" y="685"/>
                    <a:pt x="290" y="685"/>
                  </a:cubicBezTo>
                  <a:cubicBezTo>
                    <a:pt x="274" y="807"/>
                    <a:pt x="274" y="807"/>
                    <a:pt x="274" y="807"/>
                  </a:cubicBezTo>
                  <a:cubicBezTo>
                    <a:pt x="259" y="913"/>
                    <a:pt x="259" y="913"/>
                    <a:pt x="259" y="913"/>
                  </a:cubicBezTo>
                  <a:lnTo>
                    <a:pt x="259" y="913"/>
                  </a:lnTo>
                  <a:lnTo>
                    <a:pt x="259" y="913"/>
                  </a:lnTo>
                  <a:lnTo>
                    <a:pt x="259" y="913"/>
                  </a:lnTo>
                  <a:cubicBezTo>
                    <a:pt x="243" y="990"/>
                    <a:pt x="243" y="990"/>
                    <a:pt x="243" y="990"/>
                  </a:cubicBezTo>
                  <a:cubicBezTo>
                    <a:pt x="229" y="1112"/>
                    <a:pt x="229" y="1112"/>
                    <a:pt x="229" y="1112"/>
                  </a:cubicBezTo>
                  <a:cubicBezTo>
                    <a:pt x="168" y="1096"/>
                    <a:pt x="168" y="1096"/>
                    <a:pt x="168" y="1096"/>
                  </a:cubicBezTo>
                  <a:cubicBezTo>
                    <a:pt x="152" y="1127"/>
                    <a:pt x="152" y="1157"/>
                    <a:pt x="137" y="1188"/>
                  </a:cubicBezTo>
                  <a:cubicBezTo>
                    <a:pt x="229" y="1218"/>
                    <a:pt x="229" y="1218"/>
                    <a:pt x="229" y="1218"/>
                  </a:cubicBezTo>
                  <a:cubicBezTo>
                    <a:pt x="213" y="1324"/>
                    <a:pt x="213" y="1324"/>
                    <a:pt x="213" y="1324"/>
                  </a:cubicBezTo>
                  <a:cubicBezTo>
                    <a:pt x="123" y="1279"/>
                    <a:pt x="123" y="1279"/>
                    <a:pt x="123" y="1279"/>
                  </a:cubicBezTo>
                  <a:cubicBezTo>
                    <a:pt x="123" y="1294"/>
                    <a:pt x="123" y="1310"/>
                    <a:pt x="123" y="1310"/>
                  </a:cubicBezTo>
                  <a:cubicBezTo>
                    <a:pt x="123" y="1355"/>
                    <a:pt x="123" y="1385"/>
                    <a:pt x="123" y="1416"/>
                  </a:cubicBezTo>
                  <a:cubicBezTo>
                    <a:pt x="123" y="1432"/>
                    <a:pt x="137" y="1447"/>
                    <a:pt x="137" y="1463"/>
                  </a:cubicBezTo>
                  <a:cubicBezTo>
                    <a:pt x="137" y="1493"/>
                    <a:pt x="152" y="1538"/>
                    <a:pt x="152" y="1569"/>
                  </a:cubicBezTo>
                  <a:cubicBezTo>
                    <a:pt x="152" y="1569"/>
                    <a:pt x="152" y="1583"/>
                    <a:pt x="168" y="1583"/>
                  </a:cubicBezTo>
                  <a:lnTo>
                    <a:pt x="168" y="1599"/>
                  </a:lnTo>
                  <a:cubicBezTo>
                    <a:pt x="168" y="1614"/>
                    <a:pt x="168" y="1614"/>
                    <a:pt x="184" y="1630"/>
                  </a:cubicBezTo>
                  <a:lnTo>
                    <a:pt x="184" y="1630"/>
                  </a:lnTo>
                  <a:cubicBezTo>
                    <a:pt x="168" y="1720"/>
                    <a:pt x="168" y="1720"/>
                    <a:pt x="168" y="1720"/>
                  </a:cubicBezTo>
                  <a:cubicBezTo>
                    <a:pt x="168" y="1736"/>
                    <a:pt x="168" y="1736"/>
                    <a:pt x="168" y="1736"/>
                  </a:cubicBezTo>
                  <a:cubicBezTo>
                    <a:pt x="168" y="1752"/>
                    <a:pt x="168" y="1752"/>
                    <a:pt x="168" y="1752"/>
                  </a:cubicBezTo>
                  <a:cubicBezTo>
                    <a:pt x="152" y="1873"/>
                    <a:pt x="152" y="1873"/>
                    <a:pt x="152" y="1873"/>
                  </a:cubicBezTo>
                  <a:cubicBezTo>
                    <a:pt x="106" y="2239"/>
                    <a:pt x="106" y="2239"/>
                    <a:pt x="106" y="2239"/>
                  </a:cubicBezTo>
                  <a:cubicBezTo>
                    <a:pt x="106" y="2268"/>
                    <a:pt x="106" y="2268"/>
                    <a:pt x="106" y="2268"/>
                  </a:cubicBezTo>
                  <a:cubicBezTo>
                    <a:pt x="0" y="2162"/>
                    <a:pt x="0" y="2162"/>
                    <a:pt x="0" y="2162"/>
                  </a:cubicBezTo>
                  <a:cubicBezTo>
                    <a:pt x="0" y="2117"/>
                    <a:pt x="0" y="2117"/>
                    <a:pt x="0" y="2117"/>
                  </a:cubicBezTo>
                  <a:cubicBezTo>
                    <a:pt x="45" y="1752"/>
                    <a:pt x="45" y="1752"/>
                    <a:pt x="45" y="1752"/>
                  </a:cubicBezTo>
                  <a:cubicBezTo>
                    <a:pt x="45" y="1720"/>
                    <a:pt x="45" y="1720"/>
                    <a:pt x="45" y="1720"/>
                  </a:cubicBezTo>
                  <a:cubicBezTo>
                    <a:pt x="45" y="1675"/>
                    <a:pt x="45" y="1675"/>
                    <a:pt x="45" y="1675"/>
                  </a:cubicBezTo>
                  <a:cubicBezTo>
                    <a:pt x="76" y="1447"/>
                    <a:pt x="76" y="1447"/>
                    <a:pt x="76" y="1447"/>
                  </a:cubicBezTo>
                  <a:cubicBezTo>
                    <a:pt x="123" y="1082"/>
                    <a:pt x="123" y="1082"/>
                    <a:pt x="123" y="1082"/>
                  </a:cubicBezTo>
                  <a:cubicBezTo>
                    <a:pt x="137" y="853"/>
                    <a:pt x="137" y="853"/>
                    <a:pt x="137" y="853"/>
                  </a:cubicBezTo>
                  <a:cubicBezTo>
                    <a:pt x="137" y="837"/>
                    <a:pt x="137" y="837"/>
                    <a:pt x="137" y="837"/>
                  </a:cubicBezTo>
                  <a:cubicBezTo>
                    <a:pt x="198" y="397"/>
                    <a:pt x="198" y="397"/>
                    <a:pt x="198" y="397"/>
                  </a:cubicBezTo>
                  <a:cubicBezTo>
                    <a:pt x="213" y="244"/>
                    <a:pt x="213" y="244"/>
                    <a:pt x="213" y="244"/>
                  </a:cubicBezTo>
                  <a:cubicBezTo>
                    <a:pt x="213" y="167"/>
                    <a:pt x="213" y="167"/>
                    <a:pt x="213" y="167"/>
                  </a:cubicBezTo>
                  <a:cubicBezTo>
                    <a:pt x="732" y="91"/>
                    <a:pt x="732" y="91"/>
                    <a:pt x="732" y="91"/>
                  </a:cubicBezTo>
                  <a:cubicBezTo>
                    <a:pt x="852" y="75"/>
                    <a:pt x="852" y="75"/>
                    <a:pt x="852" y="75"/>
                  </a:cubicBezTo>
                  <a:cubicBezTo>
                    <a:pt x="1189" y="30"/>
                    <a:pt x="1189" y="30"/>
                    <a:pt x="1189" y="30"/>
                  </a:cubicBezTo>
                  <a:lnTo>
                    <a:pt x="1189" y="30"/>
                  </a:lnTo>
                  <a:cubicBezTo>
                    <a:pt x="1386" y="0"/>
                    <a:pt x="1386" y="0"/>
                    <a:pt x="1386" y="0"/>
                  </a:cubicBezTo>
                  <a:cubicBezTo>
                    <a:pt x="1401" y="91"/>
                    <a:pt x="1401" y="91"/>
                    <a:pt x="1401" y="91"/>
                  </a:cubicBezTo>
                  <a:cubicBezTo>
                    <a:pt x="1462" y="244"/>
                    <a:pt x="1462" y="244"/>
                    <a:pt x="1462" y="244"/>
                  </a:cubicBezTo>
                  <a:cubicBezTo>
                    <a:pt x="1478" y="305"/>
                    <a:pt x="1478" y="305"/>
                    <a:pt x="1478" y="305"/>
                  </a:cubicBezTo>
                  <a:cubicBezTo>
                    <a:pt x="1615" y="746"/>
                    <a:pt x="1615" y="746"/>
                    <a:pt x="1615" y="746"/>
                  </a:cubicBezTo>
                  <a:cubicBezTo>
                    <a:pt x="1706" y="1082"/>
                    <a:pt x="1706" y="1082"/>
                    <a:pt x="1706" y="1082"/>
                  </a:cubicBezTo>
                  <a:cubicBezTo>
                    <a:pt x="1721" y="1157"/>
                    <a:pt x="1721" y="1157"/>
                    <a:pt x="1721" y="1157"/>
                  </a:cubicBezTo>
                  <a:cubicBezTo>
                    <a:pt x="1828" y="1477"/>
                    <a:pt x="1828" y="1477"/>
                    <a:pt x="1828" y="1477"/>
                  </a:cubicBezTo>
                  <a:cubicBezTo>
                    <a:pt x="1888" y="1720"/>
                    <a:pt x="1888" y="1720"/>
                    <a:pt x="1888" y="1720"/>
                  </a:cubicBezTo>
                  <a:cubicBezTo>
                    <a:pt x="1904" y="1752"/>
                    <a:pt x="1904" y="1752"/>
                    <a:pt x="1904" y="1752"/>
                  </a:cubicBezTo>
                  <a:cubicBezTo>
                    <a:pt x="1949" y="1919"/>
                    <a:pt x="1949" y="1919"/>
                    <a:pt x="1949" y="1919"/>
                  </a:cubicBezTo>
                  <a:lnTo>
                    <a:pt x="1980" y="198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11" name="Freeform 45"/>
            <p:cNvSpPr>
              <a:spLocks noChangeArrowheads="1"/>
            </p:cNvSpPr>
            <p:nvPr/>
          </p:nvSpPr>
          <p:spPr bwMode="auto">
            <a:xfrm>
              <a:off x="5213" y="3230"/>
              <a:ext cx="635" cy="852"/>
            </a:xfrm>
            <a:custGeom>
              <a:avLst/>
              <a:gdLst>
                <a:gd name="T0" fmla="*/ 2802 w 2803"/>
                <a:gd name="T1" fmla="*/ 3701 h 3762"/>
                <a:gd name="T2" fmla="*/ 2802 w 2803"/>
                <a:gd name="T3" fmla="*/ 3701 h 3762"/>
                <a:gd name="T4" fmla="*/ 2710 w 2803"/>
                <a:gd name="T5" fmla="*/ 3761 h 3762"/>
                <a:gd name="T6" fmla="*/ 2696 w 2803"/>
                <a:gd name="T7" fmla="*/ 3761 h 3762"/>
                <a:gd name="T8" fmla="*/ 2696 w 2803"/>
                <a:gd name="T9" fmla="*/ 3761 h 3762"/>
                <a:gd name="T10" fmla="*/ 2696 w 2803"/>
                <a:gd name="T11" fmla="*/ 3761 h 3762"/>
                <a:gd name="T12" fmla="*/ 2696 w 2803"/>
                <a:gd name="T13" fmla="*/ 3761 h 3762"/>
                <a:gd name="T14" fmla="*/ 2651 w 2803"/>
                <a:gd name="T15" fmla="*/ 3685 h 3762"/>
                <a:gd name="T16" fmla="*/ 2604 w 2803"/>
                <a:gd name="T17" fmla="*/ 3610 h 3762"/>
                <a:gd name="T18" fmla="*/ 1812 w 2803"/>
                <a:gd name="T19" fmla="*/ 2375 h 3762"/>
                <a:gd name="T20" fmla="*/ 0 w 2803"/>
                <a:gd name="T21" fmla="*/ 45 h 3762"/>
                <a:gd name="T22" fmla="*/ 152 w 2803"/>
                <a:gd name="T23" fmla="*/ 0 h 3762"/>
                <a:gd name="T24" fmla="*/ 152 w 2803"/>
                <a:gd name="T25" fmla="*/ 0 h 3762"/>
                <a:gd name="T26" fmla="*/ 1995 w 2803"/>
                <a:gd name="T27" fmla="*/ 2406 h 3762"/>
                <a:gd name="T28" fmla="*/ 1995 w 2803"/>
                <a:gd name="T29" fmla="*/ 2406 h 3762"/>
                <a:gd name="T30" fmla="*/ 2741 w 2803"/>
                <a:gd name="T31" fmla="*/ 3610 h 3762"/>
                <a:gd name="T32" fmla="*/ 2771 w 2803"/>
                <a:gd name="T33" fmla="*/ 3669 h 3762"/>
                <a:gd name="T34" fmla="*/ 2802 w 2803"/>
                <a:gd name="T35" fmla="*/ 3701 h 3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03" h="3762">
                  <a:moveTo>
                    <a:pt x="2802" y="3701"/>
                  </a:moveTo>
                  <a:lnTo>
                    <a:pt x="2802" y="3701"/>
                  </a:lnTo>
                  <a:cubicBezTo>
                    <a:pt x="2710" y="3761"/>
                    <a:pt x="2710" y="3761"/>
                    <a:pt x="2710" y="3761"/>
                  </a:cubicBezTo>
                  <a:cubicBezTo>
                    <a:pt x="2696" y="3761"/>
                    <a:pt x="2696" y="3761"/>
                    <a:pt x="2696" y="3761"/>
                  </a:cubicBezTo>
                  <a:lnTo>
                    <a:pt x="2696" y="3761"/>
                  </a:lnTo>
                  <a:lnTo>
                    <a:pt x="2696" y="3761"/>
                  </a:lnTo>
                  <a:lnTo>
                    <a:pt x="2696" y="3761"/>
                  </a:lnTo>
                  <a:cubicBezTo>
                    <a:pt x="2680" y="3746"/>
                    <a:pt x="2665" y="3730"/>
                    <a:pt x="2651" y="3685"/>
                  </a:cubicBezTo>
                  <a:cubicBezTo>
                    <a:pt x="2635" y="3669"/>
                    <a:pt x="2619" y="3640"/>
                    <a:pt x="2604" y="3610"/>
                  </a:cubicBezTo>
                  <a:cubicBezTo>
                    <a:pt x="2452" y="3381"/>
                    <a:pt x="2162" y="2909"/>
                    <a:pt x="1812" y="2375"/>
                  </a:cubicBezTo>
                  <a:cubicBezTo>
                    <a:pt x="1263" y="1523"/>
                    <a:pt x="548" y="518"/>
                    <a:pt x="0" y="45"/>
                  </a:cubicBezTo>
                  <a:cubicBezTo>
                    <a:pt x="152" y="0"/>
                    <a:pt x="152" y="0"/>
                    <a:pt x="152" y="0"/>
                  </a:cubicBezTo>
                  <a:lnTo>
                    <a:pt x="152" y="0"/>
                  </a:lnTo>
                  <a:cubicBezTo>
                    <a:pt x="715" y="518"/>
                    <a:pt x="1447" y="1553"/>
                    <a:pt x="1995" y="2406"/>
                  </a:cubicBezTo>
                  <a:lnTo>
                    <a:pt x="1995" y="2406"/>
                  </a:lnTo>
                  <a:cubicBezTo>
                    <a:pt x="2345" y="2939"/>
                    <a:pt x="2619" y="3396"/>
                    <a:pt x="2741" y="3610"/>
                  </a:cubicBezTo>
                  <a:cubicBezTo>
                    <a:pt x="2757" y="3624"/>
                    <a:pt x="2771" y="3655"/>
                    <a:pt x="2771" y="3669"/>
                  </a:cubicBezTo>
                  <a:cubicBezTo>
                    <a:pt x="2788" y="3685"/>
                    <a:pt x="2788" y="3701"/>
                    <a:pt x="2802" y="370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12" name="Freeform 46"/>
            <p:cNvSpPr>
              <a:spLocks noChangeArrowheads="1"/>
            </p:cNvSpPr>
            <p:nvPr/>
          </p:nvSpPr>
          <p:spPr bwMode="auto">
            <a:xfrm>
              <a:off x="3597" y="3147"/>
              <a:ext cx="1650" cy="92"/>
            </a:xfrm>
            <a:custGeom>
              <a:avLst/>
              <a:gdLst>
                <a:gd name="T0" fmla="*/ 7279 w 7280"/>
                <a:gd name="T1" fmla="*/ 411 h 412"/>
                <a:gd name="T2" fmla="*/ 0 w 7280"/>
                <a:gd name="T3" fmla="*/ 411 h 412"/>
                <a:gd name="T4" fmla="*/ 0 w 7280"/>
                <a:gd name="T5" fmla="*/ 0 h 412"/>
                <a:gd name="T6" fmla="*/ 7279 w 7280"/>
                <a:gd name="T7" fmla="*/ 0 h 412"/>
                <a:gd name="T8" fmla="*/ 7279 w 7280"/>
                <a:gd name="T9" fmla="*/ 411 h 412"/>
              </a:gdLst>
              <a:ahLst/>
              <a:cxnLst>
                <a:cxn ang="0">
                  <a:pos x="T0" y="T1"/>
                </a:cxn>
                <a:cxn ang="0">
                  <a:pos x="T2" y="T3"/>
                </a:cxn>
                <a:cxn ang="0">
                  <a:pos x="T4" y="T5"/>
                </a:cxn>
                <a:cxn ang="0">
                  <a:pos x="T6" y="T7"/>
                </a:cxn>
                <a:cxn ang="0">
                  <a:pos x="T8" y="T9"/>
                </a:cxn>
              </a:cxnLst>
              <a:rect l="0" t="0" r="r" b="b"/>
              <a:pathLst>
                <a:path w="7280" h="412">
                  <a:moveTo>
                    <a:pt x="7279" y="411"/>
                  </a:moveTo>
                  <a:lnTo>
                    <a:pt x="0" y="411"/>
                  </a:lnTo>
                  <a:lnTo>
                    <a:pt x="0" y="0"/>
                  </a:lnTo>
                  <a:lnTo>
                    <a:pt x="7279" y="0"/>
                  </a:lnTo>
                  <a:lnTo>
                    <a:pt x="7279" y="4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13" name="Freeform 47"/>
            <p:cNvSpPr>
              <a:spLocks noChangeArrowheads="1"/>
            </p:cNvSpPr>
            <p:nvPr/>
          </p:nvSpPr>
          <p:spPr bwMode="auto">
            <a:xfrm>
              <a:off x="4367" y="2895"/>
              <a:ext cx="193" cy="344"/>
            </a:xfrm>
            <a:custGeom>
              <a:avLst/>
              <a:gdLst>
                <a:gd name="T0" fmla="*/ 0 w 855"/>
                <a:gd name="T1" fmla="*/ 1522 h 1523"/>
                <a:gd name="T2" fmla="*/ 854 w 855"/>
                <a:gd name="T3" fmla="*/ 1522 h 1523"/>
                <a:gd name="T4" fmla="*/ 503 w 855"/>
                <a:gd name="T5" fmla="*/ 0 h 1523"/>
                <a:gd name="T6" fmla="*/ 0 w 855"/>
                <a:gd name="T7" fmla="*/ 1522 h 1523"/>
              </a:gdLst>
              <a:ahLst/>
              <a:cxnLst>
                <a:cxn ang="0">
                  <a:pos x="T0" y="T1"/>
                </a:cxn>
                <a:cxn ang="0">
                  <a:pos x="T2" y="T3"/>
                </a:cxn>
                <a:cxn ang="0">
                  <a:pos x="T4" y="T5"/>
                </a:cxn>
                <a:cxn ang="0">
                  <a:pos x="T6" y="T7"/>
                </a:cxn>
              </a:cxnLst>
              <a:rect l="0" t="0" r="r" b="b"/>
              <a:pathLst>
                <a:path w="855" h="1523">
                  <a:moveTo>
                    <a:pt x="0" y="1522"/>
                  </a:moveTo>
                  <a:lnTo>
                    <a:pt x="854" y="1522"/>
                  </a:lnTo>
                  <a:lnTo>
                    <a:pt x="503" y="0"/>
                  </a:lnTo>
                  <a:lnTo>
                    <a:pt x="0" y="152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grpSp>
      <p:grpSp>
        <p:nvGrpSpPr>
          <p:cNvPr id="354" name="Group 1"/>
          <p:cNvGrpSpPr>
            <a:grpSpLocks/>
          </p:cNvGrpSpPr>
          <p:nvPr/>
        </p:nvGrpSpPr>
        <p:grpSpPr bwMode="auto">
          <a:xfrm flipH="1">
            <a:off x="13531239" y="4863458"/>
            <a:ext cx="2708743" cy="1221344"/>
            <a:chOff x="3514" y="2131"/>
            <a:chExt cx="8430" cy="3801"/>
          </a:xfrm>
          <a:solidFill>
            <a:schemeClr val="accent4"/>
          </a:solidFill>
        </p:grpSpPr>
        <p:sp>
          <p:nvSpPr>
            <p:cNvPr id="355" name="Freeform 2"/>
            <p:cNvSpPr>
              <a:spLocks noChangeArrowheads="1"/>
            </p:cNvSpPr>
            <p:nvPr/>
          </p:nvSpPr>
          <p:spPr bwMode="auto">
            <a:xfrm>
              <a:off x="3577" y="3449"/>
              <a:ext cx="108" cy="369"/>
            </a:xfrm>
            <a:custGeom>
              <a:avLst/>
              <a:gdLst>
                <a:gd name="T0" fmla="*/ 480 w 481"/>
                <a:gd name="T1" fmla="*/ 1391 h 1633"/>
                <a:gd name="T2" fmla="*/ 480 w 481"/>
                <a:gd name="T3" fmla="*/ 1391 h 1633"/>
                <a:gd name="T4" fmla="*/ 239 w 481"/>
                <a:gd name="T5" fmla="*/ 1632 h 1633"/>
                <a:gd name="T6" fmla="*/ 239 w 481"/>
                <a:gd name="T7" fmla="*/ 1632 h 1633"/>
                <a:gd name="T8" fmla="*/ 0 w 481"/>
                <a:gd name="T9" fmla="*/ 1391 h 1633"/>
                <a:gd name="T10" fmla="*/ 0 w 481"/>
                <a:gd name="T11" fmla="*/ 224 h 1633"/>
                <a:gd name="T12" fmla="*/ 239 w 481"/>
                <a:gd name="T13" fmla="*/ 0 h 1633"/>
                <a:gd name="T14" fmla="*/ 239 w 481"/>
                <a:gd name="T15" fmla="*/ 0 h 1633"/>
                <a:gd name="T16" fmla="*/ 480 w 481"/>
                <a:gd name="T17" fmla="*/ 224 h 1633"/>
                <a:gd name="T18" fmla="*/ 480 w 481"/>
                <a:gd name="T19" fmla="*/ 1391 h 1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1" h="1633">
                  <a:moveTo>
                    <a:pt x="480" y="1391"/>
                  </a:moveTo>
                  <a:lnTo>
                    <a:pt x="480" y="1391"/>
                  </a:lnTo>
                  <a:cubicBezTo>
                    <a:pt x="480" y="1520"/>
                    <a:pt x="370" y="1632"/>
                    <a:pt x="239" y="1632"/>
                  </a:cubicBezTo>
                  <a:lnTo>
                    <a:pt x="239" y="1632"/>
                  </a:lnTo>
                  <a:cubicBezTo>
                    <a:pt x="110" y="1632"/>
                    <a:pt x="0" y="1520"/>
                    <a:pt x="0" y="1391"/>
                  </a:cubicBezTo>
                  <a:cubicBezTo>
                    <a:pt x="0" y="224"/>
                    <a:pt x="0" y="224"/>
                    <a:pt x="0" y="224"/>
                  </a:cubicBezTo>
                  <a:cubicBezTo>
                    <a:pt x="0" y="93"/>
                    <a:pt x="110" y="0"/>
                    <a:pt x="239" y="0"/>
                  </a:cubicBezTo>
                  <a:lnTo>
                    <a:pt x="239" y="0"/>
                  </a:lnTo>
                  <a:cubicBezTo>
                    <a:pt x="370" y="0"/>
                    <a:pt x="480" y="93"/>
                    <a:pt x="480" y="224"/>
                  </a:cubicBezTo>
                  <a:lnTo>
                    <a:pt x="480" y="139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56" name="Freeform 3"/>
            <p:cNvSpPr>
              <a:spLocks noChangeArrowheads="1"/>
            </p:cNvSpPr>
            <p:nvPr/>
          </p:nvSpPr>
          <p:spPr bwMode="auto">
            <a:xfrm>
              <a:off x="3614" y="3373"/>
              <a:ext cx="272" cy="84"/>
            </a:xfrm>
            <a:custGeom>
              <a:avLst/>
              <a:gdLst>
                <a:gd name="T0" fmla="*/ 19 w 1206"/>
                <a:gd name="T1" fmla="*/ 372 h 373"/>
                <a:gd name="T2" fmla="*/ 19 w 1206"/>
                <a:gd name="T3" fmla="*/ 372 h 373"/>
                <a:gd name="T4" fmla="*/ 112 w 1206"/>
                <a:gd name="T5" fmla="*/ 95 h 373"/>
                <a:gd name="T6" fmla="*/ 315 w 1206"/>
                <a:gd name="T7" fmla="*/ 0 h 373"/>
                <a:gd name="T8" fmla="*/ 1205 w 1206"/>
                <a:gd name="T9" fmla="*/ 0 h 373"/>
                <a:gd name="T10" fmla="*/ 1205 w 1206"/>
                <a:gd name="T11" fmla="*/ 131 h 373"/>
                <a:gd name="T12" fmla="*/ 315 w 1206"/>
                <a:gd name="T13" fmla="*/ 131 h 373"/>
                <a:gd name="T14" fmla="*/ 205 w 1206"/>
                <a:gd name="T15" fmla="*/ 169 h 373"/>
                <a:gd name="T16" fmla="*/ 131 w 1206"/>
                <a:gd name="T17" fmla="*/ 372 h 373"/>
                <a:gd name="T18" fmla="*/ 19 w 1206"/>
                <a:gd name="T19" fmla="*/ 372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6" h="373">
                  <a:moveTo>
                    <a:pt x="19" y="372"/>
                  </a:moveTo>
                  <a:lnTo>
                    <a:pt x="19" y="372"/>
                  </a:lnTo>
                  <a:cubicBezTo>
                    <a:pt x="19" y="372"/>
                    <a:pt x="0" y="186"/>
                    <a:pt x="112" y="95"/>
                  </a:cubicBezTo>
                  <a:cubicBezTo>
                    <a:pt x="167" y="38"/>
                    <a:pt x="224" y="0"/>
                    <a:pt x="315" y="0"/>
                  </a:cubicBezTo>
                  <a:cubicBezTo>
                    <a:pt x="1205" y="0"/>
                    <a:pt x="1205" y="0"/>
                    <a:pt x="1205" y="0"/>
                  </a:cubicBezTo>
                  <a:cubicBezTo>
                    <a:pt x="1205" y="131"/>
                    <a:pt x="1205" y="131"/>
                    <a:pt x="1205" y="131"/>
                  </a:cubicBezTo>
                  <a:cubicBezTo>
                    <a:pt x="315" y="131"/>
                    <a:pt x="315" y="131"/>
                    <a:pt x="315" y="131"/>
                  </a:cubicBezTo>
                  <a:cubicBezTo>
                    <a:pt x="260" y="131"/>
                    <a:pt x="224" y="131"/>
                    <a:pt x="205" y="169"/>
                  </a:cubicBezTo>
                  <a:cubicBezTo>
                    <a:pt x="131" y="243"/>
                    <a:pt x="131" y="372"/>
                    <a:pt x="131" y="372"/>
                  </a:cubicBezTo>
                  <a:lnTo>
                    <a:pt x="19" y="3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57" name="Freeform 4"/>
            <p:cNvSpPr>
              <a:spLocks noChangeArrowheads="1"/>
            </p:cNvSpPr>
            <p:nvPr/>
          </p:nvSpPr>
          <p:spPr bwMode="auto">
            <a:xfrm>
              <a:off x="3514" y="3087"/>
              <a:ext cx="2008" cy="2399"/>
            </a:xfrm>
            <a:custGeom>
              <a:avLst/>
              <a:gdLst>
                <a:gd name="T0" fmla="*/ 8563 w 8860"/>
                <a:gd name="T1" fmla="*/ 76 h 10582"/>
                <a:gd name="T2" fmla="*/ 8563 w 8860"/>
                <a:gd name="T3" fmla="*/ 76 h 10582"/>
                <a:gd name="T4" fmla="*/ 2742 w 8860"/>
                <a:gd name="T5" fmla="*/ 446 h 10582"/>
                <a:gd name="T6" fmla="*/ 1723 w 8860"/>
                <a:gd name="T7" fmla="*/ 1150 h 10582"/>
                <a:gd name="T8" fmla="*/ 1649 w 8860"/>
                <a:gd name="T9" fmla="*/ 1317 h 10582"/>
                <a:gd name="T10" fmla="*/ 1630 w 8860"/>
                <a:gd name="T11" fmla="*/ 1391 h 10582"/>
                <a:gd name="T12" fmla="*/ 742 w 8860"/>
                <a:gd name="T13" fmla="*/ 3615 h 10582"/>
                <a:gd name="T14" fmla="*/ 186 w 8860"/>
                <a:gd name="T15" fmla="*/ 5300 h 10582"/>
                <a:gd name="T16" fmla="*/ 186 w 8860"/>
                <a:gd name="T17" fmla="*/ 8414 h 10582"/>
                <a:gd name="T18" fmla="*/ 759 w 8860"/>
                <a:gd name="T19" fmla="*/ 8414 h 10582"/>
                <a:gd name="T20" fmla="*/ 759 w 8860"/>
                <a:gd name="T21" fmla="*/ 8784 h 10582"/>
                <a:gd name="T22" fmla="*/ 0 w 8860"/>
                <a:gd name="T23" fmla="*/ 8784 h 10582"/>
                <a:gd name="T24" fmla="*/ 129 w 8860"/>
                <a:gd name="T25" fmla="*/ 9970 h 10582"/>
                <a:gd name="T26" fmla="*/ 816 w 8860"/>
                <a:gd name="T27" fmla="*/ 10378 h 10582"/>
                <a:gd name="T28" fmla="*/ 3484 w 8860"/>
                <a:gd name="T29" fmla="*/ 10581 h 10582"/>
                <a:gd name="T30" fmla="*/ 4076 w 8860"/>
                <a:gd name="T31" fmla="*/ 7562 h 10582"/>
                <a:gd name="T32" fmla="*/ 5838 w 8860"/>
                <a:gd name="T33" fmla="*/ 6968 h 10582"/>
                <a:gd name="T34" fmla="*/ 7599 w 8860"/>
                <a:gd name="T35" fmla="*/ 7562 h 10582"/>
                <a:gd name="T36" fmla="*/ 8191 w 8860"/>
                <a:gd name="T37" fmla="*/ 10581 h 10582"/>
                <a:gd name="T38" fmla="*/ 8859 w 8860"/>
                <a:gd name="T39" fmla="*/ 10581 h 10582"/>
                <a:gd name="T40" fmla="*/ 8859 w 8860"/>
                <a:gd name="T41" fmla="*/ 9784 h 10582"/>
                <a:gd name="T42" fmla="*/ 8859 w 8860"/>
                <a:gd name="T43" fmla="*/ 298 h 10582"/>
                <a:gd name="T44" fmla="*/ 8563 w 8860"/>
                <a:gd name="T45" fmla="*/ 76 h 10582"/>
                <a:gd name="T46" fmla="*/ 5282 w 8860"/>
                <a:gd name="T47" fmla="*/ 6135 h 10582"/>
                <a:gd name="T48" fmla="*/ 5282 w 8860"/>
                <a:gd name="T49" fmla="*/ 6135 h 10582"/>
                <a:gd name="T50" fmla="*/ 5227 w 8860"/>
                <a:gd name="T51" fmla="*/ 6135 h 10582"/>
                <a:gd name="T52" fmla="*/ 3892 w 8860"/>
                <a:gd name="T53" fmla="*/ 6653 h 10582"/>
                <a:gd name="T54" fmla="*/ 3131 w 8860"/>
                <a:gd name="T55" fmla="*/ 8209 h 10582"/>
                <a:gd name="T56" fmla="*/ 833 w 8860"/>
                <a:gd name="T57" fmla="*/ 8209 h 10582"/>
                <a:gd name="T58" fmla="*/ 833 w 8860"/>
                <a:gd name="T59" fmla="*/ 4004 h 10582"/>
                <a:gd name="T60" fmla="*/ 907 w 8860"/>
                <a:gd name="T61" fmla="*/ 4004 h 10582"/>
                <a:gd name="T62" fmla="*/ 1742 w 8860"/>
                <a:gd name="T63" fmla="*/ 1577 h 10582"/>
                <a:gd name="T64" fmla="*/ 2205 w 8860"/>
                <a:gd name="T65" fmla="*/ 1112 h 10582"/>
                <a:gd name="T66" fmla="*/ 4503 w 8860"/>
                <a:gd name="T67" fmla="*/ 1112 h 10582"/>
                <a:gd name="T68" fmla="*/ 4967 w 8860"/>
                <a:gd name="T69" fmla="*/ 1577 h 10582"/>
                <a:gd name="T70" fmla="*/ 4300 w 8860"/>
                <a:gd name="T71" fmla="*/ 3856 h 10582"/>
                <a:gd name="T72" fmla="*/ 3668 w 8860"/>
                <a:gd name="T73" fmla="*/ 4319 h 10582"/>
                <a:gd name="T74" fmla="*/ 1205 w 8860"/>
                <a:gd name="T75" fmla="*/ 4319 h 10582"/>
                <a:gd name="T76" fmla="*/ 964 w 8860"/>
                <a:gd name="T77" fmla="*/ 4245 h 10582"/>
                <a:gd name="T78" fmla="*/ 964 w 8860"/>
                <a:gd name="T79" fmla="*/ 8080 h 10582"/>
                <a:gd name="T80" fmla="*/ 3057 w 8860"/>
                <a:gd name="T81" fmla="*/ 8080 h 10582"/>
                <a:gd name="T82" fmla="*/ 3780 w 8860"/>
                <a:gd name="T83" fmla="*/ 6598 h 10582"/>
                <a:gd name="T84" fmla="*/ 5171 w 8860"/>
                <a:gd name="T85" fmla="*/ 6023 h 10582"/>
                <a:gd name="T86" fmla="*/ 5171 w 8860"/>
                <a:gd name="T87" fmla="*/ 909 h 10582"/>
                <a:gd name="T88" fmla="*/ 5282 w 8860"/>
                <a:gd name="T89" fmla="*/ 909 h 10582"/>
                <a:gd name="T90" fmla="*/ 5282 w 8860"/>
                <a:gd name="T91" fmla="*/ 6135 h 10582"/>
                <a:gd name="T92" fmla="*/ 4967 w 8860"/>
                <a:gd name="T93" fmla="*/ 4522 h 10582"/>
                <a:gd name="T94" fmla="*/ 4967 w 8860"/>
                <a:gd name="T95" fmla="*/ 4522 h 10582"/>
                <a:gd name="T96" fmla="*/ 4967 w 8860"/>
                <a:gd name="T97" fmla="*/ 4949 h 10582"/>
                <a:gd name="T98" fmla="*/ 4336 w 8860"/>
                <a:gd name="T99" fmla="*/ 4949 h 10582"/>
                <a:gd name="T100" fmla="*/ 4336 w 8860"/>
                <a:gd name="T101" fmla="*/ 4522 h 10582"/>
                <a:gd name="T102" fmla="*/ 4967 w 8860"/>
                <a:gd name="T103" fmla="*/ 4522 h 10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860" h="10582">
                  <a:moveTo>
                    <a:pt x="8563" y="76"/>
                  </a:moveTo>
                  <a:lnTo>
                    <a:pt x="8563" y="76"/>
                  </a:lnTo>
                  <a:cubicBezTo>
                    <a:pt x="8563" y="76"/>
                    <a:pt x="3429" y="427"/>
                    <a:pt x="2742" y="446"/>
                  </a:cubicBezTo>
                  <a:cubicBezTo>
                    <a:pt x="2038" y="465"/>
                    <a:pt x="1723" y="1150"/>
                    <a:pt x="1723" y="1150"/>
                  </a:cubicBezTo>
                  <a:cubicBezTo>
                    <a:pt x="1723" y="1150"/>
                    <a:pt x="1704" y="1205"/>
                    <a:pt x="1649" y="1317"/>
                  </a:cubicBezTo>
                  <a:cubicBezTo>
                    <a:pt x="1649" y="1336"/>
                    <a:pt x="1630" y="1355"/>
                    <a:pt x="1630" y="1391"/>
                  </a:cubicBezTo>
                  <a:cubicBezTo>
                    <a:pt x="1427" y="1892"/>
                    <a:pt x="926" y="3095"/>
                    <a:pt x="742" y="3615"/>
                  </a:cubicBezTo>
                  <a:cubicBezTo>
                    <a:pt x="482" y="4281"/>
                    <a:pt x="186" y="5300"/>
                    <a:pt x="186" y="5300"/>
                  </a:cubicBezTo>
                  <a:cubicBezTo>
                    <a:pt x="186" y="8414"/>
                    <a:pt x="186" y="8414"/>
                    <a:pt x="186" y="8414"/>
                  </a:cubicBezTo>
                  <a:cubicBezTo>
                    <a:pt x="759" y="8414"/>
                    <a:pt x="759" y="8414"/>
                    <a:pt x="759" y="8414"/>
                  </a:cubicBezTo>
                  <a:cubicBezTo>
                    <a:pt x="759" y="8784"/>
                    <a:pt x="759" y="8784"/>
                    <a:pt x="759" y="8784"/>
                  </a:cubicBezTo>
                  <a:cubicBezTo>
                    <a:pt x="0" y="8784"/>
                    <a:pt x="0" y="8784"/>
                    <a:pt x="0" y="8784"/>
                  </a:cubicBezTo>
                  <a:cubicBezTo>
                    <a:pt x="0" y="9915"/>
                    <a:pt x="129" y="9970"/>
                    <a:pt x="129" y="9970"/>
                  </a:cubicBezTo>
                  <a:cubicBezTo>
                    <a:pt x="816" y="10378"/>
                    <a:pt x="816" y="10378"/>
                    <a:pt x="816" y="10378"/>
                  </a:cubicBezTo>
                  <a:cubicBezTo>
                    <a:pt x="3484" y="10581"/>
                    <a:pt x="3484" y="10581"/>
                    <a:pt x="3484" y="10581"/>
                  </a:cubicBezTo>
                  <a:cubicBezTo>
                    <a:pt x="3484" y="10581"/>
                    <a:pt x="3651" y="7932"/>
                    <a:pt x="4076" y="7562"/>
                  </a:cubicBezTo>
                  <a:cubicBezTo>
                    <a:pt x="4484" y="7173"/>
                    <a:pt x="5208" y="6987"/>
                    <a:pt x="5838" y="6968"/>
                  </a:cubicBezTo>
                  <a:cubicBezTo>
                    <a:pt x="6468" y="6987"/>
                    <a:pt x="7191" y="7173"/>
                    <a:pt x="7599" y="7562"/>
                  </a:cubicBezTo>
                  <a:cubicBezTo>
                    <a:pt x="8024" y="7932"/>
                    <a:pt x="8191" y="10581"/>
                    <a:pt x="8191" y="10581"/>
                  </a:cubicBezTo>
                  <a:cubicBezTo>
                    <a:pt x="8859" y="10581"/>
                    <a:pt x="8859" y="10581"/>
                    <a:pt x="8859" y="10581"/>
                  </a:cubicBezTo>
                  <a:cubicBezTo>
                    <a:pt x="8859" y="10581"/>
                    <a:pt x="8859" y="10285"/>
                    <a:pt x="8859" y="9784"/>
                  </a:cubicBezTo>
                  <a:cubicBezTo>
                    <a:pt x="8859" y="298"/>
                    <a:pt x="8859" y="298"/>
                    <a:pt x="8859" y="298"/>
                  </a:cubicBezTo>
                  <a:cubicBezTo>
                    <a:pt x="8859" y="0"/>
                    <a:pt x="8563" y="76"/>
                    <a:pt x="8563" y="76"/>
                  </a:cubicBezTo>
                  <a:close/>
                  <a:moveTo>
                    <a:pt x="5282" y="6135"/>
                  </a:moveTo>
                  <a:lnTo>
                    <a:pt x="5282" y="6135"/>
                  </a:lnTo>
                  <a:cubicBezTo>
                    <a:pt x="5227" y="6135"/>
                    <a:pt x="5227" y="6135"/>
                    <a:pt x="5227" y="6135"/>
                  </a:cubicBezTo>
                  <a:cubicBezTo>
                    <a:pt x="4188" y="6135"/>
                    <a:pt x="3892" y="6653"/>
                    <a:pt x="3892" y="6653"/>
                  </a:cubicBezTo>
                  <a:cubicBezTo>
                    <a:pt x="3131" y="8209"/>
                    <a:pt x="3131" y="8209"/>
                    <a:pt x="3131" y="8209"/>
                  </a:cubicBezTo>
                  <a:cubicBezTo>
                    <a:pt x="833" y="8209"/>
                    <a:pt x="833" y="8209"/>
                    <a:pt x="833" y="8209"/>
                  </a:cubicBezTo>
                  <a:cubicBezTo>
                    <a:pt x="833" y="4004"/>
                    <a:pt x="833" y="4004"/>
                    <a:pt x="833" y="4004"/>
                  </a:cubicBezTo>
                  <a:cubicBezTo>
                    <a:pt x="907" y="4004"/>
                    <a:pt x="907" y="4004"/>
                    <a:pt x="907" y="4004"/>
                  </a:cubicBezTo>
                  <a:cubicBezTo>
                    <a:pt x="1742" y="1577"/>
                    <a:pt x="1742" y="1577"/>
                    <a:pt x="1742" y="1577"/>
                  </a:cubicBezTo>
                  <a:cubicBezTo>
                    <a:pt x="1835" y="1298"/>
                    <a:pt x="1945" y="1112"/>
                    <a:pt x="2205" y="1112"/>
                  </a:cubicBezTo>
                  <a:cubicBezTo>
                    <a:pt x="4503" y="1112"/>
                    <a:pt x="4503" y="1112"/>
                    <a:pt x="4503" y="1112"/>
                  </a:cubicBezTo>
                  <a:cubicBezTo>
                    <a:pt x="4763" y="1112"/>
                    <a:pt x="4967" y="1317"/>
                    <a:pt x="4967" y="1577"/>
                  </a:cubicBezTo>
                  <a:cubicBezTo>
                    <a:pt x="4300" y="3856"/>
                    <a:pt x="4300" y="3856"/>
                    <a:pt x="4300" y="3856"/>
                  </a:cubicBezTo>
                  <a:cubicBezTo>
                    <a:pt x="4300" y="4114"/>
                    <a:pt x="3911" y="4319"/>
                    <a:pt x="3668" y="4319"/>
                  </a:cubicBezTo>
                  <a:cubicBezTo>
                    <a:pt x="1205" y="4319"/>
                    <a:pt x="1205" y="4319"/>
                    <a:pt x="1205" y="4319"/>
                  </a:cubicBezTo>
                  <a:cubicBezTo>
                    <a:pt x="1093" y="4319"/>
                    <a:pt x="1000" y="4300"/>
                    <a:pt x="964" y="4245"/>
                  </a:cubicBezTo>
                  <a:cubicBezTo>
                    <a:pt x="964" y="8080"/>
                    <a:pt x="964" y="8080"/>
                    <a:pt x="964" y="8080"/>
                  </a:cubicBezTo>
                  <a:cubicBezTo>
                    <a:pt x="3057" y="8080"/>
                    <a:pt x="3057" y="8080"/>
                    <a:pt x="3057" y="8080"/>
                  </a:cubicBezTo>
                  <a:cubicBezTo>
                    <a:pt x="3780" y="6598"/>
                    <a:pt x="3780" y="6598"/>
                    <a:pt x="3780" y="6598"/>
                  </a:cubicBezTo>
                  <a:cubicBezTo>
                    <a:pt x="3799" y="6579"/>
                    <a:pt x="4095" y="6042"/>
                    <a:pt x="5171" y="6023"/>
                  </a:cubicBezTo>
                  <a:cubicBezTo>
                    <a:pt x="5171" y="909"/>
                    <a:pt x="5171" y="909"/>
                    <a:pt x="5171" y="909"/>
                  </a:cubicBezTo>
                  <a:cubicBezTo>
                    <a:pt x="5282" y="909"/>
                    <a:pt x="5282" y="909"/>
                    <a:pt x="5282" y="909"/>
                  </a:cubicBezTo>
                  <a:lnTo>
                    <a:pt x="5282" y="6135"/>
                  </a:lnTo>
                  <a:close/>
                  <a:moveTo>
                    <a:pt x="4967" y="4522"/>
                  </a:moveTo>
                  <a:lnTo>
                    <a:pt x="4967" y="4522"/>
                  </a:lnTo>
                  <a:cubicBezTo>
                    <a:pt x="4967" y="4949"/>
                    <a:pt x="4967" y="4949"/>
                    <a:pt x="4967" y="4949"/>
                  </a:cubicBezTo>
                  <a:cubicBezTo>
                    <a:pt x="4336" y="4949"/>
                    <a:pt x="4336" y="4949"/>
                    <a:pt x="4336" y="4949"/>
                  </a:cubicBezTo>
                  <a:cubicBezTo>
                    <a:pt x="4336" y="4522"/>
                    <a:pt x="4336" y="4522"/>
                    <a:pt x="4336" y="4522"/>
                  </a:cubicBezTo>
                  <a:lnTo>
                    <a:pt x="4967" y="452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58" name="Freeform 5"/>
            <p:cNvSpPr>
              <a:spLocks noChangeArrowheads="1"/>
            </p:cNvSpPr>
            <p:nvPr/>
          </p:nvSpPr>
          <p:spPr bwMode="auto">
            <a:xfrm>
              <a:off x="7851" y="4617"/>
              <a:ext cx="2529" cy="87"/>
            </a:xfrm>
            <a:custGeom>
              <a:avLst/>
              <a:gdLst>
                <a:gd name="T0" fmla="*/ 11157 w 11158"/>
                <a:gd name="T1" fmla="*/ 389 h 390"/>
                <a:gd name="T2" fmla="*/ 0 w 11158"/>
                <a:gd name="T3" fmla="*/ 389 h 390"/>
                <a:gd name="T4" fmla="*/ 0 w 11158"/>
                <a:gd name="T5" fmla="*/ 0 h 390"/>
                <a:gd name="T6" fmla="*/ 11157 w 11158"/>
                <a:gd name="T7" fmla="*/ 0 h 390"/>
                <a:gd name="T8" fmla="*/ 11157 w 11158"/>
                <a:gd name="T9" fmla="*/ 389 h 390"/>
              </a:gdLst>
              <a:ahLst/>
              <a:cxnLst>
                <a:cxn ang="0">
                  <a:pos x="T0" y="T1"/>
                </a:cxn>
                <a:cxn ang="0">
                  <a:pos x="T2" y="T3"/>
                </a:cxn>
                <a:cxn ang="0">
                  <a:pos x="T4" y="T5"/>
                </a:cxn>
                <a:cxn ang="0">
                  <a:pos x="T6" y="T7"/>
                </a:cxn>
                <a:cxn ang="0">
                  <a:pos x="T8" y="T9"/>
                </a:cxn>
              </a:cxnLst>
              <a:rect l="0" t="0" r="r" b="b"/>
              <a:pathLst>
                <a:path w="11158" h="390">
                  <a:moveTo>
                    <a:pt x="11157" y="389"/>
                  </a:moveTo>
                  <a:lnTo>
                    <a:pt x="0" y="389"/>
                  </a:lnTo>
                  <a:lnTo>
                    <a:pt x="0" y="0"/>
                  </a:lnTo>
                  <a:lnTo>
                    <a:pt x="11157" y="0"/>
                  </a:lnTo>
                  <a:lnTo>
                    <a:pt x="11157" y="38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59" name="Freeform 6"/>
            <p:cNvSpPr>
              <a:spLocks noChangeArrowheads="1"/>
            </p:cNvSpPr>
            <p:nvPr/>
          </p:nvSpPr>
          <p:spPr bwMode="auto">
            <a:xfrm>
              <a:off x="5523" y="4706"/>
              <a:ext cx="4858" cy="600"/>
            </a:xfrm>
            <a:custGeom>
              <a:avLst/>
              <a:gdLst>
                <a:gd name="T0" fmla="*/ 18792 w 21425"/>
                <a:gd name="T1" fmla="*/ 1854 h 2650"/>
                <a:gd name="T2" fmla="*/ 17885 w 21425"/>
                <a:gd name="T3" fmla="*/ 2649 h 2650"/>
                <a:gd name="T4" fmla="*/ 18107 w 21425"/>
                <a:gd name="T5" fmla="*/ 2575 h 2650"/>
                <a:gd name="T6" fmla="*/ 19534 w 21425"/>
                <a:gd name="T7" fmla="*/ 2649 h 2650"/>
                <a:gd name="T8" fmla="*/ 19608 w 21425"/>
                <a:gd name="T9" fmla="*/ 2446 h 2650"/>
                <a:gd name="T10" fmla="*/ 19978 w 21425"/>
                <a:gd name="T11" fmla="*/ 2649 h 2650"/>
                <a:gd name="T12" fmla="*/ 18959 w 21425"/>
                <a:gd name="T13" fmla="*/ 2260 h 2650"/>
                <a:gd name="T14" fmla="*/ 18589 w 21425"/>
                <a:gd name="T15" fmla="*/ 2260 h 2650"/>
                <a:gd name="T16" fmla="*/ 18959 w 21425"/>
                <a:gd name="T17" fmla="*/ 2095 h 2650"/>
                <a:gd name="T18" fmla="*/ 0 w 21425"/>
                <a:gd name="T19" fmla="*/ 0 h 2650"/>
                <a:gd name="T20" fmla="*/ 0 w 21425"/>
                <a:gd name="T21" fmla="*/ 2649 h 2650"/>
                <a:gd name="T22" fmla="*/ 12973 w 21425"/>
                <a:gd name="T23" fmla="*/ 1539 h 2650"/>
                <a:gd name="T24" fmla="*/ 17255 w 21425"/>
                <a:gd name="T25" fmla="*/ 2649 h 2650"/>
                <a:gd name="T26" fmla="*/ 20331 w 21425"/>
                <a:gd name="T27" fmla="*/ 2649 h 2650"/>
                <a:gd name="T28" fmla="*/ 21424 w 21425"/>
                <a:gd name="T29" fmla="*/ 0 h 2650"/>
                <a:gd name="T30" fmla="*/ 2315 w 21425"/>
                <a:gd name="T31" fmla="*/ 2243 h 2650"/>
                <a:gd name="T32" fmla="*/ 2076 w 21425"/>
                <a:gd name="T33" fmla="*/ 2484 h 2650"/>
                <a:gd name="T34" fmla="*/ 260 w 21425"/>
                <a:gd name="T35" fmla="*/ 2243 h 2650"/>
                <a:gd name="T36" fmla="*/ 501 w 21425"/>
                <a:gd name="T37" fmla="*/ 203 h 2650"/>
                <a:gd name="T38" fmla="*/ 2315 w 21425"/>
                <a:gd name="T39" fmla="*/ 446 h 2650"/>
                <a:gd name="T40" fmla="*/ 6561 w 21425"/>
                <a:gd name="T41" fmla="*/ 2243 h 2650"/>
                <a:gd name="T42" fmla="*/ 6319 w 21425"/>
                <a:gd name="T43" fmla="*/ 2484 h 2650"/>
                <a:gd name="T44" fmla="*/ 2613 w 21425"/>
                <a:gd name="T45" fmla="*/ 2243 h 2650"/>
                <a:gd name="T46" fmla="*/ 2835 w 21425"/>
                <a:gd name="T47" fmla="*/ 203 h 2650"/>
                <a:gd name="T48" fmla="*/ 6561 w 21425"/>
                <a:gd name="T49" fmla="*/ 446 h 2650"/>
                <a:gd name="T50" fmla="*/ 12973 w 21425"/>
                <a:gd name="T51" fmla="*/ 1854 h 2650"/>
                <a:gd name="T52" fmla="*/ 11787 w 21425"/>
                <a:gd name="T53" fmla="*/ 2649 h 2650"/>
                <a:gd name="T54" fmla="*/ 12138 w 21425"/>
                <a:gd name="T55" fmla="*/ 2484 h 2650"/>
                <a:gd name="T56" fmla="*/ 12231 w 21425"/>
                <a:gd name="T57" fmla="*/ 2649 h 2650"/>
                <a:gd name="T58" fmla="*/ 13639 w 21425"/>
                <a:gd name="T59" fmla="*/ 2520 h 2650"/>
                <a:gd name="T60" fmla="*/ 13882 w 21425"/>
                <a:gd name="T61" fmla="*/ 2649 h 2650"/>
                <a:gd name="T62" fmla="*/ 12973 w 21425"/>
                <a:gd name="T63" fmla="*/ 1854 h 2650"/>
                <a:gd name="T64" fmla="*/ 13121 w 21425"/>
                <a:gd name="T65" fmla="*/ 2260 h 2650"/>
                <a:gd name="T66" fmla="*/ 12751 w 21425"/>
                <a:gd name="T67" fmla="*/ 2095 h 2650"/>
                <a:gd name="T68" fmla="*/ 13121 w 21425"/>
                <a:gd name="T69" fmla="*/ 2260 h 2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425" h="2650">
                  <a:moveTo>
                    <a:pt x="18792" y="1854"/>
                  </a:moveTo>
                  <a:lnTo>
                    <a:pt x="18792" y="1854"/>
                  </a:lnTo>
                  <a:cubicBezTo>
                    <a:pt x="18255" y="1854"/>
                    <a:pt x="17811" y="2186"/>
                    <a:pt x="17606" y="2649"/>
                  </a:cubicBezTo>
                  <a:cubicBezTo>
                    <a:pt x="17885" y="2649"/>
                    <a:pt x="17885" y="2649"/>
                    <a:pt x="17885" y="2649"/>
                  </a:cubicBezTo>
                  <a:cubicBezTo>
                    <a:pt x="17959" y="2484"/>
                    <a:pt x="17959" y="2484"/>
                    <a:pt x="17959" y="2484"/>
                  </a:cubicBezTo>
                  <a:cubicBezTo>
                    <a:pt x="18107" y="2575"/>
                    <a:pt x="18107" y="2575"/>
                    <a:pt x="18107" y="2575"/>
                  </a:cubicBezTo>
                  <a:cubicBezTo>
                    <a:pt x="18052" y="2649"/>
                    <a:pt x="18052" y="2649"/>
                    <a:pt x="18052" y="2649"/>
                  </a:cubicBezTo>
                  <a:cubicBezTo>
                    <a:pt x="19534" y="2649"/>
                    <a:pt x="19534" y="2649"/>
                    <a:pt x="19534" y="2649"/>
                  </a:cubicBezTo>
                  <a:cubicBezTo>
                    <a:pt x="19460" y="2520"/>
                    <a:pt x="19460" y="2520"/>
                    <a:pt x="19460" y="2520"/>
                  </a:cubicBezTo>
                  <a:cubicBezTo>
                    <a:pt x="19608" y="2446"/>
                    <a:pt x="19608" y="2446"/>
                    <a:pt x="19608" y="2446"/>
                  </a:cubicBezTo>
                  <a:cubicBezTo>
                    <a:pt x="19718" y="2649"/>
                    <a:pt x="19718" y="2649"/>
                    <a:pt x="19718" y="2649"/>
                  </a:cubicBezTo>
                  <a:cubicBezTo>
                    <a:pt x="19978" y="2649"/>
                    <a:pt x="19978" y="2649"/>
                    <a:pt x="19978" y="2649"/>
                  </a:cubicBezTo>
                  <a:cubicBezTo>
                    <a:pt x="19794" y="2186"/>
                    <a:pt x="19329" y="1854"/>
                    <a:pt x="18792" y="1854"/>
                  </a:cubicBezTo>
                  <a:close/>
                  <a:moveTo>
                    <a:pt x="18959" y="2260"/>
                  </a:moveTo>
                  <a:lnTo>
                    <a:pt x="18959" y="2260"/>
                  </a:lnTo>
                  <a:cubicBezTo>
                    <a:pt x="18589" y="2260"/>
                    <a:pt x="18589" y="2260"/>
                    <a:pt x="18589" y="2260"/>
                  </a:cubicBezTo>
                  <a:cubicBezTo>
                    <a:pt x="18589" y="2095"/>
                    <a:pt x="18589" y="2095"/>
                    <a:pt x="18589" y="2095"/>
                  </a:cubicBezTo>
                  <a:cubicBezTo>
                    <a:pt x="18959" y="2095"/>
                    <a:pt x="18959" y="2095"/>
                    <a:pt x="18959" y="2095"/>
                  </a:cubicBezTo>
                  <a:lnTo>
                    <a:pt x="18959" y="2260"/>
                  </a:lnTo>
                  <a:close/>
                  <a:moveTo>
                    <a:pt x="0" y="0"/>
                  </a:moveTo>
                  <a:lnTo>
                    <a:pt x="0" y="0"/>
                  </a:lnTo>
                  <a:cubicBezTo>
                    <a:pt x="0" y="2649"/>
                    <a:pt x="0" y="2649"/>
                    <a:pt x="0" y="2649"/>
                  </a:cubicBezTo>
                  <a:cubicBezTo>
                    <a:pt x="11434" y="2649"/>
                    <a:pt x="11434" y="2649"/>
                    <a:pt x="11434" y="2649"/>
                  </a:cubicBezTo>
                  <a:cubicBezTo>
                    <a:pt x="11639" y="2002"/>
                    <a:pt x="12250" y="1539"/>
                    <a:pt x="12973" y="1539"/>
                  </a:cubicBezTo>
                  <a:cubicBezTo>
                    <a:pt x="13677" y="1539"/>
                    <a:pt x="14288" y="2002"/>
                    <a:pt x="14510" y="2649"/>
                  </a:cubicBezTo>
                  <a:cubicBezTo>
                    <a:pt x="17255" y="2649"/>
                    <a:pt x="17255" y="2649"/>
                    <a:pt x="17255" y="2649"/>
                  </a:cubicBezTo>
                  <a:cubicBezTo>
                    <a:pt x="17477" y="2002"/>
                    <a:pt x="18069" y="1539"/>
                    <a:pt x="18792" y="1539"/>
                  </a:cubicBezTo>
                  <a:cubicBezTo>
                    <a:pt x="19515" y="1539"/>
                    <a:pt x="20126" y="2002"/>
                    <a:pt x="20331" y="2649"/>
                  </a:cubicBezTo>
                  <a:cubicBezTo>
                    <a:pt x="21424" y="2649"/>
                    <a:pt x="21424" y="2649"/>
                    <a:pt x="21424" y="2649"/>
                  </a:cubicBezTo>
                  <a:cubicBezTo>
                    <a:pt x="21424" y="0"/>
                    <a:pt x="21424" y="0"/>
                    <a:pt x="21424" y="0"/>
                  </a:cubicBezTo>
                  <a:lnTo>
                    <a:pt x="0" y="0"/>
                  </a:lnTo>
                  <a:close/>
                  <a:moveTo>
                    <a:pt x="2315" y="2243"/>
                  </a:moveTo>
                  <a:lnTo>
                    <a:pt x="2315" y="2243"/>
                  </a:lnTo>
                  <a:cubicBezTo>
                    <a:pt x="2315" y="2391"/>
                    <a:pt x="2205" y="2484"/>
                    <a:pt x="2076" y="2484"/>
                  </a:cubicBezTo>
                  <a:cubicBezTo>
                    <a:pt x="501" y="2484"/>
                    <a:pt x="501" y="2484"/>
                    <a:pt x="501" y="2484"/>
                  </a:cubicBezTo>
                  <a:cubicBezTo>
                    <a:pt x="370" y="2484"/>
                    <a:pt x="260" y="2391"/>
                    <a:pt x="260" y="2243"/>
                  </a:cubicBezTo>
                  <a:cubicBezTo>
                    <a:pt x="260" y="446"/>
                    <a:pt x="260" y="446"/>
                    <a:pt x="260" y="446"/>
                  </a:cubicBezTo>
                  <a:cubicBezTo>
                    <a:pt x="260" y="315"/>
                    <a:pt x="370" y="203"/>
                    <a:pt x="501" y="203"/>
                  </a:cubicBezTo>
                  <a:cubicBezTo>
                    <a:pt x="2076" y="203"/>
                    <a:pt x="2076" y="203"/>
                    <a:pt x="2076" y="203"/>
                  </a:cubicBezTo>
                  <a:cubicBezTo>
                    <a:pt x="2205" y="203"/>
                    <a:pt x="2315" y="315"/>
                    <a:pt x="2315" y="446"/>
                  </a:cubicBezTo>
                  <a:lnTo>
                    <a:pt x="2315" y="2243"/>
                  </a:lnTo>
                  <a:close/>
                  <a:moveTo>
                    <a:pt x="6561" y="2243"/>
                  </a:moveTo>
                  <a:lnTo>
                    <a:pt x="6561" y="2243"/>
                  </a:lnTo>
                  <a:cubicBezTo>
                    <a:pt x="6561" y="2391"/>
                    <a:pt x="6468" y="2484"/>
                    <a:pt x="6319" y="2484"/>
                  </a:cubicBezTo>
                  <a:cubicBezTo>
                    <a:pt x="2835" y="2484"/>
                    <a:pt x="2835" y="2484"/>
                    <a:pt x="2835" y="2484"/>
                  </a:cubicBezTo>
                  <a:cubicBezTo>
                    <a:pt x="2706" y="2484"/>
                    <a:pt x="2613" y="2391"/>
                    <a:pt x="2613" y="2243"/>
                  </a:cubicBezTo>
                  <a:cubicBezTo>
                    <a:pt x="2613" y="446"/>
                    <a:pt x="2613" y="446"/>
                    <a:pt x="2613" y="446"/>
                  </a:cubicBezTo>
                  <a:cubicBezTo>
                    <a:pt x="2613" y="315"/>
                    <a:pt x="2706" y="203"/>
                    <a:pt x="2835" y="203"/>
                  </a:cubicBezTo>
                  <a:cubicBezTo>
                    <a:pt x="6319" y="203"/>
                    <a:pt x="6319" y="203"/>
                    <a:pt x="6319" y="203"/>
                  </a:cubicBezTo>
                  <a:cubicBezTo>
                    <a:pt x="6468" y="203"/>
                    <a:pt x="6561" y="315"/>
                    <a:pt x="6561" y="446"/>
                  </a:cubicBezTo>
                  <a:lnTo>
                    <a:pt x="6561" y="2243"/>
                  </a:lnTo>
                  <a:close/>
                  <a:moveTo>
                    <a:pt x="12973" y="1854"/>
                  </a:moveTo>
                  <a:lnTo>
                    <a:pt x="12973" y="1854"/>
                  </a:lnTo>
                  <a:cubicBezTo>
                    <a:pt x="12436" y="1854"/>
                    <a:pt x="11973" y="2186"/>
                    <a:pt x="11787" y="2649"/>
                  </a:cubicBezTo>
                  <a:cubicBezTo>
                    <a:pt x="12047" y="2649"/>
                    <a:pt x="12047" y="2649"/>
                    <a:pt x="12047" y="2649"/>
                  </a:cubicBezTo>
                  <a:cubicBezTo>
                    <a:pt x="12138" y="2484"/>
                    <a:pt x="12138" y="2484"/>
                    <a:pt x="12138" y="2484"/>
                  </a:cubicBezTo>
                  <a:cubicBezTo>
                    <a:pt x="12269" y="2575"/>
                    <a:pt x="12269" y="2575"/>
                    <a:pt x="12269" y="2575"/>
                  </a:cubicBezTo>
                  <a:cubicBezTo>
                    <a:pt x="12231" y="2649"/>
                    <a:pt x="12231" y="2649"/>
                    <a:pt x="12231" y="2649"/>
                  </a:cubicBezTo>
                  <a:cubicBezTo>
                    <a:pt x="13696" y="2649"/>
                    <a:pt x="13696" y="2649"/>
                    <a:pt x="13696" y="2649"/>
                  </a:cubicBezTo>
                  <a:cubicBezTo>
                    <a:pt x="13639" y="2520"/>
                    <a:pt x="13639" y="2520"/>
                    <a:pt x="13639" y="2520"/>
                  </a:cubicBezTo>
                  <a:cubicBezTo>
                    <a:pt x="13770" y="2446"/>
                    <a:pt x="13770" y="2446"/>
                    <a:pt x="13770" y="2446"/>
                  </a:cubicBezTo>
                  <a:cubicBezTo>
                    <a:pt x="13882" y="2649"/>
                    <a:pt x="13882" y="2649"/>
                    <a:pt x="13882" y="2649"/>
                  </a:cubicBezTo>
                  <a:cubicBezTo>
                    <a:pt x="14159" y="2649"/>
                    <a:pt x="14159" y="2649"/>
                    <a:pt x="14159" y="2649"/>
                  </a:cubicBezTo>
                  <a:cubicBezTo>
                    <a:pt x="13956" y="2186"/>
                    <a:pt x="13491" y="1854"/>
                    <a:pt x="12973" y="1854"/>
                  </a:cubicBezTo>
                  <a:close/>
                  <a:moveTo>
                    <a:pt x="13121" y="2260"/>
                  </a:moveTo>
                  <a:lnTo>
                    <a:pt x="13121" y="2260"/>
                  </a:lnTo>
                  <a:cubicBezTo>
                    <a:pt x="12751" y="2260"/>
                    <a:pt x="12751" y="2260"/>
                    <a:pt x="12751" y="2260"/>
                  </a:cubicBezTo>
                  <a:cubicBezTo>
                    <a:pt x="12751" y="2095"/>
                    <a:pt x="12751" y="2095"/>
                    <a:pt x="12751" y="2095"/>
                  </a:cubicBezTo>
                  <a:cubicBezTo>
                    <a:pt x="13121" y="2095"/>
                    <a:pt x="13121" y="2095"/>
                    <a:pt x="13121" y="2095"/>
                  </a:cubicBezTo>
                  <a:lnTo>
                    <a:pt x="13121" y="226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0" name="Freeform 7"/>
            <p:cNvSpPr>
              <a:spLocks noChangeArrowheads="1"/>
            </p:cNvSpPr>
            <p:nvPr/>
          </p:nvSpPr>
          <p:spPr bwMode="auto">
            <a:xfrm>
              <a:off x="7637" y="2339"/>
              <a:ext cx="2063" cy="2260"/>
            </a:xfrm>
            <a:custGeom>
              <a:avLst/>
              <a:gdLst>
                <a:gd name="T0" fmla="*/ 8988 w 9101"/>
                <a:gd name="T1" fmla="*/ 8451 h 9972"/>
                <a:gd name="T2" fmla="*/ 8988 w 9101"/>
                <a:gd name="T3" fmla="*/ 8451 h 9972"/>
                <a:gd name="T4" fmla="*/ 8637 w 9101"/>
                <a:gd name="T5" fmla="*/ 8673 h 9972"/>
                <a:gd name="T6" fmla="*/ 2761 w 9101"/>
                <a:gd name="T7" fmla="*/ 9935 h 9972"/>
                <a:gd name="T8" fmla="*/ 2761 w 9101"/>
                <a:gd name="T9" fmla="*/ 9935 h 9972"/>
                <a:gd name="T10" fmla="*/ 2742 w 9101"/>
                <a:gd name="T11" fmla="*/ 9935 h 9972"/>
                <a:gd name="T12" fmla="*/ 2484 w 9101"/>
                <a:gd name="T13" fmla="*/ 9971 h 9972"/>
                <a:gd name="T14" fmla="*/ 1890 w 9101"/>
                <a:gd name="T15" fmla="*/ 9546 h 9972"/>
                <a:gd name="T16" fmla="*/ 129 w 9101"/>
                <a:gd name="T17" fmla="*/ 1984 h 9972"/>
                <a:gd name="T18" fmla="*/ 260 w 9101"/>
                <a:gd name="T19" fmla="*/ 1799 h 9972"/>
                <a:gd name="T20" fmla="*/ 260 w 9101"/>
                <a:gd name="T21" fmla="*/ 1780 h 9972"/>
                <a:gd name="T22" fmla="*/ 907 w 9101"/>
                <a:gd name="T23" fmla="*/ 1502 h 9972"/>
                <a:gd name="T24" fmla="*/ 6357 w 9101"/>
                <a:gd name="T25" fmla="*/ 38 h 9972"/>
                <a:gd name="T26" fmla="*/ 6615 w 9101"/>
                <a:gd name="T27" fmla="*/ 0 h 9972"/>
                <a:gd name="T28" fmla="*/ 6615 w 9101"/>
                <a:gd name="T29" fmla="*/ 0 h 9972"/>
                <a:gd name="T30" fmla="*/ 6968 w 9101"/>
                <a:gd name="T31" fmla="*/ 279 h 9972"/>
                <a:gd name="T32" fmla="*/ 9081 w 9101"/>
                <a:gd name="T33" fmla="*/ 8155 h 9972"/>
                <a:gd name="T34" fmla="*/ 8988 w 9101"/>
                <a:gd name="T35" fmla="*/ 8451 h 9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101" h="9972">
                  <a:moveTo>
                    <a:pt x="8988" y="8451"/>
                  </a:moveTo>
                  <a:lnTo>
                    <a:pt x="8988" y="8451"/>
                  </a:lnTo>
                  <a:cubicBezTo>
                    <a:pt x="8933" y="8544"/>
                    <a:pt x="8821" y="8618"/>
                    <a:pt x="8637" y="8673"/>
                  </a:cubicBezTo>
                  <a:cubicBezTo>
                    <a:pt x="8193" y="8804"/>
                    <a:pt x="3780" y="9711"/>
                    <a:pt x="2761" y="9935"/>
                  </a:cubicBezTo>
                  <a:lnTo>
                    <a:pt x="2761" y="9935"/>
                  </a:lnTo>
                  <a:lnTo>
                    <a:pt x="2742" y="9935"/>
                  </a:lnTo>
                  <a:cubicBezTo>
                    <a:pt x="2706" y="9935"/>
                    <a:pt x="2613" y="9952"/>
                    <a:pt x="2484" y="9971"/>
                  </a:cubicBezTo>
                  <a:cubicBezTo>
                    <a:pt x="2353" y="9952"/>
                    <a:pt x="2038" y="9878"/>
                    <a:pt x="1890" y="9546"/>
                  </a:cubicBezTo>
                  <a:cubicBezTo>
                    <a:pt x="1687" y="9119"/>
                    <a:pt x="0" y="4616"/>
                    <a:pt x="129" y="1984"/>
                  </a:cubicBezTo>
                  <a:cubicBezTo>
                    <a:pt x="129" y="1984"/>
                    <a:pt x="129" y="1910"/>
                    <a:pt x="260" y="1799"/>
                  </a:cubicBezTo>
                  <a:cubicBezTo>
                    <a:pt x="260" y="1780"/>
                    <a:pt x="260" y="1780"/>
                    <a:pt x="260" y="1780"/>
                  </a:cubicBezTo>
                  <a:cubicBezTo>
                    <a:pt x="370" y="1706"/>
                    <a:pt x="575" y="1595"/>
                    <a:pt x="907" y="1502"/>
                  </a:cubicBezTo>
                  <a:cubicBezTo>
                    <a:pt x="6357" y="38"/>
                    <a:pt x="6357" y="38"/>
                    <a:pt x="6357" y="38"/>
                  </a:cubicBezTo>
                  <a:cubicBezTo>
                    <a:pt x="6357" y="38"/>
                    <a:pt x="6467" y="0"/>
                    <a:pt x="6615" y="0"/>
                  </a:cubicBezTo>
                  <a:lnTo>
                    <a:pt x="6615" y="0"/>
                  </a:lnTo>
                  <a:cubicBezTo>
                    <a:pt x="6746" y="19"/>
                    <a:pt x="6894" y="74"/>
                    <a:pt x="6968" y="279"/>
                  </a:cubicBezTo>
                  <a:cubicBezTo>
                    <a:pt x="7098" y="668"/>
                    <a:pt x="8637" y="4690"/>
                    <a:pt x="9081" y="8155"/>
                  </a:cubicBezTo>
                  <a:cubicBezTo>
                    <a:pt x="9081" y="8155"/>
                    <a:pt x="9100" y="8303"/>
                    <a:pt x="8988" y="845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1" name="Freeform 8"/>
            <p:cNvSpPr>
              <a:spLocks noChangeArrowheads="1"/>
            </p:cNvSpPr>
            <p:nvPr/>
          </p:nvSpPr>
          <p:spPr bwMode="auto">
            <a:xfrm>
              <a:off x="9137" y="2339"/>
              <a:ext cx="1344" cy="1916"/>
            </a:xfrm>
            <a:custGeom>
              <a:avLst/>
              <a:gdLst>
                <a:gd name="T0" fmla="*/ 5931 w 5932"/>
                <a:gd name="T1" fmla="*/ 1539 h 8452"/>
                <a:gd name="T2" fmla="*/ 5931 w 5932"/>
                <a:gd name="T3" fmla="*/ 1539 h 8452"/>
                <a:gd name="T4" fmla="*/ 5931 w 5932"/>
                <a:gd name="T5" fmla="*/ 6265 h 8452"/>
                <a:gd name="T6" fmla="*/ 2373 w 5932"/>
                <a:gd name="T7" fmla="*/ 8451 h 8452"/>
                <a:gd name="T8" fmla="*/ 2466 w 5932"/>
                <a:gd name="T9" fmla="*/ 8155 h 8452"/>
                <a:gd name="T10" fmla="*/ 353 w 5932"/>
                <a:gd name="T11" fmla="*/ 279 h 8452"/>
                <a:gd name="T12" fmla="*/ 0 w 5932"/>
                <a:gd name="T13" fmla="*/ 0 h 8452"/>
                <a:gd name="T14" fmla="*/ 5394 w 5932"/>
                <a:gd name="T15" fmla="*/ 131 h 8452"/>
                <a:gd name="T16" fmla="*/ 5394 w 5932"/>
                <a:gd name="T17" fmla="*/ 150 h 8452"/>
                <a:gd name="T18" fmla="*/ 5394 w 5932"/>
                <a:gd name="T19" fmla="*/ 150 h 8452"/>
                <a:gd name="T20" fmla="*/ 5432 w 5932"/>
                <a:gd name="T21" fmla="*/ 241 h 8452"/>
                <a:gd name="T22" fmla="*/ 5451 w 5932"/>
                <a:gd name="T23" fmla="*/ 279 h 8452"/>
                <a:gd name="T24" fmla="*/ 5468 w 5932"/>
                <a:gd name="T25" fmla="*/ 298 h 8452"/>
                <a:gd name="T26" fmla="*/ 5468 w 5932"/>
                <a:gd name="T27" fmla="*/ 315 h 8452"/>
                <a:gd name="T28" fmla="*/ 5487 w 5932"/>
                <a:gd name="T29" fmla="*/ 372 h 8452"/>
                <a:gd name="T30" fmla="*/ 5525 w 5932"/>
                <a:gd name="T31" fmla="*/ 427 h 8452"/>
                <a:gd name="T32" fmla="*/ 5673 w 5932"/>
                <a:gd name="T33" fmla="*/ 835 h 8452"/>
                <a:gd name="T34" fmla="*/ 5728 w 5932"/>
                <a:gd name="T35" fmla="*/ 964 h 8452"/>
                <a:gd name="T36" fmla="*/ 5747 w 5932"/>
                <a:gd name="T37" fmla="*/ 1002 h 8452"/>
                <a:gd name="T38" fmla="*/ 5764 w 5932"/>
                <a:gd name="T39" fmla="*/ 1076 h 8452"/>
                <a:gd name="T40" fmla="*/ 5840 w 5932"/>
                <a:gd name="T41" fmla="*/ 1243 h 8452"/>
                <a:gd name="T42" fmla="*/ 5876 w 5932"/>
                <a:gd name="T43" fmla="*/ 1354 h 8452"/>
                <a:gd name="T44" fmla="*/ 5931 w 5932"/>
                <a:gd name="T45" fmla="*/ 1539 h 8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32" h="8452">
                  <a:moveTo>
                    <a:pt x="5931" y="1539"/>
                  </a:moveTo>
                  <a:lnTo>
                    <a:pt x="5931" y="1539"/>
                  </a:lnTo>
                  <a:cubicBezTo>
                    <a:pt x="5931" y="6265"/>
                    <a:pt x="5931" y="6265"/>
                    <a:pt x="5931" y="6265"/>
                  </a:cubicBezTo>
                  <a:cubicBezTo>
                    <a:pt x="5191" y="6821"/>
                    <a:pt x="3967" y="7673"/>
                    <a:pt x="2373" y="8451"/>
                  </a:cubicBezTo>
                  <a:cubicBezTo>
                    <a:pt x="2485" y="8303"/>
                    <a:pt x="2466" y="8155"/>
                    <a:pt x="2466" y="8155"/>
                  </a:cubicBezTo>
                  <a:cubicBezTo>
                    <a:pt x="2022" y="4690"/>
                    <a:pt x="483" y="668"/>
                    <a:pt x="353" y="279"/>
                  </a:cubicBezTo>
                  <a:cubicBezTo>
                    <a:pt x="279" y="74"/>
                    <a:pt x="131" y="19"/>
                    <a:pt x="0" y="0"/>
                  </a:cubicBezTo>
                  <a:cubicBezTo>
                    <a:pt x="279" y="0"/>
                    <a:pt x="4654" y="38"/>
                    <a:pt x="5394" y="131"/>
                  </a:cubicBezTo>
                  <a:cubicBezTo>
                    <a:pt x="5394" y="131"/>
                    <a:pt x="5394" y="131"/>
                    <a:pt x="5394" y="150"/>
                  </a:cubicBezTo>
                  <a:lnTo>
                    <a:pt x="5394" y="150"/>
                  </a:lnTo>
                  <a:cubicBezTo>
                    <a:pt x="5413" y="167"/>
                    <a:pt x="5413" y="186"/>
                    <a:pt x="5432" y="241"/>
                  </a:cubicBezTo>
                  <a:cubicBezTo>
                    <a:pt x="5451" y="241"/>
                    <a:pt x="5451" y="260"/>
                    <a:pt x="5451" y="279"/>
                  </a:cubicBezTo>
                  <a:cubicBezTo>
                    <a:pt x="5451" y="279"/>
                    <a:pt x="5451" y="279"/>
                    <a:pt x="5468" y="298"/>
                  </a:cubicBezTo>
                  <a:lnTo>
                    <a:pt x="5468" y="315"/>
                  </a:lnTo>
                  <a:cubicBezTo>
                    <a:pt x="5487" y="334"/>
                    <a:pt x="5487" y="353"/>
                    <a:pt x="5487" y="372"/>
                  </a:cubicBezTo>
                  <a:cubicBezTo>
                    <a:pt x="5506" y="389"/>
                    <a:pt x="5506" y="408"/>
                    <a:pt x="5525" y="427"/>
                  </a:cubicBezTo>
                  <a:cubicBezTo>
                    <a:pt x="5561" y="520"/>
                    <a:pt x="5616" y="668"/>
                    <a:pt x="5673" y="835"/>
                  </a:cubicBezTo>
                  <a:cubicBezTo>
                    <a:pt x="5690" y="872"/>
                    <a:pt x="5709" y="909"/>
                    <a:pt x="5728" y="964"/>
                  </a:cubicBezTo>
                  <a:cubicBezTo>
                    <a:pt x="5728" y="964"/>
                    <a:pt x="5747" y="983"/>
                    <a:pt x="5747" y="1002"/>
                  </a:cubicBezTo>
                  <a:cubicBezTo>
                    <a:pt x="5747" y="1021"/>
                    <a:pt x="5764" y="1038"/>
                    <a:pt x="5764" y="1076"/>
                  </a:cubicBezTo>
                  <a:cubicBezTo>
                    <a:pt x="5783" y="1131"/>
                    <a:pt x="5821" y="1187"/>
                    <a:pt x="5840" y="1243"/>
                  </a:cubicBezTo>
                  <a:cubicBezTo>
                    <a:pt x="5840" y="1279"/>
                    <a:pt x="5857" y="1317"/>
                    <a:pt x="5876" y="1354"/>
                  </a:cubicBezTo>
                  <a:cubicBezTo>
                    <a:pt x="5895" y="1410"/>
                    <a:pt x="5914" y="1484"/>
                    <a:pt x="5931" y="153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2" name="Freeform 9"/>
            <p:cNvSpPr>
              <a:spLocks noChangeArrowheads="1"/>
            </p:cNvSpPr>
            <p:nvPr/>
          </p:nvSpPr>
          <p:spPr bwMode="auto">
            <a:xfrm>
              <a:off x="10528" y="3710"/>
              <a:ext cx="25" cy="20"/>
            </a:xfrm>
            <a:custGeom>
              <a:avLst/>
              <a:gdLst>
                <a:gd name="T0" fmla="*/ 112 w 113"/>
                <a:gd name="T1" fmla="*/ 0 h 94"/>
                <a:gd name="T2" fmla="*/ 112 w 113"/>
                <a:gd name="T3" fmla="*/ 0 h 94"/>
                <a:gd name="T4" fmla="*/ 0 w 113"/>
                <a:gd name="T5" fmla="*/ 93 h 94"/>
                <a:gd name="T6" fmla="*/ 0 w 113"/>
                <a:gd name="T7" fmla="*/ 0 h 94"/>
                <a:gd name="T8" fmla="*/ 112 w 113"/>
                <a:gd name="T9" fmla="*/ 0 h 94"/>
              </a:gdLst>
              <a:ahLst/>
              <a:cxnLst>
                <a:cxn ang="0">
                  <a:pos x="T0" y="T1"/>
                </a:cxn>
                <a:cxn ang="0">
                  <a:pos x="T2" y="T3"/>
                </a:cxn>
                <a:cxn ang="0">
                  <a:pos x="T4" y="T5"/>
                </a:cxn>
                <a:cxn ang="0">
                  <a:pos x="T6" y="T7"/>
                </a:cxn>
                <a:cxn ang="0">
                  <a:pos x="T8" y="T9"/>
                </a:cxn>
              </a:cxnLst>
              <a:rect l="0" t="0" r="r" b="b"/>
              <a:pathLst>
                <a:path w="113" h="94">
                  <a:moveTo>
                    <a:pt x="112" y="0"/>
                  </a:moveTo>
                  <a:lnTo>
                    <a:pt x="112" y="0"/>
                  </a:lnTo>
                  <a:cubicBezTo>
                    <a:pt x="74" y="19"/>
                    <a:pt x="36" y="55"/>
                    <a:pt x="0" y="93"/>
                  </a:cubicBezTo>
                  <a:cubicBezTo>
                    <a:pt x="0" y="0"/>
                    <a:pt x="0" y="0"/>
                    <a:pt x="0" y="0"/>
                  </a:cubicBezTo>
                  <a:lnTo>
                    <a:pt x="11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3" name="Freeform 10"/>
            <p:cNvSpPr>
              <a:spLocks noChangeArrowheads="1"/>
            </p:cNvSpPr>
            <p:nvPr/>
          </p:nvSpPr>
          <p:spPr bwMode="auto">
            <a:xfrm>
              <a:off x="10528" y="2819"/>
              <a:ext cx="50" cy="176"/>
            </a:xfrm>
            <a:custGeom>
              <a:avLst/>
              <a:gdLst>
                <a:gd name="T0" fmla="*/ 222 w 223"/>
                <a:gd name="T1" fmla="*/ 780 h 781"/>
                <a:gd name="T2" fmla="*/ 222 w 223"/>
                <a:gd name="T3" fmla="*/ 780 h 781"/>
                <a:gd name="T4" fmla="*/ 0 w 223"/>
                <a:gd name="T5" fmla="*/ 780 h 781"/>
                <a:gd name="T6" fmla="*/ 0 w 223"/>
                <a:gd name="T7" fmla="*/ 0 h 781"/>
                <a:gd name="T8" fmla="*/ 36 w 223"/>
                <a:gd name="T9" fmla="*/ 131 h 781"/>
                <a:gd name="T10" fmla="*/ 74 w 223"/>
                <a:gd name="T11" fmla="*/ 241 h 781"/>
                <a:gd name="T12" fmla="*/ 74 w 223"/>
                <a:gd name="T13" fmla="*/ 260 h 781"/>
                <a:gd name="T14" fmla="*/ 167 w 223"/>
                <a:gd name="T15" fmla="*/ 594 h 781"/>
                <a:gd name="T16" fmla="*/ 222 w 223"/>
                <a:gd name="T17" fmla="*/ 780 h 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3" h="781">
                  <a:moveTo>
                    <a:pt x="222" y="780"/>
                  </a:moveTo>
                  <a:lnTo>
                    <a:pt x="222" y="780"/>
                  </a:lnTo>
                  <a:cubicBezTo>
                    <a:pt x="0" y="780"/>
                    <a:pt x="0" y="780"/>
                    <a:pt x="0" y="780"/>
                  </a:cubicBezTo>
                  <a:cubicBezTo>
                    <a:pt x="0" y="0"/>
                    <a:pt x="0" y="0"/>
                    <a:pt x="0" y="0"/>
                  </a:cubicBezTo>
                  <a:cubicBezTo>
                    <a:pt x="0" y="38"/>
                    <a:pt x="17" y="75"/>
                    <a:pt x="36" y="131"/>
                  </a:cubicBezTo>
                  <a:cubicBezTo>
                    <a:pt x="36" y="168"/>
                    <a:pt x="55" y="205"/>
                    <a:pt x="74" y="241"/>
                  </a:cubicBezTo>
                  <a:cubicBezTo>
                    <a:pt x="74" y="260"/>
                    <a:pt x="74" y="260"/>
                    <a:pt x="74" y="260"/>
                  </a:cubicBezTo>
                  <a:cubicBezTo>
                    <a:pt x="112" y="372"/>
                    <a:pt x="129" y="483"/>
                    <a:pt x="167" y="594"/>
                  </a:cubicBezTo>
                  <a:cubicBezTo>
                    <a:pt x="186" y="668"/>
                    <a:pt x="203" y="723"/>
                    <a:pt x="222" y="7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4" name="Freeform 11"/>
            <p:cNvSpPr>
              <a:spLocks noChangeArrowheads="1"/>
            </p:cNvSpPr>
            <p:nvPr/>
          </p:nvSpPr>
          <p:spPr bwMode="auto">
            <a:xfrm>
              <a:off x="10528" y="3037"/>
              <a:ext cx="100" cy="180"/>
            </a:xfrm>
            <a:custGeom>
              <a:avLst/>
              <a:gdLst>
                <a:gd name="T0" fmla="*/ 444 w 445"/>
                <a:gd name="T1" fmla="*/ 797 h 798"/>
                <a:gd name="T2" fmla="*/ 444 w 445"/>
                <a:gd name="T3" fmla="*/ 797 h 798"/>
                <a:gd name="T4" fmla="*/ 0 w 445"/>
                <a:gd name="T5" fmla="*/ 797 h 798"/>
                <a:gd name="T6" fmla="*/ 0 w 445"/>
                <a:gd name="T7" fmla="*/ 0 h 798"/>
                <a:gd name="T8" fmla="*/ 260 w 445"/>
                <a:gd name="T9" fmla="*/ 0 h 798"/>
                <a:gd name="T10" fmla="*/ 315 w 445"/>
                <a:gd name="T11" fmla="*/ 205 h 798"/>
                <a:gd name="T12" fmla="*/ 351 w 445"/>
                <a:gd name="T13" fmla="*/ 408 h 798"/>
                <a:gd name="T14" fmla="*/ 444 w 445"/>
                <a:gd name="T15" fmla="*/ 797 h 7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5" h="798">
                  <a:moveTo>
                    <a:pt x="444" y="797"/>
                  </a:moveTo>
                  <a:lnTo>
                    <a:pt x="444" y="797"/>
                  </a:lnTo>
                  <a:cubicBezTo>
                    <a:pt x="0" y="797"/>
                    <a:pt x="0" y="797"/>
                    <a:pt x="0" y="797"/>
                  </a:cubicBezTo>
                  <a:cubicBezTo>
                    <a:pt x="0" y="0"/>
                    <a:pt x="0" y="0"/>
                    <a:pt x="0" y="0"/>
                  </a:cubicBezTo>
                  <a:cubicBezTo>
                    <a:pt x="260" y="0"/>
                    <a:pt x="260" y="0"/>
                    <a:pt x="260" y="0"/>
                  </a:cubicBezTo>
                  <a:cubicBezTo>
                    <a:pt x="277" y="74"/>
                    <a:pt x="296" y="148"/>
                    <a:pt x="315" y="205"/>
                  </a:cubicBezTo>
                  <a:cubicBezTo>
                    <a:pt x="334" y="279"/>
                    <a:pt x="351" y="334"/>
                    <a:pt x="351" y="408"/>
                  </a:cubicBezTo>
                  <a:cubicBezTo>
                    <a:pt x="389" y="539"/>
                    <a:pt x="408" y="668"/>
                    <a:pt x="444" y="79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5" name="Freeform 12"/>
            <p:cNvSpPr>
              <a:spLocks noChangeArrowheads="1"/>
            </p:cNvSpPr>
            <p:nvPr/>
          </p:nvSpPr>
          <p:spPr bwMode="auto">
            <a:xfrm>
              <a:off x="10528" y="3260"/>
              <a:ext cx="130" cy="180"/>
            </a:xfrm>
            <a:custGeom>
              <a:avLst/>
              <a:gdLst>
                <a:gd name="T0" fmla="*/ 575 w 576"/>
                <a:gd name="T1" fmla="*/ 797 h 798"/>
                <a:gd name="T2" fmla="*/ 575 w 576"/>
                <a:gd name="T3" fmla="*/ 797 h 798"/>
                <a:gd name="T4" fmla="*/ 0 w 576"/>
                <a:gd name="T5" fmla="*/ 797 h 798"/>
                <a:gd name="T6" fmla="*/ 0 w 576"/>
                <a:gd name="T7" fmla="*/ 0 h 798"/>
                <a:gd name="T8" fmla="*/ 482 w 576"/>
                <a:gd name="T9" fmla="*/ 0 h 798"/>
                <a:gd name="T10" fmla="*/ 482 w 576"/>
                <a:gd name="T11" fmla="*/ 36 h 798"/>
                <a:gd name="T12" fmla="*/ 501 w 576"/>
                <a:gd name="T13" fmla="*/ 203 h 798"/>
                <a:gd name="T14" fmla="*/ 537 w 576"/>
                <a:gd name="T15" fmla="*/ 425 h 798"/>
                <a:gd name="T16" fmla="*/ 556 w 576"/>
                <a:gd name="T17" fmla="*/ 594 h 798"/>
                <a:gd name="T18" fmla="*/ 556 w 576"/>
                <a:gd name="T19" fmla="*/ 611 h 798"/>
                <a:gd name="T20" fmla="*/ 575 w 576"/>
                <a:gd name="T21" fmla="*/ 797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6" h="798">
                  <a:moveTo>
                    <a:pt x="575" y="797"/>
                  </a:moveTo>
                  <a:lnTo>
                    <a:pt x="575" y="797"/>
                  </a:lnTo>
                  <a:cubicBezTo>
                    <a:pt x="0" y="797"/>
                    <a:pt x="0" y="797"/>
                    <a:pt x="0" y="797"/>
                  </a:cubicBezTo>
                  <a:cubicBezTo>
                    <a:pt x="0" y="0"/>
                    <a:pt x="0" y="0"/>
                    <a:pt x="0" y="0"/>
                  </a:cubicBezTo>
                  <a:cubicBezTo>
                    <a:pt x="482" y="0"/>
                    <a:pt x="482" y="0"/>
                    <a:pt x="482" y="0"/>
                  </a:cubicBezTo>
                  <a:cubicBezTo>
                    <a:pt x="482" y="19"/>
                    <a:pt x="482" y="36"/>
                    <a:pt x="482" y="36"/>
                  </a:cubicBezTo>
                  <a:cubicBezTo>
                    <a:pt x="482" y="93"/>
                    <a:pt x="501" y="148"/>
                    <a:pt x="501" y="203"/>
                  </a:cubicBezTo>
                  <a:cubicBezTo>
                    <a:pt x="518" y="277"/>
                    <a:pt x="518" y="351"/>
                    <a:pt x="537" y="425"/>
                  </a:cubicBezTo>
                  <a:cubicBezTo>
                    <a:pt x="537" y="482"/>
                    <a:pt x="556" y="537"/>
                    <a:pt x="556" y="594"/>
                  </a:cubicBezTo>
                  <a:lnTo>
                    <a:pt x="556" y="611"/>
                  </a:lnTo>
                  <a:cubicBezTo>
                    <a:pt x="556" y="668"/>
                    <a:pt x="575" y="742"/>
                    <a:pt x="575" y="79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6" name="Freeform 13"/>
            <p:cNvSpPr>
              <a:spLocks noChangeArrowheads="1"/>
            </p:cNvSpPr>
            <p:nvPr/>
          </p:nvSpPr>
          <p:spPr bwMode="auto">
            <a:xfrm>
              <a:off x="10528" y="3487"/>
              <a:ext cx="133" cy="176"/>
            </a:xfrm>
            <a:custGeom>
              <a:avLst/>
              <a:gdLst>
                <a:gd name="T0" fmla="*/ 592 w 593"/>
                <a:gd name="T1" fmla="*/ 594 h 781"/>
                <a:gd name="T2" fmla="*/ 592 w 593"/>
                <a:gd name="T3" fmla="*/ 594 h 781"/>
                <a:gd name="T4" fmla="*/ 351 w 593"/>
                <a:gd name="T5" fmla="*/ 780 h 781"/>
                <a:gd name="T6" fmla="*/ 0 w 593"/>
                <a:gd name="T7" fmla="*/ 780 h 781"/>
                <a:gd name="T8" fmla="*/ 0 w 593"/>
                <a:gd name="T9" fmla="*/ 0 h 781"/>
                <a:gd name="T10" fmla="*/ 592 w 593"/>
                <a:gd name="T11" fmla="*/ 0 h 781"/>
                <a:gd name="T12" fmla="*/ 592 w 593"/>
                <a:gd name="T13" fmla="*/ 148 h 781"/>
                <a:gd name="T14" fmla="*/ 592 w 593"/>
                <a:gd name="T15" fmla="*/ 594 h 7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3" h="781">
                  <a:moveTo>
                    <a:pt x="592" y="594"/>
                  </a:moveTo>
                  <a:lnTo>
                    <a:pt x="592" y="594"/>
                  </a:lnTo>
                  <a:cubicBezTo>
                    <a:pt x="592" y="594"/>
                    <a:pt x="501" y="668"/>
                    <a:pt x="351" y="780"/>
                  </a:cubicBezTo>
                  <a:cubicBezTo>
                    <a:pt x="0" y="780"/>
                    <a:pt x="0" y="780"/>
                    <a:pt x="0" y="780"/>
                  </a:cubicBezTo>
                  <a:cubicBezTo>
                    <a:pt x="0" y="0"/>
                    <a:pt x="0" y="0"/>
                    <a:pt x="0" y="0"/>
                  </a:cubicBezTo>
                  <a:cubicBezTo>
                    <a:pt x="592" y="0"/>
                    <a:pt x="592" y="0"/>
                    <a:pt x="592" y="0"/>
                  </a:cubicBezTo>
                  <a:cubicBezTo>
                    <a:pt x="592" y="38"/>
                    <a:pt x="592" y="93"/>
                    <a:pt x="592" y="148"/>
                  </a:cubicBezTo>
                  <a:cubicBezTo>
                    <a:pt x="592" y="296"/>
                    <a:pt x="592" y="446"/>
                    <a:pt x="592" y="59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7" name="Freeform 14"/>
            <p:cNvSpPr>
              <a:spLocks noChangeArrowheads="1"/>
            </p:cNvSpPr>
            <p:nvPr/>
          </p:nvSpPr>
          <p:spPr bwMode="auto">
            <a:xfrm>
              <a:off x="6527" y="2747"/>
              <a:ext cx="1672" cy="1974"/>
            </a:xfrm>
            <a:custGeom>
              <a:avLst/>
              <a:gdLst>
                <a:gd name="T0" fmla="*/ 7377 w 7378"/>
                <a:gd name="T1" fmla="*/ 8172 h 8710"/>
                <a:gd name="T2" fmla="*/ 7377 w 7378"/>
                <a:gd name="T3" fmla="*/ 8172 h 8710"/>
                <a:gd name="T4" fmla="*/ 2781 w 7378"/>
                <a:gd name="T5" fmla="*/ 8709 h 8710"/>
                <a:gd name="T6" fmla="*/ 1594 w 7378"/>
                <a:gd name="T7" fmla="*/ 8246 h 8710"/>
                <a:gd name="T8" fmla="*/ 241 w 7378"/>
                <a:gd name="T9" fmla="*/ 4151 h 8710"/>
                <a:gd name="T10" fmla="*/ 630 w 7378"/>
                <a:gd name="T11" fmla="*/ 2335 h 8710"/>
                <a:gd name="T12" fmla="*/ 5153 w 7378"/>
                <a:gd name="T13" fmla="*/ 0 h 8710"/>
                <a:gd name="T14" fmla="*/ 5022 w 7378"/>
                <a:gd name="T15" fmla="*/ 185 h 8710"/>
                <a:gd name="T16" fmla="*/ 6783 w 7378"/>
                <a:gd name="T17" fmla="*/ 7747 h 8710"/>
                <a:gd name="T18" fmla="*/ 7377 w 7378"/>
                <a:gd name="T19" fmla="*/ 8172 h 8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78" h="8710">
                  <a:moveTo>
                    <a:pt x="7377" y="8172"/>
                  </a:moveTo>
                  <a:lnTo>
                    <a:pt x="7377" y="8172"/>
                  </a:lnTo>
                  <a:cubicBezTo>
                    <a:pt x="6468" y="8301"/>
                    <a:pt x="3540" y="8709"/>
                    <a:pt x="2781" y="8709"/>
                  </a:cubicBezTo>
                  <a:cubicBezTo>
                    <a:pt x="1853" y="8709"/>
                    <a:pt x="1594" y="8246"/>
                    <a:pt x="1594" y="8246"/>
                  </a:cubicBezTo>
                  <a:cubicBezTo>
                    <a:pt x="890" y="7208"/>
                    <a:pt x="482" y="5726"/>
                    <a:pt x="241" y="4151"/>
                  </a:cubicBezTo>
                  <a:cubicBezTo>
                    <a:pt x="0" y="2576"/>
                    <a:pt x="630" y="2335"/>
                    <a:pt x="630" y="2335"/>
                  </a:cubicBezTo>
                  <a:cubicBezTo>
                    <a:pt x="1742" y="1464"/>
                    <a:pt x="5060" y="37"/>
                    <a:pt x="5153" y="0"/>
                  </a:cubicBezTo>
                  <a:cubicBezTo>
                    <a:pt x="5022" y="111"/>
                    <a:pt x="5022" y="185"/>
                    <a:pt x="5022" y="185"/>
                  </a:cubicBezTo>
                  <a:cubicBezTo>
                    <a:pt x="4893" y="2817"/>
                    <a:pt x="6580" y="7320"/>
                    <a:pt x="6783" y="7747"/>
                  </a:cubicBezTo>
                  <a:cubicBezTo>
                    <a:pt x="6931" y="8079"/>
                    <a:pt x="7246" y="8153"/>
                    <a:pt x="7377" y="817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8" name="Freeform 15"/>
            <p:cNvSpPr>
              <a:spLocks noChangeArrowheads="1"/>
            </p:cNvSpPr>
            <p:nvPr/>
          </p:nvSpPr>
          <p:spPr bwMode="auto">
            <a:xfrm>
              <a:off x="10662" y="3487"/>
              <a:ext cx="138" cy="134"/>
            </a:xfrm>
            <a:custGeom>
              <a:avLst/>
              <a:gdLst>
                <a:gd name="T0" fmla="*/ 611 w 612"/>
                <a:gd name="T1" fmla="*/ 0 h 595"/>
                <a:gd name="T2" fmla="*/ 611 w 612"/>
                <a:gd name="T3" fmla="*/ 0 h 595"/>
                <a:gd name="T4" fmla="*/ 611 w 612"/>
                <a:gd name="T5" fmla="*/ 148 h 595"/>
                <a:gd name="T6" fmla="*/ 205 w 612"/>
                <a:gd name="T7" fmla="*/ 446 h 595"/>
                <a:gd name="T8" fmla="*/ 0 w 612"/>
                <a:gd name="T9" fmla="*/ 594 h 595"/>
                <a:gd name="T10" fmla="*/ 0 w 612"/>
                <a:gd name="T11" fmla="*/ 148 h 595"/>
                <a:gd name="T12" fmla="*/ 0 w 612"/>
                <a:gd name="T13" fmla="*/ 0 h 595"/>
                <a:gd name="T14" fmla="*/ 611 w 612"/>
                <a:gd name="T15" fmla="*/ 0 h 5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2" h="595">
                  <a:moveTo>
                    <a:pt x="611" y="0"/>
                  </a:moveTo>
                  <a:lnTo>
                    <a:pt x="611" y="0"/>
                  </a:lnTo>
                  <a:cubicBezTo>
                    <a:pt x="611" y="148"/>
                    <a:pt x="611" y="148"/>
                    <a:pt x="611" y="148"/>
                  </a:cubicBezTo>
                  <a:cubicBezTo>
                    <a:pt x="205" y="446"/>
                    <a:pt x="205" y="446"/>
                    <a:pt x="205" y="446"/>
                  </a:cubicBezTo>
                  <a:cubicBezTo>
                    <a:pt x="0" y="594"/>
                    <a:pt x="0" y="594"/>
                    <a:pt x="0" y="594"/>
                  </a:cubicBezTo>
                  <a:cubicBezTo>
                    <a:pt x="0" y="446"/>
                    <a:pt x="0" y="296"/>
                    <a:pt x="0" y="148"/>
                  </a:cubicBezTo>
                  <a:cubicBezTo>
                    <a:pt x="0" y="93"/>
                    <a:pt x="0" y="38"/>
                    <a:pt x="0" y="0"/>
                  </a:cubicBezTo>
                  <a:lnTo>
                    <a:pt x="6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69" name="Freeform 16"/>
            <p:cNvSpPr>
              <a:spLocks noChangeArrowheads="1"/>
            </p:cNvSpPr>
            <p:nvPr/>
          </p:nvSpPr>
          <p:spPr bwMode="auto">
            <a:xfrm>
              <a:off x="10524" y="2814"/>
              <a:ext cx="276" cy="180"/>
            </a:xfrm>
            <a:custGeom>
              <a:avLst/>
              <a:gdLst>
                <a:gd name="T0" fmla="*/ 1222 w 1223"/>
                <a:gd name="T1" fmla="*/ 0 h 799"/>
                <a:gd name="T2" fmla="*/ 1222 w 1223"/>
                <a:gd name="T3" fmla="*/ 0 h 799"/>
                <a:gd name="T4" fmla="*/ 1222 w 1223"/>
                <a:gd name="T5" fmla="*/ 798 h 799"/>
                <a:gd name="T6" fmla="*/ 241 w 1223"/>
                <a:gd name="T7" fmla="*/ 798 h 799"/>
                <a:gd name="T8" fmla="*/ 186 w 1223"/>
                <a:gd name="T9" fmla="*/ 612 h 799"/>
                <a:gd name="T10" fmla="*/ 93 w 1223"/>
                <a:gd name="T11" fmla="*/ 278 h 799"/>
                <a:gd name="T12" fmla="*/ 93 w 1223"/>
                <a:gd name="T13" fmla="*/ 259 h 799"/>
                <a:gd name="T14" fmla="*/ 55 w 1223"/>
                <a:gd name="T15" fmla="*/ 149 h 799"/>
                <a:gd name="T16" fmla="*/ 19 w 1223"/>
                <a:gd name="T17" fmla="*/ 18 h 799"/>
                <a:gd name="T18" fmla="*/ 0 w 1223"/>
                <a:gd name="T19" fmla="*/ 0 h 799"/>
                <a:gd name="T20" fmla="*/ 1222 w 1223"/>
                <a:gd name="T21" fmla="*/ 0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3" h="799">
                  <a:moveTo>
                    <a:pt x="1222" y="0"/>
                  </a:moveTo>
                  <a:lnTo>
                    <a:pt x="1222" y="0"/>
                  </a:lnTo>
                  <a:cubicBezTo>
                    <a:pt x="1222" y="798"/>
                    <a:pt x="1222" y="798"/>
                    <a:pt x="1222" y="798"/>
                  </a:cubicBezTo>
                  <a:cubicBezTo>
                    <a:pt x="241" y="798"/>
                    <a:pt x="241" y="798"/>
                    <a:pt x="241" y="798"/>
                  </a:cubicBezTo>
                  <a:cubicBezTo>
                    <a:pt x="222" y="741"/>
                    <a:pt x="205" y="686"/>
                    <a:pt x="186" y="612"/>
                  </a:cubicBezTo>
                  <a:cubicBezTo>
                    <a:pt x="148" y="501"/>
                    <a:pt x="131" y="390"/>
                    <a:pt x="93" y="278"/>
                  </a:cubicBezTo>
                  <a:cubicBezTo>
                    <a:pt x="93" y="278"/>
                    <a:pt x="93" y="278"/>
                    <a:pt x="93" y="259"/>
                  </a:cubicBezTo>
                  <a:cubicBezTo>
                    <a:pt x="74" y="223"/>
                    <a:pt x="55" y="186"/>
                    <a:pt x="55" y="149"/>
                  </a:cubicBezTo>
                  <a:cubicBezTo>
                    <a:pt x="36" y="93"/>
                    <a:pt x="19" y="56"/>
                    <a:pt x="19" y="18"/>
                  </a:cubicBezTo>
                  <a:cubicBezTo>
                    <a:pt x="19" y="18"/>
                    <a:pt x="19" y="0"/>
                    <a:pt x="0" y="0"/>
                  </a:cubicBezTo>
                  <a:lnTo>
                    <a:pt x="122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0" name="Freeform 17"/>
            <p:cNvSpPr>
              <a:spLocks noChangeArrowheads="1"/>
            </p:cNvSpPr>
            <p:nvPr/>
          </p:nvSpPr>
          <p:spPr bwMode="auto">
            <a:xfrm>
              <a:off x="10587" y="3037"/>
              <a:ext cx="213" cy="180"/>
            </a:xfrm>
            <a:custGeom>
              <a:avLst/>
              <a:gdLst>
                <a:gd name="T0" fmla="*/ 943 w 944"/>
                <a:gd name="T1" fmla="*/ 0 h 798"/>
                <a:gd name="T2" fmla="*/ 943 w 944"/>
                <a:gd name="T3" fmla="*/ 0 h 798"/>
                <a:gd name="T4" fmla="*/ 943 w 944"/>
                <a:gd name="T5" fmla="*/ 797 h 798"/>
                <a:gd name="T6" fmla="*/ 184 w 944"/>
                <a:gd name="T7" fmla="*/ 797 h 798"/>
                <a:gd name="T8" fmla="*/ 91 w 944"/>
                <a:gd name="T9" fmla="*/ 408 h 798"/>
                <a:gd name="T10" fmla="*/ 55 w 944"/>
                <a:gd name="T11" fmla="*/ 205 h 798"/>
                <a:gd name="T12" fmla="*/ 0 w 944"/>
                <a:gd name="T13" fmla="*/ 0 h 798"/>
                <a:gd name="T14" fmla="*/ 943 w 944"/>
                <a:gd name="T15" fmla="*/ 0 h 7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4" h="798">
                  <a:moveTo>
                    <a:pt x="943" y="0"/>
                  </a:moveTo>
                  <a:lnTo>
                    <a:pt x="943" y="0"/>
                  </a:lnTo>
                  <a:cubicBezTo>
                    <a:pt x="943" y="797"/>
                    <a:pt x="943" y="797"/>
                    <a:pt x="943" y="797"/>
                  </a:cubicBezTo>
                  <a:cubicBezTo>
                    <a:pt x="184" y="797"/>
                    <a:pt x="184" y="797"/>
                    <a:pt x="184" y="797"/>
                  </a:cubicBezTo>
                  <a:cubicBezTo>
                    <a:pt x="148" y="668"/>
                    <a:pt x="129" y="539"/>
                    <a:pt x="91" y="408"/>
                  </a:cubicBezTo>
                  <a:cubicBezTo>
                    <a:pt x="91" y="334"/>
                    <a:pt x="74" y="279"/>
                    <a:pt x="55" y="205"/>
                  </a:cubicBezTo>
                  <a:cubicBezTo>
                    <a:pt x="36" y="148"/>
                    <a:pt x="17" y="74"/>
                    <a:pt x="0" y="0"/>
                  </a:cubicBezTo>
                  <a:lnTo>
                    <a:pt x="94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1" name="Freeform 18"/>
            <p:cNvSpPr>
              <a:spLocks noChangeArrowheads="1"/>
            </p:cNvSpPr>
            <p:nvPr/>
          </p:nvSpPr>
          <p:spPr bwMode="auto">
            <a:xfrm>
              <a:off x="10637" y="3260"/>
              <a:ext cx="163" cy="180"/>
            </a:xfrm>
            <a:custGeom>
              <a:avLst/>
              <a:gdLst>
                <a:gd name="T0" fmla="*/ 0 w 722"/>
                <a:gd name="T1" fmla="*/ 0 h 798"/>
                <a:gd name="T2" fmla="*/ 0 w 722"/>
                <a:gd name="T3" fmla="*/ 0 h 798"/>
                <a:gd name="T4" fmla="*/ 721 w 722"/>
                <a:gd name="T5" fmla="*/ 0 h 798"/>
                <a:gd name="T6" fmla="*/ 721 w 722"/>
                <a:gd name="T7" fmla="*/ 797 h 798"/>
                <a:gd name="T8" fmla="*/ 93 w 722"/>
                <a:gd name="T9" fmla="*/ 797 h 798"/>
                <a:gd name="T10" fmla="*/ 74 w 722"/>
                <a:gd name="T11" fmla="*/ 611 h 798"/>
                <a:gd name="T12" fmla="*/ 74 w 722"/>
                <a:gd name="T13" fmla="*/ 594 h 798"/>
                <a:gd name="T14" fmla="*/ 55 w 722"/>
                <a:gd name="T15" fmla="*/ 425 h 798"/>
                <a:gd name="T16" fmla="*/ 19 w 722"/>
                <a:gd name="T17" fmla="*/ 203 h 798"/>
                <a:gd name="T18" fmla="*/ 0 w 722"/>
                <a:gd name="T19" fmla="*/ 36 h 798"/>
                <a:gd name="T20" fmla="*/ 0 w 722"/>
                <a:gd name="T21" fmla="*/ 0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2" h="798">
                  <a:moveTo>
                    <a:pt x="0" y="0"/>
                  </a:moveTo>
                  <a:lnTo>
                    <a:pt x="0" y="0"/>
                  </a:lnTo>
                  <a:cubicBezTo>
                    <a:pt x="721" y="0"/>
                    <a:pt x="721" y="0"/>
                    <a:pt x="721" y="0"/>
                  </a:cubicBezTo>
                  <a:cubicBezTo>
                    <a:pt x="721" y="797"/>
                    <a:pt x="721" y="797"/>
                    <a:pt x="721" y="797"/>
                  </a:cubicBezTo>
                  <a:cubicBezTo>
                    <a:pt x="93" y="797"/>
                    <a:pt x="93" y="797"/>
                    <a:pt x="93" y="797"/>
                  </a:cubicBezTo>
                  <a:cubicBezTo>
                    <a:pt x="93" y="742"/>
                    <a:pt x="74" y="668"/>
                    <a:pt x="74" y="611"/>
                  </a:cubicBezTo>
                  <a:lnTo>
                    <a:pt x="74" y="594"/>
                  </a:lnTo>
                  <a:cubicBezTo>
                    <a:pt x="74" y="537"/>
                    <a:pt x="55" y="482"/>
                    <a:pt x="55" y="425"/>
                  </a:cubicBezTo>
                  <a:cubicBezTo>
                    <a:pt x="36" y="351"/>
                    <a:pt x="36" y="277"/>
                    <a:pt x="19" y="203"/>
                  </a:cubicBezTo>
                  <a:cubicBezTo>
                    <a:pt x="19" y="148"/>
                    <a:pt x="0" y="93"/>
                    <a:pt x="0" y="36"/>
                  </a:cubicBezTo>
                  <a:cubicBezTo>
                    <a:pt x="0" y="36"/>
                    <a:pt x="0" y="19"/>
                    <a:pt x="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2" name="Freeform 19"/>
            <p:cNvSpPr>
              <a:spLocks noChangeArrowheads="1"/>
            </p:cNvSpPr>
            <p:nvPr/>
          </p:nvSpPr>
          <p:spPr bwMode="auto">
            <a:xfrm>
              <a:off x="10528" y="2592"/>
              <a:ext cx="272" cy="180"/>
            </a:xfrm>
            <a:custGeom>
              <a:avLst/>
              <a:gdLst>
                <a:gd name="T0" fmla="*/ 1203 w 1204"/>
                <a:gd name="T1" fmla="*/ 0 h 798"/>
                <a:gd name="T2" fmla="*/ 1203 w 1204"/>
                <a:gd name="T3" fmla="*/ 797 h 798"/>
                <a:gd name="T4" fmla="*/ 0 w 1204"/>
                <a:gd name="T5" fmla="*/ 797 h 798"/>
                <a:gd name="T6" fmla="*/ 0 w 1204"/>
                <a:gd name="T7" fmla="*/ 0 h 798"/>
                <a:gd name="T8" fmla="*/ 1203 w 1204"/>
                <a:gd name="T9" fmla="*/ 0 h 798"/>
              </a:gdLst>
              <a:ahLst/>
              <a:cxnLst>
                <a:cxn ang="0">
                  <a:pos x="T0" y="T1"/>
                </a:cxn>
                <a:cxn ang="0">
                  <a:pos x="T2" y="T3"/>
                </a:cxn>
                <a:cxn ang="0">
                  <a:pos x="T4" y="T5"/>
                </a:cxn>
                <a:cxn ang="0">
                  <a:pos x="T6" y="T7"/>
                </a:cxn>
                <a:cxn ang="0">
                  <a:pos x="T8" y="T9"/>
                </a:cxn>
              </a:cxnLst>
              <a:rect l="0" t="0" r="r" b="b"/>
              <a:pathLst>
                <a:path w="1204" h="798">
                  <a:moveTo>
                    <a:pt x="1203" y="0"/>
                  </a:moveTo>
                  <a:lnTo>
                    <a:pt x="1203" y="797"/>
                  </a:lnTo>
                  <a:lnTo>
                    <a:pt x="0" y="797"/>
                  </a:lnTo>
                  <a:lnTo>
                    <a:pt x="0" y="0"/>
                  </a:lnTo>
                  <a:lnTo>
                    <a:pt x="120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3" name="Freeform 20"/>
            <p:cNvSpPr>
              <a:spLocks noChangeArrowheads="1"/>
            </p:cNvSpPr>
            <p:nvPr/>
          </p:nvSpPr>
          <p:spPr bwMode="auto">
            <a:xfrm>
              <a:off x="10360" y="2339"/>
              <a:ext cx="970" cy="1151"/>
            </a:xfrm>
            <a:custGeom>
              <a:avLst/>
              <a:gdLst>
                <a:gd name="T0" fmla="*/ 4281 w 4282"/>
                <a:gd name="T1" fmla="*/ 3559 h 5080"/>
                <a:gd name="T2" fmla="*/ 4281 w 4282"/>
                <a:gd name="T3" fmla="*/ 3559 h 5080"/>
                <a:gd name="T4" fmla="*/ 3169 w 4282"/>
                <a:gd name="T5" fmla="*/ 4337 h 5080"/>
                <a:gd name="T6" fmla="*/ 2131 w 4282"/>
                <a:gd name="T7" fmla="*/ 5079 h 5080"/>
                <a:gd name="T8" fmla="*/ 2131 w 4282"/>
                <a:gd name="T9" fmla="*/ 241 h 5080"/>
                <a:gd name="T10" fmla="*/ 1945 w 4282"/>
                <a:gd name="T11" fmla="*/ 241 h 5080"/>
                <a:gd name="T12" fmla="*/ 1945 w 4282"/>
                <a:gd name="T13" fmla="*/ 928 h 5080"/>
                <a:gd name="T14" fmla="*/ 742 w 4282"/>
                <a:gd name="T15" fmla="*/ 928 h 5080"/>
                <a:gd name="T16" fmla="*/ 742 w 4282"/>
                <a:gd name="T17" fmla="*/ 241 h 5080"/>
                <a:gd name="T18" fmla="*/ 537 w 4282"/>
                <a:gd name="T19" fmla="*/ 241 h 5080"/>
                <a:gd name="T20" fmla="*/ 537 w 4282"/>
                <a:gd name="T21" fmla="*/ 1539 h 5080"/>
                <a:gd name="T22" fmla="*/ 482 w 4282"/>
                <a:gd name="T23" fmla="*/ 1354 h 5080"/>
                <a:gd name="T24" fmla="*/ 446 w 4282"/>
                <a:gd name="T25" fmla="*/ 1243 h 5080"/>
                <a:gd name="T26" fmla="*/ 370 w 4282"/>
                <a:gd name="T27" fmla="*/ 1076 h 5080"/>
                <a:gd name="T28" fmla="*/ 353 w 4282"/>
                <a:gd name="T29" fmla="*/ 1002 h 5080"/>
                <a:gd name="T30" fmla="*/ 334 w 4282"/>
                <a:gd name="T31" fmla="*/ 964 h 5080"/>
                <a:gd name="T32" fmla="*/ 279 w 4282"/>
                <a:gd name="T33" fmla="*/ 835 h 5080"/>
                <a:gd name="T34" fmla="*/ 131 w 4282"/>
                <a:gd name="T35" fmla="*/ 427 h 5080"/>
                <a:gd name="T36" fmla="*/ 93 w 4282"/>
                <a:gd name="T37" fmla="*/ 372 h 5080"/>
                <a:gd name="T38" fmla="*/ 74 w 4282"/>
                <a:gd name="T39" fmla="*/ 315 h 5080"/>
                <a:gd name="T40" fmla="*/ 74 w 4282"/>
                <a:gd name="T41" fmla="*/ 298 h 5080"/>
                <a:gd name="T42" fmla="*/ 57 w 4282"/>
                <a:gd name="T43" fmla="*/ 279 h 5080"/>
                <a:gd name="T44" fmla="*/ 38 w 4282"/>
                <a:gd name="T45" fmla="*/ 241 h 5080"/>
                <a:gd name="T46" fmla="*/ 0 w 4282"/>
                <a:gd name="T47" fmla="*/ 150 h 5080"/>
                <a:gd name="T48" fmla="*/ 0 w 4282"/>
                <a:gd name="T49" fmla="*/ 150 h 5080"/>
                <a:gd name="T50" fmla="*/ 0 w 4282"/>
                <a:gd name="T51" fmla="*/ 131 h 5080"/>
                <a:gd name="T52" fmla="*/ 3150 w 4282"/>
                <a:gd name="T53" fmla="*/ 131 h 5080"/>
                <a:gd name="T54" fmla="*/ 3150 w 4282"/>
                <a:gd name="T55" fmla="*/ 150 h 5080"/>
                <a:gd name="T56" fmla="*/ 3150 w 4282"/>
                <a:gd name="T57" fmla="*/ 150 h 5080"/>
                <a:gd name="T58" fmla="*/ 3207 w 4282"/>
                <a:gd name="T59" fmla="*/ 224 h 5080"/>
                <a:gd name="T60" fmla="*/ 3226 w 4282"/>
                <a:gd name="T61" fmla="*/ 260 h 5080"/>
                <a:gd name="T62" fmla="*/ 3226 w 4282"/>
                <a:gd name="T63" fmla="*/ 279 h 5080"/>
                <a:gd name="T64" fmla="*/ 3243 w 4282"/>
                <a:gd name="T65" fmla="*/ 315 h 5080"/>
                <a:gd name="T66" fmla="*/ 3410 w 4282"/>
                <a:gd name="T67" fmla="*/ 630 h 5080"/>
                <a:gd name="T68" fmla="*/ 3429 w 4282"/>
                <a:gd name="T69" fmla="*/ 705 h 5080"/>
                <a:gd name="T70" fmla="*/ 3911 w 4282"/>
                <a:gd name="T71" fmla="*/ 1873 h 5080"/>
                <a:gd name="T72" fmla="*/ 3966 w 4282"/>
                <a:gd name="T73" fmla="*/ 2077 h 5080"/>
                <a:gd name="T74" fmla="*/ 3985 w 4282"/>
                <a:gd name="T75" fmla="*/ 2095 h 5080"/>
                <a:gd name="T76" fmla="*/ 4021 w 4282"/>
                <a:gd name="T77" fmla="*/ 2244 h 5080"/>
                <a:gd name="T78" fmla="*/ 4095 w 4282"/>
                <a:gd name="T79" fmla="*/ 2466 h 5080"/>
                <a:gd name="T80" fmla="*/ 4114 w 4282"/>
                <a:gd name="T81" fmla="*/ 2578 h 5080"/>
                <a:gd name="T82" fmla="*/ 4133 w 4282"/>
                <a:gd name="T83" fmla="*/ 2670 h 5080"/>
                <a:gd name="T84" fmla="*/ 4169 w 4282"/>
                <a:gd name="T85" fmla="*/ 2819 h 5080"/>
                <a:gd name="T86" fmla="*/ 4207 w 4282"/>
                <a:gd name="T87" fmla="*/ 2986 h 5080"/>
                <a:gd name="T88" fmla="*/ 4226 w 4282"/>
                <a:gd name="T89" fmla="*/ 3115 h 5080"/>
                <a:gd name="T90" fmla="*/ 4262 w 4282"/>
                <a:gd name="T91" fmla="*/ 3411 h 5080"/>
                <a:gd name="T92" fmla="*/ 4281 w 4282"/>
                <a:gd name="T93" fmla="*/ 3559 h 5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82" h="5080">
                  <a:moveTo>
                    <a:pt x="4281" y="3559"/>
                  </a:moveTo>
                  <a:lnTo>
                    <a:pt x="4281" y="3559"/>
                  </a:lnTo>
                  <a:cubicBezTo>
                    <a:pt x="3169" y="4337"/>
                    <a:pt x="3169" y="4337"/>
                    <a:pt x="3169" y="4337"/>
                  </a:cubicBezTo>
                  <a:cubicBezTo>
                    <a:pt x="2131" y="5079"/>
                    <a:pt x="2131" y="5079"/>
                    <a:pt x="2131" y="5079"/>
                  </a:cubicBezTo>
                  <a:cubicBezTo>
                    <a:pt x="2131" y="241"/>
                    <a:pt x="2131" y="241"/>
                    <a:pt x="2131" y="241"/>
                  </a:cubicBezTo>
                  <a:cubicBezTo>
                    <a:pt x="1945" y="241"/>
                    <a:pt x="1945" y="241"/>
                    <a:pt x="1945" y="241"/>
                  </a:cubicBezTo>
                  <a:cubicBezTo>
                    <a:pt x="1945" y="928"/>
                    <a:pt x="1945" y="928"/>
                    <a:pt x="1945" y="928"/>
                  </a:cubicBezTo>
                  <a:cubicBezTo>
                    <a:pt x="742" y="928"/>
                    <a:pt x="742" y="928"/>
                    <a:pt x="742" y="928"/>
                  </a:cubicBezTo>
                  <a:cubicBezTo>
                    <a:pt x="742" y="241"/>
                    <a:pt x="742" y="241"/>
                    <a:pt x="742" y="241"/>
                  </a:cubicBezTo>
                  <a:cubicBezTo>
                    <a:pt x="537" y="241"/>
                    <a:pt x="537" y="241"/>
                    <a:pt x="537" y="241"/>
                  </a:cubicBezTo>
                  <a:cubicBezTo>
                    <a:pt x="537" y="1539"/>
                    <a:pt x="537" y="1539"/>
                    <a:pt x="537" y="1539"/>
                  </a:cubicBezTo>
                  <a:cubicBezTo>
                    <a:pt x="520" y="1484"/>
                    <a:pt x="501" y="1410"/>
                    <a:pt x="482" y="1354"/>
                  </a:cubicBezTo>
                  <a:cubicBezTo>
                    <a:pt x="463" y="1317"/>
                    <a:pt x="446" y="1279"/>
                    <a:pt x="446" y="1243"/>
                  </a:cubicBezTo>
                  <a:cubicBezTo>
                    <a:pt x="427" y="1187"/>
                    <a:pt x="389" y="1131"/>
                    <a:pt x="370" y="1076"/>
                  </a:cubicBezTo>
                  <a:cubicBezTo>
                    <a:pt x="370" y="1038"/>
                    <a:pt x="353" y="1021"/>
                    <a:pt x="353" y="1002"/>
                  </a:cubicBezTo>
                  <a:cubicBezTo>
                    <a:pt x="353" y="983"/>
                    <a:pt x="334" y="964"/>
                    <a:pt x="334" y="964"/>
                  </a:cubicBezTo>
                  <a:cubicBezTo>
                    <a:pt x="315" y="909"/>
                    <a:pt x="296" y="872"/>
                    <a:pt x="279" y="835"/>
                  </a:cubicBezTo>
                  <a:cubicBezTo>
                    <a:pt x="222" y="668"/>
                    <a:pt x="167" y="520"/>
                    <a:pt x="131" y="427"/>
                  </a:cubicBezTo>
                  <a:cubicBezTo>
                    <a:pt x="112" y="408"/>
                    <a:pt x="112" y="389"/>
                    <a:pt x="93" y="372"/>
                  </a:cubicBezTo>
                  <a:cubicBezTo>
                    <a:pt x="93" y="353"/>
                    <a:pt x="93" y="334"/>
                    <a:pt x="74" y="315"/>
                  </a:cubicBezTo>
                  <a:lnTo>
                    <a:pt x="74" y="298"/>
                  </a:lnTo>
                  <a:cubicBezTo>
                    <a:pt x="57" y="279"/>
                    <a:pt x="57" y="279"/>
                    <a:pt x="57" y="279"/>
                  </a:cubicBezTo>
                  <a:cubicBezTo>
                    <a:pt x="57" y="260"/>
                    <a:pt x="57" y="241"/>
                    <a:pt x="38" y="241"/>
                  </a:cubicBezTo>
                  <a:cubicBezTo>
                    <a:pt x="19" y="186"/>
                    <a:pt x="19" y="167"/>
                    <a:pt x="0" y="150"/>
                  </a:cubicBezTo>
                  <a:lnTo>
                    <a:pt x="0" y="150"/>
                  </a:lnTo>
                  <a:cubicBezTo>
                    <a:pt x="0" y="131"/>
                    <a:pt x="0" y="131"/>
                    <a:pt x="0" y="131"/>
                  </a:cubicBezTo>
                  <a:cubicBezTo>
                    <a:pt x="0" y="131"/>
                    <a:pt x="2780" y="0"/>
                    <a:pt x="3150" y="131"/>
                  </a:cubicBezTo>
                  <a:cubicBezTo>
                    <a:pt x="3150" y="131"/>
                    <a:pt x="3150" y="131"/>
                    <a:pt x="3150" y="150"/>
                  </a:cubicBezTo>
                  <a:lnTo>
                    <a:pt x="3150" y="150"/>
                  </a:lnTo>
                  <a:cubicBezTo>
                    <a:pt x="3169" y="167"/>
                    <a:pt x="3188" y="186"/>
                    <a:pt x="3207" y="224"/>
                  </a:cubicBezTo>
                  <a:cubicBezTo>
                    <a:pt x="3207" y="241"/>
                    <a:pt x="3207" y="260"/>
                    <a:pt x="3226" y="260"/>
                  </a:cubicBezTo>
                  <a:cubicBezTo>
                    <a:pt x="3226" y="279"/>
                    <a:pt x="3226" y="279"/>
                    <a:pt x="3226" y="279"/>
                  </a:cubicBezTo>
                  <a:cubicBezTo>
                    <a:pt x="3226" y="279"/>
                    <a:pt x="3243" y="298"/>
                    <a:pt x="3243" y="315"/>
                  </a:cubicBezTo>
                  <a:cubicBezTo>
                    <a:pt x="3281" y="408"/>
                    <a:pt x="3336" y="501"/>
                    <a:pt x="3410" y="630"/>
                  </a:cubicBezTo>
                  <a:cubicBezTo>
                    <a:pt x="3410" y="668"/>
                    <a:pt x="3429" y="687"/>
                    <a:pt x="3429" y="705"/>
                  </a:cubicBezTo>
                  <a:cubicBezTo>
                    <a:pt x="3577" y="1002"/>
                    <a:pt x="3744" y="1410"/>
                    <a:pt x="3911" y="1873"/>
                  </a:cubicBezTo>
                  <a:cubicBezTo>
                    <a:pt x="3928" y="1929"/>
                    <a:pt x="3947" y="2003"/>
                    <a:pt x="3966" y="2077"/>
                  </a:cubicBezTo>
                  <a:cubicBezTo>
                    <a:pt x="3966" y="2077"/>
                    <a:pt x="3985" y="2077"/>
                    <a:pt x="3985" y="2095"/>
                  </a:cubicBezTo>
                  <a:cubicBezTo>
                    <a:pt x="4004" y="2151"/>
                    <a:pt x="4021" y="2207"/>
                    <a:pt x="4021" y="2244"/>
                  </a:cubicBezTo>
                  <a:cubicBezTo>
                    <a:pt x="4040" y="2318"/>
                    <a:pt x="4078" y="2392"/>
                    <a:pt x="4095" y="2466"/>
                  </a:cubicBezTo>
                  <a:cubicBezTo>
                    <a:pt x="4095" y="2503"/>
                    <a:pt x="4114" y="2540"/>
                    <a:pt x="4114" y="2578"/>
                  </a:cubicBezTo>
                  <a:cubicBezTo>
                    <a:pt x="4133" y="2614"/>
                    <a:pt x="4133" y="2633"/>
                    <a:pt x="4133" y="2670"/>
                  </a:cubicBezTo>
                  <a:cubicBezTo>
                    <a:pt x="4152" y="2726"/>
                    <a:pt x="4169" y="2762"/>
                    <a:pt x="4169" y="2819"/>
                  </a:cubicBezTo>
                  <a:cubicBezTo>
                    <a:pt x="4188" y="2874"/>
                    <a:pt x="4188" y="2929"/>
                    <a:pt x="4207" y="2986"/>
                  </a:cubicBezTo>
                  <a:cubicBezTo>
                    <a:pt x="4207" y="3022"/>
                    <a:pt x="4226" y="3077"/>
                    <a:pt x="4226" y="3115"/>
                  </a:cubicBezTo>
                  <a:cubicBezTo>
                    <a:pt x="4243" y="3225"/>
                    <a:pt x="4262" y="3318"/>
                    <a:pt x="4262" y="3411"/>
                  </a:cubicBezTo>
                  <a:cubicBezTo>
                    <a:pt x="4262" y="3468"/>
                    <a:pt x="4281" y="3504"/>
                    <a:pt x="4281" y="35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4" name="Freeform 21"/>
            <p:cNvSpPr>
              <a:spLocks noChangeArrowheads="1"/>
            </p:cNvSpPr>
            <p:nvPr/>
          </p:nvSpPr>
          <p:spPr bwMode="auto">
            <a:xfrm>
              <a:off x="11074" y="2339"/>
              <a:ext cx="353" cy="806"/>
            </a:xfrm>
            <a:custGeom>
              <a:avLst/>
              <a:gdLst>
                <a:gd name="T0" fmla="*/ 1558 w 1559"/>
                <a:gd name="T1" fmla="*/ 3244 h 3560"/>
                <a:gd name="T2" fmla="*/ 1558 w 1559"/>
                <a:gd name="T3" fmla="*/ 3244 h 3560"/>
                <a:gd name="T4" fmla="*/ 1131 w 1559"/>
                <a:gd name="T5" fmla="*/ 3559 h 3560"/>
                <a:gd name="T6" fmla="*/ 0 w 1559"/>
                <a:gd name="T7" fmla="*/ 131 h 3560"/>
                <a:gd name="T8" fmla="*/ 520 w 1559"/>
                <a:gd name="T9" fmla="*/ 0 h 3560"/>
                <a:gd name="T10" fmla="*/ 1558 w 1559"/>
                <a:gd name="T11" fmla="*/ 3244 h 3560"/>
              </a:gdLst>
              <a:ahLst/>
              <a:cxnLst>
                <a:cxn ang="0">
                  <a:pos x="T0" y="T1"/>
                </a:cxn>
                <a:cxn ang="0">
                  <a:pos x="T2" y="T3"/>
                </a:cxn>
                <a:cxn ang="0">
                  <a:pos x="T4" y="T5"/>
                </a:cxn>
                <a:cxn ang="0">
                  <a:pos x="T6" y="T7"/>
                </a:cxn>
                <a:cxn ang="0">
                  <a:pos x="T8" y="T9"/>
                </a:cxn>
                <a:cxn ang="0">
                  <a:pos x="T10" y="T11"/>
                </a:cxn>
              </a:cxnLst>
              <a:rect l="0" t="0" r="r" b="b"/>
              <a:pathLst>
                <a:path w="1559" h="3560">
                  <a:moveTo>
                    <a:pt x="1558" y="3244"/>
                  </a:moveTo>
                  <a:lnTo>
                    <a:pt x="1558" y="3244"/>
                  </a:lnTo>
                  <a:cubicBezTo>
                    <a:pt x="1131" y="3559"/>
                    <a:pt x="1131" y="3559"/>
                    <a:pt x="1131" y="3559"/>
                  </a:cubicBezTo>
                  <a:cubicBezTo>
                    <a:pt x="1038" y="2058"/>
                    <a:pt x="0" y="131"/>
                    <a:pt x="0" y="131"/>
                  </a:cubicBezTo>
                  <a:cubicBezTo>
                    <a:pt x="520" y="0"/>
                    <a:pt x="520" y="0"/>
                    <a:pt x="520" y="0"/>
                  </a:cubicBezTo>
                  <a:cubicBezTo>
                    <a:pt x="520" y="0"/>
                    <a:pt x="1446" y="2354"/>
                    <a:pt x="1558" y="324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5" name="Freeform 22"/>
            <p:cNvSpPr>
              <a:spLocks noChangeArrowheads="1"/>
            </p:cNvSpPr>
            <p:nvPr/>
          </p:nvSpPr>
          <p:spPr bwMode="auto">
            <a:xfrm>
              <a:off x="11221" y="2117"/>
              <a:ext cx="739" cy="916"/>
            </a:xfrm>
            <a:custGeom>
              <a:avLst/>
              <a:gdLst>
                <a:gd name="T0" fmla="*/ 3151 w 3264"/>
                <a:gd name="T1" fmla="*/ 2854 h 4042"/>
                <a:gd name="T2" fmla="*/ 3151 w 3264"/>
                <a:gd name="T3" fmla="*/ 2854 h 4042"/>
                <a:gd name="T4" fmla="*/ 2891 w 3264"/>
                <a:gd name="T5" fmla="*/ 3484 h 4042"/>
                <a:gd name="T6" fmla="*/ 1650 w 3264"/>
                <a:gd name="T7" fmla="*/ 3948 h 4042"/>
                <a:gd name="T8" fmla="*/ 1038 w 3264"/>
                <a:gd name="T9" fmla="*/ 3651 h 4042"/>
                <a:gd name="T10" fmla="*/ 93 w 3264"/>
                <a:gd name="T11" fmla="*/ 1186 h 4042"/>
                <a:gd name="T12" fmla="*/ 370 w 3264"/>
                <a:gd name="T13" fmla="*/ 556 h 4042"/>
                <a:gd name="T14" fmla="*/ 1613 w 3264"/>
                <a:gd name="T15" fmla="*/ 93 h 4042"/>
                <a:gd name="T16" fmla="*/ 2225 w 3264"/>
                <a:gd name="T17" fmla="*/ 389 h 4042"/>
                <a:gd name="T18" fmla="*/ 3151 w 3264"/>
                <a:gd name="T19" fmla="*/ 2854 h 4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64" h="4042">
                  <a:moveTo>
                    <a:pt x="3151" y="2854"/>
                  </a:moveTo>
                  <a:lnTo>
                    <a:pt x="3151" y="2854"/>
                  </a:lnTo>
                  <a:cubicBezTo>
                    <a:pt x="3263" y="3113"/>
                    <a:pt x="3134" y="3392"/>
                    <a:pt x="2891" y="3484"/>
                  </a:cubicBezTo>
                  <a:cubicBezTo>
                    <a:pt x="1650" y="3948"/>
                    <a:pt x="1650" y="3948"/>
                    <a:pt x="1650" y="3948"/>
                  </a:cubicBezTo>
                  <a:cubicBezTo>
                    <a:pt x="1409" y="4041"/>
                    <a:pt x="1131" y="3910"/>
                    <a:pt x="1038" y="3651"/>
                  </a:cubicBezTo>
                  <a:cubicBezTo>
                    <a:pt x="93" y="1186"/>
                    <a:pt x="93" y="1186"/>
                    <a:pt x="93" y="1186"/>
                  </a:cubicBezTo>
                  <a:cubicBezTo>
                    <a:pt x="0" y="926"/>
                    <a:pt x="112" y="647"/>
                    <a:pt x="370" y="556"/>
                  </a:cubicBezTo>
                  <a:cubicBezTo>
                    <a:pt x="1613" y="93"/>
                    <a:pt x="1613" y="93"/>
                    <a:pt x="1613" y="93"/>
                  </a:cubicBezTo>
                  <a:cubicBezTo>
                    <a:pt x="1854" y="0"/>
                    <a:pt x="2132" y="129"/>
                    <a:pt x="2225" y="389"/>
                  </a:cubicBezTo>
                  <a:lnTo>
                    <a:pt x="3151" y="285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6" name="Freeform 23"/>
            <p:cNvSpPr>
              <a:spLocks noChangeArrowheads="1"/>
            </p:cNvSpPr>
            <p:nvPr/>
          </p:nvSpPr>
          <p:spPr bwMode="auto">
            <a:xfrm>
              <a:off x="5687" y="3525"/>
              <a:ext cx="646" cy="646"/>
            </a:xfrm>
            <a:custGeom>
              <a:avLst/>
              <a:gdLst>
                <a:gd name="T0" fmla="*/ 0 w 2855"/>
                <a:gd name="T1" fmla="*/ 1427 h 2855"/>
                <a:gd name="T2" fmla="*/ 0 w 2855"/>
                <a:gd name="T3" fmla="*/ 1427 h 2855"/>
                <a:gd name="T4" fmla="*/ 1427 w 2855"/>
                <a:gd name="T5" fmla="*/ 0 h 2855"/>
                <a:gd name="T6" fmla="*/ 2854 w 2855"/>
                <a:gd name="T7" fmla="*/ 1427 h 2855"/>
                <a:gd name="T8" fmla="*/ 1427 w 2855"/>
                <a:gd name="T9" fmla="*/ 2854 h 2855"/>
                <a:gd name="T10" fmla="*/ 0 w 2855"/>
                <a:gd name="T11" fmla="*/ 1427 h 2855"/>
              </a:gdLst>
              <a:ahLst/>
              <a:cxnLst>
                <a:cxn ang="0">
                  <a:pos x="T0" y="T1"/>
                </a:cxn>
                <a:cxn ang="0">
                  <a:pos x="T2" y="T3"/>
                </a:cxn>
                <a:cxn ang="0">
                  <a:pos x="T4" y="T5"/>
                </a:cxn>
                <a:cxn ang="0">
                  <a:pos x="T6" y="T7"/>
                </a:cxn>
                <a:cxn ang="0">
                  <a:pos x="T8" y="T9"/>
                </a:cxn>
                <a:cxn ang="0">
                  <a:pos x="T10" y="T11"/>
                </a:cxn>
              </a:cxnLst>
              <a:rect l="0" t="0" r="r" b="b"/>
              <a:pathLst>
                <a:path w="2855" h="2855">
                  <a:moveTo>
                    <a:pt x="0" y="1427"/>
                  </a:moveTo>
                  <a:lnTo>
                    <a:pt x="0" y="1427"/>
                  </a:lnTo>
                  <a:cubicBezTo>
                    <a:pt x="0" y="649"/>
                    <a:pt x="630" y="0"/>
                    <a:pt x="1427" y="0"/>
                  </a:cubicBezTo>
                  <a:cubicBezTo>
                    <a:pt x="2205" y="0"/>
                    <a:pt x="2854" y="649"/>
                    <a:pt x="2854" y="1427"/>
                  </a:cubicBezTo>
                  <a:cubicBezTo>
                    <a:pt x="2854" y="2224"/>
                    <a:pt x="2205" y="2854"/>
                    <a:pt x="1427" y="2854"/>
                  </a:cubicBezTo>
                  <a:cubicBezTo>
                    <a:pt x="630" y="2854"/>
                    <a:pt x="0" y="2224"/>
                    <a:pt x="0" y="142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7" name="Freeform 24"/>
            <p:cNvSpPr>
              <a:spLocks noChangeArrowheads="1"/>
            </p:cNvSpPr>
            <p:nvPr/>
          </p:nvSpPr>
          <p:spPr bwMode="auto">
            <a:xfrm>
              <a:off x="5582" y="4243"/>
              <a:ext cx="1167" cy="415"/>
            </a:xfrm>
            <a:custGeom>
              <a:avLst/>
              <a:gdLst>
                <a:gd name="T0" fmla="*/ 5150 w 5151"/>
                <a:gd name="T1" fmla="*/ 1835 h 1836"/>
                <a:gd name="T2" fmla="*/ 4522 w 5151"/>
                <a:gd name="T3" fmla="*/ 0 h 1836"/>
                <a:gd name="T4" fmla="*/ 0 w 5151"/>
                <a:gd name="T5" fmla="*/ 0 h 1836"/>
                <a:gd name="T6" fmla="*/ 0 w 5151"/>
                <a:gd name="T7" fmla="*/ 1835 h 1836"/>
                <a:gd name="T8" fmla="*/ 5150 w 5151"/>
                <a:gd name="T9" fmla="*/ 1835 h 1836"/>
              </a:gdLst>
              <a:ahLst/>
              <a:cxnLst>
                <a:cxn ang="0">
                  <a:pos x="T0" y="T1"/>
                </a:cxn>
                <a:cxn ang="0">
                  <a:pos x="T2" y="T3"/>
                </a:cxn>
                <a:cxn ang="0">
                  <a:pos x="T4" y="T5"/>
                </a:cxn>
                <a:cxn ang="0">
                  <a:pos x="T6" y="T7"/>
                </a:cxn>
                <a:cxn ang="0">
                  <a:pos x="T8" y="T9"/>
                </a:cxn>
              </a:cxnLst>
              <a:rect l="0" t="0" r="r" b="b"/>
              <a:pathLst>
                <a:path w="5151" h="1836">
                  <a:moveTo>
                    <a:pt x="5150" y="1835"/>
                  </a:moveTo>
                  <a:lnTo>
                    <a:pt x="4522" y="0"/>
                  </a:lnTo>
                  <a:lnTo>
                    <a:pt x="0" y="0"/>
                  </a:lnTo>
                  <a:lnTo>
                    <a:pt x="0" y="1835"/>
                  </a:lnTo>
                  <a:lnTo>
                    <a:pt x="5150" y="18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8" name="Freeform 25"/>
            <p:cNvSpPr>
              <a:spLocks noChangeArrowheads="1"/>
            </p:cNvSpPr>
            <p:nvPr/>
          </p:nvSpPr>
          <p:spPr bwMode="auto">
            <a:xfrm>
              <a:off x="10528" y="4155"/>
              <a:ext cx="272" cy="180"/>
            </a:xfrm>
            <a:custGeom>
              <a:avLst/>
              <a:gdLst>
                <a:gd name="T0" fmla="*/ 1203 w 1204"/>
                <a:gd name="T1" fmla="*/ 0 h 798"/>
                <a:gd name="T2" fmla="*/ 1203 w 1204"/>
                <a:gd name="T3" fmla="*/ 797 h 798"/>
                <a:gd name="T4" fmla="*/ 0 w 1204"/>
                <a:gd name="T5" fmla="*/ 797 h 798"/>
                <a:gd name="T6" fmla="*/ 0 w 1204"/>
                <a:gd name="T7" fmla="*/ 0 h 798"/>
                <a:gd name="T8" fmla="*/ 1203 w 1204"/>
                <a:gd name="T9" fmla="*/ 0 h 798"/>
              </a:gdLst>
              <a:ahLst/>
              <a:cxnLst>
                <a:cxn ang="0">
                  <a:pos x="T0" y="T1"/>
                </a:cxn>
                <a:cxn ang="0">
                  <a:pos x="T2" y="T3"/>
                </a:cxn>
                <a:cxn ang="0">
                  <a:pos x="T4" y="T5"/>
                </a:cxn>
                <a:cxn ang="0">
                  <a:pos x="T6" y="T7"/>
                </a:cxn>
                <a:cxn ang="0">
                  <a:pos x="T8" y="T9"/>
                </a:cxn>
              </a:cxnLst>
              <a:rect l="0" t="0" r="r" b="b"/>
              <a:pathLst>
                <a:path w="1204" h="798">
                  <a:moveTo>
                    <a:pt x="1203" y="0"/>
                  </a:moveTo>
                  <a:lnTo>
                    <a:pt x="1203" y="797"/>
                  </a:lnTo>
                  <a:lnTo>
                    <a:pt x="0" y="797"/>
                  </a:lnTo>
                  <a:lnTo>
                    <a:pt x="0" y="0"/>
                  </a:lnTo>
                  <a:lnTo>
                    <a:pt x="120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79" name="Freeform 26"/>
            <p:cNvSpPr>
              <a:spLocks noChangeArrowheads="1"/>
            </p:cNvSpPr>
            <p:nvPr/>
          </p:nvSpPr>
          <p:spPr bwMode="auto">
            <a:xfrm>
              <a:off x="10528" y="3932"/>
              <a:ext cx="272" cy="180"/>
            </a:xfrm>
            <a:custGeom>
              <a:avLst/>
              <a:gdLst>
                <a:gd name="T0" fmla="*/ 1203 w 1204"/>
                <a:gd name="T1" fmla="*/ 0 h 798"/>
                <a:gd name="T2" fmla="*/ 1203 w 1204"/>
                <a:gd name="T3" fmla="*/ 0 h 798"/>
                <a:gd name="T4" fmla="*/ 1203 w 1204"/>
                <a:gd name="T5" fmla="*/ 797 h 798"/>
                <a:gd name="T6" fmla="*/ 0 w 1204"/>
                <a:gd name="T7" fmla="*/ 797 h 798"/>
                <a:gd name="T8" fmla="*/ 0 w 1204"/>
                <a:gd name="T9" fmla="*/ 205 h 798"/>
                <a:gd name="T10" fmla="*/ 148 w 1204"/>
                <a:gd name="T11" fmla="*/ 0 h 798"/>
                <a:gd name="T12" fmla="*/ 1203 w 1204"/>
                <a:gd name="T13" fmla="*/ 0 h 798"/>
              </a:gdLst>
              <a:ahLst/>
              <a:cxnLst>
                <a:cxn ang="0">
                  <a:pos x="T0" y="T1"/>
                </a:cxn>
                <a:cxn ang="0">
                  <a:pos x="T2" y="T3"/>
                </a:cxn>
                <a:cxn ang="0">
                  <a:pos x="T4" y="T5"/>
                </a:cxn>
                <a:cxn ang="0">
                  <a:pos x="T6" y="T7"/>
                </a:cxn>
                <a:cxn ang="0">
                  <a:pos x="T8" y="T9"/>
                </a:cxn>
                <a:cxn ang="0">
                  <a:pos x="T10" y="T11"/>
                </a:cxn>
                <a:cxn ang="0">
                  <a:pos x="T12" y="T13"/>
                </a:cxn>
              </a:cxnLst>
              <a:rect l="0" t="0" r="r" b="b"/>
              <a:pathLst>
                <a:path w="1204" h="798">
                  <a:moveTo>
                    <a:pt x="1203" y="0"/>
                  </a:moveTo>
                  <a:lnTo>
                    <a:pt x="1203" y="0"/>
                  </a:lnTo>
                  <a:cubicBezTo>
                    <a:pt x="1203" y="797"/>
                    <a:pt x="1203" y="797"/>
                    <a:pt x="1203" y="797"/>
                  </a:cubicBezTo>
                  <a:cubicBezTo>
                    <a:pt x="0" y="797"/>
                    <a:pt x="0" y="797"/>
                    <a:pt x="0" y="797"/>
                  </a:cubicBezTo>
                  <a:cubicBezTo>
                    <a:pt x="0" y="205"/>
                    <a:pt x="0" y="205"/>
                    <a:pt x="0" y="205"/>
                  </a:cubicBezTo>
                  <a:cubicBezTo>
                    <a:pt x="55" y="131"/>
                    <a:pt x="112" y="57"/>
                    <a:pt x="148" y="0"/>
                  </a:cubicBezTo>
                  <a:lnTo>
                    <a:pt x="120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0" name="Freeform 27"/>
            <p:cNvSpPr>
              <a:spLocks noChangeArrowheads="1"/>
            </p:cNvSpPr>
            <p:nvPr/>
          </p:nvSpPr>
          <p:spPr bwMode="auto">
            <a:xfrm>
              <a:off x="10587" y="3710"/>
              <a:ext cx="213" cy="180"/>
            </a:xfrm>
            <a:custGeom>
              <a:avLst/>
              <a:gdLst>
                <a:gd name="T0" fmla="*/ 943 w 944"/>
                <a:gd name="T1" fmla="*/ 0 h 798"/>
                <a:gd name="T2" fmla="*/ 943 w 944"/>
                <a:gd name="T3" fmla="*/ 0 h 798"/>
                <a:gd name="T4" fmla="*/ 943 w 944"/>
                <a:gd name="T5" fmla="*/ 797 h 798"/>
                <a:gd name="T6" fmla="*/ 0 w 944"/>
                <a:gd name="T7" fmla="*/ 797 h 798"/>
                <a:gd name="T8" fmla="*/ 17 w 944"/>
                <a:gd name="T9" fmla="*/ 723 h 798"/>
                <a:gd name="T10" fmla="*/ 315 w 944"/>
                <a:gd name="T11" fmla="*/ 0 h 798"/>
                <a:gd name="T12" fmla="*/ 943 w 944"/>
                <a:gd name="T13" fmla="*/ 0 h 798"/>
              </a:gdLst>
              <a:ahLst/>
              <a:cxnLst>
                <a:cxn ang="0">
                  <a:pos x="T0" y="T1"/>
                </a:cxn>
                <a:cxn ang="0">
                  <a:pos x="T2" y="T3"/>
                </a:cxn>
                <a:cxn ang="0">
                  <a:pos x="T4" y="T5"/>
                </a:cxn>
                <a:cxn ang="0">
                  <a:pos x="T6" y="T7"/>
                </a:cxn>
                <a:cxn ang="0">
                  <a:pos x="T8" y="T9"/>
                </a:cxn>
                <a:cxn ang="0">
                  <a:pos x="T10" y="T11"/>
                </a:cxn>
                <a:cxn ang="0">
                  <a:pos x="T12" y="T13"/>
                </a:cxn>
              </a:cxnLst>
              <a:rect l="0" t="0" r="r" b="b"/>
              <a:pathLst>
                <a:path w="944" h="798">
                  <a:moveTo>
                    <a:pt x="943" y="0"/>
                  </a:moveTo>
                  <a:lnTo>
                    <a:pt x="943" y="0"/>
                  </a:lnTo>
                  <a:cubicBezTo>
                    <a:pt x="943" y="797"/>
                    <a:pt x="943" y="797"/>
                    <a:pt x="943" y="797"/>
                  </a:cubicBezTo>
                  <a:cubicBezTo>
                    <a:pt x="0" y="797"/>
                    <a:pt x="0" y="797"/>
                    <a:pt x="0" y="797"/>
                  </a:cubicBezTo>
                  <a:cubicBezTo>
                    <a:pt x="17" y="759"/>
                    <a:pt x="17" y="723"/>
                    <a:pt x="17" y="723"/>
                  </a:cubicBezTo>
                  <a:cubicBezTo>
                    <a:pt x="17" y="723"/>
                    <a:pt x="148" y="425"/>
                    <a:pt x="315" y="0"/>
                  </a:cubicBezTo>
                  <a:lnTo>
                    <a:pt x="94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1" name="Freeform 28"/>
            <p:cNvSpPr>
              <a:spLocks noChangeArrowheads="1"/>
            </p:cNvSpPr>
            <p:nvPr/>
          </p:nvSpPr>
          <p:spPr bwMode="auto">
            <a:xfrm>
              <a:off x="10767" y="3353"/>
              <a:ext cx="33" cy="87"/>
            </a:xfrm>
            <a:custGeom>
              <a:avLst/>
              <a:gdLst>
                <a:gd name="T0" fmla="*/ 148 w 149"/>
                <a:gd name="T1" fmla="*/ 0 h 390"/>
                <a:gd name="T2" fmla="*/ 148 w 149"/>
                <a:gd name="T3" fmla="*/ 0 h 390"/>
                <a:gd name="T4" fmla="*/ 148 w 149"/>
                <a:gd name="T5" fmla="*/ 389 h 390"/>
                <a:gd name="T6" fmla="*/ 0 w 149"/>
                <a:gd name="T7" fmla="*/ 389 h 390"/>
                <a:gd name="T8" fmla="*/ 148 w 149"/>
                <a:gd name="T9" fmla="*/ 0 h 390"/>
              </a:gdLst>
              <a:ahLst/>
              <a:cxnLst>
                <a:cxn ang="0">
                  <a:pos x="T0" y="T1"/>
                </a:cxn>
                <a:cxn ang="0">
                  <a:pos x="T2" y="T3"/>
                </a:cxn>
                <a:cxn ang="0">
                  <a:pos x="T4" y="T5"/>
                </a:cxn>
                <a:cxn ang="0">
                  <a:pos x="T6" y="T7"/>
                </a:cxn>
                <a:cxn ang="0">
                  <a:pos x="T8" y="T9"/>
                </a:cxn>
              </a:cxnLst>
              <a:rect l="0" t="0" r="r" b="b"/>
              <a:pathLst>
                <a:path w="149" h="390">
                  <a:moveTo>
                    <a:pt x="148" y="0"/>
                  </a:moveTo>
                  <a:lnTo>
                    <a:pt x="148" y="0"/>
                  </a:lnTo>
                  <a:cubicBezTo>
                    <a:pt x="148" y="389"/>
                    <a:pt x="148" y="389"/>
                    <a:pt x="148" y="389"/>
                  </a:cubicBezTo>
                  <a:cubicBezTo>
                    <a:pt x="0" y="389"/>
                    <a:pt x="0" y="389"/>
                    <a:pt x="0" y="389"/>
                  </a:cubicBezTo>
                  <a:cubicBezTo>
                    <a:pt x="57" y="260"/>
                    <a:pt x="93" y="129"/>
                    <a:pt x="148"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2" name="Freeform 29"/>
            <p:cNvSpPr>
              <a:spLocks noChangeArrowheads="1"/>
            </p:cNvSpPr>
            <p:nvPr/>
          </p:nvSpPr>
          <p:spPr bwMode="auto">
            <a:xfrm>
              <a:off x="10675" y="3487"/>
              <a:ext cx="125" cy="176"/>
            </a:xfrm>
            <a:custGeom>
              <a:avLst/>
              <a:gdLst>
                <a:gd name="T0" fmla="*/ 554 w 555"/>
                <a:gd name="T1" fmla="*/ 0 h 781"/>
                <a:gd name="T2" fmla="*/ 554 w 555"/>
                <a:gd name="T3" fmla="*/ 0 h 781"/>
                <a:gd name="T4" fmla="*/ 554 w 555"/>
                <a:gd name="T5" fmla="*/ 780 h 781"/>
                <a:gd name="T6" fmla="*/ 0 w 555"/>
                <a:gd name="T7" fmla="*/ 780 h 781"/>
                <a:gd name="T8" fmla="*/ 148 w 555"/>
                <a:gd name="T9" fmla="*/ 446 h 781"/>
                <a:gd name="T10" fmla="*/ 332 w 555"/>
                <a:gd name="T11" fmla="*/ 0 h 781"/>
                <a:gd name="T12" fmla="*/ 554 w 555"/>
                <a:gd name="T13" fmla="*/ 0 h 781"/>
              </a:gdLst>
              <a:ahLst/>
              <a:cxnLst>
                <a:cxn ang="0">
                  <a:pos x="T0" y="T1"/>
                </a:cxn>
                <a:cxn ang="0">
                  <a:pos x="T2" y="T3"/>
                </a:cxn>
                <a:cxn ang="0">
                  <a:pos x="T4" y="T5"/>
                </a:cxn>
                <a:cxn ang="0">
                  <a:pos x="T6" y="T7"/>
                </a:cxn>
                <a:cxn ang="0">
                  <a:pos x="T8" y="T9"/>
                </a:cxn>
                <a:cxn ang="0">
                  <a:pos x="T10" y="T11"/>
                </a:cxn>
                <a:cxn ang="0">
                  <a:pos x="T12" y="T13"/>
                </a:cxn>
              </a:cxnLst>
              <a:rect l="0" t="0" r="r" b="b"/>
              <a:pathLst>
                <a:path w="555" h="781">
                  <a:moveTo>
                    <a:pt x="554" y="0"/>
                  </a:moveTo>
                  <a:lnTo>
                    <a:pt x="554" y="0"/>
                  </a:lnTo>
                  <a:cubicBezTo>
                    <a:pt x="554" y="780"/>
                    <a:pt x="554" y="780"/>
                    <a:pt x="554" y="780"/>
                  </a:cubicBezTo>
                  <a:cubicBezTo>
                    <a:pt x="0" y="780"/>
                    <a:pt x="0" y="780"/>
                    <a:pt x="0" y="780"/>
                  </a:cubicBezTo>
                  <a:cubicBezTo>
                    <a:pt x="55" y="685"/>
                    <a:pt x="91" y="556"/>
                    <a:pt x="148" y="446"/>
                  </a:cubicBezTo>
                  <a:cubicBezTo>
                    <a:pt x="203" y="296"/>
                    <a:pt x="258" y="148"/>
                    <a:pt x="332" y="0"/>
                  </a:cubicBezTo>
                  <a:lnTo>
                    <a:pt x="55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3" name="Freeform 30"/>
            <p:cNvSpPr>
              <a:spLocks noChangeArrowheads="1"/>
            </p:cNvSpPr>
            <p:nvPr/>
          </p:nvSpPr>
          <p:spPr bwMode="auto">
            <a:xfrm>
              <a:off x="9587" y="2760"/>
              <a:ext cx="1689" cy="1857"/>
            </a:xfrm>
            <a:custGeom>
              <a:avLst/>
              <a:gdLst>
                <a:gd name="T0" fmla="*/ 7450 w 7451"/>
                <a:gd name="T1" fmla="*/ 0 h 8192"/>
                <a:gd name="T2" fmla="*/ 7450 w 7451"/>
                <a:gd name="T3" fmla="*/ 0 h 8192"/>
                <a:gd name="T4" fmla="*/ 7376 w 7451"/>
                <a:gd name="T5" fmla="*/ 223 h 8192"/>
                <a:gd name="T6" fmla="*/ 6579 w 7451"/>
                <a:gd name="T7" fmla="*/ 2483 h 8192"/>
                <a:gd name="T8" fmla="*/ 5672 w 7451"/>
                <a:gd name="T9" fmla="*/ 5041 h 8192"/>
                <a:gd name="T10" fmla="*/ 5987 w 7451"/>
                <a:gd name="T11" fmla="*/ 8191 h 8192"/>
                <a:gd name="T12" fmla="*/ 0 w 7451"/>
                <a:gd name="T13" fmla="*/ 8191 h 8192"/>
                <a:gd name="T14" fmla="*/ 3725 w 7451"/>
                <a:gd name="T15" fmla="*/ 5764 h 8192"/>
                <a:gd name="T16" fmla="*/ 3947 w 7451"/>
                <a:gd name="T17" fmla="*/ 5578 h 8192"/>
                <a:gd name="T18" fmla="*/ 3947 w 7451"/>
                <a:gd name="T19" fmla="*/ 7895 h 8192"/>
                <a:gd name="T20" fmla="*/ 4152 w 7451"/>
                <a:gd name="T21" fmla="*/ 7895 h 8192"/>
                <a:gd name="T22" fmla="*/ 4152 w 7451"/>
                <a:gd name="T23" fmla="*/ 7134 h 8192"/>
                <a:gd name="T24" fmla="*/ 5355 w 7451"/>
                <a:gd name="T25" fmla="*/ 7134 h 8192"/>
                <a:gd name="T26" fmla="*/ 5355 w 7451"/>
                <a:gd name="T27" fmla="*/ 7895 h 8192"/>
                <a:gd name="T28" fmla="*/ 5541 w 7451"/>
                <a:gd name="T29" fmla="*/ 7895 h 8192"/>
                <a:gd name="T30" fmla="*/ 5541 w 7451"/>
                <a:gd name="T31" fmla="*/ 2151 h 8192"/>
                <a:gd name="T32" fmla="*/ 6283 w 7451"/>
                <a:gd name="T33" fmla="*/ 297 h 8192"/>
                <a:gd name="T34" fmla="*/ 7321 w 7451"/>
                <a:gd name="T35" fmla="*/ 19 h 8192"/>
                <a:gd name="T36" fmla="*/ 7450 w 7451"/>
                <a:gd name="T37" fmla="*/ 0 h 8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51" h="8192">
                  <a:moveTo>
                    <a:pt x="7450" y="0"/>
                  </a:moveTo>
                  <a:lnTo>
                    <a:pt x="7450" y="0"/>
                  </a:lnTo>
                  <a:cubicBezTo>
                    <a:pt x="7376" y="223"/>
                    <a:pt x="7376" y="223"/>
                    <a:pt x="7376" y="223"/>
                  </a:cubicBezTo>
                  <a:cubicBezTo>
                    <a:pt x="6579" y="2483"/>
                    <a:pt x="6579" y="2483"/>
                    <a:pt x="6579" y="2483"/>
                  </a:cubicBezTo>
                  <a:cubicBezTo>
                    <a:pt x="5672" y="5041"/>
                    <a:pt x="5672" y="5041"/>
                    <a:pt x="5672" y="5041"/>
                  </a:cubicBezTo>
                  <a:cubicBezTo>
                    <a:pt x="5987" y="8191"/>
                    <a:pt x="5987" y="8191"/>
                    <a:pt x="5987" y="8191"/>
                  </a:cubicBezTo>
                  <a:cubicBezTo>
                    <a:pt x="0" y="8191"/>
                    <a:pt x="0" y="8191"/>
                    <a:pt x="0" y="8191"/>
                  </a:cubicBezTo>
                  <a:cubicBezTo>
                    <a:pt x="0" y="8191"/>
                    <a:pt x="3226" y="6098"/>
                    <a:pt x="3725" y="5764"/>
                  </a:cubicBezTo>
                  <a:cubicBezTo>
                    <a:pt x="3818" y="5709"/>
                    <a:pt x="3892" y="5652"/>
                    <a:pt x="3947" y="5578"/>
                  </a:cubicBezTo>
                  <a:cubicBezTo>
                    <a:pt x="3947" y="7895"/>
                    <a:pt x="3947" y="7895"/>
                    <a:pt x="3947" y="7895"/>
                  </a:cubicBezTo>
                  <a:cubicBezTo>
                    <a:pt x="4152" y="7895"/>
                    <a:pt x="4152" y="7895"/>
                    <a:pt x="4152" y="7895"/>
                  </a:cubicBezTo>
                  <a:cubicBezTo>
                    <a:pt x="4152" y="7134"/>
                    <a:pt x="4152" y="7134"/>
                    <a:pt x="4152" y="7134"/>
                  </a:cubicBezTo>
                  <a:cubicBezTo>
                    <a:pt x="5355" y="7134"/>
                    <a:pt x="5355" y="7134"/>
                    <a:pt x="5355" y="7134"/>
                  </a:cubicBezTo>
                  <a:cubicBezTo>
                    <a:pt x="5355" y="7895"/>
                    <a:pt x="5355" y="7895"/>
                    <a:pt x="5355" y="7895"/>
                  </a:cubicBezTo>
                  <a:cubicBezTo>
                    <a:pt x="5541" y="7895"/>
                    <a:pt x="5541" y="7895"/>
                    <a:pt x="5541" y="7895"/>
                  </a:cubicBezTo>
                  <a:cubicBezTo>
                    <a:pt x="5541" y="2151"/>
                    <a:pt x="5541" y="2151"/>
                    <a:pt x="5541" y="2151"/>
                  </a:cubicBezTo>
                  <a:cubicBezTo>
                    <a:pt x="5930" y="1206"/>
                    <a:pt x="6264" y="390"/>
                    <a:pt x="6283" y="297"/>
                  </a:cubicBezTo>
                  <a:cubicBezTo>
                    <a:pt x="6357" y="130"/>
                    <a:pt x="7025" y="37"/>
                    <a:pt x="7321" y="19"/>
                  </a:cubicBezTo>
                  <a:cubicBezTo>
                    <a:pt x="7395" y="0"/>
                    <a:pt x="7450" y="0"/>
                    <a:pt x="74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4" name="Freeform 31"/>
            <p:cNvSpPr>
              <a:spLocks noChangeArrowheads="1"/>
            </p:cNvSpPr>
            <p:nvPr/>
          </p:nvSpPr>
          <p:spPr bwMode="auto">
            <a:xfrm>
              <a:off x="10524" y="2814"/>
              <a:ext cx="4" cy="3"/>
            </a:xfrm>
            <a:custGeom>
              <a:avLst/>
              <a:gdLst>
                <a:gd name="T0" fmla="*/ 19 w 20"/>
                <a:gd name="T1" fmla="*/ 0 h 19"/>
                <a:gd name="T2" fmla="*/ 19 w 20"/>
                <a:gd name="T3" fmla="*/ 0 h 19"/>
                <a:gd name="T4" fmla="*/ 19 w 20"/>
                <a:gd name="T5" fmla="*/ 18 h 19"/>
                <a:gd name="T6" fmla="*/ 0 w 20"/>
                <a:gd name="T7" fmla="*/ 0 h 19"/>
                <a:gd name="T8" fmla="*/ 19 w 20"/>
                <a:gd name="T9" fmla="*/ 0 h 19"/>
              </a:gdLst>
              <a:ahLst/>
              <a:cxnLst>
                <a:cxn ang="0">
                  <a:pos x="T0" y="T1"/>
                </a:cxn>
                <a:cxn ang="0">
                  <a:pos x="T2" y="T3"/>
                </a:cxn>
                <a:cxn ang="0">
                  <a:pos x="T4" y="T5"/>
                </a:cxn>
                <a:cxn ang="0">
                  <a:pos x="T6" y="T7"/>
                </a:cxn>
                <a:cxn ang="0">
                  <a:pos x="T8" y="T9"/>
                </a:cxn>
              </a:cxnLst>
              <a:rect l="0" t="0" r="r" b="b"/>
              <a:pathLst>
                <a:path w="20" h="19">
                  <a:moveTo>
                    <a:pt x="19" y="0"/>
                  </a:moveTo>
                  <a:lnTo>
                    <a:pt x="19" y="0"/>
                  </a:lnTo>
                  <a:cubicBezTo>
                    <a:pt x="19" y="18"/>
                    <a:pt x="19" y="18"/>
                    <a:pt x="19" y="18"/>
                  </a:cubicBezTo>
                  <a:cubicBezTo>
                    <a:pt x="19" y="18"/>
                    <a:pt x="19" y="0"/>
                    <a:pt x="0" y="0"/>
                  </a:cubicBezTo>
                  <a:lnTo>
                    <a:pt x="1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5" name="Freeform 32"/>
            <p:cNvSpPr>
              <a:spLocks noChangeArrowheads="1"/>
            </p:cNvSpPr>
            <p:nvPr/>
          </p:nvSpPr>
          <p:spPr bwMode="auto">
            <a:xfrm>
              <a:off x="10482" y="3731"/>
              <a:ext cx="46" cy="293"/>
            </a:xfrm>
            <a:custGeom>
              <a:avLst/>
              <a:gdLst>
                <a:gd name="T0" fmla="*/ 205 w 206"/>
                <a:gd name="T1" fmla="*/ 0 h 1297"/>
                <a:gd name="T2" fmla="*/ 205 w 206"/>
                <a:gd name="T3" fmla="*/ 0 h 1297"/>
                <a:gd name="T4" fmla="*/ 205 w 206"/>
                <a:gd name="T5" fmla="*/ 1093 h 1297"/>
                <a:gd name="T6" fmla="*/ 0 w 206"/>
                <a:gd name="T7" fmla="*/ 1296 h 1297"/>
                <a:gd name="T8" fmla="*/ 0 w 206"/>
                <a:gd name="T9" fmla="*/ 129 h 1297"/>
                <a:gd name="T10" fmla="*/ 205 w 206"/>
                <a:gd name="T11" fmla="*/ 0 h 1297"/>
              </a:gdLst>
              <a:ahLst/>
              <a:cxnLst>
                <a:cxn ang="0">
                  <a:pos x="T0" y="T1"/>
                </a:cxn>
                <a:cxn ang="0">
                  <a:pos x="T2" y="T3"/>
                </a:cxn>
                <a:cxn ang="0">
                  <a:pos x="T4" y="T5"/>
                </a:cxn>
                <a:cxn ang="0">
                  <a:pos x="T6" y="T7"/>
                </a:cxn>
                <a:cxn ang="0">
                  <a:pos x="T8" y="T9"/>
                </a:cxn>
                <a:cxn ang="0">
                  <a:pos x="T10" y="T11"/>
                </a:cxn>
              </a:cxnLst>
              <a:rect l="0" t="0" r="r" b="b"/>
              <a:pathLst>
                <a:path w="206" h="1297">
                  <a:moveTo>
                    <a:pt x="205" y="0"/>
                  </a:moveTo>
                  <a:lnTo>
                    <a:pt x="205" y="0"/>
                  </a:lnTo>
                  <a:cubicBezTo>
                    <a:pt x="205" y="1093"/>
                    <a:pt x="205" y="1093"/>
                    <a:pt x="205" y="1093"/>
                  </a:cubicBezTo>
                  <a:cubicBezTo>
                    <a:pt x="148" y="1167"/>
                    <a:pt x="74" y="1241"/>
                    <a:pt x="0" y="1296"/>
                  </a:cubicBezTo>
                  <a:cubicBezTo>
                    <a:pt x="0" y="129"/>
                    <a:pt x="0" y="129"/>
                    <a:pt x="0" y="129"/>
                  </a:cubicBezTo>
                  <a:cubicBezTo>
                    <a:pt x="74" y="93"/>
                    <a:pt x="131" y="36"/>
                    <a:pt x="205"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6" name="Freeform 33"/>
            <p:cNvSpPr>
              <a:spLocks noChangeArrowheads="1"/>
            </p:cNvSpPr>
            <p:nvPr/>
          </p:nvSpPr>
          <p:spPr bwMode="auto">
            <a:xfrm>
              <a:off x="10553" y="3664"/>
              <a:ext cx="121" cy="45"/>
            </a:xfrm>
            <a:custGeom>
              <a:avLst/>
              <a:gdLst>
                <a:gd name="T0" fmla="*/ 537 w 538"/>
                <a:gd name="T1" fmla="*/ 0 h 204"/>
                <a:gd name="T2" fmla="*/ 537 w 538"/>
                <a:gd name="T3" fmla="*/ 0 h 204"/>
                <a:gd name="T4" fmla="*/ 463 w 538"/>
                <a:gd name="T5" fmla="*/ 203 h 204"/>
                <a:gd name="T6" fmla="*/ 0 w 538"/>
                <a:gd name="T7" fmla="*/ 203 h 204"/>
                <a:gd name="T8" fmla="*/ 239 w 538"/>
                <a:gd name="T9" fmla="*/ 0 h 204"/>
                <a:gd name="T10" fmla="*/ 537 w 538"/>
                <a:gd name="T11" fmla="*/ 0 h 204"/>
              </a:gdLst>
              <a:ahLst/>
              <a:cxnLst>
                <a:cxn ang="0">
                  <a:pos x="T0" y="T1"/>
                </a:cxn>
                <a:cxn ang="0">
                  <a:pos x="T2" y="T3"/>
                </a:cxn>
                <a:cxn ang="0">
                  <a:pos x="T4" y="T5"/>
                </a:cxn>
                <a:cxn ang="0">
                  <a:pos x="T6" y="T7"/>
                </a:cxn>
                <a:cxn ang="0">
                  <a:pos x="T8" y="T9"/>
                </a:cxn>
                <a:cxn ang="0">
                  <a:pos x="T10" y="T11"/>
                </a:cxn>
              </a:cxnLst>
              <a:rect l="0" t="0" r="r" b="b"/>
              <a:pathLst>
                <a:path w="538" h="204">
                  <a:moveTo>
                    <a:pt x="537" y="0"/>
                  </a:moveTo>
                  <a:lnTo>
                    <a:pt x="537" y="0"/>
                  </a:lnTo>
                  <a:cubicBezTo>
                    <a:pt x="518" y="74"/>
                    <a:pt x="499" y="129"/>
                    <a:pt x="463" y="203"/>
                  </a:cubicBezTo>
                  <a:cubicBezTo>
                    <a:pt x="0" y="203"/>
                    <a:pt x="0" y="203"/>
                    <a:pt x="0" y="203"/>
                  </a:cubicBezTo>
                  <a:cubicBezTo>
                    <a:pt x="91" y="129"/>
                    <a:pt x="165" y="55"/>
                    <a:pt x="239" y="0"/>
                  </a:cubicBezTo>
                  <a:lnTo>
                    <a:pt x="537"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7" name="Freeform 34"/>
            <p:cNvSpPr>
              <a:spLocks noChangeArrowheads="1"/>
            </p:cNvSpPr>
            <p:nvPr/>
          </p:nvSpPr>
          <p:spPr bwMode="auto">
            <a:xfrm>
              <a:off x="10507" y="3890"/>
              <a:ext cx="79" cy="41"/>
            </a:xfrm>
            <a:custGeom>
              <a:avLst/>
              <a:gdLst>
                <a:gd name="T0" fmla="*/ 353 w 354"/>
                <a:gd name="T1" fmla="*/ 0 h 185"/>
                <a:gd name="T2" fmla="*/ 353 w 354"/>
                <a:gd name="T3" fmla="*/ 0 h 185"/>
                <a:gd name="T4" fmla="*/ 241 w 354"/>
                <a:gd name="T5" fmla="*/ 184 h 185"/>
                <a:gd name="T6" fmla="*/ 0 w 354"/>
                <a:gd name="T7" fmla="*/ 184 h 185"/>
                <a:gd name="T8" fmla="*/ 0 w 354"/>
                <a:gd name="T9" fmla="*/ 0 h 185"/>
                <a:gd name="T10" fmla="*/ 353 w 354"/>
                <a:gd name="T11" fmla="*/ 0 h 185"/>
              </a:gdLst>
              <a:ahLst/>
              <a:cxnLst>
                <a:cxn ang="0">
                  <a:pos x="T0" y="T1"/>
                </a:cxn>
                <a:cxn ang="0">
                  <a:pos x="T2" y="T3"/>
                </a:cxn>
                <a:cxn ang="0">
                  <a:pos x="T4" y="T5"/>
                </a:cxn>
                <a:cxn ang="0">
                  <a:pos x="T6" y="T7"/>
                </a:cxn>
                <a:cxn ang="0">
                  <a:pos x="T8" y="T9"/>
                </a:cxn>
                <a:cxn ang="0">
                  <a:pos x="T10" y="T11"/>
                </a:cxn>
              </a:cxnLst>
              <a:rect l="0" t="0" r="r" b="b"/>
              <a:pathLst>
                <a:path w="354" h="185">
                  <a:moveTo>
                    <a:pt x="353" y="0"/>
                  </a:moveTo>
                  <a:lnTo>
                    <a:pt x="353" y="0"/>
                  </a:lnTo>
                  <a:cubicBezTo>
                    <a:pt x="334" y="36"/>
                    <a:pt x="296" y="91"/>
                    <a:pt x="241" y="184"/>
                  </a:cubicBezTo>
                  <a:cubicBezTo>
                    <a:pt x="0" y="184"/>
                    <a:pt x="0" y="184"/>
                    <a:pt x="0" y="184"/>
                  </a:cubicBezTo>
                  <a:cubicBezTo>
                    <a:pt x="0" y="0"/>
                    <a:pt x="0" y="0"/>
                    <a:pt x="0" y="0"/>
                  </a:cubicBezTo>
                  <a:lnTo>
                    <a:pt x="35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8" name="Freeform 35"/>
            <p:cNvSpPr>
              <a:spLocks noChangeArrowheads="1"/>
            </p:cNvSpPr>
            <p:nvPr/>
          </p:nvSpPr>
          <p:spPr bwMode="auto">
            <a:xfrm>
              <a:off x="4320" y="4907"/>
              <a:ext cx="1021" cy="1025"/>
            </a:xfrm>
            <a:custGeom>
              <a:avLst/>
              <a:gdLst>
                <a:gd name="T0" fmla="*/ 2261 w 4505"/>
                <a:gd name="T1" fmla="*/ 0 h 4523"/>
                <a:gd name="T2" fmla="*/ 2261 w 4505"/>
                <a:gd name="T3" fmla="*/ 0 h 4523"/>
                <a:gd name="T4" fmla="*/ 0 w 4505"/>
                <a:gd name="T5" fmla="*/ 2260 h 4523"/>
                <a:gd name="T6" fmla="*/ 2261 w 4505"/>
                <a:gd name="T7" fmla="*/ 4522 h 4523"/>
                <a:gd name="T8" fmla="*/ 4504 w 4505"/>
                <a:gd name="T9" fmla="*/ 2260 h 4523"/>
                <a:gd name="T10" fmla="*/ 2261 w 4505"/>
                <a:gd name="T11" fmla="*/ 0 h 4523"/>
                <a:gd name="T12" fmla="*/ 2261 w 4505"/>
                <a:gd name="T13" fmla="*/ 3873 h 4523"/>
                <a:gd name="T14" fmla="*/ 2261 w 4505"/>
                <a:gd name="T15" fmla="*/ 3873 h 4523"/>
                <a:gd name="T16" fmla="*/ 630 w 4505"/>
                <a:gd name="T17" fmla="*/ 2260 h 4523"/>
                <a:gd name="T18" fmla="*/ 2261 w 4505"/>
                <a:gd name="T19" fmla="*/ 649 h 4523"/>
                <a:gd name="T20" fmla="*/ 3874 w 4505"/>
                <a:gd name="T21" fmla="*/ 2260 h 4523"/>
                <a:gd name="T22" fmla="*/ 2261 w 4505"/>
                <a:gd name="T23" fmla="*/ 3873 h 4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05" h="4523">
                  <a:moveTo>
                    <a:pt x="2261" y="0"/>
                  </a:moveTo>
                  <a:lnTo>
                    <a:pt x="2261" y="0"/>
                  </a:lnTo>
                  <a:cubicBezTo>
                    <a:pt x="1000" y="0"/>
                    <a:pt x="0" y="1019"/>
                    <a:pt x="0" y="2260"/>
                  </a:cubicBezTo>
                  <a:cubicBezTo>
                    <a:pt x="0" y="3503"/>
                    <a:pt x="1000" y="4522"/>
                    <a:pt x="2261" y="4522"/>
                  </a:cubicBezTo>
                  <a:cubicBezTo>
                    <a:pt x="3504" y="4522"/>
                    <a:pt x="4504" y="3503"/>
                    <a:pt x="4504" y="2260"/>
                  </a:cubicBezTo>
                  <a:cubicBezTo>
                    <a:pt x="4504" y="1019"/>
                    <a:pt x="3504" y="0"/>
                    <a:pt x="2261" y="0"/>
                  </a:cubicBezTo>
                  <a:close/>
                  <a:moveTo>
                    <a:pt x="2261" y="3873"/>
                  </a:moveTo>
                  <a:lnTo>
                    <a:pt x="2261" y="3873"/>
                  </a:lnTo>
                  <a:cubicBezTo>
                    <a:pt x="1353" y="3873"/>
                    <a:pt x="630" y="3150"/>
                    <a:pt x="630" y="2260"/>
                  </a:cubicBezTo>
                  <a:cubicBezTo>
                    <a:pt x="630" y="1370"/>
                    <a:pt x="1353" y="649"/>
                    <a:pt x="2261" y="649"/>
                  </a:cubicBezTo>
                  <a:cubicBezTo>
                    <a:pt x="3151" y="649"/>
                    <a:pt x="3874" y="1370"/>
                    <a:pt x="3874" y="2260"/>
                  </a:cubicBezTo>
                  <a:cubicBezTo>
                    <a:pt x="3874" y="3150"/>
                    <a:pt x="3151" y="3873"/>
                    <a:pt x="2261" y="387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89" name="Freeform 36"/>
            <p:cNvSpPr>
              <a:spLocks noChangeArrowheads="1"/>
            </p:cNvSpPr>
            <p:nvPr/>
          </p:nvSpPr>
          <p:spPr bwMode="auto">
            <a:xfrm>
              <a:off x="4539" y="5126"/>
              <a:ext cx="583" cy="587"/>
            </a:xfrm>
            <a:custGeom>
              <a:avLst/>
              <a:gdLst>
                <a:gd name="T0" fmla="*/ 1297 w 2577"/>
                <a:gd name="T1" fmla="*/ 0 h 2595"/>
                <a:gd name="T2" fmla="*/ 1297 w 2577"/>
                <a:gd name="T3" fmla="*/ 0 h 2595"/>
                <a:gd name="T4" fmla="*/ 0 w 2577"/>
                <a:gd name="T5" fmla="*/ 1296 h 2595"/>
                <a:gd name="T6" fmla="*/ 1297 w 2577"/>
                <a:gd name="T7" fmla="*/ 2594 h 2595"/>
                <a:gd name="T8" fmla="*/ 2576 w 2577"/>
                <a:gd name="T9" fmla="*/ 1296 h 2595"/>
                <a:gd name="T10" fmla="*/ 1297 w 2577"/>
                <a:gd name="T11" fmla="*/ 0 h 2595"/>
                <a:gd name="T12" fmla="*/ 1094 w 2577"/>
                <a:gd name="T13" fmla="*/ 241 h 2595"/>
                <a:gd name="T14" fmla="*/ 1094 w 2577"/>
                <a:gd name="T15" fmla="*/ 241 h 2595"/>
                <a:gd name="T16" fmla="*/ 1445 w 2577"/>
                <a:gd name="T17" fmla="*/ 241 h 2595"/>
                <a:gd name="T18" fmla="*/ 1445 w 2577"/>
                <a:gd name="T19" fmla="*/ 406 h 2595"/>
                <a:gd name="T20" fmla="*/ 1094 w 2577"/>
                <a:gd name="T21" fmla="*/ 406 h 2595"/>
                <a:gd name="T22" fmla="*/ 1094 w 2577"/>
                <a:gd name="T23" fmla="*/ 241 h 2595"/>
                <a:gd name="T24" fmla="*/ 463 w 2577"/>
                <a:gd name="T25" fmla="*/ 630 h 2595"/>
                <a:gd name="T26" fmla="*/ 463 w 2577"/>
                <a:gd name="T27" fmla="*/ 630 h 2595"/>
                <a:gd name="T28" fmla="*/ 593 w 2577"/>
                <a:gd name="T29" fmla="*/ 721 h 2595"/>
                <a:gd name="T30" fmla="*/ 427 w 2577"/>
                <a:gd name="T31" fmla="*/ 1038 h 2595"/>
                <a:gd name="T32" fmla="*/ 278 w 2577"/>
                <a:gd name="T33" fmla="*/ 945 h 2595"/>
                <a:gd name="T34" fmla="*/ 463 w 2577"/>
                <a:gd name="T35" fmla="*/ 630 h 2595"/>
                <a:gd name="T36" fmla="*/ 482 w 2577"/>
                <a:gd name="T37" fmla="*/ 2000 h 2595"/>
                <a:gd name="T38" fmla="*/ 482 w 2577"/>
                <a:gd name="T39" fmla="*/ 2000 h 2595"/>
                <a:gd name="T40" fmla="*/ 296 w 2577"/>
                <a:gd name="T41" fmla="*/ 1685 h 2595"/>
                <a:gd name="T42" fmla="*/ 445 w 2577"/>
                <a:gd name="T43" fmla="*/ 1592 h 2595"/>
                <a:gd name="T44" fmla="*/ 630 w 2577"/>
                <a:gd name="T45" fmla="*/ 1926 h 2595"/>
                <a:gd name="T46" fmla="*/ 482 w 2577"/>
                <a:gd name="T47" fmla="*/ 2000 h 2595"/>
                <a:gd name="T48" fmla="*/ 1502 w 2577"/>
                <a:gd name="T49" fmla="*/ 2353 h 2595"/>
                <a:gd name="T50" fmla="*/ 1502 w 2577"/>
                <a:gd name="T51" fmla="*/ 2353 h 2595"/>
                <a:gd name="T52" fmla="*/ 1130 w 2577"/>
                <a:gd name="T53" fmla="*/ 2353 h 2595"/>
                <a:gd name="T54" fmla="*/ 1130 w 2577"/>
                <a:gd name="T55" fmla="*/ 2186 h 2595"/>
                <a:gd name="T56" fmla="*/ 1502 w 2577"/>
                <a:gd name="T57" fmla="*/ 2186 h 2595"/>
                <a:gd name="T58" fmla="*/ 1502 w 2577"/>
                <a:gd name="T59" fmla="*/ 2353 h 2595"/>
                <a:gd name="T60" fmla="*/ 1297 w 2577"/>
                <a:gd name="T61" fmla="*/ 1759 h 2595"/>
                <a:gd name="T62" fmla="*/ 1297 w 2577"/>
                <a:gd name="T63" fmla="*/ 1759 h 2595"/>
                <a:gd name="T64" fmla="*/ 816 w 2577"/>
                <a:gd name="T65" fmla="*/ 1296 h 2595"/>
                <a:gd name="T66" fmla="*/ 1297 w 2577"/>
                <a:gd name="T67" fmla="*/ 833 h 2595"/>
                <a:gd name="T68" fmla="*/ 1762 w 2577"/>
                <a:gd name="T69" fmla="*/ 1296 h 2595"/>
                <a:gd name="T70" fmla="*/ 1297 w 2577"/>
                <a:gd name="T71" fmla="*/ 1759 h 2595"/>
                <a:gd name="T72" fmla="*/ 2094 w 2577"/>
                <a:gd name="T73" fmla="*/ 592 h 2595"/>
                <a:gd name="T74" fmla="*/ 2094 w 2577"/>
                <a:gd name="T75" fmla="*/ 592 h 2595"/>
                <a:gd name="T76" fmla="*/ 2280 w 2577"/>
                <a:gd name="T77" fmla="*/ 907 h 2595"/>
                <a:gd name="T78" fmla="*/ 2151 w 2577"/>
                <a:gd name="T79" fmla="*/ 981 h 2595"/>
                <a:gd name="T80" fmla="*/ 1965 w 2577"/>
                <a:gd name="T81" fmla="*/ 666 h 2595"/>
                <a:gd name="T82" fmla="*/ 2094 w 2577"/>
                <a:gd name="T83" fmla="*/ 592 h 2595"/>
                <a:gd name="T84" fmla="*/ 2113 w 2577"/>
                <a:gd name="T85" fmla="*/ 1964 h 2595"/>
                <a:gd name="T86" fmla="*/ 2113 w 2577"/>
                <a:gd name="T87" fmla="*/ 1964 h 2595"/>
                <a:gd name="T88" fmla="*/ 1984 w 2577"/>
                <a:gd name="T89" fmla="*/ 1871 h 2595"/>
                <a:gd name="T90" fmla="*/ 2168 w 2577"/>
                <a:gd name="T91" fmla="*/ 1556 h 2595"/>
                <a:gd name="T92" fmla="*/ 2299 w 2577"/>
                <a:gd name="T93" fmla="*/ 1649 h 2595"/>
                <a:gd name="T94" fmla="*/ 2113 w 2577"/>
                <a:gd name="T95" fmla="*/ 1964 h 2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77" h="2595">
                  <a:moveTo>
                    <a:pt x="1297" y="0"/>
                  </a:moveTo>
                  <a:lnTo>
                    <a:pt x="1297" y="0"/>
                  </a:lnTo>
                  <a:cubicBezTo>
                    <a:pt x="575" y="0"/>
                    <a:pt x="0" y="592"/>
                    <a:pt x="0" y="1296"/>
                  </a:cubicBezTo>
                  <a:cubicBezTo>
                    <a:pt x="0" y="2000"/>
                    <a:pt x="575" y="2594"/>
                    <a:pt x="1297" y="2594"/>
                  </a:cubicBezTo>
                  <a:cubicBezTo>
                    <a:pt x="2003" y="2594"/>
                    <a:pt x="2576" y="2000"/>
                    <a:pt x="2576" y="1296"/>
                  </a:cubicBezTo>
                  <a:cubicBezTo>
                    <a:pt x="2576" y="592"/>
                    <a:pt x="2003" y="0"/>
                    <a:pt x="1297" y="0"/>
                  </a:cubicBezTo>
                  <a:close/>
                  <a:moveTo>
                    <a:pt x="1094" y="241"/>
                  </a:moveTo>
                  <a:lnTo>
                    <a:pt x="1094" y="241"/>
                  </a:lnTo>
                  <a:cubicBezTo>
                    <a:pt x="1445" y="241"/>
                    <a:pt x="1445" y="241"/>
                    <a:pt x="1445" y="241"/>
                  </a:cubicBezTo>
                  <a:cubicBezTo>
                    <a:pt x="1445" y="406"/>
                    <a:pt x="1445" y="406"/>
                    <a:pt x="1445" y="406"/>
                  </a:cubicBezTo>
                  <a:cubicBezTo>
                    <a:pt x="1094" y="406"/>
                    <a:pt x="1094" y="406"/>
                    <a:pt x="1094" y="406"/>
                  </a:cubicBezTo>
                  <a:lnTo>
                    <a:pt x="1094" y="241"/>
                  </a:lnTo>
                  <a:close/>
                  <a:moveTo>
                    <a:pt x="463" y="630"/>
                  </a:moveTo>
                  <a:lnTo>
                    <a:pt x="463" y="630"/>
                  </a:lnTo>
                  <a:cubicBezTo>
                    <a:pt x="593" y="721"/>
                    <a:pt x="593" y="721"/>
                    <a:pt x="593" y="721"/>
                  </a:cubicBezTo>
                  <a:cubicBezTo>
                    <a:pt x="427" y="1038"/>
                    <a:pt x="427" y="1038"/>
                    <a:pt x="427" y="1038"/>
                  </a:cubicBezTo>
                  <a:cubicBezTo>
                    <a:pt x="278" y="945"/>
                    <a:pt x="278" y="945"/>
                    <a:pt x="278" y="945"/>
                  </a:cubicBezTo>
                  <a:lnTo>
                    <a:pt x="463" y="630"/>
                  </a:lnTo>
                  <a:close/>
                  <a:moveTo>
                    <a:pt x="482" y="2000"/>
                  </a:moveTo>
                  <a:lnTo>
                    <a:pt x="482" y="2000"/>
                  </a:lnTo>
                  <a:cubicBezTo>
                    <a:pt x="296" y="1685"/>
                    <a:pt x="296" y="1685"/>
                    <a:pt x="296" y="1685"/>
                  </a:cubicBezTo>
                  <a:cubicBezTo>
                    <a:pt x="445" y="1592"/>
                    <a:pt x="445" y="1592"/>
                    <a:pt x="445" y="1592"/>
                  </a:cubicBezTo>
                  <a:cubicBezTo>
                    <a:pt x="630" y="1926"/>
                    <a:pt x="630" y="1926"/>
                    <a:pt x="630" y="1926"/>
                  </a:cubicBezTo>
                  <a:lnTo>
                    <a:pt x="482" y="2000"/>
                  </a:lnTo>
                  <a:close/>
                  <a:moveTo>
                    <a:pt x="1502" y="2353"/>
                  </a:moveTo>
                  <a:lnTo>
                    <a:pt x="1502" y="2353"/>
                  </a:lnTo>
                  <a:cubicBezTo>
                    <a:pt x="1130" y="2353"/>
                    <a:pt x="1130" y="2353"/>
                    <a:pt x="1130" y="2353"/>
                  </a:cubicBezTo>
                  <a:cubicBezTo>
                    <a:pt x="1130" y="2186"/>
                    <a:pt x="1130" y="2186"/>
                    <a:pt x="1130" y="2186"/>
                  </a:cubicBezTo>
                  <a:cubicBezTo>
                    <a:pt x="1502" y="2186"/>
                    <a:pt x="1502" y="2186"/>
                    <a:pt x="1502" y="2186"/>
                  </a:cubicBezTo>
                  <a:lnTo>
                    <a:pt x="1502" y="2353"/>
                  </a:lnTo>
                  <a:close/>
                  <a:moveTo>
                    <a:pt x="1297" y="1759"/>
                  </a:moveTo>
                  <a:lnTo>
                    <a:pt x="1297" y="1759"/>
                  </a:lnTo>
                  <a:cubicBezTo>
                    <a:pt x="1039" y="1759"/>
                    <a:pt x="816" y="1556"/>
                    <a:pt x="816" y="1296"/>
                  </a:cubicBezTo>
                  <a:cubicBezTo>
                    <a:pt x="816" y="1038"/>
                    <a:pt x="1039" y="833"/>
                    <a:pt x="1297" y="833"/>
                  </a:cubicBezTo>
                  <a:cubicBezTo>
                    <a:pt x="1557" y="833"/>
                    <a:pt x="1762" y="1038"/>
                    <a:pt x="1762" y="1296"/>
                  </a:cubicBezTo>
                  <a:cubicBezTo>
                    <a:pt x="1762" y="1556"/>
                    <a:pt x="1557" y="1759"/>
                    <a:pt x="1297" y="1759"/>
                  </a:cubicBezTo>
                  <a:close/>
                  <a:moveTo>
                    <a:pt x="2094" y="592"/>
                  </a:moveTo>
                  <a:lnTo>
                    <a:pt x="2094" y="592"/>
                  </a:lnTo>
                  <a:cubicBezTo>
                    <a:pt x="2280" y="907"/>
                    <a:pt x="2280" y="907"/>
                    <a:pt x="2280" y="907"/>
                  </a:cubicBezTo>
                  <a:cubicBezTo>
                    <a:pt x="2151" y="981"/>
                    <a:pt x="2151" y="981"/>
                    <a:pt x="2151" y="981"/>
                  </a:cubicBezTo>
                  <a:cubicBezTo>
                    <a:pt x="1965" y="666"/>
                    <a:pt x="1965" y="666"/>
                    <a:pt x="1965" y="666"/>
                  </a:cubicBezTo>
                  <a:lnTo>
                    <a:pt x="2094" y="592"/>
                  </a:lnTo>
                  <a:close/>
                  <a:moveTo>
                    <a:pt x="2113" y="1964"/>
                  </a:moveTo>
                  <a:lnTo>
                    <a:pt x="2113" y="1964"/>
                  </a:lnTo>
                  <a:cubicBezTo>
                    <a:pt x="1984" y="1871"/>
                    <a:pt x="1984" y="1871"/>
                    <a:pt x="1984" y="1871"/>
                  </a:cubicBezTo>
                  <a:cubicBezTo>
                    <a:pt x="2168" y="1556"/>
                    <a:pt x="2168" y="1556"/>
                    <a:pt x="2168" y="1556"/>
                  </a:cubicBezTo>
                  <a:cubicBezTo>
                    <a:pt x="2299" y="1649"/>
                    <a:pt x="2299" y="1649"/>
                    <a:pt x="2299" y="1649"/>
                  </a:cubicBezTo>
                  <a:lnTo>
                    <a:pt x="2113" y="19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90" name="Freeform 37"/>
            <p:cNvSpPr>
              <a:spLocks noChangeArrowheads="1"/>
            </p:cNvSpPr>
            <p:nvPr/>
          </p:nvSpPr>
          <p:spPr bwMode="auto">
            <a:xfrm>
              <a:off x="7952" y="4907"/>
              <a:ext cx="1020" cy="1025"/>
            </a:xfrm>
            <a:custGeom>
              <a:avLst/>
              <a:gdLst>
                <a:gd name="T0" fmla="*/ 4446 w 4504"/>
                <a:gd name="T1" fmla="*/ 1759 h 4523"/>
                <a:gd name="T2" fmla="*/ 4446 w 4504"/>
                <a:gd name="T3" fmla="*/ 1759 h 4523"/>
                <a:gd name="T4" fmla="*/ 2260 w 4504"/>
                <a:gd name="T5" fmla="*/ 0 h 4523"/>
                <a:gd name="T6" fmla="*/ 55 w 4504"/>
                <a:gd name="T7" fmla="*/ 1759 h 4523"/>
                <a:gd name="T8" fmla="*/ 0 w 4504"/>
                <a:gd name="T9" fmla="*/ 2260 h 4523"/>
                <a:gd name="T10" fmla="*/ 2260 w 4504"/>
                <a:gd name="T11" fmla="*/ 4522 h 4523"/>
                <a:gd name="T12" fmla="*/ 4503 w 4504"/>
                <a:gd name="T13" fmla="*/ 2260 h 4523"/>
                <a:gd name="T14" fmla="*/ 4446 w 4504"/>
                <a:gd name="T15" fmla="*/ 1759 h 4523"/>
                <a:gd name="T16" fmla="*/ 2260 w 4504"/>
                <a:gd name="T17" fmla="*/ 3873 h 4523"/>
                <a:gd name="T18" fmla="*/ 2260 w 4504"/>
                <a:gd name="T19" fmla="*/ 3873 h 4523"/>
                <a:gd name="T20" fmla="*/ 628 w 4504"/>
                <a:gd name="T21" fmla="*/ 2260 h 4523"/>
                <a:gd name="T22" fmla="*/ 721 w 4504"/>
                <a:gd name="T23" fmla="*/ 1759 h 4523"/>
                <a:gd name="T24" fmla="*/ 2260 w 4504"/>
                <a:gd name="T25" fmla="*/ 649 h 4523"/>
                <a:gd name="T26" fmla="*/ 3797 w 4504"/>
                <a:gd name="T27" fmla="*/ 1759 h 4523"/>
                <a:gd name="T28" fmla="*/ 3871 w 4504"/>
                <a:gd name="T29" fmla="*/ 2260 h 4523"/>
                <a:gd name="T30" fmla="*/ 2260 w 4504"/>
                <a:gd name="T31" fmla="*/ 3873 h 4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04" h="4523">
                  <a:moveTo>
                    <a:pt x="4446" y="1759"/>
                  </a:moveTo>
                  <a:lnTo>
                    <a:pt x="4446" y="1759"/>
                  </a:lnTo>
                  <a:cubicBezTo>
                    <a:pt x="4224" y="759"/>
                    <a:pt x="3317" y="0"/>
                    <a:pt x="2260" y="0"/>
                  </a:cubicBezTo>
                  <a:cubicBezTo>
                    <a:pt x="1186" y="0"/>
                    <a:pt x="277" y="759"/>
                    <a:pt x="55" y="1759"/>
                  </a:cubicBezTo>
                  <a:cubicBezTo>
                    <a:pt x="17" y="1909"/>
                    <a:pt x="0" y="2093"/>
                    <a:pt x="0" y="2260"/>
                  </a:cubicBezTo>
                  <a:cubicBezTo>
                    <a:pt x="0" y="3503"/>
                    <a:pt x="1000" y="4522"/>
                    <a:pt x="2260" y="4522"/>
                  </a:cubicBezTo>
                  <a:cubicBezTo>
                    <a:pt x="3501" y="4522"/>
                    <a:pt x="4503" y="3503"/>
                    <a:pt x="4503" y="2260"/>
                  </a:cubicBezTo>
                  <a:cubicBezTo>
                    <a:pt x="4503" y="2093"/>
                    <a:pt x="4484" y="1909"/>
                    <a:pt x="4446" y="1759"/>
                  </a:cubicBezTo>
                  <a:close/>
                  <a:moveTo>
                    <a:pt x="2260" y="3873"/>
                  </a:moveTo>
                  <a:lnTo>
                    <a:pt x="2260" y="3873"/>
                  </a:lnTo>
                  <a:cubicBezTo>
                    <a:pt x="1351" y="3873"/>
                    <a:pt x="628" y="3150"/>
                    <a:pt x="628" y="2260"/>
                  </a:cubicBezTo>
                  <a:cubicBezTo>
                    <a:pt x="628" y="2076"/>
                    <a:pt x="666" y="1909"/>
                    <a:pt x="721" y="1759"/>
                  </a:cubicBezTo>
                  <a:cubicBezTo>
                    <a:pt x="926" y="1112"/>
                    <a:pt x="1537" y="649"/>
                    <a:pt x="2260" y="649"/>
                  </a:cubicBezTo>
                  <a:cubicBezTo>
                    <a:pt x="2964" y="649"/>
                    <a:pt x="3575" y="1112"/>
                    <a:pt x="3797" y="1759"/>
                  </a:cubicBezTo>
                  <a:cubicBezTo>
                    <a:pt x="3835" y="1909"/>
                    <a:pt x="3871" y="2076"/>
                    <a:pt x="3871" y="2260"/>
                  </a:cubicBezTo>
                  <a:cubicBezTo>
                    <a:pt x="3871" y="3150"/>
                    <a:pt x="3150" y="3873"/>
                    <a:pt x="2260" y="387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91" name="Freeform 38"/>
            <p:cNvSpPr>
              <a:spLocks noChangeArrowheads="1"/>
            </p:cNvSpPr>
            <p:nvPr/>
          </p:nvSpPr>
          <p:spPr bwMode="auto">
            <a:xfrm>
              <a:off x="8170" y="5126"/>
              <a:ext cx="584" cy="587"/>
            </a:xfrm>
            <a:custGeom>
              <a:avLst/>
              <a:gdLst>
                <a:gd name="T0" fmla="*/ 2484 w 2578"/>
                <a:gd name="T1" fmla="*/ 795 h 2595"/>
                <a:gd name="T2" fmla="*/ 2484 w 2578"/>
                <a:gd name="T3" fmla="*/ 795 h 2595"/>
                <a:gd name="T4" fmla="*/ 1298 w 2578"/>
                <a:gd name="T5" fmla="*/ 0 h 2595"/>
                <a:gd name="T6" fmla="*/ 112 w 2578"/>
                <a:gd name="T7" fmla="*/ 795 h 2595"/>
                <a:gd name="T8" fmla="*/ 0 w 2578"/>
                <a:gd name="T9" fmla="*/ 1296 h 2595"/>
                <a:gd name="T10" fmla="*/ 1298 w 2578"/>
                <a:gd name="T11" fmla="*/ 2594 h 2595"/>
                <a:gd name="T12" fmla="*/ 2577 w 2578"/>
                <a:gd name="T13" fmla="*/ 1296 h 2595"/>
                <a:gd name="T14" fmla="*/ 2484 w 2578"/>
                <a:gd name="T15" fmla="*/ 795 h 2595"/>
                <a:gd name="T16" fmla="*/ 2095 w 2578"/>
                <a:gd name="T17" fmla="*/ 592 h 2595"/>
                <a:gd name="T18" fmla="*/ 2095 w 2578"/>
                <a:gd name="T19" fmla="*/ 592 h 2595"/>
                <a:gd name="T20" fmla="*/ 2207 w 2578"/>
                <a:gd name="T21" fmla="*/ 795 h 2595"/>
                <a:gd name="T22" fmla="*/ 2281 w 2578"/>
                <a:gd name="T23" fmla="*/ 907 h 2595"/>
                <a:gd name="T24" fmla="*/ 2131 w 2578"/>
                <a:gd name="T25" fmla="*/ 981 h 2595"/>
                <a:gd name="T26" fmla="*/ 2021 w 2578"/>
                <a:gd name="T27" fmla="*/ 795 h 2595"/>
                <a:gd name="T28" fmla="*/ 1964 w 2578"/>
                <a:gd name="T29" fmla="*/ 666 h 2595"/>
                <a:gd name="T30" fmla="*/ 2095 w 2578"/>
                <a:gd name="T31" fmla="*/ 592 h 2595"/>
                <a:gd name="T32" fmla="*/ 1076 w 2578"/>
                <a:gd name="T33" fmla="*/ 241 h 2595"/>
                <a:gd name="T34" fmla="*/ 1076 w 2578"/>
                <a:gd name="T35" fmla="*/ 241 h 2595"/>
                <a:gd name="T36" fmla="*/ 1446 w 2578"/>
                <a:gd name="T37" fmla="*/ 241 h 2595"/>
                <a:gd name="T38" fmla="*/ 1446 w 2578"/>
                <a:gd name="T39" fmla="*/ 406 h 2595"/>
                <a:gd name="T40" fmla="*/ 1076 w 2578"/>
                <a:gd name="T41" fmla="*/ 406 h 2595"/>
                <a:gd name="T42" fmla="*/ 1076 w 2578"/>
                <a:gd name="T43" fmla="*/ 241 h 2595"/>
                <a:gd name="T44" fmla="*/ 372 w 2578"/>
                <a:gd name="T45" fmla="*/ 795 h 2595"/>
                <a:gd name="T46" fmla="*/ 372 w 2578"/>
                <a:gd name="T47" fmla="*/ 795 h 2595"/>
                <a:gd name="T48" fmla="*/ 463 w 2578"/>
                <a:gd name="T49" fmla="*/ 630 h 2595"/>
                <a:gd name="T50" fmla="*/ 594 w 2578"/>
                <a:gd name="T51" fmla="*/ 721 h 2595"/>
                <a:gd name="T52" fmla="*/ 556 w 2578"/>
                <a:gd name="T53" fmla="*/ 795 h 2595"/>
                <a:gd name="T54" fmla="*/ 408 w 2578"/>
                <a:gd name="T55" fmla="*/ 1038 h 2595"/>
                <a:gd name="T56" fmla="*/ 279 w 2578"/>
                <a:gd name="T57" fmla="*/ 945 h 2595"/>
                <a:gd name="T58" fmla="*/ 372 w 2578"/>
                <a:gd name="T59" fmla="*/ 795 h 2595"/>
                <a:gd name="T60" fmla="*/ 482 w 2578"/>
                <a:gd name="T61" fmla="*/ 2000 h 2595"/>
                <a:gd name="T62" fmla="*/ 482 w 2578"/>
                <a:gd name="T63" fmla="*/ 2000 h 2595"/>
                <a:gd name="T64" fmla="*/ 298 w 2578"/>
                <a:gd name="T65" fmla="*/ 1685 h 2595"/>
                <a:gd name="T66" fmla="*/ 446 w 2578"/>
                <a:gd name="T67" fmla="*/ 1592 h 2595"/>
                <a:gd name="T68" fmla="*/ 613 w 2578"/>
                <a:gd name="T69" fmla="*/ 1926 h 2595"/>
                <a:gd name="T70" fmla="*/ 482 w 2578"/>
                <a:gd name="T71" fmla="*/ 2000 h 2595"/>
                <a:gd name="T72" fmla="*/ 1501 w 2578"/>
                <a:gd name="T73" fmla="*/ 2353 h 2595"/>
                <a:gd name="T74" fmla="*/ 1501 w 2578"/>
                <a:gd name="T75" fmla="*/ 2353 h 2595"/>
                <a:gd name="T76" fmla="*/ 1131 w 2578"/>
                <a:gd name="T77" fmla="*/ 2353 h 2595"/>
                <a:gd name="T78" fmla="*/ 1131 w 2578"/>
                <a:gd name="T79" fmla="*/ 2186 h 2595"/>
                <a:gd name="T80" fmla="*/ 1501 w 2578"/>
                <a:gd name="T81" fmla="*/ 2186 h 2595"/>
                <a:gd name="T82" fmla="*/ 1501 w 2578"/>
                <a:gd name="T83" fmla="*/ 2353 h 2595"/>
                <a:gd name="T84" fmla="*/ 1298 w 2578"/>
                <a:gd name="T85" fmla="*/ 1759 h 2595"/>
                <a:gd name="T86" fmla="*/ 1298 w 2578"/>
                <a:gd name="T87" fmla="*/ 1759 h 2595"/>
                <a:gd name="T88" fmla="*/ 816 w 2578"/>
                <a:gd name="T89" fmla="*/ 1296 h 2595"/>
                <a:gd name="T90" fmla="*/ 1298 w 2578"/>
                <a:gd name="T91" fmla="*/ 833 h 2595"/>
                <a:gd name="T92" fmla="*/ 1761 w 2578"/>
                <a:gd name="T93" fmla="*/ 1296 h 2595"/>
                <a:gd name="T94" fmla="*/ 1298 w 2578"/>
                <a:gd name="T95" fmla="*/ 1759 h 2595"/>
                <a:gd name="T96" fmla="*/ 2112 w 2578"/>
                <a:gd name="T97" fmla="*/ 1964 h 2595"/>
                <a:gd name="T98" fmla="*/ 2112 w 2578"/>
                <a:gd name="T99" fmla="*/ 1964 h 2595"/>
                <a:gd name="T100" fmla="*/ 1983 w 2578"/>
                <a:gd name="T101" fmla="*/ 1871 h 2595"/>
                <a:gd name="T102" fmla="*/ 2169 w 2578"/>
                <a:gd name="T103" fmla="*/ 1556 h 2595"/>
                <a:gd name="T104" fmla="*/ 2298 w 2578"/>
                <a:gd name="T105" fmla="*/ 1649 h 2595"/>
                <a:gd name="T106" fmla="*/ 2112 w 2578"/>
                <a:gd name="T107" fmla="*/ 1964 h 2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78" h="2595">
                  <a:moveTo>
                    <a:pt x="2484" y="795"/>
                  </a:moveTo>
                  <a:lnTo>
                    <a:pt x="2484" y="795"/>
                  </a:lnTo>
                  <a:cubicBezTo>
                    <a:pt x="2281" y="332"/>
                    <a:pt x="1816" y="0"/>
                    <a:pt x="1298" y="0"/>
                  </a:cubicBezTo>
                  <a:cubicBezTo>
                    <a:pt x="761" y="0"/>
                    <a:pt x="298" y="332"/>
                    <a:pt x="112" y="795"/>
                  </a:cubicBezTo>
                  <a:cubicBezTo>
                    <a:pt x="38" y="945"/>
                    <a:pt x="0" y="1112"/>
                    <a:pt x="0" y="1296"/>
                  </a:cubicBezTo>
                  <a:cubicBezTo>
                    <a:pt x="0" y="2000"/>
                    <a:pt x="575" y="2594"/>
                    <a:pt x="1298" y="2594"/>
                  </a:cubicBezTo>
                  <a:cubicBezTo>
                    <a:pt x="2002" y="2594"/>
                    <a:pt x="2577" y="2000"/>
                    <a:pt x="2577" y="1296"/>
                  </a:cubicBezTo>
                  <a:cubicBezTo>
                    <a:pt x="2577" y="1112"/>
                    <a:pt x="2539" y="945"/>
                    <a:pt x="2484" y="795"/>
                  </a:cubicBezTo>
                  <a:close/>
                  <a:moveTo>
                    <a:pt x="2095" y="592"/>
                  </a:moveTo>
                  <a:lnTo>
                    <a:pt x="2095" y="592"/>
                  </a:lnTo>
                  <a:cubicBezTo>
                    <a:pt x="2207" y="795"/>
                    <a:pt x="2207" y="795"/>
                    <a:pt x="2207" y="795"/>
                  </a:cubicBezTo>
                  <a:cubicBezTo>
                    <a:pt x="2281" y="907"/>
                    <a:pt x="2281" y="907"/>
                    <a:pt x="2281" y="907"/>
                  </a:cubicBezTo>
                  <a:cubicBezTo>
                    <a:pt x="2131" y="981"/>
                    <a:pt x="2131" y="981"/>
                    <a:pt x="2131" y="981"/>
                  </a:cubicBezTo>
                  <a:cubicBezTo>
                    <a:pt x="2021" y="795"/>
                    <a:pt x="2021" y="795"/>
                    <a:pt x="2021" y="795"/>
                  </a:cubicBezTo>
                  <a:cubicBezTo>
                    <a:pt x="1964" y="666"/>
                    <a:pt x="1964" y="666"/>
                    <a:pt x="1964" y="666"/>
                  </a:cubicBezTo>
                  <a:lnTo>
                    <a:pt x="2095" y="592"/>
                  </a:lnTo>
                  <a:close/>
                  <a:moveTo>
                    <a:pt x="1076" y="241"/>
                  </a:moveTo>
                  <a:lnTo>
                    <a:pt x="1076" y="241"/>
                  </a:lnTo>
                  <a:cubicBezTo>
                    <a:pt x="1446" y="241"/>
                    <a:pt x="1446" y="241"/>
                    <a:pt x="1446" y="241"/>
                  </a:cubicBezTo>
                  <a:cubicBezTo>
                    <a:pt x="1446" y="406"/>
                    <a:pt x="1446" y="406"/>
                    <a:pt x="1446" y="406"/>
                  </a:cubicBezTo>
                  <a:cubicBezTo>
                    <a:pt x="1076" y="406"/>
                    <a:pt x="1076" y="406"/>
                    <a:pt x="1076" y="406"/>
                  </a:cubicBezTo>
                  <a:lnTo>
                    <a:pt x="1076" y="241"/>
                  </a:lnTo>
                  <a:close/>
                  <a:moveTo>
                    <a:pt x="372" y="795"/>
                  </a:moveTo>
                  <a:lnTo>
                    <a:pt x="372" y="795"/>
                  </a:lnTo>
                  <a:cubicBezTo>
                    <a:pt x="463" y="630"/>
                    <a:pt x="463" y="630"/>
                    <a:pt x="463" y="630"/>
                  </a:cubicBezTo>
                  <a:cubicBezTo>
                    <a:pt x="594" y="721"/>
                    <a:pt x="594" y="721"/>
                    <a:pt x="594" y="721"/>
                  </a:cubicBezTo>
                  <a:cubicBezTo>
                    <a:pt x="556" y="795"/>
                    <a:pt x="556" y="795"/>
                    <a:pt x="556" y="795"/>
                  </a:cubicBezTo>
                  <a:cubicBezTo>
                    <a:pt x="408" y="1038"/>
                    <a:pt x="408" y="1038"/>
                    <a:pt x="408" y="1038"/>
                  </a:cubicBezTo>
                  <a:cubicBezTo>
                    <a:pt x="279" y="945"/>
                    <a:pt x="279" y="945"/>
                    <a:pt x="279" y="945"/>
                  </a:cubicBezTo>
                  <a:lnTo>
                    <a:pt x="372" y="795"/>
                  </a:lnTo>
                  <a:close/>
                  <a:moveTo>
                    <a:pt x="482" y="2000"/>
                  </a:moveTo>
                  <a:lnTo>
                    <a:pt x="482" y="2000"/>
                  </a:lnTo>
                  <a:cubicBezTo>
                    <a:pt x="298" y="1685"/>
                    <a:pt x="298" y="1685"/>
                    <a:pt x="298" y="1685"/>
                  </a:cubicBezTo>
                  <a:cubicBezTo>
                    <a:pt x="446" y="1592"/>
                    <a:pt x="446" y="1592"/>
                    <a:pt x="446" y="1592"/>
                  </a:cubicBezTo>
                  <a:cubicBezTo>
                    <a:pt x="613" y="1926"/>
                    <a:pt x="613" y="1926"/>
                    <a:pt x="613" y="1926"/>
                  </a:cubicBezTo>
                  <a:lnTo>
                    <a:pt x="482" y="2000"/>
                  </a:lnTo>
                  <a:close/>
                  <a:moveTo>
                    <a:pt x="1501" y="2353"/>
                  </a:moveTo>
                  <a:lnTo>
                    <a:pt x="1501" y="2353"/>
                  </a:lnTo>
                  <a:cubicBezTo>
                    <a:pt x="1131" y="2353"/>
                    <a:pt x="1131" y="2353"/>
                    <a:pt x="1131" y="2353"/>
                  </a:cubicBezTo>
                  <a:cubicBezTo>
                    <a:pt x="1131" y="2186"/>
                    <a:pt x="1131" y="2186"/>
                    <a:pt x="1131" y="2186"/>
                  </a:cubicBezTo>
                  <a:cubicBezTo>
                    <a:pt x="1501" y="2186"/>
                    <a:pt x="1501" y="2186"/>
                    <a:pt x="1501" y="2186"/>
                  </a:cubicBezTo>
                  <a:lnTo>
                    <a:pt x="1501" y="2353"/>
                  </a:lnTo>
                  <a:close/>
                  <a:moveTo>
                    <a:pt x="1298" y="1759"/>
                  </a:moveTo>
                  <a:lnTo>
                    <a:pt x="1298" y="1759"/>
                  </a:lnTo>
                  <a:cubicBezTo>
                    <a:pt x="1038" y="1759"/>
                    <a:pt x="816" y="1556"/>
                    <a:pt x="816" y="1296"/>
                  </a:cubicBezTo>
                  <a:cubicBezTo>
                    <a:pt x="816" y="1038"/>
                    <a:pt x="1038" y="833"/>
                    <a:pt x="1298" y="833"/>
                  </a:cubicBezTo>
                  <a:cubicBezTo>
                    <a:pt x="1558" y="833"/>
                    <a:pt x="1761" y="1038"/>
                    <a:pt x="1761" y="1296"/>
                  </a:cubicBezTo>
                  <a:cubicBezTo>
                    <a:pt x="1761" y="1556"/>
                    <a:pt x="1558" y="1759"/>
                    <a:pt x="1298" y="1759"/>
                  </a:cubicBezTo>
                  <a:close/>
                  <a:moveTo>
                    <a:pt x="2112" y="1964"/>
                  </a:moveTo>
                  <a:lnTo>
                    <a:pt x="2112" y="1964"/>
                  </a:lnTo>
                  <a:cubicBezTo>
                    <a:pt x="1983" y="1871"/>
                    <a:pt x="1983" y="1871"/>
                    <a:pt x="1983" y="1871"/>
                  </a:cubicBezTo>
                  <a:cubicBezTo>
                    <a:pt x="2169" y="1556"/>
                    <a:pt x="2169" y="1556"/>
                    <a:pt x="2169" y="1556"/>
                  </a:cubicBezTo>
                  <a:cubicBezTo>
                    <a:pt x="2298" y="1649"/>
                    <a:pt x="2298" y="1649"/>
                    <a:pt x="2298" y="1649"/>
                  </a:cubicBezTo>
                  <a:lnTo>
                    <a:pt x="2112" y="19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92" name="Freeform 39"/>
            <p:cNvSpPr>
              <a:spLocks noChangeArrowheads="1"/>
            </p:cNvSpPr>
            <p:nvPr/>
          </p:nvSpPr>
          <p:spPr bwMode="auto">
            <a:xfrm>
              <a:off x="9271" y="4907"/>
              <a:ext cx="1025" cy="1025"/>
            </a:xfrm>
            <a:custGeom>
              <a:avLst/>
              <a:gdLst>
                <a:gd name="T0" fmla="*/ 4466 w 4524"/>
                <a:gd name="T1" fmla="*/ 1759 h 4523"/>
                <a:gd name="T2" fmla="*/ 4466 w 4524"/>
                <a:gd name="T3" fmla="*/ 1759 h 4523"/>
                <a:gd name="T4" fmla="*/ 2261 w 4524"/>
                <a:gd name="T5" fmla="*/ 0 h 4523"/>
                <a:gd name="T6" fmla="*/ 56 w 4524"/>
                <a:gd name="T7" fmla="*/ 1759 h 4523"/>
                <a:gd name="T8" fmla="*/ 0 w 4524"/>
                <a:gd name="T9" fmla="*/ 2260 h 4523"/>
                <a:gd name="T10" fmla="*/ 2261 w 4524"/>
                <a:gd name="T11" fmla="*/ 4522 h 4523"/>
                <a:gd name="T12" fmla="*/ 4523 w 4524"/>
                <a:gd name="T13" fmla="*/ 2260 h 4523"/>
                <a:gd name="T14" fmla="*/ 4466 w 4524"/>
                <a:gd name="T15" fmla="*/ 1759 h 4523"/>
                <a:gd name="T16" fmla="*/ 2261 w 4524"/>
                <a:gd name="T17" fmla="*/ 3873 h 4523"/>
                <a:gd name="T18" fmla="*/ 2261 w 4524"/>
                <a:gd name="T19" fmla="*/ 3873 h 4523"/>
                <a:gd name="T20" fmla="*/ 650 w 4524"/>
                <a:gd name="T21" fmla="*/ 2260 h 4523"/>
                <a:gd name="T22" fmla="*/ 724 w 4524"/>
                <a:gd name="T23" fmla="*/ 1759 h 4523"/>
                <a:gd name="T24" fmla="*/ 2261 w 4524"/>
                <a:gd name="T25" fmla="*/ 649 h 4523"/>
                <a:gd name="T26" fmla="*/ 3800 w 4524"/>
                <a:gd name="T27" fmla="*/ 1759 h 4523"/>
                <a:gd name="T28" fmla="*/ 3874 w 4524"/>
                <a:gd name="T29" fmla="*/ 2260 h 4523"/>
                <a:gd name="T30" fmla="*/ 2261 w 4524"/>
                <a:gd name="T31" fmla="*/ 3873 h 4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4" h="4523">
                  <a:moveTo>
                    <a:pt x="4466" y="1759"/>
                  </a:moveTo>
                  <a:lnTo>
                    <a:pt x="4466" y="1759"/>
                  </a:lnTo>
                  <a:cubicBezTo>
                    <a:pt x="4225" y="759"/>
                    <a:pt x="3337" y="0"/>
                    <a:pt x="2261" y="0"/>
                  </a:cubicBezTo>
                  <a:cubicBezTo>
                    <a:pt x="1187" y="0"/>
                    <a:pt x="297" y="759"/>
                    <a:pt x="56" y="1759"/>
                  </a:cubicBezTo>
                  <a:cubicBezTo>
                    <a:pt x="19" y="1909"/>
                    <a:pt x="0" y="2093"/>
                    <a:pt x="0" y="2260"/>
                  </a:cubicBezTo>
                  <a:cubicBezTo>
                    <a:pt x="0" y="3503"/>
                    <a:pt x="1020" y="4522"/>
                    <a:pt x="2261" y="4522"/>
                  </a:cubicBezTo>
                  <a:cubicBezTo>
                    <a:pt x="3504" y="4522"/>
                    <a:pt x="4523" y="3503"/>
                    <a:pt x="4523" y="2260"/>
                  </a:cubicBezTo>
                  <a:cubicBezTo>
                    <a:pt x="4523" y="2093"/>
                    <a:pt x="4504" y="1909"/>
                    <a:pt x="4466" y="1759"/>
                  </a:cubicBezTo>
                  <a:close/>
                  <a:moveTo>
                    <a:pt x="2261" y="3873"/>
                  </a:moveTo>
                  <a:lnTo>
                    <a:pt x="2261" y="3873"/>
                  </a:lnTo>
                  <a:cubicBezTo>
                    <a:pt x="1373" y="3873"/>
                    <a:pt x="650" y="3150"/>
                    <a:pt x="650" y="2260"/>
                  </a:cubicBezTo>
                  <a:cubicBezTo>
                    <a:pt x="650" y="2076"/>
                    <a:pt x="667" y="1909"/>
                    <a:pt x="724" y="1759"/>
                  </a:cubicBezTo>
                  <a:cubicBezTo>
                    <a:pt x="946" y="1112"/>
                    <a:pt x="1538" y="649"/>
                    <a:pt x="2261" y="649"/>
                  </a:cubicBezTo>
                  <a:cubicBezTo>
                    <a:pt x="2984" y="649"/>
                    <a:pt x="3595" y="1112"/>
                    <a:pt x="3800" y="1759"/>
                  </a:cubicBezTo>
                  <a:cubicBezTo>
                    <a:pt x="3855" y="1909"/>
                    <a:pt x="3874" y="2076"/>
                    <a:pt x="3874" y="2260"/>
                  </a:cubicBezTo>
                  <a:cubicBezTo>
                    <a:pt x="3874" y="3150"/>
                    <a:pt x="3151" y="3873"/>
                    <a:pt x="2261" y="387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93" name="Freeform 40"/>
            <p:cNvSpPr>
              <a:spLocks noChangeArrowheads="1"/>
            </p:cNvSpPr>
            <p:nvPr/>
          </p:nvSpPr>
          <p:spPr bwMode="auto">
            <a:xfrm>
              <a:off x="9494" y="5126"/>
              <a:ext cx="583" cy="587"/>
            </a:xfrm>
            <a:custGeom>
              <a:avLst/>
              <a:gdLst>
                <a:gd name="T0" fmla="*/ 2463 w 2576"/>
                <a:gd name="T1" fmla="*/ 795 h 2595"/>
                <a:gd name="T2" fmla="*/ 2463 w 2576"/>
                <a:gd name="T3" fmla="*/ 795 h 2595"/>
                <a:gd name="T4" fmla="*/ 1277 w 2576"/>
                <a:gd name="T5" fmla="*/ 0 h 2595"/>
                <a:gd name="T6" fmla="*/ 91 w 2576"/>
                <a:gd name="T7" fmla="*/ 795 h 2595"/>
                <a:gd name="T8" fmla="*/ 0 w 2576"/>
                <a:gd name="T9" fmla="*/ 1296 h 2595"/>
                <a:gd name="T10" fmla="*/ 1277 w 2576"/>
                <a:gd name="T11" fmla="*/ 2594 h 2595"/>
                <a:gd name="T12" fmla="*/ 2575 w 2576"/>
                <a:gd name="T13" fmla="*/ 1296 h 2595"/>
                <a:gd name="T14" fmla="*/ 2463 w 2576"/>
                <a:gd name="T15" fmla="*/ 795 h 2595"/>
                <a:gd name="T16" fmla="*/ 2093 w 2576"/>
                <a:gd name="T17" fmla="*/ 592 h 2595"/>
                <a:gd name="T18" fmla="*/ 2093 w 2576"/>
                <a:gd name="T19" fmla="*/ 592 h 2595"/>
                <a:gd name="T20" fmla="*/ 2203 w 2576"/>
                <a:gd name="T21" fmla="*/ 795 h 2595"/>
                <a:gd name="T22" fmla="*/ 2260 w 2576"/>
                <a:gd name="T23" fmla="*/ 907 h 2595"/>
                <a:gd name="T24" fmla="*/ 2129 w 2576"/>
                <a:gd name="T25" fmla="*/ 981 h 2595"/>
                <a:gd name="T26" fmla="*/ 2019 w 2576"/>
                <a:gd name="T27" fmla="*/ 795 h 2595"/>
                <a:gd name="T28" fmla="*/ 1945 w 2576"/>
                <a:gd name="T29" fmla="*/ 666 h 2595"/>
                <a:gd name="T30" fmla="*/ 2093 w 2576"/>
                <a:gd name="T31" fmla="*/ 592 h 2595"/>
                <a:gd name="T32" fmla="*/ 1074 w 2576"/>
                <a:gd name="T33" fmla="*/ 241 h 2595"/>
                <a:gd name="T34" fmla="*/ 1074 w 2576"/>
                <a:gd name="T35" fmla="*/ 241 h 2595"/>
                <a:gd name="T36" fmla="*/ 1444 w 2576"/>
                <a:gd name="T37" fmla="*/ 241 h 2595"/>
                <a:gd name="T38" fmla="*/ 1444 w 2576"/>
                <a:gd name="T39" fmla="*/ 406 h 2595"/>
                <a:gd name="T40" fmla="*/ 1074 w 2576"/>
                <a:gd name="T41" fmla="*/ 406 h 2595"/>
                <a:gd name="T42" fmla="*/ 1074 w 2576"/>
                <a:gd name="T43" fmla="*/ 241 h 2595"/>
                <a:gd name="T44" fmla="*/ 370 w 2576"/>
                <a:gd name="T45" fmla="*/ 795 h 2595"/>
                <a:gd name="T46" fmla="*/ 370 w 2576"/>
                <a:gd name="T47" fmla="*/ 795 h 2595"/>
                <a:gd name="T48" fmla="*/ 444 w 2576"/>
                <a:gd name="T49" fmla="*/ 630 h 2595"/>
                <a:gd name="T50" fmla="*/ 592 w 2576"/>
                <a:gd name="T51" fmla="*/ 721 h 2595"/>
                <a:gd name="T52" fmla="*/ 537 w 2576"/>
                <a:gd name="T53" fmla="*/ 795 h 2595"/>
                <a:gd name="T54" fmla="*/ 406 w 2576"/>
                <a:gd name="T55" fmla="*/ 1038 h 2595"/>
                <a:gd name="T56" fmla="*/ 277 w 2576"/>
                <a:gd name="T57" fmla="*/ 945 h 2595"/>
                <a:gd name="T58" fmla="*/ 370 w 2576"/>
                <a:gd name="T59" fmla="*/ 795 h 2595"/>
                <a:gd name="T60" fmla="*/ 480 w 2576"/>
                <a:gd name="T61" fmla="*/ 2000 h 2595"/>
                <a:gd name="T62" fmla="*/ 480 w 2576"/>
                <a:gd name="T63" fmla="*/ 2000 h 2595"/>
                <a:gd name="T64" fmla="*/ 296 w 2576"/>
                <a:gd name="T65" fmla="*/ 1685 h 2595"/>
                <a:gd name="T66" fmla="*/ 425 w 2576"/>
                <a:gd name="T67" fmla="*/ 1592 h 2595"/>
                <a:gd name="T68" fmla="*/ 611 w 2576"/>
                <a:gd name="T69" fmla="*/ 1926 h 2595"/>
                <a:gd name="T70" fmla="*/ 480 w 2576"/>
                <a:gd name="T71" fmla="*/ 2000 h 2595"/>
                <a:gd name="T72" fmla="*/ 1482 w 2576"/>
                <a:gd name="T73" fmla="*/ 2353 h 2595"/>
                <a:gd name="T74" fmla="*/ 1482 w 2576"/>
                <a:gd name="T75" fmla="*/ 2353 h 2595"/>
                <a:gd name="T76" fmla="*/ 1112 w 2576"/>
                <a:gd name="T77" fmla="*/ 2353 h 2595"/>
                <a:gd name="T78" fmla="*/ 1112 w 2576"/>
                <a:gd name="T79" fmla="*/ 2186 h 2595"/>
                <a:gd name="T80" fmla="*/ 1482 w 2576"/>
                <a:gd name="T81" fmla="*/ 2186 h 2595"/>
                <a:gd name="T82" fmla="*/ 1482 w 2576"/>
                <a:gd name="T83" fmla="*/ 2353 h 2595"/>
                <a:gd name="T84" fmla="*/ 1277 w 2576"/>
                <a:gd name="T85" fmla="*/ 1759 h 2595"/>
                <a:gd name="T86" fmla="*/ 1277 w 2576"/>
                <a:gd name="T87" fmla="*/ 1759 h 2595"/>
                <a:gd name="T88" fmla="*/ 814 w 2576"/>
                <a:gd name="T89" fmla="*/ 1296 h 2595"/>
                <a:gd name="T90" fmla="*/ 1277 w 2576"/>
                <a:gd name="T91" fmla="*/ 833 h 2595"/>
                <a:gd name="T92" fmla="*/ 1740 w 2576"/>
                <a:gd name="T93" fmla="*/ 1296 h 2595"/>
                <a:gd name="T94" fmla="*/ 1277 w 2576"/>
                <a:gd name="T95" fmla="*/ 1759 h 2595"/>
                <a:gd name="T96" fmla="*/ 2112 w 2576"/>
                <a:gd name="T97" fmla="*/ 1964 h 2595"/>
                <a:gd name="T98" fmla="*/ 2112 w 2576"/>
                <a:gd name="T99" fmla="*/ 1964 h 2595"/>
                <a:gd name="T100" fmla="*/ 1964 w 2576"/>
                <a:gd name="T101" fmla="*/ 1871 h 2595"/>
                <a:gd name="T102" fmla="*/ 2148 w 2576"/>
                <a:gd name="T103" fmla="*/ 1556 h 2595"/>
                <a:gd name="T104" fmla="*/ 2298 w 2576"/>
                <a:gd name="T105" fmla="*/ 1649 h 2595"/>
                <a:gd name="T106" fmla="*/ 2112 w 2576"/>
                <a:gd name="T107" fmla="*/ 1964 h 2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76" h="2595">
                  <a:moveTo>
                    <a:pt x="2463" y="795"/>
                  </a:moveTo>
                  <a:lnTo>
                    <a:pt x="2463" y="795"/>
                  </a:lnTo>
                  <a:cubicBezTo>
                    <a:pt x="2279" y="332"/>
                    <a:pt x="1814" y="0"/>
                    <a:pt x="1277" y="0"/>
                  </a:cubicBezTo>
                  <a:cubicBezTo>
                    <a:pt x="740" y="0"/>
                    <a:pt x="296" y="332"/>
                    <a:pt x="91" y="795"/>
                  </a:cubicBezTo>
                  <a:cubicBezTo>
                    <a:pt x="36" y="945"/>
                    <a:pt x="0" y="1112"/>
                    <a:pt x="0" y="1296"/>
                  </a:cubicBezTo>
                  <a:cubicBezTo>
                    <a:pt x="0" y="2000"/>
                    <a:pt x="573" y="2594"/>
                    <a:pt x="1277" y="2594"/>
                  </a:cubicBezTo>
                  <a:cubicBezTo>
                    <a:pt x="1981" y="2594"/>
                    <a:pt x="2575" y="2000"/>
                    <a:pt x="2575" y="1296"/>
                  </a:cubicBezTo>
                  <a:cubicBezTo>
                    <a:pt x="2575" y="1112"/>
                    <a:pt x="2537" y="945"/>
                    <a:pt x="2463" y="795"/>
                  </a:cubicBezTo>
                  <a:close/>
                  <a:moveTo>
                    <a:pt x="2093" y="592"/>
                  </a:moveTo>
                  <a:lnTo>
                    <a:pt x="2093" y="592"/>
                  </a:lnTo>
                  <a:cubicBezTo>
                    <a:pt x="2203" y="795"/>
                    <a:pt x="2203" y="795"/>
                    <a:pt x="2203" y="795"/>
                  </a:cubicBezTo>
                  <a:cubicBezTo>
                    <a:pt x="2260" y="907"/>
                    <a:pt x="2260" y="907"/>
                    <a:pt x="2260" y="907"/>
                  </a:cubicBezTo>
                  <a:cubicBezTo>
                    <a:pt x="2129" y="981"/>
                    <a:pt x="2129" y="981"/>
                    <a:pt x="2129" y="981"/>
                  </a:cubicBezTo>
                  <a:cubicBezTo>
                    <a:pt x="2019" y="795"/>
                    <a:pt x="2019" y="795"/>
                    <a:pt x="2019" y="795"/>
                  </a:cubicBezTo>
                  <a:cubicBezTo>
                    <a:pt x="1945" y="666"/>
                    <a:pt x="1945" y="666"/>
                    <a:pt x="1945" y="666"/>
                  </a:cubicBezTo>
                  <a:lnTo>
                    <a:pt x="2093" y="592"/>
                  </a:lnTo>
                  <a:close/>
                  <a:moveTo>
                    <a:pt x="1074" y="241"/>
                  </a:moveTo>
                  <a:lnTo>
                    <a:pt x="1074" y="241"/>
                  </a:lnTo>
                  <a:cubicBezTo>
                    <a:pt x="1444" y="241"/>
                    <a:pt x="1444" y="241"/>
                    <a:pt x="1444" y="241"/>
                  </a:cubicBezTo>
                  <a:cubicBezTo>
                    <a:pt x="1444" y="406"/>
                    <a:pt x="1444" y="406"/>
                    <a:pt x="1444" y="406"/>
                  </a:cubicBezTo>
                  <a:cubicBezTo>
                    <a:pt x="1074" y="406"/>
                    <a:pt x="1074" y="406"/>
                    <a:pt x="1074" y="406"/>
                  </a:cubicBezTo>
                  <a:lnTo>
                    <a:pt x="1074" y="241"/>
                  </a:lnTo>
                  <a:close/>
                  <a:moveTo>
                    <a:pt x="370" y="795"/>
                  </a:moveTo>
                  <a:lnTo>
                    <a:pt x="370" y="795"/>
                  </a:lnTo>
                  <a:cubicBezTo>
                    <a:pt x="444" y="630"/>
                    <a:pt x="444" y="630"/>
                    <a:pt x="444" y="630"/>
                  </a:cubicBezTo>
                  <a:cubicBezTo>
                    <a:pt x="592" y="721"/>
                    <a:pt x="592" y="721"/>
                    <a:pt x="592" y="721"/>
                  </a:cubicBezTo>
                  <a:cubicBezTo>
                    <a:pt x="537" y="795"/>
                    <a:pt x="537" y="795"/>
                    <a:pt x="537" y="795"/>
                  </a:cubicBezTo>
                  <a:cubicBezTo>
                    <a:pt x="406" y="1038"/>
                    <a:pt x="406" y="1038"/>
                    <a:pt x="406" y="1038"/>
                  </a:cubicBezTo>
                  <a:cubicBezTo>
                    <a:pt x="277" y="945"/>
                    <a:pt x="277" y="945"/>
                    <a:pt x="277" y="945"/>
                  </a:cubicBezTo>
                  <a:lnTo>
                    <a:pt x="370" y="795"/>
                  </a:lnTo>
                  <a:close/>
                  <a:moveTo>
                    <a:pt x="480" y="2000"/>
                  </a:moveTo>
                  <a:lnTo>
                    <a:pt x="480" y="2000"/>
                  </a:lnTo>
                  <a:cubicBezTo>
                    <a:pt x="296" y="1685"/>
                    <a:pt x="296" y="1685"/>
                    <a:pt x="296" y="1685"/>
                  </a:cubicBezTo>
                  <a:cubicBezTo>
                    <a:pt x="425" y="1592"/>
                    <a:pt x="425" y="1592"/>
                    <a:pt x="425" y="1592"/>
                  </a:cubicBezTo>
                  <a:cubicBezTo>
                    <a:pt x="611" y="1926"/>
                    <a:pt x="611" y="1926"/>
                    <a:pt x="611" y="1926"/>
                  </a:cubicBezTo>
                  <a:lnTo>
                    <a:pt x="480" y="2000"/>
                  </a:lnTo>
                  <a:close/>
                  <a:moveTo>
                    <a:pt x="1482" y="2353"/>
                  </a:moveTo>
                  <a:lnTo>
                    <a:pt x="1482" y="2353"/>
                  </a:lnTo>
                  <a:cubicBezTo>
                    <a:pt x="1112" y="2353"/>
                    <a:pt x="1112" y="2353"/>
                    <a:pt x="1112" y="2353"/>
                  </a:cubicBezTo>
                  <a:cubicBezTo>
                    <a:pt x="1112" y="2186"/>
                    <a:pt x="1112" y="2186"/>
                    <a:pt x="1112" y="2186"/>
                  </a:cubicBezTo>
                  <a:cubicBezTo>
                    <a:pt x="1482" y="2186"/>
                    <a:pt x="1482" y="2186"/>
                    <a:pt x="1482" y="2186"/>
                  </a:cubicBezTo>
                  <a:lnTo>
                    <a:pt x="1482" y="2353"/>
                  </a:lnTo>
                  <a:close/>
                  <a:moveTo>
                    <a:pt x="1277" y="1759"/>
                  </a:moveTo>
                  <a:lnTo>
                    <a:pt x="1277" y="1759"/>
                  </a:lnTo>
                  <a:cubicBezTo>
                    <a:pt x="1017" y="1759"/>
                    <a:pt x="814" y="1556"/>
                    <a:pt x="814" y="1296"/>
                  </a:cubicBezTo>
                  <a:cubicBezTo>
                    <a:pt x="814" y="1038"/>
                    <a:pt x="1017" y="833"/>
                    <a:pt x="1277" y="833"/>
                  </a:cubicBezTo>
                  <a:cubicBezTo>
                    <a:pt x="1537" y="833"/>
                    <a:pt x="1740" y="1038"/>
                    <a:pt x="1740" y="1296"/>
                  </a:cubicBezTo>
                  <a:cubicBezTo>
                    <a:pt x="1740" y="1556"/>
                    <a:pt x="1537" y="1759"/>
                    <a:pt x="1277" y="1759"/>
                  </a:cubicBezTo>
                  <a:close/>
                  <a:moveTo>
                    <a:pt x="2112" y="1964"/>
                  </a:moveTo>
                  <a:lnTo>
                    <a:pt x="2112" y="1964"/>
                  </a:lnTo>
                  <a:cubicBezTo>
                    <a:pt x="1964" y="1871"/>
                    <a:pt x="1964" y="1871"/>
                    <a:pt x="1964" y="1871"/>
                  </a:cubicBezTo>
                  <a:cubicBezTo>
                    <a:pt x="2148" y="1556"/>
                    <a:pt x="2148" y="1556"/>
                    <a:pt x="2148" y="1556"/>
                  </a:cubicBezTo>
                  <a:cubicBezTo>
                    <a:pt x="2298" y="1649"/>
                    <a:pt x="2298" y="1649"/>
                    <a:pt x="2298" y="1649"/>
                  </a:cubicBezTo>
                  <a:lnTo>
                    <a:pt x="2112" y="19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grpSp>
      <p:grpSp>
        <p:nvGrpSpPr>
          <p:cNvPr id="394" name="Group 1"/>
          <p:cNvGrpSpPr>
            <a:grpSpLocks/>
          </p:cNvGrpSpPr>
          <p:nvPr/>
        </p:nvGrpSpPr>
        <p:grpSpPr bwMode="auto">
          <a:xfrm>
            <a:off x="18649238" y="4842980"/>
            <a:ext cx="2344787" cy="1209766"/>
            <a:chOff x="3341" y="2016"/>
            <a:chExt cx="8125" cy="4192"/>
          </a:xfrm>
          <a:solidFill>
            <a:schemeClr val="accent5"/>
          </a:solidFill>
        </p:grpSpPr>
        <p:sp>
          <p:nvSpPr>
            <p:cNvPr id="395" name="Freeform 2"/>
            <p:cNvSpPr>
              <a:spLocks noChangeArrowheads="1"/>
            </p:cNvSpPr>
            <p:nvPr/>
          </p:nvSpPr>
          <p:spPr bwMode="auto">
            <a:xfrm>
              <a:off x="5744" y="4904"/>
              <a:ext cx="63" cy="59"/>
            </a:xfrm>
            <a:custGeom>
              <a:avLst/>
              <a:gdLst>
                <a:gd name="T0" fmla="*/ 38 w 284"/>
                <a:gd name="T1" fmla="*/ 57 h 265"/>
                <a:gd name="T2" fmla="*/ 38 w 284"/>
                <a:gd name="T3" fmla="*/ 57 h 265"/>
                <a:gd name="T4" fmla="*/ 38 w 284"/>
                <a:gd name="T5" fmla="*/ 246 h 265"/>
                <a:gd name="T6" fmla="*/ 95 w 284"/>
                <a:gd name="T7" fmla="*/ 264 h 265"/>
                <a:gd name="T8" fmla="*/ 190 w 284"/>
                <a:gd name="T9" fmla="*/ 264 h 265"/>
                <a:gd name="T10" fmla="*/ 227 w 284"/>
                <a:gd name="T11" fmla="*/ 246 h 265"/>
                <a:gd name="T12" fmla="*/ 227 w 284"/>
                <a:gd name="T13" fmla="*/ 57 h 265"/>
                <a:gd name="T14" fmla="*/ 38 w 284"/>
                <a:gd name="T15" fmla="*/ 57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265">
                  <a:moveTo>
                    <a:pt x="38" y="57"/>
                  </a:moveTo>
                  <a:lnTo>
                    <a:pt x="38" y="57"/>
                  </a:lnTo>
                  <a:cubicBezTo>
                    <a:pt x="0" y="114"/>
                    <a:pt x="0" y="189"/>
                    <a:pt x="38" y="246"/>
                  </a:cubicBezTo>
                  <a:cubicBezTo>
                    <a:pt x="57" y="264"/>
                    <a:pt x="75" y="264"/>
                    <a:pt x="95" y="264"/>
                  </a:cubicBezTo>
                  <a:cubicBezTo>
                    <a:pt x="190" y="264"/>
                    <a:pt x="190" y="264"/>
                    <a:pt x="190" y="264"/>
                  </a:cubicBezTo>
                  <a:cubicBezTo>
                    <a:pt x="208" y="246"/>
                    <a:pt x="208" y="246"/>
                    <a:pt x="227" y="246"/>
                  </a:cubicBezTo>
                  <a:cubicBezTo>
                    <a:pt x="283" y="189"/>
                    <a:pt x="283" y="114"/>
                    <a:pt x="227" y="57"/>
                  </a:cubicBezTo>
                  <a:cubicBezTo>
                    <a:pt x="170" y="0"/>
                    <a:pt x="95" y="0"/>
                    <a:pt x="38"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96" name="Freeform 3"/>
            <p:cNvSpPr>
              <a:spLocks noChangeArrowheads="1"/>
            </p:cNvSpPr>
            <p:nvPr/>
          </p:nvSpPr>
          <p:spPr bwMode="auto">
            <a:xfrm>
              <a:off x="5603" y="4849"/>
              <a:ext cx="59" cy="59"/>
            </a:xfrm>
            <a:custGeom>
              <a:avLst/>
              <a:gdLst>
                <a:gd name="T0" fmla="*/ 132 w 264"/>
                <a:gd name="T1" fmla="*/ 264 h 265"/>
                <a:gd name="T2" fmla="*/ 132 w 264"/>
                <a:gd name="T3" fmla="*/ 264 h 265"/>
                <a:gd name="T4" fmla="*/ 263 w 264"/>
                <a:gd name="T5" fmla="*/ 132 h 265"/>
                <a:gd name="T6" fmla="*/ 132 w 264"/>
                <a:gd name="T7" fmla="*/ 0 h 265"/>
                <a:gd name="T8" fmla="*/ 0 w 264"/>
                <a:gd name="T9" fmla="*/ 132 h 265"/>
                <a:gd name="T10" fmla="*/ 132 w 264"/>
                <a:gd name="T11" fmla="*/ 264 h 265"/>
              </a:gdLst>
              <a:ahLst/>
              <a:cxnLst>
                <a:cxn ang="0">
                  <a:pos x="T0" y="T1"/>
                </a:cxn>
                <a:cxn ang="0">
                  <a:pos x="T2" y="T3"/>
                </a:cxn>
                <a:cxn ang="0">
                  <a:pos x="T4" y="T5"/>
                </a:cxn>
                <a:cxn ang="0">
                  <a:pos x="T6" y="T7"/>
                </a:cxn>
                <a:cxn ang="0">
                  <a:pos x="T8" y="T9"/>
                </a:cxn>
                <a:cxn ang="0">
                  <a:pos x="T10" y="T11"/>
                </a:cxn>
              </a:cxnLst>
              <a:rect l="0" t="0" r="r" b="b"/>
              <a:pathLst>
                <a:path w="264" h="265">
                  <a:moveTo>
                    <a:pt x="132" y="264"/>
                  </a:moveTo>
                  <a:lnTo>
                    <a:pt x="132" y="264"/>
                  </a:lnTo>
                  <a:cubicBezTo>
                    <a:pt x="208" y="264"/>
                    <a:pt x="263" y="207"/>
                    <a:pt x="263" y="132"/>
                  </a:cubicBezTo>
                  <a:cubicBezTo>
                    <a:pt x="263" y="57"/>
                    <a:pt x="208" y="0"/>
                    <a:pt x="132" y="0"/>
                  </a:cubicBezTo>
                  <a:cubicBezTo>
                    <a:pt x="57" y="0"/>
                    <a:pt x="0" y="57"/>
                    <a:pt x="0" y="132"/>
                  </a:cubicBezTo>
                  <a:cubicBezTo>
                    <a:pt x="0" y="207"/>
                    <a:pt x="57" y="264"/>
                    <a:pt x="132" y="2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97" name="Freeform 4"/>
            <p:cNvSpPr>
              <a:spLocks noChangeArrowheads="1"/>
            </p:cNvSpPr>
            <p:nvPr/>
          </p:nvSpPr>
          <p:spPr bwMode="auto">
            <a:xfrm>
              <a:off x="5518" y="4938"/>
              <a:ext cx="205" cy="64"/>
            </a:xfrm>
            <a:custGeom>
              <a:avLst/>
              <a:gdLst>
                <a:gd name="T0" fmla="*/ 0 w 907"/>
                <a:gd name="T1" fmla="*/ 284 h 285"/>
                <a:gd name="T2" fmla="*/ 0 w 907"/>
                <a:gd name="T3" fmla="*/ 284 h 285"/>
                <a:gd name="T4" fmla="*/ 906 w 907"/>
                <a:gd name="T5" fmla="*/ 152 h 285"/>
                <a:gd name="T6" fmla="*/ 509 w 907"/>
                <a:gd name="T7" fmla="*/ 0 h 285"/>
                <a:gd name="T8" fmla="*/ 0 w 907"/>
                <a:gd name="T9" fmla="*/ 284 h 285"/>
              </a:gdLst>
              <a:ahLst/>
              <a:cxnLst>
                <a:cxn ang="0">
                  <a:pos x="T0" y="T1"/>
                </a:cxn>
                <a:cxn ang="0">
                  <a:pos x="T2" y="T3"/>
                </a:cxn>
                <a:cxn ang="0">
                  <a:pos x="T4" y="T5"/>
                </a:cxn>
                <a:cxn ang="0">
                  <a:pos x="T6" y="T7"/>
                </a:cxn>
                <a:cxn ang="0">
                  <a:pos x="T8" y="T9"/>
                </a:cxn>
              </a:cxnLst>
              <a:rect l="0" t="0" r="r" b="b"/>
              <a:pathLst>
                <a:path w="907" h="285">
                  <a:moveTo>
                    <a:pt x="0" y="284"/>
                  </a:moveTo>
                  <a:lnTo>
                    <a:pt x="0" y="284"/>
                  </a:lnTo>
                  <a:cubicBezTo>
                    <a:pt x="906" y="152"/>
                    <a:pt x="906" y="152"/>
                    <a:pt x="906" y="152"/>
                  </a:cubicBezTo>
                  <a:cubicBezTo>
                    <a:pt x="810" y="57"/>
                    <a:pt x="660" y="0"/>
                    <a:pt x="509" y="0"/>
                  </a:cubicBezTo>
                  <a:cubicBezTo>
                    <a:pt x="302" y="0"/>
                    <a:pt x="93" y="114"/>
                    <a:pt x="0" y="28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98" name="Freeform 5"/>
            <p:cNvSpPr>
              <a:spLocks noChangeArrowheads="1"/>
            </p:cNvSpPr>
            <p:nvPr/>
          </p:nvSpPr>
          <p:spPr bwMode="auto">
            <a:xfrm>
              <a:off x="5462" y="4904"/>
              <a:ext cx="63" cy="64"/>
            </a:xfrm>
            <a:custGeom>
              <a:avLst/>
              <a:gdLst>
                <a:gd name="T0" fmla="*/ 37 w 283"/>
                <a:gd name="T1" fmla="*/ 57 h 285"/>
                <a:gd name="T2" fmla="*/ 37 w 283"/>
                <a:gd name="T3" fmla="*/ 57 h 285"/>
                <a:gd name="T4" fmla="*/ 37 w 283"/>
                <a:gd name="T5" fmla="*/ 246 h 285"/>
                <a:gd name="T6" fmla="*/ 227 w 283"/>
                <a:gd name="T7" fmla="*/ 246 h 285"/>
                <a:gd name="T8" fmla="*/ 227 w 283"/>
                <a:gd name="T9" fmla="*/ 57 h 285"/>
                <a:gd name="T10" fmla="*/ 37 w 283"/>
                <a:gd name="T11" fmla="*/ 57 h 285"/>
              </a:gdLst>
              <a:ahLst/>
              <a:cxnLst>
                <a:cxn ang="0">
                  <a:pos x="T0" y="T1"/>
                </a:cxn>
                <a:cxn ang="0">
                  <a:pos x="T2" y="T3"/>
                </a:cxn>
                <a:cxn ang="0">
                  <a:pos x="T4" y="T5"/>
                </a:cxn>
                <a:cxn ang="0">
                  <a:pos x="T6" y="T7"/>
                </a:cxn>
                <a:cxn ang="0">
                  <a:pos x="T8" y="T9"/>
                </a:cxn>
                <a:cxn ang="0">
                  <a:pos x="T10" y="T11"/>
                </a:cxn>
              </a:cxnLst>
              <a:rect l="0" t="0" r="r" b="b"/>
              <a:pathLst>
                <a:path w="283" h="285">
                  <a:moveTo>
                    <a:pt x="37" y="57"/>
                  </a:moveTo>
                  <a:lnTo>
                    <a:pt x="37" y="57"/>
                  </a:lnTo>
                  <a:cubicBezTo>
                    <a:pt x="0" y="114"/>
                    <a:pt x="0" y="189"/>
                    <a:pt x="37" y="246"/>
                  </a:cubicBezTo>
                  <a:cubicBezTo>
                    <a:pt x="93" y="284"/>
                    <a:pt x="170" y="284"/>
                    <a:pt x="227" y="246"/>
                  </a:cubicBezTo>
                  <a:cubicBezTo>
                    <a:pt x="282" y="189"/>
                    <a:pt x="263" y="114"/>
                    <a:pt x="227" y="57"/>
                  </a:cubicBezTo>
                  <a:cubicBezTo>
                    <a:pt x="170" y="0"/>
                    <a:pt x="93" y="0"/>
                    <a:pt x="3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399" name="Freeform 6"/>
            <p:cNvSpPr>
              <a:spLocks noChangeArrowheads="1"/>
            </p:cNvSpPr>
            <p:nvPr/>
          </p:nvSpPr>
          <p:spPr bwMode="auto">
            <a:xfrm>
              <a:off x="5201" y="3878"/>
              <a:ext cx="3066" cy="1166"/>
            </a:xfrm>
            <a:custGeom>
              <a:avLst/>
              <a:gdLst>
                <a:gd name="T0" fmla="*/ 0 w 13523"/>
                <a:gd name="T1" fmla="*/ 0 h 5148"/>
                <a:gd name="T2" fmla="*/ 0 w 13523"/>
                <a:gd name="T3" fmla="*/ 0 h 5148"/>
                <a:gd name="T4" fmla="*/ 0 w 13523"/>
                <a:gd name="T5" fmla="*/ 5147 h 5148"/>
                <a:gd name="T6" fmla="*/ 18 w 13523"/>
                <a:gd name="T7" fmla="*/ 5147 h 5148"/>
                <a:gd name="T8" fmla="*/ 1904 w 13523"/>
                <a:gd name="T9" fmla="*/ 3413 h 5148"/>
                <a:gd name="T10" fmla="*/ 3676 w 13523"/>
                <a:gd name="T11" fmla="*/ 4639 h 5148"/>
                <a:gd name="T12" fmla="*/ 5487 w 13523"/>
                <a:gd name="T13" fmla="*/ 4394 h 5148"/>
                <a:gd name="T14" fmla="*/ 6242 w 13523"/>
                <a:gd name="T15" fmla="*/ 4280 h 5148"/>
                <a:gd name="T16" fmla="*/ 6374 w 13523"/>
                <a:gd name="T17" fmla="*/ 4262 h 5148"/>
                <a:gd name="T18" fmla="*/ 9240 w 13523"/>
                <a:gd name="T19" fmla="*/ 3865 h 5148"/>
                <a:gd name="T20" fmla="*/ 11464 w 13523"/>
                <a:gd name="T21" fmla="*/ 3563 h 5148"/>
                <a:gd name="T22" fmla="*/ 12635 w 13523"/>
                <a:gd name="T23" fmla="*/ 3393 h 5148"/>
                <a:gd name="T24" fmla="*/ 13465 w 13523"/>
                <a:gd name="T25" fmla="*/ 1773 h 5148"/>
                <a:gd name="T26" fmla="*/ 13522 w 13523"/>
                <a:gd name="T27" fmla="*/ 1659 h 5148"/>
                <a:gd name="T28" fmla="*/ 12937 w 13523"/>
                <a:gd name="T29" fmla="*/ 1584 h 5148"/>
                <a:gd name="T30" fmla="*/ 11464 w 13523"/>
                <a:gd name="T31" fmla="*/ 1396 h 5148"/>
                <a:gd name="T32" fmla="*/ 9901 w 13523"/>
                <a:gd name="T33" fmla="*/ 1206 h 5148"/>
                <a:gd name="T34" fmla="*/ 0 w 13523"/>
                <a:gd name="T35" fmla="*/ 0 h 5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523" h="5148">
                  <a:moveTo>
                    <a:pt x="0" y="0"/>
                  </a:moveTo>
                  <a:lnTo>
                    <a:pt x="0" y="0"/>
                  </a:lnTo>
                  <a:cubicBezTo>
                    <a:pt x="0" y="5147"/>
                    <a:pt x="0" y="5147"/>
                    <a:pt x="0" y="5147"/>
                  </a:cubicBezTo>
                  <a:cubicBezTo>
                    <a:pt x="18" y="5147"/>
                    <a:pt x="18" y="5147"/>
                    <a:pt x="18" y="5147"/>
                  </a:cubicBezTo>
                  <a:cubicBezTo>
                    <a:pt x="95" y="4167"/>
                    <a:pt x="905" y="3413"/>
                    <a:pt x="1904" y="3413"/>
                  </a:cubicBezTo>
                  <a:cubicBezTo>
                    <a:pt x="2714" y="3413"/>
                    <a:pt x="3413" y="3922"/>
                    <a:pt x="3676" y="4639"/>
                  </a:cubicBezTo>
                  <a:cubicBezTo>
                    <a:pt x="5487" y="4394"/>
                    <a:pt x="5487" y="4394"/>
                    <a:pt x="5487" y="4394"/>
                  </a:cubicBezTo>
                  <a:cubicBezTo>
                    <a:pt x="6242" y="4280"/>
                    <a:pt x="6242" y="4280"/>
                    <a:pt x="6242" y="4280"/>
                  </a:cubicBezTo>
                  <a:cubicBezTo>
                    <a:pt x="6374" y="4262"/>
                    <a:pt x="6374" y="4262"/>
                    <a:pt x="6374" y="4262"/>
                  </a:cubicBezTo>
                  <a:cubicBezTo>
                    <a:pt x="9240" y="3865"/>
                    <a:pt x="9240" y="3865"/>
                    <a:pt x="9240" y="3865"/>
                  </a:cubicBezTo>
                  <a:cubicBezTo>
                    <a:pt x="11464" y="3563"/>
                    <a:pt x="11464" y="3563"/>
                    <a:pt x="11464" y="3563"/>
                  </a:cubicBezTo>
                  <a:cubicBezTo>
                    <a:pt x="12635" y="3393"/>
                    <a:pt x="12635" y="3393"/>
                    <a:pt x="12635" y="3393"/>
                  </a:cubicBezTo>
                  <a:cubicBezTo>
                    <a:pt x="13465" y="1773"/>
                    <a:pt x="13465" y="1773"/>
                    <a:pt x="13465" y="1773"/>
                  </a:cubicBezTo>
                  <a:cubicBezTo>
                    <a:pt x="13522" y="1659"/>
                    <a:pt x="13522" y="1659"/>
                    <a:pt x="13522" y="1659"/>
                  </a:cubicBezTo>
                  <a:cubicBezTo>
                    <a:pt x="12937" y="1584"/>
                    <a:pt x="12937" y="1584"/>
                    <a:pt x="12937" y="1584"/>
                  </a:cubicBezTo>
                  <a:cubicBezTo>
                    <a:pt x="11464" y="1396"/>
                    <a:pt x="11464" y="1396"/>
                    <a:pt x="11464" y="1396"/>
                  </a:cubicBezTo>
                  <a:cubicBezTo>
                    <a:pt x="9901" y="1206"/>
                    <a:pt x="9901" y="1206"/>
                    <a:pt x="9901" y="1206"/>
                  </a:cubicBez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0" name="Freeform 7"/>
            <p:cNvSpPr>
              <a:spLocks noChangeArrowheads="1"/>
            </p:cNvSpPr>
            <p:nvPr/>
          </p:nvSpPr>
          <p:spPr bwMode="auto">
            <a:xfrm>
              <a:off x="5804" y="5050"/>
              <a:ext cx="59" cy="59"/>
            </a:xfrm>
            <a:custGeom>
              <a:avLst/>
              <a:gdLst>
                <a:gd name="T0" fmla="*/ 0 w 264"/>
                <a:gd name="T1" fmla="*/ 132 h 265"/>
                <a:gd name="T2" fmla="*/ 0 w 264"/>
                <a:gd name="T3" fmla="*/ 132 h 265"/>
                <a:gd name="T4" fmla="*/ 132 w 264"/>
                <a:gd name="T5" fmla="*/ 264 h 265"/>
                <a:gd name="T6" fmla="*/ 263 w 264"/>
                <a:gd name="T7" fmla="*/ 132 h 265"/>
                <a:gd name="T8" fmla="*/ 132 w 264"/>
                <a:gd name="T9" fmla="*/ 0 h 265"/>
                <a:gd name="T10" fmla="*/ 0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0" y="132"/>
                  </a:moveTo>
                  <a:lnTo>
                    <a:pt x="0" y="132"/>
                  </a:lnTo>
                  <a:cubicBezTo>
                    <a:pt x="0" y="207"/>
                    <a:pt x="55" y="264"/>
                    <a:pt x="132" y="264"/>
                  </a:cubicBezTo>
                  <a:cubicBezTo>
                    <a:pt x="188" y="264"/>
                    <a:pt x="263" y="207"/>
                    <a:pt x="263" y="132"/>
                  </a:cubicBezTo>
                  <a:cubicBezTo>
                    <a:pt x="263" y="57"/>
                    <a:pt x="188" y="0"/>
                    <a:pt x="132" y="0"/>
                  </a:cubicBezTo>
                  <a:cubicBezTo>
                    <a:pt x="55"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1" name="Freeform 8"/>
            <p:cNvSpPr>
              <a:spLocks noChangeArrowheads="1"/>
            </p:cNvSpPr>
            <p:nvPr/>
          </p:nvSpPr>
          <p:spPr bwMode="auto">
            <a:xfrm>
              <a:off x="5744" y="5187"/>
              <a:ext cx="63" cy="63"/>
            </a:xfrm>
            <a:custGeom>
              <a:avLst/>
              <a:gdLst>
                <a:gd name="T0" fmla="*/ 38 w 284"/>
                <a:gd name="T1" fmla="*/ 57 h 283"/>
                <a:gd name="T2" fmla="*/ 38 w 284"/>
                <a:gd name="T3" fmla="*/ 57 h 283"/>
                <a:gd name="T4" fmla="*/ 38 w 284"/>
                <a:gd name="T5" fmla="*/ 243 h 283"/>
                <a:gd name="T6" fmla="*/ 227 w 284"/>
                <a:gd name="T7" fmla="*/ 243 h 283"/>
                <a:gd name="T8" fmla="*/ 227 w 284"/>
                <a:gd name="T9" fmla="*/ 57 h 283"/>
                <a:gd name="T10" fmla="*/ 38 w 284"/>
                <a:gd name="T11" fmla="*/ 57 h 283"/>
              </a:gdLst>
              <a:ahLst/>
              <a:cxnLst>
                <a:cxn ang="0">
                  <a:pos x="T0" y="T1"/>
                </a:cxn>
                <a:cxn ang="0">
                  <a:pos x="T2" y="T3"/>
                </a:cxn>
                <a:cxn ang="0">
                  <a:pos x="T4" y="T5"/>
                </a:cxn>
                <a:cxn ang="0">
                  <a:pos x="T6" y="T7"/>
                </a:cxn>
                <a:cxn ang="0">
                  <a:pos x="T8" y="T9"/>
                </a:cxn>
                <a:cxn ang="0">
                  <a:pos x="T10" y="T11"/>
                </a:cxn>
              </a:cxnLst>
              <a:rect l="0" t="0" r="r" b="b"/>
              <a:pathLst>
                <a:path w="284" h="283">
                  <a:moveTo>
                    <a:pt x="38" y="57"/>
                  </a:moveTo>
                  <a:lnTo>
                    <a:pt x="38" y="57"/>
                  </a:lnTo>
                  <a:cubicBezTo>
                    <a:pt x="0" y="112"/>
                    <a:pt x="0" y="187"/>
                    <a:pt x="38" y="243"/>
                  </a:cubicBezTo>
                  <a:cubicBezTo>
                    <a:pt x="95" y="282"/>
                    <a:pt x="170" y="282"/>
                    <a:pt x="227" y="243"/>
                  </a:cubicBezTo>
                  <a:cubicBezTo>
                    <a:pt x="283" y="187"/>
                    <a:pt x="283" y="112"/>
                    <a:pt x="227" y="57"/>
                  </a:cubicBezTo>
                  <a:cubicBezTo>
                    <a:pt x="170" y="0"/>
                    <a:pt x="95" y="0"/>
                    <a:pt x="38"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2" name="Freeform 9"/>
            <p:cNvSpPr>
              <a:spLocks noChangeArrowheads="1"/>
            </p:cNvSpPr>
            <p:nvPr/>
          </p:nvSpPr>
          <p:spPr bwMode="auto">
            <a:xfrm>
              <a:off x="5744" y="4904"/>
              <a:ext cx="63" cy="64"/>
            </a:xfrm>
            <a:custGeom>
              <a:avLst/>
              <a:gdLst>
                <a:gd name="T0" fmla="*/ 227 w 284"/>
                <a:gd name="T1" fmla="*/ 246 h 285"/>
                <a:gd name="T2" fmla="*/ 227 w 284"/>
                <a:gd name="T3" fmla="*/ 246 h 285"/>
                <a:gd name="T4" fmla="*/ 227 w 284"/>
                <a:gd name="T5" fmla="*/ 57 h 285"/>
                <a:gd name="T6" fmla="*/ 38 w 284"/>
                <a:gd name="T7" fmla="*/ 57 h 285"/>
                <a:gd name="T8" fmla="*/ 38 w 284"/>
                <a:gd name="T9" fmla="*/ 246 h 285"/>
                <a:gd name="T10" fmla="*/ 95 w 284"/>
                <a:gd name="T11" fmla="*/ 264 h 285"/>
                <a:gd name="T12" fmla="*/ 190 w 284"/>
                <a:gd name="T13" fmla="*/ 264 h 285"/>
                <a:gd name="T14" fmla="*/ 227 w 284"/>
                <a:gd name="T15" fmla="*/ 246 h 2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285">
                  <a:moveTo>
                    <a:pt x="227" y="246"/>
                  </a:moveTo>
                  <a:lnTo>
                    <a:pt x="227" y="246"/>
                  </a:lnTo>
                  <a:cubicBezTo>
                    <a:pt x="283" y="189"/>
                    <a:pt x="283" y="114"/>
                    <a:pt x="227" y="57"/>
                  </a:cubicBezTo>
                  <a:cubicBezTo>
                    <a:pt x="170" y="0"/>
                    <a:pt x="95" y="0"/>
                    <a:pt x="38" y="57"/>
                  </a:cubicBezTo>
                  <a:cubicBezTo>
                    <a:pt x="0" y="114"/>
                    <a:pt x="0" y="189"/>
                    <a:pt x="38" y="246"/>
                  </a:cubicBezTo>
                  <a:cubicBezTo>
                    <a:pt x="57" y="264"/>
                    <a:pt x="75" y="264"/>
                    <a:pt x="95" y="264"/>
                  </a:cubicBezTo>
                  <a:cubicBezTo>
                    <a:pt x="133" y="284"/>
                    <a:pt x="170" y="284"/>
                    <a:pt x="190" y="264"/>
                  </a:cubicBezTo>
                  <a:cubicBezTo>
                    <a:pt x="208" y="246"/>
                    <a:pt x="208" y="246"/>
                    <a:pt x="227" y="2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3" name="Freeform 10"/>
            <p:cNvSpPr>
              <a:spLocks noChangeArrowheads="1"/>
            </p:cNvSpPr>
            <p:nvPr/>
          </p:nvSpPr>
          <p:spPr bwMode="auto">
            <a:xfrm>
              <a:off x="5603" y="5251"/>
              <a:ext cx="59" cy="55"/>
            </a:xfrm>
            <a:custGeom>
              <a:avLst/>
              <a:gdLst>
                <a:gd name="T0" fmla="*/ 0 w 264"/>
                <a:gd name="T1" fmla="*/ 131 h 246"/>
                <a:gd name="T2" fmla="*/ 0 w 264"/>
                <a:gd name="T3" fmla="*/ 131 h 246"/>
                <a:gd name="T4" fmla="*/ 132 w 264"/>
                <a:gd name="T5" fmla="*/ 245 h 246"/>
                <a:gd name="T6" fmla="*/ 263 w 264"/>
                <a:gd name="T7" fmla="*/ 131 h 246"/>
                <a:gd name="T8" fmla="*/ 132 w 264"/>
                <a:gd name="T9" fmla="*/ 0 h 246"/>
                <a:gd name="T10" fmla="*/ 0 w 264"/>
                <a:gd name="T11" fmla="*/ 131 h 246"/>
              </a:gdLst>
              <a:ahLst/>
              <a:cxnLst>
                <a:cxn ang="0">
                  <a:pos x="T0" y="T1"/>
                </a:cxn>
                <a:cxn ang="0">
                  <a:pos x="T2" y="T3"/>
                </a:cxn>
                <a:cxn ang="0">
                  <a:pos x="T4" y="T5"/>
                </a:cxn>
                <a:cxn ang="0">
                  <a:pos x="T6" y="T7"/>
                </a:cxn>
                <a:cxn ang="0">
                  <a:pos x="T8" y="T9"/>
                </a:cxn>
                <a:cxn ang="0">
                  <a:pos x="T10" y="T11"/>
                </a:cxn>
              </a:cxnLst>
              <a:rect l="0" t="0" r="r" b="b"/>
              <a:pathLst>
                <a:path w="264" h="246">
                  <a:moveTo>
                    <a:pt x="0" y="131"/>
                  </a:moveTo>
                  <a:lnTo>
                    <a:pt x="0" y="131"/>
                  </a:lnTo>
                  <a:cubicBezTo>
                    <a:pt x="0" y="188"/>
                    <a:pt x="57" y="245"/>
                    <a:pt x="132" y="245"/>
                  </a:cubicBezTo>
                  <a:cubicBezTo>
                    <a:pt x="208" y="245"/>
                    <a:pt x="263" y="188"/>
                    <a:pt x="263" y="131"/>
                  </a:cubicBezTo>
                  <a:cubicBezTo>
                    <a:pt x="263" y="56"/>
                    <a:pt x="208" y="0"/>
                    <a:pt x="132" y="0"/>
                  </a:cubicBezTo>
                  <a:cubicBezTo>
                    <a:pt x="57" y="0"/>
                    <a:pt x="0" y="56"/>
                    <a:pt x="0" y="1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4" name="Freeform 11"/>
            <p:cNvSpPr>
              <a:spLocks noChangeArrowheads="1"/>
            </p:cNvSpPr>
            <p:nvPr/>
          </p:nvSpPr>
          <p:spPr bwMode="auto">
            <a:xfrm>
              <a:off x="5603" y="4849"/>
              <a:ext cx="59" cy="59"/>
            </a:xfrm>
            <a:custGeom>
              <a:avLst/>
              <a:gdLst>
                <a:gd name="T0" fmla="*/ 263 w 264"/>
                <a:gd name="T1" fmla="*/ 132 h 265"/>
                <a:gd name="T2" fmla="*/ 263 w 264"/>
                <a:gd name="T3" fmla="*/ 132 h 265"/>
                <a:gd name="T4" fmla="*/ 132 w 264"/>
                <a:gd name="T5" fmla="*/ 0 h 265"/>
                <a:gd name="T6" fmla="*/ 0 w 264"/>
                <a:gd name="T7" fmla="*/ 132 h 265"/>
                <a:gd name="T8" fmla="*/ 132 w 264"/>
                <a:gd name="T9" fmla="*/ 264 h 265"/>
                <a:gd name="T10" fmla="*/ 263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263" y="132"/>
                  </a:moveTo>
                  <a:lnTo>
                    <a:pt x="263" y="132"/>
                  </a:lnTo>
                  <a:cubicBezTo>
                    <a:pt x="263" y="57"/>
                    <a:pt x="208" y="0"/>
                    <a:pt x="132" y="0"/>
                  </a:cubicBezTo>
                  <a:cubicBezTo>
                    <a:pt x="57" y="0"/>
                    <a:pt x="0" y="57"/>
                    <a:pt x="0" y="132"/>
                  </a:cubicBezTo>
                  <a:cubicBezTo>
                    <a:pt x="0" y="207"/>
                    <a:pt x="57" y="264"/>
                    <a:pt x="132" y="264"/>
                  </a:cubicBezTo>
                  <a:cubicBezTo>
                    <a:pt x="208" y="264"/>
                    <a:pt x="263" y="207"/>
                    <a:pt x="263"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5" name="Freeform 12"/>
            <p:cNvSpPr>
              <a:spLocks noChangeArrowheads="1"/>
            </p:cNvSpPr>
            <p:nvPr/>
          </p:nvSpPr>
          <p:spPr bwMode="auto">
            <a:xfrm>
              <a:off x="5492" y="4938"/>
              <a:ext cx="282" cy="282"/>
            </a:xfrm>
            <a:custGeom>
              <a:avLst/>
              <a:gdLst>
                <a:gd name="T0" fmla="*/ 0 w 1246"/>
                <a:gd name="T1" fmla="*/ 624 h 1247"/>
                <a:gd name="T2" fmla="*/ 0 w 1246"/>
                <a:gd name="T3" fmla="*/ 624 h 1247"/>
                <a:gd name="T4" fmla="*/ 622 w 1246"/>
                <a:gd name="T5" fmla="*/ 1246 h 1247"/>
                <a:gd name="T6" fmla="*/ 1245 w 1246"/>
                <a:gd name="T7" fmla="*/ 624 h 1247"/>
                <a:gd name="T8" fmla="*/ 1019 w 1246"/>
                <a:gd name="T9" fmla="*/ 152 h 1247"/>
                <a:gd name="T10" fmla="*/ 622 w 1246"/>
                <a:gd name="T11" fmla="*/ 0 h 1247"/>
                <a:gd name="T12" fmla="*/ 113 w 1246"/>
                <a:gd name="T13" fmla="*/ 284 h 1247"/>
                <a:gd name="T14" fmla="*/ 0 w 1246"/>
                <a:gd name="T15" fmla="*/ 624 h 1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6" h="1247">
                  <a:moveTo>
                    <a:pt x="0" y="624"/>
                  </a:moveTo>
                  <a:lnTo>
                    <a:pt x="0" y="624"/>
                  </a:lnTo>
                  <a:cubicBezTo>
                    <a:pt x="0" y="963"/>
                    <a:pt x="283" y="1246"/>
                    <a:pt x="622" y="1246"/>
                  </a:cubicBezTo>
                  <a:cubicBezTo>
                    <a:pt x="962" y="1246"/>
                    <a:pt x="1245" y="963"/>
                    <a:pt x="1245" y="624"/>
                  </a:cubicBezTo>
                  <a:cubicBezTo>
                    <a:pt x="1245" y="436"/>
                    <a:pt x="1150" y="266"/>
                    <a:pt x="1019" y="152"/>
                  </a:cubicBezTo>
                  <a:cubicBezTo>
                    <a:pt x="923" y="57"/>
                    <a:pt x="773" y="0"/>
                    <a:pt x="622" y="0"/>
                  </a:cubicBezTo>
                  <a:cubicBezTo>
                    <a:pt x="415" y="0"/>
                    <a:pt x="206" y="114"/>
                    <a:pt x="113" y="284"/>
                  </a:cubicBezTo>
                  <a:cubicBezTo>
                    <a:pt x="38" y="379"/>
                    <a:pt x="0" y="492"/>
                    <a:pt x="0" y="62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6" name="Freeform 13"/>
            <p:cNvSpPr>
              <a:spLocks noChangeArrowheads="1"/>
            </p:cNvSpPr>
            <p:nvPr/>
          </p:nvSpPr>
          <p:spPr bwMode="auto">
            <a:xfrm>
              <a:off x="5462" y="5187"/>
              <a:ext cx="63" cy="63"/>
            </a:xfrm>
            <a:custGeom>
              <a:avLst/>
              <a:gdLst>
                <a:gd name="T0" fmla="*/ 37 w 283"/>
                <a:gd name="T1" fmla="*/ 57 h 283"/>
                <a:gd name="T2" fmla="*/ 37 w 283"/>
                <a:gd name="T3" fmla="*/ 57 h 283"/>
                <a:gd name="T4" fmla="*/ 37 w 283"/>
                <a:gd name="T5" fmla="*/ 243 h 283"/>
                <a:gd name="T6" fmla="*/ 227 w 283"/>
                <a:gd name="T7" fmla="*/ 243 h 283"/>
                <a:gd name="T8" fmla="*/ 227 w 283"/>
                <a:gd name="T9" fmla="*/ 57 h 283"/>
                <a:gd name="T10" fmla="*/ 37 w 283"/>
                <a:gd name="T11" fmla="*/ 57 h 283"/>
              </a:gdLst>
              <a:ahLst/>
              <a:cxnLst>
                <a:cxn ang="0">
                  <a:pos x="T0" y="T1"/>
                </a:cxn>
                <a:cxn ang="0">
                  <a:pos x="T2" y="T3"/>
                </a:cxn>
                <a:cxn ang="0">
                  <a:pos x="T4" y="T5"/>
                </a:cxn>
                <a:cxn ang="0">
                  <a:pos x="T6" y="T7"/>
                </a:cxn>
                <a:cxn ang="0">
                  <a:pos x="T8" y="T9"/>
                </a:cxn>
                <a:cxn ang="0">
                  <a:pos x="T10" y="T11"/>
                </a:cxn>
              </a:cxnLst>
              <a:rect l="0" t="0" r="r" b="b"/>
              <a:pathLst>
                <a:path w="283" h="283">
                  <a:moveTo>
                    <a:pt x="37" y="57"/>
                  </a:moveTo>
                  <a:lnTo>
                    <a:pt x="37" y="57"/>
                  </a:lnTo>
                  <a:cubicBezTo>
                    <a:pt x="0" y="112"/>
                    <a:pt x="0" y="187"/>
                    <a:pt x="37" y="243"/>
                  </a:cubicBezTo>
                  <a:cubicBezTo>
                    <a:pt x="93" y="282"/>
                    <a:pt x="170" y="282"/>
                    <a:pt x="227" y="243"/>
                  </a:cubicBezTo>
                  <a:cubicBezTo>
                    <a:pt x="282" y="187"/>
                    <a:pt x="263" y="112"/>
                    <a:pt x="227" y="57"/>
                  </a:cubicBezTo>
                  <a:cubicBezTo>
                    <a:pt x="170" y="0"/>
                    <a:pt x="93" y="0"/>
                    <a:pt x="3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7" name="Freeform 14"/>
            <p:cNvSpPr>
              <a:spLocks noChangeArrowheads="1"/>
            </p:cNvSpPr>
            <p:nvPr/>
          </p:nvSpPr>
          <p:spPr bwMode="auto">
            <a:xfrm>
              <a:off x="5462" y="4904"/>
              <a:ext cx="63" cy="64"/>
            </a:xfrm>
            <a:custGeom>
              <a:avLst/>
              <a:gdLst>
                <a:gd name="T0" fmla="*/ 37 w 283"/>
                <a:gd name="T1" fmla="*/ 57 h 285"/>
                <a:gd name="T2" fmla="*/ 37 w 283"/>
                <a:gd name="T3" fmla="*/ 57 h 285"/>
                <a:gd name="T4" fmla="*/ 37 w 283"/>
                <a:gd name="T5" fmla="*/ 246 h 285"/>
                <a:gd name="T6" fmla="*/ 227 w 283"/>
                <a:gd name="T7" fmla="*/ 246 h 285"/>
                <a:gd name="T8" fmla="*/ 227 w 283"/>
                <a:gd name="T9" fmla="*/ 57 h 285"/>
                <a:gd name="T10" fmla="*/ 37 w 283"/>
                <a:gd name="T11" fmla="*/ 57 h 285"/>
              </a:gdLst>
              <a:ahLst/>
              <a:cxnLst>
                <a:cxn ang="0">
                  <a:pos x="T0" y="T1"/>
                </a:cxn>
                <a:cxn ang="0">
                  <a:pos x="T2" y="T3"/>
                </a:cxn>
                <a:cxn ang="0">
                  <a:pos x="T4" y="T5"/>
                </a:cxn>
                <a:cxn ang="0">
                  <a:pos x="T6" y="T7"/>
                </a:cxn>
                <a:cxn ang="0">
                  <a:pos x="T8" y="T9"/>
                </a:cxn>
                <a:cxn ang="0">
                  <a:pos x="T10" y="T11"/>
                </a:cxn>
              </a:cxnLst>
              <a:rect l="0" t="0" r="r" b="b"/>
              <a:pathLst>
                <a:path w="283" h="285">
                  <a:moveTo>
                    <a:pt x="37" y="57"/>
                  </a:moveTo>
                  <a:lnTo>
                    <a:pt x="37" y="57"/>
                  </a:lnTo>
                  <a:cubicBezTo>
                    <a:pt x="0" y="114"/>
                    <a:pt x="0" y="189"/>
                    <a:pt x="37" y="246"/>
                  </a:cubicBezTo>
                  <a:cubicBezTo>
                    <a:pt x="93" y="284"/>
                    <a:pt x="170" y="284"/>
                    <a:pt x="227" y="246"/>
                  </a:cubicBezTo>
                  <a:cubicBezTo>
                    <a:pt x="282" y="189"/>
                    <a:pt x="263" y="114"/>
                    <a:pt x="227" y="57"/>
                  </a:cubicBezTo>
                  <a:cubicBezTo>
                    <a:pt x="170" y="0"/>
                    <a:pt x="93" y="0"/>
                    <a:pt x="3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8" name="Freeform 15"/>
            <p:cNvSpPr>
              <a:spLocks noChangeArrowheads="1"/>
            </p:cNvSpPr>
            <p:nvPr/>
          </p:nvSpPr>
          <p:spPr bwMode="auto">
            <a:xfrm>
              <a:off x="5402" y="5050"/>
              <a:ext cx="59" cy="59"/>
            </a:xfrm>
            <a:custGeom>
              <a:avLst/>
              <a:gdLst>
                <a:gd name="T0" fmla="*/ 0 w 266"/>
                <a:gd name="T1" fmla="*/ 132 h 265"/>
                <a:gd name="T2" fmla="*/ 0 w 266"/>
                <a:gd name="T3" fmla="*/ 132 h 265"/>
                <a:gd name="T4" fmla="*/ 133 w 266"/>
                <a:gd name="T5" fmla="*/ 264 h 265"/>
                <a:gd name="T6" fmla="*/ 265 w 266"/>
                <a:gd name="T7" fmla="*/ 132 h 265"/>
                <a:gd name="T8" fmla="*/ 133 w 266"/>
                <a:gd name="T9" fmla="*/ 0 h 265"/>
                <a:gd name="T10" fmla="*/ 0 w 266"/>
                <a:gd name="T11" fmla="*/ 132 h 265"/>
              </a:gdLst>
              <a:ahLst/>
              <a:cxnLst>
                <a:cxn ang="0">
                  <a:pos x="T0" y="T1"/>
                </a:cxn>
                <a:cxn ang="0">
                  <a:pos x="T2" y="T3"/>
                </a:cxn>
                <a:cxn ang="0">
                  <a:pos x="T4" y="T5"/>
                </a:cxn>
                <a:cxn ang="0">
                  <a:pos x="T6" y="T7"/>
                </a:cxn>
                <a:cxn ang="0">
                  <a:pos x="T8" y="T9"/>
                </a:cxn>
                <a:cxn ang="0">
                  <a:pos x="T10" y="T11"/>
                </a:cxn>
              </a:cxnLst>
              <a:rect l="0" t="0" r="r" b="b"/>
              <a:pathLst>
                <a:path w="266" h="265">
                  <a:moveTo>
                    <a:pt x="0" y="132"/>
                  </a:moveTo>
                  <a:lnTo>
                    <a:pt x="0" y="132"/>
                  </a:lnTo>
                  <a:cubicBezTo>
                    <a:pt x="0" y="207"/>
                    <a:pt x="77" y="264"/>
                    <a:pt x="133" y="264"/>
                  </a:cubicBezTo>
                  <a:cubicBezTo>
                    <a:pt x="208" y="264"/>
                    <a:pt x="265" y="207"/>
                    <a:pt x="265" y="132"/>
                  </a:cubicBezTo>
                  <a:cubicBezTo>
                    <a:pt x="265" y="57"/>
                    <a:pt x="208" y="0"/>
                    <a:pt x="133" y="0"/>
                  </a:cubicBezTo>
                  <a:cubicBezTo>
                    <a:pt x="7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09" name="Freeform 16"/>
            <p:cNvSpPr>
              <a:spLocks noChangeArrowheads="1"/>
            </p:cNvSpPr>
            <p:nvPr/>
          </p:nvSpPr>
          <p:spPr bwMode="auto">
            <a:xfrm>
              <a:off x="4594" y="4041"/>
              <a:ext cx="2078" cy="2078"/>
            </a:xfrm>
            <a:custGeom>
              <a:avLst/>
              <a:gdLst>
                <a:gd name="T0" fmla="*/ 18 w 9166"/>
                <a:gd name="T1" fmla="*/ 4356 h 9166"/>
                <a:gd name="T2" fmla="*/ 18 w 9166"/>
                <a:gd name="T3" fmla="*/ 4356 h 9166"/>
                <a:gd name="T4" fmla="*/ 18 w 9166"/>
                <a:gd name="T5" fmla="*/ 4338 h 9166"/>
                <a:gd name="T6" fmla="*/ 75 w 9166"/>
                <a:gd name="T7" fmla="*/ 3753 h 9166"/>
                <a:gd name="T8" fmla="*/ 302 w 9166"/>
                <a:gd name="T9" fmla="*/ 2943 h 9166"/>
                <a:gd name="T10" fmla="*/ 547 w 9166"/>
                <a:gd name="T11" fmla="*/ 2414 h 9166"/>
                <a:gd name="T12" fmla="*/ 1017 w 9166"/>
                <a:gd name="T13" fmla="*/ 1697 h 9166"/>
                <a:gd name="T14" fmla="*/ 1414 w 9166"/>
                <a:gd name="T15" fmla="*/ 1263 h 9166"/>
                <a:gd name="T16" fmla="*/ 2074 w 9166"/>
                <a:gd name="T17" fmla="*/ 737 h 9166"/>
                <a:gd name="T18" fmla="*/ 2603 w 9166"/>
                <a:gd name="T19" fmla="*/ 453 h 9166"/>
                <a:gd name="T20" fmla="*/ 2678 w 9166"/>
                <a:gd name="T21" fmla="*/ 415 h 9166"/>
                <a:gd name="T22" fmla="*/ 3395 w 9166"/>
                <a:gd name="T23" fmla="*/ 151 h 9166"/>
                <a:gd name="T24" fmla="*/ 3960 w 9166"/>
                <a:gd name="T25" fmla="*/ 38 h 9166"/>
                <a:gd name="T26" fmla="*/ 4582 w 9166"/>
                <a:gd name="T27" fmla="*/ 0 h 9166"/>
                <a:gd name="T28" fmla="*/ 4808 w 9166"/>
                <a:gd name="T29" fmla="*/ 0 h 9166"/>
                <a:gd name="T30" fmla="*/ 5392 w 9166"/>
                <a:gd name="T31" fmla="*/ 76 h 9166"/>
                <a:gd name="T32" fmla="*/ 6222 w 9166"/>
                <a:gd name="T33" fmla="*/ 301 h 9166"/>
                <a:gd name="T34" fmla="*/ 6751 w 9166"/>
                <a:gd name="T35" fmla="*/ 547 h 9166"/>
                <a:gd name="T36" fmla="*/ 7450 w 9166"/>
                <a:gd name="T37" fmla="*/ 1018 h 9166"/>
                <a:gd name="T38" fmla="*/ 7901 w 9166"/>
                <a:gd name="T39" fmla="*/ 1415 h 9166"/>
                <a:gd name="T40" fmla="*/ 8410 w 9166"/>
                <a:gd name="T41" fmla="*/ 2074 h 9166"/>
                <a:gd name="T42" fmla="*/ 8712 w 9166"/>
                <a:gd name="T43" fmla="*/ 2584 h 9166"/>
                <a:gd name="T44" fmla="*/ 8995 w 9166"/>
                <a:gd name="T45" fmla="*/ 3376 h 9166"/>
                <a:gd name="T46" fmla="*/ 9052 w 9166"/>
                <a:gd name="T47" fmla="*/ 3546 h 9166"/>
                <a:gd name="T48" fmla="*/ 9127 w 9166"/>
                <a:gd name="T49" fmla="*/ 3959 h 9166"/>
                <a:gd name="T50" fmla="*/ 9165 w 9166"/>
                <a:gd name="T51" fmla="*/ 4583 h 9166"/>
                <a:gd name="T52" fmla="*/ 9145 w 9166"/>
                <a:gd name="T53" fmla="*/ 4810 h 9166"/>
                <a:gd name="T54" fmla="*/ 9089 w 9166"/>
                <a:gd name="T55" fmla="*/ 5393 h 9166"/>
                <a:gd name="T56" fmla="*/ 8864 w 9166"/>
                <a:gd name="T57" fmla="*/ 6204 h 9166"/>
                <a:gd name="T58" fmla="*/ 8619 w 9166"/>
                <a:gd name="T59" fmla="*/ 6751 h 9166"/>
                <a:gd name="T60" fmla="*/ 8147 w 9166"/>
                <a:gd name="T61" fmla="*/ 7449 h 9166"/>
                <a:gd name="T62" fmla="*/ 7750 w 9166"/>
                <a:gd name="T63" fmla="*/ 7883 h 9166"/>
                <a:gd name="T64" fmla="*/ 7091 w 9166"/>
                <a:gd name="T65" fmla="*/ 8411 h 9166"/>
                <a:gd name="T66" fmla="*/ 6563 w 9166"/>
                <a:gd name="T67" fmla="*/ 8711 h 9166"/>
                <a:gd name="T68" fmla="*/ 5771 w 9166"/>
                <a:gd name="T69" fmla="*/ 8995 h 9166"/>
                <a:gd name="T70" fmla="*/ 5205 w 9166"/>
                <a:gd name="T71" fmla="*/ 9108 h 9166"/>
                <a:gd name="T72" fmla="*/ 4582 w 9166"/>
                <a:gd name="T73" fmla="*/ 9165 h 9166"/>
                <a:gd name="T74" fmla="*/ 4357 w 9166"/>
                <a:gd name="T75" fmla="*/ 9147 h 9166"/>
                <a:gd name="T76" fmla="*/ 4357 w 9166"/>
                <a:gd name="T77" fmla="*/ 9147 h 9166"/>
                <a:gd name="T78" fmla="*/ 3771 w 9166"/>
                <a:gd name="T79" fmla="*/ 9090 h 9166"/>
                <a:gd name="T80" fmla="*/ 2941 w 9166"/>
                <a:gd name="T81" fmla="*/ 8863 h 9166"/>
                <a:gd name="T82" fmla="*/ 2414 w 9166"/>
                <a:gd name="T83" fmla="*/ 8618 h 9166"/>
                <a:gd name="T84" fmla="*/ 1715 w 9166"/>
                <a:gd name="T85" fmla="*/ 8146 h 9166"/>
                <a:gd name="T86" fmla="*/ 1264 w 9166"/>
                <a:gd name="T87" fmla="*/ 7731 h 9166"/>
                <a:gd name="T88" fmla="*/ 753 w 9166"/>
                <a:gd name="T89" fmla="*/ 7072 h 9166"/>
                <a:gd name="T90" fmla="*/ 452 w 9166"/>
                <a:gd name="T91" fmla="*/ 6562 h 9166"/>
                <a:gd name="T92" fmla="*/ 170 w 9166"/>
                <a:gd name="T93" fmla="*/ 5770 h 9166"/>
                <a:gd name="T94" fmla="*/ 36 w 9166"/>
                <a:gd name="T95" fmla="*/ 5187 h 9166"/>
                <a:gd name="T96" fmla="*/ 0 w 9166"/>
                <a:gd name="T97" fmla="*/ 4583 h 9166"/>
                <a:gd name="T98" fmla="*/ 18 w 9166"/>
                <a:gd name="T99" fmla="*/ 4356 h 9166"/>
                <a:gd name="T100" fmla="*/ 4582 w 9166"/>
                <a:gd name="T101" fmla="*/ 6469 h 9166"/>
                <a:gd name="T102" fmla="*/ 4582 w 9166"/>
                <a:gd name="T103" fmla="*/ 6469 h 9166"/>
                <a:gd name="T104" fmla="*/ 6467 w 9166"/>
                <a:gd name="T105" fmla="*/ 4583 h 9166"/>
                <a:gd name="T106" fmla="*/ 6354 w 9166"/>
                <a:gd name="T107" fmla="*/ 3923 h 9166"/>
                <a:gd name="T108" fmla="*/ 4582 w 9166"/>
                <a:gd name="T109" fmla="*/ 2697 h 9166"/>
                <a:gd name="T110" fmla="*/ 2696 w 9166"/>
                <a:gd name="T111" fmla="*/ 4431 h 9166"/>
                <a:gd name="T112" fmla="*/ 2696 w 9166"/>
                <a:gd name="T113" fmla="*/ 4583 h 9166"/>
                <a:gd name="T114" fmla="*/ 4582 w 9166"/>
                <a:gd name="T115" fmla="*/ 6469 h 9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166" h="9166">
                  <a:moveTo>
                    <a:pt x="18" y="4356"/>
                  </a:moveTo>
                  <a:lnTo>
                    <a:pt x="18" y="4356"/>
                  </a:lnTo>
                  <a:cubicBezTo>
                    <a:pt x="18" y="4338"/>
                    <a:pt x="18" y="4338"/>
                    <a:pt x="18" y="4338"/>
                  </a:cubicBezTo>
                  <a:cubicBezTo>
                    <a:pt x="18" y="4150"/>
                    <a:pt x="36" y="3959"/>
                    <a:pt x="75" y="3753"/>
                  </a:cubicBezTo>
                  <a:cubicBezTo>
                    <a:pt x="131" y="3489"/>
                    <a:pt x="206" y="3206"/>
                    <a:pt x="302" y="2943"/>
                  </a:cubicBezTo>
                  <a:cubicBezTo>
                    <a:pt x="377" y="2754"/>
                    <a:pt x="452" y="2584"/>
                    <a:pt x="547" y="2414"/>
                  </a:cubicBezTo>
                  <a:cubicBezTo>
                    <a:pt x="678" y="2151"/>
                    <a:pt x="848" y="1924"/>
                    <a:pt x="1017" y="1697"/>
                  </a:cubicBezTo>
                  <a:cubicBezTo>
                    <a:pt x="1150" y="1547"/>
                    <a:pt x="1282" y="1395"/>
                    <a:pt x="1414" y="1263"/>
                  </a:cubicBezTo>
                  <a:cubicBezTo>
                    <a:pt x="1620" y="1075"/>
                    <a:pt x="1847" y="905"/>
                    <a:pt x="2074" y="737"/>
                  </a:cubicBezTo>
                  <a:cubicBezTo>
                    <a:pt x="2244" y="642"/>
                    <a:pt x="2414" y="547"/>
                    <a:pt x="2603" y="453"/>
                  </a:cubicBezTo>
                  <a:cubicBezTo>
                    <a:pt x="2621" y="435"/>
                    <a:pt x="2639" y="435"/>
                    <a:pt x="2678" y="415"/>
                  </a:cubicBezTo>
                  <a:cubicBezTo>
                    <a:pt x="2903" y="322"/>
                    <a:pt x="3149" y="226"/>
                    <a:pt x="3395" y="151"/>
                  </a:cubicBezTo>
                  <a:cubicBezTo>
                    <a:pt x="3583" y="113"/>
                    <a:pt x="3771" y="76"/>
                    <a:pt x="3960" y="38"/>
                  </a:cubicBezTo>
                  <a:cubicBezTo>
                    <a:pt x="4166" y="20"/>
                    <a:pt x="4375" y="0"/>
                    <a:pt x="4582" y="0"/>
                  </a:cubicBezTo>
                  <a:cubicBezTo>
                    <a:pt x="4658" y="0"/>
                    <a:pt x="4733" y="0"/>
                    <a:pt x="4808" y="0"/>
                  </a:cubicBezTo>
                  <a:cubicBezTo>
                    <a:pt x="5015" y="20"/>
                    <a:pt x="5205" y="38"/>
                    <a:pt x="5392" y="76"/>
                  </a:cubicBezTo>
                  <a:cubicBezTo>
                    <a:pt x="5675" y="133"/>
                    <a:pt x="5959" y="208"/>
                    <a:pt x="6222" y="301"/>
                  </a:cubicBezTo>
                  <a:cubicBezTo>
                    <a:pt x="6392" y="378"/>
                    <a:pt x="6581" y="453"/>
                    <a:pt x="6751" y="547"/>
                  </a:cubicBezTo>
                  <a:cubicBezTo>
                    <a:pt x="6996" y="680"/>
                    <a:pt x="7241" y="830"/>
                    <a:pt x="7450" y="1018"/>
                  </a:cubicBezTo>
                  <a:cubicBezTo>
                    <a:pt x="7618" y="1132"/>
                    <a:pt x="7750" y="1263"/>
                    <a:pt x="7901" y="1415"/>
                  </a:cubicBezTo>
                  <a:cubicBezTo>
                    <a:pt x="8090" y="1622"/>
                    <a:pt x="8260" y="1849"/>
                    <a:pt x="8410" y="2074"/>
                  </a:cubicBezTo>
                  <a:cubicBezTo>
                    <a:pt x="8523" y="2244"/>
                    <a:pt x="8619" y="2414"/>
                    <a:pt x="8712" y="2584"/>
                  </a:cubicBezTo>
                  <a:cubicBezTo>
                    <a:pt x="8825" y="2847"/>
                    <a:pt x="8939" y="3113"/>
                    <a:pt x="8995" y="3376"/>
                  </a:cubicBezTo>
                  <a:cubicBezTo>
                    <a:pt x="9014" y="3433"/>
                    <a:pt x="9034" y="3489"/>
                    <a:pt x="9052" y="3546"/>
                  </a:cubicBezTo>
                  <a:cubicBezTo>
                    <a:pt x="9070" y="3678"/>
                    <a:pt x="9109" y="3828"/>
                    <a:pt x="9127" y="3959"/>
                  </a:cubicBezTo>
                  <a:cubicBezTo>
                    <a:pt x="9145" y="4168"/>
                    <a:pt x="9165" y="4375"/>
                    <a:pt x="9165" y="4583"/>
                  </a:cubicBezTo>
                  <a:cubicBezTo>
                    <a:pt x="9165" y="4658"/>
                    <a:pt x="9165" y="4733"/>
                    <a:pt x="9145" y="4810"/>
                  </a:cubicBezTo>
                  <a:cubicBezTo>
                    <a:pt x="9145" y="5017"/>
                    <a:pt x="9127" y="5205"/>
                    <a:pt x="9089" y="5393"/>
                  </a:cubicBezTo>
                  <a:cubicBezTo>
                    <a:pt x="9034" y="5677"/>
                    <a:pt x="8957" y="5959"/>
                    <a:pt x="8864" y="6204"/>
                  </a:cubicBezTo>
                  <a:cubicBezTo>
                    <a:pt x="8787" y="6394"/>
                    <a:pt x="8712" y="6582"/>
                    <a:pt x="8619" y="6751"/>
                  </a:cubicBezTo>
                  <a:cubicBezTo>
                    <a:pt x="8485" y="6997"/>
                    <a:pt x="8317" y="7241"/>
                    <a:pt x="8147" y="7449"/>
                  </a:cubicBezTo>
                  <a:cubicBezTo>
                    <a:pt x="8015" y="7599"/>
                    <a:pt x="7881" y="7751"/>
                    <a:pt x="7750" y="7883"/>
                  </a:cubicBezTo>
                  <a:cubicBezTo>
                    <a:pt x="7543" y="8089"/>
                    <a:pt x="7316" y="8259"/>
                    <a:pt x="7091" y="8411"/>
                  </a:cubicBezTo>
                  <a:cubicBezTo>
                    <a:pt x="6921" y="8525"/>
                    <a:pt x="6751" y="8618"/>
                    <a:pt x="6563" y="8711"/>
                  </a:cubicBezTo>
                  <a:cubicBezTo>
                    <a:pt x="6317" y="8826"/>
                    <a:pt x="6052" y="8920"/>
                    <a:pt x="5771" y="8995"/>
                  </a:cubicBezTo>
                  <a:cubicBezTo>
                    <a:pt x="5582" y="9051"/>
                    <a:pt x="5392" y="9090"/>
                    <a:pt x="5205" y="9108"/>
                  </a:cubicBezTo>
                  <a:cubicBezTo>
                    <a:pt x="4997" y="9147"/>
                    <a:pt x="4790" y="9165"/>
                    <a:pt x="4582" y="9165"/>
                  </a:cubicBezTo>
                  <a:cubicBezTo>
                    <a:pt x="4507" y="9165"/>
                    <a:pt x="4432" y="9147"/>
                    <a:pt x="4357" y="9147"/>
                  </a:cubicBezTo>
                  <a:lnTo>
                    <a:pt x="4357" y="9147"/>
                  </a:lnTo>
                  <a:cubicBezTo>
                    <a:pt x="4148" y="9147"/>
                    <a:pt x="3960" y="9126"/>
                    <a:pt x="3771" y="9090"/>
                  </a:cubicBezTo>
                  <a:cubicBezTo>
                    <a:pt x="3488" y="9033"/>
                    <a:pt x="3204" y="8958"/>
                    <a:pt x="2941" y="8863"/>
                  </a:cubicBezTo>
                  <a:cubicBezTo>
                    <a:pt x="2773" y="8788"/>
                    <a:pt x="2582" y="8711"/>
                    <a:pt x="2414" y="8618"/>
                  </a:cubicBezTo>
                  <a:cubicBezTo>
                    <a:pt x="2169" y="8468"/>
                    <a:pt x="1922" y="8316"/>
                    <a:pt x="1715" y="8146"/>
                  </a:cubicBezTo>
                  <a:cubicBezTo>
                    <a:pt x="1545" y="8014"/>
                    <a:pt x="1414" y="7883"/>
                    <a:pt x="1264" y="7731"/>
                  </a:cubicBezTo>
                  <a:cubicBezTo>
                    <a:pt x="1073" y="7543"/>
                    <a:pt x="905" y="7318"/>
                    <a:pt x="753" y="7072"/>
                  </a:cubicBezTo>
                  <a:cubicBezTo>
                    <a:pt x="640" y="6921"/>
                    <a:pt x="547" y="6751"/>
                    <a:pt x="452" y="6562"/>
                  </a:cubicBezTo>
                  <a:cubicBezTo>
                    <a:pt x="338" y="6317"/>
                    <a:pt x="227" y="6054"/>
                    <a:pt x="170" y="5770"/>
                  </a:cubicBezTo>
                  <a:cubicBezTo>
                    <a:pt x="113" y="5582"/>
                    <a:pt x="75" y="5393"/>
                    <a:pt x="36" y="5187"/>
                  </a:cubicBezTo>
                  <a:cubicBezTo>
                    <a:pt x="18" y="4998"/>
                    <a:pt x="0" y="4790"/>
                    <a:pt x="0" y="4583"/>
                  </a:cubicBezTo>
                  <a:cubicBezTo>
                    <a:pt x="0" y="4508"/>
                    <a:pt x="0" y="4431"/>
                    <a:pt x="18" y="4356"/>
                  </a:cubicBezTo>
                  <a:close/>
                  <a:moveTo>
                    <a:pt x="4582" y="6469"/>
                  </a:moveTo>
                  <a:lnTo>
                    <a:pt x="4582" y="6469"/>
                  </a:lnTo>
                  <a:cubicBezTo>
                    <a:pt x="5619" y="6469"/>
                    <a:pt x="6467" y="5620"/>
                    <a:pt x="6467" y="4583"/>
                  </a:cubicBezTo>
                  <a:cubicBezTo>
                    <a:pt x="6467" y="4356"/>
                    <a:pt x="6431" y="4130"/>
                    <a:pt x="6354" y="3923"/>
                  </a:cubicBezTo>
                  <a:cubicBezTo>
                    <a:pt x="6091" y="3206"/>
                    <a:pt x="5392" y="2697"/>
                    <a:pt x="4582" y="2697"/>
                  </a:cubicBezTo>
                  <a:cubicBezTo>
                    <a:pt x="3583" y="2697"/>
                    <a:pt x="2773" y="3451"/>
                    <a:pt x="2696" y="4431"/>
                  </a:cubicBezTo>
                  <a:cubicBezTo>
                    <a:pt x="2696" y="4470"/>
                    <a:pt x="2696" y="4526"/>
                    <a:pt x="2696" y="4583"/>
                  </a:cubicBezTo>
                  <a:cubicBezTo>
                    <a:pt x="2696" y="5620"/>
                    <a:pt x="3545" y="6469"/>
                    <a:pt x="4582" y="646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0" name="Freeform 17"/>
            <p:cNvSpPr>
              <a:spLocks noChangeArrowheads="1"/>
            </p:cNvSpPr>
            <p:nvPr/>
          </p:nvSpPr>
          <p:spPr bwMode="auto">
            <a:xfrm>
              <a:off x="5804" y="5050"/>
              <a:ext cx="59" cy="59"/>
            </a:xfrm>
            <a:custGeom>
              <a:avLst/>
              <a:gdLst>
                <a:gd name="T0" fmla="*/ 0 w 264"/>
                <a:gd name="T1" fmla="*/ 132 h 265"/>
                <a:gd name="T2" fmla="*/ 0 w 264"/>
                <a:gd name="T3" fmla="*/ 132 h 265"/>
                <a:gd name="T4" fmla="*/ 132 w 264"/>
                <a:gd name="T5" fmla="*/ 264 h 265"/>
                <a:gd name="T6" fmla="*/ 263 w 264"/>
                <a:gd name="T7" fmla="*/ 132 h 265"/>
                <a:gd name="T8" fmla="*/ 132 w 264"/>
                <a:gd name="T9" fmla="*/ 0 h 265"/>
                <a:gd name="T10" fmla="*/ 0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0" y="132"/>
                  </a:moveTo>
                  <a:lnTo>
                    <a:pt x="0" y="132"/>
                  </a:lnTo>
                  <a:cubicBezTo>
                    <a:pt x="0" y="207"/>
                    <a:pt x="55" y="264"/>
                    <a:pt x="132" y="264"/>
                  </a:cubicBezTo>
                  <a:cubicBezTo>
                    <a:pt x="188" y="264"/>
                    <a:pt x="263" y="207"/>
                    <a:pt x="263" y="132"/>
                  </a:cubicBezTo>
                  <a:cubicBezTo>
                    <a:pt x="263" y="57"/>
                    <a:pt x="188" y="0"/>
                    <a:pt x="132" y="0"/>
                  </a:cubicBezTo>
                  <a:cubicBezTo>
                    <a:pt x="55"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1" name="Freeform 18"/>
            <p:cNvSpPr>
              <a:spLocks noChangeArrowheads="1"/>
            </p:cNvSpPr>
            <p:nvPr/>
          </p:nvSpPr>
          <p:spPr bwMode="auto">
            <a:xfrm>
              <a:off x="5744" y="5187"/>
              <a:ext cx="63" cy="63"/>
            </a:xfrm>
            <a:custGeom>
              <a:avLst/>
              <a:gdLst>
                <a:gd name="T0" fmla="*/ 38 w 284"/>
                <a:gd name="T1" fmla="*/ 57 h 283"/>
                <a:gd name="T2" fmla="*/ 38 w 284"/>
                <a:gd name="T3" fmla="*/ 57 h 283"/>
                <a:gd name="T4" fmla="*/ 38 w 284"/>
                <a:gd name="T5" fmla="*/ 243 h 283"/>
                <a:gd name="T6" fmla="*/ 227 w 284"/>
                <a:gd name="T7" fmla="*/ 243 h 283"/>
                <a:gd name="T8" fmla="*/ 227 w 284"/>
                <a:gd name="T9" fmla="*/ 57 h 283"/>
                <a:gd name="T10" fmla="*/ 38 w 284"/>
                <a:gd name="T11" fmla="*/ 57 h 283"/>
              </a:gdLst>
              <a:ahLst/>
              <a:cxnLst>
                <a:cxn ang="0">
                  <a:pos x="T0" y="T1"/>
                </a:cxn>
                <a:cxn ang="0">
                  <a:pos x="T2" y="T3"/>
                </a:cxn>
                <a:cxn ang="0">
                  <a:pos x="T4" y="T5"/>
                </a:cxn>
                <a:cxn ang="0">
                  <a:pos x="T6" y="T7"/>
                </a:cxn>
                <a:cxn ang="0">
                  <a:pos x="T8" y="T9"/>
                </a:cxn>
                <a:cxn ang="0">
                  <a:pos x="T10" y="T11"/>
                </a:cxn>
              </a:cxnLst>
              <a:rect l="0" t="0" r="r" b="b"/>
              <a:pathLst>
                <a:path w="284" h="283">
                  <a:moveTo>
                    <a:pt x="38" y="57"/>
                  </a:moveTo>
                  <a:lnTo>
                    <a:pt x="38" y="57"/>
                  </a:lnTo>
                  <a:cubicBezTo>
                    <a:pt x="0" y="112"/>
                    <a:pt x="0" y="187"/>
                    <a:pt x="38" y="243"/>
                  </a:cubicBezTo>
                  <a:cubicBezTo>
                    <a:pt x="95" y="282"/>
                    <a:pt x="170" y="282"/>
                    <a:pt x="227" y="243"/>
                  </a:cubicBezTo>
                  <a:cubicBezTo>
                    <a:pt x="283" y="187"/>
                    <a:pt x="283" y="112"/>
                    <a:pt x="227" y="57"/>
                  </a:cubicBezTo>
                  <a:cubicBezTo>
                    <a:pt x="170" y="0"/>
                    <a:pt x="95" y="0"/>
                    <a:pt x="38"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2" name="Freeform 19"/>
            <p:cNvSpPr>
              <a:spLocks noChangeArrowheads="1"/>
            </p:cNvSpPr>
            <p:nvPr/>
          </p:nvSpPr>
          <p:spPr bwMode="auto">
            <a:xfrm>
              <a:off x="5744" y="4904"/>
              <a:ext cx="63" cy="64"/>
            </a:xfrm>
            <a:custGeom>
              <a:avLst/>
              <a:gdLst>
                <a:gd name="T0" fmla="*/ 227 w 284"/>
                <a:gd name="T1" fmla="*/ 246 h 285"/>
                <a:gd name="T2" fmla="*/ 227 w 284"/>
                <a:gd name="T3" fmla="*/ 246 h 285"/>
                <a:gd name="T4" fmla="*/ 227 w 284"/>
                <a:gd name="T5" fmla="*/ 57 h 285"/>
                <a:gd name="T6" fmla="*/ 38 w 284"/>
                <a:gd name="T7" fmla="*/ 57 h 285"/>
                <a:gd name="T8" fmla="*/ 38 w 284"/>
                <a:gd name="T9" fmla="*/ 246 h 285"/>
                <a:gd name="T10" fmla="*/ 95 w 284"/>
                <a:gd name="T11" fmla="*/ 264 h 285"/>
                <a:gd name="T12" fmla="*/ 190 w 284"/>
                <a:gd name="T13" fmla="*/ 264 h 285"/>
                <a:gd name="T14" fmla="*/ 227 w 284"/>
                <a:gd name="T15" fmla="*/ 246 h 2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285">
                  <a:moveTo>
                    <a:pt x="227" y="246"/>
                  </a:moveTo>
                  <a:lnTo>
                    <a:pt x="227" y="246"/>
                  </a:lnTo>
                  <a:cubicBezTo>
                    <a:pt x="283" y="189"/>
                    <a:pt x="283" y="114"/>
                    <a:pt x="227" y="57"/>
                  </a:cubicBezTo>
                  <a:cubicBezTo>
                    <a:pt x="170" y="0"/>
                    <a:pt x="95" y="0"/>
                    <a:pt x="38" y="57"/>
                  </a:cubicBezTo>
                  <a:cubicBezTo>
                    <a:pt x="0" y="114"/>
                    <a:pt x="0" y="189"/>
                    <a:pt x="38" y="246"/>
                  </a:cubicBezTo>
                  <a:cubicBezTo>
                    <a:pt x="57" y="264"/>
                    <a:pt x="75" y="264"/>
                    <a:pt x="95" y="264"/>
                  </a:cubicBezTo>
                  <a:cubicBezTo>
                    <a:pt x="133" y="284"/>
                    <a:pt x="170" y="284"/>
                    <a:pt x="190" y="264"/>
                  </a:cubicBezTo>
                  <a:cubicBezTo>
                    <a:pt x="208" y="246"/>
                    <a:pt x="208" y="246"/>
                    <a:pt x="227" y="2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3" name="Freeform 20"/>
            <p:cNvSpPr>
              <a:spLocks noChangeArrowheads="1"/>
            </p:cNvSpPr>
            <p:nvPr/>
          </p:nvSpPr>
          <p:spPr bwMode="auto">
            <a:xfrm>
              <a:off x="5603" y="5251"/>
              <a:ext cx="59" cy="55"/>
            </a:xfrm>
            <a:custGeom>
              <a:avLst/>
              <a:gdLst>
                <a:gd name="T0" fmla="*/ 0 w 264"/>
                <a:gd name="T1" fmla="*/ 131 h 246"/>
                <a:gd name="T2" fmla="*/ 0 w 264"/>
                <a:gd name="T3" fmla="*/ 131 h 246"/>
                <a:gd name="T4" fmla="*/ 132 w 264"/>
                <a:gd name="T5" fmla="*/ 245 h 246"/>
                <a:gd name="T6" fmla="*/ 263 w 264"/>
                <a:gd name="T7" fmla="*/ 131 h 246"/>
                <a:gd name="T8" fmla="*/ 132 w 264"/>
                <a:gd name="T9" fmla="*/ 0 h 246"/>
                <a:gd name="T10" fmla="*/ 0 w 264"/>
                <a:gd name="T11" fmla="*/ 131 h 246"/>
              </a:gdLst>
              <a:ahLst/>
              <a:cxnLst>
                <a:cxn ang="0">
                  <a:pos x="T0" y="T1"/>
                </a:cxn>
                <a:cxn ang="0">
                  <a:pos x="T2" y="T3"/>
                </a:cxn>
                <a:cxn ang="0">
                  <a:pos x="T4" y="T5"/>
                </a:cxn>
                <a:cxn ang="0">
                  <a:pos x="T6" y="T7"/>
                </a:cxn>
                <a:cxn ang="0">
                  <a:pos x="T8" y="T9"/>
                </a:cxn>
                <a:cxn ang="0">
                  <a:pos x="T10" y="T11"/>
                </a:cxn>
              </a:cxnLst>
              <a:rect l="0" t="0" r="r" b="b"/>
              <a:pathLst>
                <a:path w="264" h="246">
                  <a:moveTo>
                    <a:pt x="0" y="131"/>
                  </a:moveTo>
                  <a:lnTo>
                    <a:pt x="0" y="131"/>
                  </a:lnTo>
                  <a:cubicBezTo>
                    <a:pt x="0" y="188"/>
                    <a:pt x="57" y="245"/>
                    <a:pt x="132" y="245"/>
                  </a:cubicBezTo>
                  <a:cubicBezTo>
                    <a:pt x="208" y="245"/>
                    <a:pt x="263" y="188"/>
                    <a:pt x="263" y="131"/>
                  </a:cubicBezTo>
                  <a:cubicBezTo>
                    <a:pt x="263" y="56"/>
                    <a:pt x="208" y="0"/>
                    <a:pt x="132" y="0"/>
                  </a:cubicBezTo>
                  <a:cubicBezTo>
                    <a:pt x="57" y="0"/>
                    <a:pt x="0" y="56"/>
                    <a:pt x="0" y="1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4" name="Freeform 21"/>
            <p:cNvSpPr>
              <a:spLocks noChangeArrowheads="1"/>
            </p:cNvSpPr>
            <p:nvPr/>
          </p:nvSpPr>
          <p:spPr bwMode="auto">
            <a:xfrm>
              <a:off x="5603" y="4849"/>
              <a:ext cx="59" cy="59"/>
            </a:xfrm>
            <a:custGeom>
              <a:avLst/>
              <a:gdLst>
                <a:gd name="T0" fmla="*/ 263 w 264"/>
                <a:gd name="T1" fmla="*/ 132 h 265"/>
                <a:gd name="T2" fmla="*/ 263 w 264"/>
                <a:gd name="T3" fmla="*/ 132 h 265"/>
                <a:gd name="T4" fmla="*/ 132 w 264"/>
                <a:gd name="T5" fmla="*/ 0 h 265"/>
                <a:gd name="T6" fmla="*/ 0 w 264"/>
                <a:gd name="T7" fmla="*/ 132 h 265"/>
                <a:gd name="T8" fmla="*/ 132 w 264"/>
                <a:gd name="T9" fmla="*/ 264 h 265"/>
                <a:gd name="T10" fmla="*/ 263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263" y="132"/>
                  </a:moveTo>
                  <a:lnTo>
                    <a:pt x="263" y="132"/>
                  </a:lnTo>
                  <a:cubicBezTo>
                    <a:pt x="263" y="57"/>
                    <a:pt x="208" y="0"/>
                    <a:pt x="132" y="0"/>
                  </a:cubicBezTo>
                  <a:cubicBezTo>
                    <a:pt x="57" y="0"/>
                    <a:pt x="0" y="57"/>
                    <a:pt x="0" y="132"/>
                  </a:cubicBezTo>
                  <a:cubicBezTo>
                    <a:pt x="0" y="207"/>
                    <a:pt x="57" y="264"/>
                    <a:pt x="132" y="264"/>
                  </a:cubicBezTo>
                  <a:cubicBezTo>
                    <a:pt x="208" y="264"/>
                    <a:pt x="263" y="207"/>
                    <a:pt x="263"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5" name="Freeform 22"/>
            <p:cNvSpPr>
              <a:spLocks noChangeArrowheads="1"/>
            </p:cNvSpPr>
            <p:nvPr/>
          </p:nvSpPr>
          <p:spPr bwMode="auto">
            <a:xfrm>
              <a:off x="5492" y="4938"/>
              <a:ext cx="282" cy="282"/>
            </a:xfrm>
            <a:custGeom>
              <a:avLst/>
              <a:gdLst>
                <a:gd name="T0" fmla="*/ 0 w 1246"/>
                <a:gd name="T1" fmla="*/ 624 h 1247"/>
                <a:gd name="T2" fmla="*/ 0 w 1246"/>
                <a:gd name="T3" fmla="*/ 624 h 1247"/>
                <a:gd name="T4" fmla="*/ 622 w 1246"/>
                <a:gd name="T5" fmla="*/ 1246 h 1247"/>
                <a:gd name="T6" fmla="*/ 1245 w 1246"/>
                <a:gd name="T7" fmla="*/ 624 h 1247"/>
                <a:gd name="T8" fmla="*/ 1019 w 1246"/>
                <a:gd name="T9" fmla="*/ 152 h 1247"/>
                <a:gd name="T10" fmla="*/ 622 w 1246"/>
                <a:gd name="T11" fmla="*/ 0 h 1247"/>
                <a:gd name="T12" fmla="*/ 113 w 1246"/>
                <a:gd name="T13" fmla="*/ 284 h 1247"/>
                <a:gd name="T14" fmla="*/ 0 w 1246"/>
                <a:gd name="T15" fmla="*/ 624 h 1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6" h="1247">
                  <a:moveTo>
                    <a:pt x="0" y="624"/>
                  </a:moveTo>
                  <a:lnTo>
                    <a:pt x="0" y="624"/>
                  </a:lnTo>
                  <a:cubicBezTo>
                    <a:pt x="0" y="963"/>
                    <a:pt x="283" y="1246"/>
                    <a:pt x="622" y="1246"/>
                  </a:cubicBezTo>
                  <a:cubicBezTo>
                    <a:pt x="962" y="1246"/>
                    <a:pt x="1245" y="963"/>
                    <a:pt x="1245" y="624"/>
                  </a:cubicBezTo>
                  <a:cubicBezTo>
                    <a:pt x="1245" y="436"/>
                    <a:pt x="1150" y="266"/>
                    <a:pt x="1019" y="152"/>
                  </a:cubicBezTo>
                  <a:cubicBezTo>
                    <a:pt x="923" y="57"/>
                    <a:pt x="773" y="0"/>
                    <a:pt x="622" y="0"/>
                  </a:cubicBezTo>
                  <a:cubicBezTo>
                    <a:pt x="415" y="0"/>
                    <a:pt x="206" y="114"/>
                    <a:pt x="113" y="284"/>
                  </a:cubicBezTo>
                  <a:cubicBezTo>
                    <a:pt x="38" y="379"/>
                    <a:pt x="0" y="492"/>
                    <a:pt x="0" y="62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6" name="Freeform 23"/>
            <p:cNvSpPr>
              <a:spLocks noChangeArrowheads="1"/>
            </p:cNvSpPr>
            <p:nvPr/>
          </p:nvSpPr>
          <p:spPr bwMode="auto">
            <a:xfrm>
              <a:off x="5462" y="5187"/>
              <a:ext cx="63" cy="63"/>
            </a:xfrm>
            <a:custGeom>
              <a:avLst/>
              <a:gdLst>
                <a:gd name="T0" fmla="*/ 37 w 283"/>
                <a:gd name="T1" fmla="*/ 57 h 283"/>
                <a:gd name="T2" fmla="*/ 37 w 283"/>
                <a:gd name="T3" fmla="*/ 57 h 283"/>
                <a:gd name="T4" fmla="*/ 37 w 283"/>
                <a:gd name="T5" fmla="*/ 243 h 283"/>
                <a:gd name="T6" fmla="*/ 227 w 283"/>
                <a:gd name="T7" fmla="*/ 243 h 283"/>
                <a:gd name="T8" fmla="*/ 227 w 283"/>
                <a:gd name="T9" fmla="*/ 57 h 283"/>
                <a:gd name="T10" fmla="*/ 37 w 283"/>
                <a:gd name="T11" fmla="*/ 57 h 283"/>
              </a:gdLst>
              <a:ahLst/>
              <a:cxnLst>
                <a:cxn ang="0">
                  <a:pos x="T0" y="T1"/>
                </a:cxn>
                <a:cxn ang="0">
                  <a:pos x="T2" y="T3"/>
                </a:cxn>
                <a:cxn ang="0">
                  <a:pos x="T4" y="T5"/>
                </a:cxn>
                <a:cxn ang="0">
                  <a:pos x="T6" y="T7"/>
                </a:cxn>
                <a:cxn ang="0">
                  <a:pos x="T8" y="T9"/>
                </a:cxn>
                <a:cxn ang="0">
                  <a:pos x="T10" y="T11"/>
                </a:cxn>
              </a:cxnLst>
              <a:rect l="0" t="0" r="r" b="b"/>
              <a:pathLst>
                <a:path w="283" h="283">
                  <a:moveTo>
                    <a:pt x="37" y="57"/>
                  </a:moveTo>
                  <a:lnTo>
                    <a:pt x="37" y="57"/>
                  </a:lnTo>
                  <a:cubicBezTo>
                    <a:pt x="0" y="112"/>
                    <a:pt x="0" y="187"/>
                    <a:pt x="37" y="243"/>
                  </a:cubicBezTo>
                  <a:cubicBezTo>
                    <a:pt x="93" y="282"/>
                    <a:pt x="170" y="282"/>
                    <a:pt x="227" y="243"/>
                  </a:cubicBezTo>
                  <a:cubicBezTo>
                    <a:pt x="282" y="187"/>
                    <a:pt x="263" y="112"/>
                    <a:pt x="227" y="57"/>
                  </a:cubicBezTo>
                  <a:cubicBezTo>
                    <a:pt x="170" y="0"/>
                    <a:pt x="93" y="0"/>
                    <a:pt x="3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7" name="Freeform 24"/>
            <p:cNvSpPr>
              <a:spLocks noChangeArrowheads="1"/>
            </p:cNvSpPr>
            <p:nvPr/>
          </p:nvSpPr>
          <p:spPr bwMode="auto">
            <a:xfrm>
              <a:off x="5462" y="4904"/>
              <a:ext cx="63" cy="64"/>
            </a:xfrm>
            <a:custGeom>
              <a:avLst/>
              <a:gdLst>
                <a:gd name="T0" fmla="*/ 37 w 283"/>
                <a:gd name="T1" fmla="*/ 57 h 285"/>
                <a:gd name="T2" fmla="*/ 37 w 283"/>
                <a:gd name="T3" fmla="*/ 57 h 285"/>
                <a:gd name="T4" fmla="*/ 37 w 283"/>
                <a:gd name="T5" fmla="*/ 246 h 285"/>
                <a:gd name="T6" fmla="*/ 227 w 283"/>
                <a:gd name="T7" fmla="*/ 246 h 285"/>
                <a:gd name="T8" fmla="*/ 227 w 283"/>
                <a:gd name="T9" fmla="*/ 57 h 285"/>
                <a:gd name="T10" fmla="*/ 37 w 283"/>
                <a:gd name="T11" fmla="*/ 57 h 285"/>
              </a:gdLst>
              <a:ahLst/>
              <a:cxnLst>
                <a:cxn ang="0">
                  <a:pos x="T0" y="T1"/>
                </a:cxn>
                <a:cxn ang="0">
                  <a:pos x="T2" y="T3"/>
                </a:cxn>
                <a:cxn ang="0">
                  <a:pos x="T4" y="T5"/>
                </a:cxn>
                <a:cxn ang="0">
                  <a:pos x="T6" y="T7"/>
                </a:cxn>
                <a:cxn ang="0">
                  <a:pos x="T8" y="T9"/>
                </a:cxn>
                <a:cxn ang="0">
                  <a:pos x="T10" y="T11"/>
                </a:cxn>
              </a:cxnLst>
              <a:rect l="0" t="0" r="r" b="b"/>
              <a:pathLst>
                <a:path w="283" h="285">
                  <a:moveTo>
                    <a:pt x="37" y="57"/>
                  </a:moveTo>
                  <a:lnTo>
                    <a:pt x="37" y="57"/>
                  </a:lnTo>
                  <a:cubicBezTo>
                    <a:pt x="0" y="114"/>
                    <a:pt x="0" y="189"/>
                    <a:pt x="37" y="246"/>
                  </a:cubicBezTo>
                  <a:cubicBezTo>
                    <a:pt x="93" y="284"/>
                    <a:pt x="170" y="284"/>
                    <a:pt x="227" y="246"/>
                  </a:cubicBezTo>
                  <a:cubicBezTo>
                    <a:pt x="282" y="189"/>
                    <a:pt x="263" y="114"/>
                    <a:pt x="227" y="57"/>
                  </a:cubicBezTo>
                  <a:cubicBezTo>
                    <a:pt x="170" y="0"/>
                    <a:pt x="93" y="0"/>
                    <a:pt x="3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8" name="Freeform 25"/>
            <p:cNvSpPr>
              <a:spLocks noChangeArrowheads="1"/>
            </p:cNvSpPr>
            <p:nvPr/>
          </p:nvSpPr>
          <p:spPr bwMode="auto">
            <a:xfrm>
              <a:off x="5402" y="5050"/>
              <a:ext cx="59" cy="59"/>
            </a:xfrm>
            <a:custGeom>
              <a:avLst/>
              <a:gdLst>
                <a:gd name="T0" fmla="*/ 0 w 266"/>
                <a:gd name="T1" fmla="*/ 132 h 265"/>
                <a:gd name="T2" fmla="*/ 0 w 266"/>
                <a:gd name="T3" fmla="*/ 132 h 265"/>
                <a:gd name="T4" fmla="*/ 133 w 266"/>
                <a:gd name="T5" fmla="*/ 264 h 265"/>
                <a:gd name="T6" fmla="*/ 265 w 266"/>
                <a:gd name="T7" fmla="*/ 132 h 265"/>
                <a:gd name="T8" fmla="*/ 133 w 266"/>
                <a:gd name="T9" fmla="*/ 0 h 265"/>
                <a:gd name="T10" fmla="*/ 0 w 266"/>
                <a:gd name="T11" fmla="*/ 132 h 265"/>
              </a:gdLst>
              <a:ahLst/>
              <a:cxnLst>
                <a:cxn ang="0">
                  <a:pos x="T0" y="T1"/>
                </a:cxn>
                <a:cxn ang="0">
                  <a:pos x="T2" y="T3"/>
                </a:cxn>
                <a:cxn ang="0">
                  <a:pos x="T4" y="T5"/>
                </a:cxn>
                <a:cxn ang="0">
                  <a:pos x="T6" y="T7"/>
                </a:cxn>
                <a:cxn ang="0">
                  <a:pos x="T8" y="T9"/>
                </a:cxn>
                <a:cxn ang="0">
                  <a:pos x="T10" y="T11"/>
                </a:cxn>
              </a:cxnLst>
              <a:rect l="0" t="0" r="r" b="b"/>
              <a:pathLst>
                <a:path w="266" h="265">
                  <a:moveTo>
                    <a:pt x="0" y="132"/>
                  </a:moveTo>
                  <a:lnTo>
                    <a:pt x="0" y="132"/>
                  </a:lnTo>
                  <a:cubicBezTo>
                    <a:pt x="0" y="207"/>
                    <a:pt x="77" y="264"/>
                    <a:pt x="133" y="264"/>
                  </a:cubicBezTo>
                  <a:cubicBezTo>
                    <a:pt x="208" y="264"/>
                    <a:pt x="265" y="207"/>
                    <a:pt x="265" y="132"/>
                  </a:cubicBezTo>
                  <a:cubicBezTo>
                    <a:pt x="265" y="57"/>
                    <a:pt x="208" y="0"/>
                    <a:pt x="133" y="0"/>
                  </a:cubicBezTo>
                  <a:cubicBezTo>
                    <a:pt x="7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19" name="Freeform 26"/>
            <p:cNvSpPr>
              <a:spLocks noChangeArrowheads="1"/>
            </p:cNvSpPr>
            <p:nvPr/>
          </p:nvSpPr>
          <p:spPr bwMode="auto">
            <a:xfrm>
              <a:off x="5492" y="4938"/>
              <a:ext cx="282" cy="282"/>
            </a:xfrm>
            <a:custGeom>
              <a:avLst/>
              <a:gdLst>
                <a:gd name="T0" fmla="*/ 0 w 1246"/>
                <a:gd name="T1" fmla="*/ 624 h 1247"/>
                <a:gd name="T2" fmla="*/ 0 w 1246"/>
                <a:gd name="T3" fmla="*/ 624 h 1247"/>
                <a:gd name="T4" fmla="*/ 622 w 1246"/>
                <a:gd name="T5" fmla="*/ 1246 h 1247"/>
                <a:gd name="T6" fmla="*/ 1245 w 1246"/>
                <a:gd name="T7" fmla="*/ 624 h 1247"/>
                <a:gd name="T8" fmla="*/ 1019 w 1246"/>
                <a:gd name="T9" fmla="*/ 152 h 1247"/>
                <a:gd name="T10" fmla="*/ 622 w 1246"/>
                <a:gd name="T11" fmla="*/ 0 h 1247"/>
                <a:gd name="T12" fmla="*/ 113 w 1246"/>
                <a:gd name="T13" fmla="*/ 284 h 1247"/>
                <a:gd name="T14" fmla="*/ 0 w 1246"/>
                <a:gd name="T15" fmla="*/ 624 h 12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6" h="1247">
                  <a:moveTo>
                    <a:pt x="0" y="624"/>
                  </a:moveTo>
                  <a:lnTo>
                    <a:pt x="0" y="624"/>
                  </a:lnTo>
                  <a:cubicBezTo>
                    <a:pt x="0" y="963"/>
                    <a:pt x="283" y="1246"/>
                    <a:pt x="622" y="1246"/>
                  </a:cubicBezTo>
                  <a:cubicBezTo>
                    <a:pt x="962" y="1246"/>
                    <a:pt x="1245" y="963"/>
                    <a:pt x="1245" y="624"/>
                  </a:cubicBezTo>
                  <a:cubicBezTo>
                    <a:pt x="1245" y="436"/>
                    <a:pt x="1150" y="266"/>
                    <a:pt x="1019" y="152"/>
                  </a:cubicBezTo>
                  <a:cubicBezTo>
                    <a:pt x="923" y="57"/>
                    <a:pt x="773" y="0"/>
                    <a:pt x="622" y="0"/>
                  </a:cubicBezTo>
                  <a:cubicBezTo>
                    <a:pt x="415" y="0"/>
                    <a:pt x="206" y="114"/>
                    <a:pt x="113" y="284"/>
                  </a:cubicBezTo>
                  <a:cubicBezTo>
                    <a:pt x="38" y="379"/>
                    <a:pt x="0" y="492"/>
                    <a:pt x="0" y="62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0" name="Freeform 27"/>
            <p:cNvSpPr>
              <a:spLocks noChangeArrowheads="1"/>
            </p:cNvSpPr>
            <p:nvPr/>
          </p:nvSpPr>
          <p:spPr bwMode="auto">
            <a:xfrm>
              <a:off x="5603" y="4849"/>
              <a:ext cx="59" cy="59"/>
            </a:xfrm>
            <a:custGeom>
              <a:avLst/>
              <a:gdLst>
                <a:gd name="T0" fmla="*/ 0 w 264"/>
                <a:gd name="T1" fmla="*/ 132 h 265"/>
                <a:gd name="T2" fmla="*/ 0 w 264"/>
                <a:gd name="T3" fmla="*/ 132 h 265"/>
                <a:gd name="T4" fmla="*/ 132 w 264"/>
                <a:gd name="T5" fmla="*/ 264 h 265"/>
                <a:gd name="T6" fmla="*/ 263 w 264"/>
                <a:gd name="T7" fmla="*/ 132 h 265"/>
                <a:gd name="T8" fmla="*/ 132 w 264"/>
                <a:gd name="T9" fmla="*/ 0 h 265"/>
                <a:gd name="T10" fmla="*/ 0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0" y="132"/>
                  </a:moveTo>
                  <a:lnTo>
                    <a:pt x="0" y="132"/>
                  </a:lnTo>
                  <a:cubicBezTo>
                    <a:pt x="0" y="207"/>
                    <a:pt x="57" y="264"/>
                    <a:pt x="132" y="264"/>
                  </a:cubicBezTo>
                  <a:cubicBezTo>
                    <a:pt x="208" y="264"/>
                    <a:pt x="263" y="207"/>
                    <a:pt x="263" y="132"/>
                  </a:cubicBezTo>
                  <a:cubicBezTo>
                    <a:pt x="263" y="57"/>
                    <a:pt x="208" y="0"/>
                    <a:pt x="132"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1" name="Freeform 28"/>
            <p:cNvSpPr>
              <a:spLocks noChangeArrowheads="1"/>
            </p:cNvSpPr>
            <p:nvPr/>
          </p:nvSpPr>
          <p:spPr bwMode="auto">
            <a:xfrm>
              <a:off x="5744" y="4904"/>
              <a:ext cx="63" cy="64"/>
            </a:xfrm>
            <a:custGeom>
              <a:avLst/>
              <a:gdLst>
                <a:gd name="T0" fmla="*/ 38 w 284"/>
                <a:gd name="T1" fmla="*/ 246 h 285"/>
                <a:gd name="T2" fmla="*/ 38 w 284"/>
                <a:gd name="T3" fmla="*/ 246 h 285"/>
                <a:gd name="T4" fmla="*/ 95 w 284"/>
                <a:gd name="T5" fmla="*/ 264 h 285"/>
                <a:gd name="T6" fmla="*/ 190 w 284"/>
                <a:gd name="T7" fmla="*/ 264 h 285"/>
                <a:gd name="T8" fmla="*/ 227 w 284"/>
                <a:gd name="T9" fmla="*/ 246 h 285"/>
                <a:gd name="T10" fmla="*/ 227 w 284"/>
                <a:gd name="T11" fmla="*/ 57 h 285"/>
                <a:gd name="T12" fmla="*/ 38 w 284"/>
                <a:gd name="T13" fmla="*/ 57 h 285"/>
                <a:gd name="T14" fmla="*/ 38 w 284"/>
                <a:gd name="T15" fmla="*/ 246 h 2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285">
                  <a:moveTo>
                    <a:pt x="38" y="246"/>
                  </a:moveTo>
                  <a:lnTo>
                    <a:pt x="38" y="246"/>
                  </a:lnTo>
                  <a:cubicBezTo>
                    <a:pt x="57" y="264"/>
                    <a:pt x="75" y="264"/>
                    <a:pt x="95" y="264"/>
                  </a:cubicBezTo>
                  <a:cubicBezTo>
                    <a:pt x="133" y="284"/>
                    <a:pt x="170" y="284"/>
                    <a:pt x="190" y="264"/>
                  </a:cubicBezTo>
                  <a:cubicBezTo>
                    <a:pt x="208" y="246"/>
                    <a:pt x="208" y="246"/>
                    <a:pt x="227" y="246"/>
                  </a:cubicBezTo>
                  <a:cubicBezTo>
                    <a:pt x="283" y="189"/>
                    <a:pt x="283" y="114"/>
                    <a:pt x="227" y="57"/>
                  </a:cubicBezTo>
                  <a:cubicBezTo>
                    <a:pt x="170" y="0"/>
                    <a:pt x="95" y="0"/>
                    <a:pt x="38" y="57"/>
                  </a:cubicBezTo>
                  <a:cubicBezTo>
                    <a:pt x="0" y="114"/>
                    <a:pt x="0" y="189"/>
                    <a:pt x="38" y="2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2" name="Freeform 29"/>
            <p:cNvSpPr>
              <a:spLocks noChangeArrowheads="1"/>
            </p:cNvSpPr>
            <p:nvPr/>
          </p:nvSpPr>
          <p:spPr bwMode="auto">
            <a:xfrm>
              <a:off x="5804" y="5050"/>
              <a:ext cx="59" cy="59"/>
            </a:xfrm>
            <a:custGeom>
              <a:avLst/>
              <a:gdLst>
                <a:gd name="T0" fmla="*/ 0 w 264"/>
                <a:gd name="T1" fmla="*/ 132 h 265"/>
                <a:gd name="T2" fmla="*/ 0 w 264"/>
                <a:gd name="T3" fmla="*/ 132 h 265"/>
                <a:gd name="T4" fmla="*/ 132 w 264"/>
                <a:gd name="T5" fmla="*/ 264 h 265"/>
                <a:gd name="T6" fmla="*/ 263 w 264"/>
                <a:gd name="T7" fmla="*/ 132 h 265"/>
                <a:gd name="T8" fmla="*/ 132 w 264"/>
                <a:gd name="T9" fmla="*/ 0 h 265"/>
                <a:gd name="T10" fmla="*/ 0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0" y="132"/>
                  </a:moveTo>
                  <a:lnTo>
                    <a:pt x="0" y="132"/>
                  </a:lnTo>
                  <a:cubicBezTo>
                    <a:pt x="0" y="207"/>
                    <a:pt x="55" y="264"/>
                    <a:pt x="132" y="264"/>
                  </a:cubicBezTo>
                  <a:cubicBezTo>
                    <a:pt x="188" y="264"/>
                    <a:pt x="263" y="207"/>
                    <a:pt x="263" y="132"/>
                  </a:cubicBezTo>
                  <a:cubicBezTo>
                    <a:pt x="263" y="57"/>
                    <a:pt x="188" y="0"/>
                    <a:pt x="132" y="0"/>
                  </a:cubicBezTo>
                  <a:cubicBezTo>
                    <a:pt x="55"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3" name="Freeform 30"/>
            <p:cNvSpPr>
              <a:spLocks noChangeArrowheads="1"/>
            </p:cNvSpPr>
            <p:nvPr/>
          </p:nvSpPr>
          <p:spPr bwMode="auto">
            <a:xfrm>
              <a:off x="5744" y="5187"/>
              <a:ext cx="63" cy="63"/>
            </a:xfrm>
            <a:custGeom>
              <a:avLst/>
              <a:gdLst>
                <a:gd name="T0" fmla="*/ 38 w 284"/>
                <a:gd name="T1" fmla="*/ 243 h 283"/>
                <a:gd name="T2" fmla="*/ 38 w 284"/>
                <a:gd name="T3" fmla="*/ 243 h 283"/>
                <a:gd name="T4" fmla="*/ 227 w 284"/>
                <a:gd name="T5" fmla="*/ 243 h 283"/>
                <a:gd name="T6" fmla="*/ 227 w 284"/>
                <a:gd name="T7" fmla="*/ 57 h 283"/>
                <a:gd name="T8" fmla="*/ 38 w 284"/>
                <a:gd name="T9" fmla="*/ 57 h 283"/>
                <a:gd name="T10" fmla="*/ 38 w 284"/>
                <a:gd name="T11" fmla="*/ 243 h 283"/>
              </a:gdLst>
              <a:ahLst/>
              <a:cxnLst>
                <a:cxn ang="0">
                  <a:pos x="T0" y="T1"/>
                </a:cxn>
                <a:cxn ang="0">
                  <a:pos x="T2" y="T3"/>
                </a:cxn>
                <a:cxn ang="0">
                  <a:pos x="T4" y="T5"/>
                </a:cxn>
                <a:cxn ang="0">
                  <a:pos x="T6" y="T7"/>
                </a:cxn>
                <a:cxn ang="0">
                  <a:pos x="T8" y="T9"/>
                </a:cxn>
                <a:cxn ang="0">
                  <a:pos x="T10" y="T11"/>
                </a:cxn>
              </a:cxnLst>
              <a:rect l="0" t="0" r="r" b="b"/>
              <a:pathLst>
                <a:path w="284" h="283">
                  <a:moveTo>
                    <a:pt x="38" y="243"/>
                  </a:moveTo>
                  <a:lnTo>
                    <a:pt x="38" y="243"/>
                  </a:lnTo>
                  <a:cubicBezTo>
                    <a:pt x="95" y="282"/>
                    <a:pt x="170" y="282"/>
                    <a:pt x="227" y="243"/>
                  </a:cubicBezTo>
                  <a:cubicBezTo>
                    <a:pt x="283" y="187"/>
                    <a:pt x="283" y="112"/>
                    <a:pt x="227" y="57"/>
                  </a:cubicBezTo>
                  <a:cubicBezTo>
                    <a:pt x="170" y="0"/>
                    <a:pt x="95" y="0"/>
                    <a:pt x="38" y="57"/>
                  </a:cubicBezTo>
                  <a:cubicBezTo>
                    <a:pt x="0" y="112"/>
                    <a:pt x="0" y="187"/>
                    <a:pt x="38" y="24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4" name="Freeform 31"/>
            <p:cNvSpPr>
              <a:spLocks noChangeArrowheads="1"/>
            </p:cNvSpPr>
            <p:nvPr/>
          </p:nvSpPr>
          <p:spPr bwMode="auto">
            <a:xfrm>
              <a:off x="5603" y="5251"/>
              <a:ext cx="59" cy="55"/>
            </a:xfrm>
            <a:custGeom>
              <a:avLst/>
              <a:gdLst>
                <a:gd name="T0" fmla="*/ 0 w 264"/>
                <a:gd name="T1" fmla="*/ 131 h 246"/>
                <a:gd name="T2" fmla="*/ 0 w 264"/>
                <a:gd name="T3" fmla="*/ 131 h 246"/>
                <a:gd name="T4" fmla="*/ 132 w 264"/>
                <a:gd name="T5" fmla="*/ 245 h 246"/>
                <a:gd name="T6" fmla="*/ 263 w 264"/>
                <a:gd name="T7" fmla="*/ 131 h 246"/>
                <a:gd name="T8" fmla="*/ 132 w 264"/>
                <a:gd name="T9" fmla="*/ 0 h 246"/>
                <a:gd name="T10" fmla="*/ 0 w 264"/>
                <a:gd name="T11" fmla="*/ 131 h 246"/>
              </a:gdLst>
              <a:ahLst/>
              <a:cxnLst>
                <a:cxn ang="0">
                  <a:pos x="T0" y="T1"/>
                </a:cxn>
                <a:cxn ang="0">
                  <a:pos x="T2" y="T3"/>
                </a:cxn>
                <a:cxn ang="0">
                  <a:pos x="T4" y="T5"/>
                </a:cxn>
                <a:cxn ang="0">
                  <a:pos x="T6" y="T7"/>
                </a:cxn>
                <a:cxn ang="0">
                  <a:pos x="T8" y="T9"/>
                </a:cxn>
                <a:cxn ang="0">
                  <a:pos x="T10" y="T11"/>
                </a:cxn>
              </a:cxnLst>
              <a:rect l="0" t="0" r="r" b="b"/>
              <a:pathLst>
                <a:path w="264" h="246">
                  <a:moveTo>
                    <a:pt x="0" y="131"/>
                  </a:moveTo>
                  <a:lnTo>
                    <a:pt x="0" y="131"/>
                  </a:lnTo>
                  <a:cubicBezTo>
                    <a:pt x="0" y="188"/>
                    <a:pt x="57" y="245"/>
                    <a:pt x="132" y="245"/>
                  </a:cubicBezTo>
                  <a:cubicBezTo>
                    <a:pt x="208" y="245"/>
                    <a:pt x="263" y="188"/>
                    <a:pt x="263" y="131"/>
                  </a:cubicBezTo>
                  <a:cubicBezTo>
                    <a:pt x="263" y="56"/>
                    <a:pt x="208" y="0"/>
                    <a:pt x="132" y="0"/>
                  </a:cubicBezTo>
                  <a:cubicBezTo>
                    <a:pt x="57" y="0"/>
                    <a:pt x="0" y="56"/>
                    <a:pt x="0" y="1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5" name="Freeform 32"/>
            <p:cNvSpPr>
              <a:spLocks noChangeArrowheads="1"/>
            </p:cNvSpPr>
            <p:nvPr/>
          </p:nvSpPr>
          <p:spPr bwMode="auto">
            <a:xfrm>
              <a:off x="5462" y="5187"/>
              <a:ext cx="63" cy="63"/>
            </a:xfrm>
            <a:custGeom>
              <a:avLst/>
              <a:gdLst>
                <a:gd name="T0" fmla="*/ 37 w 283"/>
                <a:gd name="T1" fmla="*/ 243 h 283"/>
                <a:gd name="T2" fmla="*/ 37 w 283"/>
                <a:gd name="T3" fmla="*/ 243 h 283"/>
                <a:gd name="T4" fmla="*/ 227 w 283"/>
                <a:gd name="T5" fmla="*/ 243 h 283"/>
                <a:gd name="T6" fmla="*/ 227 w 283"/>
                <a:gd name="T7" fmla="*/ 57 h 283"/>
                <a:gd name="T8" fmla="*/ 37 w 283"/>
                <a:gd name="T9" fmla="*/ 57 h 283"/>
                <a:gd name="T10" fmla="*/ 37 w 283"/>
                <a:gd name="T11" fmla="*/ 243 h 283"/>
              </a:gdLst>
              <a:ahLst/>
              <a:cxnLst>
                <a:cxn ang="0">
                  <a:pos x="T0" y="T1"/>
                </a:cxn>
                <a:cxn ang="0">
                  <a:pos x="T2" y="T3"/>
                </a:cxn>
                <a:cxn ang="0">
                  <a:pos x="T4" y="T5"/>
                </a:cxn>
                <a:cxn ang="0">
                  <a:pos x="T6" y="T7"/>
                </a:cxn>
                <a:cxn ang="0">
                  <a:pos x="T8" y="T9"/>
                </a:cxn>
                <a:cxn ang="0">
                  <a:pos x="T10" y="T11"/>
                </a:cxn>
              </a:cxnLst>
              <a:rect l="0" t="0" r="r" b="b"/>
              <a:pathLst>
                <a:path w="283" h="283">
                  <a:moveTo>
                    <a:pt x="37" y="243"/>
                  </a:moveTo>
                  <a:lnTo>
                    <a:pt x="37" y="243"/>
                  </a:lnTo>
                  <a:cubicBezTo>
                    <a:pt x="93" y="282"/>
                    <a:pt x="170" y="282"/>
                    <a:pt x="227" y="243"/>
                  </a:cubicBezTo>
                  <a:cubicBezTo>
                    <a:pt x="282" y="187"/>
                    <a:pt x="263" y="112"/>
                    <a:pt x="227" y="57"/>
                  </a:cubicBezTo>
                  <a:cubicBezTo>
                    <a:pt x="170" y="0"/>
                    <a:pt x="93" y="0"/>
                    <a:pt x="37" y="57"/>
                  </a:cubicBezTo>
                  <a:cubicBezTo>
                    <a:pt x="0" y="112"/>
                    <a:pt x="0" y="187"/>
                    <a:pt x="37" y="24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6" name="Freeform 33"/>
            <p:cNvSpPr>
              <a:spLocks noChangeArrowheads="1"/>
            </p:cNvSpPr>
            <p:nvPr/>
          </p:nvSpPr>
          <p:spPr bwMode="auto">
            <a:xfrm>
              <a:off x="5402" y="5050"/>
              <a:ext cx="59" cy="59"/>
            </a:xfrm>
            <a:custGeom>
              <a:avLst/>
              <a:gdLst>
                <a:gd name="T0" fmla="*/ 0 w 266"/>
                <a:gd name="T1" fmla="*/ 132 h 265"/>
                <a:gd name="T2" fmla="*/ 0 w 266"/>
                <a:gd name="T3" fmla="*/ 132 h 265"/>
                <a:gd name="T4" fmla="*/ 133 w 266"/>
                <a:gd name="T5" fmla="*/ 264 h 265"/>
                <a:gd name="T6" fmla="*/ 265 w 266"/>
                <a:gd name="T7" fmla="*/ 132 h 265"/>
                <a:gd name="T8" fmla="*/ 133 w 266"/>
                <a:gd name="T9" fmla="*/ 0 h 265"/>
                <a:gd name="T10" fmla="*/ 0 w 266"/>
                <a:gd name="T11" fmla="*/ 132 h 265"/>
              </a:gdLst>
              <a:ahLst/>
              <a:cxnLst>
                <a:cxn ang="0">
                  <a:pos x="T0" y="T1"/>
                </a:cxn>
                <a:cxn ang="0">
                  <a:pos x="T2" y="T3"/>
                </a:cxn>
                <a:cxn ang="0">
                  <a:pos x="T4" y="T5"/>
                </a:cxn>
                <a:cxn ang="0">
                  <a:pos x="T6" y="T7"/>
                </a:cxn>
                <a:cxn ang="0">
                  <a:pos x="T8" y="T9"/>
                </a:cxn>
                <a:cxn ang="0">
                  <a:pos x="T10" y="T11"/>
                </a:cxn>
              </a:cxnLst>
              <a:rect l="0" t="0" r="r" b="b"/>
              <a:pathLst>
                <a:path w="266" h="265">
                  <a:moveTo>
                    <a:pt x="0" y="132"/>
                  </a:moveTo>
                  <a:lnTo>
                    <a:pt x="0" y="132"/>
                  </a:lnTo>
                  <a:cubicBezTo>
                    <a:pt x="0" y="207"/>
                    <a:pt x="77" y="264"/>
                    <a:pt x="133" y="264"/>
                  </a:cubicBezTo>
                  <a:cubicBezTo>
                    <a:pt x="208" y="264"/>
                    <a:pt x="265" y="207"/>
                    <a:pt x="265" y="132"/>
                  </a:cubicBezTo>
                  <a:cubicBezTo>
                    <a:pt x="265" y="57"/>
                    <a:pt x="208" y="0"/>
                    <a:pt x="133" y="0"/>
                  </a:cubicBezTo>
                  <a:cubicBezTo>
                    <a:pt x="7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7" name="Freeform 34"/>
            <p:cNvSpPr>
              <a:spLocks noChangeArrowheads="1"/>
            </p:cNvSpPr>
            <p:nvPr/>
          </p:nvSpPr>
          <p:spPr bwMode="auto">
            <a:xfrm>
              <a:off x="5462" y="4904"/>
              <a:ext cx="63" cy="64"/>
            </a:xfrm>
            <a:custGeom>
              <a:avLst/>
              <a:gdLst>
                <a:gd name="T0" fmla="*/ 37 w 283"/>
                <a:gd name="T1" fmla="*/ 246 h 285"/>
                <a:gd name="T2" fmla="*/ 37 w 283"/>
                <a:gd name="T3" fmla="*/ 246 h 285"/>
                <a:gd name="T4" fmla="*/ 227 w 283"/>
                <a:gd name="T5" fmla="*/ 246 h 285"/>
                <a:gd name="T6" fmla="*/ 227 w 283"/>
                <a:gd name="T7" fmla="*/ 57 h 285"/>
                <a:gd name="T8" fmla="*/ 37 w 283"/>
                <a:gd name="T9" fmla="*/ 57 h 285"/>
                <a:gd name="T10" fmla="*/ 37 w 283"/>
                <a:gd name="T11" fmla="*/ 246 h 285"/>
              </a:gdLst>
              <a:ahLst/>
              <a:cxnLst>
                <a:cxn ang="0">
                  <a:pos x="T0" y="T1"/>
                </a:cxn>
                <a:cxn ang="0">
                  <a:pos x="T2" y="T3"/>
                </a:cxn>
                <a:cxn ang="0">
                  <a:pos x="T4" y="T5"/>
                </a:cxn>
                <a:cxn ang="0">
                  <a:pos x="T6" y="T7"/>
                </a:cxn>
                <a:cxn ang="0">
                  <a:pos x="T8" y="T9"/>
                </a:cxn>
                <a:cxn ang="0">
                  <a:pos x="T10" y="T11"/>
                </a:cxn>
              </a:cxnLst>
              <a:rect l="0" t="0" r="r" b="b"/>
              <a:pathLst>
                <a:path w="283" h="285">
                  <a:moveTo>
                    <a:pt x="37" y="246"/>
                  </a:moveTo>
                  <a:lnTo>
                    <a:pt x="37" y="246"/>
                  </a:lnTo>
                  <a:cubicBezTo>
                    <a:pt x="93" y="284"/>
                    <a:pt x="170" y="284"/>
                    <a:pt x="227" y="246"/>
                  </a:cubicBezTo>
                  <a:cubicBezTo>
                    <a:pt x="282" y="189"/>
                    <a:pt x="263" y="114"/>
                    <a:pt x="227" y="57"/>
                  </a:cubicBezTo>
                  <a:cubicBezTo>
                    <a:pt x="170" y="0"/>
                    <a:pt x="93" y="0"/>
                    <a:pt x="37" y="57"/>
                  </a:cubicBezTo>
                  <a:cubicBezTo>
                    <a:pt x="0" y="114"/>
                    <a:pt x="0" y="189"/>
                    <a:pt x="37" y="2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8" name="Freeform 35"/>
            <p:cNvSpPr>
              <a:spLocks noChangeArrowheads="1"/>
            </p:cNvSpPr>
            <p:nvPr/>
          </p:nvSpPr>
          <p:spPr bwMode="auto">
            <a:xfrm>
              <a:off x="5492" y="3947"/>
              <a:ext cx="307" cy="307"/>
            </a:xfrm>
            <a:custGeom>
              <a:avLst/>
              <a:gdLst>
                <a:gd name="T0" fmla="*/ 905 w 1358"/>
                <a:gd name="T1" fmla="*/ 1357 h 1358"/>
                <a:gd name="T2" fmla="*/ 1357 w 1358"/>
                <a:gd name="T3" fmla="*/ 924 h 1358"/>
                <a:gd name="T4" fmla="*/ 433 w 1358"/>
                <a:gd name="T5" fmla="*/ 0 h 1358"/>
                <a:gd name="T6" fmla="*/ 0 w 1358"/>
                <a:gd name="T7" fmla="*/ 452 h 1358"/>
                <a:gd name="T8" fmla="*/ 905 w 1358"/>
                <a:gd name="T9" fmla="*/ 1357 h 1358"/>
              </a:gdLst>
              <a:ahLst/>
              <a:cxnLst>
                <a:cxn ang="0">
                  <a:pos x="T0" y="T1"/>
                </a:cxn>
                <a:cxn ang="0">
                  <a:pos x="T2" y="T3"/>
                </a:cxn>
                <a:cxn ang="0">
                  <a:pos x="T4" y="T5"/>
                </a:cxn>
                <a:cxn ang="0">
                  <a:pos x="T6" y="T7"/>
                </a:cxn>
                <a:cxn ang="0">
                  <a:pos x="T8" y="T9"/>
                </a:cxn>
              </a:cxnLst>
              <a:rect l="0" t="0" r="r" b="b"/>
              <a:pathLst>
                <a:path w="1358" h="1358">
                  <a:moveTo>
                    <a:pt x="905" y="1357"/>
                  </a:moveTo>
                  <a:lnTo>
                    <a:pt x="1357" y="924"/>
                  </a:lnTo>
                  <a:lnTo>
                    <a:pt x="433" y="0"/>
                  </a:lnTo>
                  <a:lnTo>
                    <a:pt x="0" y="452"/>
                  </a:lnTo>
                  <a:lnTo>
                    <a:pt x="905" y="135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29" name="Freeform 36"/>
            <p:cNvSpPr>
              <a:spLocks noChangeArrowheads="1"/>
            </p:cNvSpPr>
            <p:nvPr/>
          </p:nvSpPr>
          <p:spPr bwMode="auto">
            <a:xfrm>
              <a:off x="5817" y="3990"/>
              <a:ext cx="260" cy="324"/>
            </a:xfrm>
            <a:custGeom>
              <a:avLst/>
              <a:gdLst>
                <a:gd name="T0" fmla="*/ 585 w 1153"/>
                <a:gd name="T1" fmla="*/ 1432 h 1433"/>
                <a:gd name="T2" fmla="*/ 1152 w 1153"/>
                <a:gd name="T3" fmla="*/ 1150 h 1433"/>
                <a:gd name="T4" fmla="*/ 549 w 1153"/>
                <a:gd name="T5" fmla="*/ 0 h 1433"/>
                <a:gd name="T6" fmla="*/ 0 w 1153"/>
                <a:gd name="T7" fmla="*/ 281 h 1433"/>
                <a:gd name="T8" fmla="*/ 585 w 1153"/>
                <a:gd name="T9" fmla="*/ 1432 h 1433"/>
              </a:gdLst>
              <a:ahLst/>
              <a:cxnLst>
                <a:cxn ang="0">
                  <a:pos x="T0" y="T1"/>
                </a:cxn>
                <a:cxn ang="0">
                  <a:pos x="T2" y="T3"/>
                </a:cxn>
                <a:cxn ang="0">
                  <a:pos x="T4" y="T5"/>
                </a:cxn>
                <a:cxn ang="0">
                  <a:pos x="T6" y="T7"/>
                </a:cxn>
                <a:cxn ang="0">
                  <a:pos x="T8" y="T9"/>
                </a:cxn>
              </a:cxnLst>
              <a:rect l="0" t="0" r="r" b="b"/>
              <a:pathLst>
                <a:path w="1153" h="1433">
                  <a:moveTo>
                    <a:pt x="585" y="1432"/>
                  </a:moveTo>
                  <a:lnTo>
                    <a:pt x="1152" y="1150"/>
                  </a:lnTo>
                  <a:lnTo>
                    <a:pt x="549" y="0"/>
                  </a:lnTo>
                  <a:lnTo>
                    <a:pt x="0" y="281"/>
                  </a:lnTo>
                  <a:lnTo>
                    <a:pt x="585" y="14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0" name="Freeform 37"/>
            <p:cNvSpPr>
              <a:spLocks noChangeArrowheads="1"/>
            </p:cNvSpPr>
            <p:nvPr/>
          </p:nvSpPr>
          <p:spPr bwMode="auto">
            <a:xfrm>
              <a:off x="6125" y="4139"/>
              <a:ext cx="183" cy="311"/>
            </a:xfrm>
            <a:custGeom>
              <a:avLst/>
              <a:gdLst>
                <a:gd name="T0" fmla="*/ 207 w 811"/>
                <a:gd name="T1" fmla="*/ 1375 h 1376"/>
                <a:gd name="T2" fmla="*/ 810 w 811"/>
                <a:gd name="T3" fmla="*/ 1282 h 1376"/>
                <a:gd name="T4" fmla="*/ 622 w 811"/>
                <a:gd name="T5" fmla="*/ 0 h 1376"/>
                <a:gd name="T6" fmla="*/ 0 w 811"/>
                <a:gd name="T7" fmla="*/ 93 h 1376"/>
                <a:gd name="T8" fmla="*/ 207 w 811"/>
                <a:gd name="T9" fmla="*/ 1375 h 1376"/>
              </a:gdLst>
              <a:ahLst/>
              <a:cxnLst>
                <a:cxn ang="0">
                  <a:pos x="T0" y="T1"/>
                </a:cxn>
                <a:cxn ang="0">
                  <a:pos x="T2" y="T3"/>
                </a:cxn>
                <a:cxn ang="0">
                  <a:pos x="T4" y="T5"/>
                </a:cxn>
                <a:cxn ang="0">
                  <a:pos x="T6" y="T7"/>
                </a:cxn>
                <a:cxn ang="0">
                  <a:pos x="T8" y="T9"/>
                </a:cxn>
              </a:cxnLst>
              <a:rect l="0" t="0" r="r" b="b"/>
              <a:pathLst>
                <a:path w="811" h="1376">
                  <a:moveTo>
                    <a:pt x="207" y="1375"/>
                  </a:moveTo>
                  <a:lnTo>
                    <a:pt x="810" y="1282"/>
                  </a:lnTo>
                  <a:lnTo>
                    <a:pt x="622" y="0"/>
                  </a:lnTo>
                  <a:lnTo>
                    <a:pt x="0" y="93"/>
                  </a:lnTo>
                  <a:lnTo>
                    <a:pt x="207" y="137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1" name="Freeform 38"/>
            <p:cNvSpPr>
              <a:spLocks noChangeArrowheads="1"/>
            </p:cNvSpPr>
            <p:nvPr/>
          </p:nvSpPr>
          <p:spPr bwMode="auto">
            <a:xfrm>
              <a:off x="6338" y="4357"/>
              <a:ext cx="183" cy="311"/>
            </a:xfrm>
            <a:custGeom>
              <a:avLst/>
              <a:gdLst>
                <a:gd name="T0" fmla="*/ 0 w 813"/>
                <a:gd name="T1" fmla="*/ 1282 h 1378"/>
                <a:gd name="T2" fmla="*/ 604 w 813"/>
                <a:gd name="T3" fmla="*/ 1377 h 1378"/>
                <a:gd name="T4" fmla="*/ 812 w 813"/>
                <a:gd name="T5" fmla="*/ 95 h 1378"/>
                <a:gd name="T6" fmla="*/ 208 w 813"/>
                <a:gd name="T7" fmla="*/ 0 h 1378"/>
                <a:gd name="T8" fmla="*/ 0 w 813"/>
                <a:gd name="T9" fmla="*/ 1282 h 1378"/>
              </a:gdLst>
              <a:ahLst/>
              <a:cxnLst>
                <a:cxn ang="0">
                  <a:pos x="T0" y="T1"/>
                </a:cxn>
                <a:cxn ang="0">
                  <a:pos x="T2" y="T3"/>
                </a:cxn>
                <a:cxn ang="0">
                  <a:pos x="T4" y="T5"/>
                </a:cxn>
                <a:cxn ang="0">
                  <a:pos x="T6" y="T7"/>
                </a:cxn>
                <a:cxn ang="0">
                  <a:pos x="T8" y="T9"/>
                </a:cxn>
              </a:cxnLst>
              <a:rect l="0" t="0" r="r" b="b"/>
              <a:pathLst>
                <a:path w="813" h="1378">
                  <a:moveTo>
                    <a:pt x="0" y="1282"/>
                  </a:moveTo>
                  <a:lnTo>
                    <a:pt x="604" y="1377"/>
                  </a:lnTo>
                  <a:lnTo>
                    <a:pt x="812" y="95"/>
                  </a:lnTo>
                  <a:lnTo>
                    <a:pt x="208" y="0"/>
                  </a:lnTo>
                  <a:lnTo>
                    <a:pt x="0" y="128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2" name="Freeform 39"/>
            <p:cNvSpPr>
              <a:spLocks noChangeArrowheads="1"/>
            </p:cNvSpPr>
            <p:nvPr/>
          </p:nvSpPr>
          <p:spPr bwMode="auto">
            <a:xfrm>
              <a:off x="6437" y="4627"/>
              <a:ext cx="260" cy="324"/>
            </a:xfrm>
            <a:custGeom>
              <a:avLst/>
              <a:gdLst>
                <a:gd name="T0" fmla="*/ 0 w 1152"/>
                <a:gd name="T1" fmla="*/ 1150 h 1433"/>
                <a:gd name="T2" fmla="*/ 547 w 1152"/>
                <a:gd name="T3" fmla="*/ 1432 h 1433"/>
                <a:gd name="T4" fmla="*/ 1151 w 1152"/>
                <a:gd name="T5" fmla="*/ 284 h 1433"/>
                <a:gd name="T6" fmla="*/ 584 w 1152"/>
                <a:gd name="T7" fmla="*/ 0 h 1433"/>
                <a:gd name="T8" fmla="*/ 0 w 1152"/>
                <a:gd name="T9" fmla="*/ 1150 h 1433"/>
              </a:gdLst>
              <a:ahLst/>
              <a:cxnLst>
                <a:cxn ang="0">
                  <a:pos x="T0" y="T1"/>
                </a:cxn>
                <a:cxn ang="0">
                  <a:pos x="T2" y="T3"/>
                </a:cxn>
                <a:cxn ang="0">
                  <a:pos x="T4" y="T5"/>
                </a:cxn>
                <a:cxn ang="0">
                  <a:pos x="T6" y="T7"/>
                </a:cxn>
                <a:cxn ang="0">
                  <a:pos x="T8" y="T9"/>
                </a:cxn>
              </a:cxnLst>
              <a:rect l="0" t="0" r="r" b="b"/>
              <a:pathLst>
                <a:path w="1152" h="1433">
                  <a:moveTo>
                    <a:pt x="0" y="1150"/>
                  </a:moveTo>
                  <a:lnTo>
                    <a:pt x="547" y="1432"/>
                  </a:lnTo>
                  <a:lnTo>
                    <a:pt x="1151" y="284"/>
                  </a:lnTo>
                  <a:lnTo>
                    <a:pt x="584" y="0"/>
                  </a:lnTo>
                  <a:lnTo>
                    <a:pt x="0" y="11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3" name="Freeform 40"/>
            <p:cNvSpPr>
              <a:spLocks noChangeArrowheads="1"/>
            </p:cNvSpPr>
            <p:nvPr/>
          </p:nvSpPr>
          <p:spPr bwMode="auto">
            <a:xfrm>
              <a:off x="6458" y="4938"/>
              <a:ext cx="307" cy="307"/>
            </a:xfrm>
            <a:custGeom>
              <a:avLst/>
              <a:gdLst>
                <a:gd name="T0" fmla="*/ 0 w 1360"/>
                <a:gd name="T1" fmla="*/ 906 h 1360"/>
                <a:gd name="T2" fmla="*/ 433 w 1360"/>
                <a:gd name="T3" fmla="*/ 1359 h 1360"/>
                <a:gd name="T4" fmla="*/ 1359 w 1360"/>
                <a:gd name="T5" fmla="*/ 436 h 1360"/>
                <a:gd name="T6" fmla="*/ 905 w 1360"/>
                <a:gd name="T7" fmla="*/ 0 h 1360"/>
                <a:gd name="T8" fmla="*/ 0 w 1360"/>
                <a:gd name="T9" fmla="*/ 906 h 1360"/>
              </a:gdLst>
              <a:ahLst/>
              <a:cxnLst>
                <a:cxn ang="0">
                  <a:pos x="T0" y="T1"/>
                </a:cxn>
                <a:cxn ang="0">
                  <a:pos x="T2" y="T3"/>
                </a:cxn>
                <a:cxn ang="0">
                  <a:pos x="T4" y="T5"/>
                </a:cxn>
                <a:cxn ang="0">
                  <a:pos x="T6" y="T7"/>
                </a:cxn>
                <a:cxn ang="0">
                  <a:pos x="T8" y="T9"/>
                </a:cxn>
              </a:cxnLst>
              <a:rect l="0" t="0" r="r" b="b"/>
              <a:pathLst>
                <a:path w="1360" h="1360">
                  <a:moveTo>
                    <a:pt x="0" y="906"/>
                  </a:moveTo>
                  <a:lnTo>
                    <a:pt x="433" y="1359"/>
                  </a:lnTo>
                  <a:lnTo>
                    <a:pt x="1359" y="436"/>
                  </a:lnTo>
                  <a:lnTo>
                    <a:pt x="905" y="0"/>
                  </a:lnTo>
                  <a:lnTo>
                    <a:pt x="0" y="90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4" name="Freeform 41"/>
            <p:cNvSpPr>
              <a:spLocks noChangeArrowheads="1"/>
            </p:cNvSpPr>
            <p:nvPr/>
          </p:nvSpPr>
          <p:spPr bwMode="auto">
            <a:xfrm>
              <a:off x="6394" y="5264"/>
              <a:ext cx="328" cy="256"/>
            </a:xfrm>
            <a:custGeom>
              <a:avLst/>
              <a:gdLst>
                <a:gd name="T0" fmla="*/ 0 w 1453"/>
                <a:gd name="T1" fmla="*/ 586 h 1134"/>
                <a:gd name="T2" fmla="*/ 284 w 1453"/>
                <a:gd name="T3" fmla="*/ 1133 h 1134"/>
                <a:gd name="T4" fmla="*/ 1452 w 1453"/>
                <a:gd name="T5" fmla="*/ 547 h 1134"/>
                <a:gd name="T6" fmla="*/ 1171 w 1453"/>
                <a:gd name="T7" fmla="*/ 0 h 1134"/>
                <a:gd name="T8" fmla="*/ 0 w 1453"/>
                <a:gd name="T9" fmla="*/ 586 h 1134"/>
              </a:gdLst>
              <a:ahLst/>
              <a:cxnLst>
                <a:cxn ang="0">
                  <a:pos x="T0" y="T1"/>
                </a:cxn>
                <a:cxn ang="0">
                  <a:pos x="T2" y="T3"/>
                </a:cxn>
                <a:cxn ang="0">
                  <a:pos x="T4" y="T5"/>
                </a:cxn>
                <a:cxn ang="0">
                  <a:pos x="T6" y="T7"/>
                </a:cxn>
                <a:cxn ang="0">
                  <a:pos x="T8" y="T9"/>
                </a:cxn>
              </a:cxnLst>
              <a:rect l="0" t="0" r="r" b="b"/>
              <a:pathLst>
                <a:path w="1453" h="1134">
                  <a:moveTo>
                    <a:pt x="0" y="586"/>
                  </a:moveTo>
                  <a:lnTo>
                    <a:pt x="284" y="1133"/>
                  </a:lnTo>
                  <a:lnTo>
                    <a:pt x="1452" y="547"/>
                  </a:lnTo>
                  <a:lnTo>
                    <a:pt x="1171" y="0"/>
                  </a:lnTo>
                  <a:lnTo>
                    <a:pt x="0" y="58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5" name="Freeform 42"/>
            <p:cNvSpPr>
              <a:spLocks noChangeArrowheads="1"/>
            </p:cNvSpPr>
            <p:nvPr/>
          </p:nvSpPr>
          <p:spPr bwMode="auto">
            <a:xfrm>
              <a:off x="6262" y="5572"/>
              <a:ext cx="311" cy="183"/>
            </a:xfrm>
            <a:custGeom>
              <a:avLst/>
              <a:gdLst>
                <a:gd name="T0" fmla="*/ 0 w 1378"/>
                <a:gd name="T1" fmla="*/ 208 h 813"/>
                <a:gd name="T2" fmla="*/ 95 w 1378"/>
                <a:gd name="T3" fmla="*/ 812 h 813"/>
                <a:gd name="T4" fmla="*/ 1377 w 1378"/>
                <a:gd name="T5" fmla="*/ 603 h 813"/>
                <a:gd name="T6" fmla="*/ 1282 w 1378"/>
                <a:gd name="T7" fmla="*/ 0 h 813"/>
                <a:gd name="T8" fmla="*/ 0 w 1378"/>
                <a:gd name="T9" fmla="*/ 208 h 813"/>
              </a:gdLst>
              <a:ahLst/>
              <a:cxnLst>
                <a:cxn ang="0">
                  <a:pos x="T0" y="T1"/>
                </a:cxn>
                <a:cxn ang="0">
                  <a:pos x="T2" y="T3"/>
                </a:cxn>
                <a:cxn ang="0">
                  <a:pos x="T4" y="T5"/>
                </a:cxn>
                <a:cxn ang="0">
                  <a:pos x="T6" y="T7"/>
                </a:cxn>
                <a:cxn ang="0">
                  <a:pos x="T8" y="T9"/>
                </a:cxn>
              </a:cxnLst>
              <a:rect l="0" t="0" r="r" b="b"/>
              <a:pathLst>
                <a:path w="1378" h="813">
                  <a:moveTo>
                    <a:pt x="0" y="208"/>
                  </a:moveTo>
                  <a:lnTo>
                    <a:pt x="95" y="812"/>
                  </a:lnTo>
                  <a:lnTo>
                    <a:pt x="1377" y="603"/>
                  </a:lnTo>
                  <a:lnTo>
                    <a:pt x="1282" y="0"/>
                  </a:lnTo>
                  <a:lnTo>
                    <a:pt x="0" y="20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6" name="Freeform 43"/>
            <p:cNvSpPr>
              <a:spLocks noChangeArrowheads="1"/>
            </p:cNvSpPr>
            <p:nvPr/>
          </p:nvSpPr>
          <p:spPr bwMode="auto">
            <a:xfrm>
              <a:off x="6043" y="5785"/>
              <a:ext cx="312" cy="183"/>
            </a:xfrm>
            <a:custGeom>
              <a:avLst/>
              <a:gdLst>
                <a:gd name="T0" fmla="*/ 96 w 1379"/>
                <a:gd name="T1" fmla="*/ 0 h 812"/>
                <a:gd name="T2" fmla="*/ 0 w 1379"/>
                <a:gd name="T3" fmla="*/ 604 h 812"/>
                <a:gd name="T4" fmla="*/ 1264 w 1379"/>
                <a:gd name="T5" fmla="*/ 811 h 812"/>
                <a:gd name="T6" fmla="*/ 1378 w 1379"/>
                <a:gd name="T7" fmla="*/ 189 h 812"/>
                <a:gd name="T8" fmla="*/ 96 w 1379"/>
                <a:gd name="T9" fmla="*/ 0 h 812"/>
              </a:gdLst>
              <a:ahLst/>
              <a:cxnLst>
                <a:cxn ang="0">
                  <a:pos x="T0" y="T1"/>
                </a:cxn>
                <a:cxn ang="0">
                  <a:pos x="T2" y="T3"/>
                </a:cxn>
                <a:cxn ang="0">
                  <a:pos x="T4" y="T5"/>
                </a:cxn>
                <a:cxn ang="0">
                  <a:pos x="T6" y="T7"/>
                </a:cxn>
                <a:cxn ang="0">
                  <a:pos x="T8" y="T9"/>
                </a:cxn>
              </a:cxnLst>
              <a:rect l="0" t="0" r="r" b="b"/>
              <a:pathLst>
                <a:path w="1379" h="812">
                  <a:moveTo>
                    <a:pt x="96" y="0"/>
                  </a:moveTo>
                  <a:lnTo>
                    <a:pt x="0" y="604"/>
                  </a:lnTo>
                  <a:lnTo>
                    <a:pt x="1264" y="811"/>
                  </a:lnTo>
                  <a:lnTo>
                    <a:pt x="1378" y="189"/>
                  </a:lnTo>
                  <a:lnTo>
                    <a:pt x="96"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7" name="Freeform 44"/>
            <p:cNvSpPr>
              <a:spLocks noChangeArrowheads="1"/>
            </p:cNvSpPr>
            <p:nvPr/>
          </p:nvSpPr>
          <p:spPr bwMode="auto">
            <a:xfrm>
              <a:off x="5761" y="5884"/>
              <a:ext cx="324" cy="256"/>
            </a:xfrm>
            <a:custGeom>
              <a:avLst/>
              <a:gdLst>
                <a:gd name="T0" fmla="*/ 283 w 1435"/>
                <a:gd name="T1" fmla="*/ 0 h 1133"/>
                <a:gd name="T2" fmla="*/ 0 w 1435"/>
                <a:gd name="T3" fmla="*/ 547 h 1133"/>
                <a:gd name="T4" fmla="*/ 1150 w 1435"/>
                <a:gd name="T5" fmla="*/ 1132 h 1133"/>
                <a:gd name="T6" fmla="*/ 1434 w 1435"/>
                <a:gd name="T7" fmla="*/ 583 h 1133"/>
                <a:gd name="T8" fmla="*/ 283 w 1435"/>
                <a:gd name="T9" fmla="*/ 0 h 1133"/>
              </a:gdLst>
              <a:ahLst/>
              <a:cxnLst>
                <a:cxn ang="0">
                  <a:pos x="T0" y="T1"/>
                </a:cxn>
                <a:cxn ang="0">
                  <a:pos x="T2" y="T3"/>
                </a:cxn>
                <a:cxn ang="0">
                  <a:pos x="T4" y="T5"/>
                </a:cxn>
                <a:cxn ang="0">
                  <a:pos x="T6" y="T7"/>
                </a:cxn>
                <a:cxn ang="0">
                  <a:pos x="T8" y="T9"/>
                </a:cxn>
              </a:cxnLst>
              <a:rect l="0" t="0" r="r" b="b"/>
              <a:pathLst>
                <a:path w="1435" h="1133">
                  <a:moveTo>
                    <a:pt x="283" y="0"/>
                  </a:moveTo>
                  <a:lnTo>
                    <a:pt x="0" y="547"/>
                  </a:lnTo>
                  <a:lnTo>
                    <a:pt x="1150" y="1132"/>
                  </a:lnTo>
                  <a:lnTo>
                    <a:pt x="1434" y="583"/>
                  </a:lnTo>
                  <a:lnTo>
                    <a:pt x="28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8" name="Freeform 45"/>
            <p:cNvSpPr>
              <a:spLocks noChangeArrowheads="1"/>
            </p:cNvSpPr>
            <p:nvPr/>
          </p:nvSpPr>
          <p:spPr bwMode="auto">
            <a:xfrm>
              <a:off x="5466" y="5901"/>
              <a:ext cx="307" cy="307"/>
            </a:xfrm>
            <a:custGeom>
              <a:avLst/>
              <a:gdLst>
                <a:gd name="T0" fmla="*/ 454 w 1360"/>
                <a:gd name="T1" fmla="*/ 0 h 1360"/>
                <a:gd name="T2" fmla="*/ 0 w 1360"/>
                <a:gd name="T3" fmla="*/ 453 h 1360"/>
                <a:gd name="T4" fmla="*/ 924 w 1360"/>
                <a:gd name="T5" fmla="*/ 1359 h 1360"/>
                <a:gd name="T6" fmla="*/ 1359 w 1360"/>
                <a:gd name="T7" fmla="*/ 923 h 1360"/>
                <a:gd name="T8" fmla="*/ 454 w 1360"/>
                <a:gd name="T9" fmla="*/ 0 h 1360"/>
              </a:gdLst>
              <a:ahLst/>
              <a:cxnLst>
                <a:cxn ang="0">
                  <a:pos x="T0" y="T1"/>
                </a:cxn>
                <a:cxn ang="0">
                  <a:pos x="T2" y="T3"/>
                </a:cxn>
                <a:cxn ang="0">
                  <a:pos x="T4" y="T5"/>
                </a:cxn>
                <a:cxn ang="0">
                  <a:pos x="T6" y="T7"/>
                </a:cxn>
                <a:cxn ang="0">
                  <a:pos x="T8" y="T9"/>
                </a:cxn>
              </a:cxnLst>
              <a:rect l="0" t="0" r="r" b="b"/>
              <a:pathLst>
                <a:path w="1360" h="1360">
                  <a:moveTo>
                    <a:pt x="454" y="0"/>
                  </a:moveTo>
                  <a:lnTo>
                    <a:pt x="0" y="453"/>
                  </a:lnTo>
                  <a:lnTo>
                    <a:pt x="924" y="1359"/>
                  </a:lnTo>
                  <a:lnTo>
                    <a:pt x="1359" y="923"/>
                  </a:lnTo>
                  <a:lnTo>
                    <a:pt x="45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39" name="Freeform 46"/>
            <p:cNvSpPr>
              <a:spLocks noChangeArrowheads="1"/>
            </p:cNvSpPr>
            <p:nvPr/>
          </p:nvSpPr>
          <p:spPr bwMode="auto">
            <a:xfrm>
              <a:off x="5188" y="5841"/>
              <a:ext cx="260" cy="324"/>
            </a:xfrm>
            <a:custGeom>
              <a:avLst/>
              <a:gdLst>
                <a:gd name="T0" fmla="*/ 565 w 1151"/>
                <a:gd name="T1" fmla="*/ 0 h 1434"/>
                <a:gd name="T2" fmla="*/ 0 w 1151"/>
                <a:gd name="T3" fmla="*/ 284 h 1434"/>
                <a:gd name="T4" fmla="*/ 603 w 1151"/>
                <a:gd name="T5" fmla="*/ 1433 h 1434"/>
                <a:gd name="T6" fmla="*/ 1150 w 1151"/>
                <a:gd name="T7" fmla="*/ 1151 h 1434"/>
                <a:gd name="T8" fmla="*/ 565 w 1151"/>
                <a:gd name="T9" fmla="*/ 0 h 1434"/>
              </a:gdLst>
              <a:ahLst/>
              <a:cxnLst>
                <a:cxn ang="0">
                  <a:pos x="T0" y="T1"/>
                </a:cxn>
                <a:cxn ang="0">
                  <a:pos x="T2" y="T3"/>
                </a:cxn>
                <a:cxn ang="0">
                  <a:pos x="T4" y="T5"/>
                </a:cxn>
                <a:cxn ang="0">
                  <a:pos x="T6" y="T7"/>
                </a:cxn>
                <a:cxn ang="0">
                  <a:pos x="T8" y="T9"/>
                </a:cxn>
              </a:cxnLst>
              <a:rect l="0" t="0" r="r" b="b"/>
              <a:pathLst>
                <a:path w="1151" h="1434">
                  <a:moveTo>
                    <a:pt x="565" y="0"/>
                  </a:moveTo>
                  <a:lnTo>
                    <a:pt x="0" y="284"/>
                  </a:lnTo>
                  <a:lnTo>
                    <a:pt x="603" y="1433"/>
                  </a:lnTo>
                  <a:lnTo>
                    <a:pt x="1150" y="1151"/>
                  </a:lnTo>
                  <a:lnTo>
                    <a:pt x="565"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0" name="Freeform 47"/>
            <p:cNvSpPr>
              <a:spLocks noChangeArrowheads="1"/>
            </p:cNvSpPr>
            <p:nvPr/>
          </p:nvSpPr>
          <p:spPr bwMode="auto">
            <a:xfrm>
              <a:off x="4957" y="5708"/>
              <a:ext cx="183" cy="311"/>
            </a:xfrm>
            <a:custGeom>
              <a:avLst/>
              <a:gdLst>
                <a:gd name="T0" fmla="*/ 604 w 813"/>
                <a:gd name="T1" fmla="*/ 0 h 1378"/>
                <a:gd name="T2" fmla="*/ 0 w 813"/>
                <a:gd name="T3" fmla="*/ 95 h 1378"/>
                <a:gd name="T4" fmla="*/ 188 w 813"/>
                <a:gd name="T5" fmla="*/ 1377 h 1378"/>
                <a:gd name="T6" fmla="*/ 812 w 813"/>
                <a:gd name="T7" fmla="*/ 1264 h 1378"/>
                <a:gd name="T8" fmla="*/ 604 w 813"/>
                <a:gd name="T9" fmla="*/ 0 h 1378"/>
              </a:gdLst>
              <a:ahLst/>
              <a:cxnLst>
                <a:cxn ang="0">
                  <a:pos x="T0" y="T1"/>
                </a:cxn>
                <a:cxn ang="0">
                  <a:pos x="T2" y="T3"/>
                </a:cxn>
                <a:cxn ang="0">
                  <a:pos x="T4" y="T5"/>
                </a:cxn>
                <a:cxn ang="0">
                  <a:pos x="T6" y="T7"/>
                </a:cxn>
                <a:cxn ang="0">
                  <a:pos x="T8" y="T9"/>
                </a:cxn>
              </a:cxnLst>
              <a:rect l="0" t="0" r="r" b="b"/>
              <a:pathLst>
                <a:path w="813" h="1378">
                  <a:moveTo>
                    <a:pt x="604" y="0"/>
                  </a:moveTo>
                  <a:lnTo>
                    <a:pt x="0" y="95"/>
                  </a:lnTo>
                  <a:lnTo>
                    <a:pt x="188" y="1377"/>
                  </a:lnTo>
                  <a:lnTo>
                    <a:pt x="812" y="1264"/>
                  </a:lnTo>
                  <a:lnTo>
                    <a:pt x="60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1" name="Freeform 48"/>
            <p:cNvSpPr>
              <a:spLocks noChangeArrowheads="1"/>
            </p:cNvSpPr>
            <p:nvPr/>
          </p:nvSpPr>
          <p:spPr bwMode="auto">
            <a:xfrm>
              <a:off x="4744" y="5486"/>
              <a:ext cx="183" cy="311"/>
            </a:xfrm>
            <a:custGeom>
              <a:avLst/>
              <a:gdLst>
                <a:gd name="T0" fmla="*/ 810 w 811"/>
                <a:gd name="T1" fmla="*/ 113 h 1378"/>
                <a:gd name="T2" fmla="*/ 188 w 811"/>
                <a:gd name="T3" fmla="*/ 0 h 1378"/>
                <a:gd name="T4" fmla="*/ 0 w 811"/>
                <a:gd name="T5" fmla="*/ 1282 h 1378"/>
                <a:gd name="T6" fmla="*/ 604 w 811"/>
                <a:gd name="T7" fmla="*/ 1377 h 1378"/>
                <a:gd name="T8" fmla="*/ 810 w 811"/>
                <a:gd name="T9" fmla="*/ 113 h 1378"/>
              </a:gdLst>
              <a:ahLst/>
              <a:cxnLst>
                <a:cxn ang="0">
                  <a:pos x="T0" y="T1"/>
                </a:cxn>
                <a:cxn ang="0">
                  <a:pos x="T2" y="T3"/>
                </a:cxn>
                <a:cxn ang="0">
                  <a:pos x="T4" y="T5"/>
                </a:cxn>
                <a:cxn ang="0">
                  <a:pos x="T6" y="T7"/>
                </a:cxn>
                <a:cxn ang="0">
                  <a:pos x="T8" y="T9"/>
                </a:cxn>
              </a:cxnLst>
              <a:rect l="0" t="0" r="r" b="b"/>
              <a:pathLst>
                <a:path w="811" h="1378">
                  <a:moveTo>
                    <a:pt x="810" y="113"/>
                  </a:moveTo>
                  <a:lnTo>
                    <a:pt x="188" y="0"/>
                  </a:lnTo>
                  <a:lnTo>
                    <a:pt x="0" y="1282"/>
                  </a:lnTo>
                  <a:lnTo>
                    <a:pt x="604" y="1377"/>
                  </a:lnTo>
                  <a:lnTo>
                    <a:pt x="810" y="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2" name="Freeform 49"/>
            <p:cNvSpPr>
              <a:spLocks noChangeArrowheads="1"/>
            </p:cNvSpPr>
            <p:nvPr/>
          </p:nvSpPr>
          <p:spPr bwMode="auto">
            <a:xfrm>
              <a:off x="4568" y="5208"/>
              <a:ext cx="260" cy="324"/>
            </a:xfrm>
            <a:custGeom>
              <a:avLst/>
              <a:gdLst>
                <a:gd name="T0" fmla="*/ 1151 w 1152"/>
                <a:gd name="T1" fmla="*/ 284 h 1435"/>
                <a:gd name="T2" fmla="*/ 604 w 1152"/>
                <a:gd name="T3" fmla="*/ 0 h 1435"/>
                <a:gd name="T4" fmla="*/ 0 w 1152"/>
                <a:gd name="T5" fmla="*/ 1151 h 1435"/>
                <a:gd name="T6" fmla="*/ 566 w 1152"/>
                <a:gd name="T7" fmla="*/ 1434 h 1435"/>
                <a:gd name="T8" fmla="*/ 1151 w 1152"/>
                <a:gd name="T9" fmla="*/ 284 h 1435"/>
              </a:gdLst>
              <a:ahLst/>
              <a:cxnLst>
                <a:cxn ang="0">
                  <a:pos x="T0" y="T1"/>
                </a:cxn>
                <a:cxn ang="0">
                  <a:pos x="T2" y="T3"/>
                </a:cxn>
                <a:cxn ang="0">
                  <a:pos x="T4" y="T5"/>
                </a:cxn>
                <a:cxn ang="0">
                  <a:pos x="T6" y="T7"/>
                </a:cxn>
                <a:cxn ang="0">
                  <a:pos x="T8" y="T9"/>
                </a:cxn>
              </a:cxnLst>
              <a:rect l="0" t="0" r="r" b="b"/>
              <a:pathLst>
                <a:path w="1152" h="1435">
                  <a:moveTo>
                    <a:pt x="1151" y="284"/>
                  </a:moveTo>
                  <a:lnTo>
                    <a:pt x="604" y="0"/>
                  </a:lnTo>
                  <a:lnTo>
                    <a:pt x="0" y="1151"/>
                  </a:lnTo>
                  <a:lnTo>
                    <a:pt x="566" y="1434"/>
                  </a:lnTo>
                  <a:lnTo>
                    <a:pt x="1151" y="28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3" name="Freeform 50"/>
            <p:cNvSpPr>
              <a:spLocks noChangeArrowheads="1"/>
            </p:cNvSpPr>
            <p:nvPr/>
          </p:nvSpPr>
          <p:spPr bwMode="auto">
            <a:xfrm>
              <a:off x="4500" y="4913"/>
              <a:ext cx="307" cy="307"/>
            </a:xfrm>
            <a:custGeom>
              <a:avLst/>
              <a:gdLst>
                <a:gd name="T0" fmla="*/ 1357 w 1358"/>
                <a:gd name="T1" fmla="*/ 433 h 1358"/>
                <a:gd name="T2" fmla="*/ 923 w 1358"/>
                <a:gd name="T3" fmla="*/ 0 h 1358"/>
                <a:gd name="T4" fmla="*/ 0 w 1358"/>
                <a:gd name="T5" fmla="*/ 924 h 1358"/>
                <a:gd name="T6" fmla="*/ 451 w 1358"/>
                <a:gd name="T7" fmla="*/ 1357 h 1358"/>
                <a:gd name="T8" fmla="*/ 1357 w 1358"/>
                <a:gd name="T9" fmla="*/ 433 h 1358"/>
              </a:gdLst>
              <a:ahLst/>
              <a:cxnLst>
                <a:cxn ang="0">
                  <a:pos x="T0" y="T1"/>
                </a:cxn>
                <a:cxn ang="0">
                  <a:pos x="T2" y="T3"/>
                </a:cxn>
                <a:cxn ang="0">
                  <a:pos x="T4" y="T5"/>
                </a:cxn>
                <a:cxn ang="0">
                  <a:pos x="T6" y="T7"/>
                </a:cxn>
                <a:cxn ang="0">
                  <a:pos x="T8" y="T9"/>
                </a:cxn>
              </a:cxnLst>
              <a:rect l="0" t="0" r="r" b="b"/>
              <a:pathLst>
                <a:path w="1358" h="1358">
                  <a:moveTo>
                    <a:pt x="1357" y="433"/>
                  </a:moveTo>
                  <a:lnTo>
                    <a:pt x="923" y="0"/>
                  </a:lnTo>
                  <a:lnTo>
                    <a:pt x="0" y="924"/>
                  </a:lnTo>
                  <a:lnTo>
                    <a:pt x="451" y="1357"/>
                  </a:lnTo>
                  <a:lnTo>
                    <a:pt x="1357" y="4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4" name="Freeform 51"/>
            <p:cNvSpPr>
              <a:spLocks noChangeArrowheads="1"/>
            </p:cNvSpPr>
            <p:nvPr/>
          </p:nvSpPr>
          <p:spPr bwMode="auto">
            <a:xfrm>
              <a:off x="4542" y="4635"/>
              <a:ext cx="328" cy="260"/>
            </a:xfrm>
            <a:custGeom>
              <a:avLst/>
              <a:gdLst>
                <a:gd name="T0" fmla="*/ 1452 w 1453"/>
                <a:gd name="T1" fmla="*/ 566 h 1150"/>
                <a:gd name="T2" fmla="*/ 1169 w 1453"/>
                <a:gd name="T3" fmla="*/ 0 h 1150"/>
                <a:gd name="T4" fmla="*/ 0 w 1453"/>
                <a:gd name="T5" fmla="*/ 584 h 1150"/>
                <a:gd name="T6" fmla="*/ 283 w 1453"/>
                <a:gd name="T7" fmla="*/ 1149 h 1150"/>
                <a:gd name="T8" fmla="*/ 1452 w 1453"/>
                <a:gd name="T9" fmla="*/ 566 h 1150"/>
              </a:gdLst>
              <a:ahLst/>
              <a:cxnLst>
                <a:cxn ang="0">
                  <a:pos x="T0" y="T1"/>
                </a:cxn>
                <a:cxn ang="0">
                  <a:pos x="T2" y="T3"/>
                </a:cxn>
                <a:cxn ang="0">
                  <a:pos x="T4" y="T5"/>
                </a:cxn>
                <a:cxn ang="0">
                  <a:pos x="T6" y="T7"/>
                </a:cxn>
                <a:cxn ang="0">
                  <a:pos x="T8" y="T9"/>
                </a:cxn>
              </a:cxnLst>
              <a:rect l="0" t="0" r="r" b="b"/>
              <a:pathLst>
                <a:path w="1453" h="1150">
                  <a:moveTo>
                    <a:pt x="1452" y="566"/>
                  </a:moveTo>
                  <a:lnTo>
                    <a:pt x="1169" y="0"/>
                  </a:lnTo>
                  <a:lnTo>
                    <a:pt x="0" y="584"/>
                  </a:lnTo>
                  <a:lnTo>
                    <a:pt x="283" y="1149"/>
                  </a:lnTo>
                  <a:lnTo>
                    <a:pt x="1452" y="5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5" name="Freeform 52"/>
            <p:cNvSpPr>
              <a:spLocks noChangeArrowheads="1"/>
            </p:cNvSpPr>
            <p:nvPr/>
          </p:nvSpPr>
          <p:spPr bwMode="auto">
            <a:xfrm>
              <a:off x="4692" y="4400"/>
              <a:ext cx="312" cy="187"/>
            </a:xfrm>
            <a:custGeom>
              <a:avLst/>
              <a:gdLst>
                <a:gd name="T0" fmla="*/ 1378 w 1379"/>
                <a:gd name="T1" fmla="*/ 622 h 830"/>
                <a:gd name="T2" fmla="*/ 1282 w 1379"/>
                <a:gd name="T3" fmla="*/ 0 h 830"/>
                <a:gd name="T4" fmla="*/ 0 w 1379"/>
                <a:gd name="T5" fmla="*/ 207 h 830"/>
                <a:gd name="T6" fmla="*/ 95 w 1379"/>
                <a:gd name="T7" fmla="*/ 829 h 830"/>
                <a:gd name="T8" fmla="*/ 1378 w 1379"/>
                <a:gd name="T9" fmla="*/ 622 h 830"/>
              </a:gdLst>
              <a:ahLst/>
              <a:cxnLst>
                <a:cxn ang="0">
                  <a:pos x="T0" y="T1"/>
                </a:cxn>
                <a:cxn ang="0">
                  <a:pos x="T2" y="T3"/>
                </a:cxn>
                <a:cxn ang="0">
                  <a:pos x="T4" y="T5"/>
                </a:cxn>
                <a:cxn ang="0">
                  <a:pos x="T6" y="T7"/>
                </a:cxn>
                <a:cxn ang="0">
                  <a:pos x="T8" y="T9"/>
                </a:cxn>
              </a:cxnLst>
              <a:rect l="0" t="0" r="r" b="b"/>
              <a:pathLst>
                <a:path w="1379" h="830">
                  <a:moveTo>
                    <a:pt x="1378" y="622"/>
                  </a:moveTo>
                  <a:lnTo>
                    <a:pt x="1282" y="0"/>
                  </a:lnTo>
                  <a:lnTo>
                    <a:pt x="0" y="207"/>
                  </a:lnTo>
                  <a:lnTo>
                    <a:pt x="95" y="829"/>
                  </a:lnTo>
                  <a:lnTo>
                    <a:pt x="1378" y="62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6" name="Freeform 53"/>
            <p:cNvSpPr>
              <a:spLocks noChangeArrowheads="1"/>
            </p:cNvSpPr>
            <p:nvPr/>
          </p:nvSpPr>
          <p:spPr bwMode="auto">
            <a:xfrm>
              <a:off x="4910" y="4190"/>
              <a:ext cx="312" cy="183"/>
            </a:xfrm>
            <a:custGeom>
              <a:avLst/>
              <a:gdLst>
                <a:gd name="T0" fmla="*/ 1283 w 1379"/>
                <a:gd name="T1" fmla="*/ 810 h 811"/>
                <a:gd name="T2" fmla="*/ 1378 w 1379"/>
                <a:gd name="T3" fmla="*/ 188 h 811"/>
                <a:gd name="T4" fmla="*/ 114 w 1379"/>
                <a:gd name="T5" fmla="*/ 0 h 811"/>
                <a:gd name="T6" fmla="*/ 0 w 1379"/>
                <a:gd name="T7" fmla="*/ 603 h 811"/>
                <a:gd name="T8" fmla="*/ 1283 w 1379"/>
                <a:gd name="T9" fmla="*/ 810 h 811"/>
              </a:gdLst>
              <a:ahLst/>
              <a:cxnLst>
                <a:cxn ang="0">
                  <a:pos x="T0" y="T1"/>
                </a:cxn>
                <a:cxn ang="0">
                  <a:pos x="T2" y="T3"/>
                </a:cxn>
                <a:cxn ang="0">
                  <a:pos x="T4" y="T5"/>
                </a:cxn>
                <a:cxn ang="0">
                  <a:pos x="T6" y="T7"/>
                </a:cxn>
                <a:cxn ang="0">
                  <a:pos x="T8" y="T9"/>
                </a:cxn>
              </a:cxnLst>
              <a:rect l="0" t="0" r="r" b="b"/>
              <a:pathLst>
                <a:path w="1379" h="811">
                  <a:moveTo>
                    <a:pt x="1283" y="810"/>
                  </a:moveTo>
                  <a:lnTo>
                    <a:pt x="1378" y="188"/>
                  </a:lnTo>
                  <a:lnTo>
                    <a:pt x="114" y="0"/>
                  </a:lnTo>
                  <a:lnTo>
                    <a:pt x="0" y="603"/>
                  </a:lnTo>
                  <a:lnTo>
                    <a:pt x="1283" y="81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7" name="Freeform 54"/>
            <p:cNvSpPr>
              <a:spLocks noChangeArrowheads="1"/>
            </p:cNvSpPr>
            <p:nvPr/>
          </p:nvSpPr>
          <p:spPr bwMode="auto">
            <a:xfrm>
              <a:off x="5179" y="4015"/>
              <a:ext cx="324" cy="261"/>
            </a:xfrm>
            <a:custGeom>
              <a:avLst/>
              <a:gdLst>
                <a:gd name="T0" fmla="*/ 1151 w 1435"/>
                <a:gd name="T1" fmla="*/ 1153 h 1154"/>
                <a:gd name="T2" fmla="*/ 1434 w 1435"/>
                <a:gd name="T3" fmla="*/ 586 h 1154"/>
                <a:gd name="T4" fmla="*/ 284 w 1435"/>
                <a:gd name="T5" fmla="*/ 0 h 1154"/>
                <a:gd name="T6" fmla="*/ 0 w 1435"/>
                <a:gd name="T7" fmla="*/ 567 h 1154"/>
                <a:gd name="T8" fmla="*/ 1151 w 1435"/>
                <a:gd name="T9" fmla="*/ 1153 h 1154"/>
              </a:gdLst>
              <a:ahLst/>
              <a:cxnLst>
                <a:cxn ang="0">
                  <a:pos x="T0" y="T1"/>
                </a:cxn>
                <a:cxn ang="0">
                  <a:pos x="T2" y="T3"/>
                </a:cxn>
                <a:cxn ang="0">
                  <a:pos x="T4" y="T5"/>
                </a:cxn>
                <a:cxn ang="0">
                  <a:pos x="T6" y="T7"/>
                </a:cxn>
                <a:cxn ang="0">
                  <a:pos x="T8" y="T9"/>
                </a:cxn>
              </a:cxnLst>
              <a:rect l="0" t="0" r="r" b="b"/>
              <a:pathLst>
                <a:path w="1435" h="1154">
                  <a:moveTo>
                    <a:pt x="1151" y="1153"/>
                  </a:moveTo>
                  <a:lnTo>
                    <a:pt x="1434" y="586"/>
                  </a:lnTo>
                  <a:lnTo>
                    <a:pt x="284" y="0"/>
                  </a:lnTo>
                  <a:lnTo>
                    <a:pt x="0" y="567"/>
                  </a:lnTo>
                  <a:lnTo>
                    <a:pt x="1151" y="11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8" name="Freeform 55"/>
            <p:cNvSpPr>
              <a:spLocks noChangeArrowheads="1"/>
            </p:cNvSpPr>
            <p:nvPr/>
          </p:nvSpPr>
          <p:spPr bwMode="auto">
            <a:xfrm>
              <a:off x="3341" y="1992"/>
              <a:ext cx="7376" cy="2150"/>
            </a:xfrm>
            <a:custGeom>
              <a:avLst/>
              <a:gdLst>
                <a:gd name="T0" fmla="*/ 0 w 32532"/>
                <a:gd name="T1" fmla="*/ 4620 h 9486"/>
                <a:gd name="T2" fmla="*/ 0 w 32532"/>
                <a:gd name="T3" fmla="*/ 4620 h 9486"/>
                <a:gd name="T4" fmla="*/ 207 w 32532"/>
                <a:gd name="T5" fmla="*/ 5864 h 9486"/>
                <a:gd name="T6" fmla="*/ 18368 w 32532"/>
                <a:gd name="T7" fmla="*/ 9372 h 9486"/>
                <a:gd name="T8" fmla="*/ 19500 w 32532"/>
                <a:gd name="T9" fmla="*/ 8807 h 9486"/>
                <a:gd name="T10" fmla="*/ 22348 w 32532"/>
                <a:gd name="T11" fmla="*/ 2358 h 9486"/>
                <a:gd name="T12" fmla="*/ 22498 w 32532"/>
                <a:gd name="T13" fmla="*/ 2131 h 9486"/>
                <a:gd name="T14" fmla="*/ 23724 w 32532"/>
                <a:gd name="T15" fmla="*/ 1075 h 9486"/>
                <a:gd name="T16" fmla="*/ 24007 w 32532"/>
                <a:gd name="T17" fmla="*/ 924 h 9486"/>
                <a:gd name="T18" fmla="*/ 32531 w 32532"/>
                <a:gd name="T19" fmla="*/ 547 h 9486"/>
                <a:gd name="T20" fmla="*/ 31494 w 32532"/>
                <a:gd name="T21" fmla="*/ 113 h 9486"/>
                <a:gd name="T22" fmla="*/ 22800 w 32532"/>
                <a:gd name="T23" fmla="*/ 113 h 9486"/>
                <a:gd name="T24" fmla="*/ 21234 w 32532"/>
                <a:gd name="T25" fmla="*/ 1132 h 9486"/>
                <a:gd name="T26" fmla="*/ 19745 w 32532"/>
                <a:gd name="T27" fmla="*/ 1979 h 9486"/>
                <a:gd name="T28" fmla="*/ 19632 w 32532"/>
                <a:gd name="T29" fmla="*/ 1979 h 9486"/>
                <a:gd name="T30" fmla="*/ 19273 w 32532"/>
                <a:gd name="T31" fmla="*/ 2471 h 9486"/>
                <a:gd name="T32" fmla="*/ 21234 w 32532"/>
                <a:gd name="T33" fmla="*/ 2471 h 9486"/>
                <a:gd name="T34" fmla="*/ 21461 w 32532"/>
                <a:gd name="T35" fmla="*/ 2734 h 9486"/>
                <a:gd name="T36" fmla="*/ 21311 w 32532"/>
                <a:gd name="T37" fmla="*/ 3111 h 9486"/>
                <a:gd name="T38" fmla="*/ 20857 w 32532"/>
                <a:gd name="T39" fmla="*/ 4187 h 9486"/>
                <a:gd name="T40" fmla="*/ 19273 w 32532"/>
                <a:gd name="T41" fmla="*/ 7770 h 9486"/>
                <a:gd name="T42" fmla="*/ 0 w 32532"/>
                <a:gd name="T43" fmla="*/ 4620 h 9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532" h="9486">
                  <a:moveTo>
                    <a:pt x="0" y="4620"/>
                  </a:moveTo>
                  <a:lnTo>
                    <a:pt x="0" y="4620"/>
                  </a:lnTo>
                  <a:cubicBezTo>
                    <a:pt x="207" y="5864"/>
                    <a:pt x="207" y="5864"/>
                    <a:pt x="207" y="5864"/>
                  </a:cubicBezTo>
                  <a:cubicBezTo>
                    <a:pt x="207" y="5864"/>
                    <a:pt x="17594" y="9258"/>
                    <a:pt x="18368" y="9372"/>
                  </a:cubicBezTo>
                  <a:cubicBezTo>
                    <a:pt x="19123" y="9485"/>
                    <a:pt x="19500" y="8807"/>
                    <a:pt x="19500" y="8807"/>
                  </a:cubicBezTo>
                  <a:cubicBezTo>
                    <a:pt x="22348" y="2358"/>
                    <a:pt x="22348" y="2358"/>
                    <a:pt x="22348" y="2358"/>
                  </a:cubicBezTo>
                  <a:cubicBezTo>
                    <a:pt x="22498" y="2131"/>
                    <a:pt x="22498" y="2131"/>
                    <a:pt x="22498" y="2131"/>
                  </a:cubicBezTo>
                  <a:cubicBezTo>
                    <a:pt x="22498" y="2131"/>
                    <a:pt x="23535" y="1245"/>
                    <a:pt x="23724" y="1075"/>
                  </a:cubicBezTo>
                  <a:cubicBezTo>
                    <a:pt x="23932" y="924"/>
                    <a:pt x="24007" y="924"/>
                    <a:pt x="24007" y="924"/>
                  </a:cubicBezTo>
                  <a:cubicBezTo>
                    <a:pt x="32531" y="547"/>
                    <a:pt x="32531" y="547"/>
                    <a:pt x="32531" y="547"/>
                  </a:cubicBezTo>
                  <a:cubicBezTo>
                    <a:pt x="31852" y="0"/>
                    <a:pt x="31494" y="113"/>
                    <a:pt x="31494" y="113"/>
                  </a:cubicBezTo>
                  <a:cubicBezTo>
                    <a:pt x="31494" y="113"/>
                    <a:pt x="23140" y="113"/>
                    <a:pt x="22800" y="113"/>
                  </a:cubicBezTo>
                  <a:cubicBezTo>
                    <a:pt x="22460" y="113"/>
                    <a:pt x="21969" y="508"/>
                    <a:pt x="21234" y="1132"/>
                  </a:cubicBezTo>
                  <a:cubicBezTo>
                    <a:pt x="20499" y="1734"/>
                    <a:pt x="19745" y="1979"/>
                    <a:pt x="19745" y="1979"/>
                  </a:cubicBezTo>
                  <a:cubicBezTo>
                    <a:pt x="19745" y="1979"/>
                    <a:pt x="19689" y="1979"/>
                    <a:pt x="19632" y="1979"/>
                  </a:cubicBezTo>
                  <a:cubicBezTo>
                    <a:pt x="19273" y="2471"/>
                    <a:pt x="19273" y="2471"/>
                    <a:pt x="19273" y="2471"/>
                  </a:cubicBezTo>
                  <a:cubicBezTo>
                    <a:pt x="21234" y="2471"/>
                    <a:pt x="21234" y="2471"/>
                    <a:pt x="21234" y="2471"/>
                  </a:cubicBezTo>
                  <a:cubicBezTo>
                    <a:pt x="21234" y="2471"/>
                    <a:pt x="21574" y="2376"/>
                    <a:pt x="21461" y="2734"/>
                  </a:cubicBezTo>
                  <a:cubicBezTo>
                    <a:pt x="21443" y="2791"/>
                    <a:pt x="21386" y="2923"/>
                    <a:pt x="21311" y="3111"/>
                  </a:cubicBezTo>
                  <a:cubicBezTo>
                    <a:pt x="21198" y="3376"/>
                    <a:pt x="21027" y="3753"/>
                    <a:pt x="20857" y="4187"/>
                  </a:cubicBezTo>
                  <a:cubicBezTo>
                    <a:pt x="20197" y="5675"/>
                    <a:pt x="19273" y="7770"/>
                    <a:pt x="19273" y="7770"/>
                  </a:cubicBezTo>
                  <a:lnTo>
                    <a:pt x="0" y="462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49" name="Freeform 56"/>
            <p:cNvSpPr>
              <a:spLocks noChangeArrowheads="1"/>
            </p:cNvSpPr>
            <p:nvPr/>
          </p:nvSpPr>
          <p:spPr bwMode="auto">
            <a:xfrm>
              <a:off x="3341" y="2441"/>
              <a:ext cx="4892" cy="1312"/>
            </a:xfrm>
            <a:custGeom>
              <a:avLst/>
              <a:gdLst>
                <a:gd name="T0" fmla="*/ 0 w 21575"/>
                <a:gd name="T1" fmla="*/ 2641 h 5792"/>
                <a:gd name="T2" fmla="*/ 0 w 21575"/>
                <a:gd name="T3" fmla="*/ 2641 h 5792"/>
                <a:gd name="T4" fmla="*/ 19273 w 21575"/>
                <a:gd name="T5" fmla="*/ 5791 h 5792"/>
                <a:gd name="T6" fmla="*/ 20857 w 21575"/>
                <a:gd name="T7" fmla="*/ 2208 h 5792"/>
                <a:gd name="T8" fmla="*/ 2508 w 21575"/>
                <a:gd name="T9" fmla="*/ 2208 h 5792"/>
                <a:gd name="T10" fmla="*/ 4620 w 21575"/>
                <a:gd name="T11" fmla="*/ 1132 h 5792"/>
                <a:gd name="T12" fmla="*/ 21311 w 21575"/>
                <a:gd name="T13" fmla="*/ 1132 h 5792"/>
                <a:gd name="T14" fmla="*/ 21461 w 21575"/>
                <a:gd name="T15" fmla="*/ 755 h 5792"/>
                <a:gd name="T16" fmla="*/ 21234 w 21575"/>
                <a:gd name="T17" fmla="*/ 492 h 5792"/>
                <a:gd name="T18" fmla="*/ 19273 w 21575"/>
                <a:gd name="T19" fmla="*/ 492 h 5792"/>
                <a:gd name="T20" fmla="*/ 19632 w 21575"/>
                <a:gd name="T21" fmla="*/ 0 h 5792"/>
                <a:gd name="T22" fmla="*/ 3942 w 21575"/>
                <a:gd name="T23" fmla="*/ 0 h 5792"/>
                <a:gd name="T24" fmla="*/ 2905 w 21575"/>
                <a:gd name="T25" fmla="*/ 152 h 5792"/>
                <a:gd name="T26" fmla="*/ 1321 w 21575"/>
                <a:gd name="T27" fmla="*/ 1170 h 5792"/>
                <a:gd name="T28" fmla="*/ 529 w 21575"/>
                <a:gd name="T29" fmla="*/ 1811 h 5792"/>
                <a:gd name="T30" fmla="*/ 0 w 21575"/>
                <a:gd name="T31" fmla="*/ 2641 h 5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575" h="5792">
                  <a:moveTo>
                    <a:pt x="0" y="2641"/>
                  </a:moveTo>
                  <a:lnTo>
                    <a:pt x="0" y="2641"/>
                  </a:lnTo>
                  <a:cubicBezTo>
                    <a:pt x="19273" y="5791"/>
                    <a:pt x="19273" y="5791"/>
                    <a:pt x="19273" y="5791"/>
                  </a:cubicBezTo>
                  <a:cubicBezTo>
                    <a:pt x="19273" y="5791"/>
                    <a:pt x="20197" y="3696"/>
                    <a:pt x="20857" y="2208"/>
                  </a:cubicBezTo>
                  <a:cubicBezTo>
                    <a:pt x="2508" y="2208"/>
                    <a:pt x="2508" y="2208"/>
                    <a:pt x="2508" y="2208"/>
                  </a:cubicBezTo>
                  <a:cubicBezTo>
                    <a:pt x="4620" y="1132"/>
                    <a:pt x="4620" y="1132"/>
                    <a:pt x="4620" y="1132"/>
                  </a:cubicBezTo>
                  <a:cubicBezTo>
                    <a:pt x="21311" y="1132"/>
                    <a:pt x="21311" y="1132"/>
                    <a:pt x="21311" y="1132"/>
                  </a:cubicBezTo>
                  <a:cubicBezTo>
                    <a:pt x="21386" y="944"/>
                    <a:pt x="21443" y="812"/>
                    <a:pt x="21461" y="755"/>
                  </a:cubicBezTo>
                  <a:cubicBezTo>
                    <a:pt x="21574" y="397"/>
                    <a:pt x="21234" y="492"/>
                    <a:pt x="21234" y="492"/>
                  </a:cubicBezTo>
                  <a:cubicBezTo>
                    <a:pt x="19273" y="492"/>
                    <a:pt x="19273" y="492"/>
                    <a:pt x="19273" y="492"/>
                  </a:cubicBezTo>
                  <a:cubicBezTo>
                    <a:pt x="19632" y="0"/>
                    <a:pt x="19632" y="0"/>
                    <a:pt x="19632" y="0"/>
                  </a:cubicBezTo>
                  <a:cubicBezTo>
                    <a:pt x="3942" y="0"/>
                    <a:pt x="3942" y="0"/>
                    <a:pt x="3942" y="0"/>
                  </a:cubicBezTo>
                  <a:cubicBezTo>
                    <a:pt x="3281" y="0"/>
                    <a:pt x="2905" y="152"/>
                    <a:pt x="2905" y="152"/>
                  </a:cubicBezTo>
                  <a:cubicBezTo>
                    <a:pt x="2905" y="152"/>
                    <a:pt x="2056" y="624"/>
                    <a:pt x="1321" y="1170"/>
                  </a:cubicBezTo>
                  <a:cubicBezTo>
                    <a:pt x="583" y="1717"/>
                    <a:pt x="529" y="1811"/>
                    <a:pt x="529" y="1811"/>
                  </a:cubicBezTo>
                  <a:lnTo>
                    <a:pt x="0" y="264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0" name="Freeform 57"/>
            <p:cNvSpPr>
              <a:spLocks noChangeArrowheads="1"/>
            </p:cNvSpPr>
            <p:nvPr/>
          </p:nvSpPr>
          <p:spPr bwMode="auto">
            <a:xfrm>
              <a:off x="8156" y="3579"/>
              <a:ext cx="2788" cy="97"/>
            </a:xfrm>
            <a:custGeom>
              <a:avLst/>
              <a:gdLst>
                <a:gd name="T0" fmla="*/ 12297 w 12298"/>
                <a:gd name="T1" fmla="*/ 433 h 434"/>
                <a:gd name="T2" fmla="*/ 0 w 12298"/>
                <a:gd name="T3" fmla="*/ 433 h 434"/>
                <a:gd name="T4" fmla="*/ 0 w 12298"/>
                <a:gd name="T5" fmla="*/ 0 h 434"/>
                <a:gd name="T6" fmla="*/ 12297 w 12298"/>
                <a:gd name="T7" fmla="*/ 0 h 434"/>
                <a:gd name="T8" fmla="*/ 12297 w 12298"/>
                <a:gd name="T9" fmla="*/ 433 h 434"/>
              </a:gdLst>
              <a:ahLst/>
              <a:cxnLst>
                <a:cxn ang="0">
                  <a:pos x="T0" y="T1"/>
                </a:cxn>
                <a:cxn ang="0">
                  <a:pos x="T2" y="T3"/>
                </a:cxn>
                <a:cxn ang="0">
                  <a:pos x="T4" y="T5"/>
                </a:cxn>
                <a:cxn ang="0">
                  <a:pos x="T6" y="T7"/>
                </a:cxn>
                <a:cxn ang="0">
                  <a:pos x="T8" y="T9"/>
                </a:cxn>
              </a:cxnLst>
              <a:rect l="0" t="0" r="r" b="b"/>
              <a:pathLst>
                <a:path w="12298" h="434">
                  <a:moveTo>
                    <a:pt x="12297" y="433"/>
                  </a:moveTo>
                  <a:lnTo>
                    <a:pt x="0" y="433"/>
                  </a:lnTo>
                  <a:lnTo>
                    <a:pt x="0" y="0"/>
                  </a:lnTo>
                  <a:lnTo>
                    <a:pt x="12297" y="0"/>
                  </a:lnTo>
                  <a:lnTo>
                    <a:pt x="12297" y="4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1" name="Freeform 58"/>
            <p:cNvSpPr>
              <a:spLocks noChangeArrowheads="1"/>
            </p:cNvSpPr>
            <p:nvPr/>
          </p:nvSpPr>
          <p:spPr bwMode="auto">
            <a:xfrm>
              <a:off x="9366" y="5050"/>
              <a:ext cx="55" cy="59"/>
            </a:xfrm>
            <a:custGeom>
              <a:avLst/>
              <a:gdLst>
                <a:gd name="T0" fmla="*/ 0 w 247"/>
                <a:gd name="T1" fmla="*/ 132 h 265"/>
                <a:gd name="T2" fmla="*/ 0 w 247"/>
                <a:gd name="T3" fmla="*/ 132 h 265"/>
                <a:gd name="T4" fmla="*/ 114 w 247"/>
                <a:gd name="T5" fmla="*/ 264 h 265"/>
                <a:gd name="T6" fmla="*/ 246 w 247"/>
                <a:gd name="T7" fmla="*/ 132 h 265"/>
                <a:gd name="T8" fmla="*/ 114 w 247"/>
                <a:gd name="T9" fmla="*/ 0 h 265"/>
                <a:gd name="T10" fmla="*/ 0 w 247"/>
                <a:gd name="T11" fmla="*/ 132 h 265"/>
              </a:gdLst>
              <a:ahLst/>
              <a:cxnLst>
                <a:cxn ang="0">
                  <a:pos x="T0" y="T1"/>
                </a:cxn>
                <a:cxn ang="0">
                  <a:pos x="T2" y="T3"/>
                </a:cxn>
                <a:cxn ang="0">
                  <a:pos x="T4" y="T5"/>
                </a:cxn>
                <a:cxn ang="0">
                  <a:pos x="T6" y="T7"/>
                </a:cxn>
                <a:cxn ang="0">
                  <a:pos x="T8" y="T9"/>
                </a:cxn>
                <a:cxn ang="0">
                  <a:pos x="T10" y="T11"/>
                </a:cxn>
              </a:cxnLst>
              <a:rect l="0" t="0" r="r" b="b"/>
              <a:pathLst>
                <a:path w="247" h="265">
                  <a:moveTo>
                    <a:pt x="0" y="132"/>
                  </a:moveTo>
                  <a:lnTo>
                    <a:pt x="0" y="132"/>
                  </a:lnTo>
                  <a:cubicBezTo>
                    <a:pt x="0" y="207"/>
                    <a:pt x="57" y="264"/>
                    <a:pt x="114" y="264"/>
                  </a:cubicBezTo>
                  <a:cubicBezTo>
                    <a:pt x="189" y="264"/>
                    <a:pt x="246" y="207"/>
                    <a:pt x="246" y="132"/>
                  </a:cubicBezTo>
                  <a:cubicBezTo>
                    <a:pt x="246" y="57"/>
                    <a:pt x="189" y="0"/>
                    <a:pt x="114"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2" name="Freeform 59"/>
            <p:cNvSpPr>
              <a:spLocks noChangeArrowheads="1"/>
            </p:cNvSpPr>
            <p:nvPr/>
          </p:nvSpPr>
          <p:spPr bwMode="auto">
            <a:xfrm>
              <a:off x="9302" y="5187"/>
              <a:ext cx="63" cy="59"/>
            </a:xfrm>
            <a:custGeom>
              <a:avLst/>
              <a:gdLst>
                <a:gd name="T0" fmla="*/ 57 w 284"/>
                <a:gd name="T1" fmla="*/ 57 h 264"/>
                <a:gd name="T2" fmla="*/ 57 w 284"/>
                <a:gd name="T3" fmla="*/ 57 h 264"/>
                <a:gd name="T4" fmla="*/ 57 w 284"/>
                <a:gd name="T5" fmla="*/ 243 h 264"/>
                <a:gd name="T6" fmla="*/ 77 w 284"/>
                <a:gd name="T7" fmla="*/ 263 h 264"/>
                <a:gd name="T8" fmla="*/ 208 w 284"/>
                <a:gd name="T9" fmla="*/ 263 h 264"/>
                <a:gd name="T10" fmla="*/ 245 w 284"/>
                <a:gd name="T11" fmla="*/ 243 h 264"/>
                <a:gd name="T12" fmla="*/ 245 w 284"/>
                <a:gd name="T13" fmla="*/ 57 h 264"/>
                <a:gd name="T14" fmla="*/ 57 w 284"/>
                <a:gd name="T15" fmla="*/ 57 h 2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264">
                  <a:moveTo>
                    <a:pt x="57" y="57"/>
                  </a:moveTo>
                  <a:lnTo>
                    <a:pt x="57" y="57"/>
                  </a:lnTo>
                  <a:cubicBezTo>
                    <a:pt x="0" y="112"/>
                    <a:pt x="0" y="187"/>
                    <a:pt x="57" y="243"/>
                  </a:cubicBezTo>
                  <a:cubicBezTo>
                    <a:pt x="57" y="243"/>
                    <a:pt x="77" y="243"/>
                    <a:pt x="77" y="263"/>
                  </a:cubicBezTo>
                  <a:cubicBezTo>
                    <a:pt x="208" y="263"/>
                    <a:pt x="208" y="263"/>
                    <a:pt x="208" y="263"/>
                  </a:cubicBezTo>
                  <a:cubicBezTo>
                    <a:pt x="227" y="243"/>
                    <a:pt x="227" y="243"/>
                    <a:pt x="245" y="243"/>
                  </a:cubicBezTo>
                  <a:cubicBezTo>
                    <a:pt x="283" y="187"/>
                    <a:pt x="283" y="112"/>
                    <a:pt x="245" y="57"/>
                  </a:cubicBezTo>
                  <a:cubicBezTo>
                    <a:pt x="190" y="0"/>
                    <a:pt x="113" y="0"/>
                    <a:pt x="5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3" name="Freeform 60"/>
            <p:cNvSpPr>
              <a:spLocks noChangeArrowheads="1"/>
            </p:cNvSpPr>
            <p:nvPr/>
          </p:nvSpPr>
          <p:spPr bwMode="auto">
            <a:xfrm>
              <a:off x="9302" y="4904"/>
              <a:ext cx="63" cy="64"/>
            </a:xfrm>
            <a:custGeom>
              <a:avLst/>
              <a:gdLst>
                <a:gd name="T0" fmla="*/ 245 w 284"/>
                <a:gd name="T1" fmla="*/ 246 h 285"/>
                <a:gd name="T2" fmla="*/ 245 w 284"/>
                <a:gd name="T3" fmla="*/ 246 h 285"/>
                <a:gd name="T4" fmla="*/ 245 w 284"/>
                <a:gd name="T5" fmla="*/ 57 h 285"/>
                <a:gd name="T6" fmla="*/ 57 w 284"/>
                <a:gd name="T7" fmla="*/ 57 h 285"/>
                <a:gd name="T8" fmla="*/ 57 w 284"/>
                <a:gd name="T9" fmla="*/ 246 h 285"/>
                <a:gd name="T10" fmla="*/ 245 w 284"/>
                <a:gd name="T11" fmla="*/ 246 h 285"/>
              </a:gdLst>
              <a:ahLst/>
              <a:cxnLst>
                <a:cxn ang="0">
                  <a:pos x="T0" y="T1"/>
                </a:cxn>
                <a:cxn ang="0">
                  <a:pos x="T2" y="T3"/>
                </a:cxn>
                <a:cxn ang="0">
                  <a:pos x="T4" y="T5"/>
                </a:cxn>
                <a:cxn ang="0">
                  <a:pos x="T6" y="T7"/>
                </a:cxn>
                <a:cxn ang="0">
                  <a:pos x="T8" y="T9"/>
                </a:cxn>
                <a:cxn ang="0">
                  <a:pos x="T10" y="T11"/>
                </a:cxn>
              </a:cxnLst>
              <a:rect l="0" t="0" r="r" b="b"/>
              <a:pathLst>
                <a:path w="284" h="285">
                  <a:moveTo>
                    <a:pt x="245" y="246"/>
                  </a:moveTo>
                  <a:lnTo>
                    <a:pt x="245" y="246"/>
                  </a:lnTo>
                  <a:cubicBezTo>
                    <a:pt x="283" y="189"/>
                    <a:pt x="283" y="114"/>
                    <a:pt x="245" y="57"/>
                  </a:cubicBezTo>
                  <a:cubicBezTo>
                    <a:pt x="190" y="0"/>
                    <a:pt x="113" y="0"/>
                    <a:pt x="57" y="57"/>
                  </a:cubicBezTo>
                  <a:cubicBezTo>
                    <a:pt x="0" y="114"/>
                    <a:pt x="0" y="189"/>
                    <a:pt x="57" y="246"/>
                  </a:cubicBezTo>
                  <a:cubicBezTo>
                    <a:pt x="113" y="284"/>
                    <a:pt x="190" y="284"/>
                    <a:pt x="245" y="2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4" name="Freeform 61"/>
            <p:cNvSpPr>
              <a:spLocks noChangeArrowheads="1"/>
            </p:cNvSpPr>
            <p:nvPr/>
          </p:nvSpPr>
          <p:spPr bwMode="auto">
            <a:xfrm>
              <a:off x="9166" y="4849"/>
              <a:ext cx="59" cy="59"/>
            </a:xfrm>
            <a:custGeom>
              <a:avLst/>
              <a:gdLst>
                <a:gd name="T0" fmla="*/ 132 w 265"/>
                <a:gd name="T1" fmla="*/ 264 h 265"/>
                <a:gd name="T2" fmla="*/ 132 w 265"/>
                <a:gd name="T3" fmla="*/ 264 h 265"/>
                <a:gd name="T4" fmla="*/ 264 w 265"/>
                <a:gd name="T5" fmla="*/ 132 h 265"/>
                <a:gd name="T6" fmla="*/ 132 w 265"/>
                <a:gd name="T7" fmla="*/ 0 h 265"/>
                <a:gd name="T8" fmla="*/ 0 w 265"/>
                <a:gd name="T9" fmla="*/ 132 h 265"/>
                <a:gd name="T10" fmla="*/ 132 w 265"/>
                <a:gd name="T11" fmla="*/ 264 h 265"/>
              </a:gdLst>
              <a:ahLst/>
              <a:cxnLst>
                <a:cxn ang="0">
                  <a:pos x="T0" y="T1"/>
                </a:cxn>
                <a:cxn ang="0">
                  <a:pos x="T2" y="T3"/>
                </a:cxn>
                <a:cxn ang="0">
                  <a:pos x="T4" y="T5"/>
                </a:cxn>
                <a:cxn ang="0">
                  <a:pos x="T6" y="T7"/>
                </a:cxn>
                <a:cxn ang="0">
                  <a:pos x="T8" y="T9"/>
                </a:cxn>
                <a:cxn ang="0">
                  <a:pos x="T10" y="T11"/>
                </a:cxn>
              </a:cxnLst>
              <a:rect l="0" t="0" r="r" b="b"/>
              <a:pathLst>
                <a:path w="265" h="265">
                  <a:moveTo>
                    <a:pt x="132" y="264"/>
                  </a:moveTo>
                  <a:lnTo>
                    <a:pt x="132" y="264"/>
                  </a:lnTo>
                  <a:cubicBezTo>
                    <a:pt x="189" y="264"/>
                    <a:pt x="264" y="207"/>
                    <a:pt x="264" y="132"/>
                  </a:cubicBezTo>
                  <a:cubicBezTo>
                    <a:pt x="264" y="57"/>
                    <a:pt x="189" y="0"/>
                    <a:pt x="132" y="0"/>
                  </a:cubicBezTo>
                  <a:cubicBezTo>
                    <a:pt x="57" y="0"/>
                    <a:pt x="0" y="57"/>
                    <a:pt x="0" y="132"/>
                  </a:cubicBezTo>
                  <a:cubicBezTo>
                    <a:pt x="0" y="207"/>
                    <a:pt x="57" y="264"/>
                    <a:pt x="132" y="2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5" name="Freeform 62"/>
            <p:cNvSpPr>
              <a:spLocks noChangeArrowheads="1"/>
            </p:cNvSpPr>
            <p:nvPr/>
          </p:nvSpPr>
          <p:spPr bwMode="auto">
            <a:xfrm>
              <a:off x="9055" y="4938"/>
              <a:ext cx="281" cy="282"/>
            </a:xfrm>
            <a:custGeom>
              <a:avLst/>
              <a:gdLst>
                <a:gd name="T0" fmla="*/ 0 w 1245"/>
                <a:gd name="T1" fmla="*/ 624 h 1247"/>
                <a:gd name="T2" fmla="*/ 0 w 1245"/>
                <a:gd name="T3" fmla="*/ 624 h 1247"/>
                <a:gd name="T4" fmla="*/ 622 w 1245"/>
                <a:gd name="T5" fmla="*/ 1246 h 1247"/>
                <a:gd name="T6" fmla="*/ 1244 w 1245"/>
                <a:gd name="T7" fmla="*/ 624 h 1247"/>
                <a:gd name="T8" fmla="*/ 622 w 1245"/>
                <a:gd name="T9" fmla="*/ 0 h 1247"/>
                <a:gd name="T10" fmla="*/ 0 w 1245"/>
                <a:gd name="T11" fmla="*/ 624 h 1247"/>
              </a:gdLst>
              <a:ahLst/>
              <a:cxnLst>
                <a:cxn ang="0">
                  <a:pos x="T0" y="T1"/>
                </a:cxn>
                <a:cxn ang="0">
                  <a:pos x="T2" y="T3"/>
                </a:cxn>
                <a:cxn ang="0">
                  <a:pos x="T4" y="T5"/>
                </a:cxn>
                <a:cxn ang="0">
                  <a:pos x="T6" y="T7"/>
                </a:cxn>
                <a:cxn ang="0">
                  <a:pos x="T8" y="T9"/>
                </a:cxn>
                <a:cxn ang="0">
                  <a:pos x="T10" y="T11"/>
                </a:cxn>
              </a:cxnLst>
              <a:rect l="0" t="0" r="r" b="b"/>
              <a:pathLst>
                <a:path w="1245" h="1247">
                  <a:moveTo>
                    <a:pt x="0" y="624"/>
                  </a:moveTo>
                  <a:lnTo>
                    <a:pt x="0" y="624"/>
                  </a:lnTo>
                  <a:cubicBezTo>
                    <a:pt x="0" y="963"/>
                    <a:pt x="282" y="1246"/>
                    <a:pt x="622" y="1246"/>
                  </a:cubicBezTo>
                  <a:cubicBezTo>
                    <a:pt x="960" y="1246"/>
                    <a:pt x="1244" y="963"/>
                    <a:pt x="1244" y="624"/>
                  </a:cubicBezTo>
                  <a:cubicBezTo>
                    <a:pt x="1244" y="284"/>
                    <a:pt x="960" y="0"/>
                    <a:pt x="622" y="0"/>
                  </a:cubicBezTo>
                  <a:cubicBezTo>
                    <a:pt x="282" y="0"/>
                    <a:pt x="0" y="284"/>
                    <a:pt x="0" y="62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6" name="Freeform 63"/>
            <p:cNvSpPr>
              <a:spLocks noChangeArrowheads="1"/>
            </p:cNvSpPr>
            <p:nvPr/>
          </p:nvSpPr>
          <p:spPr bwMode="auto">
            <a:xfrm>
              <a:off x="9020" y="5187"/>
              <a:ext cx="64" cy="59"/>
            </a:xfrm>
            <a:custGeom>
              <a:avLst/>
              <a:gdLst>
                <a:gd name="T0" fmla="*/ 57 w 285"/>
                <a:gd name="T1" fmla="*/ 57 h 264"/>
                <a:gd name="T2" fmla="*/ 57 w 285"/>
                <a:gd name="T3" fmla="*/ 57 h 264"/>
                <a:gd name="T4" fmla="*/ 57 w 285"/>
                <a:gd name="T5" fmla="*/ 243 h 264"/>
                <a:gd name="T6" fmla="*/ 75 w 285"/>
                <a:gd name="T7" fmla="*/ 263 h 264"/>
                <a:gd name="T8" fmla="*/ 207 w 285"/>
                <a:gd name="T9" fmla="*/ 263 h 264"/>
                <a:gd name="T10" fmla="*/ 227 w 285"/>
                <a:gd name="T11" fmla="*/ 243 h 264"/>
                <a:gd name="T12" fmla="*/ 245 w 285"/>
                <a:gd name="T13" fmla="*/ 57 h 264"/>
                <a:gd name="T14" fmla="*/ 57 w 285"/>
                <a:gd name="T15" fmla="*/ 57 h 2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5" h="264">
                  <a:moveTo>
                    <a:pt x="57" y="57"/>
                  </a:moveTo>
                  <a:lnTo>
                    <a:pt x="57" y="57"/>
                  </a:lnTo>
                  <a:cubicBezTo>
                    <a:pt x="0" y="112"/>
                    <a:pt x="0" y="187"/>
                    <a:pt x="57" y="243"/>
                  </a:cubicBezTo>
                  <a:cubicBezTo>
                    <a:pt x="57" y="243"/>
                    <a:pt x="75" y="243"/>
                    <a:pt x="75" y="263"/>
                  </a:cubicBezTo>
                  <a:cubicBezTo>
                    <a:pt x="207" y="263"/>
                    <a:pt x="207" y="263"/>
                    <a:pt x="207" y="263"/>
                  </a:cubicBezTo>
                  <a:cubicBezTo>
                    <a:pt x="227" y="243"/>
                    <a:pt x="227" y="243"/>
                    <a:pt x="227" y="243"/>
                  </a:cubicBezTo>
                  <a:cubicBezTo>
                    <a:pt x="284" y="187"/>
                    <a:pt x="284" y="112"/>
                    <a:pt x="245" y="57"/>
                  </a:cubicBezTo>
                  <a:cubicBezTo>
                    <a:pt x="189" y="0"/>
                    <a:pt x="114" y="0"/>
                    <a:pt x="5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7" name="Freeform 64"/>
            <p:cNvSpPr>
              <a:spLocks noChangeArrowheads="1"/>
            </p:cNvSpPr>
            <p:nvPr/>
          </p:nvSpPr>
          <p:spPr bwMode="auto">
            <a:xfrm>
              <a:off x="9020" y="4904"/>
              <a:ext cx="64" cy="64"/>
            </a:xfrm>
            <a:custGeom>
              <a:avLst/>
              <a:gdLst>
                <a:gd name="T0" fmla="*/ 57 w 285"/>
                <a:gd name="T1" fmla="*/ 57 h 285"/>
                <a:gd name="T2" fmla="*/ 57 w 285"/>
                <a:gd name="T3" fmla="*/ 57 h 285"/>
                <a:gd name="T4" fmla="*/ 57 w 285"/>
                <a:gd name="T5" fmla="*/ 246 h 285"/>
                <a:gd name="T6" fmla="*/ 227 w 285"/>
                <a:gd name="T7" fmla="*/ 246 h 285"/>
                <a:gd name="T8" fmla="*/ 245 w 285"/>
                <a:gd name="T9" fmla="*/ 57 h 285"/>
                <a:gd name="T10" fmla="*/ 57 w 285"/>
                <a:gd name="T11" fmla="*/ 57 h 285"/>
              </a:gdLst>
              <a:ahLst/>
              <a:cxnLst>
                <a:cxn ang="0">
                  <a:pos x="T0" y="T1"/>
                </a:cxn>
                <a:cxn ang="0">
                  <a:pos x="T2" y="T3"/>
                </a:cxn>
                <a:cxn ang="0">
                  <a:pos x="T4" y="T5"/>
                </a:cxn>
                <a:cxn ang="0">
                  <a:pos x="T6" y="T7"/>
                </a:cxn>
                <a:cxn ang="0">
                  <a:pos x="T8" y="T9"/>
                </a:cxn>
                <a:cxn ang="0">
                  <a:pos x="T10" y="T11"/>
                </a:cxn>
              </a:cxnLst>
              <a:rect l="0" t="0" r="r" b="b"/>
              <a:pathLst>
                <a:path w="285" h="285">
                  <a:moveTo>
                    <a:pt x="57" y="57"/>
                  </a:moveTo>
                  <a:lnTo>
                    <a:pt x="57" y="57"/>
                  </a:lnTo>
                  <a:cubicBezTo>
                    <a:pt x="0" y="114"/>
                    <a:pt x="0" y="189"/>
                    <a:pt x="57" y="246"/>
                  </a:cubicBezTo>
                  <a:cubicBezTo>
                    <a:pt x="114" y="284"/>
                    <a:pt x="189" y="284"/>
                    <a:pt x="227" y="246"/>
                  </a:cubicBezTo>
                  <a:cubicBezTo>
                    <a:pt x="284" y="189"/>
                    <a:pt x="284" y="114"/>
                    <a:pt x="245" y="57"/>
                  </a:cubicBezTo>
                  <a:cubicBezTo>
                    <a:pt x="189" y="0"/>
                    <a:pt x="114" y="0"/>
                    <a:pt x="5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8" name="Freeform 65"/>
            <p:cNvSpPr>
              <a:spLocks noChangeArrowheads="1"/>
            </p:cNvSpPr>
            <p:nvPr/>
          </p:nvSpPr>
          <p:spPr bwMode="auto">
            <a:xfrm>
              <a:off x="8965" y="5050"/>
              <a:ext cx="59" cy="59"/>
            </a:xfrm>
            <a:custGeom>
              <a:avLst/>
              <a:gdLst>
                <a:gd name="T0" fmla="*/ 0 w 264"/>
                <a:gd name="T1" fmla="*/ 132 h 265"/>
                <a:gd name="T2" fmla="*/ 0 w 264"/>
                <a:gd name="T3" fmla="*/ 132 h 265"/>
                <a:gd name="T4" fmla="*/ 132 w 264"/>
                <a:gd name="T5" fmla="*/ 264 h 265"/>
                <a:gd name="T6" fmla="*/ 263 w 264"/>
                <a:gd name="T7" fmla="*/ 132 h 265"/>
                <a:gd name="T8" fmla="*/ 132 w 264"/>
                <a:gd name="T9" fmla="*/ 0 h 265"/>
                <a:gd name="T10" fmla="*/ 0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0" y="132"/>
                  </a:moveTo>
                  <a:lnTo>
                    <a:pt x="0" y="132"/>
                  </a:lnTo>
                  <a:cubicBezTo>
                    <a:pt x="0" y="207"/>
                    <a:pt x="57" y="264"/>
                    <a:pt x="132" y="264"/>
                  </a:cubicBezTo>
                  <a:cubicBezTo>
                    <a:pt x="207" y="264"/>
                    <a:pt x="263" y="207"/>
                    <a:pt x="263" y="132"/>
                  </a:cubicBezTo>
                  <a:cubicBezTo>
                    <a:pt x="263" y="57"/>
                    <a:pt x="207" y="0"/>
                    <a:pt x="132"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59" name="Freeform 66"/>
            <p:cNvSpPr>
              <a:spLocks noChangeArrowheads="1"/>
            </p:cNvSpPr>
            <p:nvPr/>
          </p:nvSpPr>
          <p:spPr bwMode="auto">
            <a:xfrm>
              <a:off x="8742" y="3677"/>
              <a:ext cx="2065" cy="1569"/>
            </a:xfrm>
            <a:custGeom>
              <a:avLst/>
              <a:gdLst>
                <a:gd name="T0" fmla="*/ 0 w 9110"/>
                <a:gd name="T1" fmla="*/ 0 h 6922"/>
                <a:gd name="T2" fmla="*/ 0 w 9110"/>
                <a:gd name="T3" fmla="*/ 0 h 6922"/>
                <a:gd name="T4" fmla="*/ 0 w 9110"/>
                <a:gd name="T5" fmla="*/ 6921 h 6922"/>
                <a:gd name="T6" fmla="*/ 245 w 9110"/>
                <a:gd name="T7" fmla="*/ 6921 h 6922"/>
                <a:gd name="T8" fmla="*/ 113 w 9110"/>
                <a:gd name="T9" fmla="*/ 6186 h 6922"/>
                <a:gd name="T10" fmla="*/ 1999 w 9110"/>
                <a:gd name="T11" fmla="*/ 4300 h 6922"/>
                <a:gd name="T12" fmla="*/ 3885 w 9110"/>
                <a:gd name="T13" fmla="*/ 6186 h 6922"/>
                <a:gd name="T14" fmla="*/ 3733 w 9110"/>
                <a:gd name="T15" fmla="*/ 6921 h 6922"/>
                <a:gd name="T16" fmla="*/ 9109 w 9110"/>
                <a:gd name="T17" fmla="*/ 6921 h 6922"/>
                <a:gd name="T18" fmla="*/ 9109 w 9110"/>
                <a:gd name="T19" fmla="*/ 0 h 6922"/>
                <a:gd name="T20" fmla="*/ 0 w 9110"/>
                <a:gd name="T21" fmla="*/ 0 h 6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10" h="6922">
                  <a:moveTo>
                    <a:pt x="0" y="0"/>
                  </a:moveTo>
                  <a:lnTo>
                    <a:pt x="0" y="0"/>
                  </a:lnTo>
                  <a:cubicBezTo>
                    <a:pt x="0" y="6921"/>
                    <a:pt x="0" y="6921"/>
                    <a:pt x="0" y="6921"/>
                  </a:cubicBezTo>
                  <a:cubicBezTo>
                    <a:pt x="245" y="6921"/>
                    <a:pt x="245" y="6921"/>
                    <a:pt x="245" y="6921"/>
                  </a:cubicBezTo>
                  <a:cubicBezTo>
                    <a:pt x="150" y="6695"/>
                    <a:pt x="113" y="6450"/>
                    <a:pt x="113" y="6186"/>
                  </a:cubicBezTo>
                  <a:cubicBezTo>
                    <a:pt x="113" y="5131"/>
                    <a:pt x="942" y="4300"/>
                    <a:pt x="1999" y="4300"/>
                  </a:cubicBezTo>
                  <a:cubicBezTo>
                    <a:pt x="3036" y="4300"/>
                    <a:pt x="3885" y="5131"/>
                    <a:pt x="3885" y="6186"/>
                  </a:cubicBezTo>
                  <a:cubicBezTo>
                    <a:pt x="3885" y="6450"/>
                    <a:pt x="3828" y="6695"/>
                    <a:pt x="3733" y="6921"/>
                  </a:cubicBezTo>
                  <a:cubicBezTo>
                    <a:pt x="9109" y="6921"/>
                    <a:pt x="9109" y="6921"/>
                    <a:pt x="9109" y="6921"/>
                  </a:cubicBezTo>
                  <a:cubicBezTo>
                    <a:pt x="9109" y="0"/>
                    <a:pt x="9109" y="0"/>
                    <a:pt x="9109" y="0"/>
                  </a:cubicBez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0" name="Freeform 67"/>
            <p:cNvSpPr>
              <a:spLocks noChangeArrowheads="1"/>
            </p:cNvSpPr>
            <p:nvPr/>
          </p:nvSpPr>
          <p:spPr bwMode="auto">
            <a:xfrm>
              <a:off x="10512" y="3677"/>
              <a:ext cx="85" cy="1573"/>
            </a:xfrm>
            <a:custGeom>
              <a:avLst/>
              <a:gdLst>
                <a:gd name="T0" fmla="*/ 0 w 380"/>
                <a:gd name="T1" fmla="*/ 6940 h 6941"/>
                <a:gd name="T2" fmla="*/ 379 w 380"/>
                <a:gd name="T3" fmla="*/ 6940 h 6941"/>
                <a:gd name="T4" fmla="*/ 379 w 380"/>
                <a:gd name="T5" fmla="*/ 0 h 6941"/>
                <a:gd name="T6" fmla="*/ 0 w 380"/>
                <a:gd name="T7" fmla="*/ 0 h 6941"/>
                <a:gd name="T8" fmla="*/ 0 w 380"/>
                <a:gd name="T9" fmla="*/ 6940 h 6941"/>
              </a:gdLst>
              <a:ahLst/>
              <a:cxnLst>
                <a:cxn ang="0">
                  <a:pos x="T0" y="T1"/>
                </a:cxn>
                <a:cxn ang="0">
                  <a:pos x="T2" y="T3"/>
                </a:cxn>
                <a:cxn ang="0">
                  <a:pos x="T4" y="T5"/>
                </a:cxn>
                <a:cxn ang="0">
                  <a:pos x="T6" y="T7"/>
                </a:cxn>
                <a:cxn ang="0">
                  <a:pos x="T8" y="T9"/>
                </a:cxn>
              </a:cxnLst>
              <a:rect l="0" t="0" r="r" b="b"/>
              <a:pathLst>
                <a:path w="380" h="6941">
                  <a:moveTo>
                    <a:pt x="0" y="6940"/>
                  </a:moveTo>
                  <a:lnTo>
                    <a:pt x="379" y="6940"/>
                  </a:lnTo>
                  <a:lnTo>
                    <a:pt x="379" y="0"/>
                  </a:lnTo>
                  <a:lnTo>
                    <a:pt x="0" y="0"/>
                  </a:lnTo>
                  <a:lnTo>
                    <a:pt x="0" y="69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1" name="Freeform 68"/>
            <p:cNvSpPr>
              <a:spLocks noChangeArrowheads="1"/>
            </p:cNvSpPr>
            <p:nvPr/>
          </p:nvSpPr>
          <p:spPr bwMode="auto">
            <a:xfrm>
              <a:off x="10512" y="5157"/>
              <a:ext cx="953" cy="89"/>
            </a:xfrm>
            <a:custGeom>
              <a:avLst/>
              <a:gdLst>
                <a:gd name="T0" fmla="*/ 4207 w 4208"/>
                <a:gd name="T1" fmla="*/ 396 h 397"/>
                <a:gd name="T2" fmla="*/ 0 w 4208"/>
                <a:gd name="T3" fmla="*/ 396 h 397"/>
                <a:gd name="T4" fmla="*/ 0 w 4208"/>
                <a:gd name="T5" fmla="*/ 0 h 397"/>
                <a:gd name="T6" fmla="*/ 4207 w 4208"/>
                <a:gd name="T7" fmla="*/ 0 h 397"/>
                <a:gd name="T8" fmla="*/ 4207 w 4208"/>
                <a:gd name="T9" fmla="*/ 396 h 397"/>
              </a:gdLst>
              <a:ahLst/>
              <a:cxnLst>
                <a:cxn ang="0">
                  <a:pos x="T0" y="T1"/>
                </a:cxn>
                <a:cxn ang="0">
                  <a:pos x="T2" y="T3"/>
                </a:cxn>
                <a:cxn ang="0">
                  <a:pos x="T4" y="T5"/>
                </a:cxn>
                <a:cxn ang="0">
                  <a:pos x="T6" y="T7"/>
                </a:cxn>
                <a:cxn ang="0">
                  <a:pos x="T8" y="T9"/>
                </a:cxn>
              </a:cxnLst>
              <a:rect l="0" t="0" r="r" b="b"/>
              <a:pathLst>
                <a:path w="4208" h="397">
                  <a:moveTo>
                    <a:pt x="4207" y="396"/>
                  </a:moveTo>
                  <a:lnTo>
                    <a:pt x="0" y="396"/>
                  </a:lnTo>
                  <a:lnTo>
                    <a:pt x="0" y="0"/>
                  </a:lnTo>
                  <a:lnTo>
                    <a:pt x="4207" y="0"/>
                  </a:lnTo>
                  <a:lnTo>
                    <a:pt x="4207" y="39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2" name="Freeform 69"/>
            <p:cNvSpPr>
              <a:spLocks noChangeArrowheads="1"/>
            </p:cNvSpPr>
            <p:nvPr/>
          </p:nvSpPr>
          <p:spPr bwMode="auto">
            <a:xfrm>
              <a:off x="11359" y="5247"/>
              <a:ext cx="106" cy="153"/>
            </a:xfrm>
            <a:custGeom>
              <a:avLst/>
              <a:gdLst>
                <a:gd name="T0" fmla="*/ 0 w 473"/>
                <a:gd name="T1" fmla="*/ 679 h 680"/>
                <a:gd name="T2" fmla="*/ 472 w 473"/>
                <a:gd name="T3" fmla="*/ 679 h 680"/>
                <a:gd name="T4" fmla="*/ 472 w 473"/>
                <a:gd name="T5" fmla="*/ 0 h 680"/>
                <a:gd name="T6" fmla="*/ 0 w 473"/>
                <a:gd name="T7" fmla="*/ 0 h 680"/>
                <a:gd name="T8" fmla="*/ 0 w 473"/>
                <a:gd name="T9" fmla="*/ 679 h 680"/>
              </a:gdLst>
              <a:ahLst/>
              <a:cxnLst>
                <a:cxn ang="0">
                  <a:pos x="T0" y="T1"/>
                </a:cxn>
                <a:cxn ang="0">
                  <a:pos x="T2" y="T3"/>
                </a:cxn>
                <a:cxn ang="0">
                  <a:pos x="T4" y="T5"/>
                </a:cxn>
                <a:cxn ang="0">
                  <a:pos x="T6" y="T7"/>
                </a:cxn>
                <a:cxn ang="0">
                  <a:pos x="T8" y="T9"/>
                </a:cxn>
              </a:cxnLst>
              <a:rect l="0" t="0" r="r" b="b"/>
              <a:pathLst>
                <a:path w="473" h="680">
                  <a:moveTo>
                    <a:pt x="0" y="679"/>
                  </a:moveTo>
                  <a:lnTo>
                    <a:pt x="472" y="679"/>
                  </a:lnTo>
                  <a:lnTo>
                    <a:pt x="472" y="0"/>
                  </a:lnTo>
                  <a:lnTo>
                    <a:pt x="0" y="0"/>
                  </a:lnTo>
                  <a:lnTo>
                    <a:pt x="0" y="67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3" name="Freeform 70"/>
            <p:cNvSpPr>
              <a:spLocks noChangeArrowheads="1"/>
            </p:cNvSpPr>
            <p:nvPr/>
          </p:nvSpPr>
          <p:spPr bwMode="auto">
            <a:xfrm>
              <a:off x="8742" y="2608"/>
              <a:ext cx="893" cy="970"/>
            </a:xfrm>
            <a:custGeom>
              <a:avLst/>
              <a:gdLst>
                <a:gd name="T0" fmla="*/ 0 w 3942"/>
                <a:gd name="T1" fmla="*/ 0 h 4281"/>
                <a:gd name="T2" fmla="*/ 0 w 3942"/>
                <a:gd name="T3" fmla="*/ 4280 h 4281"/>
                <a:gd name="T4" fmla="*/ 3941 w 3942"/>
                <a:gd name="T5" fmla="*/ 4280 h 4281"/>
                <a:gd name="T6" fmla="*/ 3941 w 3942"/>
                <a:gd name="T7" fmla="*/ 0 h 4281"/>
                <a:gd name="T8" fmla="*/ 0 w 3942"/>
                <a:gd name="T9" fmla="*/ 0 h 4281"/>
              </a:gdLst>
              <a:ahLst/>
              <a:cxnLst>
                <a:cxn ang="0">
                  <a:pos x="T0" y="T1"/>
                </a:cxn>
                <a:cxn ang="0">
                  <a:pos x="T2" y="T3"/>
                </a:cxn>
                <a:cxn ang="0">
                  <a:pos x="T4" y="T5"/>
                </a:cxn>
                <a:cxn ang="0">
                  <a:pos x="T6" y="T7"/>
                </a:cxn>
                <a:cxn ang="0">
                  <a:pos x="T8" y="T9"/>
                </a:cxn>
              </a:cxnLst>
              <a:rect l="0" t="0" r="r" b="b"/>
              <a:pathLst>
                <a:path w="3942" h="4281">
                  <a:moveTo>
                    <a:pt x="0" y="0"/>
                  </a:moveTo>
                  <a:lnTo>
                    <a:pt x="0" y="4280"/>
                  </a:lnTo>
                  <a:lnTo>
                    <a:pt x="3941" y="4280"/>
                  </a:lnTo>
                  <a:lnTo>
                    <a:pt x="3941"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4" name="Freeform 71"/>
            <p:cNvSpPr>
              <a:spLocks noChangeArrowheads="1"/>
            </p:cNvSpPr>
            <p:nvPr/>
          </p:nvSpPr>
          <p:spPr bwMode="auto">
            <a:xfrm>
              <a:off x="9636" y="2608"/>
              <a:ext cx="799" cy="546"/>
            </a:xfrm>
            <a:custGeom>
              <a:avLst/>
              <a:gdLst>
                <a:gd name="T0" fmla="*/ 1791 w 3528"/>
                <a:gd name="T1" fmla="*/ 377 h 2413"/>
                <a:gd name="T2" fmla="*/ 1791 w 3528"/>
                <a:gd name="T3" fmla="*/ 1922 h 2413"/>
                <a:gd name="T4" fmla="*/ 0 w 3528"/>
                <a:gd name="T5" fmla="*/ 1922 h 2413"/>
                <a:gd name="T6" fmla="*/ 0 w 3528"/>
                <a:gd name="T7" fmla="*/ 2412 h 2413"/>
                <a:gd name="T8" fmla="*/ 75 w 3528"/>
                <a:gd name="T9" fmla="*/ 2412 h 2413"/>
                <a:gd name="T10" fmla="*/ 75 w 3528"/>
                <a:gd name="T11" fmla="*/ 2054 h 2413"/>
                <a:gd name="T12" fmla="*/ 1791 w 3528"/>
                <a:gd name="T13" fmla="*/ 2054 h 2413"/>
                <a:gd name="T14" fmla="*/ 1791 w 3528"/>
                <a:gd name="T15" fmla="*/ 2412 h 2413"/>
                <a:gd name="T16" fmla="*/ 2056 w 3528"/>
                <a:gd name="T17" fmla="*/ 2412 h 2413"/>
                <a:gd name="T18" fmla="*/ 2056 w 3528"/>
                <a:gd name="T19" fmla="*/ 2054 h 2413"/>
                <a:gd name="T20" fmla="*/ 2828 w 3528"/>
                <a:gd name="T21" fmla="*/ 2054 h 2413"/>
                <a:gd name="T22" fmla="*/ 2828 w 3528"/>
                <a:gd name="T23" fmla="*/ 2412 h 2413"/>
                <a:gd name="T24" fmla="*/ 2942 w 3528"/>
                <a:gd name="T25" fmla="*/ 2412 h 2413"/>
                <a:gd name="T26" fmla="*/ 2942 w 3528"/>
                <a:gd name="T27" fmla="*/ 2054 h 2413"/>
                <a:gd name="T28" fmla="*/ 3527 w 3528"/>
                <a:gd name="T29" fmla="*/ 2054 h 2413"/>
                <a:gd name="T30" fmla="*/ 3489 w 3528"/>
                <a:gd name="T31" fmla="*/ 1922 h 2413"/>
                <a:gd name="T32" fmla="*/ 2056 w 3528"/>
                <a:gd name="T33" fmla="*/ 1922 h 2413"/>
                <a:gd name="T34" fmla="*/ 2056 w 3528"/>
                <a:gd name="T35" fmla="*/ 377 h 2413"/>
                <a:gd name="T36" fmla="*/ 3187 w 3528"/>
                <a:gd name="T37" fmla="*/ 377 h 2413"/>
                <a:gd name="T38" fmla="*/ 3112 w 3528"/>
                <a:gd name="T39" fmla="*/ 0 h 2413"/>
                <a:gd name="T40" fmla="*/ 0 w 3528"/>
                <a:gd name="T41" fmla="*/ 0 h 2413"/>
                <a:gd name="T42" fmla="*/ 0 w 3528"/>
                <a:gd name="T43" fmla="*/ 359 h 2413"/>
                <a:gd name="T44" fmla="*/ 1791 w 3528"/>
                <a:gd name="T45" fmla="*/ 377 h 2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28" h="2413">
                  <a:moveTo>
                    <a:pt x="1791" y="377"/>
                  </a:moveTo>
                  <a:lnTo>
                    <a:pt x="1791" y="1922"/>
                  </a:lnTo>
                  <a:lnTo>
                    <a:pt x="0" y="1922"/>
                  </a:lnTo>
                  <a:lnTo>
                    <a:pt x="0" y="2412"/>
                  </a:lnTo>
                  <a:lnTo>
                    <a:pt x="75" y="2412"/>
                  </a:lnTo>
                  <a:lnTo>
                    <a:pt x="75" y="2054"/>
                  </a:lnTo>
                  <a:lnTo>
                    <a:pt x="1791" y="2054"/>
                  </a:lnTo>
                  <a:lnTo>
                    <a:pt x="1791" y="2412"/>
                  </a:lnTo>
                  <a:lnTo>
                    <a:pt x="2056" y="2412"/>
                  </a:lnTo>
                  <a:lnTo>
                    <a:pt x="2056" y="2054"/>
                  </a:lnTo>
                  <a:lnTo>
                    <a:pt x="2828" y="2054"/>
                  </a:lnTo>
                  <a:lnTo>
                    <a:pt x="2828" y="2412"/>
                  </a:lnTo>
                  <a:lnTo>
                    <a:pt x="2942" y="2412"/>
                  </a:lnTo>
                  <a:lnTo>
                    <a:pt x="2942" y="2054"/>
                  </a:lnTo>
                  <a:lnTo>
                    <a:pt x="3527" y="2054"/>
                  </a:lnTo>
                  <a:lnTo>
                    <a:pt x="3489" y="1922"/>
                  </a:lnTo>
                  <a:lnTo>
                    <a:pt x="2056" y="1922"/>
                  </a:lnTo>
                  <a:lnTo>
                    <a:pt x="2056" y="377"/>
                  </a:lnTo>
                  <a:lnTo>
                    <a:pt x="3187" y="377"/>
                  </a:lnTo>
                  <a:lnTo>
                    <a:pt x="3112" y="0"/>
                  </a:lnTo>
                  <a:lnTo>
                    <a:pt x="0" y="0"/>
                  </a:lnTo>
                  <a:lnTo>
                    <a:pt x="0" y="359"/>
                  </a:lnTo>
                  <a:lnTo>
                    <a:pt x="1791" y="37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5" name="Freeform 72"/>
            <p:cNvSpPr>
              <a:spLocks noChangeArrowheads="1"/>
            </p:cNvSpPr>
            <p:nvPr/>
          </p:nvSpPr>
          <p:spPr bwMode="auto">
            <a:xfrm>
              <a:off x="9636" y="3155"/>
              <a:ext cx="897" cy="423"/>
            </a:xfrm>
            <a:custGeom>
              <a:avLst/>
              <a:gdLst>
                <a:gd name="T0" fmla="*/ 0 w 3961"/>
                <a:gd name="T1" fmla="*/ 0 h 1869"/>
                <a:gd name="T2" fmla="*/ 0 w 3961"/>
                <a:gd name="T3" fmla="*/ 0 h 1869"/>
                <a:gd name="T4" fmla="*/ 0 w 3961"/>
                <a:gd name="T5" fmla="*/ 1868 h 1869"/>
                <a:gd name="T6" fmla="*/ 3960 w 3961"/>
                <a:gd name="T7" fmla="*/ 1868 h 1869"/>
                <a:gd name="T8" fmla="*/ 3960 w 3961"/>
                <a:gd name="T9" fmla="*/ 416 h 1869"/>
                <a:gd name="T10" fmla="*/ 3584 w 3961"/>
                <a:gd name="T11" fmla="*/ 0 h 1869"/>
                <a:gd name="T12" fmla="*/ 0 w 3961"/>
                <a:gd name="T13" fmla="*/ 0 h 1869"/>
              </a:gdLst>
              <a:ahLst/>
              <a:cxnLst>
                <a:cxn ang="0">
                  <a:pos x="T0" y="T1"/>
                </a:cxn>
                <a:cxn ang="0">
                  <a:pos x="T2" y="T3"/>
                </a:cxn>
                <a:cxn ang="0">
                  <a:pos x="T4" y="T5"/>
                </a:cxn>
                <a:cxn ang="0">
                  <a:pos x="T6" y="T7"/>
                </a:cxn>
                <a:cxn ang="0">
                  <a:pos x="T8" y="T9"/>
                </a:cxn>
                <a:cxn ang="0">
                  <a:pos x="T10" y="T11"/>
                </a:cxn>
                <a:cxn ang="0">
                  <a:pos x="T12" y="T13"/>
                </a:cxn>
              </a:cxnLst>
              <a:rect l="0" t="0" r="r" b="b"/>
              <a:pathLst>
                <a:path w="3961" h="1869">
                  <a:moveTo>
                    <a:pt x="0" y="0"/>
                  </a:moveTo>
                  <a:lnTo>
                    <a:pt x="0" y="0"/>
                  </a:lnTo>
                  <a:cubicBezTo>
                    <a:pt x="0" y="1868"/>
                    <a:pt x="0" y="1868"/>
                    <a:pt x="0" y="1868"/>
                  </a:cubicBezTo>
                  <a:cubicBezTo>
                    <a:pt x="3960" y="1868"/>
                    <a:pt x="3960" y="1868"/>
                    <a:pt x="3960" y="1868"/>
                  </a:cubicBezTo>
                  <a:cubicBezTo>
                    <a:pt x="3960" y="416"/>
                    <a:pt x="3960" y="416"/>
                    <a:pt x="3960" y="416"/>
                  </a:cubicBezTo>
                  <a:cubicBezTo>
                    <a:pt x="3960" y="416"/>
                    <a:pt x="3960" y="246"/>
                    <a:pt x="3584" y="0"/>
                  </a:cubicBez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6" name="Freeform 73"/>
            <p:cNvSpPr>
              <a:spLocks noChangeArrowheads="1"/>
            </p:cNvSpPr>
            <p:nvPr/>
          </p:nvSpPr>
          <p:spPr bwMode="auto">
            <a:xfrm>
              <a:off x="9636" y="2608"/>
              <a:ext cx="722" cy="85"/>
            </a:xfrm>
            <a:custGeom>
              <a:avLst/>
              <a:gdLst>
                <a:gd name="T0" fmla="*/ 0 w 3188"/>
                <a:gd name="T1" fmla="*/ 0 h 378"/>
                <a:gd name="T2" fmla="*/ 0 w 3188"/>
                <a:gd name="T3" fmla="*/ 359 h 378"/>
                <a:gd name="T4" fmla="*/ 1791 w 3188"/>
                <a:gd name="T5" fmla="*/ 377 h 378"/>
                <a:gd name="T6" fmla="*/ 2056 w 3188"/>
                <a:gd name="T7" fmla="*/ 377 h 378"/>
                <a:gd name="T8" fmla="*/ 3187 w 3188"/>
                <a:gd name="T9" fmla="*/ 377 h 378"/>
                <a:gd name="T10" fmla="*/ 3112 w 3188"/>
                <a:gd name="T11" fmla="*/ 0 h 378"/>
                <a:gd name="T12" fmla="*/ 0 w 3188"/>
                <a:gd name="T13" fmla="*/ 0 h 378"/>
              </a:gdLst>
              <a:ahLst/>
              <a:cxnLst>
                <a:cxn ang="0">
                  <a:pos x="T0" y="T1"/>
                </a:cxn>
                <a:cxn ang="0">
                  <a:pos x="T2" y="T3"/>
                </a:cxn>
                <a:cxn ang="0">
                  <a:pos x="T4" y="T5"/>
                </a:cxn>
                <a:cxn ang="0">
                  <a:pos x="T6" y="T7"/>
                </a:cxn>
                <a:cxn ang="0">
                  <a:pos x="T8" y="T9"/>
                </a:cxn>
                <a:cxn ang="0">
                  <a:pos x="T10" y="T11"/>
                </a:cxn>
                <a:cxn ang="0">
                  <a:pos x="T12" y="T13"/>
                </a:cxn>
              </a:cxnLst>
              <a:rect l="0" t="0" r="r" b="b"/>
              <a:pathLst>
                <a:path w="3188" h="378">
                  <a:moveTo>
                    <a:pt x="0" y="0"/>
                  </a:moveTo>
                  <a:lnTo>
                    <a:pt x="0" y="359"/>
                  </a:lnTo>
                  <a:lnTo>
                    <a:pt x="1791" y="377"/>
                  </a:lnTo>
                  <a:lnTo>
                    <a:pt x="2056" y="377"/>
                  </a:lnTo>
                  <a:lnTo>
                    <a:pt x="3187" y="377"/>
                  </a:lnTo>
                  <a:lnTo>
                    <a:pt x="3112"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7" name="Freeform 74"/>
            <p:cNvSpPr>
              <a:spLocks noChangeArrowheads="1"/>
            </p:cNvSpPr>
            <p:nvPr/>
          </p:nvSpPr>
          <p:spPr bwMode="auto">
            <a:xfrm>
              <a:off x="10042" y="2694"/>
              <a:ext cx="59" cy="461"/>
            </a:xfrm>
            <a:custGeom>
              <a:avLst/>
              <a:gdLst>
                <a:gd name="T0" fmla="*/ 0 w 266"/>
                <a:gd name="T1" fmla="*/ 0 h 2036"/>
                <a:gd name="T2" fmla="*/ 0 w 266"/>
                <a:gd name="T3" fmla="*/ 2035 h 2036"/>
                <a:gd name="T4" fmla="*/ 265 w 266"/>
                <a:gd name="T5" fmla="*/ 2035 h 2036"/>
                <a:gd name="T6" fmla="*/ 265 w 266"/>
                <a:gd name="T7" fmla="*/ 0 h 2036"/>
                <a:gd name="T8" fmla="*/ 0 w 266"/>
                <a:gd name="T9" fmla="*/ 0 h 2036"/>
              </a:gdLst>
              <a:ahLst/>
              <a:cxnLst>
                <a:cxn ang="0">
                  <a:pos x="T0" y="T1"/>
                </a:cxn>
                <a:cxn ang="0">
                  <a:pos x="T2" y="T3"/>
                </a:cxn>
                <a:cxn ang="0">
                  <a:pos x="T4" y="T5"/>
                </a:cxn>
                <a:cxn ang="0">
                  <a:pos x="T6" y="T7"/>
                </a:cxn>
                <a:cxn ang="0">
                  <a:pos x="T8" y="T9"/>
                </a:cxn>
              </a:cxnLst>
              <a:rect l="0" t="0" r="r" b="b"/>
              <a:pathLst>
                <a:path w="266" h="2036">
                  <a:moveTo>
                    <a:pt x="0" y="0"/>
                  </a:moveTo>
                  <a:lnTo>
                    <a:pt x="0" y="2035"/>
                  </a:lnTo>
                  <a:lnTo>
                    <a:pt x="265" y="2035"/>
                  </a:lnTo>
                  <a:lnTo>
                    <a:pt x="265"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8" name="Freeform 75"/>
            <p:cNvSpPr>
              <a:spLocks noChangeArrowheads="1"/>
            </p:cNvSpPr>
            <p:nvPr/>
          </p:nvSpPr>
          <p:spPr bwMode="auto">
            <a:xfrm>
              <a:off x="8131" y="3677"/>
              <a:ext cx="260" cy="602"/>
            </a:xfrm>
            <a:custGeom>
              <a:avLst/>
              <a:gdLst>
                <a:gd name="T0" fmla="*/ 1148 w 1149"/>
                <a:gd name="T1" fmla="*/ 0 h 2661"/>
                <a:gd name="T2" fmla="*/ 603 w 1149"/>
                <a:gd name="T3" fmla="*/ 2660 h 2661"/>
                <a:gd name="T4" fmla="*/ 0 w 1149"/>
                <a:gd name="T5" fmla="*/ 2660 h 2661"/>
                <a:gd name="T6" fmla="*/ 111 w 1149"/>
                <a:gd name="T7" fmla="*/ 0 h 2661"/>
                <a:gd name="T8" fmla="*/ 1148 w 1149"/>
                <a:gd name="T9" fmla="*/ 0 h 2661"/>
              </a:gdLst>
              <a:ahLst/>
              <a:cxnLst>
                <a:cxn ang="0">
                  <a:pos x="T0" y="T1"/>
                </a:cxn>
                <a:cxn ang="0">
                  <a:pos x="T2" y="T3"/>
                </a:cxn>
                <a:cxn ang="0">
                  <a:pos x="T4" y="T5"/>
                </a:cxn>
                <a:cxn ang="0">
                  <a:pos x="T6" y="T7"/>
                </a:cxn>
                <a:cxn ang="0">
                  <a:pos x="T8" y="T9"/>
                </a:cxn>
              </a:cxnLst>
              <a:rect l="0" t="0" r="r" b="b"/>
              <a:pathLst>
                <a:path w="1149" h="2661">
                  <a:moveTo>
                    <a:pt x="1148" y="0"/>
                  </a:moveTo>
                  <a:lnTo>
                    <a:pt x="603" y="2660"/>
                  </a:lnTo>
                  <a:lnTo>
                    <a:pt x="0" y="2660"/>
                  </a:lnTo>
                  <a:lnTo>
                    <a:pt x="111" y="0"/>
                  </a:lnTo>
                  <a:lnTo>
                    <a:pt x="1148"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69" name="Freeform 76"/>
            <p:cNvSpPr>
              <a:spLocks noChangeArrowheads="1"/>
            </p:cNvSpPr>
            <p:nvPr/>
          </p:nvSpPr>
          <p:spPr bwMode="auto">
            <a:xfrm>
              <a:off x="10838" y="3703"/>
              <a:ext cx="29" cy="1406"/>
            </a:xfrm>
            <a:custGeom>
              <a:avLst/>
              <a:gdLst>
                <a:gd name="T0" fmla="*/ 0 w 133"/>
                <a:gd name="T1" fmla="*/ 6204 h 6205"/>
                <a:gd name="T2" fmla="*/ 132 w 133"/>
                <a:gd name="T3" fmla="*/ 6204 h 6205"/>
                <a:gd name="T4" fmla="*/ 132 w 133"/>
                <a:gd name="T5" fmla="*/ 0 h 6205"/>
                <a:gd name="T6" fmla="*/ 0 w 133"/>
                <a:gd name="T7" fmla="*/ 0 h 6205"/>
                <a:gd name="T8" fmla="*/ 0 w 133"/>
                <a:gd name="T9" fmla="*/ 6204 h 6205"/>
              </a:gdLst>
              <a:ahLst/>
              <a:cxnLst>
                <a:cxn ang="0">
                  <a:pos x="T0" y="T1"/>
                </a:cxn>
                <a:cxn ang="0">
                  <a:pos x="T2" y="T3"/>
                </a:cxn>
                <a:cxn ang="0">
                  <a:pos x="T4" y="T5"/>
                </a:cxn>
                <a:cxn ang="0">
                  <a:pos x="T6" y="T7"/>
                </a:cxn>
                <a:cxn ang="0">
                  <a:pos x="T8" y="T9"/>
                </a:cxn>
              </a:cxnLst>
              <a:rect l="0" t="0" r="r" b="b"/>
              <a:pathLst>
                <a:path w="133" h="6205">
                  <a:moveTo>
                    <a:pt x="0" y="6204"/>
                  </a:moveTo>
                  <a:lnTo>
                    <a:pt x="132" y="6204"/>
                  </a:lnTo>
                  <a:lnTo>
                    <a:pt x="132" y="0"/>
                  </a:lnTo>
                  <a:lnTo>
                    <a:pt x="0" y="0"/>
                  </a:lnTo>
                  <a:lnTo>
                    <a:pt x="0" y="620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0" name="Freeform 77"/>
            <p:cNvSpPr>
              <a:spLocks noChangeArrowheads="1"/>
            </p:cNvSpPr>
            <p:nvPr/>
          </p:nvSpPr>
          <p:spPr bwMode="auto">
            <a:xfrm>
              <a:off x="11047" y="3703"/>
              <a:ext cx="29" cy="1406"/>
            </a:xfrm>
            <a:custGeom>
              <a:avLst/>
              <a:gdLst>
                <a:gd name="T0" fmla="*/ 0 w 133"/>
                <a:gd name="T1" fmla="*/ 6204 h 6205"/>
                <a:gd name="T2" fmla="*/ 132 w 133"/>
                <a:gd name="T3" fmla="*/ 6204 h 6205"/>
                <a:gd name="T4" fmla="*/ 132 w 133"/>
                <a:gd name="T5" fmla="*/ 0 h 6205"/>
                <a:gd name="T6" fmla="*/ 0 w 133"/>
                <a:gd name="T7" fmla="*/ 0 h 6205"/>
                <a:gd name="T8" fmla="*/ 0 w 133"/>
                <a:gd name="T9" fmla="*/ 6204 h 6205"/>
              </a:gdLst>
              <a:ahLst/>
              <a:cxnLst>
                <a:cxn ang="0">
                  <a:pos x="T0" y="T1"/>
                </a:cxn>
                <a:cxn ang="0">
                  <a:pos x="T2" y="T3"/>
                </a:cxn>
                <a:cxn ang="0">
                  <a:pos x="T4" y="T5"/>
                </a:cxn>
                <a:cxn ang="0">
                  <a:pos x="T6" y="T7"/>
                </a:cxn>
                <a:cxn ang="0">
                  <a:pos x="T8" y="T9"/>
                </a:cxn>
              </a:cxnLst>
              <a:rect l="0" t="0" r="r" b="b"/>
              <a:pathLst>
                <a:path w="133" h="6205">
                  <a:moveTo>
                    <a:pt x="0" y="6204"/>
                  </a:moveTo>
                  <a:lnTo>
                    <a:pt x="132" y="6204"/>
                  </a:lnTo>
                  <a:lnTo>
                    <a:pt x="132" y="0"/>
                  </a:lnTo>
                  <a:lnTo>
                    <a:pt x="0" y="0"/>
                  </a:lnTo>
                  <a:lnTo>
                    <a:pt x="0" y="620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1" name="Freeform 78"/>
            <p:cNvSpPr>
              <a:spLocks noChangeArrowheads="1"/>
            </p:cNvSpPr>
            <p:nvPr/>
          </p:nvSpPr>
          <p:spPr bwMode="auto">
            <a:xfrm>
              <a:off x="10855" y="3801"/>
              <a:ext cx="205" cy="29"/>
            </a:xfrm>
            <a:custGeom>
              <a:avLst/>
              <a:gdLst>
                <a:gd name="T0" fmla="*/ 0 w 907"/>
                <a:gd name="T1" fmla="*/ 132 h 133"/>
                <a:gd name="T2" fmla="*/ 906 w 907"/>
                <a:gd name="T3" fmla="*/ 132 h 133"/>
                <a:gd name="T4" fmla="*/ 906 w 907"/>
                <a:gd name="T5" fmla="*/ 0 h 133"/>
                <a:gd name="T6" fmla="*/ 0 w 907"/>
                <a:gd name="T7" fmla="*/ 0 h 133"/>
                <a:gd name="T8" fmla="*/ 0 w 907"/>
                <a:gd name="T9" fmla="*/ 132 h 133"/>
              </a:gdLst>
              <a:ahLst/>
              <a:cxnLst>
                <a:cxn ang="0">
                  <a:pos x="T0" y="T1"/>
                </a:cxn>
                <a:cxn ang="0">
                  <a:pos x="T2" y="T3"/>
                </a:cxn>
                <a:cxn ang="0">
                  <a:pos x="T4" y="T5"/>
                </a:cxn>
                <a:cxn ang="0">
                  <a:pos x="T6" y="T7"/>
                </a:cxn>
                <a:cxn ang="0">
                  <a:pos x="T8" y="T9"/>
                </a:cxn>
              </a:cxnLst>
              <a:rect l="0" t="0" r="r" b="b"/>
              <a:pathLst>
                <a:path w="907" h="133">
                  <a:moveTo>
                    <a:pt x="0" y="132"/>
                  </a:moveTo>
                  <a:lnTo>
                    <a:pt x="906" y="132"/>
                  </a:lnTo>
                  <a:lnTo>
                    <a:pt x="906" y="0"/>
                  </a:lnTo>
                  <a:lnTo>
                    <a:pt x="0" y="0"/>
                  </a:lnTo>
                  <a:lnTo>
                    <a:pt x="0" y="1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2" name="Freeform 79"/>
            <p:cNvSpPr>
              <a:spLocks noChangeArrowheads="1"/>
            </p:cNvSpPr>
            <p:nvPr/>
          </p:nvSpPr>
          <p:spPr bwMode="auto">
            <a:xfrm>
              <a:off x="10855" y="3947"/>
              <a:ext cx="205" cy="29"/>
            </a:xfrm>
            <a:custGeom>
              <a:avLst/>
              <a:gdLst>
                <a:gd name="T0" fmla="*/ 0 w 907"/>
                <a:gd name="T1" fmla="*/ 132 h 133"/>
                <a:gd name="T2" fmla="*/ 906 w 907"/>
                <a:gd name="T3" fmla="*/ 132 h 133"/>
                <a:gd name="T4" fmla="*/ 906 w 907"/>
                <a:gd name="T5" fmla="*/ 0 h 133"/>
                <a:gd name="T6" fmla="*/ 0 w 907"/>
                <a:gd name="T7" fmla="*/ 0 h 133"/>
                <a:gd name="T8" fmla="*/ 0 w 907"/>
                <a:gd name="T9" fmla="*/ 132 h 133"/>
              </a:gdLst>
              <a:ahLst/>
              <a:cxnLst>
                <a:cxn ang="0">
                  <a:pos x="T0" y="T1"/>
                </a:cxn>
                <a:cxn ang="0">
                  <a:pos x="T2" y="T3"/>
                </a:cxn>
                <a:cxn ang="0">
                  <a:pos x="T4" y="T5"/>
                </a:cxn>
                <a:cxn ang="0">
                  <a:pos x="T6" y="T7"/>
                </a:cxn>
                <a:cxn ang="0">
                  <a:pos x="T8" y="T9"/>
                </a:cxn>
              </a:cxnLst>
              <a:rect l="0" t="0" r="r" b="b"/>
              <a:pathLst>
                <a:path w="907" h="133">
                  <a:moveTo>
                    <a:pt x="0" y="132"/>
                  </a:moveTo>
                  <a:lnTo>
                    <a:pt x="906" y="132"/>
                  </a:lnTo>
                  <a:lnTo>
                    <a:pt x="906" y="0"/>
                  </a:lnTo>
                  <a:lnTo>
                    <a:pt x="0" y="0"/>
                  </a:lnTo>
                  <a:lnTo>
                    <a:pt x="0" y="1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3" name="Freeform 80"/>
            <p:cNvSpPr>
              <a:spLocks noChangeArrowheads="1"/>
            </p:cNvSpPr>
            <p:nvPr/>
          </p:nvSpPr>
          <p:spPr bwMode="auto">
            <a:xfrm>
              <a:off x="10855" y="4092"/>
              <a:ext cx="205" cy="29"/>
            </a:xfrm>
            <a:custGeom>
              <a:avLst/>
              <a:gdLst>
                <a:gd name="T0" fmla="*/ 0 w 907"/>
                <a:gd name="T1" fmla="*/ 132 h 133"/>
                <a:gd name="T2" fmla="*/ 906 w 907"/>
                <a:gd name="T3" fmla="*/ 132 h 133"/>
                <a:gd name="T4" fmla="*/ 906 w 907"/>
                <a:gd name="T5" fmla="*/ 0 h 133"/>
                <a:gd name="T6" fmla="*/ 0 w 907"/>
                <a:gd name="T7" fmla="*/ 0 h 133"/>
                <a:gd name="T8" fmla="*/ 0 w 907"/>
                <a:gd name="T9" fmla="*/ 132 h 133"/>
              </a:gdLst>
              <a:ahLst/>
              <a:cxnLst>
                <a:cxn ang="0">
                  <a:pos x="T0" y="T1"/>
                </a:cxn>
                <a:cxn ang="0">
                  <a:pos x="T2" y="T3"/>
                </a:cxn>
                <a:cxn ang="0">
                  <a:pos x="T4" y="T5"/>
                </a:cxn>
                <a:cxn ang="0">
                  <a:pos x="T6" y="T7"/>
                </a:cxn>
                <a:cxn ang="0">
                  <a:pos x="T8" y="T9"/>
                </a:cxn>
              </a:cxnLst>
              <a:rect l="0" t="0" r="r" b="b"/>
              <a:pathLst>
                <a:path w="907" h="133">
                  <a:moveTo>
                    <a:pt x="0" y="132"/>
                  </a:moveTo>
                  <a:lnTo>
                    <a:pt x="906" y="132"/>
                  </a:lnTo>
                  <a:lnTo>
                    <a:pt x="906" y="0"/>
                  </a:lnTo>
                  <a:lnTo>
                    <a:pt x="0" y="0"/>
                  </a:lnTo>
                  <a:lnTo>
                    <a:pt x="0" y="1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4" name="Freeform 81"/>
            <p:cNvSpPr>
              <a:spLocks noChangeArrowheads="1"/>
            </p:cNvSpPr>
            <p:nvPr/>
          </p:nvSpPr>
          <p:spPr bwMode="auto">
            <a:xfrm>
              <a:off x="10855" y="4242"/>
              <a:ext cx="205" cy="25"/>
            </a:xfrm>
            <a:custGeom>
              <a:avLst/>
              <a:gdLst>
                <a:gd name="T0" fmla="*/ 0 w 907"/>
                <a:gd name="T1" fmla="*/ 113 h 114"/>
                <a:gd name="T2" fmla="*/ 906 w 907"/>
                <a:gd name="T3" fmla="*/ 113 h 114"/>
                <a:gd name="T4" fmla="*/ 906 w 907"/>
                <a:gd name="T5" fmla="*/ 0 h 114"/>
                <a:gd name="T6" fmla="*/ 0 w 907"/>
                <a:gd name="T7" fmla="*/ 0 h 114"/>
                <a:gd name="T8" fmla="*/ 0 w 907"/>
                <a:gd name="T9" fmla="*/ 113 h 114"/>
              </a:gdLst>
              <a:ahLst/>
              <a:cxnLst>
                <a:cxn ang="0">
                  <a:pos x="T0" y="T1"/>
                </a:cxn>
                <a:cxn ang="0">
                  <a:pos x="T2" y="T3"/>
                </a:cxn>
                <a:cxn ang="0">
                  <a:pos x="T4" y="T5"/>
                </a:cxn>
                <a:cxn ang="0">
                  <a:pos x="T6" y="T7"/>
                </a:cxn>
                <a:cxn ang="0">
                  <a:pos x="T8" y="T9"/>
                </a:cxn>
              </a:cxnLst>
              <a:rect l="0" t="0" r="r" b="b"/>
              <a:pathLst>
                <a:path w="907" h="114">
                  <a:moveTo>
                    <a:pt x="0" y="113"/>
                  </a:moveTo>
                  <a:lnTo>
                    <a:pt x="906" y="113"/>
                  </a:lnTo>
                  <a:lnTo>
                    <a:pt x="906" y="0"/>
                  </a:lnTo>
                  <a:lnTo>
                    <a:pt x="0" y="0"/>
                  </a:lnTo>
                  <a:lnTo>
                    <a:pt x="0" y="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5" name="Freeform 82"/>
            <p:cNvSpPr>
              <a:spLocks noChangeArrowheads="1"/>
            </p:cNvSpPr>
            <p:nvPr/>
          </p:nvSpPr>
          <p:spPr bwMode="auto">
            <a:xfrm>
              <a:off x="10855" y="4387"/>
              <a:ext cx="205" cy="25"/>
            </a:xfrm>
            <a:custGeom>
              <a:avLst/>
              <a:gdLst>
                <a:gd name="T0" fmla="*/ 0 w 907"/>
                <a:gd name="T1" fmla="*/ 113 h 114"/>
                <a:gd name="T2" fmla="*/ 906 w 907"/>
                <a:gd name="T3" fmla="*/ 113 h 114"/>
                <a:gd name="T4" fmla="*/ 906 w 907"/>
                <a:gd name="T5" fmla="*/ 0 h 114"/>
                <a:gd name="T6" fmla="*/ 0 w 907"/>
                <a:gd name="T7" fmla="*/ 0 h 114"/>
                <a:gd name="T8" fmla="*/ 0 w 907"/>
                <a:gd name="T9" fmla="*/ 113 h 114"/>
              </a:gdLst>
              <a:ahLst/>
              <a:cxnLst>
                <a:cxn ang="0">
                  <a:pos x="T0" y="T1"/>
                </a:cxn>
                <a:cxn ang="0">
                  <a:pos x="T2" y="T3"/>
                </a:cxn>
                <a:cxn ang="0">
                  <a:pos x="T4" y="T5"/>
                </a:cxn>
                <a:cxn ang="0">
                  <a:pos x="T6" y="T7"/>
                </a:cxn>
                <a:cxn ang="0">
                  <a:pos x="T8" y="T9"/>
                </a:cxn>
              </a:cxnLst>
              <a:rect l="0" t="0" r="r" b="b"/>
              <a:pathLst>
                <a:path w="907" h="114">
                  <a:moveTo>
                    <a:pt x="0" y="113"/>
                  </a:moveTo>
                  <a:lnTo>
                    <a:pt x="906" y="113"/>
                  </a:lnTo>
                  <a:lnTo>
                    <a:pt x="906" y="0"/>
                  </a:lnTo>
                  <a:lnTo>
                    <a:pt x="0" y="0"/>
                  </a:lnTo>
                  <a:lnTo>
                    <a:pt x="0" y="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6" name="Freeform 83"/>
            <p:cNvSpPr>
              <a:spLocks noChangeArrowheads="1"/>
            </p:cNvSpPr>
            <p:nvPr/>
          </p:nvSpPr>
          <p:spPr bwMode="auto">
            <a:xfrm>
              <a:off x="10855" y="4532"/>
              <a:ext cx="205" cy="25"/>
            </a:xfrm>
            <a:custGeom>
              <a:avLst/>
              <a:gdLst>
                <a:gd name="T0" fmla="*/ 0 w 907"/>
                <a:gd name="T1" fmla="*/ 113 h 114"/>
                <a:gd name="T2" fmla="*/ 906 w 907"/>
                <a:gd name="T3" fmla="*/ 113 h 114"/>
                <a:gd name="T4" fmla="*/ 906 w 907"/>
                <a:gd name="T5" fmla="*/ 0 h 114"/>
                <a:gd name="T6" fmla="*/ 0 w 907"/>
                <a:gd name="T7" fmla="*/ 0 h 114"/>
                <a:gd name="T8" fmla="*/ 0 w 907"/>
                <a:gd name="T9" fmla="*/ 113 h 114"/>
              </a:gdLst>
              <a:ahLst/>
              <a:cxnLst>
                <a:cxn ang="0">
                  <a:pos x="T0" y="T1"/>
                </a:cxn>
                <a:cxn ang="0">
                  <a:pos x="T2" y="T3"/>
                </a:cxn>
                <a:cxn ang="0">
                  <a:pos x="T4" y="T5"/>
                </a:cxn>
                <a:cxn ang="0">
                  <a:pos x="T6" y="T7"/>
                </a:cxn>
                <a:cxn ang="0">
                  <a:pos x="T8" y="T9"/>
                </a:cxn>
              </a:cxnLst>
              <a:rect l="0" t="0" r="r" b="b"/>
              <a:pathLst>
                <a:path w="907" h="114">
                  <a:moveTo>
                    <a:pt x="0" y="113"/>
                  </a:moveTo>
                  <a:lnTo>
                    <a:pt x="906" y="113"/>
                  </a:lnTo>
                  <a:lnTo>
                    <a:pt x="906" y="0"/>
                  </a:lnTo>
                  <a:lnTo>
                    <a:pt x="0" y="0"/>
                  </a:lnTo>
                  <a:lnTo>
                    <a:pt x="0" y="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7" name="Freeform 84"/>
            <p:cNvSpPr>
              <a:spLocks noChangeArrowheads="1"/>
            </p:cNvSpPr>
            <p:nvPr/>
          </p:nvSpPr>
          <p:spPr bwMode="auto">
            <a:xfrm>
              <a:off x="10855" y="4678"/>
              <a:ext cx="205" cy="25"/>
            </a:xfrm>
            <a:custGeom>
              <a:avLst/>
              <a:gdLst>
                <a:gd name="T0" fmla="*/ 0 w 907"/>
                <a:gd name="T1" fmla="*/ 113 h 114"/>
                <a:gd name="T2" fmla="*/ 906 w 907"/>
                <a:gd name="T3" fmla="*/ 113 h 114"/>
                <a:gd name="T4" fmla="*/ 906 w 907"/>
                <a:gd name="T5" fmla="*/ 0 h 114"/>
                <a:gd name="T6" fmla="*/ 0 w 907"/>
                <a:gd name="T7" fmla="*/ 0 h 114"/>
                <a:gd name="T8" fmla="*/ 0 w 907"/>
                <a:gd name="T9" fmla="*/ 113 h 114"/>
              </a:gdLst>
              <a:ahLst/>
              <a:cxnLst>
                <a:cxn ang="0">
                  <a:pos x="T0" y="T1"/>
                </a:cxn>
                <a:cxn ang="0">
                  <a:pos x="T2" y="T3"/>
                </a:cxn>
                <a:cxn ang="0">
                  <a:pos x="T4" y="T5"/>
                </a:cxn>
                <a:cxn ang="0">
                  <a:pos x="T6" y="T7"/>
                </a:cxn>
                <a:cxn ang="0">
                  <a:pos x="T8" y="T9"/>
                </a:cxn>
              </a:cxnLst>
              <a:rect l="0" t="0" r="r" b="b"/>
              <a:pathLst>
                <a:path w="907" h="114">
                  <a:moveTo>
                    <a:pt x="0" y="113"/>
                  </a:moveTo>
                  <a:lnTo>
                    <a:pt x="906" y="113"/>
                  </a:lnTo>
                  <a:lnTo>
                    <a:pt x="906" y="0"/>
                  </a:lnTo>
                  <a:lnTo>
                    <a:pt x="0" y="0"/>
                  </a:lnTo>
                  <a:lnTo>
                    <a:pt x="0" y="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8" name="Freeform 85"/>
            <p:cNvSpPr>
              <a:spLocks noChangeArrowheads="1"/>
            </p:cNvSpPr>
            <p:nvPr/>
          </p:nvSpPr>
          <p:spPr bwMode="auto">
            <a:xfrm>
              <a:off x="10855" y="4823"/>
              <a:ext cx="205" cy="25"/>
            </a:xfrm>
            <a:custGeom>
              <a:avLst/>
              <a:gdLst>
                <a:gd name="T0" fmla="*/ 0 w 907"/>
                <a:gd name="T1" fmla="*/ 113 h 114"/>
                <a:gd name="T2" fmla="*/ 906 w 907"/>
                <a:gd name="T3" fmla="*/ 113 h 114"/>
                <a:gd name="T4" fmla="*/ 906 w 907"/>
                <a:gd name="T5" fmla="*/ 0 h 114"/>
                <a:gd name="T6" fmla="*/ 0 w 907"/>
                <a:gd name="T7" fmla="*/ 0 h 114"/>
                <a:gd name="T8" fmla="*/ 0 w 907"/>
                <a:gd name="T9" fmla="*/ 113 h 114"/>
              </a:gdLst>
              <a:ahLst/>
              <a:cxnLst>
                <a:cxn ang="0">
                  <a:pos x="T0" y="T1"/>
                </a:cxn>
                <a:cxn ang="0">
                  <a:pos x="T2" y="T3"/>
                </a:cxn>
                <a:cxn ang="0">
                  <a:pos x="T4" y="T5"/>
                </a:cxn>
                <a:cxn ang="0">
                  <a:pos x="T6" y="T7"/>
                </a:cxn>
                <a:cxn ang="0">
                  <a:pos x="T8" y="T9"/>
                </a:cxn>
              </a:cxnLst>
              <a:rect l="0" t="0" r="r" b="b"/>
              <a:pathLst>
                <a:path w="907" h="114">
                  <a:moveTo>
                    <a:pt x="0" y="113"/>
                  </a:moveTo>
                  <a:lnTo>
                    <a:pt x="906" y="113"/>
                  </a:lnTo>
                  <a:lnTo>
                    <a:pt x="906" y="0"/>
                  </a:lnTo>
                  <a:lnTo>
                    <a:pt x="0" y="0"/>
                  </a:lnTo>
                  <a:lnTo>
                    <a:pt x="0" y="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79" name="Freeform 86"/>
            <p:cNvSpPr>
              <a:spLocks noChangeArrowheads="1"/>
            </p:cNvSpPr>
            <p:nvPr/>
          </p:nvSpPr>
          <p:spPr bwMode="auto">
            <a:xfrm>
              <a:off x="10855" y="4969"/>
              <a:ext cx="205" cy="25"/>
            </a:xfrm>
            <a:custGeom>
              <a:avLst/>
              <a:gdLst>
                <a:gd name="T0" fmla="*/ 0 w 907"/>
                <a:gd name="T1" fmla="*/ 113 h 114"/>
                <a:gd name="T2" fmla="*/ 906 w 907"/>
                <a:gd name="T3" fmla="*/ 113 h 114"/>
                <a:gd name="T4" fmla="*/ 906 w 907"/>
                <a:gd name="T5" fmla="*/ 0 h 114"/>
                <a:gd name="T6" fmla="*/ 0 w 907"/>
                <a:gd name="T7" fmla="*/ 0 h 114"/>
                <a:gd name="T8" fmla="*/ 0 w 907"/>
                <a:gd name="T9" fmla="*/ 113 h 114"/>
              </a:gdLst>
              <a:ahLst/>
              <a:cxnLst>
                <a:cxn ang="0">
                  <a:pos x="T0" y="T1"/>
                </a:cxn>
                <a:cxn ang="0">
                  <a:pos x="T2" y="T3"/>
                </a:cxn>
                <a:cxn ang="0">
                  <a:pos x="T4" y="T5"/>
                </a:cxn>
                <a:cxn ang="0">
                  <a:pos x="T6" y="T7"/>
                </a:cxn>
                <a:cxn ang="0">
                  <a:pos x="T8" y="T9"/>
                </a:cxn>
              </a:cxnLst>
              <a:rect l="0" t="0" r="r" b="b"/>
              <a:pathLst>
                <a:path w="907" h="114">
                  <a:moveTo>
                    <a:pt x="0" y="113"/>
                  </a:moveTo>
                  <a:lnTo>
                    <a:pt x="906" y="113"/>
                  </a:lnTo>
                  <a:lnTo>
                    <a:pt x="906" y="0"/>
                  </a:lnTo>
                  <a:lnTo>
                    <a:pt x="0" y="0"/>
                  </a:lnTo>
                  <a:lnTo>
                    <a:pt x="0" y="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0" name="Freeform 87"/>
            <p:cNvSpPr>
              <a:spLocks noChangeArrowheads="1"/>
            </p:cNvSpPr>
            <p:nvPr/>
          </p:nvSpPr>
          <p:spPr bwMode="auto">
            <a:xfrm>
              <a:off x="8357" y="3044"/>
              <a:ext cx="2569" cy="538"/>
            </a:xfrm>
            <a:custGeom>
              <a:avLst/>
              <a:gdLst>
                <a:gd name="T0" fmla="*/ 0 w 11334"/>
                <a:gd name="T1" fmla="*/ 2358 h 2377"/>
                <a:gd name="T2" fmla="*/ 57 w 11334"/>
                <a:gd name="T3" fmla="*/ 2358 h 2377"/>
                <a:gd name="T4" fmla="*/ 114 w 11334"/>
                <a:gd name="T5" fmla="*/ 2376 h 2377"/>
                <a:gd name="T6" fmla="*/ 114 w 11334"/>
                <a:gd name="T7" fmla="*/ 2358 h 2377"/>
                <a:gd name="T8" fmla="*/ 207 w 11334"/>
                <a:gd name="T9" fmla="*/ 132 h 2377"/>
                <a:gd name="T10" fmla="*/ 11202 w 11334"/>
                <a:gd name="T11" fmla="*/ 132 h 2377"/>
                <a:gd name="T12" fmla="*/ 11202 w 11334"/>
                <a:gd name="T13" fmla="*/ 2358 h 2377"/>
                <a:gd name="T14" fmla="*/ 11333 w 11334"/>
                <a:gd name="T15" fmla="*/ 2358 h 2377"/>
                <a:gd name="T16" fmla="*/ 11333 w 11334"/>
                <a:gd name="T17" fmla="*/ 0 h 2377"/>
                <a:gd name="T18" fmla="*/ 94 w 11334"/>
                <a:gd name="T19" fmla="*/ 0 h 2377"/>
                <a:gd name="T20" fmla="*/ 0 w 11334"/>
                <a:gd name="T21" fmla="*/ 2358 h 2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34" h="2377">
                  <a:moveTo>
                    <a:pt x="0" y="2358"/>
                  </a:moveTo>
                  <a:lnTo>
                    <a:pt x="57" y="2358"/>
                  </a:lnTo>
                  <a:lnTo>
                    <a:pt x="114" y="2376"/>
                  </a:lnTo>
                  <a:lnTo>
                    <a:pt x="114" y="2358"/>
                  </a:lnTo>
                  <a:lnTo>
                    <a:pt x="207" y="132"/>
                  </a:lnTo>
                  <a:lnTo>
                    <a:pt x="11202" y="132"/>
                  </a:lnTo>
                  <a:lnTo>
                    <a:pt x="11202" y="2358"/>
                  </a:lnTo>
                  <a:lnTo>
                    <a:pt x="11333" y="2358"/>
                  </a:lnTo>
                  <a:lnTo>
                    <a:pt x="11333" y="0"/>
                  </a:lnTo>
                  <a:lnTo>
                    <a:pt x="94" y="0"/>
                  </a:lnTo>
                  <a:lnTo>
                    <a:pt x="0" y="235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1" name="Freeform 88"/>
            <p:cNvSpPr>
              <a:spLocks noChangeArrowheads="1"/>
            </p:cNvSpPr>
            <p:nvPr/>
          </p:nvSpPr>
          <p:spPr bwMode="auto">
            <a:xfrm>
              <a:off x="10277" y="3062"/>
              <a:ext cx="25" cy="516"/>
            </a:xfrm>
            <a:custGeom>
              <a:avLst/>
              <a:gdLst>
                <a:gd name="T0" fmla="*/ 0 w 115"/>
                <a:gd name="T1" fmla="*/ 0 h 2282"/>
                <a:gd name="T2" fmla="*/ 0 w 115"/>
                <a:gd name="T3" fmla="*/ 2281 h 2282"/>
                <a:gd name="T4" fmla="*/ 114 w 115"/>
                <a:gd name="T5" fmla="*/ 2281 h 2282"/>
                <a:gd name="T6" fmla="*/ 114 w 115"/>
                <a:gd name="T7" fmla="*/ 0 h 2282"/>
                <a:gd name="T8" fmla="*/ 0 w 115"/>
                <a:gd name="T9" fmla="*/ 0 h 2282"/>
              </a:gdLst>
              <a:ahLst/>
              <a:cxnLst>
                <a:cxn ang="0">
                  <a:pos x="T0" y="T1"/>
                </a:cxn>
                <a:cxn ang="0">
                  <a:pos x="T2" y="T3"/>
                </a:cxn>
                <a:cxn ang="0">
                  <a:pos x="T4" y="T5"/>
                </a:cxn>
                <a:cxn ang="0">
                  <a:pos x="T6" y="T7"/>
                </a:cxn>
                <a:cxn ang="0">
                  <a:pos x="T8" y="T9"/>
                </a:cxn>
              </a:cxnLst>
              <a:rect l="0" t="0" r="r" b="b"/>
              <a:pathLst>
                <a:path w="115" h="2282">
                  <a:moveTo>
                    <a:pt x="0" y="0"/>
                  </a:moveTo>
                  <a:lnTo>
                    <a:pt x="0" y="2281"/>
                  </a:lnTo>
                  <a:lnTo>
                    <a:pt x="114" y="2281"/>
                  </a:lnTo>
                  <a:lnTo>
                    <a:pt x="114"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2" name="Freeform 89"/>
            <p:cNvSpPr>
              <a:spLocks noChangeArrowheads="1"/>
            </p:cNvSpPr>
            <p:nvPr/>
          </p:nvSpPr>
          <p:spPr bwMode="auto">
            <a:xfrm>
              <a:off x="9623" y="3062"/>
              <a:ext cx="29" cy="516"/>
            </a:xfrm>
            <a:custGeom>
              <a:avLst/>
              <a:gdLst>
                <a:gd name="T0" fmla="*/ 0 w 132"/>
                <a:gd name="T1" fmla="*/ 0 h 2282"/>
                <a:gd name="T2" fmla="*/ 0 w 132"/>
                <a:gd name="T3" fmla="*/ 2281 h 2282"/>
                <a:gd name="T4" fmla="*/ 131 w 132"/>
                <a:gd name="T5" fmla="*/ 2281 h 2282"/>
                <a:gd name="T6" fmla="*/ 131 w 132"/>
                <a:gd name="T7" fmla="*/ 0 h 2282"/>
                <a:gd name="T8" fmla="*/ 0 w 132"/>
                <a:gd name="T9" fmla="*/ 0 h 2282"/>
              </a:gdLst>
              <a:ahLst/>
              <a:cxnLst>
                <a:cxn ang="0">
                  <a:pos x="T0" y="T1"/>
                </a:cxn>
                <a:cxn ang="0">
                  <a:pos x="T2" y="T3"/>
                </a:cxn>
                <a:cxn ang="0">
                  <a:pos x="T4" y="T5"/>
                </a:cxn>
                <a:cxn ang="0">
                  <a:pos x="T6" y="T7"/>
                </a:cxn>
                <a:cxn ang="0">
                  <a:pos x="T8" y="T9"/>
                </a:cxn>
              </a:cxnLst>
              <a:rect l="0" t="0" r="r" b="b"/>
              <a:pathLst>
                <a:path w="132" h="2282">
                  <a:moveTo>
                    <a:pt x="0" y="0"/>
                  </a:moveTo>
                  <a:lnTo>
                    <a:pt x="0" y="2281"/>
                  </a:lnTo>
                  <a:lnTo>
                    <a:pt x="131" y="2281"/>
                  </a:lnTo>
                  <a:lnTo>
                    <a:pt x="131" y="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3" name="Freeform 90"/>
            <p:cNvSpPr>
              <a:spLocks noChangeArrowheads="1"/>
            </p:cNvSpPr>
            <p:nvPr/>
          </p:nvSpPr>
          <p:spPr bwMode="auto">
            <a:xfrm>
              <a:off x="8982" y="3062"/>
              <a:ext cx="25" cy="516"/>
            </a:xfrm>
            <a:custGeom>
              <a:avLst/>
              <a:gdLst>
                <a:gd name="T0" fmla="*/ 0 w 114"/>
                <a:gd name="T1" fmla="*/ 2281 h 2282"/>
                <a:gd name="T2" fmla="*/ 113 w 114"/>
                <a:gd name="T3" fmla="*/ 2281 h 2282"/>
                <a:gd name="T4" fmla="*/ 113 w 114"/>
                <a:gd name="T5" fmla="*/ 0 h 2282"/>
                <a:gd name="T6" fmla="*/ 0 w 114"/>
                <a:gd name="T7" fmla="*/ 0 h 2282"/>
                <a:gd name="T8" fmla="*/ 0 w 114"/>
                <a:gd name="T9" fmla="*/ 2281 h 2282"/>
              </a:gdLst>
              <a:ahLst/>
              <a:cxnLst>
                <a:cxn ang="0">
                  <a:pos x="T0" y="T1"/>
                </a:cxn>
                <a:cxn ang="0">
                  <a:pos x="T2" y="T3"/>
                </a:cxn>
                <a:cxn ang="0">
                  <a:pos x="T4" y="T5"/>
                </a:cxn>
                <a:cxn ang="0">
                  <a:pos x="T6" y="T7"/>
                </a:cxn>
                <a:cxn ang="0">
                  <a:pos x="T8" y="T9"/>
                </a:cxn>
              </a:cxnLst>
              <a:rect l="0" t="0" r="r" b="b"/>
              <a:pathLst>
                <a:path w="114" h="2282">
                  <a:moveTo>
                    <a:pt x="0" y="2281"/>
                  </a:moveTo>
                  <a:lnTo>
                    <a:pt x="113" y="2281"/>
                  </a:lnTo>
                  <a:lnTo>
                    <a:pt x="113" y="0"/>
                  </a:lnTo>
                  <a:lnTo>
                    <a:pt x="0" y="0"/>
                  </a:lnTo>
                  <a:lnTo>
                    <a:pt x="0" y="228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4" name="Freeform 91"/>
            <p:cNvSpPr>
              <a:spLocks noChangeArrowheads="1"/>
            </p:cNvSpPr>
            <p:nvPr/>
          </p:nvSpPr>
          <p:spPr bwMode="auto">
            <a:xfrm>
              <a:off x="7297" y="4152"/>
              <a:ext cx="504" cy="1197"/>
            </a:xfrm>
            <a:custGeom>
              <a:avLst/>
              <a:gdLst>
                <a:gd name="T0" fmla="*/ 0 w 2225"/>
                <a:gd name="T1" fmla="*/ 0 h 5281"/>
                <a:gd name="T2" fmla="*/ 0 w 2225"/>
                <a:gd name="T3" fmla="*/ 0 h 5281"/>
                <a:gd name="T4" fmla="*/ 2224 w 2225"/>
                <a:gd name="T5" fmla="*/ 0 h 5281"/>
                <a:gd name="T6" fmla="*/ 2224 w 2225"/>
                <a:gd name="T7" fmla="*/ 5092 h 5281"/>
                <a:gd name="T8" fmla="*/ 2224 w 2225"/>
                <a:gd name="T9" fmla="*/ 5092 h 5281"/>
                <a:gd name="T10" fmla="*/ 2224 w 2225"/>
                <a:gd name="T11" fmla="*/ 5092 h 5281"/>
                <a:gd name="T12" fmla="*/ 1112 w 2225"/>
                <a:gd name="T13" fmla="*/ 5280 h 5281"/>
                <a:gd name="T14" fmla="*/ 0 w 2225"/>
                <a:gd name="T15" fmla="*/ 5092 h 5281"/>
                <a:gd name="T16" fmla="*/ 0 w 2225"/>
                <a:gd name="T17" fmla="*/ 5092 h 5281"/>
                <a:gd name="T18" fmla="*/ 0 w 2225"/>
                <a:gd name="T19" fmla="*/ 5092 h 5281"/>
                <a:gd name="T20" fmla="*/ 0 w 2225"/>
                <a:gd name="T21" fmla="*/ 0 h 5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5" h="5281">
                  <a:moveTo>
                    <a:pt x="0" y="0"/>
                  </a:moveTo>
                  <a:lnTo>
                    <a:pt x="0" y="0"/>
                  </a:lnTo>
                  <a:cubicBezTo>
                    <a:pt x="2224" y="0"/>
                    <a:pt x="2224" y="0"/>
                    <a:pt x="2224" y="0"/>
                  </a:cubicBezTo>
                  <a:cubicBezTo>
                    <a:pt x="2224" y="5092"/>
                    <a:pt x="2224" y="5092"/>
                    <a:pt x="2224" y="5092"/>
                  </a:cubicBezTo>
                  <a:lnTo>
                    <a:pt x="2224" y="5092"/>
                  </a:lnTo>
                  <a:lnTo>
                    <a:pt x="2224" y="5092"/>
                  </a:lnTo>
                  <a:cubicBezTo>
                    <a:pt x="2224" y="5187"/>
                    <a:pt x="1736" y="5280"/>
                    <a:pt x="1112" y="5280"/>
                  </a:cubicBezTo>
                  <a:cubicBezTo>
                    <a:pt x="490" y="5280"/>
                    <a:pt x="0" y="5187"/>
                    <a:pt x="0" y="5092"/>
                  </a:cubicBezTo>
                  <a:lnTo>
                    <a:pt x="0" y="5092"/>
                  </a:lnTo>
                  <a:lnTo>
                    <a:pt x="0" y="509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5" name="Freeform 92"/>
            <p:cNvSpPr>
              <a:spLocks noChangeArrowheads="1"/>
            </p:cNvSpPr>
            <p:nvPr/>
          </p:nvSpPr>
          <p:spPr bwMode="auto">
            <a:xfrm>
              <a:off x="10431" y="5157"/>
              <a:ext cx="243" cy="243"/>
            </a:xfrm>
            <a:custGeom>
              <a:avLst/>
              <a:gdLst>
                <a:gd name="T0" fmla="*/ 1075 w 1076"/>
                <a:gd name="T1" fmla="*/ 546 h 1076"/>
                <a:gd name="T2" fmla="*/ 1075 w 1076"/>
                <a:gd name="T3" fmla="*/ 546 h 1076"/>
                <a:gd name="T4" fmla="*/ 547 w 1076"/>
                <a:gd name="T5" fmla="*/ 0 h 1076"/>
                <a:gd name="T6" fmla="*/ 0 w 1076"/>
                <a:gd name="T7" fmla="*/ 546 h 1076"/>
                <a:gd name="T8" fmla="*/ 547 w 1076"/>
                <a:gd name="T9" fmla="*/ 1075 h 1076"/>
                <a:gd name="T10" fmla="*/ 1075 w 1076"/>
                <a:gd name="T11" fmla="*/ 546 h 1076"/>
              </a:gdLst>
              <a:ahLst/>
              <a:cxnLst>
                <a:cxn ang="0">
                  <a:pos x="T0" y="T1"/>
                </a:cxn>
                <a:cxn ang="0">
                  <a:pos x="T2" y="T3"/>
                </a:cxn>
                <a:cxn ang="0">
                  <a:pos x="T4" y="T5"/>
                </a:cxn>
                <a:cxn ang="0">
                  <a:pos x="T6" y="T7"/>
                </a:cxn>
                <a:cxn ang="0">
                  <a:pos x="T8" y="T9"/>
                </a:cxn>
                <a:cxn ang="0">
                  <a:pos x="T10" y="T11"/>
                </a:cxn>
              </a:cxnLst>
              <a:rect l="0" t="0" r="r" b="b"/>
              <a:pathLst>
                <a:path w="1076" h="1076">
                  <a:moveTo>
                    <a:pt x="1075" y="546"/>
                  </a:moveTo>
                  <a:lnTo>
                    <a:pt x="1075" y="546"/>
                  </a:lnTo>
                  <a:cubicBezTo>
                    <a:pt x="1075" y="245"/>
                    <a:pt x="849" y="0"/>
                    <a:pt x="547" y="0"/>
                  </a:cubicBezTo>
                  <a:cubicBezTo>
                    <a:pt x="245" y="0"/>
                    <a:pt x="0" y="245"/>
                    <a:pt x="0" y="546"/>
                  </a:cubicBezTo>
                  <a:cubicBezTo>
                    <a:pt x="0" y="848"/>
                    <a:pt x="245" y="1075"/>
                    <a:pt x="547" y="1075"/>
                  </a:cubicBezTo>
                  <a:cubicBezTo>
                    <a:pt x="849" y="1075"/>
                    <a:pt x="1075" y="848"/>
                    <a:pt x="1075" y="5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6" name="Freeform 93"/>
            <p:cNvSpPr>
              <a:spLocks noChangeArrowheads="1"/>
            </p:cNvSpPr>
            <p:nvPr/>
          </p:nvSpPr>
          <p:spPr bwMode="auto">
            <a:xfrm>
              <a:off x="9366" y="5050"/>
              <a:ext cx="55" cy="59"/>
            </a:xfrm>
            <a:custGeom>
              <a:avLst/>
              <a:gdLst>
                <a:gd name="T0" fmla="*/ 0 w 247"/>
                <a:gd name="T1" fmla="*/ 132 h 265"/>
                <a:gd name="T2" fmla="*/ 0 w 247"/>
                <a:gd name="T3" fmla="*/ 132 h 265"/>
                <a:gd name="T4" fmla="*/ 114 w 247"/>
                <a:gd name="T5" fmla="*/ 264 h 265"/>
                <a:gd name="T6" fmla="*/ 246 w 247"/>
                <a:gd name="T7" fmla="*/ 132 h 265"/>
                <a:gd name="T8" fmla="*/ 114 w 247"/>
                <a:gd name="T9" fmla="*/ 0 h 265"/>
                <a:gd name="T10" fmla="*/ 0 w 247"/>
                <a:gd name="T11" fmla="*/ 132 h 265"/>
              </a:gdLst>
              <a:ahLst/>
              <a:cxnLst>
                <a:cxn ang="0">
                  <a:pos x="T0" y="T1"/>
                </a:cxn>
                <a:cxn ang="0">
                  <a:pos x="T2" y="T3"/>
                </a:cxn>
                <a:cxn ang="0">
                  <a:pos x="T4" y="T5"/>
                </a:cxn>
                <a:cxn ang="0">
                  <a:pos x="T6" y="T7"/>
                </a:cxn>
                <a:cxn ang="0">
                  <a:pos x="T8" y="T9"/>
                </a:cxn>
                <a:cxn ang="0">
                  <a:pos x="T10" y="T11"/>
                </a:cxn>
              </a:cxnLst>
              <a:rect l="0" t="0" r="r" b="b"/>
              <a:pathLst>
                <a:path w="247" h="265">
                  <a:moveTo>
                    <a:pt x="0" y="132"/>
                  </a:moveTo>
                  <a:lnTo>
                    <a:pt x="0" y="132"/>
                  </a:lnTo>
                  <a:cubicBezTo>
                    <a:pt x="0" y="207"/>
                    <a:pt x="57" y="264"/>
                    <a:pt x="114" y="264"/>
                  </a:cubicBezTo>
                  <a:cubicBezTo>
                    <a:pt x="189" y="264"/>
                    <a:pt x="246" y="207"/>
                    <a:pt x="246" y="132"/>
                  </a:cubicBezTo>
                  <a:cubicBezTo>
                    <a:pt x="246" y="57"/>
                    <a:pt x="189" y="0"/>
                    <a:pt x="114"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7" name="Freeform 94"/>
            <p:cNvSpPr>
              <a:spLocks noChangeArrowheads="1"/>
            </p:cNvSpPr>
            <p:nvPr/>
          </p:nvSpPr>
          <p:spPr bwMode="auto">
            <a:xfrm>
              <a:off x="9302" y="5187"/>
              <a:ext cx="63" cy="63"/>
            </a:xfrm>
            <a:custGeom>
              <a:avLst/>
              <a:gdLst>
                <a:gd name="T0" fmla="*/ 57 w 284"/>
                <a:gd name="T1" fmla="*/ 57 h 283"/>
                <a:gd name="T2" fmla="*/ 57 w 284"/>
                <a:gd name="T3" fmla="*/ 57 h 283"/>
                <a:gd name="T4" fmla="*/ 57 w 284"/>
                <a:gd name="T5" fmla="*/ 243 h 283"/>
                <a:gd name="T6" fmla="*/ 77 w 284"/>
                <a:gd name="T7" fmla="*/ 263 h 283"/>
                <a:gd name="T8" fmla="*/ 208 w 284"/>
                <a:gd name="T9" fmla="*/ 263 h 283"/>
                <a:gd name="T10" fmla="*/ 245 w 284"/>
                <a:gd name="T11" fmla="*/ 243 h 283"/>
                <a:gd name="T12" fmla="*/ 245 w 284"/>
                <a:gd name="T13" fmla="*/ 57 h 283"/>
                <a:gd name="T14" fmla="*/ 57 w 284"/>
                <a:gd name="T15" fmla="*/ 57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283">
                  <a:moveTo>
                    <a:pt x="57" y="57"/>
                  </a:moveTo>
                  <a:lnTo>
                    <a:pt x="57" y="57"/>
                  </a:lnTo>
                  <a:cubicBezTo>
                    <a:pt x="0" y="112"/>
                    <a:pt x="0" y="187"/>
                    <a:pt x="57" y="243"/>
                  </a:cubicBezTo>
                  <a:cubicBezTo>
                    <a:pt x="57" y="243"/>
                    <a:pt x="77" y="243"/>
                    <a:pt x="77" y="263"/>
                  </a:cubicBezTo>
                  <a:cubicBezTo>
                    <a:pt x="113" y="282"/>
                    <a:pt x="170" y="282"/>
                    <a:pt x="208" y="263"/>
                  </a:cubicBezTo>
                  <a:cubicBezTo>
                    <a:pt x="227" y="243"/>
                    <a:pt x="227" y="243"/>
                    <a:pt x="245" y="243"/>
                  </a:cubicBezTo>
                  <a:cubicBezTo>
                    <a:pt x="283" y="187"/>
                    <a:pt x="283" y="112"/>
                    <a:pt x="245" y="57"/>
                  </a:cubicBezTo>
                  <a:cubicBezTo>
                    <a:pt x="190" y="0"/>
                    <a:pt x="113" y="0"/>
                    <a:pt x="5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8" name="Freeform 95"/>
            <p:cNvSpPr>
              <a:spLocks noChangeArrowheads="1"/>
            </p:cNvSpPr>
            <p:nvPr/>
          </p:nvSpPr>
          <p:spPr bwMode="auto">
            <a:xfrm>
              <a:off x="9302" y="4904"/>
              <a:ext cx="63" cy="64"/>
            </a:xfrm>
            <a:custGeom>
              <a:avLst/>
              <a:gdLst>
                <a:gd name="T0" fmla="*/ 245 w 284"/>
                <a:gd name="T1" fmla="*/ 246 h 285"/>
                <a:gd name="T2" fmla="*/ 245 w 284"/>
                <a:gd name="T3" fmla="*/ 246 h 285"/>
                <a:gd name="T4" fmla="*/ 245 w 284"/>
                <a:gd name="T5" fmla="*/ 57 h 285"/>
                <a:gd name="T6" fmla="*/ 57 w 284"/>
                <a:gd name="T7" fmla="*/ 57 h 285"/>
                <a:gd name="T8" fmla="*/ 57 w 284"/>
                <a:gd name="T9" fmla="*/ 246 h 285"/>
                <a:gd name="T10" fmla="*/ 245 w 284"/>
                <a:gd name="T11" fmla="*/ 246 h 285"/>
              </a:gdLst>
              <a:ahLst/>
              <a:cxnLst>
                <a:cxn ang="0">
                  <a:pos x="T0" y="T1"/>
                </a:cxn>
                <a:cxn ang="0">
                  <a:pos x="T2" y="T3"/>
                </a:cxn>
                <a:cxn ang="0">
                  <a:pos x="T4" y="T5"/>
                </a:cxn>
                <a:cxn ang="0">
                  <a:pos x="T6" y="T7"/>
                </a:cxn>
                <a:cxn ang="0">
                  <a:pos x="T8" y="T9"/>
                </a:cxn>
                <a:cxn ang="0">
                  <a:pos x="T10" y="T11"/>
                </a:cxn>
              </a:cxnLst>
              <a:rect l="0" t="0" r="r" b="b"/>
              <a:pathLst>
                <a:path w="284" h="285">
                  <a:moveTo>
                    <a:pt x="245" y="246"/>
                  </a:moveTo>
                  <a:lnTo>
                    <a:pt x="245" y="246"/>
                  </a:lnTo>
                  <a:cubicBezTo>
                    <a:pt x="283" y="189"/>
                    <a:pt x="283" y="114"/>
                    <a:pt x="245" y="57"/>
                  </a:cubicBezTo>
                  <a:cubicBezTo>
                    <a:pt x="190" y="0"/>
                    <a:pt x="113" y="0"/>
                    <a:pt x="57" y="57"/>
                  </a:cubicBezTo>
                  <a:cubicBezTo>
                    <a:pt x="0" y="114"/>
                    <a:pt x="0" y="189"/>
                    <a:pt x="57" y="246"/>
                  </a:cubicBezTo>
                  <a:cubicBezTo>
                    <a:pt x="113" y="284"/>
                    <a:pt x="190" y="284"/>
                    <a:pt x="245" y="2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89" name="Freeform 96"/>
            <p:cNvSpPr>
              <a:spLocks noChangeArrowheads="1"/>
            </p:cNvSpPr>
            <p:nvPr/>
          </p:nvSpPr>
          <p:spPr bwMode="auto">
            <a:xfrm>
              <a:off x="9166" y="5251"/>
              <a:ext cx="59" cy="55"/>
            </a:xfrm>
            <a:custGeom>
              <a:avLst/>
              <a:gdLst>
                <a:gd name="T0" fmla="*/ 0 w 265"/>
                <a:gd name="T1" fmla="*/ 131 h 246"/>
                <a:gd name="T2" fmla="*/ 0 w 265"/>
                <a:gd name="T3" fmla="*/ 131 h 246"/>
                <a:gd name="T4" fmla="*/ 132 w 265"/>
                <a:gd name="T5" fmla="*/ 245 h 246"/>
                <a:gd name="T6" fmla="*/ 264 w 265"/>
                <a:gd name="T7" fmla="*/ 131 h 246"/>
                <a:gd name="T8" fmla="*/ 132 w 265"/>
                <a:gd name="T9" fmla="*/ 0 h 246"/>
                <a:gd name="T10" fmla="*/ 0 w 265"/>
                <a:gd name="T11" fmla="*/ 131 h 246"/>
              </a:gdLst>
              <a:ahLst/>
              <a:cxnLst>
                <a:cxn ang="0">
                  <a:pos x="T0" y="T1"/>
                </a:cxn>
                <a:cxn ang="0">
                  <a:pos x="T2" y="T3"/>
                </a:cxn>
                <a:cxn ang="0">
                  <a:pos x="T4" y="T5"/>
                </a:cxn>
                <a:cxn ang="0">
                  <a:pos x="T6" y="T7"/>
                </a:cxn>
                <a:cxn ang="0">
                  <a:pos x="T8" y="T9"/>
                </a:cxn>
                <a:cxn ang="0">
                  <a:pos x="T10" y="T11"/>
                </a:cxn>
              </a:cxnLst>
              <a:rect l="0" t="0" r="r" b="b"/>
              <a:pathLst>
                <a:path w="265" h="246">
                  <a:moveTo>
                    <a:pt x="0" y="131"/>
                  </a:moveTo>
                  <a:lnTo>
                    <a:pt x="0" y="131"/>
                  </a:lnTo>
                  <a:cubicBezTo>
                    <a:pt x="0" y="188"/>
                    <a:pt x="57" y="245"/>
                    <a:pt x="132" y="245"/>
                  </a:cubicBezTo>
                  <a:cubicBezTo>
                    <a:pt x="189" y="245"/>
                    <a:pt x="264" y="188"/>
                    <a:pt x="264" y="131"/>
                  </a:cubicBezTo>
                  <a:cubicBezTo>
                    <a:pt x="264" y="56"/>
                    <a:pt x="189" y="0"/>
                    <a:pt x="132" y="0"/>
                  </a:cubicBezTo>
                  <a:cubicBezTo>
                    <a:pt x="57" y="0"/>
                    <a:pt x="0" y="56"/>
                    <a:pt x="0" y="1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0" name="Freeform 97"/>
            <p:cNvSpPr>
              <a:spLocks noChangeArrowheads="1"/>
            </p:cNvSpPr>
            <p:nvPr/>
          </p:nvSpPr>
          <p:spPr bwMode="auto">
            <a:xfrm>
              <a:off x="9166" y="4849"/>
              <a:ext cx="59" cy="59"/>
            </a:xfrm>
            <a:custGeom>
              <a:avLst/>
              <a:gdLst>
                <a:gd name="T0" fmla="*/ 264 w 265"/>
                <a:gd name="T1" fmla="*/ 132 h 265"/>
                <a:gd name="T2" fmla="*/ 264 w 265"/>
                <a:gd name="T3" fmla="*/ 132 h 265"/>
                <a:gd name="T4" fmla="*/ 132 w 265"/>
                <a:gd name="T5" fmla="*/ 0 h 265"/>
                <a:gd name="T6" fmla="*/ 0 w 265"/>
                <a:gd name="T7" fmla="*/ 132 h 265"/>
                <a:gd name="T8" fmla="*/ 132 w 265"/>
                <a:gd name="T9" fmla="*/ 264 h 265"/>
                <a:gd name="T10" fmla="*/ 264 w 265"/>
                <a:gd name="T11" fmla="*/ 132 h 265"/>
              </a:gdLst>
              <a:ahLst/>
              <a:cxnLst>
                <a:cxn ang="0">
                  <a:pos x="T0" y="T1"/>
                </a:cxn>
                <a:cxn ang="0">
                  <a:pos x="T2" y="T3"/>
                </a:cxn>
                <a:cxn ang="0">
                  <a:pos x="T4" y="T5"/>
                </a:cxn>
                <a:cxn ang="0">
                  <a:pos x="T6" y="T7"/>
                </a:cxn>
                <a:cxn ang="0">
                  <a:pos x="T8" y="T9"/>
                </a:cxn>
                <a:cxn ang="0">
                  <a:pos x="T10" y="T11"/>
                </a:cxn>
              </a:cxnLst>
              <a:rect l="0" t="0" r="r" b="b"/>
              <a:pathLst>
                <a:path w="265" h="265">
                  <a:moveTo>
                    <a:pt x="264" y="132"/>
                  </a:moveTo>
                  <a:lnTo>
                    <a:pt x="264" y="132"/>
                  </a:lnTo>
                  <a:cubicBezTo>
                    <a:pt x="264" y="57"/>
                    <a:pt x="189" y="0"/>
                    <a:pt x="132" y="0"/>
                  </a:cubicBezTo>
                  <a:cubicBezTo>
                    <a:pt x="57" y="0"/>
                    <a:pt x="0" y="57"/>
                    <a:pt x="0" y="132"/>
                  </a:cubicBezTo>
                  <a:cubicBezTo>
                    <a:pt x="0" y="207"/>
                    <a:pt x="57" y="264"/>
                    <a:pt x="132" y="264"/>
                  </a:cubicBezTo>
                  <a:cubicBezTo>
                    <a:pt x="189" y="264"/>
                    <a:pt x="264" y="207"/>
                    <a:pt x="264"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1" name="Freeform 98"/>
            <p:cNvSpPr>
              <a:spLocks noChangeArrowheads="1"/>
            </p:cNvSpPr>
            <p:nvPr/>
          </p:nvSpPr>
          <p:spPr bwMode="auto">
            <a:xfrm>
              <a:off x="9055" y="4938"/>
              <a:ext cx="281" cy="282"/>
            </a:xfrm>
            <a:custGeom>
              <a:avLst/>
              <a:gdLst>
                <a:gd name="T0" fmla="*/ 0 w 1245"/>
                <a:gd name="T1" fmla="*/ 624 h 1247"/>
                <a:gd name="T2" fmla="*/ 0 w 1245"/>
                <a:gd name="T3" fmla="*/ 624 h 1247"/>
                <a:gd name="T4" fmla="*/ 622 w 1245"/>
                <a:gd name="T5" fmla="*/ 1246 h 1247"/>
                <a:gd name="T6" fmla="*/ 1244 w 1245"/>
                <a:gd name="T7" fmla="*/ 624 h 1247"/>
                <a:gd name="T8" fmla="*/ 622 w 1245"/>
                <a:gd name="T9" fmla="*/ 0 h 1247"/>
                <a:gd name="T10" fmla="*/ 0 w 1245"/>
                <a:gd name="T11" fmla="*/ 624 h 1247"/>
              </a:gdLst>
              <a:ahLst/>
              <a:cxnLst>
                <a:cxn ang="0">
                  <a:pos x="T0" y="T1"/>
                </a:cxn>
                <a:cxn ang="0">
                  <a:pos x="T2" y="T3"/>
                </a:cxn>
                <a:cxn ang="0">
                  <a:pos x="T4" y="T5"/>
                </a:cxn>
                <a:cxn ang="0">
                  <a:pos x="T6" y="T7"/>
                </a:cxn>
                <a:cxn ang="0">
                  <a:pos x="T8" y="T9"/>
                </a:cxn>
                <a:cxn ang="0">
                  <a:pos x="T10" y="T11"/>
                </a:cxn>
              </a:cxnLst>
              <a:rect l="0" t="0" r="r" b="b"/>
              <a:pathLst>
                <a:path w="1245" h="1247">
                  <a:moveTo>
                    <a:pt x="0" y="624"/>
                  </a:moveTo>
                  <a:lnTo>
                    <a:pt x="0" y="624"/>
                  </a:lnTo>
                  <a:cubicBezTo>
                    <a:pt x="0" y="963"/>
                    <a:pt x="282" y="1246"/>
                    <a:pt x="622" y="1246"/>
                  </a:cubicBezTo>
                  <a:cubicBezTo>
                    <a:pt x="960" y="1246"/>
                    <a:pt x="1244" y="963"/>
                    <a:pt x="1244" y="624"/>
                  </a:cubicBezTo>
                  <a:cubicBezTo>
                    <a:pt x="1244" y="284"/>
                    <a:pt x="960" y="0"/>
                    <a:pt x="622" y="0"/>
                  </a:cubicBezTo>
                  <a:cubicBezTo>
                    <a:pt x="282" y="0"/>
                    <a:pt x="0" y="284"/>
                    <a:pt x="0" y="62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2" name="Freeform 99"/>
            <p:cNvSpPr>
              <a:spLocks noChangeArrowheads="1"/>
            </p:cNvSpPr>
            <p:nvPr/>
          </p:nvSpPr>
          <p:spPr bwMode="auto">
            <a:xfrm>
              <a:off x="9020" y="5187"/>
              <a:ext cx="64" cy="63"/>
            </a:xfrm>
            <a:custGeom>
              <a:avLst/>
              <a:gdLst>
                <a:gd name="T0" fmla="*/ 57 w 285"/>
                <a:gd name="T1" fmla="*/ 57 h 283"/>
                <a:gd name="T2" fmla="*/ 57 w 285"/>
                <a:gd name="T3" fmla="*/ 57 h 283"/>
                <a:gd name="T4" fmla="*/ 57 w 285"/>
                <a:gd name="T5" fmla="*/ 243 h 283"/>
                <a:gd name="T6" fmla="*/ 75 w 285"/>
                <a:gd name="T7" fmla="*/ 263 h 283"/>
                <a:gd name="T8" fmla="*/ 207 w 285"/>
                <a:gd name="T9" fmla="*/ 263 h 283"/>
                <a:gd name="T10" fmla="*/ 227 w 285"/>
                <a:gd name="T11" fmla="*/ 243 h 283"/>
                <a:gd name="T12" fmla="*/ 245 w 285"/>
                <a:gd name="T13" fmla="*/ 57 h 283"/>
                <a:gd name="T14" fmla="*/ 57 w 285"/>
                <a:gd name="T15" fmla="*/ 57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5" h="283">
                  <a:moveTo>
                    <a:pt x="57" y="57"/>
                  </a:moveTo>
                  <a:lnTo>
                    <a:pt x="57" y="57"/>
                  </a:lnTo>
                  <a:cubicBezTo>
                    <a:pt x="0" y="112"/>
                    <a:pt x="0" y="187"/>
                    <a:pt x="57" y="243"/>
                  </a:cubicBezTo>
                  <a:cubicBezTo>
                    <a:pt x="57" y="243"/>
                    <a:pt x="75" y="243"/>
                    <a:pt x="75" y="263"/>
                  </a:cubicBezTo>
                  <a:cubicBezTo>
                    <a:pt x="114" y="282"/>
                    <a:pt x="170" y="282"/>
                    <a:pt x="207" y="263"/>
                  </a:cubicBezTo>
                  <a:cubicBezTo>
                    <a:pt x="227" y="243"/>
                    <a:pt x="227" y="243"/>
                    <a:pt x="227" y="243"/>
                  </a:cubicBezTo>
                  <a:cubicBezTo>
                    <a:pt x="284" y="187"/>
                    <a:pt x="284" y="112"/>
                    <a:pt x="245" y="57"/>
                  </a:cubicBezTo>
                  <a:cubicBezTo>
                    <a:pt x="189" y="0"/>
                    <a:pt x="114" y="0"/>
                    <a:pt x="5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3" name="Freeform 100"/>
            <p:cNvSpPr>
              <a:spLocks noChangeArrowheads="1"/>
            </p:cNvSpPr>
            <p:nvPr/>
          </p:nvSpPr>
          <p:spPr bwMode="auto">
            <a:xfrm>
              <a:off x="9020" y="4904"/>
              <a:ext cx="64" cy="64"/>
            </a:xfrm>
            <a:custGeom>
              <a:avLst/>
              <a:gdLst>
                <a:gd name="T0" fmla="*/ 57 w 285"/>
                <a:gd name="T1" fmla="*/ 57 h 285"/>
                <a:gd name="T2" fmla="*/ 57 w 285"/>
                <a:gd name="T3" fmla="*/ 57 h 285"/>
                <a:gd name="T4" fmla="*/ 57 w 285"/>
                <a:gd name="T5" fmla="*/ 246 h 285"/>
                <a:gd name="T6" fmla="*/ 227 w 285"/>
                <a:gd name="T7" fmla="*/ 246 h 285"/>
                <a:gd name="T8" fmla="*/ 245 w 285"/>
                <a:gd name="T9" fmla="*/ 57 h 285"/>
                <a:gd name="T10" fmla="*/ 57 w 285"/>
                <a:gd name="T11" fmla="*/ 57 h 285"/>
              </a:gdLst>
              <a:ahLst/>
              <a:cxnLst>
                <a:cxn ang="0">
                  <a:pos x="T0" y="T1"/>
                </a:cxn>
                <a:cxn ang="0">
                  <a:pos x="T2" y="T3"/>
                </a:cxn>
                <a:cxn ang="0">
                  <a:pos x="T4" y="T5"/>
                </a:cxn>
                <a:cxn ang="0">
                  <a:pos x="T6" y="T7"/>
                </a:cxn>
                <a:cxn ang="0">
                  <a:pos x="T8" y="T9"/>
                </a:cxn>
                <a:cxn ang="0">
                  <a:pos x="T10" y="T11"/>
                </a:cxn>
              </a:cxnLst>
              <a:rect l="0" t="0" r="r" b="b"/>
              <a:pathLst>
                <a:path w="285" h="285">
                  <a:moveTo>
                    <a:pt x="57" y="57"/>
                  </a:moveTo>
                  <a:lnTo>
                    <a:pt x="57" y="57"/>
                  </a:lnTo>
                  <a:cubicBezTo>
                    <a:pt x="0" y="114"/>
                    <a:pt x="0" y="189"/>
                    <a:pt x="57" y="246"/>
                  </a:cubicBezTo>
                  <a:cubicBezTo>
                    <a:pt x="114" y="284"/>
                    <a:pt x="189" y="284"/>
                    <a:pt x="227" y="246"/>
                  </a:cubicBezTo>
                  <a:cubicBezTo>
                    <a:pt x="284" y="189"/>
                    <a:pt x="284" y="114"/>
                    <a:pt x="245" y="57"/>
                  </a:cubicBezTo>
                  <a:cubicBezTo>
                    <a:pt x="189" y="0"/>
                    <a:pt x="114" y="0"/>
                    <a:pt x="5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4" name="Freeform 101"/>
            <p:cNvSpPr>
              <a:spLocks noChangeArrowheads="1"/>
            </p:cNvSpPr>
            <p:nvPr/>
          </p:nvSpPr>
          <p:spPr bwMode="auto">
            <a:xfrm>
              <a:off x="8965" y="5050"/>
              <a:ext cx="59" cy="59"/>
            </a:xfrm>
            <a:custGeom>
              <a:avLst/>
              <a:gdLst>
                <a:gd name="T0" fmla="*/ 0 w 264"/>
                <a:gd name="T1" fmla="*/ 132 h 265"/>
                <a:gd name="T2" fmla="*/ 0 w 264"/>
                <a:gd name="T3" fmla="*/ 132 h 265"/>
                <a:gd name="T4" fmla="*/ 132 w 264"/>
                <a:gd name="T5" fmla="*/ 264 h 265"/>
                <a:gd name="T6" fmla="*/ 263 w 264"/>
                <a:gd name="T7" fmla="*/ 132 h 265"/>
                <a:gd name="T8" fmla="*/ 132 w 264"/>
                <a:gd name="T9" fmla="*/ 0 h 265"/>
                <a:gd name="T10" fmla="*/ 0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0" y="132"/>
                  </a:moveTo>
                  <a:lnTo>
                    <a:pt x="0" y="132"/>
                  </a:lnTo>
                  <a:cubicBezTo>
                    <a:pt x="0" y="207"/>
                    <a:pt x="57" y="264"/>
                    <a:pt x="132" y="264"/>
                  </a:cubicBezTo>
                  <a:cubicBezTo>
                    <a:pt x="207" y="264"/>
                    <a:pt x="263" y="207"/>
                    <a:pt x="263" y="132"/>
                  </a:cubicBezTo>
                  <a:cubicBezTo>
                    <a:pt x="263" y="57"/>
                    <a:pt x="207" y="0"/>
                    <a:pt x="132"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5" name="Freeform 102"/>
            <p:cNvSpPr>
              <a:spLocks noChangeArrowheads="1"/>
            </p:cNvSpPr>
            <p:nvPr/>
          </p:nvSpPr>
          <p:spPr bwMode="auto">
            <a:xfrm>
              <a:off x="8156" y="4041"/>
              <a:ext cx="2074" cy="2078"/>
            </a:xfrm>
            <a:custGeom>
              <a:avLst/>
              <a:gdLst>
                <a:gd name="T0" fmla="*/ 0 w 9149"/>
                <a:gd name="T1" fmla="*/ 4356 h 9166"/>
                <a:gd name="T2" fmla="*/ 0 w 9149"/>
                <a:gd name="T3" fmla="*/ 4356 h 9166"/>
                <a:gd name="T4" fmla="*/ 0 w 9149"/>
                <a:gd name="T5" fmla="*/ 4338 h 9166"/>
                <a:gd name="T6" fmla="*/ 77 w 9149"/>
                <a:gd name="T7" fmla="*/ 3753 h 9166"/>
                <a:gd name="T8" fmla="*/ 302 w 9149"/>
                <a:gd name="T9" fmla="*/ 2943 h 9166"/>
                <a:gd name="T10" fmla="*/ 547 w 9149"/>
                <a:gd name="T11" fmla="*/ 2414 h 9166"/>
                <a:gd name="T12" fmla="*/ 1019 w 9149"/>
                <a:gd name="T13" fmla="*/ 1697 h 9166"/>
                <a:gd name="T14" fmla="*/ 1416 w 9149"/>
                <a:gd name="T15" fmla="*/ 1263 h 9166"/>
                <a:gd name="T16" fmla="*/ 2076 w 9149"/>
                <a:gd name="T17" fmla="*/ 737 h 9166"/>
                <a:gd name="T18" fmla="*/ 2585 w 9149"/>
                <a:gd name="T19" fmla="*/ 453 h 9166"/>
                <a:gd name="T20" fmla="*/ 2585 w 9149"/>
                <a:gd name="T21" fmla="*/ 453 h 9166"/>
                <a:gd name="T22" fmla="*/ 3377 w 9149"/>
                <a:gd name="T23" fmla="*/ 151 h 9166"/>
                <a:gd name="T24" fmla="*/ 3962 w 9149"/>
                <a:gd name="T25" fmla="*/ 38 h 9166"/>
                <a:gd name="T26" fmla="*/ 4584 w 9149"/>
                <a:gd name="T27" fmla="*/ 0 h 9166"/>
                <a:gd name="T28" fmla="*/ 4811 w 9149"/>
                <a:gd name="T29" fmla="*/ 0 h 9166"/>
                <a:gd name="T30" fmla="*/ 4811 w 9149"/>
                <a:gd name="T31" fmla="*/ 0 h 9166"/>
                <a:gd name="T32" fmla="*/ 5394 w 9149"/>
                <a:gd name="T33" fmla="*/ 76 h 9166"/>
                <a:gd name="T34" fmla="*/ 6204 w 9149"/>
                <a:gd name="T35" fmla="*/ 301 h 9166"/>
                <a:gd name="T36" fmla="*/ 6753 w 9149"/>
                <a:gd name="T37" fmla="*/ 547 h 9166"/>
                <a:gd name="T38" fmla="*/ 7450 w 9149"/>
                <a:gd name="T39" fmla="*/ 1018 h 9166"/>
                <a:gd name="T40" fmla="*/ 7884 w 9149"/>
                <a:gd name="T41" fmla="*/ 1415 h 9166"/>
                <a:gd name="T42" fmla="*/ 8412 w 9149"/>
                <a:gd name="T43" fmla="*/ 2074 h 9166"/>
                <a:gd name="T44" fmla="*/ 8694 w 9149"/>
                <a:gd name="T45" fmla="*/ 2584 h 9166"/>
                <a:gd name="T46" fmla="*/ 8996 w 9149"/>
                <a:gd name="T47" fmla="*/ 3394 h 9166"/>
                <a:gd name="T48" fmla="*/ 9109 w 9149"/>
                <a:gd name="T49" fmla="*/ 3959 h 9166"/>
                <a:gd name="T50" fmla="*/ 9148 w 9149"/>
                <a:gd name="T51" fmla="*/ 4583 h 9166"/>
                <a:gd name="T52" fmla="*/ 9148 w 9149"/>
                <a:gd name="T53" fmla="*/ 4810 h 9166"/>
                <a:gd name="T54" fmla="*/ 9091 w 9149"/>
                <a:gd name="T55" fmla="*/ 5318 h 9166"/>
                <a:gd name="T56" fmla="*/ 9091 w 9149"/>
                <a:gd name="T57" fmla="*/ 5393 h 9166"/>
                <a:gd name="T58" fmla="*/ 8864 w 9149"/>
                <a:gd name="T59" fmla="*/ 6204 h 9166"/>
                <a:gd name="T60" fmla="*/ 8619 w 9149"/>
                <a:gd name="T61" fmla="*/ 6751 h 9166"/>
                <a:gd name="T62" fmla="*/ 8147 w 9149"/>
                <a:gd name="T63" fmla="*/ 7449 h 9166"/>
                <a:gd name="T64" fmla="*/ 7734 w 9149"/>
                <a:gd name="T65" fmla="*/ 7883 h 9166"/>
                <a:gd name="T66" fmla="*/ 7073 w 9149"/>
                <a:gd name="T67" fmla="*/ 8411 h 9166"/>
                <a:gd name="T68" fmla="*/ 6563 w 9149"/>
                <a:gd name="T69" fmla="*/ 8711 h 9166"/>
                <a:gd name="T70" fmla="*/ 5771 w 9149"/>
                <a:gd name="T71" fmla="*/ 8995 h 9166"/>
                <a:gd name="T72" fmla="*/ 5187 w 9149"/>
                <a:gd name="T73" fmla="*/ 9108 h 9166"/>
                <a:gd name="T74" fmla="*/ 4584 w 9149"/>
                <a:gd name="T75" fmla="*/ 9165 h 9166"/>
                <a:gd name="T76" fmla="*/ 4339 w 9149"/>
                <a:gd name="T77" fmla="*/ 9147 h 9166"/>
                <a:gd name="T78" fmla="*/ 4339 w 9149"/>
                <a:gd name="T79" fmla="*/ 9147 h 9166"/>
                <a:gd name="T80" fmla="*/ 3753 w 9149"/>
                <a:gd name="T81" fmla="*/ 9090 h 9166"/>
                <a:gd name="T82" fmla="*/ 2943 w 9149"/>
                <a:gd name="T83" fmla="*/ 8863 h 9166"/>
                <a:gd name="T84" fmla="*/ 2415 w 9149"/>
                <a:gd name="T85" fmla="*/ 8618 h 9166"/>
                <a:gd name="T86" fmla="*/ 1698 w 9149"/>
                <a:gd name="T87" fmla="*/ 8146 h 9166"/>
                <a:gd name="T88" fmla="*/ 1264 w 9149"/>
                <a:gd name="T89" fmla="*/ 7731 h 9166"/>
                <a:gd name="T90" fmla="*/ 735 w 9149"/>
                <a:gd name="T91" fmla="*/ 7072 h 9166"/>
                <a:gd name="T92" fmla="*/ 454 w 9149"/>
                <a:gd name="T93" fmla="*/ 6562 h 9166"/>
                <a:gd name="T94" fmla="*/ 152 w 9149"/>
                <a:gd name="T95" fmla="*/ 5770 h 9166"/>
                <a:gd name="T96" fmla="*/ 39 w 9149"/>
                <a:gd name="T97" fmla="*/ 5187 h 9166"/>
                <a:gd name="T98" fmla="*/ 0 w 9149"/>
                <a:gd name="T99" fmla="*/ 4583 h 9166"/>
                <a:gd name="T100" fmla="*/ 0 w 9149"/>
                <a:gd name="T101" fmla="*/ 4356 h 9166"/>
                <a:gd name="T102" fmla="*/ 4584 w 9149"/>
                <a:gd name="T103" fmla="*/ 6469 h 9166"/>
                <a:gd name="T104" fmla="*/ 4584 w 9149"/>
                <a:gd name="T105" fmla="*/ 6469 h 9166"/>
                <a:gd name="T106" fmla="*/ 6318 w 9149"/>
                <a:gd name="T107" fmla="*/ 5318 h 9166"/>
                <a:gd name="T108" fmla="*/ 6470 w 9149"/>
                <a:gd name="T109" fmla="*/ 4583 h 9166"/>
                <a:gd name="T110" fmla="*/ 4584 w 9149"/>
                <a:gd name="T111" fmla="*/ 2697 h 9166"/>
                <a:gd name="T112" fmla="*/ 2698 w 9149"/>
                <a:gd name="T113" fmla="*/ 4583 h 9166"/>
                <a:gd name="T114" fmla="*/ 2830 w 9149"/>
                <a:gd name="T115" fmla="*/ 5318 h 9166"/>
                <a:gd name="T116" fmla="*/ 4584 w 9149"/>
                <a:gd name="T117" fmla="*/ 6469 h 9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9" h="9166">
                  <a:moveTo>
                    <a:pt x="0" y="4356"/>
                  </a:moveTo>
                  <a:lnTo>
                    <a:pt x="0" y="4356"/>
                  </a:lnTo>
                  <a:cubicBezTo>
                    <a:pt x="0" y="4338"/>
                    <a:pt x="0" y="4338"/>
                    <a:pt x="0" y="4338"/>
                  </a:cubicBezTo>
                  <a:cubicBezTo>
                    <a:pt x="20" y="4150"/>
                    <a:pt x="39" y="3959"/>
                    <a:pt x="77" y="3753"/>
                  </a:cubicBezTo>
                  <a:cubicBezTo>
                    <a:pt x="114" y="3489"/>
                    <a:pt x="209" y="3206"/>
                    <a:pt x="302" y="2943"/>
                  </a:cubicBezTo>
                  <a:cubicBezTo>
                    <a:pt x="377" y="2754"/>
                    <a:pt x="454" y="2584"/>
                    <a:pt x="547" y="2414"/>
                  </a:cubicBezTo>
                  <a:cubicBezTo>
                    <a:pt x="679" y="2151"/>
                    <a:pt x="831" y="1924"/>
                    <a:pt x="1019" y="1697"/>
                  </a:cubicBezTo>
                  <a:cubicBezTo>
                    <a:pt x="1132" y="1547"/>
                    <a:pt x="1264" y="1395"/>
                    <a:pt x="1416" y="1263"/>
                  </a:cubicBezTo>
                  <a:cubicBezTo>
                    <a:pt x="1623" y="1075"/>
                    <a:pt x="1829" y="905"/>
                    <a:pt x="2076" y="737"/>
                  </a:cubicBezTo>
                  <a:cubicBezTo>
                    <a:pt x="2244" y="642"/>
                    <a:pt x="2396" y="547"/>
                    <a:pt x="2585" y="453"/>
                  </a:cubicBezTo>
                  <a:lnTo>
                    <a:pt x="2585" y="453"/>
                  </a:lnTo>
                  <a:cubicBezTo>
                    <a:pt x="2848" y="340"/>
                    <a:pt x="3111" y="226"/>
                    <a:pt x="3377" y="151"/>
                  </a:cubicBezTo>
                  <a:cubicBezTo>
                    <a:pt x="3565" y="113"/>
                    <a:pt x="3772" y="76"/>
                    <a:pt x="3962" y="38"/>
                  </a:cubicBezTo>
                  <a:cubicBezTo>
                    <a:pt x="4169" y="20"/>
                    <a:pt x="4375" y="0"/>
                    <a:pt x="4584" y="0"/>
                  </a:cubicBezTo>
                  <a:cubicBezTo>
                    <a:pt x="4659" y="0"/>
                    <a:pt x="4734" y="0"/>
                    <a:pt x="4811" y="0"/>
                  </a:cubicBezTo>
                  <a:lnTo>
                    <a:pt x="4811" y="0"/>
                  </a:lnTo>
                  <a:cubicBezTo>
                    <a:pt x="5017" y="20"/>
                    <a:pt x="5206" y="38"/>
                    <a:pt x="5394" y="76"/>
                  </a:cubicBezTo>
                  <a:cubicBezTo>
                    <a:pt x="5678" y="133"/>
                    <a:pt x="5941" y="208"/>
                    <a:pt x="6204" y="301"/>
                  </a:cubicBezTo>
                  <a:cubicBezTo>
                    <a:pt x="6395" y="378"/>
                    <a:pt x="6583" y="453"/>
                    <a:pt x="6753" y="547"/>
                  </a:cubicBezTo>
                  <a:cubicBezTo>
                    <a:pt x="6998" y="680"/>
                    <a:pt x="7242" y="830"/>
                    <a:pt x="7450" y="1018"/>
                  </a:cubicBezTo>
                  <a:cubicBezTo>
                    <a:pt x="7600" y="1132"/>
                    <a:pt x="7752" y="1263"/>
                    <a:pt x="7884" y="1415"/>
                  </a:cubicBezTo>
                  <a:cubicBezTo>
                    <a:pt x="8090" y="1622"/>
                    <a:pt x="8260" y="1849"/>
                    <a:pt x="8412" y="2074"/>
                  </a:cubicBezTo>
                  <a:cubicBezTo>
                    <a:pt x="8526" y="2244"/>
                    <a:pt x="8619" y="2414"/>
                    <a:pt x="8694" y="2584"/>
                  </a:cubicBezTo>
                  <a:cubicBezTo>
                    <a:pt x="8827" y="2847"/>
                    <a:pt x="8921" y="3113"/>
                    <a:pt x="8996" y="3394"/>
                  </a:cubicBezTo>
                  <a:cubicBezTo>
                    <a:pt x="9052" y="3564"/>
                    <a:pt x="9091" y="3771"/>
                    <a:pt x="9109" y="3959"/>
                  </a:cubicBezTo>
                  <a:cubicBezTo>
                    <a:pt x="9148" y="4168"/>
                    <a:pt x="9148" y="4375"/>
                    <a:pt x="9148" y="4583"/>
                  </a:cubicBezTo>
                  <a:cubicBezTo>
                    <a:pt x="9148" y="4658"/>
                    <a:pt x="9148" y="4733"/>
                    <a:pt x="9148" y="4810"/>
                  </a:cubicBezTo>
                  <a:cubicBezTo>
                    <a:pt x="9148" y="4978"/>
                    <a:pt x="9129" y="5148"/>
                    <a:pt x="9091" y="5318"/>
                  </a:cubicBezTo>
                  <a:cubicBezTo>
                    <a:pt x="9091" y="5337"/>
                    <a:pt x="9091" y="5375"/>
                    <a:pt x="9091" y="5393"/>
                  </a:cubicBezTo>
                  <a:cubicBezTo>
                    <a:pt x="9034" y="5677"/>
                    <a:pt x="8959" y="5959"/>
                    <a:pt x="8864" y="6204"/>
                  </a:cubicBezTo>
                  <a:cubicBezTo>
                    <a:pt x="8789" y="6394"/>
                    <a:pt x="8694" y="6582"/>
                    <a:pt x="8619" y="6751"/>
                  </a:cubicBezTo>
                  <a:cubicBezTo>
                    <a:pt x="8469" y="6997"/>
                    <a:pt x="8317" y="7241"/>
                    <a:pt x="8147" y="7449"/>
                  </a:cubicBezTo>
                  <a:cubicBezTo>
                    <a:pt x="8015" y="7599"/>
                    <a:pt x="7884" y="7751"/>
                    <a:pt x="7734" y="7883"/>
                  </a:cubicBezTo>
                  <a:cubicBezTo>
                    <a:pt x="7543" y="8089"/>
                    <a:pt x="7318" y="8259"/>
                    <a:pt x="7073" y="8411"/>
                  </a:cubicBezTo>
                  <a:cubicBezTo>
                    <a:pt x="6921" y="8525"/>
                    <a:pt x="6753" y="8618"/>
                    <a:pt x="6563" y="8711"/>
                  </a:cubicBezTo>
                  <a:cubicBezTo>
                    <a:pt x="6318" y="8826"/>
                    <a:pt x="6054" y="8920"/>
                    <a:pt x="5771" y="8995"/>
                  </a:cubicBezTo>
                  <a:cubicBezTo>
                    <a:pt x="5583" y="9051"/>
                    <a:pt x="5394" y="9090"/>
                    <a:pt x="5187" y="9108"/>
                  </a:cubicBezTo>
                  <a:cubicBezTo>
                    <a:pt x="4997" y="9147"/>
                    <a:pt x="4791" y="9165"/>
                    <a:pt x="4584" y="9165"/>
                  </a:cubicBezTo>
                  <a:cubicBezTo>
                    <a:pt x="4509" y="9165"/>
                    <a:pt x="4414" y="9147"/>
                    <a:pt x="4339" y="9147"/>
                  </a:cubicBezTo>
                  <a:lnTo>
                    <a:pt x="4339" y="9147"/>
                  </a:lnTo>
                  <a:cubicBezTo>
                    <a:pt x="4150" y="9147"/>
                    <a:pt x="3942" y="9126"/>
                    <a:pt x="3753" y="9090"/>
                  </a:cubicBezTo>
                  <a:cubicBezTo>
                    <a:pt x="3470" y="9033"/>
                    <a:pt x="3207" y="8958"/>
                    <a:pt x="2943" y="8863"/>
                  </a:cubicBezTo>
                  <a:cubicBezTo>
                    <a:pt x="2755" y="8788"/>
                    <a:pt x="2585" y="8711"/>
                    <a:pt x="2415" y="8618"/>
                  </a:cubicBezTo>
                  <a:cubicBezTo>
                    <a:pt x="2151" y="8468"/>
                    <a:pt x="1924" y="8316"/>
                    <a:pt x="1698" y="8146"/>
                  </a:cubicBezTo>
                  <a:cubicBezTo>
                    <a:pt x="1548" y="8014"/>
                    <a:pt x="1396" y="7883"/>
                    <a:pt x="1264" y="7731"/>
                  </a:cubicBezTo>
                  <a:cubicBezTo>
                    <a:pt x="1076" y="7543"/>
                    <a:pt x="906" y="7318"/>
                    <a:pt x="735" y="7072"/>
                  </a:cubicBezTo>
                  <a:cubicBezTo>
                    <a:pt x="642" y="6921"/>
                    <a:pt x="529" y="6751"/>
                    <a:pt x="454" y="6562"/>
                  </a:cubicBezTo>
                  <a:cubicBezTo>
                    <a:pt x="320" y="6317"/>
                    <a:pt x="227" y="6054"/>
                    <a:pt x="152" y="5770"/>
                  </a:cubicBezTo>
                  <a:cubicBezTo>
                    <a:pt x="114" y="5582"/>
                    <a:pt x="57" y="5393"/>
                    <a:pt x="39" y="5187"/>
                  </a:cubicBezTo>
                  <a:cubicBezTo>
                    <a:pt x="20" y="4998"/>
                    <a:pt x="0" y="4790"/>
                    <a:pt x="0" y="4583"/>
                  </a:cubicBezTo>
                  <a:cubicBezTo>
                    <a:pt x="0" y="4508"/>
                    <a:pt x="0" y="4431"/>
                    <a:pt x="0" y="4356"/>
                  </a:cubicBezTo>
                  <a:close/>
                  <a:moveTo>
                    <a:pt x="4584" y="6469"/>
                  </a:moveTo>
                  <a:lnTo>
                    <a:pt x="4584" y="6469"/>
                  </a:lnTo>
                  <a:cubicBezTo>
                    <a:pt x="5356" y="6469"/>
                    <a:pt x="6036" y="5997"/>
                    <a:pt x="6318" y="5318"/>
                  </a:cubicBezTo>
                  <a:cubicBezTo>
                    <a:pt x="6413" y="5092"/>
                    <a:pt x="6470" y="4847"/>
                    <a:pt x="6470" y="4583"/>
                  </a:cubicBezTo>
                  <a:cubicBezTo>
                    <a:pt x="6470" y="3528"/>
                    <a:pt x="5621" y="2697"/>
                    <a:pt x="4584" y="2697"/>
                  </a:cubicBezTo>
                  <a:cubicBezTo>
                    <a:pt x="3527" y="2697"/>
                    <a:pt x="2698" y="3528"/>
                    <a:pt x="2698" y="4583"/>
                  </a:cubicBezTo>
                  <a:cubicBezTo>
                    <a:pt x="2698" y="4847"/>
                    <a:pt x="2735" y="5092"/>
                    <a:pt x="2830" y="5318"/>
                  </a:cubicBezTo>
                  <a:cubicBezTo>
                    <a:pt x="3111" y="5997"/>
                    <a:pt x="3792" y="6469"/>
                    <a:pt x="4584" y="6469"/>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6" name="Freeform 103"/>
            <p:cNvSpPr>
              <a:spLocks noChangeArrowheads="1"/>
            </p:cNvSpPr>
            <p:nvPr/>
          </p:nvSpPr>
          <p:spPr bwMode="auto">
            <a:xfrm>
              <a:off x="9366" y="5050"/>
              <a:ext cx="55" cy="59"/>
            </a:xfrm>
            <a:custGeom>
              <a:avLst/>
              <a:gdLst>
                <a:gd name="T0" fmla="*/ 0 w 247"/>
                <a:gd name="T1" fmla="*/ 132 h 265"/>
                <a:gd name="T2" fmla="*/ 0 w 247"/>
                <a:gd name="T3" fmla="*/ 132 h 265"/>
                <a:gd name="T4" fmla="*/ 114 w 247"/>
                <a:gd name="T5" fmla="*/ 264 h 265"/>
                <a:gd name="T6" fmla="*/ 246 w 247"/>
                <a:gd name="T7" fmla="*/ 132 h 265"/>
                <a:gd name="T8" fmla="*/ 114 w 247"/>
                <a:gd name="T9" fmla="*/ 0 h 265"/>
                <a:gd name="T10" fmla="*/ 0 w 247"/>
                <a:gd name="T11" fmla="*/ 132 h 265"/>
              </a:gdLst>
              <a:ahLst/>
              <a:cxnLst>
                <a:cxn ang="0">
                  <a:pos x="T0" y="T1"/>
                </a:cxn>
                <a:cxn ang="0">
                  <a:pos x="T2" y="T3"/>
                </a:cxn>
                <a:cxn ang="0">
                  <a:pos x="T4" y="T5"/>
                </a:cxn>
                <a:cxn ang="0">
                  <a:pos x="T6" y="T7"/>
                </a:cxn>
                <a:cxn ang="0">
                  <a:pos x="T8" y="T9"/>
                </a:cxn>
                <a:cxn ang="0">
                  <a:pos x="T10" y="T11"/>
                </a:cxn>
              </a:cxnLst>
              <a:rect l="0" t="0" r="r" b="b"/>
              <a:pathLst>
                <a:path w="247" h="265">
                  <a:moveTo>
                    <a:pt x="0" y="132"/>
                  </a:moveTo>
                  <a:lnTo>
                    <a:pt x="0" y="132"/>
                  </a:lnTo>
                  <a:cubicBezTo>
                    <a:pt x="0" y="207"/>
                    <a:pt x="57" y="264"/>
                    <a:pt x="114" y="264"/>
                  </a:cubicBezTo>
                  <a:cubicBezTo>
                    <a:pt x="189" y="264"/>
                    <a:pt x="246" y="207"/>
                    <a:pt x="246" y="132"/>
                  </a:cubicBezTo>
                  <a:cubicBezTo>
                    <a:pt x="246" y="57"/>
                    <a:pt x="189" y="0"/>
                    <a:pt x="114"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7" name="Freeform 104"/>
            <p:cNvSpPr>
              <a:spLocks noChangeArrowheads="1"/>
            </p:cNvSpPr>
            <p:nvPr/>
          </p:nvSpPr>
          <p:spPr bwMode="auto">
            <a:xfrm>
              <a:off x="9302" y="5187"/>
              <a:ext cx="63" cy="63"/>
            </a:xfrm>
            <a:custGeom>
              <a:avLst/>
              <a:gdLst>
                <a:gd name="T0" fmla="*/ 57 w 284"/>
                <a:gd name="T1" fmla="*/ 57 h 283"/>
                <a:gd name="T2" fmla="*/ 57 w 284"/>
                <a:gd name="T3" fmla="*/ 57 h 283"/>
                <a:gd name="T4" fmla="*/ 57 w 284"/>
                <a:gd name="T5" fmla="*/ 243 h 283"/>
                <a:gd name="T6" fmla="*/ 77 w 284"/>
                <a:gd name="T7" fmla="*/ 263 h 283"/>
                <a:gd name="T8" fmla="*/ 208 w 284"/>
                <a:gd name="T9" fmla="*/ 263 h 283"/>
                <a:gd name="T10" fmla="*/ 245 w 284"/>
                <a:gd name="T11" fmla="*/ 243 h 283"/>
                <a:gd name="T12" fmla="*/ 245 w 284"/>
                <a:gd name="T13" fmla="*/ 57 h 283"/>
                <a:gd name="T14" fmla="*/ 57 w 284"/>
                <a:gd name="T15" fmla="*/ 57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283">
                  <a:moveTo>
                    <a:pt x="57" y="57"/>
                  </a:moveTo>
                  <a:lnTo>
                    <a:pt x="57" y="57"/>
                  </a:lnTo>
                  <a:cubicBezTo>
                    <a:pt x="0" y="112"/>
                    <a:pt x="0" y="187"/>
                    <a:pt x="57" y="243"/>
                  </a:cubicBezTo>
                  <a:cubicBezTo>
                    <a:pt x="57" y="243"/>
                    <a:pt x="77" y="243"/>
                    <a:pt x="77" y="263"/>
                  </a:cubicBezTo>
                  <a:cubicBezTo>
                    <a:pt x="113" y="282"/>
                    <a:pt x="170" y="282"/>
                    <a:pt x="208" y="263"/>
                  </a:cubicBezTo>
                  <a:cubicBezTo>
                    <a:pt x="227" y="243"/>
                    <a:pt x="227" y="243"/>
                    <a:pt x="245" y="243"/>
                  </a:cubicBezTo>
                  <a:cubicBezTo>
                    <a:pt x="283" y="187"/>
                    <a:pt x="283" y="112"/>
                    <a:pt x="245" y="57"/>
                  </a:cubicBezTo>
                  <a:cubicBezTo>
                    <a:pt x="190" y="0"/>
                    <a:pt x="113" y="0"/>
                    <a:pt x="5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8" name="Freeform 105"/>
            <p:cNvSpPr>
              <a:spLocks noChangeArrowheads="1"/>
            </p:cNvSpPr>
            <p:nvPr/>
          </p:nvSpPr>
          <p:spPr bwMode="auto">
            <a:xfrm>
              <a:off x="9302" y="4904"/>
              <a:ext cx="63" cy="64"/>
            </a:xfrm>
            <a:custGeom>
              <a:avLst/>
              <a:gdLst>
                <a:gd name="T0" fmla="*/ 245 w 284"/>
                <a:gd name="T1" fmla="*/ 246 h 285"/>
                <a:gd name="T2" fmla="*/ 245 w 284"/>
                <a:gd name="T3" fmla="*/ 246 h 285"/>
                <a:gd name="T4" fmla="*/ 245 w 284"/>
                <a:gd name="T5" fmla="*/ 57 h 285"/>
                <a:gd name="T6" fmla="*/ 57 w 284"/>
                <a:gd name="T7" fmla="*/ 57 h 285"/>
                <a:gd name="T8" fmla="*/ 57 w 284"/>
                <a:gd name="T9" fmla="*/ 246 h 285"/>
                <a:gd name="T10" fmla="*/ 245 w 284"/>
                <a:gd name="T11" fmla="*/ 246 h 285"/>
              </a:gdLst>
              <a:ahLst/>
              <a:cxnLst>
                <a:cxn ang="0">
                  <a:pos x="T0" y="T1"/>
                </a:cxn>
                <a:cxn ang="0">
                  <a:pos x="T2" y="T3"/>
                </a:cxn>
                <a:cxn ang="0">
                  <a:pos x="T4" y="T5"/>
                </a:cxn>
                <a:cxn ang="0">
                  <a:pos x="T6" y="T7"/>
                </a:cxn>
                <a:cxn ang="0">
                  <a:pos x="T8" y="T9"/>
                </a:cxn>
                <a:cxn ang="0">
                  <a:pos x="T10" y="T11"/>
                </a:cxn>
              </a:cxnLst>
              <a:rect l="0" t="0" r="r" b="b"/>
              <a:pathLst>
                <a:path w="284" h="285">
                  <a:moveTo>
                    <a:pt x="245" y="246"/>
                  </a:moveTo>
                  <a:lnTo>
                    <a:pt x="245" y="246"/>
                  </a:lnTo>
                  <a:cubicBezTo>
                    <a:pt x="283" y="189"/>
                    <a:pt x="283" y="114"/>
                    <a:pt x="245" y="57"/>
                  </a:cubicBezTo>
                  <a:cubicBezTo>
                    <a:pt x="190" y="0"/>
                    <a:pt x="113" y="0"/>
                    <a:pt x="57" y="57"/>
                  </a:cubicBezTo>
                  <a:cubicBezTo>
                    <a:pt x="0" y="114"/>
                    <a:pt x="0" y="189"/>
                    <a:pt x="57" y="246"/>
                  </a:cubicBezTo>
                  <a:cubicBezTo>
                    <a:pt x="113" y="284"/>
                    <a:pt x="190" y="284"/>
                    <a:pt x="245" y="2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499" name="Freeform 106"/>
            <p:cNvSpPr>
              <a:spLocks noChangeArrowheads="1"/>
            </p:cNvSpPr>
            <p:nvPr/>
          </p:nvSpPr>
          <p:spPr bwMode="auto">
            <a:xfrm>
              <a:off x="9166" y="5251"/>
              <a:ext cx="59" cy="55"/>
            </a:xfrm>
            <a:custGeom>
              <a:avLst/>
              <a:gdLst>
                <a:gd name="T0" fmla="*/ 0 w 265"/>
                <a:gd name="T1" fmla="*/ 131 h 246"/>
                <a:gd name="T2" fmla="*/ 0 w 265"/>
                <a:gd name="T3" fmla="*/ 131 h 246"/>
                <a:gd name="T4" fmla="*/ 132 w 265"/>
                <a:gd name="T5" fmla="*/ 245 h 246"/>
                <a:gd name="T6" fmla="*/ 264 w 265"/>
                <a:gd name="T7" fmla="*/ 131 h 246"/>
                <a:gd name="T8" fmla="*/ 132 w 265"/>
                <a:gd name="T9" fmla="*/ 0 h 246"/>
                <a:gd name="T10" fmla="*/ 0 w 265"/>
                <a:gd name="T11" fmla="*/ 131 h 246"/>
              </a:gdLst>
              <a:ahLst/>
              <a:cxnLst>
                <a:cxn ang="0">
                  <a:pos x="T0" y="T1"/>
                </a:cxn>
                <a:cxn ang="0">
                  <a:pos x="T2" y="T3"/>
                </a:cxn>
                <a:cxn ang="0">
                  <a:pos x="T4" y="T5"/>
                </a:cxn>
                <a:cxn ang="0">
                  <a:pos x="T6" y="T7"/>
                </a:cxn>
                <a:cxn ang="0">
                  <a:pos x="T8" y="T9"/>
                </a:cxn>
                <a:cxn ang="0">
                  <a:pos x="T10" y="T11"/>
                </a:cxn>
              </a:cxnLst>
              <a:rect l="0" t="0" r="r" b="b"/>
              <a:pathLst>
                <a:path w="265" h="246">
                  <a:moveTo>
                    <a:pt x="0" y="131"/>
                  </a:moveTo>
                  <a:lnTo>
                    <a:pt x="0" y="131"/>
                  </a:lnTo>
                  <a:cubicBezTo>
                    <a:pt x="0" y="188"/>
                    <a:pt x="57" y="245"/>
                    <a:pt x="132" y="245"/>
                  </a:cubicBezTo>
                  <a:cubicBezTo>
                    <a:pt x="189" y="245"/>
                    <a:pt x="264" y="188"/>
                    <a:pt x="264" y="131"/>
                  </a:cubicBezTo>
                  <a:cubicBezTo>
                    <a:pt x="264" y="56"/>
                    <a:pt x="189" y="0"/>
                    <a:pt x="132" y="0"/>
                  </a:cubicBezTo>
                  <a:cubicBezTo>
                    <a:pt x="57" y="0"/>
                    <a:pt x="0" y="56"/>
                    <a:pt x="0" y="1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0" name="Freeform 107"/>
            <p:cNvSpPr>
              <a:spLocks noChangeArrowheads="1"/>
            </p:cNvSpPr>
            <p:nvPr/>
          </p:nvSpPr>
          <p:spPr bwMode="auto">
            <a:xfrm>
              <a:off x="9166" y="4849"/>
              <a:ext cx="59" cy="59"/>
            </a:xfrm>
            <a:custGeom>
              <a:avLst/>
              <a:gdLst>
                <a:gd name="T0" fmla="*/ 264 w 265"/>
                <a:gd name="T1" fmla="*/ 132 h 265"/>
                <a:gd name="T2" fmla="*/ 264 w 265"/>
                <a:gd name="T3" fmla="*/ 132 h 265"/>
                <a:gd name="T4" fmla="*/ 132 w 265"/>
                <a:gd name="T5" fmla="*/ 0 h 265"/>
                <a:gd name="T6" fmla="*/ 0 w 265"/>
                <a:gd name="T7" fmla="*/ 132 h 265"/>
                <a:gd name="T8" fmla="*/ 132 w 265"/>
                <a:gd name="T9" fmla="*/ 264 h 265"/>
                <a:gd name="T10" fmla="*/ 264 w 265"/>
                <a:gd name="T11" fmla="*/ 132 h 265"/>
              </a:gdLst>
              <a:ahLst/>
              <a:cxnLst>
                <a:cxn ang="0">
                  <a:pos x="T0" y="T1"/>
                </a:cxn>
                <a:cxn ang="0">
                  <a:pos x="T2" y="T3"/>
                </a:cxn>
                <a:cxn ang="0">
                  <a:pos x="T4" y="T5"/>
                </a:cxn>
                <a:cxn ang="0">
                  <a:pos x="T6" y="T7"/>
                </a:cxn>
                <a:cxn ang="0">
                  <a:pos x="T8" y="T9"/>
                </a:cxn>
                <a:cxn ang="0">
                  <a:pos x="T10" y="T11"/>
                </a:cxn>
              </a:cxnLst>
              <a:rect l="0" t="0" r="r" b="b"/>
              <a:pathLst>
                <a:path w="265" h="265">
                  <a:moveTo>
                    <a:pt x="264" y="132"/>
                  </a:moveTo>
                  <a:lnTo>
                    <a:pt x="264" y="132"/>
                  </a:lnTo>
                  <a:cubicBezTo>
                    <a:pt x="264" y="57"/>
                    <a:pt x="189" y="0"/>
                    <a:pt x="132" y="0"/>
                  </a:cubicBezTo>
                  <a:cubicBezTo>
                    <a:pt x="57" y="0"/>
                    <a:pt x="0" y="57"/>
                    <a:pt x="0" y="132"/>
                  </a:cubicBezTo>
                  <a:cubicBezTo>
                    <a:pt x="0" y="207"/>
                    <a:pt x="57" y="264"/>
                    <a:pt x="132" y="264"/>
                  </a:cubicBezTo>
                  <a:cubicBezTo>
                    <a:pt x="189" y="264"/>
                    <a:pt x="264" y="207"/>
                    <a:pt x="264"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1" name="Freeform 108"/>
            <p:cNvSpPr>
              <a:spLocks noChangeArrowheads="1"/>
            </p:cNvSpPr>
            <p:nvPr/>
          </p:nvSpPr>
          <p:spPr bwMode="auto">
            <a:xfrm>
              <a:off x="9055" y="4938"/>
              <a:ext cx="281" cy="282"/>
            </a:xfrm>
            <a:custGeom>
              <a:avLst/>
              <a:gdLst>
                <a:gd name="T0" fmla="*/ 0 w 1245"/>
                <a:gd name="T1" fmla="*/ 624 h 1247"/>
                <a:gd name="T2" fmla="*/ 0 w 1245"/>
                <a:gd name="T3" fmla="*/ 624 h 1247"/>
                <a:gd name="T4" fmla="*/ 622 w 1245"/>
                <a:gd name="T5" fmla="*/ 1246 h 1247"/>
                <a:gd name="T6" fmla="*/ 1244 w 1245"/>
                <a:gd name="T7" fmla="*/ 624 h 1247"/>
                <a:gd name="T8" fmla="*/ 622 w 1245"/>
                <a:gd name="T9" fmla="*/ 0 h 1247"/>
                <a:gd name="T10" fmla="*/ 0 w 1245"/>
                <a:gd name="T11" fmla="*/ 624 h 1247"/>
              </a:gdLst>
              <a:ahLst/>
              <a:cxnLst>
                <a:cxn ang="0">
                  <a:pos x="T0" y="T1"/>
                </a:cxn>
                <a:cxn ang="0">
                  <a:pos x="T2" y="T3"/>
                </a:cxn>
                <a:cxn ang="0">
                  <a:pos x="T4" y="T5"/>
                </a:cxn>
                <a:cxn ang="0">
                  <a:pos x="T6" y="T7"/>
                </a:cxn>
                <a:cxn ang="0">
                  <a:pos x="T8" y="T9"/>
                </a:cxn>
                <a:cxn ang="0">
                  <a:pos x="T10" y="T11"/>
                </a:cxn>
              </a:cxnLst>
              <a:rect l="0" t="0" r="r" b="b"/>
              <a:pathLst>
                <a:path w="1245" h="1247">
                  <a:moveTo>
                    <a:pt x="0" y="624"/>
                  </a:moveTo>
                  <a:lnTo>
                    <a:pt x="0" y="624"/>
                  </a:lnTo>
                  <a:cubicBezTo>
                    <a:pt x="0" y="963"/>
                    <a:pt x="282" y="1246"/>
                    <a:pt x="622" y="1246"/>
                  </a:cubicBezTo>
                  <a:cubicBezTo>
                    <a:pt x="960" y="1246"/>
                    <a:pt x="1244" y="963"/>
                    <a:pt x="1244" y="624"/>
                  </a:cubicBezTo>
                  <a:cubicBezTo>
                    <a:pt x="1244" y="284"/>
                    <a:pt x="960" y="0"/>
                    <a:pt x="622" y="0"/>
                  </a:cubicBezTo>
                  <a:cubicBezTo>
                    <a:pt x="282" y="0"/>
                    <a:pt x="0" y="284"/>
                    <a:pt x="0" y="62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2" name="Freeform 109"/>
            <p:cNvSpPr>
              <a:spLocks noChangeArrowheads="1"/>
            </p:cNvSpPr>
            <p:nvPr/>
          </p:nvSpPr>
          <p:spPr bwMode="auto">
            <a:xfrm>
              <a:off x="9020" y="5187"/>
              <a:ext cx="64" cy="63"/>
            </a:xfrm>
            <a:custGeom>
              <a:avLst/>
              <a:gdLst>
                <a:gd name="T0" fmla="*/ 57 w 285"/>
                <a:gd name="T1" fmla="*/ 57 h 283"/>
                <a:gd name="T2" fmla="*/ 57 w 285"/>
                <a:gd name="T3" fmla="*/ 57 h 283"/>
                <a:gd name="T4" fmla="*/ 57 w 285"/>
                <a:gd name="T5" fmla="*/ 243 h 283"/>
                <a:gd name="T6" fmla="*/ 75 w 285"/>
                <a:gd name="T7" fmla="*/ 263 h 283"/>
                <a:gd name="T8" fmla="*/ 207 w 285"/>
                <a:gd name="T9" fmla="*/ 263 h 283"/>
                <a:gd name="T10" fmla="*/ 227 w 285"/>
                <a:gd name="T11" fmla="*/ 243 h 283"/>
                <a:gd name="T12" fmla="*/ 245 w 285"/>
                <a:gd name="T13" fmla="*/ 57 h 283"/>
                <a:gd name="T14" fmla="*/ 57 w 285"/>
                <a:gd name="T15" fmla="*/ 57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5" h="283">
                  <a:moveTo>
                    <a:pt x="57" y="57"/>
                  </a:moveTo>
                  <a:lnTo>
                    <a:pt x="57" y="57"/>
                  </a:lnTo>
                  <a:cubicBezTo>
                    <a:pt x="0" y="112"/>
                    <a:pt x="0" y="187"/>
                    <a:pt x="57" y="243"/>
                  </a:cubicBezTo>
                  <a:cubicBezTo>
                    <a:pt x="57" y="243"/>
                    <a:pt x="75" y="243"/>
                    <a:pt x="75" y="263"/>
                  </a:cubicBezTo>
                  <a:cubicBezTo>
                    <a:pt x="114" y="282"/>
                    <a:pt x="170" y="282"/>
                    <a:pt x="207" y="263"/>
                  </a:cubicBezTo>
                  <a:cubicBezTo>
                    <a:pt x="227" y="243"/>
                    <a:pt x="227" y="243"/>
                    <a:pt x="227" y="243"/>
                  </a:cubicBezTo>
                  <a:cubicBezTo>
                    <a:pt x="284" y="187"/>
                    <a:pt x="284" y="112"/>
                    <a:pt x="245" y="57"/>
                  </a:cubicBezTo>
                  <a:cubicBezTo>
                    <a:pt x="189" y="0"/>
                    <a:pt x="114" y="0"/>
                    <a:pt x="5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3" name="Freeform 110"/>
            <p:cNvSpPr>
              <a:spLocks noChangeArrowheads="1"/>
            </p:cNvSpPr>
            <p:nvPr/>
          </p:nvSpPr>
          <p:spPr bwMode="auto">
            <a:xfrm>
              <a:off x="9020" y="4904"/>
              <a:ext cx="64" cy="64"/>
            </a:xfrm>
            <a:custGeom>
              <a:avLst/>
              <a:gdLst>
                <a:gd name="T0" fmla="*/ 57 w 285"/>
                <a:gd name="T1" fmla="*/ 57 h 285"/>
                <a:gd name="T2" fmla="*/ 57 w 285"/>
                <a:gd name="T3" fmla="*/ 57 h 285"/>
                <a:gd name="T4" fmla="*/ 57 w 285"/>
                <a:gd name="T5" fmla="*/ 246 h 285"/>
                <a:gd name="T6" fmla="*/ 227 w 285"/>
                <a:gd name="T7" fmla="*/ 246 h 285"/>
                <a:gd name="T8" fmla="*/ 245 w 285"/>
                <a:gd name="T9" fmla="*/ 57 h 285"/>
                <a:gd name="T10" fmla="*/ 57 w 285"/>
                <a:gd name="T11" fmla="*/ 57 h 285"/>
              </a:gdLst>
              <a:ahLst/>
              <a:cxnLst>
                <a:cxn ang="0">
                  <a:pos x="T0" y="T1"/>
                </a:cxn>
                <a:cxn ang="0">
                  <a:pos x="T2" y="T3"/>
                </a:cxn>
                <a:cxn ang="0">
                  <a:pos x="T4" y="T5"/>
                </a:cxn>
                <a:cxn ang="0">
                  <a:pos x="T6" y="T7"/>
                </a:cxn>
                <a:cxn ang="0">
                  <a:pos x="T8" y="T9"/>
                </a:cxn>
                <a:cxn ang="0">
                  <a:pos x="T10" y="T11"/>
                </a:cxn>
              </a:cxnLst>
              <a:rect l="0" t="0" r="r" b="b"/>
              <a:pathLst>
                <a:path w="285" h="285">
                  <a:moveTo>
                    <a:pt x="57" y="57"/>
                  </a:moveTo>
                  <a:lnTo>
                    <a:pt x="57" y="57"/>
                  </a:lnTo>
                  <a:cubicBezTo>
                    <a:pt x="0" y="114"/>
                    <a:pt x="0" y="189"/>
                    <a:pt x="57" y="246"/>
                  </a:cubicBezTo>
                  <a:cubicBezTo>
                    <a:pt x="114" y="284"/>
                    <a:pt x="189" y="284"/>
                    <a:pt x="227" y="246"/>
                  </a:cubicBezTo>
                  <a:cubicBezTo>
                    <a:pt x="284" y="189"/>
                    <a:pt x="284" y="114"/>
                    <a:pt x="245" y="57"/>
                  </a:cubicBezTo>
                  <a:cubicBezTo>
                    <a:pt x="189" y="0"/>
                    <a:pt x="114" y="0"/>
                    <a:pt x="57" y="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4" name="Freeform 111"/>
            <p:cNvSpPr>
              <a:spLocks noChangeArrowheads="1"/>
            </p:cNvSpPr>
            <p:nvPr/>
          </p:nvSpPr>
          <p:spPr bwMode="auto">
            <a:xfrm>
              <a:off x="8965" y="5050"/>
              <a:ext cx="59" cy="59"/>
            </a:xfrm>
            <a:custGeom>
              <a:avLst/>
              <a:gdLst>
                <a:gd name="T0" fmla="*/ 0 w 264"/>
                <a:gd name="T1" fmla="*/ 132 h 265"/>
                <a:gd name="T2" fmla="*/ 0 w 264"/>
                <a:gd name="T3" fmla="*/ 132 h 265"/>
                <a:gd name="T4" fmla="*/ 132 w 264"/>
                <a:gd name="T5" fmla="*/ 264 h 265"/>
                <a:gd name="T6" fmla="*/ 263 w 264"/>
                <a:gd name="T7" fmla="*/ 132 h 265"/>
                <a:gd name="T8" fmla="*/ 132 w 264"/>
                <a:gd name="T9" fmla="*/ 0 h 265"/>
                <a:gd name="T10" fmla="*/ 0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0" y="132"/>
                  </a:moveTo>
                  <a:lnTo>
                    <a:pt x="0" y="132"/>
                  </a:lnTo>
                  <a:cubicBezTo>
                    <a:pt x="0" y="207"/>
                    <a:pt x="57" y="264"/>
                    <a:pt x="132" y="264"/>
                  </a:cubicBezTo>
                  <a:cubicBezTo>
                    <a:pt x="207" y="264"/>
                    <a:pt x="263" y="207"/>
                    <a:pt x="263" y="132"/>
                  </a:cubicBezTo>
                  <a:cubicBezTo>
                    <a:pt x="263" y="57"/>
                    <a:pt x="207" y="0"/>
                    <a:pt x="132"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5" name="Freeform 112"/>
            <p:cNvSpPr>
              <a:spLocks noChangeArrowheads="1"/>
            </p:cNvSpPr>
            <p:nvPr/>
          </p:nvSpPr>
          <p:spPr bwMode="auto">
            <a:xfrm>
              <a:off x="9055" y="4938"/>
              <a:ext cx="281" cy="282"/>
            </a:xfrm>
            <a:custGeom>
              <a:avLst/>
              <a:gdLst>
                <a:gd name="T0" fmla="*/ 0 w 1245"/>
                <a:gd name="T1" fmla="*/ 624 h 1247"/>
                <a:gd name="T2" fmla="*/ 0 w 1245"/>
                <a:gd name="T3" fmla="*/ 624 h 1247"/>
                <a:gd name="T4" fmla="*/ 622 w 1245"/>
                <a:gd name="T5" fmla="*/ 1246 h 1247"/>
                <a:gd name="T6" fmla="*/ 1244 w 1245"/>
                <a:gd name="T7" fmla="*/ 624 h 1247"/>
                <a:gd name="T8" fmla="*/ 622 w 1245"/>
                <a:gd name="T9" fmla="*/ 0 h 1247"/>
                <a:gd name="T10" fmla="*/ 0 w 1245"/>
                <a:gd name="T11" fmla="*/ 624 h 1247"/>
              </a:gdLst>
              <a:ahLst/>
              <a:cxnLst>
                <a:cxn ang="0">
                  <a:pos x="T0" y="T1"/>
                </a:cxn>
                <a:cxn ang="0">
                  <a:pos x="T2" y="T3"/>
                </a:cxn>
                <a:cxn ang="0">
                  <a:pos x="T4" y="T5"/>
                </a:cxn>
                <a:cxn ang="0">
                  <a:pos x="T6" y="T7"/>
                </a:cxn>
                <a:cxn ang="0">
                  <a:pos x="T8" y="T9"/>
                </a:cxn>
                <a:cxn ang="0">
                  <a:pos x="T10" y="T11"/>
                </a:cxn>
              </a:cxnLst>
              <a:rect l="0" t="0" r="r" b="b"/>
              <a:pathLst>
                <a:path w="1245" h="1247">
                  <a:moveTo>
                    <a:pt x="0" y="624"/>
                  </a:moveTo>
                  <a:lnTo>
                    <a:pt x="0" y="624"/>
                  </a:lnTo>
                  <a:cubicBezTo>
                    <a:pt x="0" y="963"/>
                    <a:pt x="282" y="1246"/>
                    <a:pt x="622" y="1246"/>
                  </a:cubicBezTo>
                  <a:cubicBezTo>
                    <a:pt x="960" y="1246"/>
                    <a:pt x="1244" y="963"/>
                    <a:pt x="1244" y="624"/>
                  </a:cubicBezTo>
                  <a:cubicBezTo>
                    <a:pt x="1244" y="284"/>
                    <a:pt x="960" y="0"/>
                    <a:pt x="622" y="0"/>
                  </a:cubicBezTo>
                  <a:cubicBezTo>
                    <a:pt x="282" y="0"/>
                    <a:pt x="0" y="284"/>
                    <a:pt x="0" y="62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6" name="Freeform 113"/>
            <p:cNvSpPr>
              <a:spLocks noChangeArrowheads="1"/>
            </p:cNvSpPr>
            <p:nvPr/>
          </p:nvSpPr>
          <p:spPr bwMode="auto">
            <a:xfrm>
              <a:off x="9166" y="4849"/>
              <a:ext cx="59" cy="59"/>
            </a:xfrm>
            <a:custGeom>
              <a:avLst/>
              <a:gdLst>
                <a:gd name="T0" fmla="*/ 0 w 265"/>
                <a:gd name="T1" fmla="*/ 132 h 265"/>
                <a:gd name="T2" fmla="*/ 0 w 265"/>
                <a:gd name="T3" fmla="*/ 132 h 265"/>
                <a:gd name="T4" fmla="*/ 132 w 265"/>
                <a:gd name="T5" fmla="*/ 264 h 265"/>
                <a:gd name="T6" fmla="*/ 264 w 265"/>
                <a:gd name="T7" fmla="*/ 132 h 265"/>
                <a:gd name="T8" fmla="*/ 132 w 265"/>
                <a:gd name="T9" fmla="*/ 0 h 265"/>
                <a:gd name="T10" fmla="*/ 0 w 265"/>
                <a:gd name="T11" fmla="*/ 132 h 265"/>
              </a:gdLst>
              <a:ahLst/>
              <a:cxnLst>
                <a:cxn ang="0">
                  <a:pos x="T0" y="T1"/>
                </a:cxn>
                <a:cxn ang="0">
                  <a:pos x="T2" y="T3"/>
                </a:cxn>
                <a:cxn ang="0">
                  <a:pos x="T4" y="T5"/>
                </a:cxn>
                <a:cxn ang="0">
                  <a:pos x="T6" y="T7"/>
                </a:cxn>
                <a:cxn ang="0">
                  <a:pos x="T8" y="T9"/>
                </a:cxn>
                <a:cxn ang="0">
                  <a:pos x="T10" y="T11"/>
                </a:cxn>
              </a:cxnLst>
              <a:rect l="0" t="0" r="r" b="b"/>
              <a:pathLst>
                <a:path w="265" h="265">
                  <a:moveTo>
                    <a:pt x="0" y="132"/>
                  </a:moveTo>
                  <a:lnTo>
                    <a:pt x="0" y="132"/>
                  </a:lnTo>
                  <a:cubicBezTo>
                    <a:pt x="0" y="207"/>
                    <a:pt x="57" y="264"/>
                    <a:pt x="132" y="264"/>
                  </a:cubicBezTo>
                  <a:cubicBezTo>
                    <a:pt x="189" y="264"/>
                    <a:pt x="264" y="207"/>
                    <a:pt x="264" y="132"/>
                  </a:cubicBezTo>
                  <a:cubicBezTo>
                    <a:pt x="264" y="57"/>
                    <a:pt x="189" y="0"/>
                    <a:pt x="132"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7" name="Freeform 114"/>
            <p:cNvSpPr>
              <a:spLocks noChangeArrowheads="1"/>
            </p:cNvSpPr>
            <p:nvPr/>
          </p:nvSpPr>
          <p:spPr bwMode="auto">
            <a:xfrm>
              <a:off x="9302" y="4904"/>
              <a:ext cx="63" cy="64"/>
            </a:xfrm>
            <a:custGeom>
              <a:avLst/>
              <a:gdLst>
                <a:gd name="T0" fmla="*/ 57 w 284"/>
                <a:gd name="T1" fmla="*/ 246 h 285"/>
                <a:gd name="T2" fmla="*/ 57 w 284"/>
                <a:gd name="T3" fmla="*/ 246 h 285"/>
                <a:gd name="T4" fmla="*/ 245 w 284"/>
                <a:gd name="T5" fmla="*/ 246 h 285"/>
                <a:gd name="T6" fmla="*/ 245 w 284"/>
                <a:gd name="T7" fmla="*/ 57 h 285"/>
                <a:gd name="T8" fmla="*/ 57 w 284"/>
                <a:gd name="T9" fmla="*/ 57 h 285"/>
                <a:gd name="T10" fmla="*/ 57 w 284"/>
                <a:gd name="T11" fmla="*/ 246 h 285"/>
              </a:gdLst>
              <a:ahLst/>
              <a:cxnLst>
                <a:cxn ang="0">
                  <a:pos x="T0" y="T1"/>
                </a:cxn>
                <a:cxn ang="0">
                  <a:pos x="T2" y="T3"/>
                </a:cxn>
                <a:cxn ang="0">
                  <a:pos x="T4" y="T5"/>
                </a:cxn>
                <a:cxn ang="0">
                  <a:pos x="T6" y="T7"/>
                </a:cxn>
                <a:cxn ang="0">
                  <a:pos x="T8" y="T9"/>
                </a:cxn>
                <a:cxn ang="0">
                  <a:pos x="T10" y="T11"/>
                </a:cxn>
              </a:cxnLst>
              <a:rect l="0" t="0" r="r" b="b"/>
              <a:pathLst>
                <a:path w="284" h="285">
                  <a:moveTo>
                    <a:pt x="57" y="246"/>
                  </a:moveTo>
                  <a:lnTo>
                    <a:pt x="57" y="246"/>
                  </a:lnTo>
                  <a:cubicBezTo>
                    <a:pt x="113" y="284"/>
                    <a:pt x="190" y="284"/>
                    <a:pt x="245" y="246"/>
                  </a:cubicBezTo>
                  <a:cubicBezTo>
                    <a:pt x="283" y="189"/>
                    <a:pt x="283" y="114"/>
                    <a:pt x="245" y="57"/>
                  </a:cubicBezTo>
                  <a:cubicBezTo>
                    <a:pt x="190" y="0"/>
                    <a:pt x="113" y="0"/>
                    <a:pt x="57" y="57"/>
                  </a:cubicBezTo>
                  <a:cubicBezTo>
                    <a:pt x="0" y="114"/>
                    <a:pt x="0" y="189"/>
                    <a:pt x="57" y="2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8" name="Freeform 115"/>
            <p:cNvSpPr>
              <a:spLocks noChangeArrowheads="1"/>
            </p:cNvSpPr>
            <p:nvPr/>
          </p:nvSpPr>
          <p:spPr bwMode="auto">
            <a:xfrm>
              <a:off x="9366" y="5050"/>
              <a:ext cx="55" cy="59"/>
            </a:xfrm>
            <a:custGeom>
              <a:avLst/>
              <a:gdLst>
                <a:gd name="T0" fmla="*/ 0 w 247"/>
                <a:gd name="T1" fmla="*/ 132 h 265"/>
                <a:gd name="T2" fmla="*/ 0 w 247"/>
                <a:gd name="T3" fmla="*/ 132 h 265"/>
                <a:gd name="T4" fmla="*/ 114 w 247"/>
                <a:gd name="T5" fmla="*/ 264 h 265"/>
                <a:gd name="T6" fmla="*/ 246 w 247"/>
                <a:gd name="T7" fmla="*/ 132 h 265"/>
                <a:gd name="T8" fmla="*/ 114 w 247"/>
                <a:gd name="T9" fmla="*/ 0 h 265"/>
                <a:gd name="T10" fmla="*/ 0 w 247"/>
                <a:gd name="T11" fmla="*/ 132 h 265"/>
              </a:gdLst>
              <a:ahLst/>
              <a:cxnLst>
                <a:cxn ang="0">
                  <a:pos x="T0" y="T1"/>
                </a:cxn>
                <a:cxn ang="0">
                  <a:pos x="T2" y="T3"/>
                </a:cxn>
                <a:cxn ang="0">
                  <a:pos x="T4" y="T5"/>
                </a:cxn>
                <a:cxn ang="0">
                  <a:pos x="T6" y="T7"/>
                </a:cxn>
                <a:cxn ang="0">
                  <a:pos x="T8" y="T9"/>
                </a:cxn>
                <a:cxn ang="0">
                  <a:pos x="T10" y="T11"/>
                </a:cxn>
              </a:cxnLst>
              <a:rect l="0" t="0" r="r" b="b"/>
              <a:pathLst>
                <a:path w="247" h="265">
                  <a:moveTo>
                    <a:pt x="0" y="132"/>
                  </a:moveTo>
                  <a:lnTo>
                    <a:pt x="0" y="132"/>
                  </a:lnTo>
                  <a:cubicBezTo>
                    <a:pt x="0" y="207"/>
                    <a:pt x="57" y="264"/>
                    <a:pt x="114" y="264"/>
                  </a:cubicBezTo>
                  <a:cubicBezTo>
                    <a:pt x="189" y="264"/>
                    <a:pt x="246" y="207"/>
                    <a:pt x="246" y="132"/>
                  </a:cubicBezTo>
                  <a:cubicBezTo>
                    <a:pt x="246" y="57"/>
                    <a:pt x="189" y="0"/>
                    <a:pt x="114"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09" name="Freeform 116"/>
            <p:cNvSpPr>
              <a:spLocks noChangeArrowheads="1"/>
            </p:cNvSpPr>
            <p:nvPr/>
          </p:nvSpPr>
          <p:spPr bwMode="auto">
            <a:xfrm>
              <a:off x="9302" y="5187"/>
              <a:ext cx="63" cy="63"/>
            </a:xfrm>
            <a:custGeom>
              <a:avLst/>
              <a:gdLst>
                <a:gd name="T0" fmla="*/ 57 w 284"/>
                <a:gd name="T1" fmla="*/ 243 h 283"/>
                <a:gd name="T2" fmla="*/ 57 w 284"/>
                <a:gd name="T3" fmla="*/ 243 h 283"/>
                <a:gd name="T4" fmla="*/ 77 w 284"/>
                <a:gd name="T5" fmla="*/ 263 h 283"/>
                <a:gd name="T6" fmla="*/ 208 w 284"/>
                <a:gd name="T7" fmla="*/ 263 h 283"/>
                <a:gd name="T8" fmla="*/ 245 w 284"/>
                <a:gd name="T9" fmla="*/ 243 h 283"/>
                <a:gd name="T10" fmla="*/ 245 w 284"/>
                <a:gd name="T11" fmla="*/ 57 h 283"/>
                <a:gd name="T12" fmla="*/ 57 w 284"/>
                <a:gd name="T13" fmla="*/ 57 h 283"/>
                <a:gd name="T14" fmla="*/ 57 w 284"/>
                <a:gd name="T15" fmla="*/ 243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283">
                  <a:moveTo>
                    <a:pt x="57" y="243"/>
                  </a:moveTo>
                  <a:lnTo>
                    <a:pt x="57" y="243"/>
                  </a:lnTo>
                  <a:cubicBezTo>
                    <a:pt x="57" y="243"/>
                    <a:pt x="77" y="243"/>
                    <a:pt x="77" y="263"/>
                  </a:cubicBezTo>
                  <a:cubicBezTo>
                    <a:pt x="113" y="282"/>
                    <a:pt x="170" y="282"/>
                    <a:pt x="208" y="263"/>
                  </a:cubicBezTo>
                  <a:cubicBezTo>
                    <a:pt x="227" y="243"/>
                    <a:pt x="227" y="243"/>
                    <a:pt x="245" y="243"/>
                  </a:cubicBezTo>
                  <a:cubicBezTo>
                    <a:pt x="283" y="187"/>
                    <a:pt x="283" y="112"/>
                    <a:pt x="245" y="57"/>
                  </a:cubicBezTo>
                  <a:cubicBezTo>
                    <a:pt x="190" y="0"/>
                    <a:pt x="113" y="0"/>
                    <a:pt x="57" y="57"/>
                  </a:cubicBezTo>
                  <a:cubicBezTo>
                    <a:pt x="0" y="112"/>
                    <a:pt x="0" y="187"/>
                    <a:pt x="57" y="24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0" name="Freeform 117"/>
            <p:cNvSpPr>
              <a:spLocks noChangeArrowheads="1"/>
            </p:cNvSpPr>
            <p:nvPr/>
          </p:nvSpPr>
          <p:spPr bwMode="auto">
            <a:xfrm>
              <a:off x="9166" y="5251"/>
              <a:ext cx="59" cy="55"/>
            </a:xfrm>
            <a:custGeom>
              <a:avLst/>
              <a:gdLst>
                <a:gd name="T0" fmla="*/ 0 w 265"/>
                <a:gd name="T1" fmla="*/ 131 h 246"/>
                <a:gd name="T2" fmla="*/ 0 w 265"/>
                <a:gd name="T3" fmla="*/ 131 h 246"/>
                <a:gd name="T4" fmla="*/ 132 w 265"/>
                <a:gd name="T5" fmla="*/ 245 h 246"/>
                <a:gd name="T6" fmla="*/ 264 w 265"/>
                <a:gd name="T7" fmla="*/ 131 h 246"/>
                <a:gd name="T8" fmla="*/ 132 w 265"/>
                <a:gd name="T9" fmla="*/ 0 h 246"/>
                <a:gd name="T10" fmla="*/ 0 w 265"/>
                <a:gd name="T11" fmla="*/ 131 h 246"/>
              </a:gdLst>
              <a:ahLst/>
              <a:cxnLst>
                <a:cxn ang="0">
                  <a:pos x="T0" y="T1"/>
                </a:cxn>
                <a:cxn ang="0">
                  <a:pos x="T2" y="T3"/>
                </a:cxn>
                <a:cxn ang="0">
                  <a:pos x="T4" y="T5"/>
                </a:cxn>
                <a:cxn ang="0">
                  <a:pos x="T6" y="T7"/>
                </a:cxn>
                <a:cxn ang="0">
                  <a:pos x="T8" y="T9"/>
                </a:cxn>
                <a:cxn ang="0">
                  <a:pos x="T10" y="T11"/>
                </a:cxn>
              </a:cxnLst>
              <a:rect l="0" t="0" r="r" b="b"/>
              <a:pathLst>
                <a:path w="265" h="246">
                  <a:moveTo>
                    <a:pt x="0" y="131"/>
                  </a:moveTo>
                  <a:lnTo>
                    <a:pt x="0" y="131"/>
                  </a:lnTo>
                  <a:cubicBezTo>
                    <a:pt x="0" y="188"/>
                    <a:pt x="57" y="245"/>
                    <a:pt x="132" y="245"/>
                  </a:cubicBezTo>
                  <a:cubicBezTo>
                    <a:pt x="189" y="245"/>
                    <a:pt x="264" y="188"/>
                    <a:pt x="264" y="131"/>
                  </a:cubicBezTo>
                  <a:cubicBezTo>
                    <a:pt x="264" y="56"/>
                    <a:pt x="189" y="0"/>
                    <a:pt x="132" y="0"/>
                  </a:cubicBezTo>
                  <a:cubicBezTo>
                    <a:pt x="57" y="0"/>
                    <a:pt x="0" y="56"/>
                    <a:pt x="0" y="1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1" name="Freeform 118"/>
            <p:cNvSpPr>
              <a:spLocks noChangeArrowheads="1"/>
            </p:cNvSpPr>
            <p:nvPr/>
          </p:nvSpPr>
          <p:spPr bwMode="auto">
            <a:xfrm>
              <a:off x="9020" y="5187"/>
              <a:ext cx="64" cy="63"/>
            </a:xfrm>
            <a:custGeom>
              <a:avLst/>
              <a:gdLst>
                <a:gd name="T0" fmla="*/ 57 w 285"/>
                <a:gd name="T1" fmla="*/ 243 h 283"/>
                <a:gd name="T2" fmla="*/ 57 w 285"/>
                <a:gd name="T3" fmla="*/ 243 h 283"/>
                <a:gd name="T4" fmla="*/ 75 w 285"/>
                <a:gd name="T5" fmla="*/ 263 h 283"/>
                <a:gd name="T6" fmla="*/ 207 w 285"/>
                <a:gd name="T7" fmla="*/ 263 h 283"/>
                <a:gd name="T8" fmla="*/ 227 w 285"/>
                <a:gd name="T9" fmla="*/ 243 h 283"/>
                <a:gd name="T10" fmla="*/ 245 w 285"/>
                <a:gd name="T11" fmla="*/ 57 h 283"/>
                <a:gd name="T12" fmla="*/ 57 w 285"/>
                <a:gd name="T13" fmla="*/ 57 h 283"/>
                <a:gd name="T14" fmla="*/ 57 w 285"/>
                <a:gd name="T15" fmla="*/ 243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5" h="283">
                  <a:moveTo>
                    <a:pt x="57" y="243"/>
                  </a:moveTo>
                  <a:lnTo>
                    <a:pt x="57" y="243"/>
                  </a:lnTo>
                  <a:cubicBezTo>
                    <a:pt x="57" y="243"/>
                    <a:pt x="75" y="243"/>
                    <a:pt x="75" y="263"/>
                  </a:cubicBezTo>
                  <a:cubicBezTo>
                    <a:pt x="114" y="282"/>
                    <a:pt x="170" y="282"/>
                    <a:pt x="207" y="263"/>
                  </a:cubicBezTo>
                  <a:cubicBezTo>
                    <a:pt x="227" y="243"/>
                    <a:pt x="227" y="243"/>
                    <a:pt x="227" y="243"/>
                  </a:cubicBezTo>
                  <a:cubicBezTo>
                    <a:pt x="284" y="187"/>
                    <a:pt x="284" y="112"/>
                    <a:pt x="245" y="57"/>
                  </a:cubicBezTo>
                  <a:cubicBezTo>
                    <a:pt x="189" y="0"/>
                    <a:pt x="114" y="0"/>
                    <a:pt x="57" y="57"/>
                  </a:cubicBezTo>
                  <a:cubicBezTo>
                    <a:pt x="0" y="112"/>
                    <a:pt x="0" y="187"/>
                    <a:pt x="57" y="24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2" name="Freeform 119"/>
            <p:cNvSpPr>
              <a:spLocks noChangeArrowheads="1"/>
            </p:cNvSpPr>
            <p:nvPr/>
          </p:nvSpPr>
          <p:spPr bwMode="auto">
            <a:xfrm>
              <a:off x="8965" y="5050"/>
              <a:ext cx="59" cy="59"/>
            </a:xfrm>
            <a:custGeom>
              <a:avLst/>
              <a:gdLst>
                <a:gd name="T0" fmla="*/ 0 w 264"/>
                <a:gd name="T1" fmla="*/ 132 h 265"/>
                <a:gd name="T2" fmla="*/ 0 w 264"/>
                <a:gd name="T3" fmla="*/ 132 h 265"/>
                <a:gd name="T4" fmla="*/ 132 w 264"/>
                <a:gd name="T5" fmla="*/ 264 h 265"/>
                <a:gd name="T6" fmla="*/ 263 w 264"/>
                <a:gd name="T7" fmla="*/ 132 h 265"/>
                <a:gd name="T8" fmla="*/ 132 w 264"/>
                <a:gd name="T9" fmla="*/ 0 h 265"/>
                <a:gd name="T10" fmla="*/ 0 w 264"/>
                <a:gd name="T11" fmla="*/ 132 h 265"/>
              </a:gdLst>
              <a:ahLst/>
              <a:cxnLst>
                <a:cxn ang="0">
                  <a:pos x="T0" y="T1"/>
                </a:cxn>
                <a:cxn ang="0">
                  <a:pos x="T2" y="T3"/>
                </a:cxn>
                <a:cxn ang="0">
                  <a:pos x="T4" y="T5"/>
                </a:cxn>
                <a:cxn ang="0">
                  <a:pos x="T6" y="T7"/>
                </a:cxn>
                <a:cxn ang="0">
                  <a:pos x="T8" y="T9"/>
                </a:cxn>
                <a:cxn ang="0">
                  <a:pos x="T10" y="T11"/>
                </a:cxn>
              </a:cxnLst>
              <a:rect l="0" t="0" r="r" b="b"/>
              <a:pathLst>
                <a:path w="264" h="265">
                  <a:moveTo>
                    <a:pt x="0" y="132"/>
                  </a:moveTo>
                  <a:lnTo>
                    <a:pt x="0" y="132"/>
                  </a:lnTo>
                  <a:cubicBezTo>
                    <a:pt x="0" y="207"/>
                    <a:pt x="57" y="264"/>
                    <a:pt x="132" y="264"/>
                  </a:cubicBezTo>
                  <a:cubicBezTo>
                    <a:pt x="207" y="264"/>
                    <a:pt x="263" y="207"/>
                    <a:pt x="263" y="132"/>
                  </a:cubicBezTo>
                  <a:cubicBezTo>
                    <a:pt x="263" y="57"/>
                    <a:pt x="207" y="0"/>
                    <a:pt x="132" y="0"/>
                  </a:cubicBezTo>
                  <a:cubicBezTo>
                    <a:pt x="57" y="0"/>
                    <a:pt x="0" y="57"/>
                    <a:pt x="0" y="1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3" name="Freeform 120"/>
            <p:cNvSpPr>
              <a:spLocks noChangeArrowheads="1"/>
            </p:cNvSpPr>
            <p:nvPr/>
          </p:nvSpPr>
          <p:spPr bwMode="auto">
            <a:xfrm>
              <a:off x="9020" y="4904"/>
              <a:ext cx="64" cy="64"/>
            </a:xfrm>
            <a:custGeom>
              <a:avLst/>
              <a:gdLst>
                <a:gd name="T0" fmla="*/ 57 w 285"/>
                <a:gd name="T1" fmla="*/ 246 h 285"/>
                <a:gd name="T2" fmla="*/ 57 w 285"/>
                <a:gd name="T3" fmla="*/ 246 h 285"/>
                <a:gd name="T4" fmla="*/ 227 w 285"/>
                <a:gd name="T5" fmla="*/ 246 h 285"/>
                <a:gd name="T6" fmla="*/ 245 w 285"/>
                <a:gd name="T7" fmla="*/ 57 h 285"/>
                <a:gd name="T8" fmla="*/ 57 w 285"/>
                <a:gd name="T9" fmla="*/ 57 h 285"/>
                <a:gd name="T10" fmla="*/ 57 w 285"/>
                <a:gd name="T11" fmla="*/ 246 h 285"/>
              </a:gdLst>
              <a:ahLst/>
              <a:cxnLst>
                <a:cxn ang="0">
                  <a:pos x="T0" y="T1"/>
                </a:cxn>
                <a:cxn ang="0">
                  <a:pos x="T2" y="T3"/>
                </a:cxn>
                <a:cxn ang="0">
                  <a:pos x="T4" y="T5"/>
                </a:cxn>
                <a:cxn ang="0">
                  <a:pos x="T6" y="T7"/>
                </a:cxn>
                <a:cxn ang="0">
                  <a:pos x="T8" y="T9"/>
                </a:cxn>
                <a:cxn ang="0">
                  <a:pos x="T10" y="T11"/>
                </a:cxn>
              </a:cxnLst>
              <a:rect l="0" t="0" r="r" b="b"/>
              <a:pathLst>
                <a:path w="285" h="285">
                  <a:moveTo>
                    <a:pt x="57" y="246"/>
                  </a:moveTo>
                  <a:lnTo>
                    <a:pt x="57" y="246"/>
                  </a:lnTo>
                  <a:cubicBezTo>
                    <a:pt x="114" y="284"/>
                    <a:pt x="189" y="284"/>
                    <a:pt x="227" y="246"/>
                  </a:cubicBezTo>
                  <a:cubicBezTo>
                    <a:pt x="284" y="189"/>
                    <a:pt x="284" y="114"/>
                    <a:pt x="245" y="57"/>
                  </a:cubicBezTo>
                  <a:cubicBezTo>
                    <a:pt x="189" y="0"/>
                    <a:pt x="114" y="0"/>
                    <a:pt x="57" y="57"/>
                  </a:cubicBezTo>
                  <a:cubicBezTo>
                    <a:pt x="0" y="114"/>
                    <a:pt x="0" y="189"/>
                    <a:pt x="57" y="24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4" name="Freeform 121"/>
            <p:cNvSpPr>
              <a:spLocks noChangeArrowheads="1"/>
            </p:cNvSpPr>
            <p:nvPr/>
          </p:nvSpPr>
          <p:spPr bwMode="auto">
            <a:xfrm>
              <a:off x="9055" y="3947"/>
              <a:ext cx="302" cy="307"/>
            </a:xfrm>
            <a:custGeom>
              <a:avLst/>
              <a:gdLst>
                <a:gd name="T0" fmla="*/ 905 w 1338"/>
                <a:gd name="T1" fmla="*/ 1357 h 1358"/>
                <a:gd name="T2" fmla="*/ 1337 w 1338"/>
                <a:gd name="T3" fmla="*/ 924 h 1358"/>
                <a:gd name="T4" fmla="*/ 433 w 1338"/>
                <a:gd name="T5" fmla="*/ 0 h 1358"/>
                <a:gd name="T6" fmla="*/ 0 w 1338"/>
                <a:gd name="T7" fmla="*/ 452 h 1358"/>
                <a:gd name="T8" fmla="*/ 905 w 1338"/>
                <a:gd name="T9" fmla="*/ 1357 h 1358"/>
              </a:gdLst>
              <a:ahLst/>
              <a:cxnLst>
                <a:cxn ang="0">
                  <a:pos x="T0" y="T1"/>
                </a:cxn>
                <a:cxn ang="0">
                  <a:pos x="T2" y="T3"/>
                </a:cxn>
                <a:cxn ang="0">
                  <a:pos x="T4" y="T5"/>
                </a:cxn>
                <a:cxn ang="0">
                  <a:pos x="T6" y="T7"/>
                </a:cxn>
                <a:cxn ang="0">
                  <a:pos x="T8" y="T9"/>
                </a:cxn>
              </a:cxnLst>
              <a:rect l="0" t="0" r="r" b="b"/>
              <a:pathLst>
                <a:path w="1338" h="1358">
                  <a:moveTo>
                    <a:pt x="905" y="1357"/>
                  </a:moveTo>
                  <a:lnTo>
                    <a:pt x="1337" y="924"/>
                  </a:lnTo>
                  <a:lnTo>
                    <a:pt x="433" y="0"/>
                  </a:lnTo>
                  <a:lnTo>
                    <a:pt x="0" y="452"/>
                  </a:lnTo>
                  <a:lnTo>
                    <a:pt x="905" y="135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5" name="Freeform 122"/>
            <p:cNvSpPr>
              <a:spLocks noChangeArrowheads="1"/>
            </p:cNvSpPr>
            <p:nvPr/>
          </p:nvSpPr>
          <p:spPr bwMode="auto">
            <a:xfrm>
              <a:off x="9379" y="3990"/>
              <a:ext cx="256" cy="324"/>
            </a:xfrm>
            <a:custGeom>
              <a:avLst/>
              <a:gdLst>
                <a:gd name="T0" fmla="*/ 585 w 1133"/>
                <a:gd name="T1" fmla="*/ 1432 h 1433"/>
                <a:gd name="T2" fmla="*/ 1132 w 1133"/>
                <a:gd name="T3" fmla="*/ 1150 h 1433"/>
                <a:gd name="T4" fmla="*/ 547 w 1133"/>
                <a:gd name="T5" fmla="*/ 0 h 1433"/>
                <a:gd name="T6" fmla="*/ 0 w 1133"/>
                <a:gd name="T7" fmla="*/ 281 h 1433"/>
                <a:gd name="T8" fmla="*/ 585 w 1133"/>
                <a:gd name="T9" fmla="*/ 1432 h 1433"/>
              </a:gdLst>
              <a:ahLst/>
              <a:cxnLst>
                <a:cxn ang="0">
                  <a:pos x="T0" y="T1"/>
                </a:cxn>
                <a:cxn ang="0">
                  <a:pos x="T2" y="T3"/>
                </a:cxn>
                <a:cxn ang="0">
                  <a:pos x="T4" y="T5"/>
                </a:cxn>
                <a:cxn ang="0">
                  <a:pos x="T6" y="T7"/>
                </a:cxn>
                <a:cxn ang="0">
                  <a:pos x="T8" y="T9"/>
                </a:cxn>
              </a:cxnLst>
              <a:rect l="0" t="0" r="r" b="b"/>
              <a:pathLst>
                <a:path w="1133" h="1433">
                  <a:moveTo>
                    <a:pt x="585" y="1432"/>
                  </a:moveTo>
                  <a:lnTo>
                    <a:pt x="1132" y="1150"/>
                  </a:lnTo>
                  <a:lnTo>
                    <a:pt x="547" y="0"/>
                  </a:lnTo>
                  <a:lnTo>
                    <a:pt x="0" y="281"/>
                  </a:lnTo>
                  <a:lnTo>
                    <a:pt x="585" y="14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6" name="Freeform 123"/>
            <p:cNvSpPr>
              <a:spLocks noChangeArrowheads="1"/>
            </p:cNvSpPr>
            <p:nvPr/>
          </p:nvSpPr>
          <p:spPr bwMode="auto">
            <a:xfrm>
              <a:off x="9687" y="4139"/>
              <a:ext cx="183" cy="311"/>
            </a:xfrm>
            <a:custGeom>
              <a:avLst/>
              <a:gdLst>
                <a:gd name="T0" fmla="*/ 189 w 812"/>
                <a:gd name="T1" fmla="*/ 1375 h 1376"/>
                <a:gd name="T2" fmla="*/ 811 w 812"/>
                <a:gd name="T3" fmla="*/ 1282 h 1376"/>
                <a:gd name="T4" fmla="*/ 602 w 812"/>
                <a:gd name="T5" fmla="*/ 0 h 1376"/>
                <a:gd name="T6" fmla="*/ 0 w 812"/>
                <a:gd name="T7" fmla="*/ 93 h 1376"/>
                <a:gd name="T8" fmla="*/ 189 w 812"/>
                <a:gd name="T9" fmla="*/ 1375 h 1376"/>
              </a:gdLst>
              <a:ahLst/>
              <a:cxnLst>
                <a:cxn ang="0">
                  <a:pos x="T0" y="T1"/>
                </a:cxn>
                <a:cxn ang="0">
                  <a:pos x="T2" y="T3"/>
                </a:cxn>
                <a:cxn ang="0">
                  <a:pos x="T4" y="T5"/>
                </a:cxn>
                <a:cxn ang="0">
                  <a:pos x="T6" y="T7"/>
                </a:cxn>
                <a:cxn ang="0">
                  <a:pos x="T8" y="T9"/>
                </a:cxn>
              </a:cxnLst>
              <a:rect l="0" t="0" r="r" b="b"/>
              <a:pathLst>
                <a:path w="812" h="1376">
                  <a:moveTo>
                    <a:pt x="189" y="1375"/>
                  </a:moveTo>
                  <a:lnTo>
                    <a:pt x="811" y="1282"/>
                  </a:lnTo>
                  <a:lnTo>
                    <a:pt x="602" y="0"/>
                  </a:lnTo>
                  <a:lnTo>
                    <a:pt x="0" y="93"/>
                  </a:lnTo>
                  <a:lnTo>
                    <a:pt x="189" y="137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7" name="Freeform 124"/>
            <p:cNvSpPr>
              <a:spLocks noChangeArrowheads="1"/>
            </p:cNvSpPr>
            <p:nvPr/>
          </p:nvSpPr>
          <p:spPr bwMode="auto">
            <a:xfrm>
              <a:off x="9901" y="4357"/>
              <a:ext cx="183" cy="311"/>
            </a:xfrm>
            <a:custGeom>
              <a:avLst/>
              <a:gdLst>
                <a:gd name="T0" fmla="*/ 0 w 811"/>
                <a:gd name="T1" fmla="*/ 1282 h 1378"/>
                <a:gd name="T2" fmla="*/ 604 w 811"/>
                <a:gd name="T3" fmla="*/ 1377 h 1378"/>
                <a:gd name="T4" fmla="*/ 810 w 811"/>
                <a:gd name="T5" fmla="*/ 95 h 1378"/>
                <a:gd name="T6" fmla="*/ 189 w 811"/>
                <a:gd name="T7" fmla="*/ 0 h 1378"/>
                <a:gd name="T8" fmla="*/ 0 w 811"/>
                <a:gd name="T9" fmla="*/ 1282 h 1378"/>
              </a:gdLst>
              <a:ahLst/>
              <a:cxnLst>
                <a:cxn ang="0">
                  <a:pos x="T0" y="T1"/>
                </a:cxn>
                <a:cxn ang="0">
                  <a:pos x="T2" y="T3"/>
                </a:cxn>
                <a:cxn ang="0">
                  <a:pos x="T4" y="T5"/>
                </a:cxn>
                <a:cxn ang="0">
                  <a:pos x="T6" y="T7"/>
                </a:cxn>
                <a:cxn ang="0">
                  <a:pos x="T8" y="T9"/>
                </a:cxn>
              </a:cxnLst>
              <a:rect l="0" t="0" r="r" b="b"/>
              <a:pathLst>
                <a:path w="811" h="1378">
                  <a:moveTo>
                    <a:pt x="0" y="1282"/>
                  </a:moveTo>
                  <a:lnTo>
                    <a:pt x="604" y="1377"/>
                  </a:lnTo>
                  <a:lnTo>
                    <a:pt x="810" y="95"/>
                  </a:lnTo>
                  <a:lnTo>
                    <a:pt x="189" y="0"/>
                  </a:lnTo>
                  <a:lnTo>
                    <a:pt x="0" y="128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8" name="Freeform 125"/>
            <p:cNvSpPr>
              <a:spLocks noChangeArrowheads="1"/>
            </p:cNvSpPr>
            <p:nvPr/>
          </p:nvSpPr>
          <p:spPr bwMode="auto">
            <a:xfrm>
              <a:off x="9999" y="4627"/>
              <a:ext cx="256" cy="324"/>
            </a:xfrm>
            <a:custGeom>
              <a:avLst/>
              <a:gdLst>
                <a:gd name="T0" fmla="*/ 0 w 1133"/>
                <a:gd name="T1" fmla="*/ 1150 h 1433"/>
                <a:gd name="T2" fmla="*/ 547 w 1133"/>
                <a:gd name="T3" fmla="*/ 1432 h 1433"/>
                <a:gd name="T4" fmla="*/ 1132 w 1133"/>
                <a:gd name="T5" fmla="*/ 284 h 1433"/>
                <a:gd name="T6" fmla="*/ 585 w 1133"/>
                <a:gd name="T7" fmla="*/ 0 h 1433"/>
                <a:gd name="T8" fmla="*/ 0 w 1133"/>
                <a:gd name="T9" fmla="*/ 1150 h 1433"/>
              </a:gdLst>
              <a:ahLst/>
              <a:cxnLst>
                <a:cxn ang="0">
                  <a:pos x="T0" y="T1"/>
                </a:cxn>
                <a:cxn ang="0">
                  <a:pos x="T2" y="T3"/>
                </a:cxn>
                <a:cxn ang="0">
                  <a:pos x="T4" y="T5"/>
                </a:cxn>
                <a:cxn ang="0">
                  <a:pos x="T6" y="T7"/>
                </a:cxn>
                <a:cxn ang="0">
                  <a:pos x="T8" y="T9"/>
                </a:cxn>
              </a:cxnLst>
              <a:rect l="0" t="0" r="r" b="b"/>
              <a:pathLst>
                <a:path w="1133" h="1433">
                  <a:moveTo>
                    <a:pt x="0" y="1150"/>
                  </a:moveTo>
                  <a:lnTo>
                    <a:pt x="547" y="1432"/>
                  </a:lnTo>
                  <a:lnTo>
                    <a:pt x="1132" y="284"/>
                  </a:lnTo>
                  <a:lnTo>
                    <a:pt x="585" y="0"/>
                  </a:lnTo>
                  <a:lnTo>
                    <a:pt x="0" y="11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19" name="Freeform 126"/>
            <p:cNvSpPr>
              <a:spLocks noChangeArrowheads="1"/>
            </p:cNvSpPr>
            <p:nvPr/>
          </p:nvSpPr>
          <p:spPr bwMode="auto">
            <a:xfrm>
              <a:off x="10017" y="4938"/>
              <a:ext cx="307" cy="307"/>
            </a:xfrm>
            <a:custGeom>
              <a:avLst/>
              <a:gdLst>
                <a:gd name="T0" fmla="*/ 0 w 1360"/>
                <a:gd name="T1" fmla="*/ 906 h 1360"/>
                <a:gd name="T2" fmla="*/ 453 w 1360"/>
                <a:gd name="T3" fmla="*/ 1359 h 1360"/>
                <a:gd name="T4" fmla="*/ 1359 w 1360"/>
                <a:gd name="T5" fmla="*/ 436 h 1360"/>
                <a:gd name="T6" fmla="*/ 925 w 1360"/>
                <a:gd name="T7" fmla="*/ 0 h 1360"/>
                <a:gd name="T8" fmla="*/ 0 w 1360"/>
                <a:gd name="T9" fmla="*/ 906 h 1360"/>
              </a:gdLst>
              <a:ahLst/>
              <a:cxnLst>
                <a:cxn ang="0">
                  <a:pos x="T0" y="T1"/>
                </a:cxn>
                <a:cxn ang="0">
                  <a:pos x="T2" y="T3"/>
                </a:cxn>
                <a:cxn ang="0">
                  <a:pos x="T4" y="T5"/>
                </a:cxn>
                <a:cxn ang="0">
                  <a:pos x="T6" y="T7"/>
                </a:cxn>
                <a:cxn ang="0">
                  <a:pos x="T8" y="T9"/>
                </a:cxn>
              </a:cxnLst>
              <a:rect l="0" t="0" r="r" b="b"/>
              <a:pathLst>
                <a:path w="1360" h="1360">
                  <a:moveTo>
                    <a:pt x="0" y="906"/>
                  </a:moveTo>
                  <a:lnTo>
                    <a:pt x="453" y="1359"/>
                  </a:lnTo>
                  <a:lnTo>
                    <a:pt x="1359" y="436"/>
                  </a:lnTo>
                  <a:lnTo>
                    <a:pt x="925" y="0"/>
                  </a:lnTo>
                  <a:lnTo>
                    <a:pt x="0" y="90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0" name="Freeform 127"/>
            <p:cNvSpPr>
              <a:spLocks noChangeArrowheads="1"/>
            </p:cNvSpPr>
            <p:nvPr/>
          </p:nvSpPr>
          <p:spPr bwMode="auto">
            <a:xfrm>
              <a:off x="9957" y="5264"/>
              <a:ext cx="324" cy="256"/>
            </a:xfrm>
            <a:custGeom>
              <a:avLst/>
              <a:gdLst>
                <a:gd name="T0" fmla="*/ 0 w 1433"/>
                <a:gd name="T1" fmla="*/ 586 h 1134"/>
                <a:gd name="T2" fmla="*/ 284 w 1433"/>
                <a:gd name="T3" fmla="*/ 1133 h 1134"/>
                <a:gd name="T4" fmla="*/ 1432 w 1433"/>
                <a:gd name="T5" fmla="*/ 547 h 1134"/>
                <a:gd name="T6" fmla="*/ 1151 w 1433"/>
                <a:gd name="T7" fmla="*/ 0 h 1134"/>
                <a:gd name="T8" fmla="*/ 0 w 1433"/>
                <a:gd name="T9" fmla="*/ 586 h 1134"/>
              </a:gdLst>
              <a:ahLst/>
              <a:cxnLst>
                <a:cxn ang="0">
                  <a:pos x="T0" y="T1"/>
                </a:cxn>
                <a:cxn ang="0">
                  <a:pos x="T2" y="T3"/>
                </a:cxn>
                <a:cxn ang="0">
                  <a:pos x="T4" y="T5"/>
                </a:cxn>
                <a:cxn ang="0">
                  <a:pos x="T6" y="T7"/>
                </a:cxn>
                <a:cxn ang="0">
                  <a:pos x="T8" y="T9"/>
                </a:cxn>
              </a:cxnLst>
              <a:rect l="0" t="0" r="r" b="b"/>
              <a:pathLst>
                <a:path w="1433" h="1134">
                  <a:moveTo>
                    <a:pt x="0" y="586"/>
                  </a:moveTo>
                  <a:lnTo>
                    <a:pt x="284" y="1133"/>
                  </a:lnTo>
                  <a:lnTo>
                    <a:pt x="1432" y="547"/>
                  </a:lnTo>
                  <a:lnTo>
                    <a:pt x="1151" y="0"/>
                  </a:lnTo>
                  <a:lnTo>
                    <a:pt x="0" y="58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1" name="Freeform 128"/>
            <p:cNvSpPr>
              <a:spLocks noChangeArrowheads="1"/>
            </p:cNvSpPr>
            <p:nvPr/>
          </p:nvSpPr>
          <p:spPr bwMode="auto">
            <a:xfrm>
              <a:off x="9820" y="5572"/>
              <a:ext cx="316" cy="183"/>
            </a:xfrm>
            <a:custGeom>
              <a:avLst/>
              <a:gdLst>
                <a:gd name="T0" fmla="*/ 0 w 1396"/>
                <a:gd name="T1" fmla="*/ 208 h 813"/>
                <a:gd name="T2" fmla="*/ 113 w 1396"/>
                <a:gd name="T3" fmla="*/ 812 h 813"/>
                <a:gd name="T4" fmla="*/ 1395 w 1396"/>
                <a:gd name="T5" fmla="*/ 603 h 813"/>
                <a:gd name="T6" fmla="*/ 1282 w 1396"/>
                <a:gd name="T7" fmla="*/ 0 h 813"/>
                <a:gd name="T8" fmla="*/ 0 w 1396"/>
                <a:gd name="T9" fmla="*/ 208 h 813"/>
              </a:gdLst>
              <a:ahLst/>
              <a:cxnLst>
                <a:cxn ang="0">
                  <a:pos x="T0" y="T1"/>
                </a:cxn>
                <a:cxn ang="0">
                  <a:pos x="T2" y="T3"/>
                </a:cxn>
                <a:cxn ang="0">
                  <a:pos x="T4" y="T5"/>
                </a:cxn>
                <a:cxn ang="0">
                  <a:pos x="T6" y="T7"/>
                </a:cxn>
                <a:cxn ang="0">
                  <a:pos x="T8" y="T9"/>
                </a:cxn>
              </a:cxnLst>
              <a:rect l="0" t="0" r="r" b="b"/>
              <a:pathLst>
                <a:path w="1396" h="813">
                  <a:moveTo>
                    <a:pt x="0" y="208"/>
                  </a:moveTo>
                  <a:lnTo>
                    <a:pt x="113" y="812"/>
                  </a:lnTo>
                  <a:lnTo>
                    <a:pt x="1395" y="603"/>
                  </a:lnTo>
                  <a:lnTo>
                    <a:pt x="1282" y="0"/>
                  </a:lnTo>
                  <a:lnTo>
                    <a:pt x="0" y="20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2" name="Freeform 129"/>
            <p:cNvSpPr>
              <a:spLocks noChangeArrowheads="1"/>
            </p:cNvSpPr>
            <p:nvPr/>
          </p:nvSpPr>
          <p:spPr bwMode="auto">
            <a:xfrm>
              <a:off x="9602" y="5785"/>
              <a:ext cx="311" cy="183"/>
            </a:xfrm>
            <a:custGeom>
              <a:avLst/>
              <a:gdLst>
                <a:gd name="T0" fmla="*/ 95 w 1378"/>
                <a:gd name="T1" fmla="*/ 0 h 812"/>
                <a:gd name="T2" fmla="*/ 0 w 1378"/>
                <a:gd name="T3" fmla="*/ 604 h 812"/>
                <a:gd name="T4" fmla="*/ 1282 w 1378"/>
                <a:gd name="T5" fmla="*/ 811 h 812"/>
                <a:gd name="T6" fmla="*/ 1377 w 1378"/>
                <a:gd name="T7" fmla="*/ 189 h 812"/>
                <a:gd name="T8" fmla="*/ 95 w 1378"/>
                <a:gd name="T9" fmla="*/ 0 h 812"/>
              </a:gdLst>
              <a:ahLst/>
              <a:cxnLst>
                <a:cxn ang="0">
                  <a:pos x="T0" y="T1"/>
                </a:cxn>
                <a:cxn ang="0">
                  <a:pos x="T2" y="T3"/>
                </a:cxn>
                <a:cxn ang="0">
                  <a:pos x="T4" y="T5"/>
                </a:cxn>
                <a:cxn ang="0">
                  <a:pos x="T6" y="T7"/>
                </a:cxn>
                <a:cxn ang="0">
                  <a:pos x="T8" y="T9"/>
                </a:cxn>
              </a:cxnLst>
              <a:rect l="0" t="0" r="r" b="b"/>
              <a:pathLst>
                <a:path w="1378" h="812">
                  <a:moveTo>
                    <a:pt x="95" y="0"/>
                  </a:moveTo>
                  <a:lnTo>
                    <a:pt x="0" y="604"/>
                  </a:lnTo>
                  <a:lnTo>
                    <a:pt x="1282" y="811"/>
                  </a:lnTo>
                  <a:lnTo>
                    <a:pt x="1377" y="189"/>
                  </a:lnTo>
                  <a:lnTo>
                    <a:pt x="95"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3" name="Freeform 130"/>
            <p:cNvSpPr>
              <a:spLocks noChangeArrowheads="1"/>
            </p:cNvSpPr>
            <p:nvPr/>
          </p:nvSpPr>
          <p:spPr bwMode="auto">
            <a:xfrm>
              <a:off x="9324" y="5884"/>
              <a:ext cx="324" cy="256"/>
            </a:xfrm>
            <a:custGeom>
              <a:avLst/>
              <a:gdLst>
                <a:gd name="T0" fmla="*/ 284 w 1435"/>
                <a:gd name="T1" fmla="*/ 0 h 1133"/>
                <a:gd name="T2" fmla="*/ 0 w 1435"/>
                <a:gd name="T3" fmla="*/ 547 h 1133"/>
                <a:gd name="T4" fmla="*/ 1151 w 1435"/>
                <a:gd name="T5" fmla="*/ 1132 h 1133"/>
                <a:gd name="T6" fmla="*/ 1434 w 1435"/>
                <a:gd name="T7" fmla="*/ 583 h 1133"/>
                <a:gd name="T8" fmla="*/ 284 w 1435"/>
                <a:gd name="T9" fmla="*/ 0 h 1133"/>
              </a:gdLst>
              <a:ahLst/>
              <a:cxnLst>
                <a:cxn ang="0">
                  <a:pos x="T0" y="T1"/>
                </a:cxn>
                <a:cxn ang="0">
                  <a:pos x="T2" y="T3"/>
                </a:cxn>
                <a:cxn ang="0">
                  <a:pos x="T4" y="T5"/>
                </a:cxn>
                <a:cxn ang="0">
                  <a:pos x="T6" y="T7"/>
                </a:cxn>
                <a:cxn ang="0">
                  <a:pos x="T8" y="T9"/>
                </a:cxn>
              </a:cxnLst>
              <a:rect l="0" t="0" r="r" b="b"/>
              <a:pathLst>
                <a:path w="1435" h="1133">
                  <a:moveTo>
                    <a:pt x="284" y="0"/>
                  </a:moveTo>
                  <a:lnTo>
                    <a:pt x="0" y="547"/>
                  </a:lnTo>
                  <a:lnTo>
                    <a:pt x="1151" y="1132"/>
                  </a:lnTo>
                  <a:lnTo>
                    <a:pt x="1434" y="583"/>
                  </a:lnTo>
                  <a:lnTo>
                    <a:pt x="28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4" name="Freeform 131"/>
            <p:cNvSpPr>
              <a:spLocks noChangeArrowheads="1"/>
            </p:cNvSpPr>
            <p:nvPr/>
          </p:nvSpPr>
          <p:spPr bwMode="auto">
            <a:xfrm>
              <a:off x="9029" y="5901"/>
              <a:ext cx="307" cy="307"/>
            </a:xfrm>
            <a:custGeom>
              <a:avLst/>
              <a:gdLst>
                <a:gd name="T0" fmla="*/ 433 w 1358"/>
                <a:gd name="T1" fmla="*/ 0 h 1360"/>
                <a:gd name="T2" fmla="*/ 0 w 1358"/>
                <a:gd name="T3" fmla="*/ 453 h 1360"/>
                <a:gd name="T4" fmla="*/ 923 w 1358"/>
                <a:gd name="T5" fmla="*/ 1359 h 1360"/>
                <a:gd name="T6" fmla="*/ 1357 w 1358"/>
                <a:gd name="T7" fmla="*/ 923 h 1360"/>
                <a:gd name="T8" fmla="*/ 433 w 1358"/>
                <a:gd name="T9" fmla="*/ 0 h 1360"/>
              </a:gdLst>
              <a:ahLst/>
              <a:cxnLst>
                <a:cxn ang="0">
                  <a:pos x="T0" y="T1"/>
                </a:cxn>
                <a:cxn ang="0">
                  <a:pos x="T2" y="T3"/>
                </a:cxn>
                <a:cxn ang="0">
                  <a:pos x="T4" y="T5"/>
                </a:cxn>
                <a:cxn ang="0">
                  <a:pos x="T6" y="T7"/>
                </a:cxn>
                <a:cxn ang="0">
                  <a:pos x="T8" y="T9"/>
                </a:cxn>
              </a:cxnLst>
              <a:rect l="0" t="0" r="r" b="b"/>
              <a:pathLst>
                <a:path w="1358" h="1360">
                  <a:moveTo>
                    <a:pt x="433" y="0"/>
                  </a:moveTo>
                  <a:lnTo>
                    <a:pt x="0" y="453"/>
                  </a:lnTo>
                  <a:lnTo>
                    <a:pt x="923" y="1359"/>
                  </a:lnTo>
                  <a:lnTo>
                    <a:pt x="1357" y="923"/>
                  </a:lnTo>
                  <a:lnTo>
                    <a:pt x="433"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5" name="Freeform 132"/>
            <p:cNvSpPr>
              <a:spLocks noChangeArrowheads="1"/>
            </p:cNvSpPr>
            <p:nvPr/>
          </p:nvSpPr>
          <p:spPr bwMode="auto">
            <a:xfrm>
              <a:off x="8751" y="5841"/>
              <a:ext cx="260" cy="324"/>
            </a:xfrm>
            <a:custGeom>
              <a:avLst/>
              <a:gdLst>
                <a:gd name="T0" fmla="*/ 545 w 1150"/>
                <a:gd name="T1" fmla="*/ 0 h 1434"/>
                <a:gd name="T2" fmla="*/ 0 w 1150"/>
                <a:gd name="T3" fmla="*/ 284 h 1434"/>
                <a:gd name="T4" fmla="*/ 584 w 1150"/>
                <a:gd name="T5" fmla="*/ 1433 h 1434"/>
                <a:gd name="T6" fmla="*/ 1149 w 1150"/>
                <a:gd name="T7" fmla="*/ 1151 h 1434"/>
                <a:gd name="T8" fmla="*/ 545 w 1150"/>
                <a:gd name="T9" fmla="*/ 0 h 1434"/>
              </a:gdLst>
              <a:ahLst/>
              <a:cxnLst>
                <a:cxn ang="0">
                  <a:pos x="T0" y="T1"/>
                </a:cxn>
                <a:cxn ang="0">
                  <a:pos x="T2" y="T3"/>
                </a:cxn>
                <a:cxn ang="0">
                  <a:pos x="T4" y="T5"/>
                </a:cxn>
                <a:cxn ang="0">
                  <a:pos x="T6" y="T7"/>
                </a:cxn>
                <a:cxn ang="0">
                  <a:pos x="T8" y="T9"/>
                </a:cxn>
              </a:cxnLst>
              <a:rect l="0" t="0" r="r" b="b"/>
              <a:pathLst>
                <a:path w="1150" h="1434">
                  <a:moveTo>
                    <a:pt x="545" y="0"/>
                  </a:moveTo>
                  <a:lnTo>
                    <a:pt x="0" y="284"/>
                  </a:lnTo>
                  <a:lnTo>
                    <a:pt x="584" y="1433"/>
                  </a:lnTo>
                  <a:lnTo>
                    <a:pt x="1149" y="1151"/>
                  </a:lnTo>
                  <a:lnTo>
                    <a:pt x="545"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6" name="Freeform 133"/>
            <p:cNvSpPr>
              <a:spLocks noChangeArrowheads="1"/>
            </p:cNvSpPr>
            <p:nvPr/>
          </p:nvSpPr>
          <p:spPr bwMode="auto">
            <a:xfrm>
              <a:off x="8515" y="5708"/>
              <a:ext cx="188" cy="311"/>
            </a:xfrm>
            <a:custGeom>
              <a:avLst/>
              <a:gdLst>
                <a:gd name="T0" fmla="*/ 624 w 832"/>
                <a:gd name="T1" fmla="*/ 0 h 1378"/>
                <a:gd name="T2" fmla="*/ 0 w 832"/>
                <a:gd name="T3" fmla="*/ 95 h 1378"/>
                <a:gd name="T4" fmla="*/ 209 w 832"/>
                <a:gd name="T5" fmla="*/ 1377 h 1378"/>
                <a:gd name="T6" fmla="*/ 831 w 832"/>
                <a:gd name="T7" fmla="*/ 1264 h 1378"/>
                <a:gd name="T8" fmla="*/ 624 w 832"/>
                <a:gd name="T9" fmla="*/ 0 h 1378"/>
              </a:gdLst>
              <a:ahLst/>
              <a:cxnLst>
                <a:cxn ang="0">
                  <a:pos x="T0" y="T1"/>
                </a:cxn>
                <a:cxn ang="0">
                  <a:pos x="T2" y="T3"/>
                </a:cxn>
                <a:cxn ang="0">
                  <a:pos x="T4" y="T5"/>
                </a:cxn>
                <a:cxn ang="0">
                  <a:pos x="T6" y="T7"/>
                </a:cxn>
                <a:cxn ang="0">
                  <a:pos x="T8" y="T9"/>
                </a:cxn>
              </a:cxnLst>
              <a:rect l="0" t="0" r="r" b="b"/>
              <a:pathLst>
                <a:path w="832" h="1378">
                  <a:moveTo>
                    <a:pt x="624" y="0"/>
                  </a:moveTo>
                  <a:lnTo>
                    <a:pt x="0" y="95"/>
                  </a:lnTo>
                  <a:lnTo>
                    <a:pt x="209" y="1377"/>
                  </a:lnTo>
                  <a:lnTo>
                    <a:pt x="831" y="1264"/>
                  </a:lnTo>
                  <a:lnTo>
                    <a:pt x="624"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7" name="Freeform 134"/>
            <p:cNvSpPr>
              <a:spLocks noChangeArrowheads="1"/>
            </p:cNvSpPr>
            <p:nvPr/>
          </p:nvSpPr>
          <p:spPr bwMode="auto">
            <a:xfrm>
              <a:off x="8302" y="5486"/>
              <a:ext cx="188" cy="311"/>
            </a:xfrm>
            <a:custGeom>
              <a:avLst/>
              <a:gdLst>
                <a:gd name="T0" fmla="*/ 831 w 832"/>
                <a:gd name="T1" fmla="*/ 113 h 1378"/>
                <a:gd name="T2" fmla="*/ 207 w 832"/>
                <a:gd name="T3" fmla="*/ 0 h 1378"/>
                <a:gd name="T4" fmla="*/ 0 w 832"/>
                <a:gd name="T5" fmla="*/ 1282 h 1378"/>
                <a:gd name="T6" fmla="*/ 622 w 832"/>
                <a:gd name="T7" fmla="*/ 1377 h 1378"/>
                <a:gd name="T8" fmla="*/ 831 w 832"/>
                <a:gd name="T9" fmla="*/ 113 h 1378"/>
              </a:gdLst>
              <a:ahLst/>
              <a:cxnLst>
                <a:cxn ang="0">
                  <a:pos x="T0" y="T1"/>
                </a:cxn>
                <a:cxn ang="0">
                  <a:pos x="T2" y="T3"/>
                </a:cxn>
                <a:cxn ang="0">
                  <a:pos x="T4" y="T5"/>
                </a:cxn>
                <a:cxn ang="0">
                  <a:pos x="T6" y="T7"/>
                </a:cxn>
                <a:cxn ang="0">
                  <a:pos x="T8" y="T9"/>
                </a:cxn>
              </a:cxnLst>
              <a:rect l="0" t="0" r="r" b="b"/>
              <a:pathLst>
                <a:path w="832" h="1378">
                  <a:moveTo>
                    <a:pt x="831" y="113"/>
                  </a:moveTo>
                  <a:lnTo>
                    <a:pt x="207" y="0"/>
                  </a:lnTo>
                  <a:lnTo>
                    <a:pt x="0" y="1282"/>
                  </a:lnTo>
                  <a:lnTo>
                    <a:pt x="622" y="1377"/>
                  </a:lnTo>
                  <a:lnTo>
                    <a:pt x="831" y="11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8" name="Freeform 135"/>
            <p:cNvSpPr>
              <a:spLocks noChangeArrowheads="1"/>
            </p:cNvSpPr>
            <p:nvPr/>
          </p:nvSpPr>
          <p:spPr bwMode="auto">
            <a:xfrm>
              <a:off x="8131" y="5208"/>
              <a:ext cx="260" cy="324"/>
            </a:xfrm>
            <a:custGeom>
              <a:avLst/>
              <a:gdLst>
                <a:gd name="T0" fmla="*/ 1148 w 1149"/>
                <a:gd name="T1" fmla="*/ 284 h 1435"/>
                <a:gd name="T2" fmla="*/ 583 w 1149"/>
                <a:gd name="T3" fmla="*/ 0 h 1435"/>
                <a:gd name="T4" fmla="*/ 0 w 1149"/>
                <a:gd name="T5" fmla="*/ 1151 h 1435"/>
                <a:gd name="T6" fmla="*/ 565 w 1149"/>
                <a:gd name="T7" fmla="*/ 1434 h 1435"/>
                <a:gd name="T8" fmla="*/ 1148 w 1149"/>
                <a:gd name="T9" fmla="*/ 284 h 1435"/>
              </a:gdLst>
              <a:ahLst/>
              <a:cxnLst>
                <a:cxn ang="0">
                  <a:pos x="T0" y="T1"/>
                </a:cxn>
                <a:cxn ang="0">
                  <a:pos x="T2" y="T3"/>
                </a:cxn>
                <a:cxn ang="0">
                  <a:pos x="T4" y="T5"/>
                </a:cxn>
                <a:cxn ang="0">
                  <a:pos x="T6" y="T7"/>
                </a:cxn>
                <a:cxn ang="0">
                  <a:pos x="T8" y="T9"/>
                </a:cxn>
              </a:cxnLst>
              <a:rect l="0" t="0" r="r" b="b"/>
              <a:pathLst>
                <a:path w="1149" h="1435">
                  <a:moveTo>
                    <a:pt x="1148" y="284"/>
                  </a:moveTo>
                  <a:lnTo>
                    <a:pt x="583" y="0"/>
                  </a:lnTo>
                  <a:lnTo>
                    <a:pt x="0" y="1151"/>
                  </a:lnTo>
                  <a:lnTo>
                    <a:pt x="565" y="1434"/>
                  </a:lnTo>
                  <a:lnTo>
                    <a:pt x="1148" y="28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29" name="Freeform 136"/>
            <p:cNvSpPr>
              <a:spLocks noChangeArrowheads="1"/>
            </p:cNvSpPr>
            <p:nvPr/>
          </p:nvSpPr>
          <p:spPr bwMode="auto">
            <a:xfrm>
              <a:off x="8062" y="4913"/>
              <a:ext cx="307" cy="307"/>
            </a:xfrm>
            <a:custGeom>
              <a:avLst/>
              <a:gdLst>
                <a:gd name="T0" fmla="*/ 1357 w 1358"/>
                <a:gd name="T1" fmla="*/ 433 h 1358"/>
                <a:gd name="T2" fmla="*/ 923 w 1358"/>
                <a:gd name="T3" fmla="*/ 0 h 1358"/>
                <a:gd name="T4" fmla="*/ 0 w 1358"/>
                <a:gd name="T5" fmla="*/ 924 h 1358"/>
                <a:gd name="T6" fmla="*/ 433 w 1358"/>
                <a:gd name="T7" fmla="*/ 1357 h 1358"/>
                <a:gd name="T8" fmla="*/ 1357 w 1358"/>
                <a:gd name="T9" fmla="*/ 433 h 1358"/>
              </a:gdLst>
              <a:ahLst/>
              <a:cxnLst>
                <a:cxn ang="0">
                  <a:pos x="T0" y="T1"/>
                </a:cxn>
                <a:cxn ang="0">
                  <a:pos x="T2" y="T3"/>
                </a:cxn>
                <a:cxn ang="0">
                  <a:pos x="T4" y="T5"/>
                </a:cxn>
                <a:cxn ang="0">
                  <a:pos x="T6" y="T7"/>
                </a:cxn>
                <a:cxn ang="0">
                  <a:pos x="T8" y="T9"/>
                </a:cxn>
              </a:cxnLst>
              <a:rect l="0" t="0" r="r" b="b"/>
              <a:pathLst>
                <a:path w="1358" h="1358">
                  <a:moveTo>
                    <a:pt x="1357" y="433"/>
                  </a:moveTo>
                  <a:lnTo>
                    <a:pt x="923" y="0"/>
                  </a:lnTo>
                  <a:lnTo>
                    <a:pt x="0" y="924"/>
                  </a:lnTo>
                  <a:lnTo>
                    <a:pt x="433" y="1357"/>
                  </a:lnTo>
                  <a:lnTo>
                    <a:pt x="1357" y="4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30" name="Freeform 137"/>
            <p:cNvSpPr>
              <a:spLocks noChangeArrowheads="1"/>
            </p:cNvSpPr>
            <p:nvPr/>
          </p:nvSpPr>
          <p:spPr bwMode="auto">
            <a:xfrm>
              <a:off x="8105" y="4635"/>
              <a:ext cx="324" cy="260"/>
            </a:xfrm>
            <a:custGeom>
              <a:avLst/>
              <a:gdLst>
                <a:gd name="T0" fmla="*/ 1432 w 1433"/>
                <a:gd name="T1" fmla="*/ 566 h 1150"/>
                <a:gd name="T2" fmla="*/ 1149 w 1433"/>
                <a:gd name="T3" fmla="*/ 0 h 1150"/>
                <a:gd name="T4" fmla="*/ 0 w 1433"/>
                <a:gd name="T5" fmla="*/ 584 h 1150"/>
                <a:gd name="T6" fmla="*/ 282 w 1433"/>
                <a:gd name="T7" fmla="*/ 1149 h 1150"/>
                <a:gd name="T8" fmla="*/ 1432 w 1433"/>
                <a:gd name="T9" fmla="*/ 566 h 1150"/>
              </a:gdLst>
              <a:ahLst/>
              <a:cxnLst>
                <a:cxn ang="0">
                  <a:pos x="T0" y="T1"/>
                </a:cxn>
                <a:cxn ang="0">
                  <a:pos x="T2" y="T3"/>
                </a:cxn>
                <a:cxn ang="0">
                  <a:pos x="T4" y="T5"/>
                </a:cxn>
                <a:cxn ang="0">
                  <a:pos x="T6" y="T7"/>
                </a:cxn>
                <a:cxn ang="0">
                  <a:pos x="T8" y="T9"/>
                </a:cxn>
              </a:cxnLst>
              <a:rect l="0" t="0" r="r" b="b"/>
              <a:pathLst>
                <a:path w="1433" h="1150">
                  <a:moveTo>
                    <a:pt x="1432" y="566"/>
                  </a:moveTo>
                  <a:lnTo>
                    <a:pt x="1149" y="0"/>
                  </a:lnTo>
                  <a:lnTo>
                    <a:pt x="0" y="584"/>
                  </a:lnTo>
                  <a:lnTo>
                    <a:pt x="282" y="1149"/>
                  </a:lnTo>
                  <a:lnTo>
                    <a:pt x="1432" y="5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31" name="Freeform 138"/>
            <p:cNvSpPr>
              <a:spLocks noChangeArrowheads="1"/>
            </p:cNvSpPr>
            <p:nvPr/>
          </p:nvSpPr>
          <p:spPr bwMode="auto">
            <a:xfrm>
              <a:off x="8255" y="4400"/>
              <a:ext cx="311" cy="187"/>
            </a:xfrm>
            <a:custGeom>
              <a:avLst/>
              <a:gdLst>
                <a:gd name="T0" fmla="*/ 1376 w 1377"/>
                <a:gd name="T1" fmla="*/ 622 h 830"/>
                <a:gd name="T2" fmla="*/ 1283 w 1377"/>
                <a:gd name="T3" fmla="*/ 0 h 830"/>
                <a:gd name="T4" fmla="*/ 0 w 1377"/>
                <a:gd name="T5" fmla="*/ 207 h 830"/>
                <a:gd name="T6" fmla="*/ 94 w 1377"/>
                <a:gd name="T7" fmla="*/ 829 h 830"/>
                <a:gd name="T8" fmla="*/ 1376 w 1377"/>
                <a:gd name="T9" fmla="*/ 622 h 830"/>
              </a:gdLst>
              <a:ahLst/>
              <a:cxnLst>
                <a:cxn ang="0">
                  <a:pos x="T0" y="T1"/>
                </a:cxn>
                <a:cxn ang="0">
                  <a:pos x="T2" y="T3"/>
                </a:cxn>
                <a:cxn ang="0">
                  <a:pos x="T4" y="T5"/>
                </a:cxn>
                <a:cxn ang="0">
                  <a:pos x="T6" y="T7"/>
                </a:cxn>
                <a:cxn ang="0">
                  <a:pos x="T8" y="T9"/>
                </a:cxn>
              </a:cxnLst>
              <a:rect l="0" t="0" r="r" b="b"/>
              <a:pathLst>
                <a:path w="1377" h="830">
                  <a:moveTo>
                    <a:pt x="1376" y="622"/>
                  </a:moveTo>
                  <a:lnTo>
                    <a:pt x="1283" y="0"/>
                  </a:lnTo>
                  <a:lnTo>
                    <a:pt x="0" y="207"/>
                  </a:lnTo>
                  <a:lnTo>
                    <a:pt x="94" y="829"/>
                  </a:lnTo>
                  <a:lnTo>
                    <a:pt x="1376" y="62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32" name="Freeform 139"/>
            <p:cNvSpPr>
              <a:spLocks noChangeArrowheads="1"/>
            </p:cNvSpPr>
            <p:nvPr/>
          </p:nvSpPr>
          <p:spPr bwMode="auto">
            <a:xfrm>
              <a:off x="8473" y="4190"/>
              <a:ext cx="311" cy="183"/>
            </a:xfrm>
            <a:custGeom>
              <a:avLst/>
              <a:gdLst>
                <a:gd name="T0" fmla="*/ 1284 w 1378"/>
                <a:gd name="T1" fmla="*/ 810 h 811"/>
                <a:gd name="T2" fmla="*/ 1377 w 1378"/>
                <a:gd name="T3" fmla="*/ 188 h 811"/>
                <a:gd name="T4" fmla="*/ 95 w 1378"/>
                <a:gd name="T5" fmla="*/ 0 h 811"/>
                <a:gd name="T6" fmla="*/ 0 w 1378"/>
                <a:gd name="T7" fmla="*/ 603 h 811"/>
                <a:gd name="T8" fmla="*/ 1284 w 1378"/>
                <a:gd name="T9" fmla="*/ 810 h 811"/>
              </a:gdLst>
              <a:ahLst/>
              <a:cxnLst>
                <a:cxn ang="0">
                  <a:pos x="T0" y="T1"/>
                </a:cxn>
                <a:cxn ang="0">
                  <a:pos x="T2" y="T3"/>
                </a:cxn>
                <a:cxn ang="0">
                  <a:pos x="T4" y="T5"/>
                </a:cxn>
                <a:cxn ang="0">
                  <a:pos x="T6" y="T7"/>
                </a:cxn>
                <a:cxn ang="0">
                  <a:pos x="T8" y="T9"/>
                </a:cxn>
              </a:cxnLst>
              <a:rect l="0" t="0" r="r" b="b"/>
              <a:pathLst>
                <a:path w="1378" h="811">
                  <a:moveTo>
                    <a:pt x="1284" y="810"/>
                  </a:moveTo>
                  <a:lnTo>
                    <a:pt x="1377" y="188"/>
                  </a:lnTo>
                  <a:lnTo>
                    <a:pt x="95" y="0"/>
                  </a:lnTo>
                  <a:lnTo>
                    <a:pt x="0" y="603"/>
                  </a:lnTo>
                  <a:lnTo>
                    <a:pt x="1284" y="81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sp>
          <p:nvSpPr>
            <p:cNvPr id="533" name="Freeform 140"/>
            <p:cNvSpPr>
              <a:spLocks noChangeArrowheads="1"/>
            </p:cNvSpPr>
            <p:nvPr/>
          </p:nvSpPr>
          <p:spPr bwMode="auto">
            <a:xfrm>
              <a:off x="8742" y="4015"/>
              <a:ext cx="324" cy="261"/>
            </a:xfrm>
            <a:custGeom>
              <a:avLst/>
              <a:gdLst>
                <a:gd name="T0" fmla="*/ 1150 w 1433"/>
                <a:gd name="T1" fmla="*/ 1153 h 1154"/>
                <a:gd name="T2" fmla="*/ 1432 w 1433"/>
                <a:gd name="T3" fmla="*/ 586 h 1154"/>
                <a:gd name="T4" fmla="*/ 281 w 1433"/>
                <a:gd name="T5" fmla="*/ 0 h 1154"/>
                <a:gd name="T6" fmla="*/ 0 w 1433"/>
                <a:gd name="T7" fmla="*/ 567 h 1154"/>
                <a:gd name="T8" fmla="*/ 1150 w 1433"/>
                <a:gd name="T9" fmla="*/ 1153 h 1154"/>
              </a:gdLst>
              <a:ahLst/>
              <a:cxnLst>
                <a:cxn ang="0">
                  <a:pos x="T0" y="T1"/>
                </a:cxn>
                <a:cxn ang="0">
                  <a:pos x="T2" y="T3"/>
                </a:cxn>
                <a:cxn ang="0">
                  <a:pos x="T4" y="T5"/>
                </a:cxn>
                <a:cxn ang="0">
                  <a:pos x="T6" y="T7"/>
                </a:cxn>
                <a:cxn ang="0">
                  <a:pos x="T8" y="T9"/>
                </a:cxn>
              </a:cxnLst>
              <a:rect l="0" t="0" r="r" b="b"/>
              <a:pathLst>
                <a:path w="1433" h="1154">
                  <a:moveTo>
                    <a:pt x="1150" y="1153"/>
                  </a:moveTo>
                  <a:lnTo>
                    <a:pt x="1432" y="586"/>
                  </a:lnTo>
                  <a:lnTo>
                    <a:pt x="281" y="0"/>
                  </a:lnTo>
                  <a:lnTo>
                    <a:pt x="0" y="567"/>
                  </a:lnTo>
                  <a:lnTo>
                    <a:pt x="1150" y="11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ndParaRPr>
            </a:p>
          </p:txBody>
        </p:sp>
      </p:grpSp>
      <p:sp>
        <p:nvSpPr>
          <p:cNvPr id="549" name="TextBox 31"/>
          <p:cNvSpPr txBox="1">
            <a:spLocks noChangeArrowheads="1"/>
          </p:cNvSpPr>
          <p:nvPr/>
        </p:nvSpPr>
        <p:spPr bwMode="auto">
          <a:xfrm>
            <a:off x="1574439" y="6586875"/>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86 Trucks</a:t>
            </a:r>
            <a:endParaRPr lang="id-ID" sz="4500" b="1" dirty="0">
              <a:latin typeface="Lato Regular"/>
              <a:cs typeface="Lato Regular"/>
            </a:endParaRPr>
          </a:p>
        </p:txBody>
      </p:sp>
      <p:sp>
        <p:nvSpPr>
          <p:cNvPr id="552" name="TextBox 31"/>
          <p:cNvSpPr txBox="1">
            <a:spLocks noChangeArrowheads="1"/>
          </p:cNvSpPr>
          <p:nvPr/>
        </p:nvSpPr>
        <p:spPr bwMode="auto">
          <a:xfrm>
            <a:off x="6631950" y="6586875"/>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86 Trucks</a:t>
            </a:r>
            <a:endParaRPr lang="id-ID" sz="4500" b="1" dirty="0">
              <a:latin typeface="Lato Regular"/>
              <a:cs typeface="Lato Regular"/>
            </a:endParaRPr>
          </a:p>
        </p:txBody>
      </p:sp>
      <p:sp>
        <p:nvSpPr>
          <p:cNvPr id="555" name="TextBox 31"/>
          <p:cNvSpPr txBox="1">
            <a:spLocks noChangeArrowheads="1"/>
          </p:cNvSpPr>
          <p:nvPr/>
        </p:nvSpPr>
        <p:spPr bwMode="auto">
          <a:xfrm>
            <a:off x="11929339" y="6586875"/>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86 Trucks</a:t>
            </a:r>
            <a:endParaRPr lang="id-ID" sz="4500" b="1" dirty="0">
              <a:latin typeface="Lato Regular"/>
              <a:cs typeface="Lato Regular"/>
            </a:endParaRPr>
          </a:p>
        </p:txBody>
      </p:sp>
      <p:sp>
        <p:nvSpPr>
          <p:cNvPr id="558" name="TextBox 31"/>
          <p:cNvSpPr txBox="1">
            <a:spLocks noChangeArrowheads="1"/>
          </p:cNvSpPr>
          <p:nvPr/>
        </p:nvSpPr>
        <p:spPr bwMode="auto">
          <a:xfrm>
            <a:off x="16913228" y="6604642"/>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86 Trucks</a:t>
            </a:r>
            <a:endParaRPr lang="id-ID" sz="4500" b="1" dirty="0">
              <a:latin typeface="Lato Regular"/>
              <a:cs typeface="Lato Regular"/>
            </a:endParaRPr>
          </a:p>
        </p:txBody>
      </p:sp>
      <p:sp>
        <p:nvSpPr>
          <p:cNvPr id="315" name="TextBox 30"/>
          <p:cNvSpPr txBox="1">
            <a:spLocks noChangeArrowheads="1"/>
          </p:cNvSpPr>
          <p:nvPr/>
        </p:nvSpPr>
        <p:spPr bwMode="auto">
          <a:xfrm>
            <a:off x="2279933" y="7400565"/>
            <a:ext cx="443349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res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316" name="TextBox 30"/>
          <p:cNvSpPr txBox="1">
            <a:spLocks noChangeArrowheads="1"/>
          </p:cNvSpPr>
          <p:nvPr/>
        </p:nvSpPr>
        <p:spPr bwMode="auto">
          <a:xfrm>
            <a:off x="7328671" y="7432969"/>
            <a:ext cx="4472442"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a:latin typeface="Lato Regular"/>
                <a:ea typeface="Open Sans Light" panose="020B0306030504020204" pitchFamily="34" charset="0"/>
                <a:cs typeface="Lato Regular"/>
              </a:rPr>
              <a:t>Data analysis </a:t>
            </a:r>
            <a:r>
              <a:rPr lang="en-US" sz="2400" dirty="0">
                <a:latin typeface="Calibri Light"/>
                <a:ea typeface="Open Sans Light" panose="020B0306030504020204" pitchFamily="34" charset="0"/>
                <a:cs typeface="Calibri Light"/>
              </a:rPr>
              <a:t>which summarizes data. </a:t>
            </a:r>
            <a:r>
              <a:rPr lang="pt-BR" sz="2400" dirty="0">
                <a:latin typeface="Calibri Light"/>
                <a:cs typeface="Calibri Light"/>
              </a:rPr>
              <a:t>sed an graecie res prompta invenire, in gubergreno</a:t>
            </a:r>
            <a:endParaRPr lang="en-US" sz="2400" dirty="0">
              <a:latin typeface="Calibri Light"/>
              <a:ea typeface="Open Sans Light" panose="020B0306030504020204" pitchFamily="34" charset="0"/>
              <a:cs typeface="Calibri Light"/>
            </a:endParaRPr>
          </a:p>
        </p:txBody>
      </p:sp>
      <p:sp>
        <p:nvSpPr>
          <p:cNvPr id="317" name="TextBox 30"/>
          <p:cNvSpPr txBox="1">
            <a:spLocks noChangeArrowheads="1"/>
          </p:cNvSpPr>
          <p:nvPr/>
        </p:nvSpPr>
        <p:spPr bwMode="auto">
          <a:xfrm>
            <a:off x="12636567" y="7435178"/>
            <a:ext cx="4432239"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a:latin typeface="Lato Regular"/>
                <a:ea typeface="Open Sans Light" panose="020B0306030504020204" pitchFamily="34" charset="0"/>
                <a:cs typeface="Lato Regular"/>
              </a:rPr>
              <a:t>Data analysis </a:t>
            </a:r>
            <a:r>
              <a:rPr lang="en-US" sz="2400" dirty="0">
                <a:latin typeface="Calibri Light"/>
                <a:ea typeface="Open Sans Light" panose="020B0306030504020204" pitchFamily="34" charset="0"/>
                <a:cs typeface="Calibri Light"/>
              </a:rPr>
              <a:t>which summarizes data. </a:t>
            </a:r>
            <a:r>
              <a:rPr lang="pt-BR" sz="2400" dirty="0">
                <a:latin typeface="Calibri Light"/>
                <a:cs typeface="Calibri Light"/>
              </a:rPr>
              <a:t>sed an graecie res prompta invenire, in gubergreno</a:t>
            </a:r>
            <a:endParaRPr lang="en-US" sz="2400" dirty="0">
              <a:latin typeface="Calibri Light"/>
              <a:ea typeface="Open Sans Light" panose="020B0306030504020204" pitchFamily="34" charset="0"/>
              <a:cs typeface="Calibri Light"/>
            </a:endParaRPr>
          </a:p>
        </p:txBody>
      </p:sp>
      <p:sp>
        <p:nvSpPr>
          <p:cNvPr id="318" name="TextBox 30"/>
          <p:cNvSpPr txBox="1">
            <a:spLocks noChangeArrowheads="1"/>
          </p:cNvSpPr>
          <p:nvPr/>
        </p:nvSpPr>
        <p:spPr bwMode="auto">
          <a:xfrm>
            <a:off x="17554010" y="7467582"/>
            <a:ext cx="4592532"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a:latin typeface="Lato Regular"/>
                <a:ea typeface="Open Sans Light" panose="020B0306030504020204" pitchFamily="34" charset="0"/>
                <a:cs typeface="Lato Regular"/>
              </a:rPr>
              <a:t>Data analysis </a:t>
            </a:r>
            <a:r>
              <a:rPr lang="en-US" sz="2400" dirty="0">
                <a:latin typeface="Calibri Light"/>
                <a:ea typeface="Open Sans Light" panose="020B0306030504020204" pitchFamily="34" charset="0"/>
                <a:cs typeface="Calibri Light"/>
              </a:rPr>
              <a:t>which summarizes data. </a:t>
            </a:r>
            <a:r>
              <a:rPr lang="pt-BR" sz="2400" dirty="0">
                <a:latin typeface="Calibri Light"/>
                <a:cs typeface="Calibri Light"/>
              </a:rPr>
              <a:t>sed an graecie res prompta invenire, in gubergreno</a:t>
            </a:r>
            <a:endParaRPr lang="en-US" sz="2400" dirty="0">
              <a:latin typeface="Calibri Light"/>
              <a:ea typeface="Open Sans Light" panose="020B0306030504020204" pitchFamily="34" charset="0"/>
              <a:cs typeface="Calibri Light"/>
            </a:endParaRPr>
          </a:p>
        </p:txBody>
      </p:sp>
      <p:grpSp>
        <p:nvGrpSpPr>
          <p:cNvPr id="332" name="Group 331"/>
          <p:cNvGrpSpPr/>
          <p:nvPr/>
        </p:nvGrpSpPr>
        <p:grpSpPr>
          <a:xfrm>
            <a:off x="1739573" y="488028"/>
            <a:ext cx="20937538" cy="2200624"/>
            <a:chOff x="1739573" y="511491"/>
            <a:chExt cx="20937538" cy="2200624"/>
          </a:xfrm>
        </p:grpSpPr>
        <p:sp>
          <p:nvSpPr>
            <p:cNvPr id="333" name="TextBox 332"/>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OUR VEHICLE INVENTORY</a:t>
              </a:r>
              <a:endParaRPr lang="id-ID" sz="8800" b="1" dirty="0">
                <a:solidFill>
                  <a:schemeClr val="tx2"/>
                </a:solidFill>
                <a:latin typeface="Lato Regular"/>
                <a:cs typeface="Lato Regular"/>
              </a:endParaRPr>
            </a:p>
          </p:txBody>
        </p:sp>
        <p:grpSp>
          <p:nvGrpSpPr>
            <p:cNvPr id="334" name="Group 333"/>
            <p:cNvGrpSpPr/>
            <p:nvPr/>
          </p:nvGrpSpPr>
          <p:grpSpPr>
            <a:xfrm>
              <a:off x="10842089" y="1977406"/>
              <a:ext cx="2738812" cy="73151"/>
              <a:chOff x="1775295" y="2020905"/>
              <a:chExt cx="3631535" cy="45719"/>
            </a:xfrm>
          </p:grpSpPr>
          <p:sp>
            <p:nvSpPr>
              <p:cNvPr id="336" name="Rectangle 33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37" name="Rectangle 33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38" name="Rectangle 33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39" name="Rectangle 338"/>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40" name="Rectangle 339"/>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41" name="Rectangle 34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335" name="TextBox 334"/>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43417389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32"/>
                                        </p:tgtEl>
                                        <p:attrNameLst>
                                          <p:attrName>style.visibility</p:attrName>
                                        </p:attrNameLst>
                                      </p:cBhvr>
                                      <p:to>
                                        <p:strVal val="visible"/>
                                      </p:to>
                                    </p:set>
                                    <p:animEffect transition="in" filter="fade">
                                      <p:cBhvr>
                                        <p:cTn id="7" dur="500"/>
                                        <p:tgtEl>
                                          <p:spTgt spid="332"/>
                                        </p:tgtEl>
                                      </p:cBhvr>
                                    </p:animEffect>
                                    <p:anim calcmode="lin" valueType="num">
                                      <p:cBhvr>
                                        <p:cTn id="8" dur="500" fill="hold"/>
                                        <p:tgtEl>
                                          <p:spTgt spid="332"/>
                                        </p:tgtEl>
                                        <p:attrNameLst>
                                          <p:attrName>ppt_x</p:attrName>
                                        </p:attrNameLst>
                                      </p:cBhvr>
                                      <p:tavLst>
                                        <p:tav tm="0">
                                          <p:val>
                                            <p:strVal val="#ppt_x"/>
                                          </p:val>
                                        </p:tav>
                                        <p:tav tm="100000">
                                          <p:val>
                                            <p:strVal val="#ppt_x"/>
                                          </p:val>
                                        </p:tav>
                                      </p:tavLst>
                                    </p:anim>
                                    <p:anim calcmode="lin" valueType="num">
                                      <p:cBhvr>
                                        <p:cTn id="9" dur="500" fill="hold"/>
                                        <p:tgtEl>
                                          <p:spTgt spid="33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75"/>
                                        </p:tgtEl>
                                        <p:attrNameLst>
                                          <p:attrName>style.visibility</p:attrName>
                                        </p:attrNameLst>
                                      </p:cBhvr>
                                      <p:to>
                                        <p:strVal val="visible"/>
                                      </p:to>
                                    </p:set>
                                    <p:animEffect transition="in" filter="fade">
                                      <p:cBhvr>
                                        <p:cTn id="13" dur="500"/>
                                        <p:tgtEl>
                                          <p:spTgt spid="17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9"/>
                                        </p:tgtEl>
                                        <p:attrNameLst>
                                          <p:attrName>style.visibility</p:attrName>
                                        </p:attrNameLst>
                                      </p:cBhvr>
                                      <p:to>
                                        <p:strVal val="visible"/>
                                      </p:to>
                                    </p:set>
                                    <p:animEffect transition="in" filter="fade">
                                      <p:cBhvr>
                                        <p:cTn id="16" dur="500"/>
                                        <p:tgtEl>
                                          <p:spTgt spid="9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49"/>
                                        </p:tgtEl>
                                        <p:attrNameLst>
                                          <p:attrName>style.visibility</p:attrName>
                                        </p:attrNameLst>
                                      </p:cBhvr>
                                      <p:to>
                                        <p:strVal val="visible"/>
                                      </p:to>
                                    </p:set>
                                    <p:animEffect transition="in" filter="fade">
                                      <p:cBhvr>
                                        <p:cTn id="19" dur="500"/>
                                        <p:tgtEl>
                                          <p:spTgt spid="549"/>
                                        </p:tgtEl>
                                      </p:cBhvr>
                                    </p:animEffect>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315">
                                            <p:txEl>
                                              <p:pRg st="0" end="0"/>
                                            </p:txEl>
                                          </p:spTgt>
                                        </p:tgtEl>
                                        <p:attrNameLst>
                                          <p:attrName>style.visibility</p:attrName>
                                        </p:attrNameLst>
                                      </p:cBhvr>
                                      <p:to>
                                        <p:strVal val="visible"/>
                                      </p:to>
                                    </p:set>
                                    <p:animEffect transition="in" filter="wipe(left)">
                                      <p:cBhvr>
                                        <p:cTn id="23" dur="500"/>
                                        <p:tgtEl>
                                          <p:spTgt spid="315">
                                            <p:txEl>
                                              <p:pRg st="0" end="0"/>
                                            </p:txEl>
                                          </p:spTgt>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315">
                                            <p:txEl>
                                              <p:pRg st="2" end="2"/>
                                            </p:txEl>
                                          </p:spTgt>
                                        </p:tgtEl>
                                        <p:attrNameLst>
                                          <p:attrName>style.visibility</p:attrName>
                                        </p:attrNameLst>
                                      </p:cBhvr>
                                      <p:to>
                                        <p:strVal val="visible"/>
                                      </p:to>
                                    </p:set>
                                    <p:animEffect transition="in" filter="wipe(left)">
                                      <p:cBhvr>
                                        <p:cTn id="27" dur="500"/>
                                        <p:tgtEl>
                                          <p:spTgt spid="315">
                                            <p:txEl>
                                              <p:pRg st="2" end="2"/>
                                            </p:txEl>
                                          </p:spTgt>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267"/>
                                        </p:tgtEl>
                                        <p:attrNameLst>
                                          <p:attrName>style.visibility</p:attrName>
                                        </p:attrNameLst>
                                      </p:cBhvr>
                                      <p:to>
                                        <p:strVal val="visible"/>
                                      </p:to>
                                    </p:set>
                                    <p:animEffect transition="in" filter="fade">
                                      <p:cBhvr>
                                        <p:cTn id="31" dur="500"/>
                                        <p:tgtEl>
                                          <p:spTgt spid="26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4"/>
                                        </p:tgtEl>
                                        <p:attrNameLst>
                                          <p:attrName>style.visibility</p:attrName>
                                        </p:attrNameLst>
                                      </p:cBhvr>
                                      <p:to>
                                        <p:strVal val="visible"/>
                                      </p:to>
                                    </p:set>
                                    <p:animEffect transition="in" filter="fade">
                                      <p:cBhvr>
                                        <p:cTn id="34" dur="500"/>
                                        <p:tgtEl>
                                          <p:spTgt spid="10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52"/>
                                        </p:tgtEl>
                                        <p:attrNameLst>
                                          <p:attrName>style.visibility</p:attrName>
                                        </p:attrNameLst>
                                      </p:cBhvr>
                                      <p:to>
                                        <p:strVal val="visible"/>
                                      </p:to>
                                    </p:set>
                                    <p:animEffect transition="in" filter="fade">
                                      <p:cBhvr>
                                        <p:cTn id="37" dur="500"/>
                                        <p:tgtEl>
                                          <p:spTgt spid="552"/>
                                        </p:tgtEl>
                                      </p:cBhvr>
                                    </p:animEffect>
                                  </p:childTnLst>
                                </p:cTn>
                              </p:par>
                            </p:childTnLst>
                          </p:cTn>
                        </p:par>
                        <p:par>
                          <p:cTn id="38" fill="hold">
                            <p:stCondLst>
                              <p:cond delay="2500"/>
                            </p:stCondLst>
                            <p:childTnLst>
                              <p:par>
                                <p:cTn id="39" presetID="22" presetClass="entr" presetSubtype="8" fill="hold" grpId="0" nodeType="afterEffect">
                                  <p:stCondLst>
                                    <p:cond delay="0"/>
                                  </p:stCondLst>
                                  <p:childTnLst>
                                    <p:set>
                                      <p:cBhvr>
                                        <p:cTn id="40" dur="1" fill="hold">
                                          <p:stCondLst>
                                            <p:cond delay="0"/>
                                          </p:stCondLst>
                                        </p:cTn>
                                        <p:tgtEl>
                                          <p:spTgt spid="316">
                                            <p:txEl>
                                              <p:pRg st="0" end="0"/>
                                            </p:txEl>
                                          </p:spTgt>
                                        </p:tgtEl>
                                        <p:attrNameLst>
                                          <p:attrName>style.visibility</p:attrName>
                                        </p:attrNameLst>
                                      </p:cBhvr>
                                      <p:to>
                                        <p:strVal val="visible"/>
                                      </p:to>
                                    </p:set>
                                    <p:animEffect transition="in" filter="wipe(left)">
                                      <p:cBhvr>
                                        <p:cTn id="41" dur="500"/>
                                        <p:tgtEl>
                                          <p:spTgt spid="316">
                                            <p:txEl>
                                              <p:pRg st="0" end="0"/>
                                            </p:txEl>
                                          </p:spTgt>
                                        </p:tgtEl>
                                      </p:cBhvr>
                                    </p:animEffect>
                                  </p:childTnLst>
                                </p:cTn>
                              </p:par>
                            </p:childTnLst>
                          </p:cTn>
                        </p:par>
                        <p:par>
                          <p:cTn id="42" fill="hold">
                            <p:stCondLst>
                              <p:cond delay="3000"/>
                            </p:stCondLst>
                            <p:childTnLst>
                              <p:par>
                                <p:cTn id="43" presetID="22" presetClass="entr" presetSubtype="8" fill="hold" grpId="0" nodeType="afterEffect">
                                  <p:stCondLst>
                                    <p:cond delay="0"/>
                                  </p:stCondLst>
                                  <p:childTnLst>
                                    <p:set>
                                      <p:cBhvr>
                                        <p:cTn id="44" dur="1" fill="hold">
                                          <p:stCondLst>
                                            <p:cond delay="0"/>
                                          </p:stCondLst>
                                        </p:cTn>
                                        <p:tgtEl>
                                          <p:spTgt spid="316">
                                            <p:txEl>
                                              <p:pRg st="2" end="2"/>
                                            </p:txEl>
                                          </p:spTgt>
                                        </p:tgtEl>
                                        <p:attrNameLst>
                                          <p:attrName>style.visibility</p:attrName>
                                        </p:attrNameLst>
                                      </p:cBhvr>
                                      <p:to>
                                        <p:strVal val="visible"/>
                                      </p:to>
                                    </p:set>
                                    <p:animEffect transition="in" filter="wipe(left)">
                                      <p:cBhvr>
                                        <p:cTn id="45" dur="500"/>
                                        <p:tgtEl>
                                          <p:spTgt spid="316">
                                            <p:txEl>
                                              <p:pRg st="2" end="2"/>
                                            </p:txEl>
                                          </p:spTgt>
                                        </p:tgtEl>
                                      </p:cBhvr>
                                    </p:animEffect>
                                  </p:childTnLst>
                                </p:cTn>
                              </p:par>
                            </p:childTnLst>
                          </p:cTn>
                        </p:par>
                        <p:par>
                          <p:cTn id="46" fill="hold">
                            <p:stCondLst>
                              <p:cond delay="3500"/>
                            </p:stCondLst>
                            <p:childTnLst>
                              <p:par>
                                <p:cTn id="47" presetID="10" presetClass="entr" presetSubtype="0" fill="hold" nodeType="afterEffect">
                                  <p:stCondLst>
                                    <p:cond delay="0"/>
                                  </p:stCondLst>
                                  <p:childTnLst>
                                    <p:set>
                                      <p:cBhvr>
                                        <p:cTn id="48" dur="1" fill="hold">
                                          <p:stCondLst>
                                            <p:cond delay="0"/>
                                          </p:stCondLst>
                                        </p:cTn>
                                        <p:tgtEl>
                                          <p:spTgt spid="354"/>
                                        </p:tgtEl>
                                        <p:attrNameLst>
                                          <p:attrName>style.visibility</p:attrName>
                                        </p:attrNameLst>
                                      </p:cBhvr>
                                      <p:to>
                                        <p:strVal val="visible"/>
                                      </p:to>
                                    </p:set>
                                    <p:animEffect transition="in" filter="fade">
                                      <p:cBhvr>
                                        <p:cTn id="49" dur="500"/>
                                        <p:tgtEl>
                                          <p:spTgt spid="35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07"/>
                                        </p:tgtEl>
                                        <p:attrNameLst>
                                          <p:attrName>style.visibility</p:attrName>
                                        </p:attrNameLst>
                                      </p:cBhvr>
                                      <p:to>
                                        <p:strVal val="visible"/>
                                      </p:to>
                                    </p:set>
                                    <p:animEffect transition="in" filter="fade">
                                      <p:cBhvr>
                                        <p:cTn id="52" dur="500"/>
                                        <p:tgtEl>
                                          <p:spTgt spid="10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55"/>
                                        </p:tgtEl>
                                        <p:attrNameLst>
                                          <p:attrName>style.visibility</p:attrName>
                                        </p:attrNameLst>
                                      </p:cBhvr>
                                      <p:to>
                                        <p:strVal val="visible"/>
                                      </p:to>
                                    </p:set>
                                    <p:animEffect transition="in" filter="fade">
                                      <p:cBhvr>
                                        <p:cTn id="55" dur="500"/>
                                        <p:tgtEl>
                                          <p:spTgt spid="555"/>
                                        </p:tgtEl>
                                      </p:cBhvr>
                                    </p:animEffect>
                                  </p:childTnLst>
                                </p:cTn>
                              </p:par>
                            </p:childTnLst>
                          </p:cTn>
                        </p:par>
                        <p:par>
                          <p:cTn id="56" fill="hold">
                            <p:stCondLst>
                              <p:cond delay="4000"/>
                            </p:stCondLst>
                            <p:childTnLst>
                              <p:par>
                                <p:cTn id="57" presetID="22" presetClass="entr" presetSubtype="8" fill="hold" grpId="0" nodeType="afterEffect">
                                  <p:stCondLst>
                                    <p:cond delay="0"/>
                                  </p:stCondLst>
                                  <p:childTnLst>
                                    <p:set>
                                      <p:cBhvr>
                                        <p:cTn id="58" dur="1" fill="hold">
                                          <p:stCondLst>
                                            <p:cond delay="0"/>
                                          </p:stCondLst>
                                        </p:cTn>
                                        <p:tgtEl>
                                          <p:spTgt spid="317">
                                            <p:txEl>
                                              <p:pRg st="0" end="0"/>
                                            </p:txEl>
                                          </p:spTgt>
                                        </p:tgtEl>
                                        <p:attrNameLst>
                                          <p:attrName>style.visibility</p:attrName>
                                        </p:attrNameLst>
                                      </p:cBhvr>
                                      <p:to>
                                        <p:strVal val="visible"/>
                                      </p:to>
                                    </p:set>
                                    <p:animEffect transition="in" filter="wipe(left)">
                                      <p:cBhvr>
                                        <p:cTn id="59" dur="500"/>
                                        <p:tgtEl>
                                          <p:spTgt spid="317">
                                            <p:txEl>
                                              <p:pRg st="0" end="0"/>
                                            </p:txEl>
                                          </p:spTgt>
                                        </p:tgtEl>
                                      </p:cBhvr>
                                    </p:animEffect>
                                  </p:childTnLst>
                                </p:cTn>
                              </p:par>
                            </p:childTnLst>
                          </p:cTn>
                        </p:par>
                        <p:par>
                          <p:cTn id="60" fill="hold">
                            <p:stCondLst>
                              <p:cond delay="4500"/>
                            </p:stCondLst>
                            <p:childTnLst>
                              <p:par>
                                <p:cTn id="61" presetID="22" presetClass="entr" presetSubtype="8" fill="hold" grpId="0" nodeType="afterEffect">
                                  <p:stCondLst>
                                    <p:cond delay="0"/>
                                  </p:stCondLst>
                                  <p:childTnLst>
                                    <p:set>
                                      <p:cBhvr>
                                        <p:cTn id="62" dur="1" fill="hold">
                                          <p:stCondLst>
                                            <p:cond delay="0"/>
                                          </p:stCondLst>
                                        </p:cTn>
                                        <p:tgtEl>
                                          <p:spTgt spid="317">
                                            <p:txEl>
                                              <p:pRg st="2" end="2"/>
                                            </p:txEl>
                                          </p:spTgt>
                                        </p:tgtEl>
                                        <p:attrNameLst>
                                          <p:attrName>style.visibility</p:attrName>
                                        </p:attrNameLst>
                                      </p:cBhvr>
                                      <p:to>
                                        <p:strVal val="visible"/>
                                      </p:to>
                                    </p:set>
                                    <p:animEffect transition="in" filter="wipe(left)">
                                      <p:cBhvr>
                                        <p:cTn id="63" dur="500"/>
                                        <p:tgtEl>
                                          <p:spTgt spid="317">
                                            <p:txEl>
                                              <p:pRg st="2" end="2"/>
                                            </p:txEl>
                                          </p:spTgt>
                                        </p:tgtEl>
                                      </p:cBhvr>
                                    </p:animEffect>
                                  </p:childTnLst>
                                </p:cTn>
                              </p:par>
                            </p:childTnLst>
                          </p:cTn>
                        </p:par>
                        <p:par>
                          <p:cTn id="64" fill="hold">
                            <p:stCondLst>
                              <p:cond delay="5000"/>
                            </p:stCondLst>
                            <p:childTnLst>
                              <p:par>
                                <p:cTn id="65" presetID="10" presetClass="entr" presetSubtype="0" fill="hold" nodeType="afterEffect">
                                  <p:stCondLst>
                                    <p:cond delay="0"/>
                                  </p:stCondLst>
                                  <p:childTnLst>
                                    <p:set>
                                      <p:cBhvr>
                                        <p:cTn id="66" dur="1" fill="hold">
                                          <p:stCondLst>
                                            <p:cond delay="0"/>
                                          </p:stCondLst>
                                        </p:cTn>
                                        <p:tgtEl>
                                          <p:spTgt spid="394"/>
                                        </p:tgtEl>
                                        <p:attrNameLst>
                                          <p:attrName>style.visibility</p:attrName>
                                        </p:attrNameLst>
                                      </p:cBhvr>
                                      <p:to>
                                        <p:strVal val="visible"/>
                                      </p:to>
                                    </p:set>
                                    <p:animEffect transition="in" filter="fade">
                                      <p:cBhvr>
                                        <p:cTn id="67" dur="500"/>
                                        <p:tgtEl>
                                          <p:spTgt spid="394"/>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16"/>
                                        </p:tgtEl>
                                        <p:attrNameLst>
                                          <p:attrName>style.visibility</p:attrName>
                                        </p:attrNameLst>
                                      </p:cBhvr>
                                      <p:to>
                                        <p:strVal val="visible"/>
                                      </p:to>
                                    </p:set>
                                    <p:animEffect transition="in" filter="fade">
                                      <p:cBhvr>
                                        <p:cTn id="70" dur="500"/>
                                        <p:tgtEl>
                                          <p:spTgt spid="11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558"/>
                                        </p:tgtEl>
                                        <p:attrNameLst>
                                          <p:attrName>style.visibility</p:attrName>
                                        </p:attrNameLst>
                                      </p:cBhvr>
                                      <p:to>
                                        <p:strVal val="visible"/>
                                      </p:to>
                                    </p:set>
                                    <p:animEffect transition="in" filter="fade">
                                      <p:cBhvr>
                                        <p:cTn id="73" dur="500"/>
                                        <p:tgtEl>
                                          <p:spTgt spid="558"/>
                                        </p:tgtEl>
                                      </p:cBhvr>
                                    </p:animEffect>
                                  </p:childTnLst>
                                </p:cTn>
                              </p:par>
                            </p:childTnLst>
                          </p:cTn>
                        </p:par>
                        <p:par>
                          <p:cTn id="74" fill="hold">
                            <p:stCondLst>
                              <p:cond delay="5500"/>
                            </p:stCondLst>
                            <p:childTnLst>
                              <p:par>
                                <p:cTn id="75" presetID="22" presetClass="entr" presetSubtype="8" fill="hold" grpId="0" nodeType="afterEffect">
                                  <p:stCondLst>
                                    <p:cond delay="0"/>
                                  </p:stCondLst>
                                  <p:childTnLst>
                                    <p:set>
                                      <p:cBhvr>
                                        <p:cTn id="76" dur="1" fill="hold">
                                          <p:stCondLst>
                                            <p:cond delay="0"/>
                                          </p:stCondLst>
                                        </p:cTn>
                                        <p:tgtEl>
                                          <p:spTgt spid="318">
                                            <p:txEl>
                                              <p:pRg st="0" end="0"/>
                                            </p:txEl>
                                          </p:spTgt>
                                        </p:tgtEl>
                                        <p:attrNameLst>
                                          <p:attrName>style.visibility</p:attrName>
                                        </p:attrNameLst>
                                      </p:cBhvr>
                                      <p:to>
                                        <p:strVal val="visible"/>
                                      </p:to>
                                    </p:set>
                                    <p:animEffect transition="in" filter="wipe(left)">
                                      <p:cBhvr>
                                        <p:cTn id="77" dur="500"/>
                                        <p:tgtEl>
                                          <p:spTgt spid="318">
                                            <p:txEl>
                                              <p:pRg st="0" end="0"/>
                                            </p:txEl>
                                          </p:spTgt>
                                        </p:tgtEl>
                                      </p:cBhvr>
                                    </p:animEffect>
                                  </p:childTnLst>
                                </p:cTn>
                              </p:par>
                            </p:childTnLst>
                          </p:cTn>
                        </p:par>
                        <p:par>
                          <p:cTn id="78" fill="hold">
                            <p:stCondLst>
                              <p:cond delay="6000"/>
                            </p:stCondLst>
                            <p:childTnLst>
                              <p:par>
                                <p:cTn id="79" presetID="22" presetClass="entr" presetSubtype="8" fill="hold" grpId="0" nodeType="afterEffect">
                                  <p:stCondLst>
                                    <p:cond delay="0"/>
                                  </p:stCondLst>
                                  <p:childTnLst>
                                    <p:set>
                                      <p:cBhvr>
                                        <p:cTn id="80" dur="1" fill="hold">
                                          <p:stCondLst>
                                            <p:cond delay="0"/>
                                          </p:stCondLst>
                                        </p:cTn>
                                        <p:tgtEl>
                                          <p:spTgt spid="318">
                                            <p:txEl>
                                              <p:pRg st="2" end="2"/>
                                            </p:txEl>
                                          </p:spTgt>
                                        </p:tgtEl>
                                        <p:attrNameLst>
                                          <p:attrName>style.visibility</p:attrName>
                                        </p:attrNameLst>
                                      </p:cBhvr>
                                      <p:to>
                                        <p:strVal val="visible"/>
                                      </p:to>
                                    </p:set>
                                    <p:animEffect transition="in" filter="wipe(left)">
                                      <p:cBhvr>
                                        <p:cTn id="81" dur="500"/>
                                        <p:tgtEl>
                                          <p:spTgt spid="31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animBg="1"/>
      <p:bldP spid="104" grpId="0" animBg="1"/>
      <p:bldP spid="107" grpId="0" animBg="1"/>
      <p:bldP spid="116" grpId="0" animBg="1"/>
      <p:bldP spid="549" grpId="0"/>
      <p:bldP spid="552" grpId="0"/>
      <p:bldP spid="555" grpId="0"/>
      <p:bldP spid="558" grpId="0"/>
      <p:bldP spid="315" grpId="0" build="p"/>
      <p:bldP spid="316" grpId="0" build="p"/>
      <p:bldP spid="317" grpId="0" build="p"/>
      <p:bldP spid="318"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0" name="Straight Connector 279"/>
          <p:cNvCxnSpPr/>
          <p:nvPr/>
        </p:nvCxnSpPr>
        <p:spPr>
          <a:xfrm>
            <a:off x="9408367" y="4210887"/>
            <a:ext cx="0" cy="655022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a:stCxn id="247" idx="1"/>
          </p:cNvCxnSpPr>
          <p:nvPr/>
        </p:nvCxnSpPr>
        <p:spPr>
          <a:xfrm>
            <a:off x="14840857" y="4257548"/>
            <a:ext cx="0" cy="650355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40" name="TextBox 30"/>
          <p:cNvSpPr txBox="1">
            <a:spLocks noChangeArrowheads="1"/>
          </p:cNvSpPr>
          <p:nvPr/>
        </p:nvSpPr>
        <p:spPr bwMode="auto">
          <a:xfrm>
            <a:off x="4342826" y="8007183"/>
            <a:ext cx="463237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Low voltage </a:t>
            </a:r>
            <a:r>
              <a:rPr lang="en-US" sz="2400" dirty="0" smtClean="0">
                <a:latin typeface="Calibri Light"/>
                <a:ea typeface="Open Sans Light" panose="020B0306030504020204" pitchFamily="34" charset="0"/>
                <a:cs typeface="Calibri Light"/>
              </a:rPr>
              <a:t>which 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1" name="TextBox 30"/>
          <p:cNvSpPr txBox="1">
            <a:spLocks noChangeArrowheads="1"/>
          </p:cNvSpPr>
          <p:nvPr/>
        </p:nvSpPr>
        <p:spPr bwMode="auto">
          <a:xfrm>
            <a:off x="9982324" y="7984716"/>
            <a:ext cx="4455443"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Mid voltage </a:t>
            </a:r>
            <a:r>
              <a:rPr lang="en-US" sz="2400" dirty="0" smtClean="0">
                <a:latin typeface="Calibri Light"/>
                <a:ea typeface="Open Sans Light" panose="020B0306030504020204" pitchFamily="34" charset="0"/>
                <a:cs typeface="Calibri Light"/>
              </a:rPr>
              <a:t>which 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2" name="TextBox 30"/>
          <p:cNvSpPr txBox="1">
            <a:spLocks noChangeArrowheads="1"/>
          </p:cNvSpPr>
          <p:nvPr/>
        </p:nvSpPr>
        <p:spPr bwMode="auto">
          <a:xfrm>
            <a:off x="15474620" y="7984903"/>
            <a:ext cx="4644675"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High voltage </a:t>
            </a:r>
            <a:r>
              <a:rPr lang="en-US" sz="2400" dirty="0" smtClean="0">
                <a:latin typeface="Calibri Light"/>
                <a:ea typeface="Open Sans Light" panose="020B0306030504020204" pitchFamily="34" charset="0"/>
                <a:cs typeface="Calibri Light"/>
              </a:rPr>
              <a:t>which 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3" name="TextBox 31"/>
          <p:cNvSpPr txBox="1">
            <a:spLocks noChangeArrowheads="1"/>
          </p:cNvSpPr>
          <p:nvPr/>
        </p:nvSpPr>
        <p:spPr bwMode="auto">
          <a:xfrm>
            <a:off x="3734512" y="3834358"/>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Low</a:t>
            </a:r>
            <a:endParaRPr lang="id-ID" sz="4500" b="1" dirty="0">
              <a:latin typeface="Lato Regular"/>
              <a:cs typeface="Lato Regular"/>
            </a:endParaRPr>
          </a:p>
        </p:txBody>
      </p:sp>
      <p:sp>
        <p:nvSpPr>
          <p:cNvPr id="244" name="Rounded Rectangle 243"/>
          <p:cNvSpPr/>
          <p:nvPr/>
        </p:nvSpPr>
        <p:spPr>
          <a:xfrm>
            <a:off x="4756421" y="4690606"/>
            <a:ext cx="3806059" cy="10972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5" name="TextBox 31"/>
          <p:cNvSpPr txBox="1">
            <a:spLocks noChangeArrowheads="1"/>
          </p:cNvSpPr>
          <p:nvPr/>
        </p:nvSpPr>
        <p:spPr bwMode="auto">
          <a:xfrm>
            <a:off x="9264842" y="3865133"/>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Mid</a:t>
            </a:r>
            <a:endParaRPr lang="id-ID" sz="4500" b="1" dirty="0">
              <a:latin typeface="Lato Regular"/>
              <a:cs typeface="Lato Regular"/>
            </a:endParaRPr>
          </a:p>
        </p:txBody>
      </p:sp>
      <p:sp>
        <p:nvSpPr>
          <p:cNvPr id="246" name="Rounded Rectangle 245"/>
          <p:cNvSpPr/>
          <p:nvPr/>
        </p:nvSpPr>
        <p:spPr>
          <a:xfrm>
            <a:off x="10264471" y="4721381"/>
            <a:ext cx="3806059" cy="10972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7" name="TextBox 31"/>
          <p:cNvSpPr txBox="1">
            <a:spLocks noChangeArrowheads="1"/>
          </p:cNvSpPr>
          <p:nvPr/>
        </p:nvSpPr>
        <p:spPr bwMode="auto">
          <a:xfrm>
            <a:off x="14840857" y="3865133"/>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High</a:t>
            </a:r>
            <a:endParaRPr lang="id-ID" sz="4500" b="1" dirty="0">
              <a:latin typeface="Lato Regular"/>
              <a:cs typeface="Lato Regular"/>
            </a:endParaRPr>
          </a:p>
        </p:txBody>
      </p:sp>
      <p:sp>
        <p:nvSpPr>
          <p:cNvPr id="248" name="Rounded Rectangle 247"/>
          <p:cNvSpPr/>
          <p:nvPr/>
        </p:nvSpPr>
        <p:spPr>
          <a:xfrm>
            <a:off x="15862766" y="4721381"/>
            <a:ext cx="3806059" cy="10972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nvGrpSpPr>
          <p:cNvPr id="249" name="Group 248"/>
          <p:cNvGrpSpPr/>
          <p:nvPr/>
        </p:nvGrpSpPr>
        <p:grpSpPr>
          <a:xfrm>
            <a:off x="9805199" y="10912260"/>
            <a:ext cx="5479188" cy="635001"/>
            <a:chOff x="8526830" y="3555955"/>
            <a:chExt cx="6458228" cy="635001"/>
          </a:xfrm>
        </p:grpSpPr>
        <p:grpSp>
          <p:nvGrpSpPr>
            <p:cNvPr id="250" name="Group 249"/>
            <p:cNvGrpSpPr>
              <a:grpSpLocks/>
            </p:cNvGrpSpPr>
            <p:nvPr/>
          </p:nvGrpSpPr>
          <p:grpSpPr bwMode="auto">
            <a:xfrm>
              <a:off x="8526830" y="3555955"/>
              <a:ext cx="2235736" cy="635001"/>
              <a:chOff x="7120345" y="1996532"/>
              <a:chExt cx="1485168" cy="238569"/>
            </a:xfrm>
          </p:grpSpPr>
          <p:sp>
            <p:nvSpPr>
              <p:cNvPr id="260" name="Rectangle 259"/>
              <p:cNvSpPr/>
              <p:nvPr/>
            </p:nvSpPr>
            <p:spPr>
              <a:xfrm>
                <a:off x="7120345" y="2076140"/>
                <a:ext cx="241781" cy="73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61" name="Subtitle 2"/>
              <p:cNvSpPr txBox="1">
                <a:spLocks/>
              </p:cNvSpPr>
              <p:nvPr/>
            </p:nvSpPr>
            <p:spPr>
              <a:xfrm>
                <a:off x="737692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Low</a:t>
                </a:r>
                <a:endParaRPr lang="en-US" sz="2900" b="1" dirty="0">
                  <a:latin typeface="Calibri Light"/>
                  <a:ea typeface="Franchise" pitchFamily="49" charset="0"/>
                  <a:cs typeface="Calibri Light"/>
                </a:endParaRPr>
              </a:p>
            </p:txBody>
          </p:sp>
        </p:grpSp>
        <p:grpSp>
          <p:nvGrpSpPr>
            <p:cNvPr id="251" name="Group 250"/>
            <p:cNvGrpSpPr>
              <a:grpSpLocks/>
            </p:cNvGrpSpPr>
            <p:nvPr/>
          </p:nvGrpSpPr>
          <p:grpSpPr bwMode="auto">
            <a:xfrm>
              <a:off x="10645662" y="3555955"/>
              <a:ext cx="2288260" cy="635001"/>
              <a:chOff x="7259904" y="1996532"/>
              <a:chExt cx="1520059" cy="238569"/>
            </a:xfrm>
          </p:grpSpPr>
          <p:sp>
            <p:nvSpPr>
              <p:cNvPr id="258" name="Rectangle 257"/>
              <p:cNvSpPr/>
              <p:nvPr/>
            </p:nvSpPr>
            <p:spPr>
              <a:xfrm>
                <a:off x="7259904" y="2076140"/>
                <a:ext cx="241781" cy="731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59" name="Subtitle 2"/>
              <p:cNvSpPr txBox="1">
                <a:spLocks/>
              </p:cNvSpPr>
              <p:nvPr/>
            </p:nvSpPr>
            <p:spPr>
              <a:xfrm>
                <a:off x="7551376" y="1996532"/>
                <a:ext cx="1228587"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Mid</a:t>
                </a:r>
                <a:endParaRPr lang="en-US" sz="2900" b="1" dirty="0">
                  <a:latin typeface="Calibri Light"/>
                  <a:ea typeface="Franchise" pitchFamily="49" charset="0"/>
                  <a:cs typeface="Calibri Light"/>
                </a:endParaRPr>
              </a:p>
            </p:txBody>
          </p:sp>
        </p:grpSp>
        <p:grpSp>
          <p:nvGrpSpPr>
            <p:cNvPr id="252" name="Group 251"/>
            <p:cNvGrpSpPr>
              <a:grpSpLocks/>
            </p:cNvGrpSpPr>
            <p:nvPr/>
          </p:nvGrpSpPr>
          <p:grpSpPr bwMode="auto">
            <a:xfrm>
              <a:off x="12723062" y="3555955"/>
              <a:ext cx="2261996" cy="635001"/>
              <a:chOff x="7154730" y="1996532"/>
              <a:chExt cx="1502612" cy="238569"/>
            </a:xfrm>
          </p:grpSpPr>
          <p:sp>
            <p:nvSpPr>
              <p:cNvPr id="256" name="Rectangle 255"/>
              <p:cNvSpPr/>
              <p:nvPr/>
            </p:nvSpPr>
            <p:spPr>
              <a:xfrm>
                <a:off x="7154730" y="2076140"/>
                <a:ext cx="241781" cy="731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57" name="Subtitle 2"/>
              <p:cNvSpPr txBox="1">
                <a:spLocks/>
              </p:cNvSpPr>
              <p:nvPr/>
            </p:nvSpPr>
            <p:spPr>
              <a:xfrm>
                <a:off x="7428756"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High</a:t>
                </a:r>
                <a:endParaRPr lang="en-US" sz="2900" b="1" dirty="0">
                  <a:latin typeface="Calibri Light"/>
                  <a:ea typeface="Franchise" pitchFamily="49" charset="0"/>
                  <a:cs typeface="Calibri Light"/>
                </a:endParaRPr>
              </a:p>
            </p:txBody>
          </p:sp>
        </p:grpSp>
      </p:grpSp>
      <p:grpSp>
        <p:nvGrpSpPr>
          <p:cNvPr id="159" name="Group 158"/>
          <p:cNvGrpSpPr/>
          <p:nvPr/>
        </p:nvGrpSpPr>
        <p:grpSpPr>
          <a:xfrm>
            <a:off x="5179509" y="5394396"/>
            <a:ext cx="3021813" cy="2111376"/>
            <a:chOff x="2144713" y="2039938"/>
            <a:chExt cx="1511300" cy="1055688"/>
          </a:xfrm>
          <a:solidFill>
            <a:schemeClr val="accent1"/>
          </a:solidFill>
        </p:grpSpPr>
        <p:sp>
          <p:nvSpPr>
            <p:cNvPr id="160" name="Freeform 5"/>
            <p:cNvSpPr>
              <a:spLocks/>
            </p:cNvSpPr>
            <p:nvPr/>
          </p:nvSpPr>
          <p:spPr bwMode="auto">
            <a:xfrm>
              <a:off x="2603500" y="2039938"/>
              <a:ext cx="274638" cy="166688"/>
            </a:xfrm>
            <a:custGeom>
              <a:avLst/>
              <a:gdLst>
                <a:gd name="T0" fmla="*/ 27 w 155"/>
                <a:gd name="T1" fmla="*/ 94 h 94"/>
                <a:gd name="T2" fmla="*/ 155 w 155"/>
                <a:gd name="T3" fmla="*/ 66 h 94"/>
                <a:gd name="T4" fmla="*/ 155 w 155"/>
                <a:gd name="T5" fmla="*/ 0 h 94"/>
                <a:gd name="T6" fmla="*/ 0 w 155"/>
                <a:gd name="T7" fmla="*/ 35 h 94"/>
                <a:gd name="T8" fmla="*/ 27 w 155"/>
                <a:gd name="T9" fmla="*/ 94 h 94"/>
              </a:gdLst>
              <a:ahLst/>
              <a:cxnLst>
                <a:cxn ang="0">
                  <a:pos x="T0" y="T1"/>
                </a:cxn>
                <a:cxn ang="0">
                  <a:pos x="T2" y="T3"/>
                </a:cxn>
                <a:cxn ang="0">
                  <a:pos x="T4" y="T5"/>
                </a:cxn>
                <a:cxn ang="0">
                  <a:pos x="T6" y="T7"/>
                </a:cxn>
                <a:cxn ang="0">
                  <a:pos x="T8" y="T9"/>
                </a:cxn>
              </a:cxnLst>
              <a:rect l="0" t="0" r="r" b="b"/>
              <a:pathLst>
                <a:path w="155" h="94">
                  <a:moveTo>
                    <a:pt x="27" y="94"/>
                  </a:moveTo>
                  <a:cubicBezTo>
                    <a:pt x="67" y="77"/>
                    <a:pt x="110" y="68"/>
                    <a:pt x="155" y="66"/>
                  </a:cubicBezTo>
                  <a:cubicBezTo>
                    <a:pt x="155" y="0"/>
                    <a:pt x="155" y="0"/>
                    <a:pt x="155" y="0"/>
                  </a:cubicBezTo>
                  <a:cubicBezTo>
                    <a:pt x="100" y="2"/>
                    <a:pt x="48" y="14"/>
                    <a:pt x="0" y="35"/>
                  </a:cubicBezTo>
                  <a:lnTo>
                    <a:pt x="27" y="94"/>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63" name="Freeform 6"/>
            <p:cNvSpPr>
              <a:spLocks/>
            </p:cNvSpPr>
            <p:nvPr/>
          </p:nvSpPr>
          <p:spPr bwMode="auto">
            <a:xfrm>
              <a:off x="3141663" y="2095501"/>
              <a:ext cx="279400" cy="233363"/>
            </a:xfrm>
            <a:custGeom>
              <a:avLst/>
              <a:gdLst>
                <a:gd name="T0" fmla="*/ 0 w 157"/>
                <a:gd name="T1" fmla="*/ 61 h 132"/>
                <a:gd name="T2" fmla="*/ 111 w 157"/>
                <a:gd name="T3" fmla="*/ 132 h 132"/>
                <a:gd name="T4" fmla="*/ 157 w 157"/>
                <a:gd name="T5" fmla="*/ 85 h 132"/>
                <a:gd name="T6" fmla="*/ 23 w 157"/>
                <a:gd name="T7" fmla="*/ 0 h 132"/>
                <a:gd name="T8" fmla="*/ 0 w 157"/>
                <a:gd name="T9" fmla="*/ 61 h 132"/>
              </a:gdLst>
              <a:ahLst/>
              <a:cxnLst>
                <a:cxn ang="0">
                  <a:pos x="T0" y="T1"/>
                </a:cxn>
                <a:cxn ang="0">
                  <a:pos x="T2" y="T3"/>
                </a:cxn>
                <a:cxn ang="0">
                  <a:pos x="T4" y="T5"/>
                </a:cxn>
                <a:cxn ang="0">
                  <a:pos x="T6" y="T7"/>
                </a:cxn>
                <a:cxn ang="0">
                  <a:pos x="T8" y="T9"/>
                </a:cxn>
              </a:cxnLst>
              <a:rect l="0" t="0" r="r" b="b"/>
              <a:pathLst>
                <a:path w="157" h="132">
                  <a:moveTo>
                    <a:pt x="0" y="61"/>
                  </a:moveTo>
                  <a:cubicBezTo>
                    <a:pt x="41" y="78"/>
                    <a:pt x="79" y="102"/>
                    <a:pt x="111" y="132"/>
                  </a:cubicBezTo>
                  <a:cubicBezTo>
                    <a:pt x="157" y="85"/>
                    <a:pt x="157" y="85"/>
                    <a:pt x="157" y="85"/>
                  </a:cubicBezTo>
                  <a:cubicBezTo>
                    <a:pt x="118" y="49"/>
                    <a:pt x="73" y="20"/>
                    <a:pt x="23" y="0"/>
                  </a:cubicBezTo>
                  <a:lnTo>
                    <a:pt x="0" y="61"/>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64" name="Freeform 7"/>
            <p:cNvSpPr>
              <a:spLocks/>
            </p:cNvSpPr>
            <p:nvPr/>
          </p:nvSpPr>
          <p:spPr bwMode="auto">
            <a:xfrm>
              <a:off x="2922588" y="2039938"/>
              <a:ext cx="219075" cy="149225"/>
            </a:xfrm>
            <a:custGeom>
              <a:avLst/>
              <a:gdLst>
                <a:gd name="T0" fmla="*/ 0 w 123"/>
                <a:gd name="T1" fmla="*/ 66 h 84"/>
                <a:gd name="T2" fmla="*/ 100 w 123"/>
                <a:gd name="T3" fmla="*/ 84 h 84"/>
                <a:gd name="T4" fmla="*/ 123 w 123"/>
                <a:gd name="T5" fmla="*/ 22 h 84"/>
                <a:gd name="T6" fmla="*/ 0 w 123"/>
                <a:gd name="T7" fmla="*/ 0 h 84"/>
                <a:gd name="T8" fmla="*/ 0 w 123"/>
                <a:gd name="T9" fmla="*/ 66 h 84"/>
              </a:gdLst>
              <a:ahLst/>
              <a:cxnLst>
                <a:cxn ang="0">
                  <a:pos x="T0" y="T1"/>
                </a:cxn>
                <a:cxn ang="0">
                  <a:pos x="T2" y="T3"/>
                </a:cxn>
                <a:cxn ang="0">
                  <a:pos x="T4" y="T5"/>
                </a:cxn>
                <a:cxn ang="0">
                  <a:pos x="T6" y="T7"/>
                </a:cxn>
                <a:cxn ang="0">
                  <a:pos x="T8" y="T9"/>
                </a:cxn>
              </a:cxnLst>
              <a:rect l="0" t="0" r="r" b="b"/>
              <a:pathLst>
                <a:path w="123" h="84">
                  <a:moveTo>
                    <a:pt x="0" y="66"/>
                  </a:moveTo>
                  <a:cubicBezTo>
                    <a:pt x="35" y="67"/>
                    <a:pt x="69" y="73"/>
                    <a:pt x="100" y="84"/>
                  </a:cubicBezTo>
                  <a:cubicBezTo>
                    <a:pt x="123" y="22"/>
                    <a:pt x="123" y="22"/>
                    <a:pt x="123" y="22"/>
                  </a:cubicBezTo>
                  <a:cubicBezTo>
                    <a:pt x="84" y="9"/>
                    <a:pt x="43" y="2"/>
                    <a:pt x="0" y="0"/>
                  </a:cubicBezTo>
                  <a:lnTo>
                    <a:pt x="0" y="66"/>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66" name="Freeform 8"/>
            <p:cNvSpPr>
              <a:spLocks/>
            </p:cNvSpPr>
            <p:nvPr/>
          </p:nvSpPr>
          <p:spPr bwMode="auto">
            <a:xfrm>
              <a:off x="3368675" y="2278063"/>
              <a:ext cx="209550" cy="230188"/>
            </a:xfrm>
            <a:custGeom>
              <a:avLst/>
              <a:gdLst>
                <a:gd name="T0" fmla="*/ 46 w 118"/>
                <a:gd name="T1" fmla="*/ 0 h 130"/>
                <a:gd name="T2" fmla="*/ 0 w 118"/>
                <a:gd name="T3" fmla="*/ 46 h 130"/>
                <a:gd name="T4" fmla="*/ 58 w 118"/>
                <a:gd name="T5" fmla="*/ 130 h 130"/>
                <a:gd name="T6" fmla="*/ 118 w 118"/>
                <a:gd name="T7" fmla="*/ 102 h 130"/>
                <a:gd name="T8" fmla="*/ 46 w 118"/>
                <a:gd name="T9" fmla="*/ 0 h 130"/>
              </a:gdLst>
              <a:ahLst/>
              <a:cxnLst>
                <a:cxn ang="0">
                  <a:pos x="T0" y="T1"/>
                </a:cxn>
                <a:cxn ang="0">
                  <a:pos x="T2" y="T3"/>
                </a:cxn>
                <a:cxn ang="0">
                  <a:pos x="T4" y="T5"/>
                </a:cxn>
                <a:cxn ang="0">
                  <a:pos x="T6" y="T7"/>
                </a:cxn>
                <a:cxn ang="0">
                  <a:pos x="T8" y="T9"/>
                </a:cxn>
              </a:cxnLst>
              <a:rect l="0" t="0" r="r" b="b"/>
              <a:pathLst>
                <a:path w="118" h="130">
                  <a:moveTo>
                    <a:pt x="46" y="0"/>
                  </a:moveTo>
                  <a:cubicBezTo>
                    <a:pt x="0" y="46"/>
                    <a:pt x="0" y="46"/>
                    <a:pt x="0" y="46"/>
                  </a:cubicBezTo>
                  <a:cubicBezTo>
                    <a:pt x="23" y="71"/>
                    <a:pt x="43" y="99"/>
                    <a:pt x="58" y="130"/>
                  </a:cubicBezTo>
                  <a:cubicBezTo>
                    <a:pt x="118" y="102"/>
                    <a:pt x="118" y="102"/>
                    <a:pt x="118" y="102"/>
                  </a:cubicBezTo>
                  <a:cubicBezTo>
                    <a:pt x="99" y="65"/>
                    <a:pt x="75" y="30"/>
                    <a:pt x="46"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2" name="Freeform 9"/>
            <p:cNvSpPr>
              <a:spLocks/>
            </p:cNvSpPr>
            <p:nvPr/>
          </p:nvSpPr>
          <p:spPr bwMode="auto">
            <a:xfrm>
              <a:off x="2198688" y="2278063"/>
              <a:ext cx="233363" cy="279400"/>
            </a:xfrm>
            <a:custGeom>
              <a:avLst/>
              <a:gdLst>
                <a:gd name="T0" fmla="*/ 62 w 132"/>
                <a:gd name="T1" fmla="*/ 157 h 157"/>
                <a:gd name="T2" fmla="*/ 132 w 132"/>
                <a:gd name="T3" fmla="*/ 46 h 157"/>
                <a:gd name="T4" fmla="*/ 86 w 132"/>
                <a:gd name="T5" fmla="*/ 0 h 157"/>
                <a:gd name="T6" fmla="*/ 0 w 132"/>
                <a:gd name="T7" fmla="*/ 134 h 157"/>
                <a:gd name="T8" fmla="*/ 62 w 132"/>
                <a:gd name="T9" fmla="*/ 157 h 157"/>
              </a:gdLst>
              <a:ahLst/>
              <a:cxnLst>
                <a:cxn ang="0">
                  <a:pos x="T0" y="T1"/>
                </a:cxn>
                <a:cxn ang="0">
                  <a:pos x="T2" y="T3"/>
                </a:cxn>
                <a:cxn ang="0">
                  <a:pos x="T4" y="T5"/>
                </a:cxn>
                <a:cxn ang="0">
                  <a:pos x="T6" y="T7"/>
                </a:cxn>
                <a:cxn ang="0">
                  <a:pos x="T8" y="T9"/>
                </a:cxn>
              </a:cxnLst>
              <a:rect l="0" t="0" r="r" b="b"/>
              <a:pathLst>
                <a:path w="132" h="157">
                  <a:moveTo>
                    <a:pt x="62" y="157"/>
                  </a:moveTo>
                  <a:cubicBezTo>
                    <a:pt x="78" y="115"/>
                    <a:pt x="103" y="78"/>
                    <a:pt x="132" y="46"/>
                  </a:cubicBezTo>
                  <a:cubicBezTo>
                    <a:pt x="86" y="0"/>
                    <a:pt x="86" y="0"/>
                    <a:pt x="86" y="0"/>
                  </a:cubicBezTo>
                  <a:cubicBezTo>
                    <a:pt x="49" y="38"/>
                    <a:pt x="20" y="84"/>
                    <a:pt x="0" y="134"/>
                  </a:cubicBezTo>
                  <a:lnTo>
                    <a:pt x="62" y="15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3" name="Freeform 10"/>
            <p:cNvSpPr>
              <a:spLocks/>
            </p:cNvSpPr>
            <p:nvPr/>
          </p:nvSpPr>
          <p:spPr bwMode="auto">
            <a:xfrm>
              <a:off x="2381250" y="2119313"/>
              <a:ext cx="230188" cy="209550"/>
            </a:xfrm>
            <a:custGeom>
              <a:avLst/>
              <a:gdLst>
                <a:gd name="T0" fmla="*/ 47 w 130"/>
                <a:gd name="T1" fmla="*/ 118 h 118"/>
                <a:gd name="T2" fmla="*/ 130 w 130"/>
                <a:gd name="T3" fmla="*/ 60 h 118"/>
                <a:gd name="T4" fmla="*/ 103 w 130"/>
                <a:gd name="T5" fmla="*/ 0 h 118"/>
                <a:gd name="T6" fmla="*/ 0 w 130"/>
                <a:gd name="T7" fmla="*/ 71 h 118"/>
                <a:gd name="T8" fmla="*/ 47 w 130"/>
                <a:gd name="T9" fmla="*/ 118 h 118"/>
              </a:gdLst>
              <a:ahLst/>
              <a:cxnLst>
                <a:cxn ang="0">
                  <a:pos x="T0" y="T1"/>
                </a:cxn>
                <a:cxn ang="0">
                  <a:pos x="T2" y="T3"/>
                </a:cxn>
                <a:cxn ang="0">
                  <a:pos x="T4" y="T5"/>
                </a:cxn>
                <a:cxn ang="0">
                  <a:pos x="T6" y="T7"/>
                </a:cxn>
                <a:cxn ang="0">
                  <a:pos x="T8" y="T9"/>
                </a:cxn>
              </a:cxnLst>
              <a:rect l="0" t="0" r="r" b="b"/>
              <a:pathLst>
                <a:path w="130" h="118">
                  <a:moveTo>
                    <a:pt x="47" y="118"/>
                  </a:moveTo>
                  <a:cubicBezTo>
                    <a:pt x="72" y="95"/>
                    <a:pt x="100" y="75"/>
                    <a:pt x="130" y="60"/>
                  </a:cubicBezTo>
                  <a:cubicBezTo>
                    <a:pt x="103" y="0"/>
                    <a:pt x="103" y="0"/>
                    <a:pt x="103" y="0"/>
                  </a:cubicBezTo>
                  <a:cubicBezTo>
                    <a:pt x="65" y="19"/>
                    <a:pt x="31" y="43"/>
                    <a:pt x="0" y="71"/>
                  </a:cubicBezTo>
                  <a:lnTo>
                    <a:pt x="47" y="118"/>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4" name="Freeform 11"/>
            <p:cNvSpPr>
              <a:spLocks/>
            </p:cNvSpPr>
            <p:nvPr/>
          </p:nvSpPr>
          <p:spPr bwMode="auto">
            <a:xfrm>
              <a:off x="2144713" y="2557463"/>
              <a:ext cx="147638" cy="217488"/>
            </a:xfrm>
            <a:custGeom>
              <a:avLst/>
              <a:gdLst>
                <a:gd name="T0" fmla="*/ 66 w 83"/>
                <a:gd name="T1" fmla="*/ 123 h 123"/>
                <a:gd name="T2" fmla="*/ 83 w 83"/>
                <a:gd name="T3" fmla="*/ 23 h 123"/>
                <a:gd name="T4" fmla="*/ 22 w 83"/>
                <a:gd name="T5" fmla="*/ 0 h 123"/>
                <a:gd name="T6" fmla="*/ 0 w 83"/>
                <a:gd name="T7" fmla="*/ 123 h 123"/>
                <a:gd name="T8" fmla="*/ 66 w 83"/>
                <a:gd name="T9" fmla="*/ 123 h 123"/>
              </a:gdLst>
              <a:ahLst/>
              <a:cxnLst>
                <a:cxn ang="0">
                  <a:pos x="T0" y="T1"/>
                </a:cxn>
                <a:cxn ang="0">
                  <a:pos x="T2" y="T3"/>
                </a:cxn>
                <a:cxn ang="0">
                  <a:pos x="T4" y="T5"/>
                </a:cxn>
                <a:cxn ang="0">
                  <a:pos x="T6" y="T7"/>
                </a:cxn>
                <a:cxn ang="0">
                  <a:pos x="T8" y="T9"/>
                </a:cxn>
              </a:cxnLst>
              <a:rect l="0" t="0" r="r" b="b"/>
              <a:pathLst>
                <a:path w="83" h="123">
                  <a:moveTo>
                    <a:pt x="66" y="123"/>
                  </a:moveTo>
                  <a:cubicBezTo>
                    <a:pt x="67" y="88"/>
                    <a:pt x="73" y="54"/>
                    <a:pt x="83" y="23"/>
                  </a:cubicBezTo>
                  <a:cubicBezTo>
                    <a:pt x="22" y="0"/>
                    <a:pt x="22" y="0"/>
                    <a:pt x="22" y="0"/>
                  </a:cubicBezTo>
                  <a:cubicBezTo>
                    <a:pt x="9" y="39"/>
                    <a:pt x="1" y="80"/>
                    <a:pt x="0" y="123"/>
                  </a:cubicBezTo>
                  <a:lnTo>
                    <a:pt x="66" y="123"/>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5" name="Freeform 12"/>
            <p:cNvSpPr>
              <a:spLocks/>
            </p:cNvSpPr>
            <p:nvPr/>
          </p:nvSpPr>
          <p:spPr bwMode="auto">
            <a:xfrm>
              <a:off x="2144713" y="2819401"/>
              <a:ext cx="166688" cy="276225"/>
            </a:xfrm>
            <a:custGeom>
              <a:avLst/>
              <a:gdLst>
                <a:gd name="T0" fmla="*/ 0 w 94"/>
                <a:gd name="T1" fmla="*/ 0 h 155"/>
                <a:gd name="T2" fmla="*/ 34 w 94"/>
                <a:gd name="T3" fmla="*/ 155 h 155"/>
                <a:gd name="T4" fmla="*/ 94 w 94"/>
                <a:gd name="T5" fmla="*/ 127 h 155"/>
                <a:gd name="T6" fmla="*/ 66 w 94"/>
                <a:gd name="T7" fmla="*/ 0 h 155"/>
                <a:gd name="T8" fmla="*/ 0 w 94"/>
                <a:gd name="T9" fmla="*/ 0 h 155"/>
              </a:gdLst>
              <a:ahLst/>
              <a:cxnLst>
                <a:cxn ang="0">
                  <a:pos x="T0" y="T1"/>
                </a:cxn>
                <a:cxn ang="0">
                  <a:pos x="T2" y="T3"/>
                </a:cxn>
                <a:cxn ang="0">
                  <a:pos x="T4" y="T5"/>
                </a:cxn>
                <a:cxn ang="0">
                  <a:pos x="T6" y="T7"/>
                </a:cxn>
                <a:cxn ang="0">
                  <a:pos x="T8" y="T9"/>
                </a:cxn>
              </a:cxnLst>
              <a:rect l="0" t="0" r="r" b="b"/>
              <a:pathLst>
                <a:path w="94" h="155">
                  <a:moveTo>
                    <a:pt x="0" y="0"/>
                  </a:moveTo>
                  <a:cubicBezTo>
                    <a:pt x="1" y="55"/>
                    <a:pt x="13" y="107"/>
                    <a:pt x="34" y="155"/>
                  </a:cubicBezTo>
                  <a:cubicBezTo>
                    <a:pt x="94" y="127"/>
                    <a:pt x="94" y="127"/>
                    <a:pt x="94" y="127"/>
                  </a:cubicBezTo>
                  <a:cubicBezTo>
                    <a:pt x="77" y="88"/>
                    <a:pt x="67" y="45"/>
                    <a:pt x="66"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6" name="Freeform 13"/>
            <p:cNvSpPr>
              <a:spLocks/>
            </p:cNvSpPr>
            <p:nvPr/>
          </p:nvSpPr>
          <p:spPr bwMode="auto">
            <a:xfrm>
              <a:off x="3490913" y="2498726"/>
              <a:ext cx="165100" cy="276225"/>
            </a:xfrm>
            <a:custGeom>
              <a:avLst/>
              <a:gdLst>
                <a:gd name="T0" fmla="*/ 93 w 93"/>
                <a:gd name="T1" fmla="*/ 156 h 156"/>
                <a:gd name="T2" fmla="*/ 59 w 93"/>
                <a:gd name="T3" fmla="*/ 0 h 156"/>
                <a:gd name="T4" fmla="*/ 0 w 93"/>
                <a:gd name="T5" fmla="*/ 28 h 156"/>
                <a:gd name="T6" fmla="*/ 28 w 93"/>
                <a:gd name="T7" fmla="*/ 156 h 156"/>
                <a:gd name="T8" fmla="*/ 93 w 93"/>
                <a:gd name="T9" fmla="*/ 156 h 156"/>
              </a:gdLst>
              <a:ahLst/>
              <a:cxnLst>
                <a:cxn ang="0">
                  <a:pos x="T0" y="T1"/>
                </a:cxn>
                <a:cxn ang="0">
                  <a:pos x="T2" y="T3"/>
                </a:cxn>
                <a:cxn ang="0">
                  <a:pos x="T4" y="T5"/>
                </a:cxn>
                <a:cxn ang="0">
                  <a:pos x="T6" y="T7"/>
                </a:cxn>
                <a:cxn ang="0">
                  <a:pos x="T8" y="T9"/>
                </a:cxn>
              </a:cxnLst>
              <a:rect l="0" t="0" r="r" b="b"/>
              <a:pathLst>
                <a:path w="93" h="156">
                  <a:moveTo>
                    <a:pt x="93" y="156"/>
                  </a:moveTo>
                  <a:cubicBezTo>
                    <a:pt x="92" y="101"/>
                    <a:pt x="80" y="48"/>
                    <a:pt x="59" y="0"/>
                  </a:cubicBezTo>
                  <a:cubicBezTo>
                    <a:pt x="0" y="28"/>
                    <a:pt x="0" y="28"/>
                    <a:pt x="0" y="28"/>
                  </a:cubicBezTo>
                  <a:cubicBezTo>
                    <a:pt x="16" y="68"/>
                    <a:pt x="26" y="111"/>
                    <a:pt x="28" y="156"/>
                  </a:cubicBezTo>
                  <a:lnTo>
                    <a:pt x="93" y="156"/>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7" name="Freeform 14"/>
            <p:cNvSpPr>
              <a:spLocks/>
            </p:cNvSpPr>
            <p:nvPr/>
          </p:nvSpPr>
          <p:spPr bwMode="auto">
            <a:xfrm>
              <a:off x="3508375" y="2819401"/>
              <a:ext cx="147638" cy="217488"/>
            </a:xfrm>
            <a:custGeom>
              <a:avLst/>
              <a:gdLst>
                <a:gd name="T0" fmla="*/ 18 w 83"/>
                <a:gd name="T1" fmla="*/ 0 h 122"/>
                <a:gd name="T2" fmla="*/ 0 w 83"/>
                <a:gd name="T3" fmla="*/ 100 h 122"/>
                <a:gd name="T4" fmla="*/ 62 w 83"/>
                <a:gd name="T5" fmla="*/ 122 h 122"/>
                <a:gd name="T6" fmla="*/ 83 w 83"/>
                <a:gd name="T7" fmla="*/ 0 h 122"/>
                <a:gd name="T8" fmla="*/ 18 w 83"/>
                <a:gd name="T9" fmla="*/ 0 h 122"/>
              </a:gdLst>
              <a:ahLst/>
              <a:cxnLst>
                <a:cxn ang="0">
                  <a:pos x="T0" y="T1"/>
                </a:cxn>
                <a:cxn ang="0">
                  <a:pos x="T2" y="T3"/>
                </a:cxn>
                <a:cxn ang="0">
                  <a:pos x="T4" y="T5"/>
                </a:cxn>
                <a:cxn ang="0">
                  <a:pos x="T6" y="T7"/>
                </a:cxn>
                <a:cxn ang="0">
                  <a:pos x="T8" y="T9"/>
                </a:cxn>
              </a:cxnLst>
              <a:rect l="0" t="0" r="r" b="b"/>
              <a:pathLst>
                <a:path w="83" h="122">
                  <a:moveTo>
                    <a:pt x="18" y="0"/>
                  </a:moveTo>
                  <a:cubicBezTo>
                    <a:pt x="17" y="34"/>
                    <a:pt x="10" y="68"/>
                    <a:pt x="0" y="100"/>
                  </a:cubicBezTo>
                  <a:cubicBezTo>
                    <a:pt x="62" y="122"/>
                    <a:pt x="62" y="122"/>
                    <a:pt x="62" y="122"/>
                  </a:cubicBezTo>
                  <a:cubicBezTo>
                    <a:pt x="75" y="84"/>
                    <a:pt x="82" y="42"/>
                    <a:pt x="83" y="0"/>
                  </a:cubicBezTo>
                  <a:lnTo>
                    <a:pt x="18"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39" name="Group 238"/>
          <p:cNvGrpSpPr/>
          <p:nvPr/>
        </p:nvGrpSpPr>
        <p:grpSpPr>
          <a:xfrm>
            <a:off x="10628005" y="5419916"/>
            <a:ext cx="3021813" cy="2111376"/>
            <a:chOff x="2144713" y="2039938"/>
            <a:chExt cx="1511300" cy="1055688"/>
          </a:xfrm>
          <a:solidFill>
            <a:schemeClr val="accent2"/>
          </a:solidFill>
        </p:grpSpPr>
        <p:sp>
          <p:nvSpPr>
            <p:cNvPr id="262" name="Freeform 5"/>
            <p:cNvSpPr>
              <a:spLocks/>
            </p:cNvSpPr>
            <p:nvPr/>
          </p:nvSpPr>
          <p:spPr bwMode="auto">
            <a:xfrm>
              <a:off x="2603500" y="2039938"/>
              <a:ext cx="274638" cy="166688"/>
            </a:xfrm>
            <a:custGeom>
              <a:avLst/>
              <a:gdLst>
                <a:gd name="T0" fmla="*/ 27 w 155"/>
                <a:gd name="T1" fmla="*/ 94 h 94"/>
                <a:gd name="T2" fmla="*/ 155 w 155"/>
                <a:gd name="T3" fmla="*/ 66 h 94"/>
                <a:gd name="T4" fmla="*/ 155 w 155"/>
                <a:gd name="T5" fmla="*/ 0 h 94"/>
                <a:gd name="T6" fmla="*/ 0 w 155"/>
                <a:gd name="T7" fmla="*/ 35 h 94"/>
                <a:gd name="T8" fmla="*/ 27 w 155"/>
                <a:gd name="T9" fmla="*/ 94 h 94"/>
              </a:gdLst>
              <a:ahLst/>
              <a:cxnLst>
                <a:cxn ang="0">
                  <a:pos x="T0" y="T1"/>
                </a:cxn>
                <a:cxn ang="0">
                  <a:pos x="T2" y="T3"/>
                </a:cxn>
                <a:cxn ang="0">
                  <a:pos x="T4" y="T5"/>
                </a:cxn>
                <a:cxn ang="0">
                  <a:pos x="T6" y="T7"/>
                </a:cxn>
                <a:cxn ang="0">
                  <a:pos x="T8" y="T9"/>
                </a:cxn>
              </a:cxnLst>
              <a:rect l="0" t="0" r="r" b="b"/>
              <a:pathLst>
                <a:path w="155" h="94">
                  <a:moveTo>
                    <a:pt x="27" y="94"/>
                  </a:moveTo>
                  <a:cubicBezTo>
                    <a:pt x="67" y="77"/>
                    <a:pt x="110" y="68"/>
                    <a:pt x="155" y="66"/>
                  </a:cubicBezTo>
                  <a:cubicBezTo>
                    <a:pt x="155" y="0"/>
                    <a:pt x="155" y="0"/>
                    <a:pt x="155" y="0"/>
                  </a:cubicBezTo>
                  <a:cubicBezTo>
                    <a:pt x="100" y="2"/>
                    <a:pt x="48" y="14"/>
                    <a:pt x="0" y="35"/>
                  </a:cubicBezTo>
                  <a:lnTo>
                    <a:pt x="27" y="94"/>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3" name="Freeform 6"/>
            <p:cNvSpPr>
              <a:spLocks/>
            </p:cNvSpPr>
            <p:nvPr/>
          </p:nvSpPr>
          <p:spPr bwMode="auto">
            <a:xfrm>
              <a:off x="3141663" y="2095501"/>
              <a:ext cx="279400" cy="233363"/>
            </a:xfrm>
            <a:custGeom>
              <a:avLst/>
              <a:gdLst>
                <a:gd name="T0" fmla="*/ 0 w 157"/>
                <a:gd name="T1" fmla="*/ 61 h 132"/>
                <a:gd name="T2" fmla="*/ 111 w 157"/>
                <a:gd name="T3" fmla="*/ 132 h 132"/>
                <a:gd name="T4" fmla="*/ 157 w 157"/>
                <a:gd name="T5" fmla="*/ 85 h 132"/>
                <a:gd name="T6" fmla="*/ 23 w 157"/>
                <a:gd name="T7" fmla="*/ 0 h 132"/>
                <a:gd name="T8" fmla="*/ 0 w 157"/>
                <a:gd name="T9" fmla="*/ 61 h 132"/>
              </a:gdLst>
              <a:ahLst/>
              <a:cxnLst>
                <a:cxn ang="0">
                  <a:pos x="T0" y="T1"/>
                </a:cxn>
                <a:cxn ang="0">
                  <a:pos x="T2" y="T3"/>
                </a:cxn>
                <a:cxn ang="0">
                  <a:pos x="T4" y="T5"/>
                </a:cxn>
                <a:cxn ang="0">
                  <a:pos x="T6" y="T7"/>
                </a:cxn>
                <a:cxn ang="0">
                  <a:pos x="T8" y="T9"/>
                </a:cxn>
              </a:cxnLst>
              <a:rect l="0" t="0" r="r" b="b"/>
              <a:pathLst>
                <a:path w="157" h="132">
                  <a:moveTo>
                    <a:pt x="0" y="61"/>
                  </a:moveTo>
                  <a:cubicBezTo>
                    <a:pt x="41" y="78"/>
                    <a:pt x="79" y="102"/>
                    <a:pt x="111" y="132"/>
                  </a:cubicBezTo>
                  <a:cubicBezTo>
                    <a:pt x="157" y="85"/>
                    <a:pt x="157" y="85"/>
                    <a:pt x="157" y="85"/>
                  </a:cubicBezTo>
                  <a:cubicBezTo>
                    <a:pt x="118" y="49"/>
                    <a:pt x="73" y="20"/>
                    <a:pt x="23" y="0"/>
                  </a:cubicBezTo>
                  <a:lnTo>
                    <a:pt x="0" y="61"/>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4" name="Freeform 7"/>
            <p:cNvSpPr>
              <a:spLocks/>
            </p:cNvSpPr>
            <p:nvPr/>
          </p:nvSpPr>
          <p:spPr bwMode="auto">
            <a:xfrm>
              <a:off x="2922588" y="2039938"/>
              <a:ext cx="219075" cy="149225"/>
            </a:xfrm>
            <a:custGeom>
              <a:avLst/>
              <a:gdLst>
                <a:gd name="T0" fmla="*/ 0 w 123"/>
                <a:gd name="T1" fmla="*/ 66 h 84"/>
                <a:gd name="T2" fmla="*/ 100 w 123"/>
                <a:gd name="T3" fmla="*/ 84 h 84"/>
                <a:gd name="T4" fmla="*/ 123 w 123"/>
                <a:gd name="T5" fmla="*/ 22 h 84"/>
                <a:gd name="T6" fmla="*/ 0 w 123"/>
                <a:gd name="T7" fmla="*/ 0 h 84"/>
                <a:gd name="T8" fmla="*/ 0 w 123"/>
                <a:gd name="T9" fmla="*/ 66 h 84"/>
              </a:gdLst>
              <a:ahLst/>
              <a:cxnLst>
                <a:cxn ang="0">
                  <a:pos x="T0" y="T1"/>
                </a:cxn>
                <a:cxn ang="0">
                  <a:pos x="T2" y="T3"/>
                </a:cxn>
                <a:cxn ang="0">
                  <a:pos x="T4" y="T5"/>
                </a:cxn>
                <a:cxn ang="0">
                  <a:pos x="T6" y="T7"/>
                </a:cxn>
                <a:cxn ang="0">
                  <a:pos x="T8" y="T9"/>
                </a:cxn>
              </a:cxnLst>
              <a:rect l="0" t="0" r="r" b="b"/>
              <a:pathLst>
                <a:path w="123" h="84">
                  <a:moveTo>
                    <a:pt x="0" y="66"/>
                  </a:moveTo>
                  <a:cubicBezTo>
                    <a:pt x="35" y="67"/>
                    <a:pt x="69" y="73"/>
                    <a:pt x="100" y="84"/>
                  </a:cubicBezTo>
                  <a:cubicBezTo>
                    <a:pt x="123" y="22"/>
                    <a:pt x="123" y="22"/>
                    <a:pt x="123" y="22"/>
                  </a:cubicBezTo>
                  <a:cubicBezTo>
                    <a:pt x="84" y="9"/>
                    <a:pt x="43" y="2"/>
                    <a:pt x="0" y="0"/>
                  </a:cubicBezTo>
                  <a:lnTo>
                    <a:pt x="0" y="66"/>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5" name="Freeform 8"/>
            <p:cNvSpPr>
              <a:spLocks/>
            </p:cNvSpPr>
            <p:nvPr/>
          </p:nvSpPr>
          <p:spPr bwMode="auto">
            <a:xfrm>
              <a:off x="3368675" y="2278063"/>
              <a:ext cx="209550" cy="230188"/>
            </a:xfrm>
            <a:custGeom>
              <a:avLst/>
              <a:gdLst>
                <a:gd name="T0" fmla="*/ 46 w 118"/>
                <a:gd name="T1" fmla="*/ 0 h 130"/>
                <a:gd name="T2" fmla="*/ 0 w 118"/>
                <a:gd name="T3" fmla="*/ 46 h 130"/>
                <a:gd name="T4" fmla="*/ 58 w 118"/>
                <a:gd name="T5" fmla="*/ 130 h 130"/>
                <a:gd name="T6" fmla="*/ 118 w 118"/>
                <a:gd name="T7" fmla="*/ 102 h 130"/>
                <a:gd name="T8" fmla="*/ 46 w 118"/>
                <a:gd name="T9" fmla="*/ 0 h 130"/>
              </a:gdLst>
              <a:ahLst/>
              <a:cxnLst>
                <a:cxn ang="0">
                  <a:pos x="T0" y="T1"/>
                </a:cxn>
                <a:cxn ang="0">
                  <a:pos x="T2" y="T3"/>
                </a:cxn>
                <a:cxn ang="0">
                  <a:pos x="T4" y="T5"/>
                </a:cxn>
                <a:cxn ang="0">
                  <a:pos x="T6" y="T7"/>
                </a:cxn>
                <a:cxn ang="0">
                  <a:pos x="T8" y="T9"/>
                </a:cxn>
              </a:cxnLst>
              <a:rect l="0" t="0" r="r" b="b"/>
              <a:pathLst>
                <a:path w="118" h="130">
                  <a:moveTo>
                    <a:pt x="46" y="0"/>
                  </a:moveTo>
                  <a:cubicBezTo>
                    <a:pt x="0" y="46"/>
                    <a:pt x="0" y="46"/>
                    <a:pt x="0" y="46"/>
                  </a:cubicBezTo>
                  <a:cubicBezTo>
                    <a:pt x="23" y="71"/>
                    <a:pt x="43" y="99"/>
                    <a:pt x="58" y="130"/>
                  </a:cubicBezTo>
                  <a:cubicBezTo>
                    <a:pt x="118" y="102"/>
                    <a:pt x="118" y="102"/>
                    <a:pt x="118" y="102"/>
                  </a:cubicBezTo>
                  <a:cubicBezTo>
                    <a:pt x="99" y="65"/>
                    <a:pt x="75" y="30"/>
                    <a:pt x="4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6" name="Freeform 9"/>
            <p:cNvSpPr>
              <a:spLocks/>
            </p:cNvSpPr>
            <p:nvPr/>
          </p:nvSpPr>
          <p:spPr bwMode="auto">
            <a:xfrm>
              <a:off x="2198688" y="2278063"/>
              <a:ext cx="233363" cy="279400"/>
            </a:xfrm>
            <a:custGeom>
              <a:avLst/>
              <a:gdLst>
                <a:gd name="T0" fmla="*/ 62 w 132"/>
                <a:gd name="T1" fmla="*/ 157 h 157"/>
                <a:gd name="T2" fmla="*/ 132 w 132"/>
                <a:gd name="T3" fmla="*/ 46 h 157"/>
                <a:gd name="T4" fmla="*/ 86 w 132"/>
                <a:gd name="T5" fmla="*/ 0 h 157"/>
                <a:gd name="T6" fmla="*/ 0 w 132"/>
                <a:gd name="T7" fmla="*/ 134 h 157"/>
                <a:gd name="T8" fmla="*/ 62 w 132"/>
                <a:gd name="T9" fmla="*/ 157 h 157"/>
              </a:gdLst>
              <a:ahLst/>
              <a:cxnLst>
                <a:cxn ang="0">
                  <a:pos x="T0" y="T1"/>
                </a:cxn>
                <a:cxn ang="0">
                  <a:pos x="T2" y="T3"/>
                </a:cxn>
                <a:cxn ang="0">
                  <a:pos x="T4" y="T5"/>
                </a:cxn>
                <a:cxn ang="0">
                  <a:pos x="T6" y="T7"/>
                </a:cxn>
                <a:cxn ang="0">
                  <a:pos x="T8" y="T9"/>
                </a:cxn>
              </a:cxnLst>
              <a:rect l="0" t="0" r="r" b="b"/>
              <a:pathLst>
                <a:path w="132" h="157">
                  <a:moveTo>
                    <a:pt x="62" y="157"/>
                  </a:moveTo>
                  <a:cubicBezTo>
                    <a:pt x="78" y="115"/>
                    <a:pt x="103" y="78"/>
                    <a:pt x="132" y="46"/>
                  </a:cubicBezTo>
                  <a:cubicBezTo>
                    <a:pt x="86" y="0"/>
                    <a:pt x="86" y="0"/>
                    <a:pt x="86" y="0"/>
                  </a:cubicBezTo>
                  <a:cubicBezTo>
                    <a:pt x="49" y="38"/>
                    <a:pt x="20" y="84"/>
                    <a:pt x="0" y="134"/>
                  </a:cubicBezTo>
                  <a:lnTo>
                    <a:pt x="62" y="157"/>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7" name="Freeform 10"/>
            <p:cNvSpPr>
              <a:spLocks/>
            </p:cNvSpPr>
            <p:nvPr/>
          </p:nvSpPr>
          <p:spPr bwMode="auto">
            <a:xfrm>
              <a:off x="2381250" y="2119313"/>
              <a:ext cx="230188" cy="209550"/>
            </a:xfrm>
            <a:custGeom>
              <a:avLst/>
              <a:gdLst>
                <a:gd name="T0" fmla="*/ 47 w 130"/>
                <a:gd name="T1" fmla="*/ 118 h 118"/>
                <a:gd name="T2" fmla="*/ 130 w 130"/>
                <a:gd name="T3" fmla="*/ 60 h 118"/>
                <a:gd name="T4" fmla="*/ 103 w 130"/>
                <a:gd name="T5" fmla="*/ 0 h 118"/>
                <a:gd name="T6" fmla="*/ 0 w 130"/>
                <a:gd name="T7" fmla="*/ 71 h 118"/>
                <a:gd name="T8" fmla="*/ 47 w 130"/>
                <a:gd name="T9" fmla="*/ 118 h 118"/>
              </a:gdLst>
              <a:ahLst/>
              <a:cxnLst>
                <a:cxn ang="0">
                  <a:pos x="T0" y="T1"/>
                </a:cxn>
                <a:cxn ang="0">
                  <a:pos x="T2" y="T3"/>
                </a:cxn>
                <a:cxn ang="0">
                  <a:pos x="T4" y="T5"/>
                </a:cxn>
                <a:cxn ang="0">
                  <a:pos x="T6" y="T7"/>
                </a:cxn>
                <a:cxn ang="0">
                  <a:pos x="T8" y="T9"/>
                </a:cxn>
              </a:cxnLst>
              <a:rect l="0" t="0" r="r" b="b"/>
              <a:pathLst>
                <a:path w="130" h="118">
                  <a:moveTo>
                    <a:pt x="47" y="118"/>
                  </a:moveTo>
                  <a:cubicBezTo>
                    <a:pt x="72" y="95"/>
                    <a:pt x="100" y="75"/>
                    <a:pt x="130" y="60"/>
                  </a:cubicBezTo>
                  <a:cubicBezTo>
                    <a:pt x="103" y="0"/>
                    <a:pt x="103" y="0"/>
                    <a:pt x="103" y="0"/>
                  </a:cubicBezTo>
                  <a:cubicBezTo>
                    <a:pt x="65" y="19"/>
                    <a:pt x="31" y="43"/>
                    <a:pt x="0" y="71"/>
                  </a:cubicBezTo>
                  <a:lnTo>
                    <a:pt x="47" y="118"/>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8" name="Freeform 11"/>
            <p:cNvSpPr>
              <a:spLocks/>
            </p:cNvSpPr>
            <p:nvPr/>
          </p:nvSpPr>
          <p:spPr bwMode="auto">
            <a:xfrm>
              <a:off x="2144713" y="2557463"/>
              <a:ext cx="147638" cy="217488"/>
            </a:xfrm>
            <a:custGeom>
              <a:avLst/>
              <a:gdLst>
                <a:gd name="T0" fmla="*/ 66 w 83"/>
                <a:gd name="T1" fmla="*/ 123 h 123"/>
                <a:gd name="T2" fmla="*/ 83 w 83"/>
                <a:gd name="T3" fmla="*/ 23 h 123"/>
                <a:gd name="T4" fmla="*/ 22 w 83"/>
                <a:gd name="T5" fmla="*/ 0 h 123"/>
                <a:gd name="T6" fmla="*/ 0 w 83"/>
                <a:gd name="T7" fmla="*/ 123 h 123"/>
                <a:gd name="T8" fmla="*/ 66 w 83"/>
                <a:gd name="T9" fmla="*/ 123 h 123"/>
              </a:gdLst>
              <a:ahLst/>
              <a:cxnLst>
                <a:cxn ang="0">
                  <a:pos x="T0" y="T1"/>
                </a:cxn>
                <a:cxn ang="0">
                  <a:pos x="T2" y="T3"/>
                </a:cxn>
                <a:cxn ang="0">
                  <a:pos x="T4" y="T5"/>
                </a:cxn>
                <a:cxn ang="0">
                  <a:pos x="T6" y="T7"/>
                </a:cxn>
                <a:cxn ang="0">
                  <a:pos x="T8" y="T9"/>
                </a:cxn>
              </a:cxnLst>
              <a:rect l="0" t="0" r="r" b="b"/>
              <a:pathLst>
                <a:path w="83" h="123">
                  <a:moveTo>
                    <a:pt x="66" y="123"/>
                  </a:moveTo>
                  <a:cubicBezTo>
                    <a:pt x="67" y="88"/>
                    <a:pt x="73" y="54"/>
                    <a:pt x="83" y="23"/>
                  </a:cubicBezTo>
                  <a:cubicBezTo>
                    <a:pt x="22" y="0"/>
                    <a:pt x="22" y="0"/>
                    <a:pt x="22" y="0"/>
                  </a:cubicBezTo>
                  <a:cubicBezTo>
                    <a:pt x="9" y="39"/>
                    <a:pt x="1" y="80"/>
                    <a:pt x="0" y="123"/>
                  </a:cubicBezTo>
                  <a:lnTo>
                    <a:pt x="66" y="123"/>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9" name="Freeform 12"/>
            <p:cNvSpPr>
              <a:spLocks/>
            </p:cNvSpPr>
            <p:nvPr/>
          </p:nvSpPr>
          <p:spPr bwMode="auto">
            <a:xfrm>
              <a:off x="2144713" y="2819401"/>
              <a:ext cx="166688" cy="276225"/>
            </a:xfrm>
            <a:custGeom>
              <a:avLst/>
              <a:gdLst>
                <a:gd name="T0" fmla="*/ 0 w 94"/>
                <a:gd name="T1" fmla="*/ 0 h 155"/>
                <a:gd name="T2" fmla="*/ 34 w 94"/>
                <a:gd name="T3" fmla="*/ 155 h 155"/>
                <a:gd name="T4" fmla="*/ 94 w 94"/>
                <a:gd name="T5" fmla="*/ 127 h 155"/>
                <a:gd name="T6" fmla="*/ 66 w 94"/>
                <a:gd name="T7" fmla="*/ 0 h 155"/>
                <a:gd name="T8" fmla="*/ 0 w 94"/>
                <a:gd name="T9" fmla="*/ 0 h 155"/>
              </a:gdLst>
              <a:ahLst/>
              <a:cxnLst>
                <a:cxn ang="0">
                  <a:pos x="T0" y="T1"/>
                </a:cxn>
                <a:cxn ang="0">
                  <a:pos x="T2" y="T3"/>
                </a:cxn>
                <a:cxn ang="0">
                  <a:pos x="T4" y="T5"/>
                </a:cxn>
                <a:cxn ang="0">
                  <a:pos x="T6" y="T7"/>
                </a:cxn>
                <a:cxn ang="0">
                  <a:pos x="T8" y="T9"/>
                </a:cxn>
              </a:cxnLst>
              <a:rect l="0" t="0" r="r" b="b"/>
              <a:pathLst>
                <a:path w="94" h="155">
                  <a:moveTo>
                    <a:pt x="0" y="0"/>
                  </a:moveTo>
                  <a:cubicBezTo>
                    <a:pt x="1" y="55"/>
                    <a:pt x="13" y="107"/>
                    <a:pt x="34" y="155"/>
                  </a:cubicBezTo>
                  <a:cubicBezTo>
                    <a:pt x="94" y="127"/>
                    <a:pt x="94" y="127"/>
                    <a:pt x="94" y="127"/>
                  </a:cubicBezTo>
                  <a:cubicBezTo>
                    <a:pt x="77" y="88"/>
                    <a:pt x="67" y="45"/>
                    <a:pt x="66" y="0"/>
                  </a:cubicBezTo>
                  <a:lnTo>
                    <a:pt x="0" y="0"/>
                  </a:lnTo>
                  <a:close/>
                </a:path>
              </a:pathLst>
            </a:custGeom>
            <a:solidFill>
              <a:schemeClr val="accent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70" name="Freeform 13"/>
            <p:cNvSpPr>
              <a:spLocks/>
            </p:cNvSpPr>
            <p:nvPr/>
          </p:nvSpPr>
          <p:spPr bwMode="auto">
            <a:xfrm>
              <a:off x="3490913" y="2498726"/>
              <a:ext cx="165100" cy="276225"/>
            </a:xfrm>
            <a:custGeom>
              <a:avLst/>
              <a:gdLst>
                <a:gd name="T0" fmla="*/ 93 w 93"/>
                <a:gd name="T1" fmla="*/ 156 h 156"/>
                <a:gd name="T2" fmla="*/ 59 w 93"/>
                <a:gd name="T3" fmla="*/ 0 h 156"/>
                <a:gd name="T4" fmla="*/ 0 w 93"/>
                <a:gd name="T5" fmla="*/ 28 h 156"/>
                <a:gd name="T6" fmla="*/ 28 w 93"/>
                <a:gd name="T7" fmla="*/ 156 h 156"/>
                <a:gd name="T8" fmla="*/ 93 w 93"/>
                <a:gd name="T9" fmla="*/ 156 h 156"/>
              </a:gdLst>
              <a:ahLst/>
              <a:cxnLst>
                <a:cxn ang="0">
                  <a:pos x="T0" y="T1"/>
                </a:cxn>
                <a:cxn ang="0">
                  <a:pos x="T2" y="T3"/>
                </a:cxn>
                <a:cxn ang="0">
                  <a:pos x="T4" y="T5"/>
                </a:cxn>
                <a:cxn ang="0">
                  <a:pos x="T6" y="T7"/>
                </a:cxn>
                <a:cxn ang="0">
                  <a:pos x="T8" y="T9"/>
                </a:cxn>
              </a:cxnLst>
              <a:rect l="0" t="0" r="r" b="b"/>
              <a:pathLst>
                <a:path w="93" h="156">
                  <a:moveTo>
                    <a:pt x="93" y="156"/>
                  </a:moveTo>
                  <a:cubicBezTo>
                    <a:pt x="92" y="101"/>
                    <a:pt x="80" y="48"/>
                    <a:pt x="59" y="0"/>
                  </a:cubicBezTo>
                  <a:cubicBezTo>
                    <a:pt x="0" y="28"/>
                    <a:pt x="0" y="28"/>
                    <a:pt x="0" y="28"/>
                  </a:cubicBezTo>
                  <a:cubicBezTo>
                    <a:pt x="16" y="68"/>
                    <a:pt x="26" y="111"/>
                    <a:pt x="28" y="156"/>
                  </a:cubicBezTo>
                  <a:lnTo>
                    <a:pt x="93" y="156"/>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71" name="Freeform 14"/>
            <p:cNvSpPr>
              <a:spLocks/>
            </p:cNvSpPr>
            <p:nvPr/>
          </p:nvSpPr>
          <p:spPr bwMode="auto">
            <a:xfrm>
              <a:off x="3508375" y="2819401"/>
              <a:ext cx="147638" cy="217488"/>
            </a:xfrm>
            <a:custGeom>
              <a:avLst/>
              <a:gdLst>
                <a:gd name="T0" fmla="*/ 18 w 83"/>
                <a:gd name="T1" fmla="*/ 0 h 122"/>
                <a:gd name="T2" fmla="*/ 0 w 83"/>
                <a:gd name="T3" fmla="*/ 100 h 122"/>
                <a:gd name="T4" fmla="*/ 62 w 83"/>
                <a:gd name="T5" fmla="*/ 122 h 122"/>
                <a:gd name="T6" fmla="*/ 83 w 83"/>
                <a:gd name="T7" fmla="*/ 0 h 122"/>
                <a:gd name="T8" fmla="*/ 18 w 83"/>
                <a:gd name="T9" fmla="*/ 0 h 122"/>
              </a:gdLst>
              <a:ahLst/>
              <a:cxnLst>
                <a:cxn ang="0">
                  <a:pos x="T0" y="T1"/>
                </a:cxn>
                <a:cxn ang="0">
                  <a:pos x="T2" y="T3"/>
                </a:cxn>
                <a:cxn ang="0">
                  <a:pos x="T4" y="T5"/>
                </a:cxn>
                <a:cxn ang="0">
                  <a:pos x="T6" y="T7"/>
                </a:cxn>
                <a:cxn ang="0">
                  <a:pos x="T8" y="T9"/>
                </a:cxn>
              </a:cxnLst>
              <a:rect l="0" t="0" r="r" b="b"/>
              <a:pathLst>
                <a:path w="83" h="122">
                  <a:moveTo>
                    <a:pt x="18" y="0"/>
                  </a:moveTo>
                  <a:cubicBezTo>
                    <a:pt x="17" y="34"/>
                    <a:pt x="10" y="68"/>
                    <a:pt x="0" y="100"/>
                  </a:cubicBezTo>
                  <a:cubicBezTo>
                    <a:pt x="62" y="122"/>
                    <a:pt x="62" y="122"/>
                    <a:pt x="62" y="122"/>
                  </a:cubicBezTo>
                  <a:cubicBezTo>
                    <a:pt x="75" y="84"/>
                    <a:pt x="82" y="42"/>
                    <a:pt x="83" y="0"/>
                  </a:cubicBezTo>
                  <a:lnTo>
                    <a:pt x="18"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73" name="Group 272"/>
          <p:cNvGrpSpPr/>
          <p:nvPr/>
        </p:nvGrpSpPr>
        <p:grpSpPr>
          <a:xfrm>
            <a:off x="16257020" y="5397006"/>
            <a:ext cx="3021813" cy="2111376"/>
            <a:chOff x="2144713" y="2039938"/>
            <a:chExt cx="1511300" cy="1055688"/>
          </a:xfrm>
          <a:solidFill>
            <a:schemeClr val="accent3"/>
          </a:solidFill>
        </p:grpSpPr>
        <p:sp>
          <p:nvSpPr>
            <p:cNvPr id="274" name="Freeform 5"/>
            <p:cNvSpPr>
              <a:spLocks/>
            </p:cNvSpPr>
            <p:nvPr/>
          </p:nvSpPr>
          <p:spPr bwMode="auto">
            <a:xfrm>
              <a:off x="2603500" y="2039938"/>
              <a:ext cx="274638" cy="166688"/>
            </a:xfrm>
            <a:custGeom>
              <a:avLst/>
              <a:gdLst>
                <a:gd name="T0" fmla="*/ 27 w 155"/>
                <a:gd name="T1" fmla="*/ 94 h 94"/>
                <a:gd name="T2" fmla="*/ 155 w 155"/>
                <a:gd name="T3" fmla="*/ 66 h 94"/>
                <a:gd name="T4" fmla="*/ 155 w 155"/>
                <a:gd name="T5" fmla="*/ 0 h 94"/>
                <a:gd name="T6" fmla="*/ 0 w 155"/>
                <a:gd name="T7" fmla="*/ 35 h 94"/>
                <a:gd name="T8" fmla="*/ 27 w 155"/>
                <a:gd name="T9" fmla="*/ 94 h 94"/>
              </a:gdLst>
              <a:ahLst/>
              <a:cxnLst>
                <a:cxn ang="0">
                  <a:pos x="T0" y="T1"/>
                </a:cxn>
                <a:cxn ang="0">
                  <a:pos x="T2" y="T3"/>
                </a:cxn>
                <a:cxn ang="0">
                  <a:pos x="T4" y="T5"/>
                </a:cxn>
                <a:cxn ang="0">
                  <a:pos x="T6" y="T7"/>
                </a:cxn>
                <a:cxn ang="0">
                  <a:pos x="T8" y="T9"/>
                </a:cxn>
              </a:cxnLst>
              <a:rect l="0" t="0" r="r" b="b"/>
              <a:pathLst>
                <a:path w="155" h="94">
                  <a:moveTo>
                    <a:pt x="27" y="94"/>
                  </a:moveTo>
                  <a:cubicBezTo>
                    <a:pt x="67" y="77"/>
                    <a:pt x="110" y="68"/>
                    <a:pt x="155" y="66"/>
                  </a:cubicBezTo>
                  <a:cubicBezTo>
                    <a:pt x="155" y="0"/>
                    <a:pt x="155" y="0"/>
                    <a:pt x="155" y="0"/>
                  </a:cubicBezTo>
                  <a:cubicBezTo>
                    <a:pt x="100" y="2"/>
                    <a:pt x="48" y="14"/>
                    <a:pt x="0" y="35"/>
                  </a:cubicBezTo>
                  <a:lnTo>
                    <a:pt x="27" y="94"/>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75" name="Freeform 6"/>
            <p:cNvSpPr>
              <a:spLocks/>
            </p:cNvSpPr>
            <p:nvPr/>
          </p:nvSpPr>
          <p:spPr bwMode="auto">
            <a:xfrm>
              <a:off x="3141663" y="2095501"/>
              <a:ext cx="279400" cy="233363"/>
            </a:xfrm>
            <a:custGeom>
              <a:avLst/>
              <a:gdLst>
                <a:gd name="T0" fmla="*/ 0 w 157"/>
                <a:gd name="T1" fmla="*/ 61 h 132"/>
                <a:gd name="T2" fmla="*/ 111 w 157"/>
                <a:gd name="T3" fmla="*/ 132 h 132"/>
                <a:gd name="T4" fmla="*/ 157 w 157"/>
                <a:gd name="T5" fmla="*/ 85 h 132"/>
                <a:gd name="T6" fmla="*/ 23 w 157"/>
                <a:gd name="T7" fmla="*/ 0 h 132"/>
                <a:gd name="T8" fmla="*/ 0 w 157"/>
                <a:gd name="T9" fmla="*/ 61 h 132"/>
              </a:gdLst>
              <a:ahLst/>
              <a:cxnLst>
                <a:cxn ang="0">
                  <a:pos x="T0" y="T1"/>
                </a:cxn>
                <a:cxn ang="0">
                  <a:pos x="T2" y="T3"/>
                </a:cxn>
                <a:cxn ang="0">
                  <a:pos x="T4" y="T5"/>
                </a:cxn>
                <a:cxn ang="0">
                  <a:pos x="T6" y="T7"/>
                </a:cxn>
                <a:cxn ang="0">
                  <a:pos x="T8" y="T9"/>
                </a:cxn>
              </a:cxnLst>
              <a:rect l="0" t="0" r="r" b="b"/>
              <a:pathLst>
                <a:path w="157" h="132">
                  <a:moveTo>
                    <a:pt x="0" y="61"/>
                  </a:moveTo>
                  <a:cubicBezTo>
                    <a:pt x="41" y="78"/>
                    <a:pt x="79" y="102"/>
                    <a:pt x="111" y="132"/>
                  </a:cubicBezTo>
                  <a:cubicBezTo>
                    <a:pt x="157" y="85"/>
                    <a:pt x="157" y="85"/>
                    <a:pt x="157" y="85"/>
                  </a:cubicBezTo>
                  <a:cubicBezTo>
                    <a:pt x="118" y="49"/>
                    <a:pt x="73" y="20"/>
                    <a:pt x="23" y="0"/>
                  </a:cubicBezTo>
                  <a:lnTo>
                    <a:pt x="0" y="61"/>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76" name="Freeform 7"/>
            <p:cNvSpPr>
              <a:spLocks/>
            </p:cNvSpPr>
            <p:nvPr/>
          </p:nvSpPr>
          <p:spPr bwMode="auto">
            <a:xfrm>
              <a:off x="2922588" y="2039938"/>
              <a:ext cx="219075" cy="149225"/>
            </a:xfrm>
            <a:custGeom>
              <a:avLst/>
              <a:gdLst>
                <a:gd name="T0" fmla="*/ 0 w 123"/>
                <a:gd name="T1" fmla="*/ 66 h 84"/>
                <a:gd name="T2" fmla="*/ 100 w 123"/>
                <a:gd name="T3" fmla="*/ 84 h 84"/>
                <a:gd name="T4" fmla="*/ 123 w 123"/>
                <a:gd name="T5" fmla="*/ 22 h 84"/>
                <a:gd name="T6" fmla="*/ 0 w 123"/>
                <a:gd name="T7" fmla="*/ 0 h 84"/>
                <a:gd name="T8" fmla="*/ 0 w 123"/>
                <a:gd name="T9" fmla="*/ 66 h 84"/>
              </a:gdLst>
              <a:ahLst/>
              <a:cxnLst>
                <a:cxn ang="0">
                  <a:pos x="T0" y="T1"/>
                </a:cxn>
                <a:cxn ang="0">
                  <a:pos x="T2" y="T3"/>
                </a:cxn>
                <a:cxn ang="0">
                  <a:pos x="T4" y="T5"/>
                </a:cxn>
                <a:cxn ang="0">
                  <a:pos x="T6" y="T7"/>
                </a:cxn>
                <a:cxn ang="0">
                  <a:pos x="T8" y="T9"/>
                </a:cxn>
              </a:cxnLst>
              <a:rect l="0" t="0" r="r" b="b"/>
              <a:pathLst>
                <a:path w="123" h="84">
                  <a:moveTo>
                    <a:pt x="0" y="66"/>
                  </a:moveTo>
                  <a:cubicBezTo>
                    <a:pt x="35" y="67"/>
                    <a:pt x="69" y="73"/>
                    <a:pt x="100" y="84"/>
                  </a:cubicBezTo>
                  <a:cubicBezTo>
                    <a:pt x="123" y="22"/>
                    <a:pt x="123" y="22"/>
                    <a:pt x="123" y="22"/>
                  </a:cubicBezTo>
                  <a:cubicBezTo>
                    <a:pt x="84" y="9"/>
                    <a:pt x="43" y="2"/>
                    <a:pt x="0" y="0"/>
                  </a:cubicBezTo>
                  <a:lnTo>
                    <a:pt x="0" y="66"/>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77" name="Freeform 8"/>
            <p:cNvSpPr>
              <a:spLocks/>
            </p:cNvSpPr>
            <p:nvPr/>
          </p:nvSpPr>
          <p:spPr bwMode="auto">
            <a:xfrm>
              <a:off x="3368675" y="2278063"/>
              <a:ext cx="209550" cy="230188"/>
            </a:xfrm>
            <a:custGeom>
              <a:avLst/>
              <a:gdLst>
                <a:gd name="T0" fmla="*/ 46 w 118"/>
                <a:gd name="T1" fmla="*/ 0 h 130"/>
                <a:gd name="T2" fmla="*/ 0 w 118"/>
                <a:gd name="T3" fmla="*/ 46 h 130"/>
                <a:gd name="T4" fmla="*/ 58 w 118"/>
                <a:gd name="T5" fmla="*/ 130 h 130"/>
                <a:gd name="T6" fmla="*/ 118 w 118"/>
                <a:gd name="T7" fmla="*/ 102 h 130"/>
                <a:gd name="T8" fmla="*/ 46 w 118"/>
                <a:gd name="T9" fmla="*/ 0 h 130"/>
              </a:gdLst>
              <a:ahLst/>
              <a:cxnLst>
                <a:cxn ang="0">
                  <a:pos x="T0" y="T1"/>
                </a:cxn>
                <a:cxn ang="0">
                  <a:pos x="T2" y="T3"/>
                </a:cxn>
                <a:cxn ang="0">
                  <a:pos x="T4" y="T5"/>
                </a:cxn>
                <a:cxn ang="0">
                  <a:pos x="T6" y="T7"/>
                </a:cxn>
                <a:cxn ang="0">
                  <a:pos x="T8" y="T9"/>
                </a:cxn>
              </a:cxnLst>
              <a:rect l="0" t="0" r="r" b="b"/>
              <a:pathLst>
                <a:path w="118" h="130">
                  <a:moveTo>
                    <a:pt x="46" y="0"/>
                  </a:moveTo>
                  <a:cubicBezTo>
                    <a:pt x="0" y="46"/>
                    <a:pt x="0" y="46"/>
                    <a:pt x="0" y="46"/>
                  </a:cubicBezTo>
                  <a:cubicBezTo>
                    <a:pt x="23" y="71"/>
                    <a:pt x="43" y="99"/>
                    <a:pt x="58" y="130"/>
                  </a:cubicBezTo>
                  <a:cubicBezTo>
                    <a:pt x="118" y="102"/>
                    <a:pt x="118" y="102"/>
                    <a:pt x="118" y="102"/>
                  </a:cubicBezTo>
                  <a:cubicBezTo>
                    <a:pt x="99" y="65"/>
                    <a:pt x="75" y="30"/>
                    <a:pt x="46" y="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78" name="Freeform 9"/>
            <p:cNvSpPr>
              <a:spLocks/>
            </p:cNvSpPr>
            <p:nvPr/>
          </p:nvSpPr>
          <p:spPr bwMode="auto">
            <a:xfrm>
              <a:off x="2198688" y="2278063"/>
              <a:ext cx="233363" cy="279400"/>
            </a:xfrm>
            <a:custGeom>
              <a:avLst/>
              <a:gdLst>
                <a:gd name="T0" fmla="*/ 62 w 132"/>
                <a:gd name="T1" fmla="*/ 157 h 157"/>
                <a:gd name="T2" fmla="*/ 132 w 132"/>
                <a:gd name="T3" fmla="*/ 46 h 157"/>
                <a:gd name="T4" fmla="*/ 86 w 132"/>
                <a:gd name="T5" fmla="*/ 0 h 157"/>
                <a:gd name="T6" fmla="*/ 0 w 132"/>
                <a:gd name="T7" fmla="*/ 134 h 157"/>
                <a:gd name="T8" fmla="*/ 62 w 132"/>
                <a:gd name="T9" fmla="*/ 157 h 157"/>
              </a:gdLst>
              <a:ahLst/>
              <a:cxnLst>
                <a:cxn ang="0">
                  <a:pos x="T0" y="T1"/>
                </a:cxn>
                <a:cxn ang="0">
                  <a:pos x="T2" y="T3"/>
                </a:cxn>
                <a:cxn ang="0">
                  <a:pos x="T4" y="T5"/>
                </a:cxn>
                <a:cxn ang="0">
                  <a:pos x="T6" y="T7"/>
                </a:cxn>
                <a:cxn ang="0">
                  <a:pos x="T8" y="T9"/>
                </a:cxn>
              </a:cxnLst>
              <a:rect l="0" t="0" r="r" b="b"/>
              <a:pathLst>
                <a:path w="132" h="157">
                  <a:moveTo>
                    <a:pt x="62" y="157"/>
                  </a:moveTo>
                  <a:cubicBezTo>
                    <a:pt x="78" y="115"/>
                    <a:pt x="103" y="78"/>
                    <a:pt x="132" y="46"/>
                  </a:cubicBezTo>
                  <a:cubicBezTo>
                    <a:pt x="86" y="0"/>
                    <a:pt x="86" y="0"/>
                    <a:pt x="86" y="0"/>
                  </a:cubicBezTo>
                  <a:cubicBezTo>
                    <a:pt x="49" y="38"/>
                    <a:pt x="20" y="84"/>
                    <a:pt x="0" y="134"/>
                  </a:cubicBezTo>
                  <a:lnTo>
                    <a:pt x="62" y="15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79" name="Freeform 10"/>
            <p:cNvSpPr>
              <a:spLocks/>
            </p:cNvSpPr>
            <p:nvPr/>
          </p:nvSpPr>
          <p:spPr bwMode="auto">
            <a:xfrm>
              <a:off x="2381250" y="2119313"/>
              <a:ext cx="230188" cy="209550"/>
            </a:xfrm>
            <a:custGeom>
              <a:avLst/>
              <a:gdLst>
                <a:gd name="T0" fmla="*/ 47 w 130"/>
                <a:gd name="T1" fmla="*/ 118 h 118"/>
                <a:gd name="T2" fmla="*/ 130 w 130"/>
                <a:gd name="T3" fmla="*/ 60 h 118"/>
                <a:gd name="T4" fmla="*/ 103 w 130"/>
                <a:gd name="T5" fmla="*/ 0 h 118"/>
                <a:gd name="T6" fmla="*/ 0 w 130"/>
                <a:gd name="T7" fmla="*/ 71 h 118"/>
                <a:gd name="T8" fmla="*/ 47 w 130"/>
                <a:gd name="T9" fmla="*/ 118 h 118"/>
              </a:gdLst>
              <a:ahLst/>
              <a:cxnLst>
                <a:cxn ang="0">
                  <a:pos x="T0" y="T1"/>
                </a:cxn>
                <a:cxn ang="0">
                  <a:pos x="T2" y="T3"/>
                </a:cxn>
                <a:cxn ang="0">
                  <a:pos x="T4" y="T5"/>
                </a:cxn>
                <a:cxn ang="0">
                  <a:pos x="T6" y="T7"/>
                </a:cxn>
                <a:cxn ang="0">
                  <a:pos x="T8" y="T9"/>
                </a:cxn>
              </a:cxnLst>
              <a:rect l="0" t="0" r="r" b="b"/>
              <a:pathLst>
                <a:path w="130" h="118">
                  <a:moveTo>
                    <a:pt x="47" y="118"/>
                  </a:moveTo>
                  <a:cubicBezTo>
                    <a:pt x="72" y="95"/>
                    <a:pt x="100" y="75"/>
                    <a:pt x="130" y="60"/>
                  </a:cubicBezTo>
                  <a:cubicBezTo>
                    <a:pt x="103" y="0"/>
                    <a:pt x="103" y="0"/>
                    <a:pt x="103" y="0"/>
                  </a:cubicBezTo>
                  <a:cubicBezTo>
                    <a:pt x="65" y="19"/>
                    <a:pt x="31" y="43"/>
                    <a:pt x="0" y="71"/>
                  </a:cubicBezTo>
                  <a:lnTo>
                    <a:pt x="47" y="118"/>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82" name="Freeform 11"/>
            <p:cNvSpPr>
              <a:spLocks/>
            </p:cNvSpPr>
            <p:nvPr/>
          </p:nvSpPr>
          <p:spPr bwMode="auto">
            <a:xfrm>
              <a:off x="2144713" y="2557463"/>
              <a:ext cx="147638" cy="217488"/>
            </a:xfrm>
            <a:custGeom>
              <a:avLst/>
              <a:gdLst>
                <a:gd name="T0" fmla="*/ 66 w 83"/>
                <a:gd name="T1" fmla="*/ 123 h 123"/>
                <a:gd name="T2" fmla="*/ 83 w 83"/>
                <a:gd name="T3" fmla="*/ 23 h 123"/>
                <a:gd name="T4" fmla="*/ 22 w 83"/>
                <a:gd name="T5" fmla="*/ 0 h 123"/>
                <a:gd name="T6" fmla="*/ 0 w 83"/>
                <a:gd name="T7" fmla="*/ 123 h 123"/>
                <a:gd name="T8" fmla="*/ 66 w 83"/>
                <a:gd name="T9" fmla="*/ 123 h 123"/>
              </a:gdLst>
              <a:ahLst/>
              <a:cxnLst>
                <a:cxn ang="0">
                  <a:pos x="T0" y="T1"/>
                </a:cxn>
                <a:cxn ang="0">
                  <a:pos x="T2" y="T3"/>
                </a:cxn>
                <a:cxn ang="0">
                  <a:pos x="T4" y="T5"/>
                </a:cxn>
                <a:cxn ang="0">
                  <a:pos x="T6" y="T7"/>
                </a:cxn>
                <a:cxn ang="0">
                  <a:pos x="T8" y="T9"/>
                </a:cxn>
              </a:cxnLst>
              <a:rect l="0" t="0" r="r" b="b"/>
              <a:pathLst>
                <a:path w="83" h="123">
                  <a:moveTo>
                    <a:pt x="66" y="123"/>
                  </a:moveTo>
                  <a:cubicBezTo>
                    <a:pt x="67" y="88"/>
                    <a:pt x="73" y="54"/>
                    <a:pt x="83" y="23"/>
                  </a:cubicBezTo>
                  <a:cubicBezTo>
                    <a:pt x="22" y="0"/>
                    <a:pt x="22" y="0"/>
                    <a:pt x="22" y="0"/>
                  </a:cubicBezTo>
                  <a:cubicBezTo>
                    <a:pt x="9" y="39"/>
                    <a:pt x="1" y="80"/>
                    <a:pt x="0" y="123"/>
                  </a:cubicBezTo>
                  <a:lnTo>
                    <a:pt x="66" y="123"/>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83" name="Freeform 12"/>
            <p:cNvSpPr>
              <a:spLocks/>
            </p:cNvSpPr>
            <p:nvPr/>
          </p:nvSpPr>
          <p:spPr bwMode="auto">
            <a:xfrm>
              <a:off x="2144713" y="2819401"/>
              <a:ext cx="166688" cy="276225"/>
            </a:xfrm>
            <a:custGeom>
              <a:avLst/>
              <a:gdLst>
                <a:gd name="T0" fmla="*/ 0 w 94"/>
                <a:gd name="T1" fmla="*/ 0 h 155"/>
                <a:gd name="T2" fmla="*/ 34 w 94"/>
                <a:gd name="T3" fmla="*/ 155 h 155"/>
                <a:gd name="T4" fmla="*/ 94 w 94"/>
                <a:gd name="T5" fmla="*/ 127 h 155"/>
                <a:gd name="T6" fmla="*/ 66 w 94"/>
                <a:gd name="T7" fmla="*/ 0 h 155"/>
                <a:gd name="T8" fmla="*/ 0 w 94"/>
                <a:gd name="T9" fmla="*/ 0 h 155"/>
              </a:gdLst>
              <a:ahLst/>
              <a:cxnLst>
                <a:cxn ang="0">
                  <a:pos x="T0" y="T1"/>
                </a:cxn>
                <a:cxn ang="0">
                  <a:pos x="T2" y="T3"/>
                </a:cxn>
                <a:cxn ang="0">
                  <a:pos x="T4" y="T5"/>
                </a:cxn>
                <a:cxn ang="0">
                  <a:pos x="T6" y="T7"/>
                </a:cxn>
                <a:cxn ang="0">
                  <a:pos x="T8" y="T9"/>
                </a:cxn>
              </a:cxnLst>
              <a:rect l="0" t="0" r="r" b="b"/>
              <a:pathLst>
                <a:path w="94" h="155">
                  <a:moveTo>
                    <a:pt x="0" y="0"/>
                  </a:moveTo>
                  <a:cubicBezTo>
                    <a:pt x="1" y="55"/>
                    <a:pt x="13" y="107"/>
                    <a:pt x="34" y="155"/>
                  </a:cubicBezTo>
                  <a:cubicBezTo>
                    <a:pt x="94" y="127"/>
                    <a:pt x="94" y="127"/>
                    <a:pt x="94" y="127"/>
                  </a:cubicBezTo>
                  <a:cubicBezTo>
                    <a:pt x="77" y="88"/>
                    <a:pt x="67" y="45"/>
                    <a:pt x="66"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84" name="Freeform 13"/>
            <p:cNvSpPr>
              <a:spLocks/>
            </p:cNvSpPr>
            <p:nvPr/>
          </p:nvSpPr>
          <p:spPr bwMode="auto">
            <a:xfrm>
              <a:off x="3490913" y="2498726"/>
              <a:ext cx="165100" cy="276225"/>
            </a:xfrm>
            <a:custGeom>
              <a:avLst/>
              <a:gdLst>
                <a:gd name="T0" fmla="*/ 93 w 93"/>
                <a:gd name="T1" fmla="*/ 156 h 156"/>
                <a:gd name="T2" fmla="*/ 59 w 93"/>
                <a:gd name="T3" fmla="*/ 0 h 156"/>
                <a:gd name="T4" fmla="*/ 0 w 93"/>
                <a:gd name="T5" fmla="*/ 28 h 156"/>
                <a:gd name="T6" fmla="*/ 28 w 93"/>
                <a:gd name="T7" fmla="*/ 156 h 156"/>
                <a:gd name="T8" fmla="*/ 93 w 93"/>
                <a:gd name="T9" fmla="*/ 156 h 156"/>
              </a:gdLst>
              <a:ahLst/>
              <a:cxnLst>
                <a:cxn ang="0">
                  <a:pos x="T0" y="T1"/>
                </a:cxn>
                <a:cxn ang="0">
                  <a:pos x="T2" y="T3"/>
                </a:cxn>
                <a:cxn ang="0">
                  <a:pos x="T4" y="T5"/>
                </a:cxn>
                <a:cxn ang="0">
                  <a:pos x="T6" y="T7"/>
                </a:cxn>
                <a:cxn ang="0">
                  <a:pos x="T8" y="T9"/>
                </a:cxn>
              </a:cxnLst>
              <a:rect l="0" t="0" r="r" b="b"/>
              <a:pathLst>
                <a:path w="93" h="156">
                  <a:moveTo>
                    <a:pt x="93" y="156"/>
                  </a:moveTo>
                  <a:cubicBezTo>
                    <a:pt x="92" y="101"/>
                    <a:pt x="80" y="48"/>
                    <a:pt x="59" y="0"/>
                  </a:cubicBezTo>
                  <a:cubicBezTo>
                    <a:pt x="0" y="28"/>
                    <a:pt x="0" y="28"/>
                    <a:pt x="0" y="28"/>
                  </a:cubicBezTo>
                  <a:cubicBezTo>
                    <a:pt x="16" y="68"/>
                    <a:pt x="26" y="111"/>
                    <a:pt x="28" y="156"/>
                  </a:cubicBezTo>
                  <a:lnTo>
                    <a:pt x="93" y="156"/>
                  </a:lnTo>
                  <a:close/>
                </a:path>
              </a:pathLst>
            </a:custGeom>
            <a:solidFill>
              <a:schemeClr val="accent3">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85" name="Freeform 14"/>
            <p:cNvSpPr>
              <a:spLocks/>
            </p:cNvSpPr>
            <p:nvPr/>
          </p:nvSpPr>
          <p:spPr bwMode="auto">
            <a:xfrm>
              <a:off x="3508375" y="2819401"/>
              <a:ext cx="147638" cy="217488"/>
            </a:xfrm>
            <a:custGeom>
              <a:avLst/>
              <a:gdLst>
                <a:gd name="T0" fmla="*/ 18 w 83"/>
                <a:gd name="T1" fmla="*/ 0 h 122"/>
                <a:gd name="T2" fmla="*/ 0 w 83"/>
                <a:gd name="T3" fmla="*/ 100 h 122"/>
                <a:gd name="T4" fmla="*/ 62 w 83"/>
                <a:gd name="T5" fmla="*/ 122 h 122"/>
                <a:gd name="T6" fmla="*/ 83 w 83"/>
                <a:gd name="T7" fmla="*/ 0 h 122"/>
                <a:gd name="T8" fmla="*/ 18 w 83"/>
                <a:gd name="T9" fmla="*/ 0 h 122"/>
              </a:gdLst>
              <a:ahLst/>
              <a:cxnLst>
                <a:cxn ang="0">
                  <a:pos x="T0" y="T1"/>
                </a:cxn>
                <a:cxn ang="0">
                  <a:pos x="T2" y="T3"/>
                </a:cxn>
                <a:cxn ang="0">
                  <a:pos x="T4" y="T5"/>
                </a:cxn>
                <a:cxn ang="0">
                  <a:pos x="T6" y="T7"/>
                </a:cxn>
                <a:cxn ang="0">
                  <a:pos x="T8" y="T9"/>
                </a:cxn>
              </a:cxnLst>
              <a:rect l="0" t="0" r="r" b="b"/>
              <a:pathLst>
                <a:path w="83" h="122">
                  <a:moveTo>
                    <a:pt x="18" y="0"/>
                  </a:moveTo>
                  <a:cubicBezTo>
                    <a:pt x="17" y="34"/>
                    <a:pt x="10" y="68"/>
                    <a:pt x="0" y="100"/>
                  </a:cubicBezTo>
                  <a:cubicBezTo>
                    <a:pt x="62" y="122"/>
                    <a:pt x="62" y="122"/>
                    <a:pt x="62" y="122"/>
                  </a:cubicBezTo>
                  <a:cubicBezTo>
                    <a:pt x="75" y="84"/>
                    <a:pt x="82" y="42"/>
                    <a:pt x="83" y="0"/>
                  </a:cubicBezTo>
                  <a:lnTo>
                    <a:pt x="18" y="0"/>
                  </a:ln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87" name="Group 286"/>
          <p:cNvGrpSpPr/>
          <p:nvPr/>
        </p:nvGrpSpPr>
        <p:grpSpPr>
          <a:xfrm rot="20110684">
            <a:off x="6176619" y="5702068"/>
            <a:ext cx="1292226" cy="1323631"/>
            <a:chOff x="2724150" y="2305051"/>
            <a:chExt cx="646113" cy="661988"/>
          </a:xfrm>
          <a:solidFill>
            <a:schemeClr val="tx2"/>
          </a:solidFill>
        </p:grpSpPr>
        <p:sp>
          <p:nvSpPr>
            <p:cNvPr id="288" name="Freeform 15"/>
            <p:cNvSpPr>
              <a:spLocks/>
            </p:cNvSpPr>
            <p:nvPr/>
          </p:nvSpPr>
          <p:spPr bwMode="auto">
            <a:xfrm>
              <a:off x="2724150" y="2644776"/>
              <a:ext cx="325438" cy="322263"/>
            </a:xfrm>
            <a:custGeom>
              <a:avLst/>
              <a:gdLst>
                <a:gd name="T0" fmla="*/ 180 w 183"/>
                <a:gd name="T1" fmla="*/ 76 h 182"/>
                <a:gd name="T2" fmla="*/ 157 w 183"/>
                <a:gd name="T3" fmla="*/ 147 h 182"/>
                <a:gd name="T4" fmla="*/ 35 w 183"/>
                <a:gd name="T5" fmla="*/ 150 h 182"/>
                <a:gd name="T6" fmla="*/ 33 w 183"/>
                <a:gd name="T7" fmla="*/ 28 h 182"/>
                <a:gd name="T8" fmla="*/ 103 w 183"/>
                <a:gd name="T9" fmla="*/ 3 h 182"/>
                <a:gd name="T10" fmla="*/ 61 w 183"/>
                <a:gd name="T11" fmla="*/ 39 h 182"/>
                <a:gd name="T12" fmla="*/ 39 w 183"/>
                <a:gd name="T13" fmla="*/ 92 h 182"/>
                <a:gd name="T14" fmla="*/ 56 w 183"/>
                <a:gd name="T15" fmla="*/ 128 h 182"/>
                <a:gd name="T16" fmla="*/ 94 w 183"/>
                <a:gd name="T17" fmla="*/ 143 h 182"/>
                <a:gd name="T18" fmla="*/ 145 w 183"/>
                <a:gd name="T19" fmla="*/ 120 h 182"/>
                <a:gd name="T20" fmla="*/ 180 w 183"/>
                <a:gd name="T21" fmla="*/ 7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82">
                  <a:moveTo>
                    <a:pt x="180" y="76"/>
                  </a:moveTo>
                  <a:cubicBezTo>
                    <a:pt x="183" y="101"/>
                    <a:pt x="175" y="128"/>
                    <a:pt x="157" y="147"/>
                  </a:cubicBezTo>
                  <a:cubicBezTo>
                    <a:pt x="124" y="181"/>
                    <a:pt x="69" y="182"/>
                    <a:pt x="35" y="150"/>
                  </a:cubicBezTo>
                  <a:cubicBezTo>
                    <a:pt x="1" y="117"/>
                    <a:pt x="0" y="62"/>
                    <a:pt x="33" y="28"/>
                  </a:cubicBezTo>
                  <a:cubicBezTo>
                    <a:pt x="52" y="9"/>
                    <a:pt x="78" y="0"/>
                    <a:pt x="103" y="3"/>
                  </a:cubicBezTo>
                  <a:cubicBezTo>
                    <a:pt x="61" y="39"/>
                    <a:pt x="61" y="39"/>
                    <a:pt x="61" y="39"/>
                  </a:cubicBezTo>
                  <a:cubicBezTo>
                    <a:pt x="42" y="55"/>
                    <a:pt x="37" y="74"/>
                    <a:pt x="39" y="92"/>
                  </a:cubicBezTo>
                  <a:cubicBezTo>
                    <a:pt x="40" y="105"/>
                    <a:pt x="46" y="118"/>
                    <a:pt x="56" y="128"/>
                  </a:cubicBezTo>
                  <a:cubicBezTo>
                    <a:pt x="67" y="138"/>
                    <a:pt x="80" y="143"/>
                    <a:pt x="94" y="143"/>
                  </a:cubicBezTo>
                  <a:cubicBezTo>
                    <a:pt x="111" y="145"/>
                    <a:pt x="130" y="139"/>
                    <a:pt x="145" y="120"/>
                  </a:cubicBezTo>
                  <a:cubicBezTo>
                    <a:pt x="180" y="76"/>
                    <a:pt x="180" y="76"/>
                    <a:pt x="180"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89" name="Freeform 16"/>
            <p:cNvSpPr>
              <a:spLocks/>
            </p:cNvSpPr>
            <p:nvPr/>
          </p:nvSpPr>
          <p:spPr bwMode="auto">
            <a:xfrm>
              <a:off x="2765425" y="2305051"/>
              <a:ext cx="604838" cy="620713"/>
            </a:xfrm>
            <a:custGeom>
              <a:avLst/>
              <a:gdLst>
                <a:gd name="T0" fmla="*/ 341 w 341"/>
                <a:gd name="T1" fmla="*/ 11 h 350"/>
                <a:gd name="T2" fmla="*/ 247 w 341"/>
                <a:gd name="T3" fmla="*/ 128 h 350"/>
                <a:gd name="T4" fmla="*/ 109 w 341"/>
                <a:gd name="T5" fmla="*/ 300 h 350"/>
                <a:gd name="T6" fmla="*/ 49 w 341"/>
                <a:gd name="T7" fmla="*/ 242 h 350"/>
                <a:gd name="T8" fmla="*/ 216 w 341"/>
                <a:gd name="T9" fmla="*/ 99 h 350"/>
                <a:gd name="T10" fmla="*/ 330 w 341"/>
                <a:gd name="T11" fmla="*/ 0 h 350"/>
                <a:gd name="T12" fmla="*/ 341 w 341"/>
                <a:gd name="T13" fmla="*/ 11 h 350"/>
              </a:gdLst>
              <a:ahLst/>
              <a:cxnLst>
                <a:cxn ang="0">
                  <a:pos x="T0" y="T1"/>
                </a:cxn>
                <a:cxn ang="0">
                  <a:pos x="T2" y="T3"/>
                </a:cxn>
                <a:cxn ang="0">
                  <a:pos x="T4" y="T5"/>
                </a:cxn>
                <a:cxn ang="0">
                  <a:pos x="T6" y="T7"/>
                </a:cxn>
                <a:cxn ang="0">
                  <a:pos x="T8" y="T9"/>
                </a:cxn>
                <a:cxn ang="0">
                  <a:pos x="T10" y="T11"/>
                </a:cxn>
                <a:cxn ang="0">
                  <a:pos x="T12" y="T13"/>
                </a:cxn>
              </a:cxnLst>
              <a:rect l="0" t="0" r="r" b="b"/>
              <a:pathLst>
                <a:path w="341" h="350">
                  <a:moveTo>
                    <a:pt x="341" y="11"/>
                  </a:moveTo>
                  <a:cubicBezTo>
                    <a:pt x="247" y="128"/>
                    <a:pt x="247" y="128"/>
                    <a:pt x="247" y="128"/>
                  </a:cubicBezTo>
                  <a:cubicBezTo>
                    <a:pt x="109" y="300"/>
                    <a:pt x="109" y="300"/>
                    <a:pt x="109" y="300"/>
                  </a:cubicBezTo>
                  <a:cubicBezTo>
                    <a:pt x="70" y="350"/>
                    <a:pt x="0" y="284"/>
                    <a:pt x="49" y="242"/>
                  </a:cubicBezTo>
                  <a:cubicBezTo>
                    <a:pt x="216" y="99"/>
                    <a:pt x="216" y="99"/>
                    <a:pt x="216" y="99"/>
                  </a:cubicBezTo>
                  <a:cubicBezTo>
                    <a:pt x="330" y="0"/>
                    <a:pt x="330" y="0"/>
                    <a:pt x="330" y="0"/>
                  </a:cubicBezTo>
                  <a:cubicBezTo>
                    <a:pt x="341" y="11"/>
                    <a:pt x="341" y="11"/>
                    <a:pt x="34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90" name="Group 289"/>
          <p:cNvGrpSpPr/>
          <p:nvPr/>
        </p:nvGrpSpPr>
        <p:grpSpPr>
          <a:xfrm rot="16419830">
            <a:off x="11279249" y="5782184"/>
            <a:ext cx="1291889" cy="1323976"/>
            <a:chOff x="2724150" y="2305051"/>
            <a:chExt cx="646113" cy="661988"/>
          </a:xfrm>
          <a:solidFill>
            <a:schemeClr val="tx2"/>
          </a:solidFill>
        </p:grpSpPr>
        <p:sp>
          <p:nvSpPr>
            <p:cNvPr id="291" name="Freeform 15"/>
            <p:cNvSpPr>
              <a:spLocks/>
            </p:cNvSpPr>
            <p:nvPr/>
          </p:nvSpPr>
          <p:spPr bwMode="auto">
            <a:xfrm>
              <a:off x="2724150" y="2644776"/>
              <a:ext cx="325438" cy="322263"/>
            </a:xfrm>
            <a:custGeom>
              <a:avLst/>
              <a:gdLst>
                <a:gd name="T0" fmla="*/ 180 w 183"/>
                <a:gd name="T1" fmla="*/ 76 h 182"/>
                <a:gd name="T2" fmla="*/ 157 w 183"/>
                <a:gd name="T3" fmla="*/ 147 h 182"/>
                <a:gd name="T4" fmla="*/ 35 w 183"/>
                <a:gd name="T5" fmla="*/ 150 h 182"/>
                <a:gd name="T6" fmla="*/ 33 w 183"/>
                <a:gd name="T7" fmla="*/ 28 h 182"/>
                <a:gd name="T8" fmla="*/ 103 w 183"/>
                <a:gd name="T9" fmla="*/ 3 h 182"/>
                <a:gd name="T10" fmla="*/ 61 w 183"/>
                <a:gd name="T11" fmla="*/ 39 h 182"/>
                <a:gd name="T12" fmla="*/ 39 w 183"/>
                <a:gd name="T13" fmla="*/ 92 h 182"/>
                <a:gd name="T14" fmla="*/ 56 w 183"/>
                <a:gd name="T15" fmla="*/ 128 h 182"/>
                <a:gd name="T16" fmla="*/ 94 w 183"/>
                <a:gd name="T17" fmla="*/ 143 h 182"/>
                <a:gd name="T18" fmla="*/ 145 w 183"/>
                <a:gd name="T19" fmla="*/ 120 h 182"/>
                <a:gd name="T20" fmla="*/ 180 w 183"/>
                <a:gd name="T21" fmla="*/ 7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82">
                  <a:moveTo>
                    <a:pt x="180" y="76"/>
                  </a:moveTo>
                  <a:cubicBezTo>
                    <a:pt x="183" y="101"/>
                    <a:pt x="175" y="128"/>
                    <a:pt x="157" y="147"/>
                  </a:cubicBezTo>
                  <a:cubicBezTo>
                    <a:pt x="124" y="181"/>
                    <a:pt x="69" y="182"/>
                    <a:pt x="35" y="150"/>
                  </a:cubicBezTo>
                  <a:cubicBezTo>
                    <a:pt x="1" y="117"/>
                    <a:pt x="0" y="62"/>
                    <a:pt x="33" y="28"/>
                  </a:cubicBezTo>
                  <a:cubicBezTo>
                    <a:pt x="52" y="9"/>
                    <a:pt x="78" y="0"/>
                    <a:pt x="103" y="3"/>
                  </a:cubicBezTo>
                  <a:cubicBezTo>
                    <a:pt x="61" y="39"/>
                    <a:pt x="61" y="39"/>
                    <a:pt x="61" y="39"/>
                  </a:cubicBezTo>
                  <a:cubicBezTo>
                    <a:pt x="42" y="55"/>
                    <a:pt x="37" y="74"/>
                    <a:pt x="39" y="92"/>
                  </a:cubicBezTo>
                  <a:cubicBezTo>
                    <a:pt x="40" y="105"/>
                    <a:pt x="46" y="118"/>
                    <a:pt x="56" y="128"/>
                  </a:cubicBezTo>
                  <a:cubicBezTo>
                    <a:pt x="67" y="138"/>
                    <a:pt x="80" y="143"/>
                    <a:pt x="94" y="143"/>
                  </a:cubicBezTo>
                  <a:cubicBezTo>
                    <a:pt x="111" y="145"/>
                    <a:pt x="130" y="139"/>
                    <a:pt x="145" y="120"/>
                  </a:cubicBezTo>
                  <a:cubicBezTo>
                    <a:pt x="180" y="76"/>
                    <a:pt x="180" y="76"/>
                    <a:pt x="180"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92" name="Freeform 16"/>
            <p:cNvSpPr>
              <a:spLocks/>
            </p:cNvSpPr>
            <p:nvPr/>
          </p:nvSpPr>
          <p:spPr bwMode="auto">
            <a:xfrm>
              <a:off x="2765425" y="2305051"/>
              <a:ext cx="604838" cy="620713"/>
            </a:xfrm>
            <a:custGeom>
              <a:avLst/>
              <a:gdLst>
                <a:gd name="T0" fmla="*/ 341 w 341"/>
                <a:gd name="T1" fmla="*/ 11 h 350"/>
                <a:gd name="T2" fmla="*/ 247 w 341"/>
                <a:gd name="T3" fmla="*/ 128 h 350"/>
                <a:gd name="T4" fmla="*/ 109 w 341"/>
                <a:gd name="T5" fmla="*/ 300 h 350"/>
                <a:gd name="T6" fmla="*/ 49 w 341"/>
                <a:gd name="T7" fmla="*/ 242 h 350"/>
                <a:gd name="T8" fmla="*/ 216 w 341"/>
                <a:gd name="T9" fmla="*/ 99 h 350"/>
                <a:gd name="T10" fmla="*/ 330 w 341"/>
                <a:gd name="T11" fmla="*/ 0 h 350"/>
                <a:gd name="T12" fmla="*/ 341 w 341"/>
                <a:gd name="T13" fmla="*/ 11 h 350"/>
              </a:gdLst>
              <a:ahLst/>
              <a:cxnLst>
                <a:cxn ang="0">
                  <a:pos x="T0" y="T1"/>
                </a:cxn>
                <a:cxn ang="0">
                  <a:pos x="T2" y="T3"/>
                </a:cxn>
                <a:cxn ang="0">
                  <a:pos x="T4" y="T5"/>
                </a:cxn>
                <a:cxn ang="0">
                  <a:pos x="T6" y="T7"/>
                </a:cxn>
                <a:cxn ang="0">
                  <a:pos x="T8" y="T9"/>
                </a:cxn>
                <a:cxn ang="0">
                  <a:pos x="T10" y="T11"/>
                </a:cxn>
                <a:cxn ang="0">
                  <a:pos x="T12" y="T13"/>
                </a:cxn>
              </a:cxnLst>
              <a:rect l="0" t="0" r="r" b="b"/>
              <a:pathLst>
                <a:path w="341" h="350">
                  <a:moveTo>
                    <a:pt x="341" y="11"/>
                  </a:moveTo>
                  <a:cubicBezTo>
                    <a:pt x="247" y="128"/>
                    <a:pt x="247" y="128"/>
                    <a:pt x="247" y="128"/>
                  </a:cubicBezTo>
                  <a:cubicBezTo>
                    <a:pt x="109" y="300"/>
                    <a:pt x="109" y="300"/>
                    <a:pt x="109" y="300"/>
                  </a:cubicBezTo>
                  <a:cubicBezTo>
                    <a:pt x="70" y="350"/>
                    <a:pt x="0" y="284"/>
                    <a:pt x="49" y="242"/>
                  </a:cubicBezTo>
                  <a:cubicBezTo>
                    <a:pt x="216" y="99"/>
                    <a:pt x="216" y="99"/>
                    <a:pt x="216" y="99"/>
                  </a:cubicBezTo>
                  <a:cubicBezTo>
                    <a:pt x="330" y="0"/>
                    <a:pt x="330" y="0"/>
                    <a:pt x="330" y="0"/>
                  </a:cubicBezTo>
                  <a:cubicBezTo>
                    <a:pt x="341" y="11"/>
                    <a:pt x="341" y="11"/>
                    <a:pt x="34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93" name="Group 292"/>
          <p:cNvGrpSpPr/>
          <p:nvPr/>
        </p:nvGrpSpPr>
        <p:grpSpPr>
          <a:xfrm rot="19239532">
            <a:off x="17196619" y="5703906"/>
            <a:ext cx="1291889" cy="1323976"/>
            <a:chOff x="2724150" y="2305051"/>
            <a:chExt cx="646113" cy="661988"/>
          </a:xfrm>
          <a:solidFill>
            <a:schemeClr val="tx2"/>
          </a:solidFill>
        </p:grpSpPr>
        <p:sp>
          <p:nvSpPr>
            <p:cNvPr id="294" name="Freeform 15"/>
            <p:cNvSpPr>
              <a:spLocks/>
            </p:cNvSpPr>
            <p:nvPr/>
          </p:nvSpPr>
          <p:spPr bwMode="auto">
            <a:xfrm>
              <a:off x="2724150" y="2644776"/>
              <a:ext cx="325438" cy="322263"/>
            </a:xfrm>
            <a:custGeom>
              <a:avLst/>
              <a:gdLst>
                <a:gd name="T0" fmla="*/ 180 w 183"/>
                <a:gd name="T1" fmla="*/ 76 h 182"/>
                <a:gd name="T2" fmla="*/ 157 w 183"/>
                <a:gd name="T3" fmla="*/ 147 h 182"/>
                <a:gd name="T4" fmla="*/ 35 w 183"/>
                <a:gd name="T5" fmla="*/ 150 h 182"/>
                <a:gd name="T6" fmla="*/ 33 w 183"/>
                <a:gd name="T7" fmla="*/ 28 h 182"/>
                <a:gd name="T8" fmla="*/ 103 w 183"/>
                <a:gd name="T9" fmla="*/ 3 h 182"/>
                <a:gd name="T10" fmla="*/ 61 w 183"/>
                <a:gd name="T11" fmla="*/ 39 h 182"/>
                <a:gd name="T12" fmla="*/ 39 w 183"/>
                <a:gd name="T13" fmla="*/ 92 h 182"/>
                <a:gd name="T14" fmla="*/ 56 w 183"/>
                <a:gd name="T15" fmla="*/ 128 h 182"/>
                <a:gd name="T16" fmla="*/ 94 w 183"/>
                <a:gd name="T17" fmla="*/ 143 h 182"/>
                <a:gd name="T18" fmla="*/ 145 w 183"/>
                <a:gd name="T19" fmla="*/ 120 h 182"/>
                <a:gd name="T20" fmla="*/ 180 w 183"/>
                <a:gd name="T21" fmla="*/ 7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82">
                  <a:moveTo>
                    <a:pt x="180" y="76"/>
                  </a:moveTo>
                  <a:cubicBezTo>
                    <a:pt x="183" y="101"/>
                    <a:pt x="175" y="128"/>
                    <a:pt x="157" y="147"/>
                  </a:cubicBezTo>
                  <a:cubicBezTo>
                    <a:pt x="124" y="181"/>
                    <a:pt x="69" y="182"/>
                    <a:pt x="35" y="150"/>
                  </a:cubicBezTo>
                  <a:cubicBezTo>
                    <a:pt x="1" y="117"/>
                    <a:pt x="0" y="62"/>
                    <a:pt x="33" y="28"/>
                  </a:cubicBezTo>
                  <a:cubicBezTo>
                    <a:pt x="52" y="9"/>
                    <a:pt x="78" y="0"/>
                    <a:pt x="103" y="3"/>
                  </a:cubicBezTo>
                  <a:cubicBezTo>
                    <a:pt x="61" y="39"/>
                    <a:pt x="61" y="39"/>
                    <a:pt x="61" y="39"/>
                  </a:cubicBezTo>
                  <a:cubicBezTo>
                    <a:pt x="42" y="55"/>
                    <a:pt x="37" y="74"/>
                    <a:pt x="39" y="92"/>
                  </a:cubicBezTo>
                  <a:cubicBezTo>
                    <a:pt x="40" y="105"/>
                    <a:pt x="46" y="118"/>
                    <a:pt x="56" y="128"/>
                  </a:cubicBezTo>
                  <a:cubicBezTo>
                    <a:pt x="67" y="138"/>
                    <a:pt x="80" y="143"/>
                    <a:pt x="94" y="143"/>
                  </a:cubicBezTo>
                  <a:cubicBezTo>
                    <a:pt x="111" y="145"/>
                    <a:pt x="130" y="139"/>
                    <a:pt x="145" y="120"/>
                  </a:cubicBezTo>
                  <a:cubicBezTo>
                    <a:pt x="180" y="76"/>
                    <a:pt x="180" y="76"/>
                    <a:pt x="180"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95" name="Freeform 16"/>
            <p:cNvSpPr>
              <a:spLocks/>
            </p:cNvSpPr>
            <p:nvPr/>
          </p:nvSpPr>
          <p:spPr bwMode="auto">
            <a:xfrm>
              <a:off x="2765425" y="2305051"/>
              <a:ext cx="604838" cy="620713"/>
            </a:xfrm>
            <a:custGeom>
              <a:avLst/>
              <a:gdLst>
                <a:gd name="T0" fmla="*/ 341 w 341"/>
                <a:gd name="T1" fmla="*/ 11 h 350"/>
                <a:gd name="T2" fmla="*/ 247 w 341"/>
                <a:gd name="T3" fmla="*/ 128 h 350"/>
                <a:gd name="T4" fmla="*/ 109 w 341"/>
                <a:gd name="T5" fmla="*/ 300 h 350"/>
                <a:gd name="T6" fmla="*/ 49 w 341"/>
                <a:gd name="T7" fmla="*/ 242 h 350"/>
                <a:gd name="T8" fmla="*/ 216 w 341"/>
                <a:gd name="T9" fmla="*/ 99 h 350"/>
                <a:gd name="T10" fmla="*/ 330 w 341"/>
                <a:gd name="T11" fmla="*/ 0 h 350"/>
                <a:gd name="T12" fmla="*/ 341 w 341"/>
                <a:gd name="T13" fmla="*/ 11 h 350"/>
              </a:gdLst>
              <a:ahLst/>
              <a:cxnLst>
                <a:cxn ang="0">
                  <a:pos x="T0" y="T1"/>
                </a:cxn>
                <a:cxn ang="0">
                  <a:pos x="T2" y="T3"/>
                </a:cxn>
                <a:cxn ang="0">
                  <a:pos x="T4" y="T5"/>
                </a:cxn>
                <a:cxn ang="0">
                  <a:pos x="T6" y="T7"/>
                </a:cxn>
                <a:cxn ang="0">
                  <a:pos x="T8" y="T9"/>
                </a:cxn>
                <a:cxn ang="0">
                  <a:pos x="T10" y="T11"/>
                </a:cxn>
                <a:cxn ang="0">
                  <a:pos x="T12" y="T13"/>
                </a:cxn>
              </a:cxnLst>
              <a:rect l="0" t="0" r="r" b="b"/>
              <a:pathLst>
                <a:path w="341" h="350">
                  <a:moveTo>
                    <a:pt x="341" y="11"/>
                  </a:moveTo>
                  <a:cubicBezTo>
                    <a:pt x="247" y="128"/>
                    <a:pt x="247" y="128"/>
                    <a:pt x="247" y="128"/>
                  </a:cubicBezTo>
                  <a:cubicBezTo>
                    <a:pt x="109" y="300"/>
                    <a:pt x="109" y="300"/>
                    <a:pt x="109" y="300"/>
                  </a:cubicBezTo>
                  <a:cubicBezTo>
                    <a:pt x="70" y="350"/>
                    <a:pt x="0" y="284"/>
                    <a:pt x="49" y="242"/>
                  </a:cubicBezTo>
                  <a:cubicBezTo>
                    <a:pt x="216" y="99"/>
                    <a:pt x="216" y="99"/>
                    <a:pt x="216" y="99"/>
                  </a:cubicBezTo>
                  <a:cubicBezTo>
                    <a:pt x="330" y="0"/>
                    <a:pt x="330" y="0"/>
                    <a:pt x="330" y="0"/>
                  </a:cubicBezTo>
                  <a:cubicBezTo>
                    <a:pt x="341" y="11"/>
                    <a:pt x="341" y="11"/>
                    <a:pt x="34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69" name="Group 68"/>
          <p:cNvGrpSpPr/>
          <p:nvPr/>
        </p:nvGrpSpPr>
        <p:grpSpPr>
          <a:xfrm>
            <a:off x="1739573" y="488028"/>
            <a:ext cx="20937538" cy="2200624"/>
            <a:chOff x="1739573" y="511491"/>
            <a:chExt cx="20937538" cy="2200624"/>
          </a:xfrm>
        </p:grpSpPr>
        <p:sp>
          <p:nvSpPr>
            <p:cNvPr id="70" name="TextBox 69"/>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VOLTAGE CONSUMTION</a:t>
              </a:r>
              <a:endParaRPr lang="id-ID" sz="8800" b="1" dirty="0">
                <a:solidFill>
                  <a:schemeClr val="tx2"/>
                </a:solidFill>
                <a:latin typeface="Lato Regular"/>
                <a:cs typeface="Lato Regular"/>
              </a:endParaRPr>
            </a:p>
          </p:txBody>
        </p:sp>
        <p:grpSp>
          <p:nvGrpSpPr>
            <p:cNvPr id="71" name="Group 70"/>
            <p:cNvGrpSpPr/>
            <p:nvPr/>
          </p:nvGrpSpPr>
          <p:grpSpPr>
            <a:xfrm>
              <a:off x="10842089" y="1977406"/>
              <a:ext cx="2738812" cy="73151"/>
              <a:chOff x="1775295" y="2020905"/>
              <a:chExt cx="3631535" cy="45719"/>
            </a:xfrm>
          </p:grpSpPr>
          <p:sp>
            <p:nvSpPr>
              <p:cNvPr id="73" name="Rectangle 72"/>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4" name="Rectangle 73"/>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9" name="Rectangle 78"/>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0" name="Rectangle 79"/>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1" name="Rectangle 8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2" name="Rectangle 81"/>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72" name="TextBox 71"/>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4135348862"/>
      </p:ext>
    </p:extLst>
  </p:cSld>
  <p:clrMapOvr>
    <a:masterClrMapping/>
  </p:clrMapOvr>
  <p:transition xmlns:p14="http://schemas.microsoft.com/office/powerpoint/2010/main" spd="med" advClick="0" advTm="3000">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anim calcmode="lin" valueType="num">
                                      <p:cBhvr>
                                        <p:cTn id="8" dur="500" fill="hold"/>
                                        <p:tgtEl>
                                          <p:spTgt spid="69"/>
                                        </p:tgtEl>
                                        <p:attrNameLst>
                                          <p:attrName>ppt_x</p:attrName>
                                        </p:attrNameLst>
                                      </p:cBhvr>
                                      <p:tavLst>
                                        <p:tav tm="0">
                                          <p:val>
                                            <p:strVal val="#ppt_x"/>
                                          </p:val>
                                        </p:tav>
                                        <p:tav tm="100000">
                                          <p:val>
                                            <p:strVal val="#ppt_x"/>
                                          </p:val>
                                        </p:tav>
                                      </p:tavLst>
                                    </p:anim>
                                    <p:anim calcmode="lin" valueType="num">
                                      <p:cBhvr>
                                        <p:cTn id="9" dur="500" fill="hold"/>
                                        <p:tgtEl>
                                          <p:spTgt spid="6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43"/>
                                        </p:tgtEl>
                                        <p:attrNameLst>
                                          <p:attrName>style.visibility</p:attrName>
                                        </p:attrNameLst>
                                      </p:cBhvr>
                                      <p:to>
                                        <p:strVal val="visible"/>
                                      </p:to>
                                    </p:set>
                                    <p:anim calcmode="lin" valueType="num">
                                      <p:cBhvr>
                                        <p:cTn id="13" dur="500" fill="hold"/>
                                        <p:tgtEl>
                                          <p:spTgt spid="243"/>
                                        </p:tgtEl>
                                        <p:attrNameLst>
                                          <p:attrName>ppt_w</p:attrName>
                                        </p:attrNameLst>
                                      </p:cBhvr>
                                      <p:tavLst>
                                        <p:tav tm="0">
                                          <p:val>
                                            <p:fltVal val="0"/>
                                          </p:val>
                                        </p:tav>
                                        <p:tav tm="100000">
                                          <p:val>
                                            <p:strVal val="#ppt_w"/>
                                          </p:val>
                                        </p:tav>
                                      </p:tavLst>
                                    </p:anim>
                                    <p:anim calcmode="lin" valueType="num">
                                      <p:cBhvr>
                                        <p:cTn id="14" dur="500" fill="hold"/>
                                        <p:tgtEl>
                                          <p:spTgt spid="243"/>
                                        </p:tgtEl>
                                        <p:attrNameLst>
                                          <p:attrName>ppt_h</p:attrName>
                                        </p:attrNameLst>
                                      </p:cBhvr>
                                      <p:tavLst>
                                        <p:tav tm="0">
                                          <p:val>
                                            <p:fltVal val="0"/>
                                          </p:val>
                                        </p:tav>
                                        <p:tav tm="100000">
                                          <p:val>
                                            <p:strVal val="#ppt_h"/>
                                          </p:val>
                                        </p:tav>
                                      </p:tavLst>
                                    </p:anim>
                                    <p:animEffect transition="in" filter="fade">
                                      <p:cBhvr>
                                        <p:cTn id="15" dur="500"/>
                                        <p:tgtEl>
                                          <p:spTgt spid="243"/>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244"/>
                                        </p:tgtEl>
                                        <p:attrNameLst>
                                          <p:attrName>style.visibility</p:attrName>
                                        </p:attrNameLst>
                                      </p:cBhvr>
                                      <p:to>
                                        <p:strVal val="visible"/>
                                      </p:to>
                                    </p:set>
                                    <p:anim calcmode="lin" valueType="num">
                                      <p:cBhvr>
                                        <p:cTn id="18" dur="500" fill="hold"/>
                                        <p:tgtEl>
                                          <p:spTgt spid="244"/>
                                        </p:tgtEl>
                                        <p:attrNameLst>
                                          <p:attrName>ppt_w</p:attrName>
                                        </p:attrNameLst>
                                      </p:cBhvr>
                                      <p:tavLst>
                                        <p:tav tm="0">
                                          <p:val>
                                            <p:fltVal val="0"/>
                                          </p:val>
                                        </p:tav>
                                        <p:tav tm="100000">
                                          <p:val>
                                            <p:strVal val="#ppt_w"/>
                                          </p:val>
                                        </p:tav>
                                      </p:tavLst>
                                    </p:anim>
                                    <p:anim calcmode="lin" valueType="num">
                                      <p:cBhvr>
                                        <p:cTn id="19" dur="500" fill="hold"/>
                                        <p:tgtEl>
                                          <p:spTgt spid="244"/>
                                        </p:tgtEl>
                                        <p:attrNameLst>
                                          <p:attrName>ppt_h</p:attrName>
                                        </p:attrNameLst>
                                      </p:cBhvr>
                                      <p:tavLst>
                                        <p:tav tm="0">
                                          <p:val>
                                            <p:fltVal val="0"/>
                                          </p:val>
                                        </p:tav>
                                        <p:tav tm="100000">
                                          <p:val>
                                            <p:strVal val="#ppt_h"/>
                                          </p:val>
                                        </p:tav>
                                      </p:tavLst>
                                    </p:anim>
                                    <p:animEffect transition="in" filter="fade">
                                      <p:cBhvr>
                                        <p:cTn id="20" dur="500"/>
                                        <p:tgtEl>
                                          <p:spTgt spid="244"/>
                                        </p:tgtEl>
                                      </p:cBhvr>
                                    </p:animEffect>
                                  </p:childTnLst>
                                </p:cTn>
                              </p:par>
                              <p:par>
                                <p:cTn id="21" presetID="53" presetClass="entr" presetSubtype="16" fill="hold" nodeType="withEffect">
                                  <p:stCondLst>
                                    <p:cond delay="0"/>
                                  </p:stCondLst>
                                  <p:childTnLst>
                                    <p:set>
                                      <p:cBhvr>
                                        <p:cTn id="22" dur="1" fill="hold">
                                          <p:stCondLst>
                                            <p:cond delay="0"/>
                                          </p:stCondLst>
                                        </p:cTn>
                                        <p:tgtEl>
                                          <p:spTgt spid="159"/>
                                        </p:tgtEl>
                                        <p:attrNameLst>
                                          <p:attrName>style.visibility</p:attrName>
                                        </p:attrNameLst>
                                      </p:cBhvr>
                                      <p:to>
                                        <p:strVal val="visible"/>
                                      </p:to>
                                    </p:set>
                                    <p:anim calcmode="lin" valueType="num">
                                      <p:cBhvr>
                                        <p:cTn id="23" dur="500" fill="hold"/>
                                        <p:tgtEl>
                                          <p:spTgt spid="159"/>
                                        </p:tgtEl>
                                        <p:attrNameLst>
                                          <p:attrName>ppt_w</p:attrName>
                                        </p:attrNameLst>
                                      </p:cBhvr>
                                      <p:tavLst>
                                        <p:tav tm="0">
                                          <p:val>
                                            <p:fltVal val="0"/>
                                          </p:val>
                                        </p:tav>
                                        <p:tav tm="100000">
                                          <p:val>
                                            <p:strVal val="#ppt_w"/>
                                          </p:val>
                                        </p:tav>
                                      </p:tavLst>
                                    </p:anim>
                                    <p:anim calcmode="lin" valueType="num">
                                      <p:cBhvr>
                                        <p:cTn id="24" dur="500" fill="hold"/>
                                        <p:tgtEl>
                                          <p:spTgt spid="159"/>
                                        </p:tgtEl>
                                        <p:attrNameLst>
                                          <p:attrName>ppt_h</p:attrName>
                                        </p:attrNameLst>
                                      </p:cBhvr>
                                      <p:tavLst>
                                        <p:tav tm="0">
                                          <p:val>
                                            <p:fltVal val="0"/>
                                          </p:val>
                                        </p:tav>
                                        <p:tav tm="100000">
                                          <p:val>
                                            <p:strVal val="#ppt_h"/>
                                          </p:val>
                                        </p:tav>
                                      </p:tavLst>
                                    </p:anim>
                                    <p:animEffect transition="in" filter="fade">
                                      <p:cBhvr>
                                        <p:cTn id="25" dur="500"/>
                                        <p:tgtEl>
                                          <p:spTgt spid="159"/>
                                        </p:tgtEl>
                                      </p:cBhvr>
                                    </p:animEffect>
                                  </p:childTnLst>
                                </p:cTn>
                              </p:par>
                              <p:par>
                                <p:cTn id="26" presetID="53" presetClass="entr" presetSubtype="16" fill="hold" nodeType="withEffect">
                                  <p:stCondLst>
                                    <p:cond delay="0"/>
                                  </p:stCondLst>
                                  <p:childTnLst>
                                    <p:set>
                                      <p:cBhvr>
                                        <p:cTn id="27" dur="1" fill="hold">
                                          <p:stCondLst>
                                            <p:cond delay="0"/>
                                          </p:stCondLst>
                                        </p:cTn>
                                        <p:tgtEl>
                                          <p:spTgt spid="287"/>
                                        </p:tgtEl>
                                        <p:attrNameLst>
                                          <p:attrName>style.visibility</p:attrName>
                                        </p:attrNameLst>
                                      </p:cBhvr>
                                      <p:to>
                                        <p:strVal val="visible"/>
                                      </p:to>
                                    </p:set>
                                    <p:anim calcmode="lin" valueType="num">
                                      <p:cBhvr>
                                        <p:cTn id="28" dur="500" fill="hold"/>
                                        <p:tgtEl>
                                          <p:spTgt spid="287"/>
                                        </p:tgtEl>
                                        <p:attrNameLst>
                                          <p:attrName>ppt_w</p:attrName>
                                        </p:attrNameLst>
                                      </p:cBhvr>
                                      <p:tavLst>
                                        <p:tav tm="0">
                                          <p:val>
                                            <p:fltVal val="0"/>
                                          </p:val>
                                        </p:tav>
                                        <p:tav tm="100000">
                                          <p:val>
                                            <p:strVal val="#ppt_w"/>
                                          </p:val>
                                        </p:tav>
                                      </p:tavLst>
                                    </p:anim>
                                    <p:anim calcmode="lin" valueType="num">
                                      <p:cBhvr>
                                        <p:cTn id="29" dur="500" fill="hold"/>
                                        <p:tgtEl>
                                          <p:spTgt spid="287"/>
                                        </p:tgtEl>
                                        <p:attrNameLst>
                                          <p:attrName>ppt_h</p:attrName>
                                        </p:attrNameLst>
                                      </p:cBhvr>
                                      <p:tavLst>
                                        <p:tav tm="0">
                                          <p:val>
                                            <p:fltVal val="0"/>
                                          </p:val>
                                        </p:tav>
                                        <p:tav tm="100000">
                                          <p:val>
                                            <p:strVal val="#ppt_h"/>
                                          </p:val>
                                        </p:tav>
                                      </p:tavLst>
                                    </p:anim>
                                    <p:animEffect transition="in" filter="fade">
                                      <p:cBhvr>
                                        <p:cTn id="30" dur="500"/>
                                        <p:tgtEl>
                                          <p:spTgt spid="28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40"/>
                                        </p:tgtEl>
                                        <p:attrNameLst>
                                          <p:attrName>style.visibility</p:attrName>
                                        </p:attrNameLst>
                                      </p:cBhvr>
                                      <p:to>
                                        <p:strVal val="visible"/>
                                      </p:to>
                                    </p:set>
                                    <p:anim calcmode="lin" valueType="num">
                                      <p:cBhvr>
                                        <p:cTn id="33" dur="500" fill="hold"/>
                                        <p:tgtEl>
                                          <p:spTgt spid="240"/>
                                        </p:tgtEl>
                                        <p:attrNameLst>
                                          <p:attrName>ppt_w</p:attrName>
                                        </p:attrNameLst>
                                      </p:cBhvr>
                                      <p:tavLst>
                                        <p:tav tm="0">
                                          <p:val>
                                            <p:fltVal val="0"/>
                                          </p:val>
                                        </p:tav>
                                        <p:tav tm="100000">
                                          <p:val>
                                            <p:strVal val="#ppt_w"/>
                                          </p:val>
                                        </p:tav>
                                      </p:tavLst>
                                    </p:anim>
                                    <p:anim calcmode="lin" valueType="num">
                                      <p:cBhvr>
                                        <p:cTn id="34" dur="500" fill="hold"/>
                                        <p:tgtEl>
                                          <p:spTgt spid="240"/>
                                        </p:tgtEl>
                                        <p:attrNameLst>
                                          <p:attrName>ppt_h</p:attrName>
                                        </p:attrNameLst>
                                      </p:cBhvr>
                                      <p:tavLst>
                                        <p:tav tm="0">
                                          <p:val>
                                            <p:fltVal val="0"/>
                                          </p:val>
                                        </p:tav>
                                        <p:tav tm="100000">
                                          <p:val>
                                            <p:strVal val="#ppt_h"/>
                                          </p:val>
                                        </p:tav>
                                      </p:tavLst>
                                    </p:anim>
                                    <p:animEffect transition="in" filter="fade">
                                      <p:cBhvr>
                                        <p:cTn id="35" dur="500"/>
                                        <p:tgtEl>
                                          <p:spTgt spid="240"/>
                                        </p:tgtEl>
                                      </p:cBhvr>
                                    </p:animEffect>
                                  </p:childTnLst>
                                </p:cTn>
                              </p:par>
                            </p:childTnLst>
                          </p:cTn>
                        </p:par>
                        <p:par>
                          <p:cTn id="36" fill="hold">
                            <p:stCondLst>
                              <p:cond delay="1000"/>
                            </p:stCondLst>
                            <p:childTnLst>
                              <p:par>
                                <p:cTn id="37" presetID="22" presetClass="entr" presetSubtype="4" fill="hold" nodeType="afterEffect">
                                  <p:stCondLst>
                                    <p:cond delay="0"/>
                                  </p:stCondLst>
                                  <p:childTnLst>
                                    <p:set>
                                      <p:cBhvr>
                                        <p:cTn id="38" dur="1" fill="hold">
                                          <p:stCondLst>
                                            <p:cond delay="0"/>
                                          </p:stCondLst>
                                        </p:cTn>
                                        <p:tgtEl>
                                          <p:spTgt spid="280"/>
                                        </p:tgtEl>
                                        <p:attrNameLst>
                                          <p:attrName>style.visibility</p:attrName>
                                        </p:attrNameLst>
                                      </p:cBhvr>
                                      <p:to>
                                        <p:strVal val="visible"/>
                                      </p:to>
                                    </p:set>
                                    <p:animEffect transition="in" filter="wipe(down)">
                                      <p:cBhvr>
                                        <p:cTn id="39" dur="500"/>
                                        <p:tgtEl>
                                          <p:spTgt spid="280"/>
                                        </p:tgtEl>
                                      </p:cBhvr>
                                    </p:animEffect>
                                  </p:childTnLst>
                                </p:cTn>
                              </p:par>
                            </p:childTnLst>
                          </p:cTn>
                        </p:par>
                        <p:par>
                          <p:cTn id="40" fill="hold">
                            <p:stCondLst>
                              <p:cond delay="1500"/>
                            </p:stCondLst>
                            <p:childTnLst>
                              <p:par>
                                <p:cTn id="41" presetID="53" presetClass="entr" presetSubtype="16" fill="hold" grpId="0" nodeType="afterEffect">
                                  <p:stCondLst>
                                    <p:cond delay="0"/>
                                  </p:stCondLst>
                                  <p:childTnLst>
                                    <p:set>
                                      <p:cBhvr>
                                        <p:cTn id="42" dur="1" fill="hold">
                                          <p:stCondLst>
                                            <p:cond delay="0"/>
                                          </p:stCondLst>
                                        </p:cTn>
                                        <p:tgtEl>
                                          <p:spTgt spid="245"/>
                                        </p:tgtEl>
                                        <p:attrNameLst>
                                          <p:attrName>style.visibility</p:attrName>
                                        </p:attrNameLst>
                                      </p:cBhvr>
                                      <p:to>
                                        <p:strVal val="visible"/>
                                      </p:to>
                                    </p:set>
                                    <p:anim calcmode="lin" valueType="num">
                                      <p:cBhvr>
                                        <p:cTn id="43" dur="500" fill="hold"/>
                                        <p:tgtEl>
                                          <p:spTgt spid="245"/>
                                        </p:tgtEl>
                                        <p:attrNameLst>
                                          <p:attrName>ppt_w</p:attrName>
                                        </p:attrNameLst>
                                      </p:cBhvr>
                                      <p:tavLst>
                                        <p:tav tm="0">
                                          <p:val>
                                            <p:fltVal val="0"/>
                                          </p:val>
                                        </p:tav>
                                        <p:tav tm="100000">
                                          <p:val>
                                            <p:strVal val="#ppt_w"/>
                                          </p:val>
                                        </p:tav>
                                      </p:tavLst>
                                    </p:anim>
                                    <p:anim calcmode="lin" valueType="num">
                                      <p:cBhvr>
                                        <p:cTn id="44" dur="500" fill="hold"/>
                                        <p:tgtEl>
                                          <p:spTgt spid="245"/>
                                        </p:tgtEl>
                                        <p:attrNameLst>
                                          <p:attrName>ppt_h</p:attrName>
                                        </p:attrNameLst>
                                      </p:cBhvr>
                                      <p:tavLst>
                                        <p:tav tm="0">
                                          <p:val>
                                            <p:fltVal val="0"/>
                                          </p:val>
                                        </p:tav>
                                        <p:tav tm="100000">
                                          <p:val>
                                            <p:strVal val="#ppt_h"/>
                                          </p:val>
                                        </p:tav>
                                      </p:tavLst>
                                    </p:anim>
                                    <p:animEffect transition="in" filter="fade">
                                      <p:cBhvr>
                                        <p:cTn id="45" dur="500"/>
                                        <p:tgtEl>
                                          <p:spTgt spid="245"/>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246"/>
                                        </p:tgtEl>
                                        <p:attrNameLst>
                                          <p:attrName>style.visibility</p:attrName>
                                        </p:attrNameLst>
                                      </p:cBhvr>
                                      <p:to>
                                        <p:strVal val="visible"/>
                                      </p:to>
                                    </p:set>
                                    <p:anim calcmode="lin" valueType="num">
                                      <p:cBhvr>
                                        <p:cTn id="48" dur="500" fill="hold"/>
                                        <p:tgtEl>
                                          <p:spTgt spid="246"/>
                                        </p:tgtEl>
                                        <p:attrNameLst>
                                          <p:attrName>ppt_w</p:attrName>
                                        </p:attrNameLst>
                                      </p:cBhvr>
                                      <p:tavLst>
                                        <p:tav tm="0">
                                          <p:val>
                                            <p:fltVal val="0"/>
                                          </p:val>
                                        </p:tav>
                                        <p:tav tm="100000">
                                          <p:val>
                                            <p:strVal val="#ppt_w"/>
                                          </p:val>
                                        </p:tav>
                                      </p:tavLst>
                                    </p:anim>
                                    <p:anim calcmode="lin" valueType="num">
                                      <p:cBhvr>
                                        <p:cTn id="49" dur="500" fill="hold"/>
                                        <p:tgtEl>
                                          <p:spTgt spid="246"/>
                                        </p:tgtEl>
                                        <p:attrNameLst>
                                          <p:attrName>ppt_h</p:attrName>
                                        </p:attrNameLst>
                                      </p:cBhvr>
                                      <p:tavLst>
                                        <p:tav tm="0">
                                          <p:val>
                                            <p:fltVal val="0"/>
                                          </p:val>
                                        </p:tav>
                                        <p:tav tm="100000">
                                          <p:val>
                                            <p:strVal val="#ppt_h"/>
                                          </p:val>
                                        </p:tav>
                                      </p:tavLst>
                                    </p:anim>
                                    <p:animEffect transition="in" filter="fade">
                                      <p:cBhvr>
                                        <p:cTn id="50" dur="500"/>
                                        <p:tgtEl>
                                          <p:spTgt spid="246"/>
                                        </p:tgtEl>
                                      </p:cBhvr>
                                    </p:animEffect>
                                  </p:childTnLst>
                                </p:cTn>
                              </p:par>
                              <p:par>
                                <p:cTn id="51" presetID="53" presetClass="entr" presetSubtype="16" fill="hold" nodeType="withEffect">
                                  <p:stCondLst>
                                    <p:cond delay="0"/>
                                  </p:stCondLst>
                                  <p:childTnLst>
                                    <p:set>
                                      <p:cBhvr>
                                        <p:cTn id="52" dur="1" fill="hold">
                                          <p:stCondLst>
                                            <p:cond delay="0"/>
                                          </p:stCondLst>
                                        </p:cTn>
                                        <p:tgtEl>
                                          <p:spTgt spid="239"/>
                                        </p:tgtEl>
                                        <p:attrNameLst>
                                          <p:attrName>style.visibility</p:attrName>
                                        </p:attrNameLst>
                                      </p:cBhvr>
                                      <p:to>
                                        <p:strVal val="visible"/>
                                      </p:to>
                                    </p:set>
                                    <p:anim calcmode="lin" valueType="num">
                                      <p:cBhvr>
                                        <p:cTn id="53" dur="500" fill="hold"/>
                                        <p:tgtEl>
                                          <p:spTgt spid="239"/>
                                        </p:tgtEl>
                                        <p:attrNameLst>
                                          <p:attrName>ppt_w</p:attrName>
                                        </p:attrNameLst>
                                      </p:cBhvr>
                                      <p:tavLst>
                                        <p:tav tm="0">
                                          <p:val>
                                            <p:fltVal val="0"/>
                                          </p:val>
                                        </p:tav>
                                        <p:tav tm="100000">
                                          <p:val>
                                            <p:strVal val="#ppt_w"/>
                                          </p:val>
                                        </p:tav>
                                      </p:tavLst>
                                    </p:anim>
                                    <p:anim calcmode="lin" valueType="num">
                                      <p:cBhvr>
                                        <p:cTn id="54" dur="500" fill="hold"/>
                                        <p:tgtEl>
                                          <p:spTgt spid="239"/>
                                        </p:tgtEl>
                                        <p:attrNameLst>
                                          <p:attrName>ppt_h</p:attrName>
                                        </p:attrNameLst>
                                      </p:cBhvr>
                                      <p:tavLst>
                                        <p:tav tm="0">
                                          <p:val>
                                            <p:fltVal val="0"/>
                                          </p:val>
                                        </p:tav>
                                        <p:tav tm="100000">
                                          <p:val>
                                            <p:strVal val="#ppt_h"/>
                                          </p:val>
                                        </p:tav>
                                      </p:tavLst>
                                    </p:anim>
                                    <p:animEffect transition="in" filter="fade">
                                      <p:cBhvr>
                                        <p:cTn id="55" dur="500"/>
                                        <p:tgtEl>
                                          <p:spTgt spid="239"/>
                                        </p:tgtEl>
                                      </p:cBhvr>
                                    </p:animEffect>
                                  </p:childTnLst>
                                </p:cTn>
                              </p:par>
                              <p:par>
                                <p:cTn id="56" presetID="53" presetClass="entr" presetSubtype="16" fill="hold" nodeType="withEffect">
                                  <p:stCondLst>
                                    <p:cond delay="0"/>
                                  </p:stCondLst>
                                  <p:childTnLst>
                                    <p:set>
                                      <p:cBhvr>
                                        <p:cTn id="57" dur="1" fill="hold">
                                          <p:stCondLst>
                                            <p:cond delay="0"/>
                                          </p:stCondLst>
                                        </p:cTn>
                                        <p:tgtEl>
                                          <p:spTgt spid="290"/>
                                        </p:tgtEl>
                                        <p:attrNameLst>
                                          <p:attrName>style.visibility</p:attrName>
                                        </p:attrNameLst>
                                      </p:cBhvr>
                                      <p:to>
                                        <p:strVal val="visible"/>
                                      </p:to>
                                    </p:set>
                                    <p:anim calcmode="lin" valueType="num">
                                      <p:cBhvr>
                                        <p:cTn id="58" dur="500" fill="hold"/>
                                        <p:tgtEl>
                                          <p:spTgt spid="290"/>
                                        </p:tgtEl>
                                        <p:attrNameLst>
                                          <p:attrName>ppt_w</p:attrName>
                                        </p:attrNameLst>
                                      </p:cBhvr>
                                      <p:tavLst>
                                        <p:tav tm="0">
                                          <p:val>
                                            <p:fltVal val="0"/>
                                          </p:val>
                                        </p:tav>
                                        <p:tav tm="100000">
                                          <p:val>
                                            <p:strVal val="#ppt_w"/>
                                          </p:val>
                                        </p:tav>
                                      </p:tavLst>
                                    </p:anim>
                                    <p:anim calcmode="lin" valueType="num">
                                      <p:cBhvr>
                                        <p:cTn id="59" dur="500" fill="hold"/>
                                        <p:tgtEl>
                                          <p:spTgt spid="290"/>
                                        </p:tgtEl>
                                        <p:attrNameLst>
                                          <p:attrName>ppt_h</p:attrName>
                                        </p:attrNameLst>
                                      </p:cBhvr>
                                      <p:tavLst>
                                        <p:tav tm="0">
                                          <p:val>
                                            <p:fltVal val="0"/>
                                          </p:val>
                                        </p:tav>
                                        <p:tav tm="100000">
                                          <p:val>
                                            <p:strVal val="#ppt_h"/>
                                          </p:val>
                                        </p:tav>
                                      </p:tavLst>
                                    </p:anim>
                                    <p:animEffect transition="in" filter="fade">
                                      <p:cBhvr>
                                        <p:cTn id="60" dur="500"/>
                                        <p:tgtEl>
                                          <p:spTgt spid="290"/>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241"/>
                                        </p:tgtEl>
                                        <p:attrNameLst>
                                          <p:attrName>style.visibility</p:attrName>
                                        </p:attrNameLst>
                                      </p:cBhvr>
                                      <p:to>
                                        <p:strVal val="visible"/>
                                      </p:to>
                                    </p:set>
                                    <p:anim calcmode="lin" valueType="num">
                                      <p:cBhvr>
                                        <p:cTn id="63" dur="500" fill="hold"/>
                                        <p:tgtEl>
                                          <p:spTgt spid="241"/>
                                        </p:tgtEl>
                                        <p:attrNameLst>
                                          <p:attrName>ppt_w</p:attrName>
                                        </p:attrNameLst>
                                      </p:cBhvr>
                                      <p:tavLst>
                                        <p:tav tm="0">
                                          <p:val>
                                            <p:fltVal val="0"/>
                                          </p:val>
                                        </p:tav>
                                        <p:tav tm="100000">
                                          <p:val>
                                            <p:strVal val="#ppt_w"/>
                                          </p:val>
                                        </p:tav>
                                      </p:tavLst>
                                    </p:anim>
                                    <p:anim calcmode="lin" valueType="num">
                                      <p:cBhvr>
                                        <p:cTn id="64" dur="500" fill="hold"/>
                                        <p:tgtEl>
                                          <p:spTgt spid="241"/>
                                        </p:tgtEl>
                                        <p:attrNameLst>
                                          <p:attrName>ppt_h</p:attrName>
                                        </p:attrNameLst>
                                      </p:cBhvr>
                                      <p:tavLst>
                                        <p:tav tm="0">
                                          <p:val>
                                            <p:fltVal val="0"/>
                                          </p:val>
                                        </p:tav>
                                        <p:tav tm="100000">
                                          <p:val>
                                            <p:strVal val="#ppt_h"/>
                                          </p:val>
                                        </p:tav>
                                      </p:tavLst>
                                    </p:anim>
                                    <p:animEffect transition="in" filter="fade">
                                      <p:cBhvr>
                                        <p:cTn id="65" dur="500"/>
                                        <p:tgtEl>
                                          <p:spTgt spid="241"/>
                                        </p:tgtEl>
                                      </p:cBhvr>
                                    </p:animEffect>
                                  </p:childTnLst>
                                </p:cTn>
                              </p:par>
                            </p:childTnLst>
                          </p:cTn>
                        </p:par>
                        <p:par>
                          <p:cTn id="66" fill="hold">
                            <p:stCondLst>
                              <p:cond delay="2000"/>
                            </p:stCondLst>
                            <p:childTnLst>
                              <p:par>
                                <p:cTn id="67" presetID="22" presetClass="entr" presetSubtype="4" fill="hold" nodeType="afterEffect">
                                  <p:stCondLst>
                                    <p:cond delay="0"/>
                                  </p:stCondLst>
                                  <p:childTnLst>
                                    <p:set>
                                      <p:cBhvr>
                                        <p:cTn id="68" dur="1" fill="hold">
                                          <p:stCondLst>
                                            <p:cond delay="0"/>
                                          </p:stCondLst>
                                        </p:cTn>
                                        <p:tgtEl>
                                          <p:spTgt spid="281"/>
                                        </p:tgtEl>
                                        <p:attrNameLst>
                                          <p:attrName>style.visibility</p:attrName>
                                        </p:attrNameLst>
                                      </p:cBhvr>
                                      <p:to>
                                        <p:strVal val="visible"/>
                                      </p:to>
                                    </p:set>
                                    <p:animEffect transition="in" filter="wipe(down)">
                                      <p:cBhvr>
                                        <p:cTn id="69" dur="500"/>
                                        <p:tgtEl>
                                          <p:spTgt spid="281"/>
                                        </p:tgtEl>
                                      </p:cBhvr>
                                    </p:animEffect>
                                  </p:childTnLst>
                                </p:cTn>
                              </p:par>
                            </p:childTnLst>
                          </p:cTn>
                        </p:par>
                        <p:par>
                          <p:cTn id="70" fill="hold">
                            <p:stCondLst>
                              <p:cond delay="2500"/>
                            </p:stCondLst>
                            <p:childTnLst>
                              <p:par>
                                <p:cTn id="71" presetID="53" presetClass="entr" presetSubtype="16" fill="hold" grpId="0" nodeType="afterEffect">
                                  <p:stCondLst>
                                    <p:cond delay="0"/>
                                  </p:stCondLst>
                                  <p:childTnLst>
                                    <p:set>
                                      <p:cBhvr>
                                        <p:cTn id="72" dur="1" fill="hold">
                                          <p:stCondLst>
                                            <p:cond delay="0"/>
                                          </p:stCondLst>
                                        </p:cTn>
                                        <p:tgtEl>
                                          <p:spTgt spid="247"/>
                                        </p:tgtEl>
                                        <p:attrNameLst>
                                          <p:attrName>style.visibility</p:attrName>
                                        </p:attrNameLst>
                                      </p:cBhvr>
                                      <p:to>
                                        <p:strVal val="visible"/>
                                      </p:to>
                                    </p:set>
                                    <p:anim calcmode="lin" valueType="num">
                                      <p:cBhvr>
                                        <p:cTn id="73" dur="500" fill="hold"/>
                                        <p:tgtEl>
                                          <p:spTgt spid="247"/>
                                        </p:tgtEl>
                                        <p:attrNameLst>
                                          <p:attrName>ppt_w</p:attrName>
                                        </p:attrNameLst>
                                      </p:cBhvr>
                                      <p:tavLst>
                                        <p:tav tm="0">
                                          <p:val>
                                            <p:fltVal val="0"/>
                                          </p:val>
                                        </p:tav>
                                        <p:tav tm="100000">
                                          <p:val>
                                            <p:strVal val="#ppt_w"/>
                                          </p:val>
                                        </p:tav>
                                      </p:tavLst>
                                    </p:anim>
                                    <p:anim calcmode="lin" valueType="num">
                                      <p:cBhvr>
                                        <p:cTn id="74" dur="500" fill="hold"/>
                                        <p:tgtEl>
                                          <p:spTgt spid="247"/>
                                        </p:tgtEl>
                                        <p:attrNameLst>
                                          <p:attrName>ppt_h</p:attrName>
                                        </p:attrNameLst>
                                      </p:cBhvr>
                                      <p:tavLst>
                                        <p:tav tm="0">
                                          <p:val>
                                            <p:fltVal val="0"/>
                                          </p:val>
                                        </p:tav>
                                        <p:tav tm="100000">
                                          <p:val>
                                            <p:strVal val="#ppt_h"/>
                                          </p:val>
                                        </p:tav>
                                      </p:tavLst>
                                    </p:anim>
                                    <p:animEffect transition="in" filter="fade">
                                      <p:cBhvr>
                                        <p:cTn id="75" dur="500"/>
                                        <p:tgtEl>
                                          <p:spTgt spid="247"/>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248"/>
                                        </p:tgtEl>
                                        <p:attrNameLst>
                                          <p:attrName>style.visibility</p:attrName>
                                        </p:attrNameLst>
                                      </p:cBhvr>
                                      <p:to>
                                        <p:strVal val="visible"/>
                                      </p:to>
                                    </p:set>
                                    <p:anim calcmode="lin" valueType="num">
                                      <p:cBhvr>
                                        <p:cTn id="78" dur="500" fill="hold"/>
                                        <p:tgtEl>
                                          <p:spTgt spid="248"/>
                                        </p:tgtEl>
                                        <p:attrNameLst>
                                          <p:attrName>ppt_w</p:attrName>
                                        </p:attrNameLst>
                                      </p:cBhvr>
                                      <p:tavLst>
                                        <p:tav tm="0">
                                          <p:val>
                                            <p:fltVal val="0"/>
                                          </p:val>
                                        </p:tav>
                                        <p:tav tm="100000">
                                          <p:val>
                                            <p:strVal val="#ppt_w"/>
                                          </p:val>
                                        </p:tav>
                                      </p:tavLst>
                                    </p:anim>
                                    <p:anim calcmode="lin" valueType="num">
                                      <p:cBhvr>
                                        <p:cTn id="79" dur="500" fill="hold"/>
                                        <p:tgtEl>
                                          <p:spTgt spid="248"/>
                                        </p:tgtEl>
                                        <p:attrNameLst>
                                          <p:attrName>ppt_h</p:attrName>
                                        </p:attrNameLst>
                                      </p:cBhvr>
                                      <p:tavLst>
                                        <p:tav tm="0">
                                          <p:val>
                                            <p:fltVal val="0"/>
                                          </p:val>
                                        </p:tav>
                                        <p:tav tm="100000">
                                          <p:val>
                                            <p:strVal val="#ppt_h"/>
                                          </p:val>
                                        </p:tav>
                                      </p:tavLst>
                                    </p:anim>
                                    <p:animEffect transition="in" filter="fade">
                                      <p:cBhvr>
                                        <p:cTn id="80" dur="500"/>
                                        <p:tgtEl>
                                          <p:spTgt spid="248"/>
                                        </p:tgtEl>
                                      </p:cBhvr>
                                    </p:animEffect>
                                  </p:childTnLst>
                                </p:cTn>
                              </p:par>
                              <p:par>
                                <p:cTn id="81" presetID="53" presetClass="entr" presetSubtype="16" fill="hold" nodeType="withEffect">
                                  <p:stCondLst>
                                    <p:cond delay="0"/>
                                  </p:stCondLst>
                                  <p:childTnLst>
                                    <p:set>
                                      <p:cBhvr>
                                        <p:cTn id="82" dur="1" fill="hold">
                                          <p:stCondLst>
                                            <p:cond delay="0"/>
                                          </p:stCondLst>
                                        </p:cTn>
                                        <p:tgtEl>
                                          <p:spTgt spid="273"/>
                                        </p:tgtEl>
                                        <p:attrNameLst>
                                          <p:attrName>style.visibility</p:attrName>
                                        </p:attrNameLst>
                                      </p:cBhvr>
                                      <p:to>
                                        <p:strVal val="visible"/>
                                      </p:to>
                                    </p:set>
                                    <p:anim calcmode="lin" valueType="num">
                                      <p:cBhvr>
                                        <p:cTn id="83" dur="500" fill="hold"/>
                                        <p:tgtEl>
                                          <p:spTgt spid="273"/>
                                        </p:tgtEl>
                                        <p:attrNameLst>
                                          <p:attrName>ppt_w</p:attrName>
                                        </p:attrNameLst>
                                      </p:cBhvr>
                                      <p:tavLst>
                                        <p:tav tm="0">
                                          <p:val>
                                            <p:fltVal val="0"/>
                                          </p:val>
                                        </p:tav>
                                        <p:tav tm="100000">
                                          <p:val>
                                            <p:strVal val="#ppt_w"/>
                                          </p:val>
                                        </p:tav>
                                      </p:tavLst>
                                    </p:anim>
                                    <p:anim calcmode="lin" valueType="num">
                                      <p:cBhvr>
                                        <p:cTn id="84" dur="500" fill="hold"/>
                                        <p:tgtEl>
                                          <p:spTgt spid="273"/>
                                        </p:tgtEl>
                                        <p:attrNameLst>
                                          <p:attrName>ppt_h</p:attrName>
                                        </p:attrNameLst>
                                      </p:cBhvr>
                                      <p:tavLst>
                                        <p:tav tm="0">
                                          <p:val>
                                            <p:fltVal val="0"/>
                                          </p:val>
                                        </p:tav>
                                        <p:tav tm="100000">
                                          <p:val>
                                            <p:strVal val="#ppt_h"/>
                                          </p:val>
                                        </p:tav>
                                      </p:tavLst>
                                    </p:anim>
                                    <p:animEffect transition="in" filter="fade">
                                      <p:cBhvr>
                                        <p:cTn id="85" dur="500"/>
                                        <p:tgtEl>
                                          <p:spTgt spid="273"/>
                                        </p:tgtEl>
                                      </p:cBhvr>
                                    </p:animEffect>
                                  </p:childTnLst>
                                </p:cTn>
                              </p:par>
                              <p:par>
                                <p:cTn id="86" presetID="53" presetClass="entr" presetSubtype="16" fill="hold" nodeType="withEffect">
                                  <p:stCondLst>
                                    <p:cond delay="0"/>
                                  </p:stCondLst>
                                  <p:childTnLst>
                                    <p:set>
                                      <p:cBhvr>
                                        <p:cTn id="87" dur="1" fill="hold">
                                          <p:stCondLst>
                                            <p:cond delay="0"/>
                                          </p:stCondLst>
                                        </p:cTn>
                                        <p:tgtEl>
                                          <p:spTgt spid="293"/>
                                        </p:tgtEl>
                                        <p:attrNameLst>
                                          <p:attrName>style.visibility</p:attrName>
                                        </p:attrNameLst>
                                      </p:cBhvr>
                                      <p:to>
                                        <p:strVal val="visible"/>
                                      </p:to>
                                    </p:set>
                                    <p:anim calcmode="lin" valueType="num">
                                      <p:cBhvr>
                                        <p:cTn id="88" dur="500" fill="hold"/>
                                        <p:tgtEl>
                                          <p:spTgt spid="293"/>
                                        </p:tgtEl>
                                        <p:attrNameLst>
                                          <p:attrName>ppt_w</p:attrName>
                                        </p:attrNameLst>
                                      </p:cBhvr>
                                      <p:tavLst>
                                        <p:tav tm="0">
                                          <p:val>
                                            <p:fltVal val="0"/>
                                          </p:val>
                                        </p:tav>
                                        <p:tav tm="100000">
                                          <p:val>
                                            <p:strVal val="#ppt_w"/>
                                          </p:val>
                                        </p:tav>
                                      </p:tavLst>
                                    </p:anim>
                                    <p:anim calcmode="lin" valueType="num">
                                      <p:cBhvr>
                                        <p:cTn id="89" dur="500" fill="hold"/>
                                        <p:tgtEl>
                                          <p:spTgt spid="293"/>
                                        </p:tgtEl>
                                        <p:attrNameLst>
                                          <p:attrName>ppt_h</p:attrName>
                                        </p:attrNameLst>
                                      </p:cBhvr>
                                      <p:tavLst>
                                        <p:tav tm="0">
                                          <p:val>
                                            <p:fltVal val="0"/>
                                          </p:val>
                                        </p:tav>
                                        <p:tav tm="100000">
                                          <p:val>
                                            <p:strVal val="#ppt_h"/>
                                          </p:val>
                                        </p:tav>
                                      </p:tavLst>
                                    </p:anim>
                                    <p:animEffect transition="in" filter="fade">
                                      <p:cBhvr>
                                        <p:cTn id="90" dur="500"/>
                                        <p:tgtEl>
                                          <p:spTgt spid="293"/>
                                        </p:tgtEl>
                                      </p:cBhvr>
                                    </p:animEffect>
                                  </p:childTnLst>
                                </p:cTn>
                              </p:par>
                              <p:par>
                                <p:cTn id="91" presetID="53" presetClass="entr" presetSubtype="16" fill="hold" grpId="0" nodeType="withEffect">
                                  <p:stCondLst>
                                    <p:cond delay="0"/>
                                  </p:stCondLst>
                                  <p:childTnLst>
                                    <p:set>
                                      <p:cBhvr>
                                        <p:cTn id="92" dur="1" fill="hold">
                                          <p:stCondLst>
                                            <p:cond delay="0"/>
                                          </p:stCondLst>
                                        </p:cTn>
                                        <p:tgtEl>
                                          <p:spTgt spid="242"/>
                                        </p:tgtEl>
                                        <p:attrNameLst>
                                          <p:attrName>style.visibility</p:attrName>
                                        </p:attrNameLst>
                                      </p:cBhvr>
                                      <p:to>
                                        <p:strVal val="visible"/>
                                      </p:to>
                                    </p:set>
                                    <p:anim calcmode="lin" valueType="num">
                                      <p:cBhvr>
                                        <p:cTn id="93" dur="500" fill="hold"/>
                                        <p:tgtEl>
                                          <p:spTgt spid="242"/>
                                        </p:tgtEl>
                                        <p:attrNameLst>
                                          <p:attrName>ppt_w</p:attrName>
                                        </p:attrNameLst>
                                      </p:cBhvr>
                                      <p:tavLst>
                                        <p:tav tm="0">
                                          <p:val>
                                            <p:fltVal val="0"/>
                                          </p:val>
                                        </p:tav>
                                        <p:tav tm="100000">
                                          <p:val>
                                            <p:strVal val="#ppt_w"/>
                                          </p:val>
                                        </p:tav>
                                      </p:tavLst>
                                    </p:anim>
                                    <p:anim calcmode="lin" valueType="num">
                                      <p:cBhvr>
                                        <p:cTn id="94" dur="500" fill="hold"/>
                                        <p:tgtEl>
                                          <p:spTgt spid="242"/>
                                        </p:tgtEl>
                                        <p:attrNameLst>
                                          <p:attrName>ppt_h</p:attrName>
                                        </p:attrNameLst>
                                      </p:cBhvr>
                                      <p:tavLst>
                                        <p:tav tm="0">
                                          <p:val>
                                            <p:fltVal val="0"/>
                                          </p:val>
                                        </p:tav>
                                        <p:tav tm="100000">
                                          <p:val>
                                            <p:strVal val="#ppt_h"/>
                                          </p:val>
                                        </p:tav>
                                      </p:tavLst>
                                    </p:anim>
                                    <p:animEffect transition="in" filter="fade">
                                      <p:cBhvr>
                                        <p:cTn id="95" dur="500"/>
                                        <p:tgtEl>
                                          <p:spTgt spid="242"/>
                                        </p:tgtEl>
                                      </p:cBhvr>
                                    </p:animEffect>
                                  </p:childTnLst>
                                </p:cTn>
                              </p:par>
                            </p:childTnLst>
                          </p:cTn>
                        </p:par>
                        <p:par>
                          <p:cTn id="96" fill="hold">
                            <p:stCondLst>
                              <p:cond delay="3000"/>
                            </p:stCondLst>
                            <p:childTnLst>
                              <p:par>
                                <p:cTn id="97" presetID="9" presetClass="entr" presetSubtype="0" fill="hold" nodeType="afterEffect">
                                  <p:stCondLst>
                                    <p:cond delay="0"/>
                                  </p:stCondLst>
                                  <p:childTnLst>
                                    <p:set>
                                      <p:cBhvr>
                                        <p:cTn id="98" dur="1" fill="hold">
                                          <p:stCondLst>
                                            <p:cond delay="0"/>
                                          </p:stCondLst>
                                        </p:cTn>
                                        <p:tgtEl>
                                          <p:spTgt spid="249"/>
                                        </p:tgtEl>
                                        <p:attrNameLst>
                                          <p:attrName>style.visibility</p:attrName>
                                        </p:attrNameLst>
                                      </p:cBhvr>
                                      <p:to>
                                        <p:strVal val="visible"/>
                                      </p:to>
                                    </p:set>
                                    <p:animEffect transition="in" filter="dissolve">
                                      <p:cBhvr>
                                        <p:cTn id="99" dur="500"/>
                                        <p:tgtEl>
                                          <p:spTgt spid="2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 grpId="0"/>
      <p:bldP spid="241" grpId="0"/>
      <p:bldP spid="242" grpId="0"/>
      <p:bldP spid="243" grpId="0"/>
      <p:bldP spid="244" grpId="0" animBg="1"/>
      <p:bldP spid="245" grpId="0"/>
      <p:bldP spid="246" grpId="0" animBg="1"/>
      <p:bldP spid="247" grpId="0"/>
      <p:bldP spid="24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519446" y="3891133"/>
            <a:ext cx="4186968" cy="3141654"/>
            <a:chOff x="2519446" y="3891133"/>
            <a:chExt cx="4186968" cy="3141654"/>
          </a:xfrm>
        </p:grpSpPr>
        <p:sp>
          <p:nvSpPr>
            <p:cNvPr id="34" name="Freeform 7"/>
            <p:cNvSpPr>
              <a:spLocks noEditPoints="1"/>
            </p:cNvSpPr>
            <p:nvPr/>
          </p:nvSpPr>
          <p:spPr bwMode="auto">
            <a:xfrm>
              <a:off x="3977627" y="3891133"/>
              <a:ext cx="1225296" cy="122529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6" name="Group 75"/>
            <p:cNvGrpSpPr/>
            <p:nvPr/>
          </p:nvGrpSpPr>
          <p:grpSpPr>
            <a:xfrm>
              <a:off x="2519446" y="5089753"/>
              <a:ext cx="4186968" cy="1943034"/>
              <a:chOff x="2564013" y="6612406"/>
              <a:chExt cx="4186968" cy="1943034"/>
            </a:xfrm>
          </p:grpSpPr>
          <p:sp>
            <p:nvSpPr>
              <p:cNvPr id="77"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79" name="TextBox 78"/>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Start</a:t>
                </a:r>
                <a:endParaRPr lang="en-US" sz="4200" b="1" dirty="0">
                  <a:latin typeface="Lato Regular"/>
                  <a:cs typeface="Lato Regular"/>
                </a:endParaRPr>
              </a:p>
            </p:txBody>
          </p:sp>
        </p:grpSp>
        <p:sp>
          <p:nvSpPr>
            <p:cNvPr id="122" name="TextBox 121"/>
            <p:cNvSpPr txBox="1"/>
            <p:nvPr/>
          </p:nvSpPr>
          <p:spPr>
            <a:xfrm>
              <a:off x="4061518" y="4085139"/>
              <a:ext cx="1039812" cy="830960"/>
            </a:xfrm>
            <a:prstGeom prst="rect">
              <a:avLst/>
            </a:prstGeom>
            <a:noFill/>
          </p:spPr>
          <p:txBody>
            <a:bodyPr wrap="square" lIns="182843" tIns="91422" rIns="182843" bIns="91422" rtlCol="0">
              <a:spAutoFit/>
            </a:bodyPr>
            <a:lstStyle/>
            <a:p>
              <a:pPr algn="ctr"/>
              <a:r>
                <a:rPr lang="id-ID" sz="4200" b="1" dirty="0" smtClean="0">
                  <a:solidFill>
                    <a:schemeClr val="accent1"/>
                  </a:solidFill>
                  <a:latin typeface="Lato Regular"/>
                  <a:cs typeface="Lato Regular"/>
                </a:rPr>
                <a:t>1</a:t>
              </a:r>
              <a:endParaRPr lang="en-US" sz="4200" b="1" dirty="0">
                <a:solidFill>
                  <a:schemeClr val="accent1"/>
                </a:solidFill>
                <a:latin typeface="Lato Regular"/>
                <a:cs typeface="Lato Regular"/>
              </a:endParaRPr>
            </a:p>
          </p:txBody>
        </p:sp>
      </p:grpSp>
      <p:grpSp>
        <p:nvGrpSpPr>
          <p:cNvPr id="5" name="Group 4"/>
          <p:cNvGrpSpPr/>
          <p:nvPr/>
        </p:nvGrpSpPr>
        <p:grpSpPr>
          <a:xfrm>
            <a:off x="10143586" y="3890311"/>
            <a:ext cx="4186968" cy="3142476"/>
            <a:chOff x="10143586" y="3890311"/>
            <a:chExt cx="4186968" cy="3142476"/>
          </a:xfrm>
        </p:grpSpPr>
        <p:sp>
          <p:nvSpPr>
            <p:cNvPr id="72" name="Freeform 6"/>
            <p:cNvSpPr>
              <a:spLocks noEditPoints="1"/>
            </p:cNvSpPr>
            <p:nvPr/>
          </p:nvSpPr>
          <p:spPr bwMode="auto">
            <a:xfrm>
              <a:off x="11586693" y="3890311"/>
              <a:ext cx="1225296" cy="122529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83" name="Group 82"/>
            <p:cNvGrpSpPr/>
            <p:nvPr/>
          </p:nvGrpSpPr>
          <p:grpSpPr>
            <a:xfrm>
              <a:off x="10143586" y="5089753"/>
              <a:ext cx="4186968" cy="1943034"/>
              <a:chOff x="2564013" y="6612406"/>
              <a:chExt cx="4186968" cy="1943034"/>
            </a:xfrm>
          </p:grpSpPr>
          <p:sp>
            <p:nvSpPr>
              <p:cNvPr id="84"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85" name="TextBox 84"/>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Team</a:t>
                </a:r>
                <a:endParaRPr lang="en-US" sz="4200" b="1" dirty="0">
                  <a:latin typeface="Lato Regular"/>
                  <a:cs typeface="Lato Regular"/>
                </a:endParaRPr>
              </a:p>
            </p:txBody>
          </p:sp>
        </p:grpSp>
        <p:sp>
          <p:nvSpPr>
            <p:cNvPr id="124" name="TextBox 123"/>
            <p:cNvSpPr txBox="1"/>
            <p:nvPr/>
          </p:nvSpPr>
          <p:spPr>
            <a:xfrm>
              <a:off x="11660880" y="4085139"/>
              <a:ext cx="1039812" cy="830960"/>
            </a:xfrm>
            <a:prstGeom prst="rect">
              <a:avLst/>
            </a:prstGeom>
            <a:noFill/>
          </p:spPr>
          <p:txBody>
            <a:bodyPr wrap="square" lIns="182843" tIns="91422" rIns="182843" bIns="91422" rtlCol="0">
              <a:spAutoFit/>
            </a:bodyPr>
            <a:lstStyle/>
            <a:p>
              <a:pPr algn="ctr"/>
              <a:r>
                <a:rPr lang="id-ID" sz="4200" b="1" dirty="0" smtClean="0">
                  <a:solidFill>
                    <a:schemeClr val="accent3"/>
                  </a:solidFill>
                  <a:latin typeface="Lato Regular"/>
                  <a:cs typeface="Lato Regular"/>
                </a:rPr>
                <a:t>3</a:t>
              </a:r>
              <a:endParaRPr lang="en-US" sz="4200" b="1" dirty="0">
                <a:solidFill>
                  <a:schemeClr val="accent3"/>
                </a:solidFill>
                <a:latin typeface="Lato Regular"/>
                <a:cs typeface="Lato Regular"/>
              </a:endParaRPr>
            </a:p>
          </p:txBody>
        </p:sp>
      </p:grpSp>
      <p:grpSp>
        <p:nvGrpSpPr>
          <p:cNvPr id="6" name="Group 5"/>
          <p:cNvGrpSpPr/>
          <p:nvPr/>
        </p:nvGrpSpPr>
        <p:grpSpPr>
          <a:xfrm>
            <a:off x="13949921" y="3909336"/>
            <a:ext cx="4186968" cy="3141654"/>
            <a:chOff x="13949921" y="3909336"/>
            <a:chExt cx="4186968" cy="3141654"/>
          </a:xfrm>
        </p:grpSpPr>
        <p:sp>
          <p:nvSpPr>
            <p:cNvPr id="107" name="Freeform 7"/>
            <p:cNvSpPr>
              <a:spLocks noEditPoints="1"/>
            </p:cNvSpPr>
            <p:nvPr/>
          </p:nvSpPr>
          <p:spPr bwMode="auto">
            <a:xfrm>
              <a:off x="15408102" y="3909336"/>
              <a:ext cx="1225296" cy="122529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15" name="Group 114"/>
            <p:cNvGrpSpPr/>
            <p:nvPr/>
          </p:nvGrpSpPr>
          <p:grpSpPr>
            <a:xfrm>
              <a:off x="13949921" y="5107956"/>
              <a:ext cx="4186968" cy="1943034"/>
              <a:chOff x="2564013" y="6612406"/>
              <a:chExt cx="4186968" cy="1943034"/>
            </a:xfrm>
          </p:grpSpPr>
          <p:sp>
            <p:nvSpPr>
              <p:cNvPr id="116"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117" name="TextBox 116"/>
              <p:cNvSpPr txBox="1"/>
              <p:nvPr/>
            </p:nvSpPr>
            <p:spPr>
              <a:xfrm>
                <a:off x="3028811" y="6612406"/>
                <a:ext cx="3240297"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About Us</a:t>
                </a:r>
                <a:endParaRPr lang="en-US" sz="4200" b="1" dirty="0">
                  <a:latin typeface="Lato Regular"/>
                  <a:cs typeface="Lato Regular"/>
                </a:endParaRPr>
              </a:p>
            </p:txBody>
          </p:sp>
        </p:grpSp>
        <p:sp>
          <p:nvSpPr>
            <p:cNvPr id="125" name="TextBox 124"/>
            <p:cNvSpPr txBox="1"/>
            <p:nvPr/>
          </p:nvSpPr>
          <p:spPr>
            <a:xfrm>
              <a:off x="15493268" y="4085139"/>
              <a:ext cx="1039812" cy="830960"/>
            </a:xfrm>
            <a:prstGeom prst="rect">
              <a:avLst/>
            </a:prstGeom>
            <a:noFill/>
          </p:spPr>
          <p:txBody>
            <a:bodyPr wrap="square" lIns="182843" tIns="91422" rIns="182843" bIns="91422" rtlCol="0">
              <a:spAutoFit/>
            </a:bodyPr>
            <a:lstStyle/>
            <a:p>
              <a:pPr algn="ctr"/>
              <a:r>
                <a:rPr lang="id-ID" sz="4200" b="1" dirty="0" smtClean="0">
                  <a:solidFill>
                    <a:schemeClr val="accent4"/>
                  </a:solidFill>
                  <a:latin typeface="Lato Regular"/>
                  <a:cs typeface="Lato Regular"/>
                </a:rPr>
                <a:t>4</a:t>
              </a:r>
              <a:endParaRPr lang="en-US" sz="4200" b="1" dirty="0">
                <a:solidFill>
                  <a:schemeClr val="accent4"/>
                </a:solidFill>
                <a:latin typeface="Lato Regular"/>
                <a:cs typeface="Lato Regular"/>
              </a:endParaRPr>
            </a:p>
          </p:txBody>
        </p:sp>
      </p:grpSp>
      <p:grpSp>
        <p:nvGrpSpPr>
          <p:cNvPr id="7" name="Group 6"/>
          <p:cNvGrpSpPr/>
          <p:nvPr/>
        </p:nvGrpSpPr>
        <p:grpSpPr>
          <a:xfrm>
            <a:off x="17744136" y="3909336"/>
            <a:ext cx="4186968" cy="3141654"/>
            <a:chOff x="17744136" y="3909336"/>
            <a:chExt cx="4186968" cy="3141654"/>
          </a:xfrm>
        </p:grpSpPr>
        <p:sp>
          <p:nvSpPr>
            <p:cNvPr id="111" name="Freeform 9"/>
            <p:cNvSpPr>
              <a:spLocks noEditPoints="1"/>
            </p:cNvSpPr>
            <p:nvPr/>
          </p:nvSpPr>
          <p:spPr bwMode="auto">
            <a:xfrm>
              <a:off x="19175909" y="3909336"/>
              <a:ext cx="1225296" cy="122529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18" name="Group 117"/>
            <p:cNvGrpSpPr/>
            <p:nvPr/>
          </p:nvGrpSpPr>
          <p:grpSpPr>
            <a:xfrm>
              <a:off x="17744136" y="5107956"/>
              <a:ext cx="4186968" cy="1943034"/>
              <a:chOff x="2564013" y="6612406"/>
              <a:chExt cx="4186968" cy="1943034"/>
            </a:xfrm>
          </p:grpSpPr>
          <p:sp>
            <p:nvSpPr>
              <p:cNvPr id="119"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120" name="TextBox 119"/>
              <p:cNvSpPr txBox="1"/>
              <p:nvPr/>
            </p:nvSpPr>
            <p:spPr>
              <a:xfrm>
                <a:off x="2564013" y="6612406"/>
                <a:ext cx="4186968"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Services</a:t>
                </a:r>
                <a:endParaRPr lang="en-US" sz="4200" b="1" dirty="0">
                  <a:latin typeface="Lato Regular"/>
                  <a:cs typeface="Lato Regular"/>
                </a:endParaRPr>
              </a:p>
            </p:txBody>
          </p:sp>
        </p:grpSp>
        <p:sp>
          <p:nvSpPr>
            <p:cNvPr id="126" name="TextBox 125"/>
            <p:cNvSpPr txBox="1"/>
            <p:nvPr/>
          </p:nvSpPr>
          <p:spPr>
            <a:xfrm>
              <a:off x="19273994" y="4085139"/>
              <a:ext cx="1039812" cy="830960"/>
            </a:xfrm>
            <a:prstGeom prst="rect">
              <a:avLst/>
            </a:prstGeom>
            <a:noFill/>
          </p:spPr>
          <p:txBody>
            <a:bodyPr wrap="square" lIns="182843" tIns="91422" rIns="182843" bIns="91422" rtlCol="0">
              <a:spAutoFit/>
            </a:bodyPr>
            <a:lstStyle/>
            <a:p>
              <a:pPr algn="ctr"/>
              <a:r>
                <a:rPr lang="id-ID" sz="4200" b="1" dirty="0" smtClean="0">
                  <a:solidFill>
                    <a:schemeClr val="accent5"/>
                  </a:solidFill>
                  <a:latin typeface="Lato Regular"/>
                  <a:cs typeface="Lato Regular"/>
                </a:rPr>
                <a:t>5</a:t>
              </a:r>
              <a:endParaRPr lang="en-US" sz="4200" b="1" dirty="0">
                <a:solidFill>
                  <a:schemeClr val="accent5"/>
                </a:solidFill>
                <a:latin typeface="Lato Regular"/>
                <a:cs typeface="Lato Regular"/>
              </a:endParaRPr>
            </a:p>
          </p:txBody>
        </p:sp>
      </p:grpSp>
      <p:grpSp>
        <p:nvGrpSpPr>
          <p:cNvPr id="8" name="Group 7"/>
          <p:cNvGrpSpPr/>
          <p:nvPr/>
        </p:nvGrpSpPr>
        <p:grpSpPr>
          <a:xfrm>
            <a:off x="2519446" y="8347097"/>
            <a:ext cx="4186968" cy="3141654"/>
            <a:chOff x="2519446" y="8347097"/>
            <a:chExt cx="4186968" cy="3141654"/>
          </a:xfrm>
        </p:grpSpPr>
        <p:sp>
          <p:nvSpPr>
            <p:cNvPr id="130" name="Freeform 7"/>
            <p:cNvSpPr>
              <a:spLocks noEditPoints="1"/>
            </p:cNvSpPr>
            <p:nvPr/>
          </p:nvSpPr>
          <p:spPr bwMode="auto">
            <a:xfrm>
              <a:off x="3977627" y="8347097"/>
              <a:ext cx="1225296" cy="122529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33" name="Group 132"/>
            <p:cNvGrpSpPr/>
            <p:nvPr/>
          </p:nvGrpSpPr>
          <p:grpSpPr>
            <a:xfrm>
              <a:off x="2519446" y="9545717"/>
              <a:ext cx="4186968" cy="1943034"/>
              <a:chOff x="2564013" y="6612406"/>
              <a:chExt cx="4186968" cy="1943034"/>
            </a:xfrm>
          </p:grpSpPr>
          <p:sp>
            <p:nvSpPr>
              <p:cNvPr id="134"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135" name="TextBox 134"/>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Analysis</a:t>
                </a:r>
                <a:endParaRPr lang="en-US" sz="4200" b="1" dirty="0">
                  <a:latin typeface="Lato Regular"/>
                  <a:cs typeface="Lato Regular"/>
                </a:endParaRPr>
              </a:p>
            </p:txBody>
          </p:sp>
        </p:grpSp>
        <p:sp>
          <p:nvSpPr>
            <p:cNvPr id="151" name="TextBox 150"/>
            <p:cNvSpPr txBox="1"/>
            <p:nvPr/>
          </p:nvSpPr>
          <p:spPr>
            <a:xfrm>
              <a:off x="4061518" y="8541103"/>
              <a:ext cx="1039812" cy="830960"/>
            </a:xfrm>
            <a:prstGeom prst="rect">
              <a:avLst/>
            </a:prstGeom>
            <a:noFill/>
          </p:spPr>
          <p:txBody>
            <a:bodyPr wrap="square" lIns="182843" tIns="91422" rIns="182843" bIns="91422" rtlCol="0">
              <a:spAutoFit/>
            </a:bodyPr>
            <a:lstStyle/>
            <a:p>
              <a:pPr algn="ctr"/>
              <a:r>
                <a:rPr lang="id-ID" sz="4200" b="1" dirty="0">
                  <a:solidFill>
                    <a:schemeClr val="accent5"/>
                  </a:solidFill>
                  <a:latin typeface="Lato Regular"/>
                  <a:cs typeface="Lato Regular"/>
                </a:rPr>
                <a:t>6</a:t>
              </a:r>
              <a:endParaRPr lang="en-US" sz="4200" b="1" dirty="0">
                <a:solidFill>
                  <a:schemeClr val="accent5"/>
                </a:solidFill>
                <a:latin typeface="Lato Regular"/>
                <a:cs typeface="Lato Regular"/>
              </a:endParaRPr>
            </a:p>
          </p:txBody>
        </p:sp>
      </p:grpSp>
      <p:grpSp>
        <p:nvGrpSpPr>
          <p:cNvPr id="9" name="Group 8"/>
          <p:cNvGrpSpPr/>
          <p:nvPr/>
        </p:nvGrpSpPr>
        <p:grpSpPr>
          <a:xfrm>
            <a:off x="6313661" y="8347097"/>
            <a:ext cx="4186968" cy="3141654"/>
            <a:chOff x="6313661" y="8347097"/>
            <a:chExt cx="4186968" cy="3141654"/>
          </a:xfrm>
        </p:grpSpPr>
        <p:sp>
          <p:nvSpPr>
            <p:cNvPr id="131" name="Freeform 9"/>
            <p:cNvSpPr>
              <a:spLocks noEditPoints="1"/>
            </p:cNvSpPr>
            <p:nvPr/>
          </p:nvSpPr>
          <p:spPr bwMode="auto">
            <a:xfrm>
              <a:off x="7745434" y="8347097"/>
              <a:ext cx="1225296" cy="122529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36" name="Group 135"/>
            <p:cNvGrpSpPr/>
            <p:nvPr/>
          </p:nvGrpSpPr>
          <p:grpSpPr>
            <a:xfrm>
              <a:off x="6313661" y="9545717"/>
              <a:ext cx="4186968" cy="1943034"/>
              <a:chOff x="2564013" y="6612406"/>
              <a:chExt cx="4186968" cy="1943034"/>
            </a:xfrm>
          </p:grpSpPr>
          <p:sp>
            <p:nvSpPr>
              <p:cNvPr id="137"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138" name="TextBox 137"/>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Coffee</a:t>
                </a:r>
                <a:endParaRPr lang="en-US" sz="4200" b="1" dirty="0">
                  <a:latin typeface="Lato Regular"/>
                  <a:cs typeface="Lato Regular"/>
                </a:endParaRPr>
              </a:p>
            </p:txBody>
          </p:sp>
        </p:grpSp>
        <p:sp>
          <p:nvSpPr>
            <p:cNvPr id="152" name="TextBox 151"/>
            <p:cNvSpPr txBox="1"/>
            <p:nvPr/>
          </p:nvSpPr>
          <p:spPr>
            <a:xfrm>
              <a:off x="7847693" y="8518823"/>
              <a:ext cx="1039812" cy="830960"/>
            </a:xfrm>
            <a:prstGeom prst="rect">
              <a:avLst/>
            </a:prstGeom>
            <a:noFill/>
          </p:spPr>
          <p:txBody>
            <a:bodyPr wrap="square" lIns="182843" tIns="91422" rIns="182843" bIns="91422" rtlCol="0">
              <a:spAutoFit/>
            </a:bodyPr>
            <a:lstStyle/>
            <a:p>
              <a:pPr algn="ctr"/>
              <a:r>
                <a:rPr lang="id-ID" sz="4200" b="1" dirty="0" smtClean="0">
                  <a:solidFill>
                    <a:schemeClr val="accent4"/>
                  </a:solidFill>
                  <a:latin typeface="Lato Regular"/>
                  <a:cs typeface="Lato Regular"/>
                </a:rPr>
                <a:t>7</a:t>
              </a:r>
              <a:endParaRPr lang="en-US" sz="4200" b="1" dirty="0">
                <a:solidFill>
                  <a:schemeClr val="accent4"/>
                </a:solidFill>
                <a:latin typeface="Lato Regular"/>
                <a:cs typeface="Lato Regular"/>
              </a:endParaRPr>
            </a:p>
          </p:txBody>
        </p:sp>
      </p:grpSp>
      <p:grpSp>
        <p:nvGrpSpPr>
          <p:cNvPr id="10" name="Group 9"/>
          <p:cNvGrpSpPr/>
          <p:nvPr/>
        </p:nvGrpSpPr>
        <p:grpSpPr>
          <a:xfrm>
            <a:off x="10143586" y="8368555"/>
            <a:ext cx="4186968" cy="3120196"/>
            <a:chOff x="10143586" y="8368555"/>
            <a:chExt cx="4186968" cy="3120196"/>
          </a:xfrm>
        </p:grpSpPr>
        <p:sp>
          <p:nvSpPr>
            <p:cNvPr id="132" name="Freeform 6"/>
            <p:cNvSpPr>
              <a:spLocks noEditPoints="1"/>
            </p:cNvSpPr>
            <p:nvPr/>
          </p:nvSpPr>
          <p:spPr bwMode="auto">
            <a:xfrm>
              <a:off x="11564413" y="8368555"/>
              <a:ext cx="1225296" cy="122529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39" name="Group 138"/>
            <p:cNvGrpSpPr/>
            <p:nvPr/>
          </p:nvGrpSpPr>
          <p:grpSpPr>
            <a:xfrm>
              <a:off x="10143586" y="9545717"/>
              <a:ext cx="4186968" cy="1943034"/>
              <a:chOff x="2564013" y="6612406"/>
              <a:chExt cx="4186968" cy="1943034"/>
            </a:xfrm>
          </p:grpSpPr>
          <p:sp>
            <p:nvSpPr>
              <p:cNvPr id="140"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141" name="TextBox 140"/>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Sales</a:t>
                </a:r>
                <a:endParaRPr lang="en-US" sz="4200" b="1" dirty="0">
                  <a:latin typeface="Lato Regular"/>
                  <a:cs typeface="Lato Regular"/>
                </a:endParaRPr>
              </a:p>
            </p:txBody>
          </p:sp>
        </p:grpSp>
        <p:sp>
          <p:nvSpPr>
            <p:cNvPr id="153" name="TextBox 152"/>
            <p:cNvSpPr txBox="1"/>
            <p:nvPr/>
          </p:nvSpPr>
          <p:spPr>
            <a:xfrm>
              <a:off x="11660880" y="8541103"/>
              <a:ext cx="1039812" cy="830960"/>
            </a:xfrm>
            <a:prstGeom prst="rect">
              <a:avLst/>
            </a:prstGeom>
            <a:noFill/>
          </p:spPr>
          <p:txBody>
            <a:bodyPr wrap="square" lIns="182843" tIns="91422" rIns="182843" bIns="91422" rtlCol="0">
              <a:spAutoFit/>
            </a:bodyPr>
            <a:lstStyle/>
            <a:p>
              <a:pPr algn="ctr"/>
              <a:r>
                <a:rPr lang="id-ID" sz="4200" b="1" dirty="0" smtClean="0">
                  <a:solidFill>
                    <a:schemeClr val="accent3"/>
                  </a:solidFill>
                  <a:latin typeface="Lato Regular"/>
                  <a:cs typeface="Lato Regular"/>
                </a:rPr>
                <a:t>8</a:t>
              </a:r>
              <a:endParaRPr lang="en-US" sz="4200" b="1" dirty="0">
                <a:solidFill>
                  <a:schemeClr val="accent3"/>
                </a:solidFill>
                <a:latin typeface="Lato Regular"/>
                <a:cs typeface="Lato Regular"/>
              </a:endParaRPr>
            </a:p>
          </p:txBody>
        </p:sp>
      </p:grpSp>
      <p:grpSp>
        <p:nvGrpSpPr>
          <p:cNvPr id="11" name="Group 10"/>
          <p:cNvGrpSpPr/>
          <p:nvPr/>
        </p:nvGrpSpPr>
        <p:grpSpPr>
          <a:xfrm>
            <a:off x="13949921" y="8365300"/>
            <a:ext cx="4186968" cy="3141654"/>
            <a:chOff x="13949921" y="8365300"/>
            <a:chExt cx="4186968" cy="3141654"/>
          </a:xfrm>
        </p:grpSpPr>
        <p:sp>
          <p:nvSpPr>
            <p:cNvPr id="142" name="Freeform 7"/>
            <p:cNvSpPr>
              <a:spLocks noEditPoints="1"/>
            </p:cNvSpPr>
            <p:nvPr/>
          </p:nvSpPr>
          <p:spPr bwMode="auto">
            <a:xfrm>
              <a:off x="15408102" y="8365300"/>
              <a:ext cx="1225296" cy="122529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44" name="Group 143"/>
            <p:cNvGrpSpPr/>
            <p:nvPr/>
          </p:nvGrpSpPr>
          <p:grpSpPr>
            <a:xfrm>
              <a:off x="13949921" y="9563920"/>
              <a:ext cx="4186968" cy="1943034"/>
              <a:chOff x="2564013" y="6612406"/>
              <a:chExt cx="4186968" cy="1943034"/>
            </a:xfrm>
          </p:grpSpPr>
          <p:sp>
            <p:nvSpPr>
              <p:cNvPr id="145"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146" name="TextBox 145"/>
              <p:cNvSpPr txBox="1"/>
              <p:nvPr/>
            </p:nvSpPr>
            <p:spPr>
              <a:xfrm>
                <a:off x="3159906" y="6612406"/>
                <a:ext cx="2953242"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Costumers</a:t>
                </a:r>
                <a:endParaRPr lang="en-US" sz="4200" b="1" dirty="0">
                  <a:latin typeface="Lato Regular"/>
                  <a:cs typeface="Lato Regular"/>
                </a:endParaRPr>
              </a:p>
            </p:txBody>
          </p:sp>
        </p:grpSp>
        <p:sp>
          <p:nvSpPr>
            <p:cNvPr id="154" name="TextBox 153"/>
            <p:cNvSpPr txBox="1"/>
            <p:nvPr/>
          </p:nvSpPr>
          <p:spPr>
            <a:xfrm>
              <a:off x="15493268" y="8541103"/>
              <a:ext cx="1039812" cy="830960"/>
            </a:xfrm>
            <a:prstGeom prst="rect">
              <a:avLst/>
            </a:prstGeom>
            <a:noFill/>
          </p:spPr>
          <p:txBody>
            <a:bodyPr wrap="square" lIns="182843" tIns="91422" rIns="182843" bIns="91422" rtlCol="0">
              <a:spAutoFit/>
            </a:bodyPr>
            <a:lstStyle/>
            <a:p>
              <a:pPr algn="ctr"/>
              <a:r>
                <a:rPr lang="id-ID" sz="4200" b="1" dirty="0" smtClean="0">
                  <a:solidFill>
                    <a:schemeClr val="accent2"/>
                  </a:solidFill>
                  <a:latin typeface="Lato Regular"/>
                  <a:cs typeface="Lato Regular"/>
                </a:rPr>
                <a:t>9</a:t>
              </a:r>
              <a:endParaRPr lang="en-US" sz="4200" b="1" dirty="0">
                <a:solidFill>
                  <a:schemeClr val="accent2"/>
                </a:solidFill>
                <a:latin typeface="Lato Regular"/>
                <a:cs typeface="Lato Regular"/>
              </a:endParaRPr>
            </a:p>
          </p:txBody>
        </p:sp>
      </p:grpSp>
      <p:grpSp>
        <p:nvGrpSpPr>
          <p:cNvPr id="12" name="Group 11"/>
          <p:cNvGrpSpPr/>
          <p:nvPr/>
        </p:nvGrpSpPr>
        <p:grpSpPr>
          <a:xfrm>
            <a:off x="17744136" y="8365300"/>
            <a:ext cx="4186968" cy="3141654"/>
            <a:chOff x="17744136" y="8365300"/>
            <a:chExt cx="4186968" cy="3141654"/>
          </a:xfrm>
        </p:grpSpPr>
        <p:sp>
          <p:nvSpPr>
            <p:cNvPr id="143" name="Freeform 9"/>
            <p:cNvSpPr>
              <a:spLocks noEditPoints="1"/>
            </p:cNvSpPr>
            <p:nvPr/>
          </p:nvSpPr>
          <p:spPr bwMode="auto">
            <a:xfrm>
              <a:off x="19175909" y="8365300"/>
              <a:ext cx="1225296" cy="122529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47" name="Group 146"/>
            <p:cNvGrpSpPr/>
            <p:nvPr/>
          </p:nvGrpSpPr>
          <p:grpSpPr>
            <a:xfrm>
              <a:off x="17744136" y="9563920"/>
              <a:ext cx="4186968" cy="1943034"/>
              <a:chOff x="2564013" y="6612406"/>
              <a:chExt cx="4186968" cy="1943034"/>
            </a:xfrm>
          </p:grpSpPr>
          <p:sp>
            <p:nvSpPr>
              <p:cNvPr id="148"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149" name="TextBox 148"/>
              <p:cNvSpPr txBox="1"/>
              <p:nvPr/>
            </p:nvSpPr>
            <p:spPr>
              <a:xfrm>
                <a:off x="2845367" y="6612406"/>
                <a:ext cx="356355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Thank You</a:t>
                </a:r>
                <a:endParaRPr lang="en-US" sz="4200" b="1" dirty="0">
                  <a:latin typeface="Lato Regular"/>
                  <a:cs typeface="Lato Regular"/>
                </a:endParaRPr>
              </a:p>
            </p:txBody>
          </p:sp>
        </p:grpSp>
        <p:sp>
          <p:nvSpPr>
            <p:cNvPr id="155" name="TextBox 154"/>
            <p:cNvSpPr txBox="1"/>
            <p:nvPr/>
          </p:nvSpPr>
          <p:spPr>
            <a:xfrm>
              <a:off x="19273994" y="8541103"/>
              <a:ext cx="1039812" cy="830960"/>
            </a:xfrm>
            <a:prstGeom prst="rect">
              <a:avLst/>
            </a:prstGeom>
            <a:noFill/>
          </p:spPr>
          <p:txBody>
            <a:bodyPr wrap="square" lIns="182843" tIns="91422" rIns="182843" bIns="91422" rtlCol="0">
              <a:spAutoFit/>
            </a:bodyPr>
            <a:lstStyle/>
            <a:p>
              <a:pPr algn="ctr"/>
              <a:r>
                <a:rPr lang="id-ID" sz="4200" b="1" dirty="0" smtClean="0">
                  <a:solidFill>
                    <a:schemeClr val="accent1"/>
                  </a:solidFill>
                  <a:latin typeface="Lato Regular"/>
                  <a:cs typeface="Lato Regular"/>
                </a:rPr>
                <a:t>10</a:t>
              </a:r>
              <a:endParaRPr lang="en-US" sz="4200" b="1" dirty="0">
                <a:solidFill>
                  <a:schemeClr val="accent1"/>
                </a:solidFill>
                <a:latin typeface="Lato Regular"/>
                <a:cs typeface="Lato Regular"/>
              </a:endParaRPr>
            </a:p>
          </p:txBody>
        </p:sp>
      </p:grpSp>
      <p:cxnSp>
        <p:nvCxnSpPr>
          <p:cNvPr id="3" name="Straight Arrow Connector 2"/>
          <p:cNvCxnSpPr/>
          <p:nvPr/>
        </p:nvCxnSpPr>
        <p:spPr>
          <a:xfrm>
            <a:off x="5629773" y="4527668"/>
            <a:ext cx="1637013" cy="0"/>
          </a:xfrm>
          <a:prstGeom prst="straightConnector1">
            <a:avLst/>
          </a:prstGeom>
          <a:ln w="38100" cmpd="sng">
            <a:solidFill>
              <a:schemeClr val="bg1">
                <a:lumMod val="50000"/>
              </a:schemeClr>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73" name="Straight Arrow Connector 172"/>
          <p:cNvCxnSpPr/>
          <p:nvPr/>
        </p:nvCxnSpPr>
        <p:spPr>
          <a:xfrm>
            <a:off x="9446463" y="4554325"/>
            <a:ext cx="1637013" cy="0"/>
          </a:xfrm>
          <a:prstGeom prst="straightConnector1">
            <a:avLst/>
          </a:prstGeom>
          <a:ln w="38100" cmpd="sng">
            <a:solidFill>
              <a:schemeClr val="bg1">
                <a:lumMod val="50000"/>
              </a:schemeClr>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74" name="Straight Arrow Connector 173"/>
          <p:cNvCxnSpPr/>
          <p:nvPr/>
        </p:nvCxnSpPr>
        <p:spPr>
          <a:xfrm>
            <a:off x="13259522" y="4527668"/>
            <a:ext cx="1637013" cy="0"/>
          </a:xfrm>
          <a:prstGeom prst="straightConnector1">
            <a:avLst/>
          </a:prstGeom>
          <a:ln w="38100" cmpd="sng">
            <a:solidFill>
              <a:schemeClr val="bg1">
                <a:lumMod val="50000"/>
              </a:schemeClr>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75" name="Straight Arrow Connector 174"/>
          <p:cNvCxnSpPr/>
          <p:nvPr/>
        </p:nvCxnSpPr>
        <p:spPr>
          <a:xfrm>
            <a:off x="17095583" y="4527668"/>
            <a:ext cx="1637013" cy="0"/>
          </a:xfrm>
          <a:prstGeom prst="straightConnector1">
            <a:avLst/>
          </a:prstGeom>
          <a:ln w="38100" cmpd="sng">
            <a:solidFill>
              <a:schemeClr val="bg1">
                <a:lumMod val="50000"/>
              </a:schemeClr>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76" name="Straight Arrow Connector 175"/>
          <p:cNvCxnSpPr/>
          <p:nvPr/>
        </p:nvCxnSpPr>
        <p:spPr>
          <a:xfrm>
            <a:off x="5629773" y="8939068"/>
            <a:ext cx="1637013" cy="0"/>
          </a:xfrm>
          <a:prstGeom prst="straightConnector1">
            <a:avLst/>
          </a:prstGeom>
          <a:ln w="38100" cmpd="sng">
            <a:solidFill>
              <a:schemeClr val="bg1">
                <a:lumMod val="50000"/>
              </a:schemeClr>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77" name="Straight Arrow Connector 176"/>
          <p:cNvCxnSpPr/>
          <p:nvPr/>
        </p:nvCxnSpPr>
        <p:spPr>
          <a:xfrm>
            <a:off x="9446463" y="8965725"/>
            <a:ext cx="1637013" cy="0"/>
          </a:xfrm>
          <a:prstGeom prst="straightConnector1">
            <a:avLst/>
          </a:prstGeom>
          <a:ln w="38100" cmpd="sng">
            <a:solidFill>
              <a:schemeClr val="bg1">
                <a:lumMod val="50000"/>
              </a:schemeClr>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78" name="Straight Arrow Connector 177"/>
          <p:cNvCxnSpPr/>
          <p:nvPr/>
        </p:nvCxnSpPr>
        <p:spPr>
          <a:xfrm>
            <a:off x="13259522" y="8939068"/>
            <a:ext cx="1637013" cy="0"/>
          </a:xfrm>
          <a:prstGeom prst="straightConnector1">
            <a:avLst/>
          </a:prstGeom>
          <a:ln w="38100" cmpd="sng">
            <a:solidFill>
              <a:schemeClr val="bg1">
                <a:lumMod val="50000"/>
              </a:schemeClr>
            </a:solidFill>
            <a:prstDash val="dot"/>
            <a:tailEnd type="arrow"/>
          </a:ln>
        </p:spPr>
        <p:style>
          <a:lnRef idx="2">
            <a:schemeClr val="accent1"/>
          </a:lnRef>
          <a:fillRef idx="0">
            <a:schemeClr val="accent1"/>
          </a:fillRef>
          <a:effectRef idx="1">
            <a:schemeClr val="accent1"/>
          </a:effectRef>
          <a:fontRef idx="minor">
            <a:schemeClr val="tx1"/>
          </a:fontRef>
        </p:style>
      </p:cxnSp>
      <p:cxnSp>
        <p:nvCxnSpPr>
          <p:cNvPr id="179" name="Straight Arrow Connector 178"/>
          <p:cNvCxnSpPr/>
          <p:nvPr/>
        </p:nvCxnSpPr>
        <p:spPr>
          <a:xfrm>
            <a:off x="17095583" y="8939068"/>
            <a:ext cx="1637013" cy="0"/>
          </a:xfrm>
          <a:prstGeom prst="straightConnector1">
            <a:avLst/>
          </a:prstGeom>
          <a:ln w="38100" cmpd="sng">
            <a:solidFill>
              <a:schemeClr val="bg1">
                <a:lumMod val="50000"/>
              </a:schemeClr>
            </a:solidFill>
            <a:prstDash val="dot"/>
            <a:tailEnd type="arrow"/>
          </a:ln>
        </p:spPr>
        <p:style>
          <a:lnRef idx="2">
            <a:schemeClr val="accent1"/>
          </a:lnRef>
          <a:fillRef idx="0">
            <a:schemeClr val="accent1"/>
          </a:fillRef>
          <a:effectRef idx="1">
            <a:schemeClr val="accent1"/>
          </a:effectRef>
          <a:fontRef idx="minor">
            <a:schemeClr val="tx1"/>
          </a:fontRef>
        </p:style>
      </p:cxnSp>
      <p:grpSp>
        <p:nvGrpSpPr>
          <p:cNvPr id="4" name="Group 3"/>
          <p:cNvGrpSpPr/>
          <p:nvPr/>
        </p:nvGrpSpPr>
        <p:grpSpPr>
          <a:xfrm>
            <a:off x="6313661" y="3897022"/>
            <a:ext cx="4186968" cy="3135765"/>
            <a:chOff x="6313661" y="3897022"/>
            <a:chExt cx="4186968" cy="3135765"/>
          </a:xfrm>
        </p:grpSpPr>
        <p:grpSp>
          <p:nvGrpSpPr>
            <p:cNvPr id="80" name="Group 79"/>
            <p:cNvGrpSpPr/>
            <p:nvPr/>
          </p:nvGrpSpPr>
          <p:grpSpPr>
            <a:xfrm>
              <a:off x="6313661" y="5089753"/>
              <a:ext cx="4186968" cy="1943034"/>
              <a:chOff x="2564013" y="6612406"/>
              <a:chExt cx="4186968" cy="1943034"/>
            </a:xfrm>
          </p:grpSpPr>
          <p:sp>
            <p:nvSpPr>
              <p:cNvPr id="81" name="Content Placeholder 19"/>
              <p:cNvSpPr txBox="1">
                <a:spLocks/>
              </p:cNvSpPr>
              <p:nvPr/>
            </p:nvSpPr>
            <p:spPr>
              <a:xfrm>
                <a:off x="2564013" y="7308925"/>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a:t>
                </a:r>
                <a:endParaRPr lang="en-US" sz="2400" dirty="0">
                  <a:latin typeface="Calibri Light"/>
                  <a:ea typeface="Open Sans Light" panose="020B0306030504020204" pitchFamily="34" charset="0"/>
                  <a:cs typeface="Calibri Light"/>
                </a:endParaRPr>
              </a:p>
            </p:txBody>
          </p:sp>
          <p:sp>
            <p:nvSpPr>
              <p:cNvPr id="82" name="TextBox 81"/>
              <p:cNvSpPr txBox="1"/>
              <p:nvPr/>
            </p:nvSpPr>
            <p:spPr>
              <a:xfrm>
                <a:off x="2956766" y="6612406"/>
                <a:ext cx="3437172"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Mission</a:t>
                </a:r>
                <a:endParaRPr lang="en-US" sz="4200" b="1" dirty="0">
                  <a:latin typeface="Lato Regular"/>
                  <a:cs typeface="Lato Regular"/>
                </a:endParaRPr>
              </a:p>
            </p:txBody>
          </p:sp>
        </p:grpSp>
        <p:sp>
          <p:nvSpPr>
            <p:cNvPr id="123" name="TextBox 122"/>
            <p:cNvSpPr txBox="1"/>
            <p:nvPr/>
          </p:nvSpPr>
          <p:spPr>
            <a:xfrm>
              <a:off x="7847693" y="4062859"/>
              <a:ext cx="1039812" cy="830960"/>
            </a:xfrm>
            <a:prstGeom prst="rect">
              <a:avLst/>
            </a:prstGeom>
            <a:noFill/>
          </p:spPr>
          <p:txBody>
            <a:bodyPr wrap="square" lIns="182843" tIns="91422" rIns="182843" bIns="91422" rtlCol="0">
              <a:spAutoFit/>
            </a:bodyPr>
            <a:lstStyle/>
            <a:p>
              <a:pPr algn="ctr"/>
              <a:r>
                <a:rPr lang="id-ID" sz="4200" b="1" dirty="0" smtClean="0">
                  <a:solidFill>
                    <a:schemeClr val="accent2"/>
                  </a:solidFill>
                  <a:latin typeface="Lato Regular"/>
                  <a:cs typeface="Lato Regular"/>
                </a:rPr>
                <a:t>2</a:t>
              </a:r>
              <a:endParaRPr lang="en-US" sz="4200" b="1" dirty="0">
                <a:solidFill>
                  <a:schemeClr val="accent2"/>
                </a:solidFill>
                <a:latin typeface="Lato Regular"/>
                <a:cs typeface="Lato Regular"/>
              </a:endParaRPr>
            </a:p>
          </p:txBody>
        </p:sp>
        <p:sp>
          <p:nvSpPr>
            <p:cNvPr id="70" name="Freeform 9"/>
            <p:cNvSpPr>
              <a:spLocks noEditPoints="1"/>
            </p:cNvSpPr>
            <p:nvPr/>
          </p:nvSpPr>
          <p:spPr bwMode="auto">
            <a:xfrm>
              <a:off x="7766071" y="3897022"/>
              <a:ext cx="1225167" cy="1225486"/>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grpSp>
        <p:nvGrpSpPr>
          <p:cNvPr id="74" name="Group 73"/>
          <p:cNvGrpSpPr/>
          <p:nvPr/>
        </p:nvGrpSpPr>
        <p:grpSpPr>
          <a:xfrm>
            <a:off x="1739573" y="488028"/>
            <a:ext cx="20937538" cy="2200624"/>
            <a:chOff x="1739573" y="511491"/>
            <a:chExt cx="20937538" cy="2200624"/>
          </a:xfrm>
        </p:grpSpPr>
        <p:sp>
          <p:nvSpPr>
            <p:cNvPr id="75" name="TextBox 74"/>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OUR AGENDA</a:t>
              </a:r>
              <a:endParaRPr lang="id-ID" sz="8800" b="1" dirty="0">
                <a:solidFill>
                  <a:schemeClr val="tx2"/>
                </a:solidFill>
                <a:latin typeface="Lato Regular"/>
                <a:cs typeface="Lato Regular"/>
              </a:endParaRPr>
            </a:p>
          </p:txBody>
        </p:sp>
        <p:grpSp>
          <p:nvGrpSpPr>
            <p:cNvPr id="78" name="Group 77"/>
            <p:cNvGrpSpPr/>
            <p:nvPr/>
          </p:nvGrpSpPr>
          <p:grpSpPr>
            <a:xfrm>
              <a:off x="10842089" y="1977406"/>
              <a:ext cx="2738812" cy="73151"/>
              <a:chOff x="1775295" y="2020905"/>
              <a:chExt cx="3631535" cy="45719"/>
            </a:xfrm>
          </p:grpSpPr>
          <p:sp>
            <p:nvSpPr>
              <p:cNvPr id="91" name="Rectangle 90"/>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2" name="Rectangle 91"/>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4" name="Rectangle 93"/>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5" name="Rectangle 94"/>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6" name="Rectangle 95"/>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90" name="TextBox 89"/>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619916174"/>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fade">
                                      <p:cBhvr>
                                        <p:cTn id="7" dur="500"/>
                                        <p:tgtEl>
                                          <p:spTgt spid="74"/>
                                        </p:tgtEl>
                                      </p:cBhvr>
                                    </p:animEffect>
                                    <p:anim calcmode="lin" valueType="num">
                                      <p:cBhvr>
                                        <p:cTn id="8" dur="500" fill="hold"/>
                                        <p:tgtEl>
                                          <p:spTgt spid="74"/>
                                        </p:tgtEl>
                                        <p:attrNameLst>
                                          <p:attrName>ppt_x</p:attrName>
                                        </p:attrNameLst>
                                      </p:cBhvr>
                                      <p:tavLst>
                                        <p:tav tm="0">
                                          <p:val>
                                            <p:strVal val="#ppt_x"/>
                                          </p:val>
                                        </p:tav>
                                        <p:tav tm="100000">
                                          <p:val>
                                            <p:strVal val="#ppt_x"/>
                                          </p:val>
                                        </p:tav>
                                      </p:tavLst>
                                    </p:anim>
                                    <p:anim calcmode="lin" valueType="num">
                                      <p:cBhvr>
                                        <p:cTn id="9" dur="500" fill="hold"/>
                                        <p:tgtEl>
                                          <p:spTgt spid="7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173"/>
                                        </p:tgtEl>
                                        <p:attrNameLst>
                                          <p:attrName>style.visibility</p:attrName>
                                        </p:attrNameLst>
                                      </p:cBhvr>
                                      <p:to>
                                        <p:strVal val="visible"/>
                                      </p:to>
                                    </p:set>
                                    <p:animEffect transition="in" filter="wipe(left)">
                                      <p:cBhvr>
                                        <p:cTn id="25" dur="500"/>
                                        <p:tgtEl>
                                          <p:spTgt spid="173"/>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3000"/>
                            </p:stCondLst>
                            <p:childTnLst>
                              <p:par>
                                <p:cTn id="31" presetID="22" presetClass="entr" presetSubtype="8" fill="hold" nodeType="afterEffect">
                                  <p:stCondLst>
                                    <p:cond delay="0"/>
                                  </p:stCondLst>
                                  <p:childTnLst>
                                    <p:set>
                                      <p:cBhvr>
                                        <p:cTn id="32" dur="1" fill="hold">
                                          <p:stCondLst>
                                            <p:cond delay="0"/>
                                          </p:stCondLst>
                                        </p:cTn>
                                        <p:tgtEl>
                                          <p:spTgt spid="174"/>
                                        </p:tgtEl>
                                        <p:attrNameLst>
                                          <p:attrName>style.visibility</p:attrName>
                                        </p:attrNameLst>
                                      </p:cBhvr>
                                      <p:to>
                                        <p:strVal val="visible"/>
                                      </p:to>
                                    </p:set>
                                    <p:animEffect transition="in" filter="wipe(left)">
                                      <p:cBhvr>
                                        <p:cTn id="33" dur="500"/>
                                        <p:tgtEl>
                                          <p:spTgt spid="174"/>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childTnLst>
                          </p:cTn>
                        </p:par>
                        <p:par>
                          <p:cTn id="38" fill="hold">
                            <p:stCondLst>
                              <p:cond delay="4000"/>
                            </p:stCondLst>
                            <p:childTnLst>
                              <p:par>
                                <p:cTn id="39" presetID="22" presetClass="entr" presetSubtype="8" fill="hold" nodeType="afterEffect">
                                  <p:stCondLst>
                                    <p:cond delay="0"/>
                                  </p:stCondLst>
                                  <p:childTnLst>
                                    <p:set>
                                      <p:cBhvr>
                                        <p:cTn id="40" dur="1" fill="hold">
                                          <p:stCondLst>
                                            <p:cond delay="0"/>
                                          </p:stCondLst>
                                        </p:cTn>
                                        <p:tgtEl>
                                          <p:spTgt spid="175"/>
                                        </p:tgtEl>
                                        <p:attrNameLst>
                                          <p:attrName>style.visibility</p:attrName>
                                        </p:attrNameLst>
                                      </p:cBhvr>
                                      <p:to>
                                        <p:strVal val="visible"/>
                                      </p:to>
                                    </p:set>
                                    <p:animEffect transition="in" filter="wipe(left)">
                                      <p:cBhvr>
                                        <p:cTn id="41" dur="500"/>
                                        <p:tgtEl>
                                          <p:spTgt spid="175"/>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500"/>
                                        <p:tgtEl>
                                          <p:spTgt spid="7"/>
                                        </p:tgtEl>
                                      </p:cBhvr>
                                    </p:animEffect>
                                  </p:childTnLst>
                                </p:cTn>
                              </p:par>
                            </p:childTnLst>
                          </p:cTn>
                        </p:par>
                        <p:par>
                          <p:cTn id="46" fill="hold">
                            <p:stCondLst>
                              <p:cond delay="5000"/>
                            </p:stCondLst>
                            <p:childTnLst>
                              <p:par>
                                <p:cTn id="47" presetID="10" presetClass="entr" presetSubtype="0" fill="hold"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500"/>
                                        <p:tgtEl>
                                          <p:spTgt spid="8"/>
                                        </p:tgtEl>
                                      </p:cBhvr>
                                    </p:animEffect>
                                  </p:childTnLst>
                                </p:cTn>
                              </p:par>
                            </p:childTnLst>
                          </p:cTn>
                        </p:par>
                        <p:par>
                          <p:cTn id="50" fill="hold">
                            <p:stCondLst>
                              <p:cond delay="5500"/>
                            </p:stCondLst>
                            <p:childTnLst>
                              <p:par>
                                <p:cTn id="51" presetID="22" presetClass="entr" presetSubtype="8" fill="hold" nodeType="afterEffect">
                                  <p:stCondLst>
                                    <p:cond delay="0"/>
                                  </p:stCondLst>
                                  <p:childTnLst>
                                    <p:set>
                                      <p:cBhvr>
                                        <p:cTn id="52" dur="1" fill="hold">
                                          <p:stCondLst>
                                            <p:cond delay="0"/>
                                          </p:stCondLst>
                                        </p:cTn>
                                        <p:tgtEl>
                                          <p:spTgt spid="176"/>
                                        </p:tgtEl>
                                        <p:attrNameLst>
                                          <p:attrName>style.visibility</p:attrName>
                                        </p:attrNameLst>
                                      </p:cBhvr>
                                      <p:to>
                                        <p:strVal val="visible"/>
                                      </p:to>
                                    </p:set>
                                    <p:animEffect transition="in" filter="wipe(left)">
                                      <p:cBhvr>
                                        <p:cTn id="53" dur="500"/>
                                        <p:tgtEl>
                                          <p:spTgt spid="176"/>
                                        </p:tgtEl>
                                      </p:cBhvr>
                                    </p:animEffect>
                                  </p:childTnLst>
                                </p:cTn>
                              </p:par>
                            </p:childTnLst>
                          </p:cTn>
                        </p:par>
                        <p:par>
                          <p:cTn id="54" fill="hold">
                            <p:stCondLst>
                              <p:cond delay="6000"/>
                            </p:stCondLst>
                            <p:childTnLst>
                              <p:par>
                                <p:cTn id="55" presetID="10" presetClass="entr" presetSubtype="0" fill="hold" nodeType="after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fade">
                                      <p:cBhvr>
                                        <p:cTn id="57" dur="500"/>
                                        <p:tgtEl>
                                          <p:spTgt spid="9"/>
                                        </p:tgtEl>
                                      </p:cBhvr>
                                    </p:animEffect>
                                  </p:childTnLst>
                                </p:cTn>
                              </p:par>
                            </p:childTnLst>
                          </p:cTn>
                        </p:par>
                        <p:par>
                          <p:cTn id="58" fill="hold">
                            <p:stCondLst>
                              <p:cond delay="6500"/>
                            </p:stCondLst>
                            <p:childTnLst>
                              <p:par>
                                <p:cTn id="59" presetID="22" presetClass="entr" presetSubtype="8" fill="hold" nodeType="afterEffect">
                                  <p:stCondLst>
                                    <p:cond delay="0"/>
                                  </p:stCondLst>
                                  <p:childTnLst>
                                    <p:set>
                                      <p:cBhvr>
                                        <p:cTn id="60" dur="1" fill="hold">
                                          <p:stCondLst>
                                            <p:cond delay="0"/>
                                          </p:stCondLst>
                                        </p:cTn>
                                        <p:tgtEl>
                                          <p:spTgt spid="177"/>
                                        </p:tgtEl>
                                        <p:attrNameLst>
                                          <p:attrName>style.visibility</p:attrName>
                                        </p:attrNameLst>
                                      </p:cBhvr>
                                      <p:to>
                                        <p:strVal val="visible"/>
                                      </p:to>
                                    </p:set>
                                    <p:animEffect transition="in" filter="wipe(left)">
                                      <p:cBhvr>
                                        <p:cTn id="61" dur="500"/>
                                        <p:tgtEl>
                                          <p:spTgt spid="177"/>
                                        </p:tgtEl>
                                      </p:cBhvr>
                                    </p:animEffect>
                                  </p:childTnLst>
                                </p:cTn>
                              </p:par>
                            </p:childTnLst>
                          </p:cTn>
                        </p:par>
                        <p:par>
                          <p:cTn id="62" fill="hold">
                            <p:stCondLst>
                              <p:cond delay="7000"/>
                            </p:stCondLst>
                            <p:childTnLst>
                              <p:par>
                                <p:cTn id="63" presetID="10" presetClass="entr" presetSubtype="0" fill="hold" nodeType="afterEffect">
                                  <p:stCondLst>
                                    <p:cond delay="0"/>
                                  </p:stCondLst>
                                  <p:childTnLst>
                                    <p:set>
                                      <p:cBhvr>
                                        <p:cTn id="64" dur="1" fill="hold">
                                          <p:stCondLst>
                                            <p:cond delay="0"/>
                                          </p:stCondLst>
                                        </p:cTn>
                                        <p:tgtEl>
                                          <p:spTgt spid="10"/>
                                        </p:tgtEl>
                                        <p:attrNameLst>
                                          <p:attrName>style.visibility</p:attrName>
                                        </p:attrNameLst>
                                      </p:cBhvr>
                                      <p:to>
                                        <p:strVal val="visible"/>
                                      </p:to>
                                    </p:set>
                                    <p:animEffect transition="in" filter="fade">
                                      <p:cBhvr>
                                        <p:cTn id="65" dur="500"/>
                                        <p:tgtEl>
                                          <p:spTgt spid="10"/>
                                        </p:tgtEl>
                                      </p:cBhvr>
                                    </p:animEffect>
                                  </p:childTnLst>
                                </p:cTn>
                              </p:par>
                            </p:childTnLst>
                          </p:cTn>
                        </p:par>
                        <p:par>
                          <p:cTn id="66" fill="hold">
                            <p:stCondLst>
                              <p:cond delay="7500"/>
                            </p:stCondLst>
                            <p:childTnLst>
                              <p:par>
                                <p:cTn id="67" presetID="22" presetClass="entr" presetSubtype="8" fill="hold" nodeType="afterEffect">
                                  <p:stCondLst>
                                    <p:cond delay="0"/>
                                  </p:stCondLst>
                                  <p:childTnLst>
                                    <p:set>
                                      <p:cBhvr>
                                        <p:cTn id="68" dur="1" fill="hold">
                                          <p:stCondLst>
                                            <p:cond delay="0"/>
                                          </p:stCondLst>
                                        </p:cTn>
                                        <p:tgtEl>
                                          <p:spTgt spid="178"/>
                                        </p:tgtEl>
                                        <p:attrNameLst>
                                          <p:attrName>style.visibility</p:attrName>
                                        </p:attrNameLst>
                                      </p:cBhvr>
                                      <p:to>
                                        <p:strVal val="visible"/>
                                      </p:to>
                                    </p:set>
                                    <p:animEffect transition="in" filter="wipe(left)">
                                      <p:cBhvr>
                                        <p:cTn id="69" dur="500"/>
                                        <p:tgtEl>
                                          <p:spTgt spid="178"/>
                                        </p:tgtEl>
                                      </p:cBhvr>
                                    </p:animEffect>
                                  </p:childTnLst>
                                </p:cTn>
                              </p:par>
                            </p:childTnLst>
                          </p:cTn>
                        </p:par>
                        <p:par>
                          <p:cTn id="70" fill="hold">
                            <p:stCondLst>
                              <p:cond delay="8000"/>
                            </p:stCondLst>
                            <p:childTnLst>
                              <p:par>
                                <p:cTn id="71" presetID="10" presetClass="entr" presetSubtype="0" fill="hold" nodeType="afterEffect">
                                  <p:stCondLst>
                                    <p:cond delay="0"/>
                                  </p:stCondLst>
                                  <p:childTnLst>
                                    <p:set>
                                      <p:cBhvr>
                                        <p:cTn id="72" dur="1" fill="hold">
                                          <p:stCondLst>
                                            <p:cond delay="0"/>
                                          </p:stCondLst>
                                        </p:cTn>
                                        <p:tgtEl>
                                          <p:spTgt spid="11"/>
                                        </p:tgtEl>
                                        <p:attrNameLst>
                                          <p:attrName>style.visibility</p:attrName>
                                        </p:attrNameLst>
                                      </p:cBhvr>
                                      <p:to>
                                        <p:strVal val="visible"/>
                                      </p:to>
                                    </p:set>
                                    <p:animEffect transition="in" filter="fade">
                                      <p:cBhvr>
                                        <p:cTn id="73" dur="500"/>
                                        <p:tgtEl>
                                          <p:spTgt spid="11"/>
                                        </p:tgtEl>
                                      </p:cBhvr>
                                    </p:animEffect>
                                  </p:childTnLst>
                                </p:cTn>
                              </p:par>
                            </p:childTnLst>
                          </p:cTn>
                        </p:par>
                        <p:par>
                          <p:cTn id="74" fill="hold">
                            <p:stCondLst>
                              <p:cond delay="8500"/>
                            </p:stCondLst>
                            <p:childTnLst>
                              <p:par>
                                <p:cTn id="75" presetID="22" presetClass="entr" presetSubtype="8" fill="hold" nodeType="afterEffect">
                                  <p:stCondLst>
                                    <p:cond delay="0"/>
                                  </p:stCondLst>
                                  <p:childTnLst>
                                    <p:set>
                                      <p:cBhvr>
                                        <p:cTn id="76" dur="1" fill="hold">
                                          <p:stCondLst>
                                            <p:cond delay="0"/>
                                          </p:stCondLst>
                                        </p:cTn>
                                        <p:tgtEl>
                                          <p:spTgt spid="179"/>
                                        </p:tgtEl>
                                        <p:attrNameLst>
                                          <p:attrName>style.visibility</p:attrName>
                                        </p:attrNameLst>
                                      </p:cBhvr>
                                      <p:to>
                                        <p:strVal val="visible"/>
                                      </p:to>
                                    </p:set>
                                    <p:animEffect transition="in" filter="wipe(left)">
                                      <p:cBhvr>
                                        <p:cTn id="77" dur="500"/>
                                        <p:tgtEl>
                                          <p:spTgt spid="179"/>
                                        </p:tgtEl>
                                      </p:cBhvr>
                                    </p:animEffect>
                                  </p:childTnLst>
                                </p:cTn>
                              </p:par>
                            </p:childTnLst>
                          </p:cTn>
                        </p:par>
                        <p:par>
                          <p:cTn id="78" fill="hold">
                            <p:stCondLst>
                              <p:cond delay="9000"/>
                            </p:stCondLst>
                            <p:childTnLst>
                              <p:par>
                                <p:cTn id="79" presetID="10" presetClass="entr" presetSubtype="0" fill="hold" nodeType="after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Group 94"/>
          <p:cNvGrpSpPr/>
          <p:nvPr/>
        </p:nvGrpSpPr>
        <p:grpSpPr>
          <a:xfrm>
            <a:off x="11916789" y="8075595"/>
            <a:ext cx="3422783" cy="3423674"/>
            <a:chOff x="4463783" y="2714626"/>
            <a:chExt cx="1426531" cy="1426531"/>
          </a:xfrm>
        </p:grpSpPr>
        <p:sp>
          <p:nvSpPr>
            <p:cNvPr id="96" name="Oval 95"/>
            <p:cNvSpPr/>
            <p:nvPr/>
          </p:nvSpPr>
          <p:spPr>
            <a:xfrm>
              <a:off x="4463783" y="2714626"/>
              <a:ext cx="1426531" cy="1426531"/>
            </a:xfrm>
            <a:prstGeom prst="ellipse">
              <a:avLst/>
            </a:prstGeom>
            <a:solidFill>
              <a:schemeClr val="accent3"/>
            </a:solidFill>
            <a:ln w="1174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latin typeface="Calibri Light"/>
              </a:endParaRPr>
            </a:p>
          </p:txBody>
        </p:sp>
        <p:sp>
          <p:nvSpPr>
            <p:cNvPr id="97" name="Oval 96"/>
            <p:cNvSpPr/>
            <p:nvPr/>
          </p:nvSpPr>
          <p:spPr>
            <a:xfrm>
              <a:off x="4606059" y="2856902"/>
              <a:ext cx="1141979" cy="114197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latin typeface="Calibri Light"/>
              </a:endParaRPr>
            </a:p>
          </p:txBody>
        </p:sp>
      </p:grpSp>
      <p:grpSp>
        <p:nvGrpSpPr>
          <p:cNvPr id="88" name="Group 87"/>
          <p:cNvGrpSpPr/>
          <p:nvPr/>
        </p:nvGrpSpPr>
        <p:grpSpPr>
          <a:xfrm>
            <a:off x="8888912" y="7987768"/>
            <a:ext cx="3422783" cy="3423674"/>
            <a:chOff x="3220092" y="2687155"/>
            <a:chExt cx="1426531" cy="1426531"/>
          </a:xfrm>
        </p:grpSpPr>
        <p:sp>
          <p:nvSpPr>
            <p:cNvPr id="89" name="Oval 88"/>
            <p:cNvSpPr/>
            <p:nvPr/>
          </p:nvSpPr>
          <p:spPr>
            <a:xfrm>
              <a:off x="3220092" y="2687155"/>
              <a:ext cx="1426531" cy="1426531"/>
            </a:xfrm>
            <a:prstGeom prst="ellipse">
              <a:avLst/>
            </a:prstGeom>
            <a:solidFill>
              <a:schemeClr val="accent1"/>
            </a:solidFill>
            <a:ln w="1174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latin typeface="Calibri Light"/>
              </a:endParaRPr>
            </a:p>
          </p:txBody>
        </p:sp>
        <p:sp>
          <p:nvSpPr>
            <p:cNvPr id="90" name="Oval 89"/>
            <p:cNvSpPr/>
            <p:nvPr/>
          </p:nvSpPr>
          <p:spPr>
            <a:xfrm>
              <a:off x="3343464" y="2819981"/>
              <a:ext cx="1141979" cy="114197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latin typeface="Calibri Light"/>
              </a:endParaRPr>
            </a:p>
          </p:txBody>
        </p:sp>
      </p:grpSp>
      <p:grpSp>
        <p:nvGrpSpPr>
          <p:cNvPr id="135" name="Group 134"/>
          <p:cNvGrpSpPr/>
          <p:nvPr/>
        </p:nvGrpSpPr>
        <p:grpSpPr>
          <a:xfrm>
            <a:off x="9625439" y="9033067"/>
            <a:ext cx="1917344" cy="1287374"/>
            <a:chOff x="5621267" y="384356"/>
            <a:chExt cx="1497013" cy="1004888"/>
          </a:xfrm>
          <a:solidFill>
            <a:schemeClr val="tx2"/>
          </a:solidFill>
        </p:grpSpPr>
        <p:sp>
          <p:nvSpPr>
            <p:cNvPr id="136" name="Freeform 21"/>
            <p:cNvSpPr>
              <a:spLocks noEditPoints="1"/>
            </p:cNvSpPr>
            <p:nvPr/>
          </p:nvSpPr>
          <p:spPr bwMode="auto">
            <a:xfrm>
              <a:off x="6510267" y="384356"/>
              <a:ext cx="608013" cy="611188"/>
            </a:xfrm>
            <a:custGeom>
              <a:avLst/>
              <a:gdLst>
                <a:gd name="T0" fmla="*/ 78 w 161"/>
                <a:gd name="T1" fmla="*/ 17 h 161"/>
                <a:gd name="T2" fmla="*/ 101 w 161"/>
                <a:gd name="T3" fmla="*/ 28 h 161"/>
                <a:gd name="T4" fmla="*/ 108 w 161"/>
                <a:gd name="T5" fmla="*/ 20 h 161"/>
                <a:gd name="T6" fmla="*/ 122 w 161"/>
                <a:gd name="T7" fmla="*/ 27 h 161"/>
                <a:gd name="T8" fmla="*/ 120 w 161"/>
                <a:gd name="T9" fmla="*/ 40 h 161"/>
                <a:gd name="T10" fmla="*/ 139 w 161"/>
                <a:gd name="T11" fmla="*/ 56 h 161"/>
                <a:gd name="T12" fmla="*/ 148 w 161"/>
                <a:gd name="T13" fmla="*/ 72 h 161"/>
                <a:gd name="T14" fmla="*/ 137 w 161"/>
                <a:gd name="T15" fmla="*/ 80 h 161"/>
                <a:gd name="T16" fmla="*/ 139 w 161"/>
                <a:gd name="T17" fmla="*/ 105 h 161"/>
                <a:gd name="T18" fmla="*/ 135 w 161"/>
                <a:gd name="T19" fmla="*/ 122 h 161"/>
                <a:gd name="T20" fmla="*/ 127 w 161"/>
                <a:gd name="T21" fmla="*/ 124 h 161"/>
                <a:gd name="T22" fmla="*/ 103 w 161"/>
                <a:gd name="T23" fmla="*/ 132 h 161"/>
                <a:gd name="T24" fmla="*/ 100 w 161"/>
                <a:gd name="T25" fmla="*/ 146 h 161"/>
                <a:gd name="T26" fmla="*/ 83 w 161"/>
                <a:gd name="T27" fmla="*/ 144 h 161"/>
                <a:gd name="T28" fmla="*/ 60 w 161"/>
                <a:gd name="T29" fmla="*/ 133 h 161"/>
                <a:gd name="T30" fmla="*/ 53 w 161"/>
                <a:gd name="T31" fmla="*/ 142 h 161"/>
                <a:gd name="T32" fmla="*/ 39 w 161"/>
                <a:gd name="T33" fmla="*/ 135 h 161"/>
                <a:gd name="T34" fmla="*/ 41 w 161"/>
                <a:gd name="T35" fmla="*/ 121 h 161"/>
                <a:gd name="T36" fmla="*/ 22 w 161"/>
                <a:gd name="T37" fmla="*/ 105 h 161"/>
                <a:gd name="T38" fmla="*/ 13 w 161"/>
                <a:gd name="T39" fmla="*/ 90 h 161"/>
                <a:gd name="T40" fmla="*/ 24 w 161"/>
                <a:gd name="T41" fmla="*/ 82 h 161"/>
                <a:gd name="T42" fmla="*/ 22 w 161"/>
                <a:gd name="T43" fmla="*/ 57 h 161"/>
                <a:gd name="T44" fmla="*/ 26 w 161"/>
                <a:gd name="T45" fmla="*/ 39 h 161"/>
                <a:gd name="T46" fmla="*/ 34 w 161"/>
                <a:gd name="T47" fmla="*/ 38 h 161"/>
                <a:gd name="T48" fmla="*/ 57 w 161"/>
                <a:gd name="T49" fmla="*/ 29 h 161"/>
                <a:gd name="T50" fmla="*/ 60 w 161"/>
                <a:gd name="T51" fmla="*/ 16 h 161"/>
                <a:gd name="T52" fmla="*/ 69 w 161"/>
                <a:gd name="T53" fmla="*/ 2 h 161"/>
                <a:gd name="T54" fmla="*/ 45 w 161"/>
                <a:gd name="T55" fmla="*/ 23 h 161"/>
                <a:gd name="T56" fmla="*/ 27 w 161"/>
                <a:gd name="T57" fmla="*/ 26 h 161"/>
                <a:gd name="T58" fmla="*/ 11 w 161"/>
                <a:gd name="T59" fmla="*/ 43 h 161"/>
                <a:gd name="T60" fmla="*/ 14 w 161"/>
                <a:gd name="T61" fmla="*/ 65 h 161"/>
                <a:gd name="T62" fmla="*/ 2 w 161"/>
                <a:gd name="T63" fmla="*/ 92 h 161"/>
                <a:gd name="T64" fmla="*/ 23 w 161"/>
                <a:gd name="T65" fmla="*/ 116 h 161"/>
                <a:gd name="T66" fmla="*/ 25 w 161"/>
                <a:gd name="T67" fmla="*/ 134 h 161"/>
                <a:gd name="T68" fmla="*/ 42 w 161"/>
                <a:gd name="T69" fmla="*/ 150 h 161"/>
                <a:gd name="T70" fmla="*/ 65 w 161"/>
                <a:gd name="T71" fmla="*/ 147 h 161"/>
                <a:gd name="T72" fmla="*/ 92 w 161"/>
                <a:gd name="T73" fmla="*/ 159 h 161"/>
                <a:gd name="T74" fmla="*/ 116 w 161"/>
                <a:gd name="T75" fmla="*/ 138 h 161"/>
                <a:gd name="T76" fmla="*/ 133 w 161"/>
                <a:gd name="T77" fmla="*/ 136 h 161"/>
                <a:gd name="T78" fmla="*/ 150 w 161"/>
                <a:gd name="T79" fmla="*/ 119 h 161"/>
                <a:gd name="T80" fmla="*/ 146 w 161"/>
                <a:gd name="T81" fmla="*/ 96 h 161"/>
                <a:gd name="T82" fmla="*/ 159 w 161"/>
                <a:gd name="T83" fmla="*/ 69 h 161"/>
                <a:gd name="T84" fmla="*/ 138 w 161"/>
                <a:gd name="T85" fmla="*/ 45 h 161"/>
                <a:gd name="T86" fmla="*/ 135 w 161"/>
                <a:gd name="T87" fmla="*/ 28 h 161"/>
                <a:gd name="T88" fmla="*/ 118 w 161"/>
                <a:gd name="T89" fmla="*/ 11 h 161"/>
                <a:gd name="T90" fmla="*/ 96 w 161"/>
                <a:gd name="T91" fmla="*/ 15 h 161"/>
                <a:gd name="T92" fmla="*/ 69 w 161"/>
                <a:gd name="T93" fmla="*/ 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1" h="161">
                  <a:moveTo>
                    <a:pt x="71" y="13"/>
                  </a:moveTo>
                  <a:cubicBezTo>
                    <a:pt x="74" y="12"/>
                    <a:pt x="77" y="14"/>
                    <a:pt x="78" y="17"/>
                  </a:cubicBezTo>
                  <a:cubicBezTo>
                    <a:pt x="80" y="24"/>
                    <a:pt x="80" y="24"/>
                    <a:pt x="80" y="24"/>
                  </a:cubicBezTo>
                  <a:cubicBezTo>
                    <a:pt x="87" y="24"/>
                    <a:pt x="94" y="25"/>
                    <a:pt x="101" y="28"/>
                  </a:cubicBezTo>
                  <a:cubicBezTo>
                    <a:pt x="104" y="22"/>
                    <a:pt x="104" y="22"/>
                    <a:pt x="104" y="22"/>
                  </a:cubicBezTo>
                  <a:cubicBezTo>
                    <a:pt x="105" y="21"/>
                    <a:pt x="107" y="20"/>
                    <a:pt x="108" y="20"/>
                  </a:cubicBezTo>
                  <a:cubicBezTo>
                    <a:pt x="109" y="19"/>
                    <a:pt x="111" y="20"/>
                    <a:pt x="112" y="20"/>
                  </a:cubicBezTo>
                  <a:cubicBezTo>
                    <a:pt x="122" y="27"/>
                    <a:pt x="122" y="27"/>
                    <a:pt x="122" y="27"/>
                  </a:cubicBezTo>
                  <a:cubicBezTo>
                    <a:pt x="124" y="28"/>
                    <a:pt x="125" y="32"/>
                    <a:pt x="123" y="34"/>
                  </a:cubicBezTo>
                  <a:cubicBezTo>
                    <a:pt x="120" y="40"/>
                    <a:pt x="120" y="40"/>
                    <a:pt x="120" y="40"/>
                  </a:cubicBezTo>
                  <a:cubicBezTo>
                    <a:pt x="125" y="45"/>
                    <a:pt x="129" y="51"/>
                    <a:pt x="132" y="58"/>
                  </a:cubicBezTo>
                  <a:cubicBezTo>
                    <a:pt x="139" y="56"/>
                    <a:pt x="139" y="56"/>
                    <a:pt x="139" y="56"/>
                  </a:cubicBezTo>
                  <a:cubicBezTo>
                    <a:pt x="142" y="56"/>
                    <a:pt x="145" y="58"/>
                    <a:pt x="145" y="61"/>
                  </a:cubicBezTo>
                  <a:cubicBezTo>
                    <a:pt x="148" y="72"/>
                    <a:pt x="148" y="72"/>
                    <a:pt x="148" y="72"/>
                  </a:cubicBezTo>
                  <a:cubicBezTo>
                    <a:pt x="149" y="75"/>
                    <a:pt x="147" y="78"/>
                    <a:pt x="144" y="78"/>
                  </a:cubicBezTo>
                  <a:cubicBezTo>
                    <a:pt x="137" y="80"/>
                    <a:pt x="137" y="80"/>
                    <a:pt x="137" y="80"/>
                  </a:cubicBezTo>
                  <a:cubicBezTo>
                    <a:pt x="137" y="87"/>
                    <a:pt x="136" y="94"/>
                    <a:pt x="133" y="101"/>
                  </a:cubicBezTo>
                  <a:cubicBezTo>
                    <a:pt x="139" y="105"/>
                    <a:pt x="139" y="105"/>
                    <a:pt x="139" y="105"/>
                  </a:cubicBezTo>
                  <a:cubicBezTo>
                    <a:pt x="142" y="106"/>
                    <a:pt x="142" y="110"/>
                    <a:pt x="141" y="113"/>
                  </a:cubicBezTo>
                  <a:cubicBezTo>
                    <a:pt x="135" y="122"/>
                    <a:pt x="135" y="122"/>
                    <a:pt x="135" y="122"/>
                  </a:cubicBezTo>
                  <a:cubicBezTo>
                    <a:pt x="134" y="123"/>
                    <a:pt x="132" y="124"/>
                    <a:pt x="131" y="125"/>
                  </a:cubicBezTo>
                  <a:cubicBezTo>
                    <a:pt x="130" y="125"/>
                    <a:pt x="128" y="125"/>
                    <a:pt x="127" y="124"/>
                  </a:cubicBezTo>
                  <a:cubicBezTo>
                    <a:pt x="121" y="120"/>
                    <a:pt x="121" y="120"/>
                    <a:pt x="121" y="120"/>
                  </a:cubicBezTo>
                  <a:cubicBezTo>
                    <a:pt x="116" y="125"/>
                    <a:pt x="110" y="129"/>
                    <a:pt x="103" y="132"/>
                  </a:cubicBezTo>
                  <a:cubicBezTo>
                    <a:pt x="105" y="139"/>
                    <a:pt x="105" y="139"/>
                    <a:pt x="105" y="139"/>
                  </a:cubicBezTo>
                  <a:cubicBezTo>
                    <a:pt x="105" y="142"/>
                    <a:pt x="104" y="145"/>
                    <a:pt x="100" y="146"/>
                  </a:cubicBezTo>
                  <a:cubicBezTo>
                    <a:pt x="89" y="148"/>
                    <a:pt x="89" y="148"/>
                    <a:pt x="89" y="148"/>
                  </a:cubicBezTo>
                  <a:cubicBezTo>
                    <a:pt x="86" y="149"/>
                    <a:pt x="83" y="147"/>
                    <a:pt x="83" y="144"/>
                  </a:cubicBezTo>
                  <a:cubicBezTo>
                    <a:pt x="81" y="137"/>
                    <a:pt x="81" y="137"/>
                    <a:pt x="81" y="137"/>
                  </a:cubicBezTo>
                  <a:cubicBezTo>
                    <a:pt x="74" y="137"/>
                    <a:pt x="67" y="136"/>
                    <a:pt x="60" y="133"/>
                  </a:cubicBezTo>
                  <a:cubicBezTo>
                    <a:pt x="56" y="139"/>
                    <a:pt x="56" y="139"/>
                    <a:pt x="56" y="139"/>
                  </a:cubicBezTo>
                  <a:cubicBezTo>
                    <a:pt x="56" y="141"/>
                    <a:pt x="54" y="141"/>
                    <a:pt x="53" y="142"/>
                  </a:cubicBezTo>
                  <a:cubicBezTo>
                    <a:pt x="51" y="142"/>
                    <a:pt x="50" y="142"/>
                    <a:pt x="49" y="141"/>
                  </a:cubicBezTo>
                  <a:cubicBezTo>
                    <a:pt x="39" y="135"/>
                    <a:pt x="39" y="135"/>
                    <a:pt x="39" y="135"/>
                  </a:cubicBezTo>
                  <a:cubicBezTo>
                    <a:pt x="36" y="133"/>
                    <a:pt x="36" y="130"/>
                    <a:pt x="37" y="127"/>
                  </a:cubicBezTo>
                  <a:cubicBezTo>
                    <a:pt x="41" y="121"/>
                    <a:pt x="41" y="121"/>
                    <a:pt x="41" y="121"/>
                  </a:cubicBezTo>
                  <a:cubicBezTo>
                    <a:pt x="36" y="116"/>
                    <a:pt x="32" y="110"/>
                    <a:pt x="29" y="104"/>
                  </a:cubicBezTo>
                  <a:cubicBezTo>
                    <a:pt x="22" y="105"/>
                    <a:pt x="22" y="105"/>
                    <a:pt x="22" y="105"/>
                  </a:cubicBezTo>
                  <a:cubicBezTo>
                    <a:pt x="19" y="106"/>
                    <a:pt x="16" y="104"/>
                    <a:pt x="15" y="101"/>
                  </a:cubicBezTo>
                  <a:cubicBezTo>
                    <a:pt x="13" y="90"/>
                    <a:pt x="13" y="90"/>
                    <a:pt x="13" y="90"/>
                  </a:cubicBezTo>
                  <a:cubicBezTo>
                    <a:pt x="12" y="87"/>
                    <a:pt x="14" y="84"/>
                    <a:pt x="17" y="83"/>
                  </a:cubicBezTo>
                  <a:cubicBezTo>
                    <a:pt x="24" y="82"/>
                    <a:pt x="24" y="82"/>
                    <a:pt x="24" y="82"/>
                  </a:cubicBezTo>
                  <a:cubicBezTo>
                    <a:pt x="24" y="74"/>
                    <a:pt x="25" y="67"/>
                    <a:pt x="28" y="60"/>
                  </a:cubicBezTo>
                  <a:cubicBezTo>
                    <a:pt x="22" y="57"/>
                    <a:pt x="22" y="57"/>
                    <a:pt x="22" y="57"/>
                  </a:cubicBezTo>
                  <a:cubicBezTo>
                    <a:pt x="19" y="55"/>
                    <a:pt x="18" y="51"/>
                    <a:pt x="20" y="49"/>
                  </a:cubicBezTo>
                  <a:cubicBezTo>
                    <a:pt x="26" y="39"/>
                    <a:pt x="26" y="39"/>
                    <a:pt x="26" y="39"/>
                  </a:cubicBezTo>
                  <a:cubicBezTo>
                    <a:pt x="27" y="38"/>
                    <a:pt x="28" y="37"/>
                    <a:pt x="30" y="37"/>
                  </a:cubicBezTo>
                  <a:cubicBezTo>
                    <a:pt x="31" y="37"/>
                    <a:pt x="33" y="37"/>
                    <a:pt x="34" y="38"/>
                  </a:cubicBezTo>
                  <a:cubicBezTo>
                    <a:pt x="40" y="41"/>
                    <a:pt x="40" y="41"/>
                    <a:pt x="40" y="41"/>
                  </a:cubicBezTo>
                  <a:cubicBezTo>
                    <a:pt x="45" y="36"/>
                    <a:pt x="51" y="32"/>
                    <a:pt x="57" y="29"/>
                  </a:cubicBezTo>
                  <a:cubicBezTo>
                    <a:pt x="56" y="22"/>
                    <a:pt x="56" y="22"/>
                    <a:pt x="56" y="22"/>
                  </a:cubicBezTo>
                  <a:cubicBezTo>
                    <a:pt x="55" y="19"/>
                    <a:pt x="57" y="16"/>
                    <a:pt x="60" y="16"/>
                  </a:cubicBezTo>
                  <a:cubicBezTo>
                    <a:pt x="71" y="13"/>
                    <a:pt x="71" y="13"/>
                    <a:pt x="71" y="13"/>
                  </a:cubicBezTo>
                  <a:moveTo>
                    <a:pt x="69" y="2"/>
                  </a:moveTo>
                  <a:cubicBezTo>
                    <a:pt x="58" y="5"/>
                    <a:pt x="58" y="5"/>
                    <a:pt x="58" y="5"/>
                  </a:cubicBezTo>
                  <a:cubicBezTo>
                    <a:pt x="49" y="6"/>
                    <a:pt x="44" y="14"/>
                    <a:pt x="45" y="23"/>
                  </a:cubicBezTo>
                  <a:cubicBezTo>
                    <a:pt x="43" y="24"/>
                    <a:pt x="41" y="26"/>
                    <a:pt x="39" y="27"/>
                  </a:cubicBezTo>
                  <a:cubicBezTo>
                    <a:pt x="35" y="25"/>
                    <a:pt x="31" y="25"/>
                    <a:pt x="27" y="26"/>
                  </a:cubicBezTo>
                  <a:cubicBezTo>
                    <a:pt x="23" y="27"/>
                    <a:pt x="19" y="29"/>
                    <a:pt x="17" y="33"/>
                  </a:cubicBezTo>
                  <a:cubicBezTo>
                    <a:pt x="11" y="43"/>
                    <a:pt x="11" y="43"/>
                    <a:pt x="11" y="43"/>
                  </a:cubicBezTo>
                  <a:cubicBezTo>
                    <a:pt x="8" y="47"/>
                    <a:pt x="7" y="51"/>
                    <a:pt x="8" y="56"/>
                  </a:cubicBezTo>
                  <a:cubicBezTo>
                    <a:pt x="9" y="59"/>
                    <a:pt x="11" y="63"/>
                    <a:pt x="14" y="65"/>
                  </a:cubicBezTo>
                  <a:cubicBezTo>
                    <a:pt x="14" y="68"/>
                    <a:pt x="13" y="70"/>
                    <a:pt x="13" y="72"/>
                  </a:cubicBezTo>
                  <a:cubicBezTo>
                    <a:pt x="5" y="75"/>
                    <a:pt x="0" y="84"/>
                    <a:pt x="2" y="92"/>
                  </a:cubicBezTo>
                  <a:cubicBezTo>
                    <a:pt x="4" y="103"/>
                    <a:pt x="4" y="103"/>
                    <a:pt x="4" y="103"/>
                  </a:cubicBezTo>
                  <a:cubicBezTo>
                    <a:pt x="6" y="112"/>
                    <a:pt x="14" y="117"/>
                    <a:pt x="23" y="116"/>
                  </a:cubicBezTo>
                  <a:cubicBezTo>
                    <a:pt x="24" y="118"/>
                    <a:pt x="25" y="120"/>
                    <a:pt x="27" y="122"/>
                  </a:cubicBezTo>
                  <a:cubicBezTo>
                    <a:pt x="25" y="126"/>
                    <a:pt x="25" y="130"/>
                    <a:pt x="25" y="134"/>
                  </a:cubicBezTo>
                  <a:cubicBezTo>
                    <a:pt x="26" y="138"/>
                    <a:pt x="29" y="142"/>
                    <a:pt x="33" y="144"/>
                  </a:cubicBezTo>
                  <a:cubicBezTo>
                    <a:pt x="42" y="150"/>
                    <a:pt x="42" y="150"/>
                    <a:pt x="42" y="150"/>
                  </a:cubicBezTo>
                  <a:cubicBezTo>
                    <a:pt x="46" y="153"/>
                    <a:pt x="51" y="154"/>
                    <a:pt x="55" y="153"/>
                  </a:cubicBezTo>
                  <a:cubicBezTo>
                    <a:pt x="59" y="152"/>
                    <a:pt x="62" y="150"/>
                    <a:pt x="65" y="147"/>
                  </a:cubicBezTo>
                  <a:cubicBezTo>
                    <a:pt x="67" y="147"/>
                    <a:pt x="70" y="148"/>
                    <a:pt x="72" y="148"/>
                  </a:cubicBezTo>
                  <a:cubicBezTo>
                    <a:pt x="75" y="156"/>
                    <a:pt x="83" y="161"/>
                    <a:pt x="92" y="159"/>
                  </a:cubicBezTo>
                  <a:cubicBezTo>
                    <a:pt x="103" y="157"/>
                    <a:pt x="103" y="157"/>
                    <a:pt x="103" y="157"/>
                  </a:cubicBezTo>
                  <a:cubicBezTo>
                    <a:pt x="111" y="155"/>
                    <a:pt x="117" y="147"/>
                    <a:pt x="116" y="138"/>
                  </a:cubicBezTo>
                  <a:cubicBezTo>
                    <a:pt x="118" y="137"/>
                    <a:pt x="120" y="136"/>
                    <a:pt x="122" y="134"/>
                  </a:cubicBezTo>
                  <a:cubicBezTo>
                    <a:pt x="126" y="136"/>
                    <a:pt x="130" y="136"/>
                    <a:pt x="133" y="136"/>
                  </a:cubicBezTo>
                  <a:cubicBezTo>
                    <a:pt x="138" y="135"/>
                    <a:pt x="142" y="132"/>
                    <a:pt x="144" y="128"/>
                  </a:cubicBezTo>
                  <a:cubicBezTo>
                    <a:pt x="150" y="119"/>
                    <a:pt x="150" y="119"/>
                    <a:pt x="150" y="119"/>
                  </a:cubicBezTo>
                  <a:cubicBezTo>
                    <a:pt x="153" y="115"/>
                    <a:pt x="153" y="110"/>
                    <a:pt x="152" y="106"/>
                  </a:cubicBezTo>
                  <a:cubicBezTo>
                    <a:pt x="152" y="102"/>
                    <a:pt x="149" y="99"/>
                    <a:pt x="146" y="96"/>
                  </a:cubicBezTo>
                  <a:cubicBezTo>
                    <a:pt x="147" y="94"/>
                    <a:pt x="147" y="91"/>
                    <a:pt x="148" y="89"/>
                  </a:cubicBezTo>
                  <a:cubicBezTo>
                    <a:pt x="156" y="86"/>
                    <a:pt x="161" y="78"/>
                    <a:pt x="159" y="69"/>
                  </a:cubicBezTo>
                  <a:cubicBezTo>
                    <a:pt x="157" y="58"/>
                    <a:pt x="157" y="58"/>
                    <a:pt x="157" y="58"/>
                  </a:cubicBezTo>
                  <a:cubicBezTo>
                    <a:pt x="155" y="50"/>
                    <a:pt x="147" y="44"/>
                    <a:pt x="138" y="45"/>
                  </a:cubicBezTo>
                  <a:cubicBezTo>
                    <a:pt x="137" y="43"/>
                    <a:pt x="135" y="41"/>
                    <a:pt x="134" y="39"/>
                  </a:cubicBezTo>
                  <a:cubicBezTo>
                    <a:pt x="136" y="36"/>
                    <a:pt x="136" y="32"/>
                    <a:pt x="135" y="28"/>
                  </a:cubicBezTo>
                  <a:cubicBezTo>
                    <a:pt x="134" y="23"/>
                    <a:pt x="132" y="19"/>
                    <a:pt x="128" y="17"/>
                  </a:cubicBezTo>
                  <a:cubicBezTo>
                    <a:pt x="118" y="11"/>
                    <a:pt x="118" y="11"/>
                    <a:pt x="118" y="11"/>
                  </a:cubicBezTo>
                  <a:cubicBezTo>
                    <a:pt x="115" y="8"/>
                    <a:pt x="110" y="8"/>
                    <a:pt x="106" y="9"/>
                  </a:cubicBezTo>
                  <a:cubicBezTo>
                    <a:pt x="102" y="9"/>
                    <a:pt x="98" y="12"/>
                    <a:pt x="96" y="15"/>
                  </a:cubicBezTo>
                  <a:cubicBezTo>
                    <a:pt x="93" y="14"/>
                    <a:pt x="91" y="14"/>
                    <a:pt x="89" y="13"/>
                  </a:cubicBezTo>
                  <a:cubicBezTo>
                    <a:pt x="86" y="5"/>
                    <a:pt x="77" y="0"/>
                    <a:pt x="69"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7" name="Freeform 22"/>
            <p:cNvSpPr>
              <a:spLocks noEditPoints="1"/>
            </p:cNvSpPr>
            <p:nvPr/>
          </p:nvSpPr>
          <p:spPr bwMode="auto">
            <a:xfrm>
              <a:off x="6661080" y="536756"/>
              <a:ext cx="306388" cy="306388"/>
            </a:xfrm>
            <a:custGeom>
              <a:avLst/>
              <a:gdLst>
                <a:gd name="T0" fmla="*/ 48 w 81"/>
                <a:gd name="T1" fmla="*/ 77 h 81"/>
                <a:gd name="T2" fmla="*/ 4 w 81"/>
                <a:gd name="T3" fmla="*/ 49 h 81"/>
                <a:gd name="T4" fmla="*/ 32 w 81"/>
                <a:gd name="T5" fmla="*/ 5 h 81"/>
                <a:gd name="T6" fmla="*/ 76 w 81"/>
                <a:gd name="T7" fmla="*/ 33 h 81"/>
                <a:gd name="T8" fmla="*/ 48 w 81"/>
                <a:gd name="T9" fmla="*/ 77 h 81"/>
                <a:gd name="T10" fmla="*/ 34 w 81"/>
                <a:gd name="T11" fmla="*/ 10 h 81"/>
                <a:gd name="T12" fmla="*/ 10 w 81"/>
                <a:gd name="T13" fmla="*/ 47 h 81"/>
                <a:gd name="T14" fmla="*/ 47 w 81"/>
                <a:gd name="T15" fmla="*/ 71 h 81"/>
                <a:gd name="T16" fmla="*/ 71 w 81"/>
                <a:gd name="T17" fmla="*/ 34 h 81"/>
                <a:gd name="T18" fmla="*/ 34 w 81"/>
                <a:gd name="T19" fmla="*/ 1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81">
                  <a:moveTo>
                    <a:pt x="48" y="77"/>
                  </a:moveTo>
                  <a:cubicBezTo>
                    <a:pt x="28" y="81"/>
                    <a:pt x="9" y="68"/>
                    <a:pt x="4" y="49"/>
                  </a:cubicBezTo>
                  <a:cubicBezTo>
                    <a:pt x="0" y="29"/>
                    <a:pt x="13" y="9"/>
                    <a:pt x="32" y="5"/>
                  </a:cubicBezTo>
                  <a:cubicBezTo>
                    <a:pt x="52" y="0"/>
                    <a:pt x="72" y="13"/>
                    <a:pt x="76" y="33"/>
                  </a:cubicBezTo>
                  <a:cubicBezTo>
                    <a:pt x="81" y="53"/>
                    <a:pt x="68" y="72"/>
                    <a:pt x="48" y="77"/>
                  </a:cubicBezTo>
                  <a:close/>
                  <a:moveTo>
                    <a:pt x="34" y="10"/>
                  </a:moveTo>
                  <a:cubicBezTo>
                    <a:pt x="17" y="14"/>
                    <a:pt x="6" y="31"/>
                    <a:pt x="10" y="47"/>
                  </a:cubicBezTo>
                  <a:cubicBezTo>
                    <a:pt x="14" y="64"/>
                    <a:pt x="30" y="75"/>
                    <a:pt x="47" y="71"/>
                  </a:cubicBezTo>
                  <a:cubicBezTo>
                    <a:pt x="64" y="67"/>
                    <a:pt x="74" y="51"/>
                    <a:pt x="71" y="34"/>
                  </a:cubicBezTo>
                  <a:cubicBezTo>
                    <a:pt x="67" y="17"/>
                    <a:pt x="50" y="7"/>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8" name="Freeform 23"/>
            <p:cNvSpPr>
              <a:spLocks noEditPoints="1"/>
            </p:cNvSpPr>
            <p:nvPr/>
          </p:nvSpPr>
          <p:spPr bwMode="auto">
            <a:xfrm>
              <a:off x="6732517" y="608193"/>
              <a:ext cx="163513" cy="163513"/>
            </a:xfrm>
            <a:custGeom>
              <a:avLst/>
              <a:gdLst>
                <a:gd name="T0" fmla="*/ 26 w 43"/>
                <a:gd name="T1" fmla="*/ 41 h 43"/>
                <a:gd name="T2" fmla="*/ 2 w 43"/>
                <a:gd name="T3" fmla="*/ 26 h 43"/>
                <a:gd name="T4" fmla="*/ 17 w 43"/>
                <a:gd name="T5" fmla="*/ 2 h 43"/>
                <a:gd name="T6" fmla="*/ 41 w 43"/>
                <a:gd name="T7" fmla="*/ 17 h 43"/>
                <a:gd name="T8" fmla="*/ 26 w 43"/>
                <a:gd name="T9" fmla="*/ 41 h 43"/>
                <a:gd name="T10" fmla="*/ 18 w 43"/>
                <a:gd name="T11" fmla="*/ 8 h 43"/>
                <a:gd name="T12" fmla="*/ 8 w 43"/>
                <a:gd name="T13" fmla="*/ 25 h 43"/>
                <a:gd name="T14" fmla="*/ 24 w 43"/>
                <a:gd name="T15" fmla="*/ 35 h 43"/>
                <a:gd name="T16" fmla="*/ 35 w 43"/>
                <a:gd name="T17" fmla="*/ 19 h 43"/>
                <a:gd name="T18" fmla="*/ 18 w 43"/>
                <a:gd name="T19"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6" y="41"/>
                  </a:moveTo>
                  <a:cubicBezTo>
                    <a:pt x="15" y="43"/>
                    <a:pt x="4" y="37"/>
                    <a:pt x="2" y="26"/>
                  </a:cubicBezTo>
                  <a:cubicBezTo>
                    <a:pt x="0" y="15"/>
                    <a:pt x="6" y="5"/>
                    <a:pt x="17" y="2"/>
                  </a:cubicBezTo>
                  <a:cubicBezTo>
                    <a:pt x="28" y="0"/>
                    <a:pt x="38" y="7"/>
                    <a:pt x="41" y="17"/>
                  </a:cubicBezTo>
                  <a:cubicBezTo>
                    <a:pt x="43" y="28"/>
                    <a:pt x="36" y="39"/>
                    <a:pt x="26" y="41"/>
                  </a:cubicBezTo>
                  <a:close/>
                  <a:moveTo>
                    <a:pt x="18" y="8"/>
                  </a:moveTo>
                  <a:cubicBezTo>
                    <a:pt x="11" y="10"/>
                    <a:pt x="6" y="17"/>
                    <a:pt x="8" y="25"/>
                  </a:cubicBezTo>
                  <a:cubicBezTo>
                    <a:pt x="9" y="32"/>
                    <a:pt x="17" y="37"/>
                    <a:pt x="24" y="35"/>
                  </a:cubicBezTo>
                  <a:cubicBezTo>
                    <a:pt x="32" y="34"/>
                    <a:pt x="37" y="26"/>
                    <a:pt x="35" y="19"/>
                  </a:cubicBezTo>
                  <a:cubicBezTo>
                    <a:pt x="34" y="11"/>
                    <a:pt x="26" y="6"/>
                    <a:pt x="1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9" name="Freeform 24"/>
            <p:cNvSpPr>
              <a:spLocks noEditPoints="1"/>
            </p:cNvSpPr>
            <p:nvPr/>
          </p:nvSpPr>
          <p:spPr bwMode="auto">
            <a:xfrm>
              <a:off x="5621267" y="479606"/>
              <a:ext cx="911225" cy="909638"/>
            </a:xfrm>
            <a:custGeom>
              <a:avLst/>
              <a:gdLst>
                <a:gd name="T0" fmla="*/ 138 w 241"/>
                <a:gd name="T1" fmla="*/ 25 h 240"/>
                <a:gd name="T2" fmla="*/ 168 w 241"/>
                <a:gd name="T3" fmla="*/ 48 h 240"/>
                <a:gd name="T4" fmla="*/ 181 w 241"/>
                <a:gd name="T5" fmla="*/ 38 h 240"/>
                <a:gd name="T6" fmla="*/ 199 w 241"/>
                <a:gd name="T7" fmla="*/ 53 h 240"/>
                <a:gd name="T8" fmla="*/ 192 w 241"/>
                <a:gd name="T9" fmla="*/ 73 h 240"/>
                <a:gd name="T10" fmla="*/ 215 w 241"/>
                <a:gd name="T11" fmla="*/ 103 h 240"/>
                <a:gd name="T12" fmla="*/ 223 w 241"/>
                <a:gd name="T13" fmla="*/ 128 h 240"/>
                <a:gd name="T14" fmla="*/ 204 w 241"/>
                <a:gd name="T15" fmla="*/ 137 h 240"/>
                <a:gd name="T16" fmla="*/ 199 w 241"/>
                <a:gd name="T17" fmla="*/ 174 h 240"/>
                <a:gd name="T18" fmla="*/ 187 w 241"/>
                <a:gd name="T19" fmla="*/ 199 h 240"/>
                <a:gd name="T20" fmla="*/ 175 w 241"/>
                <a:gd name="T21" fmla="*/ 199 h 240"/>
                <a:gd name="T22" fmla="*/ 138 w 241"/>
                <a:gd name="T23" fmla="*/ 204 h 240"/>
                <a:gd name="T24" fmla="*/ 129 w 241"/>
                <a:gd name="T25" fmla="*/ 223 h 240"/>
                <a:gd name="T26" fmla="*/ 103 w 241"/>
                <a:gd name="T27" fmla="*/ 214 h 240"/>
                <a:gd name="T28" fmla="*/ 73 w 241"/>
                <a:gd name="T29" fmla="*/ 191 h 240"/>
                <a:gd name="T30" fmla="*/ 60 w 241"/>
                <a:gd name="T31" fmla="*/ 201 h 240"/>
                <a:gd name="T32" fmla="*/ 42 w 241"/>
                <a:gd name="T33" fmla="*/ 186 h 240"/>
                <a:gd name="T34" fmla="*/ 49 w 241"/>
                <a:gd name="T35" fmla="*/ 167 h 240"/>
                <a:gd name="T36" fmla="*/ 26 w 241"/>
                <a:gd name="T37" fmla="*/ 137 h 240"/>
                <a:gd name="T38" fmla="*/ 17 w 241"/>
                <a:gd name="T39" fmla="*/ 111 h 240"/>
                <a:gd name="T40" fmla="*/ 36 w 241"/>
                <a:gd name="T41" fmla="*/ 103 h 240"/>
                <a:gd name="T42" fmla="*/ 42 w 241"/>
                <a:gd name="T43" fmla="*/ 65 h 240"/>
                <a:gd name="T44" fmla="*/ 54 w 241"/>
                <a:gd name="T45" fmla="*/ 41 h 240"/>
                <a:gd name="T46" fmla="*/ 66 w 241"/>
                <a:gd name="T47" fmla="*/ 41 h 240"/>
                <a:gd name="T48" fmla="*/ 103 w 241"/>
                <a:gd name="T49" fmla="*/ 36 h 240"/>
                <a:gd name="T50" fmla="*/ 112 w 241"/>
                <a:gd name="T51" fmla="*/ 17 h 240"/>
                <a:gd name="T52" fmla="*/ 129 w 241"/>
                <a:gd name="T53" fmla="*/ 0 h 240"/>
                <a:gd name="T54" fmla="*/ 86 w 241"/>
                <a:gd name="T55" fmla="*/ 23 h 240"/>
                <a:gd name="T56" fmla="*/ 60 w 241"/>
                <a:gd name="T57" fmla="*/ 21 h 240"/>
                <a:gd name="T58" fmla="*/ 29 w 241"/>
                <a:gd name="T59" fmla="*/ 41 h 240"/>
                <a:gd name="T60" fmla="*/ 28 w 241"/>
                <a:gd name="T61" fmla="*/ 75 h 240"/>
                <a:gd name="T62" fmla="*/ 0 w 241"/>
                <a:gd name="T63" fmla="*/ 111 h 240"/>
                <a:gd name="T64" fmla="*/ 23 w 241"/>
                <a:gd name="T65" fmla="*/ 154 h 240"/>
                <a:gd name="T66" fmla="*/ 22 w 241"/>
                <a:gd name="T67" fmla="*/ 180 h 240"/>
                <a:gd name="T68" fmla="*/ 42 w 241"/>
                <a:gd name="T69" fmla="*/ 211 h 240"/>
                <a:gd name="T70" fmla="*/ 76 w 241"/>
                <a:gd name="T71" fmla="*/ 212 h 240"/>
                <a:gd name="T72" fmla="*/ 112 w 241"/>
                <a:gd name="T73" fmla="*/ 240 h 240"/>
                <a:gd name="T74" fmla="*/ 155 w 241"/>
                <a:gd name="T75" fmla="*/ 217 h 240"/>
                <a:gd name="T76" fmla="*/ 181 w 241"/>
                <a:gd name="T77" fmla="*/ 218 h 240"/>
                <a:gd name="T78" fmla="*/ 211 w 241"/>
                <a:gd name="T79" fmla="*/ 199 h 240"/>
                <a:gd name="T80" fmla="*/ 213 w 241"/>
                <a:gd name="T81" fmla="*/ 164 h 240"/>
                <a:gd name="T82" fmla="*/ 241 w 241"/>
                <a:gd name="T83" fmla="*/ 128 h 240"/>
                <a:gd name="T84" fmla="*/ 217 w 241"/>
                <a:gd name="T85" fmla="*/ 86 h 240"/>
                <a:gd name="T86" fmla="*/ 219 w 241"/>
                <a:gd name="T87" fmla="*/ 59 h 240"/>
                <a:gd name="T88" fmla="*/ 199 w 241"/>
                <a:gd name="T89" fmla="*/ 29 h 240"/>
                <a:gd name="T90" fmla="*/ 165 w 241"/>
                <a:gd name="T91" fmla="*/ 27 h 240"/>
                <a:gd name="T92" fmla="*/ 129 w 241"/>
                <a:gd name="T93"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1" h="240">
                  <a:moveTo>
                    <a:pt x="129" y="17"/>
                  </a:moveTo>
                  <a:cubicBezTo>
                    <a:pt x="134" y="17"/>
                    <a:pt x="138" y="21"/>
                    <a:pt x="138" y="25"/>
                  </a:cubicBezTo>
                  <a:cubicBezTo>
                    <a:pt x="138" y="36"/>
                    <a:pt x="138" y="36"/>
                    <a:pt x="138" y="36"/>
                  </a:cubicBezTo>
                  <a:cubicBezTo>
                    <a:pt x="149" y="38"/>
                    <a:pt x="159" y="42"/>
                    <a:pt x="168" y="48"/>
                  </a:cubicBezTo>
                  <a:cubicBezTo>
                    <a:pt x="175" y="41"/>
                    <a:pt x="175" y="41"/>
                    <a:pt x="175" y="41"/>
                  </a:cubicBezTo>
                  <a:cubicBezTo>
                    <a:pt x="177" y="39"/>
                    <a:pt x="179" y="38"/>
                    <a:pt x="181" y="38"/>
                  </a:cubicBezTo>
                  <a:cubicBezTo>
                    <a:pt x="183" y="38"/>
                    <a:pt x="185" y="39"/>
                    <a:pt x="187" y="41"/>
                  </a:cubicBezTo>
                  <a:cubicBezTo>
                    <a:pt x="199" y="53"/>
                    <a:pt x="199" y="53"/>
                    <a:pt x="199" y="53"/>
                  </a:cubicBezTo>
                  <a:cubicBezTo>
                    <a:pt x="203" y="56"/>
                    <a:pt x="203" y="62"/>
                    <a:pt x="199" y="65"/>
                  </a:cubicBezTo>
                  <a:cubicBezTo>
                    <a:pt x="192" y="73"/>
                    <a:pt x="192" y="73"/>
                    <a:pt x="192" y="73"/>
                  </a:cubicBezTo>
                  <a:cubicBezTo>
                    <a:pt x="198" y="82"/>
                    <a:pt x="202" y="92"/>
                    <a:pt x="204" y="103"/>
                  </a:cubicBezTo>
                  <a:cubicBezTo>
                    <a:pt x="215" y="103"/>
                    <a:pt x="215" y="103"/>
                    <a:pt x="215" y="103"/>
                  </a:cubicBezTo>
                  <a:cubicBezTo>
                    <a:pt x="220" y="103"/>
                    <a:pt x="223" y="106"/>
                    <a:pt x="223" y="111"/>
                  </a:cubicBezTo>
                  <a:cubicBezTo>
                    <a:pt x="223" y="128"/>
                    <a:pt x="223" y="128"/>
                    <a:pt x="223" y="128"/>
                  </a:cubicBezTo>
                  <a:cubicBezTo>
                    <a:pt x="223" y="133"/>
                    <a:pt x="220" y="137"/>
                    <a:pt x="215" y="137"/>
                  </a:cubicBezTo>
                  <a:cubicBezTo>
                    <a:pt x="204" y="137"/>
                    <a:pt x="204" y="137"/>
                    <a:pt x="204" y="137"/>
                  </a:cubicBezTo>
                  <a:cubicBezTo>
                    <a:pt x="202" y="148"/>
                    <a:pt x="198" y="158"/>
                    <a:pt x="192" y="167"/>
                  </a:cubicBezTo>
                  <a:cubicBezTo>
                    <a:pt x="199" y="174"/>
                    <a:pt x="199" y="174"/>
                    <a:pt x="199" y="174"/>
                  </a:cubicBezTo>
                  <a:cubicBezTo>
                    <a:pt x="203" y="178"/>
                    <a:pt x="203" y="183"/>
                    <a:pt x="199" y="186"/>
                  </a:cubicBezTo>
                  <a:cubicBezTo>
                    <a:pt x="187" y="199"/>
                    <a:pt x="187" y="199"/>
                    <a:pt x="187" y="199"/>
                  </a:cubicBezTo>
                  <a:cubicBezTo>
                    <a:pt x="185" y="200"/>
                    <a:pt x="183" y="201"/>
                    <a:pt x="181" y="201"/>
                  </a:cubicBezTo>
                  <a:cubicBezTo>
                    <a:pt x="179" y="201"/>
                    <a:pt x="177" y="200"/>
                    <a:pt x="175" y="199"/>
                  </a:cubicBezTo>
                  <a:cubicBezTo>
                    <a:pt x="168" y="191"/>
                    <a:pt x="168" y="191"/>
                    <a:pt x="168" y="191"/>
                  </a:cubicBezTo>
                  <a:cubicBezTo>
                    <a:pt x="159" y="197"/>
                    <a:pt x="149" y="202"/>
                    <a:pt x="138" y="204"/>
                  </a:cubicBezTo>
                  <a:cubicBezTo>
                    <a:pt x="138" y="214"/>
                    <a:pt x="138" y="214"/>
                    <a:pt x="138" y="214"/>
                  </a:cubicBezTo>
                  <a:cubicBezTo>
                    <a:pt x="138" y="219"/>
                    <a:pt x="134" y="223"/>
                    <a:pt x="129" y="223"/>
                  </a:cubicBezTo>
                  <a:cubicBezTo>
                    <a:pt x="112" y="223"/>
                    <a:pt x="112" y="223"/>
                    <a:pt x="112" y="223"/>
                  </a:cubicBezTo>
                  <a:cubicBezTo>
                    <a:pt x="107" y="223"/>
                    <a:pt x="103" y="219"/>
                    <a:pt x="103" y="214"/>
                  </a:cubicBezTo>
                  <a:cubicBezTo>
                    <a:pt x="103" y="204"/>
                    <a:pt x="103" y="204"/>
                    <a:pt x="103" y="204"/>
                  </a:cubicBezTo>
                  <a:cubicBezTo>
                    <a:pt x="92" y="202"/>
                    <a:pt x="82" y="197"/>
                    <a:pt x="73" y="191"/>
                  </a:cubicBezTo>
                  <a:cubicBezTo>
                    <a:pt x="66" y="199"/>
                    <a:pt x="66" y="199"/>
                    <a:pt x="66" y="199"/>
                  </a:cubicBezTo>
                  <a:cubicBezTo>
                    <a:pt x="64" y="200"/>
                    <a:pt x="62" y="201"/>
                    <a:pt x="60" y="201"/>
                  </a:cubicBezTo>
                  <a:cubicBezTo>
                    <a:pt x="58" y="201"/>
                    <a:pt x="55" y="200"/>
                    <a:pt x="54" y="199"/>
                  </a:cubicBezTo>
                  <a:cubicBezTo>
                    <a:pt x="42" y="186"/>
                    <a:pt x="42" y="186"/>
                    <a:pt x="42" y="186"/>
                  </a:cubicBezTo>
                  <a:cubicBezTo>
                    <a:pt x="38" y="183"/>
                    <a:pt x="38" y="178"/>
                    <a:pt x="42" y="174"/>
                  </a:cubicBezTo>
                  <a:cubicBezTo>
                    <a:pt x="49" y="167"/>
                    <a:pt x="49" y="167"/>
                    <a:pt x="49" y="167"/>
                  </a:cubicBezTo>
                  <a:cubicBezTo>
                    <a:pt x="43" y="158"/>
                    <a:pt x="39" y="148"/>
                    <a:pt x="36" y="137"/>
                  </a:cubicBezTo>
                  <a:cubicBezTo>
                    <a:pt x="26" y="137"/>
                    <a:pt x="26" y="137"/>
                    <a:pt x="26" y="137"/>
                  </a:cubicBezTo>
                  <a:cubicBezTo>
                    <a:pt x="21" y="137"/>
                    <a:pt x="17" y="133"/>
                    <a:pt x="17" y="128"/>
                  </a:cubicBezTo>
                  <a:cubicBezTo>
                    <a:pt x="17" y="111"/>
                    <a:pt x="17" y="111"/>
                    <a:pt x="17" y="111"/>
                  </a:cubicBezTo>
                  <a:cubicBezTo>
                    <a:pt x="17" y="106"/>
                    <a:pt x="21" y="103"/>
                    <a:pt x="26" y="103"/>
                  </a:cubicBezTo>
                  <a:cubicBezTo>
                    <a:pt x="36" y="103"/>
                    <a:pt x="36" y="103"/>
                    <a:pt x="36" y="103"/>
                  </a:cubicBezTo>
                  <a:cubicBezTo>
                    <a:pt x="39" y="92"/>
                    <a:pt x="43" y="82"/>
                    <a:pt x="49" y="73"/>
                  </a:cubicBezTo>
                  <a:cubicBezTo>
                    <a:pt x="42" y="65"/>
                    <a:pt x="42" y="65"/>
                    <a:pt x="42" y="65"/>
                  </a:cubicBezTo>
                  <a:cubicBezTo>
                    <a:pt x="38" y="62"/>
                    <a:pt x="38" y="56"/>
                    <a:pt x="42" y="53"/>
                  </a:cubicBezTo>
                  <a:cubicBezTo>
                    <a:pt x="54" y="41"/>
                    <a:pt x="54" y="41"/>
                    <a:pt x="54" y="41"/>
                  </a:cubicBezTo>
                  <a:cubicBezTo>
                    <a:pt x="55" y="39"/>
                    <a:pt x="58" y="38"/>
                    <a:pt x="60" y="38"/>
                  </a:cubicBezTo>
                  <a:cubicBezTo>
                    <a:pt x="62" y="38"/>
                    <a:pt x="64" y="39"/>
                    <a:pt x="66" y="41"/>
                  </a:cubicBezTo>
                  <a:cubicBezTo>
                    <a:pt x="73" y="48"/>
                    <a:pt x="73" y="48"/>
                    <a:pt x="73" y="48"/>
                  </a:cubicBezTo>
                  <a:cubicBezTo>
                    <a:pt x="82" y="42"/>
                    <a:pt x="92" y="38"/>
                    <a:pt x="103" y="36"/>
                  </a:cubicBezTo>
                  <a:cubicBezTo>
                    <a:pt x="103" y="25"/>
                    <a:pt x="103" y="25"/>
                    <a:pt x="103" y="25"/>
                  </a:cubicBezTo>
                  <a:cubicBezTo>
                    <a:pt x="103" y="21"/>
                    <a:pt x="107" y="17"/>
                    <a:pt x="112" y="17"/>
                  </a:cubicBezTo>
                  <a:cubicBezTo>
                    <a:pt x="129" y="17"/>
                    <a:pt x="129" y="17"/>
                    <a:pt x="129" y="17"/>
                  </a:cubicBezTo>
                  <a:moveTo>
                    <a:pt x="129" y="0"/>
                  </a:moveTo>
                  <a:cubicBezTo>
                    <a:pt x="112" y="0"/>
                    <a:pt x="112" y="0"/>
                    <a:pt x="112" y="0"/>
                  </a:cubicBezTo>
                  <a:cubicBezTo>
                    <a:pt x="99" y="0"/>
                    <a:pt x="88" y="10"/>
                    <a:pt x="86" y="23"/>
                  </a:cubicBezTo>
                  <a:cubicBezTo>
                    <a:pt x="83" y="24"/>
                    <a:pt x="79" y="25"/>
                    <a:pt x="76" y="27"/>
                  </a:cubicBezTo>
                  <a:cubicBezTo>
                    <a:pt x="71" y="23"/>
                    <a:pt x="66" y="21"/>
                    <a:pt x="60" y="21"/>
                  </a:cubicBezTo>
                  <a:cubicBezTo>
                    <a:pt x="53" y="21"/>
                    <a:pt x="46" y="24"/>
                    <a:pt x="42" y="29"/>
                  </a:cubicBezTo>
                  <a:cubicBezTo>
                    <a:pt x="29" y="41"/>
                    <a:pt x="29" y="41"/>
                    <a:pt x="29" y="41"/>
                  </a:cubicBezTo>
                  <a:cubicBezTo>
                    <a:pt x="25" y="46"/>
                    <a:pt x="22" y="52"/>
                    <a:pt x="22" y="59"/>
                  </a:cubicBezTo>
                  <a:cubicBezTo>
                    <a:pt x="22" y="65"/>
                    <a:pt x="24" y="71"/>
                    <a:pt x="28" y="75"/>
                  </a:cubicBezTo>
                  <a:cubicBezTo>
                    <a:pt x="26" y="79"/>
                    <a:pt x="25" y="82"/>
                    <a:pt x="23" y="86"/>
                  </a:cubicBezTo>
                  <a:cubicBezTo>
                    <a:pt x="10" y="87"/>
                    <a:pt x="0" y="98"/>
                    <a:pt x="0" y="111"/>
                  </a:cubicBezTo>
                  <a:cubicBezTo>
                    <a:pt x="0" y="128"/>
                    <a:pt x="0" y="128"/>
                    <a:pt x="0" y="128"/>
                  </a:cubicBezTo>
                  <a:cubicBezTo>
                    <a:pt x="0" y="142"/>
                    <a:pt x="10" y="153"/>
                    <a:pt x="23" y="154"/>
                  </a:cubicBezTo>
                  <a:cubicBezTo>
                    <a:pt x="25" y="157"/>
                    <a:pt x="26" y="161"/>
                    <a:pt x="28" y="164"/>
                  </a:cubicBezTo>
                  <a:cubicBezTo>
                    <a:pt x="24" y="169"/>
                    <a:pt x="22" y="174"/>
                    <a:pt x="22" y="180"/>
                  </a:cubicBezTo>
                  <a:cubicBezTo>
                    <a:pt x="22" y="187"/>
                    <a:pt x="25" y="194"/>
                    <a:pt x="29" y="199"/>
                  </a:cubicBezTo>
                  <a:cubicBezTo>
                    <a:pt x="42" y="211"/>
                    <a:pt x="42" y="211"/>
                    <a:pt x="42" y="211"/>
                  </a:cubicBezTo>
                  <a:cubicBezTo>
                    <a:pt x="46" y="216"/>
                    <a:pt x="53" y="218"/>
                    <a:pt x="60" y="218"/>
                  </a:cubicBezTo>
                  <a:cubicBezTo>
                    <a:pt x="66" y="218"/>
                    <a:pt x="71" y="216"/>
                    <a:pt x="76" y="212"/>
                  </a:cubicBezTo>
                  <a:cubicBezTo>
                    <a:pt x="79" y="214"/>
                    <a:pt x="83" y="216"/>
                    <a:pt x="86" y="217"/>
                  </a:cubicBezTo>
                  <a:cubicBezTo>
                    <a:pt x="88" y="230"/>
                    <a:pt x="99" y="240"/>
                    <a:pt x="112" y="240"/>
                  </a:cubicBezTo>
                  <a:cubicBezTo>
                    <a:pt x="129" y="240"/>
                    <a:pt x="129" y="240"/>
                    <a:pt x="129" y="240"/>
                  </a:cubicBezTo>
                  <a:cubicBezTo>
                    <a:pt x="142" y="240"/>
                    <a:pt x="153" y="230"/>
                    <a:pt x="155" y="217"/>
                  </a:cubicBezTo>
                  <a:cubicBezTo>
                    <a:pt x="158" y="216"/>
                    <a:pt x="161" y="214"/>
                    <a:pt x="165" y="212"/>
                  </a:cubicBezTo>
                  <a:cubicBezTo>
                    <a:pt x="169" y="216"/>
                    <a:pt x="175" y="218"/>
                    <a:pt x="181" y="218"/>
                  </a:cubicBezTo>
                  <a:cubicBezTo>
                    <a:pt x="188" y="218"/>
                    <a:pt x="194" y="216"/>
                    <a:pt x="199" y="211"/>
                  </a:cubicBezTo>
                  <a:cubicBezTo>
                    <a:pt x="211" y="199"/>
                    <a:pt x="211" y="199"/>
                    <a:pt x="211" y="199"/>
                  </a:cubicBezTo>
                  <a:cubicBezTo>
                    <a:pt x="216" y="194"/>
                    <a:pt x="219" y="187"/>
                    <a:pt x="219" y="180"/>
                  </a:cubicBezTo>
                  <a:cubicBezTo>
                    <a:pt x="219" y="174"/>
                    <a:pt x="217" y="169"/>
                    <a:pt x="213" y="164"/>
                  </a:cubicBezTo>
                  <a:cubicBezTo>
                    <a:pt x="215" y="161"/>
                    <a:pt x="216" y="157"/>
                    <a:pt x="217" y="154"/>
                  </a:cubicBezTo>
                  <a:cubicBezTo>
                    <a:pt x="230" y="153"/>
                    <a:pt x="241" y="142"/>
                    <a:pt x="241" y="128"/>
                  </a:cubicBezTo>
                  <a:cubicBezTo>
                    <a:pt x="241" y="111"/>
                    <a:pt x="241" y="111"/>
                    <a:pt x="241" y="111"/>
                  </a:cubicBezTo>
                  <a:cubicBezTo>
                    <a:pt x="241" y="98"/>
                    <a:pt x="230" y="87"/>
                    <a:pt x="217" y="86"/>
                  </a:cubicBezTo>
                  <a:cubicBezTo>
                    <a:pt x="216" y="82"/>
                    <a:pt x="215" y="79"/>
                    <a:pt x="213" y="75"/>
                  </a:cubicBezTo>
                  <a:cubicBezTo>
                    <a:pt x="217" y="71"/>
                    <a:pt x="219" y="65"/>
                    <a:pt x="219" y="59"/>
                  </a:cubicBezTo>
                  <a:cubicBezTo>
                    <a:pt x="219" y="52"/>
                    <a:pt x="216" y="46"/>
                    <a:pt x="211" y="41"/>
                  </a:cubicBezTo>
                  <a:cubicBezTo>
                    <a:pt x="199" y="29"/>
                    <a:pt x="199" y="29"/>
                    <a:pt x="199" y="29"/>
                  </a:cubicBezTo>
                  <a:cubicBezTo>
                    <a:pt x="194" y="24"/>
                    <a:pt x="188" y="21"/>
                    <a:pt x="181" y="21"/>
                  </a:cubicBezTo>
                  <a:cubicBezTo>
                    <a:pt x="175" y="21"/>
                    <a:pt x="169" y="23"/>
                    <a:pt x="165" y="27"/>
                  </a:cubicBezTo>
                  <a:cubicBezTo>
                    <a:pt x="161" y="25"/>
                    <a:pt x="158" y="24"/>
                    <a:pt x="155" y="23"/>
                  </a:cubicBezTo>
                  <a:cubicBezTo>
                    <a:pt x="153" y="10"/>
                    <a:pt x="142" y="0"/>
                    <a:pt x="1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0" name="Freeform 25"/>
            <p:cNvSpPr>
              <a:spLocks noEditPoints="1"/>
            </p:cNvSpPr>
            <p:nvPr/>
          </p:nvSpPr>
          <p:spPr bwMode="auto">
            <a:xfrm>
              <a:off x="5867330" y="722493"/>
              <a:ext cx="419100" cy="423863"/>
            </a:xfrm>
            <a:custGeom>
              <a:avLst/>
              <a:gdLst>
                <a:gd name="T0" fmla="*/ 55 w 111"/>
                <a:gd name="T1" fmla="*/ 112 h 112"/>
                <a:gd name="T2" fmla="*/ 0 w 111"/>
                <a:gd name="T3" fmla="*/ 56 h 112"/>
                <a:gd name="T4" fmla="*/ 55 w 111"/>
                <a:gd name="T5" fmla="*/ 0 h 112"/>
                <a:gd name="T6" fmla="*/ 111 w 111"/>
                <a:gd name="T7" fmla="*/ 56 h 112"/>
                <a:gd name="T8" fmla="*/ 55 w 111"/>
                <a:gd name="T9" fmla="*/ 112 h 112"/>
                <a:gd name="T10" fmla="*/ 55 w 111"/>
                <a:gd name="T11" fmla="*/ 9 h 112"/>
                <a:gd name="T12" fmla="*/ 8 w 111"/>
                <a:gd name="T13" fmla="*/ 56 h 112"/>
                <a:gd name="T14" fmla="*/ 55 w 111"/>
                <a:gd name="T15" fmla="*/ 103 h 112"/>
                <a:gd name="T16" fmla="*/ 103 w 111"/>
                <a:gd name="T17" fmla="*/ 56 h 112"/>
                <a:gd name="T18" fmla="*/ 55 w 111"/>
                <a:gd name="T19" fmla="*/ 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2">
                  <a:moveTo>
                    <a:pt x="55" y="112"/>
                  </a:moveTo>
                  <a:cubicBezTo>
                    <a:pt x="25" y="112"/>
                    <a:pt x="0" y="86"/>
                    <a:pt x="0" y="56"/>
                  </a:cubicBezTo>
                  <a:cubicBezTo>
                    <a:pt x="0" y="25"/>
                    <a:pt x="25" y="0"/>
                    <a:pt x="55" y="0"/>
                  </a:cubicBezTo>
                  <a:cubicBezTo>
                    <a:pt x="86" y="0"/>
                    <a:pt x="111" y="25"/>
                    <a:pt x="111" y="56"/>
                  </a:cubicBezTo>
                  <a:cubicBezTo>
                    <a:pt x="111" y="86"/>
                    <a:pt x="86" y="112"/>
                    <a:pt x="55" y="112"/>
                  </a:cubicBezTo>
                  <a:close/>
                  <a:moveTo>
                    <a:pt x="55" y="9"/>
                  </a:moveTo>
                  <a:cubicBezTo>
                    <a:pt x="29" y="9"/>
                    <a:pt x="8" y="30"/>
                    <a:pt x="8" y="56"/>
                  </a:cubicBezTo>
                  <a:cubicBezTo>
                    <a:pt x="8" y="82"/>
                    <a:pt x="29" y="103"/>
                    <a:pt x="55" y="103"/>
                  </a:cubicBezTo>
                  <a:cubicBezTo>
                    <a:pt x="81" y="103"/>
                    <a:pt x="103" y="82"/>
                    <a:pt x="103" y="56"/>
                  </a:cubicBezTo>
                  <a:cubicBezTo>
                    <a:pt x="103" y="30"/>
                    <a:pt x="81" y="9"/>
                    <a:pt x="5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1" name="Freeform 26"/>
            <p:cNvSpPr>
              <a:spLocks noEditPoints="1"/>
            </p:cNvSpPr>
            <p:nvPr/>
          </p:nvSpPr>
          <p:spPr bwMode="auto">
            <a:xfrm>
              <a:off x="5960992" y="820918"/>
              <a:ext cx="227013" cy="227013"/>
            </a:xfrm>
            <a:custGeom>
              <a:avLst/>
              <a:gdLst>
                <a:gd name="T0" fmla="*/ 30 w 60"/>
                <a:gd name="T1" fmla="*/ 60 h 60"/>
                <a:gd name="T2" fmla="*/ 0 w 60"/>
                <a:gd name="T3" fmla="*/ 30 h 60"/>
                <a:gd name="T4" fmla="*/ 30 w 60"/>
                <a:gd name="T5" fmla="*/ 0 h 60"/>
                <a:gd name="T6" fmla="*/ 60 w 60"/>
                <a:gd name="T7" fmla="*/ 30 h 60"/>
                <a:gd name="T8" fmla="*/ 30 w 60"/>
                <a:gd name="T9" fmla="*/ 60 h 60"/>
                <a:gd name="T10" fmla="*/ 30 w 60"/>
                <a:gd name="T11" fmla="*/ 8 h 60"/>
                <a:gd name="T12" fmla="*/ 9 w 60"/>
                <a:gd name="T13" fmla="*/ 30 h 60"/>
                <a:gd name="T14" fmla="*/ 30 w 60"/>
                <a:gd name="T15" fmla="*/ 51 h 60"/>
                <a:gd name="T16" fmla="*/ 52 w 60"/>
                <a:gd name="T17" fmla="*/ 30 h 60"/>
                <a:gd name="T18" fmla="*/ 30 w 60"/>
                <a:gd name="T19"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60"/>
                  </a:moveTo>
                  <a:cubicBezTo>
                    <a:pt x="14" y="60"/>
                    <a:pt x="0" y="46"/>
                    <a:pt x="0" y="30"/>
                  </a:cubicBezTo>
                  <a:cubicBezTo>
                    <a:pt x="0" y="13"/>
                    <a:pt x="14" y="0"/>
                    <a:pt x="30" y="0"/>
                  </a:cubicBezTo>
                  <a:cubicBezTo>
                    <a:pt x="47" y="0"/>
                    <a:pt x="60" y="13"/>
                    <a:pt x="60" y="30"/>
                  </a:cubicBezTo>
                  <a:cubicBezTo>
                    <a:pt x="60" y="46"/>
                    <a:pt x="47" y="60"/>
                    <a:pt x="30" y="60"/>
                  </a:cubicBezTo>
                  <a:close/>
                  <a:moveTo>
                    <a:pt x="30" y="8"/>
                  </a:moveTo>
                  <a:cubicBezTo>
                    <a:pt x="19" y="8"/>
                    <a:pt x="9" y="18"/>
                    <a:pt x="9" y="30"/>
                  </a:cubicBezTo>
                  <a:cubicBezTo>
                    <a:pt x="9" y="42"/>
                    <a:pt x="19" y="51"/>
                    <a:pt x="30" y="51"/>
                  </a:cubicBezTo>
                  <a:cubicBezTo>
                    <a:pt x="42" y="51"/>
                    <a:pt x="52" y="42"/>
                    <a:pt x="52" y="30"/>
                  </a:cubicBezTo>
                  <a:cubicBezTo>
                    <a:pt x="52" y="18"/>
                    <a:pt x="42" y="8"/>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98" name="Group 97"/>
          <p:cNvGrpSpPr/>
          <p:nvPr/>
        </p:nvGrpSpPr>
        <p:grpSpPr>
          <a:xfrm>
            <a:off x="10480838" y="5320345"/>
            <a:ext cx="3422783" cy="3423674"/>
            <a:chOff x="3865314" y="1566605"/>
            <a:chExt cx="1426531" cy="1426531"/>
          </a:xfrm>
        </p:grpSpPr>
        <p:sp>
          <p:nvSpPr>
            <p:cNvPr id="99" name="Oval 98"/>
            <p:cNvSpPr/>
            <p:nvPr/>
          </p:nvSpPr>
          <p:spPr>
            <a:xfrm>
              <a:off x="3865314" y="1566605"/>
              <a:ext cx="1426531" cy="1426531"/>
            </a:xfrm>
            <a:prstGeom prst="ellipse">
              <a:avLst/>
            </a:prstGeom>
            <a:solidFill>
              <a:schemeClr val="accent2"/>
            </a:solidFill>
            <a:ln w="1174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latin typeface="Calibri Light"/>
              </a:endParaRPr>
            </a:p>
          </p:txBody>
        </p:sp>
        <p:sp>
          <p:nvSpPr>
            <p:cNvPr id="100" name="Oval 99"/>
            <p:cNvSpPr/>
            <p:nvPr/>
          </p:nvSpPr>
          <p:spPr>
            <a:xfrm>
              <a:off x="4007590" y="1708881"/>
              <a:ext cx="1141979" cy="114197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dirty="0">
                <a:latin typeface="Calibri Light"/>
              </a:endParaRPr>
            </a:p>
          </p:txBody>
        </p:sp>
      </p:grpSp>
      <p:grpSp>
        <p:nvGrpSpPr>
          <p:cNvPr id="4" name="Group 3"/>
          <p:cNvGrpSpPr/>
          <p:nvPr/>
        </p:nvGrpSpPr>
        <p:grpSpPr>
          <a:xfrm>
            <a:off x="1388868" y="9193411"/>
            <a:ext cx="7457615" cy="3126092"/>
            <a:chOff x="1468544" y="9786088"/>
            <a:chExt cx="7457615" cy="3126092"/>
          </a:xfrm>
        </p:grpSpPr>
        <p:sp>
          <p:nvSpPr>
            <p:cNvPr id="105" name="Content Placeholder 19"/>
            <p:cNvSpPr txBox="1">
              <a:spLocks/>
            </p:cNvSpPr>
            <p:nvPr/>
          </p:nvSpPr>
          <p:spPr>
            <a:xfrm>
              <a:off x="1468544" y="10619358"/>
              <a:ext cx="7457615" cy="2292822"/>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2400" dirty="0">
                  <a:latin typeface="Calibri Light"/>
                  <a:ea typeface="Open Sans Light" panose="020B0306030504020204" pitchFamily="34" charset="0"/>
                  <a:cs typeface="Calibri Light"/>
                </a:rPr>
                <a:t>Lorem Ipsum has two main statistical methodologies are used in data analysis which summarizes data from a sample using indexes.</a:t>
              </a:r>
            </a:p>
          </p:txBody>
        </p:sp>
        <p:sp>
          <p:nvSpPr>
            <p:cNvPr id="106" name="TextBox 105"/>
            <p:cNvSpPr txBox="1"/>
            <p:nvPr/>
          </p:nvSpPr>
          <p:spPr>
            <a:xfrm>
              <a:off x="4925897" y="9786088"/>
              <a:ext cx="3954902" cy="861738"/>
            </a:xfrm>
            <a:prstGeom prst="rect">
              <a:avLst/>
            </a:prstGeom>
            <a:noFill/>
          </p:spPr>
          <p:txBody>
            <a:bodyPr wrap="square" lIns="182843" tIns="91422" rIns="182843" bIns="91422" rtlCol="0">
              <a:spAutoFit/>
            </a:bodyPr>
            <a:lstStyle/>
            <a:p>
              <a:pPr algn="r"/>
              <a:r>
                <a:rPr lang="id-ID" sz="4200" b="1" dirty="0" smtClean="0">
                  <a:latin typeface="Lato Regular"/>
                  <a:cs typeface="Lato Regular"/>
                </a:rPr>
                <a:t>Develop</a:t>
              </a:r>
              <a:endParaRPr lang="en-US" sz="4200" b="1" dirty="0">
                <a:latin typeface="Lato Regular"/>
                <a:cs typeface="Lato Regular"/>
              </a:endParaRPr>
            </a:p>
          </p:txBody>
        </p:sp>
        <p:cxnSp>
          <p:nvCxnSpPr>
            <p:cNvPr id="107" name="Straight Connector 106"/>
            <p:cNvCxnSpPr/>
            <p:nvPr/>
          </p:nvCxnSpPr>
          <p:spPr>
            <a:xfrm>
              <a:off x="5664323" y="10600667"/>
              <a:ext cx="323915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Group 2"/>
          <p:cNvGrpSpPr/>
          <p:nvPr/>
        </p:nvGrpSpPr>
        <p:grpSpPr>
          <a:xfrm>
            <a:off x="15407612" y="9201286"/>
            <a:ext cx="7457616" cy="3118217"/>
            <a:chOff x="9062239" y="9471697"/>
            <a:chExt cx="7457616" cy="3118217"/>
          </a:xfrm>
        </p:grpSpPr>
        <p:sp>
          <p:nvSpPr>
            <p:cNvPr id="108" name="Content Placeholder 19"/>
            <p:cNvSpPr txBox="1">
              <a:spLocks/>
            </p:cNvSpPr>
            <p:nvPr/>
          </p:nvSpPr>
          <p:spPr>
            <a:xfrm>
              <a:off x="9062240" y="10297092"/>
              <a:ext cx="7457615" cy="2292822"/>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dirty="0">
                  <a:latin typeface="Calibri Light"/>
                  <a:ea typeface="Open Sans Light" panose="020B0306030504020204" pitchFamily="34" charset="0"/>
                  <a:cs typeface="Calibri Light"/>
                </a:rPr>
                <a:t>Lorem Ipsum has two main statistical methodologies are used in data analysis which summarizes data from a sample using indexes.</a:t>
              </a:r>
            </a:p>
          </p:txBody>
        </p:sp>
        <p:sp>
          <p:nvSpPr>
            <p:cNvPr id="109" name="TextBox 108"/>
            <p:cNvSpPr txBox="1"/>
            <p:nvPr/>
          </p:nvSpPr>
          <p:spPr>
            <a:xfrm>
              <a:off x="9062239" y="9471697"/>
              <a:ext cx="3954902" cy="830960"/>
            </a:xfrm>
            <a:prstGeom prst="rect">
              <a:avLst/>
            </a:prstGeom>
            <a:noFill/>
          </p:spPr>
          <p:txBody>
            <a:bodyPr wrap="square" lIns="182843" tIns="91422" rIns="182843" bIns="91422" rtlCol="0">
              <a:spAutoFit/>
            </a:bodyPr>
            <a:lstStyle/>
            <a:p>
              <a:r>
                <a:rPr lang="id-ID" sz="4200" b="1" dirty="0" smtClean="0">
                  <a:latin typeface="Lato Regular"/>
                  <a:cs typeface="Lato Regular"/>
                </a:rPr>
                <a:t>Discover</a:t>
              </a:r>
              <a:endParaRPr lang="en-US" sz="4200" b="1" dirty="0">
                <a:latin typeface="Lato Regular"/>
                <a:cs typeface="Lato Regular"/>
              </a:endParaRPr>
            </a:p>
          </p:txBody>
        </p:sp>
        <p:cxnSp>
          <p:nvCxnSpPr>
            <p:cNvPr id="110" name="Straight Connector 109"/>
            <p:cNvCxnSpPr/>
            <p:nvPr/>
          </p:nvCxnSpPr>
          <p:spPr>
            <a:xfrm>
              <a:off x="9062239" y="10274205"/>
              <a:ext cx="323915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13873386" y="5604827"/>
            <a:ext cx="7457616" cy="3078461"/>
            <a:chOff x="13873386" y="5604827"/>
            <a:chExt cx="7457616" cy="3078461"/>
          </a:xfrm>
        </p:grpSpPr>
        <p:sp>
          <p:nvSpPr>
            <p:cNvPr id="117" name="Content Placeholder 19"/>
            <p:cNvSpPr txBox="1">
              <a:spLocks/>
            </p:cNvSpPr>
            <p:nvPr/>
          </p:nvSpPr>
          <p:spPr>
            <a:xfrm>
              <a:off x="13873387" y="6390466"/>
              <a:ext cx="7457615" cy="2292822"/>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dirty="0">
                  <a:latin typeface="Calibri Light"/>
                  <a:ea typeface="Open Sans Light" panose="020B0306030504020204" pitchFamily="34" charset="0"/>
                  <a:cs typeface="Calibri Light"/>
                </a:rPr>
                <a:t>Lorem Ipsum has two main statistical methodologies are used in data analysis which summarizes data from a sample using indexes.</a:t>
              </a:r>
            </a:p>
          </p:txBody>
        </p:sp>
        <p:sp>
          <p:nvSpPr>
            <p:cNvPr id="118" name="TextBox 117"/>
            <p:cNvSpPr txBox="1"/>
            <p:nvPr/>
          </p:nvSpPr>
          <p:spPr>
            <a:xfrm>
              <a:off x="13873386" y="5604827"/>
              <a:ext cx="3954902" cy="830960"/>
            </a:xfrm>
            <a:prstGeom prst="rect">
              <a:avLst/>
            </a:prstGeom>
            <a:noFill/>
          </p:spPr>
          <p:txBody>
            <a:bodyPr wrap="square" lIns="182843" tIns="91422" rIns="182843" bIns="91422" rtlCol="0">
              <a:spAutoFit/>
            </a:bodyPr>
            <a:lstStyle/>
            <a:p>
              <a:r>
                <a:rPr lang="id-ID" sz="4200" b="1" dirty="0" smtClean="0">
                  <a:latin typeface="Lato Regular"/>
                  <a:cs typeface="Lato Regular"/>
                </a:rPr>
                <a:t>Design</a:t>
              </a:r>
              <a:endParaRPr lang="en-US" sz="4200" b="1" dirty="0">
                <a:latin typeface="Lato Regular"/>
                <a:cs typeface="Lato Regular"/>
              </a:endParaRPr>
            </a:p>
          </p:txBody>
        </p:sp>
        <p:cxnSp>
          <p:nvCxnSpPr>
            <p:cNvPr id="119" name="Straight Connector 118"/>
            <p:cNvCxnSpPr/>
            <p:nvPr/>
          </p:nvCxnSpPr>
          <p:spPr>
            <a:xfrm>
              <a:off x="13873386" y="6390465"/>
              <a:ext cx="323915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23" name="Group 122"/>
          <p:cNvGrpSpPr/>
          <p:nvPr/>
        </p:nvGrpSpPr>
        <p:grpSpPr>
          <a:xfrm>
            <a:off x="13052093" y="9151869"/>
            <a:ext cx="1394759" cy="1392001"/>
            <a:chOff x="4241800" y="3695700"/>
            <a:chExt cx="709613" cy="708025"/>
          </a:xfrm>
          <a:solidFill>
            <a:schemeClr val="tx2"/>
          </a:solidFill>
        </p:grpSpPr>
        <p:sp>
          <p:nvSpPr>
            <p:cNvPr id="124" name="Freeform 12"/>
            <p:cNvSpPr>
              <a:spLocks noEditPoints="1"/>
            </p:cNvSpPr>
            <p:nvPr/>
          </p:nvSpPr>
          <p:spPr bwMode="auto">
            <a:xfrm>
              <a:off x="4241800" y="3695700"/>
              <a:ext cx="709613" cy="708025"/>
            </a:xfrm>
            <a:custGeom>
              <a:avLst/>
              <a:gdLst>
                <a:gd name="T0" fmla="*/ 454 w 1188"/>
                <a:gd name="T1" fmla="*/ 908 h 1187"/>
                <a:gd name="T2" fmla="*/ 454 w 1188"/>
                <a:gd name="T3" fmla="*/ 908 h 1187"/>
                <a:gd name="T4" fmla="*/ 698 w 1188"/>
                <a:gd name="T5" fmla="*/ 837 h 1187"/>
                <a:gd name="T6" fmla="*/ 723 w 1188"/>
                <a:gd name="T7" fmla="*/ 861 h 1187"/>
                <a:gd name="T8" fmla="*/ 694 w 1188"/>
                <a:gd name="T9" fmla="*/ 890 h 1187"/>
                <a:gd name="T10" fmla="*/ 950 w 1188"/>
                <a:gd name="T11" fmla="*/ 1147 h 1187"/>
                <a:gd name="T12" fmla="*/ 1049 w 1188"/>
                <a:gd name="T13" fmla="*/ 1187 h 1187"/>
                <a:gd name="T14" fmla="*/ 1147 w 1188"/>
                <a:gd name="T15" fmla="*/ 1147 h 1187"/>
                <a:gd name="T16" fmla="*/ 1188 w 1188"/>
                <a:gd name="T17" fmla="*/ 1048 h 1187"/>
                <a:gd name="T18" fmla="*/ 1147 w 1188"/>
                <a:gd name="T19" fmla="*/ 950 h 1187"/>
                <a:gd name="T20" fmla="*/ 890 w 1188"/>
                <a:gd name="T21" fmla="*/ 693 h 1187"/>
                <a:gd name="T22" fmla="*/ 861 w 1188"/>
                <a:gd name="T23" fmla="*/ 722 h 1187"/>
                <a:gd name="T24" fmla="*/ 837 w 1188"/>
                <a:gd name="T25" fmla="*/ 698 h 1187"/>
                <a:gd name="T26" fmla="*/ 907 w 1188"/>
                <a:gd name="T27" fmla="*/ 422 h 1187"/>
                <a:gd name="T28" fmla="*/ 775 w 1188"/>
                <a:gd name="T29" fmla="*/ 133 h 1187"/>
                <a:gd name="T30" fmla="*/ 454 w 1188"/>
                <a:gd name="T31" fmla="*/ 0 h 1187"/>
                <a:gd name="T32" fmla="*/ 133 w 1188"/>
                <a:gd name="T33" fmla="*/ 133 h 1187"/>
                <a:gd name="T34" fmla="*/ 0 w 1188"/>
                <a:gd name="T35" fmla="*/ 454 h 1187"/>
                <a:gd name="T36" fmla="*/ 133 w 1188"/>
                <a:gd name="T37" fmla="*/ 775 h 1187"/>
                <a:gd name="T38" fmla="*/ 454 w 1188"/>
                <a:gd name="T39" fmla="*/ 908 h 1187"/>
                <a:gd name="T40" fmla="*/ 1116 w 1188"/>
                <a:gd name="T41" fmla="*/ 1048 h 1187"/>
                <a:gd name="T42" fmla="*/ 1096 w 1188"/>
                <a:gd name="T43" fmla="*/ 1096 h 1187"/>
                <a:gd name="T44" fmla="*/ 1049 w 1188"/>
                <a:gd name="T45" fmla="*/ 1115 h 1187"/>
                <a:gd name="T46" fmla="*/ 1001 w 1188"/>
                <a:gd name="T47" fmla="*/ 1096 h 1187"/>
                <a:gd name="T48" fmla="*/ 802 w 1188"/>
                <a:gd name="T49" fmla="*/ 897 h 1187"/>
                <a:gd name="T50" fmla="*/ 897 w 1188"/>
                <a:gd name="T51" fmla="*/ 802 h 1187"/>
                <a:gd name="T52" fmla="*/ 1096 w 1188"/>
                <a:gd name="T53" fmla="*/ 1001 h 1187"/>
                <a:gd name="T54" fmla="*/ 1116 w 1188"/>
                <a:gd name="T55" fmla="*/ 1048 h 1187"/>
                <a:gd name="T56" fmla="*/ 774 w 1188"/>
                <a:gd name="T57" fmla="*/ 810 h 1187"/>
                <a:gd name="T58" fmla="*/ 756 w 1188"/>
                <a:gd name="T59" fmla="*/ 793 h 1187"/>
                <a:gd name="T60" fmla="*/ 756 w 1188"/>
                <a:gd name="T61" fmla="*/ 793 h 1187"/>
                <a:gd name="T62" fmla="*/ 765 w 1188"/>
                <a:gd name="T63" fmla="*/ 785 h 1187"/>
                <a:gd name="T64" fmla="*/ 767 w 1188"/>
                <a:gd name="T65" fmla="*/ 783 h 1187"/>
                <a:gd name="T66" fmla="*/ 775 w 1188"/>
                <a:gd name="T67" fmla="*/ 775 h 1187"/>
                <a:gd name="T68" fmla="*/ 784 w 1188"/>
                <a:gd name="T69" fmla="*/ 766 h 1187"/>
                <a:gd name="T70" fmla="*/ 785 w 1188"/>
                <a:gd name="T71" fmla="*/ 765 h 1187"/>
                <a:gd name="T72" fmla="*/ 793 w 1188"/>
                <a:gd name="T73" fmla="*/ 756 h 1187"/>
                <a:gd name="T74" fmla="*/ 793 w 1188"/>
                <a:gd name="T75" fmla="*/ 756 h 1187"/>
                <a:gd name="T76" fmla="*/ 810 w 1188"/>
                <a:gd name="T77" fmla="*/ 773 h 1187"/>
                <a:gd name="T78" fmla="*/ 774 w 1188"/>
                <a:gd name="T79" fmla="*/ 810 h 1187"/>
                <a:gd name="T80" fmla="*/ 184 w 1188"/>
                <a:gd name="T81" fmla="*/ 184 h 1187"/>
                <a:gd name="T82" fmla="*/ 454 w 1188"/>
                <a:gd name="T83" fmla="*/ 72 h 1187"/>
                <a:gd name="T84" fmla="*/ 724 w 1188"/>
                <a:gd name="T85" fmla="*/ 184 h 1187"/>
                <a:gd name="T86" fmla="*/ 835 w 1188"/>
                <a:gd name="T87" fmla="*/ 427 h 1187"/>
                <a:gd name="T88" fmla="*/ 762 w 1188"/>
                <a:gd name="T89" fmla="*/ 681 h 1187"/>
                <a:gd name="T90" fmla="*/ 762 w 1188"/>
                <a:gd name="T91" fmla="*/ 681 h 1187"/>
                <a:gd name="T92" fmla="*/ 724 w 1188"/>
                <a:gd name="T93" fmla="*/ 724 h 1187"/>
                <a:gd name="T94" fmla="*/ 711 w 1188"/>
                <a:gd name="T95" fmla="*/ 737 h 1187"/>
                <a:gd name="T96" fmla="*/ 681 w 1188"/>
                <a:gd name="T97" fmla="*/ 761 h 1187"/>
                <a:gd name="T98" fmla="*/ 454 w 1188"/>
                <a:gd name="T99" fmla="*/ 836 h 1187"/>
                <a:gd name="T100" fmla="*/ 184 w 1188"/>
                <a:gd name="T101" fmla="*/ 724 h 1187"/>
                <a:gd name="T102" fmla="*/ 184 w 1188"/>
                <a:gd name="T103" fmla="*/ 184 h 1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88" h="1187">
                  <a:moveTo>
                    <a:pt x="454" y="908"/>
                  </a:moveTo>
                  <a:cubicBezTo>
                    <a:pt x="454" y="908"/>
                    <a:pt x="454" y="908"/>
                    <a:pt x="454" y="908"/>
                  </a:cubicBezTo>
                  <a:cubicBezTo>
                    <a:pt x="542" y="908"/>
                    <a:pt x="626" y="883"/>
                    <a:pt x="698" y="837"/>
                  </a:cubicBezTo>
                  <a:cubicBezTo>
                    <a:pt x="723" y="861"/>
                    <a:pt x="723" y="861"/>
                    <a:pt x="723" y="861"/>
                  </a:cubicBezTo>
                  <a:cubicBezTo>
                    <a:pt x="694" y="890"/>
                    <a:pt x="694" y="890"/>
                    <a:pt x="694" y="890"/>
                  </a:cubicBezTo>
                  <a:cubicBezTo>
                    <a:pt x="950" y="1147"/>
                    <a:pt x="950" y="1147"/>
                    <a:pt x="950" y="1147"/>
                  </a:cubicBezTo>
                  <a:cubicBezTo>
                    <a:pt x="977" y="1173"/>
                    <a:pt x="1012" y="1187"/>
                    <a:pt x="1049" y="1187"/>
                  </a:cubicBezTo>
                  <a:cubicBezTo>
                    <a:pt x="1086" y="1187"/>
                    <a:pt x="1121" y="1173"/>
                    <a:pt x="1147" y="1147"/>
                  </a:cubicBezTo>
                  <a:cubicBezTo>
                    <a:pt x="1173" y="1120"/>
                    <a:pt x="1188" y="1086"/>
                    <a:pt x="1188" y="1048"/>
                  </a:cubicBezTo>
                  <a:cubicBezTo>
                    <a:pt x="1188" y="1011"/>
                    <a:pt x="1173" y="976"/>
                    <a:pt x="1147" y="950"/>
                  </a:cubicBezTo>
                  <a:cubicBezTo>
                    <a:pt x="890" y="693"/>
                    <a:pt x="890" y="693"/>
                    <a:pt x="890" y="693"/>
                  </a:cubicBezTo>
                  <a:cubicBezTo>
                    <a:pt x="861" y="722"/>
                    <a:pt x="861" y="722"/>
                    <a:pt x="861" y="722"/>
                  </a:cubicBezTo>
                  <a:cubicBezTo>
                    <a:pt x="837" y="698"/>
                    <a:pt x="837" y="698"/>
                    <a:pt x="837" y="698"/>
                  </a:cubicBezTo>
                  <a:cubicBezTo>
                    <a:pt x="889" y="616"/>
                    <a:pt x="914" y="520"/>
                    <a:pt x="907" y="422"/>
                  </a:cubicBezTo>
                  <a:cubicBezTo>
                    <a:pt x="899" y="313"/>
                    <a:pt x="853" y="210"/>
                    <a:pt x="775" y="133"/>
                  </a:cubicBezTo>
                  <a:cubicBezTo>
                    <a:pt x="689" y="47"/>
                    <a:pt x="576" y="0"/>
                    <a:pt x="454" y="0"/>
                  </a:cubicBezTo>
                  <a:cubicBezTo>
                    <a:pt x="333" y="0"/>
                    <a:pt x="219" y="47"/>
                    <a:pt x="133" y="133"/>
                  </a:cubicBezTo>
                  <a:cubicBezTo>
                    <a:pt x="48" y="219"/>
                    <a:pt x="0" y="333"/>
                    <a:pt x="0" y="454"/>
                  </a:cubicBezTo>
                  <a:cubicBezTo>
                    <a:pt x="0" y="575"/>
                    <a:pt x="48" y="689"/>
                    <a:pt x="133" y="775"/>
                  </a:cubicBezTo>
                  <a:cubicBezTo>
                    <a:pt x="219" y="861"/>
                    <a:pt x="333" y="908"/>
                    <a:pt x="454" y="908"/>
                  </a:cubicBezTo>
                  <a:close/>
                  <a:moveTo>
                    <a:pt x="1116" y="1048"/>
                  </a:moveTo>
                  <a:cubicBezTo>
                    <a:pt x="1116" y="1066"/>
                    <a:pt x="1109" y="1083"/>
                    <a:pt x="1096" y="1096"/>
                  </a:cubicBezTo>
                  <a:cubicBezTo>
                    <a:pt x="1083" y="1108"/>
                    <a:pt x="1067" y="1115"/>
                    <a:pt x="1049" y="1115"/>
                  </a:cubicBezTo>
                  <a:cubicBezTo>
                    <a:pt x="1031" y="1115"/>
                    <a:pt x="1014" y="1108"/>
                    <a:pt x="1001" y="1096"/>
                  </a:cubicBezTo>
                  <a:cubicBezTo>
                    <a:pt x="802" y="897"/>
                    <a:pt x="802" y="897"/>
                    <a:pt x="802" y="897"/>
                  </a:cubicBezTo>
                  <a:cubicBezTo>
                    <a:pt x="897" y="802"/>
                    <a:pt x="897" y="802"/>
                    <a:pt x="897" y="802"/>
                  </a:cubicBezTo>
                  <a:cubicBezTo>
                    <a:pt x="1096" y="1001"/>
                    <a:pt x="1096" y="1001"/>
                    <a:pt x="1096" y="1001"/>
                  </a:cubicBezTo>
                  <a:cubicBezTo>
                    <a:pt x="1109" y="1014"/>
                    <a:pt x="1116" y="1031"/>
                    <a:pt x="1116" y="1048"/>
                  </a:cubicBezTo>
                  <a:close/>
                  <a:moveTo>
                    <a:pt x="774" y="810"/>
                  </a:moveTo>
                  <a:cubicBezTo>
                    <a:pt x="756" y="793"/>
                    <a:pt x="756" y="793"/>
                    <a:pt x="756" y="793"/>
                  </a:cubicBezTo>
                  <a:cubicBezTo>
                    <a:pt x="756" y="793"/>
                    <a:pt x="756" y="793"/>
                    <a:pt x="756" y="793"/>
                  </a:cubicBezTo>
                  <a:cubicBezTo>
                    <a:pt x="759" y="790"/>
                    <a:pt x="762" y="787"/>
                    <a:pt x="765" y="785"/>
                  </a:cubicBezTo>
                  <a:cubicBezTo>
                    <a:pt x="766" y="784"/>
                    <a:pt x="766" y="784"/>
                    <a:pt x="767" y="783"/>
                  </a:cubicBezTo>
                  <a:cubicBezTo>
                    <a:pt x="770" y="780"/>
                    <a:pt x="772" y="778"/>
                    <a:pt x="775" y="775"/>
                  </a:cubicBezTo>
                  <a:cubicBezTo>
                    <a:pt x="778" y="772"/>
                    <a:pt x="781" y="769"/>
                    <a:pt x="784" y="766"/>
                  </a:cubicBezTo>
                  <a:cubicBezTo>
                    <a:pt x="784" y="766"/>
                    <a:pt x="785" y="765"/>
                    <a:pt x="785" y="765"/>
                  </a:cubicBezTo>
                  <a:cubicBezTo>
                    <a:pt x="788" y="762"/>
                    <a:pt x="790" y="759"/>
                    <a:pt x="793" y="756"/>
                  </a:cubicBezTo>
                  <a:cubicBezTo>
                    <a:pt x="793" y="756"/>
                    <a:pt x="793" y="756"/>
                    <a:pt x="793" y="756"/>
                  </a:cubicBezTo>
                  <a:cubicBezTo>
                    <a:pt x="810" y="773"/>
                    <a:pt x="810" y="773"/>
                    <a:pt x="810" y="773"/>
                  </a:cubicBezTo>
                  <a:lnTo>
                    <a:pt x="774" y="810"/>
                  </a:lnTo>
                  <a:close/>
                  <a:moveTo>
                    <a:pt x="184" y="184"/>
                  </a:moveTo>
                  <a:cubicBezTo>
                    <a:pt x="256" y="112"/>
                    <a:pt x="352" y="72"/>
                    <a:pt x="454" y="72"/>
                  </a:cubicBezTo>
                  <a:cubicBezTo>
                    <a:pt x="556" y="72"/>
                    <a:pt x="652" y="112"/>
                    <a:pt x="724" y="184"/>
                  </a:cubicBezTo>
                  <a:cubicBezTo>
                    <a:pt x="789" y="249"/>
                    <a:pt x="829" y="335"/>
                    <a:pt x="835" y="427"/>
                  </a:cubicBezTo>
                  <a:cubicBezTo>
                    <a:pt x="842" y="518"/>
                    <a:pt x="815" y="608"/>
                    <a:pt x="762" y="681"/>
                  </a:cubicBezTo>
                  <a:cubicBezTo>
                    <a:pt x="762" y="681"/>
                    <a:pt x="762" y="681"/>
                    <a:pt x="762" y="681"/>
                  </a:cubicBezTo>
                  <a:cubicBezTo>
                    <a:pt x="750" y="696"/>
                    <a:pt x="738" y="711"/>
                    <a:pt x="724" y="724"/>
                  </a:cubicBezTo>
                  <a:cubicBezTo>
                    <a:pt x="720" y="728"/>
                    <a:pt x="716" y="733"/>
                    <a:pt x="711" y="737"/>
                  </a:cubicBezTo>
                  <a:cubicBezTo>
                    <a:pt x="701" y="745"/>
                    <a:pt x="692" y="754"/>
                    <a:pt x="681" y="761"/>
                  </a:cubicBezTo>
                  <a:cubicBezTo>
                    <a:pt x="615" y="810"/>
                    <a:pt x="537" y="836"/>
                    <a:pt x="454" y="836"/>
                  </a:cubicBezTo>
                  <a:cubicBezTo>
                    <a:pt x="352" y="836"/>
                    <a:pt x="256" y="796"/>
                    <a:pt x="184" y="724"/>
                  </a:cubicBezTo>
                  <a:cubicBezTo>
                    <a:pt x="35" y="575"/>
                    <a:pt x="35" y="333"/>
                    <a:pt x="184" y="184"/>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5" name="Freeform 13"/>
            <p:cNvSpPr>
              <a:spLocks noEditPoints="1"/>
            </p:cNvSpPr>
            <p:nvPr/>
          </p:nvSpPr>
          <p:spPr bwMode="auto">
            <a:xfrm>
              <a:off x="4311650" y="3781425"/>
              <a:ext cx="404813" cy="369888"/>
            </a:xfrm>
            <a:custGeom>
              <a:avLst/>
              <a:gdLst>
                <a:gd name="T0" fmla="*/ 320 w 677"/>
                <a:gd name="T1" fmla="*/ 617 h 618"/>
                <a:gd name="T2" fmla="*/ 320 w 677"/>
                <a:gd name="T3" fmla="*/ 618 h 618"/>
                <a:gd name="T4" fmla="*/ 338 w 677"/>
                <a:gd name="T5" fmla="*/ 618 h 618"/>
                <a:gd name="T6" fmla="*/ 522 w 677"/>
                <a:gd name="T7" fmla="*/ 557 h 618"/>
                <a:gd name="T8" fmla="*/ 556 w 677"/>
                <a:gd name="T9" fmla="*/ 527 h 618"/>
                <a:gd name="T10" fmla="*/ 587 w 677"/>
                <a:gd name="T11" fmla="*/ 492 h 618"/>
                <a:gd name="T12" fmla="*/ 556 w 677"/>
                <a:gd name="T13" fmla="*/ 91 h 618"/>
                <a:gd name="T14" fmla="*/ 338 w 677"/>
                <a:gd name="T15" fmla="*/ 0 h 618"/>
                <a:gd name="T16" fmla="*/ 120 w 677"/>
                <a:gd name="T17" fmla="*/ 91 h 618"/>
                <a:gd name="T18" fmla="*/ 120 w 677"/>
                <a:gd name="T19" fmla="*/ 527 h 618"/>
                <a:gd name="T20" fmla="*/ 320 w 677"/>
                <a:gd name="T21" fmla="*/ 617 h 618"/>
                <a:gd name="T22" fmla="*/ 146 w 677"/>
                <a:gd name="T23" fmla="*/ 116 h 618"/>
                <a:gd name="T24" fmla="*/ 338 w 677"/>
                <a:gd name="T25" fmla="*/ 36 h 618"/>
                <a:gd name="T26" fmla="*/ 531 w 677"/>
                <a:gd name="T27" fmla="*/ 116 h 618"/>
                <a:gd name="T28" fmla="*/ 558 w 677"/>
                <a:gd name="T29" fmla="*/ 471 h 618"/>
                <a:gd name="T30" fmla="*/ 531 w 677"/>
                <a:gd name="T31" fmla="*/ 502 h 618"/>
                <a:gd name="T32" fmla="*/ 500 w 677"/>
                <a:gd name="T33" fmla="*/ 528 h 618"/>
                <a:gd name="T34" fmla="*/ 340 w 677"/>
                <a:gd name="T35" fmla="*/ 582 h 618"/>
                <a:gd name="T36" fmla="*/ 338 w 677"/>
                <a:gd name="T37" fmla="*/ 582 h 618"/>
                <a:gd name="T38" fmla="*/ 146 w 677"/>
                <a:gd name="T39" fmla="*/ 502 h 618"/>
                <a:gd name="T40" fmla="*/ 146 w 677"/>
                <a:gd name="T41" fmla="*/ 11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77" h="618">
                  <a:moveTo>
                    <a:pt x="320" y="617"/>
                  </a:moveTo>
                  <a:cubicBezTo>
                    <a:pt x="320" y="618"/>
                    <a:pt x="320" y="618"/>
                    <a:pt x="320" y="618"/>
                  </a:cubicBezTo>
                  <a:cubicBezTo>
                    <a:pt x="338" y="618"/>
                    <a:pt x="338" y="618"/>
                    <a:pt x="338" y="618"/>
                  </a:cubicBezTo>
                  <a:cubicBezTo>
                    <a:pt x="405" y="618"/>
                    <a:pt x="468" y="597"/>
                    <a:pt x="522" y="557"/>
                  </a:cubicBezTo>
                  <a:cubicBezTo>
                    <a:pt x="534" y="548"/>
                    <a:pt x="546" y="538"/>
                    <a:pt x="556" y="527"/>
                  </a:cubicBezTo>
                  <a:cubicBezTo>
                    <a:pt x="567" y="516"/>
                    <a:pt x="577" y="505"/>
                    <a:pt x="587" y="492"/>
                  </a:cubicBezTo>
                  <a:cubicBezTo>
                    <a:pt x="677" y="371"/>
                    <a:pt x="664" y="198"/>
                    <a:pt x="556" y="91"/>
                  </a:cubicBezTo>
                  <a:cubicBezTo>
                    <a:pt x="498" y="33"/>
                    <a:pt x="421" y="0"/>
                    <a:pt x="338" y="0"/>
                  </a:cubicBezTo>
                  <a:cubicBezTo>
                    <a:pt x="256" y="0"/>
                    <a:pt x="178" y="33"/>
                    <a:pt x="120" y="91"/>
                  </a:cubicBezTo>
                  <a:cubicBezTo>
                    <a:pt x="0" y="211"/>
                    <a:pt x="0" y="407"/>
                    <a:pt x="120" y="527"/>
                  </a:cubicBezTo>
                  <a:cubicBezTo>
                    <a:pt x="174" y="581"/>
                    <a:pt x="245" y="613"/>
                    <a:pt x="320" y="617"/>
                  </a:cubicBezTo>
                  <a:close/>
                  <a:moveTo>
                    <a:pt x="146" y="116"/>
                  </a:moveTo>
                  <a:cubicBezTo>
                    <a:pt x="197" y="65"/>
                    <a:pt x="265" y="36"/>
                    <a:pt x="338" y="36"/>
                  </a:cubicBezTo>
                  <a:cubicBezTo>
                    <a:pt x="411" y="36"/>
                    <a:pt x="480" y="65"/>
                    <a:pt x="531" y="116"/>
                  </a:cubicBezTo>
                  <a:cubicBezTo>
                    <a:pt x="626" y="211"/>
                    <a:pt x="637" y="363"/>
                    <a:pt x="558" y="471"/>
                  </a:cubicBezTo>
                  <a:cubicBezTo>
                    <a:pt x="550" y="482"/>
                    <a:pt x="541" y="492"/>
                    <a:pt x="531" y="502"/>
                  </a:cubicBezTo>
                  <a:cubicBezTo>
                    <a:pt x="521" y="511"/>
                    <a:pt x="511" y="520"/>
                    <a:pt x="500" y="528"/>
                  </a:cubicBezTo>
                  <a:cubicBezTo>
                    <a:pt x="454" y="563"/>
                    <a:pt x="398" y="581"/>
                    <a:pt x="340" y="582"/>
                  </a:cubicBezTo>
                  <a:cubicBezTo>
                    <a:pt x="338" y="582"/>
                    <a:pt x="338" y="582"/>
                    <a:pt x="338" y="582"/>
                  </a:cubicBezTo>
                  <a:cubicBezTo>
                    <a:pt x="265" y="582"/>
                    <a:pt x="197" y="553"/>
                    <a:pt x="146" y="502"/>
                  </a:cubicBezTo>
                  <a:cubicBezTo>
                    <a:pt x="39" y="395"/>
                    <a:pt x="39" y="223"/>
                    <a:pt x="146"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134" name="Freeform 22"/>
          <p:cNvSpPr>
            <a:spLocks noEditPoints="1"/>
          </p:cNvSpPr>
          <p:nvPr/>
        </p:nvSpPr>
        <p:spPr bwMode="auto">
          <a:xfrm>
            <a:off x="11567881" y="6324637"/>
            <a:ext cx="1287755" cy="1295989"/>
          </a:xfrm>
          <a:custGeom>
            <a:avLst/>
            <a:gdLst>
              <a:gd name="T0" fmla="*/ 326 w 326"/>
              <a:gd name="T1" fmla="*/ 108 h 328"/>
              <a:gd name="T2" fmla="*/ 219 w 326"/>
              <a:gd name="T3" fmla="*/ 0 h 328"/>
              <a:gd name="T4" fmla="*/ 31 w 326"/>
              <a:gd name="T5" fmla="*/ 188 h 328"/>
              <a:gd name="T6" fmla="*/ 0 w 326"/>
              <a:gd name="T7" fmla="*/ 328 h 328"/>
              <a:gd name="T8" fmla="*/ 139 w 326"/>
              <a:gd name="T9" fmla="*/ 295 h 328"/>
              <a:gd name="T10" fmla="*/ 326 w 326"/>
              <a:gd name="T11" fmla="*/ 108 h 328"/>
              <a:gd name="T12" fmla="*/ 129 w 326"/>
              <a:gd name="T13" fmla="*/ 275 h 328"/>
              <a:gd name="T14" fmla="*/ 112 w 326"/>
              <a:gd name="T15" fmla="*/ 258 h 328"/>
              <a:gd name="T16" fmla="*/ 280 w 326"/>
              <a:gd name="T17" fmla="*/ 91 h 328"/>
              <a:gd name="T18" fmla="*/ 297 w 326"/>
              <a:gd name="T19" fmla="*/ 108 h 328"/>
              <a:gd name="T20" fmla="*/ 129 w 326"/>
              <a:gd name="T21" fmla="*/ 275 h 328"/>
              <a:gd name="T22" fmla="*/ 67 w 326"/>
              <a:gd name="T23" fmla="*/ 290 h 328"/>
              <a:gd name="T24" fmla="*/ 37 w 326"/>
              <a:gd name="T25" fmla="*/ 260 h 328"/>
              <a:gd name="T26" fmla="*/ 48 w 326"/>
              <a:gd name="T27" fmla="*/ 208 h 328"/>
              <a:gd name="T28" fmla="*/ 66 w 326"/>
              <a:gd name="T29" fmla="*/ 226 h 328"/>
              <a:gd name="T30" fmla="*/ 66 w 326"/>
              <a:gd name="T31" fmla="*/ 226 h 328"/>
              <a:gd name="T32" fmla="*/ 105 w 326"/>
              <a:gd name="T33" fmla="*/ 265 h 328"/>
              <a:gd name="T34" fmla="*/ 105 w 326"/>
              <a:gd name="T35" fmla="*/ 265 h 328"/>
              <a:gd name="T36" fmla="*/ 119 w 326"/>
              <a:gd name="T37" fmla="*/ 278 h 328"/>
              <a:gd name="T38" fmla="*/ 67 w 326"/>
              <a:gd name="T39" fmla="*/ 290 h 328"/>
              <a:gd name="T40" fmla="*/ 272 w 326"/>
              <a:gd name="T41" fmla="*/ 83 h 328"/>
              <a:gd name="T42" fmla="*/ 105 w 326"/>
              <a:gd name="T43" fmla="*/ 250 h 328"/>
              <a:gd name="T44" fmla="*/ 80 w 326"/>
              <a:gd name="T45" fmla="*/ 226 h 328"/>
              <a:gd name="T46" fmla="*/ 248 w 326"/>
              <a:gd name="T47" fmla="*/ 59 h 328"/>
              <a:gd name="T48" fmla="*/ 272 w 326"/>
              <a:gd name="T49" fmla="*/ 83 h 328"/>
              <a:gd name="T50" fmla="*/ 219 w 326"/>
              <a:gd name="T51" fmla="*/ 30 h 328"/>
              <a:gd name="T52" fmla="*/ 240 w 326"/>
              <a:gd name="T53" fmla="*/ 51 h 328"/>
              <a:gd name="T54" fmla="*/ 73 w 326"/>
              <a:gd name="T55" fmla="*/ 218 h 328"/>
              <a:gd name="T56" fmla="*/ 52 w 326"/>
              <a:gd name="T57" fmla="*/ 197 h 328"/>
              <a:gd name="T58" fmla="*/ 219 w 326"/>
              <a:gd name="T59" fmla="*/ 3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6" h="328">
                <a:moveTo>
                  <a:pt x="326" y="108"/>
                </a:moveTo>
                <a:lnTo>
                  <a:pt x="219" y="0"/>
                </a:lnTo>
                <a:lnTo>
                  <a:pt x="31" y="188"/>
                </a:lnTo>
                <a:lnTo>
                  <a:pt x="0" y="328"/>
                </a:lnTo>
                <a:lnTo>
                  <a:pt x="139" y="295"/>
                </a:lnTo>
                <a:lnTo>
                  <a:pt x="326" y="108"/>
                </a:lnTo>
                <a:close/>
                <a:moveTo>
                  <a:pt x="129" y="275"/>
                </a:moveTo>
                <a:lnTo>
                  <a:pt x="112" y="258"/>
                </a:lnTo>
                <a:lnTo>
                  <a:pt x="280" y="91"/>
                </a:lnTo>
                <a:lnTo>
                  <a:pt x="297" y="108"/>
                </a:lnTo>
                <a:lnTo>
                  <a:pt x="129" y="275"/>
                </a:lnTo>
                <a:close/>
                <a:moveTo>
                  <a:pt x="67" y="290"/>
                </a:moveTo>
                <a:lnTo>
                  <a:pt x="37" y="260"/>
                </a:lnTo>
                <a:lnTo>
                  <a:pt x="48" y="208"/>
                </a:lnTo>
                <a:lnTo>
                  <a:pt x="66" y="226"/>
                </a:lnTo>
                <a:lnTo>
                  <a:pt x="66" y="226"/>
                </a:lnTo>
                <a:lnTo>
                  <a:pt x="105" y="265"/>
                </a:lnTo>
                <a:lnTo>
                  <a:pt x="105" y="265"/>
                </a:lnTo>
                <a:lnTo>
                  <a:pt x="119" y="278"/>
                </a:lnTo>
                <a:lnTo>
                  <a:pt x="67" y="290"/>
                </a:lnTo>
                <a:close/>
                <a:moveTo>
                  <a:pt x="272" y="83"/>
                </a:moveTo>
                <a:lnTo>
                  <a:pt x="105" y="250"/>
                </a:lnTo>
                <a:lnTo>
                  <a:pt x="80" y="226"/>
                </a:lnTo>
                <a:lnTo>
                  <a:pt x="248" y="59"/>
                </a:lnTo>
                <a:lnTo>
                  <a:pt x="272" y="83"/>
                </a:lnTo>
                <a:close/>
                <a:moveTo>
                  <a:pt x="219" y="30"/>
                </a:moveTo>
                <a:lnTo>
                  <a:pt x="240" y="51"/>
                </a:lnTo>
                <a:lnTo>
                  <a:pt x="73" y="218"/>
                </a:lnTo>
                <a:lnTo>
                  <a:pt x="52" y="197"/>
                </a:lnTo>
                <a:lnTo>
                  <a:pt x="219" y="30"/>
                </a:lnTo>
                <a:close/>
              </a:path>
            </a:pathLst>
          </a:custGeom>
          <a:solidFill>
            <a:schemeClr val="tx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63" name="Group 62"/>
          <p:cNvGrpSpPr>
            <a:grpSpLocks/>
          </p:cNvGrpSpPr>
          <p:nvPr/>
        </p:nvGrpSpPr>
        <p:grpSpPr bwMode="auto">
          <a:xfrm>
            <a:off x="1844289" y="2885434"/>
            <a:ext cx="20710379" cy="2592575"/>
            <a:chOff x="-68161" y="2333104"/>
            <a:chExt cx="9802221" cy="710481"/>
          </a:xfrm>
        </p:grpSpPr>
        <p:sp>
          <p:nvSpPr>
            <p:cNvPr id="65" name="TextBox 64"/>
            <p:cNvSpPr txBox="1"/>
            <p:nvPr/>
          </p:nvSpPr>
          <p:spPr>
            <a:xfrm>
              <a:off x="-68161" y="2333104"/>
              <a:ext cx="1574686" cy="193992"/>
            </a:xfrm>
            <a:prstGeom prst="rect">
              <a:avLst/>
            </a:prstGeom>
            <a:noFill/>
          </p:spPr>
          <p:txBody>
            <a:bodyPr wrap="none">
              <a:spAutoFit/>
            </a:bodyPr>
            <a:lstStyle/>
            <a:p>
              <a:pPr defTabSz="1828434" fontAlgn="auto">
                <a:spcBef>
                  <a:spcPts val="0"/>
                </a:spcBef>
                <a:spcAft>
                  <a:spcPts val="0"/>
                </a:spcAft>
                <a:defRPr/>
              </a:pPr>
              <a:r>
                <a:rPr lang="id-ID" sz="4000" b="1" dirty="0" smtClean="0">
                  <a:latin typeface="Lato Regular"/>
                  <a:ea typeface="+mn-ea"/>
                  <a:cs typeface="Lato Regular"/>
                </a:rPr>
                <a:t>Data Analysis</a:t>
              </a:r>
              <a:endParaRPr lang="id-ID" sz="4000" b="1" dirty="0">
                <a:latin typeface="Lato Regular"/>
                <a:ea typeface="+mn-ea"/>
                <a:cs typeface="Lato Regular"/>
              </a:endParaRPr>
            </a:p>
          </p:txBody>
        </p:sp>
        <p:sp>
          <p:nvSpPr>
            <p:cNvPr id="66" name="TextBox 30"/>
            <p:cNvSpPr txBox="1">
              <a:spLocks noChangeArrowheads="1"/>
            </p:cNvSpPr>
            <p:nvPr/>
          </p:nvSpPr>
          <p:spPr bwMode="auto">
            <a:xfrm>
              <a:off x="1312356" y="2497033"/>
              <a:ext cx="8421704" cy="546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just" eaLnBrk="1" hangingPunct="1">
                <a:lnSpc>
                  <a:spcPct val="130000"/>
                </a:lnSpc>
              </a:pPr>
              <a:r>
                <a:rPr lang="pt-BR" sz="2400" dirty="0">
                  <a:latin typeface="Calibri Light"/>
                  <a:cs typeface="Calibri Light"/>
                </a:rPr>
                <a:t>Lorem ipsum dolor sit amet, consectetur adipiscing elit. Aliquam tincidunt ante nec sem congue </a:t>
              </a:r>
              <a:r>
                <a:rPr lang="pt-BR" sz="2400" dirty="0" smtClean="0">
                  <a:latin typeface="Calibri Light"/>
                  <a:cs typeface="Calibri Light"/>
                </a:rPr>
                <a:t>conva ornare ante </a:t>
              </a:r>
              <a:r>
                <a:rPr lang="pt-BR" sz="2400" dirty="0">
                  <a:latin typeface="Calibri Light"/>
                  <a:cs typeface="Calibri Ligh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2400" dirty="0">
                <a:latin typeface="Calibri Light"/>
                <a:cs typeface="Calibri Light"/>
              </a:endParaRPr>
            </a:p>
            <a:p>
              <a:pPr algn="just" eaLnBrk="1" hangingPunct="1">
                <a:lnSpc>
                  <a:spcPct val="130000"/>
                </a:lnSpc>
              </a:pPr>
              <a:endParaRPr lang="en-US" sz="2400" dirty="0">
                <a:latin typeface="Calibri Light"/>
                <a:cs typeface="Calibri Light"/>
              </a:endParaRPr>
            </a:p>
          </p:txBody>
        </p:sp>
        <p:sp>
          <p:nvSpPr>
            <p:cNvPr id="67" name="TextBox 31"/>
            <p:cNvSpPr txBox="1">
              <a:spLocks noChangeArrowheads="1"/>
            </p:cNvSpPr>
            <p:nvPr/>
          </p:nvSpPr>
          <p:spPr bwMode="auto">
            <a:xfrm>
              <a:off x="-58858" y="2462822"/>
              <a:ext cx="1554534" cy="497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id-ID" sz="11200" b="1" dirty="0">
                  <a:solidFill>
                    <a:schemeClr val="accent1"/>
                  </a:solidFill>
                  <a:latin typeface="Lato Regular"/>
                  <a:cs typeface="Lato Regular"/>
                </a:rPr>
                <a:t>86%</a:t>
              </a:r>
            </a:p>
          </p:txBody>
        </p:sp>
      </p:grpSp>
      <p:grpSp>
        <p:nvGrpSpPr>
          <p:cNvPr id="42" name="Group 41"/>
          <p:cNvGrpSpPr/>
          <p:nvPr/>
        </p:nvGrpSpPr>
        <p:grpSpPr>
          <a:xfrm>
            <a:off x="1739573" y="488028"/>
            <a:ext cx="20937538" cy="2200624"/>
            <a:chOff x="1739573" y="511491"/>
            <a:chExt cx="20937538" cy="2200624"/>
          </a:xfrm>
        </p:grpSpPr>
        <p:sp>
          <p:nvSpPr>
            <p:cNvPr id="43" name="TextBox 42"/>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STEPS FOR QUALITY</a:t>
              </a:r>
              <a:endParaRPr lang="id-ID" sz="8800" b="1" dirty="0">
                <a:solidFill>
                  <a:schemeClr val="tx2"/>
                </a:solidFill>
                <a:latin typeface="Lato Regular"/>
                <a:cs typeface="Lato Regular"/>
              </a:endParaRPr>
            </a:p>
          </p:txBody>
        </p:sp>
        <p:grpSp>
          <p:nvGrpSpPr>
            <p:cNvPr id="44" name="Group 43"/>
            <p:cNvGrpSpPr/>
            <p:nvPr/>
          </p:nvGrpSpPr>
          <p:grpSpPr>
            <a:xfrm>
              <a:off x="10842089" y="1977406"/>
              <a:ext cx="2738812" cy="73151"/>
              <a:chOff x="1775295" y="2020905"/>
              <a:chExt cx="3631535" cy="45719"/>
            </a:xfrm>
          </p:grpSpPr>
          <p:sp>
            <p:nvSpPr>
              <p:cNvPr id="46" name="Rectangle 4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7" name="Rectangle 4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8" name="Rectangle 4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9" name="Rectangle 48"/>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0" name="Rectangle 49"/>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1" name="Rectangle 5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5" name="TextBox 44"/>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668711454"/>
      </p:ext>
    </p:extLst>
  </p:cSld>
  <p:clrMapOvr>
    <a:masterClrMapping/>
  </p:clrMapOvr>
  <p:transition xmlns:p14="http://schemas.microsoft.com/office/powerpoint/2010/main" spd="slow" advClick="0" advTm="3000">
    <p:pull/>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anim calcmode="lin" valueType="num">
                                      <p:cBhvr>
                                        <p:cTn id="8" dur="500" fill="hold"/>
                                        <p:tgtEl>
                                          <p:spTgt spid="42"/>
                                        </p:tgtEl>
                                        <p:attrNameLst>
                                          <p:attrName>ppt_x</p:attrName>
                                        </p:attrNameLst>
                                      </p:cBhvr>
                                      <p:tavLst>
                                        <p:tav tm="0">
                                          <p:val>
                                            <p:strVal val="#ppt_x"/>
                                          </p:val>
                                        </p:tav>
                                        <p:tav tm="100000">
                                          <p:val>
                                            <p:strVal val="#ppt_x"/>
                                          </p:val>
                                        </p:tav>
                                      </p:tavLst>
                                    </p:anim>
                                    <p:anim calcmode="lin" valueType="num">
                                      <p:cBhvr>
                                        <p:cTn id="9" dur="500" fill="hold"/>
                                        <p:tgtEl>
                                          <p:spTgt spid="4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63"/>
                                        </p:tgtEl>
                                        <p:attrNameLst>
                                          <p:attrName>style.visibility</p:attrName>
                                        </p:attrNameLst>
                                      </p:cBhvr>
                                      <p:to>
                                        <p:strVal val="visible"/>
                                      </p:to>
                                    </p:set>
                                    <p:animEffect transition="in" filter="fade">
                                      <p:cBhvr>
                                        <p:cTn id="13" dur="500"/>
                                        <p:tgtEl>
                                          <p:spTgt spid="63"/>
                                        </p:tgtEl>
                                      </p:cBhvr>
                                    </p:animEffect>
                                  </p:childTnLst>
                                </p:cTn>
                              </p:par>
                            </p:childTnLst>
                          </p:cTn>
                        </p:par>
                        <p:par>
                          <p:cTn id="14" fill="hold">
                            <p:stCondLst>
                              <p:cond delay="1000"/>
                            </p:stCondLst>
                            <p:childTnLst>
                              <p:par>
                                <p:cTn id="15" presetID="23" presetClass="entr" presetSubtype="16" fill="hold" nodeType="afterEffect">
                                  <p:stCondLst>
                                    <p:cond delay="0"/>
                                  </p:stCondLst>
                                  <p:childTnLst>
                                    <p:set>
                                      <p:cBhvr>
                                        <p:cTn id="16" dur="1" fill="hold">
                                          <p:stCondLst>
                                            <p:cond delay="0"/>
                                          </p:stCondLst>
                                        </p:cTn>
                                        <p:tgtEl>
                                          <p:spTgt spid="98"/>
                                        </p:tgtEl>
                                        <p:attrNameLst>
                                          <p:attrName>style.visibility</p:attrName>
                                        </p:attrNameLst>
                                      </p:cBhvr>
                                      <p:to>
                                        <p:strVal val="visible"/>
                                      </p:to>
                                    </p:set>
                                    <p:anim calcmode="lin" valueType="num">
                                      <p:cBhvr>
                                        <p:cTn id="17" dur="500" fill="hold"/>
                                        <p:tgtEl>
                                          <p:spTgt spid="98"/>
                                        </p:tgtEl>
                                        <p:attrNameLst>
                                          <p:attrName>ppt_w</p:attrName>
                                        </p:attrNameLst>
                                      </p:cBhvr>
                                      <p:tavLst>
                                        <p:tav tm="0">
                                          <p:val>
                                            <p:fltVal val="0"/>
                                          </p:val>
                                        </p:tav>
                                        <p:tav tm="100000">
                                          <p:val>
                                            <p:strVal val="#ppt_w"/>
                                          </p:val>
                                        </p:tav>
                                      </p:tavLst>
                                    </p:anim>
                                    <p:anim calcmode="lin" valueType="num">
                                      <p:cBhvr>
                                        <p:cTn id="18" dur="500" fill="hold"/>
                                        <p:tgtEl>
                                          <p:spTgt spid="98"/>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ID="23" presetClass="entr" presetSubtype="16" fill="hold" grpId="0" nodeType="afterEffect">
                                  <p:stCondLst>
                                    <p:cond delay="0"/>
                                  </p:stCondLst>
                                  <p:childTnLst>
                                    <p:set>
                                      <p:cBhvr>
                                        <p:cTn id="21" dur="1" fill="hold">
                                          <p:stCondLst>
                                            <p:cond delay="0"/>
                                          </p:stCondLst>
                                        </p:cTn>
                                        <p:tgtEl>
                                          <p:spTgt spid="134"/>
                                        </p:tgtEl>
                                        <p:attrNameLst>
                                          <p:attrName>style.visibility</p:attrName>
                                        </p:attrNameLst>
                                      </p:cBhvr>
                                      <p:to>
                                        <p:strVal val="visible"/>
                                      </p:to>
                                    </p:set>
                                    <p:anim calcmode="lin" valueType="num">
                                      <p:cBhvr>
                                        <p:cTn id="22" dur="500" fill="hold"/>
                                        <p:tgtEl>
                                          <p:spTgt spid="134"/>
                                        </p:tgtEl>
                                        <p:attrNameLst>
                                          <p:attrName>ppt_w</p:attrName>
                                        </p:attrNameLst>
                                      </p:cBhvr>
                                      <p:tavLst>
                                        <p:tav tm="0">
                                          <p:val>
                                            <p:fltVal val="0"/>
                                          </p:val>
                                        </p:tav>
                                        <p:tav tm="100000">
                                          <p:val>
                                            <p:strVal val="#ppt_w"/>
                                          </p:val>
                                        </p:tav>
                                      </p:tavLst>
                                    </p:anim>
                                    <p:anim calcmode="lin" valueType="num">
                                      <p:cBhvr>
                                        <p:cTn id="23" dur="500" fill="hold"/>
                                        <p:tgtEl>
                                          <p:spTgt spid="134"/>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ID="22" presetClass="entr" presetSubtype="8"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2500"/>
                            </p:stCondLst>
                            <p:childTnLst>
                              <p:par>
                                <p:cTn id="29" presetID="23" presetClass="entr" presetSubtype="16" fill="hold" nodeType="afterEffect">
                                  <p:stCondLst>
                                    <p:cond delay="0"/>
                                  </p:stCondLst>
                                  <p:childTnLst>
                                    <p:set>
                                      <p:cBhvr>
                                        <p:cTn id="30" dur="1" fill="hold">
                                          <p:stCondLst>
                                            <p:cond delay="0"/>
                                          </p:stCondLst>
                                        </p:cTn>
                                        <p:tgtEl>
                                          <p:spTgt spid="88"/>
                                        </p:tgtEl>
                                        <p:attrNameLst>
                                          <p:attrName>style.visibility</p:attrName>
                                        </p:attrNameLst>
                                      </p:cBhvr>
                                      <p:to>
                                        <p:strVal val="visible"/>
                                      </p:to>
                                    </p:set>
                                    <p:anim calcmode="lin" valueType="num">
                                      <p:cBhvr>
                                        <p:cTn id="31" dur="500" fill="hold"/>
                                        <p:tgtEl>
                                          <p:spTgt spid="88"/>
                                        </p:tgtEl>
                                        <p:attrNameLst>
                                          <p:attrName>ppt_w</p:attrName>
                                        </p:attrNameLst>
                                      </p:cBhvr>
                                      <p:tavLst>
                                        <p:tav tm="0">
                                          <p:val>
                                            <p:fltVal val="0"/>
                                          </p:val>
                                        </p:tav>
                                        <p:tav tm="100000">
                                          <p:val>
                                            <p:strVal val="#ppt_w"/>
                                          </p:val>
                                        </p:tav>
                                      </p:tavLst>
                                    </p:anim>
                                    <p:anim calcmode="lin" valueType="num">
                                      <p:cBhvr>
                                        <p:cTn id="32" dur="500" fill="hold"/>
                                        <p:tgtEl>
                                          <p:spTgt spid="88"/>
                                        </p:tgtEl>
                                        <p:attrNameLst>
                                          <p:attrName>ppt_h</p:attrName>
                                        </p:attrNameLst>
                                      </p:cBhvr>
                                      <p:tavLst>
                                        <p:tav tm="0">
                                          <p:val>
                                            <p:fltVal val="0"/>
                                          </p:val>
                                        </p:tav>
                                        <p:tav tm="100000">
                                          <p:val>
                                            <p:strVal val="#ppt_h"/>
                                          </p:val>
                                        </p:tav>
                                      </p:tavLst>
                                    </p:anim>
                                  </p:childTnLst>
                                </p:cTn>
                              </p:par>
                            </p:childTnLst>
                          </p:cTn>
                        </p:par>
                        <p:par>
                          <p:cTn id="33" fill="hold">
                            <p:stCondLst>
                              <p:cond delay="3000"/>
                            </p:stCondLst>
                            <p:childTnLst>
                              <p:par>
                                <p:cTn id="34" presetID="23" presetClass="entr" presetSubtype="16" fill="hold" nodeType="afterEffect">
                                  <p:stCondLst>
                                    <p:cond delay="0"/>
                                  </p:stCondLst>
                                  <p:childTnLst>
                                    <p:set>
                                      <p:cBhvr>
                                        <p:cTn id="35" dur="1" fill="hold">
                                          <p:stCondLst>
                                            <p:cond delay="0"/>
                                          </p:stCondLst>
                                        </p:cTn>
                                        <p:tgtEl>
                                          <p:spTgt spid="135"/>
                                        </p:tgtEl>
                                        <p:attrNameLst>
                                          <p:attrName>style.visibility</p:attrName>
                                        </p:attrNameLst>
                                      </p:cBhvr>
                                      <p:to>
                                        <p:strVal val="visible"/>
                                      </p:to>
                                    </p:set>
                                    <p:anim calcmode="lin" valueType="num">
                                      <p:cBhvr>
                                        <p:cTn id="36" dur="500" fill="hold"/>
                                        <p:tgtEl>
                                          <p:spTgt spid="135"/>
                                        </p:tgtEl>
                                        <p:attrNameLst>
                                          <p:attrName>ppt_w</p:attrName>
                                        </p:attrNameLst>
                                      </p:cBhvr>
                                      <p:tavLst>
                                        <p:tav tm="0">
                                          <p:val>
                                            <p:fltVal val="0"/>
                                          </p:val>
                                        </p:tav>
                                        <p:tav tm="100000">
                                          <p:val>
                                            <p:strVal val="#ppt_w"/>
                                          </p:val>
                                        </p:tav>
                                      </p:tavLst>
                                    </p:anim>
                                    <p:anim calcmode="lin" valueType="num">
                                      <p:cBhvr>
                                        <p:cTn id="37" dur="500" fill="hold"/>
                                        <p:tgtEl>
                                          <p:spTgt spid="135"/>
                                        </p:tgtEl>
                                        <p:attrNameLst>
                                          <p:attrName>ppt_h</p:attrName>
                                        </p:attrNameLst>
                                      </p:cBhvr>
                                      <p:tavLst>
                                        <p:tav tm="0">
                                          <p:val>
                                            <p:fltVal val="0"/>
                                          </p:val>
                                        </p:tav>
                                        <p:tav tm="100000">
                                          <p:val>
                                            <p:strVal val="#ppt_h"/>
                                          </p:val>
                                        </p:tav>
                                      </p:tavLst>
                                    </p:anim>
                                  </p:childTnLst>
                                </p:cTn>
                              </p:par>
                            </p:childTnLst>
                          </p:cTn>
                        </p:par>
                        <p:par>
                          <p:cTn id="38" fill="hold">
                            <p:stCondLst>
                              <p:cond delay="3500"/>
                            </p:stCondLst>
                            <p:childTnLst>
                              <p:par>
                                <p:cTn id="39" presetID="22" presetClass="entr" presetSubtype="2" fill="hold" nodeType="after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wipe(right)">
                                      <p:cBhvr>
                                        <p:cTn id="41" dur="500"/>
                                        <p:tgtEl>
                                          <p:spTgt spid="4"/>
                                        </p:tgtEl>
                                      </p:cBhvr>
                                    </p:animEffect>
                                  </p:childTnLst>
                                </p:cTn>
                              </p:par>
                            </p:childTnLst>
                          </p:cTn>
                        </p:par>
                        <p:par>
                          <p:cTn id="42" fill="hold">
                            <p:stCondLst>
                              <p:cond delay="4000"/>
                            </p:stCondLst>
                            <p:childTnLst>
                              <p:par>
                                <p:cTn id="43" presetID="53" presetClass="entr" presetSubtype="16" fill="hold" nodeType="afterEffect">
                                  <p:stCondLst>
                                    <p:cond delay="0"/>
                                  </p:stCondLst>
                                  <p:childTnLst>
                                    <p:set>
                                      <p:cBhvr>
                                        <p:cTn id="44" dur="1" fill="hold">
                                          <p:stCondLst>
                                            <p:cond delay="0"/>
                                          </p:stCondLst>
                                        </p:cTn>
                                        <p:tgtEl>
                                          <p:spTgt spid="95"/>
                                        </p:tgtEl>
                                        <p:attrNameLst>
                                          <p:attrName>style.visibility</p:attrName>
                                        </p:attrNameLst>
                                      </p:cBhvr>
                                      <p:to>
                                        <p:strVal val="visible"/>
                                      </p:to>
                                    </p:set>
                                    <p:anim calcmode="lin" valueType="num">
                                      <p:cBhvr>
                                        <p:cTn id="45" dur="500" fill="hold"/>
                                        <p:tgtEl>
                                          <p:spTgt spid="95"/>
                                        </p:tgtEl>
                                        <p:attrNameLst>
                                          <p:attrName>ppt_w</p:attrName>
                                        </p:attrNameLst>
                                      </p:cBhvr>
                                      <p:tavLst>
                                        <p:tav tm="0">
                                          <p:val>
                                            <p:fltVal val="0"/>
                                          </p:val>
                                        </p:tav>
                                        <p:tav tm="100000">
                                          <p:val>
                                            <p:strVal val="#ppt_w"/>
                                          </p:val>
                                        </p:tav>
                                      </p:tavLst>
                                    </p:anim>
                                    <p:anim calcmode="lin" valueType="num">
                                      <p:cBhvr>
                                        <p:cTn id="46" dur="500" fill="hold"/>
                                        <p:tgtEl>
                                          <p:spTgt spid="95"/>
                                        </p:tgtEl>
                                        <p:attrNameLst>
                                          <p:attrName>ppt_h</p:attrName>
                                        </p:attrNameLst>
                                      </p:cBhvr>
                                      <p:tavLst>
                                        <p:tav tm="0">
                                          <p:val>
                                            <p:fltVal val="0"/>
                                          </p:val>
                                        </p:tav>
                                        <p:tav tm="100000">
                                          <p:val>
                                            <p:strVal val="#ppt_h"/>
                                          </p:val>
                                        </p:tav>
                                      </p:tavLst>
                                    </p:anim>
                                    <p:animEffect transition="in" filter="fade">
                                      <p:cBhvr>
                                        <p:cTn id="47" dur="500"/>
                                        <p:tgtEl>
                                          <p:spTgt spid="95"/>
                                        </p:tgtEl>
                                      </p:cBhvr>
                                    </p:animEffect>
                                  </p:childTnLst>
                                </p:cTn>
                              </p:par>
                            </p:childTnLst>
                          </p:cTn>
                        </p:par>
                        <p:par>
                          <p:cTn id="48" fill="hold">
                            <p:stCondLst>
                              <p:cond delay="4500"/>
                            </p:stCondLst>
                            <p:childTnLst>
                              <p:par>
                                <p:cTn id="49" presetID="53" presetClass="entr" presetSubtype="16" fill="hold" nodeType="afterEffect">
                                  <p:stCondLst>
                                    <p:cond delay="0"/>
                                  </p:stCondLst>
                                  <p:childTnLst>
                                    <p:set>
                                      <p:cBhvr>
                                        <p:cTn id="50" dur="1" fill="hold">
                                          <p:stCondLst>
                                            <p:cond delay="0"/>
                                          </p:stCondLst>
                                        </p:cTn>
                                        <p:tgtEl>
                                          <p:spTgt spid="123"/>
                                        </p:tgtEl>
                                        <p:attrNameLst>
                                          <p:attrName>style.visibility</p:attrName>
                                        </p:attrNameLst>
                                      </p:cBhvr>
                                      <p:to>
                                        <p:strVal val="visible"/>
                                      </p:to>
                                    </p:set>
                                    <p:anim calcmode="lin" valueType="num">
                                      <p:cBhvr>
                                        <p:cTn id="51" dur="500" fill="hold"/>
                                        <p:tgtEl>
                                          <p:spTgt spid="123"/>
                                        </p:tgtEl>
                                        <p:attrNameLst>
                                          <p:attrName>ppt_w</p:attrName>
                                        </p:attrNameLst>
                                      </p:cBhvr>
                                      <p:tavLst>
                                        <p:tav tm="0">
                                          <p:val>
                                            <p:fltVal val="0"/>
                                          </p:val>
                                        </p:tav>
                                        <p:tav tm="100000">
                                          <p:val>
                                            <p:strVal val="#ppt_w"/>
                                          </p:val>
                                        </p:tav>
                                      </p:tavLst>
                                    </p:anim>
                                    <p:anim calcmode="lin" valueType="num">
                                      <p:cBhvr>
                                        <p:cTn id="52" dur="500" fill="hold"/>
                                        <p:tgtEl>
                                          <p:spTgt spid="123"/>
                                        </p:tgtEl>
                                        <p:attrNameLst>
                                          <p:attrName>ppt_h</p:attrName>
                                        </p:attrNameLst>
                                      </p:cBhvr>
                                      <p:tavLst>
                                        <p:tav tm="0">
                                          <p:val>
                                            <p:fltVal val="0"/>
                                          </p:val>
                                        </p:tav>
                                        <p:tav tm="100000">
                                          <p:val>
                                            <p:strVal val="#ppt_h"/>
                                          </p:val>
                                        </p:tav>
                                      </p:tavLst>
                                    </p:anim>
                                    <p:animEffect transition="in" filter="fade">
                                      <p:cBhvr>
                                        <p:cTn id="53" dur="500"/>
                                        <p:tgtEl>
                                          <p:spTgt spid="123"/>
                                        </p:tgtEl>
                                      </p:cBhvr>
                                    </p:animEffect>
                                  </p:childTnLst>
                                </p:cTn>
                              </p:par>
                            </p:childTnLst>
                          </p:cTn>
                        </p:par>
                        <p:par>
                          <p:cTn id="54" fill="hold">
                            <p:stCondLst>
                              <p:cond delay="5000"/>
                            </p:stCondLst>
                            <p:childTnLst>
                              <p:par>
                                <p:cTn id="55" presetID="22" presetClass="entr" presetSubtype="8" fill="hold" nodeType="afterEffect">
                                  <p:stCondLst>
                                    <p:cond delay="0"/>
                                  </p:stCondLst>
                                  <p:childTnLst>
                                    <p:set>
                                      <p:cBhvr>
                                        <p:cTn id="56" dur="1" fill="hold">
                                          <p:stCondLst>
                                            <p:cond delay="0"/>
                                          </p:stCondLst>
                                        </p:cTn>
                                        <p:tgtEl>
                                          <p:spTgt spid="3"/>
                                        </p:tgtEl>
                                        <p:attrNameLst>
                                          <p:attrName>style.visibility</p:attrName>
                                        </p:attrNameLst>
                                      </p:cBhvr>
                                      <p:to>
                                        <p:strVal val="visible"/>
                                      </p:to>
                                    </p:set>
                                    <p:animEffect transition="in" filter="wipe(left)">
                                      <p:cBhvr>
                                        <p:cTn id="5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Rectangle 74"/>
          <p:cNvSpPr/>
          <p:nvPr/>
        </p:nvSpPr>
        <p:spPr>
          <a:xfrm>
            <a:off x="1494898" y="4966284"/>
            <a:ext cx="4027034" cy="525698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sz="4300" dirty="0">
              <a:latin typeface="Calibri Light"/>
            </a:endParaRPr>
          </a:p>
        </p:txBody>
      </p:sp>
      <p:cxnSp>
        <p:nvCxnSpPr>
          <p:cNvPr id="8" name="Straight Connector 7"/>
          <p:cNvCxnSpPr/>
          <p:nvPr/>
        </p:nvCxnSpPr>
        <p:spPr>
          <a:xfrm>
            <a:off x="1494898" y="6006723"/>
            <a:ext cx="4027034" cy="0"/>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5" name="TextBox 84"/>
          <p:cNvSpPr txBox="1"/>
          <p:nvPr/>
        </p:nvSpPr>
        <p:spPr>
          <a:xfrm>
            <a:off x="1494899" y="5198042"/>
            <a:ext cx="4027031" cy="451405"/>
          </a:xfrm>
          <a:prstGeom prst="rect">
            <a:avLst/>
          </a:prstGeom>
          <a:noFill/>
        </p:spPr>
        <p:txBody>
          <a:bodyPr wrap="square" lIns="0" tIns="0" rIns="243744" bIns="0" rtlCol="0">
            <a:spAutoFit/>
          </a:bodyPr>
          <a:lstStyle/>
          <a:p>
            <a:pPr algn="ctr"/>
            <a:r>
              <a:rPr lang="en-US" sz="2900" b="1" dirty="0">
                <a:solidFill>
                  <a:schemeClr val="bg1"/>
                </a:solidFill>
                <a:latin typeface="Lato Regular"/>
                <a:cs typeface="Lato Regular"/>
              </a:rPr>
              <a:t>Graphic Design</a:t>
            </a:r>
          </a:p>
        </p:txBody>
      </p:sp>
      <p:sp>
        <p:nvSpPr>
          <p:cNvPr id="86" name="TextBox 85"/>
          <p:cNvSpPr txBox="1"/>
          <p:nvPr/>
        </p:nvSpPr>
        <p:spPr>
          <a:xfrm>
            <a:off x="1472619" y="6153920"/>
            <a:ext cx="4027031" cy="3090077"/>
          </a:xfrm>
          <a:prstGeom prst="rect">
            <a:avLst/>
          </a:prstGeom>
          <a:noFill/>
        </p:spPr>
        <p:txBody>
          <a:bodyPr wrap="square" lIns="243797" tIns="0" rIns="243744" bIns="0" rtlCol="0">
            <a:spAutoFit/>
          </a:bodyPr>
          <a:lstStyle/>
          <a:p>
            <a:pPr algn="ctr">
              <a:lnSpc>
                <a:spcPct val="120000"/>
              </a:lnSpc>
            </a:pPr>
            <a:r>
              <a:rPr lang="en-US" sz="2400" dirty="0" err="1">
                <a:solidFill>
                  <a:schemeClr val="bg1"/>
                </a:solidFill>
                <a:latin typeface="Calibri Light"/>
                <a:cs typeface="Calibri Light"/>
              </a:rPr>
              <a:t>Lorem</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ipsum</a:t>
            </a:r>
            <a:r>
              <a:rPr lang="en-US" sz="2400" dirty="0">
                <a:solidFill>
                  <a:schemeClr val="bg1"/>
                </a:solidFill>
                <a:latin typeface="Calibri Light"/>
                <a:cs typeface="Calibri Light"/>
              </a:rPr>
              <a:t> dolor sit </a:t>
            </a:r>
            <a:r>
              <a:rPr lang="en-US" sz="2400" dirty="0" err="1">
                <a:solidFill>
                  <a:schemeClr val="bg1"/>
                </a:solidFill>
                <a:latin typeface="Calibri Light"/>
                <a:cs typeface="Calibri Light"/>
              </a:rPr>
              <a:t>amet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consectetur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adipiscing</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elit</a:t>
            </a:r>
            <a:r>
              <a:rPr lang="en-US" sz="2400" dirty="0">
                <a:solidFill>
                  <a:schemeClr val="bg1"/>
                </a:solidFill>
                <a:latin typeface="Calibri Light"/>
                <a:cs typeface="Calibri Light"/>
              </a:rPr>
              <a:t>. In in </a:t>
            </a:r>
            <a:r>
              <a:rPr lang="en-US" sz="2400" dirty="0" err="1">
                <a:solidFill>
                  <a:schemeClr val="bg1"/>
                </a:solidFill>
                <a:latin typeface="Calibri Light"/>
                <a:cs typeface="Calibri Light"/>
              </a:rPr>
              <a:t>tortor</a:t>
            </a:r>
            <a:r>
              <a:rPr lang="en-US" sz="2400" dirty="0">
                <a:solidFill>
                  <a:schemeClr val="bg1"/>
                </a:solidFill>
                <a:latin typeface="Calibri Light"/>
                <a:cs typeface="Calibri Light"/>
              </a:rPr>
              <a:t> in </a:t>
            </a:r>
            <a:r>
              <a:rPr lang="en-US" sz="2400" dirty="0" err="1">
                <a:solidFill>
                  <a:schemeClr val="bg1"/>
                </a:solidFill>
                <a:latin typeface="Calibri Light"/>
                <a:cs typeface="Calibri Light"/>
              </a:rPr>
              <a:t>urna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pulvinar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blandit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Aliquam</a:t>
            </a:r>
            <a:r>
              <a:rPr lang="en-US" sz="2400" dirty="0">
                <a:solidFill>
                  <a:schemeClr val="bg1"/>
                </a:solidFill>
                <a:latin typeface="Calibri Light"/>
                <a:cs typeface="Calibri Light"/>
              </a:rPr>
              <a:t> dolor </a:t>
            </a:r>
            <a:r>
              <a:rPr lang="en-US" sz="2400" dirty="0" err="1">
                <a:solidFill>
                  <a:schemeClr val="bg1"/>
                </a:solidFill>
                <a:latin typeface="Calibri Light"/>
                <a:cs typeface="Calibri Light"/>
              </a:rPr>
              <a:t>nulla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interdum</a:t>
            </a:r>
            <a:r>
              <a:rPr lang="en-US" sz="2400" dirty="0">
                <a:solidFill>
                  <a:schemeClr val="bg1"/>
                </a:solidFill>
                <a:latin typeface="Calibri Light"/>
                <a:cs typeface="Calibri Light"/>
              </a:rPr>
              <a:t> non quam ac, </a:t>
            </a:r>
            <a:r>
              <a:rPr lang="en-US" sz="2400" dirty="0" err="1">
                <a:solidFill>
                  <a:schemeClr val="bg1"/>
                </a:solidFill>
                <a:latin typeface="Calibri Light"/>
                <a:cs typeface="Calibri Light"/>
              </a:rPr>
              <a:t>ultricies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porttitor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tellus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Vivamus</a:t>
            </a:r>
            <a:r>
              <a:rPr lang="en-US" sz="2400" dirty="0">
                <a:solidFill>
                  <a:schemeClr val="bg1"/>
                </a:solidFill>
                <a:latin typeface="Calibri Light"/>
                <a:cs typeface="Calibri Light"/>
              </a:rPr>
              <a:t> vitae </a:t>
            </a:r>
            <a:r>
              <a:rPr lang="en-US" sz="2400" dirty="0" err="1">
                <a:solidFill>
                  <a:schemeClr val="bg1"/>
                </a:solidFill>
                <a:latin typeface="Calibri Light"/>
                <a:cs typeface="Calibri Light"/>
              </a:rPr>
              <a:t>vestibulum</a:t>
            </a:r>
            <a:endParaRPr lang="en-US" sz="2400" dirty="0">
              <a:solidFill>
                <a:schemeClr val="bg1"/>
              </a:solidFill>
              <a:latin typeface="Calibri Light"/>
              <a:cs typeface="Calibri Light"/>
            </a:endParaRPr>
          </a:p>
        </p:txBody>
      </p:sp>
      <p:sp>
        <p:nvSpPr>
          <p:cNvPr id="91" name="Rectangle 90"/>
          <p:cNvSpPr/>
          <p:nvPr/>
        </p:nvSpPr>
        <p:spPr>
          <a:xfrm>
            <a:off x="5835228" y="4966284"/>
            <a:ext cx="4027034" cy="525698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sz="4300" dirty="0">
              <a:latin typeface="Calibri Light"/>
            </a:endParaRPr>
          </a:p>
        </p:txBody>
      </p:sp>
      <p:cxnSp>
        <p:nvCxnSpPr>
          <p:cNvPr id="98" name="Straight Connector 97"/>
          <p:cNvCxnSpPr/>
          <p:nvPr/>
        </p:nvCxnSpPr>
        <p:spPr>
          <a:xfrm>
            <a:off x="5835228" y="6006723"/>
            <a:ext cx="4027034" cy="0"/>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3" name="TextBox 102"/>
          <p:cNvSpPr txBox="1"/>
          <p:nvPr/>
        </p:nvSpPr>
        <p:spPr>
          <a:xfrm>
            <a:off x="5835230" y="5198042"/>
            <a:ext cx="4027031" cy="451405"/>
          </a:xfrm>
          <a:prstGeom prst="rect">
            <a:avLst/>
          </a:prstGeom>
          <a:noFill/>
        </p:spPr>
        <p:txBody>
          <a:bodyPr wrap="square" lIns="0" tIns="0" rIns="243744" bIns="0" rtlCol="0">
            <a:spAutoFit/>
          </a:bodyPr>
          <a:lstStyle/>
          <a:p>
            <a:pPr algn="ctr"/>
            <a:r>
              <a:rPr lang="en-US" sz="2900" b="1" dirty="0">
                <a:solidFill>
                  <a:schemeClr val="bg1"/>
                </a:solidFill>
                <a:latin typeface="Lato Regular"/>
                <a:cs typeface="Lato Regular"/>
              </a:rPr>
              <a:t>Web Design</a:t>
            </a:r>
          </a:p>
        </p:txBody>
      </p:sp>
      <p:sp>
        <p:nvSpPr>
          <p:cNvPr id="106" name="TextBox 105"/>
          <p:cNvSpPr txBox="1"/>
          <p:nvPr/>
        </p:nvSpPr>
        <p:spPr>
          <a:xfrm>
            <a:off x="5812950" y="6153920"/>
            <a:ext cx="4027031" cy="3090077"/>
          </a:xfrm>
          <a:prstGeom prst="rect">
            <a:avLst/>
          </a:prstGeom>
          <a:noFill/>
        </p:spPr>
        <p:txBody>
          <a:bodyPr wrap="square" lIns="243797" tIns="0" rIns="243744" bIns="0" rtlCol="0">
            <a:spAutoFit/>
          </a:bodyPr>
          <a:lstStyle/>
          <a:p>
            <a:pPr algn="ctr">
              <a:lnSpc>
                <a:spcPct val="120000"/>
              </a:lnSpc>
            </a:pPr>
            <a:r>
              <a:rPr lang="en-US" sz="2400" dirty="0" err="1">
                <a:solidFill>
                  <a:schemeClr val="bg1"/>
                </a:solidFill>
                <a:latin typeface="Calibri Light"/>
                <a:cs typeface="Calibri Light"/>
              </a:rPr>
              <a:t>Lorem</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ipsum</a:t>
            </a:r>
            <a:r>
              <a:rPr lang="en-US" sz="2400" dirty="0">
                <a:solidFill>
                  <a:schemeClr val="bg1"/>
                </a:solidFill>
                <a:latin typeface="Calibri Light"/>
                <a:cs typeface="Calibri Light"/>
              </a:rPr>
              <a:t> dolor sit </a:t>
            </a:r>
            <a:r>
              <a:rPr lang="en-US" sz="2400" dirty="0" err="1">
                <a:solidFill>
                  <a:schemeClr val="bg1"/>
                </a:solidFill>
                <a:latin typeface="Calibri Light"/>
                <a:cs typeface="Calibri Light"/>
              </a:rPr>
              <a:t>amet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consectetur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adipiscing</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elit</a:t>
            </a:r>
            <a:r>
              <a:rPr lang="en-US" sz="2400" dirty="0">
                <a:solidFill>
                  <a:schemeClr val="bg1"/>
                </a:solidFill>
                <a:latin typeface="Calibri Light"/>
                <a:cs typeface="Calibri Light"/>
              </a:rPr>
              <a:t>. In in </a:t>
            </a:r>
            <a:r>
              <a:rPr lang="en-US" sz="2400" dirty="0" err="1">
                <a:solidFill>
                  <a:schemeClr val="bg1"/>
                </a:solidFill>
                <a:latin typeface="Calibri Light"/>
                <a:cs typeface="Calibri Light"/>
              </a:rPr>
              <a:t>tortor</a:t>
            </a:r>
            <a:r>
              <a:rPr lang="en-US" sz="2400" dirty="0">
                <a:solidFill>
                  <a:schemeClr val="bg1"/>
                </a:solidFill>
                <a:latin typeface="Calibri Light"/>
                <a:cs typeface="Calibri Light"/>
              </a:rPr>
              <a:t> in </a:t>
            </a:r>
            <a:r>
              <a:rPr lang="en-US" sz="2400" dirty="0" err="1">
                <a:solidFill>
                  <a:schemeClr val="bg1"/>
                </a:solidFill>
                <a:latin typeface="Calibri Light"/>
                <a:cs typeface="Calibri Light"/>
              </a:rPr>
              <a:t>urna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pulvinar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blandit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Aliquam</a:t>
            </a:r>
            <a:r>
              <a:rPr lang="en-US" sz="2400" dirty="0">
                <a:solidFill>
                  <a:schemeClr val="bg1"/>
                </a:solidFill>
                <a:latin typeface="Calibri Light"/>
                <a:cs typeface="Calibri Light"/>
              </a:rPr>
              <a:t> dolor </a:t>
            </a:r>
            <a:r>
              <a:rPr lang="en-US" sz="2400" dirty="0" err="1">
                <a:solidFill>
                  <a:schemeClr val="bg1"/>
                </a:solidFill>
                <a:latin typeface="Calibri Light"/>
                <a:cs typeface="Calibri Light"/>
              </a:rPr>
              <a:t>nulla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interdum</a:t>
            </a:r>
            <a:r>
              <a:rPr lang="en-US" sz="2400" dirty="0">
                <a:solidFill>
                  <a:schemeClr val="bg1"/>
                </a:solidFill>
                <a:latin typeface="Calibri Light"/>
                <a:cs typeface="Calibri Light"/>
              </a:rPr>
              <a:t> non quam ac, </a:t>
            </a:r>
            <a:r>
              <a:rPr lang="en-US" sz="2400" dirty="0" err="1">
                <a:solidFill>
                  <a:schemeClr val="bg1"/>
                </a:solidFill>
                <a:latin typeface="Calibri Light"/>
                <a:cs typeface="Calibri Light"/>
              </a:rPr>
              <a:t>ultricies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porttitor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tellus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Vivamus</a:t>
            </a:r>
            <a:r>
              <a:rPr lang="en-US" sz="2400" dirty="0">
                <a:solidFill>
                  <a:schemeClr val="bg1"/>
                </a:solidFill>
                <a:latin typeface="Calibri Light"/>
                <a:cs typeface="Calibri Light"/>
              </a:rPr>
              <a:t> vitae </a:t>
            </a:r>
            <a:r>
              <a:rPr lang="en-US" sz="2400" dirty="0" err="1">
                <a:solidFill>
                  <a:schemeClr val="bg1"/>
                </a:solidFill>
                <a:latin typeface="Calibri Light"/>
                <a:cs typeface="Calibri Light"/>
              </a:rPr>
              <a:t>vestibulum</a:t>
            </a:r>
            <a:endParaRPr lang="en-US" sz="2400" dirty="0">
              <a:solidFill>
                <a:schemeClr val="bg1"/>
              </a:solidFill>
              <a:latin typeface="Calibri Light"/>
              <a:cs typeface="Calibri Light"/>
            </a:endParaRPr>
          </a:p>
        </p:txBody>
      </p:sp>
      <p:sp>
        <p:nvSpPr>
          <p:cNvPr id="128" name="Rectangle 127"/>
          <p:cNvSpPr/>
          <p:nvPr/>
        </p:nvSpPr>
        <p:spPr>
          <a:xfrm>
            <a:off x="10206418" y="4951129"/>
            <a:ext cx="4027034" cy="525698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sz="4300" dirty="0">
              <a:latin typeface="Calibri Light"/>
            </a:endParaRPr>
          </a:p>
        </p:txBody>
      </p:sp>
      <p:cxnSp>
        <p:nvCxnSpPr>
          <p:cNvPr id="131" name="Straight Connector 130"/>
          <p:cNvCxnSpPr/>
          <p:nvPr/>
        </p:nvCxnSpPr>
        <p:spPr>
          <a:xfrm>
            <a:off x="10206418" y="5991568"/>
            <a:ext cx="4027034" cy="0"/>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6" name="TextBox 135"/>
          <p:cNvSpPr txBox="1"/>
          <p:nvPr/>
        </p:nvSpPr>
        <p:spPr>
          <a:xfrm>
            <a:off x="10206419" y="5182887"/>
            <a:ext cx="4027031" cy="451405"/>
          </a:xfrm>
          <a:prstGeom prst="rect">
            <a:avLst/>
          </a:prstGeom>
          <a:noFill/>
        </p:spPr>
        <p:txBody>
          <a:bodyPr wrap="square" lIns="0" tIns="0" rIns="243744" bIns="0" rtlCol="0">
            <a:spAutoFit/>
          </a:bodyPr>
          <a:lstStyle/>
          <a:p>
            <a:pPr algn="ctr"/>
            <a:r>
              <a:rPr lang="en-US" sz="2900" b="1" dirty="0">
                <a:solidFill>
                  <a:schemeClr val="bg1"/>
                </a:solidFill>
                <a:latin typeface="Lato Regular"/>
                <a:cs typeface="Lato Regular"/>
              </a:rPr>
              <a:t>Photography</a:t>
            </a:r>
          </a:p>
        </p:txBody>
      </p:sp>
      <p:sp>
        <p:nvSpPr>
          <p:cNvPr id="137" name="TextBox 136"/>
          <p:cNvSpPr txBox="1"/>
          <p:nvPr/>
        </p:nvSpPr>
        <p:spPr>
          <a:xfrm>
            <a:off x="10184139" y="6138765"/>
            <a:ext cx="4027031" cy="3090077"/>
          </a:xfrm>
          <a:prstGeom prst="rect">
            <a:avLst/>
          </a:prstGeom>
          <a:noFill/>
        </p:spPr>
        <p:txBody>
          <a:bodyPr wrap="square" lIns="243797" tIns="0" rIns="243744" bIns="0" rtlCol="0">
            <a:spAutoFit/>
          </a:bodyPr>
          <a:lstStyle/>
          <a:p>
            <a:pPr algn="ctr">
              <a:lnSpc>
                <a:spcPct val="120000"/>
              </a:lnSpc>
            </a:pPr>
            <a:r>
              <a:rPr lang="en-US" sz="2400" dirty="0" err="1">
                <a:solidFill>
                  <a:schemeClr val="bg1"/>
                </a:solidFill>
                <a:latin typeface="Calibri Light"/>
                <a:cs typeface="Calibri Light"/>
              </a:rPr>
              <a:t>Lorem</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ipsum</a:t>
            </a:r>
            <a:r>
              <a:rPr lang="en-US" sz="2400" dirty="0">
                <a:solidFill>
                  <a:schemeClr val="bg1"/>
                </a:solidFill>
                <a:latin typeface="Calibri Light"/>
                <a:cs typeface="Calibri Light"/>
              </a:rPr>
              <a:t> dolor sit </a:t>
            </a:r>
            <a:r>
              <a:rPr lang="en-US" sz="2400" dirty="0" err="1">
                <a:solidFill>
                  <a:schemeClr val="bg1"/>
                </a:solidFill>
                <a:latin typeface="Calibri Light"/>
                <a:cs typeface="Calibri Light"/>
              </a:rPr>
              <a:t>amet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consectetur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adipiscing</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elit</a:t>
            </a:r>
            <a:r>
              <a:rPr lang="en-US" sz="2400" dirty="0">
                <a:solidFill>
                  <a:schemeClr val="bg1"/>
                </a:solidFill>
                <a:latin typeface="Calibri Light"/>
                <a:cs typeface="Calibri Light"/>
              </a:rPr>
              <a:t>. In in </a:t>
            </a:r>
            <a:r>
              <a:rPr lang="en-US" sz="2400" dirty="0" err="1">
                <a:solidFill>
                  <a:schemeClr val="bg1"/>
                </a:solidFill>
                <a:latin typeface="Calibri Light"/>
                <a:cs typeface="Calibri Light"/>
              </a:rPr>
              <a:t>tortor</a:t>
            </a:r>
            <a:r>
              <a:rPr lang="en-US" sz="2400" dirty="0">
                <a:solidFill>
                  <a:schemeClr val="bg1"/>
                </a:solidFill>
                <a:latin typeface="Calibri Light"/>
                <a:cs typeface="Calibri Light"/>
              </a:rPr>
              <a:t> in </a:t>
            </a:r>
            <a:r>
              <a:rPr lang="en-US" sz="2400" dirty="0" err="1">
                <a:solidFill>
                  <a:schemeClr val="bg1"/>
                </a:solidFill>
                <a:latin typeface="Calibri Light"/>
                <a:cs typeface="Calibri Light"/>
              </a:rPr>
              <a:t>urna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pulvinar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blandit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Aliquam</a:t>
            </a:r>
            <a:r>
              <a:rPr lang="en-US" sz="2400" dirty="0">
                <a:solidFill>
                  <a:schemeClr val="bg1"/>
                </a:solidFill>
                <a:latin typeface="Calibri Light"/>
                <a:cs typeface="Calibri Light"/>
              </a:rPr>
              <a:t> dolor </a:t>
            </a:r>
            <a:r>
              <a:rPr lang="en-US" sz="2400" dirty="0" err="1">
                <a:solidFill>
                  <a:schemeClr val="bg1"/>
                </a:solidFill>
                <a:latin typeface="Calibri Light"/>
                <a:cs typeface="Calibri Light"/>
              </a:rPr>
              <a:t>nulla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interdum</a:t>
            </a:r>
            <a:r>
              <a:rPr lang="en-US" sz="2400" dirty="0">
                <a:solidFill>
                  <a:schemeClr val="bg1"/>
                </a:solidFill>
                <a:latin typeface="Calibri Light"/>
                <a:cs typeface="Calibri Light"/>
              </a:rPr>
              <a:t> non quam ac, </a:t>
            </a:r>
            <a:r>
              <a:rPr lang="en-US" sz="2400" dirty="0" err="1">
                <a:solidFill>
                  <a:schemeClr val="bg1"/>
                </a:solidFill>
                <a:latin typeface="Calibri Light"/>
                <a:cs typeface="Calibri Light"/>
              </a:rPr>
              <a:t>ultricies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porttitor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tellus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Vivamus</a:t>
            </a:r>
            <a:r>
              <a:rPr lang="en-US" sz="2400" dirty="0">
                <a:solidFill>
                  <a:schemeClr val="bg1"/>
                </a:solidFill>
                <a:latin typeface="Calibri Light"/>
                <a:cs typeface="Calibri Light"/>
              </a:rPr>
              <a:t> vitae </a:t>
            </a:r>
            <a:r>
              <a:rPr lang="en-US" sz="2400" dirty="0" err="1">
                <a:solidFill>
                  <a:schemeClr val="bg1"/>
                </a:solidFill>
                <a:latin typeface="Calibri Light"/>
                <a:cs typeface="Calibri Light"/>
              </a:rPr>
              <a:t>vestibulum</a:t>
            </a:r>
            <a:endParaRPr lang="en-US" sz="2400" dirty="0">
              <a:solidFill>
                <a:schemeClr val="bg1"/>
              </a:solidFill>
              <a:latin typeface="Calibri Light"/>
              <a:cs typeface="Calibri Light"/>
            </a:endParaRPr>
          </a:p>
        </p:txBody>
      </p:sp>
      <p:sp>
        <p:nvSpPr>
          <p:cNvPr id="139" name="Rectangle 138"/>
          <p:cNvSpPr/>
          <p:nvPr/>
        </p:nvSpPr>
        <p:spPr>
          <a:xfrm>
            <a:off x="14564413" y="4936396"/>
            <a:ext cx="4027034" cy="525698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sz="4300" dirty="0">
              <a:latin typeface="Calibri Light"/>
            </a:endParaRPr>
          </a:p>
        </p:txBody>
      </p:sp>
      <p:cxnSp>
        <p:nvCxnSpPr>
          <p:cNvPr id="141" name="Straight Connector 140"/>
          <p:cNvCxnSpPr/>
          <p:nvPr/>
        </p:nvCxnSpPr>
        <p:spPr>
          <a:xfrm>
            <a:off x="14564413" y="5976835"/>
            <a:ext cx="4027034" cy="0"/>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3" name="TextBox 142"/>
          <p:cNvSpPr txBox="1"/>
          <p:nvPr/>
        </p:nvSpPr>
        <p:spPr>
          <a:xfrm>
            <a:off x="14564415" y="5168154"/>
            <a:ext cx="4027031" cy="451405"/>
          </a:xfrm>
          <a:prstGeom prst="rect">
            <a:avLst/>
          </a:prstGeom>
          <a:noFill/>
        </p:spPr>
        <p:txBody>
          <a:bodyPr wrap="square" lIns="0" tIns="0" rIns="243744" bIns="0" rtlCol="0">
            <a:spAutoFit/>
          </a:bodyPr>
          <a:lstStyle/>
          <a:p>
            <a:pPr algn="ctr"/>
            <a:r>
              <a:rPr lang="en-US" sz="2900" b="1" dirty="0">
                <a:solidFill>
                  <a:schemeClr val="bg1"/>
                </a:solidFill>
                <a:latin typeface="Lato Regular"/>
                <a:cs typeface="Lato Regular"/>
              </a:rPr>
              <a:t>Multimedia</a:t>
            </a:r>
          </a:p>
        </p:txBody>
      </p:sp>
      <p:sp>
        <p:nvSpPr>
          <p:cNvPr id="158" name="TextBox 157"/>
          <p:cNvSpPr txBox="1"/>
          <p:nvPr/>
        </p:nvSpPr>
        <p:spPr>
          <a:xfrm>
            <a:off x="14542135" y="6124032"/>
            <a:ext cx="4027031" cy="3090077"/>
          </a:xfrm>
          <a:prstGeom prst="rect">
            <a:avLst/>
          </a:prstGeom>
          <a:noFill/>
        </p:spPr>
        <p:txBody>
          <a:bodyPr wrap="square" lIns="243797" tIns="0" rIns="243744" bIns="0" rtlCol="0">
            <a:spAutoFit/>
          </a:bodyPr>
          <a:lstStyle/>
          <a:p>
            <a:pPr algn="ctr">
              <a:lnSpc>
                <a:spcPct val="120000"/>
              </a:lnSpc>
            </a:pPr>
            <a:r>
              <a:rPr lang="en-US" sz="2400" dirty="0" err="1">
                <a:solidFill>
                  <a:schemeClr val="bg1"/>
                </a:solidFill>
                <a:latin typeface="Calibri Light"/>
                <a:cs typeface="Calibri Light"/>
              </a:rPr>
              <a:t>Lorem</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ipsum</a:t>
            </a:r>
            <a:r>
              <a:rPr lang="en-US" sz="2400" dirty="0">
                <a:solidFill>
                  <a:schemeClr val="bg1"/>
                </a:solidFill>
                <a:latin typeface="Calibri Light"/>
                <a:cs typeface="Calibri Light"/>
              </a:rPr>
              <a:t> dolor sit </a:t>
            </a:r>
            <a:r>
              <a:rPr lang="en-US" sz="2400" dirty="0" err="1">
                <a:solidFill>
                  <a:schemeClr val="bg1"/>
                </a:solidFill>
                <a:latin typeface="Calibri Light"/>
                <a:cs typeface="Calibri Light"/>
              </a:rPr>
              <a:t>amet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consectetur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adipiscing</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elit</a:t>
            </a:r>
            <a:r>
              <a:rPr lang="en-US" sz="2400" dirty="0">
                <a:solidFill>
                  <a:schemeClr val="bg1"/>
                </a:solidFill>
                <a:latin typeface="Calibri Light"/>
                <a:cs typeface="Calibri Light"/>
              </a:rPr>
              <a:t>. In in </a:t>
            </a:r>
            <a:r>
              <a:rPr lang="en-US" sz="2400" dirty="0" err="1">
                <a:solidFill>
                  <a:schemeClr val="bg1"/>
                </a:solidFill>
                <a:latin typeface="Calibri Light"/>
                <a:cs typeface="Calibri Light"/>
              </a:rPr>
              <a:t>tortor</a:t>
            </a:r>
            <a:r>
              <a:rPr lang="en-US" sz="2400" dirty="0">
                <a:solidFill>
                  <a:schemeClr val="bg1"/>
                </a:solidFill>
                <a:latin typeface="Calibri Light"/>
                <a:cs typeface="Calibri Light"/>
              </a:rPr>
              <a:t> in </a:t>
            </a:r>
            <a:r>
              <a:rPr lang="en-US" sz="2400" dirty="0" err="1">
                <a:solidFill>
                  <a:schemeClr val="bg1"/>
                </a:solidFill>
                <a:latin typeface="Calibri Light"/>
                <a:cs typeface="Calibri Light"/>
              </a:rPr>
              <a:t>urna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pulvinar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blandit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Aliquam</a:t>
            </a:r>
            <a:r>
              <a:rPr lang="en-US" sz="2400" dirty="0">
                <a:solidFill>
                  <a:schemeClr val="bg1"/>
                </a:solidFill>
                <a:latin typeface="Calibri Light"/>
                <a:cs typeface="Calibri Light"/>
              </a:rPr>
              <a:t> dolor </a:t>
            </a:r>
            <a:r>
              <a:rPr lang="en-US" sz="2400" dirty="0" err="1">
                <a:solidFill>
                  <a:schemeClr val="bg1"/>
                </a:solidFill>
                <a:latin typeface="Calibri Light"/>
                <a:cs typeface="Calibri Light"/>
              </a:rPr>
              <a:t>nulla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interdum</a:t>
            </a:r>
            <a:r>
              <a:rPr lang="en-US" sz="2400" dirty="0">
                <a:solidFill>
                  <a:schemeClr val="bg1"/>
                </a:solidFill>
                <a:latin typeface="Calibri Light"/>
                <a:cs typeface="Calibri Light"/>
              </a:rPr>
              <a:t> non quam ac, </a:t>
            </a:r>
            <a:r>
              <a:rPr lang="en-US" sz="2400" dirty="0" err="1">
                <a:solidFill>
                  <a:schemeClr val="bg1"/>
                </a:solidFill>
                <a:latin typeface="Calibri Light"/>
                <a:cs typeface="Calibri Light"/>
              </a:rPr>
              <a:t>ultricies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porttitor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tellus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Vivamus</a:t>
            </a:r>
            <a:r>
              <a:rPr lang="en-US" sz="2400" dirty="0">
                <a:solidFill>
                  <a:schemeClr val="bg1"/>
                </a:solidFill>
                <a:latin typeface="Calibri Light"/>
                <a:cs typeface="Calibri Light"/>
              </a:rPr>
              <a:t> vitae </a:t>
            </a:r>
            <a:r>
              <a:rPr lang="en-US" sz="2400" dirty="0" err="1">
                <a:solidFill>
                  <a:schemeClr val="bg1"/>
                </a:solidFill>
                <a:latin typeface="Calibri Light"/>
                <a:cs typeface="Calibri Light"/>
              </a:rPr>
              <a:t>vestibulum</a:t>
            </a:r>
            <a:endParaRPr lang="en-US" sz="2400" dirty="0">
              <a:solidFill>
                <a:schemeClr val="bg1"/>
              </a:solidFill>
              <a:latin typeface="Calibri Light"/>
              <a:cs typeface="Calibri Light"/>
            </a:endParaRPr>
          </a:p>
        </p:txBody>
      </p:sp>
      <p:sp>
        <p:nvSpPr>
          <p:cNvPr id="160" name="Rectangle 159"/>
          <p:cNvSpPr/>
          <p:nvPr/>
        </p:nvSpPr>
        <p:spPr>
          <a:xfrm>
            <a:off x="18905722" y="4936396"/>
            <a:ext cx="4027034" cy="5256984"/>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sz="4300" dirty="0">
              <a:latin typeface="Calibri Light"/>
            </a:endParaRPr>
          </a:p>
        </p:txBody>
      </p:sp>
      <p:cxnSp>
        <p:nvCxnSpPr>
          <p:cNvPr id="162" name="Straight Connector 161"/>
          <p:cNvCxnSpPr/>
          <p:nvPr/>
        </p:nvCxnSpPr>
        <p:spPr>
          <a:xfrm>
            <a:off x="18905722" y="5976835"/>
            <a:ext cx="4027034" cy="0"/>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3" name="TextBox 162"/>
          <p:cNvSpPr txBox="1"/>
          <p:nvPr/>
        </p:nvSpPr>
        <p:spPr>
          <a:xfrm>
            <a:off x="18928004" y="5168154"/>
            <a:ext cx="4027031" cy="451405"/>
          </a:xfrm>
          <a:prstGeom prst="rect">
            <a:avLst/>
          </a:prstGeom>
          <a:noFill/>
        </p:spPr>
        <p:txBody>
          <a:bodyPr wrap="square" lIns="0" tIns="0" rIns="243744" bIns="0" rtlCol="0">
            <a:spAutoFit/>
          </a:bodyPr>
          <a:lstStyle/>
          <a:p>
            <a:pPr algn="ctr"/>
            <a:r>
              <a:rPr lang="en-US" sz="2900" b="1" dirty="0">
                <a:solidFill>
                  <a:schemeClr val="bg1"/>
                </a:solidFill>
                <a:latin typeface="Lato Regular"/>
                <a:cs typeface="Lato Regular"/>
              </a:rPr>
              <a:t>Music Production</a:t>
            </a:r>
          </a:p>
        </p:txBody>
      </p:sp>
      <p:sp>
        <p:nvSpPr>
          <p:cNvPr id="164" name="TextBox 163"/>
          <p:cNvSpPr txBox="1"/>
          <p:nvPr/>
        </p:nvSpPr>
        <p:spPr>
          <a:xfrm>
            <a:off x="18883444" y="6124032"/>
            <a:ext cx="4027031" cy="3090077"/>
          </a:xfrm>
          <a:prstGeom prst="rect">
            <a:avLst/>
          </a:prstGeom>
          <a:noFill/>
        </p:spPr>
        <p:txBody>
          <a:bodyPr wrap="square" lIns="243797" tIns="0" rIns="243744" bIns="0" rtlCol="0">
            <a:spAutoFit/>
          </a:bodyPr>
          <a:lstStyle/>
          <a:p>
            <a:pPr algn="ctr">
              <a:lnSpc>
                <a:spcPct val="120000"/>
              </a:lnSpc>
            </a:pPr>
            <a:r>
              <a:rPr lang="en-US" sz="2400" dirty="0" err="1">
                <a:solidFill>
                  <a:schemeClr val="bg1"/>
                </a:solidFill>
                <a:latin typeface="Calibri Light"/>
                <a:cs typeface="Calibri Light"/>
              </a:rPr>
              <a:t>Lorem</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ipsum</a:t>
            </a:r>
            <a:r>
              <a:rPr lang="en-US" sz="2400" dirty="0">
                <a:solidFill>
                  <a:schemeClr val="bg1"/>
                </a:solidFill>
                <a:latin typeface="Calibri Light"/>
                <a:cs typeface="Calibri Light"/>
              </a:rPr>
              <a:t> dolor sit </a:t>
            </a:r>
            <a:r>
              <a:rPr lang="en-US" sz="2400" dirty="0" err="1">
                <a:solidFill>
                  <a:schemeClr val="bg1"/>
                </a:solidFill>
                <a:latin typeface="Calibri Light"/>
                <a:cs typeface="Calibri Light"/>
              </a:rPr>
              <a:t>amet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consectetur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adipiscing</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elit</a:t>
            </a:r>
            <a:r>
              <a:rPr lang="en-US" sz="2400" dirty="0">
                <a:solidFill>
                  <a:schemeClr val="bg1"/>
                </a:solidFill>
                <a:latin typeface="Calibri Light"/>
                <a:cs typeface="Calibri Light"/>
              </a:rPr>
              <a:t>. In in </a:t>
            </a:r>
            <a:r>
              <a:rPr lang="en-US" sz="2400" dirty="0" err="1">
                <a:solidFill>
                  <a:schemeClr val="bg1"/>
                </a:solidFill>
                <a:latin typeface="Calibri Light"/>
                <a:cs typeface="Calibri Light"/>
              </a:rPr>
              <a:t>tortor</a:t>
            </a:r>
            <a:r>
              <a:rPr lang="en-US" sz="2400" dirty="0">
                <a:solidFill>
                  <a:schemeClr val="bg1"/>
                </a:solidFill>
                <a:latin typeface="Calibri Light"/>
                <a:cs typeface="Calibri Light"/>
              </a:rPr>
              <a:t> in </a:t>
            </a:r>
            <a:r>
              <a:rPr lang="en-US" sz="2400" dirty="0" err="1">
                <a:solidFill>
                  <a:schemeClr val="bg1"/>
                </a:solidFill>
                <a:latin typeface="Calibri Light"/>
                <a:cs typeface="Calibri Light"/>
              </a:rPr>
              <a:t>urna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pulvinar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blandit</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Aliquam</a:t>
            </a:r>
            <a:r>
              <a:rPr lang="en-US" sz="2400" dirty="0">
                <a:solidFill>
                  <a:schemeClr val="bg1"/>
                </a:solidFill>
                <a:latin typeface="Calibri Light"/>
                <a:cs typeface="Calibri Light"/>
              </a:rPr>
              <a:t> dolor </a:t>
            </a:r>
            <a:r>
              <a:rPr lang="en-US" sz="2400" dirty="0" err="1">
                <a:solidFill>
                  <a:schemeClr val="bg1"/>
                </a:solidFill>
                <a:latin typeface="Calibri Light"/>
                <a:cs typeface="Calibri Light"/>
              </a:rPr>
              <a:t>nulla</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interdum</a:t>
            </a:r>
            <a:r>
              <a:rPr lang="en-US" sz="2400" dirty="0">
                <a:solidFill>
                  <a:schemeClr val="bg1"/>
                </a:solidFill>
                <a:latin typeface="Calibri Light"/>
                <a:cs typeface="Calibri Light"/>
              </a:rPr>
              <a:t> non quam ac, </a:t>
            </a:r>
            <a:r>
              <a:rPr lang="en-US" sz="2400" dirty="0" err="1">
                <a:solidFill>
                  <a:schemeClr val="bg1"/>
                </a:solidFill>
                <a:latin typeface="Calibri Light"/>
                <a:cs typeface="Calibri Light"/>
              </a:rPr>
              <a:t>ultricies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porttitor</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tellus</a:t>
            </a:r>
            <a:r>
              <a:rPr lang="en-US" sz="2400" dirty="0">
                <a:solidFill>
                  <a:schemeClr val="bg1"/>
                </a:solidFill>
                <a:latin typeface="Calibri Light"/>
                <a:cs typeface="Calibri Light"/>
              </a:rPr>
              <a:t>. </a:t>
            </a:r>
            <a:r>
              <a:rPr lang="en-US" sz="2400" dirty="0" err="1">
                <a:solidFill>
                  <a:schemeClr val="bg1"/>
                </a:solidFill>
                <a:latin typeface="Calibri Light"/>
                <a:cs typeface="Calibri Light"/>
              </a:rPr>
              <a:t>Vivamus</a:t>
            </a:r>
            <a:r>
              <a:rPr lang="en-US" sz="2400" dirty="0">
                <a:solidFill>
                  <a:schemeClr val="bg1"/>
                </a:solidFill>
                <a:latin typeface="Calibri Light"/>
                <a:cs typeface="Calibri Light"/>
              </a:rPr>
              <a:t> vitae </a:t>
            </a:r>
            <a:r>
              <a:rPr lang="en-US" sz="2400" dirty="0" err="1">
                <a:solidFill>
                  <a:schemeClr val="bg1"/>
                </a:solidFill>
                <a:latin typeface="Calibri Light"/>
                <a:cs typeface="Calibri Light"/>
              </a:rPr>
              <a:t>vestibulum</a:t>
            </a:r>
            <a:endParaRPr lang="en-US" sz="2400" dirty="0">
              <a:solidFill>
                <a:schemeClr val="bg1"/>
              </a:solidFill>
              <a:latin typeface="Calibri Light"/>
              <a:cs typeface="Calibri Light"/>
            </a:endParaRPr>
          </a:p>
        </p:txBody>
      </p:sp>
      <p:grpSp>
        <p:nvGrpSpPr>
          <p:cNvPr id="14" name="Group 13"/>
          <p:cNvGrpSpPr/>
          <p:nvPr/>
        </p:nvGrpSpPr>
        <p:grpSpPr>
          <a:xfrm>
            <a:off x="8128111" y="10698602"/>
            <a:ext cx="8118360" cy="2046636"/>
            <a:chOff x="1625600" y="4032205"/>
            <a:chExt cx="3045178" cy="866164"/>
          </a:xfrm>
        </p:grpSpPr>
        <p:sp>
          <p:nvSpPr>
            <p:cNvPr id="165" name="Subtitle 2"/>
            <p:cNvSpPr txBox="1">
              <a:spLocks/>
            </p:cNvSpPr>
            <p:nvPr/>
          </p:nvSpPr>
          <p:spPr>
            <a:xfrm>
              <a:off x="1625600" y="4032205"/>
              <a:ext cx="2670355" cy="511573"/>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70000"/>
                </a:lnSpc>
                <a:buNone/>
              </a:pPr>
              <a:r>
                <a:rPr lang="en-US" sz="6800" baseline="-25000" dirty="0">
                  <a:solidFill>
                    <a:schemeClr val="bg1">
                      <a:lumMod val="85000"/>
                    </a:schemeClr>
                  </a:solidFill>
                  <a:latin typeface="Lato Regular"/>
                  <a:cs typeface="Lato Regular"/>
                </a:rPr>
                <a:t>Digital experience</a:t>
              </a:r>
            </a:p>
          </p:txBody>
        </p:sp>
        <p:sp>
          <p:nvSpPr>
            <p:cNvPr id="167" name="Subtitle 2"/>
            <p:cNvSpPr txBox="1">
              <a:spLocks/>
            </p:cNvSpPr>
            <p:nvPr/>
          </p:nvSpPr>
          <p:spPr>
            <a:xfrm>
              <a:off x="2271110" y="4386796"/>
              <a:ext cx="2399668" cy="511573"/>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70000"/>
                </a:lnSpc>
                <a:buNone/>
              </a:pPr>
              <a:r>
                <a:rPr lang="en-US" sz="5300" dirty="0">
                  <a:solidFill>
                    <a:schemeClr val="bg1">
                      <a:lumMod val="85000"/>
                    </a:schemeClr>
                  </a:solidFill>
                  <a:latin typeface="Lato Regular"/>
                  <a:cs typeface="Lato Regular"/>
                </a:rPr>
                <a:t>that moves people</a:t>
              </a:r>
            </a:p>
          </p:txBody>
        </p:sp>
      </p:grpSp>
      <p:sp>
        <p:nvSpPr>
          <p:cNvPr id="47" name="Freeform 71"/>
          <p:cNvSpPr>
            <a:spLocks noChangeArrowheads="1"/>
          </p:cNvSpPr>
          <p:nvPr/>
        </p:nvSpPr>
        <p:spPr bwMode="auto">
          <a:xfrm>
            <a:off x="15841443" y="11253658"/>
            <a:ext cx="970360" cy="720564"/>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tx2"/>
          </a:solidFill>
          <a:ln>
            <a:noFill/>
          </a:ln>
          <a:effectLst/>
          <a:extLst/>
        </p:spPr>
        <p:txBody>
          <a:bodyPr wrap="none" anchor="ctr"/>
          <a:lstStyle/>
          <a:p>
            <a:endParaRPr lang="en-US" dirty="0">
              <a:latin typeface="Calibri Light"/>
            </a:endParaRPr>
          </a:p>
        </p:txBody>
      </p:sp>
      <p:sp>
        <p:nvSpPr>
          <p:cNvPr id="49" name="Freeform 71"/>
          <p:cNvSpPr>
            <a:spLocks noChangeArrowheads="1"/>
          </p:cNvSpPr>
          <p:nvPr/>
        </p:nvSpPr>
        <p:spPr bwMode="auto">
          <a:xfrm rot="10800000">
            <a:off x="6881371" y="10581139"/>
            <a:ext cx="872481" cy="647882"/>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tx2"/>
          </a:solidFill>
          <a:ln>
            <a:noFill/>
          </a:ln>
          <a:effectLst/>
          <a:extLst/>
        </p:spPr>
        <p:txBody>
          <a:bodyPr wrap="none" anchor="ctr"/>
          <a:lstStyle/>
          <a:p>
            <a:endParaRPr lang="en-US" dirty="0">
              <a:latin typeface="Calibri Light"/>
            </a:endParaRPr>
          </a:p>
        </p:txBody>
      </p:sp>
      <p:sp>
        <p:nvSpPr>
          <p:cNvPr id="50" name="Freeform 88"/>
          <p:cNvSpPr>
            <a:spLocks noChangeArrowheads="1"/>
          </p:cNvSpPr>
          <p:nvPr/>
        </p:nvSpPr>
        <p:spPr bwMode="auto">
          <a:xfrm>
            <a:off x="6996800" y="3587054"/>
            <a:ext cx="1714878" cy="1047147"/>
          </a:xfrm>
          <a:custGeom>
            <a:avLst/>
            <a:gdLst>
              <a:gd name="T0" fmla="*/ 186 w 498"/>
              <a:gd name="T1" fmla="*/ 9 h 303"/>
              <a:gd name="T2" fmla="*/ 186 w 498"/>
              <a:gd name="T3" fmla="*/ 9 h 303"/>
              <a:gd name="T4" fmla="*/ 160 w 498"/>
              <a:gd name="T5" fmla="*/ 9 h 303"/>
              <a:gd name="T6" fmla="*/ 0 w 498"/>
              <a:gd name="T7" fmla="*/ 151 h 303"/>
              <a:gd name="T8" fmla="*/ 160 w 498"/>
              <a:gd name="T9" fmla="*/ 293 h 303"/>
              <a:gd name="T10" fmla="*/ 186 w 498"/>
              <a:gd name="T11" fmla="*/ 293 h 303"/>
              <a:gd name="T12" fmla="*/ 186 w 498"/>
              <a:gd name="T13" fmla="*/ 266 h 303"/>
              <a:gd name="T14" fmla="*/ 62 w 498"/>
              <a:gd name="T15" fmla="*/ 151 h 303"/>
              <a:gd name="T16" fmla="*/ 186 w 498"/>
              <a:gd name="T17" fmla="*/ 45 h 303"/>
              <a:gd name="T18" fmla="*/ 186 w 498"/>
              <a:gd name="T19" fmla="*/ 9 h 303"/>
              <a:gd name="T20" fmla="*/ 337 w 498"/>
              <a:gd name="T21" fmla="*/ 9 h 303"/>
              <a:gd name="T22" fmla="*/ 337 w 498"/>
              <a:gd name="T23" fmla="*/ 9 h 303"/>
              <a:gd name="T24" fmla="*/ 311 w 498"/>
              <a:gd name="T25" fmla="*/ 9 h 303"/>
              <a:gd name="T26" fmla="*/ 311 w 498"/>
              <a:gd name="T27" fmla="*/ 45 h 303"/>
              <a:gd name="T28" fmla="*/ 434 w 498"/>
              <a:gd name="T29" fmla="*/ 151 h 303"/>
              <a:gd name="T30" fmla="*/ 311 w 498"/>
              <a:gd name="T31" fmla="*/ 266 h 303"/>
              <a:gd name="T32" fmla="*/ 311 w 498"/>
              <a:gd name="T33" fmla="*/ 293 h 303"/>
              <a:gd name="T34" fmla="*/ 337 w 498"/>
              <a:gd name="T35" fmla="*/ 293 h 303"/>
              <a:gd name="T36" fmla="*/ 497 w 498"/>
              <a:gd name="T37" fmla="*/ 151 h 303"/>
              <a:gd name="T38" fmla="*/ 337 w 498"/>
              <a:gd name="T39" fmla="*/ 9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accent2"/>
          </a:solidFill>
          <a:ln>
            <a:noFill/>
          </a:ln>
          <a:effectLst/>
          <a:extLst/>
        </p:spPr>
        <p:txBody>
          <a:bodyPr wrap="none" anchor="ctr"/>
          <a:lstStyle/>
          <a:p>
            <a:endParaRPr lang="en-US" dirty="0">
              <a:latin typeface="Calibri Light"/>
            </a:endParaRPr>
          </a:p>
        </p:txBody>
      </p:sp>
      <p:sp>
        <p:nvSpPr>
          <p:cNvPr id="51" name="Freeform 24"/>
          <p:cNvSpPr>
            <a:spLocks noChangeArrowheads="1"/>
          </p:cNvSpPr>
          <p:nvPr/>
        </p:nvSpPr>
        <p:spPr bwMode="auto">
          <a:xfrm>
            <a:off x="11595232" y="3587054"/>
            <a:ext cx="1239206" cy="986983"/>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accent3"/>
          </a:solidFill>
          <a:ln>
            <a:noFill/>
          </a:ln>
          <a:effectLst/>
          <a:extLst/>
        </p:spPr>
        <p:txBody>
          <a:bodyPr wrap="none" anchor="ctr"/>
          <a:lstStyle/>
          <a:p>
            <a:endParaRPr lang="en-US" dirty="0">
              <a:latin typeface="Calibri Light"/>
            </a:endParaRPr>
          </a:p>
        </p:txBody>
      </p:sp>
      <p:sp>
        <p:nvSpPr>
          <p:cNvPr id="52" name="Freeform 45"/>
          <p:cNvSpPr>
            <a:spLocks noChangeArrowheads="1"/>
          </p:cNvSpPr>
          <p:nvPr/>
        </p:nvSpPr>
        <p:spPr bwMode="auto">
          <a:xfrm>
            <a:off x="3030279" y="3598020"/>
            <a:ext cx="976017" cy="976017"/>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chemeClr val="accent1"/>
          </a:solidFill>
          <a:ln>
            <a:noFill/>
          </a:ln>
          <a:effectLst/>
          <a:extLst/>
        </p:spPr>
        <p:txBody>
          <a:bodyPr wrap="none" anchor="ctr"/>
          <a:lstStyle/>
          <a:p>
            <a:endParaRPr lang="en-US" dirty="0">
              <a:latin typeface="Calibri Light"/>
            </a:endParaRPr>
          </a:p>
        </p:txBody>
      </p:sp>
      <p:sp>
        <p:nvSpPr>
          <p:cNvPr id="53" name="Freeform 89"/>
          <p:cNvSpPr>
            <a:spLocks noChangeArrowheads="1"/>
          </p:cNvSpPr>
          <p:nvPr/>
        </p:nvSpPr>
        <p:spPr bwMode="auto">
          <a:xfrm>
            <a:off x="15930563" y="3489048"/>
            <a:ext cx="1151473" cy="1129549"/>
          </a:xfrm>
          <a:custGeom>
            <a:avLst/>
            <a:gdLst>
              <a:gd name="T0" fmla="*/ 230 w 462"/>
              <a:gd name="T1" fmla="*/ 0 h 453"/>
              <a:gd name="T2" fmla="*/ 230 w 462"/>
              <a:gd name="T3" fmla="*/ 0 h 453"/>
              <a:gd name="T4" fmla="*/ 0 w 462"/>
              <a:gd name="T5" fmla="*/ 222 h 453"/>
              <a:gd name="T6" fmla="*/ 230 w 462"/>
              <a:gd name="T7" fmla="*/ 452 h 453"/>
              <a:gd name="T8" fmla="*/ 461 w 462"/>
              <a:gd name="T9" fmla="*/ 222 h 453"/>
              <a:gd name="T10" fmla="*/ 230 w 462"/>
              <a:gd name="T11" fmla="*/ 0 h 453"/>
              <a:gd name="T12" fmla="*/ 230 w 462"/>
              <a:gd name="T13" fmla="*/ 302 h 453"/>
              <a:gd name="T14" fmla="*/ 230 w 462"/>
              <a:gd name="T15" fmla="*/ 302 h 453"/>
              <a:gd name="T16" fmla="*/ 159 w 462"/>
              <a:gd name="T17" fmla="*/ 222 h 453"/>
              <a:gd name="T18" fmla="*/ 230 w 462"/>
              <a:gd name="T19" fmla="*/ 151 h 453"/>
              <a:gd name="T20" fmla="*/ 301 w 462"/>
              <a:gd name="T21" fmla="*/ 222 h 453"/>
              <a:gd name="T22" fmla="*/ 230 w 462"/>
              <a:gd name="T23" fmla="*/ 30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0" y="0"/>
                </a:moveTo>
                <a:lnTo>
                  <a:pt x="230" y="0"/>
                </a:lnTo>
                <a:cubicBezTo>
                  <a:pt x="106" y="0"/>
                  <a:pt x="0" y="98"/>
                  <a:pt x="0" y="222"/>
                </a:cubicBezTo>
                <a:cubicBezTo>
                  <a:pt x="0" y="346"/>
                  <a:pt x="106" y="452"/>
                  <a:pt x="230" y="452"/>
                </a:cubicBezTo>
                <a:cubicBezTo>
                  <a:pt x="354" y="452"/>
                  <a:pt x="461" y="346"/>
                  <a:pt x="461" y="222"/>
                </a:cubicBezTo>
                <a:cubicBezTo>
                  <a:pt x="461" y="98"/>
                  <a:pt x="354" y="0"/>
                  <a:pt x="230" y="0"/>
                </a:cubicBezTo>
                <a:close/>
                <a:moveTo>
                  <a:pt x="230" y="302"/>
                </a:moveTo>
                <a:lnTo>
                  <a:pt x="230" y="302"/>
                </a:lnTo>
                <a:cubicBezTo>
                  <a:pt x="186" y="302"/>
                  <a:pt x="159" y="266"/>
                  <a:pt x="159" y="222"/>
                </a:cubicBezTo>
                <a:cubicBezTo>
                  <a:pt x="159" y="187"/>
                  <a:pt x="186" y="151"/>
                  <a:pt x="230" y="151"/>
                </a:cubicBezTo>
                <a:cubicBezTo>
                  <a:pt x="274" y="151"/>
                  <a:pt x="301" y="187"/>
                  <a:pt x="301" y="222"/>
                </a:cubicBezTo>
                <a:cubicBezTo>
                  <a:pt x="301" y="266"/>
                  <a:pt x="274" y="302"/>
                  <a:pt x="230" y="302"/>
                </a:cubicBezTo>
                <a:close/>
              </a:path>
            </a:pathLst>
          </a:custGeom>
          <a:solidFill>
            <a:schemeClr val="accent4"/>
          </a:solidFill>
          <a:ln>
            <a:noFill/>
          </a:ln>
          <a:effectLst/>
          <a:extLst/>
        </p:spPr>
        <p:txBody>
          <a:bodyPr wrap="none" anchor="ctr"/>
          <a:lstStyle/>
          <a:p>
            <a:endParaRPr lang="en-US" dirty="0">
              <a:latin typeface="Calibri Light"/>
            </a:endParaRPr>
          </a:p>
        </p:txBody>
      </p:sp>
      <p:sp>
        <p:nvSpPr>
          <p:cNvPr id="55" name="AutoShape 132"/>
          <p:cNvSpPr>
            <a:spLocks/>
          </p:cNvSpPr>
          <p:nvPr/>
        </p:nvSpPr>
        <p:spPr bwMode="auto">
          <a:xfrm>
            <a:off x="20499645" y="3564774"/>
            <a:ext cx="1051075" cy="1047147"/>
          </a:xfrm>
          <a:custGeom>
            <a:avLst/>
            <a:gdLst>
              <a:gd name="T0" fmla="*/ 10800 w 21600"/>
              <a:gd name="T1" fmla="+- 0 10815 31"/>
              <a:gd name="T2" fmla="*/ 10815 h 21569"/>
              <a:gd name="T3" fmla="*/ 10800 w 21600"/>
              <a:gd name="T4" fmla="+- 0 10815 31"/>
              <a:gd name="T5" fmla="*/ 10815 h 21569"/>
              <a:gd name="T6" fmla="*/ 10800 w 21600"/>
              <a:gd name="T7" fmla="+- 0 10815 31"/>
              <a:gd name="T8" fmla="*/ 10815 h 21569"/>
              <a:gd name="T9" fmla="*/ 10800 w 21600"/>
              <a:gd name="T10" fmla="+- 0 10815 31"/>
              <a:gd name="T11" fmla="*/ 10815 h 21569"/>
            </a:gdLst>
            <a:ahLst/>
            <a:cxnLst>
              <a:cxn ang="0">
                <a:pos x="T0" y="T2"/>
              </a:cxn>
              <a:cxn ang="0">
                <a:pos x="T3" y="T5"/>
              </a:cxn>
              <a:cxn ang="0">
                <a:pos x="T6" y="T8"/>
              </a:cxn>
              <a:cxn ang="0">
                <a:pos x="T9" y="T11"/>
              </a:cxn>
            </a:cxnLst>
            <a:rect l="0" t="0" r="r" b="b"/>
            <a:pathLst>
              <a:path w="21600" h="21569">
                <a:moveTo>
                  <a:pt x="8834" y="3281"/>
                </a:moveTo>
                <a:cubicBezTo>
                  <a:pt x="9202" y="2821"/>
                  <a:pt x="9519" y="2655"/>
                  <a:pt x="9780" y="2779"/>
                </a:cubicBezTo>
                <a:cubicBezTo>
                  <a:pt x="10042" y="2906"/>
                  <a:pt x="10176" y="3295"/>
                  <a:pt x="10176" y="3941"/>
                </a:cubicBezTo>
                <a:lnTo>
                  <a:pt x="10176" y="17610"/>
                </a:lnTo>
                <a:cubicBezTo>
                  <a:pt x="10176" y="18259"/>
                  <a:pt x="10044" y="18646"/>
                  <a:pt x="9788" y="18770"/>
                </a:cubicBezTo>
                <a:cubicBezTo>
                  <a:pt x="9529" y="18897"/>
                  <a:pt x="9211" y="18733"/>
                  <a:pt x="8834" y="18270"/>
                </a:cubicBezTo>
                <a:lnTo>
                  <a:pt x="5172" y="13869"/>
                </a:lnTo>
                <a:lnTo>
                  <a:pt x="440" y="13869"/>
                </a:lnTo>
                <a:cubicBezTo>
                  <a:pt x="320" y="13869"/>
                  <a:pt x="218" y="13818"/>
                  <a:pt x="129" y="13720"/>
                </a:cubicBezTo>
                <a:cubicBezTo>
                  <a:pt x="44" y="13624"/>
                  <a:pt x="0" y="13497"/>
                  <a:pt x="0" y="13342"/>
                </a:cubicBezTo>
                <a:lnTo>
                  <a:pt x="0" y="8210"/>
                </a:lnTo>
                <a:cubicBezTo>
                  <a:pt x="0" y="8066"/>
                  <a:pt x="44" y="7942"/>
                  <a:pt x="129" y="7838"/>
                </a:cubicBezTo>
                <a:cubicBezTo>
                  <a:pt x="218" y="7736"/>
                  <a:pt x="320" y="7685"/>
                  <a:pt x="440" y="7685"/>
                </a:cubicBezTo>
                <a:lnTo>
                  <a:pt x="5172" y="7685"/>
                </a:lnTo>
                <a:lnTo>
                  <a:pt x="8834" y="3281"/>
                </a:lnTo>
                <a:close/>
                <a:moveTo>
                  <a:pt x="12002" y="5239"/>
                </a:moveTo>
                <a:cubicBezTo>
                  <a:pt x="12221" y="5095"/>
                  <a:pt x="12445" y="5061"/>
                  <a:pt x="12682" y="5132"/>
                </a:cubicBezTo>
                <a:cubicBezTo>
                  <a:pt x="12920" y="5205"/>
                  <a:pt x="13104" y="5369"/>
                  <a:pt x="13228" y="5631"/>
                </a:cubicBezTo>
                <a:cubicBezTo>
                  <a:pt x="14010" y="7270"/>
                  <a:pt x="14400" y="8983"/>
                  <a:pt x="14400" y="10774"/>
                </a:cubicBezTo>
                <a:cubicBezTo>
                  <a:pt x="14400" y="12588"/>
                  <a:pt x="14010" y="14301"/>
                  <a:pt x="13228" y="15920"/>
                </a:cubicBezTo>
                <a:cubicBezTo>
                  <a:pt x="13056" y="16290"/>
                  <a:pt x="12793" y="16476"/>
                  <a:pt x="12440" y="16476"/>
                </a:cubicBezTo>
                <a:cubicBezTo>
                  <a:pt x="12292" y="16476"/>
                  <a:pt x="12143" y="16423"/>
                  <a:pt x="12000" y="16313"/>
                </a:cubicBezTo>
                <a:cubicBezTo>
                  <a:pt x="11781" y="16169"/>
                  <a:pt x="11640" y="15954"/>
                  <a:pt x="11571" y="15666"/>
                </a:cubicBezTo>
                <a:cubicBezTo>
                  <a:pt x="11503" y="15376"/>
                  <a:pt x="11529" y="15102"/>
                  <a:pt x="11649" y="14843"/>
                </a:cubicBezTo>
                <a:cubicBezTo>
                  <a:pt x="12280" y="13536"/>
                  <a:pt x="12595" y="12179"/>
                  <a:pt x="12595" y="10774"/>
                </a:cubicBezTo>
                <a:cubicBezTo>
                  <a:pt x="12595" y="9372"/>
                  <a:pt x="12277" y="8018"/>
                  <a:pt x="11649" y="6712"/>
                </a:cubicBezTo>
                <a:cubicBezTo>
                  <a:pt x="11529" y="6449"/>
                  <a:pt x="11503" y="6173"/>
                  <a:pt x="11571" y="5888"/>
                </a:cubicBezTo>
                <a:cubicBezTo>
                  <a:pt x="11642" y="5600"/>
                  <a:pt x="11783" y="5383"/>
                  <a:pt x="12002" y="5239"/>
                </a:cubicBezTo>
                <a:moveTo>
                  <a:pt x="16137" y="3038"/>
                </a:moveTo>
                <a:cubicBezTo>
                  <a:pt x="16754" y="4218"/>
                  <a:pt x="17217" y="5456"/>
                  <a:pt x="17528" y="6751"/>
                </a:cubicBezTo>
                <a:cubicBezTo>
                  <a:pt x="17841" y="8046"/>
                  <a:pt x="17996" y="9392"/>
                  <a:pt x="17996" y="10774"/>
                </a:cubicBezTo>
                <a:cubicBezTo>
                  <a:pt x="17996" y="13559"/>
                  <a:pt x="17368" y="16140"/>
                  <a:pt x="16114" y="18516"/>
                </a:cubicBezTo>
                <a:cubicBezTo>
                  <a:pt x="16038" y="18677"/>
                  <a:pt x="15930" y="18804"/>
                  <a:pt x="15786" y="18886"/>
                </a:cubicBezTo>
                <a:cubicBezTo>
                  <a:pt x="15643" y="18976"/>
                  <a:pt x="15504" y="19015"/>
                  <a:pt x="15370" y="19015"/>
                </a:cubicBezTo>
                <a:cubicBezTo>
                  <a:pt x="15182" y="19015"/>
                  <a:pt x="15022" y="18962"/>
                  <a:pt x="14885" y="18855"/>
                </a:cubicBezTo>
                <a:cubicBezTo>
                  <a:pt x="14666" y="18711"/>
                  <a:pt x="14534" y="18490"/>
                  <a:pt x="14478" y="18192"/>
                </a:cubicBezTo>
                <a:cubicBezTo>
                  <a:pt x="14426" y="17895"/>
                  <a:pt x="14466" y="17616"/>
                  <a:pt x="14603" y="17354"/>
                </a:cubicBezTo>
                <a:cubicBezTo>
                  <a:pt x="15662" y="15328"/>
                  <a:pt x="16196" y="13136"/>
                  <a:pt x="16203" y="10775"/>
                </a:cubicBezTo>
                <a:cubicBezTo>
                  <a:pt x="16203" y="8416"/>
                  <a:pt x="15669" y="6224"/>
                  <a:pt x="14603" y="4198"/>
                </a:cubicBezTo>
                <a:cubicBezTo>
                  <a:pt x="14466" y="3936"/>
                  <a:pt x="14426" y="3659"/>
                  <a:pt x="14478" y="3363"/>
                </a:cubicBezTo>
                <a:cubicBezTo>
                  <a:pt x="14532" y="3067"/>
                  <a:pt x="14666" y="2847"/>
                  <a:pt x="14885" y="2700"/>
                </a:cubicBezTo>
                <a:cubicBezTo>
                  <a:pt x="15104" y="2536"/>
                  <a:pt x="15330" y="2488"/>
                  <a:pt x="15572" y="2551"/>
                </a:cubicBezTo>
                <a:cubicBezTo>
                  <a:pt x="15812" y="2615"/>
                  <a:pt x="16001" y="2776"/>
                  <a:pt x="16137" y="3038"/>
                </a:cubicBezTo>
                <a:moveTo>
                  <a:pt x="18999" y="460"/>
                </a:moveTo>
                <a:cubicBezTo>
                  <a:pt x="19863" y="2026"/>
                  <a:pt x="20517" y="3676"/>
                  <a:pt x="20948" y="5408"/>
                </a:cubicBezTo>
                <a:cubicBezTo>
                  <a:pt x="21385" y="7141"/>
                  <a:pt x="21599" y="8929"/>
                  <a:pt x="21599" y="10774"/>
                </a:cubicBezTo>
                <a:cubicBezTo>
                  <a:pt x="21599" y="12622"/>
                  <a:pt x="21381" y="14411"/>
                  <a:pt x="20943" y="16146"/>
                </a:cubicBezTo>
                <a:cubicBezTo>
                  <a:pt x="20500" y="17878"/>
                  <a:pt x="19856" y="19520"/>
                  <a:pt x="18999" y="21069"/>
                </a:cubicBezTo>
                <a:cubicBezTo>
                  <a:pt x="18924" y="21230"/>
                  <a:pt x="18815" y="21354"/>
                  <a:pt x="18672" y="21442"/>
                </a:cubicBezTo>
                <a:cubicBezTo>
                  <a:pt x="18528" y="21526"/>
                  <a:pt x="18389" y="21569"/>
                  <a:pt x="18253" y="21569"/>
                </a:cubicBezTo>
                <a:cubicBezTo>
                  <a:pt x="18067" y="21569"/>
                  <a:pt x="17898" y="21509"/>
                  <a:pt x="17747" y="21394"/>
                </a:cubicBezTo>
                <a:cubicBezTo>
                  <a:pt x="17528" y="21230"/>
                  <a:pt x="17399" y="21001"/>
                  <a:pt x="17352" y="20705"/>
                </a:cubicBezTo>
                <a:cubicBezTo>
                  <a:pt x="17307" y="20406"/>
                  <a:pt x="17352" y="20144"/>
                  <a:pt x="17488" y="19907"/>
                </a:cubicBezTo>
                <a:cubicBezTo>
                  <a:pt x="18239" y="18519"/>
                  <a:pt x="18811" y="17057"/>
                  <a:pt x="19206" y="15517"/>
                </a:cubicBezTo>
                <a:cubicBezTo>
                  <a:pt x="19599" y="13976"/>
                  <a:pt x="19797" y="12396"/>
                  <a:pt x="19797" y="10774"/>
                </a:cubicBezTo>
                <a:cubicBezTo>
                  <a:pt x="19797" y="9155"/>
                  <a:pt x="19601" y="7575"/>
                  <a:pt x="19211" y="6037"/>
                </a:cubicBezTo>
                <a:cubicBezTo>
                  <a:pt x="18820" y="4497"/>
                  <a:pt x="18246" y="3044"/>
                  <a:pt x="17488" y="1673"/>
                </a:cubicBezTo>
                <a:cubicBezTo>
                  <a:pt x="17352" y="1413"/>
                  <a:pt x="17309" y="1137"/>
                  <a:pt x="17352" y="843"/>
                </a:cubicBezTo>
                <a:cubicBezTo>
                  <a:pt x="17399" y="550"/>
                  <a:pt x="17528" y="321"/>
                  <a:pt x="17747" y="163"/>
                </a:cubicBezTo>
                <a:cubicBezTo>
                  <a:pt x="17968" y="16"/>
                  <a:pt x="18192" y="-31"/>
                  <a:pt x="18434" y="19"/>
                </a:cubicBezTo>
                <a:cubicBezTo>
                  <a:pt x="18677" y="68"/>
                  <a:pt x="18862" y="214"/>
                  <a:pt x="18999" y="460"/>
                </a:cubicBezTo>
              </a:path>
            </a:pathLst>
          </a:custGeom>
          <a:solidFill>
            <a:schemeClr val="accent5"/>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nvGrpSpPr>
          <p:cNvPr id="36" name="Group 35"/>
          <p:cNvGrpSpPr/>
          <p:nvPr/>
        </p:nvGrpSpPr>
        <p:grpSpPr>
          <a:xfrm>
            <a:off x="1739573" y="488028"/>
            <a:ext cx="20937538" cy="2200624"/>
            <a:chOff x="1739573" y="511491"/>
            <a:chExt cx="20937538" cy="2200624"/>
          </a:xfrm>
        </p:grpSpPr>
        <p:sp>
          <p:nvSpPr>
            <p:cNvPr id="37" name="TextBox 3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OUR GREAT SERVICES</a:t>
              </a:r>
              <a:endParaRPr lang="id-ID" sz="8800" b="1" dirty="0">
                <a:solidFill>
                  <a:schemeClr val="tx2"/>
                </a:solidFill>
                <a:latin typeface="Lato Regular"/>
                <a:cs typeface="Lato Regular"/>
              </a:endParaRPr>
            </a:p>
          </p:txBody>
        </p:sp>
        <p:grpSp>
          <p:nvGrpSpPr>
            <p:cNvPr id="38" name="Group 37"/>
            <p:cNvGrpSpPr/>
            <p:nvPr/>
          </p:nvGrpSpPr>
          <p:grpSpPr>
            <a:xfrm>
              <a:off x="10842089" y="1977406"/>
              <a:ext cx="2738812" cy="73151"/>
              <a:chOff x="1775295" y="2020905"/>
              <a:chExt cx="3631535" cy="45719"/>
            </a:xfrm>
          </p:grpSpPr>
          <p:sp>
            <p:nvSpPr>
              <p:cNvPr id="40" name="Rectangle 39"/>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1" name="Rectangle 40"/>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2" name="Rectangle 41"/>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 name="Rectangle 4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4" name="Rectangle 5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6" name="Rectangle 55"/>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39" name="TextBox 38"/>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881994900"/>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anim calcmode="lin" valueType="num">
                                      <p:cBhvr>
                                        <p:cTn id="8" dur="500" fill="hold"/>
                                        <p:tgtEl>
                                          <p:spTgt spid="36"/>
                                        </p:tgtEl>
                                        <p:attrNameLst>
                                          <p:attrName>ppt_x</p:attrName>
                                        </p:attrNameLst>
                                      </p:cBhvr>
                                      <p:tavLst>
                                        <p:tav tm="0">
                                          <p:val>
                                            <p:strVal val="#ppt_x"/>
                                          </p:val>
                                        </p:tav>
                                        <p:tav tm="100000">
                                          <p:val>
                                            <p:strVal val="#ppt_x"/>
                                          </p:val>
                                        </p:tav>
                                      </p:tavLst>
                                    </p:anim>
                                    <p:anim calcmode="lin" valueType="num">
                                      <p:cBhvr>
                                        <p:cTn id="9" dur="500" fill="hold"/>
                                        <p:tgtEl>
                                          <p:spTgt spid="3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500"/>
                                        <p:tgtEl>
                                          <p:spTgt spid="5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5"/>
                                        </p:tgtEl>
                                        <p:attrNameLst>
                                          <p:attrName>style.visibility</p:attrName>
                                        </p:attrNameLst>
                                      </p:cBhvr>
                                      <p:to>
                                        <p:strVal val="visible"/>
                                      </p:to>
                                    </p:set>
                                    <p:animEffect transition="in" filter="fade">
                                      <p:cBhvr>
                                        <p:cTn id="16" dur="500"/>
                                        <p:tgtEl>
                                          <p:spTgt spid="7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fade">
                                      <p:cBhvr>
                                        <p:cTn id="19" dur="500"/>
                                        <p:tgtEl>
                                          <p:spTgt spid="85"/>
                                        </p:tgtEl>
                                      </p:cBhvr>
                                    </p:animEffect>
                                  </p:childTnLst>
                                </p:cTn>
                              </p:par>
                              <p:par>
                                <p:cTn id="20" presetID="10"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6"/>
                                        </p:tgtEl>
                                        <p:attrNameLst>
                                          <p:attrName>style.visibility</p:attrName>
                                        </p:attrNameLst>
                                      </p:cBhvr>
                                      <p:to>
                                        <p:strVal val="visible"/>
                                      </p:to>
                                    </p:set>
                                    <p:animEffect transition="in" filter="fade">
                                      <p:cBhvr>
                                        <p:cTn id="25" dur="500"/>
                                        <p:tgtEl>
                                          <p:spTgt spid="86"/>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50"/>
                                        </p:tgtEl>
                                        <p:attrNameLst>
                                          <p:attrName>style.visibility</p:attrName>
                                        </p:attrNameLst>
                                      </p:cBhvr>
                                      <p:to>
                                        <p:strVal val="visible"/>
                                      </p:to>
                                    </p:set>
                                    <p:animEffect transition="in" filter="fade">
                                      <p:cBhvr>
                                        <p:cTn id="29" dur="500"/>
                                        <p:tgtEl>
                                          <p:spTgt spid="5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1"/>
                                        </p:tgtEl>
                                        <p:attrNameLst>
                                          <p:attrName>style.visibility</p:attrName>
                                        </p:attrNameLst>
                                      </p:cBhvr>
                                      <p:to>
                                        <p:strVal val="visible"/>
                                      </p:to>
                                    </p:set>
                                    <p:animEffect transition="in" filter="fade">
                                      <p:cBhvr>
                                        <p:cTn id="32" dur="500"/>
                                        <p:tgtEl>
                                          <p:spTgt spid="9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3"/>
                                        </p:tgtEl>
                                        <p:attrNameLst>
                                          <p:attrName>style.visibility</p:attrName>
                                        </p:attrNameLst>
                                      </p:cBhvr>
                                      <p:to>
                                        <p:strVal val="visible"/>
                                      </p:to>
                                    </p:set>
                                    <p:animEffect transition="in" filter="fade">
                                      <p:cBhvr>
                                        <p:cTn id="35" dur="500"/>
                                        <p:tgtEl>
                                          <p:spTgt spid="103"/>
                                        </p:tgtEl>
                                      </p:cBhvr>
                                    </p:animEffect>
                                  </p:childTnLst>
                                </p:cTn>
                              </p:par>
                              <p:par>
                                <p:cTn id="36" presetID="10" presetClass="entr" presetSubtype="0" fill="hold" nodeType="withEffect">
                                  <p:stCondLst>
                                    <p:cond delay="0"/>
                                  </p:stCondLst>
                                  <p:childTnLst>
                                    <p:set>
                                      <p:cBhvr>
                                        <p:cTn id="37" dur="1" fill="hold">
                                          <p:stCondLst>
                                            <p:cond delay="0"/>
                                          </p:stCondLst>
                                        </p:cTn>
                                        <p:tgtEl>
                                          <p:spTgt spid="98"/>
                                        </p:tgtEl>
                                        <p:attrNameLst>
                                          <p:attrName>style.visibility</p:attrName>
                                        </p:attrNameLst>
                                      </p:cBhvr>
                                      <p:to>
                                        <p:strVal val="visible"/>
                                      </p:to>
                                    </p:set>
                                    <p:animEffect transition="in" filter="fade">
                                      <p:cBhvr>
                                        <p:cTn id="38" dur="500"/>
                                        <p:tgtEl>
                                          <p:spTgt spid="9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06"/>
                                        </p:tgtEl>
                                        <p:attrNameLst>
                                          <p:attrName>style.visibility</p:attrName>
                                        </p:attrNameLst>
                                      </p:cBhvr>
                                      <p:to>
                                        <p:strVal val="visible"/>
                                      </p:to>
                                    </p:set>
                                    <p:animEffect transition="in" filter="fade">
                                      <p:cBhvr>
                                        <p:cTn id="41" dur="500"/>
                                        <p:tgtEl>
                                          <p:spTgt spid="106"/>
                                        </p:tgtEl>
                                      </p:cBhvr>
                                    </p:animEffect>
                                  </p:childTnLst>
                                </p:cTn>
                              </p:par>
                            </p:childTnLst>
                          </p:cTn>
                        </p:par>
                        <p:par>
                          <p:cTn id="42" fill="hold">
                            <p:stCondLst>
                              <p:cond delay="1500"/>
                            </p:stCondLst>
                            <p:childTnLst>
                              <p:par>
                                <p:cTn id="43" presetID="10" presetClass="entr" presetSubtype="0" fill="hold" grpId="0" nodeType="after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fade">
                                      <p:cBhvr>
                                        <p:cTn id="45" dur="500"/>
                                        <p:tgtEl>
                                          <p:spTgt spid="5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28"/>
                                        </p:tgtEl>
                                        <p:attrNameLst>
                                          <p:attrName>style.visibility</p:attrName>
                                        </p:attrNameLst>
                                      </p:cBhvr>
                                      <p:to>
                                        <p:strVal val="visible"/>
                                      </p:to>
                                    </p:set>
                                    <p:animEffect transition="in" filter="fade">
                                      <p:cBhvr>
                                        <p:cTn id="48" dur="500"/>
                                        <p:tgtEl>
                                          <p:spTgt spid="12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36"/>
                                        </p:tgtEl>
                                        <p:attrNameLst>
                                          <p:attrName>style.visibility</p:attrName>
                                        </p:attrNameLst>
                                      </p:cBhvr>
                                      <p:to>
                                        <p:strVal val="visible"/>
                                      </p:to>
                                    </p:set>
                                    <p:animEffect transition="in" filter="fade">
                                      <p:cBhvr>
                                        <p:cTn id="51" dur="500"/>
                                        <p:tgtEl>
                                          <p:spTgt spid="136"/>
                                        </p:tgtEl>
                                      </p:cBhvr>
                                    </p:animEffect>
                                  </p:childTnLst>
                                </p:cTn>
                              </p:par>
                              <p:par>
                                <p:cTn id="52" presetID="10" presetClass="entr" presetSubtype="0" fill="hold" nodeType="withEffect">
                                  <p:stCondLst>
                                    <p:cond delay="0"/>
                                  </p:stCondLst>
                                  <p:childTnLst>
                                    <p:set>
                                      <p:cBhvr>
                                        <p:cTn id="53" dur="1" fill="hold">
                                          <p:stCondLst>
                                            <p:cond delay="0"/>
                                          </p:stCondLst>
                                        </p:cTn>
                                        <p:tgtEl>
                                          <p:spTgt spid="131"/>
                                        </p:tgtEl>
                                        <p:attrNameLst>
                                          <p:attrName>style.visibility</p:attrName>
                                        </p:attrNameLst>
                                      </p:cBhvr>
                                      <p:to>
                                        <p:strVal val="visible"/>
                                      </p:to>
                                    </p:set>
                                    <p:animEffect transition="in" filter="fade">
                                      <p:cBhvr>
                                        <p:cTn id="54" dur="500"/>
                                        <p:tgtEl>
                                          <p:spTgt spid="131"/>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37"/>
                                        </p:tgtEl>
                                        <p:attrNameLst>
                                          <p:attrName>style.visibility</p:attrName>
                                        </p:attrNameLst>
                                      </p:cBhvr>
                                      <p:to>
                                        <p:strVal val="visible"/>
                                      </p:to>
                                    </p:set>
                                    <p:animEffect transition="in" filter="fade">
                                      <p:cBhvr>
                                        <p:cTn id="57" dur="500"/>
                                        <p:tgtEl>
                                          <p:spTgt spid="137"/>
                                        </p:tgtEl>
                                      </p:cBhvr>
                                    </p:animEffect>
                                  </p:childTnLst>
                                </p:cTn>
                              </p:par>
                            </p:childTnLst>
                          </p:cTn>
                        </p:par>
                        <p:par>
                          <p:cTn id="58" fill="hold">
                            <p:stCondLst>
                              <p:cond delay="2000"/>
                            </p:stCondLst>
                            <p:childTnLst>
                              <p:par>
                                <p:cTn id="59" presetID="10" presetClass="entr" presetSubtype="0" fill="hold" grpId="0" nodeType="after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fade">
                                      <p:cBhvr>
                                        <p:cTn id="61" dur="500"/>
                                        <p:tgtEl>
                                          <p:spTgt spid="5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39"/>
                                        </p:tgtEl>
                                        <p:attrNameLst>
                                          <p:attrName>style.visibility</p:attrName>
                                        </p:attrNameLst>
                                      </p:cBhvr>
                                      <p:to>
                                        <p:strVal val="visible"/>
                                      </p:to>
                                    </p:set>
                                    <p:animEffect transition="in" filter="fade">
                                      <p:cBhvr>
                                        <p:cTn id="64" dur="500"/>
                                        <p:tgtEl>
                                          <p:spTgt spid="139"/>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43"/>
                                        </p:tgtEl>
                                        <p:attrNameLst>
                                          <p:attrName>style.visibility</p:attrName>
                                        </p:attrNameLst>
                                      </p:cBhvr>
                                      <p:to>
                                        <p:strVal val="visible"/>
                                      </p:to>
                                    </p:set>
                                    <p:animEffect transition="in" filter="fade">
                                      <p:cBhvr>
                                        <p:cTn id="67" dur="500"/>
                                        <p:tgtEl>
                                          <p:spTgt spid="143"/>
                                        </p:tgtEl>
                                      </p:cBhvr>
                                    </p:animEffect>
                                  </p:childTnLst>
                                </p:cTn>
                              </p:par>
                              <p:par>
                                <p:cTn id="68" presetID="10" presetClass="entr" presetSubtype="0" fill="hold" nodeType="withEffect">
                                  <p:stCondLst>
                                    <p:cond delay="0"/>
                                  </p:stCondLst>
                                  <p:childTnLst>
                                    <p:set>
                                      <p:cBhvr>
                                        <p:cTn id="69" dur="1" fill="hold">
                                          <p:stCondLst>
                                            <p:cond delay="0"/>
                                          </p:stCondLst>
                                        </p:cTn>
                                        <p:tgtEl>
                                          <p:spTgt spid="141"/>
                                        </p:tgtEl>
                                        <p:attrNameLst>
                                          <p:attrName>style.visibility</p:attrName>
                                        </p:attrNameLst>
                                      </p:cBhvr>
                                      <p:to>
                                        <p:strVal val="visible"/>
                                      </p:to>
                                    </p:set>
                                    <p:animEffect transition="in" filter="fade">
                                      <p:cBhvr>
                                        <p:cTn id="70" dur="500"/>
                                        <p:tgtEl>
                                          <p:spTgt spid="14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58"/>
                                        </p:tgtEl>
                                        <p:attrNameLst>
                                          <p:attrName>style.visibility</p:attrName>
                                        </p:attrNameLst>
                                      </p:cBhvr>
                                      <p:to>
                                        <p:strVal val="visible"/>
                                      </p:to>
                                    </p:set>
                                    <p:animEffect transition="in" filter="fade">
                                      <p:cBhvr>
                                        <p:cTn id="73" dur="500"/>
                                        <p:tgtEl>
                                          <p:spTgt spid="158"/>
                                        </p:tgtEl>
                                      </p:cBhvr>
                                    </p:animEffect>
                                  </p:childTnLst>
                                </p:cTn>
                              </p:par>
                            </p:childTnLst>
                          </p:cTn>
                        </p:par>
                        <p:par>
                          <p:cTn id="74" fill="hold">
                            <p:stCondLst>
                              <p:cond delay="2500"/>
                            </p:stCondLst>
                            <p:childTnLst>
                              <p:par>
                                <p:cTn id="75" presetID="10" presetClass="entr" presetSubtype="0" fill="hold" grpId="0" nodeType="afterEffect">
                                  <p:stCondLst>
                                    <p:cond delay="0"/>
                                  </p:stCondLst>
                                  <p:childTnLst>
                                    <p:set>
                                      <p:cBhvr>
                                        <p:cTn id="76" dur="1" fill="hold">
                                          <p:stCondLst>
                                            <p:cond delay="0"/>
                                          </p:stCondLst>
                                        </p:cTn>
                                        <p:tgtEl>
                                          <p:spTgt spid="55"/>
                                        </p:tgtEl>
                                        <p:attrNameLst>
                                          <p:attrName>style.visibility</p:attrName>
                                        </p:attrNameLst>
                                      </p:cBhvr>
                                      <p:to>
                                        <p:strVal val="visible"/>
                                      </p:to>
                                    </p:set>
                                    <p:animEffect transition="in" filter="fade">
                                      <p:cBhvr>
                                        <p:cTn id="77" dur="500"/>
                                        <p:tgtEl>
                                          <p:spTgt spid="5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60"/>
                                        </p:tgtEl>
                                        <p:attrNameLst>
                                          <p:attrName>style.visibility</p:attrName>
                                        </p:attrNameLst>
                                      </p:cBhvr>
                                      <p:to>
                                        <p:strVal val="visible"/>
                                      </p:to>
                                    </p:set>
                                    <p:animEffect transition="in" filter="fade">
                                      <p:cBhvr>
                                        <p:cTn id="80" dur="500"/>
                                        <p:tgtEl>
                                          <p:spTgt spid="160"/>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163"/>
                                        </p:tgtEl>
                                        <p:attrNameLst>
                                          <p:attrName>style.visibility</p:attrName>
                                        </p:attrNameLst>
                                      </p:cBhvr>
                                      <p:to>
                                        <p:strVal val="visible"/>
                                      </p:to>
                                    </p:set>
                                    <p:animEffect transition="in" filter="fade">
                                      <p:cBhvr>
                                        <p:cTn id="83" dur="500"/>
                                        <p:tgtEl>
                                          <p:spTgt spid="163"/>
                                        </p:tgtEl>
                                      </p:cBhvr>
                                    </p:animEffect>
                                  </p:childTnLst>
                                </p:cTn>
                              </p:par>
                              <p:par>
                                <p:cTn id="84" presetID="10" presetClass="entr" presetSubtype="0" fill="hold" nodeType="withEffect">
                                  <p:stCondLst>
                                    <p:cond delay="0"/>
                                  </p:stCondLst>
                                  <p:childTnLst>
                                    <p:set>
                                      <p:cBhvr>
                                        <p:cTn id="85" dur="1" fill="hold">
                                          <p:stCondLst>
                                            <p:cond delay="0"/>
                                          </p:stCondLst>
                                        </p:cTn>
                                        <p:tgtEl>
                                          <p:spTgt spid="162"/>
                                        </p:tgtEl>
                                        <p:attrNameLst>
                                          <p:attrName>style.visibility</p:attrName>
                                        </p:attrNameLst>
                                      </p:cBhvr>
                                      <p:to>
                                        <p:strVal val="visible"/>
                                      </p:to>
                                    </p:set>
                                    <p:animEffect transition="in" filter="fade">
                                      <p:cBhvr>
                                        <p:cTn id="86" dur="500"/>
                                        <p:tgtEl>
                                          <p:spTgt spid="162"/>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64"/>
                                        </p:tgtEl>
                                        <p:attrNameLst>
                                          <p:attrName>style.visibility</p:attrName>
                                        </p:attrNameLst>
                                      </p:cBhvr>
                                      <p:to>
                                        <p:strVal val="visible"/>
                                      </p:to>
                                    </p:set>
                                    <p:animEffect transition="in" filter="fade">
                                      <p:cBhvr>
                                        <p:cTn id="89" dur="500"/>
                                        <p:tgtEl>
                                          <p:spTgt spid="164"/>
                                        </p:tgtEl>
                                      </p:cBhvr>
                                    </p:animEffect>
                                  </p:childTnLst>
                                </p:cTn>
                              </p:par>
                            </p:childTnLst>
                          </p:cTn>
                        </p:par>
                        <p:par>
                          <p:cTn id="90" fill="hold">
                            <p:stCondLst>
                              <p:cond delay="3000"/>
                            </p:stCondLst>
                            <p:childTnLst>
                              <p:par>
                                <p:cTn id="91" presetID="53" presetClass="entr" presetSubtype="16" fill="hold" grpId="0" nodeType="afterEffect">
                                  <p:stCondLst>
                                    <p:cond delay="0"/>
                                  </p:stCondLst>
                                  <p:childTnLst>
                                    <p:set>
                                      <p:cBhvr>
                                        <p:cTn id="92" dur="1" fill="hold">
                                          <p:stCondLst>
                                            <p:cond delay="0"/>
                                          </p:stCondLst>
                                        </p:cTn>
                                        <p:tgtEl>
                                          <p:spTgt spid="49"/>
                                        </p:tgtEl>
                                        <p:attrNameLst>
                                          <p:attrName>style.visibility</p:attrName>
                                        </p:attrNameLst>
                                      </p:cBhvr>
                                      <p:to>
                                        <p:strVal val="visible"/>
                                      </p:to>
                                    </p:set>
                                    <p:anim calcmode="lin" valueType="num">
                                      <p:cBhvr>
                                        <p:cTn id="93" dur="500" fill="hold"/>
                                        <p:tgtEl>
                                          <p:spTgt spid="49"/>
                                        </p:tgtEl>
                                        <p:attrNameLst>
                                          <p:attrName>ppt_w</p:attrName>
                                        </p:attrNameLst>
                                      </p:cBhvr>
                                      <p:tavLst>
                                        <p:tav tm="0">
                                          <p:val>
                                            <p:fltVal val="0"/>
                                          </p:val>
                                        </p:tav>
                                        <p:tav tm="100000">
                                          <p:val>
                                            <p:strVal val="#ppt_w"/>
                                          </p:val>
                                        </p:tav>
                                      </p:tavLst>
                                    </p:anim>
                                    <p:anim calcmode="lin" valueType="num">
                                      <p:cBhvr>
                                        <p:cTn id="94" dur="500" fill="hold"/>
                                        <p:tgtEl>
                                          <p:spTgt spid="49"/>
                                        </p:tgtEl>
                                        <p:attrNameLst>
                                          <p:attrName>ppt_h</p:attrName>
                                        </p:attrNameLst>
                                      </p:cBhvr>
                                      <p:tavLst>
                                        <p:tav tm="0">
                                          <p:val>
                                            <p:fltVal val="0"/>
                                          </p:val>
                                        </p:tav>
                                        <p:tav tm="100000">
                                          <p:val>
                                            <p:strVal val="#ppt_h"/>
                                          </p:val>
                                        </p:tav>
                                      </p:tavLst>
                                    </p:anim>
                                    <p:animEffect transition="in" filter="fade">
                                      <p:cBhvr>
                                        <p:cTn id="95" dur="500"/>
                                        <p:tgtEl>
                                          <p:spTgt spid="49"/>
                                        </p:tgtEl>
                                      </p:cBhvr>
                                    </p:animEffect>
                                  </p:childTnLst>
                                </p:cTn>
                              </p:par>
                              <p:par>
                                <p:cTn id="96" presetID="53" presetClass="entr" presetSubtype="16" fill="hold" nodeType="withEffect">
                                  <p:stCondLst>
                                    <p:cond delay="0"/>
                                  </p:stCondLst>
                                  <p:childTnLst>
                                    <p:set>
                                      <p:cBhvr>
                                        <p:cTn id="97" dur="1" fill="hold">
                                          <p:stCondLst>
                                            <p:cond delay="0"/>
                                          </p:stCondLst>
                                        </p:cTn>
                                        <p:tgtEl>
                                          <p:spTgt spid="14"/>
                                        </p:tgtEl>
                                        <p:attrNameLst>
                                          <p:attrName>style.visibility</p:attrName>
                                        </p:attrNameLst>
                                      </p:cBhvr>
                                      <p:to>
                                        <p:strVal val="visible"/>
                                      </p:to>
                                    </p:set>
                                    <p:anim calcmode="lin" valueType="num">
                                      <p:cBhvr>
                                        <p:cTn id="98" dur="500" fill="hold"/>
                                        <p:tgtEl>
                                          <p:spTgt spid="14"/>
                                        </p:tgtEl>
                                        <p:attrNameLst>
                                          <p:attrName>ppt_w</p:attrName>
                                        </p:attrNameLst>
                                      </p:cBhvr>
                                      <p:tavLst>
                                        <p:tav tm="0">
                                          <p:val>
                                            <p:fltVal val="0"/>
                                          </p:val>
                                        </p:tav>
                                        <p:tav tm="100000">
                                          <p:val>
                                            <p:strVal val="#ppt_w"/>
                                          </p:val>
                                        </p:tav>
                                      </p:tavLst>
                                    </p:anim>
                                    <p:anim calcmode="lin" valueType="num">
                                      <p:cBhvr>
                                        <p:cTn id="99" dur="500" fill="hold"/>
                                        <p:tgtEl>
                                          <p:spTgt spid="14"/>
                                        </p:tgtEl>
                                        <p:attrNameLst>
                                          <p:attrName>ppt_h</p:attrName>
                                        </p:attrNameLst>
                                      </p:cBhvr>
                                      <p:tavLst>
                                        <p:tav tm="0">
                                          <p:val>
                                            <p:fltVal val="0"/>
                                          </p:val>
                                        </p:tav>
                                        <p:tav tm="100000">
                                          <p:val>
                                            <p:strVal val="#ppt_h"/>
                                          </p:val>
                                        </p:tav>
                                      </p:tavLst>
                                    </p:anim>
                                    <p:animEffect transition="in" filter="fade">
                                      <p:cBhvr>
                                        <p:cTn id="100" dur="500"/>
                                        <p:tgtEl>
                                          <p:spTgt spid="14"/>
                                        </p:tgtEl>
                                      </p:cBhvr>
                                    </p:animEffect>
                                  </p:childTnLst>
                                </p:cTn>
                              </p:par>
                              <p:par>
                                <p:cTn id="101" presetID="53" presetClass="entr" presetSubtype="16" fill="hold" grpId="0" nodeType="withEffect">
                                  <p:stCondLst>
                                    <p:cond delay="0"/>
                                  </p:stCondLst>
                                  <p:childTnLst>
                                    <p:set>
                                      <p:cBhvr>
                                        <p:cTn id="102" dur="1" fill="hold">
                                          <p:stCondLst>
                                            <p:cond delay="0"/>
                                          </p:stCondLst>
                                        </p:cTn>
                                        <p:tgtEl>
                                          <p:spTgt spid="47"/>
                                        </p:tgtEl>
                                        <p:attrNameLst>
                                          <p:attrName>style.visibility</p:attrName>
                                        </p:attrNameLst>
                                      </p:cBhvr>
                                      <p:to>
                                        <p:strVal val="visible"/>
                                      </p:to>
                                    </p:set>
                                    <p:anim calcmode="lin" valueType="num">
                                      <p:cBhvr>
                                        <p:cTn id="103" dur="500" fill="hold"/>
                                        <p:tgtEl>
                                          <p:spTgt spid="47"/>
                                        </p:tgtEl>
                                        <p:attrNameLst>
                                          <p:attrName>ppt_w</p:attrName>
                                        </p:attrNameLst>
                                      </p:cBhvr>
                                      <p:tavLst>
                                        <p:tav tm="0">
                                          <p:val>
                                            <p:fltVal val="0"/>
                                          </p:val>
                                        </p:tav>
                                        <p:tav tm="100000">
                                          <p:val>
                                            <p:strVal val="#ppt_w"/>
                                          </p:val>
                                        </p:tav>
                                      </p:tavLst>
                                    </p:anim>
                                    <p:anim calcmode="lin" valueType="num">
                                      <p:cBhvr>
                                        <p:cTn id="104" dur="500" fill="hold"/>
                                        <p:tgtEl>
                                          <p:spTgt spid="47"/>
                                        </p:tgtEl>
                                        <p:attrNameLst>
                                          <p:attrName>ppt_h</p:attrName>
                                        </p:attrNameLst>
                                      </p:cBhvr>
                                      <p:tavLst>
                                        <p:tav tm="0">
                                          <p:val>
                                            <p:fltVal val="0"/>
                                          </p:val>
                                        </p:tav>
                                        <p:tav tm="100000">
                                          <p:val>
                                            <p:strVal val="#ppt_h"/>
                                          </p:val>
                                        </p:tav>
                                      </p:tavLst>
                                    </p:anim>
                                    <p:animEffect transition="in" filter="fade">
                                      <p:cBhvr>
                                        <p:cTn id="105"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85" grpId="0"/>
      <p:bldP spid="86" grpId="0"/>
      <p:bldP spid="91" grpId="0" animBg="1"/>
      <p:bldP spid="103" grpId="0"/>
      <p:bldP spid="106" grpId="0"/>
      <p:bldP spid="128" grpId="0" animBg="1"/>
      <p:bldP spid="136" grpId="0"/>
      <p:bldP spid="137" grpId="0"/>
      <p:bldP spid="139" grpId="0" animBg="1"/>
      <p:bldP spid="143" grpId="0"/>
      <p:bldP spid="158" grpId="0"/>
      <p:bldP spid="160" grpId="0" animBg="1"/>
      <p:bldP spid="163" grpId="0"/>
      <p:bldP spid="164" grpId="0"/>
      <p:bldP spid="47" grpId="0" animBg="1"/>
      <p:bldP spid="49" grpId="0" animBg="1"/>
      <p:bldP spid="50" grpId="0" animBg="1"/>
      <p:bldP spid="51" grpId="0" animBg="1"/>
      <p:bldP spid="52" grpId="0" animBg="1"/>
      <p:bldP spid="53" grpId="0" animBg="1"/>
      <p:bldP spid="5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4" name="Group 123"/>
          <p:cNvGrpSpPr/>
          <p:nvPr/>
        </p:nvGrpSpPr>
        <p:grpSpPr>
          <a:xfrm>
            <a:off x="13102660" y="7741953"/>
            <a:ext cx="6947220" cy="3240333"/>
            <a:chOff x="13102660" y="7741953"/>
            <a:chExt cx="6947220" cy="3240333"/>
          </a:xfrm>
        </p:grpSpPr>
        <p:sp>
          <p:nvSpPr>
            <p:cNvPr id="125" name="Freeform 1"/>
            <p:cNvSpPr>
              <a:spLocks noChangeArrowheads="1"/>
            </p:cNvSpPr>
            <p:nvPr/>
          </p:nvSpPr>
          <p:spPr bwMode="auto">
            <a:xfrm rot="21133775">
              <a:off x="13102660" y="7748014"/>
              <a:ext cx="6866520" cy="3212492"/>
            </a:xfrm>
            <a:custGeom>
              <a:avLst/>
              <a:gdLst>
                <a:gd name="T0" fmla="*/ 610 w 14140"/>
                <a:gd name="T1" fmla="*/ 4685 h 6615"/>
                <a:gd name="T2" fmla="*/ 610 w 14140"/>
                <a:gd name="T3" fmla="*/ 4685 h 6615"/>
                <a:gd name="T4" fmla="*/ 505 w 14140"/>
                <a:gd name="T5" fmla="*/ 5029 h 6615"/>
                <a:gd name="T6" fmla="*/ 1120 w 14140"/>
                <a:gd name="T7" fmla="*/ 5639 h 6615"/>
                <a:gd name="T8" fmla="*/ 1714 w 14140"/>
                <a:gd name="T9" fmla="*/ 5184 h 6615"/>
                <a:gd name="T10" fmla="*/ 2335 w 14140"/>
                <a:gd name="T11" fmla="*/ 4507 h 6615"/>
                <a:gd name="T12" fmla="*/ 2335 w 14140"/>
                <a:gd name="T13" fmla="*/ 4485 h 6615"/>
                <a:gd name="T14" fmla="*/ 3050 w 14140"/>
                <a:gd name="T15" fmla="*/ 3753 h 6615"/>
                <a:gd name="T16" fmla="*/ 4608 w 14140"/>
                <a:gd name="T17" fmla="*/ 3903 h 6615"/>
                <a:gd name="T18" fmla="*/ 6821 w 14140"/>
                <a:gd name="T19" fmla="*/ 3554 h 6615"/>
                <a:gd name="T20" fmla="*/ 7673 w 14140"/>
                <a:gd name="T21" fmla="*/ 3903 h 6615"/>
                <a:gd name="T22" fmla="*/ 8394 w 14140"/>
                <a:gd name="T23" fmla="*/ 3665 h 6615"/>
                <a:gd name="T24" fmla="*/ 9409 w 14140"/>
                <a:gd name="T25" fmla="*/ 3936 h 6615"/>
                <a:gd name="T26" fmla="*/ 10296 w 14140"/>
                <a:gd name="T27" fmla="*/ 3731 h 6615"/>
                <a:gd name="T28" fmla="*/ 11333 w 14140"/>
                <a:gd name="T29" fmla="*/ 4252 h 6615"/>
                <a:gd name="T30" fmla="*/ 11533 w 14140"/>
                <a:gd name="T31" fmla="*/ 4768 h 6615"/>
                <a:gd name="T32" fmla="*/ 11056 w 14140"/>
                <a:gd name="T33" fmla="*/ 5616 h 6615"/>
                <a:gd name="T34" fmla="*/ 12065 w 14140"/>
                <a:gd name="T35" fmla="*/ 6614 h 6615"/>
                <a:gd name="T36" fmla="*/ 13041 w 14140"/>
                <a:gd name="T37" fmla="*/ 5877 h 6615"/>
                <a:gd name="T38" fmla="*/ 13335 w 14140"/>
                <a:gd name="T39" fmla="*/ 5932 h 6615"/>
                <a:gd name="T40" fmla="*/ 14139 w 14140"/>
                <a:gd name="T41" fmla="*/ 5139 h 6615"/>
                <a:gd name="T42" fmla="*/ 13734 w 14140"/>
                <a:gd name="T43" fmla="*/ 4457 h 6615"/>
                <a:gd name="T44" fmla="*/ 13795 w 14140"/>
                <a:gd name="T45" fmla="*/ 4086 h 6615"/>
                <a:gd name="T46" fmla="*/ 13091 w 14140"/>
                <a:gd name="T47" fmla="*/ 2977 h 6615"/>
                <a:gd name="T48" fmla="*/ 13124 w 14140"/>
                <a:gd name="T49" fmla="*/ 2655 h 6615"/>
                <a:gd name="T50" fmla="*/ 11499 w 14140"/>
                <a:gd name="T51" fmla="*/ 1047 h 6615"/>
                <a:gd name="T52" fmla="*/ 11183 w 14140"/>
                <a:gd name="T53" fmla="*/ 1081 h 6615"/>
                <a:gd name="T54" fmla="*/ 9409 w 14140"/>
                <a:gd name="T55" fmla="*/ 0 h 6615"/>
                <a:gd name="T56" fmla="*/ 7475 w 14140"/>
                <a:gd name="T57" fmla="*/ 1513 h 6615"/>
                <a:gd name="T58" fmla="*/ 6471 w 14140"/>
                <a:gd name="T59" fmla="*/ 2539 h 6615"/>
                <a:gd name="T60" fmla="*/ 4608 w 14140"/>
                <a:gd name="T61" fmla="*/ 2317 h 6615"/>
                <a:gd name="T62" fmla="*/ 4536 w 14140"/>
                <a:gd name="T63" fmla="*/ 2317 h 6615"/>
                <a:gd name="T64" fmla="*/ 4192 w 14140"/>
                <a:gd name="T65" fmla="*/ 1996 h 6615"/>
                <a:gd name="T66" fmla="*/ 3543 w 14140"/>
                <a:gd name="T67" fmla="*/ 1369 h 6615"/>
                <a:gd name="T68" fmla="*/ 3399 w 14140"/>
                <a:gd name="T69" fmla="*/ 1386 h 6615"/>
                <a:gd name="T70" fmla="*/ 3089 w 14140"/>
                <a:gd name="T71" fmla="*/ 1314 h 6615"/>
                <a:gd name="T72" fmla="*/ 2806 w 14140"/>
                <a:gd name="T73" fmla="*/ 1375 h 6615"/>
                <a:gd name="T74" fmla="*/ 2806 w 14140"/>
                <a:gd name="T75" fmla="*/ 1369 h 6615"/>
                <a:gd name="T76" fmla="*/ 2279 w 14140"/>
                <a:gd name="T77" fmla="*/ 848 h 6615"/>
                <a:gd name="T78" fmla="*/ 1780 w 14140"/>
                <a:gd name="T79" fmla="*/ 1203 h 6615"/>
                <a:gd name="T80" fmla="*/ 1719 w 14140"/>
                <a:gd name="T81" fmla="*/ 1203 h 6615"/>
                <a:gd name="T82" fmla="*/ 1154 w 14140"/>
                <a:gd name="T83" fmla="*/ 1757 h 6615"/>
                <a:gd name="T84" fmla="*/ 1597 w 14140"/>
                <a:gd name="T85" fmla="*/ 2301 h 6615"/>
                <a:gd name="T86" fmla="*/ 1736 w 14140"/>
                <a:gd name="T87" fmla="*/ 2556 h 6615"/>
                <a:gd name="T88" fmla="*/ 1037 w 14140"/>
                <a:gd name="T89" fmla="*/ 3515 h 6615"/>
                <a:gd name="T90" fmla="*/ 1037 w 14140"/>
                <a:gd name="T91" fmla="*/ 3520 h 6615"/>
                <a:gd name="T92" fmla="*/ 655 w 14140"/>
                <a:gd name="T93" fmla="*/ 3393 h 6615"/>
                <a:gd name="T94" fmla="*/ 0 w 14140"/>
                <a:gd name="T95" fmla="*/ 4042 h 6615"/>
                <a:gd name="T96" fmla="*/ 610 w 14140"/>
                <a:gd name="T97" fmla="*/ 4685 h 6615"/>
                <a:gd name="T98" fmla="*/ 2723 w 14140"/>
                <a:gd name="T99" fmla="*/ 2545 h 6615"/>
                <a:gd name="T100" fmla="*/ 2723 w 14140"/>
                <a:gd name="T101" fmla="*/ 2545 h 6615"/>
                <a:gd name="T102" fmla="*/ 2573 w 14140"/>
                <a:gd name="T103" fmla="*/ 2594 h 6615"/>
                <a:gd name="T104" fmla="*/ 2656 w 14140"/>
                <a:gd name="T105" fmla="*/ 2500 h 6615"/>
                <a:gd name="T106" fmla="*/ 2723 w 14140"/>
                <a:gd name="T107" fmla="*/ 2545 h 6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140" h="6615">
                  <a:moveTo>
                    <a:pt x="610" y="4685"/>
                  </a:moveTo>
                  <a:lnTo>
                    <a:pt x="610" y="4685"/>
                  </a:lnTo>
                  <a:cubicBezTo>
                    <a:pt x="544" y="4785"/>
                    <a:pt x="505" y="4901"/>
                    <a:pt x="505" y="5029"/>
                  </a:cubicBezTo>
                  <a:cubicBezTo>
                    <a:pt x="505" y="5367"/>
                    <a:pt x="777" y="5639"/>
                    <a:pt x="1120" y="5639"/>
                  </a:cubicBezTo>
                  <a:cubicBezTo>
                    <a:pt x="1409" y="5639"/>
                    <a:pt x="1647" y="5444"/>
                    <a:pt x="1714" y="5184"/>
                  </a:cubicBezTo>
                  <a:cubicBezTo>
                    <a:pt x="2063" y="5145"/>
                    <a:pt x="2335" y="4857"/>
                    <a:pt x="2335" y="4507"/>
                  </a:cubicBezTo>
                  <a:cubicBezTo>
                    <a:pt x="2335" y="4496"/>
                    <a:pt x="2335" y="4491"/>
                    <a:pt x="2335" y="4485"/>
                  </a:cubicBezTo>
                  <a:cubicBezTo>
                    <a:pt x="2684" y="4391"/>
                    <a:pt x="2961" y="4108"/>
                    <a:pt x="3050" y="3753"/>
                  </a:cubicBezTo>
                  <a:cubicBezTo>
                    <a:pt x="3488" y="3848"/>
                    <a:pt x="4026" y="3903"/>
                    <a:pt x="4608" y="3903"/>
                  </a:cubicBezTo>
                  <a:cubicBezTo>
                    <a:pt x="5529" y="3903"/>
                    <a:pt x="6338" y="3764"/>
                    <a:pt x="6821" y="3554"/>
                  </a:cubicBezTo>
                  <a:cubicBezTo>
                    <a:pt x="7042" y="3770"/>
                    <a:pt x="7342" y="3903"/>
                    <a:pt x="7673" y="3903"/>
                  </a:cubicBezTo>
                  <a:cubicBezTo>
                    <a:pt x="7945" y="3903"/>
                    <a:pt x="8195" y="3814"/>
                    <a:pt x="8394" y="3665"/>
                  </a:cubicBezTo>
                  <a:cubicBezTo>
                    <a:pt x="8694" y="3836"/>
                    <a:pt x="9037" y="3936"/>
                    <a:pt x="9409" y="3936"/>
                  </a:cubicBezTo>
                  <a:cubicBezTo>
                    <a:pt x="9731" y="3936"/>
                    <a:pt x="10030" y="3864"/>
                    <a:pt x="10296" y="3731"/>
                  </a:cubicBezTo>
                  <a:cubicBezTo>
                    <a:pt x="10562" y="4014"/>
                    <a:pt x="10923" y="4208"/>
                    <a:pt x="11333" y="4252"/>
                  </a:cubicBezTo>
                  <a:cubicBezTo>
                    <a:pt x="11355" y="4441"/>
                    <a:pt x="11427" y="4618"/>
                    <a:pt x="11533" y="4768"/>
                  </a:cubicBezTo>
                  <a:cubicBezTo>
                    <a:pt x="11244" y="4945"/>
                    <a:pt x="11056" y="5262"/>
                    <a:pt x="11056" y="5616"/>
                  </a:cubicBezTo>
                  <a:cubicBezTo>
                    <a:pt x="11056" y="6171"/>
                    <a:pt x="11510" y="6614"/>
                    <a:pt x="12065" y="6614"/>
                  </a:cubicBezTo>
                  <a:cubicBezTo>
                    <a:pt x="12536" y="6614"/>
                    <a:pt x="12924" y="6304"/>
                    <a:pt x="13041" y="5877"/>
                  </a:cubicBezTo>
                  <a:cubicBezTo>
                    <a:pt x="13135" y="5910"/>
                    <a:pt x="13235" y="5932"/>
                    <a:pt x="13335" y="5932"/>
                  </a:cubicBezTo>
                  <a:cubicBezTo>
                    <a:pt x="13778" y="5932"/>
                    <a:pt x="14139" y="5578"/>
                    <a:pt x="14139" y="5139"/>
                  </a:cubicBezTo>
                  <a:cubicBezTo>
                    <a:pt x="14139" y="4851"/>
                    <a:pt x="13978" y="4596"/>
                    <a:pt x="13734" y="4457"/>
                  </a:cubicBezTo>
                  <a:cubicBezTo>
                    <a:pt x="13773" y="4341"/>
                    <a:pt x="13795" y="4213"/>
                    <a:pt x="13795" y="4086"/>
                  </a:cubicBezTo>
                  <a:cubicBezTo>
                    <a:pt x="13795" y="3598"/>
                    <a:pt x="13506" y="3177"/>
                    <a:pt x="13091" y="2977"/>
                  </a:cubicBezTo>
                  <a:cubicBezTo>
                    <a:pt x="13113" y="2872"/>
                    <a:pt x="13124" y="2766"/>
                    <a:pt x="13124" y="2655"/>
                  </a:cubicBezTo>
                  <a:cubicBezTo>
                    <a:pt x="13124" y="1768"/>
                    <a:pt x="12398" y="1047"/>
                    <a:pt x="11499" y="1047"/>
                  </a:cubicBezTo>
                  <a:cubicBezTo>
                    <a:pt x="11394" y="1047"/>
                    <a:pt x="11283" y="1059"/>
                    <a:pt x="11183" y="1081"/>
                  </a:cubicBezTo>
                  <a:cubicBezTo>
                    <a:pt x="10856" y="439"/>
                    <a:pt x="10185" y="0"/>
                    <a:pt x="9409" y="0"/>
                  </a:cubicBezTo>
                  <a:cubicBezTo>
                    <a:pt x="8466" y="0"/>
                    <a:pt x="7679" y="648"/>
                    <a:pt x="7475" y="1513"/>
                  </a:cubicBezTo>
                  <a:cubicBezTo>
                    <a:pt x="6954" y="1602"/>
                    <a:pt x="6543" y="2018"/>
                    <a:pt x="6471" y="2539"/>
                  </a:cubicBezTo>
                  <a:cubicBezTo>
                    <a:pt x="5989" y="2400"/>
                    <a:pt x="5334" y="2317"/>
                    <a:pt x="4608" y="2317"/>
                  </a:cubicBezTo>
                  <a:cubicBezTo>
                    <a:pt x="4586" y="2317"/>
                    <a:pt x="4564" y="2317"/>
                    <a:pt x="4536" y="2317"/>
                  </a:cubicBezTo>
                  <a:cubicBezTo>
                    <a:pt x="4486" y="2162"/>
                    <a:pt x="4353" y="2040"/>
                    <a:pt x="4192" y="1996"/>
                  </a:cubicBezTo>
                  <a:cubicBezTo>
                    <a:pt x="4181" y="1652"/>
                    <a:pt x="3898" y="1369"/>
                    <a:pt x="3543" y="1369"/>
                  </a:cubicBezTo>
                  <a:cubicBezTo>
                    <a:pt x="3494" y="1369"/>
                    <a:pt x="3444" y="1375"/>
                    <a:pt x="3399" y="1386"/>
                  </a:cubicBezTo>
                  <a:cubicBezTo>
                    <a:pt x="3305" y="1341"/>
                    <a:pt x="3200" y="1314"/>
                    <a:pt x="3089" y="1314"/>
                  </a:cubicBezTo>
                  <a:cubicBezTo>
                    <a:pt x="2989" y="1314"/>
                    <a:pt x="2895" y="1336"/>
                    <a:pt x="2806" y="1375"/>
                  </a:cubicBezTo>
                  <a:lnTo>
                    <a:pt x="2806" y="1369"/>
                  </a:lnTo>
                  <a:cubicBezTo>
                    <a:pt x="2806" y="1081"/>
                    <a:pt x="2573" y="848"/>
                    <a:pt x="2279" y="848"/>
                  </a:cubicBezTo>
                  <a:cubicBezTo>
                    <a:pt x="2046" y="848"/>
                    <a:pt x="1852" y="998"/>
                    <a:pt x="1780" y="1203"/>
                  </a:cubicBezTo>
                  <a:cubicBezTo>
                    <a:pt x="1758" y="1203"/>
                    <a:pt x="1741" y="1203"/>
                    <a:pt x="1719" y="1203"/>
                  </a:cubicBezTo>
                  <a:cubicBezTo>
                    <a:pt x="1409" y="1203"/>
                    <a:pt x="1154" y="1452"/>
                    <a:pt x="1154" y="1757"/>
                  </a:cubicBezTo>
                  <a:cubicBezTo>
                    <a:pt x="1154" y="2023"/>
                    <a:pt x="1348" y="2251"/>
                    <a:pt x="1597" y="2301"/>
                  </a:cubicBezTo>
                  <a:cubicBezTo>
                    <a:pt x="1625" y="2400"/>
                    <a:pt x="1669" y="2484"/>
                    <a:pt x="1736" y="2556"/>
                  </a:cubicBezTo>
                  <a:cubicBezTo>
                    <a:pt x="1331" y="2689"/>
                    <a:pt x="1037" y="3066"/>
                    <a:pt x="1037" y="3515"/>
                  </a:cubicBezTo>
                  <a:cubicBezTo>
                    <a:pt x="1037" y="3515"/>
                    <a:pt x="1037" y="3515"/>
                    <a:pt x="1037" y="3520"/>
                  </a:cubicBezTo>
                  <a:cubicBezTo>
                    <a:pt x="932" y="3443"/>
                    <a:pt x="799" y="3393"/>
                    <a:pt x="655" y="3393"/>
                  </a:cubicBezTo>
                  <a:cubicBezTo>
                    <a:pt x="294" y="3393"/>
                    <a:pt x="0" y="3681"/>
                    <a:pt x="0" y="4042"/>
                  </a:cubicBezTo>
                  <a:cubicBezTo>
                    <a:pt x="0" y="4385"/>
                    <a:pt x="266" y="4663"/>
                    <a:pt x="610" y="4685"/>
                  </a:cubicBezTo>
                  <a:close/>
                  <a:moveTo>
                    <a:pt x="2723" y="2545"/>
                  </a:moveTo>
                  <a:lnTo>
                    <a:pt x="2723" y="2545"/>
                  </a:lnTo>
                  <a:cubicBezTo>
                    <a:pt x="2667" y="2561"/>
                    <a:pt x="2623" y="2578"/>
                    <a:pt x="2573" y="2594"/>
                  </a:cubicBezTo>
                  <a:cubicBezTo>
                    <a:pt x="2606" y="2567"/>
                    <a:pt x="2634" y="2534"/>
                    <a:pt x="2656" y="2500"/>
                  </a:cubicBezTo>
                  <a:cubicBezTo>
                    <a:pt x="2678" y="2517"/>
                    <a:pt x="2701" y="2534"/>
                    <a:pt x="2723" y="2545"/>
                  </a:cubicBezTo>
                  <a:close/>
                </a:path>
              </a:pathLst>
            </a:custGeom>
            <a:solidFill>
              <a:schemeClr val="bg1">
                <a:lumMod val="75000"/>
              </a:schemeClr>
            </a:solidFill>
            <a:ln>
              <a:noFill/>
            </a:ln>
            <a:effectLst/>
            <a:extLst/>
          </p:spPr>
          <p:txBody>
            <a:bodyPr wrap="none" lIns="152366" tIns="76183" rIns="152366" bIns="76183" anchor="ctr"/>
            <a:lstStyle/>
            <a:p>
              <a:endParaRPr lang="en-US" dirty="0">
                <a:latin typeface="Calibri Light"/>
              </a:endParaRPr>
            </a:p>
          </p:txBody>
        </p:sp>
        <p:sp>
          <p:nvSpPr>
            <p:cNvPr id="126" name="Freeform 2"/>
            <p:cNvSpPr>
              <a:spLocks noChangeArrowheads="1"/>
            </p:cNvSpPr>
            <p:nvPr/>
          </p:nvSpPr>
          <p:spPr bwMode="auto">
            <a:xfrm rot="21133775">
              <a:off x="13112704" y="7741953"/>
              <a:ext cx="6937176" cy="3240333"/>
            </a:xfrm>
            <a:custGeom>
              <a:avLst/>
              <a:gdLst>
                <a:gd name="T0" fmla="*/ 14288 w 14289"/>
                <a:gd name="T1" fmla="*/ 4069 h 6671"/>
                <a:gd name="T2" fmla="*/ 14288 w 14289"/>
                <a:gd name="T3" fmla="*/ 4069 h 6671"/>
                <a:gd name="T4" fmla="*/ 13628 w 14289"/>
                <a:gd name="T5" fmla="*/ 3421 h 6671"/>
                <a:gd name="T6" fmla="*/ 13240 w 14289"/>
                <a:gd name="T7" fmla="*/ 3548 h 6671"/>
                <a:gd name="T8" fmla="*/ 13240 w 14289"/>
                <a:gd name="T9" fmla="*/ 3537 h 6671"/>
                <a:gd name="T10" fmla="*/ 12536 w 14289"/>
                <a:gd name="T11" fmla="*/ 2572 h 6671"/>
                <a:gd name="T12" fmla="*/ 12675 w 14289"/>
                <a:gd name="T13" fmla="*/ 2323 h 6671"/>
                <a:gd name="T14" fmla="*/ 13124 w 14289"/>
                <a:gd name="T15" fmla="*/ 1774 h 6671"/>
                <a:gd name="T16" fmla="*/ 12552 w 14289"/>
                <a:gd name="T17" fmla="*/ 1208 h 6671"/>
                <a:gd name="T18" fmla="*/ 12491 w 14289"/>
                <a:gd name="T19" fmla="*/ 1214 h 6671"/>
                <a:gd name="T20" fmla="*/ 11987 w 14289"/>
                <a:gd name="T21" fmla="*/ 853 h 6671"/>
                <a:gd name="T22" fmla="*/ 11449 w 14289"/>
                <a:gd name="T23" fmla="*/ 1380 h 6671"/>
                <a:gd name="T24" fmla="*/ 11449 w 14289"/>
                <a:gd name="T25" fmla="*/ 1386 h 6671"/>
                <a:gd name="T26" fmla="*/ 11166 w 14289"/>
                <a:gd name="T27" fmla="*/ 1325 h 6671"/>
                <a:gd name="T28" fmla="*/ 10856 w 14289"/>
                <a:gd name="T29" fmla="*/ 1397 h 6671"/>
                <a:gd name="T30" fmla="*/ 10706 w 14289"/>
                <a:gd name="T31" fmla="*/ 1380 h 6671"/>
                <a:gd name="T32" fmla="*/ 10052 w 14289"/>
                <a:gd name="T33" fmla="*/ 2012 h 6671"/>
                <a:gd name="T34" fmla="*/ 9703 w 14289"/>
                <a:gd name="T35" fmla="*/ 2334 h 6671"/>
                <a:gd name="T36" fmla="*/ 9630 w 14289"/>
                <a:gd name="T37" fmla="*/ 2334 h 6671"/>
                <a:gd name="T38" fmla="*/ 7751 w 14289"/>
                <a:gd name="T39" fmla="*/ 2556 h 6671"/>
                <a:gd name="T40" fmla="*/ 6737 w 14289"/>
                <a:gd name="T41" fmla="*/ 1524 h 6671"/>
                <a:gd name="T42" fmla="*/ 4780 w 14289"/>
                <a:gd name="T43" fmla="*/ 0 h 6671"/>
                <a:gd name="T44" fmla="*/ 2989 w 14289"/>
                <a:gd name="T45" fmla="*/ 1086 h 6671"/>
                <a:gd name="T46" fmla="*/ 2667 w 14289"/>
                <a:gd name="T47" fmla="*/ 1059 h 6671"/>
                <a:gd name="T48" fmla="*/ 1026 w 14289"/>
                <a:gd name="T49" fmla="*/ 2672 h 6671"/>
                <a:gd name="T50" fmla="*/ 1059 w 14289"/>
                <a:gd name="T51" fmla="*/ 3005 h 6671"/>
                <a:gd name="T52" fmla="*/ 349 w 14289"/>
                <a:gd name="T53" fmla="*/ 4119 h 6671"/>
                <a:gd name="T54" fmla="*/ 405 w 14289"/>
                <a:gd name="T55" fmla="*/ 4491 h 6671"/>
                <a:gd name="T56" fmla="*/ 0 w 14289"/>
                <a:gd name="T57" fmla="*/ 5184 h 6671"/>
                <a:gd name="T58" fmla="*/ 810 w 14289"/>
                <a:gd name="T59" fmla="*/ 5977 h 6671"/>
                <a:gd name="T60" fmla="*/ 1109 w 14289"/>
                <a:gd name="T61" fmla="*/ 5921 h 6671"/>
                <a:gd name="T62" fmla="*/ 2096 w 14289"/>
                <a:gd name="T63" fmla="*/ 6670 h 6671"/>
                <a:gd name="T64" fmla="*/ 3116 w 14289"/>
                <a:gd name="T65" fmla="*/ 5661 h 6671"/>
                <a:gd name="T66" fmla="*/ 2634 w 14289"/>
                <a:gd name="T67" fmla="*/ 4807 h 6671"/>
                <a:gd name="T68" fmla="*/ 2839 w 14289"/>
                <a:gd name="T69" fmla="*/ 4286 h 6671"/>
                <a:gd name="T70" fmla="*/ 3881 w 14289"/>
                <a:gd name="T71" fmla="*/ 3759 h 6671"/>
                <a:gd name="T72" fmla="*/ 4780 w 14289"/>
                <a:gd name="T73" fmla="*/ 3970 h 6671"/>
                <a:gd name="T74" fmla="*/ 5805 w 14289"/>
                <a:gd name="T75" fmla="*/ 3692 h 6671"/>
                <a:gd name="T76" fmla="*/ 6532 w 14289"/>
                <a:gd name="T77" fmla="*/ 3931 h 6671"/>
                <a:gd name="T78" fmla="*/ 7397 w 14289"/>
                <a:gd name="T79" fmla="*/ 3581 h 6671"/>
                <a:gd name="T80" fmla="*/ 9630 w 14289"/>
                <a:gd name="T81" fmla="*/ 3931 h 6671"/>
                <a:gd name="T82" fmla="*/ 11205 w 14289"/>
                <a:gd name="T83" fmla="*/ 3781 h 6671"/>
                <a:gd name="T84" fmla="*/ 11931 w 14289"/>
                <a:gd name="T85" fmla="*/ 4518 h 6671"/>
                <a:gd name="T86" fmla="*/ 11931 w 14289"/>
                <a:gd name="T87" fmla="*/ 4541 h 6671"/>
                <a:gd name="T88" fmla="*/ 12558 w 14289"/>
                <a:gd name="T89" fmla="*/ 5223 h 6671"/>
                <a:gd name="T90" fmla="*/ 13157 w 14289"/>
                <a:gd name="T91" fmla="*/ 5683 h 6671"/>
                <a:gd name="T92" fmla="*/ 13783 w 14289"/>
                <a:gd name="T93" fmla="*/ 5067 h 6671"/>
                <a:gd name="T94" fmla="*/ 13673 w 14289"/>
                <a:gd name="T95" fmla="*/ 4724 h 6671"/>
                <a:gd name="T96" fmla="*/ 14288 w 14289"/>
                <a:gd name="T97" fmla="*/ 4069 h 6671"/>
                <a:gd name="T98" fmla="*/ 11604 w 14289"/>
                <a:gd name="T99" fmla="*/ 2517 h 6671"/>
                <a:gd name="T100" fmla="*/ 11604 w 14289"/>
                <a:gd name="T101" fmla="*/ 2517 h 6671"/>
                <a:gd name="T102" fmla="*/ 11687 w 14289"/>
                <a:gd name="T103" fmla="*/ 2611 h 6671"/>
                <a:gd name="T104" fmla="*/ 11538 w 14289"/>
                <a:gd name="T105" fmla="*/ 2567 h 6671"/>
                <a:gd name="T106" fmla="*/ 11604 w 14289"/>
                <a:gd name="T107" fmla="*/ 2517 h 6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289" h="6671">
                  <a:moveTo>
                    <a:pt x="14288" y="4069"/>
                  </a:moveTo>
                  <a:lnTo>
                    <a:pt x="14288" y="4069"/>
                  </a:lnTo>
                  <a:cubicBezTo>
                    <a:pt x="14288" y="3715"/>
                    <a:pt x="13994" y="3421"/>
                    <a:pt x="13628" y="3421"/>
                  </a:cubicBezTo>
                  <a:cubicBezTo>
                    <a:pt x="13484" y="3421"/>
                    <a:pt x="13351" y="3465"/>
                    <a:pt x="13240" y="3548"/>
                  </a:cubicBezTo>
                  <a:cubicBezTo>
                    <a:pt x="13240" y="3543"/>
                    <a:pt x="13240" y="3543"/>
                    <a:pt x="13240" y="3537"/>
                  </a:cubicBezTo>
                  <a:cubicBezTo>
                    <a:pt x="13240" y="3088"/>
                    <a:pt x="12946" y="2711"/>
                    <a:pt x="12536" y="2572"/>
                  </a:cubicBezTo>
                  <a:cubicBezTo>
                    <a:pt x="12602" y="2506"/>
                    <a:pt x="12647" y="2417"/>
                    <a:pt x="12675" y="2323"/>
                  </a:cubicBezTo>
                  <a:cubicBezTo>
                    <a:pt x="12930" y="2267"/>
                    <a:pt x="13124" y="2040"/>
                    <a:pt x="13124" y="1774"/>
                  </a:cubicBezTo>
                  <a:cubicBezTo>
                    <a:pt x="13124" y="1463"/>
                    <a:pt x="12868" y="1208"/>
                    <a:pt x="12552" y="1208"/>
                  </a:cubicBezTo>
                  <a:cubicBezTo>
                    <a:pt x="12530" y="1208"/>
                    <a:pt x="12508" y="1214"/>
                    <a:pt x="12491" y="1214"/>
                  </a:cubicBezTo>
                  <a:cubicBezTo>
                    <a:pt x="12419" y="1003"/>
                    <a:pt x="12220" y="853"/>
                    <a:pt x="11987" y="853"/>
                  </a:cubicBezTo>
                  <a:cubicBezTo>
                    <a:pt x="11687" y="853"/>
                    <a:pt x="11449" y="1092"/>
                    <a:pt x="11449" y="1380"/>
                  </a:cubicBezTo>
                  <a:cubicBezTo>
                    <a:pt x="11449" y="1380"/>
                    <a:pt x="11449" y="1380"/>
                    <a:pt x="11449" y="1386"/>
                  </a:cubicBezTo>
                  <a:cubicBezTo>
                    <a:pt x="11366" y="1347"/>
                    <a:pt x="11272" y="1325"/>
                    <a:pt x="11166" y="1325"/>
                  </a:cubicBezTo>
                  <a:cubicBezTo>
                    <a:pt x="11055" y="1325"/>
                    <a:pt x="10950" y="1352"/>
                    <a:pt x="10856" y="1397"/>
                  </a:cubicBezTo>
                  <a:cubicBezTo>
                    <a:pt x="10806" y="1386"/>
                    <a:pt x="10761" y="1380"/>
                    <a:pt x="10706" y="1380"/>
                  </a:cubicBezTo>
                  <a:cubicBezTo>
                    <a:pt x="10351" y="1380"/>
                    <a:pt x="10063" y="1663"/>
                    <a:pt x="10052" y="2012"/>
                  </a:cubicBezTo>
                  <a:cubicBezTo>
                    <a:pt x="9891" y="2057"/>
                    <a:pt x="9758" y="2179"/>
                    <a:pt x="9703" y="2334"/>
                  </a:cubicBezTo>
                  <a:cubicBezTo>
                    <a:pt x="9680" y="2334"/>
                    <a:pt x="9652" y="2334"/>
                    <a:pt x="9630" y="2334"/>
                  </a:cubicBezTo>
                  <a:cubicBezTo>
                    <a:pt x="8898" y="2334"/>
                    <a:pt x="8239" y="2417"/>
                    <a:pt x="7751" y="2556"/>
                  </a:cubicBezTo>
                  <a:cubicBezTo>
                    <a:pt x="7679" y="2034"/>
                    <a:pt x="7264" y="1613"/>
                    <a:pt x="6737" y="1524"/>
                  </a:cubicBezTo>
                  <a:cubicBezTo>
                    <a:pt x="6526" y="654"/>
                    <a:pt x="5733" y="0"/>
                    <a:pt x="4780" y="0"/>
                  </a:cubicBezTo>
                  <a:cubicBezTo>
                    <a:pt x="3998" y="0"/>
                    <a:pt x="3321" y="444"/>
                    <a:pt x="2989" y="1086"/>
                  </a:cubicBezTo>
                  <a:cubicBezTo>
                    <a:pt x="2883" y="1070"/>
                    <a:pt x="2778" y="1059"/>
                    <a:pt x="2667" y="1059"/>
                  </a:cubicBezTo>
                  <a:cubicBezTo>
                    <a:pt x="1763" y="1059"/>
                    <a:pt x="1026" y="1779"/>
                    <a:pt x="1026" y="2672"/>
                  </a:cubicBezTo>
                  <a:cubicBezTo>
                    <a:pt x="1026" y="2789"/>
                    <a:pt x="1037" y="2894"/>
                    <a:pt x="1059" y="3005"/>
                  </a:cubicBezTo>
                  <a:cubicBezTo>
                    <a:pt x="638" y="3199"/>
                    <a:pt x="349" y="3626"/>
                    <a:pt x="349" y="4119"/>
                  </a:cubicBezTo>
                  <a:cubicBezTo>
                    <a:pt x="349" y="4247"/>
                    <a:pt x="366" y="4374"/>
                    <a:pt x="405" y="4491"/>
                  </a:cubicBezTo>
                  <a:cubicBezTo>
                    <a:pt x="166" y="4629"/>
                    <a:pt x="0" y="4885"/>
                    <a:pt x="0" y="5184"/>
                  </a:cubicBezTo>
                  <a:cubicBezTo>
                    <a:pt x="0" y="5622"/>
                    <a:pt x="366" y="5977"/>
                    <a:pt x="810" y="5977"/>
                  </a:cubicBezTo>
                  <a:cubicBezTo>
                    <a:pt x="915" y="5977"/>
                    <a:pt x="1015" y="5960"/>
                    <a:pt x="1109" y="5921"/>
                  </a:cubicBezTo>
                  <a:cubicBezTo>
                    <a:pt x="1225" y="6354"/>
                    <a:pt x="1625" y="6670"/>
                    <a:pt x="2096" y="6670"/>
                  </a:cubicBezTo>
                  <a:cubicBezTo>
                    <a:pt x="2656" y="6670"/>
                    <a:pt x="3116" y="6215"/>
                    <a:pt x="3116" y="5661"/>
                  </a:cubicBezTo>
                  <a:cubicBezTo>
                    <a:pt x="3116" y="5300"/>
                    <a:pt x="2922" y="4984"/>
                    <a:pt x="2634" y="4807"/>
                  </a:cubicBezTo>
                  <a:cubicBezTo>
                    <a:pt x="2739" y="4652"/>
                    <a:pt x="2811" y="4474"/>
                    <a:pt x="2839" y="4286"/>
                  </a:cubicBezTo>
                  <a:cubicBezTo>
                    <a:pt x="3249" y="4241"/>
                    <a:pt x="3615" y="4047"/>
                    <a:pt x="3881" y="3759"/>
                  </a:cubicBezTo>
                  <a:cubicBezTo>
                    <a:pt x="4153" y="3892"/>
                    <a:pt x="4458" y="3970"/>
                    <a:pt x="4780" y="3970"/>
                  </a:cubicBezTo>
                  <a:cubicBezTo>
                    <a:pt x="5157" y="3970"/>
                    <a:pt x="5506" y="3870"/>
                    <a:pt x="5805" y="3692"/>
                  </a:cubicBezTo>
                  <a:cubicBezTo>
                    <a:pt x="6005" y="3842"/>
                    <a:pt x="6260" y="3931"/>
                    <a:pt x="6532" y="3931"/>
                  </a:cubicBezTo>
                  <a:cubicBezTo>
                    <a:pt x="6870" y="3931"/>
                    <a:pt x="7175" y="3798"/>
                    <a:pt x="7397" y="3581"/>
                  </a:cubicBezTo>
                  <a:cubicBezTo>
                    <a:pt x="7884" y="3792"/>
                    <a:pt x="8699" y="3931"/>
                    <a:pt x="9630" y="3931"/>
                  </a:cubicBezTo>
                  <a:cubicBezTo>
                    <a:pt x="10218" y="3931"/>
                    <a:pt x="10761" y="3875"/>
                    <a:pt x="11205" y="3781"/>
                  </a:cubicBezTo>
                  <a:cubicBezTo>
                    <a:pt x="11294" y="4141"/>
                    <a:pt x="11577" y="4424"/>
                    <a:pt x="11931" y="4518"/>
                  </a:cubicBezTo>
                  <a:cubicBezTo>
                    <a:pt x="11931" y="4530"/>
                    <a:pt x="11931" y="4535"/>
                    <a:pt x="11931" y="4541"/>
                  </a:cubicBezTo>
                  <a:cubicBezTo>
                    <a:pt x="11931" y="4896"/>
                    <a:pt x="12203" y="5189"/>
                    <a:pt x="12558" y="5223"/>
                  </a:cubicBezTo>
                  <a:cubicBezTo>
                    <a:pt x="12624" y="5489"/>
                    <a:pt x="12868" y="5683"/>
                    <a:pt x="13157" y="5683"/>
                  </a:cubicBezTo>
                  <a:cubicBezTo>
                    <a:pt x="13501" y="5683"/>
                    <a:pt x="13783" y="5406"/>
                    <a:pt x="13783" y="5067"/>
                  </a:cubicBezTo>
                  <a:cubicBezTo>
                    <a:pt x="13783" y="4940"/>
                    <a:pt x="13739" y="4818"/>
                    <a:pt x="13673" y="4724"/>
                  </a:cubicBezTo>
                  <a:cubicBezTo>
                    <a:pt x="14016" y="4701"/>
                    <a:pt x="14288" y="4419"/>
                    <a:pt x="14288" y="4069"/>
                  </a:cubicBezTo>
                  <a:close/>
                  <a:moveTo>
                    <a:pt x="11604" y="2517"/>
                  </a:moveTo>
                  <a:lnTo>
                    <a:pt x="11604" y="2517"/>
                  </a:lnTo>
                  <a:cubicBezTo>
                    <a:pt x="11626" y="2556"/>
                    <a:pt x="11660" y="2583"/>
                    <a:pt x="11687" y="2611"/>
                  </a:cubicBezTo>
                  <a:cubicBezTo>
                    <a:pt x="11643" y="2594"/>
                    <a:pt x="11593" y="2583"/>
                    <a:pt x="11538" y="2567"/>
                  </a:cubicBezTo>
                  <a:cubicBezTo>
                    <a:pt x="11560" y="2550"/>
                    <a:pt x="11582" y="2534"/>
                    <a:pt x="11604" y="2517"/>
                  </a:cubicBezTo>
                  <a:close/>
                </a:path>
              </a:pathLst>
            </a:custGeom>
            <a:solidFill>
              <a:schemeClr val="tx1"/>
            </a:solidFill>
            <a:ln>
              <a:noFill/>
            </a:ln>
            <a:effectLst/>
            <a:extLst/>
          </p:spPr>
          <p:txBody>
            <a:bodyPr wrap="none" lIns="152366" tIns="76183" rIns="152366" bIns="76183" anchor="ctr"/>
            <a:lstStyle/>
            <a:p>
              <a:endParaRPr lang="en-US" dirty="0">
                <a:latin typeface="Calibri Light"/>
              </a:endParaRPr>
            </a:p>
          </p:txBody>
        </p:sp>
      </p:grpSp>
      <p:grpSp>
        <p:nvGrpSpPr>
          <p:cNvPr id="127" name="Group 126"/>
          <p:cNvGrpSpPr/>
          <p:nvPr/>
        </p:nvGrpSpPr>
        <p:grpSpPr>
          <a:xfrm>
            <a:off x="11271562" y="5846272"/>
            <a:ext cx="7765365" cy="5261809"/>
            <a:chOff x="11271562" y="5846272"/>
            <a:chExt cx="7765365" cy="5261809"/>
          </a:xfrm>
        </p:grpSpPr>
        <p:sp>
          <p:nvSpPr>
            <p:cNvPr id="128" name="Freeform 3"/>
            <p:cNvSpPr>
              <a:spLocks noChangeArrowheads="1"/>
            </p:cNvSpPr>
            <p:nvPr/>
          </p:nvSpPr>
          <p:spPr bwMode="auto">
            <a:xfrm rot="21133775">
              <a:off x="11271562" y="5846272"/>
              <a:ext cx="6795862" cy="3842141"/>
            </a:xfrm>
            <a:custGeom>
              <a:avLst/>
              <a:gdLst>
                <a:gd name="T0" fmla="*/ 13994 w 13995"/>
                <a:gd name="T1" fmla="*/ 94 h 7912"/>
                <a:gd name="T2" fmla="*/ 13994 w 13995"/>
                <a:gd name="T3" fmla="*/ 94 h 7912"/>
                <a:gd name="T4" fmla="*/ 1785 w 13995"/>
                <a:gd name="T5" fmla="*/ 2928 h 7912"/>
                <a:gd name="T6" fmla="*/ 5733 w 13995"/>
                <a:gd name="T7" fmla="*/ 7789 h 7912"/>
              </a:gdLst>
              <a:ahLst/>
              <a:cxnLst>
                <a:cxn ang="0">
                  <a:pos x="T0" y="T1"/>
                </a:cxn>
                <a:cxn ang="0">
                  <a:pos x="T2" y="T3"/>
                </a:cxn>
                <a:cxn ang="0">
                  <a:pos x="T4" y="T5"/>
                </a:cxn>
                <a:cxn ang="0">
                  <a:pos x="T6" y="T7"/>
                </a:cxn>
              </a:cxnLst>
              <a:rect l="0" t="0" r="r" b="b"/>
              <a:pathLst>
                <a:path w="13995" h="7912">
                  <a:moveTo>
                    <a:pt x="13994" y="94"/>
                  </a:moveTo>
                  <a:lnTo>
                    <a:pt x="13994" y="94"/>
                  </a:lnTo>
                  <a:cubicBezTo>
                    <a:pt x="10563" y="1841"/>
                    <a:pt x="3565" y="0"/>
                    <a:pt x="1785" y="2928"/>
                  </a:cubicBezTo>
                  <a:cubicBezTo>
                    <a:pt x="0" y="5854"/>
                    <a:pt x="2750" y="7911"/>
                    <a:pt x="5733" y="7789"/>
                  </a:cubicBezTo>
                </a:path>
              </a:pathLst>
            </a:custGeom>
            <a:noFill/>
            <a:ln w="2016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52366" tIns="76183" rIns="152366" bIns="76183"/>
            <a:lstStyle/>
            <a:p>
              <a:endParaRPr lang="en-US" dirty="0">
                <a:latin typeface="Calibri Light"/>
              </a:endParaRPr>
            </a:p>
          </p:txBody>
        </p:sp>
        <p:sp>
          <p:nvSpPr>
            <p:cNvPr id="129" name="Freeform 4"/>
            <p:cNvSpPr>
              <a:spLocks noChangeArrowheads="1"/>
            </p:cNvSpPr>
            <p:nvPr/>
          </p:nvSpPr>
          <p:spPr bwMode="auto">
            <a:xfrm rot="21133775">
              <a:off x="12241065" y="7265940"/>
              <a:ext cx="6795862" cy="3842141"/>
            </a:xfrm>
            <a:custGeom>
              <a:avLst/>
              <a:gdLst>
                <a:gd name="T0" fmla="*/ 13995 w 13996"/>
                <a:gd name="T1" fmla="*/ 94 h 7912"/>
                <a:gd name="T2" fmla="*/ 13995 w 13996"/>
                <a:gd name="T3" fmla="*/ 94 h 7912"/>
                <a:gd name="T4" fmla="*/ 1786 w 13996"/>
                <a:gd name="T5" fmla="*/ 2927 h 7912"/>
                <a:gd name="T6" fmla="*/ 5734 w 13996"/>
                <a:gd name="T7" fmla="*/ 7789 h 7912"/>
              </a:gdLst>
              <a:ahLst/>
              <a:cxnLst>
                <a:cxn ang="0">
                  <a:pos x="T0" y="T1"/>
                </a:cxn>
                <a:cxn ang="0">
                  <a:pos x="T2" y="T3"/>
                </a:cxn>
                <a:cxn ang="0">
                  <a:pos x="T4" y="T5"/>
                </a:cxn>
                <a:cxn ang="0">
                  <a:pos x="T6" y="T7"/>
                </a:cxn>
              </a:cxnLst>
              <a:rect l="0" t="0" r="r" b="b"/>
              <a:pathLst>
                <a:path w="13996" h="7912">
                  <a:moveTo>
                    <a:pt x="13995" y="94"/>
                  </a:moveTo>
                  <a:lnTo>
                    <a:pt x="13995" y="94"/>
                  </a:lnTo>
                  <a:cubicBezTo>
                    <a:pt x="10563" y="1840"/>
                    <a:pt x="3566" y="0"/>
                    <a:pt x="1786" y="2927"/>
                  </a:cubicBezTo>
                  <a:cubicBezTo>
                    <a:pt x="0" y="5854"/>
                    <a:pt x="2751" y="7911"/>
                    <a:pt x="5734" y="7789"/>
                  </a:cubicBezTo>
                </a:path>
              </a:pathLst>
            </a:custGeom>
            <a:noFill/>
            <a:ln w="2016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52366" tIns="76183" rIns="152366" bIns="76183"/>
            <a:lstStyle/>
            <a:p>
              <a:endParaRPr lang="en-US" dirty="0">
                <a:latin typeface="Calibri Light"/>
              </a:endParaRPr>
            </a:p>
          </p:txBody>
        </p:sp>
        <p:sp>
          <p:nvSpPr>
            <p:cNvPr id="130" name="Freeform 5"/>
            <p:cNvSpPr>
              <a:spLocks noChangeArrowheads="1"/>
            </p:cNvSpPr>
            <p:nvPr/>
          </p:nvSpPr>
          <p:spPr bwMode="auto">
            <a:xfrm rot="21133775">
              <a:off x="11342175" y="6807155"/>
              <a:ext cx="6795862" cy="3842141"/>
            </a:xfrm>
            <a:custGeom>
              <a:avLst/>
              <a:gdLst>
                <a:gd name="T0" fmla="*/ 13994 w 13995"/>
                <a:gd name="T1" fmla="*/ 94 h 7912"/>
                <a:gd name="T2" fmla="*/ 13994 w 13995"/>
                <a:gd name="T3" fmla="*/ 94 h 7912"/>
                <a:gd name="T4" fmla="*/ 1785 w 13995"/>
                <a:gd name="T5" fmla="*/ 2926 h 7912"/>
                <a:gd name="T6" fmla="*/ 5739 w 13995"/>
                <a:gd name="T7" fmla="*/ 7789 h 7912"/>
              </a:gdLst>
              <a:ahLst/>
              <a:cxnLst>
                <a:cxn ang="0">
                  <a:pos x="T0" y="T1"/>
                </a:cxn>
                <a:cxn ang="0">
                  <a:pos x="T2" y="T3"/>
                </a:cxn>
                <a:cxn ang="0">
                  <a:pos x="T4" y="T5"/>
                </a:cxn>
                <a:cxn ang="0">
                  <a:pos x="T6" y="T7"/>
                </a:cxn>
              </a:cxnLst>
              <a:rect l="0" t="0" r="r" b="b"/>
              <a:pathLst>
                <a:path w="13995" h="7912">
                  <a:moveTo>
                    <a:pt x="13994" y="94"/>
                  </a:moveTo>
                  <a:lnTo>
                    <a:pt x="13994" y="94"/>
                  </a:lnTo>
                  <a:cubicBezTo>
                    <a:pt x="10568" y="1840"/>
                    <a:pt x="3571" y="0"/>
                    <a:pt x="1785" y="2926"/>
                  </a:cubicBezTo>
                  <a:cubicBezTo>
                    <a:pt x="0" y="5854"/>
                    <a:pt x="2756" y="7911"/>
                    <a:pt x="5739" y="7789"/>
                  </a:cubicBezTo>
                </a:path>
              </a:pathLst>
            </a:custGeom>
            <a:noFill/>
            <a:ln w="5976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52366" tIns="76183" rIns="152366" bIns="76183"/>
            <a:lstStyle/>
            <a:p>
              <a:endParaRPr lang="en-US" dirty="0">
                <a:latin typeface="Calibri Light"/>
              </a:endParaRPr>
            </a:p>
          </p:txBody>
        </p:sp>
      </p:grpSp>
      <p:sp>
        <p:nvSpPr>
          <p:cNvPr id="76" name="TextBox 75"/>
          <p:cNvSpPr txBox="1"/>
          <p:nvPr/>
        </p:nvSpPr>
        <p:spPr>
          <a:xfrm>
            <a:off x="3344116" y="4080882"/>
            <a:ext cx="7220750" cy="960227"/>
          </a:xfrm>
          <a:prstGeom prst="rect">
            <a:avLst/>
          </a:prstGeom>
          <a:noFill/>
        </p:spPr>
        <p:txBody>
          <a:bodyPr wrap="square" lIns="219419" tIns="109710" rIns="219419" bIns="109710" rtlCol="0">
            <a:spAutoFit/>
          </a:bodyPr>
          <a:lstStyle/>
          <a:p>
            <a:pPr algn="just"/>
            <a:r>
              <a:rPr lang="en-US" sz="2400" dirty="0">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latin typeface="Calibri Light"/>
                <a:ea typeface="Open Sans Light" panose="020B0306030504020204" pitchFamily="34" charset="0"/>
                <a:cs typeface="Calibri Light"/>
              </a:rPr>
              <a:t>data.</a:t>
            </a:r>
            <a:endParaRPr lang="en-US" sz="2400" dirty="0">
              <a:latin typeface="Calibri Light"/>
              <a:ea typeface="Open Sans Light" panose="020B0306030504020204" pitchFamily="34" charset="0"/>
              <a:cs typeface="Calibri Light"/>
            </a:endParaRPr>
          </a:p>
        </p:txBody>
      </p:sp>
      <p:sp>
        <p:nvSpPr>
          <p:cNvPr id="33" name="Round Same Side Corner Rectangle 32"/>
          <p:cNvSpPr/>
          <p:nvPr/>
        </p:nvSpPr>
        <p:spPr>
          <a:xfrm rot="10800000" flipH="1">
            <a:off x="3294532" y="3666786"/>
            <a:ext cx="109697" cy="132506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38" name="TextBox 37"/>
          <p:cNvSpPr txBox="1"/>
          <p:nvPr/>
        </p:nvSpPr>
        <p:spPr>
          <a:xfrm>
            <a:off x="2030752" y="3304564"/>
            <a:ext cx="1150315" cy="1800503"/>
          </a:xfrm>
          <a:prstGeom prst="rect">
            <a:avLst/>
          </a:prstGeom>
          <a:noFill/>
        </p:spPr>
        <p:txBody>
          <a:bodyPr wrap="none" lIns="182889" tIns="91445" rIns="182889" bIns="91445" rtlCol="0">
            <a:spAutoFit/>
          </a:bodyPr>
          <a:lstStyle/>
          <a:p>
            <a:r>
              <a:rPr lang="id-ID" sz="10500" b="1" dirty="0" smtClean="0">
                <a:latin typeface="Lato Regular"/>
                <a:cs typeface="Lato Regular"/>
              </a:rPr>
              <a:t>1</a:t>
            </a:r>
            <a:endParaRPr lang="id-ID" sz="10500" b="1" dirty="0">
              <a:latin typeface="Lato Regular"/>
              <a:cs typeface="Lato Regular"/>
            </a:endParaRPr>
          </a:p>
        </p:txBody>
      </p:sp>
      <p:sp>
        <p:nvSpPr>
          <p:cNvPr id="75" name="TextBox 74"/>
          <p:cNvSpPr txBox="1"/>
          <p:nvPr/>
        </p:nvSpPr>
        <p:spPr>
          <a:xfrm>
            <a:off x="3457002" y="3609687"/>
            <a:ext cx="9013032" cy="584776"/>
          </a:xfrm>
          <a:prstGeom prst="rect">
            <a:avLst/>
          </a:prstGeom>
          <a:noFill/>
        </p:spPr>
        <p:txBody>
          <a:bodyPr wrap="square" rtlCol="0">
            <a:spAutoFit/>
          </a:bodyPr>
          <a:lstStyle/>
          <a:p>
            <a:r>
              <a:rPr lang="id-ID" sz="3200" b="1" dirty="0" smtClean="0">
                <a:latin typeface="Lato Regular"/>
                <a:cs typeface="Lato Regular"/>
              </a:rPr>
              <a:t>Marketing Research</a:t>
            </a:r>
            <a:endParaRPr lang="id-ID" sz="3200" b="1" dirty="0">
              <a:latin typeface="Lato Regular"/>
              <a:cs typeface="Lato Regular"/>
            </a:endParaRPr>
          </a:p>
        </p:txBody>
      </p:sp>
      <p:sp>
        <p:nvSpPr>
          <p:cNvPr id="80" name="TextBox 79"/>
          <p:cNvSpPr txBox="1"/>
          <p:nvPr/>
        </p:nvSpPr>
        <p:spPr>
          <a:xfrm>
            <a:off x="3341151" y="5810772"/>
            <a:ext cx="7220750" cy="960227"/>
          </a:xfrm>
          <a:prstGeom prst="rect">
            <a:avLst/>
          </a:prstGeom>
          <a:noFill/>
        </p:spPr>
        <p:txBody>
          <a:bodyPr wrap="square" lIns="219419" tIns="109710" rIns="219419" bIns="109710" rtlCol="0">
            <a:spAutoFit/>
          </a:bodyPr>
          <a:lstStyle/>
          <a:p>
            <a:pPr algn="just"/>
            <a:r>
              <a:rPr lang="en-US" sz="2400" dirty="0">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latin typeface="Calibri Light"/>
                <a:ea typeface="Open Sans Light" panose="020B0306030504020204" pitchFamily="34" charset="0"/>
                <a:cs typeface="Calibri Light"/>
              </a:rPr>
              <a:t>data.</a:t>
            </a:r>
            <a:endParaRPr lang="en-US" sz="2400" dirty="0">
              <a:latin typeface="Calibri Light"/>
              <a:ea typeface="Open Sans Light" panose="020B0306030504020204" pitchFamily="34" charset="0"/>
              <a:cs typeface="Calibri Light"/>
            </a:endParaRPr>
          </a:p>
        </p:txBody>
      </p:sp>
      <p:sp>
        <p:nvSpPr>
          <p:cNvPr id="84" name="Round Same Side Corner Rectangle 83"/>
          <p:cNvSpPr/>
          <p:nvPr/>
        </p:nvSpPr>
        <p:spPr>
          <a:xfrm rot="10800000" flipH="1">
            <a:off x="3291567" y="5396676"/>
            <a:ext cx="109697" cy="1325064"/>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5" name="TextBox 84"/>
          <p:cNvSpPr txBox="1"/>
          <p:nvPr/>
        </p:nvSpPr>
        <p:spPr>
          <a:xfrm>
            <a:off x="3454037" y="5339577"/>
            <a:ext cx="9013032" cy="584776"/>
          </a:xfrm>
          <a:prstGeom prst="rect">
            <a:avLst/>
          </a:prstGeom>
          <a:noFill/>
        </p:spPr>
        <p:txBody>
          <a:bodyPr wrap="square" rtlCol="0">
            <a:spAutoFit/>
          </a:bodyPr>
          <a:lstStyle/>
          <a:p>
            <a:r>
              <a:rPr lang="id-ID" sz="3200" b="1" dirty="0" smtClean="0">
                <a:latin typeface="Lato Regular"/>
                <a:cs typeface="Lato Regular"/>
              </a:rPr>
              <a:t>Mobile Experience</a:t>
            </a:r>
            <a:endParaRPr lang="id-ID" sz="3200" b="1" dirty="0">
              <a:latin typeface="Lato Regular"/>
              <a:cs typeface="Lato Regular"/>
            </a:endParaRPr>
          </a:p>
        </p:txBody>
      </p:sp>
      <p:sp>
        <p:nvSpPr>
          <p:cNvPr id="86" name="TextBox 85"/>
          <p:cNvSpPr txBox="1"/>
          <p:nvPr/>
        </p:nvSpPr>
        <p:spPr>
          <a:xfrm>
            <a:off x="3341151" y="7564687"/>
            <a:ext cx="7220750" cy="960227"/>
          </a:xfrm>
          <a:prstGeom prst="rect">
            <a:avLst/>
          </a:prstGeom>
          <a:noFill/>
        </p:spPr>
        <p:txBody>
          <a:bodyPr wrap="square" lIns="219419" tIns="109710" rIns="219419" bIns="109710" rtlCol="0">
            <a:spAutoFit/>
          </a:bodyPr>
          <a:lstStyle/>
          <a:p>
            <a:pPr algn="just"/>
            <a:r>
              <a:rPr lang="en-US" sz="2400" dirty="0">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latin typeface="Calibri Light"/>
                <a:ea typeface="Open Sans Light" panose="020B0306030504020204" pitchFamily="34" charset="0"/>
                <a:cs typeface="Calibri Light"/>
              </a:rPr>
              <a:t>data.</a:t>
            </a:r>
            <a:endParaRPr lang="en-US" sz="2400" dirty="0">
              <a:latin typeface="Calibri Light"/>
              <a:ea typeface="Open Sans Light" panose="020B0306030504020204" pitchFamily="34" charset="0"/>
              <a:cs typeface="Calibri Light"/>
            </a:endParaRPr>
          </a:p>
        </p:txBody>
      </p:sp>
      <p:sp>
        <p:nvSpPr>
          <p:cNvPr id="87" name="Round Same Side Corner Rectangle 86"/>
          <p:cNvSpPr/>
          <p:nvPr/>
        </p:nvSpPr>
        <p:spPr>
          <a:xfrm rot="10800000" flipH="1">
            <a:off x="3291567" y="7150591"/>
            <a:ext cx="109697" cy="1325064"/>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8" name="TextBox 87"/>
          <p:cNvSpPr txBox="1"/>
          <p:nvPr/>
        </p:nvSpPr>
        <p:spPr>
          <a:xfrm>
            <a:off x="3454037" y="7093492"/>
            <a:ext cx="9013032" cy="584776"/>
          </a:xfrm>
          <a:prstGeom prst="rect">
            <a:avLst/>
          </a:prstGeom>
          <a:noFill/>
        </p:spPr>
        <p:txBody>
          <a:bodyPr wrap="square" rtlCol="0">
            <a:spAutoFit/>
          </a:bodyPr>
          <a:lstStyle/>
          <a:p>
            <a:r>
              <a:rPr lang="id-ID" sz="3200" b="1" dirty="0" smtClean="0">
                <a:latin typeface="Lato Regular"/>
                <a:cs typeface="Lato Regular"/>
              </a:rPr>
              <a:t>Google Ads</a:t>
            </a:r>
            <a:endParaRPr lang="id-ID" sz="3200" b="1" dirty="0">
              <a:latin typeface="Lato Regular"/>
              <a:cs typeface="Lato Regular"/>
            </a:endParaRPr>
          </a:p>
        </p:txBody>
      </p:sp>
      <p:sp>
        <p:nvSpPr>
          <p:cNvPr id="81" name="TextBox 80"/>
          <p:cNvSpPr txBox="1"/>
          <p:nvPr/>
        </p:nvSpPr>
        <p:spPr>
          <a:xfrm>
            <a:off x="3346257" y="9417881"/>
            <a:ext cx="7220750" cy="960227"/>
          </a:xfrm>
          <a:prstGeom prst="rect">
            <a:avLst/>
          </a:prstGeom>
          <a:noFill/>
        </p:spPr>
        <p:txBody>
          <a:bodyPr wrap="square" lIns="219419" tIns="109710" rIns="219419" bIns="109710" rtlCol="0">
            <a:spAutoFit/>
          </a:bodyPr>
          <a:lstStyle/>
          <a:p>
            <a:pPr algn="just"/>
            <a:r>
              <a:rPr lang="en-US" sz="2400" dirty="0">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latin typeface="Calibri Light"/>
                <a:ea typeface="Open Sans Light" panose="020B0306030504020204" pitchFamily="34" charset="0"/>
                <a:cs typeface="Calibri Light"/>
              </a:rPr>
              <a:t>data.</a:t>
            </a:r>
            <a:endParaRPr lang="en-US" sz="2400" dirty="0">
              <a:latin typeface="Calibri Light"/>
              <a:ea typeface="Open Sans Light" panose="020B0306030504020204" pitchFamily="34" charset="0"/>
              <a:cs typeface="Calibri Light"/>
            </a:endParaRPr>
          </a:p>
        </p:txBody>
      </p:sp>
      <p:sp>
        <p:nvSpPr>
          <p:cNvPr id="82" name="Round Same Side Corner Rectangle 81"/>
          <p:cNvSpPr/>
          <p:nvPr/>
        </p:nvSpPr>
        <p:spPr>
          <a:xfrm rot="10800000" flipH="1">
            <a:off x="3296673" y="9003785"/>
            <a:ext cx="109697" cy="1325064"/>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3" name="TextBox 82"/>
          <p:cNvSpPr txBox="1"/>
          <p:nvPr/>
        </p:nvSpPr>
        <p:spPr>
          <a:xfrm>
            <a:off x="3459143" y="8946686"/>
            <a:ext cx="9013032" cy="584776"/>
          </a:xfrm>
          <a:prstGeom prst="rect">
            <a:avLst/>
          </a:prstGeom>
          <a:noFill/>
        </p:spPr>
        <p:txBody>
          <a:bodyPr wrap="square" rtlCol="0">
            <a:spAutoFit/>
          </a:bodyPr>
          <a:lstStyle/>
          <a:p>
            <a:r>
              <a:rPr lang="id-ID" sz="3200" b="1" dirty="0" smtClean="0">
                <a:latin typeface="Lato Regular"/>
                <a:cs typeface="Lato Regular"/>
              </a:rPr>
              <a:t>Content Marketing</a:t>
            </a:r>
            <a:endParaRPr lang="id-ID" sz="3200" b="1" dirty="0">
              <a:latin typeface="Lato Regular"/>
              <a:cs typeface="Lato Regular"/>
            </a:endParaRPr>
          </a:p>
        </p:txBody>
      </p:sp>
      <p:sp>
        <p:nvSpPr>
          <p:cNvPr id="89" name="TextBox 88"/>
          <p:cNvSpPr txBox="1"/>
          <p:nvPr/>
        </p:nvSpPr>
        <p:spPr>
          <a:xfrm>
            <a:off x="3343292" y="11214611"/>
            <a:ext cx="7220750" cy="960227"/>
          </a:xfrm>
          <a:prstGeom prst="rect">
            <a:avLst/>
          </a:prstGeom>
          <a:noFill/>
        </p:spPr>
        <p:txBody>
          <a:bodyPr wrap="square" lIns="219419" tIns="109710" rIns="219419" bIns="109710" rtlCol="0">
            <a:spAutoFit/>
          </a:bodyPr>
          <a:lstStyle/>
          <a:p>
            <a:pPr algn="just"/>
            <a:r>
              <a:rPr lang="en-US" sz="2400" dirty="0">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latin typeface="Calibri Light"/>
                <a:ea typeface="Open Sans Light" panose="020B0306030504020204" pitchFamily="34" charset="0"/>
                <a:cs typeface="Calibri Light"/>
              </a:rPr>
              <a:t>data.</a:t>
            </a:r>
            <a:endParaRPr lang="en-US" sz="2400" dirty="0">
              <a:latin typeface="Calibri Light"/>
              <a:ea typeface="Open Sans Light" panose="020B0306030504020204" pitchFamily="34" charset="0"/>
              <a:cs typeface="Calibri Light"/>
            </a:endParaRPr>
          </a:p>
        </p:txBody>
      </p:sp>
      <p:sp>
        <p:nvSpPr>
          <p:cNvPr id="90" name="Round Same Side Corner Rectangle 89"/>
          <p:cNvSpPr/>
          <p:nvPr/>
        </p:nvSpPr>
        <p:spPr>
          <a:xfrm rot="10800000" flipH="1">
            <a:off x="3293708" y="10800515"/>
            <a:ext cx="109697" cy="1325064"/>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91" name="TextBox 90"/>
          <p:cNvSpPr txBox="1"/>
          <p:nvPr/>
        </p:nvSpPr>
        <p:spPr>
          <a:xfrm>
            <a:off x="3456178" y="10743416"/>
            <a:ext cx="9013032" cy="584776"/>
          </a:xfrm>
          <a:prstGeom prst="rect">
            <a:avLst/>
          </a:prstGeom>
          <a:noFill/>
        </p:spPr>
        <p:txBody>
          <a:bodyPr wrap="square" rtlCol="0">
            <a:spAutoFit/>
          </a:bodyPr>
          <a:lstStyle/>
          <a:p>
            <a:r>
              <a:rPr lang="id-ID" sz="3200" b="1" dirty="0" smtClean="0">
                <a:latin typeface="Lato Regular"/>
                <a:cs typeface="Lato Regular"/>
              </a:rPr>
              <a:t>Social Media</a:t>
            </a:r>
            <a:endParaRPr lang="id-ID" sz="3200" b="1" dirty="0">
              <a:latin typeface="Lato Regular"/>
              <a:cs typeface="Lato Regular"/>
            </a:endParaRPr>
          </a:p>
        </p:txBody>
      </p:sp>
      <p:sp>
        <p:nvSpPr>
          <p:cNvPr id="96" name="TextBox 95"/>
          <p:cNvSpPr txBox="1"/>
          <p:nvPr/>
        </p:nvSpPr>
        <p:spPr>
          <a:xfrm>
            <a:off x="2008472" y="5064314"/>
            <a:ext cx="1150315" cy="1800503"/>
          </a:xfrm>
          <a:prstGeom prst="rect">
            <a:avLst/>
          </a:prstGeom>
          <a:noFill/>
        </p:spPr>
        <p:txBody>
          <a:bodyPr wrap="none" lIns="182889" tIns="91445" rIns="182889" bIns="91445" rtlCol="0">
            <a:spAutoFit/>
          </a:bodyPr>
          <a:lstStyle/>
          <a:p>
            <a:r>
              <a:rPr lang="id-ID" sz="10500" b="1" dirty="0" smtClean="0">
                <a:latin typeface="Lato Regular"/>
                <a:cs typeface="Lato Regular"/>
              </a:rPr>
              <a:t>2</a:t>
            </a:r>
            <a:endParaRPr lang="id-ID" sz="10500" b="1" dirty="0">
              <a:latin typeface="Lato Regular"/>
              <a:cs typeface="Lato Regular"/>
            </a:endParaRPr>
          </a:p>
        </p:txBody>
      </p:sp>
      <p:sp>
        <p:nvSpPr>
          <p:cNvPr id="97" name="TextBox 96"/>
          <p:cNvSpPr txBox="1"/>
          <p:nvPr/>
        </p:nvSpPr>
        <p:spPr>
          <a:xfrm>
            <a:off x="2001366" y="6776155"/>
            <a:ext cx="1150315" cy="1800503"/>
          </a:xfrm>
          <a:prstGeom prst="rect">
            <a:avLst/>
          </a:prstGeom>
          <a:noFill/>
        </p:spPr>
        <p:txBody>
          <a:bodyPr wrap="none" lIns="182889" tIns="91445" rIns="182889" bIns="91445" rtlCol="0">
            <a:spAutoFit/>
          </a:bodyPr>
          <a:lstStyle/>
          <a:p>
            <a:r>
              <a:rPr lang="id-ID" sz="10500" b="1" dirty="0" smtClean="0">
                <a:latin typeface="Lato Regular"/>
                <a:cs typeface="Lato Regular"/>
              </a:rPr>
              <a:t>3</a:t>
            </a:r>
            <a:endParaRPr lang="id-ID" sz="10500" b="1" dirty="0">
              <a:latin typeface="Lato Regular"/>
              <a:cs typeface="Lato Regular"/>
            </a:endParaRPr>
          </a:p>
        </p:txBody>
      </p:sp>
      <p:sp>
        <p:nvSpPr>
          <p:cNvPr id="98" name="TextBox 97"/>
          <p:cNvSpPr txBox="1"/>
          <p:nvPr/>
        </p:nvSpPr>
        <p:spPr>
          <a:xfrm>
            <a:off x="2023646" y="8669585"/>
            <a:ext cx="1150315" cy="1800503"/>
          </a:xfrm>
          <a:prstGeom prst="rect">
            <a:avLst/>
          </a:prstGeom>
          <a:noFill/>
        </p:spPr>
        <p:txBody>
          <a:bodyPr wrap="none" lIns="182889" tIns="91445" rIns="182889" bIns="91445" rtlCol="0">
            <a:spAutoFit/>
          </a:bodyPr>
          <a:lstStyle/>
          <a:p>
            <a:r>
              <a:rPr lang="id-ID" sz="10500" b="1" dirty="0" smtClean="0">
                <a:latin typeface="Lato Regular"/>
                <a:cs typeface="Lato Regular"/>
              </a:rPr>
              <a:t>4</a:t>
            </a:r>
            <a:endParaRPr lang="id-ID" sz="10500" b="1" dirty="0">
              <a:latin typeface="Lato Regular"/>
              <a:cs typeface="Lato Regular"/>
            </a:endParaRPr>
          </a:p>
        </p:txBody>
      </p:sp>
      <p:sp>
        <p:nvSpPr>
          <p:cNvPr id="99" name="TextBox 98"/>
          <p:cNvSpPr txBox="1"/>
          <p:nvPr/>
        </p:nvSpPr>
        <p:spPr>
          <a:xfrm>
            <a:off x="2023646" y="10444948"/>
            <a:ext cx="1150315" cy="1800503"/>
          </a:xfrm>
          <a:prstGeom prst="rect">
            <a:avLst/>
          </a:prstGeom>
          <a:noFill/>
        </p:spPr>
        <p:txBody>
          <a:bodyPr wrap="none" lIns="182889" tIns="91445" rIns="182889" bIns="91445" rtlCol="0">
            <a:spAutoFit/>
          </a:bodyPr>
          <a:lstStyle/>
          <a:p>
            <a:r>
              <a:rPr lang="id-ID" sz="10500" b="1" dirty="0" smtClean="0">
                <a:latin typeface="Lato Regular"/>
                <a:cs typeface="Lato Regular"/>
              </a:rPr>
              <a:t>5</a:t>
            </a:r>
            <a:endParaRPr lang="id-ID" sz="10500" b="1" dirty="0">
              <a:latin typeface="Lato Regular"/>
              <a:cs typeface="Lato Regular"/>
            </a:endParaRPr>
          </a:p>
        </p:txBody>
      </p:sp>
      <p:grpSp>
        <p:nvGrpSpPr>
          <p:cNvPr id="5" name="Group 4"/>
          <p:cNvGrpSpPr/>
          <p:nvPr/>
        </p:nvGrpSpPr>
        <p:grpSpPr>
          <a:xfrm>
            <a:off x="17392138" y="4307530"/>
            <a:ext cx="3597870" cy="2804683"/>
            <a:chOff x="17392138" y="4307530"/>
            <a:chExt cx="3597870" cy="2804683"/>
          </a:xfrm>
        </p:grpSpPr>
        <p:sp>
          <p:nvSpPr>
            <p:cNvPr id="94" name="Freeform 6"/>
            <p:cNvSpPr>
              <a:spLocks noChangeArrowheads="1"/>
            </p:cNvSpPr>
            <p:nvPr/>
          </p:nvSpPr>
          <p:spPr bwMode="auto">
            <a:xfrm rot="21133775">
              <a:off x="18434406" y="5853598"/>
              <a:ext cx="1295368" cy="1023714"/>
            </a:xfrm>
            <a:custGeom>
              <a:avLst/>
              <a:gdLst>
                <a:gd name="T0" fmla="*/ 1936 w 2669"/>
                <a:gd name="T1" fmla="*/ 820 h 2108"/>
                <a:gd name="T2" fmla="*/ 1936 w 2669"/>
                <a:gd name="T3" fmla="*/ 820 h 2108"/>
                <a:gd name="T4" fmla="*/ 2668 w 2669"/>
                <a:gd name="T5" fmla="*/ 0 h 2108"/>
                <a:gd name="T6" fmla="*/ 572 w 2669"/>
                <a:gd name="T7" fmla="*/ 793 h 2108"/>
                <a:gd name="T8" fmla="*/ 455 w 2669"/>
                <a:gd name="T9" fmla="*/ 1658 h 2108"/>
                <a:gd name="T10" fmla="*/ 1936 w 2669"/>
                <a:gd name="T11" fmla="*/ 820 h 2108"/>
              </a:gdLst>
              <a:ahLst/>
              <a:cxnLst>
                <a:cxn ang="0">
                  <a:pos x="T0" y="T1"/>
                </a:cxn>
                <a:cxn ang="0">
                  <a:pos x="T2" y="T3"/>
                </a:cxn>
                <a:cxn ang="0">
                  <a:pos x="T4" y="T5"/>
                </a:cxn>
                <a:cxn ang="0">
                  <a:pos x="T6" y="T7"/>
                </a:cxn>
                <a:cxn ang="0">
                  <a:pos x="T8" y="T9"/>
                </a:cxn>
                <a:cxn ang="0">
                  <a:pos x="T10" y="T11"/>
                </a:cxn>
              </a:cxnLst>
              <a:rect l="0" t="0" r="r" b="b"/>
              <a:pathLst>
                <a:path w="2669" h="2108">
                  <a:moveTo>
                    <a:pt x="1936" y="820"/>
                  </a:moveTo>
                  <a:lnTo>
                    <a:pt x="1936" y="820"/>
                  </a:lnTo>
                  <a:cubicBezTo>
                    <a:pt x="1936" y="820"/>
                    <a:pt x="1686" y="482"/>
                    <a:pt x="2668" y="0"/>
                  </a:cubicBezTo>
                  <a:cubicBezTo>
                    <a:pt x="572" y="793"/>
                    <a:pt x="572" y="793"/>
                    <a:pt x="572" y="793"/>
                  </a:cubicBezTo>
                  <a:cubicBezTo>
                    <a:pt x="572" y="793"/>
                    <a:pt x="910" y="1214"/>
                    <a:pt x="455" y="1658"/>
                  </a:cubicBezTo>
                  <a:cubicBezTo>
                    <a:pt x="0" y="2107"/>
                    <a:pt x="1936" y="820"/>
                    <a:pt x="1936" y="820"/>
                  </a:cubicBezTo>
                </a:path>
              </a:pathLst>
            </a:custGeom>
            <a:solidFill>
              <a:srgbClr val="BF282D"/>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95" name="Freeform 7"/>
            <p:cNvSpPr>
              <a:spLocks noChangeArrowheads="1"/>
            </p:cNvSpPr>
            <p:nvPr/>
          </p:nvSpPr>
          <p:spPr bwMode="auto">
            <a:xfrm rot="21133775">
              <a:off x="18567836" y="6095970"/>
              <a:ext cx="1295366" cy="815972"/>
            </a:xfrm>
            <a:custGeom>
              <a:avLst/>
              <a:gdLst>
                <a:gd name="T0" fmla="*/ 2667 w 2668"/>
                <a:gd name="T1" fmla="*/ 222 h 1681"/>
                <a:gd name="T2" fmla="*/ 2667 w 2668"/>
                <a:gd name="T3" fmla="*/ 222 h 1681"/>
                <a:gd name="T4" fmla="*/ 1586 w 2668"/>
                <a:gd name="T5" fmla="*/ 1198 h 1681"/>
                <a:gd name="T6" fmla="*/ 133 w 2668"/>
                <a:gd name="T7" fmla="*/ 1630 h 1681"/>
                <a:gd name="T8" fmla="*/ 67 w 2668"/>
                <a:gd name="T9" fmla="*/ 1497 h 1681"/>
                <a:gd name="T10" fmla="*/ 0 w 2668"/>
                <a:gd name="T11" fmla="*/ 1364 h 1681"/>
                <a:gd name="T12" fmla="*/ 1231 w 2668"/>
                <a:gd name="T13" fmla="*/ 483 h 1681"/>
                <a:gd name="T14" fmla="*/ 2667 w 2668"/>
                <a:gd name="T15" fmla="*/ 222 h 16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68" h="1681">
                  <a:moveTo>
                    <a:pt x="2667" y="222"/>
                  </a:moveTo>
                  <a:lnTo>
                    <a:pt x="2667" y="222"/>
                  </a:lnTo>
                  <a:cubicBezTo>
                    <a:pt x="2667" y="222"/>
                    <a:pt x="2573" y="715"/>
                    <a:pt x="1586" y="1198"/>
                  </a:cubicBezTo>
                  <a:cubicBezTo>
                    <a:pt x="599" y="1680"/>
                    <a:pt x="133" y="1630"/>
                    <a:pt x="133" y="1630"/>
                  </a:cubicBezTo>
                  <a:cubicBezTo>
                    <a:pt x="67" y="1497"/>
                    <a:pt x="67" y="1497"/>
                    <a:pt x="67" y="1497"/>
                  </a:cubicBezTo>
                  <a:cubicBezTo>
                    <a:pt x="0" y="1364"/>
                    <a:pt x="0" y="1364"/>
                    <a:pt x="0" y="1364"/>
                  </a:cubicBezTo>
                  <a:cubicBezTo>
                    <a:pt x="0" y="1364"/>
                    <a:pt x="244" y="965"/>
                    <a:pt x="1231" y="483"/>
                  </a:cubicBezTo>
                  <a:cubicBezTo>
                    <a:pt x="2224" y="0"/>
                    <a:pt x="2667" y="222"/>
                    <a:pt x="2667" y="222"/>
                  </a:cubicBezTo>
                </a:path>
              </a:pathLst>
            </a:custGeom>
            <a:solidFill>
              <a:schemeClr val="accent3"/>
            </a:solidFill>
            <a:ln>
              <a:noFill/>
            </a:ln>
            <a:effectLst/>
            <a:extLst/>
          </p:spPr>
          <p:txBody>
            <a:bodyPr wrap="none" lIns="152366" tIns="76183" rIns="152366" bIns="76183" anchor="ctr"/>
            <a:lstStyle/>
            <a:p>
              <a:endParaRPr lang="en-US" dirty="0">
                <a:latin typeface="Calibri Light"/>
              </a:endParaRPr>
            </a:p>
          </p:txBody>
        </p:sp>
        <p:sp>
          <p:nvSpPr>
            <p:cNvPr id="100" name="Freeform 8"/>
            <p:cNvSpPr>
              <a:spLocks noChangeArrowheads="1"/>
            </p:cNvSpPr>
            <p:nvPr/>
          </p:nvSpPr>
          <p:spPr bwMode="auto">
            <a:xfrm rot="21133775">
              <a:off x="19375209" y="6170351"/>
              <a:ext cx="237662" cy="346949"/>
            </a:xfrm>
            <a:custGeom>
              <a:avLst/>
              <a:gdLst>
                <a:gd name="T0" fmla="*/ 488 w 489"/>
                <a:gd name="T1" fmla="*/ 593 h 716"/>
                <a:gd name="T2" fmla="*/ 488 w 489"/>
                <a:gd name="T3" fmla="*/ 593 h 716"/>
                <a:gd name="T4" fmla="*/ 321 w 489"/>
                <a:gd name="T5" fmla="*/ 715 h 716"/>
                <a:gd name="T6" fmla="*/ 0 w 489"/>
                <a:gd name="T7" fmla="*/ 55 h 716"/>
                <a:gd name="T8" fmla="*/ 199 w 489"/>
                <a:gd name="T9" fmla="*/ 0 h 716"/>
                <a:gd name="T10" fmla="*/ 488 w 489"/>
                <a:gd name="T11" fmla="*/ 593 h 716"/>
              </a:gdLst>
              <a:ahLst/>
              <a:cxnLst>
                <a:cxn ang="0">
                  <a:pos x="T0" y="T1"/>
                </a:cxn>
                <a:cxn ang="0">
                  <a:pos x="T2" y="T3"/>
                </a:cxn>
                <a:cxn ang="0">
                  <a:pos x="T4" y="T5"/>
                </a:cxn>
                <a:cxn ang="0">
                  <a:pos x="T6" y="T7"/>
                </a:cxn>
                <a:cxn ang="0">
                  <a:pos x="T8" y="T9"/>
                </a:cxn>
                <a:cxn ang="0">
                  <a:pos x="T10" y="T11"/>
                </a:cxn>
              </a:cxnLst>
              <a:rect l="0" t="0" r="r" b="b"/>
              <a:pathLst>
                <a:path w="489" h="716">
                  <a:moveTo>
                    <a:pt x="488" y="593"/>
                  </a:moveTo>
                  <a:lnTo>
                    <a:pt x="488" y="593"/>
                  </a:lnTo>
                  <a:cubicBezTo>
                    <a:pt x="438" y="632"/>
                    <a:pt x="382" y="671"/>
                    <a:pt x="321" y="715"/>
                  </a:cubicBezTo>
                  <a:cubicBezTo>
                    <a:pt x="0" y="55"/>
                    <a:pt x="0" y="55"/>
                    <a:pt x="0" y="55"/>
                  </a:cubicBezTo>
                  <a:cubicBezTo>
                    <a:pt x="72" y="33"/>
                    <a:pt x="138" y="11"/>
                    <a:pt x="199" y="0"/>
                  </a:cubicBezTo>
                  <a:lnTo>
                    <a:pt x="488" y="593"/>
                  </a:lnTo>
                </a:path>
              </a:pathLst>
            </a:custGeom>
            <a:solidFill>
              <a:srgbClr val="BF282D"/>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01" name="Freeform 9"/>
            <p:cNvSpPr>
              <a:spLocks noChangeArrowheads="1"/>
            </p:cNvSpPr>
            <p:nvPr/>
          </p:nvSpPr>
          <p:spPr bwMode="auto">
            <a:xfrm rot="21133775">
              <a:off x="19535642" y="6092496"/>
              <a:ext cx="293332" cy="284842"/>
            </a:xfrm>
            <a:custGeom>
              <a:avLst/>
              <a:gdLst>
                <a:gd name="T0" fmla="*/ 0 w 605"/>
                <a:gd name="T1" fmla="*/ 66 h 588"/>
                <a:gd name="T2" fmla="*/ 0 w 605"/>
                <a:gd name="T3" fmla="*/ 66 h 588"/>
                <a:gd name="T4" fmla="*/ 604 w 605"/>
                <a:gd name="T5" fmla="*/ 94 h 588"/>
                <a:gd name="T6" fmla="*/ 255 w 605"/>
                <a:gd name="T7" fmla="*/ 587 h 588"/>
                <a:gd name="T8" fmla="*/ 0 w 605"/>
                <a:gd name="T9" fmla="*/ 66 h 588"/>
              </a:gdLst>
              <a:ahLst/>
              <a:cxnLst>
                <a:cxn ang="0">
                  <a:pos x="T0" y="T1"/>
                </a:cxn>
                <a:cxn ang="0">
                  <a:pos x="T2" y="T3"/>
                </a:cxn>
                <a:cxn ang="0">
                  <a:pos x="T4" y="T5"/>
                </a:cxn>
                <a:cxn ang="0">
                  <a:pos x="T6" y="T7"/>
                </a:cxn>
                <a:cxn ang="0">
                  <a:pos x="T8" y="T9"/>
                </a:cxn>
              </a:cxnLst>
              <a:rect l="0" t="0" r="r" b="b"/>
              <a:pathLst>
                <a:path w="605" h="588">
                  <a:moveTo>
                    <a:pt x="0" y="66"/>
                  </a:moveTo>
                  <a:lnTo>
                    <a:pt x="0" y="66"/>
                  </a:lnTo>
                  <a:cubicBezTo>
                    <a:pt x="416" y="0"/>
                    <a:pt x="604" y="94"/>
                    <a:pt x="604" y="94"/>
                  </a:cubicBezTo>
                  <a:cubicBezTo>
                    <a:pt x="604" y="94"/>
                    <a:pt x="566" y="305"/>
                    <a:pt x="255" y="587"/>
                  </a:cubicBezTo>
                  <a:lnTo>
                    <a:pt x="0" y="66"/>
                  </a:lnTo>
                </a:path>
              </a:pathLst>
            </a:custGeom>
            <a:solidFill>
              <a:srgbClr val="BF282D"/>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02" name="Freeform 10"/>
            <p:cNvSpPr>
              <a:spLocks noChangeArrowheads="1"/>
            </p:cNvSpPr>
            <p:nvPr/>
          </p:nvSpPr>
          <p:spPr bwMode="auto">
            <a:xfrm rot="21133775">
              <a:off x="18506032" y="6845550"/>
              <a:ext cx="179852" cy="197034"/>
            </a:xfrm>
            <a:custGeom>
              <a:avLst/>
              <a:gdLst>
                <a:gd name="T0" fmla="*/ 0 w 372"/>
                <a:gd name="T1" fmla="*/ 83 h 406"/>
                <a:gd name="T2" fmla="*/ 161 w 372"/>
                <a:gd name="T3" fmla="*/ 405 h 406"/>
                <a:gd name="T4" fmla="*/ 371 w 372"/>
                <a:gd name="T5" fmla="*/ 272 h 406"/>
                <a:gd name="T6" fmla="*/ 238 w 372"/>
                <a:gd name="T7" fmla="*/ 0 h 406"/>
                <a:gd name="T8" fmla="*/ 0 w 372"/>
                <a:gd name="T9" fmla="*/ 83 h 406"/>
              </a:gdLst>
              <a:ahLst/>
              <a:cxnLst>
                <a:cxn ang="0">
                  <a:pos x="T0" y="T1"/>
                </a:cxn>
                <a:cxn ang="0">
                  <a:pos x="T2" y="T3"/>
                </a:cxn>
                <a:cxn ang="0">
                  <a:pos x="T4" y="T5"/>
                </a:cxn>
                <a:cxn ang="0">
                  <a:pos x="T6" y="T7"/>
                </a:cxn>
                <a:cxn ang="0">
                  <a:pos x="T8" y="T9"/>
                </a:cxn>
              </a:cxnLst>
              <a:rect l="0" t="0" r="r" b="b"/>
              <a:pathLst>
                <a:path w="372" h="406">
                  <a:moveTo>
                    <a:pt x="0" y="83"/>
                  </a:moveTo>
                  <a:lnTo>
                    <a:pt x="161" y="405"/>
                  </a:lnTo>
                  <a:lnTo>
                    <a:pt x="371" y="272"/>
                  </a:lnTo>
                  <a:lnTo>
                    <a:pt x="238" y="0"/>
                  </a:lnTo>
                  <a:lnTo>
                    <a:pt x="0" y="83"/>
                  </a:lnTo>
                </a:path>
              </a:pathLst>
            </a:custGeom>
            <a:solidFill>
              <a:srgbClr val="818181"/>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03" name="Freeform 11"/>
            <p:cNvSpPr>
              <a:spLocks noChangeArrowheads="1"/>
            </p:cNvSpPr>
            <p:nvPr/>
          </p:nvSpPr>
          <p:spPr bwMode="auto">
            <a:xfrm rot="21133775">
              <a:off x="18342527" y="6908756"/>
              <a:ext cx="246226" cy="203457"/>
            </a:xfrm>
            <a:custGeom>
              <a:avLst/>
              <a:gdLst>
                <a:gd name="T0" fmla="*/ 354 w 505"/>
                <a:gd name="T1" fmla="*/ 5 h 417"/>
                <a:gd name="T2" fmla="*/ 354 w 505"/>
                <a:gd name="T3" fmla="*/ 5 h 417"/>
                <a:gd name="T4" fmla="*/ 432 w 505"/>
                <a:gd name="T5" fmla="*/ 155 h 417"/>
                <a:gd name="T6" fmla="*/ 504 w 505"/>
                <a:gd name="T7" fmla="*/ 305 h 417"/>
                <a:gd name="T8" fmla="*/ 349 w 505"/>
                <a:gd name="T9" fmla="*/ 416 h 417"/>
                <a:gd name="T10" fmla="*/ 360 w 505"/>
                <a:gd name="T11" fmla="*/ 333 h 417"/>
                <a:gd name="T12" fmla="*/ 0 w 505"/>
                <a:gd name="T13" fmla="*/ 366 h 417"/>
                <a:gd name="T14" fmla="*/ 244 w 505"/>
                <a:gd name="T15" fmla="*/ 100 h 417"/>
                <a:gd name="T16" fmla="*/ 177 w 505"/>
                <a:gd name="T17" fmla="*/ 61 h 417"/>
                <a:gd name="T18" fmla="*/ 354 w 505"/>
                <a:gd name="T19" fmla="*/ 5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5" h="417">
                  <a:moveTo>
                    <a:pt x="354" y="5"/>
                  </a:moveTo>
                  <a:lnTo>
                    <a:pt x="354" y="5"/>
                  </a:lnTo>
                  <a:cubicBezTo>
                    <a:pt x="432" y="155"/>
                    <a:pt x="432" y="155"/>
                    <a:pt x="432" y="155"/>
                  </a:cubicBezTo>
                  <a:cubicBezTo>
                    <a:pt x="504" y="305"/>
                    <a:pt x="504" y="305"/>
                    <a:pt x="504" y="305"/>
                  </a:cubicBezTo>
                  <a:cubicBezTo>
                    <a:pt x="504" y="305"/>
                    <a:pt x="449" y="388"/>
                    <a:pt x="349" y="416"/>
                  </a:cubicBezTo>
                  <a:cubicBezTo>
                    <a:pt x="349" y="416"/>
                    <a:pt x="382" y="355"/>
                    <a:pt x="360" y="333"/>
                  </a:cubicBezTo>
                  <a:cubicBezTo>
                    <a:pt x="360" y="333"/>
                    <a:pt x="155" y="416"/>
                    <a:pt x="0" y="366"/>
                  </a:cubicBezTo>
                  <a:cubicBezTo>
                    <a:pt x="55" y="216"/>
                    <a:pt x="244" y="100"/>
                    <a:pt x="244" y="100"/>
                  </a:cubicBezTo>
                  <a:cubicBezTo>
                    <a:pt x="244" y="72"/>
                    <a:pt x="177" y="61"/>
                    <a:pt x="177" y="61"/>
                  </a:cubicBezTo>
                  <a:cubicBezTo>
                    <a:pt x="255" y="0"/>
                    <a:pt x="354" y="5"/>
                    <a:pt x="354" y="5"/>
                  </a:cubicBezTo>
                </a:path>
              </a:pathLst>
            </a:custGeom>
            <a:solidFill>
              <a:srgbClr val="F69321"/>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04" name="Freeform 12"/>
            <p:cNvSpPr>
              <a:spLocks noChangeArrowheads="1"/>
            </p:cNvSpPr>
            <p:nvPr/>
          </p:nvSpPr>
          <p:spPr bwMode="auto">
            <a:xfrm rot="21133775">
              <a:off x="18396088" y="6909838"/>
              <a:ext cx="184135" cy="167050"/>
            </a:xfrm>
            <a:custGeom>
              <a:avLst/>
              <a:gdLst>
                <a:gd name="T0" fmla="*/ 266 w 378"/>
                <a:gd name="T1" fmla="*/ 33 h 345"/>
                <a:gd name="T2" fmla="*/ 266 w 378"/>
                <a:gd name="T3" fmla="*/ 33 h 345"/>
                <a:gd name="T4" fmla="*/ 321 w 378"/>
                <a:gd name="T5" fmla="*/ 144 h 345"/>
                <a:gd name="T6" fmla="*/ 377 w 378"/>
                <a:gd name="T7" fmla="*/ 255 h 345"/>
                <a:gd name="T8" fmla="*/ 288 w 378"/>
                <a:gd name="T9" fmla="*/ 344 h 345"/>
                <a:gd name="T10" fmla="*/ 266 w 378"/>
                <a:gd name="T11" fmla="*/ 277 h 345"/>
                <a:gd name="T12" fmla="*/ 0 w 378"/>
                <a:gd name="T13" fmla="*/ 299 h 345"/>
                <a:gd name="T14" fmla="*/ 182 w 378"/>
                <a:gd name="T15" fmla="*/ 105 h 345"/>
                <a:gd name="T16" fmla="*/ 138 w 378"/>
                <a:gd name="T17" fmla="*/ 50 h 345"/>
                <a:gd name="T18" fmla="*/ 266 w 378"/>
                <a:gd name="T19" fmla="*/ 33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45">
                  <a:moveTo>
                    <a:pt x="266" y="33"/>
                  </a:moveTo>
                  <a:lnTo>
                    <a:pt x="266" y="33"/>
                  </a:lnTo>
                  <a:cubicBezTo>
                    <a:pt x="321" y="144"/>
                    <a:pt x="321" y="144"/>
                    <a:pt x="321" y="144"/>
                  </a:cubicBezTo>
                  <a:cubicBezTo>
                    <a:pt x="377" y="255"/>
                    <a:pt x="377" y="255"/>
                    <a:pt x="377" y="255"/>
                  </a:cubicBezTo>
                  <a:cubicBezTo>
                    <a:pt x="377" y="255"/>
                    <a:pt x="360" y="327"/>
                    <a:pt x="288" y="344"/>
                  </a:cubicBezTo>
                  <a:cubicBezTo>
                    <a:pt x="288" y="344"/>
                    <a:pt x="282" y="294"/>
                    <a:pt x="266" y="277"/>
                  </a:cubicBezTo>
                  <a:cubicBezTo>
                    <a:pt x="266" y="277"/>
                    <a:pt x="116" y="338"/>
                    <a:pt x="0" y="299"/>
                  </a:cubicBezTo>
                  <a:cubicBezTo>
                    <a:pt x="38" y="188"/>
                    <a:pt x="182" y="105"/>
                    <a:pt x="182" y="105"/>
                  </a:cubicBezTo>
                  <a:cubicBezTo>
                    <a:pt x="177" y="83"/>
                    <a:pt x="138" y="50"/>
                    <a:pt x="138" y="50"/>
                  </a:cubicBezTo>
                  <a:cubicBezTo>
                    <a:pt x="199" y="0"/>
                    <a:pt x="266" y="33"/>
                    <a:pt x="266" y="33"/>
                  </a:cubicBezTo>
                </a:path>
              </a:pathLst>
            </a:custGeom>
            <a:solidFill>
              <a:srgbClr val="FAED22"/>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05" name="Freeform 13"/>
            <p:cNvSpPr>
              <a:spLocks noChangeArrowheads="1"/>
            </p:cNvSpPr>
            <p:nvPr/>
          </p:nvSpPr>
          <p:spPr bwMode="auto">
            <a:xfrm rot="21133775">
              <a:off x="18451125" y="6934813"/>
              <a:ext cx="115619" cy="104942"/>
            </a:xfrm>
            <a:custGeom>
              <a:avLst/>
              <a:gdLst>
                <a:gd name="T0" fmla="*/ 172 w 239"/>
                <a:gd name="T1" fmla="*/ 17 h 218"/>
                <a:gd name="T2" fmla="*/ 172 w 239"/>
                <a:gd name="T3" fmla="*/ 17 h 218"/>
                <a:gd name="T4" fmla="*/ 205 w 239"/>
                <a:gd name="T5" fmla="*/ 89 h 218"/>
                <a:gd name="T6" fmla="*/ 238 w 239"/>
                <a:gd name="T7" fmla="*/ 161 h 218"/>
                <a:gd name="T8" fmla="*/ 183 w 239"/>
                <a:gd name="T9" fmla="*/ 217 h 218"/>
                <a:gd name="T10" fmla="*/ 172 w 239"/>
                <a:gd name="T11" fmla="*/ 172 h 218"/>
                <a:gd name="T12" fmla="*/ 0 w 239"/>
                <a:gd name="T13" fmla="*/ 189 h 218"/>
                <a:gd name="T14" fmla="*/ 116 w 239"/>
                <a:gd name="T15" fmla="*/ 61 h 218"/>
                <a:gd name="T16" fmla="*/ 89 w 239"/>
                <a:gd name="T17" fmla="*/ 28 h 218"/>
                <a:gd name="T18" fmla="*/ 172 w 239"/>
                <a:gd name="T19" fmla="*/ 1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218">
                  <a:moveTo>
                    <a:pt x="172" y="17"/>
                  </a:moveTo>
                  <a:lnTo>
                    <a:pt x="172" y="17"/>
                  </a:lnTo>
                  <a:cubicBezTo>
                    <a:pt x="205" y="89"/>
                    <a:pt x="205" y="89"/>
                    <a:pt x="205" y="89"/>
                  </a:cubicBezTo>
                  <a:cubicBezTo>
                    <a:pt x="238" y="161"/>
                    <a:pt x="238" y="161"/>
                    <a:pt x="238" y="161"/>
                  </a:cubicBezTo>
                  <a:cubicBezTo>
                    <a:pt x="238" y="161"/>
                    <a:pt x="227" y="200"/>
                    <a:pt x="183" y="217"/>
                  </a:cubicBezTo>
                  <a:cubicBezTo>
                    <a:pt x="183" y="217"/>
                    <a:pt x="183" y="183"/>
                    <a:pt x="172" y="172"/>
                  </a:cubicBezTo>
                  <a:cubicBezTo>
                    <a:pt x="172" y="172"/>
                    <a:pt x="72" y="211"/>
                    <a:pt x="0" y="189"/>
                  </a:cubicBezTo>
                  <a:cubicBezTo>
                    <a:pt x="28" y="117"/>
                    <a:pt x="116" y="61"/>
                    <a:pt x="116" y="61"/>
                  </a:cubicBezTo>
                  <a:cubicBezTo>
                    <a:pt x="116" y="50"/>
                    <a:pt x="89" y="28"/>
                    <a:pt x="89" y="28"/>
                  </a:cubicBezTo>
                  <a:cubicBezTo>
                    <a:pt x="127" y="0"/>
                    <a:pt x="172" y="17"/>
                    <a:pt x="172" y="17"/>
                  </a:cubicBezTo>
                </a:path>
              </a:pathLst>
            </a:custGeom>
            <a:solidFill>
              <a:srgbClr val="F2F2F2"/>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06" name="Freeform 14"/>
            <p:cNvSpPr>
              <a:spLocks noChangeArrowheads="1"/>
            </p:cNvSpPr>
            <p:nvPr/>
          </p:nvSpPr>
          <p:spPr bwMode="auto">
            <a:xfrm rot="21133775">
              <a:off x="17565616" y="5086577"/>
              <a:ext cx="1603687" cy="571823"/>
            </a:xfrm>
            <a:custGeom>
              <a:avLst/>
              <a:gdLst>
                <a:gd name="T0" fmla="*/ 2202 w 3301"/>
                <a:gd name="T1" fmla="*/ 77 h 1176"/>
                <a:gd name="T2" fmla="*/ 2202 w 3301"/>
                <a:gd name="T3" fmla="*/ 77 h 1176"/>
                <a:gd name="T4" fmla="*/ 3300 w 3301"/>
                <a:gd name="T5" fmla="*/ 0 h 1176"/>
                <a:gd name="T6" fmla="*/ 1392 w 3301"/>
                <a:gd name="T7" fmla="*/ 1175 h 1176"/>
                <a:gd name="T8" fmla="*/ 633 w 3301"/>
                <a:gd name="T9" fmla="*/ 732 h 1176"/>
                <a:gd name="T10" fmla="*/ 2202 w 3301"/>
                <a:gd name="T11" fmla="*/ 77 h 1176"/>
              </a:gdLst>
              <a:ahLst/>
              <a:cxnLst>
                <a:cxn ang="0">
                  <a:pos x="T0" y="T1"/>
                </a:cxn>
                <a:cxn ang="0">
                  <a:pos x="T2" y="T3"/>
                </a:cxn>
                <a:cxn ang="0">
                  <a:pos x="T4" y="T5"/>
                </a:cxn>
                <a:cxn ang="0">
                  <a:pos x="T6" y="T7"/>
                </a:cxn>
                <a:cxn ang="0">
                  <a:pos x="T8" y="T9"/>
                </a:cxn>
                <a:cxn ang="0">
                  <a:pos x="T10" y="T11"/>
                </a:cxn>
              </a:cxnLst>
              <a:rect l="0" t="0" r="r" b="b"/>
              <a:pathLst>
                <a:path w="3301" h="1176">
                  <a:moveTo>
                    <a:pt x="2202" y="77"/>
                  </a:moveTo>
                  <a:lnTo>
                    <a:pt x="2202" y="77"/>
                  </a:lnTo>
                  <a:cubicBezTo>
                    <a:pt x="2202" y="77"/>
                    <a:pt x="2318" y="482"/>
                    <a:pt x="3300" y="0"/>
                  </a:cubicBezTo>
                  <a:cubicBezTo>
                    <a:pt x="1392" y="1175"/>
                    <a:pt x="1392" y="1175"/>
                    <a:pt x="1392" y="1175"/>
                  </a:cubicBezTo>
                  <a:cubicBezTo>
                    <a:pt x="1392" y="1175"/>
                    <a:pt x="1265" y="648"/>
                    <a:pt x="633" y="732"/>
                  </a:cubicBezTo>
                  <a:cubicBezTo>
                    <a:pt x="0" y="820"/>
                    <a:pt x="2202" y="77"/>
                    <a:pt x="2202" y="77"/>
                  </a:cubicBezTo>
                </a:path>
              </a:pathLst>
            </a:custGeom>
            <a:solidFill>
              <a:srgbClr val="BF282D"/>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07" name="Freeform 15"/>
            <p:cNvSpPr>
              <a:spLocks noChangeArrowheads="1"/>
            </p:cNvSpPr>
            <p:nvPr/>
          </p:nvSpPr>
          <p:spPr bwMode="auto">
            <a:xfrm rot="21133775">
              <a:off x="17797623" y="4315578"/>
              <a:ext cx="3192385" cy="2017445"/>
            </a:xfrm>
            <a:custGeom>
              <a:avLst/>
              <a:gdLst>
                <a:gd name="T0" fmla="*/ 6576 w 6577"/>
                <a:gd name="T1" fmla="*/ 555 h 4154"/>
                <a:gd name="T2" fmla="*/ 6576 w 6577"/>
                <a:gd name="T3" fmla="*/ 555 h 4154"/>
                <a:gd name="T4" fmla="*/ 3038 w 6577"/>
                <a:gd name="T5" fmla="*/ 1192 h 4154"/>
                <a:gd name="T6" fmla="*/ 0 w 6577"/>
                <a:gd name="T7" fmla="*/ 3371 h 4154"/>
                <a:gd name="T8" fmla="*/ 161 w 6577"/>
                <a:gd name="T9" fmla="*/ 3698 h 4154"/>
                <a:gd name="T10" fmla="*/ 321 w 6577"/>
                <a:gd name="T11" fmla="*/ 4031 h 4154"/>
                <a:gd name="T12" fmla="*/ 3903 w 6577"/>
                <a:gd name="T13" fmla="*/ 2961 h 4154"/>
                <a:gd name="T14" fmla="*/ 6576 w 6577"/>
                <a:gd name="T15" fmla="*/ 555 h 4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77" h="4154">
                  <a:moveTo>
                    <a:pt x="6576" y="555"/>
                  </a:moveTo>
                  <a:lnTo>
                    <a:pt x="6576" y="555"/>
                  </a:lnTo>
                  <a:cubicBezTo>
                    <a:pt x="6576" y="555"/>
                    <a:pt x="5472" y="0"/>
                    <a:pt x="3038" y="1192"/>
                  </a:cubicBezTo>
                  <a:cubicBezTo>
                    <a:pt x="604" y="2390"/>
                    <a:pt x="0" y="3371"/>
                    <a:pt x="0" y="3371"/>
                  </a:cubicBezTo>
                  <a:cubicBezTo>
                    <a:pt x="161" y="3698"/>
                    <a:pt x="161" y="3698"/>
                    <a:pt x="161" y="3698"/>
                  </a:cubicBezTo>
                  <a:cubicBezTo>
                    <a:pt x="321" y="4031"/>
                    <a:pt x="321" y="4031"/>
                    <a:pt x="321" y="4031"/>
                  </a:cubicBezTo>
                  <a:cubicBezTo>
                    <a:pt x="321" y="4031"/>
                    <a:pt x="1469" y="4153"/>
                    <a:pt x="3903" y="2961"/>
                  </a:cubicBezTo>
                  <a:cubicBezTo>
                    <a:pt x="6343" y="1763"/>
                    <a:pt x="6576" y="555"/>
                    <a:pt x="6576" y="555"/>
                  </a:cubicBezTo>
                </a:path>
              </a:pathLst>
            </a:custGeom>
            <a:solidFill>
              <a:schemeClr val="accent1"/>
            </a:solidFill>
            <a:ln>
              <a:noFill/>
            </a:ln>
            <a:effectLst/>
            <a:extLst/>
          </p:spPr>
          <p:txBody>
            <a:bodyPr wrap="none" lIns="152366" tIns="76183" rIns="152366" bIns="76183" anchor="ctr"/>
            <a:lstStyle/>
            <a:p>
              <a:endParaRPr lang="en-US" dirty="0">
                <a:latin typeface="Calibri Light"/>
              </a:endParaRPr>
            </a:p>
          </p:txBody>
        </p:sp>
        <p:sp>
          <p:nvSpPr>
            <p:cNvPr id="108" name="Freeform 16"/>
            <p:cNvSpPr>
              <a:spLocks noChangeArrowheads="1"/>
            </p:cNvSpPr>
            <p:nvPr/>
          </p:nvSpPr>
          <p:spPr bwMode="auto">
            <a:xfrm rot="21133775">
              <a:off x="18143588" y="5657724"/>
              <a:ext cx="513866" cy="721739"/>
            </a:xfrm>
            <a:custGeom>
              <a:avLst/>
              <a:gdLst>
                <a:gd name="T0" fmla="*/ 571 w 1060"/>
                <a:gd name="T1" fmla="*/ 1486 h 1487"/>
                <a:gd name="T2" fmla="*/ 571 w 1060"/>
                <a:gd name="T3" fmla="*/ 1486 h 1487"/>
                <a:gd name="T4" fmla="*/ 1059 w 1060"/>
                <a:gd name="T5" fmla="*/ 1381 h 1487"/>
                <a:gd name="T6" fmla="*/ 382 w 1060"/>
                <a:gd name="T7" fmla="*/ 0 h 1487"/>
                <a:gd name="T8" fmla="*/ 0 w 1060"/>
                <a:gd name="T9" fmla="*/ 316 h 1487"/>
                <a:gd name="T10" fmla="*/ 571 w 1060"/>
                <a:gd name="T11" fmla="*/ 1486 h 1487"/>
              </a:gdLst>
              <a:ahLst/>
              <a:cxnLst>
                <a:cxn ang="0">
                  <a:pos x="T0" y="T1"/>
                </a:cxn>
                <a:cxn ang="0">
                  <a:pos x="T2" y="T3"/>
                </a:cxn>
                <a:cxn ang="0">
                  <a:pos x="T4" y="T5"/>
                </a:cxn>
                <a:cxn ang="0">
                  <a:pos x="T6" y="T7"/>
                </a:cxn>
                <a:cxn ang="0">
                  <a:pos x="T8" y="T9"/>
                </a:cxn>
                <a:cxn ang="0">
                  <a:pos x="T10" y="T11"/>
                </a:cxn>
              </a:cxnLst>
              <a:rect l="0" t="0" r="r" b="b"/>
              <a:pathLst>
                <a:path w="1060" h="1487">
                  <a:moveTo>
                    <a:pt x="571" y="1486"/>
                  </a:moveTo>
                  <a:lnTo>
                    <a:pt x="571" y="1486"/>
                  </a:lnTo>
                  <a:cubicBezTo>
                    <a:pt x="715" y="1458"/>
                    <a:pt x="876" y="1425"/>
                    <a:pt x="1059" y="1381"/>
                  </a:cubicBezTo>
                  <a:cubicBezTo>
                    <a:pt x="382" y="0"/>
                    <a:pt x="382" y="0"/>
                    <a:pt x="382" y="0"/>
                  </a:cubicBezTo>
                  <a:cubicBezTo>
                    <a:pt x="232" y="117"/>
                    <a:pt x="105" y="222"/>
                    <a:pt x="0" y="316"/>
                  </a:cubicBezTo>
                  <a:lnTo>
                    <a:pt x="571" y="1486"/>
                  </a:lnTo>
                </a:path>
              </a:pathLst>
            </a:custGeom>
            <a:solidFill>
              <a:srgbClr val="BF282D"/>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09" name="Freeform 17"/>
            <p:cNvSpPr>
              <a:spLocks noChangeArrowheads="1"/>
            </p:cNvSpPr>
            <p:nvPr/>
          </p:nvSpPr>
          <p:spPr bwMode="auto">
            <a:xfrm rot="21133775">
              <a:off x="20216038" y="4307530"/>
              <a:ext cx="695859" cy="687472"/>
            </a:xfrm>
            <a:custGeom>
              <a:avLst/>
              <a:gdLst>
                <a:gd name="T0" fmla="*/ 616 w 1432"/>
                <a:gd name="T1" fmla="*/ 1414 h 1415"/>
                <a:gd name="T2" fmla="*/ 616 w 1432"/>
                <a:gd name="T3" fmla="*/ 1414 h 1415"/>
                <a:gd name="T4" fmla="*/ 1431 w 1432"/>
                <a:gd name="T5" fmla="*/ 233 h 1415"/>
                <a:gd name="T6" fmla="*/ 0 w 1432"/>
                <a:gd name="T7" fmla="*/ 155 h 1415"/>
                <a:gd name="T8" fmla="*/ 616 w 1432"/>
                <a:gd name="T9" fmla="*/ 1414 h 1415"/>
              </a:gdLst>
              <a:ahLst/>
              <a:cxnLst>
                <a:cxn ang="0">
                  <a:pos x="T0" y="T1"/>
                </a:cxn>
                <a:cxn ang="0">
                  <a:pos x="T2" y="T3"/>
                </a:cxn>
                <a:cxn ang="0">
                  <a:pos x="T4" y="T5"/>
                </a:cxn>
                <a:cxn ang="0">
                  <a:pos x="T6" y="T7"/>
                </a:cxn>
                <a:cxn ang="0">
                  <a:pos x="T8" y="T9"/>
                </a:cxn>
              </a:cxnLst>
              <a:rect l="0" t="0" r="r" b="b"/>
              <a:pathLst>
                <a:path w="1432" h="1415">
                  <a:moveTo>
                    <a:pt x="616" y="1414"/>
                  </a:moveTo>
                  <a:lnTo>
                    <a:pt x="616" y="1414"/>
                  </a:lnTo>
                  <a:cubicBezTo>
                    <a:pt x="1337" y="737"/>
                    <a:pt x="1431" y="233"/>
                    <a:pt x="1431" y="233"/>
                  </a:cubicBezTo>
                  <a:cubicBezTo>
                    <a:pt x="1431" y="233"/>
                    <a:pt x="976" y="0"/>
                    <a:pt x="0" y="155"/>
                  </a:cubicBezTo>
                  <a:lnTo>
                    <a:pt x="616" y="1414"/>
                  </a:lnTo>
                </a:path>
              </a:pathLst>
            </a:custGeom>
            <a:solidFill>
              <a:srgbClr val="BF282D"/>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10" name="Freeform 18"/>
            <p:cNvSpPr>
              <a:spLocks noChangeArrowheads="1"/>
            </p:cNvSpPr>
            <p:nvPr/>
          </p:nvSpPr>
          <p:spPr bwMode="auto">
            <a:xfrm rot="21133775">
              <a:off x="17613473" y="4674257"/>
              <a:ext cx="1295366" cy="820255"/>
            </a:xfrm>
            <a:custGeom>
              <a:avLst/>
              <a:gdLst>
                <a:gd name="T0" fmla="*/ 2667 w 2668"/>
                <a:gd name="T1" fmla="*/ 227 h 1687"/>
                <a:gd name="T2" fmla="*/ 2667 w 2668"/>
                <a:gd name="T3" fmla="*/ 227 h 1687"/>
                <a:gd name="T4" fmla="*/ 1236 w 2668"/>
                <a:gd name="T5" fmla="*/ 482 h 1687"/>
                <a:gd name="T6" fmla="*/ 0 w 2668"/>
                <a:gd name="T7" fmla="*/ 1364 h 1687"/>
                <a:gd name="T8" fmla="*/ 66 w 2668"/>
                <a:gd name="T9" fmla="*/ 1497 h 1687"/>
                <a:gd name="T10" fmla="*/ 133 w 2668"/>
                <a:gd name="T11" fmla="*/ 1636 h 1687"/>
                <a:gd name="T12" fmla="*/ 1586 w 2668"/>
                <a:gd name="T13" fmla="*/ 1198 h 1687"/>
                <a:gd name="T14" fmla="*/ 2667 w 2668"/>
                <a:gd name="T15" fmla="*/ 227 h 16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68" h="1687">
                  <a:moveTo>
                    <a:pt x="2667" y="227"/>
                  </a:moveTo>
                  <a:lnTo>
                    <a:pt x="2667" y="227"/>
                  </a:lnTo>
                  <a:cubicBezTo>
                    <a:pt x="2667" y="227"/>
                    <a:pt x="2223" y="0"/>
                    <a:pt x="1236" y="482"/>
                  </a:cubicBezTo>
                  <a:cubicBezTo>
                    <a:pt x="249" y="970"/>
                    <a:pt x="0" y="1364"/>
                    <a:pt x="0" y="1364"/>
                  </a:cubicBezTo>
                  <a:cubicBezTo>
                    <a:pt x="66" y="1497"/>
                    <a:pt x="66" y="1497"/>
                    <a:pt x="66" y="1497"/>
                  </a:cubicBezTo>
                  <a:cubicBezTo>
                    <a:pt x="133" y="1636"/>
                    <a:pt x="133" y="1636"/>
                    <a:pt x="133" y="1636"/>
                  </a:cubicBezTo>
                  <a:cubicBezTo>
                    <a:pt x="133" y="1636"/>
                    <a:pt x="599" y="1686"/>
                    <a:pt x="1586" y="1198"/>
                  </a:cubicBezTo>
                  <a:cubicBezTo>
                    <a:pt x="2573" y="715"/>
                    <a:pt x="2667" y="227"/>
                    <a:pt x="2667" y="227"/>
                  </a:cubicBezTo>
                </a:path>
              </a:pathLst>
            </a:custGeom>
            <a:solidFill>
              <a:schemeClr val="accent3"/>
            </a:solidFill>
            <a:ln>
              <a:noFill/>
            </a:ln>
            <a:effectLst/>
            <a:extLst/>
          </p:spPr>
          <p:txBody>
            <a:bodyPr wrap="none" lIns="152366" tIns="76183" rIns="152366" bIns="76183" anchor="ctr"/>
            <a:lstStyle/>
            <a:p>
              <a:endParaRPr lang="en-US" dirty="0">
                <a:latin typeface="Calibri Light"/>
              </a:endParaRPr>
            </a:p>
          </p:txBody>
        </p:sp>
        <p:sp>
          <p:nvSpPr>
            <p:cNvPr id="111" name="Freeform 19"/>
            <p:cNvSpPr>
              <a:spLocks noChangeArrowheads="1"/>
            </p:cNvSpPr>
            <p:nvPr/>
          </p:nvSpPr>
          <p:spPr bwMode="auto">
            <a:xfrm rot="21133775">
              <a:off x="18420546" y="4748513"/>
              <a:ext cx="239803" cy="346949"/>
            </a:xfrm>
            <a:custGeom>
              <a:avLst/>
              <a:gdLst>
                <a:gd name="T0" fmla="*/ 200 w 494"/>
                <a:gd name="T1" fmla="*/ 0 h 716"/>
                <a:gd name="T2" fmla="*/ 200 w 494"/>
                <a:gd name="T3" fmla="*/ 0 h 716"/>
                <a:gd name="T4" fmla="*/ 0 w 494"/>
                <a:gd name="T5" fmla="*/ 55 h 716"/>
                <a:gd name="T6" fmla="*/ 322 w 494"/>
                <a:gd name="T7" fmla="*/ 715 h 716"/>
                <a:gd name="T8" fmla="*/ 493 w 494"/>
                <a:gd name="T9" fmla="*/ 593 h 716"/>
                <a:gd name="T10" fmla="*/ 200 w 494"/>
                <a:gd name="T11" fmla="*/ 0 h 716"/>
              </a:gdLst>
              <a:ahLst/>
              <a:cxnLst>
                <a:cxn ang="0">
                  <a:pos x="T0" y="T1"/>
                </a:cxn>
                <a:cxn ang="0">
                  <a:pos x="T2" y="T3"/>
                </a:cxn>
                <a:cxn ang="0">
                  <a:pos x="T4" y="T5"/>
                </a:cxn>
                <a:cxn ang="0">
                  <a:pos x="T6" y="T7"/>
                </a:cxn>
                <a:cxn ang="0">
                  <a:pos x="T8" y="T9"/>
                </a:cxn>
                <a:cxn ang="0">
                  <a:pos x="T10" y="T11"/>
                </a:cxn>
              </a:cxnLst>
              <a:rect l="0" t="0" r="r" b="b"/>
              <a:pathLst>
                <a:path w="494" h="716">
                  <a:moveTo>
                    <a:pt x="200" y="0"/>
                  </a:moveTo>
                  <a:lnTo>
                    <a:pt x="200" y="0"/>
                  </a:lnTo>
                  <a:cubicBezTo>
                    <a:pt x="139" y="17"/>
                    <a:pt x="72" y="33"/>
                    <a:pt x="0" y="55"/>
                  </a:cubicBezTo>
                  <a:cubicBezTo>
                    <a:pt x="322" y="715"/>
                    <a:pt x="322" y="715"/>
                    <a:pt x="322" y="715"/>
                  </a:cubicBezTo>
                  <a:cubicBezTo>
                    <a:pt x="383" y="676"/>
                    <a:pt x="444" y="632"/>
                    <a:pt x="493" y="593"/>
                  </a:cubicBezTo>
                  <a:lnTo>
                    <a:pt x="200" y="0"/>
                  </a:lnTo>
                </a:path>
              </a:pathLst>
            </a:custGeom>
            <a:solidFill>
              <a:srgbClr val="BF282D"/>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12" name="Freeform 20"/>
            <p:cNvSpPr>
              <a:spLocks noChangeArrowheads="1"/>
            </p:cNvSpPr>
            <p:nvPr/>
          </p:nvSpPr>
          <p:spPr bwMode="auto">
            <a:xfrm rot="21133775">
              <a:off x="18585241" y="4670367"/>
              <a:ext cx="291191" cy="284842"/>
            </a:xfrm>
            <a:custGeom>
              <a:avLst/>
              <a:gdLst>
                <a:gd name="T0" fmla="*/ 255 w 600"/>
                <a:gd name="T1" fmla="*/ 587 h 588"/>
                <a:gd name="T2" fmla="*/ 255 w 600"/>
                <a:gd name="T3" fmla="*/ 587 h 588"/>
                <a:gd name="T4" fmla="*/ 599 w 600"/>
                <a:gd name="T5" fmla="*/ 99 h 588"/>
                <a:gd name="T6" fmla="*/ 0 w 600"/>
                <a:gd name="T7" fmla="*/ 72 h 588"/>
                <a:gd name="T8" fmla="*/ 255 w 600"/>
                <a:gd name="T9" fmla="*/ 587 h 588"/>
              </a:gdLst>
              <a:ahLst/>
              <a:cxnLst>
                <a:cxn ang="0">
                  <a:pos x="T0" y="T1"/>
                </a:cxn>
                <a:cxn ang="0">
                  <a:pos x="T2" y="T3"/>
                </a:cxn>
                <a:cxn ang="0">
                  <a:pos x="T4" y="T5"/>
                </a:cxn>
                <a:cxn ang="0">
                  <a:pos x="T6" y="T7"/>
                </a:cxn>
                <a:cxn ang="0">
                  <a:pos x="T8" y="T9"/>
                </a:cxn>
              </a:cxnLst>
              <a:rect l="0" t="0" r="r" b="b"/>
              <a:pathLst>
                <a:path w="600" h="588">
                  <a:moveTo>
                    <a:pt x="255" y="587"/>
                  </a:moveTo>
                  <a:lnTo>
                    <a:pt x="255" y="587"/>
                  </a:lnTo>
                  <a:cubicBezTo>
                    <a:pt x="560" y="310"/>
                    <a:pt x="599" y="99"/>
                    <a:pt x="599" y="99"/>
                  </a:cubicBezTo>
                  <a:cubicBezTo>
                    <a:pt x="599" y="99"/>
                    <a:pt x="410" y="0"/>
                    <a:pt x="0" y="72"/>
                  </a:cubicBezTo>
                  <a:lnTo>
                    <a:pt x="255" y="587"/>
                  </a:lnTo>
                </a:path>
              </a:pathLst>
            </a:custGeom>
            <a:solidFill>
              <a:srgbClr val="BF282D"/>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13" name="Freeform 21"/>
            <p:cNvSpPr>
              <a:spLocks noChangeArrowheads="1"/>
            </p:cNvSpPr>
            <p:nvPr/>
          </p:nvSpPr>
          <p:spPr bwMode="auto">
            <a:xfrm rot="21133775">
              <a:off x="19622774" y="4739965"/>
              <a:ext cx="573816" cy="573965"/>
            </a:xfrm>
            <a:custGeom>
              <a:avLst/>
              <a:gdLst>
                <a:gd name="T0" fmla="*/ 821 w 1182"/>
                <a:gd name="T1" fmla="*/ 1054 h 1182"/>
                <a:gd name="T2" fmla="*/ 821 w 1182"/>
                <a:gd name="T3" fmla="*/ 1054 h 1182"/>
                <a:gd name="T4" fmla="*/ 128 w 1182"/>
                <a:gd name="T5" fmla="*/ 821 h 1182"/>
                <a:gd name="T6" fmla="*/ 361 w 1182"/>
                <a:gd name="T7" fmla="*/ 122 h 1182"/>
                <a:gd name="T8" fmla="*/ 1059 w 1182"/>
                <a:gd name="T9" fmla="*/ 361 h 1182"/>
                <a:gd name="T10" fmla="*/ 821 w 1182"/>
                <a:gd name="T11" fmla="*/ 1054 h 1182"/>
              </a:gdLst>
              <a:ahLst/>
              <a:cxnLst>
                <a:cxn ang="0">
                  <a:pos x="T0" y="T1"/>
                </a:cxn>
                <a:cxn ang="0">
                  <a:pos x="T2" y="T3"/>
                </a:cxn>
                <a:cxn ang="0">
                  <a:pos x="T4" y="T5"/>
                </a:cxn>
                <a:cxn ang="0">
                  <a:pos x="T6" y="T7"/>
                </a:cxn>
                <a:cxn ang="0">
                  <a:pos x="T8" y="T9"/>
                </a:cxn>
                <a:cxn ang="0">
                  <a:pos x="T10" y="T11"/>
                </a:cxn>
              </a:cxnLst>
              <a:rect l="0" t="0" r="r" b="b"/>
              <a:pathLst>
                <a:path w="1182" h="1182">
                  <a:moveTo>
                    <a:pt x="821" y="1054"/>
                  </a:moveTo>
                  <a:lnTo>
                    <a:pt x="821" y="1054"/>
                  </a:lnTo>
                  <a:cubicBezTo>
                    <a:pt x="560" y="1181"/>
                    <a:pt x="250" y="1076"/>
                    <a:pt x="128" y="821"/>
                  </a:cubicBezTo>
                  <a:cubicBezTo>
                    <a:pt x="0" y="560"/>
                    <a:pt x="105" y="250"/>
                    <a:pt x="361" y="122"/>
                  </a:cubicBezTo>
                  <a:cubicBezTo>
                    <a:pt x="621" y="0"/>
                    <a:pt x="932" y="106"/>
                    <a:pt x="1059" y="361"/>
                  </a:cubicBezTo>
                  <a:cubicBezTo>
                    <a:pt x="1181" y="621"/>
                    <a:pt x="1076" y="932"/>
                    <a:pt x="821" y="1054"/>
                  </a:cubicBezTo>
                </a:path>
              </a:pathLst>
            </a:custGeom>
            <a:solidFill>
              <a:srgbClr val="293555"/>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14" name="Freeform 22"/>
            <p:cNvSpPr>
              <a:spLocks noChangeArrowheads="1"/>
            </p:cNvSpPr>
            <p:nvPr/>
          </p:nvSpPr>
          <p:spPr bwMode="auto">
            <a:xfrm rot="21133775">
              <a:off x="19695417" y="4808365"/>
              <a:ext cx="430362" cy="434758"/>
            </a:xfrm>
            <a:custGeom>
              <a:avLst/>
              <a:gdLst>
                <a:gd name="T0" fmla="*/ 615 w 888"/>
                <a:gd name="T1" fmla="*/ 792 h 893"/>
                <a:gd name="T2" fmla="*/ 615 w 888"/>
                <a:gd name="T3" fmla="*/ 792 h 893"/>
                <a:gd name="T4" fmla="*/ 94 w 888"/>
                <a:gd name="T5" fmla="*/ 615 h 893"/>
                <a:gd name="T6" fmla="*/ 271 w 888"/>
                <a:gd name="T7" fmla="*/ 94 h 893"/>
                <a:gd name="T8" fmla="*/ 793 w 888"/>
                <a:gd name="T9" fmla="*/ 277 h 893"/>
                <a:gd name="T10" fmla="*/ 615 w 888"/>
                <a:gd name="T11" fmla="*/ 792 h 893"/>
              </a:gdLst>
              <a:ahLst/>
              <a:cxnLst>
                <a:cxn ang="0">
                  <a:pos x="T0" y="T1"/>
                </a:cxn>
                <a:cxn ang="0">
                  <a:pos x="T2" y="T3"/>
                </a:cxn>
                <a:cxn ang="0">
                  <a:pos x="T4" y="T5"/>
                </a:cxn>
                <a:cxn ang="0">
                  <a:pos x="T6" y="T7"/>
                </a:cxn>
                <a:cxn ang="0">
                  <a:pos x="T8" y="T9"/>
                </a:cxn>
                <a:cxn ang="0">
                  <a:pos x="T10" y="T11"/>
                </a:cxn>
              </a:cxnLst>
              <a:rect l="0" t="0" r="r" b="b"/>
              <a:pathLst>
                <a:path w="888" h="893">
                  <a:moveTo>
                    <a:pt x="615" y="792"/>
                  </a:moveTo>
                  <a:lnTo>
                    <a:pt x="615" y="792"/>
                  </a:lnTo>
                  <a:cubicBezTo>
                    <a:pt x="421" y="892"/>
                    <a:pt x="188" y="809"/>
                    <a:pt x="94" y="615"/>
                  </a:cubicBezTo>
                  <a:cubicBezTo>
                    <a:pt x="0" y="426"/>
                    <a:pt x="78" y="188"/>
                    <a:pt x="271" y="94"/>
                  </a:cubicBezTo>
                  <a:cubicBezTo>
                    <a:pt x="466" y="0"/>
                    <a:pt x="699" y="83"/>
                    <a:pt x="793" y="277"/>
                  </a:cubicBezTo>
                  <a:cubicBezTo>
                    <a:pt x="887" y="465"/>
                    <a:pt x="804" y="698"/>
                    <a:pt x="615" y="792"/>
                  </a:cubicBezTo>
                </a:path>
              </a:pathLst>
            </a:custGeom>
            <a:solidFill>
              <a:srgbClr val="FEDF52"/>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15" name="Freeform 23"/>
            <p:cNvSpPr>
              <a:spLocks noChangeArrowheads="1"/>
            </p:cNvSpPr>
            <p:nvPr/>
          </p:nvSpPr>
          <p:spPr bwMode="auto">
            <a:xfrm rot="21133775">
              <a:off x="17800433" y="6157663"/>
              <a:ext cx="282626" cy="409058"/>
            </a:xfrm>
            <a:custGeom>
              <a:avLst/>
              <a:gdLst>
                <a:gd name="T0" fmla="*/ 393 w 583"/>
                <a:gd name="T1" fmla="*/ 843 h 844"/>
                <a:gd name="T2" fmla="*/ 0 w 583"/>
                <a:gd name="T3" fmla="*/ 44 h 844"/>
                <a:gd name="T4" fmla="*/ 255 w 583"/>
                <a:gd name="T5" fmla="*/ 0 h 844"/>
                <a:gd name="T6" fmla="*/ 582 w 583"/>
                <a:gd name="T7" fmla="*/ 665 h 844"/>
                <a:gd name="T8" fmla="*/ 393 w 583"/>
                <a:gd name="T9" fmla="*/ 843 h 844"/>
              </a:gdLst>
              <a:ahLst/>
              <a:cxnLst>
                <a:cxn ang="0">
                  <a:pos x="T0" y="T1"/>
                </a:cxn>
                <a:cxn ang="0">
                  <a:pos x="T2" y="T3"/>
                </a:cxn>
                <a:cxn ang="0">
                  <a:pos x="T4" y="T5"/>
                </a:cxn>
                <a:cxn ang="0">
                  <a:pos x="T6" y="T7"/>
                </a:cxn>
                <a:cxn ang="0">
                  <a:pos x="T8" y="T9"/>
                </a:cxn>
              </a:cxnLst>
              <a:rect l="0" t="0" r="r" b="b"/>
              <a:pathLst>
                <a:path w="583" h="844">
                  <a:moveTo>
                    <a:pt x="393" y="843"/>
                  </a:moveTo>
                  <a:lnTo>
                    <a:pt x="0" y="44"/>
                  </a:lnTo>
                  <a:lnTo>
                    <a:pt x="255" y="0"/>
                  </a:lnTo>
                  <a:lnTo>
                    <a:pt x="582" y="665"/>
                  </a:lnTo>
                  <a:lnTo>
                    <a:pt x="393" y="843"/>
                  </a:lnTo>
                </a:path>
              </a:pathLst>
            </a:custGeom>
            <a:solidFill>
              <a:srgbClr val="818181"/>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16" name="Freeform 24"/>
            <p:cNvSpPr>
              <a:spLocks noChangeArrowheads="1"/>
            </p:cNvSpPr>
            <p:nvPr/>
          </p:nvSpPr>
          <p:spPr bwMode="auto">
            <a:xfrm rot="21133775">
              <a:off x="17553511" y="5423712"/>
              <a:ext cx="177713" cy="197034"/>
            </a:xfrm>
            <a:custGeom>
              <a:avLst/>
              <a:gdLst>
                <a:gd name="T0" fmla="*/ 155 w 367"/>
                <a:gd name="T1" fmla="*/ 405 h 406"/>
                <a:gd name="T2" fmla="*/ 0 w 367"/>
                <a:gd name="T3" fmla="*/ 83 h 406"/>
                <a:gd name="T4" fmla="*/ 233 w 367"/>
                <a:gd name="T5" fmla="*/ 0 h 406"/>
                <a:gd name="T6" fmla="*/ 366 w 367"/>
                <a:gd name="T7" fmla="*/ 272 h 406"/>
                <a:gd name="T8" fmla="*/ 155 w 367"/>
                <a:gd name="T9" fmla="*/ 405 h 406"/>
              </a:gdLst>
              <a:ahLst/>
              <a:cxnLst>
                <a:cxn ang="0">
                  <a:pos x="T0" y="T1"/>
                </a:cxn>
                <a:cxn ang="0">
                  <a:pos x="T2" y="T3"/>
                </a:cxn>
                <a:cxn ang="0">
                  <a:pos x="T4" y="T5"/>
                </a:cxn>
                <a:cxn ang="0">
                  <a:pos x="T6" y="T7"/>
                </a:cxn>
                <a:cxn ang="0">
                  <a:pos x="T8" y="T9"/>
                </a:cxn>
              </a:cxnLst>
              <a:rect l="0" t="0" r="r" b="b"/>
              <a:pathLst>
                <a:path w="367" h="406">
                  <a:moveTo>
                    <a:pt x="155" y="405"/>
                  </a:moveTo>
                  <a:lnTo>
                    <a:pt x="0" y="83"/>
                  </a:lnTo>
                  <a:lnTo>
                    <a:pt x="233" y="0"/>
                  </a:lnTo>
                  <a:lnTo>
                    <a:pt x="366" y="272"/>
                  </a:lnTo>
                  <a:lnTo>
                    <a:pt x="155" y="405"/>
                  </a:lnTo>
                </a:path>
              </a:pathLst>
            </a:custGeom>
            <a:solidFill>
              <a:srgbClr val="818181"/>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17" name="Freeform 25"/>
            <p:cNvSpPr>
              <a:spLocks noChangeArrowheads="1"/>
            </p:cNvSpPr>
            <p:nvPr/>
          </p:nvSpPr>
          <p:spPr bwMode="auto">
            <a:xfrm rot="21133775">
              <a:off x="17439196" y="6234296"/>
              <a:ext cx="550262" cy="454032"/>
            </a:xfrm>
            <a:custGeom>
              <a:avLst/>
              <a:gdLst>
                <a:gd name="T0" fmla="*/ 1131 w 1132"/>
                <a:gd name="T1" fmla="*/ 688 h 933"/>
                <a:gd name="T2" fmla="*/ 1131 w 1132"/>
                <a:gd name="T3" fmla="*/ 688 h 933"/>
                <a:gd name="T4" fmla="*/ 965 w 1132"/>
                <a:gd name="T5" fmla="*/ 349 h 933"/>
                <a:gd name="T6" fmla="*/ 798 w 1132"/>
                <a:gd name="T7" fmla="*/ 11 h 933"/>
                <a:gd name="T8" fmla="*/ 394 w 1132"/>
                <a:gd name="T9" fmla="*/ 133 h 933"/>
                <a:gd name="T10" fmla="*/ 549 w 1132"/>
                <a:gd name="T11" fmla="*/ 227 h 933"/>
                <a:gd name="T12" fmla="*/ 0 w 1132"/>
                <a:gd name="T13" fmla="*/ 821 h 933"/>
                <a:gd name="T14" fmla="*/ 804 w 1132"/>
                <a:gd name="T15" fmla="*/ 749 h 933"/>
                <a:gd name="T16" fmla="*/ 787 w 1132"/>
                <a:gd name="T17" fmla="*/ 932 h 933"/>
                <a:gd name="T18" fmla="*/ 1131 w 1132"/>
                <a:gd name="T19" fmla="*/ 688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2" h="933">
                  <a:moveTo>
                    <a:pt x="1131" y="688"/>
                  </a:moveTo>
                  <a:lnTo>
                    <a:pt x="1131" y="688"/>
                  </a:lnTo>
                  <a:cubicBezTo>
                    <a:pt x="965" y="349"/>
                    <a:pt x="965" y="349"/>
                    <a:pt x="965" y="349"/>
                  </a:cubicBezTo>
                  <a:cubicBezTo>
                    <a:pt x="798" y="11"/>
                    <a:pt x="798" y="11"/>
                    <a:pt x="798" y="11"/>
                  </a:cubicBezTo>
                  <a:cubicBezTo>
                    <a:pt x="798" y="11"/>
                    <a:pt x="576" y="0"/>
                    <a:pt x="394" y="133"/>
                  </a:cubicBezTo>
                  <a:cubicBezTo>
                    <a:pt x="394" y="133"/>
                    <a:pt x="543" y="161"/>
                    <a:pt x="549" y="227"/>
                  </a:cubicBezTo>
                  <a:cubicBezTo>
                    <a:pt x="549" y="227"/>
                    <a:pt x="127" y="482"/>
                    <a:pt x="0" y="821"/>
                  </a:cubicBezTo>
                  <a:cubicBezTo>
                    <a:pt x="344" y="932"/>
                    <a:pt x="804" y="749"/>
                    <a:pt x="804" y="749"/>
                  </a:cubicBezTo>
                  <a:cubicBezTo>
                    <a:pt x="854" y="798"/>
                    <a:pt x="787" y="932"/>
                    <a:pt x="787" y="932"/>
                  </a:cubicBezTo>
                  <a:cubicBezTo>
                    <a:pt x="1004" y="870"/>
                    <a:pt x="1131" y="688"/>
                    <a:pt x="1131" y="688"/>
                  </a:cubicBezTo>
                </a:path>
              </a:pathLst>
            </a:custGeom>
            <a:solidFill>
              <a:srgbClr val="F69321"/>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18" name="Freeform 26"/>
            <p:cNvSpPr>
              <a:spLocks noChangeArrowheads="1"/>
            </p:cNvSpPr>
            <p:nvPr/>
          </p:nvSpPr>
          <p:spPr bwMode="auto">
            <a:xfrm rot="21133775">
              <a:off x="17553048" y="6243155"/>
              <a:ext cx="408951" cy="372649"/>
            </a:xfrm>
            <a:custGeom>
              <a:avLst/>
              <a:gdLst>
                <a:gd name="T0" fmla="*/ 843 w 844"/>
                <a:gd name="T1" fmla="*/ 566 h 766"/>
                <a:gd name="T2" fmla="*/ 843 w 844"/>
                <a:gd name="T3" fmla="*/ 566 h 766"/>
                <a:gd name="T4" fmla="*/ 721 w 844"/>
                <a:gd name="T5" fmla="*/ 316 h 766"/>
                <a:gd name="T6" fmla="*/ 599 w 844"/>
                <a:gd name="T7" fmla="*/ 61 h 766"/>
                <a:gd name="T8" fmla="*/ 316 w 844"/>
                <a:gd name="T9" fmla="*/ 100 h 766"/>
                <a:gd name="T10" fmla="*/ 410 w 844"/>
                <a:gd name="T11" fmla="*/ 228 h 766"/>
                <a:gd name="T12" fmla="*/ 0 w 844"/>
                <a:gd name="T13" fmla="*/ 666 h 766"/>
                <a:gd name="T14" fmla="*/ 604 w 844"/>
                <a:gd name="T15" fmla="*/ 616 h 766"/>
                <a:gd name="T16" fmla="*/ 643 w 844"/>
                <a:gd name="T17" fmla="*/ 765 h 766"/>
                <a:gd name="T18" fmla="*/ 843 w 844"/>
                <a:gd name="T19" fmla="*/ 566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4" h="766">
                  <a:moveTo>
                    <a:pt x="843" y="566"/>
                  </a:moveTo>
                  <a:lnTo>
                    <a:pt x="843" y="566"/>
                  </a:lnTo>
                  <a:cubicBezTo>
                    <a:pt x="721" y="316"/>
                    <a:pt x="721" y="316"/>
                    <a:pt x="721" y="316"/>
                  </a:cubicBezTo>
                  <a:cubicBezTo>
                    <a:pt x="599" y="61"/>
                    <a:pt x="599" y="61"/>
                    <a:pt x="599" y="61"/>
                  </a:cubicBezTo>
                  <a:cubicBezTo>
                    <a:pt x="599" y="61"/>
                    <a:pt x="449" y="0"/>
                    <a:pt x="316" y="100"/>
                  </a:cubicBezTo>
                  <a:cubicBezTo>
                    <a:pt x="316" y="100"/>
                    <a:pt x="405" y="178"/>
                    <a:pt x="410" y="228"/>
                  </a:cubicBezTo>
                  <a:cubicBezTo>
                    <a:pt x="410" y="228"/>
                    <a:pt x="94" y="416"/>
                    <a:pt x="0" y="666"/>
                  </a:cubicBezTo>
                  <a:cubicBezTo>
                    <a:pt x="260" y="749"/>
                    <a:pt x="604" y="616"/>
                    <a:pt x="604" y="616"/>
                  </a:cubicBezTo>
                  <a:cubicBezTo>
                    <a:pt x="637" y="649"/>
                    <a:pt x="643" y="765"/>
                    <a:pt x="643" y="765"/>
                  </a:cubicBezTo>
                  <a:cubicBezTo>
                    <a:pt x="809" y="721"/>
                    <a:pt x="843" y="566"/>
                    <a:pt x="843" y="566"/>
                  </a:cubicBezTo>
                </a:path>
              </a:pathLst>
            </a:custGeom>
            <a:solidFill>
              <a:srgbClr val="FAED22"/>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19" name="Freeform 27"/>
            <p:cNvSpPr>
              <a:spLocks noChangeArrowheads="1"/>
            </p:cNvSpPr>
            <p:nvPr/>
          </p:nvSpPr>
          <p:spPr bwMode="auto">
            <a:xfrm rot="21133775">
              <a:off x="17683827" y="6293408"/>
              <a:ext cx="256932" cy="235583"/>
            </a:xfrm>
            <a:custGeom>
              <a:avLst/>
              <a:gdLst>
                <a:gd name="T0" fmla="*/ 526 w 527"/>
                <a:gd name="T1" fmla="*/ 355 h 483"/>
                <a:gd name="T2" fmla="*/ 526 w 527"/>
                <a:gd name="T3" fmla="*/ 355 h 483"/>
                <a:gd name="T4" fmla="*/ 449 w 527"/>
                <a:gd name="T5" fmla="*/ 199 h 483"/>
                <a:gd name="T6" fmla="*/ 371 w 527"/>
                <a:gd name="T7" fmla="*/ 39 h 483"/>
                <a:gd name="T8" fmla="*/ 194 w 527"/>
                <a:gd name="T9" fmla="*/ 61 h 483"/>
                <a:gd name="T10" fmla="*/ 255 w 527"/>
                <a:gd name="T11" fmla="*/ 144 h 483"/>
                <a:gd name="T12" fmla="*/ 0 w 527"/>
                <a:gd name="T13" fmla="*/ 421 h 483"/>
                <a:gd name="T14" fmla="*/ 377 w 527"/>
                <a:gd name="T15" fmla="*/ 388 h 483"/>
                <a:gd name="T16" fmla="*/ 404 w 527"/>
                <a:gd name="T17" fmla="*/ 482 h 483"/>
                <a:gd name="T18" fmla="*/ 526 w 527"/>
                <a:gd name="T19" fmla="*/ 35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7" h="483">
                  <a:moveTo>
                    <a:pt x="526" y="355"/>
                  </a:moveTo>
                  <a:lnTo>
                    <a:pt x="526" y="355"/>
                  </a:lnTo>
                  <a:cubicBezTo>
                    <a:pt x="449" y="199"/>
                    <a:pt x="449" y="199"/>
                    <a:pt x="449" y="199"/>
                  </a:cubicBezTo>
                  <a:cubicBezTo>
                    <a:pt x="371" y="39"/>
                    <a:pt x="371" y="39"/>
                    <a:pt x="371" y="39"/>
                  </a:cubicBezTo>
                  <a:cubicBezTo>
                    <a:pt x="371" y="39"/>
                    <a:pt x="282" y="0"/>
                    <a:pt x="194" y="61"/>
                  </a:cubicBezTo>
                  <a:cubicBezTo>
                    <a:pt x="194" y="61"/>
                    <a:pt x="249" y="111"/>
                    <a:pt x="255" y="144"/>
                  </a:cubicBezTo>
                  <a:cubicBezTo>
                    <a:pt x="255" y="144"/>
                    <a:pt x="55" y="260"/>
                    <a:pt x="0" y="421"/>
                  </a:cubicBezTo>
                  <a:cubicBezTo>
                    <a:pt x="160" y="471"/>
                    <a:pt x="377" y="388"/>
                    <a:pt x="377" y="388"/>
                  </a:cubicBezTo>
                  <a:cubicBezTo>
                    <a:pt x="399" y="410"/>
                    <a:pt x="404" y="482"/>
                    <a:pt x="404" y="482"/>
                  </a:cubicBezTo>
                  <a:cubicBezTo>
                    <a:pt x="504" y="454"/>
                    <a:pt x="526" y="355"/>
                    <a:pt x="526" y="355"/>
                  </a:cubicBezTo>
                </a:path>
              </a:pathLst>
            </a:custGeom>
            <a:solidFill>
              <a:srgbClr val="F2F2F2"/>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20" name="Freeform 28"/>
            <p:cNvSpPr>
              <a:spLocks noChangeArrowheads="1"/>
            </p:cNvSpPr>
            <p:nvPr/>
          </p:nvSpPr>
          <p:spPr bwMode="auto">
            <a:xfrm rot="21133775">
              <a:off x="17392138" y="5486773"/>
              <a:ext cx="241944" cy="203457"/>
            </a:xfrm>
            <a:custGeom>
              <a:avLst/>
              <a:gdLst>
                <a:gd name="T0" fmla="*/ 499 w 500"/>
                <a:gd name="T1" fmla="*/ 305 h 417"/>
                <a:gd name="T2" fmla="*/ 499 w 500"/>
                <a:gd name="T3" fmla="*/ 305 h 417"/>
                <a:gd name="T4" fmla="*/ 426 w 500"/>
                <a:gd name="T5" fmla="*/ 155 h 417"/>
                <a:gd name="T6" fmla="*/ 354 w 500"/>
                <a:gd name="T7" fmla="*/ 5 h 417"/>
                <a:gd name="T8" fmla="*/ 172 w 500"/>
                <a:gd name="T9" fmla="*/ 61 h 417"/>
                <a:gd name="T10" fmla="*/ 244 w 500"/>
                <a:gd name="T11" fmla="*/ 105 h 417"/>
                <a:gd name="T12" fmla="*/ 0 w 500"/>
                <a:gd name="T13" fmla="*/ 366 h 417"/>
                <a:gd name="T14" fmla="*/ 354 w 500"/>
                <a:gd name="T15" fmla="*/ 332 h 417"/>
                <a:gd name="T16" fmla="*/ 349 w 500"/>
                <a:gd name="T17" fmla="*/ 416 h 417"/>
                <a:gd name="T18" fmla="*/ 499 w 500"/>
                <a:gd name="T19" fmla="*/ 305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0" h="417">
                  <a:moveTo>
                    <a:pt x="499" y="305"/>
                  </a:moveTo>
                  <a:lnTo>
                    <a:pt x="499" y="305"/>
                  </a:lnTo>
                  <a:cubicBezTo>
                    <a:pt x="426" y="155"/>
                    <a:pt x="426" y="155"/>
                    <a:pt x="426" y="155"/>
                  </a:cubicBezTo>
                  <a:cubicBezTo>
                    <a:pt x="354" y="5"/>
                    <a:pt x="354" y="5"/>
                    <a:pt x="354" y="5"/>
                  </a:cubicBezTo>
                  <a:cubicBezTo>
                    <a:pt x="354" y="5"/>
                    <a:pt x="255" y="0"/>
                    <a:pt x="172" y="61"/>
                  </a:cubicBezTo>
                  <a:cubicBezTo>
                    <a:pt x="172" y="61"/>
                    <a:pt x="238" y="72"/>
                    <a:pt x="244" y="105"/>
                  </a:cubicBezTo>
                  <a:cubicBezTo>
                    <a:pt x="244" y="105"/>
                    <a:pt x="49" y="216"/>
                    <a:pt x="0" y="366"/>
                  </a:cubicBezTo>
                  <a:cubicBezTo>
                    <a:pt x="149" y="416"/>
                    <a:pt x="354" y="332"/>
                    <a:pt x="354" y="332"/>
                  </a:cubicBezTo>
                  <a:cubicBezTo>
                    <a:pt x="377" y="355"/>
                    <a:pt x="349" y="416"/>
                    <a:pt x="349" y="416"/>
                  </a:cubicBezTo>
                  <a:cubicBezTo>
                    <a:pt x="443" y="388"/>
                    <a:pt x="499" y="305"/>
                    <a:pt x="499" y="305"/>
                  </a:cubicBezTo>
                </a:path>
              </a:pathLst>
            </a:custGeom>
            <a:solidFill>
              <a:srgbClr val="F69321"/>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21" name="Freeform 29"/>
            <p:cNvSpPr>
              <a:spLocks noChangeArrowheads="1"/>
            </p:cNvSpPr>
            <p:nvPr/>
          </p:nvSpPr>
          <p:spPr bwMode="auto">
            <a:xfrm rot="21133775">
              <a:off x="17439603" y="5490555"/>
              <a:ext cx="184135" cy="167050"/>
            </a:xfrm>
            <a:custGeom>
              <a:avLst/>
              <a:gdLst>
                <a:gd name="T0" fmla="*/ 377 w 378"/>
                <a:gd name="T1" fmla="*/ 255 h 345"/>
                <a:gd name="T2" fmla="*/ 377 w 378"/>
                <a:gd name="T3" fmla="*/ 255 h 345"/>
                <a:gd name="T4" fmla="*/ 321 w 378"/>
                <a:gd name="T5" fmla="*/ 139 h 345"/>
                <a:gd name="T6" fmla="*/ 266 w 378"/>
                <a:gd name="T7" fmla="*/ 28 h 345"/>
                <a:gd name="T8" fmla="*/ 144 w 378"/>
                <a:gd name="T9" fmla="*/ 45 h 345"/>
                <a:gd name="T10" fmla="*/ 183 w 378"/>
                <a:gd name="T11" fmla="*/ 100 h 345"/>
                <a:gd name="T12" fmla="*/ 0 w 378"/>
                <a:gd name="T13" fmla="*/ 300 h 345"/>
                <a:gd name="T14" fmla="*/ 266 w 378"/>
                <a:gd name="T15" fmla="*/ 272 h 345"/>
                <a:gd name="T16" fmla="*/ 288 w 378"/>
                <a:gd name="T17" fmla="*/ 344 h 345"/>
                <a:gd name="T18" fmla="*/ 377 w 378"/>
                <a:gd name="T19" fmla="*/ 255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45">
                  <a:moveTo>
                    <a:pt x="377" y="255"/>
                  </a:moveTo>
                  <a:lnTo>
                    <a:pt x="377" y="255"/>
                  </a:lnTo>
                  <a:cubicBezTo>
                    <a:pt x="321" y="139"/>
                    <a:pt x="321" y="139"/>
                    <a:pt x="321" y="139"/>
                  </a:cubicBezTo>
                  <a:cubicBezTo>
                    <a:pt x="266" y="28"/>
                    <a:pt x="266" y="28"/>
                    <a:pt x="266" y="28"/>
                  </a:cubicBezTo>
                  <a:cubicBezTo>
                    <a:pt x="266" y="28"/>
                    <a:pt x="200" y="0"/>
                    <a:pt x="144" y="45"/>
                  </a:cubicBezTo>
                  <a:cubicBezTo>
                    <a:pt x="144" y="45"/>
                    <a:pt x="183" y="78"/>
                    <a:pt x="183" y="100"/>
                  </a:cubicBezTo>
                  <a:cubicBezTo>
                    <a:pt x="183" y="100"/>
                    <a:pt x="44" y="183"/>
                    <a:pt x="0" y="300"/>
                  </a:cubicBezTo>
                  <a:cubicBezTo>
                    <a:pt x="116" y="333"/>
                    <a:pt x="266" y="272"/>
                    <a:pt x="266" y="272"/>
                  </a:cubicBezTo>
                  <a:cubicBezTo>
                    <a:pt x="283" y="289"/>
                    <a:pt x="288" y="344"/>
                    <a:pt x="288" y="344"/>
                  </a:cubicBezTo>
                  <a:cubicBezTo>
                    <a:pt x="360" y="322"/>
                    <a:pt x="377" y="255"/>
                    <a:pt x="377" y="255"/>
                  </a:cubicBezTo>
                </a:path>
              </a:pathLst>
            </a:custGeom>
            <a:solidFill>
              <a:srgbClr val="FAED22"/>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sp>
          <p:nvSpPr>
            <p:cNvPr id="122" name="Freeform 30"/>
            <p:cNvSpPr>
              <a:spLocks noChangeArrowheads="1"/>
            </p:cNvSpPr>
            <p:nvPr/>
          </p:nvSpPr>
          <p:spPr bwMode="auto">
            <a:xfrm rot="21133775">
              <a:off x="17498603" y="5512975"/>
              <a:ext cx="113479" cy="104942"/>
            </a:xfrm>
            <a:custGeom>
              <a:avLst/>
              <a:gdLst>
                <a:gd name="T0" fmla="*/ 233 w 234"/>
                <a:gd name="T1" fmla="*/ 161 h 218"/>
                <a:gd name="T2" fmla="*/ 233 w 234"/>
                <a:gd name="T3" fmla="*/ 161 h 218"/>
                <a:gd name="T4" fmla="*/ 199 w 234"/>
                <a:gd name="T5" fmla="*/ 89 h 218"/>
                <a:gd name="T6" fmla="*/ 166 w 234"/>
                <a:gd name="T7" fmla="*/ 23 h 218"/>
                <a:gd name="T8" fmla="*/ 89 w 234"/>
                <a:gd name="T9" fmla="*/ 28 h 218"/>
                <a:gd name="T10" fmla="*/ 111 w 234"/>
                <a:gd name="T11" fmla="*/ 67 h 218"/>
                <a:gd name="T12" fmla="*/ 0 w 234"/>
                <a:gd name="T13" fmla="*/ 189 h 218"/>
                <a:gd name="T14" fmla="*/ 166 w 234"/>
                <a:gd name="T15" fmla="*/ 172 h 218"/>
                <a:gd name="T16" fmla="*/ 177 w 234"/>
                <a:gd name="T17" fmla="*/ 217 h 218"/>
                <a:gd name="T18" fmla="*/ 233 w 234"/>
                <a:gd name="T19" fmla="*/ 161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218">
                  <a:moveTo>
                    <a:pt x="233" y="161"/>
                  </a:moveTo>
                  <a:lnTo>
                    <a:pt x="233" y="161"/>
                  </a:lnTo>
                  <a:cubicBezTo>
                    <a:pt x="199" y="89"/>
                    <a:pt x="199" y="89"/>
                    <a:pt x="199" y="89"/>
                  </a:cubicBezTo>
                  <a:cubicBezTo>
                    <a:pt x="166" y="23"/>
                    <a:pt x="166" y="23"/>
                    <a:pt x="166" y="23"/>
                  </a:cubicBezTo>
                  <a:cubicBezTo>
                    <a:pt x="166" y="23"/>
                    <a:pt x="122" y="0"/>
                    <a:pt x="89" y="28"/>
                  </a:cubicBezTo>
                  <a:cubicBezTo>
                    <a:pt x="89" y="28"/>
                    <a:pt x="111" y="50"/>
                    <a:pt x="111" y="67"/>
                  </a:cubicBezTo>
                  <a:cubicBezTo>
                    <a:pt x="111" y="67"/>
                    <a:pt x="22" y="117"/>
                    <a:pt x="0" y="189"/>
                  </a:cubicBezTo>
                  <a:cubicBezTo>
                    <a:pt x="72" y="211"/>
                    <a:pt x="166" y="172"/>
                    <a:pt x="166" y="172"/>
                  </a:cubicBezTo>
                  <a:cubicBezTo>
                    <a:pt x="177" y="183"/>
                    <a:pt x="177" y="217"/>
                    <a:pt x="177" y="217"/>
                  </a:cubicBezTo>
                  <a:cubicBezTo>
                    <a:pt x="222" y="205"/>
                    <a:pt x="233" y="161"/>
                    <a:pt x="233" y="161"/>
                  </a:cubicBezTo>
                </a:path>
              </a:pathLst>
            </a:custGeom>
            <a:solidFill>
              <a:srgbClr val="F2F2F2"/>
            </a:solidFill>
            <a:ln>
              <a:noFill/>
            </a:ln>
            <a:effectLst/>
            <a:extLst>
              <a:ext uri="{91240B29-F687-4f45-9708-019B960494DF}">
                <a14:hiddenLine xmlns:a14="http://schemas.microsoft.com/office/drawing/2010/main" w="9525" cap="flat">
                  <a:solidFill>
                    <a:srgbClr val="FFFFFF"/>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grpSp>
      <p:grpSp>
        <p:nvGrpSpPr>
          <p:cNvPr id="69" name="Group 68"/>
          <p:cNvGrpSpPr/>
          <p:nvPr/>
        </p:nvGrpSpPr>
        <p:grpSpPr>
          <a:xfrm>
            <a:off x="1739573" y="488028"/>
            <a:ext cx="20937538" cy="2200624"/>
            <a:chOff x="1739573" y="511491"/>
            <a:chExt cx="20937538" cy="2200624"/>
          </a:xfrm>
        </p:grpSpPr>
        <p:sp>
          <p:nvSpPr>
            <p:cNvPr id="70" name="TextBox 69"/>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MARKETING LAUNCH PLAN</a:t>
              </a:r>
              <a:endParaRPr lang="id-ID" sz="8800" b="1" dirty="0">
                <a:solidFill>
                  <a:schemeClr val="tx2"/>
                </a:solidFill>
                <a:latin typeface="Lato Regular"/>
                <a:cs typeface="Lato Regular"/>
              </a:endParaRPr>
            </a:p>
          </p:txBody>
        </p:sp>
        <p:grpSp>
          <p:nvGrpSpPr>
            <p:cNvPr id="71" name="Group 70"/>
            <p:cNvGrpSpPr/>
            <p:nvPr/>
          </p:nvGrpSpPr>
          <p:grpSpPr>
            <a:xfrm>
              <a:off x="10842089" y="1977406"/>
              <a:ext cx="2738812" cy="73151"/>
              <a:chOff x="1775295" y="2020905"/>
              <a:chExt cx="3631535" cy="45719"/>
            </a:xfrm>
          </p:grpSpPr>
          <p:sp>
            <p:nvSpPr>
              <p:cNvPr id="73" name="Rectangle 72"/>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4" name="Rectangle 73"/>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3" name="Rectangle 12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31" name="Rectangle 13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32" name="Rectangle 131"/>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72" name="TextBox 71"/>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4282561792"/>
      </p:ext>
    </p:extLst>
  </p:cSld>
  <p:clrMapOvr>
    <a:masterClrMapping/>
  </p:clrMapOvr>
  <mc:AlternateContent xmlns:mc="http://schemas.openxmlformats.org/markup-compatibility/2006" xmlns:p14="http://schemas.microsoft.com/office/powerpoint/2010/main">
    <mc:Choice Requires="p14">
      <p:transition spd="slow" p14:dur="1300" advClick="0" advTm="3000">
        <p14:pan dir="u"/>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anim calcmode="lin" valueType="num">
                                      <p:cBhvr>
                                        <p:cTn id="8" dur="500" fill="hold"/>
                                        <p:tgtEl>
                                          <p:spTgt spid="69"/>
                                        </p:tgtEl>
                                        <p:attrNameLst>
                                          <p:attrName>ppt_x</p:attrName>
                                        </p:attrNameLst>
                                      </p:cBhvr>
                                      <p:tavLst>
                                        <p:tav tm="0">
                                          <p:val>
                                            <p:strVal val="#ppt_x"/>
                                          </p:val>
                                        </p:tav>
                                        <p:tav tm="100000">
                                          <p:val>
                                            <p:strVal val="#ppt_x"/>
                                          </p:val>
                                        </p:tav>
                                      </p:tavLst>
                                    </p:anim>
                                    <p:anim calcmode="lin" valueType="num">
                                      <p:cBhvr>
                                        <p:cTn id="9" dur="500" fill="hold"/>
                                        <p:tgtEl>
                                          <p:spTgt spid="6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12"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127"/>
                                        </p:tgtEl>
                                        <p:attrNameLst>
                                          <p:attrName>style.visibility</p:attrName>
                                        </p:attrNameLst>
                                      </p:cBhvr>
                                      <p:to>
                                        <p:strVal val="visible"/>
                                      </p:to>
                                    </p:set>
                                    <p:animEffect transition="in" filter="wipe(up)">
                                      <p:cBhvr>
                                        <p:cTn id="18" dur="500"/>
                                        <p:tgtEl>
                                          <p:spTgt spid="127"/>
                                        </p:tgtEl>
                                      </p:cBhvr>
                                    </p:animEffect>
                                  </p:childTnLst>
                                </p:cTn>
                              </p:par>
                            </p:childTnLst>
                          </p:cTn>
                        </p:par>
                        <p:par>
                          <p:cTn id="19" fill="hold">
                            <p:stCondLst>
                              <p:cond delay="1500"/>
                            </p:stCondLst>
                            <p:childTnLst>
                              <p:par>
                                <p:cTn id="20" presetID="9" presetClass="entr" presetSubtype="0" fill="hold" nodeType="afterEffect">
                                  <p:stCondLst>
                                    <p:cond delay="0"/>
                                  </p:stCondLst>
                                  <p:childTnLst>
                                    <p:set>
                                      <p:cBhvr>
                                        <p:cTn id="21" dur="1" fill="hold">
                                          <p:stCondLst>
                                            <p:cond delay="0"/>
                                          </p:stCondLst>
                                        </p:cTn>
                                        <p:tgtEl>
                                          <p:spTgt spid="124"/>
                                        </p:tgtEl>
                                        <p:attrNameLst>
                                          <p:attrName>style.visibility</p:attrName>
                                        </p:attrNameLst>
                                      </p:cBhvr>
                                      <p:to>
                                        <p:strVal val="visible"/>
                                      </p:to>
                                    </p:set>
                                    <p:animEffect transition="in" filter="dissolve">
                                      <p:cBhvr>
                                        <p:cTn id="22" dur="500"/>
                                        <p:tgtEl>
                                          <p:spTgt spid="124"/>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anim calcmode="lin" valueType="num">
                                      <p:cBhvr>
                                        <p:cTn id="25" dur="500" fill="hold"/>
                                        <p:tgtEl>
                                          <p:spTgt spid="38"/>
                                        </p:tgtEl>
                                        <p:attrNameLst>
                                          <p:attrName>ppt_w</p:attrName>
                                        </p:attrNameLst>
                                      </p:cBhvr>
                                      <p:tavLst>
                                        <p:tav tm="0">
                                          <p:val>
                                            <p:fltVal val="0"/>
                                          </p:val>
                                        </p:tav>
                                        <p:tav tm="100000">
                                          <p:val>
                                            <p:strVal val="#ppt_w"/>
                                          </p:val>
                                        </p:tav>
                                      </p:tavLst>
                                    </p:anim>
                                    <p:anim calcmode="lin" valueType="num">
                                      <p:cBhvr>
                                        <p:cTn id="26" dur="500" fill="hold"/>
                                        <p:tgtEl>
                                          <p:spTgt spid="38"/>
                                        </p:tgtEl>
                                        <p:attrNameLst>
                                          <p:attrName>ppt_h</p:attrName>
                                        </p:attrNameLst>
                                      </p:cBhvr>
                                      <p:tavLst>
                                        <p:tav tm="0">
                                          <p:val>
                                            <p:fltVal val="0"/>
                                          </p:val>
                                        </p:tav>
                                        <p:tav tm="100000">
                                          <p:val>
                                            <p:strVal val="#ppt_h"/>
                                          </p:val>
                                        </p:tav>
                                      </p:tavLst>
                                    </p:anim>
                                    <p:animEffect transition="in" filter="fade">
                                      <p:cBhvr>
                                        <p:cTn id="27" dur="500"/>
                                        <p:tgtEl>
                                          <p:spTgt spid="38"/>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5"/>
                                        </p:tgtEl>
                                        <p:attrNameLst>
                                          <p:attrName>style.visibility</p:attrName>
                                        </p:attrNameLst>
                                      </p:cBhvr>
                                      <p:to>
                                        <p:strVal val="visible"/>
                                      </p:to>
                                    </p:set>
                                    <p:animEffect transition="in" filter="fade">
                                      <p:cBhvr>
                                        <p:cTn id="34" dur="500"/>
                                        <p:tgtEl>
                                          <p:spTgt spid="7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6"/>
                                        </p:tgtEl>
                                        <p:attrNameLst>
                                          <p:attrName>style.visibility</p:attrName>
                                        </p:attrNameLst>
                                      </p:cBhvr>
                                      <p:to>
                                        <p:strVal val="visible"/>
                                      </p:to>
                                    </p:set>
                                    <p:animEffect transition="in" filter="fade">
                                      <p:cBhvr>
                                        <p:cTn id="37" dur="500"/>
                                        <p:tgtEl>
                                          <p:spTgt spid="76"/>
                                        </p:tgtEl>
                                      </p:cBhvr>
                                    </p:animEffect>
                                  </p:childTnLst>
                                </p:cTn>
                              </p:par>
                            </p:childTnLst>
                          </p:cTn>
                        </p:par>
                        <p:par>
                          <p:cTn id="38" fill="hold">
                            <p:stCondLst>
                              <p:cond delay="2500"/>
                            </p:stCondLst>
                            <p:childTnLst>
                              <p:par>
                                <p:cTn id="39" presetID="53" presetClass="entr" presetSubtype="16" fill="hold" grpId="0" nodeType="afterEffect">
                                  <p:stCondLst>
                                    <p:cond delay="0"/>
                                  </p:stCondLst>
                                  <p:childTnLst>
                                    <p:set>
                                      <p:cBhvr>
                                        <p:cTn id="40" dur="1" fill="hold">
                                          <p:stCondLst>
                                            <p:cond delay="0"/>
                                          </p:stCondLst>
                                        </p:cTn>
                                        <p:tgtEl>
                                          <p:spTgt spid="96"/>
                                        </p:tgtEl>
                                        <p:attrNameLst>
                                          <p:attrName>style.visibility</p:attrName>
                                        </p:attrNameLst>
                                      </p:cBhvr>
                                      <p:to>
                                        <p:strVal val="visible"/>
                                      </p:to>
                                    </p:set>
                                    <p:anim calcmode="lin" valueType="num">
                                      <p:cBhvr>
                                        <p:cTn id="41" dur="500" fill="hold"/>
                                        <p:tgtEl>
                                          <p:spTgt spid="96"/>
                                        </p:tgtEl>
                                        <p:attrNameLst>
                                          <p:attrName>ppt_w</p:attrName>
                                        </p:attrNameLst>
                                      </p:cBhvr>
                                      <p:tavLst>
                                        <p:tav tm="0">
                                          <p:val>
                                            <p:fltVal val="0"/>
                                          </p:val>
                                        </p:tav>
                                        <p:tav tm="100000">
                                          <p:val>
                                            <p:strVal val="#ppt_w"/>
                                          </p:val>
                                        </p:tav>
                                      </p:tavLst>
                                    </p:anim>
                                    <p:anim calcmode="lin" valueType="num">
                                      <p:cBhvr>
                                        <p:cTn id="42" dur="500" fill="hold"/>
                                        <p:tgtEl>
                                          <p:spTgt spid="96"/>
                                        </p:tgtEl>
                                        <p:attrNameLst>
                                          <p:attrName>ppt_h</p:attrName>
                                        </p:attrNameLst>
                                      </p:cBhvr>
                                      <p:tavLst>
                                        <p:tav tm="0">
                                          <p:val>
                                            <p:fltVal val="0"/>
                                          </p:val>
                                        </p:tav>
                                        <p:tav tm="100000">
                                          <p:val>
                                            <p:strVal val="#ppt_h"/>
                                          </p:val>
                                        </p:tav>
                                      </p:tavLst>
                                    </p:anim>
                                    <p:animEffect transition="in" filter="fade">
                                      <p:cBhvr>
                                        <p:cTn id="43" dur="500"/>
                                        <p:tgtEl>
                                          <p:spTgt spid="96"/>
                                        </p:tgtEl>
                                      </p:cBhvr>
                                    </p:animEffect>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84"/>
                                        </p:tgtEl>
                                        <p:attrNameLst>
                                          <p:attrName>style.visibility</p:attrName>
                                        </p:attrNameLst>
                                      </p:cBhvr>
                                      <p:to>
                                        <p:strVal val="visible"/>
                                      </p:to>
                                    </p:set>
                                    <p:animEffect transition="in" filter="fade">
                                      <p:cBhvr>
                                        <p:cTn id="47" dur="500"/>
                                        <p:tgtEl>
                                          <p:spTgt spid="8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5"/>
                                        </p:tgtEl>
                                        <p:attrNameLst>
                                          <p:attrName>style.visibility</p:attrName>
                                        </p:attrNameLst>
                                      </p:cBhvr>
                                      <p:to>
                                        <p:strVal val="visible"/>
                                      </p:to>
                                    </p:set>
                                    <p:animEffect transition="in" filter="fade">
                                      <p:cBhvr>
                                        <p:cTn id="50" dur="500"/>
                                        <p:tgtEl>
                                          <p:spTgt spid="8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80"/>
                                        </p:tgtEl>
                                        <p:attrNameLst>
                                          <p:attrName>style.visibility</p:attrName>
                                        </p:attrNameLst>
                                      </p:cBhvr>
                                      <p:to>
                                        <p:strVal val="visible"/>
                                      </p:to>
                                    </p:set>
                                    <p:animEffect transition="in" filter="fade">
                                      <p:cBhvr>
                                        <p:cTn id="53" dur="500"/>
                                        <p:tgtEl>
                                          <p:spTgt spid="80"/>
                                        </p:tgtEl>
                                      </p:cBhvr>
                                    </p:animEffect>
                                  </p:childTnLst>
                                </p:cTn>
                              </p:par>
                            </p:childTnLst>
                          </p:cTn>
                        </p:par>
                        <p:par>
                          <p:cTn id="54" fill="hold">
                            <p:stCondLst>
                              <p:cond delay="3500"/>
                            </p:stCondLst>
                            <p:childTnLst>
                              <p:par>
                                <p:cTn id="55" presetID="53" presetClass="entr" presetSubtype="16" fill="hold" grpId="0" nodeType="afterEffect">
                                  <p:stCondLst>
                                    <p:cond delay="0"/>
                                  </p:stCondLst>
                                  <p:childTnLst>
                                    <p:set>
                                      <p:cBhvr>
                                        <p:cTn id="56" dur="1" fill="hold">
                                          <p:stCondLst>
                                            <p:cond delay="0"/>
                                          </p:stCondLst>
                                        </p:cTn>
                                        <p:tgtEl>
                                          <p:spTgt spid="97"/>
                                        </p:tgtEl>
                                        <p:attrNameLst>
                                          <p:attrName>style.visibility</p:attrName>
                                        </p:attrNameLst>
                                      </p:cBhvr>
                                      <p:to>
                                        <p:strVal val="visible"/>
                                      </p:to>
                                    </p:set>
                                    <p:anim calcmode="lin" valueType="num">
                                      <p:cBhvr>
                                        <p:cTn id="57" dur="500" fill="hold"/>
                                        <p:tgtEl>
                                          <p:spTgt spid="97"/>
                                        </p:tgtEl>
                                        <p:attrNameLst>
                                          <p:attrName>ppt_w</p:attrName>
                                        </p:attrNameLst>
                                      </p:cBhvr>
                                      <p:tavLst>
                                        <p:tav tm="0">
                                          <p:val>
                                            <p:fltVal val="0"/>
                                          </p:val>
                                        </p:tav>
                                        <p:tav tm="100000">
                                          <p:val>
                                            <p:strVal val="#ppt_w"/>
                                          </p:val>
                                        </p:tav>
                                      </p:tavLst>
                                    </p:anim>
                                    <p:anim calcmode="lin" valueType="num">
                                      <p:cBhvr>
                                        <p:cTn id="58" dur="500" fill="hold"/>
                                        <p:tgtEl>
                                          <p:spTgt spid="97"/>
                                        </p:tgtEl>
                                        <p:attrNameLst>
                                          <p:attrName>ppt_h</p:attrName>
                                        </p:attrNameLst>
                                      </p:cBhvr>
                                      <p:tavLst>
                                        <p:tav tm="0">
                                          <p:val>
                                            <p:fltVal val="0"/>
                                          </p:val>
                                        </p:tav>
                                        <p:tav tm="100000">
                                          <p:val>
                                            <p:strVal val="#ppt_h"/>
                                          </p:val>
                                        </p:tav>
                                      </p:tavLst>
                                    </p:anim>
                                    <p:animEffect transition="in" filter="fade">
                                      <p:cBhvr>
                                        <p:cTn id="59" dur="500"/>
                                        <p:tgtEl>
                                          <p:spTgt spid="97"/>
                                        </p:tgtEl>
                                      </p:cBhvr>
                                    </p:animEffect>
                                  </p:childTnLst>
                                </p:cTn>
                              </p:par>
                            </p:childTnLst>
                          </p:cTn>
                        </p:par>
                        <p:par>
                          <p:cTn id="60" fill="hold">
                            <p:stCondLst>
                              <p:cond delay="4000"/>
                            </p:stCondLst>
                            <p:childTnLst>
                              <p:par>
                                <p:cTn id="61" presetID="10" presetClass="entr" presetSubtype="0" fill="hold" grpId="0" nodeType="afterEffect">
                                  <p:stCondLst>
                                    <p:cond delay="0"/>
                                  </p:stCondLst>
                                  <p:childTnLst>
                                    <p:set>
                                      <p:cBhvr>
                                        <p:cTn id="62" dur="1" fill="hold">
                                          <p:stCondLst>
                                            <p:cond delay="0"/>
                                          </p:stCondLst>
                                        </p:cTn>
                                        <p:tgtEl>
                                          <p:spTgt spid="87"/>
                                        </p:tgtEl>
                                        <p:attrNameLst>
                                          <p:attrName>style.visibility</p:attrName>
                                        </p:attrNameLst>
                                      </p:cBhvr>
                                      <p:to>
                                        <p:strVal val="visible"/>
                                      </p:to>
                                    </p:set>
                                    <p:animEffect transition="in" filter="fade">
                                      <p:cBhvr>
                                        <p:cTn id="63" dur="500"/>
                                        <p:tgtEl>
                                          <p:spTgt spid="87"/>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8"/>
                                        </p:tgtEl>
                                        <p:attrNameLst>
                                          <p:attrName>style.visibility</p:attrName>
                                        </p:attrNameLst>
                                      </p:cBhvr>
                                      <p:to>
                                        <p:strVal val="visible"/>
                                      </p:to>
                                    </p:set>
                                    <p:animEffect transition="in" filter="fade">
                                      <p:cBhvr>
                                        <p:cTn id="66" dur="500"/>
                                        <p:tgtEl>
                                          <p:spTgt spid="88"/>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86"/>
                                        </p:tgtEl>
                                        <p:attrNameLst>
                                          <p:attrName>style.visibility</p:attrName>
                                        </p:attrNameLst>
                                      </p:cBhvr>
                                      <p:to>
                                        <p:strVal val="visible"/>
                                      </p:to>
                                    </p:set>
                                    <p:animEffect transition="in" filter="fade">
                                      <p:cBhvr>
                                        <p:cTn id="69" dur="500"/>
                                        <p:tgtEl>
                                          <p:spTgt spid="86"/>
                                        </p:tgtEl>
                                      </p:cBhvr>
                                    </p:animEffect>
                                  </p:childTnLst>
                                </p:cTn>
                              </p:par>
                            </p:childTnLst>
                          </p:cTn>
                        </p:par>
                        <p:par>
                          <p:cTn id="70" fill="hold">
                            <p:stCondLst>
                              <p:cond delay="4500"/>
                            </p:stCondLst>
                            <p:childTnLst>
                              <p:par>
                                <p:cTn id="71" presetID="53" presetClass="entr" presetSubtype="16" fill="hold" grpId="0" nodeType="afterEffect">
                                  <p:stCondLst>
                                    <p:cond delay="0"/>
                                  </p:stCondLst>
                                  <p:childTnLst>
                                    <p:set>
                                      <p:cBhvr>
                                        <p:cTn id="72" dur="1" fill="hold">
                                          <p:stCondLst>
                                            <p:cond delay="0"/>
                                          </p:stCondLst>
                                        </p:cTn>
                                        <p:tgtEl>
                                          <p:spTgt spid="98"/>
                                        </p:tgtEl>
                                        <p:attrNameLst>
                                          <p:attrName>style.visibility</p:attrName>
                                        </p:attrNameLst>
                                      </p:cBhvr>
                                      <p:to>
                                        <p:strVal val="visible"/>
                                      </p:to>
                                    </p:set>
                                    <p:anim calcmode="lin" valueType="num">
                                      <p:cBhvr>
                                        <p:cTn id="73" dur="500" fill="hold"/>
                                        <p:tgtEl>
                                          <p:spTgt spid="98"/>
                                        </p:tgtEl>
                                        <p:attrNameLst>
                                          <p:attrName>ppt_w</p:attrName>
                                        </p:attrNameLst>
                                      </p:cBhvr>
                                      <p:tavLst>
                                        <p:tav tm="0">
                                          <p:val>
                                            <p:fltVal val="0"/>
                                          </p:val>
                                        </p:tav>
                                        <p:tav tm="100000">
                                          <p:val>
                                            <p:strVal val="#ppt_w"/>
                                          </p:val>
                                        </p:tav>
                                      </p:tavLst>
                                    </p:anim>
                                    <p:anim calcmode="lin" valueType="num">
                                      <p:cBhvr>
                                        <p:cTn id="74" dur="500" fill="hold"/>
                                        <p:tgtEl>
                                          <p:spTgt spid="98"/>
                                        </p:tgtEl>
                                        <p:attrNameLst>
                                          <p:attrName>ppt_h</p:attrName>
                                        </p:attrNameLst>
                                      </p:cBhvr>
                                      <p:tavLst>
                                        <p:tav tm="0">
                                          <p:val>
                                            <p:fltVal val="0"/>
                                          </p:val>
                                        </p:tav>
                                        <p:tav tm="100000">
                                          <p:val>
                                            <p:strVal val="#ppt_h"/>
                                          </p:val>
                                        </p:tav>
                                      </p:tavLst>
                                    </p:anim>
                                    <p:animEffect transition="in" filter="fade">
                                      <p:cBhvr>
                                        <p:cTn id="75" dur="500"/>
                                        <p:tgtEl>
                                          <p:spTgt spid="98"/>
                                        </p:tgtEl>
                                      </p:cBhvr>
                                    </p:animEffect>
                                  </p:childTnLst>
                                </p:cTn>
                              </p:par>
                            </p:childTnLst>
                          </p:cTn>
                        </p:par>
                        <p:par>
                          <p:cTn id="76" fill="hold">
                            <p:stCondLst>
                              <p:cond delay="5000"/>
                            </p:stCondLst>
                            <p:childTnLst>
                              <p:par>
                                <p:cTn id="77" presetID="10" presetClass="entr" presetSubtype="0" fill="hold" grpId="0" nodeType="afterEffect">
                                  <p:stCondLst>
                                    <p:cond delay="0"/>
                                  </p:stCondLst>
                                  <p:childTnLst>
                                    <p:set>
                                      <p:cBhvr>
                                        <p:cTn id="78" dur="1" fill="hold">
                                          <p:stCondLst>
                                            <p:cond delay="0"/>
                                          </p:stCondLst>
                                        </p:cTn>
                                        <p:tgtEl>
                                          <p:spTgt spid="82"/>
                                        </p:tgtEl>
                                        <p:attrNameLst>
                                          <p:attrName>style.visibility</p:attrName>
                                        </p:attrNameLst>
                                      </p:cBhvr>
                                      <p:to>
                                        <p:strVal val="visible"/>
                                      </p:to>
                                    </p:set>
                                    <p:animEffect transition="in" filter="fade">
                                      <p:cBhvr>
                                        <p:cTn id="79" dur="500"/>
                                        <p:tgtEl>
                                          <p:spTgt spid="82"/>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83"/>
                                        </p:tgtEl>
                                        <p:attrNameLst>
                                          <p:attrName>style.visibility</p:attrName>
                                        </p:attrNameLst>
                                      </p:cBhvr>
                                      <p:to>
                                        <p:strVal val="visible"/>
                                      </p:to>
                                    </p:set>
                                    <p:animEffect transition="in" filter="fade">
                                      <p:cBhvr>
                                        <p:cTn id="82" dur="500"/>
                                        <p:tgtEl>
                                          <p:spTgt spid="83"/>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81"/>
                                        </p:tgtEl>
                                        <p:attrNameLst>
                                          <p:attrName>style.visibility</p:attrName>
                                        </p:attrNameLst>
                                      </p:cBhvr>
                                      <p:to>
                                        <p:strVal val="visible"/>
                                      </p:to>
                                    </p:set>
                                    <p:animEffect transition="in" filter="fade">
                                      <p:cBhvr>
                                        <p:cTn id="85" dur="500"/>
                                        <p:tgtEl>
                                          <p:spTgt spid="81"/>
                                        </p:tgtEl>
                                      </p:cBhvr>
                                    </p:animEffect>
                                  </p:childTnLst>
                                </p:cTn>
                              </p:par>
                            </p:childTnLst>
                          </p:cTn>
                        </p:par>
                        <p:par>
                          <p:cTn id="86" fill="hold">
                            <p:stCondLst>
                              <p:cond delay="5500"/>
                            </p:stCondLst>
                            <p:childTnLst>
                              <p:par>
                                <p:cTn id="87" presetID="53" presetClass="entr" presetSubtype="16" fill="hold" grpId="0" nodeType="afterEffect">
                                  <p:stCondLst>
                                    <p:cond delay="0"/>
                                  </p:stCondLst>
                                  <p:childTnLst>
                                    <p:set>
                                      <p:cBhvr>
                                        <p:cTn id="88" dur="1" fill="hold">
                                          <p:stCondLst>
                                            <p:cond delay="0"/>
                                          </p:stCondLst>
                                        </p:cTn>
                                        <p:tgtEl>
                                          <p:spTgt spid="99"/>
                                        </p:tgtEl>
                                        <p:attrNameLst>
                                          <p:attrName>style.visibility</p:attrName>
                                        </p:attrNameLst>
                                      </p:cBhvr>
                                      <p:to>
                                        <p:strVal val="visible"/>
                                      </p:to>
                                    </p:set>
                                    <p:anim calcmode="lin" valueType="num">
                                      <p:cBhvr>
                                        <p:cTn id="89" dur="500" fill="hold"/>
                                        <p:tgtEl>
                                          <p:spTgt spid="99"/>
                                        </p:tgtEl>
                                        <p:attrNameLst>
                                          <p:attrName>ppt_w</p:attrName>
                                        </p:attrNameLst>
                                      </p:cBhvr>
                                      <p:tavLst>
                                        <p:tav tm="0">
                                          <p:val>
                                            <p:fltVal val="0"/>
                                          </p:val>
                                        </p:tav>
                                        <p:tav tm="100000">
                                          <p:val>
                                            <p:strVal val="#ppt_w"/>
                                          </p:val>
                                        </p:tav>
                                      </p:tavLst>
                                    </p:anim>
                                    <p:anim calcmode="lin" valueType="num">
                                      <p:cBhvr>
                                        <p:cTn id="90" dur="500" fill="hold"/>
                                        <p:tgtEl>
                                          <p:spTgt spid="99"/>
                                        </p:tgtEl>
                                        <p:attrNameLst>
                                          <p:attrName>ppt_h</p:attrName>
                                        </p:attrNameLst>
                                      </p:cBhvr>
                                      <p:tavLst>
                                        <p:tav tm="0">
                                          <p:val>
                                            <p:fltVal val="0"/>
                                          </p:val>
                                        </p:tav>
                                        <p:tav tm="100000">
                                          <p:val>
                                            <p:strVal val="#ppt_h"/>
                                          </p:val>
                                        </p:tav>
                                      </p:tavLst>
                                    </p:anim>
                                    <p:animEffect transition="in" filter="fade">
                                      <p:cBhvr>
                                        <p:cTn id="91" dur="500"/>
                                        <p:tgtEl>
                                          <p:spTgt spid="99"/>
                                        </p:tgtEl>
                                      </p:cBhvr>
                                    </p:animEffect>
                                  </p:childTnLst>
                                </p:cTn>
                              </p:par>
                            </p:childTnLst>
                          </p:cTn>
                        </p:par>
                        <p:par>
                          <p:cTn id="92" fill="hold">
                            <p:stCondLst>
                              <p:cond delay="6000"/>
                            </p:stCondLst>
                            <p:childTnLst>
                              <p:par>
                                <p:cTn id="93" presetID="10" presetClass="entr" presetSubtype="0" fill="hold" grpId="0" nodeType="afterEffect">
                                  <p:stCondLst>
                                    <p:cond delay="0"/>
                                  </p:stCondLst>
                                  <p:childTnLst>
                                    <p:set>
                                      <p:cBhvr>
                                        <p:cTn id="94" dur="1" fill="hold">
                                          <p:stCondLst>
                                            <p:cond delay="0"/>
                                          </p:stCondLst>
                                        </p:cTn>
                                        <p:tgtEl>
                                          <p:spTgt spid="90"/>
                                        </p:tgtEl>
                                        <p:attrNameLst>
                                          <p:attrName>style.visibility</p:attrName>
                                        </p:attrNameLst>
                                      </p:cBhvr>
                                      <p:to>
                                        <p:strVal val="visible"/>
                                      </p:to>
                                    </p:set>
                                    <p:animEffect transition="in" filter="fade">
                                      <p:cBhvr>
                                        <p:cTn id="95" dur="500"/>
                                        <p:tgtEl>
                                          <p:spTgt spid="90"/>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91"/>
                                        </p:tgtEl>
                                        <p:attrNameLst>
                                          <p:attrName>style.visibility</p:attrName>
                                        </p:attrNameLst>
                                      </p:cBhvr>
                                      <p:to>
                                        <p:strVal val="visible"/>
                                      </p:to>
                                    </p:set>
                                    <p:animEffect transition="in" filter="fade">
                                      <p:cBhvr>
                                        <p:cTn id="98" dur="500"/>
                                        <p:tgtEl>
                                          <p:spTgt spid="9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89"/>
                                        </p:tgtEl>
                                        <p:attrNameLst>
                                          <p:attrName>style.visibility</p:attrName>
                                        </p:attrNameLst>
                                      </p:cBhvr>
                                      <p:to>
                                        <p:strVal val="visible"/>
                                      </p:to>
                                    </p:set>
                                    <p:animEffect transition="in" filter="fade">
                                      <p:cBhvr>
                                        <p:cTn id="101"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33" grpId="0" animBg="1"/>
      <p:bldP spid="38" grpId="0"/>
      <p:bldP spid="75" grpId="0"/>
      <p:bldP spid="80" grpId="0"/>
      <p:bldP spid="84" grpId="0" animBg="1"/>
      <p:bldP spid="85" grpId="0"/>
      <p:bldP spid="86" grpId="0"/>
      <p:bldP spid="87" grpId="0" animBg="1"/>
      <p:bldP spid="88" grpId="0"/>
      <p:bldP spid="81" grpId="0"/>
      <p:bldP spid="82" grpId="0" animBg="1"/>
      <p:bldP spid="83" grpId="0"/>
      <p:bldP spid="89" grpId="0"/>
      <p:bldP spid="90" grpId="0" animBg="1"/>
      <p:bldP spid="91" grpId="0"/>
      <p:bldP spid="96" grpId="0"/>
      <p:bldP spid="97" grpId="0"/>
      <p:bldP spid="98" grpId="0"/>
      <p:bldP spid="9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4" name="Straight Connector 113"/>
          <p:cNvCxnSpPr/>
          <p:nvPr/>
        </p:nvCxnSpPr>
        <p:spPr>
          <a:xfrm>
            <a:off x="12303955" y="3904407"/>
            <a:ext cx="0" cy="7723762"/>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15" name="TextBox 114"/>
          <p:cNvSpPr txBox="1"/>
          <p:nvPr/>
        </p:nvSpPr>
        <p:spPr>
          <a:xfrm>
            <a:off x="15802087" y="3460803"/>
            <a:ext cx="3985061" cy="800183"/>
          </a:xfrm>
          <a:prstGeom prst="rect">
            <a:avLst/>
          </a:prstGeom>
          <a:noFill/>
        </p:spPr>
        <p:txBody>
          <a:bodyPr wrap="none" lIns="182843" tIns="91422" rIns="182843" bIns="91422" rtlCol="0">
            <a:spAutoFit/>
          </a:bodyPr>
          <a:lstStyle/>
          <a:p>
            <a:pPr algn="ctr"/>
            <a:r>
              <a:rPr lang="id-ID" sz="4000" dirty="0" smtClean="0">
                <a:latin typeface="Lato Regular"/>
              </a:rPr>
              <a:t>Market Analysis</a:t>
            </a:r>
            <a:endParaRPr lang="id-ID" sz="4000" dirty="0">
              <a:latin typeface="Lato Regular"/>
            </a:endParaRPr>
          </a:p>
        </p:txBody>
      </p:sp>
      <p:sp>
        <p:nvSpPr>
          <p:cNvPr id="116" name="TextBox 115"/>
          <p:cNvSpPr txBox="1"/>
          <p:nvPr/>
        </p:nvSpPr>
        <p:spPr>
          <a:xfrm>
            <a:off x="1959039" y="4200735"/>
            <a:ext cx="10271595" cy="1599376"/>
          </a:xfrm>
          <a:prstGeom prst="rect">
            <a:avLst/>
          </a:prstGeom>
          <a:noFill/>
        </p:spPr>
        <p:txBody>
          <a:bodyPr wrap="square" lIns="182843" tIns="91422" rIns="182843" bIns="91422" rtlCol="0">
            <a:spAutoFit/>
          </a:bodyPr>
          <a:lstStyle/>
          <a:p>
            <a:pPr>
              <a:lnSpc>
                <a:spcPct val="110000"/>
              </a:lnSpc>
            </a:pPr>
            <a:r>
              <a:rPr lang="en-US" sz="2800" dirty="0">
                <a:solidFill>
                  <a:schemeClr val="tx2"/>
                </a:solidFill>
                <a:latin typeface="Calibri Light"/>
                <a:cs typeface="Calibri Light"/>
              </a:rPr>
              <a:t>Creativity is the key </a:t>
            </a:r>
            <a:r>
              <a:rPr lang="en-US" sz="2800" dirty="0">
                <a:latin typeface="Calibri Light"/>
                <a:cs typeface="Calibri Light"/>
              </a:rPr>
              <a:t>to success in the future, and primary education where teachers can bring creativity in children at that level keep growing</a:t>
            </a:r>
            <a:r>
              <a:rPr lang="en-US" sz="2800" dirty="0" smtClean="0">
                <a:latin typeface="Calibri Light"/>
                <a:cs typeface="Calibri Light"/>
              </a:rPr>
              <a:t>.</a:t>
            </a:r>
            <a:endParaRPr lang="en-US" sz="2800" dirty="0">
              <a:latin typeface="Calibri Light"/>
              <a:cs typeface="Calibri Light"/>
            </a:endParaRPr>
          </a:p>
        </p:txBody>
      </p:sp>
      <p:grpSp>
        <p:nvGrpSpPr>
          <p:cNvPr id="68" name="Group 67"/>
          <p:cNvGrpSpPr/>
          <p:nvPr/>
        </p:nvGrpSpPr>
        <p:grpSpPr>
          <a:xfrm>
            <a:off x="1739573" y="488028"/>
            <a:ext cx="20937538" cy="2200624"/>
            <a:chOff x="1739573" y="511491"/>
            <a:chExt cx="20937538" cy="2200624"/>
          </a:xfrm>
        </p:grpSpPr>
        <p:sp>
          <p:nvSpPr>
            <p:cNvPr id="69" name="TextBox 68"/>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IMPROVE CONTENT MARKET</a:t>
              </a:r>
              <a:endParaRPr lang="id-ID" sz="8800" b="1" dirty="0">
                <a:solidFill>
                  <a:schemeClr val="tx2"/>
                </a:solidFill>
                <a:latin typeface="Lato Regular"/>
                <a:cs typeface="Lato Regular"/>
              </a:endParaRPr>
            </a:p>
          </p:txBody>
        </p:sp>
        <p:grpSp>
          <p:nvGrpSpPr>
            <p:cNvPr id="72" name="Group 71"/>
            <p:cNvGrpSpPr/>
            <p:nvPr/>
          </p:nvGrpSpPr>
          <p:grpSpPr>
            <a:xfrm>
              <a:off x="10842089" y="1977406"/>
              <a:ext cx="2738812" cy="73151"/>
              <a:chOff x="1775295" y="2020905"/>
              <a:chExt cx="3631535" cy="45719"/>
            </a:xfrm>
          </p:grpSpPr>
          <p:sp>
            <p:nvSpPr>
              <p:cNvPr id="74" name="Rectangle 7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5" name="Rectangle 7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6" name="Rectangle 75"/>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7" name="Rectangle 76"/>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8" name="Rectangle 77"/>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9" name="Rectangle 78"/>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73" name="TextBox 7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2" name="Group 1"/>
          <p:cNvGrpSpPr/>
          <p:nvPr/>
        </p:nvGrpSpPr>
        <p:grpSpPr>
          <a:xfrm>
            <a:off x="2244458" y="6569941"/>
            <a:ext cx="9253680" cy="5324466"/>
            <a:chOff x="2244458" y="6569941"/>
            <a:chExt cx="9253680" cy="5324466"/>
          </a:xfrm>
        </p:grpSpPr>
        <p:grpSp>
          <p:nvGrpSpPr>
            <p:cNvPr id="309" name="Group 308"/>
            <p:cNvGrpSpPr>
              <a:grpSpLocks/>
            </p:cNvGrpSpPr>
            <p:nvPr/>
          </p:nvGrpSpPr>
          <p:grpSpPr bwMode="auto">
            <a:xfrm>
              <a:off x="3752379" y="11259406"/>
              <a:ext cx="1896808" cy="635001"/>
              <a:chOff x="7120345" y="1996532"/>
              <a:chExt cx="1485168" cy="238569"/>
            </a:xfrm>
          </p:grpSpPr>
          <p:sp>
            <p:nvSpPr>
              <p:cNvPr id="316" name="Rectangle 315"/>
              <p:cNvSpPr/>
              <p:nvPr/>
            </p:nvSpPr>
            <p:spPr>
              <a:xfrm>
                <a:off x="7120345" y="2076140"/>
                <a:ext cx="241781" cy="731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7" name="Subtitle 2"/>
              <p:cNvSpPr txBox="1">
                <a:spLocks/>
              </p:cNvSpPr>
              <p:nvPr/>
            </p:nvSpPr>
            <p:spPr>
              <a:xfrm>
                <a:off x="737692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Twitter</a:t>
                </a:r>
                <a:endParaRPr lang="en-US" sz="2900" b="1" dirty="0">
                  <a:latin typeface="Calibri Light"/>
                  <a:ea typeface="Franchise" pitchFamily="49" charset="0"/>
                  <a:cs typeface="Calibri Light"/>
                </a:endParaRPr>
              </a:p>
            </p:txBody>
          </p:sp>
        </p:grpSp>
        <p:grpSp>
          <p:nvGrpSpPr>
            <p:cNvPr id="310" name="Group 309"/>
            <p:cNvGrpSpPr>
              <a:grpSpLocks/>
            </p:cNvGrpSpPr>
            <p:nvPr/>
          </p:nvGrpSpPr>
          <p:grpSpPr bwMode="auto">
            <a:xfrm>
              <a:off x="5550005" y="11259406"/>
              <a:ext cx="2405470" cy="635001"/>
              <a:chOff x="7259904" y="1996532"/>
              <a:chExt cx="1520059" cy="238569"/>
            </a:xfrm>
          </p:grpSpPr>
          <p:sp>
            <p:nvSpPr>
              <p:cNvPr id="314" name="Rectangle 313"/>
              <p:cNvSpPr/>
              <p:nvPr/>
            </p:nvSpPr>
            <p:spPr>
              <a:xfrm>
                <a:off x="7259904" y="2076140"/>
                <a:ext cx="241781" cy="731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5" name="Subtitle 2"/>
              <p:cNvSpPr txBox="1">
                <a:spLocks/>
              </p:cNvSpPr>
              <p:nvPr/>
            </p:nvSpPr>
            <p:spPr>
              <a:xfrm>
                <a:off x="7551376" y="1996532"/>
                <a:ext cx="1228587"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Facebook</a:t>
                </a:r>
                <a:endParaRPr lang="en-US" sz="2900" b="1" dirty="0">
                  <a:latin typeface="Calibri Light"/>
                  <a:ea typeface="Franchise" pitchFamily="49" charset="0"/>
                  <a:cs typeface="Calibri Light"/>
                </a:endParaRPr>
              </a:p>
            </p:txBody>
          </p:sp>
        </p:grpSp>
        <p:grpSp>
          <p:nvGrpSpPr>
            <p:cNvPr id="311" name="Group 310"/>
            <p:cNvGrpSpPr>
              <a:grpSpLocks/>
            </p:cNvGrpSpPr>
            <p:nvPr/>
          </p:nvGrpSpPr>
          <p:grpSpPr bwMode="auto">
            <a:xfrm>
              <a:off x="7847196" y="11259406"/>
              <a:ext cx="2621569" cy="635001"/>
              <a:chOff x="7154730" y="1996532"/>
              <a:chExt cx="2052644" cy="238569"/>
            </a:xfrm>
          </p:grpSpPr>
          <p:sp>
            <p:nvSpPr>
              <p:cNvPr id="312" name="Rectangle 311"/>
              <p:cNvSpPr/>
              <p:nvPr/>
            </p:nvSpPr>
            <p:spPr>
              <a:xfrm>
                <a:off x="7154730" y="2076140"/>
                <a:ext cx="241781" cy="731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3" name="Subtitle 2"/>
              <p:cNvSpPr txBox="1">
                <a:spLocks/>
              </p:cNvSpPr>
              <p:nvPr/>
            </p:nvSpPr>
            <p:spPr>
              <a:xfrm>
                <a:off x="7481090" y="1996532"/>
                <a:ext cx="1726284"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Instagram</a:t>
                </a:r>
              </a:p>
            </p:txBody>
          </p:sp>
        </p:grpSp>
        <p:grpSp>
          <p:nvGrpSpPr>
            <p:cNvPr id="5" name="Group 4"/>
            <p:cNvGrpSpPr/>
            <p:nvPr/>
          </p:nvGrpSpPr>
          <p:grpSpPr>
            <a:xfrm>
              <a:off x="2244458" y="6569941"/>
              <a:ext cx="9253680" cy="4301011"/>
              <a:chOff x="2243819" y="5033552"/>
              <a:chExt cx="9253680" cy="4301011"/>
            </a:xfrm>
          </p:grpSpPr>
          <p:sp>
            <p:nvSpPr>
              <p:cNvPr id="39" name="Line 147"/>
              <p:cNvSpPr>
                <a:spLocks noChangeShapeType="1"/>
              </p:cNvSpPr>
              <p:nvPr/>
            </p:nvSpPr>
            <p:spPr bwMode="auto">
              <a:xfrm>
                <a:off x="2580828" y="5531707"/>
                <a:ext cx="8418183" cy="7017"/>
              </a:xfrm>
              <a:prstGeom prst="line">
                <a:avLst/>
              </a:prstGeom>
              <a:noFill/>
              <a:ln w="1800" cap="flat">
                <a:solidFill>
                  <a:schemeClr val="bg1">
                    <a:lumMod val="8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21853" tIns="60926" rIns="121853" bIns="60926"/>
              <a:lstStyle/>
              <a:p>
                <a:endParaRPr lang="en-US" dirty="0">
                  <a:latin typeface="Calibri Light"/>
                </a:endParaRPr>
              </a:p>
            </p:txBody>
          </p:sp>
          <p:sp>
            <p:nvSpPr>
              <p:cNvPr id="40" name="Line 148"/>
              <p:cNvSpPr>
                <a:spLocks noChangeShapeType="1"/>
              </p:cNvSpPr>
              <p:nvPr/>
            </p:nvSpPr>
            <p:spPr bwMode="auto">
              <a:xfrm>
                <a:off x="2580828" y="5938655"/>
                <a:ext cx="8418183" cy="7017"/>
              </a:xfrm>
              <a:prstGeom prst="line">
                <a:avLst/>
              </a:prstGeom>
              <a:noFill/>
              <a:ln w="1800" cap="flat">
                <a:solidFill>
                  <a:schemeClr val="bg1">
                    <a:lumMod val="8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21853" tIns="60926" rIns="121853" bIns="60926"/>
              <a:lstStyle/>
              <a:p>
                <a:endParaRPr lang="en-US" dirty="0">
                  <a:latin typeface="Calibri Light"/>
                </a:endParaRPr>
              </a:p>
            </p:txBody>
          </p:sp>
          <p:sp>
            <p:nvSpPr>
              <p:cNvPr id="41" name="Line 149"/>
              <p:cNvSpPr>
                <a:spLocks noChangeShapeType="1"/>
              </p:cNvSpPr>
              <p:nvPr/>
            </p:nvSpPr>
            <p:spPr bwMode="auto">
              <a:xfrm>
                <a:off x="2580828" y="6345601"/>
                <a:ext cx="8418183" cy="7017"/>
              </a:xfrm>
              <a:prstGeom prst="line">
                <a:avLst/>
              </a:prstGeom>
              <a:noFill/>
              <a:ln w="1800" cap="flat">
                <a:solidFill>
                  <a:schemeClr val="bg1">
                    <a:lumMod val="8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21853" tIns="60926" rIns="121853" bIns="60926"/>
              <a:lstStyle/>
              <a:p>
                <a:endParaRPr lang="en-US" dirty="0">
                  <a:latin typeface="Calibri Light"/>
                </a:endParaRPr>
              </a:p>
            </p:txBody>
          </p:sp>
          <p:sp>
            <p:nvSpPr>
              <p:cNvPr id="42" name="Line 150"/>
              <p:cNvSpPr>
                <a:spLocks noChangeShapeType="1"/>
              </p:cNvSpPr>
              <p:nvPr/>
            </p:nvSpPr>
            <p:spPr bwMode="auto">
              <a:xfrm>
                <a:off x="2580828" y="6752548"/>
                <a:ext cx="8418183" cy="7017"/>
              </a:xfrm>
              <a:prstGeom prst="line">
                <a:avLst/>
              </a:prstGeom>
              <a:noFill/>
              <a:ln w="1800" cap="flat">
                <a:solidFill>
                  <a:schemeClr val="bg1">
                    <a:lumMod val="8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21853" tIns="60926" rIns="121853" bIns="60926"/>
              <a:lstStyle/>
              <a:p>
                <a:endParaRPr lang="en-US" dirty="0">
                  <a:latin typeface="Calibri Light"/>
                </a:endParaRPr>
              </a:p>
            </p:txBody>
          </p:sp>
          <p:sp>
            <p:nvSpPr>
              <p:cNvPr id="43" name="Line 151"/>
              <p:cNvSpPr>
                <a:spLocks noChangeShapeType="1"/>
              </p:cNvSpPr>
              <p:nvPr/>
            </p:nvSpPr>
            <p:spPr bwMode="auto">
              <a:xfrm flipH="1">
                <a:off x="2573808" y="7152485"/>
                <a:ext cx="8432221" cy="7014"/>
              </a:xfrm>
              <a:prstGeom prst="line">
                <a:avLst/>
              </a:prstGeom>
              <a:noFill/>
              <a:ln w="1800" cap="flat">
                <a:solidFill>
                  <a:schemeClr val="bg1">
                    <a:lumMod val="8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21853" tIns="60926" rIns="121853" bIns="60926"/>
              <a:lstStyle/>
              <a:p>
                <a:endParaRPr lang="en-US" dirty="0">
                  <a:latin typeface="Calibri Light"/>
                </a:endParaRPr>
              </a:p>
            </p:txBody>
          </p:sp>
          <p:sp>
            <p:nvSpPr>
              <p:cNvPr id="44" name="Line 152"/>
              <p:cNvSpPr>
                <a:spLocks noChangeShapeType="1"/>
              </p:cNvSpPr>
              <p:nvPr/>
            </p:nvSpPr>
            <p:spPr bwMode="auto">
              <a:xfrm>
                <a:off x="2580828" y="7573462"/>
                <a:ext cx="8418183" cy="7014"/>
              </a:xfrm>
              <a:prstGeom prst="line">
                <a:avLst/>
              </a:prstGeom>
              <a:noFill/>
              <a:ln w="1800" cap="flat">
                <a:solidFill>
                  <a:schemeClr val="bg1">
                    <a:lumMod val="8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21853" tIns="60926" rIns="121853" bIns="60926"/>
              <a:lstStyle/>
              <a:p>
                <a:endParaRPr lang="en-US" dirty="0">
                  <a:latin typeface="Calibri Light"/>
                </a:endParaRPr>
              </a:p>
            </p:txBody>
          </p:sp>
          <p:sp>
            <p:nvSpPr>
              <p:cNvPr id="45" name="Line 153"/>
              <p:cNvSpPr>
                <a:spLocks noChangeShapeType="1"/>
              </p:cNvSpPr>
              <p:nvPr/>
            </p:nvSpPr>
            <p:spPr bwMode="auto">
              <a:xfrm>
                <a:off x="2580828" y="7980410"/>
                <a:ext cx="8418183" cy="7014"/>
              </a:xfrm>
              <a:prstGeom prst="line">
                <a:avLst/>
              </a:prstGeom>
              <a:noFill/>
              <a:ln w="1800" cap="flat">
                <a:solidFill>
                  <a:schemeClr val="bg1">
                    <a:lumMod val="8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21853" tIns="60926" rIns="121853" bIns="60926"/>
              <a:lstStyle/>
              <a:p>
                <a:endParaRPr lang="en-US" dirty="0">
                  <a:latin typeface="Calibri Light"/>
                </a:endParaRPr>
              </a:p>
            </p:txBody>
          </p:sp>
          <p:sp>
            <p:nvSpPr>
              <p:cNvPr id="46" name="Line 154"/>
              <p:cNvSpPr>
                <a:spLocks noChangeShapeType="1"/>
              </p:cNvSpPr>
              <p:nvPr/>
            </p:nvSpPr>
            <p:spPr bwMode="auto">
              <a:xfrm flipH="1">
                <a:off x="2573808" y="8387357"/>
                <a:ext cx="8432221" cy="7014"/>
              </a:xfrm>
              <a:prstGeom prst="line">
                <a:avLst/>
              </a:prstGeom>
              <a:noFill/>
              <a:ln w="1800" cap="flat">
                <a:solidFill>
                  <a:schemeClr val="bg1">
                    <a:lumMod val="8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21853" tIns="60926" rIns="121853" bIns="60926"/>
              <a:lstStyle/>
              <a:p>
                <a:endParaRPr lang="en-US" dirty="0">
                  <a:latin typeface="Calibri Light"/>
                </a:endParaRPr>
              </a:p>
            </p:txBody>
          </p:sp>
          <p:sp>
            <p:nvSpPr>
              <p:cNvPr id="47" name="Line 155"/>
              <p:cNvSpPr>
                <a:spLocks noChangeShapeType="1"/>
              </p:cNvSpPr>
              <p:nvPr/>
            </p:nvSpPr>
            <p:spPr bwMode="auto">
              <a:xfrm>
                <a:off x="2580828" y="8787287"/>
                <a:ext cx="8418183" cy="7017"/>
              </a:xfrm>
              <a:prstGeom prst="line">
                <a:avLst/>
              </a:prstGeom>
              <a:noFill/>
              <a:ln w="1800" cap="flat">
                <a:solidFill>
                  <a:schemeClr val="bg1">
                    <a:lumMod val="8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21853" tIns="60926" rIns="121853" bIns="60926"/>
              <a:lstStyle/>
              <a:p>
                <a:endParaRPr lang="en-US" dirty="0">
                  <a:latin typeface="Calibri Light"/>
                </a:endParaRPr>
              </a:p>
            </p:txBody>
          </p:sp>
          <p:sp>
            <p:nvSpPr>
              <p:cNvPr id="51" name="Freeform 159"/>
              <p:cNvSpPr>
                <a:spLocks noChangeArrowheads="1"/>
              </p:cNvSpPr>
              <p:nvPr/>
            </p:nvSpPr>
            <p:spPr bwMode="auto">
              <a:xfrm>
                <a:off x="2243819" y="5033552"/>
                <a:ext cx="9253680" cy="4301011"/>
              </a:xfrm>
              <a:custGeom>
                <a:avLst/>
                <a:gdLst>
                  <a:gd name="T0" fmla="*/ 5809 w 5810"/>
                  <a:gd name="T1" fmla="*/ 2619 h 2701"/>
                  <a:gd name="T2" fmla="*/ 5673 w 5810"/>
                  <a:gd name="T3" fmla="*/ 2543 h 2701"/>
                  <a:gd name="T4" fmla="*/ 5673 w 5810"/>
                  <a:gd name="T5" fmla="*/ 2602 h 2701"/>
                  <a:gd name="T6" fmla="*/ 98 w 5810"/>
                  <a:gd name="T7" fmla="*/ 2602 h 2701"/>
                  <a:gd name="T8" fmla="*/ 98 w 5810"/>
                  <a:gd name="T9" fmla="*/ 135 h 2701"/>
                  <a:gd name="T10" fmla="*/ 157 w 5810"/>
                  <a:gd name="T11" fmla="*/ 135 h 2701"/>
                  <a:gd name="T12" fmla="*/ 81 w 5810"/>
                  <a:gd name="T13" fmla="*/ 0 h 2701"/>
                  <a:gd name="T14" fmla="*/ 0 w 5810"/>
                  <a:gd name="T15" fmla="*/ 135 h 2701"/>
                  <a:gd name="T16" fmla="*/ 65 w 5810"/>
                  <a:gd name="T17" fmla="*/ 135 h 2701"/>
                  <a:gd name="T18" fmla="*/ 65 w 5810"/>
                  <a:gd name="T19" fmla="*/ 2635 h 2701"/>
                  <a:gd name="T20" fmla="*/ 5673 w 5810"/>
                  <a:gd name="T21" fmla="*/ 2635 h 2701"/>
                  <a:gd name="T22" fmla="*/ 5673 w 5810"/>
                  <a:gd name="T23" fmla="*/ 2700 h 2701"/>
                  <a:gd name="T24" fmla="*/ 5809 w 5810"/>
                  <a:gd name="T25" fmla="*/ 2619 h 2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10" h="2701">
                    <a:moveTo>
                      <a:pt x="5809" y="2619"/>
                    </a:moveTo>
                    <a:lnTo>
                      <a:pt x="5673" y="2543"/>
                    </a:lnTo>
                    <a:lnTo>
                      <a:pt x="5673" y="2602"/>
                    </a:lnTo>
                    <a:lnTo>
                      <a:pt x="98" y="2602"/>
                    </a:lnTo>
                    <a:lnTo>
                      <a:pt x="98" y="135"/>
                    </a:lnTo>
                    <a:lnTo>
                      <a:pt x="157" y="135"/>
                    </a:lnTo>
                    <a:lnTo>
                      <a:pt x="81" y="0"/>
                    </a:lnTo>
                    <a:lnTo>
                      <a:pt x="0" y="135"/>
                    </a:lnTo>
                    <a:lnTo>
                      <a:pt x="65" y="135"/>
                    </a:lnTo>
                    <a:lnTo>
                      <a:pt x="65" y="2635"/>
                    </a:lnTo>
                    <a:lnTo>
                      <a:pt x="5673" y="2635"/>
                    </a:lnTo>
                    <a:lnTo>
                      <a:pt x="5673" y="2700"/>
                    </a:lnTo>
                    <a:lnTo>
                      <a:pt x="5809" y="2619"/>
                    </a:lnTo>
                  </a:path>
                </a:pathLst>
              </a:custGeom>
              <a:solidFill>
                <a:schemeClr val="tx1"/>
              </a:solidFill>
              <a:ln w="9525" cap="flat">
                <a:noFill/>
                <a:bevel/>
                <a:headEnd/>
                <a:tailEnd/>
              </a:ln>
              <a:effectLst/>
            </p:spPr>
            <p:txBody>
              <a:bodyPr wrap="none" lIns="121853" tIns="60926" rIns="121853" bIns="60926" anchor="ctr"/>
              <a:lstStyle/>
              <a:p>
                <a:endParaRPr lang="en-US" dirty="0">
                  <a:latin typeface="Calibri Light"/>
                </a:endParaRPr>
              </a:p>
            </p:txBody>
          </p:sp>
          <p:sp>
            <p:nvSpPr>
              <p:cNvPr id="53" name="Freeform 156"/>
              <p:cNvSpPr>
                <a:spLocks noChangeArrowheads="1"/>
              </p:cNvSpPr>
              <p:nvPr/>
            </p:nvSpPr>
            <p:spPr bwMode="auto">
              <a:xfrm>
                <a:off x="2580828" y="5868492"/>
                <a:ext cx="8418183" cy="3087188"/>
              </a:xfrm>
              <a:custGeom>
                <a:avLst/>
                <a:gdLst>
                  <a:gd name="T0" fmla="*/ 0 w 5288"/>
                  <a:gd name="T1" fmla="*/ 1940 h 1941"/>
                  <a:gd name="T2" fmla="*/ 657 w 5288"/>
                  <a:gd name="T3" fmla="*/ 1016 h 1941"/>
                  <a:gd name="T4" fmla="*/ 1760 w 5288"/>
                  <a:gd name="T5" fmla="*/ 1271 h 1941"/>
                  <a:gd name="T6" fmla="*/ 2869 w 5288"/>
                  <a:gd name="T7" fmla="*/ 0 h 1941"/>
                  <a:gd name="T8" fmla="*/ 4086 w 5288"/>
                  <a:gd name="T9" fmla="*/ 505 h 1941"/>
                  <a:gd name="T10" fmla="*/ 5287 w 5288"/>
                  <a:gd name="T11" fmla="*/ 760 h 1941"/>
                  <a:gd name="T12" fmla="*/ 5287 w 5288"/>
                  <a:gd name="T13" fmla="*/ 1940 h 1941"/>
                  <a:gd name="T14" fmla="*/ 0 w 5288"/>
                  <a:gd name="T15" fmla="*/ 1940 h 1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88" h="1941">
                    <a:moveTo>
                      <a:pt x="0" y="1940"/>
                    </a:moveTo>
                    <a:lnTo>
                      <a:pt x="657" y="1016"/>
                    </a:lnTo>
                    <a:lnTo>
                      <a:pt x="1760" y="1271"/>
                    </a:lnTo>
                    <a:lnTo>
                      <a:pt x="2869" y="0"/>
                    </a:lnTo>
                    <a:lnTo>
                      <a:pt x="4086" y="505"/>
                    </a:lnTo>
                    <a:lnTo>
                      <a:pt x="5287" y="760"/>
                    </a:lnTo>
                    <a:lnTo>
                      <a:pt x="5287" y="1940"/>
                    </a:lnTo>
                    <a:lnTo>
                      <a:pt x="0" y="1940"/>
                    </a:lnTo>
                  </a:path>
                </a:pathLst>
              </a:custGeom>
              <a:solidFill>
                <a:schemeClr val="accent4"/>
              </a:solidFill>
              <a:ln>
                <a:noFill/>
              </a:ln>
              <a:effectLst/>
            </p:spPr>
            <p:txBody>
              <a:bodyPr wrap="none" lIns="121853" tIns="60926" rIns="121853" bIns="60926" anchor="ctr"/>
              <a:lstStyle/>
              <a:p>
                <a:endParaRPr lang="en-US" dirty="0">
                  <a:latin typeface="Calibri Light"/>
                </a:endParaRPr>
              </a:p>
            </p:txBody>
          </p:sp>
          <p:sp>
            <p:nvSpPr>
              <p:cNvPr id="54" name="Freeform 157"/>
              <p:cNvSpPr>
                <a:spLocks noChangeArrowheads="1"/>
              </p:cNvSpPr>
              <p:nvPr/>
            </p:nvSpPr>
            <p:spPr bwMode="auto">
              <a:xfrm>
                <a:off x="2580828" y="6163178"/>
                <a:ext cx="8418183" cy="2792500"/>
              </a:xfrm>
              <a:custGeom>
                <a:avLst/>
                <a:gdLst>
                  <a:gd name="T0" fmla="*/ 0 w 5288"/>
                  <a:gd name="T1" fmla="*/ 1756 h 1757"/>
                  <a:gd name="T2" fmla="*/ 733 w 5288"/>
                  <a:gd name="T3" fmla="*/ 1218 h 1757"/>
                  <a:gd name="T4" fmla="*/ 1711 w 5288"/>
                  <a:gd name="T5" fmla="*/ 783 h 1757"/>
                  <a:gd name="T6" fmla="*/ 2505 w 5288"/>
                  <a:gd name="T7" fmla="*/ 1511 h 1757"/>
                  <a:gd name="T8" fmla="*/ 3831 w 5288"/>
                  <a:gd name="T9" fmla="*/ 0 h 1757"/>
                  <a:gd name="T10" fmla="*/ 5287 w 5288"/>
                  <a:gd name="T11" fmla="*/ 576 h 1757"/>
                  <a:gd name="T12" fmla="*/ 5287 w 5288"/>
                  <a:gd name="T13" fmla="*/ 1756 h 1757"/>
                  <a:gd name="T14" fmla="*/ 0 w 5288"/>
                  <a:gd name="T15" fmla="*/ 1756 h 17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88" h="1757">
                    <a:moveTo>
                      <a:pt x="0" y="1756"/>
                    </a:moveTo>
                    <a:lnTo>
                      <a:pt x="733" y="1218"/>
                    </a:lnTo>
                    <a:lnTo>
                      <a:pt x="1711" y="783"/>
                    </a:lnTo>
                    <a:lnTo>
                      <a:pt x="2505" y="1511"/>
                    </a:lnTo>
                    <a:lnTo>
                      <a:pt x="3831" y="0"/>
                    </a:lnTo>
                    <a:lnTo>
                      <a:pt x="5287" y="576"/>
                    </a:lnTo>
                    <a:lnTo>
                      <a:pt x="5287" y="1756"/>
                    </a:lnTo>
                    <a:lnTo>
                      <a:pt x="0" y="1756"/>
                    </a:lnTo>
                  </a:path>
                </a:pathLst>
              </a:custGeom>
              <a:solidFill>
                <a:schemeClr val="accent3"/>
              </a:solidFill>
              <a:ln>
                <a:noFill/>
              </a:ln>
              <a:effectLst/>
            </p:spPr>
            <p:txBody>
              <a:bodyPr wrap="none" lIns="121853" tIns="60926" rIns="121853" bIns="60926" anchor="ctr"/>
              <a:lstStyle/>
              <a:p>
                <a:endParaRPr lang="en-US" dirty="0">
                  <a:latin typeface="Calibri Light"/>
                </a:endParaRPr>
              </a:p>
            </p:txBody>
          </p:sp>
          <p:sp>
            <p:nvSpPr>
              <p:cNvPr id="55" name="Freeform 158"/>
              <p:cNvSpPr>
                <a:spLocks noChangeArrowheads="1"/>
              </p:cNvSpPr>
              <p:nvPr/>
            </p:nvSpPr>
            <p:spPr bwMode="auto">
              <a:xfrm>
                <a:off x="2580828" y="6345601"/>
                <a:ext cx="8418183" cy="2617094"/>
              </a:xfrm>
              <a:custGeom>
                <a:avLst/>
                <a:gdLst>
                  <a:gd name="T0" fmla="*/ 5287 w 5288"/>
                  <a:gd name="T1" fmla="*/ 1642 h 1643"/>
                  <a:gd name="T2" fmla="*/ 4635 w 5288"/>
                  <a:gd name="T3" fmla="*/ 0 h 1643"/>
                  <a:gd name="T4" fmla="*/ 3532 w 5288"/>
                  <a:gd name="T5" fmla="*/ 1235 h 1643"/>
                  <a:gd name="T6" fmla="*/ 2423 w 5288"/>
                  <a:gd name="T7" fmla="*/ 992 h 1643"/>
                  <a:gd name="T8" fmla="*/ 1206 w 5288"/>
                  <a:gd name="T9" fmla="*/ 1483 h 1643"/>
                  <a:gd name="T10" fmla="*/ 0 w 5288"/>
                  <a:gd name="T11" fmla="*/ 992 h 1643"/>
                  <a:gd name="T12" fmla="*/ 0 w 5288"/>
                  <a:gd name="T13" fmla="*/ 1642 h 1643"/>
                  <a:gd name="T14" fmla="*/ 5287 w 5288"/>
                  <a:gd name="T15" fmla="*/ 1642 h 1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88" h="1643">
                    <a:moveTo>
                      <a:pt x="5287" y="1642"/>
                    </a:moveTo>
                    <a:lnTo>
                      <a:pt x="4635" y="0"/>
                    </a:lnTo>
                    <a:lnTo>
                      <a:pt x="3532" y="1235"/>
                    </a:lnTo>
                    <a:lnTo>
                      <a:pt x="2423" y="992"/>
                    </a:lnTo>
                    <a:lnTo>
                      <a:pt x="1206" y="1483"/>
                    </a:lnTo>
                    <a:lnTo>
                      <a:pt x="0" y="992"/>
                    </a:lnTo>
                    <a:lnTo>
                      <a:pt x="0" y="1642"/>
                    </a:lnTo>
                    <a:lnTo>
                      <a:pt x="5287" y="1642"/>
                    </a:lnTo>
                  </a:path>
                </a:pathLst>
              </a:custGeom>
              <a:solidFill>
                <a:schemeClr val="accent2"/>
              </a:solidFill>
              <a:ln>
                <a:noFill/>
              </a:ln>
              <a:effectLst/>
            </p:spPr>
            <p:txBody>
              <a:bodyPr wrap="none" lIns="121853" tIns="60926" rIns="121853" bIns="60926" anchor="ctr"/>
              <a:lstStyle/>
              <a:p>
                <a:endParaRPr lang="en-US" dirty="0">
                  <a:latin typeface="Calibri Light"/>
                </a:endParaRPr>
              </a:p>
            </p:txBody>
          </p:sp>
        </p:grpSp>
      </p:grpSp>
      <p:sp>
        <p:nvSpPr>
          <p:cNvPr id="61" name="TextBox 60"/>
          <p:cNvSpPr txBox="1"/>
          <p:nvPr/>
        </p:nvSpPr>
        <p:spPr>
          <a:xfrm>
            <a:off x="13485300" y="4404551"/>
            <a:ext cx="8787978" cy="1083337"/>
          </a:xfrm>
          <a:prstGeom prst="rect">
            <a:avLst/>
          </a:prstGeom>
          <a:noFill/>
        </p:spPr>
        <p:txBody>
          <a:bodyPr wrap="square" lIns="219419" tIns="109710" rIns="219419" bIns="109710" rtlCol="0">
            <a:spAutoFit/>
          </a:bodyPr>
          <a:lstStyle/>
          <a:p>
            <a:pPr algn="just"/>
            <a:r>
              <a:rPr lang="en-US" sz="2800" dirty="0">
                <a:latin typeface="Calibri Light"/>
                <a:ea typeface="Open Sans Light" panose="020B0306030504020204" pitchFamily="34" charset="0"/>
                <a:cs typeface="Calibri Light"/>
              </a:rPr>
              <a:t>Lorem Ipsum has two main statistical methodologies are used in data analysis which summarizes </a:t>
            </a:r>
            <a:r>
              <a:rPr lang="en-US" sz="2800" dirty="0" smtClean="0">
                <a:latin typeface="Calibri Light"/>
                <a:ea typeface="Open Sans Light" panose="020B0306030504020204" pitchFamily="34" charset="0"/>
                <a:cs typeface="Calibri Light"/>
              </a:rPr>
              <a:t>data.</a:t>
            </a:r>
            <a:endParaRPr lang="en-US" sz="2800" dirty="0">
              <a:latin typeface="Calibri Light"/>
              <a:ea typeface="Open Sans Light" panose="020B0306030504020204" pitchFamily="34" charset="0"/>
              <a:cs typeface="Calibri Light"/>
            </a:endParaRPr>
          </a:p>
        </p:txBody>
      </p:sp>
      <p:sp>
        <p:nvSpPr>
          <p:cNvPr id="62" name="TextBox 61"/>
          <p:cNvSpPr txBox="1"/>
          <p:nvPr/>
        </p:nvSpPr>
        <p:spPr>
          <a:xfrm>
            <a:off x="13485300" y="5643074"/>
            <a:ext cx="8787978" cy="1083337"/>
          </a:xfrm>
          <a:prstGeom prst="rect">
            <a:avLst/>
          </a:prstGeom>
          <a:noFill/>
        </p:spPr>
        <p:txBody>
          <a:bodyPr wrap="square" lIns="219419" tIns="109710" rIns="219419" bIns="109710" rtlCol="0">
            <a:spAutoFit/>
          </a:bodyPr>
          <a:lstStyle/>
          <a:p>
            <a:pPr algn="just"/>
            <a:r>
              <a:rPr lang="en-US" sz="2800" dirty="0" smtClean="0">
                <a:latin typeface="Calibri Light"/>
                <a:ea typeface="Open Sans Light" panose="020B0306030504020204" pitchFamily="34" charset="0"/>
                <a:cs typeface="Calibri Light"/>
              </a:rPr>
              <a:t>Lorem Ipsum has two </a:t>
            </a:r>
            <a:r>
              <a:rPr lang="en-US" sz="2800" dirty="0">
                <a:latin typeface="Calibri Light"/>
                <a:ea typeface="Open Sans Light" panose="020B0306030504020204" pitchFamily="34" charset="0"/>
                <a:cs typeface="Calibri Light"/>
              </a:rPr>
              <a:t>main statistical methodologies are used in data </a:t>
            </a:r>
            <a:r>
              <a:rPr lang="en-US" sz="2800" dirty="0" smtClean="0">
                <a:latin typeface="Calibri Light"/>
                <a:ea typeface="Open Sans Light" panose="020B0306030504020204" pitchFamily="34" charset="0"/>
                <a:cs typeface="Calibri Light"/>
              </a:rPr>
              <a:t>analysis which </a:t>
            </a:r>
            <a:r>
              <a:rPr lang="en-US" sz="2800" dirty="0">
                <a:latin typeface="Calibri Light"/>
                <a:ea typeface="Open Sans Light" panose="020B0306030504020204" pitchFamily="34" charset="0"/>
                <a:cs typeface="Calibri Light"/>
              </a:rPr>
              <a:t>summarizes </a:t>
            </a:r>
            <a:r>
              <a:rPr lang="en-US" sz="2800" dirty="0" smtClean="0">
                <a:latin typeface="Calibri Light"/>
                <a:ea typeface="Open Sans Light" panose="020B0306030504020204" pitchFamily="34" charset="0"/>
                <a:cs typeface="Calibri Light"/>
              </a:rPr>
              <a:t>data.</a:t>
            </a:r>
            <a:endParaRPr lang="en-US" sz="2800" dirty="0">
              <a:latin typeface="Calibri Light"/>
              <a:ea typeface="Open Sans Light" panose="020B0306030504020204" pitchFamily="34" charset="0"/>
              <a:cs typeface="Calibri Light"/>
            </a:endParaRPr>
          </a:p>
        </p:txBody>
      </p:sp>
      <p:sp>
        <p:nvSpPr>
          <p:cNvPr id="63" name="TextBox 62"/>
          <p:cNvSpPr txBox="1"/>
          <p:nvPr/>
        </p:nvSpPr>
        <p:spPr>
          <a:xfrm>
            <a:off x="13485300" y="6881596"/>
            <a:ext cx="8787978" cy="1083337"/>
          </a:xfrm>
          <a:prstGeom prst="rect">
            <a:avLst/>
          </a:prstGeom>
          <a:noFill/>
        </p:spPr>
        <p:txBody>
          <a:bodyPr wrap="square" lIns="219419" tIns="109710" rIns="219419" bIns="109710" rtlCol="0">
            <a:spAutoFit/>
          </a:bodyPr>
          <a:lstStyle/>
          <a:p>
            <a:pPr algn="just"/>
            <a:r>
              <a:rPr lang="en-US" sz="2800" dirty="0">
                <a:latin typeface="Calibri Light"/>
                <a:ea typeface="Open Sans Light" panose="020B0306030504020204" pitchFamily="34" charset="0"/>
                <a:cs typeface="Calibri Light"/>
              </a:rPr>
              <a:t>Lorem Ipsum has two main statistical methodologies are used in data analysis which summarizes </a:t>
            </a:r>
            <a:r>
              <a:rPr lang="en-US" sz="2800" dirty="0" smtClean="0">
                <a:latin typeface="Calibri Light"/>
                <a:ea typeface="Open Sans Light" panose="020B0306030504020204" pitchFamily="34" charset="0"/>
                <a:cs typeface="Calibri Light"/>
              </a:rPr>
              <a:t>data.</a:t>
            </a:r>
            <a:endParaRPr lang="en-US" sz="2800" dirty="0">
              <a:latin typeface="Calibri Light"/>
              <a:ea typeface="Open Sans Light" panose="020B0306030504020204" pitchFamily="34" charset="0"/>
              <a:cs typeface="Calibri Light"/>
            </a:endParaRPr>
          </a:p>
        </p:txBody>
      </p:sp>
      <p:sp>
        <p:nvSpPr>
          <p:cNvPr id="64" name="TextBox 63"/>
          <p:cNvSpPr txBox="1"/>
          <p:nvPr/>
        </p:nvSpPr>
        <p:spPr>
          <a:xfrm>
            <a:off x="13485300" y="8120121"/>
            <a:ext cx="8787977" cy="1083337"/>
          </a:xfrm>
          <a:prstGeom prst="rect">
            <a:avLst/>
          </a:prstGeom>
          <a:noFill/>
        </p:spPr>
        <p:txBody>
          <a:bodyPr wrap="square" lIns="219419" tIns="109710" rIns="219419" bIns="109710" rtlCol="0">
            <a:spAutoFit/>
          </a:bodyPr>
          <a:lstStyle/>
          <a:p>
            <a:pPr algn="just"/>
            <a:r>
              <a:rPr lang="en-US" sz="2800" dirty="0">
                <a:latin typeface="Calibri Light"/>
                <a:ea typeface="Open Sans Light" panose="020B0306030504020204" pitchFamily="34" charset="0"/>
                <a:cs typeface="Calibri Light"/>
              </a:rPr>
              <a:t>Lorem Ipsum has two main statistical methodologies are used in data analysis which summarizes </a:t>
            </a:r>
            <a:r>
              <a:rPr lang="en-US" sz="2800" dirty="0" smtClean="0">
                <a:latin typeface="Calibri Light"/>
                <a:ea typeface="Open Sans Light" panose="020B0306030504020204" pitchFamily="34" charset="0"/>
                <a:cs typeface="Calibri Light"/>
              </a:rPr>
              <a:t>data.</a:t>
            </a:r>
            <a:endParaRPr lang="en-US" sz="2800" dirty="0">
              <a:latin typeface="Calibri Light"/>
              <a:ea typeface="Open Sans Light" panose="020B0306030504020204" pitchFamily="34" charset="0"/>
              <a:cs typeface="Calibri Light"/>
            </a:endParaRPr>
          </a:p>
        </p:txBody>
      </p:sp>
      <p:sp>
        <p:nvSpPr>
          <p:cNvPr id="65" name="Round Same Side Corner Rectangle 64"/>
          <p:cNvSpPr/>
          <p:nvPr/>
        </p:nvSpPr>
        <p:spPr>
          <a:xfrm rot="10800000" flipH="1">
            <a:off x="13413437" y="5734067"/>
            <a:ext cx="109697" cy="913591"/>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66" name="Round Same Side Corner Rectangle 65"/>
          <p:cNvSpPr/>
          <p:nvPr/>
        </p:nvSpPr>
        <p:spPr>
          <a:xfrm rot="10800000" flipH="1">
            <a:off x="13413437" y="6964281"/>
            <a:ext cx="109697" cy="913591"/>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67" name="Round Same Side Corner Rectangle 66"/>
          <p:cNvSpPr/>
          <p:nvPr/>
        </p:nvSpPr>
        <p:spPr>
          <a:xfrm rot="10800000" flipH="1">
            <a:off x="13413437" y="8194495"/>
            <a:ext cx="109697" cy="913591"/>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91" name="Round Same Side Corner Rectangle 90"/>
          <p:cNvSpPr/>
          <p:nvPr/>
        </p:nvSpPr>
        <p:spPr>
          <a:xfrm rot="10800000" flipH="1">
            <a:off x="13413437" y="4513326"/>
            <a:ext cx="109697" cy="913591"/>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nvGrpSpPr>
          <p:cNvPr id="4" name="Group 3"/>
          <p:cNvGrpSpPr/>
          <p:nvPr/>
        </p:nvGrpSpPr>
        <p:grpSpPr>
          <a:xfrm>
            <a:off x="17083249" y="9419445"/>
            <a:ext cx="1532685" cy="2417268"/>
            <a:chOff x="17083249" y="9419445"/>
            <a:chExt cx="1532685" cy="2417268"/>
          </a:xfrm>
        </p:grpSpPr>
        <p:sp>
          <p:nvSpPr>
            <p:cNvPr id="59" name="Freeform 9"/>
            <p:cNvSpPr>
              <a:spLocks noEditPoints="1"/>
            </p:cNvSpPr>
            <p:nvPr/>
          </p:nvSpPr>
          <p:spPr bwMode="auto">
            <a:xfrm>
              <a:off x="17083249" y="9419445"/>
              <a:ext cx="1466190" cy="146657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solidFill>
            <a:ln>
              <a:noFill/>
            </a:ln>
          </p:spPr>
          <p:txBody>
            <a:bodyPr vert="horz" wrap="square" lIns="182843" tIns="91422" rIns="182843" bIns="91422" numCol="1" anchor="t" anchorCtr="0" compatLnSpc="1">
              <a:prstTxWarp prst="textNoShape">
                <a:avLst/>
              </a:prstTxWarp>
            </a:bodyPr>
            <a:lstStyle/>
            <a:p>
              <a:endParaRPr lang="id-ID" dirty="0">
                <a:latin typeface="Calibri Light"/>
                <a:cs typeface="Calibri Light"/>
              </a:endParaRPr>
            </a:p>
          </p:txBody>
        </p:sp>
        <p:sp>
          <p:nvSpPr>
            <p:cNvPr id="71" name="Freeform 79"/>
            <p:cNvSpPr>
              <a:spLocks noChangeArrowheads="1"/>
            </p:cNvSpPr>
            <p:nvPr/>
          </p:nvSpPr>
          <p:spPr bwMode="auto">
            <a:xfrm>
              <a:off x="17593607" y="9897683"/>
              <a:ext cx="501704" cy="49249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tx1"/>
            </a:solidFill>
            <a:ln>
              <a:noFill/>
            </a:ln>
            <a:effectLst/>
            <a:extLst/>
          </p:spPr>
          <p:txBody>
            <a:bodyPr wrap="none" anchor="ctr"/>
            <a:lstStyle/>
            <a:p>
              <a:endParaRPr lang="en-US" dirty="0">
                <a:latin typeface="Calibri Light"/>
              </a:endParaRPr>
            </a:p>
          </p:txBody>
        </p:sp>
        <p:sp>
          <p:nvSpPr>
            <p:cNvPr id="92" name="Rectangle 91"/>
            <p:cNvSpPr/>
            <p:nvPr/>
          </p:nvSpPr>
          <p:spPr>
            <a:xfrm>
              <a:off x="17090366" y="10953431"/>
              <a:ext cx="1525568" cy="883282"/>
            </a:xfrm>
            <a:prstGeom prst="rect">
              <a:avLst/>
            </a:prstGeom>
          </p:spPr>
          <p:txBody>
            <a:bodyPr wrap="none" lIns="219419" tIns="109710" rIns="219419" bIns="109710">
              <a:spAutoFit/>
            </a:bodyPr>
            <a:lstStyle/>
            <a:p>
              <a:r>
                <a:rPr lang="en-US" sz="4300" b="1" dirty="0">
                  <a:latin typeface="Lato Regular"/>
                  <a:ea typeface="Open Sans Light" panose="020B0306030504020204" pitchFamily="34" charset="0"/>
                  <a:cs typeface="Lato Regular"/>
                </a:rPr>
                <a:t>4</a:t>
              </a:r>
              <a:r>
                <a:rPr lang="en-US" sz="4300" b="1" dirty="0" smtClean="0">
                  <a:latin typeface="Lato Regular"/>
                  <a:ea typeface="Open Sans Light" panose="020B0306030504020204" pitchFamily="34" charset="0"/>
                  <a:cs typeface="Lato Regular"/>
                </a:rPr>
                <a:t>7%</a:t>
              </a:r>
              <a:endParaRPr lang="en-US" sz="4300" b="1" dirty="0">
                <a:latin typeface="Lato Regular"/>
                <a:ea typeface="Open Sans Light" panose="020B0306030504020204" pitchFamily="34" charset="0"/>
                <a:cs typeface="Lato Regular"/>
              </a:endParaRPr>
            </a:p>
          </p:txBody>
        </p:sp>
      </p:grpSp>
      <p:grpSp>
        <p:nvGrpSpPr>
          <p:cNvPr id="6" name="Group 5"/>
          <p:cNvGrpSpPr/>
          <p:nvPr/>
        </p:nvGrpSpPr>
        <p:grpSpPr>
          <a:xfrm>
            <a:off x="18905173" y="9444962"/>
            <a:ext cx="1525568" cy="2391751"/>
            <a:chOff x="18905173" y="9444962"/>
            <a:chExt cx="1525568" cy="2391751"/>
          </a:xfrm>
        </p:grpSpPr>
        <p:sp>
          <p:nvSpPr>
            <p:cNvPr id="60" name="Freeform 6"/>
            <p:cNvSpPr>
              <a:spLocks noEditPoints="1"/>
            </p:cNvSpPr>
            <p:nvPr/>
          </p:nvSpPr>
          <p:spPr bwMode="auto">
            <a:xfrm>
              <a:off x="18936273" y="9444962"/>
              <a:ext cx="1466190" cy="1469493"/>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solidFill>
            <a:ln>
              <a:noFill/>
            </a:ln>
          </p:spPr>
          <p:txBody>
            <a:bodyPr vert="horz" wrap="square" lIns="182843" tIns="91422" rIns="182843" bIns="91422" numCol="1" anchor="t" anchorCtr="0" compatLnSpc="1">
              <a:prstTxWarp prst="textNoShape">
                <a:avLst/>
              </a:prstTxWarp>
            </a:bodyPr>
            <a:lstStyle/>
            <a:p>
              <a:endParaRPr lang="id-ID" dirty="0">
                <a:latin typeface="Calibri Light"/>
                <a:cs typeface="Calibri Light"/>
              </a:endParaRPr>
            </a:p>
          </p:txBody>
        </p:sp>
        <p:sp>
          <p:nvSpPr>
            <p:cNvPr id="70" name="Freeform 78"/>
            <p:cNvSpPr>
              <a:spLocks noChangeArrowheads="1"/>
            </p:cNvSpPr>
            <p:nvPr/>
          </p:nvSpPr>
          <p:spPr bwMode="auto">
            <a:xfrm>
              <a:off x="19416860" y="9919580"/>
              <a:ext cx="501702" cy="49249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tx1"/>
            </a:solidFill>
            <a:ln>
              <a:noFill/>
            </a:ln>
            <a:effectLst/>
            <a:extLst/>
          </p:spPr>
          <p:txBody>
            <a:bodyPr wrap="none" anchor="ctr"/>
            <a:lstStyle/>
            <a:p>
              <a:endParaRPr lang="en-US" dirty="0">
                <a:latin typeface="Calibri Light"/>
              </a:endParaRPr>
            </a:p>
          </p:txBody>
        </p:sp>
        <p:sp>
          <p:nvSpPr>
            <p:cNvPr id="93" name="Rectangle 92"/>
            <p:cNvSpPr/>
            <p:nvPr/>
          </p:nvSpPr>
          <p:spPr>
            <a:xfrm>
              <a:off x="18905173" y="10953431"/>
              <a:ext cx="1525568" cy="883282"/>
            </a:xfrm>
            <a:prstGeom prst="rect">
              <a:avLst/>
            </a:prstGeom>
          </p:spPr>
          <p:txBody>
            <a:bodyPr wrap="none" lIns="219419" tIns="109710" rIns="219419" bIns="109710">
              <a:spAutoFit/>
            </a:bodyPr>
            <a:lstStyle/>
            <a:p>
              <a:r>
                <a:rPr lang="en-US" sz="4300" b="1" dirty="0" smtClean="0">
                  <a:latin typeface="Lato Regular"/>
                  <a:ea typeface="Open Sans Light" panose="020B0306030504020204" pitchFamily="34" charset="0"/>
                  <a:cs typeface="Lato Regular"/>
                </a:rPr>
                <a:t>86%</a:t>
              </a:r>
              <a:endParaRPr lang="en-US" sz="4300" b="1" dirty="0">
                <a:latin typeface="Lato Regular"/>
                <a:ea typeface="Open Sans Light" panose="020B0306030504020204" pitchFamily="34" charset="0"/>
                <a:cs typeface="Lato Regular"/>
              </a:endParaRPr>
            </a:p>
          </p:txBody>
        </p:sp>
      </p:grpSp>
      <p:grpSp>
        <p:nvGrpSpPr>
          <p:cNvPr id="3" name="Group 2"/>
          <p:cNvGrpSpPr/>
          <p:nvPr/>
        </p:nvGrpSpPr>
        <p:grpSpPr>
          <a:xfrm>
            <a:off x="15181210" y="9397726"/>
            <a:ext cx="1525568" cy="2438987"/>
            <a:chOff x="15181210" y="9397726"/>
            <a:chExt cx="1525568" cy="2438987"/>
          </a:xfrm>
        </p:grpSpPr>
        <p:sp>
          <p:nvSpPr>
            <p:cNvPr id="58" name="Freeform 7"/>
            <p:cNvSpPr>
              <a:spLocks noEditPoints="1"/>
            </p:cNvSpPr>
            <p:nvPr/>
          </p:nvSpPr>
          <p:spPr bwMode="auto">
            <a:xfrm>
              <a:off x="15205573" y="9397726"/>
              <a:ext cx="1466190" cy="146657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tx1"/>
            </a:solidFill>
            <a:ln>
              <a:noFill/>
            </a:ln>
          </p:spPr>
          <p:txBody>
            <a:bodyPr vert="horz" wrap="square" lIns="182843" tIns="91422" rIns="182843" bIns="91422" numCol="1" anchor="t" anchorCtr="0" compatLnSpc="1">
              <a:prstTxWarp prst="textNoShape">
                <a:avLst/>
              </a:prstTxWarp>
            </a:bodyPr>
            <a:lstStyle/>
            <a:p>
              <a:endParaRPr lang="id-ID" dirty="0">
                <a:latin typeface="Calibri Light"/>
                <a:cs typeface="Calibri Light"/>
              </a:endParaRPr>
            </a:p>
          </p:txBody>
        </p:sp>
        <p:sp>
          <p:nvSpPr>
            <p:cNvPr id="90" name="Freeform 86"/>
            <p:cNvSpPr>
              <a:spLocks noChangeArrowheads="1"/>
            </p:cNvSpPr>
            <p:nvPr/>
          </p:nvSpPr>
          <p:spPr bwMode="auto">
            <a:xfrm>
              <a:off x="15702260" y="9874187"/>
              <a:ext cx="501702" cy="49249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tx1"/>
            </a:solidFill>
            <a:ln>
              <a:noFill/>
            </a:ln>
            <a:effectLst/>
            <a:extLst/>
          </p:spPr>
          <p:txBody>
            <a:bodyPr wrap="none" anchor="ctr"/>
            <a:lstStyle/>
            <a:p>
              <a:endParaRPr lang="en-US" dirty="0">
                <a:latin typeface="Calibri Light"/>
              </a:endParaRPr>
            </a:p>
          </p:txBody>
        </p:sp>
        <p:sp>
          <p:nvSpPr>
            <p:cNvPr id="94" name="Rectangle 93"/>
            <p:cNvSpPr/>
            <p:nvPr/>
          </p:nvSpPr>
          <p:spPr>
            <a:xfrm>
              <a:off x="15181210" y="10953431"/>
              <a:ext cx="1525568" cy="883282"/>
            </a:xfrm>
            <a:prstGeom prst="rect">
              <a:avLst/>
            </a:prstGeom>
          </p:spPr>
          <p:txBody>
            <a:bodyPr wrap="none" lIns="219419" tIns="109710" rIns="219419" bIns="109710">
              <a:spAutoFit/>
            </a:bodyPr>
            <a:lstStyle/>
            <a:p>
              <a:r>
                <a:rPr lang="en-US" sz="4300" b="1" dirty="0">
                  <a:latin typeface="Lato Regular"/>
                  <a:ea typeface="Open Sans Light" panose="020B0306030504020204" pitchFamily="34" charset="0"/>
                  <a:cs typeface="Lato Regular"/>
                </a:rPr>
                <a:t>3</a:t>
              </a:r>
              <a:r>
                <a:rPr lang="en-US" sz="4300" b="1" dirty="0" smtClean="0">
                  <a:latin typeface="Lato Regular"/>
                  <a:ea typeface="Open Sans Light" panose="020B0306030504020204" pitchFamily="34" charset="0"/>
                  <a:cs typeface="Lato Regular"/>
                </a:rPr>
                <a:t>7%</a:t>
              </a:r>
              <a:endParaRPr lang="en-US" sz="4300" b="1" dirty="0">
                <a:latin typeface="Lato Regular"/>
                <a:ea typeface="Open Sans Light" panose="020B0306030504020204" pitchFamily="34" charset="0"/>
                <a:cs typeface="Lato Regular"/>
              </a:endParaRPr>
            </a:p>
          </p:txBody>
        </p:sp>
      </p:grpSp>
      <p:sp>
        <p:nvSpPr>
          <p:cNvPr id="95" name="TextBox 94"/>
          <p:cNvSpPr txBox="1"/>
          <p:nvPr/>
        </p:nvSpPr>
        <p:spPr>
          <a:xfrm>
            <a:off x="1963223" y="3460803"/>
            <a:ext cx="4238967" cy="800183"/>
          </a:xfrm>
          <a:prstGeom prst="rect">
            <a:avLst/>
          </a:prstGeom>
          <a:noFill/>
        </p:spPr>
        <p:txBody>
          <a:bodyPr wrap="none" lIns="182843" tIns="91422" rIns="182843" bIns="91422" rtlCol="0">
            <a:spAutoFit/>
          </a:bodyPr>
          <a:lstStyle/>
          <a:p>
            <a:r>
              <a:rPr lang="id-ID" sz="4000" dirty="0" smtClean="0">
                <a:latin typeface="Lato Regular"/>
              </a:rPr>
              <a:t>Desktop Analysis</a:t>
            </a:r>
            <a:endParaRPr lang="id-ID" sz="4000" dirty="0">
              <a:latin typeface="Lato Regular"/>
            </a:endParaRPr>
          </a:p>
        </p:txBody>
      </p:sp>
    </p:spTree>
    <p:extLst>
      <p:ext uri="{BB962C8B-B14F-4D97-AF65-F5344CB8AC3E}">
        <p14:creationId xmlns:p14="http://schemas.microsoft.com/office/powerpoint/2010/main" val="585167204"/>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500"/>
                                        <p:tgtEl>
                                          <p:spTgt spid="68"/>
                                        </p:tgtEl>
                                      </p:cBhvr>
                                    </p:animEffect>
                                    <p:anim calcmode="lin" valueType="num">
                                      <p:cBhvr>
                                        <p:cTn id="8" dur="500" fill="hold"/>
                                        <p:tgtEl>
                                          <p:spTgt spid="68"/>
                                        </p:tgtEl>
                                        <p:attrNameLst>
                                          <p:attrName>ppt_x</p:attrName>
                                        </p:attrNameLst>
                                      </p:cBhvr>
                                      <p:tavLst>
                                        <p:tav tm="0">
                                          <p:val>
                                            <p:strVal val="#ppt_x"/>
                                          </p:val>
                                        </p:tav>
                                        <p:tav tm="100000">
                                          <p:val>
                                            <p:strVal val="#ppt_x"/>
                                          </p:val>
                                        </p:tav>
                                      </p:tavLst>
                                    </p:anim>
                                    <p:anim calcmode="lin" valueType="num">
                                      <p:cBhvr>
                                        <p:cTn id="9" dur="500" fill="hold"/>
                                        <p:tgtEl>
                                          <p:spTgt spid="6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95"/>
                                        </p:tgtEl>
                                        <p:attrNameLst>
                                          <p:attrName>style.visibility</p:attrName>
                                        </p:attrNameLst>
                                      </p:cBhvr>
                                      <p:to>
                                        <p:strVal val="visible"/>
                                      </p:to>
                                    </p:set>
                                    <p:animEffect transition="in" filter="wipe(left)">
                                      <p:cBhvr>
                                        <p:cTn id="13" dur="500"/>
                                        <p:tgtEl>
                                          <p:spTgt spid="95"/>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16"/>
                                        </p:tgtEl>
                                        <p:attrNameLst>
                                          <p:attrName>style.visibility</p:attrName>
                                        </p:attrNameLst>
                                      </p:cBhvr>
                                      <p:to>
                                        <p:strVal val="visible"/>
                                      </p:to>
                                    </p:set>
                                    <p:animEffect transition="in" filter="wipe(left)">
                                      <p:cBhvr>
                                        <p:cTn id="17" dur="500"/>
                                        <p:tgtEl>
                                          <p:spTgt spid="116"/>
                                        </p:tgtEl>
                                      </p:cBhvr>
                                    </p:animEffect>
                                  </p:childTnLst>
                                </p:cTn>
                              </p:par>
                            </p:childTnLst>
                          </p:cTn>
                        </p:par>
                        <p:par>
                          <p:cTn id="18" fill="hold">
                            <p:stCondLst>
                              <p:cond delay="1500"/>
                            </p:stCondLst>
                            <p:childTnLst>
                              <p:par>
                                <p:cTn id="19" presetID="22" presetClass="entr" presetSubtype="4"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down)">
                                      <p:cBhvr>
                                        <p:cTn id="21" dur="500"/>
                                        <p:tgtEl>
                                          <p:spTgt spid="2"/>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115"/>
                                        </p:tgtEl>
                                        <p:attrNameLst>
                                          <p:attrName>style.visibility</p:attrName>
                                        </p:attrNameLst>
                                      </p:cBhvr>
                                      <p:to>
                                        <p:strVal val="visible"/>
                                      </p:to>
                                    </p:set>
                                    <p:animEffect transition="in" filter="fade">
                                      <p:cBhvr>
                                        <p:cTn id="25" dur="500"/>
                                        <p:tgtEl>
                                          <p:spTgt spid="115"/>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91"/>
                                        </p:tgtEl>
                                        <p:attrNameLst>
                                          <p:attrName>style.visibility</p:attrName>
                                        </p:attrNameLst>
                                      </p:cBhvr>
                                      <p:to>
                                        <p:strVal val="visible"/>
                                      </p:to>
                                    </p:set>
                                    <p:animEffect transition="in" filter="fade">
                                      <p:cBhvr>
                                        <p:cTn id="29" dur="500"/>
                                        <p:tgtEl>
                                          <p:spTgt spid="91"/>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61"/>
                                        </p:tgtEl>
                                        <p:attrNameLst>
                                          <p:attrName>style.visibility</p:attrName>
                                        </p:attrNameLst>
                                      </p:cBhvr>
                                      <p:to>
                                        <p:strVal val="visible"/>
                                      </p:to>
                                    </p:set>
                                    <p:animEffect transition="in" filter="fade">
                                      <p:cBhvr>
                                        <p:cTn id="33" dur="500"/>
                                        <p:tgtEl>
                                          <p:spTgt spid="61"/>
                                        </p:tgtEl>
                                      </p:cBhvr>
                                    </p:animEffect>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65"/>
                                        </p:tgtEl>
                                        <p:attrNameLst>
                                          <p:attrName>style.visibility</p:attrName>
                                        </p:attrNameLst>
                                      </p:cBhvr>
                                      <p:to>
                                        <p:strVal val="visible"/>
                                      </p:to>
                                    </p:set>
                                    <p:animEffect transition="in" filter="fade">
                                      <p:cBhvr>
                                        <p:cTn id="37" dur="500"/>
                                        <p:tgtEl>
                                          <p:spTgt spid="65"/>
                                        </p:tgtEl>
                                      </p:cBhvr>
                                    </p:animEffect>
                                  </p:childTnLst>
                                </p:cTn>
                              </p:par>
                            </p:childTnLst>
                          </p:cTn>
                        </p:par>
                        <p:par>
                          <p:cTn id="38" fill="hold">
                            <p:stCondLst>
                              <p:cond delay="4000"/>
                            </p:stCondLst>
                            <p:childTnLst>
                              <p:par>
                                <p:cTn id="39" presetID="10" presetClass="entr" presetSubtype="0" fill="hold" grpId="0" nodeType="afterEffect">
                                  <p:stCondLst>
                                    <p:cond delay="0"/>
                                  </p:stCondLst>
                                  <p:childTnLst>
                                    <p:set>
                                      <p:cBhvr>
                                        <p:cTn id="40" dur="1" fill="hold">
                                          <p:stCondLst>
                                            <p:cond delay="0"/>
                                          </p:stCondLst>
                                        </p:cTn>
                                        <p:tgtEl>
                                          <p:spTgt spid="62"/>
                                        </p:tgtEl>
                                        <p:attrNameLst>
                                          <p:attrName>style.visibility</p:attrName>
                                        </p:attrNameLst>
                                      </p:cBhvr>
                                      <p:to>
                                        <p:strVal val="visible"/>
                                      </p:to>
                                    </p:set>
                                    <p:animEffect transition="in" filter="fade">
                                      <p:cBhvr>
                                        <p:cTn id="41" dur="500"/>
                                        <p:tgtEl>
                                          <p:spTgt spid="62"/>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66"/>
                                        </p:tgtEl>
                                        <p:attrNameLst>
                                          <p:attrName>style.visibility</p:attrName>
                                        </p:attrNameLst>
                                      </p:cBhvr>
                                      <p:to>
                                        <p:strVal val="visible"/>
                                      </p:to>
                                    </p:set>
                                    <p:animEffect transition="in" filter="fade">
                                      <p:cBhvr>
                                        <p:cTn id="45" dur="500"/>
                                        <p:tgtEl>
                                          <p:spTgt spid="66"/>
                                        </p:tgtEl>
                                      </p:cBhvr>
                                    </p:animEffect>
                                  </p:childTnLst>
                                </p:cTn>
                              </p:par>
                            </p:childTnLst>
                          </p:cTn>
                        </p:par>
                        <p:par>
                          <p:cTn id="46" fill="hold">
                            <p:stCondLst>
                              <p:cond delay="5000"/>
                            </p:stCondLst>
                            <p:childTnLst>
                              <p:par>
                                <p:cTn id="47" presetID="10" presetClass="entr" presetSubtype="0" fill="hold" grpId="0" nodeType="afterEffect">
                                  <p:stCondLst>
                                    <p:cond delay="0"/>
                                  </p:stCondLst>
                                  <p:childTnLst>
                                    <p:set>
                                      <p:cBhvr>
                                        <p:cTn id="48" dur="1" fill="hold">
                                          <p:stCondLst>
                                            <p:cond delay="0"/>
                                          </p:stCondLst>
                                        </p:cTn>
                                        <p:tgtEl>
                                          <p:spTgt spid="63"/>
                                        </p:tgtEl>
                                        <p:attrNameLst>
                                          <p:attrName>style.visibility</p:attrName>
                                        </p:attrNameLst>
                                      </p:cBhvr>
                                      <p:to>
                                        <p:strVal val="visible"/>
                                      </p:to>
                                    </p:set>
                                    <p:animEffect transition="in" filter="fade">
                                      <p:cBhvr>
                                        <p:cTn id="49" dur="500"/>
                                        <p:tgtEl>
                                          <p:spTgt spid="63"/>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67"/>
                                        </p:tgtEl>
                                        <p:attrNameLst>
                                          <p:attrName>style.visibility</p:attrName>
                                        </p:attrNameLst>
                                      </p:cBhvr>
                                      <p:to>
                                        <p:strVal val="visible"/>
                                      </p:to>
                                    </p:set>
                                    <p:animEffect transition="in" filter="fade">
                                      <p:cBhvr>
                                        <p:cTn id="53" dur="500"/>
                                        <p:tgtEl>
                                          <p:spTgt spid="67"/>
                                        </p:tgtEl>
                                      </p:cBhvr>
                                    </p:animEffect>
                                  </p:childTnLst>
                                </p:cTn>
                              </p:par>
                            </p:childTnLst>
                          </p:cTn>
                        </p:par>
                        <p:par>
                          <p:cTn id="54" fill="hold">
                            <p:stCondLst>
                              <p:cond delay="6000"/>
                            </p:stCondLst>
                            <p:childTnLst>
                              <p:par>
                                <p:cTn id="55" presetID="10" presetClass="entr" presetSubtype="0" fill="hold" grpId="0" nodeType="afterEffect">
                                  <p:stCondLst>
                                    <p:cond delay="0"/>
                                  </p:stCondLst>
                                  <p:childTnLst>
                                    <p:set>
                                      <p:cBhvr>
                                        <p:cTn id="56" dur="1" fill="hold">
                                          <p:stCondLst>
                                            <p:cond delay="0"/>
                                          </p:stCondLst>
                                        </p:cTn>
                                        <p:tgtEl>
                                          <p:spTgt spid="64"/>
                                        </p:tgtEl>
                                        <p:attrNameLst>
                                          <p:attrName>style.visibility</p:attrName>
                                        </p:attrNameLst>
                                      </p:cBhvr>
                                      <p:to>
                                        <p:strVal val="visible"/>
                                      </p:to>
                                    </p:set>
                                    <p:animEffect transition="in" filter="fade">
                                      <p:cBhvr>
                                        <p:cTn id="57" dur="500"/>
                                        <p:tgtEl>
                                          <p:spTgt spid="64"/>
                                        </p:tgtEl>
                                      </p:cBhvr>
                                    </p:animEffect>
                                  </p:childTnLst>
                                </p:cTn>
                              </p:par>
                            </p:childTnLst>
                          </p:cTn>
                        </p:par>
                        <p:par>
                          <p:cTn id="58" fill="hold">
                            <p:stCondLst>
                              <p:cond delay="6500"/>
                            </p:stCondLst>
                            <p:childTnLst>
                              <p:par>
                                <p:cTn id="59" presetID="10" presetClass="entr" presetSubtype="0" fill="hold" nodeType="afterEffect">
                                  <p:stCondLst>
                                    <p:cond delay="0"/>
                                  </p:stCondLst>
                                  <p:childTnLst>
                                    <p:set>
                                      <p:cBhvr>
                                        <p:cTn id="60" dur="1" fill="hold">
                                          <p:stCondLst>
                                            <p:cond delay="0"/>
                                          </p:stCondLst>
                                        </p:cTn>
                                        <p:tgtEl>
                                          <p:spTgt spid="3"/>
                                        </p:tgtEl>
                                        <p:attrNameLst>
                                          <p:attrName>style.visibility</p:attrName>
                                        </p:attrNameLst>
                                      </p:cBhvr>
                                      <p:to>
                                        <p:strVal val="visible"/>
                                      </p:to>
                                    </p:set>
                                    <p:animEffect transition="in" filter="fade">
                                      <p:cBhvr>
                                        <p:cTn id="61" dur="500"/>
                                        <p:tgtEl>
                                          <p:spTgt spid="3"/>
                                        </p:tgtEl>
                                      </p:cBhvr>
                                    </p:animEffect>
                                  </p:childTnLst>
                                </p:cTn>
                              </p:par>
                              <p:par>
                                <p:cTn id="62" presetID="10" presetClass="entr" presetSubtype="0" fill="hold" nodeType="with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fade">
                                      <p:cBhvr>
                                        <p:cTn id="64" dur="500"/>
                                        <p:tgtEl>
                                          <p:spTgt spid="4"/>
                                        </p:tgtEl>
                                      </p:cBhvr>
                                    </p:animEffect>
                                  </p:childTnLst>
                                </p:cTn>
                              </p:par>
                              <p:par>
                                <p:cTn id="65" presetID="10" presetClass="entr" presetSubtype="0" fill="hold" nodeType="with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16" grpId="0"/>
      <p:bldP spid="61" grpId="0"/>
      <p:bldP spid="62" grpId="0"/>
      <p:bldP spid="63" grpId="0"/>
      <p:bldP spid="64" grpId="0"/>
      <p:bldP spid="65" grpId="0" animBg="1"/>
      <p:bldP spid="66" grpId="0" animBg="1"/>
      <p:bldP spid="67" grpId="0" animBg="1"/>
      <p:bldP spid="91" grpId="0" animBg="1"/>
      <p:bldP spid="9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OUR DASHBOARD</a:t>
              </a:r>
              <a:endParaRPr lang="id-ID" sz="88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144" name="Oval 143"/>
          <p:cNvSpPr/>
          <p:nvPr/>
        </p:nvSpPr>
        <p:spPr bwMode="auto">
          <a:xfrm>
            <a:off x="16815919" y="9232843"/>
            <a:ext cx="1529720" cy="153011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Calibri Light"/>
            </a:endParaRPr>
          </a:p>
        </p:txBody>
      </p:sp>
      <p:sp>
        <p:nvSpPr>
          <p:cNvPr id="145" name="Freeform 127"/>
          <p:cNvSpPr>
            <a:spLocks noChangeArrowheads="1"/>
          </p:cNvSpPr>
          <p:nvPr/>
        </p:nvSpPr>
        <p:spPr bwMode="auto">
          <a:xfrm>
            <a:off x="17188987" y="9659170"/>
            <a:ext cx="828417" cy="667132"/>
          </a:xfrm>
          <a:custGeom>
            <a:avLst/>
            <a:gdLst>
              <a:gd name="T0" fmla="*/ 169 w 497"/>
              <a:gd name="T1" fmla="*/ 196 h 400"/>
              <a:gd name="T2" fmla="*/ 169 w 497"/>
              <a:gd name="T3" fmla="*/ 196 h 400"/>
              <a:gd name="T4" fmla="*/ 248 w 497"/>
              <a:gd name="T5" fmla="*/ 275 h 400"/>
              <a:gd name="T6" fmla="*/ 328 w 497"/>
              <a:gd name="T7" fmla="*/ 196 h 400"/>
              <a:gd name="T8" fmla="*/ 248 w 497"/>
              <a:gd name="T9" fmla="*/ 116 h 400"/>
              <a:gd name="T10" fmla="*/ 169 w 497"/>
              <a:gd name="T11" fmla="*/ 196 h 400"/>
              <a:gd name="T12" fmla="*/ 116 w 497"/>
              <a:gd name="T13" fmla="*/ 169 h 400"/>
              <a:gd name="T14" fmla="*/ 116 w 497"/>
              <a:gd name="T15" fmla="*/ 169 h 400"/>
              <a:gd name="T16" fmla="*/ 248 w 497"/>
              <a:gd name="T17" fmla="*/ 63 h 400"/>
              <a:gd name="T18" fmla="*/ 345 w 497"/>
              <a:gd name="T19" fmla="*/ 98 h 400"/>
              <a:gd name="T20" fmla="*/ 390 w 497"/>
              <a:gd name="T21" fmla="*/ 98 h 400"/>
              <a:gd name="T22" fmla="*/ 390 w 497"/>
              <a:gd name="T23" fmla="*/ 54 h 400"/>
              <a:gd name="T24" fmla="*/ 248 w 497"/>
              <a:gd name="T25" fmla="*/ 0 h 400"/>
              <a:gd name="T26" fmla="*/ 62 w 497"/>
              <a:gd name="T27" fmla="*/ 143 h 400"/>
              <a:gd name="T28" fmla="*/ 0 w 497"/>
              <a:gd name="T29" fmla="*/ 143 h 400"/>
              <a:gd name="T30" fmla="*/ 0 w 497"/>
              <a:gd name="T31" fmla="*/ 196 h 400"/>
              <a:gd name="T32" fmla="*/ 80 w 497"/>
              <a:gd name="T33" fmla="*/ 196 h 400"/>
              <a:gd name="T34" fmla="*/ 116 w 497"/>
              <a:gd name="T35" fmla="*/ 169 h 400"/>
              <a:gd name="T36" fmla="*/ 416 w 497"/>
              <a:gd name="T37" fmla="*/ 196 h 400"/>
              <a:gd name="T38" fmla="*/ 416 w 497"/>
              <a:gd name="T39" fmla="*/ 196 h 400"/>
              <a:gd name="T40" fmla="*/ 381 w 497"/>
              <a:gd name="T41" fmla="*/ 231 h 400"/>
              <a:gd name="T42" fmla="*/ 248 w 497"/>
              <a:gd name="T43" fmla="*/ 337 h 400"/>
              <a:gd name="T44" fmla="*/ 151 w 497"/>
              <a:gd name="T45" fmla="*/ 293 h 400"/>
              <a:gd name="T46" fmla="*/ 107 w 497"/>
              <a:gd name="T47" fmla="*/ 293 h 400"/>
              <a:gd name="T48" fmla="*/ 107 w 497"/>
              <a:gd name="T49" fmla="*/ 337 h 400"/>
              <a:gd name="T50" fmla="*/ 248 w 497"/>
              <a:gd name="T51" fmla="*/ 399 h 400"/>
              <a:gd name="T52" fmla="*/ 435 w 497"/>
              <a:gd name="T53" fmla="*/ 257 h 400"/>
              <a:gd name="T54" fmla="*/ 496 w 497"/>
              <a:gd name="T55" fmla="*/ 257 h 400"/>
              <a:gd name="T56" fmla="*/ 496 w 497"/>
              <a:gd name="T57" fmla="*/ 196 h 400"/>
              <a:gd name="T58" fmla="*/ 416 w 497"/>
              <a:gd name="T59"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40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6" name="Oval 145"/>
          <p:cNvSpPr/>
          <p:nvPr/>
        </p:nvSpPr>
        <p:spPr bwMode="auto">
          <a:xfrm>
            <a:off x="6039169" y="9210274"/>
            <a:ext cx="1529720" cy="153011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Calibri Light"/>
            </a:endParaRPr>
          </a:p>
        </p:txBody>
      </p:sp>
      <p:sp>
        <p:nvSpPr>
          <p:cNvPr id="147" name="Freeform 36"/>
          <p:cNvSpPr>
            <a:spLocks noChangeArrowheads="1"/>
          </p:cNvSpPr>
          <p:nvPr/>
        </p:nvSpPr>
        <p:spPr bwMode="auto">
          <a:xfrm>
            <a:off x="6536001" y="9621193"/>
            <a:ext cx="545389" cy="709746"/>
          </a:xfrm>
          <a:custGeom>
            <a:avLst/>
            <a:gdLst>
              <a:gd name="T0" fmla="*/ 115 w 320"/>
              <a:gd name="T1" fmla="*/ 62 h 417"/>
              <a:gd name="T2" fmla="*/ 115 w 320"/>
              <a:gd name="T3" fmla="*/ 62 h 417"/>
              <a:gd name="T4" fmla="*/ 62 w 320"/>
              <a:gd name="T5" fmla="*/ 0 h 417"/>
              <a:gd name="T6" fmla="*/ 0 w 320"/>
              <a:gd name="T7" fmla="*/ 62 h 417"/>
              <a:gd name="T8" fmla="*/ 36 w 320"/>
              <a:gd name="T9" fmla="*/ 115 h 417"/>
              <a:gd name="T10" fmla="*/ 36 w 320"/>
              <a:gd name="T11" fmla="*/ 301 h 417"/>
              <a:gd name="T12" fmla="*/ 0 w 320"/>
              <a:gd name="T13" fmla="*/ 354 h 417"/>
              <a:gd name="T14" fmla="*/ 62 w 320"/>
              <a:gd name="T15" fmla="*/ 416 h 417"/>
              <a:gd name="T16" fmla="*/ 115 w 320"/>
              <a:gd name="T17" fmla="*/ 354 h 417"/>
              <a:gd name="T18" fmla="*/ 80 w 320"/>
              <a:gd name="T19" fmla="*/ 301 h 417"/>
              <a:gd name="T20" fmla="*/ 80 w 320"/>
              <a:gd name="T21" fmla="*/ 115 h 417"/>
              <a:gd name="T22" fmla="*/ 115 w 320"/>
              <a:gd name="T23" fmla="*/ 62 h 417"/>
              <a:gd name="T24" fmla="*/ 98 w 320"/>
              <a:gd name="T25" fmla="*/ 354 h 417"/>
              <a:gd name="T26" fmla="*/ 98 w 320"/>
              <a:gd name="T27" fmla="*/ 354 h 417"/>
              <a:gd name="T28" fmla="*/ 62 w 320"/>
              <a:gd name="T29" fmla="*/ 390 h 417"/>
              <a:gd name="T30" fmla="*/ 27 w 320"/>
              <a:gd name="T31" fmla="*/ 354 h 417"/>
              <a:gd name="T32" fmla="*/ 62 w 320"/>
              <a:gd name="T33" fmla="*/ 319 h 417"/>
              <a:gd name="T34" fmla="*/ 98 w 320"/>
              <a:gd name="T35" fmla="*/ 354 h 417"/>
              <a:gd name="T36" fmla="*/ 62 w 320"/>
              <a:gd name="T37" fmla="*/ 88 h 417"/>
              <a:gd name="T38" fmla="*/ 62 w 320"/>
              <a:gd name="T39" fmla="*/ 88 h 417"/>
              <a:gd name="T40" fmla="*/ 27 w 320"/>
              <a:gd name="T41" fmla="*/ 62 h 417"/>
              <a:gd name="T42" fmla="*/ 62 w 320"/>
              <a:gd name="T43" fmla="*/ 27 h 417"/>
              <a:gd name="T44" fmla="*/ 98 w 320"/>
              <a:gd name="T45" fmla="*/ 62 h 417"/>
              <a:gd name="T46" fmla="*/ 62 w 320"/>
              <a:gd name="T47" fmla="*/ 88 h 417"/>
              <a:gd name="T48" fmla="*/ 284 w 320"/>
              <a:gd name="T49" fmla="*/ 301 h 417"/>
              <a:gd name="T50" fmla="*/ 284 w 320"/>
              <a:gd name="T51" fmla="*/ 301 h 417"/>
              <a:gd name="T52" fmla="*/ 284 w 320"/>
              <a:gd name="T53" fmla="*/ 115 h 417"/>
              <a:gd name="T54" fmla="*/ 319 w 320"/>
              <a:gd name="T55" fmla="*/ 62 h 417"/>
              <a:gd name="T56" fmla="*/ 257 w 320"/>
              <a:gd name="T57" fmla="*/ 0 h 417"/>
              <a:gd name="T58" fmla="*/ 195 w 320"/>
              <a:gd name="T59" fmla="*/ 62 h 417"/>
              <a:gd name="T60" fmla="*/ 239 w 320"/>
              <a:gd name="T61" fmla="*/ 115 h 417"/>
              <a:gd name="T62" fmla="*/ 239 w 320"/>
              <a:gd name="T63" fmla="*/ 301 h 417"/>
              <a:gd name="T64" fmla="*/ 195 w 320"/>
              <a:gd name="T65" fmla="*/ 354 h 417"/>
              <a:gd name="T66" fmla="*/ 257 w 320"/>
              <a:gd name="T67" fmla="*/ 416 h 417"/>
              <a:gd name="T68" fmla="*/ 319 w 320"/>
              <a:gd name="T69" fmla="*/ 354 h 417"/>
              <a:gd name="T70" fmla="*/ 284 w 320"/>
              <a:gd name="T71" fmla="*/ 301 h 417"/>
              <a:gd name="T72" fmla="*/ 221 w 320"/>
              <a:gd name="T73" fmla="*/ 62 h 417"/>
              <a:gd name="T74" fmla="*/ 221 w 320"/>
              <a:gd name="T75" fmla="*/ 62 h 417"/>
              <a:gd name="T76" fmla="*/ 257 w 320"/>
              <a:gd name="T77" fmla="*/ 27 h 417"/>
              <a:gd name="T78" fmla="*/ 292 w 320"/>
              <a:gd name="T79" fmla="*/ 62 h 417"/>
              <a:gd name="T80" fmla="*/ 257 w 320"/>
              <a:gd name="T81" fmla="*/ 88 h 417"/>
              <a:gd name="T82" fmla="*/ 221 w 320"/>
              <a:gd name="T83" fmla="*/ 62 h 417"/>
              <a:gd name="T84" fmla="*/ 257 w 320"/>
              <a:gd name="T85" fmla="*/ 390 h 417"/>
              <a:gd name="T86" fmla="*/ 257 w 320"/>
              <a:gd name="T87" fmla="*/ 390 h 417"/>
              <a:gd name="T88" fmla="*/ 221 w 320"/>
              <a:gd name="T89" fmla="*/ 354 h 417"/>
              <a:gd name="T90" fmla="*/ 257 w 320"/>
              <a:gd name="T91" fmla="*/ 319 h 417"/>
              <a:gd name="T92" fmla="*/ 292 w 320"/>
              <a:gd name="T93" fmla="*/ 354 h 417"/>
              <a:gd name="T94" fmla="*/ 257 w 320"/>
              <a:gd name="T95" fmla="*/ 39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417">
                <a:moveTo>
                  <a:pt x="115" y="62"/>
                </a:moveTo>
                <a:lnTo>
                  <a:pt x="115" y="62"/>
                </a:lnTo>
                <a:cubicBezTo>
                  <a:pt x="115" y="27"/>
                  <a:pt x="89" y="0"/>
                  <a:pt x="62" y="0"/>
                </a:cubicBezTo>
                <a:cubicBezTo>
                  <a:pt x="27" y="0"/>
                  <a:pt x="0" y="27"/>
                  <a:pt x="0" y="62"/>
                </a:cubicBezTo>
                <a:cubicBezTo>
                  <a:pt x="0" y="80"/>
                  <a:pt x="18" y="106"/>
                  <a:pt x="36" y="115"/>
                </a:cubicBezTo>
                <a:cubicBezTo>
                  <a:pt x="36" y="301"/>
                  <a:pt x="36" y="301"/>
                  <a:pt x="36" y="301"/>
                </a:cubicBezTo>
                <a:cubicBezTo>
                  <a:pt x="18" y="310"/>
                  <a:pt x="0" y="328"/>
                  <a:pt x="0" y="354"/>
                </a:cubicBezTo>
                <a:cubicBezTo>
                  <a:pt x="0" y="390"/>
                  <a:pt x="27" y="416"/>
                  <a:pt x="62" y="416"/>
                </a:cubicBezTo>
                <a:cubicBezTo>
                  <a:pt x="89" y="416"/>
                  <a:pt x="115" y="390"/>
                  <a:pt x="115" y="354"/>
                </a:cubicBezTo>
                <a:cubicBezTo>
                  <a:pt x="115" y="328"/>
                  <a:pt x="106" y="310"/>
                  <a:pt x="80" y="301"/>
                </a:cubicBezTo>
                <a:cubicBezTo>
                  <a:pt x="80" y="115"/>
                  <a:pt x="80" y="115"/>
                  <a:pt x="80" y="115"/>
                </a:cubicBezTo>
                <a:cubicBezTo>
                  <a:pt x="106" y="106"/>
                  <a:pt x="115" y="80"/>
                  <a:pt x="115" y="62"/>
                </a:cubicBezTo>
                <a:close/>
                <a:moveTo>
                  <a:pt x="98" y="354"/>
                </a:moveTo>
                <a:lnTo>
                  <a:pt x="98" y="354"/>
                </a:lnTo>
                <a:cubicBezTo>
                  <a:pt x="98" y="372"/>
                  <a:pt x="80" y="390"/>
                  <a:pt x="62" y="390"/>
                </a:cubicBezTo>
                <a:cubicBezTo>
                  <a:pt x="44" y="390"/>
                  <a:pt x="27" y="372"/>
                  <a:pt x="27" y="354"/>
                </a:cubicBezTo>
                <a:cubicBezTo>
                  <a:pt x="27" y="337"/>
                  <a:pt x="44" y="319"/>
                  <a:pt x="62" y="319"/>
                </a:cubicBezTo>
                <a:cubicBezTo>
                  <a:pt x="80" y="319"/>
                  <a:pt x="98" y="337"/>
                  <a:pt x="98" y="354"/>
                </a:cubicBezTo>
                <a:close/>
                <a:moveTo>
                  <a:pt x="62" y="88"/>
                </a:moveTo>
                <a:lnTo>
                  <a:pt x="62" y="88"/>
                </a:lnTo>
                <a:cubicBezTo>
                  <a:pt x="44" y="88"/>
                  <a:pt x="27" y="80"/>
                  <a:pt x="27" y="62"/>
                </a:cubicBezTo>
                <a:cubicBezTo>
                  <a:pt x="27" y="35"/>
                  <a:pt x="44" y="27"/>
                  <a:pt x="62" y="27"/>
                </a:cubicBezTo>
                <a:cubicBezTo>
                  <a:pt x="80" y="27"/>
                  <a:pt x="98" y="35"/>
                  <a:pt x="98" y="62"/>
                </a:cubicBezTo>
                <a:cubicBezTo>
                  <a:pt x="98" y="80"/>
                  <a:pt x="80" y="88"/>
                  <a:pt x="62" y="88"/>
                </a:cubicBezTo>
                <a:close/>
                <a:moveTo>
                  <a:pt x="284" y="301"/>
                </a:moveTo>
                <a:lnTo>
                  <a:pt x="284" y="301"/>
                </a:lnTo>
                <a:cubicBezTo>
                  <a:pt x="284" y="115"/>
                  <a:pt x="284" y="115"/>
                  <a:pt x="284" y="115"/>
                </a:cubicBezTo>
                <a:cubicBezTo>
                  <a:pt x="302" y="106"/>
                  <a:pt x="319" y="80"/>
                  <a:pt x="319" y="62"/>
                </a:cubicBezTo>
                <a:cubicBezTo>
                  <a:pt x="319" y="27"/>
                  <a:pt x="292" y="0"/>
                  <a:pt x="257" y="0"/>
                </a:cubicBezTo>
                <a:cubicBezTo>
                  <a:pt x="221" y="0"/>
                  <a:pt x="195" y="27"/>
                  <a:pt x="195" y="62"/>
                </a:cubicBezTo>
                <a:cubicBezTo>
                  <a:pt x="195" y="80"/>
                  <a:pt x="212" y="106"/>
                  <a:pt x="239" y="115"/>
                </a:cubicBezTo>
                <a:cubicBezTo>
                  <a:pt x="239" y="301"/>
                  <a:pt x="239" y="301"/>
                  <a:pt x="239" y="301"/>
                </a:cubicBezTo>
                <a:cubicBezTo>
                  <a:pt x="212" y="310"/>
                  <a:pt x="195" y="328"/>
                  <a:pt x="195" y="354"/>
                </a:cubicBezTo>
                <a:cubicBezTo>
                  <a:pt x="195" y="390"/>
                  <a:pt x="221" y="416"/>
                  <a:pt x="257" y="416"/>
                </a:cubicBezTo>
                <a:cubicBezTo>
                  <a:pt x="292" y="416"/>
                  <a:pt x="319" y="390"/>
                  <a:pt x="319" y="354"/>
                </a:cubicBezTo>
                <a:cubicBezTo>
                  <a:pt x="319" y="328"/>
                  <a:pt x="302" y="310"/>
                  <a:pt x="284" y="301"/>
                </a:cubicBezTo>
                <a:close/>
                <a:moveTo>
                  <a:pt x="221" y="62"/>
                </a:moveTo>
                <a:lnTo>
                  <a:pt x="221" y="62"/>
                </a:lnTo>
                <a:cubicBezTo>
                  <a:pt x="221" y="35"/>
                  <a:pt x="239" y="27"/>
                  <a:pt x="257" y="27"/>
                </a:cubicBezTo>
                <a:cubicBezTo>
                  <a:pt x="275" y="27"/>
                  <a:pt x="292" y="35"/>
                  <a:pt x="292" y="62"/>
                </a:cubicBezTo>
                <a:cubicBezTo>
                  <a:pt x="292" y="80"/>
                  <a:pt x="275" y="88"/>
                  <a:pt x="257" y="88"/>
                </a:cubicBezTo>
                <a:cubicBezTo>
                  <a:pt x="239" y="88"/>
                  <a:pt x="221" y="80"/>
                  <a:pt x="221" y="62"/>
                </a:cubicBezTo>
                <a:close/>
                <a:moveTo>
                  <a:pt x="257" y="390"/>
                </a:moveTo>
                <a:lnTo>
                  <a:pt x="257" y="390"/>
                </a:lnTo>
                <a:cubicBezTo>
                  <a:pt x="239" y="390"/>
                  <a:pt x="221" y="372"/>
                  <a:pt x="221" y="354"/>
                </a:cubicBezTo>
                <a:cubicBezTo>
                  <a:pt x="221" y="337"/>
                  <a:pt x="239" y="319"/>
                  <a:pt x="257" y="319"/>
                </a:cubicBezTo>
                <a:cubicBezTo>
                  <a:pt x="275" y="319"/>
                  <a:pt x="292" y="337"/>
                  <a:pt x="292" y="354"/>
                </a:cubicBezTo>
                <a:cubicBezTo>
                  <a:pt x="292" y="372"/>
                  <a:pt x="275" y="390"/>
                  <a:pt x="257" y="39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8" name="TextBox 147"/>
          <p:cNvSpPr txBox="1"/>
          <p:nvPr/>
        </p:nvSpPr>
        <p:spPr>
          <a:xfrm>
            <a:off x="5747646" y="10811845"/>
            <a:ext cx="2172036" cy="738627"/>
          </a:xfrm>
          <a:prstGeom prst="rect">
            <a:avLst/>
          </a:prstGeom>
          <a:noFill/>
        </p:spPr>
        <p:txBody>
          <a:bodyPr wrap="none" lIns="182843" tIns="91422" rIns="182843" bIns="91422" rtlCol="0">
            <a:spAutoFit/>
          </a:bodyPr>
          <a:lstStyle/>
          <a:p>
            <a:pPr algn="ctr"/>
            <a:r>
              <a:rPr lang="id-ID" b="1" dirty="0" smtClean="0">
                <a:latin typeface="Lato Regular"/>
                <a:cs typeface="Lato Regular"/>
              </a:rPr>
              <a:t>Business</a:t>
            </a:r>
            <a:endParaRPr lang="id-ID" sz="4000" b="1" dirty="0">
              <a:latin typeface="Lato Regular"/>
              <a:cs typeface="Lato Regular"/>
            </a:endParaRPr>
          </a:p>
        </p:txBody>
      </p:sp>
      <p:sp>
        <p:nvSpPr>
          <p:cNvPr id="149" name="TextBox 148"/>
          <p:cNvSpPr txBox="1"/>
          <p:nvPr/>
        </p:nvSpPr>
        <p:spPr>
          <a:xfrm>
            <a:off x="4953025" y="11364345"/>
            <a:ext cx="3750687"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sp>
        <p:nvSpPr>
          <p:cNvPr id="150" name="Oval 149"/>
          <p:cNvSpPr/>
          <p:nvPr/>
        </p:nvSpPr>
        <p:spPr bwMode="auto">
          <a:xfrm>
            <a:off x="9652492" y="9210274"/>
            <a:ext cx="1529720" cy="153011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Calibri Light"/>
            </a:endParaRPr>
          </a:p>
        </p:txBody>
      </p:sp>
      <p:sp>
        <p:nvSpPr>
          <p:cNvPr id="151" name="Freeform 39"/>
          <p:cNvSpPr>
            <a:spLocks noChangeArrowheads="1"/>
          </p:cNvSpPr>
          <p:nvPr/>
        </p:nvSpPr>
        <p:spPr bwMode="auto">
          <a:xfrm>
            <a:off x="10092816" y="9626072"/>
            <a:ext cx="632624" cy="632629"/>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2" name="TextBox 151"/>
          <p:cNvSpPr txBox="1"/>
          <p:nvPr/>
        </p:nvSpPr>
        <p:spPr>
          <a:xfrm>
            <a:off x="9285463" y="10798454"/>
            <a:ext cx="2279830" cy="738627"/>
          </a:xfrm>
          <a:prstGeom prst="rect">
            <a:avLst/>
          </a:prstGeom>
          <a:noFill/>
        </p:spPr>
        <p:txBody>
          <a:bodyPr wrap="none" lIns="182843" tIns="91422" rIns="182843" bIns="91422" rtlCol="0">
            <a:spAutoFit/>
          </a:bodyPr>
          <a:lstStyle/>
          <a:p>
            <a:pPr algn="ctr"/>
            <a:r>
              <a:rPr lang="id-ID" b="1" dirty="0" smtClean="0">
                <a:latin typeface="Lato Regular"/>
                <a:cs typeface="Lato Regular"/>
              </a:rPr>
              <a:t>Research</a:t>
            </a:r>
            <a:endParaRPr lang="id-ID" sz="4000" b="1" dirty="0">
              <a:latin typeface="Lato Regular"/>
              <a:cs typeface="Lato Regular"/>
            </a:endParaRPr>
          </a:p>
        </p:txBody>
      </p:sp>
      <p:sp>
        <p:nvSpPr>
          <p:cNvPr id="153" name="TextBox 152"/>
          <p:cNvSpPr txBox="1"/>
          <p:nvPr/>
        </p:nvSpPr>
        <p:spPr>
          <a:xfrm>
            <a:off x="8544736" y="11350954"/>
            <a:ext cx="3750687"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sp>
        <p:nvSpPr>
          <p:cNvPr id="154" name="Oval 153"/>
          <p:cNvSpPr/>
          <p:nvPr/>
        </p:nvSpPr>
        <p:spPr bwMode="auto">
          <a:xfrm>
            <a:off x="13204978" y="9210274"/>
            <a:ext cx="1529720" cy="153011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Calibri Light"/>
            </a:endParaRPr>
          </a:p>
        </p:txBody>
      </p:sp>
      <p:sp>
        <p:nvSpPr>
          <p:cNvPr id="155" name="Freeform 21"/>
          <p:cNvSpPr>
            <a:spLocks noChangeArrowheads="1"/>
          </p:cNvSpPr>
          <p:nvPr/>
        </p:nvSpPr>
        <p:spPr bwMode="auto">
          <a:xfrm>
            <a:off x="13489308" y="9713970"/>
            <a:ext cx="987585" cy="550603"/>
          </a:xfrm>
          <a:custGeom>
            <a:avLst/>
            <a:gdLst>
              <a:gd name="T0" fmla="*/ 249 w 497"/>
              <a:gd name="T1" fmla="*/ 0 h 276"/>
              <a:gd name="T2" fmla="*/ 249 w 497"/>
              <a:gd name="T3" fmla="*/ 0 h 276"/>
              <a:gd name="T4" fmla="*/ 0 w 497"/>
              <a:gd name="T5" fmla="*/ 133 h 276"/>
              <a:gd name="T6" fmla="*/ 249 w 497"/>
              <a:gd name="T7" fmla="*/ 275 h 276"/>
              <a:gd name="T8" fmla="*/ 496 w 497"/>
              <a:gd name="T9" fmla="*/ 133 h 276"/>
              <a:gd name="T10" fmla="*/ 249 w 497"/>
              <a:gd name="T11" fmla="*/ 0 h 276"/>
              <a:gd name="T12" fmla="*/ 249 w 497"/>
              <a:gd name="T13" fmla="*/ 239 h 276"/>
              <a:gd name="T14" fmla="*/ 249 w 497"/>
              <a:gd name="T15" fmla="*/ 239 h 276"/>
              <a:gd name="T16" fmla="*/ 142 w 497"/>
              <a:gd name="T17" fmla="*/ 133 h 276"/>
              <a:gd name="T18" fmla="*/ 249 w 497"/>
              <a:gd name="T19" fmla="*/ 26 h 276"/>
              <a:gd name="T20" fmla="*/ 355 w 497"/>
              <a:gd name="T21" fmla="*/ 133 h 276"/>
              <a:gd name="T22" fmla="*/ 249 w 497"/>
              <a:gd name="T23" fmla="*/ 239 h 276"/>
              <a:gd name="T24" fmla="*/ 249 w 497"/>
              <a:gd name="T25" fmla="*/ 133 h 276"/>
              <a:gd name="T26" fmla="*/ 249 w 497"/>
              <a:gd name="T27" fmla="*/ 133 h 276"/>
              <a:gd name="T28" fmla="*/ 249 w 497"/>
              <a:gd name="T29" fmla="*/ 79 h 276"/>
              <a:gd name="T30" fmla="*/ 195 w 497"/>
              <a:gd name="T31" fmla="*/ 133 h 276"/>
              <a:gd name="T32" fmla="*/ 249 w 497"/>
              <a:gd name="T33" fmla="*/ 186 h 276"/>
              <a:gd name="T34" fmla="*/ 302 w 497"/>
              <a:gd name="T35" fmla="*/ 133 h 276"/>
              <a:gd name="T36" fmla="*/ 249 w 497"/>
              <a:gd name="T37" fmla="*/ 13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6" name="TextBox 155"/>
          <p:cNvSpPr txBox="1"/>
          <p:nvPr/>
        </p:nvSpPr>
        <p:spPr>
          <a:xfrm>
            <a:off x="12551387" y="10785063"/>
            <a:ext cx="2986635" cy="738627"/>
          </a:xfrm>
          <a:prstGeom prst="rect">
            <a:avLst/>
          </a:prstGeom>
          <a:noFill/>
        </p:spPr>
        <p:txBody>
          <a:bodyPr wrap="none" lIns="182843" tIns="91422" rIns="182843" bIns="91422" rtlCol="0">
            <a:spAutoFit/>
          </a:bodyPr>
          <a:lstStyle/>
          <a:p>
            <a:pPr algn="ctr"/>
            <a:r>
              <a:rPr lang="id-ID" b="1" dirty="0" smtClean="0">
                <a:latin typeface="Lato Regular"/>
                <a:cs typeface="Lato Regular"/>
              </a:rPr>
              <a:t>Social Media</a:t>
            </a:r>
            <a:endParaRPr lang="id-ID" sz="4000" b="1" dirty="0">
              <a:latin typeface="Lato Regular"/>
              <a:cs typeface="Lato Regular"/>
            </a:endParaRPr>
          </a:p>
        </p:txBody>
      </p:sp>
      <p:sp>
        <p:nvSpPr>
          <p:cNvPr id="157" name="TextBox 156"/>
          <p:cNvSpPr txBox="1"/>
          <p:nvPr/>
        </p:nvSpPr>
        <p:spPr>
          <a:xfrm>
            <a:off x="12164062" y="11337563"/>
            <a:ext cx="3750687"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sp>
        <p:nvSpPr>
          <p:cNvPr id="158" name="TextBox 157"/>
          <p:cNvSpPr txBox="1"/>
          <p:nvPr/>
        </p:nvSpPr>
        <p:spPr>
          <a:xfrm>
            <a:off x="16219427" y="10793663"/>
            <a:ext cx="2767350" cy="738627"/>
          </a:xfrm>
          <a:prstGeom prst="rect">
            <a:avLst/>
          </a:prstGeom>
          <a:noFill/>
        </p:spPr>
        <p:txBody>
          <a:bodyPr wrap="none" lIns="182843" tIns="91422" rIns="182843" bIns="91422" rtlCol="0">
            <a:spAutoFit/>
          </a:bodyPr>
          <a:lstStyle/>
          <a:p>
            <a:pPr algn="ctr"/>
            <a:r>
              <a:rPr lang="id-ID" b="1" dirty="0" smtClean="0">
                <a:latin typeface="Lato Regular"/>
                <a:cs typeface="Lato Regular"/>
              </a:rPr>
              <a:t>Advertising</a:t>
            </a:r>
            <a:endParaRPr lang="id-ID" sz="4000" b="1" dirty="0">
              <a:latin typeface="Lato Regular"/>
              <a:cs typeface="Lato Regular"/>
            </a:endParaRPr>
          </a:p>
        </p:txBody>
      </p:sp>
      <p:sp>
        <p:nvSpPr>
          <p:cNvPr id="159" name="TextBox 158"/>
          <p:cNvSpPr txBox="1"/>
          <p:nvPr/>
        </p:nvSpPr>
        <p:spPr>
          <a:xfrm>
            <a:off x="15722461" y="11346163"/>
            <a:ext cx="3750687" cy="1058715"/>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latin typeface="Calibri Light"/>
                <a:cs typeface="Calibri Light"/>
              </a:rPr>
              <a:t>Creativity is the key to success </a:t>
            </a:r>
            <a:r>
              <a:rPr lang="en-US" sz="2400" dirty="0">
                <a:latin typeface="Calibri Light"/>
                <a:cs typeface="Lato Regular"/>
              </a:rPr>
              <a:t>Lorem </a:t>
            </a:r>
            <a:r>
              <a:rPr lang="en-US" sz="2400" dirty="0" smtClean="0">
                <a:latin typeface="Calibri Light"/>
                <a:cs typeface="Lato Regular"/>
              </a:rPr>
              <a:t>ipsum</a:t>
            </a:r>
            <a:endParaRPr lang="es-ES" sz="2400" dirty="0">
              <a:latin typeface="Calibri Light"/>
              <a:cs typeface="Calibri Light"/>
            </a:endParaRPr>
          </a:p>
        </p:txBody>
      </p:sp>
      <p:grpSp>
        <p:nvGrpSpPr>
          <p:cNvPr id="9" name="Group 8"/>
          <p:cNvGrpSpPr/>
          <p:nvPr/>
        </p:nvGrpSpPr>
        <p:grpSpPr>
          <a:xfrm>
            <a:off x="8850585" y="3501058"/>
            <a:ext cx="6693231" cy="5164744"/>
            <a:chOff x="8526779" y="3478388"/>
            <a:chExt cx="7328958" cy="5655294"/>
          </a:xfrm>
        </p:grpSpPr>
        <p:grpSp>
          <p:nvGrpSpPr>
            <p:cNvPr id="8" name="Group 7"/>
            <p:cNvGrpSpPr/>
            <p:nvPr/>
          </p:nvGrpSpPr>
          <p:grpSpPr>
            <a:xfrm>
              <a:off x="8526779" y="3478388"/>
              <a:ext cx="7328958" cy="5542953"/>
              <a:chOff x="13195660" y="4584467"/>
              <a:chExt cx="7831856" cy="5923299"/>
            </a:xfrm>
          </p:grpSpPr>
          <p:grpSp>
            <p:nvGrpSpPr>
              <p:cNvPr id="21" name="Group 1"/>
              <p:cNvGrpSpPr>
                <a:grpSpLocks/>
              </p:cNvGrpSpPr>
              <p:nvPr/>
            </p:nvGrpSpPr>
            <p:grpSpPr bwMode="auto">
              <a:xfrm>
                <a:off x="13195660" y="4584467"/>
                <a:ext cx="7831856" cy="5923299"/>
                <a:chOff x="1525" y="716"/>
                <a:chExt cx="4441" cy="3361"/>
              </a:xfrm>
            </p:grpSpPr>
            <p:sp>
              <p:nvSpPr>
                <p:cNvPr id="22" name="Freeform 2"/>
                <p:cNvSpPr>
                  <a:spLocks noChangeArrowheads="1"/>
                </p:cNvSpPr>
                <p:nvPr/>
              </p:nvSpPr>
              <p:spPr bwMode="auto">
                <a:xfrm>
                  <a:off x="3141" y="3116"/>
                  <a:ext cx="1210" cy="936"/>
                </a:xfrm>
                <a:custGeom>
                  <a:avLst/>
                  <a:gdLst>
                    <a:gd name="T0" fmla="*/ 4130 w 5342"/>
                    <a:gd name="T1" fmla="*/ 0 h 4133"/>
                    <a:gd name="T2" fmla="*/ 4130 w 5342"/>
                    <a:gd name="T3" fmla="*/ 0 h 4133"/>
                    <a:gd name="T4" fmla="*/ 3142 w 5342"/>
                    <a:gd name="T5" fmla="*/ 0 h 4133"/>
                    <a:gd name="T6" fmla="*/ 2199 w 5342"/>
                    <a:gd name="T7" fmla="*/ 0 h 4133"/>
                    <a:gd name="T8" fmla="*/ 1211 w 5342"/>
                    <a:gd name="T9" fmla="*/ 0 h 4133"/>
                    <a:gd name="T10" fmla="*/ 0 w 5342"/>
                    <a:gd name="T11" fmla="*/ 4132 h 4133"/>
                    <a:gd name="T12" fmla="*/ 2199 w 5342"/>
                    <a:gd name="T13" fmla="*/ 4132 h 4133"/>
                    <a:gd name="T14" fmla="*/ 3142 w 5342"/>
                    <a:gd name="T15" fmla="*/ 4132 h 4133"/>
                    <a:gd name="T16" fmla="*/ 5341 w 5342"/>
                    <a:gd name="T17" fmla="*/ 4132 h 4133"/>
                    <a:gd name="T18" fmla="*/ 4130 w 5342"/>
                    <a:gd name="T19" fmla="*/ 0 h 4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42" h="4133">
                      <a:moveTo>
                        <a:pt x="4130" y="0"/>
                      </a:moveTo>
                      <a:lnTo>
                        <a:pt x="4130" y="0"/>
                      </a:lnTo>
                      <a:cubicBezTo>
                        <a:pt x="3142" y="0"/>
                        <a:pt x="3142" y="0"/>
                        <a:pt x="3142" y="0"/>
                      </a:cubicBezTo>
                      <a:cubicBezTo>
                        <a:pt x="2199" y="0"/>
                        <a:pt x="2199" y="0"/>
                        <a:pt x="2199" y="0"/>
                      </a:cubicBezTo>
                      <a:cubicBezTo>
                        <a:pt x="1211" y="0"/>
                        <a:pt x="1211" y="0"/>
                        <a:pt x="1211" y="0"/>
                      </a:cubicBezTo>
                      <a:cubicBezTo>
                        <a:pt x="1211" y="0"/>
                        <a:pt x="1451" y="4132"/>
                        <a:pt x="0" y="4132"/>
                      </a:cubicBezTo>
                      <a:cubicBezTo>
                        <a:pt x="2199" y="4132"/>
                        <a:pt x="2199" y="4132"/>
                        <a:pt x="2199" y="4132"/>
                      </a:cubicBezTo>
                      <a:cubicBezTo>
                        <a:pt x="3142" y="4132"/>
                        <a:pt x="3142" y="4132"/>
                        <a:pt x="3142" y="4132"/>
                      </a:cubicBezTo>
                      <a:cubicBezTo>
                        <a:pt x="5341" y="4132"/>
                        <a:pt x="5341" y="4132"/>
                        <a:pt x="5341" y="4132"/>
                      </a:cubicBezTo>
                      <a:cubicBezTo>
                        <a:pt x="3890" y="4132"/>
                        <a:pt x="4130" y="0"/>
                        <a:pt x="4130" y="0"/>
                      </a:cubicBezTo>
                    </a:path>
                  </a:pathLst>
                </a:custGeom>
                <a:solidFill>
                  <a:srgbClr val="60728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 name="Freeform 3"/>
                <p:cNvSpPr>
                  <a:spLocks noChangeArrowheads="1"/>
                </p:cNvSpPr>
                <p:nvPr/>
              </p:nvSpPr>
              <p:spPr bwMode="auto">
                <a:xfrm>
                  <a:off x="1525" y="716"/>
                  <a:ext cx="4441" cy="2917"/>
                </a:xfrm>
                <a:custGeom>
                  <a:avLst/>
                  <a:gdLst>
                    <a:gd name="T0" fmla="*/ 19054 w 19590"/>
                    <a:gd name="T1" fmla="*/ 0 h 12867"/>
                    <a:gd name="T2" fmla="*/ 19054 w 19590"/>
                    <a:gd name="T3" fmla="*/ 0 h 12867"/>
                    <a:gd name="T4" fmla="*/ 534 w 19590"/>
                    <a:gd name="T5" fmla="*/ 0 h 12867"/>
                    <a:gd name="T6" fmla="*/ 0 w 19590"/>
                    <a:gd name="T7" fmla="*/ 534 h 12867"/>
                    <a:gd name="T8" fmla="*/ 0 w 19590"/>
                    <a:gd name="T9" fmla="*/ 11450 h 12867"/>
                    <a:gd name="T10" fmla="*/ 0 w 19590"/>
                    <a:gd name="T11" fmla="*/ 11557 h 12867"/>
                    <a:gd name="T12" fmla="*/ 0 w 19590"/>
                    <a:gd name="T13" fmla="*/ 12403 h 12867"/>
                    <a:gd name="T14" fmla="*/ 463 w 19590"/>
                    <a:gd name="T15" fmla="*/ 12866 h 12867"/>
                    <a:gd name="T16" fmla="*/ 19126 w 19590"/>
                    <a:gd name="T17" fmla="*/ 12866 h 12867"/>
                    <a:gd name="T18" fmla="*/ 19589 w 19590"/>
                    <a:gd name="T19" fmla="*/ 12403 h 12867"/>
                    <a:gd name="T20" fmla="*/ 19589 w 19590"/>
                    <a:gd name="T21" fmla="*/ 11557 h 12867"/>
                    <a:gd name="T22" fmla="*/ 19589 w 19590"/>
                    <a:gd name="T23" fmla="*/ 11450 h 12867"/>
                    <a:gd name="T24" fmla="*/ 19589 w 19590"/>
                    <a:gd name="T25" fmla="*/ 534 h 12867"/>
                    <a:gd name="T26" fmla="*/ 19054 w 19590"/>
                    <a:gd name="T27" fmla="*/ 0 h 12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590" h="12867">
                      <a:moveTo>
                        <a:pt x="19054" y="0"/>
                      </a:moveTo>
                      <a:lnTo>
                        <a:pt x="19054" y="0"/>
                      </a:lnTo>
                      <a:cubicBezTo>
                        <a:pt x="534" y="0"/>
                        <a:pt x="534" y="0"/>
                        <a:pt x="534" y="0"/>
                      </a:cubicBezTo>
                      <a:cubicBezTo>
                        <a:pt x="240" y="0"/>
                        <a:pt x="0" y="240"/>
                        <a:pt x="0" y="534"/>
                      </a:cubicBezTo>
                      <a:cubicBezTo>
                        <a:pt x="0" y="11450"/>
                        <a:pt x="0" y="11450"/>
                        <a:pt x="0" y="11450"/>
                      </a:cubicBezTo>
                      <a:cubicBezTo>
                        <a:pt x="0" y="11557"/>
                        <a:pt x="0" y="11557"/>
                        <a:pt x="0" y="11557"/>
                      </a:cubicBezTo>
                      <a:cubicBezTo>
                        <a:pt x="0" y="12403"/>
                        <a:pt x="0" y="12403"/>
                        <a:pt x="0" y="12403"/>
                      </a:cubicBezTo>
                      <a:cubicBezTo>
                        <a:pt x="0" y="12661"/>
                        <a:pt x="205" y="12866"/>
                        <a:pt x="463" y="12866"/>
                      </a:cubicBezTo>
                      <a:cubicBezTo>
                        <a:pt x="19126" y="12866"/>
                        <a:pt x="19126" y="12866"/>
                        <a:pt x="19126" y="12866"/>
                      </a:cubicBezTo>
                      <a:cubicBezTo>
                        <a:pt x="19384" y="12866"/>
                        <a:pt x="19589" y="12661"/>
                        <a:pt x="19589" y="12403"/>
                      </a:cubicBezTo>
                      <a:cubicBezTo>
                        <a:pt x="19589" y="11557"/>
                        <a:pt x="19589" y="11557"/>
                        <a:pt x="19589" y="11557"/>
                      </a:cubicBezTo>
                      <a:cubicBezTo>
                        <a:pt x="19589" y="11450"/>
                        <a:pt x="19589" y="11450"/>
                        <a:pt x="19589" y="11450"/>
                      </a:cubicBezTo>
                      <a:cubicBezTo>
                        <a:pt x="19589" y="534"/>
                        <a:pt x="19589" y="534"/>
                        <a:pt x="19589" y="534"/>
                      </a:cubicBezTo>
                      <a:cubicBezTo>
                        <a:pt x="19589" y="240"/>
                        <a:pt x="19348" y="0"/>
                        <a:pt x="19054" y="0"/>
                      </a:cubicBezTo>
                    </a:path>
                  </a:pathLst>
                </a:custGeom>
                <a:solidFill>
                  <a:srgbClr val="334A5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 name="Freeform 4"/>
                <p:cNvSpPr>
                  <a:spLocks noChangeArrowheads="1"/>
                </p:cNvSpPr>
                <p:nvPr/>
              </p:nvSpPr>
              <p:spPr bwMode="auto">
                <a:xfrm>
                  <a:off x="1669" y="855"/>
                  <a:ext cx="4155" cy="2230"/>
                </a:xfrm>
                <a:custGeom>
                  <a:avLst/>
                  <a:gdLst>
                    <a:gd name="T0" fmla="*/ 18324 w 18325"/>
                    <a:gd name="T1" fmla="*/ 9839 h 9840"/>
                    <a:gd name="T2" fmla="*/ 0 w 18325"/>
                    <a:gd name="T3" fmla="*/ 9839 h 9840"/>
                    <a:gd name="T4" fmla="*/ 0 w 18325"/>
                    <a:gd name="T5" fmla="*/ 0 h 9840"/>
                    <a:gd name="T6" fmla="*/ 18324 w 18325"/>
                    <a:gd name="T7" fmla="*/ 0 h 9840"/>
                    <a:gd name="T8" fmla="*/ 18324 w 18325"/>
                    <a:gd name="T9" fmla="*/ 9839 h 9840"/>
                  </a:gdLst>
                  <a:ahLst/>
                  <a:cxnLst>
                    <a:cxn ang="0">
                      <a:pos x="T0" y="T1"/>
                    </a:cxn>
                    <a:cxn ang="0">
                      <a:pos x="T2" y="T3"/>
                    </a:cxn>
                    <a:cxn ang="0">
                      <a:pos x="T4" y="T5"/>
                    </a:cxn>
                    <a:cxn ang="0">
                      <a:pos x="T6" y="T7"/>
                    </a:cxn>
                    <a:cxn ang="0">
                      <a:pos x="T8" y="T9"/>
                    </a:cxn>
                  </a:cxnLst>
                  <a:rect l="0" t="0" r="r" b="b"/>
                  <a:pathLst>
                    <a:path w="18325" h="9840">
                      <a:moveTo>
                        <a:pt x="18324" y="9839"/>
                      </a:moveTo>
                      <a:lnTo>
                        <a:pt x="0" y="9839"/>
                      </a:lnTo>
                      <a:lnTo>
                        <a:pt x="0" y="0"/>
                      </a:lnTo>
                      <a:lnTo>
                        <a:pt x="18324" y="0"/>
                      </a:lnTo>
                      <a:lnTo>
                        <a:pt x="18324" y="9839"/>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 name="Freeform 5"/>
                <p:cNvSpPr>
                  <a:spLocks noChangeArrowheads="1"/>
                </p:cNvSpPr>
                <p:nvPr/>
              </p:nvSpPr>
              <p:spPr bwMode="auto">
                <a:xfrm>
                  <a:off x="1669" y="3066"/>
                  <a:ext cx="4155" cy="131"/>
                </a:xfrm>
                <a:custGeom>
                  <a:avLst/>
                  <a:gdLst>
                    <a:gd name="T0" fmla="*/ 18324 w 18325"/>
                    <a:gd name="T1" fmla="*/ 579 h 580"/>
                    <a:gd name="T2" fmla="*/ 0 w 18325"/>
                    <a:gd name="T3" fmla="*/ 579 h 580"/>
                    <a:gd name="T4" fmla="*/ 0 w 18325"/>
                    <a:gd name="T5" fmla="*/ 0 h 580"/>
                    <a:gd name="T6" fmla="*/ 18324 w 18325"/>
                    <a:gd name="T7" fmla="*/ 0 h 580"/>
                    <a:gd name="T8" fmla="*/ 18324 w 18325"/>
                    <a:gd name="T9" fmla="*/ 579 h 580"/>
                  </a:gdLst>
                  <a:ahLst/>
                  <a:cxnLst>
                    <a:cxn ang="0">
                      <a:pos x="T0" y="T1"/>
                    </a:cxn>
                    <a:cxn ang="0">
                      <a:pos x="T2" y="T3"/>
                    </a:cxn>
                    <a:cxn ang="0">
                      <a:pos x="T4" y="T5"/>
                    </a:cxn>
                    <a:cxn ang="0">
                      <a:pos x="T6" y="T7"/>
                    </a:cxn>
                    <a:cxn ang="0">
                      <a:pos x="T8" y="T9"/>
                    </a:cxn>
                  </a:cxnLst>
                  <a:rect l="0" t="0" r="r" b="b"/>
                  <a:pathLst>
                    <a:path w="18325" h="580">
                      <a:moveTo>
                        <a:pt x="18324" y="579"/>
                      </a:moveTo>
                      <a:lnTo>
                        <a:pt x="0" y="579"/>
                      </a:lnTo>
                      <a:lnTo>
                        <a:pt x="0" y="0"/>
                      </a:lnTo>
                      <a:lnTo>
                        <a:pt x="18324" y="0"/>
                      </a:lnTo>
                      <a:lnTo>
                        <a:pt x="18324" y="579"/>
                      </a:lnTo>
                    </a:path>
                  </a:pathLst>
                </a:custGeom>
                <a:solidFill>
                  <a:srgbClr val="60728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 name="Freeform 6"/>
                <p:cNvSpPr>
                  <a:spLocks noChangeArrowheads="1"/>
                </p:cNvSpPr>
                <p:nvPr/>
              </p:nvSpPr>
              <p:spPr bwMode="auto">
                <a:xfrm>
                  <a:off x="3638" y="3300"/>
                  <a:ext cx="217" cy="217"/>
                </a:xfrm>
                <a:custGeom>
                  <a:avLst/>
                  <a:gdLst>
                    <a:gd name="T0" fmla="*/ 961 w 962"/>
                    <a:gd name="T1" fmla="*/ 481 h 963"/>
                    <a:gd name="T2" fmla="*/ 961 w 962"/>
                    <a:gd name="T3" fmla="*/ 481 h 963"/>
                    <a:gd name="T4" fmla="*/ 481 w 962"/>
                    <a:gd name="T5" fmla="*/ 962 h 963"/>
                    <a:gd name="T6" fmla="*/ 0 w 962"/>
                    <a:gd name="T7" fmla="*/ 481 h 963"/>
                    <a:gd name="T8" fmla="*/ 481 w 962"/>
                    <a:gd name="T9" fmla="*/ 0 h 963"/>
                    <a:gd name="T10" fmla="*/ 961 w 962"/>
                    <a:gd name="T11" fmla="*/ 481 h 963"/>
                  </a:gdLst>
                  <a:ahLst/>
                  <a:cxnLst>
                    <a:cxn ang="0">
                      <a:pos x="T0" y="T1"/>
                    </a:cxn>
                    <a:cxn ang="0">
                      <a:pos x="T2" y="T3"/>
                    </a:cxn>
                    <a:cxn ang="0">
                      <a:pos x="T4" y="T5"/>
                    </a:cxn>
                    <a:cxn ang="0">
                      <a:pos x="T6" y="T7"/>
                    </a:cxn>
                    <a:cxn ang="0">
                      <a:pos x="T8" y="T9"/>
                    </a:cxn>
                    <a:cxn ang="0">
                      <a:pos x="T10" y="T11"/>
                    </a:cxn>
                  </a:cxnLst>
                  <a:rect l="0" t="0" r="r" b="b"/>
                  <a:pathLst>
                    <a:path w="962" h="963">
                      <a:moveTo>
                        <a:pt x="961" y="481"/>
                      </a:moveTo>
                      <a:lnTo>
                        <a:pt x="961" y="481"/>
                      </a:lnTo>
                      <a:cubicBezTo>
                        <a:pt x="961" y="748"/>
                        <a:pt x="747" y="962"/>
                        <a:pt x="481" y="962"/>
                      </a:cubicBezTo>
                      <a:cubicBezTo>
                        <a:pt x="214" y="962"/>
                        <a:pt x="0" y="748"/>
                        <a:pt x="0" y="481"/>
                      </a:cubicBezTo>
                      <a:cubicBezTo>
                        <a:pt x="0" y="214"/>
                        <a:pt x="214" y="0"/>
                        <a:pt x="481" y="0"/>
                      </a:cubicBezTo>
                      <a:cubicBezTo>
                        <a:pt x="747" y="0"/>
                        <a:pt x="961" y="214"/>
                        <a:pt x="961" y="481"/>
                      </a:cubicBezTo>
                    </a:path>
                  </a:pathLst>
                </a:custGeom>
                <a:solidFill>
                  <a:srgbClr val="60728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 name="Freeform 7"/>
                <p:cNvSpPr>
                  <a:spLocks noChangeArrowheads="1"/>
                </p:cNvSpPr>
                <p:nvPr/>
              </p:nvSpPr>
              <p:spPr bwMode="auto">
                <a:xfrm>
                  <a:off x="3129" y="4035"/>
                  <a:ext cx="1235" cy="42"/>
                </a:xfrm>
                <a:custGeom>
                  <a:avLst/>
                  <a:gdLst>
                    <a:gd name="T0" fmla="*/ 5448 w 5449"/>
                    <a:gd name="T1" fmla="*/ 187 h 188"/>
                    <a:gd name="T2" fmla="*/ 0 w 5449"/>
                    <a:gd name="T3" fmla="*/ 187 h 188"/>
                    <a:gd name="T4" fmla="*/ 0 w 5449"/>
                    <a:gd name="T5" fmla="*/ 0 h 188"/>
                    <a:gd name="T6" fmla="*/ 5448 w 5449"/>
                    <a:gd name="T7" fmla="*/ 0 h 188"/>
                    <a:gd name="T8" fmla="*/ 5448 w 5449"/>
                    <a:gd name="T9" fmla="*/ 187 h 188"/>
                  </a:gdLst>
                  <a:ahLst/>
                  <a:cxnLst>
                    <a:cxn ang="0">
                      <a:pos x="T0" y="T1"/>
                    </a:cxn>
                    <a:cxn ang="0">
                      <a:pos x="T2" y="T3"/>
                    </a:cxn>
                    <a:cxn ang="0">
                      <a:pos x="T4" y="T5"/>
                    </a:cxn>
                    <a:cxn ang="0">
                      <a:pos x="T6" y="T7"/>
                    </a:cxn>
                    <a:cxn ang="0">
                      <a:pos x="T8" y="T9"/>
                    </a:cxn>
                  </a:cxnLst>
                  <a:rect l="0" t="0" r="r" b="b"/>
                  <a:pathLst>
                    <a:path w="5449" h="188">
                      <a:moveTo>
                        <a:pt x="5448" y="187"/>
                      </a:moveTo>
                      <a:lnTo>
                        <a:pt x="0" y="187"/>
                      </a:lnTo>
                      <a:lnTo>
                        <a:pt x="0" y="0"/>
                      </a:lnTo>
                      <a:lnTo>
                        <a:pt x="5448" y="0"/>
                      </a:lnTo>
                      <a:lnTo>
                        <a:pt x="5448" y="187"/>
                      </a:lnTo>
                    </a:path>
                  </a:pathLst>
                </a:custGeom>
                <a:solidFill>
                  <a:srgbClr val="334A5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35" name="Freeform 15"/>
              <p:cNvSpPr>
                <a:spLocks noChangeArrowheads="1"/>
              </p:cNvSpPr>
              <p:nvPr/>
            </p:nvSpPr>
            <p:spPr bwMode="auto">
              <a:xfrm>
                <a:off x="13674994" y="5382817"/>
                <a:ext cx="2235658" cy="2513040"/>
              </a:xfrm>
              <a:custGeom>
                <a:avLst/>
                <a:gdLst>
                  <a:gd name="T0" fmla="*/ 6114 w 6115"/>
                  <a:gd name="T1" fmla="*/ 6879 h 6880"/>
                  <a:gd name="T2" fmla="*/ 6114 w 6115"/>
                  <a:gd name="T3" fmla="*/ 6879 h 6880"/>
                  <a:gd name="T4" fmla="*/ 0 w 6115"/>
                  <a:gd name="T5" fmla="*/ 6879 h 6880"/>
                  <a:gd name="T6" fmla="*/ 0 w 6115"/>
                  <a:gd name="T7" fmla="*/ 640 h 6880"/>
                  <a:gd name="T8" fmla="*/ 646 w 6115"/>
                  <a:gd name="T9" fmla="*/ 0 h 6880"/>
                  <a:gd name="T10" fmla="*/ 5468 w 6115"/>
                  <a:gd name="T11" fmla="*/ 0 h 6880"/>
                  <a:gd name="T12" fmla="*/ 6114 w 6115"/>
                  <a:gd name="T13" fmla="*/ 640 h 6880"/>
                  <a:gd name="T14" fmla="*/ 6114 w 6115"/>
                  <a:gd name="T15" fmla="*/ 6879 h 68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15" h="6880">
                    <a:moveTo>
                      <a:pt x="6114" y="6879"/>
                    </a:moveTo>
                    <a:lnTo>
                      <a:pt x="6114" y="6879"/>
                    </a:lnTo>
                    <a:cubicBezTo>
                      <a:pt x="0" y="6879"/>
                      <a:pt x="0" y="6879"/>
                      <a:pt x="0" y="6879"/>
                    </a:cubicBezTo>
                    <a:cubicBezTo>
                      <a:pt x="0" y="640"/>
                      <a:pt x="0" y="640"/>
                      <a:pt x="0" y="640"/>
                    </a:cubicBezTo>
                    <a:cubicBezTo>
                      <a:pt x="0" y="285"/>
                      <a:pt x="290" y="0"/>
                      <a:pt x="646" y="0"/>
                    </a:cubicBezTo>
                    <a:cubicBezTo>
                      <a:pt x="5468" y="0"/>
                      <a:pt x="5468" y="0"/>
                      <a:pt x="5468" y="0"/>
                    </a:cubicBezTo>
                    <a:cubicBezTo>
                      <a:pt x="5824" y="0"/>
                      <a:pt x="6114" y="285"/>
                      <a:pt x="6114" y="640"/>
                    </a:cubicBezTo>
                    <a:lnTo>
                      <a:pt x="6114" y="6879"/>
                    </a:lnTo>
                  </a:path>
                </a:pathLst>
              </a:custGeom>
              <a:solidFill>
                <a:srgbClr val="334A5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6" name="Freeform 16"/>
              <p:cNvSpPr>
                <a:spLocks noChangeArrowheads="1"/>
              </p:cNvSpPr>
              <p:nvPr/>
            </p:nvSpPr>
            <p:spPr bwMode="auto">
              <a:xfrm>
                <a:off x="13739515" y="5789030"/>
                <a:ext cx="2105002" cy="2032676"/>
              </a:xfrm>
              <a:custGeom>
                <a:avLst/>
                <a:gdLst>
                  <a:gd name="T0" fmla="*/ 5758 w 5759"/>
                  <a:gd name="T1" fmla="*/ 5566 h 5567"/>
                  <a:gd name="T2" fmla="*/ 0 w 5759"/>
                  <a:gd name="T3" fmla="*/ 5566 h 5567"/>
                  <a:gd name="T4" fmla="*/ 0 w 5759"/>
                  <a:gd name="T5" fmla="*/ 0 h 5567"/>
                  <a:gd name="T6" fmla="*/ 5758 w 5759"/>
                  <a:gd name="T7" fmla="*/ 0 h 5567"/>
                  <a:gd name="T8" fmla="*/ 5758 w 5759"/>
                  <a:gd name="T9" fmla="*/ 5566 h 5567"/>
                </a:gdLst>
                <a:ahLst/>
                <a:cxnLst>
                  <a:cxn ang="0">
                    <a:pos x="T0" y="T1"/>
                  </a:cxn>
                  <a:cxn ang="0">
                    <a:pos x="T2" y="T3"/>
                  </a:cxn>
                  <a:cxn ang="0">
                    <a:pos x="T4" y="T5"/>
                  </a:cxn>
                  <a:cxn ang="0">
                    <a:pos x="T6" y="T7"/>
                  </a:cxn>
                  <a:cxn ang="0">
                    <a:pos x="T8" y="T9"/>
                  </a:cxn>
                </a:cxnLst>
                <a:rect l="0" t="0" r="r" b="b"/>
                <a:pathLst>
                  <a:path w="5759" h="5567">
                    <a:moveTo>
                      <a:pt x="5758" y="5566"/>
                    </a:moveTo>
                    <a:lnTo>
                      <a:pt x="0" y="5566"/>
                    </a:lnTo>
                    <a:lnTo>
                      <a:pt x="0" y="0"/>
                    </a:lnTo>
                    <a:lnTo>
                      <a:pt x="5758" y="0"/>
                    </a:lnTo>
                    <a:lnTo>
                      <a:pt x="5758" y="5566"/>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 name="Freeform 17"/>
              <p:cNvSpPr>
                <a:spLocks noChangeArrowheads="1"/>
              </p:cNvSpPr>
              <p:nvPr/>
            </p:nvSpPr>
            <p:spPr bwMode="auto">
              <a:xfrm>
                <a:off x="13894366" y="5484370"/>
                <a:ext cx="129043" cy="130568"/>
              </a:xfrm>
              <a:custGeom>
                <a:avLst/>
                <a:gdLst>
                  <a:gd name="T0" fmla="*/ 263 w 357"/>
                  <a:gd name="T1" fmla="*/ 93 h 362"/>
                  <a:gd name="T2" fmla="*/ 263 w 357"/>
                  <a:gd name="T3" fmla="*/ 93 h 362"/>
                  <a:gd name="T4" fmla="*/ 93 w 357"/>
                  <a:gd name="T5" fmla="*/ 263 h 362"/>
                  <a:gd name="T6" fmla="*/ 263 w 357"/>
                  <a:gd name="T7" fmla="*/ 93 h 362"/>
                </a:gdLst>
                <a:ahLst/>
                <a:cxnLst>
                  <a:cxn ang="0">
                    <a:pos x="T0" y="T1"/>
                  </a:cxn>
                  <a:cxn ang="0">
                    <a:pos x="T2" y="T3"/>
                  </a:cxn>
                  <a:cxn ang="0">
                    <a:pos x="T4" y="T5"/>
                  </a:cxn>
                  <a:cxn ang="0">
                    <a:pos x="T6" y="T7"/>
                  </a:cxn>
                </a:cxnLst>
                <a:rect l="0" t="0" r="r" b="b"/>
                <a:pathLst>
                  <a:path w="357" h="362">
                    <a:moveTo>
                      <a:pt x="263" y="93"/>
                    </a:moveTo>
                    <a:lnTo>
                      <a:pt x="263" y="93"/>
                    </a:lnTo>
                    <a:cubicBezTo>
                      <a:pt x="356" y="219"/>
                      <a:pt x="219" y="361"/>
                      <a:pt x="93" y="263"/>
                    </a:cubicBezTo>
                    <a:cubicBezTo>
                      <a:pt x="0" y="142"/>
                      <a:pt x="137" y="0"/>
                      <a:pt x="263" y="93"/>
                    </a:cubicBezTo>
                  </a:path>
                </a:pathLst>
              </a:custGeom>
              <a:solidFill>
                <a:srgbClr val="FFD36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 name="Freeform 18"/>
              <p:cNvSpPr>
                <a:spLocks noChangeArrowheads="1"/>
              </p:cNvSpPr>
              <p:nvPr/>
            </p:nvSpPr>
            <p:spPr bwMode="auto">
              <a:xfrm>
                <a:off x="13789519" y="5508549"/>
                <a:ext cx="85490" cy="82209"/>
              </a:xfrm>
              <a:custGeom>
                <a:avLst/>
                <a:gdLst>
                  <a:gd name="T0" fmla="*/ 235 w 236"/>
                  <a:gd name="T1" fmla="*/ 115 h 231"/>
                  <a:gd name="T2" fmla="*/ 235 w 236"/>
                  <a:gd name="T3" fmla="*/ 115 h 231"/>
                  <a:gd name="T4" fmla="*/ 115 w 236"/>
                  <a:gd name="T5" fmla="*/ 230 h 231"/>
                  <a:gd name="T6" fmla="*/ 0 w 236"/>
                  <a:gd name="T7" fmla="*/ 115 h 231"/>
                  <a:gd name="T8" fmla="*/ 115 w 236"/>
                  <a:gd name="T9" fmla="*/ 0 h 231"/>
                  <a:gd name="T10" fmla="*/ 235 w 236"/>
                  <a:gd name="T11" fmla="*/ 115 h 231"/>
                </a:gdLst>
                <a:ahLst/>
                <a:cxnLst>
                  <a:cxn ang="0">
                    <a:pos x="T0" y="T1"/>
                  </a:cxn>
                  <a:cxn ang="0">
                    <a:pos x="T2" y="T3"/>
                  </a:cxn>
                  <a:cxn ang="0">
                    <a:pos x="T4" y="T5"/>
                  </a:cxn>
                  <a:cxn ang="0">
                    <a:pos x="T6" y="T7"/>
                  </a:cxn>
                  <a:cxn ang="0">
                    <a:pos x="T8" y="T9"/>
                  </a:cxn>
                  <a:cxn ang="0">
                    <a:pos x="T10" y="T11"/>
                  </a:cxn>
                </a:cxnLst>
                <a:rect l="0" t="0" r="r" b="b"/>
                <a:pathLst>
                  <a:path w="236" h="231">
                    <a:moveTo>
                      <a:pt x="235" y="115"/>
                    </a:moveTo>
                    <a:lnTo>
                      <a:pt x="235" y="115"/>
                    </a:lnTo>
                    <a:cubicBezTo>
                      <a:pt x="235" y="180"/>
                      <a:pt x="181" y="230"/>
                      <a:pt x="115" y="230"/>
                    </a:cubicBezTo>
                    <a:cubicBezTo>
                      <a:pt x="55" y="230"/>
                      <a:pt x="0" y="180"/>
                      <a:pt x="0" y="115"/>
                    </a:cubicBezTo>
                    <a:cubicBezTo>
                      <a:pt x="0" y="49"/>
                      <a:pt x="55" y="0"/>
                      <a:pt x="115" y="0"/>
                    </a:cubicBezTo>
                    <a:cubicBezTo>
                      <a:pt x="181" y="0"/>
                      <a:pt x="235" y="49"/>
                      <a:pt x="235" y="115"/>
                    </a:cubicBezTo>
                  </a:path>
                </a:pathLst>
              </a:custGeom>
              <a:solidFill>
                <a:srgbClr val="F1554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 name="Freeform 19"/>
              <p:cNvSpPr>
                <a:spLocks noChangeArrowheads="1"/>
              </p:cNvSpPr>
              <p:nvPr/>
            </p:nvSpPr>
            <p:spPr bwMode="auto">
              <a:xfrm>
                <a:off x="14023408" y="5484370"/>
                <a:ext cx="129043" cy="130568"/>
              </a:xfrm>
              <a:custGeom>
                <a:avLst/>
                <a:gdLst>
                  <a:gd name="T0" fmla="*/ 263 w 357"/>
                  <a:gd name="T1" fmla="*/ 93 h 362"/>
                  <a:gd name="T2" fmla="*/ 263 w 357"/>
                  <a:gd name="T3" fmla="*/ 93 h 362"/>
                  <a:gd name="T4" fmla="*/ 93 w 357"/>
                  <a:gd name="T5" fmla="*/ 263 h 362"/>
                  <a:gd name="T6" fmla="*/ 263 w 357"/>
                  <a:gd name="T7" fmla="*/ 93 h 362"/>
                </a:gdLst>
                <a:ahLst/>
                <a:cxnLst>
                  <a:cxn ang="0">
                    <a:pos x="T0" y="T1"/>
                  </a:cxn>
                  <a:cxn ang="0">
                    <a:pos x="T2" y="T3"/>
                  </a:cxn>
                  <a:cxn ang="0">
                    <a:pos x="T4" y="T5"/>
                  </a:cxn>
                  <a:cxn ang="0">
                    <a:pos x="T6" y="T7"/>
                  </a:cxn>
                </a:cxnLst>
                <a:rect l="0" t="0" r="r" b="b"/>
                <a:pathLst>
                  <a:path w="357" h="362">
                    <a:moveTo>
                      <a:pt x="263" y="93"/>
                    </a:moveTo>
                    <a:lnTo>
                      <a:pt x="263" y="93"/>
                    </a:lnTo>
                    <a:cubicBezTo>
                      <a:pt x="356" y="219"/>
                      <a:pt x="219" y="361"/>
                      <a:pt x="93" y="263"/>
                    </a:cubicBezTo>
                    <a:cubicBezTo>
                      <a:pt x="0" y="142"/>
                      <a:pt x="137" y="0"/>
                      <a:pt x="263" y="93"/>
                    </a:cubicBezTo>
                  </a:path>
                </a:pathLst>
              </a:custGeom>
              <a:solidFill>
                <a:srgbClr val="61C5B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0" name="Freeform 20"/>
              <p:cNvSpPr>
                <a:spLocks noChangeArrowheads="1"/>
              </p:cNvSpPr>
              <p:nvPr/>
            </p:nvSpPr>
            <p:spPr bwMode="auto">
              <a:xfrm>
                <a:off x="14239554" y="5490818"/>
                <a:ext cx="1527538" cy="119285"/>
              </a:xfrm>
              <a:custGeom>
                <a:avLst/>
                <a:gdLst>
                  <a:gd name="T0" fmla="*/ 4017 w 4182"/>
                  <a:gd name="T1" fmla="*/ 329 h 330"/>
                  <a:gd name="T2" fmla="*/ 4017 w 4182"/>
                  <a:gd name="T3" fmla="*/ 329 h 330"/>
                  <a:gd name="T4" fmla="*/ 158 w 4182"/>
                  <a:gd name="T5" fmla="*/ 329 h 330"/>
                  <a:gd name="T6" fmla="*/ 0 w 4182"/>
                  <a:gd name="T7" fmla="*/ 165 h 330"/>
                  <a:gd name="T8" fmla="*/ 0 w 4182"/>
                  <a:gd name="T9" fmla="*/ 165 h 330"/>
                  <a:gd name="T10" fmla="*/ 158 w 4182"/>
                  <a:gd name="T11" fmla="*/ 0 h 330"/>
                  <a:gd name="T12" fmla="*/ 4017 w 4182"/>
                  <a:gd name="T13" fmla="*/ 0 h 330"/>
                  <a:gd name="T14" fmla="*/ 4181 w 4182"/>
                  <a:gd name="T15" fmla="*/ 165 h 330"/>
                  <a:gd name="T16" fmla="*/ 4181 w 4182"/>
                  <a:gd name="T17" fmla="*/ 165 h 330"/>
                  <a:gd name="T18" fmla="*/ 4017 w 4182"/>
                  <a:gd name="T19" fmla="*/ 329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2" h="330">
                    <a:moveTo>
                      <a:pt x="4017" y="329"/>
                    </a:moveTo>
                    <a:lnTo>
                      <a:pt x="4017" y="329"/>
                    </a:lnTo>
                    <a:cubicBezTo>
                      <a:pt x="158" y="329"/>
                      <a:pt x="158" y="329"/>
                      <a:pt x="158" y="329"/>
                    </a:cubicBezTo>
                    <a:cubicBezTo>
                      <a:pt x="71" y="329"/>
                      <a:pt x="0" y="252"/>
                      <a:pt x="0" y="165"/>
                    </a:cubicBezTo>
                    <a:lnTo>
                      <a:pt x="0" y="165"/>
                    </a:lnTo>
                    <a:cubicBezTo>
                      <a:pt x="0" y="77"/>
                      <a:pt x="71" y="0"/>
                      <a:pt x="158" y="0"/>
                    </a:cubicBezTo>
                    <a:cubicBezTo>
                      <a:pt x="4017" y="0"/>
                      <a:pt x="4017" y="0"/>
                      <a:pt x="4017" y="0"/>
                    </a:cubicBezTo>
                    <a:cubicBezTo>
                      <a:pt x="4110" y="0"/>
                      <a:pt x="4181" y="77"/>
                      <a:pt x="4181" y="165"/>
                    </a:cubicBezTo>
                    <a:lnTo>
                      <a:pt x="4181" y="165"/>
                    </a:lnTo>
                    <a:cubicBezTo>
                      <a:pt x="4181" y="252"/>
                      <a:pt x="4110" y="329"/>
                      <a:pt x="4017" y="329"/>
                    </a:cubicBezTo>
                  </a:path>
                </a:pathLst>
              </a:custGeom>
              <a:solidFill>
                <a:srgbClr val="425C6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8" name="Freeform 28"/>
              <p:cNvSpPr>
                <a:spLocks noChangeArrowheads="1"/>
              </p:cNvSpPr>
              <p:nvPr/>
            </p:nvSpPr>
            <p:spPr bwMode="auto">
              <a:xfrm>
                <a:off x="15389643" y="6312915"/>
                <a:ext cx="93556" cy="427169"/>
              </a:xfrm>
              <a:custGeom>
                <a:avLst/>
                <a:gdLst>
                  <a:gd name="T0" fmla="*/ 172 w 260"/>
                  <a:gd name="T1" fmla="*/ 1173 h 1174"/>
                  <a:gd name="T2" fmla="*/ 172 w 260"/>
                  <a:gd name="T3" fmla="*/ 1173 h 1174"/>
                  <a:gd name="T4" fmla="*/ 87 w 260"/>
                  <a:gd name="T5" fmla="*/ 1173 h 1174"/>
                  <a:gd name="T6" fmla="*/ 0 w 260"/>
                  <a:gd name="T7" fmla="*/ 1086 h 1174"/>
                  <a:gd name="T8" fmla="*/ 0 w 260"/>
                  <a:gd name="T9" fmla="*/ 87 h 1174"/>
                  <a:gd name="T10" fmla="*/ 87 w 260"/>
                  <a:gd name="T11" fmla="*/ 0 h 1174"/>
                  <a:gd name="T12" fmla="*/ 172 w 260"/>
                  <a:gd name="T13" fmla="*/ 0 h 1174"/>
                  <a:gd name="T14" fmla="*/ 259 w 260"/>
                  <a:gd name="T15" fmla="*/ 87 h 1174"/>
                  <a:gd name="T16" fmla="*/ 259 w 260"/>
                  <a:gd name="T17" fmla="*/ 1086 h 1174"/>
                  <a:gd name="T18" fmla="*/ 172 w 260"/>
                  <a:gd name="T19" fmla="*/ 1173 h 1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0" h="1174">
                    <a:moveTo>
                      <a:pt x="172" y="1173"/>
                    </a:moveTo>
                    <a:lnTo>
                      <a:pt x="172" y="1173"/>
                    </a:lnTo>
                    <a:cubicBezTo>
                      <a:pt x="87" y="1173"/>
                      <a:pt x="87" y="1173"/>
                      <a:pt x="87" y="1173"/>
                    </a:cubicBezTo>
                    <a:cubicBezTo>
                      <a:pt x="38" y="1173"/>
                      <a:pt x="0" y="1133"/>
                      <a:pt x="0" y="1086"/>
                    </a:cubicBezTo>
                    <a:cubicBezTo>
                      <a:pt x="0" y="87"/>
                      <a:pt x="0" y="87"/>
                      <a:pt x="0" y="87"/>
                    </a:cubicBezTo>
                    <a:cubicBezTo>
                      <a:pt x="0" y="38"/>
                      <a:pt x="38" y="0"/>
                      <a:pt x="87" y="0"/>
                    </a:cubicBezTo>
                    <a:cubicBezTo>
                      <a:pt x="172" y="0"/>
                      <a:pt x="172" y="0"/>
                      <a:pt x="172" y="0"/>
                    </a:cubicBezTo>
                    <a:cubicBezTo>
                      <a:pt x="221" y="0"/>
                      <a:pt x="259" y="38"/>
                      <a:pt x="259" y="87"/>
                    </a:cubicBezTo>
                    <a:cubicBezTo>
                      <a:pt x="259" y="1086"/>
                      <a:pt x="259" y="1086"/>
                      <a:pt x="259" y="1086"/>
                    </a:cubicBezTo>
                    <a:cubicBezTo>
                      <a:pt x="259" y="1133"/>
                      <a:pt x="221" y="1173"/>
                      <a:pt x="172" y="1173"/>
                    </a:cubicBezTo>
                  </a:path>
                </a:pathLst>
              </a:custGeom>
              <a:solidFill>
                <a:srgbClr val="9A909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9" name="Freeform 29"/>
              <p:cNvSpPr>
                <a:spLocks noChangeArrowheads="1"/>
              </p:cNvSpPr>
              <p:nvPr/>
            </p:nvSpPr>
            <p:spPr bwMode="auto">
              <a:xfrm>
                <a:off x="15238018" y="6380617"/>
                <a:ext cx="93556" cy="359466"/>
              </a:xfrm>
              <a:custGeom>
                <a:avLst/>
                <a:gdLst>
                  <a:gd name="T0" fmla="*/ 174 w 262"/>
                  <a:gd name="T1" fmla="*/ 987 h 988"/>
                  <a:gd name="T2" fmla="*/ 174 w 262"/>
                  <a:gd name="T3" fmla="*/ 987 h 988"/>
                  <a:gd name="T4" fmla="*/ 87 w 262"/>
                  <a:gd name="T5" fmla="*/ 987 h 988"/>
                  <a:gd name="T6" fmla="*/ 0 w 262"/>
                  <a:gd name="T7" fmla="*/ 900 h 988"/>
                  <a:gd name="T8" fmla="*/ 0 w 262"/>
                  <a:gd name="T9" fmla="*/ 88 h 988"/>
                  <a:gd name="T10" fmla="*/ 87 w 262"/>
                  <a:gd name="T11" fmla="*/ 0 h 988"/>
                  <a:gd name="T12" fmla="*/ 174 w 262"/>
                  <a:gd name="T13" fmla="*/ 0 h 988"/>
                  <a:gd name="T14" fmla="*/ 261 w 262"/>
                  <a:gd name="T15" fmla="*/ 88 h 988"/>
                  <a:gd name="T16" fmla="*/ 261 w 262"/>
                  <a:gd name="T17" fmla="*/ 900 h 988"/>
                  <a:gd name="T18" fmla="*/ 174 w 262"/>
                  <a:gd name="T19" fmla="*/ 98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2" h="988">
                    <a:moveTo>
                      <a:pt x="174" y="987"/>
                    </a:moveTo>
                    <a:lnTo>
                      <a:pt x="174" y="987"/>
                    </a:lnTo>
                    <a:cubicBezTo>
                      <a:pt x="87" y="987"/>
                      <a:pt x="87" y="987"/>
                      <a:pt x="87" y="987"/>
                    </a:cubicBezTo>
                    <a:cubicBezTo>
                      <a:pt x="40" y="987"/>
                      <a:pt x="0" y="947"/>
                      <a:pt x="0" y="900"/>
                    </a:cubicBezTo>
                    <a:cubicBezTo>
                      <a:pt x="0" y="88"/>
                      <a:pt x="0" y="88"/>
                      <a:pt x="0" y="88"/>
                    </a:cubicBezTo>
                    <a:cubicBezTo>
                      <a:pt x="0" y="39"/>
                      <a:pt x="40" y="0"/>
                      <a:pt x="87" y="0"/>
                    </a:cubicBezTo>
                    <a:cubicBezTo>
                      <a:pt x="174" y="0"/>
                      <a:pt x="174" y="0"/>
                      <a:pt x="174" y="0"/>
                    </a:cubicBezTo>
                    <a:cubicBezTo>
                      <a:pt x="221" y="0"/>
                      <a:pt x="261" y="39"/>
                      <a:pt x="261" y="88"/>
                    </a:cubicBezTo>
                    <a:cubicBezTo>
                      <a:pt x="261" y="900"/>
                      <a:pt x="261" y="900"/>
                      <a:pt x="261" y="900"/>
                    </a:cubicBezTo>
                    <a:cubicBezTo>
                      <a:pt x="261" y="947"/>
                      <a:pt x="221" y="987"/>
                      <a:pt x="174" y="987"/>
                    </a:cubicBezTo>
                  </a:path>
                </a:pathLst>
              </a:custGeom>
              <a:solidFill>
                <a:srgbClr val="9A909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0" name="Freeform 30"/>
              <p:cNvSpPr>
                <a:spLocks noChangeArrowheads="1"/>
              </p:cNvSpPr>
              <p:nvPr/>
            </p:nvSpPr>
            <p:spPr bwMode="auto">
              <a:xfrm>
                <a:off x="15541267" y="6232317"/>
                <a:ext cx="93556" cy="507766"/>
              </a:xfrm>
              <a:custGeom>
                <a:avLst/>
                <a:gdLst>
                  <a:gd name="T0" fmla="*/ 174 w 262"/>
                  <a:gd name="T1" fmla="*/ 1394 h 1395"/>
                  <a:gd name="T2" fmla="*/ 174 w 262"/>
                  <a:gd name="T3" fmla="*/ 1394 h 1395"/>
                  <a:gd name="T4" fmla="*/ 87 w 262"/>
                  <a:gd name="T5" fmla="*/ 1394 h 1395"/>
                  <a:gd name="T6" fmla="*/ 0 w 262"/>
                  <a:gd name="T7" fmla="*/ 1307 h 1395"/>
                  <a:gd name="T8" fmla="*/ 0 w 262"/>
                  <a:gd name="T9" fmla="*/ 85 h 1395"/>
                  <a:gd name="T10" fmla="*/ 87 w 262"/>
                  <a:gd name="T11" fmla="*/ 0 h 1395"/>
                  <a:gd name="T12" fmla="*/ 174 w 262"/>
                  <a:gd name="T13" fmla="*/ 0 h 1395"/>
                  <a:gd name="T14" fmla="*/ 261 w 262"/>
                  <a:gd name="T15" fmla="*/ 85 h 1395"/>
                  <a:gd name="T16" fmla="*/ 261 w 262"/>
                  <a:gd name="T17" fmla="*/ 1307 h 1395"/>
                  <a:gd name="T18" fmla="*/ 174 w 262"/>
                  <a:gd name="T19" fmla="*/ 1394 h 1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2" h="1395">
                    <a:moveTo>
                      <a:pt x="174" y="1394"/>
                    </a:moveTo>
                    <a:lnTo>
                      <a:pt x="174" y="1394"/>
                    </a:lnTo>
                    <a:cubicBezTo>
                      <a:pt x="87" y="1394"/>
                      <a:pt x="87" y="1394"/>
                      <a:pt x="87" y="1394"/>
                    </a:cubicBezTo>
                    <a:cubicBezTo>
                      <a:pt x="40" y="1394"/>
                      <a:pt x="0" y="1354"/>
                      <a:pt x="0" y="1307"/>
                    </a:cubicBezTo>
                    <a:cubicBezTo>
                      <a:pt x="0" y="85"/>
                      <a:pt x="0" y="85"/>
                      <a:pt x="0" y="85"/>
                    </a:cubicBezTo>
                    <a:cubicBezTo>
                      <a:pt x="0" y="38"/>
                      <a:pt x="40" y="0"/>
                      <a:pt x="87" y="0"/>
                    </a:cubicBezTo>
                    <a:cubicBezTo>
                      <a:pt x="174" y="0"/>
                      <a:pt x="174" y="0"/>
                      <a:pt x="174" y="0"/>
                    </a:cubicBezTo>
                    <a:cubicBezTo>
                      <a:pt x="221" y="0"/>
                      <a:pt x="261" y="38"/>
                      <a:pt x="261" y="85"/>
                    </a:cubicBezTo>
                    <a:cubicBezTo>
                      <a:pt x="261" y="1307"/>
                      <a:pt x="261" y="1307"/>
                      <a:pt x="261" y="1307"/>
                    </a:cubicBezTo>
                    <a:cubicBezTo>
                      <a:pt x="261" y="1354"/>
                      <a:pt x="221" y="1394"/>
                      <a:pt x="174" y="1394"/>
                    </a:cubicBezTo>
                  </a:path>
                </a:pathLst>
              </a:custGeom>
              <a:solidFill>
                <a:srgbClr val="9A909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1" name="Freeform 31"/>
              <p:cNvSpPr>
                <a:spLocks noChangeArrowheads="1"/>
              </p:cNvSpPr>
              <p:nvPr/>
            </p:nvSpPr>
            <p:spPr bwMode="auto">
              <a:xfrm>
                <a:off x="15029937" y="5906702"/>
                <a:ext cx="508104" cy="341735"/>
              </a:xfrm>
              <a:custGeom>
                <a:avLst/>
                <a:gdLst>
                  <a:gd name="T0" fmla="*/ 1309 w 1394"/>
                  <a:gd name="T1" fmla="*/ 0 h 939"/>
                  <a:gd name="T2" fmla="*/ 1309 w 1394"/>
                  <a:gd name="T3" fmla="*/ 0 h 939"/>
                  <a:gd name="T4" fmla="*/ 86 w 1394"/>
                  <a:gd name="T5" fmla="*/ 0 h 939"/>
                  <a:gd name="T6" fmla="*/ 0 w 1394"/>
                  <a:gd name="T7" fmla="*/ 85 h 939"/>
                  <a:gd name="T8" fmla="*/ 0 w 1394"/>
                  <a:gd name="T9" fmla="*/ 533 h 939"/>
                  <a:gd name="T10" fmla="*/ 86 w 1394"/>
                  <a:gd name="T11" fmla="*/ 617 h 939"/>
                  <a:gd name="T12" fmla="*/ 952 w 1394"/>
                  <a:gd name="T13" fmla="*/ 617 h 939"/>
                  <a:gd name="T14" fmla="*/ 1121 w 1394"/>
                  <a:gd name="T15" fmla="*/ 938 h 939"/>
                  <a:gd name="T16" fmla="*/ 1121 w 1394"/>
                  <a:gd name="T17" fmla="*/ 617 h 939"/>
                  <a:gd name="T18" fmla="*/ 1309 w 1394"/>
                  <a:gd name="T19" fmla="*/ 617 h 939"/>
                  <a:gd name="T20" fmla="*/ 1393 w 1394"/>
                  <a:gd name="T21" fmla="*/ 533 h 939"/>
                  <a:gd name="T22" fmla="*/ 1393 w 1394"/>
                  <a:gd name="T23" fmla="*/ 85 h 939"/>
                  <a:gd name="T24" fmla="*/ 1309 w 1394"/>
                  <a:gd name="T25" fmla="*/ 0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4" h="939">
                    <a:moveTo>
                      <a:pt x="1309" y="0"/>
                    </a:moveTo>
                    <a:lnTo>
                      <a:pt x="1309" y="0"/>
                    </a:lnTo>
                    <a:cubicBezTo>
                      <a:pt x="86" y="0"/>
                      <a:pt x="86" y="0"/>
                      <a:pt x="86" y="0"/>
                    </a:cubicBezTo>
                    <a:cubicBezTo>
                      <a:pt x="38" y="0"/>
                      <a:pt x="0" y="38"/>
                      <a:pt x="0" y="85"/>
                    </a:cubicBezTo>
                    <a:cubicBezTo>
                      <a:pt x="0" y="533"/>
                      <a:pt x="0" y="533"/>
                      <a:pt x="0" y="533"/>
                    </a:cubicBezTo>
                    <a:cubicBezTo>
                      <a:pt x="0" y="580"/>
                      <a:pt x="38" y="617"/>
                      <a:pt x="86" y="617"/>
                    </a:cubicBezTo>
                    <a:cubicBezTo>
                      <a:pt x="952" y="617"/>
                      <a:pt x="952" y="617"/>
                      <a:pt x="952" y="617"/>
                    </a:cubicBezTo>
                    <a:cubicBezTo>
                      <a:pt x="1023" y="758"/>
                      <a:pt x="1121" y="938"/>
                      <a:pt x="1121" y="938"/>
                    </a:cubicBezTo>
                    <a:cubicBezTo>
                      <a:pt x="1121" y="617"/>
                      <a:pt x="1121" y="617"/>
                      <a:pt x="1121" y="617"/>
                    </a:cubicBezTo>
                    <a:cubicBezTo>
                      <a:pt x="1309" y="617"/>
                      <a:pt x="1309" y="617"/>
                      <a:pt x="1309" y="617"/>
                    </a:cubicBezTo>
                    <a:cubicBezTo>
                      <a:pt x="1356" y="617"/>
                      <a:pt x="1393" y="580"/>
                      <a:pt x="1393" y="533"/>
                    </a:cubicBezTo>
                    <a:cubicBezTo>
                      <a:pt x="1393" y="85"/>
                      <a:pt x="1393" y="85"/>
                      <a:pt x="1393" y="85"/>
                    </a:cubicBezTo>
                    <a:cubicBezTo>
                      <a:pt x="1393" y="38"/>
                      <a:pt x="1356" y="0"/>
                      <a:pt x="1309" y="0"/>
                    </a:cubicBezTo>
                  </a:path>
                </a:pathLst>
              </a:custGeom>
              <a:solidFill>
                <a:schemeClr val="accent3">
                  <a:lumMod val="50000"/>
                </a:schemeClr>
              </a:solidFill>
              <a:ln>
                <a:noFill/>
              </a:ln>
              <a:effectLst/>
            </p:spPr>
            <p:txBody>
              <a:bodyPr wrap="none" anchor="ctr"/>
              <a:lstStyle/>
              <a:p>
                <a:endParaRPr lang="en-US" dirty="0">
                  <a:latin typeface="Calibri Light"/>
                </a:endParaRPr>
              </a:p>
            </p:txBody>
          </p:sp>
          <p:sp>
            <p:nvSpPr>
              <p:cNvPr id="52" name="Freeform 32"/>
              <p:cNvSpPr>
                <a:spLocks noChangeArrowheads="1"/>
              </p:cNvSpPr>
              <p:nvPr/>
            </p:nvSpPr>
            <p:spPr bwMode="auto">
              <a:xfrm>
                <a:off x="14741205" y="6630471"/>
                <a:ext cx="403257" cy="35463"/>
              </a:xfrm>
              <a:custGeom>
                <a:avLst/>
                <a:gdLst>
                  <a:gd name="T0" fmla="*/ 1056 w 1107"/>
                  <a:gd name="T1" fmla="*/ 101 h 102"/>
                  <a:gd name="T2" fmla="*/ 1056 w 1107"/>
                  <a:gd name="T3" fmla="*/ 101 h 102"/>
                  <a:gd name="T4" fmla="*/ 50 w 1107"/>
                  <a:gd name="T5" fmla="*/ 101 h 102"/>
                  <a:gd name="T6" fmla="*/ 0 w 1107"/>
                  <a:gd name="T7" fmla="*/ 50 h 102"/>
                  <a:gd name="T8" fmla="*/ 0 w 1107"/>
                  <a:gd name="T9" fmla="*/ 50 h 102"/>
                  <a:gd name="T10" fmla="*/ 50 w 1107"/>
                  <a:gd name="T11" fmla="*/ 0 h 102"/>
                  <a:gd name="T12" fmla="*/ 1056 w 1107"/>
                  <a:gd name="T13" fmla="*/ 0 h 102"/>
                  <a:gd name="T14" fmla="*/ 1106 w 1107"/>
                  <a:gd name="T15" fmla="*/ 50 h 102"/>
                  <a:gd name="T16" fmla="*/ 1106 w 1107"/>
                  <a:gd name="T17" fmla="*/ 50 h 102"/>
                  <a:gd name="T18" fmla="*/ 1056 w 1107"/>
                  <a:gd name="T19" fmla="*/ 10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7" h="102">
                    <a:moveTo>
                      <a:pt x="1056" y="101"/>
                    </a:moveTo>
                    <a:lnTo>
                      <a:pt x="1056" y="101"/>
                    </a:lnTo>
                    <a:cubicBezTo>
                      <a:pt x="50" y="101"/>
                      <a:pt x="50" y="101"/>
                      <a:pt x="50" y="101"/>
                    </a:cubicBezTo>
                    <a:cubicBezTo>
                      <a:pt x="22" y="101"/>
                      <a:pt x="0" y="78"/>
                      <a:pt x="0" y="50"/>
                    </a:cubicBezTo>
                    <a:lnTo>
                      <a:pt x="0" y="50"/>
                    </a:lnTo>
                    <a:cubicBezTo>
                      <a:pt x="0" y="23"/>
                      <a:pt x="22" y="0"/>
                      <a:pt x="50" y="0"/>
                    </a:cubicBezTo>
                    <a:cubicBezTo>
                      <a:pt x="1056" y="0"/>
                      <a:pt x="1056" y="0"/>
                      <a:pt x="1056" y="0"/>
                    </a:cubicBezTo>
                    <a:cubicBezTo>
                      <a:pt x="1084" y="0"/>
                      <a:pt x="1106" y="23"/>
                      <a:pt x="1106" y="50"/>
                    </a:cubicBezTo>
                    <a:lnTo>
                      <a:pt x="1106" y="50"/>
                    </a:lnTo>
                    <a:cubicBezTo>
                      <a:pt x="1106" y="78"/>
                      <a:pt x="1084" y="101"/>
                      <a:pt x="1056" y="101"/>
                    </a:cubicBezTo>
                  </a:path>
                </a:pathLst>
              </a:custGeom>
              <a:solidFill>
                <a:srgbClr val="63646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3" name="Freeform 33"/>
              <p:cNvSpPr>
                <a:spLocks noChangeArrowheads="1"/>
              </p:cNvSpPr>
              <p:nvPr/>
            </p:nvSpPr>
            <p:spPr bwMode="auto">
              <a:xfrm>
                <a:off x="14741205" y="6704621"/>
                <a:ext cx="403257" cy="35463"/>
              </a:xfrm>
              <a:custGeom>
                <a:avLst/>
                <a:gdLst>
                  <a:gd name="T0" fmla="*/ 1056 w 1107"/>
                  <a:gd name="T1" fmla="*/ 101 h 102"/>
                  <a:gd name="T2" fmla="*/ 1056 w 1107"/>
                  <a:gd name="T3" fmla="*/ 101 h 102"/>
                  <a:gd name="T4" fmla="*/ 50 w 1107"/>
                  <a:gd name="T5" fmla="*/ 101 h 102"/>
                  <a:gd name="T6" fmla="*/ 0 w 1107"/>
                  <a:gd name="T7" fmla="*/ 51 h 102"/>
                  <a:gd name="T8" fmla="*/ 0 w 1107"/>
                  <a:gd name="T9" fmla="*/ 51 h 102"/>
                  <a:gd name="T10" fmla="*/ 50 w 1107"/>
                  <a:gd name="T11" fmla="*/ 0 h 102"/>
                  <a:gd name="T12" fmla="*/ 1056 w 1107"/>
                  <a:gd name="T13" fmla="*/ 0 h 102"/>
                  <a:gd name="T14" fmla="*/ 1106 w 1107"/>
                  <a:gd name="T15" fmla="*/ 51 h 102"/>
                  <a:gd name="T16" fmla="*/ 1106 w 1107"/>
                  <a:gd name="T17" fmla="*/ 51 h 102"/>
                  <a:gd name="T18" fmla="*/ 1056 w 1107"/>
                  <a:gd name="T19" fmla="*/ 10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7" h="102">
                    <a:moveTo>
                      <a:pt x="1056" y="101"/>
                    </a:moveTo>
                    <a:lnTo>
                      <a:pt x="1056" y="101"/>
                    </a:lnTo>
                    <a:cubicBezTo>
                      <a:pt x="50" y="101"/>
                      <a:pt x="50" y="101"/>
                      <a:pt x="50" y="101"/>
                    </a:cubicBezTo>
                    <a:cubicBezTo>
                      <a:pt x="22" y="101"/>
                      <a:pt x="0" y="79"/>
                      <a:pt x="0" y="51"/>
                    </a:cubicBezTo>
                    <a:lnTo>
                      <a:pt x="0" y="51"/>
                    </a:lnTo>
                    <a:cubicBezTo>
                      <a:pt x="0" y="23"/>
                      <a:pt x="22" y="0"/>
                      <a:pt x="50" y="0"/>
                    </a:cubicBezTo>
                    <a:cubicBezTo>
                      <a:pt x="1056" y="0"/>
                      <a:pt x="1056" y="0"/>
                      <a:pt x="1056" y="0"/>
                    </a:cubicBezTo>
                    <a:cubicBezTo>
                      <a:pt x="1084" y="0"/>
                      <a:pt x="1106" y="23"/>
                      <a:pt x="1106" y="51"/>
                    </a:cubicBezTo>
                    <a:lnTo>
                      <a:pt x="1106" y="51"/>
                    </a:lnTo>
                    <a:cubicBezTo>
                      <a:pt x="1106" y="79"/>
                      <a:pt x="1084" y="101"/>
                      <a:pt x="1056" y="101"/>
                    </a:cubicBezTo>
                  </a:path>
                </a:pathLst>
              </a:custGeom>
              <a:solidFill>
                <a:srgbClr val="63646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5" name="Freeform 34"/>
              <p:cNvSpPr>
                <a:spLocks noChangeArrowheads="1"/>
              </p:cNvSpPr>
              <p:nvPr/>
            </p:nvSpPr>
            <p:spPr bwMode="auto">
              <a:xfrm>
                <a:off x="14741205" y="6493454"/>
                <a:ext cx="403257" cy="35463"/>
              </a:xfrm>
              <a:custGeom>
                <a:avLst/>
                <a:gdLst>
                  <a:gd name="T0" fmla="*/ 1056 w 1107"/>
                  <a:gd name="T1" fmla="*/ 101 h 102"/>
                  <a:gd name="T2" fmla="*/ 1056 w 1107"/>
                  <a:gd name="T3" fmla="*/ 101 h 102"/>
                  <a:gd name="T4" fmla="*/ 50 w 1107"/>
                  <a:gd name="T5" fmla="*/ 101 h 102"/>
                  <a:gd name="T6" fmla="*/ 0 w 1107"/>
                  <a:gd name="T7" fmla="*/ 51 h 102"/>
                  <a:gd name="T8" fmla="*/ 0 w 1107"/>
                  <a:gd name="T9" fmla="*/ 51 h 102"/>
                  <a:gd name="T10" fmla="*/ 50 w 1107"/>
                  <a:gd name="T11" fmla="*/ 0 h 102"/>
                  <a:gd name="T12" fmla="*/ 1056 w 1107"/>
                  <a:gd name="T13" fmla="*/ 0 h 102"/>
                  <a:gd name="T14" fmla="*/ 1106 w 1107"/>
                  <a:gd name="T15" fmla="*/ 51 h 102"/>
                  <a:gd name="T16" fmla="*/ 1106 w 1107"/>
                  <a:gd name="T17" fmla="*/ 51 h 102"/>
                  <a:gd name="T18" fmla="*/ 1056 w 1107"/>
                  <a:gd name="T19" fmla="*/ 10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7" h="102">
                    <a:moveTo>
                      <a:pt x="1056" y="101"/>
                    </a:moveTo>
                    <a:lnTo>
                      <a:pt x="1056" y="101"/>
                    </a:lnTo>
                    <a:cubicBezTo>
                      <a:pt x="50" y="101"/>
                      <a:pt x="50" y="101"/>
                      <a:pt x="50" y="101"/>
                    </a:cubicBezTo>
                    <a:cubicBezTo>
                      <a:pt x="22" y="101"/>
                      <a:pt x="0" y="79"/>
                      <a:pt x="0" y="51"/>
                    </a:cubicBezTo>
                    <a:lnTo>
                      <a:pt x="0" y="51"/>
                    </a:lnTo>
                    <a:cubicBezTo>
                      <a:pt x="0" y="23"/>
                      <a:pt x="22" y="0"/>
                      <a:pt x="50" y="0"/>
                    </a:cubicBezTo>
                    <a:cubicBezTo>
                      <a:pt x="1056" y="0"/>
                      <a:pt x="1056" y="0"/>
                      <a:pt x="1056" y="0"/>
                    </a:cubicBezTo>
                    <a:cubicBezTo>
                      <a:pt x="1084" y="0"/>
                      <a:pt x="1106" y="23"/>
                      <a:pt x="1106" y="51"/>
                    </a:cubicBezTo>
                    <a:lnTo>
                      <a:pt x="1106" y="51"/>
                    </a:lnTo>
                    <a:cubicBezTo>
                      <a:pt x="1106" y="79"/>
                      <a:pt x="1084" y="101"/>
                      <a:pt x="1056" y="101"/>
                    </a:cubicBezTo>
                  </a:path>
                </a:pathLst>
              </a:custGeom>
              <a:solidFill>
                <a:srgbClr val="63646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 name="Freeform 35"/>
              <p:cNvSpPr>
                <a:spLocks noChangeArrowheads="1"/>
              </p:cNvSpPr>
              <p:nvPr/>
            </p:nvSpPr>
            <p:spPr bwMode="auto">
              <a:xfrm>
                <a:off x="14741205" y="6567604"/>
                <a:ext cx="403257" cy="35463"/>
              </a:xfrm>
              <a:custGeom>
                <a:avLst/>
                <a:gdLst>
                  <a:gd name="T0" fmla="*/ 1056 w 1107"/>
                  <a:gd name="T1" fmla="*/ 101 h 102"/>
                  <a:gd name="T2" fmla="*/ 1056 w 1107"/>
                  <a:gd name="T3" fmla="*/ 101 h 102"/>
                  <a:gd name="T4" fmla="*/ 50 w 1107"/>
                  <a:gd name="T5" fmla="*/ 101 h 102"/>
                  <a:gd name="T6" fmla="*/ 0 w 1107"/>
                  <a:gd name="T7" fmla="*/ 51 h 102"/>
                  <a:gd name="T8" fmla="*/ 0 w 1107"/>
                  <a:gd name="T9" fmla="*/ 51 h 102"/>
                  <a:gd name="T10" fmla="*/ 50 w 1107"/>
                  <a:gd name="T11" fmla="*/ 0 h 102"/>
                  <a:gd name="T12" fmla="*/ 1056 w 1107"/>
                  <a:gd name="T13" fmla="*/ 0 h 102"/>
                  <a:gd name="T14" fmla="*/ 1106 w 1107"/>
                  <a:gd name="T15" fmla="*/ 51 h 102"/>
                  <a:gd name="T16" fmla="*/ 1106 w 1107"/>
                  <a:gd name="T17" fmla="*/ 51 h 102"/>
                  <a:gd name="T18" fmla="*/ 1056 w 1107"/>
                  <a:gd name="T19" fmla="*/ 10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7" h="102">
                    <a:moveTo>
                      <a:pt x="1056" y="101"/>
                    </a:moveTo>
                    <a:lnTo>
                      <a:pt x="1056" y="101"/>
                    </a:lnTo>
                    <a:cubicBezTo>
                      <a:pt x="50" y="101"/>
                      <a:pt x="50" y="101"/>
                      <a:pt x="50" y="101"/>
                    </a:cubicBezTo>
                    <a:cubicBezTo>
                      <a:pt x="22" y="101"/>
                      <a:pt x="0" y="79"/>
                      <a:pt x="0" y="51"/>
                    </a:cubicBezTo>
                    <a:lnTo>
                      <a:pt x="0" y="51"/>
                    </a:lnTo>
                    <a:cubicBezTo>
                      <a:pt x="0" y="23"/>
                      <a:pt x="22" y="0"/>
                      <a:pt x="50" y="0"/>
                    </a:cubicBezTo>
                    <a:cubicBezTo>
                      <a:pt x="1056" y="0"/>
                      <a:pt x="1056" y="0"/>
                      <a:pt x="1056" y="0"/>
                    </a:cubicBezTo>
                    <a:cubicBezTo>
                      <a:pt x="1084" y="0"/>
                      <a:pt x="1106" y="23"/>
                      <a:pt x="1106" y="51"/>
                    </a:cubicBezTo>
                    <a:lnTo>
                      <a:pt x="1106" y="51"/>
                    </a:lnTo>
                    <a:cubicBezTo>
                      <a:pt x="1106" y="79"/>
                      <a:pt x="1084" y="101"/>
                      <a:pt x="1056" y="101"/>
                    </a:cubicBezTo>
                  </a:path>
                </a:pathLst>
              </a:custGeom>
              <a:solidFill>
                <a:srgbClr val="63646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 name="Freeform 36"/>
              <p:cNvSpPr>
                <a:spLocks noChangeArrowheads="1"/>
              </p:cNvSpPr>
              <p:nvPr/>
            </p:nvSpPr>
            <p:spPr bwMode="auto">
              <a:xfrm>
                <a:off x="13947595" y="6978653"/>
                <a:ext cx="88717" cy="90270"/>
              </a:xfrm>
              <a:custGeom>
                <a:avLst/>
                <a:gdLst>
                  <a:gd name="T0" fmla="*/ 248 w 249"/>
                  <a:gd name="T1" fmla="*/ 124 h 251"/>
                  <a:gd name="T2" fmla="*/ 248 w 249"/>
                  <a:gd name="T3" fmla="*/ 124 h 251"/>
                  <a:gd name="T4" fmla="*/ 124 w 249"/>
                  <a:gd name="T5" fmla="*/ 250 h 251"/>
                  <a:gd name="T6" fmla="*/ 0 w 249"/>
                  <a:gd name="T7" fmla="*/ 124 h 251"/>
                  <a:gd name="T8" fmla="*/ 124 w 249"/>
                  <a:gd name="T9" fmla="*/ 0 h 251"/>
                  <a:gd name="T10" fmla="*/ 248 w 249"/>
                  <a:gd name="T11" fmla="*/ 124 h 251"/>
                </a:gdLst>
                <a:ahLst/>
                <a:cxnLst>
                  <a:cxn ang="0">
                    <a:pos x="T0" y="T1"/>
                  </a:cxn>
                  <a:cxn ang="0">
                    <a:pos x="T2" y="T3"/>
                  </a:cxn>
                  <a:cxn ang="0">
                    <a:pos x="T4" y="T5"/>
                  </a:cxn>
                  <a:cxn ang="0">
                    <a:pos x="T6" y="T7"/>
                  </a:cxn>
                  <a:cxn ang="0">
                    <a:pos x="T8" y="T9"/>
                  </a:cxn>
                  <a:cxn ang="0">
                    <a:pos x="T10" y="T11"/>
                  </a:cxn>
                </a:cxnLst>
                <a:rect l="0" t="0" r="r" b="b"/>
                <a:pathLst>
                  <a:path w="249" h="251">
                    <a:moveTo>
                      <a:pt x="248" y="124"/>
                    </a:moveTo>
                    <a:lnTo>
                      <a:pt x="248" y="124"/>
                    </a:lnTo>
                    <a:cubicBezTo>
                      <a:pt x="248" y="194"/>
                      <a:pt x="194" y="250"/>
                      <a:pt x="124" y="250"/>
                    </a:cubicBezTo>
                    <a:cubicBezTo>
                      <a:pt x="56" y="250"/>
                      <a:pt x="0" y="194"/>
                      <a:pt x="0" y="124"/>
                    </a:cubicBezTo>
                    <a:cubicBezTo>
                      <a:pt x="0" y="56"/>
                      <a:pt x="56" y="0"/>
                      <a:pt x="124" y="0"/>
                    </a:cubicBezTo>
                    <a:cubicBezTo>
                      <a:pt x="194" y="0"/>
                      <a:pt x="248" y="56"/>
                      <a:pt x="248" y="124"/>
                    </a:cubicBezTo>
                  </a:path>
                </a:pathLst>
              </a:custGeom>
              <a:solidFill>
                <a:schemeClr val="accent4"/>
              </a:solidFill>
              <a:ln>
                <a:noFill/>
              </a:ln>
              <a:effectLst/>
            </p:spPr>
            <p:txBody>
              <a:bodyPr wrap="none" anchor="ctr"/>
              <a:lstStyle/>
              <a:p>
                <a:endParaRPr lang="en-US" dirty="0">
                  <a:latin typeface="Calibri Light"/>
                </a:endParaRPr>
              </a:p>
            </p:txBody>
          </p:sp>
          <p:sp>
            <p:nvSpPr>
              <p:cNvPr id="58" name="Freeform 37"/>
              <p:cNvSpPr>
                <a:spLocks noChangeArrowheads="1"/>
              </p:cNvSpPr>
              <p:nvPr/>
            </p:nvSpPr>
            <p:spPr bwMode="auto">
              <a:xfrm>
                <a:off x="14129867" y="6978653"/>
                <a:ext cx="88717" cy="90270"/>
              </a:xfrm>
              <a:custGeom>
                <a:avLst/>
                <a:gdLst>
                  <a:gd name="T0" fmla="*/ 247 w 248"/>
                  <a:gd name="T1" fmla="*/ 124 h 251"/>
                  <a:gd name="T2" fmla="*/ 247 w 248"/>
                  <a:gd name="T3" fmla="*/ 124 h 251"/>
                  <a:gd name="T4" fmla="*/ 124 w 248"/>
                  <a:gd name="T5" fmla="*/ 250 h 251"/>
                  <a:gd name="T6" fmla="*/ 0 w 248"/>
                  <a:gd name="T7" fmla="*/ 124 h 251"/>
                  <a:gd name="T8" fmla="*/ 124 w 248"/>
                  <a:gd name="T9" fmla="*/ 0 h 251"/>
                  <a:gd name="T10" fmla="*/ 247 w 248"/>
                  <a:gd name="T11" fmla="*/ 124 h 251"/>
                </a:gdLst>
                <a:ahLst/>
                <a:cxnLst>
                  <a:cxn ang="0">
                    <a:pos x="T0" y="T1"/>
                  </a:cxn>
                  <a:cxn ang="0">
                    <a:pos x="T2" y="T3"/>
                  </a:cxn>
                  <a:cxn ang="0">
                    <a:pos x="T4" y="T5"/>
                  </a:cxn>
                  <a:cxn ang="0">
                    <a:pos x="T6" y="T7"/>
                  </a:cxn>
                  <a:cxn ang="0">
                    <a:pos x="T8" y="T9"/>
                  </a:cxn>
                  <a:cxn ang="0">
                    <a:pos x="T10" y="T11"/>
                  </a:cxn>
                </a:cxnLst>
                <a:rect l="0" t="0" r="r" b="b"/>
                <a:pathLst>
                  <a:path w="248" h="251">
                    <a:moveTo>
                      <a:pt x="247" y="124"/>
                    </a:moveTo>
                    <a:lnTo>
                      <a:pt x="247" y="124"/>
                    </a:lnTo>
                    <a:cubicBezTo>
                      <a:pt x="247" y="194"/>
                      <a:pt x="191" y="250"/>
                      <a:pt x="124" y="250"/>
                    </a:cubicBezTo>
                    <a:cubicBezTo>
                      <a:pt x="56" y="250"/>
                      <a:pt x="0" y="194"/>
                      <a:pt x="0" y="124"/>
                    </a:cubicBezTo>
                    <a:cubicBezTo>
                      <a:pt x="0" y="56"/>
                      <a:pt x="56" y="0"/>
                      <a:pt x="124" y="0"/>
                    </a:cubicBezTo>
                    <a:cubicBezTo>
                      <a:pt x="191" y="0"/>
                      <a:pt x="247" y="56"/>
                      <a:pt x="247" y="124"/>
                    </a:cubicBezTo>
                  </a:path>
                </a:pathLst>
              </a:custGeom>
              <a:solidFill>
                <a:schemeClr val="accent4"/>
              </a:solidFill>
              <a:ln>
                <a:noFill/>
              </a:ln>
              <a:effectLst/>
            </p:spPr>
            <p:txBody>
              <a:bodyPr wrap="none" anchor="ctr"/>
              <a:lstStyle/>
              <a:p>
                <a:endParaRPr lang="en-US" dirty="0">
                  <a:latin typeface="Calibri Light"/>
                </a:endParaRPr>
              </a:p>
            </p:txBody>
          </p:sp>
          <p:sp>
            <p:nvSpPr>
              <p:cNvPr id="59" name="Freeform 38"/>
              <p:cNvSpPr>
                <a:spLocks noChangeArrowheads="1"/>
              </p:cNvSpPr>
              <p:nvPr/>
            </p:nvSpPr>
            <p:spPr bwMode="auto">
              <a:xfrm>
                <a:off x="14310526" y="6978653"/>
                <a:ext cx="90330" cy="90270"/>
              </a:xfrm>
              <a:custGeom>
                <a:avLst/>
                <a:gdLst>
                  <a:gd name="T0" fmla="*/ 249 w 250"/>
                  <a:gd name="T1" fmla="*/ 124 h 251"/>
                  <a:gd name="T2" fmla="*/ 249 w 250"/>
                  <a:gd name="T3" fmla="*/ 124 h 251"/>
                  <a:gd name="T4" fmla="*/ 123 w 250"/>
                  <a:gd name="T5" fmla="*/ 250 h 251"/>
                  <a:gd name="T6" fmla="*/ 0 w 250"/>
                  <a:gd name="T7" fmla="*/ 124 h 251"/>
                  <a:gd name="T8" fmla="*/ 123 w 250"/>
                  <a:gd name="T9" fmla="*/ 0 h 251"/>
                  <a:gd name="T10" fmla="*/ 249 w 250"/>
                  <a:gd name="T11" fmla="*/ 124 h 251"/>
                </a:gdLst>
                <a:ahLst/>
                <a:cxnLst>
                  <a:cxn ang="0">
                    <a:pos x="T0" y="T1"/>
                  </a:cxn>
                  <a:cxn ang="0">
                    <a:pos x="T2" y="T3"/>
                  </a:cxn>
                  <a:cxn ang="0">
                    <a:pos x="T4" y="T5"/>
                  </a:cxn>
                  <a:cxn ang="0">
                    <a:pos x="T6" y="T7"/>
                  </a:cxn>
                  <a:cxn ang="0">
                    <a:pos x="T8" y="T9"/>
                  </a:cxn>
                  <a:cxn ang="0">
                    <a:pos x="T10" y="T11"/>
                  </a:cxn>
                </a:cxnLst>
                <a:rect l="0" t="0" r="r" b="b"/>
                <a:pathLst>
                  <a:path w="250" h="251">
                    <a:moveTo>
                      <a:pt x="249" y="124"/>
                    </a:moveTo>
                    <a:lnTo>
                      <a:pt x="249" y="124"/>
                    </a:lnTo>
                    <a:cubicBezTo>
                      <a:pt x="249" y="194"/>
                      <a:pt x="193" y="250"/>
                      <a:pt x="123" y="250"/>
                    </a:cubicBezTo>
                    <a:cubicBezTo>
                      <a:pt x="56" y="250"/>
                      <a:pt x="0" y="194"/>
                      <a:pt x="0" y="124"/>
                    </a:cubicBezTo>
                    <a:cubicBezTo>
                      <a:pt x="0" y="56"/>
                      <a:pt x="56" y="0"/>
                      <a:pt x="123" y="0"/>
                    </a:cubicBezTo>
                    <a:cubicBezTo>
                      <a:pt x="193" y="0"/>
                      <a:pt x="249" y="56"/>
                      <a:pt x="249" y="124"/>
                    </a:cubicBezTo>
                  </a:path>
                </a:pathLst>
              </a:custGeom>
              <a:solidFill>
                <a:schemeClr val="accent4"/>
              </a:solidFill>
              <a:ln>
                <a:noFill/>
              </a:ln>
              <a:effectLst/>
            </p:spPr>
            <p:txBody>
              <a:bodyPr wrap="none" anchor="ctr"/>
              <a:lstStyle/>
              <a:p>
                <a:endParaRPr lang="en-US" dirty="0">
                  <a:latin typeface="Calibri Light"/>
                </a:endParaRPr>
              </a:p>
            </p:txBody>
          </p:sp>
          <p:sp>
            <p:nvSpPr>
              <p:cNvPr id="60" name="Freeform 39"/>
              <p:cNvSpPr>
                <a:spLocks noChangeArrowheads="1"/>
              </p:cNvSpPr>
              <p:nvPr/>
            </p:nvSpPr>
            <p:spPr bwMode="auto">
              <a:xfrm>
                <a:off x="14492799" y="6978653"/>
                <a:ext cx="88717" cy="90270"/>
              </a:xfrm>
              <a:custGeom>
                <a:avLst/>
                <a:gdLst>
                  <a:gd name="T0" fmla="*/ 247 w 248"/>
                  <a:gd name="T1" fmla="*/ 124 h 251"/>
                  <a:gd name="T2" fmla="*/ 247 w 248"/>
                  <a:gd name="T3" fmla="*/ 124 h 251"/>
                  <a:gd name="T4" fmla="*/ 123 w 248"/>
                  <a:gd name="T5" fmla="*/ 250 h 251"/>
                  <a:gd name="T6" fmla="*/ 0 w 248"/>
                  <a:gd name="T7" fmla="*/ 124 h 251"/>
                  <a:gd name="T8" fmla="*/ 123 w 248"/>
                  <a:gd name="T9" fmla="*/ 0 h 251"/>
                  <a:gd name="T10" fmla="*/ 247 w 248"/>
                  <a:gd name="T11" fmla="*/ 124 h 251"/>
                </a:gdLst>
                <a:ahLst/>
                <a:cxnLst>
                  <a:cxn ang="0">
                    <a:pos x="T0" y="T1"/>
                  </a:cxn>
                  <a:cxn ang="0">
                    <a:pos x="T2" y="T3"/>
                  </a:cxn>
                  <a:cxn ang="0">
                    <a:pos x="T4" y="T5"/>
                  </a:cxn>
                  <a:cxn ang="0">
                    <a:pos x="T6" y="T7"/>
                  </a:cxn>
                  <a:cxn ang="0">
                    <a:pos x="T8" y="T9"/>
                  </a:cxn>
                  <a:cxn ang="0">
                    <a:pos x="T10" y="T11"/>
                  </a:cxn>
                </a:cxnLst>
                <a:rect l="0" t="0" r="r" b="b"/>
                <a:pathLst>
                  <a:path w="248" h="251">
                    <a:moveTo>
                      <a:pt x="247" y="124"/>
                    </a:moveTo>
                    <a:lnTo>
                      <a:pt x="247" y="124"/>
                    </a:lnTo>
                    <a:cubicBezTo>
                      <a:pt x="247" y="194"/>
                      <a:pt x="191" y="250"/>
                      <a:pt x="123" y="250"/>
                    </a:cubicBezTo>
                    <a:cubicBezTo>
                      <a:pt x="55" y="250"/>
                      <a:pt x="0" y="194"/>
                      <a:pt x="0" y="124"/>
                    </a:cubicBezTo>
                    <a:cubicBezTo>
                      <a:pt x="0" y="56"/>
                      <a:pt x="55" y="0"/>
                      <a:pt x="123" y="0"/>
                    </a:cubicBezTo>
                    <a:cubicBezTo>
                      <a:pt x="191" y="0"/>
                      <a:pt x="247" y="56"/>
                      <a:pt x="247" y="124"/>
                    </a:cubicBezTo>
                  </a:path>
                </a:pathLst>
              </a:custGeom>
              <a:solidFill>
                <a:schemeClr val="accent4"/>
              </a:solidFill>
              <a:ln>
                <a:noFill/>
              </a:ln>
              <a:effectLst/>
            </p:spPr>
            <p:txBody>
              <a:bodyPr wrap="none" anchor="ctr"/>
              <a:lstStyle/>
              <a:p>
                <a:endParaRPr lang="en-US" dirty="0">
                  <a:latin typeface="Calibri Light"/>
                </a:endParaRPr>
              </a:p>
            </p:txBody>
          </p:sp>
          <p:sp>
            <p:nvSpPr>
              <p:cNvPr id="61" name="Freeform 40"/>
              <p:cNvSpPr>
                <a:spLocks noChangeArrowheads="1"/>
              </p:cNvSpPr>
              <p:nvPr/>
            </p:nvSpPr>
            <p:spPr bwMode="auto">
              <a:xfrm>
                <a:off x="14673458" y="6978653"/>
                <a:ext cx="90330" cy="90270"/>
              </a:xfrm>
              <a:custGeom>
                <a:avLst/>
                <a:gdLst>
                  <a:gd name="T0" fmla="*/ 249 w 250"/>
                  <a:gd name="T1" fmla="*/ 124 h 251"/>
                  <a:gd name="T2" fmla="*/ 249 w 250"/>
                  <a:gd name="T3" fmla="*/ 124 h 251"/>
                  <a:gd name="T4" fmla="*/ 125 w 250"/>
                  <a:gd name="T5" fmla="*/ 250 h 251"/>
                  <a:gd name="T6" fmla="*/ 0 w 250"/>
                  <a:gd name="T7" fmla="*/ 124 h 251"/>
                  <a:gd name="T8" fmla="*/ 125 w 250"/>
                  <a:gd name="T9" fmla="*/ 0 h 251"/>
                  <a:gd name="T10" fmla="*/ 249 w 250"/>
                  <a:gd name="T11" fmla="*/ 124 h 251"/>
                </a:gdLst>
                <a:ahLst/>
                <a:cxnLst>
                  <a:cxn ang="0">
                    <a:pos x="T0" y="T1"/>
                  </a:cxn>
                  <a:cxn ang="0">
                    <a:pos x="T2" y="T3"/>
                  </a:cxn>
                  <a:cxn ang="0">
                    <a:pos x="T4" y="T5"/>
                  </a:cxn>
                  <a:cxn ang="0">
                    <a:pos x="T6" y="T7"/>
                  </a:cxn>
                  <a:cxn ang="0">
                    <a:pos x="T8" y="T9"/>
                  </a:cxn>
                  <a:cxn ang="0">
                    <a:pos x="T10" y="T11"/>
                  </a:cxn>
                </a:cxnLst>
                <a:rect l="0" t="0" r="r" b="b"/>
                <a:pathLst>
                  <a:path w="250" h="251">
                    <a:moveTo>
                      <a:pt x="249" y="124"/>
                    </a:moveTo>
                    <a:lnTo>
                      <a:pt x="249" y="124"/>
                    </a:lnTo>
                    <a:cubicBezTo>
                      <a:pt x="249" y="194"/>
                      <a:pt x="193" y="250"/>
                      <a:pt x="125" y="250"/>
                    </a:cubicBezTo>
                    <a:cubicBezTo>
                      <a:pt x="55" y="250"/>
                      <a:pt x="0" y="194"/>
                      <a:pt x="0" y="124"/>
                    </a:cubicBezTo>
                    <a:cubicBezTo>
                      <a:pt x="0" y="56"/>
                      <a:pt x="55" y="0"/>
                      <a:pt x="125" y="0"/>
                    </a:cubicBezTo>
                    <a:cubicBezTo>
                      <a:pt x="193" y="0"/>
                      <a:pt x="249" y="56"/>
                      <a:pt x="249" y="124"/>
                    </a:cubicBezTo>
                  </a:path>
                </a:pathLst>
              </a:custGeom>
              <a:solidFill>
                <a:schemeClr val="accent4"/>
              </a:solidFill>
              <a:ln>
                <a:noFill/>
              </a:ln>
              <a:effectLst/>
            </p:spPr>
            <p:txBody>
              <a:bodyPr wrap="none" anchor="ctr"/>
              <a:lstStyle/>
              <a:p>
                <a:endParaRPr lang="en-US" dirty="0">
                  <a:latin typeface="Calibri Light"/>
                </a:endParaRPr>
              </a:p>
            </p:txBody>
          </p:sp>
          <p:sp>
            <p:nvSpPr>
              <p:cNvPr id="62" name="Freeform 41"/>
              <p:cNvSpPr>
                <a:spLocks noChangeArrowheads="1"/>
              </p:cNvSpPr>
              <p:nvPr/>
            </p:nvSpPr>
            <p:spPr bwMode="auto">
              <a:xfrm>
                <a:off x="14855730" y="6978653"/>
                <a:ext cx="88717" cy="90270"/>
              </a:xfrm>
              <a:custGeom>
                <a:avLst/>
                <a:gdLst>
                  <a:gd name="T0" fmla="*/ 248 w 249"/>
                  <a:gd name="T1" fmla="*/ 124 h 251"/>
                  <a:gd name="T2" fmla="*/ 248 w 249"/>
                  <a:gd name="T3" fmla="*/ 124 h 251"/>
                  <a:gd name="T4" fmla="*/ 124 w 249"/>
                  <a:gd name="T5" fmla="*/ 250 h 251"/>
                  <a:gd name="T6" fmla="*/ 0 w 249"/>
                  <a:gd name="T7" fmla="*/ 124 h 251"/>
                  <a:gd name="T8" fmla="*/ 124 w 249"/>
                  <a:gd name="T9" fmla="*/ 0 h 251"/>
                  <a:gd name="T10" fmla="*/ 248 w 249"/>
                  <a:gd name="T11" fmla="*/ 124 h 251"/>
                </a:gdLst>
                <a:ahLst/>
                <a:cxnLst>
                  <a:cxn ang="0">
                    <a:pos x="T0" y="T1"/>
                  </a:cxn>
                  <a:cxn ang="0">
                    <a:pos x="T2" y="T3"/>
                  </a:cxn>
                  <a:cxn ang="0">
                    <a:pos x="T4" y="T5"/>
                  </a:cxn>
                  <a:cxn ang="0">
                    <a:pos x="T6" y="T7"/>
                  </a:cxn>
                  <a:cxn ang="0">
                    <a:pos x="T8" y="T9"/>
                  </a:cxn>
                  <a:cxn ang="0">
                    <a:pos x="T10" y="T11"/>
                  </a:cxn>
                </a:cxnLst>
                <a:rect l="0" t="0" r="r" b="b"/>
                <a:pathLst>
                  <a:path w="249" h="251">
                    <a:moveTo>
                      <a:pt x="248" y="124"/>
                    </a:moveTo>
                    <a:lnTo>
                      <a:pt x="248" y="124"/>
                    </a:lnTo>
                    <a:cubicBezTo>
                      <a:pt x="248" y="194"/>
                      <a:pt x="192" y="250"/>
                      <a:pt x="124" y="250"/>
                    </a:cubicBezTo>
                    <a:cubicBezTo>
                      <a:pt x="56" y="250"/>
                      <a:pt x="0" y="194"/>
                      <a:pt x="0" y="124"/>
                    </a:cubicBezTo>
                    <a:cubicBezTo>
                      <a:pt x="0" y="56"/>
                      <a:pt x="56" y="0"/>
                      <a:pt x="124" y="0"/>
                    </a:cubicBezTo>
                    <a:cubicBezTo>
                      <a:pt x="192" y="0"/>
                      <a:pt x="248" y="56"/>
                      <a:pt x="248" y="124"/>
                    </a:cubicBezTo>
                  </a:path>
                </a:pathLst>
              </a:custGeom>
              <a:solidFill>
                <a:schemeClr val="accent4"/>
              </a:solidFill>
              <a:ln>
                <a:noFill/>
              </a:ln>
              <a:effectLst/>
            </p:spPr>
            <p:txBody>
              <a:bodyPr wrap="none" anchor="ctr"/>
              <a:lstStyle/>
              <a:p>
                <a:endParaRPr lang="en-US" dirty="0">
                  <a:latin typeface="Calibri Light"/>
                </a:endParaRPr>
              </a:p>
            </p:txBody>
          </p:sp>
          <p:sp>
            <p:nvSpPr>
              <p:cNvPr id="63" name="Freeform 42"/>
              <p:cNvSpPr>
                <a:spLocks noChangeArrowheads="1"/>
              </p:cNvSpPr>
              <p:nvPr/>
            </p:nvSpPr>
            <p:spPr bwMode="auto">
              <a:xfrm>
                <a:off x="15036389" y="6978653"/>
                <a:ext cx="90330" cy="90270"/>
              </a:xfrm>
              <a:custGeom>
                <a:avLst/>
                <a:gdLst>
                  <a:gd name="T0" fmla="*/ 250 w 251"/>
                  <a:gd name="T1" fmla="*/ 124 h 251"/>
                  <a:gd name="T2" fmla="*/ 250 w 251"/>
                  <a:gd name="T3" fmla="*/ 124 h 251"/>
                  <a:gd name="T4" fmla="*/ 126 w 251"/>
                  <a:gd name="T5" fmla="*/ 250 h 251"/>
                  <a:gd name="T6" fmla="*/ 0 w 251"/>
                  <a:gd name="T7" fmla="*/ 124 h 251"/>
                  <a:gd name="T8" fmla="*/ 126 w 251"/>
                  <a:gd name="T9" fmla="*/ 0 h 251"/>
                  <a:gd name="T10" fmla="*/ 250 w 251"/>
                  <a:gd name="T11" fmla="*/ 124 h 251"/>
                </a:gdLst>
                <a:ahLst/>
                <a:cxnLst>
                  <a:cxn ang="0">
                    <a:pos x="T0" y="T1"/>
                  </a:cxn>
                  <a:cxn ang="0">
                    <a:pos x="T2" y="T3"/>
                  </a:cxn>
                  <a:cxn ang="0">
                    <a:pos x="T4" y="T5"/>
                  </a:cxn>
                  <a:cxn ang="0">
                    <a:pos x="T6" y="T7"/>
                  </a:cxn>
                  <a:cxn ang="0">
                    <a:pos x="T8" y="T9"/>
                  </a:cxn>
                  <a:cxn ang="0">
                    <a:pos x="T10" y="T11"/>
                  </a:cxn>
                </a:cxnLst>
                <a:rect l="0" t="0" r="r" b="b"/>
                <a:pathLst>
                  <a:path w="251" h="251">
                    <a:moveTo>
                      <a:pt x="250" y="124"/>
                    </a:moveTo>
                    <a:lnTo>
                      <a:pt x="250" y="124"/>
                    </a:lnTo>
                    <a:cubicBezTo>
                      <a:pt x="250" y="194"/>
                      <a:pt x="194" y="250"/>
                      <a:pt x="126" y="250"/>
                    </a:cubicBezTo>
                    <a:cubicBezTo>
                      <a:pt x="56" y="250"/>
                      <a:pt x="0" y="194"/>
                      <a:pt x="0" y="124"/>
                    </a:cubicBezTo>
                    <a:cubicBezTo>
                      <a:pt x="0" y="56"/>
                      <a:pt x="56" y="0"/>
                      <a:pt x="126" y="0"/>
                    </a:cubicBezTo>
                    <a:cubicBezTo>
                      <a:pt x="194" y="0"/>
                      <a:pt x="250" y="56"/>
                      <a:pt x="250" y="124"/>
                    </a:cubicBezTo>
                  </a:path>
                </a:pathLst>
              </a:custGeom>
              <a:solidFill>
                <a:schemeClr val="accent4"/>
              </a:solidFill>
              <a:ln>
                <a:noFill/>
              </a:ln>
              <a:effectLst/>
            </p:spPr>
            <p:txBody>
              <a:bodyPr wrap="none" anchor="ctr"/>
              <a:lstStyle/>
              <a:p>
                <a:endParaRPr lang="en-US" dirty="0">
                  <a:latin typeface="Calibri Light"/>
                </a:endParaRPr>
              </a:p>
            </p:txBody>
          </p:sp>
          <p:sp>
            <p:nvSpPr>
              <p:cNvPr id="64" name="Freeform 43"/>
              <p:cNvSpPr>
                <a:spLocks noChangeArrowheads="1"/>
              </p:cNvSpPr>
              <p:nvPr/>
            </p:nvSpPr>
            <p:spPr bwMode="auto">
              <a:xfrm>
                <a:off x="15218662" y="6978653"/>
                <a:ext cx="88717" cy="90270"/>
              </a:xfrm>
              <a:custGeom>
                <a:avLst/>
                <a:gdLst>
                  <a:gd name="T0" fmla="*/ 248 w 249"/>
                  <a:gd name="T1" fmla="*/ 124 h 251"/>
                  <a:gd name="T2" fmla="*/ 248 w 249"/>
                  <a:gd name="T3" fmla="*/ 124 h 251"/>
                  <a:gd name="T4" fmla="*/ 124 w 249"/>
                  <a:gd name="T5" fmla="*/ 250 h 251"/>
                  <a:gd name="T6" fmla="*/ 0 w 249"/>
                  <a:gd name="T7" fmla="*/ 124 h 251"/>
                  <a:gd name="T8" fmla="*/ 124 w 249"/>
                  <a:gd name="T9" fmla="*/ 0 h 251"/>
                  <a:gd name="T10" fmla="*/ 248 w 249"/>
                  <a:gd name="T11" fmla="*/ 124 h 251"/>
                </a:gdLst>
                <a:ahLst/>
                <a:cxnLst>
                  <a:cxn ang="0">
                    <a:pos x="T0" y="T1"/>
                  </a:cxn>
                  <a:cxn ang="0">
                    <a:pos x="T2" y="T3"/>
                  </a:cxn>
                  <a:cxn ang="0">
                    <a:pos x="T4" y="T5"/>
                  </a:cxn>
                  <a:cxn ang="0">
                    <a:pos x="T6" y="T7"/>
                  </a:cxn>
                  <a:cxn ang="0">
                    <a:pos x="T8" y="T9"/>
                  </a:cxn>
                  <a:cxn ang="0">
                    <a:pos x="T10" y="T11"/>
                  </a:cxn>
                </a:cxnLst>
                <a:rect l="0" t="0" r="r" b="b"/>
                <a:pathLst>
                  <a:path w="249" h="251">
                    <a:moveTo>
                      <a:pt x="248" y="124"/>
                    </a:moveTo>
                    <a:lnTo>
                      <a:pt x="248" y="124"/>
                    </a:lnTo>
                    <a:cubicBezTo>
                      <a:pt x="248" y="194"/>
                      <a:pt x="192" y="250"/>
                      <a:pt x="124" y="250"/>
                    </a:cubicBezTo>
                    <a:cubicBezTo>
                      <a:pt x="56" y="250"/>
                      <a:pt x="0" y="194"/>
                      <a:pt x="0" y="124"/>
                    </a:cubicBezTo>
                    <a:cubicBezTo>
                      <a:pt x="0" y="56"/>
                      <a:pt x="56" y="0"/>
                      <a:pt x="124" y="0"/>
                    </a:cubicBezTo>
                    <a:cubicBezTo>
                      <a:pt x="192" y="0"/>
                      <a:pt x="248" y="56"/>
                      <a:pt x="248" y="124"/>
                    </a:cubicBezTo>
                  </a:path>
                </a:pathLst>
              </a:custGeom>
              <a:solidFill>
                <a:schemeClr val="accent4"/>
              </a:solidFill>
              <a:ln>
                <a:noFill/>
              </a:ln>
              <a:effectLst/>
            </p:spPr>
            <p:txBody>
              <a:bodyPr wrap="none" anchor="ctr"/>
              <a:lstStyle/>
              <a:p>
                <a:endParaRPr lang="en-US" dirty="0">
                  <a:latin typeface="Calibri Light"/>
                </a:endParaRPr>
              </a:p>
            </p:txBody>
          </p:sp>
          <p:sp>
            <p:nvSpPr>
              <p:cNvPr id="65" name="Freeform 44"/>
              <p:cNvSpPr>
                <a:spLocks noChangeArrowheads="1"/>
              </p:cNvSpPr>
              <p:nvPr/>
            </p:nvSpPr>
            <p:spPr bwMode="auto">
              <a:xfrm>
                <a:off x="15399321" y="6978653"/>
                <a:ext cx="88717" cy="90270"/>
              </a:xfrm>
              <a:custGeom>
                <a:avLst/>
                <a:gdLst>
                  <a:gd name="T0" fmla="*/ 248 w 249"/>
                  <a:gd name="T1" fmla="*/ 124 h 251"/>
                  <a:gd name="T2" fmla="*/ 248 w 249"/>
                  <a:gd name="T3" fmla="*/ 124 h 251"/>
                  <a:gd name="T4" fmla="*/ 124 w 249"/>
                  <a:gd name="T5" fmla="*/ 250 h 251"/>
                  <a:gd name="T6" fmla="*/ 0 w 249"/>
                  <a:gd name="T7" fmla="*/ 124 h 251"/>
                  <a:gd name="T8" fmla="*/ 124 w 249"/>
                  <a:gd name="T9" fmla="*/ 0 h 251"/>
                  <a:gd name="T10" fmla="*/ 248 w 249"/>
                  <a:gd name="T11" fmla="*/ 124 h 251"/>
                </a:gdLst>
                <a:ahLst/>
                <a:cxnLst>
                  <a:cxn ang="0">
                    <a:pos x="T0" y="T1"/>
                  </a:cxn>
                  <a:cxn ang="0">
                    <a:pos x="T2" y="T3"/>
                  </a:cxn>
                  <a:cxn ang="0">
                    <a:pos x="T4" y="T5"/>
                  </a:cxn>
                  <a:cxn ang="0">
                    <a:pos x="T6" y="T7"/>
                  </a:cxn>
                  <a:cxn ang="0">
                    <a:pos x="T8" y="T9"/>
                  </a:cxn>
                  <a:cxn ang="0">
                    <a:pos x="T10" y="T11"/>
                  </a:cxn>
                </a:cxnLst>
                <a:rect l="0" t="0" r="r" b="b"/>
                <a:pathLst>
                  <a:path w="249" h="251">
                    <a:moveTo>
                      <a:pt x="248" y="124"/>
                    </a:moveTo>
                    <a:lnTo>
                      <a:pt x="248" y="124"/>
                    </a:lnTo>
                    <a:cubicBezTo>
                      <a:pt x="248" y="194"/>
                      <a:pt x="192" y="250"/>
                      <a:pt x="124" y="250"/>
                    </a:cubicBezTo>
                    <a:cubicBezTo>
                      <a:pt x="54" y="250"/>
                      <a:pt x="0" y="194"/>
                      <a:pt x="0" y="124"/>
                    </a:cubicBezTo>
                    <a:cubicBezTo>
                      <a:pt x="0" y="56"/>
                      <a:pt x="54" y="0"/>
                      <a:pt x="124" y="0"/>
                    </a:cubicBezTo>
                    <a:cubicBezTo>
                      <a:pt x="192" y="0"/>
                      <a:pt x="248" y="56"/>
                      <a:pt x="248" y="12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 name="Freeform 45"/>
              <p:cNvSpPr>
                <a:spLocks noChangeArrowheads="1"/>
              </p:cNvSpPr>
              <p:nvPr/>
            </p:nvSpPr>
            <p:spPr bwMode="auto">
              <a:xfrm>
                <a:off x="13947595" y="7162416"/>
                <a:ext cx="88717" cy="88658"/>
              </a:xfrm>
              <a:custGeom>
                <a:avLst/>
                <a:gdLst>
                  <a:gd name="T0" fmla="*/ 248 w 249"/>
                  <a:gd name="T1" fmla="*/ 124 h 249"/>
                  <a:gd name="T2" fmla="*/ 248 w 249"/>
                  <a:gd name="T3" fmla="*/ 124 h 249"/>
                  <a:gd name="T4" fmla="*/ 124 w 249"/>
                  <a:gd name="T5" fmla="*/ 248 h 249"/>
                  <a:gd name="T6" fmla="*/ 0 w 249"/>
                  <a:gd name="T7" fmla="*/ 124 h 249"/>
                  <a:gd name="T8" fmla="*/ 124 w 249"/>
                  <a:gd name="T9" fmla="*/ 0 h 249"/>
                  <a:gd name="T10" fmla="*/ 248 w 249"/>
                  <a:gd name="T11" fmla="*/ 124 h 249"/>
                </a:gdLst>
                <a:ahLst/>
                <a:cxnLst>
                  <a:cxn ang="0">
                    <a:pos x="T0" y="T1"/>
                  </a:cxn>
                  <a:cxn ang="0">
                    <a:pos x="T2" y="T3"/>
                  </a:cxn>
                  <a:cxn ang="0">
                    <a:pos x="T4" y="T5"/>
                  </a:cxn>
                  <a:cxn ang="0">
                    <a:pos x="T6" y="T7"/>
                  </a:cxn>
                  <a:cxn ang="0">
                    <a:pos x="T8" y="T9"/>
                  </a:cxn>
                  <a:cxn ang="0">
                    <a:pos x="T10" y="T11"/>
                  </a:cxn>
                </a:cxnLst>
                <a:rect l="0" t="0" r="r" b="b"/>
                <a:pathLst>
                  <a:path w="249" h="249">
                    <a:moveTo>
                      <a:pt x="248" y="124"/>
                    </a:moveTo>
                    <a:lnTo>
                      <a:pt x="248" y="124"/>
                    </a:lnTo>
                    <a:cubicBezTo>
                      <a:pt x="248" y="192"/>
                      <a:pt x="194" y="248"/>
                      <a:pt x="124" y="248"/>
                    </a:cubicBezTo>
                    <a:cubicBezTo>
                      <a:pt x="56" y="248"/>
                      <a:pt x="0" y="192"/>
                      <a:pt x="0" y="124"/>
                    </a:cubicBezTo>
                    <a:cubicBezTo>
                      <a:pt x="0" y="56"/>
                      <a:pt x="56" y="0"/>
                      <a:pt x="124" y="0"/>
                    </a:cubicBezTo>
                    <a:cubicBezTo>
                      <a:pt x="194" y="0"/>
                      <a:pt x="248" y="56"/>
                      <a:pt x="248" y="124"/>
                    </a:cubicBezTo>
                  </a:path>
                </a:pathLst>
              </a:custGeom>
              <a:solidFill>
                <a:schemeClr val="accent5"/>
              </a:solidFill>
              <a:ln>
                <a:noFill/>
              </a:ln>
              <a:effectLst/>
            </p:spPr>
            <p:txBody>
              <a:bodyPr wrap="none" anchor="ctr"/>
              <a:lstStyle/>
              <a:p>
                <a:endParaRPr lang="en-US" dirty="0">
                  <a:latin typeface="Calibri Light"/>
                </a:endParaRPr>
              </a:p>
            </p:txBody>
          </p:sp>
          <p:sp>
            <p:nvSpPr>
              <p:cNvPr id="67" name="Freeform 46"/>
              <p:cNvSpPr>
                <a:spLocks noChangeArrowheads="1"/>
              </p:cNvSpPr>
              <p:nvPr/>
            </p:nvSpPr>
            <p:spPr bwMode="auto">
              <a:xfrm>
                <a:off x="14129867" y="7162416"/>
                <a:ext cx="88717" cy="88658"/>
              </a:xfrm>
              <a:custGeom>
                <a:avLst/>
                <a:gdLst>
                  <a:gd name="T0" fmla="*/ 247 w 248"/>
                  <a:gd name="T1" fmla="*/ 124 h 249"/>
                  <a:gd name="T2" fmla="*/ 247 w 248"/>
                  <a:gd name="T3" fmla="*/ 124 h 249"/>
                  <a:gd name="T4" fmla="*/ 124 w 248"/>
                  <a:gd name="T5" fmla="*/ 248 h 249"/>
                  <a:gd name="T6" fmla="*/ 0 w 248"/>
                  <a:gd name="T7" fmla="*/ 124 h 249"/>
                  <a:gd name="T8" fmla="*/ 124 w 248"/>
                  <a:gd name="T9" fmla="*/ 0 h 249"/>
                  <a:gd name="T10" fmla="*/ 247 w 248"/>
                  <a:gd name="T11" fmla="*/ 124 h 249"/>
                </a:gdLst>
                <a:ahLst/>
                <a:cxnLst>
                  <a:cxn ang="0">
                    <a:pos x="T0" y="T1"/>
                  </a:cxn>
                  <a:cxn ang="0">
                    <a:pos x="T2" y="T3"/>
                  </a:cxn>
                  <a:cxn ang="0">
                    <a:pos x="T4" y="T5"/>
                  </a:cxn>
                  <a:cxn ang="0">
                    <a:pos x="T6" y="T7"/>
                  </a:cxn>
                  <a:cxn ang="0">
                    <a:pos x="T8" y="T9"/>
                  </a:cxn>
                  <a:cxn ang="0">
                    <a:pos x="T10" y="T11"/>
                  </a:cxn>
                </a:cxnLst>
                <a:rect l="0" t="0" r="r" b="b"/>
                <a:pathLst>
                  <a:path w="248" h="249">
                    <a:moveTo>
                      <a:pt x="247" y="124"/>
                    </a:moveTo>
                    <a:lnTo>
                      <a:pt x="247" y="124"/>
                    </a:lnTo>
                    <a:cubicBezTo>
                      <a:pt x="247" y="192"/>
                      <a:pt x="191" y="248"/>
                      <a:pt x="124" y="248"/>
                    </a:cubicBezTo>
                    <a:cubicBezTo>
                      <a:pt x="56" y="248"/>
                      <a:pt x="0" y="192"/>
                      <a:pt x="0" y="124"/>
                    </a:cubicBezTo>
                    <a:cubicBezTo>
                      <a:pt x="0" y="56"/>
                      <a:pt x="56" y="0"/>
                      <a:pt x="124" y="0"/>
                    </a:cubicBezTo>
                    <a:cubicBezTo>
                      <a:pt x="191" y="0"/>
                      <a:pt x="247" y="56"/>
                      <a:pt x="247" y="124"/>
                    </a:cubicBezTo>
                  </a:path>
                </a:pathLst>
              </a:custGeom>
              <a:solidFill>
                <a:schemeClr val="accent5"/>
              </a:solidFill>
              <a:ln>
                <a:noFill/>
              </a:ln>
              <a:effectLst/>
            </p:spPr>
            <p:txBody>
              <a:bodyPr wrap="none" anchor="ctr"/>
              <a:lstStyle/>
              <a:p>
                <a:endParaRPr lang="en-US" dirty="0">
                  <a:latin typeface="Calibri Light"/>
                </a:endParaRPr>
              </a:p>
            </p:txBody>
          </p:sp>
          <p:sp>
            <p:nvSpPr>
              <p:cNvPr id="68" name="Freeform 47"/>
              <p:cNvSpPr>
                <a:spLocks noChangeArrowheads="1"/>
              </p:cNvSpPr>
              <p:nvPr/>
            </p:nvSpPr>
            <p:spPr bwMode="auto">
              <a:xfrm>
                <a:off x="14310526" y="7162416"/>
                <a:ext cx="90330" cy="88658"/>
              </a:xfrm>
              <a:custGeom>
                <a:avLst/>
                <a:gdLst>
                  <a:gd name="T0" fmla="*/ 249 w 250"/>
                  <a:gd name="T1" fmla="*/ 124 h 249"/>
                  <a:gd name="T2" fmla="*/ 249 w 250"/>
                  <a:gd name="T3" fmla="*/ 124 h 249"/>
                  <a:gd name="T4" fmla="*/ 123 w 250"/>
                  <a:gd name="T5" fmla="*/ 248 h 249"/>
                  <a:gd name="T6" fmla="*/ 0 w 250"/>
                  <a:gd name="T7" fmla="*/ 124 h 249"/>
                  <a:gd name="T8" fmla="*/ 123 w 250"/>
                  <a:gd name="T9" fmla="*/ 0 h 249"/>
                  <a:gd name="T10" fmla="*/ 249 w 250"/>
                  <a:gd name="T11" fmla="*/ 124 h 249"/>
                </a:gdLst>
                <a:ahLst/>
                <a:cxnLst>
                  <a:cxn ang="0">
                    <a:pos x="T0" y="T1"/>
                  </a:cxn>
                  <a:cxn ang="0">
                    <a:pos x="T2" y="T3"/>
                  </a:cxn>
                  <a:cxn ang="0">
                    <a:pos x="T4" y="T5"/>
                  </a:cxn>
                  <a:cxn ang="0">
                    <a:pos x="T6" y="T7"/>
                  </a:cxn>
                  <a:cxn ang="0">
                    <a:pos x="T8" y="T9"/>
                  </a:cxn>
                  <a:cxn ang="0">
                    <a:pos x="T10" y="T11"/>
                  </a:cxn>
                </a:cxnLst>
                <a:rect l="0" t="0" r="r" b="b"/>
                <a:pathLst>
                  <a:path w="250" h="249">
                    <a:moveTo>
                      <a:pt x="249" y="124"/>
                    </a:moveTo>
                    <a:lnTo>
                      <a:pt x="249" y="124"/>
                    </a:lnTo>
                    <a:cubicBezTo>
                      <a:pt x="249" y="192"/>
                      <a:pt x="193" y="248"/>
                      <a:pt x="123" y="248"/>
                    </a:cubicBezTo>
                    <a:cubicBezTo>
                      <a:pt x="56" y="248"/>
                      <a:pt x="0" y="192"/>
                      <a:pt x="0" y="124"/>
                    </a:cubicBezTo>
                    <a:cubicBezTo>
                      <a:pt x="0" y="56"/>
                      <a:pt x="56" y="0"/>
                      <a:pt x="123" y="0"/>
                    </a:cubicBezTo>
                    <a:cubicBezTo>
                      <a:pt x="193" y="0"/>
                      <a:pt x="249" y="56"/>
                      <a:pt x="249" y="124"/>
                    </a:cubicBezTo>
                  </a:path>
                </a:pathLst>
              </a:custGeom>
              <a:solidFill>
                <a:schemeClr val="accent5"/>
              </a:solidFill>
              <a:ln>
                <a:noFill/>
              </a:ln>
              <a:effectLst/>
            </p:spPr>
            <p:txBody>
              <a:bodyPr wrap="none" anchor="ctr"/>
              <a:lstStyle/>
              <a:p>
                <a:endParaRPr lang="en-US" dirty="0">
                  <a:latin typeface="Calibri Light"/>
                </a:endParaRPr>
              </a:p>
            </p:txBody>
          </p:sp>
          <p:sp>
            <p:nvSpPr>
              <p:cNvPr id="69" name="Freeform 48"/>
              <p:cNvSpPr>
                <a:spLocks noChangeArrowheads="1"/>
              </p:cNvSpPr>
              <p:nvPr/>
            </p:nvSpPr>
            <p:spPr bwMode="auto">
              <a:xfrm>
                <a:off x="14492799" y="7162416"/>
                <a:ext cx="88717" cy="88658"/>
              </a:xfrm>
              <a:custGeom>
                <a:avLst/>
                <a:gdLst>
                  <a:gd name="T0" fmla="*/ 247 w 248"/>
                  <a:gd name="T1" fmla="*/ 124 h 249"/>
                  <a:gd name="T2" fmla="*/ 247 w 248"/>
                  <a:gd name="T3" fmla="*/ 124 h 249"/>
                  <a:gd name="T4" fmla="*/ 123 w 248"/>
                  <a:gd name="T5" fmla="*/ 248 h 249"/>
                  <a:gd name="T6" fmla="*/ 0 w 248"/>
                  <a:gd name="T7" fmla="*/ 124 h 249"/>
                  <a:gd name="T8" fmla="*/ 123 w 248"/>
                  <a:gd name="T9" fmla="*/ 0 h 249"/>
                  <a:gd name="T10" fmla="*/ 247 w 248"/>
                  <a:gd name="T11" fmla="*/ 124 h 249"/>
                </a:gdLst>
                <a:ahLst/>
                <a:cxnLst>
                  <a:cxn ang="0">
                    <a:pos x="T0" y="T1"/>
                  </a:cxn>
                  <a:cxn ang="0">
                    <a:pos x="T2" y="T3"/>
                  </a:cxn>
                  <a:cxn ang="0">
                    <a:pos x="T4" y="T5"/>
                  </a:cxn>
                  <a:cxn ang="0">
                    <a:pos x="T6" y="T7"/>
                  </a:cxn>
                  <a:cxn ang="0">
                    <a:pos x="T8" y="T9"/>
                  </a:cxn>
                  <a:cxn ang="0">
                    <a:pos x="T10" y="T11"/>
                  </a:cxn>
                </a:cxnLst>
                <a:rect l="0" t="0" r="r" b="b"/>
                <a:pathLst>
                  <a:path w="248" h="249">
                    <a:moveTo>
                      <a:pt x="247" y="124"/>
                    </a:moveTo>
                    <a:lnTo>
                      <a:pt x="247" y="124"/>
                    </a:lnTo>
                    <a:cubicBezTo>
                      <a:pt x="247" y="192"/>
                      <a:pt x="191" y="248"/>
                      <a:pt x="123" y="248"/>
                    </a:cubicBezTo>
                    <a:cubicBezTo>
                      <a:pt x="55" y="248"/>
                      <a:pt x="0" y="192"/>
                      <a:pt x="0" y="124"/>
                    </a:cubicBezTo>
                    <a:cubicBezTo>
                      <a:pt x="0" y="56"/>
                      <a:pt x="55" y="0"/>
                      <a:pt x="123" y="0"/>
                    </a:cubicBezTo>
                    <a:cubicBezTo>
                      <a:pt x="191" y="0"/>
                      <a:pt x="247" y="56"/>
                      <a:pt x="247" y="124"/>
                    </a:cubicBezTo>
                  </a:path>
                </a:pathLst>
              </a:custGeom>
              <a:solidFill>
                <a:schemeClr val="accent5"/>
              </a:solidFill>
              <a:ln>
                <a:noFill/>
              </a:ln>
              <a:effectLst/>
            </p:spPr>
            <p:txBody>
              <a:bodyPr wrap="none" anchor="ctr"/>
              <a:lstStyle/>
              <a:p>
                <a:endParaRPr lang="en-US" dirty="0">
                  <a:latin typeface="Calibri Light"/>
                </a:endParaRPr>
              </a:p>
            </p:txBody>
          </p:sp>
          <p:sp>
            <p:nvSpPr>
              <p:cNvPr id="70" name="Freeform 49"/>
              <p:cNvSpPr>
                <a:spLocks noChangeArrowheads="1"/>
              </p:cNvSpPr>
              <p:nvPr/>
            </p:nvSpPr>
            <p:spPr bwMode="auto">
              <a:xfrm>
                <a:off x="14673458" y="7162416"/>
                <a:ext cx="90330" cy="88658"/>
              </a:xfrm>
              <a:custGeom>
                <a:avLst/>
                <a:gdLst>
                  <a:gd name="T0" fmla="*/ 249 w 250"/>
                  <a:gd name="T1" fmla="*/ 124 h 249"/>
                  <a:gd name="T2" fmla="*/ 249 w 250"/>
                  <a:gd name="T3" fmla="*/ 124 h 249"/>
                  <a:gd name="T4" fmla="*/ 125 w 250"/>
                  <a:gd name="T5" fmla="*/ 248 h 249"/>
                  <a:gd name="T6" fmla="*/ 0 w 250"/>
                  <a:gd name="T7" fmla="*/ 124 h 249"/>
                  <a:gd name="T8" fmla="*/ 125 w 250"/>
                  <a:gd name="T9" fmla="*/ 0 h 249"/>
                  <a:gd name="T10" fmla="*/ 249 w 250"/>
                  <a:gd name="T11" fmla="*/ 124 h 249"/>
                </a:gdLst>
                <a:ahLst/>
                <a:cxnLst>
                  <a:cxn ang="0">
                    <a:pos x="T0" y="T1"/>
                  </a:cxn>
                  <a:cxn ang="0">
                    <a:pos x="T2" y="T3"/>
                  </a:cxn>
                  <a:cxn ang="0">
                    <a:pos x="T4" y="T5"/>
                  </a:cxn>
                  <a:cxn ang="0">
                    <a:pos x="T6" y="T7"/>
                  </a:cxn>
                  <a:cxn ang="0">
                    <a:pos x="T8" y="T9"/>
                  </a:cxn>
                  <a:cxn ang="0">
                    <a:pos x="T10" y="T11"/>
                  </a:cxn>
                </a:cxnLst>
                <a:rect l="0" t="0" r="r" b="b"/>
                <a:pathLst>
                  <a:path w="250" h="249">
                    <a:moveTo>
                      <a:pt x="249" y="124"/>
                    </a:moveTo>
                    <a:lnTo>
                      <a:pt x="249" y="124"/>
                    </a:lnTo>
                    <a:cubicBezTo>
                      <a:pt x="249" y="192"/>
                      <a:pt x="193" y="248"/>
                      <a:pt x="125" y="248"/>
                    </a:cubicBezTo>
                    <a:cubicBezTo>
                      <a:pt x="55" y="248"/>
                      <a:pt x="0" y="192"/>
                      <a:pt x="0" y="124"/>
                    </a:cubicBezTo>
                    <a:cubicBezTo>
                      <a:pt x="0" y="56"/>
                      <a:pt x="55" y="0"/>
                      <a:pt x="125" y="0"/>
                    </a:cubicBezTo>
                    <a:cubicBezTo>
                      <a:pt x="193" y="0"/>
                      <a:pt x="249" y="56"/>
                      <a:pt x="249" y="124"/>
                    </a:cubicBezTo>
                  </a:path>
                </a:pathLst>
              </a:custGeom>
              <a:solidFill>
                <a:schemeClr val="accent5"/>
              </a:solidFill>
              <a:ln>
                <a:noFill/>
              </a:ln>
              <a:effectLst/>
            </p:spPr>
            <p:txBody>
              <a:bodyPr wrap="none" anchor="ctr"/>
              <a:lstStyle/>
              <a:p>
                <a:endParaRPr lang="en-US" dirty="0">
                  <a:latin typeface="Calibri Light"/>
                </a:endParaRPr>
              </a:p>
            </p:txBody>
          </p:sp>
          <p:sp>
            <p:nvSpPr>
              <p:cNvPr id="71" name="Freeform 50"/>
              <p:cNvSpPr>
                <a:spLocks noChangeArrowheads="1"/>
              </p:cNvSpPr>
              <p:nvPr/>
            </p:nvSpPr>
            <p:spPr bwMode="auto">
              <a:xfrm>
                <a:off x="14855730" y="7162416"/>
                <a:ext cx="88717" cy="88658"/>
              </a:xfrm>
              <a:custGeom>
                <a:avLst/>
                <a:gdLst>
                  <a:gd name="T0" fmla="*/ 248 w 249"/>
                  <a:gd name="T1" fmla="*/ 124 h 249"/>
                  <a:gd name="T2" fmla="*/ 248 w 249"/>
                  <a:gd name="T3" fmla="*/ 124 h 249"/>
                  <a:gd name="T4" fmla="*/ 124 w 249"/>
                  <a:gd name="T5" fmla="*/ 248 h 249"/>
                  <a:gd name="T6" fmla="*/ 0 w 249"/>
                  <a:gd name="T7" fmla="*/ 124 h 249"/>
                  <a:gd name="T8" fmla="*/ 124 w 249"/>
                  <a:gd name="T9" fmla="*/ 0 h 249"/>
                  <a:gd name="T10" fmla="*/ 248 w 249"/>
                  <a:gd name="T11" fmla="*/ 124 h 249"/>
                </a:gdLst>
                <a:ahLst/>
                <a:cxnLst>
                  <a:cxn ang="0">
                    <a:pos x="T0" y="T1"/>
                  </a:cxn>
                  <a:cxn ang="0">
                    <a:pos x="T2" y="T3"/>
                  </a:cxn>
                  <a:cxn ang="0">
                    <a:pos x="T4" y="T5"/>
                  </a:cxn>
                  <a:cxn ang="0">
                    <a:pos x="T6" y="T7"/>
                  </a:cxn>
                  <a:cxn ang="0">
                    <a:pos x="T8" y="T9"/>
                  </a:cxn>
                  <a:cxn ang="0">
                    <a:pos x="T10" y="T11"/>
                  </a:cxn>
                </a:cxnLst>
                <a:rect l="0" t="0" r="r" b="b"/>
                <a:pathLst>
                  <a:path w="249" h="249">
                    <a:moveTo>
                      <a:pt x="248" y="124"/>
                    </a:moveTo>
                    <a:lnTo>
                      <a:pt x="248" y="124"/>
                    </a:lnTo>
                    <a:cubicBezTo>
                      <a:pt x="248" y="192"/>
                      <a:pt x="192" y="248"/>
                      <a:pt x="124" y="248"/>
                    </a:cubicBezTo>
                    <a:cubicBezTo>
                      <a:pt x="56" y="248"/>
                      <a:pt x="0" y="192"/>
                      <a:pt x="0" y="124"/>
                    </a:cubicBezTo>
                    <a:cubicBezTo>
                      <a:pt x="0" y="56"/>
                      <a:pt x="56" y="0"/>
                      <a:pt x="124" y="0"/>
                    </a:cubicBezTo>
                    <a:cubicBezTo>
                      <a:pt x="192" y="0"/>
                      <a:pt x="248" y="56"/>
                      <a:pt x="248" y="12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 name="Freeform 51"/>
              <p:cNvSpPr>
                <a:spLocks noChangeArrowheads="1"/>
              </p:cNvSpPr>
              <p:nvPr/>
            </p:nvSpPr>
            <p:spPr bwMode="auto">
              <a:xfrm>
                <a:off x="15036389" y="7162416"/>
                <a:ext cx="90330" cy="88658"/>
              </a:xfrm>
              <a:custGeom>
                <a:avLst/>
                <a:gdLst>
                  <a:gd name="T0" fmla="*/ 250 w 251"/>
                  <a:gd name="T1" fmla="*/ 124 h 249"/>
                  <a:gd name="T2" fmla="*/ 250 w 251"/>
                  <a:gd name="T3" fmla="*/ 124 h 249"/>
                  <a:gd name="T4" fmla="*/ 126 w 251"/>
                  <a:gd name="T5" fmla="*/ 248 h 249"/>
                  <a:gd name="T6" fmla="*/ 0 w 251"/>
                  <a:gd name="T7" fmla="*/ 124 h 249"/>
                  <a:gd name="T8" fmla="*/ 126 w 251"/>
                  <a:gd name="T9" fmla="*/ 0 h 249"/>
                  <a:gd name="T10" fmla="*/ 250 w 251"/>
                  <a:gd name="T11" fmla="*/ 124 h 249"/>
                </a:gdLst>
                <a:ahLst/>
                <a:cxnLst>
                  <a:cxn ang="0">
                    <a:pos x="T0" y="T1"/>
                  </a:cxn>
                  <a:cxn ang="0">
                    <a:pos x="T2" y="T3"/>
                  </a:cxn>
                  <a:cxn ang="0">
                    <a:pos x="T4" y="T5"/>
                  </a:cxn>
                  <a:cxn ang="0">
                    <a:pos x="T6" y="T7"/>
                  </a:cxn>
                  <a:cxn ang="0">
                    <a:pos x="T8" y="T9"/>
                  </a:cxn>
                  <a:cxn ang="0">
                    <a:pos x="T10" y="T11"/>
                  </a:cxn>
                </a:cxnLst>
                <a:rect l="0" t="0" r="r" b="b"/>
                <a:pathLst>
                  <a:path w="251" h="249">
                    <a:moveTo>
                      <a:pt x="250" y="124"/>
                    </a:moveTo>
                    <a:lnTo>
                      <a:pt x="250" y="124"/>
                    </a:lnTo>
                    <a:cubicBezTo>
                      <a:pt x="250" y="192"/>
                      <a:pt x="194" y="248"/>
                      <a:pt x="126" y="248"/>
                    </a:cubicBezTo>
                    <a:cubicBezTo>
                      <a:pt x="56" y="248"/>
                      <a:pt x="0" y="192"/>
                      <a:pt x="0" y="124"/>
                    </a:cubicBezTo>
                    <a:cubicBezTo>
                      <a:pt x="0" y="56"/>
                      <a:pt x="56" y="0"/>
                      <a:pt x="126" y="0"/>
                    </a:cubicBezTo>
                    <a:cubicBezTo>
                      <a:pt x="194" y="0"/>
                      <a:pt x="250" y="56"/>
                      <a:pt x="250" y="12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 name="Freeform 52"/>
              <p:cNvSpPr>
                <a:spLocks noChangeArrowheads="1"/>
              </p:cNvSpPr>
              <p:nvPr/>
            </p:nvSpPr>
            <p:spPr bwMode="auto">
              <a:xfrm>
                <a:off x="15218662" y="7162416"/>
                <a:ext cx="88717" cy="88658"/>
              </a:xfrm>
              <a:custGeom>
                <a:avLst/>
                <a:gdLst>
                  <a:gd name="T0" fmla="*/ 248 w 249"/>
                  <a:gd name="T1" fmla="*/ 124 h 249"/>
                  <a:gd name="T2" fmla="*/ 248 w 249"/>
                  <a:gd name="T3" fmla="*/ 124 h 249"/>
                  <a:gd name="T4" fmla="*/ 124 w 249"/>
                  <a:gd name="T5" fmla="*/ 248 h 249"/>
                  <a:gd name="T6" fmla="*/ 0 w 249"/>
                  <a:gd name="T7" fmla="*/ 124 h 249"/>
                  <a:gd name="T8" fmla="*/ 124 w 249"/>
                  <a:gd name="T9" fmla="*/ 0 h 249"/>
                  <a:gd name="T10" fmla="*/ 248 w 249"/>
                  <a:gd name="T11" fmla="*/ 124 h 249"/>
                </a:gdLst>
                <a:ahLst/>
                <a:cxnLst>
                  <a:cxn ang="0">
                    <a:pos x="T0" y="T1"/>
                  </a:cxn>
                  <a:cxn ang="0">
                    <a:pos x="T2" y="T3"/>
                  </a:cxn>
                  <a:cxn ang="0">
                    <a:pos x="T4" y="T5"/>
                  </a:cxn>
                  <a:cxn ang="0">
                    <a:pos x="T6" y="T7"/>
                  </a:cxn>
                  <a:cxn ang="0">
                    <a:pos x="T8" y="T9"/>
                  </a:cxn>
                  <a:cxn ang="0">
                    <a:pos x="T10" y="T11"/>
                  </a:cxn>
                </a:cxnLst>
                <a:rect l="0" t="0" r="r" b="b"/>
                <a:pathLst>
                  <a:path w="249" h="249">
                    <a:moveTo>
                      <a:pt x="248" y="124"/>
                    </a:moveTo>
                    <a:lnTo>
                      <a:pt x="248" y="124"/>
                    </a:lnTo>
                    <a:cubicBezTo>
                      <a:pt x="248" y="192"/>
                      <a:pt x="192" y="248"/>
                      <a:pt x="124" y="248"/>
                    </a:cubicBezTo>
                    <a:cubicBezTo>
                      <a:pt x="56" y="248"/>
                      <a:pt x="0" y="192"/>
                      <a:pt x="0" y="124"/>
                    </a:cubicBezTo>
                    <a:cubicBezTo>
                      <a:pt x="0" y="56"/>
                      <a:pt x="56" y="0"/>
                      <a:pt x="124" y="0"/>
                    </a:cubicBezTo>
                    <a:cubicBezTo>
                      <a:pt x="192" y="0"/>
                      <a:pt x="248" y="56"/>
                      <a:pt x="248" y="12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 name="Freeform 53"/>
              <p:cNvSpPr>
                <a:spLocks noChangeArrowheads="1"/>
              </p:cNvSpPr>
              <p:nvPr/>
            </p:nvSpPr>
            <p:spPr bwMode="auto">
              <a:xfrm>
                <a:off x="15399321" y="7162416"/>
                <a:ext cx="88717" cy="88658"/>
              </a:xfrm>
              <a:custGeom>
                <a:avLst/>
                <a:gdLst>
                  <a:gd name="T0" fmla="*/ 248 w 249"/>
                  <a:gd name="T1" fmla="*/ 124 h 249"/>
                  <a:gd name="T2" fmla="*/ 248 w 249"/>
                  <a:gd name="T3" fmla="*/ 124 h 249"/>
                  <a:gd name="T4" fmla="*/ 124 w 249"/>
                  <a:gd name="T5" fmla="*/ 248 h 249"/>
                  <a:gd name="T6" fmla="*/ 0 w 249"/>
                  <a:gd name="T7" fmla="*/ 124 h 249"/>
                  <a:gd name="T8" fmla="*/ 124 w 249"/>
                  <a:gd name="T9" fmla="*/ 0 h 249"/>
                  <a:gd name="T10" fmla="*/ 248 w 249"/>
                  <a:gd name="T11" fmla="*/ 124 h 249"/>
                </a:gdLst>
                <a:ahLst/>
                <a:cxnLst>
                  <a:cxn ang="0">
                    <a:pos x="T0" y="T1"/>
                  </a:cxn>
                  <a:cxn ang="0">
                    <a:pos x="T2" y="T3"/>
                  </a:cxn>
                  <a:cxn ang="0">
                    <a:pos x="T4" y="T5"/>
                  </a:cxn>
                  <a:cxn ang="0">
                    <a:pos x="T6" y="T7"/>
                  </a:cxn>
                  <a:cxn ang="0">
                    <a:pos x="T8" y="T9"/>
                  </a:cxn>
                  <a:cxn ang="0">
                    <a:pos x="T10" y="T11"/>
                  </a:cxn>
                </a:cxnLst>
                <a:rect l="0" t="0" r="r" b="b"/>
                <a:pathLst>
                  <a:path w="249" h="249">
                    <a:moveTo>
                      <a:pt x="248" y="124"/>
                    </a:moveTo>
                    <a:lnTo>
                      <a:pt x="248" y="124"/>
                    </a:lnTo>
                    <a:cubicBezTo>
                      <a:pt x="248" y="192"/>
                      <a:pt x="192" y="248"/>
                      <a:pt x="124" y="248"/>
                    </a:cubicBezTo>
                    <a:cubicBezTo>
                      <a:pt x="54" y="248"/>
                      <a:pt x="0" y="192"/>
                      <a:pt x="0" y="124"/>
                    </a:cubicBezTo>
                    <a:cubicBezTo>
                      <a:pt x="0" y="56"/>
                      <a:pt x="54" y="0"/>
                      <a:pt x="124" y="0"/>
                    </a:cubicBezTo>
                    <a:cubicBezTo>
                      <a:pt x="192" y="0"/>
                      <a:pt x="248" y="56"/>
                      <a:pt x="248" y="12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 name="Freeform 54"/>
              <p:cNvSpPr>
                <a:spLocks noChangeArrowheads="1"/>
              </p:cNvSpPr>
              <p:nvPr/>
            </p:nvSpPr>
            <p:spPr bwMode="auto">
              <a:xfrm>
                <a:off x="13947595" y="7346179"/>
                <a:ext cx="88717" cy="88658"/>
              </a:xfrm>
              <a:custGeom>
                <a:avLst/>
                <a:gdLst>
                  <a:gd name="T0" fmla="*/ 248 w 249"/>
                  <a:gd name="T1" fmla="*/ 123 h 248"/>
                  <a:gd name="T2" fmla="*/ 248 w 249"/>
                  <a:gd name="T3" fmla="*/ 123 h 248"/>
                  <a:gd name="T4" fmla="*/ 124 w 249"/>
                  <a:gd name="T5" fmla="*/ 247 h 248"/>
                  <a:gd name="T6" fmla="*/ 0 w 249"/>
                  <a:gd name="T7" fmla="*/ 123 h 248"/>
                  <a:gd name="T8" fmla="*/ 124 w 249"/>
                  <a:gd name="T9" fmla="*/ 0 h 248"/>
                  <a:gd name="T10" fmla="*/ 248 w 249"/>
                  <a:gd name="T11" fmla="*/ 123 h 248"/>
                </a:gdLst>
                <a:ahLst/>
                <a:cxnLst>
                  <a:cxn ang="0">
                    <a:pos x="T0" y="T1"/>
                  </a:cxn>
                  <a:cxn ang="0">
                    <a:pos x="T2" y="T3"/>
                  </a:cxn>
                  <a:cxn ang="0">
                    <a:pos x="T4" y="T5"/>
                  </a:cxn>
                  <a:cxn ang="0">
                    <a:pos x="T6" y="T7"/>
                  </a:cxn>
                  <a:cxn ang="0">
                    <a:pos x="T8" y="T9"/>
                  </a:cxn>
                  <a:cxn ang="0">
                    <a:pos x="T10" y="T11"/>
                  </a:cxn>
                </a:cxnLst>
                <a:rect l="0" t="0" r="r" b="b"/>
                <a:pathLst>
                  <a:path w="249" h="248">
                    <a:moveTo>
                      <a:pt x="248" y="123"/>
                    </a:moveTo>
                    <a:lnTo>
                      <a:pt x="248" y="123"/>
                    </a:lnTo>
                    <a:cubicBezTo>
                      <a:pt x="248" y="191"/>
                      <a:pt x="194" y="247"/>
                      <a:pt x="124" y="247"/>
                    </a:cubicBezTo>
                    <a:cubicBezTo>
                      <a:pt x="56" y="247"/>
                      <a:pt x="0" y="191"/>
                      <a:pt x="0" y="123"/>
                    </a:cubicBezTo>
                    <a:cubicBezTo>
                      <a:pt x="0" y="53"/>
                      <a:pt x="56" y="0"/>
                      <a:pt x="124" y="0"/>
                    </a:cubicBezTo>
                    <a:cubicBezTo>
                      <a:pt x="194" y="0"/>
                      <a:pt x="248" y="53"/>
                      <a:pt x="248" y="123"/>
                    </a:cubicBezTo>
                  </a:path>
                </a:pathLst>
              </a:custGeom>
              <a:solidFill>
                <a:schemeClr val="accent2"/>
              </a:solidFill>
              <a:ln>
                <a:noFill/>
              </a:ln>
              <a:effectLst/>
            </p:spPr>
            <p:txBody>
              <a:bodyPr wrap="none" anchor="ctr"/>
              <a:lstStyle/>
              <a:p>
                <a:endParaRPr lang="en-US" dirty="0">
                  <a:latin typeface="Calibri Light"/>
                </a:endParaRPr>
              </a:p>
            </p:txBody>
          </p:sp>
          <p:sp>
            <p:nvSpPr>
              <p:cNvPr id="76" name="Freeform 55"/>
              <p:cNvSpPr>
                <a:spLocks noChangeArrowheads="1"/>
              </p:cNvSpPr>
              <p:nvPr/>
            </p:nvSpPr>
            <p:spPr bwMode="auto">
              <a:xfrm>
                <a:off x="14129867" y="7346179"/>
                <a:ext cx="88717" cy="88658"/>
              </a:xfrm>
              <a:custGeom>
                <a:avLst/>
                <a:gdLst>
                  <a:gd name="T0" fmla="*/ 247 w 248"/>
                  <a:gd name="T1" fmla="*/ 123 h 248"/>
                  <a:gd name="T2" fmla="*/ 247 w 248"/>
                  <a:gd name="T3" fmla="*/ 123 h 248"/>
                  <a:gd name="T4" fmla="*/ 124 w 248"/>
                  <a:gd name="T5" fmla="*/ 247 h 248"/>
                  <a:gd name="T6" fmla="*/ 0 w 248"/>
                  <a:gd name="T7" fmla="*/ 123 h 248"/>
                  <a:gd name="T8" fmla="*/ 124 w 248"/>
                  <a:gd name="T9" fmla="*/ 0 h 248"/>
                  <a:gd name="T10" fmla="*/ 247 w 248"/>
                  <a:gd name="T11" fmla="*/ 123 h 248"/>
                </a:gdLst>
                <a:ahLst/>
                <a:cxnLst>
                  <a:cxn ang="0">
                    <a:pos x="T0" y="T1"/>
                  </a:cxn>
                  <a:cxn ang="0">
                    <a:pos x="T2" y="T3"/>
                  </a:cxn>
                  <a:cxn ang="0">
                    <a:pos x="T4" y="T5"/>
                  </a:cxn>
                  <a:cxn ang="0">
                    <a:pos x="T6" y="T7"/>
                  </a:cxn>
                  <a:cxn ang="0">
                    <a:pos x="T8" y="T9"/>
                  </a:cxn>
                  <a:cxn ang="0">
                    <a:pos x="T10" y="T11"/>
                  </a:cxn>
                </a:cxnLst>
                <a:rect l="0" t="0" r="r" b="b"/>
                <a:pathLst>
                  <a:path w="248" h="248">
                    <a:moveTo>
                      <a:pt x="247" y="123"/>
                    </a:moveTo>
                    <a:lnTo>
                      <a:pt x="247" y="123"/>
                    </a:lnTo>
                    <a:cubicBezTo>
                      <a:pt x="247" y="191"/>
                      <a:pt x="191" y="247"/>
                      <a:pt x="124" y="247"/>
                    </a:cubicBezTo>
                    <a:cubicBezTo>
                      <a:pt x="56" y="247"/>
                      <a:pt x="0" y="191"/>
                      <a:pt x="0" y="123"/>
                    </a:cubicBezTo>
                    <a:cubicBezTo>
                      <a:pt x="0" y="53"/>
                      <a:pt x="56" y="0"/>
                      <a:pt x="124" y="0"/>
                    </a:cubicBezTo>
                    <a:cubicBezTo>
                      <a:pt x="191" y="0"/>
                      <a:pt x="247" y="53"/>
                      <a:pt x="247" y="123"/>
                    </a:cubicBezTo>
                  </a:path>
                </a:pathLst>
              </a:custGeom>
              <a:solidFill>
                <a:schemeClr val="accent2"/>
              </a:solidFill>
              <a:ln>
                <a:noFill/>
              </a:ln>
              <a:effectLst/>
            </p:spPr>
            <p:txBody>
              <a:bodyPr wrap="none" anchor="ctr"/>
              <a:lstStyle/>
              <a:p>
                <a:endParaRPr lang="en-US" dirty="0">
                  <a:latin typeface="Calibri Light"/>
                </a:endParaRPr>
              </a:p>
            </p:txBody>
          </p:sp>
          <p:sp>
            <p:nvSpPr>
              <p:cNvPr id="78" name="Freeform 56"/>
              <p:cNvSpPr>
                <a:spLocks noChangeArrowheads="1"/>
              </p:cNvSpPr>
              <p:nvPr/>
            </p:nvSpPr>
            <p:spPr bwMode="auto">
              <a:xfrm>
                <a:off x="14310526" y="7346179"/>
                <a:ext cx="90330" cy="88658"/>
              </a:xfrm>
              <a:custGeom>
                <a:avLst/>
                <a:gdLst>
                  <a:gd name="T0" fmla="*/ 249 w 250"/>
                  <a:gd name="T1" fmla="*/ 123 h 248"/>
                  <a:gd name="T2" fmla="*/ 249 w 250"/>
                  <a:gd name="T3" fmla="*/ 123 h 248"/>
                  <a:gd name="T4" fmla="*/ 123 w 250"/>
                  <a:gd name="T5" fmla="*/ 247 h 248"/>
                  <a:gd name="T6" fmla="*/ 0 w 250"/>
                  <a:gd name="T7" fmla="*/ 123 h 248"/>
                  <a:gd name="T8" fmla="*/ 123 w 250"/>
                  <a:gd name="T9" fmla="*/ 0 h 248"/>
                  <a:gd name="T10" fmla="*/ 249 w 250"/>
                  <a:gd name="T11" fmla="*/ 123 h 248"/>
                </a:gdLst>
                <a:ahLst/>
                <a:cxnLst>
                  <a:cxn ang="0">
                    <a:pos x="T0" y="T1"/>
                  </a:cxn>
                  <a:cxn ang="0">
                    <a:pos x="T2" y="T3"/>
                  </a:cxn>
                  <a:cxn ang="0">
                    <a:pos x="T4" y="T5"/>
                  </a:cxn>
                  <a:cxn ang="0">
                    <a:pos x="T6" y="T7"/>
                  </a:cxn>
                  <a:cxn ang="0">
                    <a:pos x="T8" y="T9"/>
                  </a:cxn>
                  <a:cxn ang="0">
                    <a:pos x="T10" y="T11"/>
                  </a:cxn>
                </a:cxnLst>
                <a:rect l="0" t="0" r="r" b="b"/>
                <a:pathLst>
                  <a:path w="250" h="248">
                    <a:moveTo>
                      <a:pt x="249" y="123"/>
                    </a:moveTo>
                    <a:lnTo>
                      <a:pt x="249" y="123"/>
                    </a:lnTo>
                    <a:cubicBezTo>
                      <a:pt x="249" y="191"/>
                      <a:pt x="193" y="247"/>
                      <a:pt x="123" y="247"/>
                    </a:cubicBezTo>
                    <a:cubicBezTo>
                      <a:pt x="56" y="247"/>
                      <a:pt x="0" y="191"/>
                      <a:pt x="0" y="123"/>
                    </a:cubicBezTo>
                    <a:cubicBezTo>
                      <a:pt x="0" y="53"/>
                      <a:pt x="56" y="0"/>
                      <a:pt x="123" y="0"/>
                    </a:cubicBezTo>
                    <a:cubicBezTo>
                      <a:pt x="193" y="0"/>
                      <a:pt x="249" y="53"/>
                      <a:pt x="249" y="123"/>
                    </a:cubicBezTo>
                  </a:path>
                </a:pathLst>
              </a:custGeom>
              <a:solidFill>
                <a:schemeClr val="accent2"/>
              </a:solidFill>
              <a:ln>
                <a:noFill/>
              </a:ln>
              <a:effectLst/>
            </p:spPr>
            <p:txBody>
              <a:bodyPr wrap="none" anchor="ctr"/>
              <a:lstStyle/>
              <a:p>
                <a:endParaRPr lang="en-US" dirty="0">
                  <a:latin typeface="Calibri Light"/>
                </a:endParaRPr>
              </a:p>
            </p:txBody>
          </p:sp>
          <p:sp>
            <p:nvSpPr>
              <p:cNvPr id="80" name="Freeform 57"/>
              <p:cNvSpPr>
                <a:spLocks noChangeArrowheads="1"/>
              </p:cNvSpPr>
              <p:nvPr/>
            </p:nvSpPr>
            <p:spPr bwMode="auto">
              <a:xfrm>
                <a:off x="14492799" y="7346179"/>
                <a:ext cx="88717" cy="88658"/>
              </a:xfrm>
              <a:custGeom>
                <a:avLst/>
                <a:gdLst>
                  <a:gd name="T0" fmla="*/ 247 w 248"/>
                  <a:gd name="T1" fmla="*/ 123 h 248"/>
                  <a:gd name="T2" fmla="*/ 247 w 248"/>
                  <a:gd name="T3" fmla="*/ 123 h 248"/>
                  <a:gd name="T4" fmla="*/ 123 w 248"/>
                  <a:gd name="T5" fmla="*/ 247 h 248"/>
                  <a:gd name="T6" fmla="*/ 0 w 248"/>
                  <a:gd name="T7" fmla="*/ 123 h 248"/>
                  <a:gd name="T8" fmla="*/ 123 w 248"/>
                  <a:gd name="T9" fmla="*/ 0 h 248"/>
                  <a:gd name="T10" fmla="*/ 247 w 248"/>
                  <a:gd name="T11" fmla="*/ 123 h 248"/>
                </a:gdLst>
                <a:ahLst/>
                <a:cxnLst>
                  <a:cxn ang="0">
                    <a:pos x="T0" y="T1"/>
                  </a:cxn>
                  <a:cxn ang="0">
                    <a:pos x="T2" y="T3"/>
                  </a:cxn>
                  <a:cxn ang="0">
                    <a:pos x="T4" y="T5"/>
                  </a:cxn>
                  <a:cxn ang="0">
                    <a:pos x="T6" y="T7"/>
                  </a:cxn>
                  <a:cxn ang="0">
                    <a:pos x="T8" y="T9"/>
                  </a:cxn>
                  <a:cxn ang="0">
                    <a:pos x="T10" y="T11"/>
                  </a:cxn>
                </a:cxnLst>
                <a:rect l="0" t="0" r="r" b="b"/>
                <a:pathLst>
                  <a:path w="248" h="248">
                    <a:moveTo>
                      <a:pt x="247" y="123"/>
                    </a:moveTo>
                    <a:lnTo>
                      <a:pt x="247" y="123"/>
                    </a:lnTo>
                    <a:cubicBezTo>
                      <a:pt x="247" y="191"/>
                      <a:pt x="191" y="247"/>
                      <a:pt x="123" y="247"/>
                    </a:cubicBezTo>
                    <a:cubicBezTo>
                      <a:pt x="55" y="247"/>
                      <a:pt x="0" y="191"/>
                      <a:pt x="0" y="123"/>
                    </a:cubicBezTo>
                    <a:cubicBezTo>
                      <a:pt x="0" y="53"/>
                      <a:pt x="55" y="0"/>
                      <a:pt x="123" y="0"/>
                    </a:cubicBezTo>
                    <a:cubicBezTo>
                      <a:pt x="191" y="0"/>
                      <a:pt x="247" y="53"/>
                      <a:pt x="247" y="123"/>
                    </a:cubicBezTo>
                  </a:path>
                </a:pathLst>
              </a:custGeom>
              <a:solidFill>
                <a:schemeClr val="accent2"/>
              </a:solidFill>
              <a:ln>
                <a:noFill/>
              </a:ln>
              <a:effectLst/>
            </p:spPr>
            <p:txBody>
              <a:bodyPr wrap="none" anchor="ctr"/>
              <a:lstStyle/>
              <a:p>
                <a:endParaRPr lang="en-US" dirty="0">
                  <a:latin typeface="Calibri Light"/>
                </a:endParaRPr>
              </a:p>
            </p:txBody>
          </p:sp>
          <p:sp>
            <p:nvSpPr>
              <p:cNvPr id="85" name="Freeform 58"/>
              <p:cNvSpPr>
                <a:spLocks noChangeArrowheads="1"/>
              </p:cNvSpPr>
              <p:nvPr/>
            </p:nvSpPr>
            <p:spPr bwMode="auto">
              <a:xfrm>
                <a:off x="14673458" y="7346179"/>
                <a:ext cx="90330" cy="88658"/>
              </a:xfrm>
              <a:custGeom>
                <a:avLst/>
                <a:gdLst>
                  <a:gd name="T0" fmla="*/ 249 w 250"/>
                  <a:gd name="T1" fmla="*/ 123 h 248"/>
                  <a:gd name="T2" fmla="*/ 249 w 250"/>
                  <a:gd name="T3" fmla="*/ 123 h 248"/>
                  <a:gd name="T4" fmla="*/ 125 w 250"/>
                  <a:gd name="T5" fmla="*/ 247 h 248"/>
                  <a:gd name="T6" fmla="*/ 0 w 250"/>
                  <a:gd name="T7" fmla="*/ 123 h 248"/>
                  <a:gd name="T8" fmla="*/ 125 w 250"/>
                  <a:gd name="T9" fmla="*/ 0 h 248"/>
                  <a:gd name="T10" fmla="*/ 249 w 250"/>
                  <a:gd name="T11" fmla="*/ 123 h 248"/>
                </a:gdLst>
                <a:ahLst/>
                <a:cxnLst>
                  <a:cxn ang="0">
                    <a:pos x="T0" y="T1"/>
                  </a:cxn>
                  <a:cxn ang="0">
                    <a:pos x="T2" y="T3"/>
                  </a:cxn>
                  <a:cxn ang="0">
                    <a:pos x="T4" y="T5"/>
                  </a:cxn>
                  <a:cxn ang="0">
                    <a:pos x="T6" y="T7"/>
                  </a:cxn>
                  <a:cxn ang="0">
                    <a:pos x="T8" y="T9"/>
                  </a:cxn>
                  <a:cxn ang="0">
                    <a:pos x="T10" y="T11"/>
                  </a:cxn>
                </a:cxnLst>
                <a:rect l="0" t="0" r="r" b="b"/>
                <a:pathLst>
                  <a:path w="250" h="248">
                    <a:moveTo>
                      <a:pt x="249" y="123"/>
                    </a:moveTo>
                    <a:lnTo>
                      <a:pt x="249" y="123"/>
                    </a:lnTo>
                    <a:cubicBezTo>
                      <a:pt x="249" y="191"/>
                      <a:pt x="193" y="247"/>
                      <a:pt x="125" y="247"/>
                    </a:cubicBezTo>
                    <a:cubicBezTo>
                      <a:pt x="55" y="247"/>
                      <a:pt x="0" y="191"/>
                      <a:pt x="0" y="123"/>
                    </a:cubicBezTo>
                    <a:cubicBezTo>
                      <a:pt x="0" y="53"/>
                      <a:pt x="55" y="0"/>
                      <a:pt x="125" y="0"/>
                    </a:cubicBezTo>
                    <a:cubicBezTo>
                      <a:pt x="193" y="0"/>
                      <a:pt x="249" y="53"/>
                      <a:pt x="249" y="123"/>
                    </a:cubicBezTo>
                  </a:path>
                </a:pathLst>
              </a:custGeom>
              <a:solidFill>
                <a:schemeClr val="accent2"/>
              </a:solidFill>
              <a:ln>
                <a:noFill/>
              </a:ln>
              <a:effectLst/>
            </p:spPr>
            <p:txBody>
              <a:bodyPr wrap="none" anchor="ctr"/>
              <a:lstStyle/>
              <a:p>
                <a:endParaRPr lang="en-US" dirty="0">
                  <a:latin typeface="Calibri Light"/>
                </a:endParaRPr>
              </a:p>
            </p:txBody>
          </p:sp>
          <p:sp>
            <p:nvSpPr>
              <p:cNvPr id="87" name="Freeform 59"/>
              <p:cNvSpPr>
                <a:spLocks noChangeArrowheads="1"/>
              </p:cNvSpPr>
              <p:nvPr/>
            </p:nvSpPr>
            <p:spPr bwMode="auto">
              <a:xfrm>
                <a:off x="14855730" y="7346179"/>
                <a:ext cx="88717" cy="88658"/>
              </a:xfrm>
              <a:custGeom>
                <a:avLst/>
                <a:gdLst>
                  <a:gd name="T0" fmla="*/ 248 w 249"/>
                  <a:gd name="T1" fmla="*/ 123 h 248"/>
                  <a:gd name="T2" fmla="*/ 248 w 249"/>
                  <a:gd name="T3" fmla="*/ 123 h 248"/>
                  <a:gd name="T4" fmla="*/ 124 w 249"/>
                  <a:gd name="T5" fmla="*/ 247 h 248"/>
                  <a:gd name="T6" fmla="*/ 0 w 249"/>
                  <a:gd name="T7" fmla="*/ 123 h 248"/>
                  <a:gd name="T8" fmla="*/ 124 w 249"/>
                  <a:gd name="T9" fmla="*/ 0 h 248"/>
                  <a:gd name="T10" fmla="*/ 248 w 249"/>
                  <a:gd name="T11" fmla="*/ 123 h 248"/>
                </a:gdLst>
                <a:ahLst/>
                <a:cxnLst>
                  <a:cxn ang="0">
                    <a:pos x="T0" y="T1"/>
                  </a:cxn>
                  <a:cxn ang="0">
                    <a:pos x="T2" y="T3"/>
                  </a:cxn>
                  <a:cxn ang="0">
                    <a:pos x="T4" y="T5"/>
                  </a:cxn>
                  <a:cxn ang="0">
                    <a:pos x="T6" y="T7"/>
                  </a:cxn>
                  <a:cxn ang="0">
                    <a:pos x="T8" y="T9"/>
                  </a:cxn>
                  <a:cxn ang="0">
                    <a:pos x="T10" y="T11"/>
                  </a:cxn>
                </a:cxnLst>
                <a:rect l="0" t="0" r="r" b="b"/>
                <a:pathLst>
                  <a:path w="249" h="248">
                    <a:moveTo>
                      <a:pt x="248" y="123"/>
                    </a:moveTo>
                    <a:lnTo>
                      <a:pt x="248" y="123"/>
                    </a:lnTo>
                    <a:cubicBezTo>
                      <a:pt x="248" y="191"/>
                      <a:pt x="192" y="247"/>
                      <a:pt x="124" y="247"/>
                    </a:cubicBezTo>
                    <a:cubicBezTo>
                      <a:pt x="56" y="247"/>
                      <a:pt x="0" y="191"/>
                      <a:pt x="0" y="123"/>
                    </a:cubicBezTo>
                    <a:cubicBezTo>
                      <a:pt x="0" y="53"/>
                      <a:pt x="56" y="0"/>
                      <a:pt x="124" y="0"/>
                    </a:cubicBezTo>
                    <a:cubicBezTo>
                      <a:pt x="192" y="0"/>
                      <a:pt x="248" y="53"/>
                      <a:pt x="248" y="123"/>
                    </a:cubicBezTo>
                  </a:path>
                </a:pathLst>
              </a:custGeom>
              <a:solidFill>
                <a:schemeClr val="accent2"/>
              </a:solidFill>
              <a:ln>
                <a:noFill/>
              </a:ln>
              <a:effectLst/>
            </p:spPr>
            <p:txBody>
              <a:bodyPr wrap="none" anchor="ctr"/>
              <a:lstStyle/>
              <a:p>
                <a:endParaRPr lang="en-US" dirty="0">
                  <a:latin typeface="Calibri Light"/>
                </a:endParaRPr>
              </a:p>
            </p:txBody>
          </p:sp>
          <p:sp>
            <p:nvSpPr>
              <p:cNvPr id="88" name="Freeform 60"/>
              <p:cNvSpPr>
                <a:spLocks noChangeArrowheads="1"/>
              </p:cNvSpPr>
              <p:nvPr/>
            </p:nvSpPr>
            <p:spPr bwMode="auto">
              <a:xfrm>
                <a:off x="15036389" y="7346179"/>
                <a:ext cx="90330" cy="88658"/>
              </a:xfrm>
              <a:custGeom>
                <a:avLst/>
                <a:gdLst>
                  <a:gd name="T0" fmla="*/ 250 w 251"/>
                  <a:gd name="T1" fmla="*/ 123 h 248"/>
                  <a:gd name="T2" fmla="*/ 250 w 251"/>
                  <a:gd name="T3" fmla="*/ 123 h 248"/>
                  <a:gd name="T4" fmla="*/ 126 w 251"/>
                  <a:gd name="T5" fmla="*/ 247 h 248"/>
                  <a:gd name="T6" fmla="*/ 0 w 251"/>
                  <a:gd name="T7" fmla="*/ 123 h 248"/>
                  <a:gd name="T8" fmla="*/ 126 w 251"/>
                  <a:gd name="T9" fmla="*/ 0 h 248"/>
                  <a:gd name="T10" fmla="*/ 250 w 251"/>
                  <a:gd name="T11" fmla="*/ 123 h 248"/>
                </a:gdLst>
                <a:ahLst/>
                <a:cxnLst>
                  <a:cxn ang="0">
                    <a:pos x="T0" y="T1"/>
                  </a:cxn>
                  <a:cxn ang="0">
                    <a:pos x="T2" y="T3"/>
                  </a:cxn>
                  <a:cxn ang="0">
                    <a:pos x="T4" y="T5"/>
                  </a:cxn>
                  <a:cxn ang="0">
                    <a:pos x="T6" y="T7"/>
                  </a:cxn>
                  <a:cxn ang="0">
                    <a:pos x="T8" y="T9"/>
                  </a:cxn>
                  <a:cxn ang="0">
                    <a:pos x="T10" y="T11"/>
                  </a:cxn>
                </a:cxnLst>
                <a:rect l="0" t="0" r="r" b="b"/>
                <a:pathLst>
                  <a:path w="251" h="248">
                    <a:moveTo>
                      <a:pt x="250" y="123"/>
                    </a:moveTo>
                    <a:lnTo>
                      <a:pt x="250" y="123"/>
                    </a:lnTo>
                    <a:cubicBezTo>
                      <a:pt x="250" y="191"/>
                      <a:pt x="194" y="247"/>
                      <a:pt x="126" y="247"/>
                    </a:cubicBezTo>
                    <a:cubicBezTo>
                      <a:pt x="56" y="247"/>
                      <a:pt x="0" y="191"/>
                      <a:pt x="0" y="123"/>
                    </a:cubicBezTo>
                    <a:cubicBezTo>
                      <a:pt x="0" y="53"/>
                      <a:pt x="56" y="0"/>
                      <a:pt x="126" y="0"/>
                    </a:cubicBezTo>
                    <a:cubicBezTo>
                      <a:pt x="194" y="0"/>
                      <a:pt x="250" y="53"/>
                      <a:pt x="250"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 name="Freeform 61"/>
              <p:cNvSpPr>
                <a:spLocks noChangeArrowheads="1"/>
              </p:cNvSpPr>
              <p:nvPr/>
            </p:nvSpPr>
            <p:spPr bwMode="auto">
              <a:xfrm>
                <a:off x="15218662" y="7346179"/>
                <a:ext cx="88717" cy="88658"/>
              </a:xfrm>
              <a:custGeom>
                <a:avLst/>
                <a:gdLst>
                  <a:gd name="T0" fmla="*/ 248 w 249"/>
                  <a:gd name="T1" fmla="*/ 123 h 248"/>
                  <a:gd name="T2" fmla="*/ 248 w 249"/>
                  <a:gd name="T3" fmla="*/ 123 h 248"/>
                  <a:gd name="T4" fmla="*/ 124 w 249"/>
                  <a:gd name="T5" fmla="*/ 247 h 248"/>
                  <a:gd name="T6" fmla="*/ 0 w 249"/>
                  <a:gd name="T7" fmla="*/ 123 h 248"/>
                  <a:gd name="T8" fmla="*/ 124 w 249"/>
                  <a:gd name="T9" fmla="*/ 0 h 248"/>
                  <a:gd name="T10" fmla="*/ 248 w 249"/>
                  <a:gd name="T11" fmla="*/ 123 h 248"/>
                </a:gdLst>
                <a:ahLst/>
                <a:cxnLst>
                  <a:cxn ang="0">
                    <a:pos x="T0" y="T1"/>
                  </a:cxn>
                  <a:cxn ang="0">
                    <a:pos x="T2" y="T3"/>
                  </a:cxn>
                  <a:cxn ang="0">
                    <a:pos x="T4" y="T5"/>
                  </a:cxn>
                  <a:cxn ang="0">
                    <a:pos x="T6" y="T7"/>
                  </a:cxn>
                  <a:cxn ang="0">
                    <a:pos x="T8" y="T9"/>
                  </a:cxn>
                  <a:cxn ang="0">
                    <a:pos x="T10" y="T11"/>
                  </a:cxn>
                </a:cxnLst>
                <a:rect l="0" t="0" r="r" b="b"/>
                <a:pathLst>
                  <a:path w="249" h="248">
                    <a:moveTo>
                      <a:pt x="248" y="123"/>
                    </a:moveTo>
                    <a:lnTo>
                      <a:pt x="248" y="123"/>
                    </a:lnTo>
                    <a:cubicBezTo>
                      <a:pt x="248" y="191"/>
                      <a:pt x="192" y="247"/>
                      <a:pt x="124" y="247"/>
                    </a:cubicBezTo>
                    <a:cubicBezTo>
                      <a:pt x="56" y="247"/>
                      <a:pt x="0" y="191"/>
                      <a:pt x="0" y="123"/>
                    </a:cubicBezTo>
                    <a:cubicBezTo>
                      <a:pt x="0" y="53"/>
                      <a:pt x="56" y="0"/>
                      <a:pt x="124" y="0"/>
                    </a:cubicBezTo>
                    <a:cubicBezTo>
                      <a:pt x="192" y="0"/>
                      <a:pt x="248" y="53"/>
                      <a:pt x="248"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 name="Freeform 62"/>
              <p:cNvSpPr>
                <a:spLocks noChangeArrowheads="1"/>
              </p:cNvSpPr>
              <p:nvPr/>
            </p:nvSpPr>
            <p:spPr bwMode="auto">
              <a:xfrm>
                <a:off x="15399321" y="7346179"/>
                <a:ext cx="88717" cy="88658"/>
              </a:xfrm>
              <a:custGeom>
                <a:avLst/>
                <a:gdLst>
                  <a:gd name="T0" fmla="*/ 248 w 249"/>
                  <a:gd name="T1" fmla="*/ 123 h 248"/>
                  <a:gd name="T2" fmla="*/ 248 w 249"/>
                  <a:gd name="T3" fmla="*/ 123 h 248"/>
                  <a:gd name="T4" fmla="*/ 124 w 249"/>
                  <a:gd name="T5" fmla="*/ 247 h 248"/>
                  <a:gd name="T6" fmla="*/ 0 w 249"/>
                  <a:gd name="T7" fmla="*/ 123 h 248"/>
                  <a:gd name="T8" fmla="*/ 124 w 249"/>
                  <a:gd name="T9" fmla="*/ 0 h 248"/>
                  <a:gd name="T10" fmla="*/ 248 w 249"/>
                  <a:gd name="T11" fmla="*/ 123 h 248"/>
                </a:gdLst>
                <a:ahLst/>
                <a:cxnLst>
                  <a:cxn ang="0">
                    <a:pos x="T0" y="T1"/>
                  </a:cxn>
                  <a:cxn ang="0">
                    <a:pos x="T2" y="T3"/>
                  </a:cxn>
                  <a:cxn ang="0">
                    <a:pos x="T4" y="T5"/>
                  </a:cxn>
                  <a:cxn ang="0">
                    <a:pos x="T6" y="T7"/>
                  </a:cxn>
                  <a:cxn ang="0">
                    <a:pos x="T8" y="T9"/>
                  </a:cxn>
                  <a:cxn ang="0">
                    <a:pos x="T10" y="T11"/>
                  </a:cxn>
                </a:cxnLst>
                <a:rect l="0" t="0" r="r" b="b"/>
                <a:pathLst>
                  <a:path w="249" h="248">
                    <a:moveTo>
                      <a:pt x="248" y="123"/>
                    </a:moveTo>
                    <a:lnTo>
                      <a:pt x="248" y="123"/>
                    </a:lnTo>
                    <a:cubicBezTo>
                      <a:pt x="248" y="191"/>
                      <a:pt x="192" y="247"/>
                      <a:pt x="124" y="247"/>
                    </a:cubicBezTo>
                    <a:cubicBezTo>
                      <a:pt x="54" y="247"/>
                      <a:pt x="0" y="191"/>
                      <a:pt x="0" y="123"/>
                    </a:cubicBezTo>
                    <a:cubicBezTo>
                      <a:pt x="0" y="53"/>
                      <a:pt x="54" y="0"/>
                      <a:pt x="124" y="0"/>
                    </a:cubicBezTo>
                    <a:cubicBezTo>
                      <a:pt x="192" y="0"/>
                      <a:pt x="248" y="53"/>
                      <a:pt x="248"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 name="Freeform 63"/>
              <p:cNvSpPr>
                <a:spLocks noChangeArrowheads="1"/>
              </p:cNvSpPr>
              <p:nvPr/>
            </p:nvSpPr>
            <p:spPr bwMode="auto">
              <a:xfrm>
                <a:off x="13947595" y="7529942"/>
                <a:ext cx="88717" cy="90270"/>
              </a:xfrm>
              <a:custGeom>
                <a:avLst/>
                <a:gdLst>
                  <a:gd name="T0" fmla="*/ 248 w 249"/>
                  <a:gd name="T1" fmla="*/ 123 h 250"/>
                  <a:gd name="T2" fmla="*/ 248 w 249"/>
                  <a:gd name="T3" fmla="*/ 123 h 250"/>
                  <a:gd name="T4" fmla="*/ 124 w 249"/>
                  <a:gd name="T5" fmla="*/ 249 h 250"/>
                  <a:gd name="T6" fmla="*/ 0 w 249"/>
                  <a:gd name="T7" fmla="*/ 123 h 250"/>
                  <a:gd name="T8" fmla="*/ 124 w 249"/>
                  <a:gd name="T9" fmla="*/ 0 h 250"/>
                  <a:gd name="T10" fmla="*/ 248 w 249"/>
                  <a:gd name="T11" fmla="*/ 123 h 250"/>
                </a:gdLst>
                <a:ahLst/>
                <a:cxnLst>
                  <a:cxn ang="0">
                    <a:pos x="T0" y="T1"/>
                  </a:cxn>
                  <a:cxn ang="0">
                    <a:pos x="T2" y="T3"/>
                  </a:cxn>
                  <a:cxn ang="0">
                    <a:pos x="T4" y="T5"/>
                  </a:cxn>
                  <a:cxn ang="0">
                    <a:pos x="T6" y="T7"/>
                  </a:cxn>
                  <a:cxn ang="0">
                    <a:pos x="T8" y="T9"/>
                  </a:cxn>
                  <a:cxn ang="0">
                    <a:pos x="T10" y="T11"/>
                  </a:cxn>
                </a:cxnLst>
                <a:rect l="0" t="0" r="r" b="b"/>
                <a:pathLst>
                  <a:path w="249" h="250">
                    <a:moveTo>
                      <a:pt x="248" y="123"/>
                    </a:moveTo>
                    <a:lnTo>
                      <a:pt x="248" y="123"/>
                    </a:lnTo>
                    <a:cubicBezTo>
                      <a:pt x="248" y="193"/>
                      <a:pt x="194" y="249"/>
                      <a:pt x="124" y="249"/>
                    </a:cubicBezTo>
                    <a:cubicBezTo>
                      <a:pt x="56" y="249"/>
                      <a:pt x="0" y="193"/>
                      <a:pt x="0" y="123"/>
                    </a:cubicBezTo>
                    <a:cubicBezTo>
                      <a:pt x="0" y="55"/>
                      <a:pt x="56" y="0"/>
                      <a:pt x="124" y="0"/>
                    </a:cubicBezTo>
                    <a:cubicBezTo>
                      <a:pt x="194" y="0"/>
                      <a:pt x="248" y="55"/>
                      <a:pt x="248" y="123"/>
                    </a:cubicBezTo>
                  </a:path>
                </a:pathLst>
              </a:custGeom>
              <a:solidFill>
                <a:schemeClr val="accent1"/>
              </a:solidFill>
              <a:ln>
                <a:noFill/>
              </a:ln>
              <a:effectLst/>
            </p:spPr>
            <p:txBody>
              <a:bodyPr wrap="none" anchor="ctr"/>
              <a:lstStyle/>
              <a:p>
                <a:endParaRPr lang="en-US" dirty="0">
                  <a:latin typeface="Calibri Light"/>
                </a:endParaRPr>
              </a:p>
            </p:txBody>
          </p:sp>
          <p:sp>
            <p:nvSpPr>
              <p:cNvPr id="94" name="Freeform 64"/>
              <p:cNvSpPr>
                <a:spLocks noChangeArrowheads="1"/>
              </p:cNvSpPr>
              <p:nvPr/>
            </p:nvSpPr>
            <p:spPr bwMode="auto">
              <a:xfrm>
                <a:off x="14129867" y="7529942"/>
                <a:ext cx="88717" cy="90270"/>
              </a:xfrm>
              <a:custGeom>
                <a:avLst/>
                <a:gdLst>
                  <a:gd name="T0" fmla="*/ 247 w 248"/>
                  <a:gd name="T1" fmla="*/ 123 h 250"/>
                  <a:gd name="T2" fmla="*/ 247 w 248"/>
                  <a:gd name="T3" fmla="*/ 123 h 250"/>
                  <a:gd name="T4" fmla="*/ 124 w 248"/>
                  <a:gd name="T5" fmla="*/ 249 h 250"/>
                  <a:gd name="T6" fmla="*/ 0 w 248"/>
                  <a:gd name="T7" fmla="*/ 123 h 250"/>
                  <a:gd name="T8" fmla="*/ 124 w 248"/>
                  <a:gd name="T9" fmla="*/ 0 h 250"/>
                  <a:gd name="T10" fmla="*/ 247 w 248"/>
                  <a:gd name="T11" fmla="*/ 123 h 250"/>
                </a:gdLst>
                <a:ahLst/>
                <a:cxnLst>
                  <a:cxn ang="0">
                    <a:pos x="T0" y="T1"/>
                  </a:cxn>
                  <a:cxn ang="0">
                    <a:pos x="T2" y="T3"/>
                  </a:cxn>
                  <a:cxn ang="0">
                    <a:pos x="T4" y="T5"/>
                  </a:cxn>
                  <a:cxn ang="0">
                    <a:pos x="T6" y="T7"/>
                  </a:cxn>
                  <a:cxn ang="0">
                    <a:pos x="T8" y="T9"/>
                  </a:cxn>
                  <a:cxn ang="0">
                    <a:pos x="T10" y="T11"/>
                  </a:cxn>
                </a:cxnLst>
                <a:rect l="0" t="0" r="r" b="b"/>
                <a:pathLst>
                  <a:path w="248" h="250">
                    <a:moveTo>
                      <a:pt x="247" y="123"/>
                    </a:moveTo>
                    <a:lnTo>
                      <a:pt x="247" y="123"/>
                    </a:lnTo>
                    <a:cubicBezTo>
                      <a:pt x="247" y="193"/>
                      <a:pt x="191" y="249"/>
                      <a:pt x="124" y="249"/>
                    </a:cubicBezTo>
                    <a:cubicBezTo>
                      <a:pt x="56" y="249"/>
                      <a:pt x="0" y="193"/>
                      <a:pt x="0" y="123"/>
                    </a:cubicBezTo>
                    <a:cubicBezTo>
                      <a:pt x="0" y="55"/>
                      <a:pt x="56" y="0"/>
                      <a:pt x="124" y="0"/>
                    </a:cubicBezTo>
                    <a:cubicBezTo>
                      <a:pt x="191" y="0"/>
                      <a:pt x="247" y="55"/>
                      <a:pt x="247" y="123"/>
                    </a:cubicBezTo>
                  </a:path>
                </a:pathLst>
              </a:custGeom>
              <a:solidFill>
                <a:schemeClr val="accent1"/>
              </a:solidFill>
              <a:ln>
                <a:noFill/>
              </a:ln>
              <a:effectLst/>
            </p:spPr>
            <p:txBody>
              <a:bodyPr wrap="none" anchor="ctr"/>
              <a:lstStyle/>
              <a:p>
                <a:endParaRPr lang="en-US" dirty="0">
                  <a:latin typeface="Calibri Light"/>
                </a:endParaRPr>
              </a:p>
            </p:txBody>
          </p:sp>
          <p:sp>
            <p:nvSpPr>
              <p:cNvPr id="95" name="Freeform 65"/>
              <p:cNvSpPr>
                <a:spLocks noChangeArrowheads="1"/>
              </p:cNvSpPr>
              <p:nvPr/>
            </p:nvSpPr>
            <p:spPr bwMode="auto">
              <a:xfrm>
                <a:off x="14310526" y="7529942"/>
                <a:ext cx="90330" cy="90270"/>
              </a:xfrm>
              <a:custGeom>
                <a:avLst/>
                <a:gdLst>
                  <a:gd name="T0" fmla="*/ 249 w 250"/>
                  <a:gd name="T1" fmla="*/ 123 h 250"/>
                  <a:gd name="T2" fmla="*/ 249 w 250"/>
                  <a:gd name="T3" fmla="*/ 123 h 250"/>
                  <a:gd name="T4" fmla="*/ 123 w 250"/>
                  <a:gd name="T5" fmla="*/ 249 h 250"/>
                  <a:gd name="T6" fmla="*/ 0 w 250"/>
                  <a:gd name="T7" fmla="*/ 123 h 250"/>
                  <a:gd name="T8" fmla="*/ 123 w 250"/>
                  <a:gd name="T9" fmla="*/ 0 h 250"/>
                  <a:gd name="T10" fmla="*/ 249 w 250"/>
                  <a:gd name="T11" fmla="*/ 123 h 250"/>
                </a:gdLst>
                <a:ahLst/>
                <a:cxnLst>
                  <a:cxn ang="0">
                    <a:pos x="T0" y="T1"/>
                  </a:cxn>
                  <a:cxn ang="0">
                    <a:pos x="T2" y="T3"/>
                  </a:cxn>
                  <a:cxn ang="0">
                    <a:pos x="T4" y="T5"/>
                  </a:cxn>
                  <a:cxn ang="0">
                    <a:pos x="T6" y="T7"/>
                  </a:cxn>
                  <a:cxn ang="0">
                    <a:pos x="T8" y="T9"/>
                  </a:cxn>
                  <a:cxn ang="0">
                    <a:pos x="T10" y="T11"/>
                  </a:cxn>
                </a:cxnLst>
                <a:rect l="0" t="0" r="r" b="b"/>
                <a:pathLst>
                  <a:path w="250" h="250">
                    <a:moveTo>
                      <a:pt x="249" y="123"/>
                    </a:moveTo>
                    <a:lnTo>
                      <a:pt x="249" y="123"/>
                    </a:lnTo>
                    <a:cubicBezTo>
                      <a:pt x="249" y="193"/>
                      <a:pt x="193" y="249"/>
                      <a:pt x="123" y="249"/>
                    </a:cubicBezTo>
                    <a:cubicBezTo>
                      <a:pt x="56" y="249"/>
                      <a:pt x="0" y="193"/>
                      <a:pt x="0" y="123"/>
                    </a:cubicBezTo>
                    <a:cubicBezTo>
                      <a:pt x="0" y="55"/>
                      <a:pt x="56" y="0"/>
                      <a:pt x="123" y="0"/>
                    </a:cubicBezTo>
                    <a:cubicBezTo>
                      <a:pt x="193" y="0"/>
                      <a:pt x="249" y="55"/>
                      <a:pt x="249"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6" name="Freeform 66"/>
              <p:cNvSpPr>
                <a:spLocks noChangeArrowheads="1"/>
              </p:cNvSpPr>
              <p:nvPr/>
            </p:nvSpPr>
            <p:spPr bwMode="auto">
              <a:xfrm>
                <a:off x="14492799" y="7529942"/>
                <a:ext cx="88717" cy="90270"/>
              </a:xfrm>
              <a:custGeom>
                <a:avLst/>
                <a:gdLst>
                  <a:gd name="T0" fmla="*/ 247 w 248"/>
                  <a:gd name="T1" fmla="*/ 123 h 250"/>
                  <a:gd name="T2" fmla="*/ 247 w 248"/>
                  <a:gd name="T3" fmla="*/ 123 h 250"/>
                  <a:gd name="T4" fmla="*/ 123 w 248"/>
                  <a:gd name="T5" fmla="*/ 249 h 250"/>
                  <a:gd name="T6" fmla="*/ 0 w 248"/>
                  <a:gd name="T7" fmla="*/ 123 h 250"/>
                  <a:gd name="T8" fmla="*/ 123 w 248"/>
                  <a:gd name="T9" fmla="*/ 0 h 250"/>
                  <a:gd name="T10" fmla="*/ 247 w 248"/>
                  <a:gd name="T11" fmla="*/ 123 h 250"/>
                </a:gdLst>
                <a:ahLst/>
                <a:cxnLst>
                  <a:cxn ang="0">
                    <a:pos x="T0" y="T1"/>
                  </a:cxn>
                  <a:cxn ang="0">
                    <a:pos x="T2" y="T3"/>
                  </a:cxn>
                  <a:cxn ang="0">
                    <a:pos x="T4" y="T5"/>
                  </a:cxn>
                  <a:cxn ang="0">
                    <a:pos x="T6" y="T7"/>
                  </a:cxn>
                  <a:cxn ang="0">
                    <a:pos x="T8" y="T9"/>
                  </a:cxn>
                  <a:cxn ang="0">
                    <a:pos x="T10" y="T11"/>
                  </a:cxn>
                </a:cxnLst>
                <a:rect l="0" t="0" r="r" b="b"/>
                <a:pathLst>
                  <a:path w="248" h="250">
                    <a:moveTo>
                      <a:pt x="247" y="123"/>
                    </a:moveTo>
                    <a:lnTo>
                      <a:pt x="247" y="123"/>
                    </a:lnTo>
                    <a:cubicBezTo>
                      <a:pt x="247" y="193"/>
                      <a:pt x="191" y="249"/>
                      <a:pt x="123" y="249"/>
                    </a:cubicBezTo>
                    <a:cubicBezTo>
                      <a:pt x="55" y="249"/>
                      <a:pt x="0" y="193"/>
                      <a:pt x="0" y="123"/>
                    </a:cubicBezTo>
                    <a:cubicBezTo>
                      <a:pt x="0" y="55"/>
                      <a:pt x="55" y="0"/>
                      <a:pt x="123" y="0"/>
                    </a:cubicBezTo>
                    <a:cubicBezTo>
                      <a:pt x="191" y="0"/>
                      <a:pt x="247" y="55"/>
                      <a:pt x="247"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7" name="Freeform 67"/>
              <p:cNvSpPr>
                <a:spLocks noChangeArrowheads="1"/>
              </p:cNvSpPr>
              <p:nvPr/>
            </p:nvSpPr>
            <p:spPr bwMode="auto">
              <a:xfrm>
                <a:off x="14673458" y="7529942"/>
                <a:ext cx="90330" cy="90270"/>
              </a:xfrm>
              <a:custGeom>
                <a:avLst/>
                <a:gdLst>
                  <a:gd name="T0" fmla="*/ 249 w 250"/>
                  <a:gd name="T1" fmla="*/ 123 h 250"/>
                  <a:gd name="T2" fmla="*/ 249 w 250"/>
                  <a:gd name="T3" fmla="*/ 123 h 250"/>
                  <a:gd name="T4" fmla="*/ 125 w 250"/>
                  <a:gd name="T5" fmla="*/ 249 h 250"/>
                  <a:gd name="T6" fmla="*/ 0 w 250"/>
                  <a:gd name="T7" fmla="*/ 123 h 250"/>
                  <a:gd name="T8" fmla="*/ 125 w 250"/>
                  <a:gd name="T9" fmla="*/ 0 h 250"/>
                  <a:gd name="T10" fmla="*/ 249 w 250"/>
                  <a:gd name="T11" fmla="*/ 123 h 250"/>
                </a:gdLst>
                <a:ahLst/>
                <a:cxnLst>
                  <a:cxn ang="0">
                    <a:pos x="T0" y="T1"/>
                  </a:cxn>
                  <a:cxn ang="0">
                    <a:pos x="T2" y="T3"/>
                  </a:cxn>
                  <a:cxn ang="0">
                    <a:pos x="T4" y="T5"/>
                  </a:cxn>
                  <a:cxn ang="0">
                    <a:pos x="T6" y="T7"/>
                  </a:cxn>
                  <a:cxn ang="0">
                    <a:pos x="T8" y="T9"/>
                  </a:cxn>
                  <a:cxn ang="0">
                    <a:pos x="T10" y="T11"/>
                  </a:cxn>
                </a:cxnLst>
                <a:rect l="0" t="0" r="r" b="b"/>
                <a:pathLst>
                  <a:path w="250" h="250">
                    <a:moveTo>
                      <a:pt x="249" y="123"/>
                    </a:moveTo>
                    <a:lnTo>
                      <a:pt x="249" y="123"/>
                    </a:lnTo>
                    <a:cubicBezTo>
                      <a:pt x="249" y="193"/>
                      <a:pt x="193" y="249"/>
                      <a:pt x="125" y="249"/>
                    </a:cubicBezTo>
                    <a:cubicBezTo>
                      <a:pt x="55" y="249"/>
                      <a:pt x="0" y="193"/>
                      <a:pt x="0" y="123"/>
                    </a:cubicBezTo>
                    <a:cubicBezTo>
                      <a:pt x="0" y="55"/>
                      <a:pt x="55" y="0"/>
                      <a:pt x="125" y="0"/>
                    </a:cubicBezTo>
                    <a:cubicBezTo>
                      <a:pt x="193" y="0"/>
                      <a:pt x="249" y="55"/>
                      <a:pt x="249"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8" name="Freeform 68"/>
              <p:cNvSpPr>
                <a:spLocks noChangeArrowheads="1"/>
              </p:cNvSpPr>
              <p:nvPr/>
            </p:nvSpPr>
            <p:spPr bwMode="auto">
              <a:xfrm>
                <a:off x="14855730" y="7529942"/>
                <a:ext cx="88717" cy="90270"/>
              </a:xfrm>
              <a:custGeom>
                <a:avLst/>
                <a:gdLst>
                  <a:gd name="T0" fmla="*/ 248 w 249"/>
                  <a:gd name="T1" fmla="*/ 123 h 250"/>
                  <a:gd name="T2" fmla="*/ 248 w 249"/>
                  <a:gd name="T3" fmla="*/ 123 h 250"/>
                  <a:gd name="T4" fmla="*/ 124 w 249"/>
                  <a:gd name="T5" fmla="*/ 249 h 250"/>
                  <a:gd name="T6" fmla="*/ 0 w 249"/>
                  <a:gd name="T7" fmla="*/ 123 h 250"/>
                  <a:gd name="T8" fmla="*/ 124 w 249"/>
                  <a:gd name="T9" fmla="*/ 0 h 250"/>
                  <a:gd name="T10" fmla="*/ 248 w 249"/>
                  <a:gd name="T11" fmla="*/ 123 h 250"/>
                </a:gdLst>
                <a:ahLst/>
                <a:cxnLst>
                  <a:cxn ang="0">
                    <a:pos x="T0" y="T1"/>
                  </a:cxn>
                  <a:cxn ang="0">
                    <a:pos x="T2" y="T3"/>
                  </a:cxn>
                  <a:cxn ang="0">
                    <a:pos x="T4" y="T5"/>
                  </a:cxn>
                  <a:cxn ang="0">
                    <a:pos x="T6" y="T7"/>
                  </a:cxn>
                  <a:cxn ang="0">
                    <a:pos x="T8" y="T9"/>
                  </a:cxn>
                  <a:cxn ang="0">
                    <a:pos x="T10" y="T11"/>
                  </a:cxn>
                </a:cxnLst>
                <a:rect l="0" t="0" r="r" b="b"/>
                <a:pathLst>
                  <a:path w="249" h="250">
                    <a:moveTo>
                      <a:pt x="248" y="123"/>
                    </a:moveTo>
                    <a:lnTo>
                      <a:pt x="248" y="123"/>
                    </a:lnTo>
                    <a:cubicBezTo>
                      <a:pt x="248" y="193"/>
                      <a:pt x="192" y="249"/>
                      <a:pt x="124" y="249"/>
                    </a:cubicBezTo>
                    <a:cubicBezTo>
                      <a:pt x="56" y="249"/>
                      <a:pt x="0" y="193"/>
                      <a:pt x="0" y="123"/>
                    </a:cubicBezTo>
                    <a:cubicBezTo>
                      <a:pt x="0" y="55"/>
                      <a:pt x="56" y="0"/>
                      <a:pt x="124" y="0"/>
                    </a:cubicBezTo>
                    <a:cubicBezTo>
                      <a:pt x="192" y="0"/>
                      <a:pt x="248" y="55"/>
                      <a:pt x="248"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 name="Freeform 69"/>
              <p:cNvSpPr>
                <a:spLocks noChangeArrowheads="1"/>
              </p:cNvSpPr>
              <p:nvPr/>
            </p:nvSpPr>
            <p:spPr bwMode="auto">
              <a:xfrm>
                <a:off x="15036389" y="7529942"/>
                <a:ext cx="90330" cy="90270"/>
              </a:xfrm>
              <a:custGeom>
                <a:avLst/>
                <a:gdLst>
                  <a:gd name="T0" fmla="*/ 250 w 251"/>
                  <a:gd name="T1" fmla="*/ 123 h 250"/>
                  <a:gd name="T2" fmla="*/ 250 w 251"/>
                  <a:gd name="T3" fmla="*/ 123 h 250"/>
                  <a:gd name="T4" fmla="*/ 126 w 251"/>
                  <a:gd name="T5" fmla="*/ 249 h 250"/>
                  <a:gd name="T6" fmla="*/ 0 w 251"/>
                  <a:gd name="T7" fmla="*/ 123 h 250"/>
                  <a:gd name="T8" fmla="*/ 126 w 251"/>
                  <a:gd name="T9" fmla="*/ 0 h 250"/>
                  <a:gd name="T10" fmla="*/ 250 w 251"/>
                  <a:gd name="T11" fmla="*/ 123 h 250"/>
                </a:gdLst>
                <a:ahLst/>
                <a:cxnLst>
                  <a:cxn ang="0">
                    <a:pos x="T0" y="T1"/>
                  </a:cxn>
                  <a:cxn ang="0">
                    <a:pos x="T2" y="T3"/>
                  </a:cxn>
                  <a:cxn ang="0">
                    <a:pos x="T4" y="T5"/>
                  </a:cxn>
                  <a:cxn ang="0">
                    <a:pos x="T6" y="T7"/>
                  </a:cxn>
                  <a:cxn ang="0">
                    <a:pos x="T8" y="T9"/>
                  </a:cxn>
                  <a:cxn ang="0">
                    <a:pos x="T10" y="T11"/>
                  </a:cxn>
                </a:cxnLst>
                <a:rect l="0" t="0" r="r" b="b"/>
                <a:pathLst>
                  <a:path w="251" h="250">
                    <a:moveTo>
                      <a:pt x="250" y="123"/>
                    </a:moveTo>
                    <a:lnTo>
                      <a:pt x="250" y="123"/>
                    </a:lnTo>
                    <a:cubicBezTo>
                      <a:pt x="250" y="193"/>
                      <a:pt x="194" y="249"/>
                      <a:pt x="126" y="249"/>
                    </a:cubicBezTo>
                    <a:cubicBezTo>
                      <a:pt x="56" y="249"/>
                      <a:pt x="0" y="193"/>
                      <a:pt x="0" y="123"/>
                    </a:cubicBezTo>
                    <a:cubicBezTo>
                      <a:pt x="0" y="55"/>
                      <a:pt x="56" y="0"/>
                      <a:pt x="126" y="0"/>
                    </a:cubicBezTo>
                    <a:cubicBezTo>
                      <a:pt x="194" y="0"/>
                      <a:pt x="250" y="55"/>
                      <a:pt x="250"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 name="Freeform 70"/>
              <p:cNvSpPr>
                <a:spLocks noChangeArrowheads="1"/>
              </p:cNvSpPr>
              <p:nvPr/>
            </p:nvSpPr>
            <p:spPr bwMode="auto">
              <a:xfrm>
                <a:off x="15218662" y="7529942"/>
                <a:ext cx="88717" cy="90270"/>
              </a:xfrm>
              <a:custGeom>
                <a:avLst/>
                <a:gdLst>
                  <a:gd name="T0" fmla="*/ 248 w 249"/>
                  <a:gd name="T1" fmla="*/ 123 h 250"/>
                  <a:gd name="T2" fmla="*/ 248 w 249"/>
                  <a:gd name="T3" fmla="*/ 123 h 250"/>
                  <a:gd name="T4" fmla="*/ 124 w 249"/>
                  <a:gd name="T5" fmla="*/ 249 h 250"/>
                  <a:gd name="T6" fmla="*/ 0 w 249"/>
                  <a:gd name="T7" fmla="*/ 123 h 250"/>
                  <a:gd name="T8" fmla="*/ 124 w 249"/>
                  <a:gd name="T9" fmla="*/ 0 h 250"/>
                  <a:gd name="T10" fmla="*/ 248 w 249"/>
                  <a:gd name="T11" fmla="*/ 123 h 250"/>
                </a:gdLst>
                <a:ahLst/>
                <a:cxnLst>
                  <a:cxn ang="0">
                    <a:pos x="T0" y="T1"/>
                  </a:cxn>
                  <a:cxn ang="0">
                    <a:pos x="T2" y="T3"/>
                  </a:cxn>
                  <a:cxn ang="0">
                    <a:pos x="T4" y="T5"/>
                  </a:cxn>
                  <a:cxn ang="0">
                    <a:pos x="T6" y="T7"/>
                  </a:cxn>
                  <a:cxn ang="0">
                    <a:pos x="T8" y="T9"/>
                  </a:cxn>
                  <a:cxn ang="0">
                    <a:pos x="T10" y="T11"/>
                  </a:cxn>
                </a:cxnLst>
                <a:rect l="0" t="0" r="r" b="b"/>
                <a:pathLst>
                  <a:path w="249" h="250">
                    <a:moveTo>
                      <a:pt x="248" y="123"/>
                    </a:moveTo>
                    <a:lnTo>
                      <a:pt x="248" y="123"/>
                    </a:lnTo>
                    <a:cubicBezTo>
                      <a:pt x="248" y="193"/>
                      <a:pt x="192" y="249"/>
                      <a:pt x="124" y="249"/>
                    </a:cubicBezTo>
                    <a:cubicBezTo>
                      <a:pt x="56" y="249"/>
                      <a:pt x="0" y="193"/>
                      <a:pt x="0" y="123"/>
                    </a:cubicBezTo>
                    <a:cubicBezTo>
                      <a:pt x="0" y="55"/>
                      <a:pt x="56" y="0"/>
                      <a:pt x="124" y="0"/>
                    </a:cubicBezTo>
                    <a:cubicBezTo>
                      <a:pt x="192" y="0"/>
                      <a:pt x="248" y="55"/>
                      <a:pt x="248"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1" name="Freeform 71"/>
              <p:cNvSpPr>
                <a:spLocks noChangeArrowheads="1"/>
              </p:cNvSpPr>
              <p:nvPr/>
            </p:nvSpPr>
            <p:spPr bwMode="auto">
              <a:xfrm>
                <a:off x="15399321" y="7529942"/>
                <a:ext cx="88717" cy="90270"/>
              </a:xfrm>
              <a:custGeom>
                <a:avLst/>
                <a:gdLst>
                  <a:gd name="T0" fmla="*/ 248 w 249"/>
                  <a:gd name="T1" fmla="*/ 123 h 250"/>
                  <a:gd name="T2" fmla="*/ 248 w 249"/>
                  <a:gd name="T3" fmla="*/ 123 h 250"/>
                  <a:gd name="T4" fmla="*/ 124 w 249"/>
                  <a:gd name="T5" fmla="*/ 249 h 250"/>
                  <a:gd name="T6" fmla="*/ 0 w 249"/>
                  <a:gd name="T7" fmla="*/ 123 h 250"/>
                  <a:gd name="T8" fmla="*/ 124 w 249"/>
                  <a:gd name="T9" fmla="*/ 0 h 250"/>
                  <a:gd name="T10" fmla="*/ 248 w 249"/>
                  <a:gd name="T11" fmla="*/ 123 h 250"/>
                </a:gdLst>
                <a:ahLst/>
                <a:cxnLst>
                  <a:cxn ang="0">
                    <a:pos x="T0" y="T1"/>
                  </a:cxn>
                  <a:cxn ang="0">
                    <a:pos x="T2" y="T3"/>
                  </a:cxn>
                  <a:cxn ang="0">
                    <a:pos x="T4" y="T5"/>
                  </a:cxn>
                  <a:cxn ang="0">
                    <a:pos x="T6" y="T7"/>
                  </a:cxn>
                  <a:cxn ang="0">
                    <a:pos x="T8" y="T9"/>
                  </a:cxn>
                  <a:cxn ang="0">
                    <a:pos x="T10" y="T11"/>
                  </a:cxn>
                </a:cxnLst>
                <a:rect l="0" t="0" r="r" b="b"/>
                <a:pathLst>
                  <a:path w="249" h="250">
                    <a:moveTo>
                      <a:pt x="248" y="123"/>
                    </a:moveTo>
                    <a:lnTo>
                      <a:pt x="248" y="123"/>
                    </a:lnTo>
                    <a:cubicBezTo>
                      <a:pt x="248" y="193"/>
                      <a:pt x="192" y="249"/>
                      <a:pt x="124" y="249"/>
                    </a:cubicBezTo>
                    <a:cubicBezTo>
                      <a:pt x="54" y="249"/>
                      <a:pt x="0" y="193"/>
                      <a:pt x="0" y="123"/>
                    </a:cubicBezTo>
                    <a:cubicBezTo>
                      <a:pt x="0" y="55"/>
                      <a:pt x="54" y="0"/>
                      <a:pt x="124" y="0"/>
                    </a:cubicBezTo>
                    <a:cubicBezTo>
                      <a:pt x="192" y="0"/>
                      <a:pt x="248" y="55"/>
                      <a:pt x="248" y="123"/>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02" name="Group 72"/>
              <p:cNvGrpSpPr>
                <a:grpSpLocks/>
              </p:cNvGrpSpPr>
              <p:nvPr/>
            </p:nvGrpSpPr>
            <p:grpSpPr bwMode="auto">
              <a:xfrm>
                <a:off x="13965339" y="5996972"/>
                <a:ext cx="562946" cy="562573"/>
                <a:chOff x="1901" y="1550"/>
                <a:chExt cx="349" cy="349"/>
              </a:xfrm>
            </p:grpSpPr>
            <p:sp>
              <p:nvSpPr>
                <p:cNvPr id="103" name="Freeform 73"/>
                <p:cNvSpPr>
                  <a:spLocks noChangeArrowheads="1"/>
                </p:cNvSpPr>
                <p:nvPr/>
              </p:nvSpPr>
              <p:spPr bwMode="auto">
                <a:xfrm>
                  <a:off x="1901" y="1550"/>
                  <a:ext cx="350" cy="350"/>
                </a:xfrm>
                <a:custGeom>
                  <a:avLst/>
                  <a:gdLst>
                    <a:gd name="T0" fmla="*/ 800 w 1546"/>
                    <a:gd name="T1" fmla="*/ 0 h 1546"/>
                    <a:gd name="T2" fmla="*/ 972 w 1546"/>
                    <a:gd name="T3" fmla="*/ 26 h 1546"/>
                    <a:gd name="T4" fmla="*/ 1545 w 1546"/>
                    <a:gd name="T5" fmla="*/ 744 h 1546"/>
                    <a:gd name="T6" fmla="*/ 1545 w 1546"/>
                    <a:gd name="T7" fmla="*/ 803 h 1546"/>
                    <a:gd name="T8" fmla="*/ 1519 w 1546"/>
                    <a:gd name="T9" fmla="*/ 972 h 1546"/>
                    <a:gd name="T10" fmla="*/ 801 w 1546"/>
                    <a:gd name="T11" fmla="*/ 1545 h 1546"/>
                    <a:gd name="T12" fmla="*/ 742 w 1546"/>
                    <a:gd name="T13" fmla="*/ 1545 h 1546"/>
                    <a:gd name="T14" fmla="*/ 573 w 1546"/>
                    <a:gd name="T15" fmla="*/ 1519 h 1546"/>
                    <a:gd name="T16" fmla="*/ 0 w 1546"/>
                    <a:gd name="T17" fmla="*/ 802 h 1546"/>
                    <a:gd name="T18" fmla="*/ 0 w 1546"/>
                    <a:gd name="T19" fmla="*/ 742 h 1546"/>
                    <a:gd name="T20" fmla="*/ 26 w 1546"/>
                    <a:gd name="T21" fmla="*/ 573 h 1546"/>
                    <a:gd name="T22" fmla="*/ 745 w 1546"/>
                    <a:gd name="T23" fmla="*/ 0 h 1546"/>
                    <a:gd name="T24" fmla="*/ 800 w 1546"/>
                    <a:gd name="T25" fmla="*/ 0 h 1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6" h="1546">
                      <a:moveTo>
                        <a:pt x="800" y="0"/>
                      </a:moveTo>
                      <a:cubicBezTo>
                        <a:pt x="857" y="2"/>
                        <a:pt x="915" y="11"/>
                        <a:pt x="972" y="26"/>
                      </a:cubicBezTo>
                      <a:cubicBezTo>
                        <a:pt x="1308" y="116"/>
                        <a:pt x="1533" y="413"/>
                        <a:pt x="1545" y="744"/>
                      </a:cubicBezTo>
                      <a:lnTo>
                        <a:pt x="1545" y="803"/>
                      </a:lnTo>
                      <a:cubicBezTo>
                        <a:pt x="1543" y="859"/>
                        <a:pt x="1534" y="916"/>
                        <a:pt x="1519" y="972"/>
                      </a:cubicBezTo>
                      <a:cubicBezTo>
                        <a:pt x="1429" y="1308"/>
                        <a:pt x="1132" y="1533"/>
                        <a:pt x="801" y="1545"/>
                      </a:cubicBezTo>
                      <a:lnTo>
                        <a:pt x="742" y="1545"/>
                      </a:lnTo>
                      <a:cubicBezTo>
                        <a:pt x="686" y="1543"/>
                        <a:pt x="629" y="1534"/>
                        <a:pt x="573" y="1519"/>
                      </a:cubicBezTo>
                      <a:cubicBezTo>
                        <a:pt x="237" y="1429"/>
                        <a:pt x="12" y="1132"/>
                        <a:pt x="0" y="802"/>
                      </a:cubicBezTo>
                      <a:lnTo>
                        <a:pt x="0" y="742"/>
                      </a:lnTo>
                      <a:cubicBezTo>
                        <a:pt x="2" y="686"/>
                        <a:pt x="11" y="629"/>
                        <a:pt x="26" y="573"/>
                      </a:cubicBezTo>
                      <a:cubicBezTo>
                        <a:pt x="116" y="236"/>
                        <a:pt x="414" y="11"/>
                        <a:pt x="745" y="0"/>
                      </a:cubicBezTo>
                      <a:lnTo>
                        <a:pt x="800"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4" name="Freeform 74"/>
                <p:cNvSpPr>
                  <a:spLocks noChangeArrowheads="1"/>
                </p:cNvSpPr>
                <p:nvPr/>
              </p:nvSpPr>
              <p:spPr bwMode="auto">
                <a:xfrm>
                  <a:off x="2075" y="1649"/>
                  <a:ext cx="175" cy="131"/>
                </a:xfrm>
                <a:custGeom>
                  <a:avLst/>
                  <a:gdLst>
                    <a:gd name="T0" fmla="*/ 707 w 777"/>
                    <a:gd name="T1" fmla="*/ 16 h 580"/>
                    <a:gd name="T2" fmla="*/ 734 w 777"/>
                    <a:gd name="T3" fmla="*/ 85 h 580"/>
                    <a:gd name="T4" fmla="*/ 755 w 777"/>
                    <a:gd name="T5" fmla="*/ 157 h 580"/>
                    <a:gd name="T6" fmla="*/ 769 w 777"/>
                    <a:gd name="T7" fmla="*/ 231 h 580"/>
                    <a:gd name="T8" fmla="*/ 776 w 777"/>
                    <a:gd name="T9" fmla="*/ 306 h 580"/>
                    <a:gd name="T10" fmla="*/ 775 w 777"/>
                    <a:gd name="T11" fmla="*/ 383 h 580"/>
                    <a:gd name="T12" fmla="*/ 767 w 777"/>
                    <a:gd name="T13" fmla="*/ 460 h 580"/>
                    <a:gd name="T14" fmla="*/ 750 w 777"/>
                    <a:gd name="T15" fmla="*/ 537 h 580"/>
                    <a:gd name="T16" fmla="*/ 737 w 777"/>
                    <a:gd name="T17" fmla="*/ 579 h 580"/>
                    <a:gd name="T18" fmla="*/ 0 w 777"/>
                    <a:gd name="T19" fmla="*/ 326 h 580"/>
                    <a:gd name="T20" fmla="*/ 698 w 777"/>
                    <a:gd name="T21" fmla="*/ 0 h 580"/>
                    <a:gd name="T22" fmla="*/ 707 w 777"/>
                    <a:gd name="T23" fmla="*/ 16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7" h="580">
                      <a:moveTo>
                        <a:pt x="707" y="16"/>
                      </a:moveTo>
                      <a:lnTo>
                        <a:pt x="734" y="85"/>
                      </a:lnTo>
                      <a:lnTo>
                        <a:pt x="755" y="157"/>
                      </a:lnTo>
                      <a:lnTo>
                        <a:pt x="769" y="231"/>
                      </a:lnTo>
                      <a:lnTo>
                        <a:pt x="776" y="306"/>
                      </a:lnTo>
                      <a:lnTo>
                        <a:pt x="775" y="383"/>
                      </a:lnTo>
                      <a:lnTo>
                        <a:pt x="767" y="460"/>
                      </a:lnTo>
                      <a:lnTo>
                        <a:pt x="750" y="537"/>
                      </a:lnTo>
                      <a:lnTo>
                        <a:pt x="737" y="579"/>
                      </a:lnTo>
                      <a:lnTo>
                        <a:pt x="0" y="326"/>
                      </a:lnTo>
                      <a:lnTo>
                        <a:pt x="698" y="0"/>
                      </a:lnTo>
                      <a:lnTo>
                        <a:pt x="707" y="16"/>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5" name="Freeform 75"/>
                <p:cNvSpPr>
                  <a:spLocks noChangeArrowheads="1"/>
                </p:cNvSpPr>
                <p:nvPr/>
              </p:nvSpPr>
              <p:spPr bwMode="auto">
                <a:xfrm>
                  <a:off x="1968" y="1550"/>
                  <a:ext cx="206" cy="174"/>
                </a:xfrm>
                <a:custGeom>
                  <a:avLst/>
                  <a:gdLst>
                    <a:gd name="T0" fmla="*/ 26 w 912"/>
                    <a:gd name="T1" fmla="*/ 143 h 773"/>
                    <a:gd name="T2" fmla="*/ 89 w 912"/>
                    <a:gd name="T3" fmla="*/ 103 h 773"/>
                    <a:gd name="T4" fmla="*/ 154 w 912"/>
                    <a:gd name="T5" fmla="*/ 69 h 773"/>
                    <a:gd name="T6" fmla="*/ 223 w 912"/>
                    <a:gd name="T7" fmla="*/ 42 h 773"/>
                    <a:gd name="T8" fmla="*/ 295 w 912"/>
                    <a:gd name="T9" fmla="*/ 21 h 773"/>
                    <a:gd name="T10" fmla="*/ 369 w 912"/>
                    <a:gd name="T11" fmla="*/ 7 h 773"/>
                    <a:gd name="T12" fmla="*/ 444 w 912"/>
                    <a:gd name="T13" fmla="*/ 0 h 773"/>
                    <a:gd name="T14" fmla="*/ 521 w 912"/>
                    <a:gd name="T15" fmla="*/ 1 h 773"/>
                    <a:gd name="T16" fmla="*/ 598 w 912"/>
                    <a:gd name="T17" fmla="*/ 9 h 773"/>
                    <a:gd name="T18" fmla="*/ 675 w 912"/>
                    <a:gd name="T19" fmla="*/ 26 h 773"/>
                    <a:gd name="T20" fmla="*/ 751 w 912"/>
                    <a:gd name="T21" fmla="*/ 50 h 773"/>
                    <a:gd name="T22" fmla="*/ 822 w 912"/>
                    <a:gd name="T23" fmla="*/ 81 h 773"/>
                    <a:gd name="T24" fmla="*/ 888 w 912"/>
                    <a:gd name="T25" fmla="*/ 119 h 773"/>
                    <a:gd name="T26" fmla="*/ 911 w 912"/>
                    <a:gd name="T27" fmla="*/ 135 h 773"/>
                    <a:gd name="T28" fmla="*/ 476 w 912"/>
                    <a:gd name="T29" fmla="*/ 772 h 773"/>
                    <a:gd name="T30" fmla="*/ 0 w 912"/>
                    <a:gd name="T31" fmla="*/ 164 h 773"/>
                    <a:gd name="T32" fmla="*/ 26 w 912"/>
                    <a:gd name="T33" fmla="*/ 143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12" h="773">
                      <a:moveTo>
                        <a:pt x="26" y="143"/>
                      </a:moveTo>
                      <a:lnTo>
                        <a:pt x="89" y="103"/>
                      </a:lnTo>
                      <a:lnTo>
                        <a:pt x="154" y="69"/>
                      </a:lnTo>
                      <a:lnTo>
                        <a:pt x="223" y="42"/>
                      </a:lnTo>
                      <a:lnTo>
                        <a:pt x="295" y="21"/>
                      </a:lnTo>
                      <a:lnTo>
                        <a:pt x="369" y="7"/>
                      </a:lnTo>
                      <a:lnTo>
                        <a:pt x="444" y="0"/>
                      </a:lnTo>
                      <a:lnTo>
                        <a:pt x="521" y="1"/>
                      </a:lnTo>
                      <a:lnTo>
                        <a:pt x="598" y="9"/>
                      </a:lnTo>
                      <a:lnTo>
                        <a:pt x="675" y="26"/>
                      </a:lnTo>
                      <a:lnTo>
                        <a:pt x="751" y="50"/>
                      </a:lnTo>
                      <a:lnTo>
                        <a:pt x="822" y="81"/>
                      </a:lnTo>
                      <a:lnTo>
                        <a:pt x="888" y="119"/>
                      </a:lnTo>
                      <a:lnTo>
                        <a:pt x="911" y="135"/>
                      </a:lnTo>
                      <a:lnTo>
                        <a:pt x="476" y="772"/>
                      </a:lnTo>
                      <a:lnTo>
                        <a:pt x="0" y="164"/>
                      </a:lnTo>
                      <a:lnTo>
                        <a:pt x="26" y="143"/>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6" name="Freeform 76"/>
                <p:cNvSpPr>
                  <a:spLocks noChangeArrowheads="1"/>
                </p:cNvSpPr>
                <p:nvPr/>
              </p:nvSpPr>
              <p:spPr bwMode="auto">
                <a:xfrm>
                  <a:off x="2076" y="1581"/>
                  <a:ext cx="174" cy="199"/>
                </a:xfrm>
                <a:custGeom>
                  <a:avLst/>
                  <a:gdLst>
                    <a:gd name="T0" fmla="*/ 474 w 773"/>
                    <a:gd name="T1" fmla="*/ 27 h 883"/>
                    <a:gd name="T2" fmla="*/ 531 w 773"/>
                    <a:gd name="T3" fmla="*/ 76 h 883"/>
                    <a:gd name="T4" fmla="*/ 583 w 773"/>
                    <a:gd name="T5" fmla="*/ 130 h 883"/>
                    <a:gd name="T6" fmla="*/ 629 w 773"/>
                    <a:gd name="T7" fmla="*/ 188 h 883"/>
                    <a:gd name="T8" fmla="*/ 669 w 773"/>
                    <a:gd name="T9" fmla="*/ 251 h 883"/>
                    <a:gd name="T10" fmla="*/ 703 w 773"/>
                    <a:gd name="T11" fmla="*/ 316 h 883"/>
                    <a:gd name="T12" fmla="*/ 730 w 773"/>
                    <a:gd name="T13" fmla="*/ 385 h 883"/>
                    <a:gd name="T14" fmla="*/ 751 w 773"/>
                    <a:gd name="T15" fmla="*/ 457 h 883"/>
                    <a:gd name="T16" fmla="*/ 765 w 773"/>
                    <a:gd name="T17" fmla="*/ 531 h 883"/>
                    <a:gd name="T18" fmla="*/ 772 w 773"/>
                    <a:gd name="T19" fmla="*/ 606 h 883"/>
                    <a:gd name="T20" fmla="*/ 771 w 773"/>
                    <a:gd name="T21" fmla="*/ 683 h 883"/>
                    <a:gd name="T22" fmla="*/ 763 w 773"/>
                    <a:gd name="T23" fmla="*/ 760 h 883"/>
                    <a:gd name="T24" fmla="*/ 746 w 773"/>
                    <a:gd name="T25" fmla="*/ 837 h 883"/>
                    <a:gd name="T26" fmla="*/ 732 w 773"/>
                    <a:gd name="T27" fmla="*/ 882 h 883"/>
                    <a:gd name="T28" fmla="*/ 0 w 773"/>
                    <a:gd name="T29" fmla="*/ 637 h 883"/>
                    <a:gd name="T30" fmla="*/ 435 w 773"/>
                    <a:gd name="T31" fmla="*/ 0 h 883"/>
                    <a:gd name="T32" fmla="*/ 474 w 773"/>
                    <a:gd name="T33" fmla="*/ 27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3" h="883">
                      <a:moveTo>
                        <a:pt x="474" y="27"/>
                      </a:moveTo>
                      <a:lnTo>
                        <a:pt x="531" y="76"/>
                      </a:lnTo>
                      <a:lnTo>
                        <a:pt x="583" y="130"/>
                      </a:lnTo>
                      <a:lnTo>
                        <a:pt x="629" y="188"/>
                      </a:lnTo>
                      <a:lnTo>
                        <a:pt x="669" y="251"/>
                      </a:lnTo>
                      <a:lnTo>
                        <a:pt x="703" y="316"/>
                      </a:lnTo>
                      <a:lnTo>
                        <a:pt x="730" y="385"/>
                      </a:lnTo>
                      <a:lnTo>
                        <a:pt x="751" y="457"/>
                      </a:lnTo>
                      <a:lnTo>
                        <a:pt x="765" y="531"/>
                      </a:lnTo>
                      <a:lnTo>
                        <a:pt x="772" y="606"/>
                      </a:lnTo>
                      <a:lnTo>
                        <a:pt x="771" y="683"/>
                      </a:lnTo>
                      <a:lnTo>
                        <a:pt x="763" y="760"/>
                      </a:lnTo>
                      <a:lnTo>
                        <a:pt x="746" y="837"/>
                      </a:lnTo>
                      <a:lnTo>
                        <a:pt x="732" y="882"/>
                      </a:lnTo>
                      <a:lnTo>
                        <a:pt x="0" y="637"/>
                      </a:lnTo>
                      <a:lnTo>
                        <a:pt x="435" y="0"/>
                      </a:lnTo>
                      <a:lnTo>
                        <a:pt x="474" y="27"/>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 name="Group 5"/>
              <p:cNvGrpSpPr/>
              <p:nvPr/>
            </p:nvGrpSpPr>
            <p:grpSpPr>
              <a:xfrm>
                <a:off x="16172176" y="5510336"/>
                <a:ext cx="1800139" cy="2024617"/>
                <a:chOff x="16474102" y="5572741"/>
                <a:chExt cx="1800139" cy="2024617"/>
              </a:xfrm>
            </p:grpSpPr>
            <p:sp>
              <p:nvSpPr>
                <p:cNvPr id="29" name="Freeform 9"/>
                <p:cNvSpPr>
                  <a:spLocks noChangeArrowheads="1"/>
                </p:cNvSpPr>
                <p:nvPr/>
              </p:nvSpPr>
              <p:spPr bwMode="auto">
                <a:xfrm>
                  <a:off x="16474102" y="5572741"/>
                  <a:ext cx="1800139" cy="2024617"/>
                </a:xfrm>
                <a:custGeom>
                  <a:avLst/>
                  <a:gdLst>
                    <a:gd name="T0" fmla="*/ 4925 w 4926"/>
                    <a:gd name="T1" fmla="*/ 5543 h 5544"/>
                    <a:gd name="T2" fmla="*/ 4925 w 4926"/>
                    <a:gd name="T3" fmla="*/ 5543 h 5544"/>
                    <a:gd name="T4" fmla="*/ 0 w 4926"/>
                    <a:gd name="T5" fmla="*/ 5543 h 5544"/>
                    <a:gd name="T6" fmla="*/ 0 w 4926"/>
                    <a:gd name="T7" fmla="*/ 646 h 5544"/>
                    <a:gd name="T8" fmla="*/ 646 w 4926"/>
                    <a:gd name="T9" fmla="*/ 0 h 5544"/>
                    <a:gd name="T10" fmla="*/ 4279 w 4926"/>
                    <a:gd name="T11" fmla="*/ 0 h 5544"/>
                    <a:gd name="T12" fmla="*/ 4925 w 4926"/>
                    <a:gd name="T13" fmla="*/ 646 h 5544"/>
                    <a:gd name="T14" fmla="*/ 4925 w 4926"/>
                    <a:gd name="T15" fmla="*/ 5543 h 55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26" h="5544">
                      <a:moveTo>
                        <a:pt x="4925" y="5543"/>
                      </a:moveTo>
                      <a:lnTo>
                        <a:pt x="4925" y="5543"/>
                      </a:lnTo>
                      <a:cubicBezTo>
                        <a:pt x="0" y="5543"/>
                        <a:pt x="0" y="5543"/>
                        <a:pt x="0" y="5543"/>
                      </a:cubicBezTo>
                      <a:cubicBezTo>
                        <a:pt x="0" y="646"/>
                        <a:pt x="0" y="646"/>
                        <a:pt x="0" y="646"/>
                      </a:cubicBezTo>
                      <a:cubicBezTo>
                        <a:pt x="0" y="290"/>
                        <a:pt x="290" y="0"/>
                        <a:pt x="646" y="0"/>
                      </a:cubicBezTo>
                      <a:cubicBezTo>
                        <a:pt x="4279" y="0"/>
                        <a:pt x="4279" y="0"/>
                        <a:pt x="4279" y="0"/>
                      </a:cubicBezTo>
                      <a:cubicBezTo>
                        <a:pt x="4635" y="0"/>
                        <a:pt x="4925" y="290"/>
                        <a:pt x="4925" y="646"/>
                      </a:cubicBezTo>
                      <a:lnTo>
                        <a:pt x="4925" y="5543"/>
                      </a:lnTo>
                    </a:path>
                  </a:pathLst>
                </a:custGeom>
                <a:solidFill>
                  <a:srgbClr val="334A5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 name="Freeform 10"/>
                <p:cNvSpPr>
                  <a:spLocks noChangeArrowheads="1"/>
                </p:cNvSpPr>
                <p:nvPr/>
              </p:nvSpPr>
              <p:spPr bwMode="auto">
                <a:xfrm>
                  <a:off x="16525719" y="5901579"/>
                  <a:ext cx="1696906" cy="1637748"/>
                </a:xfrm>
                <a:custGeom>
                  <a:avLst/>
                  <a:gdLst>
                    <a:gd name="T0" fmla="*/ 4641 w 4642"/>
                    <a:gd name="T1" fmla="*/ 4482 h 4483"/>
                    <a:gd name="T2" fmla="*/ 0 w 4642"/>
                    <a:gd name="T3" fmla="*/ 4482 h 4483"/>
                    <a:gd name="T4" fmla="*/ 0 w 4642"/>
                    <a:gd name="T5" fmla="*/ 0 h 4483"/>
                    <a:gd name="T6" fmla="*/ 4641 w 4642"/>
                    <a:gd name="T7" fmla="*/ 0 h 4483"/>
                    <a:gd name="T8" fmla="*/ 4641 w 4642"/>
                    <a:gd name="T9" fmla="*/ 4482 h 4483"/>
                  </a:gdLst>
                  <a:ahLst/>
                  <a:cxnLst>
                    <a:cxn ang="0">
                      <a:pos x="T0" y="T1"/>
                    </a:cxn>
                    <a:cxn ang="0">
                      <a:pos x="T2" y="T3"/>
                    </a:cxn>
                    <a:cxn ang="0">
                      <a:pos x="T4" y="T5"/>
                    </a:cxn>
                    <a:cxn ang="0">
                      <a:pos x="T6" y="T7"/>
                    </a:cxn>
                    <a:cxn ang="0">
                      <a:pos x="T8" y="T9"/>
                    </a:cxn>
                  </a:cxnLst>
                  <a:rect l="0" t="0" r="r" b="b"/>
                  <a:pathLst>
                    <a:path w="4642" h="4483">
                      <a:moveTo>
                        <a:pt x="4641" y="4482"/>
                      </a:moveTo>
                      <a:lnTo>
                        <a:pt x="0" y="4482"/>
                      </a:lnTo>
                      <a:lnTo>
                        <a:pt x="0" y="0"/>
                      </a:lnTo>
                      <a:lnTo>
                        <a:pt x="4641" y="0"/>
                      </a:lnTo>
                      <a:lnTo>
                        <a:pt x="4641" y="4482"/>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 name="Freeform 11"/>
                <p:cNvSpPr>
                  <a:spLocks noChangeArrowheads="1"/>
                </p:cNvSpPr>
                <p:nvPr/>
              </p:nvSpPr>
              <p:spPr bwMode="auto">
                <a:xfrm>
                  <a:off x="16651536" y="5656562"/>
                  <a:ext cx="103234" cy="103165"/>
                </a:xfrm>
                <a:custGeom>
                  <a:avLst/>
                  <a:gdLst>
                    <a:gd name="T0" fmla="*/ 208 w 286"/>
                    <a:gd name="T1" fmla="*/ 71 h 285"/>
                    <a:gd name="T2" fmla="*/ 208 w 286"/>
                    <a:gd name="T3" fmla="*/ 71 h 285"/>
                    <a:gd name="T4" fmla="*/ 71 w 286"/>
                    <a:gd name="T5" fmla="*/ 208 h 285"/>
                    <a:gd name="T6" fmla="*/ 208 w 286"/>
                    <a:gd name="T7" fmla="*/ 71 h 285"/>
                  </a:gdLst>
                  <a:ahLst/>
                  <a:cxnLst>
                    <a:cxn ang="0">
                      <a:pos x="T0" y="T1"/>
                    </a:cxn>
                    <a:cxn ang="0">
                      <a:pos x="T2" y="T3"/>
                    </a:cxn>
                    <a:cxn ang="0">
                      <a:pos x="T4" y="T5"/>
                    </a:cxn>
                    <a:cxn ang="0">
                      <a:pos x="T6" y="T7"/>
                    </a:cxn>
                  </a:cxnLst>
                  <a:rect l="0" t="0" r="r" b="b"/>
                  <a:pathLst>
                    <a:path w="286" h="285">
                      <a:moveTo>
                        <a:pt x="208" y="71"/>
                      </a:moveTo>
                      <a:lnTo>
                        <a:pt x="208" y="71"/>
                      </a:lnTo>
                      <a:cubicBezTo>
                        <a:pt x="285" y="175"/>
                        <a:pt x="175" y="284"/>
                        <a:pt x="71" y="208"/>
                      </a:cubicBezTo>
                      <a:cubicBezTo>
                        <a:pt x="0" y="109"/>
                        <a:pt x="110" y="0"/>
                        <a:pt x="208" y="71"/>
                      </a:cubicBezTo>
                    </a:path>
                  </a:pathLst>
                </a:custGeom>
                <a:solidFill>
                  <a:srgbClr val="FFD36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 name="Freeform 12"/>
                <p:cNvSpPr>
                  <a:spLocks noChangeArrowheads="1"/>
                </p:cNvSpPr>
                <p:nvPr/>
              </p:nvSpPr>
              <p:spPr bwMode="auto">
                <a:xfrm>
                  <a:off x="16566044" y="5674293"/>
                  <a:ext cx="66134" cy="66090"/>
                </a:xfrm>
                <a:custGeom>
                  <a:avLst/>
                  <a:gdLst>
                    <a:gd name="T0" fmla="*/ 186 w 187"/>
                    <a:gd name="T1" fmla="*/ 93 h 187"/>
                    <a:gd name="T2" fmla="*/ 186 w 187"/>
                    <a:gd name="T3" fmla="*/ 93 h 187"/>
                    <a:gd name="T4" fmla="*/ 93 w 187"/>
                    <a:gd name="T5" fmla="*/ 186 h 187"/>
                    <a:gd name="T6" fmla="*/ 0 w 187"/>
                    <a:gd name="T7" fmla="*/ 93 h 187"/>
                    <a:gd name="T8" fmla="*/ 93 w 187"/>
                    <a:gd name="T9" fmla="*/ 0 h 187"/>
                    <a:gd name="T10" fmla="*/ 186 w 187"/>
                    <a:gd name="T11" fmla="*/ 93 h 187"/>
                  </a:gdLst>
                  <a:ahLst/>
                  <a:cxnLst>
                    <a:cxn ang="0">
                      <a:pos x="T0" y="T1"/>
                    </a:cxn>
                    <a:cxn ang="0">
                      <a:pos x="T2" y="T3"/>
                    </a:cxn>
                    <a:cxn ang="0">
                      <a:pos x="T4" y="T5"/>
                    </a:cxn>
                    <a:cxn ang="0">
                      <a:pos x="T6" y="T7"/>
                    </a:cxn>
                    <a:cxn ang="0">
                      <a:pos x="T8" y="T9"/>
                    </a:cxn>
                    <a:cxn ang="0">
                      <a:pos x="T10" y="T11"/>
                    </a:cxn>
                  </a:cxnLst>
                  <a:rect l="0" t="0" r="r" b="b"/>
                  <a:pathLst>
                    <a:path w="187" h="187">
                      <a:moveTo>
                        <a:pt x="186" y="93"/>
                      </a:moveTo>
                      <a:lnTo>
                        <a:pt x="186" y="93"/>
                      </a:lnTo>
                      <a:cubicBezTo>
                        <a:pt x="186" y="142"/>
                        <a:pt x="147" y="186"/>
                        <a:pt x="93" y="186"/>
                      </a:cubicBezTo>
                      <a:cubicBezTo>
                        <a:pt x="44" y="186"/>
                        <a:pt x="0" y="142"/>
                        <a:pt x="0" y="93"/>
                      </a:cubicBezTo>
                      <a:cubicBezTo>
                        <a:pt x="0" y="44"/>
                        <a:pt x="44" y="0"/>
                        <a:pt x="93" y="0"/>
                      </a:cubicBezTo>
                      <a:cubicBezTo>
                        <a:pt x="147" y="0"/>
                        <a:pt x="186" y="44"/>
                        <a:pt x="186" y="93"/>
                      </a:cubicBezTo>
                    </a:path>
                  </a:pathLst>
                </a:custGeom>
                <a:solidFill>
                  <a:srgbClr val="F1554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 name="Freeform 13"/>
                <p:cNvSpPr>
                  <a:spLocks noChangeArrowheads="1"/>
                </p:cNvSpPr>
                <p:nvPr/>
              </p:nvSpPr>
              <p:spPr bwMode="auto">
                <a:xfrm>
                  <a:off x="16754769" y="5656562"/>
                  <a:ext cx="104847" cy="103165"/>
                </a:xfrm>
                <a:custGeom>
                  <a:avLst/>
                  <a:gdLst>
                    <a:gd name="T0" fmla="*/ 214 w 291"/>
                    <a:gd name="T1" fmla="*/ 71 h 285"/>
                    <a:gd name="T2" fmla="*/ 214 w 291"/>
                    <a:gd name="T3" fmla="*/ 71 h 285"/>
                    <a:gd name="T4" fmla="*/ 77 w 291"/>
                    <a:gd name="T5" fmla="*/ 208 h 285"/>
                    <a:gd name="T6" fmla="*/ 214 w 291"/>
                    <a:gd name="T7" fmla="*/ 71 h 285"/>
                  </a:gdLst>
                  <a:ahLst/>
                  <a:cxnLst>
                    <a:cxn ang="0">
                      <a:pos x="T0" y="T1"/>
                    </a:cxn>
                    <a:cxn ang="0">
                      <a:pos x="T2" y="T3"/>
                    </a:cxn>
                    <a:cxn ang="0">
                      <a:pos x="T4" y="T5"/>
                    </a:cxn>
                    <a:cxn ang="0">
                      <a:pos x="T6" y="T7"/>
                    </a:cxn>
                  </a:cxnLst>
                  <a:rect l="0" t="0" r="r" b="b"/>
                  <a:pathLst>
                    <a:path w="291" h="285">
                      <a:moveTo>
                        <a:pt x="214" y="71"/>
                      </a:moveTo>
                      <a:lnTo>
                        <a:pt x="214" y="71"/>
                      </a:lnTo>
                      <a:cubicBezTo>
                        <a:pt x="290" y="175"/>
                        <a:pt x="175" y="284"/>
                        <a:pt x="77" y="208"/>
                      </a:cubicBezTo>
                      <a:cubicBezTo>
                        <a:pt x="0" y="109"/>
                        <a:pt x="115" y="0"/>
                        <a:pt x="214" y="71"/>
                      </a:cubicBezTo>
                    </a:path>
                  </a:pathLst>
                </a:custGeom>
                <a:solidFill>
                  <a:srgbClr val="61C5B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 name="Freeform 14"/>
                <p:cNvSpPr>
                  <a:spLocks noChangeArrowheads="1"/>
                </p:cNvSpPr>
                <p:nvPr/>
              </p:nvSpPr>
              <p:spPr bwMode="auto">
                <a:xfrm>
                  <a:off x="16928977" y="5661398"/>
                  <a:ext cx="1230741" cy="95105"/>
                </a:xfrm>
                <a:custGeom>
                  <a:avLst/>
                  <a:gdLst>
                    <a:gd name="T0" fmla="*/ 3240 w 3367"/>
                    <a:gd name="T1" fmla="*/ 262 h 263"/>
                    <a:gd name="T2" fmla="*/ 3240 w 3367"/>
                    <a:gd name="T3" fmla="*/ 262 h 263"/>
                    <a:gd name="T4" fmla="*/ 132 w 3367"/>
                    <a:gd name="T5" fmla="*/ 262 h 263"/>
                    <a:gd name="T6" fmla="*/ 0 w 3367"/>
                    <a:gd name="T7" fmla="*/ 131 h 263"/>
                    <a:gd name="T8" fmla="*/ 0 w 3367"/>
                    <a:gd name="T9" fmla="*/ 131 h 263"/>
                    <a:gd name="T10" fmla="*/ 132 w 3367"/>
                    <a:gd name="T11" fmla="*/ 0 h 263"/>
                    <a:gd name="T12" fmla="*/ 3240 w 3367"/>
                    <a:gd name="T13" fmla="*/ 0 h 263"/>
                    <a:gd name="T14" fmla="*/ 3366 w 3367"/>
                    <a:gd name="T15" fmla="*/ 131 h 263"/>
                    <a:gd name="T16" fmla="*/ 3366 w 3367"/>
                    <a:gd name="T17" fmla="*/ 131 h 263"/>
                    <a:gd name="T18" fmla="*/ 3240 w 3367"/>
                    <a:gd name="T19" fmla="*/ 26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67" h="263">
                      <a:moveTo>
                        <a:pt x="3240" y="262"/>
                      </a:moveTo>
                      <a:lnTo>
                        <a:pt x="3240" y="262"/>
                      </a:lnTo>
                      <a:cubicBezTo>
                        <a:pt x="132" y="262"/>
                        <a:pt x="132" y="262"/>
                        <a:pt x="132" y="262"/>
                      </a:cubicBezTo>
                      <a:cubicBezTo>
                        <a:pt x="61" y="262"/>
                        <a:pt x="0" y="202"/>
                        <a:pt x="0" y="131"/>
                      </a:cubicBezTo>
                      <a:lnTo>
                        <a:pt x="0" y="131"/>
                      </a:lnTo>
                      <a:cubicBezTo>
                        <a:pt x="0" y="60"/>
                        <a:pt x="61" y="0"/>
                        <a:pt x="132" y="0"/>
                      </a:cubicBezTo>
                      <a:cubicBezTo>
                        <a:pt x="3240" y="0"/>
                        <a:pt x="3240" y="0"/>
                        <a:pt x="3240" y="0"/>
                      </a:cubicBezTo>
                      <a:cubicBezTo>
                        <a:pt x="3311" y="0"/>
                        <a:pt x="3366" y="60"/>
                        <a:pt x="3366" y="131"/>
                      </a:cubicBezTo>
                      <a:lnTo>
                        <a:pt x="3366" y="131"/>
                      </a:lnTo>
                      <a:cubicBezTo>
                        <a:pt x="3366" y="202"/>
                        <a:pt x="3311" y="262"/>
                        <a:pt x="3240" y="262"/>
                      </a:cubicBezTo>
                    </a:path>
                  </a:pathLst>
                </a:custGeom>
                <a:solidFill>
                  <a:srgbClr val="425C6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7" name="Freeform 77"/>
                <p:cNvSpPr>
                  <a:spLocks noChangeArrowheads="1"/>
                </p:cNvSpPr>
                <p:nvPr/>
              </p:nvSpPr>
              <p:spPr bwMode="auto">
                <a:xfrm>
                  <a:off x="16940267" y="6340032"/>
                  <a:ext cx="309701" cy="309495"/>
                </a:xfrm>
                <a:custGeom>
                  <a:avLst/>
                  <a:gdLst>
                    <a:gd name="T0" fmla="*/ 723 w 845"/>
                    <a:gd name="T1" fmla="*/ 146 h 848"/>
                    <a:gd name="T2" fmla="*/ 723 w 845"/>
                    <a:gd name="T3" fmla="*/ 146 h 848"/>
                    <a:gd name="T4" fmla="*/ 644 w 845"/>
                    <a:gd name="T5" fmla="*/ 195 h 848"/>
                    <a:gd name="T6" fmla="*/ 571 w 845"/>
                    <a:gd name="T7" fmla="*/ 143 h 848"/>
                    <a:gd name="T8" fmla="*/ 592 w 845"/>
                    <a:gd name="T9" fmla="*/ 51 h 848"/>
                    <a:gd name="T10" fmla="*/ 582 w 845"/>
                    <a:gd name="T11" fmla="*/ 32 h 848"/>
                    <a:gd name="T12" fmla="*/ 457 w 845"/>
                    <a:gd name="T13" fmla="*/ 2 h 848"/>
                    <a:gd name="T14" fmla="*/ 438 w 845"/>
                    <a:gd name="T15" fmla="*/ 13 h 848"/>
                    <a:gd name="T16" fmla="*/ 417 w 845"/>
                    <a:gd name="T17" fmla="*/ 105 h 848"/>
                    <a:gd name="T18" fmla="*/ 327 w 845"/>
                    <a:gd name="T19" fmla="*/ 119 h 848"/>
                    <a:gd name="T20" fmla="*/ 279 w 845"/>
                    <a:gd name="T21" fmla="*/ 40 h 848"/>
                    <a:gd name="T22" fmla="*/ 257 w 845"/>
                    <a:gd name="T23" fmla="*/ 35 h 848"/>
                    <a:gd name="T24" fmla="*/ 149 w 845"/>
                    <a:gd name="T25" fmla="*/ 103 h 848"/>
                    <a:gd name="T26" fmla="*/ 143 w 845"/>
                    <a:gd name="T27" fmla="*/ 124 h 848"/>
                    <a:gd name="T28" fmla="*/ 192 w 845"/>
                    <a:gd name="T29" fmla="*/ 203 h 848"/>
                    <a:gd name="T30" fmla="*/ 141 w 845"/>
                    <a:gd name="T31" fmla="*/ 276 h 848"/>
                    <a:gd name="T32" fmla="*/ 49 w 845"/>
                    <a:gd name="T33" fmla="*/ 254 h 848"/>
                    <a:gd name="T34" fmla="*/ 30 w 845"/>
                    <a:gd name="T35" fmla="*/ 265 h 848"/>
                    <a:gd name="T36" fmla="*/ 0 w 845"/>
                    <a:gd name="T37" fmla="*/ 390 h 848"/>
                    <a:gd name="T38" fmla="*/ 14 w 845"/>
                    <a:gd name="T39" fmla="*/ 409 h 848"/>
                    <a:gd name="T40" fmla="*/ 103 w 845"/>
                    <a:gd name="T41" fmla="*/ 430 h 848"/>
                    <a:gd name="T42" fmla="*/ 116 w 845"/>
                    <a:gd name="T43" fmla="*/ 519 h 848"/>
                    <a:gd name="T44" fmla="*/ 38 w 845"/>
                    <a:gd name="T45" fmla="*/ 568 h 848"/>
                    <a:gd name="T46" fmla="*/ 33 w 845"/>
                    <a:gd name="T47" fmla="*/ 590 h 848"/>
                    <a:gd name="T48" fmla="*/ 100 w 845"/>
                    <a:gd name="T49" fmla="*/ 698 h 848"/>
                    <a:gd name="T50" fmla="*/ 122 w 845"/>
                    <a:gd name="T51" fmla="*/ 704 h 848"/>
                    <a:gd name="T52" fmla="*/ 200 w 845"/>
                    <a:gd name="T53" fmla="*/ 655 h 848"/>
                    <a:gd name="T54" fmla="*/ 273 w 845"/>
                    <a:gd name="T55" fmla="*/ 706 h 848"/>
                    <a:gd name="T56" fmla="*/ 252 w 845"/>
                    <a:gd name="T57" fmla="*/ 798 h 848"/>
                    <a:gd name="T58" fmla="*/ 262 w 845"/>
                    <a:gd name="T59" fmla="*/ 817 h 848"/>
                    <a:gd name="T60" fmla="*/ 387 w 845"/>
                    <a:gd name="T61" fmla="*/ 847 h 848"/>
                    <a:gd name="T62" fmla="*/ 406 w 845"/>
                    <a:gd name="T63" fmla="*/ 833 h 848"/>
                    <a:gd name="T64" fmla="*/ 428 w 845"/>
                    <a:gd name="T65" fmla="*/ 744 h 848"/>
                    <a:gd name="T66" fmla="*/ 517 w 845"/>
                    <a:gd name="T67" fmla="*/ 730 h 848"/>
                    <a:gd name="T68" fmla="*/ 566 w 845"/>
                    <a:gd name="T69" fmla="*/ 809 h 848"/>
                    <a:gd name="T70" fmla="*/ 587 w 845"/>
                    <a:gd name="T71" fmla="*/ 814 h 848"/>
                    <a:gd name="T72" fmla="*/ 695 w 845"/>
                    <a:gd name="T73" fmla="*/ 747 h 848"/>
                    <a:gd name="T74" fmla="*/ 701 w 845"/>
                    <a:gd name="T75" fmla="*/ 725 h 848"/>
                    <a:gd name="T76" fmla="*/ 652 w 845"/>
                    <a:gd name="T77" fmla="*/ 646 h 848"/>
                    <a:gd name="T78" fmla="*/ 704 w 845"/>
                    <a:gd name="T79" fmla="*/ 573 h 848"/>
                    <a:gd name="T80" fmla="*/ 796 w 845"/>
                    <a:gd name="T81" fmla="*/ 595 h 848"/>
                    <a:gd name="T82" fmla="*/ 814 w 845"/>
                    <a:gd name="T83" fmla="*/ 584 h 848"/>
                    <a:gd name="T84" fmla="*/ 844 w 845"/>
                    <a:gd name="T85" fmla="*/ 460 h 848"/>
                    <a:gd name="T86" fmla="*/ 831 w 845"/>
                    <a:gd name="T87" fmla="*/ 441 h 848"/>
                    <a:gd name="T88" fmla="*/ 742 w 845"/>
                    <a:gd name="T89" fmla="*/ 419 h 848"/>
                    <a:gd name="T90" fmla="*/ 728 w 845"/>
                    <a:gd name="T91" fmla="*/ 330 h 848"/>
                    <a:gd name="T92" fmla="*/ 806 w 845"/>
                    <a:gd name="T93" fmla="*/ 281 h 848"/>
                    <a:gd name="T94" fmla="*/ 812 w 845"/>
                    <a:gd name="T95" fmla="*/ 260 h 848"/>
                    <a:gd name="T96" fmla="*/ 744 w 845"/>
                    <a:gd name="T97" fmla="*/ 152 h 848"/>
                    <a:gd name="T98" fmla="*/ 723 w 845"/>
                    <a:gd name="T99" fmla="*/ 146 h 848"/>
                    <a:gd name="T100" fmla="*/ 525 w 845"/>
                    <a:gd name="T101" fmla="*/ 590 h 848"/>
                    <a:gd name="T102" fmla="*/ 525 w 845"/>
                    <a:gd name="T103" fmla="*/ 590 h 848"/>
                    <a:gd name="T104" fmla="*/ 257 w 845"/>
                    <a:gd name="T105" fmla="*/ 525 h 848"/>
                    <a:gd name="T106" fmla="*/ 319 w 845"/>
                    <a:gd name="T107" fmla="*/ 260 h 848"/>
                    <a:gd name="T108" fmla="*/ 587 w 845"/>
                    <a:gd name="T109" fmla="*/ 322 h 848"/>
                    <a:gd name="T110" fmla="*/ 525 w 845"/>
                    <a:gd name="T111" fmla="*/ 590 h 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45" h="848">
                      <a:moveTo>
                        <a:pt x="723" y="146"/>
                      </a:moveTo>
                      <a:lnTo>
                        <a:pt x="723" y="146"/>
                      </a:lnTo>
                      <a:cubicBezTo>
                        <a:pt x="644" y="195"/>
                        <a:pt x="644" y="195"/>
                        <a:pt x="644" y="195"/>
                      </a:cubicBezTo>
                      <a:cubicBezTo>
                        <a:pt x="622" y="173"/>
                        <a:pt x="598" y="157"/>
                        <a:pt x="571" y="143"/>
                      </a:cubicBezTo>
                      <a:cubicBezTo>
                        <a:pt x="592" y="51"/>
                        <a:pt x="592" y="51"/>
                        <a:pt x="592" y="51"/>
                      </a:cubicBezTo>
                      <a:cubicBezTo>
                        <a:pt x="595" y="43"/>
                        <a:pt x="590" y="35"/>
                        <a:pt x="582" y="32"/>
                      </a:cubicBezTo>
                      <a:cubicBezTo>
                        <a:pt x="457" y="2"/>
                        <a:pt x="457" y="2"/>
                        <a:pt x="457" y="2"/>
                      </a:cubicBezTo>
                      <a:cubicBezTo>
                        <a:pt x="449" y="0"/>
                        <a:pt x="441" y="5"/>
                        <a:pt x="438" y="13"/>
                      </a:cubicBezTo>
                      <a:cubicBezTo>
                        <a:pt x="417" y="105"/>
                        <a:pt x="417" y="105"/>
                        <a:pt x="417" y="105"/>
                      </a:cubicBezTo>
                      <a:cubicBezTo>
                        <a:pt x="387" y="105"/>
                        <a:pt x="357" y="111"/>
                        <a:pt x="327" y="119"/>
                      </a:cubicBezTo>
                      <a:cubicBezTo>
                        <a:pt x="279" y="40"/>
                        <a:pt x="279" y="40"/>
                        <a:pt x="279" y="40"/>
                      </a:cubicBezTo>
                      <a:cubicBezTo>
                        <a:pt x="273" y="32"/>
                        <a:pt x="265" y="30"/>
                        <a:pt x="257" y="35"/>
                      </a:cubicBezTo>
                      <a:cubicBezTo>
                        <a:pt x="149" y="103"/>
                        <a:pt x="149" y="103"/>
                        <a:pt x="149" y="103"/>
                      </a:cubicBezTo>
                      <a:cubicBezTo>
                        <a:pt x="141" y="105"/>
                        <a:pt x="138" y="116"/>
                        <a:pt x="143" y="124"/>
                      </a:cubicBezTo>
                      <a:cubicBezTo>
                        <a:pt x="192" y="203"/>
                        <a:pt x="192" y="203"/>
                        <a:pt x="192" y="203"/>
                      </a:cubicBezTo>
                      <a:cubicBezTo>
                        <a:pt x="170" y="225"/>
                        <a:pt x="154" y="249"/>
                        <a:pt x="141" y="276"/>
                      </a:cubicBezTo>
                      <a:cubicBezTo>
                        <a:pt x="49" y="254"/>
                        <a:pt x="49" y="254"/>
                        <a:pt x="49" y="254"/>
                      </a:cubicBezTo>
                      <a:cubicBezTo>
                        <a:pt x="40" y="252"/>
                        <a:pt x="33" y="257"/>
                        <a:pt x="30" y="265"/>
                      </a:cubicBezTo>
                      <a:cubicBezTo>
                        <a:pt x="0" y="390"/>
                        <a:pt x="0" y="390"/>
                        <a:pt x="0" y="390"/>
                      </a:cubicBezTo>
                      <a:cubicBezTo>
                        <a:pt x="0" y="398"/>
                        <a:pt x="5" y="406"/>
                        <a:pt x="14" y="409"/>
                      </a:cubicBezTo>
                      <a:cubicBezTo>
                        <a:pt x="103" y="430"/>
                        <a:pt x="103" y="430"/>
                        <a:pt x="103" y="430"/>
                      </a:cubicBezTo>
                      <a:cubicBezTo>
                        <a:pt x="103" y="460"/>
                        <a:pt x="108" y="489"/>
                        <a:pt x="116" y="519"/>
                      </a:cubicBezTo>
                      <a:cubicBezTo>
                        <a:pt x="38" y="568"/>
                        <a:pt x="38" y="568"/>
                        <a:pt x="38" y="568"/>
                      </a:cubicBezTo>
                      <a:cubicBezTo>
                        <a:pt x="30" y="573"/>
                        <a:pt x="27" y="582"/>
                        <a:pt x="33" y="590"/>
                      </a:cubicBezTo>
                      <a:cubicBezTo>
                        <a:pt x="100" y="698"/>
                        <a:pt x="100" y="698"/>
                        <a:pt x="100" y="698"/>
                      </a:cubicBezTo>
                      <a:cubicBezTo>
                        <a:pt x="105" y="706"/>
                        <a:pt x="114" y="709"/>
                        <a:pt x="122" y="704"/>
                      </a:cubicBezTo>
                      <a:cubicBezTo>
                        <a:pt x="200" y="655"/>
                        <a:pt x="200" y="655"/>
                        <a:pt x="200" y="655"/>
                      </a:cubicBezTo>
                      <a:cubicBezTo>
                        <a:pt x="222" y="676"/>
                        <a:pt x="246" y="693"/>
                        <a:pt x="273" y="706"/>
                      </a:cubicBezTo>
                      <a:cubicBezTo>
                        <a:pt x="252" y="798"/>
                        <a:pt x="252" y="798"/>
                        <a:pt x="252" y="798"/>
                      </a:cubicBezTo>
                      <a:cubicBezTo>
                        <a:pt x="249" y="806"/>
                        <a:pt x="254" y="814"/>
                        <a:pt x="262" y="817"/>
                      </a:cubicBezTo>
                      <a:cubicBezTo>
                        <a:pt x="387" y="847"/>
                        <a:pt x="387" y="847"/>
                        <a:pt x="387" y="847"/>
                      </a:cubicBezTo>
                      <a:cubicBezTo>
                        <a:pt x="395" y="847"/>
                        <a:pt x="403" y="842"/>
                        <a:pt x="406" y="833"/>
                      </a:cubicBezTo>
                      <a:cubicBezTo>
                        <a:pt x="428" y="744"/>
                        <a:pt x="428" y="744"/>
                        <a:pt x="428" y="744"/>
                      </a:cubicBezTo>
                      <a:cubicBezTo>
                        <a:pt x="457" y="744"/>
                        <a:pt x="487" y="739"/>
                        <a:pt x="517" y="730"/>
                      </a:cubicBezTo>
                      <a:cubicBezTo>
                        <a:pt x="566" y="809"/>
                        <a:pt x="566" y="809"/>
                        <a:pt x="566" y="809"/>
                      </a:cubicBezTo>
                      <a:cubicBezTo>
                        <a:pt x="571" y="817"/>
                        <a:pt x="579" y="817"/>
                        <a:pt x="587" y="814"/>
                      </a:cubicBezTo>
                      <a:cubicBezTo>
                        <a:pt x="695" y="747"/>
                        <a:pt x="695" y="747"/>
                        <a:pt x="695" y="747"/>
                      </a:cubicBezTo>
                      <a:cubicBezTo>
                        <a:pt x="704" y="741"/>
                        <a:pt x="706" y="733"/>
                        <a:pt x="701" y="725"/>
                      </a:cubicBezTo>
                      <a:cubicBezTo>
                        <a:pt x="652" y="646"/>
                        <a:pt x="652" y="646"/>
                        <a:pt x="652" y="646"/>
                      </a:cubicBezTo>
                      <a:cubicBezTo>
                        <a:pt x="674" y="625"/>
                        <a:pt x="690" y="601"/>
                        <a:pt x="704" y="573"/>
                      </a:cubicBezTo>
                      <a:cubicBezTo>
                        <a:pt x="796" y="595"/>
                        <a:pt x="796" y="595"/>
                        <a:pt x="796" y="595"/>
                      </a:cubicBezTo>
                      <a:cubicBezTo>
                        <a:pt x="803" y="598"/>
                        <a:pt x="812" y="592"/>
                        <a:pt x="814" y="584"/>
                      </a:cubicBezTo>
                      <a:cubicBezTo>
                        <a:pt x="844" y="460"/>
                        <a:pt x="844" y="460"/>
                        <a:pt x="844" y="460"/>
                      </a:cubicBezTo>
                      <a:cubicBezTo>
                        <a:pt x="844" y="452"/>
                        <a:pt x="841" y="441"/>
                        <a:pt x="831" y="441"/>
                      </a:cubicBezTo>
                      <a:cubicBezTo>
                        <a:pt x="742" y="419"/>
                        <a:pt x="742" y="419"/>
                        <a:pt x="742" y="419"/>
                      </a:cubicBezTo>
                      <a:cubicBezTo>
                        <a:pt x="742" y="390"/>
                        <a:pt x="736" y="360"/>
                        <a:pt x="728" y="330"/>
                      </a:cubicBezTo>
                      <a:cubicBezTo>
                        <a:pt x="806" y="281"/>
                        <a:pt x="806" y="281"/>
                        <a:pt x="806" y="281"/>
                      </a:cubicBezTo>
                      <a:cubicBezTo>
                        <a:pt x="814" y="276"/>
                        <a:pt x="817" y="268"/>
                        <a:pt x="812" y="260"/>
                      </a:cubicBezTo>
                      <a:cubicBezTo>
                        <a:pt x="744" y="152"/>
                        <a:pt x="744" y="152"/>
                        <a:pt x="744" y="152"/>
                      </a:cubicBezTo>
                      <a:cubicBezTo>
                        <a:pt x="739" y="143"/>
                        <a:pt x="730" y="141"/>
                        <a:pt x="723" y="146"/>
                      </a:cubicBezTo>
                      <a:close/>
                      <a:moveTo>
                        <a:pt x="525" y="590"/>
                      </a:moveTo>
                      <a:lnTo>
                        <a:pt x="525" y="590"/>
                      </a:lnTo>
                      <a:cubicBezTo>
                        <a:pt x="433" y="646"/>
                        <a:pt x="314" y="617"/>
                        <a:pt x="257" y="525"/>
                      </a:cubicBezTo>
                      <a:cubicBezTo>
                        <a:pt x="200" y="435"/>
                        <a:pt x="230" y="316"/>
                        <a:pt x="319" y="260"/>
                      </a:cubicBezTo>
                      <a:cubicBezTo>
                        <a:pt x="411" y="203"/>
                        <a:pt x="530" y="232"/>
                        <a:pt x="587" y="322"/>
                      </a:cubicBezTo>
                      <a:cubicBezTo>
                        <a:pt x="644" y="414"/>
                        <a:pt x="614" y="533"/>
                        <a:pt x="525" y="590"/>
                      </a:cubicBezTo>
                      <a:close/>
                    </a:path>
                  </a:pathLst>
                </a:custGeom>
                <a:solidFill>
                  <a:srgbClr val="334A5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08" name="Freeform 78"/>
                <p:cNvSpPr>
                  <a:spLocks noChangeArrowheads="1"/>
                </p:cNvSpPr>
                <p:nvPr/>
              </p:nvSpPr>
              <p:spPr bwMode="auto">
                <a:xfrm>
                  <a:off x="16940267" y="6340032"/>
                  <a:ext cx="309701" cy="309495"/>
                </a:xfrm>
                <a:custGeom>
                  <a:avLst/>
                  <a:gdLst>
                    <a:gd name="T0" fmla="*/ 723 w 845"/>
                    <a:gd name="T1" fmla="*/ 146 h 848"/>
                    <a:gd name="T2" fmla="*/ 723 w 845"/>
                    <a:gd name="T3" fmla="*/ 146 h 848"/>
                    <a:gd name="T4" fmla="*/ 644 w 845"/>
                    <a:gd name="T5" fmla="*/ 195 h 848"/>
                    <a:gd name="T6" fmla="*/ 571 w 845"/>
                    <a:gd name="T7" fmla="*/ 143 h 848"/>
                    <a:gd name="T8" fmla="*/ 592 w 845"/>
                    <a:gd name="T9" fmla="*/ 51 h 848"/>
                    <a:gd name="T10" fmla="*/ 582 w 845"/>
                    <a:gd name="T11" fmla="*/ 32 h 848"/>
                    <a:gd name="T12" fmla="*/ 457 w 845"/>
                    <a:gd name="T13" fmla="*/ 2 h 848"/>
                    <a:gd name="T14" fmla="*/ 438 w 845"/>
                    <a:gd name="T15" fmla="*/ 13 h 848"/>
                    <a:gd name="T16" fmla="*/ 417 w 845"/>
                    <a:gd name="T17" fmla="*/ 105 h 848"/>
                    <a:gd name="T18" fmla="*/ 327 w 845"/>
                    <a:gd name="T19" fmla="*/ 119 h 848"/>
                    <a:gd name="T20" fmla="*/ 279 w 845"/>
                    <a:gd name="T21" fmla="*/ 40 h 848"/>
                    <a:gd name="T22" fmla="*/ 257 w 845"/>
                    <a:gd name="T23" fmla="*/ 35 h 848"/>
                    <a:gd name="T24" fmla="*/ 149 w 845"/>
                    <a:gd name="T25" fmla="*/ 103 h 848"/>
                    <a:gd name="T26" fmla="*/ 143 w 845"/>
                    <a:gd name="T27" fmla="*/ 124 h 848"/>
                    <a:gd name="T28" fmla="*/ 192 w 845"/>
                    <a:gd name="T29" fmla="*/ 203 h 848"/>
                    <a:gd name="T30" fmla="*/ 141 w 845"/>
                    <a:gd name="T31" fmla="*/ 276 h 848"/>
                    <a:gd name="T32" fmla="*/ 49 w 845"/>
                    <a:gd name="T33" fmla="*/ 254 h 848"/>
                    <a:gd name="T34" fmla="*/ 30 w 845"/>
                    <a:gd name="T35" fmla="*/ 265 h 848"/>
                    <a:gd name="T36" fmla="*/ 0 w 845"/>
                    <a:gd name="T37" fmla="*/ 390 h 848"/>
                    <a:gd name="T38" fmla="*/ 14 w 845"/>
                    <a:gd name="T39" fmla="*/ 409 h 848"/>
                    <a:gd name="T40" fmla="*/ 103 w 845"/>
                    <a:gd name="T41" fmla="*/ 430 h 848"/>
                    <a:gd name="T42" fmla="*/ 116 w 845"/>
                    <a:gd name="T43" fmla="*/ 519 h 848"/>
                    <a:gd name="T44" fmla="*/ 38 w 845"/>
                    <a:gd name="T45" fmla="*/ 568 h 848"/>
                    <a:gd name="T46" fmla="*/ 33 w 845"/>
                    <a:gd name="T47" fmla="*/ 590 h 848"/>
                    <a:gd name="T48" fmla="*/ 100 w 845"/>
                    <a:gd name="T49" fmla="*/ 698 h 848"/>
                    <a:gd name="T50" fmla="*/ 122 w 845"/>
                    <a:gd name="T51" fmla="*/ 704 h 848"/>
                    <a:gd name="T52" fmla="*/ 200 w 845"/>
                    <a:gd name="T53" fmla="*/ 655 h 848"/>
                    <a:gd name="T54" fmla="*/ 273 w 845"/>
                    <a:gd name="T55" fmla="*/ 706 h 848"/>
                    <a:gd name="T56" fmla="*/ 252 w 845"/>
                    <a:gd name="T57" fmla="*/ 798 h 848"/>
                    <a:gd name="T58" fmla="*/ 262 w 845"/>
                    <a:gd name="T59" fmla="*/ 817 h 848"/>
                    <a:gd name="T60" fmla="*/ 387 w 845"/>
                    <a:gd name="T61" fmla="*/ 847 h 848"/>
                    <a:gd name="T62" fmla="*/ 406 w 845"/>
                    <a:gd name="T63" fmla="*/ 833 h 848"/>
                    <a:gd name="T64" fmla="*/ 428 w 845"/>
                    <a:gd name="T65" fmla="*/ 744 h 848"/>
                    <a:gd name="T66" fmla="*/ 517 w 845"/>
                    <a:gd name="T67" fmla="*/ 730 h 848"/>
                    <a:gd name="T68" fmla="*/ 566 w 845"/>
                    <a:gd name="T69" fmla="*/ 809 h 848"/>
                    <a:gd name="T70" fmla="*/ 587 w 845"/>
                    <a:gd name="T71" fmla="*/ 814 h 848"/>
                    <a:gd name="T72" fmla="*/ 695 w 845"/>
                    <a:gd name="T73" fmla="*/ 747 h 848"/>
                    <a:gd name="T74" fmla="*/ 701 w 845"/>
                    <a:gd name="T75" fmla="*/ 725 h 848"/>
                    <a:gd name="T76" fmla="*/ 652 w 845"/>
                    <a:gd name="T77" fmla="*/ 646 h 848"/>
                    <a:gd name="T78" fmla="*/ 704 w 845"/>
                    <a:gd name="T79" fmla="*/ 573 h 848"/>
                    <a:gd name="T80" fmla="*/ 796 w 845"/>
                    <a:gd name="T81" fmla="*/ 595 h 848"/>
                    <a:gd name="T82" fmla="*/ 814 w 845"/>
                    <a:gd name="T83" fmla="*/ 584 h 848"/>
                    <a:gd name="T84" fmla="*/ 844 w 845"/>
                    <a:gd name="T85" fmla="*/ 460 h 848"/>
                    <a:gd name="T86" fmla="*/ 831 w 845"/>
                    <a:gd name="T87" fmla="*/ 441 h 848"/>
                    <a:gd name="T88" fmla="*/ 742 w 845"/>
                    <a:gd name="T89" fmla="*/ 419 h 848"/>
                    <a:gd name="T90" fmla="*/ 728 w 845"/>
                    <a:gd name="T91" fmla="*/ 330 h 848"/>
                    <a:gd name="T92" fmla="*/ 806 w 845"/>
                    <a:gd name="T93" fmla="*/ 281 h 848"/>
                    <a:gd name="T94" fmla="*/ 812 w 845"/>
                    <a:gd name="T95" fmla="*/ 260 h 848"/>
                    <a:gd name="T96" fmla="*/ 744 w 845"/>
                    <a:gd name="T97" fmla="*/ 152 h 848"/>
                    <a:gd name="T98" fmla="*/ 723 w 845"/>
                    <a:gd name="T99" fmla="*/ 146 h 848"/>
                    <a:gd name="T100" fmla="*/ 525 w 845"/>
                    <a:gd name="T101" fmla="*/ 590 h 848"/>
                    <a:gd name="T102" fmla="*/ 525 w 845"/>
                    <a:gd name="T103" fmla="*/ 590 h 848"/>
                    <a:gd name="T104" fmla="*/ 257 w 845"/>
                    <a:gd name="T105" fmla="*/ 525 h 848"/>
                    <a:gd name="T106" fmla="*/ 319 w 845"/>
                    <a:gd name="T107" fmla="*/ 260 h 848"/>
                    <a:gd name="T108" fmla="*/ 587 w 845"/>
                    <a:gd name="T109" fmla="*/ 322 h 848"/>
                    <a:gd name="T110" fmla="*/ 525 w 845"/>
                    <a:gd name="T111" fmla="*/ 590 h 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45" h="848">
                      <a:moveTo>
                        <a:pt x="723" y="146"/>
                      </a:moveTo>
                      <a:lnTo>
                        <a:pt x="723" y="146"/>
                      </a:lnTo>
                      <a:cubicBezTo>
                        <a:pt x="644" y="195"/>
                        <a:pt x="644" y="195"/>
                        <a:pt x="644" y="195"/>
                      </a:cubicBezTo>
                      <a:cubicBezTo>
                        <a:pt x="622" y="173"/>
                        <a:pt x="598" y="157"/>
                        <a:pt x="571" y="143"/>
                      </a:cubicBezTo>
                      <a:cubicBezTo>
                        <a:pt x="592" y="51"/>
                        <a:pt x="592" y="51"/>
                        <a:pt x="592" y="51"/>
                      </a:cubicBezTo>
                      <a:cubicBezTo>
                        <a:pt x="595" y="43"/>
                        <a:pt x="590" y="35"/>
                        <a:pt x="582" y="32"/>
                      </a:cubicBezTo>
                      <a:cubicBezTo>
                        <a:pt x="457" y="2"/>
                        <a:pt x="457" y="2"/>
                        <a:pt x="457" y="2"/>
                      </a:cubicBezTo>
                      <a:cubicBezTo>
                        <a:pt x="449" y="0"/>
                        <a:pt x="441" y="5"/>
                        <a:pt x="438" y="13"/>
                      </a:cubicBezTo>
                      <a:cubicBezTo>
                        <a:pt x="417" y="105"/>
                        <a:pt x="417" y="105"/>
                        <a:pt x="417" y="105"/>
                      </a:cubicBezTo>
                      <a:cubicBezTo>
                        <a:pt x="387" y="105"/>
                        <a:pt x="357" y="111"/>
                        <a:pt x="327" y="119"/>
                      </a:cubicBezTo>
                      <a:cubicBezTo>
                        <a:pt x="279" y="40"/>
                        <a:pt x="279" y="40"/>
                        <a:pt x="279" y="40"/>
                      </a:cubicBezTo>
                      <a:cubicBezTo>
                        <a:pt x="273" y="32"/>
                        <a:pt x="265" y="30"/>
                        <a:pt x="257" y="35"/>
                      </a:cubicBezTo>
                      <a:cubicBezTo>
                        <a:pt x="149" y="103"/>
                        <a:pt x="149" y="103"/>
                        <a:pt x="149" y="103"/>
                      </a:cubicBezTo>
                      <a:cubicBezTo>
                        <a:pt x="141" y="105"/>
                        <a:pt x="138" y="116"/>
                        <a:pt x="143" y="124"/>
                      </a:cubicBezTo>
                      <a:cubicBezTo>
                        <a:pt x="192" y="203"/>
                        <a:pt x="192" y="203"/>
                        <a:pt x="192" y="203"/>
                      </a:cubicBezTo>
                      <a:cubicBezTo>
                        <a:pt x="170" y="225"/>
                        <a:pt x="154" y="249"/>
                        <a:pt x="141" y="276"/>
                      </a:cubicBezTo>
                      <a:cubicBezTo>
                        <a:pt x="49" y="254"/>
                        <a:pt x="49" y="254"/>
                        <a:pt x="49" y="254"/>
                      </a:cubicBezTo>
                      <a:cubicBezTo>
                        <a:pt x="40" y="252"/>
                        <a:pt x="33" y="257"/>
                        <a:pt x="30" y="265"/>
                      </a:cubicBezTo>
                      <a:cubicBezTo>
                        <a:pt x="0" y="390"/>
                        <a:pt x="0" y="390"/>
                        <a:pt x="0" y="390"/>
                      </a:cubicBezTo>
                      <a:cubicBezTo>
                        <a:pt x="0" y="398"/>
                        <a:pt x="5" y="406"/>
                        <a:pt x="14" y="409"/>
                      </a:cubicBezTo>
                      <a:cubicBezTo>
                        <a:pt x="103" y="430"/>
                        <a:pt x="103" y="430"/>
                        <a:pt x="103" y="430"/>
                      </a:cubicBezTo>
                      <a:cubicBezTo>
                        <a:pt x="103" y="460"/>
                        <a:pt x="108" y="489"/>
                        <a:pt x="116" y="519"/>
                      </a:cubicBezTo>
                      <a:cubicBezTo>
                        <a:pt x="38" y="568"/>
                        <a:pt x="38" y="568"/>
                        <a:pt x="38" y="568"/>
                      </a:cubicBezTo>
                      <a:cubicBezTo>
                        <a:pt x="30" y="573"/>
                        <a:pt x="27" y="582"/>
                        <a:pt x="33" y="590"/>
                      </a:cubicBezTo>
                      <a:cubicBezTo>
                        <a:pt x="100" y="698"/>
                        <a:pt x="100" y="698"/>
                        <a:pt x="100" y="698"/>
                      </a:cubicBezTo>
                      <a:cubicBezTo>
                        <a:pt x="105" y="706"/>
                        <a:pt x="114" y="709"/>
                        <a:pt x="122" y="704"/>
                      </a:cubicBezTo>
                      <a:cubicBezTo>
                        <a:pt x="200" y="655"/>
                        <a:pt x="200" y="655"/>
                        <a:pt x="200" y="655"/>
                      </a:cubicBezTo>
                      <a:cubicBezTo>
                        <a:pt x="222" y="676"/>
                        <a:pt x="246" y="693"/>
                        <a:pt x="273" y="706"/>
                      </a:cubicBezTo>
                      <a:cubicBezTo>
                        <a:pt x="252" y="798"/>
                        <a:pt x="252" y="798"/>
                        <a:pt x="252" y="798"/>
                      </a:cubicBezTo>
                      <a:cubicBezTo>
                        <a:pt x="249" y="806"/>
                        <a:pt x="254" y="814"/>
                        <a:pt x="262" y="817"/>
                      </a:cubicBezTo>
                      <a:cubicBezTo>
                        <a:pt x="387" y="847"/>
                        <a:pt x="387" y="847"/>
                        <a:pt x="387" y="847"/>
                      </a:cubicBezTo>
                      <a:cubicBezTo>
                        <a:pt x="395" y="847"/>
                        <a:pt x="403" y="842"/>
                        <a:pt x="406" y="833"/>
                      </a:cubicBezTo>
                      <a:cubicBezTo>
                        <a:pt x="428" y="744"/>
                        <a:pt x="428" y="744"/>
                        <a:pt x="428" y="744"/>
                      </a:cubicBezTo>
                      <a:cubicBezTo>
                        <a:pt x="457" y="744"/>
                        <a:pt x="487" y="739"/>
                        <a:pt x="517" y="730"/>
                      </a:cubicBezTo>
                      <a:cubicBezTo>
                        <a:pt x="566" y="809"/>
                        <a:pt x="566" y="809"/>
                        <a:pt x="566" y="809"/>
                      </a:cubicBezTo>
                      <a:cubicBezTo>
                        <a:pt x="571" y="817"/>
                        <a:pt x="579" y="817"/>
                        <a:pt x="587" y="814"/>
                      </a:cubicBezTo>
                      <a:cubicBezTo>
                        <a:pt x="695" y="747"/>
                        <a:pt x="695" y="747"/>
                        <a:pt x="695" y="747"/>
                      </a:cubicBezTo>
                      <a:cubicBezTo>
                        <a:pt x="704" y="741"/>
                        <a:pt x="706" y="733"/>
                        <a:pt x="701" y="725"/>
                      </a:cubicBezTo>
                      <a:cubicBezTo>
                        <a:pt x="652" y="646"/>
                        <a:pt x="652" y="646"/>
                        <a:pt x="652" y="646"/>
                      </a:cubicBezTo>
                      <a:cubicBezTo>
                        <a:pt x="674" y="625"/>
                        <a:pt x="690" y="601"/>
                        <a:pt x="704" y="573"/>
                      </a:cubicBezTo>
                      <a:cubicBezTo>
                        <a:pt x="796" y="595"/>
                        <a:pt x="796" y="595"/>
                        <a:pt x="796" y="595"/>
                      </a:cubicBezTo>
                      <a:cubicBezTo>
                        <a:pt x="803" y="598"/>
                        <a:pt x="812" y="592"/>
                        <a:pt x="814" y="584"/>
                      </a:cubicBezTo>
                      <a:cubicBezTo>
                        <a:pt x="844" y="460"/>
                        <a:pt x="844" y="460"/>
                        <a:pt x="844" y="460"/>
                      </a:cubicBezTo>
                      <a:cubicBezTo>
                        <a:pt x="844" y="452"/>
                        <a:pt x="841" y="441"/>
                        <a:pt x="831" y="441"/>
                      </a:cubicBezTo>
                      <a:cubicBezTo>
                        <a:pt x="742" y="419"/>
                        <a:pt x="742" y="419"/>
                        <a:pt x="742" y="419"/>
                      </a:cubicBezTo>
                      <a:cubicBezTo>
                        <a:pt x="742" y="390"/>
                        <a:pt x="736" y="360"/>
                        <a:pt x="728" y="330"/>
                      </a:cubicBezTo>
                      <a:cubicBezTo>
                        <a:pt x="806" y="281"/>
                        <a:pt x="806" y="281"/>
                        <a:pt x="806" y="281"/>
                      </a:cubicBezTo>
                      <a:cubicBezTo>
                        <a:pt x="814" y="276"/>
                        <a:pt x="817" y="268"/>
                        <a:pt x="812" y="260"/>
                      </a:cubicBezTo>
                      <a:cubicBezTo>
                        <a:pt x="744" y="152"/>
                        <a:pt x="744" y="152"/>
                        <a:pt x="744" y="152"/>
                      </a:cubicBezTo>
                      <a:cubicBezTo>
                        <a:pt x="739" y="143"/>
                        <a:pt x="730" y="141"/>
                        <a:pt x="723" y="146"/>
                      </a:cubicBezTo>
                      <a:close/>
                      <a:moveTo>
                        <a:pt x="525" y="590"/>
                      </a:moveTo>
                      <a:lnTo>
                        <a:pt x="525" y="590"/>
                      </a:lnTo>
                      <a:cubicBezTo>
                        <a:pt x="433" y="646"/>
                        <a:pt x="314" y="617"/>
                        <a:pt x="257" y="525"/>
                      </a:cubicBezTo>
                      <a:cubicBezTo>
                        <a:pt x="200" y="435"/>
                        <a:pt x="230" y="316"/>
                        <a:pt x="319" y="260"/>
                      </a:cubicBezTo>
                      <a:cubicBezTo>
                        <a:pt x="411" y="203"/>
                        <a:pt x="530" y="232"/>
                        <a:pt x="587" y="322"/>
                      </a:cubicBezTo>
                      <a:cubicBezTo>
                        <a:pt x="644" y="414"/>
                        <a:pt x="614" y="533"/>
                        <a:pt x="525" y="590"/>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09" name="Freeform 79"/>
                <p:cNvSpPr>
                  <a:spLocks noChangeArrowheads="1"/>
                </p:cNvSpPr>
                <p:nvPr/>
              </p:nvSpPr>
              <p:spPr bwMode="auto">
                <a:xfrm>
                  <a:off x="17046728" y="6133702"/>
                  <a:ext cx="177433" cy="177315"/>
                </a:xfrm>
                <a:custGeom>
                  <a:avLst/>
                  <a:gdLst>
                    <a:gd name="T0" fmla="*/ 414 w 485"/>
                    <a:gd name="T1" fmla="*/ 84 h 485"/>
                    <a:gd name="T2" fmla="*/ 414 w 485"/>
                    <a:gd name="T3" fmla="*/ 84 h 485"/>
                    <a:gd name="T4" fmla="*/ 368 w 485"/>
                    <a:gd name="T5" fmla="*/ 111 h 485"/>
                    <a:gd name="T6" fmla="*/ 327 w 485"/>
                    <a:gd name="T7" fmla="*/ 81 h 485"/>
                    <a:gd name="T8" fmla="*/ 340 w 485"/>
                    <a:gd name="T9" fmla="*/ 30 h 485"/>
                    <a:gd name="T10" fmla="*/ 332 w 485"/>
                    <a:gd name="T11" fmla="*/ 19 h 485"/>
                    <a:gd name="T12" fmla="*/ 262 w 485"/>
                    <a:gd name="T13" fmla="*/ 0 h 485"/>
                    <a:gd name="T14" fmla="*/ 251 w 485"/>
                    <a:gd name="T15" fmla="*/ 8 h 485"/>
                    <a:gd name="T16" fmla="*/ 237 w 485"/>
                    <a:gd name="T17" fmla="*/ 60 h 485"/>
                    <a:gd name="T18" fmla="*/ 189 w 485"/>
                    <a:gd name="T19" fmla="*/ 68 h 485"/>
                    <a:gd name="T20" fmla="*/ 159 w 485"/>
                    <a:gd name="T21" fmla="*/ 22 h 485"/>
                    <a:gd name="T22" fmla="*/ 148 w 485"/>
                    <a:gd name="T23" fmla="*/ 19 h 485"/>
                    <a:gd name="T24" fmla="*/ 86 w 485"/>
                    <a:gd name="T25" fmla="*/ 57 h 485"/>
                    <a:gd name="T26" fmla="*/ 83 w 485"/>
                    <a:gd name="T27" fmla="*/ 70 h 485"/>
                    <a:gd name="T28" fmla="*/ 110 w 485"/>
                    <a:gd name="T29" fmla="*/ 116 h 485"/>
                    <a:gd name="T30" fmla="*/ 81 w 485"/>
                    <a:gd name="T31" fmla="*/ 157 h 485"/>
                    <a:gd name="T32" fmla="*/ 29 w 485"/>
                    <a:gd name="T33" fmla="*/ 144 h 485"/>
                    <a:gd name="T34" fmla="*/ 19 w 485"/>
                    <a:gd name="T35" fmla="*/ 151 h 485"/>
                    <a:gd name="T36" fmla="*/ 2 w 485"/>
                    <a:gd name="T37" fmla="*/ 222 h 485"/>
                    <a:gd name="T38" fmla="*/ 8 w 485"/>
                    <a:gd name="T39" fmla="*/ 233 h 485"/>
                    <a:gd name="T40" fmla="*/ 59 w 485"/>
                    <a:gd name="T41" fmla="*/ 246 h 485"/>
                    <a:gd name="T42" fmla="*/ 67 w 485"/>
                    <a:gd name="T43" fmla="*/ 295 h 485"/>
                    <a:gd name="T44" fmla="*/ 21 w 485"/>
                    <a:gd name="T45" fmla="*/ 325 h 485"/>
                    <a:gd name="T46" fmla="*/ 19 w 485"/>
                    <a:gd name="T47" fmla="*/ 336 h 485"/>
                    <a:gd name="T48" fmla="*/ 59 w 485"/>
                    <a:gd name="T49" fmla="*/ 398 h 485"/>
                    <a:gd name="T50" fmla="*/ 70 w 485"/>
                    <a:gd name="T51" fmla="*/ 401 h 485"/>
                    <a:gd name="T52" fmla="*/ 116 w 485"/>
                    <a:gd name="T53" fmla="*/ 373 h 485"/>
                    <a:gd name="T54" fmla="*/ 157 w 485"/>
                    <a:gd name="T55" fmla="*/ 403 h 485"/>
                    <a:gd name="T56" fmla="*/ 146 w 485"/>
                    <a:gd name="T57" fmla="*/ 455 h 485"/>
                    <a:gd name="T58" fmla="*/ 151 w 485"/>
                    <a:gd name="T59" fmla="*/ 465 h 485"/>
                    <a:gd name="T60" fmla="*/ 221 w 485"/>
                    <a:gd name="T61" fmla="*/ 482 h 485"/>
                    <a:gd name="T62" fmla="*/ 232 w 485"/>
                    <a:gd name="T63" fmla="*/ 476 h 485"/>
                    <a:gd name="T64" fmla="*/ 246 w 485"/>
                    <a:gd name="T65" fmla="*/ 425 h 485"/>
                    <a:gd name="T66" fmla="*/ 297 w 485"/>
                    <a:gd name="T67" fmla="*/ 417 h 485"/>
                    <a:gd name="T68" fmla="*/ 324 w 485"/>
                    <a:gd name="T69" fmla="*/ 463 h 485"/>
                    <a:gd name="T70" fmla="*/ 335 w 485"/>
                    <a:gd name="T71" fmla="*/ 465 h 485"/>
                    <a:gd name="T72" fmla="*/ 397 w 485"/>
                    <a:gd name="T73" fmla="*/ 428 h 485"/>
                    <a:gd name="T74" fmla="*/ 400 w 485"/>
                    <a:gd name="T75" fmla="*/ 414 h 485"/>
                    <a:gd name="T76" fmla="*/ 373 w 485"/>
                    <a:gd name="T77" fmla="*/ 368 h 485"/>
                    <a:gd name="T78" fmla="*/ 403 w 485"/>
                    <a:gd name="T79" fmla="*/ 327 h 485"/>
                    <a:gd name="T80" fmla="*/ 454 w 485"/>
                    <a:gd name="T81" fmla="*/ 338 h 485"/>
                    <a:gd name="T82" fmla="*/ 465 w 485"/>
                    <a:gd name="T83" fmla="*/ 333 h 485"/>
                    <a:gd name="T84" fmla="*/ 484 w 485"/>
                    <a:gd name="T85" fmla="*/ 263 h 485"/>
                    <a:gd name="T86" fmla="*/ 476 w 485"/>
                    <a:gd name="T87" fmla="*/ 252 h 485"/>
                    <a:gd name="T88" fmla="*/ 424 w 485"/>
                    <a:gd name="T89" fmla="*/ 238 h 485"/>
                    <a:gd name="T90" fmla="*/ 416 w 485"/>
                    <a:gd name="T91" fmla="*/ 189 h 485"/>
                    <a:gd name="T92" fmla="*/ 462 w 485"/>
                    <a:gd name="T93" fmla="*/ 160 h 485"/>
                    <a:gd name="T94" fmla="*/ 465 w 485"/>
                    <a:gd name="T95" fmla="*/ 149 h 485"/>
                    <a:gd name="T96" fmla="*/ 427 w 485"/>
                    <a:gd name="T97" fmla="*/ 87 h 485"/>
                    <a:gd name="T98" fmla="*/ 414 w 485"/>
                    <a:gd name="T99" fmla="*/ 84 h 485"/>
                    <a:gd name="T100" fmla="*/ 300 w 485"/>
                    <a:gd name="T101" fmla="*/ 336 h 485"/>
                    <a:gd name="T102" fmla="*/ 300 w 485"/>
                    <a:gd name="T103" fmla="*/ 336 h 485"/>
                    <a:gd name="T104" fmla="*/ 148 w 485"/>
                    <a:gd name="T105" fmla="*/ 300 h 485"/>
                    <a:gd name="T106" fmla="*/ 183 w 485"/>
                    <a:gd name="T107" fmla="*/ 149 h 485"/>
                    <a:gd name="T108" fmla="*/ 335 w 485"/>
                    <a:gd name="T109" fmla="*/ 184 h 485"/>
                    <a:gd name="T110" fmla="*/ 300 w 485"/>
                    <a:gd name="T111" fmla="*/ 336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5" h="485">
                      <a:moveTo>
                        <a:pt x="414" y="84"/>
                      </a:moveTo>
                      <a:lnTo>
                        <a:pt x="414" y="84"/>
                      </a:lnTo>
                      <a:cubicBezTo>
                        <a:pt x="368" y="111"/>
                        <a:pt x="368" y="111"/>
                        <a:pt x="368" y="111"/>
                      </a:cubicBezTo>
                      <a:cubicBezTo>
                        <a:pt x="357" y="97"/>
                        <a:pt x="343" y="89"/>
                        <a:pt x="327" y="81"/>
                      </a:cubicBezTo>
                      <a:cubicBezTo>
                        <a:pt x="340" y="30"/>
                        <a:pt x="340" y="30"/>
                        <a:pt x="340" y="30"/>
                      </a:cubicBezTo>
                      <a:cubicBezTo>
                        <a:pt x="340" y="24"/>
                        <a:pt x="338" y="19"/>
                        <a:pt x="332" y="19"/>
                      </a:cubicBezTo>
                      <a:cubicBezTo>
                        <a:pt x="262" y="0"/>
                        <a:pt x="262" y="0"/>
                        <a:pt x="262" y="0"/>
                      </a:cubicBezTo>
                      <a:cubicBezTo>
                        <a:pt x="256" y="0"/>
                        <a:pt x="251" y="3"/>
                        <a:pt x="251" y="8"/>
                      </a:cubicBezTo>
                      <a:cubicBezTo>
                        <a:pt x="237" y="60"/>
                        <a:pt x="237" y="60"/>
                        <a:pt x="237" y="60"/>
                      </a:cubicBezTo>
                      <a:cubicBezTo>
                        <a:pt x="221" y="60"/>
                        <a:pt x="205" y="62"/>
                        <a:pt x="189" y="68"/>
                      </a:cubicBezTo>
                      <a:cubicBezTo>
                        <a:pt x="159" y="22"/>
                        <a:pt x="159" y="22"/>
                        <a:pt x="159" y="22"/>
                      </a:cubicBezTo>
                      <a:cubicBezTo>
                        <a:pt x="157" y="19"/>
                        <a:pt x="151" y="16"/>
                        <a:pt x="148" y="19"/>
                      </a:cubicBezTo>
                      <a:cubicBezTo>
                        <a:pt x="86" y="57"/>
                        <a:pt x="86" y="57"/>
                        <a:pt x="86" y="57"/>
                      </a:cubicBezTo>
                      <a:cubicBezTo>
                        <a:pt x="81" y="60"/>
                        <a:pt x="81" y="65"/>
                        <a:pt x="83" y="70"/>
                      </a:cubicBezTo>
                      <a:cubicBezTo>
                        <a:pt x="110" y="116"/>
                        <a:pt x="110" y="116"/>
                        <a:pt x="110" y="116"/>
                      </a:cubicBezTo>
                      <a:cubicBezTo>
                        <a:pt x="99" y="127"/>
                        <a:pt x="89" y="144"/>
                        <a:pt x="81" y="157"/>
                      </a:cubicBezTo>
                      <a:cubicBezTo>
                        <a:pt x="29" y="144"/>
                        <a:pt x="29" y="144"/>
                        <a:pt x="29" y="144"/>
                      </a:cubicBezTo>
                      <a:cubicBezTo>
                        <a:pt x="24" y="144"/>
                        <a:pt x="19" y="146"/>
                        <a:pt x="19" y="151"/>
                      </a:cubicBezTo>
                      <a:cubicBezTo>
                        <a:pt x="2" y="222"/>
                        <a:pt x="2" y="222"/>
                        <a:pt x="2" y="222"/>
                      </a:cubicBezTo>
                      <a:cubicBezTo>
                        <a:pt x="0" y="227"/>
                        <a:pt x="2" y="233"/>
                        <a:pt x="8" y="233"/>
                      </a:cubicBezTo>
                      <a:cubicBezTo>
                        <a:pt x="59" y="246"/>
                        <a:pt x="59" y="246"/>
                        <a:pt x="59" y="246"/>
                      </a:cubicBezTo>
                      <a:cubicBezTo>
                        <a:pt x="59" y="263"/>
                        <a:pt x="62" y="279"/>
                        <a:pt x="67" y="295"/>
                      </a:cubicBezTo>
                      <a:cubicBezTo>
                        <a:pt x="21" y="325"/>
                        <a:pt x="21" y="325"/>
                        <a:pt x="21" y="325"/>
                      </a:cubicBezTo>
                      <a:cubicBezTo>
                        <a:pt x="19" y="327"/>
                        <a:pt x="16" y="333"/>
                        <a:pt x="19" y="336"/>
                      </a:cubicBezTo>
                      <a:cubicBezTo>
                        <a:pt x="59" y="398"/>
                        <a:pt x="59" y="398"/>
                        <a:pt x="59" y="398"/>
                      </a:cubicBezTo>
                      <a:cubicBezTo>
                        <a:pt x="59" y="403"/>
                        <a:pt x="64" y="403"/>
                        <a:pt x="70" y="401"/>
                      </a:cubicBezTo>
                      <a:cubicBezTo>
                        <a:pt x="116" y="373"/>
                        <a:pt x="116" y="373"/>
                        <a:pt x="116" y="373"/>
                      </a:cubicBezTo>
                      <a:cubicBezTo>
                        <a:pt x="127" y="384"/>
                        <a:pt x="143" y="395"/>
                        <a:pt x="157" y="403"/>
                      </a:cubicBezTo>
                      <a:cubicBezTo>
                        <a:pt x="146" y="455"/>
                        <a:pt x="146" y="455"/>
                        <a:pt x="146" y="455"/>
                      </a:cubicBezTo>
                      <a:cubicBezTo>
                        <a:pt x="143" y="460"/>
                        <a:pt x="146" y="465"/>
                        <a:pt x="151" y="465"/>
                      </a:cubicBezTo>
                      <a:cubicBezTo>
                        <a:pt x="221" y="482"/>
                        <a:pt x="221" y="482"/>
                        <a:pt x="221" y="482"/>
                      </a:cubicBezTo>
                      <a:cubicBezTo>
                        <a:pt x="227" y="484"/>
                        <a:pt x="232" y="482"/>
                        <a:pt x="232" y="476"/>
                      </a:cubicBezTo>
                      <a:cubicBezTo>
                        <a:pt x="246" y="425"/>
                        <a:pt x="246" y="425"/>
                        <a:pt x="246" y="425"/>
                      </a:cubicBezTo>
                      <a:cubicBezTo>
                        <a:pt x="262" y="425"/>
                        <a:pt x="278" y="422"/>
                        <a:pt x="297" y="417"/>
                      </a:cubicBezTo>
                      <a:cubicBezTo>
                        <a:pt x="324" y="463"/>
                        <a:pt x="324" y="463"/>
                        <a:pt x="324" y="463"/>
                      </a:cubicBezTo>
                      <a:cubicBezTo>
                        <a:pt x="327" y="465"/>
                        <a:pt x="332" y="468"/>
                        <a:pt x="335" y="465"/>
                      </a:cubicBezTo>
                      <a:cubicBezTo>
                        <a:pt x="397" y="428"/>
                        <a:pt x="397" y="428"/>
                        <a:pt x="397" y="428"/>
                      </a:cubicBezTo>
                      <a:cubicBezTo>
                        <a:pt x="403" y="425"/>
                        <a:pt x="403" y="420"/>
                        <a:pt x="400" y="414"/>
                      </a:cubicBezTo>
                      <a:cubicBezTo>
                        <a:pt x="373" y="368"/>
                        <a:pt x="373" y="368"/>
                        <a:pt x="373" y="368"/>
                      </a:cubicBezTo>
                      <a:cubicBezTo>
                        <a:pt x="386" y="357"/>
                        <a:pt x="394" y="341"/>
                        <a:pt x="403" y="327"/>
                      </a:cubicBezTo>
                      <a:cubicBezTo>
                        <a:pt x="454" y="338"/>
                        <a:pt x="454" y="338"/>
                        <a:pt x="454" y="338"/>
                      </a:cubicBezTo>
                      <a:cubicBezTo>
                        <a:pt x="459" y="341"/>
                        <a:pt x="465" y="338"/>
                        <a:pt x="465" y="333"/>
                      </a:cubicBezTo>
                      <a:cubicBezTo>
                        <a:pt x="484" y="263"/>
                        <a:pt x="484" y="263"/>
                        <a:pt x="484" y="263"/>
                      </a:cubicBezTo>
                      <a:cubicBezTo>
                        <a:pt x="484" y="257"/>
                        <a:pt x="481" y="252"/>
                        <a:pt x="476" y="252"/>
                      </a:cubicBezTo>
                      <a:cubicBezTo>
                        <a:pt x="424" y="238"/>
                        <a:pt x="424" y="238"/>
                        <a:pt x="424" y="238"/>
                      </a:cubicBezTo>
                      <a:cubicBezTo>
                        <a:pt x="424" y="222"/>
                        <a:pt x="422" y="205"/>
                        <a:pt x="416" y="189"/>
                      </a:cubicBezTo>
                      <a:cubicBezTo>
                        <a:pt x="462" y="160"/>
                        <a:pt x="462" y="160"/>
                        <a:pt x="462" y="160"/>
                      </a:cubicBezTo>
                      <a:cubicBezTo>
                        <a:pt x="465" y="157"/>
                        <a:pt x="468" y="151"/>
                        <a:pt x="465" y="149"/>
                      </a:cubicBezTo>
                      <a:cubicBezTo>
                        <a:pt x="427" y="87"/>
                        <a:pt x="427" y="87"/>
                        <a:pt x="427" y="87"/>
                      </a:cubicBezTo>
                      <a:cubicBezTo>
                        <a:pt x="424" y="81"/>
                        <a:pt x="419" y="81"/>
                        <a:pt x="414" y="84"/>
                      </a:cubicBezTo>
                      <a:close/>
                      <a:moveTo>
                        <a:pt x="300" y="336"/>
                      </a:moveTo>
                      <a:lnTo>
                        <a:pt x="300" y="336"/>
                      </a:lnTo>
                      <a:cubicBezTo>
                        <a:pt x="248" y="368"/>
                        <a:pt x="181" y="352"/>
                        <a:pt x="148" y="300"/>
                      </a:cubicBezTo>
                      <a:cubicBezTo>
                        <a:pt x="116" y="249"/>
                        <a:pt x="132" y="179"/>
                        <a:pt x="183" y="149"/>
                      </a:cubicBezTo>
                      <a:cubicBezTo>
                        <a:pt x="235" y="116"/>
                        <a:pt x="305" y="132"/>
                        <a:pt x="335" y="184"/>
                      </a:cubicBezTo>
                      <a:cubicBezTo>
                        <a:pt x="368" y="235"/>
                        <a:pt x="351" y="303"/>
                        <a:pt x="300" y="336"/>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0" name="Freeform 80"/>
                <p:cNvSpPr>
                  <a:spLocks noChangeArrowheads="1"/>
                </p:cNvSpPr>
                <p:nvPr/>
              </p:nvSpPr>
              <p:spPr bwMode="auto">
                <a:xfrm>
                  <a:off x="16778964" y="6141761"/>
                  <a:ext cx="245181" cy="245017"/>
                </a:xfrm>
                <a:custGeom>
                  <a:avLst/>
                  <a:gdLst>
                    <a:gd name="T0" fmla="*/ 571 w 669"/>
                    <a:gd name="T1" fmla="*/ 113 h 669"/>
                    <a:gd name="T2" fmla="*/ 571 w 669"/>
                    <a:gd name="T3" fmla="*/ 113 h 669"/>
                    <a:gd name="T4" fmla="*/ 509 w 669"/>
                    <a:gd name="T5" fmla="*/ 151 h 669"/>
                    <a:gd name="T6" fmla="*/ 452 w 669"/>
                    <a:gd name="T7" fmla="*/ 110 h 669"/>
                    <a:gd name="T8" fmla="*/ 468 w 669"/>
                    <a:gd name="T9" fmla="*/ 38 h 669"/>
                    <a:gd name="T10" fmla="*/ 460 w 669"/>
                    <a:gd name="T11" fmla="*/ 24 h 669"/>
                    <a:gd name="T12" fmla="*/ 362 w 669"/>
                    <a:gd name="T13" fmla="*/ 0 h 669"/>
                    <a:gd name="T14" fmla="*/ 346 w 669"/>
                    <a:gd name="T15" fmla="*/ 10 h 669"/>
                    <a:gd name="T16" fmla="*/ 330 w 669"/>
                    <a:gd name="T17" fmla="*/ 81 h 669"/>
                    <a:gd name="T18" fmla="*/ 260 w 669"/>
                    <a:gd name="T19" fmla="*/ 92 h 669"/>
                    <a:gd name="T20" fmla="*/ 222 w 669"/>
                    <a:gd name="T21" fmla="*/ 29 h 669"/>
                    <a:gd name="T22" fmla="*/ 203 w 669"/>
                    <a:gd name="T23" fmla="*/ 27 h 669"/>
                    <a:gd name="T24" fmla="*/ 119 w 669"/>
                    <a:gd name="T25" fmla="*/ 78 h 669"/>
                    <a:gd name="T26" fmla="*/ 113 w 669"/>
                    <a:gd name="T27" fmla="*/ 94 h 669"/>
                    <a:gd name="T28" fmla="*/ 151 w 669"/>
                    <a:gd name="T29" fmla="*/ 159 h 669"/>
                    <a:gd name="T30" fmla="*/ 111 w 669"/>
                    <a:gd name="T31" fmla="*/ 216 h 669"/>
                    <a:gd name="T32" fmla="*/ 41 w 669"/>
                    <a:gd name="T33" fmla="*/ 197 h 669"/>
                    <a:gd name="T34" fmla="*/ 24 w 669"/>
                    <a:gd name="T35" fmla="*/ 208 h 669"/>
                    <a:gd name="T36" fmla="*/ 3 w 669"/>
                    <a:gd name="T37" fmla="*/ 305 h 669"/>
                    <a:gd name="T38" fmla="*/ 11 w 669"/>
                    <a:gd name="T39" fmla="*/ 322 h 669"/>
                    <a:gd name="T40" fmla="*/ 81 w 669"/>
                    <a:gd name="T41" fmla="*/ 338 h 669"/>
                    <a:gd name="T42" fmla="*/ 95 w 669"/>
                    <a:gd name="T43" fmla="*/ 408 h 669"/>
                    <a:gd name="T44" fmla="*/ 30 w 669"/>
                    <a:gd name="T45" fmla="*/ 446 h 669"/>
                    <a:gd name="T46" fmla="*/ 27 w 669"/>
                    <a:gd name="T47" fmla="*/ 462 h 669"/>
                    <a:gd name="T48" fmla="*/ 78 w 669"/>
                    <a:gd name="T49" fmla="*/ 549 h 669"/>
                    <a:gd name="T50" fmla="*/ 97 w 669"/>
                    <a:gd name="T51" fmla="*/ 554 h 669"/>
                    <a:gd name="T52" fmla="*/ 160 w 669"/>
                    <a:gd name="T53" fmla="*/ 514 h 669"/>
                    <a:gd name="T54" fmla="*/ 216 w 669"/>
                    <a:gd name="T55" fmla="*/ 557 h 669"/>
                    <a:gd name="T56" fmla="*/ 200 w 669"/>
                    <a:gd name="T57" fmla="*/ 627 h 669"/>
                    <a:gd name="T58" fmla="*/ 208 w 669"/>
                    <a:gd name="T59" fmla="*/ 644 h 669"/>
                    <a:gd name="T60" fmla="*/ 306 w 669"/>
                    <a:gd name="T61" fmla="*/ 665 h 669"/>
                    <a:gd name="T62" fmla="*/ 322 w 669"/>
                    <a:gd name="T63" fmla="*/ 657 h 669"/>
                    <a:gd name="T64" fmla="*/ 338 w 669"/>
                    <a:gd name="T65" fmla="*/ 584 h 669"/>
                    <a:gd name="T66" fmla="*/ 408 w 669"/>
                    <a:gd name="T67" fmla="*/ 573 h 669"/>
                    <a:gd name="T68" fmla="*/ 446 w 669"/>
                    <a:gd name="T69" fmla="*/ 636 h 669"/>
                    <a:gd name="T70" fmla="*/ 465 w 669"/>
                    <a:gd name="T71" fmla="*/ 641 h 669"/>
                    <a:gd name="T72" fmla="*/ 549 w 669"/>
                    <a:gd name="T73" fmla="*/ 587 h 669"/>
                    <a:gd name="T74" fmla="*/ 555 w 669"/>
                    <a:gd name="T75" fmla="*/ 571 h 669"/>
                    <a:gd name="T76" fmla="*/ 517 w 669"/>
                    <a:gd name="T77" fmla="*/ 508 h 669"/>
                    <a:gd name="T78" fmla="*/ 557 w 669"/>
                    <a:gd name="T79" fmla="*/ 452 h 669"/>
                    <a:gd name="T80" fmla="*/ 628 w 669"/>
                    <a:gd name="T81" fmla="*/ 468 h 669"/>
                    <a:gd name="T82" fmla="*/ 644 w 669"/>
                    <a:gd name="T83" fmla="*/ 460 h 669"/>
                    <a:gd name="T84" fmla="*/ 668 w 669"/>
                    <a:gd name="T85" fmla="*/ 360 h 669"/>
                    <a:gd name="T86" fmla="*/ 657 w 669"/>
                    <a:gd name="T87" fmla="*/ 346 h 669"/>
                    <a:gd name="T88" fmla="*/ 587 w 669"/>
                    <a:gd name="T89" fmla="*/ 330 h 669"/>
                    <a:gd name="T90" fmla="*/ 574 w 669"/>
                    <a:gd name="T91" fmla="*/ 260 h 669"/>
                    <a:gd name="T92" fmla="*/ 638 w 669"/>
                    <a:gd name="T93" fmla="*/ 219 h 669"/>
                    <a:gd name="T94" fmla="*/ 641 w 669"/>
                    <a:gd name="T95" fmla="*/ 203 h 669"/>
                    <a:gd name="T96" fmla="*/ 590 w 669"/>
                    <a:gd name="T97" fmla="*/ 116 h 669"/>
                    <a:gd name="T98" fmla="*/ 571 w 669"/>
                    <a:gd name="T99" fmla="*/ 113 h 669"/>
                    <a:gd name="T100" fmla="*/ 414 w 669"/>
                    <a:gd name="T101" fmla="*/ 462 h 669"/>
                    <a:gd name="T102" fmla="*/ 414 w 669"/>
                    <a:gd name="T103" fmla="*/ 462 h 669"/>
                    <a:gd name="T104" fmla="*/ 203 w 669"/>
                    <a:gd name="T105" fmla="*/ 414 h 669"/>
                    <a:gd name="T106" fmla="*/ 254 w 669"/>
                    <a:gd name="T107" fmla="*/ 203 h 669"/>
                    <a:gd name="T108" fmla="*/ 465 w 669"/>
                    <a:gd name="T109" fmla="*/ 254 h 669"/>
                    <a:gd name="T110" fmla="*/ 414 w 669"/>
                    <a:gd name="T111" fmla="*/ 462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9" h="669">
                      <a:moveTo>
                        <a:pt x="571" y="113"/>
                      </a:moveTo>
                      <a:lnTo>
                        <a:pt x="571" y="113"/>
                      </a:lnTo>
                      <a:cubicBezTo>
                        <a:pt x="509" y="151"/>
                        <a:pt x="509" y="151"/>
                        <a:pt x="509" y="151"/>
                      </a:cubicBezTo>
                      <a:cubicBezTo>
                        <a:pt x="492" y="135"/>
                        <a:pt x="474" y="122"/>
                        <a:pt x="452" y="110"/>
                      </a:cubicBezTo>
                      <a:cubicBezTo>
                        <a:pt x="468" y="38"/>
                        <a:pt x="468" y="38"/>
                        <a:pt x="468" y="38"/>
                      </a:cubicBezTo>
                      <a:cubicBezTo>
                        <a:pt x="471" y="32"/>
                        <a:pt x="465" y="24"/>
                        <a:pt x="460" y="24"/>
                      </a:cubicBezTo>
                      <a:cubicBezTo>
                        <a:pt x="362" y="0"/>
                        <a:pt x="362" y="0"/>
                        <a:pt x="362" y="0"/>
                      </a:cubicBezTo>
                      <a:cubicBezTo>
                        <a:pt x="354" y="0"/>
                        <a:pt x="349" y="2"/>
                        <a:pt x="346" y="10"/>
                      </a:cubicBezTo>
                      <a:cubicBezTo>
                        <a:pt x="330" y="81"/>
                        <a:pt x="330" y="81"/>
                        <a:pt x="330" y="81"/>
                      </a:cubicBezTo>
                      <a:cubicBezTo>
                        <a:pt x="306" y="81"/>
                        <a:pt x="281" y="86"/>
                        <a:pt x="260" y="92"/>
                      </a:cubicBezTo>
                      <a:cubicBezTo>
                        <a:pt x="222" y="29"/>
                        <a:pt x="222" y="29"/>
                        <a:pt x="222" y="29"/>
                      </a:cubicBezTo>
                      <a:cubicBezTo>
                        <a:pt x="216" y="24"/>
                        <a:pt x="211" y="21"/>
                        <a:pt x="203" y="27"/>
                      </a:cubicBezTo>
                      <a:cubicBezTo>
                        <a:pt x="119" y="78"/>
                        <a:pt x="119" y="78"/>
                        <a:pt x="119" y="78"/>
                      </a:cubicBezTo>
                      <a:cubicBezTo>
                        <a:pt x="113" y="81"/>
                        <a:pt x="111" y="89"/>
                        <a:pt x="113" y="94"/>
                      </a:cubicBezTo>
                      <a:cubicBezTo>
                        <a:pt x="151" y="159"/>
                        <a:pt x="151" y="159"/>
                        <a:pt x="151" y="159"/>
                      </a:cubicBezTo>
                      <a:cubicBezTo>
                        <a:pt x="135" y="176"/>
                        <a:pt x="122" y="194"/>
                        <a:pt x="111" y="216"/>
                      </a:cubicBezTo>
                      <a:cubicBezTo>
                        <a:pt x="41" y="197"/>
                        <a:pt x="41" y="197"/>
                        <a:pt x="41" y="197"/>
                      </a:cubicBezTo>
                      <a:cubicBezTo>
                        <a:pt x="32" y="197"/>
                        <a:pt x="27" y="200"/>
                        <a:pt x="24" y="208"/>
                      </a:cubicBezTo>
                      <a:cubicBezTo>
                        <a:pt x="3" y="305"/>
                        <a:pt x="3" y="305"/>
                        <a:pt x="3" y="305"/>
                      </a:cubicBezTo>
                      <a:cubicBezTo>
                        <a:pt x="0" y="314"/>
                        <a:pt x="3" y="319"/>
                        <a:pt x="11" y="322"/>
                      </a:cubicBezTo>
                      <a:cubicBezTo>
                        <a:pt x="81" y="338"/>
                        <a:pt x="81" y="338"/>
                        <a:pt x="81" y="338"/>
                      </a:cubicBezTo>
                      <a:cubicBezTo>
                        <a:pt x="84" y="362"/>
                        <a:pt x="86" y="384"/>
                        <a:pt x="95" y="408"/>
                      </a:cubicBezTo>
                      <a:cubicBezTo>
                        <a:pt x="30" y="446"/>
                        <a:pt x="30" y="446"/>
                        <a:pt x="30" y="446"/>
                      </a:cubicBezTo>
                      <a:cubicBezTo>
                        <a:pt x="24" y="449"/>
                        <a:pt x="24" y="457"/>
                        <a:pt x="27" y="462"/>
                      </a:cubicBezTo>
                      <a:cubicBezTo>
                        <a:pt x="78" y="549"/>
                        <a:pt x="78" y="549"/>
                        <a:pt x="78" y="549"/>
                      </a:cubicBezTo>
                      <a:cubicBezTo>
                        <a:pt x="84" y="554"/>
                        <a:pt x="92" y="557"/>
                        <a:pt x="97" y="554"/>
                      </a:cubicBezTo>
                      <a:cubicBezTo>
                        <a:pt x="160" y="514"/>
                        <a:pt x="160" y="514"/>
                        <a:pt x="160" y="514"/>
                      </a:cubicBezTo>
                      <a:cubicBezTo>
                        <a:pt x="176" y="530"/>
                        <a:pt x="195" y="546"/>
                        <a:pt x="216" y="557"/>
                      </a:cubicBezTo>
                      <a:cubicBezTo>
                        <a:pt x="200" y="627"/>
                        <a:pt x="200" y="627"/>
                        <a:pt x="200" y="627"/>
                      </a:cubicBezTo>
                      <a:cubicBezTo>
                        <a:pt x="197" y="636"/>
                        <a:pt x="203" y="641"/>
                        <a:pt x="208" y="644"/>
                      </a:cubicBezTo>
                      <a:cubicBezTo>
                        <a:pt x="306" y="665"/>
                        <a:pt x="306" y="665"/>
                        <a:pt x="306" y="665"/>
                      </a:cubicBezTo>
                      <a:cubicBezTo>
                        <a:pt x="314" y="668"/>
                        <a:pt x="319" y="663"/>
                        <a:pt x="322" y="657"/>
                      </a:cubicBezTo>
                      <a:cubicBezTo>
                        <a:pt x="338" y="584"/>
                        <a:pt x="338" y="584"/>
                        <a:pt x="338" y="584"/>
                      </a:cubicBezTo>
                      <a:cubicBezTo>
                        <a:pt x="362" y="584"/>
                        <a:pt x="387" y="581"/>
                        <a:pt x="408" y="573"/>
                      </a:cubicBezTo>
                      <a:cubicBezTo>
                        <a:pt x="446" y="636"/>
                        <a:pt x="446" y="636"/>
                        <a:pt x="446" y="636"/>
                      </a:cubicBezTo>
                      <a:cubicBezTo>
                        <a:pt x="452" y="644"/>
                        <a:pt x="457" y="644"/>
                        <a:pt x="465" y="641"/>
                      </a:cubicBezTo>
                      <a:cubicBezTo>
                        <a:pt x="549" y="587"/>
                        <a:pt x="549" y="587"/>
                        <a:pt x="549" y="587"/>
                      </a:cubicBezTo>
                      <a:cubicBezTo>
                        <a:pt x="555" y="584"/>
                        <a:pt x="557" y="576"/>
                        <a:pt x="555" y="571"/>
                      </a:cubicBezTo>
                      <a:cubicBezTo>
                        <a:pt x="517" y="508"/>
                        <a:pt x="517" y="508"/>
                        <a:pt x="517" y="508"/>
                      </a:cubicBezTo>
                      <a:cubicBezTo>
                        <a:pt x="533" y="489"/>
                        <a:pt x="546" y="471"/>
                        <a:pt x="557" y="452"/>
                      </a:cubicBezTo>
                      <a:cubicBezTo>
                        <a:pt x="628" y="468"/>
                        <a:pt x="628" y="468"/>
                        <a:pt x="628" y="468"/>
                      </a:cubicBezTo>
                      <a:cubicBezTo>
                        <a:pt x="636" y="468"/>
                        <a:pt x="641" y="465"/>
                        <a:pt x="644" y="460"/>
                      </a:cubicBezTo>
                      <a:cubicBezTo>
                        <a:pt x="668" y="360"/>
                        <a:pt x="668" y="360"/>
                        <a:pt x="668" y="360"/>
                      </a:cubicBezTo>
                      <a:cubicBezTo>
                        <a:pt x="668" y="354"/>
                        <a:pt x="666" y="346"/>
                        <a:pt x="657" y="346"/>
                      </a:cubicBezTo>
                      <a:cubicBezTo>
                        <a:pt x="587" y="330"/>
                        <a:pt x="587" y="330"/>
                        <a:pt x="587" y="330"/>
                      </a:cubicBezTo>
                      <a:cubicBezTo>
                        <a:pt x="584" y="305"/>
                        <a:pt x="582" y="281"/>
                        <a:pt x="574" y="260"/>
                      </a:cubicBezTo>
                      <a:cubicBezTo>
                        <a:pt x="638" y="219"/>
                        <a:pt x="638" y="219"/>
                        <a:pt x="638" y="219"/>
                      </a:cubicBezTo>
                      <a:cubicBezTo>
                        <a:pt x="644" y="216"/>
                        <a:pt x="644" y="208"/>
                        <a:pt x="641" y="203"/>
                      </a:cubicBezTo>
                      <a:cubicBezTo>
                        <a:pt x="590" y="116"/>
                        <a:pt x="590" y="116"/>
                        <a:pt x="590" y="116"/>
                      </a:cubicBezTo>
                      <a:cubicBezTo>
                        <a:pt x="584" y="110"/>
                        <a:pt x="579" y="110"/>
                        <a:pt x="571" y="113"/>
                      </a:cubicBezTo>
                      <a:close/>
                      <a:moveTo>
                        <a:pt x="414" y="462"/>
                      </a:moveTo>
                      <a:lnTo>
                        <a:pt x="414" y="462"/>
                      </a:lnTo>
                      <a:cubicBezTo>
                        <a:pt x="343" y="508"/>
                        <a:pt x="249" y="484"/>
                        <a:pt x="203" y="414"/>
                      </a:cubicBezTo>
                      <a:cubicBezTo>
                        <a:pt x="160" y="341"/>
                        <a:pt x="181" y="246"/>
                        <a:pt x="254" y="203"/>
                      </a:cubicBezTo>
                      <a:cubicBezTo>
                        <a:pt x="324" y="159"/>
                        <a:pt x="419" y="181"/>
                        <a:pt x="465" y="254"/>
                      </a:cubicBezTo>
                      <a:cubicBezTo>
                        <a:pt x="509" y="324"/>
                        <a:pt x="487" y="419"/>
                        <a:pt x="414" y="462"/>
                      </a:cubicBez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1" name="Freeform 81"/>
                <p:cNvSpPr>
                  <a:spLocks noChangeArrowheads="1"/>
                </p:cNvSpPr>
                <p:nvPr/>
              </p:nvSpPr>
              <p:spPr bwMode="auto">
                <a:xfrm>
                  <a:off x="17382237" y="6193344"/>
                  <a:ext cx="685538" cy="182152"/>
                </a:xfrm>
                <a:custGeom>
                  <a:avLst/>
                  <a:gdLst>
                    <a:gd name="T0" fmla="*/ 546 w 1873"/>
                    <a:gd name="T1" fmla="*/ 498 h 499"/>
                    <a:gd name="T2" fmla="*/ 546 w 1873"/>
                    <a:gd name="T3" fmla="*/ 498 h 499"/>
                    <a:gd name="T4" fmla="*/ 214 w 1873"/>
                    <a:gd name="T5" fmla="*/ 216 h 499"/>
                    <a:gd name="T6" fmla="*/ 8 w 1873"/>
                    <a:gd name="T7" fmla="*/ 446 h 499"/>
                    <a:gd name="T8" fmla="*/ 0 w 1873"/>
                    <a:gd name="T9" fmla="*/ 435 h 499"/>
                    <a:gd name="T10" fmla="*/ 208 w 1873"/>
                    <a:gd name="T11" fmla="*/ 203 h 499"/>
                    <a:gd name="T12" fmla="*/ 214 w 1873"/>
                    <a:gd name="T13" fmla="*/ 197 h 499"/>
                    <a:gd name="T14" fmla="*/ 544 w 1873"/>
                    <a:gd name="T15" fmla="*/ 476 h 499"/>
                    <a:gd name="T16" fmla="*/ 733 w 1873"/>
                    <a:gd name="T17" fmla="*/ 268 h 499"/>
                    <a:gd name="T18" fmla="*/ 844 w 1873"/>
                    <a:gd name="T19" fmla="*/ 362 h 499"/>
                    <a:gd name="T20" fmla="*/ 1139 w 1873"/>
                    <a:gd name="T21" fmla="*/ 78 h 499"/>
                    <a:gd name="T22" fmla="*/ 1531 w 1873"/>
                    <a:gd name="T23" fmla="*/ 365 h 499"/>
                    <a:gd name="T24" fmla="*/ 1862 w 1873"/>
                    <a:gd name="T25" fmla="*/ 0 h 499"/>
                    <a:gd name="T26" fmla="*/ 1872 w 1873"/>
                    <a:gd name="T27" fmla="*/ 8 h 499"/>
                    <a:gd name="T28" fmla="*/ 1531 w 1873"/>
                    <a:gd name="T29" fmla="*/ 387 h 499"/>
                    <a:gd name="T30" fmla="*/ 1139 w 1873"/>
                    <a:gd name="T31" fmla="*/ 116 h 499"/>
                    <a:gd name="T32" fmla="*/ 844 w 1873"/>
                    <a:gd name="T33" fmla="*/ 381 h 499"/>
                    <a:gd name="T34" fmla="*/ 733 w 1873"/>
                    <a:gd name="T35" fmla="*/ 289 h 499"/>
                    <a:gd name="T36" fmla="*/ 546 w 1873"/>
                    <a:gd name="T37" fmla="*/ 498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73" h="499">
                      <a:moveTo>
                        <a:pt x="546" y="498"/>
                      </a:moveTo>
                      <a:lnTo>
                        <a:pt x="546" y="498"/>
                      </a:lnTo>
                      <a:cubicBezTo>
                        <a:pt x="214" y="216"/>
                        <a:pt x="214" y="216"/>
                        <a:pt x="214" y="216"/>
                      </a:cubicBezTo>
                      <a:cubicBezTo>
                        <a:pt x="181" y="257"/>
                        <a:pt x="19" y="438"/>
                        <a:pt x="8" y="446"/>
                      </a:cubicBezTo>
                      <a:cubicBezTo>
                        <a:pt x="0" y="435"/>
                        <a:pt x="0" y="435"/>
                        <a:pt x="0" y="435"/>
                      </a:cubicBezTo>
                      <a:cubicBezTo>
                        <a:pt x="8" y="427"/>
                        <a:pt x="130" y="292"/>
                        <a:pt x="208" y="203"/>
                      </a:cubicBezTo>
                      <a:cubicBezTo>
                        <a:pt x="214" y="197"/>
                        <a:pt x="214" y="197"/>
                        <a:pt x="214" y="197"/>
                      </a:cubicBezTo>
                      <a:cubicBezTo>
                        <a:pt x="544" y="476"/>
                        <a:pt x="544" y="476"/>
                        <a:pt x="544" y="476"/>
                      </a:cubicBezTo>
                      <a:cubicBezTo>
                        <a:pt x="733" y="268"/>
                        <a:pt x="733" y="268"/>
                        <a:pt x="733" y="268"/>
                      </a:cubicBezTo>
                      <a:cubicBezTo>
                        <a:pt x="844" y="362"/>
                        <a:pt x="844" y="362"/>
                        <a:pt x="844" y="362"/>
                      </a:cubicBezTo>
                      <a:cubicBezTo>
                        <a:pt x="1139" y="78"/>
                        <a:pt x="1139" y="78"/>
                        <a:pt x="1139" y="78"/>
                      </a:cubicBezTo>
                      <a:cubicBezTo>
                        <a:pt x="1531" y="365"/>
                        <a:pt x="1531" y="365"/>
                        <a:pt x="1531" y="365"/>
                      </a:cubicBezTo>
                      <a:cubicBezTo>
                        <a:pt x="1862" y="0"/>
                        <a:pt x="1862" y="0"/>
                        <a:pt x="1862" y="0"/>
                      </a:cubicBezTo>
                      <a:cubicBezTo>
                        <a:pt x="1872" y="8"/>
                        <a:pt x="1872" y="8"/>
                        <a:pt x="1872" y="8"/>
                      </a:cubicBezTo>
                      <a:cubicBezTo>
                        <a:pt x="1531" y="387"/>
                        <a:pt x="1531" y="387"/>
                        <a:pt x="1531" y="387"/>
                      </a:cubicBezTo>
                      <a:cubicBezTo>
                        <a:pt x="1139" y="116"/>
                        <a:pt x="1139" y="116"/>
                        <a:pt x="1139" y="116"/>
                      </a:cubicBezTo>
                      <a:cubicBezTo>
                        <a:pt x="844" y="381"/>
                        <a:pt x="844" y="381"/>
                        <a:pt x="844" y="381"/>
                      </a:cubicBezTo>
                      <a:cubicBezTo>
                        <a:pt x="733" y="289"/>
                        <a:pt x="733" y="289"/>
                        <a:pt x="733" y="289"/>
                      </a:cubicBezTo>
                      <a:lnTo>
                        <a:pt x="546" y="498"/>
                      </a:ln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2" name="Freeform 82"/>
                <p:cNvSpPr>
                  <a:spLocks noChangeArrowheads="1"/>
                </p:cNvSpPr>
                <p:nvPr/>
              </p:nvSpPr>
              <p:spPr bwMode="auto">
                <a:xfrm>
                  <a:off x="17372559" y="6343256"/>
                  <a:ext cx="20969" cy="20956"/>
                </a:xfrm>
                <a:custGeom>
                  <a:avLst/>
                  <a:gdLst>
                    <a:gd name="T0" fmla="*/ 57 w 58"/>
                    <a:gd name="T1" fmla="*/ 27 h 58"/>
                    <a:gd name="T2" fmla="*/ 57 w 58"/>
                    <a:gd name="T3" fmla="*/ 27 h 58"/>
                    <a:gd name="T4" fmla="*/ 30 w 58"/>
                    <a:gd name="T5" fmla="*/ 57 h 58"/>
                    <a:gd name="T6" fmla="*/ 0 w 58"/>
                    <a:gd name="T7" fmla="*/ 30 h 58"/>
                    <a:gd name="T8" fmla="*/ 28 w 58"/>
                    <a:gd name="T9" fmla="*/ 0 h 58"/>
                    <a:gd name="T10" fmla="*/ 57 w 58"/>
                    <a:gd name="T11" fmla="*/ 27 h 58"/>
                  </a:gdLst>
                  <a:ahLst/>
                  <a:cxnLst>
                    <a:cxn ang="0">
                      <a:pos x="T0" y="T1"/>
                    </a:cxn>
                    <a:cxn ang="0">
                      <a:pos x="T2" y="T3"/>
                    </a:cxn>
                    <a:cxn ang="0">
                      <a:pos x="T4" y="T5"/>
                    </a:cxn>
                    <a:cxn ang="0">
                      <a:pos x="T6" y="T7"/>
                    </a:cxn>
                    <a:cxn ang="0">
                      <a:pos x="T8" y="T9"/>
                    </a:cxn>
                    <a:cxn ang="0">
                      <a:pos x="T10" y="T11"/>
                    </a:cxn>
                  </a:cxnLst>
                  <a:rect l="0" t="0" r="r" b="b"/>
                  <a:pathLst>
                    <a:path w="58" h="58">
                      <a:moveTo>
                        <a:pt x="57" y="27"/>
                      </a:moveTo>
                      <a:lnTo>
                        <a:pt x="57" y="27"/>
                      </a:lnTo>
                      <a:cubicBezTo>
                        <a:pt x="57" y="41"/>
                        <a:pt x="47" y="54"/>
                        <a:pt x="30" y="57"/>
                      </a:cubicBezTo>
                      <a:cubicBezTo>
                        <a:pt x="14" y="57"/>
                        <a:pt x="0" y="46"/>
                        <a:pt x="0" y="30"/>
                      </a:cubicBezTo>
                      <a:cubicBezTo>
                        <a:pt x="0" y="16"/>
                        <a:pt x="11" y="3"/>
                        <a:pt x="28" y="0"/>
                      </a:cubicBezTo>
                      <a:cubicBezTo>
                        <a:pt x="44" y="0"/>
                        <a:pt x="57" y="11"/>
                        <a:pt x="57" y="27"/>
                      </a:cubicBezTo>
                    </a:path>
                  </a:pathLst>
                </a:custGeom>
                <a:solidFill>
                  <a:srgbClr val="41414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3" name="Freeform 83"/>
                <p:cNvSpPr>
                  <a:spLocks noChangeArrowheads="1"/>
                </p:cNvSpPr>
                <p:nvPr/>
              </p:nvSpPr>
              <p:spPr bwMode="auto">
                <a:xfrm>
                  <a:off x="17448372" y="6259434"/>
                  <a:ext cx="22583" cy="20956"/>
                </a:xfrm>
                <a:custGeom>
                  <a:avLst/>
                  <a:gdLst>
                    <a:gd name="T0" fmla="*/ 60 w 61"/>
                    <a:gd name="T1" fmla="*/ 27 h 58"/>
                    <a:gd name="T2" fmla="*/ 60 w 61"/>
                    <a:gd name="T3" fmla="*/ 27 h 58"/>
                    <a:gd name="T4" fmla="*/ 33 w 61"/>
                    <a:gd name="T5" fmla="*/ 57 h 58"/>
                    <a:gd name="T6" fmla="*/ 3 w 61"/>
                    <a:gd name="T7" fmla="*/ 30 h 58"/>
                    <a:gd name="T8" fmla="*/ 27 w 61"/>
                    <a:gd name="T9" fmla="*/ 0 h 58"/>
                    <a:gd name="T10" fmla="*/ 60 w 61"/>
                    <a:gd name="T11" fmla="*/ 27 h 58"/>
                  </a:gdLst>
                  <a:ahLst/>
                  <a:cxnLst>
                    <a:cxn ang="0">
                      <a:pos x="T0" y="T1"/>
                    </a:cxn>
                    <a:cxn ang="0">
                      <a:pos x="T2" y="T3"/>
                    </a:cxn>
                    <a:cxn ang="0">
                      <a:pos x="T4" y="T5"/>
                    </a:cxn>
                    <a:cxn ang="0">
                      <a:pos x="T6" y="T7"/>
                    </a:cxn>
                    <a:cxn ang="0">
                      <a:pos x="T8" y="T9"/>
                    </a:cxn>
                    <a:cxn ang="0">
                      <a:pos x="T10" y="T11"/>
                    </a:cxn>
                  </a:cxnLst>
                  <a:rect l="0" t="0" r="r" b="b"/>
                  <a:pathLst>
                    <a:path w="61" h="58">
                      <a:moveTo>
                        <a:pt x="60" y="27"/>
                      </a:moveTo>
                      <a:lnTo>
                        <a:pt x="60" y="27"/>
                      </a:lnTo>
                      <a:cubicBezTo>
                        <a:pt x="60" y="43"/>
                        <a:pt x="49" y="57"/>
                        <a:pt x="33" y="57"/>
                      </a:cubicBezTo>
                      <a:cubicBezTo>
                        <a:pt x="16" y="57"/>
                        <a:pt x="3" y="46"/>
                        <a:pt x="3" y="30"/>
                      </a:cubicBezTo>
                      <a:cubicBezTo>
                        <a:pt x="0" y="16"/>
                        <a:pt x="14" y="3"/>
                        <a:pt x="27" y="0"/>
                      </a:cubicBezTo>
                      <a:cubicBezTo>
                        <a:pt x="43" y="0"/>
                        <a:pt x="57" y="11"/>
                        <a:pt x="60" y="27"/>
                      </a:cubicBezTo>
                    </a:path>
                  </a:pathLst>
                </a:custGeom>
                <a:solidFill>
                  <a:srgbClr val="41414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4" name="Freeform 84"/>
                <p:cNvSpPr>
                  <a:spLocks noChangeArrowheads="1"/>
                </p:cNvSpPr>
                <p:nvPr/>
              </p:nvSpPr>
              <p:spPr bwMode="auto">
                <a:xfrm>
                  <a:off x="17567736" y="6357763"/>
                  <a:ext cx="22583" cy="22567"/>
                </a:xfrm>
                <a:custGeom>
                  <a:avLst/>
                  <a:gdLst>
                    <a:gd name="T0" fmla="*/ 59 w 60"/>
                    <a:gd name="T1" fmla="*/ 26 h 60"/>
                    <a:gd name="T2" fmla="*/ 59 w 60"/>
                    <a:gd name="T3" fmla="*/ 26 h 60"/>
                    <a:gd name="T4" fmla="*/ 32 w 60"/>
                    <a:gd name="T5" fmla="*/ 56 h 60"/>
                    <a:gd name="T6" fmla="*/ 3 w 60"/>
                    <a:gd name="T7" fmla="*/ 32 h 60"/>
                    <a:gd name="T8" fmla="*/ 30 w 60"/>
                    <a:gd name="T9" fmla="*/ 2 h 60"/>
                    <a:gd name="T10" fmla="*/ 59 w 60"/>
                    <a:gd name="T11" fmla="*/ 26 h 60"/>
                  </a:gdLst>
                  <a:ahLst/>
                  <a:cxnLst>
                    <a:cxn ang="0">
                      <a:pos x="T0" y="T1"/>
                    </a:cxn>
                    <a:cxn ang="0">
                      <a:pos x="T2" y="T3"/>
                    </a:cxn>
                    <a:cxn ang="0">
                      <a:pos x="T4" y="T5"/>
                    </a:cxn>
                    <a:cxn ang="0">
                      <a:pos x="T6" y="T7"/>
                    </a:cxn>
                    <a:cxn ang="0">
                      <a:pos x="T8" y="T9"/>
                    </a:cxn>
                    <a:cxn ang="0">
                      <a:pos x="T10" y="T11"/>
                    </a:cxn>
                  </a:cxnLst>
                  <a:rect l="0" t="0" r="r" b="b"/>
                  <a:pathLst>
                    <a:path w="60" h="60">
                      <a:moveTo>
                        <a:pt x="59" y="26"/>
                      </a:moveTo>
                      <a:lnTo>
                        <a:pt x="59" y="26"/>
                      </a:lnTo>
                      <a:cubicBezTo>
                        <a:pt x="59" y="43"/>
                        <a:pt x="49" y="56"/>
                        <a:pt x="32" y="56"/>
                      </a:cubicBezTo>
                      <a:cubicBezTo>
                        <a:pt x="16" y="59"/>
                        <a:pt x="3" y="46"/>
                        <a:pt x="3" y="32"/>
                      </a:cubicBezTo>
                      <a:cubicBezTo>
                        <a:pt x="0" y="16"/>
                        <a:pt x="13" y="2"/>
                        <a:pt x="30" y="2"/>
                      </a:cubicBezTo>
                      <a:cubicBezTo>
                        <a:pt x="43" y="0"/>
                        <a:pt x="59" y="13"/>
                        <a:pt x="59" y="26"/>
                      </a:cubicBezTo>
                    </a:path>
                  </a:pathLst>
                </a:custGeom>
                <a:solidFill>
                  <a:srgbClr val="41414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5" name="Freeform 85"/>
                <p:cNvSpPr>
                  <a:spLocks noChangeArrowheads="1"/>
                </p:cNvSpPr>
                <p:nvPr/>
              </p:nvSpPr>
              <p:spPr bwMode="auto">
                <a:xfrm>
                  <a:off x="17637096" y="6282001"/>
                  <a:ext cx="22583" cy="22567"/>
                </a:xfrm>
                <a:custGeom>
                  <a:avLst/>
                  <a:gdLst>
                    <a:gd name="T0" fmla="*/ 57 w 61"/>
                    <a:gd name="T1" fmla="*/ 27 h 61"/>
                    <a:gd name="T2" fmla="*/ 57 w 61"/>
                    <a:gd name="T3" fmla="*/ 27 h 61"/>
                    <a:gd name="T4" fmla="*/ 33 w 61"/>
                    <a:gd name="T5" fmla="*/ 57 h 61"/>
                    <a:gd name="T6" fmla="*/ 0 w 61"/>
                    <a:gd name="T7" fmla="*/ 33 h 61"/>
                    <a:gd name="T8" fmla="*/ 27 w 61"/>
                    <a:gd name="T9" fmla="*/ 3 h 61"/>
                    <a:gd name="T10" fmla="*/ 57 w 61"/>
                    <a:gd name="T11" fmla="*/ 27 h 61"/>
                  </a:gdLst>
                  <a:ahLst/>
                  <a:cxnLst>
                    <a:cxn ang="0">
                      <a:pos x="T0" y="T1"/>
                    </a:cxn>
                    <a:cxn ang="0">
                      <a:pos x="T2" y="T3"/>
                    </a:cxn>
                    <a:cxn ang="0">
                      <a:pos x="T4" y="T5"/>
                    </a:cxn>
                    <a:cxn ang="0">
                      <a:pos x="T6" y="T7"/>
                    </a:cxn>
                    <a:cxn ang="0">
                      <a:pos x="T8" y="T9"/>
                    </a:cxn>
                    <a:cxn ang="0">
                      <a:pos x="T10" y="T11"/>
                    </a:cxn>
                  </a:cxnLst>
                  <a:rect l="0" t="0" r="r" b="b"/>
                  <a:pathLst>
                    <a:path w="61" h="61">
                      <a:moveTo>
                        <a:pt x="57" y="27"/>
                      </a:moveTo>
                      <a:lnTo>
                        <a:pt x="57" y="27"/>
                      </a:lnTo>
                      <a:cubicBezTo>
                        <a:pt x="60" y="43"/>
                        <a:pt x="46" y="57"/>
                        <a:pt x="33" y="57"/>
                      </a:cubicBezTo>
                      <a:cubicBezTo>
                        <a:pt x="17" y="60"/>
                        <a:pt x="3" y="46"/>
                        <a:pt x="0" y="33"/>
                      </a:cubicBezTo>
                      <a:cubicBezTo>
                        <a:pt x="0" y="17"/>
                        <a:pt x="11" y="3"/>
                        <a:pt x="27" y="3"/>
                      </a:cubicBezTo>
                      <a:cubicBezTo>
                        <a:pt x="43" y="0"/>
                        <a:pt x="57" y="11"/>
                        <a:pt x="57" y="27"/>
                      </a:cubicBezTo>
                    </a:path>
                  </a:pathLst>
                </a:custGeom>
                <a:solidFill>
                  <a:srgbClr val="41414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6" name="Freeform 86"/>
                <p:cNvSpPr>
                  <a:spLocks noChangeArrowheads="1"/>
                </p:cNvSpPr>
                <p:nvPr/>
              </p:nvSpPr>
              <p:spPr bwMode="auto">
                <a:xfrm>
                  <a:off x="17679034" y="6312628"/>
                  <a:ext cx="22583" cy="20956"/>
                </a:xfrm>
                <a:custGeom>
                  <a:avLst/>
                  <a:gdLst>
                    <a:gd name="T0" fmla="*/ 60 w 61"/>
                    <a:gd name="T1" fmla="*/ 27 h 58"/>
                    <a:gd name="T2" fmla="*/ 60 w 61"/>
                    <a:gd name="T3" fmla="*/ 27 h 58"/>
                    <a:gd name="T4" fmla="*/ 33 w 61"/>
                    <a:gd name="T5" fmla="*/ 57 h 58"/>
                    <a:gd name="T6" fmla="*/ 3 w 61"/>
                    <a:gd name="T7" fmla="*/ 30 h 58"/>
                    <a:gd name="T8" fmla="*/ 30 w 61"/>
                    <a:gd name="T9" fmla="*/ 0 h 58"/>
                    <a:gd name="T10" fmla="*/ 60 w 61"/>
                    <a:gd name="T11" fmla="*/ 27 h 58"/>
                  </a:gdLst>
                  <a:ahLst/>
                  <a:cxnLst>
                    <a:cxn ang="0">
                      <a:pos x="T0" y="T1"/>
                    </a:cxn>
                    <a:cxn ang="0">
                      <a:pos x="T2" y="T3"/>
                    </a:cxn>
                    <a:cxn ang="0">
                      <a:pos x="T4" y="T5"/>
                    </a:cxn>
                    <a:cxn ang="0">
                      <a:pos x="T6" y="T7"/>
                    </a:cxn>
                    <a:cxn ang="0">
                      <a:pos x="T8" y="T9"/>
                    </a:cxn>
                    <a:cxn ang="0">
                      <a:pos x="T10" y="T11"/>
                    </a:cxn>
                  </a:cxnLst>
                  <a:rect l="0" t="0" r="r" b="b"/>
                  <a:pathLst>
                    <a:path w="61" h="58">
                      <a:moveTo>
                        <a:pt x="60" y="27"/>
                      </a:moveTo>
                      <a:lnTo>
                        <a:pt x="60" y="27"/>
                      </a:lnTo>
                      <a:cubicBezTo>
                        <a:pt x="60" y="41"/>
                        <a:pt x="49" y="54"/>
                        <a:pt x="33" y="57"/>
                      </a:cubicBezTo>
                      <a:cubicBezTo>
                        <a:pt x="17" y="57"/>
                        <a:pt x="3" y="46"/>
                        <a:pt x="3" y="30"/>
                      </a:cubicBezTo>
                      <a:cubicBezTo>
                        <a:pt x="0" y="13"/>
                        <a:pt x="14" y="3"/>
                        <a:pt x="30" y="0"/>
                      </a:cubicBezTo>
                      <a:cubicBezTo>
                        <a:pt x="47" y="0"/>
                        <a:pt x="60" y="11"/>
                        <a:pt x="60" y="27"/>
                      </a:cubicBezTo>
                    </a:path>
                  </a:pathLst>
                </a:custGeom>
                <a:solidFill>
                  <a:srgbClr val="41414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7" name="Freeform 87"/>
                <p:cNvSpPr>
                  <a:spLocks noChangeArrowheads="1"/>
                </p:cNvSpPr>
                <p:nvPr/>
              </p:nvSpPr>
              <p:spPr bwMode="auto">
                <a:xfrm>
                  <a:off x="17787107" y="6215911"/>
                  <a:ext cx="22583" cy="20956"/>
                </a:xfrm>
                <a:custGeom>
                  <a:avLst/>
                  <a:gdLst>
                    <a:gd name="T0" fmla="*/ 60 w 61"/>
                    <a:gd name="T1" fmla="*/ 27 h 58"/>
                    <a:gd name="T2" fmla="*/ 60 w 61"/>
                    <a:gd name="T3" fmla="*/ 27 h 58"/>
                    <a:gd name="T4" fmla="*/ 33 w 61"/>
                    <a:gd name="T5" fmla="*/ 57 h 58"/>
                    <a:gd name="T6" fmla="*/ 3 w 61"/>
                    <a:gd name="T7" fmla="*/ 30 h 58"/>
                    <a:gd name="T8" fmla="*/ 30 w 61"/>
                    <a:gd name="T9" fmla="*/ 0 h 58"/>
                    <a:gd name="T10" fmla="*/ 60 w 61"/>
                    <a:gd name="T11" fmla="*/ 27 h 58"/>
                  </a:gdLst>
                  <a:ahLst/>
                  <a:cxnLst>
                    <a:cxn ang="0">
                      <a:pos x="T0" y="T1"/>
                    </a:cxn>
                    <a:cxn ang="0">
                      <a:pos x="T2" y="T3"/>
                    </a:cxn>
                    <a:cxn ang="0">
                      <a:pos x="T4" y="T5"/>
                    </a:cxn>
                    <a:cxn ang="0">
                      <a:pos x="T6" y="T7"/>
                    </a:cxn>
                    <a:cxn ang="0">
                      <a:pos x="T8" y="T9"/>
                    </a:cxn>
                    <a:cxn ang="0">
                      <a:pos x="T10" y="T11"/>
                    </a:cxn>
                  </a:cxnLst>
                  <a:rect l="0" t="0" r="r" b="b"/>
                  <a:pathLst>
                    <a:path w="61" h="58">
                      <a:moveTo>
                        <a:pt x="60" y="27"/>
                      </a:moveTo>
                      <a:lnTo>
                        <a:pt x="60" y="27"/>
                      </a:lnTo>
                      <a:cubicBezTo>
                        <a:pt x="60" y="41"/>
                        <a:pt x="49" y="54"/>
                        <a:pt x="33" y="57"/>
                      </a:cubicBezTo>
                      <a:cubicBezTo>
                        <a:pt x="17" y="57"/>
                        <a:pt x="3" y="46"/>
                        <a:pt x="3" y="30"/>
                      </a:cubicBezTo>
                      <a:cubicBezTo>
                        <a:pt x="0" y="13"/>
                        <a:pt x="14" y="0"/>
                        <a:pt x="30" y="0"/>
                      </a:cubicBezTo>
                      <a:cubicBezTo>
                        <a:pt x="44" y="0"/>
                        <a:pt x="58" y="11"/>
                        <a:pt x="60" y="27"/>
                      </a:cubicBezTo>
                    </a:path>
                  </a:pathLst>
                </a:custGeom>
                <a:solidFill>
                  <a:srgbClr val="41414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8" name="Freeform 88"/>
                <p:cNvSpPr>
                  <a:spLocks noChangeArrowheads="1"/>
                </p:cNvSpPr>
                <p:nvPr/>
              </p:nvSpPr>
              <p:spPr bwMode="auto">
                <a:xfrm>
                  <a:off x="18053256" y="6182060"/>
                  <a:ext cx="20969" cy="20956"/>
                </a:xfrm>
                <a:custGeom>
                  <a:avLst/>
                  <a:gdLst>
                    <a:gd name="T0" fmla="*/ 57 w 58"/>
                    <a:gd name="T1" fmla="*/ 28 h 58"/>
                    <a:gd name="T2" fmla="*/ 57 w 58"/>
                    <a:gd name="T3" fmla="*/ 28 h 58"/>
                    <a:gd name="T4" fmla="*/ 30 w 58"/>
                    <a:gd name="T5" fmla="*/ 57 h 58"/>
                    <a:gd name="T6" fmla="*/ 0 w 58"/>
                    <a:gd name="T7" fmla="*/ 30 h 58"/>
                    <a:gd name="T8" fmla="*/ 27 w 58"/>
                    <a:gd name="T9" fmla="*/ 0 h 58"/>
                    <a:gd name="T10" fmla="*/ 57 w 58"/>
                    <a:gd name="T11" fmla="*/ 28 h 58"/>
                  </a:gdLst>
                  <a:ahLst/>
                  <a:cxnLst>
                    <a:cxn ang="0">
                      <a:pos x="T0" y="T1"/>
                    </a:cxn>
                    <a:cxn ang="0">
                      <a:pos x="T2" y="T3"/>
                    </a:cxn>
                    <a:cxn ang="0">
                      <a:pos x="T4" y="T5"/>
                    </a:cxn>
                    <a:cxn ang="0">
                      <a:pos x="T6" y="T7"/>
                    </a:cxn>
                    <a:cxn ang="0">
                      <a:pos x="T8" y="T9"/>
                    </a:cxn>
                    <a:cxn ang="0">
                      <a:pos x="T10" y="T11"/>
                    </a:cxn>
                  </a:cxnLst>
                  <a:rect l="0" t="0" r="r" b="b"/>
                  <a:pathLst>
                    <a:path w="58" h="58">
                      <a:moveTo>
                        <a:pt x="57" y="28"/>
                      </a:moveTo>
                      <a:lnTo>
                        <a:pt x="57" y="28"/>
                      </a:lnTo>
                      <a:cubicBezTo>
                        <a:pt x="57" y="44"/>
                        <a:pt x="46" y="55"/>
                        <a:pt x="30" y="57"/>
                      </a:cubicBezTo>
                      <a:cubicBezTo>
                        <a:pt x="13" y="57"/>
                        <a:pt x="0" y="47"/>
                        <a:pt x="0" y="30"/>
                      </a:cubicBezTo>
                      <a:cubicBezTo>
                        <a:pt x="0" y="17"/>
                        <a:pt x="11" y="3"/>
                        <a:pt x="27" y="0"/>
                      </a:cubicBezTo>
                      <a:cubicBezTo>
                        <a:pt x="43" y="0"/>
                        <a:pt x="57" y="12"/>
                        <a:pt x="57" y="28"/>
                      </a:cubicBezTo>
                    </a:path>
                  </a:pathLst>
                </a:custGeom>
                <a:solidFill>
                  <a:srgbClr val="41414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19" name="Freeform 89"/>
                <p:cNvSpPr>
                  <a:spLocks noChangeArrowheads="1"/>
                </p:cNvSpPr>
                <p:nvPr/>
              </p:nvSpPr>
              <p:spPr bwMode="auto">
                <a:xfrm>
                  <a:off x="17929054" y="6315852"/>
                  <a:ext cx="22583" cy="22567"/>
                </a:xfrm>
                <a:custGeom>
                  <a:avLst/>
                  <a:gdLst>
                    <a:gd name="T0" fmla="*/ 60 w 61"/>
                    <a:gd name="T1" fmla="*/ 27 h 61"/>
                    <a:gd name="T2" fmla="*/ 60 w 61"/>
                    <a:gd name="T3" fmla="*/ 27 h 61"/>
                    <a:gd name="T4" fmla="*/ 33 w 61"/>
                    <a:gd name="T5" fmla="*/ 57 h 61"/>
                    <a:gd name="T6" fmla="*/ 0 w 61"/>
                    <a:gd name="T7" fmla="*/ 33 h 61"/>
                    <a:gd name="T8" fmla="*/ 27 w 61"/>
                    <a:gd name="T9" fmla="*/ 3 h 61"/>
                    <a:gd name="T10" fmla="*/ 60 w 61"/>
                    <a:gd name="T11" fmla="*/ 27 h 61"/>
                  </a:gdLst>
                  <a:ahLst/>
                  <a:cxnLst>
                    <a:cxn ang="0">
                      <a:pos x="T0" y="T1"/>
                    </a:cxn>
                    <a:cxn ang="0">
                      <a:pos x="T2" y="T3"/>
                    </a:cxn>
                    <a:cxn ang="0">
                      <a:pos x="T4" y="T5"/>
                    </a:cxn>
                    <a:cxn ang="0">
                      <a:pos x="T6" y="T7"/>
                    </a:cxn>
                    <a:cxn ang="0">
                      <a:pos x="T8" y="T9"/>
                    </a:cxn>
                    <a:cxn ang="0">
                      <a:pos x="T10" y="T11"/>
                    </a:cxn>
                  </a:cxnLst>
                  <a:rect l="0" t="0" r="r" b="b"/>
                  <a:pathLst>
                    <a:path w="61" h="61">
                      <a:moveTo>
                        <a:pt x="60" y="27"/>
                      </a:moveTo>
                      <a:lnTo>
                        <a:pt x="60" y="27"/>
                      </a:lnTo>
                      <a:cubicBezTo>
                        <a:pt x="60" y="44"/>
                        <a:pt x="49" y="57"/>
                        <a:pt x="33" y="57"/>
                      </a:cubicBezTo>
                      <a:cubicBezTo>
                        <a:pt x="17" y="60"/>
                        <a:pt x="3" y="49"/>
                        <a:pt x="0" y="33"/>
                      </a:cubicBezTo>
                      <a:cubicBezTo>
                        <a:pt x="0" y="16"/>
                        <a:pt x="11" y="3"/>
                        <a:pt x="27" y="3"/>
                      </a:cubicBezTo>
                      <a:cubicBezTo>
                        <a:pt x="43" y="0"/>
                        <a:pt x="57" y="14"/>
                        <a:pt x="60" y="27"/>
                      </a:cubicBezTo>
                    </a:path>
                  </a:pathLst>
                </a:custGeom>
                <a:solidFill>
                  <a:srgbClr val="41414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20" name="Freeform 90"/>
                <p:cNvSpPr>
                  <a:spLocks noChangeArrowheads="1"/>
                </p:cNvSpPr>
                <p:nvPr/>
              </p:nvSpPr>
              <p:spPr bwMode="auto">
                <a:xfrm>
                  <a:off x="17379011" y="6381942"/>
                  <a:ext cx="693602" cy="290153"/>
                </a:xfrm>
                <a:custGeom>
                  <a:avLst/>
                  <a:gdLst>
                    <a:gd name="T0" fmla="*/ 0 w 1895"/>
                    <a:gd name="T1" fmla="*/ 549 h 793"/>
                    <a:gd name="T2" fmla="*/ 273 w 1895"/>
                    <a:gd name="T3" fmla="*/ 473 h 793"/>
                    <a:gd name="T4" fmla="*/ 438 w 1895"/>
                    <a:gd name="T5" fmla="*/ 397 h 793"/>
                    <a:gd name="T6" fmla="*/ 717 w 1895"/>
                    <a:gd name="T7" fmla="*/ 543 h 793"/>
                    <a:gd name="T8" fmla="*/ 874 w 1895"/>
                    <a:gd name="T9" fmla="*/ 305 h 793"/>
                    <a:gd name="T10" fmla="*/ 1128 w 1895"/>
                    <a:gd name="T11" fmla="*/ 332 h 793"/>
                    <a:gd name="T12" fmla="*/ 1293 w 1895"/>
                    <a:gd name="T13" fmla="*/ 108 h 793"/>
                    <a:gd name="T14" fmla="*/ 1561 w 1895"/>
                    <a:gd name="T15" fmla="*/ 167 h 793"/>
                    <a:gd name="T16" fmla="*/ 1894 w 1895"/>
                    <a:gd name="T17" fmla="*/ 0 h 793"/>
                    <a:gd name="T18" fmla="*/ 1894 w 1895"/>
                    <a:gd name="T19" fmla="*/ 792 h 793"/>
                    <a:gd name="T20" fmla="*/ 5 w 1895"/>
                    <a:gd name="T21" fmla="*/ 792 h 793"/>
                    <a:gd name="T22" fmla="*/ 0 w 1895"/>
                    <a:gd name="T23" fmla="*/ 549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5" h="793">
                      <a:moveTo>
                        <a:pt x="0" y="549"/>
                      </a:moveTo>
                      <a:lnTo>
                        <a:pt x="273" y="473"/>
                      </a:lnTo>
                      <a:lnTo>
                        <a:pt x="438" y="397"/>
                      </a:lnTo>
                      <a:lnTo>
                        <a:pt x="717" y="543"/>
                      </a:lnTo>
                      <a:lnTo>
                        <a:pt x="874" y="305"/>
                      </a:lnTo>
                      <a:lnTo>
                        <a:pt x="1128" y="332"/>
                      </a:lnTo>
                      <a:lnTo>
                        <a:pt x="1293" y="108"/>
                      </a:lnTo>
                      <a:lnTo>
                        <a:pt x="1561" y="167"/>
                      </a:lnTo>
                      <a:lnTo>
                        <a:pt x="1894" y="0"/>
                      </a:lnTo>
                      <a:lnTo>
                        <a:pt x="1894" y="792"/>
                      </a:lnTo>
                      <a:lnTo>
                        <a:pt x="5" y="792"/>
                      </a:lnTo>
                      <a:lnTo>
                        <a:pt x="0" y="549"/>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21" name="Freeform 91"/>
                <p:cNvSpPr>
                  <a:spLocks noChangeArrowheads="1"/>
                </p:cNvSpPr>
                <p:nvPr/>
              </p:nvSpPr>
              <p:spPr bwMode="auto">
                <a:xfrm>
                  <a:off x="16778965" y="6970306"/>
                  <a:ext cx="712958" cy="19344"/>
                </a:xfrm>
                <a:custGeom>
                  <a:avLst/>
                  <a:gdLst>
                    <a:gd name="T0" fmla="*/ 1918 w 1947"/>
                    <a:gd name="T1" fmla="*/ 54 h 55"/>
                    <a:gd name="T2" fmla="*/ 1918 w 1947"/>
                    <a:gd name="T3" fmla="*/ 54 h 55"/>
                    <a:gd name="T4" fmla="*/ 30 w 1947"/>
                    <a:gd name="T5" fmla="*/ 54 h 55"/>
                    <a:gd name="T6" fmla="*/ 0 w 1947"/>
                    <a:gd name="T7" fmla="*/ 27 h 55"/>
                    <a:gd name="T8" fmla="*/ 0 w 1947"/>
                    <a:gd name="T9" fmla="*/ 27 h 55"/>
                    <a:gd name="T10" fmla="*/ 30 w 1947"/>
                    <a:gd name="T11" fmla="*/ 0 h 55"/>
                    <a:gd name="T12" fmla="*/ 1918 w 1947"/>
                    <a:gd name="T13" fmla="*/ 0 h 55"/>
                    <a:gd name="T14" fmla="*/ 1946 w 1947"/>
                    <a:gd name="T15" fmla="*/ 27 h 55"/>
                    <a:gd name="T16" fmla="*/ 1946 w 1947"/>
                    <a:gd name="T17" fmla="*/ 27 h 55"/>
                    <a:gd name="T18" fmla="*/ 1918 w 1947"/>
                    <a:gd name="T19" fmla="*/ 5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7" h="55">
                      <a:moveTo>
                        <a:pt x="1918" y="54"/>
                      </a:moveTo>
                      <a:lnTo>
                        <a:pt x="1918" y="54"/>
                      </a:lnTo>
                      <a:cubicBezTo>
                        <a:pt x="30" y="54"/>
                        <a:pt x="30" y="54"/>
                        <a:pt x="30" y="54"/>
                      </a:cubicBezTo>
                      <a:cubicBezTo>
                        <a:pt x="13" y="54"/>
                        <a:pt x="0" y="40"/>
                        <a:pt x="0" y="27"/>
                      </a:cubicBezTo>
                      <a:lnTo>
                        <a:pt x="0" y="27"/>
                      </a:lnTo>
                      <a:cubicBezTo>
                        <a:pt x="0" y="10"/>
                        <a:pt x="13" y="0"/>
                        <a:pt x="30" y="0"/>
                      </a:cubicBezTo>
                      <a:cubicBezTo>
                        <a:pt x="1918" y="0"/>
                        <a:pt x="1918" y="0"/>
                        <a:pt x="1918" y="0"/>
                      </a:cubicBezTo>
                      <a:cubicBezTo>
                        <a:pt x="1932" y="0"/>
                        <a:pt x="1946" y="10"/>
                        <a:pt x="1946" y="27"/>
                      </a:cubicBezTo>
                      <a:lnTo>
                        <a:pt x="1946" y="27"/>
                      </a:lnTo>
                      <a:cubicBezTo>
                        <a:pt x="1946" y="40"/>
                        <a:pt x="1932" y="54"/>
                        <a:pt x="1918" y="5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22" name="Freeform 92"/>
                <p:cNvSpPr>
                  <a:spLocks noChangeArrowheads="1"/>
                </p:cNvSpPr>
                <p:nvPr/>
              </p:nvSpPr>
              <p:spPr bwMode="auto">
                <a:xfrm>
                  <a:off x="16778965" y="7010606"/>
                  <a:ext cx="712958" cy="19344"/>
                </a:xfrm>
                <a:custGeom>
                  <a:avLst/>
                  <a:gdLst>
                    <a:gd name="T0" fmla="*/ 1918 w 1947"/>
                    <a:gd name="T1" fmla="*/ 54 h 55"/>
                    <a:gd name="T2" fmla="*/ 1918 w 1947"/>
                    <a:gd name="T3" fmla="*/ 54 h 55"/>
                    <a:gd name="T4" fmla="*/ 30 w 1947"/>
                    <a:gd name="T5" fmla="*/ 54 h 55"/>
                    <a:gd name="T6" fmla="*/ 0 w 1947"/>
                    <a:gd name="T7" fmla="*/ 27 h 55"/>
                    <a:gd name="T8" fmla="*/ 0 w 1947"/>
                    <a:gd name="T9" fmla="*/ 27 h 55"/>
                    <a:gd name="T10" fmla="*/ 30 w 1947"/>
                    <a:gd name="T11" fmla="*/ 0 h 55"/>
                    <a:gd name="T12" fmla="*/ 1918 w 1947"/>
                    <a:gd name="T13" fmla="*/ 0 h 55"/>
                    <a:gd name="T14" fmla="*/ 1946 w 1947"/>
                    <a:gd name="T15" fmla="*/ 27 h 55"/>
                    <a:gd name="T16" fmla="*/ 1946 w 1947"/>
                    <a:gd name="T17" fmla="*/ 27 h 55"/>
                    <a:gd name="T18" fmla="*/ 1918 w 1947"/>
                    <a:gd name="T19" fmla="*/ 5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7" h="55">
                      <a:moveTo>
                        <a:pt x="1918" y="54"/>
                      </a:moveTo>
                      <a:lnTo>
                        <a:pt x="1918" y="54"/>
                      </a:lnTo>
                      <a:cubicBezTo>
                        <a:pt x="30" y="54"/>
                        <a:pt x="30" y="54"/>
                        <a:pt x="30" y="54"/>
                      </a:cubicBezTo>
                      <a:cubicBezTo>
                        <a:pt x="13" y="54"/>
                        <a:pt x="0" y="40"/>
                        <a:pt x="0" y="27"/>
                      </a:cubicBezTo>
                      <a:lnTo>
                        <a:pt x="0" y="27"/>
                      </a:lnTo>
                      <a:cubicBezTo>
                        <a:pt x="0" y="10"/>
                        <a:pt x="13" y="0"/>
                        <a:pt x="30" y="0"/>
                      </a:cubicBezTo>
                      <a:cubicBezTo>
                        <a:pt x="1918" y="0"/>
                        <a:pt x="1918" y="0"/>
                        <a:pt x="1918" y="0"/>
                      </a:cubicBezTo>
                      <a:cubicBezTo>
                        <a:pt x="1932" y="0"/>
                        <a:pt x="1946" y="10"/>
                        <a:pt x="1946" y="27"/>
                      </a:cubicBezTo>
                      <a:lnTo>
                        <a:pt x="1946" y="27"/>
                      </a:lnTo>
                      <a:cubicBezTo>
                        <a:pt x="1946" y="40"/>
                        <a:pt x="1932" y="54"/>
                        <a:pt x="1918" y="5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23" name="Freeform 93"/>
                <p:cNvSpPr>
                  <a:spLocks noChangeArrowheads="1"/>
                </p:cNvSpPr>
                <p:nvPr/>
              </p:nvSpPr>
              <p:spPr bwMode="auto">
                <a:xfrm>
                  <a:off x="16778965" y="7116995"/>
                  <a:ext cx="712958" cy="20956"/>
                </a:xfrm>
                <a:custGeom>
                  <a:avLst/>
                  <a:gdLst>
                    <a:gd name="T0" fmla="*/ 1918 w 1947"/>
                    <a:gd name="T1" fmla="*/ 57 h 58"/>
                    <a:gd name="T2" fmla="*/ 1918 w 1947"/>
                    <a:gd name="T3" fmla="*/ 57 h 58"/>
                    <a:gd name="T4" fmla="*/ 30 w 1947"/>
                    <a:gd name="T5" fmla="*/ 57 h 58"/>
                    <a:gd name="T6" fmla="*/ 0 w 1947"/>
                    <a:gd name="T7" fmla="*/ 27 h 58"/>
                    <a:gd name="T8" fmla="*/ 0 w 1947"/>
                    <a:gd name="T9" fmla="*/ 27 h 58"/>
                    <a:gd name="T10" fmla="*/ 30 w 1947"/>
                    <a:gd name="T11" fmla="*/ 0 h 58"/>
                    <a:gd name="T12" fmla="*/ 1918 w 1947"/>
                    <a:gd name="T13" fmla="*/ 0 h 58"/>
                    <a:gd name="T14" fmla="*/ 1946 w 1947"/>
                    <a:gd name="T15" fmla="*/ 27 h 58"/>
                    <a:gd name="T16" fmla="*/ 1946 w 1947"/>
                    <a:gd name="T17" fmla="*/ 27 h 58"/>
                    <a:gd name="T18" fmla="*/ 1918 w 1947"/>
                    <a:gd name="T19" fmla="*/ 57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7" h="58">
                      <a:moveTo>
                        <a:pt x="1918" y="57"/>
                      </a:moveTo>
                      <a:lnTo>
                        <a:pt x="1918" y="57"/>
                      </a:lnTo>
                      <a:cubicBezTo>
                        <a:pt x="30" y="57"/>
                        <a:pt x="30" y="57"/>
                        <a:pt x="30" y="57"/>
                      </a:cubicBezTo>
                      <a:cubicBezTo>
                        <a:pt x="13" y="57"/>
                        <a:pt x="0" y="43"/>
                        <a:pt x="0" y="27"/>
                      </a:cubicBezTo>
                      <a:lnTo>
                        <a:pt x="0" y="27"/>
                      </a:lnTo>
                      <a:cubicBezTo>
                        <a:pt x="0" y="14"/>
                        <a:pt x="13" y="0"/>
                        <a:pt x="30" y="0"/>
                      </a:cubicBezTo>
                      <a:cubicBezTo>
                        <a:pt x="1918" y="0"/>
                        <a:pt x="1918" y="0"/>
                        <a:pt x="1918" y="0"/>
                      </a:cubicBezTo>
                      <a:cubicBezTo>
                        <a:pt x="1932" y="0"/>
                        <a:pt x="1946" y="14"/>
                        <a:pt x="1946" y="27"/>
                      </a:cubicBezTo>
                      <a:lnTo>
                        <a:pt x="1946" y="27"/>
                      </a:lnTo>
                      <a:cubicBezTo>
                        <a:pt x="1946" y="43"/>
                        <a:pt x="1932" y="57"/>
                        <a:pt x="1918" y="57"/>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24" name="Freeform 94"/>
                <p:cNvSpPr>
                  <a:spLocks noChangeArrowheads="1"/>
                </p:cNvSpPr>
                <p:nvPr/>
              </p:nvSpPr>
              <p:spPr bwMode="auto">
                <a:xfrm>
                  <a:off x="16778965" y="7157292"/>
                  <a:ext cx="712958" cy="19344"/>
                </a:xfrm>
                <a:custGeom>
                  <a:avLst/>
                  <a:gdLst>
                    <a:gd name="T0" fmla="*/ 1918 w 1947"/>
                    <a:gd name="T1" fmla="*/ 54 h 55"/>
                    <a:gd name="T2" fmla="*/ 1918 w 1947"/>
                    <a:gd name="T3" fmla="*/ 54 h 55"/>
                    <a:gd name="T4" fmla="*/ 30 w 1947"/>
                    <a:gd name="T5" fmla="*/ 54 h 55"/>
                    <a:gd name="T6" fmla="*/ 0 w 1947"/>
                    <a:gd name="T7" fmla="*/ 27 h 55"/>
                    <a:gd name="T8" fmla="*/ 0 w 1947"/>
                    <a:gd name="T9" fmla="*/ 27 h 55"/>
                    <a:gd name="T10" fmla="*/ 30 w 1947"/>
                    <a:gd name="T11" fmla="*/ 0 h 55"/>
                    <a:gd name="T12" fmla="*/ 1918 w 1947"/>
                    <a:gd name="T13" fmla="*/ 0 h 55"/>
                    <a:gd name="T14" fmla="*/ 1946 w 1947"/>
                    <a:gd name="T15" fmla="*/ 27 h 55"/>
                    <a:gd name="T16" fmla="*/ 1946 w 1947"/>
                    <a:gd name="T17" fmla="*/ 27 h 55"/>
                    <a:gd name="T18" fmla="*/ 1918 w 1947"/>
                    <a:gd name="T19" fmla="*/ 5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7" h="55">
                      <a:moveTo>
                        <a:pt x="1918" y="54"/>
                      </a:moveTo>
                      <a:lnTo>
                        <a:pt x="1918" y="54"/>
                      </a:lnTo>
                      <a:cubicBezTo>
                        <a:pt x="30" y="54"/>
                        <a:pt x="30" y="54"/>
                        <a:pt x="30" y="54"/>
                      </a:cubicBezTo>
                      <a:cubicBezTo>
                        <a:pt x="13" y="54"/>
                        <a:pt x="0" y="43"/>
                        <a:pt x="0" y="27"/>
                      </a:cubicBezTo>
                      <a:lnTo>
                        <a:pt x="0" y="27"/>
                      </a:lnTo>
                      <a:cubicBezTo>
                        <a:pt x="0" y="14"/>
                        <a:pt x="13" y="0"/>
                        <a:pt x="30" y="0"/>
                      </a:cubicBezTo>
                      <a:cubicBezTo>
                        <a:pt x="1918" y="0"/>
                        <a:pt x="1918" y="0"/>
                        <a:pt x="1918" y="0"/>
                      </a:cubicBezTo>
                      <a:cubicBezTo>
                        <a:pt x="1932" y="0"/>
                        <a:pt x="1946" y="14"/>
                        <a:pt x="1946" y="27"/>
                      </a:cubicBezTo>
                      <a:lnTo>
                        <a:pt x="1946" y="27"/>
                      </a:lnTo>
                      <a:cubicBezTo>
                        <a:pt x="1946" y="43"/>
                        <a:pt x="1932" y="54"/>
                        <a:pt x="1918" y="5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sp>
              <p:nvSpPr>
                <p:cNvPr id="125" name="Freeform 95"/>
                <p:cNvSpPr>
                  <a:spLocks noChangeArrowheads="1"/>
                </p:cNvSpPr>
                <p:nvPr/>
              </p:nvSpPr>
              <p:spPr bwMode="auto">
                <a:xfrm>
                  <a:off x="17650000" y="6947739"/>
                  <a:ext cx="422613" cy="306272"/>
                </a:xfrm>
                <a:custGeom>
                  <a:avLst/>
                  <a:gdLst>
                    <a:gd name="T0" fmla="*/ 887 w 1156"/>
                    <a:gd name="T1" fmla="*/ 839 h 840"/>
                    <a:gd name="T2" fmla="*/ 887 w 1156"/>
                    <a:gd name="T3" fmla="*/ 839 h 840"/>
                    <a:gd name="T4" fmla="*/ 270 w 1156"/>
                    <a:gd name="T5" fmla="*/ 839 h 840"/>
                    <a:gd name="T6" fmla="*/ 0 w 1156"/>
                    <a:gd name="T7" fmla="*/ 571 h 840"/>
                    <a:gd name="T8" fmla="*/ 0 w 1156"/>
                    <a:gd name="T9" fmla="*/ 268 h 840"/>
                    <a:gd name="T10" fmla="*/ 270 w 1156"/>
                    <a:gd name="T11" fmla="*/ 0 h 840"/>
                    <a:gd name="T12" fmla="*/ 887 w 1156"/>
                    <a:gd name="T13" fmla="*/ 0 h 840"/>
                    <a:gd name="T14" fmla="*/ 1155 w 1156"/>
                    <a:gd name="T15" fmla="*/ 268 h 840"/>
                    <a:gd name="T16" fmla="*/ 1155 w 1156"/>
                    <a:gd name="T17" fmla="*/ 571 h 840"/>
                    <a:gd name="T18" fmla="*/ 887 w 1156"/>
                    <a:gd name="T19" fmla="*/ 839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56" h="840">
                      <a:moveTo>
                        <a:pt x="887" y="839"/>
                      </a:moveTo>
                      <a:lnTo>
                        <a:pt x="887" y="839"/>
                      </a:lnTo>
                      <a:cubicBezTo>
                        <a:pt x="270" y="839"/>
                        <a:pt x="270" y="839"/>
                        <a:pt x="270" y="839"/>
                      </a:cubicBezTo>
                      <a:cubicBezTo>
                        <a:pt x="121" y="839"/>
                        <a:pt x="0" y="717"/>
                        <a:pt x="0" y="571"/>
                      </a:cubicBezTo>
                      <a:cubicBezTo>
                        <a:pt x="0" y="268"/>
                        <a:pt x="0" y="268"/>
                        <a:pt x="0" y="268"/>
                      </a:cubicBezTo>
                      <a:cubicBezTo>
                        <a:pt x="0" y="122"/>
                        <a:pt x="121" y="0"/>
                        <a:pt x="270" y="0"/>
                      </a:cubicBezTo>
                      <a:cubicBezTo>
                        <a:pt x="887" y="0"/>
                        <a:pt x="887" y="0"/>
                        <a:pt x="887" y="0"/>
                      </a:cubicBezTo>
                      <a:cubicBezTo>
                        <a:pt x="1036" y="0"/>
                        <a:pt x="1155" y="122"/>
                        <a:pt x="1155" y="268"/>
                      </a:cubicBezTo>
                      <a:cubicBezTo>
                        <a:pt x="1155" y="571"/>
                        <a:pt x="1155" y="571"/>
                        <a:pt x="1155" y="571"/>
                      </a:cubicBezTo>
                      <a:cubicBezTo>
                        <a:pt x="1155" y="717"/>
                        <a:pt x="1036" y="839"/>
                        <a:pt x="887" y="839"/>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21853" tIns="60926" rIns="121853" bIns="60926" anchor="ctr"/>
                <a:lstStyle/>
                <a:p>
                  <a:endParaRPr lang="en-US" dirty="0">
                    <a:latin typeface="Calibri Light"/>
                  </a:endParaRPr>
                </a:p>
              </p:txBody>
            </p:sp>
          </p:grpSp>
          <p:sp>
            <p:nvSpPr>
              <p:cNvPr id="41" name="Freeform 21"/>
              <p:cNvSpPr>
                <a:spLocks noChangeArrowheads="1"/>
              </p:cNvSpPr>
              <p:nvPr/>
            </p:nvSpPr>
            <p:spPr bwMode="auto">
              <a:xfrm>
                <a:off x="18290574" y="5411255"/>
                <a:ext cx="2234044" cy="2513040"/>
              </a:xfrm>
              <a:custGeom>
                <a:avLst/>
                <a:gdLst>
                  <a:gd name="T0" fmla="*/ 6109 w 6110"/>
                  <a:gd name="T1" fmla="*/ 6879 h 6880"/>
                  <a:gd name="T2" fmla="*/ 6109 w 6110"/>
                  <a:gd name="T3" fmla="*/ 6879 h 6880"/>
                  <a:gd name="T4" fmla="*/ 0 w 6110"/>
                  <a:gd name="T5" fmla="*/ 6879 h 6880"/>
                  <a:gd name="T6" fmla="*/ 0 w 6110"/>
                  <a:gd name="T7" fmla="*/ 640 h 6880"/>
                  <a:gd name="T8" fmla="*/ 641 w 6110"/>
                  <a:gd name="T9" fmla="*/ 0 h 6880"/>
                  <a:gd name="T10" fmla="*/ 5463 w 6110"/>
                  <a:gd name="T11" fmla="*/ 0 h 6880"/>
                  <a:gd name="T12" fmla="*/ 6109 w 6110"/>
                  <a:gd name="T13" fmla="*/ 640 h 6880"/>
                  <a:gd name="T14" fmla="*/ 6109 w 6110"/>
                  <a:gd name="T15" fmla="*/ 6879 h 68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10" h="6880">
                    <a:moveTo>
                      <a:pt x="6109" y="6879"/>
                    </a:moveTo>
                    <a:lnTo>
                      <a:pt x="6109" y="6879"/>
                    </a:lnTo>
                    <a:cubicBezTo>
                      <a:pt x="0" y="6879"/>
                      <a:pt x="0" y="6879"/>
                      <a:pt x="0" y="6879"/>
                    </a:cubicBezTo>
                    <a:cubicBezTo>
                      <a:pt x="0" y="640"/>
                      <a:pt x="0" y="640"/>
                      <a:pt x="0" y="640"/>
                    </a:cubicBezTo>
                    <a:cubicBezTo>
                      <a:pt x="0" y="284"/>
                      <a:pt x="285" y="0"/>
                      <a:pt x="641" y="0"/>
                    </a:cubicBezTo>
                    <a:cubicBezTo>
                      <a:pt x="5463" y="0"/>
                      <a:pt x="5463" y="0"/>
                      <a:pt x="5463" y="0"/>
                    </a:cubicBezTo>
                    <a:cubicBezTo>
                      <a:pt x="5819" y="0"/>
                      <a:pt x="6109" y="284"/>
                      <a:pt x="6109" y="640"/>
                    </a:cubicBezTo>
                    <a:lnTo>
                      <a:pt x="6109" y="6879"/>
                    </a:lnTo>
                  </a:path>
                </a:pathLst>
              </a:custGeom>
              <a:solidFill>
                <a:srgbClr val="334A5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2" name="Freeform 22"/>
              <p:cNvSpPr>
                <a:spLocks noChangeArrowheads="1"/>
              </p:cNvSpPr>
              <p:nvPr/>
            </p:nvSpPr>
            <p:spPr bwMode="auto">
              <a:xfrm>
                <a:off x="18355095" y="5817468"/>
                <a:ext cx="2105002" cy="2032676"/>
              </a:xfrm>
              <a:custGeom>
                <a:avLst/>
                <a:gdLst>
                  <a:gd name="T0" fmla="*/ 5758 w 5759"/>
                  <a:gd name="T1" fmla="*/ 5565 h 5566"/>
                  <a:gd name="T2" fmla="*/ 0 w 5759"/>
                  <a:gd name="T3" fmla="*/ 5565 h 5566"/>
                  <a:gd name="T4" fmla="*/ 0 w 5759"/>
                  <a:gd name="T5" fmla="*/ 0 h 5566"/>
                  <a:gd name="T6" fmla="*/ 5758 w 5759"/>
                  <a:gd name="T7" fmla="*/ 0 h 5566"/>
                  <a:gd name="T8" fmla="*/ 5758 w 5759"/>
                  <a:gd name="T9" fmla="*/ 5565 h 5566"/>
                </a:gdLst>
                <a:ahLst/>
                <a:cxnLst>
                  <a:cxn ang="0">
                    <a:pos x="T0" y="T1"/>
                  </a:cxn>
                  <a:cxn ang="0">
                    <a:pos x="T2" y="T3"/>
                  </a:cxn>
                  <a:cxn ang="0">
                    <a:pos x="T4" y="T5"/>
                  </a:cxn>
                  <a:cxn ang="0">
                    <a:pos x="T6" y="T7"/>
                  </a:cxn>
                  <a:cxn ang="0">
                    <a:pos x="T8" y="T9"/>
                  </a:cxn>
                </a:cxnLst>
                <a:rect l="0" t="0" r="r" b="b"/>
                <a:pathLst>
                  <a:path w="5759" h="5566">
                    <a:moveTo>
                      <a:pt x="5758" y="5565"/>
                    </a:moveTo>
                    <a:lnTo>
                      <a:pt x="0" y="5565"/>
                    </a:lnTo>
                    <a:lnTo>
                      <a:pt x="0" y="0"/>
                    </a:lnTo>
                    <a:lnTo>
                      <a:pt x="5758" y="0"/>
                    </a:lnTo>
                    <a:lnTo>
                      <a:pt x="5758" y="5565"/>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3" name="Freeform 23"/>
              <p:cNvSpPr>
                <a:spLocks noChangeArrowheads="1"/>
              </p:cNvSpPr>
              <p:nvPr/>
            </p:nvSpPr>
            <p:spPr bwMode="auto">
              <a:xfrm>
                <a:off x="18508333" y="5512809"/>
                <a:ext cx="130655" cy="130568"/>
              </a:xfrm>
              <a:custGeom>
                <a:avLst/>
                <a:gdLst>
                  <a:gd name="T0" fmla="*/ 263 w 362"/>
                  <a:gd name="T1" fmla="*/ 98 h 362"/>
                  <a:gd name="T2" fmla="*/ 263 w 362"/>
                  <a:gd name="T3" fmla="*/ 98 h 362"/>
                  <a:gd name="T4" fmla="*/ 93 w 362"/>
                  <a:gd name="T5" fmla="*/ 268 h 362"/>
                  <a:gd name="T6" fmla="*/ 263 w 362"/>
                  <a:gd name="T7" fmla="*/ 98 h 362"/>
                </a:gdLst>
                <a:ahLst/>
                <a:cxnLst>
                  <a:cxn ang="0">
                    <a:pos x="T0" y="T1"/>
                  </a:cxn>
                  <a:cxn ang="0">
                    <a:pos x="T2" y="T3"/>
                  </a:cxn>
                  <a:cxn ang="0">
                    <a:pos x="T4" y="T5"/>
                  </a:cxn>
                  <a:cxn ang="0">
                    <a:pos x="T6" y="T7"/>
                  </a:cxn>
                </a:cxnLst>
                <a:rect l="0" t="0" r="r" b="b"/>
                <a:pathLst>
                  <a:path w="362" h="362">
                    <a:moveTo>
                      <a:pt x="263" y="98"/>
                    </a:moveTo>
                    <a:lnTo>
                      <a:pt x="263" y="98"/>
                    </a:lnTo>
                    <a:cubicBezTo>
                      <a:pt x="361" y="219"/>
                      <a:pt x="219" y="361"/>
                      <a:pt x="93" y="268"/>
                    </a:cubicBezTo>
                    <a:cubicBezTo>
                      <a:pt x="0" y="142"/>
                      <a:pt x="142" y="0"/>
                      <a:pt x="263" y="98"/>
                    </a:cubicBezTo>
                  </a:path>
                </a:pathLst>
              </a:custGeom>
              <a:solidFill>
                <a:srgbClr val="FFD36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4" name="Freeform 24"/>
              <p:cNvSpPr>
                <a:spLocks noChangeArrowheads="1"/>
              </p:cNvSpPr>
              <p:nvPr/>
            </p:nvSpPr>
            <p:spPr bwMode="auto">
              <a:xfrm>
                <a:off x="18405099" y="5536988"/>
                <a:ext cx="82264" cy="82209"/>
              </a:xfrm>
              <a:custGeom>
                <a:avLst/>
                <a:gdLst>
                  <a:gd name="T0" fmla="*/ 230 w 231"/>
                  <a:gd name="T1" fmla="*/ 114 h 230"/>
                  <a:gd name="T2" fmla="*/ 230 w 231"/>
                  <a:gd name="T3" fmla="*/ 114 h 230"/>
                  <a:gd name="T4" fmla="*/ 115 w 231"/>
                  <a:gd name="T5" fmla="*/ 229 h 230"/>
                  <a:gd name="T6" fmla="*/ 0 w 231"/>
                  <a:gd name="T7" fmla="*/ 114 h 230"/>
                  <a:gd name="T8" fmla="*/ 115 w 231"/>
                  <a:gd name="T9" fmla="*/ 0 h 230"/>
                  <a:gd name="T10" fmla="*/ 230 w 231"/>
                  <a:gd name="T11" fmla="*/ 114 h 230"/>
                </a:gdLst>
                <a:ahLst/>
                <a:cxnLst>
                  <a:cxn ang="0">
                    <a:pos x="T0" y="T1"/>
                  </a:cxn>
                  <a:cxn ang="0">
                    <a:pos x="T2" y="T3"/>
                  </a:cxn>
                  <a:cxn ang="0">
                    <a:pos x="T4" y="T5"/>
                  </a:cxn>
                  <a:cxn ang="0">
                    <a:pos x="T6" y="T7"/>
                  </a:cxn>
                  <a:cxn ang="0">
                    <a:pos x="T8" y="T9"/>
                  </a:cxn>
                  <a:cxn ang="0">
                    <a:pos x="T10" y="T11"/>
                  </a:cxn>
                </a:cxnLst>
                <a:rect l="0" t="0" r="r" b="b"/>
                <a:pathLst>
                  <a:path w="231" h="230">
                    <a:moveTo>
                      <a:pt x="230" y="114"/>
                    </a:moveTo>
                    <a:lnTo>
                      <a:pt x="230" y="114"/>
                    </a:lnTo>
                    <a:cubicBezTo>
                      <a:pt x="230" y="180"/>
                      <a:pt x="175" y="229"/>
                      <a:pt x="115" y="229"/>
                    </a:cubicBezTo>
                    <a:cubicBezTo>
                      <a:pt x="50" y="229"/>
                      <a:pt x="0" y="180"/>
                      <a:pt x="0" y="114"/>
                    </a:cubicBezTo>
                    <a:cubicBezTo>
                      <a:pt x="0" y="49"/>
                      <a:pt x="50" y="0"/>
                      <a:pt x="115" y="0"/>
                    </a:cubicBezTo>
                    <a:cubicBezTo>
                      <a:pt x="175" y="0"/>
                      <a:pt x="230" y="49"/>
                      <a:pt x="230" y="114"/>
                    </a:cubicBezTo>
                  </a:path>
                </a:pathLst>
              </a:custGeom>
              <a:solidFill>
                <a:srgbClr val="F1554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5" name="Freeform 25"/>
              <p:cNvSpPr>
                <a:spLocks noChangeArrowheads="1"/>
              </p:cNvSpPr>
              <p:nvPr/>
            </p:nvSpPr>
            <p:spPr bwMode="auto">
              <a:xfrm>
                <a:off x="18637375" y="5512809"/>
                <a:ext cx="130655" cy="130568"/>
              </a:xfrm>
              <a:custGeom>
                <a:avLst/>
                <a:gdLst>
                  <a:gd name="T0" fmla="*/ 263 w 363"/>
                  <a:gd name="T1" fmla="*/ 98 h 362"/>
                  <a:gd name="T2" fmla="*/ 263 w 363"/>
                  <a:gd name="T3" fmla="*/ 98 h 362"/>
                  <a:gd name="T4" fmla="*/ 93 w 363"/>
                  <a:gd name="T5" fmla="*/ 268 h 362"/>
                  <a:gd name="T6" fmla="*/ 263 w 363"/>
                  <a:gd name="T7" fmla="*/ 98 h 362"/>
                </a:gdLst>
                <a:ahLst/>
                <a:cxnLst>
                  <a:cxn ang="0">
                    <a:pos x="T0" y="T1"/>
                  </a:cxn>
                  <a:cxn ang="0">
                    <a:pos x="T2" y="T3"/>
                  </a:cxn>
                  <a:cxn ang="0">
                    <a:pos x="T4" y="T5"/>
                  </a:cxn>
                  <a:cxn ang="0">
                    <a:pos x="T6" y="T7"/>
                  </a:cxn>
                </a:cxnLst>
                <a:rect l="0" t="0" r="r" b="b"/>
                <a:pathLst>
                  <a:path w="363" h="362">
                    <a:moveTo>
                      <a:pt x="263" y="98"/>
                    </a:moveTo>
                    <a:lnTo>
                      <a:pt x="263" y="98"/>
                    </a:lnTo>
                    <a:cubicBezTo>
                      <a:pt x="362" y="219"/>
                      <a:pt x="219" y="361"/>
                      <a:pt x="93" y="268"/>
                    </a:cubicBezTo>
                    <a:cubicBezTo>
                      <a:pt x="0" y="142"/>
                      <a:pt x="143" y="0"/>
                      <a:pt x="263" y="98"/>
                    </a:cubicBezTo>
                  </a:path>
                </a:pathLst>
              </a:custGeom>
              <a:solidFill>
                <a:srgbClr val="61C5B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6" name="Freeform 26"/>
              <p:cNvSpPr>
                <a:spLocks noChangeArrowheads="1"/>
              </p:cNvSpPr>
              <p:nvPr/>
            </p:nvSpPr>
            <p:spPr bwMode="auto">
              <a:xfrm>
                <a:off x="18853521" y="5519256"/>
                <a:ext cx="1529151" cy="119285"/>
              </a:xfrm>
              <a:custGeom>
                <a:avLst/>
                <a:gdLst>
                  <a:gd name="T0" fmla="*/ 4023 w 4183"/>
                  <a:gd name="T1" fmla="*/ 329 h 330"/>
                  <a:gd name="T2" fmla="*/ 4023 w 4183"/>
                  <a:gd name="T3" fmla="*/ 329 h 330"/>
                  <a:gd name="T4" fmla="*/ 165 w 4183"/>
                  <a:gd name="T5" fmla="*/ 329 h 330"/>
                  <a:gd name="T6" fmla="*/ 0 w 4183"/>
                  <a:gd name="T7" fmla="*/ 164 h 330"/>
                  <a:gd name="T8" fmla="*/ 0 w 4183"/>
                  <a:gd name="T9" fmla="*/ 164 h 330"/>
                  <a:gd name="T10" fmla="*/ 165 w 4183"/>
                  <a:gd name="T11" fmla="*/ 0 h 330"/>
                  <a:gd name="T12" fmla="*/ 4023 w 4183"/>
                  <a:gd name="T13" fmla="*/ 0 h 330"/>
                  <a:gd name="T14" fmla="*/ 4182 w 4183"/>
                  <a:gd name="T15" fmla="*/ 164 h 330"/>
                  <a:gd name="T16" fmla="*/ 4182 w 4183"/>
                  <a:gd name="T17" fmla="*/ 164 h 330"/>
                  <a:gd name="T18" fmla="*/ 4023 w 4183"/>
                  <a:gd name="T19" fmla="*/ 329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3" h="330">
                    <a:moveTo>
                      <a:pt x="4023" y="329"/>
                    </a:moveTo>
                    <a:lnTo>
                      <a:pt x="4023" y="329"/>
                    </a:lnTo>
                    <a:cubicBezTo>
                      <a:pt x="165" y="329"/>
                      <a:pt x="165" y="329"/>
                      <a:pt x="165" y="329"/>
                    </a:cubicBezTo>
                    <a:cubicBezTo>
                      <a:pt x="71" y="329"/>
                      <a:pt x="0" y="252"/>
                      <a:pt x="0" y="164"/>
                    </a:cubicBezTo>
                    <a:lnTo>
                      <a:pt x="0" y="164"/>
                    </a:lnTo>
                    <a:cubicBezTo>
                      <a:pt x="0" y="77"/>
                      <a:pt x="71" y="0"/>
                      <a:pt x="165" y="0"/>
                    </a:cubicBezTo>
                    <a:cubicBezTo>
                      <a:pt x="4023" y="0"/>
                      <a:pt x="4023" y="0"/>
                      <a:pt x="4023" y="0"/>
                    </a:cubicBezTo>
                    <a:cubicBezTo>
                      <a:pt x="4111" y="0"/>
                      <a:pt x="4182" y="77"/>
                      <a:pt x="4182" y="164"/>
                    </a:cubicBezTo>
                    <a:lnTo>
                      <a:pt x="4182" y="164"/>
                    </a:lnTo>
                    <a:cubicBezTo>
                      <a:pt x="4182" y="252"/>
                      <a:pt x="4111" y="329"/>
                      <a:pt x="4023" y="329"/>
                    </a:cubicBezTo>
                  </a:path>
                </a:pathLst>
              </a:custGeom>
              <a:solidFill>
                <a:srgbClr val="425C6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26" name="Group 96"/>
              <p:cNvGrpSpPr>
                <a:grpSpLocks/>
              </p:cNvGrpSpPr>
              <p:nvPr/>
            </p:nvGrpSpPr>
            <p:grpSpPr bwMode="auto">
              <a:xfrm>
                <a:off x="18590597" y="6049591"/>
                <a:ext cx="1650128" cy="1420134"/>
                <a:chOff x="4964" y="1601"/>
                <a:chExt cx="1023" cy="881"/>
              </a:xfrm>
            </p:grpSpPr>
            <p:sp>
              <p:nvSpPr>
                <p:cNvPr id="127" name="Freeform 97"/>
                <p:cNvSpPr>
                  <a:spLocks noChangeArrowheads="1"/>
                </p:cNvSpPr>
                <p:nvPr/>
              </p:nvSpPr>
              <p:spPr bwMode="auto">
                <a:xfrm>
                  <a:off x="5146" y="2266"/>
                  <a:ext cx="64" cy="215"/>
                </a:xfrm>
                <a:custGeom>
                  <a:avLst/>
                  <a:gdLst>
                    <a:gd name="T0" fmla="*/ 285 w 286"/>
                    <a:gd name="T1" fmla="*/ 112 h 954"/>
                    <a:gd name="T2" fmla="*/ 285 w 286"/>
                    <a:gd name="T3" fmla="*/ 112 h 954"/>
                    <a:gd name="T4" fmla="*/ 285 w 286"/>
                    <a:gd name="T5" fmla="*/ 840 h 954"/>
                    <a:gd name="T6" fmla="*/ 174 w 286"/>
                    <a:gd name="T7" fmla="*/ 953 h 954"/>
                    <a:gd name="T8" fmla="*/ 112 w 286"/>
                    <a:gd name="T9" fmla="*/ 953 h 954"/>
                    <a:gd name="T10" fmla="*/ 0 w 286"/>
                    <a:gd name="T11" fmla="*/ 840 h 954"/>
                    <a:gd name="T12" fmla="*/ 0 w 286"/>
                    <a:gd name="T13" fmla="*/ 112 h 954"/>
                    <a:gd name="T14" fmla="*/ 112 w 286"/>
                    <a:gd name="T15" fmla="*/ 0 h 954"/>
                    <a:gd name="T16" fmla="*/ 174 w 286"/>
                    <a:gd name="T17" fmla="*/ 0 h 954"/>
                    <a:gd name="T18" fmla="*/ 285 w 286"/>
                    <a:gd name="T19" fmla="*/ 112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6" h="954">
                      <a:moveTo>
                        <a:pt x="285" y="112"/>
                      </a:moveTo>
                      <a:lnTo>
                        <a:pt x="285" y="112"/>
                      </a:lnTo>
                      <a:cubicBezTo>
                        <a:pt x="285" y="840"/>
                        <a:pt x="285" y="840"/>
                        <a:pt x="285" y="840"/>
                      </a:cubicBezTo>
                      <a:cubicBezTo>
                        <a:pt x="285" y="902"/>
                        <a:pt x="236" y="953"/>
                        <a:pt x="174" y="953"/>
                      </a:cubicBezTo>
                      <a:cubicBezTo>
                        <a:pt x="112" y="953"/>
                        <a:pt x="112" y="953"/>
                        <a:pt x="112" y="953"/>
                      </a:cubicBezTo>
                      <a:cubicBezTo>
                        <a:pt x="49" y="953"/>
                        <a:pt x="0" y="902"/>
                        <a:pt x="0" y="840"/>
                      </a:cubicBezTo>
                      <a:cubicBezTo>
                        <a:pt x="0" y="112"/>
                        <a:pt x="0" y="112"/>
                        <a:pt x="0" y="112"/>
                      </a:cubicBezTo>
                      <a:cubicBezTo>
                        <a:pt x="0" y="52"/>
                        <a:pt x="49" y="0"/>
                        <a:pt x="112" y="0"/>
                      </a:cubicBezTo>
                      <a:cubicBezTo>
                        <a:pt x="174" y="0"/>
                        <a:pt x="174" y="0"/>
                        <a:pt x="174" y="0"/>
                      </a:cubicBezTo>
                      <a:cubicBezTo>
                        <a:pt x="236" y="0"/>
                        <a:pt x="285" y="52"/>
                        <a:pt x="285" y="112"/>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8" name="Freeform 98"/>
                <p:cNvSpPr>
                  <a:spLocks noChangeArrowheads="1"/>
                </p:cNvSpPr>
                <p:nvPr/>
              </p:nvSpPr>
              <p:spPr bwMode="auto">
                <a:xfrm>
                  <a:off x="5245" y="2137"/>
                  <a:ext cx="64" cy="345"/>
                </a:xfrm>
                <a:custGeom>
                  <a:avLst/>
                  <a:gdLst>
                    <a:gd name="T0" fmla="*/ 287 w 288"/>
                    <a:gd name="T1" fmla="*/ 113 h 1525"/>
                    <a:gd name="T2" fmla="*/ 287 w 288"/>
                    <a:gd name="T3" fmla="*/ 113 h 1525"/>
                    <a:gd name="T4" fmla="*/ 287 w 288"/>
                    <a:gd name="T5" fmla="*/ 1411 h 1525"/>
                    <a:gd name="T6" fmla="*/ 173 w 288"/>
                    <a:gd name="T7" fmla="*/ 1524 h 1525"/>
                    <a:gd name="T8" fmla="*/ 113 w 288"/>
                    <a:gd name="T9" fmla="*/ 1524 h 1525"/>
                    <a:gd name="T10" fmla="*/ 0 w 288"/>
                    <a:gd name="T11" fmla="*/ 1411 h 1525"/>
                    <a:gd name="T12" fmla="*/ 0 w 288"/>
                    <a:gd name="T13" fmla="*/ 113 h 1525"/>
                    <a:gd name="T14" fmla="*/ 113 w 288"/>
                    <a:gd name="T15" fmla="*/ 0 h 1525"/>
                    <a:gd name="T16" fmla="*/ 173 w 288"/>
                    <a:gd name="T17" fmla="*/ 0 h 1525"/>
                    <a:gd name="T18" fmla="*/ 287 w 288"/>
                    <a:gd name="T19" fmla="*/ 113 h 1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1525">
                      <a:moveTo>
                        <a:pt x="287" y="113"/>
                      </a:moveTo>
                      <a:lnTo>
                        <a:pt x="287" y="113"/>
                      </a:lnTo>
                      <a:cubicBezTo>
                        <a:pt x="287" y="1411"/>
                        <a:pt x="287" y="1411"/>
                        <a:pt x="287" y="1411"/>
                      </a:cubicBezTo>
                      <a:cubicBezTo>
                        <a:pt x="287" y="1473"/>
                        <a:pt x="236" y="1524"/>
                        <a:pt x="173" y="1524"/>
                      </a:cubicBezTo>
                      <a:cubicBezTo>
                        <a:pt x="113" y="1524"/>
                        <a:pt x="113" y="1524"/>
                        <a:pt x="113" y="1524"/>
                      </a:cubicBezTo>
                      <a:cubicBezTo>
                        <a:pt x="51" y="1524"/>
                        <a:pt x="0" y="1473"/>
                        <a:pt x="0" y="1411"/>
                      </a:cubicBezTo>
                      <a:cubicBezTo>
                        <a:pt x="0" y="113"/>
                        <a:pt x="0" y="113"/>
                        <a:pt x="0" y="113"/>
                      </a:cubicBezTo>
                      <a:cubicBezTo>
                        <a:pt x="0" y="51"/>
                        <a:pt x="51" y="0"/>
                        <a:pt x="113" y="0"/>
                      </a:cubicBezTo>
                      <a:cubicBezTo>
                        <a:pt x="173" y="0"/>
                        <a:pt x="173" y="0"/>
                        <a:pt x="173" y="0"/>
                      </a:cubicBezTo>
                      <a:cubicBezTo>
                        <a:pt x="236" y="0"/>
                        <a:pt x="287" y="51"/>
                        <a:pt x="287" y="113"/>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9" name="Freeform 99"/>
                <p:cNvSpPr>
                  <a:spLocks noChangeArrowheads="1"/>
                </p:cNvSpPr>
                <p:nvPr/>
              </p:nvSpPr>
              <p:spPr bwMode="auto">
                <a:xfrm>
                  <a:off x="5344" y="2216"/>
                  <a:ext cx="64" cy="266"/>
                </a:xfrm>
                <a:custGeom>
                  <a:avLst/>
                  <a:gdLst>
                    <a:gd name="T0" fmla="*/ 287 w 288"/>
                    <a:gd name="T1" fmla="*/ 114 h 1176"/>
                    <a:gd name="T2" fmla="*/ 287 w 288"/>
                    <a:gd name="T3" fmla="*/ 114 h 1176"/>
                    <a:gd name="T4" fmla="*/ 287 w 288"/>
                    <a:gd name="T5" fmla="*/ 1062 h 1176"/>
                    <a:gd name="T6" fmla="*/ 174 w 288"/>
                    <a:gd name="T7" fmla="*/ 1175 h 1176"/>
                    <a:gd name="T8" fmla="*/ 114 w 288"/>
                    <a:gd name="T9" fmla="*/ 1175 h 1176"/>
                    <a:gd name="T10" fmla="*/ 0 w 288"/>
                    <a:gd name="T11" fmla="*/ 1062 h 1176"/>
                    <a:gd name="T12" fmla="*/ 0 w 288"/>
                    <a:gd name="T13" fmla="*/ 114 h 1176"/>
                    <a:gd name="T14" fmla="*/ 114 w 288"/>
                    <a:gd name="T15" fmla="*/ 0 h 1176"/>
                    <a:gd name="T16" fmla="*/ 174 w 288"/>
                    <a:gd name="T17" fmla="*/ 0 h 1176"/>
                    <a:gd name="T18" fmla="*/ 287 w 288"/>
                    <a:gd name="T19" fmla="*/ 114 h 1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1176">
                      <a:moveTo>
                        <a:pt x="287" y="114"/>
                      </a:moveTo>
                      <a:lnTo>
                        <a:pt x="287" y="114"/>
                      </a:lnTo>
                      <a:cubicBezTo>
                        <a:pt x="287" y="1062"/>
                        <a:pt x="287" y="1062"/>
                        <a:pt x="287" y="1062"/>
                      </a:cubicBezTo>
                      <a:cubicBezTo>
                        <a:pt x="287" y="1124"/>
                        <a:pt x="236" y="1175"/>
                        <a:pt x="174" y="1175"/>
                      </a:cubicBezTo>
                      <a:cubicBezTo>
                        <a:pt x="114" y="1175"/>
                        <a:pt x="114" y="1175"/>
                        <a:pt x="114" y="1175"/>
                      </a:cubicBezTo>
                      <a:cubicBezTo>
                        <a:pt x="51" y="1175"/>
                        <a:pt x="0" y="1124"/>
                        <a:pt x="0" y="1062"/>
                      </a:cubicBezTo>
                      <a:cubicBezTo>
                        <a:pt x="0" y="114"/>
                        <a:pt x="0" y="114"/>
                        <a:pt x="0" y="114"/>
                      </a:cubicBezTo>
                      <a:cubicBezTo>
                        <a:pt x="0" y="51"/>
                        <a:pt x="51" y="0"/>
                        <a:pt x="114" y="0"/>
                      </a:cubicBezTo>
                      <a:cubicBezTo>
                        <a:pt x="174" y="0"/>
                        <a:pt x="174" y="0"/>
                        <a:pt x="174" y="0"/>
                      </a:cubicBezTo>
                      <a:cubicBezTo>
                        <a:pt x="236" y="0"/>
                        <a:pt x="287" y="51"/>
                        <a:pt x="287" y="114"/>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0" name="Freeform 100"/>
                <p:cNvSpPr>
                  <a:spLocks noChangeArrowheads="1"/>
                </p:cNvSpPr>
                <p:nvPr/>
              </p:nvSpPr>
              <p:spPr bwMode="auto">
                <a:xfrm>
                  <a:off x="5444" y="2098"/>
                  <a:ext cx="64" cy="384"/>
                </a:xfrm>
                <a:custGeom>
                  <a:avLst/>
                  <a:gdLst>
                    <a:gd name="T0" fmla="*/ 285 w 286"/>
                    <a:gd name="T1" fmla="*/ 112 h 1697"/>
                    <a:gd name="T2" fmla="*/ 285 w 286"/>
                    <a:gd name="T3" fmla="*/ 112 h 1697"/>
                    <a:gd name="T4" fmla="*/ 285 w 286"/>
                    <a:gd name="T5" fmla="*/ 1583 h 1697"/>
                    <a:gd name="T6" fmla="*/ 173 w 286"/>
                    <a:gd name="T7" fmla="*/ 1696 h 1697"/>
                    <a:gd name="T8" fmla="*/ 111 w 286"/>
                    <a:gd name="T9" fmla="*/ 1696 h 1697"/>
                    <a:gd name="T10" fmla="*/ 0 w 286"/>
                    <a:gd name="T11" fmla="*/ 1583 h 1697"/>
                    <a:gd name="T12" fmla="*/ 0 w 286"/>
                    <a:gd name="T13" fmla="*/ 112 h 1697"/>
                    <a:gd name="T14" fmla="*/ 111 w 286"/>
                    <a:gd name="T15" fmla="*/ 0 h 1697"/>
                    <a:gd name="T16" fmla="*/ 173 w 286"/>
                    <a:gd name="T17" fmla="*/ 0 h 1697"/>
                    <a:gd name="T18" fmla="*/ 285 w 286"/>
                    <a:gd name="T19" fmla="*/ 112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6" h="1697">
                      <a:moveTo>
                        <a:pt x="285" y="112"/>
                      </a:moveTo>
                      <a:lnTo>
                        <a:pt x="285" y="112"/>
                      </a:lnTo>
                      <a:cubicBezTo>
                        <a:pt x="285" y="1583"/>
                        <a:pt x="285" y="1583"/>
                        <a:pt x="285" y="1583"/>
                      </a:cubicBezTo>
                      <a:cubicBezTo>
                        <a:pt x="285" y="1645"/>
                        <a:pt x="233" y="1696"/>
                        <a:pt x="173" y="1696"/>
                      </a:cubicBezTo>
                      <a:cubicBezTo>
                        <a:pt x="111" y="1696"/>
                        <a:pt x="111" y="1696"/>
                        <a:pt x="111" y="1696"/>
                      </a:cubicBezTo>
                      <a:cubicBezTo>
                        <a:pt x="49" y="1696"/>
                        <a:pt x="0" y="1645"/>
                        <a:pt x="0" y="1583"/>
                      </a:cubicBezTo>
                      <a:cubicBezTo>
                        <a:pt x="0" y="112"/>
                        <a:pt x="0" y="112"/>
                        <a:pt x="0" y="112"/>
                      </a:cubicBezTo>
                      <a:cubicBezTo>
                        <a:pt x="0" y="49"/>
                        <a:pt x="49" y="0"/>
                        <a:pt x="111" y="0"/>
                      </a:cubicBezTo>
                      <a:cubicBezTo>
                        <a:pt x="173" y="0"/>
                        <a:pt x="173" y="0"/>
                        <a:pt x="173" y="0"/>
                      </a:cubicBezTo>
                      <a:cubicBezTo>
                        <a:pt x="233" y="0"/>
                        <a:pt x="285" y="49"/>
                        <a:pt x="285" y="112"/>
                      </a:cubicBez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1" name="Freeform 101"/>
                <p:cNvSpPr>
                  <a:spLocks noChangeArrowheads="1"/>
                </p:cNvSpPr>
                <p:nvPr/>
              </p:nvSpPr>
              <p:spPr bwMode="auto">
                <a:xfrm>
                  <a:off x="5543" y="2135"/>
                  <a:ext cx="64" cy="346"/>
                </a:xfrm>
                <a:custGeom>
                  <a:avLst/>
                  <a:gdLst>
                    <a:gd name="T0" fmla="*/ 287 w 288"/>
                    <a:gd name="T1" fmla="*/ 113 h 1532"/>
                    <a:gd name="T2" fmla="*/ 287 w 288"/>
                    <a:gd name="T3" fmla="*/ 113 h 1532"/>
                    <a:gd name="T4" fmla="*/ 287 w 288"/>
                    <a:gd name="T5" fmla="*/ 1418 h 1532"/>
                    <a:gd name="T6" fmla="*/ 173 w 288"/>
                    <a:gd name="T7" fmla="*/ 1531 h 1532"/>
                    <a:gd name="T8" fmla="*/ 113 w 288"/>
                    <a:gd name="T9" fmla="*/ 1531 h 1532"/>
                    <a:gd name="T10" fmla="*/ 0 w 288"/>
                    <a:gd name="T11" fmla="*/ 1418 h 1532"/>
                    <a:gd name="T12" fmla="*/ 0 w 288"/>
                    <a:gd name="T13" fmla="*/ 113 h 1532"/>
                    <a:gd name="T14" fmla="*/ 113 w 288"/>
                    <a:gd name="T15" fmla="*/ 0 h 1532"/>
                    <a:gd name="T16" fmla="*/ 173 w 288"/>
                    <a:gd name="T17" fmla="*/ 0 h 1532"/>
                    <a:gd name="T18" fmla="*/ 287 w 288"/>
                    <a:gd name="T19" fmla="*/ 113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1532">
                      <a:moveTo>
                        <a:pt x="287" y="113"/>
                      </a:moveTo>
                      <a:lnTo>
                        <a:pt x="287" y="113"/>
                      </a:lnTo>
                      <a:cubicBezTo>
                        <a:pt x="287" y="1418"/>
                        <a:pt x="287" y="1418"/>
                        <a:pt x="287" y="1418"/>
                      </a:cubicBezTo>
                      <a:cubicBezTo>
                        <a:pt x="287" y="1480"/>
                        <a:pt x="236" y="1531"/>
                        <a:pt x="173" y="1531"/>
                      </a:cubicBezTo>
                      <a:cubicBezTo>
                        <a:pt x="113" y="1531"/>
                        <a:pt x="113" y="1531"/>
                        <a:pt x="113" y="1531"/>
                      </a:cubicBezTo>
                      <a:cubicBezTo>
                        <a:pt x="51" y="1531"/>
                        <a:pt x="0" y="1480"/>
                        <a:pt x="0" y="1418"/>
                      </a:cubicBezTo>
                      <a:cubicBezTo>
                        <a:pt x="0" y="113"/>
                        <a:pt x="0" y="113"/>
                        <a:pt x="0" y="113"/>
                      </a:cubicBezTo>
                      <a:cubicBezTo>
                        <a:pt x="0" y="51"/>
                        <a:pt x="51" y="0"/>
                        <a:pt x="113" y="0"/>
                      </a:cubicBezTo>
                      <a:cubicBezTo>
                        <a:pt x="173" y="0"/>
                        <a:pt x="173" y="0"/>
                        <a:pt x="173" y="0"/>
                      </a:cubicBezTo>
                      <a:cubicBezTo>
                        <a:pt x="236" y="0"/>
                        <a:pt x="287" y="51"/>
                        <a:pt x="287" y="113"/>
                      </a:cubicBez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2" name="Freeform 102"/>
                <p:cNvSpPr>
                  <a:spLocks noChangeArrowheads="1"/>
                </p:cNvSpPr>
                <p:nvPr/>
              </p:nvSpPr>
              <p:spPr bwMode="auto">
                <a:xfrm>
                  <a:off x="5642" y="2023"/>
                  <a:ext cx="65" cy="458"/>
                </a:xfrm>
                <a:custGeom>
                  <a:avLst/>
                  <a:gdLst>
                    <a:gd name="T0" fmla="*/ 288 w 289"/>
                    <a:gd name="T1" fmla="*/ 113 h 2024"/>
                    <a:gd name="T2" fmla="*/ 288 w 289"/>
                    <a:gd name="T3" fmla="*/ 113 h 2024"/>
                    <a:gd name="T4" fmla="*/ 288 w 289"/>
                    <a:gd name="T5" fmla="*/ 1910 h 2024"/>
                    <a:gd name="T6" fmla="*/ 174 w 289"/>
                    <a:gd name="T7" fmla="*/ 2023 h 2024"/>
                    <a:gd name="T8" fmla="*/ 112 w 289"/>
                    <a:gd name="T9" fmla="*/ 2023 h 2024"/>
                    <a:gd name="T10" fmla="*/ 0 w 289"/>
                    <a:gd name="T11" fmla="*/ 1910 h 2024"/>
                    <a:gd name="T12" fmla="*/ 0 w 289"/>
                    <a:gd name="T13" fmla="*/ 113 h 2024"/>
                    <a:gd name="T14" fmla="*/ 112 w 289"/>
                    <a:gd name="T15" fmla="*/ 0 h 2024"/>
                    <a:gd name="T16" fmla="*/ 174 w 289"/>
                    <a:gd name="T17" fmla="*/ 0 h 2024"/>
                    <a:gd name="T18" fmla="*/ 288 w 289"/>
                    <a:gd name="T19" fmla="*/ 113 h 2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9" h="2024">
                      <a:moveTo>
                        <a:pt x="288" y="113"/>
                      </a:moveTo>
                      <a:lnTo>
                        <a:pt x="288" y="113"/>
                      </a:lnTo>
                      <a:cubicBezTo>
                        <a:pt x="288" y="1910"/>
                        <a:pt x="288" y="1910"/>
                        <a:pt x="288" y="1910"/>
                      </a:cubicBezTo>
                      <a:cubicBezTo>
                        <a:pt x="288" y="1972"/>
                        <a:pt x="236" y="2023"/>
                        <a:pt x="174" y="2023"/>
                      </a:cubicBezTo>
                      <a:cubicBezTo>
                        <a:pt x="112" y="2023"/>
                        <a:pt x="112" y="2023"/>
                        <a:pt x="112" y="2023"/>
                      </a:cubicBezTo>
                      <a:cubicBezTo>
                        <a:pt x="52" y="2023"/>
                        <a:pt x="0" y="1972"/>
                        <a:pt x="0" y="1910"/>
                      </a:cubicBezTo>
                      <a:cubicBezTo>
                        <a:pt x="0" y="113"/>
                        <a:pt x="0" y="113"/>
                        <a:pt x="0" y="113"/>
                      </a:cubicBezTo>
                      <a:cubicBezTo>
                        <a:pt x="0" y="51"/>
                        <a:pt x="52" y="0"/>
                        <a:pt x="112" y="0"/>
                      </a:cubicBezTo>
                      <a:cubicBezTo>
                        <a:pt x="174" y="0"/>
                        <a:pt x="174" y="0"/>
                        <a:pt x="174" y="0"/>
                      </a:cubicBezTo>
                      <a:cubicBezTo>
                        <a:pt x="236" y="0"/>
                        <a:pt x="288" y="51"/>
                        <a:pt x="288" y="113"/>
                      </a:cubicBezTo>
                    </a:path>
                  </a:pathLst>
                </a:custGeom>
                <a:solidFill>
                  <a:schemeClr val="accent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3" name="Freeform 103"/>
                <p:cNvSpPr>
                  <a:spLocks noChangeArrowheads="1"/>
                </p:cNvSpPr>
                <p:nvPr/>
              </p:nvSpPr>
              <p:spPr bwMode="auto">
                <a:xfrm>
                  <a:off x="5741" y="1984"/>
                  <a:ext cx="64" cy="497"/>
                </a:xfrm>
                <a:custGeom>
                  <a:avLst/>
                  <a:gdLst>
                    <a:gd name="T0" fmla="*/ 287 w 288"/>
                    <a:gd name="T1" fmla="*/ 112 h 2196"/>
                    <a:gd name="T2" fmla="*/ 287 w 288"/>
                    <a:gd name="T3" fmla="*/ 112 h 2196"/>
                    <a:gd name="T4" fmla="*/ 287 w 288"/>
                    <a:gd name="T5" fmla="*/ 2082 h 2196"/>
                    <a:gd name="T6" fmla="*/ 173 w 288"/>
                    <a:gd name="T7" fmla="*/ 2195 h 2196"/>
                    <a:gd name="T8" fmla="*/ 113 w 288"/>
                    <a:gd name="T9" fmla="*/ 2195 h 2196"/>
                    <a:gd name="T10" fmla="*/ 0 w 288"/>
                    <a:gd name="T11" fmla="*/ 2082 h 2196"/>
                    <a:gd name="T12" fmla="*/ 0 w 288"/>
                    <a:gd name="T13" fmla="*/ 112 h 2196"/>
                    <a:gd name="T14" fmla="*/ 113 w 288"/>
                    <a:gd name="T15" fmla="*/ 0 h 2196"/>
                    <a:gd name="T16" fmla="*/ 173 w 288"/>
                    <a:gd name="T17" fmla="*/ 0 h 2196"/>
                    <a:gd name="T18" fmla="*/ 287 w 288"/>
                    <a:gd name="T19" fmla="*/ 112 h 2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 h="2196">
                      <a:moveTo>
                        <a:pt x="287" y="112"/>
                      </a:moveTo>
                      <a:lnTo>
                        <a:pt x="287" y="112"/>
                      </a:lnTo>
                      <a:cubicBezTo>
                        <a:pt x="287" y="2082"/>
                        <a:pt x="287" y="2082"/>
                        <a:pt x="287" y="2082"/>
                      </a:cubicBezTo>
                      <a:cubicBezTo>
                        <a:pt x="287" y="2144"/>
                        <a:pt x="236" y="2195"/>
                        <a:pt x="173" y="2195"/>
                      </a:cubicBezTo>
                      <a:cubicBezTo>
                        <a:pt x="113" y="2195"/>
                        <a:pt x="113" y="2195"/>
                        <a:pt x="113" y="2195"/>
                      </a:cubicBezTo>
                      <a:cubicBezTo>
                        <a:pt x="51" y="2195"/>
                        <a:pt x="0" y="2144"/>
                        <a:pt x="0" y="2082"/>
                      </a:cubicBezTo>
                      <a:cubicBezTo>
                        <a:pt x="0" y="112"/>
                        <a:pt x="0" y="112"/>
                        <a:pt x="0" y="112"/>
                      </a:cubicBezTo>
                      <a:cubicBezTo>
                        <a:pt x="0" y="52"/>
                        <a:pt x="51" y="0"/>
                        <a:pt x="113" y="0"/>
                      </a:cubicBezTo>
                      <a:cubicBezTo>
                        <a:pt x="173" y="0"/>
                        <a:pt x="173" y="0"/>
                        <a:pt x="173" y="0"/>
                      </a:cubicBezTo>
                      <a:cubicBezTo>
                        <a:pt x="236" y="0"/>
                        <a:pt x="287" y="52"/>
                        <a:pt x="287" y="112"/>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4" name="Freeform 104"/>
                <p:cNvSpPr>
                  <a:spLocks noChangeArrowheads="1"/>
                </p:cNvSpPr>
                <p:nvPr/>
              </p:nvSpPr>
              <p:spPr bwMode="auto">
                <a:xfrm>
                  <a:off x="4984" y="1623"/>
                  <a:ext cx="169" cy="169"/>
                </a:xfrm>
                <a:custGeom>
                  <a:avLst/>
                  <a:gdLst>
                    <a:gd name="T0" fmla="*/ 750 w 751"/>
                    <a:gd name="T1" fmla="*/ 374 h 751"/>
                    <a:gd name="T2" fmla="*/ 750 w 751"/>
                    <a:gd name="T3" fmla="*/ 374 h 751"/>
                    <a:gd name="T4" fmla="*/ 374 w 751"/>
                    <a:gd name="T5" fmla="*/ 750 h 751"/>
                    <a:gd name="T6" fmla="*/ 0 w 751"/>
                    <a:gd name="T7" fmla="*/ 374 h 751"/>
                    <a:gd name="T8" fmla="*/ 374 w 751"/>
                    <a:gd name="T9" fmla="*/ 0 h 751"/>
                    <a:gd name="T10" fmla="*/ 750 w 751"/>
                    <a:gd name="T11" fmla="*/ 374 h 751"/>
                  </a:gdLst>
                  <a:ahLst/>
                  <a:cxnLst>
                    <a:cxn ang="0">
                      <a:pos x="T0" y="T1"/>
                    </a:cxn>
                    <a:cxn ang="0">
                      <a:pos x="T2" y="T3"/>
                    </a:cxn>
                    <a:cxn ang="0">
                      <a:pos x="T4" y="T5"/>
                    </a:cxn>
                    <a:cxn ang="0">
                      <a:pos x="T6" y="T7"/>
                    </a:cxn>
                    <a:cxn ang="0">
                      <a:pos x="T8" y="T9"/>
                    </a:cxn>
                    <a:cxn ang="0">
                      <a:pos x="T10" y="T11"/>
                    </a:cxn>
                  </a:cxnLst>
                  <a:rect l="0" t="0" r="r" b="b"/>
                  <a:pathLst>
                    <a:path w="751" h="751">
                      <a:moveTo>
                        <a:pt x="750" y="374"/>
                      </a:moveTo>
                      <a:lnTo>
                        <a:pt x="750" y="374"/>
                      </a:lnTo>
                      <a:cubicBezTo>
                        <a:pt x="750" y="581"/>
                        <a:pt x="581" y="750"/>
                        <a:pt x="374" y="750"/>
                      </a:cubicBezTo>
                      <a:cubicBezTo>
                        <a:pt x="167" y="750"/>
                        <a:pt x="0" y="581"/>
                        <a:pt x="0" y="374"/>
                      </a:cubicBezTo>
                      <a:cubicBezTo>
                        <a:pt x="0" y="167"/>
                        <a:pt x="167" y="0"/>
                        <a:pt x="374" y="0"/>
                      </a:cubicBezTo>
                      <a:cubicBezTo>
                        <a:pt x="581" y="0"/>
                        <a:pt x="750" y="167"/>
                        <a:pt x="750" y="37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5" name="Freeform 105"/>
                <p:cNvSpPr>
                  <a:spLocks noChangeArrowheads="1"/>
                </p:cNvSpPr>
                <p:nvPr/>
              </p:nvSpPr>
              <p:spPr bwMode="auto">
                <a:xfrm>
                  <a:off x="4964" y="1601"/>
                  <a:ext cx="209" cy="209"/>
                </a:xfrm>
                <a:custGeom>
                  <a:avLst/>
                  <a:gdLst>
                    <a:gd name="T0" fmla="*/ 463 w 925"/>
                    <a:gd name="T1" fmla="*/ 505 h 927"/>
                    <a:gd name="T2" fmla="*/ 463 w 925"/>
                    <a:gd name="T3" fmla="*/ 505 h 927"/>
                    <a:gd name="T4" fmla="*/ 463 w 925"/>
                    <a:gd name="T5" fmla="*/ 0 h 927"/>
                    <a:gd name="T6" fmla="*/ 0 w 925"/>
                    <a:gd name="T7" fmla="*/ 463 h 927"/>
                    <a:gd name="T8" fmla="*/ 463 w 925"/>
                    <a:gd name="T9" fmla="*/ 926 h 927"/>
                    <a:gd name="T10" fmla="*/ 924 w 925"/>
                    <a:gd name="T11" fmla="*/ 505 h 927"/>
                    <a:gd name="T12" fmla="*/ 463 w 925"/>
                    <a:gd name="T13" fmla="*/ 505 h 927"/>
                  </a:gdLst>
                  <a:ahLst/>
                  <a:cxnLst>
                    <a:cxn ang="0">
                      <a:pos x="T0" y="T1"/>
                    </a:cxn>
                    <a:cxn ang="0">
                      <a:pos x="T2" y="T3"/>
                    </a:cxn>
                    <a:cxn ang="0">
                      <a:pos x="T4" y="T5"/>
                    </a:cxn>
                    <a:cxn ang="0">
                      <a:pos x="T6" y="T7"/>
                    </a:cxn>
                    <a:cxn ang="0">
                      <a:pos x="T8" y="T9"/>
                    </a:cxn>
                    <a:cxn ang="0">
                      <a:pos x="T10" y="T11"/>
                    </a:cxn>
                    <a:cxn ang="0">
                      <a:pos x="T12" y="T13"/>
                    </a:cxn>
                  </a:cxnLst>
                  <a:rect l="0" t="0" r="r" b="b"/>
                  <a:pathLst>
                    <a:path w="925" h="927">
                      <a:moveTo>
                        <a:pt x="463" y="505"/>
                      </a:moveTo>
                      <a:lnTo>
                        <a:pt x="463" y="505"/>
                      </a:lnTo>
                      <a:cubicBezTo>
                        <a:pt x="463" y="0"/>
                        <a:pt x="463" y="0"/>
                        <a:pt x="463" y="0"/>
                      </a:cubicBezTo>
                      <a:cubicBezTo>
                        <a:pt x="207" y="0"/>
                        <a:pt x="0" y="207"/>
                        <a:pt x="0" y="463"/>
                      </a:cubicBezTo>
                      <a:cubicBezTo>
                        <a:pt x="0" y="719"/>
                        <a:pt x="207" y="926"/>
                        <a:pt x="463" y="926"/>
                      </a:cubicBezTo>
                      <a:cubicBezTo>
                        <a:pt x="704" y="926"/>
                        <a:pt x="902" y="741"/>
                        <a:pt x="924" y="505"/>
                      </a:cubicBezTo>
                      <a:lnTo>
                        <a:pt x="463" y="505"/>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6" name="Freeform 106"/>
                <p:cNvSpPr>
                  <a:spLocks noChangeArrowheads="1"/>
                </p:cNvSpPr>
                <p:nvPr/>
              </p:nvSpPr>
              <p:spPr bwMode="auto">
                <a:xfrm>
                  <a:off x="5262" y="1623"/>
                  <a:ext cx="169" cy="169"/>
                </a:xfrm>
                <a:custGeom>
                  <a:avLst/>
                  <a:gdLst>
                    <a:gd name="T0" fmla="*/ 748 w 749"/>
                    <a:gd name="T1" fmla="*/ 374 h 751"/>
                    <a:gd name="T2" fmla="*/ 748 w 749"/>
                    <a:gd name="T3" fmla="*/ 374 h 751"/>
                    <a:gd name="T4" fmla="*/ 374 w 749"/>
                    <a:gd name="T5" fmla="*/ 750 h 751"/>
                    <a:gd name="T6" fmla="*/ 0 w 749"/>
                    <a:gd name="T7" fmla="*/ 374 h 751"/>
                    <a:gd name="T8" fmla="*/ 374 w 749"/>
                    <a:gd name="T9" fmla="*/ 0 h 751"/>
                    <a:gd name="T10" fmla="*/ 748 w 749"/>
                    <a:gd name="T11" fmla="*/ 374 h 751"/>
                  </a:gdLst>
                  <a:ahLst/>
                  <a:cxnLst>
                    <a:cxn ang="0">
                      <a:pos x="T0" y="T1"/>
                    </a:cxn>
                    <a:cxn ang="0">
                      <a:pos x="T2" y="T3"/>
                    </a:cxn>
                    <a:cxn ang="0">
                      <a:pos x="T4" y="T5"/>
                    </a:cxn>
                    <a:cxn ang="0">
                      <a:pos x="T6" y="T7"/>
                    </a:cxn>
                    <a:cxn ang="0">
                      <a:pos x="T8" y="T9"/>
                    </a:cxn>
                    <a:cxn ang="0">
                      <a:pos x="T10" y="T11"/>
                    </a:cxn>
                  </a:cxnLst>
                  <a:rect l="0" t="0" r="r" b="b"/>
                  <a:pathLst>
                    <a:path w="749" h="751">
                      <a:moveTo>
                        <a:pt x="748" y="374"/>
                      </a:moveTo>
                      <a:lnTo>
                        <a:pt x="748" y="374"/>
                      </a:lnTo>
                      <a:cubicBezTo>
                        <a:pt x="748" y="581"/>
                        <a:pt x="581" y="750"/>
                        <a:pt x="374" y="750"/>
                      </a:cubicBezTo>
                      <a:cubicBezTo>
                        <a:pt x="167" y="750"/>
                        <a:pt x="0" y="581"/>
                        <a:pt x="0" y="374"/>
                      </a:cubicBezTo>
                      <a:cubicBezTo>
                        <a:pt x="0" y="167"/>
                        <a:pt x="167" y="0"/>
                        <a:pt x="374" y="0"/>
                      </a:cubicBezTo>
                      <a:cubicBezTo>
                        <a:pt x="581" y="0"/>
                        <a:pt x="748" y="167"/>
                        <a:pt x="748" y="37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7" name="Freeform 107"/>
                <p:cNvSpPr>
                  <a:spLocks noChangeArrowheads="1"/>
                </p:cNvSpPr>
                <p:nvPr/>
              </p:nvSpPr>
              <p:spPr bwMode="auto">
                <a:xfrm>
                  <a:off x="5242" y="1601"/>
                  <a:ext cx="104" cy="209"/>
                </a:xfrm>
                <a:custGeom>
                  <a:avLst/>
                  <a:gdLst>
                    <a:gd name="T0" fmla="*/ 462 w 463"/>
                    <a:gd name="T1" fmla="*/ 0 h 927"/>
                    <a:gd name="T2" fmla="*/ 462 w 463"/>
                    <a:gd name="T3" fmla="*/ 0 h 927"/>
                    <a:gd name="T4" fmla="*/ 0 w 463"/>
                    <a:gd name="T5" fmla="*/ 463 h 927"/>
                    <a:gd name="T6" fmla="*/ 462 w 463"/>
                    <a:gd name="T7" fmla="*/ 926 h 927"/>
                    <a:gd name="T8" fmla="*/ 462 w 463"/>
                    <a:gd name="T9" fmla="*/ 0 h 927"/>
                  </a:gdLst>
                  <a:ahLst/>
                  <a:cxnLst>
                    <a:cxn ang="0">
                      <a:pos x="T0" y="T1"/>
                    </a:cxn>
                    <a:cxn ang="0">
                      <a:pos x="T2" y="T3"/>
                    </a:cxn>
                    <a:cxn ang="0">
                      <a:pos x="T4" y="T5"/>
                    </a:cxn>
                    <a:cxn ang="0">
                      <a:pos x="T6" y="T7"/>
                    </a:cxn>
                    <a:cxn ang="0">
                      <a:pos x="T8" y="T9"/>
                    </a:cxn>
                  </a:cxnLst>
                  <a:rect l="0" t="0" r="r" b="b"/>
                  <a:pathLst>
                    <a:path w="463" h="927">
                      <a:moveTo>
                        <a:pt x="462" y="0"/>
                      </a:moveTo>
                      <a:lnTo>
                        <a:pt x="462" y="0"/>
                      </a:lnTo>
                      <a:cubicBezTo>
                        <a:pt x="207" y="0"/>
                        <a:pt x="0" y="207"/>
                        <a:pt x="0" y="463"/>
                      </a:cubicBezTo>
                      <a:cubicBezTo>
                        <a:pt x="0" y="719"/>
                        <a:pt x="207" y="926"/>
                        <a:pt x="462" y="926"/>
                      </a:cubicBezTo>
                      <a:lnTo>
                        <a:pt x="462" y="0"/>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8" name="Freeform 108"/>
                <p:cNvSpPr>
                  <a:spLocks noChangeArrowheads="1"/>
                </p:cNvSpPr>
                <p:nvPr/>
              </p:nvSpPr>
              <p:spPr bwMode="auto">
                <a:xfrm>
                  <a:off x="5540" y="1623"/>
                  <a:ext cx="169" cy="169"/>
                </a:xfrm>
                <a:custGeom>
                  <a:avLst/>
                  <a:gdLst>
                    <a:gd name="T0" fmla="*/ 748 w 749"/>
                    <a:gd name="T1" fmla="*/ 374 h 751"/>
                    <a:gd name="T2" fmla="*/ 748 w 749"/>
                    <a:gd name="T3" fmla="*/ 374 h 751"/>
                    <a:gd name="T4" fmla="*/ 374 w 749"/>
                    <a:gd name="T5" fmla="*/ 750 h 751"/>
                    <a:gd name="T6" fmla="*/ 0 w 749"/>
                    <a:gd name="T7" fmla="*/ 374 h 751"/>
                    <a:gd name="T8" fmla="*/ 374 w 749"/>
                    <a:gd name="T9" fmla="*/ 0 h 751"/>
                    <a:gd name="T10" fmla="*/ 748 w 749"/>
                    <a:gd name="T11" fmla="*/ 374 h 751"/>
                  </a:gdLst>
                  <a:ahLst/>
                  <a:cxnLst>
                    <a:cxn ang="0">
                      <a:pos x="T0" y="T1"/>
                    </a:cxn>
                    <a:cxn ang="0">
                      <a:pos x="T2" y="T3"/>
                    </a:cxn>
                    <a:cxn ang="0">
                      <a:pos x="T4" y="T5"/>
                    </a:cxn>
                    <a:cxn ang="0">
                      <a:pos x="T6" y="T7"/>
                    </a:cxn>
                    <a:cxn ang="0">
                      <a:pos x="T8" y="T9"/>
                    </a:cxn>
                    <a:cxn ang="0">
                      <a:pos x="T10" y="T11"/>
                    </a:cxn>
                  </a:cxnLst>
                  <a:rect l="0" t="0" r="r" b="b"/>
                  <a:pathLst>
                    <a:path w="749" h="751">
                      <a:moveTo>
                        <a:pt x="748" y="374"/>
                      </a:moveTo>
                      <a:lnTo>
                        <a:pt x="748" y="374"/>
                      </a:lnTo>
                      <a:cubicBezTo>
                        <a:pt x="748" y="581"/>
                        <a:pt x="581" y="750"/>
                        <a:pt x="374" y="750"/>
                      </a:cubicBezTo>
                      <a:cubicBezTo>
                        <a:pt x="167" y="750"/>
                        <a:pt x="0" y="581"/>
                        <a:pt x="0" y="374"/>
                      </a:cubicBezTo>
                      <a:cubicBezTo>
                        <a:pt x="0" y="167"/>
                        <a:pt x="167" y="0"/>
                        <a:pt x="374" y="0"/>
                      </a:cubicBezTo>
                      <a:cubicBezTo>
                        <a:pt x="581" y="0"/>
                        <a:pt x="748" y="167"/>
                        <a:pt x="748" y="37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9" name="Freeform 109"/>
                <p:cNvSpPr>
                  <a:spLocks noChangeArrowheads="1"/>
                </p:cNvSpPr>
                <p:nvPr/>
              </p:nvSpPr>
              <p:spPr bwMode="auto">
                <a:xfrm>
                  <a:off x="5520" y="1601"/>
                  <a:ext cx="104" cy="178"/>
                </a:xfrm>
                <a:custGeom>
                  <a:avLst/>
                  <a:gdLst>
                    <a:gd name="T0" fmla="*/ 135 w 464"/>
                    <a:gd name="T1" fmla="*/ 790 h 791"/>
                    <a:gd name="T2" fmla="*/ 135 w 464"/>
                    <a:gd name="T3" fmla="*/ 790 h 791"/>
                    <a:gd name="T4" fmla="*/ 463 w 464"/>
                    <a:gd name="T5" fmla="*/ 463 h 791"/>
                    <a:gd name="T6" fmla="*/ 463 w 464"/>
                    <a:gd name="T7" fmla="*/ 0 h 791"/>
                    <a:gd name="T8" fmla="*/ 0 w 464"/>
                    <a:gd name="T9" fmla="*/ 463 h 791"/>
                    <a:gd name="T10" fmla="*/ 135 w 464"/>
                    <a:gd name="T11" fmla="*/ 790 h 791"/>
                  </a:gdLst>
                  <a:ahLst/>
                  <a:cxnLst>
                    <a:cxn ang="0">
                      <a:pos x="T0" y="T1"/>
                    </a:cxn>
                    <a:cxn ang="0">
                      <a:pos x="T2" y="T3"/>
                    </a:cxn>
                    <a:cxn ang="0">
                      <a:pos x="T4" y="T5"/>
                    </a:cxn>
                    <a:cxn ang="0">
                      <a:pos x="T6" y="T7"/>
                    </a:cxn>
                    <a:cxn ang="0">
                      <a:pos x="T8" y="T9"/>
                    </a:cxn>
                    <a:cxn ang="0">
                      <a:pos x="T10" y="T11"/>
                    </a:cxn>
                  </a:cxnLst>
                  <a:rect l="0" t="0" r="r" b="b"/>
                  <a:pathLst>
                    <a:path w="464" h="791">
                      <a:moveTo>
                        <a:pt x="135" y="790"/>
                      </a:moveTo>
                      <a:lnTo>
                        <a:pt x="135" y="790"/>
                      </a:lnTo>
                      <a:cubicBezTo>
                        <a:pt x="463" y="463"/>
                        <a:pt x="463" y="463"/>
                        <a:pt x="463" y="463"/>
                      </a:cubicBezTo>
                      <a:cubicBezTo>
                        <a:pt x="463" y="0"/>
                        <a:pt x="463" y="0"/>
                        <a:pt x="463" y="0"/>
                      </a:cubicBezTo>
                      <a:cubicBezTo>
                        <a:pt x="209" y="0"/>
                        <a:pt x="0" y="207"/>
                        <a:pt x="0" y="463"/>
                      </a:cubicBezTo>
                      <a:cubicBezTo>
                        <a:pt x="0" y="592"/>
                        <a:pt x="53" y="708"/>
                        <a:pt x="135" y="79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0" name="Freeform 110"/>
                <p:cNvSpPr>
                  <a:spLocks noChangeArrowheads="1"/>
                </p:cNvSpPr>
                <p:nvPr/>
              </p:nvSpPr>
              <p:spPr bwMode="auto">
                <a:xfrm>
                  <a:off x="5818" y="1623"/>
                  <a:ext cx="169" cy="169"/>
                </a:xfrm>
                <a:custGeom>
                  <a:avLst/>
                  <a:gdLst>
                    <a:gd name="T0" fmla="*/ 750 w 751"/>
                    <a:gd name="T1" fmla="*/ 374 h 751"/>
                    <a:gd name="T2" fmla="*/ 750 w 751"/>
                    <a:gd name="T3" fmla="*/ 374 h 751"/>
                    <a:gd name="T4" fmla="*/ 376 w 751"/>
                    <a:gd name="T5" fmla="*/ 750 h 751"/>
                    <a:gd name="T6" fmla="*/ 0 w 751"/>
                    <a:gd name="T7" fmla="*/ 374 h 751"/>
                    <a:gd name="T8" fmla="*/ 376 w 751"/>
                    <a:gd name="T9" fmla="*/ 0 h 751"/>
                    <a:gd name="T10" fmla="*/ 750 w 751"/>
                    <a:gd name="T11" fmla="*/ 374 h 751"/>
                  </a:gdLst>
                  <a:ahLst/>
                  <a:cxnLst>
                    <a:cxn ang="0">
                      <a:pos x="T0" y="T1"/>
                    </a:cxn>
                    <a:cxn ang="0">
                      <a:pos x="T2" y="T3"/>
                    </a:cxn>
                    <a:cxn ang="0">
                      <a:pos x="T4" y="T5"/>
                    </a:cxn>
                    <a:cxn ang="0">
                      <a:pos x="T6" y="T7"/>
                    </a:cxn>
                    <a:cxn ang="0">
                      <a:pos x="T8" y="T9"/>
                    </a:cxn>
                    <a:cxn ang="0">
                      <a:pos x="T10" y="T11"/>
                    </a:cxn>
                  </a:cxnLst>
                  <a:rect l="0" t="0" r="r" b="b"/>
                  <a:pathLst>
                    <a:path w="751" h="751">
                      <a:moveTo>
                        <a:pt x="750" y="374"/>
                      </a:moveTo>
                      <a:lnTo>
                        <a:pt x="750" y="374"/>
                      </a:lnTo>
                      <a:cubicBezTo>
                        <a:pt x="750" y="581"/>
                        <a:pt x="583" y="750"/>
                        <a:pt x="376" y="750"/>
                      </a:cubicBezTo>
                      <a:cubicBezTo>
                        <a:pt x="169" y="750"/>
                        <a:pt x="0" y="581"/>
                        <a:pt x="0" y="374"/>
                      </a:cubicBezTo>
                      <a:cubicBezTo>
                        <a:pt x="0" y="167"/>
                        <a:pt x="169" y="0"/>
                        <a:pt x="376" y="0"/>
                      </a:cubicBezTo>
                      <a:cubicBezTo>
                        <a:pt x="583" y="0"/>
                        <a:pt x="750" y="167"/>
                        <a:pt x="750" y="374"/>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1" name="Freeform 111"/>
                <p:cNvSpPr>
                  <a:spLocks noChangeArrowheads="1"/>
                </p:cNvSpPr>
                <p:nvPr/>
              </p:nvSpPr>
              <p:spPr bwMode="auto">
                <a:xfrm>
                  <a:off x="5829" y="1601"/>
                  <a:ext cx="73" cy="104"/>
                </a:xfrm>
                <a:custGeom>
                  <a:avLst/>
                  <a:gdLst>
                    <a:gd name="T0" fmla="*/ 327 w 328"/>
                    <a:gd name="T1" fmla="*/ 0 h 464"/>
                    <a:gd name="T2" fmla="*/ 327 w 328"/>
                    <a:gd name="T3" fmla="*/ 0 h 464"/>
                    <a:gd name="T4" fmla="*/ 0 w 328"/>
                    <a:gd name="T5" fmla="*/ 135 h 464"/>
                    <a:gd name="T6" fmla="*/ 327 w 328"/>
                    <a:gd name="T7" fmla="*/ 463 h 464"/>
                    <a:gd name="T8" fmla="*/ 327 w 328"/>
                    <a:gd name="T9" fmla="*/ 0 h 464"/>
                  </a:gdLst>
                  <a:ahLst/>
                  <a:cxnLst>
                    <a:cxn ang="0">
                      <a:pos x="T0" y="T1"/>
                    </a:cxn>
                    <a:cxn ang="0">
                      <a:pos x="T2" y="T3"/>
                    </a:cxn>
                    <a:cxn ang="0">
                      <a:pos x="T4" y="T5"/>
                    </a:cxn>
                    <a:cxn ang="0">
                      <a:pos x="T6" y="T7"/>
                    </a:cxn>
                    <a:cxn ang="0">
                      <a:pos x="T8" y="T9"/>
                    </a:cxn>
                  </a:cxnLst>
                  <a:rect l="0" t="0" r="r" b="b"/>
                  <a:pathLst>
                    <a:path w="328" h="464">
                      <a:moveTo>
                        <a:pt x="327" y="0"/>
                      </a:moveTo>
                      <a:lnTo>
                        <a:pt x="327" y="0"/>
                      </a:lnTo>
                      <a:cubicBezTo>
                        <a:pt x="200" y="0"/>
                        <a:pt x="84" y="53"/>
                        <a:pt x="0" y="135"/>
                      </a:cubicBezTo>
                      <a:cubicBezTo>
                        <a:pt x="327" y="463"/>
                        <a:pt x="327" y="463"/>
                        <a:pt x="327" y="463"/>
                      </a:cubicBezTo>
                      <a:lnTo>
                        <a:pt x="327"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2" name="Freeform 112"/>
                <p:cNvSpPr>
                  <a:spLocks noChangeArrowheads="1"/>
                </p:cNvSpPr>
                <p:nvPr/>
              </p:nvSpPr>
              <p:spPr bwMode="auto">
                <a:xfrm>
                  <a:off x="4974" y="1921"/>
                  <a:ext cx="532" cy="14"/>
                </a:xfrm>
                <a:custGeom>
                  <a:avLst/>
                  <a:gdLst>
                    <a:gd name="T0" fmla="*/ 2317 w 2351"/>
                    <a:gd name="T1" fmla="*/ 67 h 68"/>
                    <a:gd name="T2" fmla="*/ 2317 w 2351"/>
                    <a:gd name="T3" fmla="*/ 67 h 68"/>
                    <a:gd name="T4" fmla="*/ 33 w 2351"/>
                    <a:gd name="T5" fmla="*/ 67 h 68"/>
                    <a:gd name="T6" fmla="*/ 0 w 2351"/>
                    <a:gd name="T7" fmla="*/ 33 h 68"/>
                    <a:gd name="T8" fmla="*/ 0 w 2351"/>
                    <a:gd name="T9" fmla="*/ 33 h 68"/>
                    <a:gd name="T10" fmla="*/ 33 w 2351"/>
                    <a:gd name="T11" fmla="*/ 0 h 68"/>
                    <a:gd name="T12" fmla="*/ 2317 w 2351"/>
                    <a:gd name="T13" fmla="*/ 0 h 68"/>
                    <a:gd name="T14" fmla="*/ 2350 w 2351"/>
                    <a:gd name="T15" fmla="*/ 33 h 68"/>
                    <a:gd name="T16" fmla="*/ 2350 w 2351"/>
                    <a:gd name="T17" fmla="*/ 33 h 68"/>
                    <a:gd name="T18" fmla="*/ 2317 w 2351"/>
                    <a:gd name="T19" fmla="*/ 6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1" h="68">
                      <a:moveTo>
                        <a:pt x="2317" y="67"/>
                      </a:moveTo>
                      <a:lnTo>
                        <a:pt x="2317" y="67"/>
                      </a:lnTo>
                      <a:cubicBezTo>
                        <a:pt x="33" y="67"/>
                        <a:pt x="33" y="67"/>
                        <a:pt x="33" y="67"/>
                      </a:cubicBezTo>
                      <a:cubicBezTo>
                        <a:pt x="13" y="67"/>
                        <a:pt x="0" y="51"/>
                        <a:pt x="0" y="33"/>
                      </a:cubicBezTo>
                      <a:lnTo>
                        <a:pt x="0" y="33"/>
                      </a:lnTo>
                      <a:cubicBezTo>
                        <a:pt x="0" y="16"/>
                        <a:pt x="13" y="0"/>
                        <a:pt x="33" y="0"/>
                      </a:cubicBezTo>
                      <a:cubicBezTo>
                        <a:pt x="2317" y="0"/>
                        <a:pt x="2317" y="0"/>
                        <a:pt x="2317" y="0"/>
                      </a:cubicBezTo>
                      <a:cubicBezTo>
                        <a:pt x="2337" y="0"/>
                        <a:pt x="2350" y="16"/>
                        <a:pt x="2350" y="33"/>
                      </a:cubicBezTo>
                      <a:lnTo>
                        <a:pt x="2350" y="33"/>
                      </a:lnTo>
                      <a:cubicBezTo>
                        <a:pt x="2350" y="51"/>
                        <a:pt x="2337" y="67"/>
                        <a:pt x="2317" y="67"/>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3" name="Freeform 113"/>
                <p:cNvSpPr>
                  <a:spLocks noChangeArrowheads="1"/>
                </p:cNvSpPr>
                <p:nvPr/>
              </p:nvSpPr>
              <p:spPr bwMode="auto">
                <a:xfrm>
                  <a:off x="4974" y="1951"/>
                  <a:ext cx="532" cy="14"/>
                </a:xfrm>
                <a:custGeom>
                  <a:avLst/>
                  <a:gdLst>
                    <a:gd name="T0" fmla="*/ 2317 w 2351"/>
                    <a:gd name="T1" fmla="*/ 67 h 68"/>
                    <a:gd name="T2" fmla="*/ 2317 w 2351"/>
                    <a:gd name="T3" fmla="*/ 67 h 68"/>
                    <a:gd name="T4" fmla="*/ 33 w 2351"/>
                    <a:gd name="T5" fmla="*/ 67 h 68"/>
                    <a:gd name="T6" fmla="*/ 0 w 2351"/>
                    <a:gd name="T7" fmla="*/ 34 h 68"/>
                    <a:gd name="T8" fmla="*/ 0 w 2351"/>
                    <a:gd name="T9" fmla="*/ 34 h 68"/>
                    <a:gd name="T10" fmla="*/ 33 w 2351"/>
                    <a:gd name="T11" fmla="*/ 0 h 68"/>
                    <a:gd name="T12" fmla="*/ 2317 w 2351"/>
                    <a:gd name="T13" fmla="*/ 0 h 68"/>
                    <a:gd name="T14" fmla="*/ 2350 w 2351"/>
                    <a:gd name="T15" fmla="*/ 34 h 68"/>
                    <a:gd name="T16" fmla="*/ 2350 w 2351"/>
                    <a:gd name="T17" fmla="*/ 34 h 68"/>
                    <a:gd name="T18" fmla="*/ 2317 w 2351"/>
                    <a:gd name="T19" fmla="*/ 6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1" h="68">
                      <a:moveTo>
                        <a:pt x="2317" y="67"/>
                      </a:moveTo>
                      <a:lnTo>
                        <a:pt x="2317" y="67"/>
                      </a:lnTo>
                      <a:cubicBezTo>
                        <a:pt x="33" y="67"/>
                        <a:pt x="33" y="67"/>
                        <a:pt x="33" y="67"/>
                      </a:cubicBezTo>
                      <a:cubicBezTo>
                        <a:pt x="13" y="67"/>
                        <a:pt x="0" y="52"/>
                        <a:pt x="0" y="34"/>
                      </a:cubicBezTo>
                      <a:lnTo>
                        <a:pt x="0" y="34"/>
                      </a:lnTo>
                      <a:cubicBezTo>
                        <a:pt x="0" y="16"/>
                        <a:pt x="13" y="0"/>
                        <a:pt x="33" y="0"/>
                      </a:cubicBezTo>
                      <a:cubicBezTo>
                        <a:pt x="2317" y="0"/>
                        <a:pt x="2317" y="0"/>
                        <a:pt x="2317" y="0"/>
                      </a:cubicBezTo>
                      <a:cubicBezTo>
                        <a:pt x="2337" y="0"/>
                        <a:pt x="2350" y="16"/>
                        <a:pt x="2350" y="34"/>
                      </a:cubicBezTo>
                      <a:lnTo>
                        <a:pt x="2350" y="34"/>
                      </a:lnTo>
                      <a:cubicBezTo>
                        <a:pt x="2350" y="52"/>
                        <a:pt x="2337" y="67"/>
                        <a:pt x="2317" y="67"/>
                      </a:cubicBezTo>
                    </a:path>
                  </a:pathLst>
                </a:custGeom>
                <a:solidFill>
                  <a:srgbClr val="CFCFC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sp>
          <p:nvSpPr>
            <p:cNvPr id="160" name="Freeform 17"/>
            <p:cNvSpPr>
              <a:spLocks/>
            </p:cNvSpPr>
            <p:nvPr/>
          </p:nvSpPr>
          <p:spPr bwMode="auto">
            <a:xfrm>
              <a:off x="8773876" y="9023323"/>
              <a:ext cx="6829898" cy="110359"/>
            </a:xfrm>
            <a:custGeom>
              <a:avLst/>
              <a:gdLst>
                <a:gd name="T0" fmla="*/ 1479 w 1500"/>
                <a:gd name="T1" fmla="*/ 0 h 95"/>
                <a:gd name="T2" fmla="*/ 21 w 1500"/>
                <a:gd name="T3" fmla="*/ 0 h 95"/>
                <a:gd name="T4" fmla="*/ 0 w 1500"/>
                <a:gd name="T5" fmla="*/ 21 h 95"/>
                <a:gd name="T6" fmla="*/ 0 w 1500"/>
                <a:gd name="T7" fmla="*/ 74 h 95"/>
                <a:gd name="T8" fmla="*/ 21 w 1500"/>
                <a:gd name="T9" fmla="*/ 95 h 95"/>
                <a:gd name="T10" fmla="*/ 1479 w 1500"/>
                <a:gd name="T11" fmla="*/ 95 h 95"/>
                <a:gd name="T12" fmla="*/ 1500 w 1500"/>
                <a:gd name="T13" fmla="*/ 74 h 95"/>
                <a:gd name="T14" fmla="*/ 1500 w 1500"/>
                <a:gd name="T15" fmla="*/ 21 h 95"/>
                <a:gd name="T16" fmla="*/ 1479 w 1500"/>
                <a:gd name="T1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0" h="95">
                  <a:moveTo>
                    <a:pt x="1479" y="0"/>
                  </a:moveTo>
                  <a:cubicBezTo>
                    <a:pt x="21" y="0"/>
                    <a:pt x="21" y="0"/>
                    <a:pt x="21" y="0"/>
                  </a:cubicBezTo>
                  <a:cubicBezTo>
                    <a:pt x="9" y="0"/>
                    <a:pt x="0" y="9"/>
                    <a:pt x="0" y="21"/>
                  </a:cubicBezTo>
                  <a:cubicBezTo>
                    <a:pt x="0" y="74"/>
                    <a:pt x="0" y="74"/>
                    <a:pt x="0" y="74"/>
                  </a:cubicBezTo>
                  <a:cubicBezTo>
                    <a:pt x="0" y="86"/>
                    <a:pt x="9" y="95"/>
                    <a:pt x="21" y="95"/>
                  </a:cubicBezTo>
                  <a:cubicBezTo>
                    <a:pt x="1479" y="95"/>
                    <a:pt x="1479" y="95"/>
                    <a:pt x="1479" y="95"/>
                  </a:cubicBezTo>
                  <a:cubicBezTo>
                    <a:pt x="1491" y="95"/>
                    <a:pt x="1500" y="86"/>
                    <a:pt x="1500" y="74"/>
                  </a:cubicBezTo>
                  <a:cubicBezTo>
                    <a:pt x="1500" y="21"/>
                    <a:pt x="1500" y="21"/>
                    <a:pt x="1500" y="21"/>
                  </a:cubicBezTo>
                  <a:cubicBezTo>
                    <a:pt x="1500" y="9"/>
                    <a:pt x="1491" y="0"/>
                    <a:pt x="1479" y="0"/>
                  </a:cubicBezTo>
                  <a:close/>
                </a:path>
              </a:pathLst>
            </a:custGeom>
            <a:solidFill>
              <a:schemeClr val="bg1">
                <a:lumMod val="65000"/>
              </a:schemeClr>
            </a:solidFill>
            <a:ln>
              <a:noFill/>
            </a:ln>
          </p:spPr>
          <p:txBody>
            <a:bodyPr vert="horz" wrap="square" lIns="219419" tIns="109710" rIns="219419" bIns="109710" numCol="1" anchor="t" anchorCtr="0" compatLnSpc="1">
              <a:prstTxWarp prst="textNoShape">
                <a:avLst/>
              </a:prstTxWarp>
            </a:bodyPr>
            <a:lstStyle/>
            <a:p>
              <a:endParaRPr lang="bg-BG" dirty="0">
                <a:latin typeface="Calibri Light"/>
              </a:endParaRPr>
            </a:p>
          </p:txBody>
        </p:sp>
      </p:grpSp>
    </p:spTree>
    <p:extLst>
      <p:ext uri="{BB962C8B-B14F-4D97-AF65-F5344CB8AC3E}">
        <p14:creationId xmlns:p14="http://schemas.microsoft.com/office/powerpoint/2010/main" val="406910787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146"/>
                                        </p:tgtEl>
                                        <p:attrNameLst>
                                          <p:attrName>style.visibility</p:attrName>
                                        </p:attrNameLst>
                                      </p:cBhvr>
                                      <p:to>
                                        <p:strVal val="visible"/>
                                      </p:to>
                                    </p:set>
                                    <p:anim calcmode="lin" valueType="num">
                                      <p:cBhvr>
                                        <p:cTn id="19" dur="500" fill="hold"/>
                                        <p:tgtEl>
                                          <p:spTgt spid="146"/>
                                        </p:tgtEl>
                                        <p:attrNameLst>
                                          <p:attrName>ppt_w</p:attrName>
                                        </p:attrNameLst>
                                      </p:cBhvr>
                                      <p:tavLst>
                                        <p:tav tm="0">
                                          <p:val>
                                            <p:fltVal val="0"/>
                                          </p:val>
                                        </p:tav>
                                        <p:tav tm="100000">
                                          <p:val>
                                            <p:strVal val="#ppt_w"/>
                                          </p:val>
                                        </p:tav>
                                      </p:tavLst>
                                    </p:anim>
                                    <p:anim calcmode="lin" valueType="num">
                                      <p:cBhvr>
                                        <p:cTn id="20" dur="500" fill="hold"/>
                                        <p:tgtEl>
                                          <p:spTgt spid="146"/>
                                        </p:tgtEl>
                                        <p:attrNameLst>
                                          <p:attrName>ppt_h</p:attrName>
                                        </p:attrNameLst>
                                      </p:cBhvr>
                                      <p:tavLst>
                                        <p:tav tm="0">
                                          <p:val>
                                            <p:fltVal val="0"/>
                                          </p:val>
                                        </p:tav>
                                        <p:tav tm="100000">
                                          <p:val>
                                            <p:strVal val="#ppt_h"/>
                                          </p:val>
                                        </p:tav>
                                      </p:tavLst>
                                    </p:anim>
                                    <p:animEffect transition="in" filter="fade">
                                      <p:cBhvr>
                                        <p:cTn id="21" dur="500"/>
                                        <p:tgtEl>
                                          <p:spTgt spid="14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47"/>
                                        </p:tgtEl>
                                        <p:attrNameLst>
                                          <p:attrName>style.visibility</p:attrName>
                                        </p:attrNameLst>
                                      </p:cBhvr>
                                      <p:to>
                                        <p:strVal val="visible"/>
                                      </p:to>
                                    </p:set>
                                    <p:anim calcmode="lin" valueType="num">
                                      <p:cBhvr>
                                        <p:cTn id="24" dur="500" fill="hold"/>
                                        <p:tgtEl>
                                          <p:spTgt spid="147"/>
                                        </p:tgtEl>
                                        <p:attrNameLst>
                                          <p:attrName>ppt_w</p:attrName>
                                        </p:attrNameLst>
                                      </p:cBhvr>
                                      <p:tavLst>
                                        <p:tav tm="0">
                                          <p:val>
                                            <p:fltVal val="0"/>
                                          </p:val>
                                        </p:tav>
                                        <p:tav tm="100000">
                                          <p:val>
                                            <p:strVal val="#ppt_w"/>
                                          </p:val>
                                        </p:tav>
                                      </p:tavLst>
                                    </p:anim>
                                    <p:anim calcmode="lin" valueType="num">
                                      <p:cBhvr>
                                        <p:cTn id="25" dur="500" fill="hold"/>
                                        <p:tgtEl>
                                          <p:spTgt spid="147"/>
                                        </p:tgtEl>
                                        <p:attrNameLst>
                                          <p:attrName>ppt_h</p:attrName>
                                        </p:attrNameLst>
                                      </p:cBhvr>
                                      <p:tavLst>
                                        <p:tav tm="0">
                                          <p:val>
                                            <p:fltVal val="0"/>
                                          </p:val>
                                        </p:tav>
                                        <p:tav tm="100000">
                                          <p:val>
                                            <p:strVal val="#ppt_h"/>
                                          </p:val>
                                        </p:tav>
                                      </p:tavLst>
                                    </p:anim>
                                    <p:animEffect transition="in" filter="fade">
                                      <p:cBhvr>
                                        <p:cTn id="26" dur="500"/>
                                        <p:tgtEl>
                                          <p:spTgt spid="147"/>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48"/>
                                        </p:tgtEl>
                                        <p:attrNameLst>
                                          <p:attrName>style.visibility</p:attrName>
                                        </p:attrNameLst>
                                      </p:cBhvr>
                                      <p:to>
                                        <p:strVal val="visible"/>
                                      </p:to>
                                    </p:set>
                                    <p:anim calcmode="lin" valueType="num">
                                      <p:cBhvr>
                                        <p:cTn id="29" dur="500" fill="hold"/>
                                        <p:tgtEl>
                                          <p:spTgt spid="148"/>
                                        </p:tgtEl>
                                        <p:attrNameLst>
                                          <p:attrName>ppt_w</p:attrName>
                                        </p:attrNameLst>
                                      </p:cBhvr>
                                      <p:tavLst>
                                        <p:tav tm="0">
                                          <p:val>
                                            <p:fltVal val="0"/>
                                          </p:val>
                                        </p:tav>
                                        <p:tav tm="100000">
                                          <p:val>
                                            <p:strVal val="#ppt_w"/>
                                          </p:val>
                                        </p:tav>
                                      </p:tavLst>
                                    </p:anim>
                                    <p:anim calcmode="lin" valueType="num">
                                      <p:cBhvr>
                                        <p:cTn id="30" dur="500" fill="hold"/>
                                        <p:tgtEl>
                                          <p:spTgt spid="148"/>
                                        </p:tgtEl>
                                        <p:attrNameLst>
                                          <p:attrName>ppt_h</p:attrName>
                                        </p:attrNameLst>
                                      </p:cBhvr>
                                      <p:tavLst>
                                        <p:tav tm="0">
                                          <p:val>
                                            <p:fltVal val="0"/>
                                          </p:val>
                                        </p:tav>
                                        <p:tav tm="100000">
                                          <p:val>
                                            <p:strVal val="#ppt_h"/>
                                          </p:val>
                                        </p:tav>
                                      </p:tavLst>
                                    </p:anim>
                                    <p:animEffect transition="in" filter="fade">
                                      <p:cBhvr>
                                        <p:cTn id="31" dur="500"/>
                                        <p:tgtEl>
                                          <p:spTgt spid="148"/>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49"/>
                                        </p:tgtEl>
                                        <p:attrNameLst>
                                          <p:attrName>style.visibility</p:attrName>
                                        </p:attrNameLst>
                                      </p:cBhvr>
                                      <p:to>
                                        <p:strVal val="visible"/>
                                      </p:to>
                                    </p:set>
                                    <p:anim calcmode="lin" valueType="num">
                                      <p:cBhvr>
                                        <p:cTn id="34" dur="500" fill="hold"/>
                                        <p:tgtEl>
                                          <p:spTgt spid="149"/>
                                        </p:tgtEl>
                                        <p:attrNameLst>
                                          <p:attrName>ppt_w</p:attrName>
                                        </p:attrNameLst>
                                      </p:cBhvr>
                                      <p:tavLst>
                                        <p:tav tm="0">
                                          <p:val>
                                            <p:fltVal val="0"/>
                                          </p:val>
                                        </p:tav>
                                        <p:tav tm="100000">
                                          <p:val>
                                            <p:strVal val="#ppt_w"/>
                                          </p:val>
                                        </p:tav>
                                      </p:tavLst>
                                    </p:anim>
                                    <p:anim calcmode="lin" valueType="num">
                                      <p:cBhvr>
                                        <p:cTn id="35" dur="500" fill="hold"/>
                                        <p:tgtEl>
                                          <p:spTgt spid="149"/>
                                        </p:tgtEl>
                                        <p:attrNameLst>
                                          <p:attrName>ppt_h</p:attrName>
                                        </p:attrNameLst>
                                      </p:cBhvr>
                                      <p:tavLst>
                                        <p:tav tm="0">
                                          <p:val>
                                            <p:fltVal val="0"/>
                                          </p:val>
                                        </p:tav>
                                        <p:tav tm="100000">
                                          <p:val>
                                            <p:strVal val="#ppt_h"/>
                                          </p:val>
                                        </p:tav>
                                      </p:tavLst>
                                    </p:anim>
                                    <p:animEffect transition="in" filter="fade">
                                      <p:cBhvr>
                                        <p:cTn id="36" dur="500"/>
                                        <p:tgtEl>
                                          <p:spTgt spid="149"/>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51"/>
                                        </p:tgtEl>
                                        <p:attrNameLst>
                                          <p:attrName>style.visibility</p:attrName>
                                        </p:attrNameLst>
                                      </p:cBhvr>
                                      <p:to>
                                        <p:strVal val="visible"/>
                                      </p:to>
                                    </p:set>
                                    <p:anim calcmode="lin" valueType="num">
                                      <p:cBhvr>
                                        <p:cTn id="39" dur="500" fill="hold"/>
                                        <p:tgtEl>
                                          <p:spTgt spid="151"/>
                                        </p:tgtEl>
                                        <p:attrNameLst>
                                          <p:attrName>ppt_w</p:attrName>
                                        </p:attrNameLst>
                                      </p:cBhvr>
                                      <p:tavLst>
                                        <p:tav tm="0">
                                          <p:val>
                                            <p:fltVal val="0"/>
                                          </p:val>
                                        </p:tav>
                                        <p:tav tm="100000">
                                          <p:val>
                                            <p:strVal val="#ppt_w"/>
                                          </p:val>
                                        </p:tav>
                                      </p:tavLst>
                                    </p:anim>
                                    <p:anim calcmode="lin" valueType="num">
                                      <p:cBhvr>
                                        <p:cTn id="40" dur="500" fill="hold"/>
                                        <p:tgtEl>
                                          <p:spTgt spid="151"/>
                                        </p:tgtEl>
                                        <p:attrNameLst>
                                          <p:attrName>ppt_h</p:attrName>
                                        </p:attrNameLst>
                                      </p:cBhvr>
                                      <p:tavLst>
                                        <p:tav tm="0">
                                          <p:val>
                                            <p:fltVal val="0"/>
                                          </p:val>
                                        </p:tav>
                                        <p:tav tm="100000">
                                          <p:val>
                                            <p:strVal val="#ppt_h"/>
                                          </p:val>
                                        </p:tav>
                                      </p:tavLst>
                                    </p:anim>
                                    <p:animEffect transition="in" filter="fade">
                                      <p:cBhvr>
                                        <p:cTn id="41" dur="500"/>
                                        <p:tgtEl>
                                          <p:spTgt spid="151"/>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50"/>
                                        </p:tgtEl>
                                        <p:attrNameLst>
                                          <p:attrName>style.visibility</p:attrName>
                                        </p:attrNameLst>
                                      </p:cBhvr>
                                      <p:to>
                                        <p:strVal val="visible"/>
                                      </p:to>
                                    </p:set>
                                    <p:anim calcmode="lin" valueType="num">
                                      <p:cBhvr>
                                        <p:cTn id="44" dur="500" fill="hold"/>
                                        <p:tgtEl>
                                          <p:spTgt spid="150"/>
                                        </p:tgtEl>
                                        <p:attrNameLst>
                                          <p:attrName>ppt_w</p:attrName>
                                        </p:attrNameLst>
                                      </p:cBhvr>
                                      <p:tavLst>
                                        <p:tav tm="0">
                                          <p:val>
                                            <p:fltVal val="0"/>
                                          </p:val>
                                        </p:tav>
                                        <p:tav tm="100000">
                                          <p:val>
                                            <p:strVal val="#ppt_w"/>
                                          </p:val>
                                        </p:tav>
                                      </p:tavLst>
                                    </p:anim>
                                    <p:anim calcmode="lin" valueType="num">
                                      <p:cBhvr>
                                        <p:cTn id="45" dur="500" fill="hold"/>
                                        <p:tgtEl>
                                          <p:spTgt spid="150"/>
                                        </p:tgtEl>
                                        <p:attrNameLst>
                                          <p:attrName>ppt_h</p:attrName>
                                        </p:attrNameLst>
                                      </p:cBhvr>
                                      <p:tavLst>
                                        <p:tav tm="0">
                                          <p:val>
                                            <p:fltVal val="0"/>
                                          </p:val>
                                        </p:tav>
                                        <p:tav tm="100000">
                                          <p:val>
                                            <p:strVal val="#ppt_h"/>
                                          </p:val>
                                        </p:tav>
                                      </p:tavLst>
                                    </p:anim>
                                    <p:animEffect transition="in" filter="fade">
                                      <p:cBhvr>
                                        <p:cTn id="46" dur="500"/>
                                        <p:tgtEl>
                                          <p:spTgt spid="150"/>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152"/>
                                        </p:tgtEl>
                                        <p:attrNameLst>
                                          <p:attrName>style.visibility</p:attrName>
                                        </p:attrNameLst>
                                      </p:cBhvr>
                                      <p:to>
                                        <p:strVal val="visible"/>
                                      </p:to>
                                    </p:set>
                                    <p:anim calcmode="lin" valueType="num">
                                      <p:cBhvr>
                                        <p:cTn id="49" dur="500" fill="hold"/>
                                        <p:tgtEl>
                                          <p:spTgt spid="152"/>
                                        </p:tgtEl>
                                        <p:attrNameLst>
                                          <p:attrName>ppt_w</p:attrName>
                                        </p:attrNameLst>
                                      </p:cBhvr>
                                      <p:tavLst>
                                        <p:tav tm="0">
                                          <p:val>
                                            <p:fltVal val="0"/>
                                          </p:val>
                                        </p:tav>
                                        <p:tav tm="100000">
                                          <p:val>
                                            <p:strVal val="#ppt_w"/>
                                          </p:val>
                                        </p:tav>
                                      </p:tavLst>
                                    </p:anim>
                                    <p:anim calcmode="lin" valueType="num">
                                      <p:cBhvr>
                                        <p:cTn id="50" dur="500" fill="hold"/>
                                        <p:tgtEl>
                                          <p:spTgt spid="152"/>
                                        </p:tgtEl>
                                        <p:attrNameLst>
                                          <p:attrName>ppt_h</p:attrName>
                                        </p:attrNameLst>
                                      </p:cBhvr>
                                      <p:tavLst>
                                        <p:tav tm="0">
                                          <p:val>
                                            <p:fltVal val="0"/>
                                          </p:val>
                                        </p:tav>
                                        <p:tav tm="100000">
                                          <p:val>
                                            <p:strVal val="#ppt_h"/>
                                          </p:val>
                                        </p:tav>
                                      </p:tavLst>
                                    </p:anim>
                                    <p:animEffect transition="in" filter="fade">
                                      <p:cBhvr>
                                        <p:cTn id="51" dur="500"/>
                                        <p:tgtEl>
                                          <p:spTgt spid="152"/>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53"/>
                                        </p:tgtEl>
                                        <p:attrNameLst>
                                          <p:attrName>style.visibility</p:attrName>
                                        </p:attrNameLst>
                                      </p:cBhvr>
                                      <p:to>
                                        <p:strVal val="visible"/>
                                      </p:to>
                                    </p:set>
                                    <p:anim calcmode="lin" valueType="num">
                                      <p:cBhvr>
                                        <p:cTn id="54" dur="500" fill="hold"/>
                                        <p:tgtEl>
                                          <p:spTgt spid="153"/>
                                        </p:tgtEl>
                                        <p:attrNameLst>
                                          <p:attrName>ppt_w</p:attrName>
                                        </p:attrNameLst>
                                      </p:cBhvr>
                                      <p:tavLst>
                                        <p:tav tm="0">
                                          <p:val>
                                            <p:fltVal val="0"/>
                                          </p:val>
                                        </p:tav>
                                        <p:tav tm="100000">
                                          <p:val>
                                            <p:strVal val="#ppt_w"/>
                                          </p:val>
                                        </p:tav>
                                      </p:tavLst>
                                    </p:anim>
                                    <p:anim calcmode="lin" valueType="num">
                                      <p:cBhvr>
                                        <p:cTn id="55" dur="500" fill="hold"/>
                                        <p:tgtEl>
                                          <p:spTgt spid="153"/>
                                        </p:tgtEl>
                                        <p:attrNameLst>
                                          <p:attrName>ppt_h</p:attrName>
                                        </p:attrNameLst>
                                      </p:cBhvr>
                                      <p:tavLst>
                                        <p:tav tm="0">
                                          <p:val>
                                            <p:fltVal val="0"/>
                                          </p:val>
                                        </p:tav>
                                        <p:tav tm="100000">
                                          <p:val>
                                            <p:strVal val="#ppt_h"/>
                                          </p:val>
                                        </p:tav>
                                      </p:tavLst>
                                    </p:anim>
                                    <p:animEffect transition="in" filter="fade">
                                      <p:cBhvr>
                                        <p:cTn id="56" dur="500"/>
                                        <p:tgtEl>
                                          <p:spTgt spid="153"/>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54"/>
                                        </p:tgtEl>
                                        <p:attrNameLst>
                                          <p:attrName>style.visibility</p:attrName>
                                        </p:attrNameLst>
                                      </p:cBhvr>
                                      <p:to>
                                        <p:strVal val="visible"/>
                                      </p:to>
                                    </p:set>
                                    <p:anim calcmode="lin" valueType="num">
                                      <p:cBhvr>
                                        <p:cTn id="59" dur="500" fill="hold"/>
                                        <p:tgtEl>
                                          <p:spTgt spid="154"/>
                                        </p:tgtEl>
                                        <p:attrNameLst>
                                          <p:attrName>ppt_w</p:attrName>
                                        </p:attrNameLst>
                                      </p:cBhvr>
                                      <p:tavLst>
                                        <p:tav tm="0">
                                          <p:val>
                                            <p:fltVal val="0"/>
                                          </p:val>
                                        </p:tav>
                                        <p:tav tm="100000">
                                          <p:val>
                                            <p:strVal val="#ppt_w"/>
                                          </p:val>
                                        </p:tav>
                                      </p:tavLst>
                                    </p:anim>
                                    <p:anim calcmode="lin" valueType="num">
                                      <p:cBhvr>
                                        <p:cTn id="60" dur="500" fill="hold"/>
                                        <p:tgtEl>
                                          <p:spTgt spid="154"/>
                                        </p:tgtEl>
                                        <p:attrNameLst>
                                          <p:attrName>ppt_h</p:attrName>
                                        </p:attrNameLst>
                                      </p:cBhvr>
                                      <p:tavLst>
                                        <p:tav tm="0">
                                          <p:val>
                                            <p:fltVal val="0"/>
                                          </p:val>
                                        </p:tav>
                                        <p:tav tm="100000">
                                          <p:val>
                                            <p:strVal val="#ppt_h"/>
                                          </p:val>
                                        </p:tav>
                                      </p:tavLst>
                                    </p:anim>
                                    <p:animEffect transition="in" filter="fade">
                                      <p:cBhvr>
                                        <p:cTn id="61" dur="500"/>
                                        <p:tgtEl>
                                          <p:spTgt spid="154"/>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155"/>
                                        </p:tgtEl>
                                        <p:attrNameLst>
                                          <p:attrName>style.visibility</p:attrName>
                                        </p:attrNameLst>
                                      </p:cBhvr>
                                      <p:to>
                                        <p:strVal val="visible"/>
                                      </p:to>
                                    </p:set>
                                    <p:anim calcmode="lin" valueType="num">
                                      <p:cBhvr>
                                        <p:cTn id="64" dur="500" fill="hold"/>
                                        <p:tgtEl>
                                          <p:spTgt spid="155"/>
                                        </p:tgtEl>
                                        <p:attrNameLst>
                                          <p:attrName>ppt_w</p:attrName>
                                        </p:attrNameLst>
                                      </p:cBhvr>
                                      <p:tavLst>
                                        <p:tav tm="0">
                                          <p:val>
                                            <p:fltVal val="0"/>
                                          </p:val>
                                        </p:tav>
                                        <p:tav tm="100000">
                                          <p:val>
                                            <p:strVal val="#ppt_w"/>
                                          </p:val>
                                        </p:tav>
                                      </p:tavLst>
                                    </p:anim>
                                    <p:anim calcmode="lin" valueType="num">
                                      <p:cBhvr>
                                        <p:cTn id="65" dur="500" fill="hold"/>
                                        <p:tgtEl>
                                          <p:spTgt spid="155"/>
                                        </p:tgtEl>
                                        <p:attrNameLst>
                                          <p:attrName>ppt_h</p:attrName>
                                        </p:attrNameLst>
                                      </p:cBhvr>
                                      <p:tavLst>
                                        <p:tav tm="0">
                                          <p:val>
                                            <p:fltVal val="0"/>
                                          </p:val>
                                        </p:tav>
                                        <p:tav tm="100000">
                                          <p:val>
                                            <p:strVal val="#ppt_h"/>
                                          </p:val>
                                        </p:tav>
                                      </p:tavLst>
                                    </p:anim>
                                    <p:animEffect transition="in" filter="fade">
                                      <p:cBhvr>
                                        <p:cTn id="66" dur="500"/>
                                        <p:tgtEl>
                                          <p:spTgt spid="155"/>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156"/>
                                        </p:tgtEl>
                                        <p:attrNameLst>
                                          <p:attrName>style.visibility</p:attrName>
                                        </p:attrNameLst>
                                      </p:cBhvr>
                                      <p:to>
                                        <p:strVal val="visible"/>
                                      </p:to>
                                    </p:set>
                                    <p:anim calcmode="lin" valueType="num">
                                      <p:cBhvr>
                                        <p:cTn id="69" dur="500" fill="hold"/>
                                        <p:tgtEl>
                                          <p:spTgt spid="156"/>
                                        </p:tgtEl>
                                        <p:attrNameLst>
                                          <p:attrName>ppt_w</p:attrName>
                                        </p:attrNameLst>
                                      </p:cBhvr>
                                      <p:tavLst>
                                        <p:tav tm="0">
                                          <p:val>
                                            <p:fltVal val="0"/>
                                          </p:val>
                                        </p:tav>
                                        <p:tav tm="100000">
                                          <p:val>
                                            <p:strVal val="#ppt_w"/>
                                          </p:val>
                                        </p:tav>
                                      </p:tavLst>
                                    </p:anim>
                                    <p:anim calcmode="lin" valueType="num">
                                      <p:cBhvr>
                                        <p:cTn id="70" dur="500" fill="hold"/>
                                        <p:tgtEl>
                                          <p:spTgt spid="156"/>
                                        </p:tgtEl>
                                        <p:attrNameLst>
                                          <p:attrName>ppt_h</p:attrName>
                                        </p:attrNameLst>
                                      </p:cBhvr>
                                      <p:tavLst>
                                        <p:tav tm="0">
                                          <p:val>
                                            <p:fltVal val="0"/>
                                          </p:val>
                                        </p:tav>
                                        <p:tav tm="100000">
                                          <p:val>
                                            <p:strVal val="#ppt_h"/>
                                          </p:val>
                                        </p:tav>
                                      </p:tavLst>
                                    </p:anim>
                                    <p:animEffect transition="in" filter="fade">
                                      <p:cBhvr>
                                        <p:cTn id="71" dur="500"/>
                                        <p:tgtEl>
                                          <p:spTgt spid="156"/>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157"/>
                                        </p:tgtEl>
                                        <p:attrNameLst>
                                          <p:attrName>style.visibility</p:attrName>
                                        </p:attrNameLst>
                                      </p:cBhvr>
                                      <p:to>
                                        <p:strVal val="visible"/>
                                      </p:to>
                                    </p:set>
                                    <p:anim calcmode="lin" valueType="num">
                                      <p:cBhvr>
                                        <p:cTn id="74" dur="500" fill="hold"/>
                                        <p:tgtEl>
                                          <p:spTgt spid="157"/>
                                        </p:tgtEl>
                                        <p:attrNameLst>
                                          <p:attrName>ppt_w</p:attrName>
                                        </p:attrNameLst>
                                      </p:cBhvr>
                                      <p:tavLst>
                                        <p:tav tm="0">
                                          <p:val>
                                            <p:fltVal val="0"/>
                                          </p:val>
                                        </p:tav>
                                        <p:tav tm="100000">
                                          <p:val>
                                            <p:strVal val="#ppt_w"/>
                                          </p:val>
                                        </p:tav>
                                      </p:tavLst>
                                    </p:anim>
                                    <p:anim calcmode="lin" valueType="num">
                                      <p:cBhvr>
                                        <p:cTn id="75" dur="500" fill="hold"/>
                                        <p:tgtEl>
                                          <p:spTgt spid="157"/>
                                        </p:tgtEl>
                                        <p:attrNameLst>
                                          <p:attrName>ppt_h</p:attrName>
                                        </p:attrNameLst>
                                      </p:cBhvr>
                                      <p:tavLst>
                                        <p:tav tm="0">
                                          <p:val>
                                            <p:fltVal val="0"/>
                                          </p:val>
                                        </p:tav>
                                        <p:tav tm="100000">
                                          <p:val>
                                            <p:strVal val="#ppt_h"/>
                                          </p:val>
                                        </p:tav>
                                      </p:tavLst>
                                    </p:anim>
                                    <p:animEffect transition="in" filter="fade">
                                      <p:cBhvr>
                                        <p:cTn id="76" dur="500"/>
                                        <p:tgtEl>
                                          <p:spTgt spid="157"/>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144"/>
                                        </p:tgtEl>
                                        <p:attrNameLst>
                                          <p:attrName>style.visibility</p:attrName>
                                        </p:attrNameLst>
                                      </p:cBhvr>
                                      <p:to>
                                        <p:strVal val="visible"/>
                                      </p:to>
                                    </p:set>
                                    <p:anim calcmode="lin" valueType="num">
                                      <p:cBhvr>
                                        <p:cTn id="79" dur="500" fill="hold"/>
                                        <p:tgtEl>
                                          <p:spTgt spid="144"/>
                                        </p:tgtEl>
                                        <p:attrNameLst>
                                          <p:attrName>ppt_w</p:attrName>
                                        </p:attrNameLst>
                                      </p:cBhvr>
                                      <p:tavLst>
                                        <p:tav tm="0">
                                          <p:val>
                                            <p:fltVal val="0"/>
                                          </p:val>
                                        </p:tav>
                                        <p:tav tm="100000">
                                          <p:val>
                                            <p:strVal val="#ppt_w"/>
                                          </p:val>
                                        </p:tav>
                                      </p:tavLst>
                                    </p:anim>
                                    <p:anim calcmode="lin" valueType="num">
                                      <p:cBhvr>
                                        <p:cTn id="80" dur="500" fill="hold"/>
                                        <p:tgtEl>
                                          <p:spTgt spid="144"/>
                                        </p:tgtEl>
                                        <p:attrNameLst>
                                          <p:attrName>ppt_h</p:attrName>
                                        </p:attrNameLst>
                                      </p:cBhvr>
                                      <p:tavLst>
                                        <p:tav tm="0">
                                          <p:val>
                                            <p:fltVal val="0"/>
                                          </p:val>
                                        </p:tav>
                                        <p:tav tm="100000">
                                          <p:val>
                                            <p:strVal val="#ppt_h"/>
                                          </p:val>
                                        </p:tav>
                                      </p:tavLst>
                                    </p:anim>
                                    <p:animEffect transition="in" filter="fade">
                                      <p:cBhvr>
                                        <p:cTn id="81" dur="500"/>
                                        <p:tgtEl>
                                          <p:spTgt spid="144"/>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145"/>
                                        </p:tgtEl>
                                        <p:attrNameLst>
                                          <p:attrName>style.visibility</p:attrName>
                                        </p:attrNameLst>
                                      </p:cBhvr>
                                      <p:to>
                                        <p:strVal val="visible"/>
                                      </p:to>
                                    </p:set>
                                    <p:anim calcmode="lin" valueType="num">
                                      <p:cBhvr>
                                        <p:cTn id="84" dur="500" fill="hold"/>
                                        <p:tgtEl>
                                          <p:spTgt spid="145"/>
                                        </p:tgtEl>
                                        <p:attrNameLst>
                                          <p:attrName>ppt_w</p:attrName>
                                        </p:attrNameLst>
                                      </p:cBhvr>
                                      <p:tavLst>
                                        <p:tav tm="0">
                                          <p:val>
                                            <p:fltVal val="0"/>
                                          </p:val>
                                        </p:tav>
                                        <p:tav tm="100000">
                                          <p:val>
                                            <p:strVal val="#ppt_w"/>
                                          </p:val>
                                        </p:tav>
                                      </p:tavLst>
                                    </p:anim>
                                    <p:anim calcmode="lin" valueType="num">
                                      <p:cBhvr>
                                        <p:cTn id="85" dur="500" fill="hold"/>
                                        <p:tgtEl>
                                          <p:spTgt spid="145"/>
                                        </p:tgtEl>
                                        <p:attrNameLst>
                                          <p:attrName>ppt_h</p:attrName>
                                        </p:attrNameLst>
                                      </p:cBhvr>
                                      <p:tavLst>
                                        <p:tav tm="0">
                                          <p:val>
                                            <p:fltVal val="0"/>
                                          </p:val>
                                        </p:tav>
                                        <p:tav tm="100000">
                                          <p:val>
                                            <p:strVal val="#ppt_h"/>
                                          </p:val>
                                        </p:tav>
                                      </p:tavLst>
                                    </p:anim>
                                    <p:animEffect transition="in" filter="fade">
                                      <p:cBhvr>
                                        <p:cTn id="86" dur="500"/>
                                        <p:tgtEl>
                                          <p:spTgt spid="145"/>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158"/>
                                        </p:tgtEl>
                                        <p:attrNameLst>
                                          <p:attrName>style.visibility</p:attrName>
                                        </p:attrNameLst>
                                      </p:cBhvr>
                                      <p:to>
                                        <p:strVal val="visible"/>
                                      </p:to>
                                    </p:set>
                                    <p:anim calcmode="lin" valueType="num">
                                      <p:cBhvr>
                                        <p:cTn id="89" dur="500" fill="hold"/>
                                        <p:tgtEl>
                                          <p:spTgt spid="158"/>
                                        </p:tgtEl>
                                        <p:attrNameLst>
                                          <p:attrName>ppt_w</p:attrName>
                                        </p:attrNameLst>
                                      </p:cBhvr>
                                      <p:tavLst>
                                        <p:tav tm="0">
                                          <p:val>
                                            <p:fltVal val="0"/>
                                          </p:val>
                                        </p:tav>
                                        <p:tav tm="100000">
                                          <p:val>
                                            <p:strVal val="#ppt_w"/>
                                          </p:val>
                                        </p:tav>
                                      </p:tavLst>
                                    </p:anim>
                                    <p:anim calcmode="lin" valueType="num">
                                      <p:cBhvr>
                                        <p:cTn id="90" dur="500" fill="hold"/>
                                        <p:tgtEl>
                                          <p:spTgt spid="158"/>
                                        </p:tgtEl>
                                        <p:attrNameLst>
                                          <p:attrName>ppt_h</p:attrName>
                                        </p:attrNameLst>
                                      </p:cBhvr>
                                      <p:tavLst>
                                        <p:tav tm="0">
                                          <p:val>
                                            <p:fltVal val="0"/>
                                          </p:val>
                                        </p:tav>
                                        <p:tav tm="100000">
                                          <p:val>
                                            <p:strVal val="#ppt_h"/>
                                          </p:val>
                                        </p:tav>
                                      </p:tavLst>
                                    </p:anim>
                                    <p:animEffect transition="in" filter="fade">
                                      <p:cBhvr>
                                        <p:cTn id="91" dur="500"/>
                                        <p:tgtEl>
                                          <p:spTgt spid="158"/>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159"/>
                                        </p:tgtEl>
                                        <p:attrNameLst>
                                          <p:attrName>style.visibility</p:attrName>
                                        </p:attrNameLst>
                                      </p:cBhvr>
                                      <p:to>
                                        <p:strVal val="visible"/>
                                      </p:to>
                                    </p:set>
                                    <p:anim calcmode="lin" valueType="num">
                                      <p:cBhvr>
                                        <p:cTn id="94" dur="500" fill="hold"/>
                                        <p:tgtEl>
                                          <p:spTgt spid="159"/>
                                        </p:tgtEl>
                                        <p:attrNameLst>
                                          <p:attrName>ppt_w</p:attrName>
                                        </p:attrNameLst>
                                      </p:cBhvr>
                                      <p:tavLst>
                                        <p:tav tm="0">
                                          <p:val>
                                            <p:fltVal val="0"/>
                                          </p:val>
                                        </p:tav>
                                        <p:tav tm="100000">
                                          <p:val>
                                            <p:strVal val="#ppt_w"/>
                                          </p:val>
                                        </p:tav>
                                      </p:tavLst>
                                    </p:anim>
                                    <p:anim calcmode="lin" valueType="num">
                                      <p:cBhvr>
                                        <p:cTn id="95" dur="500" fill="hold"/>
                                        <p:tgtEl>
                                          <p:spTgt spid="159"/>
                                        </p:tgtEl>
                                        <p:attrNameLst>
                                          <p:attrName>ppt_h</p:attrName>
                                        </p:attrNameLst>
                                      </p:cBhvr>
                                      <p:tavLst>
                                        <p:tav tm="0">
                                          <p:val>
                                            <p:fltVal val="0"/>
                                          </p:val>
                                        </p:tav>
                                        <p:tav tm="100000">
                                          <p:val>
                                            <p:strVal val="#ppt_h"/>
                                          </p:val>
                                        </p:tav>
                                      </p:tavLst>
                                    </p:anim>
                                    <p:animEffect transition="in" filter="fade">
                                      <p:cBhvr>
                                        <p:cTn id="96" dur="500"/>
                                        <p:tgtEl>
                                          <p:spTgt spid="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animBg="1"/>
      <p:bldP spid="145" grpId="0" animBg="1"/>
      <p:bldP spid="146" grpId="0" animBg="1"/>
      <p:bldP spid="147" grpId="0" animBg="1"/>
      <p:bldP spid="148" grpId="0"/>
      <p:bldP spid="149" grpId="0"/>
      <p:bldP spid="150" grpId="0" animBg="1"/>
      <p:bldP spid="151" grpId="0" animBg="1"/>
      <p:bldP spid="152" grpId="0"/>
      <p:bldP spid="153" grpId="0"/>
      <p:bldP spid="154" grpId="0" animBg="1"/>
      <p:bldP spid="155" grpId="0" animBg="1"/>
      <p:bldP spid="156" grpId="0"/>
      <p:bldP spid="157" grpId="0"/>
      <p:bldP spid="158" grpId="0"/>
      <p:bldP spid="15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1"/>
            <a:ext cx="10861330" cy="13716000"/>
          </a:xfrm>
          <a:prstGeom prst="rect">
            <a:avLst/>
          </a:prstGeom>
          <a:solidFill>
            <a:schemeClr val="accent5">
              <a:lumMod val="50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nvGrpSpPr>
          <p:cNvPr id="10" name="Group 9"/>
          <p:cNvGrpSpPr/>
          <p:nvPr/>
        </p:nvGrpSpPr>
        <p:grpSpPr>
          <a:xfrm flipH="1">
            <a:off x="9005945" y="5053839"/>
            <a:ext cx="3666209" cy="3667164"/>
            <a:chOff x="11712033" y="5021957"/>
            <a:chExt cx="3671130" cy="3672086"/>
          </a:xfrm>
        </p:grpSpPr>
        <p:sp>
          <p:nvSpPr>
            <p:cNvPr id="6" name="Chord 5"/>
            <p:cNvSpPr/>
            <p:nvPr/>
          </p:nvSpPr>
          <p:spPr>
            <a:xfrm rot="1800000">
              <a:off x="11712033" y="5021957"/>
              <a:ext cx="3671130" cy="3672086"/>
            </a:xfrm>
            <a:prstGeom prst="chord">
              <a:avLst>
                <a:gd name="adj1" fmla="val 3637865"/>
                <a:gd name="adj2" fmla="val 14364098"/>
              </a:avLst>
            </a:prstGeom>
            <a:solidFill>
              <a:schemeClr val="accent5">
                <a:lumMod val="50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17" name="Freeform 5"/>
            <p:cNvSpPr>
              <a:spLocks noEditPoints="1"/>
            </p:cNvSpPr>
            <p:nvPr/>
          </p:nvSpPr>
          <p:spPr bwMode="auto">
            <a:xfrm>
              <a:off x="11957547" y="5260998"/>
              <a:ext cx="3198804" cy="3196034"/>
            </a:xfrm>
            <a:custGeom>
              <a:avLst/>
              <a:gdLst>
                <a:gd name="T0" fmla="*/ 54 w 108"/>
                <a:gd name="T1" fmla="*/ 0 h 108"/>
                <a:gd name="T2" fmla="*/ 0 w 108"/>
                <a:gd name="T3" fmla="*/ 54 h 108"/>
                <a:gd name="T4" fmla="*/ 54 w 108"/>
                <a:gd name="T5" fmla="*/ 108 h 108"/>
                <a:gd name="T6" fmla="*/ 108 w 108"/>
                <a:gd name="T7" fmla="*/ 54 h 108"/>
                <a:gd name="T8" fmla="*/ 54 w 108"/>
                <a:gd name="T9" fmla="*/ 0 h 108"/>
                <a:gd name="T10" fmla="*/ 54 w 108"/>
                <a:gd name="T11" fmla="*/ 100 h 108"/>
                <a:gd name="T12" fmla="*/ 7 w 108"/>
                <a:gd name="T13" fmla="*/ 54 h 108"/>
                <a:gd name="T14" fmla="*/ 54 w 108"/>
                <a:gd name="T15" fmla="*/ 7 h 108"/>
                <a:gd name="T16" fmla="*/ 101 w 108"/>
                <a:gd name="T17" fmla="*/ 54 h 108"/>
                <a:gd name="T18" fmla="*/ 54 w 108"/>
                <a:gd name="T19" fmla="*/ 10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8">
                  <a:moveTo>
                    <a:pt x="54" y="0"/>
                  </a:moveTo>
                  <a:cubicBezTo>
                    <a:pt x="24" y="0"/>
                    <a:pt x="0" y="24"/>
                    <a:pt x="0" y="54"/>
                  </a:cubicBezTo>
                  <a:cubicBezTo>
                    <a:pt x="0" y="83"/>
                    <a:pt x="24" y="108"/>
                    <a:pt x="54" y="108"/>
                  </a:cubicBezTo>
                  <a:cubicBezTo>
                    <a:pt x="84" y="108"/>
                    <a:pt x="108" y="83"/>
                    <a:pt x="108" y="54"/>
                  </a:cubicBezTo>
                  <a:cubicBezTo>
                    <a:pt x="108" y="24"/>
                    <a:pt x="84" y="0"/>
                    <a:pt x="54" y="0"/>
                  </a:cubicBezTo>
                  <a:close/>
                  <a:moveTo>
                    <a:pt x="54" y="100"/>
                  </a:moveTo>
                  <a:cubicBezTo>
                    <a:pt x="28" y="100"/>
                    <a:pt x="7" y="79"/>
                    <a:pt x="7" y="54"/>
                  </a:cubicBezTo>
                  <a:cubicBezTo>
                    <a:pt x="7" y="28"/>
                    <a:pt x="28" y="7"/>
                    <a:pt x="54" y="7"/>
                  </a:cubicBezTo>
                  <a:cubicBezTo>
                    <a:pt x="80" y="7"/>
                    <a:pt x="101" y="28"/>
                    <a:pt x="101" y="54"/>
                  </a:cubicBezTo>
                  <a:cubicBezTo>
                    <a:pt x="101" y="79"/>
                    <a:pt x="80" y="100"/>
                    <a:pt x="54" y="100"/>
                  </a:cubicBezTo>
                  <a:close/>
                </a:path>
              </a:pathLst>
            </a:custGeom>
            <a:solidFill>
              <a:schemeClr val="bg1"/>
            </a:solidFill>
            <a:ln>
              <a:noFill/>
            </a:ln>
            <a:extLst/>
          </p:spPr>
          <p:txBody>
            <a:bodyPr vert="horz" wrap="square" lIns="219419" tIns="109710" rIns="219419" bIns="109710" numCol="1" anchor="t" anchorCtr="0" compatLnSpc="1">
              <a:prstTxWarp prst="textNoShape">
                <a:avLst/>
              </a:prstTxWarp>
            </a:bodyPr>
            <a:lstStyle/>
            <a:p>
              <a:endParaRPr lang="bg-BG" dirty="0">
                <a:latin typeface="Calibri Light"/>
              </a:endParaRPr>
            </a:p>
          </p:txBody>
        </p:sp>
      </p:grpSp>
      <p:sp>
        <p:nvSpPr>
          <p:cNvPr id="48" name="Freeform 7"/>
          <p:cNvSpPr>
            <a:spLocks noEditPoints="1"/>
          </p:cNvSpPr>
          <p:nvPr/>
        </p:nvSpPr>
        <p:spPr bwMode="auto">
          <a:xfrm>
            <a:off x="2502188" y="9519657"/>
            <a:ext cx="1466190" cy="146657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solidFill>
                <a:schemeClr val="bg1"/>
              </a:solidFill>
              <a:latin typeface="Calibri Light"/>
              <a:cs typeface="Calibri Light"/>
            </a:endParaRPr>
          </a:p>
        </p:txBody>
      </p:sp>
      <p:sp>
        <p:nvSpPr>
          <p:cNvPr id="52" name="Freeform 9"/>
          <p:cNvSpPr>
            <a:spLocks noEditPoints="1"/>
          </p:cNvSpPr>
          <p:nvPr/>
        </p:nvSpPr>
        <p:spPr bwMode="auto">
          <a:xfrm>
            <a:off x="4379864" y="9541376"/>
            <a:ext cx="1466190" cy="146657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solidFill>
                <a:schemeClr val="bg1"/>
              </a:solidFill>
              <a:latin typeface="Calibri Light"/>
              <a:cs typeface="Calibri Light"/>
            </a:endParaRPr>
          </a:p>
        </p:txBody>
      </p:sp>
      <p:sp>
        <p:nvSpPr>
          <p:cNvPr id="56" name="Freeform 6"/>
          <p:cNvSpPr>
            <a:spLocks noEditPoints="1"/>
          </p:cNvSpPr>
          <p:nvPr/>
        </p:nvSpPr>
        <p:spPr bwMode="auto">
          <a:xfrm>
            <a:off x="6232888" y="9566893"/>
            <a:ext cx="1466190" cy="1469493"/>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solidFill>
                <a:schemeClr val="bg1"/>
              </a:solidFill>
              <a:latin typeface="Calibri Light"/>
              <a:cs typeface="Calibri Light"/>
            </a:endParaRPr>
          </a:p>
        </p:txBody>
      </p:sp>
      <p:sp>
        <p:nvSpPr>
          <p:cNvPr id="60" name="Freeform 116"/>
          <p:cNvSpPr>
            <a:spLocks noChangeArrowheads="1"/>
          </p:cNvSpPr>
          <p:nvPr/>
        </p:nvSpPr>
        <p:spPr bwMode="auto">
          <a:xfrm>
            <a:off x="9962431" y="5910196"/>
            <a:ext cx="1708678" cy="1776334"/>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 name="TextBox 75"/>
          <p:cNvSpPr txBox="1"/>
          <p:nvPr/>
        </p:nvSpPr>
        <p:spPr>
          <a:xfrm>
            <a:off x="1739956" y="4526482"/>
            <a:ext cx="7220750" cy="960227"/>
          </a:xfrm>
          <a:prstGeom prst="rect">
            <a:avLst/>
          </a:prstGeom>
          <a:noFill/>
        </p:spPr>
        <p:txBody>
          <a:bodyPr wrap="square" lIns="219419" tIns="109710" rIns="219419" bIns="109710" rtlCol="0">
            <a:spAutoFit/>
          </a:bodyPr>
          <a:lstStyle/>
          <a:p>
            <a:pPr algn="just"/>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77" name="TextBox 76"/>
          <p:cNvSpPr txBox="1"/>
          <p:nvPr/>
        </p:nvSpPr>
        <p:spPr>
          <a:xfrm>
            <a:off x="1739955" y="5765005"/>
            <a:ext cx="7220751" cy="960227"/>
          </a:xfrm>
          <a:prstGeom prst="rect">
            <a:avLst/>
          </a:prstGeom>
          <a:noFill/>
        </p:spPr>
        <p:txBody>
          <a:bodyPr wrap="square" lIns="219419" tIns="109710" rIns="219419" bIns="109710" rtlCol="0">
            <a:spAutoFit/>
          </a:bodyPr>
          <a:lstStyle/>
          <a:p>
            <a:pPr algn="just"/>
            <a:r>
              <a:rPr lang="en-US" sz="2400" dirty="0" smtClean="0">
                <a:solidFill>
                  <a:schemeClr val="bg1"/>
                </a:solidFill>
                <a:latin typeface="Calibri Light"/>
                <a:ea typeface="Open Sans Light" panose="020B0306030504020204" pitchFamily="34" charset="0"/>
                <a:cs typeface="Calibri Light"/>
              </a:rPr>
              <a:t>Lorem Ipsum has two </a:t>
            </a:r>
            <a:r>
              <a:rPr lang="en-US" sz="2400" dirty="0">
                <a:solidFill>
                  <a:schemeClr val="bg1"/>
                </a:solidFill>
                <a:latin typeface="Calibri Light"/>
                <a:ea typeface="Open Sans Light" panose="020B0306030504020204" pitchFamily="34" charset="0"/>
                <a:cs typeface="Calibri Light"/>
              </a:rPr>
              <a:t>main statistical methodologies are used in data </a:t>
            </a:r>
            <a:r>
              <a:rPr lang="en-US" sz="2400" dirty="0" smtClean="0">
                <a:solidFill>
                  <a:schemeClr val="bg1"/>
                </a:solidFill>
                <a:latin typeface="Calibri Light"/>
                <a:ea typeface="Open Sans Light" panose="020B0306030504020204" pitchFamily="34" charset="0"/>
                <a:cs typeface="Calibri Light"/>
              </a:rPr>
              <a:t>analysis which </a:t>
            </a:r>
            <a:r>
              <a:rPr lang="en-US" sz="2400" dirty="0">
                <a:solidFill>
                  <a:schemeClr val="bg1"/>
                </a:solidFill>
                <a:latin typeface="Calibri Light"/>
                <a:ea typeface="Open Sans Light" panose="020B0306030504020204" pitchFamily="34" charset="0"/>
                <a:cs typeface="Calibri Light"/>
              </a:rPr>
              <a:t>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78" name="TextBox 77"/>
          <p:cNvSpPr txBox="1"/>
          <p:nvPr/>
        </p:nvSpPr>
        <p:spPr>
          <a:xfrm>
            <a:off x="1739955" y="7003527"/>
            <a:ext cx="7220751" cy="960227"/>
          </a:xfrm>
          <a:prstGeom prst="rect">
            <a:avLst/>
          </a:prstGeom>
          <a:noFill/>
        </p:spPr>
        <p:txBody>
          <a:bodyPr wrap="square" lIns="219419" tIns="109710" rIns="219419" bIns="109710" rtlCol="0">
            <a:spAutoFit/>
          </a:bodyPr>
          <a:lstStyle/>
          <a:p>
            <a:pPr algn="just"/>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79" name="TextBox 78"/>
          <p:cNvSpPr txBox="1"/>
          <p:nvPr/>
        </p:nvSpPr>
        <p:spPr>
          <a:xfrm>
            <a:off x="1739956" y="8242052"/>
            <a:ext cx="7220750" cy="960227"/>
          </a:xfrm>
          <a:prstGeom prst="rect">
            <a:avLst/>
          </a:prstGeom>
          <a:noFill/>
        </p:spPr>
        <p:txBody>
          <a:bodyPr wrap="square" lIns="219419" tIns="109710" rIns="219419" bIns="109710" rtlCol="0">
            <a:spAutoFit/>
          </a:bodyPr>
          <a:lstStyle/>
          <a:p>
            <a:pPr algn="just"/>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81" name="Round Same Side Corner Rectangle 80"/>
          <p:cNvSpPr/>
          <p:nvPr/>
        </p:nvSpPr>
        <p:spPr>
          <a:xfrm rot="10800000" flipH="1">
            <a:off x="1757212" y="5855998"/>
            <a:ext cx="109697" cy="913591"/>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2" name="Round Same Side Corner Rectangle 81"/>
          <p:cNvSpPr/>
          <p:nvPr/>
        </p:nvSpPr>
        <p:spPr>
          <a:xfrm rot="10800000" flipH="1">
            <a:off x="1757212" y="7086212"/>
            <a:ext cx="109697" cy="913591"/>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3" name="Round Same Side Corner Rectangle 82"/>
          <p:cNvSpPr/>
          <p:nvPr/>
        </p:nvSpPr>
        <p:spPr>
          <a:xfrm rot="10800000" flipH="1">
            <a:off x="1757212" y="8316426"/>
            <a:ext cx="109697" cy="913591"/>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105" name="Freeform 78"/>
          <p:cNvSpPr>
            <a:spLocks noChangeArrowheads="1"/>
          </p:cNvSpPr>
          <p:nvPr/>
        </p:nvSpPr>
        <p:spPr bwMode="auto">
          <a:xfrm>
            <a:off x="6713475" y="10041511"/>
            <a:ext cx="501702" cy="49249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6" name="Freeform 79"/>
          <p:cNvSpPr>
            <a:spLocks noChangeArrowheads="1"/>
          </p:cNvSpPr>
          <p:nvPr/>
        </p:nvSpPr>
        <p:spPr bwMode="auto">
          <a:xfrm>
            <a:off x="4890222" y="10019614"/>
            <a:ext cx="501704" cy="49249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7" name="Freeform 86"/>
          <p:cNvSpPr>
            <a:spLocks noChangeArrowheads="1"/>
          </p:cNvSpPr>
          <p:nvPr/>
        </p:nvSpPr>
        <p:spPr bwMode="auto">
          <a:xfrm>
            <a:off x="2998875" y="9996118"/>
            <a:ext cx="501702" cy="49249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 name="Round Same Side Corner Rectangle 32"/>
          <p:cNvSpPr/>
          <p:nvPr/>
        </p:nvSpPr>
        <p:spPr>
          <a:xfrm rot="10800000" flipH="1">
            <a:off x="1757212" y="4635257"/>
            <a:ext cx="109697" cy="913591"/>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nvGrpSpPr>
          <p:cNvPr id="53" name="Group 52"/>
          <p:cNvGrpSpPr/>
          <p:nvPr/>
        </p:nvGrpSpPr>
        <p:grpSpPr>
          <a:xfrm>
            <a:off x="-289867" y="1943526"/>
            <a:ext cx="11332011" cy="2200624"/>
            <a:chOff x="6548829" y="511491"/>
            <a:chExt cx="11332011" cy="2200624"/>
          </a:xfrm>
        </p:grpSpPr>
        <p:sp>
          <p:nvSpPr>
            <p:cNvPr id="54" name="TextBox 53"/>
            <p:cNvSpPr txBox="1"/>
            <p:nvPr/>
          </p:nvSpPr>
          <p:spPr>
            <a:xfrm>
              <a:off x="6548829" y="511491"/>
              <a:ext cx="11332011" cy="1446550"/>
            </a:xfrm>
            <a:prstGeom prst="rect">
              <a:avLst/>
            </a:prstGeom>
            <a:noFill/>
          </p:spPr>
          <p:txBody>
            <a:bodyPr wrap="square" rtlCol="0">
              <a:spAutoFit/>
            </a:bodyPr>
            <a:lstStyle/>
            <a:p>
              <a:pPr algn="ctr"/>
              <a:r>
                <a:rPr lang="id-ID" sz="8800" b="1" dirty="0" smtClean="0">
                  <a:solidFill>
                    <a:schemeClr val="bg1"/>
                  </a:solidFill>
                  <a:latin typeface="Lato Regular"/>
                  <a:cs typeface="Lato Regular"/>
                </a:rPr>
                <a:t>ADVERTISING</a:t>
              </a:r>
              <a:endParaRPr lang="id-ID" sz="8800" b="1" dirty="0">
                <a:solidFill>
                  <a:schemeClr val="bg1"/>
                </a:solidFill>
                <a:latin typeface="Lato Regular"/>
                <a:cs typeface="Lato Regular"/>
              </a:endParaRPr>
            </a:p>
          </p:txBody>
        </p:sp>
        <p:grpSp>
          <p:nvGrpSpPr>
            <p:cNvPr id="55" name="Group 54"/>
            <p:cNvGrpSpPr/>
            <p:nvPr/>
          </p:nvGrpSpPr>
          <p:grpSpPr>
            <a:xfrm>
              <a:off x="10842089" y="1977406"/>
              <a:ext cx="2738812" cy="73151"/>
              <a:chOff x="1775295" y="2020905"/>
              <a:chExt cx="3631535" cy="45719"/>
            </a:xfrm>
          </p:grpSpPr>
          <p:sp>
            <p:nvSpPr>
              <p:cNvPr id="58" name="Rectangle 57"/>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9" name="Rectangle 58"/>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1" name="Rectangle 6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2" name="Rectangle 6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3" name="Rectangle 6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4" name="Rectangle 63"/>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57" name="TextBox 56"/>
            <p:cNvSpPr txBox="1"/>
            <p:nvPr/>
          </p:nvSpPr>
          <p:spPr>
            <a:xfrm>
              <a:off x="8516790" y="2035007"/>
              <a:ext cx="7282612" cy="677108"/>
            </a:xfrm>
            <a:prstGeom prst="rect">
              <a:avLst/>
            </a:prstGeom>
            <a:noFill/>
          </p:spPr>
          <p:txBody>
            <a:bodyPr wrap="square" rtlCol="0">
              <a:spAutoFit/>
            </a:bodyPr>
            <a:lstStyle/>
            <a:p>
              <a:pPr algn="ctr"/>
              <a:r>
                <a:rPr lang="id-ID" sz="3800" dirty="0" smtClean="0">
                  <a:solidFill>
                    <a:schemeClr val="bg1"/>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3769298004"/>
      </p:ext>
    </p:extLst>
  </p:cSld>
  <p:clrMapOvr>
    <a:masterClrMapping/>
  </p:clrMapOvr>
  <mc:AlternateContent xmlns:mc="http://schemas.openxmlformats.org/markup-compatibility/2006" xmlns:p14="http://schemas.microsoft.com/office/powerpoint/2010/main">
    <mc:Choice Requires="p14">
      <p:transition spd="slow" p14:dur="1300" advClick="0" advTm="3000">
        <p14:pan dir="u"/>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fade">
                                      <p:cBhvr>
                                        <p:cTn id="12" dur="500"/>
                                        <p:tgtEl>
                                          <p:spTgt spid="53"/>
                                        </p:tgtEl>
                                      </p:cBhvr>
                                    </p:animEffect>
                                    <p:anim calcmode="lin" valueType="num">
                                      <p:cBhvr>
                                        <p:cTn id="13" dur="500" fill="hold"/>
                                        <p:tgtEl>
                                          <p:spTgt spid="53"/>
                                        </p:tgtEl>
                                        <p:attrNameLst>
                                          <p:attrName>ppt_x</p:attrName>
                                        </p:attrNameLst>
                                      </p:cBhvr>
                                      <p:tavLst>
                                        <p:tav tm="0">
                                          <p:val>
                                            <p:strVal val="#ppt_x"/>
                                          </p:val>
                                        </p:tav>
                                        <p:tav tm="100000">
                                          <p:val>
                                            <p:strVal val="#ppt_x"/>
                                          </p:val>
                                        </p:tav>
                                      </p:tavLst>
                                    </p:anim>
                                    <p:anim calcmode="lin" valueType="num">
                                      <p:cBhvr>
                                        <p:cTn id="14" dur="500" fill="hold"/>
                                        <p:tgtEl>
                                          <p:spTgt spid="5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Effect transition="in" filter="fade">
                                      <p:cBhvr>
                                        <p:cTn id="20" dur="500"/>
                                        <p:tgtEl>
                                          <p:spTgt spid="1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60"/>
                                        </p:tgtEl>
                                        <p:attrNameLst>
                                          <p:attrName>style.visibility</p:attrName>
                                        </p:attrNameLst>
                                      </p:cBhvr>
                                      <p:to>
                                        <p:strVal val="visible"/>
                                      </p:to>
                                    </p:set>
                                    <p:anim calcmode="lin" valueType="num">
                                      <p:cBhvr>
                                        <p:cTn id="23" dur="500" fill="hold"/>
                                        <p:tgtEl>
                                          <p:spTgt spid="60"/>
                                        </p:tgtEl>
                                        <p:attrNameLst>
                                          <p:attrName>ppt_w</p:attrName>
                                        </p:attrNameLst>
                                      </p:cBhvr>
                                      <p:tavLst>
                                        <p:tav tm="0">
                                          <p:val>
                                            <p:fltVal val="0"/>
                                          </p:val>
                                        </p:tav>
                                        <p:tav tm="100000">
                                          <p:val>
                                            <p:strVal val="#ppt_w"/>
                                          </p:val>
                                        </p:tav>
                                      </p:tavLst>
                                    </p:anim>
                                    <p:anim calcmode="lin" valueType="num">
                                      <p:cBhvr>
                                        <p:cTn id="24" dur="500" fill="hold"/>
                                        <p:tgtEl>
                                          <p:spTgt spid="60"/>
                                        </p:tgtEl>
                                        <p:attrNameLst>
                                          <p:attrName>ppt_h</p:attrName>
                                        </p:attrNameLst>
                                      </p:cBhvr>
                                      <p:tavLst>
                                        <p:tav tm="0">
                                          <p:val>
                                            <p:fltVal val="0"/>
                                          </p:val>
                                        </p:tav>
                                        <p:tav tm="100000">
                                          <p:val>
                                            <p:strVal val="#ppt_h"/>
                                          </p:val>
                                        </p:tav>
                                      </p:tavLst>
                                    </p:anim>
                                    <p:animEffect transition="in" filter="fade">
                                      <p:cBhvr>
                                        <p:cTn id="25" dur="500"/>
                                        <p:tgtEl>
                                          <p:spTgt spid="60"/>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500"/>
                                        <p:tgtEl>
                                          <p:spTgt spid="3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76"/>
                                        </p:tgtEl>
                                        <p:attrNameLst>
                                          <p:attrName>style.visibility</p:attrName>
                                        </p:attrNameLst>
                                      </p:cBhvr>
                                      <p:to>
                                        <p:strVal val="visible"/>
                                      </p:to>
                                    </p:set>
                                    <p:animEffect transition="in" filter="fade">
                                      <p:cBhvr>
                                        <p:cTn id="32" dur="500"/>
                                        <p:tgtEl>
                                          <p:spTgt spid="76"/>
                                        </p:tgtEl>
                                      </p:cBhvr>
                                    </p:animEffect>
                                  </p:childTnLst>
                                </p:cTn>
                              </p:par>
                            </p:childTnLst>
                          </p:cTn>
                        </p:par>
                        <p:par>
                          <p:cTn id="33" fill="hold">
                            <p:stCondLst>
                              <p:cond delay="2000"/>
                            </p:stCondLst>
                            <p:childTnLst>
                              <p:par>
                                <p:cTn id="34" presetID="10" presetClass="entr" presetSubtype="0" fill="hold" grpId="0" nodeType="afterEffect">
                                  <p:stCondLst>
                                    <p:cond delay="0"/>
                                  </p:stCondLst>
                                  <p:childTnLst>
                                    <p:set>
                                      <p:cBhvr>
                                        <p:cTn id="35" dur="1" fill="hold">
                                          <p:stCondLst>
                                            <p:cond delay="0"/>
                                          </p:stCondLst>
                                        </p:cTn>
                                        <p:tgtEl>
                                          <p:spTgt spid="81"/>
                                        </p:tgtEl>
                                        <p:attrNameLst>
                                          <p:attrName>style.visibility</p:attrName>
                                        </p:attrNameLst>
                                      </p:cBhvr>
                                      <p:to>
                                        <p:strVal val="visible"/>
                                      </p:to>
                                    </p:set>
                                    <p:animEffect transition="in" filter="fade">
                                      <p:cBhvr>
                                        <p:cTn id="36" dur="500"/>
                                        <p:tgtEl>
                                          <p:spTgt spid="8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7"/>
                                        </p:tgtEl>
                                        <p:attrNameLst>
                                          <p:attrName>style.visibility</p:attrName>
                                        </p:attrNameLst>
                                      </p:cBhvr>
                                      <p:to>
                                        <p:strVal val="visible"/>
                                      </p:to>
                                    </p:set>
                                    <p:animEffect transition="in" filter="fade">
                                      <p:cBhvr>
                                        <p:cTn id="39" dur="500"/>
                                        <p:tgtEl>
                                          <p:spTgt spid="77"/>
                                        </p:tgtEl>
                                      </p:cBhvr>
                                    </p:animEffect>
                                  </p:childTnLst>
                                </p:cTn>
                              </p:par>
                            </p:childTnLst>
                          </p:cTn>
                        </p:par>
                        <p:par>
                          <p:cTn id="40" fill="hold">
                            <p:stCondLst>
                              <p:cond delay="2500"/>
                            </p:stCondLst>
                            <p:childTnLst>
                              <p:par>
                                <p:cTn id="41" presetID="10" presetClass="entr" presetSubtype="0" fill="hold" grpId="0" nodeType="afterEffect">
                                  <p:stCondLst>
                                    <p:cond delay="0"/>
                                  </p:stCondLst>
                                  <p:childTnLst>
                                    <p:set>
                                      <p:cBhvr>
                                        <p:cTn id="42" dur="1" fill="hold">
                                          <p:stCondLst>
                                            <p:cond delay="0"/>
                                          </p:stCondLst>
                                        </p:cTn>
                                        <p:tgtEl>
                                          <p:spTgt spid="82"/>
                                        </p:tgtEl>
                                        <p:attrNameLst>
                                          <p:attrName>style.visibility</p:attrName>
                                        </p:attrNameLst>
                                      </p:cBhvr>
                                      <p:to>
                                        <p:strVal val="visible"/>
                                      </p:to>
                                    </p:set>
                                    <p:animEffect transition="in" filter="fade">
                                      <p:cBhvr>
                                        <p:cTn id="43" dur="500"/>
                                        <p:tgtEl>
                                          <p:spTgt spid="8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8"/>
                                        </p:tgtEl>
                                        <p:attrNameLst>
                                          <p:attrName>style.visibility</p:attrName>
                                        </p:attrNameLst>
                                      </p:cBhvr>
                                      <p:to>
                                        <p:strVal val="visible"/>
                                      </p:to>
                                    </p:set>
                                    <p:animEffect transition="in" filter="fade">
                                      <p:cBhvr>
                                        <p:cTn id="46" dur="500"/>
                                        <p:tgtEl>
                                          <p:spTgt spid="78"/>
                                        </p:tgtEl>
                                      </p:cBhvr>
                                    </p:animEffect>
                                  </p:childTnLst>
                                </p:cTn>
                              </p:par>
                            </p:childTnLst>
                          </p:cTn>
                        </p:par>
                        <p:par>
                          <p:cTn id="47" fill="hold">
                            <p:stCondLst>
                              <p:cond delay="3000"/>
                            </p:stCondLst>
                            <p:childTnLst>
                              <p:par>
                                <p:cTn id="48" presetID="10" presetClass="entr" presetSubtype="0" fill="hold" grpId="0" nodeType="afterEffect">
                                  <p:stCondLst>
                                    <p:cond delay="0"/>
                                  </p:stCondLst>
                                  <p:childTnLst>
                                    <p:set>
                                      <p:cBhvr>
                                        <p:cTn id="49" dur="1" fill="hold">
                                          <p:stCondLst>
                                            <p:cond delay="0"/>
                                          </p:stCondLst>
                                        </p:cTn>
                                        <p:tgtEl>
                                          <p:spTgt spid="83"/>
                                        </p:tgtEl>
                                        <p:attrNameLst>
                                          <p:attrName>style.visibility</p:attrName>
                                        </p:attrNameLst>
                                      </p:cBhvr>
                                      <p:to>
                                        <p:strVal val="visible"/>
                                      </p:to>
                                    </p:set>
                                    <p:animEffect transition="in" filter="fade">
                                      <p:cBhvr>
                                        <p:cTn id="50" dur="500"/>
                                        <p:tgtEl>
                                          <p:spTgt spid="8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79"/>
                                        </p:tgtEl>
                                        <p:attrNameLst>
                                          <p:attrName>style.visibility</p:attrName>
                                        </p:attrNameLst>
                                      </p:cBhvr>
                                      <p:to>
                                        <p:strVal val="visible"/>
                                      </p:to>
                                    </p:set>
                                    <p:animEffect transition="in" filter="fade">
                                      <p:cBhvr>
                                        <p:cTn id="53" dur="500"/>
                                        <p:tgtEl>
                                          <p:spTgt spid="79"/>
                                        </p:tgtEl>
                                      </p:cBhvr>
                                    </p:animEffect>
                                  </p:childTnLst>
                                </p:cTn>
                              </p:par>
                            </p:childTnLst>
                          </p:cTn>
                        </p:par>
                        <p:par>
                          <p:cTn id="54" fill="hold">
                            <p:stCondLst>
                              <p:cond delay="3500"/>
                            </p:stCondLst>
                            <p:childTnLst>
                              <p:par>
                                <p:cTn id="55" presetID="53" presetClass="entr" presetSubtype="16" fill="hold" grpId="0" nodeType="afterEffect">
                                  <p:stCondLst>
                                    <p:cond delay="0"/>
                                  </p:stCondLst>
                                  <p:childTnLst>
                                    <p:set>
                                      <p:cBhvr>
                                        <p:cTn id="56" dur="1" fill="hold">
                                          <p:stCondLst>
                                            <p:cond delay="0"/>
                                          </p:stCondLst>
                                        </p:cTn>
                                        <p:tgtEl>
                                          <p:spTgt spid="48"/>
                                        </p:tgtEl>
                                        <p:attrNameLst>
                                          <p:attrName>style.visibility</p:attrName>
                                        </p:attrNameLst>
                                      </p:cBhvr>
                                      <p:to>
                                        <p:strVal val="visible"/>
                                      </p:to>
                                    </p:set>
                                    <p:anim calcmode="lin" valueType="num">
                                      <p:cBhvr>
                                        <p:cTn id="57" dur="500" fill="hold"/>
                                        <p:tgtEl>
                                          <p:spTgt spid="48"/>
                                        </p:tgtEl>
                                        <p:attrNameLst>
                                          <p:attrName>ppt_w</p:attrName>
                                        </p:attrNameLst>
                                      </p:cBhvr>
                                      <p:tavLst>
                                        <p:tav tm="0">
                                          <p:val>
                                            <p:fltVal val="0"/>
                                          </p:val>
                                        </p:tav>
                                        <p:tav tm="100000">
                                          <p:val>
                                            <p:strVal val="#ppt_w"/>
                                          </p:val>
                                        </p:tav>
                                      </p:tavLst>
                                    </p:anim>
                                    <p:anim calcmode="lin" valueType="num">
                                      <p:cBhvr>
                                        <p:cTn id="58" dur="500" fill="hold"/>
                                        <p:tgtEl>
                                          <p:spTgt spid="48"/>
                                        </p:tgtEl>
                                        <p:attrNameLst>
                                          <p:attrName>ppt_h</p:attrName>
                                        </p:attrNameLst>
                                      </p:cBhvr>
                                      <p:tavLst>
                                        <p:tav tm="0">
                                          <p:val>
                                            <p:fltVal val="0"/>
                                          </p:val>
                                        </p:tav>
                                        <p:tav tm="100000">
                                          <p:val>
                                            <p:strVal val="#ppt_h"/>
                                          </p:val>
                                        </p:tav>
                                      </p:tavLst>
                                    </p:anim>
                                    <p:animEffect transition="in" filter="fade">
                                      <p:cBhvr>
                                        <p:cTn id="59" dur="500"/>
                                        <p:tgtEl>
                                          <p:spTgt spid="48"/>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107"/>
                                        </p:tgtEl>
                                        <p:attrNameLst>
                                          <p:attrName>style.visibility</p:attrName>
                                        </p:attrNameLst>
                                      </p:cBhvr>
                                      <p:to>
                                        <p:strVal val="visible"/>
                                      </p:to>
                                    </p:set>
                                    <p:anim calcmode="lin" valueType="num">
                                      <p:cBhvr>
                                        <p:cTn id="62" dur="500" fill="hold"/>
                                        <p:tgtEl>
                                          <p:spTgt spid="107"/>
                                        </p:tgtEl>
                                        <p:attrNameLst>
                                          <p:attrName>ppt_w</p:attrName>
                                        </p:attrNameLst>
                                      </p:cBhvr>
                                      <p:tavLst>
                                        <p:tav tm="0">
                                          <p:val>
                                            <p:fltVal val="0"/>
                                          </p:val>
                                        </p:tav>
                                        <p:tav tm="100000">
                                          <p:val>
                                            <p:strVal val="#ppt_w"/>
                                          </p:val>
                                        </p:tav>
                                      </p:tavLst>
                                    </p:anim>
                                    <p:anim calcmode="lin" valueType="num">
                                      <p:cBhvr>
                                        <p:cTn id="63" dur="500" fill="hold"/>
                                        <p:tgtEl>
                                          <p:spTgt spid="107"/>
                                        </p:tgtEl>
                                        <p:attrNameLst>
                                          <p:attrName>ppt_h</p:attrName>
                                        </p:attrNameLst>
                                      </p:cBhvr>
                                      <p:tavLst>
                                        <p:tav tm="0">
                                          <p:val>
                                            <p:fltVal val="0"/>
                                          </p:val>
                                        </p:tav>
                                        <p:tav tm="100000">
                                          <p:val>
                                            <p:strVal val="#ppt_h"/>
                                          </p:val>
                                        </p:tav>
                                      </p:tavLst>
                                    </p:anim>
                                    <p:animEffect transition="in" filter="fade">
                                      <p:cBhvr>
                                        <p:cTn id="64" dur="500"/>
                                        <p:tgtEl>
                                          <p:spTgt spid="107"/>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52"/>
                                        </p:tgtEl>
                                        <p:attrNameLst>
                                          <p:attrName>style.visibility</p:attrName>
                                        </p:attrNameLst>
                                      </p:cBhvr>
                                      <p:to>
                                        <p:strVal val="visible"/>
                                      </p:to>
                                    </p:set>
                                    <p:anim calcmode="lin" valueType="num">
                                      <p:cBhvr>
                                        <p:cTn id="67" dur="500" fill="hold"/>
                                        <p:tgtEl>
                                          <p:spTgt spid="52"/>
                                        </p:tgtEl>
                                        <p:attrNameLst>
                                          <p:attrName>ppt_w</p:attrName>
                                        </p:attrNameLst>
                                      </p:cBhvr>
                                      <p:tavLst>
                                        <p:tav tm="0">
                                          <p:val>
                                            <p:fltVal val="0"/>
                                          </p:val>
                                        </p:tav>
                                        <p:tav tm="100000">
                                          <p:val>
                                            <p:strVal val="#ppt_w"/>
                                          </p:val>
                                        </p:tav>
                                      </p:tavLst>
                                    </p:anim>
                                    <p:anim calcmode="lin" valueType="num">
                                      <p:cBhvr>
                                        <p:cTn id="68" dur="500" fill="hold"/>
                                        <p:tgtEl>
                                          <p:spTgt spid="52"/>
                                        </p:tgtEl>
                                        <p:attrNameLst>
                                          <p:attrName>ppt_h</p:attrName>
                                        </p:attrNameLst>
                                      </p:cBhvr>
                                      <p:tavLst>
                                        <p:tav tm="0">
                                          <p:val>
                                            <p:fltVal val="0"/>
                                          </p:val>
                                        </p:tav>
                                        <p:tav tm="100000">
                                          <p:val>
                                            <p:strVal val="#ppt_h"/>
                                          </p:val>
                                        </p:tav>
                                      </p:tavLst>
                                    </p:anim>
                                    <p:animEffect transition="in" filter="fade">
                                      <p:cBhvr>
                                        <p:cTn id="69" dur="500"/>
                                        <p:tgtEl>
                                          <p:spTgt spid="52"/>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06"/>
                                        </p:tgtEl>
                                        <p:attrNameLst>
                                          <p:attrName>style.visibility</p:attrName>
                                        </p:attrNameLst>
                                      </p:cBhvr>
                                      <p:to>
                                        <p:strVal val="visible"/>
                                      </p:to>
                                    </p:set>
                                    <p:anim calcmode="lin" valueType="num">
                                      <p:cBhvr>
                                        <p:cTn id="72" dur="500" fill="hold"/>
                                        <p:tgtEl>
                                          <p:spTgt spid="106"/>
                                        </p:tgtEl>
                                        <p:attrNameLst>
                                          <p:attrName>ppt_w</p:attrName>
                                        </p:attrNameLst>
                                      </p:cBhvr>
                                      <p:tavLst>
                                        <p:tav tm="0">
                                          <p:val>
                                            <p:fltVal val="0"/>
                                          </p:val>
                                        </p:tav>
                                        <p:tav tm="100000">
                                          <p:val>
                                            <p:strVal val="#ppt_w"/>
                                          </p:val>
                                        </p:tav>
                                      </p:tavLst>
                                    </p:anim>
                                    <p:anim calcmode="lin" valueType="num">
                                      <p:cBhvr>
                                        <p:cTn id="73" dur="500" fill="hold"/>
                                        <p:tgtEl>
                                          <p:spTgt spid="106"/>
                                        </p:tgtEl>
                                        <p:attrNameLst>
                                          <p:attrName>ppt_h</p:attrName>
                                        </p:attrNameLst>
                                      </p:cBhvr>
                                      <p:tavLst>
                                        <p:tav tm="0">
                                          <p:val>
                                            <p:fltVal val="0"/>
                                          </p:val>
                                        </p:tav>
                                        <p:tav tm="100000">
                                          <p:val>
                                            <p:strVal val="#ppt_h"/>
                                          </p:val>
                                        </p:tav>
                                      </p:tavLst>
                                    </p:anim>
                                    <p:animEffect transition="in" filter="fade">
                                      <p:cBhvr>
                                        <p:cTn id="74" dur="500"/>
                                        <p:tgtEl>
                                          <p:spTgt spid="106"/>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56"/>
                                        </p:tgtEl>
                                        <p:attrNameLst>
                                          <p:attrName>style.visibility</p:attrName>
                                        </p:attrNameLst>
                                      </p:cBhvr>
                                      <p:to>
                                        <p:strVal val="visible"/>
                                      </p:to>
                                    </p:set>
                                    <p:anim calcmode="lin" valueType="num">
                                      <p:cBhvr>
                                        <p:cTn id="77" dur="500" fill="hold"/>
                                        <p:tgtEl>
                                          <p:spTgt spid="56"/>
                                        </p:tgtEl>
                                        <p:attrNameLst>
                                          <p:attrName>ppt_w</p:attrName>
                                        </p:attrNameLst>
                                      </p:cBhvr>
                                      <p:tavLst>
                                        <p:tav tm="0">
                                          <p:val>
                                            <p:fltVal val="0"/>
                                          </p:val>
                                        </p:tav>
                                        <p:tav tm="100000">
                                          <p:val>
                                            <p:strVal val="#ppt_w"/>
                                          </p:val>
                                        </p:tav>
                                      </p:tavLst>
                                    </p:anim>
                                    <p:anim calcmode="lin" valueType="num">
                                      <p:cBhvr>
                                        <p:cTn id="78" dur="500" fill="hold"/>
                                        <p:tgtEl>
                                          <p:spTgt spid="56"/>
                                        </p:tgtEl>
                                        <p:attrNameLst>
                                          <p:attrName>ppt_h</p:attrName>
                                        </p:attrNameLst>
                                      </p:cBhvr>
                                      <p:tavLst>
                                        <p:tav tm="0">
                                          <p:val>
                                            <p:fltVal val="0"/>
                                          </p:val>
                                        </p:tav>
                                        <p:tav tm="100000">
                                          <p:val>
                                            <p:strVal val="#ppt_h"/>
                                          </p:val>
                                        </p:tav>
                                      </p:tavLst>
                                    </p:anim>
                                    <p:animEffect transition="in" filter="fade">
                                      <p:cBhvr>
                                        <p:cTn id="79" dur="500"/>
                                        <p:tgtEl>
                                          <p:spTgt spid="56"/>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105"/>
                                        </p:tgtEl>
                                        <p:attrNameLst>
                                          <p:attrName>style.visibility</p:attrName>
                                        </p:attrNameLst>
                                      </p:cBhvr>
                                      <p:to>
                                        <p:strVal val="visible"/>
                                      </p:to>
                                    </p:set>
                                    <p:anim calcmode="lin" valueType="num">
                                      <p:cBhvr>
                                        <p:cTn id="82" dur="500" fill="hold"/>
                                        <p:tgtEl>
                                          <p:spTgt spid="105"/>
                                        </p:tgtEl>
                                        <p:attrNameLst>
                                          <p:attrName>ppt_w</p:attrName>
                                        </p:attrNameLst>
                                      </p:cBhvr>
                                      <p:tavLst>
                                        <p:tav tm="0">
                                          <p:val>
                                            <p:fltVal val="0"/>
                                          </p:val>
                                        </p:tav>
                                        <p:tav tm="100000">
                                          <p:val>
                                            <p:strVal val="#ppt_w"/>
                                          </p:val>
                                        </p:tav>
                                      </p:tavLst>
                                    </p:anim>
                                    <p:anim calcmode="lin" valueType="num">
                                      <p:cBhvr>
                                        <p:cTn id="83" dur="500" fill="hold"/>
                                        <p:tgtEl>
                                          <p:spTgt spid="105"/>
                                        </p:tgtEl>
                                        <p:attrNameLst>
                                          <p:attrName>ppt_h</p:attrName>
                                        </p:attrNameLst>
                                      </p:cBhvr>
                                      <p:tavLst>
                                        <p:tav tm="0">
                                          <p:val>
                                            <p:fltVal val="0"/>
                                          </p:val>
                                        </p:tav>
                                        <p:tav tm="100000">
                                          <p:val>
                                            <p:strVal val="#ppt_h"/>
                                          </p:val>
                                        </p:tav>
                                      </p:tavLst>
                                    </p:anim>
                                    <p:animEffect transition="in" filter="fade">
                                      <p:cBhvr>
                                        <p:cTn id="84"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8" grpId="0" animBg="1"/>
      <p:bldP spid="52" grpId="0" animBg="1"/>
      <p:bldP spid="56" grpId="0" animBg="1"/>
      <p:bldP spid="60" grpId="0" animBg="1"/>
      <p:bldP spid="76" grpId="0"/>
      <p:bldP spid="77" grpId="0"/>
      <p:bldP spid="78" grpId="0"/>
      <p:bldP spid="79" grpId="0"/>
      <p:bldP spid="81" grpId="0" animBg="1"/>
      <p:bldP spid="82" grpId="0" animBg="1"/>
      <p:bldP spid="83" grpId="0" animBg="1"/>
      <p:bldP spid="105" grpId="0" animBg="1"/>
      <p:bldP spid="106" grpId="0" animBg="1"/>
      <p:bldP spid="107" grpId="0" animBg="1"/>
      <p:bldP spid="33"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Freeform 12"/>
          <p:cNvSpPr>
            <a:spLocks noEditPoints="1"/>
          </p:cNvSpPr>
          <p:nvPr/>
        </p:nvSpPr>
        <p:spPr bwMode="auto">
          <a:xfrm rot="20456457">
            <a:off x="1611355" y="8862921"/>
            <a:ext cx="2880752" cy="2818000"/>
          </a:xfrm>
          <a:custGeom>
            <a:avLst/>
            <a:gdLst>
              <a:gd name="T0" fmla="*/ 2384 w 2506"/>
              <a:gd name="T1" fmla="*/ 122 h 2453"/>
              <a:gd name="T2" fmla="*/ 2190 w 2506"/>
              <a:gd name="T3" fmla="*/ 0 h 2453"/>
              <a:gd name="T4" fmla="*/ 1389 w 2506"/>
              <a:gd name="T5" fmla="*/ 432 h 2453"/>
              <a:gd name="T6" fmla="*/ 1145 w 2506"/>
              <a:gd name="T7" fmla="*/ 382 h 2453"/>
              <a:gd name="T8" fmla="*/ 220 w 2506"/>
              <a:gd name="T9" fmla="*/ 477 h 2453"/>
              <a:gd name="T10" fmla="*/ 0 w 2506"/>
              <a:gd name="T11" fmla="*/ 819 h 2453"/>
              <a:gd name="T12" fmla="*/ 104 w 2506"/>
              <a:gd name="T13" fmla="*/ 1388 h 2453"/>
              <a:gd name="T14" fmla="*/ 434 w 2506"/>
              <a:gd name="T15" fmla="*/ 1654 h 2453"/>
              <a:gd name="T16" fmla="*/ 833 w 2506"/>
              <a:gd name="T17" fmla="*/ 2453 h 2453"/>
              <a:gd name="T18" fmla="*/ 1168 w 2506"/>
              <a:gd name="T19" fmla="*/ 2358 h 2453"/>
              <a:gd name="T20" fmla="*/ 1305 w 2506"/>
              <a:gd name="T21" fmla="*/ 2109 h 2453"/>
              <a:gd name="T22" fmla="*/ 1274 w 2506"/>
              <a:gd name="T23" fmla="*/ 1904 h 2453"/>
              <a:gd name="T24" fmla="*/ 1312 w 2506"/>
              <a:gd name="T25" fmla="*/ 1739 h 2453"/>
              <a:gd name="T26" fmla="*/ 1237 w 2506"/>
              <a:gd name="T27" fmla="*/ 1618 h 2453"/>
              <a:gd name="T28" fmla="*/ 1389 w 2506"/>
              <a:gd name="T29" fmla="*/ 1606 h 2453"/>
              <a:gd name="T30" fmla="*/ 2190 w 2506"/>
              <a:gd name="T31" fmla="*/ 2051 h 2453"/>
              <a:gd name="T32" fmla="*/ 2384 w 2506"/>
              <a:gd name="T33" fmla="*/ 1928 h 2453"/>
              <a:gd name="T34" fmla="*/ 2506 w 2506"/>
              <a:gd name="T35" fmla="*/ 1017 h 2453"/>
              <a:gd name="T36" fmla="*/ 833 w 2506"/>
              <a:gd name="T37" fmla="*/ 2318 h 2453"/>
              <a:gd name="T38" fmla="*/ 556 w 2506"/>
              <a:gd name="T39" fmla="*/ 1592 h 2453"/>
              <a:gd name="T40" fmla="*/ 1176 w 2506"/>
              <a:gd name="T41" fmla="*/ 2149 h 2453"/>
              <a:gd name="T42" fmla="*/ 1128 w 2506"/>
              <a:gd name="T43" fmla="*/ 2229 h 2453"/>
              <a:gd name="T44" fmla="*/ 833 w 2506"/>
              <a:gd name="T45" fmla="*/ 2318 h 2453"/>
              <a:gd name="T46" fmla="*/ 136 w 2506"/>
              <a:gd name="T47" fmla="*/ 819 h 2453"/>
              <a:gd name="T48" fmla="*/ 147 w 2506"/>
              <a:gd name="T49" fmla="*/ 1253 h 2453"/>
              <a:gd name="T50" fmla="*/ 219 w 2506"/>
              <a:gd name="T51" fmla="*/ 1264 h 2453"/>
              <a:gd name="T52" fmla="*/ 476 w 2506"/>
              <a:gd name="T53" fmla="*/ 517 h 2453"/>
              <a:gd name="T54" fmla="*/ 1140 w 2506"/>
              <a:gd name="T55" fmla="*/ 1521 h 2453"/>
              <a:gd name="T56" fmla="*/ 476 w 2506"/>
              <a:gd name="T57" fmla="*/ 1521 h 2453"/>
              <a:gd name="T58" fmla="*/ 1090 w 2506"/>
              <a:gd name="T59" fmla="*/ 1638 h 2453"/>
              <a:gd name="T60" fmla="*/ 1148 w 2506"/>
              <a:gd name="T61" fmla="*/ 1823 h 2453"/>
              <a:gd name="T62" fmla="*/ 1212 w 2506"/>
              <a:gd name="T63" fmla="*/ 567 h 2453"/>
              <a:gd name="T64" fmla="*/ 2132 w 2506"/>
              <a:gd name="T65" fmla="*/ 201 h 2453"/>
              <a:gd name="T66" fmla="*/ 1421 w 2506"/>
              <a:gd name="T67" fmla="*/ 1471 h 2453"/>
              <a:gd name="T68" fmla="*/ 1212 w 2506"/>
              <a:gd name="T69" fmla="*/ 567 h 2453"/>
              <a:gd name="T70" fmla="*/ 2248 w 2506"/>
              <a:gd name="T71" fmla="*/ 135 h 2453"/>
              <a:gd name="T72" fmla="*/ 2203 w 2506"/>
              <a:gd name="T73" fmla="*/ 1915 h 2453"/>
              <a:gd name="T74" fmla="*/ 2319 w 2506"/>
              <a:gd name="T75" fmla="*/ 1169 h 2453"/>
              <a:gd name="T76" fmla="*/ 2371 w 2506"/>
              <a:gd name="T77" fmla="*/ 1017 h 2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06" h="2453">
                <a:moveTo>
                  <a:pt x="2384" y="735"/>
                </a:moveTo>
                <a:cubicBezTo>
                  <a:pt x="2384" y="122"/>
                  <a:pt x="2384" y="122"/>
                  <a:pt x="2384" y="122"/>
                </a:cubicBezTo>
                <a:cubicBezTo>
                  <a:pt x="2384" y="54"/>
                  <a:pt x="2329" y="0"/>
                  <a:pt x="2261" y="0"/>
                </a:cubicBezTo>
                <a:cubicBezTo>
                  <a:pt x="2190" y="0"/>
                  <a:pt x="2190" y="0"/>
                  <a:pt x="2190" y="0"/>
                </a:cubicBezTo>
                <a:cubicBezTo>
                  <a:pt x="2138" y="0"/>
                  <a:pt x="2094" y="32"/>
                  <a:pt x="2076" y="78"/>
                </a:cubicBezTo>
                <a:cubicBezTo>
                  <a:pt x="1389" y="432"/>
                  <a:pt x="1389" y="432"/>
                  <a:pt x="1389" y="432"/>
                </a:cubicBezTo>
                <a:cubicBezTo>
                  <a:pt x="1248" y="432"/>
                  <a:pt x="1248" y="432"/>
                  <a:pt x="1248" y="432"/>
                </a:cubicBezTo>
                <a:cubicBezTo>
                  <a:pt x="1224" y="401"/>
                  <a:pt x="1186" y="382"/>
                  <a:pt x="1145" y="382"/>
                </a:cubicBezTo>
                <a:cubicBezTo>
                  <a:pt x="476" y="382"/>
                  <a:pt x="476" y="382"/>
                  <a:pt x="476" y="382"/>
                </a:cubicBezTo>
                <a:cubicBezTo>
                  <a:pt x="382" y="382"/>
                  <a:pt x="291" y="416"/>
                  <a:pt x="220" y="477"/>
                </a:cubicBezTo>
                <a:cubicBezTo>
                  <a:pt x="166" y="523"/>
                  <a:pt x="126" y="583"/>
                  <a:pt x="104" y="650"/>
                </a:cubicBezTo>
                <a:cubicBezTo>
                  <a:pt x="42" y="682"/>
                  <a:pt x="0" y="746"/>
                  <a:pt x="0" y="819"/>
                </a:cubicBezTo>
                <a:cubicBezTo>
                  <a:pt x="0" y="1219"/>
                  <a:pt x="0" y="1219"/>
                  <a:pt x="0" y="1219"/>
                </a:cubicBezTo>
                <a:cubicBezTo>
                  <a:pt x="0" y="1293"/>
                  <a:pt x="42" y="1357"/>
                  <a:pt x="104" y="1388"/>
                </a:cubicBezTo>
                <a:cubicBezTo>
                  <a:pt x="126" y="1455"/>
                  <a:pt x="166" y="1515"/>
                  <a:pt x="220" y="1561"/>
                </a:cubicBezTo>
                <a:cubicBezTo>
                  <a:pt x="280" y="1613"/>
                  <a:pt x="355" y="1646"/>
                  <a:pt x="434" y="1654"/>
                </a:cubicBezTo>
                <a:cubicBezTo>
                  <a:pt x="642" y="2317"/>
                  <a:pt x="642" y="2317"/>
                  <a:pt x="642" y="2317"/>
                </a:cubicBezTo>
                <a:cubicBezTo>
                  <a:pt x="668" y="2398"/>
                  <a:pt x="744" y="2453"/>
                  <a:pt x="833" y="2453"/>
                </a:cubicBezTo>
                <a:cubicBezTo>
                  <a:pt x="855" y="2453"/>
                  <a:pt x="876" y="2450"/>
                  <a:pt x="897" y="2443"/>
                </a:cubicBezTo>
                <a:cubicBezTo>
                  <a:pt x="1168" y="2358"/>
                  <a:pt x="1168" y="2358"/>
                  <a:pt x="1168" y="2358"/>
                </a:cubicBezTo>
                <a:cubicBezTo>
                  <a:pt x="1219" y="2342"/>
                  <a:pt x="1262" y="2308"/>
                  <a:pt x="1288" y="2263"/>
                </a:cubicBezTo>
                <a:cubicBezTo>
                  <a:pt x="1315" y="2216"/>
                  <a:pt x="1321" y="2160"/>
                  <a:pt x="1305" y="2109"/>
                </a:cubicBezTo>
                <a:cubicBezTo>
                  <a:pt x="1246" y="1921"/>
                  <a:pt x="1246" y="1921"/>
                  <a:pt x="1246" y="1921"/>
                </a:cubicBezTo>
                <a:cubicBezTo>
                  <a:pt x="1274" y="1904"/>
                  <a:pt x="1274" y="1904"/>
                  <a:pt x="1274" y="1904"/>
                </a:cubicBezTo>
                <a:cubicBezTo>
                  <a:pt x="1330" y="1869"/>
                  <a:pt x="1347" y="1795"/>
                  <a:pt x="1313" y="1739"/>
                </a:cubicBezTo>
                <a:cubicBezTo>
                  <a:pt x="1312" y="1739"/>
                  <a:pt x="1312" y="1739"/>
                  <a:pt x="1312" y="1739"/>
                </a:cubicBezTo>
                <a:cubicBezTo>
                  <a:pt x="1312" y="1739"/>
                  <a:pt x="1312" y="1739"/>
                  <a:pt x="1312" y="1739"/>
                </a:cubicBezTo>
                <a:cubicBezTo>
                  <a:pt x="1237" y="1618"/>
                  <a:pt x="1237" y="1618"/>
                  <a:pt x="1237" y="1618"/>
                </a:cubicBezTo>
                <a:cubicBezTo>
                  <a:pt x="1241" y="1614"/>
                  <a:pt x="1244" y="1611"/>
                  <a:pt x="1248" y="1606"/>
                </a:cubicBezTo>
                <a:cubicBezTo>
                  <a:pt x="1389" y="1606"/>
                  <a:pt x="1389" y="1606"/>
                  <a:pt x="1389" y="1606"/>
                </a:cubicBezTo>
                <a:cubicBezTo>
                  <a:pt x="2072" y="1958"/>
                  <a:pt x="2072" y="1958"/>
                  <a:pt x="2072" y="1958"/>
                </a:cubicBezTo>
                <a:cubicBezTo>
                  <a:pt x="2085" y="2011"/>
                  <a:pt x="2133" y="2051"/>
                  <a:pt x="2190" y="2051"/>
                </a:cubicBezTo>
                <a:cubicBezTo>
                  <a:pt x="2261" y="2051"/>
                  <a:pt x="2261" y="2051"/>
                  <a:pt x="2261" y="2051"/>
                </a:cubicBezTo>
                <a:cubicBezTo>
                  <a:pt x="2329" y="2051"/>
                  <a:pt x="2384" y="1996"/>
                  <a:pt x="2384" y="1928"/>
                </a:cubicBezTo>
                <a:cubicBezTo>
                  <a:pt x="2384" y="1299"/>
                  <a:pt x="2384" y="1299"/>
                  <a:pt x="2384" y="1299"/>
                </a:cubicBezTo>
                <a:cubicBezTo>
                  <a:pt x="2461" y="1226"/>
                  <a:pt x="2506" y="1124"/>
                  <a:pt x="2506" y="1017"/>
                </a:cubicBezTo>
                <a:cubicBezTo>
                  <a:pt x="2506" y="909"/>
                  <a:pt x="2461" y="807"/>
                  <a:pt x="2384" y="735"/>
                </a:cubicBezTo>
                <a:close/>
                <a:moveTo>
                  <a:pt x="833" y="2318"/>
                </a:moveTo>
                <a:cubicBezTo>
                  <a:pt x="804" y="2318"/>
                  <a:pt x="779" y="2301"/>
                  <a:pt x="771" y="2276"/>
                </a:cubicBezTo>
                <a:cubicBezTo>
                  <a:pt x="556" y="1592"/>
                  <a:pt x="556" y="1592"/>
                  <a:pt x="556" y="1592"/>
                </a:cubicBezTo>
                <a:cubicBezTo>
                  <a:pt x="1001" y="1592"/>
                  <a:pt x="1001" y="1592"/>
                  <a:pt x="1001" y="1592"/>
                </a:cubicBezTo>
                <a:cubicBezTo>
                  <a:pt x="1176" y="2149"/>
                  <a:pt x="1176" y="2149"/>
                  <a:pt x="1176" y="2149"/>
                </a:cubicBezTo>
                <a:cubicBezTo>
                  <a:pt x="1181" y="2164"/>
                  <a:pt x="1179" y="2181"/>
                  <a:pt x="1170" y="2196"/>
                </a:cubicBezTo>
                <a:cubicBezTo>
                  <a:pt x="1161" y="2212"/>
                  <a:pt x="1146" y="2223"/>
                  <a:pt x="1128" y="2229"/>
                </a:cubicBezTo>
                <a:cubicBezTo>
                  <a:pt x="856" y="2314"/>
                  <a:pt x="856" y="2314"/>
                  <a:pt x="856" y="2314"/>
                </a:cubicBezTo>
                <a:cubicBezTo>
                  <a:pt x="849" y="2317"/>
                  <a:pt x="841" y="2318"/>
                  <a:pt x="833" y="2318"/>
                </a:cubicBezTo>
                <a:close/>
                <a:moveTo>
                  <a:pt x="136" y="1219"/>
                </a:moveTo>
                <a:cubicBezTo>
                  <a:pt x="136" y="819"/>
                  <a:pt x="136" y="819"/>
                  <a:pt x="136" y="819"/>
                </a:cubicBezTo>
                <a:cubicBezTo>
                  <a:pt x="136" y="806"/>
                  <a:pt x="140" y="795"/>
                  <a:pt x="147" y="785"/>
                </a:cubicBezTo>
                <a:cubicBezTo>
                  <a:pt x="147" y="1253"/>
                  <a:pt x="147" y="1253"/>
                  <a:pt x="147" y="1253"/>
                </a:cubicBezTo>
                <a:cubicBezTo>
                  <a:pt x="140" y="1244"/>
                  <a:pt x="136" y="1232"/>
                  <a:pt x="136" y="1219"/>
                </a:cubicBezTo>
                <a:close/>
                <a:moveTo>
                  <a:pt x="219" y="1264"/>
                </a:moveTo>
                <a:cubicBezTo>
                  <a:pt x="219" y="774"/>
                  <a:pt x="219" y="774"/>
                  <a:pt x="219" y="774"/>
                </a:cubicBezTo>
                <a:cubicBezTo>
                  <a:pt x="219" y="632"/>
                  <a:pt x="334" y="517"/>
                  <a:pt x="476" y="517"/>
                </a:cubicBezTo>
                <a:cubicBezTo>
                  <a:pt x="1140" y="517"/>
                  <a:pt x="1140" y="517"/>
                  <a:pt x="1140" y="517"/>
                </a:cubicBezTo>
                <a:cubicBezTo>
                  <a:pt x="1140" y="1521"/>
                  <a:pt x="1140" y="1521"/>
                  <a:pt x="1140" y="1521"/>
                </a:cubicBezTo>
                <a:cubicBezTo>
                  <a:pt x="1054" y="1521"/>
                  <a:pt x="1054" y="1521"/>
                  <a:pt x="1054" y="1521"/>
                </a:cubicBezTo>
                <a:cubicBezTo>
                  <a:pt x="476" y="1521"/>
                  <a:pt x="476" y="1521"/>
                  <a:pt x="476" y="1521"/>
                </a:cubicBezTo>
                <a:cubicBezTo>
                  <a:pt x="334" y="1521"/>
                  <a:pt x="219" y="1406"/>
                  <a:pt x="219" y="1264"/>
                </a:cubicBezTo>
                <a:close/>
                <a:moveTo>
                  <a:pt x="1090" y="1638"/>
                </a:moveTo>
                <a:cubicBezTo>
                  <a:pt x="1189" y="1797"/>
                  <a:pt x="1189" y="1797"/>
                  <a:pt x="1189" y="1797"/>
                </a:cubicBezTo>
                <a:cubicBezTo>
                  <a:pt x="1148" y="1823"/>
                  <a:pt x="1148" y="1823"/>
                  <a:pt x="1148" y="1823"/>
                </a:cubicBezTo>
                <a:lnTo>
                  <a:pt x="1090" y="1638"/>
                </a:lnTo>
                <a:close/>
                <a:moveTo>
                  <a:pt x="1212" y="567"/>
                </a:moveTo>
                <a:cubicBezTo>
                  <a:pt x="1421" y="567"/>
                  <a:pt x="1421" y="567"/>
                  <a:pt x="1421" y="567"/>
                </a:cubicBezTo>
                <a:cubicBezTo>
                  <a:pt x="2132" y="201"/>
                  <a:pt x="2132" y="201"/>
                  <a:pt x="2132" y="201"/>
                </a:cubicBezTo>
                <a:cubicBezTo>
                  <a:pt x="2132" y="1837"/>
                  <a:pt x="2132" y="1837"/>
                  <a:pt x="2132" y="1837"/>
                </a:cubicBezTo>
                <a:cubicBezTo>
                  <a:pt x="1421" y="1471"/>
                  <a:pt x="1421" y="1471"/>
                  <a:pt x="1421" y="1471"/>
                </a:cubicBezTo>
                <a:cubicBezTo>
                  <a:pt x="1212" y="1471"/>
                  <a:pt x="1212" y="1471"/>
                  <a:pt x="1212" y="1471"/>
                </a:cubicBezTo>
                <a:lnTo>
                  <a:pt x="1212" y="567"/>
                </a:lnTo>
                <a:close/>
                <a:moveTo>
                  <a:pt x="2203" y="135"/>
                </a:moveTo>
                <a:cubicBezTo>
                  <a:pt x="2248" y="135"/>
                  <a:pt x="2248" y="135"/>
                  <a:pt x="2248" y="135"/>
                </a:cubicBezTo>
                <a:cubicBezTo>
                  <a:pt x="2248" y="1915"/>
                  <a:pt x="2248" y="1915"/>
                  <a:pt x="2248" y="1915"/>
                </a:cubicBezTo>
                <a:cubicBezTo>
                  <a:pt x="2203" y="1915"/>
                  <a:pt x="2203" y="1915"/>
                  <a:pt x="2203" y="1915"/>
                </a:cubicBezTo>
                <a:lnTo>
                  <a:pt x="2203" y="135"/>
                </a:lnTo>
                <a:close/>
                <a:moveTo>
                  <a:pt x="2319" y="1169"/>
                </a:moveTo>
                <a:cubicBezTo>
                  <a:pt x="2319" y="865"/>
                  <a:pt x="2319" y="865"/>
                  <a:pt x="2319" y="865"/>
                </a:cubicBezTo>
                <a:cubicBezTo>
                  <a:pt x="2352" y="907"/>
                  <a:pt x="2371" y="960"/>
                  <a:pt x="2371" y="1017"/>
                </a:cubicBezTo>
                <a:cubicBezTo>
                  <a:pt x="2371" y="1074"/>
                  <a:pt x="2352" y="1126"/>
                  <a:pt x="2319" y="1169"/>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71" name="Freeform 71"/>
          <p:cNvSpPr>
            <a:spLocks noEditPoints="1"/>
          </p:cNvSpPr>
          <p:nvPr/>
        </p:nvSpPr>
        <p:spPr bwMode="auto">
          <a:xfrm rot="18651991" flipH="1">
            <a:off x="8769565" y="8349858"/>
            <a:ext cx="640077" cy="638662"/>
          </a:xfrm>
          <a:custGeom>
            <a:avLst/>
            <a:gdLst>
              <a:gd name="T0" fmla="*/ 171 w 171"/>
              <a:gd name="T1" fmla="*/ 86 h 171"/>
              <a:gd name="T2" fmla="*/ 153 w 171"/>
              <a:gd name="T3" fmla="*/ 81 h 171"/>
              <a:gd name="T4" fmla="*/ 164 w 171"/>
              <a:gd name="T5" fmla="*/ 81 h 171"/>
              <a:gd name="T6" fmla="*/ 153 w 171"/>
              <a:gd name="T7" fmla="*/ 91 h 171"/>
              <a:gd name="T8" fmla="*/ 133 w 171"/>
              <a:gd name="T9" fmla="*/ 157 h 171"/>
              <a:gd name="T10" fmla="*/ 153 w 171"/>
              <a:gd name="T11" fmla="*/ 91 h 171"/>
              <a:gd name="T12" fmla="*/ 141 w 171"/>
              <a:gd name="T13" fmla="*/ 81 h 171"/>
              <a:gd name="T14" fmla="*/ 153 w 171"/>
              <a:gd name="T15" fmla="*/ 32 h 171"/>
              <a:gd name="T16" fmla="*/ 133 w 171"/>
              <a:gd name="T17" fmla="*/ 31 h 171"/>
              <a:gd name="T18" fmla="*/ 138 w 171"/>
              <a:gd name="T19" fmla="*/ 27 h 171"/>
              <a:gd name="T20" fmla="*/ 133 w 171"/>
              <a:gd name="T21" fmla="*/ 45 h 171"/>
              <a:gd name="T22" fmla="*/ 145 w 171"/>
              <a:gd name="T23" fmla="*/ 138 h 171"/>
              <a:gd name="T24" fmla="*/ 133 w 171"/>
              <a:gd name="T25" fmla="*/ 140 h 171"/>
              <a:gd name="T26" fmla="*/ 86 w 171"/>
              <a:gd name="T27" fmla="*/ 171 h 171"/>
              <a:gd name="T28" fmla="*/ 133 w 171"/>
              <a:gd name="T29" fmla="*/ 140 h 171"/>
              <a:gd name="T30" fmla="*/ 128 w 171"/>
              <a:gd name="T31" fmla="*/ 122 h 171"/>
              <a:gd name="T32" fmla="*/ 133 w 171"/>
              <a:gd name="T33" fmla="*/ 126 h 171"/>
              <a:gd name="T34" fmla="*/ 128 w 171"/>
              <a:gd name="T35" fmla="*/ 50 h 171"/>
              <a:gd name="T36" fmla="*/ 133 w 171"/>
              <a:gd name="T37" fmla="*/ 31 h 171"/>
              <a:gd name="T38" fmla="*/ 86 w 171"/>
              <a:gd name="T39" fmla="*/ 0 h 171"/>
              <a:gd name="T40" fmla="*/ 86 w 171"/>
              <a:gd name="T41" fmla="*/ 7 h 171"/>
              <a:gd name="T42" fmla="*/ 91 w 171"/>
              <a:gd name="T43" fmla="*/ 30 h 171"/>
              <a:gd name="T44" fmla="*/ 86 w 171"/>
              <a:gd name="T45" fmla="*/ 79 h 171"/>
              <a:gd name="T46" fmla="*/ 113 w 171"/>
              <a:gd name="T47" fmla="*/ 54 h 171"/>
              <a:gd name="T48" fmla="*/ 87 w 171"/>
              <a:gd name="T49" fmla="*/ 94 h 171"/>
              <a:gd name="T50" fmla="*/ 86 w 171"/>
              <a:gd name="T51" fmla="*/ 141 h 171"/>
              <a:gd name="T52" fmla="*/ 91 w 171"/>
              <a:gd name="T53" fmla="*/ 164 h 171"/>
              <a:gd name="T54" fmla="*/ 86 w 171"/>
              <a:gd name="T55" fmla="*/ 164 h 171"/>
              <a:gd name="T56" fmla="*/ 86 w 171"/>
              <a:gd name="T57" fmla="*/ 0 h 171"/>
              <a:gd name="T58" fmla="*/ 38 w 171"/>
              <a:gd name="T59" fmla="*/ 31 h 171"/>
              <a:gd name="T60" fmla="*/ 43 w 171"/>
              <a:gd name="T61" fmla="*/ 50 h 171"/>
              <a:gd name="T62" fmla="*/ 38 w 171"/>
              <a:gd name="T63" fmla="*/ 126 h 171"/>
              <a:gd name="T64" fmla="*/ 50 w 171"/>
              <a:gd name="T65" fmla="*/ 129 h 171"/>
              <a:gd name="T66" fmla="*/ 38 w 171"/>
              <a:gd name="T67" fmla="*/ 157 h 171"/>
              <a:gd name="T68" fmla="*/ 86 w 171"/>
              <a:gd name="T69" fmla="*/ 164 h 171"/>
              <a:gd name="T70" fmla="*/ 81 w 171"/>
              <a:gd name="T71" fmla="*/ 141 h 171"/>
              <a:gd name="T72" fmla="*/ 86 w 171"/>
              <a:gd name="T73" fmla="*/ 93 h 171"/>
              <a:gd name="T74" fmla="*/ 72 w 171"/>
              <a:gd name="T75" fmla="*/ 66 h 171"/>
              <a:gd name="T76" fmla="*/ 86 w 171"/>
              <a:gd name="T77" fmla="*/ 79 h 171"/>
              <a:gd name="T78" fmla="*/ 81 w 171"/>
              <a:gd name="T79" fmla="*/ 30 h 171"/>
              <a:gd name="T80" fmla="*/ 81 w 171"/>
              <a:gd name="T81" fmla="*/ 7 h 171"/>
              <a:gd name="T82" fmla="*/ 86 w 171"/>
              <a:gd name="T83" fmla="*/ 0 h 171"/>
              <a:gd name="T84" fmla="*/ 19 w 171"/>
              <a:gd name="T85" fmla="*/ 32 h 171"/>
              <a:gd name="T86" fmla="*/ 30 w 171"/>
              <a:gd name="T87" fmla="*/ 81 h 171"/>
              <a:gd name="T88" fmla="*/ 30 w 171"/>
              <a:gd name="T89" fmla="*/ 91 h 171"/>
              <a:gd name="T90" fmla="*/ 19 w 171"/>
              <a:gd name="T91" fmla="*/ 139 h 171"/>
              <a:gd name="T92" fmla="*/ 38 w 171"/>
              <a:gd name="T93" fmla="*/ 140 h 171"/>
              <a:gd name="T94" fmla="*/ 34 w 171"/>
              <a:gd name="T95" fmla="*/ 145 h 171"/>
              <a:gd name="T96" fmla="*/ 38 w 171"/>
              <a:gd name="T97" fmla="*/ 126 h 171"/>
              <a:gd name="T98" fmla="*/ 27 w 171"/>
              <a:gd name="T99" fmla="*/ 34 h 171"/>
              <a:gd name="T100" fmla="*/ 34 w 171"/>
              <a:gd name="T101" fmla="*/ 27 h 171"/>
              <a:gd name="T102" fmla="*/ 38 w 171"/>
              <a:gd name="T103" fmla="*/ 14 h 171"/>
              <a:gd name="T104" fmla="*/ 0 w 171"/>
              <a:gd name="T105" fmla="*/ 86 h 171"/>
              <a:gd name="T106" fmla="*/ 19 w 171"/>
              <a:gd name="T107" fmla="*/ 91 h 171"/>
              <a:gd name="T108" fmla="*/ 7 w 171"/>
              <a:gd name="T109" fmla="*/ 81 h 171"/>
              <a:gd name="T110" fmla="*/ 19 w 171"/>
              <a:gd name="T111" fmla="*/ 3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1" h="171">
                <a:moveTo>
                  <a:pt x="153" y="139"/>
                </a:moveTo>
                <a:cubicBezTo>
                  <a:pt x="164" y="124"/>
                  <a:pt x="171" y="106"/>
                  <a:pt x="171" y="86"/>
                </a:cubicBezTo>
                <a:cubicBezTo>
                  <a:pt x="171" y="66"/>
                  <a:pt x="164" y="47"/>
                  <a:pt x="153" y="32"/>
                </a:cubicBezTo>
                <a:cubicBezTo>
                  <a:pt x="153" y="81"/>
                  <a:pt x="153" y="81"/>
                  <a:pt x="153" y="81"/>
                </a:cubicBezTo>
                <a:cubicBezTo>
                  <a:pt x="164" y="81"/>
                  <a:pt x="164" y="81"/>
                  <a:pt x="164" y="81"/>
                </a:cubicBezTo>
                <a:cubicBezTo>
                  <a:pt x="164" y="81"/>
                  <a:pt x="164" y="81"/>
                  <a:pt x="164" y="81"/>
                </a:cubicBezTo>
                <a:cubicBezTo>
                  <a:pt x="164" y="91"/>
                  <a:pt x="164" y="91"/>
                  <a:pt x="164" y="91"/>
                </a:cubicBezTo>
                <a:cubicBezTo>
                  <a:pt x="153" y="91"/>
                  <a:pt x="153" y="91"/>
                  <a:pt x="153" y="91"/>
                </a:cubicBezTo>
                <a:lnTo>
                  <a:pt x="153" y="139"/>
                </a:lnTo>
                <a:close/>
                <a:moveTo>
                  <a:pt x="133" y="157"/>
                </a:moveTo>
                <a:cubicBezTo>
                  <a:pt x="140" y="152"/>
                  <a:pt x="147" y="146"/>
                  <a:pt x="153" y="139"/>
                </a:cubicBezTo>
                <a:cubicBezTo>
                  <a:pt x="153" y="91"/>
                  <a:pt x="153" y="91"/>
                  <a:pt x="153" y="91"/>
                </a:cubicBezTo>
                <a:cubicBezTo>
                  <a:pt x="141" y="91"/>
                  <a:pt x="141" y="91"/>
                  <a:pt x="141" y="91"/>
                </a:cubicBezTo>
                <a:cubicBezTo>
                  <a:pt x="141" y="81"/>
                  <a:pt x="141" y="81"/>
                  <a:pt x="141" y="81"/>
                </a:cubicBezTo>
                <a:cubicBezTo>
                  <a:pt x="153" y="81"/>
                  <a:pt x="153" y="81"/>
                  <a:pt x="153" y="81"/>
                </a:cubicBezTo>
                <a:cubicBezTo>
                  <a:pt x="153" y="32"/>
                  <a:pt x="153" y="32"/>
                  <a:pt x="153" y="32"/>
                </a:cubicBezTo>
                <a:cubicBezTo>
                  <a:pt x="147" y="26"/>
                  <a:pt x="140" y="19"/>
                  <a:pt x="133" y="14"/>
                </a:cubicBezTo>
                <a:cubicBezTo>
                  <a:pt x="133" y="31"/>
                  <a:pt x="133" y="31"/>
                  <a:pt x="133" y="31"/>
                </a:cubicBezTo>
                <a:cubicBezTo>
                  <a:pt x="138" y="27"/>
                  <a:pt x="138" y="27"/>
                  <a:pt x="138" y="27"/>
                </a:cubicBezTo>
                <a:cubicBezTo>
                  <a:pt x="138" y="27"/>
                  <a:pt x="138" y="27"/>
                  <a:pt x="138" y="27"/>
                </a:cubicBezTo>
                <a:cubicBezTo>
                  <a:pt x="145" y="34"/>
                  <a:pt x="145" y="34"/>
                  <a:pt x="145" y="34"/>
                </a:cubicBezTo>
                <a:cubicBezTo>
                  <a:pt x="133" y="45"/>
                  <a:pt x="133" y="45"/>
                  <a:pt x="133" y="45"/>
                </a:cubicBezTo>
                <a:cubicBezTo>
                  <a:pt x="133" y="126"/>
                  <a:pt x="133" y="126"/>
                  <a:pt x="133" y="126"/>
                </a:cubicBezTo>
                <a:cubicBezTo>
                  <a:pt x="145" y="138"/>
                  <a:pt x="145" y="138"/>
                  <a:pt x="145" y="138"/>
                </a:cubicBezTo>
                <a:cubicBezTo>
                  <a:pt x="138" y="145"/>
                  <a:pt x="138" y="145"/>
                  <a:pt x="138" y="145"/>
                </a:cubicBezTo>
                <a:cubicBezTo>
                  <a:pt x="133" y="140"/>
                  <a:pt x="133" y="140"/>
                  <a:pt x="133" y="140"/>
                </a:cubicBezTo>
                <a:lnTo>
                  <a:pt x="133" y="157"/>
                </a:lnTo>
                <a:close/>
                <a:moveTo>
                  <a:pt x="86" y="171"/>
                </a:moveTo>
                <a:cubicBezTo>
                  <a:pt x="103" y="171"/>
                  <a:pt x="119" y="166"/>
                  <a:pt x="133" y="157"/>
                </a:cubicBezTo>
                <a:cubicBezTo>
                  <a:pt x="133" y="140"/>
                  <a:pt x="133" y="140"/>
                  <a:pt x="133" y="140"/>
                </a:cubicBezTo>
                <a:cubicBezTo>
                  <a:pt x="121" y="129"/>
                  <a:pt x="121" y="129"/>
                  <a:pt x="121" y="129"/>
                </a:cubicBezTo>
                <a:cubicBezTo>
                  <a:pt x="128" y="122"/>
                  <a:pt x="128" y="122"/>
                  <a:pt x="128" y="122"/>
                </a:cubicBezTo>
                <a:cubicBezTo>
                  <a:pt x="128" y="122"/>
                  <a:pt x="128" y="122"/>
                  <a:pt x="128" y="122"/>
                </a:cubicBezTo>
                <a:cubicBezTo>
                  <a:pt x="133" y="126"/>
                  <a:pt x="133" y="126"/>
                  <a:pt x="133" y="126"/>
                </a:cubicBezTo>
                <a:cubicBezTo>
                  <a:pt x="133" y="45"/>
                  <a:pt x="133" y="45"/>
                  <a:pt x="133" y="45"/>
                </a:cubicBezTo>
                <a:cubicBezTo>
                  <a:pt x="128" y="50"/>
                  <a:pt x="128" y="50"/>
                  <a:pt x="128" y="50"/>
                </a:cubicBezTo>
                <a:cubicBezTo>
                  <a:pt x="121" y="43"/>
                  <a:pt x="121" y="43"/>
                  <a:pt x="121" y="43"/>
                </a:cubicBezTo>
                <a:cubicBezTo>
                  <a:pt x="133" y="31"/>
                  <a:pt x="133" y="31"/>
                  <a:pt x="133" y="31"/>
                </a:cubicBezTo>
                <a:cubicBezTo>
                  <a:pt x="133" y="14"/>
                  <a:pt x="133" y="14"/>
                  <a:pt x="133" y="14"/>
                </a:cubicBezTo>
                <a:cubicBezTo>
                  <a:pt x="119" y="5"/>
                  <a:pt x="103" y="0"/>
                  <a:pt x="86" y="0"/>
                </a:cubicBezTo>
                <a:cubicBezTo>
                  <a:pt x="86" y="0"/>
                  <a:pt x="86" y="0"/>
                  <a:pt x="86" y="0"/>
                </a:cubicBezTo>
                <a:cubicBezTo>
                  <a:pt x="86" y="7"/>
                  <a:pt x="86" y="7"/>
                  <a:pt x="86" y="7"/>
                </a:cubicBezTo>
                <a:cubicBezTo>
                  <a:pt x="91" y="7"/>
                  <a:pt x="91" y="7"/>
                  <a:pt x="91" y="7"/>
                </a:cubicBezTo>
                <a:cubicBezTo>
                  <a:pt x="91" y="30"/>
                  <a:pt x="91" y="30"/>
                  <a:pt x="91" y="30"/>
                </a:cubicBezTo>
                <a:cubicBezTo>
                  <a:pt x="86" y="30"/>
                  <a:pt x="86" y="30"/>
                  <a:pt x="86" y="30"/>
                </a:cubicBezTo>
                <a:cubicBezTo>
                  <a:pt x="86" y="79"/>
                  <a:pt x="86" y="79"/>
                  <a:pt x="86" y="79"/>
                </a:cubicBezTo>
                <a:cubicBezTo>
                  <a:pt x="87" y="80"/>
                  <a:pt x="87" y="80"/>
                  <a:pt x="87" y="80"/>
                </a:cubicBezTo>
                <a:cubicBezTo>
                  <a:pt x="113" y="54"/>
                  <a:pt x="113" y="54"/>
                  <a:pt x="113" y="54"/>
                </a:cubicBezTo>
                <a:cubicBezTo>
                  <a:pt x="120" y="61"/>
                  <a:pt x="120" y="61"/>
                  <a:pt x="120" y="61"/>
                </a:cubicBezTo>
                <a:cubicBezTo>
                  <a:pt x="87" y="94"/>
                  <a:pt x="87" y="94"/>
                  <a:pt x="87" y="94"/>
                </a:cubicBezTo>
                <a:cubicBezTo>
                  <a:pt x="86" y="93"/>
                  <a:pt x="86" y="93"/>
                  <a:pt x="86" y="93"/>
                </a:cubicBezTo>
                <a:cubicBezTo>
                  <a:pt x="86" y="141"/>
                  <a:pt x="86" y="141"/>
                  <a:pt x="86" y="141"/>
                </a:cubicBezTo>
                <a:cubicBezTo>
                  <a:pt x="91" y="141"/>
                  <a:pt x="91" y="141"/>
                  <a:pt x="91" y="141"/>
                </a:cubicBezTo>
                <a:cubicBezTo>
                  <a:pt x="91" y="164"/>
                  <a:pt x="91" y="164"/>
                  <a:pt x="91" y="164"/>
                </a:cubicBezTo>
                <a:cubicBezTo>
                  <a:pt x="91" y="164"/>
                  <a:pt x="91" y="164"/>
                  <a:pt x="91" y="164"/>
                </a:cubicBezTo>
                <a:cubicBezTo>
                  <a:pt x="86" y="164"/>
                  <a:pt x="86" y="164"/>
                  <a:pt x="86" y="164"/>
                </a:cubicBezTo>
                <a:cubicBezTo>
                  <a:pt x="86" y="171"/>
                  <a:pt x="86" y="171"/>
                  <a:pt x="86" y="171"/>
                </a:cubicBezTo>
                <a:close/>
                <a:moveTo>
                  <a:pt x="86" y="0"/>
                </a:moveTo>
                <a:cubicBezTo>
                  <a:pt x="68" y="0"/>
                  <a:pt x="52" y="5"/>
                  <a:pt x="38" y="14"/>
                </a:cubicBezTo>
                <a:cubicBezTo>
                  <a:pt x="38" y="31"/>
                  <a:pt x="38" y="31"/>
                  <a:pt x="38" y="31"/>
                </a:cubicBezTo>
                <a:cubicBezTo>
                  <a:pt x="50" y="43"/>
                  <a:pt x="50" y="43"/>
                  <a:pt x="50" y="43"/>
                </a:cubicBezTo>
                <a:cubicBezTo>
                  <a:pt x="43" y="50"/>
                  <a:pt x="43" y="50"/>
                  <a:pt x="43" y="50"/>
                </a:cubicBezTo>
                <a:cubicBezTo>
                  <a:pt x="38" y="45"/>
                  <a:pt x="38" y="45"/>
                  <a:pt x="38" y="45"/>
                </a:cubicBezTo>
                <a:cubicBezTo>
                  <a:pt x="38" y="126"/>
                  <a:pt x="38" y="126"/>
                  <a:pt x="38" y="126"/>
                </a:cubicBezTo>
                <a:cubicBezTo>
                  <a:pt x="43" y="122"/>
                  <a:pt x="43" y="122"/>
                  <a:pt x="43" y="122"/>
                </a:cubicBezTo>
                <a:cubicBezTo>
                  <a:pt x="50" y="129"/>
                  <a:pt x="50" y="129"/>
                  <a:pt x="50" y="129"/>
                </a:cubicBezTo>
                <a:cubicBezTo>
                  <a:pt x="38" y="140"/>
                  <a:pt x="38" y="140"/>
                  <a:pt x="38" y="140"/>
                </a:cubicBezTo>
                <a:cubicBezTo>
                  <a:pt x="38" y="157"/>
                  <a:pt x="38" y="157"/>
                  <a:pt x="38" y="157"/>
                </a:cubicBezTo>
                <a:cubicBezTo>
                  <a:pt x="52" y="166"/>
                  <a:pt x="68" y="171"/>
                  <a:pt x="86" y="171"/>
                </a:cubicBezTo>
                <a:cubicBezTo>
                  <a:pt x="86" y="164"/>
                  <a:pt x="86" y="164"/>
                  <a:pt x="86" y="164"/>
                </a:cubicBezTo>
                <a:cubicBezTo>
                  <a:pt x="81" y="164"/>
                  <a:pt x="81" y="164"/>
                  <a:pt x="81" y="164"/>
                </a:cubicBezTo>
                <a:cubicBezTo>
                  <a:pt x="81" y="141"/>
                  <a:pt x="81" y="141"/>
                  <a:pt x="81" y="141"/>
                </a:cubicBezTo>
                <a:cubicBezTo>
                  <a:pt x="86" y="141"/>
                  <a:pt x="86" y="141"/>
                  <a:pt x="86" y="141"/>
                </a:cubicBezTo>
                <a:cubicBezTo>
                  <a:pt x="86" y="93"/>
                  <a:pt x="86" y="93"/>
                  <a:pt x="86" y="93"/>
                </a:cubicBezTo>
                <a:cubicBezTo>
                  <a:pt x="65" y="73"/>
                  <a:pt x="65" y="73"/>
                  <a:pt x="65" y="73"/>
                </a:cubicBezTo>
                <a:cubicBezTo>
                  <a:pt x="72" y="66"/>
                  <a:pt x="72" y="66"/>
                  <a:pt x="72" y="66"/>
                </a:cubicBezTo>
                <a:cubicBezTo>
                  <a:pt x="72" y="66"/>
                  <a:pt x="72" y="66"/>
                  <a:pt x="72" y="66"/>
                </a:cubicBezTo>
                <a:cubicBezTo>
                  <a:pt x="86" y="79"/>
                  <a:pt x="86" y="79"/>
                  <a:pt x="86" y="79"/>
                </a:cubicBezTo>
                <a:cubicBezTo>
                  <a:pt x="86" y="30"/>
                  <a:pt x="86" y="30"/>
                  <a:pt x="86" y="30"/>
                </a:cubicBezTo>
                <a:cubicBezTo>
                  <a:pt x="81" y="30"/>
                  <a:pt x="81" y="30"/>
                  <a:pt x="81" y="30"/>
                </a:cubicBezTo>
                <a:cubicBezTo>
                  <a:pt x="81" y="7"/>
                  <a:pt x="81" y="7"/>
                  <a:pt x="81" y="7"/>
                </a:cubicBezTo>
                <a:cubicBezTo>
                  <a:pt x="81" y="7"/>
                  <a:pt x="81" y="7"/>
                  <a:pt x="81" y="7"/>
                </a:cubicBezTo>
                <a:cubicBezTo>
                  <a:pt x="86" y="7"/>
                  <a:pt x="86" y="7"/>
                  <a:pt x="86" y="7"/>
                </a:cubicBezTo>
                <a:lnTo>
                  <a:pt x="86" y="0"/>
                </a:lnTo>
                <a:close/>
                <a:moveTo>
                  <a:pt x="38" y="14"/>
                </a:moveTo>
                <a:cubicBezTo>
                  <a:pt x="31" y="19"/>
                  <a:pt x="24" y="26"/>
                  <a:pt x="19" y="32"/>
                </a:cubicBezTo>
                <a:cubicBezTo>
                  <a:pt x="19" y="81"/>
                  <a:pt x="19" y="81"/>
                  <a:pt x="19" y="81"/>
                </a:cubicBezTo>
                <a:cubicBezTo>
                  <a:pt x="30" y="81"/>
                  <a:pt x="30" y="81"/>
                  <a:pt x="30" y="81"/>
                </a:cubicBezTo>
                <a:cubicBezTo>
                  <a:pt x="30" y="81"/>
                  <a:pt x="30" y="81"/>
                  <a:pt x="30" y="81"/>
                </a:cubicBezTo>
                <a:cubicBezTo>
                  <a:pt x="30" y="91"/>
                  <a:pt x="30" y="91"/>
                  <a:pt x="30" y="91"/>
                </a:cubicBezTo>
                <a:cubicBezTo>
                  <a:pt x="19" y="91"/>
                  <a:pt x="19" y="91"/>
                  <a:pt x="19" y="91"/>
                </a:cubicBezTo>
                <a:cubicBezTo>
                  <a:pt x="19" y="139"/>
                  <a:pt x="19" y="139"/>
                  <a:pt x="19" y="139"/>
                </a:cubicBezTo>
                <a:cubicBezTo>
                  <a:pt x="24" y="146"/>
                  <a:pt x="31" y="152"/>
                  <a:pt x="38" y="157"/>
                </a:cubicBezTo>
                <a:cubicBezTo>
                  <a:pt x="38" y="140"/>
                  <a:pt x="38" y="140"/>
                  <a:pt x="38" y="140"/>
                </a:cubicBezTo>
                <a:cubicBezTo>
                  <a:pt x="34" y="145"/>
                  <a:pt x="34" y="145"/>
                  <a:pt x="34" y="145"/>
                </a:cubicBezTo>
                <a:cubicBezTo>
                  <a:pt x="34" y="145"/>
                  <a:pt x="34" y="145"/>
                  <a:pt x="34" y="145"/>
                </a:cubicBezTo>
                <a:cubicBezTo>
                  <a:pt x="27" y="138"/>
                  <a:pt x="27" y="138"/>
                  <a:pt x="27" y="138"/>
                </a:cubicBezTo>
                <a:cubicBezTo>
                  <a:pt x="38" y="126"/>
                  <a:pt x="38" y="126"/>
                  <a:pt x="38" y="126"/>
                </a:cubicBezTo>
                <a:cubicBezTo>
                  <a:pt x="38" y="45"/>
                  <a:pt x="38" y="45"/>
                  <a:pt x="38" y="45"/>
                </a:cubicBezTo>
                <a:cubicBezTo>
                  <a:pt x="27" y="34"/>
                  <a:pt x="27" y="34"/>
                  <a:pt x="27" y="34"/>
                </a:cubicBezTo>
                <a:cubicBezTo>
                  <a:pt x="34" y="27"/>
                  <a:pt x="34" y="27"/>
                  <a:pt x="34" y="27"/>
                </a:cubicBezTo>
                <a:cubicBezTo>
                  <a:pt x="34" y="27"/>
                  <a:pt x="34" y="27"/>
                  <a:pt x="34" y="27"/>
                </a:cubicBezTo>
                <a:cubicBezTo>
                  <a:pt x="38" y="31"/>
                  <a:pt x="38" y="31"/>
                  <a:pt x="38" y="31"/>
                </a:cubicBezTo>
                <a:lnTo>
                  <a:pt x="38" y="14"/>
                </a:lnTo>
                <a:close/>
                <a:moveTo>
                  <a:pt x="19" y="32"/>
                </a:moveTo>
                <a:cubicBezTo>
                  <a:pt x="7" y="47"/>
                  <a:pt x="0" y="66"/>
                  <a:pt x="0" y="86"/>
                </a:cubicBezTo>
                <a:cubicBezTo>
                  <a:pt x="0" y="106"/>
                  <a:pt x="7" y="124"/>
                  <a:pt x="19" y="139"/>
                </a:cubicBezTo>
                <a:cubicBezTo>
                  <a:pt x="19" y="91"/>
                  <a:pt x="19" y="91"/>
                  <a:pt x="19" y="91"/>
                </a:cubicBezTo>
                <a:cubicBezTo>
                  <a:pt x="7" y="91"/>
                  <a:pt x="7" y="91"/>
                  <a:pt x="7" y="91"/>
                </a:cubicBezTo>
                <a:cubicBezTo>
                  <a:pt x="7" y="81"/>
                  <a:pt x="7" y="81"/>
                  <a:pt x="7" y="81"/>
                </a:cubicBezTo>
                <a:cubicBezTo>
                  <a:pt x="19" y="81"/>
                  <a:pt x="19" y="81"/>
                  <a:pt x="19" y="81"/>
                </a:cubicBezTo>
                <a:lnTo>
                  <a:pt x="19" y="32"/>
                </a:lnTo>
                <a:close/>
              </a:path>
            </a:pathLst>
          </a:custGeom>
          <a:solidFill>
            <a:schemeClr val="accent5"/>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2" name="Group 71"/>
          <p:cNvGrpSpPr/>
          <p:nvPr/>
        </p:nvGrpSpPr>
        <p:grpSpPr>
          <a:xfrm rot="18651991" flipH="1">
            <a:off x="5212759" y="6187572"/>
            <a:ext cx="624271" cy="583333"/>
            <a:chOff x="9759020" y="3499422"/>
            <a:chExt cx="380718" cy="355659"/>
          </a:xfrm>
          <a:solidFill>
            <a:schemeClr val="accent4"/>
          </a:solidFill>
        </p:grpSpPr>
        <p:sp>
          <p:nvSpPr>
            <p:cNvPr id="73" name="Freeform 113"/>
            <p:cNvSpPr>
              <a:spLocks/>
            </p:cNvSpPr>
            <p:nvPr/>
          </p:nvSpPr>
          <p:spPr bwMode="auto">
            <a:xfrm>
              <a:off x="10032751" y="3499422"/>
              <a:ext cx="38554" cy="36626"/>
            </a:xfrm>
            <a:custGeom>
              <a:avLst/>
              <a:gdLst>
                <a:gd name="T0" fmla="*/ 0 w 17"/>
                <a:gd name="T1" fmla="*/ 9 h 16"/>
                <a:gd name="T2" fmla="*/ 3 w 17"/>
                <a:gd name="T3" fmla="*/ 11 h 16"/>
                <a:gd name="T4" fmla="*/ 12 w 17"/>
                <a:gd name="T5" fmla="*/ 16 h 16"/>
                <a:gd name="T6" fmla="*/ 17 w 17"/>
                <a:gd name="T7" fmla="*/ 7 h 16"/>
                <a:gd name="T8" fmla="*/ 5 w 17"/>
                <a:gd name="T9" fmla="*/ 0 h 16"/>
                <a:gd name="T10" fmla="*/ 0 w 17"/>
                <a:gd name="T11" fmla="*/ 9 h 16"/>
              </a:gdLst>
              <a:ahLst/>
              <a:cxnLst>
                <a:cxn ang="0">
                  <a:pos x="T0" y="T1"/>
                </a:cxn>
                <a:cxn ang="0">
                  <a:pos x="T2" y="T3"/>
                </a:cxn>
                <a:cxn ang="0">
                  <a:pos x="T4" y="T5"/>
                </a:cxn>
                <a:cxn ang="0">
                  <a:pos x="T6" y="T7"/>
                </a:cxn>
                <a:cxn ang="0">
                  <a:pos x="T8" y="T9"/>
                </a:cxn>
                <a:cxn ang="0">
                  <a:pos x="T10" y="T11"/>
                </a:cxn>
              </a:cxnLst>
              <a:rect l="0" t="0" r="r" b="b"/>
              <a:pathLst>
                <a:path w="17" h="16">
                  <a:moveTo>
                    <a:pt x="0" y="9"/>
                  </a:moveTo>
                  <a:cubicBezTo>
                    <a:pt x="1" y="10"/>
                    <a:pt x="2" y="10"/>
                    <a:pt x="3" y="11"/>
                  </a:cubicBezTo>
                  <a:cubicBezTo>
                    <a:pt x="6" y="12"/>
                    <a:pt x="9" y="14"/>
                    <a:pt x="12" y="16"/>
                  </a:cubicBezTo>
                  <a:cubicBezTo>
                    <a:pt x="17" y="7"/>
                    <a:pt x="17" y="7"/>
                    <a:pt x="17" y="7"/>
                  </a:cubicBezTo>
                  <a:cubicBezTo>
                    <a:pt x="5" y="0"/>
                    <a:pt x="5" y="0"/>
                    <a:pt x="5" y="0"/>
                  </a:cubicBezTo>
                  <a:lnTo>
                    <a:pt x="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4" name="Freeform 114"/>
            <p:cNvSpPr>
              <a:spLocks/>
            </p:cNvSpPr>
            <p:nvPr/>
          </p:nvSpPr>
          <p:spPr bwMode="auto">
            <a:xfrm>
              <a:off x="9759020" y="3711468"/>
              <a:ext cx="196624" cy="143613"/>
            </a:xfrm>
            <a:custGeom>
              <a:avLst/>
              <a:gdLst>
                <a:gd name="T0" fmla="*/ 22 w 86"/>
                <a:gd name="T1" fmla="*/ 60 h 63"/>
                <a:gd name="T2" fmla="*/ 38 w 86"/>
                <a:gd name="T3" fmla="*/ 63 h 63"/>
                <a:gd name="T4" fmla="*/ 48 w 86"/>
                <a:gd name="T5" fmla="*/ 62 h 63"/>
                <a:gd name="T6" fmla="*/ 67 w 86"/>
                <a:gd name="T7" fmla="*/ 46 h 63"/>
                <a:gd name="T8" fmla="*/ 86 w 86"/>
                <a:gd name="T9" fmla="*/ 9 h 63"/>
                <a:gd name="T10" fmla="*/ 79 w 86"/>
                <a:gd name="T11" fmla="*/ 1 h 63"/>
                <a:gd name="T12" fmla="*/ 76 w 86"/>
                <a:gd name="T13" fmla="*/ 0 h 63"/>
                <a:gd name="T14" fmla="*/ 55 w 86"/>
                <a:gd name="T15" fmla="*/ 39 h 63"/>
                <a:gd name="T16" fmla="*/ 29 w 86"/>
                <a:gd name="T17" fmla="*/ 47 h 63"/>
                <a:gd name="T18" fmla="*/ 21 w 86"/>
                <a:gd name="T19" fmla="*/ 22 h 63"/>
                <a:gd name="T20" fmla="*/ 9 w 86"/>
                <a:gd name="T21" fmla="*/ 15 h 63"/>
                <a:gd name="T22" fmla="*/ 22 w 86"/>
                <a:gd name="T2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 h="63">
                  <a:moveTo>
                    <a:pt x="22" y="60"/>
                  </a:moveTo>
                  <a:cubicBezTo>
                    <a:pt x="27" y="62"/>
                    <a:pt x="33" y="63"/>
                    <a:pt x="38" y="63"/>
                  </a:cubicBezTo>
                  <a:cubicBezTo>
                    <a:pt x="41" y="63"/>
                    <a:pt x="44" y="63"/>
                    <a:pt x="48" y="62"/>
                  </a:cubicBezTo>
                  <a:cubicBezTo>
                    <a:pt x="56" y="59"/>
                    <a:pt x="63" y="54"/>
                    <a:pt x="67" y="46"/>
                  </a:cubicBezTo>
                  <a:cubicBezTo>
                    <a:pt x="86" y="9"/>
                    <a:pt x="86" y="9"/>
                    <a:pt x="86" y="9"/>
                  </a:cubicBezTo>
                  <a:cubicBezTo>
                    <a:pt x="85" y="6"/>
                    <a:pt x="82" y="3"/>
                    <a:pt x="79" y="1"/>
                  </a:cubicBezTo>
                  <a:cubicBezTo>
                    <a:pt x="78" y="1"/>
                    <a:pt x="77" y="0"/>
                    <a:pt x="76" y="0"/>
                  </a:cubicBezTo>
                  <a:cubicBezTo>
                    <a:pt x="55" y="39"/>
                    <a:pt x="55" y="39"/>
                    <a:pt x="55" y="39"/>
                  </a:cubicBezTo>
                  <a:cubicBezTo>
                    <a:pt x="50" y="49"/>
                    <a:pt x="38" y="52"/>
                    <a:pt x="29" y="47"/>
                  </a:cubicBezTo>
                  <a:cubicBezTo>
                    <a:pt x="20" y="42"/>
                    <a:pt x="16" y="31"/>
                    <a:pt x="21" y="22"/>
                  </a:cubicBezTo>
                  <a:cubicBezTo>
                    <a:pt x="9" y="15"/>
                    <a:pt x="9" y="15"/>
                    <a:pt x="9" y="15"/>
                  </a:cubicBezTo>
                  <a:cubicBezTo>
                    <a:pt x="0" y="31"/>
                    <a:pt x="6" y="51"/>
                    <a:pt x="2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5" name="Freeform 115"/>
            <p:cNvSpPr>
              <a:spLocks/>
            </p:cNvSpPr>
            <p:nvPr/>
          </p:nvSpPr>
          <p:spPr bwMode="auto">
            <a:xfrm>
              <a:off x="9798537" y="3514843"/>
              <a:ext cx="341201" cy="288190"/>
            </a:xfrm>
            <a:custGeom>
              <a:avLst/>
              <a:gdLst>
                <a:gd name="T0" fmla="*/ 113 w 150"/>
                <a:gd name="T1" fmla="*/ 13 h 126"/>
                <a:gd name="T2" fmla="*/ 104 w 150"/>
                <a:gd name="T3" fmla="*/ 8 h 126"/>
                <a:gd name="T4" fmla="*/ 101 w 150"/>
                <a:gd name="T5" fmla="*/ 6 h 126"/>
                <a:gd name="T6" fmla="*/ 71 w 150"/>
                <a:gd name="T7" fmla="*/ 0 h 126"/>
                <a:gd name="T8" fmla="*/ 9 w 150"/>
                <a:gd name="T9" fmla="*/ 37 h 126"/>
                <a:gd name="T10" fmla="*/ 1 w 150"/>
                <a:gd name="T11" fmla="*/ 63 h 126"/>
                <a:gd name="T12" fmla="*/ 0 w 150"/>
                <a:gd name="T13" fmla="*/ 68 h 126"/>
                <a:gd name="T14" fmla="*/ 1 w 150"/>
                <a:gd name="T15" fmla="*/ 70 h 126"/>
                <a:gd name="T16" fmla="*/ 3 w 150"/>
                <a:gd name="T17" fmla="*/ 69 h 126"/>
                <a:gd name="T18" fmla="*/ 7 w 150"/>
                <a:gd name="T19" fmla="*/ 66 h 126"/>
                <a:gd name="T20" fmla="*/ 19 w 150"/>
                <a:gd name="T21" fmla="*/ 62 h 126"/>
                <a:gd name="T22" fmla="*/ 28 w 150"/>
                <a:gd name="T23" fmla="*/ 64 h 126"/>
                <a:gd name="T24" fmla="*/ 39 w 150"/>
                <a:gd name="T25" fmla="*/ 83 h 126"/>
                <a:gd name="T26" fmla="*/ 39 w 150"/>
                <a:gd name="T27" fmla="*/ 87 h 126"/>
                <a:gd name="T28" fmla="*/ 42 w 150"/>
                <a:gd name="T29" fmla="*/ 85 h 126"/>
                <a:gd name="T30" fmla="*/ 54 w 150"/>
                <a:gd name="T31" fmla="*/ 81 h 126"/>
                <a:gd name="T32" fmla="*/ 61 w 150"/>
                <a:gd name="T33" fmla="*/ 82 h 126"/>
                <a:gd name="T34" fmla="*/ 64 w 150"/>
                <a:gd name="T35" fmla="*/ 83 h 126"/>
                <a:gd name="T36" fmla="*/ 72 w 150"/>
                <a:gd name="T37" fmla="*/ 90 h 126"/>
                <a:gd name="T38" fmla="*/ 75 w 150"/>
                <a:gd name="T39" fmla="*/ 102 h 126"/>
                <a:gd name="T40" fmla="*/ 75 w 150"/>
                <a:gd name="T41" fmla="*/ 106 h 126"/>
                <a:gd name="T42" fmla="*/ 79 w 150"/>
                <a:gd name="T43" fmla="*/ 104 h 126"/>
                <a:gd name="T44" fmla="*/ 91 w 150"/>
                <a:gd name="T45" fmla="*/ 100 h 126"/>
                <a:gd name="T46" fmla="*/ 100 w 150"/>
                <a:gd name="T47" fmla="*/ 102 h 126"/>
                <a:gd name="T48" fmla="*/ 111 w 150"/>
                <a:gd name="T49" fmla="*/ 121 h 126"/>
                <a:gd name="T50" fmla="*/ 113 w 150"/>
                <a:gd name="T51" fmla="*/ 126 h 126"/>
                <a:gd name="T52" fmla="*/ 116 w 150"/>
                <a:gd name="T53" fmla="*/ 124 h 126"/>
                <a:gd name="T54" fmla="*/ 133 w 150"/>
                <a:gd name="T55" fmla="*/ 103 h 126"/>
                <a:gd name="T56" fmla="*/ 113 w 150"/>
                <a:gd name="T57" fmla="*/ 1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26">
                  <a:moveTo>
                    <a:pt x="113" y="13"/>
                  </a:moveTo>
                  <a:cubicBezTo>
                    <a:pt x="110" y="11"/>
                    <a:pt x="107" y="9"/>
                    <a:pt x="104" y="8"/>
                  </a:cubicBezTo>
                  <a:cubicBezTo>
                    <a:pt x="103" y="7"/>
                    <a:pt x="102" y="7"/>
                    <a:pt x="101" y="6"/>
                  </a:cubicBezTo>
                  <a:cubicBezTo>
                    <a:pt x="91" y="2"/>
                    <a:pt x="81" y="0"/>
                    <a:pt x="71" y="0"/>
                  </a:cubicBezTo>
                  <a:cubicBezTo>
                    <a:pt x="46" y="0"/>
                    <a:pt x="21" y="13"/>
                    <a:pt x="9" y="37"/>
                  </a:cubicBezTo>
                  <a:cubicBezTo>
                    <a:pt x="4" y="46"/>
                    <a:pt x="2" y="54"/>
                    <a:pt x="1" y="63"/>
                  </a:cubicBezTo>
                  <a:cubicBezTo>
                    <a:pt x="1" y="65"/>
                    <a:pt x="1" y="67"/>
                    <a:pt x="0" y="68"/>
                  </a:cubicBezTo>
                  <a:cubicBezTo>
                    <a:pt x="0" y="69"/>
                    <a:pt x="1" y="70"/>
                    <a:pt x="1" y="70"/>
                  </a:cubicBezTo>
                  <a:cubicBezTo>
                    <a:pt x="2" y="70"/>
                    <a:pt x="2" y="70"/>
                    <a:pt x="3" y="69"/>
                  </a:cubicBezTo>
                  <a:cubicBezTo>
                    <a:pt x="4" y="68"/>
                    <a:pt x="5" y="67"/>
                    <a:pt x="7" y="66"/>
                  </a:cubicBezTo>
                  <a:cubicBezTo>
                    <a:pt x="10" y="63"/>
                    <a:pt x="14" y="62"/>
                    <a:pt x="19" y="62"/>
                  </a:cubicBezTo>
                  <a:cubicBezTo>
                    <a:pt x="22" y="62"/>
                    <a:pt x="25" y="62"/>
                    <a:pt x="28" y="64"/>
                  </a:cubicBezTo>
                  <a:cubicBezTo>
                    <a:pt x="35" y="68"/>
                    <a:pt x="39" y="75"/>
                    <a:pt x="39" y="83"/>
                  </a:cubicBezTo>
                  <a:cubicBezTo>
                    <a:pt x="38" y="85"/>
                    <a:pt x="38" y="87"/>
                    <a:pt x="39" y="87"/>
                  </a:cubicBezTo>
                  <a:cubicBezTo>
                    <a:pt x="39" y="87"/>
                    <a:pt x="40" y="86"/>
                    <a:pt x="42" y="85"/>
                  </a:cubicBezTo>
                  <a:cubicBezTo>
                    <a:pt x="46" y="82"/>
                    <a:pt x="50" y="81"/>
                    <a:pt x="54" y="81"/>
                  </a:cubicBezTo>
                  <a:cubicBezTo>
                    <a:pt x="56" y="81"/>
                    <a:pt x="59" y="81"/>
                    <a:pt x="61" y="82"/>
                  </a:cubicBezTo>
                  <a:cubicBezTo>
                    <a:pt x="62" y="82"/>
                    <a:pt x="63" y="83"/>
                    <a:pt x="64" y="83"/>
                  </a:cubicBezTo>
                  <a:cubicBezTo>
                    <a:pt x="67" y="85"/>
                    <a:pt x="70" y="87"/>
                    <a:pt x="72" y="90"/>
                  </a:cubicBezTo>
                  <a:cubicBezTo>
                    <a:pt x="74" y="94"/>
                    <a:pt x="75" y="98"/>
                    <a:pt x="75" y="102"/>
                  </a:cubicBezTo>
                  <a:cubicBezTo>
                    <a:pt x="75" y="105"/>
                    <a:pt x="75" y="106"/>
                    <a:pt x="75" y="106"/>
                  </a:cubicBezTo>
                  <a:cubicBezTo>
                    <a:pt x="76" y="106"/>
                    <a:pt x="77" y="105"/>
                    <a:pt x="79" y="104"/>
                  </a:cubicBezTo>
                  <a:cubicBezTo>
                    <a:pt x="82" y="101"/>
                    <a:pt x="86" y="100"/>
                    <a:pt x="91" y="100"/>
                  </a:cubicBezTo>
                  <a:cubicBezTo>
                    <a:pt x="94" y="100"/>
                    <a:pt x="97" y="101"/>
                    <a:pt x="100" y="102"/>
                  </a:cubicBezTo>
                  <a:cubicBezTo>
                    <a:pt x="107" y="106"/>
                    <a:pt x="111" y="113"/>
                    <a:pt x="111" y="121"/>
                  </a:cubicBezTo>
                  <a:cubicBezTo>
                    <a:pt x="111" y="124"/>
                    <a:pt x="111" y="126"/>
                    <a:pt x="113" y="126"/>
                  </a:cubicBezTo>
                  <a:cubicBezTo>
                    <a:pt x="114" y="126"/>
                    <a:pt x="115" y="126"/>
                    <a:pt x="116" y="124"/>
                  </a:cubicBezTo>
                  <a:cubicBezTo>
                    <a:pt x="123" y="119"/>
                    <a:pt x="129" y="112"/>
                    <a:pt x="133" y="103"/>
                  </a:cubicBezTo>
                  <a:cubicBezTo>
                    <a:pt x="150" y="72"/>
                    <a:pt x="140" y="34"/>
                    <a:pt x="11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76" name="Freeform 118"/>
          <p:cNvSpPr>
            <a:spLocks noEditPoints="1"/>
          </p:cNvSpPr>
          <p:nvPr/>
        </p:nvSpPr>
        <p:spPr bwMode="auto">
          <a:xfrm rot="18651991" flipH="1">
            <a:off x="9907491" y="8131657"/>
            <a:ext cx="602146" cy="583333"/>
          </a:xfrm>
          <a:custGeom>
            <a:avLst/>
            <a:gdLst>
              <a:gd name="T0" fmla="*/ 137 w 161"/>
              <a:gd name="T1" fmla="*/ 104 h 156"/>
              <a:gd name="T2" fmla="*/ 94 w 161"/>
              <a:gd name="T3" fmla="*/ 122 h 156"/>
              <a:gd name="T4" fmla="*/ 94 w 161"/>
              <a:gd name="T5" fmla="*/ 98 h 156"/>
              <a:gd name="T6" fmla="*/ 106 w 161"/>
              <a:gd name="T7" fmla="*/ 98 h 156"/>
              <a:gd name="T8" fmla="*/ 106 w 161"/>
              <a:gd name="T9" fmla="*/ 73 h 156"/>
              <a:gd name="T10" fmla="*/ 131 w 161"/>
              <a:gd name="T11" fmla="*/ 73 h 156"/>
              <a:gd name="T12" fmla="*/ 131 w 161"/>
              <a:gd name="T13" fmla="*/ 50 h 156"/>
              <a:gd name="T14" fmla="*/ 131 w 161"/>
              <a:gd name="T15" fmla="*/ 50 h 156"/>
              <a:gd name="T16" fmla="*/ 106 w 161"/>
              <a:gd name="T17" fmla="*/ 50 h 156"/>
              <a:gd name="T18" fmla="*/ 106 w 161"/>
              <a:gd name="T19" fmla="*/ 24 h 156"/>
              <a:gd name="T20" fmla="*/ 94 w 161"/>
              <a:gd name="T21" fmla="*/ 24 h 156"/>
              <a:gd name="T22" fmla="*/ 94 w 161"/>
              <a:gd name="T23" fmla="*/ 0 h 156"/>
              <a:gd name="T24" fmla="*/ 137 w 161"/>
              <a:gd name="T25" fmla="*/ 18 h 156"/>
              <a:gd name="T26" fmla="*/ 137 w 161"/>
              <a:gd name="T27" fmla="*/ 104 h 156"/>
              <a:gd name="T28" fmla="*/ 94 w 161"/>
              <a:gd name="T29" fmla="*/ 122 h 156"/>
              <a:gd name="T30" fmla="*/ 62 w 161"/>
              <a:gd name="T31" fmla="*/ 113 h 156"/>
              <a:gd name="T32" fmla="*/ 19 w 161"/>
              <a:gd name="T33" fmla="*/ 156 h 156"/>
              <a:gd name="T34" fmla="*/ 0 w 161"/>
              <a:gd name="T35" fmla="*/ 136 h 156"/>
              <a:gd name="T36" fmla="*/ 43 w 161"/>
              <a:gd name="T37" fmla="*/ 93 h 156"/>
              <a:gd name="T38" fmla="*/ 51 w 161"/>
              <a:gd name="T39" fmla="*/ 18 h 156"/>
              <a:gd name="T40" fmla="*/ 94 w 161"/>
              <a:gd name="T41" fmla="*/ 0 h 156"/>
              <a:gd name="T42" fmla="*/ 94 w 161"/>
              <a:gd name="T43" fmla="*/ 24 h 156"/>
              <a:gd name="T44" fmla="*/ 83 w 161"/>
              <a:gd name="T45" fmla="*/ 24 h 156"/>
              <a:gd name="T46" fmla="*/ 83 w 161"/>
              <a:gd name="T47" fmla="*/ 50 h 156"/>
              <a:gd name="T48" fmla="*/ 58 w 161"/>
              <a:gd name="T49" fmla="*/ 50 h 156"/>
              <a:gd name="T50" fmla="*/ 58 w 161"/>
              <a:gd name="T51" fmla="*/ 73 h 156"/>
              <a:gd name="T52" fmla="*/ 83 w 161"/>
              <a:gd name="T53" fmla="*/ 73 h 156"/>
              <a:gd name="T54" fmla="*/ 83 w 161"/>
              <a:gd name="T55" fmla="*/ 98 h 156"/>
              <a:gd name="T56" fmla="*/ 94 w 161"/>
              <a:gd name="T57" fmla="*/ 98 h 156"/>
              <a:gd name="T58" fmla="*/ 94 w 161"/>
              <a:gd name="T59" fmla="*/ 12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1" h="156">
                <a:moveTo>
                  <a:pt x="137" y="104"/>
                </a:moveTo>
                <a:cubicBezTo>
                  <a:pt x="126" y="116"/>
                  <a:pt x="110" y="122"/>
                  <a:pt x="94" y="122"/>
                </a:cubicBezTo>
                <a:cubicBezTo>
                  <a:pt x="94" y="98"/>
                  <a:pt x="94" y="98"/>
                  <a:pt x="94" y="98"/>
                </a:cubicBezTo>
                <a:cubicBezTo>
                  <a:pt x="106" y="98"/>
                  <a:pt x="106" y="98"/>
                  <a:pt x="106" y="98"/>
                </a:cubicBezTo>
                <a:cubicBezTo>
                  <a:pt x="106" y="73"/>
                  <a:pt x="106" y="73"/>
                  <a:pt x="106" y="73"/>
                </a:cubicBezTo>
                <a:cubicBezTo>
                  <a:pt x="131" y="73"/>
                  <a:pt x="131" y="73"/>
                  <a:pt x="131" y="73"/>
                </a:cubicBezTo>
                <a:cubicBezTo>
                  <a:pt x="131" y="50"/>
                  <a:pt x="131" y="50"/>
                  <a:pt x="131" y="50"/>
                </a:cubicBezTo>
                <a:cubicBezTo>
                  <a:pt x="131" y="50"/>
                  <a:pt x="131" y="50"/>
                  <a:pt x="131" y="50"/>
                </a:cubicBezTo>
                <a:cubicBezTo>
                  <a:pt x="106" y="50"/>
                  <a:pt x="106" y="50"/>
                  <a:pt x="106" y="50"/>
                </a:cubicBezTo>
                <a:cubicBezTo>
                  <a:pt x="106" y="24"/>
                  <a:pt x="106" y="24"/>
                  <a:pt x="106" y="24"/>
                </a:cubicBezTo>
                <a:cubicBezTo>
                  <a:pt x="94" y="24"/>
                  <a:pt x="94" y="24"/>
                  <a:pt x="94" y="24"/>
                </a:cubicBezTo>
                <a:cubicBezTo>
                  <a:pt x="94" y="0"/>
                  <a:pt x="94" y="0"/>
                  <a:pt x="94" y="0"/>
                </a:cubicBezTo>
                <a:cubicBezTo>
                  <a:pt x="110" y="0"/>
                  <a:pt x="126" y="6"/>
                  <a:pt x="137" y="18"/>
                </a:cubicBezTo>
                <a:cubicBezTo>
                  <a:pt x="161" y="42"/>
                  <a:pt x="161" y="80"/>
                  <a:pt x="137" y="104"/>
                </a:cubicBezTo>
                <a:close/>
                <a:moveTo>
                  <a:pt x="94" y="122"/>
                </a:moveTo>
                <a:cubicBezTo>
                  <a:pt x="83" y="122"/>
                  <a:pt x="72" y="119"/>
                  <a:pt x="62" y="113"/>
                </a:cubicBezTo>
                <a:cubicBezTo>
                  <a:pt x="19" y="156"/>
                  <a:pt x="19" y="156"/>
                  <a:pt x="19" y="156"/>
                </a:cubicBezTo>
                <a:cubicBezTo>
                  <a:pt x="0" y="136"/>
                  <a:pt x="0" y="136"/>
                  <a:pt x="0" y="136"/>
                </a:cubicBezTo>
                <a:cubicBezTo>
                  <a:pt x="43" y="93"/>
                  <a:pt x="43" y="93"/>
                  <a:pt x="43" y="93"/>
                </a:cubicBezTo>
                <a:cubicBezTo>
                  <a:pt x="28" y="70"/>
                  <a:pt x="31" y="39"/>
                  <a:pt x="51" y="18"/>
                </a:cubicBezTo>
                <a:cubicBezTo>
                  <a:pt x="63" y="6"/>
                  <a:pt x="79" y="0"/>
                  <a:pt x="94" y="0"/>
                </a:cubicBezTo>
                <a:cubicBezTo>
                  <a:pt x="94" y="24"/>
                  <a:pt x="94" y="24"/>
                  <a:pt x="94" y="24"/>
                </a:cubicBezTo>
                <a:cubicBezTo>
                  <a:pt x="83" y="24"/>
                  <a:pt x="83" y="24"/>
                  <a:pt x="83" y="24"/>
                </a:cubicBezTo>
                <a:cubicBezTo>
                  <a:pt x="83" y="50"/>
                  <a:pt x="83" y="50"/>
                  <a:pt x="83" y="50"/>
                </a:cubicBezTo>
                <a:cubicBezTo>
                  <a:pt x="58" y="50"/>
                  <a:pt x="58" y="50"/>
                  <a:pt x="58" y="50"/>
                </a:cubicBezTo>
                <a:cubicBezTo>
                  <a:pt x="58" y="73"/>
                  <a:pt x="58" y="73"/>
                  <a:pt x="58" y="73"/>
                </a:cubicBezTo>
                <a:cubicBezTo>
                  <a:pt x="83" y="73"/>
                  <a:pt x="83" y="73"/>
                  <a:pt x="83" y="73"/>
                </a:cubicBezTo>
                <a:cubicBezTo>
                  <a:pt x="83" y="98"/>
                  <a:pt x="83" y="98"/>
                  <a:pt x="83" y="98"/>
                </a:cubicBezTo>
                <a:cubicBezTo>
                  <a:pt x="94" y="98"/>
                  <a:pt x="94" y="98"/>
                  <a:pt x="94" y="98"/>
                </a:cubicBezTo>
                <a:lnTo>
                  <a:pt x="94" y="122"/>
                </a:ln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7" name="Group 76"/>
          <p:cNvGrpSpPr/>
          <p:nvPr/>
        </p:nvGrpSpPr>
        <p:grpSpPr>
          <a:xfrm rot="18651991" flipH="1">
            <a:off x="8177055" y="4164666"/>
            <a:ext cx="859757" cy="722446"/>
            <a:chOff x="6475205" y="2673408"/>
            <a:chExt cx="524331" cy="440476"/>
          </a:xfrm>
          <a:solidFill>
            <a:schemeClr val="accent4"/>
          </a:solidFill>
        </p:grpSpPr>
        <p:sp>
          <p:nvSpPr>
            <p:cNvPr id="78" name="Rectangle 77"/>
            <p:cNvSpPr>
              <a:spLocks noChangeArrowheads="1"/>
            </p:cNvSpPr>
            <p:nvPr/>
          </p:nvSpPr>
          <p:spPr bwMode="auto">
            <a:xfrm>
              <a:off x="6812551" y="2673408"/>
              <a:ext cx="964" cy="96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9" name="Freeform 78"/>
            <p:cNvSpPr>
              <a:spLocks/>
            </p:cNvSpPr>
            <p:nvPr/>
          </p:nvSpPr>
          <p:spPr bwMode="auto">
            <a:xfrm>
              <a:off x="6475205" y="2673408"/>
              <a:ext cx="1928" cy="0"/>
            </a:xfrm>
            <a:custGeom>
              <a:avLst/>
              <a:gdLst>
                <a:gd name="T0" fmla="*/ 0 w 2"/>
                <a:gd name="T1" fmla="*/ 2 w 2"/>
                <a:gd name="T2" fmla="*/ 0 w 2"/>
                <a:gd name="T3" fmla="*/ 0 w 2"/>
              </a:gdLst>
              <a:ahLst/>
              <a:cxnLst>
                <a:cxn ang="0">
                  <a:pos x="T0" y="0"/>
                </a:cxn>
                <a:cxn ang="0">
                  <a:pos x="T1" y="0"/>
                </a:cxn>
                <a:cxn ang="0">
                  <a:pos x="T2" y="0"/>
                </a:cxn>
                <a:cxn ang="0">
                  <a:pos x="T3" y="0"/>
                </a:cxn>
              </a:cxnLst>
              <a:rect l="0" t="0" r="r" b="b"/>
              <a:pathLst>
                <a:path w="2">
                  <a:moveTo>
                    <a:pt x="0" y="0"/>
                  </a:moveTo>
                  <a:lnTo>
                    <a:pt x="2"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0" name="Oval 136"/>
            <p:cNvSpPr>
              <a:spLocks noChangeArrowheads="1"/>
            </p:cNvSpPr>
            <p:nvPr/>
          </p:nvSpPr>
          <p:spPr bwMode="auto">
            <a:xfrm>
              <a:off x="6805804" y="2711962"/>
              <a:ext cx="79999" cy="7999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1" name="Freeform 137"/>
            <p:cNvSpPr>
              <a:spLocks noEditPoints="1"/>
            </p:cNvSpPr>
            <p:nvPr/>
          </p:nvSpPr>
          <p:spPr bwMode="auto">
            <a:xfrm>
              <a:off x="6505085" y="2942320"/>
              <a:ext cx="170601" cy="171564"/>
            </a:xfrm>
            <a:custGeom>
              <a:avLst/>
              <a:gdLst>
                <a:gd name="T0" fmla="*/ 38 w 75"/>
                <a:gd name="T1" fmla="*/ 75 h 75"/>
                <a:gd name="T2" fmla="*/ 75 w 75"/>
                <a:gd name="T3" fmla="*/ 38 h 75"/>
                <a:gd name="T4" fmla="*/ 38 w 75"/>
                <a:gd name="T5" fmla="*/ 0 h 75"/>
                <a:gd name="T6" fmla="*/ 38 w 75"/>
                <a:gd name="T7" fmla="*/ 17 h 75"/>
                <a:gd name="T8" fmla="*/ 58 w 75"/>
                <a:gd name="T9" fmla="*/ 38 h 75"/>
                <a:gd name="T10" fmla="*/ 38 w 75"/>
                <a:gd name="T11" fmla="*/ 58 h 75"/>
                <a:gd name="T12" fmla="*/ 38 w 75"/>
                <a:gd name="T13" fmla="*/ 75 h 75"/>
                <a:gd name="T14" fmla="*/ 38 w 75"/>
                <a:gd name="T15" fmla="*/ 0 h 75"/>
                <a:gd name="T16" fmla="*/ 0 w 75"/>
                <a:gd name="T17" fmla="*/ 38 h 75"/>
                <a:gd name="T18" fmla="*/ 38 w 75"/>
                <a:gd name="T19" fmla="*/ 75 h 75"/>
                <a:gd name="T20" fmla="*/ 38 w 75"/>
                <a:gd name="T21" fmla="*/ 75 h 75"/>
                <a:gd name="T22" fmla="*/ 38 w 75"/>
                <a:gd name="T23" fmla="*/ 58 h 75"/>
                <a:gd name="T24" fmla="*/ 38 w 75"/>
                <a:gd name="T25" fmla="*/ 58 h 75"/>
                <a:gd name="T26" fmla="*/ 38 w 75"/>
                <a:gd name="T27" fmla="*/ 58 h 75"/>
                <a:gd name="T28" fmla="*/ 17 w 75"/>
                <a:gd name="T29" fmla="*/ 38 h 75"/>
                <a:gd name="T30" fmla="*/ 38 w 75"/>
                <a:gd name="T31" fmla="*/ 17 h 75"/>
                <a:gd name="T32" fmla="*/ 38 w 75"/>
                <a:gd name="T33" fmla="*/ 17 h 75"/>
                <a:gd name="T34" fmla="*/ 38 w 75"/>
                <a:gd name="T3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5" h="75">
                  <a:moveTo>
                    <a:pt x="38" y="75"/>
                  </a:moveTo>
                  <a:cubicBezTo>
                    <a:pt x="58" y="75"/>
                    <a:pt x="75" y="58"/>
                    <a:pt x="75" y="38"/>
                  </a:cubicBezTo>
                  <a:cubicBezTo>
                    <a:pt x="75" y="17"/>
                    <a:pt x="58" y="0"/>
                    <a:pt x="38" y="0"/>
                  </a:cubicBezTo>
                  <a:cubicBezTo>
                    <a:pt x="38" y="17"/>
                    <a:pt x="38" y="17"/>
                    <a:pt x="38" y="17"/>
                  </a:cubicBezTo>
                  <a:cubicBezTo>
                    <a:pt x="49" y="17"/>
                    <a:pt x="58" y="26"/>
                    <a:pt x="58" y="38"/>
                  </a:cubicBezTo>
                  <a:cubicBezTo>
                    <a:pt x="58" y="49"/>
                    <a:pt x="49" y="58"/>
                    <a:pt x="38" y="58"/>
                  </a:cubicBezTo>
                  <a:lnTo>
                    <a:pt x="38" y="75"/>
                  </a:lnTo>
                  <a:close/>
                  <a:moveTo>
                    <a:pt x="38" y="0"/>
                  </a:moveTo>
                  <a:cubicBezTo>
                    <a:pt x="17" y="0"/>
                    <a:pt x="0" y="17"/>
                    <a:pt x="0" y="38"/>
                  </a:cubicBezTo>
                  <a:cubicBezTo>
                    <a:pt x="0" y="58"/>
                    <a:pt x="17" y="75"/>
                    <a:pt x="38" y="75"/>
                  </a:cubicBezTo>
                  <a:cubicBezTo>
                    <a:pt x="38" y="75"/>
                    <a:pt x="38" y="75"/>
                    <a:pt x="38" y="75"/>
                  </a:cubicBezTo>
                  <a:cubicBezTo>
                    <a:pt x="38" y="58"/>
                    <a:pt x="38" y="58"/>
                    <a:pt x="38" y="58"/>
                  </a:cubicBezTo>
                  <a:cubicBezTo>
                    <a:pt x="38" y="58"/>
                    <a:pt x="38" y="58"/>
                    <a:pt x="38" y="58"/>
                  </a:cubicBezTo>
                  <a:cubicBezTo>
                    <a:pt x="38" y="58"/>
                    <a:pt x="38" y="58"/>
                    <a:pt x="38" y="58"/>
                  </a:cubicBezTo>
                  <a:cubicBezTo>
                    <a:pt x="26" y="58"/>
                    <a:pt x="17" y="49"/>
                    <a:pt x="17" y="38"/>
                  </a:cubicBezTo>
                  <a:cubicBezTo>
                    <a:pt x="17" y="26"/>
                    <a:pt x="26" y="17"/>
                    <a:pt x="38" y="17"/>
                  </a:cubicBezTo>
                  <a:cubicBezTo>
                    <a:pt x="38" y="17"/>
                    <a:pt x="38" y="17"/>
                    <a:pt x="38" y="17"/>
                  </a:cubicBezTo>
                  <a:cubicBezTo>
                    <a:pt x="38" y="0"/>
                    <a:pt x="38" y="0"/>
                    <a:pt x="3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2" name="Freeform 138"/>
            <p:cNvSpPr>
              <a:spLocks/>
            </p:cNvSpPr>
            <p:nvPr/>
          </p:nvSpPr>
          <p:spPr bwMode="auto">
            <a:xfrm>
              <a:off x="6488699" y="2903767"/>
              <a:ext cx="203371" cy="73252"/>
            </a:xfrm>
            <a:custGeom>
              <a:avLst/>
              <a:gdLst>
                <a:gd name="T0" fmla="*/ 7 w 89"/>
                <a:gd name="T1" fmla="*/ 31 h 32"/>
                <a:gd name="T2" fmla="*/ 12 w 89"/>
                <a:gd name="T3" fmla="*/ 29 h 32"/>
                <a:gd name="T4" fmla="*/ 45 w 89"/>
                <a:gd name="T5" fmla="*/ 11 h 32"/>
                <a:gd name="T6" fmla="*/ 78 w 89"/>
                <a:gd name="T7" fmla="*/ 29 h 32"/>
                <a:gd name="T8" fmla="*/ 86 w 89"/>
                <a:gd name="T9" fmla="*/ 30 h 32"/>
                <a:gd name="T10" fmla="*/ 87 w 89"/>
                <a:gd name="T11" fmla="*/ 22 h 32"/>
                <a:gd name="T12" fmla="*/ 45 w 89"/>
                <a:gd name="T13" fmla="*/ 0 h 32"/>
                <a:gd name="T14" fmla="*/ 2 w 89"/>
                <a:gd name="T15" fmla="*/ 22 h 32"/>
                <a:gd name="T16" fmla="*/ 4 w 89"/>
                <a:gd name="T17" fmla="*/ 30 h 32"/>
                <a:gd name="T18" fmla="*/ 7 w 89"/>
                <a:gd name="T19"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2">
                  <a:moveTo>
                    <a:pt x="7" y="31"/>
                  </a:moveTo>
                  <a:cubicBezTo>
                    <a:pt x="9" y="31"/>
                    <a:pt x="11" y="30"/>
                    <a:pt x="12" y="29"/>
                  </a:cubicBezTo>
                  <a:cubicBezTo>
                    <a:pt x="19" y="18"/>
                    <a:pt x="31" y="11"/>
                    <a:pt x="45" y="11"/>
                  </a:cubicBezTo>
                  <a:cubicBezTo>
                    <a:pt x="58" y="11"/>
                    <a:pt x="70" y="18"/>
                    <a:pt x="78" y="29"/>
                  </a:cubicBezTo>
                  <a:cubicBezTo>
                    <a:pt x="79" y="31"/>
                    <a:pt x="83" y="32"/>
                    <a:pt x="86" y="30"/>
                  </a:cubicBezTo>
                  <a:cubicBezTo>
                    <a:pt x="88" y="29"/>
                    <a:pt x="89" y="25"/>
                    <a:pt x="87" y="22"/>
                  </a:cubicBezTo>
                  <a:cubicBezTo>
                    <a:pt x="78" y="8"/>
                    <a:pt x="62" y="0"/>
                    <a:pt x="45" y="0"/>
                  </a:cubicBezTo>
                  <a:cubicBezTo>
                    <a:pt x="28" y="0"/>
                    <a:pt x="12" y="8"/>
                    <a:pt x="2" y="22"/>
                  </a:cubicBezTo>
                  <a:cubicBezTo>
                    <a:pt x="0" y="25"/>
                    <a:pt x="1" y="29"/>
                    <a:pt x="4" y="30"/>
                  </a:cubicBezTo>
                  <a:cubicBezTo>
                    <a:pt x="5" y="31"/>
                    <a:pt x="6" y="31"/>
                    <a:pt x="7"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3" name="Freeform 139"/>
            <p:cNvSpPr>
              <a:spLocks noEditPoints="1"/>
            </p:cNvSpPr>
            <p:nvPr/>
          </p:nvSpPr>
          <p:spPr bwMode="auto">
            <a:xfrm>
              <a:off x="6812551" y="2942320"/>
              <a:ext cx="170601" cy="171564"/>
            </a:xfrm>
            <a:custGeom>
              <a:avLst/>
              <a:gdLst>
                <a:gd name="T0" fmla="*/ 38 w 75"/>
                <a:gd name="T1" fmla="*/ 0 h 75"/>
                <a:gd name="T2" fmla="*/ 38 w 75"/>
                <a:gd name="T3" fmla="*/ 0 h 75"/>
                <a:gd name="T4" fmla="*/ 38 w 75"/>
                <a:gd name="T5" fmla="*/ 17 h 75"/>
                <a:gd name="T6" fmla="*/ 38 w 75"/>
                <a:gd name="T7" fmla="*/ 17 h 75"/>
                <a:gd name="T8" fmla="*/ 58 w 75"/>
                <a:gd name="T9" fmla="*/ 38 h 75"/>
                <a:gd name="T10" fmla="*/ 38 w 75"/>
                <a:gd name="T11" fmla="*/ 58 h 75"/>
                <a:gd name="T12" fmla="*/ 38 w 75"/>
                <a:gd name="T13" fmla="*/ 58 h 75"/>
                <a:gd name="T14" fmla="*/ 38 w 75"/>
                <a:gd name="T15" fmla="*/ 58 h 75"/>
                <a:gd name="T16" fmla="*/ 38 w 75"/>
                <a:gd name="T17" fmla="*/ 75 h 75"/>
                <a:gd name="T18" fmla="*/ 38 w 75"/>
                <a:gd name="T19" fmla="*/ 75 h 75"/>
                <a:gd name="T20" fmla="*/ 75 w 75"/>
                <a:gd name="T21" fmla="*/ 38 h 75"/>
                <a:gd name="T22" fmla="*/ 38 w 75"/>
                <a:gd name="T23" fmla="*/ 0 h 75"/>
                <a:gd name="T24" fmla="*/ 38 w 75"/>
                <a:gd name="T25" fmla="*/ 0 h 75"/>
                <a:gd name="T26" fmla="*/ 0 w 75"/>
                <a:gd name="T27" fmla="*/ 38 h 75"/>
                <a:gd name="T28" fmla="*/ 38 w 75"/>
                <a:gd name="T29" fmla="*/ 75 h 75"/>
                <a:gd name="T30" fmla="*/ 38 w 75"/>
                <a:gd name="T31" fmla="*/ 58 h 75"/>
                <a:gd name="T32" fmla="*/ 17 w 75"/>
                <a:gd name="T33" fmla="*/ 38 h 75"/>
                <a:gd name="T34" fmla="*/ 38 w 75"/>
                <a:gd name="T35" fmla="*/ 17 h 75"/>
                <a:gd name="T36" fmla="*/ 38 w 75"/>
                <a:gd name="T3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5" h="75">
                  <a:moveTo>
                    <a:pt x="38" y="0"/>
                  </a:moveTo>
                  <a:cubicBezTo>
                    <a:pt x="38" y="0"/>
                    <a:pt x="38" y="0"/>
                    <a:pt x="38" y="0"/>
                  </a:cubicBezTo>
                  <a:cubicBezTo>
                    <a:pt x="38" y="17"/>
                    <a:pt x="38" y="17"/>
                    <a:pt x="38" y="17"/>
                  </a:cubicBezTo>
                  <a:cubicBezTo>
                    <a:pt x="38" y="17"/>
                    <a:pt x="38" y="17"/>
                    <a:pt x="38" y="17"/>
                  </a:cubicBezTo>
                  <a:cubicBezTo>
                    <a:pt x="49" y="17"/>
                    <a:pt x="58" y="26"/>
                    <a:pt x="58" y="38"/>
                  </a:cubicBezTo>
                  <a:cubicBezTo>
                    <a:pt x="58" y="49"/>
                    <a:pt x="49" y="58"/>
                    <a:pt x="38" y="58"/>
                  </a:cubicBezTo>
                  <a:cubicBezTo>
                    <a:pt x="38" y="58"/>
                    <a:pt x="38" y="58"/>
                    <a:pt x="38" y="58"/>
                  </a:cubicBezTo>
                  <a:cubicBezTo>
                    <a:pt x="38" y="58"/>
                    <a:pt x="38" y="58"/>
                    <a:pt x="38" y="58"/>
                  </a:cubicBezTo>
                  <a:cubicBezTo>
                    <a:pt x="38" y="75"/>
                    <a:pt x="38" y="75"/>
                    <a:pt x="38" y="75"/>
                  </a:cubicBezTo>
                  <a:cubicBezTo>
                    <a:pt x="38" y="75"/>
                    <a:pt x="38" y="75"/>
                    <a:pt x="38" y="75"/>
                  </a:cubicBezTo>
                  <a:cubicBezTo>
                    <a:pt x="58" y="75"/>
                    <a:pt x="75" y="58"/>
                    <a:pt x="75" y="38"/>
                  </a:cubicBezTo>
                  <a:cubicBezTo>
                    <a:pt x="75" y="17"/>
                    <a:pt x="58" y="0"/>
                    <a:pt x="38" y="0"/>
                  </a:cubicBezTo>
                  <a:close/>
                  <a:moveTo>
                    <a:pt x="38" y="0"/>
                  </a:moveTo>
                  <a:cubicBezTo>
                    <a:pt x="17" y="0"/>
                    <a:pt x="0" y="17"/>
                    <a:pt x="0" y="38"/>
                  </a:cubicBezTo>
                  <a:cubicBezTo>
                    <a:pt x="0" y="58"/>
                    <a:pt x="17" y="75"/>
                    <a:pt x="38" y="75"/>
                  </a:cubicBezTo>
                  <a:cubicBezTo>
                    <a:pt x="38" y="58"/>
                    <a:pt x="38" y="58"/>
                    <a:pt x="38" y="58"/>
                  </a:cubicBezTo>
                  <a:cubicBezTo>
                    <a:pt x="26" y="58"/>
                    <a:pt x="17" y="49"/>
                    <a:pt x="17" y="38"/>
                  </a:cubicBezTo>
                  <a:cubicBezTo>
                    <a:pt x="17" y="26"/>
                    <a:pt x="26" y="17"/>
                    <a:pt x="38" y="17"/>
                  </a:cubicBez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4" name="Freeform 140"/>
            <p:cNvSpPr>
              <a:spLocks/>
            </p:cNvSpPr>
            <p:nvPr/>
          </p:nvSpPr>
          <p:spPr bwMode="auto">
            <a:xfrm>
              <a:off x="6797129" y="2903767"/>
              <a:ext cx="202407" cy="73252"/>
            </a:xfrm>
            <a:custGeom>
              <a:avLst/>
              <a:gdLst>
                <a:gd name="T0" fmla="*/ 45 w 89"/>
                <a:gd name="T1" fmla="*/ 0 h 32"/>
                <a:gd name="T2" fmla="*/ 2 w 89"/>
                <a:gd name="T3" fmla="*/ 22 h 32"/>
                <a:gd name="T4" fmla="*/ 4 w 89"/>
                <a:gd name="T5" fmla="*/ 30 h 32"/>
                <a:gd name="T6" fmla="*/ 7 w 89"/>
                <a:gd name="T7" fmla="*/ 31 h 32"/>
                <a:gd name="T8" fmla="*/ 12 w 89"/>
                <a:gd name="T9" fmla="*/ 29 h 32"/>
                <a:gd name="T10" fmla="*/ 45 w 89"/>
                <a:gd name="T11" fmla="*/ 11 h 32"/>
                <a:gd name="T12" fmla="*/ 78 w 89"/>
                <a:gd name="T13" fmla="*/ 29 h 32"/>
                <a:gd name="T14" fmla="*/ 86 w 89"/>
                <a:gd name="T15" fmla="*/ 30 h 32"/>
                <a:gd name="T16" fmla="*/ 87 w 89"/>
                <a:gd name="T17" fmla="*/ 22 h 32"/>
                <a:gd name="T18" fmla="*/ 45 w 89"/>
                <a:gd name="T1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2">
                  <a:moveTo>
                    <a:pt x="45" y="0"/>
                  </a:moveTo>
                  <a:cubicBezTo>
                    <a:pt x="27" y="0"/>
                    <a:pt x="12" y="8"/>
                    <a:pt x="2" y="22"/>
                  </a:cubicBezTo>
                  <a:cubicBezTo>
                    <a:pt x="0" y="25"/>
                    <a:pt x="1" y="29"/>
                    <a:pt x="4" y="30"/>
                  </a:cubicBezTo>
                  <a:cubicBezTo>
                    <a:pt x="5" y="31"/>
                    <a:pt x="6" y="31"/>
                    <a:pt x="7" y="31"/>
                  </a:cubicBezTo>
                  <a:cubicBezTo>
                    <a:pt x="9" y="31"/>
                    <a:pt x="10" y="30"/>
                    <a:pt x="12" y="29"/>
                  </a:cubicBezTo>
                  <a:cubicBezTo>
                    <a:pt x="19" y="18"/>
                    <a:pt x="31" y="11"/>
                    <a:pt x="45" y="11"/>
                  </a:cubicBezTo>
                  <a:cubicBezTo>
                    <a:pt x="58" y="11"/>
                    <a:pt x="70" y="18"/>
                    <a:pt x="78" y="29"/>
                  </a:cubicBezTo>
                  <a:cubicBezTo>
                    <a:pt x="79" y="31"/>
                    <a:pt x="83" y="32"/>
                    <a:pt x="86" y="30"/>
                  </a:cubicBezTo>
                  <a:cubicBezTo>
                    <a:pt x="88" y="29"/>
                    <a:pt x="89" y="25"/>
                    <a:pt x="87" y="22"/>
                  </a:cubicBezTo>
                  <a:cubicBezTo>
                    <a:pt x="78" y="8"/>
                    <a:pt x="62" y="0"/>
                    <a:pt x="4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5" name="Freeform 141"/>
            <p:cNvSpPr>
              <a:spLocks/>
            </p:cNvSpPr>
            <p:nvPr/>
          </p:nvSpPr>
          <p:spPr bwMode="auto">
            <a:xfrm>
              <a:off x="6645806" y="2758227"/>
              <a:ext cx="301683" cy="348911"/>
            </a:xfrm>
            <a:custGeom>
              <a:avLst/>
              <a:gdLst>
                <a:gd name="T0" fmla="*/ 88 w 132"/>
                <a:gd name="T1" fmla="*/ 56 h 153"/>
                <a:gd name="T2" fmla="*/ 92 w 132"/>
                <a:gd name="T3" fmla="*/ 57 h 153"/>
                <a:gd name="T4" fmla="*/ 126 w 132"/>
                <a:gd name="T5" fmla="*/ 42 h 153"/>
                <a:gd name="T6" fmla="*/ 130 w 132"/>
                <a:gd name="T7" fmla="*/ 31 h 153"/>
                <a:gd name="T8" fmla="*/ 119 w 132"/>
                <a:gd name="T9" fmla="*/ 27 h 153"/>
                <a:gd name="T10" fmla="*/ 97 w 132"/>
                <a:gd name="T11" fmla="*/ 38 h 153"/>
                <a:gd name="T12" fmla="*/ 93 w 132"/>
                <a:gd name="T13" fmla="*/ 37 h 153"/>
                <a:gd name="T14" fmla="*/ 56 w 132"/>
                <a:gd name="T15" fmla="*/ 1 h 153"/>
                <a:gd name="T16" fmla="*/ 52 w 132"/>
                <a:gd name="T17" fmla="*/ 1 h 153"/>
                <a:gd name="T18" fmla="*/ 1 w 132"/>
                <a:gd name="T19" fmla="*/ 52 h 153"/>
                <a:gd name="T20" fmla="*/ 1 w 132"/>
                <a:gd name="T21" fmla="*/ 56 h 153"/>
                <a:gd name="T22" fmla="*/ 36 w 132"/>
                <a:gd name="T23" fmla="*/ 86 h 153"/>
                <a:gd name="T24" fmla="*/ 37 w 132"/>
                <a:gd name="T25" fmla="*/ 90 h 153"/>
                <a:gd name="T26" fmla="*/ 19 w 132"/>
                <a:gd name="T27" fmla="*/ 128 h 153"/>
                <a:gd name="T28" fmla="*/ 20 w 132"/>
                <a:gd name="T29" fmla="*/ 133 h 153"/>
                <a:gd name="T30" fmla="*/ 31 w 132"/>
                <a:gd name="T31" fmla="*/ 149 h 153"/>
                <a:gd name="T32" fmla="*/ 40 w 132"/>
                <a:gd name="T33" fmla="*/ 153 h 153"/>
                <a:gd name="T34" fmla="*/ 47 w 132"/>
                <a:gd name="T35" fmla="*/ 151 h 153"/>
                <a:gd name="T36" fmla="*/ 49 w 132"/>
                <a:gd name="T37" fmla="*/ 136 h 153"/>
                <a:gd name="T38" fmla="*/ 45 w 132"/>
                <a:gd name="T39" fmla="*/ 130 h 153"/>
                <a:gd name="T40" fmla="*/ 45 w 132"/>
                <a:gd name="T41" fmla="*/ 126 h 153"/>
                <a:gd name="T42" fmla="*/ 62 w 132"/>
                <a:gd name="T43" fmla="*/ 84 h 153"/>
                <a:gd name="T44" fmla="*/ 61 w 132"/>
                <a:gd name="T45" fmla="*/ 80 h 153"/>
                <a:gd name="T46" fmla="*/ 42 w 132"/>
                <a:gd name="T47" fmla="*/ 61 h 153"/>
                <a:gd name="T48" fmla="*/ 42 w 132"/>
                <a:gd name="T49" fmla="*/ 58 h 153"/>
                <a:gd name="T50" fmla="*/ 64 w 132"/>
                <a:gd name="T51" fmla="*/ 36 h 153"/>
                <a:gd name="T52" fmla="*/ 68 w 132"/>
                <a:gd name="T53" fmla="*/ 36 h 153"/>
                <a:gd name="T54" fmla="*/ 88 w 132"/>
                <a:gd name="T55" fmla="*/ 5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2" h="153">
                  <a:moveTo>
                    <a:pt x="88" y="56"/>
                  </a:moveTo>
                  <a:cubicBezTo>
                    <a:pt x="89" y="57"/>
                    <a:pt x="91" y="57"/>
                    <a:pt x="92" y="57"/>
                  </a:cubicBezTo>
                  <a:cubicBezTo>
                    <a:pt x="126" y="42"/>
                    <a:pt x="126" y="42"/>
                    <a:pt x="126" y="42"/>
                  </a:cubicBezTo>
                  <a:cubicBezTo>
                    <a:pt x="130" y="40"/>
                    <a:pt x="132" y="35"/>
                    <a:pt x="130" y="31"/>
                  </a:cubicBezTo>
                  <a:cubicBezTo>
                    <a:pt x="128" y="27"/>
                    <a:pt x="123" y="25"/>
                    <a:pt x="119" y="27"/>
                  </a:cubicBezTo>
                  <a:cubicBezTo>
                    <a:pt x="97" y="38"/>
                    <a:pt x="97" y="38"/>
                    <a:pt x="97" y="38"/>
                  </a:cubicBezTo>
                  <a:cubicBezTo>
                    <a:pt x="95" y="39"/>
                    <a:pt x="94" y="38"/>
                    <a:pt x="93" y="37"/>
                  </a:cubicBezTo>
                  <a:cubicBezTo>
                    <a:pt x="56" y="1"/>
                    <a:pt x="56" y="1"/>
                    <a:pt x="56" y="1"/>
                  </a:cubicBezTo>
                  <a:cubicBezTo>
                    <a:pt x="55" y="0"/>
                    <a:pt x="53" y="0"/>
                    <a:pt x="52" y="1"/>
                  </a:cubicBezTo>
                  <a:cubicBezTo>
                    <a:pt x="1" y="52"/>
                    <a:pt x="1" y="52"/>
                    <a:pt x="1" y="52"/>
                  </a:cubicBezTo>
                  <a:cubicBezTo>
                    <a:pt x="0" y="53"/>
                    <a:pt x="0" y="55"/>
                    <a:pt x="1" y="56"/>
                  </a:cubicBezTo>
                  <a:cubicBezTo>
                    <a:pt x="8" y="61"/>
                    <a:pt x="29" y="79"/>
                    <a:pt x="36" y="86"/>
                  </a:cubicBezTo>
                  <a:cubicBezTo>
                    <a:pt x="37" y="86"/>
                    <a:pt x="37" y="88"/>
                    <a:pt x="37" y="90"/>
                  </a:cubicBezTo>
                  <a:cubicBezTo>
                    <a:pt x="19" y="128"/>
                    <a:pt x="19" y="128"/>
                    <a:pt x="19" y="128"/>
                  </a:cubicBezTo>
                  <a:cubicBezTo>
                    <a:pt x="19" y="130"/>
                    <a:pt x="19" y="131"/>
                    <a:pt x="20" y="133"/>
                  </a:cubicBezTo>
                  <a:cubicBezTo>
                    <a:pt x="31" y="149"/>
                    <a:pt x="31" y="149"/>
                    <a:pt x="31" y="149"/>
                  </a:cubicBezTo>
                  <a:cubicBezTo>
                    <a:pt x="33" y="151"/>
                    <a:pt x="36" y="153"/>
                    <a:pt x="40" y="153"/>
                  </a:cubicBezTo>
                  <a:cubicBezTo>
                    <a:pt x="42" y="153"/>
                    <a:pt x="45" y="153"/>
                    <a:pt x="47" y="151"/>
                  </a:cubicBezTo>
                  <a:cubicBezTo>
                    <a:pt x="52" y="147"/>
                    <a:pt x="53" y="141"/>
                    <a:pt x="49" y="136"/>
                  </a:cubicBezTo>
                  <a:cubicBezTo>
                    <a:pt x="45" y="130"/>
                    <a:pt x="45" y="130"/>
                    <a:pt x="45" y="130"/>
                  </a:cubicBezTo>
                  <a:cubicBezTo>
                    <a:pt x="44" y="129"/>
                    <a:pt x="44" y="127"/>
                    <a:pt x="45" y="126"/>
                  </a:cubicBezTo>
                  <a:cubicBezTo>
                    <a:pt x="62" y="84"/>
                    <a:pt x="62" y="84"/>
                    <a:pt x="62" y="84"/>
                  </a:cubicBezTo>
                  <a:cubicBezTo>
                    <a:pt x="63" y="83"/>
                    <a:pt x="62" y="81"/>
                    <a:pt x="61" y="80"/>
                  </a:cubicBezTo>
                  <a:cubicBezTo>
                    <a:pt x="57" y="76"/>
                    <a:pt x="47" y="66"/>
                    <a:pt x="42" y="61"/>
                  </a:cubicBezTo>
                  <a:cubicBezTo>
                    <a:pt x="41" y="60"/>
                    <a:pt x="41" y="59"/>
                    <a:pt x="42" y="58"/>
                  </a:cubicBezTo>
                  <a:cubicBezTo>
                    <a:pt x="64" y="36"/>
                    <a:pt x="64" y="36"/>
                    <a:pt x="64" y="36"/>
                  </a:cubicBezTo>
                  <a:cubicBezTo>
                    <a:pt x="65" y="35"/>
                    <a:pt x="67" y="35"/>
                    <a:pt x="68" y="36"/>
                  </a:cubicBezTo>
                  <a:lnTo>
                    <a:pt x="88"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86" name="Freeform 288"/>
          <p:cNvSpPr>
            <a:spLocks noEditPoints="1"/>
          </p:cNvSpPr>
          <p:nvPr/>
        </p:nvSpPr>
        <p:spPr bwMode="auto">
          <a:xfrm rot="18651991" flipH="1">
            <a:off x="9306259" y="5675886"/>
            <a:ext cx="581599" cy="545392"/>
          </a:xfrm>
          <a:custGeom>
            <a:avLst/>
            <a:gdLst>
              <a:gd name="T0" fmla="*/ 146 w 156"/>
              <a:gd name="T1" fmla="*/ 146 h 146"/>
              <a:gd name="T2" fmla="*/ 146 w 156"/>
              <a:gd name="T3" fmla="*/ 134 h 146"/>
              <a:gd name="T4" fmla="*/ 156 w 156"/>
              <a:gd name="T5" fmla="*/ 23 h 146"/>
              <a:gd name="T6" fmla="*/ 136 w 156"/>
              <a:gd name="T7" fmla="*/ 40 h 146"/>
              <a:gd name="T8" fmla="*/ 145 w 156"/>
              <a:gd name="T9" fmla="*/ 49 h 146"/>
              <a:gd name="T10" fmla="*/ 136 w 156"/>
              <a:gd name="T11" fmla="*/ 58 h 146"/>
              <a:gd name="T12" fmla="*/ 136 w 156"/>
              <a:gd name="T13" fmla="*/ 70 h 146"/>
              <a:gd name="T14" fmla="*/ 145 w 156"/>
              <a:gd name="T15" fmla="*/ 79 h 146"/>
              <a:gd name="T16" fmla="*/ 136 w 156"/>
              <a:gd name="T17" fmla="*/ 88 h 146"/>
              <a:gd name="T18" fmla="*/ 67 w 156"/>
              <a:gd name="T19" fmla="*/ 7 h 146"/>
              <a:gd name="T20" fmla="*/ 65 w 156"/>
              <a:gd name="T21" fmla="*/ 9 h 146"/>
              <a:gd name="T22" fmla="*/ 65 w 156"/>
              <a:gd name="T23" fmla="*/ 134 h 146"/>
              <a:gd name="T24" fmla="*/ 127 w 156"/>
              <a:gd name="T25" fmla="*/ 135 h 146"/>
              <a:gd name="T26" fmla="*/ 136 w 156"/>
              <a:gd name="T27" fmla="*/ 146 h 146"/>
              <a:gd name="T28" fmla="*/ 127 w 156"/>
              <a:gd name="T29" fmla="*/ 79 h 146"/>
              <a:gd name="T30" fmla="*/ 136 w 156"/>
              <a:gd name="T31" fmla="*/ 58 h 146"/>
              <a:gd name="T32" fmla="*/ 127 w 156"/>
              <a:gd name="T33" fmla="*/ 49 h 146"/>
              <a:gd name="T34" fmla="*/ 136 w 156"/>
              <a:gd name="T35" fmla="*/ 23 h 146"/>
              <a:gd name="T36" fmla="*/ 65 w 156"/>
              <a:gd name="T37" fmla="*/ 37 h 146"/>
              <a:gd name="T38" fmla="*/ 112 w 156"/>
              <a:gd name="T39" fmla="*/ 120 h 146"/>
              <a:gd name="T40" fmla="*/ 65 w 156"/>
              <a:gd name="T41" fmla="*/ 120 h 146"/>
              <a:gd name="T42" fmla="*/ 65 w 156"/>
              <a:gd name="T43" fmla="*/ 5 h 146"/>
              <a:gd name="T44" fmla="*/ 33 w 156"/>
              <a:gd name="T45" fmla="*/ 21 h 146"/>
              <a:gd name="T46" fmla="*/ 0 w 156"/>
              <a:gd name="T47" fmla="*/ 7 h 146"/>
              <a:gd name="T48" fmla="*/ 20 w 156"/>
              <a:gd name="T49" fmla="*/ 23 h 146"/>
              <a:gd name="T50" fmla="*/ 3 w 156"/>
              <a:gd name="T51" fmla="*/ 134 h 146"/>
              <a:gd name="T52" fmla="*/ 14 w 156"/>
              <a:gd name="T53" fmla="*/ 135 h 146"/>
              <a:gd name="T54" fmla="*/ 33 w 156"/>
              <a:gd name="T55" fmla="*/ 146 h 146"/>
              <a:gd name="T56" fmla="*/ 33 w 156"/>
              <a:gd name="T57" fmla="*/ 134 h 146"/>
              <a:gd name="T58" fmla="*/ 65 w 156"/>
              <a:gd name="T59" fmla="*/ 120 h 146"/>
              <a:gd name="T60" fmla="*/ 17 w 156"/>
              <a:gd name="T61" fmla="*/ 37 h 146"/>
              <a:gd name="T62" fmla="*/ 65 w 156"/>
              <a:gd name="T63" fmla="*/ 23 h 146"/>
              <a:gd name="T64" fmla="*/ 47 w 156"/>
              <a:gd name="T65" fmla="*/ 22 h 146"/>
              <a:gd name="T66" fmla="*/ 65 w 156"/>
              <a:gd name="T67" fmla="*/ 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 h="146">
                <a:moveTo>
                  <a:pt x="136" y="146"/>
                </a:moveTo>
                <a:cubicBezTo>
                  <a:pt x="146" y="146"/>
                  <a:pt x="146" y="146"/>
                  <a:pt x="146" y="146"/>
                </a:cubicBezTo>
                <a:cubicBezTo>
                  <a:pt x="146" y="135"/>
                  <a:pt x="146" y="135"/>
                  <a:pt x="146" y="135"/>
                </a:cubicBezTo>
                <a:cubicBezTo>
                  <a:pt x="146" y="134"/>
                  <a:pt x="146" y="134"/>
                  <a:pt x="146" y="134"/>
                </a:cubicBezTo>
                <a:cubicBezTo>
                  <a:pt x="156" y="134"/>
                  <a:pt x="156" y="134"/>
                  <a:pt x="156" y="134"/>
                </a:cubicBezTo>
                <a:cubicBezTo>
                  <a:pt x="156" y="23"/>
                  <a:pt x="156" y="23"/>
                  <a:pt x="156" y="23"/>
                </a:cubicBezTo>
                <a:cubicBezTo>
                  <a:pt x="136" y="23"/>
                  <a:pt x="136" y="23"/>
                  <a:pt x="136" y="23"/>
                </a:cubicBezTo>
                <a:cubicBezTo>
                  <a:pt x="136" y="40"/>
                  <a:pt x="136" y="40"/>
                  <a:pt x="136" y="40"/>
                </a:cubicBezTo>
                <a:cubicBezTo>
                  <a:pt x="136" y="40"/>
                  <a:pt x="136" y="40"/>
                  <a:pt x="136" y="40"/>
                </a:cubicBezTo>
                <a:cubicBezTo>
                  <a:pt x="141" y="40"/>
                  <a:pt x="145" y="44"/>
                  <a:pt x="145" y="49"/>
                </a:cubicBezTo>
                <a:cubicBezTo>
                  <a:pt x="145" y="54"/>
                  <a:pt x="141" y="58"/>
                  <a:pt x="136" y="58"/>
                </a:cubicBezTo>
                <a:cubicBezTo>
                  <a:pt x="136" y="58"/>
                  <a:pt x="136" y="58"/>
                  <a:pt x="136" y="58"/>
                </a:cubicBezTo>
                <a:cubicBezTo>
                  <a:pt x="136" y="70"/>
                  <a:pt x="136" y="70"/>
                  <a:pt x="136" y="70"/>
                </a:cubicBezTo>
                <a:cubicBezTo>
                  <a:pt x="136" y="70"/>
                  <a:pt x="136" y="70"/>
                  <a:pt x="136" y="70"/>
                </a:cubicBezTo>
                <a:cubicBezTo>
                  <a:pt x="136" y="70"/>
                  <a:pt x="136" y="70"/>
                  <a:pt x="136" y="70"/>
                </a:cubicBezTo>
                <a:cubicBezTo>
                  <a:pt x="141" y="70"/>
                  <a:pt x="145" y="74"/>
                  <a:pt x="145" y="79"/>
                </a:cubicBezTo>
                <a:cubicBezTo>
                  <a:pt x="145" y="84"/>
                  <a:pt x="141" y="88"/>
                  <a:pt x="136" y="88"/>
                </a:cubicBezTo>
                <a:cubicBezTo>
                  <a:pt x="136" y="88"/>
                  <a:pt x="136" y="88"/>
                  <a:pt x="136" y="88"/>
                </a:cubicBezTo>
                <a:lnTo>
                  <a:pt x="136" y="146"/>
                </a:lnTo>
                <a:close/>
                <a:moveTo>
                  <a:pt x="67" y="7"/>
                </a:moveTo>
                <a:cubicBezTo>
                  <a:pt x="65" y="5"/>
                  <a:pt x="65" y="5"/>
                  <a:pt x="65" y="5"/>
                </a:cubicBezTo>
                <a:cubicBezTo>
                  <a:pt x="65" y="9"/>
                  <a:pt x="65" y="9"/>
                  <a:pt x="65" y="9"/>
                </a:cubicBezTo>
                <a:cubicBezTo>
                  <a:pt x="67" y="7"/>
                  <a:pt x="67" y="7"/>
                  <a:pt x="67" y="7"/>
                </a:cubicBezTo>
                <a:close/>
                <a:moveTo>
                  <a:pt x="65" y="134"/>
                </a:moveTo>
                <a:cubicBezTo>
                  <a:pt x="127" y="134"/>
                  <a:pt x="127" y="134"/>
                  <a:pt x="127" y="134"/>
                </a:cubicBezTo>
                <a:cubicBezTo>
                  <a:pt x="127" y="135"/>
                  <a:pt x="127" y="135"/>
                  <a:pt x="127" y="135"/>
                </a:cubicBezTo>
                <a:cubicBezTo>
                  <a:pt x="127" y="146"/>
                  <a:pt x="127" y="146"/>
                  <a:pt x="127" y="146"/>
                </a:cubicBezTo>
                <a:cubicBezTo>
                  <a:pt x="136" y="146"/>
                  <a:pt x="136" y="146"/>
                  <a:pt x="136" y="146"/>
                </a:cubicBezTo>
                <a:cubicBezTo>
                  <a:pt x="136" y="88"/>
                  <a:pt x="136" y="88"/>
                  <a:pt x="136" y="88"/>
                </a:cubicBezTo>
                <a:cubicBezTo>
                  <a:pt x="131" y="88"/>
                  <a:pt x="127" y="84"/>
                  <a:pt x="127" y="79"/>
                </a:cubicBezTo>
                <a:cubicBezTo>
                  <a:pt x="127" y="74"/>
                  <a:pt x="131" y="70"/>
                  <a:pt x="136" y="70"/>
                </a:cubicBezTo>
                <a:cubicBezTo>
                  <a:pt x="136" y="58"/>
                  <a:pt x="136" y="58"/>
                  <a:pt x="136" y="58"/>
                </a:cubicBezTo>
                <a:cubicBezTo>
                  <a:pt x="131" y="58"/>
                  <a:pt x="127" y="54"/>
                  <a:pt x="127" y="49"/>
                </a:cubicBezTo>
                <a:cubicBezTo>
                  <a:pt x="127" y="49"/>
                  <a:pt x="127" y="49"/>
                  <a:pt x="127" y="49"/>
                </a:cubicBezTo>
                <a:cubicBezTo>
                  <a:pt x="127" y="44"/>
                  <a:pt x="131" y="40"/>
                  <a:pt x="136" y="40"/>
                </a:cubicBezTo>
                <a:cubicBezTo>
                  <a:pt x="136" y="23"/>
                  <a:pt x="136" y="23"/>
                  <a:pt x="136" y="23"/>
                </a:cubicBezTo>
                <a:cubicBezTo>
                  <a:pt x="65" y="23"/>
                  <a:pt x="65" y="23"/>
                  <a:pt x="65" y="23"/>
                </a:cubicBezTo>
                <a:cubicBezTo>
                  <a:pt x="65" y="37"/>
                  <a:pt x="65" y="37"/>
                  <a:pt x="65" y="37"/>
                </a:cubicBezTo>
                <a:cubicBezTo>
                  <a:pt x="112" y="37"/>
                  <a:pt x="112" y="37"/>
                  <a:pt x="112" y="37"/>
                </a:cubicBezTo>
                <a:cubicBezTo>
                  <a:pt x="112" y="120"/>
                  <a:pt x="112" y="120"/>
                  <a:pt x="112" y="120"/>
                </a:cubicBezTo>
                <a:cubicBezTo>
                  <a:pt x="112" y="120"/>
                  <a:pt x="112" y="120"/>
                  <a:pt x="112" y="120"/>
                </a:cubicBezTo>
                <a:cubicBezTo>
                  <a:pt x="65" y="120"/>
                  <a:pt x="65" y="120"/>
                  <a:pt x="65" y="120"/>
                </a:cubicBezTo>
                <a:lnTo>
                  <a:pt x="65" y="134"/>
                </a:lnTo>
                <a:close/>
                <a:moveTo>
                  <a:pt x="65" y="5"/>
                </a:moveTo>
                <a:cubicBezTo>
                  <a:pt x="61" y="0"/>
                  <a:pt x="61" y="0"/>
                  <a:pt x="61" y="0"/>
                </a:cubicBezTo>
                <a:cubicBezTo>
                  <a:pt x="33" y="21"/>
                  <a:pt x="33" y="21"/>
                  <a:pt x="33" y="21"/>
                </a:cubicBezTo>
                <a:cubicBezTo>
                  <a:pt x="6" y="0"/>
                  <a:pt x="6" y="0"/>
                  <a:pt x="6" y="0"/>
                </a:cubicBezTo>
                <a:cubicBezTo>
                  <a:pt x="0" y="7"/>
                  <a:pt x="0" y="7"/>
                  <a:pt x="0" y="7"/>
                </a:cubicBezTo>
                <a:cubicBezTo>
                  <a:pt x="19" y="22"/>
                  <a:pt x="19" y="22"/>
                  <a:pt x="19" y="22"/>
                </a:cubicBezTo>
                <a:cubicBezTo>
                  <a:pt x="20" y="23"/>
                  <a:pt x="20" y="23"/>
                  <a:pt x="20" y="23"/>
                </a:cubicBezTo>
                <a:cubicBezTo>
                  <a:pt x="3" y="23"/>
                  <a:pt x="3" y="23"/>
                  <a:pt x="3" y="23"/>
                </a:cubicBezTo>
                <a:cubicBezTo>
                  <a:pt x="3" y="134"/>
                  <a:pt x="3" y="134"/>
                  <a:pt x="3" y="134"/>
                </a:cubicBezTo>
                <a:cubicBezTo>
                  <a:pt x="14" y="134"/>
                  <a:pt x="14" y="134"/>
                  <a:pt x="14" y="134"/>
                </a:cubicBezTo>
                <a:cubicBezTo>
                  <a:pt x="14" y="135"/>
                  <a:pt x="14" y="135"/>
                  <a:pt x="14" y="135"/>
                </a:cubicBezTo>
                <a:cubicBezTo>
                  <a:pt x="14" y="146"/>
                  <a:pt x="14" y="146"/>
                  <a:pt x="14" y="146"/>
                </a:cubicBezTo>
                <a:cubicBezTo>
                  <a:pt x="33" y="146"/>
                  <a:pt x="33" y="146"/>
                  <a:pt x="33" y="146"/>
                </a:cubicBezTo>
                <a:cubicBezTo>
                  <a:pt x="33" y="135"/>
                  <a:pt x="33" y="135"/>
                  <a:pt x="33" y="135"/>
                </a:cubicBezTo>
                <a:cubicBezTo>
                  <a:pt x="33" y="134"/>
                  <a:pt x="33" y="134"/>
                  <a:pt x="33" y="134"/>
                </a:cubicBezTo>
                <a:cubicBezTo>
                  <a:pt x="65" y="134"/>
                  <a:pt x="65" y="134"/>
                  <a:pt x="65" y="134"/>
                </a:cubicBezTo>
                <a:cubicBezTo>
                  <a:pt x="65" y="120"/>
                  <a:pt x="65" y="120"/>
                  <a:pt x="65" y="120"/>
                </a:cubicBezTo>
                <a:cubicBezTo>
                  <a:pt x="17" y="120"/>
                  <a:pt x="17" y="120"/>
                  <a:pt x="17" y="120"/>
                </a:cubicBezTo>
                <a:cubicBezTo>
                  <a:pt x="17" y="37"/>
                  <a:pt x="17" y="37"/>
                  <a:pt x="17" y="37"/>
                </a:cubicBezTo>
                <a:cubicBezTo>
                  <a:pt x="65" y="37"/>
                  <a:pt x="65" y="37"/>
                  <a:pt x="65" y="37"/>
                </a:cubicBezTo>
                <a:cubicBezTo>
                  <a:pt x="65" y="23"/>
                  <a:pt x="65" y="23"/>
                  <a:pt x="65" y="23"/>
                </a:cubicBezTo>
                <a:cubicBezTo>
                  <a:pt x="47" y="23"/>
                  <a:pt x="47" y="23"/>
                  <a:pt x="47" y="23"/>
                </a:cubicBezTo>
                <a:cubicBezTo>
                  <a:pt x="47" y="22"/>
                  <a:pt x="47" y="22"/>
                  <a:pt x="47" y="22"/>
                </a:cubicBezTo>
                <a:cubicBezTo>
                  <a:pt x="65" y="9"/>
                  <a:pt x="65" y="9"/>
                  <a:pt x="65" y="9"/>
                </a:cubicBezTo>
                <a:lnTo>
                  <a:pt x="65" y="5"/>
                </a:lnTo>
                <a:close/>
              </a:path>
            </a:pathLst>
          </a:custGeom>
          <a:solidFill>
            <a:schemeClr val="accent1"/>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87" name="Group 86"/>
          <p:cNvGrpSpPr/>
          <p:nvPr/>
        </p:nvGrpSpPr>
        <p:grpSpPr>
          <a:xfrm rot="18651991" flipH="1">
            <a:off x="4673035" y="7670942"/>
            <a:ext cx="734902" cy="595979"/>
            <a:chOff x="5928707" y="2618469"/>
            <a:chExt cx="448187" cy="363369"/>
          </a:xfrm>
          <a:solidFill>
            <a:schemeClr val="accent6"/>
          </a:solidFill>
        </p:grpSpPr>
        <p:sp>
          <p:nvSpPr>
            <p:cNvPr id="88" name="Freeform 131"/>
            <p:cNvSpPr>
              <a:spLocks noEditPoints="1"/>
            </p:cNvSpPr>
            <p:nvPr/>
          </p:nvSpPr>
          <p:spPr bwMode="auto">
            <a:xfrm>
              <a:off x="6007742" y="2618469"/>
              <a:ext cx="330599" cy="205299"/>
            </a:xfrm>
            <a:custGeom>
              <a:avLst/>
              <a:gdLst>
                <a:gd name="T0" fmla="*/ 270 w 343"/>
                <a:gd name="T1" fmla="*/ 213 h 213"/>
                <a:gd name="T2" fmla="*/ 343 w 343"/>
                <a:gd name="T3" fmla="*/ 213 h 213"/>
                <a:gd name="T4" fmla="*/ 343 w 343"/>
                <a:gd name="T5" fmla="*/ 119 h 213"/>
                <a:gd name="T6" fmla="*/ 303 w 343"/>
                <a:gd name="T7" fmla="*/ 119 h 213"/>
                <a:gd name="T8" fmla="*/ 303 w 343"/>
                <a:gd name="T9" fmla="*/ 0 h 213"/>
                <a:gd name="T10" fmla="*/ 270 w 343"/>
                <a:gd name="T11" fmla="*/ 0 h 213"/>
                <a:gd name="T12" fmla="*/ 270 w 343"/>
                <a:gd name="T13" fmla="*/ 149 h 213"/>
                <a:gd name="T14" fmla="*/ 301 w 343"/>
                <a:gd name="T15" fmla="*/ 149 h 213"/>
                <a:gd name="T16" fmla="*/ 301 w 343"/>
                <a:gd name="T17" fmla="*/ 190 h 213"/>
                <a:gd name="T18" fmla="*/ 301 w 343"/>
                <a:gd name="T19" fmla="*/ 190 h 213"/>
                <a:gd name="T20" fmla="*/ 270 w 343"/>
                <a:gd name="T21" fmla="*/ 190 h 213"/>
                <a:gd name="T22" fmla="*/ 270 w 343"/>
                <a:gd name="T23" fmla="*/ 213 h 213"/>
                <a:gd name="T24" fmla="*/ 223 w 343"/>
                <a:gd name="T25" fmla="*/ 0 h 213"/>
                <a:gd name="T26" fmla="*/ 223 w 343"/>
                <a:gd name="T27" fmla="*/ 119 h 213"/>
                <a:gd name="T28" fmla="*/ 171 w 343"/>
                <a:gd name="T29" fmla="*/ 119 h 213"/>
                <a:gd name="T30" fmla="*/ 171 w 343"/>
                <a:gd name="T31" fmla="*/ 149 h 213"/>
                <a:gd name="T32" fmla="*/ 201 w 343"/>
                <a:gd name="T33" fmla="*/ 149 h 213"/>
                <a:gd name="T34" fmla="*/ 201 w 343"/>
                <a:gd name="T35" fmla="*/ 190 h 213"/>
                <a:gd name="T36" fmla="*/ 201 w 343"/>
                <a:gd name="T37" fmla="*/ 190 h 213"/>
                <a:gd name="T38" fmla="*/ 171 w 343"/>
                <a:gd name="T39" fmla="*/ 190 h 213"/>
                <a:gd name="T40" fmla="*/ 171 w 343"/>
                <a:gd name="T41" fmla="*/ 213 h 213"/>
                <a:gd name="T42" fmla="*/ 270 w 343"/>
                <a:gd name="T43" fmla="*/ 213 h 213"/>
                <a:gd name="T44" fmla="*/ 270 w 343"/>
                <a:gd name="T45" fmla="*/ 190 h 213"/>
                <a:gd name="T46" fmla="*/ 242 w 343"/>
                <a:gd name="T47" fmla="*/ 190 h 213"/>
                <a:gd name="T48" fmla="*/ 242 w 343"/>
                <a:gd name="T49" fmla="*/ 149 h 213"/>
                <a:gd name="T50" fmla="*/ 270 w 343"/>
                <a:gd name="T51" fmla="*/ 149 h 213"/>
                <a:gd name="T52" fmla="*/ 270 w 343"/>
                <a:gd name="T53" fmla="*/ 0 h 213"/>
                <a:gd name="T54" fmla="*/ 223 w 343"/>
                <a:gd name="T55" fmla="*/ 0 h 213"/>
                <a:gd name="T56" fmla="*/ 171 w 343"/>
                <a:gd name="T57" fmla="*/ 119 h 213"/>
                <a:gd name="T58" fmla="*/ 74 w 343"/>
                <a:gd name="T59" fmla="*/ 119 h 213"/>
                <a:gd name="T60" fmla="*/ 74 w 343"/>
                <a:gd name="T61" fmla="*/ 149 h 213"/>
                <a:gd name="T62" fmla="*/ 102 w 343"/>
                <a:gd name="T63" fmla="*/ 149 h 213"/>
                <a:gd name="T64" fmla="*/ 102 w 343"/>
                <a:gd name="T65" fmla="*/ 190 h 213"/>
                <a:gd name="T66" fmla="*/ 102 w 343"/>
                <a:gd name="T67" fmla="*/ 190 h 213"/>
                <a:gd name="T68" fmla="*/ 74 w 343"/>
                <a:gd name="T69" fmla="*/ 190 h 213"/>
                <a:gd name="T70" fmla="*/ 74 w 343"/>
                <a:gd name="T71" fmla="*/ 213 h 213"/>
                <a:gd name="T72" fmla="*/ 171 w 343"/>
                <a:gd name="T73" fmla="*/ 213 h 213"/>
                <a:gd name="T74" fmla="*/ 171 w 343"/>
                <a:gd name="T75" fmla="*/ 190 h 213"/>
                <a:gd name="T76" fmla="*/ 142 w 343"/>
                <a:gd name="T77" fmla="*/ 190 h 213"/>
                <a:gd name="T78" fmla="*/ 142 w 343"/>
                <a:gd name="T79" fmla="*/ 149 h 213"/>
                <a:gd name="T80" fmla="*/ 171 w 343"/>
                <a:gd name="T81" fmla="*/ 149 h 213"/>
                <a:gd name="T82" fmla="*/ 171 w 343"/>
                <a:gd name="T83" fmla="*/ 119 h 213"/>
                <a:gd name="T84" fmla="*/ 74 w 343"/>
                <a:gd name="T85" fmla="*/ 119 h 213"/>
                <a:gd name="T86" fmla="*/ 0 w 343"/>
                <a:gd name="T87" fmla="*/ 119 h 213"/>
                <a:gd name="T88" fmla="*/ 0 w 343"/>
                <a:gd name="T89" fmla="*/ 213 h 213"/>
                <a:gd name="T90" fmla="*/ 74 w 343"/>
                <a:gd name="T91" fmla="*/ 213 h 213"/>
                <a:gd name="T92" fmla="*/ 74 w 343"/>
                <a:gd name="T93" fmla="*/ 190 h 213"/>
                <a:gd name="T94" fmla="*/ 43 w 343"/>
                <a:gd name="T95" fmla="*/ 190 h 213"/>
                <a:gd name="T96" fmla="*/ 43 w 343"/>
                <a:gd name="T97" fmla="*/ 149 h 213"/>
                <a:gd name="T98" fmla="*/ 74 w 343"/>
                <a:gd name="T99" fmla="*/ 149 h 213"/>
                <a:gd name="T100" fmla="*/ 74 w 343"/>
                <a:gd name="T101" fmla="*/ 119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3" h="213">
                  <a:moveTo>
                    <a:pt x="270" y="213"/>
                  </a:moveTo>
                  <a:lnTo>
                    <a:pt x="343" y="213"/>
                  </a:lnTo>
                  <a:lnTo>
                    <a:pt x="343" y="119"/>
                  </a:lnTo>
                  <a:lnTo>
                    <a:pt x="303" y="119"/>
                  </a:lnTo>
                  <a:lnTo>
                    <a:pt x="303" y="0"/>
                  </a:lnTo>
                  <a:lnTo>
                    <a:pt x="270" y="0"/>
                  </a:lnTo>
                  <a:lnTo>
                    <a:pt x="270" y="149"/>
                  </a:lnTo>
                  <a:lnTo>
                    <a:pt x="301" y="149"/>
                  </a:lnTo>
                  <a:lnTo>
                    <a:pt x="301" y="190"/>
                  </a:lnTo>
                  <a:lnTo>
                    <a:pt x="301" y="190"/>
                  </a:lnTo>
                  <a:lnTo>
                    <a:pt x="270" y="190"/>
                  </a:lnTo>
                  <a:lnTo>
                    <a:pt x="270" y="213"/>
                  </a:lnTo>
                  <a:close/>
                  <a:moveTo>
                    <a:pt x="223" y="0"/>
                  </a:moveTo>
                  <a:lnTo>
                    <a:pt x="223" y="119"/>
                  </a:lnTo>
                  <a:lnTo>
                    <a:pt x="171" y="119"/>
                  </a:lnTo>
                  <a:lnTo>
                    <a:pt x="171" y="149"/>
                  </a:lnTo>
                  <a:lnTo>
                    <a:pt x="201" y="149"/>
                  </a:lnTo>
                  <a:lnTo>
                    <a:pt x="201" y="190"/>
                  </a:lnTo>
                  <a:lnTo>
                    <a:pt x="201" y="190"/>
                  </a:lnTo>
                  <a:lnTo>
                    <a:pt x="171" y="190"/>
                  </a:lnTo>
                  <a:lnTo>
                    <a:pt x="171" y="213"/>
                  </a:lnTo>
                  <a:lnTo>
                    <a:pt x="270" y="213"/>
                  </a:lnTo>
                  <a:lnTo>
                    <a:pt x="270" y="190"/>
                  </a:lnTo>
                  <a:lnTo>
                    <a:pt x="242" y="190"/>
                  </a:lnTo>
                  <a:lnTo>
                    <a:pt x="242" y="149"/>
                  </a:lnTo>
                  <a:lnTo>
                    <a:pt x="270" y="149"/>
                  </a:lnTo>
                  <a:lnTo>
                    <a:pt x="270" y="0"/>
                  </a:lnTo>
                  <a:lnTo>
                    <a:pt x="223" y="0"/>
                  </a:lnTo>
                  <a:close/>
                  <a:moveTo>
                    <a:pt x="171" y="119"/>
                  </a:moveTo>
                  <a:lnTo>
                    <a:pt x="74" y="119"/>
                  </a:lnTo>
                  <a:lnTo>
                    <a:pt x="74" y="149"/>
                  </a:lnTo>
                  <a:lnTo>
                    <a:pt x="102" y="149"/>
                  </a:lnTo>
                  <a:lnTo>
                    <a:pt x="102" y="190"/>
                  </a:lnTo>
                  <a:lnTo>
                    <a:pt x="102" y="190"/>
                  </a:lnTo>
                  <a:lnTo>
                    <a:pt x="74" y="190"/>
                  </a:lnTo>
                  <a:lnTo>
                    <a:pt x="74" y="213"/>
                  </a:lnTo>
                  <a:lnTo>
                    <a:pt x="171" y="213"/>
                  </a:lnTo>
                  <a:lnTo>
                    <a:pt x="171" y="190"/>
                  </a:lnTo>
                  <a:lnTo>
                    <a:pt x="142" y="190"/>
                  </a:lnTo>
                  <a:lnTo>
                    <a:pt x="142" y="149"/>
                  </a:lnTo>
                  <a:lnTo>
                    <a:pt x="171" y="149"/>
                  </a:lnTo>
                  <a:lnTo>
                    <a:pt x="171" y="119"/>
                  </a:lnTo>
                  <a:close/>
                  <a:moveTo>
                    <a:pt x="74" y="119"/>
                  </a:moveTo>
                  <a:lnTo>
                    <a:pt x="0" y="119"/>
                  </a:lnTo>
                  <a:lnTo>
                    <a:pt x="0" y="213"/>
                  </a:lnTo>
                  <a:lnTo>
                    <a:pt x="74" y="213"/>
                  </a:lnTo>
                  <a:lnTo>
                    <a:pt x="74" y="190"/>
                  </a:lnTo>
                  <a:lnTo>
                    <a:pt x="43" y="190"/>
                  </a:lnTo>
                  <a:lnTo>
                    <a:pt x="43" y="149"/>
                  </a:lnTo>
                  <a:lnTo>
                    <a:pt x="74" y="149"/>
                  </a:lnTo>
                  <a:lnTo>
                    <a:pt x="74"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9" name="Freeform 132"/>
            <p:cNvSpPr>
              <a:spLocks/>
            </p:cNvSpPr>
            <p:nvPr/>
          </p:nvSpPr>
          <p:spPr bwMode="auto">
            <a:xfrm>
              <a:off x="5928707" y="2835334"/>
              <a:ext cx="448187" cy="146504"/>
            </a:xfrm>
            <a:custGeom>
              <a:avLst/>
              <a:gdLst>
                <a:gd name="T0" fmla="*/ 449 w 465"/>
                <a:gd name="T1" fmla="*/ 152 h 152"/>
                <a:gd name="T2" fmla="*/ 465 w 465"/>
                <a:gd name="T3" fmla="*/ 0 h 152"/>
                <a:gd name="T4" fmla="*/ 0 w 465"/>
                <a:gd name="T5" fmla="*/ 0 h 152"/>
                <a:gd name="T6" fmla="*/ 52 w 465"/>
                <a:gd name="T7" fmla="*/ 152 h 152"/>
                <a:gd name="T8" fmla="*/ 449 w 465"/>
                <a:gd name="T9" fmla="*/ 152 h 152"/>
              </a:gdLst>
              <a:ahLst/>
              <a:cxnLst>
                <a:cxn ang="0">
                  <a:pos x="T0" y="T1"/>
                </a:cxn>
                <a:cxn ang="0">
                  <a:pos x="T2" y="T3"/>
                </a:cxn>
                <a:cxn ang="0">
                  <a:pos x="T4" y="T5"/>
                </a:cxn>
                <a:cxn ang="0">
                  <a:pos x="T6" y="T7"/>
                </a:cxn>
                <a:cxn ang="0">
                  <a:pos x="T8" y="T9"/>
                </a:cxn>
              </a:cxnLst>
              <a:rect l="0" t="0" r="r" b="b"/>
              <a:pathLst>
                <a:path w="465" h="152">
                  <a:moveTo>
                    <a:pt x="449" y="152"/>
                  </a:moveTo>
                  <a:lnTo>
                    <a:pt x="465" y="0"/>
                  </a:lnTo>
                  <a:lnTo>
                    <a:pt x="0" y="0"/>
                  </a:lnTo>
                  <a:lnTo>
                    <a:pt x="52" y="152"/>
                  </a:lnTo>
                  <a:lnTo>
                    <a:pt x="449"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90" name="Group 89"/>
          <p:cNvGrpSpPr/>
          <p:nvPr/>
        </p:nvGrpSpPr>
        <p:grpSpPr>
          <a:xfrm rot="18651991" flipH="1">
            <a:off x="5907965" y="7147024"/>
            <a:ext cx="643238" cy="460028"/>
            <a:chOff x="4908401" y="6130362"/>
            <a:chExt cx="392285" cy="280480"/>
          </a:xfrm>
          <a:solidFill>
            <a:schemeClr val="accent3"/>
          </a:solidFill>
        </p:grpSpPr>
        <p:sp>
          <p:nvSpPr>
            <p:cNvPr id="91" name="Freeform 134"/>
            <p:cNvSpPr>
              <a:spLocks/>
            </p:cNvSpPr>
            <p:nvPr/>
          </p:nvSpPr>
          <p:spPr bwMode="auto">
            <a:xfrm>
              <a:off x="4908401" y="6130362"/>
              <a:ext cx="161926" cy="73252"/>
            </a:xfrm>
            <a:custGeom>
              <a:avLst/>
              <a:gdLst>
                <a:gd name="T0" fmla="*/ 0 w 168"/>
                <a:gd name="T1" fmla="*/ 43 h 76"/>
                <a:gd name="T2" fmla="*/ 66 w 168"/>
                <a:gd name="T3" fmla="*/ 76 h 76"/>
                <a:gd name="T4" fmla="*/ 168 w 168"/>
                <a:gd name="T5" fmla="*/ 76 h 76"/>
                <a:gd name="T6" fmla="*/ 22 w 168"/>
                <a:gd name="T7" fmla="*/ 0 h 76"/>
                <a:gd name="T8" fmla="*/ 0 w 168"/>
                <a:gd name="T9" fmla="*/ 43 h 76"/>
              </a:gdLst>
              <a:ahLst/>
              <a:cxnLst>
                <a:cxn ang="0">
                  <a:pos x="T0" y="T1"/>
                </a:cxn>
                <a:cxn ang="0">
                  <a:pos x="T2" y="T3"/>
                </a:cxn>
                <a:cxn ang="0">
                  <a:pos x="T4" y="T5"/>
                </a:cxn>
                <a:cxn ang="0">
                  <a:pos x="T6" y="T7"/>
                </a:cxn>
                <a:cxn ang="0">
                  <a:pos x="T8" y="T9"/>
                </a:cxn>
              </a:cxnLst>
              <a:rect l="0" t="0" r="r" b="b"/>
              <a:pathLst>
                <a:path w="168" h="76">
                  <a:moveTo>
                    <a:pt x="0" y="43"/>
                  </a:moveTo>
                  <a:lnTo>
                    <a:pt x="66" y="76"/>
                  </a:lnTo>
                  <a:lnTo>
                    <a:pt x="168" y="76"/>
                  </a:lnTo>
                  <a:lnTo>
                    <a:pt x="22" y="0"/>
                  </a:lnTo>
                  <a:lnTo>
                    <a:pt x="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2" name="Freeform 135"/>
            <p:cNvSpPr>
              <a:spLocks noEditPoints="1"/>
            </p:cNvSpPr>
            <p:nvPr/>
          </p:nvSpPr>
          <p:spPr bwMode="auto">
            <a:xfrm>
              <a:off x="4908401" y="6215181"/>
              <a:ext cx="392285" cy="195661"/>
            </a:xfrm>
            <a:custGeom>
              <a:avLst/>
              <a:gdLst>
                <a:gd name="T0" fmla="*/ 163 w 407"/>
                <a:gd name="T1" fmla="*/ 203 h 203"/>
                <a:gd name="T2" fmla="*/ 329 w 407"/>
                <a:gd name="T3" fmla="*/ 203 h 203"/>
                <a:gd name="T4" fmla="*/ 329 w 407"/>
                <a:gd name="T5" fmla="*/ 163 h 203"/>
                <a:gd name="T6" fmla="*/ 407 w 407"/>
                <a:gd name="T7" fmla="*/ 163 h 203"/>
                <a:gd name="T8" fmla="*/ 407 w 407"/>
                <a:gd name="T9" fmla="*/ 40 h 203"/>
                <a:gd name="T10" fmla="*/ 329 w 407"/>
                <a:gd name="T11" fmla="*/ 40 h 203"/>
                <a:gd name="T12" fmla="*/ 329 w 407"/>
                <a:gd name="T13" fmla="*/ 0 h 203"/>
                <a:gd name="T14" fmla="*/ 192 w 407"/>
                <a:gd name="T15" fmla="*/ 0 h 203"/>
                <a:gd name="T16" fmla="*/ 163 w 407"/>
                <a:gd name="T17" fmla="*/ 0 h 203"/>
                <a:gd name="T18" fmla="*/ 163 w 407"/>
                <a:gd name="T19" fmla="*/ 78 h 203"/>
                <a:gd name="T20" fmla="*/ 246 w 407"/>
                <a:gd name="T21" fmla="*/ 78 h 203"/>
                <a:gd name="T22" fmla="*/ 246 w 407"/>
                <a:gd name="T23" fmla="*/ 123 h 203"/>
                <a:gd name="T24" fmla="*/ 163 w 407"/>
                <a:gd name="T25" fmla="*/ 123 h 203"/>
                <a:gd name="T26" fmla="*/ 163 w 407"/>
                <a:gd name="T27" fmla="*/ 203 h 203"/>
                <a:gd name="T28" fmla="*/ 0 w 407"/>
                <a:gd name="T29" fmla="*/ 203 h 203"/>
                <a:gd name="T30" fmla="*/ 163 w 407"/>
                <a:gd name="T31" fmla="*/ 203 h 203"/>
                <a:gd name="T32" fmla="*/ 163 w 407"/>
                <a:gd name="T33" fmla="*/ 123 h 203"/>
                <a:gd name="T34" fmla="*/ 83 w 407"/>
                <a:gd name="T35" fmla="*/ 123 h 203"/>
                <a:gd name="T36" fmla="*/ 83 w 407"/>
                <a:gd name="T37" fmla="*/ 78 h 203"/>
                <a:gd name="T38" fmla="*/ 83 w 407"/>
                <a:gd name="T39" fmla="*/ 78 h 203"/>
                <a:gd name="T40" fmla="*/ 163 w 407"/>
                <a:gd name="T41" fmla="*/ 78 h 203"/>
                <a:gd name="T42" fmla="*/ 163 w 407"/>
                <a:gd name="T43" fmla="*/ 0 h 203"/>
                <a:gd name="T44" fmla="*/ 88 w 407"/>
                <a:gd name="T45" fmla="*/ 0 h 203"/>
                <a:gd name="T46" fmla="*/ 0 w 407"/>
                <a:gd name="T47" fmla="*/ 0 h 203"/>
                <a:gd name="T48" fmla="*/ 0 w 407"/>
                <a:gd name="T49"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7" h="203">
                  <a:moveTo>
                    <a:pt x="163" y="203"/>
                  </a:moveTo>
                  <a:lnTo>
                    <a:pt x="329" y="203"/>
                  </a:lnTo>
                  <a:lnTo>
                    <a:pt x="329" y="163"/>
                  </a:lnTo>
                  <a:lnTo>
                    <a:pt x="407" y="163"/>
                  </a:lnTo>
                  <a:lnTo>
                    <a:pt x="407" y="40"/>
                  </a:lnTo>
                  <a:lnTo>
                    <a:pt x="329" y="40"/>
                  </a:lnTo>
                  <a:lnTo>
                    <a:pt x="329" y="0"/>
                  </a:lnTo>
                  <a:lnTo>
                    <a:pt x="192" y="0"/>
                  </a:lnTo>
                  <a:lnTo>
                    <a:pt x="163" y="0"/>
                  </a:lnTo>
                  <a:lnTo>
                    <a:pt x="163" y="78"/>
                  </a:lnTo>
                  <a:lnTo>
                    <a:pt x="246" y="78"/>
                  </a:lnTo>
                  <a:lnTo>
                    <a:pt x="246" y="123"/>
                  </a:lnTo>
                  <a:lnTo>
                    <a:pt x="163" y="123"/>
                  </a:lnTo>
                  <a:lnTo>
                    <a:pt x="163" y="203"/>
                  </a:lnTo>
                  <a:close/>
                  <a:moveTo>
                    <a:pt x="0" y="203"/>
                  </a:moveTo>
                  <a:lnTo>
                    <a:pt x="163" y="203"/>
                  </a:lnTo>
                  <a:lnTo>
                    <a:pt x="163" y="123"/>
                  </a:lnTo>
                  <a:lnTo>
                    <a:pt x="83" y="123"/>
                  </a:lnTo>
                  <a:lnTo>
                    <a:pt x="83" y="78"/>
                  </a:lnTo>
                  <a:lnTo>
                    <a:pt x="83" y="78"/>
                  </a:lnTo>
                  <a:lnTo>
                    <a:pt x="163" y="78"/>
                  </a:lnTo>
                  <a:lnTo>
                    <a:pt x="163" y="0"/>
                  </a:lnTo>
                  <a:lnTo>
                    <a:pt x="88" y="0"/>
                  </a:lnTo>
                  <a:lnTo>
                    <a:pt x="0" y="0"/>
                  </a:lnTo>
                  <a:lnTo>
                    <a:pt x="0" y="2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96" name="Freeform 130"/>
          <p:cNvSpPr>
            <a:spLocks/>
          </p:cNvSpPr>
          <p:nvPr/>
        </p:nvSpPr>
        <p:spPr bwMode="auto">
          <a:xfrm rot="20698236" flipH="1">
            <a:off x="10199229" y="6859088"/>
            <a:ext cx="673462" cy="769626"/>
          </a:xfrm>
          <a:custGeom>
            <a:avLst/>
            <a:gdLst>
              <a:gd name="T0" fmla="*/ 146 w 166"/>
              <a:gd name="T1" fmla="*/ 6 h 190"/>
              <a:gd name="T2" fmla="*/ 107 w 166"/>
              <a:gd name="T3" fmla="*/ 29 h 190"/>
              <a:gd name="T4" fmla="*/ 91 w 166"/>
              <a:gd name="T5" fmla="*/ 52 h 190"/>
              <a:gd name="T6" fmla="*/ 14 w 166"/>
              <a:gd name="T7" fmla="*/ 38 h 190"/>
              <a:gd name="T8" fmla="*/ 3 w 166"/>
              <a:gd name="T9" fmla="*/ 55 h 190"/>
              <a:gd name="T10" fmla="*/ 71 w 166"/>
              <a:gd name="T11" fmla="*/ 83 h 190"/>
              <a:gd name="T12" fmla="*/ 49 w 166"/>
              <a:gd name="T13" fmla="*/ 115 h 190"/>
              <a:gd name="T14" fmla="*/ 11 w 166"/>
              <a:gd name="T15" fmla="*/ 117 h 190"/>
              <a:gd name="T16" fmla="*/ 0 w 166"/>
              <a:gd name="T17" fmla="*/ 134 h 190"/>
              <a:gd name="T18" fmla="*/ 52 w 166"/>
              <a:gd name="T19" fmla="*/ 147 h 190"/>
              <a:gd name="T20" fmla="*/ 83 w 166"/>
              <a:gd name="T21" fmla="*/ 190 h 190"/>
              <a:gd name="T22" fmla="*/ 95 w 166"/>
              <a:gd name="T23" fmla="*/ 173 h 190"/>
              <a:gd name="T24" fmla="*/ 82 w 166"/>
              <a:gd name="T25" fmla="*/ 139 h 190"/>
              <a:gd name="T26" fmla="*/ 104 w 166"/>
              <a:gd name="T27" fmla="*/ 105 h 190"/>
              <a:gd name="T28" fmla="*/ 155 w 166"/>
              <a:gd name="T29" fmla="*/ 156 h 190"/>
              <a:gd name="T30" fmla="*/ 166 w 166"/>
              <a:gd name="T31" fmla="*/ 139 h 190"/>
              <a:gd name="T32" fmla="*/ 125 w 166"/>
              <a:gd name="T33" fmla="*/ 75 h 190"/>
              <a:gd name="T34" fmla="*/ 140 w 166"/>
              <a:gd name="T35" fmla="*/ 51 h 190"/>
              <a:gd name="T36" fmla="*/ 146 w 166"/>
              <a:gd name="T37" fmla="*/ 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190">
                <a:moveTo>
                  <a:pt x="146" y="6"/>
                </a:moveTo>
                <a:cubicBezTo>
                  <a:pt x="137" y="0"/>
                  <a:pt x="113" y="19"/>
                  <a:pt x="107" y="29"/>
                </a:cubicBezTo>
                <a:cubicBezTo>
                  <a:pt x="91" y="52"/>
                  <a:pt x="91" y="52"/>
                  <a:pt x="91" y="52"/>
                </a:cubicBezTo>
                <a:cubicBezTo>
                  <a:pt x="14" y="38"/>
                  <a:pt x="14" y="38"/>
                  <a:pt x="14" y="38"/>
                </a:cubicBezTo>
                <a:cubicBezTo>
                  <a:pt x="3" y="55"/>
                  <a:pt x="3" y="55"/>
                  <a:pt x="3" y="55"/>
                </a:cubicBezTo>
                <a:cubicBezTo>
                  <a:pt x="71" y="83"/>
                  <a:pt x="71" y="83"/>
                  <a:pt x="71" y="83"/>
                </a:cubicBezTo>
                <a:cubicBezTo>
                  <a:pt x="49" y="115"/>
                  <a:pt x="49" y="115"/>
                  <a:pt x="49" y="115"/>
                </a:cubicBezTo>
                <a:cubicBezTo>
                  <a:pt x="11" y="117"/>
                  <a:pt x="11" y="117"/>
                  <a:pt x="11" y="117"/>
                </a:cubicBezTo>
                <a:cubicBezTo>
                  <a:pt x="0" y="134"/>
                  <a:pt x="0" y="134"/>
                  <a:pt x="0" y="134"/>
                </a:cubicBezTo>
                <a:cubicBezTo>
                  <a:pt x="52" y="147"/>
                  <a:pt x="52" y="147"/>
                  <a:pt x="52" y="147"/>
                </a:cubicBezTo>
                <a:cubicBezTo>
                  <a:pt x="83" y="190"/>
                  <a:pt x="83" y="190"/>
                  <a:pt x="83" y="190"/>
                </a:cubicBezTo>
                <a:cubicBezTo>
                  <a:pt x="95" y="173"/>
                  <a:pt x="95" y="173"/>
                  <a:pt x="95" y="173"/>
                </a:cubicBezTo>
                <a:cubicBezTo>
                  <a:pt x="82" y="139"/>
                  <a:pt x="82" y="139"/>
                  <a:pt x="82" y="139"/>
                </a:cubicBezTo>
                <a:cubicBezTo>
                  <a:pt x="104" y="105"/>
                  <a:pt x="104" y="105"/>
                  <a:pt x="104" y="105"/>
                </a:cubicBezTo>
                <a:cubicBezTo>
                  <a:pt x="155" y="156"/>
                  <a:pt x="155" y="156"/>
                  <a:pt x="155" y="156"/>
                </a:cubicBezTo>
                <a:cubicBezTo>
                  <a:pt x="166" y="139"/>
                  <a:pt x="166" y="139"/>
                  <a:pt x="166" y="139"/>
                </a:cubicBezTo>
                <a:cubicBezTo>
                  <a:pt x="125" y="75"/>
                  <a:pt x="125" y="75"/>
                  <a:pt x="125" y="75"/>
                </a:cubicBezTo>
                <a:cubicBezTo>
                  <a:pt x="140" y="51"/>
                  <a:pt x="140" y="51"/>
                  <a:pt x="140" y="51"/>
                </a:cubicBezTo>
                <a:cubicBezTo>
                  <a:pt x="147" y="42"/>
                  <a:pt x="155" y="12"/>
                  <a:pt x="146" y="6"/>
                </a:cubicBez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97" name="Group 96"/>
          <p:cNvGrpSpPr/>
          <p:nvPr/>
        </p:nvGrpSpPr>
        <p:grpSpPr>
          <a:xfrm rot="20698236" flipH="1">
            <a:off x="7249676" y="4257811"/>
            <a:ext cx="418127" cy="385669"/>
            <a:chOff x="9508421" y="3820382"/>
            <a:chExt cx="235177" cy="216864"/>
          </a:xfrm>
          <a:solidFill>
            <a:schemeClr val="accent4"/>
          </a:solidFill>
        </p:grpSpPr>
        <p:sp>
          <p:nvSpPr>
            <p:cNvPr id="98" name="Freeform 225"/>
            <p:cNvSpPr>
              <a:spLocks/>
            </p:cNvSpPr>
            <p:nvPr/>
          </p:nvSpPr>
          <p:spPr bwMode="auto">
            <a:xfrm>
              <a:off x="9620226" y="3853153"/>
              <a:ext cx="123372" cy="75180"/>
            </a:xfrm>
            <a:custGeom>
              <a:avLst/>
              <a:gdLst>
                <a:gd name="T0" fmla="*/ 128 w 128"/>
                <a:gd name="T1" fmla="*/ 0 h 78"/>
                <a:gd name="T2" fmla="*/ 10 w 128"/>
                <a:gd name="T3" fmla="*/ 0 h 78"/>
                <a:gd name="T4" fmla="*/ 10 w 128"/>
                <a:gd name="T5" fmla="*/ 23 h 78"/>
                <a:gd name="T6" fmla="*/ 0 w 128"/>
                <a:gd name="T7" fmla="*/ 23 h 78"/>
                <a:gd name="T8" fmla="*/ 0 w 128"/>
                <a:gd name="T9" fmla="*/ 56 h 78"/>
                <a:gd name="T10" fmla="*/ 10 w 128"/>
                <a:gd name="T11" fmla="*/ 56 h 78"/>
                <a:gd name="T12" fmla="*/ 10 w 128"/>
                <a:gd name="T13" fmla="*/ 78 h 78"/>
                <a:gd name="T14" fmla="*/ 128 w 128"/>
                <a:gd name="T15" fmla="*/ 78 h 78"/>
                <a:gd name="T16" fmla="*/ 128 w 128"/>
                <a:gd name="T1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78">
                  <a:moveTo>
                    <a:pt x="128" y="0"/>
                  </a:moveTo>
                  <a:lnTo>
                    <a:pt x="10" y="0"/>
                  </a:lnTo>
                  <a:lnTo>
                    <a:pt x="10" y="23"/>
                  </a:lnTo>
                  <a:lnTo>
                    <a:pt x="0" y="23"/>
                  </a:lnTo>
                  <a:lnTo>
                    <a:pt x="0" y="56"/>
                  </a:lnTo>
                  <a:lnTo>
                    <a:pt x="10" y="56"/>
                  </a:lnTo>
                  <a:lnTo>
                    <a:pt x="10" y="78"/>
                  </a:lnTo>
                  <a:lnTo>
                    <a:pt x="128" y="78"/>
                  </a:lnTo>
                  <a:lnTo>
                    <a:pt x="12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9" name="Rectangle 226"/>
            <p:cNvSpPr>
              <a:spLocks noChangeArrowheads="1"/>
            </p:cNvSpPr>
            <p:nvPr/>
          </p:nvSpPr>
          <p:spPr bwMode="auto">
            <a:xfrm>
              <a:off x="9522878" y="3820382"/>
              <a:ext cx="17349" cy="9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0" name="Oval 227"/>
            <p:cNvSpPr>
              <a:spLocks noChangeArrowheads="1"/>
            </p:cNvSpPr>
            <p:nvPr/>
          </p:nvSpPr>
          <p:spPr bwMode="auto">
            <a:xfrm>
              <a:off x="9543119" y="3868574"/>
              <a:ext cx="38554" cy="3855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1" name="Freeform 228"/>
            <p:cNvSpPr>
              <a:spLocks noEditPoints="1"/>
            </p:cNvSpPr>
            <p:nvPr/>
          </p:nvSpPr>
          <p:spPr bwMode="auto">
            <a:xfrm>
              <a:off x="9508421" y="3836767"/>
              <a:ext cx="105059" cy="200479"/>
            </a:xfrm>
            <a:custGeom>
              <a:avLst/>
              <a:gdLst>
                <a:gd name="T0" fmla="*/ 24 w 46"/>
                <a:gd name="T1" fmla="*/ 88 h 88"/>
                <a:gd name="T2" fmla="*/ 46 w 46"/>
                <a:gd name="T3" fmla="*/ 88 h 88"/>
                <a:gd name="T4" fmla="*/ 46 w 46"/>
                <a:gd name="T5" fmla="*/ 31 h 88"/>
                <a:gd name="T6" fmla="*/ 46 w 46"/>
                <a:gd name="T7" fmla="*/ 17 h 88"/>
                <a:gd name="T8" fmla="*/ 46 w 46"/>
                <a:gd name="T9" fmla="*/ 0 h 88"/>
                <a:gd name="T10" fmla="*/ 24 w 46"/>
                <a:gd name="T11" fmla="*/ 0 h 88"/>
                <a:gd name="T12" fmla="*/ 24 w 46"/>
                <a:gd name="T13" fmla="*/ 5 h 88"/>
                <a:gd name="T14" fmla="*/ 24 w 46"/>
                <a:gd name="T15" fmla="*/ 5 h 88"/>
                <a:gd name="T16" fmla="*/ 24 w 46"/>
                <a:gd name="T17" fmla="*/ 5 h 88"/>
                <a:gd name="T18" fmla="*/ 41 w 46"/>
                <a:gd name="T19" fmla="*/ 22 h 88"/>
                <a:gd name="T20" fmla="*/ 24 w 46"/>
                <a:gd name="T21" fmla="*/ 40 h 88"/>
                <a:gd name="T22" fmla="*/ 24 w 46"/>
                <a:gd name="T23" fmla="*/ 40 h 88"/>
                <a:gd name="T24" fmla="*/ 24 w 46"/>
                <a:gd name="T25" fmla="*/ 88 h 88"/>
                <a:gd name="T26" fmla="*/ 0 w 46"/>
                <a:gd name="T27" fmla="*/ 88 h 88"/>
                <a:gd name="T28" fmla="*/ 24 w 46"/>
                <a:gd name="T29" fmla="*/ 88 h 88"/>
                <a:gd name="T30" fmla="*/ 24 w 46"/>
                <a:gd name="T31" fmla="*/ 40 h 88"/>
                <a:gd name="T32" fmla="*/ 6 w 46"/>
                <a:gd name="T33" fmla="*/ 22 h 88"/>
                <a:gd name="T34" fmla="*/ 24 w 46"/>
                <a:gd name="T35" fmla="*/ 5 h 88"/>
                <a:gd name="T36" fmla="*/ 24 w 46"/>
                <a:gd name="T37" fmla="*/ 0 h 88"/>
                <a:gd name="T38" fmla="*/ 0 w 46"/>
                <a:gd name="T39" fmla="*/ 0 h 88"/>
                <a:gd name="T40" fmla="*/ 0 w 46"/>
                <a:gd name="T41"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88">
                  <a:moveTo>
                    <a:pt x="24" y="88"/>
                  </a:moveTo>
                  <a:cubicBezTo>
                    <a:pt x="46" y="88"/>
                    <a:pt x="46" y="88"/>
                    <a:pt x="46" y="88"/>
                  </a:cubicBezTo>
                  <a:cubicBezTo>
                    <a:pt x="46" y="31"/>
                    <a:pt x="46" y="31"/>
                    <a:pt x="46" y="31"/>
                  </a:cubicBezTo>
                  <a:cubicBezTo>
                    <a:pt x="46" y="17"/>
                    <a:pt x="46" y="17"/>
                    <a:pt x="46" y="17"/>
                  </a:cubicBezTo>
                  <a:cubicBezTo>
                    <a:pt x="46" y="0"/>
                    <a:pt x="46" y="0"/>
                    <a:pt x="46" y="0"/>
                  </a:cubicBezTo>
                  <a:cubicBezTo>
                    <a:pt x="24" y="0"/>
                    <a:pt x="24" y="0"/>
                    <a:pt x="24" y="0"/>
                  </a:cubicBezTo>
                  <a:cubicBezTo>
                    <a:pt x="24" y="5"/>
                    <a:pt x="24" y="5"/>
                    <a:pt x="24" y="5"/>
                  </a:cubicBezTo>
                  <a:cubicBezTo>
                    <a:pt x="24" y="5"/>
                    <a:pt x="24" y="5"/>
                    <a:pt x="24" y="5"/>
                  </a:cubicBezTo>
                  <a:cubicBezTo>
                    <a:pt x="24" y="5"/>
                    <a:pt x="24" y="5"/>
                    <a:pt x="24" y="5"/>
                  </a:cubicBezTo>
                  <a:cubicBezTo>
                    <a:pt x="33" y="5"/>
                    <a:pt x="41" y="13"/>
                    <a:pt x="41" y="22"/>
                  </a:cubicBezTo>
                  <a:cubicBezTo>
                    <a:pt x="41" y="32"/>
                    <a:pt x="33" y="40"/>
                    <a:pt x="24" y="40"/>
                  </a:cubicBezTo>
                  <a:cubicBezTo>
                    <a:pt x="24" y="40"/>
                    <a:pt x="24" y="40"/>
                    <a:pt x="24" y="40"/>
                  </a:cubicBezTo>
                  <a:lnTo>
                    <a:pt x="24" y="88"/>
                  </a:lnTo>
                  <a:close/>
                  <a:moveTo>
                    <a:pt x="0" y="88"/>
                  </a:moveTo>
                  <a:cubicBezTo>
                    <a:pt x="24" y="88"/>
                    <a:pt x="24" y="88"/>
                    <a:pt x="24" y="88"/>
                  </a:cubicBezTo>
                  <a:cubicBezTo>
                    <a:pt x="24" y="40"/>
                    <a:pt x="24" y="40"/>
                    <a:pt x="24" y="40"/>
                  </a:cubicBezTo>
                  <a:cubicBezTo>
                    <a:pt x="14" y="40"/>
                    <a:pt x="6" y="32"/>
                    <a:pt x="6" y="22"/>
                  </a:cubicBezTo>
                  <a:cubicBezTo>
                    <a:pt x="6" y="13"/>
                    <a:pt x="14" y="5"/>
                    <a:pt x="24" y="5"/>
                  </a:cubicBezTo>
                  <a:cubicBezTo>
                    <a:pt x="24" y="0"/>
                    <a:pt x="24" y="0"/>
                    <a:pt x="24" y="0"/>
                  </a:cubicBezTo>
                  <a:cubicBezTo>
                    <a:pt x="0" y="0"/>
                    <a:pt x="0" y="0"/>
                    <a:pt x="0" y="0"/>
                  </a:cubicBezTo>
                  <a:lnTo>
                    <a:pt x="0"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102" name="Freeform 259"/>
          <p:cNvSpPr>
            <a:spLocks/>
          </p:cNvSpPr>
          <p:nvPr/>
        </p:nvSpPr>
        <p:spPr bwMode="auto">
          <a:xfrm rot="20698236" flipH="1">
            <a:off x="6415931" y="4871926"/>
            <a:ext cx="649472" cy="608503"/>
          </a:xfrm>
          <a:custGeom>
            <a:avLst/>
            <a:gdLst>
              <a:gd name="T0" fmla="*/ 27 w 160"/>
              <a:gd name="T1" fmla="*/ 150 h 150"/>
              <a:gd name="T2" fmla="*/ 55 w 160"/>
              <a:gd name="T3" fmla="*/ 123 h 150"/>
              <a:gd name="T4" fmla="*/ 55 w 160"/>
              <a:gd name="T5" fmla="*/ 123 h 150"/>
              <a:gd name="T6" fmla="*/ 55 w 160"/>
              <a:gd name="T7" fmla="*/ 34 h 150"/>
              <a:gd name="T8" fmla="*/ 143 w 160"/>
              <a:gd name="T9" fmla="*/ 34 h 150"/>
              <a:gd name="T10" fmla="*/ 143 w 160"/>
              <a:gd name="T11" fmla="*/ 97 h 150"/>
              <a:gd name="T12" fmla="*/ 132 w 160"/>
              <a:gd name="T13" fmla="*/ 96 h 150"/>
              <a:gd name="T14" fmla="*/ 105 w 160"/>
              <a:gd name="T15" fmla="*/ 123 h 150"/>
              <a:gd name="T16" fmla="*/ 132 w 160"/>
              <a:gd name="T17" fmla="*/ 150 h 150"/>
              <a:gd name="T18" fmla="*/ 160 w 160"/>
              <a:gd name="T19" fmla="*/ 123 h 150"/>
              <a:gd name="T20" fmla="*/ 160 w 160"/>
              <a:gd name="T21" fmla="*/ 123 h 150"/>
              <a:gd name="T22" fmla="*/ 160 w 160"/>
              <a:gd name="T23" fmla="*/ 123 h 150"/>
              <a:gd name="T24" fmla="*/ 160 w 160"/>
              <a:gd name="T25" fmla="*/ 34 h 150"/>
              <a:gd name="T26" fmla="*/ 160 w 160"/>
              <a:gd name="T27" fmla="*/ 0 h 150"/>
              <a:gd name="T28" fmla="*/ 143 w 160"/>
              <a:gd name="T29" fmla="*/ 0 h 150"/>
              <a:gd name="T30" fmla="*/ 55 w 160"/>
              <a:gd name="T31" fmla="*/ 0 h 150"/>
              <a:gd name="T32" fmla="*/ 37 w 160"/>
              <a:gd name="T33" fmla="*/ 0 h 150"/>
              <a:gd name="T34" fmla="*/ 37 w 160"/>
              <a:gd name="T35" fmla="*/ 34 h 150"/>
              <a:gd name="T36" fmla="*/ 37 w 160"/>
              <a:gd name="T37" fmla="*/ 97 h 150"/>
              <a:gd name="T38" fmla="*/ 27 w 160"/>
              <a:gd name="T39" fmla="*/ 96 h 150"/>
              <a:gd name="T40" fmla="*/ 0 w 160"/>
              <a:gd name="T41" fmla="*/ 123 h 150"/>
              <a:gd name="T42" fmla="*/ 27 w 160"/>
              <a:gd name="T43"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0" h="150">
                <a:moveTo>
                  <a:pt x="27" y="150"/>
                </a:moveTo>
                <a:cubicBezTo>
                  <a:pt x="42" y="150"/>
                  <a:pt x="55" y="138"/>
                  <a:pt x="55" y="123"/>
                </a:cubicBezTo>
                <a:cubicBezTo>
                  <a:pt x="55" y="123"/>
                  <a:pt x="55" y="123"/>
                  <a:pt x="55" y="123"/>
                </a:cubicBezTo>
                <a:cubicBezTo>
                  <a:pt x="55" y="34"/>
                  <a:pt x="55" y="34"/>
                  <a:pt x="55" y="34"/>
                </a:cubicBezTo>
                <a:cubicBezTo>
                  <a:pt x="143" y="34"/>
                  <a:pt x="143" y="34"/>
                  <a:pt x="143" y="34"/>
                </a:cubicBezTo>
                <a:cubicBezTo>
                  <a:pt x="143" y="97"/>
                  <a:pt x="143" y="97"/>
                  <a:pt x="143" y="97"/>
                </a:cubicBezTo>
                <a:cubicBezTo>
                  <a:pt x="139" y="96"/>
                  <a:pt x="136" y="96"/>
                  <a:pt x="132" y="96"/>
                </a:cubicBezTo>
                <a:cubicBezTo>
                  <a:pt x="117" y="96"/>
                  <a:pt x="105" y="108"/>
                  <a:pt x="105" y="123"/>
                </a:cubicBezTo>
                <a:cubicBezTo>
                  <a:pt x="105" y="138"/>
                  <a:pt x="117" y="150"/>
                  <a:pt x="132" y="150"/>
                </a:cubicBezTo>
                <a:cubicBezTo>
                  <a:pt x="147" y="150"/>
                  <a:pt x="160" y="138"/>
                  <a:pt x="160" y="123"/>
                </a:cubicBezTo>
                <a:cubicBezTo>
                  <a:pt x="160" y="123"/>
                  <a:pt x="160" y="123"/>
                  <a:pt x="160" y="123"/>
                </a:cubicBezTo>
                <a:cubicBezTo>
                  <a:pt x="160" y="123"/>
                  <a:pt x="160" y="123"/>
                  <a:pt x="160" y="123"/>
                </a:cubicBezTo>
                <a:cubicBezTo>
                  <a:pt x="160" y="34"/>
                  <a:pt x="160" y="34"/>
                  <a:pt x="160" y="34"/>
                </a:cubicBezTo>
                <a:cubicBezTo>
                  <a:pt x="160" y="0"/>
                  <a:pt x="160" y="0"/>
                  <a:pt x="160" y="0"/>
                </a:cubicBezTo>
                <a:cubicBezTo>
                  <a:pt x="143" y="0"/>
                  <a:pt x="143" y="0"/>
                  <a:pt x="143" y="0"/>
                </a:cubicBezTo>
                <a:cubicBezTo>
                  <a:pt x="55" y="0"/>
                  <a:pt x="55" y="0"/>
                  <a:pt x="55" y="0"/>
                </a:cubicBezTo>
                <a:cubicBezTo>
                  <a:pt x="37" y="0"/>
                  <a:pt x="37" y="0"/>
                  <a:pt x="37" y="0"/>
                </a:cubicBezTo>
                <a:cubicBezTo>
                  <a:pt x="37" y="34"/>
                  <a:pt x="37" y="34"/>
                  <a:pt x="37" y="34"/>
                </a:cubicBezTo>
                <a:cubicBezTo>
                  <a:pt x="37" y="97"/>
                  <a:pt x="37" y="97"/>
                  <a:pt x="37" y="97"/>
                </a:cubicBezTo>
                <a:cubicBezTo>
                  <a:pt x="34" y="96"/>
                  <a:pt x="31" y="96"/>
                  <a:pt x="27" y="96"/>
                </a:cubicBezTo>
                <a:cubicBezTo>
                  <a:pt x="12" y="96"/>
                  <a:pt x="0" y="108"/>
                  <a:pt x="0" y="123"/>
                </a:cubicBezTo>
                <a:cubicBezTo>
                  <a:pt x="0" y="138"/>
                  <a:pt x="12" y="150"/>
                  <a:pt x="27" y="150"/>
                </a:cubicBez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103" name="Freeform 288"/>
          <p:cNvSpPr>
            <a:spLocks noEditPoints="1"/>
          </p:cNvSpPr>
          <p:nvPr/>
        </p:nvSpPr>
        <p:spPr bwMode="auto">
          <a:xfrm rot="20698236" flipH="1">
            <a:off x="5551520" y="8169039"/>
            <a:ext cx="630620" cy="591360"/>
          </a:xfrm>
          <a:custGeom>
            <a:avLst/>
            <a:gdLst>
              <a:gd name="T0" fmla="*/ 146 w 156"/>
              <a:gd name="T1" fmla="*/ 146 h 146"/>
              <a:gd name="T2" fmla="*/ 146 w 156"/>
              <a:gd name="T3" fmla="*/ 134 h 146"/>
              <a:gd name="T4" fmla="*/ 156 w 156"/>
              <a:gd name="T5" fmla="*/ 23 h 146"/>
              <a:gd name="T6" fmla="*/ 136 w 156"/>
              <a:gd name="T7" fmla="*/ 40 h 146"/>
              <a:gd name="T8" fmla="*/ 145 w 156"/>
              <a:gd name="T9" fmla="*/ 49 h 146"/>
              <a:gd name="T10" fmla="*/ 136 w 156"/>
              <a:gd name="T11" fmla="*/ 58 h 146"/>
              <a:gd name="T12" fmla="*/ 136 w 156"/>
              <a:gd name="T13" fmla="*/ 70 h 146"/>
              <a:gd name="T14" fmla="*/ 145 w 156"/>
              <a:gd name="T15" fmla="*/ 79 h 146"/>
              <a:gd name="T16" fmla="*/ 136 w 156"/>
              <a:gd name="T17" fmla="*/ 88 h 146"/>
              <a:gd name="T18" fmla="*/ 67 w 156"/>
              <a:gd name="T19" fmla="*/ 7 h 146"/>
              <a:gd name="T20" fmla="*/ 65 w 156"/>
              <a:gd name="T21" fmla="*/ 9 h 146"/>
              <a:gd name="T22" fmla="*/ 65 w 156"/>
              <a:gd name="T23" fmla="*/ 134 h 146"/>
              <a:gd name="T24" fmla="*/ 127 w 156"/>
              <a:gd name="T25" fmla="*/ 135 h 146"/>
              <a:gd name="T26" fmla="*/ 136 w 156"/>
              <a:gd name="T27" fmla="*/ 146 h 146"/>
              <a:gd name="T28" fmla="*/ 127 w 156"/>
              <a:gd name="T29" fmla="*/ 79 h 146"/>
              <a:gd name="T30" fmla="*/ 136 w 156"/>
              <a:gd name="T31" fmla="*/ 58 h 146"/>
              <a:gd name="T32" fmla="*/ 127 w 156"/>
              <a:gd name="T33" fmla="*/ 49 h 146"/>
              <a:gd name="T34" fmla="*/ 136 w 156"/>
              <a:gd name="T35" fmla="*/ 23 h 146"/>
              <a:gd name="T36" fmla="*/ 65 w 156"/>
              <a:gd name="T37" fmla="*/ 37 h 146"/>
              <a:gd name="T38" fmla="*/ 112 w 156"/>
              <a:gd name="T39" fmla="*/ 120 h 146"/>
              <a:gd name="T40" fmla="*/ 65 w 156"/>
              <a:gd name="T41" fmla="*/ 120 h 146"/>
              <a:gd name="T42" fmla="*/ 65 w 156"/>
              <a:gd name="T43" fmla="*/ 5 h 146"/>
              <a:gd name="T44" fmla="*/ 33 w 156"/>
              <a:gd name="T45" fmla="*/ 21 h 146"/>
              <a:gd name="T46" fmla="*/ 0 w 156"/>
              <a:gd name="T47" fmla="*/ 7 h 146"/>
              <a:gd name="T48" fmla="*/ 20 w 156"/>
              <a:gd name="T49" fmla="*/ 23 h 146"/>
              <a:gd name="T50" fmla="*/ 3 w 156"/>
              <a:gd name="T51" fmla="*/ 134 h 146"/>
              <a:gd name="T52" fmla="*/ 14 w 156"/>
              <a:gd name="T53" fmla="*/ 135 h 146"/>
              <a:gd name="T54" fmla="*/ 33 w 156"/>
              <a:gd name="T55" fmla="*/ 146 h 146"/>
              <a:gd name="T56" fmla="*/ 33 w 156"/>
              <a:gd name="T57" fmla="*/ 134 h 146"/>
              <a:gd name="T58" fmla="*/ 65 w 156"/>
              <a:gd name="T59" fmla="*/ 120 h 146"/>
              <a:gd name="T60" fmla="*/ 17 w 156"/>
              <a:gd name="T61" fmla="*/ 37 h 146"/>
              <a:gd name="T62" fmla="*/ 65 w 156"/>
              <a:gd name="T63" fmla="*/ 23 h 146"/>
              <a:gd name="T64" fmla="*/ 47 w 156"/>
              <a:gd name="T65" fmla="*/ 22 h 146"/>
              <a:gd name="T66" fmla="*/ 65 w 156"/>
              <a:gd name="T67" fmla="*/ 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 h="146">
                <a:moveTo>
                  <a:pt x="136" y="146"/>
                </a:moveTo>
                <a:cubicBezTo>
                  <a:pt x="146" y="146"/>
                  <a:pt x="146" y="146"/>
                  <a:pt x="146" y="146"/>
                </a:cubicBezTo>
                <a:cubicBezTo>
                  <a:pt x="146" y="135"/>
                  <a:pt x="146" y="135"/>
                  <a:pt x="146" y="135"/>
                </a:cubicBezTo>
                <a:cubicBezTo>
                  <a:pt x="146" y="134"/>
                  <a:pt x="146" y="134"/>
                  <a:pt x="146" y="134"/>
                </a:cubicBezTo>
                <a:cubicBezTo>
                  <a:pt x="156" y="134"/>
                  <a:pt x="156" y="134"/>
                  <a:pt x="156" y="134"/>
                </a:cubicBezTo>
                <a:cubicBezTo>
                  <a:pt x="156" y="23"/>
                  <a:pt x="156" y="23"/>
                  <a:pt x="156" y="23"/>
                </a:cubicBezTo>
                <a:cubicBezTo>
                  <a:pt x="136" y="23"/>
                  <a:pt x="136" y="23"/>
                  <a:pt x="136" y="23"/>
                </a:cubicBezTo>
                <a:cubicBezTo>
                  <a:pt x="136" y="40"/>
                  <a:pt x="136" y="40"/>
                  <a:pt x="136" y="40"/>
                </a:cubicBezTo>
                <a:cubicBezTo>
                  <a:pt x="136" y="40"/>
                  <a:pt x="136" y="40"/>
                  <a:pt x="136" y="40"/>
                </a:cubicBezTo>
                <a:cubicBezTo>
                  <a:pt x="141" y="40"/>
                  <a:pt x="145" y="44"/>
                  <a:pt x="145" y="49"/>
                </a:cubicBezTo>
                <a:cubicBezTo>
                  <a:pt x="145" y="54"/>
                  <a:pt x="141" y="58"/>
                  <a:pt x="136" y="58"/>
                </a:cubicBezTo>
                <a:cubicBezTo>
                  <a:pt x="136" y="58"/>
                  <a:pt x="136" y="58"/>
                  <a:pt x="136" y="58"/>
                </a:cubicBezTo>
                <a:cubicBezTo>
                  <a:pt x="136" y="70"/>
                  <a:pt x="136" y="70"/>
                  <a:pt x="136" y="70"/>
                </a:cubicBezTo>
                <a:cubicBezTo>
                  <a:pt x="136" y="70"/>
                  <a:pt x="136" y="70"/>
                  <a:pt x="136" y="70"/>
                </a:cubicBezTo>
                <a:cubicBezTo>
                  <a:pt x="136" y="70"/>
                  <a:pt x="136" y="70"/>
                  <a:pt x="136" y="70"/>
                </a:cubicBezTo>
                <a:cubicBezTo>
                  <a:pt x="141" y="70"/>
                  <a:pt x="145" y="74"/>
                  <a:pt x="145" y="79"/>
                </a:cubicBezTo>
                <a:cubicBezTo>
                  <a:pt x="145" y="84"/>
                  <a:pt x="141" y="88"/>
                  <a:pt x="136" y="88"/>
                </a:cubicBezTo>
                <a:cubicBezTo>
                  <a:pt x="136" y="88"/>
                  <a:pt x="136" y="88"/>
                  <a:pt x="136" y="88"/>
                </a:cubicBezTo>
                <a:lnTo>
                  <a:pt x="136" y="146"/>
                </a:lnTo>
                <a:close/>
                <a:moveTo>
                  <a:pt x="67" y="7"/>
                </a:moveTo>
                <a:cubicBezTo>
                  <a:pt x="65" y="5"/>
                  <a:pt x="65" y="5"/>
                  <a:pt x="65" y="5"/>
                </a:cubicBezTo>
                <a:cubicBezTo>
                  <a:pt x="65" y="9"/>
                  <a:pt x="65" y="9"/>
                  <a:pt x="65" y="9"/>
                </a:cubicBezTo>
                <a:cubicBezTo>
                  <a:pt x="67" y="7"/>
                  <a:pt x="67" y="7"/>
                  <a:pt x="67" y="7"/>
                </a:cubicBezTo>
                <a:close/>
                <a:moveTo>
                  <a:pt x="65" y="134"/>
                </a:moveTo>
                <a:cubicBezTo>
                  <a:pt x="127" y="134"/>
                  <a:pt x="127" y="134"/>
                  <a:pt x="127" y="134"/>
                </a:cubicBezTo>
                <a:cubicBezTo>
                  <a:pt x="127" y="135"/>
                  <a:pt x="127" y="135"/>
                  <a:pt x="127" y="135"/>
                </a:cubicBezTo>
                <a:cubicBezTo>
                  <a:pt x="127" y="146"/>
                  <a:pt x="127" y="146"/>
                  <a:pt x="127" y="146"/>
                </a:cubicBezTo>
                <a:cubicBezTo>
                  <a:pt x="136" y="146"/>
                  <a:pt x="136" y="146"/>
                  <a:pt x="136" y="146"/>
                </a:cubicBezTo>
                <a:cubicBezTo>
                  <a:pt x="136" y="88"/>
                  <a:pt x="136" y="88"/>
                  <a:pt x="136" y="88"/>
                </a:cubicBezTo>
                <a:cubicBezTo>
                  <a:pt x="131" y="88"/>
                  <a:pt x="127" y="84"/>
                  <a:pt x="127" y="79"/>
                </a:cubicBezTo>
                <a:cubicBezTo>
                  <a:pt x="127" y="74"/>
                  <a:pt x="131" y="70"/>
                  <a:pt x="136" y="70"/>
                </a:cubicBezTo>
                <a:cubicBezTo>
                  <a:pt x="136" y="58"/>
                  <a:pt x="136" y="58"/>
                  <a:pt x="136" y="58"/>
                </a:cubicBezTo>
                <a:cubicBezTo>
                  <a:pt x="131" y="58"/>
                  <a:pt x="127" y="54"/>
                  <a:pt x="127" y="49"/>
                </a:cubicBezTo>
                <a:cubicBezTo>
                  <a:pt x="127" y="49"/>
                  <a:pt x="127" y="49"/>
                  <a:pt x="127" y="49"/>
                </a:cubicBezTo>
                <a:cubicBezTo>
                  <a:pt x="127" y="44"/>
                  <a:pt x="131" y="40"/>
                  <a:pt x="136" y="40"/>
                </a:cubicBezTo>
                <a:cubicBezTo>
                  <a:pt x="136" y="23"/>
                  <a:pt x="136" y="23"/>
                  <a:pt x="136" y="23"/>
                </a:cubicBezTo>
                <a:cubicBezTo>
                  <a:pt x="65" y="23"/>
                  <a:pt x="65" y="23"/>
                  <a:pt x="65" y="23"/>
                </a:cubicBezTo>
                <a:cubicBezTo>
                  <a:pt x="65" y="37"/>
                  <a:pt x="65" y="37"/>
                  <a:pt x="65" y="37"/>
                </a:cubicBezTo>
                <a:cubicBezTo>
                  <a:pt x="112" y="37"/>
                  <a:pt x="112" y="37"/>
                  <a:pt x="112" y="37"/>
                </a:cubicBezTo>
                <a:cubicBezTo>
                  <a:pt x="112" y="120"/>
                  <a:pt x="112" y="120"/>
                  <a:pt x="112" y="120"/>
                </a:cubicBezTo>
                <a:cubicBezTo>
                  <a:pt x="112" y="120"/>
                  <a:pt x="112" y="120"/>
                  <a:pt x="112" y="120"/>
                </a:cubicBezTo>
                <a:cubicBezTo>
                  <a:pt x="65" y="120"/>
                  <a:pt x="65" y="120"/>
                  <a:pt x="65" y="120"/>
                </a:cubicBezTo>
                <a:lnTo>
                  <a:pt x="65" y="134"/>
                </a:lnTo>
                <a:close/>
                <a:moveTo>
                  <a:pt x="65" y="5"/>
                </a:moveTo>
                <a:cubicBezTo>
                  <a:pt x="61" y="0"/>
                  <a:pt x="61" y="0"/>
                  <a:pt x="61" y="0"/>
                </a:cubicBezTo>
                <a:cubicBezTo>
                  <a:pt x="33" y="21"/>
                  <a:pt x="33" y="21"/>
                  <a:pt x="33" y="21"/>
                </a:cubicBezTo>
                <a:cubicBezTo>
                  <a:pt x="6" y="0"/>
                  <a:pt x="6" y="0"/>
                  <a:pt x="6" y="0"/>
                </a:cubicBezTo>
                <a:cubicBezTo>
                  <a:pt x="0" y="7"/>
                  <a:pt x="0" y="7"/>
                  <a:pt x="0" y="7"/>
                </a:cubicBezTo>
                <a:cubicBezTo>
                  <a:pt x="19" y="22"/>
                  <a:pt x="19" y="22"/>
                  <a:pt x="19" y="22"/>
                </a:cubicBezTo>
                <a:cubicBezTo>
                  <a:pt x="20" y="23"/>
                  <a:pt x="20" y="23"/>
                  <a:pt x="20" y="23"/>
                </a:cubicBezTo>
                <a:cubicBezTo>
                  <a:pt x="3" y="23"/>
                  <a:pt x="3" y="23"/>
                  <a:pt x="3" y="23"/>
                </a:cubicBezTo>
                <a:cubicBezTo>
                  <a:pt x="3" y="134"/>
                  <a:pt x="3" y="134"/>
                  <a:pt x="3" y="134"/>
                </a:cubicBezTo>
                <a:cubicBezTo>
                  <a:pt x="14" y="134"/>
                  <a:pt x="14" y="134"/>
                  <a:pt x="14" y="134"/>
                </a:cubicBezTo>
                <a:cubicBezTo>
                  <a:pt x="14" y="135"/>
                  <a:pt x="14" y="135"/>
                  <a:pt x="14" y="135"/>
                </a:cubicBezTo>
                <a:cubicBezTo>
                  <a:pt x="14" y="146"/>
                  <a:pt x="14" y="146"/>
                  <a:pt x="14" y="146"/>
                </a:cubicBezTo>
                <a:cubicBezTo>
                  <a:pt x="33" y="146"/>
                  <a:pt x="33" y="146"/>
                  <a:pt x="33" y="146"/>
                </a:cubicBezTo>
                <a:cubicBezTo>
                  <a:pt x="33" y="135"/>
                  <a:pt x="33" y="135"/>
                  <a:pt x="33" y="135"/>
                </a:cubicBezTo>
                <a:cubicBezTo>
                  <a:pt x="33" y="134"/>
                  <a:pt x="33" y="134"/>
                  <a:pt x="33" y="134"/>
                </a:cubicBezTo>
                <a:cubicBezTo>
                  <a:pt x="65" y="134"/>
                  <a:pt x="65" y="134"/>
                  <a:pt x="65" y="134"/>
                </a:cubicBezTo>
                <a:cubicBezTo>
                  <a:pt x="65" y="120"/>
                  <a:pt x="65" y="120"/>
                  <a:pt x="65" y="120"/>
                </a:cubicBezTo>
                <a:cubicBezTo>
                  <a:pt x="17" y="120"/>
                  <a:pt x="17" y="120"/>
                  <a:pt x="17" y="120"/>
                </a:cubicBezTo>
                <a:cubicBezTo>
                  <a:pt x="17" y="37"/>
                  <a:pt x="17" y="37"/>
                  <a:pt x="17" y="37"/>
                </a:cubicBezTo>
                <a:cubicBezTo>
                  <a:pt x="65" y="37"/>
                  <a:pt x="65" y="37"/>
                  <a:pt x="65" y="37"/>
                </a:cubicBezTo>
                <a:cubicBezTo>
                  <a:pt x="65" y="23"/>
                  <a:pt x="65" y="23"/>
                  <a:pt x="65" y="23"/>
                </a:cubicBezTo>
                <a:cubicBezTo>
                  <a:pt x="47" y="23"/>
                  <a:pt x="47" y="23"/>
                  <a:pt x="47" y="23"/>
                </a:cubicBezTo>
                <a:cubicBezTo>
                  <a:pt x="47" y="22"/>
                  <a:pt x="47" y="22"/>
                  <a:pt x="47" y="22"/>
                </a:cubicBezTo>
                <a:cubicBezTo>
                  <a:pt x="65" y="9"/>
                  <a:pt x="65" y="9"/>
                  <a:pt x="65" y="9"/>
                </a:cubicBezTo>
                <a:lnTo>
                  <a:pt x="65" y="5"/>
                </a:lnTo>
                <a:close/>
              </a:path>
            </a:pathLst>
          </a:custGeom>
          <a:solidFill>
            <a:schemeClr val="accent1"/>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04" name="Group 103"/>
          <p:cNvGrpSpPr/>
          <p:nvPr/>
        </p:nvGrpSpPr>
        <p:grpSpPr>
          <a:xfrm rot="20698236" flipH="1">
            <a:off x="10169665" y="5986933"/>
            <a:ext cx="572358" cy="575933"/>
            <a:chOff x="5346544" y="4348568"/>
            <a:chExt cx="321924" cy="323851"/>
          </a:xfrm>
          <a:solidFill>
            <a:schemeClr val="accent4"/>
          </a:solidFill>
        </p:grpSpPr>
        <p:sp>
          <p:nvSpPr>
            <p:cNvPr id="105" name="Freeform 286"/>
            <p:cNvSpPr>
              <a:spLocks noEditPoints="1"/>
            </p:cNvSpPr>
            <p:nvPr/>
          </p:nvSpPr>
          <p:spPr bwMode="auto">
            <a:xfrm>
              <a:off x="5346544" y="4348568"/>
              <a:ext cx="321924" cy="323851"/>
            </a:xfrm>
            <a:custGeom>
              <a:avLst/>
              <a:gdLst>
                <a:gd name="T0" fmla="*/ 70 w 141"/>
                <a:gd name="T1" fmla="*/ 142 h 142"/>
                <a:gd name="T2" fmla="*/ 141 w 141"/>
                <a:gd name="T3" fmla="*/ 71 h 142"/>
                <a:gd name="T4" fmla="*/ 70 w 141"/>
                <a:gd name="T5" fmla="*/ 0 h 142"/>
                <a:gd name="T6" fmla="*/ 70 w 141"/>
                <a:gd name="T7" fmla="*/ 0 h 142"/>
                <a:gd name="T8" fmla="*/ 70 w 141"/>
                <a:gd name="T9" fmla="*/ 51 h 142"/>
                <a:gd name="T10" fmla="*/ 107 w 141"/>
                <a:gd name="T11" fmla="*/ 35 h 142"/>
                <a:gd name="T12" fmla="*/ 85 w 141"/>
                <a:gd name="T13" fmla="*/ 85 h 142"/>
                <a:gd name="T14" fmla="*/ 70 w 141"/>
                <a:gd name="T15" fmla="*/ 91 h 142"/>
                <a:gd name="T16" fmla="*/ 70 w 141"/>
                <a:gd name="T17" fmla="*/ 142 h 142"/>
                <a:gd name="T18" fmla="*/ 70 w 141"/>
                <a:gd name="T19" fmla="*/ 0 h 142"/>
                <a:gd name="T20" fmla="*/ 0 w 141"/>
                <a:gd name="T21" fmla="*/ 71 h 142"/>
                <a:gd name="T22" fmla="*/ 70 w 141"/>
                <a:gd name="T23" fmla="*/ 142 h 142"/>
                <a:gd name="T24" fmla="*/ 70 w 141"/>
                <a:gd name="T25" fmla="*/ 91 h 142"/>
                <a:gd name="T26" fmla="*/ 34 w 141"/>
                <a:gd name="T27" fmla="*/ 107 h 142"/>
                <a:gd name="T28" fmla="*/ 56 w 141"/>
                <a:gd name="T29" fmla="*/ 57 h 142"/>
                <a:gd name="T30" fmla="*/ 56 w 141"/>
                <a:gd name="T31" fmla="*/ 57 h 142"/>
                <a:gd name="T32" fmla="*/ 70 w 141"/>
                <a:gd name="T33" fmla="*/ 51 h 142"/>
                <a:gd name="T34" fmla="*/ 70 w 141"/>
                <a:gd name="T3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 h="142">
                  <a:moveTo>
                    <a:pt x="70" y="142"/>
                  </a:moveTo>
                  <a:cubicBezTo>
                    <a:pt x="110" y="142"/>
                    <a:pt x="141" y="110"/>
                    <a:pt x="141" y="71"/>
                  </a:cubicBezTo>
                  <a:cubicBezTo>
                    <a:pt x="141" y="32"/>
                    <a:pt x="110" y="0"/>
                    <a:pt x="70" y="0"/>
                  </a:cubicBezTo>
                  <a:cubicBezTo>
                    <a:pt x="70" y="0"/>
                    <a:pt x="70" y="0"/>
                    <a:pt x="70" y="0"/>
                  </a:cubicBezTo>
                  <a:cubicBezTo>
                    <a:pt x="70" y="51"/>
                    <a:pt x="70" y="51"/>
                    <a:pt x="70" y="51"/>
                  </a:cubicBezTo>
                  <a:cubicBezTo>
                    <a:pt x="107" y="35"/>
                    <a:pt x="107" y="35"/>
                    <a:pt x="107" y="35"/>
                  </a:cubicBezTo>
                  <a:cubicBezTo>
                    <a:pt x="85" y="85"/>
                    <a:pt x="85" y="85"/>
                    <a:pt x="85" y="85"/>
                  </a:cubicBezTo>
                  <a:cubicBezTo>
                    <a:pt x="70" y="91"/>
                    <a:pt x="70" y="91"/>
                    <a:pt x="70" y="91"/>
                  </a:cubicBezTo>
                  <a:cubicBezTo>
                    <a:pt x="70" y="142"/>
                    <a:pt x="70" y="142"/>
                    <a:pt x="70" y="142"/>
                  </a:cubicBezTo>
                  <a:close/>
                  <a:moveTo>
                    <a:pt x="70" y="0"/>
                  </a:moveTo>
                  <a:cubicBezTo>
                    <a:pt x="31" y="0"/>
                    <a:pt x="0" y="32"/>
                    <a:pt x="0" y="71"/>
                  </a:cubicBezTo>
                  <a:cubicBezTo>
                    <a:pt x="0" y="110"/>
                    <a:pt x="31" y="142"/>
                    <a:pt x="70" y="142"/>
                  </a:cubicBezTo>
                  <a:cubicBezTo>
                    <a:pt x="70" y="91"/>
                    <a:pt x="70" y="91"/>
                    <a:pt x="70" y="91"/>
                  </a:cubicBezTo>
                  <a:cubicBezTo>
                    <a:pt x="34" y="107"/>
                    <a:pt x="34" y="107"/>
                    <a:pt x="34" y="107"/>
                  </a:cubicBezTo>
                  <a:cubicBezTo>
                    <a:pt x="56" y="57"/>
                    <a:pt x="56" y="57"/>
                    <a:pt x="56" y="57"/>
                  </a:cubicBezTo>
                  <a:cubicBezTo>
                    <a:pt x="56" y="57"/>
                    <a:pt x="56" y="57"/>
                    <a:pt x="56" y="57"/>
                  </a:cubicBezTo>
                  <a:cubicBezTo>
                    <a:pt x="70" y="51"/>
                    <a:pt x="70" y="51"/>
                    <a:pt x="70" y="51"/>
                  </a:cubicBezTo>
                  <a:lnTo>
                    <a:pt x="7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6" name="Oval 287"/>
            <p:cNvSpPr>
              <a:spLocks noChangeArrowheads="1"/>
            </p:cNvSpPr>
            <p:nvPr/>
          </p:nvSpPr>
          <p:spPr bwMode="auto">
            <a:xfrm>
              <a:off x="5488229" y="4490253"/>
              <a:ext cx="38554" cy="356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07" name="Group 106"/>
          <p:cNvGrpSpPr/>
          <p:nvPr/>
        </p:nvGrpSpPr>
        <p:grpSpPr>
          <a:xfrm rot="20698236" flipH="1">
            <a:off x="11103703" y="9575039"/>
            <a:ext cx="493528" cy="646212"/>
            <a:chOff x="9173967" y="2661842"/>
            <a:chExt cx="277586" cy="363369"/>
          </a:xfrm>
          <a:solidFill>
            <a:schemeClr val="accent4"/>
          </a:solidFill>
        </p:grpSpPr>
        <p:sp>
          <p:nvSpPr>
            <p:cNvPr id="108" name="Freeform 93"/>
            <p:cNvSpPr>
              <a:spLocks noEditPoints="1"/>
            </p:cNvSpPr>
            <p:nvPr/>
          </p:nvSpPr>
          <p:spPr bwMode="auto">
            <a:xfrm>
              <a:off x="9173967" y="2661842"/>
              <a:ext cx="186986" cy="363369"/>
            </a:xfrm>
            <a:custGeom>
              <a:avLst/>
              <a:gdLst>
                <a:gd name="T0" fmla="*/ 41 w 82"/>
                <a:gd name="T1" fmla="*/ 159 h 159"/>
                <a:gd name="T2" fmla="*/ 82 w 82"/>
                <a:gd name="T3" fmla="*/ 159 h 159"/>
                <a:gd name="T4" fmla="*/ 82 w 82"/>
                <a:gd name="T5" fmla="*/ 0 h 159"/>
                <a:gd name="T6" fmla="*/ 41 w 82"/>
                <a:gd name="T7" fmla="*/ 0 h 159"/>
                <a:gd name="T8" fmla="*/ 41 w 82"/>
                <a:gd name="T9" fmla="*/ 9 h 159"/>
                <a:gd name="T10" fmla="*/ 73 w 82"/>
                <a:gd name="T11" fmla="*/ 9 h 159"/>
                <a:gd name="T12" fmla="*/ 73 w 82"/>
                <a:gd name="T13" fmla="*/ 39 h 159"/>
                <a:gd name="T14" fmla="*/ 41 w 82"/>
                <a:gd name="T15" fmla="*/ 39 h 159"/>
                <a:gd name="T16" fmla="*/ 41 w 82"/>
                <a:gd name="T17" fmla="*/ 46 h 159"/>
                <a:gd name="T18" fmla="*/ 73 w 82"/>
                <a:gd name="T19" fmla="*/ 46 h 159"/>
                <a:gd name="T20" fmla="*/ 73 w 82"/>
                <a:gd name="T21" fmla="*/ 77 h 159"/>
                <a:gd name="T22" fmla="*/ 41 w 82"/>
                <a:gd name="T23" fmla="*/ 77 h 159"/>
                <a:gd name="T24" fmla="*/ 41 w 82"/>
                <a:gd name="T25" fmla="*/ 89 h 159"/>
                <a:gd name="T26" fmla="*/ 41 w 82"/>
                <a:gd name="T27" fmla="*/ 89 h 159"/>
                <a:gd name="T28" fmla="*/ 51 w 82"/>
                <a:gd name="T29" fmla="*/ 99 h 159"/>
                <a:gd name="T30" fmla="*/ 41 w 82"/>
                <a:gd name="T31" fmla="*/ 109 h 159"/>
                <a:gd name="T32" fmla="*/ 41 w 82"/>
                <a:gd name="T33" fmla="*/ 109 h 159"/>
                <a:gd name="T34" fmla="*/ 41 w 82"/>
                <a:gd name="T35" fmla="*/ 109 h 159"/>
                <a:gd name="T36" fmla="*/ 41 w 82"/>
                <a:gd name="T37" fmla="*/ 124 h 159"/>
                <a:gd name="T38" fmla="*/ 41 w 82"/>
                <a:gd name="T39" fmla="*/ 124 h 159"/>
                <a:gd name="T40" fmla="*/ 51 w 82"/>
                <a:gd name="T41" fmla="*/ 134 h 159"/>
                <a:gd name="T42" fmla="*/ 41 w 82"/>
                <a:gd name="T43" fmla="*/ 145 h 159"/>
                <a:gd name="T44" fmla="*/ 41 w 82"/>
                <a:gd name="T45" fmla="*/ 145 h 159"/>
                <a:gd name="T46" fmla="*/ 41 w 82"/>
                <a:gd name="T47" fmla="*/ 145 h 159"/>
                <a:gd name="T48" fmla="*/ 41 w 82"/>
                <a:gd name="T49" fmla="*/ 159 h 159"/>
                <a:gd name="T50" fmla="*/ 0 w 82"/>
                <a:gd name="T51" fmla="*/ 159 h 159"/>
                <a:gd name="T52" fmla="*/ 41 w 82"/>
                <a:gd name="T53" fmla="*/ 159 h 159"/>
                <a:gd name="T54" fmla="*/ 41 w 82"/>
                <a:gd name="T55" fmla="*/ 145 h 159"/>
                <a:gd name="T56" fmla="*/ 31 w 82"/>
                <a:gd name="T57" fmla="*/ 134 h 159"/>
                <a:gd name="T58" fmla="*/ 41 w 82"/>
                <a:gd name="T59" fmla="*/ 124 h 159"/>
                <a:gd name="T60" fmla="*/ 41 w 82"/>
                <a:gd name="T61" fmla="*/ 109 h 159"/>
                <a:gd name="T62" fmla="*/ 31 w 82"/>
                <a:gd name="T63" fmla="*/ 99 h 159"/>
                <a:gd name="T64" fmla="*/ 41 w 82"/>
                <a:gd name="T65" fmla="*/ 89 h 159"/>
                <a:gd name="T66" fmla="*/ 41 w 82"/>
                <a:gd name="T67" fmla="*/ 77 h 159"/>
                <a:gd name="T68" fmla="*/ 8 w 82"/>
                <a:gd name="T69" fmla="*/ 77 h 159"/>
                <a:gd name="T70" fmla="*/ 8 w 82"/>
                <a:gd name="T71" fmla="*/ 46 h 159"/>
                <a:gd name="T72" fmla="*/ 8 w 82"/>
                <a:gd name="T73" fmla="*/ 46 h 159"/>
                <a:gd name="T74" fmla="*/ 41 w 82"/>
                <a:gd name="T75" fmla="*/ 46 h 159"/>
                <a:gd name="T76" fmla="*/ 41 w 82"/>
                <a:gd name="T77" fmla="*/ 39 h 159"/>
                <a:gd name="T78" fmla="*/ 8 w 82"/>
                <a:gd name="T79" fmla="*/ 39 h 159"/>
                <a:gd name="T80" fmla="*/ 8 w 82"/>
                <a:gd name="T81" fmla="*/ 9 h 159"/>
                <a:gd name="T82" fmla="*/ 8 w 82"/>
                <a:gd name="T83" fmla="*/ 9 h 159"/>
                <a:gd name="T84" fmla="*/ 41 w 82"/>
                <a:gd name="T85" fmla="*/ 9 h 159"/>
                <a:gd name="T86" fmla="*/ 41 w 82"/>
                <a:gd name="T87" fmla="*/ 0 h 159"/>
                <a:gd name="T88" fmla="*/ 0 w 82"/>
                <a:gd name="T89" fmla="*/ 0 h 159"/>
                <a:gd name="T90" fmla="*/ 0 w 82"/>
                <a:gd name="T91" fmla="*/ 159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2" h="159">
                  <a:moveTo>
                    <a:pt x="41" y="159"/>
                  </a:moveTo>
                  <a:cubicBezTo>
                    <a:pt x="82" y="159"/>
                    <a:pt x="82" y="159"/>
                    <a:pt x="82" y="159"/>
                  </a:cubicBezTo>
                  <a:cubicBezTo>
                    <a:pt x="82" y="0"/>
                    <a:pt x="82" y="0"/>
                    <a:pt x="82" y="0"/>
                  </a:cubicBezTo>
                  <a:cubicBezTo>
                    <a:pt x="41" y="0"/>
                    <a:pt x="41" y="0"/>
                    <a:pt x="41" y="0"/>
                  </a:cubicBezTo>
                  <a:cubicBezTo>
                    <a:pt x="41" y="9"/>
                    <a:pt x="41" y="9"/>
                    <a:pt x="41" y="9"/>
                  </a:cubicBezTo>
                  <a:cubicBezTo>
                    <a:pt x="73" y="9"/>
                    <a:pt x="73" y="9"/>
                    <a:pt x="73" y="9"/>
                  </a:cubicBezTo>
                  <a:cubicBezTo>
                    <a:pt x="73" y="39"/>
                    <a:pt x="73" y="39"/>
                    <a:pt x="73" y="39"/>
                  </a:cubicBezTo>
                  <a:cubicBezTo>
                    <a:pt x="41" y="39"/>
                    <a:pt x="41" y="39"/>
                    <a:pt x="41" y="39"/>
                  </a:cubicBezTo>
                  <a:cubicBezTo>
                    <a:pt x="41" y="46"/>
                    <a:pt x="41" y="46"/>
                    <a:pt x="41" y="46"/>
                  </a:cubicBezTo>
                  <a:cubicBezTo>
                    <a:pt x="73" y="46"/>
                    <a:pt x="73" y="46"/>
                    <a:pt x="73" y="46"/>
                  </a:cubicBezTo>
                  <a:cubicBezTo>
                    <a:pt x="73" y="77"/>
                    <a:pt x="73" y="77"/>
                    <a:pt x="73" y="77"/>
                  </a:cubicBezTo>
                  <a:cubicBezTo>
                    <a:pt x="41" y="77"/>
                    <a:pt x="41" y="77"/>
                    <a:pt x="41" y="77"/>
                  </a:cubicBezTo>
                  <a:cubicBezTo>
                    <a:pt x="41" y="89"/>
                    <a:pt x="41" y="89"/>
                    <a:pt x="41" y="89"/>
                  </a:cubicBezTo>
                  <a:cubicBezTo>
                    <a:pt x="41" y="89"/>
                    <a:pt x="41" y="89"/>
                    <a:pt x="41" y="89"/>
                  </a:cubicBezTo>
                  <a:cubicBezTo>
                    <a:pt x="46" y="89"/>
                    <a:pt x="51" y="94"/>
                    <a:pt x="51" y="99"/>
                  </a:cubicBezTo>
                  <a:cubicBezTo>
                    <a:pt x="51" y="105"/>
                    <a:pt x="46" y="109"/>
                    <a:pt x="41" y="109"/>
                  </a:cubicBezTo>
                  <a:cubicBezTo>
                    <a:pt x="41" y="109"/>
                    <a:pt x="41" y="109"/>
                    <a:pt x="41" y="109"/>
                  </a:cubicBezTo>
                  <a:cubicBezTo>
                    <a:pt x="41" y="109"/>
                    <a:pt x="41" y="109"/>
                    <a:pt x="41" y="109"/>
                  </a:cubicBezTo>
                  <a:cubicBezTo>
                    <a:pt x="41" y="124"/>
                    <a:pt x="41" y="124"/>
                    <a:pt x="41" y="124"/>
                  </a:cubicBezTo>
                  <a:cubicBezTo>
                    <a:pt x="41" y="124"/>
                    <a:pt x="41" y="124"/>
                    <a:pt x="41" y="124"/>
                  </a:cubicBezTo>
                  <a:cubicBezTo>
                    <a:pt x="46" y="124"/>
                    <a:pt x="51" y="129"/>
                    <a:pt x="51" y="134"/>
                  </a:cubicBezTo>
                  <a:cubicBezTo>
                    <a:pt x="51" y="140"/>
                    <a:pt x="46" y="145"/>
                    <a:pt x="41" y="145"/>
                  </a:cubicBezTo>
                  <a:cubicBezTo>
                    <a:pt x="41" y="145"/>
                    <a:pt x="41" y="145"/>
                    <a:pt x="41" y="145"/>
                  </a:cubicBezTo>
                  <a:cubicBezTo>
                    <a:pt x="41" y="145"/>
                    <a:pt x="41" y="145"/>
                    <a:pt x="41" y="145"/>
                  </a:cubicBezTo>
                  <a:lnTo>
                    <a:pt x="41" y="159"/>
                  </a:lnTo>
                  <a:close/>
                  <a:moveTo>
                    <a:pt x="0" y="159"/>
                  </a:moveTo>
                  <a:cubicBezTo>
                    <a:pt x="41" y="159"/>
                    <a:pt x="41" y="159"/>
                    <a:pt x="41" y="159"/>
                  </a:cubicBezTo>
                  <a:cubicBezTo>
                    <a:pt x="41" y="145"/>
                    <a:pt x="41" y="145"/>
                    <a:pt x="41" y="145"/>
                  </a:cubicBezTo>
                  <a:cubicBezTo>
                    <a:pt x="35" y="145"/>
                    <a:pt x="31" y="140"/>
                    <a:pt x="31" y="134"/>
                  </a:cubicBezTo>
                  <a:cubicBezTo>
                    <a:pt x="31" y="129"/>
                    <a:pt x="35" y="124"/>
                    <a:pt x="41" y="124"/>
                  </a:cubicBezTo>
                  <a:cubicBezTo>
                    <a:pt x="41" y="109"/>
                    <a:pt x="41" y="109"/>
                    <a:pt x="41" y="109"/>
                  </a:cubicBezTo>
                  <a:cubicBezTo>
                    <a:pt x="35" y="109"/>
                    <a:pt x="31" y="105"/>
                    <a:pt x="31" y="99"/>
                  </a:cubicBezTo>
                  <a:cubicBezTo>
                    <a:pt x="31" y="94"/>
                    <a:pt x="35" y="89"/>
                    <a:pt x="41" y="89"/>
                  </a:cubicBezTo>
                  <a:cubicBezTo>
                    <a:pt x="41" y="77"/>
                    <a:pt x="41" y="77"/>
                    <a:pt x="41" y="77"/>
                  </a:cubicBezTo>
                  <a:cubicBezTo>
                    <a:pt x="8" y="77"/>
                    <a:pt x="8" y="77"/>
                    <a:pt x="8" y="77"/>
                  </a:cubicBezTo>
                  <a:cubicBezTo>
                    <a:pt x="8" y="46"/>
                    <a:pt x="8" y="46"/>
                    <a:pt x="8" y="46"/>
                  </a:cubicBezTo>
                  <a:cubicBezTo>
                    <a:pt x="8" y="46"/>
                    <a:pt x="8" y="46"/>
                    <a:pt x="8" y="46"/>
                  </a:cubicBezTo>
                  <a:cubicBezTo>
                    <a:pt x="41" y="46"/>
                    <a:pt x="41" y="46"/>
                    <a:pt x="41" y="46"/>
                  </a:cubicBezTo>
                  <a:cubicBezTo>
                    <a:pt x="41" y="39"/>
                    <a:pt x="41" y="39"/>
                    <a:pt x="41" y="39"/>
                  </a:cubicBezTo>
                  <a:cubicBezTo>
                    <a:pt x="8" y="39"/>
                    <a:pt x="8" y="39"/>
                    <a:pt x="8" y="39"/>
                  </a:cubicBezTo>
                  <a:cubicBezTo>
                    <a:pt x="8" y="9"/>
                    <a:pt x="8" y="9"/>
                    <a:pt x="8" y="9"/>
                  </a:cubicBezTo>
                  <a:cubicBezTo>
                    <a:pt x="8" y="9"/>
                    <a:pt x="8" y="9"/>
                    <a:pt x="8" y="9"/>
                  </a:cubicBezTo>
                  <a:cubicBezTo>
                    <a:pt x="41" y="9"/>
                    <a:pt x="41" y="9"/>
                    <a:pt x="41" y="9"/>
                  </a:cubicBezTo>
                  <a:cubicBezTo>
                    <a:pt x="41" y="0"/>
                    <a:pt x="41" y="0"/>
                    <a:pt x="41" y="0"/>
                  </a:cubicBezTo>
                  <a:cubicBezTo>
                    <a:pt x="0" y="0"/>
                    <a:pt x="0" y="0"/>
                    <a:pt x="0" y="0"/>
                  </a:cubicBezTo>
                  <a:lnTo>
                    <a:pt x="0" y="1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9" name="Freeform 94"/>
            <p:cNvSpPr>
              <a:spLocks/>
            </p:cNvSpPr>
            <p:nvPr/>
          </p:nvSpPr>
          <p:spPr bwMode="auto">
            <a:xfrm>
              <a:off x="9374446" y="2661842"/>
              <a:ext cx="77107" cy="363369"/>
            </a:xfrm>
            <a:custGeom>
              <a:avLst/>
              <a:gdLst>
                <a:gd name="T0" fmla="*/ 80 w 80"/>
                <a:gd name="T1" fmla="*/ 355 h 377"/>
                <a:gd name="T2" fmla="*/ 80 w 80"/>
                <a:gd name="T3" fmla="*/ 64 h 377"/>
                <a:gd name="T4" fmla="*/ 0 w 80"/>
                <a:gd name="T5" fmla="*/ 0 h 377"/>
                <a:gd name="T6" fmla="*/ 0 w 80"/>
                <a:gd name="T7" fmla="*/ 377 h 377"/>
                <a:gd name="T8" fmla="*/ 80 w 80"/>
                <a:gd name="T9" fmla="*/ 355 h 377"/>
              </a:gdLst>
              <a:ahLst/>
              <a:cxnLst>
                <a:cxn ang="0">
                  <a:pos x="T0" y="T1"/>
                </a:cxn>
                <a:cxn ang="0">
                  <a:pos x="T2" y="T3"/>
                </a:cxn>
                <a:cxn ang="0">
                  <a:pos x="T4" y="T5"/>
                </a:cxn>
                <a:cxn ang="0">
                  <a:pos x="T6" y="T7"/>
                </a:cxn>
                <a:cxn ang="0">
                  <a:pos x="T8" y="T9"/>
                </a:cxn>
              </a:cxnLst>
              <a:rect l="0" t="0" r="r" b="b"/>
              <a:pathLst>
                <a:path w="80" h="377">
                  <a:moveTo>
                    <a:pt x="80" y="355"/>
                  </a:moveTo>
                  <a:lnTo>
                    <a:pt x="80" y="64"/>
                  </a:lnTo>
                  <a:lnTo>
                    <a:pt x="0" y="0"/>
                  </a:lnTo>
                  <a:lnTo>
                    <a:pt x="0" y="377"/>
                  </a:lnTo>
                  <a:lnTo>
                    <a:pt x="80" y="3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0" name="Rectangle 95"/>
            <p:cNvSpPr>
              <a:spLocks noChangeArrowheads="1"/>
            </p:cNvSpPr>
            <p:nvPr/>
          </p:nvSpPr>
          <p:spPr bwMode="auto">
            <a:xfrm>
              <a:off x="9200954" y="2691721"/>
              <a:ext cx="130119" cy="501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1" name="Rectangle 96"/>
            <p:cNvSpPr>
              <a:spLocks noChangeArrowheads="1"/>
            </p:cNvSpPr>
            <p:nvPr/>
          </p:nvSpPr>
          <p:spPr bwMode="auto">
            <a:xfrm>
              <a:off x="9200954" y="2778467"/>
              <a:ext cx="130119" cy="4819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12" name="Group 111"/>
          <p:cNvGrpSpPr/>
          <p:nvPr/>
        </p:nvGrpSpPr>
        <p:grpSpPr>
          <a:xfrm rot="20698236" flipH="1">
            <a:off x="10122510" y="9098485"/>
            <a:ext cx="620337" cy="827904"/>
            <a:chOff x="8474216" y="3760624"/>
            <a:chExt cx="348911" cy="465536"/>
          </a:xfrm>
          <a:solidFill>
            <a:schemeClr val="accent1"/>
          </a:solidFill>
        </p:grpSpPr>
        <p:sp>
          <p:nvSpPr>
            <p:cNvPr id="113" name="Freeform 379"/>
            <p:cNvSpPr>
              <a:spLocks/>
            </p:cNvSpPr>
            <p:nvPr/>
          </p:nvSpPr>
          <p:spPr bwMode="auto">
            <a:xfrm>
              <a:off x="8629395" y="4034356"/>
              <a:ext cx="38554" cy="121444"/>
            </a:xfrm>
            <a:custGeom>
              <a:avLst/>
              <a:gdLst>
                <a:gd name="T0" fmla="*/ 17 w 17"/>
                <a:gd name="T1" fmla="*/ 53 h 53"/>
                <a:gd name="T2" fmla="*/ 17 w 17"/>
                <a:gd name="T3" fmla="*/ 0 h 53"/>
                <a:gd name="T4" fmla="*/ 9 w 17"/>
                <a:gd name="T5" fmla="*/ 0 h 53"/>
                <a:gd name="T6" fmla="*/ 0 w 17"/>
                <a:gd name="T7" fmla="*/ 0 h 53"/>
                <a:gd name="T8" fmla="*/ 0 w 17"/>
                <a:gd name="T9" fmla="*/ 53 h 53"/>
                <a:gd name="T10" fmla="*/ 9 w 17"/>
                <a:gd name="T11" fmla="*/ 52 h 53"/>
                <a:gd name="T12" fmla="*/ 17 w 17"/>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17" h="53">
                  <a:moveTo>
                    <a:pt x="17" y="53"/>
                  </a:moveTo>
                  <a:cubicBezTo>
                    <a:pt x="17" y="0"/>
                    <a:pt x="17" y="0"/>
                    <a:pt x="17" y="0"/>
                  </a:cubicBezTo>
                  <a:cubicBezTo>
                    <a:pt x="14" y="0"/>
                    <a:pt x="11" y="0"/>
                    <a:pt x="9" y="0"/>
                  </a:cubicBezTo>
                  <a:cubicBezTo>
                    <a:pt x="6" y="0"/>
                    <a:pt x="3" y="0"/>
                    <a:pt x="0" y="0"/>
                  </a:cubicBezTo>
                  <a:cubicBezTo>
                    <a:pt x="0" y="53"/>
                    <a:pt x="0" y="53"/>
                    <a:pt x="0" y="53"/>
                  </a:cubicBezTo>
                  <a:cubicBezTo>
                    <a:pt x="3" y="52"/>
                    <a:pt x="6" y="52"/>
                    <a:pt x="9" y="52"/>
                  </a:cubicBezTo>
                  <a:cubicBezTo>
                    <a:pt x="11" y="52"/>
                    <a:pt x="14" y="52"/>
                    <a:pt x="17"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4" name="Freeform 380"/>
            <p:cNvSpPr>
              <a:spLocks/>
            </p:cNvSpPr>
            <p:nvPr/>
          </p:nvSpPr>
          <p:spPr bwMode="auto">
            <a:xfrm>
              <a:off x="8474216" y="3760624"/>
              <a:ext cx="348911" cy="262165"/>
            </a:xfrm>
            <a:custGeom>
              <a:avLst/>
              <a:gdLst>
                <a:gd name="T0" fmla="*/ 153 w 153"/>
                <a:gd name="T1" fmla="*/ 38 h 115"/>
                <a:gd name="T2" fmla="*/ 143 w 153"/>
                <a:gd name="T3" fmla="*/ 0 h 115"/>
                <a:gd name="T4" fmla="*/ 110 w 153"/>
                <a:gd name="T5" fmla="*/ 18 h 115"/>
                <a:gd name="T6" fmla="*/ 77 w 153"/>
                <a:gd name="T7" fmla="*/ 0 h 115"/>
                <a:gd name="T8" fmla="*/ 43 w 153"/>
                <a:gd name="T9" fmla="*/ 18 h 115"/>
                <a:gd name="T10" fmla="*/ 10 w 153"/>
                <a:gd name="T11" fmla="*/ 0 h 115"/>
                <a:gd name="T12" fmla="*/ 0 w 153"/>
                <a:gd name="T13" fmla="*/ 38 h 115"/>
                <a:gd name="T14" fmla="*/ 68 w 153"/>
                <a:gd name="T15" fmla="*/ 114 h 115"/>
                <a:gd name="T16" fmla="*/ 77 w 153"/>
                <a:gd name="T17" fmla="*/ 115 h 115"/>
                <a:gd name="T18" fmla="*/ 85 w 153"/>
                <a:gd name="T19" fmla="*/ 114 h 115"/>
                <a:gd name="T20" fmla="*/ 153 w 153"/>
                <a:gd name="T21" fmla="*/ 3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3" h="115">
                  <a:moveTo>
                    <a:pt x="153" y="38"/>
                  </a:moveTo>
                  <a:cubicBezTo>
                    <a:pt x="153" y="24"/>
                    <a:pt x="150" y="11"/>
                    <a:pt x="143" y="0"/>
                  </a:cubicBezTo>
                  <a:cubicBezTo>
                    <a:pt x="110" y="18"/>
                    <a:pt x="110" y="18"/>
                    <a:pt x="110" y="18"/>
                  </a:cubicBezTo>
                  <a:cubicBezTo>
                    <a:pt x="77" y="0"/>
                    <a:pt x="77" y="0"/>
                    <a:pt x="77" y="0"/>
                  </a:cubicBezTo>
                  <a:cubicBezTo>
                    <a:pt x="43" y="18"/>
                    <a:pt x="43" y="18"/>
                    <a:pt x="43" y="18"/>
                  </a:cubicBezTo>
                  <a:cubicBezTo>
                    <a:pt x="10" y="0"/>
                    <a:pt x="10" y="0"/>
                    <a:pt x="10" y="0"/>
                  </a:cubicBezTo>
                  <a:cubicBezTo>
                    <a:pt x="3" y="11"/>
                    <a:pt x="0" y="24"/>
                    <a:pt x="0" y="38"/>
                  </a:cubicBezTo>
                  <a:cubicBezTo>
                    <a:pt x="0" y="77"/>
                    <a:pt x="30" y="110"/>
                    <a:pt x="68" y="114"/>
                  </a:cubicBezTo>
                  <a:cubicBezTo>
                    <a:pt x="71" y="114"/>
                    <a:pt x="74" y="115"/>
                    <a:pt x="77" y="115"/>
                  </a:cubicBezTo>
                  <a:cubicBezTo>
                    <a:pt x="79" y="115"/>
                    <a:pt x="82" y="114"/>
                    <a:pt x="85" y="114"/>
                  </a:cubicBezTo>
                  <a:cubicBezTo>
                    <a:pt x="123" y="110"/>
                    <a:pt x="153" y="77"/>
                    <a:pt x="153"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5" name="Freeform 381"/>
            <p:cNvSpPr>
              <a:spLocks/>
            </p:cNvSpPr>
            <p:nvPr/>
          </p:nvSpPr>
          <p:spPr bwMode="auto">
            <a:xfrm>
              <a:off x="8547469" y="4037247"/>
              <a:ext cx="72289" cy="72289"/>
            </a:xfrm>
            <a:custGeom>
              <a:avLst/>
              <a:gdLst>
                <a:gd name="T0" fmla="*/ 31 w 32"/>
                <a:gd name="T1" fmla="*/ 31 h 32"/>
                <a:gd name="T2" fmla="*/ 24 w 32"/>
                <a:gd name="T3" fmla="*/ 9 h 32"/>
                <a:gd name="T4" fmla="*/ 1 w 32"/>
                <a:gd name="T5" fmla="*/ 2 h 32"/>
                <a:gd name="T6" fmla="*/ 8 w 32"/>
                <a:gd name="T7" fmla="*/ 24 h 32"/>
                <a:gd name="T8" fmla="*/ 31 w 32"/>
                <a:gd name="T9" fmla="*/ 31 h 32"/>
              </a:gdLst>
              <a:ahLst/>
              <a:cxnLst>
                <a:cxn ang="0">
                  <a:pos x="T0" y="T1"/>
                </a:cxn>
                <a:cxn ang="0">
                  <a:pos x="T2" y="T3"/>
                </a:cxn>
                <a:cxn ang="0">
                  <a:pos x="T4" y="T5"/>
                </a:cxn>
                <a:cxn ang="0">
                  <a:pos x="T6" y="T7"/>
                </a:cxn>
                <a:cxn ang="0">
                  <a:pos x="T8" y="T9"/>
                </a:cxn>
              </a:cxnLst>
              <a:rect l="0" t="0" r="r" b="b"/>
              <a:pathLst>
                <a:path w="32" h="32">
                  <a:moveTo>
                    <a:pt x="31" y="31"/>
                  </a:moveTo>
                  <a:cubicBezTo>
                    <a:pt x="32" y="23"/>
                    <a:pt x="30" y="15"/>
                    <a:pt x="24" y="9"/>
                  </a:cubicBezTo>
                  <a:cubicBezTo>
                    <a:pt x="18" y="3"/>
                    <a:pt x="9" y="0"/>
                    <a:pt x="1" y="2"/>
                  </a:cubicBezTo>
                  <a:cubicBezTo>
                    <a:pt x="0" y="10"/>
                    <a:pt x="2" y="18"/>
                    <a:pt x="8" y="24"/>
                  </a:cubicBezTo>
                  <a:cubicBezTo>
                    <a:pt x="14" y="30"/>
                    <a:pt x="23" y="32"/>
                    <a:pt x="31"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6" name="Freeform 382"/>
            <p:cNvSpPr>
              <a:spLocks/>
            </p:cNvSpPr>
            <p:nvPr/>
          </p:nvSpPr>
          <p:spPr bwMode="auto">
            <a:xfrm>
              <a:off x="8676624" y="4037247"/>
              <a:ext cx="73252" cy="72289"/>
            </a:xfrm>
            <a:custGeom>
              <a:avLst/>
              <a:gdLst>
                <a:gd name="T0" fmla="*/ 24 w 32"/>
                <a:gd name="T1" fmla="*/ 24 h 32"/>
                <a:gd name="T2" fmla="*/ 31 w 32"/>
                <a:gd name="T3" fmla="*/ 2 h 32"/>
                <a:gd name="T4" fmla="*/ 8 w 32"/>
                <a:gd name="T5" fmla="*/ 9 h 32"/>
                <a:gd name="T6" fmla="*/ 2 w 32"/>
                <a:gd name="T7" fmla="*/ 31 h 32"/>
                <a:gd name="T8" fmla="*/ 24 w 32"/>
                <a:gd name="T9" fmla="*/ 24 h 32"/>
              </a:gdLst>
              <a:ahLst/>
              <a:cxnLst>
                <a:cxn ang="0">
                  <a:pos x="T0" y="T1"/>
                </a:cxn>
                <a:cxn ang="0">
                  <a:pos x="T2" y="T3"/>
                </a:cxn>
                <a:cxn ang="0">
                  <a:pos x="T4" y="T5"/>
                </a:cxn>
                <a:cxn ang="0">
                  <a:pos x="T6" y="T7"/>
                </a:cxn>
                <a:cxn ang="0">
                  <a:pos x="T8" y="T9"/>
                </a:cxn>
              </a:cxnLst>
              <a:rect l="0" t="0" r="r" b="b"/>
              <a:pathLst>
                <a:path w="32" h="32">
                  <a:moveTo>
                    <a:pt x="24" y="24"/>
                  </a:moveTo>
                  <a:cubicBezTo>
                    <a:pt x="30" y="18"/>
                    <a:pt x="32" y="10"/>
                    <a:pt x="31" y="2"/>
                  </a:cubicBezTo>
                  <a:cubicBezTo>
                    <a:pt x="23" y="0"/>
                    <a:pt x="14" y="3"/>
                    <a:pt x="8" y="9"/>
                  </a:cubicBezTo>
                  <a:cubicBezTo>
                    <a:pt x="2" y="15"/>
                    <a:pt x="0" y="23"/>
                    <a:pt x="2" y="31"/>
                  </a:cubicBezTo>
                  <a:cubicBezTo>
                    <a:pt x="9" y="32"/>
                    <a:pt x="18" y="30"/>
                    <a:pt x="24"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17" name="Freeform 383"/>
            <p:cNvSpPr>
              <a:spLocks/>
            </p:cNvSpPr>
            <p:nvPr/>
          </p:nvSpPr>
          <p:spPr bwMode="auto">
            <a:xfrm>
              <a:off x="8547469" y="4166402"/>
              <a:ext cx="204335" cy="59758"/>
            </a:xfrm>
            <a:custGeom>
              <a:avLst/>
              <a:gdLst>
                <a:gd name="T0" fmla="*/ 53 w 90"/>
                <a:gd name="T1" fmla="*/ 0 h 26"/>
                <a:gd name="T2" fmla="*/ 45 w 90"/>
                <a:gd name="T3" fmla="*/ 0 h 26"/>
                <a:gd name="T4" fmla="*/ 36 w 90"/>
                <a:gd name="T5" fmla="*/ 0 h 26"/>
                <a:gd name="T6" fmla="*/ 0 w 90"/>
                <a:gd name="T7" fmla="*/ 26 h 26"/>
                <a:gd name="T8" fmla="*/ 90 w 90"/>
                <a:gd name="T9" fmla="*/ 26 h 26"/>
                <a:gd name="T10" fmla="*/ 53 w 90"/>
                <a:gd name="T11" fmla="*/ 0 h 26"/>
              </a:gdLst>
              <a:ahLst/>
              <a:cxnLst>
                <a:cxn ang="0">
                  <a:pos x="T0" y="T1"/>
                </a:cxn>
                <a:cxn ang="0">
                  <a:pos x="T2" y="T3"/>
                </a:cxn>
                <a:cxn ang="0">
                  <a:pos x="T4" y="T5"/>
                </a:cxn>
                <a:cxn ang="0">
                  <a:pos x="T6" y="T7"/>
                </a:cxn>
                <a:cxn ang="0">
                  <a:pos x="T8" y="T9"/>
                </a:cxn>
                <a:cxn ang="0">
                  <a:pos x="T10" y="T11"/>
                </a:cxn>
              </a:cxnLst>
              <a:rect l="0" t="0" r="r" b="b"/>
              <a:pathLst>
                <a:path w="90" h="26">
                  <a:moveTo>
                    <a:pt x="53" y="0"/>
                  </a:moveTo>
                  <a:cubicBezTo>
                    <a:pt x="50" y="0"/>
                    <a:pt x="47" y="0"/>
                    <a:pt x="45" y="0"/>
                  </a:cubicBezTo>
                  <a:cubicBezTo>
                    <a:pt x="42" y="0"/>
                    <a:pt x="39" y="0"/>
                    <a:pt x="36" y="0"/>
                  </a:cubicBezTo>
                  <a:cubicBezTo>
                    <a:pt x="15" y="2"/>
                    <a:pt x="0" y="13"/>
                    <a:pt x="0" y="26"/>
                  </a:cubicBezTo>
                  <a:cubicBezTo>
                    <a:pt x="90" y="26"/>
                    <a:pt x="90" y="26"/>
                    <a:pt x="90" y="26"/>
                  </a:cubicBezTo>
                  <a:cubicBezTo>
                    <a:pt x="90" y="13"/>
                    <a:pt x="74" y="2"/>
                    <a:pt x="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18" name="Group 117"/>
          <p:cNvGrpSpPr/>
          <p:nvPr/>
        </p:nvGrpSpPr>
        <p:grpSpPr>
          <a:xfrm rot="20698236" flipH="1">
            <a:off x="4293024" y="8640087"/>
            <a:ext cx="299889" cy="371957"/>
            <a:chOff x="4550721" y="5649763"/>
            <a:chExt cx="168673" cy="209154"/>
          </a:xfrm>
          <a:solidFill>
            <a:schemeClr val="accent3"/>
          </a:solidFill>
        </p:grpSpPr>
        <p:sp>
          <p:nvSpPr>
            <p:cNvPr id="119" name="Freeform 234"/>
            <p:cNvSpPr>
              <a:spLocks/>
            </p:cNvSpPr>
            <p:nvPr/>
          </p:nvSpPr>
          <p:spPr bwMode="auto">
            <a:xfrm>
              <a:off x="4550721" y="5653618"/>
              <a:ext cx="70361" cy="205299"/>
            </a:xfrm>
            <a:custGeom>
              <a:avLst/>
              <a:gdLst>
                <a:gd name="T0" fmla="*/ 4 w 31"/>
                <a:gd name="T1" fmla="*/ 10 h 90"/>
                <a:gd name="T2" fmla="*/ 1 w 31"/>
                <a:gd name="T3" fmla="*/ 21 h 90"/>
                <a:gd name="T4" fmla="*/ 3 w 31"/>
                <a:gd name="T5" fmla="*/ 31 h 90"/>
                <a:gd name="T6" fmla="*/ 11 w 31"/>
                <a:gd name="T7" fmla="*/ 41 h 90"/>
                <a:gd name="T8" fmla="*/ 11 w 31"/>
                <a:gd name="T9" fmla="*/ 90 h 90"/>
                <a:gd name="T10" fmla="*/ 20 w 31"/>
                <a:gd name="T11" fmla="*/ 90 h 90"/>
                <a:gd name="T12" fmla="*/ 20 w 31"/>
                <a:gd name="T13" fmla="*/ 41 h 90"/>
                <a:gd name="T14" fmla="*/ 29 w 31"/>
                <a:gd name="T15" fmla="*/ 31 h 90"/>
                <a:gd name="T16" fmla="*/ 31 w 31"/>
                <a:gd name="T17" fmla="*/ 21 h 90"/>
                <a:gd name="T18" fmla="*/ 28 w 31"/>
                <a:gd name="T19" fmla="*/ 10 h 90"/>
                <a:gd name="T20" fmla="*/ 21 w 31"/>
                <a:gd name="T21" fmla="*/ 0 h 90"/>
                <a:gd name="T22" fmla="*/ 23 w 31"/>
                <a:gd name="T23" fmla="*/ 21 h 90"/>
                <a:gd name="T24" fmla="*/ 20 w 31"/>
                <a:gd name="T25" fmla="*/ 21 h 90"/>
                <a:gd name="T26" fmla="*/ 18 w 31"/>
                <a:gd name="T27" fmla="*/ 0 h 90"/>
                <a:gd name="T28" fmla="*/ 16 w 31"/>
                <a:gd name="T29" fmla="*/ 0 h 90"/>
                <a:gd name="T30" fmla="*/ 14 w 31"/>
                <a:gd name="T31" fmla="*/ 0 h 90"/>
                <a:gd name="T32" fmla="*/ 11 w 31"/>
                <a:gd name="T33" fmla="*/ 21 h 90"/>
                <a:gd name="T34" fmla="*/ 8 w 31"/>
                <a:gd name="T35" fmla="*/ 21 h 90"/>
                <a:gd name="T36" fmla="*/ 11 w 31"/>
                <a:gd name="T37" fmla="*/ 0 h 90"/>
                <a:gd name="T38" fmla="*/ 4 w 31"/>
                <a:gd name="T39" fmla="*/ 1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90">
                  <a:moveTo>
                    <a:pt x="4" y="10"/>
                  </a:moveTo>
                  <a:cubicBezTo>
                    <a:pt x="3" y="14"/>
                    <a:pt x="1" y="18"/>
                    <a:pt x="1" y="21"/>
                  </a:cubicBezTo>
                  <a:cubicBezTo>
                    <a:pt x="0" y="25"/>
                    <a:pt x="1" y="28"/>
                    <a:pt x="3" y="31"/>
                  </a:cubicBezTo>
                  <a:cubicBezTo>
                    <a:pt x="5" y="34"/>
                    <a:pt x="8" y="39"/>
                    <a:pt x="11" y="41"/>
                  </a:cubicBezTo>
                  <a:cubicBezTo>
                    <a:pt x="11" y="90"/>
                    <a:pt x="11" y="90"/>
                    <a:pt x="11" y="90"/>
                  </a:cubicBezTo>
                  <a:cubicBezTo>
                    <a:pt x="20" y="90"/>
                    <a:pt x="20" y="90"/>
                    <a:pt x="20" y="90"/>
                  </a:cubicBezTo>
                  <a:cubicBezTo>
                    <a:pt x="20" y="41"/>
                    <a:pt x="20" y="41"/>
                    <a:pt x="20" y="41"/>
                  </a:cubicBezTo>
                  <a:cubicBezTo>
                    <a:pt x="24" y="39"/>
                    <a:pt x="27" y="34"/>
                    <a:pt x="29" y="31"/>
                  </a:cubicBezTo>
                  <a:cubicBezTo>
                    <a:pt x="31" y="28"/>
                    <a:pt x="31" y="25"/>
                    <a:pt x="31" y="21"/>
                  </a:cubicBezTo>
                  <a:cubicBezTo>
                    <a:pt x="31" y="18"/>
                    <a:pt x="29" y="14"/>
                    <a:pt x="28" y="10"/>
                  </a:cubicBezTo>
                  <a:cubicBezTo>
                    <a:pt x="27" y="7"/>
                    <a:pt x="25" y="0"/>
                    <a:pt x="21" y="0"/>
                  </a:cubicBezTo>
                  <a:cubicBezTo>
                    <a:pt x="23" y="21"/>
                    <a:pt x="23" y="21"/>
                    <a:pt x="23" y="21"/>
                  </a:cubicBezTo>
                  <a:cubicBezTo>
                    <a:pt x="20" y="21"/>
                    <a:pt x="20" y="21"/>
                    <a:pt x="20" y="21"/>
                  </a:cubicBezTo>
                  <a:cubicBezTo>
                    <a:pt x="18" y="0"/>
                    <a:pt x="18" y="0"/>
                    <a:pt x="18" y="0"/>
                  </a:cubicBezTo>
                  <a:cubicBezTo>
                    <a:pt x="16" y="0"/>
                    <a:pt x="16" y="0"/>
                    <a:pt x="16" y="0"/>
                  </a:cubicBezTo>
                  <a:cubicBezTo>
                    <a:pt x="14" y="0"/>
                    <a:pt x="14" y="0"/>
                    <a:pt x="14" y="0"/>
                  </a:cubicBezTo>
                  <a:cubicBezTo>
                    <a:pt x="11" y="21"/>
                    <a:pt x="11" y="21"/>
                    <a:pt x="11" y="21"/>
                  </a:cubicBezTo>
                  <a:cubicBezTo>
                    <a:pt x="8" y="21"/>
                    <a:pt x="8" y="21"/>
                    <a:pt x="8" y="21"/>
                  </a:cubicBezTo>
                  <a:cubicBezTo>
                    <a:pt x="11" y="0"/>
                    <a:pt x="11" y="0"/>
                    <a:pt x="11" y="0"/>
                  </a:cubicBezTo>
                  <a:cubicBezTo>
                    <a:pt x="7" y="0"/>
                    <a:pt x="5" y="7"/>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0" name="Freeform 235"/>
            <p:cNvSpPr>
              <a:spLocks/>
            </p:cNvSpPr>
            <p:nvPr/>
          </p:nvSpPr>
          <p:spPr bwMode="auto">
            <a:xfrm>
              <a:off x="4644214" y="5649763"/>
              <a:ext cx="75180" cy="209154"/>
            </a:xfrm>
            <a:custGeom>
              <a:avLst/>
              <a:gdLst>
                <a:gd name="T0" fmla="*/ 21 w 33"/>
                <a:gd name="T1" fmla="*/ 92 h 92"/>
                <a:gd name="T2" fmla="*/ 21 w 33"/>
                <a:gd name="T3" fmla="*/ 44 h 92"/>
                <a:gd name="T4" fmla="*/ 33 w 33"/>
                <a:gd name="T5" fmla="*/ 24 h 92"/>
                <a:gd name="T6" fmla="*/ 17 w 33"/>
                <a:gd name="T7" fmla="*/ 0 h 92"/>
                <a:gd name="T8" fmla="*/ 0 w 33"/>
                <a:gd name="T9" fmla="*/ 24 h 92"/>
                <a:gd name="T10" fmla="*/ 12 w 33"/>
                <a:gd name="T11" fmla="*/ 44 h 92"/>
                <a:gd name="T12" fmla="*/ 12 w 33"/>
                <a:gd name="T13" fmla="*/ 92 h 92"/>
                <a:gd name="T14" fmla="*/ 21 w 33"/>
                <a:gd name="T15" fmla="*/ 92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2">
                  <a:moveTo>
                    <a:pt x="21" y="92"/>
                  </a:moveTo>
                  <a:cubicBezTo>
                    <a:pt x="21" y="44"/>
                    <a:pt x="21" y="44"/>
                    <a:pt x="21" y="44"/>
                  </a:cubicBezTo>
                  <a:cubicBezTo>
                    <a:pt x="28" y="41"/>
                    <a:pt x="33" y="34"/>
                    <a:pt x="33" y="24"/>
                  </a:cubicBezTo>
                  <a:cubicBezTo>
                    <a:pt x="33" y="13"/>
                    <a:pt x="26" y="0"/>
                    <a:pt x="17" y="0"/>
                  </a:cubicBezTo>
                  <a:cubicBezTo>
                    <a:pt x="7" y="0"/>
                    <a:pt x="0" y="13"/>
                    <a:pt x="0" y="24"/>
                  </a:cubicBezTo>
                  <a:cubicBezTo>
                    <a:pt x="0" y="33"/>
                    <a:pt x="5" y="41"/>
                    <a:pt x="12" y="44"/>
                  </a:cubicBezTo>
                  <a:cubicBezTo>
                    <a:pt x="12" y="92"/>
                    <a:pt x="12" y="92"/>
                    <a:pt x="12" y="92"/>
                  </a:cubicBezTo>
                  <a:lnTo>
                    <a:pt x="21"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21" name="Group 120"/>
          <p:cNvGrpSpPr/>
          <p:nvPr/>
        </p:nvGrpSpPr>
        <p:grpSpPr>
          <a:xfrm rot="20698236" flipH="1">
            <a:off x="8031283" y="6394129"/>
            <a:ext cx="730012" cy="771342"/>
            <a:chOff x="5540277" y="2968344"/>
            <a:chExt cx="410597" cy="433730"/>
          </a:xfrm>
          <a:solidFill>
            <a:schemeClr val="accent6"/>
          </a:solidFill>
        </p:grpSpPr>
        <p:sp>
          <p:nvSpPr>
            <p:cNvPr id="122" name="Freeform 305"/>
            <p:cNvSpPr>
              <a:spLocks noEditPoints="1"/>
            </p:cNvSpPr>
            <p:nvPr/>
          </p:nvSpPr>
          <p:spPr bwMode="auto">
            <a:xfrm>
              <a:off x="5540277" y="3148583"/>
              <a:ext cx="410597" cy="205299"/>
            </a:xfrm>
            <a:custGeom>
              <a:avLst/>
              <a:gdLst>
                <a:gd name="T0" fmla="*/ 154 w 180"/>
                <a:gd name="T1" fmla="*/ 63 h 90"/>
                <a:gd name="T2" fmla="*/ 180 w 180"/>
                <a:gd name="T3" fmla="*/ 32 h 90"/>
                <a:gd name="T4" fmla="*/ 154 w 180"/>
                <a:gd name="T5" fmla="*/ 1 h 90"/>
                <a:gd name="T6" fmla="*/ 154 w 180"/>
                <a:gd name="T7" fmla="*/ 15 h 90"/>
                <a:gd name="T8" fmla="*/ 166 w 180"/>
                <a:gd name="T9" fmla="*/ 32 h 90"/>
                <a:gd name="T10" fmla="*/ 154 w 180"/>
                <a:gd name="T11" fmla="*/ 49 h 90"/>
                <a:gd name="T12" fmla="*/ 154 w 180"/>
                <a:gd name="T13" fmla="*/ 63 h 90"/>
                <a:gd name="T14" fmla="*/ 76 w 180"/>
                <a:gd name="T15" fmla="*/ 90 h 90"/>
                <a:gd name="T16" fmla="*/ 135 w 180"/>
                <a:gd name="T17" fmla="*/ 61 h 90"/>
                <a:gd name="T18" fmla="*/ 148 w 180"/>
                <a:gd name="T19" fmla="*/ 64 h 90"/>
                <a:gd name="T20" fmla="*/ 154 w 180"/>
                <a:gd name="T21" fmla="*/ 63 h 90"/>
                <a:gd name="T22" fmla="*/ 154 w 180"/>
                <a:gd name="T23" fmla="*/ 49 h 90"/>
                <a:gd name="T24" fmla="*/ 148 w 180"/>
                <a:gd name="T25" fmla="*/ 50 h 90"/>
                <a:gd name="T26" fmla="*/ 143 w 180"/>
                <a:gd name="T27" fmla="*/ 49 h 90"/>
                <a:gd name="T28" fmla="*/ 151 w 180"/>
                <a:gd name="T29" fmla="*/ 14 h 90"/>
                <a:gd name="T30" fmla="*/ 151 w 180"/>
                <a:gd name="T31" fmla="*/ 14 h 90"/>
                <a:gd name="T32" fmla="*/ 151 w 180"/>
                <a:gd name="T33" fmla="*/ 14 h 90"/>
                <a:gd name="T34" fmla="*/ 154 w 180"/>
                <a:gd name="T35" fmla="*/ 15 h 90"/>
                <a:gd name="T36" fmla="*/ 154 w 180"/>
                <a:gd name="T37" fmla="*/ 1 h 90"/>
                <a:gd name="T38" fmla="*/ 150 w 180"/>
                <a:gd name="T39" fmla="*/ 0 h 90"/>
                <a:gd name="T40" fmla="*/ 150 w 180"/>
                <a:gd name="T41" fmla="*/ 0 h 90"/>
                <a:gd name="T42" fmla="*/ 1 w 180"/>
                <a:gd name="T43" fmla="*/ 0 h 90"/>
                <a:gd name="T44" fmla="*/ 0 w 180"/>
                <a:gd name="T45" fmla="*/ 14 h 90"/>
                <a:gd name="T46" fmla="*/ 76 w 180"/>
                <a:gd name="T4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0" h="90">
                  <a:moveTo>
                    <a:pt x="154" y="63"/>
                  </a:moveTo>
                  <a:cubicBezTo>
                    <a:pt x="169" y="60"/>
                    <a:pt x="180" y="48"/>
                    <a:pt x="180" y="32"/>
                  </a:cubicBezTo>
                  <a:cubicBezTo>
                    <a:pt x="180" y="17"/>
                    <a:pt x="169" y="4"/>
                    <a:pt x="154" y="1"/>
                  </a:cubicBezTo>
                  <a:cubicBezTo>
                    <a:pt x="154" y="15"/>
                    <a:pt x="154" y="15"/>
                    <a:pt x="154" y="15"/>
                  </a:cubicBezTo>
                  <a:cubicBezTo>
                    <a:pt x="161" y="18"/>
                    <a:pt x="166" y="24"/>
                    <a:pt x="166" y="32"/>
                  </a:cubicBezTo>
                  <a:cubicBezTo>
                    <a:pt x="166" y="40"/>
                    <a:pt x="161" y="46"/>
                    <a:pt x="154" y="49"/>
                  </a:cubicBezTo>
                  <a:lnTo>
                    <a:pt x="154" y="63"/>
                  </a:lnTo>
                  <a:close/>
                  <a:moveTo>
                    <a:pt x="76" y="90"/>
                  </a:moveTo>
                  <a:cubicBezTo>
                    <a:pt x="100" y="90"/>
                    <a:pt x="121" y="78"/>
                    <a:pt x="135" y="61"/>
                  </a:cubicBezTo>
                  <a:cubicBezTo>
                    <a:pt x="139" y="63"/>
                    <a:pt x="144" y="64"/>
                    <a:pt x="148" y="64"/>
                  </a:cubicBezTo>
                  <a:cubicBezTo>
                    <a:pt x="150" y="64"/>
                    <a:pt x="152" y="64"/>
                    <a:pt x="154" y="63"/>
                  </a:cubicBezTo>
                  <a:cubicBezTo>
                    <a:pt x="154" y="49"/>
                    <a:pt x="154" y="49"/>
                    <a:pt x="154" y="49"/>
                  </a:cubicBezTo>
                  <a:cubicBezTo>
                    <a:pt x="153" y="50"/>
                    <a:pt x="150" y="50"/>
                    <a:pt x="148" y="50"/>
                  </a:cubicBezTo>
                  <a:cubicBezTo>
                    <a:pt x="146" y="50"/>
                    <a:pt x="144" y="50"/>
                    <a:pt x="143" y="49"/>
                  </a:cubicBezTo>
                  <a:cubicBezTo>
                    <a:pt x="148" y="39"/>
                    <a:pt x="151" y="27"/>
                    <a:pt x="151" y="14"/>
                  </a:cubicBezTo>
                  <a:cubicBezTo>
                    <a:pt x="151" y="14"/>
                    <a:pt x="151" y="14"/>
                    <a:pt x="151" y="14"/>
                  </a:cubicBezTo>
                  <a:cubicBezTo>
                    <a:pt x="151" y="14"/>
                    <a:pt x="151" y="14"/>
                    <a:pt x="151" y="14"/>
                  </a:cubicBezTo>
                  <a:cubicBezTo>
                    <a:pt x="152" y="14"/>
                    <a:pt x="153" y="15"/>
                    <a:pt x="154" y="15"/>
                  </a:cubicBezTo>
                  <a:cubicBezTo>
                    <a:pt x="154" y="1"/>
                    <a:pt x="154" y="1"/>
                    <a:pt x="154" y="1"/>
                  </a:cubicBezTo>
                  <a:cubicBezTo>
                    <a:pt x="153" y="0"/>
                    <a:pt x="151" y="0"/>
                    <a:pt x="150" y="0"/>
                  </a:cubicBezTo>
                  <a:cubicBezTo>
                    <a:pt x="150" y="0"/>
                    <a:pt x="150" y="0"/>
                    <a:pt x="150" y="0"/>
                  </a:cubicBezTo>
                  <a:cubicBezTo>
                    <a:pt x="1" y="0"/>
                    <a:pt x="1" y="0"/>
                    <a:pt x="1" y="0"/>
                  </a:cubicBezTo>
                  <a:cubicBezTo>
                    <a:pt x="1" y="5"/>
                    <a:pt x="0" y="9"/>
                    <a:pt x="0" y="14"/>
                  </a:cubicBezTo>
                  <a:cubicBezTo>
                    <a:pt x="0" y="56"/>
                    <a:pt x="34" y="90"/>
                    <a:pt x="76"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3" name="Rectangle 306"/>
            <p:cNvSpPr>
              <a:spLocks noChangeArrowheads="1"/>
            </p:cNvSpPr>
            <p:nvPr/>
          </p:nvSpPr>
          <p:spPr bwMode="auto">
            <a:xfrm>
              <a:off x="5540277" y="3372195"/>
              <a:ext cx="372044" cy="2987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4" name="Freeform 307"/>
            <p:cNvSpPr>
              <a:spLocks/>
            </p:cNvSpPr>
            <p:nvPr/>
          </p:nvSpPr>
          <p:spPr bwMode="auto">
            <a:xfrm>
              <a:off x="5625095" y="2968344"/>
              <a:ext cx="68433" cy="168673"/>
            </a:xfrm>
            <a:custGeom>
              <a:avLst/>
              <a:gdLst>
                <a:gd name="T0" fmla="*/ 11 w 30"/>
                <a:gd name="T1" fmla="*/ 56 h 74"/>
                <a:gd name="T2" fmla="*/ 15 w 30"/>
                <a:gd name="T3" fmla="*/ 71 h 74"/>
                <a:gd name="T4" fmla="*/ 27 w 30"/>
                <a:gd name="T5" fmla="*/ 45 h 74"/>
                <a:gd name="T6" fmla="*/ 20 w 30"/>
                <a:gd name="T7" fmla="*/ 30 h 74"/>
                <a:gd name="T8" fmla="*/ 19 w 30"/>
                <a:gd name="T9" fmla="*/ 18 h 74"/>
                <a:gd name="T10" fmla="*/ 11 w 30"/>
                <a:gd name="T11" fmla="*/ 5 h 74"/>
                <a:gd name="T12" fmla="*/ 4 w 30"/>
                <a:gd name="T13" fmla="*/ 31 h 74"/>
                <a:gd name="T14" fmla="*/ 11 w 30"/>
                <a:gd name="T15" fmla="*/ 56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74">
                  <a:moveTo>
                    <a:pt x="11" y="56"/>
                  </a:moveTo>
                  <a:cubicBezTo>
                    <a:pt x="1" y="59"/>
                    <a:pt x="5" y="74"/>
                    <a:pt x="15" y="71"/>
                  </a:cubicBezTo>
                  <a:cubicBezTo>
                    <a:pt x="26" y="67"/>
                    <a:pt x="30" y="56"/>
                    <a:pt x="27" y="45"/>
                  </a:cubicBezTo>
                  <a:cubicBezTo>
                    <a:pt x="26" y="40"/>
                    <a:pt x="22" y="35"/>
                    <a:pt x="20" y="30"/>
                  </a:cubicBezTo>
                  <a:cubicBezTo>
                    <a:pt x="18" y="27"/>
                    <a:pt x="15" y="21"/>
                    <a:pt x="19" y="18"/>
                  </a:cubicBezTo>
                  <a:cubicBezTo>
                    <a:pt x="28" y="13"/>
                    <a:pt x="20" y="0"/>
                    <a:pt x="11" y="5"/>
                  </a:cubicBezTo>
                  <a:cubicBezTo>
                    <a:pt x="2" y="11"/>
                    <a:pt x="0" y="22"/>
                    <a:pt x="4" y="31"/>
                  </a:cubicBezTo>
                  <a:cubicBezTo>
                    <a:pt x="5" y="35"/>
                    <a:pt x="18" y="54"/>
                    <a:pt x="11"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2" name="Freeform 308"/>
            <p:cNvSpPr>
              <a:spLocks/>
            </p:cNvSpPr>
            <p:nvPr/>
          </p:nvSpPr>
          <p:spPr bwMode="auto">
            <a:xfrm>
              <a:off x="5722443" y="2968344"/>
              <a:ext cx="66505" cy="168673"/>
            </a:xfrm>
            <a:custGeom>
              <a:avLst/>
              <a:gdLst>
                <a:gd name="T0" fmla="*/ 10 w 29"/>
                <a:gd name="T1" fmla="*/ 56 h 74"/>
                <a:gd name="T2" fmla="*/ 14 w 29"/>
                <a:gd name="T3" fmla="*/ 71 h 74"/>
                <a:gd name="T4" fmla="*/ 26 w 29"/>
                <a:gd name="T5" fmla="*/ 45 h 74"/>
                <a:gd name="T6" fmla="*/ 19 w 29"/>
                <a:gd name="T7" fmla="*/ 30 h 74"/>
                <a:gd name="T8" fmla="*/ 19 w 29"/>
                <a:gd name="T9" fmla="*/ 18 h 74"/>
                <a:gd name="T10" fmla="*/ 11 w 29"/>
                <a:gd name="T11" fmla="*/ 5 h 74"/>
                <a:gd name="T12" fmla="*/ 3 w 29"/>
                <a:gd name="T13" fmla="*/ 31 h 74"/>
                <a:gd name="T14" fmla="*/ 10 w 29"/>
                <a:gd name="T15" fmla="*/ 56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74">
                  <a:moveTo>
                    <a:pt x="10" y="56"/>
                  </a:moveTo>
                  <a:cubicBezTo>
                    <a:pt x="1" y="59"/>
                    <a:pt x="5" y="74"/>
                    <a:pt x="14" y="71"/>
                  </a:cubicBezTo>
                  <a:cubicBezTo>
                    <a:pt x="25" y="67"/>
                    <a:pt x="29" y="56"/>
                    <a:pt x="26" y="45"/>
                  </a:cubicBezTo>
                  <a:cubicBezTo>
                    <a:pt x="25" y="40"/>
                    <a:pt x="22" y="35"/>
                    <a:pt x="19" y="30"/>
                  </a:cubicBezTo>
                  <a:cubicBezTo>
                    <a:pt x="18" y="27"/>
                    <a:pt x="15" y="21"/>
                    <a:pt x="19" y="18"/>
                  </a:cubicBezTo>
                  <a:cubicBezTo>
                    <a:pt x="27" y="13"/>
                    <a:pt x="19" y="0"/>
                    <a:pt x="11" y="5"/>
                  </a:cubicBezTo>
                  <a:cubicBezTo>
                    <a:pt x="2" y="11"/>
                    <a:pt x="0" y="22"/>
                    <a:pt x="3" y="31"/>
                  </a:cubicBezTo>
                  <a:cubicBezTo>
                    <a:pt x="4" y="35"/>
                    <a:pt x="17" y="54"/>
                    <a:pt x="10"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183" name="Freeform 270"/>
          <p:cNvSpPr>
            <a:spLocks noEditPoints="1"/>
          </p:cNvSpPr>
          <p:nvPr/>
        </p:nvSpPr>
        <p:spPr bwMode="auto">
          <a:xfrm rot="20698236" flipH="1">
            <a:off x="5956622" y="9153610"/>
            <a:ext cx="498672" cy="558793"/>
          </a:xfrm>
          <a:custGeom>
            <a:avLst/>
            <a:gdLst>
              <a:gd name="T0" fmla="*/ 270 w 291"/>
              <a:gd name="T1" fmla="*/ 326 h 326"/>
              <a:gd name="T2" fmla="*/ 270 w 291"/>
              <a:gd name="T3" fmla="*/ 0 h 326"/>
              <a:gd name="T4" fmla="*/ 253 w 291"/>
              <a:gd name="T5" fmla="*/ 35 h 326"/>
              <a:gd name="T6" fmla="*/ 253 w 291"/>
              <a:gd name="T7" fmla="*/ 66 h 326"/>
              <a:gd name="T8" fmla="*/ 270 w 291"/>
              <a:gd name="T9" fmla="*/ 123 h 326"/>
              <a:gd name="T10" fmla="*/ 270 w 291"/>
              <a:gd name="T11" fmla="*/ 146 h 326"/>
              <a:gd name="T12" fmla="*/ 253 w 291"/>
              <a:gd name="T13" fmla="*/ 203 h 326"/>
              <a:gd name="T14" fmla="*/ 253 w 291"/>
              <a:gd name="T15" fmla="*/ 234 h 326"/>
              <a:gd name="T16" fmla="*/ 270 w 291"/>
              <a:gd name="T17" fmla="*/ 288 h 326"/>
              <a:gd name="T18" fmla="*/ 145 w 291"/>
              <a:gd name="T19" fmla="*/ 239 h 326"/>
              <a:gd name="T20" fmla="*/ 237 w 291"/>
              <a:gd name="T21" fmla="*/ 326 h 326"/>
              <a:gd name="T22" fmla="*/ 253 w 291"/>
              <a:gd name="T23" fmla="*/ 288 h 326"/>
              <a:gd name="T24" fmla="*/ 237 w 291"/>
              <a:gd name="T25" fmla="*/ 260 h 326"/>
              <a:gd name="T26" fmla="*/ 237 w 291"/>
              <a:gd name="T27" fmla="*/ 234 h 326"/>
              <a:gd name="T28" fmla="*/ 253 w 291"/>
              <a:gd name="T29" fmla="*/ 203 h 326"/>
              <a:gd name="T30" fmla="*/ 237 w 291"/>
              <a:gd name="T31" fmla="*/ 146 h 326"/>
              <a:gd name="T32" fmla="*/ 253 w 291"/>
              <a:gd name="T33" fmla="*/ 123 h 326"/>
              <a:gd name="T34" fmla="*/ 237 w 291"/>
              <a:gd name="T35" fmla="*/ 92 h 326"/>
              <a:gd name="T36" fmla="*/ 237 w 291"/>
              <a:gd name="T37" fmla="*/ 66 h 326"/>
              <a:gd name="T38" fmla="*/ 253 w 291"/>
              <a:gd name="T39" fmla="*/ 35 h 326"/>
              <a:gd name="T40" fmla="*/ 237 w 291"/>
              <a:gd name="T41" fmla="*/ 0 h 326"/>
              <a:gd name="T42" fmla="*/ 145 w 291"/>
              <a:gd name="T43" fmla="*/ 87 h 326"/>
              <a:gd name="T44" fmla="*/ 215 w 291"/>
              <a:gd name="T45" fmla="*/ 118 h 326"/>
              <a:gd name="T46" fmla="*/ 145 w 291"/>
              <a:gd name="T47" fmla="*/ 239 h 326"/>
              <a:gd name="T48" fmla="*/ 38 w 291"/>
              <a:gd name="T49" fmla="*/ 11 h 326"/>
              <a:gd name="T50" fmla="*/ 55 w 291"/>
              <a:gd name="T51" fmla="*/ 66 h 326"/>
              <a:gd name="T52" fmla="*/ 38 w 291"/>
              <a:gd name="T53" fmla="*/ 92 h 326"/>
              <a:gd name="T54" fmla="*/ 55 w 291"/>
              <a:gd name="T55" fmla="*/ 123 h 326"/>
              <a:gd name="T56" fmla="*/ 55 w 291"/>
              <a:gd name="T57" fmla="*/ 146 h 326"/>
              <a:gd name="T58" fmla="*/ 38 w 291"/>
              <a:gd name="T59" fmla="*/ 177 h 326"/>
              <a:gd name="T60" fmla="*/ 55 w 291"/>
              <a:gd name="T61" fmla="*/ 234 h 326"/>
              <a:gd name="T62" fmla="*/ 38 w 291"/>
              <a:gd name="T63" fmla="*/ 260 h 326"/>
              <a:gd name="T64" fmla="*/ 55 w 291"/>
              <a:gd name="T65" fmla="*/ 288 h 326"/>
              <a:gd name="T66" fmla="*/ 55 w 291"/>
              <a:gd name="T67" fmla="*/ 314 h 326"/>
              <a:gd name="T68" fmla="*/ 76 w 291"/>
              <a:gd name="T69" fmla="*/ 239 h 326"/>
              <a:gd name="T70" fmla="*/ 76 w 291"/>
              <a:gd name="T71" fmla="*/ 208 h 326"/>
              <a:gd name="T72" fmla="*/ 145 w 291"/>
              <a:gd name="T73" fmla="*/ 87 h 326"/>
              <a:gd name="T74" fmla="*/ 55 w 291"/>
              <a:gd name="T75" fmla="*/ 0 h 326"/>
              <a:gd name="T76" fmla="*/ 19 w 291"/>
              <a:gd name="T77" fmla="*/ 0 h 326"/>
              <a:gd name="T78" fmla="*/ 19 w 291"/>
              <a:gd name="T79" fmla="*/ 326 h 326"/>
              <a:gd name="T80" fmla="*/ 38 w 291"/>
              <a:gd name="T81" fmla="*/ 288 h 326"/>
              <a:gd name="T82" fmla="*/ 38 w 291"/>
              <a:gd name="T83" fmla="*/ 260 h 326"/>
              <a:gd name="T84" fmla="*/ 19 w 291"/>
              <a:gd name="T85" fmla="*/ 203 h 326"/>
              <a:gd name="T86" fmla="*/ 19 w 291"/>
              <a:gd name="T87" fmla="*/ 177 h 326"/>
              <a:gd name="T88" fmla="*/ 38 w 291"/>
              <a:gd name="T89" fmla="*/ 123 h 326"/>
              <a:gd name="T90" fmla="*/ 38 w 291"/>
              <a:gd name="T91" fmla="*/ 92 h 326"/>
              <a:gd name="T92" fmla="*/ 19 w 291"/>
              <a:gd name="T93" fmla="*/ 3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91" h="326">
                <a:moveTo>
                  <a:pt x="253" y="314"/>
                </a:moveTo>
                <a:lnTo>
                  <a:pt x="270" y="314"/>
                </a:lnTo>
                <a:lnTo>
                  <a:pt x="270" y="326"/>
                </a:lnTo>
                <a:lnTo>
                  <a:pt x="291" y="326"/>
                </a:lnTo>
                <a:lnTo>
                  <a:pt x="291" y="0"/>
                </a:lnTo>
                <a:lnTo>
                  <a:pt x="270" y="0"/>
                </a:lnTo>
                <a:lnTo>
                  <a:pt x="270" y="11"/>
                </a:lnTo>
                <a:lnTo>
                  <a:pt x="253" y="11"/>
                </a:lnTo>
                <a:lnTo>
                  <a:pt x="253" y="35"/>
                </a:lnTo>
                <a:lnTo>
                  <a:pt x="270" y="35"/>
                </a:lnTo>
                <a:lnTo>
                  <a:pt x="270" y="66"/>
                </a:lnTo>
                <a:lnTo>
                  <a:pt x="253" y="66"/>
                </a:lnTo>
                <a:lnTo>
                  <a:pt x="253" y="92"/>
                </a:lnTo>
                <a:lnTo>
                  <a:pt x="270" y="92"/>
                </a:lnTo>
                <a:lnTo>
                  <a:pt x="270" y="123"/>
                </a:lnTo>
                <a:lnTo>
                  <a:pt x="253" y="123"/>
                </a:lnTo>
                <a:lnTo>
                  <a:pt x="253" y="146"/>
                </a:lnTo>
                <a:lnTo>
                  <a:pt x="270" y="146"/>
                </a:lnTo>
                <a:lnTo>
                  <a:pt x="270" y="177"/>
                </a:lnTo>
                <a:lnTo>
                  <a:pt x="253" y="177"/>
                </a:lnTo>
                <a:lnTo>
                  <a:pt x="253" y="203"/>
                </a:lnTo>
                <a:lnTo>
                  <a:pt x="270" y="203"/>
                </a:lnTo>
                <a:lnTo>
                  <a:pt x="270" y="234"/>
                </a:lnTo>
                <a:lnTo>
                  <a:pt x="253" y="234"/>
                </a:lnTo>
                <a:lnTo>
                  <a:pt x="253" y="260"/>
                </a:lnTo>
                <a:lnTo>
                  <a:pt x="270" y="260"/>
                </a:lnTo>
                <a:lnTo>
                  <a:pt x="270" y="288"/>
                </a:lnTo>
                <a:lnTo>
                  <a:pt x="253" y="288"/>
                </a:lnTo>
                <a:lnTo>
                  <a:pt x="253" y="314"/>
                </a:lnTo>
                <a:close/>
                <a:moveTo>
                  <a:pt x="145" y="239"/>
                </a:moveTo>
                <a:lnTo>
                  <a:pt x="215" y="239"/>
                </a:lnTo>
                <a:lnTo>
                  <a:pt x="215" y="326"/>
                </a:lnTo>
                <a:lnTo>
                  <a:pt x="237" y="326"/>
                </a:lnTo>
                <a:lnTo>
                  <a:pt x="237" y="314"/>
                </a:lnTo>
                <a:lnTo>
                  <a:pt x="253" y="314"/>
                </a:lnTo>
                <a:lnTo>
                  <a:pt x="253" y="288"/>
                </a:lnTo>
                <a:lnTo>
                  <a:pt x="237" y="288"/>
                </a:lnTo>
                <a:lnTo>
                  <a:pt x="237" y="260"/>
                </a:lnTo>
                <a:lnTo>
                  <a:pt x="237" y="260"/>
                </a:lnTo>
                <a:lnTo>
                  <a:pt x="253" y="260"/>
                </a:lnTo>
                <a:lnTo>
                  <a:pt x="253" y="234"/>
                </a:lnTo>
                <a:lnTo>
                  <a:pt x="237" y="234"/>
                </a:lnTo>
                <a:lnTo>
                  <a:pt x="237" y="203"/>
                </a:lnTo>
                <a:lnTo>
                  <a:pt x="237" y="203"/>
                </a:lnTo>
                <a:lnTo>
                  <a:pt x="253" y="203"/>
                </a:lnTo>
                <a:lnTo>
                  <a:pt x="253" y="177"/>
                </a:lnTo>
                <a:lnTo>
                  <a:pt x="237" y="177"/>
                </a:lnTo>
                <a:lnTo>
                  <a:pt x="237" y="146"/>
                </a:lnTo>
                <a:lnTo>
                  <a:pt x="237" y="146"/>
                </a:lnTo>
                <a:lnTo>
                  <a:pt x="253" y="146"/>
                </a:lnTo>
                <a:lnTo>
                  <a:pt x="253" y="123"/>
                </a:lnTo>
                <a:lnTo>
                  <a:pt x="237" y="123"/>
                </a:lnTo>
                <a:lnTo>
                  <a:pt x="237" y="92"/>
                </a:lnTo>
                <a:lnTo>
                  <a:pt x="237" y="92"/>
                </a:lnTo>
                <a:lnTo>
                  <a:pt x="253" y="92"/>
                </a:lnTo>
                <a:lnTo>
                  <a:pt x="253" y="66"/>
                </a:lnTo>
                <a:lnTo>
                  <a:pt x="237" y="66"/>
                </a:lnTo>
                <a:lnTo>
                  <a:pt x="237" y="35"/>
                </a:lnTo>
                <a:lnTo>
                  <a:pt x="237" y="35"/>
                </a:lnTo>
                <a:lnTo>
                  <a:pt x="253" y="35"/>
                </a:lnTo>
                <a:lnTo>
                  <a:pt x="253" y="11"/>
                </a:lnTo>
                <a:lnTo>
                  <a:pt x="237" y="11"/>
                </a:lnTo>
                <a:lnTo>
                  <a:pt x="237" y="0"/>
                </a:lnTo>
                <a:lnTo>
                  <a:pt x="215" y="0"/>
                </a:lnTo>
                <a:lnTo>
                  <a:pt x="215" y="87"/>
                </a:lnTo>
                <a:lnTo>
                  <a:pt x="145" y="87"/>
                </a:lnTo>
                <a:lnTo>
                  <a:pt x="145" y="118"/>
                </a:lnTo>
                <a:lnTo>
                  <a:pt x="215" y="118"/>
                </a:lnTo>
                <a:lnTo>
                  <a:pt x="215" y="118"/>
                </a:lnTo>
                <a:lnTo>
                  <a:pt x="215" y="208"/>
                </a:lnTo>
                <a:lnTo>
                  <a:pt x="145" y="208"/>
                </a:lnTo>
                <a:lnTo>
                  <a:pt x="145" y="239"/>
                </a:lnTo>
                <a:close/>
                <a:moveTo>
                  <a:pt x="55" y="0"/>
                </a:moveTo>
                <a:lnTo>
                  <a:pt x="55" y="11"/>
                </a:lnTo>
                <a:lnTo>
                  <a:pt x="38" y="11"/>
                </a:lnTo>
                <a:lnTo>
                  <a:pt x="38" y="35"/>
                </a:lnTo>
                <a:lnTo>
                  <a:pt x="55" y="35"/>
                </a:lnTo>
                <a:lnTo>
                  <a:pt x="55" y="66"/>
                </a:lnTo>
                <a:lnTo>
                  <a:pt x="55" y="66"/>
                </a:lnTo>
                <a:lnTo>
                  <a:pt x="38" y="66"/>
                </a:lnTo>
                <a:lnTo>
                  <a:pt x="38" y="92"/>
                </a:lnTo>
                <a:lnTo>
                  <a:pt x="55" y="92"/>
                </a:lnTo>
                <a:lnTo>
                  <a:pt x="55" y="123"/>
                </a:lnTo>
                <a:lnTo>
                  <a:pt x="55" y="123"/>
                </a:lnTo>
                <a:lnTo>
                  <a:pt x="38" y="123"/>
                </a:lnTo>
                <a:lnTo>
                  <a:pt x="38" y="146"/>
                </a:lnTo>
                <a:lnTo>
                  <a:pt x="55" y="146"/>
                </a:lnTo>
                <a:lnTo>
                  <a:pt x="55" y="177"/>
                </a:lnTo>
                <a:lnTo>
                  <a:pt x="55" y="177"/>
                </a:lnTo>
                <a:lnTo>
                  <a:pt x="38" y="177"/>
                </a:lnTo>
                <a:lnTo>
                  <a:pt x="38" y="203"/>
                </a:lnTo>
                <a:lnTo>
                  <a:pt x="55" y="203"/>
                </a:lnTo>
                <a:lnTo>
                  <a:pt x="55" y="234"/>
                </a:lnTo>
                <a:lnTo>
                  <a:pt x="55" y="234"/>
                </a:lnTo>
                <a:lnTo>
                  <a:pt x="38" y="234"/>
                </a:lnTo>
                <a:lnTo>
                  <a:pt x="38" y="260"/>
                </a:lnTo>
                <a:lnTo>
                  <a:pt x="55" y="260"/>
                </a:lnTo>
                <a:lnTo>
                  <a:pt x="55" y="288"/>
                </a:lnTo>
                <a:lnTo>
                  <a:pt x="55" y="288"/>
                </a:lnTo>
                <a:lnTo>
                  <a:pt x="38" y="288"/>
                </a:lnTo>
                <a:lnTo>
                  <a:pt x="38" y="314"/>
                </a:lnTo>
                <a:lnTo>
                  <a:pt x="55" y="314"/>
                </a:lnTo>
                <a:lnTo>
                  <a:pt x="55" y="326"/>
                </a:lnTo>
                <a:lnTo>
                  <a:pt x="76" y="326"/>
                </a:lnTo>
                <a:lnTo>
                  <a:pt x="76" y="239"/>
                </a:lnTo>
                <a:lnTo>
                  <a:pt x="145" y="239"/>
                </a:lnTo>
                <a:lnTo>
                  <a:pt x="145" y="208"/>
                </a:lnTo>
                <a:lnTo>
                  <a:pt x="76" y="208"/>
                </a:lnTo>
                <a:lnTo>
                  <a:pt x="76" y="118"/>
                </a:lnTo>
                <a:lnTo>
                  <a:pt x="145" y="118"/>
                </a:lnTo>
                <a:lnTo>
                  <a:pt x="145" y="87"/>
                </a:lnTo>
                <a:lnTo>
                  <a:pt x="76" y="87"/>
                </a:lnTo>
                <a:lnTo>
                  <a:pt x="76" y="0"/>
                </a:lnTo>
                <a:lnTo>
                  <a:pt x="55" y="0"/>
                </a:lnTo>
                <a:close/>
                <a:moveTo>
                  <a:pt x="38" y="11"/>
                </a:moveTo>
                <a:lnTo>
                  <a:pt x="19" y="11"/>
                </a:lnTo>
                <a:lnTo>
                  <a:pt x="19" y="0"/>
                </a:lnTo>
                <a:lnTo>
                  <a:pt x="0" y="0"/>
                </a:lnTo>
                <a:lnTo>
                  <a:pt x="0" y="326"/>
                </a:lnTo>
                <a:lnTo>
                  <a:pt x="19" y="326"/>
                </a:lnTo>
                <a:lnTo>
                  <a:pt x="19" y="314"/>
                </a:lnTo>
                <a:lnTo>
                  <a:pt x="38" y="314"/>
                </a:lnTo>
                <a:lnTo>
                  <a:pt x="38" y="288"/>
                </a:lnTo>
                <a:lnTo>
                  <a:pt x="19" y="288"/>
                </a:lnTo>
                <a:lnTo>
                  <a:pt x="19" y="260"/>
                </a:lnTo>
                <a:lnTo>
                  <a:pt x="38" y="260"/>
                </a:lnTo>
                <a:lnTo>
                  <a:pt x="38" y="234"/>
                </a:lnTo>
                <a:lnTo>
                  <a:pt x="19" y="234"/>
                </a:lnTo>
                <a:lnTo>
                  <a:pt x="19" y="203"/>
                </a:lnTo>
                <a:lnTo>
                  <a:pt x="38" y="203"/>
                </a:lnTo>
                <a:lnTo>
                  <a:pt x="38" y="177"/>
                </a:lnTo>
                <a:lnTo>
                  <a:pt x="19" y="177"/>
                </a:lnTo>
                <a:lnTo>
                  <a:pt x="19" y="146"/>
                </a:lnTo>
                <a:lnTo>
                  <a:pt x="38" y="146"/>
                </a:lnTo>
                <a:lnTo>
                  <a:pt x="38" y="123"/>
                </a:lnTo>
                <a:lnTo>
                  <a:pt x="19" y="123"/>
                </a:lnTo>
                <a:lnTo>
                  <a:pt x="19" y="92"/>
                </a:lnTo>
                <a:lnTo>
                  <a:pt x="38" y="92"/>
                </a:lnTo>
                <a:lnTo>
                  <a:pt x="38" y="66"/>
                </a:lnTo>
                <a:lnTo>
                  <a:pt x="19" y="66"/>
                </a:lnTo>
                <a:lnTo>
                  <a:pt x="19" y="35"/>
                </a:lnTo>
                <a:lnTo>
                  <a:pt x="38" y="35"/>
                </a:lnTo>
                <a:lnTo>
                  <a:pt x="38" y="11"/>
                </a:lnTo>
                <a:close/>
              </a:path>
            </a:pathLst>
          </a:custGeom>
          <a:solidFill>
            <a:schemeClr val="accent5"/>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84" name="Group 183"/>
          <p:cNvGrpSpPr/>
          <p:nvPr/>
        </p:nvGrpSpPr>
        <p:grpSpPr>
          <a:xfrm rot="20698236" flipH="1">
            <a:off x="9185450" y="6666942"/>
            <a:ext cx="757431" cy="154269"/>
            <a:chOff x="4755709" y="2563530"/>
            <a:chExt cx="426019" cy="86746"/>
          </a:xfrm>
          <a:solidFill>
            <a:schemeClr val="accent2"/>
          </a:solidFill>
        </p:grpSpPr>
        <p:sp>
          <p:nvSpPr>
            <p:cNvPr id="185" name="Freeform 342"/>
            <p:cNvSpPr>
              <a:spLocks/>
            </p:cNvSpPr>
            <p:nvPr/>
          </p:nvSpPr>
          <p:spPr bwMode="auto">
            <a:xfrm>
              <a:off x="4791370" y="2563530"/>
              <a:ext cx="66506" cy="43373"/>
            </a:xfrm>
            <a:custGeom>
              <a:avLst/>
              <a:gdLst>
                <a:gd name="T0" fmla="*/ 2 w 29"/>
                <a:gd name="T1" fmla="*/ 18 h 19"/>
                <a:gd name="T2" fmla="*/ 3 w 29"/>
                <a:gd name="T3" fmla="*/ 19 h 19"/>
                <a:gd name="T4" fmla="*/ 26 w 29"/>
                <a:gd name="T5" fmla="*/ 19 h 19"/>
                <a:gd name="T6" fmla="*/ 27 w 29"/>
                <a:gd name="T7" fmla="*/ 18 h 19"/>
                <a:gd name="T8" fmla="*/ 29 w 29"/>
                <a:gd name="T9" fmla="*/ 16 h 19"/>
                <a:gd name="T10" fmla="*/ 29 w 29"/>
                <a:gd name="T11" fmla="*/ 14 h 19"/>
                <a:gd name="T12" fmla="*/ 14 w 29"/>
                <a:gd name="T13" fmla="*/ 0 h 19"/>
                <a:gd name="T14" fmla="*/ 0 w 29"/>
                <a:gd name="T15" fmla="*/ 14 h 19"/>
                <a:gd name="T16" fmla="*/ 0 w 29"/>
                <a:gd name="T17" fmla="*/ 16 h 19"/>
                <a:gd name="T18" fmla="*/ 2 w 29"/>
                <a:gd name="T19"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19">
                  <a:moveTo>
                    <a:pt x="2" y="18"/>
                  </a:moveTo>
                  <a:cubicBezTo>
                    <a:pt x="2" y="19"/>
                    <a:pt x="2" y="19"/>
                    <a:pt x="3" y="19"/>
                  </a:cubicBezTo>
                  <a:cubicBezTo>
                    <a:pt x="26" y="19"/>
                    <a:pt x="26" y="19"/>
                    <a:pt x="26" y="19"/>
                  </a:cubicBezTo>
                  <a:cubicBezTo>
                    <a:pt x="27" y="19"/>
                    <a:pt x="27" y="19"/>
                    <a:pt x="27" y="18"/>
                  </a:cubicBezTo>
                  <a:cubicBezTo>
                    <a:pt x="28" y="18"/>
                    <a:pt x="28" y="17"/>
                    <a:pt x="29" y="16"/>
                  </a:cubicBezTo>
                  <a:cubicBezTo>
                    <a:pt x="29" y="16"/>
                    <a:pt x="29" y="15"/>
                    <a:pt x="29" y="14"/>
                  </a:cubicBezTo>
                  <a:cubicBezTo>
                    <a:pt x="29" y="6"/>
                    <a:pt x="23" y="0"/>
                    <a:pt x="14" y="0"/>
                  </a:cubicBezTo>
                  <a:cubicBezTo>
                    <a:pt x="6" y="0"/>
                    <a:pt x="0" y="6"/>
                    <a:pt x="0" y="14"/>
                  </a:cubicBezTo>
                  <a:cubicBezTo>
                    <a:pt x="0" y="15"/>
                    <a:pt x="0" y="16"/>
                    <a:pt x="0" y="16"/>
                  </a:cubicBezTo>
                  <a:cubicBezTo>
                    <a:pt x="0" y="17"/>
                    <a:pt x="1" y="18"/>
                    <a:pt x="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6" name="Freeform 343"/>
            <p:cNvSpPr>
              <a:spLocks/>
            </p:cNvSpPr>
            <p:nvPr/>
          </p:nvSpPr>
          <p:spPr bwMode="auto">
            <a:xfrm>
              <a:off x="4934983" y="2563530"/>
              <a:ext cx="68433" cy="43373"/>
            </a:xfrm>
            <a:custGeom>
              <a:avLst/>
              <a:gdLst>
                <a:gd name="T0" fmla="*/ 2 w 30"/>
                <a:gd name="T1" fmla="*/ 18 h 19"/>
                <a:gd name="T2" fmla="*/ 3 w 30"/>
                <a:gd name="T3" fmla="*/ 19 h 19"/>
                <a:gd name="T4" fmla="*/ 27 w 30"/>
                <a:gd name="T5" fmla="*/ 19 h 19"/>
                <a:gd name="T6" fmla="*/ 27 w 30"/>
                <a:gd name="T7" fmla="*/ 18 h 19"/>
                <a:gd name="T8" fmla="*/ 30 w 30"/>
                <a:gd name="T9" fmla="*/ 16 h 19"/>
                <a:gd name="T10" fmla="*/ 30 w 30"/>
                <a:gd name="T11" fmla="*/ 14 h 19"/>
                <a:gd name="T12" fmla="*/ 15 w 30"/>
                <a:gd name="T13" fmla="*/ 0 h 19"/>
                <a:gd name="T14" fmla="*/ 0 w 30"/>
                <a:gd name="T15" fmla="*/ 14 h 19"/>
                <a:gd name="T16" fmla="*/ 0 w 30"/>
                <a:gd name="T17" fmla="*/ 16 h 19"/>
                <a:gd name="T18" fmla="*/ 2 w 30"/>
                <a:gd name="T19"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9">
                  <a:moveTo>
                    <a:pt x="2" y="18"/>
                  </a:moveTo>
                  <a:cubicBezTo>
                    <a:pt x="2" y="19"/>
                    <a:pt x="3" y="19"/>
                    <a:pt x="3" y="19"/>
                  </a:cubicBezTo>
                  <a:cubicBezTo>
                    <a:pt x="27" y="19"/>
                    <a:pt x="27" y="19"/>
                    <a:pt x="27" y="19"/>
                  </a:cubicBezTo>
                  <a:cubicBezTo>
                    <a:pt x="27" y="19"/>
                    <a:pt x="27" y="19"/>
                    <a:pt x="27" y="18"/>
                  </a:cubicBezTo>
                  <a:cubicBezTo>
                    <a:pt x="28" y="18"/>
                    <a:pt x="29" y="17"/>
                    <a:pt x="30" y="16"/>
                  </a:cubicBezTo>
                  <a:cubicBezTo>
                    <a:pt x="30" y="16"/>
                    <a:pt x="30" y="15"/>
                    <a:pt x="30" y="14"/>
                  </a:cubicBezTo>
                  <a:cubicBezTo>
                    <a:pt x="30" y="6"/>
                    <a:pt x="23" y="0"/>
                    <a:pt x="15" y="0"/>
                  </a:cubicBezTo>
                  <a:cubicBezTo>
                    <a:pt x="7" y="0"/>
                    <a:pt x="0" y="6"/>
                    <a:pt x="0" y="14"/>
                  </a:cubicBezTo>
                  <a:cubicBezTo>
                    <a:pt x="0" y="15"/>
                    <a:pt x="0" y="16"/>
                    <a:pt x="0" y="16"/>
                  </a:cubicBezTo>
                  <a:cubicBezTo>
                    <a:pt x="1" y="17"/>
                    <a:pt x="2" y="18"/>
                    <a:pt x="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7" name="Freeform 344"/>
            <p:cNvSpPr>
              <a:spLocks/>
            </p:cNvSpPr>
            <p:nvPr/>
          </p:nvSpPr>
          <p:spPr bwMode="auto">
            <a:xfrm>
              <a:off x="5081488" y="2563530"/>
              <a:ext cx="68433" cy="43373"/>
            </a:xfrm>
            <a:custGeom>
              <a:avLst/>
              <a:gdLst>
                <a:gd name="T0" fmla="*/ 2 w 30"/>
                <a:gd name="T1" fmla="*/ 19 h 19"/>
                <a:gd name="T2" fmla="*/ 26 w 30"/>
                <a:gd name="T3" fmla="*/ 19 h 19"/>
                <a:gd name="T4" fmla="*/ 27 w 30"/>
                <a:gd name="T5" fmla="*/ 18 h 19"/>
                <a:gd name="T6" fmla="*/ 30 w 30"/>
                <a:gd name="T7" fmla="*/ 16 h 19"/>
                <a:gd name="T8" fmla="*/ 30 w 30"/>
                <a:gd name="T9" fmla="*/ 14 h 19"/>
                <a:gd name="T10" fmla="*/ 15 w 30"/>
                <a:gd name="T11" fmla="*/ 0 h 19"/>
                <a:gd name="T12" fmla="*/ 0 w 30"/>
                <a:gd name="T13" fmla="*/ 14 h 19"/>
                <a:gd name="T14" fmla="*/ 1 w 30"/>
                <a:gd name="T15" fmla="*/ 17 h 19"/>
                <a:gd name="T16" fmla="*/ 2 w 30"/>
                <a:gd name="T17" fmla="*/ 18 h 19"/>
                <a:gd name="T18" fmla="*/ 2 w 30"/>
                <a:gd name="T1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9">
                  <a:moveTo>
                    <a:pt x="2" y="19"/>
                  </a:moveTo>
                  <a:cubicBezTo>
                    <a:pt x="26" y="19"/>
                    <a:pt x="26" y="19"/>
                    <a:pt x="26" y="19"/>
                  </a:cubicBezTo>
                  <a:cubicBezTo>
                    <a:pt x="26" y="19"/>
                    <a:pt x="27" y="19"/>
                    <a:pt x="27" y="18"/>
                  </a:cubicBezTo>
                  <a:cubicBezTo>
                    <a:pt x="28" y="17"/>
                    <a:pt x="29" y="16"/>
                    <a:pt x="30" y="16"/>
                  </a:cubicBezTo>
                  <a:cubicBezTo>
                    <a:pt x="30" y="15"/>
                    <a:pt x="30" y="15"/>
                    <a:pt x="30" y="14"/>
                  </a:cubicBezTo>
                  <a:cubicBezTo>
                    <a:pt x="30" y="6"/>
                    <a:pt x="23" y="0"/>
                    <a:pt x="15" y="0"/>
                  </a:cubicBezTo>
                  <a:cubicBezTo>
                    <a:pt x="7" y="0"/>
                    <a:pt x="0" y="6"/>
                    <a:pt x="0" y="14"/>
                  </a:cubicBezTo>
                  <a:cubicBezTo>
                    <a:pt x="0" y="15"/>
                    <a:pt x="0" y="16"/>
                    <a:pt x="1" y="17"/>
                  </a:cubicBezTo>
                  <a:cubicBezTo>
                    <a:pt x="1" y="18"/>
                    <a:pt x="1" y="18"/>
                    <a:pt x="2" y="18"/>
                  </a:cubicBezTo>
                  <a:cubicBezTo>
                    <a:pt x="2" y="19"/>
                    <a:pt x="2" y="19"/>
                    <a:pt x="2"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8" name="Freeform 345"/>
            <p:cNvSpPr>
              <a:spLocks/>
            </p:cNvSpPr>
            <p:nvPr/>
          </p:nvSpPr>
          <p:spPr bwMode="auto">
            <a:xfrm>
              <a:off x="4755709" y="2604975"/>
              <a:ext cx="138793" cy="45301"/>
            </a:xfrm>
            <a:custGeom>
              <a:avLst/>
              <a:gdLst>
                <a:gd name="T0" fmla="*/ 9 w 61"/>
                <a:gd name="T1" fmla="*/ 0 h 20"/>
                <a:gd name="T2" fmla="*/ 4 w 61"/>
                <a:gd name="T3" fmla="*/ 2 h 20"/>
                <a:gd name="T4" fmla="*/ 3 w 61"/>
                <a:gd name="T5" fmla="*/ 13 h 20"/>
                <a:gd name="T6" fmla="*/ 19 w 61"/>
                <a:gd name="T7" fmla="*/ 20 h 20"/>
                <a:gd name="T8" fmla="*/ 42 w 61"/>
                <a:gd name="T9" fmla="*/ 20 h 20"/>
                <a:gd name="T10" fmla="*/ 58 w 61"/>
                <a:gd name="T11" fmla="*/ 13 h 20"/>
                <a:gd name="T12" fmla="*/ 57 w 61"/>
                <a:gd name="T13" fmla="*/ 2 h 20"/>
                <a:gd name="T14" fmla="*/ 52 w 61"/>
                <a:gd name="T15" fmla="*/ 0 h 20"/>
                <a:gd name="T16" fmla="*/ 46 w 61"/>
                <a:gd name="T17" fmla="*/ 3 h 20"/>
                <a:gd name="T18" fmla="*/ 43 w 61"/>
                <a:gd name="T19" fmla="*/ 5 h 20"/>
                <a:gd name="T20" fmla="*/ 42 w 61"/>
                <a:gd name="T21" fmla="*/ 5 h 20"/>
                <a:gd name="T22" fmla="*/ 19 w 61"/>
                <a:gd name="T23" fmla="*/ 5 h 20"/>
                <a:gd name="T24" fmla="*/ 18 w 61"/>
                <a:gd name="T25" fmla="*/ 5 h 20"/>
                <a:gd name="T26" fmla="*/ 15 w 61"/>
                <a:gd name="T27" fmla="*/ 3 h 20"/>
                <a:gd name="T28" fmla="*/ 9 w 61"/>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 h="20">
                  <a:moveTo>
                    <a:pt x="9" y="0"/>
                  </a:moveTo>
                  <a:cubicBezTo>
                    <a:pt x="7" y="0"/>
                    <a:pt x="5" y="1"/>
                    <a:pt x="4" y="2"/>
                  </a:cubicBezTo>
                  <a:cubicBezTo>
                    <a:pt x="1" y="5"/>
                    <a:pt x="0" y="10"/>
                    <a:pt x="3" y="13"/>
                  </a:cubicBezTo>
                  <a:cubicBezTo>
                    <a:pt x="7" y="18"/>
                    <a:pt x="13" y="20"/>
                    <a:pt x="19" y="20"/>
                  </a:cubicBezTo>
                  <a:cubicBezTo>
                    <a:pt x="42" y="20"/>
                    <a:pt x="42" y="20"/>
                    <a:pt x="42" y="20"/>
                  </a:cubicBezTo>
                  <a:cubicBezTo>
                    <a:pt x="48" y="20"/>
                    <a:pt x="54" y="18"/>
                    <a:pt x="58" y="13"/>
                  </a:cubicBezTo>
                  <a:cubicBezTo>
                    <a:pt x="61" y="10"/>
                    <a:pt x="60" y="5"/>
                    <a:pt x="57" y="2"/>
                  </a:cubicBezTo>
                  <a:cubicBezTo>
                    <a:pt x="56" y="1"/>
                    <a:pt x="54" y="0"/>
                    <a:pt x="52" y="0"/>
                  </a:cubicBezTo>
                  <a:cubicBezTo>
                    <a:pt x="50" y="0"/>
                    <a:pt x="48" y="1"/>
                    <a:pt x="46" y="3"/>
                  </a:cubicBezTo>
                  <a:cubicBezTo>
                    <a:pt x="45" y="4"/>
                    <a:pt x="44" y="5"/>
                    <a:pt x="43" y="5"/>
                  </a:cubicBezTo>
                  <a:cubicBezTo>
                    <a:pt x="43" y="5"/>
                    <a:pt x="42" y="5"/>
                    <a:pt x="42" y="5"/>
                  </a:cubicBezTo>
                  <a:cubicBezTo>
                    <a:pt x="19" y="5"/>
                    <a:pt x="19" y="5"/>
                    <a:pt x="19" y="5"/>
                  </a:cubicBezTo>
                  <a:cubicBezTo>
                    <a:pt x="18" y="5"/>
                    <a:pt x="18" y="5"/>
                    <a:pt x="18" y="5"/>
                  </a:cubicBezTo>
                  <a:cubicBezTo>
                    <a:pt x="17" y="5"/>
                    <a:pt x="16" y="4"/>
                    <a:pt x="15" y="3"/>
                  </a:cubicBezTo>
                  <a:cubicBezTo>
                    <a:pt x="13" y="1"/>
                    <a:pt x="11"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9" name="Freeform 346"/>
            <p:cNvSpPr>
              <a:spLocks/>
            </p:cNvSpPr>
            <p:nvPr/>
          </p:nvSpPr>
          <p:spPr bwMode="auto">
            <a:xfrm>
              <a:off x="4901249" y="2604975"/>
              <a:ext cx="136866" cy="45301"/>
            </a:xfrm>
            <a:custGeom>
              <a:avLst/>
              <a:gdLst>
                <a:gd name="T0" fmla="*/ 14 w 60"/>
                <a:gd name="T1" fmla="*/ 2 h 20"/>
                <a:gd name="T2" fmla="*/ 13 w 60"/>
                <a:gd name="T3" fmla="*/ 2 h 20"/>
                <a:gd name="T4" fmla="*/ 13 w 60"/>
                <a:gd name="T5" fmla="*/ 2 h 20"/>
                <a:gd name="T6" fmla="*/ 13 w 60"/>
                <a:gd name="T7" fmla="*/ 2 h 20"/>
                <a:gd name="T8" fmla="*/ 12 w 60"/>
                <a:gd name="T9" fmla="*/ 1 h 20"/>
                <a:gd name="T10" fmla="*/ 12 w 60"/>
                <a:gd name="T11" fmla="*/ 1 h 20"/>
                <a:gd name="T12" fmla="*/ 12 w 60"/>
                <a:gd name="T13" fmla="*/ 1 h 20"/>
                <a:gd name="T14" fmla="*/ 11 w 60"/>
                <a:gd name="T15" fmla="*/ 1 h 20"/>
                <a:gd name="T16" fmla="*/ 11 w 60"/>
                <a:gd name="T17" fmla="*/ 1 h 20"/>
                <a:gd name="T18" fmla="*/ 10 w 60"/>
                <a:gd name="T19" fmla="*/ 1 h 20"/>
                <a:gd name="T20" fmla="*/ 10 w 60"/>
                <a:gd name="T21" fmla="*/ 0 h 20"/>
                <a:gd name="T22" fmla="*/ 10 w 60"/>
                <a:gd name="T23" fmla="*/ 0 h 20"/>
                <a:gd name="T24" fmla="*/ 9 w 60"/>
                <a:gd name="T25" fmla="*/ 0 h 20"/>
                <a:gd name="T26" fmla="*/ 9 w 60"/>
                <a:gd name="T27" fmla="*/ 0 h 20"/>
                <a:gd name="T28" fmla="*/ 8 w 60"/>
                <a:gd name="T29" fmla="*/ 0 h 20"/>
                <a:gd name="T30" fmla="*/ 8 w 60"/>
                <a:gd name="T31" fmla="*/ 0 h 20"/>
                <a:gd name="T32" fmla="*/ 8 w 60"/>
                <a:gd name="T33" fmla="*/ 0 h 20"/>
                <a:gd name="T34" fmla="*/ 7 w 60"/>
                <a:gd name="T35" fmla="*/ 0 h 20"/>
                <a:gd name="T36" fmla="*/ 7 w 60"/>
                <a:gd name="T37" fmla="*/ 0 h 20"/>
                <a:gd name="T38" fmla="*/ 6 w 60"/>
                <a:gd name="T39" fmla="*/ 1 h 20"/>
                <a:gd name="T40" fmla="*/ 6 w 60"/>
                <a:gd name="T41" fmla="*/ 1 h 20"/>
                <a:gd name="T42" fmla="*/ 4 w 60"/>
                <a:gd name="T43" fmla="*/ 1 h 20"/>
                <a:gd name="T44" fmla="*/ 4 w 60"/>
                <a:gd name="T45" fmla="*/ 1 h 20"/>
                <a:gd name="T46" fmla="*/ 3 w 60"/>
                <a:gd name="T47" fmla="*/ 2 h 20"/>
                <a:gd name="T48" fmla="*/ 2 w 60"/>
                <a:gd name="T49" fmla="*/ 13 h 20"/>
                <a:gd name="T50" fmla="*/ 18 w 60"/>
                <a:gd name="T51" fmla="*/ 20 h 20"/>
                <a:gd name="T52" fmla="*/ 42 w 60"/>
                <a:gd name="T53" fmla="*/ 20 h 20"/>
                <a:gd name="T54" fmla="*/ 57 w 60"/>
                <a:gd name="T55" fmla="*/ 13 h 20"/>
                <a:gd name="T56" fmla="*/ 56 w 60"/>
                <a:gd name="T57" fmla="*/ 2 h 20"/>
                <a:gd name="T58" fmla="*/ 55 w 60"/>
                <a:gd name="T59" fmla="*/ 1 h 20"/>
                <a:gd name="T60" fmla="*/ 55 w 60"/>
                <a:gd name="T61" fmla="*/ 1 h 20"/>
                <a:gd name="T62" fmla="*/ 54 w 60"/>
                <a:gd name="T63" fmla="*/ 1 h 20"/>
                <a:gd name="T64" fmla="*/ 54 w 60"/>
                <a:gd name="T65" fmla="*/ 1 h 20"/>
                <a:gd name="T66" fmla="*/ 53 w 60"/>
                <a:gd name="T67" fmla="*/ 0 h 20"/>
                <a:gd name="T68" fmla="*/ 53 w 60"/>
                <a:gd name="T69" fmla="*/ 0 h 20"/>
                <a:gd name="T70" fmla="*/ 51 w 60"/>
                <a:gd name="T71" fmla="*/ 0 h 20"/>
                <a:gd name="T72" fmla="*/ 51 w 60"/>
                <a:gd name="T73" fmla="*/ 0 h 20"/>
                <a:gd name="T74" fmla="*/ 51 w 60"/>
                <a:gd name="T75" fmla="*/ 0 h 20"/>
                <a:gd name="T76" fmla="*/ 51 w 60"/>
                <a:gd name="T77" fmla="*/ 0 h 20"/>
                <a:gd name="T78" fmla="*/ 50 w 60"/>
                <a:gd name="T79" fmla="*/ 0 h 20"/>
                <a:gd name="T80" fmla="*/ 50 w 60"/>
                <a:gd name="T81" fmla="*/ 0 h 20"/>
                <a:gd name="T82" fmla="*/ 50 w 60"/>
                <a:gd name="T83" fmla="*/ 0 h 20"/>
                <a:gd name="T84" fmla="*/ 49 w 60"/>
                <a:gd name="T85" fmla="*/ 1 h 20"/>
                <a:gd name="T86" fmla="*/ 49 w 60"/>
                <a:gd name="T87" fmla="*/ 1 h 20"/>
                <a:gd name="T88" fmla="*/ 48 w 60"/>
                <a:gd name="T89" fmla="*/ 1 h 20"/>
                <a:gd name="T90" fmla="*/ 48 w 60"/>
                <a:gd name="T91" fmla="*/ 1 h 20"/>
                <a:gd name="T92" fmla="*/ 48 w 60"/>
                <a:gd name="T93" fmla="*/ 1 h 20"/>
                <a:gd name="T94" fmla="*/ 47 w 60"/>
                <a:gd name="T95" fmla="*/ 1 h 20"/>
                <a:gd name="T96" fmla="*/ 47 w 60"/>
                <a:gd name="T97" fmla="*/ 2 h 20"/>
                <a:gd name="T98" fmla="*/ 47 w 60"/>
                <a:gd name="T99" fmla="*/ 2 h 20"/>
                <a:gd name="T100" fmla="*/ 46 w 60"/>
                <a:gd name="T101" fmla="*/ 2 h 20"/>
                <a:gd name="T102" fmla="*/ 46 w 60"/>
                <a:gd name="T103" fmla="*/ 2 h 20"/>
                <a:gd name="T104" fmla="*/ 46 w 60"/>
                <a:gd name="T105" fmla="*/ 3 h 20"/>
                <a:gd name="T106" fmla="*/ 42 w 60"/>
                <a:gd name="T107" fmla="*/ 5 h 20"/>
                <a:gd name="T108" fmla="*/ 42 w 60"/>
                <a:gd name="T109" fmla="*/ 5 h 20"/>
                <a:gd name="T110" fmla="*/ 18 w 60"/>
                <a:gd name="T111" fmla="*/ 5 h 20"/>
                <a:gd name="T112" fmla="*/ 18 w 60"/>
                <a:gd name="T113" fmla="*/ 5 h 20"/>
                <a:gd name="T114" fmla="*/ 14 w 60"/>
                <a:gd name="T115" fmla="*/ 3 h 20"/>
                <a:gd name="T116" fmla="*/ 14 w 60"/>
                <a:gd name="T1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 h="20">
                  <a:moveTo>
                    <a:pt x="14" y="2"/>
                  </a:moveTo>
                  <a:cubicBezTo>
                    <a:pt x="13" y="2"/>
                    <a:pt x="13" y="2"/>
                    <a:pt x="13" y="2"/>
                  </a:cubicBezTo>
                  <a:cubicBezTo>
                    <a:pt x="13" y="2"/>
                    <a:pt x="13" y="2"/>
                    <a:pt x="13" y="2"/>
                  </a:cubicBezTo>
                  <a:cubicBezTo>
                    <a:pt x="13" y="2"/>
                    <a:pt x="13" y="2"/>
                    <a:pt x="13" y="2"/>
                  </a:cubicBezTo>
                  <a:cubicBezTo>
                    <a:pt x="13" y="2"/>
                    <a:pt x="12" y="2"/>
                    <a:pt x="12" y="1"/>
                  </a:cubicBezTo>
                  <a:cubicBezTo>
                    <a:pt x="12" y="1"/>
                    <a:pt x="12" y="1"/>
                    <a:pt x="12" y="1"/>
                  </a:cubicBezTo>
                  <a:cubicBezTo>
                    <a:pt x="12" y="1"/>
                    <a:pt x="12" y="1"/>
                    <a:pt x="12" y="1"/>
                  </a:cubicBezTo>
                  <a:cubicBezTo>
                    <a:pt x="11" y="1"/>
                    <a:pt x="11" y="1"/>
                    <a:pt x="11" y="1"/>
                  </a:cubicBezTo>
                  <a:cubicBezTo>
                    <a:pt x="11" y="1"/>
                    <a:pt x="11" y="1"/>
                    <a:pt x="11" y="1"/>
                  </a:cubicBezTo>
                  <a:cubicBezTo>
                    <a:pt x="11" y="1"/>
                    <a:pt x="11" y="1"/>
                    <a:pt x="10" y="1"/>
                  </a:cubicBezTo>
                  <a:cubicBezTo>
                    <a:pt x="10" y="1"/>
                    <a:pt x="10" y="1"/>
                    <a:pt x="10" y="0"/>
                  </a:cubicBezTo>
                  <a:cubicBezTo>
                    <a:pt x="10" y="0"/>
                    <a:pt x="10" y="0"/>
                    <a:pt x="10" y="0"/>
                  </a:cubicBezTo>
                  <a:cubicBezTo>
                    <a:pt x="10" y="0"/>
                    <a:pt x="9" y="0"/>
                    <a:pt x="9" y="0"/>
                  </a:cubicBezTo>
                  <a:cubicBezTo>
                    <a:pt x="9" y="0"/>
                    <a:pt x="9" y="0"/>
                    <a:pt x="9" y="0"/>
                  </a:cubicBezTo>
                  <a:cubicBezTo>
                    <a:pt x="9" y="0"/>
                    <a:pt x="9" y="0"/>
                    <a:pt x="8" y="0"/>
                  </a:cubicBezTo>
                  <a:cubicBezTo>
                    <a:pt x="8" y="0"/>
                    <a:pt x="8" y="0"/>
                    <a:pt x="8" y="0"/>
                  </a:cubicBezTo>
                  <a:cubicBezTo>
                    <a:pt x="8" y="0"/>
                    <a:pt x="8" y="0"/>
                    <a:pt x="8" y="0"/>
                  </a:cubicBezTo>
                  <a:cubicBezTo>
                    <a:pt x="8" y="0"/>
                    <a:pt x="7" y="0"/>
                    <a:pt x="7" y="0"/>
                  </a:cubicBezTo>
                  <a:cubicBezTo>
                    <a:pt x="7" y="0"/>
                    <a:pt x="7" y="0"/>
                    <a:pt x="7" y="0"/>
                  </a:cubicBezTo>
                  <a:cubicBezTo>
                    <a:pt x="6" y="0"/>
                    <a:pt x="6" y="1"/>
                    <a:pt x="6" y="1"/>
                  </a:cubicBezTo>
                  <a:cubicBezTo>
                    <a:pt x="6" y="1"/>
                    <a:pt x="6" y="1"/>
                    <a:pt x="6" y="1"/>
                  </a:cubicBezTo>
                  <a:cubicBezTo>
                    <a:pt x="5" y="1"/>
                    <a:pt x="5" y="1"/>
                    <a:pt x="4" y="1"/>
                  </a:cubicBezTo>
                  <a:cubicBezTo>
                    <a:pt x="4" y="1"/>
                    <a:pt x="4" y="1"/>
                    <a:pt x="4" y="1"/>
                  </a:cubicBezTo>
                  <a:cubicBezTo>
                    <a:pt x="4" y="2"/>
                    <a:pt x="4" y="2"/>
                    <a:pt x="3" y="2"/>
                  </a:cubicBezTo>
                  <a:cubicBezTo>
                    <a:pt x="0" y="5"/>
                    <a:pt x="0" y="10"/>
                    <a:pt x="2" y="13"/>
                  </a:cubicBezTo>
                  <a:cubicBezTo>
                    <a:pt x="6" y="18"/>
                    <a:pt x="12" y="20"/>
                    <a:pt x="18" y="20"/>
                  </a:cubicBezTo>
                  <a:cubicBezTo>
                    <a:pt x="42" y="20"/>
                    <a:pt x="42" y="20"/>
                    <a:pt x="42" y="20"/>
                  </a:cubicBezTo>
                  <a:cubicBezTo>
                    <a:pt x="48" y="20"/>
                    <a:pt x="53" y="18"/>
                    <a:pt x="57" y="13"/>
                  </a:cubicBezTo>
                  <a:cubicBezTo>
                    <a:pt x="60" y="10"/>
                    <a:pt x="60" y="5"/>
                    <a:pt x="56" y="2"/>
                  </a:cubicBezTo>
                  <a:cubicBezTo>
                    <a:pt x="56" y="2"/>
                    <a:pt x="56" y="2"/>
                    <a:pt x="55" y="1"/>
                  </a:cubicBezTo>
                  <a:cubicBezTo>
                    <a:pt x="55" y="1"/>
                    <a:pt x="55" y="1"/>
                    <a:pt x="55" y="1"/>
                  </a:cubicBezTo>
                  <a:cubicBezTo>
                    <a:pt x="55" y="1"/>
                    <a:pt x="54" y="1"/>
                    <a:pt x="54" y="1"/>
                  </a:cubicBezTo>
                  <a:cubicBezTo>
                    <a:pt x="54" y="1"/>
                    <a:pt x="54" y="1"/>
                    <a:pt x="54" y="1"/>
                  </a:cubicBezTo>
                  <a:cubicBezTo>
                    <a:pt x="54" y="1"/>
                    <a:pt x="53" y="0"/>
                    <a:pt x="53" y="0"/>
                  </a:cubicBezTo>
                  <a:cubicBezTo>
                    <a:pt x="53" y="0"/>
                    <a:pt x="53" y="0"/>
                    <a:pt x="53" y="0"/>
                  </a:cubicBezTo>
                  <a:cubicBezTo>
                    <a:pt x="52" y="0"/>
                    <a:pt x="52" y="0"/>
                    <a:pt x="51" y="0"/>
                  </a:cubicBezTo>
                  <a:cubicBezTo>
                    <a:pt x="51" y="0"/>
                    <a:pt x="51" y="0"/>
                    <a:pt x="51" y="0"/>
                  </a:cubicBezTo>
                  <a:cubicBezTo>
                    <a:pt x="51" y="0"/>
                    <a:pt x="51" y="0"/>
                    <a:pt x="51" y="0"/>
                  </a:cubicBezTo>
                  <a:cubicBezTo>
                    <a:pt x="51" y="0"/>
                    <a:pt x="51" y="0"/>
                    <a:pt x="51" y="0"/>
                  </a:cubicBezTo>
                  <a:cubicBezTo>
                    <a:pt x="51" y="0"/>
                    <a:pt x="50" y="0"/>
                    <a:pt x="50" y="0"/>
                  </a:cubicBezTo>
                  <a:cubicBezTo>
                    <a:pt x="50" y="0"/>
                    <a:pt x="50" y="0"/>
                    <a:pt x="50" y="0"/>
                  </a:cubicBezTo>
                  <a:cubicBezTo>
                    <a:pt x="50" y="0"/>
                    <a:pt x="50" y="0"/>
                    <a:pt x="50" y="0"/>
                  </a:cubicBezTo>
                  <a:cubicBezTo>
                    <a:pt x="49" y="1"/>
                    <a:pt x="49" y="1"/>
                    <a:pt x="49" y="1"/>
                  </a:cubicBezTo>
                  <a:cubicBezTo>
                    <a:pt x="49" y="1"/>
                    <a:pt x="49" y="1"/>
                    <a:pt x="49" y="1"/>
                  </a:cubicBezTo>
                  <a:cubicBezTo>
                    <a:pt x="49" y="1"/>
                    <a:pt x="49" y="1"/>
                    <a:pt x="48" y="1"/>
                  </a:cubicBezTo>
                  <a:cubicBezTo>
                    <a:pt x="48" y="1"/>
                    <a:pt x="48" y="1"/>
                    <a:pt x="48" y="1"/>
                  </a:cubicBezTo>
                  <a:cubicBezTo>
                    <a:pt x="48" y="1"/>
                    <a:pt x="48" y="1"/>
                    <a:pt x="48" y="1"/>
                  </a:cubicBezTo>
                  <a:cubicBezTo>
                    <a:pt x="48" y="1"/>
                    <a:pt x="47" y="1"/>
                    <a:pt x="47" y="1"/>
                  </a:cubicBezTo>
                  <a:cubicBezTo>
                    <a:pt x="47" y="2"/>
                    <a:pt x="47" y="2"/>
                    <a:pt x="47" y="2"/>
                  </a:cubicBezTo>
                  <a:cubicBezTo>
                    <a:pt x="47" y="2"/>
                    <a:pt x="47" y="2"/>
                    <a:pt x="47" y="2"/>
                  </a:cubicBezTo>
                  <a:cubicBezTo>
                    <a:pt x="47" y="2"/>
                    <a:pt x="46" y="2"/>
                    <a:pt x="46" y="2"/>
                  </a:cubicBezTo>
                  <a:cubicBezTo>
                    <a:pt x="46" y="2"/>
                    <a:pt x="46" y="2"/>
                    <a:pt x="46" y="2"/>
                  </a:cubicBezTo>
                  <a:cubicBezTo>
                    <a:pt x="46" y="3"/>
                    <a:pt x="46" y="3"/>
                    <a:pt x="46" y="3"/>
                  </a:cubicBezTo>
                  <a:cubicBezTo>
                    <a:pt x="45" y="4"/>
                    <a:pt x="43" y="5"/>
                    <a:pt x="42" y="5"/>
                  </a:cubicBezTo>
                  <a:cubicBezTo>
                    <a:pt x="42" y="5"/>
                    <a:pt x="42" y="5"/>
                    <a:pt x="42" y="5"/>
                  </a:cubicBezTo>
                  <a:cubicBezTo>
                    <a:pt x="18" y="5"/>
                    <a:pt x="18" y="5"/>
                    <a:pt x="18" y="5"/>
                  </a:cubicBezTo>
                  <a:cubicBezTo>
                    <a:pt x="18" y="5"/>
                    <a:pt x="18" y="5"/>
                    <a:pt x="18" y="5"/>
                  </a:cubicBezTo>
                  <a:cubicBezTo>
                    <a:pt x="16" y="5"/>
                    <a:pt x="15" y="4"/>
                    <a:pt x="14" y="3"/>
                  </a:cubicBezTo>
                  <a:cubicBezTo>
                    <a:pt x="14" y="3"/>
                    <a:pt x="14" y="3"/>
                    <a:pt x="1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0" name="Freeform 347"/>
            <p:cNvSpPr>
              <a:spLocks/>
            </p:cNvSpPr>
            <p:nvPr/>
          </p:nvSpPr>
          <p:spPr bwMode="auto">
            <a:xfrm>
              <a:off x="5044862" y="2604975"/>
              <a:ext cx="136866" cy="45301"/>
            </a:xfrm>
            <a:custGeom>
              <a:avLst/>
              <a:gdLst>
                <a:gd name="T0" fmla="*/ 14 w 60"/>
                <a:gd name="T1" fmla="*/ 3 h 20"/>
                <a:gd name="T2" fmla="*/ 9 w 60"/>
                <a:gd name="T3" fmla="*/ 0 h 20"/>
                <a:gd name="T4" fmla="*/ 4 w 60"/>
                <a:gd name="T5" fmla="*/ 2 h 20"/>
                <a:gd name="T6" fmla="*/ 3 w 60"/>
                <a:gd name="T7" fmla="*/ 13 h 20"/>
                <a:gd name="T8" fmla="*/ 18 w 60"/>
                <a:gd name="T9" fmla="*/ 20 h 20"/>
                <a:gd name="T10" fmla="*/ 42 w 60"/>
                <a:gd name="T11" fmla="*/ 20 h 20"/>
                <a:gd name="T12" fmla="*/ 58 w 60"/>
                <a:gd name="T13" fmla="*/ 13 h 20"/>
                <a:gd name="T14" fmla="*/ 57 w 60"/>
                <a:gd name="T15" fmla="*/ 2 h 20"/>
                <a:gd name="T16" fmla="*/ 52 w 60"/>
                <a:gd name="T17" fmla="*/ 0 h 20"/>
                <a:gd name="T18" fmla="*/ 46 w 60"/>
                <a:gd name="T19" fmla="*/ 3 h 20"/>
                <a:gd name="T20" fmla="*/ 44 w 60"/>
                <a:gd name="T21" fmla="*/ 5 h 20"/>
                <a:gd name="T22" fmla="*/ 42 w 60"/>
                <a:gd name="T23" fmla="*/ 5 h 20"/>
                <a:gd name="T24" fmla="*/ 19 w 60"/>
                <a:gd name="T25" fmla="*/ 5 h 20"/>
                <a:gd name="T26" fmla="*/ 18 w 60"/>
                <a:gd name="T27" fmla="*/ 5 h 20"/>
                <a:gd name="T28" fmla="*/ 14 w 60"/>
                <a:gd name="T29"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0">
                  <a:moveTo>
                    <a:pt x="14" y="3"/>
                  </a:moveTo>
                  <a:cubicBezTo>
                    <a:pt x="13" y="1"/>
                    <a:pt x="11" y="0"/>
                    <a:pt x="9" y="0"/>
                  </a:cubicBezTo>
                  <a:cubicBezTo>
                    <a:pt x="7" y="0"/>
                    <a:pt x="5" y="1"/>
                    <a:pt x="4" y="2"/>
                  </a:cubicBezTo>
                  <a:cubicBezTo>
                    <a:pt x="0" y="5"/>
                    <a:pt x="0" y="10"/>
                    <a:pt x="3" y="13"/>
                  </a:cubicBezTo>
                  <a:cubicBezTo>
                    <a:pt x="7" y="18"/>
                    <a:pt x="12" y="20"/>
                    <a:pt x="18" y="20"/>
                  </a:cubicBezTo>
                  <a:cubicBezTo>
                    <a:pt x="42" y="20"/>
                    <a:pt x="42" y="20"/>
                    <a:pt x="42" y="20"/>
                  </a:cubicBezTo>
                  <a:cubicBezTo>
                    <a:pt x="48" y="20"/>
                    <a:pt x="54" y="18"/>
                    <a:pt x="58" y="13"/>
                  </a:cubicBezTo>
                  <a:cubicBezTo>
                    <a:pt x="60" y="10"/>
                    <a:pt x="60" y="5"/>
                    <a:pt x="57" y="2"/>
                  </a:cubicBezTo>
                  <a:cubicBezTo>
                    <a:pt x="55" y="1"/>
                    <a:pt x="54" y="0"/>
                    <a:pt x="52" y="0"/>
                  </a:cubicBezTo>
                  <a:cubicBezTo>
                    <a:pt x="50" y="0"/>
                    <a:pt x="47" y="1"/>
                    <a:pt x="46" y="3"/>
                  </a:cubicBezTo>
                  <a:cubicBezTo>
                    <a:pt x="45" y="4"/>
                    <a:pt x="44" y="4"/>
                    <a:pt x="44" y="5"/>
                  </a:cubicBezTo>
                  <a:cubicBezTo>
                    <a:pt x="43" y="5"/>
                    <a:pt x="43" y="5"/>
                    <a:pt x="42" y="5"/>
                  </a:cubicBezTo>
                  <a:cubicBezTo>
                    <a:pt x="19" y="5"/>
                    <a:pt x="19" y="5"/>
                    <a:pt x="19" y="5"/>
                  </a:cubicBezTo>
                  <a:cubicBezTo>
                    <a:pt x="18" y="5"/>
                    <a:pt x="18" y="5"/>
                    <a:pt x="18" y="5"/>
                  </a:cubicBezTo>
                  <a:cubicBezTo>
                    <a:pt x="17" y="5"/>
                    <a:pt x="15" y="4"/>
                    <a:pt x="1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191" name="Freeform 296"/>
          <p:cNvSpPr>
            <a:spLocks noEditPoints="1"/>
          </p:cNvSpPr>
          <p:nvPr/>
        </p:nvSpPr>
        <p:spPr bwMode="auto">
          <a:xfrm rot="20698236" flipH="1">
            <a:off x="11182673" y="10610979"/>
            <a:ext cx="623766" cy="579363"/>
          </a:xfrm>
          <a:custGeom>
            <a:avLst/>
            <a:gdLst>
              <a:gd name="T0" fmla="*/ 138 w 154"/>
              <a:gd name="T1" fmla="*/ 23 h 143"/>
              <a:gd name="T2" fmla="*/ 115 w 154"/>
              <a:gd name="T3" fmla="*/ 0 h 143"/>
              <a:gd name="T4" fmla="*/ 77 w 154"/>
              <a:gd name="T5" fmla="*/ 0 h 143"/>
              <a:gd name="T6" fmla="*/ 77 w 154"/>
              <a:gd name="T7" fmla="*/ 18 h 143"/>
              <a:gd name="T8" fmla="*/ 115 w 154"/>
              <a:gd name="T9" fmla="*/ 18 h 143"/>
              <a:gd name="T10" fmla="*/ 120 w 154"/>
              <a:gd name="T11" fmla="*/ 23 h 143"/>
              <a:gd name="T12" fmla="*/ 120 w 154"/>
              <a:gd name="T13" fmla="*/ 61 h 143"/>
              <a:gd name="T14" fmla="*/ 77 w 154"/>
              <a:gd name="T15" fmla="*/ 61 h 143"/>
              <a:gd name="T16" fmla="*/ 77 w 154"/>
              <a:gd name="T17" fmla="*/ 79 h 143"/>
              <a:gd name="T18" fmla="*/ 77 w 154"/>
              <a:gd name="T19" fmla="*/ 79 h 143"/>
              <a:gd name="T20" fmla="*/ 91 w 154"/>
              <a:gd name="T21" fmla="*/ 93 h 143"/>
              <a:gd name="T22" fmla="*/ 85 w 154"/>
              <a:gd name="T23" fmla="*/ 104 h 143"/>
              <a:gd name="T24" fmla="*/ 83 w 154"/>
              <a:gd name="T25" fmla="*/ 105 h 143"/>
              <a:gd name="T26" fmla="*/ 83 w 154"/>
              <a:gd name="T27" fmla="*/ 122 h 143"/>
              <a:gd name="T28" fmla="*/ 83 w 154"/>
              <a:gd name="T29" fmla="*/ 126 h 143"/>
              <a:gd name="T30" fmla="*/ 83 w 154"/>
              <a:gd name="T31" fmla="*/ 126 h 143"/>
              <a:gd name="T32" fmla="*/ 77 w 154"/>
              <a:gd name="T33" fmla="*/ 126 h 143"/>
              <a:gd name="T34" fmla="*/ 77 w 154"/>
              <a:gd name="T35" fmla="*/ 143 h 143"/>
              <a:gd name="T36" fmla="*/ 154 w 154"/>
              <a:gd name="T37" fmla="*/ 143 h 143"/>
              <a:gd name="T38" fmla="*/ 154 w 154"/>
              <a:gd name="T39" fmla="*/ 61 h 143"/>
              <a:gd name="T40" fmla="*/ 138 w 154"/>
              <a:gd name="T41" fmla="*/ 61 h 143"/>
              <a:gd name="T42" fmla="*/ 138 w 154"/>
              <a:gd name="T43" fmla="*/ 23 h 143"/>
              <a:gd name="T44" fmla="*/ 77 w 154"/>
              <a:gd name="T45" fmla="*/ 0 h 143"/>
              <a:gd name="T46" fmla="*/ 39 w 154"/>
              <a:gd name="T47" fmla="*/ 0 h 143"/>
              <a:gd name="T48" fmla="*/ 16 w 154"/>
              <a:gd name="T49" fmla="*/ 23 h 143"/>
              <a:gd name="T50" fmla="*/ 16 w 154"/>
              <a:gd name="T51" fmla="*/ 61 h 143"/>
              <a:gd name="T52" fmla="*/ 0 w 154"/>
              <a:gd name="T53" fmla="*/ 61 h 143"/>
              <a:gd name="T54" fmla="*/ 0 w 154"/>
              <a:gd name="T55" fmla="*/ 143 h 143"/>
              <a:gd name="T56" fmla="*/ 77 w 154"/>
              <a:gd name="T57" fmla="*/ 143 h 143"/>
              <a:gd name="T58" fmla="*/ 77 w 154"/>
              <a:gd name="T59" fmla="*/ 126 h 143"/>
              <a:gd name="T60" fmla="*/ 71 w 154"/>
              <a:gd name="T61" fmla="*/ 126 h 143"/>
              <a:gd name="T62" fmla="*/ 71 w 154"/>
              <a:gd name="T63" fmla="*/ 122 h 143"/>
              <a:gd name="T64" fmla="*/ 71 w 154"/>
              <a:gd name="T65" fmla="*/ 105 h 143"/>
              <a:gd name="T66" fmla="*/ 69 w 154"/>
              <a:gd name="T67" fmla="*/ 104 h 143"/>
              <a:gd name="T68" fmla="*/ 63 w 154"/>
              <a:gd name="T69" fmla="*/ 93 h 143"/>
              <a:gd name="T70" fmla="*/ 77 w 154"/>
              <a:gd name="T71" fmla="*/ 79 h 143"/>
              <a:gd name="T72" fmla="*/ 77 w 154"/>
              <a:gd name="T73" fmla="*/ 61 h 143"/>
              <a:gd name="T74" fmla="*/ 34 w 154"/>
              <a:gd name="T75" fmla="*/ 61 h 143"/>
              <a:gd name="T76" fmla="*/ 34 w 154"/>
              <a:gd name="T77" fmla="*/ 61 h 143"/>
              <a:gd name="T78" fmla="*/ 34 w 154"/>
              <a:gd name="T79" fmla="*/ 23 h 143"/>
              <a:gd name="T80" fmla="*/ 39 w 154"/>
              <a:gd name="T81" fmla="*/ 18 h 143"/>
              <a:gd name="T82" fmla="*/ 77 w 154"/>
              <a:gd name="T83" fmla="*/ 18 h 143"/>
              <a:gd name="T84" fmla="*/ 77 w 154"/>
              <a:gd name="T8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4" h="143">
                <a:moveTo>
                  <a:pt x="138" y="23"/>
                </a:moveTo>
                <a:cubicBezTo>
                  <a:pt x="138" y="10"/>
                  <a:pt x="128" y="0"/>
                  <a:pt x="115" y="0"/>
                </a:cubicBezTo>
                <a:cubicBezTo>
                  <a:pt x="77" y="0"/>
                  <a:pt x="77" y="0"/>
                  <a:pt x="77" y="0"/>
                </a:cubicBezTo>
                <a:cubicBezTo>
                  <a:pt x="77" y="18"/>
                  <a:pt x="77" y="18"/>
                  <a:pt x="77" y="18"/>
                </a:cubicBezTo>
                <a:cubicBezTo>
                  <a:pt x="115" y="18"/>
                  <a:pt x="115" y="18"/>
                  <a:pt x="115" y="18"/>
                </a:cubicBezTo>
                <a:cubicBezTo>
                  <a:pt x="118" y="18"/>
                  <a:pt x="120" y="20"/>
                  <a:pt x="120" y="23"/>
                </a:cubicBezTo>
                <a:cubicBezTo>
                  <a:pt x="120" y="61"/>
                  <a:pt x="120" y="61"/>
                  <a:pt x="120" y="61"/>
                </a:cubicBezTo>
                <a:cubicBezTo>
                  <a:pt x="77" y="61"/>
                  <a:pt x="77" y="61"/>
                  <a:pt x="77" y="61"/>
                </a:cubicBezTo>
                <a:cubicBezTo>
                  <a:pt x="77" y="79"/>
                  <a:pt x="77" y="79"/>
                  <a:pt x="77" y="79"/>
                </a:cubicBezTo>
                <a:cubicBezTo>
                  <a:pt x="77" y="79"/>
                  <a:pt x="77" y="79"/>
                  <a:pt x="77" y="79"/>
                </a:cubicBezTo>
                <a:cubicBezTo>
                  <a:pt x="85" y="79"/>
                  <a:pt x="91" y="85"/>
                  <a:pt x="91" y="93"/>
                </a:cubicBezTo>
                <a:cubicBezTo>
                  <a:pt x="91" y="97"/>
                  <a:pt x="89" y="102"/>
                  <a:pt x="85" y="104"/>
                </a:cubicBezTo>
                <a:cubicBezTo>
                  <a:pt x="85" y="105"/>
                  <a:pt x="84" y="105"/>
                  <a:pt x="83" y="105"/>
                </a:cubicBezTo>
                <a:cubicBezTo>
                  <a:pt x="83" y="122"/>
                  <a:pt x="83" y="122"/>
                  <a:pt x="83" y="122"/>
                </a:cubicBezTo>
                <a:cubicBezTo>
                  <a:pt x="83" y="126"/>
                  <a:pt x="83" y="126"/>
                  <a:pt x="83" y="126"/>
                </a:cubicBezTo>
                <a:cubicBezTo>
                  <a:pt x="83" y="126"/>
                  <a:pt x="83" y="126"/>
                  <a:pt x="83" y="126"/>
                </a:cubicBezTo>
                <a:cubicBezTo>
                  <a:pt x="77" y="126"/>
                  <a:pt x="77" y="126"/>
                  <a:pt x="77" y="126"/>
                </a:cubicBezTo>
                <a:cubicBezTo>
                  <a:pt x="77" y="143"/>
                  <a:pt x="77" y="143"/>
                  <a:pt x="77" y="143"/>
                </a:cubicBezTo>
                <a:cubicBezTo>
                  <a:pt x="154" y="143"/>
                  <a:pt x="154" y="143"/>
                  <a:pt x="154" y="143"/>
                </a:cubicBezTo>
                <a:cubicBezTo>
                  <a:pt x="154" y="61"/>
                  <a:pt x="154" y="61"/>
                  <a:pt x="154" y="61"/>
                </a:cubicBezTo>
                <a:cubicBezTo>
                  <a:pt x="138" y="61"/>
                  <a:pt x="138" y="61"/>
                  <a:pt x="138" y="61"/>
                </a:cubicBezTo>
                <a:lnTo>
                  <a:pt x="138" y="23"/>
                </a:lnTo>
                <a:close/>
                <a:moveTo>
                  <a:pt x="77" y="0"/>
                </a:moveTo>
                <a:cubicBezTo>
                  <a:pt x="39" y="0"/>
                  <a:pt x="39" y="0"/>
                  <a:pt x="39" y="0"/>
                </a:cubicBezTo>
                <a:cubicBezTo>
                  <a:pt x="26" y="0"/>
                  <a:pt x="16" y="10"/>
                  <a:pt x="16" y="23"/>
                </a:cubicBezTo>
                <a:cubicBezTo>
                  <a:pt x="16" y="61"/>
                  <a:pt x="16" y="61"/>
                  <a:pt x="16" y="61"/>
                </a:cubicBezTo>
                <a:cubicBezTo>
                  <a:pt x="0" y="61"/>
                  <a:pt x="0" y="61"/>
                  <a:pt x="0" y="61"/>
                </a:cubicBezTo>
                <a:cubicBezTo>
                  <a:pt x="0" y="143"/>
                  <a:pt x="0" y="143"/>
                  <a:pt x="0" y="143"/>
                </a:cubicBezTo>
                <a:cubicBezTo>
                  <a:pt x="77" y="143"/>
                  <a:pt x="77" y="143"/>
                  <a:pt x="77" y="143"/>
                </a:cubicBezTo>
                <a:cubicBezTo>
                  <a:pt x="77" y="126"/>
                  <a:pt x="77" y="126"/>
                  <a:pt x="77" y="126"/>
                </a:cubicBezTo>
                <a:cubicBezTo>
                  <a:pt x="71" y="126"/>
                  <a:pt x="71" y="126"/>
                  <a:pt x="71" y="126"/>
                </a:cubicBezTo>
                <a:cubicBezTo>
                  <a:pt x="71" y="122"/>
                  <a:pt x="71" y="122"/>
                  <a:pt x="71" y="122"/>
                </a:cubicBezTo>
                <a:cubicBezTo>
                  <a:pt x="71" y="105"/>
                  <a:pt x="71" y="105"/>
                  <a:pt x="71" y="105"/>
                </a:cubicBezTo>
                <a:cubicBezTo>
                  <a:pt x="70" y="105"/>
                  <a:pt x="70" y="105"/>
                  <a:pt x="69" y="104"/>
                </a:cubicBezTo>
                <a:cubicBezTo>
                  <a:pt x="66" y="102"/>
                  <a:pt x="63" y="97"/>
                  <a:pt x="63" y="93"/>
                </a:cubicBezTo>
                <a:cubicBezTo>
                  <a:pt x="63" y="85"/>
                  <a:pt x="69" y="79"/>
                  <a:pt x="77" y="79"/>
                </a:cubicBezTo>
                <a:cubicBezTo>
                  <a:pt x="77" y="61"/>
                  <a:pt x="77" y="61"/>
                  <a:pt x="77" y="61"/>
                </a:cubicBezTo>
                <a:cubicBezTo>
                  <a:pt x="34" y="61"/>
                  <a:pt x="34" y="61"/>
                  <a:pt x="34" y="61"/>
                </a:cubicBezTo>
                <a:cubicBezTo>
                  <a:pt x="34" y="61"/>
                  <a:pt x="34" y="61"/>
                  <a:pt x="34" y="61"/>
                </a:cubicBezTo>
                <a:cubicBezTo>
                  <a:pt x="34" y="23"/>
                  <a:pt x="34" y="23"/>
                  <a:pt x="34" y="23"/>
                </a:cubicBezTo>
                <a:cubicBezTo>
                  <a:pt x="34" y="20"/>
                  <a:pt x="36" y="18"/>
                  <a:pt x="39" y="18"/>
                </a:cubicBezTo>
                <a:cubicBezTo>
                  <a:pt x="77" y="18"/>
                  <a:pt x="77" y="18"/>
                  <a:pt x="77" y="18"/>
                </a:cubicBezTo>
                <a:lnTo>
                  <a:pt x="77" y="0"/>
                </a:ln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192" name="Group 191"/>
          <p:cNvGrpSpPr/>
          <p:nvPr/>
        </p:nvGrpSpPr>
        <p:grpSpPr>
          <a:xfrm rot="20698236" flipH="1">
            <a:off x="10223366" y="10351476"/>
            <a:ext cx="596347" cy="759343"/>
            <a:chOff x="10158051" y="2762082"/>
            <a:chExt cx="335417" cy="426983"/>
          </a:xfrm>
          <a:solidFill>
            <a:schemeClr val="accent4"/>
          </a:solidFill>
        </p:grpSpPr>
        <p:sp>
          <p:nvSpPr>
            <p:cNvPr id="193" name="Freeform 208"/>
            <p:cNvSpPr>
              <a:spLocks/>
            </p:cNvSpPr>
            <p:nvPr/>
          </p:nvSpPr>
          <p:spPr bwMode="auto">
            <a:xfrm>
              <a:off x="10211062" y="2796780"/>
              <a:ext cx="282406" cy="392285"/>
            </a:xfrm>
            <a:custGeom>
              <a:avLst/>
              <a:gdLst>
                <a:gd name="T0" fmla="*/ 67 w 124"/>
                <a:gd name="T1" fmla="*/ 33 h 172"/>
                <a:gd name="T2" fmla="*/ 67 w 124"/>
                <a:gd name="T3" fmla="*/ 33 h 172"/>
                <a:gd name="T4" fmla="*/ 67 w 124"/>
                <a:gd name="T5" fmla="*/ 137 h 172"/>
                <a:gd name="T6" fmla="*/ 45 w 124"/>
                <a:gd name="T7" fmla="*/ 160 h 172"/>
                <a:gd name="T8" fmla="*/ 15 w 124"/>
                <a:gd name="T9" fmla="*/ 144 h 172"/>
                <a:gd name="T10" fmla="*/ 20 w 124"/>
                <a:gd name="T11" fmla="*/ 144 h 172"/>
                <a:gd name="T12" fmla="*/ 20 w 124"/>
                <a:gd name="T13" fmla="*/ 135 h 172"/>
                <a:gd name="T14" fmla="*/ 0 w 124"/>
                <a:gd name="T15" fmla="*/ 135 h 172"/>
                <a:gd name="T16" fmla="*/ 0 w 124"/>
                <a:gd name="T17" fmla="*/ 144 h 172"/>
                <a:gd name="T18" fmla="*/ 6 w 124"/>
                <a:gd name="T19" fmla="*/ 144 h 172"/>
                <a:gd name="T20" fmla="*/ 42 w 124"/>
                <a:gd name="T21" fmla="*/ 170 h 172"/>
                <a:gd name="T22" fmla="*/ 77 w 124"/>
                <a:gd name="T23" fmla="*/ 135 h 172"/>
                <a:gd name="T24" fmla="*/ 76 w 124"/>
                <a:gd name="T25" fmla="*/ 33 h 172"/>
                <a:gd name="T26" fmla="*/ 95 w 124"/>
                <a:gd name="T27" fmla="*/ 11 h 172"/>
                <a:gd name="T28" fmla="*/ 114 w 124"/>
                <a:gd name="T29" fmla="*/ 34 h 172"/>
                <a:gd name="T30" fmla="*/ 114 w 124"/>
                <a:gd name="T31" fmla="*/ 149 h 172"/>
                <a:gd name="T32" fmla="*/ 124 w 124"/>
                <a:gd name="T33" fmla="*/ 149 h 172"/>
                <a:gd name="T34" fmla="*/ 124 w 124"/>
                <a:gd name="T35" fmla="*/ 32 h 172"/>
                <a:gd name="T36" fmla="*/ 97 w 124"/>
                <a:gd name="T37" fmla="*/ 1 h 172"/>
                <a:gd name="T38" fmla="*/ 67 w 124"/>
                <a:gd name="T39" fmla="*/ 3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4" h="172">
                  <a:moveTo>
                    <a:pt x="67" y="33"/>
                  </a:moveTo>
                  <a:cubicBezTo>
                    <a:pt x="67" y="33"/>
                    <a:pt x="67" y="33"/>
                    <a:pt x="67" y="33"/>
                  </a:cubicBezTo>
                  <a:cubicBezTo>
                    <a:pt x="67" y="33"/>
                    <a:pt x="67" y="136"/>
                    <a:pt x="67" y="137"/>
                  </a:cubicBezTo>
                  <a:cubicBezTo>
                    <a:pt x="67" y="149"/>
                    <a:pt x="57" y="157"/>
                    <a:pt x="45" y="160"/>
                  </a:cubicBezTo>
                  <a:cubicBezTo>
                    <a:pt x="35" y="163"/>
                    <a:pt x="13" y="158"/>
                    <a:pt x="15" y="144"/>
                  </a:cubicBezTo>
                  <a:cubicBezTo>
                    <a:pt x="20" y="144"/>
                    <a:pt x="20" y="144"/>
                    <a:pt x="20" y="144"/>
                  </a:cubicBezTo>
                  <a:cubicBezTo>
                    <a:pt x="20" y="135"/>
                    <a:pt x="20" y="135"/>
                    <a:pt x="20" y="135"/>
                  </a:cubicBezTo>
                  <a:cubicBezTo>
                    <a:pt x="0" y="135"/>
                    <a:pt x="0" y="135"/>
                    <a:pt x="0" y="135"/>
                  </a:cubicBezTo>
                  <a:cubicBezTo>
                    <a:pt x="0" y="144"/>
                    <a:pt x="0" y="144"/>
                    <a:pt x="0" y="144"/>
                  </a:cubicBezTo>
                  <a:cubicBezTo>
                    <a:pt x="6" y="144"/>
                    <a:pt x="6" y="144"/>
                    <a:pt x="6" y="144"/>
                  </a:cubicBezTo>
                  <a:cubicBezTo>
                    <a:pt x="5" y="162"/>
                    <a:pt x="25" y="172"/>
                    <a:pt x="42" y="170"/>
                  </a:cubicBezTo>
                  <a:cubicBezTo>
                    <a:pt x="61" y="169"/>
                    <a:pt x="77" y="153"/>
                    <a:pt x="77" y="135"/>
                  </a:cubicBezTo>
                  <a:cubicBezTo>
                    <a:pt x="77" y="133"/>
                    <a:pt x="76" y="33"/>
                    <a:pt x="76" y="33"/>
                  </a:cubicBezTo>
                  <a:cubicBezTo>
                    <a:pt x="76" y="22"/>
                    <a:pt x="83" y="11"/>
                    <a:pt x="95" y="11"/>
                  </a:cubicBezTo>
                  <a:cubicBezTo>
                    <a:pt x="108" y="11"/>
                    <a:pt x="114" y="22"/>
                    <a:pt x="114" y="34"/>
                  </a:cubicBezTo>
                  <a:cubicBezTo>
                    <a:pt x="114" y="35"/>
                    <a:pt x="114" y="149"/>
                    <a:pt x="114" y="149"/>
                  </a:cubicBezTo>
                  <a:cubicBezTo>
                    <a:pt x="114" y="155"/>
                    <a:pt x="124" y="155"/>
                    <a:pt x="124" y="149"/>
                  </a:cubicBezTo>
                  <a:cubicBezTo>
                    <a:pt x="124" y="149"/>
                    <a:pt x="124" y="33"/>
                    <a:pt x="124" y="32"/>
                  </a:cubicBezTo>
                  <a:cubicBezTo>
                    <a:pt x="124" y="16"/>
                    <a:pt x="113" y="3"/>
                    <a:pt x="97" y="1"/>
                  </a:cubicBezTo>
                  <a:cubicBezTo>
                    <a:pt x="79" y="0"/>
                    <a:pt x="67" y="17"/>
                    <a:pt x="67"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4" name="Freeform 209"/>
            <p:cNvSpPr>
              <a:spLocks/>
            </p:cNvSpPr>
            <p:nvPr/>
          </p:nvSpPr>
          <p:spPr bwMode="auto">
            <a:xfrm>
              <a:off x="10174436" y="2890273"/>
              <a:ext cx="118553" cy="203371"/>
            </a:xfrm>
            <a:custGeom>
              <a:avLst/>
              <a:gdLst>
                <a:gd name="T0" fmla="*/ 16 w 52"/>
                <a:gd name="T1" fmla="*/ 89 h 89"/>
                <a:gd name="T2" fmla="*/ 36 w 52"/>
                <a:gd name="T3" fmla="*/ 89 h 89"/>
                <a:gd name="T4" fmla="*/ 43 w 52"/>
                <a:gd name="T5" fmla="*/ 89 h 89"/>
                <a:gd name="T6" fmla="*/ 52 w 52"/>
                <a:gd name="T7" fmla="*/ 0 h 89"/>
                <a:gd name="T8" fmla="*/ 26 w 52"/>
                <a:gd name="T9" fmla="*/ 7 h 89"/>
                <a:gd name="T10" fmla="*/ 0 w 52"/>
                <a:gd name="T11" fmla="*/ 0 h 89"/>
                <a:gd name="T12" fmla="*/ 9 w 52"/>
                <a:gd name="T13" fmla="*/ 89 h 89"/>
                <a:gd name="T14" fmla="*/ 16 w 5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89">
                  <a:moveTo>
                    <a:pt x="16" y="89"/>
                  </a:moveTo>
                  <a:cubicBezTo>
                    <a:pt x="36" y="89"/>
                    <a:pt x="36" y="89"/>
                    <a:pt x="36" y="89"/>
                  </a:cubicBezTo>
                  <a:cubicBezTo>
                    <a:pt x="43" y="89"/>
                    <a:pt x="43" y="89"/>
                    <a:pt x="43" y="89"/>
                  </a:cubicBezTo>
                  <a:cubicBezTo>
                    <a:pt x="52" y="0"/>
                    <a:pt x="52" y="0"/>
                    <a:pt x="52" y="0"/>
                  </a:cubicBezTo>
                  <a:cubicBezTo>
                    <a:pt x="45" y="5"/>
                    <a:pt x="36" y="7"/>
                    <a:pt x="26" y="7"/>
                  </a:cubicBezTo>
                  <a:cubicBezTo>
                    <a:pt x="16" y="7"/>
                    <a:pt x="7" y="5"/>
                    <a:pt x="0" y="0"/>
                  </a:cubicBezTo>
                  <a:cubicBezTo>
                    <a:pt x="9" y="89"/>
                    <a:pt x="9" y="89"/>
                    <a:pt x="9" y="89"/>
                  </a:cubicBezTo>
                  <a:lnTo>
                    <a:pt x="16"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5" name="Freeform 210"/>
            <p:cNvSpPr>
              <a:spLocks/>
            </p:cNvSpPr>
            <p:nvPr/>
          </p:nvSpPr>
          <p:spPr bwMode="auto">
            <a:xfrm>
              <a:off x="10158051" y="2762082"/>
              <a:ext cx="150360" cy="134938"/>
            </a:xfrm>
            <a:custGeom>
              <a:avLst/>
              <a:gdLst>
                <a:gd name="T0" fmla="*/ 0 w 66"/>
                <a:gd name="T1" fmla="*/ 33 h 59"/>
                <a:gd name="T2" fmla="*/ 3 w 66"/>
                <a:gd name="T3" fmla="*/ 45 h 59"/>
                <a:gd name="T4" fmla="*/ 5 w 66"/>
                <a:gd name="T5" fmla="*/ 48 h 59"/>
                <a:gd name="T6" fmla="*/ 7 w 66"/>
                <a:gd name="T7" fmla="*/ 50 h 59"/>
                <a:gd name="T8" fmla="*/ 7 w 66"/>
                <a:gd name="T9" fmla="*/ 50 h 59"/>
                <a:gd name="T10" fmla="*/ 7 w 66"/>
                <a:gd name="T11" fmla="*/ 51 h 59"/>
                <a:gd name="T12" fmla="*/ 32 w 66"/>
                <a:gd name="T13" fmla="*/ 59 h 59"/>
                <a:gd name="T14" fmla="*/ 33 w 66"/>
                <a:gd name="T15" fmla="*/ 59 h 59"/>
                <a:gd name="T16" fmla="*/ 34 w 66"/>
                <a:gd name="T17" fmla="*/ 59 h 59"/>
                <a:gd name="T18" fmla="*/ 59 w 66"/>
                <a:gd name="T19" fmla="*/ 51 h 59"/>
                <a:gd name="T20" fmla="*/ 59 w 66"/>
                <a:gd name="T21" fmla="*/ 50 h 59"/>
                <a:gd name="T22" fmla="*/ 59 w 66"/>
                <a:gd name="T23" fmla="*/ 50 h 59"/>
                <a:gd name="T24" fmla="*/ 61 w 66"/>
                <a:gd name="T25" fmla="*/ 48 h 59"/>
                <a:gd name="T26" fmla="*/ 63 w 66"/>
                <a:gd name="T27" fmla="*/ 45 h 59"/>
                <a:gd name="T28" fmla="*/ 66 w 66"/>
                <a:gd name="T29" fmla="*/ 33 h 59"/>
                <a:gd name="T30" fmla="*/ 33 w 66"/>
                <a:gd name="T31" fmla="*/ 0 h 59"/>
                <a:gd name="T32" fmla="*/ 0 w 66"/>
                <a:gd name="T33" fmla="*/ 3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59">
                  <a:moveTo>
                    <a:pt x="0" y="33"/>
                  </a:moveTo>
                  <a:cubicBezTo>
                    <a:pt x="0" y="38"/>
                    <a:pt x="1" y="42"/>
                    <a:pt x="3" y="45"/>
                  </a:cubicBezTo>
                  <a:cubicBezTo>
                    <a:pt x="4" y="46"/>
                    <a:pt x="4" y="47"/>
                    <a:pt x="5" y="48"/>
                  </a:cubicBezTo>
                  <a:cubicBezTo>
                    <a:pt x="5" y="49"/>
                    <a:pt x="6" y="50"/>
                    <a:pt x="7" y="50"/>
                  </a:cubicBezTo>
                  <a:cubicBezTo>
                    <a:pt x="7" y="50"/>
                    <a:pt x="7" y="50"/>
                    <a:pt x="7" y="50"/>
                  </a:cubicBezTo>
                  <a:cubicBezTo>
                    <a:pt x="7" y="50"/>
                    <a:pt x="7" y="50"/>
                    <a:pt x="7" y="51"/>
                  </a:cubicBezTo>
                  <a:cubicBezTo>
                    <a:pt x="15" y="56"/>
                    <a:pt x="23" y="58"/>
                    <a:pt x="32" y="59"/>
                  </a:cubicBezTo>
                  <a:cubicBezTo>
                    <a:pt x="33" y="59"/>
                    <a:pt x="33" y="59"/>
                    <a:pt x="33" y="59"/>
                  </a:cubicBezTo>
                  <a:cubicBezTo>
                    <a:pt x="33" y="59"/>
                    <a:pt x="33" y="59"/>
                    <a:pt x="34" y="59"/>
                  </a:cubicBezTo>
                  <a:cubicBezTo>
                    <a:pt x="43" y="58"/>
                    <a:pt x="51" y="56"/>
                    <a:pt x="59" y="51"/>
                  </a:cubicBezTo>
                  <a:cubicBezTo>
                    <a:pt x="59" y="50"/>
                    <a:pt x="59" y="50"/>
                    <a:pt x="59" y="50"/>
                  </a:cubicBezTo>
                  <a:cubicBezTo>
                    <a:pt x="59" y="50"/>
                    <a:pt x="59" y="50"/>
                    <a:pt x="59" y="50"/>
                  </a:cubicBezTo>
                  <a:cubicBezTo>
                    <a:pt x="60" y="50"/>
                    <a:pt x="60" y="49"/>
                    <a:pt x="61" y="48"/>
                  </a:cubicBezTo>
                  <a:cubicBezTo>
                    <a:pt x="62" y="47"/>
                    <a:pt x="62" y="46"/>
                    <a:pt x="63" y="45"/>
                  </a:cubicBezTo>
                  <a:cubicBezTo>
                    <a:pt x="65" y="42"/>
                    <a:pt x="66" y="38"/>
                    <a:pt x="66" y="33"/>
                  </a:cubicBezTo>
                  <a:cubicBezTo>
                    <a:pt x="66" y="15"/>
                    <a:pt x="51" y="0"/>
                    <a:pt x="33" y="0"/>
                  </a:cubicBezTo>
                  <a:cubicBezTo>
                    <a:pt x="15" y="0"/>
                    <a:pt x="0" y="15"/>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96" name="Group 195"/>
          <p:cNvGrpSpPr/>
          <p:nvPr/>
        </p:nvGrpSpPr>
        <p:grpSpPr>
          <a:xfrm rot="20698236" flipH="1">
            <a:off x="6667622" y="9187768"/>
            <a:ext cx="733437" cy="738771"/>
            <a:chOff x="4741252" y="2711962"/>
            <a:chExt cx="412524" cy="415416"/>
          </a:xfrm>
          <a:solidFill>
            <a:schemeClr val="accent4"/>
          </a:solidFill>
        </p:grpSpPr>
        <p:sp>
          <p:nvSpPr>
            <p:cNvPr id="197" name="Oval 54"/>
            <p:cNvSpPr>
              <a:spLocks noChangeArrowheads="1"/>
            </p:cNvSpPr>
            <p:nvPr/>
          </p:nvSpPr>
          <p:spPr bwMode="auto">
            <a:xfrm>
              <a:off x="4809684" y="2780395"/>
              <a:ext cx="275659" cy="27662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8" name="Rectangle 55"/>
            <p:cNvSpPr>
              <a:spLocks noChangeArrowheads="1"/>
            </p:cNvSpPr>
            <p:nvPr/>
          </p:nvSpPr>
          <p:spPr bwMode="auto">
            <a:xfrm>
              <a:off x="4930165" y="2711962"/>
              <a:ext cx="33735" cy="501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9" name="Rectangle 56"/>
            <p:cNvSpPr>
              <a:spLocks noChangeArrowheads="1"/>
            </p:cNvSpPr>
            <p:nvPr/>
          </p:nvSpPr>
          <p:spPr bwMode="auto">
            <a:xfrm>
              <a:off x="5105584" y="2901839"/>
              <a:ext cx="48192" cy="3662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0" name="Rectangle 57"/>
            <p:cNvSpPr>
              <a:spLocks noChangeArrowheads="1"/>
            </p:cNvSpPr>
            <p:nvPr/>
          </p:nvSpPr>
          <p:spPr bwMode="auto">
            <a:xfrm>
              <a:off x="4930165" y="3077258"/>
              <a:ext cx="33735" cy="5012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1" name="Rectangle 58"/>
            <p:cNvSpPr>
              <a:spLocks noChangeArrowheads="1"/>
            </p:cNvSpPr>
            <p:nvPr/>
          </p:nvSpPr>
          <p:spPr bwMode="auto">
            <a:xfrm>
              <a:off x="4741252" y="2901839"/>
              <a:ext cx="47229" cy="3662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2" name="Freeform 59"/>
            <p:cNvSpPr>
              <a:spLocks/>
            </p:cNvSpPr>
            <p:nvPr/>
          </p:nvSpPr>
          <p:spPr bwMode="auto">
            <a:xfrm>
              <a:off x="5046790" y="2760154"/>
              <a:ext cx="58795" cy="59758"/>
            </a:xfrm>
            <a:custGeom>
              <a:avLst/>
              <a:gdLst>
                <a:gd name="T0" fmla="*/ 61 w 61"/>
                <a:gd name="T1" fmla="*/ 26 h 62"/>
                <a:gd name="T2" fmla="*/ 26 w 61"/>
                <a:gd name="T3" fmla="*/ 62 h 62"/>
                <a:gd name="T4" fmla="*/ 0 w 61"/>
                <a:gd name="T5" fmla="*/ 38 h 62"/>
                <a:gd name="T6" fmla="*/ 35 w 61"/>
                <a:gd name="T7" fmla="*/ 0 h 62"/>
                <a:gd name="T8" fmla="*/ 61 w 61"/>
                <a:gd name="T9" fmla="*/ 26 h 62"/>
              </a:gdLst>
              <a:ahLst/>
              <a:cxnLst>
                <a:cxn ang="0">
                  <a:pos x="T0" y="T1"/>
                </a:cxn>
                <a:cxn ang="0">
                  <a:pos x="T2" y="T3"/>
                </a:cxn>
                <a:cxn ang="0">
                  <a:pos x="T4" y="T5"/>
                </a:cxn>
                <a:cxn ang="0">
                  <a:pos x="T6" y="T7"/>
                </a:cxn>
                <a:cxn ang="0">
                  <a:pos x="T8" y="T9"/>
                </a:cxn>
              </a:cxnLst>
              <a:rect l="0" t="0" r="r" b="b"/>
              <a:pathLst>
                <a:path w="61" h="62">
                  <a:moveTo>
                    <a:pt x="61" y="26"/>
                  </a:moveTo>
                  <a:lnTo>
                    <a:pt x="26" y="62"/>
                  </a:lnTo>
                  <a:lnTo>
                    <a:pt x="0" y="38"/>
                  </a:lnTo>
                  <a:lnTo>
                    <a:pt x="35" y="0"/>
                  </a:lnTo>
                  <a:lnTo>
                    <a:pt x="6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3" name="Freeform 60"/>
            <p:cNvSpPr>
              <a:spLocks/>
            </p:cNvSpPr>
            <p:nvPr/>
          </p:nvSpPr>
          <p:spPr bwMode="auto">
            <a:xfrm>
              <a:off x="5046790" y="3018464"/>
              <a:ext cx="58795" cy="58795"/>
            </a:xfrm>
            <a:custGeom>
              <a:avLst/>
              <a:gdLst>
                <a:gd name="T0" fmla="*/ 26 w 61"/>
                <a:gd name="T1" fmla="*/ 0 h 61"/>
                <a:gd name="T2" fmla="*/ 61 w 61"/>
                <a:gd name="T3" fmla="*/ 37 h 61"/>
                <a:gd name="T4" fmla="*/ 35 w 61"/>
                <a:gd name="T5" fmla="*/ 61 h 61"/>
                <a:gd name="T6" fmla="*/ 0 w 61"/>
                <a:gd name="T7" fmla="*/ 26 h 61"/>
                <a:gd name="T8" fmla="*/ 26 w 61"/>
                <a:gd name="T9" fmla="*/ 0 h 61"/>
              </a:gdLst>
              <a:ahLst/>
              <a:cxnLst>
                <a:cxn ang="0">
                  <a:pos x="T0" y="T1"/>
                </a:cxn>
                <a:cxn ang="0">
                  <a:pos x="T2" y="T3"/>
                </a:cxn>
                <a:cxn ang="0">
                  <a:pos x="T4" y="T5"/>
                </a:cxn>
                <a:cxn ang="0">
                  <a:pos x="T6" y="T7"/>
                </a:cxn>
                <a:cxn ang="0">
                  <a:pos x="T8" y="T9"/>
                </a:cxn>
              </a:cxnLst>
              <a:rect l="0" t="0" r="r" b="b"/>
              <a:pathLst>
                <a:path w="61" h="61">
                  <a:moveTo>
                    <a:pt x="26" y="0"/>
                  </a:moveTo>
                  <a:lnTo>
                    <a:pt x="61" y="37"/>
                  </a:lnTo>
                  <a:lnTo>
                    <a:pt x="35" y="61"/>
                  </a:lnTo>
                  <a:lnTo>
                    <a:pt x="0" y="26"/>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4" name="Freeform 61"/>
            <p:cNvSpPr>
              <a:spLocks/>
            </p:cNvSpPr>
            <p:nvPr/>
          </p:nvSpPr>
          <p:spPr bwMode="auto">
            <a:xfrm>
              <a:off x="4788480" y="3018464"/>
              <a:ext cx="59758" cy="58795"/>
            </a:xfrm>
            <a:custGeom>
              <a:avLst/>
              <a:gdLst>
                <a:gd name="T0" fmla="*/ 36 w 62"/>
                <a:gd name="T1" fmla="*/ 0 h 61"/>
                <a:gd name="T2" fmla="*/ 62 w 62"/>
                <a:gd name="T3" fmla="*/ 26 h 61"/>
                <a:gd name="T4" fmla="*/ 26 w 62"/>
                <a:gd name="T5" fmla="*/ 61 h 61"/>
                <a:gd name="T6" fmla="*/ 0 w 62"/>
                <a:gd name="T7" fmla="*/ 37 h 61"/>
                <a:gd name="T8" fmla="*/ 36 w 62"/>
                <a:gd name="T9" fmla="*/ 0 h 61"/>
              </a:gdLst>
              <a:ahLst/>
              <a:cxnLst>
                <a:cxn ang="0">
                  <a:pos x="T0" y="T1"/>
                </a:cxn>
                <a:cxn ang="0">
                  <a:pos x="T2" y="T3"/>
                </a:cxn>
                <a:cxn ang="0">
                  <a:pos x="T4" y="T5"/>
                </a:cxn>
                <a:cxn ang="0">
                  <a:pos x="T6" y="T7"/>
                </a:cxn>
                <a:cxn ang="0">
                  <a:pos x="T8" y="T9"/>
                </a:cxn>
              </a:cxnLst>
              <a:rect l="0" t="0" r="r" b="b"/>
              <a:pathLst>
                <a:path w="62" h="61">
                  <a:moveTo>
                    <a:pt x="36" y="0"/>
                  </a:moveTo>
                  <a:lnTo>
                    <a:pt x="62" y="26"/>
                  </a:lnTo>
                  <a:lnTo>
                    <a:pt x="26" y="61"/>
                  </a:lnTo>
                  <a:lnTo>
                    <a:pt x="0" y="37"/>
                  </a:lnTo>
                  <a:lnTo>
                    <a:pt x="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5" name="Freeform 62"/>
            <p:cNvSpPr>
              <a:spLocks/>
            </p:cNvSpPr>
            <p:nvPr/>
          </p:nvSpPr>
          <p:spPr bwMode="auto">
            <a:xfrm>
              <a:off x="4788480" y="2760154"/>
              <a:ext cx="59758" cy="59758"/>
            </a:xfrm>
            <a:custGeom>
              <a:avLst/>
              <a:gdLst>
                <a:gd name="T0" fmla="*/ 62 w 62"/>
                <a:gd name="T1" fmla="*/ 38 h 62"/>
                <a:gd name="T2" fmla="*/ 36 w 62"/>
                <a:gd name="T3" fmla="*/ 62 h 62"/>
                <a:gd name="T4" fmla="*/ 0 w 62"/>
                <a:gd name="T5" fmla="*/ 26 h 62"/>
                <a:gd name="T6" fmla="*/ 26 w 62"/>
                <a:gd name="T7" fmla="*/ 0 h 62"/>
                <a:gd name="T8" fmla="*/ 62 w 62"/>
                <a:gd name="T9" fmla="*/ 38 h 62"/>
              </a:gdLst>
              <a:ahLst/>
              <a:cxnLst>
                <a:cxn ang="0">
                  <a:pos x="T0" y="T1"/>
                </a:cxn>
                <a:cxn ang="0">
                  <a:pos x="T2" y="T3"/>
                </a:cxn>
                <a:cxn ang="0">
                  <a:pos x="T4" y="T5"/>
                </a:cxn>
                <a:cxn ang="0">
                  <a:pos x="T6" y="T7"/>
                </a:cxn>
                <a:cxn ang="0">
                  <a:pos x="T8" y="T9"/>
                </a:cxn>
              </a:cxnLst>
              <a:rect l="0" t="0" r="r" b="b"/>
              <a:pathLst>
                <a:path w="62" h="62">
                  <a:moveTo>
                    <a:pt x="62" y="38"/>
                  </a:moveTo>
                  <a:lnTo>
                    <a:pt x="36" y="62"/>
                  </a:lnTo>
                  <a:lnTo>
                    <a:pt x="0" y="26"/>
                  </a:lnTo>
                  <a:lnTo>
                    <a:pt x="26" y="0"/>
                  </a:lnTo>
                  <a:lnTo>
                    <a:pt x="62"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6" name="Freeform 63"/>
            <p:cNvSpPr>
              <a:spLocks/>
            </p:cNvSpPr>
            <p:nvPr/>
          </p:nvSpPr>
          <p:spPr bwMode="auto">
            <a:xfrm>
              <a:off x="4991851" y="2721600"/>
              <a:ext cx="50120" cy="58795"/>
            </a:xfrm>
            <a:custGeom>
              <a:avLst/>
              <a:gdLst>
                <a:gd name="T0" fmla="*/ 52 w 52"/>
                <a:gd name="T1" fmla="*/ 14 h 61"/>
                <a:gd name="T2" fmla="*/ 33 w 52"/>
                <a:gd name="T3" fmla="*/ 61 h 61"/>
                <a:gd name="T4" fmla="*/ 0 w 52"/>
                <a:gd name="T5" fmla="*/ 47 h 61"/>
                <a:gd name="T6" fmla="*/ 19 w 52"/>
                <a:gd name="T7" fmla="*/ 0 h 61"/>
                <a:gd name="T8" fmla="*/ 52 w 52"/>
                <a:gd name="T9" fmla="*/ 14 h 61"/>
              </a:gdLst>
              <a:ahLst/>
              <a:cxnLst>
                <a:cxn ang="0">
                  <a:pos x="T0" y="T1"/>
                </a:cxn>
                <a:cxn ang="0">
                  <a:pos x="T2" y="T3"/>
                </a:cxn>
                <a:cxn ang="0">
                  <a:pos x="T4" y="T5"/>
                </a:cxn>
                <a:cxn ang="0">
                  <a:pos x="T6" y="T7"/>
                </a:cxn>
                <a:cxn ang="0">
                  <a:pos x="T8" y="T9"/>
                </a:cxn>
              </a:cxnLst>
              <a:rect l="0" t="0" r="r" b="b"/>
              <a:pathLst>
                <a:path w="52" h="61">
                  <a:moveTo>
                    <a:pt x="52" y="14"/>
                  </a:moveTo>
                  <a:lnTo>
                    <a:pt x="33" y="61"/>
                  </a:lnTo>
                  <a:lnTo>
                    <a:pt x="0" y="47"/>
                  </a:lnTo>
                  <a:lnTo>
                    <a:pt x="19" y="0"/>
                  </a:lnTo>
                  <a:lnTo>
                    <a:pt x="5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7" name="Freeform 64"/>
            <p:cNvSpPr>
              <a:spLocks/>
            </p:cNvSpPr>
            <p:nvPr/>
          </p:nvSpPr>
          <p:spPr bwMode="auto">
            <a:xfrm>
              <a:off x="5087271" y="2963525"/>
              <a:ext cx="56867" cy="50120"/>
            </a:xfrm>
            <a:custGeom>
              <a:avLst/>
              <a:gdLst>
                <a:gd name="T0" fmla="*/ 12 w 59"/>
                <a:gd name="T1" fmla="*/ 0 h 52"/>
                <a:gd name="T2" fmla="*/ 59 w 59"/>
                <a:gd name="T3" fmla="*/ 19 h 52"/>
                <a:gd name="T4" fmla="*/ 47 w 59"/>
                <a:gd name="T5" fmla="*/ 52 h 52"/>
                <a:gd name="T6" fmla="*/ 0 w 59"/>
                <a:gd name="T7" fmla="*/ 33 h 52"/>
                <a:gd name="T8" fmla="*/ 12 w 59"/>
                <a:gd name="T9" fmla="*/ 0 h 52"/>
              </a:gdLst>
              <a:ahLst/>
              <a:cxnLst>
                <a:cxn ang="0">
                  <a:pos x="T0" y="T1"/>
                </a:cxn>
                <a:cxn ang="0">
                  <a:pos x="T2" y="T3"/>
                </a:cxn>
                <a:cxn ang="0">
                  <a:pos x="T4" y="T5"/>
                </a:cxn>
                <a:cxn ang="0">
                  <a:pos x="T6" y="T7"/>
                </a:cxn>
                <a:cxn ang="0">
                  <a:pos x="T8" y="T9"/>
                </a:cxn>
              </a:cxnLst>
              <a:rect l="0" t="0" r="r" b="b"/>
              <a:pathLst>
                <a:path w="59" h="52">
                  <a:moveTo>
                    <a:pt x="12" y="0"/>
                  </a:moveTo>
                  <a:lnTo>
                    <a:pt x="59" y="19"/>
                  </a:lnTo>
                  <a:lnTo>
                    <a:pt x="47" y="52"/>
                  </a:lnTo>
                  <a:lnTo>
                    <a:pt x="0" y="33"/>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8" name="Freeform 65"/>
            <p:cNvSpPr>
              <a:spLocks/>
            </p:cNvSpPr>
            <p:nvPr/>
          </p:nvSpPr>
          <p:spPr bwMode="auto">
            <a:xfrm>
              <a:off x="4853057" y="3058946"/>
              <a:ext cx="50120" cy="59758"/>
            </a:xfrm>
            <a:custGeom>
              <a:avLst/>
              <a:gdLst>
                <a:gd name="T0" fmla="*/ 52 w 52"/>
                <a:gd name="T1" fmla="*/ 14 h 62"/>
                <a:gd name="T2" fmla="*/ 33 w 52"/>
                <a:gd name="T3" fmla="*/ 62 h 62"/>
                <a:gd name="T4" fmla="*/ 0 w 52"/>
                <a:gd name="T5" fmla="*/ 47 h 62"/>
                <a:gd name="T6" fmla="*/ 18 w 52"/>
                <a:gd name="T7" fmla="*/ 0 h 62"/>
                <a:gd name="T8" fmla="*/ 52 w 52"/>
                <a:gd name="T9" fmla="*/ 14 h 62"/>
              </a:gdLst>
              <a:ahLst/>
              <a:cxnLst>
                <a:cxn ang="0">
                  <a:pos x="T0" y="T1"/>
                </a:cxn>
                <a:cxn ang="0">
                  <a:pos x="T2" y="T3"/>
                </a:cxn>
                <a:cxn ang="0">
                  <a:pos x="T4" y="T5"/>
                </a:cxn>
                <a:cxn ang="0">
                  <a:pos x="T6" y="T7"/>
                </a:cxn>
                <a:cxn ang="0">
                  <a:pos x="T8" y="T9"/>
                </a:cxn>
              </a:cxnLst>
              <a:rect l="0" t="0" r="r" b="b"/>
              <a:pathLst>
                <a:path w="52" h="62">
                  <a:moveTo>
                    <a:pt x="52" y="14"/>
                  </a:moveTo>
                  <a:lnTo>
                    <a:pt x="33" y="62"/>
                  </a:lnTo>
                  <a:lnTo>
                    <a:pt x="0" y="47"/>
                  </a:lnTo>
                  <a:lnTo>
                    <a:pt x="18" y="0"/>
                  </a:lnTo>
                  <a:lnTo>
                    <a:pt x="52"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09" name="Freeform 66"/>
            <p:cNvSpPr>
              <a:spLocks/>
            </p:cNvSpPr>
            <p:nvPr/>
          </p:nvSpPr>
          <p:spPr bwMode="auto">
            <a:xfrm>
              <a:off x="4749926" y="2823768"/>
              <a:ext cx="59758" cy="53012"/>
            </a:xfrm>
            <a:custGeom>
              <a:avLst/>
              <a:gdLst>
                <a:gd name="T0" fmla="*/ 47 w 62"/>
                <a:gd name="T1" fmla="*/ 55 h 55"/>
                <a:gd name="T2" fmla="*/ 0 w 62"/>
                <a:gd name="T3" fmla="*/ 36 h 55"/>
                <a:gd name="T4" fmla="*/ 14 w 62"/>
                <a:gd name="T5" fmla="*/ 0 h 55"/>
                <a:gd name="T6" fmla="*/ 62 w 62"/>
                <a:gd name="T7" fmla="*/ 22 h 55"/>
                <a:gd name="T8" fmla="*/ 47 w 62"/>
                <a:gd name="T9" fmla="*/ 55 h 55"/>
              </a:gdLst>
              <a:ahLst/>
              <a:cxnLst>
                <a:cxn ang="0">
                  <a:pos x="T0" y="T1"/>
                </a:cxn>
                <a:cxn ang="0">
                  <a:pos x="T2" y="T3"/>
                </a:cxn>
                <a:cxn ang="0">
                  <a:pos x="T4" y="T5"/>
                </a:cxn>
                <a:cxn ang="0">
                  <a:pos x="T6" y="T7"/>
                </a:cxn>
                <a:cxn ang="0">
                  <a:pos x="T8" y="T9"/>
                </a:cxn>
              </a:cxnLst>
              <a:rect l="0" t="0" r="r" b="b"/>
              <a:pathLst>
                <a:path w="62" h="55">
                  <a:moveTo>
                    <a:pt x="47" y="55"/>
                  </a:moveTo>
                  <a:lnTo>
                    <a:pt x="0" y="36"/>
                  </a:lnTo>
                  <a:lnTo>
                    <a:pt x="14" y="0"/>
                  </a:lnTo>
                  <a:lnTo>
                    <a:pt x="62" y="22"/>
                  </a:lnTo>
                  <a:lnTo>
                    <a:pt x="47"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0" name="Freeform 67"/>
            <p:cNvSpPr>
              <a:spLocks/>
            </p:cNvSpPr>
            <p:nvPr/>
          </p:nvSpPr>
          <p:spPr bwMode="auto">
            <a:xfrm>
              <a:off x="5085343" y="2823768"/>
              <a:ext cx="58795" cy="50120"/>
            </a:xfrm>
            <a:custGeom>
              <a:avLst/>
              <a:gdLst>
                <a:gd name="T0" fmla="*/ 0 w 61"/>
                <a:gd name="T1" fmla="*/ 19 h 52"/>
                <a:gd name="T2" fmla="*/ 47 w 61"/>
                <a:gd name="T3" fmla="*/ 0 h 52"/>
                <a:gd name="T4" fmla="*/ 61 w 61"/>
                <a:gd name="T5" fmla="*/ 34 h 52"/>
                <a:gd name="T6" fmla="*/ 14 w 61"/>
                <a:gd name="T7" fmla="*/ 52 h 52"/>
                <a:gd name="T8" fmla="*/ 0 w 61"/>
                <a:gd name="T9" fmla="*/ 19 h 52"/>
              </a:gdLst>
              <a:ahLst/>
              <a:cxnLst>
                <a:cxn ang="0">
                  <a:pos x="T0" y="T1"/>
                </a:cxn>
                <a:cxn ang="0">
                  <a:pos x="T2" y="T3"/>
                </a:cxn>
                <a:cxn ang="0">
                  <a:pos x="T4" y="T5"/>
                </a:cxn>
                <a:cxn ang="0">
                  <a:pos x="T6" y="T7"/>
                </a:cxn>
                <a:cxn ang="0">
                  <a:pos x="T8" y="T9"/>
                </a:cxn>
              </a:cxnLst>
              <a:rect l="0" t="0" r="r" b="b"/>
              <a:pathLst>
                <a:path w="61" h="52">
                  <a:moveTo>
                    <a:pt x="0" y="19"/>
                  </a:moveTo>
                  <a:lnTo>
                    <a:pt x="47" y="0"/>
                  </a:lnTo>
                  <a:lnTo>
                    <a:pt x="61" y="34"/>
                  </a:lnTo>
                  <a:lnTo>
                    <a:pt x="14" y="52"/>
                  </a:lnTo>
                  <a:lnTo>
                    <a:pt x="0"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1" name="Freeform 68"/>
            <p:cNvSpPr>
              <a:spLocks/>
            </p:cNvSpPr>
            <p:nvPr/>
          </p:nvSpPr>
          <p:spPr bwMode="auto">
            <a:xfrm>
              <a:off x="4991851" y="3058946"/>
              <a:ext cx="52048" cy="56867"/>
            </a:xfrm>
            <a:custGeom>
              <a:avLst/>
              <a:gdLst>
                <a:gd name="T0" fmla="*/ 54 w 54"/>
                <a:gd name="T1" fmla="*/ 47 h 59"/>
                <a:gd name="T2" fmla="*/ 21 w 54"/>
                <a:gd name="T3" fmla="*/ 59 h 59"/>
                <a:gd name="T4" fmla="*/ 0 w 54"/>
                <a:gd name="T5" fmla="*/ 14 h 59"/>
                <a:gd name="T6" fmla="*/ 33 w 54"/>
                <a:gd name="T7" fmla="*/ 0 h 59"/>
                <a:gd name="T8" fmla="*/ 54 w 54"/>
                <a:gd name="T9" fmla="*/ 47 h 59"/>
              </a:gdLst>
              <a:ahLst/>
              <a:cxnLst>
                <a:cxn ang="0">
                  <a:pos x="T0" y="T1"/>
                </a:cxn>
                <a:cxn ang="0">
                  <a:pos x="T2" y="T3"/>
                </a:cxn>
                <a:cxn ang="0">
                  <a:pos x="T4" y="T5"/>
                </a:cxn>
                <a:cxn ang="0">
                  <a:pos x="T6" y="T7"/>
                </a:cxn>
                <a:cxn ang="0">
                  <a:pos x="T8" y="T9"/>
                </a:cxn>
              </a:cxnLst>
              <a:rect l="0" t="0" r="r" b="b"/>
              <a:pathLst>
                <a:path w="54" h="59">
                  <a:moveTo>
                    <a:pt x="54" y="47"/>
                  </a:moveTo>
                  <a:lnTo>
                    <a:pt x="21" y="59"/>
                  </a:lnTo>
                  <a:lnTo>
                    <a:pt x="0" y="14"/>
                  </a:lnTo>
                  <a:lnTo>
                    <a:pt x="33" y="0"/>
                  </a:lnTo>
                  <a:lnTo>
                    <a:pt x="54"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2" name="Freeform 69"/>
            <p:cNvSpPr>
              <a:spLocks/>
            </p:cNvSpPr>
            <p:nvPr/>
          </p:nvSpPr>
          <p:spPr bwMode="auto">
            <a:xfrm>
              <a:off x="4749926" y="2963525"/>
              <a:ext cx="59758" cy="52048"/>
            </a:xfrm>
            <a:custGeom>
              <a:avLst/>
              <a:gdLst>
                <a:gd name="T0" fmla="*/ 62 w 62"/>
                <a:gd name="T1" fmla="*/ 35 h 54"/>
                <a:gd name="T2" fmla="*/ 14 w 62"/>
                <a:gd name="T3" fmla="*/ 54 h 54"/>
                <a:gd name="T4" fmla="*/ 0 w 62"/>
                <a:gd name="T5" fmla="*/ 21 h 54"/>
                <a:gd name="T6" fmla="*/ 47 w 62"/>
                <a:gd name="T7" fmla="*/ 0 h 54"/>
                <a:gd name="T8" fmla="*/ 62 w 62"/>
                <a:gd name="T9" fmla="*/ 35 h 54"/>
              </a:gdLst>
              <a:ahLst/>
              <a:cxnLst>
                <a:cxn ang="0">
                  <a:pos x="T0" y="T1"/>
                </a:cxn>
                <a:cxn ang="0">
                  <a:pos x="T2" y="T3"/>
                </a:cxn>
                <a:cxn ang="0">
                  <a:pos x="T4" y="T5"/>
                </a:cxn>
                <a:cxn ang="0">
                  <a:pos x="T6" y="T7"/>
                </a:cxn>
                <a:cxn ang="0">
                  <a:pos x="T8" y="T9"/>
                </a:cxn>
              </a:cxnLst>
              <a:rect l="0" t="0" r="r" b="b"/>
              <a:pathLst>
                <a:path w="62" h="54">
                  <a:moveTo>
                    <a:pt x="62" y="35"/>
                  </a:moveTo>
                  <a:lnTo>
                    <a:pt x="14" y="54"/>
                  </a:lnTo>
                  <a:lnTo>
                    <a:pt x="0" y="21"/>
                  </a:lnTo>
                  <a:lnTo>
                    <a:pt x="47" y="0"/>
                  </a:lnTo>
                  <a:lnTo>
                    <a:pt x="62"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3" name="Freeform 70"/>
            <p:cNvSpPr>
              <a:spLocks/>
            </p:cNvSpPr>
            <p:nvPr/>
          </p:nvSpPr>
          <p:spPr bwMode="auto">
            <a:xfrm>
              <a:off x="4853057" y="2721600"/>
              <a:ext cx="50120" cy="58795"/>
            </a:xfrm>
            <a:custGeom>
              <a:avLst/>
              <a:gdLst>
                <a:gd name="T0" fmla="*/ 52 w 52"/>
                <a:gd name="T1" fmla="*/ 47 h 61"/>
                <a:gd name="T2" fmla="*/ 18 w 52"/>
                <a:gd name="T3" fmla="*/ 61 h 61"/>
                <a:gd name="T4" fmla="*/ 0 w 52"/>
                <a:gd name="T5" fmla="*/ 14 h 61"/>
                <a:gd name="T6" fmla="*/ 33 w 52"/>
                <a:gd name="T7" fmla="*/ 0 h 61"/>
                <a:gd name="T8" fmla="*/ 52 w 52"/>
                <a:gd name="T9" fmla="*/ 47 h 61"/>
              </a:gdLst>
              <a:ahLst/>
              <a:cxnLst>
                <a:cxn ang="0">
                  <a:pos x="T0" y="T1"/>
                </a:cxn>
                <a:cxn ang="0">
                  <a:pos x="T2" y="T3"/>
                </a:cxn>
                <a:cxn ang="0">
                  <a:pos x="T4" y="T5"/>
                </a:cxn>
                <a:cxn ang="0">
                  <a:pos x="T6" y="T7"/>
                </a:cxn>
                <a:cxn ang="0">
                  <a:pos x="T8" y="T9"/>
                </a:cxn>
              </a:cxnLst>
              <a:rect l="0" t="0" r="r" b="b"/>
              <a:pathLst>
                <a:path w="52" h="61">
                  <a:moveTo>
                    <a:pt x="52" y="47"/>
                  </a:moveTo>
                  <a:lnTo>
                    <a:pt x="18" y="61"/>
                  </a:lnTo>
                  <a:lnTo>
                    <a:pt x="0" y="14"/>
                  </a:lnTo>
                  <a:lnTo>
                    <a:pt x="33" y="0"/>
                  </a:lnTo>
                  <a:lnTo>
                    <a:pt x="52"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14" name="Group 213"/>
          <p:cNvGrpSpPr/>
          <p:nvPr/>
        </p:nvGrpSpPr>
        <p:grpSpPr>
          <a:xfrm rot="20698236" flipH="1">
            <a:off x="9355644" y="7464317"/>
            <a:ext cx="551794" cy="725060"/>
            <a:chOff x="5121005" y="3587132"/>
            <a:chExt cx="310358" cy="407706"/>
          </a:xfrm>
          <a:solidFill>
            <a:schemeClr val="accent6"/>
          </a:solidFill>
        </p:grpSpPr>
        <p:sp>
          <p:nvSpPr>
            <p:cNvPr id="215" name="Freeform 302"/>
            <p:cNvSpPr>
              <a:spLocks/>
            </p:cNvSpPr>
            <p:nvPr/>
          </p:nvSpPr>
          <p:spPr bwMode="auto">
            <a:xfrm>
              <a:off x="5121005" y="3587132"/>
              <a:ext cx="310358" cy="332526"/>
            </a:xfrm>
            <a:custGeom>
              <a:avLst/>
              <a:gdLst>
                <a:gd name="T0" fmla="*/ 112 w 136"/>
                <a:gd name="T1" fmla="*/ 100 h 146"/>
                <a:gd name="T2" fmla="*/ 122 w 136"/>
                <a:gd name="T3" fmla="*/ 95 h 146"/>
                <a:gd name="T4" fmla="*/ 134 w 136"/>
                <a:gd name="T5" fmla="*/ 90 h 146"/>
                <a:gd name="T6" fmla="*/ 136 w 136"/>
                <a:gd name="T7" fmla="*/ 73 h 146"/>
                <a:gd name="T8" fmla="*/ 132 w 136"/>
                <a:gd name="T9" fmla="*/ 43 h 146"/>
                <a:gd name="T10" fmla="*/ 101 w 136"/>
                <a:gd name="T11" fmla="*/ 69 h 146"/>
                <a:gd name="T12" fmla="*/ 91 w 136"/>
                <a:gd name="T13" fmla="*/ 79 h 146"/>
                <a:gd name="T14" fmla="*/ 92 w 136"/>
                <a:gd name="T15" fmla="*/ 68 h 146"/>
                <a:gd name="T16" fmla="*/ 102 w 136"/>
                <a:gd name="T17" fmla="*/ 48 h 146"/>
                <a:gd name="T18" fmla="*/ 93 w 136"/>
                <a:gd name="T19" fmla="*/ 29 h 146"/>
                <a:gd name="T20" fmla="*/ 68 w 136"/>
                <a:gd name="T21" fmla="*/ 0 h 146"/>
                <a:gd name="T22" fmla="*/ 68 w 136"/>
                <a:gd name="T23" fmla="*/ 0 h 146"/>
                <a:gd name="T24" fmla="*/ 68 w 136"/>
                <a:gd name="T25" fmla="*/ 0 h 146"/>
                <a:gd name="T26" fmla="*/ 68 w 136"/>
                <a:gd name="T27" fmla="*/ 0 h 146"/>
                <a:gd name="T28" fmla="*/ 68 w 136"/>
                <a:gd name="T29" fmla="*/ 0 h 146"/>
                <a:gd name="T30" fmla="*/ 43 w 136"/>
                <a:gd name="T31" fmla="*/ 29 h 146"/>
                <a:gd name="T32" fmla="*/ 34 w 136"/>
                <a:gd name="T33" fmla="*/ 48 h 146"/>
                <a:gd name="T34" fmla="*/ 44 w 136"/>
                <a:gd name="T35" fmla="*/ 68 h 146"/>
                <a:gd name="T36" fmla="*/ 45 w 136"/>
                <a:gd name="T37" fmla="*/ 79 h 146"/>
                <a:gd name="T38" fmla="*/ 35 w 136"/>
                <a:gd name="T39" fmla="*/ 69 h 146"/>
                <a:gd name="T40" fmla="*/ 4 w 136"/>
                <a:gd name="T41" fmla="*/ 43 h 146"/>
                <a:gd name="T42" fmla="*/ 0 w 136"/>
                <a:gd name="T43" fmla="*/ 73 h 146"/>
                <a:gd name="T44" fmla="*/ 2 w 136"/>
                <a:gd name="T45" fmla="*/ 90 h 146"/>
                <a:gd name="T46" fmla="*/ 14 w 136"/>
                <a:gd name="T47" fmla="*/ 95 h 146"/>
                <a:gd name="T48" fmla="*/ 24 w 136"/>
                <a:gd name="T49" fmla="*/ 100 h 146"/>
                <a:gd name="T50" fmla="*/ 22 w 136"/>
                <a:gd name="T51" fmla="*/ 107 h 146"/>
                <a:gd name="T52" fmla="*/ 0 w 136"/>
                <a:gd name="T53" fmla="*/ 100 h 146"/>
                <a:gd name="T54" fmla="*/ 31 w 136"/>
                <a:gd name="T55" fmla="*/ 143 h 146"/>
                <a:gd name="T56" fmla="*/ 46 w 136"/>
                <a:gd name="T57" fmla="*/ 140 h 146"/>
                <a:gd name="T58" fmla="*/ 60 w 136"/>
                <a:gd name="T59" fmla="*/ 131 h 146"/>
                <a:gd name="T60" fmla="*/ 65 w 136"/>
                <a:gd name="T61" fmla="*/ 129 h 146"/>
                <a:gd name="T62" fmla="*/ 65 w 136"/>
                <a:gd name="T63" fmla="*/ 123 h 146"/>
                <a:gd name="T64" fmla="*/ 68 w 136"/>
                <a:gd name="T65" fmla="*/ 65 h 146"/>
                <a:gd name="T66" fmla="*/ 71 w 136"/>
                <a:gd name="T67" fmla="*/ 123 h 146"/>
                <a:gd name="T68" fmla="*/ 71 w 136"/>
                <a:gd name="T69" fmla="*/ 129 h 146"/>
                <a:gd name="T70" fmla="*/ 76 w 136"/>
                <a:gd name="T71" fmla="*/ 131 h 146"/>
                <a:gd name="T72" fmla="*/ 90 w 136"/>
                <a:gd name="T73" fmla="*/ 140 h 146"/>
                <a:gd name="T74" fmla="*/ 105 w 136"/>
                <a:gd name="T75" fmla="*/ 143 h 146"/>
                <a:gd name="T76" fmla="*/ 136 w 136"/>
                <a:gd name="T77" fmla="*/ 100 h 146"/>
                <a:gd name="T78" fmla="*/ 114 w 136"/>
                <a:gd name="T79" fmla="*/ 107 h 146"/>
                <a:gd name="T80" fmla="*/ 112 w 136"/>
                <a:gd name="T81" fmla="*/ 10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6" h="146">
                  <a:moveTo>
                    <a:pt x="112" y="100"/>
                  </a:moveTo>
                  <a:cubicBezTo>
                    <a:pt x="115" y="97"/>
                    <a:pt x="119" y="96"/>
                    <a:pt x="122" y="95"/>
                  </a:cubicBezTo>
                  <a:cubicBezTo>
                    <a:pt x="126" y="94"/>
                    <a:pt x="130" y="93"/>
                    <a:pt x="134" y="90"/>
                  </a:cubicBezTo>
                  <a:cubicBezTo>
                    <a:pt x="135" y="85"/>
                    <a:pt x="136" y="79"/>
                    <a:pt x="136" y="73"/>
                  </a:cubicBezTo>
                  <a:cubicBezTo>
                    <a:pt x="134" y="63"/>
                    <a:pt x="132" y="53"/>
                    <a:pt x="132" y="43"/>
                  </a:cubicBezTo>
                  <a:cubicBezTo>
                    <a:pt x="120" y="50"/>
                    <a:pt x="105" y="54"/>
                    <a:pt x="101" y="69"/>
                  </a:cubicBezTo>
                  <a:cubicBezTo>
                    <a:pt x="101" y="72"/>
                    <a:pt x="96" y="82"/>
                    <a:pt x="91" y="79"/>
                  </a:cubicBezTo>
                  <a:cubicBezTo>
                    <a:pt x="87" y="76"/>
                    <a:pt x="90" y="71"/>
                    <a:pt x="92" y="68"/>
                  </a:cubicBezTo>
                  <a:cubicBezTo>
                    <a:pt x="96" y="61"/>
                    <a:pt x="102" y="56"/>
                    <a:pt x="102" y="48"/>
                  </a:cubicBezTo>
                  <a:cubicBezTo>
                    <a:pt x="102" y="41"/>
                    <a:pt x="97" y="34"/>
                    <a:pt x="93" y="29"/>
                  </a:cubicBezTo>
                  <a:cubicBezTo>
                    <a:pt x="85" y="19"/>
                    <a:pt x="75" y="11"/>
                    <a:pt x="68" y="0"/>
                  </a:cubicBezTo>
                  <a:cubicBezTo>
                    <a:pt x="68" y="0"/>
                    <a:pt x="68" y="0"/>
                    <a:pt x="68" y="0"/>
                  </a:cubicBezTo>
                  <a:cubicBezTo>
                    <a:pt x="68" y="0"/>
                    <a:pt x="68" y="0"/>
                    <a:pt x="68" y="0"/>
                  </a:cubicBezTo>
                  <a:cubicBezTo>
                    <a:pt x="68" y="0"/>
                    <a:pt x="68" y="0"/>
                    <a:pt x="68" y="0"/>
                  </a:cubicBezTo>
                  <a:cubicBezTo>
                    <a:pt x="68" y="0"/>
                    <a:pt x="68" y="0"/>
                    <a:pt x="68" y="0"/>
                  </a:cubicBezTo>
                  <a:cubicBezTo>
                    <a:pt x="61" y="11"/>
                    <a:pt x="51" y="19"/>
                    <a:pt x="43" y="29"/>
                  </a:cubicBezTo>
                  <a:cubicBezTo>
                    <a:pt x="39" y="34"/>
                    <a:pt x="34" y="41"/>
                    <a:pt x="34" y="48"/>
                  </a:cubicBezTo>
                  <a:cubicBezTo>
                    <a:pt x="34" y="56"/>
                    <a:pt x="40" y="61"/>
                    <a:pt x="44" y="68"/>
                  </a:cubicBezTo>
                  <a:cubicBezTo>
                    <a:pt x="46" y="71"/>
                    <a:pt x="49" y="76"/>
                    <a:pt x="45" y="79"/>
                  </a:cubicBezTo>
                  <a:cubicBezTo>
                    <a:pt x="40" y="82"/>
                    <a:pt x="35" y="72"/>
                    <a:pt x="35" y="69"/>
                  </a:cubicBezTo>
                  <a:cubicBezTo>
                    <a:pt x="31" y="54"/>
                    <a:pt x="16" y="50"/>
                    <a:pt x="4" y="43"/>
                  </a:cubicBezTo>
                  <a:cubicBezTo>
                    <a:pt x="4" y="53"/>
                    <a:pt x="2" y="63"/>
                    <a:pt x="0" y="73"/>
                  </a:cubicBezTo>
                  <a:cubicBezTo>
                    <a:pt x="0" y="79"/>
                    <a:pt x="1" y="85"/>
                    <a:pt x="2" y="90"/>
                  </a:cubicBezTo>
                  <a:cubicBezTo>
                    <a:pt x="6" y="93"/>
                    <a:pt x="10" y="94"/>
                    <a:pt x="14" y="95"/>
                  </a:cubicBezTo>
                  <a:cubicBezTo>
                    <a:pt x="17" y="96"/>
                    <a:pt x="21" y="97"/>
                    <a:pt x="24" y="100"/>
                  </a:cubicBezTo>
                  <a:cubicBezTo>
                    <a:pt x="27" y="102"/>
                    <a:pt x="27" y="108"/>
                    <a:pt x="22" y="107"/>
                  </a:cubicBezTo>
                  <a:cubicBezTo>
                    <a:pt x="14" y="106"/>
                    <a:pt x="8" y="99"/>
                    <a:pt x="0" y="100"/>
                  </a:cubicBezTo>
                  <a:cubicBezTo>
                    <a:pt x="4" y="118"/>
                    <a:pt x="13" y="135"/>
                    <a:pt x="31" y="143"/>
                  </a:cubicBezTo>
                  <a:cubicBezTo>
                    <a:pt x="38" y="146"/>
                    <a:pt x="40" y="144"/>
                    <a:pt x="46" y="140"/>
                  </a:cubicBezTo>
                  <a:cubicBezTo>
                    <a:pt x="51" y="136"/>
                    <a:pt x="54" y="133"/>
                    <a:pt x="60" y="131"/>
                  </a:cubicBezTo>
                  <a:cubicBezTo>
                    <a:pt x="62" y="131"/>
                    <a:pt x="64" y="132"/>
                    <a:pt x="65" y="129"/>
                  </a:cubicBezTo>
                  <a:cubicBezTo>
                    <a:pt x="65" y="127"/>
                    <a:pt x="65" y="125"/>
                    <a:pt x="65" y="123"/>
                  </a:cubicBezTo>
                  <a:cubicBezTo>
                    <a:pt x="66" y="100"/>
                    <a:pt x="67" y="87"/>
                    <a:pt x="68" y="65"/>
                  </a:cubicBezTo>
                  <a:cubicBezTo>
                    <a:pt x="69" y="87"/>
                    <a:pt x="70" y="100"/>
                    <a:pt x="71" y="123"/>
                  </a:cubicBezTo>
                  <a:cubicBezTo>
                    <a:pt x="71" y="125"/>
                    <a:pt x="71" y="127"/>
                    <a:pt x="71" y="129"/>
                  </a:cubicBezTo>
                  <a:cubicBezTo>
                    <a:pt x="72" y="132"/>
                    <a:pt x="74" y="131"/>
                    <a:pt x="76" y="131"/>
                  </a:cubicBezTo>
                  <a:cubicBezTo>
                    <a:pt x="82" y="133"/>
                    <a:pt x="85" y="136"/>
                    <a:pt x="90" y="140"/>
                  </a:cubicBezTo>
                  <a:cubicBezTo>
                    <a:pt x="96" y="144"/>
                    <a:pt x="98" y="146"/>
                    <a:pt x="105" y="143"/>
                  </a:cubicBezTo>
                  <a:cubicBezTo>
                    <a:pt x="123" y="135"/>
                    <a:pt x="132" y="118"/>
                    <a:pt x="136" y="100"/>
                  </a:cubicBezTo>
                  <a:cubicBezTo>
                    <a:pt x="128" y="99"/>
                    <a:pt x="122" y="106"/>
                    <a:pt x="114" y="107"/>
                  </a:cubicBezTo>
                  <a:cubicBezTo>
                    <a:pt x="109" y="108"/>
                    <a:pt x="109" y="102"/>
                    <a:pt x="112"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6" name="Rectangle 303"/>
            <p:cNvSpPr>
              <a:spLocks noChangeArrowheads="1"/>
            </p:cNvSpPr>
            <p:nvPr/>
          </p:nvSpPr>
          <p:spPr bwMode="auto">
            <a:xfrm>
              <a:off x="5264617" y="3894598"/>
              <a:ext cx="23132" cy="10024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17" name="Group 216"/>
          <p:cNvGrpSpPr/>
          <p:nvPr/>
        </p:nvGrpSpPr>
        <p:grpSpPr>
          <a:xfrm rot="20698236" flipH="1">
            <a:off x="7762774" y="10163779"/>
            <a:ext cx="320452" cy="721632"/>
            <a:chOff x="6208220" y="4979886"/>
            <a:chExt cx="180239" cy="405778"/>
          </a:xfrm>
          <a:solidFill>
            <a:schemeClr val="accent4"/>
          </a:solidFill>
        </p:grpSpPr>
        <p:sp>
          <p:nvSpPr>
            <p:cNvPr id="218" name="Oval 281"/>
            <p:cNvSpPr>
              <a:spLocks noChangeArrowheads="1"/>
            </p:cNvSpPr>
            <p:nvPr/>
          </p:nvSpPr>
          <p:spPr bwMode="auto">
            <a:xfrm>
              <a:off x="6258340" y="5308557"/>
              <a:ext cx="36626" cy="366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19" name="Oval 282"/>
            <p:cNvSpPr>
              <a:spLocks noChangeArrowheads="1"/>
            </p:cNvSpPr>
            <p:nvPr/>
          </p:nvSpPr>
          <p:spPr bwMode="auto">
            <a:xfrm>
              <a:off x="6294966" y="5271931"/>
              <a:ext cx="26988" cy="269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0" name="Oval 283"/>
            <p:cNvSpPr>
              <a:spLocks noChangeArrowheads="1"/>
            </p:cNvSpPr>
            <p:nvPr/>
          </p:nvSpPr>
          <p:spPr bwMode="auto">
            <a:xfrm>
              <a:off x="6267979" y="5221811"/>
              <a:ext cx="18313" cy="202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1" name="Oval 284"/>
            <p:cNvSpPr>
              <a:spLocks noChangeArrowheads="1"/>
            </p:cNvSpPr>
            <p:nvPr/>
          </p:nvSpPr>
          <p:spPr bwMode="auto">
            <a:xfrm>
              <a:off x="6258340" y="5141811"/>
              <a:ext cx="36626" cy="3662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2" name="Freeform 285"/>
            <p:cNvSpPr>
              <a:spLocks noEditPoints="1"/>
            </p:cNvSpPr>
            <p:nvPr/>
          </p:nvSpPr>
          <p:spPr bwMode="auto">
            <a:xfrm>
              <a:off x="6208220" y="4979886"/>
              <a:ext cx="180239" cy="405778"/>
            </a:xfrm>
            <a:custGeom>
              <a:avLst/>
              <a:gdLst>
                <a:gd name="T0" fmla="*/ 43 w 79"/>
                <a:gd name="T1" fmla="*/ 9 h 178"/>
                <a:gd name="T2" fmla="*/ 41 w 79"/>
                <a:gd name="T3" fmla="*/ 15 h 178"/>
                <a:gd name="T4" fmla="*/ 41 w 79"/>
                <a:gd name="T5" fmla="*/ 27 h 178"/>
                <a:gd name="T6" fmla="*/ 38 w 79"/>
                <a:gd name="T7" fmla="*/ 27 h 178"/>
                <a:gd name="T8" fmla="*/ 38 w 79"/>
                <a:gd name="T9" fmla="*/ 58 h 178"/>
                <a:gd name="T10" fmla="*/ 41 w 79"/>
                <a:gd name="T11" fmla="*/ 58 h 178"/>
                <a:gd name="T12" fmla="*/ 41 w 79"/>
                <a:gd name="T13" fmla="*/ 82 h 178"/>
                <a:gd name="T14" fmla="*/ 41 w 79"/>
                <a:gd name="T15" fmla="*/ 93 h 178"/>
                <a:gd name="T16" fmla="*/ 48 w 79"/>
                <a:gd name="T17" fmla="*/ 100 h 178"/>
                <a:gd name="T18" fmla="*/ 50 w 79"/>
                <a:gd name="T19" fmla="*/ 100 h 178"/>
                <a:gd name="T20" fmla="*/ 55 w 79"/>
                <a:gd name="T21" fmla="*/ 93 h 178"/>
                <a:gd name="T22" fmla="*/ 55 w 79"/>
                <a:gd name="T23" fmla="*/ 58 h 178"/>
                <a:gd name="T24" fmla="*/ 60 w 79"/>
                <a:gd name="T25" fmla="*/ 58 h 178"/>
                <a:gd name="T26" fmla="*/ 60 w 79"/>
                <a:gd name="T27" fmla="*/ 58 h 178"/>
                <a:gd name="T28" fmla="*/ 60 w 79"/>
                <a:gd name="T29" fmla="*/ 162 h 178"/>
                <a:gd name="T30" fmla="*/ 38 w 79"/>
                <a:gd name="T31" fmla="*/ 162 h 178"/>
                <a:gd name="T32" fmla="*/ 38 w 79"/>
                <a:gd name="T33" fmla="*/ 178 h 178"/>
                <a:gd name="T34" fmla="*/ 75 w 79"/>
                <a:gd name="T35" fmla="*/ 178 h 178"/>
                <a:gd name="T36" fmla="*/ 75 w 79"/>
                <a:gd name="T37" fmla="*/ 27 h 178"/>
                <a:gd name="T38" fmla="*/ 55 w 79"/>
                <a:gd name="T39" fmla="*/ 27 h 178"/>
                <a:gd name="T40" fmla="*/ 55 w 79"/>
                <a:gd name="T41" fmla="*/ 19 h 178"/>
                <a:gd name="T42" fmla="*/ 73 w 79"/>
                <a:gd name="T43" fmla="*/ 15 h 178"/>
                <a:gd name="T44" fmla="*/ 79 w 79"/>
                <a:gd name="T45" fmla="*/ 6 h 178"/>
                <a:gd name="T46" fmla="*/ 70 w 79"/>
                <a:gd name="T47" fmla="*/ 1 h 178"/>
                <a:gd name="T48" fmla="*/ 48 w 79"/>
                <a:gd name="T49" fmla="*/ 6 h 178"/>
                <a:gd name="T50" fmla="*/ 43 w 79"/>
                <a:gd name="T51" fmla="*/ 9 h 178"/>
                <a:gd name="T52" fmla="*/ 38 w 79"/>
                <a:gd name="T53" fmla="*/ 27 h 178"/>
                <a:gd name="T54" fmla="*/ 0 w 79"/>
                <a:gd name="T55" fmla="*/ 27 h 178"/>
                <a:gd name="T56" fmla="*/ 0 w 79"/>
                <a:gd name="T57" fmla="*/ 178 h 178"/>
                <a:gd name="T58" fmla="*/ 38 w 79"/>
                <a:gd name="T59" fmla="*/ 178 h 178"/>
                <a:gd name="T60" fmla="*/ 38 w 79"/>
                <a:gd name="T61" fmla="*/ 162 h 178"/>
                <a:gd name="T62" fmla="*/ 16 w 79"/>
                <a:gd name="T63" fmla="*/ 162 h 178"/>
                <a:gd name="T64" fmla="*/ 16 w 79"/>
                <a:gd name="T65" fmla="*/ 58 h 178"/>
                <a:gd name="T66" fmla="*/ 38 w 79"/>
                <a:gd name="T67" fmla="*/ 58 h 178"/>
                <a:gd name="T68" fmla="*/ 38 w 79"/>
                <a:gd name="T69" fmla="*/ 27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178">
                  <a:moveTo>
                    <a:pt x="43" y="9"/>
                  </a:moveTo>
                  <a:cubicBezTo>
                    <a:pt x="41" y="11"/>
                    <a:pt x="41" y="13"/>
                    <a:pt x="41" y="15"/>
                  </a:cubicBezTo>
                  <a:cubicBezTo>
                    <a:pt x="41" y="16"/>
                    <a:pt x="41" y="20"/>
                    <a:pt x="41" y="27"/>
                  </a:cubicBezTo>
                  <a:cubicBezTo>
                    <a:pt x="38" y="27"/>
                    <a:pt x="38" y="27"/>
                    <a:pt x="38" y="27"/>
                  </a:cubicBezTo>
                  <a:cubicBezTo>
                    <a:pt x="38" y="58"/>
                    <a:pt x="38" y="58"/>
                    <a:pt x="38" y="58"/>
                  </a:cubicBezTo>
                  <a:cubicBezTo>
                    <a:pt x="41" y="58"/>
                    <a:pt x="41" y="58"/>
                    <a:pt x="41" y="58"/>
                  </a:cubicBezTo>
                  <a:cubicBezTo>
                    <a:pt x="41" y="71"/>
                    <a:pt x="41" y="81"/>
                    <a:pt x="41" y="82"/>
                  </a:cubicBezTo>
                  <a:cubicBezTo>
                    <a:pt x="41" y="84"/>
                    <a:pt x="41" y="93"/>
                    <a:pt x="41" y="93"/>
                  </a:cubicBezTo>
                  <a:cubicBezTo>
                    <a:pt x="41" y="97"/>
                    <a:pt x="44" y="100"/>
                    <a:pt x="48" y="100"/>
                  </a:cubicBezTo>
                  <a:cubicBezTo>
                    <a:pt x="49" y="100"/>
                    <a:pt x="49" y="100"/>
                    <a:pt x="50" y="100"/>
                  </a:cubicBezTo>
                  <a:cubicBezTo>
                    <a:pt x="53" y="99"/>
                    <a:pt x="55" y="96"/>
                    <a:pt x="55" y="93"/>
                  </a:cubicBezTo>
                  <a:cubicBezTo>
                    <a:pt x="55" y="58"/>
                    <a:pt x="55" y="58"/>
                    <a:pt x="55" y="58"/>
                  </a:cubicBezTo>
                  <a:cubicBezTo>
                    <a:pt x="60" y="58"/>
                    <a:pt x="60" y="58"/>
                    <a:pt x="60" y="58"/>
                  </a:cubicBezTo>
                  <a:cubicBezTo>
                    <a:pt x="60" y="58"/>
                    <a:pt x="60" y="58"/>
                    <a:pt x="60" y="58"/>
                  </a:cubicBezTo>
                  <a:cubicBezTo>
                    <a:pt x="60" y="162"/>
                    <a:pt x="60" y="162"/>
                    <a:pt x="60" y="162"/>
                  </a:cubicBezTo>
                  <a:cubicBezTo>
                    <a:pt x="38" y="162"/>
                    <a:pt x="38" y="162"/>
                    <a:pt x="38" y="162"/>
                  </a:cubicBezTo>
                  <a:cubicBezTo>
                    <a:pt x="38" y="178"/>
                    <a:pt x="38" y="178"/>
                    <a:pt x="38" y="178"/>
                  </a:cubicBezTo>
                  <a:cubicBezTo>
                    <a:pt x="75" y="178"/>
                    <a:pt x="75" y="178"/>
                    <a:pt x="75" y="178"/>
                  </a:cubicBezTo>
                  <a:cubicBezTo>
                    <a:pt x="75" y="27"/>
                    <a:pt x="75" y="27"/>
                    <a:pt x="75" y="27"/>
                  </a:cubicBezTo>
                  <a:cubicBezTo>
                    <a:pt x="55" y="27"/>
                    <a:pt x="55" y="27"/>
                    <a:pt x="55" y="27"/>
                  </a:cubicBezTo>
                  <a:cubicBezTo>
                    <a:pt x="55" y="19"/>
                    <a:pt x="55" y="19"/>
                    <a:pt x="55" y="19"/>
                  </a:cubicBezTo>
                  <a:cubicBezTo>
                    <a:pt x="73" y="15"/>
                    <a:pt x="73" y="15"/>
                    <a:pt x="73" y="15"/>
                  </a:cubicBezTo>
                  <a:cubicBezTo>
                    <a:pt x="77" y="14"/>
                    <a:pt x="79" y="10"/>
                    <a:pt x="79" y="6"/>
                  </a:cubicBezTo>
                  <a:cubicBezTo>
                    <a:pt x="78" y="3"/>
                    <a:pt x="74" y="0"/>
                    <a:pt x="70" y="1"/>
                  </a:cubicBezTo>
                  <a:cubicBezTo>
                    <a:pt x="69" y="2"/>
                    <a:pt x="50" y="6"/>
                    <a:pt x="48" y="6"/>
                  </a:cubicBezTo>
                  <a:cubicBezTo>
                    <a:pt x="46" y="7"/>
                    <a:pt x="44" y="7"/>
                    <a:pt x="43" y="9"/>
                  </a:cubicBezTo>
                  <a:close/>
                  <a:moveTo>
                    <a:pt x="38" y="27"/>
                  </a:moveTo>
                  <a:cubicBezTo>
                    <a:pt x="0" y="27"/>
                    <a:pt x="0" y="27"/>
                    <a:pt x="0" y="27"/>
                  </a:cubicBezTo>
                  <a:cubicBezTo>
                    <a:pt x="0" y="178"/>
                    <a:pt x="0" y="178"/>
                    <a:pt x="0" y="178"/>
                  </a:cubicBezTo>
                  <a:cubicBezTo>
                    <a:pt x="38" y="178"/>
                    <a:pt x="38" y="178"/>
                    <a:pt x="38" y="178"/>
                  </a:cubicBezTo>
                  <a:cubicBezTo>
                    <a:pt x="38" y="162"/>
                    <a:pt x="38" y="162"/>
                    <a:pt x="38" y="162"/>
                  </a:cubicBezTo>
                  <a:cubicBezTo>
                    <a:pt x="16" y="162"/>
                    <a:pt x="16" y="162"/>
                    <a:pt x="16" y="162"/>
                  </a:cubicBezTo>
                  <a:cubicBezTo>
                    <a:pt x="16" y="58"/>
                    <a:pt x="16" y="58"/>
                    <a:pt x="16" y="58"/>
                  </a:cubicBezTo>
                  <a:cubicBezTo>
                    <a:pt x="38" y="58"/>
                    <a:pt x="38" y="58"/>
                    <a:pt x="38" y="58"/>
                  </a:cubicBezTo>
                  <a:lnTo>
                    <a:pt x="38"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223" name="Freeform 360"/>
          <p:cNvSpPr>
            <a:spLocks/>
          </p:cNvSpPr>
          <p:nvPr/>
        </p:nvSpPr>
        <p:spPr bwMode="auto">
          <a:xfrm rot="20698236" flipH="1">
            <a:off x="7650993" y="9296623"/>
            <a:ext cx="446733" cy="458843"/>
          </a:xfrm>
          <a:custGeom>
            <a:avLst/>
            <a:gdLst>
              <a:gd name="T0" fmla="*/ 14 w 63"/>
              <a:gd name="T1" fmla="*/ 59 h 65"/>
              <a:gd name="T2" fmla="*/ 31 w 63"/>
              <a:gd name="T3" fmla="*/ 65 h 65"/>
              <a:gd name="T4" fmla="*/ 63 w 63"/>
              <a:gd name="T5" fmla="*/ 33 h 65"/>
              <a:gd name="T6" fmla="*/ 31 w 63"/>
              <a:gd name="T7" fmla="*/ 0 h 65"/>
              <a:gd name="T8" fmla="*/ 0 w 63"/>
              <a:gd name="T9" fmla="*/ 28 h 65"/>
              <a:gd name="T10" fmla="*/ 31 w 63"/>
              <a:gd name="T11" fmla="*/ 28 h 65"/>
              <a:gd name="T12" fmla="*/ 42 w 63"/>
              <a:gd name="T13" fmla="*/ 28 h 65"/>
              <a:gd name="T14" fmla="*/ 35 w 63"/>
              <a:gd name="T15" fmla="*/ 36 h 65"/>
              <a:gd name="T16" fmla="*/ 14 w 63"/>
              <a:gd name="T17" fmla="*/ 5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65">
                <a:moveTo>
                  <a:pt x="14" y="59"/>
                </a:moveTo>
                <a:cubicBezTo>
                  <a:pt x="19" y="63"/>
                  <a:pt x="25" y="65"/>
                  <a:pt x="31" y="65"/>
                </a:cubicBezTo>
                <a:cubicBezTo>
                  <a:pt x="49" y="65"/>
                  <a:pt x="63" y="50"/>
                  <a:pt x="63" y="33"/>
                </a:cubicBezTo>
                <a:cubicBezTo>
                  <a:pt x="63" y="15"/>
                  <a:pt x="49" y="0"/>
                  <a:pt x="31" y="0"/>
                </a:cubicBezTo>
                <a:cubicBezTo>
                  <a:pt x="15" y="0"/>
                  <a:pt x="2" y="12"/>
                  <a:pt x="0" y="28"/>
                </a:cubicBezTo>
                <a:cubicBezTo>
                  <a:pt x="31" y="28"/>
                  <a:pt x="31" y="28"/>
                  <a:pt x="31" y="28"/>
                </a:cubicBezTo>
                <a:cubicBezTo>
                  <a:pt x="42" y="28"/>
                  <a:pt x="42" y="28"/>
                  <a:pt x="42" y="28"/>
                </a:cubicBezTo>
                <a:cubicBezTo>
                  <a:pt x="35" y="36"/>
                  <a:pt x="35" y="36"/>
                  <a:pt x="35" y="36"/>
                </a:cubicBezTo>
                <a:lnTo>
                  <a:pt x="14" y="59"/>
                </a:ln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224" name="Group 223"/>
          <p:cNvGrpSpPr/>
          <p:nvPr/>
        </p:nvGrpSpPr>
        <p:grpSpPr>
          <a:xfrm rot="20698236" flipH="1">
            <a:off x="6478182" y="8293773"/>
            <a:ext cx="570644" cy="539940"/>
            <a:chOff x="4928237" y="4003512"/>
            <a:chExt cx="320960" cy="303612"/>
          </a:xfrm>
          <a:solidFill>
            <a:schemeClr val="accent2"/>
          </a:solidFill>
        </p:grpSpPr>
        <p:sp>
          <p:nvSpPr>
            <p:cNvPr id="225" name="Freeform 116"/>
            <p:cNvSpPr>
              <a:spLocks/>
            </p:cNvSpPr>
            <p:nvPr/>
          </p:nvSpPr>
          <p:spPr bwMode="auto">
            <a:xfrm>
              <a:off x="4928237" y="4230980"/>
              <a:ext cx="320960" cy="76144"/>
            </a:xfrm>
            <a:custGeom>
              <a:avLst/>
              <a:gdLst>
                <a:gd name="T0" fmla="*/ 302 w 333"/>
                <a:gd name="T1" fmla="*/ 48 h 79"/>
                <a:gd name="T2" fmla="*/ 30 w 333"/>
                <a:gd name="T3" fmla="*/ 48 h 79"/>
                <a:gd name="T4" fmla="*/ 30 w 333"/>
                <a:gd name="T5" fmla="*/ 0 h 79"/>
                <a:gd name="T6" fmla="*/ 0 w 333"/>
                <a:gd name="T7" fmla="*/ 0 h 79"/>
                <a:gd name="T8" fmla="*/ 0 w 333"/>
                <a:gd name="T9" fmla="*/ 79 h 79"/>
                <a:gd name="T10" fmla="*/ 333 w 333"/>
                <a:gd name="T11" fmla="*/ 79 h 79"/>
                <a:gd name="T12" fmla="*/ 333 w 333"/>
                <a:gd name="T13" fmla="*/ 0 h 79"/>
                <a:gd name="T14" fmla="*/ 302 w 333"/>
                <a:gd name="T15" fmla="*/ 0 h 79"/>
                <a:gd name="T16" fmla="*/ 302 w 333"/>
                <a:gd name="T17" fmla="*/ 4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79">
                  <a:moveTo>
                    <a:pt x="302" y="48"/>
                  </a:moveTo>
                  <a:lnTo>
                    <a:pt x="30" y="48"/>
                  </a:lnTo>
                  <a:lnTo>
                    <a:pt x="30" y="0"/>
                  </a:lnTo>
                  <a:lnTo>
                    <a:pt x="0" y="0"/>
                  </a:lnTo>
                  <a:lnTo>
                    <a:pt x="0" y="79"/>
                  </a:lnTo>
                  <a:lnTo>
                    <a:pt x="333" y="79"/>
                  </a:lnTo>
                  <a:lnTo>
                    <a:pt x="333" y="0"/>
                  </a:lnTo>
                  <a:lnTo>
                    <a:pt x="302" y="0"/>
                  </a:lnTo>
                  <a:lnTo>
                    <a:pt x="302"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6" name="Freeform 117"/>
            <p:cNvSpPr>
              <a:spLocks/>
            </p:cNvSpPr>
            <p:nvPr/>
          </p:nvSpPr>
          <p:spPr bwMode="auto">
            <a:xfrm>
              <a:off x="4973537" y="4003512"/>
              <a:ext cx="237105" cy="252527"/>
            </a:xfrm>
            <a:custGeom>
              <a:avLst/>
              <a:gdLst>
                <a:gd name="T0" fmla="*/ 42 w 246"/>
                <a:gd name="T1" fmla="*/ 151 h 262"/>
                <a:gd name="T2" fmla="*/ 42 w 246"/>
                <a:gd name="T3" fmla="*/ 262 h 262"/>
                <a:gd name="T4" fmla="*/ 203 w 246"/>
                <a:gd name="T5" fmla="*/ 262 h 262"/>
                <a:gd name="T6" fmla="*/ 203 w 246"/>
                <a:gd name="T7" fmla="*/ 151 h 262"/>
                <a:gd name="T8" fmla="*/ 246 w 246"/>
                <a:gd name="T9" fmla="*/ 151 h 262"/>
                <a:gd name="T10" fmla="*/ 123 w 246"/>
                <a:gd name="T11" fmla="*/ 0 h 262"/>
                <a:gd name="T12" fmla="*/ 0 w 246"/>
                <a:gd name="T13" fmla="*/ 151 h 262"/>
                <a:gd name="T14" fmla="*/ 42 w 246"/>
                <a:gd name="T15" fmla="*/ 151 h 2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62">
                  <a:moveTo>
                    <a:pt x="42" y="151"/>
                  </a:moveTo>
                  <a:lnTo>
                    <a:pt x="42" y="262"/>
                  </a:lnTo>
                  <a:lnTo>
                    <a:pt x="203" y="262"/>
                  </a:lnTo>
                  <a:lnTo>
                    <a:pt x="203" y="151"/>
                  </a:lnTo>
                  <a:lnTo>
                    <a:pt x="246" y="151"/>
                  </a:lnTo>
                  <a:lnTo>
                    <a:pt x="123" y="0"/>
                  </a:lnTo>
                  <a:lnTo>
                    <a:pt x="0" y="151"/>
                  </a:lnTo>
                  <a:lnTo>
                    <a:pt x="42"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27" name="Group 226"/>
          <p:cNvGrpSpPr/>
          <p:nvPr/>
        </p:nvGrpSpPr>
        <p:grpSpPr>
          <a:xfrm rot="20698236" flipH="1">
            <a:off x="8275857" y="9227729"/>
            <a:ext cx="656328" cy="673638"/>
            <a:chOff x="5820755" y="5323978"/>
            <a:chExt cx="369153" cy="378791"/>
          </a:xfrm>
          <a:solidFill>
            <a:schemeClr val="accent2"/>
          </a:solidFill>
        </p:grpSpPr>
        <p:sp>
          <p:nvSpPr>
            <p:cNvPr id="228" name="Freeform 294"/>
            <p:cNvSpPr>
              <a:spLocks/>
            </p:cNvSpPr>
            <p:nvPr/>
          </p:nvSpPr>
          <p:spPr bwMode="auto">
            <a:xfrm>
              <a:off x="5820755" y="5323978"/>
              <a:ext cx="339273" cy="346984"/>
            </a:xfrm>
            <a:custGeom>
              <a:avLst/>
              <a:gdLst>
                <a:gd name="T0" fmla="*/ 146 w 149"/>
                <a:gd name="T1" fmla="*/ 107 h 152"/>
                <a:gd name="T2" fmla="*/ 116 w 149"/>
                <a:gd name="T3" fmla="*/ 77 h 152"/>
                <a:gd name="T4" fmla="*/ 112 w 149"/>
                <a:gd name="T5" fmla="*/ 72 h 152"/>
                <a:gd name="T6" fmla="*/ 82 w 149"/>
                <a:gd name="T7" fmla="*/ 38 h 152"/>
                <a:gd name="T8" fmla="*/ 70 w 149"/>
                <a:gd name="T9" fmla="*/ 9 h 152"/>
                <a:gd name="T10" fmla="*/ 54 w 149"/>
                <a:gd name="T11" fmla="*/ 8 h 152"/>
                <a:gd name="T12" fmla="*/ 48 w 149"/>
                <a:gd name="T13" fmla="*/ 21 h 152"/>
                <a:gd name="T14" fmla="*/ 57 w 149"/>
                <a:gd name="T15" fmla="*/ 43 h 152"/>
                <a:gd name="T16" fmla="*/ 58 w 149"/>
                <a:gd name="T17" fmla="*/ 58 h 152"/>
                <a:gd name="T18" fmla="*/ 14 w 149"/>
                <a:gd name="T19" fmla="*/ 58 h 152"/>
                <a:gd name="T20" fmla="*/ 3 w 149"/>
                <a:gd name="T21" fmla="*/ 73 h 152"/>
                <a:gd name="T22" fmla="*/ 26 w 149"/>
                <a:gd name="T23" fmla="*/ 136 h 152"/>
                <a:gd name="T24" fmla="*/ 35 w 149"/>
                <a:gd name="T25" fmla="*/ 142 h 152"/>
                <a:gd name="T26" fmla="*/ 89 w 149"/>
                <a:gd name="T27" fmla="*/ 142 h 152"/>
                <a:gd name="T28" fmla="*/ 100 w 149"/>
                <a:gd name="T29" fmla="*/ 147 h 152"/>
                <a:gd name="T30" fmla="*/ 103 w 149"/>
                <a:gd name="T31" fmla="*/ 150 h 152"/>
                <a:gd name="T32" fmla="*/ 113 w 149"/>
                <a:gd name="T33" fmla="*/ 150 h 152"/>
                <a:gd name="T34" fmla="*/ 146 w 149"/>
                <a:gd name="T35" fmla="*/ 116 h 152"/>
                <a:gd name="T36" fmla="*/ 146 w 149"/>
                <a:gd name="T37" fmla="*/ 10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152">
                  <a:moveTo>
                    <a:pt x="146" y="107"/>
                  </a:moveTo>
                  <a:cubicBezTo>
                    <a:pt x="116" y="77"/>
                    <a:pt x="116" y="77"/>
                    <a:pt x="116" y="77"/>
                  </a:cubicBezTo>
                  <a:cubicBezTo>
                    <a:pt x="114" y="75"/>
                    <a:pt x="112" y="72"/>
                    <a:pt x="112" y="72"/>
                  </a:cubicBezTo>
                  <a:cubicBezTo>
                    <a:pt x="112" y="72"/>
                    <a:pt x="100" y="50"/>
                    <a:pt x="82" y="38"/>
                  </a:cubicBezTo>
                  <a:cubicBezTo>
                    <a:pt x="65" y="27"/>
                    <a:pt x="70" y="19"/>
                    <a:pt x="70" y="9"/>
                  </a:cubicBezTo>
                  <a:cubicBezTo>
                    <a:pt x="70" y="2"/>
                    <a:pt x="60" y="0"/>
                    <a:pt x="54" y="8"/>
                  </a:cubicBezTo>
                  <a:cubicBezTo>
                    <a:pt x="51" y="11"/>
                    <a:pt x="49" y="17"/>
                    <a:pt x="48" y="21"/>
                  </a:cubicBezTo>
                  <a:cubicBezTo>
                    <a:pt x="47" y="32"/>
                    <a:pt x="55" y="39"/>
                    <a:pt x="57" y="43"/>
                  </a:cubicBezTo>
                  <a:cubicBezTo>
                    <a:pt x="59" y="46"/>
                    <a:pt x="60" y="51"/>
                    <a:pt x="58" y="58"/>
                  </a:cubicBezTo>
                  <a:cubicBezTo>
                    <a:pt x="14" y="58"/>
                    <a:pt x="14" y="58"/>
                    <a:pt x="14" y="58"/>
                  </a:cubicBezTo>
                  <a:cubicBezTo>
                    <a:pt x="5" y="58"/>
                    <a:pt x="0" y="65"/>
                    <a:pt x="3" y="73"/>
                  </a:cubicBezTo>
                  <a:cubicBezTo>
                    <a:pt x="26" y="136"/>
                    <a:pt x="26" y="136"/>
                    <a:pt x="26" y="136"/>
                  </a:cubicBezTo>
                  <a:cubicBezTo>
                    <a:pt x="27" y="139"/>
                    <a:pt x="31" y="142"/>
                    <a:pt x="35" y="142"/>
                  </a:cubicBezTo>
                  <a:cubicBezTo>
                    <a:pt x="89" y="142"/>
                    <a:pt x="89" y="142"/>
                    <a:pt x="89" y="142"/>
                  </a:cubicBezTo>
                  <a:cubicBezTo>
                    <a:pt x="92" y="142"/>
                    <a:pt x="98" y="144"/>
                    <a:pt x="100" y="147"/>
                  </a:cubicBezTo>
                  <a:cubicBezTo>
                    <a:pt x="103" y="150"/>
                    <a:pt x="103" y="150"/>
                    <a:pt x="103" y="150"/>
                  </a:cubicBezTo>
                  <a:cubicBezTo>
                    <a:pt x="106" y="152"/>
                    <a:pt x="110" y="152"/>
                    <a:pt x="113" y="150"/>
                  </a:cubicBezTo>
                  <a:cubicBezTo>
                    <a:pt x="146" y="116"/>
                    <a:pt x="146" y="116"/>
                    <a:pt x="146" y="116"/>
                  </a:cubicBezTo>
                  <a:cubicBezTo>
                    <a:pt x="149" y="114"/>
                    <a:pt x="149" y="109"/>
                    <a:pt x="146"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9" name="Freeform 295"/>
            <p:cNvSpPr>
              <a:spLocks/>
            </p:cNvSpPr>
            <p:nvPr/>
          </p:nvSpPr>
          <p:spPr bwMode="auto">
            <a:xfrm>
              <a:off x="6080993" y="5593854"/>
              <a:ext cx="108915" cy="108915"/>
            </a:xfrm>
            <a:custGeom>
              <a:avLst/>
              <a:gdLst>
                <a:gd name="T0" fmla="*/ 21 w 113"/>
                <a:gd name="T1" fmla="*/ 113 h 113"/>
                <a:gd name="T2" fmla="*/ 0 w 113"/>
                <a:gd name="T3" fmla="*/ 92 h 113"/>
                <a:gd name="T4" fmla="*/ 92 w 113"/>
                <a:gd name="T5" fmla="*/ 0 h 113"/>
                <a:gd name="T6" fmla="*/ 113 w 113"/>
                <a:gd name="T7" fmla="*/ 21 h 113"/>
                <a:gd name="T8" fmla="*/ 21 w 113"/>
                <a:gd name="T9" fmla="*/ 113 h 113"/>
              </a:gdLst>
              <a:ahLst/>
              <a:cxnLst>
                <a:cxn ang="0">
                  <a:pos x="T0" y="T1"/>
                </a:cxn>
                <a:cxn ang="0">
                  <a:pos x="T2" y="T3"/>
                </a:cxn>
                <a:cxn ang="0">
                  <a:pos x="T4" y="T5"/>
                </a:cxn>
                <a:cxn ang="0">
                  <a:pos x="T6" y="T7"/>
                </a:cxn>
                <a:cxn ang="0">
                  <a:pos x="T8" y="T9"/>
                </a:cxn>
              </a:cxnLst>
              <a:rect l="0" t="0" r="r" b="b"/>
              <a:pathLst>
                <a:path w="113" h="113">
                  <a:moveTo>
                    <a:pt x="21" y="113"/>
                  </a:moveTo>
                  <a:lnTo>
                    <a:pt x="0" y="92"/>
                  </a:lnTo>
                  <a:lnTo>
                    <a:pt x="92" y="0"/>
                  </a:lnTo>
                  <a:lnTo>
                    <a:pt x="113" y="21"/>
                  </a:lnTo>
                  <a:lnTo>
                    <a:pt x="21"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30" name="Group 229"/>
          <p:cNvGrpSpPr/>
          <p:nvPr/>
        </p:nvGrpSpPr>
        <p:grpSpPr>
          <a:xfrm rot="20698236" flipH="1">
            <a:off x="9363032" y="10376633"/>
            <a:ext cx="457543" cy="383958"/>
            <a:chOff x="9404326" y="3554361"/>
            <a:chExt cx="257346" cy="215902"/>
          </a:xfrm>
          <a:solidFill>
            <a:schemeClr val="accent6"/>
          </a:solidFill>
        </p:grpSpPr>
        <p:sp>
          <p:nvSpPr>
            <p:cNvPr id="231" name="Freeform 229"/>
            <p:cNvSpPr>
              <a:spLocks noEditPoints="1"/>
            </p:cNvSpPr>
            <p:nvPr/>
          </p:nvSpPr>
          <p:spPr bwMode="auto">
            <a:xfrm>
              <a:off x="9404326" y="3649782"/>
              <a:ext cx="257346" cy="120481"/>
            </a:xfrm>
            <a:custGeom>
              <a:avLst/>
              <a:gdLst>
                <a:gd name="T0" fmla="*/ 238 w 267"/>
                <a:gd name="T1" fmla="*/ 0 h 125"/>
                <a:gd name="T2" fmla="*/ 238 w 267"/>
                <a:gd name="T3" fmla="*/ 40 h 125"/>
                <a:gd name="T4" fmla="*/ 238 w 267"/>
                <a:gd name="T5" fmla="*/ 40 h 125"/>
                <a:gd name="T6" fmla="*/ 238 w 267"/>
                <a:gd name="T7" fmla="*/ 17 h 125"/>
                <a:gd name="T8" fmla="*/ 231 w 267"/>
                <a:gd name="T9" fmla="*/ 52 h 125"/>
                <a:gd name="T10" fmla="*/ 219 w 267"/>
                <a:gd name="T11" fmla="*/ 90 h 125"/>
                <a:gd name="T12" fmla="*/ 219 w 267"/>
                <a:gd name="T13" fmla="*/ 114 h 125"/>
                <a:gd name="T14" fmla="*/ 219 w 267"/>
                <a:gd name="T15" fmla="*/ 114 h 125"/>
                <a:gd name="T16" fmla="*/ 219 w 267"/>
                <a:gd name="T17" fmla="*/ 0 h 125"/>
                <a:gd name="T18" fmla="*/ 215 w 267"/>
                <a:gd name="T19" fmla="*/ 40 h 125"/>
                <a:gd name="T20" fmla="*/ 219 w 267"/>
                <a:gd name="T21" fmla="*/ 76 h 125"/>
                <a:gd name="T22" fmla="*/ 219 w 267"/>
                <a:gd name="T23" fmla="*/ 0 h 125"/>
                <a:gd name="T24" fmla="*/ 184 w 267"/>
                <a:gd name="T25" fmla="*/ 114 h 125"/>
                <a:gd name="T26" fmla="*/ 184 w 267"/>
                <a:gd name="T27" fmla="*/ 0 h 125"/>
                <a:gd name="T28" fmla="*/ 184 w 267"/>
                <a:gd name="T29" fmla="*/ 76 h 125"/>
                <a:gd name="T30" fmla="*/ 191 w 267"/>
                <a:gd name="T31" fmla="*/ 40 h 125"/>
                <a:gd name="T32" fmla="*/ 203 w 267"/>
                <a:gd name="T33" fmla="*/ 0 h 125"/>
                <a:gd name="T34" fmla="*/ 167 w 267"/>
                <a:gd name="T35" fmla="*/ 114 h 125"/>
                <a:gd name="T36" fmla="*/ 167 w 267"/>
                <a:gd name="T37" fmla="*/ 0 h 125"/>
                <a:gd name="T38" fmla="*/ 167 w 267"/>
                <a:gd name="T39" fmla="*/ 40 h 125"/>
                <a:gd name="T40" fmla="*/ 172 w 267"/>
                <a:gd name="T41" fmla="*/ 76 h 125"/>
                <a:gd name="T42" fmla="*/ 184 w 267"/>
                <a:gd name="T43" fmla="*/ 0 h 125"/>
                <a:gd name="T44" fmla="*/ 149 w 267"/>
                <a:gd name="T45" fmla="*/ 114 h 125"/>
                <a:gd name="T46" fmla="*/ 149 w 267"/>
                <a:gd name="T47" fmla="*/ 0 h 125"/>
                <a:gd name="T48" fmla="*/ 149 w 267"/>
                <a:gd name="T49" fmla="*/ 76 h 125"/>
                <a:gd name="T50" fmla="*/ 156 w 267"/>
                <a:gd name="T51" fmla="*/ 40 h 125"/>
                <a:gd name="T52" fmla="*/ 167 w 267"/>
                <a:gd name="T53" fmla="*/ 0 h 125"/>
                <a:gd name="T54" fmla="*/ 132 w 267"/>
                <a:gd name="T55" fmla="*/ 114 h 125"/>
                <a:gd name="T56" fmla="*/ 132 w 267"/>
                <a:gd name="T57" fmla="*/ 0 h 125"/>
                <a:gd name="T58" fmla="*/ 132 w 267"/>
                <a:gd name="T59" fmla="*/ 40 h 125"/>
                <a:gd name="T60" fmla="*/ 139 w 267"/>
                <a:gd name="T61" fmla="*/ 76 h 125"/>
                <a:gd name="T62" fmla="*/ 149 w 267"/>
                <a:gd name="T63" fmla="*/ 0 h 125"/>
                <a:gd name="T64" fmla="*/ 115 w 267"/>
                <a:gd name="T65" fmla="*/ 114 h 125"/>
                <a:gd name="T66" fmla="*/ 115 w 267"/>
                <a:gd name="T67" fmla="*/ 0 h 125"/>
                <a:gd name="T68" fmla="*/ 115 w 267"/>
                <a:gd name="T69" fmla="*/ 76 h 125"/>
                <a:gd name="T70" fmla="*/ 120 w 267"/>
                <a:gd name="T71" fmla="*/ 40 h 125"/>
                <a:gd name="T72" fmla="*/ 132 w 267"/>
                <a:gd name="T73" fmla="*/ 0 h 125"/>
                <a:gd name="T74" fmla="*/ 97 w 267"/>
                <a:gd name="T75" fmla="*/ 114 h 125"/>
                <a:gd name="T76" fmla="*/ 97 w 267"/>
                <a:gd name="T77" fmla="*/ 0 h 125"/>
                <a:gd name="T78" fmla="*/ 97 w 267"/>
                <a:gd name="T79" fmla="*/ 40 h 125"/>
                <a:gd name="T80" fmla="*/ 104 w 267"/>
                <a:gd name="T81" fmla="*/ 76 h 125"/>
                <a:gd name="T82" fmla="*/ 115 w 267"/>
                <a:gd name="T83" fmla="*/ 0 h 125"/>
                <a:gd name="T84" fmla="*/ 80 w 267"/>
                <a:gd name="T85" fmla="*/ 114 h 125"/>
                <a:gd name="T86" fmla="*/ 80 w 267"/>
                <a:gd name="T87" fmla="*/ 0 h 125"/>
                <a:gd name="T88" fmla="*/ 80 w 267"/>
                <a:gd name="T89" fmla="*/ 76 h 125"/>
                <a:gd name="T90" fmla="*/ 85 w 267"/>
                <a:gd name="T91" fmla="*/ 40 h 125"/>
                <a:gd name="T92" fmla="*/ 97 w 267"/>
                <a:gd name="T93" fmla="*/ 0 h 125"/>
                <a:gd name="T94" fmla="*/ 61 w 267"/>
                <a:gd name="T95" fmla="*/ 114 h 125"/>
                <a:gd name="T96" fmla="*/ 61 w 267"/>
                <a:gd name="T97" fmla="*/ 0 h 125"/>
                <a:gd name="T98" fmla="*/ 61 w 267"/>
                <a:gd name="T99" fmla="*/ 40 h 125"/>
                <a:gd name="T100" fmla="*/ 68 w 267"/>
                <a:gd name="T101" fmla="*/ 76 h 125"/>
                <a:gd name="T102" fmla="*/ 80 w 267"/>
                <a:gd name="T103" fmla="*/ 0 h 125"/>
                <a:gd name="T104" fmla="*/ 45 w 267"/>
                <a:gd name="T105" fmla="*/ 114 h 125"/>
                <a:gd name="T106" fmla="*/ 45 w 267"/>
                <a:gd name="T107" fmla="*/ 0 h 125"/>
                <a:gd name="T108" fmla="*/ 45 w 267"/>
                <a:gd name="T109" fmla="*/ 76 h 125"/>
                <a:gd name="T110" fmla="*/ 49 w 267"/>
                <a:gd name="T111" fmla="*/ 40 h 125"/>
                <a:gd name="T112" fmla="*/ 61 w 267"/>
                <a:gd name="T113" fmla="*/ 0 h 125"/>
                <a:gd name="T114" fmla="*/ 45 w 267"/>
                <a:gd name="T115" fmla="*/ 90 h 125"/>
                <a:gd name="T116" fmla="*/ 33 w 267"/>
                <a:gd name="T117" fmla="*/ 52 h 125"/>
                <a:gd name="T118" fmla="*/ 26 w 267"/>
                <a:gd name="T119" fmla="*/ 17 h 125"/>
                <a:gd name="T120" fmla="*/ 26 w 267"/>
                <a:gd name="T121" fmla="*/ 125 h 125"/>
                <a:gd name="T122" fmla="*/ 14 w 267"/>
                <a:gd name="T123" fmla="*/ 40 h 125"/>
                <a:gd name="T124" fmla="*/ 26 w 267"/>
                <a:gd name="T125"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7" h="125">
                  <a:moveTo>
                    <a:pt x="238" y="125"/>
                  </a:moveTo>
                  <a:lnTo>
                    <a:pt x="267" y="125"/>
                  </a:lnTo>
                  <a:lnTo>
                    <a:pt x="267" y="0"/>
                  </a:lnTo>
                  <a:lnTo>
                    <a:pt x="238" y="0"/>
                  </a:lnTo>
                  <a:lnTo>
                    <a:pt x="238" y="17"/>
                  </a:lnTo>
                  <a:lnTo>
                    <a:pt x="250" y="17"/>
                  </a:lnTo>
                  <a:lnTo>
                    <a:pt x="250" y="40"/>
                  </a:lnTo>
                  <a:lnTo>
                    <a:pt x="238" y="40"/>
                  </a:lnTo>
                  <a:lnTo>
                    <a:pt x="238" y="125"/>
                  </a:lnTo>
                  <a:close/>
                  <a:moveTo>
                    <a:pt x="219" y="125"/>
                  </a:moveTo>
                  <a:lnTo>
                    <a:pt x="238" y="125"/>
                  </a:lnTo>
                  <a:lnTo>
                    <a:pt x="238" y="40"/>
                  </a:lnTo>
                  <a:lnTo>
                    <a:pt x="227" y="40"/>
                  </a:lnTo>
                  <a:lnTo>
                    <a:pt x="227" y="17"/>
                  </a:lnTo>
                  <a:lnTo>
                    <a:pt x="227" y="17"/>
                  </a:lnTo>
                  <a:lnTo>
                    <a:pt x="238" y="17"/>
                  </a:lnTo>
                  <a:lnTo>
                    <a:pt x="238" y="0"/>
                  </a:lnTo>
                  <a:lnTo>
                    <a:pt x="219" y="0"/>
                  </a:lnTo>
                  <a:lnTo>
                    <a:pt x="219" y="52"/>
                  </a:lnTo>
                  <a:lnTo>
                    <a:pt x="231" y="52"/>
                  </a:lnTo>
                  <a:lnTo>
                    <a:pt x="231" y="76"/>
                  </a:lnTo>
                  <a:lnTo>
                    <a:pt x="231" y="76"/>
                  </a:lnTo>
                  <a:lnTo>
                    <a:pt x="219" y="76"/>
                  </a:lnTo>
                  <a:lnTo>
                    <a:pt x="219" y="90"/>
                  </a:lnTo>
                  <a:lnTo>
                    <a:pt x="219" y="90"/>
                  </a:lnTo>
                  <a:lnTo>
                    <a:pt x="219" y="114"/>
                  </a:lnTo>
                  <a:lnTo>
                    <a:pt x="219" y="114"/>
                  </a:lnTo>
                  <a:lnTo>
                    <a:pt x="219" y="114"/>
                  </a:lnTo>
                  <a:lnTo>
                    <a:pt x="219" y="125"/>
                  </a:lnTo>
                  <a:close/>
                  <a:moveTo>
                    <a:pt x="203" y="125"/>
                  </a:moveTo>
                  <a:lnTo>
                    <a:pt x="219" y="125"/>
                  </a:lnTo>
                  <a:lnTo>
                    <a:pt x="219" y="114"/>
                  </a:lnTo>
                  <a:lnTo>
                    <a:pt x="203" y="114"/>
                  </a:lnTo>
                  <a:lnTo>
                    <a:pt x="203" y="125"/>
                  </a:lnTo>
                  <a:lnTo>
                    <a:pt x="203" y="125"/>
                  </a:lnTo>
                  <a:close/>
                  <a:moveTo>
                    <a:pt x="219" y="0"/>
                  </a:moveTo>
                  <a:lnTo>
                    <a:pt x="203" y="0"/>
                  </a:lnTo>
                  <a:lnTo>
                    <a:pt x="203" y="17"/>
                  </a:lnTo>
                  <a:lnTo>
                    <a:pt x="215" y="17"/>
                  </a:lnTo>
                  <a:lnTo>
                    <a:pt x="215" y="40"/>
                  </a:lnTo>
                  <a:lnTo>
                    <a:pt x="203" y="40"/>
                  </a:lnTo>
                  <a:lnTo>
                    <a:pt x="203" y="90"/>
                  </a:lnTo>
                  <a:lnTo>
                    <a:pt x="219" y="90"/>
                  </a:lnTo>
                  <a:lnTo>
                    <a:pt x="219" y="76"/>
                  </a:lnTo>
                  <a:lnTo>
                    <a:pt x="208" y="76"/>
                  </a:lnTo>
                  <a:lnTo>
                    <a:pt x="208" y="52"/>
                  </a:lnTo>
                  <a:lnTo>
                    <a:pt x="219" y="52"/>
                  </a:lnTo>
                  <a:lnTo>
                    <a:pt x="219" y="0"/>
                  </a:lnTo>
                  <a:close/>
                  <a:moveTo>
                    <a:pt x="184" y="125"/>
                  </a:moveTo>
                  <a:lnTo>
                    <a:pt x="203" y="125"/>
                  </a:lnTo>
                  <a:lnTo>
                    <a:pt x="203" y="114"/>
                  </a:lnTo>
                  <a:lnTo>
                    <a:pt x="184" y="114"/>
                  </a:lnTo>
                  <a:lnTo>
                    <a:pt x="184" y="125"/>
                  </a:lnTo>
                  <a:lnTo>
                    <a:pt x="184" y="125"/>
                  </a:lnTo>
                  <a:close/>
                  <a:moveTo>
                    <a:pt x="203" y="0"/>
                  </a:moveTo>
                  <a:lnTo>
                    <a:pt x="184" y="0"/>
                  </a:lnTo>
                  <a:lnTo>
                    <a:pt x="184" y="52"/>
                  </a:lnTo>
                  <a:lnTo>
                    <a:pt x="196" y="52"/>
                  </a:lnTo>
                  <a:lnTo>
                    <a:pt x="196" y="76"/>
                  </a:lnTo>
                  <a:lnTo>
                    <a:pt x="184" y="76"/>
                  </a:lnTo>
                  <a:lnTo>
                    <a:pt x="184" y="90"/>
                  </a:lnTo>
                  <a:lnTo>
                    <a:pt x="203" y="90"/>
                  </a:lnTo>
                  <a:lnTo>
                    <a:pt x="203" y="40"/>
                  </a:lnTo>
                  <a:lnTo>
                    <a:pt x="191" y="40"/>
                  </a:lnTo>
                  <a:lnTo>
                    <a:pt x="191" y="17"/>
                  </a:lnTo>
                  <a:lnTo>
                    <a:pt x="191" y="17"/>
                  </a:lnTo>
                  <a:lnTo>
                    <a:pt x="203" y="17"/>
                  </a:lnTo>
                  <a:lnTo>
                    <a:pt x="203" y="0"/>
                  </a:lnTo>
                  <a:close/>
                  <a:moveTo>
                    <a:pt x="167" y="125"/>
                  </a:moveTo>
                  <a:lnTo>
                    <a:pt x="184" y="125"/>
                  </a:lnTo>
                  <a:lnTo>
                    <a:pt x="184" y="114"/>
                  </a:lnTo>
                  <a:lnTo>
                    <a:pt x="167" y="114"/>
                  </a:lnTo>
                  <a:lnTo>
                    <a:pt x="167" y="125"/>
                  </a:lnTo>
                  <a:lnTo>
                    <a:pt x="167" y="125"/>
                  </a:lnTo>
                  <a:close/>
                  <a:moveTo>
                    <a:pt x="184" y="0"/>
                  </a:moveTo>
                  <a:lnTo>
                    <a:pt x="167" y="0"/>
                  </a:lnTo>
                  <a:lnTo>
                    <a:pt x="167" y="17"/>
                  </a:lnTo>
                  <a:lnTo>
                    <a:pt x="179" y="17"/>
                  </a:lnTo>
                  <a:lnTo>
                    <a:pt x="179" y="40"/>
                  </a:lnTo>
                  <a:lnTo>
                    <a:pt x="167" y="40"/>
                  </a:lnTo>
                  <a:lnTo>
                    <a:pt x="167" y="90"/>
                  </a:lnTo>
                  <a:lnTo>
                    <a:pt x="184" y="90"/>
                  </a:lnTo>
                  <a:lnTo>
                    <a:pt x="184" y="76"/>
                  </a:lnTo>
                  <a:lnTo>
                    <a:pt x="172" y="76"/>
                  </a:lnTo>
                  <a:lnTo>
                    <a:pt x="172" y="76"/>
                  </a:lnTo>
                  <a:lnTo>
                    <a:pt x="172" y="52"/>
                  </a:lnTo>
                  <a:lnTo>
                    <a:pt x="184" y="52"/>
                  </a:lnTo>
                  <a:lnTo>
                    <a:pt x="184" y="0"/>
                  </a:lnTo>
                  <a:close/>
                  <a:moveTo>
                    <a:pt x="149" y="125"/>
                  </a:moveTo>
                  <a:lnTo>
                    <a:pt x="167" y="125"/>
                  </a:lnTo>
                  <a:lnTo>
                    <a:pt x="167" y="114"/>
                  </a:lnTo>
                  <a:lnTo>
                    <a:pt x="149" y="114"/>
                  </a:lnTo>
                  <a:lnTo>
                    <a:pt x="149" y="125"/>
                  </a:lnTo>
                  <a:lnTo>
                    <a:pt x="149" y="125"/>
                  </a:lnTo>
                  <a:close/>
                  <a:moveTo>
                    <a:pt x="167" y="0"/>
                  </a:moveTo>
                  <a:lnTo>
                    <a:pt x="149" y="0"/>
                  </a:lnTo>
                  <a:lnTo>
                    <a:pt x="149" y="52"/>
                  </a:lnTo>
                  <a:lnTo>
                    <a:pt x="160" y="52"/>
                  </a:lnTo>
                  <a:lnTo>
                    <a:pt x="160" y="76"/>
                  </a:lnTo>
                  <a:lnTo>
                    <a:pt x="149" y="76"/>
                  </a:lnTo>
                  <a:lnTo>
                    <a:pt x="149" y="90"/>
                  </a:lnTo>
                  <a:lnTo>
                    <a:pt x="167" y="90"/>
                  </a:lnTo>
                  <a:lnTo>
                    <a:pt x="167" y="40"/>
                  </a:lnTo>
                  <a:lnTo>
                    <a:pt x="156" y="40"/>
                  </a:lnTo>
                  <a:lnTo>
                    <a:pt x="156" y="17"/>
                  </a:lnTo>
                  <a:lnTo>
                    <a:pt x="156" y="17"/>
                  </a:lnTo>
                  <a:lnTo>
                    <a:pt x="167" y="17"/>
                  </a:lnTo>
                  <a:lnTo>
                    <a:pt x="167" y="0"/>
                  </a:lnTo>
                  <a:close/>
                  <a:moveTo>
                    <a:pt x="132" y="125"/>
                  </a:moveTo>
                  <a:lnTo>
                    <a:pt x="149" y="125"/>
                  </a:lnTo>
                  <a:lnTo>
                    <a:pt x="149" y="114"/>
                  </a:lnTo>
                  <a:lnTo>
                    <a:pt x="132" y="114"/>
                  </a:lnTo>
                  <a:lnTo>
                    <a:pt x="132" y="125"/>
                  </a:lnTo>
                  <a:lnTo>
                    <a:pt x="132" y="125"/>
                  </a:lnTo>
                  <a:close/>
                  <a:moveTo>
                    <a:pt x="149" y="0"/>
                  </a:moveTo>
                  <a:lnTo>
                    <a:pt x="132" y="0"/>
                  </a:lnTo>
                  <a:lnTo>
                    <a:pt x="132" y="17"/>
                  </a:lnTo>
                  <a:lnTo>
                    <a:pt x="144" y="17"/>
                  </a:lnTo>
                  <a:lnTo>
                    <a:pt x="144" y="40"/>
                  </a:lnTo>
                  <a:lnTo>
                    <a:pt x="132" y="40"/>
                  </a:lnTo>
                  <a:lnTo>
                    <a:pt x="132" y="90"/>
                  </a:lnTo>
                  <a:lnTo>
                    <a:pt x="149" y="90"/>
                  </a:lnTo>
                  <a:lnTo>
                    <a:pt x="149" y="76"/>
                  </a:lnTo>
                  <a:lnTo>
                    <a:pt x="139" y="76"/>
                  </a:lnTo>
                  <a:lnTo>
                    <a:pt x="139" y="76"/>
                  </a:lnTo>
                  <a:lnTo>
                    <a:pt x="139" y="52"/>
                  </a:lnTo>
                  <a:lnTo>
                    <a:pt x="149" y="52"/>
                  </a:lnTo>
                  <a:lnTo>
                    <a:pt x="149" y="0"/>
                  </a:lnTo>
                  <a:close/>
                  <a:moveTo>
                    <a:pt x="115" y="125"/>
                  </a:moveTo>
                  <a:lnTo>
                    <a:pt x="132" y="125"/>
                  </a:lnTo>
                  <a:lnTo>
                    <a:pt x="132" y="114"/>
                  </a:lnTo>
                  <a:lnTo>
                    <a:pt x="115" y="114"/>
                  </a:lnTo>
                  <a:lnTo>
                    <a:pt x="115" y="125"/>
                  </a:lnTo>
                  <a:lnTo>
                    <a:pt x="115" y="125"/>
                  </a:lnTo>
                  <a:close/>
                  <a:moveTo>
                    <a:pt x="132" y="0"/>
                  </a:moveTo>
                  <a:lnTo>
                    <a:pt x="115" y="0"/>
                  </a:lnTo>
                  <a:lnTo>
                    <a:pt x="115" y="52"/>
                  </a:lnTo>
                  <a:lnTo>
                    <a:pt x="127" y="52"/>
                  </a:lnTo>
                  <a:lnTo>
                    <a:pt x="127" y="76"/>
                  </a:lnTo>
                  <a:lnTo>
                    <a:pt x="115" y="76"/>
                  </a:lnTo>
                  <a:lnTo>
                    <a:pt x="115" y="90"/>
                  </a:lnTo>
                  <a:lnTo>
                    <a:pt x="132" y="90"/>
                  </a:lnTo>
                  <a:lnTo>
                    <a:pt x="132" y="40"/>
                  </a:lnTo>
                  <a:lnTo>
                    <a:pt x="120" y="40"/>
                  </a:lnTo>
                  <a:lnTo>
                    <a:pt x="120" y="17"/>
                  </a:lnTo>
                  <a:lnTo>
                    <a:pt x="120" y="17"/>
                  </a:lnTo>
                  <a:lnTo>
                    <a:pt x="132" y="17"/>
                  </a:lnTo>
                  <a:lnTo>
                    <a:pt x="132" y="0"/>
                  </a:lnTo>
                  <a:close/>
                  <a:moveTo>
                    <a:pt x="97" y="125"/>
                  </a:moveTo>
                  <a:lnTo>
                    <a:pt x="115" y="125"/>
                  </a:lnTo>
                  <a:lnTo>
                    <a:pt x="115" y="114"/>
                  </a:lnTo>
                  <a:lnTo>
                    <a:pt x="97" y="114"/>
                  </a:lnTo>
                  <a:lnTo>
                    <a:pt x="97" y="125"/>
                  </a:lnTo>
                  <a:lnTo>
                    <a:pt x="97" y="125"/>
                  </a:lnTo>
                  <a:close/>
                  <a:moveTo>
                    <a:pt x="115" y="0"/>
                  </a:moveTo>
                  <a:lnTo>
                    <a:pt x="97" y="0"/>
                  </a:lnTo>
                  <a:lnTo>
                    <a:pt x="97" y="17"/>
                  </a:lnTo>
                  <a:lnTo>
                    <a:pt x="108" y="17"/>
                  </a:lnTo>
                  <a:lnTo>
                    <a:pt x="108" y="40"/>
                  </a:lnTo>
                  <a:lnTo>
                    <a:pt x="97" y="40"/>
                  </a:lnTo>
                  <a:lnTo>
                    <a:pt x="97" y="90"/>
                  </a:lnTo>
                  <a:lnTo>
                    <a:pt x="115" y="90"/>
                  </a:lnTo>
                  <a:lnTo>
                    <a:pt x="115" y="76"/>
                  </a:lnTo>
                  <a:lnTo>
                    <a:pt x="104" y="76"/>
                  </a:lnTo>
                  <a:lnTo>
                    <a:pt x="104" y="76"/>
                  </a:lnTo>
                  <a:lnTo>
                    <a:pt x="104" y="52"/>
                  </a:lnTo>
                  <a:lnTo>
                    <a:pt x="115" y="52"/>
                  </a:lnTo>
                  <a:lnTo>
                    <a:pt x="115" y="0"/>
                  </a:lnTo>
                  <a:close/>
                  <a:moveTo>
                    <a:pt x="80" y="125"/>
                  </a:moveTo>
                  <a:lnTo>
                    <a:pt x="97" y="125"/>
                  </a:lnTo>
                  <a:lnTo>
                    <a:pt x="97" y="114"/>
                  </a:lnTo>
                  <a:lnTo>
                    <a:pt x="80" y="114"/>
                  </a:lnTo>
                  <a:lnTo>
                    <a:pt x="80" y="125"/>
                  </a:lnTo>
                  <a:lnTo>
                    <a:pt x="80" y="125"/>
                  </a:lnTo>
                  <a:close/>
                  <a:moveTo>
                    <a:pt x="97" y="0"/>
                  </a:moveTo>
                  <a:lnTo>
                    <a:pt x="80" y="0"/>
                  </a:lnTo>
                  <a:lnTo>
                    <a:pt x="80" y="52"/>
                  </a:lnTo>
                  <a:lnTo>
                    <a:pt x="92" y="52"/>
                  </a:lnTo>
                  <a:lnTo>
                    <a:pt x="92" y="76"/>
                  </a:lnTo>
                  <a:lnTo>
                    <a:pt x="80" y="76"/>
                  </a:lnTo>
                  <a:lnTo>
                    <a:pt x="80" y="90"/>
                  </a:lnTo>
                  <a:lnTo>
                    <a:pt x="97" y="90"/>
                  </a:lnTo>
                  <a:lnTo>
                    <a:pt x="97" y="40"/>
                  </a:lnTo>
                  <a:lnTo>
                    <a:pt x="85" y="40"/>
                  </a:lnTo>
                  <a:lnTo>
                    <a:pt x="85" y="17"/>
                  </a:lnTo>
                  <a:lnTo>
                    <a:pt x="85" y="17"/>
                  </a:lnTo>
                  <a:lnTo>
                    <a:pt x="97" y="17"/>
                  </a:lnTo>
                  <a:lnTo>
                    <a:pt x="97" y="0"/>
                  </a:lnTo>
                  <a:close/>
                  <a:moveTo>
                    <a:pt x="61" y="125"/>
                  </a:moveTo>
                  <a:lnTo>
                    <a:pt x="80" y="125"/>
                  </a:lnTo>
                  <a:lnTo>
                    <a:pt x="80" y="114"/>
                  </a:lnTo>
                  <a:lnTo>
                    <a:pt x="61" y="114"/>
                  </a:lnTo>
                  <a:lnTo>
                    <a:pt x="61" y="125"/>
                  </a:lnTo>
                  <a:lnTo>
                    <a:pt x="61" y="125"/>
                  </a:lnTo>
                  <a:close/>
                  <a:moveTo>
                    <a:pt x="80" y="0"/>
                  </a:moveTo>
                  <a:lnTo>
                    <a:pt x="61" y="0"/>
                  </a:lnTo>
                  <a:lnTo>
                    <a:pt x="61" y="17"/>
                  </a:lnTo>
                  <a:lnTo>
                    <a:pt x="73" y="17"/>
                  </a:lnTo>
                  <a:lnTo>
                    <a:pt x="73" y="40"/>
                  </a:lnTo>
                  <a:lnTo>
                    <a:pt x="61" y="40"/>
                  </a:lnTo>
                  <a:lnTo>
                    <a:pt x="61" y="90"/>
                  </a:lnTo>
                  <a:lnTo>
                    <a:pt x="80" y="90"/>
                  </a:lnTo>
                  <a:lnTo>
                    <a:pt x="80" y="76"/>
                  </a:lnTo>
                  <a:lnTo>
                    <a:pt x="68" y="76"/>
                  </a:lnTo>
                  <a:lnTo>
                    <a:pt x="68" y="76"/>
                  </a:lnTo>
                  <a:lnTo>
                    <a:pt x="68" y="52"/>
                  </a:lnTo>
                  <a:lnTo>
                    <a:pt x="80" y="52"/>
                  </a:lnTo>
                  <a:lnTo>
                    <a:pt x="80" y="0"/>
                  </a:lnTo>
                  <a:close/>
                  <a:moveTo>
                    <a:pt x="45" y="125"/>
                  </a:moveTo>
                  <a:lnTo>
                    <a:pt x="61" y="125"/>
                  </a:lnTo>
                  <a:lnTo>
                    <a:pt x="61" y="114"/>
                  </a:lnTo>
                  <a:lnTo>
                    <a:pt x="45" y="114"/>
                  </a:lnTo>
                  <a:lnTo>
                    <a:pt x="45" y="125"/>
                  </a:lnTo>
                  <a:lnTo>
                    <a:pt x="45" y="125"/>
                  </a:lnTo>
                  <a:close/>
                  <a:moveTo>
                    <a:pt x="61" y="0"/>
                  </a:moveTo>
                  <a:lnTo>
                    <a:pt x="45" y="0"/>
                  </a:lnTo>
                  <a:lnTo>
                    <a:pt x="45" y="52"/>
                  </a:lnTo>
                  <a:lnTo>
                    <a:pt x="56" y="52"/>
                  </a:lnTo>
                  <a:lnTo>
                    <a:pt x="56" y="76"/>
                  </a:lnTo>
                  <a:lnTo>
                    <a:pt x="45" y="76"/>
                  </a:lnTo>
                  <a:lnTo>
                    <a:pt x="45" y="90"/>
                  </a:lnTo>
                  <a:lnTo>
                    <a:pt x="61" y="90"/>
                  </a:lnTo>
                  <a:lnTo>
                    <a:pt x="61" y="40"/>
                  </a:lnTo>
                  <a:lnTo>
                    <a:pt x="49" y="40"/>
                  </a:lnTo>
                  <a:lnTo>
                    <a:pt x="49" y="17"/>
                  </a:lnTo>
                  <a:lnTo>
                    <a:pt x="49" y="17"/>
                  </a:lnTo>
                  <a:lnTo>
                    <a:pt x="61" y="17"/>
                  </a:lnTo>
                  <a:lnTo>
                    <a:pt x="61" y="0"/>
                  </a:lnTo>
                  <a:close/>
                  <a:moveTo>
                    <a:pt x="26" y="125"/>
                  </a:moveTo>
                  <a:lnTo>
                    <a:pt x="45" y="125"/>
                  </a:lnTo>
                  <a:lnTo>
                    <a:pt x="45" y="114"/>
                  </a:lnTo>
                  <a:lnTo>
                    <a:pt x="45" y="90"/>
                  </a:lnTo>
                  <a:lnTo>
                    <a:pt x="45" y="76"/>
                  </a:lnTo>
                  <a:lnTo>
                    <a:pt x="33" y="76"/>
                  </a:lnTo>
                  <a:lnTo>
                    <a:pt x="33" y="76"/>
                  </a:lnTo>
                  <a:lnTo>
                    <a:pt x="33" y="52"/>
                  </a:lnTo>
                  <a:lnTo>
                    <a:pt x="45" y="52"/>
                  </a:lnTo>
                  <a:lnTo>
                    <a:pt x="45" y="0"/>
                  </a:lnTo>
                  <a:lnTo>
                    <a:pt x="26" y="0"/>
                  </a:lnTo>
                  <a:lnTo>
                    <a:pt x="26" y="17"/>
                  </a:lnTo>
                  <a:lnTo>
                    <a:pt x="37" y="17"/>
                  </a:lnTo>
                  <a:lnTo>
                    <a:pt x="37" y="40"/>
                  </a:lnTo>
                  <a:lnTo>
                    <a:pt x="26" y="40"/>
                  </a:lnTo>
                  <a:lnTo>
                    <a:pt x="26" y="125"/>
                  </a:lnTo>
                  <a:close/>
                  <a:moveTo>
                    <a:pt x="0" y="125"/>
                  </a:moveTo>
                  <a:lnTo>
                    <a:pt x="26" y="125"/>
                  </a:lnTo>
                  <a:lnTo>
                    <a:pt x="26" y="40"/>
                  </a:lnTo>
                  <a:lnTo>
                    <a:pt x="14" y="40"/>
                  </a:lnTo>
                  <a:lnTo>
                    <a:pt x="14" y="17"/>
                  </a:lnTo>
                  <a:lnTo>
                    <a:pt x="14" y="17"/>
                  </a:lnTo>
                  <a:lnTo>
                    <a:pt x="26" y="17"/>
                  </a:lnTo>
                  <a:lnTo>
                    <a:pt x="26" y="0"/>
                  </a:lnTo>
                  <a:lnTo>
                    <a:pt x="0" y="0"/>
                  </a:lnTo>
                  <a:lnTo>
                    <a:pt x="0"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2" name="Freeform 230"/>
            <p:cNvSpPr>
              <a:spLocks/>
            </p:cNvSpPr>
            <p:nvPr/>
          </p:nvSpPr>
          <p:spPr bwMode="auto">
            <a:xfrm>
              <a:off x="9451554" y="3594843"/>
              <a:ext cx="148432" cy="36626"/>
            </a:xfrm>
            <a:custGeom>
              <a:avLst/>
              <a:gdLst>
                <a:gd name="T0" fmla="*/ 0 w 65"/>
                <a:gd name="T1" fmla="*/ 8 h 16"/>
                <a:gd name="T2" fmla="*/ 4 w 65"/>
                <a:gd name="T3" fmla="*/ 16 h 16"/>
                <a:gd name="T4" fmla="*/ 33 w 65"/>
                <a:gd name="T5" fmla="*/ 9 h 16"/>
                <a:gd name="T6" fmla="*/ 61 w 65"/>
                <a:gd name="T7" fmla="*/ 16 h 16"/>
                <a:gd name="T8" fmla="*/ 65 w 65"/>
                <a:gd name="T9" fmla="*/ 8 h 16"/>
                <a:gd name="T10" fmla="*/ 33 w 65"/>
                <a:gd name="T11" fmla="*/ 0 h 16"/>
                <a:gd name="T12" fmla="*/ 0 w 65"/>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0" y="8"/>
                  </a:moveTo>
                  <a:cubicBezTo>
                    <a:pt x="4" y="16"/>
                    <a:pt x="4" y="16"/>
                    <a:pt x="4" y="16"/>
                  </a:cubicBezTo>
                  <a:cubicBezTo>
                    <a:pt x="12" y="11"/>
                    <a:pt x="22" y="9"/>
                    <a:pt x="33" y="9"/>
                  </a:cubicBezTo>
                  <a:cubicBezTo>
                    <a:pt x="43" y="9"/>
                    <a:pt x="53" y="11"/>
                    <a:pt x="61" y="16"/>
                  </a:cubicBezTo>
                  <a:cubicBezTo>
                    <a:pt x="65" y="8"/>
                    <a:pt x="65" y="8"/>
                    <a:pt x="65" y="8"/>
                  </a:cubicBezTo>
                  <a:cubicBezTo>
                    <a:pt x="56" y="3"/>
                    <a:pt x="44" y="0"/>
                    <a:pt x="33" y="0"/>
                  </a:cubicBezTo>
                  <a:cubicBezTo>
                    <a:pt x="21" y="0"/>
                    <a:pt x="9" y="3"/>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3" name="Freeform 231"/>
            <p:cNvSpPr>
              <a:spLocks/>
            </p:cNvSpPr>
            <p:nvPr/>
          </p:nvSpPr>
          <p:spPr bwMode="auto">
            <a:xfrm>
              <a:off x="9426494" y="3554361"/>
              <a:ext cx="198552" cy="43373"/>
            </a:xfrm>
            <a:custGeom>
              <a:avLst/>
              <a:gdLst>
                <a:gd name="T0" fmla="*/ 87 w 87"/>
                <a:gd name="T1" fmla="*/ 11 h 19"/>
                <a:gd name="T2" fmla="*/ 44 w 87"/>
                <a:gd name="T3" fmla="*/ 0 h 19"/>
                <a:gd name="T4" fmla="*/ 0 w 87"/>
                <a:gd name="T5" fmla="*/ 11 h 19"/>
                <a:gd name="T6" fmla="*/ 4 w 87"/>
                <a:gd name="T7" fmla="*/ 19 h 19"/>
                <a:gd name="T8" fmla="*/ 44 w 87"/>
                <a:gd name="T9" fmla="*/ 9 h 19"/>
                <a:gd name="T10" fmla="*/ 83 w 87"/>
                <a:gd name="T11" fmla="*/ 19 h 19"/>
                <a:gd name="T12" fmla="*/ 87 w 87"/>
                <a:gd name="T13" fmla="*/ 11 h 19"/>
              </a:gdLst>
              <a:ahLst/>
              <a:cxnLst>
                <a:cxn ang="0">
                  <a:pos x="T0" y="T1"/>
                </a:cxn>
                <a:cxn ang="0">
                  <a:pos x="T2" y="T3"/>
                </a:cxn>
                <a:cxn ang="0">
                  <a:pos x="T4" y="T5"/>
                </a:cxn>
                <a:cxn ang="0">
                  <a:pos x="T6" y="T7"/>
                </a:cxn>
                <a:cxn ang="0">
                  <a:pos x="T8" y="T9"/>
                </a:cxn>
                <a:cxn ang="0">
                  <a:pos x="T10" y="T11"/>
                </a:cxn>
                <a:cxn ang="0">
                  <a:pos x="T12" y="T13"/>
                </a:cxn>
              </a:cxnLst>
              <a:rect l="0" t="0" r="r" b="b"/>
              <a:pathLst>
                <a:path w="87" h="19">
                  <a:moveTo>
                    <a:pt x="87" y="11"/>
                  </a:moveTo>
                  <a:cubicBezTo>
                    <a:pt x="75" y="4"/>
                    <a:pt x="59" y="0"/>
                    <a:pt x="44" y="0"/>
                  </a:cubicBezTo>
                  <a:cubicBezTo>
                    <a:pt x="28" y="0"/>
                    <a:pt x="12" y="4"/>
                    <a:pt x="0" y="11"/>
                  </a:cubicBezTo>
                  <a:cubicBezTo>
                    <a:pt x="4" y="19"/>
                    <a:pt x="4" y="19"/>
                    <a:pt x="4" y="19"/>
                  </a:cubicBezTo>
                  <a:cubicBezTo>
                    <a:pt x="15" y="13"/>
                    <a:pt x="29" y="9"/>
                    <a:pt x="44" y="9"/>
                  </a:cubicBezTo>
                  <a:cubicBezTo>
                    <a:pt x="58" y="9"/>
                    <a:pt x="72" y="13"/>
                    <a:pt x="83" y="19"/>
                  </a:cubicBezTo>
                  <a:lnTo>
                    <a:pt x="87"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34" name="Group 233"/>
          <p:cNvGrpSpPr/>
          <p:nvPr/>
        </p:nvGrpSpPr>
        <p:grpSpPr>
          <a:xfrm rot="20698236" flipH="1">
            <a:off x="8443402" y="10677388"/>
            <a:ext cx="676888" cy="632500"/>
            <a:chOff x="9759020" y="3499422"/>
            <a:chExt cx="380718" cy="355659"/>
          </a:xfrm>
          <a:solidFill>
            <a:schemeClr val="accent5"/>
          </a:solidFill>
        </p:grpSpPr>
        <p:sp>
          <p:nvSpPr>
            <p:cNvPr id="235" name="Freeform 113"/>
            <p:cNvSpPr>
              <a:spLocks/>
            </p:cNvSpPr>
            <p:nvPr/>
          </p:nvSpPr>
          <p:spPr bwMode="auto">
            <a:xfrm>
              <a:off x="10032751" y="3499422"/>
              <a:ext cx="38554" cy="36626"/>
            </a:xfrm>
            <a:custGeom>
              <a:avLst/>
              <a:gdLst>
                <a:gd name="T0" fmla="*/ 0 w 17"/>
                <a:gd name="T1" fmla="*/ 9 h 16"/>
                <a:gd name="T2" fmla="*/ 3 w 17"/>
                <a:gd name="T3" fmla="*/ 11 h 16"/>
                <a:gd name="T4" fmla="*/ 12 w 17"/>
                <a:gd name="T5" fmla="*/ 16 h 16"/>
                <a:gd name="T6" fmla="*/ 17 w 17"/>
                <a:gd name="T7" fmla="*/ 7 h 16"/>
                <a:gd name="T8" fmla="*/ 5 w 17"/>
                <a:gd name="T9" fmla="*/ 0 h 16"/>
                <a:gd name="T10" fmla="*/ 0 w 17"/>
                <a:gd name="T11" fmla="*/ 9 h 16"/>
              </a:gdLst>
              <a:ahLst/>
              <a:cxnLst>
                <a:cxn ang="0">
                  <a:pos x="T0" y="T1"/>
                </a:cxn>
                <a:cxn ang="0">
                  <a:pos x="T2" y="T3"/>
                </a:cxn>
                <a:cxn ang="0">
                  <a:pos x="T4" y="T5"/>
                </a:cxn>
                <a:cxn ang="0">
                  <a:pos x="T6" y="T7"/>
                </a:cxn>
                <a:cxn ang="0">
                  <a:pos x="T8" y="T9"/>
                </a:cxn>
                <a:cxn ang="0">
                  <a:pos x="T10" y="T11"/>
                </a:cxn>
              </a:cxnLst>
              <a:rect l="0" t="0" r="r" b="b"/>
              <a:pathLst>
                <a:path w="17" h="16">
                  <a:moveTo>
                    <a:pt x="0" y="9"/>
                  </a:moveTo>
                  <a:cubicBezTo>
                    <a:pt x="1" y="10"/>
                    <a:pt x="2" y="10"/>
                    <a:pt x="3" y="11"/>
                  </a:cubicBezTo>
                  <a:cubicBezTo>
                    <a:pt x="6" y="12"/>
                    <a:pt x="9" y="14"/>
                    <a:pt x="12" y="16"/>
                  </a:cubicBezTo>
                  <a:cubicBezTo>
                    <a:pt x="17" y="7"/>
                    <a:pt x="17" y="7"/>
                    <a:pt x="17" y="7"/>
                  </a:cubicBezTo>
                  <a:cubicBezTo>
                    <a:pt x="5" y="0"/>
                    <a:pt x="5" y="0"/>
                    <a:pt x="5" y="0"/>
                  </a:cubicBezTo>
                  <a:lnTo>
                    <a:pt x="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6" name="Freeform 114"/>
            <p:cNvSpPr>
              <a:spLocks/>
            </p:cNvSpPr>
            <p:nvPr/>
          </p:nvSpPr>
          <p:spPr bwMode="auto">
            <a:xfrm>
              <a:off x="9759020" y="3711468"/>
              <a:ext cx="196624" cy="143613"/>
            </a:xfrm>
            <a:custGeom>
              <a:avLst/>
              <a:gdLst>
                <a:gd name="T0" fmla="*/ 22 w 86"/>
                <a:gd name="T1" fmla="*/ 60 h 63"/>
                <a:gd name="T2" fmla="*/ 38 w 86"/>
                <a:gd name="T3" fmla="*/ 63 h 63"/>
                <a:gd name="T4" fmla="*/ 48 w 86"/>
                <a:gd name="T5" fmla="*/ 62 h 63"/>
                <a:gd name="T6" fmla="*/ 67 w 86"/>
                <a:gd name="T7" fmla="*/ 46 h 63"/>
                <a:gd name="T8" fmla="*/ 86 w 86"/>
                <a:gd name="T9" fmla="*/ 9 h 63"/>
                <a:gd name="T10" fmla="*/ 79 w 86"/>
                <a:gd name="T11" fmla="*/ 1 h 63"/>
                <a:gd name="T12" fmla="*/ 76 w 86"/>
                <a:gd name="T13" fmla="*/ 0 h 63"/>
                <a:gd name="T14" fmla="*/ 55 w 86"/>
                <a:gd name="T15" fmla="*/ 39 h 63"/>
                <a:gd name="T16" fmla="*/ 29 w 86"/>
                <a:gd name="T17" fmla="*/ 47 h 63"/>
                <a:gd name="T18" fmla="*/ 21 w 86"/>
                <a:gd name="T19" fmla="*/ 22 h 63"/>
                <a:gd name="T20" fmla="*/ 9 w 86"/>
                <a:gd name="T21" fmla="*/ 15 h 63"/>
                <a:gd name="T22" fmla="*/ 22 w 86"/>
                <a:gd name="T23" fmla="*/ 6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 h="63">
                  <a:moveTo>
                    <a:pt x="22" y="60"/>
                  </a:moveTo>
                  <a:cubicBezTo>
                    <a:pt x="27" y="62"/>
                    <a:pt x="33" y="63"/>
                    <a:pt x="38" y="63"/>
                  </a:cubicBezTo>
                  <a:cubicBezTo>
                    <a:pt x="41" y="63"/>
                    <a:pt x="44" y="63"/>
                    <a:pt x="48" y="62"/>
                  </a:cubicBezTo>
                  <a:cubicBezTo>
                    <a:pt x="56" y="59"/>
                    <a:pt x="63" y="54"/>
                    <a:pt x="67" y="46"/>
                  </a:cubicBezTo>
                  <a:cubicBezTo>
                    <a:pt x="86" y="9"/>
                    <a:pt x="86" y="9"/>
                    <a:pt x="86" y="9"/>
                  </a:cubicBezTo>
                  <a:cubicBezTo>
                    <a:pt x="85" y="6"/>
                    <a:pt x="82" y="3"/>
                    <a:pt x="79" y="1"/>
                  </a:cubicBezTo>
                  <a:cubicBezTo>
                    <a:pt x="78" y="1"/>
                    <a:pt x="77" y="0"/>
                    <a:pt x="76" y="0"/>
                  </a:cubicBezTo>
                  <a:cubicBezTo>
                    <a:pt x="55" y="39"/>
                    <a:pt x="55" y="39"/>
                    <a:pt x="55" y="39"/>
                  </a:cubicBezTo>
                  <a:cubicBezTo>
                    <a:pt x="50" y="49"/>
                    <a:pt x="38" y="52"/>
                    <a:pt x="29" y="47"/>
                  </a:cubicBezTo>
                  <a:cubicBezTo>
                    <a:pt x="20" y="42"/>
                    <a:pt x="16" y="31"/>
                    <a:pt x="21" y="22"/>
                  </a:cubicBezTo>
                  <a:cubicBezTo>
                    <a:pt x="9" y="15"/>
                    <a:pt x="9" y="15"/>
                    <a:pt x="9" y="15"/>
                  </a:cubicBezTo>
                  <a:cubicBezTo>
                    <a:pt x="0" y="31"/>
                    <a:pt x="6" y="51"/>
                    <a:pt x="2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7" name="Freeform 115"/>
            <p:cNvSpPr>
              <a:spLocks/>
            </p:cNvSpPr>
            <p:nvPr/>
          </p:nvSpPr>
          <p:spPr bwMode="auto">
            <a:xfrm>
              <a:off x="9798537" y="3514843"/>
              <a:ext cx="341201" cy="288190"/>
            </a:xfrm>
            <a:custGeom>
              <a:avLst/>
              <a:gdLst>
                <a:gd name="T0" fmla="*/ 113 w 150"/>
                <a:gd name="T1" fmla="*/ 13 h 126"/>
                <a:gd name="T2" fmla="*/ 104 w 150"/>
                <a:gd name="T3" fmla="*/ 8 h 126"/>
                <a:gd name="T4" fmla="*/ 101 w 150"/>
                <a:gd name="T5" fmla="*/ 6 h 126"/>
                <a:gd name="T6" fmla="*/ 71 w 150"/>
                <a:gd name="T7" fmla="*/ 0 h 126"/>
                <a:gd name="T8" fmla="*/ 9 w 150"/>
                <a:gd name="T9" fmla="*/ 37 h 126"/>
                <a:gd name="T10" fmla="*/ 1 w 150"/>
                <a:gd name="T11" fmla="*/ 63 h 126"/>
                <a:gd name="T12" fmla="*/ 0 w 150"/>
                <a:gd name="T13" fmla="*/ 68 h 126"/>
                <a:gd name="T14" fmla="*/ 1 w 150"/>
                <a:gd name="T15" fmla="*/ 70 h 126"/>
                <a:gd name="T16" fmla="*/ 3 w 150"/>
                <a:gd name="T17" fmla="*/ 69 h 126"/>
                <a:gd name="T18" fmla="*/ 7 w 150"/>
                <a:gd name="T19" fmla="*/ 66 h 126"/>
                <a:gd name="T20" fmla="*/ 19 w 150"/>
                <a:gd name="T21" fmla="*/ 62 h 126"/>
                <a:gd name="T22" fmla="*/ 28 w 150"/>
                <a:gd name="T23" fmla="*/ 64 h 126"/>
                <a:gd name="T24" fmla="*/ 39 w 150"/>
                <a:gd name="T25" fmla="*/ 83 h 126"/>
                <a:gd name="T26" fmla="*/ 39 w 150"/>
                <a:gd name="T27" fmla="*/ 87 h 126"/>
                <a:gd name="T28" fmla="*/ 42 w 150"/>
                <a:gd name="T29" fmla="*/ 85 h 126"/>
                <a:gd name="T30" fmla="*/ 54 w 150"/>
                <a:gd name="T31" fmla="*/ 81 h 126"/>
                <a:gd name="T32" fmla="*/ 61 w 150"/>
                <a:gd name="T33" fmla="*/ 82 h 126"/>
                <a:gd name="T34" fmla="*/ 64 w 150"/>
                <a:gd name="T35" fmla="*/ 83 h 126"/>
                <a:gd name="T36" fmla="*/ 72 w 150"/>
                <a:gd name="T37" fmla="*/ 90 h 126"/>
                <a:gd name="T38" fmla="*/ 75 w 150"/>
                <a:gd name="T39" fmla="*/ 102 h 126"/>
                <a:gd name="T40" fmla="*/ 75 w 150"/>
                <a:gd name="T41" fmla="*/ 106 h 126"/>
                <a:gd name="T42" fmla="*/ 79 w 150"/>
                <a:gd name="T43" fmla="*/ 104 h 126"/>
                <a:gd name="T44" fmla="*/ 91 w 150"/>
                <a:gd name="T45" fmla="*/ 100 h 126"/>
                <a:gd name="T46" fmla="*/ 100 w 150"/>
                <a:gd name="T47" fmla="*/ 102 h 126"/>
                <a:gd name="T48" fmla="*/ 111 w 150"/>
                <a:gd name="T49" fmla="*/ 121 h 126"/>
                <a:gd name="T50" fmla="*/ 113 w 150"/>
                <a:gd name="T51" fmla="*/ 126 h 126"/>
                <a:gd name="T52" fmla="*/ 116 w 150"/>
                <a:gd name="T53" fmla="*/ 124 h 126"/>
                <a:gd name="T54" fmla="*/ 133 w 150"/>
                <a:gd name="T55" fmla="*/ 103 h 126"/>
                <a:gd name="T56" fmla="*/ 113 w 150"/>
                <a:gd name="T57" fmla="*/ 1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0" h="126">
                  <a:moveTo>
                    <a:pt x="113" y="13"/>
                  </a:moveTo>
                  <a:cubicBezTo>
                    <a:pt x="110" y="11"/>
                    <a:pt x="107" y="9"/>
                    <a:pt x="104" y="8"/>
                  </a:cubicBezTo>
                  <a:cubicBezTo>
                    <a:pt x="103" y="7"/>
                    <a:pt x="102" y="7"/>
                    <a:pt x="101" y="6"/>
                  </a:cubicBezTo>
                  <a:cubicBezTo>
                    <a:pt x="91" y="2"/>
                    <a:pt x="81" y="0"/>
                    <a:pt x="71" y="0"/>
                  </a:cubicBezTo>
                  <a:cubicBezTo>
                    <a:pt x="46" y="0"/>
                    <a:pt x="21" y="13"/>
                    <a:pt x="9" y="37"/>
                  </a:cubicBezTo>
                  <a:cubicBezTo>
                    <a:pt x="4" y="46"/>
                    <a:pt x="2" y="54"/>
                    <a:pt x="1" y="63"/>
                  </a:cubicBezTo>
                  <a:cubicBezTo>
                    <a:pt x="1" y="65"/>
                    <a:pt x="1" y="67"/>
                    <a:pt x="0" y="68"/>
                  </a:cubicBezTo>
                  <a:cubicBezTo>
                    <a:pt x="0" y="69"/>
                    <a:pt x="1" y="70"/>
                    <a:pt x="1" y="70"/>
                  </a:cubicBezTo>
                  <a:cubicBezTo>
                    <a:pt x="2" y="70"/>
                    <a:pt x="2" y="70"/>
                    <a:pt x="3" y="69"/>
                  </a:cubicBezTo>
                  <a:cubicBezTo>
                    <a:pt x="4" y="68"/>
                    <a:pt x="5" y="67"/>
                    <a:pt x="7" y="66"/>
                  </a:cubicBezTo>
                  <a:cubicBezTo>
                    <a:pt x="10" y="63"/>
                    <a:pt x="14" y="62"/>
                    <a:pt x="19" y="62"/>
                  </a:cubicBezTo>
                  <a:cubicBezTo>
                    <a:pt x="22" y="62"/>
                    <a:pt x="25" y="62"/>
                    <a:pt x="28" y="64"/>
                  </a:cubicBezTo>
                  <a:cubicBezTo>
                    <a:pt x="35" y="68"/>
                    <a:pt x="39" y="75"/>
                    <a:pt x="39" y="83"/>
                  </a:cubicBezTo>
                  <a:cubicBezTo>
                    <a:pt x="38" y="85"/>
                    <a:pt x="38" y="87"/>
                    <a:pt x="39" y="87"/>
                  </a:cubicBezTo>
                  <a:cubicBezTo>
                    <a:pt x="39" y="87"/>
                    <a:pt x="40" y="86"/>
                    <a:pt x="42" y="85"/>
                  </a:cubicBezTo>
                  <a:cubicBezTo>
                    <a:pt x="46" y="82"/>
                    <a:pt x="50" y="81"/>
                    <a:pt x="54" y="81"/>
                  </a:cubicBezTo>
                  <a:cubicBezTo>
                    <a:pt x="56" y="81"/>
                    <a:pt x="59" y="81"/>
                    <a:pt x="61" y="82"/>
                  </a:cubicBezTo>
                  <a:cubicBezTo>
                    <a:pt x="62" y="82"/>
                    <a:pt x="63" y="83"/>
                    <a:pt x="64" y="83"/>
                  </a:cubicBezTo>
                  <a:cubicBezTo>
                    <a:pt x="67" y="85"/>
                    <a:pt x="70" y="87"/>
                    <a:pt x="72" y="90"/>
                  </a:cubicBezTo>
                  <a:cubicBezTo>
                    <a:pt x="74" y="94"/>
                    <a:pt x="75" y="98"/>
                    <a:pt x="75" y="102"/>
                  </a:cubicBezTo>
                  <a:cubicBezTo>
                    <a:pt x="75" y="105"/>
                    <a:pt x="75" y="106"/>
                    <a:pt x="75" y="106"/>
                  </a:cubicBezTo>
                  <a:cubicBezTo>
                    <a:pt x="76" y="106"/>
                    <a:pt x="77" y="105"/>
                    <a:pt x="79" y="104"/>
                  </a:cubicBezTo>
                  <a:cubicBezTo>
                    <a:pt x="82" y="101"/>
                    <a:pt x="86" y="100"/>
                    <a:pt x="91" y="100"/>
                  </a:cubicBezTo>
                  <a:cubicBezTo>
                    <a:pt x="94" y="100"/>
                    <a:pt x="97" y="101"/>
                    <a:pt x="100" y="102"/>
                  </a:cubicBezTo>
                  <a:cubicBezTo>
                    <a:pt x="107" y="106"/>
                    <a:pt x="111" y="113"/>
                    <a:pt x="111" y="121"/>
                  </a:cubicBezTo>
                  <a:cubicBezTo>
                    <a:pt x="111" y="124"/>
                    <a:pt x="111" y="126"/>
                    <a:pt x="113" y="126"/>
                  </a:cubicBezTo>
                  <a:cubicBezTo>
                    <a:pt x="114" y="126"/>
                    <a:pt x="115" y="126"/>
                    <a:pt x="116" y="124"/>
                  </a:cubicBezTo>
                  <a:cubicBezTo>
                    <a:pt x="123" y="119"/>
                    <a:pt x="129" y="112"/>
                    <a:pt x="133" y="103"/>
                  </a:cubicBezTo>
                  <a:cubicBezTo>
                    <a:pt x="150" y="72"/>
                    <a:pt x="140" y="34"/>
                    <a:pt x="11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238" name="Freeform 323"/>
          <p:cNvSpPr>
            <a:spLocks noEditPoints="1"/>
          </p:cNvSpPr>
          <p:nvPr/>
        </p:nvSpPr>
        <p:spPr bwMode="auto">
          <a:xfrm rot="20698236" flipH="1">
            <a:off x="9076410" y="9312126"/>
            <a:ext cx="656325" cy="807338"/>
          </a:xfrm>
          <a:custGeom>
            <a:avLst/>
            <a:gdLst>
              <a:gd name="T0" fmla="*/ 113 w 162"/>
              <a:gd name="T1" fmla="*/ 183 h 199"/>
              <a:gd name="T2" fmla="*/ 162 w 162"/>
              <a:gd name="T3" fmla="*/ 199 h 199"/>
              <a:gd name="T4" fmla="*/ 113 w 162"/>
              <a:gd name="T5" fmla="*/ 114 h 199"/>
              <a:gd name="T6" fmla="*/ 102 w 162"/>
              <a:gd name="T7" fmla="*/ 97 h 199"/>
              <a:gd name="T8" fmla="*/ 93 w 162"/>
              <a:gd name="T9" fmla="*/ 138 h 199"/>
              <a:gd name="T10" fmla="*/ 97 w 162"/>
              <a:gd name="T11" fmla="*/ 151 h 199"/>
              <a:gd name="T12" fmla="*/ 93 w 162"/>
              <a:gd name="T13" fmla="*/ 147 h 199"/>
              <a:gd name="T14" fmla="*/ 100 w 162"/>
              <a:gd name="T15" fmla="*/ 169 h 199"/>
              <a:gd name="T16" fmla="*/ 93 w 162"/>
              <a:gd name="T17" fmla="*/ 183 h 199"/>
              <a:gd name="T18" fmla="*/ 93 w 162"/>
              <a:gd name="T19" fmla="*/ 183 h 199"/>
              <a:gd name="T20" fmla="*/ 81 w 162"/>
              <a:gd name="T21" fmla="*/ 169 h 199"/>
              <a:gd name="T22" fmla="*/ 93 w 162"/>
              <a:gd name="T23" fmla="*/ 53 h 199"/>
              <a:gd name="T24" fmla="*/ 86 w 162"/>
              <a:gd name="T25" fmla="*/ 30 h 199"/>
              <a:gd name="T26" fmla="*/ 81 w 162"/>
              <a:gd name="T27" fmla="*/ 59 h 199"/>
              <a:gd name="T28" fmla="*/ 81 w 162"/>
              <a:gd name="T29" fmla="*/ 97 h 199"/>
              <a:gd name="T30" fmla="*/ 88 w 162"/>
              <a:gd name="T31" fmla="*/ 114 h 199"/>
              <a:gd name="T32" fmla="*/ 81 w 162"/>
              <a:gd name="T33" fmla="*/ 135 h 199"/>
              <a:gd name="T34" fmla="*/ 93 w 162"/>
              <a:gd name="T35" fmla="*/ 161 h 199"/>
              <a:gd name="T36" fmla="*/ 88 w 162"/>
              <a:gd name="T37" fmla="*/ 142 h 199"/>
              <a:gd name="T38" fmla="*/ 93 w 162"/>
              <a:gd name="T39" fmla="*/ 53 h 199"/>
              <a:gd name="T40" fmla="*/ 81 w 162"/>
              <a:gd name="T41" fmla="*/ 183 h 199"/>
              <a:gd name="T42" fmla="*/ 81 w 162"/>
              <a:gd name="T43" fmla="*/ 169 h 199"/>
              <a:gd name="T44" fmla="*/ 81 w 162"/>
              <a:gd name="T45" fmla="*/ 169 h 199"/>
              <a:gd name="T46" fmla="*/ 69 w 162"/>
              <a:gd name="T47" fmla="*/ 183 h 199"/>
              <a:gd name="T48" fmla="*/ 81 w 162"/>
              <a:gd name="T49" fmla="*/ 0 h 199"/>
              <a:gd name="T50" fmla="*/ 73 w 162"/>
              <a:gd name="T51" fmla="*/ 30 h 199"/>
              <a:gd name="T52" fmla="*/ 69 w 162"/>
              <a:gd name="T53" fmla="*/ 138 h 199"/>
              <a:gd name="T54" fmla="*/ 69 w 162"/>
              <a:gd name="T55" fmla="*/ 147 h 199"/>
              <a:gd name="T56" fmla="*/ 81 w 162"/>
              <a:gd name="T57" fmla="*/ 150 h 199"/>
              <a:gd name="T58" fmla="*/ 81 w 162"/>
              <a:gd name="T59" fmla="*/ 135 h 199"/>
              <a:gd name="T60" fmla="*/ 71 w 162"/>
              <a:gd name="T61" fmla="*/ 125 h 199"/>
              <a:gd name="T62" fmla="*/ 81 w 162"/>
              <a:gd name="T63" fmla="*/ 114 h 199"/>
              <a:gd name="T64" fmla="*/ 81 w 162"/>
              <a:gd name="T65" fmla="*/ 114 h 199"/>
              <a:gd name="T66" fmla="*/ 81 w 162"/>
              <a:gd name="T67" fmla="*/ 97 h 199"/>
              <a:gd name="T68" fmla="*/ 81 w 162"/>
              <a:gd name="T69" fmla="*/ 59 h 199"/>
              <a:gd name="T70" fmla="*/ 81 w 162"/>
              <a:gd name="T71" fmla="*/ 59 h 199"/>
              <a:gd name="T72" fmla="*/ 0 w 162"/>
              <a:gd name="T73" fmla="*/ 199 h 199"/>
              <a:gd name="T74" fmla="*/ 49 w 162"/>
              <a:gd name="T75" fmla="*/ 183 h 199"/>
              <a:gd name="T76" fmla="*/ 69 w 162"/>
              <a:gd name="T77" fmla="*/ 169 h 199"/>
              <a:gd name="T78" fmla="*/ 69 w 162"/>
              <a:gd name="T79" fmla="*/ 161 h 199"/>
              <a:gd name="T80" fmla="*/ 65 w 162"/>
              <a:gd name="T81" fmla="*/ 151 h 199"/>
              <a:gd name="T82" fmla="*/ 69 w 162"/>
              <a:gd name="T83" fmla="*/ 137 h 199"/>
              <a:gd name="T84" fmla="*/ 69 w 162"/>
              <a:gd name="T85" fmla="*/ 53 h 199"/>
              <a:gd name="T86" fmla="*/ 49 w 162"/>
              <a:gd name="T87" fmla="*/ 97 h 199"/>
              <a:gd name="T88" fmla="*/ 55 w 162"/>
              <a:gd name="T89" fmla="*/ 11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2" h="199">
                <a:moveTo>
                  <a:pt x="93" y="183"/>
                </a:moveTo>
                <a:cubicBezTo>
                  <a:pt x="113" y="183"/>
                  <a:pt x="113" y="183"/>
                  <a:pt x="113" y="183"/>
                </a:cubicBezTo>
                <a:cubicBezTo>
                  <a:pt x="129" y="199"/>
                  <a:pt x="129" y="199"/>
                  <a:pt x="129" y="199"/>
                </a:cubicBezTo>
                <a:cubicBezTo>
                  <a:pt x="162" y="199"/>
                  <a:pt x="162" y="199"/>
                  <a:pt x="162" y="199"/>
                </a:cubicBezTo>
                <a:cubicBezTo>
                  <a:pt x="136" y="185"/>
                  <a:pt x="119" y="149"/>
                  <a:pt x="107" y="114"/>
                </a:cubicBezTo>
                <a:cubicBezTo>
                  <a:pt x="113" y="114"/>
                  <a:pt x="113" y="114"/>
                  <a:pt x="113" y="114"/>
                </a:cubicBezTo>
                <a:cubicBezTo>
                  <a:pt x="113" y="97"/>
                  <a:pt x="113" y="97"/>
                  <a:pt x="113" y="97"/>
                </a:cubicBezTo>
                <a:cubicBezTo>
                  <a:pt x="102" y="97"/>
                  <a:pt x="102" y="97"/>
                  <a:pt x="102" y="97"/>
                </a:cubicBezTo>
                <a:cubicBezTo>
                  <a:pt x="98" y="80"/>
                  <a:pt x="95" y="65"/>
                  <a:pt x="93" y="53"/>
                </a:cubicBezTo>
                <a:cubicBezTo>
                  <a:pt x="93" y="138"/>
                  <a:pt x="93" y="138"/>
                  <a:pt x="93" y="138"/>
                </a:cubicBezTo>
                <a:cubicBezTo>
                  <a:pt x="93" y="137"/>
                  <a:pt x="93" y="137"/>
                  <a:pt x="93" y="137"/>
                </a:cubicBezTo>
                <a:cubicBezTo>
                  <a:pt x="94" y="142"/>
                  <a:pt x="96" y="146"/>
                  <a:pt x="97" y="151"/>
                </a:cubicBezTo>
                <a:cubicBezTo>
                  <a:pt x="97" y="151"/>
                  <a:pt x="97" y="151"/>
                  <a:pt x="97" y="151"/>
                </a:cubicBezTo>
                <a:cubicBezTo>
                  <a:pt x="93" y="147"/>
                  <a:pt x="93" y="147"/>
                  <a:pt x="93" y="147"/>
                </a:cubicBezTo>
                <a:cubicBezTo>
                  <a:pt x="93" y="161"/>
                  <a:pt x="93" y="161"/>
                  <a:pt x="93" y="161"/>
                </a:cubicBezTo>
                <a:cubicBezTo>
                  <a:pt x="100" y="169"/>
                  <a:pt x="100" y="169"/>
                  <a:pt x="100" y="169"/>
                </a:cubicBezTo>
                <a:cubicBezTo>
                  <a:pt x="93" y="169"/>
                  <a:pt x="93" y="169"/>
                  <a:pt x="93" y="169"/>
                </a:cubicBezTo>
                <a:lnTo>
                  <a:pt x="93" y="183"/>
                </a:lnTo>
                <a:close/>
                <a:moveTo>
                  <a:pt x="81" y="183"/>
                </a:moveTo>
                <a:cubicBezTo>
                  <a:pt x="93" y="183"/>
                  <a:pt x="93" y="183"/>
                  <a:pt x="93" y="183"/>
                </a:cubicBezTo>
                <a:cubicBezTo>
                  <a:pt x="93" y="169"/>
                  <a:pt x="93" y="169"/>
                  <a:pt x="93" y="169"/>
                </a:cubicBezTo>
                <a:cubicBezTo>
                  <a:pt x="81" y="169"/>
                  <a:pt x="81" y="169"/>
                  <a:pt x="81" y="169"/>
                </a:cubicBezTo>
                <a:cubicBezTo>
                  <a:pt x="81" y="183"/>
                  <a:pt x="81" y="183"/>
                  <a:pt x="81" y="183"/>
                </a:cubicBezTo>
                <a:close/>
                <a:moveTo>
                  <a:pt x="93" y="53"/>
                </a:moveTo>
                <a:cubicBezTo>
                  <a:pt x="90" y="39"/>
                  <a:pt x="89" y="30"/>
                  <a:pt x="89" y="30"/>
                </a:cubicBezTo>
                <a:cubicBezTo>
                  <a:pt x="86" y="30"/>
                  <a:pt x="86" y="30"/>
                  <a:pt x="86" y="30"/>
                </a:cubicBezTo>
                <a:cubicBezTo>
                  <a:pt x="81" y="0"/>
                  <a:pt x="81" y="0"/>
                  <a:pt x="81" y="0"/>
                </a:cubicBezTo>
                <a:cubicBezTo>
                  <a:pt x="81" y="59"/>
                  <a:pt x="81" y="59"/>
                  <a:pt x="81" y="59"/>
                </a:cubicBezTo>
                <a:cubicBezTo>
                  <a:pt x="81" y="61"/>
                  <a:pt x="83" y="88"/>
                  <a:pt x="84" y="97"/>
                </a:cubicBezTo>
                <a:cubicBezTo>
                  <a:pt x="81" y="97"/>
                  <a:pt x="81" y="97"/>
                  <a:pt x="81" y="97"/>
                </a:cubicBezTo>
                <a:cubicBezTo>
                  <a:pt x="81" y="114"/>
                  <a:pt x="81" y="114"/>
                  <a:pt x="81" y="114"/>
                </a:cubicBezTo>
                <a:cubicBezTo>
                  <a:pt x="88" y="114"/>
                  <a:pt x="88" y="114"/>
                  <a:pt x="88" y="114"/>
                </a:cubicBezTo>
                <a:cubicBezTo>
                  <a:pt x="88" y="114"/>
                  <a:pt x="89" y="118"/>
                  <a:pt x="91" y="125"/>
                </a:cubicBezTo>
                <a:cubicBezTo>
                  <a:pt x="81" y="135"/>
                  <a:pt x="81" y="135"/>
                  <a:pt x="81" y="135"/>
                </a:cubicBezTo>
                <a:cubicBezTo>
                  <a:pt x="81" y="150"/>
                  <a:pt x="81" y="150"/>
                  <a:pt x="81" y="150"/>
                </a:cubicBezTo>
                <a:cubicBezTo>
                  <a:pt x="93" y="161"/>
                  <a:pt x="93" y="161"/>
                  <a:pt x="93" y="161"/>
                </a:cubicBezTo>
                <a:cubicBezTo>
                  <a:pt x="93" y="147"/>
                  <a:pt x="93" y="147"/>
                  <a:pt x="93" y="147"/>
                </a:cubicBezTo>
                <a:cubicBezTo>
                  <a:pt x="88" y="142"/>
                  <a:pt x="88" y="142"/>
                  <a:pt x="88" y="142"/>
                </a:cubicBezTo>
                <a:cubicBezTo>
                  <a:pt x="93" y="138"/>
                  <a:pt x="93" y="138"/>
                  <a:pt x="93" y="138"/>
                </a:cubicBezTo>
                <a:lnTo>
                  <a:pt x="93" y="53"/>
                </a:lnTo>
                <a:close/>
                <a:moveTo>
                  <a:pt x="69" y="183"/>
                </a:moveTo>
                <a:cubicBezTo>
                  <a:pt x="81" y="183"/>
                  <a:pt x="81" y="183"/>
                  <a:pt x="81" y="183"/>
                </a:cubicBezTo>
                <a:cubicBezTo>
                  <a:pt x="81" y="183"/>
                  <a:pt x="81" y="183"/>
                  <a:pt x="81" y="183"/>
                </a:cubicBezTo>
                <a:cubicBezTo>
                  <a:pt x="81" y="169"/>
                  <a:pt x="81" y="169"/>
                  <a:pt x="81" y="169"/>
                </a:cubicBezTo>
                <a:cubicBezTo>
                  <a:pt x="81" y="169"/>
                  <a:pt x="81" y="169"/>
                  <a:pt x="81" y="169"/>
                </a:cubicBezTo>
                <a:cubicBezTo>
                  <a:pt x="81" y="169"/>
                  <a:pt x="81" y="169"/>
                  <a:pt x="81" y="169"/>
                </a:cubicBezTo>
                <a:cubicBezTo>
                  <a:pt x="69" y="169"/>
                  <a:pt x="69" y="169"/>
                  <a:pt x="69" y="169"/>
                </a:cubicBezTo>
                <a:cubicBezTo>
                  <a:pt x="69" y="183"/>
                  <a:pt x="69" y="183"/>
                  <a:pt x="69" y="183"/>
                </a:cubicBezTo>
                <a:close/>
                <a:moveTo>
                  <a:pt x="81" y="0"/>
                </a:moveTo>
                <a:cubicBezTo>
                  <a:pt x="81" y="0"/>
                  <a:pt x="81" y="0"/>
                  <a:pt x="81" y="0"/>
                </a:cubicBezTo>
                <a:cubicBezTo>
                  <a:pt x="76" y="30"/>
                  <a:pt x="76" y="30"/>
                  <a:pt x="76" y="30"/>
                </a:cubicBezTo>
                <a:cubicBezTo>
                  <a:pt x="73" y="30"/>
                  <a:pt x="73" y="30"/>
                  <a:pt x="73" y="30"/>
                </a:cubicBezTo>
                <a:cubicBezTo>
                  <a:pt x="73" y="30"/>
                  <a:pt x="72" y="39"/>
                  <a:pt x="69" y="53"/>
                </a:cubicBezTo>
                <a:cubicBezTo>
                  <a:pt x="69" y="138"/>
                  <a:pt x="69" y="138"/>
                  <a:pt x="69" y="138"/>
                </a:cubicBezTo>
                <a:cubicBezTo>
                  <a:pt x="74" y="142"/>
                  <a:pt x="74" y="142"/>
                  <a:pt x="74" y="142"/>
                </a:cubicBezTo>
                <a:cubicBezTo>
                  <a:pt x="69" y="147"/>
                  <a:pt x="69" y="147"/>
                  <a:pt x="69" y="147"/>
                </a:cubicBezTo>
                <a:cubicBezTo>
                  <a:pt x="69" y="161"/>
                  <a:pt x="69" y="161"/>
                  <a:pt x="69" y="161"/>
                </a:cubicBezTo>
                <a:cubicBezTo>
                  <a:pt x="81" y="150"/>
                  <a:pt x="81" y="150"/>
                  <a:pt x="81" y="150"/>
                </a:cubicBezTo>
                <a:cubicBezTo>
                  <a:pt x="81" y="150"/>
                  <a:pt x="81" y="150"/>
                  <a:pt x="81" y="150"/>
                </a:cubicBezTo>
                <a:cubicBezTo>
                  <a:pt x="81" y="135"/>
                  <a:pt x="81" y="135"/>
                  <a:pt x="81" y="135"/>
                </a:cubicBezTo>
                <a:cubicBezTo>
                  <a:pt x="81" y="135"/>
                  <a:pt x="81" y="135"/>
                  <a:pt x="81" y="135"/>
                </a:cubicBezTo>
                <a:cubicBezTo>
                  <a:pt x="71" y="125"/>
                  <a:pt x="71" y="125"/>
                  <a:pt x="71" y="125"/>
                </a:cubicBezTo>
                <a:cubicBezTo>
                  <a:pt x="73" y="118"/>
                  <a:pt x="73" y="114"/>
                  <a:pt x="73" y="114"/>
                </a:cubicBezTo>
                <a:cubicBezTo>
                  <a:pt x="81" y="114"/>
                  <a:pt x="81" y="114"/>
                  <a:pt x="81" y="114"/>
                </a:cubicBezTo>
                <a:cubicBezTo>
                  <a:pt x="81" y="114"/>
                  <a:pt x="81" y="114"/>
                  <a:pt x="81" y="114"/>
                </a:cubicBezTo>
                <a:cubicBezTo>
                  <a:pt x="81" y="114"/>
                  <a:pt x="81" y="114"/>
                  <a:pt x="81" y="114"/>
                </a:cubicBezTo>
                <a:cubicBezTo>
                  <a:pt x="81" y="97"/>
                  <a:pt x="81" y="97"/>
                  <a:pt x="81" y="97"/>
                </a:cubicBezTo>
                <a:cubicBezTo>
                  <a:pt x="81" y="97"/>
                  <a:pt x="81" y="97"/>
                  <a:pt x="81" y="97"/>
                </a:cubicBezTo>
                <a:cubicBezTo>
                  <a:pt x="78" y="97"/>
                  <a:pt x="78" y="97"/>
                  <a:pt x="78" y="97"/>
                </a:cubicBezTo>
                <a:cubicBezTo>
                  <a:pt x="79" y="88"/>
                  <a:pt x="81" y="59"/>
                  <a:pt x="81" y="59"/>
                </a:cubicBezTo>
                <a:cubicBezTo>
                  <a:pt x="81" y="59"/>
                  <a:pt x="81" y="59"/>
                  <a:pt x="81" y="59"/>
                </a:cubicBezTo>
                <a:cubicBezTo>
                  <a:pt x="81" y="59"/>
                  <a:pt x="81" y="59"/>
                  <a:pt x="81" y="59"/>
                </a:cubicBezTo>
                <a:lnTo>
                  <a:pt x="81" y="0"/>
                </a:lnTo>
                <a:close/>
                <a:moveTo>
                  <a:pt x="0" y="199"/>
                </a:moveTo>
                <a:cubicBezTo>
                  <a:pt x="32" y="199"/>
                  <a:pt x="32" y="199"/>
                  <a:pt x="32" y="199"/>
                </a:cubicBezTo>
                <a:cubicBezTo>
                  <a:pt x="49" y="183"/>
                  <a:pt x="49" y="183"/>
                  <a:pt x="49" y="183"/>
                </a:cubicBezTo>
                <a:cubicBezTo>
                  <a:pt x="69" y="183"/>
                  <a:pt x="69" y="183"/>
                  <a:pt x="69" y="183"/>
                </a:cubicBezTo>
                <a:cubicBezTo>
                  <a:pt x="69" y="169"/>
                  <a:pt x="69" y="169"/>
                  <a:pt x="69" y="169"/>
                </a:cubicBezTo>
                <a:cubicBezTo>
                  <a:pt x="62" y="169"/>
                  <a:pt x="62" y="169"/>
                  <a:pt x="62" y="169"/>
                </a:cubicBezTo>
                <a:cubicBezTo>
                  <a:pt x="69" y="161"/>
                  <a:pt x="69" y="161"/>
                  <a:pt x="69" y="161"/>
                </a:cubicBezTo>
                <a:cubicBezTo>
                  <a:pt x="69" y="147"/>
                  <a:pt x="69" y="147"/>
                  <a:pt x="69" y="147"/>
                </a:cubicBezTo>
                <a:cubicBezTo>
                  <a:pt x="65" y="151"/>
                  <a:pt x="65" y="151"/>
                  <a:pt x="65" y="151"/>
                </a:cubicBezTo>
                <a:cubicBezTo>
                  <a:pt x="66" y="146"/>
                  <a:pt x="67" y="142"/>
                  <a:pt x="69" y="137"/>
                </a:cubicBezTo>
                <a:cubicBezTo>
                  <a:pt x="69" y="137"/>
                  <a:pt x="69" y="137"/>
                  <a:pt x="69" y="137"/>
                </a:cubicBezTo>
                <a:cubicBezTo>
                  <a:pt x="69" y="138"/>
                  <a:pt x="69" y="138"/>
                  <a:pt x="69" y="138"/>
                </a:cubicBezTo>
                <a:cubicBezTo>
                  <a:pt x="69" y="53"/>
                  <a:pt x="69" y="53"/>
                  <a:pt x="69" y="53"/>
                </a:cubicBezTo>
                <a:cubicBezTo>
                  <a:pt x="67" y="65"/>
                  <a:pt x="64" y="80"/>
                  <a:pt x="59" y="97"/>
                </a:cubicBezTo>
                <a:cubicBezTo>
                  <a:pt x="49" y="97"/>
                  <a:pt x="49" y="97"/>
                  <a:pt x="49" y="97"/>
                </a:cubicBezTo>
                <a:cubicBezTo>
                  <a:pt x="49" y="114"/>
                  <a:pt x="49" y="114"/>
                  <a:pt x="49" y="114"/>
                </a:cubicBezTo>
                <a:cubicBezTo>
                  <a:pt x="55" y="114"/>
                  <a:pt x="55" y="114"/>
                  <a:pt x="55" y="114"/>
                </a:cubicBezTo>
                <a:cubicBezTo>
                  <a:pt x="43" y="149"/>
                  <a:pt x="26" y="185"/>
                  <a:pt x="0" y="199"/>
                </a:cubicBezTo>
                <a:close/>
              </a:path>
            </a:pathLst>
          </a:custGeom>
          <a:solidFill>
            <a:schemeClr val="accent3"/>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239" name="Group 238"/>
          <p:cNvGrpSpPr/>
          <p:nvPr/>
        </p:nvGrpSpPr>
        <p:grpSpPr>
          <a:xfrm rot="18037799" flipH="1">
            <a:off x="7534987" y="5059244"/>
            <a:ext cx="550134" cy="700133"/>
            <a:chOff x="10158051" y="2762082"/>
            <a:chExt cx="335417" cy="426983"/>
          </a:xfrm>
          <a:solidFill>
            <a:schemeClr val="accent5"/>
          </a:solidFill>
        </p:grpSpPr>
        <p:sp>
          <p:nvSpPr>
            <p:cNvPr id="240" name="Freeform 208"/>
            <p:cNvSpPr>
              <a:spLocks/>
            </p:cNvSpPr>
            <p:nvPr/>
          </p:nvSpPr>
          <p:spPr bwMode="auto">
            <a:xfrm>
              <a:off x="10211062" y="2796780"/>
              <a:ext cx="282406" cy="392285"/>
            </a:xfrm>
            <a:custGeom>
              <a:avLst/>
              <a:gdLst>
                <a:gd name="T0" fmla="*/ 67 w 124"/>
                <a:gd name="T1" fmla="*/ 33 h 172"/>
                <a:gd name="T2" fmla="*/ 67 w 124"/>
                <a:gd name="T3" fmla="*/ 33 h 172"/>
                <a:gd name="T4" fmla="*/ 67 w 124"/>
                <a:gd name="T5" fmla="*/ 137 h 172"/>
                <a:gd name="T6" fmla="*/ 45 w 124"/>
                <a:gd name="T7" fmla="*/ 160 h 172"/>
                <a:gd name="T8" fmla="*/ 15 w 124"/>
                <a:gd name="T9" fmla="*/ 144 h 172"/>
                <a:gd name="T10" fmla="*/ 20 w 124"/>
                <a:gd name="T11" fmla="*/ 144 h 172"/>
                <a:gd name="T12" fmla="*/ 20 w 124"/>
                <a:gd name="T13" fmla="*/ 135 h 172"/>
                <a:gd name="T14" fmla="*/ 0 w 124"/>
                <a:gd name="T15" fmla="*/ 135 h 172"/>
                <a:gd name="T16" fmla="*/ 0 w 124"/>
                <a:gd name="T17" fmla="*/ 144 h 172"/>
                <a:gd name="T18" fmla="*/ 6 w 124"/>
                <a:gd name="T19" fmla="*/ 144 h 172"/>
                <a:gd name="T20" fmla="*/ 42 w 124"/>
                <a:gd name="T21" fmla="*/ 170 h 172"/>
                <a:gd name="T22" fmla="*/ 77 w 124"/>
                <a:gd name="T23" fmla="*/ 135 h 172"/>
                <a:gd name="T24" fmla="*/ 76 w 124"/>
                <a:gd name="T25" fmla="*/ 33 h 172"/>
                <a:gd name="T26" fmla="*/ 95 w 124"/>
                <a:gd name="T27" fmla="*/ 11 h 172"/>
                <a:gd name="T28" fmla="*/ 114 w 124"/>
                <a:gd name="T29" fmla="*/ 34 h 172"/>
                <a:gd name="T30" fmla="*/ 114 w 124"/>
                <a:gd name="T31" fmla="*/ 149 h 172"/>
                <a:gd name="T32" fmla="*/ 124 w 124"/>
                <a:gd name="T33" fmla="*/ 149 h 172"/>
                <a:gd name="T34" fmla="*/ 124 w 124"/>
                <a:gd name="T35" fmla="*/ 32 h 172"/>
                <a:gd name="T36" fmla="*/ 97 w 124"/>
                <a:gd name="T37" fmla="*/ 1 h 172"/>
                <a:gd name="T38" fmla="*/ 67 w 124"/>
                <a:gd name="T39" fmla="*/ 3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4" h="172">
                  <a:moveTo>
                    <a:pt x="67" y="33"/>
                  </a:moveTo>
                  <a:cubicBezTo>
                    <a:pt x="67" y="33"/>
                    <a:pt x="67" y="33"/>
                    <a:pt x="67" y="33"/>
                  </a:cubicBezTo>
                  <a:cubicBezTo>
                    <a:pt x="67" y="33"/>
                    <a:pt x="67" y="136"/>
                    <a:pt x="67" y="137"/>
                  </a:cubicBezTo>
                  <a:cubicBezTo>
                    <a:pt x="67" y="149"/>
                    <a:pt x="57" y="157"/>
                    <a:pt x="45" y="160"/>
                  </a:cubicBezTo>
                  <a:cubicBezTo>
                    <a:pt x="35" y="163"/>
                    <a:pt x="13" y="158"/>
                    <a:pt x="15" y="144"/>
                  </a:cubicBezTo>
                  <a:cubicBezTo>
                    <a:pt x="20" y="144"/>
                    <a:pt x="20" y="144"/>
                    <a:pt x="20" y="144"/>
                  </a:cubicBezTo>
                  <a:cubicBezTo>
                    <a:pt x="20" y="135"/>
                    <a:pt x="20" y="135"/>
                    <a:pt x="20" y="135"/>
                  </a:cubicBezTo>
                  <a:cubicBezTo>
                    <a:pt x="0" y="135"/>
                    <a:pt x="0" y="135"/>
                    <a:pt x="0" y="135"/>
                  </a:cubicBezTo>
                  <a:cubicBezTo>
                    <a:pt x="0" y="144"/>
                    <a:pt x="0" y="144"/>
                    <a:pt x="0" y="144"/>
                  </a:cubicBezTo>
                  <a:cubicBezTo>
                    <a:pt x="6" y="144"/>
                    <a:pt x="6" y="144"/>
                    <a:pt x="6" y="144"/>
                  </a:cubicBezTo>
                  <a:cubicBezTo>
                    <a:pt x="5" y="162"/>
                    <a:pt x="25" y="172"/>
                    <a:pt x="42" y="170"/>
                  </a:cubicBezTo>
                  <a:cubicBezTo>
                    <a:pt x="61" y="169"/>
                    <a:pt x="77" y="153"/>
                    <a:pt x="77" y="135"/>
                  </a:cubicBezTo>
                  <a:cubicBezTo>
                    <a:pt x="77" y="133"/>
                    <a:pt x="76" y="33"/>
                    <a:pt x="76" y="33"/>
                  </a:cubicBezTo>
                  <a:cubicBezTo>
                    <a:pt x="76" y="22"/>
                    <a:pt x="83" y="11"/>
                    <a:pt x="95" y="11"/>
                  </a:cubicBezTo>
                  <a:cubicBezTo>
                    <a:pt x="108" y="11"/>
                    <a:pt x="114" y="22"/>
                    <a:pt x="114" y="34"/>
                  </a:cubicBezTo>
                  <a:cubicBezTo>
                    <a:pt x="114" y="35"/>
                    <a:pt x="114" y="149"/>
                    <a:pt x="114" y="149"/>
                  </a:cubicBezTo>
                  <a:cubicBezTo>
                    <a:pt x="114" y="155"/>
                    <a:pt x="124" y="155"/>
                    <a:pt x="124" y="149"/>
                  </a:cubicBezTo>
                  <a:cubicBezTo>
                    <a:pt x="124" y="149"/>
                    <a:pt x="124" y="33"/>
                    <a:pt x="124" y="32"/>
                  </a:cubicBezTo>
                  <a:cubicBezTo>
                    <a:pt x="124" y="16"/>
                    <a:pt x="113" y="3"/>
                    <a:pt x="97" y="1"/>
                  </a:cubicBezTo>
                  <a:cubicBezTo>
                    <a:pt x="79" y="0"/>
                    <a:pt x="67" y="17"/>
                    <a:pt x="67"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1" name="Freeform 209"/>
            <p:cNvSpPr>
              <a:spLocks/>
            </p:cNvSpPr>
            <p:nvPr/>
          </p:nvSpPr>
          <p:spPr bwMode="auto">
            <a:xfrm>
              <a:off x="10174436" y="2890273"/>
              <a:ext cx="118553" cy="203371"/>
            </a:xfrm>
            <a:custGeom>
              <a:avLst/>
              <a:gdLst>
                <a:gd name="T0" fmla="*/ 16 w 52"/>
                <a:gd name="T1" fmla="*/ 89 h 89"/>
                <a:gd name="T2" fmla="*/ 36 w 52"/>
                <a:gd name="T3" fmla="*/ 89 h 89"/>
                <a:gd name="T4" fmla="*/ 43 w 52"/>
                <a:gd name="T5" fmla="*/ 89 h 89"/>
                <a:gd name="T6" fmla="*/ 52 w 52"/>
                <a:gd name="T7" fmla="*/ 0 h 89"/>
                <a:gd name="T8" fmla="*/ 26 w 52"/>
                <a:gd name="T9" fmla="*/ 7 h 89"/>
                <a:gd name="T10" fmla="*/ 0 w 52"/>
                <a:gd name="T11" fmla="*/ 0 h 89"/>
                <a:gd name="T12" fmla="*/ 9 w 52"/>
                <a:gd name="T13" fmla="*/ 89 h 89"/>
                <a:gd name="T14" fmla="*/ 16 w 52"/>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89">
                  <a:moveTo>
                    <a:pt x="16" y="89"/>
                  </a:moveTo>
                  <a:cubicBezTo>
                    <a:pt x="36" y="89"/>
                    <a:pt x="36" y="89"/>
                    <a:pt x="36" y="89"/>
                  </a:cubicBezTo>
                  <a:cubicBezTo>
                    <a:pt x="43" y="89"/>
                    <a:pt x="43" y="89"/>
                    <a:pt x="43" y="89"/>
                  </a:cubicBezTo>
                  <a:cubicBezTo>
                    <a:pt x="52" y="0"/>
                    <a:pt x="52" y="0"/>
                    <a:pt x="52" y="0"/>
                  </a:cubicBezTo>
                  <a:cubicBezTo>
                    <a:pt x="45" y="5"/>
                    <a:pt x="36" y="7"/>
                    <a:pt x="26" y="7"/>
                  </a:cubicBezTo>
                  <a:cubicBezTo>
                    <a:pt x="16" y="7"/>
                    <a:pt x="7" y="5"/>
                    <a:pt x="0" y="0"/>
                  </a:cubicBezTo>
                  <a:cubicBezTo>
                    <a:pt x="9" y="89"/>
                    <a:pt x="9" y="89"/>
                    <a:pt x="9" y="89"/>
                  </a:cubicBezTo>
                  <a:lnTo>
                    <a:pt x="16"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2" name="Freeform 210"/>
            <p:cNvSpPr>
              <a:spLocks/>
            </p:cNvSpPr>
            <p:nvPr/>
          </p:nvSpPr>
          <p:spPr bwMode="auto">
            <a:xfrm>
              <a:off x="10158051" y="2762082"/>
              <a:ext cx="150360" cy="134938"/>
            </a:xfrm>
            <a:custGeom>
              <a:avLst/>
              <a:gdLst>
                <a:gd name="T0" fmla="*/ 0 w 66"/>
                <a:gd name="T1" fmla="*/ 33 h 59"/>
                <a:gd name="T2" fmla="*/ 3 w 66"/>
                <a:gd name="T3" fmla="*/ 45 h 59"/>
                <a:gd name="T4" fmla="*/ 5 w 66"/>
                <a:gd name="T5" fmla="*/ 48 h 59"/>
                <a:gd name="T6" fmla="*/ 7 w 66"/>
                <a:gd name="T7" fmla="*/ 50 h 59"/>
                <a:gd name="T8" fmla="*/ 7 w 66"/>
                <a:gd name="T9" fmla="*/ 50 h 59"/>
                <a:gd name="T10" fmla="*/ 7 w 66"/>
                <a:gd name="T11" fmla="*/ 51 h 59"/>
                <a:gd name="T12" fmla="*/ 32 w 66"/>
                <a:gd name="T13" fmla="*/ 59 h 59"/>
                <a:gd name="T14" fmla="*/ 33 w 66"/>
                <a:gd name="T15" fmla="*/ 59 h 59"/>
                <a:gd name="T16" fmla="*/ 34 w 66"/>
                <a:gd name="T17" fmla="*/ 59 h 59"/>
                <a:gd name="T18" fmla="*/ 59 w 66"/>
                <a:gd name="T19" fmla="*/ 51 h 59"/>
                <a:gd name="T20" fmla="*/ 59 w 66"/>
                <a:gd name="T21" fmla="*/ 50 h 59"/>
                <a:gd name="T22" fmla="*/ 59 w 66"/>
                <a:gd name="T23" fmla="*/ 50 h 59"/>
                <a:gd name="T24" fmla="*/ 61 w 66"/>
                <a:gd name="T25" fmla="*/ 48 h 59"/>
                <a:gd name="T26" fmla="*/ 63 w 66"/>
                <a:gd name="T27" fmla="*/ 45 h 59"/>
                <a:gd name="T28" fmla="*/ 66 w 66"/>
                <a:gd name="T29" fmla="*/ 33 h 59"/>
                <a:gd name="T30" fmla="*/ 33 w 66"/>
                <a:gd name="T31" fmla="*/ 0 h 59"/>
                <a:gd name="T32" fmla="*/ 0 w 66"/>
                <a:gd name="T33" fmla="*/ 3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59">
                  <a:moveTo>
                    <a:pt x="0" y="33"/>
                  </a:moveTo>
                  <a:cubicBezTo>
                    <a:pt x="0" y="38"/>
                    <a:pt x="1" y="42"/>
                    <a:pt x="3" y="45"/>
                  </a:cubicBezTo>
                  <a:cubicBezTo>
                    <a:pt x="4" y="46"/>
                    <a:pt x="4" y="47"/>
                    <a:pt x="5" y="48"/>
                  </a:cubicBezTo>
                  <a:cubicBezTo>
                    <a:pt x="5" y="49"/>
                    <a:pt x="6" y="50"/>
                    <a:pt x="7" y="50"/>
                  </a:cubicBezTo>
                  <a:cubicBezTo>
                    <a:pt x="7" y="50"/>
                    <a:pt x="7" y="50"/>
                    <a:pt x="7" y="50"/>
                  </a:cubicBezTo>
                  <a:cubicBezTo>
                    <a:pt x="7" y="50"/>
                    <a:pt x="7" y="50"/>
                    <a:pt x="7" y="51"/>
                  </a:cubicBezTo>
                  <a:cubicBezTo>
                    <a:pt x="15" y="56"/>
                    <a:pt x="23" y="58"/>
                    <a:pt x="32" y="59"/>
                  </a:cubicBezTo>
                  <a:cubicBezTo>
                    <a:pt x="33" y="59"/>
                    <a:pt x="33" y="59"/>
                    <a:pt x="33" y="59"/>
                  </a:cubicBezTo>
                  <a:cubicBezTo>
                    <a:pt x="33" y="59"/>
                    <a:pt x="33" y="59"/>
                    <a:pt x="34" y="59"/>
                  </a:cubicBezTo>
                  <a:cubicBezTo>
                    <a:pt x="43" y="58"/>
                    <a:pt x="51" y="56"/>
                    <a:pt x="59" y="51"/>
                  </a:cubicBezTo>
                  <a:cubicBezTo>
                    <a:pt x="59" y="50"/>
                    <a:pt x="59" y="50"/>
                    <a:pt x="59" y="50"/>
                  </a:cubicBezTo>
                  <a:cubicBezTo>
                    <a:pt x="59" y="50"/>
                    <a:pt x="59" y="50"/>
                    <a:pt x="59" y="50"/>
                  </a:cubicBezTo>
                  <a:cubicBezTo>
                    <a:pt x="60" y="50"/>
                    <a:pt x="60" y="49"/>
                    <a:pt x="61" y="48"/>
                  </a:cubicBezTo>
                  <a:cubicBezTo>
                    <a:pt x="62" y="47"/>
                    <a:pt x="62" y="46"/>
                    <a:pt x="63" y="45"/>
                  </a:cubicBezTo>
                  <a:cubicBezTo>
                    <a:pt x="65" y="42"/>
                    <a:pt x="66" y="38"/>
                    <a:pt x="66" y="33"/>
                  </a:cubicBezTo>
                  <a:cubicBezTo>
                    <a:pt x="66" y="15"/>
                    <a:pt x="51" y="0"/>
                    <a:pt x="33" y="0"/>
                  </a:cubicBezTo>
                  <a:cubicBezTo>
                    <a:pt x="15" y="0"/>
                    <a:pt x="0" y="15"/>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43" name="Group 242"/>
          <p:cNvGrpSpPr/>
          <p:nvPr/>
        </p:nvGrpSpPr>
        <p:grpSpPr>
          <a:xfrm rot="18037799" flipH="1">
            <a:off x="9183601" y="4823498"/>
            <a:ext cx="422085" cy="354019"/>
            <a:chOff x="9404326" y="3554361"/>
            <a:chExt cx="257346" cy="215902"/>
          </a:xfrm>
          <a:solidFill>
            <a:schemeClr val="accent5"/>
          </a:solidFill>
        </p:grpSpPr>
        <p:sp>
          <p:nvSpPr>
            <p:cNvPr id="244" name="Freeform 229"/>
            <p:cNvSpPr>
              <a:spLocks noEditPoints="1"/>
            </p:cNvSpPr>
            <p:nvPr/>
          </p:nvSpPr>
          <p:spPr bwMode="auto">
            <a:xfrm>
              <a:off x="9404326" y="3649782"/>
              <a:ext cx="257346" cy="120481"/>
            </a:xfrm>
            <a:custGeom>
              <a:avLst/>
              <a:gdLst>
                <a:gd name="T0" fmla="*/ 238 w 267"/>
                <a:gd name="T1" fmla="*/ 0 h 125"/>
                <a:gd name="T2" fmla="*/ 238 w 267"/>
                <a:gd name="T3" fmla="*/ 40 h 125"/>
                <a:gd name="T4" fmla="*/ 238 w 267"/>
                <a:gd name="T5" fmla="*/ 40 h 125"/>
                <a:gd name="T6" fmla="*/ 238 w 267"/>
                <a:gd name="T7" fmla="*/ 17 h 125"/>
                <a:gd name="T8" fmla="*/ 231 w 267"/>
                <a:gd name="T9" fmla="*/ 52 h 125"/>
                <a:gd name="T10" fmla="*/ 219 w 267"/>
                <a:gd name="T11" fmla="*/ 90 h 125"/>
                <a:gd name="T12" fmla="*/ 219 w 267"/>
                <a:gd name="T13" fmla="*/ 114 h 125"/>
                <a:gd name="T14" fmla="*/ 219 w 267"/>
                <a:gd name="T15" fmla="*/ 114 h 125"/>
                <a:gd name="T16" fmla="*/ 219 w 267"/>
                <a:gd name="T17" fmla="*/ 0 h 125"/>
                <a:gd name="T18" fmla="*/ 215 w 267"/>
                <a:gd name="T19" fmla="*/ 40 h 125"/>
                <a:gd name="T20" fmla="*/ 219 w 267"/>
                <a:gd name="T21" fmla="*/ 76 h 125"/>
                <a:gd name="T22" fmla="*/ 219 w 267"/>
                <a:gd name="T23" fmla="*/ 0 h 125"/>
                <a:gd name="T24" fmla="*/ 184 w 267"/>
                <a:gd name="T25" fmla="*/ 114 h 125"/>
                <a:gd name="T26" fmla="*/ 184 w 267"/>
                <a:gd name="T27" fmla="*/ 0 h 125"/>
                <a:gd name="T28" fmla="*/ 184 w 267"/>
                <a:gd name="T29" fmla="*/ 76 h 125"/>
                <a:gd name="T30" fmla="*/ 191 w 267"/>
                <a:gd name="T31" fmla="*/ 40 h 125"/>
                <a:gd name="T32" fmla="*/ 203 w 267"/>
                <a:gd name="T33" fmla="*/ 0 h 125"/>
                <a:gd name="T34" fmla="*/ 167 w 267"/>
                <a:gd name="T35" fmla="*/ 114 h 125"/>
                <a:gd name="T36" fmla="*/ 167 w 267"/>
                <a:gd name="T37" fmla="*/ 0 h 125"/>
                <a:gd name="T38" fmla="*/ 167 w 267"/>
                <a:gd name="T39" fmla="*/ 40 h 125"/>
                <a:gd name="T40" fmla="*/ 172 w 267"/>
                <a:gd name="T41" fmla="*/ 76 h 125"/>
                <a:gd name="T42" fmla="*/ 184 w 267"/>
                <a:gd name="T43" fmla="*/ 0 h 125"/>
                <a:gd name="T44" fmla="*/ 149 w 267"/>
                <a:gd name="T45" fmla="*/ 114 h 125"/>
                <a:gd name="T46" fmla="*/ 149 w 267"/>
                <a:gd name="T47" fmla="*/ 0 h 125"/>
                <a:gd name="T48" fmla="*/ 149 w 267"/>
                <a:gd name="T49" fmla="*/ 76 h 125"/>
                <a:gd name="T50" fmla="*/ 156 w 267"/>
                <a:gd name="T51" fmla="*/ 40 h 125"/>
                <a:gd name="T52" fmla="*/ 167 w 267"/>
                <a:gd name="T53" fmla="*/ 0 h 125"/>
                <a:gd name="T54" fmla="*/ 132 w 267"/>
                <a:gd name="T55" fmla="*/ 114 h 125"/>
                <a:gd name="T56" fmla="*/ 132 w 267"/>
                <a:gd name="T57" fmla="*/ 0 h 125"/>
                <a:gd name="T58" fmla="*/ 132 w 267"/>
                <a:gd name="T59" fmla="*/ 40 h 125"/>
                <a:gd name="T60" fmla="*/ 139 w 267"/>
                <a:gd name="T61" fmla="*/ 76 h 125"/>
                <a:gd name="T62" fmla="*/ 149 w 267"/>
                <a:gd name="T63" fmla="*/ 0 h 125"/>
                <a:gd name="T64" fmla="*/ 115 w 267"/>
                <a:gd name="T65" fmla="*/ 114 h 125"/>
                <a:gd name="T66" fmla="*/ 115 w 267"/>
                <a:gd name="T67" fmla="*/ 0 h 125"/>
                <a:gd name="T68" fmla="*/ 115 w 267"/>
                <a:gd name="T69" fmla="*/ 76 h 125"/>
                <a:gd name="T70" fmla="*/ 120 w 267"/>
                <a:gd name="T71" fmla="*/ 40 h 125"/>
                <a:gd name="T72" fmla="*/ 132 w 267"/>
                <a:gd name="T73" fmla="*/ 0 h 125"/>
                <a:gd name="T74" fmla="*/ 97 w 267"/>
                <a:gd name="T75" fmla="*/ 114 h 125"/>
                <a:gd name="T76" fmla="*/ 97 w 267"/>
                <a:gd name="T77" fmla="*/ 0 h 125"/>
                <a:gd name="T78" fmla="*/ 97 w 267"/>
                <a:gd name="T79" fmla="*/ 40 h 125"/>
                <a:gd name="T80" fmla="*/ 104 w 267"/>
                <a:gd name="T81" fmla="*/ 76 h 125"/>
                <a:gd name="T82" fmla="*/ 115 w 267"/>
                <a:gd name="T83" fmla="*/ 0 h 125"/>
                <a:gd name="T84" fmla="*/ 80 w 267"/>
                <a:gd name="T85" fmla="*/ 114 h 125"/>
                <a:gd name="T86" fmla="*/ 80 w 267"/>
                <a:gd name="T87" fmla="*/ 0 h 125"/>
                <a:gd name="T88" fmla="*/ 80 w 267"/>
                <a:gd name="T89" fmla="*/ 76 h 125"/>
                <a:gd name="T90" fmla="*/ 85 w 267"/>
                <a:gd name="T91" fmla="*/ 40 h 125"/>
                <a:gd name="T92" fmla="*/ 97 w 267"/>
                <a:gd name="T93" fmla="*/ 0 h 125"/>
                <a:gd name="T94" fmla="*/ 61 w 267"/>
                <a:gd name="T95" fmla="*/ 114 h 125"/>
                <a:gd name="T96" fmla="*/ 61 w 267"/>
                <a:gd name="T97" fmla="*/ 0 h 125"/>
                <a:gd name="T98" fmla="*/ 61 w 267"/>
                <a:gd name="T99" fmla="*/ 40 h 125"/>
                <a:gd name="T100" fmla="*/ 68 w 267"/>
                <a:gd name="T101" fmla="*/ 76 h 125"/>
                <a:gd name="T102" fmla="*/ 80 w 267"/>
                <a:gd name="T103" fmla="*/ 0 h 125"/>
                <a:gd name="T104" fmla="*/ 45 w 267"/>
                <a:gd name="T105" fmla="*/ 114 h 125"/>
                <a:gd name="T106" fmla="*/ 45 w 267"/>
                <a:gd name="T107" fmla="*/ 0 h 125"/>
                <a:gd name="T108" fmla="*/ 45 w 267"/>
                <a:gd name="T109" fmla="*/ 76 h 125"/>
                <a:gd name="T110" fmla="*/ 49 w 267"/>
                <a:gd name="T111" fmla="*/ 40 h 125"/>
                <a:gd name="T112" fmla="*/ 61 w 267"/>
                <a:gd name="T113" fmla="*/ 0 h 125"/>
                <a:gd name="T114" fmla="*/ 45 w 267"/>
                <a:gd name="T115" fmla="*/ 90 h 125"/>
                <a:gd name="T116" fmla="*/ 33 w 267"/>
                <a:gd name="T117" fmla="*/ 52 h 125"/>
                <a:gd name="T118" fmla="*/ 26 w 267"/>
                <a:gd name="T119" fmla="*/ 17 h 125"/>
                <a:gd name="T120" fmla="*/ 26 w 267"/>
                <a:gd name="T121" fmla="*/ 125 h 125"/>
                <a:gd name="T122" fmla="*/ 14 w 267"/>
                <a:gd name="T123" fmla="*/ 40 h 125"/>
                <a:gd name="T124" fmla="*/ 26 w 267"/>
                <a:gd name="T125"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7" h="125">
                  <a:moveTo>
                    <a:pt x="238" y="125"/>
                  </a:moveTo>
                  <a:lnTo>
                    <a:pt x="267" y="125"/>
                  </a:lnTo>
                  <a:lnTo>
                    <a:pt x="267" y="0"/>
                  </a:lnTo>
                  <a:lnTo>
                    <a:pt x="238" y="0"/>
                  </a:lnTo>
                  <a:lnTo>
                    <a:pt x="238" y="17"/>
                  </a:lnTo>
                  <a:lnTo>
                    <a:pt x="250" y="17"/>
                  </a:lnTo>
                  <a:lnTo>
                    <a:pt x="250" y="40"/>
                  </a:lnTo>
                  <a:lnTo>
                    <a:pt x="238" y="40"/>
                  </a:lnTo>
                  <a:lnTo>
                    <a:pt x="238" y="125"/>
                  </a:lnTo>
                  <a:close/>
                  <a:moveTo>
                    <a:pt x="219" y="125"/>
                  </a:moveTo>
                  <a:lnTo>
                    <a:pt x="238" y="125"/>
                  </a:lnTo>
                  <a:lnTo>
                    <a:pt x="238" y="40"/>
                  </a:lnTo>
                  <a:lnTo>
                    <a:pt x="227" y="40"/>
                  </a:lnTo>
                  <a:lnTo>
                    <a:pt x="227" y="17"/>
                  </a:lnTo>
                  <a:lnTo>
                    <a:pt x="227" y="17"/>
                  </a:lnTo>
                  <a:lnTo>
                    <a:pt x="238" y="17"/>
                  </a:lnTo>
                  <a:lnTo>
                    <a:pt x="238" y="0"/>
                  </a:lnTo>
                  <a:lnTo>
                    <a:pt x="219" y="0"/>
                  </a:lnTo>
                  <a:lnTo>
                    <a:pt x="219" y="52"/>
                  </a:lnTo>
                  <a:lnTo>
                    <a:pt x="231" y="52"/>
                  </a:lnTo>
                  <a:lnTo>
                    <a:pt x="231" y="76"/>
                  </a:lnTo>
                  <a:lnTo>
                    <a:pt x="231" y="76"/>
                  </a:lnTo>
                  <a:lnTo>
                    <a:pt x="219" y="76"/>
                  </a:lnTo>
                  <a:lnTo>
                    <a:pt x="219" y="90"/>
                  </a:lnTo>
                  <a:lnTo>
                    <a:pt x="219" y="90"/>
                  </a:lnTo>
                  <a:lnTo>
                    <a:pt x="219" y="114"/>
                  </a:lnTo>
                  <a:lnTo>
                    <a:pt x="219" y="114"/>
                  </a:lnTo>
                  <a:lnTo>
                    <a:pt x="219" y="114"/>
                  </a:lnTo>
                  <a:lnTo>
                    <a:pt x="219" y="125"/>
                  </a:lnTo>
                  <a:close/>
                  <a:moveTo>
                    <a:pt x="203" y="125"/>
                  </a:moveTo>
                  <a:lnTo>
                    <a:pt x="219" y="125"/>
                  </a:lnTo>
                  <a:lnTo>
                    <a:pt x="219" y="114"/>
                  </a:lnTo>
                  <a:lnTo>
                    <a:pt x="203" y="114"/>
                  </a:lnTo>
                  <a:lnTo>
                    <a:pt x="203" y="125"/>
                  </a:lnTo>
                  <a:lnTo>
                    <a:pt x="203" y="125"/>
                  </a:lnTo>
                  <a:close/>
                  <a:moveTo>
                    <a:pt x="219" y="0"/>
                  </a:moveTo>
                  <a:lnTo>
                    <a:pt x="203" y="0"/>
                  </a:lnTo>
                  <a:lnTo>
                    <a:pt x="203" y="17"/>
                  </a:lnTo>
                  <a:lnTo>
                    <a:pt x="215" y="17"/>
                  </a:lnTo>
                  <a:lnTo>
                    <a:pt x="215" y="40"/>
                  </a:lnTo>
                  <a:lnTo>
                    <a:pt x="203" y="40"/>
                  </a:lnTo>
                  <a:lnTo>
                    <a:pt x="203" y="90"/>
                  </a:lnTo>
                  <a:lnTo>
                    <a:pt x="219" y="90"/>
                  </a:lnTo>
                  <a:lnTo>
                    <a:pt x="219" y="76"/>
                  </a:lnTo>
                  <a:lnTo>
                    <a:pt x="208" y="76"/>
                  </a:lnTo>
                  <a:lnTo>
                    <a:pt x="208" y="52"/>
                  </a:lnTo>
                  <a:lnTo>
                    <a:pt x="219" y="52"/>
                  </a:lnTo>
                  <a:lnTo>
                    <a:pt x="219" y="0"/>
                  </a:lnTo>
                  <a:close/>
                  <a:moveTo>
                    <a:pt x="184" y="125"/>
                  </a:moveTo>
                  <a:lnTo>
                    <a:pt x="203" y="125"/>
                  </a:lnTo>
                  <a:lnTo>
                    <a:pt x="203" y="114"/>
                  </a:lnTo>
                  <a:lnTo>
                    <a:pt x="184" y="114"/>
                  </a:lnTo>
                  <a:lnTo>
                    <a:pt x="184" y="125"/>
                  </a:lnTo>
                  <a:lnTo>
                    <a:pt x="184" y="125"/>
                  </a:lnTo>
                  <a:close/>
                  <a:moveTo>
                    <a:pt x="203" y="0"/>
                  </a:moveTo>
                  <a:lnTo>
                    <a:pt x="184" y="0"/>
                  </a:lnTo>
                  <a:lnTo>
                    <a:pt x="184" y="52"/>
                  </a:lnTo>
                  <a:lnTo>
                    <a:pt x="196" y="52"/>
                  </a:lnTo>
                  <a:lnTo>
                    <a:pt x="196" y="76"/>
                  </a:lnTo>
                  <a:lnTo>
                    <a:pt x="184" y="76"/>
                  </a:lnTo>
                  <a:lnTo>
                    <a:pt x="184" y="90"/>
                  </a:lnTo>
                  <a:lnTo>
                    <a:pt x="203" y="90"/>
                  </a:lnTo>
                  <a:lnTo>
                    <a:pt x="203" y="40"/>
                  </a:lnTo>
                  <a:lnTo>
                    <a:pt x="191" y="40"/>
                  </a:lnTo>
                  <a:lnTo>
                    <a:pt x="191" y="17"/>
                  </a:lnTo>
                  <a:lnTo>
                    <a:pt x="191" y="17"/>
                  </a:lnTo>
                  <a:lnTo>
                    <a:pt x="203" y="17"/>
                  </a:lnTo>
                  <a:lnTo>
                    <a:pt x="203" y="0"/>
                  </a:lnTo>
                  <a:close/>
                  <a:moveTo>
                    <a:pt x="167" y="125"/>
                  </a:moveTo>
                  <a:lnTo>
                    <a:pt x="184" y="125"/>
                  </a:lnTo>
                  <a:lnTo>
                    <a:pt x="184" y="114"/>
                  </a:lnTo>
                  <a:lnTo>
                    <a:pt x="167" y="114"/>
                  </a:lnTo>
                  <a:lnTo>
                    <a:pt x="167" y="125"/>
                  </a:lnTo>
                  <a:lnTo>
                    <a:pt x="167" y="125"/>
                  </a:lnTo>
                  <a:close/>
                  <a:moveTo>
                    <a:pt x="184" y="0"/>
                  </a:moveTo>
                  <a:lnTo>
                    <a:pt x="167" y="0"/>
                  </a:lnTo>
                  <a:lnTo>
                    <a:pt x="167" y="17"/>
                  </a:lnTo>
                  <a:lnTo>
                    <a:pt x="179" y="17"/>
                  </a:lnTo>
                  <a:lnTo>
                    <a:pt x="179" y="40"/>
                  </a:lnTo>
                  <a:lnTo>
                    <a:pt x="167" y="40"/>
                  </a:lnTo>
                  <a:lnTo>
                    <a:pt x="167" y="90"/>
                  </a:lnTo>
                  <a:lnTo>
                    <a:pt x="184" y="90"/>
                  </a:lnTo>
                  <a:lnTo>
                    <a:pt x="184" y="76"/>
                  </a:lnTo>
                  <a:lnTo>
                    <a:pt x="172" y="76"/>
                  </a:lnTo>
                  <a:lnTo>
                    <a:pt x="172" y="76"/>
                  </a:lnTo>
                  <a:lnTo>
                    <a:pt x="172" y="52"/>
                  </a:lnTo>
                  <a:lnTo>
                    <a:pt x="184" y="52"/>
                  </a:lnTo>
                  <a:lnTo>
                    <a:pt x="184" y="0"/>
                  </a:lnTo>
                  <a:close/>
                  <a:moveTo>
                    <a:pt x="149" y="125"/>
                  </a:moveTo>
                  <a:lnTo>
                    <a:pt x="167" y="125"/>
                  </a:lnTo>
                  <a:lnTo>
                    <a:pt x="167" y="114"/>
                  </a:lnTo>
                  <a:lnTo>
                    <a:pt x="149" y="114"/>
                  </a:lnTo>
                  <a:lnTo>
                    <a:pt x="149" y="125"/>
                  </a:lnTo>
                  <a:lnTo>
                    <a:pt x="149" y="125"/>
                  </a:lnTo>
                  <a:close/>
                  <a:moveTo>
                    <a:pt x="167" y="0"/>
                  </a:moveTo>
                  <a:lnTo>
                    <a:pt x="149" y="0"/>
                  </a:lnTo>
                  <a:lnTo>
                    <a:pt x="149" y="52"/>
                  </a:lnTo>
                  <a:lnTo>
                    <a:pt x="160" y="52"/>
                  </a:lnTo>
                  <a:lnTo>
                    <a:pt x="160" y="76"/>
                  </a:lnTo>
                  <a:lnTo>
                    <a:pt x="149" y="76"/>
                  </a:lnTo>
                  <a:lnTo>
                    <a:pt x="149" y="90"/>
                  </a:lnTo>
                  <a:lnTo>
                    <a:pt x="167" y="90"/>
                  </a:lnTo>
                  <a:lnTo>
                    <a:pt x="167" y="40"/>
                  </a:lnTo>
                  <a:lnTo>
                    <a:pt x="156" y="40"/>
                  </a:lnTo>
                  <a:lnTo>
                    <a:pt x="156" y="17"/>
                  </a:lnTo>
                  <a:lnTo>
                    <a:pt x="156" y="17"/>
                  </a:lnTo>
                  <a:lnTo>
                    <a:pt x="167" y="17"/>
                  </a:lnTo>
                  <a:lnTo>
                    <a:pt x="167" y="0"/>
                  </a:lnTo>
                  <a:close/>
                  <a:moveTo>
                    <a:pt x="132" y="125"/>
                  </a:moveTo>
                  <a:lnTo>
                    <a:pt x="149" y="125"/>
                  </a:lnTo>
                  <a:lnTo>
                    <a:pt x="149" y="114"/>
                  </a:lnTo>
                  <a:lnTo>
                    <a:pt x="132" y="114"/>
                  </a:lnTo>
                  <a:lnTo>
                    <a:pt x="132" y="125"/>
                  </a:lnTo>
                  <a:lnTo>
                    <a:pt x="132" y="125"/>
                  </a:lnTo>
                  <a:close/>
                  <a:moveTo>
                    <a:pt x="149" y="0"/>
                  </a:moveTo>
                  <a:lnTo>
                    <a:pt x="132" y="0"/>
                  </a:lnTo>
                  <a:lnTo>
                    <a:pt x="132" y="17"/>
                  </a:lnTo>
                  <a:lnTo>
                    <a:pt x="144" y="17"/>
                  </a:lnTo>
                  <a:lnTo>
                    <a:pt x="144" y="40"/>
                  </a:lnTo>
                  <a:lnTo>
                    <a:pt x="132" y="40"/>
                  </a:lnTo>
                  <a:lnTo>
                    <a:pt x="132" y="90"/>
                  </a:lnTo>
                  <a:lnTo>
                    <a:pt x="149" y="90"/>
                  </a:lnTo>
                  <a:lnTo>
                    <a:pt x="149" y="76"/>
                  </a:lnTo>
                  <a:lnTo>
                    <a:pt x="139" y="76"/>
                  </a:lnTo>
                  <a:lnTo>
                    <a:pt x="139" y="76"/>
                  </a:lnTo>
                  <a:lnTo>
                    <a:pt x="139" y="52"/>
                  </a:lnTo>
                  <a:lnTo>
                    <a:pt x="149" y="52"/>
                  </a:lnTo>
                  <a:lnTo>
                    <a:pt x="149" y="0"/>
                  </a:lnTo>
                  <a:close/>
                  <a:moveTo>
                    <a:pt x="115" y="125"/>
                  </a:moveTo>
                  <a:lnTo>
                    <a:pt x="132" y="125"/>
                  </a:lnTo>
                  <a:lnTo>
                    <a:pt x="132" y="114"/>
                  </a:lnTo>
                  <a:lnTo>
                    <a:pt x="115" y="114"/>
                  </a:lnTo>
                  <a:lnTo>
                    <a:pt x="115" y="125"/>
                  </a:lnTo>
                  <a:lnTo>
                    <a:pt x="115" y="125"/>
                  </a:lnTo>
                  <a:close/>
                  <a:moveTo>
                    <a:pt x="132" y="0"/>
                  </a:moveTo>
                  <a:lnTo>
                    <a:pt x="115" y="0"/>
                  </a:lnTo>
                  <a:lnTo>
                    <a:pt x="115" y="52"/>
                  </a:lnTo>
                  <a:lnTo>
                    <a:pt x="127" y="52"/>
                  </a:lnTo>
                  <a:lnTo>
                    <a:pt x="127" y="76"/>
                  </a:lnTo>
                  <a:lnTo>
                    <a:pt x="115" y="76"/>
                  </a:lnTo>
                  <a:lnTo>
                    <a:pt x="115" y="90"/>
                  </a:lnTo>
                  <a:lnTo>
                    <a:pt x="132" y="90"/>
                  </a:lnTo>
                  <a:lnTo>
                    <a:pt x="132" y="40"/>
                  </a:lnTo>
                  <a:lnTo>
                    <a:pt x="120" y="40"/>
                  </a:lnTo>
                  <a:lnTo>
                    <a:pt x="120" y="17"/>
                  </a:lnTo>
                  <a:lnTo>
                    <a:pt x="120" y="17"/>
                  </a:lnTo>
                  <a:lnTo>
                    <a:pt x="132" y="17"/>
                  </a:lnTo>
                  <a:lnTo>
                    <a:pt x="132" y="0"/>
                  </a:lnTo>
                  <a:close/>
                  <a:moveTo>
                    <a:pt x="97" y="125"/>
                  </a:moveTo>
                  <a:lnTo>
                    <a:pt x="115" y="125"/>
                  </a:lnTo>
                  <a:lnTo>
                    <a:pt x="115" y="114"/>
                  </a:lnTo>
                  <a:lnTo>
                    <a:pt x="97" y="114"/>
                  </a:lnTo>
                  <a:lnTo>
                    <a:pt x="97" y="125"/>
                  </a:lnTo>
                  <a:lnTo>
                    <a:pt x="97" y="125"/>
                  </a:lnTo>
                  <a:close/>
                  <a:moveTo>
                    <a:pt x="115" y="0"/>
                  </a:moveTo>
                  <a:lnTo>
                    <a:pt x="97" y="0"/>
                  </a:lnTo>
                  <a:lnTo>
                    <a:pt x="97" y="17"/>
                  </a:lnTo>
                  <a:lnTo>
                    <a:pt x="108" y="17"/>
                  </a:lnTo>
                  <a:lnTo>
                    <a:pt x="108" y="40"/>
                  </a:lnTo>
                  <a:lnTo>
                    <a:pt x="97" y="40"/>
                  </a:lnTo>
                  <a:lnTo>
                    <a:pt x="97" y="90"/>
                  </a:lnTo>
                  <a:lnTo>
                    <a:pt x="115" y="90"/>
                  </a:lnTo>
                  <a:lnTo>
                    <a:pt x="115" y="76"/>
                  </a:lnTo>
                  <a:lnTo>
                    <a:pt x="104" y="76"/>
                  </a:lnTo>
                  <a:lnTo>
                    <a:pt x="104" y="76"/>
                  </a:lnTo>
                  <a:lnTo>
                    <a:pt x="104" y="52"/>
                  </a:lnTo>
                  <a:lnTo>
                    <a:pt x="115" y="52"/>
                  </a:lnTo>
                  <a:lnTo>
                    <a:pt x="115" y="0"/>
                  </a:lnTo>
                  <a:close/>
                  <a:moveTo>
                    <a:pt x="80" y="125"/>
                  </a:moveTo>
                  <a:lnTo>
                    <a:pt x="97" y="125"/>
                  </a:lnTo>
                  <a:lnTo>
                    <a:pt x="97" y="114"/>
                  </a:lnTo>
                  <a:lnTo>
                    <a:pt x="80" y="114"/>
                  </a:lnTo>
                  <a:lnTo>
                    <a:pt x="80" y="125"/>
                  </a:lnTo>
                  <a:lnTo>
                    <a:pt x="80" y="125"/>
                  </a:lnTo>
                  <a:close/>
                  <a:moveTo>
                    <a:pt x="97" y="0"/>
                  </a:moveTo>
                  <a:lnTo>
                    <a:pt x="80" y="0"/>
                  </a:lnTo>
                  <a:lnTo>
                    <a:pt x="80" y="52"/>
                  </a:lnTo>
                  <a:lnTo>
                    <a:pt x="92" y="52"/>
                  </a:lnTo>
                  <a:lnTo>
                    <a:pt x="92" y="76"/>
                  </a:lnTo>
                  <a:lnTo>
                    <a:pt x="80" y="76"/>
                  </a:lnTo>
                  <a:lnTo>
                    <a:pt x="80" y="90"/>
                  </a:lnTo>
                  <a:lnTo>
                    <a:pt x="97" y="90"/>
                  </a:lnTo>
                  <a:lnTo>
                    <a:pt x="97" y="40"/>
                  </a:lnTo>
                  <a:lnTo>
                    <a:pt x="85" y="40"/>
                  </a:lnTo>
                  <a:lnTo>
                    <a:pt x="85" y="17"/>
                  </a:lnTo>
                  <a:lnTo>
                    <a:pt x="85" y="17"/>
                  </a:lnTo>
                  <a:lnTo>
                    <a:pt x="97" y="17"/>
                  </a:lnTo>
                  <a:lnTo>
                    <a:pt x="97" y="0"/>
                  </a:lnTo>
                  <a:close/>
                  <a:moveTo>
                    <a:pt x="61" y="125"/>
                  </a:moveTo>
                  <a:lnTo>
                    <a:pt x="80" y="125"/>
                  </a:lnTo>
                  <a:lnTo>
                    <a:pt x="80" y="114"/>
                  </a:lnTo>
                  <a:lnTo>
                    <a:pt x="61" y="114"/>
                  </a:lnTo>
                  <a:lnTo>
                    <a:pt x="61" y="125"/>
                  </a:lnTo>
                  <a:lnTo>
                    <a:pt x="61" y="125"/>
                  </a:lnTo>
                  <a:close/>
                  <a:moveTo>
                    <a:pt x="80" y="0"/>
                  </a:moveTo>
                  <a:lnTo>
                    <a:pt x="61" y="0"/>
                  </a:lnTo>
                  <a:lnTo>
                    <a:pt x="61" y="17"/>
                  </a:lnTo>
                  <a:lnTo>
                    <a:pt x="73" y="17"/>
                  </a:lnTo>
                  <a:lnTo>
                    <a:pt x="73" y="40"/>
                  </a:lnTo>
                  <a:lnTo>
                    <a:pt x="61" y="40"/>
                  </a:lnTo>
                  <a:lnTo>
                    <a:pt x="61" y="90"/>
                  </a:lnTo>
                  <a:lnTo>
                    <a:pt x="80" y="90"/>
                  </a:lnTo>
                  <a:lnTo>
                    <a:pt x="80" y="76"/>
                  </a:lnTo>
                  <a:lnTo>
                    <a:pt x="68" y="76"/>
                  </a:lnTo>
                  <a:lnTo>
                    <a:pt x="68" y="76"/>
                  </a:lnTo>
                  <a:lnTo>
                    <a:pt x="68" y="52"/>
                  </a:lnTo>
                  <a:lnTo>
                    <a:pt x="80" y="52"/>
                  </a:lnTo>
                  <a:lnTo>
                    <a:pt x="80" y="0"/>
                  </a:lnTo>
                  <a:close/>
                  <a:moveTo>
                    <a:pt x="45" y="125"/>
                  </a:moveTo>
                  <a:lnTo>
                    <a:pt x="61" y="125"/>
                  </a:lnTo>
                  <a:lnTo>
                    <a:pt x="61" y="114"/>
                  </a:lnTo>
                  <a:lnTo>
                    <a:pt x="45" y="114"/>
                  </a:lnTo>
                  <a:lnTo>
                    <a:pt x="45" y="125"/>
                  </a:lnTo>
                  <a:lnTo>
                    <a:pt x="45" y="125"/>
                  </a:lnTo>
                  <a:close/>
                  <a:moveTo>
                    <a:pt x="61" y="0"/>
                  </a:moveTo>
                  <a:lnTo>
                    <a:pt x="45" y="0"/>
                  </a:lnTo>
                  <a:lnTo>
                    <a:pt x="45" y="52"/>
                  </a:lnTo>
                  <a:lnTo>
                    <a:pt x="56" y="52"/>
                  </a:lnTo>
                  <a:lnTo>
                    <a:pt x="56" y="76"/>
                  </a:lnTo>
                  <a:lnTo>
                    <a:pt x="45" y="76"/>
                  </a:lnTo>
                  <a:lnTo>
                    <a:pt x="45" y="90"/>
                  </a:lnTo>
                  <a:lnTo>
                    <a:pt x="61" y="90"/>
                  </a:lnTo>
                  <a:lnTo>
                    <a:pt x="61" y="40"/>
                  </a:lnTo>
                  <a:lnTo>
                    <a:pt x="49" y="40"/>
                  </a:lnTo>
                  <a:lnTo>
                    <a:pt x="49" y="17"/>
                  </a:lnTo>
                  <a:lnTo>
                    <a:pt x="49" y="17"/>
                  </a:lnTo>
                  <a:lnTo>
                    <a:pt x="61" y="17"/>
                  </a:lnTo>
                  <a:lnTo>
                    <a:pt x="61" y="0"/>
                  </a:lnTo>
                  <a:close/>
                  <a:moveTo>
                    <a:pt x="26" y="125"/>
                  </a:moveTo>
                  <a:lnTo>
                    <a:pt x="45" y="125"/>
                  </a:lnTo>
                  <a:lnTo>
                    <a:pt x="45" y="114"/>
                  </a:lnTo>
                  <a:lnTo>
                    <a:pt x="45" y="90"/>
                  </a:lnTo>
                  <a:lnTo>
                    <a:pt x="45" y="76"/>
                  </a:lnTo>
                  <a:lnTo>
                    <a:pt x="33" y="76"/>
                  </a:lnTo>
                  <a:lnTo>
                    <a:pt x="33" y="76"/>
                  </a:lnTo>
                  <a:lnTo>
                    <a:pt x="33" y="52"/>
                  </a:lnTo>
                  <a:lnTo>
                    <a:pt x="45" y="52"/>
                  </a:lnTo>
                  <a:lnTo>
                    <a:pt x="45" y="0"/>
                  </a:lnTo>
                  <a:lnTo>
                    <a:pt x="26" y="0"/>
                  </a:lnTo>
                  <a:lnTo>
                    <a:pt x="26" y="17"/>
                  </a:lnTo>
                  <a:lnTo>
                    <a:pt x="37" y="17"/>
                  </a:lnTo>
                  <a:lnTo>
                    <a:pt x="37" y="40"/>
                  </a:lnTo>
                  <a:lnTo>
                    <a:pt x="26" y="40"/>
                  </a:lnTo>
                  <a:lnTo>
                    <a:pt x="26" y="125"/>
                  </a:lnTo>
                  <a:close/>
                  <a:moveTo>
                    <a:pt x="0" y="125"/>
                  </a:moveTo>
                  <a:lnTo>
                    <a:pt x="26" y="125"/>
                  </a:lnTo>
                  <a:lnTo>
                    <a:pt x="26" y="40"/>
                  </a:lnTo>
                  <a:lnTo>
                    <a:pt x="14" y="40"/>
                  </a:lnTo>
                  <a:lnTo>
                    <a:pt x="14" y="17"/>
                  </a:lnTo>
                  <a:lnTo>
                    <a:pt x="14" y="17"/>
                  </a:lnTo>
                  <a:lnTo>
                    <a:pt x="26" y="17"/>
                  </a:lnTo>
                  <a:lnTo>
                    <a:pt x="26" y="0"/>
                  </a:lnTo>
                  <a:lnTo>
                    <a:pt x="0" y="0"/>
                  </a:lnTo>
                  <a:lnTo>
                    <a:pt x="0"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5" name="Freeform 230"/>
            <p:cNvSpPr>
              <a:spLocks/>
            </p:cNvSpPr>
            <p:nvPr/>
          </p:nvSpPr>
          <p:spPr bwMode="auto">
            <a:xfrm>
              <a:off x="9451554" y="3594843"/>
              <a:ext cx="148432" cy="36626"/>
            </a:xfrm>
            <a:custGeom>
              <a:avLst/>
              <a:gdLst>
                <a:gd name="T0" fmla="*/ 0 w 65"/>
                <a:gd name="T1" fmla="*/ 8 h 16"/>
                <a:gd name="T2" fmla="*/ 4 w 65"/>
                <a:gd name="T3" fmla="*/ 16 h 16"/>
                <a:gd name="T4" fmla="*/ 33 w 65"/>
                <a:gd name="T5" fmla="*/ 9 h 16"/>
                <a:gd name="T6" fmla="*/ 61 w 65"/>
                <a:gd name="T7" fmla="*/ 16 h 16"/>
                <a:gd name="T8" fmla="*/ 65 w 65"/>
                <a:gd name="T9" fmla="*/ 8 h 16"/>
                <a:gd name="T10" fmla="*/ 33 w 65"/>
                <a:gd name="T11" fmla="*/ 0 h 16"/>
                <a:gd name="T12" fmla="*/ 0 w 65"/>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0" y="8"/>
                  </a:moveTo>
                  <a:cubicBezTo>
                    <a:pt x="4" y="16"/>
                    <a:pt x="4" y="16"/>
                    <a:pt x="4" y="16"/>
                  </a:cubicBezTo>
                  <a:cubicBezTo>
                    <a:pt x="12" y="11"/>
                    <a:pt x="22" y="9"/>
                    <a:pt x="33" y="9"/>
                  </a:cubicBezTo>
                  <a:cubicBezTo>
                    <a:pt x="43" y="9"/>
                    <a:pt x="53" y="11"/>
                    <a:pt x="61" y="16"/>
                  </a:cubicBezTo>
                  <a:cubicBezTo>
                    <a:pt x="65" y="8"/>
                    <a:pt x="65" y="8"/>
                    <a:pt x="65" y="8"/>
                  </a:cubicBezTo>
                  <a:cubicBezTo>
                    <a:pt x="56" y="3"/>
                    <a:pt x="44" y="0"/>
                    <a:pt x="33" y="0"/>
                  </a:cubicBezTo>
                  <a:cubicBezTo>
                    <a:pt x="21" y="0"/>
                    <a:pt x="9" y="3"/>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6" name="Freeform 231"/>
            <p:cNvSpPr>
              <a:spLocks/>
            </p:cNvSpPr>
            <p:nvPr/>
          </p:nvSpPr>
          <p:spPr bwMode="auto">
            <a:xfrm>
              <a:off x="9426494" y="3554361"/>
              <a:ext cx="198552" cy="43373"/>
            </a:xfrm>
            <a:custGeom>
              <a:avLst/>
              <a:gdLst>
                <a:gd name="T0" fmla="*/ 87 w 87"/>
                <a:gd name="T1" fmla="*/ 11 h 19"/>
                <a:gd name="T2" fmla="*/ 44 w 87"/>
                <a:gd name="T3" fmla="*/ 0 h 19"/>
                <a:gd name="T4" fmla="*/ 0 w 87"/>
                <a:gd name="T5" fmla="*/ 11 h 19"/>
                <a:gd name="T6" fmla="*/ 4 w 87"/>
                <a:gd name="T7" fmla="*/ 19 h 19"/>
                <a:gd name="T8" fmla="*/ 44 w 87"/>
                <a:gd name="T9" fmla="*/ 9 h 19"/>
                <a:gd name="T10" fmla="*/ 83 w 87"/>
                <a:gd name="T11" fmla="*/ 19 h 19"/>
                <a:gd name="T12" fmla="*/ 87 w 87"/>
                <a:gd name="T13" fmla="*/ 11 h 19"/>
              </a:gdLst>
              <a:ahLst/>
              <a:cxnLst>
                <a:cxn ang="0">
                  <a:pos x="T0" y="T1"/>
                </a:cxn>
                <a:cxn ang="0">
                  <a:pos x="T2" y="T3"/>
                </a:cxn>
                <a:cxn ang="0">
                  <a:pos x="T4" y="T5"/>
                </a:cxn>
                <a:cxn ang="0">
                  <a:pos x="T6" y="T7"/>
                </a:cxn>
                <a:cxn ang="0">
                  <a:pos x="T8" y="T9"/>
                </a:cxn>
                <a:cxn ang="0">
                  <a:pos x="T10" y="T11"/>
                </a:cxn>
                <a:cxn ang="0">
                  <a:pos x="T12" y="T13"/>
                </a:cxn>
              </a:cxnLst>
              <a:rect l="0" t="0" r="r" b="b"/>
              <a:pathLst>
                <a:path w="87" h="19">
                  <a:moveTo>
                    <a:pt x="87" y="11"/>
                  </a:moveTo>
                  <a:cubicBezTo>
                    <a:pt x="75" y="4"/>
                    <a:pt x="59" y="0"/>
                    <a:pt x="44" y="0"/>
                  </a:cubicBezTo>
                  <a:cubicBezTo>
                    <a:pt x="28" y="0"/>
                    <a:pt x="12" y="4"/>
                    <a:pt x="0" y="11"/>
                  </a:cubicBezTo>
                  <a:cubicBezTo>
                    <a:pt x="4" y="19"/>
                    <a:pt x="4" y="19"/>
                    <a:pt x="4" y="19"/>
                  </a:cubicBezTo>
                  <a:cubicBezTo>
                    <a:pt x="15" y="13"/>
                    <a:pt x="29" y="9"/>
                    <a:pt x="44" y="9"/>
                  </a:cubicBezTo>
                  <a:cubicBezTo>
                    <a:pt x="58" y="9"/>
                    <a:pt x="72" y="13"/>
                    <a:pt x="83" y="19"/>
                  </a:cubicBezTo>
                  <a:lnTo>
                    <a:pt x="87"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47" name="Group 246"/>
          <p:cNvGrpSpPr/>
          <p:nvPr/>
        </p:nvGrpSpPr>
        <p:grpSpPr>
          <a:xfrm rot="18037799" flipH="1">
            <a:off x="6196587" y="5891888"/>
            <a:ext cx="613367" cy="537346"/>
            <a:chOff x="9733960" y="3089789"/>
            <a:chExt cx="373971" cy="327706"/>
          </a:xfrm>
          <a:solidFill>
            <a:schemeClr val="accent5"/>
          </a:solidFill>
        </p:grpSpPr>
        <p:sp>
          <p:nvSpPr>
            <p:cNvPr id="248" name="Freeform 297"/>
            <p:cNvSpPr>
              <a:spLocks/>
            </p:cNvSpPr>
            <p:nvPr/>
          </p:nvSpPr>
          <p:spPr bwMode="auto">
            <a:xfrm>
              <a:off x="9733960" y="3105210"/>
              <a:ext cx="373971" cy="312285"/>
            </a:xfrm>
            <a:custGeom>
              <a:avLst/>
              <a:gdLst>
                <a:gd name="T0" fmla="*/ 109 w 164"/>
                <a:gd name="T1" fmla="*/ 0 h 137"/>
                <a:gd name="T2" fmla="*/ 58 w 164"/>
                <a:gd name="T3" fmla="*/ 0 h 137"/>
                <a:gd name="T4" fmla="*/ 0 w 164"/>
                <a:gd name="T5" fmla="*/ 48 h 137"/>
                <a:gd name="T6" fmla="*/ 16 w 164"/>
                <a:gd name="T7" fmla="*/ 71 h 137"/>
                <a:gd name="T8" fmla="*/ 37 w 164"/>
                <a:gd name="T9" fmla="*/ 50 h 137"/>
                <a:gd name="T10" fmla="*/ 36 w 164"/>
                <a:gd name="T11" fmla="*/ 137 h 137"/>
                <a:gd name="T12" fmla="*/ 82 w 164"/>
                <a:gd name="T13" fmla="*/ 137 h 137"/>
                <a:gd name="T14" fmla="*/ 127 w 164"/>
                <a:gd name="T15" fmla="*/ 137 h 137"/>
                <a:gd name="T16" fmla="*/ 127 w 164"/>
                <a:gd name="T17" fmla="*/ 50 h 137"/>
                <a:gd name="T18" fmla="*/ 148 w 164"/>
                <a:gd name="T19" fmla="*/ 71 h 137"/>
                <a:gd name="T20" fmla="*/ 164 w 164"/>
                <a:gd name="T21" fmla="*/ 48 h 137"/>
                <a:gd name="T22" fmla="*/ 109 w 164"/>
                <a:gd name="T2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 h="137">
                  <a:moveTo>
                    <a:pt x="109" y="0"/>
                  </a:moveTo>
                  <a:cubicBezTo>
                    <a:pt x="101" y="14"/>
                    <a:pt x="67" y="14"/>
                    <a:pt x="58" y="0"/>
                  </a:cubicBezTo>
                  <a:cubicBezTo>
                    <a:pt x="58" y="0"/>
                    <a:pt x="8" y="28"/>
                    <a:pt x="0" y="48"/>
                  </a:cubicBezTo>
                  <a:cubicBezTo>
                    <a:pt x="16" y="71"/>
                    <a:pt x="16" y="71"/>
                    <a:pt x="16" y="71"/>
                  </a:cubicBezTo>
                  <a:cubicBezTo>
                    <a:pt x="16" y="71"/>
                    <a:pt x="30" y="56"/>
                    <a:pt x="37" y="50"/>
                  </a:cubicBezTo>
                  <a:cubicBezTo>
                    <a:pt x="36" y="137"/>
                    <a:pt x="36" y="137"/>
                    <a:pt x="36" y="137"/>
                  </a:cubicBezTo>
                  <a:cubicBezTo>
                    <a:pt x="82" y="137"/>
                    <a:pt x="82" y="137"/>
                    <a:pt x="82" y="137"/>
                  </a:cubicBezTo>
                  <a:cubicBezTo>
                    <a:pt x="127" y="137"/>
                    <a:pt x="127" y="137"/>
                    <a:pt x="127" y="137"/>
                  </a:cubicBezTo>
                  <a:cubicBezTo>
                    <a:pt x="127" y="50"/>
                    <a:pt x="127" y="50"/>
                    <a:pt x="127" y="50"/>
                  </a:cubicBezTo>
                  <a:cubicBezTo>
                    <a:pt x="134" y="56"/>
                    <a:pt x="148" y="71"/>
                    <a:pt x="148" y="71"/>
                  </a:cubicBezTo>
                  <a:cubicBezTo>
                    <a:pt x="164" y="48"/>
                    <a:pt x="164" y="48"/>
                    <a:pt x="164" y="48"/>
                  </a:cubicBezTo>
                  <a:cubicBezTo>
                    <a:pt x="155" y="28"/>
                    <a:pt x="109" y="0"/>
                    <a:pt x="10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9" name="Freeform 298"/>
            <p:cNvSpPr>
              <a:spLocks/>
            </p:cNvSpPr>
            <p:nvPr/>
          </p:nvSpPr>
          <p:spPr bwMode="auto">
            <a:xfrm>
              <a:off x="9873717" y="3089789"/>
              <a:ext cx="104095" cy="29879"/>
            </a:xfrm>
            <a:custGeom>
              <a:avLst/>
              <a:gdLst>
                <a:gd name="T0" fmla="*/ 23 w 46"/>
                <a:gd name="T1" fmla="*/ 13 h 13"/>
                <a:gd name="T2" fmla="*/ 45 w 46"/>
                <a:gd name="T3" fmla="*/ 4 h 13"/>
                <a:gd name="T4" fmla="*/ 44 w 46"/>
                <a:gd name="T5" fmla="*/ 1 h 13"/>
                <a:gd name="T6" fmla="*/ 41 w 46"/>
                <a:gd name="T7" fmla="*/ 2 h 13"/>
                <a:gd name="T8" fmla="*/ 23 w 46"/>
                <a:gd name="T9" fmla="*/ 9 h 13"/>
                <a:gd name="T10" fmla="*/ 4 w 46"/>
                <a:gd name="T11" fmla="*/ 2 h 13"/>
                <a:gd name="T12" fmla="*/ 1 w 46"/>
                <a:gd name="T13" fmla="*/ 1 h 13"/>
                <a:gd name="T14" fmla="*/ 0 w 46"/>
                <a:gd name="T15" fmla="*/ 4 h 13"/>
                <a:gd name="T16" fmla="*/ 23 w 46"/>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13">
                  <a:moveTo>
                    <a:pt x="23" y="13"/>
                  </a:moveTo>
                  <a:cubicBezTo>
                    <a:pt x="33" y="13"/>
                    <a:pt x="42" y="10"/>
                    <a:pt x="45" y="4"/>
                  </a:cubicBezTo>
                  <a:cubicBezTo>
                    <a:pt x="46" y="3"/>
                    <a:pt x="45" y="1"/>
                    <a:pt x="44" y="1"/>
                  </a:cubicBezTo>
                  <a:cubicBezTo>
                    <a:pt x="43" y="0"/>
                    <a:pt x="41" y="1"/>
                    <a:pt x="41" y="2"/>
                  </a:cubicBezTo>
                  <a:cubicBezTo>
                    <a:pt x="39" y="5"/>
                    <a:pt x="32" y="9"/>
                    <a:pt x="23" y="9"/>
                  </a:cubicBezTo>
                  <a:cubicBezTo>
                    <a:pt x="13" y="9"/>
                    <a:pt x="6" y="5"/>
                    <a:pt x="4" y="2"/>
                  </a:cubicBezTo>
                  <a:cubicBezTo>
                    <a:pt x="4" y="1"/>
                    <a:pt x="2" y="0"/>
                    <a:pt x="1" y="1"/>
                  </a:cubicBezTo>
                  <a:cubicBezTo>
                    <a:pt x="0" y="1"/>
                    <a:pt x="0" y="3"/>
                    <a:pt x="0" y="4"/>
                  </a:cubicBezTo>
                  <a:cubicBezTo>
                    <a:pt x="3" y="10"/>
                    <a:pt x="12" y="13"/>
                    <a:pt x="2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50" name="Group 249"/>
          <p:cNvGrpSpPr/>
          <p:nvPr/>
        </p:nvGrpSpPr>
        <p:grpSpPr>
          <a:xfrm rot="18037799" flipH="1">
            <a:off x="7000058" y="6354374"/>
            <a:ext cx="548554" cy="553151"/>
            <a:chOff x="8961921" y="3628577"/>
            <a:chExt cx="334454" cy="337345"/>
          </a:xfrm>
          <a:solidFill>
            <a:schemeClr val="accent2"/>
          </a:solidFill>
        </p:grpSpPr>
        <p:sp>
          <p:nvSpPr>
            <p:cNvPr id="251" name="Freeform 326"/>
            <p:cNvSpPr>
              <a:spLocks noEditPoints="1"/>
            </p:cNvSpPr>
            <p:nvPr/>
          </p:nvSpPr>
          <p:spPr bwMode="auto">
            <a:xfrm>
              <a:off x="8961921" y="3628577"/>
              <a:ext cx="161926" cy="337345"/>
            </a:xfrm>
            <a:custGeom>
              <a:avLst/>
              <a:gdLst>
                <a:gd name="T0" fmla="*/ 36 w 71"/>
                <a:gd name="T1" fmla="*/ 127 h 148"/>
                <a:gd name="T2" fmla="*/ 71 w 71"/>
                <a:gd name="T3" fmla="*/ 143 h 148"/>
                <a:gd name="T4" fmla="*/ 69 w 71"/>
                <a:gd name="T5" fmla="*/ 15 h 148"/>
                <a:gd name="T6" fmla="*/ 36 w 71"/>
                <a:gd name="T7" fmla="*/ 0 h 148"/>
                <a:gd name="T8" fmla="*/ 36 w 71"/>
                <a:gd name="T9" fmla="*/ 20 h 148"/>
                <a:gd name="T10" fmla="*/ 61 w 71"/>
                <a:gd name="T11" fmla="*/ 27 h 148"/>
                <a:gd name="T12" fmla="*/ 58 w 71"/>
                <a:gd name="T13" fmla="*/ 28 h 148"/>
                <a:gd name="T14" fmla="*/ 36 w 71"/>
                <a:gd name="T15" fmla="*/ 24 h 148"/>
                <a:gd name="T16" fmla="*/ 36 w 71"/>
                <a:gd name="T17" fmla="*/ 40 h 148"/>
                <a:gd name="T18" fmla="*/ 60 w 71"/>
                <a:gd name="T19" fmla="*/ 44 h 148"/>
                <a:gd name="T20" fmla="*/ 59 w 71"/>
                <a:gd name="T21" fmla="*/ 48 h 148"/>
                <a:gd name="T22" fmla="*/ 53 w 71"/>
                <a:gd name="T23" fmla="*/ 46 h 148"/>
                <a:gd name="T24" fmla="*/ 36 w 71"/>
                <a:gd name="T25" fmla="*/ 44 h 148"/>
                <a:gd name="T26" fmla="*/ 36 w 71"/>
                <a:gd name="T27" fmla="*/ 60 h 148"/>
                <a:gd name="T28" fmla="*/ 61 w 71"/>
                <a:gd name="T29" fmla="*/ 67 h 148"/>
                <a:gd name="T30" fmla="*/ 58 w 71"/>
                <a:gd name="T31" fmla="*/ 68 h 148"/>
                <a:gd name="T32" fmla="*/ 36 w 71"/>
                <a:gd name="T33" fmla="*/ 64 h 148"/>
                <a:gd name="T34" fmla="*/ 36 w 71"/>
                <a:gd name="T35" fmla="*/ 127 h 148"/>
                <a:gd name="T36" fmla="*/ 36 w 71"/>
                <a:gd name="T37" fmla="*/ 127 h 148"/>
                <a:gd name="T38" fmla="*/ 18 w 71"/>
                <a:gd name="T39" fmla="*/ 66 h 148"/>
                <a:gd name="T40" fmla="*/ 11 w 71"/>
                <a:gd name="T41" fmla="*/ 67 h 148"/>
                <a:gd name="T42" fmla="*/ 12 w 71"/>
                <a:gd name="T43" fmla="*/ 64 h 148"/>
                <a:gd name="T44" fmla="*/ 36 w 71"/>
                <a:gd name="T45" fmla="*/ 44 h 148"/>
                <a:gd name="T46" fmla="*/ 13 w 71"/>
                <a:gd name="T47" fmla="*/ 48 h 148"/>
                <a:gd name="T48" fmla="*/ 12 w 71"/>
                <a:gd name="T49" fmla="*/ 44 h 148"/>
                <a:gd name="T50" fmla="*/ 36 w 71"/>
                <a:gd name="T51" fmla="*/ 40 h 148"/>
                <a:gd name="T52" fmla="*/ 18 w 71"/>
                <a:gd name="T53" fmla="*/ 26 h 148"/>
                <a:gd name="T54" fmla="*/ 11 w 71"/>
                <a:gd name="T55" fmla="*/ 27 h 148"/>
                <a:gd name="T56" fmla="*/ 12 w 71"/>
                <a:gd name="T57" fmla="*/ 24 h 148"/>
                <a:gd name="T58" fmla="*/ 36 w 71"/>
                <a:gd name="T59" fmla="*/ 0 h 148"/>
                <a:gd name="T60" fmla="*/ 1 w 71"/>
                <a:gd name="T61" fmla="*/ 32 h 148"/>
                <a:gd name="T62" fmla="*/ 2 w 71"/>
                <a:gd name="T63" fmla="*/ 14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148">
                  <a:moveTo>
                    <a:pt x="36" y="127"/>
                  </a:moveTo>
                  <a:cubicBezTo>
                    <a:pt x="36" y="127"/>
                    <a:pt x="36" y="127"/>
                    <a:pt x="36" y="127"/>
                  </a:cubicBezTo>
                  <a:cubicBezTo>
                    <a:pt x="52" y="127"/>
                    <a:pt x="66" y="131"/>
                    <a:pt x="70" y="143"/>
                  </a:cubicBezTo>
                  <a:cubicBezTo>
                    <a:pt x="71" y="148"/>
                    <a:pt x="71" y="148"/>
                    <a:pt x="71" y="143"/>
                  </a:cubicBezTo>
                  <a:cubicBezTo>
                    <a:pt x="71" y="120"/>
                    <a:pt x="71" y="55"/>
                    <a:pt x="71" y="32"/>
                  </a:cubicBezTo>
                  <a:cubicBezTo>
                    <a:pt x="71" y="27"/>
                    <a:pt x="71" y="20"/>
                    <a:pt x="69" y="15"/>
                  </a:cubicBezTo>
                  <a:cubicBezTo>
                    <a:pt x="65" y="3"/>
                    <a:pt x="52" y="0"/>
                    <a:pt x="36" y="0"/>
                  </a:cubicBezTo>
                  <a:cubicBezTo>
                    <a:pt x="36" y="0"/>
                    <a:pt x="36" y="0"/>
                    <a:pt x="36" y="0"/>
                  </a:cubicBezTo>
                  <a:cubicBezTo>
                    <a:pt x="36" y="20"/>
                    <a:pt x="36" y="20"/>
                    <a:pt x="36" y="20"/>
                  </a:cubicBezTo>
                  <a:cubicBezTo>
                    <a:pt x="36" y="20"/>
                    <a:pt x="36" y="20"/>
                    <a:pt x="36" y="20"/>
                  </a:cubicBezTo>
                  <a:cubicBezTo>
                    <a:pt x="46" y="20"/>
                    <a:pt x="54" y="21"/>
                    <a:pt x="60" y="24"/>
                  </a:cubicBezTo>
                  <a:cubicBezTo>
                    <a:pt x="61" y="25"/>
                    <a:pt x="61" y="26"/>
                    <a:pt x="61" y="27"/>
                  </a:cubicBezTo>
                  <a:cubicBezTo>
                    <a:pt x="60" y="28"/>
                    <a:pt x="60" y="28"/>
                    <a:pt x="59" y="28"/>
                  </a:cubicBezTo>
                  <a:cubicBezTo>
                    <a:pt x="59" y="28"/>
                    <a:pt x="58" y="28"/>
                    <a:pt x="58" y="28"/>
                  </a:cubicBezTo>
                  <a:cubicBezTo>
                    <a:pt x="57" y="27"/>
                    <a:pt x="55" y="26"/>
                    <a:pt x="53" y="26"/>
                  </a:cubicBezTo>
                  <a:cubicBezTo>
                    <a:pt x="49" y="25"/>
                    <a:pt x="43" y="24"/>
                    <a:pt x="36" y="24"/>
                  </a:cubicBezTo>
                  <a:cubicBezTo>
                    <a:pt x="36" y="24"/>
                    <a:pt x="36" y="24"/>
                    <a:pt x="36" y="24"/>
                  </a:cubicBezTo>
                  <a:cubicBezTo>
                    <a:pt x="36" y="40"/>
                    <a:pt x="36" y="40"/>
                    <a:pt x="36" y="40"/>
                  </a:cubicBezTo>
                  <a:cubicBezTo>
                    <a:pt x="36" y="40"/>
                    <a:pt x="36" y="40"/>
                    <a:pt x="36" y="40"/>
                  </a:cubicBezTo>
                  <a:cubicBezTo>
                    <a:pt x="46" y="40"/>
                    <a:pt x="54" y="41"/>
                    <a:pt x="60" y="44"/>
                  </a:cubicBezTo>
                  <a:cubicBezTo>
                    <a:pt x="61" y="45"/>
                    <a:pt x="61" y="46"/>
                    <a:pt x="61" y="47"/>
                  </a:cubicBezTo>
                  <a:cubicBezTo>
                    <a:pt x="60" y="47"/>
                    <a:pt x="60" y="48"/>
                    <a:pt x="59" y="48"/>
                  </a:cubicBezTo>
                  <a:cubicBezTo>
                    <a:pt x="59" y="48"/>
                    <a:pt x="58" y="48"/>
                    <a:pt x="58" y="48"/>
                  </a:cubicBezTo>
                  <a:cubicBezTo>
                    <a:pt x="57" y="47"/>
                    <a:pt x="55" y="46"/>
                    <a:pt x="53" y="46"/>
                  </a:cubicBezTo>
                  <a:cubicBezTo>
                    <a:pt x="49" y="44"/>
                    <a:pt x="43" y="44"/>
                    <a:pt x="36" y="44"/>
                  </a:cubicBezTo>
                  <a:cubicBezTo>
                    <a:pt x="36" y="44"/>
                    <a:pt x="36" y="44"/>
                    <a:pt x="36" y="44"/>
                  </a:cubicBezTo>
                  <a:cubicBezTo>
                    <a:pt x="36" y="60"/>
                    <a:pt x="36" y="60"/>
                    <a:pt x="36" y="60"/>
                  </a:cubicBezTo>
                  <a:cubicBezTo>
                    <a:pt x="36" y="60"/>
                    <a:pt x="36" y="60"/>
                    <a:pt x="36" y="60"/>
                  </a:cubicBezTo>
                  <a:cubicBezTo>
                    <a:pt x="46" y="60"/>
                    <a:pt x="54" y="61"/>
                    <a:pt x="60" y="64"/>
                  </a:cubicBezTo>
                  <a:cubicBezTo>
                    <a:pt x="61" y="64"/>
                    <a:pt x="61" y="66"/>
                    <a:pt x="61" y="67"/>
                  </a:cubicBezTo>
                  <a:cubicBezTo>
                    <a:pt x="60" y="67"/>
                    <a:pt x="60" y="68"/>
                    <a:pt x="59" y="68"/>
                  </a:cubicBezTo>
                  <a:cubicBezTo>
                    <a:pt x="59" y="68"/>
                    <a:pt x="58" y="68"/>
                    <a:pt x="58" y="68"/>
                  </a:cubicBezTo>
                  <a:cubicBezTo>
                    <a:pt x="57" y="67"/>
                    <a:pt x="55" y="66"/>
                    <a:pt x="53" y="66"/>
                  </a:cubicBezTo>
                  <a:cubicBezTo>
                    <a:pt x="49" y="64"/>
                    <a:pt x="43" y="64"/>
                    <a:pt x="36" y="64"/>
                  </a:cubicBezTo>
                  <a:cubicBezTo>
                    <a:pt x="36" y="64"/>
                    <a:pt x="36" y="64"/>
                    <a:pt x="36" y="64"/>
                  </a:cubicBezTo>
                  <a:lnTo>
                    <a:pt x="36" y="127"/>
                  </a:lnTo>
                  <a:close/>
                  <a:moveTo>
                    <a:pt x="2" y="143"/>
                  </a:moveTo>
                  <a:cubicBezTo>
                    <a:pt x="6" y="131"/>
                    <a:pt x="19" y="127"/>
                    <a:pt x="36" y="127"/>
                  </a:cubicBezTo>
                  <a:cubicBezTo>
                    <a:pt x="36" y="64"/>
                    <a:pt x="36" y="64"/>
                    <a:pt x="36" y="64"/>
                  </a:cubicBezTo>
                  <a:cubicBezTo>
                    <a:pt x="29" y="64"/>
                    <a:pt x="23" y="64"/>
                    <a:pt x="18" y="66"/>
                  </a:cubicBezTo>
                  <a:cubicBezTo>
                    <a:pt x="16" y="66"/>
                    <a:pt x="15" y="67"/>
                    <a:pt x="13" y="68"/>
                  </a:cubicBezTo>
                  <a:cubicBezTo>
                    <a:pt x="12" y="68"/>
                    <a:pt x="11" y="68"/>
                    <a:pt x="11" y="67"/>
                  </a:cubicBezTo>
                  <a:cubicBezTo>
                    <a:pt x="10" y="66"/>
                    <a:pt x="11" y="64"/>
                    <a:pt x="12" y="64"/>
                  </a:cubicBezTo>
                  <a:cubicBezTo>
                    <a:pt x="12" y="64"/>
                    <a:pt x="12" y="64"/>
                    <a:pt x="12" y="64"/>
                  </a:cubicBezTo>
                  <a:cubicBezTo>
                    <a:pt x="18" y="61"/>
                    <a:pt x="25" y="60"/>
                    <a:pt x="36" y="60"/>
                  </a:cubicBezTo>
                  <a:cubicBezTo>
                    <a:pt x="36" y="44"/>
                    <a:pt x="36" y="44"/>
                    <a:pt x="36" y="44"/>
                  </a:cubicBezTo>
                  <a:cubicBezTo>
                    <a:pt x="29" y="44"/>
                    <a:pt x="23" y="44"/>
                    <a:pt x="18" y="46"/>
                  </a:cubicBezTo>
                  <a:cubicBezTo>
                    <a:pt x="16" y="46"/>
                    <a:pt x="15" y="47"/>
                    <a:pt x="13" y="48"/>
                  </a:cubicBezTo>
                  <a:cubicBezTo>
                    <a:pt x="12" y="48"/>
                    <a:pt x="11" y="48"/>
                    <a:pt x="11" y="47"/>
                  </a:cubicBezTo>
                  <a:cubicBezTo>
                    <a:pt x="10" y="46"/>
                    <a:pt x="11" y="45"/>
                    <a:pt x="12" y="44"/>
                  </a:cubicBezTo>
                  <a:cubicBezTo>
                    <a:pt x="12" y="44"/>
                    <a:pt x="12" y="44"/>
                    <a:pt x="12" y="44"/>
                  </a:cubicBezTo>
                  <a:cubicBezTo>
                    <a:pt x="18" y="41"/>
                    <a:pt x="25" y="40"/>
                    <a:pt x="36" y="40"/>
                  </a:cubicBezTo>
                  <a:cubicBezTo>
                    <a:pt x="36" y="24"/>
                    <a:pt x="36" y="24"/>
                    <a:pt x="36" y="24"/>
                  </a:cubicBezTo>
                  <a:cubicBezTo>
                    <a:pt x="29" y="24"/>
                    <a:pt x="23" y="25"/>
                    <a:pt x="18" y="26"/>
                  </a:cubicBezTo>
                  <a:cubicBezTo>
                    <a:pt x="16" y="26"/>
                    <a:pt x="15" y="27"/>
                    <a:pt x="13" y="28"/>
                  </a:cubicBezTo>
                  <a:cubicBezTo>
                    <a:pt x="12" y="28"/>
                    <a:pt x="11" y="28"/>
                    <a:pt x="11" y="27"/>
                  </a:cubicBezTo>
                  <a:cubicBezTo>
                    <a:pt x="10" y="26"/>
                    <a:pt x="11" y="25"/>
                    <a:pt x="12" y="24"/>
                  </a:cubicBezTo>
                  <a:cubicBezTo>
                    <a:pt x="12" y="24"/>
                    <a:pt x="12" y="24"/>
                    <a:pt x="12" y="24"/>
                  </a:cubicBezTo>
                  <a:cubicBezTo>
                    <a:pt x="18" y="21"/>
                    <a:pt x="25" y="20"/>
                    <a:pt x="36" y="20"/>
                  </a:cubicBezTo>
                  <a:cubicBezTo>
                    <a:pt x="36" y="0"/>
                    <a:pt x="36" y="0"/>
                    <a:pt x="36" y="0"/>
                  </a:cubicBezTo>
                  <a:cubicBezTo>
                    <a:pt x="20" y="0"/>
                    <a:pt x="6" y="3"/>
                    <a:pt x="2" y="15"/>
                  </a:cubicBezTo>
                  <a:cubicBezTo>
                    <a:pt x="1" y="20"/>
                    <a:pt x="1" y="27"/>
                    <a:pt x="1" y="32"/>
                  </a:cubicBezTo>
                  <a:cubicBezTo>
                    <a:pt x="1" y="55"/>
                    <a:pt x="1" y="120"/>
                    <a:pt x="1" y="143"/>
                  </a:cubicBezTo>
                  <a:cubicBezTo>
                    <a:pt x="1" y="148"/>
                    <a:pt x="0" y="148"/>
                    <a:pt x="2" y="1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52" name="Freeform 327"/>
            <p:cNvSpPr>
              <a:spLocks noEditPoints="1"/>
            </p:cNvSpPr>
            <p:nvPr/>
          </p:nvSpPr>
          <p:spPr bwMode="auto">
            <a:xfrm>
              <a:off x="9137341" y="3628577"/>
              <a:ext cx="159034" cy="337345"/>
            </a:xfrm>
            <a:custGeom>
              <a:avLst/>
              <a:gdLst>
                <a:gd name="T0" fmla="*/ 70 w 70"/>
                <a:gd name="T1" fmla="*/ 143 h 148"/>
                <a:gd name="T2" fmla="*/ 69 w 70"/>
                <a:gd name="T3" fmla="*/ 15 h 148"/>
                <a:gd name="T4" fmla="*/ 35 w 70"/>
                <a:gd name="T5" fmla="*/ 20 h 148"/>
                <a:gd name="T6" fmla="*/ 60 w 70"/>
                <a:gd name="T7" fmla="*/ 27 h 148"/>
                <a:gd name="T8" fmla="*/ 58 w 70"/>
                <a:gd name="T9" fmla="*/ 28 h 148"/>
                <a:gd name="T10" fmla="*/ 53 w 70"/>
                <a:gd name="T11" fmla="*/ 26 h 148"/>
                <a:gd name="T12" fmla="*/ 35 w 70"/>
                <a:gd name="T13" fmla="*/ 40 h 148"/>
                <a:gd name="T14" fmla="*/ 60 w 70"/>
                <a:gd name="T15" fmla="*/ 47 h 148"/>
                <a:gd name="T16" fmla="*/ 58 w 70"/>
                <a:gd name="T17" fmla="*/ 48 h 148"/>
                <a:gd name="T18" fmla="*/ 53 w 70"/>
                <a:gd name="T19" fmla="*/ 46 h 148"/>
                <a:gd name="T20" fmla="*/ 35 w 70"/>
                <a:gd name="T21" fmla="*/ 60 h 148"/>
                <a:gd name="T22" fmla="*/ 60 w 70"/>
                <a:gd name="T23" fmla="*/ 67 h 148"/>
                <a:gd name="T24" fmla="*/ 58 w 70"/>
                <a:gd name="T25" fmla="*/ 68 h 148"/>
                <a:gd name="T26" fmla="*/ 53 w 70"/>
                <a:gd name="T27" fmla="*/ 66 h 148"/>
                <a:gd name="T28" fmla="*/ 35 w 70"/>
                <a:gd name="T29" fmla="*/ 127 h 148"/>
                <a:gd name="T30" fmla="*/ 69 w 70"/>
                <a:gd name="T31" fmla="*/ 143 h 148"/>
                <a:gd name="T32" fmla="*/ 35 w 70"/>
                <a:gd name="T33" fmla="*/ 0 h 148"/>
                <a:gd name="T34" fmla="*/ 0 w 70"/>
                <a:gd name="T35" fmla="*/ 32 h 148"/>
                <a:gd name="T36" fmla="*/ 1 w 70"/>
                <a:gd name="T37" fmla="*/ 143 h 148"/>
                <a:gd name="T38" fmla="*/ 35 w 70"/>
                <a:gd name="T39" fmla="*/ 64 h 148"/>
                <a:gd name="T40" fmla="*/ 18 w 70"/>
                <a:gd name="T41" fmla="*/ 66 h 148"/>
                <a:gd name="T42" fmla="*/ 10 w 70"/>
                <a:gd name="T43" fmla="*/ 67 h 148"/>
                <a:gd name="T44" fmla="*/ 35 w 70"/>
                <a:gd name="T45" fmla="*/ 60 h 148"/>
                <a:gd name="T46" fmla="*/ 35 w 70"/>
                <a:gd name="T47" fmla="*/ 44 h 148"/>
                <a:gd name="T48" fmla="*/ 18 w 70"/>
                <a:gd name="T49" fmla="*/ 46 h 148"/>
                <a:gd name="T50" fmla="*/ 10 w 70"/>
                <a:gd name="T51" fmla="*/ 47 h 148"/>
                <a:gd name="T52" fmla="*/ 35 w 70"/>
                <a:gd name="T53" fmla="*/ 40 h 148"/>
                <a:gd name="T54" fmla="*/ 35 w 70"/>
                <a:gd name="T55" fmla="*/ 24 h 148"/>
                <a:gd name="T56" fmla="*/ 18 w 70"/>
                <a:gd name="T57" fmla="*/ 26 h 148"/>
                <a:gd name="T58" fmla="*/ 10 w 70"/>
                <a:gd name="T59" fmla="*/ 27 h 148"/>
                <a:gd name="T60" fmla="*/ 35 w 70"/>
                <a:gd name="T61" fmla="*/ 20 h 148"/>
                <a:gd name="T62" fmla="*/ 35 w 70"/>
                <a:gd name="T63"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 h="148">
                  <a:moveTo>
                    <a:pt x="69" y="143"/>
                  </a:moveTo>
                  <a:cubicBezTo>
                    <a:pt x="70" y="148"/>
                    <a:pt x="70" y="148"/>
                    <a:pt x="70" y="143"/>
                  </a:cubicBezTo>
                  <a:cubicBezTo>
                    <a:pt x="70" y="120"/>
                    <a:pt x="70" y="55"/>
                    <a:pt x="70" y="32"/>
                  </a:cubicBezTo>
                  <a:cubicBezTo>
                    <a:pt x="70" y="27"/>
                    <a:pt x="70" y="20"/>
                    <a:pt x="69" y="15"/>
                  </a:cubicBezTo>
                  <a:cubicBezTo>
                    <a:pt x="65" y="3"/>
                    <a:pt x="51" y="0"/>
                    <a:pt x="35" y="0"/>
                  </a:cubicBezTo>
                  <a:cubicBezTo>
                    <a:pt x="35" y="20"/>
                    <a:pt x="35" y="20"/>
                    <a:pt x="35" y="20"/>
                  </a:cubicBezTo>
                  <a:cubicBezTo>
                    <a:pt x="46" y="20"/>
                    <a:pt x="53" y="21"/>
                    <a:pt x="59" y="24"/>
                  </a:cubicBezTo>
                  <a:cubicBezTo>
                    <a:pt x="60" y="25"/>
                    <a:pt x="61" y="26"/>
                    <a:pt x="60" y="27"/>
                  </a:cubicBezTo>
                  <a:cubicBezTo>
                    <a:pt x="60" y="27"/>
                    <a:pt x="60" y="27"/>
                    <a:pt x="60" y="27"/>
                  </a:cubicBezTo>
                  <a:cubicBezTo>
                    <a:pt x="60" y="28"/>
                    <a:pt x="59" y="28"/>
                    <a:pt x="58" y="28"/>
                  </a:cubicBezTo>
                  <a:cubicBezTo>
                    <a:pt x="58" y="28"/>
                    <a:pt x="58" y="28"/>
                    <a:pt x="57" y="28"/>
                  </a:cubicBezTo>
                  <a:cubicBezTo>
                    <a:pt x="56" y="27"/>
                    <a:pt x="54" y="26"/>
                    <a:pt x="53" y="26"/>
                  </a:cubicBezTo>
                  <a:cubicBezTo>
                    <a:pt x="48" y="25"/>
                    <a:pt x="42" y="24"/>
                    <a:pt x="35" y="24"/>
                  </a:cubicBezTo>
                  <a:cubicBezTo>
                    <a:pt x="35" y="40"/>
                    <a:pt x="35" y="40"/>
                    <a:pt x="35" y="40"/>
                  </a:cubicBezTo>
                  <a:cubicBezTo>
                    <a:pt x="46" y="40"/>
                    <a:pt x="53" y="41"/>
                    <a:pt x="59" y="44"/>
                  </a:cubicBezTo>
                  <a:cubicBezTo>
                    <a:pt x="60" y="45"/>
                    <a:pt x="61" y="46"/>
                    <a:pt x="60" y="47"/>
                  </a:cubicBezTo>
                  <a:cubicBezTo>
                    <a:pt x="60" y="47"/>
                    <a:pt x="60" y="47"/>
                    <a:pt x="60" y="47"/>
                  </a:cubicBezTo>
                  <a:cubicBezTo>
                    <a:pt x="60" y="47"/>
                    <a:pt x="59" y="48"/>
                    <a:pt x="58" y="48"/>
                  </a:cubicBezTo>
                  <a:cubicBezTo>
                    <a:pt x="58" y="48"/>
                    <a:pt x="58" y="48"/>
                    <a:pt x="57" y="48"/>
                  </a:cubicBezTo>
                  <a:cubicBezTo>
                    <a:pt x="56" y="47"/>
                    <a:pt x="54" y="46"/>
                    <a:pt x="53" y="46"/>
                  </a:cubicBezTo>
                  <a:cubicBezTo>
                    <a:pt x="48" y="44"/>
                    <a:pt x="42" y="44"/>
                    <a:pt x="35" y="44"/>
                  </a:cubicBezTo>
                  <a:cubicBezTo>
                    <a:pt x="35" y="60"/>
                    <a:pt x="35" y="60"/>
                    <a:pt x="35" y="60"/>
                  </a:cubicBezTo>
                  <a:cubicBezTo>
                    <a:pt x="46" y="60"/>
                    <a:pt x="53" y="61"/>
                    <a:pt x="59" y="64"/>
                  </a:cubicBezTo>
                  <a:cubicBezTo>
                    <a:pt x="60" y="64"/>
                    <a:pt x="61" y="66"/>
                    <a:pt x="60" y="67"/>
                  </a:cubicBezTo>
                  <a:cubicBezTo>
                    <a:pt x="60" y="67"/>
                    <a:pt x="60" y="67"/>
                    <a:pt x="60" y="67"/>
                  </a:cubicBezTo>
                  <a:cubicBezTo>
                    <a:pt x="60" y="67"/>
                    <a:pt x="59" y="68"/>
                    <a:pt x="58" y="68"/>
                  </a:cubicBezTo>
                  <a:cubicBezTo>
                    <a:pt x="58" y="68"/>
                    <a:pt x="58" y="68"/>
                    <a:pt x="57" y="68"/>
                  </a:cubicBezTo>
                  <a:cubicBezTo>
                    <a:pt x="56" y="67"/>
                    <a:pt x="54" y="66"/>
                    <a:pt x="53" y="66"/>
                  </a:cubicBezTo>
                  <a:cubicBezTo>
                    <a:pt x="48" y="64"/>
                    <a:pt x="42" y="64"/>
                    <a:pt x="35" y="64"/>
                  </a:cubicBezTo>
                  <a:cubicBezTo>
                    <a:pt x="35" y="127"/>
                    <a:pt x="35" y="127"/>
                    <a:pt x="35" y="127"/>
                  </a:cubicBezTo>
                  <a:cubicBezTo>
                    <a:pt x="35" y="127"/>
                    <a:pt x="35" y="127"/>
                    <a:pt x="35" y="127"/>
                  </a:cubicBezTo>
                  <a:cubicBezTo>
                    <a:pt x="52" y="127"/>
                    <a:pt x="65" y="131"/>
                    <a:pt x="69" y="143"/>
                  </a:cubicBezTo>
                  <a:close/>
                  <a:moveTo>
                    <a:pt x="35" y="0"/>
                  </a:moveTo>
                  <a:cubicBezTo>
                    <a:pt x="35" y="0"/>
                    <a:pt x="35" y="0"/>
                    <a:pt x="35" y="0"/>
                  </a:cubicBezTo>
                  <a:cubicBezTo>
                    <a:pt x="19" y="0"/>
                    <a:pt x="6" y="3"/>
                    <a:pt x="2" y="15"/>
                  </a:cubicBezTo>
                  <a:cubicBezTo>
                    <a:pt x="0" y="20"/>
                    <a:pt x="0" y="27"/>
                    <a:pt x="0" y="32"/>
                  </a:cubicBezTo>
                  <a:cubicBezTo>
                    <a:pt x="0" y="55"/>
                    <a:pt x="0" y="120"/>
                    <a:pt x="0" y="143"/>
                  </a:cubicBezTo>
                  <a:cubicBezTo>
                    <a:pt x="0" y="148"/>
                    <a:pt x="0" y="148"/>
                    <a:pt x="1" y="143"/>
                  </a:cubicBezTo>
                  <a:cubicBezTo>
                    <a:pt x="5" y="131"/>
                    <a:pt x="19" y="127"/>
                    <a:pt x="35" y="127"/>
                  </a:cubicBezTo>
                  <a:cubicBezTo>
                    <a:pt x="35" y="64"/>
                    <a:pt x="35" y="64"/>
                    <a:pt x="35" y="64"/>
                  </a:cubicBezTo>
                  <a:cubicBezTo>
                    <a:pt x="35" y="64"/>
                    <a:pt x="35" y="64"/>
                    <a:pt x="35" y="64"/>
                  </a:cubicBezTo>
                  <a:cubicBezTo>
                    <a:pt x="28" y="64"/>
                    <a:pt x="22" y="64"/>
                    <a:pt x="18" y="66"/>
                  </a:cubicBezTo>
                  <a:cubicBezTo>
                    <a:pt x="16" y="66"/>
                    <a:pt x="14" y="67"/>
                    <a:pt x="13" y="68"/>
                  </a:cubicBezTo>
                  <a:cubicBezTo>
                    <a:pt x="12" y="68"/>
                    <a:pt x="11" y="68"/>
                    <a:pt x="10" y="67"/>
                  </a:cubicBezTo>
                  <a:cubicBezTo>
                    <a:pt x="10" y="66"/>
                    <a:pt x="10" y="64"/>
                    <a:pt x="11" y="64"/>
                  </a:cubicBezTo>
                  <a:cubicBezTo>
                    <a:pt x="17" y="61"/>
                    <a:pt x="25" y="60"/>
                    <a:pt x="35" y="60"/>
                  </a:cubicBezTo>
                  <a:cubicBezTo>
                    <a:pt x="35" y="60"/>
                    <a:pt x="35" y="60"/>
                    <a:pt x="35" y="60"/>
                  </a:cubicBezTo>
                  <a:cubicBezTo>
                    <a:pt x="35" y="44"/>
                    <a:pt x="35" y="44"/>
                    <a:pt x="35" y="44"/>
                  </a:cubicBezTo>
                  <a:cubicBezTo>
                    <a:pt x="35" y="44"/>
                    <a:pt x="35" y="44"/>
                    <a:pt x="35" y="44"/>
                  </a:cubicBezTo>
                  <a:cubicBezTo>
                    <a:pt x="28" y="44"/>
                    <a:pt x="22" y="44"/>
                    <a:pt x="18" y="46"/>
                  </a:cubicBezTo>
                  <a:cubicBezTo>
                    <a:pt x="16" y="46"/>
                    <a:pt x="14" y="47"/>
                    <a:pt x="13" y="48"/>
                  </a:cubicBezTo>
                  <a:cubicBezTo>
                    <a:pt x="12" y="48"/>
                    <a:pt x="11" y="48"/>
                    <a:pt x="10" y="47"/>
                  </a:cubicBezTo>
                  <a:cubicBezTo>
                    <a:pt x="10" y="46"/>
                    <a:pt x="10" y="45"/>
                    <a:pt x="11" y="44"/>
                  </a:cubicBezTo>
                  <a:cubicBezTo>
                    <a:pt x="17" y="41"/>
                    <a:pt x="25" y="40"/>
                    <a:pt x="35" y="40"/>
                  </a:cubicBezTo>
                  <a:cubicBezTo>
                    <a:pt x="35" y="40"/>
                    <a:pt x="35" y="40"/>
                    <a:pt x="35" y="40"/>
                  </a:cubicBezTo>
                  <a:cubicBezTo>
                    <a:pt x="35" y="24"/>
                    <a:pt x="35" y="24"/>
                    <a:pt x="35" y="24"/>
                  </a:cubicBezTo>
                  <a:cubicBezTo>
                    <a:pt x="35" y="24"/>
                    <a:pt x="35" y="24"/>
                    <a:pt x="35" y="24"/>
                  </a:cubicBezTo>
                  <a:cubicBezTo>
                    <a:pt x="28" y="24"/>
                    <a:pt x="22" y="25"/>
                    <a:pt x="18" y="26"/>
                  </a:cubicBezTo>
                  <a:cubicBezTo>
                    <a:pt x="16" y="26"/>
                    <a:pt x="14" y="27"/>
                    <a:pt x="13" y="28"/>
                  </a:cubicBezTo>
                  <a:cubicBezTo>
                    <a:pt x="12" y="28"/>
                    <a:pt x="11" y="28"/>
                    <a:pt x="10" y="27"/>
                  </a:cubicBezTo>
                  <a:cubicBezTo>
                    <a:pt x="10" y="26"/>
                    <a:pt x="10" y="25"/>
                    <a:pt x="11" y="24"/>
                  </a:cubicBezTo>
                  <a:cubicBezTo>
                    <a:pt x="17" y="21"/>
                    <a:pt x="25" y="20"/>
                    <a:pt x="35" y="20"/>
                  </a:cubicBezTo>
                  <a:cubicBezTo>
                    <a:pt x="35" y="20"/>
                    <a:pt x="35" y="20"/>
                    <a:pt x="35" y="20"/>
                  </a:cubicBezTo>
                  <a:lnTo>
                    <a:pt x="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53" name="Group 252"/>
          <p:cNvGrpSpPr/>
          <p:nvPr/>
        </p:nvGrpSpPr>
        <p:grpSpPr>
          <a:xfrm rot="18037799" flipH="1">
            <a:off x="8199617" y="7420711"/>
            <a:ext cx="586493" cy="698552"/>
            <a:chOff x="8053017" y="4018934"/>
            <a:chExt cx="357586" cy="426019"/>
          </a:xfrm>
          <a:solidFill>
            <a:schemeClr val="accent1"/>
          </a:solidFill>
        </p:grpSpPr>
        <p:sp>
          <p:nvSpPr>
            <p:cNvPr id="254" name="Freeform 377"/>
            <p:cNvSpPr>
              <a:spLocks/>
            </p:cNvSpPr>
            <p:nvPr/>
          </p:nvSpPr>
          <p:spPr bwMode="auto">
            <a:xfrm>
              <a:off x="8128196" y="4251220"/>
              <a:ext cx="129155" cy="193733"/>
            </a:xfrm>
            <a:custGeom>
              <a:avLst/>
              <a:gdLst>
                <a:gd name="T0" fmla="*/ 134 w 134"/>
                <a:gd name="T1" fmla="*/ 38 h 201"/>
                <a:gd name="T2" fmla="*/ 101 w 134"/>
                <a:gd name="T3" fmla="*/ 38 h 201"/>
                <a:gd name="T4" fmla="*/ 120 w 134"/>
                <a:gd name="T5" fmla="*/ 0 h 201"/>
                <a:gd name="T6" fmla="*/ 75 w 134"/>
                <a:gd name="T7" fmla="*/ 0 h 201"/>
                <a:gd name="T8" fmla="*/ 71 w 134"/>
                <a:gd name="T9" fmla="*/ 0 h 201"/>
                <a:gd name="T10" fmla="*/ 52 w 134"/>
                <a:gd name="T11" fmla="*/ 0 h 201"/>
                <a:gd name="T12" fmla="*/ 9 w 134"/>
                <a:gd name="T13" fmla="*/ 85 h 201"/>
                <a:gd name="T14" fmla="*/ 47 w 134"/>
                <a:gd name="T15" fmla="*/ 85 h 201"/>
                <a:gd name="T16" fmla="*/ 0 w 134"/>
                <a:gd name="T17" fmla="*/ 201 h 201"/>
                <a:gd name="T18" fmla="*/ 134 w 134"/>
                <a:gd name="T19" fmla="*/ 3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201">
                  <a:moveTo>
                    <a:pt x="134" y="38"/>
                  </a:moveTo>
                  <a:lnTo>
                    <a:pt x="101" y="38"/>
                  </a:lnTo>
                  <a:lnTo>
                    <a:pt x="120" y="0"/>
                  </a:lnTo>
                  <a:lnTo>
                    <a:pt x="75" y="0"/>
                  </a:lnTo>
                  <a:lnTo>
                    <a:pt x="71" y="0"/>
                  </a:lnTo>
                  <a:lnTo>
                    <a:pt x="52" y="0"/>
                  </a:lnTo>
                  <a:lnTo>
                    <a:pt x="9" y="85"/>
                  </a:lnTo>
                  <a:lnTo>
                    <a:pt x="47" y="85"/>
                  </a:lnTo>
                  <a:lnTo>
                    <a:pt x="0" y="201"/>
                  </a:lnTo>
                  <a:lnTo>
                    <a:pt x="134"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55" name="Freeform 378"/>
            <p:cNvSpPr>
              <a:spLocks/>
            </p:cNvSpPr>
            <p:nvPr/>
          </p:nvSpPr>
          <p:spPr bwMode="auto">
            <a:xfrm>
              <a:off x="8053017" y="4018934"/>
              <a:ext cx="357586" cy="220720"/>
            </a:xfrm>
            <a:custGeom>
              <a:avLst/>
              <a:gdLst>
                <a:gd name="T0" fmla="*/ 0 w 157"/>
                <a:gd name="T1" fmla="*/ 80 h 97"/>
                <a:gd name="T2" fmla="*/ 17 w 157"/>
                <a:gd name="T3" fmla="*/ 97 h 97"/>
                <a:gd name="T4" fmla="*/ 57 w 157"/>
                <a:gd name="T5" fmla="*/ 97 h 97"/>
                <a:gd name="T6" fmla="*/ 63 w 157"/>
                <a:gd name="T7" fmla="*/ 97 h 97"/>
                <a:gd name="T8" fmla="*/ 65 w 157"/>
                <a:gd name="T9" fmla="*/ 97 h 97"/>
                <a:gd name="T10" fmla="*/ 86 w 157"/>
                <a:gd name="T11" fmla="*/ 97 h 97"/>
                <a:gd name="T12" fmla="*/ 129 w 157"/>
                <a:gd name="T13" fmla="*/ 97 h 97"/>
                <a:gd name="T14" fmla="*/ 157 w 157"/>
                <a:gd name="T15" fmla="*/ 69 h 97"/>
                <a:gd name="T16" fmla="*/ 129 w 157"/>
                <a:gd name="T17" fmla="*/ 41 h 97"/>
                <a:gd name="T18" fmla="*/ 111 w 157"/>
                <a:gd name="T19" fmla="*/ 48 h 97"/>
                <a:gd name="T20" fmla="*/ 63 w 157"/>
                <a:gd name="T21" fmla="*/ 0 h 97"/>
                <a:gd name="T22" fmla="*/ 15 w 157"/>
                <a:gd name="T23" fmla="*/ 49 h 97"/>
                <a:gd name="T24" fmla="*/ 17 w 157"/>
                <a:gd name="T25" fmla="*/ 63 h 97"/>
                <a:gd name="T26" fmla="*/ 0 w 157"/>
                <a:gd name="T27" fmla="*/ 8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97">
                  <a:moveTo>
                    <a:pt x="0" y="80"/>
                  </a:moveTo>
                  <a:cubicBezTo>
                    <a:pt x="0" y="89"/>
                    <a:pt x="8" y="97"/>
                    <a:pt x="17" y="97"/>
                  </a:cubicBezTo>
                  <a:cubicBezTo>
                    <a:pt x="57" y="97"/>
                    <a:pt x="57" y="97"/>
                    <a:pt x="57" y="97"/>
                  </a:cubicBezTo>
                  <a:cubicBezTo>
                    <a:pt x="63" y="97"/>
                    <a:pt x="63" y="97"/>
                    <a:pt x="63" y="97"/>
                  </a:cubicBezTo>
                  <a:cubicBezTo>
                    <a:pt x="65" y="97"/>
                    <a:pt x="65" y="97"/>
                    <a:pt x="65" y="97"/>
                  </a:cubicBezTo>
                  <a:cubicBezTo>
                    <a:pt x="86" y="97"/>
                    <a:pt x="86" y="97"/>
                    <a:pt x="86" y="97"/>
                  </a:cubicBezTo>
                  <a:cubicBezTo>
                    <a:pt x="129" y="97"/>
                    <a:pt x="129" y="97"/>
                    <a:pt x="129" y="97"/>
                  </a:cubicBezTo>
                  <a:cubicBezTo>
                    <a:pt x="145" y="97"/>
                    <a:pt x="157" y="84"/>
                    <a:pt x="157" y="69"/>
                  </a:cubicBezTo>
                  <a:cubicBezTo>
                    <a:pt x="157" y="54"/>
                    <a:pt x="145" y="41"/>
                    <a:pt x="129" y="41"/>
                  </a:cubicBezTo>
                  <a:cubicBezTo>
                    <a:pt x="122" y="41"/>
                    <a:pt x="116" y="44"/>
                    <a:pt x="111" y="48"/>
                  </a:cubicBezTo>
                  <a:cubicBezTo>
                    <a:pt x="111" y="21"/>
                    <a:pt x="89" y="0"/>
                    <a:pt x="63" y="0"/>
                  </a:cubicBezTo>
                  <a:cubicBezTo>
                    <a:pt x="36" y="0"/>
                    <a:pt x="15" y="22"/>
                    <a:pt x="15" y="49"/>
                  </a:cubicBezTo>
                  <a:cubicBezTo>
                    <a:pt x="15" y="54"/>
                    <a:pt x="15" y="58"/>
                    <a:pt x="17" y="63"/>
                  </a:cubicBezTo>
                  <a:cubicBezTo>
                    <a:pt x="8" y="63"/>
                    <a:pt x="0" y="70"/>
                    <a:pt x="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56" name="Group 255"/>
          <p:cNvGrpSpPr/>
          <p:nvPr/>
        </p:nvGrpSpPr>
        <p:grpSpPr>
          <a:xfrm rot="18037799" flipH="1">
            <a:off x="7545826" y="8256986"/>
            <a:ext cx="572265" cy="763349"/>
            <a:chOff x="8474216" y="3760624"/>
            <a:chExt cx="348911" cy="465536"/>
          </a:xfrm>
          <a:solidFill>
            <a:schemeClr val="accent6"/>
          </a:solidFill>
        </p:grpSpPr>
        <p:sp>
          <p:nvSpPr>
            <p:cNvPr id="257" name="Freeform 379"/>
            <p:cNvSpPr>
              <a:spLocks/>
            </p:cNvSpPr>
            <p:nvPr/>
          </p:nvSpPr>
          <p:spPr bwMode="auto">
            <a:xfrm>
              <a:off x="8629395" y="4034356"/>
              <a:ext cx="38554" cy="121444"/>
            </a:xfrm>
            <a:custGeom>
              <a:avLst/>
              <a:gdLst>
                <a:gd name="T0" fmla="*/ 17 w 17"/>
                <a:gd name="T1" fmla="*/ 53 h 53"/>
                <a:gd name="T2" fmla="*/ 17 w 17"/>
                <a:gd name="T3" fmla="*/ 0 h 53"/>
                <a:gd name="T4" fmla="*/ 9 w 17"/>
                <a:gd name="T5" fmla="*/ 0 h 53"/>
                <a:gd name="T6" fmla="*/ 0 w 17"/>
                <a:gd name="T7" fmla="*/ 0 h 53"/>
                <a:gd name="T8" fmla="*/ 0 w 17"/>
                <a:gd name="T9" fmla="*/ 53 h 53"/>
                <a:gd name="T10" fmla="*/ 9 w 17"/>
                <a:gd name="T11" fmla="*/ 52 h 53"/>
                <a:gd name="T12" fmla="*/ 17 w 17"/>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17" h="53">
                  <a:moveTo>
                    <a:pt x="17" y="53"/>
                  </a:moveTo>
                  <a:cubicBezTo>
                    <a:pt x="17" y="0"/>
                    <a:pt x="17" y="0"/>
                    <a:pt x="17" y="0"/>
                  </a:cubicBezTo>
                  <a:cubicBezTo>
                    <a:pt x="14" y="0"/>
                    <a:pt x="11" y="0"/>
                    <a:pt x="9" y="0"/>
                  </a:cubicBezTo>
                  <a:cubicBezTo>
                    <a:pt x="6" y="0"/>
                    <a:pt x="3" y="0"/>
                    <a:pt x="0" y="0"/>
                  </a:cubicBezTo>
                  <a:cubicBezTo>
                    <a:pt x="0" y="53"/>
                    <a:pt x="0" y="53"/>
                    <a:pt x="0" y="53"/>
                  </a:cubicBezTo>
                  <a:cubicBezTo>
                    <a:pt x="3" y="52"/>
                    <a:pt x="6" y="52"/>
                    <a:pt x="9" y="52"/>
                  </a:cubicBezTo>
                  <a:cubicBezTo>
                    <a:pt x="11" y="52"/>
                    <a:pt x="14" y="52"/>
                    <a:pt x="17"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58" name="Freeform 380"/>
            <p:cNvSpPr>
              <a:spLocks/>
            </p:cNvSpPr>
            <p:nvPr/>
          </p:nvSpPr>
          <p:spPr bwMode="auto">
            <a:xfrm>
              <a:off x="8474216" y="3760624"/>
              <a:ext cx="348911" cy="262165"/>
            </a:xfrm>
            <a:custGeom>
              <a:avLst/>
              <a:gdLst>
                <a:gd name="T0" fmla="*/ 153 w 153"/>
                <a:gd name="T1" fmla="*/ 38 h 115"/>
                <a:gd name="T2" fmla="*/ 143 w 153"/>
                <a:gd name="T3" fmla="*/ 0 h 115"/>
                <a:gd name="T4" fmla="*/ 110 w 153"/>
                <a:gd name="T5" fmla="*/ 18 h 115"/>
                <a:gd name="T6" fmla="*/ 77 w 153"/>
                <a:gd name="T7" fmla="*/ 0 h 115"/>
                <a:gd name="T8" fmla="*/ 43 w 153"/>
                <a:gd name="T9" fmla="*/ 18 h 115"/>
                <a:gd name="T10" fmla="*/ 10 w 153"/>
                <a:gd name="T11" fmla="*/ 0 h 115"/>
                <a:gd name="T12" fmla="*/ 0 w 153"/>
                <a:gd name="T13" fmla="*/ 38 h 115"/>
                <a:gd name="T14" fmla="*/ 68 w 153"/>
                <a:gd name="T15" fmla="*/ 114 h 115"/>
                <a:gd name="T16" fmla="*/ 77 w 153"/>
                <a:gd name="T17" fmla="*/ 115 h 115"/>
                <a:gd name="T18" fmla="*/ 85 w 153"/>
                <a:gd name="T19" fmla="*/ 114 h 115"/>
                <a:gd name="T20" fmla="*/ 153 w 153"/>
                <a:gd name="T21" fmla="*/ 3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3" h="115">
                  <a:moveTo>
                    <a:pt x="153" y="38"/>
                  </a:moveTo>
                  <a:cubicBezTo>
                    <a:pt x="153" y="24"/>
                    <a:pt x="150" y="11"/>
                    <a:pt x="143" y="0"/>
                  </a:cubicBezTo>
                  <a:cubicBezTo>
                    <a:pt x="110" y="18"/>
                    <a:pt x="110" y="18"/>
                    <a:pt x="110" y="18"/>
                  </a:cubicBezTo>
                  <a:cubicBezTo>
                    <a:pt x="77" y="0"/>
                    <a:pt x="77" y="0"/>
                    <a:pt x="77" y="0"/>
                  </a:cubicBezTo>
                  <a:cubicBezTo>
                    <a:pt x="43" y="18"/>
                    <a:pt x="43" y="18"/>
                    <a:pt x="43" y="18"/>
                  </a:cubicBezTo>
                  <a:cubicBezTo>
                    <a:pt x="10" y="0"/>
                    <a:pt x="10" y="0"/>
                    <a:pt x="10" y="0"/>
                  </a:cubicBezTo>
                  <a:cubicBezTo>
                    <a:pt x="3" y="11"/>
                    <a:pt x="0" y="24"/>
                    <a:pt x="0" y="38"/>
                  </a:cubicBezTo>
                  <a:cubicBezTo>
                    <a:pt x="0" y="77"/>
                    <a:pt x="30" y="110"/>
                    <a:pt x="68" y="114"/>
                  </a:cubicBezTo>
                  <a:cubicBezTo>
                    <a:pt x="71" y="114"/>
                    <a:pt x="74" y="115"/>
                    <a:pt x="77" y="115"/>
                  </a:cubicBezTo>
                  <a:cubicBezTo>
                    <a:pt x="79" y="115"/>
                    <a:pt x="82" y="114"/>
                    <a:pt x="85" y="114"/>
                  </a:cubicBezTo>
                  <a:cubicBezTo>
                    <a:pt x="123" y="110"/>
                    <a:pt x="153" y="77"/>
                    <a:pt x="153"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59" name="Freeform 381"/>
            <p:cNvSpPr>
              <a:spLocks/>
            </p:cNvSpPr>
            <p:nvPr/>
          </p:nvSpPr>
          <p:spPr bwMode="auto">
            <a:xfrm>
              <a:off x="8547469" y="4037247"/>
              <a:ext cx="72289" cy="72289"/>
            </a:xfrm>
            <a:custGeom>
              <a:avLst/>
              <a:gdLst>
                <a:gd name="T0" fmla="*/ 31 w 32"/>
                <a:gd name="T1" fmla="*/ 31 h 32"/>
                <a:gd name="T2" fmla="*/ 24 w 32"/>
                <a:gd name="T3" fmla="*/ 9 h 32"/>
                <a:gd name="T4" fmla="*/ 1 w 32"/>
                <a:gd name="T5" fmla="*/ 2 h 32"/>
                <a:gd name="T6" fmla="*/ 8 w 32"/>
                <a:gd name="T7" fmla="*/ 24 h 32"/>
                <a:gd name="T8" fmla="*/ 31 w 32"/>
                <a:gd name="T9" fmla="*/ 31 h 32"/>
              </a:gdLst>
              <a:ahLst/>
              <a:cxnLst>
                <a:cxn ang="0">
                  <a:pos x="T0" y="T1"/>
                </a:cxn>
                <a:cxn ang="0">
                  <a:pos x="T2" y="T3"/>
                </a:cxn>
                <a:cxn ang="0">
                  <a:pos x="T4" y="T5"/>
                </a:cxn>
                <a:cxn ang="0">
                  <a:pos x="T6" y="T7"/>
                </a:cxn>
                <a:cxn ang="0">
                  <a:pos x="T8" y="T9"/>
                </a:cxn>
              </a:cxnLst>
              <a:rect l="0" t="0" r="r" b="b"/>
              <a:pathLst>
                <a:path w="32" h="32">
                  <a:moveTo>
                    <a:pt x="31" y="31"/>
                  </a:moveTo>
                  <a:cubicBezTo>
                    <a:pt x="32" y="23"/>
                    <a:pt x="30" y="15"/>
                    <a:pt x="24" y="9"/>
                  </a:cubicBezTo>
                  <a:cubicBezTo>
                    <a:pt x="18" y="3"/>
                    <a:pt x="9" y="0"/>
                    <a:pt x="1" y="2"/>
                  </a:cubicBezTo>
                  <a:cubicBezTo>
                    <a:pt x="0" y="10"/>
                    <a:pt x="2" y="18"/>
                    <a:pt x="8" y="24"/>
                  </a:cubicBezTo>
                  <a:cubicBezTo>
                    <a:pt x="14" y="30"/>
                    <a:pt x="23" y="32"/>
                    <a:pt x="31"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0" name="Freeform 382"/>
            <p:cNvSpPr>
              <a:spLocks/>
            </p:cNvSpPr>
            <p:nvPr/>
          </p:nvSpPr>
          <p:spPr bwMode="auto">
            <a:xfrm>
              <a:off x="8676624" y="4037247"/>
              <a:ext cx="73252" cy="72289"/>
            </a:xfrm>
            <a:custGeom>
              <a:avLst/>
              <a:gdLst>
                <a:gd name="T0" fmla="*/ 24 w 32"/>
                <a:gd name="T1" fmla="*/ 24 h 32"/>
                <a:gd name="T2" fmla="*/ 31 w 32"/>
                <a:gd name="T3" fmla="*/ 2 h 32"/>
                <a:gd name="T4" fmla="*/ 8 w 32"/>
                <a:gd name="T5" fmla="*/ 9 h 32"/>
                <a:gd name="T6" fmla="*/ 2 w 32"/>
                <a:gd name="T7" fmla="*/ 31 h 32"/>
                <a:gd name="T8" fmla="*/ 24 w 32"/>
                <a:gd name="T9" fmla="*/ 24 h 32"/>
              </a:gdLst>
              <a:ahLst/>
              <a:cxnLst>
                <a:cxn ang="0">
                  <a:pos x="T0" y="T1"/>
                </a:cxn>
                <a:cxn ang="0">
                  <a:pos x="T2" y="T3"/>
                </a:cxn>
                <a:cxn ang="0">
                  <a:pos x="T4" y="T5"/>
                </a:cxn>
                <a:cxn ang="0">
                  <a:pos x="T6" y="T7"/>
                </a:cxn>
                <a:cxn ang="0">
                  <a:pos x="T8" y="T9"/>
                </a:cxn>
              </a:cxnLst>
              <a:rect l="0" t="0" r="r" b="b"/>
              <a:pathLst>
                <a:path w="32" h="32">
                  <a:moveTo>
                    <a:pt x="24" y="24"/>
                  </a:moveTo>
                  <a:cubicBezTo>
                    <a:pt x="30" y="18"/>
                    <a:pt x="32" y="10"/>
                    <a:pt x="31" y="2"/>
                  </a:cubicBezTo>
                  <a:cubicBezTo>
                    <a:pt x="23" y="0"/>
                    <a:pt x="14" y="3"/>
                    <a:pt x="8" y="9"/>
                  </a:cubicBezTo>
                  <a:cubicBezTo>
                    <a:pt x="2" y="15"/>
                    <a:pt x="0" y="23"/>
                    <a:pt x="2" y="31"/>
                  </a:cubicBezTo>
                  <a:cubicBezTo>
                    <a:pt x="9" y="32"/>
                    <a:pt x="18" y="30"/>
                    <a:pt x="24"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1" name="Freeform 383"/>
            <p:cNvSpPr>
              <a:spLocks/>
            </p:cNvSpPr>
            <p:nvPr/>
          </p:nvSpPr>
          <p:spPr bwMode="auto">
            <a:xfrm>
              <a:off x="8547469" y="4166402"/>
              <a:ext cx="204335" cy="59758"/>
            </a:xfrm>
            <a:custGeom>
              <a:avLst/>
              <a:gdLst>
                <a:gd name="T0" fmla="*/ 53 w 90"/>
                <a:gd name="T1" fmla="*/ 0 h 26"/>
                <a:gd name="T2" fmla="*/ 45 w 90"/>
                <a:gd name="T3" fmla="*/ 0 h 26"/>
                <a:gd name="T4" fmla="*/ 36 w 90"/>
                <a:gd name="T5" fmla="*/ 0 h 26"/>
                <a:gd name="T6" fmla="*/ 0 w 90"/>
                <a:gd name="T7" fmla="*/ 26 h 26"/>
                <a:gd name="T8" fmla="*/ 90 w 90"/>
                <a:gd name="T9" fmla="*/ 26 h 26"/>
                <a:gd name="T10" fmla="*/ 53 w 90"/>
                <a:gd name="T11" fmla="*/ 0 h 26"/>
              </a:gdLst>
              <a:ahLst/>
              <a:cxnLst>
                <a:cxn ang="0">
                  <a:pos x="T0" y="T1"/>
                </a:cxn>
                <a:cxn ang="0">
                  <a:pos x="T2" y="T3"/>
                </a:cxn>
                <a:cxn ang="0">
                  <a:pos x="T4" y="T5"/>
                </a:cxn>
                <a:cxn ang="0">
                  <a:pos x="T6" y="T7"/>
                </a:cxn>
                <a:cxn ang="0">
                  <a:pos x="T8" y="T9"/>
                </a:cxn>
                <a:cxn ang="0">
                  <a:pos x="T10" y="T11"/>
                </a:cxn>
              </a:cxnLst>
              <a:rect l="0" t="0" r="r" b="b"/>
              <a:pathLst>
                <a:path w="90" h="26">
                  <a:moveTo>
                    <a:pt x="53" y="0"/>
                  </a:moveTo>
                  <a:cubicBezTo>
                    <a:pt x="50" y="0"/>
                    <a:pt x="47" y="0"/>
                    <a:pt x="45" y="0"/>
                  </a:cubicBezTo>
                  <a:cubicBezTo>
                    <a:pt x="42" y="0"/>
                    <a:pt x="39" y="0"/>
                    <a:pt x="36" y="0"/>
                  </a:cubicBezTo>
                  <a:cubicBezTo>
                    <a:pt x="15" y="2"/>
                    <a:pt x="0" y="13"/>
                    <a:pt x="0" y="26"/>
                  </a:cubicBezTo>
                  <a:cubicBezTo>
                    <a:pt x="90" y="26"/>
                    <a:pt x="90" y="26"/>
                    <a:pt x="90" y="26"/>
                  </a:cubicBezTo>
                  <a:cubicBezTo>
                    <a:pt x="90" y="13"/>
                    <a:pt x="74" y="2"/>
                    <a:pt x="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147" name="Group 146"/>
          <p:cNvGrpSpPr/>
          <p:nvPr/>
        </p:nvGrpSpPr>
        <p:grpSpPr>
          <a:xfrm rot="21306954">
            <a:off x="8435568" y="5378854"/>
            <a:ext cx="555525" cy="533589"/>
            <a:chOff x="10551138" y="8421732"/>
            <a:chExt cx="631263" cy="606337"/>
          </a:xfrm>
          <a:solidFill>
            <a:schemeClr val="accent3"/>
          </a:solidFill>
        </p:grpSpPr>
        <p:sp>
          <p:nvSpPr>
            <p:cNvPr id="148" name="Freeform 299"/>
            <p:cNvSpPr>
              <a:spLocks noChangeArrowheads="1"/>
            </p:cNvSpPr>
            <p:nvPr/>
          </p:nvSpPr>
          <p:spPr bwMode="auto">
            <a:xfrm>
              <a:off x="10735084" y="8509543"/>
              <a:ext cx="271735" cy="271808"/>
            </a:xfrm>
            <a:custGeom>
              <a:avLst/>
              <a:gdLst>
                <a:gd name="T0" fmla="*/ 136 w 286"/>
                <a:gd name="T1" fmla="*/ 285 h 286"/>
                <a:gd name="T2" fmla="*/ 136 w 286"/>
                <a:gd name="T3" fmla="*/ 285 h 286"/>
                <a:gd name="T4" fmla="*/ 285 w 286"/>
                <a:gd name="T5" fmla="*/ 149 h 286"/>
                <a:gd name="T6" fmla="*/ 136 w 286"/>
                <a:gd name="T7" fmla="*/ 0 h 286"/>
                <a:gd name="T8" fmla="*/ 0 w 286"/>
                <a:gd name="T9" fmla="*/ 149 h 286"/>
                <a:gd name="T10" fmla="*/ 136 w 286"/>
                <a:gd name="T11" fmla="*/ 285 h 286"/>
                <a:gd name="T12" fmla="*/ 136 w 286"/>
                <a:gd name="T13" fmla="*/ 68 h 286"/>
                <a:gd name="T14" fmla="*/ 136 w 286"/>
                <a:gd name="T15" fmla="*/ 68 h 286"/>
                <a:gd name="T16" fmla="*/ 217 w 286"/>
                <a:gd name="T17" fmla="*/ 149 h 286"/>
                <a:gd name="T18" fmla="*/ 136 w 286"/>
                <a:gd name="T19" fmla="*/ 217 h 286"/>
                <a:gd name="T20" fmla="*/ 68 w 286"/>
                <a:gd name="T21" fmla="*/ 149 h 286"/>
                <a:gd name="T22" fmla="*/ 136 w 286"/>
                <a:gd name="T23" fmla="*/ 6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286">
                  <a:moveTo>
                    <a:pt x="136" y="285"/>
                  </a:moveTo>
                  <a:lnTo>
                    <a:pt x="136" y="285"/>
                  </a:lnTo>
                  <a:cubicBezTo>
                    <a:pt x="217" y="285"/>
                    <a:pt x="285" y="217"/>
                    <a:pt x="285" y="149"/>
                  </a:cubicBezTo>
                  <a:cubicBezTo>
                    <a:pt x="285" y="68"/>
                    <a:pt x="217" y="0"/>
                    <a:pt x="136" y="0"/>
                  </a:cubicBezTo>
                  <a:cubicBezTo>
                    <a:pt x="68" y="0"/>
                    <a:pt x="0" y="68"/>
                    <a:pt x="0" y="149"/>
                  </a:cubicBezTo>
                  <a:cubicBezTo>
                    <a:pt x="0" y="217"/>
                    <a:pt x="68" y="285"/>
                    <a:pt x="136" y="285"/>
                  </a:cubicBezTo>
                  <a:close/>
                  <a:moveTo>
                    <a:pt x="136" y="68"/>
                  </a:moveTo>
                  <a:lnTo>
                    <a:pt x="136" y="68"/>
                  </a:lnTo>
                  <a:cubicBezTo>
                    <a:pt x="176" y="68"/>
                    <a:pt x="217" y="108"/>
                    <a:pt x="217" y="149"/>
                  </a:cubicBezTo>
                  <a:cubicBezTo>
                    <a:pt x="217" y="189"/>
                    <a:pt x="176" y="217"/>
                    <a:pt x="136" y="217"/>
                  </a:cubicBezTo>
                  <a:cubicBezTo>
                    <a:pt x="96" y="217"/>
                    <a:pt x="68" y="189"/>
                    <a:pt x="68" y="149"/>
                  </a:cubicBezTo>
                  <a:cubicBezTo>
                    <a:pt x="68" y="108"/>
                    <a:pt x="96" y="68"/>
                    <a:pt x="136" y="68"/>
                  </a:cubicBezTo>
                  <a:close/>
                </a:path>
              </a:pathLst>
            </a:custGeom>
            <a:grpFill/>
            <a:ln>
              <a:noFill/>
            </a:ln>
            <a:effectLst/>
          </p:spPr>
          <p:txBody>
            <a:bodyPr wrap="none" lIns="152366" tIns="76183" rIns="152366" bIns="76183" anchor="ctr"/>
            <a:lstStyle/>
            <a:p>
              <a:endParaRPr lang="en-US" dirty="0">
                <a:latin typeface="Calibri Light"/>
              </a:endParaRPr>
            </a:p>
          </p:txBody>
        </p:sp>
        <p:sp>
          <p:nvSpPr>
            <p:cNvPr id="149" name="Freeform 300"/>
            <p:cNvSpPr>
              <a:spLocks noChangeArrowheads="1"/>
            </p:cNvSpPr>
            <p:nvPr/>
          </p:nvSpPr>
          <p:spPr bwMode="auto">
            <a:xfrm>
              <a:off x="10822875" y="8601540"/>
              <a:ext cx="91972" cy="91996"/>
            </a:xfrm>
            <a:custGeom>
              <a:avLst/>
              <a:gdLst>
                <a:gd name="T0" fmla="*/ 40 w 95"/>
                <a:gd name="T1" fmla="*/ 94 h 95"/>
                <a:gd name="T2" fmla="*/ 40 w 95"/>
                <a:gd name="T3" fmla="*/ 94 h 95"/>
                <a:gd name="T4" fmla="*/ 94 w 95"/>
                <a:gd name="T5" fmla="*/ 54 h 95"/>
                <a:gd name="T6" fmla="*/ 40 w 95"/>
                <a:gd name="T7" fmla="*/ 0 h 95"/>
                <a:gd name="T8" fmla="*/ 0 w 95"/>
                <a:gd name="T9" fmla="*/ 54 h 95"/>
                <a:gd name="T10" fmla="*/ 40 w 95"/>
                <a:gd name="T11" fmla="*/ 94 h 95"/>
              </a:gdLst>
              <a:ahLst/>
              <a:cxnLst>
                <a:cxn ang="0">
                  <a:pos x="T0" y="T1"/>
                </a:cxn>
                <a:cxn ang="0">
                  <a:pos x="T2" y="T3"/>
                </a:cxn>
                <a:cxn ang="0">
                  <a:pos x="T4" y="T5"/>
                </a:cxn>
                <a:cxn ang="0">
                  <a:pos x="T6" y="T7"/>
                </a:cxn>
                <a:cxn ang="0">
                  <a:pos x="T8" y="T9"/>
                </a:cxn>
                <a:cxn ang="0">
                  <a:pos x="T10" y="T11"/>
                </a:cxn>
              </a:cxnLst>
              <a:rect l="0" t="0" r="r" b="b"/>
              <a:pathLst>
                <a:path w="95" h="95">
                  <a:moveTo>
                    <a:pt x="40" y="94"/>
                  </a:moveTo>
                  <a:lnTo>
                    <a:pt x="40" y="94"/>
                  </a:lnTo>
                  <a:cubicBezTo>
                    <a:pt x="67" y="94"/>
                    <a:pt x="94" y="81"/>
                    <a:pt x="94" y="54"/>
                  </a:cubicBezTo>
                  <a:cubicBezTo>
                    <a:pt x="94" y="27"/>
                    <a:pt x="67" y="0"/>
                    <a:pt x="40" y="0"/>
                  </a:cubicBezTo>
                  <a:cubicBezTo>
                    <a:pt x="12" y="0"/>
                    <a:pt x="0" y="27"/>
                    <a:pt x="0" y="54"/>
                  </a:cubicBezTo>
                  <a:cubicBezTo>
                    <a:pt x="0" y="81"/>
                    <a:pt x="12" y="94"/>
                    <a:pt x="40" y="94"/>
                  </a:cubicBezTo>
                </a:path>
              </a:pathLst>
            </a:custGeom>
            <a:grpFill/>
            <a:ln>
              <a:noFill/>
            </a:ln>
            <a:effectLst/>
          </p:spPr>
          <p:txBody>
            <a:bodyPr wrap="none" lIns="152366" tIns="76183" rIns="152366" bIns="76183" anchor="ctr"/>
            <a:lstStyle/>
            <a:p>
              <a:endParaRPr lang="en-US" dirty="0">
                <a:latin typeface="Calibri Light"/>
              </a:endParaRPr>
            </a:p>
          </p:txBody>
        </p:sp>
        <p:sp>
          <p:nvSpPr>
            <p:cNvPr id="150" name="Freeform 301"/>
            <p:cNvSpPr>
              <a:spLocks noChangeArrowheads="1"/>
            </p:cNvSpPr>
            <p:nvPr/>
          </p:nvSpPr>
          <p:spPr bwMode="auto">
            <a:xfrm>
              <a:off x="10551138" y="8421732"/>
              <a:ext cx="631263" cy="606337"/>
            </a:xfrm>
            <a:custGeom>
              <a:avLst/>
              <a:gdLst>
                <a:gd name="T0" fmla="*/ 653 w 668"/>
                <a:gd name="T1" fmla="*/ 612 h 641"/>
                <a:gd name="T2" fmla="*/ 653 w 668"/>
                <a:gd name="T3" fmla="*/ 612 h 641"/>
                <a:gd name="T4" fmla="*/ 518 w 668"/>
                <a:gd name="T5" fmla="*/ 409 h 641"/>
                <a:gd name="T6" fmla="*/ 518 w 668"/>
                <a:gd name="T7" fmla="*/ 409 h 641"/>
                <a:gd name="T8" fmla="*/ 585 w 668"/>
                <a:gd name="T9" fmla="*/ 245 h 641"/>
                <a:gd name="T10" fmla="*/ 327 w 668"/>
                <a:gd name="T11" fmla="*/ 0 h 641"/>
                <a:gd name="T12" fmla="*/ 82 w 668"/>
                <a:gd name="T13" fmla="*/ 245 h 641"/>
                <a:gd name="T14" fmla="*/ 150 w 668"/>
                <a:gd name="T15" fmla="*/ 409 h 641"/>
                <a:gd name="T16" fmla="*/ 150 w 668"/>
                <a:gd name="T17" fmla="*/ 409 h 641"/>
                <a:gd name="T18" fmla="*/ 14 w 668"/>
                <a:gd name="T19" fmla="*/ 612 h 641"/>
                <a:gd name="T20" fmla="*/ 14 w 668"/>
                <a:gd name="T21" fmla="*/ 640 h 641"/>
                <a:gd name="T22" fmla="*/ 28 w 668"/>
                <a:gd name="T23" fmla="*/ 640 h 641"/>
                <a:gd name="T24" fmla="*/ 40 w 668"/>
                <a:gd name="T25" fmla="*/ 626 h 641"/>
                <a:gd name="T26" fmla="*/ 82 w 668"/>
                <a:gd name="T27" fmla="*/ 572 h 641"/>
                <a:gd name="T28" fmla="*/ 585 w 668"/>
                <a:gd name="T29" fmla="*/ 572 h 641"/>
                <a:gd name="T30" fmla="*/ 627 w 668"/>
                <a:gd name="T31" fmla="*/ 626 h 641"/>
                <a:gd name="T32" fmla="*/ 639 w 668"/>
                <a:gd name="T33" fmla="*/ 640 h 641"/>
                <a:gd name="T34" fmla="*/ 653 w 668"/>
                <a:gd name="T35" fmla="*/ 640 h 641"/>
                <a:gd name="T36" fmla="*/ 653 w 668"/>
                <a:gd name="T37" fmla="*/ 612 h 641"/>
                <a:gd name="T38" fmla="*/ 327 w 668"/>
                <a:gd name="T39" fmla="*/ 68 h 641"/>
                <a:gd name="T40" fmla="*/ 327 w 668"/>
                <a:gd name="T41" fmla="*/ 68 h 641"/>
                <a:gd name="T42" fmla="*/ 504 w 668"/>
                <a:gd name="T43" fmla="*/ 245 h 641"/>
                <a:gd name="T44" fmla="*/ 327 w 668"/>
                <a:gd name="T45" fmla="*/ 409 h 641"/>
                <a:gd name="T46" fmla="*/ 163 w 668"/>
                <a:gd name="T47" fmla="*/ 245 h 641"/>
                <a:gd name="T48" fmla="*/ 327 w 668"/>
                <a:gd name="T49" fmla="*/ 68 h 641"/>
                <a:gd name="T50" fmla="*/ 108 w 668"/>
                <a:gd name="T51" fmla="*/ 530 h 641"/>
                <a:gd name="T52" fmla="*/ 108 w 668"/>
                <a:gd name="T53" fmla="*/ 530 h 641"/>
                <a:gd name="T54" fmla="*/ 177 w 668"/>
                <a:gd name="T55" fmla="*/ 435 h 641"/>
                <a:gd name="T56" fmla="*/ 177 w 668"/>
                <a:gd name="T57" fmla="*/ 422 h 641"/>
                <a:gd name="T58" fmla="*/ 327 w 668"/>
                <a:gd name="T59" fmla="*/ 476 h 641"/>
                <a:gd name="T60" fmla="*/ 490 w 668"/>
                <a:gd name="T61" fmla="*/ 422 h 641"/>
                <a:gd name="T62" fmla="*/ 490 w 668"/>
                <a:gd name="T63" fmla="*/ 435 h 641"/>
                <a:gd name="T64" fmla="*/ 558 w 668"/>
                <a:gd name="T65" fmla="*/ 530 h 641"/>
                <a:gd name="T66" fmla="*/ 108 w 668"/>
                <a:gd name="T67" fmla="*/ 530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68" h="641">
                  <a:moveTo>
                    <a:pt x="653" y="612"/>
                  </a:moveTo>
                  <a:lnTo>
                    <a:pt x="653" y="612"/>
                  </a:lnTo>
                  <a:cubicBezTo>
                    <a:pt x="518" y="409"/>
                    <a:pt x="518" y="409"/>
                    <a:pt x="518" y="409"/>
                  </a:cubicBezTo>
                  <a:lnTo>
                    <a:pt x="518" y="409"/>
                  </a:lnTo>
                  <a:cubicBezTo>
                    <a:pt x="558" y="353"/>
                    <a:pt x="585" y="299"/>
                    <a:pt x="585" y="245"/>
                  </a:cubicBezTo>
                  <a:cubicBezTo>
                    <a:pt x="585" y="108"/>
                    <a:pt x="462" y="0"/>
                    <a:pt x="327" y="0"/>
                  </a:cubicBezTo>
                  <a:cubicBezTo>
                    <a:pt x="191" y="0"/>
                    <a:pt x="82" y="108"/>
                    <a:pt x="82" y="245"/>
                  </a:cubicBezTo>
                  <a:cubicBezTo>
                    <a:pt x="82" y="299"/>
                    <a:pt x="108" y="353"/>
                    <a:pt x="150" y="409"/>
                  </a:cubicBezTo>
                  <a:lnTo>
                    <a:pt x="150" y="409"/>
                  </a:lnTo>
                  <a:cubicBezTo>
                    <a:pt x="14" y="612"/>
                    <a:pt x="14" y="612"/>
                    <a:pt x="14" y="612"/>
                  </a:cubicBezTo>
                  <a:cubicBezTo>
                    <a:pt x="0" y="612"/>
                    <a:pt x="0" y="626"/>
                    <a:pt x="14" y="640"/>
                  </a:cubicBezTo>
                  <a:lnTo>
                    <a:pt x="28" y="640"/>
                  </a:lnTo>
                  <a:cubicBezTo>
                    <a:pt x="28" y="640"/>
                    <a:pt x="40" y="640"/>
                    <a:pt x="40" y="626"/>
                  </a:cubicBezTo>
                  <a:cubicBezTo>
                    <a:pt x="82" y="572"/>
                    <a:pt x="82" y="572"/>
                    <a:pt x="82" y="572"/>
                  </a:cubicBezTo>
                  <a:cubicBezTo>
                    <a:pt x="585" y="572"/>
                    <a:pt x="585" y="572"/>
                    <a:pt x="585" y="572"/>
                  </a:cubicBezTo>
                  <a:cubicBezTo>
                    <a:pt x="627" y="626"/>
                    <a:pt x="627" y="626"/>
                    <a:pt x="627" y="626"/>
                  </a:cubicBezTo>
                  <a:cubicBezTo>
                    <a:pt x="627" y="640"/>
                    <a:pt x="639" y="640"/>
                    <a:pt x="639" y="640"/>
                  </a:cubicBezTo>
                  <a:lnTo>
                    <a:pt x="653" y="640"/>
                  </a:lnTo>
                  <a:cubicBezTo>
                    <a:pt x="653" y="626"/>
                    <a:pt x="667" y="612"/>
                    <a:pt x="653" y="612"/>
                  </a:cubicBezTo>
                  <a:close/>
                  <a:moveTo>
                    <a:pt x="327" y="68"/>
                  </a:moveTo>
                  <a:lnTo>
                    <a:pt x="327" y="68"/>
                  </a:lnTo>
                  <a:cubicBezTo>
                    <a:pt x="422" y="68"/>
                    <a:pt x="504" y="150"/>
                    <a:pt x="504" y="245"/>
                  </a:cubicBezTo>
                  <a:cubicBezTo>
                    <a:pt x="504" y="327"/>
                    <a:pt x="422" y="409"/>
                    <a:pt x="327" y="409"/>
                  </a:cubicBezTo>
                  <a:cubicBezTo>
                    <a:pt x="231" y="409"/>
                    <a:pt x="163" y="327"/>
                    <a:pt x="163" y="245"/>
                  </a:cubicBezTo>
                  <a:cubicBezTo>
                    <a:pt x="163" y="150"/>
                    <a:pt x="231" y="68"/>
                    <a:pt x="327" y="68"/>
                  </a:cubicBezTo>
                  <a:close/>
                  <a:moveTo>
                    <a:pt x="108" y="530"/>
                  </a:moveTo>
                  <a:lnTo>
                    <a:pt x="108" y="530"/>
                  </a:lnTo>
                  <a:cubicBezTo>
                    <a:pt x="177" y="435"/>
                    <a:pt x="177" y="435"/>
                    <a:pt x="177" y="435"/>
                  </a:cubicBezTo>
                  <a:cubicBezTo>
                    <a:pt x="177" y="422"/>
                    <a:pt x="177" y="422"/>
                    <a:pt x="177" y="422"/>
                  </a:cubicBezTo>
                  <a:cubicBezTo>
                    <a:pt x="217" y="463"/>
                    <a:pt x="273" y="476"/>
                    <a:pt x="327" y="476"/>
                  </a:cubicBezTo>
                  <a:cubicBezTo>
                    <a:pt x="395" y="476"/>
                    <a:pt x="450" y="463"/>
                    <a:pt x="490" y="422"/>
                  </a:cubicBezTo>
                  <a:cubicBezTo>
                    <a:pt x="490" y="422"/>
                    <a:pt x="490" y="422"/>
                    <a:pt x="490" y="435"/>
                  </a:cubicBezTo>
                  <a:cubicBezTo>
                    <a:pt x="558" y="530"/>
                    <a:pt x="558" y="530"/>
                    <a:pt x="558" y="530"/>
                  </a:cubicBezTo>
                  <a:lnTo>
                    <a:pt x="108" y="530"/>
                  </a:lnTo>
                  <a:close/>
                </a:path>
              </a:pathLst>
            </a:custGeom>
            <a:grpFill/>
            <a:ln>
              <a:noFill/>
            </a:ln>
            <a:effectLst/>
          </p:spPr>
          <p:txBody>
            <a:bodyPr wrap="none" lIns="152366" tIns="76183" rIns="152366" bIns="76183" anchor="ctr"/>
            <a:lstStyle/>
            <a:p>
              <a:endParaRPr lang="en-US" dirty="0">
                <a:latin typeface="Calibri Light"/>
              </a:endParaRPr>
            </a:p>
          </p:txBody>
        </p:sp>
      </p:grpSp>
      <p:grpSp>
        <p:nvGrpSpPr>
          <p:cNvPr id="151" name="Group 150"/>
          <p:cNvGrpSpPr/>
          <p:nvPr/>
        </p:nvGrpSpPr>
        <p:grpSpPr>
          <a:xfrm rot="21306954">
            <a:off x="4696244" y="7006993"/>
            <a:ext cx="537132" cy="544632"/>
            <a:chOff x="5208382" y="3554291"/>
            <a:chExt cx="610363" cy="618885"/>
          </a:xfrm>
          <a:solidFill>
            <a:schemeClr val="accent1"/>
          </a:solidFill>
        </p:grpSpPr>
        <p:sp>
          <p:nvSpPr>
            <p:cNvPr id="152" name="Freeform 798"/>
            <p:cNvSpPr>
              <a:spLocks noChangeArrowheads="1"/>
            </p:cNvSpPr>
            <p:nvPr/>
          </p:nvSpPr>
          <p:spPr bwMode="auto">
            <a:xfrm>
              <a:off x="5634801" y="3554291"/>
              <a:ext cx="91972" cy="91996"/>
            </a:xfrm>
            <a:custGeom>
              <a:avLst/>
              <a:gdLst>
                <a:gd name="T0" fmla="*/ 14 w 97"/>
                <a:gd name="T1" fmla="*/ 96 h 97"/>
                <a:gd name="T2" fmla="*/ 14 w 97"/>
                <a:gd name="T3" fmla="*/ 96 h 97"/>
                <a:gd name="T4" fmla="*/ 28 w 97"/>
                <a:gd name="T5" fmla="*/ 96 h 97"/>
                <a:gd name="T6" fmla="*/ 96 w 97"/>
                <a:gd name="T7" fmla="*/ 28 h 97"/>
                <a:gd name="T8" fmla="*/ 96 w 97"/>
                <a:gd name="T9" fmla="*/ 14 h 97"/>
                <a:gd name="T10" fmla="*/ 68 w 97"/>
                <a:gd name="T11" fmla="*/ 14 h 97"/>
                <a:gd name="T12" fmla="*/ 0 w 97"/>
                <a:gd name="T13" fmla="*/ 82 h 97"/>
                <a:gd name="T14" fmla="*/ 0 w 97"/>
                <a:gd name="T15" fmla="*/ 96 h 97"/>
                <a:gd name="T16" fmla="*/ 14 w 97"/>
                <a:gd name="T17" fmla="*/ 9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97">
                  <a:moveTo>
                    <a:pt x="14" y="96"/>
                  </a:moveTo>
                  <a:lnTo>
                    <a:pt x="14" y="96"/>
                  </a:lnTo>
                  <a:lnTo>
                    <a:pt x="28" y="96"/>
                  </a:lnTo>
                  <a:cubicBezTo>
                    <a:pt x="96" y="28"/>
                    <a:pt x="96" y="28"/>
                    <a:pt x="96" y="28"/>
                  </a:cubicBezTo>
                  <a:lnTo>
                    <a:pt x="96" y="14"/>
                  </a:lnTo>
                  <a:cubicBezTo>
                    <a:pt x="82" y="0"/>
                    <a:pt x="82" y="0"/>
                    <a:pt x="68" y="14"/>
                  </a:cubicBezTo>
                  <a:cubicBezTo>
                    <a:pt x="0" y="82"/>
                    <a:pt x="0" y="82"/>
                    <a:pt x="0" y="82"/>
                  </a:cubicBezTo>
                  <a:lnTo>
                    <a:pt x="0" y="96"/>
                  </a:lnTo>
                  <a:cubicBezTo>
                    <a:pt x="14" y="96"/>
                    <a:pt x="14" y="96"/>
                    <a:pt x="14" y="96"/>
                  </a:cubicBezTo>
                </a:path>
              </a:pathLst>
            </a:custGeom>
            <a:grpFill/>
            <a:ln>
              <a:noFill/>
            </a:ln>
            <a:effectLst/>
          </p:spPr>
          <p:txBody>
            <a:bodyPr wrap="none" lIns="152366" tIns="76183" rIns="152366" bIns="76183" anchor="ctr"/>
            <a:lstStyle/>
            <a:p>
              <a:endParaRPr lang="en-US" dirty="0">
                <a:latin typeface="Calibri Light"/>
              </a:endParaRPr>
            </a:p>
          </p:txBody>
        </p:sp>
        <p:sp>
          <p:nvSpPr>
            <p:cNvPr id="153" name="Freeform 799"/>
            <p:cNvSpPr>
              <a:spLocks noChangeArrowheads="1"/>
            </p:cNvSpPr>
            <p:nvPr/>
          </p:nvSpPr>
          <p:spPr bwMode="auto">
            <a:xfrm>
              <a:off x="5726773" y="3642102"/>
              <a:ext cx="91972" cy="104543"/>
            </a:xfrm>
            <a:custGeom>
              <a:avLst/>
              <a:gdLst>
                <a:gd name="T0" fmla="*/ 95 w 96"/>
                <a:gd name="T1" fmla="*/ 14 h 110"/>
                <a:gd name="T2" fmla="*/ 95 w 96"/>
                <a:gd name="T3" fmla="*/ 14 h 110"/>
                <a:gd name="T4" fmla="*/ 82 w 96"/>
                <a:gd name="T5" fmla="*/ 14 h 110"/>
                <a:gd name="T6" fmla="*/ 14 w 96"/>
                <a:gd name="T7" fmla="*/ 81 h 110"/>
                <a:gd name="T8" fmla="*/ 14 w 96"/>
                <a:gd name="T9" fmla="*/ 95 h 110"/>
                <a:gd name="T10" fmla="*/ 14 w 96"/>
                <a:gd name="T11" fmla="*/ 109 h 110"/>
                <a:gd name="T12" fmla="*/ 28 w 96"/>
                <a:gd name="T13" fmla="*/ 95 h 110"/>
                <a:gd name="T14" fmla="*/ 95 w 96"/>
                <a:gd name="T15" fmla="*/ 27 h 110"/>
                <a:gd name="T16" fmla="*/ 95 w 96"/>
                <a:gd name="T17"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110">
                  <a:moveTo>
                    <a:pt x="95" y="14"/>
                  </a:moveTo>
                  <a:lnTo>
                    <a:pt x="95" y="14"/>
                  </a:lnTo>
                  <a:cubicBezTo>
                    <a:pt x="95" y="0"/>
                    <a:pt x="82" y="0"/>
                    <a:pt x="82" y="14"/>
                  </a:cubicBezTo>
                  <a:cubicBezTo>
                    <a:pt x="14" y="81"/>
                    <a:pt x="14" y="81"/>
                    <a:pt x="14" y="81"/>
                  </a:cubicBezTo>
                  <a:cubicBezTo>
                    <a:pt x="0" y="81"/>
                    <a:pt x="0" y="95"/>
                    <a:pt x="14" y="95"/>
                  </a:cubicBezTo>
                  <a:lnTo>
                    <a:pt x="14" y="109"/>
                  </a:lnTo>
                  <a:cubicBezTo>
                    <a:pt x="28" y="109"/>
                    <a:pt x="28" y="95"/>
                    <a:pt x="28" y="95"/>
                  </a:cubicBezTo>
                  <a:cubicBezTo>
                    <a:pt x="95" y="27"/>
                    <a:pt x="95" y="27"/>
                    <a:pt x="95" y="27"/>
                  </a:cubicBezTo>
                  <a:lnTo>
                    <a:pt x="95" y="14"/>
                  </a:lnTo>
                </a:path>
              </a:pathLst>
            </a:custGeom>
            <a:grpFill/>
            <a:ln>
              <a:noFill/>
            </a:ln>
            <a:effectLst/>
          </p:spPr>
          <p:txBody>
            <a:bodyPr wrap="none" lIns="152366" tIns="76183" rIns="152366" bIns="76183" anchor="ctr"/>
            <a:lstStyle/>
            <a:p>
              <a:endParaRPr lang="en-US" dirty="0">
                <a:latin typeface="Calibri Light"/>
              </a:endParaRPr>
            </a:p>
          </p:txBody>
        </p:sp>
        <p:sp>
          <p:nvSpPr>
            <p:cNvPr id="154" name="Freeform 800"/>
            <p:cNvSpPr>
              <a:spLocks noChangeArrowheads="1"/>
            </p:cNvSpPr>
            <p:nvPr/>
          </p:nvSpPr>
          <p:spPr bwMode="auto">
            <a:xfrm>
              <a:off x="5208382" y="3591925"/>
              <a:ext cx="581097" cy="581251"/>
            </a:xfrm>
            <a:custGeom>
              <a:avLst/>
              <a:gdLst>
                <a:gd name="T0" fmla="*/ 572 w 613"/>
                <a:gd name="T1" fmla="*/ 257 h 612"/>
                <a:gd name="T2" fmla="*/ 504 w 613"/>
                <a:gd name="T3" fmla="*/ 135 h 612"/>
                <a:gd name="T4" fmla="*/ 558 w 613"/>
                <a:gd name="T5" fmla="*/ 40 h 612"/>
                <a:gd name="T6" fmla="*/ 462 w 613"/>
                <a:gd name="T7" fmla="*/ 108 h 612"/>
                <a:gd name="T8" fmla="*/ 476 w 613"/>
                <a:gd name="T9" fmla="*/ 122 h 612"/>
                <a:gd name="T10" fmla="*/ 476 w 613"/>
                <a:gd name="T11" fmla="*/ 122 h 612"/>
                <a:gd name="T12" fmla="*/ 490 w 613"/>
                <a:gd name="T13" fmla="*/ 122 h 612"/>
                <a:gd name="T14" fmla="*/ 490 w 613"/>
                <a:gd name="T15" fmla="*/ 135 h 612"/>
                <a:gd name="T16" fmla="*/ 504 w 613"/>
                <a:gd name="T17" fmla="*/ 135 h 612"/>
                <a:gd name="T18" fmla="*/ 435 w 613"/>
                <a:gd name="T19" fmla="*/ 203 h 612"/>
                <a:gd name="T20" fmla="*/ 422 w 613"/>
                <a:gd name="T21" fmla="*/ 203 h 612"/>
                <a:gd name="T22" fmla="*/ 435 w 613"/>
                <a:gd name="T23" fmla="*/ 313 h 612"/>
                <a:gd name="T24" fmla="*/ 176 w 613"/>
                <a:gd name="T25" fmla="*/ 313 h 612"/>
                <a:gd name="T26" fmla="*/ 381 w 613"/>
                <a:gd name="T27" fmla="*/ 203 h 612"/>
                <a:gd name="T28" fmla="*/ 408 w 613"/>
                <a:gd name="T29" fmla="*/ 189 h 612"/>
                <a:gd name="T30" fmla="*/ 462 w 613"/>
                <a:gd name="T31" fmla="*/ 108 h 612"/>
                <a:gd name="T32" fmla="*/ 353 w 613"/>
                <a:gd name="T33" fmla="*/ 40 h 612"/>
                <a:gd name="T34" fmla="*/ 285 w 613"/>
                <a:gd name="T35" fmla="*/ 0 h 612"/>
                <a:gd name="T36" fmla="*/ 244 w 613"/>
                <a:gd name="T37" fmla="*/ 54 h 612"/>
                <a:gd name="T38" fmla="*/ 150 w 613"/>
                <a:gd name="T39" fmla="*/ 81 h 612"/>
                <a:gd name="T40" fmla="*/ 68 w 613"/>
                <a:gd name="T41" fmla="*/ 108 h 612"/>
                <a:gd name="T42" fmla="*/ 68 w 613"/>
                <a:gd name="T43" fmla="*/ 149 h 612"/>
                <a:gd name="T44" fmla="*/ 54 w 613"/>
                <a:gd name="T45" fmla="*/ 257 h 612"/>
                <a:gd name="T46" fmla="*/ 0 w 613"/>
                <a:gd name="T47" fmla="*/ 285 h 612"/>
                <a:gd name="T48" fmla="*/ 27 w 613"/>
                <a:gd name="T49" fmla="*/ 367 h 612"/>
                <a:gd name="T50" fmla="*/ 81 w 613"/>
                <a:gd name="T51" fmla="*/ 448 h 612"/>
                <a:gd name="T52" fmla="*/ 68 w 613"/>
                <a:gd name="T53" fmla="*/ 490 h 612"/>
                <a:gd name="T54" fmla="*/ 108 w 613"/>
                <a:gd name="T55" fmla="*/ 544 h 612"/>
                <a:gd name="T56" fmla="*/ 150 w 613"/>
                <a:gd name="T57" fmla="*/ 544 h 612"/>
                <a:gd name="T58" fmla="*/ 244 w 613"/>
                <a:gd name="T59" fmla="*/ 571 h 612"/>
                <a:gd name="T60" fmla="*/ 285 w 613"/>
                <a:gd name="T61" fmla="*/ 611 h 612"/>
                <a:gd name="T62" fmla="*/ 353 w 613"/>
                <a:gd name="T63" fmla="*/ 585 h 612"/>
                <a:gd name="T64" fmla="*/ 448 w 613"/>
                <a:gd name="T65" fmla="*/ 530 h 612"/>
                <a:gd name="T66" fmla="*/ 504 w 613"/>
                <a:gd name="T67" fmla="*/ 544 h 612"/>
                <a:gd name="T68" fmla="*/ 544 w 613"/>
                <a:gd name="T69" fmla="*/ 490 h 612"/>
                <a:gd name="T70" fmla="*/ 530 w 613"/>
                <a:gd name="T71" fmla="*/ 448 h 612"/>
                <a:gd name="T72" fmla="*/ 572 w 613"/>
                <a:gd name="T73" fmla="*/ 367 h 612"/>
                <a:gd name="T74" fmla="*/ 612 w 613"/>
                <a:gd name="T75" fmla="*/ 285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3" h="612">
                  <a:moveTo>
                    <a:pt x="572" y="257"/>
                  </a:moveTo>
                  <a:lnTo>
                    <a:pt x="572" y="257"/>
                  </a:lnTo>
                  <a:cubicBezTo>
                    <a:pt x="558" y="257"/>
                    <a:pt x="558" y="257"/>
                    <a:pt x="558" y="257"/>
                  </a:cubicBezTo>
                  <a:cubicBezTo>
                    <a:pt x="558" y="217"/>
                    <a:pt x="530" y="177"/>
                    <a:pt x="504" y="135"/>
                  </a:cubicBezTo>
                  <a:cubicBezTo>
                    <a:pt x="558" y="81"/>
                    <a:pt x="558" y="81"/>
                    <a:pt x="558" y="81"/>
                  </a:cubicBezTo>
                  <a:cubicBezTo>
                    <a:pt x="572" y="81"/>
                    <a:pt x="572" y="54"/>
                    <a:pt x="558" y="40"/>
                  </a:cubicBezTo>
                  <a:cubicBezTo>
                    <a:pt x="544" y="40"/>
                    <a:pt x="530" y="40"/>
                    <a:pt x="516" y="40"/>
                  </a:cubicBezTo>
                  <a:cubicBezTo>
                    <a:pt x="462" y="108"/>
                    <a:pt x="462" y="108"/>
                    <a:pt x="462" y="108"/>
                  </a:cubicBezTo>
                  <a:lnTo>
                    <a:pt x="476" y="108"/>
                  </a:lnTo>
                  <a:cubicBezTo>
                    <a:pt x="476" y="108"/>
                    <a:pt x="476" y="108"/>
                    <a:pt x="476" y="122"/>
                  </a:cubicBezTo>
                  <a:lnTo>
                    <a:pt x="476" y="122"/>
                  </a:lnTo>
                  <a:lnTo>
                    <a:pt x="476" y="122"/>
                  </a:lnTo>
                  <a:lnTo>
                    <a:pt x="490" y="122"/>
                  </a:lnTo>
                  <a:lnTo>
                    <a:pt x="490" y="122"/>
                  </a:lnTo>
                  <a:cubicBezTo>
                    <a:pt x="490" y="122"/>
                    <a:pt x="490" y="122"/>
                    <a:pt x="490" y="135"/>
                  </a:cubicBezTo>
                  <a:lnTo>
                    <a:pt x="490" y="135"/>
                  </a:lnTo>
                  <a:lnTo>
                    <a:pt x="504" y="135"/>
                  </a:lnTo>
                  <a:lnTo>
                    <a:pt x="504" y="135"/>
                  </a:lnTo>
                  <a:cubicBezTo>
                    <a:pt x="448" y="189"/>
                    <a:pt x="448" y="189"/>
                    <a:pt x="448" y="189"/>
                  </a:cubicBezTo>
                  <a:cubicBezTo>
                    <a:pt x="448" y="203"/>
                    <a:pt x="435" y="203"/>
                    <a:pt x="435" y="203"/>
                  </a:cubicBezTo>
                  <a:cubicBezTo>
                    <a:pt x="422" y="203"/>
                    <a:pt x="422" y="203"/>
                    <a:pt x="422" y="203"/>
                  </a:cubicBezTo>
                  <a:lnTo>
                    <a:pt x="422" y="203"/>
                  </a:lnTo>
                  <a:cubicBezTo>
                    <a:pt x="394" y="231"/>
                    <a:pt x="394" y="231"/>
                    <a:pt x="394" y="231"/>
                  </a:cubicBezTo>
                  <a:cubicBezTo>
                    <a:pt x="422" y="245"/>
                    <a:pt x="435" y="272"/>
                    <a:pt x="435" y="313"/>
                  </a:cubicBezTo>
                  <a:cubicBezTo>
                    <a:pt x="435" y="380"/>
                    <a:pt x="367" y="436"/>
                    <a:pt x="299" y="436"/>
                  </a:cubicBezTo>
                  <a:cubicBezTo>
                    <a:pt x="231" y="436"/>
                    <a:pt x="176" y="380"/>
                    <a:pt x="176" y="313"/>
                  </a:cubicBezTo>
                  <a:cubicBezTo>
                    <a:pt x="176" y="245"/>
                    <a:pt x="231" y="189"/>
                    <a:pt x="299" y="189"/>
                  </a:cubicBezTo>
                  <a:cubicBezTo>
                    <a:pt x="327" y="189"/>
                    <a:pt x="353" y="189"/>
                    <a:pt x="381" y="203"/>
                  </a:cubicBezTo>
                  <a:cubicBezTo>
                    <a:pt x="394" y="189"/>
                    <a:pt x="394" y="189"/>
                    <a:pt x="394" y="189"/>
                  </a:cubicBezTo>
                  <a:cubicBezTo>
                    <a:pt x="408" y="189"/>
                    <a:pt x="408" y="189"/>
                    <a:pt x="408" y="189"/>
                  </a:cubicBezTo>
                  <a:cubicBezTo>
                    <a:pt x="394" y="177"/>
                    <a:pt x="408" y="163"/>
                    <a:pt x="408" y="163"/>
                  </a:cubicBezTo>
                  <a:cubicBezTo>
                    <a:pt x="462" y="108"/>
                    <a:pt x="462" y="108"/>
                    <a:pt x="462" y="108"/>
                  </a:cubicBezTo>
                  <a:cubicBezTo>
                    <a:pt x="435" y="81"/>
                    <a:pt x="394" y="68"/>
                    <a:pt x="353" y="54"/>
                  </a:cubicBezTo>
                  <a:cubicBezTo>
                    <a:pt x="353" y="40"/>
                    <a:pt x="353" y="40"/>
                    <a:pt x="353" y="40"/>
                  </a:cubicBezTo>
                  <a:cubicBezTo>
                    <a:pt x="353" y="12"/>
                    <a:pt x="339" y="0"/>
                    <a:pt x="327" y="0"/>
                  </a:cubicBezTo>
                  <a:cubicBezTo>
                    <a:pt x="285" y="0"/>
                    <a:pt x="285" y="0"/>
                    <a:pt x="285" y="0"/>
                  </a:cubicBezTo>
                  <a:cubicBezTo>
                    <a:pt x="259" y="0"/>
                    <a:pt x="244" y="12"/>
                    <a:pt x="244" y="40"/>
                  </a:cubicBezTo>
                  <a:cubicBezTo>
                    <a:pt x="244" y="54"/>
                    <a:pt x="244" y="54"/>
                    <a:pt x="244" y="54"/>
                  </a:cubicBezTo>
                  <a:cubicBezTo>
                    <a:pt x="217" y="54"/>
                    <a:pt x="190" y="68"/>
                    <a:pt x="163" y="94"/>
                  </a:cubicBezTo>
                  <a:cubicBezTo>
                    <a:pt x="150" y="81"/>
                    <a:pt x="150" y="81"/>
                    <a:pt x="150" y="81"/>
                  </a:cubicBezTo>
                  <a:cubicBezTo>
                    <a:pt x="136" y="68"/>
                    <a:pt x="122" y="68"/>
                    <a:pt x="108" y="81"/>
                  </a:cubicBezTo>
                  <a:cubicBezTo>
                    <a:pt x="68" y="108"/>
                    <a:pt x="68" y="108"/>
                    <a:pt x="68" y="108"/>
                  </a:cubicBezTo>
                  <a:cubicBezTo>
                    <a:pt x="68" y="108"/>
                    <a:pt x="68" y="122"/>
                    <a:pt x="68" y="135"/>
                  </a:cubicBezTo>
                  <a:lnTo>
                    <a:pt x="68" y="149"/>
                  </a:lnTo>
                  <a:cubicBezTo>
                    <a:pt x="81" y="163"/>
                    <a:pt x="81" y="163"/>
                    <a:pt x="81" y="163"/>
                  </a:cubicBezTo>
                  <a:cubicBezTo>
                    <a:pt x="68" y="189"/>
                    <a:pt x="54" y="217"/>
                    <a:pt x="54" y="257"/>
                  </a:cubicBezTo>
                  <a:cubicBezTo>
                    <a:pt x="27" y="257"/>
                    <a:pt x="27" y="257"/>
                    <a:pt x="27" y="257"/>
                  </a:cubicBezTo>
                  <a:cubicBezTo>
                    <a:pt x="13" y="257"/>
                    <a:pt x="0" y="272"/>
                    <a:pt x="0" y="285"/>
                  </a:cubicBezTo>
                  <a:cubicBezTo>
                    <a:pt x="0" y="326"/>
                    <a:pt x="0" y="326"/>
                    <a:pt x="0" y="326"/>
                  </a:cubicBezTo>
                  <a:cubicBezTo>
                    <a:pt x="0" y="353"/>
                    <a:pt x="13" y="367"/>
                    <a:pt x="27" y="367"/>
                  </a:cubicBezTo>
                  <a:cubicBezTo>
                    <a:pt x="54" y="367"/>
                    <a:pt x="54" y="367"/>
                    <a:pt x="54" y="367"/>
                  </a:cubicBezTo>
                  <a:cubicBezTo>
                    <a:pt x="54" y="394"/>
                    <a:pt x="68" y="421"/>
                    <a:pt x="81" y="448"/>
                  </a:cubicBezTo>
                  <a:cubicBezTo>
                    <a:pt x="68" y="462"/>
                    <a:pt x="68" y="462"/>
                    <a:pt x="68" y="462"/>
                  </a:cubicBezTo>
                  <a:cubicBezTo>
                    <a:pt x="68" y="462"/>
                    <a:pt x="68" y="476"/>
                    <a:pt x="68" y="490"/>
                  </a:cubicBezTo>
                  <a:lnTo>
                    <a:pt x="68" y="503"/>
                  </a:lnTo>
                  <a:cubicBezTo>
                    <a:pt x="108" y="544"/>
                    <a:pt x="108" y="544"/>
                    <a:pt x="108" y="544"/>
                  </a:cubicBezTo>
                  <a:lnTo>
                    <a:pt x="122" y="544"/>
                  </a:lnTo>
                  <a:cubicBezTo>
                    <a:pt x="136" y="544"/>
                    <a:pt x="150" y="544"/>
                    <a:pt x="150" y="544"/>
                  </a:cubicBezTo>
                  <a:cubicBezTo>
                    <a:pt x="163" y="530"/>
                    <a:pt x="163" y="530"/>
                    <a:pt x="163" y="530"/>
                  </a:cubicBezTo>
                  <a:cubicBezTo>
                    <a:pt x="190" y="544"/>
                    <a:pt x="217" y="557"/>
                    <a:pt x="244" y="571"/>
                  </a:cubicBezTo>
                  <a:cubicBezTo>
                    <a:pt x="244" y="585"/>
                    <a:pt x="244" y="585"/>
                    <a:pt x="244" y="585"/>
                  </a:cubicBezTo>
                  <a:cubicBezTo>
                    <a:pt x="244" y="599"/>
                    <a:pt x="259" y="611"/>
                    <a:pt x="285" y="611"/>
                  </a:cubicBezTo>
                  <a:cubicBezTo>
                    <a:pt x="327" y="611"/>
                    <a:pt x="327" y="611"/>
                    <a:pt x="327" y="611"/>
                  </a:cubicBezTo>
                  <a:cubicBezTo>
                    <a:pt x="339" y="611"/>
                    <a:pt x="353" y="599"/>
                    <a:pt x="353" y="585"/>
                  </a:cubicBezTo>
                  <a:cubicBezTo>
                    <a:pt x="353" y="571"/>
                    <a:pt x="353" y="571"/>
                    <a:pt x="353" y="571"/>
                  </a:cubicBezTo>
                  <a:cubicBezTo>
                    <a:pt x="394" y="557"/>
                    <a:pt x="422" y="544"/>
                    <a:pt x="448" y="530"/>
                  </a:cubicBezTo>
                  <a:cubicBezTo>
                    <a:pt x="462" y="544"/>
                    <a:pt x="462" y="544"/>
                    <a:pt x="462" y="544"/>
                  </a:cubicBezTo>
                  <a:cubicBezTo>
                    <a:pt x="476" y="557"/>
                    <a:pt x="490" y="557"/>
                    <a:pt x="504" y="544"/>
                  </a:cubicBezTo>
                  <a:cubicBezTo>
                    <a:pt x="530" y="503"/>
                    <a:pt x="530" y="503"/>
                    <a:pt x="530" y="503"/>
                  </a:cubicBezTo>
                  <a:cubicBezTo>
                    <a:pt x="544" y="503"/>
                    <a:pt x="544" y="490"/>
                    <a:pt x="544" y="490"/>
                  </a:cubicBezTo>
                  <a:cubicBezTo>
                    <a:pt x="544" y="476"/>
                    <a:pt x="544" y="462"/>
                    <a:pt x="530" y="462"/>
                  </a:cubicBezTo>
                  <a:cubicBezTo>
                    <a:pt x="530" y="448"/>
                    <a:pt x="530" y="448"/>
                    <a:pt x="530" y="448"/>
                  </a:cubicBezTo>
                  <a:cubicBezTo>
                    <a:pt x="544" y="421"/>
                    <a:pt x="558" y="394"/>
                    <a:pt x="558" y="367"/>
                  </a:cubicBezTo>
                  <a:cubicBezTo>
                    <a:pt x="572" y="367"/>
                    <a:pt x="572" y="367"/>
                    <a:pt x="572" y="367"/>
                  </a:cubicBezTo>
                  <a:cubicBezTo>
                    <a:pt x="598" y="367"/>
                    <a:pt x="612" y="353"/>
                    <a:pt x="612" y="326"/>
                  </a:cubicBezTo>
                  <a:cubicBezTo>
                    <a:pt x="612" y="285"/>
                    <a:pt x="612" y="285"/>
                    <a:pt x="612" y="285"/>
                  </a:cubicBezTo>
                  <a:cubicBezTo>
                    <a:pt x="612" y="272"/>
                    <a:pt x="598" y="257"/>
                    <a:pt x="572" y="257"/>
                  </a:cubicBezTo>
                </a:path>
              </a:pathLst>
            </a:custGeom>
            <a:grpFill/>
            <a:ln>
              <a:noFill/>
            </a:ln>
            <a:effectLst/>
          </p:spPr>
          <p:txBody>
            <a:bodyPr wrap="none" lIns="152366" tIns="76183" rIns="152366" bIns="76183" anchor="ctr"/>
            <a:lstStyle/>
            <a:p>
              <a:endParaRPr lang="en-US" dirty="0">
                <a:latin typeface="Calibri Light"/>
              </a:endParaRPr>
            </a:p>
          </p:txBody>
        </p:sp>
        <p:sp>
          <p:nvSpPr>
            <p:cNvPr id="155" name="Freeform 801"/>
            <p:cNvSpPr>
              <a:spLocks noChangeArrowheads="1"/>
            </p:cNvSpPr>
            <p:nvPr/>
          </p:nvSpPr>
          <p:spPr bwMode="auto">
            <a:xfrm>
              <a:off x="5404868" y="3796826"/>
              <a:ext cx="192306" cy="183993"/>
            </a:xfrm>
            <a:custGeom>
              <a:avLst/>
              <a:gdLst>
                <a:gd name="T0" fmla="*/ 149 w 205"/>
                <a:gd name="T1" fmla="*/ 14 h 192"/>
                <a:gd name="T2" fmla="*/ 149 w 205"/>
                <a:gd name="T3" fmla="*/ 14 h 192"/>
                <a:gd name="T4" fmla="*/ 95 w 205"/>
                <a:gd name="T5" fmla="*/ 0 h 192"/>
                <a:gd name="T6" fmla="*/ 0 w 205"/>
                <a:gd name="T7" fmla="*/ 96 h 192"/>
                <a:gd name="T8" fmla="*/ 95 w 205"/>
                <a:gd name="T9" fmla="*/ 191 h 192"/>
                <a:gd name="T10" fmla="*/ 204 w 205"/>
                <a:gd name="T11" fmla="*/ 96 h 192"/>
                <a:gd name="T12" fmla="*/ 177 w 205"/>
                <a:gd name="T13" fmla="*/ 28 h 192"/>
                <a:gd name="T14" fmla="*/ 109 w 205"/>
                <a:gd name="T15" fmla="*/ 96 h 192"/>
                <a:gd name="T16" fmla="*/ 95 w 205"/>
                <a:gd name="T17" fmla="*/ 109 h 192"/>
                <a:gd name="T18" fmla="*/ 81 w 205"/>
                <a:gd name="T19" fmla="*/ 96 h 192"/>
                <a:gd name="T20" fmla="*/ 81 w 205"/>
                <a:gd name="T21" fmla="*/ 82 h 192"/>
                <a:gd name="T22" fmla="*/ 149 w 205"/>
                <a:gd name="T23" fmla="*/ 1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5" h="192">
                  <a:moveTo>
                    <a:pt x="149" y="14"/>
                  </a:moveTo>
                  <a:lnTo>
                    <a:pt x="149" y="14"/>
                  </a:lnTo>
                  <a:cubicBezTo>
                    <a:pt x="135" y="0"/>
                    <a:pt x="123" y="0"/>
                    <a:pt x="95" y="0"/>
                  </a:cubicBezTo>
                  <a:cubicBezTo>
                    <a:pt x="40" y="0"/>
                    <a:pt x="0" y="40"/>
                    <a:pt x="0" y="96"/>
                  </a:cubicBezTo>
                  <a:cubicBezTo>
                    <a:pt x="0" y="150"/>
                    <a:pt x="40" y="191"/>
                    <a:pt x="95" y="191"/>
                  </a:cubicBezTo>
                  <a:cubicBezTo>
                    <a:pt x="149" y="191"/>
                    <a:pt x="204" y="150"/>
                    <a:pt x="204" y="96"/>
                  </a:cubicBezTo>
                  <a:cubicBezTo>
                    <a:pt x="204" y="68"/>
                    <a:pt x="190" y="40"/>
                    <a:pt x="177" y="28"/>
                  </a:cubicBezTo>
                  <a:cubicBezTo>
                    <a:pt x="109" y="96"/>
                    <a:pt x="109" y="96"/>
                    <a:pt x="109" y="96"/>
                  </a:cubicBezTo>
                  <a:cubicBezTo>
                    <a:pt x="109" y="109"/>
                    <a:pt x="95" y="109"/>
                    <a:pt x="95" y="109"/>
                  </a:cubicBezTo>
                  <a:cubicBezTo>
                    <a:pt x="95" y="109"/>
                    <a:pt x="81" y="109"/>
                    <a:pt x="81" y="96"/>
                  </a:cubicBezTo>
                  <a:lnTo>
                    <a:pt x="81" y="82"/>
                  </a:lnTo>
                  <a:lnTo>
                    <a:pt x="149" y="14"/>
                  </a:lnTo>
                </a:path>
              </a:pathLst>
            </a:custGeom>
            <a:grpFill/>
            <a:ln>
              <a:noFill/>
            </a:ln>
            <a:effectLst/>
          </p:spPr>
          <p:txBody>
            <a:bodyPr wrap="none" lIns="152366" tIns="76183" rIns="152366" bIns="76183" anchor="ctr"/>
            <a:lstStyle/>
            <a:p>
              <a:endParaRPr lang="en-US" dirty="0">
                <a:latin typeface="Calibri Light"/>
              </a:endParaRPr>
            </a:p>
          </p:txBody>
        </p:sp>
      </p:grpSp>
      <p:grpSp>
        <p:nvGrpSpPr>
          <p:cNvPr id="156" name="Group 155"/>
          <p:cNvGrpSpPr/>
          <p:nvPr/>
        </p:nvGrpSpPr>
        <p:grpSpPr>
          <a:xfrm rot="21306954">
            <a:off x="3932586" y="7842241"/>
            <a:ext cx="537132" cy="544628"/>
            <a:chOff x="3866421" y="8396641"/>
            <a:chExt cx="610363" cy="618881"/>
          </a:xfrm>
          <a:solidFill>
            <a:schemeClr val="accent2"/>
          </a:solidFill>
        </p:grpSpPr>
        <p:sp>
          <p:nvSpPr>
            <p:cNvPr id="157" name="Freeform 812"/>
            <p:cNvSpPr>
              <a:spLocks noChangeArrowheads="1"/>
            </p:cNvSpPr>
            <p:nvPr/>
          </p:nvSpPr>
          <p:spPr bwMode="auto">
            <a:xfrm>
              <a:off x="3866421" y="8614084"/>
              <a:ext cx="401334" cy="401438"/>
            </a:xfrm>
            <a:custGeom>
              <a:avLst/>
              <a:gdLst>
                <a:gd name="T0" fmla="*/ 218 w 422"/>
                <a:gd name="T1" fmla="*/ 0 h 423"/>
                <a:gd name="T2" fmla="*/ 218 w 422"/>
                <a:gd name="T3" fmla="*/ 0 h 423"/>
                <a:gd name="T4" fmla="*/ 0 w 422"/>
                <a:gd name="T5" fmla="*/ 218 h 423"/>
                <a:gd name="T6" fmla="*/ 218 w 422"/>
                <a:gd name="T7" fmla="*/ 422 h 423"/>
                <a:gd name="T8" fmla="*/ 421 w 422"/>
                <a:gd name="T9" fmla="*/ 218 h 423"/>
                <a:gd name="T10" fmla="*/ 218 w 422"/>
                <a:gd name="T11" fmla="*/ 0 h 423"/>
                <a:gd name="T12" fmla="*/ 218 w 422"/>
                <a:gd name="T13" fmla="*/ 314 h 423"/>
                <a:gd name="T14" fmla="*/ 218 w 422"/>
                <a:gd name="T15" fmla="*/ 314 h 423"/>
                <a:gd name="T16" fmla="*/ 218 w 422"/>
                <a:gd name="T17" fmla="*/ 354 h 423"/>
                <a:gd name="T18" fmla="*/ 204 w 422"/>
                <a:gd name="T19" fmla="*/ 354 h 423"/>
                <a:gd name="T20" fmla="*/ 204 w 422"/>
                <a:gd name="T21" fmla="*/ 314 h 423"/>
                <a:gd name="T22" fmla="*/ 150 w 422"/>
                <a:gd name="T23" fmla="*/ 300 h 423"/>
                <a:gd name="T24" fmla="*/ 163 w 422"/>
                <a:gd name="T25" fmla="*/ 286 h 423"/>
                <a:gd name="T26" fmla="*/ 204 w 422"/>
                <a:gd name="T27" fmla="*/ 300 h 423"/>
                <a:gd name="T28" fmla="*/ 244 w 422"/>
                <a:gd name="T29" fmla="*/ 259 h 423"/>
                <a:gd name="T30" fmla="*/ 204 w 422"/>
                <a:gd name="T31" fmla="*/ 218 h 423"/>
                <a:gd name="T32" fmla="*/ 150 w 422"/>
                <a:gd name="T33" fmla="*/ 163 h 423"/>
                <a:gd name="T34" fmla="*/ 204 w 422"/>
                <a:gd name="T35" fmla="*/ 109 h 423"/>
                <a:gd name="T36" fmla="*/ 204 w 422"/>
                <a:gd name="T37" fmla="*/ 68 h 423"/>
                <a:gd name="T38" fmla="*/ 231 w 422"/>
                <a:gd name="T39" fmla="*/ 68 h 423"/>
                <a:gd name="T40" fmla="*/ 231 w 422"/>
                <a:gd name="T41" fmla="*/ 109 h 423"/>
                <a:gd name="T42" fmla="*/ 272 w 422"/>
                <a:gd name="T43" fmla="*/ 123 h 423"/>
                <a:gd name="T44" fmla="*/ 258 w 422"/>
                <a:gd name="T45" fmla="*/ 135 h 423"/>
                <a:gd name="T46" fmla="*/ 218 w 422"/>
                <a:gd name="T47" fmla="*/ 123 h 423"/>
                <a:gd name="T48" fmla="*/ 177 w 422"/>
                <a:gd name="T49" fmla="*/ 163 h 423"/>
                <a:gd name="T50" fmla="*/ 231 w 422"/>
                <a:gd name="T51" fmla="*/ 191 h 423"/>
                <a:gd name="T52" fmla="*/ 272 w 422"/>
                <a:gd name="T53" fmla="*/ 259 h 423"/>
                <a:gd name="T54" fmla="*/ 218 w 422"/>
                <a:gd name="T55" fmla="*/ 314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2" h="423">
                  <a:moveTo>
                    <a:pt x="218" y="0"/>
                  </a:moveTo>
                  <a:lnTo>
                    <a:pt x="218" y="0"/>
                  </a:lnTo>
                  <a:cubicBezTo>
                    <a:pt x="95" y="0"/>
                    <a:pt x="0" y="95"/>
                    <a:pt x="0" y="218"/>
                  </a:cubicBezTo>
                  <a:cubicBezTo>
                    <a:pt x="0" y="326"/>
                    <a:pt x="95" y="422"/>
                    <a:pt x="218" y="422"/>
                  </a:cubicBezTo>
                  <a:cubicBezTo>
                    <a:pt x="326" y="422"/>
                    <a:pt x="421" y="326"/>
                    <a:pt x="421" y="218"/>
                  </a:cubicBezTo>
                  <a:cubicBezTo>
                    <a:pt x="421" y="95"/>
                    <a:pt x="326" y="0"/>
                    <a:pt x="218" y="0"/>
                  </a:cubicBezTo>
                  <a:close/>
                  <a:moveTo>
                    <a:pt x="218" y="314"/>
                  </a:moveTo>
                  <a:lnTo>
                    <a:pt x="218" y="314"/>
                  </a:lnTo>
                  <a:cubicBezTo>
                    <a:pt x="218" y="354"/>
                    <a:pt x="218" y="354"/>
                    <a:pt x="218" y="354"/>
                  </a:cubicBezTo>
                  <a:cubicBezTo>
                    <a:pt x="204" y="354"/>
                    <a:pt x="204" y="354"/>
                    <a:pt x="204" y="354"/>
                  </a:cubicBezTo>
                  <a:cubicBezTo>
                    <a:pt x="204" y="314"/>
                    <a:pt x="204" y="314"/>
                    <a:pt x="204" y="314"/>
                  </a:cubicBezTo>
                  <a:cubicBezTo>
                    <a:pt x="177" y="314"/>
                    <a:pt x="163" y="314"/>
                    <a:pt x="150" y="300"/>
                  </a:cubicBezTo>
                  <a:cubicBezTo>
                    <a:pt x="163" y="286"/>
                    <a:pt x="163" y="286"/>
                    <a:pt x="163" y="286"/>
                  </a:cubicBezTo>
                  <a:cubicBezTo>
                    <a:pt x="177" y="286"/>
                    <a:pt x="190" y="300"/>
                    <a:pt x="204" y="300"/>
                  </a:cubicBezTo>
                  <a:cubicBezTo>
                    <a:pt x="231" y="300"/>
                    <a:pt x="244" y="286"/>
                    <a:pt x="244" y="259"/>
                  </a:cubicBezTo>
                  <a:cubicBezTo>
                    <a:pt x="244" y="245"/>
                    <a:pt x="231" y="231"/>
                    <a:pt x="204" y="218"/>
                  </a:cubicBezTo>
                  <a:cubicBezTo>
                    <a:pt x="177" y="205"/>
                    <a:pt x="150" y="191"/>
                    <a:pt x="150" y="163"/>
                  </a:cubicBezTo>
                  <a:cubicBezTo>
                    <a:pt x="150" y="135"/>
                    <a:pt x="177" y="109"/>
                    <a:pt x="204" y="109"/>
                  </a:cubicBezTo>
                  <a:cubicBezTo>
                    <a:pt x="204" y="68"/>
                    <a:pt x="204" y="68"/>
                    <a:pt x="204" y="68"/>
                  </a:cubicBezTo>
                  <a:cubicBezTo>
                    <a:pt x="231" y="68"/>
                    <a:pt x="231" y="68"/>
                    <a:pt x="231" y="68"/>
                  </a:cubicBezTo>
                  <a:cubicBezTo>
                    <a:pt x="231" y="109"/>
                    <a:pt x="231" y="109"/>
                    <a:pt x="231" y="109"/>
                  </a:cubicBezTo>
                  <a:cubicBezTo>
                    <a:pt x="244" y="109"/>
                    <a:pt x="258" y="109"/>
                    <a:pt x="272" y="123"/>
                  </a:cubicBezTo>
                  <a:cubicBezTo>
                    <a:pt x="258" y="135"/>
                    <a:pt x="258" y="135"/>
                    <a:pt x="258" y="135"/>
                  </a:cubicBezTo>
                  <a:cubicBezTo>
                    <a:pt x="258" y="135"/>
                    <a:pt x="244" y="123"/>
                    <a:pt x="218" y="123"/>
                  </a:cubicBezTo>
                  <a:cubicBezTo>
                    <a:pt x="190" y="123"/>
                    <a:pt x="177" y="149"/>
                    <a:pt x="177" y="163"/>
                  </a:cubicBezTo>
                  <a:cubicBezTo>
                    <a:pt x="177" y="177"/>
                    <a:pt x="190" y="191"/>
                    <a:pt x="231" y="191"/>
                  </a:cubicBezTo>
                  <a:cubicBezTo>
                    <a:pt x="258" y="218"/>
                    <a:pt x="272" y="231"/>
                    <a:pt x="272" y="259"/>
                  </a:cubicBezTo>
                  <a:cubicBezTo>
                    <a:pt x="272" y="286"/>
                    <a:pt x="258" y="314"/>
                    <a:pt x="218" y="314"/>
                  </a:cubicBezTo>
                  <a:close/>
                </a:path>
              </a:pathLst>
            </a:custGeom>
            <a:grpFill/>
            <a:ln>
              <a:noFill/>
            </a:ln>
            <a:effectLst/>
          </p:spPr>
          <p:txBody>
            <a:bodyPr wrap="none" lIns="152366" tIns="76183" rIns="152366" bIns="76183" anchor="ctr"/>
            <a:lstStyle/>
            <a:p>
              <a:endParaRPr lang="en-US" dirty="0">
                <a:latin typeface="Calibri Light"/>
              </a:endParaRPr>
            </a:p>
          </p:txBody>
        </p:sp>
        <p:sp>
          <p:nvSpPr>
            <p:cNvPr id="158" name="Freeform 813"/>
            <p:cNvSpPr>
              <a:spLocks noChangeArrowheads="1"/>
            </p:cNvSpPr>
            <p:nvPr/>
          </p:nvSpPr>
          <p:spPr bwMode="auto">
            <a:xfrm>
              <a:off x="4033643" y="8396641"/>
              <a:ext cx="438960" cy="142175"/>
            </a:xfrm>
            <a:custGeom>
              <a:avLst/>
              <a:gdLst>
                <a:gd name="T0" fmla="*/ 231 w 464"/>
                <a:gd name="T1" fmla="*/ 149 h 150"/>
                <a:gd name="T2" fmla="*/ 231 w 464"/>
                <a:gd name="T3" fmla="*/ 149 h 150"/>
                <a:gd name="T4" fmla="*/ 463 w 464"/>
                <a:gd name="T5" fmla="*/ 68 h 150"/>
                <a:gd name="T6" fmla="*/ 231 w 464"/>
                <a:gd name="T7" fmla="*/ 0 h 150"/>
                <a:gd name="T8" fmla="*/ 0 w 464"/>
                <a:gd name="T9" fmla="*/ 68 h 150"/>
                <a:gd name="T10" fmla="*/ 231 w 464"/>
                <a:gd name="T11" fmla="*/ 149 h 150"/>
              </a:gdLst>
              <a:ahLst/>
              <a:cxnLst>
                <a:cxn ang="0">
                  <a:pos x="T0" y="T1"/>
                </a:cxn>
                <a:cxn ang="0">
                  <a:pos x="T2" y="T3"/>
                </a:cxn>
                <a:cxn ang="0">
                  <a:pos x="T4" y="T5"/>
                </a:cxn>
                <a:cxn ang="0">
                  <a:pos x="T6" y="T7"/>
                </a:cxn>
                <a:cxn ang="0">
                  <a:pos x="T8" y="T9"/>
                </a:cxn>
                <a:cxn ang="0">
                  <a:pos x="T10" y="T11"/>
                </a:cxn>
              </a:cxnLst>
              <a:rect l="0" t="0" r="r" b="b"/>
              <a:pathLst>
                <a:path w="464" h="150">
                  <a:moveTo>
                    <a:pt x="231" y="149"/>
                  </a:moveTo>
                  <a:lnTo>
                    <a:pt x="231" y="149"/>
                  </a:lnTo>
                  <a:cubicBezTo>
                    <a:pt x="354" y="149"/>
                    <a:pt x="463" y="108"/>
                    <a:pt x="463" y="68"/>
                  </a:cubicBezTo>
                  <a:cubicBezTo>
                    <a:pt x="463" y="27"/>
                    <a:pt x="354" y="0"/>
                    <a:pt x="231" y="0"/>
                  </a:cubicBezTo>
                  <a:cubicBezTo>
                    <a:pt x="109" y="0"/>
                    <a:pt x="0" y="27"/>
                    <a:pt x="0" y="68"/>
                  </a:cubicBezTo>
                  <a:cubicBezTo>
                    <a:pt x="0" y="108"/>
                    <a:pt x="109" y="149"/>
                    <a:pt x="231" y="149"/>
                  </a:cubicBezTo>
                </a:path>
              </a:pathLst>
            </a:custGeom>
            <a:grpFill/>
            <a:ln>
              <a:noFill/>
            </a:ln>
            <a:effectLst/>
          </p:spPr>
          <p:txBody>
            <a:bodyPr wrap="none" lIns="152366" tIns="76183" rIns="152366" bIns="76183" anchor="ctr"/>
            <a:lstStyle/>
            <a:p>
              <a:endParaRPr lang="en-US" dirty="0">
                <a:latin typeface="Calibri Light"/>
              </a:endParaRPr>
            </a:p>
          </p:txBody>
        </p:sp>
        <p:sp>
          <p:nvSpPr>
            <p:cNvPr id="159" name="Freeform 814"/>
            <p:cNvSpPr>
              <a:spLocks noChangeArrowheads="1"/>
            </p:cNvSpPr>
            <p:nvPr/>
          </p:nvSpPr>
          <p:spPr bwMode="auto">
            <a:xfrm>
              <a:off x="4033643" y="8509544"/>
              <a:ext cx="438960" cy="91996"/>
            </a:xfrm>
            <a:custGeom>
              <a:avLst/>
              <a:gdLst>
                <a:gd name="T0" fmla="*/ 449 w 464"/>
                <a:gd name="T1" fmla="*/ 0 h 96"/>
                <a:gd name="T2" fmla="*/ 449 w 464"/>
                <a:gd name="T3" fmla="*/ 0 h 96"/>
                <a:gd name="T4" fmla="*/ 449 w 464"/>
                <a:gd name="T5" fmla="*/ 0 h 96"/>
                <a:gd name="T6" fmla="*/ 231 w 464"/>
                <a:gd name="T7" fmla="*/ 40 h 96"/>
                <a:gd name="T8" fmla="*/ 13 w 464"/>
                <a:gd name="T9" fmla="*/ 0 h 96"/>
                <a:gd name="T10" fmla="*/ 13 w 464"/>
                <a:gd name="T11" fmla="*/ 0 h 96"/>
                <a:gd name="T12" fmla="*/ 13 w 464"/>
                <a:gd name="T13" fmla="*/ 0 h 96"/>
                <a:gd name="T14" fmla="*/ 0 w 464"/>
                <a:gd name="T15" fmla="*/ 26 h 96"/>
                <a:gd name="T16" fmla="*/ 231 w 464"/>
                <a:gd name="T17" fmla="*/ 95 h 96"/>
                <a:gd name="T18" fmla="*/ 463 w 464"/>
                <a:gd name="T19" fmla="*/ 26 h 96"/>
                <a:gd name="T20" fmla="*/ 449 w 464"/>
                <a:gd name="T21"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4" h="96">
                  <a:moveTo>
                    <a:pt x="449" y="0"/>
                  </a:moveTo>
                  <a:lnTo>
                    <a:pt x="449" y="0"/>
                  </a:lnTo>
                  <a:lnTo>
                    <a:pt x="449" y="0"/>
                  </a:lnTo>
                  <a:cubicBezTo>
                    <a:pt x="394" y="26"/>
                    <a:pt x="300" y="40"/>
                    <a:pt x="231" y="40"/>
                  </a:cubicBezTo>
                  <a:cubicBezTo>
                    <a:pt x="163" y="40"/>
                    <a:pt x="67" y="26"/>
                    <a:pt x="13" y="0"/>
                  </a:cubicBezTo>
                  <a:lnTo>
                    <a:pt x="13" y="0"/>
                  </a:lnTo>
                  <a:lnTo>
                    <a:pt x="13" y="0"/>
                  </a:lnTo>
                  <a:cubicBezTo>
                    <a:pt x="0" y="12"/>
                    <a:pt x="0" y="12"/>
                    <a:pt x="0" y="26"/>
                  </a:cubicBezTo>
                  <a:cubicBezTo>
                    <a:pt x="0" y="68"/>
                    <a:pt x="109" y="95"/>
                    <a:pt x="231" y="95"/>
                  </a:cubicBezTo>
                  <a:cubicBezTo>
                    <a:pt x="354" y="95"/>
                    <a:pt x="463" y="68"/>
                    <a:pt x="463" y="26"/>
                  </a:cubicBezTo>
                  <a:cubicBezTo>
                    <a:pt x="463" y="12"/>
                    <a:pt x="463" y="12"/>
                    <a:pt x="449" y="0"/>
                  </a:cubicBezTo>
                </a:path>
              </a:pathLst>
            </a:custGeom>
            <a:grpFill/>
            <a:ln>
              <a:noFill/>
            </a:ln>
            <a:effectLst/>
          </p:spPr>
          <p:txBody>
            <a:bodyPr wrap="none" lIns="152366" tIns="76183" rIns="152366" bIns="76183" anchor="ctr"/>
            <a:lstStyle/>
            <a:p>
              <a:endParaRPr lang="en-US" dirty="0">
                <a:latin typeface="Calibri Light"/>
              </a:endParaRPr>
            </a:p>
          </p:txBody>
        </p:sp>
        <p:sp>
          <p:nvSpPr>
            <p:cNvPr id="160" name="Freeform 815"/>
            <p:cNvSpPr>
              <a:spLocks noChangeArrowheads="1"/>
            </p:cNvSpPr>
            <p:nvPr/>
          </p:nvSpPr>
          <p:spPr bwMode="auto">
            <a:xfrm>
              <a:off x="4033644" y="8576451"/>
              <a:ext cx="41805" cy="12545"/>
            </a:xfrm>
            <a:custGeom>
              <a:avLst/>
              <a:gdLst>
                <a:gd name="T0" fmla="*/ 41 w 42"/>
                <a:gd name="T1" fmla="*/ 12 h 13"/>
                <a:gd name="T2" fmla="*/ 41 w 42"/>
                <a:gd name="T3" fmla="*/ 12 h 13"/>
                <a:gd name="T4" fmla="*/ 13 w 42"/>
                <a:gd name="T5" fmla="*/ 0 h 13"/>
                <a:gd name="T6" fmla="*/ 13 w 42"/>
                <a:gd name="T7" fmla="*/ 0 h 13"/>
                <a:gd name="T8" fmla="*/ 13 w 42"/>
                <a:gd name="T9" fmla="*/ 0 h 13"/>
                <a:gd name="T10" fmla="*/ 0 w 42"/>
                <a:gd name="T11" fmla="*/ 12 h 13"/>
                <a:gd name="T12" fmla="*/ 41 w 42"/>
                <a:gd name="T13" fmla="*/ 12 h 13"/>
              </a:gdLst>
              <a:ahLst/>
              <a:cxnLst>
                <a:cxn ang="0">
                  <a:pos x="T0" y="T1"/>
                </a:cxn>
                <a:cxn ang="0">
                  <a:pos x="T2" y="T3"/>
                </a:cxn>
                <a:cxn ang="0">
                  <a:pos x="T4" y="T5"/>
                </a:cxn>
                <a:cxn ang="0">
                  <a:pos x="T6" y="T7"/>
                </a:cxn>
                <a:cxn ang="0">
                  <a:pos x="T8" y="T9"/>
                </a:cxn>
                <a:cxn ang="0">
                  <a:pos x="T10" y="T11"/>
                </a:cxn>
                <a:cxn ang="0">
                  <a:pos x="T12" y="T13"/>
                </a:cxn>
              </a:cxnLst>
              <a:rect l="0" t="0" r="r" b="b"/>
              <a:pathLst>
                <a:path w="42" h="13">
                  <a:moveTo>
                    <a:pt x="41" y="12"/>
                  </a:moveTo>
                  <a:lnTo>
                    <a:pt x="41" y="12"/>
                  </a:lnTo>
                  <a:cubicBezTo>
                    <a:pt x="41" y="12"/>
                    <a:pt x="27" y="12"/>
                    <a:pt x="13" y="0"/>
                  </a:cubicBezTo>
                  <a:lnTo>
                    <a:pt x="13" y="0"/>
                  </a:lnTo>
                  <a:lnTo>
                    <a:pt x="13" y="0"/>
                  </a:lnTo>
                  <a:cubicBezTo>
                    <a:pt x="13" y="12"/>
                    <a:pt x="0" y="12"/>
                    <a:pt x="0" y="12"/>
                  </a:cubicBezTo>
                  <a:cubicBezTo>
                    <a:pt x="13" y="12"/>
                    <a:pt x="27" y="12"/>
                    <a:pt x="41" y="12"/>
                  </a:cubicBezTo>
                </a:path>
              </a:pathLst>
            </a:custGeom>
            <a:grpFill/>
            <a:ln>
              <a:noFill/>
            </a:ln>
            <a:effectLst/>
          </p:spPr>
          <p:txBody>
            <a:bodyPr wrap="none" lIns="152366" tIns="76183" rIns="152366" bIns="76183" anchor="ctr"/>
            <a:lstStyle/>
            <a:p>
              <a:endParaRPr lang="en-US" dirty="0">
                <a:latin typeface="Calibri Light"/>
              </a:endParaRPr>
            </a:p>
          </p:txBody>
        </p:sp>
        <p:sp>
          <p:nvSpPr>
            <p:cNvPr id="161" name="Freeform 816"/>
            <p:cNvSpPr>
              <a:spLocks noChangeArrowheads="1"/>
            </p:cNvSpPr>
            <p:nvPr/>
          </p:nvSpPr>
          <p:spPr bwMode="auto">
            <a:xfrm>
              <a:off x="4163243" y="8576451"/>
              <a:ext cx="309362" cy="91996"/>
            </a:xfrm>
            <a:custGeom>
              <a:avLst/>
              <a:gdLst>
                <a:gd name="T0" fmla="*/ 313 w 328"/>
                <a:gd name="T1" fmla="*/ 0 h 96"/>
                <a:gd name="T2" fmla="*/ 313 w 328"/>
                <a:gd name="T3" fmla="*/ 0 h 96"/>
                <a:gd name="T4" fmla="*/ 313 w 328"/>
                <a:gd name="T5" fmla="*/ 0 h 96"/>
                <a:gd name="T6" fmla="*/ 95 w 328"/>
                <a:gd name="T7" fmla="*/ 40 h 96"/>
                <a:gd name="T8" fmla="*/ 0 w 328"/>
                <a:gd name="T9" fmla="*/ 40 h 96"/>
                <a:gd name="T10" fmla="*/ 82 w 328"/>
                <a:gd name="T11" fmla="*/ 95 h 96"/>
                <a:gd name="T12" fmla="*/ 95 w 328"/>
                <a:gd name="T13" fmla="*/ 95 h 96"/>
                <a:gd name="T14" fmla="*/ 327 w 328"/>
                <a:gd name="T15" fmla="*/ 27 h 96"/>
                <a:gd name="T16" fmla="*/ 313 w 328"/>
                <a:gd name="T17"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8" h="96">
                  <a:moveTo>
                    <a:pt x="313" y="0"/>
                  </a:moveTo>
                  <a:lnTo>
                    <a:pt x="313" y="0"/>
                  </a:lnTo>
                  <a:lnTo>
                    <a:pt x="313" y="0"/>
                  </a:lnTo>
                  <a:cubicBezTo>
                    <a:pt x="258" y="27"/>
                    <a:pt x="164" y="40"/>
                    <a:pt x="95" y="40"/>
                  </a:cubicBezTo>
                  <a:cubicBezTo>
                    <a:pt x="68" y="40"/>
                    <a:pt x="27" y="40"/>
                    <a:pt x="0" y="40"/>
                  </a:cubicBezTo>
                  <a:cubicBezTo>
                    <a:pt x="27" y="54"/>
                    <a:pt x="54" y="67"/>
                    <a:pt x="82" y="95"/>
                  </a:cubicBezTo>
                  <a:lnTo>
                    <a:pt x="95" y="95"/>
                  </a:lnTo>
                  <a:cubicBezTo>
                    <a:pt x="218" y="95"/>
                    <a:pt x="327" y="67"/>
                    <a:pt x="327" y="27"/>
                  </a:cubicBezTo>
                  <a:cubicBezTo>
                    <a:pt x="327" y="12"/>
                    <a:pt x="327" y="12"/>
                    <a:pt x="313" y="0"/>
                  </a:cubicBezTo>
                </a:path>
              </a:pathLst>
            </a:custGeom>
            <a:grpFill/>
            <a:ln>
              <a:noFill/>
            </a:ln>
            <a:effectLst/>
          </p:spPr>
          <p:txBody>
            <a:bodyPr wrap="none" lIns="152366" tIns="76183" rIns="152366" bIns="76183" anchor="ctr"/>
            <a:lstStyle/>
            <a:p>
              <a:endParaRPr lang="en-US" dirty="0">
                <a:latin typeface="Calibri Light"/>
              </a:endParaRPr>
            </a:p>
          </p:txBody>
        </p:sp>
        <p:sp>
          <p:nvSpPr>
            <p:cNvPr id="162" name="Freeform 817"/>
            <p:cNvSpPr>
              <a:spLocks noChangeArrowheads="1"/>
            </p:cNvSpPr>
            <p:nvPr/>
          </p:nvSpPr>
          <p:spPr bwMode="auto">
            <a:xfrm>
              <a:off x="4255215" y="8639177"/>
              <a:ext cx="221569" cy="91996"/>
            </a:xfrm>
            <a:custGeom>
              <a:avLst/>
              <a:gdLst>
                <a:gd name="T0" fmla="*/ 218 w 233"/>
                <a:gd name="T1" fmla="*/ 0 h 97"/>
                <a:gd name="T2" fmla="*/ 218 w 233"/>
                <a:gd name="T3" fmla="*/ 0 h 97"/>
                <a:gd name="T4" fmla="*/ 218 w 233"/>
                <a:gd name="T5" fmla="*/ 0 h 97"/>
                <a:gd name="T6" fmla="*/ 0 w 233"/>
                <a:gd name="T7" fmla="*/ 41 h 97"/>
                <a:gd name="T8" fmla="*/ 0 w 233"/>
                <a:gd name="T9" fmla="*/ 41 h 97"/>
                <a:gd name="T10" fmla="*/ 27 w 233"/>
                <a:gd name="T11" fmla="*/ 96 h 97"/>
                <a:gd name="T12" fmla="*/ 232 w 233"/>
                <a:gd name="T13" fmla="*/ 28 h 97"/>
                <a:gd name="T14" fmla="*/ 218 w 233"/>
                <a:gd name="T15" fmla="*/ 0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 h="97">
                  <a:moveTo>
                    <a:pt x="218" y="0"/>
                  </a:moveTo>
                  <a:lnTo>
                    <a:pt x="218" y="0"/>
                  </a:lnTo>
                  <a:lnTo>
                    <a:pt x="218" y="0"/>
                  </a:lnTo>
                  <a:cubicBezTo>
                    <a:pt x="163" y="41"/>
                    <a:pt x="69" y="41"/>
                    <a:pt x="0" y="41"/>
                  </a:cubicBezTo>
                  <a:lnTo>
                    <a:pt x="0" y="41"/>
                  </a:lnTo>
                  <a:cubicBezTo>
                    <a:pt x="13" y="54"/>
                    <a:pt x="13" y="82"/>
                    <a:pt x="27" y="96"/>
                  </a:cubicBezTo>
                  <a:cubicBezTo>
                    <a:pt x="137" y="96"/>
                    <a:pt x="232" y="68"/>
                    <a:pt x="232" y="28"/>
                  </a:cubicBezTo>
                  <a:cubicBezTo>
                    <a:pt x="232" y="14"/>
                    <a:pt x="232" y="14"/>
                    <a:pt x="218" y="0"/>
                  </a:cubicBezTo>
                </a:path>
              </a:pathLst>
            </a:custGeom>
            <a:grpFill/>
            <a:ln>
              <a:noFill/>
            </a:ln>
            <a:effectLst/>
          </p:spPr>
          <p:txBody>
            <a:bodyPr wrap="none" lIns="152366" tIns="76183" rIns="152366" bIns="76183" anchor="ctr"/>
            <a:lstStyle/>
            <a:p>
              <a:endParaRPr lang="en-US" dirty="0">
                <a:latin typeface="Calibri Light"/>
              </a:endParaRPr>
            </a:p>
          </p:txBody>
        </p:sp>
        <p:sp>
          <p:nvSpPr>
            <p:cNvPr id="163" name="Freeform 818"/>
            <p:cNvSpPr>
              <a:spLocks noChangeArrowheads="1"/>
            </p:cNvSpPr>
            <p:nvPr/>
          </p:nvSpPr>
          <p:spPr bwMode="auto">
            <a:xfrm>
              <a:off x="4280297" y="8701901"/>
              <a:ext cx="196486" cy="91996"/>
            </a:xfrm>
            <a:custGeom>
              <a:avLst/>
              <a:gdLst>
                <a:gd name="T0" fmla="*/ 191 w 206"/>
                <a:gd name="T1" fmla="*/ 0 h 97"/>
                <a:gd name="T2" fmla="*/ 191 w 206"/>
                <a:gd name="T3" fmla="*/ 0 h 97"/>
                <a:gd name="T4" fmla="*/ 191 w 206"/>
                <a:gd name="T5" fmla="*/ 0 h 97"/>
                <a:gd name="T6" fmla="*/ 0 w 206"/>
                <a:gd name="T7" fmla="*/ 40 h 97"/>
                <a:gd name="T8" fmla="*/ 14 w 206"/>
                <a:gd name="T9" fmla="*/ 96 h 97"/>
                <a:gd name="T10" fmla="*/ 205 w 206"/>
                <a:gd name="T11" fmla="*/ 28 h 97"/>
                <a:gd name="T12" fmla="*/ 191 w 206"/>
                <a:gd name="T13" fmla="*/ 0 h 97"/>
              </a:gdLst>
              <a:ahLst/>
              <a:cxnLst>
                <a:cxn ang="0">
                  <a:pos x="T0" y="T1"/>
                </a:cxn>
                <a:cxn ang="0">
                  <a:pos x="T2" y="T3"/>
                </a:cxn>
                <a:cxn ang="0">
                  <a:pos x="T4" y="T5"/>
                </a:cxn>
                <a:cxn ang="0">
                  <a:pos x="T6" y="T7"/>
                </a:cxn>
                <a:cxn ang="0">
                  <a:pos x="T8" y="T9"/>
                </a:cxn>
                <a:cxn ang="0">
                  <a:pos x="T10" y="T11"/>
                </a:cxn>
                <a:cxn ang="0">
                  <a:pos x="T12" y="T13"/>
                </a:cxn>
              </a:cxnLst>
              <a:rect l="0" t="0" r="r" b="b"/>
              <a:pathLst>
                <a:path w="206" h="97">
                  <a:moveTo>
                    <a:pt x="191" y="0"/>
                  </a:moveTo>
                  <a:lnTo>
                    <a:pt x="191" y="0"/>
                  </a:lnTo>
                  <a:lnTo>
                    <a:pt x="191" y="0"/>
                  </a:lnTo>
                  <a:cubicBezTo>
                    <a:pt x="150" y="28"/>
                    <a:pt x="68" y="40"/>
                    <a:pt x="0" y="40"/>
                  </a:cubicBezTo>
                  <a:cubicBezTo>
                    <a:pt x="14" y="54"/>
                    <a:pt x="14" y="82"/>
                    <a:pt x="14" y="96"/>
                  </a:cubicBezTo>
                  <a:cubicBezTo>
                    <a:pt x="123" y="96"/>
                    <a:pt x="205" y="68"/>
                    <a:pt x="205" y="28"/>
                  </a:cubicBezTo>
                  <a:cubicBezTo>
                    <a:pt x="205" y="14"/>
                    <a:pt x="205" y="14"/>
                    <a:pt x="191" y="0"/>
                  </a:cubicBezTo>
                </a:path>
              </a:pathLst>
            </a:custGeom>
            <a:grpFill/>
            <a:ln>
              <a:noFill/>
            </a:ln>
            <a:effectLst/>
          </p:spPr>
          <p:txBody>
            <a:bodyPr wrap="none" lIns="152366" tIns="76183" rIns="152366" bIns="76183" anchor="ctr"/>
            <a:lstStyle/>
            <a:p>
              <a:endParaRPr lang="en-US" dirty="0">
                <a:latin typeface="Calibri Light"/>
              </a:endParaRPr>
            </a:p>
          </p:txBody>
        </p:sp>
        <p:sp>
          <p:nvSpPr>
            <p:cNvPr id="164" name="Freeform 819"/>
            <p:cNvSpPr>
              <a:spLocks noChangeArrowheads="1"/>
            </p:cNvSpPr>
            <p:nvPr/>
          </p:nvSpPr>
          <p:spPr bwMode="auto">
            <a:xfrm>
              <a:off x="4292839" y="8768807"/>
              <a:ext cx="183944" cy="91996"/>
            </a:xfrm>
            <a:custGeom>
              <a:avLst/>
              <a:gdLst>
                <a:gd name="T0" fmla="*/ 177 w 192"/>
                <a:gd name="T1" fmla="*/ 0 h 97"/>
                <a:gd name="T2" fmla="*/ 177 w 192"/>
                <a:gd name="T3" fmla="*/ 0 h 97"/>
                <a:gd name="T4" fmla="*/ 177 w 192"/>
                <a:gd name="T5" fmla="*/ 0 h 97"/>
                <a:gd name="T6" fmla="*/ 0 w 192"/>
                <a:gd name="T7" fmla="*/ 42 h 97"/>
                <a:gd name="T8" fmla="*/ 0 w 192"/>
                <a:gd name="T9" fmla="*/ 55 h 97"/>
                <a:gd name="T10" fmla="*/ 0 w 192"/>
                <a:gd name="T11" fmla="*/ 96 h 97"/>
                <a:gd name="T12" fmla="*/ 191 w 192"/>
                <a:gd name="T13" fmla="*/ 28 h 97"/>
                <a:gd name="T14" fmla="*/ 177 w 192"/>
                <a:gd name="T15" fmla="*/ 0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97">
                  <a:moveTo>
                    <a:pt x="177" y="0"/>
                  </a:moveTo>
                  <a:lnTo>
                    <a:pt x="177" y="0"/>
                  </a:lnTo>
                  <a:lnTo>
                    <a:pt x="177" y="0"/>
                  </a:lnTo>
                  <a:cubicBezTo>
                    <a:pt x="136" y="28"/>
                    <a:pt x="68" y="42"/>
                    <a:pt x="0" y="42"/>
                  </a:cubicBezTo>
                  <a:lnTo>
                    <a:pt x="0" y="55"/>
                  </a:lnTo>
                  <a:cubicBezTo>
                    <a:pt x="0" y="68"/>
                    <a:pt x="0" y="82"/>
                    <a:pt x="0" y="96"/>
                  </a:cubicBezTo>
                  <a:cubicBezTo>
                    <a:pt x="109" y="96"/>
                    <a:pt x="191" y="68"/>
                    <a:pt x="191" y="28"/>
                  </a:cubicBezTo>
                  <a:cubicBezTo>
                    <a:pt x="191" y="14"/>
                    <a:pt x="191" y="14"/>
                    <a:pt x="177" y="0"/>
                  </a:cubicBezTo>
                </a:path>
              </a:pathLst>
            </a:custGeom>
            <a:grpFill/>
            <a:ln>
              <a:noFill/>
            </a:ln>
            <a:effectLst/>
          </p:spPr>
          <p:txBody>
            <a:bodyPr wrap="none" lIns="152366" tIns="76183" rIns="152366" bIns="76183" anchor="ctr"/>
            <a:lstStyle/>
            <a:p>
              <a:endParaRPr lang="en-US" dirty="0">
                <a:latin typeface="Calibri Light"/>
              </a:endParaRPr>
            </a:p>
          </p:txBody>
        </p:sp>
      </p:grpSp>
      <p:grpSp>
        <p:nvGrpSpPr>
          <p:cNvPr id="165" name="Group 164"/>
          <p:cNvGrpSpPr/>
          <p:nvPr/>
        </p:nvGrpSpPr>
        <p:grpSpPr>
          <a:xfrm rot="21306954">
            <a:off x="5454829" y="9968091"/>
            <a:ext cx="548167" cy="364316"/>
            <a:chOff x="2524464" y="8434273"/>
            <a:chExt cx="622902" cy="413986"/>
          </a:xfrm>
          <a:solidFill>
            <a:schemeClr val="accent1"/>
          </a:solidFill>
        </p:grpSpPr>
        <p:sp>
          <p:nvSpPr>
            <p:cNvPr id="166" name="Freeform 967"/>
            <p:cNvSpPr>
              <a:spLocks noChangeArrowheads="1"/>
            </p:cNvSpPr>
            <p:nvPr/>
          </p:nvSpPr>
          <p:spPr bwMode="auto">
            <a:xfrm>
              <a:off x="2758576" y="8534633"/>
              <a:ext cx="142140" cy="91996"/>
            </a:xfrm>
            <a:custGeom>
              <a:avLst/>
              <a:gdLst>
                <a:gd name="T0" fmla="*/ 137 w 151"/>
                <a:gd name="T1" fmla="*/ 42 h 97"/>
                <a:gd name="T2" fmla="*/ 137 w 151"/>
                <a:gd name="T3" fmla="*/ 42 h 97"/>
                <a:gd name="T4" fmla="*/ 68 w 151"/>
                <a:gd name="T5" fmla="*/ 42 h 97"/>
                <a:gd name="T6" fmla="*/ 28 w 151"/>
                <a:gd name="T7" fmla="*/ 28 h 97"/>
                <a:gd name="T8" fmla="*/ 42 w 151"/>
                <a:gd name="T9" fmla="*/ 14 h 97"/>
                <a:gd name="T10" fmla="*/ 68 w 151"/>
                <a:gd name="T11" fmla="*/ 14 h 97"/>
                <a:gd name="T12" fmla="*/ 54 w 151"/>
                <a:gd name="T13" fmla="*/ 0 h 97"/>
                <a:gd name="T14" fmla="*/ 28 w 151"/>
                <a:gd name="T15" fmla="*/ 14 h 97"/>
                <a:gd name="T16" fmla="*/ 14 w 151"/>
                <a:gd name="T17" fmla="*/ 0 h 97"/>
                <a:gd name="T18" fmla="*/ 0 w 151"/>
                <a:gd name="T19" fmla="*/ 0 h 97"/>
                <a:gd name="T20" fmla="*/ 14 w 151"/>
                <a:gd name="T21" fmla="*/ 14 h 97"/>
                <a:gd name="T22" fmla="*/ 14 w 151"/>
                <a:gd name="T23" fmla="*/ 42 h 97"/>
                <a:gd name="T24" fmla="*/ 82 w 151"/>
                <a:gd name="T25" fmla="*/ 42 h 97"/>
                <a:gd name="T26" fmla="*/ 123 w 151"/>
                <a:gd name="T27" fmla="*/ 54 h 97"/>
                <a:gd name="T28" fmla="*/ 109 w 151"/>
                <a:gd name="T29" fmla="*/ 69 h 97"/>
                <a:gd name="T30" fmla="*/ 82 w 151"/>
                <a:gd name="T31" fmla="*/ 82 h 97"/>
                <a:gd name="T32" fmla="*/ 82 w 151"/>
                <a:gd name="T33" fmla="*/ 82 h 97"/>
                <a:gd name="T34" fmla="*/ 123 w 151"/>
                <a:gd name="T35" fmla="*/ 82 h 97"/>
                <a:gd name="T36" fmla="*/ 137 w 151"/>
                <a:gd name="T37" fmla="*/ 96 h 97"/>
                <a:gd name="T38" fmla="*/ 150 w 151"/>
                <a:gd name="T39" fmla="*/ 82 h 97"/>
                <a:gd name="T40" fmla="*/ 137 w 151"/>
                <a:gd name="T41" fmla="*/ 69 h 97"/>
                <a:gd name="T42" fmla="*/ 137 w 151"/>
                <a:gd name="T43" fmla="*/ 4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1" h="97">
                  <a:moveTo>
                    <a:pt x="137" y="42"/>
                  </a:moveTo>
                  <a:lnTo>
                    <a:pt x="137" y="42"/>
                  </a:lnTo>
                  <a:cubicBezTo>
                    <a:pt x="123" y="28"/>
                    <a:pt x="96" y="28"/>
                    <a:pt x="68" y="42"/>
                  </a:cubicBezTo>
                  <a:cubicBezTo>
                    <a:pt x="54" y="42"/>
                    <a:pt x="42" y="42"/>
                    <a:pt x="28" y="28"/>
                  </a:cubicBezTo>
                  <a:cubicBezTo>
                    <a:pt x="28" y="28"/>
                    <a:pt x="28" y="28"/>
                    <a:pt x="42" y="14"/>
                  </a:cubicBezTo>
                  <a:cubicBezTo>
                    <a:pt x="54" y="14"/>
                    <a:pt x="54" y="14"/>
                    <a:pt x="68" y="14"/>
                  </a:cubicBezTo>
                  <a:cubicBezTo>
                    <a:pt x="54" y="0"/>
                    <a:pt x="54" y="0"/>
                    <a:pt x="54" y="0"/>
                  </a:cubicBezTo>
                  <a:cubicBezTo>
                    <a:pt x="54" y="0"/>
                    <a:pt x="42" y="0"/>
                    <a:pt x="28" y="14"/>
                  </a:cubicBezTo>
                  <a:cubicBezTo>
                    <a:pt x="14" y="0"/>
                    <a:pt x="14" y="0"/>
                    <a:pt x="14" y="0"/>
                  </a:cubicBezTo>
                  <a:cubicBezTo>
                    <a:pt x="0" y="0"/>
                    <a:pt x="0" y="0"/>
                    <a:pt x="0" y="0"/>
                  </a:cubicBezTo>
                  <a:cubicBezTo>
                    <a:pt x="14" y="14"/>
                    <a:pt x="14" y="14"/>
                    <a:pt x="14" y="14"/>
                  </a:cubicBezTo>
                  <a:cubicBezTo>
                    <a:pt x="0" y="28"/>
                    <a:pt x="0" y="28"/>
                    <a:pt x="14" y="42"/>
                  </a:cubicBezTo>
                  <a:cubicBezTo>
                    <a:pt x="28" y="54"/>
                    <a:pt x="54" y="54"/>
                    <a:pt x="82" y="42"/>
                  </a:cubicBezTo>
                  <a:cubicBezTo>
                    <a:pt x="96" y="42"/>
                    <a:pt x="109" y="42"/>
                    <a:pt x="123" y="54"/>
                  </a:cubicBezTo>
                  <a:cubicBezTo>
                    <a:pt x="123" y="54"/>
                    <a:pt x="123" y="69"/>
                    <a:pt x="109" y="69"/>
                  </a:cubicBezTo>
                  <a:cubicBezTo>
                    <a:pt x="109" y="69"/>
                    <a:pt x="96" y="82"/>
                    <a:pt x="82" y="82"/>
                  </a:cubicBezTo>
                  <a:lnTo>
                    <a:pt x="82" y="82"/>
                  </a:lnTo>
                  <a:cubicBezTo>
                    <a:pt x="96" y="82"/>
                    <a:pt x="109" y="82"/>
                    <a:pt x="123" y="82"/>
                  </a:cubicBezTo>
                  <a:cubicBezTo>
                    <a:pt x="137" y="96"/>
                    <a:pt x="137" y="96"/>
                    <a:pt x="137" y="96"/>
                  </a:cubicBezTo>
                  <a:cubicBezTo>
                    <a:pt x="150" y="82"/>
                    <a:pt x="150" y="82"/>
                    <a:pt x="150" y="82"/>
                  </a:cubicBezTo>
                  <a:cubicBezTo>
                    <a:pt x="137" y="69"/>
                    <a:pt x="137" y="69"/>
                    <a:pt x="137" y="69"/>
                  </a:cubicBezTo>
                  <a:cubicBezTo>
                    <a:pt x="150" y="69"/>
                    <a:pt x="150" y="54"/>
                    <a:pt x="137" y="42"/>
                  </a:cubicBezTo>
                </a:path>
              </a:pathLst>
            </a:custGeom>
            <a:grpFill/>
            <a:ln>
              <a:noFill/>
            </a:ln>
            <a:effectLst/>
          </p:spPr>
          <p:txBody>
            <a:bodyPr wrap="none" lIns="152366" tIns="76183" rIns="152366" bIns="76183" anchor="ctr"/>
            <a:lstStyle/>
            <a:p>
              <a:endParaRPr lang="en-US" dirty="0">
                <a:latin typeface="Calibri Light"/>
              </a:endParaRPr>
            </a:p>
          </p:txBody>
        </p:sp>
        <p:sp>
          <p:nvSpPr>
            <p:cNvPr id="167" name="Freeform 968"/>
            <p:cNvSpPr>
              <a:spLocks noChangeArrowheads="1"/>
            </p:cNvSpPr>
            <p:nvPr/>
          </p:nvSpPr>
          <p:spPr bwMode="auto">
            <a:xfrm>
              <a:off x="2524464" y="8563907"/>
              <a:ext cx="326083" cy="192356"/>
            </a:xfrm>
            <a:custGeom>
              <a:avLst/>
              <a:gdLst>
                <a:gd name="T0" fmla="*/ 0 w 342"/>
                <a:gd name="T1" fmla="*/ 54 h 204"/>
                <a:gd name="T2" fmla="*/ 0 w 342"/>
                <a:gd name="T3" fmla="*/ 54 h 204"/>
                <a:gd name="T4" fmla="*/ 0 w 342"/>
                <a:gd name="T5" fmla="*/ 54 h 204"/>
                <a:gd name="T6" fmla="*/ 0 w 342"/>
                <a:gd name="T7" fmla="*/ 68 h 204"/>
                <a:gd name="T8" fmla="*/ 191 w 342"/>
                <a:gd name="T9" fmla="*/ 189 h 204"/>
                <a:gd name="T10" fmla="*/ 205 w 342"/>
                <a:gd name="T11" fmla="*/ 203 h 204"/>
                <a:gd name="T12" fmla="*/ 205 w 342"/>
                <a:gd name="T13" fmla="*/ 189 h 204"/>
                <a:gd name="T14" fmla="*/ 341 w 342"/>
                <a:gd name="T15" fmla="*/ 135 h 204"/>
                <a:gd name="T16" fmla="*/ 341 w 342"/>
                <a:gd name="T17" fmla="*/ 122 h 204"/>
                <a:gd name="T18" fmla="*/ 136 w 342"/>
                <a:gd name="T19" fmla="*/ 0 h 204"/>
                <a:gd name="T20" fmla="*/ 0 w 342"/>
                <a:gd name="T21" fmla="*/ 54 h 204"/>
                <a:gd name="T22" fmla="*/ 150 w 342"/>
                <a:gd name="T23" fmla="*/ 81 h 204"/>
                <a:gd name="T24" fmla="*/ 150 w 342"/>
                <a:gd name="T25" fmla="*/ 81 h 204"/>
                <a:gd name="T26" fmla="*/ 177 w 342"/>
                <a:gd name="T27" fmla="*/ 81 h 204"/>
                <a:gd name="T28" fmla="*/ 177 w 342"/>
                <a:gd name="T29" fmla="*/ 95 h 204"/>
                <a:gd name="T30" fmla="*/ 136 w 342"/>
                <a:gd name="T31" fmla="*/ 95 h 204"/>
                <a:gd name="T32" fmla="*/ 150 w 342"/>
                <a:gd name="T33" fmla="*/ 8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2" h="204">
                  <a:moveTo>
                    <a:pt x="0" y="54"/>
                  </a:moveTo>
                  <a:lnTo>
                    <a:pt x="0" y="54"/>
                  </a:lnTo>
                  <a:lnTo>
                    <a:pt x="0" y="54"/>
                  </a:lnTo>
                  <a:cubicBezTo>
                    <a:pt x="0" y="68"/>
                    <a:pt x="0" y="68"/>
                    <a:pt x="0" y="68"/>
                  </a:cubicBezTo>
                  <a:cubicBezTo>
                    <a:pt x="191" y="189"/>
                    <a:pt x="191" y="189"/>
                    <a:pt x="191" y="189"/>
                  </a:cubicBezTo>
                  <a:cubicBezTo>
                    <a:pt x="191" y="203"/>
                    <a:pt x="191" y="203"/>
                    <a:pt x="205" y="203"/>
                  </a:cubicBezTo>
                  <a:cubicBezTo>
                    <a:pt x="205" y="203"/>
                    <a:pt x="205" y="203"/>
                    <a:pt x="205" y="189"/>
                  </a:cubicBezTo>
                  <a:cubicBezTo>
                    <a:pt x="341" y="135"/>
                    <a:pt x="341" y="135"/>
                    <a:pt x="341" y="135"/>
                  </a:cubicBezTo>
                  <a:cubicBezTo>
                    <a:pt x="341" y="122"/>
                    <a:pt x="341" y="122"/>
                    <a:pt x="341" y="122"/>
                  </a:cubicBezTo>
                  <a:cubicBezTo>
                    <a:pt x="136" y="0"/>
                    <a:pt x="136" y="0"/>
                    <a:pt x="136" y="0"/>
                  </a:cubicBezTo>
                  <a:lnTo>
                    <a:pt x="0" y="54"/>
                  </a:lnTo>
                  <a:close/>
                  <a:moveTo>
                    <a:pt x="150" y="81"/>
                  </a:moveTo>
                  <a:lnTo>
                    <a:pt x="150" y="81"/>
                  </a:lnTo>
                  <a:cubicBezTo>
                    <a:pt x="150" y="81"/>
                    <a:pt x="163" y="81"/>
                    <a:pt x="177" y="81"/>
                  </a:cubicBezTo>
                  <a:cubicBezTo>
                    <a:pt x="177" y="95"/>
                    <a:pt x="177" y="95"/>
                    <a:pt x="177" y="95"/>
                  </a:cubicBezTo>
                  <a:cubicBezTo>
                    <a:pt x="163" y="109"/>
                    <a:pt x="150" y="109"/>
                    <a:pt x="136" y="95"/>
                  </a:cubicBezTo>
                  <a:cubicBezTo>
                    <a:pt x="136" y="95"/>
                    <a:pt x="136" y="95"/>
                    <a:pt x="150" y="81"/>
                  </a:cubicBezTo>
                  <a:close/>
                </a:path>
              </a:pathLst>
            </a:custGeom>
            <a:grpFill/>
            <a:ln>
              <a:noFill/>
            </a:ln>
            <a:effectLst/>
          </p:spPr>
          <p:txBody>
            <a:bodyPr wrap="none" lIns="152366" tIns="76183" rIns="152366" bIns="76183" anchor="ctr"/>
            <a:lstStyle/>
            <a:p>
              <a:endParaRPr lang="en-US" dirty="0">
                <a:latin typeface="Calibri Light"/>
              </a:endParaRPr>
            </a:p>
          </p:txBody>
        </p:sp>
        <p:sp>
          <p:nvSpPr>
            <p:cNvPr id="168" name="Freeform 969"/>
            <p:cNvSpPr>
              <a:spLocks noChangeArrowheads="1"/>
            </p:cNvSpPr>
            <p:nvPr/>
          </p:nvSpPr>
          <p:spPr bwMode="auto">
            <a:xfrm>
              <a:off x="2821281" y="8434273"/>
              <a:ext cx="321904" cy="183993"/>
            </a:xfrm>
            <a:custGeom>
              <a:avLst/>
              <a:gdLst>
                <a:gd name="T0" fmla="*/ 340 w 341"/>
                <a:gd name="T1" fmla="*/ 109 h 192"/>
                <a:gd name="T2" fmla="*/ 340 w 341"/>
                <a:gd name="T3" fmla="*/ 109 h 192"/>
                <a:gd name="T4" fmla="*/ 328 w 341"/>
                <a:gd name="T5" fmla="*/ 109 h 192"/>
                <a:gd name="T6" fmla="*/ 137 w 341"/>
                <a:gd name="T7" fmla="*/ 14 h 192"/>
                <a:gd name="T8" fmla="*/ 123 w 341"/>
                <a:gd name="T9" fmla="*/ 0 h 192"/>
                <a:gd name="T10" fmla="*/ 0 w 341"/>
                <a:gd name="T11" fmla="*/ 55 h 192"/>
                <a:gd name="T12" fmla="*/ 205 w 341"/>
                <a:gd name="T13" fmla="*/ 191 h 192"/>
                <a:gd name="T14" fmla="*/ 328 w 341"/>
                <a:gd name="T15" fmla="*/ 123 h 192"/>
                <a:gd name="T16" fmla="*/ 340 w 341"/>
                <a:gd name="T17" fmla="*/ 109 h 192"/>
                <a:gd name="T18" fmla="*/ 191 w 341"/>
                <a:gd name="T19" fmla="*/ 95 h 192"/>
                <a:gd name="T20" fmla="*/ 191 w 341"/>
                <a:gd name="T21" fmla="*/ 95 h 192"/>
                <a:gd name="T22" fmla="*/ 163 w 341"/>
                <a:gd name="T23" fmla="*/ 95 h 192"/>
                <a:gd name="T24" fmla="*/ 163 w 341"/>
                <a:gd name="T25" fmla="*/ 68 h 192"/>
                <a:gd name="T26" fmla="*/ 191 w 341"/>
                <a:gd name="T27" fmla="*/ 83 h 192"/>
                <a:gd name="T28" fmla="*/ 191 w 341"/>
                <a:gd name="T29" fmla="*/ 9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1" h="192">
                  <a:moveTo>
                    <a:pt x="340" y="109"/>
                  </a:moveTo>
                  <a:lnTo>
                    <a:pt x="340" y="109"/>
                  </a:lnTo>
                  <a:lnTo>
                    <a:pt x="328" y="109"/>
                  </a:lnTo>
                  <a:cubicBezTo>
                    <a:pt x="137" y="14"/>
                    <a:pt x="137" y="14"/>
                    <a:pt x="137" y="14"/>
                  </a:cubicBezTo>
                  <a:cubicBezTo>
                    <a:pt x="137" y="0"/>
                    <a:pt x="123" y="0"/>
                    <a:pt x="123" y="0"/>
                  </a:cubicBezTo>
                  <a:cubicBezTo>
                    <a:pt x="0" y="55"/>
                    <a:pt x="0" y="55"/>
                    <a:pt x="0" y="55"/>
                  </a:cubicBezTo>
                  <a:cubicBezTo>
                    <a:pt x="205" y="191"/>
                    <a:pt x="205" y="191"/>
                    <a:pt x="205" y="191"/>
                  </a:cubicBezTo>
                  <a:cubicBezTo>
                    <a:pt x="328" y="123"/>
                    <a:pt x="328" y="123"/>
                    <a:pt x="328" y="123"/>
                  </a:cubicBezTo>
                  <a:cubicBezTo>
                    <a:pt x="328" y="123"/>
                    <a:pt x="340" y="123"/>
                    <a:pt x="340" y="109"/>
                  </a:cubicBezTo>
                  <a:close/>
                  <a:moveTo>
                    <a:pt x="191" y="95"/>
                  </a:moveTo>
                  <a:lnTo>
                    <a:pt x="191" y="95"/>
                  </a:lnTo>
                  <a:cubicBezTo>
                    <a:pt x="177" y="95"/>
                    <a:pt x="163" y="95"/>
                    <a:pt x="163" y="95"/>
                  </a:cubicBezTo>
                  <a:cubicBezTo>
                    <a:pt x="149" y="83"/>
                    <a:pt x="149" y="83"/>
                    <a:pt x="163" y="68"/>
                  </a:cubicBezTo>
                  <a:cubicBezTo>
                    <a:pt x="163" y="68"/>
                    <a:pt x="177" y="68"/>
                    <a:pt x="191" y="83"/>
                  </a:cubicBezTo>
                  <a:cubicBezTo>
                    <a:pt x="205" y="83"/>
                    <a:pt x="191" y="83"/>
                    <a:pt x="191" y="95"/>
                  </a:cubicBezTo>
                  <a:close/>
                </a:path>
              </a:pathLst>
            </a:custGeom>
            <a:grpFill/>
            <a:ln>
              <a:noFill/>
            </a:ln>
            <a:effectLst/>
          </p:spPr>
          <p:txBody>
            <a:bodyPr wrap="none" lIns="152366" tIns="76183" rIns="152366" bIns="76183" anchor="ctr"/>
            <a:lstStyle/>
            <a:p>
              <a:endParaRPr lang="en-US" dirty="0">
                <a:latin typeface="Calibri Light"/>
              </a:endParaRPr>
            </a:p>
          </p:txBody>
        </p:sp>
        <p:sp>
          <p:nvSpPr>
            <p:cNvPr id="169" name="Freeform 970"/>
            <p:cNvSpPr>
              <a:spLocks noChangeArrowheads="1"/>
            </p:cNvSpPr>
            <p:nvPr/>
          </p:nvSpPr>
          <p:spPr bwMode="auto">
            <a:xfrm>
              <a:off x="2524464" y="8676809"/>
              <a:ext cx="326083" cy="154724"/>
            </a:xfrm>
            <a:custGeom>
              <a:avLst/>
              <a:gdLst>
                <a:gd name="T0" fmla="*/ 205 w 342"/>
                <a:gd name="T1" fmla="*/ 95 h 164"/>
                <a:gd name="T2" fmla="*/ 205 w 342"/>
                <a:gd name="T3" fmla="*/ 95 h 164"/>
                <a:gd name="T4" fmla="*/ 191 w 342"/>
                <a:gd name="T5" fmla="*/ 95 h 164"/>
                <a:gd name="T6" fmla="*/ 42 w 342"/>
                <a:gd name="T7" fmla="*/ 0 h 164"/>
                <a:gd name="T8" fmla="*/ 0 w 342"/>
                <a:gd name="T9" fmla="*/ 13 h 164"/>
                <a:gd name="T10" fmla="*/ 0 w 342"/>
                <a:gd name="T11" fmla="*/ 27 h 164"/>
                <a:gd name="T12" fmla="*/ 0 w 342"/>
                <a:gd name="T13" fmla="*/ 27 h 164"/>
                <a:gd name="T14" fmla="*/ 191 w 342"/>
                <a:gd name="T15" fmla="*/ 163 h 164"/>
                <a:gd name="T16" fmla="*/ 205 w 342"/>
                <a:gd name="T17" fmla="*/ 163 h 164"/>
                <a:gd name="T18" fmla="*/ 205 w 342"/>
                <a:gd name="T19" fmla="*/ 163 h 164"/>
                <a:gd name="T20" fmla="*/ 341 w 342"/>
                <a:gd name="T21" fmla="*/ 95 h 164"/>
                <a:gd name="T22" fmla="*/ 341 w 342"/>
                <a:gd name="T23" fmla="*/ 27 h 164"/>
                <a:gd name="T24" fmla="*/ 205 w 342"/>
                <a:gd name="T25" fmla="*/ 95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2" h="164">
                  <a:moveTo>
                    <a:pt x="205" y="95"/>
                  </a:moveTo>
                  <a:lnTo>
                    <a:pt x="205" y="95"/>
                  </a:lnTo>
                  <a:cubicBezTo>
                    <a:pt x="191" y="95"/>
                    <a:pt x="191" y="95"/>
                    <a:pt x="191" y="95"/>
                  </a:cubicBezTo>
                  <a:cubicBezTo>
                    <a:pt x="42" y="0"/>
                    <a:pt x="42" y="0"/>
                    <a:pt x="42" y="0"/>
                  </a:cubicBezTo>
                  <a:cubicBezTo>
                    <a:pt x="0" y="13"/>
                    <a:pt x="0" y="13"/>
                    <a:pt x="0" y="13"/>
                  </a:cubicBezTo>
                  <a:cubicBezTo>
                    <a:pt x="0" y="13"/>
                    <a:pt x="0" y="13"/>
                    <a:pt x="0" y="27"/>
                  </a:cubicBezTo>
                  <a:lnTo>
                    <a:pt x="0" y="27"/>
                  </a:lnTo>
                  <a:cubicBezTo>
                    <a:pt x="191" y="163"/>
                    <a:pt x="191" y="163"/>
                    <a:pt x="191" y="163"/>
                  </a:cubicBezTo>
                  <a:cubicBezTo>
                    <a:pt x="191" y="163"/>
                    <a:pt x="191" y="163"/>
                    <a:pt x="205" y="163"/>
                  </a:cubicBezTo>
                  <a:lnTo>
                    <a:pt x="205" y="163"/>
                  </a:lnTo>
                  <a:cubicBezTo>
                    <a:pt x="341" y="95"/>
                    <a:pt x="341" y="95"/>
                    <a:pt x="341" y="95"/>
                  </a:cubicBezTo>
                  <a:cubicBezTo>
                    <a:pt x="341" y="27"/>
                    <a:pt x="341" y="27"/>
                    <a:pt x="341" y="27"/>
                  </a:cubicBezTo>
                  <a:cubicBezTo>
                    <a:pt x="205" y="95"/>
                    <a:pt x="205" y="95"/>
                    <a:pt x="205" y="95"/>
                  </a:cubicBezTo>
                </a:path>
              </a:pathLst>
            </a:custGeom>
            <a:grpFill/>
            <a:ln>
              <a:noFill/>
            </a:ln>
            <a:effectLst/>
          </p:spPr>
          <p:txBody>
            <a:bodyPr wrap="none" lIns="152366" tIns="76183" rIns="152366" bIns="76183" anchor="ctr"/>
            <a:lstStyle/>
            <a:p>
              <a:endParaRPr lang="en-US" dirty="0">
                <a:latin typeface="Calibri Light"/>
              </a:endParaRPr>
            </a:p>
          </p:txBody>
        </p:sp>
        <p:sp>
          <p:nvSpPr>
            <p:cNvPr id="170" name="Freeform 971"/>
            <p:cNvSpPr>
              <a:spLocks noChangeArrowheads="1"/>
            </p:cNvSpPr>
            <p:nvPr/>
          </p:nvSpPr>
          <p:spPr bwMode="auto">
            <a:xfrm>
              <a:off x="3017769" y="8588996"/>
              <a:ext cx="129597" cy="104540"/>
            </a:xfrm>
            <a:custGeom>
              <a:avLst/>
              <a:gdLst>
                <a:gd name="T0" fmla="*/ 123 w 136"/>
                <a:gd name="T1" fmla="*/ 28 h 110"/>
                <a:gd name="T2" fmla="*/ 123 w 136"/>
                <a:gd name="T3" fmla="*/ 28 h 110"/>
                <a:gd name="T4" fmla="*/ 81 w 136"/>
                <a:gd name="T5" fmla="*/ 0 h 110"/>
                <a:gd name="T6" fmla="*/ 0 w 136"/>
                <a:gd name="T7" fmla="*/ 42 h 110"/>
                <a:gd name="T8" fmla="*/ 0 w 136"/>
                <a:gd name="T9" fmla="*/ 109 h 110"/>
                <a:gd name="T10" fmla="*/ 123 w 136"/>
                <a:gd name="T11" fmla="*/ 55 h 110"/>
                <a:gd name="T12" fmla="*/ 135 w 136"/>
                <a:gd name="T13" fmla="*/ 42 h 110"/>
                <a:gd name="T14" fmla="*/ 123 w 136"/>
                <a:gd name="T15" fmla="*/ 28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110">
                  <a:moveTo>
                    <a:pt x="123" y="28"/>
                  </a:moveTo>
                  <a:lnTo>
                    <a:pt x="123" y="28"/>
                  </a:lnTo>
                  <a:cubicBezTo>
                    <a:pt x="81" y="0"/>
                    <a:pt x="81" y="0"/>
                    <a:pt x="81" y="0"/>
                  </a:cubicBezTo>
                  <a:cubicBezTo>
                    <a:pt x="0" y="42"/>
                    <a:pt x="0" y="42"/>
                    <a:pt x="0" y="42"/>
                  </a:cubicBezTo>
                  <a:cubicBezTo>
                    <a:pt x="0" y="109"/>
                    <a:pt x="0" y="109"/>
                    <a:pt x="0" y="109"/>
                  </a:cubicBezTo>
                  <a:cubicBezTo>
                    <a:pt x="123" y="55"/>
                    <a:pt x="123" y="55"/>
                    <a:pt x="123" y="55"/>
                  </a:cubicBezTo>
                  <a:cubicBezTo>
                    <a:pt x="123" y="42"/>
                    <a:pt x="135" y="42"/>
                    <a:pt x="135" y="42"/>
                  </a:cubicBezTo>
                  <a:cubicBezTo>
                    <a:pt x="135" y="28"/>
                    <a:pt x="123" y="28"/>
                    <a:pt x="123" y="28"/>
                  </a:cubicBezTo>
                </a:path>
              </a:pathLst>
            </a:custGeom>
            <a:grpFill/>
            <a:ln>
              <a:noFill/>
            </a:ln>
            <a:effectLst/>
          </p:spPr>
          <p:txBody>
            <a:bodyPr wrap="none" lIns="152366" tIns="76183" rIns="152366" bIns="76183" anchor="ctr"/>
            <a:lstStyle/>
            <a:p>
              <a:endParaRPr lang="en-US" dirty="0">
                <a:latin typeface="Calibri Light"/>
              </a:endParaRPr>
            </a:p>
          </p:txBody>
        </p:sp>
        <p:sp>
          <p:nvSpPr>
            <p:cNvPr id="171" name="Freeform 973"/>
            <p:cNvSpPr>
              <a:spLocks noChangeArrowheads="1"/>
            </p:cNvSpPr>
            <p:nvPr/>
          </p:nvSpPr>
          <p:spPr bwMode="auto">
            <a:xfrm>
              <a:off x="3017769" y="8676810"/>
              <a:ext cx="129597" cy="91996"/>
            </a:xfrm>
            <a:custGeom>
              <a:avLst/>
              <a:gdLst>
                <a:gd name="T0" fmla="*/ 123 w 136"/>
                <a:gd name="T1" fmla="*/ 13 h 96"/>
                <a:gd name="T2" fmla="*/ 123 w 136"/>
                <a:gd name="T3" fmla="*/ 13 h 96"/>
                <a:gd name="T4" fmla="*/ 81 w 136"/>
                <a:gd name="T5" fmla="*/ 0 h 96"/>
                <a:gd name="T6" fmla="*/ 0 w 136"/>
                <a:gd name="T7" fmla="*/ 27 h 96"/>
                <a:gd name="T8" fmla="*/ 0 w 136"/>
                <a:gd name="T9" fmla="*/ 95 h 96"/>
                <a:gd name="T10" fmla="*/ 123 w 136"/>
                <a:gd name="T11" fmla="*/ 41 h 96"/>
                <a:gd name="T12" fmla="*/ 135 w 136"/>
                <a:gd name="T13" fmla="*/ 27 h 96"/>
                <a:gd name="T14" fmla="*/ 123 w 136"/>
                <a:gd name="T15" fmla="*/ 13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96">
                  <a:moveTo>
                    <a:pt x="123" y="13"/>
                  </a:moveTo>
                  <a:lnTo>
                    <a:pt x="123" y="13"/>
                  </a:lnTo>
                  <a:cubicBezTo>
                    <a:pt x="81" y="0"/>
                    <a:pt x="81" y="0"/>
                    <a:pt x="81" y="0"/>
                  </a:cubicBezTo>
                  <a:cubicBezTo>
                    <a:pt x="0" y="27"/>
                    <a:pt x="0" y="27"/>
                    <a:pt x="0" y="27"/>
                  </a:cubicBezTo>
                  <a:cubicBezTo>
                    <a:pt x="0" y="95"/>
                    <a:pt x="0" y="95"/>
                    <a:pt x="0" y="95"/>
                  </a:cubicBezTo>
                  <a:cubicBezTo>
                    <a:pt x="123" y="41"/>
                    <a:pt x="123" y="41"/>
                    <a:pt x="123" y="41"/>
                  </a:cubicBezTo>
                  <a:lnTo>
                    <a:pt x="135" y="27"/>
                  </a:lnTo>
                  <a:lnTo>
                    <a:pt x="123" y="13"/>
                  </a:lnTo>
                </a:path>
              </a:pathLst>
            </a:custGeom>
            <a:grpFill/>
            <a:ln>
              <a:noFill/>
            </a:ln>
            <a:effectLst/>
          </p:spPr>
          <p:txBody>
            <a:bodyPr wrap="none" lIns="152366" tIns="76183" rIns="152366" bIns="76183" anchor="ctr"/>
            <a:lstStyle/>
            <a:p>
              <a:endParaRPr lang="en-US" dirty="0">
                <a:latin typeface="Calibri Light"/>
              </a:endParaRPr>
            </a:p>
          </p:txBody>
        </p:sp>
        <p:sp>
          <p:nvSpPr>
            <p:cNvPr id="172" name="Freeform 975"/>
            <p:cNvSpPr>
              <a:spLocks noChangeArrowheads="1"/>
            </p:cNvSpPr>
            <p:nvPr/>
          </p:nvSpPr>
          <p:spPr bwMode="auto">
            <a:xfrm>
              <a:off x="3017769" y="8756263"/>
              <a:ext cx="129597" cy="91996"/>
            </a:xfrm>
            <a:custGeom>
              <a:avLst/>
              <a:gdLst>
                <a:gd name="T0" fmla="*/ 123 w 136"/>
                <a:gd name="T1" fmla="*/ 14 h 97"/>
                <a:gd name="T2" fmla="*/ 123 w 136"/>
                <a:gd name="T3" fmla="*/ 14 h 97"/>
                <a:gd name="T4" fmla="*/ 81 w 136"/>
                <a:gd name="T5" fmla="*/ 0 h 97"/>
                <a:gd name="T6" fmla="*/ 0 w 136"/>
                <a:gd name="T7" fmla="*/ 42 h 97"/>
                <a:gd name="T8" fmla="*/ 0 w 136"/>
                <a:gd name="T9" fmla="*/ 96 h 97"/>
                <a:gd name="T10" fmla="*/ 123 w 136"/>
                <a:gd name="T11" fmla="*/ 42 h 97"/>
                <a:gd name="T12" fmla="*/ 135 w 136"/>
                <a:gd name="T13" fmla="*/ 28 h 97"/>
                <a:gd name="T14" fmla="*/ 123 w 136"/>
                <a:gd name="T15" fmla="*/ 14 h 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97">
                  <a:moveTo>
                    <a:pt x="123" y="14"/>
                  </a:moveTo>
                  <a:lnTo>
                    <a:pt x="123" y="14"/>
                  </a:lnTo>
                  <a:cubicBezTo>
                    <a:pt x="81" y="0"/>
                    <a:pt x="81" y="0"/>
                    <a:pt x="81" y="0"/>
                  </a:cubicBezTo>
                  <a:cubicBezTo>
                    <a:pt x="0" y="42"/>
                    <a:pt x="0" y="42"/>
                    <a:pt x="0" y="42"/>
                  </a:cubicBezTo>
                  <a:cubicBezTo>
                    <a:pt x="0" y="96"/>
                    <a:pt x="0" y="96"/>
                    <a:pt x="0" y="96"/>
                  </a:cubicBezTo>
                  <a:cubicBezTo>
                    <a:pt x="123" y="42"/>
                    <a:pt x="123" y="42"/>
                    <a:pt x="123" y="42"/>
                  </a:cubicBezTo>
                  <a:lnTo>
                    <a:pt x="135" y="28"/>
                  </a:lnTo>
                  <a:lnTo>
                    <a:pt x="123" y="14"/>
                  </a:lnTo>
                </a:path>
              </a:pathLst>
            </a:custGeom>
            <a:grpFill/>
            <a:ln>
              <a:noFill/>
            </a:ln>
            <a:effectLst/>
          </p:spPr>
          <p:txBody>
            <a:bodyPr wrap="none" lIns="152366" tIns="76183" rIns="152366" bIns="76183" anchor="ctr"/>
            <a:lstStyle/>
            <a:p>
              <a:endParaRPr lang="en-US" dirty="0">
                <a:latin typeface="Calibri Light"/>
              </a:endParaRPr>
            </a:p>
          </p:txBody>
        </p:sp>
      </p:grpSp>
      <p:grpSp>
        <p:nvGrpSpPr>
          <p:cNvPr id="173" name="Group 172"/>
          <p:cNvGrpSpPr/>
          <p:nvPr/>
        </p:nvGrpSpPr>
        <p:grpSpPr>
          <a:xfrm rot="21306954">
            <a:off x="4872204" y="9130452"/>
            <a:ext cx="494170" cy="417943"/>
            <a:chOff x="10774383" y="8982872"/>
            <a:chExt cx="561544" cy="474924"/>
          </a:xfrm>
          <a:solidFill>
            <a:schemeClr val="accent4"/>
          </a:solidFill>
        </p:grpSpPr>
        <p:sp>
          <p:nvSpPr>
            <p:cNvPr id="174" name="Freeform 120"/>
            <p:cNvSpPr>
              <a:spLocks noChangeArrowheads="1"/>
            </p:cNvSpPr>
            <p:nvPr/>
          </p:nvSpPr>
          <p:spPr bwMode="auto">
            <a:xfrm>
              <a:off x="11098526" y="8996572"/>
              <a:ext cx="237401" cy="196363"/>
            </a:xfrm>
            <a:custGeom>
              <a:avLst/>
              <a:gdLst>
                <a:gd name="T0" fmla="*/ 150 w 233"/>
                <a:gd name="T1" fmla="*/ 0 h 193"/>
                <a:gd name="T2" fmla="*/ 150 w 233"/>
                <a:gd name="T3" fmla="*/ 0 h 193"/>
                <a:gd name="T4" fmla="*/ 0 w 233"/>
                <a:gd name="T5" fmla="*/ 177 h 193"/>
                <a:gd name="T6" fmla="*/ 232 w 233"/>
                <a:gd name="T7" fmla="*/ 192 h 193"/>
                <a:gd name="T8" fmla="*/ 232 w 233"/>
                <a:gd name="T9" fmla="*/ 177 h 193"/>
                <a:gd name="T10" fmla="*/ 150 w 233"/>
                <a:gd name="T11" fmla="*/ 0 h 193"/>
                <a:gd name="T12" fmla="*/ 123 w 233"/>
                <a:gd name="T13" fmla="*/ 123 h 193"/>
                <a:gd name="T14" fmla="*/ 123 w 233"/>
                <a:gd name="T15" fmla="*/ 123 h 193"/>
                <a:gd name="T16" fmla="*/ 109 w 233"/>
                <a:gd name="T17" fmla="*/ 109 h 193"/>
                <a:gd name="T18" fmla="*/ 123 w 233"/>
                <a:gd name="T19" fmla="*/ 95 h 193"/>
                <a:gd name="T20" fmla="*/ 137 w 233"/>
                <a:gd name="T21" fmla="*/ 109 h 193"/>
                <a:gd name="T22" fmla="*/ 123 w 233"/>
                <a:gd name="T23" fmla="*/ 123 h 193"/>
                <a:gd name="T24" fmla="*/ 178 w 233"/>
                <a:gd name="T25" fmla="*/ 150 h 193"/>
                <a:gd name="T26" fmla="*/ 178 w 233"/>
                <a:gd name="T27" fmla="*/ 150 h 193"/>
                <a:gd name="T28" fmla="*/ 164 w 233"/>
                <a:gd name="T29" fmla="*/ 138 h 193"/>
                <a:gd name="T30" fmla="*/ 178 w 233"/>
                <a:gd name="T31" fmla="*/ 138 h 193"/>
                <a:gd name="T32" fmla="*/ 191 w 233"/>
                <a:gd name="T33" fmla="*/ 138 h 193"/>
                <a:gd name="T34" fmla="*/ 178 w 233"/>
                <a:gd name="T35" fmla="*/ 15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3" h="193">
                  <a:moveTo>
                    <a:pt x="150" y="0"/>
                  </a:moveTo>
                  <a:lnTo>
                    <a:pt x="150" y="0"/>
                  </a:lnTo>
                  <a:cubicBezTo>
                    <a:pt x="0" y="177"/>
                    <a:pt x="0" y="177"/>
                    <a:pt x="0" y="177"/>
                  </a:cubicBezTo>
                  <a:cubicBezTo>
                    <a:pt x="232" y="192"/>
                    <a:pt x="232" y="192"/>
                    <a:pt x="232" y="192"/>
                  </a:cubicBezTo>
                  <a:lnTo>
                    <a:pt x="232" y="177"/>
                  </a:lnTo>
                  <a:cubicBezTo>
                    <a:pt x="232" y="109"/>
                    <a:pt x="191" y="41"/>
                    <a:pt x="150" y="0"/>
                  </a:cubicBezTo>
                  <a:close/>
                  <a:moveTo>
                    <a:pt x="123" y="123"/>
                  </a:moveTo>
                  <a:lnTo>
                    <a:pt x="123" y="123"/>
                  </a:lnTo>
                  <a:cubicBezTo>
                    <a:pt x="109" y="123"/>
                    <a:pt x="109" y="123"/>
                    <a:pt x="109" y="109"/>
                  </a:cubicBezTo>
                  <a:cubicBezTo>
                    <a:pt x="109" y="109"/>
                    <a:pt x="109" y="95"/>
                    <a:pt x="123" y="95"/>
                  </a:cubicBezTo>
                  <a:lnTo>
                    <a:pt x="137" y="109"/>
                  </a:lnTo>
                  <a:cubicBezTo>
                    <a:pt x="137" y="123"/>
                    <a:pt x="123" y="123"/>
                    <a:pt x="123" y="123"/>
                  </a:cubicBezTo>
                  <a:close/>
                  <a:moveTo>
                    <a:pt x="178" y="150"/>
                  </a:moveTo>
                  <a:lnTo>
                    <a:pt x="178" y="150"/>
                  </a:lnTo>
                  <a:cubicBezTo>
                    <a:pt x="178" y="150"/>
                    <a:pt x="164" y="150"/>
                    <a:pt x="164" y="138"/>
                  </a:cubicBezTo>
                  <a:lnTo>
                    <a:pt x="178" y="138"/>
                  </a:lnTo>
                  <a:cubicBezTo>
                    <a:pt x="191" y="138"/>
                    <a:pt x="191" y="138"/>
                    <a:pt x="191" y="138"/>
                  </a:cubicBezTo>
                  <a:cubicBezTo>
                    <a:pt x="191" y="150"/>
                    <a:pt x="191" y="150"/>
                    <a:pt x="178" y="150"/>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5" name="Freeform 121"/>
            <p:cNvSpPr>
              <a:spLocks noChangeArrowheads="1"/>
            </p:cNvSpPr>
            <p:nvPr/>
          </p:nvSpPr>
          <p:spPr bwMode="auto">
            <a:xfrm>
              <a:off x="10774383" y="8982872"/>
              <a:ext cx="465668" cy="474924"/>
            </a:xfrm>
            <a:custGeom>
              <a:avLst/>
              <a:gdLst>
                <a:gd name="T0" fmla="*/ 232 w 452"/>
                <a:gd name="T1" fmla="*/ 232 h 465"/>
                <a:gd name="T2" fmla="*/ 232 w 452"/>
                <a:gd name="T3" fmla="*/ 232 h 465"/>
                <a:gd name="T4" fmla="*/ 369 w 452"/>
                <a:gd name="T5" fmla="*/ 55 h 465"/>
                <a:gd name="T6" fmla="*/ 232 w 452"/>
                <a:gd name="T7" fmla="*/ 0 h 465"/>
                <a:gd name="T8" fmla="*/ 0 w 452"/>
                <a:gd name="T9" fmla="*/ 232 h 465"/>
                <a:gd name="T10" fmla="*/ 232 w 452"/>
                <a:gd name="T11" fmla="*/ 464 h 465"/>
                <a:gd name="T12" fmla="*/ 451 w 452"/>
                <a:gd name="T13" fmla="*/ 246 h 465"/>
                <a:gd name="T14" fmla="*/ 232 w 452"/>
                <a:gd name="T15" fmla="*/ 232 h 465"/>
                <a:gd name="T16" fmla="*/ 109 w 452"/>
                <a:gd name="T17" fmla="*/ 300 h 465"/>
                <a:gd name="T18" fmla="*/ 109 w 452"/>
                <a:gd name="T19" fmla="*/ 300 h 465"/>
                <a:gd name="T20" fmla="*/ 96 w 452"/>
                <a:gd name="T21" fmla="*/ 287 h 465"/>
                <a:gd name="T22" fmla="*/ 109 w 452"/>
                <a:gd name="T23" fmla="*/ 274 h 465"/>
                <a:gd name="T24" fmla="*/ 123 w 452"/>
                <a:gd name="T25" fmla="*/ 287 h 465"/>
                <a:gd name="T26" fmla="*/ 109 w 452"/>
                <a:gd name="T27" fmla="*/ 300 h 465"/>
                <a:gd name="T28" fmla="*/ 137 w 452"/>
                <a:gd name="T29" fmla="*/ 178 h 465"/>
                <a:gd name="T30" fmla="*/ 137 w 452"/>
                <a:gd name="T31" fmla="*/ 178 h 465"/>
                <a:gd name="T32" fmla="*/ 123 w 452"/>
                <a:gd name="T33" fmla="*/ 164 h 465"/>
                <a:gd name="T34" fmla="*/ 137 w 452"/>
                <a:gd name="T35" fmla="*/ 152 h 465"/>
                <a:gd name="T36" fmla="*/ 150 w 452"/>
                <a:gd name="T37" fmla="*/ 164 h 465"/>
                <a:gd name="T38" fmla="*/ 137 w 452"/>
                <a:gd name="T39" fmla="*/ 178 h 465"/>
                <a:gd name="T40" fmla="*/ 205 w 452"/>
                <a:gd name="T41" fmla="*/ 68 h 465"/>
                <a:gd name="T42" fmla="*/ 205 w 452"/>
                <a:gd name="T43" fmla="*/ 68 h 465"/>
                <a:gd name="T44" fmla="*/ 232 w 452"/>
                <a:gd name="T45" fmla="*/ 55 h 465"/>
                <a:gd name="T46" fmla="*/ 246 w 452"/>
                <a:gd name="T47" fmla="*/ 68 h 465"/>
                <a:gd name="T48" fmla="*/ 232 w 452"/>
                <a:gd name="T49" fmla="*/ 97 h 465"/>
                <a:gd name="T50" fmla="*/ 205 w 452"/>
                <a:gd name="T51" fmla="*/ 68 h 465"/>
                <a:gd name="T52" fmla="*/ 246 w 452"/>
                <a:gd name="T53" fmla="*/ 397 h 465"/>
                <a:gd name="T54" fmla="*/ 246 w 452"/>
                <a:gd name="T55" fmla="*/ 397 h 465"/>
                <a:gd name="T56" fmla="*/ 219 w 452"/>
                <a:gd name="T57" fmla="*/ 370 h 465"/>
                <a:gd name="T58" fmla="*/ 246 w 452"/>
                <a:gd name="T59" fmla="*/ 329 h 465"/>
                <a:gd name="T60" fmla="*/ 287 w 452"/>
                <a:gd name="T61" fmla="*/ 370 h 465"/>
                <a:gd name="T62" fmla="*/ 246 w 452"/>
                <a:gd name="T63" fmla="*/ 397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2" h="465">
                  <a:moveTo>
                    <a:pt x="232" y="232"/>
                  </a:moveTo>
                  <a:lnTo>
                    <a:pt x="232" y="232"/>
                  </a:lnTo>
                  <a:cubicBezTo>
                    <a:pt x="369" y="55"/>
                    <a:pt x="369" y="55"/>
                    <a:pt x="369" y="55"/>
                  </a:cubicBezTo>
                  <a:cubicBezTo>
                    <a:pt x="328" y="27"/>
                    <a:pt x="273" y="0"/>
                    <a:pt x="232" y="0"/>
                  </a:cubicBezTo>
                  <a:cubicBezTo>
                    <a:pt x="96" y="0"/>
                    <a:pt x="0" y="109"/>
                    <a:pt x="0" y="232"/>
                  </a:cubicBezTo>
                  <a:cubicBezTo>
                    <a:pt x="0" y="355"/>
                    <a:pt x="96" y="464"/>
                    <a:pt x="232" y="464"/>
                  </a:cubicBezTo>
                  <a:cubicBezTo>
                    <a:pt x="341" y="464"/>
                    <a:pt x="437" y="370"/>
                    <a:pt x="451" y="246"/>
                  </a:cubicBezTo>
                  <a:lnTo>
                    <a:pt x="232" y="232"/>
                  </a:lnTo>
                  <a:close/>
                  <a:moveTo>
                    <a:pt x="109" y="300"/>
                  </a:moveTo>
                  <a:lnTo>
                    <a:pt x="109" y="300"/>
                  </a:lnTo>
                  <a:cubicBezTo>
                    <a:pt x="109" y="300"/>
                    <a:pt x="96" y="300"/>
                    <a:pt x="96" y="287"/>
                  </a:cubicBezTo>
                  <a:lnTo>
                    <a:pt x="109" y="274"/>
                  </a:lnTo>
                  <a:cubicBezTo>
                    <a:pt x="123" y="274"/>
                    <a:pt x="123" y="287"/>
                    <a:pt x="123" y="287"/>
                  </a:cubicBezTo>
                  <a:cubicBezTo>
                    <a:pt x="123" y="300"/>
                    <a:pt x="123" y="300"/>
                    <a:pt x="109" y="300"/>
                  </a:cubicBezTo>
                  <a:close/>
                  <a:moveTo>
                    <a:pt x="137" y="178"/>
                  </a:moveTo>
                  <a:lnTo>
                    <a:pt x="137" y="178"/>
                  </a:lnTo>
                  <a:cubicBezTo>
                    <a:pt x="137" y="178"/>
                    <a:pt x="123" y="178"/>
                    <a:pt x="123" y="164"/>
                  </a:cubicBezTo>
                  <a:lnTo>
                    <a:pt x="137" y="152"/>
                  </a:lnTo>
                  <a:cubicBezTo>
                    <a:pt x="150" y="152"/>
                    <a:pt x="150" y="164"/>
                    <a:pt x="150" y="164"/>
                  </a:cubicBezTo>
                  <a:cubicBezTo>
                    <a:pt x="150" y="178"/>
                    <a:pt x="150" y="178"/>
                    <a:pt x="137" y="178"/>
                  </a:cubicBezTo>
                  <a:close/>
                  <a:moveTo>
                    <a:pt x="205" y="68"/>
                  </a:moveTo>
                  <a:lnTo>
                    <a:pt x="205" y="68"/>
                  </a:lnTo>
                  <a:cubicBezTo>
                    <a:pt x="205" y="55"/>
                    <a:pt x="219" y="55"/>
                    <a:pt x="232" y="55"/>
                  </a:cubicBezTo>
                  <a:cubicBezTo>
                    <a:pt x="246" y="55"/>
                    <a:pt x="246" y="55"/>
                    <a:pt x="246" y="68"/>
                  </a:cubicBezTo>
                  <a:cubicBezTo>
                    <a:pt x="246" y="82"/>
                    <a:pt x="246" y="97"/>
                    <a:pt x="232" y="97"/>
                  </a:cubicBezTo>
                  <a:cubicBezTo>
                    <a:pt x="219" y="97"/>
                    <a:pt x="205" y="82"/>
                    <a:pt x="205" y="68"/>
                  </a:cubicBezTo>
                  <a:close/>
                  <a:moveTo>
                    <a:pt x="246" y="397"/>
                  </a:moveTo>
                  <a:lnTo>
                    <a:pt x="246" y="397"/>
                  </a:lnTo>
                  <a:cubicBezTo>
                    <a:pt x="232" y="397"/>
                    <a:pt x="219" y="384"/>
                    <a:pt x="219" y="370"/>
                  </a:cubicBezTo>
                  <a:cubicBezTo>
                    <a:pt x="219" y="341"/>
                    <a:pt x="232" y="329"/>
                    <a:pt x="246" y="329"/>
                  </a:cubicBezTo>
                  <a:cubicBezTo>
                    <a:pt x="273" y="329"/>
                    <a:pt x="287" y="341"/>
                    <a:pt x="287" y="370"/>
                  </a:cubicBezTo>
                  <a:cubicBezTo>
                    <a:pt x="287" y="384"/>
                    <a:pt x="273" y="397"/>
                    <a:pt x="246" y="39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76" name="Group 175"/>
          <p:cNvGrpSpPr/>
          <p:nvPr/>
        </p:nvGrpSpPr>
        <p:grpSpPr>
          <a:xfrm rot="21306954">
            <a:off x="6962074" y="7506958"/>
            <a:ext cx="494169" cy="494297"/>
            <a:chOff x="10774383" y="7695099"/>
            <a:chExt cx="561542" cy="561688"/>
          </a:xfrm>
          <a:solidFill>
            <a:schemeClr val="accent1"/>
          </a:solidFill>
        </p:grpSpPr>
        <p:sp>
          <p:nvSpPr>
            <p:cNvPr id="177" name="Freeform 145"/>
            <p:cNvSpPr>
              <a:spLocks noChangeArrowheads="1"/>
            </p:cNvSpPr>
            <p:nvPr/>
          </p:nvSpPr>
          <p:spPr bwMode="auto">
            <a:xfrm>
              <a:off x="10806341" y="8133490"/>
              <a:ext cx="488494" cy="123297"/>
            </a:xfrm>
            <a:custGeom>
              <a:avLst/>
              <a:gdLst>
                <a:gd name="T0" fmla="*/ 0 w 478"/>
                <a:gd name="T1" fmla="*/ 0 h 124"/>
                <a:gd name="T2" fmla="*/ 0 w 478"/>
                <a:gd name="T3" fmla="*/ 0 h 124"/>
                <a:gd name="T4" fmla="*/ 95 w 478"/>
                <a:gd name="T5" fmla="*/ 123 h 124"/>
                <a:gd name="T6" fmla="*/ 382 w 478"/>
                <a:gd name="T7" fmla="*/ 123 h 124"/>
                <a:gd name="T8" fmla="*/ 477 w 478"/>
                <a:gd name="T9" fmla="*/ 0 h 124"/>
                <a:gd name="T10" fmla="*/ 477 w 478"/>
                <a:gd name="T11" fmla="*/ 0 h 124"/>
                <a:gd name="T12" fmla="*/ 0 w 478"/>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478" h="124">
                  <a:moveTo>
                    <a:pt x="0" y="0"/>
                  </a:moveTo>
                  <a:lnTo>
                    <a:pt x="0" y="0"/>
                  </a:lnTo>
                  <a:cubicBezTo>
                    <a:pt x="0" y="69"/>
                    <a:pt x="54" y="123"/>
                    <a:pt x="95" y="123"/>
                  </a:cubicBezTo>
                  <a:cubicBezTo>
                    <a:pt x="382" y="123"/>
                    <a:pt x="382" y="123"/>
                    <a:pt x="382" y="123"/>
                  </a:cubicBezTo>
                  <a:cubicBezTo>
                    <a:pt x="436" y="123"/>
                    <a:pt x="477" y="69"/>
                    <a:pt x="477" y="0"/>
                  </a:cubicBezTo>
                  <a:lnTo>
                    <a:pt x="477" y="0"/>
                  </a:lnTo>
                  <a:cubicBezTo>
                    <a:pt x="0" y="0"/>
                    <a:pt x="0" y="0"/>
                    <a:pt x="0"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8" name="Freeform 146"/>
            <p:cNvSpPr>
              <a:spLocks noChangeArrowheads="1"/>
            </p:cNvSpPr>
            <p:nvPr/>
          </p:nvSpPr>
          <p:spPr bwMode="auto">
            <a:xfrm>
              <a:off x="10774383" y="7937127"/>
              <a:ext cx="561542" cy="136997"/>
            </a:xfrm>
            <a:custGeom>
              <a:avLst/>
              <a:gdLst>
                <a:gd name="T0" fmla="*/ 546 w 547"/>
                <a:gd name="T1" fmla="*/ 68 h 138"/>
                <a:gd name="T2" fmla="*/ 546 w 547"/>
                <a:gd name="T3" fmla="*/ 68 h 138"/>
                <a:gd name="T4" fmla="*/ 505 w 547"/>
                <a:gd name="T5" fmla="*/ 28 h 138"/>
                <a:gd name="T6" fmla="*/ 464 w 547"/>
                <a:gd name="T7" fmla="*/ 41 h 138"/>
                <a:gd name="T8" fmla="*/ 437 w 547"/>
                <a:gd name="T9" fmla="*/ 68 h 138"/>
                <a:gd name="T10" fmla="*/ 410 w 547"/>
                <a:gd name="T11" fmla="*/ 41 h 138"/>
                <a:gd name="T12" fmla="*/ 382 w 547"/>
                <a:gd name="T13" fmla="*/ 41 h 138"/>
                <a:gd name="T14" fmla="*/ 369 w 547"/>
                <a:gd name="T15" fmla="*/ 41 h 138"/>
                <a:gd name="T16" fmla="*/ 355 w 547"/>
                <a:gd name="T17" fmla="*/ 41 h 138"/>
                <a:gd name="T18" fmla="*/ 341 w 547"/>
                <a:gd name="T19" fmla="*/ 55 h 138"/>
                <a:gd name="T20" fmla="*/ 314 w 547"/>
                <a:gd name="T21" fmla="*/ 28 h 138"/>
                <a:gd name="T22" fmla="*/ 246 w 547"/>
                <a:gd name="T23" fmla="*/ 41 h 138"/>
                <a:gd name="T24" fmla="*/ 232 w 547"/>
                <a:gd name="T25" fmla="*/ 68 h 138"/>
                <a:gd name="T26" fmla="*/ 219 w 547"/>
                <a:gd name="T27" fmla="*/ 55 h 138"/>
                <a:gd name="T28" fmla="*/ 178 w 547"/>
                <a:gd name="T29" fmla="*/ 55 h 138"/>
                <a:gd name="T30" fmla="*/ 164 w 547"/>
                <a:gd name="T31" fmla="*/ 14 h 138"/>
                <a:gd name="T32" fmla="*/ 137 w 547"/>
                <a:gd name="T33" fmla="*/ 14 h 138"/>
                <a:gd name="T34" fmla="*/ 82 w 547"/>
                <a:gd name="T35" fmla="*/ 28 h 138"/>
                <a:gd name="T36" fmla="*/ 55 w 547"/>
                <a:gd name="T37" fmla="*/ 28 h 138"/>
                <a:gd name="T38" fmla="*/ 28 w 547"/>
                <a:gd name="T39" fmla="*/ 28 h 138"/>
                <a:gd name="T40" fmla="*/ 0 w 547"/>
                <a:gd name="T41" fmla="*/ 82 h 138"/>
                <a:gd name="T42" fmla="*/ 28 w 547"/>
                <a:gd name="T43" fmla="*/ 123 h 138"/>
                <a:gd name="T44" fmla="*/ 69 w 547"/>
                <a:gd name="T45" fmla="*/ 123 h 138"/>
                <a:gd name="T46" fmla="*/ 150 w 547"/>
                <a:gd name="T47" fmla="*/ 123 h 138"/>
                <a:gd name="T48" fmla="*/ 178 w 547"/>
                <a:gd name="T49" fmla="*/ 109 h 138"/>
                <a:gd name="T50" fmla="*/ 205 w 547"/>
                <a:gd name="T51" fmla="*/ 109 h 138"/>
                <a:gd name="T52" fmla="*/ 246 w 547"/>
                <a:gd name="T53" fmla="*/ 123 h 138"/>
                <a:gd name="T54" fmla="*/ 260 w 547"/>
                <a:gd name="T55" fmla="*/ 109 h 138"/>
                <a:gd name="T56" fmla="*/ 300 w 547"/>
                <a:gd name="T57" fmla="*/ 123 h 138"/>
                <a:gd name="T58" fmla="*/ 328 w 547"/>
                <a:gd name="T59" fmla="*/ 123 h 138"/>
                <a:gd name="T60" fmla="*/ 355 w 547"/>
                <a:gd name="T61" fmla="*/ 123 h 138"/>
                <a:gd name="T62" fmla="*/ 396 w 547"/>
                <a:gd name="T63" fmla="*/ 123 h 138"/>
                <a:gd name="T64" fmla="*/ 437 w 547"/>
                <a:gd name="T65" fmla="*/ 123 h 138"/>
                <a:gd name="T66" fmla="*/ 532 w 547"/>
                <a:gd name="T67" fmla="*/ 109 h 138"/>
                <a:gd name="T68" fmla="*/ 546 w 547"/>
                <a:gd name="T69" fmla="*/ 6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47" h="138">
                  <a:moveTo>
                    <a:pt x="546" y="68"/>
                  </a:moveTo>
                  <a:lnTo>
                    <a:pt x="546" y="68"/>
                  </a:lnTo>
                  <a:cubicBezTo>
                    <a:pt x="546" y="41"/>
                    <a:pt x="532" y="41"/>
                    <a:pt x="505" y="28"/>
                  </a:cubicBezTo>
                  <a:cubicBezTo>
                    <a:pt x="492" y="28"/>
                    <a:pt x="478" y="28"/>
                    <a:pt x="464" y="41"/>
                  </a:cubicBezTo>
                  <a:cubicBezTo>
                    <a:pt x="451" y="55"/>
                    <a:pt x="451" y="68"/>
                    <a:pt x="437" y="68"/>
                  </a:cubicBezTo>
                  <a:cubicBezTo>
                    <a:pt x="423" y="68"/>
                    <a:pt x="423" y="55"/>
                    <a:pt x="410" y="41"/>
                  </a:cubicBezTo>
                  <a:cubicBezTo>
                    <a:pt x="396" y="28"/>
                    <a:pt x="396" y="28"/>
                    <a:pt x="382" y="41"/>
                  </a:cubicBezTo>
                  <a:cubicBezTo>
                    <a:pt x="382" y="41"/>
                    <a:pt x="382" y="41"/>
                    <a:pt x="369" y="41"/>
                  </a:cubicBezTo>
                  <a:cubicBezTo>
                    <a:pt x="369" y="41"/>
                    <a:pt x="369" y="41"/>
                    <a:pt x="355" y="41"/>
                  </a:cubicBezTo>
                  <a:cubicBezTo>
                    <a:pt x="355" y="55"/>
                    <a:pt x="355" y="55"/>
                    <a:pt x="341" y="55"/>
                  </a:cubicBezTo>
                  <a:cubicBezTo>
                    <a:pt x="328" y="68"/>
                    <a:pt x="328" y="41"/>
                    <a:pt x="314" y="28"/>
                  </a:cubicBezTo>
                  <a:cubicBezTo>
                    <a:pt x="287" y="14"/>
                    <a:pt x="260" y="14"/>
                    <a:pt x="246" y="41"/>
                  </a:cubicBezTo>
                  <a:cubicBezTo>
                    <a:pt x="246" y="55"/>
                    <a:pt x="246" y="68"/>
                    <a:pt x="232" y="68"/>
                  </a:cubicBezTo>
                  <a:cubicBezTo>
                    <a:pt x="232" y="82"/>
                    <a:pt x="219" y="68"/>
                    <a:pt x="219" y="55"/>
                  </a:cubicBezTo>
                  <a:cubicBezTo>
                    <a:pt x="205" y="55"/>
                    <a:pt x="191" y="55"/>
                    <a:pt x="178" y="55"/>
                  </a:cubicBezTo>
                  <a:cubicBezTo>
                    <a:pt x="164" y="41"/>
                    <a:pt x="164" y="28"/>
                    <a:pt x="164" y="14"/>
                  </a:cubicBezTo>
                  <a:cubicBezTo>
                    <a:pt x="150" y="14"/>
                    <a:pt x="137" y="14"/>
                    <a:pt x="137" y="14"/>
                  </a:cubicBezTo>
                  <a:cubicBezTo>
                    <a:pt x="109" y="0"/>
                    <a:pt x="96" y="0"/>
                    <a:pt x="82" y="28"/>
                  </a:cubicBezTo>
                  <a:cubicBezTo>
                    <a:pt x="69" y="28"/>
                    <a:pt x="69" y="41"/>
                    <a:pt x="55" y="28"/>
                  </a:cubicBezTo>
                  <a:cubicBezTo>
                    <a:pt x="41" y="28"/>
                    <a:pt x="41" y="28"/>
                    <a:pt x="28" y="28"/>
                  </a:cubicBezTo>
                  <a:cubicBezTo>
                    <a:pt x="14" y="41"/>
                    <a:pt x="14" y="68"/>
                    <a:pt x="0" y="82"/>
                  </a:cubicBezTo>
                  <a:cubicBezTo>
                    <a:pt x="0" y="96"/>
                    <a:pt x="14" y="123"/>
                    <a:pt x="28" y="123"/>
                  </a:cubicBezTo>
                  <a:cubicBezTo>
                    <a:pt x="41" y="123"/>
                    <a:pt x="55" y="123"/>
                    <a:pt x="69" y="123"/>
                  </a:cubicBezTo>
                  <a:cubicBezTo>
                    <a:pt x="96" y="109"/>
                    <a:pt x="123" y="137"/>
                    <a:pt x="150" y="123"/>
                  </a:cubicBezTo>
                  <a:cubicBezTo>
                    <a:pt x="164" y="123"/>
                    <a:pt x="164" y="109"/>
                    <a:pt x="178" y="109"/>
                  </a:cubicBezTo>
                  <a:cubicBezTo>
                    <a:pt x="178" y="109"/>
                    <a:pt x="191" y="109"/>
                    <a:pt x="205" y="109"/>
                  </a:cubicBezTo>
                  <a:cubicBezTo>
                    <a:pt x="219" y="123"/>
                    <a:pt x="232" y="123"/>
                    <a:pt x="246" y="123"/>
                  </a:cubicBezTo>
                  <a:cubicBezTo>
                    <a:pt x="260" y="123"/>
                    <a:pt x="260" y="109"/>
                    <a:pt x="260" y="109"/>
                  </a:cubicBezTo>
                  <a:cubicBezTo>
                    <a:pt x="273" y="109"/>
                    <a:pt x="287" y="109"/>
                    <a:pt x="300" y="123"/>
                  </a:cubicBezTo>
                  <a:cubicBezTo>
                    <a:pt x="300" y="123"/>
                    <a:pt x="314" y="123"/>
                    <a:pt x="328" y="123"/>
                  </a:cubicBezTo>
                  <a:cubicBezTo>
                    <a:pt x="341" y="123"/>
                    <a:pt x="341" y="123"/>
                    <a:pt x="355" y="123"/>
                  </a:cubicBezTo>
                  <a:cubicBezTo>
                    <a:pt x="369" y="109"/>
                    <a:pt x="382" y="123"/>
                    <a:pt x="396" y="123"/>
                  </a:cubicBezTo>
                  <a:cubicBezTo>
                    <a:pt x="410" y="137"/>
                    <a:pt x="423" y="123"/>
                    <a:pt x="437" y="123"/>
                  </a:cubicBezTo>
                  <a:cubicBezTo>
                    <a:pt x="464" y="109"/>
                    <a:pt x="505" y="137"/>
                    <a:pt x="532" y="109"/>
                  </a:cubicBezTo>
                  <a:cubicBezTo>
                    <a:pt x="546" y="109"/>
                    <a:pt x="546" y="82"/>
                    <a:pt x="546" y="68"/>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9" name="Freeform 147"/>
            <p:cNvSpPr>
              <a:spLocks noChangeArrowheads="1"/>
            </p:cNvSpPr>
            <p:nvPr/>
          </p:nvSpPr>
          <p:spPr bwMode="auto">
            <a:xfrm>
              <a:off x="10820037" y="7695099"/>
              <a:ext cx="474799" cy="196363"/>
            </a:xfrm>
            <a:custGeom>
              <a:avLst/>
              <a:gdLst>
                <a:gd name="T0" fmla="*/ 287 w 465"/>
                <a:gd name="T1" fmla="*/ 14 h 192"/>
                <a:gd name="T2" fmla="*/ 287 w 465"/>
                <a:gd name="T3" fmla="*/ 14 h 192"/>
                <a:gd name="T4" fmla="*/ 287 w 465"/>
                <a:gd name="T5" fmla="*/ 14 h 192"/>
                <a:gd name="T6" fmla="*/ 287 w 465"/>
                <a:gd name="T7" fmla="*/ 14 h 192"/>
                <a:gd name="T8" fmla="*/ 232 w 465"/>
                <a:gd name="T9" fmla="*/ 0 h 192"/>
                <a:gd name="T10" fmla="*/ 0 w 465"/>
                <a:gd name="T11" fmla="*/ 191 h 192"/>
                <a:gd name="T12" fmla="*/ 464 w 465"/>
                <a:gd name="T13" fmla="*/ 191 h 192"/>
                <a:gd name="T14" fmla="*/ 287 w 465"/>
                <a:gd name="T15" fmla="*/ 14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5" h="192">
                  <a:moveTo>
                    <a:pt x="287" y="14"/>
                  </a:moveTo>
                  <a:lnTo>
                    <a:pt x="287" y="14"/>
                  </a:lnTo>
                  <a:lnTo>
                    <a:pt x="287" y="14"/>
                  </a:lnTo>
                  <a:lnTo>
                    <a:pt x="287" y="14"/>
                  </a:lnTo>
                  <a:cubicBezTo>
                    <a:pt x="273" y="0"/>
                    <a:pt x="246" y="0"/>
                    <a:pt x="232" y="0"/>
                  </a:cubicBezTo>
                  <a:cubicBezTo>
                    <a:pt x="123" y="0"/>
                    <a:pt x="28" y="82"/>
                    <a:pt x="0" y="191"/>
                  </a:cubicBezTo>
                  <a:cubicBezTo>
                    <a:pt x="464" y="191"/>
                    <a:pt x="464" y="191"/>
                    <a:pt x="464" y="191"/>
                  </a:cubicBezTo>
                  <a:cubicBezTo>
                    <a:pt x="437" y="96"/>
                    <a:pt x="369" y="26"/>
                    <a:pt x="287" y="14"/>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80" name="Group 179"/>
          <p:cNvGrpSpPr/>
          <p:nvPr/>
        </p:nvGrpSpPr>
        <p:grpSpPr>
          <a:xfrm rot="21306954">
            <a:off x="6388554" y="10359398"/>
            <a:ext cx="764798" cy="727678"/>
            <a:chOff x="10774383" y="10183880"/>
            <a:chExt cx="561542" cy="534287"/>
          </a:xfrm>
          <a:solidFill>
            <a:schemeClr val="accent6"/>
          </a:solidFill>
        </p:grpSpPr>
        <p:sp>
          <p:nvSpPr>
            <p:cNvPr id="181" name="Freeform 175"/>
            <p:cNvSpPr>
              <a:spLocks noChangeArrowheads="1"/>
            </p:cNvSpPr>
            <p:nvPr/>
          </p:nvSpPr>
          <p:spPr bwMode="auto">
            <a:xfrm>
              <a:off x="10774383" y="10339142"/>
              <a:ext cx="561542" cy="379025"/>
            </a:xfrm>
            <a:custGeom>
              <a:avLst/>
              <a:gdLst>
                <a:gd name="T0" fmla="*/ 0 w 547"/>
                <a:gd name="T1" fmla="*/ 0 h 369"/>
                <a:gd name="T2" fmla="*/ 0 w 547"/>
                <a:gd name="T3" fmla="*/ 0 h 369"/>
                <a:gd name="T4" fmla="*/ 0 w 547"/>
                <a:gd name="T5" fmla="*/ 300 h 369"/>
                <a:gd name="T6" fmla="*/ 28 w 547"/>
                <a:gd name="T7" fmla="*/ 341 h 369"/>
                <a:gd name="T8" fmla="*/ 69 w 547"/>
                <a:gd name="T9" fmla="*/ 341 h 369"/>
                <a:gd name="T10" fmla="*/ 69 w 547"/>
                <a:gd name="T11" fmla="*/ 354 h 369"/>
                <a:gd name="T12" fmla="*/ 82 w 547"/>
                <a:gd name="T13" fmla="*/ 368 h 369"/>
                <a:gd name="T14" fmla="*/ 96 w 547"/>
                <a:gd name="T15" fmla="*/ 354 h 369"/>
                <a:gd name="T16" fmla="*/ 96 w 547"/>
                <a:gd name="T17" fmla="*/ 341 h 369"/>
                <a:gd name="T18" fmla="*/ 451 w 547"/>
                <a:gd name="T19" fmla="*/ 341 h 369"/>
                <a:gd name="T20" fmla="*/ 451 w 547"/>
                <a:gd name="T21" fmla="*/ 354 h 369"/>
                <a:gd name="T22" fmla="*/ 464 w 547"/>
                <a:gd name="T23" fmla="*/ 368 h 369"/>
                <a:gd name="T24" fmla="*/ 478 w 547"/>
                <a:gd name="T25" fmla="*/ 354 h 369"/>
                <a:gd name="T26" fmla="*/ 478 w 547"/>
                <a:gd name="T27" fmla="*/ 341 h 369"/>
                <a:gd name="T28" fmla="*/ 505 w 547"/>
                <a:gd name="T29" fmla="*/ 341 h 369"/>
                <a:gd name="T30" fmla="*/ 546 w 547"/>
                <a:gd name="T31" fmla="*/ 300 h 369"/>
                <a:gd name="T32" fmla="*/ 546 w 547"/>
                <a:gd name="T33" fmla="*/ 0 h 369"/>
                <a:gd name="T34" fmla="*/ 0 w 547"/>
                <a:gd name="T35" fmla="*/ 0 h 369"/>
                <a:gd name="T36" fmla="*/ 437 w 547"/>
                <a:gd name="T37" fmla="*/ 204 h 369"/>
                <a:gd name="T38" fmla="*/ 437 w 547"/>
                <a:gd name="T39" fmla="*/ 204 h 369"/>
                <a:gd name="T40" fmla="*/ 396 w 547"/>
                <a:gd name="T41" fmla="*/ 259 h 369"/>
                <a:gd name="T42" fmla="*/ 150 w 547"/>
                <a:gd name="T43" fmla="*/ 259 h 369"/>
                <a:gd name="T44" fmla="*/ 109 w 547"/>
                <a:gd name="T45" fmla="*/ 204 h 369"/>
                <a:gd name="T46" fmla="*/ 109 w 547"/>
                <a:gd name="T47" fmla="*/ 122 h 369"/>
                <a:gd name="T48" fmla="*/ 150 w 547"/>
                <a:gd name="T49" fmla="*/ 82 h 369"/>
                <a:gd name="T50" fmla="*/ 396 w 547"/>
                <a:gd name="T51" fmla="*/ 82 h 369"/>
                <a:gd name="T52" fmla="*/ 437 w 547"/>
                <a:gd name="T53" fmla="*/ 122 h 369"/>
                <a:gd name="T54" fmla="*/ 437 w 547"/>
                <a:gd name="T55" fmla="*/ 20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47" h="369">
                  <a:moveTo>
                    <a:pt x="0" y="0"/>
                  </a:moveTo>
                  <a:lnTo>
                    <a:pt x="0" y="0"/>
                  </a:lnTo>
                  <a:cubicBezTo>
                    <a:pt x="0" y="300"/>
                    <a:pt x="0" y="300"/>
                    <a:pt x="0" y="300"/>
                  </a:cubicBezTo>
                  <a:cubicBezTo>
                    <a:pt x="0" y="327"/>
                    <a:pt x="14" y="341"/>
                    <a:pt x="28" y="341"/>
                  </a:cubicBezTo>
                  <a:cubicBezTo>
                    <a:pt x="69" y="341"/>
                    <a:pt x="69" y="341"/>
                    <a:pt x="69" y="341"/>
                  </a:cubicBezTo>
                  <a:cubicBezTo>
                    <a:pt x="69" y="354"/>
                    <a:pt x="69" y="354"/>
                    <a:pt x="69" y="354"/>
                  </a:cubicBezTo>
                  <a:cubicBezTo>
                    <a:pt x="69" y="368"/>
                    <a:pt x="82" y="368"/>
                    <a:pt x="82" y="368"/>
                  </a:cubicBezTo>
                  <a:cubicBezTo>
                    <a:pt x="96" y="368"/>
                    <a:pt x="96" y="368"/>
                    <a:pt x="96" y="354"/>
                  </a:cubicBezTo>
                  <a:cubicBezTo>
                    <a:pt x="96" y="341"/>
                    <a:pt x="96" y="341"/>
                    <a:pt x="96" y="341"/>
                  </a:cubicBezTo>
                  <a:cubicBezTo>
                    <a:pt x="451" y="341"/>
                    <a:pt x="451" y="341"/>
                    <a:pt x="451" y="341"/>
                  </a:cubicBezTo>
                  <a:cubicBezTo>
                    <a:pt x="451" y="354"/>
                    <a:pt x="451" y="354"/>
                    <a:pt x="451" y="354"/>
                  </a:cubicBezTo>
                  <a:cubicBezTo>
                    <a:pt x="451" y="368"/>
                    <a:pt x="451" y="368"/>
                    <a:pt x="464" y="368"/>
                  </a:cubicBezTo>
                  <a:cubicBezTo>
                    <a:pt x="464" y="368"/>
                    <a:pt x="478" y="368"/>
                    <a:pt x="478" y="354"/>
                  </a:cubicBezTo>
                  <a:cubicBezTo>
                    <a:pt x="478" y="341"/>
                    <a:pt x="478" y="341"/>
                    <a:pt x="478" y="341"/>
                  </a:cubicBezTo>
                  <a:cubicBezTo>
                    <a:pt x="505" y="341"/>
                    <a:pt x="505" y="341"/>
                    <a:pt x="505" y="341"/>
                  </a:cubicBezTo>
                  <a:cubicBezTo>
                    <a:pt x="532" y="341"/>
                    <a:pt x="546" y="327"/>
                    <a:pt x="546" y="300"/>
                  </a:cubicBezTo>
                  <a:cubicBezTo>
                    <a:pt x="546" y="0"/>
                    <a:pt x="546" y="0"/>
                    <a:pt x="546" y="0"/>
                  </a:cubicBezTo>
                  <a:lnTo>
                    <a:pt x="0" y="0"/>
                  </a:lnTo>
                  <a:close/>
                  <a:moveTo>
                    <a:pt x="437" y="204"/>
                  </a:moveTo>
                  <a:lnTo>
                    <a:pt x="437" y="204"/>
                  </a:lnTo>
                  <a:cubicBezTo>
                    <a:pt x="437" y="232"/>
                    <a:pt x="423" y="259"/>
                    <a:pt x="396" y="259"/>
                  </a:cubicBezTo>
                  <a:cubicBezTo>
                    <a:pt x="150" y="259"/>
                    <a:pt x="150" y="259"/>
                    <a:pt x="150" y="259"/>
                  </a:cubicBezTo>
                  <a:cubicBezTo>
                    <a:pt x="123" y="259"/>
                    <a:pt x="109" y="232"/>
                    <a:pt x="109" y="204"/>
                  </a:cubicBezTo>
                  <a:cubicBezTo>
                    <a:pt x="109" y="122"/>
                    <a:pt x="109" y="122"/>
                    <a:pt x="109" y="122"/>
                  </a:cubicBezTo>
                  <a:cubicBezTo>
                    <a:pt x="109" y="95"/>
                    <a:pt x="123" y="82"/>
                    <a:pt x="150" y="82"/>
                  </a:cubicBezTo>
                  <a:cubicBezTo>
                    <a:pt x="396" y="82"/>
                    <a:pt x="396" y="82"/>
                    <a:pt x="396" y="82"/>
                  </a:cubicBezTo>
                  <a:cubicBezTo>
                    <a:pt x="423" y="82"/>
                    <a:pt x="437" y="95"/>
                    <a:pt x="437" y="122"/>
                  </a:cubicBezTo>
                  <a:lnTo>
                    <a:pt x="437" y="204"/>
                  </a:lnTo>
                  <a:close/>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2" name="Freeform 176"/>
            <p:cNvSpPr>
              <a:spLocks noChangeArrowheads="1"/>
            </p:cNvSpPr>
            <p:nvPr/>
          </p:nvSpPr>
          <p:spPr bwMode="auto">
            <a:xfrm>
              <a:off x="10774383" y="10183880"/>
              <a:ext cx="561542" cy="123297"/>
            </a:xfrm>
            <a:custGeom>
              <a:avLst/>
              <a:gdLst>
                <a:gd name="T0" fmla="*/ 546 w 547"/>
                <a:gd name="T1" fmla="*/ 123 h 124"/>
                <a:gd name="T2" fmla="*/ 546 w 547"/>
                <a:gd name="T3" fmla="*/ 123 h 124"/>
                <a:gd name="T4" fmla="*/ 546 w 547"/>
                <a:gd name="T5" fmla="*/ 41 h 124"/>
                <a:gd name="T6" fmla="*/ 505 w 547"/>
                <a:gd name="T7" fmla="*/ 0 h 124"/>
                <a:gd name="T8" fmla="*/ 28 w 547"/>
                <a:gd name="T9" fmla="*/ 0 h 124"/>
                <a:gd name="T10" fmla="*/ 0 w 547"/>
                <a:gd name="T11" fmla="*/ 41 h 124"/>
                <a:gd name="T12" fmla="*/ 0 w 547"/>
                <a:gd name="T13" fmla="*/ 123 h 124"/>
                <a:gd name="T14" fmla="*/ 546 w 547"/>
                <a:gd name="T15" fmla="*/ 123 h 124"/>
                <a:gd name="T16" fmla="*/ 287 w 547"/>
                <a:gd name="T17" fmla="*/ 55 h 124"/>
                <a:gd name="T18" fmla="*/ 287 w 547"/>
                <a:gd name="T19" fmla="*/ 55 h 124"/>
                <a:gd name="T20" fmla="*/ 314 w 547"/>
                <a:gd name="T21" fmla="*/ 55 h 124"/>
                <a:gd name="T22" fmla="*/ 328 w 547"/>
                <a:gd name="T23" fmla="*/ 82 h 124"/>
                <a:gd name="T24" fmla="*/ 314 w 547"/>
                <a:gd name="T25" fmla="*/ 96 h 124"/>
                <a:gd name="T26" fmla="*/ 287 w 547"/>
                <a:gd name="T27" fmla="*/ 96 h 124"/>
                <a:gd name="T28" fmla="*/ 273 w 547"/>
                <a:gd name="T29" fmla="*/ 82 h 124"/>
                <a:gd name="T30" fmla="*/ 287 w 547"/>
                <a:gd name="T31" fmla="*/ 55 h 124"/>
                <a:gd name="T32" fmla="*/ 219 w 547"/>
                <a:gd name="T33" fmla="*/ 55 h 124"/>
                <a:gd name="T34" fmla="*/ 219 w 547"/>
                <a:gd name="T35" fmla="*/ 55 h 124"/>
                <a:gd name="T36" fmla="*/ 232 w 547"/>
                <a:gd name="T37" fmla="*/ 55 h 124"/>
                <a:gd name="T38" fmla="*/ 260 w 547"/>
                <a:gd name="T39" fmla="*/ 82 h 124"/>
                <a:gd name="T40" fmla="*/ 232 w 547"/>
                <a:gd name="T41" fmla="*/ 96 h 124"/>
                <a:gd name="T42" fmla="*/ 219 w 547"/>
                <a:gd name="T43" fmla="*/ 96 h 124"/>
                <a:gd name="T44" fmla="*/ 191 w 547"/>
                <a:gd name="T45" fmla="*/ 82 h 124"/>
                <a:gd name="T46" fmla="*/ 219 w 547"/>
                <a:gd name="T47" fmla="*/ 55 h 124"/>
                <a:gd name="T48" fmla="*/ 137 w 547"/>
                <a:gd name="T49" fmla="*/ 55 h 124"/>
                <a:gd name="T50" fmla="*/ 137 w 547"/>
                <a:gd name="T51" fmla="*/ 55 h 124"/>
                <a:gd name="T52" fmla="*/ 164 w 547"/>
                <a:gd name="T53" fmla="*/ 55 h 124"/>
                <a:gd name="T54" fmla="*/ 178 w 547"/>
                <a:gd name="T55" fmla="*/ 82 h 124"/>
                <a:gd name="T56" fmla="*/ 164 w 547"/>
                <a:gd name="T57" fmla="*/ 96 h 124"/>
                <a:gd name="T58" fmla="*/ 137 w 547"/>
                <a:gd name="T59" fmla="*/ 96 h 124"/>
                <a:gd name="T60" fmla="*/ 123 w 547"/>
                <a:gd name="T61" fmla="*/ 82 h 124"/>
                <a:gd name="T62" fmla="*/ 137 w 547"/>
                <a:gd name="T63" fmla="*/ 55 h 124"/>
                <a:gd name="T64" fmla="*/ 55 w 547"/>
                <a:gd name="T65" fmla="*/ 55 h 124"/>
                <a:gd name="T66" fmla="*/ 55 w 547"/>
                <a:gd name="T67" fmla="*/ 55 h 124"/>
                <a:gd name="T68" fmla="*/ 82 w 547"/>
                <a:gd name="T69" fmla="*/ 55 h 124"/>
                <a:gd name="T70" fmla="*/ 96 w 547"/>
                <a:gd name="T71" fmla="*/ 82 h 124"/>
                <a:gd name="T72" fmla="*/ 82 w 547"/>
                <a:gd name="T73" fmla="*/ 96 h 124"/>
                <a:gd name="T74" fmla="*/ 55 w 547"/>
                <a:gd name="T75" fmla="*/ 96 h 124"/>
                <a:gd name="T76" fmla="*/ 41 w 547"/>
                <a:gd name="T77" fmla="*/ 82 h 124"/>
                <a:gd name="T78" fmla="*/ 55 w 547"/>
                <a:gd name="T79" fmla="*/ 5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7" h="124">
                  <a:moveTo>
                    <a:pt x="546" y="123"/>
                  </a:moveTo>
                  <a:lnTo>
                    <a:pt x="546" y="123"/>
                  </a:lnTo>
                  <a:cubicBezTo>
                    <a:pt x="546" y="41"/>
                    <a:pt x="546" y="41"/>
                    <a:pt x="546" y="41"/>
                  </a:cubicBezTo>
                  <a:cubicBezTo>
                    <a:pt x="546" y="14"/>
                    <a:pt x="532" y="0"/>
                    <a:pt x="505" y="0"/>
                  </a:cubicBezTo>
                  <a:cubicBezTo>
                    <a:pt x="28" y="0"/>
                    <a:pt x="28" y="0"/>
                    <a:pt x="28" y="0"/>
                  </a:cubicBezTo>
                  <a:cubicBezTo>
                    <a:pt x="14" y="0"/>
                    <a:pt x="0" y="14"/>
                    <a:pt x="0" y="41"/>
                  </a:cubicBezTo>
                  <a:cubicBezTo>
                    <a:pt x="0" y="123"/>
                    <a:pt x="0" y="123"/>
                    <a:pt x="0" y="123"/>
                  </a:cubicBezTo>
                  <a:lnTo>
                    <a:pt x="546" y="123"/>
                  </a:lnTo>
                  <a:close/>
                  <a:moveTo>
                    <a:pt x="287" y="55"/>
                  </a:moveTo>
                  <a:lnTo>
                    <a:pt x="287" y="55"/>
                  </a:lnTo>
                  <a:cubicBezTo>
                    <a:pt x="314" y="55"/>
                    <a:pt x="314" y="55"/>
                    <a:pt x="314" y="55"/>
                  </a:cubicBezTo>
                  <a:cubicBezTo>
                    <a:pt x="328" y="55"/>
                    <a:pt x="328" y="69"/>
                    <a:pt x="328" y="82"/>
                  </a:cubicBezTo>
                  <a:cubicBezTo>
                    <a:pt x="328" y="82"/>
                    <a:pt x="328" y="96"/>
                    <a:pt x="314" y="96"/>
                  </a:cubicBezTo>
                  <a:cubicBezTo>
                    <a:pt x="287" y="96"/>
                    <a:pt x="287" y="96"/>
                    <a:pt x="287" y="96"/>
                  </a:cubicBezTo>
                  <a:lnTo>
                    <a:pt x="273" y="82"/>
                  </a:lnTo>
                  <a:cubicBezTo>
                    <a:pt x="273" y="69"/>
                    <a:pt x="287" y="55"/>
                    <a:pt x="287" y="55"/>
                  </a:cubicBezTo>
                  <a:close/>
                  <a:moveTo>
                    <a:pt x="219" y="55"/>
                  </a:moveTo>
                  <a:lnTo>
                    <a:pt x="219" y="55"/>
                  </a:lnTo>
                  <a:cubicBezTo>
                    <a:pt x="232" y="55"/>
                    <a:pt x="232" y="55"/>
                    <a:pt x="232" y="55"/>
                  </a:cubicBezTo>
                  <a:cubicBezTo>
                    <a:pt x="246" y="55"/>
                    <a:pt x="260" y="69"/>
                    <a:pt x="260" y="82"/>
                  </a:cubicBezTo>
                  <a:cubicBezTo>
                    <a:pt x="260" y="82"/>
                    <a:pt x="246" y="96"/>
                    <a:pt x="232" y="96"/>
                  </a:cubicBezTo>
                  <a:cubicBezTo>
                    <a:pt x="219" y="96"/>
                    <a:pt x="219" y="96"/>
                    <a:pt x="219" y="96"/>
                  </a:cubicBezTo>
                  <a:cubicBezTo>
                    <a:pt x="205" y="96"/>
                    <a:pt x="191" y="82"/>
                    <a:pt x="191" y="82"/>
                  </a:cubicBezTo>
                  <a:cubicBezTo>
                    <a:pt x="191" y="69"/>
                    <a:pt x="205" y="55"/>
                    <a:pt x="219" y="55"/>
                  </a:cubicBezTo>
                  <a:close/>
                  <a:moveTo>
                    <a:pt x="137" y="55"/>
                  </a:moveTo>
                  <a:lnTo>
                    <a:pt x="137" y="55"/>
                  </a:lnTo>
                  <a:cubicBezTo>
                    <a:pt x="164" y="55"/>
                    <a:pt x="164" y="55"/>
                    <a:pt x="164" y="55"/>
                  </a:cubicBezTo>
                  <a:cubicBezTo>
                    <a:pt x="164" y="55"/>
                    <a:pt x="178" y="69"/>
                    <a:pt x="178" y="82"/>
                  </a:cubicBezTo>
                  <a:lnTo>
                    <a:pt x="164" y="96"/>
                  </a:lnTo>
                  <a:cubicBezTo>
                    <a:pt x="137" y="96"/>
                    <a:pt x="137" y="96"/>
                    <a:pt x="137" y="96"/>
                  </a:cubicBezTo>
                  <a:cubicBezTo>
                    <a:pt x="123" y="96"/>
                    <a:pt x="123" y="82"/>
                    <a:pt x="123" y="82"/>
                  </a:cubicBezTo>
                  <a:cubicBezTo>
                    <a:pt x="123" y="69"/>
                    <a:pt x="123" y="55"/>
                    <a:pt x="137" y="55"/>
                  </a:cubicBezTo>
                  <a:close/>
                  <a:moveTo>
                    <a:pt x="55" y="55"/>
                  </a:moveTo>
                  <a:lnTo>
                    <a:pt x="55" y="55"/>
                  </a:lnTo>
                  <a:cubicBezTo>
                    <a:pt x="82" y="55"/>
                    <a:pt x="82" y="55"/>
                    <a:pt x="82" y="55"/>
                  </a:cubicBezTo>
                  <a:cubicBezTo>
                    <a:pt x="96" y="55"/>
                    <a:pt x="96" y="69"/>
                    <a:pt x="96" y="82"/>
                  </a:cubicBezTo>
                  <a:cubicBezTo>
                    <a:pt x="96" y="82"/>
                    <a:pt x="96" y="96"/>
                    <a:pt x="82" y="96"/>
                  </a:cubicBezTo>
                  <a:cubicBezTo>
                    <a:pt x="55" y="96"/>
                    <a:pt x="55" y="96"/>
                    <a:pt x="55" y="96"/>
                  </a:cubicBezTo>
                  <a:lnTo>
                    <a:pt x="41" y="82"/>
                  </a:lnTo>
                  <a:cubicBezTo>
                    <a:pt x="41" y="69"/>
                    <a:pt x="55" y="55"/>
                    <a:pt x="55" y="55"/>
                  </a:cubicBezTo>
                  <a:close/>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63" name="Group 262"/>
          <p:cNvGrpSpPr/>
          <p:nvPr/>
        </p:nvGrpSpPr>
        <p:grpSpPr>
          <a:xfrm rot="21306954">
            <a:off x="10969604" y="8262343"/>
            <a:ext cx="498186" cy="494297"/>
            <a:chOff x="10774383" y="11430551"/>
            <a:chExt cx="566107" cy="561688"/>
          </a:xfrm>
          <a:solidFill>
            <a:schemeClr val="accent3"/>
          </a:solidFill>
        </p:grpSpPr>
        <p:sp>
          <p:nvSpPr>
            <p:cNvPr id="264" name="Freeform 173"/>
            <p:cNvSpPr>
              <a:spLocks noChangeArrowheads="1"/>
            </p:cNvSpPr>
            <p:nvPr/>
          </p:nvSpPr>
          <p:spPr bwMode="auto">
            <a:xfrm>
              <a:off x="10806341" y="11430551"/>
              <a:ext cx="534149" cy="561688"/>
            </a:xfrm>
            <a:custGeom>
              <a:avLst/>
              <a:gdLst>
                <a:gd name="T0" fmla="*/ 504 w 519"/>
                <a:gd name="T1" fmla="*/ 0 h 547"/>
                <a:gd name="T2" fmla="*/ 504 w 519"/>
                <a:gd name="T3" fmla="*/ 0 h 547"/>
                <a:gd name="T4" fmla="*/ 13 w 519"/>
                <a:gd name="T5" fmla="*/ 0 h 547"/>
                <a:gd name="T6" fmla="*/ 0 w 519"/>
                <a:gd name="T7" fmla="*/ 13 h 547"/>
                <a:gd name="T8" fmla="*/ 0 w 519"/>
                <a:gd name="T9" fmla="*/ 205 h 547"/>
                <a:gd name="T10" fmla="*/ 13 w 519"/>
                <a:gd name="T11" fmla="*/ 218 h 547"/>
                <a:gd name="T12" fmla="*/ 177 w 519"/>
                <a:gd name="T13" fmla="*/ 218 h 547"/>
                <a:gd name="T14" fmla="*/ 177 w 519"/>
                <a:gd name="T15" fmla="*/ 286 h 547"/>
                <a:gd name="T16" fmla="*/ 191 w 519"/>
                <a:gd name="T17" fmla="*/ 300 h 547"/>
                <a:gd name="T18" fmla="*/ 204 w 519"/>
                <a:gd name="T19" fmla="*/ 286 h 547"/>
                <a:gd name="T20" fmla="*/ 204 w 519"/>
                <a:gd name="T21" fmla="*/ 218 h 547"/>
                <a:gd name="T22" fmla="*/ 368 w 519"/>
                <a:gd name="T23" fmla="*/ 218 h 547"/>
                <a:gd name="T24" fmla="*/ 368 w 519"/>
                <a:gd name="T25" fmla="*/ 450 h 547"/>
                <a:gd name="T26" fmla="*/ 313 w 519"/>
                <a:gd name="T27" fmla="*/ 450 h 547"/>
                <a:gd name="T28" fmla="*/ 313 w 519"/>
                <a:gd name="T29" fmla="*/ 450 h 547"/>
                <a:gd name="T30" fmla="*/ 27 w 519"/>
                <a:gd name="T31" fmla="*/ 450 h 547"/>
                <a:gd name="T32" fmla="*/ 27 w 519"/>
                <a:gd name="T33" fmla="*/ 450 h 547"/>
                <a:gd name="T34" fmla="*/ 13 w 519"/>
                <a:gd name="T35" fmla="*/ 450 h 547"/>
                <a:gd name="T36" fmla="*/ 0 w 519"/>
                <a:gd name="T37" fmla="*/ 464 h 547"/>
                <a:gd name="T38" fmla="*/ 0 w 519"/>
                <a:gd name="T39" fmla="*/ 532 h 547"/>
                <a:gd name="T40" fmla="*/ 13 w 519"/>
                <a:gd name="T41" fmla="*/ 546 h 547"/>
                <a:gd name="T42" fmla="*/ 504 w 519"/>
                <a:gd name="T43" fmla="*/ 546 h 547"/>
                <a:gd name="T44" fmla="*/ 518 w 519"/>
                <a:gd name="T45" fmla="*/ 532 h 547"/>
                <a:gd name="T46" fmla="*/ 518 w 519"/>
                <a:gd name="T47" fmla="*/ 13 h 547"/>
                <a:gd name="T48" fmla="*/ 504 w 519"/>
                <a:gd name="T49" fmla="*/ 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9" h="547">
                  <a:moveTo>
                    <a:pt x="504" y="0"/>
                  </a:moveTo>
                  <a:lnTo>
                    <a:pt x="504" y="0"/>
                  </a:lnTo>
                  <a:cubicBezTo>
                    <a:pt x="13" y="0"/>
                    <a:pt x="13" y="0"/>
                    <a:pt x="13" y="0"/>
                  </a:cubicBezTo>
                  <a:cubicBezTo>
                    <a:pt x="13" y="0"/>
                    <a:pt x="0" y="0"/>
                    <a:pt x="0" y="13"/>
                  </a:cubicBezTo>
                  <a:cubicBezTo>
                    <a:pt x="0" y="205"/>
                    <a:pt x="0" y="205"/>
                    <a:pt x="0" y="205"/>
                  </a:cubicBezTo>
                  <a:cubicBezTo>
                    <a:pt x="0" y="218"/>
                    <a:pt x="13" y="218"/>
                    <a:pt x="13" y="218"/>
                  </a:cubicBezTo>
                  <a:cubicBezTo>
                    <a:pt x="177" y="218"/>
                    <a:pt x="177" y="218"/>
                    <a:pt x="177" y="218"/>
                  </a:cubicBezTo>
                  <a:cubicBezTo>
                    <a:pt x="177" y="286"/>
                    <a:pt x="177" y="286"/>
                    <a:pt x="177" y="286"/>
                  </a:cubicBezTo>
                  <a:lnTo>
                    <a:pt x="191" y="300"/>
                  </a:lnTo>
                  <a:cubicBezTo>
                    <a:pt x="204" y="300"/>
                    <a:pt x="204" y="286"/>
                    <a:pt x="204" y="286"/>
                  </a:cubicBezTo>
                  <a:cubicBezTo>
                    <a:pt x="204" y="218"/>
                    <a:pt x="204" y="218"/>
                    <a:pt x="204" y="218"/>
                  </a:cubicBezTo>
                  <a:cubicBezTo>
                    <a:pt x="368" y="218"/>
                    <a:pt x="368" y="218"/>
                    <a:pt x="368" y="218"/>
                  </a:cubicBezTo>
                  <a:cubicBezTo>
                    <a:pt x="368" y="450"/>
                    <a:pt x="368" y="450"/>
                    <a:pt x="368" y="450"/>
                  </a:cubicBezTo>
                  <a:cubicBezTo>
                    <a:pt x="313" y="450"/>
                    <a:pt x="313" y="450"/>
                    <a:pt x="313" y="450"/>
                  </a:cubicBezTo>
                  <a:lnTo>
                    <a:pt x="313" y="450"/>
                  </a:lnTo>
                  <a:cubicBezTo>
                    <a:pt x="27" y="450"/>
                    <a:pt x="27" y="450"/>
                    <a:pt x="27" y="450"/>
                  </a:cubicBezTo>
                  <a:lnTo>
                    <a:pt x="27" y="450"/>
                  </a:lnTo>
                  <a:cubicBezTo>
                    <a:pt x="13" y="450"/>
                    <a:pt x="13" y="450"/>
                    <a:pt x="13" y="450"/>
                  </a:cubicBezTo>
                  <a:lnTo>
                    <a:pt x="0" y="464"/>
                  </a:lnTo>
                  <a:cubicBezTo>
                    <a:pt x="0" y="532"/>
                    <a:pt x="0" y="532"/>
                    <a:pt x="0" y="532"/>
                  </a:cubicBezTo>
                  <a:cubicBezTo>
                    <a:pt x="0" y="546"/>
                    <a:pt x="13" y="546"/>
                    <a:pt x="13" y="546"/>
                  </a:cubicBezTo>
                  <a:cubicBezTo>
                    <a:pt x="504" y="546"/>
                    <a:pt x="504" y="546"/>
                    <a:pt x="504" y="546"/>
                  </a:cubicBezTo>
                  <a:cubicBezTo>
                    <a:pt x="518" y="546"/>
                    <a:pt x="518" y="546"/>
                    <a:pt x="518" y="532"/>
                  </a:cubicBezTo>
                  <a:cubicBezTo>
                    <a:pt x="518" y="13"/>
                    <a:pt x="518" y="13"/>
                    <a:pt x="518" y="13"/>
                  </a:cubicBezTo>
                  <a:cubicBezTo>
                    <a:pt x="518" y="0"/>
                    <a:pt x="518" y="0"/>
                    <a:pt x="504"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5" name="Freeform 174"/>
            <p:cNvSpPr>
              <a:spLocks noChangeArrowheads="1"/>
            </p:cNvSpPr>
            <p:nvPr/>
          </p:nvSpPr>
          <p:spPr bwMode="auto">
            <a:xfrm>
              <a:off x="10774383" y="11681713"/>
              <a:ext cx="210009" cy="27400"/>
            </a:xfrm>
            <a:custGeom>
              <a:avLst/>
              <a:gdLst>
                <a:gd name="T0" fmla="*/ 205 w 206"/>
                <a:gd name="T1" fmla="*/ 14 h 29"/>
                <a:gd name="T2" fmla="*/ 205 w 206"/>
                <a:gd name="T3" fmla="*/ 14 h 29"/>
                <a:gd name="T4" fmla="*/ 191 w 206"/>
                <a:gd name="T5" fmla="*/ 0 h 29"/>
                <a:gd name="T6" fmla="*/ 14 w 206"/>
                <a:gd name="T7" fmla="*/ 0 h 29"/>
                <a:gd name="T8" fmla="*/ 0 w 206"/>
                <a:gd name="T9" fmla="*/ 14 h 29"/>
                <a:gd name="T10" fmla="*/ 14 w 206"/>
                <a:gd name="T11" fmla="*/ 28 h 29"/>
                <a:gd name="T12" fmla="*/ 191 w 206"/>
                <a:gd name="T13" fmla="*/ 28 h 29"/>
                <a:gd name="T14" fmla="*/ 205 w 206"/>
                <a:gd name="T15" fmla="*/ 14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6" h="29">
                  <a:moveTo>
                    <a:pt x="205" y="14"/>
                  </a:moveTo>
                  <a:lnTo>
                    <a:pt x="205" y="14"/>
                  </a:lnTo>
                  <a:lnTo>
                    <a:pt x="191" y="0"/>
                  </a:lnTo>
                  <a:cubicBezTo>
                    <a:pt x="14" y="0"/>
                    <a:pt x="14" y="0"/>
                    <a:pt x="14" y="0"/>
                  </a:cubicBezTo>
                  <a:cubicBezTo>
                    <a:pt x="0" y="0"/>
                    <a:pt x="0" y="14"/>
                    <a:pt x="0" y="14"/>
                  </a:cubicBezTo>
                  <a:cubicBezTo>
                    <a:pt x="0" y="28"/>
                    <a:pt x="0" y="28"/>
                    <a:pt x="14" y="28"/>
                  </a:cubicBezTo>
                  <a:cubicBezTo>
                    <a:pt x="191" y="28"/>
                    <a:pt x="191" y="28"/>
                    <a:pt x="191" y="28"/>
                  </a:cubicBezTo>
                  <a:cubicBezTo>
                    <a:pt x="191" y="28"/>
                    <a:pt x="205" y="28"/>
                    <a:pt x="205" y="14"/>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6" name="Freeform 916"/>
            <p:cNvSpPr>
              <a:spLocks noChangeArrowheads="1"/>
            </p:cNvSpPr>
            <p:nvPr/>
          </p:nvSpPr>
          <p:spPr bwMode="auto">
            <a:xfrm>
              <a:off x="10861126" y="11754776"/>
              <a:ext cx="237401" cy="136997"/>
            </a:xfrm>
            <a:custGeom>
              <a:avLst/>
              <a:gdLst>
                <a:gd name="T0" fmla="*/ 55 w 233"/>
                <a:gd name="T1" fmla="*/ 0 h 137"/>
                <a:gd name="T2" fmla="*/ 55 w 233"/>
                <a:gd name="T3" fmla="*/ 0 h 137"/>
                <a:gd name="T4" fmla="*/ 55 w 233"/>
                <a:gd name="T5" fmla="*/ 13 h 137"/>
                <a:gd name="T6" fmla="*/ 27 w 233"/>
                <a:gd name="T7" fmla="*/ 0 h 137"/>
                <a:gd name="T8" fmla="*/ 0 w 233"/>
                <a:gd name="T9" fmla="*/ 54 h 137"/>
                <a:gd name="T10" fmla="*/ 41 w 233"/>
                <a:gd name="T11" fmla="*/ 109 h 137"/>
                <a:gd name="T12" fmla="*/ 55 w 233"/>
                <a:gd name="T13" fmla="*/ 95 h 137"/>
                <a:gd name="T14" fmla="*/ 123 w 233"/>
                <a:gd name="T15" fmla="*/ 136 h 137"/>
                <a:gd name="T16" fmla="*/ 164 w 233"/>
                <a:gd name="T17" fmla="*/ 136 h 137"/>
                <a:gd name="T18" fmla="*/ 232 w 233"/>
                <a:gd name="T19" fmla="*/ 68 h 137"/>
                <a:gd name="T20" fmla="*/ 232 w 233"/>
                <a:gd name="T21" fmla="*/ 0 h 137"/>
                <a:gd name="T22" fmla="*/ 55 w 233"/>
                <a:gd name="T23" fmla="*/ 0 h 137"/>
                <a:gd name="T24" fmla="*/ 41 w 233"/>
                <a:gd name="T25" fmla="*/ 95 h 137"/>
                <a:gd name="T26" fmla="*/ 41 w 233"/>
                <a:gd name="T27" fmla="*/ 95 h 137"/>
                <a:gd name="T28" fmla="*/ 14 w 233"/>
                <a:gd name="T29" fmla="*/ 54 h 137"/>
                <a:gd name="T30" fmla="*/ 27 w 233"/>
                <a:gd name="T31" fmla="*/ 13 h 137"/>
                <a:gd name="T32" fmla="*/ 55 w 233"/>
                <a:gd name="T33" fmla="*/ 27 h 137"/>
                <a:gd name="T34" fmla="*/ 55 w 233"/>
                <a:gd name="T35" fmla="*/ 68 h 137"/>
                <a:gd name="T36" fmla="*/ 55 w 233"/>
                <a:gd name="T37" fmla="*/ 82 h 137"/>
                <a:gd name="T38" fmla="*/ 41 w 233"/>
                <a:gd name="T39" fmla="*/ 9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3" h="137">
                  <a:moveTo>
                    <a:pt x="55" y="0"/>
                  </a:moveTo>
                  <a:lnTo>
                    <a:pt x="55" y="0"/>
                  </a:lnTo>
                  <a:cubicBezTo>
                    <a:pt x="55" y="13"/>
                    <a:pt x="55" y="13"/>
                    <a:pt x="55" y="13"/>
                  </a:cubicBezTo>
                  <a:cubicBezTo>
                    <a:pt x="41" y="13"/>
                    <a:pt x="41" y="0"/>
                    <a:pt x="27" y="0"/>
                  </a:cubicBezTo>
                  <a:cubicBezTo>
                    <a:pt x="14" y="13"/>
                    <a:pt x="0" y="27"/>
                    <a:pt x="0" y="54"/>
                  </a:cubicBezTo>
                  <a:cubicBezTo>
                    <a:pt x="14" y="82"/>
                    <a:pt x="27" y="109"/>
                    <a:pt x="41" y="109"/>
                  </a:cubicBezTo>
                  <a:cubicBezTo>
                    <a:pt x="55" y="109"/>
                    <a:pt x="55" y="95"/>
                    <a:pt x="55" y="95"/>
                  </a:cubicBezTo>
                  <a:cubicBezTo>
                    <a:pt x="68" y="123"/>
                    <a:pt x="96" y="136"/>
                    <a:pt x="123" y="136"/>
                  </a:cubicBezTo>
                  <a:cubicBezTo>
                    <a:pt x="164" y="136"/>
                    <a:pt x="164" y="136"/>
                    <a:pt x="164" y="136"/>
                  </a:cubicBezTo>
                  <a:cubicBezTo>
                    <a:pt x="191" y="136"/>
                    <a:pt x="232" y="109"/>
                    <a:pt x="232" y="68"/>
                  </a:cubicBezTo>
                  <a:cubicBezTo>
                    <a:pt x="232" y="0"/>
                    <a:pt x="232" y="0"/>
                    <a:pt x="232" y="0"/>
                  </a:cubicBezTo>
                  <a:lnTo>
                    <a:pt x="55" y="0"/>
                  </a:lnTo>
                  <a:close/>
                  <a:moveTo>
                    <a:pt x="41" y="95"/>
                  </a:moveTo>
                  <a:lnTo>
                    <a:pt x="41" y="95"/>
                  </a:lnTo>
                  <a:cubicBezTo>
                    <a:pt x="41" y="95"/>
                    <a:pt x="27" y="82"/>
                    <a:pt x="14" y="54"/>
                  </a:cubicBezTo>
                  <a:cubicBezTo>
                    <a:pt x="14" y="41"/>
                    <a:pt x="27" y="13"/>
                    <a:pt x="27" y="13"/>
                  </a:cubicBezTo>
                  <a:cubicBezTo>
                    <a:pt x="41" y="13"/>
                    <a:pt x="41" y="27"/>
                    <a:pt x="55" y="27"/>
                  </a:cubicBezTo>
                  <a:cubicBezTo>
                    <a:pt x="55" y="68"/>
                    <a:pt x="55" y="68"/>
                    <a:pt x="55" y="68"/>
                  </a:cubicBezTo>
                  <a:cubicBezTo>
                    <a:pt x="55" y="82"/>
                    <a:pt x="55" y="82"/>
                    <a:pt x="55" y="82"/>
                  </a:cubicBezTo>
                  <a:cubicBezTo>
                    <a:pt x="55" y="95"/>
                    <a:pt x="41" y="95"/>
                    <a:pt x="41" y="95"/>
                  </a:cubicBezTo>
                  <a:close/>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67" name="Freeform 556"/>
          <p:cNvSpPr>
            <a:spLocks noChangeArrowheads="1"/>
          </p:cNvSpPr>
          <p:nvPr/>
        </p:nvSpPr>
        <p:spPr bwMode="auto">
          <a:xfrm rot="21306954">
            <a:off x="8006462" y="3816436"/>
            <a:ext cx="435978" cy="436092"/>
          </a:xfrm>
          <a:custGeom>
            <a:avLst/>
            <a:gdLst>
              <a:gd name="T0" fmla="*/ 506 w 548"/>
              <a:gd name="T1" fmla="*/ 81 h 546"/>
              <a:gd name="T2" fmla="*/ 506 w 548"/>
              <a:gd name="T3" fmla="*/ 81 h 546"/>
              <a:gd name="T4" fmla="*/ 437 w 548"/>
              <a:gd name="T5" fmla="*/ 81 h 546"/>
              <a:gd name="T6" fmla="*/ 437 w 548"/>
              <a:gd name="T7" fmla="*/ 13 h 546"/>
              <a:gd name="T8" fmla="*/ 437 w 548"/>
              <a:gd name="T9" fmla="*/ 0 h 546"/>
              <a:gd name="T10" fmla="*/ 205 w 548"/>
              <a:gd name="T11" fmla="*/ 0 h 546"/>
              <a:gd name="T12" fmla="*/ 205 w 548"/>
              <a:gd name="T13" fmla="*/ 122 h 546"/>
              <a:gd name="T14" fmla="*/ 259 w 548"/>
              <a:gd name="T15" fmla="*/ 163 h 546"/>
              <a:gd name="T16" fmla="*/ 259 w 548"/>
              <a:gd name="T17" fmla="*/ 177 h 546"/>
              <a:gd name="T18" fmla="*/ 259 w 548"/>
              <a:gd name="T19" fmla="*/ 341 h 546"/>
              <a:gd name="T20" fmla="*/ 259 w 548"/>
              <a:gd name="T21" fmla="*/ 354 h 546"/>
              <a:gd name="T22" fmla="*/ 124 w 548"/>
              <a:gd name="T23" fmla="*/ 354 h 546"/>
              <a:gd name="T24" fmla="*/ 109 w 548"/>
              <a:gd name="T25" fmla="*/ 341 h 546"/>
              <a:gd name="T26" fmla="*/ 109 w 548"/>
              <a:gd name="T27" fmla="*/ 177 h 546"/>
              <a:gd name="T28" fmla="*/ 109 w 548"/>
              <a:gd name="T29" fmla="*/ 163 h 546"/>
              <a:gd name="T30" fmla="*/ 179 w 548"/>
              <a:gd name="T31" fmla="*/ 122 h 546"/>
              <a:gd name="T32" fmla="*/ 179 w 548"/>
              <a:gd name="T33" fmla="*/ 0 h 546"/>
              <a:gd name="T34" fmla="*/ 14 w 548"/>
              <a:gd name="T35" fmla="*/ 0 h 546"/>
              <a:gd name="T36" fmla="*/ 0 w 548"/>
              <a:gd name="T37" fmla="*/ 13 h 546"/>
              <a:gd name="T38" fmla="*/ 109 w 548"/>
              <a:gd name="T39" fmla="*/ 545 h 546"/>
              <a:gd name="T40" fmla="*/ 124 w 548"/>
              <a:gd name="T41" fmla="*/ 545 h 546"/>
              <a:gd name="T42" fmla="*/ 328 w 548"/>
              <a:gd name="T43" fmla="*/ 545 h 546"/>
              <a:gd name="T44" fmla="*/ 343 w 548"/>
              <a:gd name="T45" fmla="*/ 545 h 546"/>
              <a:gd name="T46" fmla="*/ 382 w 548"/>
              <a:gd name="T47" fmla="*/ 450 h 546"/>
              <a:gd name="T48" fmla="*/ 547 w 548"/>
              <a:gd name="T49" fmla="*/ 191 h 546"/>
              <a:gd name="T50" fmla="*/ 506 w 548"/>
              <a:gd name="T51" fmla="*/ 81 h 546"/>
              <a:gd name="T52" fmla="*/ 397 w 548"/>
              <a:gd name="T53" fmla="*/ 409 h 546"/>
              <a:gd name="T54" fmla="*/ 397 w 548"/>
              <a:gd name="T55" fmla="*/ 409 h 546"/>
              <a:gd name="T56" fmla="*/ 437 w 548"/>
              <a:gd name="T57" fmla="*/ 109 h 546"/>
              <a:gd name="T58" fmla="*/ 506 w 548"/>
              <a:gd name="T59" fmla="*/ 109 h 546"/>
              <a:gd name="T60" fmla="*/ 534 w 548"/>
              <a:gd name="T61" fmla="*/ 191 h 546"/>
              <a:gd name="T62" fmla="*/ 397 w 548"/>
              <a:gd name="T63" fmla="*/ 409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8" h="546">
                <a:moveTo>
                  <a:pt x="506" y="81"/>
                </a:moveTo>
                <a:lnTo>
                  <a:pt x="506" y="81"/>
                </a:lnTo>
                <a:cubicBezTo>
                  <a:pt x="491" y="68"/>
                  <a:pt x="465" y="81"/>
                  <a:pt x="437" y="81"/>
                </a:cubicBezTo>
                <a:cubicBezTo>
                  <a:pt x="437" y="54"/>
                  <a:pt x="437" y="41"/>
                  <a:pt x="437" y="13"/>
                </a:cubicBezTo>
                <a:lnTo>
                  <a:pt x="437" y="0"/>
                </a:lnTo>
                <a:cubicBezTo>
                  <a:pt x="205" y="0"/>
                  <a:pt x="205" y="0"/>
                  <a:pt x="205" y="0"/>
                </a:cubicBezTo>
                <a:cubicBezTo>
                  <a:pt x="205" y="122"/>
                  <a:pt x="205" y="122"/>
                  <a:pt x="205" y="122"/>
                </a:cubicBezTo>
                <a:cubicBezTo>
                  <a:pt x="259" y="163"/>
                  <a:pt x="259" y="163"/>
                  <a:pt x="259" y="163"/>
                </a:cubicBezTo>
                <a:cubicBezTo>
                  <a:pt x="259" y="177"/>
                  <a:pt x="259" y="177"/>
                  <a:pt x="259" y="177"/>
                </a:cubicBezTo>
                <a:cubicBezTo>
                  <a:pt x="259" y="341"/>
                  <a:pt x="259" y="341"/>
                  <a:pt x="259" y="341"/>
                </a:cubicBezTo>
                <a:cubicBezTo>
                  <a:pt x="259" y="354"/>
                  <a:pt x="259" y="354"/>
                  <a:pt x="259" y="354"/>
                </a:cubicBezTo>
                <a:cubicBezTo>
                  <a:pt x="124" y="354"/>
                  <a:pt x="124" y="354"/>
                  <a:pt x="124" y="354"/>
                </a:cubicBezTo>
                <a:cubicBezTo>
                  <a:pt x="124" y="354"/>
                  <a:pt x="109" y="354"/>
                  <a:pt x="109" y="341"/>
                </a:cubicBezTo>
                <a:cubicBezTo>
                  <a:pt x="109" y="177"/>
                  <a:pt x="109" y="177"/>
                  <a:pt x="109" y="177"/>
                </a:cubicBezTo>
                <a:cubicBezTo>
                  <a:pt x="109" y="177"/>
                  <a:pt x="109" y="177"/>
                  <a:pt x="109" y="163"/>
                </a:cubicBezTo>
                <a:cubicBezTo>
                  <a:pt x="179" y="122"/>
                  <a:pt x="179" y="122"/>
                  <a:pt x="179" y="122"/>
                </a:cubicBezTo>
                <a:cubicBezTo>
                  <a:pt x="179" y="0"/>
                  <a:pt x="179" y="0"/>
                  <a:pt x="179" y="0"/>
                </a:cubicBezTo>
                <a:cubicBezTo>
                  <a:pt x="14" y="0"/>
                  <a:pt x="14" y="0"/>
                  <a:pt x="14" y="0"/>
                </a:cubicBezTo>
                <a:lnTo>
                  <a:pt x="0" y="13"/>
                </a:lnTo>
                <a:cubicBezTo>
                  <a:pt x="0" y="232"/>
                  <a:pt x="41" y="436"/>
                  <a:pt x="109" y="545"/>
                </a:cubicBezTo>
                <a:cubicBezTo>
                  <a:pt x="109" y="545"/>
                  <a:pt x="109" y="545"/>
                  <a:pt x="124" y="545"/>
                </a:cubicBezTo>
                <a:cubicBezTo>
                  <a:pt x="328" y="545"/>
                  <a:pt x="328" y="545"/>
                  <a:pt x="328" y="545"/>
                </a:cubicBezTo>
                <a:cubicBezTo>
                  <a:pt x="343" y="545"/>
                  <a:pt x="343" y="545"/>
                  <a:pt x="343" y="545"/>
                </a:cubicBezTo>
                <a:cubicBezTo>
                  <a:pt x="356" y="518"/>
                  <a:pt x="368" y="491"/>
                  <a:pt x="382" y="450"/>
                </a:cubicBezTo>
                <a:cubicBezTo>
                  <a:pt x="411" y="436"/>
                  <a:pt x="547" y="354"/>
                  <a:pt x="547" y="191"/>
                </a:cubicBezTo>
                <a:cubicBezTo>
                  <a:pt x="547" y="136"/>
                  <a:pt x="534" y="95"/>
                  <a:pt x="506" y="81"/>
                </a:cubicBezTo>
                <a:close/>
                <a:moveTo>
                  <a:pt x="397" y="409"/>
                </a:moveTo>
                <a:lnTo>
                  <a:pt x="397" y="409"/>
                </a:lnTo>
                <a:cubicBezTo>
                  <a:pt x="424" y="327"/>
                  <a:pt x="437" y="218"/>
                  <a:pt x="437" y="109"/>
                </a:cubicBezTo>
                <a:cubicBezTo>
                  <a:pt x="452" y="109"/>
                  <a:pt x="479" y="95"/>
                  <a:pt x="506" y="109"/>
                </a:cubicBezTo>
                <a:cubicBezTo>
                  <a:pt x="520" y="109"/>
                  <a:pt x="534" y="150"/>
                  <a:pt x="534" y="191"/>
                </a:cubicBezTo>
                <a:cubicBezTo>
                  <a:pt x="534" y="313"/>
                  <a:pt x="437" y="382"/>
                  <a:pt x="397" y="409"/>
                </a:cubicBezTo>
                <a:close/>
              </a:path>
            </a:pathLst>
          </a:custGeom>
          <a:solidFill>
            <a:schemeClr val="accent6"/>
          </a:solidFill>
          <a:ln>
            <a:noFill/>
          </a:ln>
          <a:effectLst/>
          <a:extLst/>
        </p:spPr>
        <p:txBody>
          <a:bodyPr wrap="none" anchor="ctr"/>
          <a:lstStyle/>
          <a:p>
            <a:endParaRPr lang="en-US" dirty="0">
              <a:latin typeface="Calibri Light"/>
            </a:endParaRPr>
          </a:p>
        </p:txBody>
      </p:sp>
      <p:grpSp>
        <p:nvGrpSpPr>
          <p:cNvPr id="268" name="Group 267"/>
          <p:cNvGrpSpPr/>
          <p:nvPr/>
        </p:nvGrpSpPr>
        <p:grpSpPr>
          <a:xfrm>
            <a:off x="13080858" y="3664529"/>
            <a:ext cx="9710435" cy="1527526"/>
            <a:chOff x="1477439" y="3949429"/>
            <a:chExt cx="10984480" cy="1527526"/>
          </a:xfrm>
        </p:grpSpPr>
        <p:sp>
          <p:nvSpPr>
            <p:cNvPr id="269" name="Title 20"/>
            <p:cNvSpPr txBox="1">
              <a:spLocks/>
            </p:cNvSpPr>
            <p:nvPr/>
          </p:nvSpPr>
          <p:spPr>
            <a:xfrm>
              <a:off x="1477439" y="3949429"/>
              <a:ext cx="9350881" cy="492443"/>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b="1" dirty="0" smtClean="0">
                  <a:solidFill>
                    <a:schemeClr val="tx1"/>
                  </a:solidFill>
                  <a:latin typeface="Lato Regular"/>
                  <a:cs typeface="Lato Regular"/>
                </a:rPr>
                <a:t>Advertising Definition</a:t>
              </a:r>
              <a:endParaRPr lang="en-US" sz="3200" b="1" dirty="0">
                <a:solidFill>
                  <a:schemeClr val="tx1"/>
                </a:solidFill>
                <a:latin typeface="Lato Regular"/>
                <a:cs typeface="Lato Regular"/>
              </a:endParaRPr>
            </a:p>
          </p:txBody>
        </p:sp>
        <p:sp>
          <p:nvSpPr>
            <p:cNvPr id="270" name="Title 20"/>
            <p:cNvSpPr txBox="1">
              <a:spLocks/>
            </p:cNvSpPr>
            <p:nvPr/>
          </p:nvSpPr>
          <p:spPr>
            <a:xfrm>
              <a:off x="1499718" y="4288994"/>
              <a:ext cx="10962201" cy="1187961"/>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tx1"/>
                  </a:solidFill>
                  <a:latin typeface="Calibri Light"/>
                  <a:cs typeface="Calibri Light"/>
                </a:rPr>
                <a:t>Lorem ipsum dolor sit amet, consectetur adipiscing elit. Aliquam tincidunt ante nec sem congue convallis. Pellentesque vel</a:t>
              </a:r>
              <a:endParaRPr lang="en-US" sz="2400" dirty="0">
                <a:solidFill>
                  <a:schemeClr val="tx1"/>
                </a:solidFill>
                <a:latin typeface="Calibri Light"/>
                <a:cs typeface="Calibri Light"/>
              </a:endParaRPr>
            </a:p>
          </p:txBody>
        </p:sp>
      </p:grpSp>
      <p:sp>
        <p:nvSpPr>
          <p:cNvPr id="336" name="TextBox 30"/>
          <p:cNvSpPr txBox="1">
            <a:spLocks noChangeArrowheads="1"/>
          </p:cNvSpPr>
          <p:nvPr/>
        </p:nvSpPr>
        <p:spPr bwMode="auto">
          <a:xfrm>
            <a:off x="13308747" y="10097255"/>
            <a:ext cx="9060873"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 </a:t>
            </a:r>
            <a:r>
              <a:rPr lang="pt-BR" sz="2400" dirty="0" err="1" smtClean="0">
                <a:latin typeface="Calibri Light"/>
                <a:cs typeface="Calibri Light"/>
              </a:rPr>
              <a:t>aliquamero</a:t>
            </a:r>
            <a:r>
              <a:rPr lang="pt-BR" sz="2400" dirty="0" smtClean="0">
                <a:latin typeface="Calibri Light"/>
                <a:cs typeface="Calibri Light"/>
              </a:rPr>
              <a:t> </a:t>
            </a:r>
            <a:r>
              <a:rPr lang="pt-BR" sz="2400" dirty="0">
                <a:latin typeface="Calibri Light"/>
                <a:cs typeface="Calibri Light"/>
              </a:rPr>
              <a:t>tincidunt ante nec sem congue convallis</a:t>
            </a:r>
            <a:r>
              <a:rPr lang="pt-BR" sz="2400" dirty="0" smtClean="0">
                <a:latin typeface="Calibri Light"/>
                <a:cs typeface="Calibri Light"/>
              </a:rPr>
              <a:t>.</a:t>
            </a:r>
            <a:endParaRPr lang="en-US" sz="2400" dirty="0" smtClean="0">
              <a:latin typeface="Calibri Light"/>
              <a:cs typeface="Calibri Light"/>
            </a:endParaRP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grpSp>
        <p:nvGrpSpPr>
          <p:cNvPr id="16" name="Group 15"/>
          <p:cNvGrpSpPr/>
          <p:nvPr/>
        </p:nvGrpSpPr>
        <p:grpSpPr>
          <a:xfrm>
            <a:off x="14349036" y="5909782"/>
            <a:ext cx="1073039" cy="3625327"/>
            <a:chOff x="14349036" y="5909782"/>
            <a:chExt cx="1073039" cy="3625327"/>
          </a:xfrm>
        </p:grpSpPr>
        <p:grpSp>
          <p:nvGrpSpPr>
            <p:cNvPr id="10" name="Group 9"/>
            <p:cNvGrpSpPr/>
            <p:nvPr/>
          </p:nvGrpSpPr>
          <p:grpSpPr>
            <a:xfrm>
              <a:off x="14517083" y="5909782"/>
              <a:ext cx="720260" cy="3159610"/>
              <a:chOff x="14517083" y="5909782"/>
              <a:chExt cx="720260" cy="3159610"/>
            </a:xfrm>
          </p:grpSpPr>
          <p:sp>
            <p:nvSpPr>
              <p:cNvPr id="296" name="Rectangle 295"/>
              <p:cNvSpPr/>
              <p:nvPr/>
            </p:nvSpPr>
            <p:spPr bwMode="auto">
              <a:xfrm>
                <a:off x="14517083" y="5909782"/>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97" name="Rectangle 296"/>
              <p:cNvSpPr/>
              <p:nvPr/>
            </p:nvSpPr>
            <p:spPr bwMode="auto">
              <a:xfrm>
                <a:off x="14517083" y="6234691"/>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98" name="Rectangle 297"/>
              <p:cNvSpPr/>
              <p:nvPr/>
            </p:nvSpPr>
            <p:spPr bwMode="auto">
              <a:xfrm>
                <a:off x="14517083" y="6564308"/>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99" name="Rectangle 298"/>
              <p:cNvSpPr/>
              <p:nvPr/>
            </p:nvSpPr>
            <p:spPr bwMode="auto">
              <a:xfrm>
                <a:off x="14517083" y="6889213"/>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00" name="Rectangle 299"/>
              <p:cNvSpPr/>
              <p:nvPr/>
            </p:nvSpPr>
            <p:spPr bwMode="auto">
              <a:xfrm>
                <a:off x="14517083" y="7218830"/>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01" name="Rectangle 300"/>
              <p:cNvSpPr/>
              <p:nvPr/>
            </p:nvSpPr>
            <p:spPr bwMode="auto">
              <a:xfrm>
                <a:off x="14517083" y="7543739"/>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02" name="Rectangle 301"/>
              <p:cNvSpPr/>
              <p:nvPr/>
            </p:nvSpPr>
            <p:spPr bwMode="auto">
              <a:xfrm>
                <a:off x="14517083" y="7873356"/>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03" name="Rectangle 302"/>
              <p:cNvSpPr/>
              <p:nvPr/>
            </p:nvSpPr>
            <p:spPr bwMode="auto">
              <a:xfrm>
                <a:off x="14517083" y="8198261"/>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04" name="Rectangle 303"/>
              <p:cNvSpPr/>
              <p:nvPr/>
            </p:nvSpPr>
            <p:spPr bwMode="auto">
              <a:xfrm>
                <a:off x="14517083" y="8527877"/>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05" name="Rectangle 304"/>
              <p:cNvSpPr/>
              <p:nvPr/>
            </p:nvSpPr>
            <p:spPr bwMode="auto">
              <a:xfrm>
                <a:off x="14517083" y="8852787"/>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sp>
          <p:nvSpPr>
            <p:cNvPr id="419" name="Title 20"/>
            <p:cNvSpPr txBox="1">
              <a:spLocks/>
            </p:cNvSpPr>
            <p:nvPr/>
          </p:nvSpPr>
          <p:spPr>
            <a:xfrm>
              <a:off x="14349036" y="9227332"/>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2015</a:t>
              </a:r>
            </a:p>
          </p:txBody>
        </p:sp>
      </p:grpSp>
      <p:grpSp>
        <p:nvGrpSpPr>
          <p:cNvPr id="17" name="Group 16"/>
          <p:cNvGrpSpPr/>
          <p:nvPr/>
        </p:nvGrpSpPr>
        <p:grpSpPr>
          <a:xfrm>
            <a:off x="15425175" y="5909782"/>
            <a:ext cx="1073039" cy="3627876"/>
            <a:chOff x="15425175" y="5909782"/>
            <a:chExt cx="1073039" cy="3627876"/>
          </a:xfrm>
        </p:grpSpPr>
        <p:grpSp>
          <p:nvGrpSpPr>
            <p:cNvPr id="11" name="Group 10"/>
            <p:cNvGrpSpPr/>
            <p:nvPr/>
          </p:nvGrpSpPr>
          <p:grpSpPr>
            <a:xfrm>
              <a:off x="15623367" y="5909782"/>
              <a:ext cx="720256" cy="3159610"/>
              <a:chOff x="15623367" y="5909782"/>
              <a:chExt cx="720256" cy="3159610"/>
            </a:xfrm>
          </p:grpSpPr>
          <p:sp>
            <p:nvSpPr>
              <p:cNvPr id="306" name="Rectangle 305"/>
              <p:cNvSpPr/>
              <p:nvPr/>
            </p:nvSpPr>
            <p:spPr bwMode="auto">
              <a:xfrm>
                <a:off x="15623367" y="5909782"/>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07" name="Rectangle 306"/>
              <p:cNvSpPr/>
              <p:nvPr/>
            </p:nvSpPr>
            <p:spPr bwMode="auto">
              <a:xfrm>
                <a:off x="15623367" y="6234691"/>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08" name="Rectangle 307"/>
              <p:cNvSpPr/>
              <p:nvPr/>
            </p:nvSpPr>
            <p:spPr bwMode="auto">
              <a:xfrm>
                <a:off x="15623367" y="6564308"/>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09" name="Rectangle 308"/>
              <p:cNvSpPr/>
              <p:nvPr/>
            </p:nvSpPr>
            <p:spPr bwMode="auto">
              <a:xfrm>
                <a:off x="15623367" y="6889213"/>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0" name="Rectangle 309"/>
              <p:cNvSpPr/>
              <p:nvPr/>
            </p:nvSpPr>
            <p:spPr bwMode="auto">
              <a:xfrm>
                <a:off x="15623367" y="7218830"/>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1" name="Rectangle 310"/>
              <p:cNvSpPr/>
              <p:nvPr/>
            </p:nvSpPr>
            <p:spPr bwMode="auto">
              <a:xfrm>
                <a:off x="15623367" y="7543739"/>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2" name="Rectangle 311"/>
              <p:cNvSpPr/>
              <p:nvPr/>
            </p:nvSpPr>
            <p:spPr bwMode="auto">
              <a:xfrm>
                <a:off x="15623367" y="7873356"/>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3" name="Rectangle 312"/>
              <p:cNvSpPr/>
              <p:nvPr/>
            </p:nvSpPr>
            <p:spPr bwMode="auto">
              <a:xfrm>
                <a:off x="15623367" y="8198261"/>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4" name="Rectangle 313"/>
              <p:cNvSpPr/>
              <p:nvPr/>
            </p:nvSpPr>
            <p:spPr bwMode="auto">
              <a:xfrm>
                <a:off x="15623367" y="8527877"/>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5" name="Rectangle 314"/>
              <p:cNvSpPr/>
              <p:nvPr/>
            </p:nvSpPr>
            <p:spPr bwMode="auto">
              <a:xfrm>
                <a:off x="15623367" y="8852787"/>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sp>
          <p:nvSpPr>
            <p:cNvPr id="420" name="Title 20"/>
            <p:cNvSpPr txBox="1">
              <a:spLocks/>
            </p:cNvSpPr>
            <p:nvPr/>
          </p:nvSpPr>
          <p:spPr>
            <a:xfrm>
              <a:off x="15425175" y="9229881"/>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2016</a:t>
              </a:r>
            </a:p>
          </p:txBody>
        </p:sp>
      </p:grpSp>
      <p:grpSp>
        <p:nvGrpSpPr>
          <p:cNvPr id="18" name="Group 17"/>
          <p:cNvGrpSpPr/>
          <p:nvPr/>
        </p:nvGrpSpPr>
        <p:grpSpPr>
          <a:xfrm>
            <a:off x="16587334" y="5909782"/>
            <a:ext cx="1073039" cy="3627876"/>
            <a:chOff x="16587334" y="5909782"/>
            <a:chExt cx="1073039" cy="3627876"/>
          </a:xfrm>
        </p:grpSpPr>
        <p:grpSp>
          <p:nvGrpSpPr>
            <p:cNvPr id="12" name="Group 11"/>
            <p:cNvGrpSpPr/>
            <p:nvPr/>
          </p:nvGrpSpPr>
          <p:grpSpPr>
            <a:xfrm>
              <a:off x="16748476" y="5909782"/>
              <a:ext cx="720260" cy="3159610"/>
              <a:chOff x="16748476" y="5909782"/>
              <a:chExt cx="720260" cy="3159610"/>
            </a:xfrm>
          </p:grpSpPr>
          <p:sp>
            <p:nvSpPr>
              <p:cNvPr id="316" name="Rectangle 315"/>
              <p:cNvSpPr/>
              <p:nvPr/>
            </p:nvSpPr>
            <p:spPr bwMode="auto">
              <a:xfrm>
                <a:off x="16748476" y="5909782"/>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7" name="Rectangle 316"/>
              <p:cNvSpPr/>
              <p:nvPr/>
            </p:nvSpPr>
            <p:spPr bwMode="auto">
              <a:xfrm>
                <a:off x="16748476" y="6234691"/>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8" name="Rectangle 317"/>
              <p:cNvSpPr/>
              <p:nvPr/>
            </p:nvSpPr>
            <p:spPr bwMode="auto">
              <a:xfrm>
                <a:off x="16748476" y="6564308"/>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19" name="Rectangle 318"/>
              <p:cNvSpPr/>
              <p:nvPr/>
            </p:nvSpPr>
            <p:spPr bwMode="auto">
              <a:xfrm>
                <a:off x="16748476" y="6889213"/>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20" name="Rectangle 319"/>
              <p:cNvSpPr/>
              <p:nvPr/>
            </p:nvSpPr>
            <p:spPr bwMode="auto">
              <a:xfrm>
                <a:off x="16748476" y="7218830"/>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21" name="Rectangle 320"/>
              <p:cNvSpPr/>
              <p:nvPr/>
            </p:nvSpPr>
            <p:spPr bwMode="auto">
              <a:xfrm>
                <a:off x="16748476" y="7543739"/>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22" name="Rectangle 321"/>
              <p:cNvSpPr/>
              <p:nvPr/>
            </p:nvSpPr>
            <p:spPr bwMode="auto">
              <a:xfrm>
                <a:off x="16748476" y="7873356"/>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23" name="Rectangle 322"/>
              <p:cNvSpPr/>
              <p:nvPr/>
            </p:nvSpPr>
            <p:spPr bwMode="auto">
              <a:xfrm>
                <a:off x="16748476" y="8198261"/>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24" name="Rectangle 323"/>
              <p:cNvSpPr/>
              <p:nvPr/>
            </p:nvSpPr>
            <p:spPr bwMode="auto">
              <a:xfrm>
                <a:off x="16748476" y="8527877"/>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25" name="Rectangle 324"/>
              <p:cNvSpPr/>
              <p:nvPr/>
            </p:nvSpPr>
            <p:spPr bwMode="auto">
              <a:xfrm>
                <a:off x="16748476" y="8852787"/>
                <a:ext cx="720260" cy="2166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sp>
          <p:nvSpPr>
            <p:cNvPr id="421" name="Title 20"/>
            <p:cNvSpPr txBox="1">
              <a:spLocks/>
            </p:cNvSpPr>
            <p:nvPr/>
          </p:nvSpPr>
          <p:spPr>
            <a:xfrm>
              <a:off x="16587334" y="9229881"/>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2017</a:t>
              </a:r>
            </a:p>
          </p:txBody>
        </p:sp>
      </p:grpSp>
      <p:grpSp>
        <p:nvGrpSpPr>
          <p:cNvPr id="19" name="Group 18"/>
          <p:cNvGrpSpPr/>
          <p:nvPr/>
        </p:nvGrpSpPr>
        <p:grpSpPr>
          <a:xfrm>
            <a:off x="17685753" y="5909782"/>
            <a:ext cx="1073039" cy="3630425"/>
            <a:chOff x="17685753" y="5909782"/>
            <a:chExt cx="1073039" cy="3630425"/>
          </a:xfrm>
        </p:grpSpPr>
        <p:grpSp>
          <p:nvGrpSpPr>
            <p:cNvPr id="13" name="Group 12"/>
            <p:cNvGrpSpPr/>
            <p:nvPr/>
          </p:nvGrpSpPr>
          <p:grpSpPr>
            <a:xfrm>
              <a:off x="17854761" y="5909782"/>
              <a:ext cx="720256" cy="3159610"/>
              <a:chOff x="17854761" y="5909782"/>
              <a:chExt cx="720256" cy="3159610"/>
            </a:xfrm>
          </p:grpSpPr>
          <p:sp>
            <p:nvSpPr>
              <p:cNvPr id="326" name="Rectangle 325"/>
              <p:cNvSpPr/>
              <p:nvPr/>
            </p:nvSpPr>
            <p:spPr bwMode="auto">
              <a:xfrm>
                <a:off x="17854761" y="5909782"/>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27" name="Rectangle 326"/>
              <p:cNvSpPr/>
              <p:nvPr/>
            </p:nvSpPr>
            <p:spPr bwMode="auto">
              <a:xfrm>
                <a:off x="17854761" y="6234691"/>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28" name="Rectangle 327"/>
              <p:cNvSpPr/>
              <p:nvPr/>
            </p:nvSpPr>
            <p:spPr bwMode="auto">
              <a:xfrm>
                <a:off x="17854761" y="6564308"/>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29" name="Rectangle 328"/>
              <p:cNvSpPr/>
              <p:nvPr/>
            </p:nvSpPr>
            <p:spPr bwMode="auto">
              <a:xfrm>
                <a:off x="17854761" y="6889213"/>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30" name="Rectangle 329"/>
              <p:cNvSpPr/>
              <p:nvPr/>
            </p:nvSpPr>
            <p:spPr bwMode="auto">
              <a:xfrm>
                <a:off x="17854761" y="7218830"/>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31" name="Rectangle 330"/>
              <p:cNvSpPr/>
              <p:nvPr/>
            </p:nvSpPr>
            <p:spPr bwMode="auto">
              <a:xfrm>
                <a:off x="17854761" y="7543739"/>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32" name="Rectangle 331"/>
              <p:cNvSpPr/>
              <p:nvPr/>
            </p:nvSpPr>
            <p:spPr bwMode="auto">
              <a:xfrm>
                <a:off x="17854761" y="7873356"/>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33" name="Rectangle 332"/>
              <p:cNvSpPr/>
              <p:nvPr/>
            </p:nvSpPr>
            <p:spPr bwMode="auto">
              <a:xfrm>
                <a:off x="17854761" y="8198261"/>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34" name="Rectangle 333"/>
              <p:cNvSpPr/>
              <p:nvPr/>
            </p:nvSpPr>
            <p:spPr bwMode="auto">
              <a:xfrm>
                <a:off x="17854761" y="8527877"/>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35" name="Rectangle 334"/>
              <p:cNvSpPr/>
              <p:nvPr/>
            </p:nvSpPr>
            <p:spPr bwMode="auto">
              <a:xfrm>
                <a:off x="17854761" y="8852787"/>
                <a:ext cx="720256" cy="2166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sp>
          <p:nvSpPr>
            <p:cNvPr id="422" name="Title 20"/>
            <p:cNvSpPr txBox="1">
              <a:spLocks/>
            </p:cNvSpPr>
            <p:nvPr/>
          </p:nvSpPr>
          <p:spPr>
            <a:xfrm>
              <a:off x="17685753" y="9232430"/>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2018</a:t>
              </a:r>
            </a:p>
          </p:txBody>
        </p:sp>
      </p:grpSp>
      <p:grpSp>
        <p:nvGrpSpPr>
          <p:cNvPr id="20" name="Group 19"/>
          <p:cNvGrpSpPr/>
          <p:nvPr/>
        </p:nvGrpSpPr>
        <p:grpSpPr>
          <a:xfrm>
            <a:off x="18780695" y="5899793"/>
            <a:ext cx="1073039" cy="3637865"/>
            <a:chOff x="18780695" y="5899793"/>
            <a:chExt cx="1073039" cy="3637865"/>
          </a:xfrm>
        </p:grpSpPr>
        <p:grpSp>
          <p:nvGrpSpPr>
            <p:cNvPr id="14" name="Group 13"/>
            <p:cNvGrpSpPr/>
            <p:nvPr/>
          </p:nvGrpSpPr>
          <p:grpSpPr>
            <a:xfrm>
              <a:off x="18965571" y="5899793"/>
              <a:ext cx="720260" cy="3159611"/>
              <a:chOff x="18965571" y="5899793"/>
              <a:chExt cx="720260" cy="3159611"/>
            </a:xfrm>
          </p:grpSpPr>
          <p:sp>
            <p:nvSpPr>
              <p:cNvPr id="338" name="Rectangle 337"/>
              <p:cNvSpPr/>
              <p:nvPr/>
            </p:nvSpPr>
            <p:spPr bwMode="auto">
              <a:xfrm>
                <a:off x="18965571" y="5899793"/>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39" name="Rectangle 338"/>
              <p:cNvSpPr/>
              <p:nvPr/>
            </p:nvSpPr>
            <p:spPr bwMode="auto">
              <a:xfrm>
                <a:off x="18965571" y="6224703"/>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40" name="Rectangle 339"/>
              <p:cNvSpPr/>
              <p:nvPr/>
            </p:nvSpPr>
            <p:spPr bwMode="auto">
              <a:xfrm>
                <a:off x="18965571" y="6554319"/>
                <a:ext cx="720260"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41" name="Rectangle 340"/>
              <p:cNvSpPr/>
              <p:nvPr/>
            </p:nvSpPr>
            <p:spPr bwMode="auto">
              <a:xfrm>
                <a:off x="18965571" y="6879224"/>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42" name="Rectangle 341"/>
              <p:cNvSpPr/>
              <p:nvPr/>
            </p:nvSpPr>
            <p:spPr bwMode="auto">
              <a:xfrm>
                <a:off x="18965571" y="7208841"/>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43" name="Rectangle 342"/>
              <p:cNvSpPr/>
              <p:nvPr/>
            </p:nvSpPr>
            <p:spPr bwMode="auto">
              <a:xfrm>
                <a:off x="18965571" y="7533750"/>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44" name="Rectangle 343"/>
              <p:cNvSpPr/>
              <p:nvPr/>
            </p:nvSpPr>
            <p:spPr bwMode="auto">
              <a:xfrm>
                <a:off x="18965571" y="7863367"/>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45" name="Rectangle 344"/>
              <p:cNvSpPr/>
              <p:nvPr/>
            </p:nvSpPr>
            <p:spPr bwMode="auto">
              <a:xfrm>
                <a:off x="18965571" y="8188273"/>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46" name="Rectangle 345"/>
              <p:cNvSpPr/>
              <p:nvPr/>
            </p:nvSpPr>
            <p:spPr bwMode="auto">
              <a:xfrm>
                <a:off x="18965571" y="8517889"/>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47" name="Rectangle 346"/>
              <p:cNvSpPr/>
              <p:nvPr/>
            </p:nvSpPr>
            <p:spPr bwMode="auto">
              <a:xfrm>
                <a:off x="18965571" y="8842799"/>
                <a:ext cx="720260" cy="2166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sp>
          <p:nvSpPr>
            <p:cNvPr id="423" name="Title 20"/>
            <p:cNvSpPr txBox="1">
              <a:spLocks/>
            </p:cNvSpPr>
            <p:nvPr/>
          </p:nvSpPr>
          <p:spPr>
            <a:xfrm>
              <a:off x="18780695" y="9229881"/>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2019</a:t>
              </a:r>
            </a:p>
          </p:txBody>
        </p:sp>
      </p:grpSp>
      <p:grpSp>
        <p:nvGrpSpPr>
          <p:cNvPr id="21" name="Group 20"/>
          <p:cNvGrpSpPr/>
          <p:nvPr/>
        </p:nvGrpSpPr>
        <p:grpSpPr>
          <a:xfrm>
            <a:off x="19901394" y="5899793"/>
            <a:ext cx="1073039" cy="3640414"/>
            <a:chOff x="19901394" y="5899793"/>
            <a:chExt cx="1073039" cy="3640414"/>
          </a:xfrm>
        </p:grpSpPr>
        <p:grpSp>
          <p:nvGrpSpPr>
            <p:cNvPr id="15" name="Group 14"/>
            <p:cNvGrpSpPr/>
            <p:nvPr/>
          </p:nvGrpSpPr>
          <p:grpSpPr>
            <a:xfrm>
              <a:off x="20071855" y="5899793"/>
              <a:ext cx="720256" cy="3159611"/>
              <a:chOff x="20071855" y="5899793"/>
              <a:chExt cx="720256" cy="3159611"/>
            </a:xfrm>
          </p:grpSpPr>
          <p:sp>
            <p:nvSpPr>
              <p:cNvPr id="348" name="Rectangle 347"/>
              <p:cNvSpPr/>
              <p:nvPr/>
            </p:nvSpPr>
            <p:spPr bwMode="auto">
              <a:xfrm>
                <a:off x="20071855" y="5899793"/>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49" name="Rectangle 348"/>
              <p:cNvSpPr/>
              <p:nvPr/>
            </p:nvSpPr>
            <p:spPr bwMode="auto">
              <a:xfrm>
                <a:off x="20071855" y="6224703"/>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50" name="Rectangle 349"/>
              <p:cNvSpPr/>
              <p:nvPr/>
            </p:nvSpPr>
            <p:spPr bwMode="auto">
              <a:xfrm>
                <a:off x="20071855" y="6554319"/>
                <a:ext cx="720256" cy="21660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51" name="Rectangle 350"/>
              <p:cNvSpPr/>
              <p:nvPr/>
            </p:nvSpPr>
            <p:spPr bwMode="auto">
              <a:xfrm>
                <a:off x="20071855" y="6879224"/>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52" name="Rectangle 351"/>
              <p:cNvSpPr/>
              <p:nvPr/>
            </p:nvSpPr>
            <p:spPr bwMode="auto">
              <a:xfrm>
                <a:off x="20071855" y="7208841"/>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53" name="Rectangle 352"/>
              <p:cNvSpPr/>
              <p:nvPr/>
            </p:nvSpPr>
            <p:spPr bwMode="auto">
              <a:xfrm>
                <a:off x="20071855" y="7533750"/>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54" name="Rectangle 353"/>
              <p:cNvSpPr/>
              <p:nvPr/>
            </p:nvSpPr>
            <p:spPr bwMode="auto">
              <a:xfrm>
                <a:off x="20071855" y="7863367"/>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55" name="Rectangle 354"/>
              <p:cNvSpPr/>
              <p:nvPr/>
            </p:nvSpPr>
            <p:spPr bwMode="auto">
              <a:xfrm>
                <a:off x="20071855" y="8188273"/>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56" name="Rectangle 355"/>
              <p:cNvSpPr/>
              <p:nvPr/>
            </p:nvSpPr>
            <p:spPr bwMode="auto">
              <a:xfrm>
                <a:off x="20071855" y="8517889"/>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357" name="Rectangle 356"/>
              <p:cNvSpPr/>
              <p:nvPr/>
            </p:nvSpPr>
            <p:spPr bwMode="auto">
              <a:xfrm>
                <a:off x="20071855" y="8842799"/>
                <a:ext cx="720256" cy="216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sp>
          <p:nvSpPr>
            <p:cNvPr id="424" name="Title 20"/>
            <p:cNvSpPr txBox="1">
              <a:spLocks/>
            </p:cNvSpPr>
            <p:nvPr/>
          </p:nvSpPr>
          <p:spPr>
            <a:xfrm>
              <a:off x="19901394" y="9232430"/>
              <a:ext cx="1073039" cy="307777"/>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000" b="1" dirty="0" smtClean="0">
                  <a:solidFill>
                    <a:schemeClr val="tx2"/>
                  </a:solidFill>
                  <a:latin typeface="Lato Regular"/>
                  <a:cs typeface="Lato Regular"/>
                </a:rPr>
                <a:t>2020</a:t>
              </a:r>
            </a:p>
          </p:txBody>
        </p:sp>
      </p:grpSp>
      <p:grpSp>
        <p:nvGrpSpPr>
          <p:cNvPr id="275" name="Group 274"/>
          <p:cNvGrpSpPr/>
          <p:nvPr/>
        </p:nvGrpSpPr>
        <p:grpSpPr>
          <a:xfrm>
            <a:off x="1739573" y="488028"/>
            <a:ext cx="20937538" cy="2200624"/>
            <a:chOff x="1739573" y="511491"/>
            <a:chExt cx="20937538" cy="2200624"/>
          </a:xfrm>
        </p:grpSpPr>
        <p:sp>
          <p:nvSpPr>
            <p:cNvPr id="276" name="TextBox 275"/>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THE POWER OF ADVERTISING</a:t>
              </a:r>
              <a:endParaRPr lang="id-ID" sz="8800" b="1" dirty="0">
                <a:solidFill>
                  <a:schemeClr val="tx2"/>
                </a:solidFill>
                <a:latin typeface="Lato Regular"/>
                <a:cs typeface="Lato Regular"/>
              </a:endParaRPr>
            </a:p>
          </p:txBody>
        </p:sp>
        <p:grpSp>
          <p:nvGrpSpPr>
            <p:cNvPr id="277" name="Group 276"/>
            <p:cNvGrpSpPr/>
            <p:nvPr/>
          </p:nvGrpSpPr>
          <p:grpSpPr>
            <a:xfrm>
              <a:off x="10842089" y="1977406"/>
              <a:ext cx="2738812" cy="73151"/>
              <a:chOff x="1775295" y="2020905"/>
              <a:chExt cx="3631535" cy="45719"/>
            </a:xfrm>
          </p:grpSpPr>
          <p:sp>
            <p:nvSpPr>
              <p:cNvPr id="279" name="Rectangle 278"/>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80" name="Rectangle 279"/>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81" name="Rectangle 28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82" name="Rectangle 28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83" name="Rectangle 28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84" name="Rectangle 283"/>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78" name="TextBox 277"/>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957397636"/>
      </p:ext>
    </p:extLst>
  </p:cSld>
  <p:clrMapOvr>
    <a:masterClrMapping/>
  </p:clrMapOvr>
  <mc:AlternateContent xmlns:mc="http://schemas.openxmlformats.org/markup-compatibility/2006" xmlns:p14="http://schemas.microsoft.com/office/powerpoint/2010/main">
    <mc:Choice Requires="p14">
      <p:transition spd="slow" p14:dur="17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75"/>
                                        </p:tgtEl>
                                        <p:attrNameLst>
                                          <p:attrName>style.visibility</p:attrName>
                                        </p:attrNameLst>
                                      </p:cBhvr>
                                      <p:to>
                                        <p:strVal val="visible"/>
                                      </p:to>
                                    </p:set>
                                    <p:animEffect transition="in" filter="fade">
                                      <p:cBhvr>
                                        <p:cTn id="7" dur="500"/>
                                        <p:tgtEl>
                                          <p:spTgt spid="275"/>
                                        </p:tgtEl>
                                      </p:cBhvr>
                                    </p:animEffect>
                                    <p:anim calcmode="lin" valueType="num">
                                      <p:cBhvr>
                                        <p:cTn id="8" dur="500" fill="hold"/>
                                        <p:tgtEl>
                                          <p:spTgt spid="275"/>
                                        </p:tgtEl>
                                        <p:attrNameLst>
                                          <p:attrName>ppt_x</p:attrName>
                                        </p:attrNameLst>
                                      </p:cBhvr>
                                      <p:tavLst>
                                        <p:tav tm="0">
                                          <p:val>
                                            <p:strVal val="#ppt_x"/>
                                          </p:val>
                                        </p:tav>
                                        <p:tav tm="100000">
                                          <p:val>
                                            <p:strVal val="#ppt_x"/>
                                          </p:val>
                                        </p:tav>
                                      </p:tavLst>
                                    </p:anim>
                                    <p:anim calcmode="lin" valueType="num">
                                      <p:cBhvr>
                                        <p:cTn id="9" dur="500" fill="hold"/>
                                        <p:tgtEl>
                                          <p:spTgt spid="27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12" fill="hold" grpId="0" nodeType="afterEffect">
                                  <p:stCondLst>
                                    <p:cond delay="0"/>
                                  </p:stCondLst>
                                  <p:childTnLst>
                                    <p:set>
                                      <p:cBhvr>
                                        <p:cTn id="12" dur="1" fill="hold">
                                          <p:stCondLst>
                                            <p:cond delay="0"/>
                                          </p:stCondLst>
                                        </p:cTn>
                                        <p:tgtEl>
                                          <p:spTgt spid="70"/>
                                        </p:tgtEl>
                                        <p:attrNameLst>
                                          <p:attrName>style.visibility</p:attrName>
                                        </p:attrNameLst>
                                      </p:cBhvr>
                                      <p:to>
                                        <p:strVal val="visible"/>
                                      </p:to>
                                    </p:set>
                                    <p:anim calcmode="lin" valueType="num">
                                      <p:cBhvr additive="base">
                                        <p:cTn id="13" dur="500" fill="hold"/>
                                        <p:tgtEl>
                                          <p:spTgt spid="70"/>
                                        </p:tgtEl>
                                        <p:attrNameLst>
                                          <p:attrName>ppt_x</p:attrName>
                                        </p:attrNameLst>
                                      </p:cBhvr>
                                      <p:tavLst>
                                        <p:tav tm="0">
                                          <p:val>
                                            <p:strVal val="0-#ppt_w/2"/>
                                          </p:val>
                                        </p:tav>
                                        <p:tav tm="100000">
                                          <p:val>
                                            <p:strVal val="#ppt_x"/>
                                          </p:val>
                                        </p:tav>
                                      </p:tavLst>
                                    </p:anim>
                                    <p:anim calcmode="lin" valueType="num">
                                      <p:cBhvr additive="base">
                                        <p:cTn id="14" dur="500" fill="hold"/>
                                        <p:tgtEl>
                                          <p:spTgt spid="70"/>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56"/>
                                        </p:tgtEl>
                                        <p:attrNameLst>
                                          <p:attrName>style.visibility</p:attrName>
                                        </p:attrNameLst>
                                      </p:cBhvr>
                                      <p:to>
                                        <p:strVal val="visible"/>
                                      </p:to>
                                    </p:set>
                                    <p:animEffect transition="in" filter="fade">
                                      <p:cBhvr>
                                        <p:cTn id="18" dur="500"/>
                                        <p:tgtEl>
                                          <p:spTgt spid="156"/>
                                        </p:tgtEl>
                                      </p:cBhvr>
                                    </p:animEffect>
                                  </p:childTnLst>
                                </p:cTn>
                              </p:par>
                              <p:par>
                                <p:cTn id="19" presetID="10" presetClass="entr" presetSubtype="0" fill="hold" nodeType="withEffect">
                                  <p:stCondLst>
                                    <p:cond delay="0"/>
                                  </p:stCondLst>
                                  <p:childTnLst>
                                    <p:set>
                                      <p:cBhvr>
                                        <p:cTn id="20" dur="1" fill="hold">
                                          <p:stCondLst>
                                            <p:cond delay="0"/>
                                          </p:stCondLst>
                                        </p:cTn>
                                        <p:tgtEl>
                                          <p:spTgt spid="224"/>
                                        </p:tgtEl>
                                        <p:attrNameLst>
                                          <p:attrName>style.visibility</p:attrName>
                                        </p:attrNameLst>
                                      </p:cBhvr>
                                      <p:to>
                                        <p:strVal val="visible"/>
                                      </p:to>
                                    </p:set>
                                    <p:animEffect transition="in" filter="fade">
                                      <p:cBhvr>
                                        <p:cTn id="21" dur="500"/>
                                        <p:tgtEl>
                                          <p:spTgt spid="224"/>
                                        </p:tgtEl>
                                      </p:cBhvr>
                                    </p:animEffect>
                                  </p:childTnLst>
                                </p:cTn>
                              </p:par>
                              <p:par>
                                <p:cTn id="22" presetID="10" presetClass="entr" presetSubtype="0" fill="hold" nodeType="withEffect">
                                  <p:stCondLst>
                                    <p:cond delay="0"/>
                                  </p:stCondLst>
                                  <p:childTnLst>
                                    <p:set>
                                      <p:cBhvr>
                                        <p:cTn id="23" dur="1" fill="hold">
                                          <p:stCondLst>
                                            <p:cond delay="0"/>
                                          </p:stCondLst>
                                        </p:cTn>
                                        <p:tgtEl>
                                          <p:spTgt spid="253"/>
                                        </p:tgtEl>
                                        <p:attrNameLst>
                                          <p:attrName>style.visibility</p:attrName>
                                        </p:attrNameLst>
                                      </p:cBhvr>
                                      <p:to>
                                        <p:strVal val="visible"/>
                                      </p:to>
                                    </p:set>
                                    <p:animEffect transition="in" filter="fade">
                                      <p:cBhvr>
                                        <p:cTn id="24" dur="500"/>
                                        <p:tgtEl>
                                          <p:spTgt spid="253"/>
                                        </p:tgtEl>
                                      </p:cBhvr>
                                    </p:animEffect>
                                  </p:childTnLst>
                                </p:cTn>
                              </p:par>
                              <p:par>
                                <p:cTn id="25" presetID="10" presetClass="entr" presetSubtype="0" fill="hold" nodeType="withEffect">
                                  <p:stCondLst>
                                    <p:cond delay="0"/>
                                  </p:stCondLst>
                                  <p:childTnLst>
                                    <p:set>
                                      <p:cBhvr>
                                        <p:cTn id="26" dur="1" fill="hold">
                                          <p:stCondLst>
                                            <p:cond delay="0"/>
                                          </p:stCondLst>
                                        </p:cTn>
                                        <p:tgtEl>
                                          <p:spTgt spid="147"/>
                                        </p:tgtEl>
                                        <p:attrNameLst>
                                          <p:attrName>style.visibility</p:attrName>
                                        </p:attrNameLst>
                                      </p:cBhvr>
                                      <p:to>
                                        <p:strVal val="visible"/>
                                      </p:to>
                                    </p:set>
                                    <p:animEffect transition="in" filter="fade">
                                      <p:cBhvr>
                                        <p:cTn id="27" dur="500"/>
                                        <p:tgtEl>
                                          <p:spTgt spid="14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8"/>
                                        </p:tgtEl>
                                        <p:attrNameLst>
                                          <p:attrName>style.visibility</p:attrName>
                                        </p:attrNameLst>
                                      </p:cBhvr>
                                      <p:to>
                                        <p:strVal val="visible"/>
                                      </p:to>
                                    </p:set>
                                    <p:animEffect transition="in" filter="fade">
                                      <p:cBhvr>
                                        <p:cTn id="30" dur="500"/>
                                        <p:tgtEl>
                                          <p:spTgt spid="238"/>
                                        </p:tgtEl>
                                      </p:cBhvr>
                                    </p:animEffect>
                                  </p:childTnLst>
                                </p:cTn>
                              </p:par>
                              <p:par>
                                <p:cTn id="31" presetID="10" presetClass="entr" presetSubtype="0" fill="hold" nodeType="withEffect">
                                  <p:stCondLst>
                                    <p:cond delay="0"/>
                                  </p:stCondLst>
                                  <p:childTnLst>
                                    <p:set>
                                      <p:cBhvr>
                                        <p:cTn id="32" dur="1" fill="hold">
                                          <p:stCondLst>
                                            <p:cond delay="0"/>
                                          </p:stCondLst>
                                        </p:cTn>
                                        <p:tgtEl>
                                          <p:spTgt spid="192"/>
                                        </p:tgtEl>
                                        <p:attrNameLst>
                                          <p:attrName>style.visibility</p:attrName>
                                        </p:attrNameLst>
                                      </p:cBhvr>
                                      <p:to>
                                        <p:strVal val="visible"/>
                                      </p:to>
                                    </p:set>
                                    <p:animEffect transition="in" filter="fade">
                                      <p:cBhvr>
                                        <p:cTn id="33" dur="500"/>
                                        <p:tgtEl>
                                          <p:spTgt spid="192"/>
                                        </p:tgtEl>
                                      </p:cBhvr>
                                    </p:animEffect>
                                  </p:childTnLst>
                                </p:cTn>
                              </p:par>
                              <p:par>
                                <p:cTn id="34" presetID="10" presetClass="entr" presetSubtype="0" fill="hold" nodeType="withEffect">
                                  <p:stCondLst>
                                    <p:cond delay="0"/>
                                  </p:stCondLst>
                                  <p:childTnLst>
                                    <p:set>
                                      <p:cBhvr>
                                        <p:cTn id="35" dur="1" fill="hold">
                                          <p:stCondLst>
                                            <p:cond delay="0"/>
                                          </p:stCondLst>
                                        </p:cTn>
                                        <p:tgtEl>
                                          <p:spTgt spid="217"/>
                                        </p:tgtEl>
                                        <p:attrNameLst>
                                          <p:attrName>style.visibility</p:attrName>
                                        </p:attrNameLst>
                                      </p:cBhvr>
                                      <p:to>
                                        <p:strVal val="visible"/>
                                      </p:to>
                                    </p:set>
                                    <p:animEffect transition="in" filter="fade">
                                      <p:cBhvr>
                                        <p:cTn id="36" dur="500"/>
                                        <p:tgtEl>
                                          <p:spTgt spid="217"/>
                                        </p:tgtEl>
                                      </p:cBhvr>
                                    </p:animEffect>
                                  </p:childTnLst>
                                </p:cTn>
                              </p:par>
                              <p:par>
                                <p:cTn id="37" presetID="10" presetClass="entr" presetSubtype="0" fill="hold" grpId="1" nodeType="withEffect">
                                  <p:stCondLst>
                                    <p:cond delay="0"/>
                                  </p:stCondLst>
                                  <p:childTnLst>
                                    <p:set>
                                      <p:cBhvr>
                                        <p:cTn id="38" dur="1" fill="hold">
                                          <p:stCondLst>
                                            <p:cond delay="0"/>
                                          </p:stCondLst>
                                        </p:cTn>
                                        <p:tgtEl>
                                          <p:spTgt spid="238"/>
                                        </p:tgtEl>
                                        <p:attrNameLst>
                                          <p:attrName>style.visibility</p:attrName>
                                        </p:attrNameLst>
                                      </p:cBhvr>
                                      <p:to>
                                        <p:strVal val="visible"/>
                                      </p:to>
                                    </p:set>
                                    <p:animEffect transition="in" filter="fade">
                                      <p:cBhvr>
                                        <p:cTn id="39" dur="500"/>
                                        <p:tgtEl>
                                          <p:spTgt spid="238"/>
                                        </p:tgtEl>
                                      </p:cBhvr>
                                    </p:animEffect>
                                  </p:childTnLst>
                                </p:cTn>
                              </p:par>
                              <p:par>
                                <p:cTn id="40" presetID="10" presetClass="entr" presetSubtype="0" fill="hold" nodeType="withEffect">
                                  <p:stCondLst>
                                    <p:cond delay="0"/>
                                  </p:stCondLst>
                                  <p:childTnLst>
                                    <p:set>
                                      <p:cBhvr>
                                        <p:cTn id="41" dur="1" fill="hold">
                                          <p:stCondLst>
                                            <p:cond delay="0"/>
                                          </p:stCondLst>
                                        </p:cTn>
                                        <p:tgtEl>
                                          <p:spTgt spid="214"/>
                                        </p:tgtEl>
                                        <p:attrNameLst>
                                          <p:attrName>style.visibility</p:attrName>
                                        </p:attrNameLst>
                                      </p:cBhvr>
                                      <p:to>
                                        <p:strVal val="visible"/>
                                      </p:to>
                                    </p:set>
                                    <p:animEffect transition="in" filter="fade">
                                      <p:cBhvr>
                                        <p:cTn id="42" dur="500"/>
                                        <p:tgtEl>
                                          <p:spTgt spid="21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02"/>
                                        </p:tgtEl>
                                        <p:attrNameLst>
                                          <p:attrName>style.visibility</p:attrName>
                                        </p:attrNameLst>
                                      </p:cBhvr>
                                      <p:to>
                                        <p:strVal val="visible"/>
                                      </p:to>
                                    </p:set>
                                    <p:animEffect transition="in" filter="fade">
                                      <p:cBhvr>
                                        <p:cTn id="45" dur="500"/>
                                        <p:tgtEl>
                                          <p:spTgt spid="102"/>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90"/>
                                        </p:tgtEl>
                                        <p:attrNameLst>
                                          <p:attrName>style.visibility</p:attrName>
                                        </p:attrNameLst>
                                      </p:cBhvr>
                                      <p:to>
                                        <p:strVal val="visible"/>
                                      </p:to>
                                    </p:set>
                                    <p:animEffect transition="in" filter="fade">
                                      <p:cBhvr>
                                        <p:cTn id="49" dur="500"/>
                                        <p:tgtEl>
                                          <p:spTgt spid="90"/>
                                        </p:tgtEl>
                                      </p:cBhvr>
                                    </p:animEffect>
                                  </p:childTnLst>
                                </p:cTn>
                              </p:par>
                              <p:par>
                                <p:cTn id="50" presetID="10" presetClass="entr" presetSubtype="0" fill="hold" nodeType="withEffect">
                                  <p:stCondLst>
                                    <p:cond delay="0"/>
                                  </p:stCondLst>
                                  <p:childTnLst>
                                    <p:set>
                                      <p:cBhvr>
                                        <p:cTn id="51" dur="1" fill="hold">
                                          <p:stCondLst>
                                            <p:cond delay="0"/>
                                          </p:stCondLst>
                                        </p:cTn>
                                        <p:tgtEl>
                                          <p:spTgt spid="72"/>
                                        </p:tgtEl>
                                        <p:attrNameLst>
                                          <p:attrName>style.visibility</p:attrName>
                                        </p:attrNameLst>
                                      </p:cBhvr>
                                      <p:to>
                                        <p:strVal val="visible"/>
                                      </p:to>
                                    </p:set>
                                    <p:animEffect transition="in" filter="fade">
                                      <p:cBhvr>
                                        <p:cTn id="52" dur="500"/>
                                        <p:tgtEl>
                                          <p:spTgt spid="72"/>
                                        </p:tgtEl>
                                      </p:cBhvr>
                                    </p:animEffect>
                                  </p:childTnLst>
                                </p:cTn>
                              </p:par>
                              <p:par>
                                <p:cTn id="53" presetID="10" presetClass="entr" presetSubtype="0" fill="hold" nodeType="withEffect">
                                  <p:stCondLst>
                                    <p:cond delay="0"/>
                                  </p:stCondLst>
                                  <p:childTnLst>
                                    <p:set>
                                      <p:cBhvr>
                                        <p:cTn id="54" dur="1" fill="hold">
                                          <p:stCondLst>
                                            <p:cond delay="0"/>
                                          </p:stCondLst>
                                        </p:cTn>
                                        <p:tgtEl>
                                          <p:spTgt spid="196"/>
                                        </p:tgtEl>
                                        <p:attrNameLst>
                                          <p:attrName>style.visibility</p:attrName>
                                        </p:attrNameLst>
                                      </p:cBhvr>
                                      <p:to>
                                        <p:strVal val="visible"/>
                                      </p:to>
                                    </p:set>
                                    <p:animEffect transition="in" filter="fade">
                                      <p:cBhvr>
                                        <p:cTn id="55" dur="500"/>
                                        <p:tgtEl>
                                          <p:spTgt spid="196"/>
                                        </p:tgtEl>
                                      </p:cBhvr>
                                    </p:animEffect>
                                  </p:childTnLst>
                                </p:cTn>
                              </p:par>
                              <p:par>
                                <p:cTn id="56" presetID="10" presetClass="entr" presetSubtype="0" fill="hold" nodeType="withEffect">
                                  <p:stCondLst>
                                    <p:cond delay="0"/>
                                  </p:stCondLst>
                                  <p:childTnLst>
                                    <p:set>
                                      <p:cBhvr>
                                        <p:cTn id="57" dur="1" fill="hold">
                                          <p:stCondLst>
                                            <p:cond delay="0"/>
                                          </p:stCondLst>
                                        </p:cTn>
                                        <p:tgtEl>
                                          <p:spTgt spid="97"/>
                                        </p:tgtEl>
                                        <p:attrNameLst>
                                          <p:attrName>style.visibility</p:attrName>
                                        </p:attrNameLst>
                                      </p:cBhvr>
                                      <p:to>
                                        <p:strVal val="visible"/>
                                      </p:to>
                                    </p:set>
                                    <p:animEffect transition="in" filter="fade">
                                      <p:cBhvr>
                                        <p:cTn id="58" dur="500"/>
                                        <p:tgtEl>
                                          <p:spTgt spid="97"/>
                                        </p:tgtEl>
                                      </p:cBhvr>
                                    </p:animEffect>
                                  </p:childTnLst>
                                </p:cTn>
                              </p:par>
                              <p:par>
                                <p:cTn id="59" presetID="10" presetClass="entr" presetSubtype="0" fill="hold" nodeType="withEffect">
                                  <p:stCondLst>
                                    <p:cond delay="0"/>
                                  </p:stCondLst>
                                  <p:childTnLst>
                                    <p:set>
                                      <p:cBhvr>
                                        <p:cTn id="60" dur="1" fill="hold">
                                          <p:stCondLst>
                                            <p:cond delay="0"/>
                                          </p:stCondLst>
                                        </p:cTn>
                                        <p:tgtEl>
                                          <p:spTgt spid="234"/>
                                        </p:tgtEl>
                                        <p:attrNameLst>
                                          <p:attrName>style.visibility</p:attrName>
                                        </p:attrNameLst>
                                      </p:cBhvr>
                                      <p:to>
                                        <p:strVal val="visible"/>
                                      </p:to>
                                    </p:set>
                                    <p:animEffect transition="in" filter="fade">
                                      <p:cBhvr>
                                        <p:cTn id="61" dur="500"/>
                                        <p:tgtEl>
                                          <p:spTgt spid="234"/>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76"/>
                                        </p:tgtEl>
                                        <p:attrNameLst>
                                          <p:attrName>style.visibility</p:attrName>
                                        </p:attrNameLst>
                                      </p:cBhvr>
                                      <p:to>
                                        <p:strVal val="visible"/>
                                      </p:to>
                                    </p:set>
                                    <p:animEffect transition="in" filter="fade">
                                      <p:cBhvr>
                                        <p:cTn id="64" dur="500"/>
                                        <p:tgtEl>
                                          <p:spTgt spid="7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91"/>
                                        </p:tgtEl>
                                        <p:attrNameLst>
                                          <p:attrName>style.visibility</p:attrName>
                                        </p:attrNameLst>
                                      </p:cBhvr>
                                      <p:to>
                                        <p:strVal val="visible"/>
                                      </p:to>
                                    </p:set>
                                    <p:animEffect transition="in" filter="fade">
                                      <p:cBhvr>
                                        <p:cTn id="67" dur="500"/>
                                        <p:tgtEl>
                                          <p:spTgt spid="191"/>
                                        </p:tgtEl>
                                      </p:cBhvr>
                                    </p:animEffect>
                                  </p:childTnLst>
                                </p:cTn>
                              </p:par>
                              <p:par>
                                <p:cTn id="68" presetID="10" presetClass="entr" presetSubtype="0" fill="hold" nodeType="withEffect">
                                  <p:stCondLst>
                                    <p:cond delay="0"/>
                                  </p:stCondLst>
                                  <p:childTnLst>
                                    <p:set>
                                      <p:cBhvr>
                                        <p:cTn id="69" dur="1" fill="hold">
                                          <p:stCondLst>
                                            <p:cond delay="0"/>
                                          </p:stCondLst>
                                        </p:cTn>
                                        <p:tgtEl>
                                          <p:spTgt spid="176"/>
                                        </p:tgtEl>
                                        <p:attrNameLst>
                                          <p:attrName>style.visibility</p:attrName>
                                        </p:attrNameLst>
                                      </p:cBhvr>
                                      <p:to>
                                        <p:strVal val="visible"/>
                                      </p:to>
                                    </p:set>
                                    <p:animEffect transition="in" filter="fade">
                                      <p:cBhvr>
                                        <p:cTn id="70" dur="500"/>
                                        <p:tgtEl>
                                          <p:spTgt spid="176"/>
                                        </p:tgtEl>
                                      </p:cBhvr>
                                    </p:animEffect>
                                  </p:childTnLst>
                                </p:cTn>
                              </p:par>
                              <p:par>
                                <p:cTn id="71" presetID="10" presetClass="entr" presetSubtype="0" fill="hold" nodeType="withEffect">
                                  <p:stCondLst>
                                    <p:cond delay="0"/>
                                  </p:stCondLst>
                                  <p:childTnLst>
                                    <p:set>
                                      <p:cBhvr>
                                        <p:cTn id="72" dur="1" fill="hold">
                                          <p:stCondLst>
                                            <p:cond delay="0"/>
                                          </p:stCondLst>
                                        </p:cTn>
                                        <p:tgtEl>
                                          <p:spTgt spid="184"/>
                                        </p:tgtEl>
                                        <p:attrNameLst>
                                          <p:attrName>style.visibility</p:attrName>
                                        </p:attrNameLst>
                                      </p:cBhvr>
                                      <p:to>
                                        <p:strVal val="visible"/>
                                      </p:to>
                                    </p:set>
                                    <p:animEffect transition="in" filter="fade">
                                      <p:cBhvr>
                                        <p:cTn id="73" dur="500"/>
                                        <p:tgtEl>
                                          <p:spTgt spid="184"/>
                                        </p:tgtEl>
                                      </p:cBhvr>
                                    </p:animEffect>
                                  </p:childTnLst>
                                </p:cTn>
                              </p:par>
                            </p:childTnLst>
                          </p:cTn>
                        </p:par>
                        <p:par>
                          <p:cTn id="74" fill="hold">
                            <p:stCondLst>
                              <p:cond delay="2000"/>
                            </p:stCondLst>
                            <p:childTnLst>
                              <p:par>
                                <p:cTn id="75" presetID="10" presetClass="entr" presetSubtype="0" fill="hold" nodeType="afterEffect">
                                  <p:stCondLst>
                                    <p:cond delay="0"/>
                                  </p:stCondLst>
                                  <p:childTnLst>
                                    <p:set>
                                      <p:cBhvr>
                                        <p:cTn id="76" dur="1" fill="hold">
                                          <p:stCondLst>
                                            <p:cond delay="0"/>
                                          </p:stCondLst>
                                        </p:cTn>
                                        <p:tgtEl>
                                          <p:spTgt spid="173"/>
                                        </p:tgtEl>
                                        <p:attrNameLst>
                                          <p:attrName>style.visibility</p:attrName>
                                        </p:attrNameLst>
                                      </p:cBhvr>
                                      <p:to>
                                        <p:strVal val="visible"/>
                                      </p:to>
                                    </p:set>
                                    <p:animEffect transition="in" filter="fade">
                                      <p:cBhvr>
                                        <p:cTn id="77" dur="500"/>
                                        <p:tgtEl>
                                          <p:spTgt spid="173"/>
                                        </p:tgtEl>
                                      </p:cBhvr>
                                    </p:animEffect>
                                  </p:childTnLst>
                                </p:cTn>
                              </p:par>
                              <p:par>
                                <p:cTn id="78" presetID="10" presetClass="entr" presetSubtype="0" fill="hold" nodeType="withEffect">
                                  <p:stCondLst>
                                    <p:cond delay="0"/>
                                  </p:stCondLst>
                                  <p:childTnLst>
                                    <p:set>
                                      <p:cBhvr>
                                        <p:cTn id="79" dur="1" fill="hold">
                                          <p:stCondLst>
                                            <p:cond delay="0"/>
                                          </p:stCondLst>
                                        </p:cTn>
                                        <p:tgtEl>
                                          <p:spTgt spid="247"/>
                                        </p:tgtEl>
                                        <p:attrNameLst>
                                          <p:attrName>style.visibility</p:attrName>
                                        </p:attrNameLst>
                                      </p:cBhvr>
                                      <p:to>
                                        <p:strVal val="visible"/>
                                      </p:to>
                                    </p:set>
                                    <p:animEffect transition="in" filter="fade">
                                      <p:cBhvr>
                                        <p:cTn id="80" dur="500"/>
                                        <p:tgtEl>
                                          <p:spTgt spid="24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86"/>
                                        </p:tgtEl>
                                        <p:attrNameLst>
                                          <p:attrName>style.visibility</p:attrName>
                                        </p:attrNameLst>
                                      </p:cBhvr>
                                      <p:to>
                                        <p:strVal val="visible"/>
                                      </p:to>
                                    </p:set>
                                    <p:animEffect transition="in" filter="fade">
                                      <p:cBhvr>
                                        <p:cTn id="83" dur="500"/>
                                        <p:tgtEl>
                                          <p:spTgt spid="86"/>
                                        </p:tgtEl>
                                      </p:cBhvr>
                                    </p:animEffect>
                                  </p:childTnLst>
                                </p:cTn>
                              </p:par>
                              <p:par>
                                <p:cTn id="84" presetID="10" presetClass="entr" presetSubtype="0" fill="hold" nodeType="withEffect">
                                  <p:stCondLst>
                                    <p:cond delay="0"/>
                                  </p:stCondLst>
                                  <p:childTnLst>
                                    <p:set>
                                      <p:cBhvr>
                                        <p:cTn id="85" dur="1" fill="hold">
                                          <p:stCondLst>
                                            <p:cond delay="0"/>
                                          </p:stCondLst>
                                        </p:cTn>
                                        <p:tgtEl>
                                          <p:spTgt spid="263"/>
                                        </p:tgtEl>
                                        <p:attrNameLst>
                                          <p:attrName>style.visibility</p:attrName>
                                        </p:attrNameLst>
                                      </p:cBhvr>
                                      <p:to>
                                        <p:strVal val="visible"/>
                                      </p:to>
                                    </p:set>
                                    <p:animEffect transition="in" filter="fade">
                                      <p:cBhvr>
                                        <p:cTn id="86" dur="500"/>
                                        <p:tgtEl>
                                          <p:spTgt spid="263"/>
                                        </p:tgtEl>
                                      </p:cBhvr>
                                    </p:animEffect>
                                  </p:childTnLst>
                                </p:cTn>
                              </p:par>
                              <p:par>
                                <p:cTn id="87" presetID="10" presetClass="entr" presetSubtype="0" fill="hold" nodeType="withEffect">
                                  <p:stCondLst>
                                    <p:cond delay="0"/>
                                  </p:stCondLst>
                                  <p:childTnLst>
                                    <p:set>
                                      <p:cBhvr>
                                        <p:cTn id="88" dur="1" fill="hold">
                                          <p:stCondLst>
                                            <p:cond delay="0"/>
                                          </p:stCondLst>
                                        </p:cTn>
                                        <p:tgtEl>
                                          <p:spTgt spid="112"/>
                                        </p:tgtEl>
                                        <p:attrNameLst>
                                          <p:attrName>style.visibility</p:attrName>
                                        </p:attrNameLst>
                                      </p:cBhvr>
                                      <p:to>
                                        <p:strVal val="visible"/>
                                      </p:to>
                                    </p:set>
                                    <p:animEffect transition="in" filter="fade">
                                      <p:cBhvr>
                                        <p:cTn id="89" dur="500"/>
                                        <p:tgtEl>
                                          <p:spTgt spid="112"/>
                                        </p:tgtEl>
                                      </p:cBhvr>
                                    </p:animEffect>
                                  </p:childTnLst>
                                </p:cTn>
                              </p:par>
                              <p:par>
                                <p:cTn id="90" presetID="10" presetClass="entr" presetSubtype="0" fill="hold" nodeType="withEffect">
                                  <p:stCondLst>
                                    <p:cond delay="0"/>
                                  </p:stCondLst>
                                  <p:childTnLst>
                                    <p:set>
                                      <p:cBhvr>
                                        <p:cTn id="91" dur="1" fill="hold">
                                          <p:stCondLst>
                                            <p:cond delay="0"/>
                                          </p:stCondLst>
                                        </p:cTn>
                                        <p:tgtEl>
                                          <p:spTgt spid="107"/>
                                        </p:tgtEl>
                                        <p:attrNameLst>
                                          <p:attrName>style.visibility</p:attrName>
                                        </p:attrNameLst>
                                      </p:cBhvr>
                                      <p:to>
                                        <p:strVal val="visible"/>
                                      </p:to>
                                    </p:set>
                                    <p:animEffect transition="in" filter="fade">
                                      <p:cBhvr>
                                        <p:cTn id="92" dur="500"/>
                                        <p:tgtEl>
                                          <p:spTgt spid="107"/>
                                        </p:tgtEl>
                                      </p:cBhvr>
                                    </p:animEffect>
                                  </p:childTnLst>
                                </p:cTn>
                              </p:par>
                              <p:par>
                                <p:cTn id="93" presetID="10" presetClass="entr" presetSubtype="0" fill="hold" nodeType="withEffect">
                                  <p:stCondLst>
                                    <p:cond delay="0"/>
                                  </p:stCondLst>
                                  <p:childTnLst>
                                    <p:set>
                                      <p:cBhvr>
                                        <p:cTn id="94" dur="1" fill="hold">
                                          <p:stCondLst>
                                            <p:cond delay="0"/>
                                          </p:stCondLst>
                                        </p:cTn>
                                        <p:tgtEl>
                                          <p:spTgt spid="256"/>
                                        </p:tgtEl>
                                        <p:attrNameLst>
                                          <p:attrName>style.visibility</p:attrName>
                                        </p:attrNameLst>
                                      </p:cBhvr>
                                      <p:to>
                                        <p:strVal val="visible"/>
                                      </p:to>
                                    </p:set>
                                    <p:animEffect transition="in" filter="fade">
                                      <p:cBhvr>
                                        <p:cTn id="95" dur="500"/>
                                        <p:tgtEl>
                                          <p:spTgt spid="256"/>
                                        </p:tgtEl>
                                      </p:cBhvr>
                                    </p:animEffect>
                                  </p:childTnLst>
                                </p:cTn>
                              </p:par>
                              <p:par>
                                <p:cTn id="96" presetID="10" presetClass="entr" presetSubtype="0" fill="hold" nodeType="withEffect">
                                  <p:stCondLst>
                                    <p:cond delay="0"/>
                                  </p:stCondLst>
                                  <p:childTnLst>
                                    <p:set>
                                      <p:cBhvr>
                                        <p:cTn id="97" dur="1" fill="hold">
                                          <p:stCondLst>
                                            <p:cond delay="0"/>
                                          </p:stCondLst>
                                        </p:cTn>
                                        <p:tgtEl>
                                          <p:spTgt spid="87"/>
                                        </p:tgtEl>
                                        <p:attrNameLst>
                                          <p:attrName>style.visibility</p:attrName>
                                        </p:attrNameLst>
                                      </p:cBhvr>
                                      <p:to>
                                        <p:strVal val="visible"/>
                                      </p:to>
                                    </p:set>
                                    <p:animEffect transition="in" filter="fade">
                                      <p:cBhvr>
                                        <p:cTn id="98" dur="500"/>
                                        <p:tgtEl>
                                          <p:spTgt spid="87"/>
                                        </p:tgtEl>
                                      </p:cBhvr>
                                    </p:animEffect>
                                  </p:childTnLst>
                                </p:cTn>
                              </p:par>
                            </p:childTnLst>
                          </p:cTn>
                        </p:par>
                        <p:par>
                          <p:cTn id="99" fill="hold">
                            <p:stCondLst>
                              <p:cond delay="2500"/>
                            </p:stCondLst>
                            <p:childTnLst>
                              <p:par>
                                <p:cTn id="100" presetID="10" presetClass="entr" presetSubtype="0" fill="hold" nodeType="afterEffect">
                                  <p:stCondLst>
                                    <p:cond delay="0"/>
                                  </p:stCondLst>
                                  <p:childTnLst>
                                    <p:set>
                                      <p:cBhvr>
                                        <p:cTn id="101" dur="1" fill="hold">
                                          <p:stCondLst>
                                            <p:cond delay="0"/>
                                          </p:stCondLst>
                                        </p:cTn>
                                        <p:tgtEl>
                                          <p:spTgt spid="118"/>
                                        </p:tgtEl>
                                        <p:attrNameLst>
                                          <p:attrName>style.visibility</p:attrName>
                                        </p:attrNameLst>
                                      </p:cBhvr>
                                      <p:to>
                                        <p:strVal val="visible"/>
                                      </p:to>
                                    </p:set>
                                    <p:animEffect transition="in" filter="fade">
                                      <p:cBhvr>
                                        <p:cTn id="102" dur="500"/>
                                        <p:tgtEl>
                                          <p:spTgt spid="118"/>
                                        </p:tgtEl>
                                      </p:cBhvr>
                                    </p:animEffect>
                                  </p:childTnLst>
                                </p:cTn>
                              </p:par>
                              <p:par>
                                <p:cTn id="103" presetID="10" presetClass="entr" presetSubtype="0" fill="hold" nodeType="withEffect">
                                  <p:stCondLst>
                                    <p:cond delay="0"/>
                                  </p:stCondLst>
                                  <p:childTnLst>
                                    <p:set>
                                      <p:cBhvr>
                                        <p:cTn id="104" dur="1" fill="hold">
                                          <p:stCondLst>
                                            <p:cond delay="0"/>
                                          </p:stCondLst>
                                        </p:cTn>
                                        <p:tgtEl>
                                          <p:spTgt spid="151"/>
                                        </p:tgtEl>
                                        <p:attrNameLst>
                                          <p:attrName>style.visibility</p:attrName>
                                        </p:attrNameLst>
                                      </p:cBhvr>
                                      <p:to>
                                        <p:strVal val="visible"/>
                                      </p:to>
                                    </p:set>
                                    <p:animEffect transition="in" filter="fade">
                                      <p:cBhvr>
                                        <p:cTn id="105" dur="500"/>
                                        <p:tgtEl>
                                          <p:spTgt spid="151"/>
                                        </p:tgtEl>
                                      </p:cBhvr>
                                    </p:animEffect>
                                  </p:childTnLst>
                                </p:cTn>
                              </p:par>
                              <p:par>
                                <p:cTn id="106" presetID="10" presetClass="entr" presetSubtype="0" fill="hold" nodeType="withEffect">
                                  <p:stCondLst>
                                    <p:cond delay="0"/>
                                  </p:stCondLst>
                                  <p:childTnLst>
                                    <p:set>
                                      <p:cBhvr>
                                        <p:cTn id="107" dur="1" fill="hold">
                                          <p:stCondLst>
                                            <p:cond delay="0"/>
                                          </p:stCondLst>
                                        </p:cTn>
                                        <p:tgtEl>
                                          <p:spTgt spid="250"/>
                                        </p:tgtEl>
                                        <p:attrNameLst>
                                          <p:attrName>style.visibility</p:attrName>
                                        </p:attrNameLst>
                                      </p:cBhvr>
                                      <p:to>
                                        <p:strVal val="visible"/>
                                      </p:to>
                                    </p:set>
                                    <p:animEffect transition="in" filter="fade">
                                      <p:cBhvr>
                                        <p:cTn id="108" dur="500"/>
                                        <p:tgtEl>
                                          <p:spTgt spid="250"/>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67"/>
                                        </p:tgtEl>
                                        <p:attrNameLst>
                                          <p:attrName>style.visibility</p:attrName>
                                        </p:attrNameLst>
                                      </p:cBhvr>
                                      <p:to>
                                        <p:strVal val="visible"/>
                                      </p:to>
                                    </p:set>
                                    <p:animEffect transition="in" filter="fade">
                                      <p:cBhvr>
                                        <p:cTn id="111" dur="500"/>
                                        <p:tgtEl>
                                          <p:spTgt spid="267"/>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23"/>
                                        </p:tgtEl>
                                        <p:attrNameLst>
                                          <p:attrName>style.visibility</p:attrName>
                                        </p:attrNameLst>
                                      </p:cBhvr>
                                      <p:to>
                                        <p:strVal val="visible"/>
                                      </p:to>
                                    </p:set>
                                    <p:animEffect transition="in" filter="fade">
                                      <p:cBhvr>
                                        <p:cTn id="114" dur="500"/>
                                        <p:tgtEl>
                                          <p:spTgt spid="223"/>
                                        </p:tgtEl>
                                      </p:cBhvr>
                                    </p:animEffect>
                                  </p:childTnLst>
                                </p:cTn>
                              </p:par>
                              <p:par>
                                <p:cTn id="115" presetID="10" presetClass="entr" presetSubtype="0" fill="hold" nodeType="withEffect">
                                  <p:stCondLst>
                                    <p:cond delay="0"/>
                                  </p:stCondLst>
                                  <p:childTnLst>
                                    <p:set>
                                      <p:cBhvr>
                                        <p:cTn id="116" dur="1" fill="hold">
                                          <p:stCondLst>
                                            <p:cond delay="0"/>
                                          </p:stCondLst>
                                        </p:cTn>
                                        <p:tgtEl>
                                          <p:spTgt spid="165"/>
                                        </p:tgtEl>
                                        <p:attrNameLst>
                                          <p:attrName>style.visibility</p:attrName>
                                        </p:attrNameLst>
                                      </p:cBhvr>
                                      <p:to>
                                        <p:strVal val="visible"/>
                                      </p:to>
                                    </p:set>
                                    <p:animEffect transition="in" filter="fade">
                                      <p:cBhvr>
                                        <p:cTn id="117" dur="500"/>
                                        <p:tgtEl>
                                          <p:spTgt spid="165"/>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71"/>
                                        </p:tgtEl>
                                        <p:attrNameLst>
                                          <p:attrName>style.visibility</p:attrName>
                                        </p:attrNameLst>
                                      </p:cBhvr>
                                      <p:to>
                                        <p:strVal val="visible"/>
                                      </p:to>
                                    </p:set>
                                    <p:animEffect transition="in" filter="fade">
                                      <p:cBhvr>
                                        <p:cTn id="120" dur="500"/>
                                        <p:tgtEl>
                                          <p:spTgt spid="71"/>
                                        </p:tgtEl>
                                      </p:cBhvr>
                                    </p:animEffect>
                                  </p:childTnLst>
                                </p:cTn>
                              </p:par>
                            </p:childTnLst>
                          </p:cTn>
                        </p:par>
                        <p:par>
                          <p:cTn id="121" fill="hold">
                            <p:stCondLst>
                              <p:cond delay="3000"/>
                            </p:stCondLst>
                            <p:childTnLst>
                              <p:par>
                                <p:cTn id="122" presetID="10" presetClass="entr" presetSubtype="0" fill="hold" nodeType="afterEffect">
                                  <p:stCondLst>
                                    <p:cond delay="0"/>
                                  </p:stCondLst>
                                  <p:childTnLst>
                                    <p:set>
                                      <p:cBhvr>
                                        <p:cTn id="123" dur="1" fill="hold">
                                          <p:stCondLst>
                                            <p:cond delay="0"/>
                                          </p:stCondLst>
                                        </p:cTn>
                                        <p:tgtEl>
                                          <p:spTgt spid="121"/>
                                        </p:tgtEl>
                                        <p:attrNameLst>
                                          <p:attrName>style.visibility</p:attrName>
                                        </p:attrNameLst>
                                      </p:cBhvr>
                                      <p:to>
                                        <p:strVal val="visible"/>
                                      </p:to>
                                    </p:set>
                                    <p:animEffect transition="in" filter="fade">
                                      <p:cBhvr>
                                        <p:cTn id="124" dur="500"/>
                                        <p:tgtEl>
                                          <p:spTgt spid="121"/>
                                        </p:tgtEl>
                                      </p:cBhvr>
                                    </p:animEffect>
                                  </p:childTnLst>
                                </p:cTn>
                              </p:par>
                              <p:par>
                                <p:cTn id="125" presetID="10" presetClass="entr" presetSubtype="0" fill="hold" nodeType="withEffect">
                                  <p:stCondLst>
                                    <p:cond delay="0"/>
                                  </p:stCondLst>
                                  <p:childTnLst>
                                    <p:set>
                                      <p:cBhvr>
                                        <p:cTn id="126" dur="1" fill="hold">
                                          <p:stCondLst>
                                            <p:cond delay="0"/>
                                          </p:stCondLst>
                                        </p:cTn>
                                        <p:tgtEl>
                                          <p:spTgt spid="239"/>
                                        </p:tgtEl>
                                        <p:attrNameLst>
                                          <p:attrName>style.visibility</p:attrName>
                                        </p:attrNameLst>
                                      </p:cBhvr>
                                      <p:to>
                                        <p:strVal val="visible"/>
                                      </p:to>
                                    </p:set>
                                    <p:animEffect transition="in" filter="fade">
                                      <p:cBhvr>
                                        <p:cTn id="127" dur="500"/>
                                        <p:tgtEl>
                                          <p:spTgt spid="239"/>
                                        </p:tgtEl>
                                      </p:cBhvr>
                                    </p:animEffect>
                                  </p:childTnLst>
                                </p:cTn>
                              </p:par>
                              <p:par>
                                <p:cTn id="128" presetID="10" presetClass="entr" presetSubtype="0" fill="hold" nodeType="withEffect">
                                  <p:stCondLst>
                                    <p:cond delay="0"/>
                                  </p:stCondLst>
                                  <p:childTnLst>
                                    <p:set>
                                      <p:cBhvr>
                                        <p:cTn id="129" dur="1" fill="hold">
                                          <p:stCondLst>
                                            <p:cond delay="0"/>
                                          </p:stCondLst>
                                        </p:cTn>
                                        <p:tgtEl>
                                          <p:spTgt spid="77"/>
                                        </p:tgtEl>
                                        <p:attrNameLst>
                                          <p:attrName>style.visibility</p:attrName>
                                        </p:attrNameLst>
                                      </p:cBhvr>
                                      <p:to>
                                        <p:strVal val="visible"/>
                                      </p:to>
                                    </p:set>
                                    <p:animEffect transition="in" filter="fade">
                                      <p:cBhvr>
                                        <p:cTn id="130" dur="500"/>
                                        <p:tgtEl>
                                          <p:spTgt spid="77"/>
                                        </p:tgtEl>
                                      </p:cBhvr>
                                    </p:animEffect>
                                  </p:childTnLst>
                                </p:cTn>
                              </p:par>
                              <p:par>
                                <p:cTn id="131" presetID="10" presetClass="entr" presetSubtype="0" fill="hold" nodeType="withEffect">
                                  <p:stCondLst>
                                    <p:cond delay="0"/>
                                  </p:stCondLst>
                                  <p:childTnLst>
                                    <p:set>
                                      <p:cBhvr>
                                        <p:cTn id="132" dur="1" fill="hold">
                                          <p:stCondLst>
                                            <p:cond delay="0"/>
                                          </p:stCondLst>
                                        </p:cTn>
                                        <p:tgtEl>
                                          <p:spTgt spid="243"/>
                                        </p:tgtEl>
                                        <p:attrNameLst>
                                          <p:attrName>style.visibility</p:attrName>
                                        </p:attrNameLst>
                                      </p:cBhvr>
                                      <p:to>
                                        <p:strVal val="visible"/>
                                      </p:to>
                                    </p:set>
                                    <p:animEffect transition="in" filter="fade">
                                      <p:cBhvr>
                                        <p:cTn id="133" dur="500"/>
                                        <p:tgtEl>
                                          <p:spTgt spid="243"/>
                                        </p:tgtEl>
                                      </p:cBhvr>
                                    </p:animEffect>
                                  </p:childTnLst>
                                </p:cTn>
                              </p:par>
                              <p:par>
                                <p:cTn id="134" presetID="10" presetClass="entr" presetSubtype="0" fill="hold" nodeType="withEffect">
                                  <p:stCondLst>
                                    <p:cond delay="0"/>
                                  </p:stCondLst>
                                  <p:childTnLst>
                                    <p:set>
                                      <p:cBhvr>
                                        <p:cTn id="135" dur="1" fill="hold">
                                          <p:stCondLst>
                                            <p:cond delay="0"/>
                                          </p:stCondLst>
                                        </p:cTn>
                                        <p:tgtEl>
                                          <p:spTgt spid="180"/>
                                        </p:tgtEl>
                                        <p:attrNameLst>
                                          <p:attrName>style.visibility</p:attrName>
                                        </p:attrNameLst>
                                      </p:cBhvr>
                                      <p:to>
                                        <p:strVal val="visible"/>
                                      </p:to>
                                    </p:set>
                                    <p:animEffect transition="in" filter="fade">
                                      <p:cBhvr>
                                        <p:cTn id="136" dur="500"/>
                                        <p:tgtEl>
                                          <p:spTgt spid="180"/>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183"/>
                                        </p:tgtEl>
                                        <p:attrNameLst>
                                          <p:attrName>style.visibility</p:attrName>
                                        </p:attrNameLst>
                                      </p:cBhvr>
                                      <p:to>
                                        <p:strVal val="visible"/>
                                      </p:to>
                                    </p:set>
                                    <p:animEffect transition="in" filter="fade">
                                      <p:cBhvr>
                                        <p:cTn id="139" dur="500"/>
                                        <p:tgtEl>
                                          <p:spTgt spid="183"/>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103"/>
                                        </p:tgtEl>
                                        <p:attrNameLst>
                                          <p:attrName>style.visibility</p:attrName>
                                        </p:attrNameLst>
                                      </p:cBhvr>
                                      <p:to>
                                        <p:strVal val="visible"/>
                                      </p:to>
                                    </p:set>
                                    <p:animEffect transition="in" filter="fade">
                                      <p:cBhvr>
                                        <p:cTn id="142" dur="500"/>
                                        <p:tgtEl>
                                          <p:spTgt spid="103"/>
                                        </p:tgtEl>
                                      </p:cBhvr>
                                    </p:animEffect>
                                  </p:childTnLst>
                                </p:cTn>
                              </p:par>
                              <p:par>
                                <p:cTn id="143" presetID="10" presetClass="entr" presetSubtype="0" fill="hold" nodeType="withEffect">
                                  <p:stCondLst>
                                    <p:cond delay="0"/>
                                  </p:stCondLst>
                                  <p:childTnLst>
                                    <p:set>
                                      <p:cBhvr>
                                        <p:cTn id="144" dur="1" fill="hold">
                                          <p:stCondLst>
                                            <p:cond delay="0"/>
                                          </p:stCondLst>
                                        </p:cTn>
                                        <p:tgtEl>
                                          <p:spTgt spid="104"/>
                                        </p:tgtEl>
                                        <p:attrNameLst>
                                          <p:attrName>style.visibility</p:attrName>
                                        </p:attrNameLst>
                                      </p:cBhvr>
                                      <p:to>
                                        <p:strVal val="visible"/>
                                      </p:to>
                                    </p:set>
                                    <p:animEffect transition="in" filter="fade">
                                      <p:cBhvr>
                                        <p:cTn id="145" dur="500"/>
                                        <p:tgtEl>
                                          <p:spTgt spid="104"/>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96"/>
                                        </p:tgtEl>
                                        <p:attrNameLst>
                                          <p:attrName>style.visibility</p:attrName>
                                        </p:attrNameLst>
                                      </p:cBhvr>
                                      <p:to>
                                        <p:strVal val="visible"/>
                                      </p:to>
                                    </p:set>
                                    <p:animEffect transition="in" filter="fade">
                                      <p:cBhvr>
                                        <p:cTn id="148" dur="500"/>
                                        <p:tgtEl>
                                          <p:spTgt spid="96"/>
                                        </p:tgtEl>
                                      </p:cBhvr>
                                    </p:animEffect>
                                  </p:childTnLst>
                                </p:cTn>
                              </p:par>
                              <p:par>
                                <p:cTn id="149" presetID="10" presetClass="entr" presetSubtype="0" fill="hold" nodeType="withEffect">
                                  <p:stCondLst>
                                    <p:cond delay="0"/>
                                  </p:stCondLst>
                                  <p:childTnLst>
                                    <p:set>
                                      <p:cBhvr>
                                        <p:cTn id="150" dur="1" fill="hold">
                                          <p:stCondLst>
                                            <p:cond delay="0"/>
                                          </p:stCondLst>
                                        </p:cTn>
                                        <p:tgtEl>
                                          <p:spTgt spid="227"/>
                                        </p:tgtEl>
                                        <p:attrNameLst>
                                          <p:attrName>style.visibility</p:attrName>
                                        </p:attrNameLst>
                                      </p:cBhvr>
                                      <p:to>
                                        <p:strVal val="visible"/>
                                      </p:to>
                                    </p:set>
                                    <p:animEffect transition="in" filter="fade">
                                      <p:cBhvr>
                                        <p:cTn id="151" dur="500"/>
                                        <p:tgtEl>
                                          <p:spTgt spid="227"/>
                                        </p:tgtEl>
                                      </p:cBhvr>
                                    </p:animEffect>
                                  </p:childTnLst>
                                </p:cTn>
                              </p:par>
                              <p:par>
                                <p:cTn id="152" presetID="10" presetClass="entr" presetSubtype="0" fill="hold" nodeType="withEffect">
                                  <p:stCondLst>
                                    <p:cond delay="0"/>
                                  </p:stCondLst>
                                  <p:childTnLst>
                                    <p:set>
                                      <p:cBhvr>
                                        <p:cTn id="153" dur="1" fill="hold">
                                          <p:stCondLst>
                                            <p:cond delay="0"/>
                                          </p:stCondLst>
                                        </p:cTn>
                                        <p:tgtEl>
                                          <p:spTgt spid="230"/>
                                        </p:tgtEl>
                                        <p:attrNameLst>
                                          <p:attrName>style.visibility</p:attrName>
                                        </p:attrNameLst>
                                      </p:cBhvr>
                                      <p:to>
                                        <p:strVal val="visible"/>
                                      </p:to>
                                    </p:set>
                                    <p:animEffect transition="in" filter="fade">
                                      <p:cBhvr>
                                        <p:cTn id="154" dur="500"/>
                                        <p:tgtEl>
                                          <p:spTgt spid="230"/>
                                        </p:tgtEl>
                                      </p:cBhvr>
                                    </p:animEffect>
                                  </p:childTnLst>
                                </p:cTn>
                              </p:par>
                            </p:childTnLst>
                          </p:cTn>
                        </p:par>
                        <p:par>
                          <p:cTn id="155" fill="hold">
                            <p:stCondLst>
                              <p:cond delay="3500"/>
                            </p:stCondLst>
                            <p:childTnLst>
                              <p:par>
                                <p:cTn id="156" presetID="22" presetClass="entr" presetSubtype="8" fill="hold" nodeType="afterEffect">
                                  <p:stCondLst>
                                    <p:cond delay="0"/>
                                  </p:stCondLst>
                                  <p:childTnLst>
                                    <p:set>
                                      <p:cBhvr>
                                        <p:cTn id="157" dur="1" fill="hold">
                                          <p:stCondLst>
                                            <p:cond delay="0"/>
                                          </p:stCondLst>
                                        </p:cTn>
                                        <p:tgtEl>
                                          <p:spTgt spid="268"/>
                                        </p:tgtEl>
                                        <p:attrNameLst>
                                          <p:attrName>style.visibility</p:attrName>
                                        </p:attrNameLst>
                                      </p:cBhvr>
                                      <p:to>
                                        <p:strVal val="visible"/>
                                      </p:to>
                                    </p:set>
                                    <p:animEffect transition="in" filter="wipe(left)">
                                      <p:cBhvr>
                                        <p:cTn id="158" dur="500"/>
                                        <p:tgtEl>
                                          <p:spTgt spid="268"/>
                                        </p:tgtEl>
                                      </p:cBhvr>
                                    </p:animEffect>
                                  </p:childTnLst>
                                </p:cTn>
                              </p:par>
                            </p:childTnLst>
                          </p:cTn>
                        </p:par>
                        <p:par>
                          <p:cTn id="159" fill="hold">
                            <p:stCondLst>
                              <p:cond delay="4000"/>
                            </p:stCondLst>
                            <p:childTnLst>
                              <p:par>
                                <p:cTn id="160" presetID="22" presetClass="entr" presetSubtype="4" fill="hold" nodeType="afterEffect">
                                  <p:stCondLst>
                                    <p:cond delay="0"/>
                                  </p:stCondLst>
                                  <p:childTnLst>
                                    <p:set>
                                      <p:cBhvr>
                                        <p:cTn id="161" dur="1" fill="hold">
                                          <p:stCondLst>
                                            <p:cond delay="0"/>
                                          </p:stCondLst>
                                        </p:cTn>
                                        <p:tgtEl>
                                          <p:spTgt spid="16"/>
                                        </p:tgtEl>
                                        <p:attrNameLst>
                                          <p:attrName>style.visibility</p:attrName>
                                        </p:attrNameLst>
                                      </p:cBhvr>
                                      <p:to>
                                        <p:strVal val="visible"/>
                                      </p:to>
                                    </p:set>
                                    <p:animEffect transition="in" filter="wipe(down)">
                                      <p:cBhvr>
                                        <p:cTn id="162" dur="500"/>
                                        <p:tgtEl>
                                          <p:spTgt spid="16"/>
                                        </p:tgtEl>
                                      </p:cBhvr>
                                    </p:animEffect>
                                  </p:childTnLst>
                                </p:cTn>
                              </p:par>
                            </p:childTnLst>
                          </p:cTn>
                        </p:par>
                        <p:par>
                          <p:cTn id="163" fill="hold">
                            <p:stCondLst>
                              <p:cond delay="4500"/>
                            </p:stCondLst>
                            <p:childTnLst>
                              <p:par>
                                <p:cTn id="164" presetID="22" presetClass="entr" presetSubtype="4" fill="hold" nodeType="afterEffect">
                                  <p:stCondLst>
                                    <p:cond delay="0"/>
                                  </p:stCondLst>
                                  <p:childTnLst>
                                    <p:set>
                                      <p:cBhvr>
                                        <p:cTn id="165" dur="1" fill="hold">
                                          <p:stCondLst>
                                            <p:cond delay="0"/>
                                          </p:stCondLst>
                                        </p:cTn>
                                        <p:tgtEl>
                                          <p:spTgt spid="17"/>
                                        </p:tgtEl>
                                        <p:attrNameLst>
                                          <p:attrName>style.visibility</p:attrName>
                                        </p:attrNameLst>
                                      </p:cBhvr>
                                      <p:to>
                                        <p:strVal val="visible"/>
                                      </p:to>
                                    </p:set>
                                    <p:animEffect transition="in" filter="wipe(down)">
                                      <p:cBhvr>
                                        <p:cTn id="166" dur="500"/>
                                        <p:tgtEl>
                                          <p:spTgt spid="17"/>
                                        </p:tgtEl>
                                      </p:cBhvr>
                                    </p:animEffect>
                                  </p:childTnLst>
                                </p:cTn>
                              </p:par>
                            </p:childTnLst>
                          </p:cTn>
                        </p:par>
                        <p:par>
                          <p:cTn id="167" fill="hold">
                            <p:stCondLst>
                              <p:cond delay="5000"/>
                            </p:stCondLst>
                            <p:childTnLst>
                              <p:par>
                                <p:cTn id="168" presetID="22" presetClass="entr" presetSubtype="4" fill="hold" nodeType="afterEffect">
                                  <p:stCondLst>
                                    <p:cond delay="0"/>
                                  </p:stCondLst>
                                  <p:childTnLst>
                                    <p:set>
                                      <p:cBhvr>
                                        <p:cTn id="169" dur="1" fill="hold">
                                          <p:stCondLst>
                                            <p:cond delay="0"/>
                                          </p:stCondLst>
                                        </p:cTn>
                                        <p:tgtEl>
                                          <p:spTgt spid="18"/>
                                        </p:tgtEl>
                                        <p:attrNameLst>
                                          <p:attrName>style.visibility</p:attrName>
                                        </p:attrNameLst>
                                      </p:cBhvr>
                                      <p:to>
                                        <p:strVal val="visible"/>
                                      </p:to>
                                    </p:set>
                                    <p:animEffect transition="in" filter="wipe(down)">
                                      <p:cBhvr>
                                        <p:cTn id="170" dur="500"/>
                                        <p:tgtEl>
                                          <p:spTgt spid="18"/>
                                        </p:tgtEl>
                                      </p:cBhvr>
                                    </p:animEffect>
                                  </p:childTnLst>
                                </p:cTn>
                              </p:par>
                            </p:childTnLst>
                          </p:cTn>
                        </p:par>
                        <p:par>
                          <p:cTn id="171" fill="hold">
                            <p:stCondLst>
                              <p:cond delay="5500"/>
                            </p:stCondLst>
                            <p:childTnLst>
                              <p:par>
                                <p:cTn id="172" presetID="22" presetClass="entr" presetSubtype="4" fill="hold" nodeType="afterEffect">
                                  <p:stCondLst>
                                    <p:cond delay="0"/>
                                  </p:stCondLst>
                                  <p:childTnLst>
                                    <p:set>
                                      <p:cBhvr>
                                        <p:cTn id="173" dur="1" fill="hold">
                                          <p:stCondLst>
                                            <p:cond delay="0"/>
                                          </p:stCondLst>
                                        </p:cTn>
                                        <p:tgtEl>
                                          <p:spTgt spid="19"/>
                                        </p:tgtEl>
                                        <p:attrNameLst>
                                          <p:attrName>style.visibility</p:attrName>
                                        </p:attrNameLst>
                                      </p:cBhvr>
                                      <p:to>
                                        <p:strVal val="visible"/>
                                      </p:to>
                                    </p:set>
                                    <p:animEffect transition="in" filter="wipe(down)">
                                      <p:cBhvr>
                                        <p:cTn id="174" dur="500"/>
                                        <p:tgtEl>
                                          <p:spTgt spid="19"/>
                                        </p:tgtEl>
                                      </p:cBhvr>
                                    </p:animEffect>
                                  </p:childTnLst>
                                </p:cTn>
                              </p:par>
                            </p:childTnLst>
                          </p:cTn>
                        </p:par>
                        <p:par>
                          <p:cTn id="175" fill="hold">
                            <p:stCondLst>
                              <p:cond delay="6000"/>
                            </p:stCondLst>
                            <p:childTnLst>
                              <p:par>
                                <p:cTn id="176" presetID="22" presetClass="entr" presetSubtype="4" fill="hold" nodeType="afterEffect">
                                  <p:stCondLst>
                                    <p:cond delay="0"/>
                                  </p:stCondLst>
                                  <p:childTnLst>
                                    <p:set>
                                      <p:cBhvr>
                                        <p:cTn id="177" dur="1" fill="hold">
                                          <p:stCondLst>
                                            <p:cond delay="0"/>
                                          </p:stCondLst>
                                        </p:cTn>
                                        <p:tgtEl>
                                          <p:spTgt spid="20"/>
                                        </p:tgtEl>
                                        <p:attrNameLst>
                                          <p:attrName>style.visibility</p:attrName>
                                        </p:attrNameLst>
                                      </p:cBhvr>
                                      <p:to>
                                        <p:strVal val="visible"/>
                                      </p:to>
                                    </p:set>
                                    <p:animEffect transition="in" filter="wipe(down)">
                                      <p:cBhvr>
                                        <p:cTn id="178" dur="500"/>
                                        <p:tgtEl>
                                          <p:spTgt spid="20"/>
                                        </p:tgtEl>
                                      </p:cBhvr>
                                    </p:animEffect>
                                  </p:childTnLst>
                                </p:cTn>
                              </p:par>
                            </p:childTnLst>
                          </p:cTn>
                        </p:par>
                        <p:par>
                          <p:cTn id="179" fill="hold">
                            <p:stCondLst>
                              <p:cond delay="6500"/>
                            </p:stCondLst>
                            <p:childTnLst>
                              <p:par>
                                <p:cTn id="180" presetID="22" presetClass="entr" presetSubtype="4" fill="hold" nodeType="afterEffect">
                                  <p:stCondLst>
                                    <p:cond delay="0"/>
                                  </p:stCondLst>
                                  <p:childTnLst>
                                    <p:set>
                                      <p:cBhvr>
                                        <p:cTn id="181" dur="1" fill="hold">
                                          <p:stCondLst>
                                            <p:cond delay="0"/>
                                          </p:stCondLst>
                                        </p:cTn>
                                        <p:tgtEl>
                                          <p:spTgt spid="21"/>
                                        </p:tgtEl>
                                        <p:attrNameLst>
                                          <p:attrName>style.visibility</p:attrName>
                                        </p:attrNameLst>
                                      </p:cBhvr>
                                      <p:to>
                                        <p:strVal val="visible"/>
                                      </p:to>
                                    </p:set>
                                    <p:animEffect transition="in" filter="wipe(down)">
                                      <p:cBhvr>
                                        <p:cTn id="182" dur="500"/>
                                        <p:tgtEl>
                                          <p:spTgt spid="21"/>
                                        </p:tgtEl>
                                      </p:cBhvr>
                                    </p:animEffect>
                                  </p:childTnLst>
                                </p:cTn>
                              </p:par>
                            </p:childTnLst>
                          </p:cTn>
                        </p:par>
                        <p:par>
                          <p:cTn id="183" fill="hold">
                            <p:stCondLst>
                              <p:cond delay="7000"/>
                            </p:stCondLst>
                            <p:childTnLst>
                              <p:par>
                                <p:cTn id="184" presetID="22" presetClass="entr" presetSubtype="8" fill="hold" grpId="0" nodeType="afterEffect">
                                  <p:stCondLst>
                                    <p:cond delay="0"/>
                                  </p:stCondLst>
                                  <p:childTnLst>
                                    <p:set>
                                      <p:cBhvr>
                                        <p:cTn id="185" dur="1" fill="hold">
                                          <p:stCondLst>
                                            <p:cond delay="0"/>
                                          </p:stCondLst>
                                        </p:cTn>
                                        <p:tgtEl>
                                          <p:spTgt spid="336"/>
                                        </p:tgtEl>
                                        <p:attrNameLst>
                                          <p:attrName>style.visibility</p:attrName>
                                        </p:attrNameLst>
                                      </p:cBhvr>
                                      <p:to>
                                        <p:strVal val="visible"/>
                                      </p:to>
                                    </p:set>
                                    <p:animEffect transition="in" filter="wipe(left)">
                                      <p:cBhvr>
                                        <p:cTn id="186" dur="500"/>
                                        <p:tgtEl>
                                          <p:spTgt spid="3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6" grpId="0" animBg="1"/>
      <p:bldP spid="86" grpId="0" animBg="1"/>
      <p:bldP spid="96" grpId="0" animBg="1"/>
      <p:bldP spid="102" grpId="0" animBg="1"/>
      <p:bldP spid="103" grpId="0" animBg="1"/>
      <p:bldP spid="183" grpId="0" animBg="1"/>
      <p:bldP spid="191" grpId="0" animBg="1"/>
      <p:bldP spid="223" grpId="0" animBg="1"/>
      <p:bldP spid="238" grpId="0" animBg="1"/>
      <p:bldP spid="238" grpId="1" animBg="1"/>
      <p:bldP spid="267" grpId="0" animBg="1"/>
      <p:bldP spid="33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0" name="Straight Connector 279"/>
          <p:cNvCxnSpPr/>
          <p:nvPr/>
        </p:nvCxnSpPr>
        <p:spPr>
          <a:xfrm>
            <a:off x="9386087" y="3938235"/>
            <a:ext cx="0" cy="655022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a:stCxn id="247" idx="1"/>
          </p:cNvCxnSpPr>
          <p:nvPr/>
        </p:nvCxnSpPr>
        <p:spPr>
          <a:xfrm>
            <a:off x="15130497" y="3984896"/>
            <a:ext cx="0" cy="6503559"/>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40" name="TextBox 30"/>
          <p:cNvSpPr txBox="1">
            <a:spLocks noChangeArrowheads="1"/>
          </p:cNvSpPr>
          <p:nvPr/>
        </p:nvSpPr>
        <p:spPr bwMode="auto">
          <a:xfrm>
            <a:off x="4387386" y="8848531"/>
            <a:ext cx="46100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1" name="TextBox 30"/>
          <p:cNvSpPr txBox="1">
            <a:spLocks noChangeArrowheads="1"/>
          </p:cNvSpPr>
          <p:nvPr/>
        </p:nvSpPr>
        <p:spPr bwMode="auto">
          <a:xfrm>
            <a:off x="9982324" y="8826064"/>
            <a:ext cx="46100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2" name="TextBox 30"/>
          <p:cNvSpPr txBox="1">
            <a:spLocks noChangeArrowheads="1"/>
          </p:cNvSpPr>
          <p:nvPr/>
        </p:nvSpPr>
        <p:spPr bwMode="auto">
          <a:xfrm>
            <a:off x="15741980" y="8826251"/>
            <a:ext cx="46100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3" name="TextBox 31"/>
          <p:cNvSpPr txBox="1">
            <a:spLocks noChangeArrowheads="1"/>
          </p:cNvSpPr>
          <p:nvPr/>
        </p:nvSpPr>
        <p:spPr bwMode="auto">
          <a:xfrm>
            <a:off x="3712232" y="3561706"/>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Twitter</a:t>
            </a:r>
            <a:endParaRPr lang="id-ID" sz="4500" b="1" dirty="0">
              <a:latin typeface="Lato Regular"/>
              <a:cs typeface="Lato Regular"/>
            </a:endParaRPr>
          </a:p>
        </p:txBody>
      </p:sp>
      <p:sp>
        <p:nvSpPr>
          <p:cNvPr id="244" name="Rounded Rectangle 243"/>
          <p:cNvSpPr/>
          <p:nvPr/>
        </p:nvSpPr>
        <p:spPr>
          <a:xfrm>
            <a:off x="4734141" y="4417954"/>
            <a:ext cx="3806059" cy="10972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5" name="TextBox 31"/>
          <p:cNvSpPr txBox="1">
            <a:spLocks noChangeArrowheads="1"/>
          </p:cNvSpPr>
          <p:nvPr/>
        </p:nvSpPr>
        <p:spPr bwMode="auto">
          <a:xfrm>
            <a:off x="9353962" y="3592481"/>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Facebook</a:t>
            </a:r>
            <a:endParaRPr lang="id-ID" sz="4500" b="1" dirty="0">
              <a:latin typeface="Lato Regular"/>
              <a:cs typeface="Lato Regular"/>
            </a:endParaRPr>
          </a:p>
        </p:txBody>
      </p:sp>
      <p:sp>
        <p:nvSpPr>
          <p:cNvPr id="246" name="Rounded Rectangle 245"/>
          <p:cNvSpPr/>
          <p:nvPr/>
        </p:nvSpPr>
        <p:spPr>
          <a:xfrm>
            <a:off x="10353591" y="4448729"/>
            <a:ext cx="3806059" cy="10972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7" name="TextBox 31"/>
          <p:cNvSpPr txBox="1">
            <a:spLocks noChangeArrowheads="1"/>
          </p:cNvSpPr>
          <p:nvPr/>
        </p:nvSpPr>
        <p:spPr bwMode="auto">
          <a:xfrm>
            <a:off x="15130497" y="3592481"/>
            <a:ext cx="5878700" cy="784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Instagram</a:t>
            </a:r>
            <a:endParaRPr lang="id-ID" sz="4500" b="1" dirty="0">
              <a:latin typeface="Lato Regular"/>
              <a:cs typeface="Lato Regular"/>
            </a:endParaRPr>
          </a:p>
        </p:txBody>
      </p:sp>
      <p:sp>
        <p:nvSpPr>
          <p:cNvPr id="248" name="Rounded Rectangle 247"/>
          <p:cNvSpPr/>
          <p:nvPr/>
        </p:nvSpPr>
        <p:spPr>
          <a:xfrm>
            <a:off x="16152406" y="4448729"/>
            <a:ext cx="3806059" cy="10972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154" name="Oval 255"/>
          <p:cNvSpPr>
            <a:spLocks noChangeArrowheads="1"/>
          </p:cNvSpPr>
          <p:nvPr/>
        </p:nvSpPr>
        <p:spPr bwMode="auto">
          <a:xfrm>
            <a:off x="4748009" y="4856874"/>
            <a:ext cx="3852782" cy="3860600"/>
          </a:xfrm>
          <a:prstGeom prst="ellipse">
            <a:avLst/>
          </a:prstGeom>
          <a:solidFill>
            <a:srgbClr val="19232E"/>
          </a:solidFill>
          <a:ln>
            <a:noFill/>
          </a:ln>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55" name="Oval 256"/>
          <p:cNvSpPr>
            <a:spLocks noChangeArrowheads="1"/>
          </p:cNvSpPr>
          <p:nvPr/>
        </p:nvSpPr>
        <p:spPr bwMode="auto">
          <a:xfrm>
            <a:off x="5066519" y="5175469"/>
            <a:ext cx="3222574" cy="32234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56" name="Freeform 257"/>
          <p:cNvSpPr>
            <a:spLocks/>
          </p:cNvSpPr>
          <p:nvPr/>
        </p:nvSpPr>
        <p:spPr bwMode="auto">
          <a:xfrm>
            <a:off x="5676288" y="6177248"/>
            <a:ext cx="1056023" cy="718965"/>
          </a:xfrm>
          <a:custGeom>
            <a:avLst/>
            <a:gdLst>
              <a:gd name="T0" fmla="*/ 43 w 620"/>
              <a:gd name="T1" fmla="*/ 0 h 422"/>
              <a:gd name="T2" fmla="*/ 0 w 620"/>
              <a:gd name="T3" fmla="*/ 72 h 422"/>
              <a:gd name="T4" fmla="*/ 576 w 620"/>
              <a:gd name="T5" fmla="*/ 422 h 422"/>
              <a:gd name="T6" fmla="*/ 620 w 620"/>
              <a:gd name="T7" fmla="*/ 350 h 422"/>
              <a:gd name="T8" fmla="*/ 43 w 620"/>
              <a:gd name="T9" fmla="*/ 0 h 422"/>
            </a:gdLst>
            <a:ahLst/>
            <a:cxnLst>
              <a:cxn ang="0">
                <a:pos x="T0" y="T1"/>
              </a:cxn>
              <a:cxn ang="0">
                <a:pos x="T2" y="T3"/>
              </a:cxn>
              <a:cxn ang="0">
                <a:pos x="T4" y="T5"/>
              </a:cxn>
              <a:cxn ang="0">
                <a:pos x="T6" y="T7"/>
              </a:cxn>
              <a:cxn ang="0">
                <a:pos x="T8" y="T9"/>
              </a:cxn>
            </a:cxnLst>
            <a:rect l="0" t="0" r="r" b="b"/>
            <a:pathLst>
              <a:path w="620" h="422">
                <a:moveTo>
                  <a:pt x="43" y="0"/>
                </a:moveTo>
                <a:lnTo>
                  <a:pt x="0" y="72"/>
                </a:lnTo>
                <a:lnTo>
                  <a:pt x="576" y="422"/>
                </a:lnTo>
                <a:lnTo>
                  <a:pt x="620" y="350"/>
                </a:lnTo>
                <a:lnTo>
                  <a:pt x="4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57" name="Freeform 258"/>
          <p:cNvSpPr>
            <a:spLocks/>
          </p:cNvSpPr>
          <p:nvPr/>
        </p:nvSpPr>
        <p:spPr bwMode="auto">
          <a:xfrm>
            <a:off x="6555172" y="5649098"/>
            <a:ext cx="1137780" cy="1279485"/>
          </a:xfrm>
          <a:custGeom>
            <a:avLst/>
            <a:gdLst>
              <a:gd name="T0" fmla="*/ 609 w 668"/>
              <a:gd name="T1" fmla="*/ 0 h 751"/>
              <a:gd name="T2" fmla="*/ 0 w 668"/>
              <a:gd name="T3" fmla="*/ 696 h 751"/>
              <a:gd name="T4" fmla="*/ 64 w 668"/>
              <a:gd name="T5" fmla="*/ 751 h 751"/>
              <a:gd name="T6" fmla="*/ 668 w 668"/>
              <a:gd name="T7" fmla="*/ 56 h 751"/>
              <a:gd name="T8" fmla="*/ 609 w 668"/>
              <a:gd name="T9" fmla="*/ 0 h 751"/>
            </a:gdLst>
            <a:ahLst/>
            <a:cxnLst>
              <a:cxn ang="0">
                <a:pos x="T0" y="T1"/>
              </a:cxn>
              <a:cxn ang="0">
                <a:pos x="T2" y="T3"/>
              </a:cxn>
              <a:cxn ang="0">
                <a:pos x="T4" y="T5"/>
              </a:cxn>
              <a:cxn ang="0">
                <a:pos x="T6" y="T7"/>
              </a:cxn>
              <a:cxn ang="0">
                <a:pos x="T8" y="T9"/>
              </a:cxn>
            </a:cxnLst>
            <a:rect l="0" t="0" r="r" b="b"/>
            <a:pathLst>
              <a:path w="668" h="751">
                <a:moveTo>
                  <a:pt x="609" y="0"/>
                </a:moveTo>
                <a:lnTo>
                  <a:pt x="0" y="696"/>
                </a:lnTo>
                <a:lnTo>
                  <a:pt x="64" y="751"/>
                </a:lnTo>
                <a:lnTo>
                  <a:pt x="668" y="56"/>
                </a:lnTo>
                <a:lnTo>
                  <a:pt x="60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grpSp>
        <p:nvGrpSpPr>
          <p:cNvPr id="5" name="Group 4"/>
          <p:cNvGrpSpPr/>
          <p:nvPr/>
        </p:nvGrpSpPr>
        <p:grpSpPr>
          <a:xfrm>
            <a:off x="6461491" y="6618508"/>
            <a:ext cx="616584" cy="1666225"/>
            <a:chOff x="6461491" y="6467840"/>
            <a:chExt cx="616584" cy="1666225"/>
          </a:xfrm>
          <a:solidFill>
            <a:schemeClr val="bg1"/>
          </a:solidFill>
        </p:grpSpPr>
        <p:sp>
          <p:nvSpPr>
            <p:cNvPr id="158" name="Oval 259"/>
            <p:cNvSpPr>
              <a:spLocks noChangeArrowheads="1"/>
            </p:cNvSpPr>
            <p:nvPr/>
          </p:nvSpPr>
          <p:spPr bwMode="auto">
            <a:xfrm>
              <a:off x="6461491" y="6467840"/>
              <a:ext cx="371312" cy="3782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66" name="Freeform 261"/>
            <p:cNvSpPr>
              <a:spLocks/>
            </p:cNvSpPr>
            <p:nvPr/>
          </p:nvSpPr>
          <p:spPr bwMode="auto">
            <a:xfrm>
              <a:off x="6596050" y="6663765"/>
              <a:ext cx="482025" cy="1470300"/>
            </a:xfrm>
            <a:custGeom>
              <a:avLst/>
              <a:gdLst>
                <a:gd name="T0" fmla="*/ 235 w 283"/>
                <a:gd name="T1" fmla="*/ 863 h 863"/>
                <a:gd name="T2" fmla="*/ 0 w 283"/>
                <a:gd name="T3" fmla="*/ 12 h 863"/>
                <a:gd name="T4" fmla="*/ 48 w 283"/>
                <a:gd name="T5" fmla="*/ 0 h 863"/>
                <a:gd name="T6" fmla="*/ 283 w 283"/>
                <a:gd name="T7" fmla="*/ 847 h 863"/>
                <a:gd name="T8" fmla="*/ 235 w 283"/>
                <a:gd name="T9" fmla="*/ 863 h 863"/>
              </a:gdLst>
              <a:ahLst/>
              <a:cxnLst>
                <a:cxn ang="0">
                  <a:pos x="T0" y="T1"/>
                </a:cxn>
                <a:cxn ang="0">
                  <a:pos x="T2" y="T3"/>
                </a:cxn>
                <a:cxn ang="0">
                  <a:pos x="T4" y="T5"/>
                </a:cxn>
                <a:cxn ang="0">
                  <a:pos x="T6" y="T7"/>
                </a:cxn>
                <a:cxn ang="0">
                  <a:pos x="T8" y="T9"/>
                </a:cxn>
              </a:cxnLst>
              <a:rect l="0" t="0" r="r" b="b"/>
              <a:pathLst>
                <a:path w="283" h="863">
                  <a:moveTo>
                    <a:pt x="235" y="863"/>
                  </a:moveTo>
                  <a:lnTo>
                    <a:pt x="0" y="12"/>
                  </a:lnTo>
                  <a:lnTo>
                    <a:pt x="48" y="0"/>
                  </a:lnTo>
                  <a:lnTo>
                    <a:pt x="283" y="847"/>
                  </a:lnTo>
                  <a:lnTo>
                    <a:pt x="235" y="8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grpSp>
      <p:grpSp>
        <p:nvGrpSpPr>
          <p:cNvPr id="6" name="Group 5"/>
          <p:cNvGrpSpPr/>
          <p:nvPr/>
        </p:nvGrpSpPr>
        <p:grpSpPr>
          <a:xfrm>
            <a:off x="5161901" y="5277691"/>
            <a:ext cx="3024998" cy="3018968"/>
            <a:chOff x="5161901" y="5277691"/>
            <a:chExt cx="3024998" cy="3018968"/>
          </a:xfrm>
        </p:grpSpPr>
        <p:sp>
          <p:nvSpPr>
            <p:cNvPr id="167" name="Freeform 262"/>
            <p:cNvSpPr>
              <a:spLocks/>
            </p:cNvSpPr>
            <p:nvPr/>
          </p:nvSpPr>
          <p:spPr bwMode="auto">
            <a:xfrm>
              <a:off x="6657367" y="5277691"/>
              <a:ext cx="81757" cy="277706"/>
            </a:xfrm>
            <a:custGeom>
              <a:avLst/>
              <a:gdLst>
                <a:gd name="T0" fmla="*/ 3 w 12"/>
                <a:gd name="T1" fmla="*/ 41 h 41"/>
                <a:gd name="T2" fmla="*/ 12 w 12"/>
                <a:gd name="T3" fmla="*/ 41 h 41"/>
                <a:gd name="T4" fmla="*/ 12 w 12"/>
                <a:gd name="T5" fmla="*/ 0 h 41"/>
                <a:gd name="T6" fmla="*/ 0 w 12"/>
                <a:gd name="T7" fmla="*/ 0 h 41"/>
                <a:gd name="T8" fmla="*/ 0 w 12"/>
                <a:gd name="T9" fmla="*/ 41 h 41"/>
                <a:gd name="T10" fmla="*/ 3 w 12"/>
                <a:gd name="T11" fmla="*/ 41 h 41"/>
              </a:gdLst>
              <a:ahLst/>
              <a:cxnLst>
                <a:cxn ang="0">
                  <a:pos x="T0" y="T1"/>
                </a:cxn>
                <a:cxn ang="0">
                  <a:pos x="T2" y="T3"/>
                </a:cxn>
                <a:cxn ang="0">
                  <a:pos x="T4" y="T5"/>
                </a:cxn>
                <a:cxn ang="0">
                  <a:pos x="T6" y="T7"/>
                </a:cxn>
                <a:cxn ang="0">
                  <a:pos x="T8" y="T9"/>
                </a:cxn>
                <a:cxn ang="0">
                  <a:pos x="T10" y="T11"/>
                </a:cxn>
              </a:cxnLst>
              <a:rect l="0" t="0" r="r" b="b"/>
              <a:pathLst>
                <a:path w="12" h="41">
                  <a:moveTo>
                    <a:pt x="3" y="41"/>
                  </a:moveTo>
                  <a:cubicBezTo>
                    <a:pt x="6" y="41"/>
                    <a:pt x="9" y="41"/>
                    <a:pt x="12" y="41"/>
                  </a:cubicBezTo>
                  <a:cubicBezTo>
                    <a:pt x="12" y="0"/>
                    <a:pt x="12" y="0"/>
                    <a:pt x="12" y="0"/>
                  </a:cubicBezTo>
                  <a:cubicBezTo>
                    <a:pt x="0" y="0"/>
                    <a:pt x="0" y="0"/>
                    <a:pt x="0" y="0"/>
                  </a:cubicBezTo>
                  <a:cubicBezTo>
                    <a:pt x="0" y="41"/>
                    <a:pt x="0" y="41"/>
                    <a:pt x="0" y="41"/>
                  </a:cubicBezTo>
                  <a:cubicBezTo>
                    <a:pt x="1" y="41"/>
                    <a:pt x="2" y="41"/>
                    <a:pt x="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68" name="Freeform 263"/>
            <p:cNvSpPr>
              <a:spLocks/>
            </p:cNvSpPr>
            <p:nvPr/>
          </p:nvSpPr>
          <p:spPr bwMode="auto">
            <a:xfrm>
              <a:off x="5885789" y="5432728"/>
              <a:ext cx="223129" cy="298150"/>
            </a:xfrm>
            <a:custGeom>
              <a:avLst/>
              <a:gdLst>
                <a:gd name="T0" fmla="*/ 33 w 33"/>
                <a:gd name="T1" fmla="*/ 38 h 44"/>
                <a:gd name="T2" fmla="*/ 11 w 33"/>
                <a:gd name="T3" fmla="*/ 0 h 44"/>
                <a:gd name="T4" fmla="*/ 0 w 33"/>
                <a:gd name="T5" fmla="*/ 6 h 44"/>
                <a:gd name="T6" fmla="*/ 23 w 33"/>
                <a:gd name="T7" fmla="*/ 44 h 44"/>
                <a:gd name="T8" fmla="*/ 33 w 33"/>
                <a:gd name="T9" fmla="*/ 38 h 44"/>
              </a:gdLst>
              <a:ahLst/>
              <a:cxnLst>
                <a:cxn ang="0">
                  <a:pos x="T0" y="T1"/>
                </a:cxn>
                <a:cxn ang="0">
                  <a:pos x="T2" y="T3"/>
                </a:cxn>
                <a:cxn ang="0">
                  <a:pos x="T4" y="T5"/>
                </a:cxn>
                <a:cxn ang="0">
                  <a:pos x="T6" y="T7"/>
                </a:cxn>
                <a:cxn ang="0">
                  <a:pos x="T8" y="T9"/>
                </a:cxn>
              </a:cxnLst>
              <a:rect l="0" t="0" r="r" b="b"/>
              <a:pathLst>
                <a:path w="33" h="44">
                  <a:moveTo>
                    <a:pt x="33" y="38"/>
                  </a:moveTo>
                  <a:cubicBezTo>
                    <a:pt x="11" y="0"/>
                    <a:pt x="11" y="0"/>
                    <a:pt x="11" y="0"/>
                  </a:cubicBezTo>
                  <a:cubicBezTo>
                    <a:pt x="0" y="6"/>
                    <a:pt x="0" y="6"/>
                    <a:pt x="0" y="6"/>
                  </a:cubicBezTo>
                  <a:cubicBezTo>
                    <a:pt x="23" y="44"/>
                    <a:pt x="23" y="44"/>
                    <a:pt x="23" y="44"/>
                  </a:cubicBezTo>
                  <a:cubicBezTo>
                    <a:pt x="26" y="42"/>
                    <a:pt x="30" y="40"/>
                    <a:pt x="33" y="3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69" name="Freeform 264"/>
            <p:cNvSpPr>
              <a:spLocks/>
            </p:cNvSpPr>
            <p:nvPr/>
          </p:nvSpPr>
          <p:spPr bwMode="auto">
            <a:xfrm>
              <a:off x="7720203" y="5981320"/>
              <a:ext cx="291260" cy="216372"/>
            </a:xfrm>
            <a:custGeom>
              <a:avLst/>
              <a:gdLst>
                <a:gd name="T0" fmla="*/ 6 w 43"/>
                <a:gd name="T1" fmla="*/ 32 h 32"/>
                <a:gd name="T2" fmla="*/ 43 w 43"/>
                <a:gd name="T3" fmla="*/ 10 h 32"/>
                <a:gd name="T4" fmla="*/ 37 w 43"/>
                <a:gd name="T5" fmla="*/ 0 h 32"/>
                <a:gd name="T6" fmla="*/ 0 w 43"/>
                <a:gd name="T7" fmla="*/ 21 h 32"/>
                <a:gd name="T8" fmla="*/ 6 w 43"/>
                <a:gd name="T9" fmla="*/ 32 h 32"/>
              </a:gdLst>
              <a:ahLst/>
              <a:cxnLst>
                <a:cxn ang="0">
                  <a:pos x="T0" y="T1"/>
                </a:cxn>
                <a:cxn ang="0">
                  <a:pos x="T2" y="T3"/>
                </a:cxn>
                <a:cxn ang="0">
                  <a:pos x="T4" y="T5"/>
                </a:cxn>
                <a:cxn ang="0">
                  <a:pos x="T6" y="T7"/>
                </a:cxn>
                <a:cxn ang="0">
                  <a:pos x="T8" y="T9"/>
                </a:cxn>
              </a:cxnLst>
              <a:rect l="0" t="0" r="r" b="b"/>
              <a:pathLst>
                <a:path w="43" h="32">
                  <a:moveTo>
                    <a:pt x="6" y="32"/>
                  </a:moveTo>
                  <a:cubicBezTo>
                    <a:pt x="43" y="10"/>
                    <a:pt x="43" y="10"/>
                    <a:pt x="43" y="10"/>
                  </a:cubicBezTo>
                  <a:cubicBezTo>
                    <a:pt x="37" y="0"/>
                    <a:pt x="37" y="0"/>
                    <a:pt x="37" y="0"/>
                  </a:cubicBezTo>
                  <a:cubicBezTo>
                    <a:pt x="0" y="21"/>
                    <a:pt x="0" y="21"/>
                    <a:pt x="0" y="21"/>
                  </a:cubicBezTo>
                  <a:cubicBezTo>
                    <a:pt x="2" y="25"/>
                    <a:pt x="4" y="28"/>
                    <a:pt x="6" y="3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70" name="Freeform 265"/>
            <p:cNvSpPr>
              <a:spLocks/>
            </p:cNvSpPr>
            <p:nvPr/>
          </p:nvSpPr>
          <p:spPr bwMode="auto">
            <a:xfrm>
              <a:off x="5161901" y="6732655"/>
              <a:ext cx="284447" cy="81778"/>
            </a:xfrm>
            <a:custGeom>
              <a:avLst/>
              <a:gdLst>
                <a:gd name="T0" fmla="*/ 41 w 42"/>
                <a:gd name="T1" fmla="*/ 8 h 12"/>
                <a:gd name="T2" fmla="*/ 42 w 42"/>
                <a:gd name="T3" fmla="*/ 0 h 12"/>
                <a:gd name="T4" fmla="*/ 0 w 42"/>
                <a:gd name="T5" fmla="*/ 0 h 12"/>
                <a:gd name="T6" fmla="*/ 0 w 42"/>
                <a:gd name="T7" fmla="*/ 12 h 12"/>
                <a:gd name="T8" fmla="*/ 41 w 42"/>
                <a:gd name="T9" fmla="*/ 12 h 12"/>
                <a:gd name="T10" fmla="*/ 41 w 42"/>
                <a:gd name="T11" fmla="*/ 8 h 12"/>
              </a:gdLst>
              <a:ahLst/>
              <a:cxnLst>
                <a:cxn ang="0">
                  <a:pos x="T0" y="T1"/>
                </a:cxn>
                <a:cxn ang="0">
                  <a:pos x="T2" y="T3"/>
                </a:cxn>
                <a:cxn ang="0">
                  <a:pos x="T4" y="T5"/>
                </a:cxn>
                <a:cxn ang="0">
                  <a:pos x="T6" y="T7"/>
                </a:cxn>
                <a:cxn ang="0">
                  <a:pos x="T8" y="T9"/>
                </a:cxn>
                <a:cxn ang="0">
                  <a:pos x="T10" y="T11"/>
                </a:cxn>
              </a:cxnLst>
              <a:rect l="0" t="0" r="r" b="b"/>
              <a:pathLst>
                <a:path w="42" h="12">
                  <a:moveTo>
                    <a:pt x="41" y="8"/>
                  </a:moveTo>
                  <a:cubicBezTo>
                    <a:pt x="41" y="5"/>
                    <a:pt x="41" y="3"/>
                    <a:pt x="42" y="0"/>
                  </a:cubicBezTo>
                  <a:cubicBezTo>
                    <a:pt x="0" y="0"/>
                    <a:pt x="0" y="0"/>
                    <a:pt x="0" y="0"/>
                  </a:cubicBezTo>
                  <a:cubicBezTo>
                    <a:pt x="0" y="12"/>
                    <a:pt x="0" y="12"/>
                    <a:pt x="0" y="12"/>
                  </a:cubicBezTo>
                  <a:cubicBezTo>
                    <a:pt x="41" y="12"/>
                    <a:pt x="41" y="12"/>
                    <a:pt x="41" y="12"/>
                  </a:cubicBezTo>
                  <a:cubicBezTo>
                    <a:pt x="41" y="11"/>
                    <a:pt x="41" y="9"/>
                    <a:pt x="41"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71" name="Freeform 266"/>
            <p:cNvSpPr>
              <a:spLocks/>
            </p:cNvSpPr>
            <p:nvPr/>
          </p:nvSpPr>
          <p:spPr bwMode="auto">
            <a:xfrm>
              <a:off x="7267134" y="5459987"/>
              <a:ext cx="209503" cy="284521"/>
            </a:xfrm>
            <a:custGeom>
              <a:avLst/>
              <a:gdLst>
                <a:gd name="T0" fmla="*/ 10 w 31"/>
                <a:gd name="T1" fmla="*/ 42 h 42"/>
                <a:gd name="T2" fmla="*/ 31 w 31"/>
                <a:gd name="T3" fmla="*/ 6 h 42"/>
                <a:gd name="T4" fmla="*/ 20 w 31"/>
                <a:gd name="T5" fmla="*/ 0 h 42"/>
                <a:gd name="T6" fmla="*/ 0 w 31"/>
                <a:gd name="T7" fmla="*/ 36 h 42"/>
                <a:gd name="T8" fmla="*/ 10 w 31"/>
                <a:gd name="T9" fmla="*/ 42 h 42"/>
              </a:gdLst>
              <a:ahLst/>
              <a:cxnLst>
                <a:cxn ang="0">
                  <a:pos x="T0" y="T1"/>
                </a:cxn>
                <a:cxn ang="0">
                  <a:pos x="T2" y="T3"/>
                </a:cxn>
                <a:cxn ang="0">
                  <a:pos x="T4" y="T5"/>
                </a:cxn>
                <a:cxn ang="0">
                  <a:pos x="T6" y="T7"/>
                </a:cxn>
                <a:cxn ang="0">
                  <a:pos x="T8" y="T9"/>
                </a:cxn>
              </a:cxnLst>
              <a:rect l="0" t="0" r="r" b="b"/>
              <a:pathLst>
                <a:path w="31" h="42">
                  <a:moveTo>
                    <a:pt x="10" y="42"/>
                  </a:moveTo>
                  <a:cubicBezTo>
                    <a:pt x="31" y="6"/>
                    <a:pt x="31" y="6"/>
                    <a:pt x="31" y="6"/>
                  </a:cubicBezTo>
                  <a:cubicBezTo>
                    <a:pt x="20" y="0"/>
                    <a:pt x="20" y="0"/>
                    <a:pt x="20" y="0"/>
                  </a:cubicBezTo>
                  <a:cubicBezTo>
                    <a:pt x="0" y="36"/>
                    <a:pt x="0" y="36"/>
                    <a:pt x="0" y="36"/>
                  </a:cubicBezTo>
                  <a:cubicBezTo>
                    <a:pt x="4" y="38"/>
                    <a:pt x="7" y="40"/>
                    <a:pt x="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72" name="Freeform 267"/>
            <p:cNvSpPr>
              <a:spLocks/>
            </p:cNvSpPr>
            <p:nvPr/>
          </p:nvSpPr>
          <p:spPr bwMode="auto">
            <a:xfrm>
              <a:off x="5350963" y="5988135"/>
              <a:ext cx="284447" cy="209558"/>
            </a:xfrm>
            <a:custGeom>
              <a:avLst/>
              <a:gdLst>
                <a:gd name="T0" fmla="*/ 42 w 42"/>
                <a:gd name="T1" fmla="*/ 21 h 31"/>
                <a:gd name="T2" fmla="*/ 5 w 42"/>
                <a:gd name="T3" fmla="*/ 0 h 31"/>
                <a:gd name="T4" fmla="*/ 0 w 42"/>
                <a:gd name="T5" fmla="*/ 11 h 31"/>
                <a:gd name="T6" fmla="*/ 35 w 42"/>
                <a:gd name="T7" fmla="*/ 31 h 31"/>
                <a:gd name="T8" fmla="*/ 42 w 42"/>
                <a:gd name="T9" fmla="*/ 21 h 31"/>
              </a:gdLst>
              <a:ahLst/>
              <a:cxnLst>
                <a:cxn ang="0">
                  <a:pos x="T0" y="T1"/>
                </a:cxn>
                <a:cxn ang="0">
                  <a:pos x="T2" y="T3"/>
                </a:cxn>
                <a:cxn ang="0">
                  <a:pos x="T4" y="T5"/>
                </a:cxn>
                <a:cxn ang="0">
                  <a:pos x="T6" y="T7"/>
                </a:cxn>
                <a:cxn ang="0">
                  <a:pos x="T8" y="T9"/>
                </a:cxn>
              </a:cxnLst>
              <a:rect l="0" t="0" r="r" b="b"/>
              <a:pathLst>
                <a:path w="42" h="31">
                  <a:moveTo>
                    <a:pt x="42" y="21"/>
                  </a:moveTo>
                  <a:cubicBezTo>
                    <a:pt x="5" y="0"/>
                    <a:pt x="5" y="0"/>
                    <a:pt x="5" y="0"/>
                  </a:cubicBezTo>
                  <a:cubicBezTo>
                    <a:pt x="0" y="11"/>
                    <a:pt x="0" y="11"/>
                    <a:pt x="0" y="11"/>
                  </a:cubicBezTo>
                  <a:cubicBezTo>
                    <a:pt x="35" y="31"/>
                    <a:pt x="35" y="31"/>
                    <a:pt x="35" y="31"/>
                  </a:cubicBezTo>
                  <a:cubicBezTo>
                    <a:pt x="37" y="28"/>
                    <a:pt x="39" y="24"/>
                    <a:pt x="42" y="2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88" name="Freeform 268"/>
            <p:cNvSpPr>
              <a:spLocks/>
            </p:cNvSpPr>
            <p:nvPr/>
          </p:nvSpPr>
          <p:spPr bwMode="auto">
            <a:xfrm>
              <a:off x="7287574" y="7816213"/>
              <a:ext cx="195877" cy="264076"/>
            </a:xfrm>
            <a:custGeom>
              <a:avLst/>
              <a:gdLst>
                <a:gd name="T0" fmla="*/ 0 w 29"/>
                <a:gd name="T1" fmla="*/ 6 h 39"/>
                <a:gd name="T2" fmla="*/ 19 w 29"/>
                <a:gd name="T3" fmla="*/ 39 h 39"/>
                <a:gd name="T4" fmla="*/ 29 w 29"/>
                <a:gd name="T5" fmla="*/ 33 h 39"/>
                <a:gd name="T6" fmla="*/ 10 w 29"/>
                <a:gd name="T7" fmla="*/ 0 h 39"/>
                <a:gd name="T8" fmla="*/ 0 w 29"/>
                <a:gd name="T9" fmla="*/ 6 h 39"/>
              </a:gdLst>
              <a:ahLst/>
              <a:cxnLst>
                <a:cxn ang="0">
                  <a:pos x="T0" y="T1"/>
                </a:cxn>
                <a:cxn ang="0">
                  <a:pos x="T2" y="T3"/>
                </a:cxn>
                <a:cxn ang="0">
                  <a:pos x="T4" y="T5"/>
                </a:cxn>
                <a:cxn ang="0">
                  <a:pos x="T6" y="T7"/>
                </a:cxn>
                <a:cxn ang="0">
                  <a:pos x="T8" y="T9"/>
                </a:cxn>
              </a:cxnLst>
              <a:rect l="0" t="0" r="r" b="b"/>
              <a:pathLst>
                <a:path w="29" h="39">
                  <a:moveTo>
                    <a:pt x="0" y="6"/>
                  </a:moveTo>
                  <a:cubicBezTo>
                    <a:pt x="19" y="39"/>
                    <a:pt x="19" y="39"/>
                    <a:pt x="19" y="39"/>
                  </a:cubicBezTo>
                  <a:cubicBezTo>
                    <a:pt x="29" y="33"/>
                    <a:pt x="29" y="33"/>
                    <a:pt x="29" y="33"/>
                  </a:cubicBezTo>
                  <a:cubicBezTo>
                    <a:pt x="10" y="0"/>
                    <a:pt x="10" y="0"/>
                    <a:pt x="10" y="0"/>
                  </a:cubicBezTo>
                  <a:cubicBezTo>
                    <a:pt x="7" y="2"/>
                    <a:pt x="4" y="4"/>
                    <a:pt x="0"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90" name="Freeform 269"/>
            <p:cNvSpPr>
              <a:spLocks/>
            </p:cNvSpPr>
            <p:nvPr/>
          </p:nvSpPr>
          <p:spPr bwMode="auto">
            <a:xfrm>
              <a:off x="7733830" y="7349398"/>
              <a:ext cx="277633" cy="209558"/>
            </a:xfrm>
            <a:custGeom>
              <a:avLst/>
              <a:gdLst>
                <a:gd name="T0" fmla="*/ 0 w 41"/>
                <a:gd name="T1" fmla="*/ 11 h 31"/>
                <a:gd name="T2" fmla="*/ 35 w 41"/>
                <a:gd name="T3" fmla="*/ 31 h 31"/>
                <a:gd name="T4" fmla="*/ 41 w 41"/>
                <a:gd name="T5" fmla="*/ 21 h 31"/>
                <a:gd name="T6" fmla="*/ 6 w 41"/>
                <a:gd name="T7" fmla="*/ 0 h 31"/>
                <a:gd name="T8" fmla="*/ 0 w 41"/>
                <a:gd name="T9" fmla="*/ 11 h 31"/>
              </a:gdLst>
              <a:ahLst/>
              <a:cxnLst>
                <a:cxn ang="0">
                  <a:pos x="T0" y="T1"/>
                </a:cxn>
                <a:cxn ang="0">
                  <a:pos x="T2" y="T3"/>
                </a:cxn>
                <a:cxn ang="0">
                  <a:pos x="T4" y="T5"/>
                </a:cxn>
                <a:cxn ang="0">
                  <a:pos x="T6" y="T7"/>
                </a:cxn>
                <a:cxn ang="0">
                  <a:pos x="T8" y="T9"/>
                </a:cxn>
              </a:cxnLst>
              <a:rect l="0" t="0" r="r" b="b"/>
              <a:pathLst>
                <a:path w="41" h="31">
                  <a:moveTo>
                    <a:pt x="0" y="11"/>
                  </a:moveTo>
                  <a:cubicBezTo>
                    <a:pt x="35" y="31"/>
                    <a:pt x="35" y="31"/>
                    <a:pt x="35" y="31"/>
                  </a:cubicBezTo>
                  <a:cubicBezTo>
                    <a:pt x="41" y="21"/>
                    <a:pt x="41" y="21"/>
                    <a:pt x="41" y="21"/>
                  </a:cubicBezTo>
                  <a:cubicBezTo>
                    <a:pt x="6" y="0"/>
                    <a:pt x="6" y="0"/>
                    <a:pt x="6" y="0"/>
                  </a:cubicBezTo>
                  <a:cubicBezTo>
                    <a:pt x="4" y="4"/>
                    <a:pt x="2" y="7"/>
                    <a:pt x="0"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91" name="Freeform 270"/>
            <p:cNvSpPr>
              <a:spLocks/>
            </p:cNvSpPr>
            <p:nvPr/>
          </p:nvSpPr>
          <p:spPr bwMode="auto">
            <a:xfrm>
              <a:off x="7910969" y="6732655"/>
              <a:ext cx="275930" cy="81778"/>
            </a:xfrm>
            <a:custGeom>
              <a:avLst/>
              <a:gdLst>
                <a:gd name="T0" fmla="*/ 0 w 41"/>
                <a:gd name="T1" fmla="*/ 0 h 12"/>
                <a:gd name="T2" fmla="*/ 0 w 41"/>
                <a:gd name="T3" fmla="*/ 8 h 12"/>
                <a:gd name="T4" fmla="*/ 0 w 41"/>
                <a:gd name="T5" fmla="*/ 12 h 12"/>
                <a:gd name="T6" fmla="*/ 41 w 41"/>
                <a:gd name="T7" fmla="*/ 12 h 12"/>
                <a:gd name="T8" fmla="*/ 41 w 41"/>
                <a:gd name="T9" fmla="*/ 0 h 12"/>
                <a:gd name="T10" fmla="*/ 0 w 41"/>
                <a:gd name="T11" fmla="*/ 0 h 12"/>
              </a:gdLst>
              <a:ahLst/>
              <a:cxnLst>
                <a:cxn ang="0">
                  <a:pos x="T0" y="T1"/>
                </a:cxn>
                <a:cxn ang="0">
                  <a:pos x="T2" y="T3"/>
                </a:cxn>
                <a:cxn ang="0">
                  <a:pos x="T4" y="T5"/>
                </a:cxn>
                <a:cxn ang="0">
                  <a:pos x="T6" y="T7"/>
                </a:cxn>
                <a:cxn ang="0">
                  <a:pos x="T8" y="T9"/>
                </a:cxn>
                <a:cxn ang="0">
                  <a:pos x="T10" y="T11"/>
                </a:cxn>
              </a:cxnLst>
              <a:rect l="0" t="0" r="r" b="b"/>
              <a:pathLst>
                <a:path w="41" h="12">
                  <a:moveTo>
                    <a:pt x="0" y="0"/>
                  </a:moveTo>
                  <a:cubicBezTo>
                    <a:pt x="0" y="3"/>
                    <a:pt x="0" y="5"/>
                    <a:pt x="0" y="8"/>
                  </a:cubicBezTo>
                  <a:cubicBezTo>
                    <a:pt x="0" y="9"/>
                    <a:pt x="0" y="11"/>
                    <a:pt x="0" y="12"/>
                  </a:cubicBezTo>
                  <a:cubicBezTo>
                    <a:pt x="41" y="12"/>
                    <a:pt x="41" y="12"/>
                    <a:pt x="41" y="12"/>
                  </a:cubicBezTo>
                  <a:cubicBezTo>
                    <a:pt x="41" y="0"/>
                    <a:pt x="41" y="0"/>
                    <a:pt x="41" y="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92" name="Freeform 271"/>
            <p:cNvSpPr>
              <a:spLocks/>
            </p:cNvSpPr>
            <p:nvPr/>
          </p:nvSpPr>
          <p:spPr bwMode="auto">
            <a:xfrm>
              <a:off x="6657367" y="8018953"/>
              <a:ext cx="81757" cy="277706"/>
            </a:xfrm>
            <a:custGeom>
              <a:avLst/>
              <a:gdLst>
                <a:gd name="T0" fmla="*/ 3 w 12"/>
                <a:gd name="T1" fmla="*/ 0 h 41"/>
                <a:gd name="T2" fmla="*/ 0 w 12"/>
                <a:gd name="T3" fmla="*/ 0 h 41"/>
                <a:gd name="T4" fmla="*/ 0 w 12"/>
                <a:gd name="T5" fmla="*/ 41 h 41"/>
                <a:gd name="T6" fmla="*/ 12 w 12"/>
                <a:gd name="T7" fmla="*/ 41 h 41"/>
                <a:gd name="T8" fmla="*/ 12 w 12"/>
                <a:gd name="T9" fmla="*/ 0 h 41"/>
                <a:gd name="T10" fmla="*/ 3 w 12"/>
                <a:gd name="T11" fmla="*/ 0 h 41"/>
              </a:gdLst>
              <a:ahLst/>
              <a:cxnLst>
                <a:cxn ang="0">
                  <a:pos x="T0" y="T1"/>
                </a:cxn>
                <a:cxn ang="0">
                  <a:pos x="T2" y="T3"/>
                </a:cxn>
                <a:cxn ang="0">
                  <a:pos x="T4" y="T5"/>
                </a:cxn>
                <a:cxn ang="0">
                  <a:pos x="T6" y="T7"/>
                </a:cxn>
                <a:cxn ang="0">
                  <a:pos x="T8" y="T9"/>
                </a:cxn>
                <a:cxn ang="0">
                  <a:pos x="T10" y="T11"/>
                </a:cxn>
              </a:cxnLst>
              <a:rect l="0" t="0" r="r" b="b"/>
              <a:pathLst>
                <a:path w="12" h="41">
                  <a:moveTo>
                    <a:pt x="3" y="0"/>
                  </a:moveTo>
                  <a:cubicBezTo>
                    <a:pt x="2" y="0"/>
                    <a:pt x="1" y="0"/>
                    <a:pt x="0" y="0"/>
                  </a:cubicBezTo>
                  <a:cubicBezTo>
                    <a:pt x="0" y="41"/>
                    <a:pt x="0" y="41"/>
                    <a:pt x="0" y="41"/>
                  </a:cubicBezTo>
                  <a:cubicBezTo>
                    <a:pt x="12" y="41"/>
                    <a:pt x="12" y="41"/>
                    <a:pt x="12" y="41"/>
                  </a:cubicBezTo>
                  <a:cubicBezTo>
                    <a:pt x="12" y="0"/>
                    <a:pt x="12" y="0"/>
                    <a:pt x="12" y="0"/>
                  </a:cubicBezTo>
                  <a:cubicBezTo>
                    <a:pt x="9" y="0"/>
                    <a:pt x="6" y="0"/>
                    <a:pt x="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193" name="Freeform 272"/>
            <p:cNvSpPr>
              <a:spLocks/>
            </p:cNvSpPr>
            <p:nvPr/>
          </p:nvSpPr>
          <p:spPr bwMode="auto">
            <a:xfrm>
              <a:off x="5906228" y="7850287"/>
              <a:ext cx="209503" cy="277706"/>
            </a:xfrm>
            <a:custGeom>
              <a:avLst/>
              <a:gdLst>
                <a:gd name="T0" fmla="*/ 20 w 31"/>
                <a:gd name="T1" fmla="*/ 0 h 41"/>
                <a:gd name="T2" fmla="*/ 0 w 31"/>
                <a:gd name="T3" fmla="*/ 35 h 41"/>
                <a:gd name="T4" fmla="*/ 10 w 31"/>
                <a:gd name="T5" fmla="*/ 41 h 41"/>
                <a:gd name="T6" fmla="*/ 31 w 31"/>
                <a:gd name="T7" fmla="*/ 6 h 41"/>
                <a:gd name="T8" fmla="*/ 20 w 31"/>
                <a:gd name="T9" fmla="*/ 0 h 41"/>
              </a:gdLst>
              <a:ahLst/>
              <a:cxnLst>
                <a:cxn ang="0">
                  <a:pos x="T0" y="T1"/>
                </a:cxn>
                <a:cxn ang="0">
                  <a:pos x="T2" y="T3"/>
                </a:cxn>
                <a:cxn ang="0">
                  <a:pos x="T4" y="T5"/>
                </a:cxn>
                <a:cxn ang="0">
                  <a:pos x="T6" y="T7"/>
                </a:cxn>
                <a:cxn ang="0">
                  <a:pos x="T8" y="T9"/>
                </a:cxn>
              </a:cxnLst>
              <a:rect l="0" t="0" r="r" b="b"/>
              <a:pathLst>
                <a:path w="31" h="41">
                  <a:moveTo>
                    <a:pt x="20" y="0"/>
                  </a:moveTo>
                  <a:cubicBezTo>
                    <a:pt x="0" y="35"/>
                    <a:pt x="0" y="35"/>
                    <a:pt x="0" y="35"/>
                  </a:cubicBezTo>
                  <a:cubicBezTo>
                    <a:pt x="10" y="41"/>
                    <a:pt x="10" y="41"/>
                    <a:pt x="10" y="41"/>
                  </a:cubicBezTo>
                  <a:cubicBezTo>
                    <a:pt x="31" y="6"/>
                    <a:pt x="31" y="6"/>
                    <a:pt x="31" y="6"/>
                  </a:cubicBezTo>
                  <a:cubicBezTo>
                    <a:pt x="27" y="4"/>
                    <a:pt x="24" y="2"/>
                    <a:pt x="2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34" name="Freeform 273"/>
            <p:cNvSpPr>
              <a:spLocks/>
            </p:cNvSpPr>
            <p:nvPr/>
          </p:nvSpPr>
          <p:spPr bwMode="auto">
            <a:xfrm>
              <a:off x="5364589" y="7376658"/>
              <a:ext cx="264007" cy="202743"/>
            </a:xfrm>
            <a:custGeom>
              <a:avLst/>
              <a:gdLst>
                <a:gd name="T0" fmla="*/ 33 w 39"/>
                <a:gd name="T1" fmla="*/ 0 h 30"/>
                <a:gd name="T2" fmla="*/ 0 w 39"/>
                <a:gd name="T3" fmla="*/ 19 h 30"/>
                <a:gd name="T4" fmla="*/ 6 w 39"/>
                <a:gd name="T5" fmla="*/ 30 h 30"/>
                <a:gd name="T6" fmla="*/ 39 w 39"/>
                <a:gd name="T7" fmla="*/ 10 h 30"/>
                <a:gd name="T8" fmla="*/ 33 w 39"/>
                <a:gd name="T9" fmla="*/ 0 h 30"/>
              </a:gdLst>
              <a:ahLst/>
              <a:cxnLst>
                <a:cxn ang="0">
                  <a:pos x="T0" y="T1"/>
                </a:cxn>
                <a:cxn ang="0">
                  <a:pos x="T2" y="T3"/>
                </a:cxn>
                <a:cxn ang="0">
                  <a:pos x="T4" y="T5"/>
                </a:cxn>
                <a:cxn ang="0">
                  <a:pos x="T6" y="T7"/>
                </a:cxn>
                <a:cxn ang="0">
                  <a:pos x="T8" y="T9"/>
                </a:cxn>
              </a:cxnLst>
              <a:rect l="0" t="0" r="r" b="b"/>
              <a:pathLst>
                <a:path w="39" h="30">
                  <a:moveTo>
                    <a:pt x="33" y="0"/>
                  </a:moveTo>
                  <a:cubicBezTo>
                    <a:pt x="0" y="19"/>
                    <a:pt x="0" y="19"/>
                    <a:pt x="0" y="19"/>
                  </a:cubicBezTo>
                  <a:cubicBezTo>
                    <a:pt x="6" y="30"/>
                    <a:pt x="6" y="30"/>
                    <a:pt x="6" y="30"/>
                  </a:cubicBezTo>
                  <a:cubicBezTo>
                    <a:pt x="39" y="10"/>
                    <a:pt x="39" y="10"/>
                    <a:pt x="39" y="10"/>
                  </a:cubicBezTo>
                  <a:cubicBezTo>
                    <a:pt x="37" y="7"/>
                    <a:pt x="35" y="3"/>
                    <a:pt x="3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grpSp>
      <p:sp>
        <p:nvSpPr>
          <p:cNvPr id="236" name="Oval 255"/>
          <p:cNvSpPr>
            <a:spLocks noChangeArrowheads="1"/>
          </p:cNvSpPr>
          <p:nvPr/>
        </p:nvSpPr>
        <p:spPr bwMode="auto">
          <a:xfrm>
            <a:off x="10341369" y="4856873"/>
            <a:ext cx="3852783" cy="3860601"/>
          </a:xfrm>
          <a:prstGeom prst="ellipse">
            <a:avLst/>
          </a:prstGeom>
          <a:solidFill>
            <a:srgbClr val="19232E"/>
          </a:solidFill>
          <a:ln>
            <a:noFill/>
          </a:ln>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37" name="Oval 256"/>
          <p:cNvSpPr>
            <a:spLocks noChangeArrowheads="1"/>
          </p:cNvSpPr>
          <p:nvPr/>
        </p:nvSpPr>
        <p:spPr bwMode="auto">
          <a:xfrm>
            <a:off x="10659878" y="5175468"/>
            <a:ext cx="3222573" cy="3223413"/>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38" name="Freeform 257"/>
          <p:cNvSpPr>
            <a:spLocks/>
          </p:cNvSpPr>
          <p:nvPr/>
        </p:nvSpPr>
        <p:spPr bwMode="auto">
          <a:xfrm>
            <a:off x="11269647" y="6177248"/>
            <a:ext cx="1056022" cy="718966"/>
          </a:xfrm>
          <a:custGeom>
            <a:avLst/>
            <a:gdLst>
              <a:gd name="T0" fmla="*/ 43 w 620"/>
              <a:gd name="T1" fmla="*/ 0 h 422"/>
              <a:gd name="T2" fmla="*/ 0 w 620"/>
              <a:gd name="T3" fmla="*/ 72 h 422"/>
              <a:gd name="T4" fmla="*/ 576 w 620"/>
              <a:gd name="T5" fmla="*/ 422 h 422"/>
              <a:gd name="T6" fmla="*/ 620 w 620"/>
              <a:gd name="T7" fmla="*/ 350 h 422"/>
              <a:gd name="T8" fmla="*/ 43 w 620"/>
              <a:gd name="T9" fmla="*/ 0 h 422"/>
            </a:gdLst>
            <a:ahLst/>
            <a:cxnLst>
              <a:cxn ang="0">
                <a:pos x="T0" y="T1"/>
              </a:cxn>
              <a:cxn ang="0">
                <a:pos x="T2" y="T3"/>
              </a:cxn>
              <a:cxn ang="0">
                <a:pos x="T4" y="T5"/>
              </a:cxn>
              <a:cxn ang="0">
                <a:pos x="T6" y="T7"/>
              </a:cxn>
              <a:cxn ang="0">
                <a:pos x="T8" y="T9"/>
              </a:cxn>
            </a:cxnLst>
            <a:rect l="0" t="0" r="r" b="b"/>
            <a:pathLst>
              <a:path w="620" h="422">
                <a:moveTo>
                  <a:pt x="43" y="0"/>
                </a:moveTo>
                <a:lnTo>
                  <a:pt x="0" y="72"/>
                </a:lnTo>
                <a:lnTo>
                  <a:pt x="576" y="422"/>
                </a:lnTo>
                <a:lnTo>
                  <a:pt x="620" y="350"/>
                </a:lnTo>
                <a:lnTo>
                  <a:pt x="4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39" name="Freeform 258"/>
          <p:cNvSpPr>
            <a:spLocks/>
          </p:cNvSpPr>
          <p:nvPr/>
        </p:nvSpPr>
        <p:spPr bwMode="auto">
          <a:xfrm rot="11081722">
            <a:off x="12239867" y="5665342"/>
            <a:ext cx="1137781" cy="1279484"/>
          </a:xfrm>
          <a:custGeom>
            <a:avLst/>
            <a:gdLst>
              <a:gd name="T0" fmla="*/ 609 w 668"/>
              <a:gd name="T1" fmla="*/ 0 h 751"/>
              <a:gd name="T2" fmla="*/ 0 w 668"/>
              <a:gd name="T3" fmla="*/ 696 h 751"/>
              <a:gd name="T4" fmla="*/ 64 w 668"/>
              <a:gd name="T5" fmla="*/ 751 h 751"/>
              <a:gd name="T6" fmla="*/ 668 w 668"/>
              <a:gd name="T7" fmla="*/ 56 h 751"/>
              <a:gd name="T8" fmla="*/ 609 w 668"/>
              <a:gd name="T9" fmla="*/ 0 h 751"/>
            </a:gdLst>
            <a:ahLst/>
            <a:cxnLst>
              <a:cxn ang="0">
                <a:pos x="T0" y="T1"/>
              </a:cxn>
              <a:cxn ang="0">
                <a:pos x="T2" y="T3"/>
              </a:cxn>
              <a:cxn ang="0">
                <a:pos x="T4" y="T5"/>
              </a:cxn>
              <a:cxn ang="0">
                <a:pos x="T6" y="T7"/>
              </a:cxn>
              <a:cxn ang="0">
                <a:pos x="T8" y="T9"/>
              </a:cxn>
            </a:cxnLst>
            <a:rect l="0" t="0" r="r" b="b"/>
            <a:pathLst>
              <a:path w="668" h="751">
                <a:moveTo>
                  <a:pt x="609" y="0"/>
                </a:moveTo>
                <a:lnTo>
                  <a:pt x="0" y="696"/>
                </a:lnTo>
                <a:lnTo>
                  <a:pt x="64" y="751"/>
                </a:lnTo>
                <a:lnTo>
                  <a:pt x="668" y="56"/>
                </a:lnTo>
                <a:lnTo>
                  <a:pt x="60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grpSp>
        <p:nvGrpSpPr>
          <p:cNvPr id="2" name="Group 1"/>
          <p:cNvGrpSpPr/>
          <p:nvPr/>
        </p:nvGrpSpPr>
        <p:grpSpPr>
          <a:xfrm>
            <a:off x="12054849" y="6618508"/>
            <a:ext cx="616584" cy="1666223"/>
            <a:chOff x="12054849" y="6467840"/>
            <a:chExt cx="616584" cy="1666223"/>
          </a:xfrm>
        </p:grpSpPr>
        <p:sp>
          <p:nvSpPr>
            <p:cNvPr id="262" name="Oval 259"/>
            <p:cNvSpPr>
              <a:spLocks noChangeArrowheads="1"/>
            </p:cNvSpPr>
            <p:nvPr/>
          </p:nvSpPr>
          <p:spPr bwMode="auto">
            <a:xfrm>
              <a:off x="12054849" y="6467840"/>
              <a:ext cx="371312" cy="378224"/>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64" name="Freeform 261"/>
            <p:cNvSpPr>
              <a:spLocks/>
            </p:cNvSpPr>
            <p:nvPr/>
          </p:nvSpPr>
          <p:spPr bwMode="auto">
            <a:xfrm>
              <a:off x="12189408" y="6663764"/>
              <a:ext cx="482025" cy="1470299"/>
            </a:xfrm>
            <a:custGeom>
              <a:avLst/>
              <a:gdLst>
                <a:gd name="T0" fmla="*/ 235 w 283"/>
                <a:gd name="T1" fmla="*/ 863 h 863"/>
                <a:gd name="T2" fmla="*/ 0 w 283"/>
                <a:gd name="T3" fmla="*/ 12 h 863"/>
                <a:gd name="T4" fmla="*/ 48 w 283"/>
                <a:gd name="T5" fmla="*/ 0 h 863"/>
                <a:gd name="T6" fmla="*/ 283 w 283"/>
                <a:gd name="T7" fmla="*/ 847 h 863"/>
                <a:gd name="T8" fmla="*/ 235 w 283"/>
                <a:gd name="T9" fmla="*/ 863 h 863"/>
              </a:gdLst>
              <a:ahLst/>
              <a:cxnLst>
                <a:cxn ang="0">
                  <a:pos x="T0" y="T1"/>
                </a:cxn>
                <a:cxn ang="0">
                  <a:pos x="T2" y="T3"/>
                </a:cxn>
                <a:cxn ang="0">
                  <a:pos x="T4" y="T5"/>
                </a:cxn>
                <a:cxn ang="0">
                  <a:pos x="T6" y="T7"/>
                </a:cxn>
                <a:cxn ang="0">
                  <a:pos x="T8" y="T9"/>
                </a:cxn>
              </a:cxnLst>
              <a:rect l="0" t="0" r="r" b="b"/>
              <a:pathLst>
                <a:path w="283" h="863">
                  <a:moveTo>
                    <a:pt x="235" y="863"/>
                  </a:moveTo>
                  <a:lnTo>
                    <a:pt x="0" y="12"/>
                  </a:lnTo>
                  <a:lnTo>
                    <a:pt x="48" y="0"/>
                  </a:lnTo>
                  <a:lnTo>
                    <a:pt x="283" y="847"/>
                  </a:lnTo>
                  <a:lnTo>
                    <a:pt x="235" y="86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grpSp>
      <p:grpSp>
        <p:nvGrpSpPr>
          <p:cNvPr id="7" name="Group 6"/>
          <p:cNvGrpSpPr/>
          <p:nvPr/>
        </p:nvGrpSpPr>
        <p:grpSpPr>
          <a:xfrm>
            <a:off x="10755263" y="5277690"/>
            <a:ext cx="3024997" cy="3018967"/>
            <a:chOff x="10755263" y="5277690"/>
            <a:chExt cx="3024997" cy="3018967"/>
          </a:xfrm>
        </p:grpSpPr>
        <p:sp>
          <p:nvSpPr>
            <p:cNvPr id="265" name="Freeform 262"/>
            <p:cNvSpPr>
              <a:spLocks/>
            </p:cNvSpPr>
            <p:nvPr/>
          </p:nvSpPr>
          <p:spPr bwMode="auto">
            <a:xfrm>
              <a:off x="12250726" y="5277690"/>
              <a:ext cx="81757" cy="277706"/>
            </a:xfrm>
            <a:custGeom>
              <a:avLst/>
              <a:gdLst>
                <a:gd name="T0" fmla="*/ 3 w 12"/>
                <a:gd name="T1" fmla="*/ 41 h 41"/>
                <a:gd name="T2" fmla="*/ 12 w 12"/>
                <a:gd name="T3" fmla="*/ 41 h 41"/>
                <a:gd name="T4" fmla="*/ 12 w 12"/>
                <a:gd name="T5" fmla="*/ 0 h 41"/>
                <a:gd name="T6" fmla="*/ 0 w 12"/>
                <a:gd name="T7" fmla="*/ 0 h 41"/>
                <a:gd name="T8" fmla="*/ 0 w 12"/>
                <a:gd name="T9" fmla="*/ 41 h 41"/>
                <a:gd name="T10" fmla="*/ 3 w 12"/>
                <a:gd name="T11" fmla="*/ 41 h 41"/>
              </a:gdLst>
              <a:ahLst/>
              <a:cxnLst>
                <a:cxn ang="0">
                  <a:pos x="T0" y="T1"/>
                </a:cxn>
                <a:cxn ang="0">
                  <a:pos x="T2" y="T3"/>
                </a:cxn>
                <a:cxn ang="0">
                  <a:pos x="T4" y="T5"/>
                </a:cxn>
                <a:cxn ang="0">
                  <a:pos x="T6" y="T7"/>
                </a:cxn>
                <a:cxn ang="0">
                  <a:pos x="T8" y="T9"/>
                </a:cxn>
                <a:cxn ang="0">
                  <a:pos x="T10" y="T11"/>
                </a:cxn>
              </a:cxnLst>
              <a:rect l="0" t="0" r="r" b="b"/>
              <a:pathLst>
                <a:path w="12" h="41">
                  <a:moveTo>
                    <a:pt x="3" y="41"/>
                  </a:moveTo>
                  <a:cubicBezTo>
                    <a:pt x="6" y="41"/>
                    <a:pt x="9" y="41"/>
                    <a:pt x="12" y="41"/>
                  </a:cubicBezTo>
                  <a:cubicBezTo>
                    <a:pt x="12" y="0"/>
                    <a:pt x="12" y="0"/>
                    <a:pt x="12" y="0"/>
                  </a:cubicBezTo>
                  <a:cubicBezTo>
                    <a:pt x="0" y="0"/>
                    <a:pt x="0" y="0"/>
                    <a:pt x="0" y="0"/>
                  </a:cubicBezTo>
                  <a:cubicBezTo>
                    <a:pt x="0" y="41"/>
                    <a:pt x="0" y="41"/>
                    <a:pt x="0" y="41"/>
                  </a:cubicBezTo>
                  <a:cubicBezTo>
                    <a:pt x="1" y="41"/>
                    <a:pt x="2" y="41"/>
                    <a:pt x="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66" name="Freeform 263"/>
            <p:cNvSpPr>
              <a:spLocks/>
            </p:cNvSpPr>
            <p:nvPr/>
          </p:nvSpPr>
          <p:spPr bwMode="auto">
            <a:xfrm>
              <a:off x="11479148" y="5432727"/>
              <a:ext cx="223129" cy="298150"/>
            </a:xfrm>
            <a:custGeom>
              <a:avLst/>
              <a:gdLst>
                <a:gd name="T0" fmla="*/ 33 w 33"/>
                <a:gd name="T1" fmla="*/ 38 h 44"/>
                <a:gd name="T2" fmla="*/ 11 w 33"/>
                <a:gd name="T3" fmla="*/ 0 h 44"/>
                <a:gd name="T4" fmla="*/ 0 w 33"/>
                <a:gd name="T5" fmla="*/ 6 h 44"/>
                <a:gd name="T6" fmla="*/ 23 w 33"/>
                <a:gd name="T7" fmla="*/ 44 h 44"/>
                <a:gd name="T8" fmla="*/ 33 w 33"/>
                <a:gd name="T9" fmla="*/ 38 h 44"/>
              </a:gdLst>
              <a:ahLst/>
              <a:cxnLst>
                <a:cxn ang="0">
                  <a:pos x="T0" y="T1"/>
                </a:cxn>
                <a:cxn ang="0">
                  <a:pos x="T2" y="T3"/>
                </a:cxn>
                <a:cxn ang="0">
                  <a:pos x="T4" y="T5"/>
                </a:cxn>
                <a:cxn ang="0">
                  <a:pos x="T6" y="T7"/>
                </a:cxn>
                <a:cxn ang="0">
                  <a:pos x="T8" y="T9"/>
                </a:cxn>
              </a:cxnLst>
              <a:rect l="0" t="0" r="r" b="b"/>
              <a:pathLst>
                <a:path w="33" h="44">
                  <a:moveTo>
                    <a:pt x="33" y="38"/>
                  </a:moveTo>
                  <a:cubicBezTo>
                    <a:pt x="11" y="0"/>
                    <a:pt x="11" y="0"/>
                    <a:pt x="11" y="0"/>
                  </a:cubicBezTo>
                  <a:cubicBezTo>
                    <a:pt x="0" y="6"/>
                    <a:pt x="0" y="6"/>
                    <a:pt x="0" y="6"/>
                  </a:cubicBezTo>
                  <a:cubicBezTo>
                    <a:pt x="23" y="44"/>
                    <a:pt x="23" y="44"/>
                    <a:pt x="23" y="44"/>
                  </a:cubicBezTo>
                  <a:cubicBezTo>
                    <a:pt x="26" y="42"/>
                    <a:pt x="30" y="40"/>
                    <a:pt x="33" y="3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67" name="Freeform 264"/>
            <p:cNvSpPr>
              <a:spLocks/>
            </p:cNvSpPr>
            <p:nvPr/>
          </p:nvSpPr>
          <p:spPr bwMode="auto">
            <a:xfrm>
              <a:off x="13313561" y="5981318"/>
              <a:ext cx="291259" cy="216373"/>
            </a:xfrm>
            <a:custGeom>
              <a:avLst/>
              <a:gdLst>
                <a:gd name="T0" fmla="*/ 6 w 43"/>
                <a:gd name="T1" fmla="*/ 32 h 32"/>
                <a:gd name="T2" fmla="*/ 43 w 43"/>
                <a:gd name="T3" fmla="*/ 10 h 32"/>
                <a:gd name="T4" fmla="*/ 37 w 43"/>
                <a:gd name="T5" fmla="*/ 0 h 32"/>
                <a:gd name="T6" fmla="*/ 0 w 43"/>
                <a:gd name="T7" fmla="*/ 21 h 32"/>
                <a:gd name="T8" fmla="*/ 6 w 43"/>
                <a:gd name="T9" fmla="*/ 32 h 32"/>
              </a:gdLst>
              <a:ahLst/>
              <a:cxnLst>
                <a:cxn ang="0">
                  <a:pos x="T0" y="T1"/>
                </a:cxn>
                <a:cxn ang="0">
                  <a:pos x="T2" y="T3"/>
                </a:cxn>
                <a:cxn ang="0">
                  <a:pos x="T4" y="T5"/>
                </a:cxn>
                <a:cxn ang="0">
                  <a:pos x="T6" y="T7"/>
                </a:cxn>
                <a:cxn ang="0">
                  <a:pos x="T8" y="T9"/>
                </a:cxn>
              </a:cxnLst>
              <a:rect l="0" t="0" r="r" b="b"/>
              <a:pathLst>
                <a:path w="43" h="32">
                  <a:moveTo>
                    <a:pt x="6" y="32"/>
                  </a:moveTo>
                  <a:cubicBezTo>
                    <a:pt x="43" y="10"/>
                    <a:pt x="43" y="10"/>
                    <a:pt x="43" y="10"/>
                  </a:cubicBezTo>
                  <a:cubicBezTo>
                    <a:pt x="37" y="0"/>
                    <a:pt x="37" y="0"/>
                    <a:pt x="37" y="0"/>
                  </a:cubicBezTo>
                  <a:cubicBezTo>
                    <a:pt x="0" y="21"/>
                    <a:pt x="0" y="21"/>
                    <a:pt x="0" y="21"/>
                  </a:cubicBezTo>
                  <a:cubicBezTo>
                    <a:pt x="2" y="25"/>
                    <a:pt x="4" y="28"/>
                    <a:pt x="6" y="3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68" name="Freeform 265"/>
            <p:cNvSpPr>
              <a:spLocks/>
            </p:cNvSpPr>
            <p:nvPr/>
          </p:nvSpPr>
          <p:spPr bwMode="auto">
            <a:xfrm>
              <a:off x="10755263" y="6732654"/>
              <a:ext cx="284446" cy="81778"/>
            </a:xfrm>
            <a:custGeom>
              <a:avLst/>
              <a:gdLst>
                <a:gd name="T0" fmla="*/ 41 w 42"/>
                <a:gd name="T1" fmla="*/ 8 h 12"/>
                <a:gd name="T2" fmla="*/ 42 w 42"/>
                <a:gd name="T3" fmla="*/ 0 h 12"/>
                <a:gd name="T4" fmla="*/ 0 w 42"/>
                <a:gd name="T5" fmla="*/ 0 h 12"/>
                <a:gd name="T6" fmla="*/ 0 w 42"/>
                <a:gd name="T7" fmla="*/ 12 h 12"/>
                <a:gd name="T8" fmla="*/ 41 w 42"/>
                <a:gd name="T9" fmla="*/ 12 h 12"/>
                <a:gd name="T10" fmla="*/ 41 w 42"/>
                <a:gd name="T11" fmla="*/ 8 h 12"/>
              </a:gdLst>
              <a:ahLst/>
              <a:cxnLst>
                <a:cxn ang="0">
                  <a:pos x="T0" y="T1"/>
                </a:cxn>
                <a:cxn ang="0">
                  <a:pos x="T2" y="T3"/>
                </a:cxn>
                <a:cxn ang="0">
                  <a:pos x="T4" y="T5"/>
                </a:cxn>
                <a:cxn ang="0">
                  <a:pos x="T6" y="T7"/>
                </a:cxn>
                <a:cxn ang="0">
                  <a:pos x="T8" y="T9"/>
                </a:cxn>
                <a:cxn ang="0">
                  <a:pos x="T10" y="T11"/>
                </a:cxn>
              </a:cxnLst>
              <a:rect l="0" t="0" r="r" b="b"/>
              <a:pathLst>
                <a:path w="42" h="12">
                  <a:moveTo>
                    <a:pt x="41" y="8"/>
                  </a:moveTo>
                  <a:cubicBezTo>
                    <a:pt x="41" y="5"/>
                    <a:pt x="41" y="3"/>
                    <a:pt x="42" y="0"/>
                  </a:cubicBezTo>
                  <a:cubicBezTo>
                    <a:pt x="0" y="0"/>
                    <a:pt x="0" y="0"/>
                    <a:pt x="0" y="0"/>
                  </a:cubicBezTo>
                  <a:cubicBezTo>
                    <a:pt x="0" y="12"/>
                    <a:pt x="0" y="12"/>
                    <a:pt x="0" y="12"/>
                  </a:cubicBezTo>
                  <a:cubicBezTo>
                    <a:pt x="41" y="12"/>
                    <a:pt x="41" y="12"/>
                    <a:pt x="41" y="12"/>
                  </a:cubicBezTo>
                  <a:cubicBezTo>
                    <a:pt x="41" y="11"/>
                    <a:pt x="41" y="9"/>
                    <a:pt x="41"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69" name="Freeform 266"/>
            <p:cNvSpPr>
              <a:spLocks/>
            </p:cNvSpPr>
            <p:nvPr/>
          </p:nvSpPr>
          <p:spPr bwMode="auto">
            <a:xfrm>
              <a:off x="12860497" y="5459985"/>
              <a:ext cx="209503" cy="284521"/>
            </a:xfrm>
            <a:custGeom>
              <a:avLst/>
              <a:gdLst>
                <a:gd name="T0" fmla="*/ 10 w 31"/>
                <a:gd name="T1" fmla="*/ 42 h 42"/>
                <a:gd name="T2" fmla="*/ 31 w 31"/>
                <a:gd name="T3" fmla="*/ 6 h 42"/>
                <a:gd name="T4" fmla="*/ 20 w 31"/>
                <a:gd name="T5" fmla="*/ 0 h 42"/>
                <a:gd name="T6" fmla="*/ 0 w 31"/>
                <a:gd name="T7" fmla="*/ 36 h 42"/>
                <a:gd name="T8" fmla="*/ 10 w 31"/>
                <a:gd name="T9" fmla="*/ 42 h 42"/>
              </a:gdLst>
              <a:ahLst/>
              <a:cxnLst>
                <a:cxn ang="0">
                  <a:pos x="T0" y="T1"/>
                </a:cxn>
                <a:cxn ang="0">
                  <a:pos x="T2" y="T3"/>
                </a:cxn>
                <a:cxn ang="0">
                  <a:pos x="T4" y="T5"/>
                </a:cxn>
                <a:cxn ang="0">
                  <a:pos x="T6" y="T7"/>
                </a:cxn>
                <a:cxn ang="0">
                  <a:pos x="T8" y="T9"/>
                </a:cxn>
              </a:cxnLst>
              <a:rect l="0" t="0" r="r" b="b"/>
              <a:pathLst>
                <a:path w="31" h="42">
                  <a:moveTo>
                    <a:pt x="10" y="42"/>
                  </a:moveTo>
                  <a:cubicBezTo>
                    <a:pt x="31" y="6"/>
                    <a:pt x="31" y="6"/>
                    <a:pt x="31" y="6"/>
                  </a:cubicBezTo>
                  <a:cubicBezTo>
                    <a:pt x="20" y="0"/>
                    <a:pt x="20" y="0"/>
                    <a:pt x="20" y="0"/>
                  </a:cubicBezTo>
                  <a:cubicBezTo>
                    <a:pt x="0" y="36"/>
                    <a:pt x="0" y="36"/>
                    <a:pt x="0" y="36"/>
                  </a:cubicBezTo>
                  <a:cubicBezTo>
                    <a:pt x="4" y="38"/>
                    <a:pt x="7" y="40"/>
                    <a:pt x="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70" name="Freeform 267"/>
            <p:cNvSpPr>
              <a:spLocks/>
            </p:cNvSpPr>
            <p:nvPr/>
          </p:nvSpPr>
          <p:spPr bwMode="auto">
            <a:xfrm>
              <a:off x="10944327" y="5988133"/>
              <a:ext cx="284446" cy="209558"/>
            </a:xfrm>
            <a:custGeom>
              <a:avLst/>
              <a:gdLst>
                <a:gd name="T0" fmla="*/ 42 w 42"/>
                <a:gd name="T1" fmla="*/ 21 h 31"/>
                <a:gd name="T2" fmla="*/ 5 w 42"/>
                <a:gd name="T3" fmla="*/ 0 h 31"/>
                <a:gd name="T4" fmla="*/ 0 w 42"/>
                <a:gd name="T5" fmla="*/ 11 h 31"/>
                <a:gd name="T6" fmla="*/ 35 w 42"/>
                <a:gd name="T7" fmla="*/ 31 h 31"/>
                <a:gd name="T8" fmla="*/ 42 w 42"/>
                <a:gd name="T9" fmla="*/ 21 h 31"/>
              </a:gdLst>
              <a:ahLst/>
              <a:cxnLst>
                <a:cxn ang="0">
                  <a:pos x="T0" y="T1"/>
                </a:cxn>
                <a:cxn ang="0">
                  <a:pos x="T2" y="T3"/>
                </a:cxn>
                <a:cxn ang="0">
                  <a:pos x="T4" y="T5"/>
                </a:cxn>
                <a:cxn ang="0">
                  <a:pos x="T6" y="T7"/>
                </a:cxn>
                <a:cxn ang="0">
                  <a:pos x="T8" y="T9"/>
                </a:cxn>
              </a:cxnLst>
              <a:rect l="0" t="0" r="r" b="b"/>
              <a:pathLst>
                <a:path w="42" h="31">
                  <a:moveTo>
                    <a:pt x="42" y="21"/>
                  </a:moveTo>
                  <a:cubicBezTo>
                    <a:pt x="5" y="0"/>
                    <a:pt x="5" y="0"/>
                    <a:pt x="5" y="0"/>
                  </a:cubicBezTo>
                  <a:cubicBezTo>
                    <a:pt x="0" y="11"/>
                    <a:pt x="0" y="11"/>
                    <a:pt x="0" y="11"/>
                  </a:cubicBezTo>
                  <a:cubicBezTo>
                    <a:pt x="35" y="31"/>
                    <a:pt x="35" y="31"/>
                    <a:pt x="35" y="31"/>
                  </a:cubicBezTo>
                  <a:cubicBezTo>
                    <a:pt x="37" y="28"/>
                    <a:pt x="39" y="24"/>
                    <a:pt x="42" y="2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71" name="Freeform 268"/>
            <p:cNvSpPr>
              <a:spLocks/>
            </p:cNvSpPr>
            <p:nvPr/>
          </p:nvSpPr>
          <p:spPr bwMode="auto">
            <a:xfrm>
              <a:off x="12880938" y="7816212"/>
              <a:ext cx="195877" cy="264076"/>
            </a:xfrm>
            <a:custGeom>
              <a:avLst/>
              <a:gdLst>
                <a:gd name="T0" fmla="*/ 0 w 29"/>
                <a:gd name="T1" fmla="*/ 6 h 39"/>
                <a:gd name="T2" fmla="*/ 19 w 29"/>
                <a:gd name="T3" fmla="*/ 39 h 39"/>
                <a:gd name="T4" fmla="*/ 29 w 29"/>
                <a:gd name="T5" fmla="*/ 33 h 39"/>
                <a:gd name="T6" fmla="*/ 10 w 29"/>
                <a:gd name="T7" fmla="*/ 0 h 39"/>
                <a:gd name="T8" fmla="*/ 0 w 29"/>
                <a:gd name="T9" fmla="*/ 6 h 39"/>
              </a:gdLst>
              <a:ahLst/>
              <a:cxnLst>
                <a:cxn ang="0">
                  <a:pos x="T0" y="T1"/>
                </a:cxn>
                <a:cxn ang="0">
                  <a:pos x="T2" y="T3"/>
                </a:cxn>
                <a:cxn ang="0">
                  <a:pos x="T4" y="T5"/>
                </a:cxn>
                <a:cxn ang="0">
                  <a:pos x="T6" y="T7"/>
                </a:cxn>
                <a:cxn ang="0">
                  <a:pos x="T8" y="T9"/>
                </a:cxn>
              </a:cxnLst>
              <a:rect l="0" t="0" r="r" b="b"/>
              <a:pathLst>
                <a:path w="29" h="39">
                  <a:moveTo>
                    <a:pt x="0" y="6"/>
                  </a:moveTo>
                  <a:cubicBezTo>
                    <a:pt x="19" y="39"/>
                    <a:pt x="19" y="39"/>
                    <a:pt x="19" y="39"/>
                  </a:cubicBezTo>
                  <a:cubicBezTo>
                    <a:pt x="29" y="33"/>
                    <a:pt x="29" y="33"/>
                    <a:pt x="29" y="33"/>
                  </a:cubicBezTo>
                  <a:cubicBezTo>
                    <a:pt x="10" y="0"/>
                    <a:pt x="10" y="0"/>
                    <a:pt x="10" y="0"/>
                  </a:cubicBezTo>
                  <a:cubicBezTo>
                    <a:pt x="7" y="2"/>
                    <a:pt x="4" y="4"/>
                    <a:pt x="0"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72" name="Freeform 269"/>
            <p:cNvSpPr>
              <a:spLocks/>
            </p:cNvSpPr>
            <p:nvPr/>
          </p:nvSpPr>
          <p:spPr bwMode="auto">
            <a:xfrm>
              <a:off x="13327193" y="7349397"/>
              <a:ext cx="277633" cy="209558"/>
            </a:xfrm>
            <a:custGeom>
              <a:avLst/>
              <a:gdLst>
                <a:gd name="T0" fmla="*/ 0 w 41"/>
                <a:gd name="T1" fmla="*/ 11 h 31"/>
                <a:gd name="T2" fmla="*/ 35 w 41"/>
                <a:gd name="T3" fmla="*/ 31 h 31"/>
                <a:gd name="T4" fmla="*/ 41 w 41"/>
                <a:gd name="T5" fmla="*/ 21 h 31"/>
                <a:gd name="T6" fmla="*/ 6 w 41"/>
                <a:gd name="T7" fmla="*/ 0 h 31"/>
                <a:gd name="T8" fmla="*/ 0 w 41"/>
                <a:gd name="T9" fmla="*/ 11 h 31"/>
              </a:gdLst>
              <a:ahLst/>
              <a:cxnLst>
                <a:cxn ang="0">
                  <a:pos x="T0" y="T1"/>
                </a:cxn>
                <a:cxn ang="0">
                  <a:pos x="T2" y="T3"/>
                </a:cxn>
                <a:cxn ang="0">
                  <a:pos x="T4" y="T5"/>
                </a:cxn>
                <a:cxn ang="0">
                  <a:pos x="T6" y="T7"/>
                </a:cxn>
                <a:cxn ang="0">
                  <a:pos x="T8" y="T9"/>
                </a:cxn>
              </a:cxnLst>
              <a:rect l="0" t="0" r="r" b="b"/>
              <a:pathLst>
                <a:path w="41" h="31">
                  <a:moveTo>
                    <a:pt x="0" y="11"/>
                  </a:moveTo>
                  <a:cubicBezTo>
                    <a:pt x="35" y="31"/>
                    <a:pt x="35" y="31"/>
                    <a:pt x="35" y="31"/>
                  </a:cubicBezTo>
                  <a:cubicBezTo>
                    <a:pt x="41" y="21"/>
                    <a:pt x="41" y="21"/>
                    <a:pt x="41" y="21"/>
                  </a:cubicBezTo>
                  <a:cubicBezTo>
                    <a:pt x="6" y="0"/>
                    <a:pt x="6" y="0"/>
                    <a:pt x="6" y="0"/>
                  </a:cubicBezTo>
                  <a:cubicBezTo>
                    <a:pt x="4" y="4"/>
                    <a:pt x="2" y="7"/>
                    <a:pt x="0"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73" name="Freeform 270"/>
            <p:cNvSpPr>
              <a:spLocks/>
            </p:cNvSpPr>
            <p:nvPr/>
          </p:nvSpPr>
          <p:spPr bwMode="auto">
            <a:xfrm>
              <a:off x="13504331" y="6732652"/>
              <a:ext cx="275929" cy="81778"/>
            </a:xfrm>
            <a:custGeom>
              <a:avLst/>
              <a:gdLst>
                <a:gd name="T0" fmla="*/ 0 w 41"/>
                <a:gd name="T1" fmla="*/ 0 h 12"/>
                <a:gd name="T2" fmla="*/ 0 w 41"/>
                <a:gd name="T3" fmla="*/ 8 h 12"/>
                <a:gd name="T4" fmla="*/ 0 w 41"/>
                <a:gd name="T5" fmla="*/ 12 h 12"/>
                <a:gd name="T6" fmla="*/ 41 w 41"/>
                <a:gd name="T7" fmla="*/ 12 h 12"/>
                <a:gd name="T8" fmla="*/ 41 w 41"/>
                <a:gd name="T9" fmla="*/ 0 h 12"/>
                <a:gd name="T10" fmla="*/ 0 w 41"/>
                <a:gd name="T11" fmla="*/ 0 h 12"/>
              </a:gdLst>
              <a:ahLst/>
              <a:cxnLst>
                <a:cxn ang="0">
                  <a:pos x="T0" y="T1"/>
                </a:cxn>
                <a:cxn ang="0">
                  <a:pos x="T2" y="T3"/>
                </a:cxn>
                <a:cxn ang="0">
                  <a:pos x="T4" y="T5"/>
                </a:cxn>
                <a:cxn ang="0">
                  <a:pos x="T6" y="T7"/>
                </a:cxn>
                <a:cxn ang="0">
                  <a:pos x="T8" y="T9"/>
                </a:cxn>
                <a:cxn ang="0">
                  <a:pos x="T10" y="T11"/>
                </a:cxn>
              </a:cxnLst>
              <a:rect l="0" t="0" r="r" b="b"/>
              <a:pathLst>
                <a:path w="41" h="12">
                  <a:moveTo>
                    <a:pt x="0" y="0"/>
                  </a:moveTo>
                  <a:cubicBezTo>
                    <a:pt x="0" y="3"/>
                    <a:pt x="0" y="5"/>
                    <a:pt x="0" y="8"/>
                  </a:cubicBezTo>
                  <a:cubicBezTo>
                    <a:pt x="0" y="9"/>
                    <a:pt x="0" y="11"/>
                    <a:pt x="0" y="12"/>
                  </a:cubicBezTo>
                  <a:cubicBezTo>
                    <a:pt x="41" y="12"/>
                    <a:pt x="41" y="12"/>
                    <a:pt x="41" y="12"/>
                  </a:cubicBezTo>
                  <a:cubicBezTo>
                    <a:pt x="41" y="0"/>
                    <a:pt x="41" y="0"/>
                    <a:pt x="41" y="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74" name="Freeform 271"/>
            <p:cNvSpPr>
              <a:spLocks/>
            </p:cNvSpPr>
            <p:nvPr/>
          </p:nvSpPr>
          <p:spPr bwMode="auto">
            <a:xfrm>
              <a:off x="12250730" y="8018951"/>
              <a:ext cx="81757" cy="277706"/>
            </a:xfrm>
            <a:custGeom>
              <a:avLst/>
              <a:gdLst>
                <a:gd name="T0" fmla="*/ 3 w 12"/>
                <a:gd name="T1" fmla="*/ 0 h 41"/>
                <a:gd name="T2" fmla="*/ 0 w 12"/>
                <a:gd name="T3" fmla="*/ 0 h 41"/>
                <a:gd name="T4" fmla="*/ 0 w 12"/>
                <a:gd name="T5" fmla="*/ 41 h 41"/>
                <a:gd name="T6" fmla="*/ 12 w 12"/>
                <a:gd name="T7" fmla="*/ 41 h 41"/>
                <a:gd name="T8" fmla="*/ 12 w 12"/>
                <a:gd name="T9" fmla="*/ 0 h 41"/>
                <a:gd name="T10" fmla="*/ 3 w 12"/>
                <a:gd name="T11" fmla="*/ 0 h 41"/>
              </a:gdLst>
              <a:ahLst/>
              <a:cxnLst>
                <a:cxn ang="0">
                  <a:pos x="T0" y="T1"/>
                </a:cxn>
                <a:cxn ang="0">
                  <a:pos x="T2" y="T3"/>
                </a:cxn>
                <a:cxn ang="0">
                  <a:pos x="T4" y="T5"/>
                </a:cxn>
                <a:cxn ang="0">
                  <a:pos x="T6" y="T7"/>
                </a:cxn>
                <a:cxn ang="0">
                  <a:pos x="T8" y="T9"/>
                </a:cxn>
                <a:cxn ang="0">
                  <a:pos x="T10" y="T11"/>
                </a:cxn>
              </a:cxnLst>
              <a:rect l="0" t="0" r="r" b="b"/>
              <a:pathLst>
                <a:path w="12" h="41">
                  <a:moveTo>
                    <a:pt x="3" y="0"/>
                  </a:moveTo>
                  <a:cubicBezTo>
                    <a:pt x="2" y="0"/>
                    <a:pt x="1" y="0"/>
                    <a:pt x="0" y="0"/>
                  </a:cubicBezTo>
                  <a:cubicBezTo>
                    <a:pt x="0" y="41"/>
                    <a:pt x="0" y="41"/>
                    <a:pt x="0" y="41"/>
                  </a:cubicBezTo>
                  <a:cubicBezTo>
                    <a:pt x="12" y="41"/>
                    <a:pt x="12" y="41"/>
                    <a:pt x="12" y="41"/>
                  </a:cubicBezTo>
                  <a:cubicBezTo>
                    <a:pt x="12" y="0"/>
                    <a:pt x="12" y="0"/>
                    <a:pt x="12" y="0"/>
                  </a:cubicBezTo>
                  <a:cubicBezTo>
                    <a:pt x="9" y="0"/>
                    <a:pt x="6" y="0"/>
                    <a:pt x="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75" name="Freeform 272"/>
            <p:cNvSpPr>
              <a:spLocks/>
            </p:cNvSpPr>
            <p:nvPr/>
          </p:nvSpPr>
          <p:spPr bwMode="auto">
            <a:xfrm>
              <a:off x="11499602" y="7850280"/>
              <a:ext cx="209503" cy="277706"/>
            </a:xfrm>
            <a:custGeom>
              <a:avLst/>
              <a:gdLst>
                <a:gd name="T0" fmla="*/ 20 w 31"/>
                <a:gd name="T1" fmla="*/ 0 h 41"/>
                <a:gd name="T2" fmla="*/ 0 w 31"/>
                <a:gd name="T3" fmla="*/ 35 h 41"/>
                <a:gd name="T4" fmla="*/ 10 w 31"/>
                <a:gd name="T5" fmla="*/ 41 h 41"/>
                <a:gd name="T6" fmla="*/ 31 w 31"/>
                <a:gd name="T7" fmla="*/ 6 h 41"/>
                <a:gd name="T8" fmla="*/ 20 w 31"/>
                <a:gd name="T9" fmla="*/ 0 h 41"/>
              </a:gdLst>
              <a:ahLst/>
              <a:cxnLst>
                <a:cxn ang="0">
                  <a:pos x="T0" y="T1"/>
                </a:cxn>
                <a:cxn ang="0">
                  <a:pos x="T2" y="T3"/>
                </a:cxn>
                <a:cxn ang="0">
                  <a:pos x="T4" y="T5"/>
                </a:cxn>
                <a:cxn ang="0">
                  <a:pos x="T6" y="T7"/>
                </a:cxn>
                <a:cxn ang="0">
                  <a:pos x="T8" y="T9"/>
                </a:cxn>
              </a:cxnLst>
              <a:rect l="0" t="0" r="r" b="b"/>
              <a:pathLst>
                <a:path w="31" h="41">
                  <a:moveTo>
                    <a:pt x="20" y="0"/>
                  </a:moveTo>
                  <a:cubicBezTo>
                    <a:pt x="0" y="35"/>
                    <a:pt x="0" y="35"/>
                    <a:pt x="0" y="35"/>
                  </a:cubicBezTo>
                  <a:cubicBezTo>
                    <a:pt x="10" y="41"/>
                    <a:pt x="10" y="41"/>
                    <a:pt x="10" y="41"/>
                  </a:cubicBezTo>
                  <a:cubicBezTo>
                    <a:pt x="31" y="6"/>
                    <a:pt x="31" y="6"/>
                    <a:pt x="31" y="6"/>
                  </a:cubicBezTo>
                  <a:cubicBezTo>
                    <a:pt x="27" y="4"/>
                    <a:pt x="24" y="2"/>
                    <a:pt x="2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76" name="Freeform 273"/>
            <p:cNvSpPr>
              <a:spLocks/>
            </p:cNvSpPr>
            <p:nvPr/>
          </p:nvSpPr>
          <p:spPr bwMode="auto">
            <a:xfrm>
              <a:off x="10957934" y="7376663"/>
              <a:ext cx="264007" cy="202743"/>
            </a:xfrm>
            <a:custGeom>
              <a:avLst/>
              <a:gdLst>
                <a:gd name="T0" fmla="*/ 33 w 39"/>
                <a:gd name="T1" fmla="*/ 0 h 30"/>
                <a:gd name="T2" fmla="*/ 0 w 39"/>
                <a:gd name="T3" fmla="*/ 19 h 30"/>
                <a:gd name="T4" fmla="*/ 6 w 39"/>
                <a:gd name="T5" fmla="*/ 30 h 30"/>
                <a:gd name="T6" fmla="*/ 39 w 39"/>
                <a:gd name="T7" fmla="*/ 10 h 30"/>
                <a:gd name="T8" fmla="*/ 33 w 39"/>
                <a:gd name="T9" fmla="*/ 0 h 30"/>
              </a:gdLst>
              <a:ahLst/>
              <a:cxnLst>
                <a:cxn ang="0">
                  <a:pos x="T0" y="T1"/>
                </a:cxn>
                <a:cxn ang="0">
                  <a:pos x="T2" y="T3"/>
                </a:cxn>
                <a:cxn ang="0">
                  <a:pos x="T4" y="T5"/>
                </a:cxn>
                <a:cxn ang="0">
                  <a:pos x="T6" y="T7"/>
                </a:cxn>
                <a:cxn ang="0">
                  <a:pos x="T8" y="T9"/>
                </a:cxn>
              </a:cxnLst>
              <a:rect l="0" t="0" r="r" b="b"/>
              <a:pathLst>
                <a:path w="39" h="30">
                  <a:moveTo>
                    <a:pt x="33" y="0"/>
                  </a:moveTo>
                  <a:cubicBezTo>
                    <a:pt x="0" y="19"/>
                    <a:pt x="0" y="19"/>
                    <a:pt x="0" y="19"/>
                  </a:cubicBezTo>
                  <a:cubicBezTo>
                    <a:pt x="6" y="30"/>
                    <a:pt x="6" y="30"/>
                    <a:pt x="6" y="30"/>
                  </a:cubicBezTo>
                  <a:cubicBezTo>
                    <a:pt x="39" y="10"/>
                    <a:pt x="39" y="10"/>
                    <a:pt x="39" y="10"/>
                  </a:cubicBezTo>
                  <a:cubicBezTo>
                    <a:pt x="37" y="7"/>
                    <a:pt x="35" y="3"/>
                    <a:pt x="3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grpSp>
      <p:sp>
        <p:nvSpPr>
          <p:cNvPr id="278" name="Oval 255"/>
          <p:cNvSpPr>
            <a:spLocks noChangeArrowheads="1"/>
          </p:cNvSpPr>
          <p:nvPr/>
        </p:nvSpPr>
        <p:spPr bwMode="auto">
          <a:xfrm>
            <a:off x="16127963" y="4849389"/>
            <a:ext cx="3852782" cy="3860600"/>
          </a:xfrm>
          <a:prstGeom prst="ellipse">
            <a:avLst/>
          </a:prstGeom>
          <a:solidFill>
            <a:srgbClr val="19232E"/>
          </a:solidFill>
          <a:ln>
            <a:noFill/>
          </a:ln>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79" name="Oval 256"/>
          <p:cNvSpPr>
            <a:spLocks noChangeArrowheads="1"/>
          </p:cNvSpPr>
          <p:nvPr/>
        </p:nvSpPr>
        <p:spPr bwMode="auto">
          <a:xfrm>
            <a:off x="16446473" y="5167984"/>
            <a:ext cx="3222574" cy="3223413"/>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82" name="Freeform 257"/>
          <p:cNvSpPr>
            <a:spLocks/>
          </p:cNvSpPr>
          <p:nvPr/>
        </p:nvSpPr>
        <p:spPr bwMode="auto">
          <a:xfrm>
            <a:off x="17056242" y="6169763"/>
            <a:ext cx="1056023" cy="718965"/>
          </a:xfrm>
          <a:custGeom>
            <a:avLst/>
            <a:gdLst>
              <a:gd name="T0" fmla="*/ 43 w 620"/>
              <a:gd name="T1" fmla="*/ 0 h 422"/>
              <a:gd name="T2" fmla="*/ 0 w 620"/>
              <a:gd name="T3" fmla="*/ 72 h 422"/>
              <a:gd name="T4" fmla="*/ 576 w 620"/>
              <a:gd name="T5" fmla="*/ 422 h 422"/>
              <a:gd name="T6" fmla="*/ 620 w 620"/>
              <a:gd name="T7" fmla="*/ 350 h 422"/>
              <a:gd name="T8" fmla="*/ 43 w 620"/>
              <a:gd name="T9" fmla="*/ 0 h 422"/>
            </a:gdLst>
            <a:ahLst/>
            <a:cxnLst>
              <a:cxn ang="0">
                <a:pos x="T0" y="T1"/>
              </a:cxn>
              <a:cxn ang="0">
                <a:pos x="T2" y="T3"/>
              </a:cxn>
              <a:cxn ang="0">
                <a:pos x="T4" y="T5"/>
              </a:cxn>
              <a:cxn ang="0">
                <a:pos x="T6" y="T7"/>
              </a:cxn>
              <a:cxn ang="0">
                <a:pos x="T8" y="T9"/>
              </a:cxn>
            </a:cxnLst>
            <a:rect l="0" t="0" r="r" b="b"/>
            <a:pathLst>
              <a:path w="620" h="422">
                <a:moveTo>
                  <a:pt x="43" y="0"/>
                </a:moveTo>
                <a:lnTo>
                  <a:pt x="0" y="72"/>
                </a:lnTo>
                <a:lnTo>
                  <a:pt x="576" y="422"/>
                </a:lnTo>
                <a:lnTo>
                  <a:pt x="620" y="350"/>
                </a:lnTo>
                <a:lnTo>
                  <a:pt x="4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83" name="Freeform 258"/>
          <p:cNvSpPr>
            <a:spLocks/>
          </p:cNvSpPr>
          <p:nvPr/>
        </p:nvSpPr>
        <p:spPr bwMode="auto">
          <a:xfrm>
            <a:off x="17935126" y="5641613"/>
            <a:ext cx="1137780" cy="1279485"/>
          </a:xfrm>
          <a:custGeom>
            <a:avLst/>
            <a:gdLst>
              <a:gd name="T0" fmla="*/ 609 w 668"/>
              <a:gd name="T1" fmla="*/ 0 h 751"/>
              <a:gd name="T2" fmla="*/ 0 w 668"/>
              <a:gd name="T3" fmla="*/ 696 h 751"/>
              <a:gd name="T4" fmla="*/ 64 w 668"/>
              <a:gd name="T5" fmla="*/ 751 h 751"/>
              <a:gd name="T6" fmla="*/ 668 w 668"/>
              <a:gd name="T7" fmla="*/ 56 h 751"/>
              <a:gd name="T8" fmla="*/ 609 w 668"/>
              <a:gd name="T9" fmla="*/ 0 h 751"/>
            </a:gdLst>
            <a:ahLst/>
            <a:cxnLst>
              <a:cxn ang="0">
                <a:pos x="T0" y="T1"/>
              </a:cxn>
              <a:cxn ang="0">
                <a:pos x="T2" y="T3"/>
              </a:cxn>
              <a:cxn ang="0">
                <a:pos x="T4" y="T5"/>
              </a:cxn>
              <a:cxn ang="0">
                <a:pos x="T6" y="T7"/>
              </a:cxn>
              <a:cxn ang="0">
                <a:pos x="T8" y="T9"/>
              </a:cxn>
            </a:cxnLst>
            <a:rect l="0" t="0" r="r" b="b"/>
            <a:pathLst>
              <a:path w="668" h="751">
                <a:moveTo>
                  <a:pt x="609" y="0"/>
                </a:moveTo>
                <a:lnTo>
                  <a:pt x="0" y="696"/>
                </a:lnTo>
                <a:lnTo>
                  <a:pt x="64" y="751"/>
                </a:lnTo>
                <a:lnTo>
                  <a:pt x="668" y="56"/>
                </a:lnTo>
                <a:lnTo>
                  <a:pt x="60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grpSp>
        <p:nvGrpSpPr>
          <p:cNvPr id="3" name="Group 2"/>
          <p:cNvGrpSpPr/>
          <p:nvPr/>
        </p:nvGrpSpPr>
        <p:grpSpPr>
          <a:xfrm>
            <a:off x="17841445" y="6611023"/>
            <a:ext cx="616584" cy="1666225"/>
            <a:chOff x="17841445" y="6460355"/>
            <a:chExt cx="616584" cy="1666225"/>
          </a:xfrm>
          <a:solidFill>
            <a:schemeClr val="bg1"/>
          </a:solidFill>
        </p:grpSpPr>
        <p:sp>
          <p:nvSpPr>
            <p:cNvPr id="284" name="Oval 259"/>
            <p:cNvSpPr>
              <a:spLocks noChangeArrowheads="1"/>
            </p:cNvSpPr>
            <p:nvPr/>
          </p:nvSpPr>
          <p:spPr bwMode="auto">
            <a:xfrm>
              <a:off x="17841445" y="6460355"/>
              <a:ext cx="371312" cy="3782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86" name="Freeform 261"/>
            <p:cNvSpPr>
              <a:spLocks/>
            </p:cNvSpPr>
            <p:nvPr/>
          </p:nvSpPr>
          <p:spPr bwMode="auto">
            <a:xfrm>
              <a:off x="17976004" y="6656280"/>
              <a:ext cx="482025" cy="1470300"/>
            </a:xfrm>
            <a:custGeom>
              <a:avLst/>
              <a:gdLst>
                <a:gd name="T0" fmla="*/ 235 w 283"/>
                <a:gd name="T1" fmla="*/ 863 h 863"/>
                <a:gd name="T2" fmla="*/ 0 w 283"/>
                <a:gd name="T3" fmla="*/ 12 h 863"/>
                <a:gd name="T4" fmla="*/ 48 w 283"/>
                <a:gd name="T5" fmla="*/ 0 h 863"/>
                <a:gd name="T6" fmla="*/ 283 w 283"/>
                <a:gd name="T7" fmla="*/ 847 h 863"/>
                <a:gd name="T8" fmla="*/ 235 w 283"/>
                <a:gd name="T9" fmla="*/ 863 h 863"/>
              </a:gdLst>
              <a:ahLst/>
              <a:cxnLst>
                <a:cxn ang="0">
                  <a:pos x="T0" y="T1"/>
                </a:cxn>
                <a:cxn ang="0">
                  <a:pos x="T2" y="T3"/>
                </a:cxn>
                <a:cxn ang="0">
                  <a:pos x="T4" y="T5"/>
                </a:cxn>
                <a:cxn ang="0">
                  <a:pos x="T6" y="T7"/>
                </a:cxn>
                <a:cxn ang="0">
                  <a:pos x="T8" y="T9"/>
                </a:cxn>
              </a:cxnLst>
              <a:rect l="0" t="0" r="r" b="b"/>
              <a:pathLst>
                <a:path w="283" h="863">
                  <a:moveTo>
                    <a:pt x="235" y="863"/>
                  </a:moveTo>
                  <a:lnTo>
                    <a:pt x="0" y="12"/>
                  </a:lnTo>
                  <a:lnTo>
                    <a:pt x="48" y="0"/>
                  </a:lnTo>
                  <a:lnTo>
                    <a:pt x="283" y="847"/>
                  </a:lnTo>
                  <a:lnTo>
                    <a:pt x="235" y="8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grpSp>
      <p:grpSp>
        <p:nvGrpSpPr>
          <p:cNvPr id="8" name="Group 7"/>
          <p:cNvGrpSpPr/>
          <p:nvPr/>
        </p:nvGrpSpPr>
        <p:grpSpPr>
          <a:xfrm>
            <a:off x="16541855" y="5270206"/>
            <a:ext cx="3024998" cy="3018968"/>
            <a:chOff x="16541855" y="5270206"/>
            <a:chExt cx="3024998" cy="3018968"/>
          </a:xfrm>
        </p:grpSpPr>
        <p:sp>
          <p:nvSpPr>
            <p:cNvPr id="287" name="Freeform 262"/>
            <p:cNvSpPr>
              <a:spLocks/>
            </p:cNvSpPr>
            <p:nvPr/>
          </p:nvSpPr>
          <p:spPr bwMode="auto">
            <a:xfrm>
              <a:off x="18037321" y="5270206"/>
              <a:ext cx="81757" cy="277706"/>
            </a:xfrm>
            <a:custGeom>
              <a:avLst/>
              <a:gdLst>
                <a:gd name="T0" fmla="*/ 3 w 12"/>
                <a:gd name="T1" fmla="*/ 41 h 41"/>
                <a:gd name="T2" fmla="*/ 12 w 12"/>
                <a:gd name="T3" fmla="*/ 41 h 41"/>
                <a:gd name="T4" fmla="*/ 12 w 12"/>
                <a:gd name="T5" fmla="*/ 0 h 41"/>
                <a:gd name="T6" fmla="*/ 0 w 12"/>
                <a:gd name="T7" fmla="*/ 0 h 41"/>
                <a:gd name="T8" fmla="*/ 0 w 12"/>
                <a:gd name="T9" fmla="*/ 41 h 41"/>
                <a:gd name="T10" fmla="*/ 3 w 12"/>
                <a:gd name="T11" fmla="*/ 41 h 41"/>
              </a:gdLst>
              <a:ahLst/>
              <a:cxnLst>
                <a:cxn ang="0">
                  <a:pos x="T0" y="T1"/>
                </a:cxn>
                <a:cxn ang="0">
                  <a:pos x="T2" y="T3"/>
                </a:cxn>
                <a:cxn ang="0">
                  <a:pos x="T4" y="T5"/>
                </a:cxn>
                <a:cxn ang="0">
                  <a:pos x="T6" y="T7"/>
                </a:cxn>
                <a:cxn ang="0">
                  <a:pos x="T8" y="T9"/>
                </a:cxn>
                <a:cxn ang="0">
                  <a:pos x="T10" y="T11"/>
                </a:cxn>
              </a:cxnLst>
              <a:rect l="0" t="0" r="r" b="b"/>
              <a:pathLst>
                <a:path w="12" h="41">
                  <a:moveTo>
                    <a:pt x="3" y="41"/>
                  </a:moveTo>
                  <a:cubicBezTo>
                    <a:pt x="6" y="41"/>
                    <a:pt x="9" y="41"/>
                    <a:pt x="12" y="41"/>
                  </a:cubicBezTo>
                  <a:cubicBezTo>
                    <a:pt x="12" y="0"/>
                    <a:pt x="12" y="0"/>
                    <a:pt x="12" y="0"/>
                  </a:cubicBezTo>
                  <a:cubicBezTo>
                    <a:pt x="0" y="0"/>
                    <a:pt x="0" y="0"/>
                    <a:pt x="0" y="0"/>
                  </a:cubicBezTo>
                  <a:cubicBezTo>
                    <a:pt x="0" y="41"/>
                    <a:pt x="0" y="41"/>
                    <a:pt x="0" y="41"/>
                  </a:cubicBezTo>
                  <a:cubicBezTo>
                    <a:pt x="1" y="41"/>
                    <a:pt x="2" y="41"/>
                    <a:pt x="3" y="4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88" name="Freeform 263"/>
            <p:cNvSpPr>
              <a:spLocks/>
            </p:cNvSpPr>
            <p:nvPr/>
          </p:nvSpPr>
          <p:spPr bwMode="auto">
            <a:xfrm>
              <a:off x="17265743" y="5425243"/>
              <a:ext cx="223129" cy="298150"/>
            </a:xfrm>
            <a:custGeom>
              <a:avLst/>
              <a:gdLst>
                <a:gd name="T0" fmla="*/ 33 w 33"/>
                <a:gd name="T1" fmla="*/ 38 h 44"/>
                <a:gd name="T2" fmla="*/ 11 w 33"/>
                <a:gd name="T3" fmla="*/ 0 h 44"/>
                <a:gd name="T4" fmla="*/ 0 w 33"/>
                <a:gd name="T5" fmla="*/ 6 h 44"/>
                <a:gd name="T6" fmla="*/ 23 w 33"/>
                <a:gd name="T7" fmla="*/ 44 h 44"/>
                <a:gd name="T8" fmla="*/ 33 w 33"/>
                <a:gd name="T9" fmla="*/ 38 h 44"/>
              </a:gdLst>
              <a:ahLst/>
              <a:cxnLst>
                <a:cxn ang="0">
                  <a:pos x="T0" y="T1"/>
                </a:cxn>
                <a:cxn ang="0">
                  <a:pos x="T2" y="T3"/>
                </a:cxn>
                <a:cxn ang="0">
                  <a:pos x="T4" y="T5"/>
                </a:cxn>
                <a:cxn ang="0">
                  <a:pos x="T6" y="T7"/>
                </a:cxn>
                <a:cxn ang="0">
                  <a:pos x="T8" y="T9"/>
                </a:cxn>
              </a:cxnLst>
              <a:rect l="0" t="0" r="r" b="b"/>
              <a:pathLst>
                <a:path w="33" h="44">
                  <a:moveTo>
                    <a:pt x="33" y="38"/>
                  </a:moveTo>
                  <a:cubicBezTo>
                    <a:pt x="11" y="0"/>
                    <a:pt x="11" y="0"/>
                    <a:pt x="11" y="0"/>
                  </a:cubicBezTo>
                  <a:cubicBezTo>
                    <a:pt x="0" y="6"/>
                    <a:pt x="0" y="6"/>
                    <a:pt x="0" y="6"/>
                  </a:cubicBezTo>
                  <a:cubicBezTo>
                    <a:pt x="23" y="44"/>
                    <a:pt x="23" y="44"/>
                    <a:pt x="23" y="44"/>
                  </a:cubicBezTo>
                  <a:cubicBezTo>
                    <a:pt x="26" y="42"/>
                    <a:pt x="30" y="40"/>
                    <a:pt x="33" y="3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89" name="Freeform 264"/>
            <p:cNvSpPr>
              <a:spLocks/>
            </p:cNvSpPr>
            <p:nvPr/>
          </p:nvSpPr>
          <p:spPr bwMode="auto">
            <a:xfrm>
              <a:off x="19100157" y="5973835"/>
              <a:ext cx="291260" cy="216372"/>
            </a:xfrm>
            <a:custGeom>
              <a:avLst/>
              <a:gdLst>
                <a:gd name="T0" fmla="*/ 6 w 43"/>
                <a:gd name="T1" fmla="*/ 32 h 32"/>
                <a:gd name="T2" fmla="*/ 43 w 43"/>
                <a:gd name="T3" fmla="*/ 10 h 32"/>
                <a:gd name="T4" fmla="*/ 37 w 43"/>
                <a:gd name="T5" fmla="*/ 0 h 32"/>
                <a:gd name="T6" fmla="*/ 0 w 43"/>
                <a:gd name="T7" fmla="*/ 21 h 32"/>
                <a:gd name="T8" fmla="*/ 6 w 43"/>
                <a:gd name="T9" fmla="*/ 32 h 32"/>
              </a:gdLst>
              <a:ahLst/>
              <a:cxnLst>
                <a:cxn ang="0">
                  <a:pos x="T0" y="T1"/>
                </a:cxn>
                <a:cxn ang="0">
                  <a:pos x="T2" y="T3"/>
                </a:cxn>
                <a:cxn ang="0">
                  <a:pos x="T4" y="T5"/>
                </a:cxn>
                <a:cxn ang="0">
                  <a:pos x="T6" y="T7"/>
                </a:cxn>
                <a:cxn ang="0">
                  <a:pos x="T8" y="T9"/>
                </a:cxn>
              </a:cxnLst>
              <a:rect l="0" t="0" r="r" b="b"/>
              <a:pathLst>
                <a:path w="43" h="32">
                  <a:moveTo>
                    <a:pt x="6" y="32"/>
                  </a:moveTo>
                  <a:cubicBezTo>
                    <a:pt x="43" y="10"/>
                    <a:pt x="43" y="10"/>
                    <a:pt x="43" y="10"/>
                  </a:cubicBezTo>
                  <a:cubicBezTo>
                    <a:pt x="37" y="0"/>
                    <a:pt x="37" y="0"/>
                    <a:pt x="37" y="0"/>
                  </a:cubicBezTo>
                  <a:cubicBezTo>
                    <a:pt x="0" y="21"/>
                    <a:pt x="0" y="21"/>
                    <a:pt x="0" y="21"/>
                  </a:cubicBezTo>
                  <a:cubicBezTo>
                    <a:pt x="2" y="25"/>
                    <a:pt x="4" y="28"/>
                    <a:pt x="6" y="3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90" name="Freeform 265"/>
            <p:cNvSpPr>
              <a:spLocks/>
            </p:cNvSpPr>
            <p:nvPr/>
          </p:nvSpPr>
          <p:spPr bwMode="auto">
            <a:xfrm>
              <a:off x="16541855" y="6725170"/>
              <a:ext cx="284447" cy="81778"/>
            </a:xfrm>
            <a:custGeom>
              <a:avLst/>
              <a:gdLst>
                <a:gd name="T0" fmla="*/ 41 w 42"/>
                <a:gd name="T1" fmla="*/ 8 h 12"/>
                <a:gd name="T2" fmla="*/ 42 w 42"/>
                <a:gd name="T3" fmla="*/ 0 h 12"/>
                <a:gd name="T4" fmla="*/ 0 w 42"/>
                <a:gd name="T5" fmla="*/ 0 h 12"/>
                <a:gd name="T6" fmla="*/ 0 w 42"/>
                <a:gd name="T7" fmla="*/ 12 h 12"/>
                <a:gd name="T8" fmla="*/ 41 w 42"/>
                <a:gd name="T9" fmla="*/ 12 h 12"/>
                <a:gd name="T10" fmla="*/ 41 w 42"/>
                <a:gd name="T11" fmla="*/ 8 h 12"/>
              </a:gdLst>
              <a:ahLst/>
              <a:cxnLst>
                <a:cxn ang="0">
                  <a:pos x="T0" y="T1"/>
                </a:cxn>
                <a:cxn ang="0">
                  <a:pos x="T2" y="T3"/>
                </a:cxn>
                <a:cxn ang="0">
                  <a:pos x="T4" y="T5"/>
                </a:cxn>
                <a:cxn ang="0">
                  <a:pos x="T6" y="T7"/>
                </a:cxn>
                <a:cxn ang="0">
                  <a:pos x="T8" y="T9"/>
                </a:cxn>
                <a:cxn ang="0">
                  <a:pos x="T10" y="T11"/>
                </a:cxn>
              </a:cxnLst>
              <a:rect l="0" t="0" r="r" b="b"/>
              <a:pathLst>
                <a:path w="42" h="12">
                  <a:moveTo>
                    <a:pt x="41" y="8"/>
                  </a:moveTo>
                  <a:cubicBezTo>
                    <a:pt x="41" y="5"/>
                    <a:pt x="41" y="3"/>
                    <a:pt x="42" y="0"/>
                  </a:cubicBezTo>
                  <a:cubicBezTo>
                    <a:pt x="0" y="0"/>
                    <a:pt x="0" y="0"/>
                    <a:pt x="0" y="0"/>
                  </a:cubicBezTo>
                  <a:cubicBezTo>
                    <a:pt x="0" y="12"/>
                    <a:pt x="0" y="12"/>
                    <a:pt x="0" y="12"/>
                  </a:cubicBezTo>
                  <a:cubicBezTo>
                    <a:pt x="41" y="12"/>
                    <a:pt x="41" y="12"/>
                    <a:pt x="41" y="12"/>
                  </a:cubicBezTo>
                  <a:cubicBezTo>
                    <a:pt x="41" y="11"/>
                    <a:pt x="41" y="9"/>
                    <a:pt x="41" y="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91" name="Freeform 266"/>
            <p:cNvSpPr>
              <a:spLocks/>
            </p:cNvSpPr>
            <p:nvPr/>
          </p:nvSpPr>
          <p:spPr bwMode="auto">
            <a:xfrm>
              <a:off x="18647088" y="5452502"/>
              <a:ext cx="209503" cy="284521"/>
            </a:xfrm>
            <a:custGeom>
              <a:avLst/>
              <a:gdLst>
                <a:gd name="T0" fmla="*/ 10 w 31"/>
                <a:gd name="T1" fmla="*/ 42 h 42"/>
                <a:gd name="T2" fmla="*/ 31 w 31"/>
                <a:gd name="T3" fmla="*/ 6 h 42"/>
                <a:gd name="T4" fmla="*/ 20 w 31"/>
                <a:gd name="T5" fmla="*/ 0 h 42"/>
                <a:gd name="T6" fmla="*/ 0 w 31"/>
                <a:gd name="T7" fmla="*/ 36 h 42"/>
                <a:gd name="T8" fmla="*/ 10 w 31"/>
                <a:gd name="T9" fmla="*/ 42 h 42"/>
              </a:gdLst>
              <a:ahLst/>
              <a:cxnLst>
                <a:cxn ang="0">
                  <a:pos x="T0" y="T1"/>
                </a:cxn>
                <a:cxn ang="0">
                  <a:pos x="T2" y="T3"/>
                </a:cxn>
                <a:cxn ang="0">
                  <a:pos x="T4" y="T5"/>
                </a:cxn>
                <a:cxn ang="0">
                  <a:pos x="T6" y="T7"/>
                </a:cxn>
                <a:cxn ang="0">
                  <a:pos x="T8" y="T9"/>
                </a:cxn>
              </a:cxnLst>
              <a:rect l="0" t="0" r="r" b="b"/>
              <a:pathLst>
                <a:path w="31" h="42">
                  <a:moveTo>
                    <a:pt x="10" y="42"/>
                  </a:moveTo>
                  <a:cubicBezTo>
                    <a:pt x="31" y="6"/>
                    <a:pt x="31" y="6"/>
                    <a:pt x="31" y="6"/>
                  </a:cubicBezTo>
                  <a:cubicBezTo>
                    <a:pt x="20" y="0"/>
                    <a:pt x="20" y="0"/>
                    <a:pt x="20" y="0"/>
                  </a:cubicBezTo>
                  <a:cubicBezTo>
                    <a:pt x="0" y="36"/>
                    <a:pt x="0" y="36"/>
                    <a:pt x="0" y="36"/>
                  </a:cubicBezTo>
                  <a:cubicBezTo>
                    <a:pt x="4" y="38"/>
                    <a:pt x="7" y="40"/>
                    <a:pt x="10"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92" name="Freeform 267"/>
            <p:cNvSpPr>
              <a:spLocks/>
            </p:cNvSpPr>
            <p:nvPr/>
          </p:nvSpPr>
          <p:spPr bwMode="auto">
            <a:xfrm>
              <a:off x="16730917" y="5980650"/>
              <a:ext cx="284447" cy="209558"/>
            </a:xfrm>
            <a:custGeom>
              <a:avLst/>
              <a:gdLst>
                <a:gd name="T0" fmla="*/ 42 w 42"/>
                <a:gd name="T1" fmla="*/ 21 h 31"/>
                <a:gd name="T2" fmla="*/ 5 w 42"/>
                <a:gd name="T3" fmla="*/ 0 h 31"/>
                <a:gd name="T4" fmla="*/ 0 w 42"/>
                <a:gd name="T5" fmla="*/ 11 h 31"/>
                <a:gd name="T6" fmla="*/ 35 w 42"/>
                <a:gd name="T7" fmla="*/ 31 h 31"/>
                <a:gd name="T8" fmla="*/ 42 w 42"/>
                <a:gd name="T9" fmla="*/ 21 h 31"/>
              </a:gdLst>
              <a:ahLst/>
              <a:cxnLst>
                <a:cxn ang="0">
                  <a:pos x="T0" y="T1"/>
                </a:cxn>
                <a:cxn ang="0">
                  <a:pos x="T2" y="T3"/>
                </a:cxn>
                <a:cxn ang="0">
                  <a:pos x="T4" y="T5"/>
                </a:cxn>
                <a:cxn ang="0">
                  <a:pos x="T6" y="T7"/>
                </a:cxn>
                <a:cxn ang="0">
                  <a:pos x="T8" y="T9"/>
                </a:cxn>
              </a:cxnLst>
              <a:rect l="0" t="0" r="r" b="b"/>
              <a:pathLst>
                <a:path w="42" h="31">
                  <a:moveTo>
                    <a:pt x="42" y="21"/>
                  </a:moveTo>
                  <a:cubicBezTo>
                    <a:pt x="5" y="0"/>
                    <a:pt x="5" y="0"/>
                    <a:pt x="5" y="0"/>
                  </a:cubicBezTo>
                  <a:cubicBezTo>
                    <a:pt x="0" y="11"/>
                    <a:pt x="0" y="11"/>
                    <a:pt x="0" y="11"/>
                  </a:cubicBezTo>
                  <a:cubicBezTo>
                    <a:pt x="35" y="31"/>
                    <a:pt x="35" y="31"/>
                    <a:pt x="35" y="31"/>
                  </a:cubicBezTo>
                  <a:cubicBezTo>
                    <a:pt x="37" y="28"/>
                    <a:pt x="39" y="24"/>
                    <a:pt x="42" y="2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93" name="Freeform 268"/>
            <p:cNvSpPr>
              <a:spLocks/>
            </p:cNvSpPr>
            <p:nvPr/>
          </p:nvSpPr>
          <p:spPr bwMode="auto">
            <a:xfrm>
              <a:off x="18667528" y="7808728"/>
              <a:ext cx="195877" cy="264076"/>
            </a:xfrm>
            <a:custGeom>
              <a:avLst/>
              <a:gdLst>
                <a:gd name="T0" fmla="*/ 0 w 29"/>
                <a:gd name="T1" fmla="*/ 6 h 39"/>
                <a:gd name="T2" fmla="*/ 19 w 29"/>
                <a:gd name="T3" fmla="*/ 39 h 39"/>
                <a:gd name="T4" fmla="*/ 29 w 29"/>
                <a:gd name="T5" fmla="*/ 33 h 39"/>
                <a:gd name="T6" fmla="*/ 10 w 29"/>
                <a:gd name="T7" fmla="*/ 0 h 39"/>
                <a:gd name="T8" fmla="*/ 0 w 29"/>
                <a:gd name="T9" fmla="*/ 6 h 39"/>
              </a:gdLst>
              <a:ahLst/>
              <a:cxnLst>
                <a:cxn ang="0">
                  <a:pos x="T0" y="T1"/>
                </a:cxn>
                <a:cxn ang="0">
                  <a:pos x="T2" y="T3"/>
                </a:cxn>
                <a:cxn ang="0">
                  <a:pos x="T4" y="T5"/>
                </a:cxn>
                <a:cxn ang="0">
                  <a:pos x="T6" y="T7"/>
                </a:cxn>
                <a:cxn ang="0">
                  <a:pos x="T8" y="T9"/>
                </a:cxn>
              </a:cxnLst>
              <a:rect l="0" t="0" r="r" b="b"/>
              <a:pathLst>
                <a:path w="29" h="39">
                  <a:moveTo>
                    <a:pt x="0" y="6"/>
                  </a:moveTo>
                  <a:cubicBezTo>
                    <a:pt x="19" y="39"/>
                    <a:pt x="19" y="39"/>
                    <a:pt x="19" y="39"/>
                  </a:cubicBezTo>
                  <a:cubicBezTo>
                    <a:pt x="29" y="33"/>
                    <a:pt x="29" y="33"/>
                    <a:pt x="29" y="33"/>
                  </a:cubicBezTo>
                  <a:cubicBezTo>
                    <a:pt x="10" y="0"/>
                    <a:pt x="10" y="0"/>
                    <a:pt x="10" y="0"/>
                  </a:cubicBezTo>
                  <a:cubicBezTo>
                    <a:pt x="7" y="2"/>
                    <a:pt x="4" y="4"/>
                    <a:pt x="0"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94" name="Freeform 269"/>
            <p:cNvSpPr>
              <a:spLocks/>
            </p:cNvSpPr>
            <p:nvPr/>
          </p:nvSpPr>
          <p:spPr bwMode="auto">
            <a:xfrm>
              <a:off x="19113784" y="7341913"/>
              <a:ext cx="277633" cy="209558"/>
            </a:xfrm>
            <a:custGeom>
              <a:avLst/>
              <a:gdLst>
                <a:gd name="T0" fmla="*/ 0 w 41"/>
                <a:gd name="T1" fmla="*/ 11 h 31"/>
                <a:gd name="T2" fmla="*/ 35 w 41"/>
                <a:gd name="T3" fmla="*/ 31 h 31"/>
                <a:gd name="T4" fmla="*/ 41 w 41"/>
                <a:gd name="T5" fmla="*/ 21 h 31"/>
                <a:gd name="T6" fmla="*/ 6 w 41"/>
                <a:gd name="T7" fmla="*/ 0 h 31"/>
                <a:gd name="T8" fmla="*/ 0 w 41"/>
                <a:gd name="T9" fmla="*/ 11 h 31"/>
              </a:gdLst>
              <a:ahLst/>
              <a:cxnLst>
                <a:cxn ang="0">
                  <a:pos x="T0" y="T1"/>
                </a:cxn>
                <a:cxn ang="0">
                  <a:pos x="T2" y="T3"/>
                </a:cxn>
                <a:cxn ang="0">
                  <a:pos x="T4" y="T5"/>
                </a:cxn>
                <a:cxn ang="0">
                  <a:pos x="T6" y="T7"/>
                </a:cxn>
                <a:cxn ang="0">
                  <a:pos x="T8" y="T9"/>
                </a:cxn>
              </a:cxnLst>
              <a:rect l="0" t="0" r="r" b="b"/>
              <a:pathLst>
                <a:path w="41" h="31">
                  <a:moveTo>
                    <a:pt x="0" y="11"/>
                  </a:moveTo>
                  <a:cubicBezTo>
                    <a:pt x="35" y="31"/>
                    <a:pt x="35" y="31"/>
                    <a:pt x="35" y="31"/>
                  </a:cubicBezTo>
                  <a:cubicBezTo>
                    <a:pt x="41" y="21"/>
                    <a:pt x="41" y="21"/>
                    <a:pt x="41" y="21"/>
                  </a:cubicBezTo>
                  <a:cubicBezTo>
                    <a:pt x="6" y="0"/>
                    <a:pt x="6" y="0"/>
                    <a:pt x="6" y="0"/>
                  </a:cubicBezTo>
                  <a:cubicBezTo>
                    <a:pt x="4" y="4"/>
                    <a:pt x="2" y="7"/>
                    <a:pt x="0"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95" name="Freeform 270"/>
            <p:cNvSpPr>
              <a:spLocks/>
            </p:cNvSpPr>
            <p:nvPr/>
          </p:nvSpPr>
          <p:spPr bwMode="auto">
            <a:xfrm>
              <a:off x="19290923" y="6725170"/>
              <a:ext cx="275930" cy="81778"/>
            </a:xfrm>
            <a:custGeom>
              <a:avLst/>
              <a:gdLst>
                <a:gd name="T0" fmla="*/ 0 w 41"/>
                <a:gd name="T1" fmla="*/ 0 h 12"/>
                <a:gd name="T2" fmla="*/ 0 w 41"/>
                <a:gd name="T3" fmla="*/ 8 h 12"/>
                <a:gd name="T4" fmla="*/ 0 w 41"/>
                <a:gd name="T5" fmla="*/ 12 h 12"/>
                <a:gd name="T6" fmla="*/ 41 w 41"/>
                <a:gd name="T7" fmla="*/ 12 h 12"/>
                <a:gd name="T8" fmla="*/ 41 w 41"/>
                <a:gd name="T9" fmla="*/ 0 h 12"/>
                <a:gd name="T10" fmla="*/ 0 w 41"/>
                <a:gd name="T11" fmla="*/ 0 h 12"/>
              </a:gdLst>
              <a:ahLst/>
              <a:cxnLst>
                <a:cxn ang="0">
                  <a:pos x="T0" y="T1"/>
                </a:cxn>
                <a:cxn ang="0">
                  <a:pos x="T2" y="T3"/>
                </a:cxn>
                <a:cxn ang="0">
                  <a:pos x="T4" y="T5"/>
                </a:cxn>
                <a:cxn ang="0">
                  <a:pos x="T6" y="T7"/>
                </a:cxn>
                <a:cxn ang="0">
                  <a:pos x="T8" y="T9"/>
                </a:cxn>
                <a:cxn ang="0">
                  <a:pos x="T10" y="T11"/>
                </a:cxn>
              </a:cxnLst>
              <a:rect l="0" t="0" r="r" b="b"/>
              <a:pathLst>
                <a:path w="41" h="12">
                  <a:moveTo>
                    <a:pt x="0" y="0"/>
                  </a:moveTo>
                  <a:cubicBezTo>
                    <a:pt x="0" y="3"/>
                    <a:pt x="0" y="5"/>
                    <a:pt x="0" y="8"/>
                  </a:cubicBezTo>
                  <a:cubicBezTo>
                    <a:pt x="0" y="9"/>
                    <a:pt x="0" y="11"/>
                    <a:pt x="0" y="12"/>
                  </a:cubicBezTo>
                  <a:cubicBezTo>
                    <a:pt x="41" y="12"/>
                    <a:pt x="41" y="12"/>
                    <a:pt x="41" y="12"/>
                  </a:cubicBezTo>
                  <a:cubicBezTo>
                    <a:pt x="41" y="0"/>
                    <a:pt x="41" y="0"/>
                    <a:pt x="41" y="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96" name="Freeform 271"/>
            <p:cNvSpPr>
              <a:spLocks/>
            </p:cNvSpPr>
            <p:nvPr/>
          </p:nvSpPr>
          <p:spPr bwMode="auto">
            <a:xfrm>
              <a:off x="18037321" y="8011468"/>
              <a:ext cx="81757" cy="277706"/>
            </a:xfrm>
            <a:custGeom>
              <a:avLst/>
              <a:gdLst>
                <a:gd name="T0" fmla="*/ 3 w 12"/>
                <a:gd name="T1" fmla="*/ 0 h 41"/>
                <a:gd name="T2" fmla="*/ 0 w 12"/>
                <a:gd name="T3" fmla="*/ 0 h 41"/>
                <a:gd name="T4" fmla="*/ 0 w 12"/>
                <a:gd name="T5" fmla="*/ 41 h 41"/>
                <a:gd name="T6" fmla="*/ 12 w 12"/>
                <a:gd name="T7" fmla="*/ 41 h 41"/>
                <a:gd name="T8" fmla="*/ 12 w 12"/>
                <a:gd name="T9" fmla="*/ 0 h 41"/>
                <a:gd name="T10" fmla="*/ 3 w 12"/>
                <a:gd name="T11" fmla="*/ 0 h 41"/>
              </a:gdLst>
              <a:ahLst/>
              <a:cxnLst>
                <a:cxn ang="0">
                  <a:pos x="T0" y="T1"/>
                </a:cxn>
                <a:cxn ang="0">
                  <a:pos x="T2" y="T3"/>
                </a:cxn>
                <a:cxn ang="0">
                  <a:pos x="T4" y="T5"/>
                </a:cxn>
                <a:cxn ang="0">
                  <a:pos x="T6" y="T7"/>
                </a:cxn>
                <a:cxn ang="0">
                  <a:pos x="T8" y="T9"/>
                </a:cxn>
                <a:cxn ang="0">
                  <a:pos x="T10" y="T11"/>
                </a:cxn>
              </a:cxnLst>
              <a:rect l="0" t="0" r="r" b="b"/>
              <a:pathLst>
                <a:path w="12" h="41">
                  <a:moveTo>
                    <a:pt x="3" y="0"/>
                  </a:moveTo>
                  <a:cubicBezTo>
                    <a:pt x="2" y="0"/>
                    <a:pt x="1" y="0"/>
                    <a:pt x="0" y="0"/>
                  </a:cubicBezTo>
                  <a:cubicBezTo>
                    <a:pt x="0" y="41"/>
                    <a:pt x="0" y="41"/>
                    <a:pt x="0" y="41"/>
                  </a:cubicBezTo>
                  <a:cubicBezTo>
                    <a:pt x="12" y="41"/>
                    <a:pt x="12" y="41"/>
                    <a:pt x="12" y="41"/>
                  </a:cubicBezTo>
                  <a:cubicBezTo>
                    <a:pt x="12" y="0"/>
                    <a:pt x="12" y="0"/>
                    <a:pt x="12" y="0"/>
                  </a:cubicBezTo>
                  <a:cubicBezTo>
                    <a:pt x="9" y="0"/>
                    <a:pt x="6" y="0"/>
                    <a:pt x="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97" name="Freeform 272"/>
            <p:cNvSpPr>
              <a:spLocks/>
            </p:cNvSpPr>
            <p:nvPr/>
          </p:nvSpPr>
          <p:spPr bwMode="auto">
            <a:xfrm>
              <a:off x="17286182" y="7842802"/>
              <a:ext cx="209503" cy="277706"/>
            </a:xfrm>
            <a:custGeom>
              <a:avLst/>
              <a:gdLst>
                <a:gd name="T0" fmla="*/ 20 w 31"/>
                <a:gd name="T1" fmla="*/ 0 h 41"/>
                <a:gd name="T2" fmla="*/ 0 w 31"/>
                <a:gd name="T3" fmla="*/ 35 h 41"/>
                <a:gd name="T4" fmla="*/ 10 w 31"/>
                <a:gd name="T5" fmla="*/ 41 h 41"/>
                <a:gd name="T6" fmla="*/ 31 w 31"/>
                <a:gd name="T7" fmla="*/ 6 h 41"/>
                <a:gd name="T8" fmla="*/ 20 w 31"/>
                <a:gd name="T9" fmla="*/ 0 h 41"/>
              </a:gdLst>
              <a:ahLst/>
              <a:cxnLst>
                <a:cxn ang="0">
                  <a:pos x="T0" y="T1"/>
                </a:cxn>
                <a:cxn ang="0">
                  <a:pos x="T2" y="T3"/>
                </a:cxn>
                <a:cxn ang="0">
                  <a:pos x="T4" y="T5"/>
                </a:cxn>
                <a:cxn ang="0">
                  <a:pos x="T6" y="T7"/>
                </a:cxn>
                <a:cxn ang="0">
                  <a:pos x="T8" y="T9"/>
                </a:cxn>
              </a:cxnLst>
              <a:rect l="0" t="0" r="r" b="b"/>
              <a:pathLst>
                <a:path w="31" h="41">
                  <a:moveTo>
                    <a:pt x="20" y="0"/>
                  </a:moveTo>
                  <a:cubicBezTo>
                    <a:pt x="0" y="35"/>
                    <a:pt x="0" y="35"/>
                    <a:pt x="0" y="35"/>
                  </a:cubicBezTo>
                  <a:cubicBezTo>
                    <a:pt x="10" y="41"/>
                    <a:pt x="10" y="41"/>
                    <a:pt x="10" y="41"/>
                  </a:cubicBezTo>
                  <a:cubicBezTo>
                    <a:pt x="31" y="6"/>
                    <a:pt x="31" y="6"/>
                    <a:pt x="31" y="6"/>
                  </a:cubicBezTo>
                  <a:cubicBezTo>
                    <a:pt x="27" y="4"/>
                    <a:pt x="24" y="2"/>
                    <a:pt x="2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sp>
          <p:nvSpPr>
            <p:cNvPr id="298" name="Freeform 273"/>
            <p:cNvSpPr>
              <a:spLocks/>
            </p:cNvSpPr>
            <p:nvPr/>
          </p:nvSpPr>
          <p:spPr bwMode="auto">
            <a:xfrm>
              <a:off x="16744543" y="7369173"/>
              <a:ext cx="264007" cy="202743"/>
            </a:xfrm>
            <a:custGeom>
              <a:avLst/>
              <a:gdLst>
                <a:gd name="T0" fmla="*/ 33 w 39"/>
                <a:gd name="T1" fmla="*/ 0 h 30"/>
                <a:gd name="T2" fmla="*/ 0 w 39"/>
                <a:gd name="T3" fmla="*/ 19 h 30"/>
                <a:gd name="T4" fmla="*/ 6 w 39"/>
                <a:gd name="T5" fmla="*/ 30 h 30"/>
                <a:gd name="T6" fmla="*/ 39 w 39"/>
                <a:gd name="T7" fmla="*/ 10 h 30"/>
                <a:gd name="T8" fmla="*/ 33 w 39"/>
                <a:gd name="T9" fmla="*/ 0 h 30"/>
              </a:gdLst>
              <a:ahLst/>
              <a:cxnLst>
                <a:cxn ang="0">
                  <a:pos x="T0" y="T1"/>
                </a:cxn>
                <a:cxn ang="0">
                  <a:pos x="T2" y="T3"/>
                </a:cxn>
                <a:cxn ang="0">
                  <a:pos x="T4" y="T5"/>
                </a:cxn>
                <a:cxn ang="0">
                  <a:pos x="T6" y="T7"/>
                </a:cxn>
                <a:cxn ang="0">
                  <a:pos x="T8" y="T9"/>
                </a:cxn>
              </a:cxnLst>
              <a:rect l="0" t="0" r="r" b="b"/>
              <a:pathLst>
                <a:path w="39" h="30">
                  <a:moveTo>
                    <a:pt x="33" y="0"/>
                  </a:moveTo>
                  <a:cubicBezTo>
                    <a:pt x="0" y="19"/>
                    <a:pt x="0" y="19"/>
                    <a:pt x="0" y="19"/>
                  </a:cubicBezTo>
                  <a:cubicBezTo>
                    <a:pt x="6" y="30"/>
                    <a:pt x="6" y="30"/>
                    <a:pt x="6" y="30"/>
                  </a:cubicBezTo>
                  <a:cubicBezTo>
                    <a:pt x="39" y="10"/>
                    <a:pt x="39" y="10"/>
                    <a:pt x="39" y="10"/>
                  </a:cubicBezTo>
                  <a:cubicBezTo>
                    <a:pt x="37" y="7"/>
                    <a:pt x="35" y="3"/>
                    <a:pt x="3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US" sz="900" dirty="0">
                <a:latin typeface="Calibri Light"/>
              </a:endParaRPr>
            </a:p>
          </p:txBody>
        </p:sp>
      </p:grpSp>
      <p:grpSp>
        <p:nvGrpSpPr>
          <p:cNvPr id="77" name="Group 76"/>
          <p:cNvGrpSpPr/>
          <p:nvPr/>
        </p:nvGrpSpPr>
        <p:grpSpPr>
          <a:xfrm>
            <a:off x="1739573" y="488028"/>
            <a:ext cx="20937538" cy="2200624"/>
            <a:chOff x="1739573" y="511491"/>
            <a:chExt cx="20937538" cy="2200624"/>
          </a:xfrm>
        </p:grpSpPr>
        <p:sp>
          <p:nvSpPr>
            <p:cNvPr id="78" name="TextBox 77"/>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BEST TIMES TO POST ON SOCIAL</a:t>
              </a:r>
              <a:endParaRPr lang="id-ID" sz="88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1" name="Rectangle 80"/>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2" name="Rectangle 81"/>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5" name="Rectangle 84"/>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0" name="TextBox 79"/>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368875306"/>
      </p:ext>
    </p:extLst>
  </p:cSld>
  <p:clrMapOvr>
    <a:masterClrMapping/>
  </p:clrMapOvr>
  <p:transition xmlns:p14="http://schemas.microsoft.com/office/powerpoint/2010/main" spd="med" advClick="0" advTm="3000">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anim calcmode="lin" valueType="num">
                                      <p:cBhvr>
                                        <p:cTn id="8" dur="500" fill="hold"/>
                                        <p:tgtEl>
                                          <p:spTgt spid="77"/>
                                        </p:tgtEl>
                                        <p:attrNameLst>
                                          <p:attrName>ppt_x</p:attrName>
                                        </p:attrNameLst>
                                      </p:cBhvr>
                                      <p:tavLst>
                                        <p:tav tm="0">
                                          <p:val>
                                            <p:strVal val="#ppt_x"/>
                                          </p:val>
                                        </p:tav>
                                        <p:tav tm="100000">
                                          <p:val>
                                            <p:strVal val="#ppt_x"/>
                                          </p:val>
                                        </p:tav>
                                      </p:tavLst>
                                    </p:anim>
                                    <p:anim calcmode="lin" valueType="num">
                                      <p:cBhvr>
                                        <p:cTn id="9" dur="500" fill="hold"/>
                                        <p:tgtEl>
                                          <p:spTgt spid="7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43"/>
                                        </p:tgtEl>
                                        <p:attrNameLst>
                                          <p:attrName>style.visibility</p:attrName>
                                        </p:attrNameLst>
                                      </p:cBhvr>
                                      <p:to>
                                        <p:strVal val="visible"/>
                                      </p:to>
                                    </p:set>
                                    <p:animEffect transition="in" filter="fade">
                                      <p:cBhvr>
                                        <p:cTn id="13" dur="500"/>
                                        <p:tgtEl>
                                          <p:spTgt spid="243"/>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54"/>
                                        </p:tgtEl>
                                        <p:attrNameLst>
                                          <p:attrName>style.visibility</p:attrName>
                                        </p:attrNameLst>
                                      </p:cBhvr>
                                      <p:to>
                                        <p:strVal val="visible"/>
                                      </p:to>
                                    </p:set>
                                    <p:anim calcmode="lin" valueType="num">
                                      <p:cBhvr>
                                        <p:cTn id="16" dur="500" fill="hold"/>
                                        <p:tgtEl>
                                          <p:spTgt spid="154"/>
                                        </p:tgtEl>
                                        <p:attrNameLst>
                                          <p:attrName>ppt_w</p:attrName>
                                        </p:attrNameLst>
                                      </p:cBhvr>
                                      <p:tavLst>
                                        <p:tav tm="0">
                                          <p:val>
                                            <p:fltVal val="0"/>
                                          </p:val>
                                        </p:tav>
                                        <p:tav tm="100000">
                                          <p:val>
                                            <p:strVal val="#ppt_w"/>
                                          </p:val>
                                        </p:tav>
                                      </p:tavLst>
                                    </p:anim>
                                    <p:anim calcmode="lin" valueType="num">
                                      <p:cBhvr>
                                        <p:cTn id="17" dur="500" fill="hold"/>
                                        <p:tgtEl>
                                          <p:spTgt spid="154"/>
                                        </p:tgtEl>
                                        <p:attrNameLst>
                                          <p:attrName>ppt_h</p:attrName>
                                        </p:attrNameLst>
                                      </p:cBhvr>
                                      <p:tavLst>
                                        <p:tav tm="0">
                                          <p:val>
                                            <p:fltVal val="0"/>
                                          </p:val>
                                        </p:tav>
                                        <p:tav tm="100000">
                                          <p:val>
                                            <p:strVal val="#ppt_h"/>
                                          </p:val>
                                        </p:tav>
                                      </p:tavLst>
                                    </p:anim>
                                    <p:animEffect transition="in" filter="fade">
                                      <p:cBhvr>
                                        <p:cTn id="18" dur="500"/>
                                        <p:tgtEl>
                                          <p:spTgt spid="15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55"/>
                                        </p:tgtEl>
                                        <p:attrNameLst>
                                          <p:attrName>style.visibility</p:attrName>
                                        </p:attrNameLst>
                                      </p:cBhvr>
                                      <p:to>
                                        <p:strVal val="visible"/>
                                      </p:to>
                                    </p:set>
                                    <p:anim calcmode="lin" valueType="num">
                                      <p:cBhvr>
                                        <p:cTn id="21" dur="500" fill="hold"/>
                                        <p:tgtEl>
                                          <p:spTgt spid="155"/>
                                        </p:tgtEl>
                                        <p:attrNameLst>
                                          <p:attrName>ppt_w</p:attrName>
                                        </p:attrNameLst>
                                      </p:cBhvr>
                                      <p:tavLst>
                                        <p:tav tm="0">
                                          <p:val>
                                            <p:fltVal val="0"/>
                                          </p:val>
                                        </p:tav>
                                        <p:tav tm="100000">
                                          <p:val>
                                            <p:strVal val="#ppt_w"/>
                                          </p:val>
                                        </p:tav>
                                      </p:tavLst>
                                    </p:anim>
                                    <p:anim calcmode="lin" valueType="num">
                                      <p:cBhvr>
                                        <p:cTn id="22" dur="500" fill="hold"/>
                                        <p:tgtEl>
                                          <p:spTgt spid="155"/>
                                        </p:tgtEl>
                                        <p:attrNameLst>
                                          <p:attrName>ppt_h</p:attrName>
                                        </p:attrNameLst>
                                      </p:cBhvr>
                                      <p:tavLst>
                                        <p:tav tm="0">
                                          <p:val>
                                            <p:fltVal val="0"/>
                                          </p:val>
                                        </p:tav>
                                        <p:tav tm="100000">
                                          <p:val>
                                            <p:strVal val="#ppt_h"/>
                                          </p:val>
                                        </p:tav>
                                      </p:tavLst>
                                    </p:anim>
                                    <p:animEffect transition="in" filter="fade">
                                      <p:cBhvr>
                                        <p:cTn id="23" dur="500"/>
                                        <p:tgtEl>
                                          <p:spTgt spid="15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56"/>
                                        </p:tgtEl>
                                        <p:attrNameLst>
                                          <p:attrName>style.visibility</p:attrName>
                                        </p:attrNameLst>
                                      </p:cBhvr>
                                      <p:to>
                                        <p:strVal val="visible"/>
                                      </p:to>
                                    </p:set>
                                    <p:anim calcmode="lin" valueType="num">
                                      <p:cBhvr>
                                        <p:cTn id="26" dur="500" fill="hold"/>
                                        <p:tgtEl>
                                          <p:spTgt spid="156"/>
                                        </p:tgtEl>
                                        <p:attrNameLst>
                                          <p:attrName>ppt_w</p:attrName>
                                        </p:attrNameLst>
                                      </p:cBhvr>
                                      <p:tavLst>
                                        <p:tav tm="0">
                                          <p:val>
                                            <p:fltVal val="0"/>
                                          </p:val>
                                        </p:tav>
                                        <p:tav tm="100000">
                                          <p:val>
                                            <p:strVal val="#ppt_w"/>
                                          </p:val>
                                        </p:tav>
                                      </p:tavLst>
                                    </p:anim>
                                    <p:anim calcmode="lin" valueType="num">
                                      <p:cBhvr>
                                        <p:cTn id="27" dur="500" fill="hold"/>
                                        <p:tgtEl>
                                          <p:spTgt spid="156"/>
                                        </p:tgtEl>
                                        <p:attrNameLst>
                                          <p:attrName>ppt_h</p:attrName>
                                        </p:attrNameLst>
                                      </p:cBhvr>
                                      <p:tavLst>
                                        <p:tav tm="0">
                                          <p:val>
                                            <p:fltVal val="0"/>
                                          </p:val>
                                        </p:tav>
                                        <p:tav tm="100000">
                                          <p:val>
                                            <p:strVal val="#ppt_h"/>
                                          </p:val>
                                        </p:tav>
                                      </p:tavLst>
                                    </p:anim>
                                    <p:animEffect transition="in" filter="fade">
                                      <p:cBhvr>
                                        <p:cTn id="28" dur="500"/>
                                        <p:tgtEl>
                                          <p:spTgt spid="156"/>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57"/>
                                        </p:tgtEl>
                                        <p:attrNameLst>
                                          <p:attrName>style.visibility</p:attrName>
                                        </p:attrNameLst>
                                      </p:cBhvr>
                                      <p:to>
                                        <p:strVal val="visible"/>
                                      </p:to>
                                    </p:set>
                                    <p:anim calcmode="lin" valueType="num">
                                      <p:cBhvr>
                                        <p:cTn id="31" dur="500" fill="hold"/>
                                        <p:tgtEl>
                                          <p:spTgt spid="157"/>
                                        </p:tgtEl>
                                        <p:attrNameLst>
                                          <p:attrName>ppt_w</p:attrName>
                                        </p:attrNameLst>
                                      </p:cBhvr>
                                      <p:tavLst>
                                        <p:tav tm="0">
                                          <p:val>
                                            <p:fltVal val="0"/>
                                          </p:val>
                                        </p:tav>
                                        <p:tav tm="100000">
                                          <p:val>
                                            <p:strVal val="#ppt_w"/>
                                          </p:val>
                                        </p:tav>
                                      </p:tavLst>
                                    </p:anim>
                                    <p:anim calcmode="lin" valueType="num">
                                      <p:cBhvr>
                                        <p:cTn id="32" dur="500" fill="hold"/>
                                        <p:tgtEl>
                                          <p:spTgt spid="157"/>
                                        </p:tgtEl>
                                        <p:attrNameLst>
                                          <p:attrName>ppt_h</p:attrName>
                                        </p:attrNameLst>
                                      </p:cBhvr>
                                      <p:tavLst>
                                        <p:tav tm="0">
                                          <p:val>
                                            <p:fltVal val="0"/>
                                          </p:val>
                                        </p:tav>
                                        <p:tav tm="100000">
                                          <p:val>
                                            <p:strVal val="#ppt_h"/>
                                          </p:val>
                                        </p:tav>
                                      </p:tavLst>
                                    </p:anim>
                                    <p:animEffect transition="in" filter="fade">
                                      <p:cBhvr>
                                        <p:cTn id="33" dur="500"/>
                                        <p:tgtEl>
                                          <p:spTgt spid="157"/>
                                        </p:tgtEl>
                                      </p:cBhvr>
                                    </p:animEffect>
                                  </p:childTnLst>
                                </p:cTn>
                              </p:par>
                              <p:par>
                                <p:cTn id="34" presetID="53" presetClass="entr" presetSubtype="16" fill="hold" nodeType="with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p:cTn id="36" dur="500" fill="hold"/>
                                        <p:tgtEl>
                                          <p:spTgt spid="5"/>
                                        </p:tgtEl>
                                        <p:attrNameLst>
                                          <p:attrName>ppt_w</p:attrName>
                                        </p:attrNameLst>
                                      </p:cBhvr>
                                      <p:tavLst>
                                        <p:tav tm="0">
                                          <p:val>
                                            <p:fltVal val="0"/>
                                          </p:val>
                                        </p:tav>
                                        <p:tav tm="100000">
                                          <p:val>
                                            <p:strVal val="#ppt_w"/>
                                          </p:val>
                                        </p:tav>
                                      </p:tavLst>
                                    </p:anim>
                                    <p:anim calcmode="lin" valueType="num">
                                      <p:cBhvr>
                                        <p:cTn id="37" dur="500" fill="hold"/>
                                        <p:tgtEl>
                                          <p:spTgt spid="5"/>
                                        </p:tgtEl>
                                        <p:attrNameLst>
                                          <p:attrName>ppt_h</p:attrName>
                                        </p:attrNameLst>
                                      </p:cBhvr>
                                      <p:tavLst>
                                        <p:tav tm="0">
                                          <p:val>
                                            <p:fltVal val="0"/>
                                          </p:val>
                                        </p:tav>
                                        <p:tav tm="100000">
                                          <p:val>
                                            <p:strVal val="#ppt_h"/>
                                          </p:val>
                                        </p:tav>
                                      </p:tavLst>
                                    </p:anim>
                                    <p:animEffect transition="in" filter="fade">
                                      <p:cBhvr>
                                        <p:cTn id="38" dur="500"/>
                                        <p:tgtEl>
                                          <p:spTgt spid="5"/>
                                        </p:tgtEl>
                                      </p:cBhvr>
                                    </p:animEffect>
                                  </p:childTnLst>
                                </p:cTn>
                              </p:par>
                              <p:par>
                                <p:cTn id="39" presetID="53" presetClass="entr" presetSubtype="16" fill="hold" nodeType="with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p:cTn id="41" dur="500" fill="hold"/>
                                        <p:tgtEl>
                                          <p:spTgt spid="6"/>
                                        </p:tgtEl>
                                        <p:attrNameLst>
                                          <p:attrName>ppt_w</p:attrName>
                                        </p:attrNameLst>
                                      </p:cBhvr>
                                      <p:tavLst>
                                        <p:tav tm="0">
                                          <p:val>
                                            <p:fltVal val="0"/>
                                          </p:val>
                                        </p:tav>
                                        <p:tav tm="100000">
                                          <p:val>
                                            <p:strVal val="#ppt_w"/>
                                          </p:val>
                                        </p:tav>
                                      </p:tavLst>
                                    </p:anim>
                                    <p:anim calcmode="lin" valueType="num">
                                      <p:cBhvr>
                                        <p:cTn id="42" dur="500" fill="hold"/>
                                        <p:tgtEl>
                                          <p:spTgt spid="6"/>
                                        </p:tgtEl>
                                        <p:attrNameLst>
                                          <p:attrName>ppt_h</p:attrName>
                                        </p:attrNameLst>
                                      </p:cBhvr>
                                      <p:tavLst>
                                        <p:tav tm="0">
                                          <p:val>
                                            <p:fltVal val="0"/>
                                          </p:val>
                                        </p:tav>
                                        <p:tav tm="100000">
                                          <p:val>
                                            <p:strVal val="#ppt_h"/>
                                          </p:val>
                                        </p:tav>
                                      </p:tavLst>
                                    </p:anim>
                                    <p:animEffect transition="in" filter="fade">
                                      <p:cBhvr>
                                        <p:cTn id="43" dur="500"/>
                                        <p:tgtEl>
                                          <p:spTgt spid="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44"/>
                                        </p:tgtEl>
                                        <p:attrNameLst>
                                          <p:attrName>style.visibility</p:attrName>
                                        </p:attrNameLst>
                                      </p:cBhvr>
                                      <p:to>
                                        <p:strVal val="visible"/>
                                      </p:to>
                                    </p:set>
                                    <p:animEffect transition="in" filter="fade">
                                      <p:cBhvr>
                                        <p:cTn id="46" dur="500"/>
                                        <p:tgtEl>
                                          <p:spTgt spid="244"/>
                                        </p:tgtEl>
                                      </p:cBhvr>
                                    </p:animEffect>
                                  </p:childTnLst>
                                </p:cTn>
                              </p:par>
                            </p:childTnLst>
                          </p:cTn>
                        </p:par>
                        <p:par>
                          <p:cTn id="47" fill="hold">
                            <p:stCondLst>
                              <p:cond delay="1000"/>
                            </p:stCondLst>
                            <p:childTnLst>
                              <p:par>
                                <p:cTn id="48" presetID="10" presetClass="entr" presetSubtype="0" fill="hold" grpId="0" nodeType="afterEffect">
                                  <p:stCondLst>
                                    <p:cond delay="0"/>
                                  </p:stCondLst>
                                  <p:childTnLst>
                                    <p:set>
                                      <p:cBhvr>
                                        <p:cTn id="49" dur="1" fill="hold">
                                          <p:stCondLst>
                                            <p:cond delay="0"/>
                                          </p:stCondLst>
                                        </p:cTn>
                                        <p:tgtEl>
                                          <p:spTgt spid="240">
                                            <p:txEl>
                                              <p:pRg st="0" end="0"/>
                                            </p:txEl>
                                          </p:spTgt>
                                        </p:tgtEl>
                                        <p:attrNameLst>
                                          <p:attrName>style.visibility</p:attrName>
                                        </p:attrNameLst>
                                      </p:cBhvr>
                                      <p:to>
                                        <p:strVal val="visible"/>
                                      </p:to>
                                    </p:set>
                                    <p:animEffect transition="in" filter="fade">
                                      <p:cBhvr>
                                        <p:cTn id="50" dur="500"/>
                                        <p:tgtEl>
                                          <p:spTgt spid="240">
                                            <p:txEl>
                                              <p:pRg st="0" end="0"/>
                                            </p:txEl>
                                          </p:spTgt>
                                        </p:tgtEl>
                                      </p:cBhvr>
                                    </p:animEffect>
                                  </p:childTnLst>
                                </p:cTn>
                              </p:par>
                            </p:childTnLst>
                          </p:cTn>
                        </p:par>
                        <p:par>
                          <p:cTn id="51" fill="hold">
                            <p:stCondLst>
                              <p:cond delay="1500"/>
                            </p:stCondLst>
                            <p:childTnLst>
                              <p:par>
                                <p:cTn id="52" presetID="10" presetClass="entr" presetSubtype="0" fill="hold" grpId="0" nodeType="afterEffect">
                                  <p:stCondLst>
                                    <p:cond delay="0"/>
                                  </p:stCondLst>
                                  <p:childTnLst>
                                    <p:set>
                                      <p:cBhvr>
                                        <p:cTn id="53" dur="1" fill="hold">
                                          <p:stCondLst>
                                            <p:cond delay="0"/>
                                          </p:stCondLst>
                                        </p:cTn>
                                        <p:tgtEl>
                                          <p:spTgt spid="240">
                                            <p:txEl>
                                              <p:pRg st="2" end="2"/>
                                            </p:txEl>
                                          </p:spTgt>
                                        </p:tgtEl>
                                        <p:attrNameLst>
                                          <p:attrName>style.visibility</p:attrName>
                                        </p:attrNameLst>
                                      </p:cBhvr>
                                      <p:to>
                                        <p:strVal val="visible"/>
                                      </p:to>
                                    </p:set>
                                    <p:animEffect transition="in" filter="fade">
                                      <p:cBhvr>
                                        <p:cTn id="54" dur="500"/>
                                        <p:tgtEl>
                                          <p:spTgt spid="240">
                                            <p:txEl>
                                              <p:pRg st="2" end="2"/>
                                            </p:txEl>
                                          </p:spTgt>
                                        </p:tgtEl>
                                      </p:cBhvr>
                                    </p:animEffect>
                                  </p:childTnLst>
                                </p:cTn>
                              </p:par>
                            </p:childTnLst>
                          </p:cTn>
                        </p:par>
                        <p:par>
                          <p:cTn id="55" fill="hold">
                            <p:stCondLst>
                              <p:cond delay="2000"/>
                            </p:stCondLst>
                            <p:childTnLst>
                              <p:par>
                                <p:cTn id="56" presetID="22" presetClass="entr" presetSubtype="4" fill="hold" nodeType="afterEffect">
                                  <p:stCondLst>
                                    <p:cond delay="0"/>
                                  </p:stCondLst>
                                  <p:childTnLst>
                                    <p:set>
                                      <p:cBhvr>
                                        <p:cTn id="57" dur="1" fill="hold">
                                          <p:stCondLst>
                                            <p:cond delay="0"/>
                                          </p:stCondLst>
                                        </p:cTn>
                                        <p:tgtEl>
                                          <p:spTgt spid="280"/>
                                        </p:tgtEl>
                                        <p:attrNameLst>
                                          <p:attrName>style.visibility</p:attrName>
                                        </p:attrNameLst>
                                      </p:cBhvr>
                                      <p:to>
                                        <p:strVal val="visible"/>
                                      </p:to>
                                    </p:set>
                                    <p:animEffect transition="in" filter="wipe(down)">
                                      <p:cBhvr>
                                        <p:cTn id="58" dur="500"/>
                                        <p:tgtEl>
                                          <p:spTgt spid="280"/>
                                        </p:tgtEl>
                                      </p:cBhvr>
                                    </p:animEffect>
                                  </p:childTnLst>
                                </p:cTn>
                              </p:par>
                            </p:childTnLst>
                          </p:cTn>
                        </p:par>
                        <p:par>
                          <p:cTn id="59" fill="hold">
                            <p:stCondLst>
                              <p:cond delay="2500"/>
                            </p:stCondLst>
                            <p:childTnLst>
                              <p:par>
                                <p:cTn id="60" presetID="10" presetClass="entr" presetSubtype="0" fill="hold" grpId="0" nodeType="afterEffect">
                                  <p:stCondLst>
                                    <p:cond delay="0"/>
                                  </p:stCondLst>
                                  <p:childTnLst>
                                    <p:set>
                                      <p:cBhvr>
                                        <p:cTn id="61" dur="1" fill="hold">
                                          <p:stCondLst>
                                            <p:cond delay="0"/>
                                          </p:stCondLst>
                                        </p:cTn>
                                        <p:tgtEl>
                                          <p:spTgt spid="245"/>
                                        </p:tgtEl>
                                        <p:attrNameLst>
                                          <p:attrName>style.visibility</p:attrName>
                                        </p:attrNameLst>
                                      </p:cBhvr>
                                      <p:to>
                                        <p:strVal val="visible"/>
                                      </p:to>
                                    </p:set>
                                    <p:animEffect transition="in" filter="fade">
                                      <p:cBhvr>
                                        <p:cTn id="62" dur="500"/>
                                        <p:tgtEl>
                                          <p:spTgt spid="24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46"/>
                                        </p:tgtEl>
                                        <p:attrNameLst>
                                          <p:attrName>style.visibility</p:attrName>
                                        </p:attrNameLst>
                                      </p:cBhvr>
                                      <p:to>
                                        <p:strVal val="visible"/>
                                      </p:to>
                                    </p:set>
                                    <p:animEffect transition="in" filter="fade">
                                      <p:cBhvr>
                                        <p:cTn id="65" dur="500"/>
                                        <p:tgtEl>
                                          <p:spTgt spid="246"/>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236"/>
                                        </p:tgtEl>
                                        <p:attrNameLst>
                                          <p:attrName>style.visibility</p:attrName>
                                        </p:attrNameLst>
                                      </p:cBhvr>
                                      <p:to>
                                        <p:strVal val="visible"/>
                                      </p:to>
                                    </p:set>
                                    <p:anim calcmode="lin" valueType="num">
                                      <p:cBhvr>
                                        <p:cTn id="68" dur="500" fill="hold"/>
                                        <p:tgtEl>
                                          <p:spTgt spid="236"/>
                                        </p:tgtEl>
                                        <p:attrNameLst>
                                          <p:attrName>ppt_w</p:attrName>
                                        </p:attrNameLst>
                                      </p:cBhvr>
                                      <p:tavLst>
                                        <p:tav tm="0">
                                          <p:val>
                                            <p:fltVal val="0"/>
                                          </p:val>
                                        </p:tav>
                                        <p:tav tm="100000">
                                          <p:val>
                                            <p:strVal val="#ppt_w"/>
                                          </p:val>
                                        </p:tav>
                                      </p:tavLst>
                                    </p:anim>
                                    <p:anim calcmode="lin" valueType="num">
                                      <p:cBhvr>
                                        <p:cTn id="69" dur="500" fill="hold"/>
                                        <p:tgtEl>
                                          <p:spTgt spid="236"/>
                                        </p:tgtEl>
                                        <p:attrNameLst>
                                          <p:attrName>ppt_h</p:attrName>
                                        </p:attrNameLst>
                                      </p:cBhvr>
                                      <p:tavLst>
                                        <p:tav tm="0">
                                          <p:val>
                                            <p:fltVal val="0"/>
                                          </p:val>
                                        </p:tav>
                                        <p:tav tm="100000">
                                          <p:val>
                                            <p:strVal val="#ppt_h"/>
                                          </p:val>
                                        </p:tav>
                                      </p:tavLst>
                                    </p:anim>
                                    <p:animEffect transition="in" filter="fade">
                                      <p:cBhvr>
                                        <p:cTn id="70" dur="500"/>
                                        <p:tgtEl>
                                          <p:spTgt spid="236"/>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237"/>
                                        </p:tgtEl>
                                        <p:attrNameLst>
                                          <p:attrName>style.visibility</p:attrName>
                                        </p:attrNameLst>
                                      </p:cBhvr>
                                      <p:to>
                                        <p:strVal val="visible"/>
                                      </p:to>
                                    </p:set>
                                    <p:anim calcmode="lin" valueType="num">
                                      <p:cBhvr>
                                        <p:cTn id="73" dur="500" fill="hold"/>
                                        <p:tgtEl>
                                          <p:spTgt spid="237"/>
                                        </p:tgtEl>
                                        <p:attrNameLst>
                                          <p:attrName>ppt_w</p:attrName>
                                        </p:attrNameLst>
                                      </p:cBhvr>
                                      <p:tavLst>
                                        <p:tav tm="0">
                                          <p:val>
                                            <p:fltVal val="0"/>
                                          </p:val>
                                        </p:tav>
                                        <p:tav tm="100000">
                                          <p:val>
                                            <p:strVal val="#ppt_w"/>
                                          </p:val>
                                        </p:tav>
                                      </p:tavLst>
                                    </p:anim>
                                    <p:anim calcmode="lin" valueType="num">
                                      <p:cBhvr>
                                        <p:cTn id="74" dur="500" fill="hold"/>
                                        <p:tgtEl>
                                          <p:spTgt spid="237"/>
                                        </p:tgtEl>
                                        <p:attrNameLst>
                                          <p:attrName>ppt_h</p:attrName>
                                        </p:attrNameLst>
                                      </p:cBhvr>
                                      <p:tavLst>
                                        <p:tav tm="0">
                                          <p:val>
                                            <p:fltVal val="0"/>
                                          </p:val>
                                        </p:tav>
                                        <p:tav tm="100000">
                                          <p:val>
                                            <p:strVal val="#ppt_h"/>
                                          </p:val>
                                        </p:tav>
                                      </p:tavLst>
                                    </p:anim>
                                    <p:animEffect transition="in" filter="fade">
                                      <p:cBhvr>
                                        <p:cTn id="75" dur="500"/>
                                        <p:tgtEl>
                                          <p:spTgt spid="237"/>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238"/>
                                        </p:tgtEl>
                                        <p:attrNameLst>
                                          <p:attrName>style.visibility</p:attrName>
                                        </p:attrNameLst>
                                      </p:cBhvr>
                                      <p:to>
                                        <p:strVal val="visible"/>
                                      </p:to>
                                    </p:set>
                                    <p:anim calcmode="lin" valueType="num">
                                      <p:cBhvr>
                                        <p:cTn id="78" dur="500" fill="hold"/>
                                        <p:tgtEl>
                                          <p:spTgt spid="238"/>
                                        </p:tgtEl>
                                        <p:attrNameLst>
                                          <p:attrName>ppt_w</p:attrName>
                                        </p:attrNameLst>
                                      </p:cBhvr>
                                      <p:tavLst>
                                        <p:tav tm="0">
                                          <p:val>
                                            <p:fltVal val="0"/>
                                          </p:val>
                                        </p:tav>
                                        <p:tav tm="100000">
                                          <p:val>
                                            <p:strVal val="#ppt_w"/>
                                          </p:val>
                                        </p:tav>
                                      </p:tavLst>
                                    </p:anim>
                                    <p:anim calcmode="lin" valueType="num">
                                      <p:cBhvr>
                                        <p:cTn id="79" dur="500" fill="hold"/>
                                        <p:tgtEl>
                                          <p:spTgt spid="238"/>
                                        </p:tgtEl>
                                        <p:attrNameLst>
                                          <p:attrName>ppt_h</p:attrName>
                                        </p:attrNameLst>
                                      </p:cBhvr>
                                      <p:tavLst>
                                        <p:tav tm="0">
                                          <p:val>
                                            <p:fltVal val="0"/>
                                          </p:val>
                                        </p:tav>
                                        <p:tav tm="100000">
                                          <p:val>
                                            <p:strVal val="#ppt_h"/>
                                          </p:val>
                                        </p:tav>
                                      </p:tavLst>
                                    </p:anim>
                                    <p:animEffect transition="in" filter="fade">
                                      <p:cBhvr>
                                        <p:cTn id="80" dur="500"/>
                                        <p:tgtEl>
                                          <p:spTgt spid="238"/>
                                        </p:tgtEl>
                                      </p:cBhvr>
                                    </p:animEffect>
                                  </p:childTnLst>
                                </p:cTn>
                              </p:par>
                              <p:par>
                                <p:cTn id="81" presetID="53" presetClass="entr" presetSubtype="16" fill="hold" grpId="0" nodeType="withEffect">
                                  <p:stCondLst>
                                    <p:cond delay="0"/>
                                  </p:stCondLst>
                                  <p:childTnLst>
                                    <p:set>
                                      <p:cBhvr>
                                        <p:cTn id="82" dur="1" fill="hold">
                                          <p:stCondLst>
                                            <p:cond delay="0"/>
                                          </p:stCondLst>
                                        </p:cTn>
                                        <p:tgtEl>
                                          <p:spTgt spid="239"/>
                                        </p:tgtEl>
                                        <p:attrNameLst>
                                          <p:attrName>style.visibility</p:attrName>
                                        </p:attrNameLst>
                                      </p:cBhvr>
                                      <p:to>
                                        <p:strVal val="visible"/>
                                      </p:to>
                                    </p:set>
                                    <p:anim calcmode="lin" valueType="num">
                                      <p:cBhvr>
                                        <p:cTn id="83" dur="500" fill="hold"/>
                                        <p:tgtEl>
                                          <p:spTgt spid="239"/>
                                        </p:tgtEl>
                                        <p:attrNameLst>
                                          <p:attrName>ppt_w</p:attrName>
                                        </p:attrNameLst>
                                      </p:cBhvr>
                                      <p:tavLst>
                                        <p:tav tm="0">
                                          <p:val>
                                            <p:fltVal val="0"/>
                                          </p:val>
                                        </p:tav>
                                        <p:tav tm="100000">
                                          <p:val>
                                            <p:strVal val="#ppt_w"/>
                                          </p:val>
                                        </p:tav>
                                      </p:tavLst>
                                    </p:anim>
                                    <p:anim calcmode="lin" valueType="num">
                                      <p:cBhvr>
                                        <p:cTn id="84" dur="500" fill="hold"/>
                                        <p:tgtEl>
                                          <p:spTgt spid="239"/>
                                        </p:tgtEl>
                                        <p:attrNameLst>
                                          <p:attrName>ppt_h</p:attrName>
                                        </p:attrNameLst>
                                      </p:cBhvr>
                                      <p:tavLst>
                                        <p:tav tm="0">
                                          <p:val>
                                            <p:fltVal val="0"/>
                                          </p:val>
                                        </p:tav>
                                        <p:tav tm="100000">
                                          <p:val>
                                            <p:strVal val="#ppt_h"/>
                                          </p:val>
                                        </p:tav>
                                      </p:tavLst>
                                    </p:anim>
                                    <p:animEffect transition="in" filter="fade">
                                      <p:cBhvr>
                                        <p:cTn id="85" dur="500"/>
                                        <p:tgtEl>
                                          <p:spTgt spid="239"/>
                                        </p:tgtEl>
                                      </p:cBhvr>
                                    </p:animEffect>
                                  </p:childTnLst>
                                </p:cTn>
                              </p:par>
                              <p:par>
                                <p:cTn id="86" presetID="53" presetClass="entr" presetSubtype="16" fill="hold" nodeType="withEffect">
                                  <p:stCondLst>
                                    <p:cond delay="0"/>
                                  </p:stCondLst>
                                  <p:childTnLst>
                                    <p:set>
                                      <p:cBhvr>
                                        <p:cTn id="87" dur="1" fill="hold">
                                          <p:stCondLst>
                                            <p:cond delay="0"/>
                                          </p:stCondLst>
                                        </p:cTn>
                                        <p:tgtEl>
                                          <p:spTgt spid="2"/>
                                        </p:tgtEl>
                                        <p:attrNameLst>
                                          <p:attrName>style.visibility</p:attrName>
                                        </p:attrNameLst>
                                      </p:cBhvr>
                                      <p:to>
                                        <p:strVal val="visible"/>
                                      </p:to>
                                    </p:set>
                                    <p:anim calcmode="lin" valueType="num">
                                      <p:cBhvr>
                                        <p:cTn id="88" dur="500" fill="hold"/>
                                        <p:tgtEl>
                                          <p:spTgt spid="2"/>
                                        </p:tgtEl>
                                        <p:attrNameLst>
                                          <p:attrName>ppt_w</p:attrName>
                                        </p:attrNameLst>
                                      </p:cBhvr>
                                      <p:tavLst>
                                        <p:tav tm="0">
                                          <p:val>
                                            <p:fltVal val="0"/>
                                          </p:val>
                                        </p:tav>
                                        <p:tav tm="100000">
                                          <p:val>
                                            <p:strVal val="#ppt_w"/>
                                          </p:val>
                                        </p:tav>
                                      </p:tavLst>
                                    </p:anim>
                                    <p:anim calcmode="lin" valueType="num">
                                      <p:cBhvr>
                                        <p:cTn id="89" dur="500" fill="hold"/>
                                        <p:tgtEl>
                                          <p:spTgt spid="2"/>
                                        </p:tgtEl>
                                        <p:attrNameLst>
                                          <p:attrName>ppt_h</p:attrName>
                                        </p:attrNameLst>
                                      </p:cBhvr>
                                      <p:tavLst>
                                        <p:tav tm="0">
                                          <p:val>
                                            <p:fltVal val="0"/>
                                          </p:val>
                                        </p:tav>
                                        <p:tav tm="100000">
                                          <p:val>
                                            <p:strVal val="#ppt_h"/>
                                          </p:val>
                                        </p:tav>
                                      </p:tavLst>
                                    </p:anim>
                                    <p:animEffect transition="in" filter="fade">
                                      <p:cBhvr>
                                        <p:cTn id="90" dur="500"/>
                                        <p:tgtEl>
                                          <p:spTgt spid="2"/>
                                        </p:tgtEl>
                                      </p:cBhvr>
                                    </p:animEffect>
                                  </p:childTnLst>
                                </p:cTn>
                              </p:par>
                              <p:par>
                                <p:cTn id="91" presetID="53" presetClass="entr" presetSubtype="16" fill="hold" nodeType="withEffect">
                                  <p:stCondLst>
                                    <p:cond delay="0"/>
                                  </p:stCondLst>
                                  <p:childTnLst>
                                    <p:set>
                                      <p:cBhvr>
                                        <p:cTn id="92" dur="1" fill="hold">
                                          <p:stCondLst>
                                            <p:cond delay="0"/>
                                          </p:stCondLst>
                                        </p:cTn>
                                        <p:tgtEl>
                                          <p:spTgt spid="7"/>
                                        </p:tgtEl>
                                        <p:attrNameLst>
                                          <p:attrName>style.visibility</p:attrName>
                                        </p:attrNameLst>
                                      </p:cBhvr>
                                      <p:to>
                                        <p:strVal val="visible"/>
                                      </p:to>
                                    </p:set>
                                    <p:anim calcmode="lin" valueType="num">
                                      <p:cBhvr>
                                        <p:cTn id="93" dur="500" fill="hold"/>
                                        <p:tgtEl>
                                          <p:spTgt spid="7"/>
                                        </p:tgtEl>
                                        <p:attrNameLst>
                                          <p:attrName>ppt_w</p:attrName>
                                        </p:attrNameLst>
                                      </p:cBhvr>
                                      <p:tavLst>
                                        <p:tav tm="0">
                                          <p:val>
                                            <p:fltVal val="0"/>
                                          </p:val>
                                        </p:tav>
                                        <p:tav tm="100000">
                                          <p:val>
                                            <p:strVal val="#ppt_w"/>
                                          </p:val>
                                        </p:tav>
                                      </p:tavLst>
                                    </p:anim>
                                    <p:anim calcmode="lin" valueType="num">
                                      <p:cBhvr>
                                        <p:cTn id="94" dur="500" fill="hold"/>
                                        <p:tgtEl>
                                          <p:spTgt spid="7"/>
                                        </p:tgtEl>
                                        <p:attrNameLst>
                                          <p:attrName>ppt_h</p:attrName>
                                        </p:attrNameLst>
                                      </p:cBhvr>
                                      <p:tavLst>
                                        <p:tav tm="0">
                                          <p:val>
                                            <p:fltVal val="0"/>
                                          </p:val>
                                        </p:tav>
                                        <p:tav tm="100000">
                                          <p:val>
                                            <p:strVal val="#ppt_h"/>
                                          </p:val>
                                        </p:tav>
                                      </p:tavLst>
                                    </p:anim>
                                    <p:animEffect transition="in" filter="fade">
                                      <p:cBhvr>
                                        <p:cTn id="95" dur="500"/>
                                        <p:tgtEl>
                                          <p:spTgt spid="7"/>
                                        </p:tgtEl>
                                      </p:cBhvr>
                                    </p:animEffect>
                                  </p:childTnLst>
                                </p:cTn>
                              </p:par>
                            </p:childTnLst>
                          </p:cTn>
                        </p:par>
                        <p:par>
                          <p:cTn id="96" fill="hold">
                            <p:stCondLst>
                              <p:cond delay="3000"/>
                            </p:stCondLst>
                            <p:childTnLst>
                              <p:par>
                                <p:cTn id="97" presetID="10" presetClass="entr" presetSubtype="0" fill="hold" grpId="0" nodeType="afterEffect">
                                  <p:stCondLst>
                                    <p:cond delay="0"/>
                                  </p:stCondLst>
                                  <p:childTnLst>
                                    <p:set>
                                      <p:cBhvr>
                                        <p:cTn id="98" dur="1" fill="hold">
                                          <p:stCondLst>
                                            <p:cond delay="0"/>
                                          </p:stCondLst>
                                        </p:cTn>
                                        <p:tgtEl>
                                          <p:spTgt spid="241">
                                            <p:txEl>
                                              <p:pRg st="0" end="0"/>
                                            </p:txEl>
                                          </p:spTgt>
                                        </p:tgtEl>
                                        <p:attrNameLst>
                                          <p:attrName>style.visibility</p:attrName>
                                        </p:attrNameLst>
                                      </p:cBhvr>
                                      <p:to>
                                        <p:strVal val="visible"/>
                                      </p:to>
                                    </p:set>
                                    <p:animEffect transition="in" filter="fade">
                                      <p:cBhvr>
                                        <p:cTn id="99" dur="500"/>
                                        <p:tgtEl>
                                          <p:spTgt spid="241">
                                            <p:txEl>
                                              <p:pRg st="0" end="0"/>
                                            </p:txEl>
                                          </p:spTgt>
                                        </p:tgtEl>
                                      </p:cBhvr>
                                    </p:animEffect>
                                  </p:childTnLst>
                                </p:cTn>
                              </p:par>
                            </p:childTnLst>
                          </p:cTn>
                        </p:par>
                        <p:par>
                          <p:cTn id="100" fill="hold">
                            <p:stCondLst>
                              <p:cond delay="3500"/>
                            </p:stCondLst>
                            <p:childTnLst>
                              <p:par>
                                <p:cTn id="101" presetID="10" presetClass="entr" presetSubtype="0" fill="hold" grpId="0" nodeType="afterEffect">
                                  <p:stCondLst>
                                    <p:cond delay="0"/>
                                  </p:stCondLst>
                                  <p:childTnLst>
                                    <p:set>
                                      <p:cBhvr>
                                        <p:cTn id="102" dur="1" fill="hold">
                                          <p:stCondLst>
                                            <p:cond delay="0"/>
                                          </p:stCondLst>
                                        </p:cTn>
                                        <p:tgtEl>
                                          <p:spTgt spid="241">
                                            <p:txEl>
                                              <p:pRg st="2" end="2"/>
                                            </p:txEl>
                                          </p:spTgt>
                                        </p:tgtEl>
                                        <p:attrNameLst>
                                          <p:attrName>style.visibility</p:attrName>
                                        </p:attrNameLst>
                                      </p:cBhvr>
                                      <p:to>
                                        <p:strVal val="visible"/>
                                      </p:to>
                                    </p:set>
                                    <p:animEffect transition="in" filter="fade">
                                      <p:cBhvr>
                                        <p:cTn id="103" dur="500"/>
                                        <p:tgtEl>
                                          <p:spTgt spid="241">
                                            <p:txEl>
                                              <p:pRg st="2" end="2"/>
                                            </p:txEl>
                                          </p:spTgt>
                                        </p:tgtEl>
                                      </p:cBhvr>
                                    </p:animEffect>
                                  </p:childTnLst>
                                </p:cTn>
                              </p:par>
                            </p:childTnLst>
                          </p:cTn>
                        </p:par>
                        <p:par>
                          <p:cTn id="104" fill="hold">
                            <p:stCondLst>
                              <p:cond delay="4000"/>
                            </p:stCondLst>
                            <p:childTnLst>
                              <p:par>
                                <p:cTn id="105" presetID="22" presetClass="entr" presetSubtype="4" fill="hold" nodeType="afterEffect">
                                  <p:stCondLst>
                                    <p:cond delay="0"/>
                                  </p:stCondLst>
                                  <p:childTnLst>
                                    <p:set>
                                      <p:cBhvr>
                                        <p:cTn id="106" dur="1" fill="hold">
                                          <p:stCondLst>
                                            <p:cond delay="0"/>
                                          </p:stCondLst>
                                        </p:cTn>
                                        <p:tgtEl>
                                          <p:spTgt spid="281"/>
                                        </p:tgtEl>
                                        <p:attrNameLst>
                                          <p:attrName>style.visibility</p:attrName>
                                        </p:attrNameLst>
                                      </p:cBhvr>
                                      <p:to>
                                        <p:strVal val="visible"/>
                                      </p:to>
                                    </p:set>
                                    <p:animEffect transition="in" filter="wipe(down)">
                                      <p:cBhvr>
                                        <p:cTn id="107" dur="500"/>
                                        <p:tgtEl>
                                          <p:spTgt spid="281"/>
                                        </p:tgtEl>
                                      </p:cBhvr>
                                    </p:animEffect>
                                  </p:childTnLst>
                                </p:cTn>
                              </p:par>
                            </p:childTnLst>
                          </p:cTn>
                        </p:par>
                        <p:par>
                          <p:cTn id="108" fill="hold">
                            <p:stCondLst>
                              <p:cond delay="4500"/>
                            </p:stCondLst>
                            <p:childTnLst>
                              <p:par>
                                <p:cTn id="109" presetID="10" presetClass="entr" presetSubtype="0" fill="hold" grpId="0" nodeType="afterEffect">
                                  <p:stCondLst>
                                    <p:cond delay="0"/>
                                  </p:stCondLst>
                                  <p:childTnLst>
                                    <p:set>
                                      <p:cBhvr>
                                        <p:cTn id="110" dur="1" fill="hold">
                                          <p:stCondLst>
                                            <p:cond delay="0"/>
                                          </p:stCondLst>
                                        </p:cTn>
                                        <p:tgtEl>
                                          <p:spTgt spid="247"/>
                                        </p:tgtEl>
                                        <p:attrNameLst>
                                          <p:attrName>style.visibility</p:attrName>
                                        </p:attrNameLst>
                                      </p:cBhvr>
                                      <p:to>
                                        <p:strVal val="visible"/>
                                      </p:to>
                                    </p:set>
                                    <p:animEffect transition="in" filter="fade">
                                      <p:cBhvr>
                                        <p:cTn id="111" dur="500"/>
                                        <p:tgtEl>
                                          <p:spTgt spid="247"/>
                                        </p:tgtEl>
                                      </p:cBhvr>
                                    </p:animEffect>
                                  </p:childTnLst>
                                </p:cTn>
                              </p:par>
                            </p:childTnLst>
                          </p:cTn>
                        </p:par>
                        <p:par>
                          <p:cTn id="112" fill="hold">
                            <p:stCondLst>
                              <p:cond delay="5000"/>
                            </p:stCondLst>
                            <p:childTnLst>
                              <p:par>
                                <p:cTn id="113" presetID="10" presetClass="entr" presetSubtype="0" fill="hold" grpId="0" nodeType="afterEffect">
                                  <p:stCondLst>
                                    <p:cond delay="0"/>
                                  </p:stCondLst>
                                  <p:childTnLst>
                                    <p:set>
                                      <p:cBhvr>
                                        <p:cTn id="114" dur="1" fill="hold">
                                          <p:stCondLst>
                                            <p:cond delay="0"/>
                                          </p:stCondLst>
                                        </p:cTn>
                                        <p:tgtEl>
                                          <p:spTgt spid="248"/>
                                        </p:tgtEl>
                                        <p:attrNameLst>
                                          <p:attrName>style.visibility</p:attrName>
                                        </p:attrNameLst>
                                      </p:cBhvr>
                                      <p:to>
                                        <p:strVal val="visible"/>
                                      </p:to>
                                    </p:set>
                                    <p:animEffect transition="in" filter="fade">
                                      <p:cBhvr>
                                        <p:cTn id="115" dur="500"/>
                                        <p:tgtEl>
                                          <p:spTgt spid="248"/>
                                        </p:tgtEl>
                                      </p:cBhvr>
                                    </p:animEffect>
                                  </p:childTnLst>
                                </p:cTn>
                              </p:par>
                              <p:par>
                                <p:cTn id="116" presetID="53" presetClass="entr" presetSubtype="16" fill="hold" grpId="0" nodeType="withEffect">
                                  <p:stCondLst>
                                    <p:cond delay="0"/>
                                  </p:stCondLst>
                                  <p:childTnLst>
                                    <p:set>
                                      <p:cBhvr>
                                        <p:cTn id="117" dur="1" fill="hold">
                                          <p:stCondLst>
                                            <p:cond delay="0"/>
                                          </p:stCondLst>
                                        </p:cTn>
                                        <p:tgtEl>
                                          <p:spTgt spid="278"/>
                                        </p:tgtEl>
                                        <p:attrNameLst>
                                          <p:attrName>style.visibility</p:attrName>
                                        </p:attrNameLst>
                                      </p:cBhvr>
                                      <p:to>
                                        <p:strVal val="visible"/>
                                      </p:to>
                                    </p:set>
                                    <p:anim calcmode="lin" valueType="num">
                                      <p:cBhvr>
                                        <p:cTn id="118" dur="500" fill="hold"/>
                                        <p:tgtEl>
                                          <p:spTgt spid="278"/>
                                        </p:tgtEl>
                                        <p:attrNameLst>
                                          <p:attrName>ppt_w</p:attrName>
                                        </p:attrNameLst>
                                      </p:cBhvr>
                                      <p:tavLst>
                                        <p:tav tm="0">
                                          <p:val>
                                            <p:fltVal val="0"/>
                                          </p:val>
                                        </p:tav>
                                        <p:tav tm="100000">
                                          <p:val>
                                            <p:strVal val="#ppt_w"/>
                                          </p:val>
                                        </p:tav>
                                      </p:tavLst>
                                    </p:anim>
                                    <p:anim calcmode="lin" valueType="num">
                                      <p:cBhvr>
                                        <p:cTn id="119" dur="500" fill="hold"/>
                                        <p:tgtEl>
                                          <p:spTgt spid="278"/>
                                        </p:tgtEl>
                                        <p:attrNameLst>
                                          <p:attrName>ppt_h</p:attrName>
                                        </p:attrNameLst>
                                      </p:cBhvr>
                                      <p:tavLst>
                                        <p:tav tm="0">
                                          <p:val>
                                            <p:fltVal val="0"/>
                                          </p:val>
                                        </p:tav>
                                        <p:tav tm="100000">
                                          <p:val>
                                            <p:strVal val="#ppt_h"/>
                                          </p:val>
                                        </p:tav>
                                      </p:tavLst>
                                    </p:anim>
                                    <p:animEffect transition="in" filter="fade">
                                      <p:cBhvr>
                                        <p:cTn id="120" dur="500"/>
                                        <p:tgtEl>
                                          <p:spTgt spid="278"/>
                                        </p:tgtEl>
                                      </p:cBhvr>
                                    </p:animEffect>
                                  </p:childTnLst>
                                </p:cTn>
                              </p:par>
                              <p:par>
                                <p:cTn id="121" presetID="53" presetClass="entr" presetSubtype="16" fill="hold" grpId="0" nodeType="withEffect">
                                  <p:stCondLst>
                                    <p:cond delay="0"/>
                                  </p:stCondLst>
                                  <p:childTnLst>
                                    <p:set>
                                      <p:cBhvr>
                                        <p:cTn id="122" dur="1" fill="hold">
                                          <p:stCondLst>
                                            <p:cond delay="0"/>
                                          </p:stCondLst>
                                        </p:cTn>
                                        <p:tgtEl>
                                          <p:spTgt spid="279"/>
                                        </p:tgtEl>
                                        <p:attrNameLst>
                                          <p:attrName>style.visibility</p:attrName>
                                        </p:attrNameLst>
                                      </p:cBhvr>
                                      <p:to>
                                        <p:strVal val="visible"/>
                                      </p:to>
                                    </p:set>
                                    <p:anim calcmode="lin" valueType="num">
                                      <p:cBhvr>
                                        <p:cTn id="123" dur="500" fill="hold"/>
                                        <p:tgtEl>
                                          <p:spTgt spid="279"/>
                                        </p:tgtEl>
                                        <p:attrNameLst>
                                          <p:attrName>ppt_w</p:attrName>
                                        </p:attrNameLst>
                                      </p:cBhvr>
                                      <p:tavLst>
                                        <p:tav tm="0">
                                          <p:val>
                                            <p:fltVal val="0"/>
                                          </p:val>
                                        </p:tav>
                                        <p:tav tm="100000">
                                          <p:val>
                                            <p:strVal val="#ppt_w"/>
                                          </p:val>
                                        </p:tav>
                                      </p:tavLst>
                                    </p:anim>
                                    <p:anim calcmode="lin" valueType="num">
                                      <p:cBhvr>
                                        <p:cTn id="124" dur="500" fill="hold"/>
                                        <p:tgtEl>
                                          <p:spTgt spid="279"/>
                                        </p:tgtEl>
                                        <p:attrNameLst>
                                          <p:attrName>ppt_h</p:attrName>
                                        </p:attrNameLst>
                                      </p:cBhvr>
                                      <p:tavLst>
                                        <p:tav tm="0">
                                          <p:val>
                                            <p:fltVal val="0"/>
                                          </p:val>
                                        </p:tav>
                                        <p:tav tm="100000">
                                          <p:val>
                                            <p:strVal val="#ppt_h"/>
                                          </p:val>
                                        </p:tav>
                                      </p:tavLst>
                                    </p:anim>
                                    <p:animEffect transition="in" filter="fade">
                                      <p:cBhvr>
                                        <p:cTn id="125" dur="500"/>
                                        <p:tgtEl>
                                          <p:spTgt spid="279"/>
                                        </p:tgtEl>
                                      </p:cBhvr>
                                    </p:animEffect>
                                  </p:childTnLst>
                                </p:cTn>
                              </p:par>
                              <p:par>
                                <p:cTn id="126" presetID="53" presetClass="entr" presetSubtype="16" fill="hold" grpId="0" nodeType="withEffect">
                                  <p:stCondLst>
                                    <p:cond delay="0"/>
                                  </p:stCondLst>
                                  <p:childTnLst>
                                    <p:set>
                                      <p:cBhvr>
                                        <p:cTn id="127" dur="1" fill="hold">
                                          <p:stCondLst>
                                            <p:cond delay="0"/>
                                          </p:stCondLst>
                                        </p:cTn>
                                        <p:tgtEl>
                                          <p:spTgt spid="282"/>
                                        </p:tgtEl>
                                        <p:attrNameLst>
                                          <p:attrName>style.visibility</p:attrName>
                                        </p:attrNameLst>
                                      </p:cBhvr>
                                      <p:to>
                                        <p:strVal val="visible"/>
                                      </p:to>
                                    </p:set>
                                    <p:anim calcmode="lin" valueType="num">
                                      <p:cBhvr>
                                        <p:cTn id="128" dur="500" fill="hold"/>
                                        <p:tgtEl>
                                          <p:spTgt spid="282"/>
                                        </p:tgtEl>
                                        <p:attrNameLst>
                                          <p:attrName>ppt_w</p:attrName>
                                        </p:attrNameLst>
                                      </p:cBhvr>
                                      <p:tavLst>
                                        <p:tav tm="0">
                                          <p:val>
                                            <p:fltVal val="0"/>
                                          </p:val>
                                        </p:tav>
                                        <p:tav tm="100000">
                                          <p:val>
                                            <p:strVal val="#ppt_w"/>
                                          </p:val>
                                        </p:tav>
                                      </p:tavLst>
                                    </p:anim>
                                    <p:anim calcmode="lin" valueType="num">
                                      <p:cBhvr>
                                        <p:cTn id="129" dur="500" fill="hold"/>
                                        <p:tgtEl>
                                          <p:spTgt spid="282"/>
                                        </p:tgtEl>
                                        <p:attrNameLst>
                                          <p:attrName>ppt_h</p:attrName>
                                        </p:attrNameLst>
                                      </p:cBhvr>
                                      <p:tavLst>
                                        <p:tav tm="0">
                                          <p:val>
                                            <p:fltVal val="0"/>
                                          </p:val>
                                        </p:tav>
                                        <p:tav tm="100000">
                                          <p:val>
                                            <p:strVal val="#ppt_h"/>
                                          </p:val>
                                        </p:tav>
                                      </p:tavLst>
                                    </p:anim>
                                    <p:animEffect transition="in" filter="fade">
                                      <p:cBhvr>
                                        <p:cTn id="130" dur="500"/>
                                        <p:tgtEl>
                                          <p:spTgt spid="282"/>
                                        </p:tgtEl>
                                      </p:cBhvr>
                                    </p:animEffect>
                                  </p:childTnLst>
                                </p:cTn>
                              </p:par>
                              <p:par>
                                <p:cTn id="131" presetID="53" presetClass="entr" presetSubtype="16" fill="hold" grpId="0" nodeType="withEffect">
                                  <p:stCondLst>
                                    <p:cond delay="0"/>
                                  </p:stCondLst>
                                  <p:childTnLst>
                                    <p:set>
                                      <p:cBhvr>
                                        <p:cTn id="132" dur="1" fill="hold">
                                          <p:stCondLst>
                                            <p:cond delay="0"/>
                                          </p:stCondLst>
                                        </p:cTn>
                                        <p:tgtEl>
                                          <p:spTgt spid="283"/>
                                        </p:tgtEl>
                                        <p:attrNameLst>
                                          <p:attrName>style.visibility</p:attrName>
                                        </p:attrNameLst>
                                      </p:cBhvr>
                                      <p:to>
                                        <p:strVal val="visible"/>
                                      </p:to>
                                    </p:set>
                                    <p:anim calcmode="lin" valueType="num">
                                      <p:cBhvr>
                                        <p:cTn id="133" dur="500" fill="hold"/>
                                        <p:tgtEl>
                                          <p:spTgt spid="283"/>
                                        </p:tgtEl>
                                        <p:attrNameLst>
                                          <p:attrName>ppt_w</p:attrName>
                                        </p:attrNameLst>
                                      </p:cBhvr>
                                      <p:tavLst>
                                        <p:tav tm="0">
                                          <p:val>
                                            <p:fltVal val="0"/>
                                          </p:val>
                                        </p:tav>
                                        <p:tav tm="100000">
                                          <p:val>
                                            <p:strVal val="#ppt_w"/>
                                          </p:val>
                                        </p:tav>
                                      </p:tavLst>
                                    </p:anim>
                                    <p:anim calcmode="lin" valueType="num">
                                      <p:cBhvr>
                                        <p:cTn id="134" dur="500" fill="hold"/>
                                        <p:tgtEl>
                                          <p:spTgt spid="283"/>
                                        </p:tgtEl>
                                        <p:attrNameLst>
                                          <p:attrName>ppt_h</p:attrName>
                                        </p:attrNameLst>
                                      </p:cBhvr>
                                      <p:tavLst>
                                        <p:tav tm="0">
                                          <p:val>
                                            <p:fltVal val="0"/>
                                          </p:val>
                                        </p:tav>
                                        <p:tav tm="100000">
                                          <p:val>
                                            <p:strVal val="#ppt_h"/>
                                          </p:val>
                                        </p:tav>
                                      </p:tavLst>
                                    </p:anim>
                                    <p:animEffect transition="in" filter="fade">
                                      <p:cBhvr>
                                        <p:cTn id="135" dur="500"/>
                                        <p:tgtEl>
                                          <p:spTgt spid="283"/>
                                        </p:tgtEl>
                                      </p:cBhvr>
                                    </p:animEffect>
                                  </p:childTnLst>
                                </p:cTn>
                              </p:par>
                              <p:par>
                                <p:cTn id="136" presetID="53" presetClass="entr" presetSubtype="16" fill="hold" nodeType="withEffect">
                                  <p:stCondLst>
                                    <p:cond delay="0"/>
                                  </p:stCondLst>
                                  <p:childTnLst>
                                    <p:set>
                                      <p:cBhvr>
                                        <p:cTn id="137" dur="1" fill="hold">
                                          <p:stCondLst>
                                            <p:cond delay="0"/>
                                          </p:stCondLst>
                                        </p:cTn>
                                        <p:tgtEl>
                                          <p:spTgt spid="3"/>
                                        </p:tgtEl>
                                        <p:attrNameLst>
                                          <p:attrName>style.visibility</p:attrName>
                                        </p:attrNameLst>
                                      </p:cBhvr>
                                      <p:to>
                                        <p:strVal val="visible"/>
                                      </p:to>
                                    </p:set>
                                    <p:anim calcmode="lin" valueType="num">
                                      <p:cBhvr>
                                        <p:cTn id="138" dur="500" fill="hold"/>
                                        <p:tgtEl>
                                          <p:spTgt spid="3"/>
                                        </p:tgtEl>
                                        <p:attrNameLst>
                                          <p:attrName>ppt_w</p:attrName>
                                        </p:attrNameLst>
                                      </p:cBhvr>
                                      <p:tavLst>
                                        <p:tav tm="0">
                                          <p:val>
                                            <p:fltVal val="0"/>
                                          </p:val>
                                        </p:tav>
                                        <p:tav tm="100000">
                                          <p:val>
                                            <p:strVal val="#ppt_w"/>
                                          </p:val>
                                        </p:tav>
                                      </p:tavLst>
                                    </p:anim>
                                    <p:anim calcmode="lin" valueType="num">
                                      <p:cBhvr>
                                        <p:cTn id="139" dur="500" fill="hold"/>
                                        <p:tgtEl>
                                          <p:spTgt spid="3"/>
                                        </p:tgtEl>
                                        <p:attrNameLst>
                                          <p:attrName>ppt_h</p:attrName>
                                        </p:attrNameLst>
                                      </p:cBhvr>
                                      <p:tavLst>
                                        <p:tav tm="0">
                                          <p:val>
                                            <p:fltVal val="0"/>
                                          </p:val>
                                        </p:tav>
                                        <p:tav tm="100000">
                                          <p:val>
                                            <p:strVal val="#ppt_h"/>
                                          </p:val>
                                        </p:tav>
                                      </p:tavLst>
                                    </p:anim>
                                    <p:animEffect transition="in" filter="fade">
                                      <p:cBhvr>
                                        <p:cTn id="140" dur="500"/>
                                        <p:tgtEl>
                                          <p:spTgt spid="3"/>
                                        </p:tgtEl>
                                      </p:cBhvr>
                                    </p:animEffect>
                                  </p:childTnLst>
                                </p:cTn>
                              </p:par>
                              <p:par>
                                <p:cTn id="141" presetID="53" presetClass="entr" presetSubtype="16" fill="hold" nodeType="withEffect">
                                  <p:stCondLst>
                                    <p:cond delay="0"/>
                                  </p:stCondLst>
                                  <p:childTnLst>
                                    <p:set>
                                      <p:cBhvr>
                                        <p:cTn id="142" dur="1" fill="hold">
                                          <p:stCondLst>
                                            <p:cond delay="0"/>
                                          </p:stCondLst>
                                        </p:cTn>
                                        <p:tgtEl>
                                          <p:spTgt spid="8"/>
                                        </p:tgtEl>
                                        <p:attrNameLst>
                                          <p:attrName>style.visibility</p:attrName>
                                        </p:attrNameLst>
                                      </p:cBhvr>
                                      <p:to>
                                        <p:strVal val="visible"/>
                                      </p:to>
                                    </p:set>
                                    <p:anim calcmode="lin" valueType="num">
                                      <p:cBhvr>
                                        <p:cTn id="143" dur="500" fill="hold"/>
                                        <p:tgtEl>
                                          <p:spTgt spid="8"/>
                                        </p:tgtEl>
                                        <p:attrNameLst>
                                          <p:attrName>ppt_w</p:attrName>
                                        </p:attrNameLst>
                                      </p:cBhvr>
                                      <p:tavLst>
                                        <p:tav tm="0">
                                          <p:val>
                                            <p:fltVal val="0"/>
                                          </p:val>
                                        </p:tav>
                                        <p:tav tm="100000">
                                          <p:val>
                                            <p:strVal val="#ppt_w"/>
                                          </p:val>
                                        </p:tav>
                                      </p:tavLst>
                                    </p:anim>
                                    <p:anim calcmode="lin" valueType="num">
                                      <p:cBhvr>
                                        <p:cTn id="144" dur="500" fill="hold"/>
                                        <p:tgtEl>
                                          <p:spTgt spid="8"/>
                                        </p:tgtEl>
                                        <p:attrNameLst>
                                          <p:attrName>ppt_h</p:attrName>
                                        </p:attrNameLst>
                                      </p:cBhvr>
                                      <p:tavLst>
                                        <p:tav tm="0">
                                          <p:val>
                                            <p:fltVal val="0"/>
                                          </p:val>
                                        </p:tav>
                                        <p:tav tm="100000">
                                          <p:val>
                                            <p:strVal val="#ppt_h"/>
                                          </p:val>
                                        </p:tav>
                                      </p:tavLst>
                                    </p:anim>
                                    <p:animEffect transition="in" filter="fade">
                                      <p:cBhvr>
                                        <p:cTn id="145" dur="500"/>
                                        <p:tgtEl>
                                          <p:spTgt spid="8"/>
                                        </p:tgtEl>
                                      </p:cBhvr>
                                    </p:animEffect>
                                  </p:childTnLst>
                                </p:cTn>
                              </p:par>
                            </p:childTnLst>
                          </p:cTn>
                        </p:par>
                        <p:par>
                          <p:cTn id="146" fill="hold">
                            <p:stCondLst>
                              <p:cond delay="5500"/>
                            </p:stCondLst>
                            <p:childTnLst>
                              <p:par>
                                <p:cTn id="147" presetID="10" presetClass="entr" presetSubtype="0" fill="hold" grpId="0" nodeType="afterEffect">
                                  <p:stCondLst>
                                    <p:cond delay="0"/>
                                  </p:stCondLst>
                                  <p:childTnLst>
                                    <p:set>
                                      <p:cBhvr>
                                        <p:cTn id="148" dur="1" fill="hold">
                                          <p:stCondLst>
                                            <p:cond delay="0"/>
                                          </p:stCondLst>
                                        </p:cTn>
                                        <p:tgtEl>
                                          <p:spTgt spid="242">
                                            <p:txEl>
                                              <p:pRg st="0" end="0"/>
                                            </p:txEl>
                                          </p:spTgt>
                                        </p:tgtEl>
                                        <p:attrNameLst>
                                          <p:attrName>style.visibility</p:attrName>
                                        </p:attrNameLst>
                                      </p:cBhvr>
                                      <p:to>
                                        <p:strVal val="visible"/>
                                      </p:to>
                                    </p:set>
                                    <p:animEffect transition="in" filter="fade">
                                      <p:cBhvr>
                                        <p:cTn id="149" dur="500"/>
                                        <p:tgtEl>
                                          <p:spTgt spid="242">
                                            <p:txEl>
                                              <p:pRg st="0" end="0"/>
                                            </p:txEl>
                                          </p:spTgt>
                                        </p:tgtEl>
                                      </p:cBhvr>
                                    </p:animEffect>
                                  </p:childTnLst>
                                </p:cTn>
                              </p:par>
                            </p:childTnLst>
                          </p:cTn>
                        </p:par>
                        <p:par>
                          <p:cTn id="150" fill="hold">
                            <p:stCondLst>
                              <p:cond delay="6000"/>
                            </p:stCondLst>
                            <p:childTnLst>
                              <p:par>
                                <p:cTn id="151" presetID="10" presetClass="entr" presetSubtype="0" fill="hold" grpId="0" nodeType="afterEffect">
                                  <p:stCondLst>
                                    <p:cond delay="0"/>
                                  </p:stCondLst>
                                  <p:childTnLst>
                                    <p:set>
                                      <p:cBhvr>
                                        <p:cTn id="152" dur="1" fill="hold">
                                          <p:stCondLst>
                                            <p:cond delay="0"/>
                                          </p:stCondLst>
                                        </p:cTn>
                                        <p:tgtEl>
                                          <p:spTgt spid="242">
                                            <p:txEl>
                                              <p:pRg st="2" end="2"/>
                                            </p:txEl>
                                          </p:spTgt>
                                        </p:tgtEl>
                                        <p:attrNameLst>
                                          <p:attrName>style.visibility</p:attrName>
                                        </p:attrNameLst>
                                      </p:cBhvr>
                                      <p:to>
                                        <p:strVal val="visible"/>
                                      </p:to>
                                    </p:set>
                                    <p:animEffect transition="in" filter="fade">
                                      <p:cBhvr>
                                        <p:cTn id="153" dur="500"/>
                                        <p:tgtEl>
                                          <p:spTgt spid="24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 grpId="0" build="p"/>
      <p:bldP spid="241" grpId="0" build="p"/>
      <p:bldP spid="242" grpId="0" build="p"/>
      <p:bldP spid="243" grpId="0"/>
      <p:bldP spid="244" grpId="0" animBg="1"/>
      <p:bldP spid="245" grpId="0"/>
      <p:bldP spid="246" grpId="0" animBg="1"/>
      <p:bldP spid="247" grpId="0"/>
      <p:bldP spid="248" grpId="0" animBg="1"/>
      <p:bldP spid="154" grpId="0" animBg="1"/>
      <p:bldP spid="155" grpId="0" animBg="1"/>
      <p:bldP spid="156" grpId="0" animBg="1"/>
      <p:bldP spid="157" grpId="0" animBg="1"/>
      <p:bldP spid="236" grpId="0" animBg="1"/>
      <p:bldP spid="237" grpId="0" animBg="1"/>
      <p:bldP spid="238" grpId="0" animBg="1"/>
      <p:bldP spid="239" grpId="0" animBg="1"/>
      <p:bldP spid="278" grpId="0" animBg="1"/>
      <p:bldP spid="279" grpId="0" animBg="1"/>
      <p:bldP spid="282" grpId="0" animBg="1"/>
      <p:bldP spid="283"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p:cNvSpPr/>
          <p:nvPr/>
        </p:nvSpPr>
        <p:spPr>
          <a:xfrm>
            <a:off x="0" y="-14342"/>
            <a:ext cx="12943256" cy="13760560"/>
          </a:xfrm>
          <a:prstGeom prst="rect">
            <a:avLst/>
          </a:prstGeom>
          <a:solidFill>
            <a:srgbClr val="FFFFFF">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4565" tIns="82282" rIns="164565" bIns="82282" numCol="1" spcCol="0" rtlCol="0" fromWordArt="0" anchor="ctr" anchorCtr="0" forceAA="0" compatLnSpc="1">
            <a:prstTxWarp prst="textNoShape">
              <a:avLst/>
            </a:prstTxWarp>
            <a:noAutofit/>
          </a:bodyPr>
          <a:lstStyle/>
          <a:p>
            <a:pPr algn="ctr"/>
            <a:endParaRPr lang="bg-BG" sz="2500" dirty="0">
              <a:latin typeface="Calibri Light"/>
            </a:endParaRPr>
          </a:p>
        </p:txBody>
      </p:sp>
      <p:sp>
        <p:nvSpPr>
          <p:cNvPr id="64" name="Rectangle 63"/>
          <p:cNvSpPr/>
          <p:nvPr/>
        </p:nvSpPr>
        <p:spPr>
          <a:xfrm>
            <a:off x="12943256" y="0"/>
            <a:ext cx="11434394" cy="13760560"/>
          </a:xfrm>
          <a:prstGeom prst="rect">
            <a:avLst/>
          </a:prstGeom>
          <a:solidFill>
            <a:schemeClr val="accent5">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4565" tIns="82282" rIns="164565" bIns="82282" numCol="1" spcCol="0" rtlCol="0" fromWordArt="0" anchor="ctr" anchorCtr="0" forceAA="0" compatLnSpc="1">
            <a:prstTxWarp prst="textNoShape">
              <a:avLst/>
            </a:prstTxWarp>
            <a:noAutofit/>
          </a:bodyPr>
          <a:lstStyle/>
          <a:p>
            <a:pPr algn="ctr"/>
            <a:endParaRPr lang="bg-BG" sz="2500" dirty="0">
              <a:latin typeface="Calibri Light"/>
            </a:endParaRPr>
          </a:p>
        </p:txBody>
      </p:sp>
      <p:sp>
        <p:nvSpPr>
          <p:cNvPr id="65" name="Freeform 17"/>
          <p:cNvSpPr>
            <a:spLocks noChangeArrowheads="1"/>
          </p:cNvSpPr>
          <p:nvPr/>
        </p:nvSpPr>
        <p:spPr bwMode="auto">
          <a:xfrm>
            <a:off x="9513511" y="5199986"/>
            <a:ext cx="404647" cy="407092"/>
          </a:xfrm>
          <a:custGeom>
            <a:avLst/>
            <a:gdLst>
              <a:gd name="T0" fmla="*/ 661 w 662"/>
              <a:gd name="T1" fmla="*/ 310 h 668"/>
              <a:gd name="T2" fmla="*/ 638 w 662"/>
              <a:gd name="T3" fmla="*/ 210 h 668"/>
              <a:gd name="T4" fmla="*/ 620 w 662"/>
              <a:gd name="T5" fmla="*/ 169 h 668"/>
              <a:gd name="T6" fmla="*/ 351 w 662"/>
              <a:gd name="T7" fmla="*/ 5 h 668"/>
              <a:gd name="T8" fmla="*/ 310 w 662"/>
              <a:gd name="T9" fmla="*/ 0 h 668"/>
              <a:gd name="T10" fmla="*/ 41 w 662"/>
              <a:gd name="T11" fmla="*/ 169 h 668"/>
              <a:gd name="T12" fmla="*/ 35 w 662"/>
              <a:gd name="T13" fmla="*/ 181 h 668"/>
              <a:gd name="T14" fmla="*/ 23 w 662"/>
              <a:gd name="T15" fmla="*/ 210 h 668"/>
              <a:gd name="T16" fmla="*/ 0 w 662"/>
              <a:gd name="T17" fmla="*/ 310 h 668"/>
              <a:gd name="T18" fmla="*/ 0 w 662"/>
              <a:gd name="T19" fmla="*/ 356 h 668"/>
              <a:gd name="T20" fmla="*/ 17 w 662"/>
              <a:gd name="T21" fmla="*/ 456 h 668"/>
              <a:gd name="T22" fmla="*/ 41 w 662"/>
              <a:gd name="T23" fmla="*/ 497 h 668"/>
              <a:gd name="T24" fmla="*/ 310 w 662"/>
              <a:gd name="T25" fmla="*/ 661 h 668"/>
              <a:gd name="T26" fmla="*/ 351 w 662"/>
              <a:gd name="T27" fmla="*/ 667 h 668"/>
              <a:gd name="T28" fmla="*/ 614 w 662"/>
              <a:gd name="T29" fmla="*/ 497 h 668"/>
              <a:gd name="T30" fmla="*/ 626 w 662"/>
              <a:gd name="T31" fmla="*/ 485 h 668"/>
              <a:gd name="T32" fmla="*/ 638 w 662"/>
              <a:gd name="T33" fmla="*/ 456 h 668"/>
              <a:gd name="T34" fmla="*/ 661 w 662"/>
              <a:gd name="T35" fmla="*/ 356 h 668"/>
              <a:gd name="T36" fmla="*/ 205 w 662"/>
              <a:gd name="T37" fmla="*/ 76 h 668"/>
              <a:gd name="T38" fmla="*/ 158 w 662"/>
              <a:gd name="T39" fmla="*/ 169 h 668"/>
              <a:gd name="T40" fmla="*/ 205 w 662"/>
              <a:gd name="T41" fmla="*/ 76 h 668"/>
              <a:gd name="T42" fmla="*/ 70 w 662"/>
              <a:gd name="T43" fmla="*/ 210 h 668"/>
              <a:gd name="T44" fmla="*/ 134 w 662"/>
              <a:gd name="T45" fmla="*/ 310 h 668"/>
              <a:gd name="T46" fmla="*/ 70 w 662"/>
              <a:gd name="T47" fmla="*/ 210 h 668"/>
              <a:gd name="T48" fmla="*/ 70 w 662"/>
              <a:gd name="T49" fmla="*/ 456 h 668"/>
              <a:gd name="T50" fmla="*/ 134 w 662"/>
              <a:gd name="T51" fmla="*/ 356 h 668"/>
              <a:gd name="T52" fmla="*/ 70 w 662"/>
              <a:gd name="T53" fmla="*/ 456 h 668"/>
              <a:gd name="T54" fmla="*/ 94 w 662"/>
              <a:gd name="T55" fmla="*/ 497 h 668"/>
              <a:gd name="T56" fmla="*/ 205 w 662"/>
              <a:gd name="T57" fmla="*/ 590 h 668"/>
              <a:gd name="T58" fmla="*/ 310 w 662"/>
              <a:gd name="T59" fmla="*/ 614 h 668"/>
              <a:gd name="T60" fmla="*/ 205 w 662"/>
              <a:gd name="T61" fmla="*/ 497 h 668"/>
              <a:gd name="T62" fmla="*/ 310 w 662"/>
              <a:gd name="T63" fmla="*/ 614 h 668"/>
              <a:gd name="T64" fmla="*/ 310 w 662"/>
              <a:gd name="T65" fmla="*/ 456 h 668"/>
              <a:gd name="T66" fmla="*/ 181 w 662"/>
              <a:gd name="T67" fmla="*/ 356 h 668"/>
              <a:gd name="T68" fmla="*/ 310 w 662"/>
              <a:gd name="T69" fmla="*/ 456 h 668"/>
              <a:gd name="T70" fmla="*/ 310 w 662"/>
              <a:gd name="T71" fmla="*/ 310 h 668"/>
              <a:gd name="T72" fmla="*/ 193 w 662"/>
              <a:gd name="T73" fmla="*/ 210 h 668"/>
              <a:gd name="T74" fmla="*/ 310 w 662"/>
              <a:gd name="T75" fmla="*/ 310 h 668"/>
              <a:gd name="T76" fmla="*/ 310 w 662"/>
              <a:gd name="T77" fmla="*/ 169 h 668"/>
              <a:gd name="T78" fmla="*/ 310 w 662"/>
              <a:gd name="T79" fmla="*/ 52 h 668"/>
              <a:gd name="T80" fmla="*/ 562 w 662"/>
              <a:gd name="T81" fmla="*/ 169 h 668"/>
              <a:gd name="T82" fmla="*/ 497 w 662"/>
              <a:gd name="T83" fmla="*/ 169 h 668"/>
              <a:gd name="T84" fmla="*/ 562 w 662"/>
              <a:gd name="T85" fmla="*/ 169 h 668"/>
              <a:gd name="T86" fmla="*/ 351 w 662"/>
              <a:gd name="T87" fmla="*/ 52 h 668"/>
              <a:gd name="T88" fmla="*/ 351 w 662"/>
              <a:gd name="T89" fmla="*/ 169 h 668"/>
              <a:gd name="T90" fmla="*/ 351 w 662"/>
              <a:gd name="T91" fmla="*/ 210 h 668"/>
              <a:gd name="T92" fmla="*/ 462 w 662"/>
              <a:gd name="T93" fmla="*/ 210 h 668"/>
              <a:gd name="T94" fmla="*/ 351 w 662"/>
              <a:gd name="T95" fmla="*/ 310 h 668"/>
              <a:gd name="T96" fmla="*/ 351 w 662"/>
              <a:gd name="T97" fmla="*/ 356 h 668"/>
              <a:gd name="T98" fmla="*/ 480 w 662"/>
              <a:gd name="T99" fmla="*/ 356 h 668"/>
              <a:gd name="T100" fmla="*/ 351 w 662"/>
              <a:gd name="T101" fmla="*/ 456 h 668"/>
              <a:gd name="T102" fmla="*/ 351 w 662"/>
              <a:gd name="T103" fmla="*/ 614 h 668"/>
              <a:gd name="T104" fmla="*/ 351 w 662"/>
              <a:gd name="T105" fmla="*/ 497 h 668"/>
              <a:gd name="T106" fmla="*/ 351 w 662"/>
              <a:gd name="T107" fmla="*/ 614 h 668"/>
              <a:gd name="T108" fmla="*/ 450 w 662"/>
              <a:gd name="T109" fmla="*/ 590 h 668"/>
              <a:gd name="T110" fmla="*/ 562 w 662"/>
              <a:gd name="T111" fmla="*/ 497 h 668"/>
              <a:gd name="T112" fmla="*/ 591 w 662"/>
              <a:gd name="T113" fmla="*/ 456 h 668"/>
              <a:gd name="T114" fmla="*/ 509 w 662"/>
              <a:gd name="T115" fmla="*/ 456 h 668"/>
              <a:gd name="T116" fmla="*/ 614 w 662"/>
              <a:gd name="T117" fmla="*/ 356 h 668"/>
              <a:gd name="T118" fmla="*/ 521 w 662"/>
              <a:gd name="T119" fmla="*/ 310 h 668"/>
              <a:gd name="T120" fmla="*/ 509 w 662"/>
              <a:gd name="T121" fmla="*/ 210 h 668"/>
              <a:gd name="T122" fmla="*/ 614 w 662"/>
              <a:gd name="T123" fmla="*/ 310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62" h="668">
                <a:moveTo>
                  <a:pt x="661" y="310"/>
                </a:moveTo>
                <a:lnTo>
                  <a:pt x="661" y="310"/>
                </a:lnTo>
                <a:cubicBezTo>
                  <a:pt x="655" y="275"/>
                  <a:pt x="649" y="245"/>
                  <a:pt x="638" y="210"/>
                </a:cubicBezTo>
                <a:lnTo>
                  <a:pt x="638" y="210"/>
                </a:lnTo>
                <a:cubicBezTo>
                  <a:pt x="626" y="181"/>
                  <a:pt x="626" y="181"/>
                  <a:pt x="626" y="181"/>
                </a:cubicBezTo>
                <a:cubicBezTo>
                  <a:pt x="620" y="169"/>
                  <a:pt x="620" y="169"/>
                  <a:pt x="620" y="169"/>
                </a:cubicBezTo>
                <a:cubicBezTo>
                  <a:pt x="614" y="169"/>
                  <a:pt x="614" y="169"/>
                  <a:pt x="614" y="169"/>
                </a:cubicBezTo>
                <a:cubicBezTo>
                  <a:pt x="562" y="70"/>
                  <a:pt x="462" y="11"/>
                  <a:pt x="351" y="5"/>
                </a:cubicBezTo>
                <a:cubicBezTo>
                  <a:pt x="351" y="0"/>
                  <a:pt x="351" y="0"/>
                  <a:pt x="351" y="0"/>
                </a:cubicBezTo>
                <a:cubicBezTo>
                  <a:pt x="310" y="0"/>
                  <a:pt x="310" y="0"/>
                  <a:pt x="310" y="0"/>
                </a:cubicBezTo>
                <a:cubicBezTo>
                  <a:pt x="310" y="5"/>
                  <a:pt x="310" y="5"/>
                  <a:pt x="310" y="5"/>
                </a:cubicBezTo>
                <a:cubicBezTo>
                  <a:pt x="199" y="11"/>
                  <a:pt x="99" y="70"/>
                  <a:pt x="41" y="169"/>
                </a:cubicBezTo>
                <a:lnTo>
                  <a:pt x="41" y="169"/>
                </a:lnTo>
                <a:cubicBezTo>
                  <a:pt x="35" y="181"/>
                  <a:pt x="35" y="181"/>
                  <a:pt x="35" y="181"/>
                </a:cubicBezTo>
                <a:cubicBezTo>
                  <a:pt x="17" y="210"/>
                  <a:pt x="17" y="210"/>
                  <a:pt x="17" y="210"/>
                </a:cubicBezTo>
                <a:cubicBezTo>
                  <a:pt x="23" y="210"/>
                  <a:pt x="23" y="210"/>
                  <a:pt x="23" y="210"/>
                </a:cubicBezTo>
                <a:cubicBezTo>
                  <a:pt x="6" y="245"/>
                  <a:pt x="0" y="275"/>
                  <a:pt x="0" y="310"/>
                </a:cubicBezTo>
                <a:lnTo>
                  <a:pt x="0" y="310"/>
                </a:lnTo>
                <a:cubicBezTo>
                  <a:pt x="0" y="356"/>
                  <a:pt x="0" y="356"/>
                  <a:pt x="0" y="356"/>
                </a:cubicBezTo>
                <a:lnTo>
                  <a:pt x="0" y="356"/>
                </a:lnTo>
                <a:cubicBezTo>
                  <a:pt x="0" y="392"/>
                  <a:pt x="6" y="421"/>
                  <a:pt x="23" y="456"/>
                </a:cubicBezTo>
                <a:cubicBezTo>
                  <a:pt x="17" y="456"/>
                  <a:pt x="17" y="456"/>
                  <a:pt x="17" y="456"/>
                </a:cubicBezTo>
                <a:cubicBezTo>
                  <a:pt x="35" y="485"/>
                  <a:pt x="35" y="485"/>
                  <a:pt x="35" y="485"/>
                </a:cubicBezTo>
                <a:cubicBezTo>
                  <a:pt x="41" y="497"/>
                  <a:pt x="41" y="497"/>
                  <a:pt x="41" y="497"/>
                </a:cubicBezTo>
                <a:lnTo>
                  <a:pt x="41" y="497"/>
                </a:lnTo>
                <a:cubicBezTo>
                  <a:pt x="99" y="596"/>
                  <a:pt x="199" y="655"/>
                  <a:pt x="310" y="661"/>
                </a:cubicBezTo>
                <a:cubicBezTo>
                  <a:pt x="310" y="667"/>
                  <a:pt x="310" y="667"/>
                  <a:pt x="310" y="667"/>
                </a:cubicBezTo>
                <a:cubicBezTo>
                  <a:pt x="351" y="667"/>
                  <a:pt x="351" y="667"/>
                  <a:pt x="351" y="667"/>
                </a:cubicBezTo>
                <a:cubicBezTo>
                  <a:pt x="351" y="661"/>
                  <a:pt x="351" y="661"/>
                  <a:pt x="351" y="661"/>
                </a:cubicBezTo>
                <a:cubicBezTo>
                  <a:pt x="462" y="655"/>
                  <a:pt x="562" y="596"/>
                  <a:pt x="614" y="497"/>
                </a:cubicBezTo>
                <a:cubicBezTo>
                  <a:pt x="620" y="497"/>
                  <a:pt x="620" y="497"/>
                  <a:pt x="620" y="497"/>
                </a:cubicBezTo>
                <a:cubicBezTo>
                  <a:pt x="626" y="485"/>
                  <a:pt x="626" y="485"/>
                  <a:pt x="626" y="485"/>
                </a:cubicBezTo>
                <a:cubicBezTo>
                  <a:pt x="638" y="456"/>
                  <a:pt x="638" y="456"/>
                  <a:pt x="638" y="456"/>
                </a:cubicBezTo>
                <a:lnTo>
                  <a:pt x="638" y="456"/>
                </a:lnTo>
                <a:cubicBezTo>
                  <a:pt x="649" y="421"/>
                  <a:pt x="655" y="392"/>
                  <a:pt x="661" y="356"/>
                </a:cubicBezTo>
                <a:lnTo>
                  <a:pt x="661" y="356"/>
                </a:lnTo>
                <a:cubicBezTo>
                  <a:pt x="661" y="310"/>
                  <a:pt x="661" y="310"/>
                  <a:pt x="661" y="310"/>
                </a:cubicBezTo>
                <a:close/>
                <a:moveTo>
                  <a:pt x="205" y="76"/>
                </a:moveTo>
                <a:lnTo>
                  <a:pt x="205" y="76"/>
                </a:lnTo>
                <a:cubicBezTo>
                  <a:pt x="187" y="99"/>
                  <a:pt x="175" y="134"/>
                  <a:pt x="158" y="169"/>
                </a:cubicBezTo>
                <a:cubicBezTo>
                  <a:pt x="94" y="169"/>
                  <a:pt x="94" y="169"/>
                  <a:pt x="94" y="169"/>
                </a:cubicBezTo>
                <a:cubicBezTo>
                  <a:pt x="123" y="128"/>
                  <a:pt x="164" y="93"/>
                  <a:pt x="205" y="76"/>
                </a:cubicBezTo>
                <a:close/>
                <a:moveTo>
                  <a:pt x="70" y="210"/>
                </a:moveTo>
                <a:lnTo>
                  <a:pt x="70" y="210"/>
                </a:lnTo>
                <a:cubicBezTo>
                  <a:pt x="146" y="210"/>
                  <a:pt x="146" y="210"/>
                  <a:pt x="146" y="210"/>
                </a:cubicBezTo>
                <a:cubicBezTo>
                  <a:pt x="140" y="245"/>
                  <a:pt x="134" y="275"/>
                  <a:pt x="134" y="310"/>
                </a:cubicBezTo>
                <a:cubicBezTo>
                  <a:pt x="41" y="310"/>
                  <a:pt x="41" y="310"/>
                  <a:pt x="41" y="310"/>
                </a:cubicBezTo>
                <a:cubicBezTo>
                  <a:pt x="47" y="275"/>
                  <a:pt x="53" y="245"/>
                  <a:pt x="70" y="210"/>
                </a:cubicBezTo>
                <a:close/>
                <a:moveTo>
                  <a:pt x="70" y="456"/>
                </a:moveTo>
                <a:lnTo>
                  <a:pt x="70" y="456"/>
                </a:lnTo>
                <a:cubicBezTo>
                  <a:pt x="53" y="421"/>
                  <a:pt x="47" y="392"/>
                  <a:pt x="41" y="356"/>
                </a:cubicBezTo>
                <a:cubicBezTo>
                  <a:pt x="134" y="356"/>
                  <a:pt x="134" y="356"/>
                  <a:pt x="134" y="356"/>
                </a:cubicBezTo>
                <a:cubicBezTo>
                  <a:pt x="134" y="392"/>
                  <a:pt x="140" y="421"/>
                  <a:pt x="146" y="456"/>
                </a:cubicBezTo>
                <a:lnTo>
                  <a:pt x="70" y="456"/>
                </a:lnTo>
                <a:close/>
                <a:moveTo>
                  <a:pt x="94" y="497"/>
                </a:moveTo>
                <a:lnTo>
                  <a:pt x="94" y="497"/>
                </a:lnTo>
                <a:cubicBezTo>
                  <a:pt x="158" y="497"/>
                  <a:pt x="158" y="497"/>
                  <a:pt x="158" y="497"/>
                </a:cubicBezTo>
                <a:cubicBezTo>
                  <a:pt x="175" y="532"/>
                  <a:pt x="187" y="567"/>
                  <a:pt x="205" y="590"/>
                </a:cubicBezTo>
                <a:cubicBezTo>
                  <a:pt x="164" y="573"/>
                  <a:pt x="123" y="538"/>
                  <a:pt x="94" y="497"/>
                </a:cubicBezTo>
                <a:close/>
                <a:moveTo>
                  <a:pt x="310" y="614"/>
                </a:moveTo>
                <a:lnTo>
                  <a:pt x="310" y="614"/>
                </a:lnTo>
                <a:cubicBezTo>
                  <a:pt x="269" y="602"/>
                  <a:pt x="234" y="561"/>
                  <a:pt x="205" y="497"/>
                </a:cubicBezTo>
                <a:cubicBezTo>
                  <a:pt x="310" y="497"/>
                  <a:pt x="310" y="497"/>
                  <a:pt x="310" y="497"/>
                </a:cubicBezTo>
                <a:lnTo>
                  <a:pt x="310" y="614"/>
                </a:lnTo>
                <a:close/>
                <a:moveTo>
                  <a:pt x="310" y="456"/>
                </a:moveTo>
                <a:lnTo>
                  <a:pt x="310" y="456"/>
                </a:lnTo>
                <a:cubicBezTo>
                  <a:pt x="193" y="456"/>
                  <a:pt x="193" y="456"/>
                  <a:pt x="193" y="456"/>
                </a:cubicBezTo>
                <a:cubicBezTo>
                  <a:pt x="187" y="421"/>
                  <a:pt x="181" y="392"/>
                  <a:pt x="181" y="356"/>
                </a:cubicBezTo>
                <a:cubicBezTo>
                  <a:pt x="310" y="356"/>
                  <a:pt x="310" y="356"/>
                  <a:pt x="310" y="356"/>
                </a:cubicBezTo>
                <a:lnTo>
                  <a:pt x="310" y="456"/>
                </a:lnTo>
                <a:close/>
                <a:moveTo>
                  <a:pt x="310" y="310"/>
                </a:moveTo>
                <a:lnTo>
                  <a:pt x="310" y="310"/>
                </a:lnTo>
                <a:cubicBezTo>
                  <a:pt x="181" y="310"/>
                  <a:pt x="181" y="310"/>
                  <a:pt x="181" y="310"/>
                </a:cubicBezTo>
                <a:cubicBezTo>
                  <a:pt x="181" y="275"/>
                  <a:pt x="187" y="245"/>
                  <a:pt x="193" y="210"/>
                </a:cubicBezTo>
                <a:cubicBezTo>
                  <a:pt x="310" y="210"/>
                  <a:pt x="310" y="210"/>
                  <a:pt x="310" y="210"/>
                </a:cubicBezTo>
                <a:lnTo>
                  <a:pt x="310" y="310"/>
                </a:lnTo>
                <a:close/>
                <a:moveTo>
                  <a:pt x="310" y="169"/>
                </a:moveTo>
                <a:lnTo>
                  <a:pt x="310" y="169"/>
                </a:lnTo>
                <a:cubicBezTo>
                  <a:pt x="205" y="169"/>
                  <a:pt x="205" y="169"/>
                  <a:pt x="205" y="169"/>
                </a:cubicBezTo>
                <a:cubicBezTo>
                  <a:pt x="234" y="105"/>
                  <a:pt x="269" y="64"/>
                  <a:pt x="310" y="52"/>
                </a:cubicBezTo>
                <a:lnTo>
                  <a:pt x="310" y="169"/>
                </a:lnTo>
                <a:close/>
                <a:moveTo>
                  <a:pt x="562" y="169"/>
                </a:moveTo>
                <a:lnTo>
                  <a:pt x="562" y="169"/>
                </a:lnTo>
                <a:cubicBezTo>
                  <a:pt x="497" y="169"/>
                  <a:pt x="497" y="169"/>
                  <a:pt x="497" y="169"/>
                </a:cubicBezTo>
                <a:cubicBezTo>
                  <a:pt x="485" y="134"/>
                  <a:pt x="468" y="99"/>
                  <a:pt x="450" y="76"/>
                </a:cubicBezTo>
                <a:cubicBezTo>
                  <a:pt x="497" y="93"/>
                  <a:pt x="532" y="128"/>
                  <a:pt x="562" y="169"/>
                </a:cubicBezTo>
                <a:close/>
                <a:moveTo>
                  <a:pt x="351" y="52"/>
                </a:moveTo>
                <a:lnTo>
                  <a:pt x="351" y="52"/>
                </a:lnTo>
                <a:cubicBezTo>
                  <a:pt x="392" y="64"/>
                  <a:pt x="427" y="105"/>
                  <a:pt x="450" y="169"/>
                </a:cubicBezTo>
                <a:cubicBezTo>
                  <a:pt x="351" y="169"/>
                  <a:pt x="351" y="169"/>
                  <a:pt x="351" y="169"/>
                </a:cubicBezTo>
                <a:lnTo>
                  <a:pt x="351" y="52"/>
                </a:lnTo>
                <a:close/>
                <a:moveTo>
                  <a:pt x="351" y="210"/>
                </a:moveTo>
                <a:lnTo>
                  <a:pt x="351" y="210"/>
                </a:lnTo>
                <a:cubicBezTo>
                  <a:pt x="462" y="210"/>
                  <a:pt x="462" y="210"/>
                  <a:pt x="462" y="210"/>
                </a:cubicBezTo>
                <a:cubicBezTo>
                  <a:pt x="474" y="245"/>
                  <a:pt x="474" y="275"/>
                  <a:pt x="480" y="310"/>
                </a:cubicBezTo>
                <a:cubicBezTo>
                  <a:pt x="351" y="310"/>
                  <a:pt x="351" y="310"/>
                  <a:pt x="351" y="310"/>
                </a:cubicBezTo>
                <a:lnTo>
                  <a:pt x="351" y="210"/>
                </a:lnTo>
                <a:close/>
                <a:moveTo>
                  <a:pt x="351" y="356"/>
                </a:moveTo>
                <a:lnTo>
                  <a:pt x="351" y="356"/>
                </a:lnTo>
                <a:cubicBezTo>
                  <a:pt x="480" y="356"/>
                  <a:pt x="480" y="356"/>
                  <a:pt x="480" y="356"/>
                </a:cubicBezTo>
                <a:cubicBezTo>
                  <a:pt x="474" y="392"/>
                  <a:pt x="474" y="421"/>
                  <a:pt x="462" y="456"/>
                </a:cubicBezTo>
                <a:cubicBezTo>
                  <a:pt x="351" y="456"/>
                  <a:pt x="351" y="456"/>
                  <a:pt x="351" y="456"/>
                </a:cubicBezTo>
                <a:lnTo>
                  <a:pt x="351" y="356"/>
                </a:lnTo>
                <a:close/>
                <a:moveTo>
                  <a:pt x="351" y="614"/>
                </a:moveTo>
                <a:lnTo>
                  <a:pt x="351" y="614"/>
                </a:lnTo>
                <a:cubicBezTo>
                  <a:pt x="351" y="497"/>
                  <a:pt x="351" y="497"/>
                  <a:pt x="351" y="497"/>
                </a:cubicBezTo>
                <a:cubicBezTo>
                  <a:pt x="450" y="497"/>
                  <a:pt x="450" y="497"/>
                  <a:pt x="450" y="497"/>
                </a:cubicBezTo>
                <a:cubicBezTo>
                  <a:pt x="427" y="561"/>
                  <a:pt x="392" y="602"/>
                  <a:pt x="351" y="614"/>
                </a:cubicBezTo>
                <a:close/>
                <a:moveTo>
                  <a:pt x="450" y="590"/>
                </a:moveTo>
                <a:lnTo>
                  <a:pt x="450" y="590"/>
                </a:lnTo>
                <a:cubicBezTo>
                  <a:pt x="468" y="567"/>
                  <a:pt x="485" y="532"/>
                  <a:pt x="497" y="497"/>
                </a:cubicBezTo>
                <a:cubicBezTo>
                  <a:pt x="562" y="497"/>
                  <a:pt x="562" y="497"/>
                  <a:pt x="562" y="497"/>
                </a:cubicBezTo>
                <a:cubicBezTo>
                  <a:pt x="532" y="538"/>
                  <a:pt x="497" y="573"/>
                  <a:pt x="450" y="590"/>
                </a:cubicBezTo>
                <a:close/>
                <a:moveTo>
                  <a:pt x="591" y="456"/>
                </a:moveTo>
                <a:lnTo>
                  <a:pt x="591" y="456"/>
                </a:lnTo>
                <a:cubicBezTo>
                  <a:pt x="509" y="456"/>
                  <a:pt x="509" y="456"/>
                  <a:pt x="509" y="456"/>
                </a:cubicBezTo>
                <a:cubicBezTo>
                  <a:pt x="515" y="421"/>
                  <a:pt x="521" y="392"/>
                  <a:pt x="521" y="356"/>
                </a:cubicBezTo>
                <a:cubicBezTo>
                  <a:pt x="614" y="356"/>
                  <a:pt x="614" y="356"/>
                  <a:pt x="614" y="356"/>
                </a:cubicBezTo>
                <a:cubicBezTo>
                  <a:pt x="614" y="392"/>
                  <a:pt x="602" y="421"/>
                  <a:pt x="591" y="456"/>
                </a:cubicBezTo>
                <a:close/>
                <a:moveTo>
                  <a:pt x="521" y="310"/>
                </a:moveTo>
                <a:lnTo>
                  <a:pt x="521" y="310"/>
                </a:lnTo>
                <a:cubicBezTo>
                  <a:pt x="521" y="275"/>
                  <a:pt x="515" y="245"/>
                  <a:pt x="509" y="210"/>
                </a:cubicBezTo>
                <a:cubicBezTo>
                  <a:pt x="591" y="210"/>
                  <a:pt x="591" y="210"/>
                  <a:pt x="591" y="210"/>
                </a:cubicBezTo>
                <a:cubicBezTo>
                  <a:pt x="602" y="245"/>
                  <a:pt x="614" y="275"/>
                  <a:pt x="614" y="310"/>
                </a:cubicBezTo>
                <a:lnTo>
                  <a:pt x="521" y="310"/>
                </a:lnTo>
                <a:close/>
              </a:path>
            </a:pathLst>
          </a:custGeom>
          <a:solidFill>
            <a:schemeClr val="accent1"/>
          </a:solidFill>
          <a:ln>
            <a:noFill/>
          </a:ln>
          <a:effectLst/>
        </p:spPr>
        <p:txBody>
          <a:bodyPr wrap="none" anchor="ctr"/>
          <a:lstStyle/>
          <a:p>
            <a:endParaRPr lang="en-US" dirty="0">
              <a:latin typeface="Calibri Light"/>
            </a:endParaRPr>
          </a:p>
        </p:txBody>
      </p:sp>
      <p:sp>
        <p:nvSpPr>
          <p:cNvPr id="66" name="Freeform 28"/>
          <p:cNvSpPr>
            <a:spLocks noChangeArrowheads="1"/>
          </p:cNvSpPr>
          <p:nvPr/>
        </p:nvSpPr>
        <p:spPr bwMode="auto">
          <a:xfrm>
            <a:off x="7139944" y="6524392"/>
            <a:ext cx="624623" cy="510222"/>
          </a:xfrm>
          <a:custGeom>
            <a:avLst/>
            <a:gdLst>
              <a:gd name="T0" fmla="*/ 129 w 1019"/>
              <a:gd name="T1" fmla="*/ 310 h 832"/>
              <a:gd name="T2" fmla="*/ 135 w 1019"/>
              <a:gd name="T3" fmla="*/ 316 h 832"/>
              <a:gd name="T4" fmla="*/ 275 w 1019"/>
              <a:gd name="T5" fmla="*/ 374 h 832"/>
              <a:gd name="T6" fmla="*/ 409 w 1019"/>
              <a:gd name="T7" fmla="*/ 316 h 832"/>
              <a:gd name="T8" fmla="*/ 415 w 1019"/>
              <a:gd name="T9" fmla="*/ 310 h 832"/>
              <a:gd name="T10" fmla="*/ 439 w 1019"/>
              <a:gd name="T11" fmla="*/ 269 h 832"/>
              <a:gd name="T12" fmla="*/ 404 w 1019"/>
              <a:gd name="T13" fmla="*/ 52 h 832"/>
              <a:gd name="T14" fmla="*/ 140 w 1019"/>
              <a:gd name="T15" fmla="*/ 52 h 832"/>
              <a:gd name="T16" fmla="*/ 82 w 1019"/>
              <a:gd name="T17" fmla="*/ 187 h 832"/>
              <a:gd name="T18" fmla="*/ 129 w 1019"/>
              <a:gd name="T19" fmla="*/ 310 h 832"/>
              <a:gd name="T20" fmla="*/ 456 w 1019"/>
              <a:gd name="T21" fmla="*/ 357 h 832"/>
              <a:gd name="T22" fmla="*/ 445 w 1019"/>
              <a:gd name="T23" fmla="*/ 363 h 832"/>
              <a:gd name="T24" fmla="*/ 99 w 1019"/>
              <a:gd name="T25" fmla="*/ 363 h 832"/>
              <a:gd name="T26" fmla="*/ 88 w 1019"/>
              <a:gd name="T27" fmla="*/ 357 h 832"/>
              <a:gd name="T28" fmla="*/ 0 w 1019"/>
              <a:gd name="T29" fmla="*/ 743 h 832"/>
              <a:gd name="T30" fmla="*/ 88 w 1019"/>
              <a:gd name="T31" fmla="*/ 831 h 832"/>
              <a:gd name="T32" fmla="*/ 532 w 1019"/>
              <a:gd name="T33" fmla="*/ 795 h 832"/>
              <a:gd name="T34" fmla="*/ 544 w 1019"/>
              <a:gd name="T35" fmla="*/ 444 h 832"/>
              <a:gd name="T36" fmla="*/ 620 w 1019"/>
              <a:gd name="T37" fmla="*/ 421 h 832"/>
              <a:gd name="T38" fmla="*/ 743 w 1019"/>
              <a:gd name="T39" fmla="*/ 474 h 832"/>
              <a:gd name="T40" fmla="*/ 866 w 1019"/>
              <a:gd name="T41" fmla="*/ 421 h 832"/>
              <a:gd name="T42" fmla="*/ 872 w 1019"/>
              <a:gd name="T43" fmla="*/ 415 h 832"/>
              <a:gd name="T44" fmla="*/ 895 w 1019"/>
              <a:gd name="T45" fmla="*/ 380 h 832"/>
              <a:gd name="T46" fmla="*/ 860 w 1019"/>
              <a:gd name="T47" fmla="*/ 187 h 832"/>
              <a:gd name="T48" fmla="*/ 620 w 1019"/>
              <a:gd name="T49" fmla="*/ 187 h 832"/>
              <a:gd name="T50" fmla="*/ 579 w 1019"/>
              <a:gd name="T51" fmla="*/ 339 h 832"/>
              <a:gd name="T52" fmla="*/ 620 w 1019"/>
              <a:gd name="T53" fmla="*/ 421 h 832"/>
              <a:gd name="T54" fmla="*/ 924 w 1019"/>
              <a:gd name="T55" fmla="*/ 468 h 832"/>
              <a:gd name="T56" fmla="*/ 743 w 1019"/>
              <a:gd name="T57" fmla="*/ 538 h 832"/>
              <a:gd name="T58" fmla="*/ 608 w 1019"/>
              <a:gd name="T59" fmla="*/ 831 h 832"/>
              <a:gd name="T60" fmla="*/ 1001 w 1019"/>
              <a:gd name="T61" fmla="*/ 795 h 832"/>
              <a:gd name="T62" fmla="*/ 1018 w 1019"/>
              <a:gd name="T63" fmla="*/ 544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9" h="832">
                <a:moveTo>
                  <a:pt x="129" y="310"/>
                </a:moveTo>
                <a:lnTo>
                  <a:pt x="129" y="310"/>
                </a:lnTo>
                <a:lnTo>
                  <a:pt x="129" y="310"/>
                </a:lnTo>
                <a:cubicBezTo>
                  <a:pt x="135" y="310"/>
                  <a:pt x="135" y="310"/>
                  <a:pt x="135" y="316"/>
                </a:cubicBezTo>
                <a:lnTo>
                  <a:pt x="140" y="316"/>
                </a:lnTo>
                <a:cubicBezTo>
                  <a:pt x="175" y="357"/>
                  <a:pt x="222" y="374"/>
                  <a:pt x="275" y="374"/>
                </a:cubicBezTo>
                <a:cubicBezTo>
                  <a:pt x="322" y="374"/>
                  <a:pt x="369" y="357"/>
                  <a:pt x="404" y="316"/>
                </a:cubicBezTo>
                <a:cubicBezTo>
                  <a:pt x="404" y="316"/>
                  <a:pt x="404" y="316"/>
                  <a:pt x="409" y="316"/>
                </a:cubicBezTo>
                <a:lnTo>
                  <a:pt x="409" y="316"/>
                </a:lnTo>
                <a:cubicBezTo>
                  <a:pt x="409" y="310"/>
                  <a:pt x="409" y="310"/>
                  <a:pt x="415" y="310"/>
                </a:cubicBezTo>
                <a:cubicBezTo>
                  <a:pt x="421" y="298"/>
                  <a:pt x="433" y="286"/>
                  <a:pt x="439" y="275"/>
                </a:cubicBezTo>
                <a:cubicBezTo>
                  <a:pt x="439" y="269"/>
                  <a:pt x="439" y="269"/>
                  <a:pt x="439" y="269"/>
                </a:cubicBezTo>
                <a:cubicBezTo>
                  <a:pt x="456" y="246"/>
                  <a:pt x="462" y="216"/>
                  <a:pt x="462" y="187"/>
                </a:cubicBezTo>
                <a:cubicBezTo>
                  <a:pt x="462" y="134"/>
                  <a:pt x="439" y="88"/>
                  <a:pt x="404" y="52"/>
                </a:cubicBezTo>
                <a:cubicBezTo>
                  <a:pt x="369" y="17"/>
                  <a:pt x="322" y="0"/>
                  <a:pt x="275" y="0"/>
                </a:cubicBezTo>
                <a:cubicBezTo>
                  <a:pt x="222" y="0"/>
                  <a:pt x="175" y="17"/>
                  <a:pt x="140" y="52"/>
                </a:cubicBezTo>
                <a:lnTo>
                  <a:pt x="140" y="52"/>
                </a:lnTo>
                <a:cubicBezTo>
                  <a:pt x="105" y="93"/>
                  <a:pt x="82" y="134"/>
                  <a:pt x="82" y="187"/>
                </a:cubicBezTo>
                <a:cubicBezTo>
                  <a:pt x="82" y="216"/>
                  <a:pt x="94" y="246"/>
                  <a:pt x="105" y="275"/>
                </a:cubicBezTo>
                <a:cubicBezTo>
                  <a:pt x="111" y="281"/>
                  <a:pt x="117" y="298"/>
                  <a:pt x="129" y="310"/>
                </a:cubicBezTo>
                <a:close/>
                <a:moveTo>
                  <a:pt x="456" y="357"/>
                </a:moveTo>
                <a:lnTo>
                  <a:pt x="456" y="357"/>
                </a:lnTo>
                <a:cubicBezTo>
                  <a:pt x="450" y="357"/>
                  <a:pt x="450" y="357"/>
                  <a:pt x="450" y="357"/>
                </a:cubicBezTo>
                <a:cubicBezTo>
                  <a:pt x="450" y="357"/>
                  <a:pt x="450" y="357"/>
                  <a:pt x="445" y="363"/>
                </a:cubicBezTo>
                <a:cubicBezTo>
                  <a:pt x="398" y="409"/>
                  <a:pt x="339" y="433"/>
                  <a:pt x="275" y="433"/>
                </a:cubicBezTo>
                <a:cubicBezTo>
                  <a:pt x="205" y="433"/>
                  <a:pt x="146" y="409"/>
                  <a:pt x="99" y="363"/>
                </a:cubicBezTo>
                <a:cubicBezTo>
                  <a:pt x="94" y="357"/>
                  <a:pt x="94" y="357"/>
                  <a:pt x="94" y="357"/>
                </a:cubicBezTo>
                <a:cubicBezTo>
                  <a:pt x="88" y="357"/>
                  <a:pt x="88" y="357"/>
                  <a:pt x="88" y="357"/>
                </a:cubicBezTo>
                <a:cubicBezTo>
                  <a:pt x="35" y="357"/>
                  <a:pt x="6" y="386"/>
                  <a:pt x="0" y="444"/>
                </a:cubicBezTo>
                <a:cubicBezTo>
                  <a:pt x="0" y="743"/>
                  <a:pt x="0" y="743"/>
                  <a:pt x="0" y="743"/>
                </a:cubicBezTo>
                <a:cubicBezTo>
                  <a:pt x="0" y="766"/>
                  <a:pt x="6" y="784"/>
                  <a:pt x="12" y="795"/>
                </a:cubicBezTo>
                <a:cubicBezTo>
                  <a:pt x="29" y="819"/>
                  <a:pt x="53" y="831"/>
                  <a:pt x="88" y="831"/>
                </a:cubicBezTo>
                <a:cubicBezTo>
                  <a:pt x="468" y="831"/>
                  <a:pt x="468" y="831"/>
                  <a:pt x="468" y="831"/>
                </a:cubicBezTo>
                <a:cubicBezTo>
                  <a:pt x="503" y="825"/>
                  <a:pt x="521" y="813"/>
                  <a:pt x="532" y="795"/>
                </a:cubicBezTo>
                <a:cubicBezTo>
                  <a:pt x="538" y="784"/>
                  <a:pt x="544" y="766"/>
                  <a:pt x="544" y="743"/>
                </a:cubicBezTo>
                <a:cubicBezTo>
                  <a:pt x="544" y="444"/>
                  <a:pt x="544" y="444"/>
                  <a:pt x="544" y="444"/>
                </a:cubicBezTo>
                <a:cubicBezTo>
                  <a:pt x="544" y="386"/>
                  <a:pt x="515" y="357"/>
                  <a:pt x="456" y="357"/>
                </a:cubicBezTo>
                <a:close/>
                <a:moveTo>
                  <a:pt x="620" y="421"/>
                </a:moveTo>
                <a:lnTo>
                  <a:pt x="620" y="421"/>
                </a:lnTo>
                <a:cubicBezTo>
                  <a:pt x="655" y="456"/>
                  <a:pt x="696" y="474"/>
                  <a:pt x="743" y="474"/>
                </a:cubicBezTo>
                <a:cubicBezTo>
                  <a:pt x="790" y="474"/>
                  <a:pt x="831" y="456"/>
                  <a:pt x="860" y="421"/>
                </a:cubicBezTo>
                <a:cubicBezTo>
                  <a:pt x="860" y="421"/>
                  <a:pt x="860" y="421"/>
                  <a:pt x="866" y="421"/>
                </a:cubicBezTo>
                <a:cubicBezTo>
                  <a:pt x="866" y="415"/>
                  <a:pt x="866" y="415"/>
                  <a:pt x="866" y="415"/>
                </a:cubicBezTo>
                <a:cubicBezTo>
                  <a:pt x="866" y="415"/>
                  <a:pt x="866" y="415"/>
                  <a:pt x="872" y="415"/>
                </a:cubicBezTo>
                <a:cubicBezTo>
                  <a:pt x="878" y="403"/>
                  <a:pt x="884" y="392"/>
                  <a:pt x="895" y="380"/>
                </a:cubicBezTo>
                <a:lnTo>
                  <a:pt x="895" y="380"/>
                </a:lnTo>
                <a:cubicBezTo>
                  <a:pt x="907" y="357"/>
                  <a:pt x="913" y="333"/>
                  <a:pt x="913" y="304"/>
                </a:cubicBezTo>
                <a:cubicBezTo>
                  <a:pt x="913" y="257"/>
                  <a:pt x="895" y="216"/>
                  <a:pt x="860" y="187"/>
                </a:cubicBezTo>
                <a:cubicBezTo>
                  <a:pt x="831" y="152"/>
                  <a:pt x="790" y="134"/>
                  <a:pt x="743" y="134"/>
                </a:cubicBezTo>
                <a:cubicBezTo>
                  <a:pt x="696" y="134"/>
                  <a:pt x="655" y="152"/>
                  <a:pt x="620" y="187"/>
                </a:cubicBezTo>
                <a:cubicBezTo>
                  <a:pt x="591" y="216"/>
                  <a:pt x="573" y="257"/>
                  <a:pt x="573" y="304"/>
                </a:cubicBezTo>
                <a:cubicBezTo>
                  <a:pt x="573" y="316"/>
                  <a:pt x="579" y="327"/>
                  <a:pt x="579" y="339"/>
                </a:cubicBezTo>
                <a:cubicBezTo>
                  <a:pt x="597" y="357"/>
                  <a:pt x="614" y="380"/>
                  <a:pt x="620" y="415"/>
                </a:cubicBezTo>
                <a:cubicBezTo>
                  <a:pt x="620" y="421"/>
                  <a:pt x="620" y="421"/>
                  <a:pt x="620" y="421"/>
                </a:cubicBezTo>
                <a:close/>
                <a:moveTo>
                  <a:pt x="924" y="468"/>
                </a:moveTo>
                <a:lnTo>
                  <a:pt x="924" y="468"/>
                </a:lnTo>
                <a:cubicBezTo>
                  <a:pt x="919" y="468"/>
                  <a:pt x="919" y="468"/>
                  <a:pt x="919" y="468"/>
                </a:cubicBezTo>
                <a:cubicBezTo>
                  <a:pt x="872" y="515"/>
                  <a:pt x="813" y="538"/>
                  <a:pt x="743" y="538"/>
                </a:cubicBezTo>
                <a:cubicBezTo>
                  <a:pt x="690" y="538"/>
                  <a:pt x="643" y="526"/>
                  <a:pt x="608" y="497"/>
                </a:cubicBezTo>
                <a:cubicBezTo>
                  <a:pt x="608" y="831"/>
                  <a:pt x="608" y="831"/>
                  <a:pt x="608" y="831"/>
                </a:cubicBezTo>
                <a:cubicBezTo>
                  <a:pt x="942" y="831"/>
                  <a:pt x="942" y="831"/>
                  <a:pt x="942" y="831"/>
                </a:cubicBezTo>
                <a:cubicBezTo>
                  <a:pt x="971" y="825"/>
                  <a:pt x="989" y="813"/>
                  <a:pt x="1001" y="795"/>
                </a:cubicBezTo>
                <a:cubicBezTo>
                  <a:pt x="1012" y="784"/>
                  <a:pt x="1018" y="766"/>
                  <a:pt x="1018" y="743"/>
                </a:cubicBezTo>
                <a:cubicBezTo>
                  <a:pt x="1018" y="544"/>
                  <a:pt x="1018" y="544"/>
                  <a:pt x="1018" y="544"/>
                </a:cubicBezTo>
                <a:cubicBezTo>
                  <a:pt x="1012" y="491"/>
                  <a:pt x="983" y="462"/>
                  <a:pt x="924" y="468"/>
                </a:cubicBezTo>
                <a:close/>
              </a:path>
            </a:pathLst>
          </a:custGeom>
          <a:solidFill>
            <a:schemeClr val="accent2"/>
          </a:solidFill>
          <a:ln>
            <a:noFill/>
          </a:ln>
          <a:effectLst/>
        </p:spPr>
        <p:txBody>
          <a:bodyPr wrap="none" anchor="ctr"/>
          <a:lstStyle/>
          <a:p>
            <a:endParaRPr lang="en-US" dirty="0">
              <a:latin typeface="Calibri Light"/>
            </a:endParaRPr>
          </a:p>
        </p:txBody>
      </p:sp>
      <p:sp>
        <p:nvSpPr>
          <p:cNvPr id="67" name="Freeform 31"/>
          <p:cNvSpPr>
            <a:spLocks noChangeArrowheads="1"/>
          </p:cNvSpPr>
          <p:nvPr/>
        </p:nvSpPr>
        <p:spPr bwMode="auto">
          <a:xfrm>
            <a:off x="4611579" y="5091429"/>
            <a:ext cx="733253" cy="472226"/>
          </a:xfrm>
          <a:custGeom>
            <a:avLst/>
            <a:gdLst>
              <a:gd name="T0" fmla="*/ 983 w 1195"/>
              <a:gd name="T1" fmla="*/ 94 h 773"/>
              <a:gd name="T2" fmla="*/ 983 w 1195"/>
              <a:gd name="T3" fmla="*/ 94 h 773"/>
              <a:gd name="T4" fmla="*/ 199 w 1195"/>
              <a:gd name="T5" fmla="*/ 94 h 773"/>
              <a:gd name="T6" fmla="*/ 0 w 1195"/>
              <a:gd name="T7" fmla="*/ 304 h 773"/>
              <a:gd name="T8" fmla="*/ 0 w 1195"/>
              <a:gd name="T9" fmla="*/ 556 h 773"/>
              <a:gd name="T10" fmla="*/ 211 w 1195"/>
              <a:gd name="T11" fmla="*/ 772 h 773"/>
              <a:gd name="T12" fmla="*/ 983 w 1195"/>
              <a:gd name="T13" fmla="*/ 772 h 773"/>
              <a:gd name="T14" fmla="*/ 1194 w 1195"/>
              <a:gd name="T15" fmla="*/ 556 h 773"/>
              <a:gd name="T16" fmla="*/ 1194 w 1195"/>
              <a:gd name="T17" fmla="*/ 304 h 773"/>
              <a:gd name="T18" fmla="*/ 983 w 1195"/>
              <a:gd name="T19" fmla="*/ 94 h 773"/>
              <a:gd name="T20" fmla="*/ 387 w 1195"/>
              <a:gd name="T21" fmla="*/ 334 h 773"/>
              <a:gd name="T22" fmla="*/ 387 w 1195"/>
              <a:gd name="T23" fmla="*/ 334 h 773"/>
              <a:gd name="T24" fmla="*/ 153 w 1195"/>
              <a:gd name="T25" fmla="*/ 334 h 773"/>
              <a:gd name="T26" fmla="*/ 153 w 1195"/>
              <a:gd name="T27" fmla="*/ 228 h 773"/>
              <a:gd name="T28" fmla="*/ 387 w 1195"/>
              <a:gd name="T29" fmla="*/ 228 h 773"/>
              <a:gd name="T30" fmla="*/ 387 w 1195"/>
              <a:gd name="T31" fmla="*/ 334 h 773"/>
              <a:gd name="T32" fmla="*/ 896 w 1195"/>
              <a:gd name="T33" fmla="*/ 603 h 773"/>
              <a:gd name="T34" fmla="*/ 896 w 1195"/>
              <a:gd name="T35" fmla="*/ 603 h 773"/>
              <a:gd name="T36" fmla="*/ 732 w 1195"/>
              <a:gd name="T37" fmla="*/ 667 h 773"/>
              <a:gd name="T38" fmla="*/ 568 w 1195"/>
              <a:gd name="T39" fmla="*/ 603 h 773"/>
              <a:gd name="T40" fmla="*/ 498 w 1195"/>
              <a:gd name="T41" fmla="*/ 433 h 773"/>
              <a:gd name="T42" fmla="*/ 568 w 1195"/>
              <a:gd name="T43" fmla="*/ 269 h 773"/>
              <a:gd name="T44" fmla="*/ 732 w 1195"/>
              <a:gd name="T45" fmla="*/ 199 h 773"/>
              <a:gd name="T46" fmla="*/ 896 w 1195"/>
              <a:gd name="T47" fmla="*/ 269 h 773"/>
              <a:gd name="T48" fmla="*/ 966 w 1195"/>
              <a:gd name="T49" fmla="*/ 433 h 773"/>
              <a:gd name="T50" fmla="*/ 896 w 1195"/>
              <a:gd name="T51" fmla="*/ 603 h 773"/>
              <a:gd name="T52" fmla="*/ 732 w 1195"/>
              <a:gd name="T53" fmla="*/ 287 h 773"/>
              <a:gd name="T54" fmla="*/ 732 w 1195"/>
              <a:gd name="T55" fmla="*/ 287 h 773"/>
              <a:gd name="T56" fmla="*/ 626 w 1195"/>
              <a:gd name="T57" fmla="*/ 328 h 773"/>
              <a:gd name="T58" fmla="*/ 580 w 1195"/>
              <a:gd name="T59" fmla="*/ 433 h 773"/>
              <a:gd name="T60" fmla="*/ 626 w 1195"/>
              <a:gd name="T61" fmla="*/ 544 h 773"/>
              <a:gd name="T62" fmla="*/ 732 w 1195"/>
              <a:gd name="T63" fmla="*/ 585 h 773"/>
              <a:gd name="T64" fmla="*/ 837 w 1195"/>
              <a:gd name="T65" fmla="*/ 544 h 773"/>
              <a:gd name="T66" fmla="*/ 884 w 1195"/>
              <a:gd name="T67" fmla="*/ 433 h 773"/>
              <a:gd name="T68" fmla="*/ 837 w 1195"/>
              <a:gd name="T69" fmla="*/ 328 h 773"/>
              <a:gd name="T70" fmla="*/ 732 w 1195"/>
              <a:gd name="T71" fmla="*/ 287 h 773"/>
              <a:gd name="T72" fmla="*/ 264 w 1195"/>
              <a:gd name="T73" fmla="*/ 64 h 773"/>
              <a:gd name="T74" fmla="*/ 264 w 1195"/>
              <a:gd name="T75" fmla="*/ 64 h 773"/>
              <a:gd name="T76" fmla="*/ 275 w 1195"/>
              <a:gd name="T77" fmla="*/ 64 h 773"/>
              <a:gd name="T78" fmla="*/ 299 w 1195"/>
              <a:gd name="T79" fmla="*/ 64 h 773"/>
              <a:gd name="T80" fmla="*/ 410 w 1195"/>
              <a:gd name="T81" fmla="*/ 64 h 773"/>
              <a:gd name="T82" fmla="*/ 433 w 1195"/>
              <a:gd name="T83" fmla="*/ 64 h 773"/>
              <a:gd name="T84" fmla="*/ 439 w 1195"/>
              <a:gd name="T85" fmla="*/ 64 h 773"/>
              <a:gd name="T86" fmla="*/ 445 w 1195"/>
              <a:gd name="T87" fmla="*/ 53 h 773"/>
              <a:gd name="T88" fmla="*/ 445 w 1195"/>
              <a:gd name="T89" fmla="*/ 47 h 773"/>
              <a:gd name="T90" fmla="*/ 351 w 1195"/>
              <a:gd name="T91" fmla="*/ 0 h 773"/>
              <a:gd name="T92" fmla="*/ 264 w 1195"/>
              <a:gd name="T93" fmla="*/ 47 h 773"/>
              <a:gd name="T94" fmla="*/ 264 w 1195"/>
              <a:gd name="T95" fmla="*/ 53 h 773"/>
              <a:gd name="T96" fmla="*/ 264 w 1195"/>
              <a:gd name="T97" fmla="*/ 64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95" h="773">
                <a:moveTo>
                  <a:pt x="983" y="94"/>
                </a:moveTo>
                <a:lnTo>
                  <a:pt x="983" y="94"/>
                </a:lnTo>
                <a:cubicBezTo>
                  <a:pt x="199" y="94"/>
                  <a:pt x="199" y="94"/>
                  <a:pt x="199" y="94"/>
                </a:cubicBezTo>
                <a:cubicBezTo>
                  <a:pt x="65" y="99"/>
                  <a:pt x="0" y="170"/>
                  <a:pt x="0" y="304"/>
                </a:cubicBezTo>
                <a:cubicBezTo>
                  <a:pt x="0" y="556"/>
                  <a:pt x="0" y="556"/>
                  <a:pt x="0" y="556"/>
                </a:cubicBezTo>
                <a:cubicBezTo>
                  <a:pt x="0" y="696"/>
                  <a:pt x="71" y="772"/>
                  <a:pt x="211" y="772"/>
                </a:cubicBezTo>
                <a:cubicBezTo>
                  <a:pt x="983" y="772"/>
                  <a:pt x="983" y="772"/>
                  <a:pt x="983" y="772"/>
                </a:cubicBezTo>
                <a:cubicBezTo>
                  <a:pt x="1124" y="772"/>
                  <a:pt x="1194" y="696"/>
                  <a:pt x="1194" y="556"/>
                </a:cubicBezTo>
                <a:cubicBezTo>
                  <a:pt x="1194" y="304"/>
                  <a:pt x="1194" y="304"/>
                  <a:pt x="1194" y="304"/>
                </a:cubicBezTo>
                <a:cubicBezTo>
                  <a:pt x="1194" y="164"/>
                  <a:pt x="1124" y="94"/>
                  <a:pt x="983" y="94"/>
                </a:cubicBezTo>
                <a:close/>
                <a:moveTo>
                  <a:pt x="387" y="334"/>
                </a:moveTo>
                <a:lnTo>
                  <a:pt x="387" y="334"/>
                </a:lnTo>
                <a:cubicBezTo>
                  <a:pt x="153" y="334"/>
                  <a:pt x="153" y="334"/>
                  <a:pt x="153" y="334"/>
                </a:cubicBezTo>
                <a:cubicBezTo>
                  <a:pt x="153" y="228"/>
                  <a:pt x="153" y="228"/>
                  <a:pt x="153" y="228"/>
                </a:cubicBezTo>
                <a:cubicBezTo>
                  <a:pt x="387" y="228"/>
                  <a:pt x="387" y="228"/>
                  <a:pt x="387" y="228"/>
                </a:cubicBezTo>
                <a:lnTo>
                  <a:pt x="387" y="334"/>
                </a:lnTo>
                <a:close/>
                <a:moveTo>
                  <a:pt x="896" y="603"/>
                </a:moveTo>
                <a:lnTo>
                  <a:pt x="896" y="603"/>
                </a:lnTo>
                <a:cubicBezTo>
                  <a:pt x="855" y="644"/>
                  <a:pt x="796" y="667"/>
                  <a:pt x="732" y="667"/>
                </a:cubicBezTo>
                <a:cubicBezTo>
                  <a:pt x="667" y="667"/>
                  <a:pt x="609" y="644"/>
                  <a:pt x="568" y="603"/>
                </a:cubicBezTo>
                <a:cubicBezTo>
                  <a:pt x="521" y="556"/>
                  <a:pt x="498" y="497"/>
                  <a:pt x="498" y="433"/>
                </a:cubicBezTo>
                <a:cubicBezTo>
                  <a:pt x="498" y="375"/>
                  <a:pt x="521" y="316"/>
                  <a:pt x="568" y="269"/>
                </a:cubicBezTo>
                <a:cubicBezTo>
                  <a:pt x="609" y="228"/>
                  <a:pt x="667" y="199"/>
                  <a:pt x="732" y="199"/>
                </a:cubicBezTo>
                <a:cubicBezTo>
                  <a:pt x="796" y="199"/>
                  <a:pt x="855" y="228"/>
                  <a:pt x="896" y="269"/>
                </a:cubicBezTo>
                <a:cubicBezTo>
                  <a:pt x="942" y="316"/>
                  <a:pt x="966" y="375"/>
                  <a:pt x="966" y="433"/>
                </a:cubicBezTo>
                <a:cubicBezTo>
                  <a:pt x="966" y="497"/>
                  <a:pt x="942" y="556"/>
                  <a:pt x="896" y="603"/>
                </a:cubicBezTo>
                <a:close/>
                <a:moveTo>
                  <a:pt x="732" y="287"/>
                </a:moveTo>
                <a:lnTo>
                  <a:pt x="732" y="287"/>
                </a:lnTo>
                <a:cubicBezTo>
                  <a:pt x="691" y="287"/>
                  <a:pt x="656" y="298"/>
                  <a:pt x="626" y="328"/>
                </a:cubicBezTo>
                <a:cubicBezTo>
                  <a:pt x="597" y="357"/>
                  <a:pt x="580" y="392"/>
                  <a:pt x="580" y="433"/>
                </a:cubicBezTo>
                <a:cubicBezTo>
                  <a:pt x="580" y="480"/>
                  <a:pt x="597" y="515"/>
                  <a:pt x="626" y="544"/>
                </a:cubicBezTo>
                <a:cubicBezTo>
                  <a:pt x="656" y="573"/>
                  <a:pt x="691" y="585"/>
                  <a:pt x="732" y="585"/>
                </a:cubicBezTo>
                <a:cubicBezTo>
                  <a:pt x="773" y="585"/>
                  <a:pt x="808" y="573"/>
                  <a:pt x="837" y="544"/>
                </a:cubicBezTo>
                <a:cubicBezTo>
                  <a:pt x="866" y="515"/>
                  <a:pt x="884" y="480"/>
                  <a:pt x="884" y="433"/>
                </a:cubicBezTo>
                <a:cubicBezTo>
                  <a:pt x="884" y="392"/>
                  <a:pt x="866" y="357"/>
                  <a:pt x="837" y="328"/>
                </a:cubicBezTo>
                <a:cubicBezTo>
                  <a:pt x="808" y="298"/>
                  <a:pt x="773" y="287"/>
                  <a:pt x="732" y="287"/>
                </a:cubicBezTo>
                <a:close/>
                <a:moveTo>
                  <a:pt x="264" y="64"/>
                </a:moveTo>
                <a:lnTo>
                  <a:pt x="264" y="64"/>
                </a:lnTo>
                <a:cubicBezTo>
                  <a:pt x="270" y="64"/>
                  <a:pt x="270" y="64"/>
                  <a:pt x="275" y="64"/>
                </a:cubicBezTo>
                <a:cubicBezTo>
                  <a:pt x="299" y="64"/>
                  <a:pt x="299" y="64"/>
                  <a:pt x="299" y="64"/>
                </a:cubicBezTo>
                <a:cubicBezTo>
                  <a:pt x="334" y="64"/>
                  <a:pt x="369" y="64"/>
                  <a:pt x="410" y="64"/>
                </a:cubicBezTo>
                <a:cubicBezTo>
                  <a:pt x="433" y="64"/>
                  <a:pt x="433" y="64"/>
                  <a:pt x="433" y="64"/>
                </a:cubicBezTo>
                <a:lnTo>
                  <a:pt x="439" y="64"/>
                </a:lnTo>
                <a:cubicBezTo>
                  <a:pt x="439" y="58"/>
                  <a:pt x="445" y="58"/>
                  <a:pt x="445" y="53"/>
                </a:cubicBezTo>
                <a:cubicBezTo>
                  <a:pt x="445" y="47"/>
                  <a:pt x="445" y="47"/>
                  <a:pt x="445" y="47"/>
                </a:cubicBezTo>
                <a:cubicBezTo>
                  <a:pt x="433" y="17"/>
                  <a:pt x="404" y="0"/>
                  <a:pt x="351" y="0"/>
                </a:cubicBezTo>
                <a:cubicBezTo>
                  <a:pt x="299" y="0"/>
                  <a:pt x="270" y="17"/>
                  <a:pt x="264" y="47"/>
                </a:cubicBezTo>
                <a:cubicBezTo>
                  <a:pt x="258" y="53"/>
                  <a:pt x="258" y="53"/>
                  <a:pt x="264" y="53"/>
                </a:cubicBezTo>
                <a:cubicBezTo>
                  <a:pt x="264" y="58"/>
                  <a:pt x="264" y="58"/>
                  <a:pt x="264" y="64"/>
                </a:cubicBezTo>
                <a:close/>
              </a:path>
            </a:pathLst>
          </a:custGeom>
          <a:solidFill>
            <a:schemeClr val="accent2"/>
          </a:solidFill>
          <a:ln>
            <a:noFill/>
          </a:ln>
          <a:effectLst/>
        </p:spPr>
        <p:txBody>
          <a:bodyPr wrap="none" anchor="ctr"/>
          <a:lstStyle/>
          <a:p>
            <a:endParaRPr lang="en-US" dirty="0">
              <a:latin typeface="Calibri Light"/>
            </a:endParaRPr>
          </a:p>
        </p:txBody>
      </p:sp>
      <p:sp>
        <p:nvSpPr>
          <p:cNvPr id="68" name="Freeform 32"/>
          <p:cNvSpPr>
            <a:spLocks noChangeArrowheads="1"/>
          </p:cNvSpPr>
          <p:nvPr/>
        </p:nvSpPr>
        <p:spPr bwMode="auto">
          <a:xfrm>
            <a:off x="9532521" y="4046559"/>
            <a:ext cx="296017" cy="434231"/>
          </a:xfrm>
          <a:custGeom>
            <a:avLst/>
            <a:gdLst>
              <a:gd name="T0" fmla="*/ 392 w 487"/>
              <a:gd name="T1" fmla="*/ 12 h 709"/>
              <a:gd name="T2" fmla="*/ 392 w 487"/>
              <a:gd name="T3" fmla="*/ 12 h 709"/>
              <a:gd name="T4" fmla="*/ 386 w 487"/>
              <a:gd name="T5" fmla="*/ 12 h 709"/>
              <a:gd name="T6" fmla="*/ 375 w 487"/>
              <a:gd name="T7" fmla="*/ 0 h 709"/>
              <a:gd name="T8" fmla="*/ 111 w 487"/>
              <a:gd name="T9" fmla="*/ 0 h 709"/>
              <a:gd name="T10" fmla="*/ 94 w 487"/>
              <a:gd name="T11" fmla="*/ 12 h 709"/>
              <a:gd name="T12" fmla="*/ 88 w 487"/>
              <a:gd name="T13" fmla="*/ 29 h 709"/>
              <a:gd name="T14" fmla="*/ 88 w 487"/>
              <a:gd name="T15" fmla="*/ 293 h 709"/>
              <a:gd name="T16" fmla="*/ 24 w 487"/>
              <a:gd name="T17" fmla="*/ 293 h 709"/>
              <a:gd name="T18" fmla="*/ 6 w 487"/>
              <a:gd name="T19" fmla="*/ 293 h 709"/>
              <a:gd name="T20" fmla="*/ 6 w 487"/>
              <a:gd name="T21" fmla="*/ 299 h 709"/>
              <a:gd name="T22" fmla="*/ 0 w 487"/>
              <a:gd name="T23" fmla="*/ 310 h 709"/>
              <a:gd name="T24" fmla="*/ 0 w 487"/>
              <a:gd name="T25" fmla="*/ 310 h 709"/>
              <a:gd name="T26" fmla="*/ 0 w 487"/>
              <a:gd name="T27" fmla="*/ 328 h 709"/>
              <a:gd name="T28" fmla="*/ 222 w 487"/>
              <a:gd name="T29" fmla="*/ 696 h 709"/>
              <a:gd name="T30" fmla="*/ 234 w 487"/>
              <a:gd name="T31" fmla="*/ 708 h 709"/>
              <a:gd name="T32" fmla="*/ 252 w 487"/>
              <a:gd name="T33" fmla="*/ 708 h 709"/>
              <a:gd name="T34" fmla="*/ 263 w 487"/>
              <a:gd name="T35" fmla="*/ 696 h 709"/>
              <a:gd name="T36" fmla="*/ 486 w 487"/>
              <a:gd name="T37" fmla="*/ 328 h 709"/>
              <a:gd name="T38" fmla="*/ 486 w 487"/>
              <a:gd name="T39" fmla="*/ 310 h 709"/>
              <a:gd name="T40" fmla="*/ 486 w 487"/>
              <a:gd name="T41" fmla="*/ 310 h 709"/>
              <a:gd name="T42" fmla="*/ 480 w 487"/>
              <a:gd name="T43" fmla="*/ 299 h 709"/>
              <a:gd name="T44" fmla="*/ 480 w 487"/>
              <a:gd name="T45" fmla="*/ 293 h 709"/>
              <a:gd name="T46" fmla="*/ 462 w 487"/>
              <a:gd name="T47" fmla="*/ 293 h 709"/>
              <a:gd name="T48" fmla="*/ 398 w 487"/>
              <a:gd name="T49" fmla="*/ 293 h 709"/>
              <a:gd name="T50" fmla="*/ 398 w 487"/>
              <a:gd name="T51" fmla="*/ 29 h 709"/>
              <a:gd name="T52" fmla="*/ 392 w 487"/>
              <a:gd name="T53" fmla="*/ 12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7" h="709">
                <a:moveTo>
                  <a:pt x="392" y="12"/>
                </a:moveTo>
                <a:lnTo>
                  <a:pt x="392" y="12"/>
                </a:lnTo>
                <a:cubicBezTo>
                  <a:pt x="386" y="12"/>
                  <a:pt x="386" y="12"/>
                  <a:pt x="386" y="12"/>
                </a:cubicBezTo>
                <a:cubicBezTo>
                  <a:pt x="386" y="6"/>
                  <a:pt x="380" y="0"/>
                  <a:pt x="375" y="0"/>
                </a:cubicBezTo>
                <a:cubicBezTo>
                  <a:pt x="111" y="0"/>
                  <a:pt x="111" y="0"/>
                  <a:pt x="111" y="0"/>
                </a:cubicBezTo>
                <a:cubicBezTo>
                  <a:pt x="105" y="0"/>
                  <a:pt x="100" y="6"/>
                  <a:pt x="94" y="12"/>
                </a:cubicBezTo>
                <a:cubicBezTo>
                  <a:pt x="94" y="12"/>
                  <a:pt x="88" y="18"/>
                  <a:pt x="88" y="29"/>
                </a:cubicBezTo>
                <a:cubicBezTo>
                  <a:pt x="88" y="293"/>
                  <a:pt x="88" y="293"/>
                  <a:pt x="88" y="293"/>
                </a:cubicBezTo>
                <a:cubicBezTo>
                  <a:pt x="24" y="293"/>
                  <a:pt x="24" y="293"/>
                  <a:pt x="24" y="293"/>
                </a:cubicBezTo>
                <a:cubicBezTo>
                  <a:pt x="18" y="287"/>
                  <a:pt x="12" y="293"/>
                  <a:pt x="6" y="293"/>
                </a:cubicBezTo>
                <a:cubicBezTo>
                  <a:pt x="6" y="299"/>
                  <a:pt x="6" y="299"/>
                  <a:pt x="6" y="299"/>
                </a:cubicBezTo>
                <a:cubicBezTo>
                  <a:pt x="0" y="299"/>
                  <a:pt x="0" y="304"/>
                  <a:pt x="0" y="310"/>
                </a:cubicBezTo>
                <a:lnTo>
                  <a:pt x="0" y="310"/>
                </a:lnTo>
                <a:cubicBezTo>
                  <a:pt x="0" y="316"/>
                  <a:pt x="0" y="322"/>
                  <a:pt x="0" y="328"/>
                </a:cubicBezTo>
                <a:cubicBezTo>
                  <a:pt x="222" y="696"/>
                  <a:pt x="222" y="696"/>
                  <a:pt x="222" y="696"/>
                </a:cubicBezTo>
                <a:cubicBezTo>
                  <a:pt x="222" y="702"/>
                  <a:pt x="228" y="708"/>
                  <a:pt x="234" y="708"/>
                </a:cubicBezTo>
                <a:cubicBezTo>
                  <a:pt x="240" y="708"/>
                  <a:pt x="246" y="708"/>
                  <a:pt x="252" y="708"/>
                </a:cubicBezTo>
                <a:cubicBezTo>
                  <a:pt x="258" y="708"/>
                  <a:pt x="258" y="702"/>
                  <a:pt x="263" y="696"/>
                </a:cubicBezTo>
                <a:cubicBezTo>
                  <a:pt x="486" y="328"/>
                  <a:pt x="486" y="328"/>
                  <a:pt x="486" y="328"/>
                </a:cubicBezTo>
                <a:cubicBezTo>
                  <a:pt x="486" y="322"/>
                  <a:pt x="486" y="316"/>
                  <a:pt x="486" y="310"/>
                </a:cubicBezTo>
                <a:lnTo>
                  <a:pt x="486" y="310"/>
                </a:lnTo>
                <a:cubicBezTo>
                  <a:pt x="486" y="304"/>
                  <a:pt x="486" y="299"/>
                  <a:pt x="480" y="299"/>
                </a:cubicBezTo>
                <a:cubicBezTo>
                  <a:pt x="480" y="293"/>
                  <a:pt x="480" y="293"/>
                  <a:pt x="480" y="293"/>
                </a:cubicBezTo>
                <a:cubicBezTo>
                  <a:pt x="474" y="293"/>
                  <a:pt x="468" y="287"/>
                  <a:pt x="462" y="293"/>
                </a:cubicBezTo>
                <a:cubicBezTo>
                  <a:pt x="398" y="293"/>
                  <a:pt x="398" y="293"/>
                  <a:pt x="398" y="293"/>
                </a:cubicBezTo>
                <a:cubicBezTo>
                  <a:pt x="398" y="29"/>
                  <a:pt x="398" y="29"/>
                  <a:pt x="398" y="29"/>
                </a:cubicBezTo>
                <a:cubicBezTo>
                  <a:pt x="398" y="18"/>
                  <a:pt x="392" y="12"/>
                  <a:pt x="392" y="12"/>
                </a:cubicBezTo>
              </a:path>
            </a:pathLst>
          </a:custGeom>
          <a:solidFill>
            <a:schemeClr val="accent4"/>
          </a:solidFill>
          <a:ln>
            <a:noFill/>
          </a:ln>
          <a:effectLst/>
        </p:spPr>
        <p:txBody>
          <a:bodyPr wrap="none" anchor="ctr"/>
          <a:lstStyle/>
          <a:p>
            <a:endParaRPr lang="en-US" dirty="0">
              <a:latin typeface="Calibri Light"/>
            </a:endParaRPr>
          </a:p>
        </p:txBody>
      </p:sp>
      <p:sp>
        <p:nvSpPr>
          <p:cNvPr id="69" name="Freeform 33"/>
          <p:cNvSpPr>
            <a:spLocks noChangeArrowheads="1"/>
          </p:cNvSpPr>
          <p:nvPr/>
        </p:nvSpPr>
        <p:spPr bwMode="auto">
          <a:xfrm>
            <a:off x="7626064" y="4236535"/>
            <a:ext cx="583887" cy="293107"/>
          </a:xfrm>
          <a:custGeom>
            <a:avLst/>
            <a:gdLst>
              <a:gd name="T0" fmla="*/ 29 w 954"/>
              <a:gd name="T1" fmla="*/ 474 h 481"/>
              <a:gd name="T2" fmla="*/ 29 w 954"/>
              <a:gd name="T3" fmla="*/ 474 h 481"/>
              <a:gd name="T4" fmla="*/ 70 w 954"/>
              <a:gd name="T5" fmla="*/ 474 h 481"/>
              <a:gd name="T6" fmla="*/ 304 w 954"/>
              <a:gd name="T7" fmla="*/ 404 h 481"/>
              <a:gd name="T8" fmla="*/ 339 w 954"/>
              <a:gd name="T9" fmla="*/ 381 h 481"/>
              <a:gd name="T10" fmla="*/ 339 w 954"/>
              <a:gd name="T11" fmla="*/ 334 h 481"/>
              <a:gd name="T12" fmla="*/ 339 w 954"/>
              <a:gd name="T13" fmla="*/ 328 h 481"/>
              <a:gd name="T14" fmla="*/ 287 w 954"/>
              <a:gd name="T15" fmla="*/ 252 h 481"/>
              <a:gd name="T16" fmla="*/ 638 w 954"/>
              <a:gd name="T17" fmla="*/ 211 h 481"/>
              <a:gd name="T18" fmla="*/ 608 w 954"/>
              <a:gd name="T19" fmla="*/ 299 h 481"/>
              <a:gd name="T20" fmla="*/ 602 w 954"/>
              <a:gd name="T21" fmla="*/ 304 h 481"/>
              <a:gd name="T22" fmla="*/ 620 w 954"/>
              <a:gd name="T23" fmla="*/ 345 h 481"/>
              <a:gd name="T24" fmla="*/ 655 w 954"/>
              <a:gd name="T25" fmla="*/ 363 h 481"/>
              <a:gd name="T26" fmla="*/ 901 w 954"/>
              <a:gd name="T27" fmla="*/ 375 h 481"/>
              <a:gd name="T28" fmla="*/ 936 w 954"/>
              <a:gd name="T29" fmla="*/ 363 h 481"/>
              <a:gd name="T30" fmla="*/ 953 w 954"/>
              <a:gd name="T31" fmla="*/ 328 h 481"/>
              <a:gd name="T32" fmla="*/ 953 w 954"/>
              <a:gd name="T33" fmla="*/ 322 h 481"/>
              <a:gd name="T34" fmla="*/ 913 w 954"/>
              <a:gd name="T35" fmla="*/ 111 h 481"/>
              <a:gd name="T36" fmla="*/ 907 w 954"/>
              <a:gd name="T37" fmla="*/ 106 h 481"/>
              <a:gd name="T38" fmla="*/ 895 w 954"/>
              <a:gd name="T39" fmla="*/ 100 h 481"/>
              <a:gd name="T40" fmla="*/ 6 w 954"/>
              <a:gd name="T41" fmla="*/ 205 h 481"/>
              <a:gd name="T42" fmla="*/ 0 w 954"/>
              <a:gd name="T43" fmla="*/ 205 h 481"/>
              <a:gd name="T44" fmla="*/ 0 w 954"/>
              <a:gd name="T45" fmla="*/ 217 h 481"/>
              <a:gd name="T46" fmla="*/ 6 w 954"/>
              <a:gd name="T47" fmla="*/ 433 h 481"/>
              <a:gd name="T48" fmla="*/ 6 w 954"/>
              <a:gd name="T49" fmla="*/ 439 h 481"/>
              <a:gd name="T50" fmla="*/ 29 w 954"/>
              <a:gd name="T51" fmla="*/ 474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4" h="481">
                <a:moveTo>
                  <a:pt x="29" y="474"/>
                </a:moveTo>
                <a:lnTo>
                  <a:pt x="29" y="474"/>
                </a:lnTo>
                <a:cubicBezTo>
                  <a:pt x="41" y="480"/>
                  <a:pt x="53" y="480"/>
                  <a:pt x="70" y="474"/>
                </a:cubicBezTo>
                <a:cubicBezTo>
                  <a:pt x="158" y="474"/>
                  <a:pt x="234" y="451"/>
                  <a:pt x="304" y="404"/>
                </a:cubicBezTo>
                <a:cubicBezTo>
                  <a:pt x="322" y="398"/>
                  <a:pt x="333" y="392"/>
                  <a:pt x="339" y="381"/>
                </a:cubicBezTo>
                <a:cubicBezTo>
                  <a:pt x="345" y="369"/>
                  <a:pt x="345" y="351"/>
                  <a:pt x="339" y="334"/>
                </a:cubicBezTo>
                <a:cubicBezTo>
                  <a:pt x="339" y="334"/>
                  <a:pt x="339" y="334"/>
                  <a:pt x="339" y="328"/>
                </a:cubicBezTo>
                <a:cubicBezTo>
                  <a:pt x="287" y="252"/>
                  <a:pt x="287" y="252"/>
                  <a:pt x="287" y="252"/>
                </a:cubicBezTo>
                <a:cubicBezTo>
                  <a:pt x="404" y="217"/>
                  <a:pt x="515" y="205"/>
                  <a:pt x="638" y="211"/>
                </a:cubicBezTo>
                <a:cubicBezTo>
                  <a:pt x="608" y="299"/>
                  <a:pt x="608" y="299"/>
                  <a:pt x="608" y="299"/>
                </a:cubicBezTo>
                <a:cubicBezTo>
                  <a:pt x="608" y="304"/>
                  <a:pt x="602" y="304"/>
                  <a:pt x="602" y="304"/>
                </a:cubicBezTo>
                <a:cubicBezTo>
                  <a:pt x="602" y="322"/>
                  <a:pt x="608" y="340"/>
                  <a:pt x="620" y="345"/>
                </a:cubicBezTo>
                <a:cubicBezTo>
                  <a:pt x="626" y="357"/>
                  <a:pt x="638" y="363"/>
                  <a:pt x="655" y="363"/>
                </a:cubicBezTo>
                <a:cubicBezTo>
                  <a:pt x="731" y="392"/>
                  <a:pt x="819" y="398"/>
                  <a:pt x="901" y="375"/>
                </a:cubicBezTo>
                <a:cubicBezTo>
                  <a:pt x="918" y="381"/>
                  <a:pt x="930" y="375"/>
                  <a:pt x="936" y="363"/>
                </a:cubicBezTo>
                <a:cubicBezTo>
                  <a:pt x="948" y="357"/>
                  <a:pt x="953" y="345"/>
                  <a:pt x="953" y="328"/>
                </a:cubicBezTo>
                <a:lnTo>
                  <a:pt x="953" y="322"/>
                </a:lnTo>
                <a:cubicBezTo>
                  <a:pt x="913" y="111"/>
                  <a:pt x="913" y="111"/>
                  <a:pt x="913" y="111"/>
                </a:cubicBezTo>
                <a:cubicBezTo>
                  <a:pt x="907" y="111"/>
                  <a:pt x="907" y="106"/>
                  <a:pt x="907" y="106"/>
                </a:cubicBezTo>
                <a:cubicBezTo>
                  <a:pt x="907" y="100"/>
                  <a:pt x="901" y="100"/>
                  <a:pt x="895" y="100"/>
                </a:cubicBezTo>
                <a:cubicBezTo>
                  <a:pt x="585" y="0"/>
                  <a:pt x="287" y="41"/>
                  <a:pt x="6" y="205"/>
                </a:cubicBezTo>
                <a:cubicBezTo>
                  <a:pt x="6" y="205"/>
                  <a:pt x="6" y="205"/>
                  <a:pt x="0" y="205"/>
                </a:cubicBezTo>
                <a:cubicBezTo>
                  <a:pt x="0" y="211"/>
                  <a:pt x="0" y="217"/>
                  <a:pt x="0" y="217"/>
                </a:cubicBezTo>
                <a:cubicBezTo>
                  <a:pt x="6" y="433"/>
                  <a:pt x="6" y="433"/>
                  <a:pt x="6" y="433"/>
                </a:cubicBezTo>
                <a:cubicBezTo>
                  <a:pt x="6" y="433"/>
                  <a:pt x="6" y="433"/>
                  <a:pt x="6" y="439"/>
                </a:cubicBezTo>
                <a:cubicBezTo>
                  <a:pt x="11" y="457"/>
                  <a:pt x="17" y="468"/>
                  <a:pt x="29" y="474"/>
                </a:cubicBezTo>
              </a:path>
            </a:pathLst>
          </a:custGeom>
          <a:solidFill>
            <a:schemeClr val="accent2"/>
          </a:solidFill>
          <a:ln>
            <a:noFill/>
          </a:ln>
          <a:effectLst/>
        </p:spPr>
        <p:txBody>
          <a:bodyPr wrap="none" anchor="ctr"/>
          <a:lstStyle/>
          <a:p>
            <a:endParaRPr lang="en-US" dirty="0">
              <a:latin typeface="Calibri Light"/>
            </a:endParaRPr>
          </a:p>
        </p:txBody>
      </p:sp>
      <p:sp>
        <p:nvSpPr>
          <p:cNvPr id="70" name="Freeform 34"/>
          <p:cNvSpPr>
            <a:spLocks noChangeArrowheads="1"/>
          </p:cNvSpPr>
          <p:nvPr/>
        </p:nvSpPr>
        <p:spPr bwMode="auto">
          <a:xfrm>
            <a:off x="9176758" y="9137923"/>
            <a:ext cx="325890" cy="325673"/>
          </a:xfrm>
          <a:custGeom>
            <a:avLst/>
            <a:gdLst>
              <a:gd name="T0" fmla="*/ 333 w 533"/>
              <a:gd name="T1" fmla="*/ 485 h 533"/>
              <a:gd name="T2" fmla="*/ 333 w 533"/>
              <a:gd name="T3" fmla="*/ 485 h 533"/>
              <a:gd name="T4" fmla="*/ 368 w 533"/>
              <a:gd name="T5" fmla="*/ 450 h 533"/>
              <a:gd name="T6" fmla="*/ 439 w 533"/>
              <a:gd name="T7" fmla="*/ 520 h 533"/>
              <a:gd name="T8" fmla="*/ 462 w 533"/>
              <a:gd name="T9" fmla="*/ 532 h 533"/>
              <a:gd name="T10" fmla="*/ 462 w 533"/>
              <a:gd name="T11" fmla="*/ 526 h 533"/>
              <a:gd name="T12" fmla="*/ 480 w 533"/>
              <a:gd name="T13" fmla="*/ 526 h 533"/>
              <a:gd name="T14" fmla="*/ 521 w 533"/>
              <a:gd name="T15" fmla="*/ 485 h 533"/>
              <a:gd name="T16" fmla="*/ 532 w 533"/>
              <a:gd name="T17" fmla="*/ 462 h 533"/>
              <a:gd name="T18" fmla="*/ 521 w 533"/>
              <a:gd name="T19" fmla="*/ 433 h 533"/>
              <a:gd name="T20" fmla="*/ 456 w 533"/>
              <a:gd name="T21" fmla="*/ 368 h 533"/>
              <a:gd name="T22" fmla="*/ 491 w 533"/>
              <a:gd name="T23" fmla="*/ 333 h 533"/>
              <a:gd name="T24" fmla="*/ 521 w 533"/>
              <a:gd name="T25" fmla="*/ 298 h 533"/>
              <a:gd name="T26" fmla="*/ 527 w 533"/>
              <a:gd name="T27" fmla="*/ 286 h 533"/>
              <a:gd name="T28" fmla="*/ 527 w 533"/>
              <a:gd name="T29" fmla="*/ 281 h 533"/>
              <a:gd name="T30" fmla="*/ 515 w 533"/>
              <a:gd name="T31" fmla="*/ 263 h 533"/>
              <a:gd name="T32" fmla="*/ 497 w 533"/>
              <a:gd name="T33" fmla="*/ 251 h 533"/>
              <a:gd name="T34" fmla="*/ 29 w 533"/>
              <a:gd name="T35" fmla="*/ 6 h 533"/>
              <a:gd name="T36" fmla="*/ 12 w 533"/>
              <a:gd name="T37" fmla="*/ 0 h 533"/>
              <a:gd name="T38" fmla="*/ 0 w 533"/>
              <a:gd name="T39" fmla="*/ 6 h 533"/>
              <a:gd name="T40" fmla="*/ 6 w 533"/>
              <a:gd name="T41" fmla="*/ 23 h 533"/>
              <a:gd name="T42" fmla="*/ 257 w 533"/>
              <a:gd name="T43" fmla="*/ 497 h 533"/>
              <a:gd name="T44" fmla="*/ 269 w 533"/>
              <a:gd name="T45" fmla="*/ 515 h 533"/>
              <a:gd name="T46" fmla="*/ 286 w 533"/>
              <a:gd name="T47" fmla="*/ 526 h 533"/>
              <a:gd name="T48" fmla="*/ 286 w 533"/>
              <a:gd name="T49" fmla="*/ 526 h 533"/>
              <a:gd name="T50" fmla="*/ 298 w 533"/>
              <a:gd name="T51" fmla="*/ 520 h 533"/>
              <a:gd name="T52" fmla="*/ 333 w 533"/>
              <a:gd name="T53" fmla="*/ 485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3" h="533">
                <a:moveTo>
                  <a:pt x="333" y="485"/>
                </a:moveTo>
                <a:lnTo>
                  <a:pt x="333" y="485"/>
                </a:lnTo>
                <a:cubicBezTo>
                  <a:pt x="368" y="450"/>
                  <a:pt x="368" y="450"/>
                  <a:pt x="368" y="450"/>
                </a:cubicBezTo>
                <a:cubicBezTo>
                  <a:pt x="439" y="520"/>
                  <a:pt x="439" y="520"/>
                  <a:pt x="439" y="520"/>
                </a:cubicBezTo>
                <a:cubicBezTo>
                  <a:pt x="445" y="526"/>
                  <a:pt x="450" y="526"/>
                  <a:pt x="462" y="532"/>
                </a:cubicBezTo>
                <a:cubicBezTo>
                  <a:pt x="462" y="526"/>
                  <a:pt x="462" y="526"/>
                  <a:pt x="462" y="526"/>
                </a:cubicBezTo>
                <a:cubicBezTo>
                  <a:pt x="468" y="526"/>
                  <a:pt x="474" y="526"/>
                  <a:pt x="480" y="526"/>
                </a:cubicBezTo>
                <a:cubicBezTo>
                  <a:pt x="521" y="485"/>
                  <a:pt x="521" y="485"/>
                  <a:pt x="521" y="485"/>
                </a:cubicBezTo>
                <a:cubicBezTo>
                  <a:pt x="532" y="474"/>
                  <a:pt x="532" y="468"/>
                  <a:pt x="532" y="462"/>
                </a:cubicBezTo>
                <a:cubicBezTo>
                  <a:pt x="532" y="450"/>
                  <a:pt x="527" y="438"/>
                  <a:pt x="521" y="433"/>
                </a:cubicBezTo>
                <a:cubicBezTo>
                  <a:pt x="456" y="368"/>
                  <a:pt x="456" y="368"/>
                  <a:pt x="456" y="368"/>
                </a:cubicBezTo>
                <a:cubicBezTo>
                  <a:pt x="491" y="333"/>
                  <a:pt x="491" y="333"/>
                  <a:pt x="491" y="333"/>
                </a:cubicBezTo>
                <a:cubicBezTo>
                  <a:pt x="521" y="298"/>
                  <a:pt x="521" y="298"/>
                  <a:pt x="521" y="298"/>
                </a:cubicBezTo>
                <a:cubicBezTo>
                  <a:pt x="527" y="292"/>
                  <a:pt x="527" y="292"/>
                  <a:pt x="527" y="286"/>
                </a:cubicBezTo>
                <a:cubicBezTo>
                  <a:pt x="527" y="281"/>
                  <a:pt x="527" y="281"/>
                  <a:pt x="527" y="281"/>
                </a:cubicBezTo>
                <a:cubicBezTo>
                  <a:pt x="527" y="275"/>
                  <a:pt x="521" y="269"/>
                  <a:pt x="515" y="263"/>
                </a:cubicBezTo>
                <a:cubicBezTo>
                  <a:pt x="515" y="257"/>
                  <a:pt x="503" y="251"/>
                  <a:pt x="497" y="251"/>
                </a:cubicBezTo>
                <a:cubicBezTo>
                  <a:pt x="29" y="6"/>
                  <a:pt x="29" y="6"/>
                  <a:pt x="29" y="6"/>
                </a:cubicBezTo>
                <a:cubicBezTo>
                  <a:pt x="23" y="0"/>
                  <a:pt x="17" y="0"/>
                  <a:pt x="12" y="0"/>
                </a:cubicBezTo>
                <a:cubicBezTo>
                  <a:pt x="6" y="0"/>
                  <a:pt x="0" y="0"/>
                  <a:pt x="0" y="6"/>
                </a:cubicBezTo>
                <a:cubicBezTo>
                  <a:pt x="0" y="11"/>
                  <a:pt x="0" y="17"/>
                  <a:pt x="6" y="23"/>
                </a:cubicBezTo>
                <a:cubicBezTo>
                  <a:pt x="257" y="497"/>
                  <a:pt x="257" y="497"/>
                  <a:pt x="257" y="497"/>
                </a:cubicBezTo>
                <a:cubicBezTo>
                  <a:pt x="257" y="503"/>
                  <a:pt x="263" y="509"/>
                  <a:pt x="269" y="515"/>
                </a:cubicBezTo>
                <a:cubicBezTo>
                  <a:pt x="275" y="520"/>
                  <a:pt x="281" y="520"/>
                  <a:pt x="286" y="526"/>
                </a:cubicBezTo>
                <a:lnTo>
                  <a:pt x="286" y="526"/>
                </a:lnTo>
                <a:cubicBezTo>
                  <a:pt x="292" y="526"/>
                  <a:pt x="298" y="526"/>
                  <a:pt x="298" y="520"/>
                </a:cubicBezTo>
                <a:lnTo>
                  <a:pt x="333" y="485"/>
                </a:lnTo>
              </a:path>
            </a:pathLst>
          </a:custGeom>
          <a:solidFill>
            <a:schemeClr val="accent2"/>
          </a:solidFill>
          <a:ln>
            <a:noFill/>
          </a:ln>
          <a:effectLst/>
        </p:spPr>
        <p:txBody>
          <a:bodyPr wrap="none" anchor="ctr"/>
          <a:lstStyle/>
          <a:p>
            <a:endParaRPr lang="en-US" dirty="0">
              <a:latin typeface="Calibri Light"/>
            </a:endParaRPr>
          </a:p>
        </p:txBody>
      </p:sp>
      <p:sp>
        <p:nvSpPr>
          <p:cNvPr id="71" name="Freeform 40"/>
          <p:cNvSpPr>
            <a:spLocks noChangeArrowheads="1"/>
          </p:cNvSpPr>
          <p:nvPr/>
        </p:nvSpPr>
        <p:spPr bwMode="auto">
          <a:xfrm>
            <a:off x="6094380" y="7528552"/>
            <a:ext cx="1232951" cy="776189"/>
          </a:xfrm>
          <a:custGeom>
            <a:avLst/>
            <a:gdLst>
              <a:gd name="T0" fmla="*/ 1930 w 2007"/>
              <a:gd name="T1" fmla="*/ 339 h 1264"/>
              <a:gd name="T2" fmla="*/ 1930 w 2007"/>
              <a:gd name="T3" fmla="*/ 339 h 1264"/>
              <a:gd name="T4" fmla="*/ 1760 w 2007"/>
              <a:gd name="T5" fmla="*/ 339 h 1264"/>
              <a:gd name="T6" fmla="*/ 1743 w 2007"/>
              <a:gd name="T7" fmla="*/ 339 h 1264"/>
              <a:gd name="T8" fmla="*/ 1526 w 2007"/>
              <a:gd name="T9" fmla="*/ 0 h 1264"/>
              <a:gd name="T10" fmla="*/ 473 w 2007"/>
              <a:gd name="T11" fmla="*/ 0 h 1264"/>
              <a:gd name="T12" fmla="*/ 251 w 2007"/>
              <a:gd name="T13" fmla="*/ 339 h 1264"/>
              <a:gd name="T14" fmla="*/ 251 w 2007"/>
              <a:gd name="T15" fmla="*/ 339 h 1264"/>
              <a:gd name="T16" fmla="*/ 82 w 2007"/>
              <a:gd name="T17" fmla="*/ 339 h 1264"/>
              <a:gd name="T18" fmla="*/ 0 w 2007"/>
              <a:gd name="T19" fmla="*/ 416 h 1264"/>
              <a:gd name="T20" fmla="*/ 0 w 2007"/>
              <a:gd name="T21" fmla="*/ 467 h 1264"/>
              <a:gd name="T22" fmla="*/ 82 w 2007"/>
              <a:gd name="T23" fmla="*/ 549 h 1264"/>
              <a:gd name="T24" fmla="*/ 122 w 2007"/>
              <a:gd name="T25" fmla="*/ 549 h 1264"/>
              <a:gd name="T26" fmla="*/ 122 w 2007"/>
              <a:gd name="T27" fmla="*/ 614 h 1264"/>
              <a:gd name="T28" fmla="*/ 122 w 2007"/>
              <a:gd name="T29" fmla="*/ 900 h 1264"/>
              <a:gd name="T30" fmla="*/ 262 w 2007"/>
              <a:gd name="T31" fmla="*/ 1082 h 1264"/>
              <a:gd name="T32" fmla="*/ 262 w 2007"/>
              <a:gd name="T33" fmla="*/ 1187 h 1264"/>
              <a:gd name="T34" fmla="*/ 344 w 2007"/>
              <a:gd name="T35" fmla="*/ 1263 h 1264"/>
              <a:gd name="T36" fmla="*/ 397 w 2007"/>
              <a:gd name="T37" fmla="*/ 1263 h 1264"/>
              <a:gd name="T38" fmla="*/ 473 w 2007"/>
              <a:gd name="T39" fmla="*/ 1187 h 1264"/>
              <a:gd name="T40" fmla="*/ 473 w 2007"/>
              <a:gd name="T41" fmla="*/ 1093 h 1264"/>
              <a:gd name="T42" fmla="*/ 1526 w 2007"/>
              <a:gd name="T43" fmla="*/ 1093 h 1264"/>
              <a:gd name="T44" fmla="*/ 1526 w 2007"/>
              <a:gd name="T45" fmla="*/ 1187 h 1264"/>
              <a:gd name="T46" fmla="*/ 1602 w 2007"/>
              <a:gd name="T47" fmla="*/ 1263 h 1264"/>
              <a:gd name="T48" fmla="*/ 1655 w 2007"/>
              <a:gd name="T49" fmla="*/ 1263 h 1264"/>
              <a:gd name="T50" fmla="*/ 1731 w 2007"/>
              <a:gd name="T51" fmla="*/ 1187 h 1264"/>
              <a:gd name="T52" fmla="*/ 1731 w 2007"/>
              <a:gd name="T53" fmla="*/ 1082 h 1264"/>
              <a:gd name="T54" fmla="*/ 1871 w 2007"/>
              <a:gd name="T55" fmla="*/ 900 h 1264"/>
              <a:gd name="T56" fmla="*/ 1871 w 2007"/>
              <a:gd name="T57" fmla="*/ 614 h 1264"/>
              <a:gd name="T58" fmla="*/ 1871 w 2007"/>
              <a:gd name="T59" fmla="*/ 549 h 1264"/>
              <a:gd name="T60" fmla="*/ 1930 w 2007"/>
              <a:gd name="T61" fmla="*/ 549 h 1264"/>
              <a:gd name="T62" fmla="*/ 2006 w 2007"/>
              <a:gd name="T63" fmla="*/ 467 h 1264"/>
              <a:gd name="T64" fmla="*/ 2006 w 2007"/>
              <a:gd name="T65" fmla="*/ 416 h 1264"/>
              <a:gd name="T66" fmla="*/ 1930 w 2007"/>
              <a:gd name="T67" fmla="*/ 339 h 1264"/>
              <a:gd name="T68" fmla="*/ 368 w 2007"/>
              <a:gd name="T69" fmla="*/ 918 h 1264"/>
              <a:gd name="T70" fmla="*/ 368 w 2007"/>
              <a:gd name="T71" fmla="*/ 918 h 1264"/>
              <a:gd name="T72" fmla="*/ 262 w 2007"/>
              <a:gd name="T73" fmla="*/ 813 h 1264"/>
              <a:gd name="T74" fmla="*/ 368 w 2007"/>
              <a:gd name="T75" fmla="*/ 707 h 1264"/>
              <a:gd name="T76" fmla="*/ 473 w 2007"/>
              <a:gd name="T77" fmla="*/ 813 h 1264"/>
              <a:gd name="T78" fmla="*/ 368 w 2007"/>
              <a:gd name="T79" fmla="*/ 918 h 1264"/>
              <a:gd name="T80" fmla="*/ 297 w 2007"/>
              <a:gd name="T81" fmla="*/ 602 h 1264"/>
              <a:gd name="T82" fmla="*/ 297 w 2007"/>
              <a:gd name="T83" fmla="*/ 602 h 1264"/>
              <a:gd name="T84" fmla="*/ 297 w 2007"/>
              <a:gd name="T85" fmla="*/ 538 h 1264"/>
              <a:gd name="T86" fmla="*/ 578 w 2007"/>
              <a:gd name="T87" fmla="*/ 111 h 1264"/>
              <a:gd name="T88" fmla="*/ 1421 w 2007"/>
              <a:gd name="T89" fmla="*/ 111 h 1264"/>
              <a:gd name="T90" fmla="*/ 1696 w 2007"/>
              <a:gd name="T91" fmla="*/ 538 h 1264"/>
              <a:gd name="T92" fmla="*/ 1696 w 2007"/>
              <a:gd name="T93" fmla="*/ 602 h 1264"/>
              <a:gd name="T94" fmla="*/ 297 w 2007"/>
              <a:gd name="T95" fmla="*/ 602 h 1264"/>
              <a:gd name="T96" fmla="*/ 1632 w 2007"/>
              <a:gd name="T97" fmla="*/ 918 h 1264"/>
              <a:gd name="T98" fmla="*/ 1632 w 2007"/>
              <a:gd name="T99" fmla="*/ 918 h 1264"/>
              <a:gd name="T100" fmla="*/ 1526 w 2007"/>
              <a:gd name="T101" fmla="*/ 813 h 1264"/>
              <a:gd name="T102" fmla="*/ 1632 w 2007"/>
              <a:gd name="T103" fmla="*/ 707 h 1264"/>
              <a:gd name="T104" fmla="*/ 1731 w 2007"/>
              <a:gd name="T105" fmla="*/ 813 h 1264"/>
              <a:gd name="T106" fmla="*/ 1632 w 2007"/>
              <a:gd name="T107" fmla="*/ 918 h 1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07" h="1264">
                <a:moveTo>
                  <a:pt x="1930" y="339"/>
                </a:moveTo>
                <a:lnTo>
                  <a:pt x="1930" y="339"/>
                </a:lnTo>
                <a:cubicBezTo>
                  <a:pt x="1760" y="339"/>
                  <a:pt x="1760" y="339"/>
                  <a:pt x="1760" y="339"/>
                </a:cubicBezTo>
                <a:cubicBezTo>
                  <a:pt x="1754" y="339"/>
                  <a:pt x="1749" y="339"/>
                  <a:pt x="1743" y="339"/>
                </a:cubicBezTo>
                <a:cubicBezTo>
                  <a:pt x="1526" y="0"/>
                  <a:pt x="1526" y="0"/>
                  <a:pt x="1526" y="0"/>
                </a:cubicBezTo>
                <a:cubicBezTo>
                  <a:pt x="473" y="0"/>
                  <a:pt x="473" y="0"/>
                  <a:pt x="473" y="0"/>
                </a:cubicBezTo>
                <a:cubicBezTo>
                  <a:pt x="251" y="339"/>
                  <a:pt x="251" y="339"/>
                  <a:pt x="251" y="339"/>
                </a:cubicBezTo>
                <a:lnTo>
                  <a:pt x="251" y="339"/>
                </a:lnTo>
                <a:cubicBezTo>
                  <a:pt x="82" y="339"/>
                  <a:pt x="82" y="339"/>
                  <a:pt x="82" y="339"/>
                </a:cubicBezTo>
                <a:cubicBezTo>
                  <a:pt x="35" y="339"/>
                  <a:pt x="0" y="375"/>
                  <a:pt x="0" y="416"/>
                </a:cubicBezTo>
                <a:cubicBezTo>
                  <a:pt x="0" y="467"/>
                  <a:pt x="0" y="467"/>
                  <a:pt x="0" y="467"/>
                </a:cubicBezTo>
                <a:cubicBezTo>
                  <a:pt x="0" y="514"/>
                  <a:pt x="35" y="549"/>
                  <a:pt x="82" y="549"/>
                </a:cubicBezTo>
                <a:cubicBezTo>
                  <a:pt x="122" y="549"/>
                  <a:pt x="122" y="549"/>
                  <a:pt x="122" y="549"/>
                </a:cubicBezTo>
                <a:cubicBezTo>
                  <a:pt x="122" y="561"/>
                  <a:pt x="122" y="596"/>
                  <a:pt x="122" y="614"/>
                </a:cubicBezTo>
                <a:cubicBezTo>
                  <a:pt x="122" y="900"/>
                  <a:pt x="122" y="900"/>
                  <a:pt x="122" y="900"/>
                </a:cubicBezTo>
                <a:cubicBezTo>
                  <a:pt x="122" y="982"/>
                  <a:pt x="180" y="1058"/>
                  <a:pt x="262" y="1082"/>
                </a:cubicBezTo>
                <a:cubicBezTo>
                  <a:pt x="262" y="1187"/>
                  <a:pt x="262" y="1187"/>
                  <a:pt x="262" y="1187"/>
                </a:cubicBezTo>
                <a:cubicBezTo>
                  <a:pt x="262" y="1228"/>
                  <a:pt x="297" y="1263"/>
                  <a:pt x="344" y="1263"/>
                </a:cubicBezTo>
                <a:cubicBezTo>
                  <a:pt x="397" y="1263"/>
                  <a:pt x="397" y="1263"/>
                  <a:pt x="397" y="1263"/>
                </a:cubicBezTo>
                <a:cubicBezTo>
                  <a:pt x="438" y="1263"/>
                  <a:pt x="473" y="1228"/>
                  <a:pt x="473" y="1187"/>
                </a:cubicBezTo>
                <a:cubicBezTo>
                  <a:pt x="473" y="1093"/>
                  <a:pt x="473" y="1093"/>
                  <a:pt x="473" y="1093"/>
                </a:cubicBezTo>
                <a:cubicBezTo>
                  <a:pt x="1526" y="1093"/>
                  <a:pt x="1526" y="1093"/>
                  <a:pt x="1526" y="1093"/>
                </a:cubicBezTo>
                <a:cubicBezTo>
                  <a:pt x="1526" y="1187"/>
                  <a:pt x="1526" y="1187"/>
                  <a:pt x="1526" y="1187"/>
                </a:cubicBezTo>
                <a:cubicBezTo>
                  <a:pt x="1526" y="1228"/>
                  <a:pt x="1561" y="1263"/>
                  <a:pt x="1602" y="1263"/>
                </a:cubicBezTo>
                <a:cubicBezTo>
                  <a:pt x="1655" y="1263"/>
                  <a:pt x="1655" y="1263"/>
                  <a:pt x="1655" y="1263"/>
                </a:cubicBezTo>
                <a:cubicBezTo>
                  <a:pt x="1696" y="1263"/>
                  <a:pt x="1731" y="1228"/>
                  <a:pt x="1731" y="1187"/>
                </a:cubicBezTo>
                <a:cubicBezTo>
                  <a:pt x="1731" y="1082"/>
                  <a:pt x="1731" y="1082"/>
                  <a:pt x="1731" y="1082"/>
                </a:cubicBezTo>
                <a:cubicBezTo>
                  <a:pt x="1813" y="1052"/>
                  <a:pt x="1871" y="982"/>
                  <a:pt x="1871" y="900"/>
                </a:cubicBezTo>
                <a:cubicBezTo>
                  <a:pt x="1871" y="614"/>
                  <a:pt x="1871" y="614"/>
                  <a:pt x="1871" y="614"/>
                </a:cubicBezTo>
                <a:cubicBezTo>
                  <a:pt x="1871" y="596"/>
                  <a:pt x="1871" y="561"/>
                  <a:pt x="1871" y="549"/>
                </a:cubicBezTo>
                <a:cubicBezTo>
                  <a:pt x="1930" y="549"/>
                  <a:pt x="1930" y="549"/>
                  <a:pt x="1930" y="549"/>
                </a:cubicBezTo>
                <a:cubicBezTo>
                  <a:pt x="1971" y="549"/>
                  <a:pt x="2006" y="514"/>
                  <a:pt x="2006" y="467"/>
                </a:cubicBezTo>
                <a:cubicBezTo>
                  <a:pt x="2006" y="416"/>
                  <a:pt x="2006" y="416"/>
                  <a:pt x="2006" y="416"/>
                </a:cubicBezTo>
                <a:cubicBezTo>
                  <a:pt x="2006" y="375"/>
                  <a:pt x="1971" y="339"/>
                  <a:pt x="1930" y="339"/>
                </a:cubicBezTo>
                <a:close/>
                <a:moveTo>
                  <a:pt x="368" y="918"/>
                </a:moveTo>
                <a:lnTo>
                  <a:pt x="368" y="918"/>
                </a:lnTo>
                <a:cubicBezTo>
                  <a:pt x="309" y="918"/>
                  <a:pt x="262" y="871"/>
                  <a:pt x="262" y="813"/>
                </a:cubicBezTo>
                <a:cubicBezTo>
                  <a:pt x="262" y="754"/>
                  <a:pt x="309" y="707"/>
                  <a:pt x="368" y="707"/>
                </a:cubicBezTo>
                <a:cubicBezTo>
                  <a:pt x="426" y="707"/>
                  <a:pt x="473" y="754"/>
                  <a:pt x="473" y="813"/>
                </a:cubicBezTo>
                <a:cubicBezTo>
                  <a:pt x="473" y="871"/>
                  <a:pt x="426" y="918"/>
                  <a:pt x="368" y="918"/>
                </a:cubicBezTo>
                <a:close/>
                <a:moveTo>
                  <a:pt x="297" y="602"/>
                </a:moveTo>
                <a:lnTo>
                  <a:pt x="297" y="602"/>
                </a:lnTo>
                <a:cubicBezTo>
                  <a:pt x="297" y="579"/>
                  <a:pt x="297" y="538"/>
                  <a:pt x="297" y="538"/>
                </a:cubicBezTo>
                <a:cubicBezTo>
                  <a:pt x="578" y="111"/>
                  <a:pt x="578" y="111"/>
                  <a:pt x="578" y="111"/>
                </a:cubicBezTo>
                <a:cubicBezTo>
                  <a:pt x="1421" y="111"/>
                  <a:pt x="1421" y="111"/>
                  <a:pt x="1421" y="111"/>
                </a:cubicBezTo>
                <a:cubicBezTo>
                  <a:pt x="1696" y="538"/>
                  <a:pt x="1696" y="538"/>
                  <a:pt x="1696" y="538"/>
                </a:cubicBezTo>
                <a:cubicBezTo>
                  <a:pt x="1696" y="538"/>
                  <a:pt x="1696" y="579"/>
                  <a:pt x="1696" y="602"/>
                </a:cubicBezTo>
                <a:lnTo>
                  <a:pt x="297" y="602"/>
                </a:lnTo>
                <a:close/>
                <a:moveTo>
                  <a:pt x="1632" y="918"/>
                </a:moveTo>
                <a:lnTo>
                  <a:pt x="1632" y="918"/>
                </a:lnTo>
                <a:cubicBezTo>
                  <a:pt x="1573" y="918"/>
                  <a:pt x="1526" y="871"/>
                  <a:pt x="1526" y="813"/>
                </a:cubicBezTo>
                <a:cubicBezTo>
                  <a:pt x="1526" y="754"/>
                  <a:pt x="1573" y="707"/>
                  <a:pt x="1632" y="707"/>
                </a:cubicBezTo>
                <a:cubicBezTo>
                  <a:pt x="1684" y="707"/>
                  <a:pt x="1731" y="754"/>
                  <a:pt x="1731" y="813"/>
                </a:cubicBezTo>
                <a:cubicBezTo>
                  <a:pt x="1731" y="871"/>
                  <a:pt x="1684" y="918"/>
                  <a:pt x="1632" y="918"/>
                </a:cubicBezTo>
                <a:close/>
              </a:path>
            </a:pathLst>
          </a:custGeom>
          <a:solidFill>
            <a:schemeClr val="accent5"/>
          </a:solidFill>
          <a:ln>
            <a:noFill/>
          </a:ln>
          <a:effectLst/>
        </p:spPr>
        <p:txBody>
          <a:bodyPr wrap="none" anchor="ctr"/>
          <a:lstStyle/>
          <a:p>
            <a:endParaRPr lang="en-US" dirty="0">
              <a:latin typeface="Calibri Light"/>
            </a:endParaRPr>
          </a:p>
        </p:txBody>
      </p:sp>
      <p:sp>
        <p:nvSpPr>
          <p:cNvPr id="73" name="Freeform 41"/>
          <p:cNvSpPr>
            <a:spLocks noChangeArrowheads="1"/>
          </p:cNvSpPr>
          <p:nvPr/>
        </p:nvSpPr>
        <p:spPr bwMode="auto">
          <a:xfrm>
            <a:off x="5162876" y="4716904"/>
            <a:ext cx="334037" cy="317532"/>
          </a:xfrm>
          <a:custGeom>
            <a:avLst/>
            <a:gdLst>
              <a:gd name="T0" fmla="*/ 450 w 545"/>
              <a:gd name="T1" fmla="*/ 479 h 521"/>
              <a:gd name="T2" fmla="*/ 450 w 545"/>
              <a:gd name="T3" fmla="*/ 479 h 521"/>
              <a:gd name="T4" fmla="*/ 403 w 545"/>
              <a:gd name="T5" fmla="*/ 327 h 521"/>
              <a:gd name="T6" fmla="*/ 532 w 545"/>
              <a:gd name="T7" fmla="*/ 234 h 521"/>
              <a:gd name="T8" fmla="*/ 544 w 545"/>
              <a:gd name="T9" fmla="*/ 216 h 521"/>
              <a:gd name="T10" fmla="*/ 544 w 545"/>
              <a:gd name="T11" fmla="*/ 198 h 521"/>
              <a:gd name="T12" fmla="*/ 532 w 545"/>
              <a:gd name="T13" fmla="*/ 181 h 521"/>
              <a:gd name="T14" fmla="*/ 509 w 545"/>
              <a:gd name="T15" fmla="*/ 175 h 521"/>
              <a:gd name="T16" fmla="*/ 357 w 545"/>
              <a:gd name="T17" fmla="*/ 169 h 521"/>
              <a:gd name="T18" fmla="*/ 304 w 545"/>
              <a:gd name="T19" fmla="*/ 23 h 521"/>
              <a:gd name="T20" fmla="*/ 292 w 545"/>
              <a:gd name="T21" fmla="*/ 5 h 521"/>
              <a:gd name="T22" fmla="*/ 269 w 545"/>
              <a:gd name="T23" fmla="*/ 0 h 521"/>
              <a:gd name="T24" fmla="*/ 251 w 545"/>
              <a:gd name="T25" fmla="*/ 5 h 521"/>
              <a:gd name="T26" fmla="*/ 240 w 545"/>
              <a:gd name="T27" fmla="*/ 23 h 521"/>
              <a:gd name="T28" fmla="*/ 187 w 545"/>
              <a:gd name="T29" fmla="*/ 169 h 521"/>
              <a:gd name="T30" fmla="*/ 29 w 545"/>
              <a:gd name="T31" fmla="*/ 175 h 521"/>
              <a:gd name="T32" fmla="*/ 11 w 545"/>
              <a:gd name="T33" fmla="*/ 181 h 521"/>
              <a:gd name="T34" fmla="*/ 0 w 545"/>
              <a:gd name="T35" fmla="*/ 198 h 521"/>
              <a:gd name="T36" fmla="*/ 0 w 545"/>
              <a:gd name="T37" fmla="*/ 216 h 521"/>
              <a:gd name="T38" fmla="*/ 11 w 545"/>
              <a:gd name="T39" fmla="*/ 234 h 521"/>
              <a:gd name="T40" fmla="*/ 11 w 545"/>
              <a:gd name="T41" fmla="*/ 234 h 521"/>
              <a:gd name="T42" fmla="*/ 134 w 545"/>
              <a:gd name="T43" fmla="*/ 327 h 521"/>
              <a:gd name="T44" fmla="*/ 93 w 545"/>
              <a:gd name="T45" fmla="*/ 479 h 521"/>
              <a:gd name="T46" fmla="*/ 93 w 545"/>
              <a:gd name="T47" fmla="*/ 497 h 521"/>
              <a:gd name="T48" fmla="*/ 105 w 545"/>
              <a:gd name="T49" fmla="*/ 514 h 521"/>
              <a:gd name="T50" fmla="*/ 122 w 545"/>
              <a:gd name="T51" fmla="*/ 520 h 521"/>
              <a:gd name="T52" fmla="*/ 122 w 545"/>
              <a:gd name="T53" fmla="*/ 520 h 521"/>
              <a:gd name="T54" fmla="*/ 140 w 545"/>
              <a:gd name="T55" fmla="*/ 514 h 521"/>
              <a:gd name="T56" fmla="*/ 275 w 545"/>
              <a:gd name="T57" fmla="*/ 427 h 521"/>
              <a:gd name="T58" fmla="*/ 403 w 545"/>
              <a:gd name="T59" fmla="*/ 514 h 521"/>
              <a:gd name="T60" fmla="*/ 421 w 545"/>
              <a:gd name="T61" fmla="*/ 520 h 521"/>
              <a:gd name="T62" fmla="*/ 421 w 545"/>
              <a:gd name="T63" fmla="*/ 520 h 521"/>
              <a:gd name="T64" fmla="*/ 438 w 545"/>
              <a:gd name="T65" fmla="*/ 514 h 521"/>
              <a:gd name="T66" fmla="*/ 438 w 545"/>
              <a:gd name="T67" fmla="*/ 514 h 521"/>
              <a:gd name="T68" fmla="*/ 450 w 545"/>
              <a:gd name="T69" fmla="*/ 497 h 521"/>
              <a:gd name="T70" fmla="*/ 450 w 545"/>
              <a:gd name="T71" fmla="*/ 479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5" h="521">
                <a:moveTo>
                  <a:pt x="450" y="479"/>
                </a:moveTo>
                <a:lnTo>
                  <a:pt x="450" y="479"/>
                </a:lnTo>
                <a:cubicBezTo>
                  <a:pt x="403" y="327"/>
                  <a:pt x="403" y="327"/>
                  <a:pt x="403" y="327"/>
                </a:cubicBezTo>
                <a:cubicBezTo>
                  <a:pt x="532" y="234"/>
                  <a:pt x="532" y="234"/>
                  <a:pt x="532" y="234"/>
                </a:cubicBezTo>
                <a:cubicBezTo>
                  <a:pt x="538" y="228"/>
                  <a:pt x="538" y="222"/>
                  <a:pt x="544" y="216"/>
                </a:cubicBezTo>
                <a:cubicBezTo>
                  <a:pt x="544" y="210"/>
                  <a:pt x="544" y="204"/>
                  <a:pt x="544" y="198"/>
                </a:cubicBezTo>
                <a:cubicBezTo>
                  <a:pt x="538" y="187"/>
                  <a:pt x="538" y="181"/>
                  <a:pt x="532" y="181"/>
                </a:cubicBezTo>
                <a:cubicBezTo>
                  <a:pt x="526" y="175"/>
                  <a:pt x="515" y="175"/>
                  <a:pt x="509" y="175"/>
                </a:cubicBezTo>
                <a:cubicBezTo>
                  <a:pt x="357" y="169"/>
                  <a:pt x="357" y="169"/>
                  <a:pt x="357" y="169"/>
                </a:cubicBezTo>
                <a:cubicBezTo>
                  <a:pt x="304" y="23"/>
                  <a:pt x="304" y="23"/>
                  <a:pt x="304" y="23"/>
                </a:cubicBezTo>
                <a:cubicBezTo>
                  <a:pt x="298" y="17"/>
                  <a:pt x="298" y="11"/>
                  <a:pt x="292" y="5"/>
                </a:cubicBezTo>
                <a:cubicBezTo>
                  <a:pt x="280" y="0"/>
                  <a:pt x="275" y="0"/>
                  <a:pt x="269" y="0"/>
                </a:cubicBezTo>
                <a:cubicBezTo>
                  <a:pt x="263" y="0"/>
                  <a:pt x="257" y="0"/>
                  <a:pt x="251" y="5"/>
                </a:cubicBezTo>
                <a:cubicBezTo>
                  <a:pt x="245" y="11"/>
                  <a:pt x="240" y="17"/>
                  <a:pt x="240" y="23"/>
                </a:cubicBezTo>
                <a:cubicBezTo>
                  <a:pt x="187" y="169"/>
                  <a:pt x="187" y="169"/>
                  <a:pt x="187" y="169"/>
                </a:cubicBezTo>
                <a:cubicBezTo>
                  <a:pt x="29" y="175"/>
                  <a:pt x="29" y="175"/>
                  <a:pt x="29" y="175"/>
                </a:cubicBezTo>
                <a:cubicBezTo>
                  <a:pt x="23" y="175"/>
                  <a:pt x="17" y="175"/>
                  <a:pt x="11" y="181"/>
                </a:cubicBezTo>
                <a:cubicBezTo>
                  <a:pt x="5" y="187"/>
                  <a:pt x="0" y="193"/>
                  <a:pt x="0" y="198"/>
                </a:cubicBezTo>
                <a:cubicBezTo>
                  <a:pt x="0" y="204"/>
                  <a:pt x="0" y="210"/>
                  <a:pt x="0" y="216"/>
                </a:cubicBezTo>
                <a:cubicBezTo>
                  <a:pt x="0" y="222"/>
                  <a:pt x="5" y="228"/>
                  <a:pt x="11" y="234"/>
                </a:cubicBezTo>
                <a:lnTo>
                  <a:pt x="11" y="234"/>
                </a:lnTo>
                <a:cubicBezTo>
                  <a:pt x="134" y="327"/>
                  <a:pt x="134" y="327"/>
                  <a:pt x="134" y="327"/>
                </a:cubicBezTo>
                <a:cubicBezTo>
                  <a:pt x="93" y="479"/>
                  <a:pt x="93" y="479"/>
                  <a:pt x="93" y="479"/>
                </a:cubicBezTo>
                <a:cubicBezTo>
                  <a:pt x="87" y="485"/>
                  <a:pt x="87" y="491"/>
                  <a:pt x="93" y="497"/>
                </a:cubicBezTo>
                <a:cubicBezTo>
                  <a:pt x="93" y="503"/>
                  <a:pt x="99" y="508"/>
                  <a:pt x="105" y="514"/>
                </a:cubicBezTo>
                <a:cubicBezTo>
                  <a:pt x="111" y="520"/>
                  <a:pt x="117" y="520"/>
                  <a:pt x="122" y="520"/>
                </a:cubicBezTo>
                <a:lnTo>
                  <a:pt x="122" y="520"/>
                </a:lnTo>
                <a:cubicBezTo>
                  <a:pt x="128" y="520"/>
                  <a:pt x="134" y="520"/>
                  <a:pt x="140" y="514"/>
                </a:cubicBezTo>
                <a:cubicBezTo>
                  <a:pt x="275" y="427"/>
                  <a:pt x="275" y="427"/>
                  <a:pt x="275" y="427"/>
                </a:cubicBezTo>
                <a:cubicBezTo>
                  <a:pt x="403" y="514"/>
                  <a:pt x="403" y="514"/>
                  <a:pt x="403" y="514"/>
                </a:cubicBezTo>
                <a:cubicBezTo>
                  <a:pt x="409" y="520"/>
                  <a:pt x="415" y="520"/>
                  <a:pt x="421" y="520"/>
                </a:cubicBezTo>
                <a:lnTo>
                  <a:pt x="421" y="520"/>
                </a:lnTo>
                <a:cubicBezTo>
                  <a:pt x="427" y="520"/>
                  <a:pt x="433" y="520"/>
                  <a:pt x="438" y="514"/>
                </a:cubicBezTo>
                <a:lnTo>
                  <a:pt x="438" y="514"/>
                </a:lnTo>
                <a:cubicBezTo>
                  <a:pt x="444" y="508"/>
                  <a:pt x="450" y="503"/>
                  <a:pt x="450" y="497"/>
                </a:cubicBezTo>
                <a:cubicBezTo>
                  <a:pt x="450" y="491"/>
                  <a:pt x="456" y="485"/>
                  <a:pt x="450" y="479"/>
                </a:cubicBezTo>
              </a:path>
            </a:pathLst>
          </a:custGeom>
          <a:solidFill>
            <a:schemeClr val="accent4"/>
          </a:solidFill>
          <a:ln>
            <a:noFill/>
          </a:ln>
          <a:effectLst/>
        </p:spPr>
        <p:txBody>
          <a:bodyPr wrap="none" anchor="ctr"/>
          <a:lstStyle/>
          <a:p>
            <a:endParaRPr lang="en-US" dirty="0">
              <a:latin typeface="Calibri Light"/>
            </a:endParaRPr>
          </a:p>
        </p:txBody>
      </p:sp>
      <p:sp>
        <p:nvSpPr>
          <p:cNvPr id="74" name="Freeform 42"/>
          <p:cNvSpPr>
            <a:spLocks noChangeArrowheads="1"/>
          </p:cNvSpPr>
          <p:nvPr/>
        </p:nvSpPr>
        <p:spPr bwMode="auto">
          <a:xfrm>
            <a:off x="8837288" y="5642360"/>
            <a:ext cx="285154" cy="284964"/>
          </a:xfrm>
          <a:custGeom>
            <a:avLst/>
            <a:gdLst>
              <a:gd name="T0" fmla="*/ 450 w 469"/>
              <a:gd name="T1" fmla="*/ 70 h 469"/>
              <a:gd name="T2" fmla="*/ 450 w 469"/>
              <a:gd name="T3" fmla="*/ 70 h 469"/>
              <a:gd name="T4" fmla="*/ 392 w 469"/>
              <a:gd name="T5" fmla="*/ 18 h 469"/>
              <a:gd name="T6" fmla="*/ 339 w 469"/>
              <a:gd name="T7" fmla="*/ 12 h 469"/>
              <a:gd name="T8" fmla="*/ 339 w 469"/>
              <a:gd name="T9" fmla="*/ 6 h 469"/>
              <a:gd name="T10" fmla="*/ 339 w 469"/>
              <a:gd name="T11" fmla="*/ 12 h 469"/>
              <a:gd name="T12" fmla="*/ 234 w 469"/>
              <a:gd name="T13" fmla="*/ 111 h 469"/>
              <a:gd name="T14" fmla="*/ 123 w 469"/>
              <a:gd name="T15" fmla="*/ 6 h 469"/>
              <a:gd name="T16" fmla="*/ 123 w 469"/>
              <a:gd name="T17" fmla="*/ 6 h 469"/>
              <a:gd name="T18" fmla="*/ 99 w 469"/>
              <a:gd name="T19" fmla="*/ 0 h 469"/>
              <a:gd name="T20" fmla="*/ 76 w 469"/>
              <a:gd name="T21" fmla="*/ 12 h 469"/>
              <a:gd name="T22" fmla="*/ 17 w 469"/>
              <a:gd name="T23" fmla="*/ 70 h 469"/>
              <a:gd name="T24" fmla="*/ 12 w 469"/>
              <a:gd name="T25" fmla="*/ 129 h 469"/>
              <a:gd name="T26" fmla="*/ 117 w 469"/>
              <a:gd name="T27" fmla="*/ 234 h 469"/>
              <a:gd name="T28" fmla="*/ 6 w 469"/>
              <a:gd name="T29" fmla="*/ 346 h 469"/>
              <a:gd name="T30" fmla="*/ 0 w 469"/>
              <a:gd name="T31" fmla="*/ 363 h 469"/>
              <a:gd name="T32" fmla="*/ 17 w 469"/>
              <a:gd name="T33" fmla="*/ 392 h 469"/>
              <a:gd name="T34" fmla="*/ 76 w 469"/>
              <a:gd name="T35" fmla="*/ 451 h 469"/>
              <a:gd name="T36" fmla="*/ 129 w 469"/>
              <a:gd name="T37" fmla="*/ 457 h 469"/>
              <a:gd name="T38" fmla="*/ 129 w 469"/>
              <a:gd name="T39" fmla="*/ 457 h 469"/>
              <a:gd name="T40" fmla="*/ 129 w 469"/>
              <a:gd name="T41" fmla="*/ 457 h 469"/>
              <a:gd name="T42" fmla="*/ 234 w 469"/>
              <a:gd name="T43" fmla="*/ 351 h 469"/>
              <a:gd name="T44" fmla="*/ 345 w 469"/>
              <a:gd name="T45" fmla="*/ 463 h 469"/>
              <a:gd name="T46" fmla="*/ 363 w 469"/>
              <a:gd name="T47" fmla="*/ 468 h 469"/>
              <a:gd name="T48" fmla="*/ 392 w 469"/>
              <a:gd name="T49" fmla="*/ 451 h 469"/>
              <a:gd name="T50" fmla="*/ 450 w 469"/>
              <a:gd name="T51" fmla="*/ 392 h 469"/>
              <a:gd name="T52" fmla="*/ 456 w 469"/>
              <a:gd name="T53" fmla="*/ 340 h 469"/>
              <a:gd name="T54" fmla="*/ 456 w 469"/>
              <a:gd name="T55" fmla="*/ 340 h 469"/>
              <a:gd name="T56" fmla="*/ 351 w 469"/>
              <a:gd name="T57" fmla="*/ 234 h 469"/>
              <a:gd name="T58" fmla="*/ 462 w 469"/>
              <a:gd name="T59" fmla="*/ 123 h 469"/>
              <a:gd name="T60" fmla="*/ 462 w 469"/>
              <a:gd name="T61" fmla="*/ 123 h 469"/>
              <a:gd name="T62" fmla="*/ 468 w 469"/>
              <a:gd name="T63" fmla="*/ 100 h 469"/>
              <a:gd name="T64" fmla="*/ 450 w 469"/>
              <a:gd name="T65" fmla="*/ 7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9" h="469">
                <a:moveTo>
                  <a:pt x="450" y="70"/>
                </a:moveTo>
                <a:lnTo>
                  <a:pt x="450" y="70"/>
                </a:lnTo>
                <a:cubicBezTo>
                  <a:pt x="392" y="18"/>
                  <a:pt x="392" y="18"/>
                  <a:pt x="392" y="18"/>
                </a:cubicBezTo>
                <a:cubicBezTo>
                  <a:pt x="374" y="0"/>
                  <a:pt x="357" y="0"/>
                  <a:pt x="339" y="12"/>
                </a:cubicBezTo>
                <a:cubicBezTo>
                  <a:pt x="339" y="6"/>
                  <a:pt x="339" y="6"/>
                  <a:pt x="339" y="6"/>
                </a:cubicBezTo>
                <a:cubicBezTo>
                  <a:pt x="339" y="12"/>
                  <a:pt x="339" y="12"/>
                  <a:pt x="339" y="12"/>
                </a:cubicBezTo>
                <a:cubicBezTo>
                  <a:pt x="234" y="111"/>
                  <a:pt x="234" y="111"/>
                  <a:pt x="234" y="111"/>
                </a:cubicBezTo>
                <a:cubicBezTo>
                  <a:pt x="123" y="6"/>
                  <a:pt x="123" y="6"/>
                  <a:pt x="123" y="6"/>
                </a:cubicBezTo>
                <a:lnTo>
                  <a:pt x="123" y="6"/>
                </a:lnTo>
                <a:cubicBezTo>
                  <a:pt x="117" y="0"/>
                  <a:pt x="105" y="0"/>
                  <a:pt x="99" y="0"/>
                </a:cubicBezTo>
                <a:cubicBezTo>
                  <a:pt x="94" y="0"/>
                  <a:pt x="82" y="6"/>
                  <a:pt x="76" y="12"/>
                </a:cubicBezTo>
                <a:cubicBezTo>
                  <a:pt x="17" y="70"/>
                  <a:pt x="17" y="70"/>
                  <a:pt x="17" y="70"/>
                </a:cubicBezTo>
                <a:cubicBezTo>
                  <a:pt x="0" y="94"/>
                  <a:pt x="0" y="111"/>
                  <a:pt x="12" y="129"/>
                </a:cubicBezTo>
                <a:cubicBezTo>
                  <a:pt x="117" y="234"/>
                  <a:pt x="117" y="234"/>
                  <a:pt x="117" y="234"/>
                </a:cubicBezTo>
                <a:cubicBezTo>
                  <a:pt x="6" y="346"/>
                  <a:pt x="6" y="346"/>
                  <a:pt x="6" y="346"/>
                </a:cubicBezTo>
                <a:cubicBezTo>
                  <a:pt x="0" y="351"/>
                  <a:pt x="0" y="357"/>
                  <a:pt x="0" y="363"/>
                </a:cubicBezTo>
                <a:cubicBezTo>
                  <a:pt x="0" y="375"/>
                  <a:pt x="6" y="381"/>
                  <a:pt x="17" y="392"/>
                </a:cubicBezTo>
                <a:cubicBezTo>
                  <a:pt x="76" y="451"/>
                  <a:pt x="76" y="451"/>
                  <a:pt x="76" y="451"/>
                </a:cubicBezTo>
                <a:cubicBezTo>
                  <a:pt x="94" y="468"/>
                  <a:pt x="111" y="468"/>
                  <a:pt x="129" y="457"/>
                </a:cubicBezTo>
                <a:lnTo>
                  <a:pt x="129" y="457"/>
                </a:lnTo>
                <a:lnTo>
                  <a:pt x="129" y="457"/>
                </a:lnTo>
                <a:cubicBezTo>
                  <a:pt x="234" y="351"/>
                  <a:pt x="234" y="351"/>
                  <a:pt x="234" y="351"/>
                </a:cubicBezTo>
                <a:cubicBezTo>
                  <a:pt x="345" y="463"/>
                  <a:pt x="345" y="463"/>
                  <a:pt x="345" y="463"/>
                </a:cubicBezTo>
                <a:cubicBezTo>
                  <a:pt x="351" y="463"/>
                  <a:pt x="357" y="468"/>
                  <a:pt x="363" y="468"/>
                </a:cubicBezTo>
                <a:cubicBezTo>
                  <a:pt x="374" y="463"/>
                  <a:pt x="386" y="463"/>
                  <a:pt x="392" y="451"/>
                </a:cubicBezTo>
                <a:cubicBezTo>
                  <a:pt x="450" y="392"/>
                  <a:pt x="450" y="392"/>
                  <a:pt x="450" y="392"/>
                </a:cubicBezTo>
                <a:cubicBezTo>
                  <a:pt x="468" y="375"/>
                  <a:pt x="468" y="357"/>
                  <a:pt x="456" y="340"/>
                </a:cubicBezTo>
                <a:lnTo>
                  <a:pt x="456" y="340"/>
                </a:lnTo>
                <a:cubicBezTo>
                  <a:pt x="351" y="234"/>
                  <a:pt x="351" y="234"/>
                  <a:pt x="351" y="234"/>
                </a:cubicBezTo>
                <a:cubicBezTo>
                  <a:pt x="462" y="123"/>
                  <a:pt x="462" y="123"/>
                  <a:pt x="462" y="123"/>
                </a:cubicBezTo>
                <a:lnTo>
                  <a:pt x="462" y="123"/>
                </a:lnTo>
                <a:cubicBezTo>
                  <a:pt x="468" y="111"/>
                  <a:pt x="468" y="105"/>
                  <a:pt x="468" y="100"/>
                </a:cubicBezTo>
                <a:cubicBezTo>
                  <a:pt x="468" y="88"/>
                  <a:pt x="462" y="82"/>
                  <a:pt x="450" y="70"/>
                </a:cubicBezTo>
              </a:path>
            </a:pathLst>
          </a:custGeom>
          <a:solidFill>
            <a:schemeClr val="accent3">
              <a:lumMod val="60000"/>
              <a:lumOff val="40000"/>
            </a:schemeClr>
          </a:solidFill>
          <a:ln>
            <a:noFill/>
          </a:ln>
          <a:effectLst/>
        </p:spPr>
        <p:txBody>
          <a:bodyPr wrap="none" anchor="ctr"/>
          <a:lstStyle/>
          <a:p>
            <a:endParaRPr lang="en-US" dirty="0">
              <a:latin typeface="Calibri Light"/>
            </a:endParaRPr>
          </a:p>
        </p:txBody>
      </p:sp>
      <p:sp>
        <p:nvSpPr>
          <p:cNvPr id="75" name="Freeform 43"/>
          <p:cNvSpPr>
            <a:spLocks noChangeArrowheads="1"/>
          </p:cNvSpPr>
          <p:nvPr/>
        </p:nvSpPr>
        <p:spPr bwMode="auto">
          <a:xfrm>
            <a:off x="7650505" y="9091786"/>
            <a:ext cx="355763" cy="274109"/>
          </a:xfrm>
          <a:custGeom>
            <a:avLst/>
            <a:gdLst>
              <a:gd name="T0" fmla="*/ 509 w 580"/>
              <a:gd name="T1" fmla="*/ 23 h 451"/>
              <a:gd name="T2" fmla="*/ 509 w 580"/>
              <a:gd name="T3" fmla="*/ 23 h 451"/>
              <a:gd name="T4" fmla="*/ 444 w 580"/>
              <a:gd name="T5" fmla="*/ 23 h 451"/>
              <a:gd name="T6" fmla="*/ 234 w 580"/>
              <a:gd name="T7" fmla="*/ 234 h 451"/>
              <a:gd name="T8" fmla="*/ 234 w 580"/>
              <a:gd name="T9" fmla="*/ 234 h 451"/>
              <a:gd name="T10" fmla="*/ 123 w 580"/>
              <a:gd name="T11" fmla="*/ 123 h 451"/>
              <a:gd name="T12" fmla="*/ 123 w 580"/>
              <a:gd name="T13" fmla="*/ 123 h 451"/>
              <a:gd name="T14" fmla="*/ 76 w 580"/>
              <a:gd name="T15" fmla="*/ 134 h 451"/>
              <a:gd name="T16" fmla="*/ 17 w 580"/>
              <a:gd name="T17" fmla="*/ 187 h 451"/>
              <a:gd name="T18" fmla="*/ 6 w 580"/>
              <a:gd name="T19" fmla="*/ 234 h 451"/>
              <a:gd name="T20" fmla="*/ 117 w 580"/>
              <a:gd name="T21" fmla="*/ 345 h 451"/>
              <a:gd name="T22" fmla="*/ 205 w 580"/>
              <a:gd name="T23" fmla="*/ 433 h 451"/>
              <a:gd name="T24" fmla="*/ 263 w 580"/>
              <a:gd name="T25" fmla="*/ 433 h 451"/>
              <a:gd name="T26" fmla="*/ 561 w 580"/>
              <a:gd name="T27" fmla="*/ 134 h 451"/>
              <a:gd name="T28" fmla="*/ 561 w 580"/>
              <a:gd name="T29" fmla="*/ 76 h 451"/>
              <a:gd name="T30" fmla="*/ 509 w 580"/>
              <a:gd name="T31" fmla="*/ 23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0" h="451">
                <a:moveTo>
                  <a:pt x="509" y="23"/>
                </a:moveTo>
                <a:lnTo>
                  <a:pt x="509" y="23"/>
                </a:lnTo>
                <a:cubicBezTo>
                  <a:pt x="485" y="0"/>
                  <a:pt x="468" y="0"/>
                  <a:pt x="444" y="23"/>
                </a:cubicBezTo>
                <a:cubicBezTo>
                  <a:pt x="234" y="234"/>
                  <a:pt x="234" y="234"/>
                  <a:pt x="234" y="234"/>
                </a:cubicBezTo>
                <a:lnTo>
                  <a:pt x="234" y="234"/>
                </a:lnTo>
                <a:cubicBezTo>
                  <a:pt x="123" y="123"/>
                  <a:pt x="123" y="123"/>
                  <a:pt x="123" y="123"/>
                </a:cubicBezTo>
                <a:lnTo>
                  <a:pt x="123" y="123"/>
                </a:lnTo>
                <a:cubicBezTo>
                  <a:pt x="105" y="111"/>
                  <a:pt x="93" y="117"/>
                  <a:pt x="76" y="134"/>
                </a:cubicBezTo>
                <a:cubicBezTo>
                  <a:pt x="17" y="187"/>
                  <a:pt x="17" y="187"/>
                  <a:pt x="17" y="187"/>
                </a:cubicBezTo>
                <a:cubicBezTo>
                  <a:pt x="6" y="204"/>
                  <a:pt x="0" y="216"/>
                  <a:pt x="6" y="234"/>
                </a:cubicBezTo>
                <a:cubicBezTo>
                  <a:pt x="117" y="345"/>
                  <a:pt x="117" y="345"/>
                  <a:pt x="117" y="345"/>
                </a:cubicBezTo>
                <a:cubicBezTo>
                  <a:pt x="205" y="433"/>
                  <a:pt x="205" y="433"/>
                  <a:pt x="205" y="433"/>
                </a:cubicBezTo>
                <a:cubicBezTo>
                  <a:pt x="222" y="450"/>
                  <a:pt x="246" y="450"/>
                  <a:pt x="263" y="433"/>
                </a:cubicBezTo>
                <a:cubicBezTo>
                  <a:pt x="561" y="134"/>
                  <a:pt x="561" y="134"/>
                  <a:pt x="561" y="134"/>
                </a:cubicBezTo>
                <a:cubicBezTo>
                  <a:pt x="579" y="117"/>
                  <a:pt x="579" y="93"/>
                  <a:pt x="561" y="76"/>
                </a:cubicBezTo>
                <a:lnTo>
                  <a:pt x="509" y="23"/>
                </a:lnTo>
              </a:path>
            </a:pathLst>
          </a:custGeom>
          <a:solidFill>
            <a:schemeClr val="accent3"/>
          </a:solidFill>
          <a:ln>
            <a:noFill/>
          </a:ln>
          <a:effectLst/>
        </p:spPr>
        <p:txBody>
          <a:bodyPr wrap="none" anchor="ctr"/>
          <a:lstStyle/>
          <a:p>
            <a:endParaRPr lang="en-US" dirty="0">
              <a:latin typeface="Calibri Light"/>
            </a:endParaRPr>
          </a:p>
        </p:txBody>
      </p:sp>
      <p:sp>
        <p:nvSpPr>
          <p:cNvPr id="76" name="Freeform 44"/>
          <p:cNvSpPr>
            <a:spLocks noChangeArrowheads="1"/>
          </p:cNvSpPr>
          <p:nvPr/>
        </p:nvSpPr>
        <p:spPr bwMode="auto">
          <a:xfrm>
            <a:off x="7941090" y="9300759"/>
            <a:ext cx="285154" cy="284964"/>
          </a:xfrm>
          <a:custGeom>
            <a:avLst/>
            <a:gdLst>
              <a:gd name="T0" fmla="*/ 450 w 469"/>
              <a:gd name="T1" fmla="*/ 76 h 469"/>
              <a:gd name="T2" fmla="*/ 450 w 469"/>
              <a:gd name="T3" fmla="*/ 76 h 469"/>
              <a:gd name="T4" fmla="*/ 392 w 469"/>
              <a:gd name="T5" fmla="*/ 18 h 469"/>
              <a:gd name="T6" fmla="*/ 339 w 469"/>
              <a:gd name="T7" fmla="*/ 12 h 469"/>
              <a:gd name="T8" fmla="*/ 339 w 469"/>
              <a:gd name="T9" fmla="*/ 12 h 469"/>
              <a:gd name="T10" fmla="*/ 339 w 469"/>
              <a:gd name="T11" fmla="*/ 12 h 469"/>
              <a:gd name="T12" fmla="*/ 234 w 469"/>
              <a:gd name="T13" fmla="*/ 117 h 469"/>
              <a:gd name="T14" fmla="*/ 123 w 469"/>
              <a:gd name="T15" fmla="*/ 6 h 469"/>
              <a:gd name="T16" fmla="*/ 123 w 469"/>
              <a:gd name="T17" fmla="*/ 6 h 469"/>
              <a:gd name="T18" fmla="*/ 99 w 469"/>
              <a:gd name="T19" fmla="*/ 0 h 469"/>
              <a:gd name="T20" fmla="*/ 76 w 469"/>
              <a:gd name="T21" fmla="*/ 18 h 469"/>
              <a:gd name="T22" fmla="*/ 17 w 469"/>
              <a:gd name="T23" fmla="*/ 76 h 469"/>
              <a:gd name="T24" fmla="*/ 12 w 469"/>
              <a:gd name="T25" fmla="*/ 129 h 469"/>
              <a:gd name="T26" fmla="*/ 117 w 469"/>
              <a:gd name="T27" fmla="*/ 234 h 469"/>
              <a:gd name="T28" fmla="*/ 6 w 469"/>
              <a:gd name="T29" fmla="*/ 345 h 469"/>
              <a:gd name="T30" fmla="*/ 0 w 469"/>
              <a:gd name="T31" fmla="*/ 369 h 469"/>
              <a:gd name="T32" fmla="*/ 17 w 469"/>
              <a:gd name="T33" fmla="*/ 392 h 469"/>
              <a:gd name="T34" fmla="*/ 76 w 469"/>
              <a:gd name="T35" fmla="*/ 450 h 469"/>
              <a:gd name="T36" fmla="*/ 129 w 469"/>
              <a:gd name="T37" fmla="*/ 456 h 469"/>
              <a:gd name="T38" fmla="*/ 129 w 469"/>
              <a:gd name="T39" fmla="*/ 456 h 469"/>
              <a:gd name="T40" fmla="*/ 129 w 469"/>
              <a:gd name="T41" fmla="*/ 456 h 469"/>
              <a:gd name="T42" fmla="*/ 234 w 469"/>
              <a:gd name="T43" fmla="*/ 351 h 469"/>
              <a:gd name="T44" fmla="*/ 345 w 469"/>
              <a:gd name="T45" fmla="*/ 462 h 469"/>
              <a:gd name="T46" fmla="*/ 363 w 469"/>
              <a:gd name="T47" fmla="*/ 468 h 469"/>
              <a:gd name="T48" fmla="*/ 392 w 469"/>
              <a:gd name="T49" fmla="*/ 450 h 469"/>
              <a:gd name="T50" fmla="*/ 450 w 469"/>
              <a:gd name="T51" fmla="*/ 392 h 469"/>
              <a:gd name="T52" fmla="*/ 456 w 469"/>
              <a:gd name="T53" fmla="*/ 339 h 469"/>
              <a:gd name="T54" fmla="*/ 456 w 469"/>
              <a:gd name="T55" fmla="*/ 339 h 469"/>
              <a:gd name="T56" fmla="*/ 351 w 469"/>
              <a:gd name="T57" fmla="*/ 234 h 469"/>
              <a:gd name="T58" fmla="*/ 462 w 469"/>
              <a:gd name="T59" fmla="*/ 123 h 469"/>
              <a:gd name="T60" fmla="*/ 462 w 469"/>
              <a:gd name="T61" fmla="*/ 123 h 469"/>
              <a:gd name="T62" fmla="*/ 468 w 469"/>
              <a:gd name="T63" fmla="*/ 105 h 469"/>
              <a:gd name="T64" fmla="*/ 450 w 469"/>
              <a:gd name="T65" fmla="*/ 7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9" h="469">
                <a:moveTo>
                  <a:pt x="450" y="76"/>
                </a:moveTo>
                <a:lnTo>
                  <a:pt x="450" y="76"/>
                </a:lnTo>
                <a:cubicBezTo>
                  <a:pt x="392" y="18"/>
                  <a:pt x="392" y="18"/>
                  <a:pt x="392" y="18"/>
                </a:cubicBezTo>
                <a:cubicBezTo>
                  <a:pt x="374" y="0"/>
                  <a:pt x="357" y="0"/>
                  <a:pt x="339" y="12"/>
                </a:cubicBezTo>
                <a:lnTo>
                  <a:pt x="339" y="12"/>
                </a:lnTo>
                <a:lnTo>
                  <a:pt x="339" y="12"/>
                </a:lnTo>
                <a:cubicBezTo>
                  <a:pt x="234" y="117"/>
                  <a:pt x="234" y="117"/>
                  <a:pt x="234" y="117"/>
                </a:cubicBezTo>
                <a:cubicBezTo>
                  <a:pt x="123" y="6"/>
                  <a:pt x="123" y="6"/>
                  <a:pt x="123" y="6"/>
                </a:cubicBezTo>
                <a:lnTo>
                  <a:pt x="123" y="6"/>
                </a:lnTo>
                <a:cubicBezTo>
                  <a:pt x="117" y="0"/>
                  <a:pt x="105" y="0"/>
                  <a:pt x="99" y="0"/>
                </a:cubicBezTo>
                <a:cubicBezTo>
                  <a:pt x="93" y="0"/>
                  <a:pt x="82" y="6"/>
                  <a:pt x="76" y="18"/>
                </a:cubicBezTo>
                <a:cubicBezTo>
                  <a:pt x="17" y="76"/>
                  <a:pt x="17" y="76"/>
                  <a:pt x="17" y="76"/>
                </a:cubicBezTo>
                <a:cubicBezTo>
                  <a:pt x="0" y="94"/>
                  <a:pt x="0" y="111"/>
                  <a:pt x="12" y="129"/>
                </a:cubicBezTo>
                <a:cubicBezTo>
                  <a:pt x="117" y="234"/>
                  <a:pt x="117" y="234"/>
                  <a:pt x="117" y="234"/>
                </a:cubicBezTo>
                <a:cubicBezTo>
                  <a:pt x="6" y="345"/>
                  <a:pt x="6" y="345"/>
                  <a:pt x="6" y="345"/>
                </a:cubicBezTo>
                <a:cubicBezTo>
                  <a:pt x="0" y="351"/>
                  <a:pt x="0" y="357"/>
                  <a:pt x="0" y="369"/>
                </a:cubicBezTo>
                <a:cubicBezTo>
                  <a:pt x="0" y="374"/>
                  <a:pt x="6" y="386"/>
                  <a:pt x="17" y="392"/>
                </a:cubicBezTo>
                <a:cubicBezTo>
                  <a:pt x="76" y="450"/>
                  <a:pt x="76" y="450"/>
                  <a:pt x="76" y="450"/>
                </a:cubicBezTo>
                <a:cubicBezTo>
                  <a:pt x="93" y="468"/>
                  <a:pt x="111" y="468"/>
                  <a:pt x="129" y="456"/>
                </a:cubicBezTo>
                <a:lnTo>
                  <a:pt x="129" y="456"/>
                </a:lnTo>
                <a:lnTo>
                  <a:pt x="129" y="456"/>
                </a:lnTo>
                <a:cubicBezTo>
                  <a:pt x="234" y="351"/>
                  <a:pt x="234" y="351"/>
                  <a:pt x="234" y="351"/>
                </a:cubicBezTo>
                <a:cubicBezTo>
                  <a:pt x="345" y="462"/>
                  <a:pt x="345" y="462"/>
                  <a:pt x="345" y="462"/>
                </a:cubicBezTo>
                <a:cubicBezTo>
                  <a:pt x="351" y="468"/>
                  <a:pt x="357" y="468"/>
                  <a:pt x="363" y="468"/>
                </a:cubicBezTo>
                <a:cubicBezTo>
                  <a:pt x="374" y="468"/>
                  <a:pt x="380" y="462"/>
                  <a:pt x="392" y="450"/>
                </a:cubicBezTo>
                <a:cubicBezTo>
                  <a:pt x="450" y="392"/>
                  <a:pt x="450" y="392"/>
                  <a:pt x="450" y="392"/>
                </a:cubicBezTo>
                <a:cubicBezTo>
                  <a:pt x="468" y="374"/>
                  <a:pt x="468" y="357"/>
                  <a:pt x="456" y="339"/>
                </a:cubicBezTo>
                <a:lnTo>
                  <a:pt x="456" y="339"/>
                </a:lnTo>
                <a:cubicBezTo>
                  <a:pt x="351" y="234"/>
                  <a:pt x="351" y="234"/>
                  <a:pt x="351" y="234"/>
                </a:cubicBezTo>
                <a:cubicBezTo>
                  <a:pt x="462" y="123"/>
                  <a:pt x="462" y="123"/>
                  <a:pt x="462" y="123"/>
                </a:cubicBezTo>
                <a:lnTo>
                  <a:pt x="462" y="123"/>
                </a:lnTo>
                <a:cubicBezTo>
                  <a:pt x="468" y="117"/>
                  <a:pt x="468" y="111"/>
                  <a:pt x="468" y="105"/>
                </a:cubicBezTo>
                <a:cubicBezTo>
                  <a:pt x="468" y="94"/>
                  <a:pt x="462" y="82"/>
                  <a:pt x="450" y="76"/>
                </a:cubicBezTo>
              </a:path>
            </a:pathLst>
          </a:custGeom>
          <a:solidFill>
            <a:schemeClr val="accent5"/>
          </a:solidFill>
          <a:ln>
            <a:noFill/>
          </a:ln>
          <a:effectLst/>
        </p:spPr>
        <p:txBody>
          <a:bodyPr wrap="none" anchor="ctr"/>
          <a:lstStyle/>
          <a:p>
            <a:endParaRPr lang="en-US" dirty="0">
              <a:latin typeface="Calibri Light"/>
            </a:endParaRPr>
          </a:p>
        </p:txBody>
      </p:sp>
      <p:grpSp>
        <p:nvGrpSpPr>
          <p:cNvPr id="78" name="Group 77"/>
          <p:cNvGrpSpPr/>
          <p:nvPr/>
        </p:nvGrpSpPr>
        <p:grpSpPr>
          <a:xfrm>
            <a:off x="9684603" y="4423797"/>
            <a:ext cx="768558" cy="768047"/>
            <a:chOff x="10908012" y="4894178"/>
            <a:chExt cx="768558" cy="768047"/>
          </a:xfrm>
        </p:grpSpPr>
        <p:sp>
          <p:nvSpPr>
            <p:cNvPr id="79" name="Freeform 45"/>
            <p:cNvSpPr>
              <a:spLocks noChangeArrowheads="1"/>
            </p:cNvSpPr>
            <p:nvPr/>
          </p:nvSpPr>
          <p:spPr bwMode="auto">
            <a:xfrm>
              <a:off x="11122556" y="5027162"/>
              <a:ext cx="252565" cy="502080"/>
            </a:xfrm>
            <a:custGeom>
              <a:avLst/>
              <a:gdLst>
                <a:gd name="T0" fmla="*/ 199 w 416"/>
                <a:gd name="T1" fmla="*/ 199 h 820"/>
                <a:gd name="T2" fmla="*/ 199 w 416"/>
                <a:gd name="T3" fmla="*/ 199 h 820"/>
                <a:gd name="T4" fmla="*/ 35 w 416"/>
                <a:gd name="T5" fmla="*/ 275 h 820"/>
                <a:gd name="T6" fmla="*/ 0 w 416"/>
                <a:gd name="T7" fmla="*/ 105 h 820"/>
                <a:gd name="T8" fmla="*/ 234 w 416"/>
                <a:gd name="T9" fmla="*/ 0 h 820"/>
                <a:gd name="T10" fmla="*/ 415 w 416"/>
                <a:gd name="T11" fmla="*/ 0 h 820"/>
                <a:gd name="T12" fmla="*/ 415 w 416"/>
                <a:gd name="T13" fmla="*/ 819 h 820"/>
                <a:gd name="T14" fmla="*/ 199 w 416"/>
                <a:gd name="T15" fmla="*/ 819 h 820"/>
                <a:gd name="T16" fmla="*/ 199 w 416"/>
                <a:gd name="T17" fmla="*/ 199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6" h="820">
                  <a:moveTo>
                    <a:pt x="199" y="199"/>
                  </a:moveTo>
                  <a:lnTo>
                    <a:pt x="199" y="199"/>
                  </a:lnTo>
                  <a:lnTo>
                    <a:pt x="35" y="275"/>
                  </a:lnTo>
                  <a:lnTo>
                    <a:pt x="0" y="105"/>
                  </a:lnTo>
                  <a:lnTo>
                    <a:pt x="234" y="0"/>
                  </a:lnTo>
                  <a:lnTo>
                    <a:pt x="415" y="0"/>
                  </a:lnTo>
                  <a:lnTo>
                    <a:pt x="415" y="819"/>
                  </a:lnTo>
                  <a:lnTo>
                    <a:pt x="199" y="819"/>
                  </a:lnTo>
                  <a:lnTo>
                    <a:pt x="199" y="199"/>
                  </a:lnTo>
                </a:path>
              </a:pathLst>
            </a:custGeom>
            <a:solidFill>
              <a:schemeClr val="accent5"/>
            </a:solidFill>
            <a:ln>
              <a:noFill/>
            </a:ln>
            <a:effectLst/>
          </p:spPr>
          <p:txBody>
            <a:bodyPr wrap="none" anchor="ctr"/>
            <a:lstStyle/>
            <a:p>
              <a:endParaRPr lang="en-US" dirty="0">
                <a:latin typeface="Calibri Light"/>
              </a:endParaRPr>
            </a:p>
          </p:txBody>
        </p:sp>
        <p:sp>
          <p:nvSpPr>
            <p:cNvPr id="80" name="Freeform 46"/>
            <p:cNvSpPr>
              <a:spLocks noChangeArrowheads="1"/>
            </p:cNvSpPr>
            <p:nvPr/>
          </p:nvSpPr>
          <p:spPr bwMode="auto">
            <a:xfrm>
              <a:off x="10908012" y="4894178"/>
              <a:ext cx="768558" cy="768047"/>
            </a:xfrm>
            <a:custGeom>
              <a:avLst/>
              <a:gdLst>
                <a:gd name="T0" fmla="*/ 0 w 1253"/>
                <a:gd name="T1" fmla="*/ 627 h 1254"/>
                <a:gd name="T2" fmla="*/ 0 w 1253"/>
                <a:gd name="T3" fmla="*/ 627 h 1254"/>
                <a:gd name="T4" fmla="*/ 626 w 1253"/>
                <a:gd name="T5" fmla="*/ 0 h 1254"/>
                <a:gd name="T6" fmla="*/ 1252 w 1253"/>
                <a:gd name="T7" fmla="*/ 627 h 1254"/>
                <a:gd name="T8" fmla="*/ 626 w 1253"/>
                <a:gd name="T9" fmla="*/ 1253 h 1254"/>
                <a:gd name="T10" fmla="*/ 0 w 1253"/>
                <a:gd name="T11" fmla="*/ 627 h 1254"/>
              </a:gdLst>
              <a:ahLst/>
              <a:cxnLst>
                <a:cxn ang="0">
                  <a:pos x="T0" y="T1"/>
                </a:cxn>
                <a:cxn ang="0">
                  <a:pos x="T2" y="T3"/>
                </a:cxn>
                <a:cxn ang="0">
                  <a:pos x="T4" y="T5"/>
                </a:cxn>
                <a:cxn ang="0">
                  <a:pos x="T6" y="T7"/>
                </a:cxn>
                <a:cxn ang="0">
                  <a:pos x="T8" y="T9"/>
                </a:cxn>
                <a:cxn ang="0">
                  <a:pos x="T10" y="T11"/>
                </a:cxn>
              </a:cxnLst>
              <a:rect l="0" t="0" r="r" b="b"/>
              <a:pathLst>
                <a:path w="1253" h="1254">
                  <a:moveTo>
                    <a:pt x="0" y="627"/>
                  </a:moveTo>
                  <a:lnTo>
                    <a:pt x="0" y="627"/>
                  </a:lnTo>
                  <a:cubicBezTo>
                    <a:pt x="0" y="281"/>
                    <a:pt x="275" y="0"/>
                    <a:pt x="626" y="0"/>
                  </a:cubicBezTo>
                  <a:cubicBezTo>
                    <a:pt x="971" y="0"/>
                    <a:pt x="1252" y="281"/>
                    <a:pt x="1252" y="627"/>
                  </a:cubicBezTo>
                  <a:cubicBezTo>
                    <a:pt x="1252" y="972"/>
                    <a:pt x="971" y="1253"/>
                    <a:pt x="626" y="1253"/>
                  </a:cubicBezTo>
                  <a:cubicBezTo>
                    <a:pt x="275" y="1253"/>
                    <a:pt x="0" y="972"/>
                    <a:pt x="0" y="627"/>
                  </a:cubicBezTo>
                </a:path>
              </a:pathLst>
            </a:custGeom>
            <a:noFill/>
            <a:ln w="8280" cap="flat">
              <a:solidFill>
                <a:schemeClr val="accent5"/>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81" name="Freeform 49"/>
          <p:cNvSpPr>
            <a:spLocks noChangeArrowheads="1"/>
          </p:cNvSpPr>
          <p:nvPr/>
        </p:nvSpPr>
        <p:spPr bwMode="auto">
          <a:xfrm>
            <a:off x="11373800" y="7276156"/>
            <a:ext cx="801147" cy="773475"/>
          </a:xfrm>
          <a:custGeom>
            <a:avLst/>
            <a:gdLst>
              <a:gd name="T0" fmla="*/ 1118 w 1306"/>
              <a:gd name="T1" fmla="*/ 836 h 1263"/>
              <a:gd name="T2" fmla="*/ 1118 w 1306"/>
              <a:gd name="T3" fmla="*/ 836 h 1263"/>
              <a:gd name="T4" fmla="*/ 1159 w 1306"/>
              <a:gd name="T5" fmla="*/ 672 h 1263"/>
              <a:gd name="T6" fmla="*/ 1305 w 1306"/>
              <a:gd name="T7" fmla="*/ 661 h 1263"/>
              <a:gd name="T8" fmla="*/ 1281 w 1306"/>
              <a:gd name="T9" fmla="*/ 462 h 1263"/>
              <a:gd name="T10" fmla="*/ 1135 w 1306"/>
              <a:gd name="T11" fmla="*/ 479 h 1263"/>
              <a:gd name="T12" fmla="*/ 942 w 1306"/>
              <a:gd name="T13" fmla="*/ 216 h 1263"/>
              <a:gd name="T14" fmla="*/ 1001 w 1306"/>
              <a:gd name="T15" fmla="*/ 82 h 1263"/>
              <a:gd name="T16" fmla="*/ 819 w 1306"/>
              <a:gd name="T17" fmla="*/ 0 h 1263"/>
              <a:gd name="T18" fmla="*/ 761 w 1306"/>
              <a:gd name="T19" fmla="*/ 134 h 1263"/>
              <a:gd name="T20" fmla="*/ 439 w 1306"/>
              <a:gd name="T21" fmla="*/ 169 h 1263"/>
              <a:gd name="T22" fmla="*/ 351 w 1306"/>
              <a:gd name="T23" fmla="*/ 52 h 1263"/>
              <a:gd name="T24" fmla="*/ 187 w 1306"/>
              <a:gd name="T25" fmla="*/ 169 h 1263"/>
              <a:gd name="T26" fmla="*/ 275 w 1306"/>
              <a:gd name="T27" fmla="*/ 286 h 1263"/>
              <a:gd name="T28" fmla="*/ 187 w 1306"/>
              <a:gd name="T29" fmla="*/ 427 h 1263"/>
              <a:gd name="T30" fmla="*/ 146 w 1306"/>
              <a:gd name="T31" fmla="*/ 585 h 1263"/>
              <a:gd name="T32" fmla="*/ 0 w 1306"/>
              <a:gd name="T33" fmla="*/ 602 h 1263"/>
              <a:gd name="T34" fmla="*/ 23 w 1306"/>
              <a:gd name="T35" fmla="*/ 801 h 1263"/>
              <a:gd name="T36" fmla="*/ 164 w 1306"/>
              <a:gd name="T37" fmla="*/ 784 h 1263"/>
              <a:gd name="T38" fmla="*/ 363 w 1306"/>
              <a:gd name="T39" fmla="*/ 1046 h 1263"/>
              <a:gd name="T40" fmla="*/ 304 w 1306"/>
              <a:gd name="T41" fmla="*/ 1181 h 1263"/>
              <a:gd name="T42" fmla="*/ 486 w 1306"/>
              <a:gd name="T43" fmla="*/ 1262 h 1263"/>
              <a:gd name="T44" fmla="*/ 544 w 1306"/>
              <a:gd name="T45" fmla="*/ 1128 h 1263"/>
              <a:gd name="T46" fmla="*/ 866 w 1306"/>
              <a:gd name="T47" fmla="*/ 1093 h 1263"/>
              <a:gd name="T48" fmla="*/ 954 w 1306"/>
              <a:gd name="T49" fmla="*/ 1210 h 1263"/>
              <a:gd name="T50" fmla="*/ 1112 w 1306"/>
              <a:gd name="T51" fmla="*/ 1093 h 1263"/>
              <a:gd name="T52" fmla="*/ 1030 w 1306"/>
              <a:gd name="T53" fmla="*/ 976 h 1263"/>
              <a:gd name="T54" fmla="*/ 1118 w 1306"/>
              <a:gd name="T55" fmla="*/ 836 h 1263"/>
              <a:gd name="T56" fmla="*/ 497 w 1306"/>
              <a:gd name="T57" fmla="*/ 982 h 1263"/>
              <a:gd name="T58" fmla="*/ 497 w 1306"/>
              <a:gd name="T59" fmla="*/ 982 h 1263"/>
              <a:gd name="T60" fmla="*/ 304 w 1306"/>
              <a:gd name="T61" fmla="*/ 479 h 1263"/>
              <a:gd name="T62" fmla="*/ 808 w 1306"/>
              <a:gd name="T63" fmla="*/ 280 h 1263"/>
              <a:gd name="T64" fmla="*/ 1001 w 1306"/>
              <a:gd name="T65" fmla="*/ 784 h 1263"/>
              <a:gd name="T66" fmla="*/ 497 w 1306"/>
              <a:gd name="T67" fmla="*/ 982 h 1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06" h="1263">
                <a:moveTo>
                  <a:pt x="1118" y="836"/>
                </a:moveTo>
                <a:lnTo>
                  <a:pt x="1118" y="836"/>
                </a:lnTo>
                <a:cubicBezTo>
                  <a:pt x="1141" y="784"/>
                  <a:pt x="1153" y="731"/>
                  <a:pt x="1159" y="672"/>
                </a:cubicBezTo>
                <a:cubicBezTo>
                  <a:pt x="1305" y="661"/>
                  <a:pt x="1305" y="661"/>
                  <a:pt x="1305" y="661"/>
                </a:cubicBezTo>
                <a:cubicBezTo>
                  <a:pt x="1281" y="462"/>
                  <a:pt x="1281" y="462"/>
                  <a:pt x="1281" y="462"/>
                </a:cubicBezTo>
                <a:cubicBezTo>
                  <a:pt x="1135" y="479"/>
                  <a:pt x="1135" y="479"/>
                  <a:pt x="1135" y="479"/>
                </a:cubicBezTo>
                <a:cubicBezTo>
                  <a:pt x="1106" y="374"/>
                  <a:pt x="1036" y="280"/>
                  <a:pt x="942" y="216"/>
                </a:cubicBezTo>
                <a:cubicBezTo>
                  <a:pt x="1001" y="82"/>
                  <a:pt x="1001" y="82"/>
                  <a:pt x="1001" y="82"/>
                </a:cubicBezTo>
                <a:cubicBezTo>
                  <a:pt x="819" y="0"/>
                  <a:pt x="819" y="0"/>
                  <a:pt x="819" y="0"/>
                </a:cubicBezTo>
                <a:cubicBezTo>
                  <a:pt x="761" y="134"/>
                  <a:pt x="761" y="134"/>
                  <a:pt x="761" y="134"/>
                </a:cubicBezTo>
                <a:cubicBezTo>
                  <a:pt x="649" y="111"/>
                  <a:pt x="538" y="123"/>
                  <a:pt x="439" y="169"/>
                </a:cubicBezTo>
                <a:cubicBezTo>
                  <a:pt x="351" y="52"/>
                  <a:pt x="351" y="52"/>
                  <a:pt x="351" y="52"/>
                </a:cubicBezTo>
                <a:cubicBezTo>
                  <a:pt x="187" y="169"/>
                  <a:pt x="187" y="169"/>
                  <a:pt x="187" y="169"/>
                </a:cubicBezTo>
                <a:cubicBezTo>
                  <a:pt x="275" y="286"/>
                  <a:pt x="275" y="286"/>
                  <a:pt x="275" y="286"/>
                </a:cubicBezTo>
                <a:cubicBezTo>
                  <a:pt x="240" y="327"/>
                  <a:pt x="211" y="374"/>
                  <a:pt x="187" y="427"/>
                </a:cubicBezTo>
                <a:cubicBezTo>
                  <a:pt x="164" y="479"/>
                  <a:pt x="152" y="532"/>
                  <a:pt x="146" y="585"/>
                </a:cubicBezTo>
                <a:cubicBezTo>
                  <a:pt x="0" y="602"/>
                  <a:pt x="0" y="602"/>
                  <a:pt x="0" y="602"/>
                </a:cubicBezTo>
                <a:cubicBezTo>
                  <a:pt x="23" y="801"/>
                  <a:pt x="23" y="801"/>
                  <a:pt x="23" y="801"/>
                </a:cubicBezTo>
                <a:cubicBezTo>
                  <a:pt x="164" y="784"/>
                  <a:pt x="164" y="784"/>
                  <a:pt x="164" y="784"/>
                </a:cubicBezTo>
                <a:cubicBezTo>
                  <a:pt x="199" y="888"/>
                  <a:pt x="269" y="982"/>
                  <a:pt x="363" y="1046"/>
                </a:cubicBezTo>
                <a:cubicBezTo>
                  <a:pt x="304" y="1181"/>
                  <a:pt x="304" y="1181"/>
                  <a:pt x="304" y="1181"/>
                </a:cubicBezTo>
                <a:cubicBezTo>
                  <a:pt x="486" y="1262"/>
                  <a:pt x="486" y="1262"/>
                  <a:pt x="486" y="1262"/>
                </a:cubicBezTo>
                <a:cubicBezTo>
                  <a:pt x="544" y="1128"/>
                  <a:pt x="544" y="1128"/>
                  <a:pt x="544" y="1128"/>
                </a:cubicBezTo>
                <a:cubicBezTo>
                  <a:pt x="655" y="1151"/>
                  <a:pt x="767" y="1140"/>
                  <a:pt x="866" y="1093"/>
                </a:cubicBezTo>
                <a:cubicBezTo>
                  <a:pt x="954" y="1210"/>
                  <a:pt x="954" y="1210"/>
                  <a:pt x="954" y="1210"/>
                </a:cubicBezTo>
                <a:cubicBezTo>
                  <a:pt x="1112" y="1093"/>
                  <a:pt x="1112" y="1093"/>
                  <a:pt x="1112" y="1093"/>
                </a:cubicBezTo>
                <a:cubicBezTo>
                  <a:pt x="1030" y="976"/>
                  <a:pt x="1030" y="976"/>
                  <a:pt x="1030" y="976"/>
                </a:cubicBezTo>
                <a:cubicBezTo>
                  <a:pt x="1065" y="935"/>
                  <a:pt x="1094" y="888"/>
                  <a:pt x="1118" y="836"/>
                </a:cubicBezTo>
                <a:close/>
                <a:moveTo>
                  <a:pt x="497" y="982"/>
                </a:moveTo>
                <a:lnTo>
                  <a:pt x="497" y="982"/>
                </a:lnTo>
                <a:cubicBezTo>
                  <a:pt x="304" y="894"/>
                  <a:pt x="217" y="672"/>
                  <a:pt x="304" y="479"/>
                </a:cubicBezTo>
                <a:cubicBezTo>
                  <a:pt x="386" y="286"/>
                  <a:pt x="614" y="199"/>
                  <a:pt x="808" y="280"/>
                </a:cubicBezTo>
                <a:cubicBezTo>
                  <a:pt x="1001" y="368"/>
                  <a:pt x="1088" y="591"/>
                  <a:pt x="1001" y="784"/>
                </a:cubicBezTo>
                <a:cubicBezTo>
                  <a:pt x="919" y="976"/>
                  <a:pt x="690" y="1064"/>
                  <a:pt x="497" y="982"/>
                </a:cubicBezTo>
                <a:close/>
              </a:path>
            </a:pathLst>
          </a:custGeom>
          <a:solidFill>
            <a:schemeClr val="accent1"/>
          </a:solidFill>
          <a:ln>
            <a:noFill/>
          </a:ln>
          <a:effectLst/>
        </p:spPr>
        <p:txBody>
          <a:bodyPr wrap="none" anchor="ctr"/>
          <a:lstStyle/>
          <a:p>
            <a:endParaRPr lang="en-US" dirty="0">
              <a:latin typeface="Calibri Light"/>
            </a:endParaRPr>
          </a:p>
        </p:txBody>
      </p:sp>
      <p:sp>
        <p:nvSpPr>
          <p:cNvPr id="82" name="Freeform 50"/>
          <p:cNvSpPr>
            <a:spLocks noChangeArrowheads="1"/>
          </p:cNvSpPr>
          <p:nvPr/>
        </p:nvSpPr>
        <p:spPr bwMode="auto">
          <a:xfrm>
            <a:off x="5890698" y="6380554"/>
            <a:ext cx="217260" cy="217116"/>
          </a:xfrm>
          <a:custGeom>
            <a:avLst/>
            <a:gdLst>
              <a:gd name="T0" fmla="*/ 356 w 357"/>
              <a:gd name="T1" fmla="*/ 164 h 358"/>
              <a:gd name="T2" fmla="*/ 351 w 357"/>
              <a:gd name="T3" fmla="*/ 111 h 358"/>
              <a:gd name="T4" fmla="*/ 333 w 357"/>
              <a:gd name="T5" fmla="*/ 87 h 358"/>
              <a:gd name="T6" fmla="*/ 193 w 357"/>
              <a:gd name="T7" fmla="*/ 0 h 358"/>
              <a:gd name="T8" fmla="*/ 169 w 357"/>
              <a:gd name="T9" fmla="*/ 0 h 358"/>
              <a:gd name="T10" fmla="*/ 29 w 357"/>
              <a:gd name="T11" fmla="*/ 87 h 358"/>
              <a:gd name="T12" fmla="*/ 23 w 357"/>
              <a:gd name="T13" fmla="*/ 93 h 358"/>
              <a:gd name="T14" fmla="*/ 17 w 357"/>
              <a:gd name="T15" fmla="*/ 111 h 358"/>
              <a:gd name="T16" fmla="*/ 0 w 357"/>
              <a:gd name="T17" fmla="*/ 164 h 358"/>
              <a:gd name="T18" fmla="*/ 5 w 357"/>
              <a:gd name="T19" fmla="*/ 187 h 358"/>
              <a:gd name="T20" fmla="*/ 11 w 357"/>
              <a:gd name="T21" fmla="*/ 240 h 358"/>
              <a:gd name="T22" fmla="*/ 23 w 357"/>
              <a:gd name="T23" fmla="*/ 263 h 358"/>
              <a:gd name="T24" fmla="*/ 169 w 357"/>
              <a:gd name="T25" fmla="*/ 357 h 358"/>
              <a:gd name="T26" fmla="*/ 193 w 357"/>
              <a:gd name="T27" fmla="*/ 357 h 358"/>
              <a:gd name="T28" fmla="*/ 333 w 357"/>
              <a:gd name="T29" fmla="*/ 263 h 358"/>
              <a:gd name="T30" fmla="*/ 339 w 357"/>
              <a:gd name="T31" fmla="*/ 257 h 358"/>
              <a:gd name="T32" fmla="*/ 345 w 357"/>
              <a:gd name="T33" fmla="*/ 240 h 358"/>
              <a:gd name="T34" fmla="*/ 356 w 357"/>
              <a:gd name="T35" fmla="*/ 187 h 358"/>
              <a:gd name="T36" fmla="*/ 117 w 357"/>
              <a:gd name="T37" fmla="*/ 41 h 358"/>
              <a:gd name="T38" fmla="*/ 87 w 357"/>
              <a:gd name="T39" fmla="*/ 87 h 358"/>
              <a:gd name="T40" fmla="*/ 117 w 357"/>
              <a:gd name="T41" fmla="*/ 41 h 358"/>
              <a:gd name="T42" fmla="*/ 41 w 357"/>
              <a:gd name="T43" fmla="*/ 111 h 358"/>
              <a:gd name="T44" fmla="*/ 76 w 357"/>
              <a:gd name="T45" fmla="*/ 164 h 358"/>
              <a:gd name="T46" fmla="*/ 41 w 357"/>
              <a:gd name="T47" fmla="*/ 111 h 358"/>
              <a:gd name="T48" fmla="*/ 41 w 357"/>
              <a:gd name="T49" fmla="*/ 240 h 358"/>
              <a:gd name="T50" fmla="*/ 76 w 357"/>
              <a:gd name="T51" fmla="*/ 187 h 358"/>
              <a:gd name="T52" fmla="*/ 41 w 357"/>
              <a:gd name="T53" fmla="*/ 240 h 358"/>
              <a:gd name="T54" fmla="*/ 52 w 357"/>
              <a:gd name="T55" fmla="*/ 263 h 358"/>
              <a:gd name="T56" fmla="*/ 117 w 357"/>
              <a:gd name="T57" fmla="*/ 316 h 358"/>
              <a:gd name="T58" fmla="*/ 169 w 357"/>
              <a:gd name="T59" fmla="*/ 327 h 358"/>
              <a:gd name="T60" fmla="*/ 117 w 357"/>
              <a:gd name="T61" fmla="*/ 263 h 358"/>
              <a:gd name="T62" fmla="*/ 169 w 357"/>
              <a:gd name="T63" fmla="*/ 327 h 358"/>
              <a:gd name="T64" fmla="*/ 169 w 357"/>
              <a:gd name="T65" fmla="*/ 240 h 358"/>
              <a:gd name="T66" fmla="*/ 99 w 357"/>
              <a:gd name="T67" fmla="*/ 187 h 358"/>
              <a:gd name="T68" fmla="*/ 169 w 357"/>
              <a:gd name="T69" fmla="*/ 240 h 358"/>
              <a:gd name="T70" fmla="*/ 169 w 357"/>
              <a:gd name="T71" fmla="*/ 164 h 358"/>
              <a:gd name="T72" fmla="*/ 111 w 357"/>
              <a:gd name="T73" fmla="*/ 111 h 358"/>
              <a:gd name="T74" fmla="*/ 169 w 357"/>
              <a:gd name="T75" fmla="*/ 164 h 358"/>
              <a:gd name="T76" fmla="*/ 169 w 357"/>
              <a:gd name="T77" fmla="*/ 87 h 358"/>
              <a:gd name="T78" fmla="*/ 169 w 357"/>
              <a:gd name="T79" fmla="*/ 23 h 358"/>
              <a:gd name="T80" fmla="*/ 304 w 357"/>
              <a:gd name="T81" fmla="*/ 87 h 358"/>
              <a:gd name="T82" fmla="*/ 269 w 357"/>
              <a:gd name="T83" fmla="*/ 87 h 358"/>
              <a:gd name="T84" fmla="*/ 304 w 357"/>
              <a:gd name="T85" fmla="*/ 87 h 358"/>
              <a:gd name="T86" fmla="*/ 193 w 357"/>
              <a:gd name="T87" fmla="*/ 23 h 358"/>
              <a:gd name="T88" fmla="*/ 193 w 357"/>
              <a:gd name="T89" fmla="*/ 87 h 358"/>
              <a:gd name="T90" fmla="*/ 193 w 357"/>
              <a:gd name="T91" fmla="*/ 111 h 358"/>
              <a:gd name="T92" fmla="*/ 251 w 357"/>
              <a:gd name="T93" fmla="*/ 111 h 358"/>
              <a:gd name="T94" fmla="*/ 193 w 357"/>
              <a:gd name="T95" fmla="*/ 164 h 358"/>
              <a:gd name="T96" fmla="*/ 193 w 357"/>
              <a:gd name="T97" fmla="*/ 187 h 358"/>
              <a:gd name="T98" fmla="*/ 263 w 357"/>
              <a:gd name="T99" fmla="*/ 187 h 358"/>
              <a:gd name="T100" fmla="*/ 193 w 357"/>
              <a:gd name="T101" fmla="*/ 240 h 358"/>
              <a:gd name="T102" fmla="*/ 193 w 357"/>
              <a:gd name="T103" fmla="*/ 327 h 358"/>
              <a:gd name="T104" fmla="*/ 193 w 357"/>
              <a:gd name="T105" fmla="*/ 263 h 358"/>
              <a:gd name="T106" fmla="*/ 193 w 357"/>
              <a:gd name="T107" fmla="*/ 327 h 358"/>
              <a:gd name="T108" fmla="*/ 245 w 357"/>
              <a:gd name="T109" fmla="*/ 316 h 358"/>
              <a:gd name="T110" fmla="*/ 304 w 357"/>
              <a:gd name="T111" fmla="*/ 263 h 358"/>
              <a:gd name="T112" fmla="*/ 321 w 357"/>
              <a:gd name="T113" fmla="*/ 240 h 358"/>
              <a:gd name="T114" fmla="*/ 280 w 357"/>
              <a:gd name="T115" fmla="*/ 240 h 358"/>
              <a:gd name="T116" fmla="*/ 333 w 357"/>
              <a:gd name="T117" fmla="*/ 187 h 358"/>
              <a:gd name="T118" fmla="*/ 286 w 357"/>
              <a:gd name="T119" fmla="*/ 164 h 358"/>
              <a:gd name="T120" fmla="*/ 280 w 357"/>
              <a:gd name="T121" fmla="*/ 111 h 358"/>
              <a:gd name="T122" fmla="*/ 333 w 357"/>
              <a:gd name="T123" fmla="*/ 16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7" h="358">
                <a:moveTo>
                  <a:pt x="356" y="164"/>
                </a:moveTo>
                <a:lnTo>
                  <a:pt x="356" y="164"/>
                </a:lnTo>
                <a:cubicBezTo>
                  <a:pt x="356" y="146"/>
                  <a:pt x="351" y="128"/>
                  <a:pt x="345" y="111"/>
                </a:cubicBezTo>
                <a:cubicBezTo>
                  <a:pt x="351" y="111"/>
                  <a:pt x="351" y="111"/>
                  <a:pt x="351" y="111"/>
                </a:cubicBezTo>
                <a:cubicBezTo>
                  <a:pt x="339" y="93"/>
                  <a:pt x="339" y="93"/>
                  <a:pt x="339" y="93"/>
                </a:cubicBezTo>
                <a:cubicBezTo>
                  <a:pt x="333" y="87"/>
                  <a:pt x="333" y="87"/>
                  <a:pt x="333" y="87"/>
                </a:cubicBezTo>
                <a:lnTo>
                  <a:pt x="333" y="87"/>
                </a:lnTo>
                <a:cubicBezTo>
                  <a:pt x="304" y="35"/>
                  <a:pt x="251" y="5"/>
                  <a:pt x="193" y="0"/>
                </a:cubicBezTo>
                <a:lnTo>
                  <a:pt x="193" y="0"/>
                </a:lnTo>
                <a:cubicBezTo>
                  <a:pt x="169" y="0"/>
                  <a:pt x="169" y="0"/>
                  <a:pt x="169" y="0"/>
                </a:cubicBezTo>
                <a:lnTo>
                  <a:pt x="169" y="0"/>
                </a:lnTo>
                <a:cubicBezTo>
                  <a:pt x="111" y="5"/>
                  <a:pt x="58" y="35"/>
                  <a:pt x="29" y="87"/>
                </a:cubicBezTo>
                <a:cubicBezTo>
                  <a:pt x="23" y="87"/>
                  <a:pt x="23" y="87"/>
                  <a:pt x="23" y="87"/>
                </a:cubicBezTo>
                <a:cubicBezTo>
                  <a:pt x="23" y="93"/>
                  <a:pt x="23" y="93"/>
                  <a:pt x="23" y="93"/>
                </a:cubicBezTo>
                <a:cubicBezTo>
                  <a:pt x="11" y="111"/>
                  <a:pt x="11" y="111"/>
                  <a:pt x="11" y="111"/>
                </a:cubicBezTo>
                <a:cubicBezTo>
                  <a:pt x="17" y="111"/>
                  <a:pt x="17" y="111"/>
                  <a:pt x="17" y="111"/>
                </a:cubicBezTo>
                <a:cubicBezTo>
                  <a:pt x="5" y="128"/>
                  <a:pt x="5" y="146"/>
                  <a:pt x="5" y="164"/>
                </a:cubicBezTo>
                <a:cubicBezTo>
                  <a:pt x="0" y="164"/>
                  <a:pt x="0" y="164"/>
                  <a:pt x="0" y="164"/>
                </a:cubicBezTo>
                <a:cubicBezTo>
                  <a:pt x="0" y="187"/>
                  <a:pt x="0" y="187"/>
                  <a:pt x="0" y="187"/>
                </a:cubicBezTo>
                <a:cubicBezTo>
                  <a:pt x="5" y="187"/>
                  <a:pt x="5" y="187"/>
                  <a:pt x="5" y="187"/>
                </a:cubicBezTo>
                <a:cubicBezTo>
                  <a:pt x="5" y="205"/>
                  <a:pt x="5" y="228"/>
                  <a:pt x="17" y="240"/>
                </a:cubicBezTo>
                <a:cubicBezTo>
                  <a:pt x="11" y="240"/>
                  <a:pt x="11" y="240"/>
                  <a:pt x="11" y="240"/>
                </a:cubicBezTo>
                <a:cubicBezTo>
                  <a:pt x="23" y="257"/>
                  <a:pt x="23" y="257"/>
                  <a:pt x="23" y="257"/>
                </a:cubicBezTo>
                <a:cubicBezTo>
                  <a:pt x="23" y="263"/>
                  <a:pt x="23" y="263"/>
                  <a:pt x="23" y="263"/>
                </a:cubicBezTo>
                <a:cubicBezTo>
                  <a:pt x="29" y="263"/>
                  <a:pt x="29" y="263"/>
                  <a:pt x="29" y="263"/>
                </a:cubicBezTo>
                <a:cubicBezTo>
                  <a:pt x="58" y="316"/>
                  <a:pt x="111" y="351"/>
                  <a:pt x="169" y="357"/>
                </a:cubicBezTo>
                <a:lnTo>
                  <a:pt x="169" y="357"/>
                </a:lnTo>
                <a:cubicBezTo>
                  <a:pt x="193" y="357"/>
                  <a:pt x="193" y="357"/>
                  <a:pt x="193" y="357"/>
                </a:cubicBezTo>
                <a:lnTo>
                  <a:pt x="193" y="357"/>
                </a:lnTo>
                <a:cubicBezTo>
                  <a:pt x="251" y="351"/>
                  <a:pt x="304" y="316"/>
                  <a:pt x="333" y="263"/>
                </a:cubicBezTo>
                <a:lnTo>
                  <a:pt x="333" y="263"/>
                </a:lnTo>
                <a:cubicBezTo>
                  <a:pt x="339" y="257"/>
                  <a:pt x="339" y="257"/>
                  <a:pt x="339" y="257"/>
                </a:cubicBezTo>
                <a:cubicBezTo>
                  <a:pt x="351" y="240"/>
                  <a:pt x="351" y="240"/>
                  <a:pt x="351" y="240"/>
                </a:cubicBezTo>
                <a:cubicBezTo>
                  <a:pt x="345" y="240"/>
                  <a:pt x="345" y="240"/>
                  <a:pt x="345" y="240"/>
                </a:cubicBezTo>
                <a:cubicBezTo>
                  <a:pt x="351" y="228"/>
                  <a:pt x="356" y="205"/>
                  <a:pt x="356" y="187"/>
                </a:cubicBezTo>
                <a:lnTo>
                  <a:pt x="356" y="187"/>
                </a:lnTo>
                <a:cubicBezTo>
                  <a:pt x="356" y="164"/>
                  <a:pt x="356" y="164"/>
                  <a:pt x="356" y="164"/>
                </a:cubicBezTo>
                <a:close/>
                <a:moveTo>
                  <a:pt x="117" y="41"/>
                </a:moveTo>
                <a:lnTo>
                  <a:pt x="117" y="41"/>
                </a:lnTo>
                <a:cubicBezTo>
                  <a:pt x="105" y="52"/>
                  <a:pt x="99" y="70"/>
                  <a:pt x="87" y="87"/>
                </a:cubicBezTo>
                <a:cubicBezTo>
                  <a:pt x="52" y="87"/>
                  <a:pt x="52" y="87"/>
                  <a:pt x="52" y="87"/>
                </a:cubicBezTo>
                <a:cubicBezTo>
                  <a:pt x="70" y="64"/>
                  <a:pt x="93" y="46"/>
                  <a:pt x="117" y="41"/>
                </a:cubicBezTo>
                <a:close/>
                <a:moveTo>
                  <a:pt x="41" y="111"/>
                </a:moveTo>
                <a:lnTo>
                  <a:pt x="41" y="111"/>
                </a:lnTo>
                <a:cubicBezTo>
                  <a:pt x="82" y="111"/>
                  <a:pt x="82" y="111"/>
                  <a:pt x="82" y="111"/>
                </a:cubicBezTo>
                <a:cubicBezTo>
                  <a:pt x="82" y="128"/>
                  <a:pt x="76" y="146"/>
                  <a:pt x="76" y="164"/>
                </a:cubicBezTo>
                <a:cubicBezTo>
                  <a:pt x="29" y="164"/>
                  <a:pt x="29" y="164"/>
                  <a:pt x="29" y="164"/>
                </a:cubicBezTo>
                <a:cubicBezTo>
                  <a:pt x="29" y="146"/>
                  <a:pt x="35" y="128"/>
                  <a:pt x="41" y="111"/>
                </a:cubicBezTo>
                <a:close/>
                <a:moveTo>
                  <a:pt x="41" y="240"/>
                </a:moveTo>
                <a:lnTo>
                  <a:pt x="41" y="240"/>
                </a:lnTo>
                <a:cubicBezTo>
                  <a:pt x="35" y="228"/>
                  <a:pt x="29" y="205"/>
                  <a:pt x="29" y="187"/>
                </a:cubicBezTo>
                <a:cubicBezTo>
                  <a:pt x="76" y="187"/>
                  <a:pt x="76" y="187"/>
                  <a:pt x="76" y="187"/>
                </a:cubicBezTo>
                <a:cubicBezTo>
                  <a:pt x="76" y="205"/>
                  <a:pt x="82" y="228"/>
                  <a:pt x="82" y="240"/>
                </a:cubicBezTo>
                <a:lnTo>
                  <a:pt x="41" y="240"/>
                </a:lnTo>
                <a:close/>
                <a:moveTo>
                  <a:pt x="52" y="263"/>
                </a:moveTo>
                <a:lnTo>
                  <a:pt x="52" y="263"/>
                </a:lnTo>
                <a:cubicBezTo>
                  <a:pt x="87" y="263"/>
                  <a:pt x="87" y="263"/>
                  <a:pt x="87" y="263"/>
                </a:cubicBezTo>
                <a:cubicBezTo>
                  <a:pt x="99" y="286"/>
                  <a:pt x="105" y="304"/>
                  <a:pt x="117" y="316"/>
                </a:cubicBezTo>
                <a:cubicBezTo>
                  <a:pt x="93" y="304"/>
                  <a:pt x="70" y="286"/>
                  <a:pt x="52" y="263"/>
                </a:cubicBezTo>
                <a:close/>
                <a:moveTo>
                  <a:pt x="169" y="327"/>
                </a:moveTo>
                <a:lnTo>
                  <a:pt x="169" y="327"/>
                </a:lnTo>
                <a:cubicBezTo>
                  <a:pt x="146" y="322"/>
                  <a:pt x="128" y="298"/>
                  <a:pt x="117" y="263"/>
                </a:cubicBezTo>
                <a:cubicBezTo>
                  <a:pt x="169" y="263"/>
                  <a:pt x="169" y="263"/>
                  <a:pt x="169" y="263"/>
                </a:cubicBezTo>
                <a:lnTo>
                  <a:pt x="169" y="327"/>
                </a:lnTo>
                <a:close/>
                <a:moveTo>
                  <a:pt x="169" y="240"/>
                </a:moveTo>
                <a:lnTo>
                  <a:pt x="169" y="240"/>
                </a:lnTo>
                <a:cubicBezTo>
                  <a:pt x="111" y="240"/>
                  <a:pt x="111" y="240"/>
                  <a:pt x="111" y="240"/>
                </a:cubicBezTo>
                <a:cubicBezTo>
                  <a:pt x="105" y="228"/>
                  <a:pt x="99" y="205"/>
                  <a:pt x="99" y="187"/>
                </a:cubicBezTo>
                <a:cubicBezTo>
                  <a:pt x="169" y="187"/>
                  <a:pt x="169" y="187"/>
                  <a:pt x="169" y="187"/>
                </a:cubicBezTo>
                <a:lnTo>
                  <a:pt x="169" y="240"/>
                </a:lnTo>
                <a:close/>
                <a:moveTo>
                  <a:pt x="169" y="164"/>
                </a:moveTo>
                <a:lnTo>
                  <a:pt x="169" y="164"/>
                </a:lnTo>
                <a:cubicBezTo>
                  <a:pt x="99" y="164"/>
                  <a:pt x="99" y="164"/>
                  <a:pt x="99" y="164"/>
                </a:cubicBezTo>
                <a:cubicBezTo>
                  <a:pt x="99" y="146"/>
                  <a:pt x="105" y="128"/>
                  <a:pt x="111" y="111"/>
                </a:cubicBezTo>
                <a:cubicBezTo>
                  <a:pt x="169" y="111"/>
                  <a:pt x="169" y="111"/>
                  <a:pt x="169" y="111"/>
                </a:cubicBezTo>
                <a:lnTo>
                  <a:pt x="169" y="164"/>
                </a:lnTo>
                <a:close/>
                <a:moveTo>
                  <a:pt x="169" y="87"/>
                </a:moveTo>
                <a:lnTo>
                  <a:pt x="169" y="87"/>
                </a:lnTo>
                <a:cubicBezTo>
                  <a:pt x="117" y="87"/>
                  <a:pt x="117" y="87"/>
                  <a:pt x="117" y="87"/>
                </a:cubicBezTo>
                <a:cubicBezTo>
                  <a:pt x="128" y="52"/>
                  <a:pt x="146" y="29"/>
                  <a:pt x="169" y="23"/>
                </a:cubicBezTo>
                <a:lnTo>
                  <a:pt x="169" y="87"/>
                </a:lnTo>
                <a:close/>
                <a:moveTo>
                  <a:pt x="304" y="87"/>
                </a:moveTo>
                <a:lnTo>
                  <a:pt x="304" y="87"/>
                </a:lnTo>
                <a:cubicBezTo>
                  <a:pt x="269" y="87"/>
                  <a:pt x="269" y="87"/>
                  <a:pt x="269" y="87"/>
                </a:cubicBezTo>
                <a:cubicBezTo>
                  <a:pt x="263" y="70"/>
                  <a:pt x="257" y="52"/>
                  <a:pt x="245" y="41"/>
                </a:cubicBezTo>
                <a:cubicBezTo>
                  <a:pt x="269" y="46"/>
                  <a:pt x="292" y="64"/>
                  <a:pt x="304" y="87"/>
                </a:cubicBezTo>
                <a:close/>
                <a:moveTo>
                  <a:pt x="193" y="23"/>
                </a:moveTo>
                <a:lnTo>
                  <a:pt x="193" y="23"/>
                </a:lnTo>
                <a:cubicBezTo>
                  <a:pt x="216" y="29"/>
                  <a:pt x="234" y="52"/>
                  <a:pt x="245" y="87"/>
                </a:cubicBezTo>
                <a:cubicBezTo>
                  <a:pt x="193" y="87"/>
                  <a:pt x="193" y="87"/>
                  <a:pt x="193" y="87"/>
                </a:cubicBezTo>
                <a:lnTo>
                  <a:pt x="193" y="23"/>
                </a:lnTo>
                <a:close/>
                <a:moveTo>
                  <a:pt x="193" y="111"/>
                </a:moveTo>
                <a:lnTo>
                  <a:pt x="193" y="111"/>
                </a:lnTo>
                <a:cubicBezTo>
                  <a:pt x="251" y="111"/>
                  <a:pt x="251" y="111"/>
                  <a:pt x="251" y="111"/>
                </a:cubicBezTo>
                <a:cubicBezTo>
                  <a:pt x="257" y="128"/>
                  <a:pt x="257" y="146"/>
                  <a:pt x="263" y="164"/>
                </a:cubicBezTo>
                <a:cubicBezTo>
                  <a:pt x="193" y="164"/>
                  <a:pt x="193" y="164"/>
                  <a:pt x="193" y="164"/>
                </a:cubicBezTo>
                <a:lnTo>
                  <a:pt x="193" y="111"/>
                </a:lnTo>
                <a:close/>
                <a:moveTo>
                  <a:pt x="193" y="187"/>
                </a:moveTo>
                <a:lnTo>
                  <a:pt x="193" y="187"/>
                </a:lnTo>
                <a:cubicBezTo>
                  <a:pt x="263" y="187"/>
                  <a:pt x="263" y="187"/>
                  <a:pt x="263" y="187"/>
                </a:cubicBezTo>
                <a:cubicBezTo>
                  <a:pt x="257" y="205"/>
                  <a:pt x="257" y="228"/>
                  <a:pt x="251" y="240"/>
                </a:cubicBezTo>
                <a:cubicBezTo>
                  <a:pt x="193" y="240"/>
                  <a:pt x="193" y="240"/>
                  <a:pt x="193" y="240"/>
                </a:cubicBezTo>
                <a:lnTo>
                  <a:pt x="193" y="187"/>
                </a:lnTo>
                <a:close/>
                <a:moveTo>
                  <a:pt x="193" y="327"/>
                </a:moveTo>
                <a:lnTo>
                  <a:pt x="193" y="327"/>
                </a:lnTo>
                <a:cubicBezTo>
                  <a:pt x="193" y="263"/>
                  <a:pt x="193" y="263"/>
                  <a:pt x="193" y="263"/>
                </a:cubicBezTo>
                <a:cubicBezTo>
                  <a:pt x="245" y="263"/>
                  <a:pt x="245" y="263"/>
                  <a:pt x="245" y="263"/>
                </a:cubicBezTo>
                <a:cubicBezTo>
                  <a:pt x="234" y="298"/>
                  <a:pt x="216" y="322"/>
                  <a:pt x="193" y="327"/>
                </a:cubicBezTo>
                <a:close/>
                <a:moveTo>
                  <a:pt x="245" y="316"/>
                </a:moveTo>
                <a:lnTo>
                  <a:pt x="245" y="316"/>
                </a:lnTo>
                <a:cubicBezTo>
                  <a:pt x="257" y="304"/>
                  <a:pt x="263" y="286"/>
                  <a:pt x="269" y="263"/>
                </a:cubicBezTo>
                <a:cubicBezTo>
                  <a:pt x="304" y="263"/>
                  <a:pt x="304" y="263"/>
                  <a:pt x="304" y="263"/>
                </a:cubicBezTo>
                <a:cubicBezTo>
                  <a:pt x="292" y="286"/>
                  <a:pt x="269" y="304"/>
                  <a:pt x="245" y="316"/>
                </a:cubicBezTo>
                <a:close/>
                <a:moveTo>
                  <a:pt x="321" y="240"/>
                </a:moveTo>
                <a:lnTo>
                  <a:pt x="321" y="240"/>
                </a:lnTo>
                <a:cubicBezTo>
                  <a:pt x="280" y="240"/>
                  <a:pt x="280" y="240"/>
                  <a:pt x="280" y="240"/>
                </a:cubicBezTo>
                <a:cubicBezTo>
                  <a:pt x="280" y="228"/>
                  <a:pt x="286" y="205"/>
                  <a:pt x="286" y="187"/>
                </a:cubicBezTo>
                <a:cubicBezTo>
                  <a:pt x="333" y="187"/>
                  <a:pt x="333" y="187"/>
                  <a:pt x="333" y="187"/>
                </a:cubicBezTo>
                <a:cubicBezTo>
                  <a:pt x="333" y="205"/>
                  <a:pt x="327" y="228"/>
                  <a:pt x="321" y="240"/>
                </a:cubicBezTo>
                <a:close/>
                <a:moveTo>
                  <a:pt x="286" y="164"/>
                </a:moveTo>
                <a:lnTo>
                  <a:pt x="286" y="164"/>
                </a:lnTo>
                <a:cubicBezTo>
                  <a:pt x="286" y="146"/>
                  <a:pt x="280" y="128"/>
                  <a:pt x="280" y="111"/>
                </a:cubicBezTo>
                <a:cubicBezTo>
                  <a:pt x="321" y="111"/>
                  <a:pt x="321" y="111"/>
                  <a:pt x="321" y="111"/>
                </a:cubicBezTo>
                <a:cubicBezTo>
                  <a:pt x="327" y="128"/>
                  <a:pt x="333" y="146"/>
                  <a:pt x="333" y="164"/>
                </a:cubicBezTo>
                <a:lnTo>
                  <a:pt x="286" y="164"/>
                </a:lnTo>
                <a:close/>
              </a:path>
            </a:pathLst>
          </a:custGeom>
          <a:solidFill>
            <a:schemeClr val="accent4"/>
          </a:solidFill>
          <a:ln>
            <a:noFill/>
          </a:ln>
          <a:effectLst/>
        </p:spPr>
        <p:txBody>
          <a:bodyPr wrap="none" anchor="ctr"/>
          <a:lstStyle/>
          <a:p>
            <a:endParaRPr lang="en-US" dirty="0">
              <a:latin typeface="Calibri Light"/>
            </a:endParaRPr>
          </a:p>
        </p:txBody>
      </p:sp>
      <p:sp>
        <p:nvSpPr>
          <p:cNvPr id="83" name="Freeform 51"/>
          <p:cNvSpPr>
            <a:spLocks noChangeArrowheads="1"/>
          </p:cNvSpPr>
          <p:nvPr/>
        </p:nvSpPr>
        <p:spPr bwMode="auto">
          <a:xfrm>
            <a:off x="9046401" y="7696816"/>
            <a:ext cx="217260" cy="217116"/>
          </a:xfrm>
          <a:custGeom>
            <a:avLst/>
            <a:gdLst>
              <a:gd name="T0" fmla="*/ 357 w 358"/>
              <a:gd name="T1" fmla="*/ 169 h 357"/>
              <a:gd name="T2" fmla="*/ 345 w 358"/>
              <a:gd name="T3" fmla="*/ 111 h 357"/>
              <a:gd name="T4" fmla="*/ 334 w 358"/>
              <a:gd name="T5" fmla="*/ 88 h 357"/>
              <a:gd name="T6" fmla="*/ 187 w 358"/>
              <a:gd name="T7" fmla="*/ 0 h 357"/>
              <a:gd name="T8" fmla="*/ 164 w 358"/>
              <a:gd name="T9" fmla="*/ 0 h 357"/>
              <a:gd name="T10" fmla="*/ 24 w 358"/>
              <a:gd name="T11" fmla="*/ 88 h 357"/>
              <a:gd name="T12" fmla="*/ 18 w 358"/>
              <a:gd name="T13" fmla="*/ 100 h 357"/>
              <a:gd name="T14" fmla="*/ 12 w 358"/>
              <a:gd name="T15" fmla="*/ 111 h 357"/>
              <a:gd name="T16" fmla="*/ 0 w 358"/>
              <a:gd name="T17" fmla="*/ 169 h 357"/>
              <a:gd name="T18" fmla="*/ 0 w 358"/>
              <a:gd name="T19" fmla="*/ 192 h 357"/>
              <a:gd name="T20" fmla="*/ 12 w 358"/>
              <a:gd name="T21" fmla="*/ 245 h 357"/>
              <a:gd name="T22" fmla="*/ 24 w 358"/>
              <a:gd name="T23" fmla="*/ 268 h 357"/>
              <a:gd name="T24" fmla="*/ 164 w 358"/>
              <a:gd name="T25" fmla="*/ 356 h 357"/>
              <a:gd name="T26" fmla="*/ 187 w 358"/>
              <a:gd name="T27" fmla="*/ 356 h 357"/>
              <a:gd name="T28" fmla="*/ 334 w 358"/>
              <a:gd name="T29" fmla="*/ 268 h 357"/>
              <a:gd name="T30" fmla="*/ 334 w 358"/>
              <a:gd name="T31" fmla="*/ 263 h 357"/>
              <a:gd name="T32" fmla="*/ 345 w 358"/>
              <a:gd name="T33" fmla="*/ 245 h 357"/>
              <a:gd name="T34" fmla="*/ 357 w 358"/>
              <a:gd name="T35" fmla="*/ 192 h 357"/>
              <a:gd name="T36" fmla="*/ 111 w 358"/>
              <a:gd name="T37" fmla="*/ 41 h 357"/>
              <a:gd name="T38" fmla="*/ 88 w 358"/>
              <a:gd name="T39" fmla="*/ 88 h 357"/>
              <a:gd name="T40" fmla="*/ 111 w 358"/>
              <a:gd name="T41" fmla="*/ 41 h 357"/>
              <a:gd name="T42" fmla="*/ 35 w 358"/>
              <a:gd name="T43" fmla="*/ 111 h 357"/>
              <a:gd name="T44" fmla="*/ 70 w 358"/>
              <a:gd name="T45" fmla="*/ 169 h 357"/>
              <a:gd name="T46" fmla="*/ 35 w 358"/>
              <a:gd name="T47" fmla="*/ 111 h 357"/>
              <a:gd name="T48" fmla="*/ 35 w 358"/>
              <a:gd name="T49" fmla="*/ 245 h 357"/>
              <a:gd name="T50" fmla="*/ 70 w 358"/>
              <a:gd name="T51" fmla="*/ 192 h 357"/>
              <a:gd name="T52" fmla="*/ 35 w 358"/>
              <a:gd name="T53" fmla="*/ 245 h 357"/>
              <a:gd name="T54" fmla="*/ 53 w 358"/>
              <a:gd name="T55" fmla="*/ 268 h 357"/>
              <a:gd name="T56" fmla="*/ 111 w 358"/>
              <a:gd name="T57" fmla="*/ 315 h 357"/>
              <a:gd name="T58" fmla="*/ 164 w 358"/>
              <a:gd name="T59" fmla="*/ 333 h 357"/>
              <a:gd name="T60" fmla="*/ 111 w 358"/>
              <a:gd name="T61" fmla="*/ 268 h 357"/>
              <a:gd name="T62" fmla="*/ 164 w 358"/>
              <a:gd name="T63" fmla="*/ 333 h 357"/>
              <a:gd name="T64" fmla="*/ 164 w 358"/>
              <a:gd name="T65" fmla="*/ 245 h 357"/>
              <a:gd name="T66" fmla="*/ 100 w 358"/>
              <a:gd name="T67" fmla="*/ 192 h 357"/>
              <a:gd name="T68" fmla="*/ 164 w 358"/>
              <a:gd name="T69" fmla="*/ 245 h 357"/>
              <a:gd name="T70" fmla="*/ 164 w 358"/>
              <a:gd name="T71" fmla="*/ 169 h 357"/>
              <a:gd name="T72" fmla="*/ 106 w 358"/>
              <a:gd name="T73" fmla="*/ 111 h 357"/>
              <a:gd name="T74" fmla="*/ 164 w 358"/>
              <a:gd name="T75" fmla="*/ 169 h 357"/>
              <a:gd name="T76" fmla="*/ 164 w 358"/>
              <a:gd name="T77" fmla="*/ 88 h 357"/>
              <a:gd name="T78" fmla="*/ 164 w 358"/>
              <a:gd name="T79" fmla="*/ 24 h 357"/>
              <a:gd name="T80" fmla="*/ 304 w 358"/>
              <a:gd name="T81" fmla="*/ 88 h 357"/>
              <a:gd name="T82" fmla="*/ 269 w 358"/>
              <a:gd name="T83" fmla="*/ 88 h 357"/>
              <a:gd name="T84" fmla="*/ 304 w 358"/>
              <a:gd name="T85" fmla="*/ 88 h 357"/>
              <a:gd name="T86" fmla="*/ 187 w 358"/>
              <a:gd name="T87" fmla="*/ 24 h 357"/>
              <a:gd name="T88" fmla="*/ 187 w 358"/>
              <a:gd name="T89" fmla="*/ 88 h 357"/>
              <a:gd name="T90" fmla="*/ 187 w 358"/>
              <a:gd name="T91" fmla="*/ 111 h 357"/>
              <a:gd name="T92" fmla="*/ 252 w 358"/>
              <a:gd name="T93" fmla="*/ 111 h 357"/>
              <a:gd name="T94" fmla="*/ 187 w 358"/>
              <a:gd name="T95" fmla="*/ 169 h 357"/>
              <a:gd name="T96" fmla="*/ 187 w 358"/>
              <a:gd name="T97" fmla="*/ 192 h 357"/>
              <a:gd name="T98" fmla="*/ 258 w 358"/>
              <a:gd name="T99" fmla="*/ 192 h 357"/>
              <a:gd name="T100" fmla="*/ 187 w 358"/>
              <a:gd name="T101" fmla="*/ 245 h 357"/>
              <a:gd name="T102" fmla="*/ 187 w 358"/>
              <a:gd name="T103" fmla="*/ 333 h 357"/>
              <a:gd name="T104" fmla="*/ 187 w 358"/>
              <a:gd name="T105" fmla="*/ 268 h 357"/>
              <a:gd name="T106" fmla="*/ 187 w 358"/>
              <a:gd name="T107" fmla="*/ 333 h 357"/>
              <a:gd name="T108" fmla="*/ 240 w 358"/>
              <a:gd name="T109" fmla="*/ 315 h 357"/>
              <a:gd name="T110" fmla="*/ 304 w 358"/>
              <a:gd name="T111" fmla="*/ 268 h 357"/>
              <a:gd name="T112" fmla="*/ 316 w 358"/>
              <a:gd name="T113" fmla="*/ 245 h 357"/>
              <a:gd name="T114" fmla="*/ 275 w 358"/>
              <a:gd name="T115" fmla="*/ 245 h 357"/>
              <a:gd name="T116" fmla="*/ 334 w 358"/>
              <a:gd name="T117" fmla="*/ 192 h 357"/>
              <a:gd name="T118" fmla="*/ 281 w 358"/>
              <a:gd name="T119" fmla="*/ 169 h 357"/>
              <a:gd name="T120" fmla="*/ 275 w 358"/>
              <a:gd name="T121" fmla="*/ 111 h 357"/>
              <a:gd name="T122" fmla="*/ 334 w 358"/>
              <a:gd name="T123" fmla="*/ 16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8" h="357">
                <a:moveTo>
                  <a:pt x="357" y="169"/>
                </a:moveTo>
                <a:lnTo>
                  <a:pt x="357" y="169"/>
                </a:lnTo>
                <a:cubicBezTo>
                  <a:pt x="351" y="146"/>
                  <a:pt x="351" y="129"/>
                  <a:pt x="345" y="111"/>
                </a:cubicBezTo>
                <a:lnTo>
                  <a:pt x="345" y="111"/>
                </a:lnTo>
                <a:cubicBezTo>
                  <a:pt x="334" y="100"/>
                  <a:pt x="334" y="100"/>
                  <a:pt x="334" y="100"/>
                </a:cubicBezTo>
                <a:cubicBezTo>
                  <a:pt x="334" y="88"/>
                  <a:pt x="334" y="88"/>
                  <a:pt x="334" y="88"/>
                </a:cubicBezTo>
                <a:lnTo>
                  <a:pt x="334" y="88"/>
                </a:lnTo>
                <a:cubicBezTo>
                  <a:pt x="304" y="41"/>
                  <a:pt x="246" y="6"/>
                  <a:pt x="187" y="0"/>
                </a:cubicBezTo>
                <a:lnTo>
                  <a:pt x="187" y="0"/>
                </a:lnTo>
                <a:cubicBezTo>
                  <a:pt x="164" y="0"/>
                  <a:pt x="164" y="0"/>
                  <a:pt x="164" y="0"/>
                </a:cubicBezTo>
                <a:lnTo>
                  <a:pt x="164" y="0"/>
                </a:lnTo>
                <a:cubicBezTo>
                  <a:pt x="106" y="6"/>
                  <a:pt x="53" y="41"/>
                  <a:pt x="24" y="88"/>
                </a:cubicBezTo>
                <a:lnTo>
                  <a:pt x="24" y="88"/>
                </a:lnTo>
                <a:cubicBezTo>
                  <a:pt x="18" y="100"/>
                  <a:pt x="18" y="100"/>
                  <a:pt x="18" y="100"/>
                </a:cubicBezTo>
                <a:cubicBezTo>
                  <a:pt x="12" y="111"/>
                  <a:pt x="12" y="111"/>
                  <a:pt x="12" y="111"/>
                </a:cubicBezTo>
                <a:lnTo>
                  <a:pt x="12" y="111"/>
                </a:lnTo>
                <a:cubicBezTo>
                  <a:pt x="6" y="129"/>
                  <a:pt x="0" y="146"/>
                  <a:pt x="0" y="169"/>
                </a:cubicBezTo>
                <a:lnTo>
                  <a:pt x="0" y="169"/>
                </a:lnTo>
                <a:cubicBezTo>
                  <a:pt x="0" y="192"/>
                  <a:pt x="0" y="192"/>
                  <a:pt x="0" y="192"/>
                </a:cubicBezTo>
                <a:lnTo>
                  <a:pt x="0" y="192"/>
                </a:lnTo>
                <a:cubicBezTo>
                  <a:pt x="0" y="210"/>
                  <a:pt x="6" y="227"/>
                  <a:pt x="12" y="245"/>
                </a:cubicBezTo>
                <a:lnTo>
                  <a:pt x="12" y="245"/>
                </a:lnTo>
                <a:cubicBezTo>
                  <a:pt x="18" y="263"/>
                  <a:pt x="18" y="263"/>
                  <a:pt x="18" y="263"/>
                </a:cubicBezTo>
                <a:cubicBezTo>
                  <a:pt x="24" y="268"/>
                  <a:pt x="24" y="268"/>
                  <a:pt x="24" y="268"/>
                </a:cubicBezTo>
                <a:lnTo>
                  <a:pt x="24" y="268"/>
                </a:lnTo>
                <a:cubicBezTo>
                  <a:pt x="53" y="321"/>
                  <a:pt x="106" y="350"/>
                  <a:pt x="164" y="356"/>
                </a:cubicBezTo>
                <a:lnTo>
                  <a:pt x="164" y="356"/>
                </a:lnTo>
                <a:cubicBezTo>
                  <a:pt x="187" y="356"/>
                  <a:pt x="187" y="356"/>
                  <a:pt x="187" y="356"/>
                </a:cubicBezTo>
                <a:lnTo>
                  <a:pt x="187" y="356"/>
                </a:lnTo>
                <a:cubicBezTo>
                  <a:pt x="246" y="350"/>
                  <a:pt x="304" y="321"/>
                  <a:pt x="334" y="268"/>
                </a:cubicBezTo>
                <a:lnTo>
                  <a:pt x="334" y="268"/>
                </a:lnTo>
                <a:cubicBezTo>
                  <a:pt x="334" y="263"/>
                  <a:pt x="334" y="263"/>
                  <a:pt x="334" y="263"/>
                </a:cubicBezTo>
                <a:cubicBezTo>
                  <a:pt x="345" y="245"/>
                  <a:pt x="345" y="245"/>
                  <a:pt x="345" y="245"/>
                </a:cubicBezTo>
                <a:lnTo>
                  <a:pt x="345" y="245"/>
                </a:lnTo>
                <a:cubicBezTo>
                  <a:pt x="351" y="227"/>
                  <a:pt x="351" y="210"/>
                  <a:pt x="357" y="192"/>
                </a:cubicBezTo>
                <a:lnTo>
                  <a:pt x="357" y="192"/>
                </a:lnTo>
                <a:cubicBezTo>
                  <a:pt x="357" y="169"/>
                  <a:pt x="357" y="169"/>
                  <a:pt x="357" y="169"/>
                </a:cubicBezTo>
                <a:close/>
                <a:moveTo>
                  <a:pt x="111" y="41"/>
                </a:moveTo>
                <a:lnTo>
                  <a:pt x="111" y="41"/>
                </a:lnTo>
                <a:cubicBezTo>
                  <a:pt x="100" y="53"/>
                  <a:pt x="94" y="70"/>
                  <a:pt x="88" y="88"/>
                </a:cubicBezTo>
                <a:cubicBezTo>
                  <a:pt x="53" y="88"/>
                  <a:pt x="53" y="88"/>
                  <a:pt x="53" y="88"/>
                </a:cubicBezTo>
                <a:cubicBezTo>
                  <a:pt x="65" y="70"/>
                  <a:pt x="88" y="53"/>
                  <a:pt x="111" y="41"/>
                </a:cubicBezTo>
                <a:close/>
                <a:moveTo>
                  <a:pt x="35" y="111"/>
                </a:moveTo>
                <a:lnTo>
                  <a:pt x="35" y="111"/>
                </a:lnTo>
                <a:cubicBezTo>
                  <a:pt x="82" y="111"/>
                  <a:pt x="82" y="111"/>
                  <a:pt x="82" y="111"/>
                </a:cubicBezTo>
                <a:cubicBezTo>
                  <a:pt x="76" y="129"/>
                  <a:pt x="76" y="146"/>
                  <a:pt x="70" y="169"/>
                </a:cubicBezTo>
                <a:cubicBezTo>
                  <a:pt x="24" y="169"/>
                  <a:pt x="24" y="169"/>
                  <a:pt x="24" y="169"/>
                </a:cubicBezTo>
                <a:cubicBezTo>
                  <a:pt x="24" y="146"/>
                  <a:pt x="29" y="129"/>
                  <a:pt x="35" y="111"/>
                </a:cubicBezTo>
                <a:close/>
                <a:moveTo>
                  <a:pt x="35" y="245"/>
                </a:moveTo>
                <a:lnTo>
                  <a:pt x="35" y="245"/>
                </a:lnTo>
                <a:cubicBezTo>
                  <a:pt x="29" y="227"/>
                  <a:pt x="24" y="210"/>
                  <a:pt x="24" y="192"/>
                </a:cubicBezTo>
                <a:cubicBezTo>
                  <a:pt x="70" y="192"/>
                  <a:pt x="70" y="192"/>
                  <a:pt x="70" y="192"/>
                </a:cubicBezTo>
                <a:cubicBezTo>
                  <a:pt x="76" y="210"/>
                  <a:pt x="76" y="227"/>
                  <a:pt x="82" y="245"/>
                </a:cubicBezTo>
                <a:lnTo>
                  <a:pt x="35" y="245"/>
                </a:lnTo>
                <a:close/>
                <a:moveTo>
                  <a:pt x="53" y="268"/>
                </a:moveTo>
                <a:lnTo>
                  <a:pt x="53" y="268"/>
                </a:lnTo>
                <a:cubicBezTo>
                  <a:pt x="88" y="268"/>
                  <a:pt x="88" y="268"/>
                  <a:pt x="88" y="268"/>
                </a:cubicBezTo>
                <a:cubicBezTo>
                  <a:pt x="94" y="286"/>
                  <a:pt x="100" y="304"/>
                  <a:pt x="111" y="315"/>
                </a:cubicBezTo>
                <a:cubicBezTo>
                  <a:pt x="88" y="304"/>
                  <a:pt x="65" y="286"/>
                  <a:pt x="53" y="268"/>
                </a:cubicBezTo>
                <a:close/>
                <a:moveTo>
                  <a:pt x="164" y="333"/>
                </a:moveTo>
                <a:lnTo>
                  <a:pt x="164" y="333"/>
                </a:lnTo>
                <a:cubicBezTo>
                  <a:pt x="146" y="321"/>
                  <a:pt x="123" y="304"/>
                  <a:pt x="111" y="268"/>
                </a:cubicBezTo>
                <a:cubicBezTo>
                  <a:pt x="164" y="268"/>
                  <a:pt x="164" y="268"/>
                  <a:pt x="164" y="268"/>
                </a:cubicBezTo>
                <a:lnTo>
                  <a:pt x="164" y="333"/>
                </a:lnTo>
                <a:close/>
                <a:moveTo>
                  <a:pt x="164" y="245"/>
                </a:moveTo>
                <a:lnTo>
                  <a:pt x="164" y="245"/>
                </a:lnTo>
                <a:cubicBezTo>
                  <a:pt x="106" y="245"/>
                  <a:pt x="106" y="245"/>
                  <a:pt x="106" y="245"/>
                </a:cubicBezTo>
                <a:cubicBezTo>
                  <a:pt x="100" y="227"/>
                  <a:pt x="100" y="210"/>
                  <a:pt x="100" y="192"/>
                </a:cubicBezTo>
                <a:cubicBezTo>
                  <a:pt x="164" y="192"/>
                  <a:pt x="164" y="192"/>
                  <a:pt x="164" y="192"/>
                </a:cubicBezTo>
                <a:lnTo>
                  <a:pt x="164" y="245"/>
                </a:lnTo>
                <a:close/>
                <a:moveTo>
                  <a:pt x="164" y="169"/>
                </a:moveTo>
                <a:lnTo>
                  <a:pt x="164" y="169"/>
                </a:lnTo>
                <a:cubicBezTo>
                  <a:pt x="100" y="169"/>
                  <a:pt x="100" y="169"/>
                  <a:pt x="100" y="169"/>
                </a:cubicBezTo>
                <a:cubicBezTo>
                  <a:pt x="100" y="146"/>
                  <a:pt x="100" y="129"/>
                  <a:pt x="106" y="111"/>
                </a:cubicBezTo>
                <a:cubicBezTo>
                  <a:pt x="164" y="111"/>
                  <a:pt x="164" y="111"/>
                  <a:pt x="164" y="111"/>
                </a:cubicBezTo>
                <a:lnTo>
                  <a:pt x="164" y="169"/>
                </a:lnTo>
                <a:close/>
                <a:moveTo>
                  <a:pt x="164" y="88"/>
                </a:moveTo>
                <a:lnTo>
                  <a:pt x="164" y="88"/>
                </a:lnTo>
                <a:cubicBezTo>
                  <a:pt x="111" y="88"/>
                  <a:pt x="111" y="88"/>
                  <a:pt x="111" y="88"/>
                </a:cubicBezTo>
                <a:cubicBezTo>
                  <a:pt x="123" y="59"/>
                  <a:pt x="146" y="35"/>
                  <a:pt x="164" y="24"/>
                </a:cubicBezTo>
                <a:lnTo>
                  <a:pt x="164" y="88"/>
                </a:lnTo>
                <a:close/>
                <a:moveTo>
                  <a:pt x="304" y="88"/>
                </a:moveTo>
                <a:lnTo>
                  <a:pt x="304" y="88"/>
                </a:lnTo>
                <a:cubicBezTo>
                  <a:pt x="269" y="88"/>
                  <a:pt x="269" y="88"/>
                  <a:pt x="269" y="88"/>
                </a:cubicBezTo>
                <a:cubicBezTo>
                  <a:pt x="263" y="70"/>
                  <a:pt x="252" y="53"/>
                  <a:pt x="240" y="41"/>
                </a:cubicBezTo>
                <a:cubicBezTo>
                  <a:pt x="269" y="53"/>
                  <a:pt x="287" y="70"/>
                  <a:pt x="304" y="88"/>
                </a:cubicBezTo>
                <a:close/>
                <a:moveTo>
                  <a:pt x="187" y="24"/>
                </a:moveTo>
                <a:lnTo>
                  <a:pt x="187" y="24"/>
                </a:lnTo>
                <a:cubicBezTo>
                  <a:pt x="211" y="35"/>
                  <a:pt x="228" y="59"/>
                  <a:pt x="240" y="88"/>
                </a:cubicBezTo>
                <a:cubicBezTo>
                  <a:pt x="187" y="88"/>
                  <a:pt x="187" y="88"/>
                  <a:pt x="187" y="88"/>
                </a:cubicBezTo>
                <a:lnTo>
                  <a:pt x="187" y="24"/>
                </a:lnTo>
                <a:close/>
                <a:moveTo>
                  <a:pt x="187" y="111"/>
                </a:moveTo>
                <a:lnTo>
                  <a:pt x="187" y="111"/>
                </a:lnTo>
                <a:cubicBezTo>
                  <a:pt x="252" y="111"/>
                  <a:pt x="252" y="111"/>
                  <a:pt x="252" y="111"/>
                </a:cubicBezTo>
                <a:cubicBezTo>
                  <a:pt x="252" y="129"/>
                  <a:pt x="258" y="146"/>
                  <a:pt x="258" y="169"/>
                </a:cubicBezTo>
                <a:cubicBezTo>
                  <a:pt x="187" y="169"/>
                  <a:pt x="187" y="169"/>
                  <a:pt x="187" y="169"/>
                </a:cubicBezTo>
                <a:lnTo>
                  <a:pt x="187" y="111"/>
                </a:lnTo>
                <a:close/>
                <a:moveTo>
                  <a:pt x="187" y="192"/>
                </a:moveTo>
                <a:lnTo>
                  <a:pt x="187" y="192"/>
                </a:lnTo>
                <a:cubicBezTo>
                  <a:pt x="258" y="192"/>
                  <a:pt x="258" y="192"/>
                  <a:pt x="258" y="192"/>
                </a:cubicBezTo>
                <a:cubicBezTo>
                  <a:pt x="258" y="210"/>
                  <a:pt x="252" y="227"/>
                  <a:pt x="252" y="245"/>
                </a:cubicBezTo>
                <a:cubicBezTo>
                  <a:pt x="187" y="245"/>
                  <a:pt x="187" y="245"/>
                  <a:pt x="187" y="245"/>
                </a:cubicBezTo>
                <a:lnTo>
                  <a:pt x="187" y="192"/>
                </a:lnTo>
                <a:close/>
                <a:moveTo>
                  <a:pt x="187" y="333"/>
                </a:moveTo>
                <a:lnTo>
                  <a:pt x="187" y="333"/>
                </a:lnTo>
                <a:cubicBezTo>
                  <a:pt x="187" y="268"/>
                  <a:pt x="187" y="268"/>
                  <a:pt x="187" y="268"/>
                </a:cubicBezTo>
                <a:cubicBezTo>
                  <a:pt x="240" y="268"/>
                  <a:pt x="240" y="268"/>
                  <a:pt x="240" y="268"/>
                </a:cubicBezTo>
                <a:cubicBezTo>
                  <a:pt x="228" y="304"/>
                  <a:pt x="211" y="321"/>
                  <a:pt x="187" y="333"/>
                </a:cubicBezTo>
                <a:close/>
                <a:moveTo>
                  <a:pt x="240" y="315"/>
                </a:moveTo>
                <a:lnTo>
                  <a:pt x="240" y="315"/>
                </a:lnTo>
                <a:cubicBezTo>
                  <a:pt x="252" y="304"/>
                  <a:pt x="263" y="286"/>
                  <a:pt x="269" y="268"/>
                </a:cubicBezTo>
                <a:cubicBezTo>
                  <a:pt x="304" y="268"/>
                  <a:pt x="304" y="268"/>
                  <a:pt x="304" y="268"/>
                </a:cubicBezTo>
                <a:cubicBezTo>
                  <a:pt x="287" y="286"/>
                  <a:pt x="269" y="304"/>
                  <a:pt x="240" y="315"/>
                </a:cubicBezTo>
                <a:close/>
                <a:moveTo>
                  <a:pt x="316" y="245"/>
                </a:moveTo>
                <a:lnTo>
                  <a:pt x="316" y="245"/>
                </a:lnTo>
                <a:cubicBezTo>
                  <a:pt x="275" y="245"/>
                  <a:pt x="275" y="245"/>
                  <a:pt x="275" y="245"/>
                </a:cubicBezTo>
                <a:cubicBezTo>
                  <a:pt x="281" y="227"/>
                  <a:pt x="281" y="210"/>
                  <a:pt x="281" y="192"/>
                </a:cubicBezTo>
                <a:cubicBezTo>
                  <a:pt x="334" y="192"/>
                  <a:pt x="334" y="192"/>
                  <a:pt x="334" y="192"/>
                </a:cubicBezTo>
                <a:cubicBezTo>
                  <a:pt x="328" y="210"/>
                  <a:pt x="328" y="227"/>
                  <a:pt x="316" y="245"/>
                </a:cubicBezTo>
                <a:close/>
                <a:moveTo>
                  <a:pt x="281" y="169"/>
                </a:moveTo>
                <a:lnTo>
                  <a:pt x="281" y="169"/>
                </a:lnTo>
                <a:cubicBezTo>
                  <a:pt x="281" y="146"/>
                  <a:pt x="281" y="129"/>
                  <a:pt x="275" y="111"/>
                </a:cubicBezTo>
                <a:cubicBezTo>
                  <a:pt x="316" y="111"/>
                  <a:pt x="316" y="111"/>
                  <a:pt x="316" y="111"/>
                </a:cubicBezTo>
                <a:cubicBezTo>
                  <a:pt x="328" y="129"/>
                  <a:pt x="328" y="146"/>
                  <a:pt x="334" y="169"/>
                </a:cubicBezTo>
                <a:lnTo>
                  <a:pt x="281" y="169"/>
                </a:lnTo>
                <a:close/>
              </a:path>
            </a:pathLst>
          </a:custGeom>
          <a:solidFill>
            <a:schemeClr val="accent3"/>
          </a:solidFill>
          <a:ln>
            <a:noFill/>
          </a:ln>
          <a:effectLst/>
        </p:spPr>
        <p:txBody>
          <a:bodyPr wrap="none" anchor="ctr"/>
          <a:lstStyle/>
          <a:p>
            <a:endParaRPr lang="en-US" dirty="0">
              <a:latin typeface="Calibri Light"/>
            </a:endParaRPr>
          </a:p>
        </p:txBody>
      </p:sp>
      <p:sp>
        <p:nvSpPr>
          <p:cNvPr id="84" name="Freeform 52"/>
          <p:cNvSpPr>
            <a:spLocks noChangeArrowheads="1"/>
          </p:cNvSpPr>
          <p:nvPr/>
        </p:nvSpPr>
        <p:spPr bwMode="auto">
          <a:xfrm>
            <a:off x="10548212" y="4665339"/>
            <a:ext cx="290585" cy="556359"/>
          </a:xfrm>
          <a:custGeom>
            <a:avLst/>
            <a:gdLst>
              <a:gd name="T0" fmla="*/ 369 w 475"/>
              <a:gd name="T1" fmla="*/ 99 h 908"/>
              <a:gd name="T2" fmla="*/ 146 w 475"/>
              <a:gd name="T3" fmla="*/ 35 h 908"/>
              <a:gd name="T4" fmla="*/ 76 w 475"/>
              <a:gd name="T5" fmla="*/ 35 h 908"/>
              <a:gd name="T6" fmla="*/ 0 w 475"/>
              <a:gd name="T7" fmla="*/ 204 h 908"/>
              <a:gd name="T8" fmla="*/ 105 w 475"/>
              <a:gd name="T9" fmla="*/ 907 h 908"/>
              <a:gd name="T10" fmla="*/ 474 w 475"/>
              <a:gd name="T11" fmla="*/ 801 h 908"/>
              <a:gd name="T12" fmla="*/ 369 w 475"/>
              <a:gd name="T13" fmla="*/ 99 h 908"/>
              <a:gd name="T14" fmla="*/ 117 w 475"/>
              <a:gd name="T15" fmla="*/ 854 h 908"/>
              <a:gd name="T16" fmla="*/ 117 w 475"/>
              <a:gd name="T17" fmla="*/ 766 h 908"/>
              <a:gd name="T18" fmla="*/ 117 w 475"/>
              <a:gd name="T19" fmla="*/ 854 h 908"/>
              <a:gd name="T20" fmla="*/ 117 w 475"/>
              <a:gd name="T21" fmla="*/ 737 h 908"/>
              <a:gd name="T22" fmla="*/ 117 w 475"/>
              <a:gd name="T23" fmla="*/ 649 h 908"/>
              <a:gd name="T24" fmla="*/ 117 w 475"/>
              <a:gd name="T25" fmla="*/ 737 h 908"/>
              <a:gd name="T26" fmla="*/ 117 w 475"/>
              <a:gd name="T27" fmla="*/ 626 h 908"/>
              <a:gd name="T28" fmla="*/ 117 w 475"/>
              <a:gd name="T29" fmla="*/ 538 h 908"/>
              <a:gd name="T30" fmla="*/ 117 w 475"/>
              <a:gd name="T31" fmla="*/ 626 h 908"/>
              <a:gd name="T32" fmla="*/ 240 w 475"/>
              <a:gd name="T33" fmla="*/ 854 h 908"/>
              <a:gd name="T34" fmla="*/ 240 w 475"/>
              <a:gd name="T35" fmla="*/ 766 h 908"/>
              <a:gd name="T36" fmla="*/ 240 w 475"/>
              <a:gd name="T37" fmla="*/ 854 h 908"/>
              <a:gd name="T38" fmla="*/ 240 w 475"/>
              <a:gd name="T39" fmla="*/ 737 h 908"/>
              <a:gd name="T40" fmla="*/ 240 w 475"/>
              <a:gd name="T41" fmla="*/ 649 h 908"/>
              <a:gd name="T42" fmla="*/ 240 w 475"/>
              <a:gd name="T43" fmla="*/ 737 h 908"/>
              <a:gd name="T44" fmla="*/ 240 w 475"/>
              <a:gd name="T45" fmla="*/ 626 h 908"/>
              <a:gd name="T46" fmla="*/ 240 w 475"/>
              <a:gd name="T47" fmla="*/ 538 h 908"/>
              <a:gd name="T48" fmla="*/ 240 w 475"/>
              <a:gd name="T49" fmla="*/ 626 h 908"/>
              <a:gd name="T50" fmla="*/ 357 w 475"/>
              <a:gd name="T51" fmla="*/ 854 h 908"/>
              <a:gd name="T52" fmla="*/ 357 w 475"/>
              <a:gd name="T53" fmla="*/ 766 h 908"/>
              <a:gd name="T54" fmla="*/ 357 w 475"/>
              <a:gd name="T55" fmla="*/ 854 h 908"/>
              <a:gd name="T56" fmla="*/ 357 w 475"/>
              <a:gd name="T57" fmla="*/ 737 h 908"/>
              <a:gd name="T58" fmla="*/ 357 w 475"/>
              <a:gd name="T59" fmla="*/ 649 h 908"/>
              <a:gd name="T60" fmla="*/ 357 w 475"/>
              <a:gd name="T61" fmla="*/ 737 h 908"/>
              <a:gd name="T62" fmla="*/ 357 w 475"/>
              <a:gd name="T63" fmla="*/ 626 h 908"/>
              <a:gd name="T64" fmla="*/ 357 w 475"/>
              <a:gd name="T65" fmla="*/ 538 h 908"/>
              <a:gd name="T66" fmla="*/ 357 w 475"/>
              <a:gd name="T67" fmla="*/ 626 h 908"/>
              <a:gd name="T68" fmla="*/ 410 w 475"/>
              <a:gd name="T69" fmla="*/ 438 h 908"/>
              <a:gd name="T70" fmla="*/ 129 w 475"/>
              <a:gd name="T71" fmla="*/ 503 h 908"/>
              <a:gd name="T72" fmla="*/ 70 w 475"/>
              <a:gd name="T73" fmla="*/ 239 h 908"/>
              <a:gd name="T74" fmla="*/ 345 w 475"/>
              <a:gd name="T75" fmla="*/ 175 h 908"/>
              <a:gd name="T76" fmla="*/ 410 w 475"/>
              <a:gd name="T77" fmla="*/ 438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5" h="908">
                <a:moveTo>
                  <a:pt x="369" y="99"/>
                </a:moveTo>
                <a:lnTo>
                  <a:pt x="369" y="99"/>
                </a:lnTo>
                <a:cubicBezTo>
                  <a:pt x="146" y="99"/>
                  <a:pt x="146" y="99"/>
                  <a:pt x="146" y="99"/>
                </a:cubicBezTo>
                <a:cubicBezTo>
                  <a:pt x="146" y="35"/>
                  <a:pt x="146" y="35"/>
                  <a:pt x="146" y="35"/>
                </a:cubicBezTo>
                <a:cubicBezTo>
                  <a:pt x="146" y="11"/>
                  <a:pt x="129" y="0"/>
                  <a:pt x="111" y="0"/>
                </a:cubicBezTo>
                <a:cubicBezTo>
                  <a:pt x="94" y="0"/>
                  <a:pt x="76" y="11"/>
                  <a:pt x="76" y="35"/>
                </a:cubicBezTo>
                <a:cubicBezTo>
                  <a:pt x="76" y="105"/>
                  <a:pt x="76" y="105"/>
                  <a:pt x="76" y="105"/>
                </a:cubicBezTo>
                <a:cubicBezTo>
                  <a:pt x="35" y="117"/>
                  <a:pt x="0" y="158"/>
                  <a:pt x="0" y="204"/>
                </a:cubicBezTo>
                <a:cubicBezTo>
                  <a:pt x="0" y="801"/>
                  <a:pt x="0" y="801"/>
                  <a:pt x="0" y="801"/>
                </a:cubicBezTo>
                <a:cubicBezTo>
                  <a:pt x="0" y="860"/>
                  <a:pt x="47" y="907"/>
                  <a:pt x="105" y="907"/>
                </a:cubicBezTo>
                <a:cubicBezTo>
                  <a:pt x="369" y="907"/>
                  <a:pt x="369" y="907"/>
                  <a:pt x="369" y="907"/>
                </a:cubicBezTo>
                <a:cubicBezTo>
                  <a:pt x="427" y="907"/>
                  <a:pt x="474" y="860"/>
                  <a:pt x="474" y="801"/>
                </a:cubicBezTo>
                <a:cubicBezTo>
                  <a:pt x="474" y="204"/>
                  <a:pt x="474" y="204"/>
                  <a:pt x="474" y="204"/>
                </a:cubicBezTo>
                <a:cubicBezTo>
                  <a:pt x="474" y="146"/>
                  <a:pt x="427" y="99"/>
                  <a:pt x="369" y="99"/>
                </a:cubicBezTo>
                <a:close/>
                <a:moveTo>
                  <a:pt x="117" y="854"/>
                </a:moveTo>
                <a:lnTo>
                  <a:pt x="117" y="854"/>
                </a:lnTo>
                <a:cubicBezTo>
                  <a:pt x="94" y="854"/>
                  <a:pt x="76" y="836"/>
                  <a:pt x="76" y="807"/>
                </a:cubicBezTo>
                <a:cubicBezTo>
                  <a:pt x="76" y="784"/>
                  <a:pt x="94" y="766"/>
                  <a:pt x="117" y="766"/>
                </a:cubicBezTo>
                <a:cubicBezTo>
                  <a:pt x="146" y="766"/>
                  <a:pt x="164" y="784"/>
                  <a:pt x="164" y="807"/>
                </a:cubicBezTo>
                <a:cubicBezTo>
                  <a:pt x="164" y="836"/>
                  <a:pt x="146" y="854"/>
                  <a:pt x="117" y="854"/>
                </a:cubicBezTo>
                <a:close/>
                <a:moveTo>
                  <a:pt x="117" y="737"/>
                </a:moveTo>
                <a:lnTo>
                  <a:pt x="117" y="737"/>
                </a:lnTo>
                <a:cubicBezTo>
                  <a:pt x="94" y="737"/>
                  <a:pt x="76" y="719"/>
                  <a:pt x="76" y="696"/>
                </a:cubicBezTo>
                <a:cubicBezTo>
                  <a:pt x="76" y="672"/>
                  <a:pt x="94" y="649"/>
                  <a:pt x="117" y="649"/>
                </a:cubicBezTo>
                <a:cubicBezTo>
                  <a:pt x="146" y="649"/>
                  <a:pt x="164" y="672"/>
                  <a:pt x="164" y="696"/>
                </a:cubicBezTo>
                <a:cubicBezTo>
                  <a:pt x="164" y="719"/>
                  <a:pt x="146" y="737"/>
                  <a:pt x="117" y="737"/>
                </a:cubicBezTo>
                <a:close/>
                <a:moveTo>
                  <a:pt x="117" y="626"/>
                </a:moveTo>
                <a:lnTo>
                  <a:pt x="117" y="626"/>
                </a:lnTo>
                <a:cubicBezTo>
                  <a:pt x="94" y="626"/>
                  <a:pt x="76" y="602"/>
                  <a:pt x="76" y="579"/>
                </a:cubicBezTo>
                <a:cubicBezTo>
                  <a:pt x="76" y="555"/>
                  <a:pt x="94" y="538"/>
                  <a:pt x="117" y="538"/>
                </a:cubicBezTo>
                <a:cubicBezTo>
                  <a:pt x="146" y="538"/>
                  <a:pt x="164" y="555"/>
                  <a:pt x="164" y="579"/>
                </a:cubicBezTo>
                <a:cubicBezTo>
                  <a:pt x="164" y="602"/>
                  <a:pt x="146" y="626"/>
                  <a:pt x="117" y="626"/>
                </a:cubicBezTo>
                <a:close/>
                <a:moveTo>
                  <a:pt x="240" y="854"/>
                </a:moveTo>
                <a:lnTo>
                  <a:pt x="240" y="854"/>
                </a:lnTo>
                <a:cubicBezTo>
                  <a:pt x="211" y="854"/>
                  <a:pt x="193" y="836"/>
                  <a:pt x="193" y="807"/>
                </a:cubicBezTo>
                <a:cubicBezTo>
                  <a:pt x="193" y="784"/>
                  <a:pt x="211" y="766"/>
                  <a:pt x="240" y="766"/>
                </a:cubicBezTo>
                <a:cubicBezTo>
                  <a:pt x="264" y="766"/>
                  <a:pt x="281" y="784"/>
                  <a:pt x="281" y="807"/>
                </a:cubicBezTo>
                <a:cubicBezTo>
                  <a:pt x="281" y="836"/>
                  <a:pt x="264" y="854"/>
                  <a:pt x="240" y="854"/>
                </a:cubicBezTo>
                <a:close/>
                <a:moveTo>
                  <a:pt x="240" y="737"/>
                </a:moveTo>
                <a:lnTo>
                  <a:pt x="240" y="737"/>
                </a:lnTo>
                <a:cubicBezTo>
                  <a:pt x="211" y="737"/>
                  <a:pt x="193" y="719"/>
                  <a:pt x="193" y="696"/>
                </a:cubicBezTo>
                <a:cubicBezTo>
                  <a:pt x="193" y="672"/>
                  <a:pt x="211" y="649"/>
                  <a:pt x="240" y="649"/>
                </a:cubicBezTo>
                <a:cubicBezTo>
                  <a:pt x="264" y="649"/>
                  <a:pt x="281" y="672"/>
                  <a:pt x="281" y="696"/>
                </a:cubicBezTo>
                <a:cubicBezTo>
                  <a:pt x="281" y="719"/>
                  <a:pt x="264" y="737"/>
                  <a:pt x="240" y="737"/>
                </a:cubicBezTo>
                <a:close/>
                <a:moveTo>
                  <a:pt x="240" y="626"/>
                </a:moveTo>
                <a:lnTo>
                  <a:pt x="240" y="626"/>
                </a:lnTo>
                <a:cubicBezTo>
                  <a:pt x="211" y="626"/>
                  <a:pt x="193" y="602"/>
                  <a:pt x="193" y="579"/>
                </a:cubicBezTo>
                <a:cubicBezTo>
                  <a:pt x="193" y="555"/>
                  <a:pt x="211" y="538"/>
                  <a:pt x="240" y="538"/>
                </a:cubicBezTo>
                <a:cubicBezTo>
                  <a:pt x="264" y="538"/>
                  <a:pt x="281" y="555"/>
                  <a:pt x="281" y="579"/>
                </a:cubicBezTo>
                <a:cubicBezTo>
                  <a:pt x="281" y="602"/>
                  <a:pt x="264" y="626"/>
                  <a:pt x="240" y="626"/>
                </a:cubicBezTo>
                <a:close/>
                <a:moveTo>
                  <a:pt x="357" y="854"/>
                </a:moveTo>
                <a:lnTo>
                  <a:pt x="357" y="854"/>
                </a:lnTo>
                <a:cubicBezTo>
                  <a:pt x="334" y="854"/>
                  <a:pt x="310" y="836"/>
                  <a:pt x="310" y="807"/>
                </a:cubicBezTo>
                <a:cubicBezTo>
                  <a:pt x="310" y="784"/>
                  <a:pt x="334" y="766"/>
                  <a:pt x="357" y="766"/>
                </a:cubicBezTo>
                <a:cubicBezTo>
                  <a:pt x="380" y="766"/>
                  <a:pt x="404" y="784"/>
                  <a:pt x="404" y="807"/>
                </a:cubicBezTo>
                <a:cubicBezTo>
                  <a:pt x="404" y="836"/>
                  <a:pt x="380" y="854"/>
                  <a:pt x="357" y="854"/>
                </a:cubicBezTo>
                <a:close/>
                <a:moveTo>
                  <a:pt x="357" y="737"/>
                </a:moveTo>
                <a:lnTo>
                  <a:pt x="357" y="737"/>
                </a:lnTo>
                <a:cubicBezTo>
                  <a:pt x="334" y="737"/>
                  <a:pt x="310" y="719"/>
                  <a:pt x="310" y="696"/>
                </a:cubicBezTo>
                <a:cubicBezTo>
                  <a:pt x="310" y="672"/>
                  <a:pt x="334" y="649"/>
                  <a:pt x="357" y="649"/>
                </a:cubicBezTo>
                <a:cubicBezTo>
                  <a:pt x="380" y="649"/>
                  <a:pt x="404" y="672"/>
                  <a:pt x="404" y="696"/>
                </a:cubicBezTo>
                <a:cubicBezTo>
                  <a:pt x="404" y="719"/>
                  <a:pt x="380" y="737"/>
                  <a:pt x="357" y="737"/>
                </a:cubicBezTo>
                <a:close/>
                <a:moveTo>
                  <a:pt x="357" y="626"/>
                </a:moveTo>
                <a:lnTo>
                  <a:pt x="357" y="626"/>
                </a:lnTo>
                <a:cubicBezTo>
                  <a:pt x="334" y="626"/>
                  <a:pt x="310" y="602"/>
                  <a:pt x="310" y="579"/>
                </a:cubicBezTo>
                <a:cubicBezTo>
                  <a:pt x="310" y="555"/>
                  <a:pt x="334" y="538"/>
                  <a:pt x="357" y="538"/>
                </a:cubicBezTo>
                <a:cubicBezTo>
                  <a:pt x="380" y="538"/>
                  <a:pt x="404" y="555"/>
                  <a:pt x="404" y="579"/>
                </a:cubicBezTo>
                <a:cubicBezTo>
                  <a:pt x="404" y="602"/>
                  <a:pt x="380" y="626"/>
                  <a:pt x="357" y="626"/>
                </a:cubicBezTo>
                <a:close/>
                <a:moveTo>
                  <a:pt x="410" y="438"/>
                </a:moveTo>
                <a:lnTo>
                  <a:pt x="410" y="438"/>
                </a:lnTo>
                <a:cubicBezTo>
                  <a:pt x="410" y="473"/>
                  <a:pt x="380" y="503"/>
                  <a:pt x="345" y="503"/>
                </a:cubicBezTo>
                <a:cubicBezTo>
                  <a:pt x="129" y="503"/>
                  <a:pt x="129" y="503"/>
                  <a:pt x="129" y="503"/>
                </a:cubicBezTo>
                <a:cubicBezTo>
                  <a:pt x="94" y="503"/>
                  <a:pt x="70" y="473"/>
                  <a:pt x="70" y="438"/>
                </a:cubicBezTo>
                <a:cubicBezTo>
                  <a:pt x="70" y="239"/>
                  <a:pt x="70" y="239"/>
                  <a:pt x="70" y="239"/>
                </a:cubicBezTo>
                <a:cubicBezTo>
                  <a:pt x="70" y="204"/>
                  <a:pt x="94" y="175"/>
                  <a:pt x="129" y="175"/>
                </a:cubicBezTo>
                <a:cubicBezTo>
                  <a:pt x="345" y="175"/>
                  <a:pt x="345" y="175"/>
                  <a:pt x="345" y="175"/>
                </a:cubicBezTo>
                <a:cubicBezTo>
                  <a:pt x="380" y="175"/>
                  <a:pt x="410" y="204"/>
                  <a:pt x="410" y="239"/>
                </a:cubicBezTo>
                <a:lnTo>
                  <a:pt x="410" y="438"/>
                </a:lnTo>
                <a:close/>
              </a:path>
            </a:pathLst>
          </a:custGeom>
          <a:solidFill>
            <a:srgbClr val="26BBED"/>
          </a:solid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 name="Freeform 53"/>
          <p:cNvSpPr>
            <a:spLocks noChangeArrowheads="1"/>
          </p:cNvSpPr>
          <p:nvPr/>
        </p:nvSpPr>
        <p:spPr bwMode="auto">
          <a:xfrm>
            <a:off x="4646884" y="7723957"/>
            <a:ext cx="268859" cy="512936"/>
          </a:xfrm>
          <a:custGeom>
            <a:avLst/>
            <a:gdLst>
              <a:gd name="T0" fmla="*/ 345 w 440"/>
              <a:gd name="T1" fmla="*/ 94 h 837"/>
              <a:gd name="T2" fmla="*/ 135 w 440"/>
              <a:gd name="T3" fmla="*/ 35 h 837"/>
              <a:gd name="T4" fmla="*/ 70 w 440"/>
              <a:gd name="T5" fmla="*/ 35 h 837"/>
              <a:gd name="T6" fmla="*/ 0 w 440"/>
              <a:gd name="T7" fmla="*/ 192 h 837"/>
              <a:gd name="T8" fmla="*/ 99 w 440"/>
              <a:gd name="T9" fmla="*/ 836 h 837"/>
              <a:gd name="T10" fmla="*/ 439 w 440"/>
              <a:gd name="T11" fmla="*/ 736 h 837"/>
              <a:gd name="T12" fmla="*/ 345 w 440"/>
              <a:gd name="T13" fmla="*/ 94 h 837"/>
              <a:gd name="T14" fmla="*/ 111 w 440"/>
              <a:gd name="T15" fmla="*/ 789 h 837"/>
              <a:gd name="T16" fmla="*/ 111 w 440"/>
              <a:gd name="T17" fmla="*/ 707 h 837"/>
              <a:gd name="T18" fmla="*/ 111 w 440"/>
              <a:gd name="T19" fmla="*/ 789 h 837"/>
              <a:gd name="T20" fmla="*/ 111 w 440"/>
              <a:gd name="T21" fmla="*/ 684 h 837"/>
              <a:gd name="T22" fmla="*/ 111 w 440"/>
              <a:gd name="T23" fmla="*/ 602 h 837"/>
              <a:gd name="T24" fmla="*/ 111 w 440"/>
              <a:gd name="T25" fmla="*/ 684 h 837"/>
              <a:gd name="T26" fmla="*/ 111 w 440"/>
              <a:gd name="T27" fmla="*/ 578 h 837"/>
              <a:gd name="T28" fmla="*/ 111 w 440"/>
              <a:gd name="T29" fmla="*/ 497 h 837"/>
              <a:gd name="T30" fmla="*/ 111 w 440"/>
              <a:gd name="T31" fmla="*/ 578 h 837"/>
              <a:gd name="T32" fmla="*/ 222 w 440"/>
              <a:gd name="T33" fmla="*/ 789 h 837"/>
              <a:gd name="T34" fmla="*/ 222 w 440"/>
              <a:gd name="T35" fmla="*/ 707 h 837"/>
              <a:gd name="T36" fmla="*/ 222 w 440"/>
              <a:gd name="T37" fmla="*/ 789 h 837"/>
              <a:gd name="T38" fmla="*/ 222 w 440"/>
              <a:gd name="T39" fmla="*/ 684 h 837"/>
              <a:gd name="T40" fmla="*/ 222 w 440"/>
              <a:gd name="T41" fmla="*/ 602 h 837"/>
              <a:gd name="T42" fmla="*/ 222 w 440"/>
              <a:gd name="T43" fmla="*/ 684 h 837"/>
              <a:gd name="T44" fmla="*/ 222 w 440"/>
              <a:gd name="T45" fmla="*/ 578 h 837"/>
              <a:gd name="T46" fmla="*/ 222 w 440"/>
              <a:gd name="T47" fmla="*/ 497 h 837"/>
              <a:gd name="T48" fmla="*/ 222 w 440"/>
              <a:gd name="T49" fmla="*/ 578 h 837"/>
              <a:gd name="T50" fmla="*/ 328 w 440"/>
              <a:gd name="T51" fmla="*/ 789 h 837"/>
              <a:gd name="T52" fmla="*/ 328 w 440"/>
              <a:gd name="T53" fmla="*/ 707 h 837"/>
              <a:gd name="T54" fmla="*/ 328 w 440"/>
              <a:gd name="T55" fmla="*/ 789 h 837"/>
              <a:gd name="T56" fmla="*/ 328 w 440"/>
              <a:gd name="T57" fmla="*/ 684 h 837"/>
              <a:gd name="T58" fmla="*/ 328 w 440"/>
              <a:gd name="T59" fmla="*/ 602 h 837"/>
              <a:gd name="T60" fmla="*/ 328 w 440"/>
              <a:gd name="T61" fmla="*/ 684 h 837"/>
              <a:gd name="T62" fmla="*/ 328 w 440"/>
              <a:gd name="T63" fmla="*/ 578 h 837"/>
              <a:gd name="T64" fmla="*/ 328 w 440"/>
              <a:gd name="T65" fmla="*/ 497 h 837"/>
              <a:gd name="T66" fmla="*/ 328 w 440"/>
              <a:gd name="T67" fmla="*/ 578 h 837"/>
              <a:gd name="T68" fmla="*/ 374 w 440"/>
              <a:gd name="T69" fmla="*/ 403 h 837"/>
              <a:gd name="T70" fmla="*/ 123 w 440"/>
              <a:gd name="T71" fmla="*/ 461 h 837"/>
              <a:gd name="T72" fmla="*/ 64 w 440"/>
              <a:gd name="T73" fmla="*/ 222 h 837"/>
              <a:gd name="T74" fmla="*/ 322 w 440"/>
              <a:gd name="T75" fmla="*/ 163 h 837"/>
              <a:gd name="T76" fmla="*/ 374 w 440"/>
              <a:gd name="T77" fmla="*/ 403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0" h="837">
                <a:moveTo>
                  <a:pt x="345" y="94"/>
                </a:moveTo>
                <a:lnTo>
                  <a:pt x="345" y="94"/>
                </a:lnTo>
                <a:cubicBezTo>
                  <a:pt x="135" y="94"/>
                  <a:pt x="135" y="94"/>
                  <a:pt x="135" y="94"/>
                </a:cubicBezTo>
                <a:cubicBezTo>
                  <a:pt x="135" y="35"/>
                  <a:pt x="135" y="35"/>
                  <a:pt x="135" y="35"/>
                </a:cubicBezTo>
                <a:cubicBezTo>
                  <a:pt x="135" y="18"/>
                  <a:pt x="123" y="0"/>
                  <a:pt x="105" y="0"/>
                </a:cubicBezTo>
                <a:cubicBezTo>
                  <a:pt x="88" y="0"/>
                  <a:pt x="70" y="18"/>
                  <a:pt x="70" y="35"/>
                </a:cubicBezTo>
                <a:cubicBezTo>
                  <a:pt x="70" y="100"/>
                  <a:pt x="70" y="100"/>
                  <a:pt x="70" y="100"/>
                </a:cubicBezTo>
                <a:cubicBezTo>
                  <a:pt x="29" y="111"/>
                  <a:pt x="0" y="146"/>
                  <a:pt x="0" y="192"/>
                </a:cubicBezTo>
                <a:cubicBezTo>
                  <a:pt x="0" y="736"/>
                  <a:pt x="0" y="736"/>
                  <a:pt x="0" y="736"/>
                </a:cubicBezTo>
                <a:cubicBezTo>
                  <a:pt x="0" y="789"/>
                  <a:pt x="47" y="836"/>
                  <a:pt x="99" y="836"/>
                </a:cubicBezTo>
                <a:cubicBezTo>
                  <a:pt x="345" y="836"/>
                  <a:pt x="345" y="836"/>
                  <a:pt x="345" y="836"/>
                </a:cubicBezTo>
                <a:cubicBezTo>
                  <a:pt x="398" y="836"/>
                  <a:pt x="439" y="789"/>
                  <a:pt x="439" y="736"/>
                </a:cubicBezTo>
                <a:cubicBezTo>
                  <a:pt x="439" y="192"/>
                  <a:pt x="439" y="192"/>
                  <a:pt x="439" y="192"/>
                </a:cubicBezTo>
                <a:cubicBezTo>
                  <a:pt x="439" y="140"/>
                  <a:pt x="398" y="94"/>
                  <a:pt x="345" y="94"/>
                </a:cubicBezTo>
                <a:close/>
                <a:moveTo>
                  <a:pt x="111" y="789"/>
                </a:moveTo>
                <a:lnTo>
                  <a:pt x="111" y="789"/>
                </a:lnTo>
                <a:cubicBezTo>
                  <a:pt x="88" y="789"/>
                  <a:pt x="70" y="771"/>
                  <a:pt x="70" y="748"/>
                </a:cubicBezTo>
                <a:cubicBezTo>
                  <a:pt x="70" y="725"/>
                  <a:pt x="88" y="707"/>
                  <a:pt x="111" y="707"/>
                </a:cubicBezTo>
                <a:cubicBezTo>
                  <a:pt x="135" y="707"/>
                  <a:pt x="152" y="725"/>
                  <a:pt x="152" y="748"/>
                </a:cubicBezTo>
                <a:cubicBezTo>
                  <a:pt x="152" y="771"/>
                  <a:pt x="135" y="789"/>
                  <a:pt x="111" y="789"/>
                </a:cubicBezTo>
                <a:close/>
                <a:moveTo>
                  <a:pt x="111" y="684"/>
                </a:moveTo>
                <a:lnTo>
                  <a:pt x="111" y="684"/>
                </a:lnTo>
                <a:cubicBezTo>
                  <a:pt x="88" y="684"/>
                  <a:pt x="70" y="666"/>
                  <a:pt x="70" y="643"/>
                </a:cubicBezTo>
                <a:cubicBezTo>
                  <a:pt x="70" y="619"/>
                  <a:pt x="88" y="602"/>
                  <a:pt x="111" y="602"/>
                </a:cubicBezTo>
                <a:cubicBezTo>
                  <a:pt x="135" y="602"/>
                  <a:pt x="152" y="619"/>
                  <a:pt x="152" y="643"/>
                </a:cubicBezTo>
                <a:cubicBezTo>
                  <a:pt x="152" y="666"/>
                  <a:pt x="135" y="684"/>
                  <a:pt x="111" y="684"/>
                </a:cubicBezTo>
                <a:close/>
                <a:moveTo>
                  <a:pt x="111" y="578"/>
                </a:moveTo>
                <a:lnTo>
                  <a:pt x="111" y="578"/>
                </a:lnTo>
                <a:cubicBezTo>
                  <a:pt x="88" y="578"/>
                  <a:pt x="70" y="561"/>
                  <a:pt x="70" y="537"/>
                </a:cubicBezTo>
                <a:cubicBezTo>
                  <a:pt x="70" y="514"/>
                  <a:pt x="88" y="497"/>
                  <a:pt x="111" y="497"/>
                </a:cubicBezTo>
                <a:cubicBezTo>
                  <a:pt x="135" y="497"/>
                  <a:pt x="152" y="514"/>
                  <a:pt x="152" y="537"/>
                </a:cubicBezTo>
                <a:cubicBezTo>
                  <a:pt x="152" y="561"/>
                  <a:pt x="135" y="578"/>
                  <a:pt x="111" y="578"/>
                </a:cubicBezTo>
                <a:close/>
                <a:moveTo>
                  <a:pt x="222" y="789"/>
                </a:moveTo>
                <a:lnTo>
                  <a:pt x="222" y="789"/>
                </a:lnTo>
                <a:cubicBezTo>
                  <a:pt x="199" y="789"/>
                  <a:pt x="181" y="771"/>
                  <a:pt x="181" y="748"/>
                </a:cubicBezTo>
                <a:cubicBezTo>
                  <a:pt x="181" y="725"/>
                  <a:pt x="199" y="707"/>
                  <a:pt x="222" y="707"/>
                </a:cubicBezTo>
                <a:cubicBezTo>
                  <a:pt x="246" y="707"/>
                  <a:pt x="263" y="725"/>
                  <a:pt x="263" y="748"/>
                </a:cubicBezTo>
                <a:cubicBezTo>
                  <a:pt x="263" y="771"/>
                  <a:pt x="246" y="789"/>
                  <a:pt x="222" y="789"/>
                </a:cubicBezTo>
                <a:close/>
                <a:moveTo>
                  <a:pt x="222" y="684"/>
                </a:moveTo>
                <a:lnTo>
                  <a:pt x="222" y="684"/>
                </a:lnTo>
                <a:cubicBezTo>
                  <a:pt x="199" y="684"/>
                  <a:pt x="181" y="666"/>
                  <a:pt x="181" y="643"/>
                </a:cubicBezTo>
                <a:cubicBezTo>
                  <a:pt x="181" y="619"/>
                  <a:pt x="199" y="602"/>
                  <a:pt x="222" y="602"/>
                </a:cubicBezTo>
                <a:cubicBezTo>
                  <a:pt x="246" y="602"/>
                  <a:pt x="263" y="619"/>
                  <a:pt x="263" y="643"/>
                </a:cubicBezTo>
                <a:cubicBezTo>
                  <a:pt x="263" y="666"/>
                  <a:pt x="246" y="684"/>
                  <a:pt x="222" y="684"/>
                </a:cubicBezTo>
                <a:close/>
                <a:moveTo>
                  <a:pt x="222" y="578"/>
                </a:moveTo>
                <a:lnTo>
                  <a:pt x="222" y="578"/>
                </a:lnTo>
                <a:cubicBezTo>
                  <a:pt x="199" y="578"/>
                  <a:pt x="181" y="561"/>
                  <a:pt x="181" y="537"/>
                </a:cubicBezTo>
                <a:cubicBezTo>
                  <a:pt x="181" y="514"/>
                  <a:pt x="199" y="497"/>
                  <a:pt x="222" y="497"/>
                </a:cubicBezTo>
                <a:cubicBezTo>
                  <a:pt x="246" y="497"/>
                  <a:pt x="263" y="514"/>
                  <a:pt x="263" y="537"/>
                </a:cubicBezTo>
                <a:cubicBezTo>
                  <a:pt x="263" y="561"/>
                  <a:pt x="246" y="578"/>
                  <a:pt x="222" y="578"/>
                </a:cubicBezTo>
                <a:close/>
                <a:moveTo>
                  <a:pt x="328" y="789"/>
                </a:moveTo>
                <a:lnTo>
                  <a:pt x="328" y="789"/>
                </a:lnTo>
                <a:cubicBezTo>
                  <a:pt x="304" y="789"/>
                  <a:pt x="287" y="771"/>
                  <a:pt x="287" y="748"/>
                </a:cubicBezTo>
                <a:cubicBezTo>
                  <a:pt x="287" y="725"/>
                  <a:pt x="304" y="707"/>
                  <a:pt x="328" y="707"/>
                </a:cubicBezTo>
                <a:cubicBezTo>
                  <a:pt x="351" y="707"/>
                  <a:pt x="369" y="725"/>
                  <a:pt x="369" y="748"/>
                </a:cubicBezTo>
                <a:cubicBezTo>
                  <a:pt x="369" y="771"/>
                  <a:pt x="351" y="789"/>
                  <a:pt x="328" y="789"/>
                </a:cubicBezTo>
                <a:close/>
                <a:moveTo>
                  <a:pt x="328" y="684"/>
                </a:moveTo>
                <a:lnTo>
                  <a:pt x="328" y="684"/>
                </a:lnTo>
                <a:cubicBezTo>
                  <a:pt x="304" y="684"/>
                  <a:pt x="287" y="666"/>
                  <a:pt x="287" y="643"/>
                </a:cubicBezTo>
                <a:cubicBezTo>
                  <a:pt x="287" y="619"/>
                  <a:pt x="304" y="602"/>
                  <a:pt x="328" y="602"/>
                </a:cubicBezTo>
                <a:cubicBezTo>
                  <a:pt x="351" y="602"/>
                  <a:pt x="369" y="619"/>
                  <a:pt x="369" y="643"/>
                </a:cubicBezTo>
                <a:cubicBezTo>
                  <a:pt x="369" y="666"/>
                  <a:pt x="351" y="684"/>
                  <a:pt x="328" y="684"/>
                </a:cubicBezTo>
                <a:close/>
                <a:moveTo>
                  <a:pt x="328" y="578"/>
                </a:moveTo>
                <a:lnTo>
                  <a:pt x="328" y="578"/>
                </a:lnTo>
                <a:cubicBezTo>
                  <a:pt x="304" y="578"/>
                  <a:pt x="287" y="561"/>
                  <a:pt x="287" y="537"/>
                </a:cubicBezTo>
                <a:cubicBezTo>
                  <a:pt x="287" y="514"/>
                  <a:pt x="304" y="497"/>
                  <a:pt x="328" y="497"/>
                </a:cubicBezTo>
                <a:cubicBezTo>
                  <a:pt x="351" y="497"/>
                  <a:pt x="369" y="514"/>
                  <a:pt x="369" y="537"/>
                </a:cubicBezTo>
                <a:cubicBezTo>
                  <a:pt x="369" y="561"/>
                  <a:pt x="351" y="578"/>
                  <a:pt x="328" y="578"/>
                </a:cubicBezTo>
                <a:close/>
                <a:moveTo>
                  <a:pt x="374" y="403"/>
                </a:moveTo>
                <a:lnTo>
                  <a:pt x="374" y="403"/>
                </a:lnTo>
                <a:cubicBezTo>
                  <a:pt x="374" y="438"/>
                  <a:pt x="351" y="461"/>
                  <a:pt x="322" y="461"/>
                </a:cubicBezTo>
                <a:cubicBezTo>
                  <a:pt x="123" y="461"/>
                  <a:pt x="123" y="461"/>
                  <a:pt x="123" y="461"/>
                </a:cubicBezTo>
                <a:cubicBezTo>
                  <a:pt x="88" y="461"/>
                  <a:pt x="64" y="438"/>
                  <a:pt x="64" y="403"/>
                </a:cubicBezTo>
                <a:cubicBezTo>
                  <a:pt x="64" y="222"/>
                  <a:pt x="64" y="222"/>
                  <a:pt x="64" y="222"/>
                </a:cubicBezTo>
                <a:cubicBezTo>
                  <a:pt x="64" y="186"/>
                  <a:pt x="88" y="163"/>
                  <a:pt x="123" y="163"/>
                </a:cubicBezTo>
                <a:cubicBezTo>
                  <a:pt x="322" y="163"/>
                  <a:pt x="322" y="163"/>
                  <a:pt x="322" y="163"/>
                </a:cubicBezTo>
                <a:cubicBezTo>
                  <a:pt x="351" y="163"/>
                  <a:pt x="374" y="186"/>
                  <a:pt x="374" y="222"/>
                </a:cubicBezTo>
                <a:lnTo>
                  <a:pt x="374" y="403"/>
                </a:lnTo>
                <a:close/>
              </a:path>
            </a:pathLst>
          </a:custGeom>
          <a:solidFill>
            <a:schemeClr val="accent2"/>
          </a:solidFill>
          <a:ln>
            <a:noFill/>
          </a:ln>
          <a:effectLst/>
        </p:spPr>
        <p:txBody>
          <a:bodyPr wrap="none" anchor="ctr"/>
          <a:lstStyle/>
          <a:p>
            <a:endParaRPr lang="en-US" dirty="0">
              <a:latin typeface="Calibri Light"/>
            </a:endParaRPr>
          </a:p>
        </p:txBody>
      </p:sp>
      <p:grpSp>
        <p:nvGrpSpPr>
          <p:cNvPr id="100" name="Group 99"/>
          <p:cNvGrpSpPr/>
          <p:nvPr/>
        </p:nvGrpSpPr>
        <p:grpSpPr>
          <a:xfrm>
            <a:off x="5651712" y="7088894"/>
            <a:ext cx="358479" cy="675773"/>
            <a:chOff x="6875121" y="7559275"/>
            <a:chExt cx="358479" cy="675773"/>
          </a:xfrm>
          <a:solidFill>
            <a:schemeClr val="accent4"/>
          </a:solidFill>
        </p:grpSpPr>
        <p:sp>
          <p:nvSpPr>
            <p:cNvPr id="101" name="Freeform 59"/>
            <p:cNvSpPr>
              <a:spLocks noChangeArrowheads="1"/>
            </p:cNvSpPr>
            <p:nvPr/>
          </p:nvSpPr>
          <p:spPr bwMode="auto">
            <a:xfrm>
              <a:off x="6875121" y="7559275"/>
              <a:ext cx="358479" cy="675773"/>
            </a:xfrm>
            <a:custGeom>
              <a:avLst/>
              <a:gdLst>
                <a:gd name="T0" fmla="*/ 586 w 587"/>
                <a:gd name="T1" fmla="*/ 1100 h 1101"/>
                <a:gd name="T2" fmla="*/ 586 w 587"/>
                <a:gd name="T3" fmla="*/ 94 h 1101"/>
                <a:gd name="T4" fmla="*/ 474 w 587"/>
                <a:gd name="T5" fmla="*/ 94 h 1101"/>
                <a:gd name="T6" fmla="*/ 474 w 587"/>
                <a:gd name="T7" fmla="*/ 0 h 1101"/>
                <a:gd name="T8" fmla="*/ 111 w 587"/>
                <a:gd name="T9" fmla="*/ 0 h 1101"/>
                <a:gd name="T10" fmla="*/ 111 w 587"/>
                <a:gd name="T11" fmla="*/ 94 h 1101"/>
                <a:gd name="T12" fmla="*/ 0 w 587"/>
                <a:gd name="T13" fmla="*/ 94 h 1101"/>
                <a:gd name="T14" fmla="*/ 0 w 587"/>
                <a:gd name="T15" fmla="*/ 1094 h 1101"/>
                <a:gd name="T16" fmla="*/ 0 w 587"/>
                <a:gd name="T17" fmla="*/ 1094 h 1101"/>
                <a:gd name="T18" fmla="*/ 0 w 587"/>
                <a:gd name="T19" fmla="*/ 1100 h 1101"/>
                <a:gd name="T20" fmla="*/ 586 w 587"/>
                <a:gd name="T21" fmla="*/ 1100 h 1101"/>
                <a:gd name="T22" fmla="*/ 504 w 587"/>
                <a:gd name="T23" fmla="*/ 176 h 1101"/>
                <a:gd name="T24" fmla="*/ 504 w 587"/>
                <a:gd name="T25" fmla="*/ 1018 h 1101"/>
                <a:gd name="T26" fmla="*/ 82 w 587"/>
                <a:gd name="T27" fmla="*/ 1018 h 1101"/>
                <a:gd name="T28" fmla="*/ 82 w 587"/>
                <a:gd name="T29" fmla="*/ 176 h 1101"/>
                <a:gd name="T30" fmla="*/ 504 w 587"/>
                <a:gd name="T31" fmla="*/ 176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7" h="1101">
                  <a:moveTo>
                    <a:pt x="586" y="1100"/>
                  </a:moveTo>
                  <a:lnTo>
                    <a:pt x="586" y="94"/>
                  </a:lnTo>
                  <a:lnTo>
                    <a:pt x="474" y="94"/>
                  </a:lnTo>
                  <a:lnTo>
                    <a:pt x="474" y="0"/>
                  </a:lnTo>
                  <a:lnTo>
                    <a:pt x="111" y="0"/>
                  </a:lnTo>
                  <a:lnTo>
                    <a:pt x="111" y="94"/>
                  </a:lnTo>
                  <a:lnTo>
                    <a:pt x="0" y="94"/>
                  </a:lnTo>
                  <a:lnTo>
                    <a:pt x="0" y="1094"/>
                  </a:lnTo>
                  <a:lnTo>
                    <a:pt x="0" y="1094"/>
                  </a:lnTo>
                  <a:lnTo>
                    <a:pt x="0" y="1100"/>
                  </a:lnTo>
                  <a:lnTo>
                    <a:pt x="586" y="1100"/>
                  </a:lnTo>
                  <a:close/>
                  <a:moveTo>
                    <a:pt x="504" y="176"/>
                  </a:moveTo>
                  <a:lnTo>
                    <a:pt x="504" y="1018"/>
                  </a:lnTo>
                  <a:lnTo>
                    <a:pt x="82" y="1018"/>
                  </a:lnTo>
                  <a:lnTo>
                    <a:pt x="82" y="176"/>
                  </a:lnTo>
                  <a:lnTo>
                    <a:pt x="504" y="176"/>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 name="Freeform 60"/>
            <p:cNvSpPr>
              <a:spLocks noChangeArrowheads="1"/>
            </p:cNvSpPr>
            <p:nvPr/>
          </p:nvSpPr>
          <p:spPr bwMode="auto">
            <a:xfrm>
              <a:off x="6951162" y="7947368"/>
              <a:ext cx="206397" cy="81418"/>
            </a:xfrm>
            <a:custGeom>
              <a:avLst/>
              <a:gdLst>
                <a:gd name="T0" fmla="*/ 0 w 341"/>
                <a:gd name="T1" fmla="*/ 135 h 136"/>
                <a:gd name="T2" fmla="*/ 0 w 341"/>
                <a:gd name="T3" fmla="*/ 0 h 136"/>
                <a:gd name="T4" fmla="*/ 340 w 341"/>
                <a:gd name="T5" fmla="*/ 0 h 136"/>
                <a:gd name="T6" fmla="*/ 340 w 341"/>
                <a:gd name="T7" fmla="*/ 135 h 136"/>
                <a:gd name="T8" fmla="*/ 0 w 341"/>
                <a:gd name="T9" fmla="*/ 135 h 136"/>
              </a:gdLst>
              <a:ahLst/>
              <a:cxnLst>
                <a:cxn ang="0">
                  <a:pos x="T0" y="T1"/>
                </a:cxn>
                <a:cxn ang="0">
                  <a:pos x="T2" y="T3"/>
                </a:cxn>
                <a:cxn ang="0">
                  <a:pos x="T4" y="T5"/>
                </a:cxn>
                <a:cxn ang="0">
                  <a:pos x="T6" y="T7"/>
                </a:cxn>
                <a:cxn ang="0">
                  <a:pos x="T8" y="T9"/>
                </a:cxn>
              </a:cxnLst>
              <a:rect l="0" t="0" r="r" b="b"/>
              <a:pathLst>
                <a:path w="341" h="136">
                  <a:moveTo>
                    <a:pt x="0" y="135"/>
                  </a:moveTo>
                  <a:lnTo>
                    <a:pt x="0" y="0"/>
                  </a:lnTo>
                  <a:lnTo>
                    <a:pt x="340" y="0"/>
                  </a:lnTo>
                  <a:lnTo>
                    <a:pt x="340" y="135"/>
                  </a:lnTo>
                  <a:lnTo>
                    <a:pt x="0" y="135"/>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3" name="Freeform 61"/>
            <p:cNvSpPr>
              <a:spLocks noChangeArrowheads="1"/>
            </p:cNvSpPr>
            <p:nvPr/>
          </p:nvSpPr>
          <p:spPr bwMode="auto">
            <a:xfrm>
              <a:off x="6951162" y="7825241"/>
              <a:ext cx="206397" cy="81418"/>
            </a:xfrm>
            <a:custGeom>
              <a:avLst/>
              <a:gdLst>
                <a:gd name="T0" fmla="*/ 0 w 341"/>
                <a:gd name="T1" fmla="*/ 135 h 136"/>
                <a:gd name="T2" fmla="*/ 0 w 341"/>
                <a:gd name="T3" fmla="*/ 0 h 136"/>
                <a:gd name="T4" fmla="*/ 340 w 341"/>
                <a:gd name="T5" fmla="*/ 0 h 136"/>
                <a:gd name="T6" fmla="*/ 340 w 341"/>
                <a:gd name="T7" fmla="*/ 135 h 136"/>
                <a:gd name="T8" fmla="*/ 0 w 341"/>
                <a:gd name="T9" fmla="*/ 135 h 136"/>
              </a:gdLst>
              <a:ahLst/>
              <a:cxnLst>
                <a:cxn ang="0">
                  <a:pos x="T0" y="T1"/>
                </a:cxn>
                <a:cxn ang="0">
                  <a:pos x="T2" y="T3"/>
                </a:cxn>
                <a:cxn ang="0">
                  <a:pos x="T4" y="T5"/>
                </a:cxn>
                <a:cxn ang="0">
                  <a:pos x="T6" y="T7"/>
                </a:cxn>
                <a:cxn ang="0">
                  <a:pos x="T8" y="T9"/>
                </a:cxn>
              </a:cxnLst>
              <a:rect l="0" t="0" r="r" b="b"/>
              <a:pathLst>
                <a:path w="341" h="136">
                  <a:moveTo>
                    <a:pt x="0" y="135"/>
                  </a:moveTo>
                  <a:lnTo>
                    <a:pt x="0" y="0"/>
                  </a:lnTo>
                  <a:lnTo>
                    <a:pt x="340" y="0"/>
                  </a:lnTo>
                  <a:lnTo>
                    <a:pt x="340" y="135"/>
                  </a:lnTo>
                  <a:lnTo>
                    <a:pt x="0" y="135"/>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4" name="Freeform 62"/>
            <p:cNvSpPr>
              <a:spLocks noChangeArrowheads="1"/>
            </p:cNvSpPr>
            <p:nvPr/>
          </p:nvSpPr>
          <p:spPr bwMode="auto">
            <a:xfrm>
              <a:off x="6951162" y="8066782"/>
              <a:ext cx="206397" cy="81418"/>
            </a:xfrm>
            <a:custGeom>
              <a:avLst/>
              <a:gdLst>
                <a:gd name="T0" fmla="*/ 0 w 341"/>
                <a:gd name="T1" fmla="*/ 135 h 136"/>
                <a:gd name="T2" fmla="*/ 0 w 341"/>
                <a:gd name="T3" fmla="*/ 0 h 136"/>
                <a:gd name="T4" fmla="*/ 340 w 341"/>
                <a:gd name="T5" fmla="*/ 0 h 136"/>
                <a:gd name="T6" fmla="*/ 340 w 341"/>
                <a:gd name="T7" fmla="*/ 135 h 136"/>
                <a:gd name="T8" fmla="*/ 0 w 341"/>
                <a:gd name="T9" fmla="*/ 135 h 136"/>
              </a:gdLst>
              <a:ahLst/>
              <a:cxnLst>
                <a:cxn ang="0">
                  <a:pos x="T0" y="T1"/>
                </a:cxn>
                <a:cxn ang="0">
                  <a:pos x="T2" y="T3"/>
                </a:cxn>
                <a:cxn ang="0">
                  <a:pos x="T4" y="T5"/>
                </a:cxn>
                <a:cxn ang="0">
                  <a:pos x="T6" y="T7"/>
                </a:cxn>
                <a:cxn ang="0">
                  <a:pos x="T8" y="T9"/>
                </a:cxn>
              </a:cxnLst>
              <a:rect l="0" t="0" r="r" b="b"/>
              <a:pathLst>
                <a:path w="341" h="136">
                  <a:moveTo>
                    <a:pt x="0" y="135"/>
                  </a:moveTo>
                  <a:lnTo>
                    <a:pt x="0" y="0"/>
                  </a:lnTo>
                  <a:lnTo>
                    <a:pt x="340" y="0"/>
                  </a:lnTo>
                  <a:lnTo>
                    <a:pt x="340" y="135"/>
                  </a:lnTo>
                  <a:lnTo>
                    <a:pt x="0" y="135"/>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05" name="Freeform 63"/>
          <p:cNvSpPr>
            <a:spLocks noChangeArrowheads="1"/>
          </p:cNvSpPr>
          <p:nvPr/>
        </p:nvSpPr>
        <p:spPr bwMode="auto">
          <a:xfrm>
            <a:off x="5708742" y="6670945"/>
            <a:ext cx="241702" cy="293107"/>
          </a:xfrm>
          <a:custGeom>
            <a:avLst/>
            <a:gdLst>
              <a:gd name="T0" fmla="*/ 386 w 399"/>
              <a:gd name="T1" fmla="*/ 87 h 480"/>
              <a:gd name="T2" fmla="*/ 386 w 399"/>
              <a:gd name="T3" fmla="*/ 87 h 480"/>
              <a:gd name="T4" fmla="*/ 316 w 399"/>
              <a:gd name="T5" fmla="*/ 11 h 480"/>
              <a:gd name="T6" fmla="*/ 293 w 399"/>
              <a:gd name="T7" fmla="*/ 0 h 480"/>
              <a:gd name="T8" fmla="*/ 29 w 399"/>
              <a:gd name="T9" fmla="*/ 0 h 480"/>
              <a:gd name="T10" fmla="*/ 0 w 399"/>
              <a:gd name="T11" fmla="*/ 29 h 480"/>
              <a:gd name="T12" fmla="*/ 0 w 399"/>
              <a:gd name="T13" fmla="*/ 450 h 480"/>
              <a:gd name="T14" fmla="*/ 29 w 399"/>
              <a:gd name="T15" fmla="*/ 479 h 480"/>
              <a:gd name="T16" fmla="*/ 369 w 399"/>
              <a:gd name="T17" fmla="*/ 479 h 480"/>
              <a:gd name="T18" fmla="*/ 398 w 399"/>
              <a:gd name="T19" fmla="*/ 450 h 480"/>
              <a:gd name="T20" fmla="*/ 398 w 399"/>
              <a:gd name="T21" fmla="*/ 105 h 480"/>
              <a:gd name="T22" fmla="*/ 386 w 399"/>
              <a:gd name="T23" fmla="*/ 87 h 480"/>
              <a:gd name="T24" fmla="*/ 164 w 399"/>
              <a:gd name="T25" fmla="*/ 240 h 480"/>
              <a:gd name="T26" fmla="*/ 164 w 399"/>
              <a:gd name="T27" fmla="*/ 240 h 480"/>
              <a:gd name="T28" fmla="*/ 164 w 399"/>
              <a:gd name="T29" fmla="*/ 70 h 480"/>
              <a:gd name="T30" fmla="*/ 234 w 399"/>
              <a:gd name="T31" fmla="*/ 70 h 480"/>
              <a:gd name="T32" fmla="*/ 234 w 399"/>
              <a:gd name="T33" fmla="*/ 240 h 480"/>
              <a:gd name="T34" fmla="*/ 304 w 399"/>
              <a:gd name="T35" fmla="*/ 240 h 480"/>
              <a:gd name="T36" fmla="*/ 199 w 399"/>
              <a:gd name="T37" fmla="*/ 421 h 480"/>
              <a:gd name="T38" fmla="*/ 93 w 399"/>
              <a:gd name="T39" fmla="*/ 240 h 480"/>
              <a:gd name="T40" fmla="*/ 164 w 399"/>
              <a:gd name="T41" fmla="*/ 24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9" h="480">
                <a:moveTo>
                  <a:pt x="386" y="87"/>
                </a:moveTo>
                <a:lnTo>
                  <a:pt x="386" y="87"/>
                </a:lnTo>
                <a:cubicBezTo>
                  <a:pt x="316" y="11"/>
                  <a:pt x="316" y="11"/>
                  <a:pt x="316" y="11"/>
                </a:cubicBezTo>
                <a:cubicBezTo>
                  <a:pt x="310" y="6"/>
                  <a:pt x="304" y="0"/>
                  <a:pt x="293" y="0"/>
                </a:cubicBezTo>
                <a:cubicBezTo>
                  <a:pt x="29" y="0"/>
                  <a:pt x="29" y="0"/>
                  <a:pt x="29" y="0"/>
                </a:cubicBezTo>
                <a:cubicBezTo>
                  <a:pt x="12" y="0"/>
                  <a:pt x="0" y="11"/>
                  <a:pt x="0" y="29"/>
                </a:cubicBezTo>
                <a:cubicBezTo>
                  <a:pt x="0" y="450"/>
                  <a:pt x="0" y="450"/>
                  <a:pt x="0" y="450"/>
                </a:cubicBezTo>
                <a:cubicBezTo>
                  <a:pt x="0" y="468"/>
                  <a:pt x="12" y="479"/>
                  <a:pt x="29" y="479"/>
                </a:cubicBezTo>
                <a:cubicBezTo>
                  <a:pt x="369" y="479"/>
                  <a:pt x="369" y="479"/>
                  <a:pt x="369" y="479"/>
                </a:cubicBezTo>
                <a:cubicBezTo>
                  <a:pt x="380" y="479"/>
                  <a:pt x="398" y="468"/>
                  <a:pt x="398" y="450"/>
                </a:cubicBezTo>
                <a:cubicBezTo>
                  <a:pt x="398" y="105"/>
                  <a:pt x="398" y="105"/>
                  <a:pt x="398" y="105"/>
                </a:cubicBezTo>
                <a:cubicBezTo>
                  <a:pt x="398" y="99"/>
                  <a:pt x="392" y="93"/>
                  <a:pt x="386" y="87"/>
                </a:cubicBezTo>
                <a:close/>
                <a:moveTo>
                  <a:pt x="164" y="240"/>
                </a:moveTo>
                <a:lnTo>
                  <a:pt x="164" y="240"/>
                </a:lnTo>
                <a:cubicBezTo>
                  <a:pt x="164" y="70"/>
                  <a:pt x="164" y="70"/>
                  <a:pt x="164" y="70"/>
                </a:cubicBezTo>
                <a:cubicBezTo>
                  <a:pt x="234" y="70"/>
                  <a:pt x="234" y="70"/>
                  <a:pt x="234" y="70"/>
                </a:cubicBezTo>
                <a:cubicBezTo>
                  <a:pt x="234" y="240"/>
                  <a:pt x="234" y="240"/>
                  <a:pt x="234" y="240"/>
                </a:cubicBezTo>
                <a:cubicBezTo>
                  <a:pt x="304" y="240"/>
                  <a:pt x="304" y="240"/>
                  <a:pt x="304" y="240"/>
                </a:cubicBezTo>
                <a:cubicBezTo>
                  <a:pt x="199" y="421"/>
                  <a:pt x="199" y="421"/>
                  <a:pt x="199" y="421"/>
                </a:cubicBezTo>
                <a:cubicBezTo>
                  <a:pt x="93" y="240"/>
                  <a:pt x="93" y="240"/>
                  <a:pt x="93" y="240"/>
                </a:cubicBezTo>
                <a:lnTo>
                  <a:pt x="164" y="240"/>
                </a:lnTo>
                <a:close/>
              </a:path>
            </a:pathLst>
          </a:custGeom>
          <a:solidFill>
            <a:schemeClr val="accent2"/>
          </a:solidFill>
          <a:ln>
            <a:noFill/>
          </a:ln>
          <a:effectLst/>
        </p:spPr>
        <p:txBody>
          <a:bodyPr wrap="none" anchor="ctr"/>
          <a:lstStyle/>
          <a:p>
            <a:endParaRPr lang="en-US" dirty="0">
              <a:latin typeface="Calibri Light"/>
            </a:endParaRPr>
          </a:p>
        </p:txBody>
      </p:sp>
      <p:sp>
        <p:nvSpPr>
          <p:cNvPr id="106" name="Freeform 64"/>
          <p:cNvSpPr>
            <a:spLocks noChangeArrowheads="1"/>
          </p:cNvSpPr>
          <p:nvPr/>
        </p:nvSpPr>
        <p:spPr bwMode="auto">
          <a:xfrm>
            <a:off x="11813752" y="6190577"/>
            <a:ext cx="301449" cy="301248"/>
          </a:xfrm>
          <a:custGeom>
            <a:avLst/>
            <a:gdLst>
              <a:gd name="T0" fmla="*/ 363 w 492"/>
              <a:gd name="T1" fmla="*/ 128 h 492"/>
              <a:gd name="T2" fmla="*/ 363 w 492"/>
              <a:gd name="T3" fmla="*/ 128 h 492"/>
              <a:gd name="T4" fmla="*/ 47 w 492"/>
              <a:gd name="T5" fmla="*/ 0 h 492"/>
              <a:gd name="T6" fmla="*/ 17 w 492"/>
              <a:gd name="T7" fmla="*/ 11 h 492"/>
              <a:gd name="T8" fmla="*/ 6 w 492"/>
              <a:gd name="T9" fmla="*/ 46 h 492"/>
              <a:gd name="T10" fmla="*/ 17 w 492"/>
              <a:gd name="T11" fmla="*/ 76 h 492"/>
              <a:gd name="T12" fmla="*/ 47 w 492"/>
              <a:gd name="T13" fmla="*/ 87 h 492"/>
              <a:gd name="T14" fmla="*/ 298 w 492"/>
              <a:gd name="T15" fmla="*/ 193 h 492"/>
              <a:gd name="T16" fmla="*/ 404 w 492"/>
              <a:gd name="T17" fmla="*/ 444 h 492"/>
              <a:gd name="T18" fmla="*/ 415 w 492"/>
              <a:gd name="T19" fmla="*/ 474 h 492"/>
              <a:gd name="T20" fmla="*/ 450 w 492"/>
              <a:gd name="T21" fmla="*/ 491 h 492"/>
              <a:gd name="T22" fmla="*/ 480 w 492"/>
              <a:gd name="T23" fmla="*/ 474 h 492"/>
              <a:gd name="T24" fmla="*/ 491 w 492"/>
              <a:gd name="T25" fmla="*/ 444 h 492"/>
              <a:gd name="T26" fmla="*/ 363 w 492"/>
              <a:gd name="T27" fmla="*/ 128 h 492"/>
              <a:gd name="T28" fmla="*/ 47 w 492"/>
              <a:gd name="T29" fmla="*/ 158 h 492"/>
              <a:gd name="T30" fmla="*/ 47 w 492"/>
              <a:gd name="T31" fmla="*/ 158 h 492"/>
              <a:gd name="T32" fmla="*/ 17 w 492"/>
              <a:gd name="T33" fmla="*/ 169 h 492"/>
              <a:gd name="T34" fmla="*/ 6 w 492"/>
              <a:gd name="T35" fmla="*/ 204 h 492"/>
              <a:gd name="T36" fmla="*/ 17 w 492"/>
              <a:gd name="T37" fmla="*/ 234 h 492"/>
              <a:gd name="T38" fmla="*/ 47 w 492"/>
              <a:gd name="T39" fmla="*/ 245 h 492"/>
              <a:gd name="T40" fmla="*/ 187 w 492"/>
              <a:gd name="T41" fmla="*/ 304 h 492"/>
              <a:gd name="T42" fmla="*/ 246 w 492"/>
              <a:gd name="T43" fmla="*/ 444 h 492"/>
              <a:gd name="T44" fmla="*/ 257 w 492"/>
              <a:gd name="T45" fmla="*/ 474 h 492"/>
              <a:gd name="T46" fmla="*/ 293 w 492"/>
              <a:gd name="T47" fmla="*/ 491 h 492"/>
              <a:gd name="T48" fmla="*/ 322 w 492"/>
              <a:gd name="T49" fmla="*/ 474 h 492"/>
              <a:gd name="T50" fmla="*/ 333 w 492"/>
              <a:gd name="T51" fmla="*/ 444 h 492"/>
              <a:gd name="T52" fmla="*/ 252 w 492"/>
              <a:gd name="T53" fmla="*/ 239 h 492"/>
              <a:gd name="T54" fmla="*/ 47 w 492"/>
              <a:gd name="T55" fmla="*/ 158 h 492"/>
              <a:gd name="T56" fmla="*/ 82 w 492"/>
              <a:gd name="T57" fmla="*/ 327 h 492"/>
              <a:gd name="T58" fmla="*/ 82 w 492"/>
              <a:gd name="T59" fmla="*/ 327 h 492"/>
              <a:gd name="T60" fmla="*/ 82 w 492"/>
              <a:gd name="T61" fmla="*/ 327 h 492"/>
              <a:gd name="T62" fmla="*/ 23 w 492"/>
              <a:gd name="T63" fmla="*/ 351 h 492"/>
              <a:gd name="T64" fmla="*/ 0 w 492"/>
              <a:gd name="T65" fmla="*/ 409 h 492"/>
              <a:gd name="T66" fmla="*/ 23 w 492"/>
              <a:gd name="T67" fmla="*/ 462 h 492"/>
              <a:gd name="T68" fmla="*/ 82 w 492"/>
              <a:gd name="T69" fmla="*/ 485 h 492"/>
              <a:gd name="T70" fmla="*/ 140 w 492"/>
              <a:gd name="T71" fmla="*/ 462 h 492"/>
              <a:gd name="T72" fmla="*/ 164 w 492"/>
              <a:gd name="T73" fmla="*/ 409 h 492"/>
              <a:gd name="T74" fmla="*/ 140 w 492"/>
              <a:gd name="T75" fmla="*/ 351 h 492"/>
              <a:gd name="T76" fmla="*/ 82 w 492"/>
              <a:gd name="T77" fmla="*/ 3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2" h="492">
                <a:moveTo>
                  <a:pt x="363" y="128"/>
                </a:moveTo>
                <a:lnTo>
                  <a:pt x="363" y="128"/>
                </a:lnTo>
                <a:cubicBezTo>
                  <a:pt x="281" y="40"/>
                  <a:pt x="170" y="0"/>
                  <a:pt x="47" y="0"/>
                </a:cubicBezTo>
                <a:cubicBezTo>
                  <a:pt x="35" y="0"/>
                  <a:pt x="29" y="5"/>
                  <a:pt x="17" y="11"/>
                </a:cubicBezTo>
                <a:cubicBezTo>
                  <a:pt x="12" y="23"/>
                  <a:pt x="6" y="29"/>
                  <a:pt x="6" y="46"/>
                </a:cubicBezTo>
                <a:cubicBezTo>
                  <a:pt x="6" y="58"/>
                  <a:pt x="12" y="70"/>
                  <a:pt x="17" y="76"/>
                </a:cubicBezTo>
                <a:cubicBezTo>
                  <a:pt x="29" y="81"/>
                  <a:pt x="35" y="87"/>
                  <a:pt x="47" y="87"/>
                </a:cubicBezTo>
                <a:cubicBezTo>
                  <a:pt x="146" y="87"/>
                  <a:pt x="234" y="122"/>
                  <a:pt x="298" y="193"/>
                </a:cubicBezTo>
                <a:cubicBezTo>
                  <a:pt x="369" y="263"/>
                  <a:pt x="404" y="345"/>
                  <a:pt x="404" y="444"/>
                </a:cubicBezTo>
                <a:cubicBezTo>
                  <a:pt x="404" y="456"/>
                  <a:pt x="410" y="468"/>
                  <a:pt x="415" y="474"/>
                </a:cubicBezTo>
                <a:cubicBezTo>
                  <a:pt x="427" y="485"/>
                  <a:pt x="439" y="491"/>
                  <a:pt x="450" y="491"/>
                </a:cubicBezTo>
                <a:cubicBezTo>
                  <a:pt x="462" y="491"/>
                  <a:pt x="474" y="485"/>
                  <a:pt x="480" y="474"/>
                </a:cubicBezTo>
                <a:cubicBezTo>
                  <a:pt x="491" y="468"/>
                  <a:pt x="491" y="456"/>
                  <a:pt x="491" y="444"/>
                </a:cubicBezTo>
                <a:cubicBezTo>
                  <a:pt x="491" y="321"/>
                  <a:pt x="450" y="216"/>
                  <a:pt x="363" y="128"/>
                </a:cubicBezTo>
                <a:close/>
                <a:moveTo>
                  <a:pt x="47" y="158"/>
                </a:moveTo>
                <a:lnTo>
                  <a:pt x="47" y="158"/>
                </a:lnTo>
                <a:cubicBezTo>
                  <a:pt x="35" y="158"/>
                  <a:pt x="29" y="163"/>
                  <a:pt x="17" y="169"/>
                </a:cubicBezTo>
                <a:cubicBezTo>
                  <a:pt x="12" y="181"/>
                  <a:pt x="6" y="187"/>
                  <a:pt x="6" y="204"/>
                </a:cubicBezTo>
                <a:cubicBezTo>
                  <a:pt x="6" y="216"/>
                  <a:pt x="12" y="228"/>
                  <a:pt x="17" y="234"/>
                </a:cubicBezTo>
                <a:cubicBezTo>
                  <a:pt x="29" y="245"/>
                  <a:pt x="35" y="245"/>
                  <a:pt x="47" y="245"/>
                </a:cubicBezTo>
                <a:cubicBezTo>
                  <a:pt x="105" y="245"/>
                  <a:pt x="152" y="269"/>
                  <a:pt x="187" y="304"/>
                </a:cubicBezTo>
                <a:cubicBezTo>
                  <a:pt x="228" y="345"/>
                  <a:pt x="246" y="386"/>
                  <a:pt x="246" y="444"/>
                </a:cubicBezTo>
                <a:cubicBezTo>
                  <a:pt x="246" y="456"/>
                  <a:pt x="252" y="468"/>
                  <a:pt x="257" y="474"/>
                </a:cubicBezTo>
                <a:cubicBezTo>
                  <a:pt x="269" y="485"/>
                  <a:pt x="281" y="491"/>
                  <a:pt x="293" y="491"/>
                </a:cubicBezTo>
                <a:cubicBezTo>
                  <a:pt x="304" y="491"/>
                  <a:pt x="316" y="485"/>
                  <a:pt x="322" y="474"/>
                </a:cubicBezTo>
                <a:cubicBezTo>
                  <a:pt x="333" y="468"/>
                  <a:pt x="333" y="456"/>
                  <a:pt x="333" y="444"/>
                </a:cubicBezTo>
                <a:cubicBezTo>
                  <a:pt x="333" y="362"/>
                  <a:pt x="310" y="298"/>
                  <a:pt x="252" y="239"/>
                </a:cubicBezTo>
                <a:cubicBezTo>
                  <a:pt x="199" y="187"/>
                  <a:pt x="129" y="158"/>
                  <a:pt x="47" y="158"/>
                </a:cubicBezTo>
                <a:close/>
                <a:moveTo>
                  <a:pt x="82" y="327"/>
                </a:moveTo>
                <a:lnTo>
                  <a:pt x="82" y="327"/>
                </a:lnTo>
                <a:lnTo>
                  <a:pt x="82" y="327"/>
                </a:lnTo>
                <a:cubicBezTo>
                  <a:pt x="58" y="327"/>
                  <a:pt x="41" y="333"/>
                  <a:pt x="23" y="351"/>
                </a:cubicBezTo>
                <a:cubicBezTo>
                  <a:pt x="12" y="368"/>
                  <a:pt x="0" y="386"/>
                  <a:pt x="0" y="409"/>
                </a:cubicBezTo>
                <a:cubicBezTo>
                  <a:pt x="0" y="427"/>
                  <a:pt x="12" y="450"/>
                  <a:pt x="23" y="462"/>
                </a:cubicBezTo>
                <a:cubicBezTo>
                  <a:pt x="41" y="479"/>
                  <a:pt x="58" y="485"/>
                  <a:pt x="82" y="485"/>
                </a:cubicBezTo>
                <a:cubicBezTo>
                  <a:pt x="105" y="485"/>
                  <a:pt x="123" y="479"/>
                  <a:pt x="140" y="462"/>
                </a:cubicBezTo>
                <a:cubicBezTo>
                  <a:pt x="152" y="450"/>
                  <a:pt x="164" y="427"/>
                  <a:pt x="164" y="409"/>
                </a:cubicBezTo>
                <a:cubicBezTo>
                  <a:pt x="164" y="386"/>
                  <a:pt x="152" y="368"/>
                  <a:pt x="140" y="351"/>
                </a:cubicBezTo>
                <a:cubicBezTo>
                  <a:pt x="123" y="333"/>
                  <a:pt x="105" y="327"/>
                  <a:pt x="82" y="327"/>
                </a:cubicBezTo>
                <a:close/>
              </a:path>
            </a:pathLst>
          </a:custGeom>
          <a:solidFill>
            <a:schemeClr val="accent5"/>
          </a:solidFill>
          <a:ln>
            <a:noFill/>
          </a:ln>
          <a:effectLst/>
        </p:spPr>
        <p:txBody>
          <a:bodyPr wrap="none" anchor="ctr"/>
          <a:lstStyle/>
          <a:p>
            <a:endParaRPr lang="en-US" dirty="0">
              <a:latin typeface="Calibri Light"/>
            </a:endParaRPr>
          </a:p>
        </p:txBody>
      </p:sp>
      <p:sp>
        <p:nvSpPr>
          <p:cNvPr id="107" name="Freeform 66"/>
          <p:cNvSpPr>
            <a:spLocks noChangeArrowheads="1"/>
          </p:cNvSpPr>
          <p:nvPr/>
        </p:nvSpPr>
        <p:spPr bwMode="auto">
          <a:xfrm>
            <a:off x="7351772" y="7916647"/>
            <a:ext cx="230839" cy="230685"/>
          </a:xfrm>
          <a:custGeom>
            <a:avLst/>
            <a:gdLst>
              <a:gd name="T0" fmla="*/ 369 w 381"/>
              <a:gd name="T1" fmla="*/ 59 h 381"/>
              <a:gd name="T2" fmla="*/ 369 w 381"/>
              <a:gd name="T3" fmla="*/ 59 h 381"/>
              <a:gd name="T4" fmla="*/ 322 w 381"/>
              <a:gd name="T5" fmla="*/ 12 h 381"/>
              <a:gd name="T6" fmla="*/ 275 w 381"/>
              <a:gd name="T7" fmla="*/ 6 h 381"/>
              <a:gd name="T8" fmla="*/ 275 w 381"/>
              <a:gd name="T9" fmla="*/ 6 h 381"/>
              <a:gd name="T10" fmla="*/ 275 w 381"/>
              <a:gd name="T11" fmla="*/ 6 h 381"/>
              <a:gd name="T12" fmla="*/ 193 w 381"/>
              <a:gd name="T13" fmla="*/ 94 h 381"/>
              <a:gd name="T14" fmla="*/ 100 w 381"/>
              <a:gd name="T15" fmla="*/ 6 h 381"/>
              <a:gd name="T16" fmla="*/ 100 w 381"/>
              <a:gd name="T17" fmla="*/ 6 h 381"/>
              <a:gd name="T18" fmla="*/ 82 w 381"/>
              <a:gd name="T19" fmla="*/ 0 h 381"/>
              <a:gd name="T20" fmla="*/ 64 w 381"/>
              <a:gd name="T21" fmla="*/ 12 h 381"/>
              <a:gd name="T22" fmla="*/ 18 w 381"/>
              <a:gd name="T23" fmla="*/ 59 h 381"/>
              <a:gd name="T24" fmla="*/ 12 w 381"/>
              <a:gd name="T25" fmla="*/ 105 h 381"/>
              <a:gd name="T26" fmla="*/ 94 w 381"/>
              <a:gd name="T27" fmla="*/ 187 h 381"/>
              <a:gd name="T28" fmla="*/ 6 w 381"/>
              <a:gd name="T29" fmla="*/ 281 h 381"/>
              <a:gd name="T30" fmla="*/ 0 w 381"/>
              <a:gd name="T31" fmla="*/ 299 h 381"/>
              <a:gd name="T32" fmla="*/ 18 w 381"/>
              <a:gd name="T33" fmla="*/ 316 h 381"/>
              <a:gd name="T34" fmla="*/ 64 w 381"/>
              <a:gd name="T35" fmla="*/ 363 h 381"/>
              <a:gd name="T36" fmla="*/ 105 w 381"/>
              <a:gd name="T37" fmla="*/ 369 h 381"/>
              <a:gd name="T38" fmla="*/ 105 w 381"/>
              <a:gd name="T39" fmla="*/ 375 h 381"/>
              <a:gd name="T40" fmla="*/ 105 w 381"/>
              <a:gd name="T41" fmla="*/ 369 h 381"/>
              <a:gd name="T42" fmla="*/ 193 w 381"/>
              <a:gd name="T43" fmla="*/ 287 h 381"/>
              <a:gd name="T44" fmla="*/ 281 w 381"/>
              <a:gd name="T45" fmla="*/ 375 h 381"/>
              <a:gd name="T46" fmla="*/ 298 w 381"/>
              <a:gd name="T47" fmla="*/ 380 h 381"/>
              <a:gd name="T48" fmla="*/ 322 w 381"/>
              <a:gd name="T49" fmla="*/ 369 h 381"/>
              <a:gd name="T50" fmla="*/ 369 w 381"/>
              <a:gd name="T51" fmla="*/ 316 h 381"/>
              <a:gd name="T52" fmla="*/ 375 w 381"/>
              <a:gd name="T53" fmla="*/ 275 h 381"/>
              <a:gd name="T54" fmla="*/ 375 w 381"/>
              <a:gd name="T55" fmla="*/ 275 h 381"/>
              <a:gd name="T56" fmla="*/ 287 w 381"/>
              <a:gd name="T57" fmla="*/ 187 h 381"/>
              <a:gd name="T58" fmla="*/ 380 w 381"/>
              <a:gd name="T59" fmla="*/ 100 h 381"/>
              <a:gd name="T60" fmla="*/ 375 w 381"/>
              <a:gd name="T61" fmla="*/ 100 h 381"/>
              <a:gd name="T62" fmla="*/ 380 w 381"/>
              <a:gd name="T63" fmla="*/ 82 h 381"/>
              <a:gd name="T64" fmla="*/ 369 w 381"/>
              <a:gd name="T65" fmla="*/ 59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1" h="381">
                <a:moveTo>
                  <a:pt x="369" y="59"/>
                </a:moveTo>
                <a:lnTo>
                  <a:pt x="369" y="59"/>
                </a:lnTo>
                <a:cubicBezTo>
                  <a:pt x="322" y="12"/>
                  <a:pt x="322" y="12"/>
                  <a:pt x="322" y="12"/>
                </a:cubicBezTo>
                <a:cubicBezTo>
                  <a:pt x="304" y="0"/>
                  <a:pt x="293" y="0"/>
                  <a:pt x="275" y="6"/>
                </a:cubicBezTo>
                <a:lnTo>
                  <a:pt x="275" y="6"/>
                </a:lnTo>
                <a:lnTo>
                  <a:pt x="275" y="6"/>
                </a:lnTo>
                <a:cubicBezTo>
                  <a:pt x="193" y="94"/>
                  <a:pt x="193" y="94"/>
                  <a:pt x="193" y="94"/>
                </a:cubicBezTo>
                <a:cubicBezTo>
                  <a:pt x="100" y="6"/>
                  <a:pt x="100" y="6"/>
                  <a:pt x="100" y="6"/>
                </a:cubicBezTo>
                <a:lnTo>
                  <a:pt x="100" y="6"/>
                </a:lnTo>
                <a:cubicBezTo>
                  <a:pt x="94" y="0"/>
                  <a:pt x="88" y="0"/>
                  <a:pt x="82" y="0"/>
                </a:cubicBezTo>
                <a:cubicBezTo>
                  <a:pt x="76" y="0"/>
                  <a:pt x="70" y="6"/>
                  <a:pt x="64" y="12"/>
                </a:cubicBezTo>
                <a:cubicBezTo>
                  <a:pt x="18" y="59"/>
                  <a:pt x="18" y="59"/>
                  <a:pt x="18" y="59"/>
                </a:cubicBezTo>
                <a:cubicBezTo>
                  <a:pt x="0" y="76"/>
                  <a:pt x="0" y="88"/>
                  <a:pt x="12" y="105"/>
                </a:cubicBezTo>
                <a:cubicBezTo>
                  <a:pt x="94" y="187"/>
                  <a:pt x="94" y="187"/>
                  <a:pt x="94" y="187"/>
                </a:cubicBezTo>
                <a:cubicBezTo>
                  <a:pt x="6" y="281"/>
                  <a:pt x="6" y="281"/>
                  <a:pt x="6" y="281"/>
                </a:cubicBezTo>
                <a:cubicBezTo>
                  <a:pt x="6" y="287"/>
                  <a:pt x="0" y="293"/>
                  <a:pt x="0" y="299"/>
                </a:cubicBezTo>
                <a:cubicBezTo>
                  <a:pt x="6" y="304"/>
                  <a:pt x="6" y="310"/>
                  <a:pt x="18" y="316"/>
                </a:cubicBezTo>
                <a:cubicBezTo>
                  <a:pt x="64" y="363"/>
                  <a:pt x="64" y="363"/>
                  <a:pt x="64" y="363"/>
                </a:cubicBezTo>
                <a:cubicBezTo>
                  <a:pt x="76" y="380"/>
                  <a:pt x="94" y="380"/>
                  <a:pt x="105" y="369"/>
                </a:cubicBezTo>
                <a:cubicBezTo>
                  <a:pt x="105" y="375"/>
                  <a:pt x="105" y="375"/>
                  <a:pt x="105" y="375"/>
                </a:cubicBezTo>
                <a:cubicBezTo>
                  <a:pt x="105" y="369"/>
                  <a:pt x="105" y="369"/>
                  <a:pt x="105" y="369"/>
                </a:cubicBezTo>
                <a:cubicBezTo>
                  <a:pt x="193" y="287"/>
                  <a:pt x="193" y="287"/>
                  <a:pt x="193" y="287"/>
                </a:cubicBezTo>
                <a:cubicBezTo>
                  <a:pt x="281" y="375"/>
                  <a:pt x="281" y="375"/>
                  <a:pt x="281" y="375"/>
                </a:cubicBezTo>
                <a:cubicBezTo>
                  <a:pt x="287" y="380"/>
                  <a:pt x="293" y="380"/>
                  <a:pt x="298" y="380"/>
                </a:cubicBezTo>
                <a:cubicBezTo>
                  <a:pt x="304" y="380"/>
                  <a:pt x="316" y="375"/>
                  <a:pt x="322" y="369"/>
                </a:cubicBezTo>
                <a:cubicBezTo>
                  <a:pt x="369" y="316"/>
                  <a:pt x="369" y="316"/>
                  <a:pt x="369" y="316"/>
                </a:cubicBezTo>
                <a:cubicBezTo>
                  <a:pt x="380" y="304"/>
                  <a:pt x="380" y="287"/>
                  <a:pt x="375" y="275"/>
                </a:cubicBezTo>
                <a:lnTo>
                  <a:pt x="375" y="275"/>
                </a:lnTo>
                <a:cubicBezTo>
                  <a:pt x="287" y="187"/>
                  <a:pt x="287" y="187"/>
                  <a:pt x="287" y="187"/>
                </a:cubicBezTo>
                <a:cubicBezTo>
                  <a:pt x="380" y="100"/>
                  <a:pt x="380" y="100"/>
                  <a:pt x="380" y="100"/>
                </a:cubicBezTo>
                <a:cubicBezTo>
                  <a:pt x="375" y="100"/>
                  <a:pt x="375" y="100"/>
                  <a:pt x="375" y="100"/>
                </a:cubicBezTo>
                <a:cubicBezTo>
                  <a:pt x="380" y="94"/>
                  <a:pt x="380" y="88"/>
                  <a:pt x="380" y="82"/>
                </a:cubicBezTo>
                <a:cubicBezTo>
                  <a:pt x="380" y="76"/>
                  <a:pt x="375" y="65"/>
                  <a:pt x="369" y="59"/>
                </a:cubicBezTo>
              </a:path>
            </a:pathLst>
          </a:custGeom>
          <a:solidFill>
            <a:schemeClr val="accent5">
              <a:lumMod val="75000"/>
            </a:schemeClr>
          </a:solidFill>
          <a:ln>
            <a:noFill/>
          </a:ln>
          <a:effectLst/>
        </p:spPr>
        <p:txBody>
          <a:bodyPr wrap="none" anchor="ctr"/>
          <a:lstStyle/>
          <a:p>
            <a:endParaRPr lang="en-US" dirty="0">
              <a:latin typeface="Calibri Light"/>
            </a:endParaRPr>
          </a:p>
        </p:txBody>
      </p:sp>
      <p:sp>
        <p:nvSpPr>
          <p:cNvPr id="108" name="Freeform 67"/>
          <p:cNvSpPr>
            <a:spLocks noChangeArrowheads="1"/>
          </p:cNvSpPr>
          <p:nvPr/>
        </p:nvSpPr>
        <p:spPr bwMode="auto">
          <a:xfrm>
            <a:off x="11637228" y="5612506"/>
            <a:ext cx="293301" cy="225258"/>
          </a:xfrm>
          <a:custGeom>
            <a:avLst/>
            <a:gdLst>
              <a:gd name="T0" fmla="*/ 416 w 481"/>
              <a:gd name="T1" fmla="*/ 12 h 370"/>
              <a:gd name="T2" fmla="*/ 416 w 481"/>
              <a:gd name="T3" fmla="*/ 12 h 370"/>
              <a:gd name="T4" fmla="*/ 369 w 481"/>
              <a:gd name="T5" fmla="*/ 12 h 370"/>
              <a:gd name="T6" fmla="*/ 193 w 481"/>
              <a:gd name="T7" fmla="*/ 188 h 370"/>
              <a:gd name="T8" fmla="*/ 193 w 481"/>
              <a:gd name="T9" fmla="*/ 188 h 370"/>
              <a:gd name="T10" fmla="*/ 100 w 481"/>
              <a:gd name="T11" fmla="*/ 100 h 370"/>
              <a:gd name="T12" fmla="*/ 100 w 481"/>
              <a:gd name="T13" fmla="*/ 100 h 370"/>
              <a:gd name="T14" fmla="*/ 59 w 481"/>
              <a:gd name="T15" fmla="*/ 106 h 370"/>
              <a:gd name="T16" fmla="*/ 18 w 481"/>
              <a:gd name="T17" fmla="*/ 152 h 370"/>
              <a:gd name="T18" fmla="*/ 6 w 481"/>
              <a:gd name="T19" fmla="*/ 188 h 370"/>
              <a:gd name="T20" fmla="*/ 94 w 481"/>
              <a:gd name="T21" fmla="*/ 281 h 370"/>
              <a:gd name="T22" fmla="*/ 170 w 481"/>
              <a:gd name="T23" fmla="*/ 351 h 370"/>
              <a:gd name="T24" fmla="*/ 217 w 481"/>
              <a:gd name="T25" fmla="*/ 351 h 370"/>
              <a:gd name="T26" fmla="*/ 462 w 481"/>
              <a:gd name="T27" fmla="*/ 112 h 370"/>
              <a:gd name="T28" fmla="*/ 462 w 481"/>
              <a:gd name="T29" fmla="*/ 59 h 370"/>
              <a:gd name="T30" fmla="*/ 416 w 481"/>
              <a:gd name="T31" fmla="*/ 1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1" h="370">
                <a:moveTo>
                  <a:pt x="416" y="12"/>
                </a:moveTo>
                <a:lnTo>
                  <a:pt x="416" y="12"/>
                </a:lnTo>
                <a:cubicBezTo>
                  <a:pt x="404" y="0"/>
                  <a:pt x="386" y="0"/>
                  <a:pt x="369" y="12"/>
                </a:cubicBezTo>
                <a:cubicBezTo>
                  <a:pt x="193" y="188"/>
                  <a:pt x="193" y="188"/>
                  <a:pt x="193" y="188"/>
                </a:cubicBezTo>
                <a:lnTo>
                  <a:pt x="193" y="188"/>
                </a:lnTo>
                <a:cubicBezTo>
                  <a:pt x="100" y="100"/>
                  <a:pt x="100" y="100"/>
                  <a:pt x="100" y="100"/>
                </a:cubicBezTo>
                <a:lnTo>
                  <a:pt x="100" y="100"/>
                </a:lnTo>
                <a:cubicBezTo>
                  <a:pt x="88" y="88"/>
                  <a:pt x="76" y="94"/>
                  <a:pt x="59" y="106"/>
                </a:cubicBezTo>
                <a:cubicBezTo>
                  <a:pt x="18" y="152"/>
                  <a:pt x="18" y="152"/>
                  <a:pt x="18" y="152"/>
                </a:cubicBezTo>
                <a:cubicBezTo>
                  <a:pt x="0" y="164"/>
                  <a:pt x="0" y="176"/>
                  <a:pt x="6" y="188"/>
                </a:cubicBezTo>
                <a:cubicBezTo>
                  <a:pt x="94" y="281"/>
                  <a:pt x="94" y="281"/>
                  <a:pt x="94" y="281"/>
                </a:cubicBezTo>
                <a:cubicBezTo>
                  <a:pt x="170" y="351"/>
                  <a:pt x="170" y="351"/>
                  <a:pt x="170" y="351"/>
                </a:cubicBezTo>
                <a:cubicBezTo>
                  <a:pt x="187" y="369"/>
                  <a:pt x="199" y="369"/>
                  <a:pt x="217" y="351"/>
                </a:cubicBezTo>
                <a:cubicBezTo>
                  <a:pt x="462" y="112"/>
                  <a:pt x="462" y="112"/>
                  <a:pt x="462" y="112"/>
                </a:cubicBezTo>
                <a:cubicBezTo>
                  <a:pt x="480" y="94"/>
                  <a:pt x="480" y="76"/>
                  <a:pt x="462" y="59"/>
                </a:cubicBezTo>
                <a:lnTo>
                  <a:pt x="416" y="12"/>
                </a:lnTo>
              </a:path>
            </a:pathLst>
          </a:custGeom>
          <a:solidFill>
            <a:schemeClr val="accent2">
              <a:lumMod val="60000"/>
              <a:lumOff val="40000"/>
            </a:schemeClr>
          </a:solidFill>
          <a:ln>
            <a:noFill/>
          </a:ln>
          <a:effectLst/>
        </p:spPr>
        <p:txBody>
          <a:bodyPr wrap="none" anchor="ctr"/>
          <a:lstStyle/>
          <a:p>
            <a:endParaRPr lang="en-US" dirty="0">
              <a:latin typeface="Calibri Light"/>
            </a:endParaRPr>
          </a:p>
        </p:txBody>
      </p:sp>
      <p:sp>
        <p:nvSpPr>
          <p:cNvPr id="109" name="Freeform 69"/>
          <p:cNvSpPr>
            <a:spLocks noChangeArrowheads="1"/>
          </p:cNvSpPr>
          <p:nvPr/>
        </p:nvSpPr>
        <p:spPr bwMode="auto">
          <a:xfrm>
            <a:off x="11392811" y="5894757"/>
            <a:ext cx="380205" cy="241541"/>
          </a:xfrm>
          <a:custGeom>
            <a:avLst/>
            <a:gdLst>
              <a:gd name="T0" fmla="*/ 509 w 621"/>
              <a:gd name="T1" fmla="*/ 47 h 399"/>
              <a:gd name="T2" fmla="*/ 509 w 621"/>
              <a:gd name="T3" fmla="*/ 47 h 399"/>
              <a:gd name="T4" fmla="*/ 106 w 621"/>
              <a:gd name="T5" fmla="*/ 47 h 399"/>
              <a:gd name="T6" fmla="*/ 0 w 621"/>
              <a:gd name="T7" fmla="*/ 158 h 399"/>
              <a:gd name="T8" fmla="*/ 0 w 621"/>
              <a:gd name="T9" fmla="*/ 287 h 399"/>
              <a:gd name="T10" fmla="*/ 112 w 621"/>
              <a:gd name="T11" fmla="*/ 398 h 399"/>
              <a:gd name="T12" fmla="*/ 509 w 621"/>
              <a:gd name="T13" fmla="*/ 398 h 399"/>
              <a:gd name="T14" fmla="*/ 620 w 621"/>
              <a:gd name="T15" fmla="*/ 287 h 399"/>
              <a:gd name="T16" fmla="*/ 620 w 621"/>
              <a:gd name="T17" fmla="*/ 158 h 399"/>
              <a:gd name="T18" fmla="*/ 509 w 621"/>
              <a:gd name="T19" fmla="*/ 47 h 399"/>
              <a:gd name="T20" fmla="*/ 199 w 621"/>
              <a:gd name="T21" fmla="*/ 170 h 399"/>
              <a:gd name="T22" fmla="*/ 199 w 621"/>
              <a:gd name="T23" fmla="*/ 170 h 399"/>
              <a:gd name="T24" fmla="*/ 76 w 621"/>
              <a:gd name="T25" fmla="*/ 170 h 399"/>
              <a:gd name="T26" fmla="*/ 76 w 621"/>
              <a:gd name="T27" fmla="*/ 117 h 399"/>
              <a:gd name="T28" fmla="*/ 199 w 621"/>
              <a:gd name="T29" fmla="*/ 117 h 399"/>
              <a:gd name="T30" fmla="*/ 199 w 621"/>
              <a:gd name="T31" fmla="*/ 170 h 399"/>
              <a:gd name="T32" fmla="*/ 468 w 621"/>
              <a:gd name="T33" fmla="*/ 310 h 399"/>
              <a:gd name="T34" fmla="*/ 468 w 621"/>
              <a:gd name="T35" fmla="*/ 310 h 399"/>
              <a:gd name="T36" fmla="*/ 381 w 621"/>
              <a:gd name="T37" fmla="*/ 345 h 399"/>
              <a:gd name="T38" fmla="*/ 293 w 621"/>
              <a:gd name="T39" fmla="*/ 310 h 399"/>
              <a:gd name="T40" fmla="*/ 258 w 621"/>
              <a:gd name="T41" fmla="*/ 222 h 399"/>
              <a:gd name="T42" fmla="*/ 293 w 621"/>
              <a:gd name="T43" fmla="*/ 140 h 399"/>
              <a:gd name="T44" fmla="*/ 381 w 621"/>
              <a:gd name="T45" fmla="*/ 99 h 399"/>
              <a:gd name="T46" fmla="*/ 468 w 621"/>
              <a:gd name="T47" fmla="*/ 140 h 399"/>
              <a:gd name="T48" fmla="*/ 503 w 621"/>
              <a:gd name="T49" fmla="*/ 222 h 399"/>
              <a:gd name="T50" fmla="*/ 468 w 621"/>
              <a:gd name="T51" fmla="*/ 310 h 399"/>
              <a:gd name="T52" fmla="*/ 381 w 621"/>
              <a:gd name="T53" fmla="*/ 146 h 399"/>
              <a:gd name="T54" fmla="*/ 381 w 621"/>
              <a:gd name="T55" fmla="*/ 146 h 399"/>
              <a:gd name="T56" fmla="*/ 322 w 621"/>
              <a:gd name="T57" fmla="*/ 170 h 399"/>
              <a:gd name="T58" fmla="*/ 305 w 621"/>
              <a:gd name="T59" fmla="*/ 222 h 399"/>
              <a:gd name="T60" fmla="*/ 322 w 621"/>
              <a:gd name="T61" fmla="*/ 281 h 399"/>
              <a:gd name="T62" fmla="*/ 381 w 621"/>
              <a:gd name="T63" fmla="*/ 304 h 399"/>
              <a:gd name="T64" fmla="*/ 439 w 621"/>
              <a:gd name="T65" fmla="*/ 281 h 399"/>
              <a:gd name="T66" fmla="*/ 463 w 621"/>
              <a:gd name="T67" fmla="*/ 222 h 399"/>
              <a:gd name="T68" fmla="*/ 439 w 621"/>
              <a:gd name="T69" fmla="*/ 170 h 399"/>
              <a:gd name="T70" fmla="*/ 381 w 621"/>
              <a:gd name="T71" fmla="*/ 146 h 399"/>
              <a:gd name="T72" fmla="*/ 135 w 621"/>
              <a:gd name="T73" fmla="*/ 29 h 399"/>
              <a:gd name="T74" fmla="*/ 135 w 621"/>
              <a:gd name="T75" fmla="*/ 29 h 399"/>
              <a:gd name="T76" fmla="*/ 141 w 621"/>
              <a:gd name="T77" fmla="*/ 29 h 399"/>
              <a:gd name="T78" fmla="*/ 152 w 621"/>
              <a:gd name="T79" fmla="*/ 29 h 399"/>
              <a:gd name="T80" fmla="*/ 211 w 621"/>
              <a:gd name="T81" fmla="*/ 29 h 399"/>
              <a:gd name="T82" fmla="*/ 223 w 621"/>
              <a:gd name="T83" fmla="*/ 29 h 399"/>
              <a:gd name="T84" fmla="*/ 229 w 621"/>
              <a:gd name="T85" fmla="*/ 29 h 399"/>
              <a:gd name="T86" fmla="*/ 234 w 621"/>
              <a:gd name="T87" fmla="*/ 23 h 399"/>
              <a:gd name="T88" fmla="*/ 234 w 621"/>
              <a:gd name="T89" fmla="*/ 23 h 399"/>
              <a:gd name="T90" fmla="*/ 182 w 621"/>
              <a:gd name="T91" fmla="*/ 0 h 399"/>
              <a:gd name="T92" fmla="*/ 135 w 621"/>
              <a:gd name="T93" fmla="*/ 23 h 399"/>
              <a:gd name="T94" fmla="*/ 135 w 621"/>
              <a:gd name="T95" fmla="*/ 23 h 399"/>
              <a:gd name="T96" fmla="*/ 135 w 621"/>
              <a:gd name="T97" fmla="*/ 2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1" h="399">
                <a:moveTo>
                  <a:pt x="509" y="47"/>
                </a:moveTo>
                <a:lnTo>
                  <a:pt x="509" y="47"/>
                </a:lnTo>
                <a:cubicBezTo>
                  <a:pt x="106" y="47"/>
                  <a:pt x="106" y="47"/>
                  <a:pt x="106" y="47"/>
                </a:cubicBezTo>
                <a:cubicBezTo>
                  <a:pt x="35" y="47"/>
                  <a:pt x="0" y="82"/>
                  <a:pt x="0" y="158"/>
                </a:cubicBezTo>
                <a:cubicBezTo>
                  <a:pt x="0" y="287"/>
                  <a:pt x="0" y="287"/>
                  <a:pt x="0" y="287"/>
                </a:cubicBezTo>
                <a:cubicBezTo>
                  <a:pt x="0" y="363"/>
                  <a:pt x="35" y="398"/>
                  <a:pt x="112" y="398"/>
                </a:cubicBezTo>
                <a:cubicBezTo>
                  <a:pt x="509" y="398"/>
                  <a:pt x="509" y="398"/>
                  <a:pt x="509" y="398"/>
                </a:cubicBezTo>
                <a:cubicBezTo>
                  <a:pt x="585" y="398"/>
                  <a:pt x="620" y="363"/>
                  <a:pt x="620" y="287"/>
                </a:cubicBezTo>
                <a:cubicBezTo>
                  <a:pt x="620" y="158"/>
                  <a:pt x="620" y="158"/>
                  <a:pt x="620" y="158"/>
                </a:cubicBezTo>
                <a:cubicBezTo>
                  <a:pt x="620" y="82"/>
                  <a:pt x="585" y="47"/>
                  <a:pt x="509" y="47"/>
                </a:cubicBezTo>
                <a:close/>
                <a:moveTo>
                  <a:pt x="199" y="170"/>
                </a:moveTo>
                <a:lnTo>
                  <a:pt x="199" y="170"/>
                </a:lnTo>
                <a:cubicBezTo>
                  <a:pt x="76" y="170"/>
                  <a:pt x="76" y="170"/>
                  <a:pt x="76" y="170"/>
                </a:cubicBezTo>
                <a:cubicBezTo>
                  <a:pt x="76" y="117"/>
                  <a:pt x="76" y="117"/>
                  <a:pt x="76" y="117"/>
                </a:cubicBezTo>
                <a:cubicBezTo>
                  <a:pt x="199" y="117"/>
                  <a:pt x="199" y="117"/>
                  <a:pt x="199" y="117"/>
                </a:cubicBezTo>
                <a:lnTo>
                  <a:pt x="199" y="170"/>
                </a:lnTo>
                <a:close/>
                <a:moveTo>
                  <a:pt x="468" y="310"/>
                </a:moveTo>
                <a:lnTo>
                  <a:pt x="468" y="310"/>
                </a:lnTo>
                <a:cubicBezTo>
                  <a:pt x="445" y="333"/>
                  <a:pt x="416" y="345"/>
                  <a:pt x="381" y="345"/>
                </a:cubicBezTo>
                <a:cubicBezTo>
                  <a:pt x="346" y="345"/>
                  <a:pt x="316" y="333"/>
                  <a:pt x="293" y="310"/>
                </a:cubicBezTo>
                <a:cubicBezTo>
                  <a:pt x="269" y="287"/>
                  <a:pt x="258" y="257"/>
                  <a:pt x="258" y="222"/>
                </a:cubicBezTo>
                <a:cubicBezTo>
                  <a:pt x="258" y="193"/>
                  <a:pt x="269" y="164"/>
                  <a:pt x="293" y="140"/>
                </a:cubicBezTo>
                <a:cubicBezTo>
                  <a:pt x="316" y="111"/>
                  <a:pt x="346" y="99"/>
                  <a:pt x="381" y="99"/>
                </a:cubicBezTo>
                <a:cubicBezTo>
                  <a:pt x="416" y="99"/>
                  <a:pt x="445" y="111"/>
                  <a:pt x="468" y="140"/>
                </a:cubicBezTo>
                <a:cubicBezTo>
                  <a:pt x="492" y="164"/>
                  <a:pt x="503" y="193"/>
                  <a:pt x="503" y="222"/>
                </a:cubicBezTo>
                <a:cubicBezTo>
                  <a:pt x="503" y="257"/>
                  <a:pt x="492" y="287"/>
                  <a:pt x="468" y="310"/>
                </a:cubicBezTo>
                <a:close/>
                <a:moveTo>
                  <a:pt x="381" y="146"/>
                </a:moveTo>
                <a:lnTo>
                  <a:pt x="381" y="146"/>
                </a:lnTo>
                <a:cubicBezTo>
                  <a:pt x="357" y="146"/>
                  <a:pt x="340" y="152"/>
                  <a:pt x="322" y="170"/>
                </a:cubicBezTo>
                <a:cubicBezTo>
                  <a:pt x="310" y="181"/>
                  <a:pt x="305" y="199"/>
                  <a:pt x="305" y="222"/>
                </a:cubicBezTo>
                <a:cubicBezTo>
                  <a:pt x="305" y="246"/>
                  <a:pt x="310" y="263"/>
                  <a:pt x="322" y="281"/>
                </a:cubicBezTo>
                <a:cubicBezTo>
                  <a:pt x="340" y="298"/>
                  <a:pt x="357" y="304"/>
                  <a:pt x="381" y="304"/>
                </a:cubicBezTo>
                <a:cubicBezTo>
                  <a:pt x="404" y="304"/>
                  <a:pt x="422" y="298"/>
                  <a:pt x="439" y="281"/>
                </a:cubicBezTo>
                <a:cubicBezTo>
                  <a:pt x="451" y="263"/>
                  <a:pt x="463" y="246"/>
                  <a:pt x="463" y="222"/>
                </a:cubicBezTo>
                <a:cubicBezTo>
                  <a:pt x="463" y="199"/>
                  <a:pt x="451" y="181"/>
                  <a:pt x="439" y="170"/>
                </a:cubicBezTo>
                <a:cubicBezTo>
                  <a:pt x="422" y="152"/>
                  <a:pt x="404" y="146"/>
                  <a:pt x="381" y="146"/>
                </a:cubicBezTo>
                <a:close/>
                <a:moveTo>
                  <a:pt x="135" y="29"/>
                </a:moveTo>
                <a:lnTo>
                  <a:pt x="135" y="29"/>
                </a:lnTo>
                <a:cubicBezTo>
                  <a:pt x="141" y="29"/>
                  <a:pt x="141" y="29"/>
                  <a:pt x="141" y="29"/>
                </a:cubicBezTo>
                <a:cubicBezTo>
                  <a:pt x="152" y="29"/>
                  <a:pt x="152" y="29"/>
                  <a:pt x="152" y="29"/>
                </a:cubicBezTo>
                <a:cubicBezTo>
                  <a:pt x="176" y="29"/>
                  <a:pt x="193" y="29"/>
                  <a:pt x="211" y="29"/>
                </a:cubicBezTo>
                <a:cubicBezTo>
                  <a:pt x="223" y="29"/>
                  <a:pt x="223" y="29"/>
                  <a:pt x="223" y="29"/>
                </a:cubicBezTo>
                <a:cubicBezTo>
                  <a:pt x="229" y="29"/>
                  <a:pt x="229" y="29"/>
                  <a:pt x="229" y="29"/>
                </a:cubicBezTo>
                <a:cubicBezTo>
                  <a:pt x="229" y="29"/>
                  <a:pt x="229" y="29"/>
                  <a:pt x="234" y="23"/>
                </a:cubicBezTo>
                <a:lnTo>
                  <a:pt x="234" y="23"/>
                </a:lnTo>
                <a:cubicBezTo>
                  <a:pt x="229" y="6"/>
                  <a:pt x="211" y="0"/>
                  <a:pt x="182" y="0"/>
                </a:cubicBezTo>
                <a:cubicBezTo>
                  <a:pt x="158" y="0"/>
                  <a:pt x="141" y="6"/>
                  <a:pt x="135" y="23"/>
                </a:cubicBezTo>
                <a:lnTo>
                  <a:pt x="135" y="23"/>
                </a:lnTo>
                <a:cubicBezTo>
                  <a:pt x="135" y="29"/>
                  <a:pt x="135" y="29"/>
                  <a:pt x="135" y="29"/>
                </a:cubicBezTo>
                <a:close/>
              </a:path>
            </a:pathLst>
          </a:custGeom>
          <a:solidFill>
            <a:schemeClr val="accent1"/>
          </a:solidFill>
          <a:ln>
            <a:noFill/>
          </a:ln>
          <a:effectLst/>
        </p:spPr>
        <p:txBody>
          <a:bodyPr wrap="none" anchor="ctr"/>
          <a:lstStyle/>
          <a:p>
            <a:endParaRPr lang="en-US" dirty="0">
              <a:latin typeface="Calibri Light"/>
            </a:endParaRPr>
          </a:p>
        </p:txBody>
      </p:sp>
      <p:sp>
        <p:nvSpPr>
          <p:cNvPr id="110" name="Freeform 70"/>
          <p:cNvSpPr>
            <a:spLocks noChangeArrowheads="1"/>
          </p:cNvSpPr>
          <p:nvPr/>
        </p:nvSpPr>
        <p:spPr bwMode="auto">
          <a:xfrm>
            <a:off x="11824615" y="6603097"/>
            <a:ext cx="309595" cy="588927"/>
          </a:xfrm>
          <a:custGeom>
            <a:avLst/>
            <a:gdLst>
              <a:gd name="T0" fmla="*/ 164 w 505"/>
              <a:gd name="T1" fmla="*/ 11 h 960"/>
              <a:gd name="T2" fmla="*/ 164 w 505"/>
              <a:gd name="T3" fmla="*/ 11 h 960"/>
              <a:gd name="T4" fmla="*/ 153 w 505"/>
              <a:gd name="T5" fmla="*/ 52 h 960"/>
              <a:gd name="T6" fmla="*/ 153 w 505"/>
              <a:gd name="T7" fmla="*/ 298 h 960"/>
              <a:gd name="T8" fmla="*/ 164 w 505"/>
              <a:gd name="T9" fmla="*/ 333 h 960"/>
              <a:gd name="T10" fmla="*/ 205 w 505"/>
              <a:gd name="T11" fmla="*/ 351 h 960"/>
              <a:gd name="T12" fmla="*/ 211 w 505"/>
              <a:gd name="T13" fmla="*/ 351 h 960"/>
              <a:gd name="T14" fmla="*/ 305 w 505"/>
              <a:gd name="T15" fmla="*/ 321 h 960"/>
              <a:gd name="T16" fmla="*/ 240 w 505"/>
              <a:gd name="T17" fmla="*/ 672 h 960"/>
              <a:gd name="T18" fmla="*/ 164 w 505"/>
              <a:gd name="T19" fmla="*/ 614 h 960"/>
              <a:gd name="T20" fmla="*/ 158 w 505"/>
              <a:gd name="T21" fmla="*/ 608 h 960"/>
              <a:gd name="T22" fmla="*/ 112 w 505"/>
              <a:gd name="T23" fmla="*/ 614 h 960"/>
              <a:gd name="T24" fmla="*/ 88 w 505"/>
              <a:gd name="T25" fmla="*/ 643 h 960"/>
              <a:gd name="T26" fmla="*/ 6 w 505"/>
              <a:gd name="T27" fmla="*/ 871 h 960"/>
              <a:gd name="T28" fmla="*/ 6 w 505"/>
              <a:gd name="T29" fmla="*/ 912 h 960"/>
              <a:gd name="T30" fmla="*/ 36 w 505"/>
              <a:gd name="T31" fmla="*/ 942 h 960"/>
              <a:gd name="T32" fmla="*/ 41 w 505"/>
              <a:gd name="T33" fmla="*/ 942 h 960"/>
              <a:gd name="T34" fmla="*/ 252 w 505"/>
              <a:gd name="T35" fmla="*/ 959 h 960"/>
              <a:gd name="T36" fmla="*/ 264 w 505"/>
              <a:gd name="T37" fmla="*/ 959 h 960"/>
              <a:gd name="T38" fmla="*/ 270 w 505"/>
              <a:gd name="T39" fmla="*/ 947 h 960"/>
              <a:gd name="T40" fmla="*/ 428 w 505"/>
              <a:gd name="T41" fmla="*/ 70 h 960"/>
              <a:gd name="T42" fmla="*/ 428 w 505"/>
              <a:gd name="T43" fmla="*/ 64 h 960"/>
              <a:gd name="T44" fmla="*/ 416 w 505"/>
              <a:gd name="T45" fmla="*/ 52 h 960"/>
              <a:gd name="T46" fmla="*/ 211 w 505"/>
              <a:gd name="T47" fmla="*/ 0 h 960"/>
              <a:gd name="T48" fmla="*/ 205 w 505"/>
              <a:gd name="T49" fmla="*/ 0 h 960"/>
              <a:gd name="T50" fmla="*/ 164 w 505"/>
              <a:gd name="T51" fmla="*/ 1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5" h="960">
                <a:moveTo>
                  <a:pt x="164" y="11"/>
                </a:moveTo>
                <a:lnTo>
                  <a:pt x="164" y="11"/>
                </a:lnTo>
                <a:cubicBezTo>
                  <a:pt x="153" y="23"/>
                  <a:pt x="153" y="35"/>
                  <a:pt x="153" y="52"/>
                </a:cubicBezTo>
                <a:cubicBezTo>
                  <a:pt x="129" y="134"/>
                  <a:pt x="129" y="216"/>
                  <a:pt x="153" y="298"/>
                </a:cubicBezTo>
                <a:cubicBezTo>
                  <a:pt x="153" y="315"/>
                  <a:pt x="153" y="327"/>
                  <a:pt x="164" y="333"/>
                </a:cubicBezTo>
                <a:cubicBezTo>
                  <a:pt x="170" y="345"/>
                  <a:pt x="188" y="351"/>
                  <a:pt x="205" y="351"/>
                </a:cubicBezTo>
                <a:cubicBezTo>
                  <a:pt x="205" y="351"/>
                  <a:pt x="205" y="351"/>
                  <a:pt x="211" y="351"/>
                </a:cubicBezTo>
                <a:cubicBezTo>
                  <a:pt x="305" y="321"/>
                  <a:pt x="305" y="321"/>
                  <a:pt x="305" y="321"/>
                </a:cubicBezTo>
                <a:cubicBezTo>
                  <a:pt x="299" y="438"/>
                  <a:pt x="281" y="555"/>
                  <a:pt x="240" y="672"/>
                </a:cubicBezTo>
                <a:cubicBezTo>
                  <a:pt x="164" y="614"/>
                  <a:pt x="164" y="614"/>
                  <a:pt x="164" y="614"/>
                </a:cubicBezTo>
                <a:cubicBezTo>
                  <a:pt x="158" y="614"/>
                  <a:pt x="158" y="608"/>
                  <a:pt x="158" y="608"/>
                </a:cubicBezTo>
                <a:cubicBezTo>
                  <a:pt x="141" y="602"/>
                  <a:pt x="123" y="602"/>
                  <a:pt x="112" y="614"/>
                </a:cubicBezTo>
                <a:cubicBezTo>
                  <a:pt x="100" y="614"/>
                  <a:pt x="94" y="625"/>
                  <a:pt x="88" y="643"/>
                </a:cubicBezTo>
                <a:cubicBezTo>
                  <a:pt x="41" y="707"/>
                  <a:pt x="12" y="789"/>
                  <a:pt x="6" y="871"/>
                </a:cubicBezTo>
                <a:cubicBezTo>
                  <a:pt x="0" y="889"/>
                  <a:pt x="0" y="901"/>
                  <a:pt x="6" y="912"/>
                </a:cubicBezTo>
                <a:cubicBezTo>
                  <a:pt x="6" y="924"/>
                  <a:pt x="18" y="936"/>
                  <a:pt x="36" y="942"/>
                </a:cubicBezTo>
                <a:lnTo>
                  <a:pt x="41" y="942"/>
                </a:lnTo>
                <a:cubicBezTo>
                  <a:pt x="252" y="959"/>
                  <a:pt x="252" y="959"/>
                  <a:pt x="252" y="959"/>
                </a:cubicBezTo>
                <a:cubicBezTo>
                  <a:pt x="258" y="959"/>
                  <a:pt x="258" y="959"/>
                  <a:pt x="264" y="959"/>
                </a:cubicBezTo>
                <a:cubicBezTo>
                  <a:pt x="264" y="953"/>
                  <a:pt x="270" y="953"/>
                  <a:pt x="270" y="947"/>
                </a:cubicBezTo>
                <a:cubicBezTo>
                  <a:pt x="451" y="678"/>
                  <a:pt x="504" y="386"/>
                  <a:pt x="428" y="70"/>
                </a:cubicBezTo>
                <a:cubicBezTo>
                  <a:pt x="428" y="64"/>
                  <a:pt x="428" y="64"/>
                  <a:pt x="428" y="64"/>
                </a:cubicBezTo>
                <a:cubicBezTo>
                  <a:pt x="422" y="58"/>
                  <a:pt x="416" y="52"/>
                  <a:pt x="416" y="52"/>
                </a:cubicBezTo>
                <a:cubicBezTo>
                  <a:pt x="211" y="0"/>
                  <a:pt x="211" y="0"/>
                  <a:pt x="211" y="0"/>
                </a:cubicBezTo>
                <a:lnTo>
                  <a:pt x="205" y="0"/>
                </a:lnTo>
                <a:cubicBezTo>
                  <a:pt x="188" y="0"/>
                  <a:pt x="176" y="5"/>
                  <a:pt x="164" y="11"/>
                </a:cubicBezTo>
              </a:path>
            </a:pathLst>
          </a:custGeom>
          <a:solidFill>
            <a:schemeClr val="accent4"/>
          </a:solidFill>
          <a:ln>
            <a:noFill/>
          </a:ln>
          <a:effectLst/>
        </p:spPr>
        <p:txBody>
          <a:bodyPr wrap="none" anchor="ctr"/>
          <a:lstStyle/>
          <a:p>
            <a:endParaRPr lang="en-US" dirty="0">
              <a:latin typeface="Calibri Light"/>
            </a:endParaRPr>
          </a:p>
        </p:txBody>
      </p:sp>
      <p:sp>
        <p:nvSpPr>
          <p:cNvPr id="111" name="Freeform 71"/>
          <p:cNvSpPr>
            <a:spLocks noChangeArrowheads="1"/>
          </p:cNvSpPr>
          <p:nvPr/>
        </p:nvSpPr>
        <p:spPr bwMode="auto">
          <a:xfrm>
            <a:off x="4660463" y="6049451"/>
            <a:ext cx="263428" cy="257824"/>
          </a:xfrm>
          <a:custGeom>
            <a:avLst/>
            <a:gdLst>
              <a:gd name="T0" fmla="*/ 363 w 434"/>
              <a:gd name="T1" fmla="*/ 387 h 423"/>
              <a:gd name="T2" fmla="*/ 363 w 434"/>
              <a:gd name="T3" fmla="*/ 387 h 423"/>
              <a:gd name="T4" fmla="*/ 322 w 434"/>
              <a:gd name="T5" fmla="*/ 264 h 423"/>
              <a:gd name="T6" fmla="*/ 422 w 434"/>
              <a:gd name="T7" fmla="*/ 188 h 423"/>
              <a:gd name="T8" fmla="*/ 433 w 434"/>
              <a:gd name="T9" fmla="*/ 176 h 423"/>
              <a:gd name="T10" fmla="*/ 433 w 434"/>
              <a:gd name="T11" fmla="*/ 158 h 423"/>
              <a:gd name="T12" fmla="*/ 422 w 434"/>
              <a:gd name="T13" fmla="*/ 147 h 423"/>
              <a:gd name="T14" fmla="*/ 410 w 434"/>
              <a:gd name="T15" fmla="*/ 141 h 423"/>
              <a:gd name="T16" fmla="*/ 281 w 434"/>
              <a:gd name="T17" fmla="*/ 141 h 423"/>
              <a:gd name="T18" fmla="*/ 240 w 434"/>
              <a:gd name="T19" fmla="*/ 18 h 423"/>
              <a:gd name="T20" fmla="*/ 234 w 434"/>
              <a:gd name="T21" fmla="*/ 6 h 423"/>
              <a:gd name="T22" fmla="*/ 217 w 434"/>
              <a:gd name="T23" fmla="*/ 0 h 423"/>
              <a:gd name="T24" fmla="*/ 199 w 434"/>
              <a:gd name="T25" fmla="*/ 6 h 423"/>
              <a:gd name="T26" fmla="*/ 193 w 434"/>
              <a:gd name="T27" fmla="*/ 18 h 423"/>
              <a:gd name="T28" fmla="*/ 147 w 434"/>
              <a:gd name="T29" fmla="*/ 141 h 423"/>
              <a:gd name="T30" fmla="*/ 24 w 434"/>
              <a:gd name="T31" fmla="*/ 141 h 423"/>
              <a:gd name="T32" fmla="*/ 12 w 434"/>
              <a:gd name="T33" fmla="*/ 147 h 423"/>
              <a:gd name="T34" fmla="*/ 0 w 434"/>
              <a:gd name="T35" fmla="*/ 158 h 423"/>
              <a:gd name="T36" fmla="*/ 0 w 434"/>
              <a:gd name="T37" fmla="*/ 176 h 423"/>
              <a:gd name="T38" fmla="*/ 6 w 434"/>
              <a:gd name="T39" fmla="*/ 188 h 423"/>
              <a:gd name="T40" fmla="*/ 12 w 434"/>
              <a:gd name="T41" fmla="*/ 188 h 423"/>
              <a:gd name="T42" fmla="*/ 112 w 434"/>
              <a:gd name="T43" fmla="*/ 264 h 423"/>
              <a:gd name="T44" fmla="*/ 71 w 434"/>
              <a:gd name="T45" fmla="*/ 387 h 423"/>
              <a:gd name="T46" fmla="*/ 76 w 434"/>
              <a:gd name="T47" fmla="*/ 404 h 423"/>
              <a:gd name="T48" fmla="*/ 82 w 434"/>
              <a:gd name="T49" fmla="*/ 416 h 423"/>
              <a:gd name="T50" fmla="*/ 100 w 434"/>
              <a:gd name="T51" fmla="*/ 422 h 423"/>
              <a:gd name="T52" fmla="*/ 100 w 434"/>
              <a:gd name="T53" fmla="*/ 422 h 423"/>
              <a:gd name="T54" fmla="*/ 112 w 434"/>
              <a:gd name="T55" fmla="*/ 416 h 423"/>
              <a:gd name="T56" fmla="*/ 217 w 434"/>
              <a:gd name="T57" fmla="*/ 346 h 423"/>
              <a:gd name="T58" fmla="*/ 322 w 434"/>
              <a:gd name="T59" fmla="*/ 416 h 423"/>
              <a:gd name="T60" fmla="*/ 334 w 434"/>
              <a:gd name="T61" fmla="*/ 422 h 423"/>
              <a:gd name="T62" fmla="*/ 334 w 434"/>
              <a:gd name="T63" fmla="*/ 422 h 423"/>
              <a:gd name="T64" fmla="*/ 351 w 434"/>
              <a:gd name="T65" fmla="*/ 416 h 423"/>
              <a:gd name="T66" fmla="*/ 351 w 434"/>
              <a:gd name="T67" fmla="*/ 416 h 423"/>
              <a:gd name="T68" fmla="*/ 363 w 434"/>
              <a:gd name="T69" fmla="*/ 404 h 423"/>
              <a:gd name="T70" fmla="*/ 363 w 434"/>
              <a:gd name="T71" fmla="*/ 38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4" h="423">
                <a:moveTo>
                  <a:pt x="363" y="387"/>
                </a:moveTo>
                <a:lnTo>
                  <a:pt x="363" y="387"/>
                </a:lnTo>
                <a:cubicBezTo>
                  <a:pt x="322" y="264"/>
                  <a:pt x="322" y="264"/>
                  <a:pt x="322" y="264"/>
                </a:cubicBezTo>
                <a:cubicBezTo>
                  <a:pt x="422" y="188"/>
                  <a:pt x="422" y="188"/>
                  <a:pt x="422" y="188"/>
                </a:cubicBezTo>
                <a:cubicBezTo>
                  <a:pt x="427" y="182"/>
                  <a:pt x="433" y="182"/>
                  <a:pt x="433" y="176"/>
                </a:cubicBezTo>
                <a:cubicBezTo>
                  <a:pt x="433" y="170"/>
                  <a:pt x="433" y="164"/>
                  <a:pt x="433" y="158"/>
                </a:cubicBezTo>
                <a:cubicBezTo>
                  <a:pt x="433" y="153"/>
                  <a:pt x="427" y="147"/>
                  <a:pt x="422" y="147"/>
                </a:cubicBezTo>
                <a:cubicBezTo>
                  <a:pt x="422" y="141"/>
                  <a:pt x="416" y="141"/>
                  <a:pt x="410" y="141"/>
                </a:cubicBezTo>
                <a:cubicBezTo>
                  <a:pt x="281" y="141"/>
                  <a:pt x="281" y="141"/>
                  <a:pt x="281" y="141"/>
                </a:cubicBezTo>
                <a:cubicBezTo>
                  <a:pt x="240" y="18"/>
                  <a:pt x="240" y="18"/>
                  <a:pt x="240" y="18"/>
                </a:cubicBezTo>
                <a:cubicBezTo>
                  <a:pt x="240" y="18"/>
                  <a:pt x="234" y="12"/>
                  <a:pt x="234" y="6"/>
                </a:cubicBezTo>
                <a:cubicBezTo>
                  <a:pt x="228" y="6"/>
                  <a:pt x="223" y="0"/>
                  <a:pt x="217" y="0"/>
                </a:cubicBezTo>
                <a:cubicBezTo>
                  <a:pt x="211" y="0"/>
                  <a:pt x="205" y="6"/>
                  <a:pt x="199" y="6"/>
                </a:cubicBezTo>
                <a:cubicBezTo>
                  <a:pt x="199" y="12"/>
                  <a:pt x="193" y="18"/>
                  <a:pt x="193" y="18"/>
                </a:cubicBezTo>
                <a:cubicBezTo>
                  <a:pt x="147" y="141"/>
                  <a:pt x="147" y="141"/>
                  <a:pt x="147" y="141"/>
                </a:cubicBezTo>
                <a:cubicBezTo>
                  <a:pt x="24" y="141"/>
                  <a:pt x="24" y="141"/>
                  <a:pt x="24" y="141"/>
                </a:cubicBezTo>
                <a:cubicBezTo>
                  <a:pt x="18" y="141"/>
                  <a:pt x="12" y="147"/>
                  <a:pt x="12" y="147"/>
                </a:cubicBezTo>
                <a:cubicBezTo>
                  <a:pt x="6" y="153"/>
                  <a:pt x="0" y="153"/>
                  <a:pt x="0" y="158"/>
                </a:cubicBezTo>
                <a:cubicBezTo>
                  <a:pt x="0" y="164"/>
                  <a:pt x="0" y="170"/>
                  <a:pt x="0" y="176"/>
                </a:cubicBezTo>
                <a:cubicBezTo>
                  <a:pt x="0" y="182"/>
                  <a:pt x="6" y="188"/>
                  <a:pt x="6" y="188"/>
                </a:cubicBezTo>
                <a:cubicBezTo>
                  <a:pt x="12" y="188"/>
                  <a:pt x="12" y="188"/>
                  <a:pt x="12" y="188"/>
                </a:cubicBezTo>
                <a:cubicBezTo>
                  <a:pt x="112" y="264"/>
                  <a:pt x="112" y="264"/>
                  <a:pt x="112" y="264"/>
                </a:cubicBezTo>
                <a:cubicBezTo>
                  <a:pt x="71" y="387"/>
                  <a:pt x="71" y="387"/>
                  <a:pt x="71" y="387"/>
                </a:cubicBezTo>
                <a:cubicBezTo>
                  <a:pt x="71" y="392"/>
                  <a:pt x="71" y="398"/>
                  <a:pt x="76" y="404"/>
                </a:cubicBezTo>
                <a:cubicBezTo>
                  <a:pt x="76" y="404"/>
                  <a:pt x="76" y="410"/>
                  <a:pt x="82" y="416"/>
                </a:cubicBezTo>
                <a:cubicBezTo>
                  <a:pt x="88" y="416"/>
                  <a:pt x="94" y="422"/>
                  <a:pt x="100" y="422"/>
                </a:cubicBezTo>
                <a:lnTo>
                  <a:pt x="100" y="422"/>
                </a:lnTo>
                <a:cubicBezTo>
                  <a:pt x="106" y="422"/>
                  <a:pt x="112" y="416"/>
                  <a:pt x="112" y="416"/>
                </a:cubicBezTo>
                <a:cubicBezTo>
                  <a:pt x="217" y="346"/>
                  <a:pt x="217" y="346"/>
                  <a:pt x="217" y="346"/>
                </a:cubicBezTo>
                <a:cubicBezTo>
                  <a:pt x="322" y="416"/>
                  <a:pt x="322" y="416"/>
                  <a:pt x="322" y="416"/>
                </a:cubicBezTo>
                <a:cubicBezTo>
                  <a:pt x="328" y="416"/>
                  <a:pt x="328" y="422"/>
                  <a:pt x="334" y="422"/>
                </a:cubicBezTo>
                <a:lnTo>
                  <a:pt x="334" y="422"/>
                </a:lnTo>
                <a:cubicBezTo>
                  <a:pt x="340" y="422"/>
                  <a:pt x="346" y="416"/>
                  <a:pt x="351" y="416"/>
                </a:cubicBezTo>
                <a:lnTo>
                  <a:pt x="351" y="416"/>
                </a:lnTo>
                <a:cubicBezTo>
                  <a:pt x="357" y="410"/>
                  <a:pt x="357" y="404"/>
                  <a:pt x="363" y="404"/>
                </a:cubicBezTo>
                <a:cubicBezTo>
                  <a:pt x="363" y="398"/>
                  <a:pt x="363" y="392"/>
                  <a:pt x="363" y="387"/>
                </a:cubicBezTo>
              </a:path>
            </a:pathLst>
          </a:custGeom>
          <a:solidFill>
            <a:schemeClr val="accent5"/>
          </a:solidFill>
          <a:ln>
            <a:noFill/>
          </a:ln>
          <a:effectLst/>
        </p:spPr>
        <p:txBody>
          <a:bodyPr wrap="none" anchor="ctr"/>
          <a:lstStyle/>
          <a:p>
            <a:endParaRPr lang="en-US" dirty="0">
              <a:latin typeface="Calibri Light"/>
            </a:endParaRPr>
          </a:p>
        </p:txBody>
      </p:sp>
      <p:sp>
        <p:nvSpPr>
          <p:cNvPr id="112" name="Freeform 77"/>
          <p:cNvSpPr>
            <a:spLocks noChangeArrowheads="1"/>
          </p:cNvSpPr>
          <p:nvPr/>
        </p:nvSpPr>
        <p:spPr bwMode="auto">
          <a:xfrm>
            <a:off x="7104639" y="3541765"/>
            <a:ext cx="1023838" cy="844037"/>
          </a:xfrm>
          <a:custGeom>
            <a:avLst/>
            <a:gdLst>
              <a:gd name="T0" fmla="*/ 1036 w 1669"/>
              <a:gd name="T1" fmla="*/ 538 h 1376"/>
              <a:gd name="T2" fmla="*/ 1036 w 1669"/>
              <a:gd name="T3" fmla="*/ 538 h 1376"/>
              <a:gd name="T4" fmla="*/ 591 w 1669"/>
              <a:gd name="T5" fmla="*/ 0 h 1376"/>
              <a:gd name="T6" fmla="*/ 468 w 1669"/>
              <a:gd name="T7" fmla="*/ 0 h 1376"/>
              <a:gd name="T8" fmla="*/ 702 w 1669"/>
              <a:gd name="T9" fmla="*/ 574 h 1376"/>
              <a:gd name="T10" fmla="*/ 252 w 1669"/>
              <a:gd name="T11" fmla="*/ 626 h 1376"/>
              <a:gd name="T12" fmla="*/ 82 w 1669"/>
              <a:gd name="T13" fmla="*/ 462 h 1376"/>
              <a:gd name="T14" fmla="*/ 0 w 1669"/>
              <a:gd name="T15" fmla="*/ 462 h 1376"/>
              <a:gd name="T16" fmla="*/ 77 w 1669"/>
              <a:gd name="T17" fmla="*/ 696 h 1376"/>
              <a:gd name="T18" fmla="*/ 12 w 1669"/>
              <a:gd name="T19" fmla="*/ 936 h 1376"/>
              <a:gd name="T20" fmla="*/ 94 w 1669"/>
              <a:gd name="T21" fmla="*/ 936 h 1376"/>
              <a:gd name="T22" fmla="*/ 258 w 1669"/>
              <a:gd name="T23" fmla="*/ 767 h 1376"/>
              <a:gd name="T24" fmla="*/ 708 w 1669"/>
              <a:gd name="T25" fmla="*/ 790 h 1376"/>
              <a:gd name="T26" fmla="*/ 504 w 1669"/>
              <a:gd name="T27" fmla="*/ 1375 h 1376"/>
              <a:gd name="T28" fmla="*/ 626 w 1669"/>
              <a:gd name="T29" fmla="*/ 1375 h 1376"/>
              <a:gd name="T30" fmla="*/ 1042 w 1669"/>
              <a:gd name="T31" fmla="*/ 813 h 1376"/>
              <a:gd name="T32" fmla="*/ 1668 w 1669"/>
              <a:gd name="T33" fmla="*/ 661 h 1376"/>
              <a:gd name="T34" fmla="*/ 1036 w 1669"/>
              <a:gd name="T35" fmla="*/ 538 h 1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69" h="1376">
                <a:moveTo>
                  <a:pt x="1036" y="538"/>
                </a:moveTo>
                <a:lnTo>
                  <a:pt x="1036" y="538"/>
                </a:lnTo>
                <a:cubicBezTo>
                  <a:pt x="591" y="0"/>
                  <a:pt x="591" y="0"/>
                  <a:pt x="591" y="0"/>
                </a:cubicBezTo>
                <a:cubicBezTo>
                  <a:pt x="468" y="0"/>
                  <a:pt x="468" y="0"/>
                  <a:pt x="468" y="0"/>
                </a:cubicBezTo>
                <a:cubicBezTo>
                  <a:pt x="702" y="574"/>
                  <a:pt x="702" y="574"/>
                  <a:pt x="702" y="574"/>
                </a:cubicBezTo>
                <a:cubicBezTo>
                  <a:pt x="252" y="626"/>
                  <a:pt x="252" y="626"/>
                  <a:pt x="252" y="626"/>
                </a:cubicBezTo>
                <a:cubicBezTo>
                  <a:pt x="82" y="462"/>
                  <a:pt x="82" y="462"/>
                  <a:pt x="82" y="462"/>
                </a:cubicBezTo>
                <a:cubicBezTo>
                  <a:pt x="0" y="462"/>
                  <a:pt x="0" y="462"/>
                  <a:pt x="0" y="462"/>
                </a:cubicBezTo>
                <a:cubicBezTo>
                  <a:pt x="77" y="696"/>
                  <a:pt x="77" y="696"/>
                  <a:pt x="77" y="696"/>
                </a:cubicBezTo>
                <a:cubicBezTo>
                  <a:pt x="12" y="936"/>
                  <a:pt x="12" y="936"/>
                  <a:pt x="12" y="936"/>
                </a:cubicBezTo>
                <a:cubicBezTo>
                  <a:pt x="94" y="936"/>
                  <a:pt x="94" y="936"/>
                  <a:pt x="94" y="936"/>
                </a:cubicBezTo>
                <a:cubicBezTo>
                  <a:pt x="258" y="767"/>
                  <a:pt x="258" y="767"/>
                  <a:pt x="258" y="767"/>
                </a:cubicBezTo>
                <a:cubicBezTo>
                  <a:pt x="708" y="790"/>
                  <a:pt x="708" y="790"/>
                  <a:pt x="708" y="790"/>
                </a:cubicBezTo>
                <a:cubicBezTo>
                  <a:pt x="504" y="1375"/>
                  <a:pt x="504" y="1375"/>
                  <a:pt x="504" y="1375"/>
                </a:cubicBezTo>
                <a:cubicBezTo>
                  <a:pt x="626" y="1375"/>
                  <a:pt x="626" y="1375"/>
                  <a:pt x="626" y="1375"/>
                </a:cubicBezTo>
                <a:cubicBezTo>
                  <a:pt x="1042" y="813"/>
                  <a:pt x="1042" y="813"/>
                  <a:pt x="1042" y="813"/>
                </a:cubicBezTo>
                <a:cubicBezTo>
                  <a:pt x="1516" y="819"/>
                  <a:pt x="1668" y="661"/>
                  <a:pt x="1668" y="661"/>
                </a:cubicBezTo>
                <a:cubicBezTo>
                  <a:pt x="1668" y="661"/>
                  <a:pt x="1510" y="509"/>
                  <a:pt x="1036" y="538"/>
                </a:cubicBezTo>
              </a:path>
            </a:pathLst>
          </a:custGeom>
          <a:solidFill>
            <a:schemeClr val="accent4"/>
          </a:solidFill>
          <a:ln>
            <a:noFill/>
          </a:ln>
          <a:effectLst/>
        </p:spPr>
        <p:txBody>
          <a:bodyPr wrap="none" anchor="ctr"/>
          <a:lstStyle/>
          <a:p>
            <a:endParaRPr lang="en-US" dirty="0">
              <a:latin typeface="Calibri Light"/>
            </a:endParaRPr>
          </a:p>
        </p:txBody>
      </p:sp>
      <p:sp>
        <p:nvSpPr>
          <p:cNvPr id="113" name="Freeform 78"/>
          <p:cNvSpPr>
            <a:spLocks noChangeArrowheads="1"/>
          </p:cNvSpPr>
          <p:nvPr/>
        </p:nvSpPr>
        <p:spPr bwMode="auto">
          <a:xfrm>
            <a:off x="7088345" y="5525660"/>
            <a:ext cx="738684" cy="898317"/>
          </a:xfrm>
          <a:custGeom>
            <a:avLst/>
            <a:gdLst>
              <a:gd name="T0" fmla="*/ 1182 w 1206"/>
              <a:gd name="T1" fmla="*/ 269 h 1464"/>
              <a:gd name="T2" fmla="*/ 1182 w 1206"/>
              <a:gd name="T3" fmla="*/ 269 h 1464"/>
              <a:gd name="T4" fmla="*/ 966 w 1206"/>
              <a:gd name="T5" fmla="*/ 29 h 1464"/>
              <a:gd name="T6" fmla="*/ 895 w 1206"/>
              <a:gd name="T7" fmla="*/ 0 h 1464"/>
              <a:gd name="T8" fmla="*/ 94 w 1206"/>
              <a:gd name="T9" fmla="*/ 0 h 1464"/>
              <a:gd name="T10" fmla="*/ 0 w 1206"/>
              <a:gd name="T11" fmla="*/ 94 h 1464"/>
              <a:gd name="T12" fmla="*/ 0 w 1206"/>
              <a:gd name="T13" fmla="*/ 1369 h 1464"/>
              <a:gd name="T14" fmla="*/ 94 w 1206"/>
              <a:gd name="T15" fmla="*/ 1463 h 1464"/>
              <a:gd name="T16" fmla="*/ 1112 w 1206"/>
              <a:gd name="T17" fmla="*/ 1463 h 1464"/>
              <a:gd name="T18" fmla="*/ 1205 w 1206"/>
              <a:gd name="T19" fmla="*/ 1369 h 1464"/>
              <a:gd name="T20" fmla="*/ 1205 w 1206"/>
              <a:gd name="T21" fmla="*/ 328 h 1464"/>
              <a:gd name="T22" fmla="*/ 1182 w 1206"/>
              <a:gd name="T23" fmla="*/ 269 h 1464"/>
              <a:gd name="T24" fmla="*/ 497 w 1206"/>
              <a:gd name="T25" fmla="*/ 720 h 1464"/>
              <a:gd name="T26" fmla="*/ 497 w 1206"/>
              <a:gd name="T27" fmla="*/ 720 h 1464"/>
              <a:gd name="T28" fmla="*/ 497 w 1206"/>
              <a:gd name="T29" fmla="*/ 216 h 1464"/>
              <a:gd name="T30" fmla="*/ 708 w 1206"/>
              <a:gd name="T31" fmla="*/ 216 h 1464"/>
              <a:gd name="T32" fmla="*/ 708 w 1206"/>
              <a:gd name="T33" fmla="*/ 720 h 1464"/>
              <a:gd name="T34" fmla="*/ 919 w 1206"/>
              <a:gd name="T35" fmla="*/ 720 h 1464"/>
              <a:gd name="T36" fmla="*/ 603 w 1206"/>
              <a:gd name="T37" fmla="*/ 1270 h 1464"/>
              <a:gd name="T38" fmla="*/ 287 w 1206"/>
              <a:gd name="T39" fmla="*/ 720 h 1464"/>
              <a:gd name="T40" fmla="*/ 497 w 1206"/>
              <a:gd name="T41" fmla="*/ 720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06" h="1464">
                <a:moveTo>
                  <a:pt x="1182" y="269"/>
                </a:moveTo>
                <a:lnTo>
                  <a:pt x="1182" y="269"/>
                </a:lnTo>
                <a:cubicBezTo>
                  <a:pt x="966" y="29"/>
                  <a:pt x="966" y="29"/>
                  <a:pt x="966" y="29"/>
                </a:cubicBezTo>
                <a:cubicBezTo>
                  <a:pt x="948" y="12"/>
                  <a:pt x="919" y="0"/>
                  <a:pt x="895" y="0"/>
                </a:cubicBezTo>
                <a:cubicBezTo>
                  <a:pt x="94" y="0"/>
                  <a:pt x="94" y="0"/>
                  <a:pt x="94" y="0"/>
                </a:cubicBezTo>
                <a:cubicBezTo>
                  <a:pt x="41" y="0"/>
                  <a:pt x="0" y="41"/>
                  <a:pt x="0" y="94"/>
                </a:cubicBezTo>
                <a:cubicBezTo>
                  <a:pt x="0" y="1369"/>
                  <a:pt x="0" y="1369"/>
                  <a:pt x="0" y="1369"/>
                </a:cubicBezTo>
                <a:cubicBezTo>
                  <a:pt x="0" y="1422"/>
                  <a:pt x="41" y="1463"/>
                  <a:pt x="94" y="1463"/>
                </a:cubicBezTo>
                <a:cubicBezTo>
                  <a:pt x="1112" y="1463"/>
                  <a:pt x="1112" y="1463"/>
                  <a:pt x="1112" y="1463"/>
                </a:cubicBezTo>
                <a:cubicBezTo>
                  <a:pt x="1164" y="1463"/>
                  <a:pt x="1205" y="1422"/>
                  <a:pt x="1205" y="1369"/>
                </a:cubicBezTo>
                <a:cubicBezTo>
                  <a:pt x="1205" y="328"/>
                  <a:pt x="1205" y="328"/>
                  <a:pt x="1205" y="328"/>
                </a:cubicBezTo>
                <a:cubicBezTo>
                  <a:pt x="1205" y="304"/>
                  <a:pt x="1194" y="287"/>
                  <a:pt x="1182" y="269"/>
                </a:cubicBezTo>
                <a:close/>
                <a:moveTo>
                  <a:pt x="497" y="720"/>
                </a:moveTo>
                <a:lnTo>
                  <a:pt x="497" y="720"/>
                </a:lnTo>
                <a:cubicBezTo>
                  <a:pt x="497" y="216"/>
                  <a:pt x="497" y="216"/>
                  <a:pt x="497" y="216"/>
                </a:cubicBezTo>
                <a:cubicBezTo>
                  <a:pt x="708" y="216"/>
                  <a:pt x="708" y="216"/>
                  <a:pt x="708" y="216"/>
                </a:cubicBezTo>
                <a:cubicBezTo>
                  <a:pt x="708" y="720"/>
                  <a:pt x="708" y="720"/>
                  <a:pt x="708" y="720"/>
                </a:cubicBezTo>
                <a:cubicBezTo>
                  <a:pt x="919" y="720"/>
                  <a:pt x="919" y="720"/>
                  <a:pt x="919" y="720"/>
                </a:cubicBezTo>
                <a:cubicBezTo>
                  <a:pt x="603" y="1270"/>
                  <a:pt x="603" y="1270"/>
                  <a:pt x="603" y="1270"/>
                </a:cubicBezTo>
                <a:cubicBezTo>
                  <a:pt x="287" y="720"/>
                  <a:pt x="287" y="720"/>
                  <a:pt x="287" y="720"/>
                </a:cubicBezTo>
                <a:lnTo>
                  <a:pt x="497" y="720"/>
                </a:lnTo>
                <a:close/>
              </a:path>
            </a:pathLst>
          </a:custGeom>
          <a:solidFill>
            <a:schemeClr val="accent4"/>
          </a:solidFill>
          <a:ln>
            <a:noFill/>
          </a:ln>
          <a:effectLst/>
        </p:spPr>
        <p:txBody>
          <a:bodyPr wrap="none" anchor="ctr"/>
          <a:lstStyle/>
          <a:p>
            <a:endParaRPr lang="en-US" dirty="0">
              <a:latin typeface="Calibri Light"/>
            </a:endParaRPr>
          </a:p>
        </p:txBody>
      </p:sp>
      <p:sp>
        <p:nvSpPr>
          <p:cNvPr id="114" name="Freeform 79"/>
          <p:cNvSpPr>
            <a:spLocks noChangeArrowheads="1"/>
          </p:cNvSpPr>
          <p:nvPr/>
        </p:nvSpPr>
        <p:spPr bwMode="auto">
          <a:xfrm>
            <a:off x="9193051" y="5702066"/>
            <a:ext cx="765843" cy="1232132"/>
          </a:xfrm>
          <a:custGeom>
            <a:avLst/>
            <a:gdLst>
              <a:gd name="T0" fmla="*/ 1170 w 1247"/>
              <a:gd name="T1" fmla="*/ 269 h 2008"/>
              <a:gd name="T2" fmla="*/ 1170 w 1247"/>
              <a:gd name="T3" fmla="*/ 269 h 2008"/>
              <a:gd name="T4" fmla="*/ 954 w 1247"/>
              <a:gd name="T5" fmla="*/ 70 h 2008"/>
              <a:gd name="T6" fmla="*/ 644 w 1247"/>
              <a:gd name="T7" fmla="*/ 0 h 2008"/>
              <a:gd name="T8" fmla="*/ 181 w 1247"/>
              <a:gd name="T9" fmla="*/ 169 h 2008"/>
              <a:gd name="T10" fmla="*/ 181 w 1247"/>
              <a:gd name="T11" fmla="*/ 169 h 2008"/>
              <a:gd name="T12" fmla="*/ 0 w 1247"/>
              <a:gd name="T13" fmla="*/ 585 h 2008"/>
              <a:gd name="T14" fmla="*/ 12 w 1247"/>
              <a:gd name="T15" fmla="*/ 620 h 2008"/>
              <a:gd name="T16" fmla="*/ 47 w 1247"/>
              <a:gd name="T17" fmla="*/ 632 h 2008"/>
              <a:gd name="T18" fmla="*/ 369 w 1247"/>
              <a:gd name="T19" fmla="*/ 632 h 2008"/>
              <a:gd name="T20" fmla="*/ 398 w 1247"/>
              <a:gd name="T21" fmla="*/ 620 h 2008"/>
              <a:gd name="T22" fmla="*/ 410 w 1247"/>
              <a:gd name="T23" fmla="*/ 585 h 2008"/>
              <a:gd name="T24" fmla="*/ 474 w 1247"/>
              <a:gd name="T25" fmla="*/ 450 h 2008"/>
              <a:gd name="T26" fmla="*/ 626 w 1247"/>
              <a:gd name="T27" fmla="*/ 392 h 2008"/>
              <a:gd name="T28" fmla="*/ 778 w 1247"/>
              <a:gd name="T29" fmla="*/ 439 h 2008"/>
              <a:gd name="T30" fmla="*/ 825 w 1247"/>
              <a:gd name="T31" fmla="*/ 538 h 2008"/>
              <a:gd name="T32" fmla="*/ 808 w 1247"/>
              <a:gd name="T33" fmla="*/ 614 h 2008"/>
              <a:gd name="T34" fmla="*/ 650 w 1247"/>
              <a:gd name="T35" fmla="*/ 766 h 2008"/>
              <a:gd name="T36" fmla="*/ 655 w 1247"/>
              <a:gd name="T37" fmla="*/ 766 h 2008"/>
              <a:gd name="T38" fmla="*/ 451 w 1247"/>
              <a:gd name="T39" fmla="*/ 1029 h 2008"/>
              <a:gd name="T40" fmla="*/ 386 w 1247"/>
              <a:gd name="T41" fmla="*/ 1345 h 2008"/>
              <a:gd name="T42" fmla="*/ 386 w 1247"/>
              <a:gd name="T43" fmla="*/ 1398 h 2008"/>
              <a:gd name="T44" fmla="*/ 404 w 1247"/>
              <a:gd name="T45" fmla="*/ 1427 h 2008"/>
              <a:gd name="T46" fmla="*/ 433 w 1247"/>
              <a:gd name="T47" fmla="*/ 1445 h 2008"/>
              <a:gd name="T48" fmla="*/ 761 w 1247"/>
              <a:gd name="T49" fmla="*/ 1445 h 2008"/>
              <a:gd name="T50" fmla="*/ 796 w 1247"/>
              <a:gd name="T51" fmla="*/ 1427 h 2008"/>
              <a:gd name="T52" fmla="*/ 808 w 1247"/>
              <a:gd name="T53" fmla="*/ 1404 h 2008"/>
              <a:gd name="T54" fmla="*/ 831 w 1247"/>
              <a:gd name="T55" fmla="*/ 1234 h 2008"/>
              <a:gd name="T56" fmla="*/ 831 w 1247"/>
              <a:gd name="T57" fmla="*/ 1228 h 2008"/>
              <a:gd name="T58" fmla="*/ 866 w 1247"/>
              <a:gd name="T59" fmla="*/ 1146 h 2008"/>
              <a:gd name="T60" fmla="*/ 872 w 1247"/>
              <a:gd name="T61" fmla="*/ 1141 h 2008"/>
              <a:gd name="T62" fmla="*/ 995 w 1247"/>
              <a:gd name="T63" fmla="*/ 1006 h 2008"/>
              <a:gd name="T64" fmla="*/ 1141 w 1247"/>
              <a:gd name="T65" fmla="*/ 854 h 2008"/>
              <a:gd name="T66" fmla="*/ 1223 w 1247"/>
              <a:gd name="T67" fmla="*/ 702 h 2008"/>
              <a:gd name="T68" fmla="*/ 1246 w 1247"/>
              <a:gd name="T69" fmla="*/ 544 h 2008"/>
              <a:gd name="T70" fmla="*/ 1170 w 1247"/>
              <a:gd name="T71" fmla="*/ 269 h 2008"/>
              <a:gd name="T72" fmla="*/ 784 w 1247"/>
              <a:gd name="T73" fmla="*/ 1568 h 2008"/>
              <a:gd name="T74" fmla="*/ 784 w 1247"/>
              <a:gd name="T75" fmla="*/ 1568 h 2008"/>
              <a:gd name="T76" fmla="*/ 603 w 1247"/>
              <a:gd name="T77" fmla="*/ 1498 h 2008"/>
              <a:gd name="T78" fmla="*/ 421 w 1247"/>
              <a:gd name="T79" fmla="*/ 1568 h 2008"/>
              <a:gd name="T80" fmla="*/ 421 w 1247"/>
              <a:gd name="T81" fmla="*/ 1568 h 2008"/>
              <a:gd name="T82" fmla="*/ 345 w 1247"/>
              <a:gd name="T83" fmla="*/ 1749 h 2008"/>
              <a:gd name="T84" fmla="*/ 421 w 1247"/>
              <a:gd name="T85" fmla="*/ 1931 h 2008"/>
              <a:gd name="T86" fmla="*/ 603 w 1247"/>
              <a:gd name="T87" fmla="*/ 2007 h 2008"/>
              <a:gd name="T88" fmla="*/ 790 w 1247"/>
              <a:gd name="T89" fmla="*/ 1931 h 2008"/>
              <a:gd name="T90" fmla="*/ 790 w 1247"/>
              <a:gd name="T91" fmla="*/ 1931 h 2008"/>
              <a:gd name="T92" fmla="*/ 860 w 1247"/>
              <a:gd name="T93" fmla="*/ 1749 h 2008"/>
              <a:gd name="T94" fmla="*/ 790 w 1247"/>
              <a:gd name="T95" fmla="*/ 1568 h 2008"/>
              <a:gd name="T96" fmla="*/ 784 w 1247"/>
              <a:gd name="T97" fmla="*/ 1568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47" h="2008">
                <a:moveTo>
                  <a:pt x="1170" y="269"/>
                </a:moveTo>
                <a:lnTo>
                  <a:pt x="1170" y="269"/>
                </a:lnTo>
                <a:cubicBezTo>
                  <a:pt x="1118" y="181"/>
                  <a:pt x="1047" y="111"/>
                  <a:pt x="954" y="70"/>
                </a:cubicBezTo>
                <a:cubicBezTo>
                  <a:pt x="866" y="23"/>
                  <a:pt x="761" y="0"/>
                  <a:pt x="644" y="0"/>
                </a:cubicBezTo>
                <a:cubicBezTo>
                  <a:pt x="451" y="0"/>
                  <a:pt x="293" y="58"/>
                  <a:pt x="181" y="169"/>
                </a:cubicBezTo>
                <a:lnTo>
                  <a:pt x="181" y="169"/>
                </a:lnTo>
                <a:cubicBezTo>
                  <a:pt x="64" y="275"/>
                  <a:pt x="0" y="415"/>
                  <a:pt x="0" y="585"/>
                </a:cubicBezTo>
                <a:cubicBezTo>
                  <a:pt x="0" y="602"/>
                  <a:pt x="6" y="608"/>
                  <a:pt x="12" y="620"/>
                </a:cubicBezTo>
                <a:cubicBezTo>
                  <a:pt x="23" y="626"/>
                  <a:pt x="29" y="632"/>
                  <a:pt x="47" y="632"/>
                </a:cubicBezTo>
                <a:cubicBezTo>
                  <a:pt x="369" y="632"/>
                  <a:pt x="369" y="632"/>
                  <a:pt x="369" y="632"/>
                </a:cubicBezTo>
                <a:cubicBezTo>
                  <a:pt x="380" y="632"/>
                  <a:pt x="386" y="626"/>
                  <a:pt x="398" y="620"/>
                </a:cubicBezTo>
                <a:cubicBezTo>
                  <a:pt x="404" y="608"/>
                  <a:pt x="410" y="602"/>
                  <a:pt x="410" y="585"/>
                </a:cubicBezTo>
                <a:cubicBezTo>
                  <a:pt x="410" y="526"/>
                  <a:pt x="433" y="485"/>
                  <a:pt x="474" y="450"/>
                </a:cubicBezTo>
                <a:cubicBezTo>
                  <a:pt x="509" y="415"/>
                  <a:pt x="562" y="392"/>
                  <a:pt x="626" y="392"/>
                </a:cubicBezTo>
                <a:cubicBezTo>
                  <a:pt x="685" y="392"/>
                  <a:pt x="737" y="409"/>
                  <a:pt x="778" y="439"/>
                </a:cubicBezTo>
                <a:cubicBezTo>
                  <a:pt x="808" y="468"/>
                  <a:pt x="819" y="497"/>
                  <a:pt x="825" y="538"/>
                </a:cubicBezTo>
                <a:cubicBezTo>
                  <a:pt x="825" y="561"/>
                  <a:pt x="819" y="591"/>
                  <a:pt x="808" y="614"/>
                </a:cubicBezTo>
                <a:cubicBezTo>
                  <a:pt x="784" y="637"/>
                  <a:pt x="737" y="696"/>
                  <a:pt x="650" y="766"/>
                </a:cubicBezTo>
                <a:cubicBezTo>
                  <a:pt x="655" y="766"/>
                  <a:pt x="655" y="766"/>
                  <a:pt x="655" y="766"/>
                </a:cubicBezTo>
                <a:cubicBezTo>
                  <a:pt x="562" y="842"/>
                  <a:pt x="498" y="936"/>
                  <a:pt x="451" y="1029"/>
                </a:cubicBezTo>
                <a:cubicBezTo>
                  <a:pt x="404" y="1123"/>
                  <a:pt x="386" y="1228"/>
                  <a:pt x="386" y="1345"/>
                </a:cubicBezTo>
                <a:cubicBezTo>
                  <a:pt x="386" y="1398"/>
                  <a:pt x="386" y="1398"/>
                  <a:pt x="386" y="1398"/>
                </a:cubicBezTo>
                <a:cubicBezTo>
                  <a:pt x="386" y="1410"/>
                  <a:pt x="386" y="1422"/>
                  <a:pt x="404" y="1427"/>
                </a:cubicBezTo>
                <a:cubicBezTo>
                  <a:pt x="410" y="1439"/>
                  <a:pt x="421" y="1445"/>
                  <a:pt x="433" y="1445"/>
                </a:cubicBezTo>
                <a:cubicBezTo>
                  <a:pt x="761" y="1445"/>
                  <a:pt x="761" y="1445"/>
                  <a:pt x="761" y="1445"/>
                </a:cubicBezTo>
                <a:cubicBezTo>
                  <a:pt x="772" y="1445"/>
                  <a:pt x="784" y="1439"/>
                  <a:pt x="796" y="1427"/>
                </a:cubicBezTo>
                <a:cubicBezTo>
                  <a:pt x="802" y="1422"/>
                  <a:pt x="808" y="1410"/>
                  <a:pt x="808" y="1404"/>
                </a:cubicBezTo>
                <a:cubicBezTo>
                  <a:pt x="808" y="1328"/>
                  <a:pt x="819" y="1275"/>
                  <a:pt x="831" y="1234"/>
                </a:cubicBezTo>
                <a:cubicBezTo>
                  <a:pt x="831" y="1228"/>
                  <a:pt x="831" y="1228"/>
                  <a:pt x="831" y="1228"/>
                </a:cubicBezTo>
                <a:cubicBezTo>
                  <a:pt x="837" y="1187"/>
                  <a:pt x="854" y="1164"/>
                  <a:pt x="866" y="1146"/>
                </a:cubicBezTo>
                <a:cubicBezTo>
                  <a:pt x="872" y="1141"/>
                  <a:pt x="872" y="1141"/>
                  <a:pt x="872" y="1141"/>
                </a:cubicBezTo>
                <a:cubicBezTo>
                  <a:pt x="889" y="1111"/>
                  <a:pt x="930" y="1070"/>
                  <a:pt x="995" y="1006"/>
                </a:cubicBezTo>
                <a:cubicBezTo>
                  <a:pt x="1071" y="936"/>
                  <a:pt x="1118" y="883"/>
                  <a:pt x="1141" y="854"/>
                </a:cubicBezTo>
                <a:cubicBezTo>
                  <a:pt x="1176" y="807"/>
                  <a:pt x="1205" y="749"/>
                  <a:pt x="1223" y="702"/>
                </a:cubicBezTo>
                <a:cubicBezTo>
                  <a:pt x="1240" y="649"/>
                  <a:pt x="1246" y="597"/>
                  <a:pt x="1246" y="544"/>
                </a:cubicBezTo>
                <a:cubicBezTo>
                  <a:pt x="1246" y="450"/>
                  <a:pt x="1223" y="357"/>
                  <a:pt x="1170" y="269"/>
                </a:cubicBezTo>
                <a:close/>
                <a:moveTo>
                  <a:pt x="784" y="1568"/>
                </a:moveTo>
                <a:lnTo>
                  <a:pt x="784" y="1568"/>
                </a:lnTo>
                <a:cubicBezTo>
                  <a:pt x="737" y="1521"/>
                  <a:pt x="673" y="1498"/>
                  <a:pt x="603" y="1498"/>
                </a:cubicBezTo>
                <a:cubicBezTo>
                  <a:pt x="538" y="1498"/>
                  <a:pt x="474" y="1521"/>
                  <a:pt x="421" y="1568"/>
                </a:cubicBezTo>
                <a:lnTo>
                  <a:pt x="421" y="1568"/>
                </a:lnTo>
                <a:cubicBezTo>
                  <a:pt x="369" y="1620"/>
                  <a:pt x="345" y="1679"/>
                  <a:pt x="345" y="1749"/>
                </a:cubicBezTo>
                <a:cubicBezTo>
                  <a:pt x="345" y="1819"/>
                  <a:pt x="369" y="1878"/>
                  <a:pt x="421" y="1931"/>
                </a:cubicBezTo>
                <a:cubicBezTo>
                  <a:pt x="474" y="1977"/>
                  <a:pt x="538" y="2007"/>
                  <a:pt x="603" y="2007"/>
                </a:cubicBezTo>
                <a:cubicBezTo>
                  <a:pt x="673" y="2007"/>
                  <a:pt x="737" y="1977"/>
                  <a:pt x="790" y="1931"/>
                </a:cubicBezTo>
                <a:lnTo>
                  <a:pt x="790" y="1931"/>
                </a:lnTo>
                <a:cubicBezTo>
                  <a:pt x="837" y="1878"/>
                  <a:pt x="860" y="1819"/>
                  <a:pt x="860" y="1749"/>
                </a:cubicBezTo>
                <a:cubicBezTo>
                  <a:pt x="860" y="1679"/>
                  <a:pt x="837" y="1620"/>
                  <a:pt x="790" y="1568"/>
                </a:cubicBezTo>
                <a:cubicBezTo>
                  <a:pt x="784" y="1568"/>
                  <a:pt x="784" y="1568"/>
                  <a:pt x="784" y="1568"/>
                </a:cubicBezTo>
                <a:close/>
              </a:path>
            </a:pathLst>
          </a:custGeom>
          <a:solidFill>
            <a:schemeClr val="accent4"/>
          </a:solidFill>
          <a:ln>
            <a:noFill/>
          </a:ln>
          <a:effectLst/>
        </p:spPr>
        <p:txBody>
          <a:bodyPr wrap="none" anchor="ctr"/>
          <a:lstStyle/>
          <a:p>
            <a:endParaRPr lang="en-US" dirty="0">
              <a:latin typeface="Calibri Light"/>
            </a:endParaRPr>
          </a:p>
        </p:txBody>
      </p:sp>
      <p:sp>
        <p:nvSpPr>
          <p:cNvPr id="115" name="Freeform 80"/>
          <p:cNvSpPr>
            <a:spLocks noChangeArrowheads="1"/>
          </p:cNvSpPr>
          <p:nvPr/>
        </p:nvSpPr>
        <p:spPr bwMode="auto">
          <a:xfrm>
            <a:off x="5594682" y="5533801"/>
            <a:ext cx="890767" cy="887461"/>
          </a:xfrm>
          <a:custGeom>
            <a:avLst/>
            <a:gdLst>
              <a:gd name="T0" fmla="*/ 1397 w 1451"/>
              <a:gd name="T1" fmla="*/ 228 h 1446"/>
              <a:gd name="T2" fmla="*/ 1397 w 1451"/>
              <a:gd name="T3" fmla="*/ 228 h 1446"/>
              <a:gd name="T4" fmla="*/ 1216 w 1451"/>
              <a:gd name="T5" fmla="*/ 58 h 1446"/>
              <a:gd name="T6" fmla="*/ 1046 w 1451"/>
              <a:gd name="T7" fmla="*/ 35 h 1446"/>
              <a:gd name="T8" fmla="*/ 1046 w 1451"/>
              <a:gd name="T9" fmla="*/ 29 h 1446"/>
              <a:gd name="T10" fmla="*/ 1046 w 1451"/>
              <a:gd name="T11" fmla="*/ 35 h 1446"/>
              <a:gd name="T12" fmla="*/ 725 w 1451"/>
              <a:gd name="T13" fmla="*/ 357 h 1446"/>
              <a:gd name="T14" fmla="*/ 386 w 1451"/>
              <a:gd name="T15" fmla="*/ 17 h 1446"/>
              <a:gd name="T16" fmla="*/ 380 w 1451"/>
              <a:gd name="T17" fmla="*/ 17 h 1446"/>
              <a:gd name="T18" fmla="*/ 316 w 1451"/>
              <a:gd name="T19" fmla="*/ 0 h 1446"/>
              <a:gd name="T20" fmla="*/ 240 w 1451"/>
              <a:gd name="T21" fmla="*/ 46 h 1446"/>
              <a:gd name="T22" fmla="*/ 58 w 1451"/>
              <a:gd name="T23" fmla="*/ 228 h 1446"/>
              <a:gd name="T24" fmla="*/ 35 w 1451"/>
              <a:gd name="T25" fmla="*/ 392 h 1446"/>
              <a:gd name="T26" fmla="*/ 362 w 1451"/>
              <a:gd name="T27" fmla="*/ 719 h 1446"/>
              <a:gd name="T28" fmla="*/ 17 w 1451"/>
              <a:gd name="T29" fmla="*/ 1065 h 1446"/>
              <a:gd name="T30" fmla="*/ 6 w 1451"/>
              <a:gd name="T31" fmla="*/ 1123 h 1446"/>
              <a:gd name="T32" fmla="*/ 58 w 1451"/>
              <a:gd name="T33" fmla="*/ 1211 h 1446"/>
              <a:gd name="T34" fmla="*/ 240 w 1451"/>
              <a:gd name="T35" fmla="*/ 1386 h 1446"/>
              <a:gd name="T36" fmla="*/ 398 w 1451"/>
              <a:gd name="T37" fmla="*/ 1404 h 1446"/>
              <a:gd name="T38" fmla="*/ 398 w 1451"/>
              <a:gd name="T39" fmla="*/ 1410 h 1446"/>
              <a:gd name="T40" fmla="*/ 403 w 1451"/>
              <a:gd name="T41" fmla="*/ 1404 h 1446"/>
              <a:gd name="T42" fmla="*/ 731 w 1451"/>
              <a:gd name="T43" fmla="*/ 1082 h 1446"/>
              <a:gd name="T44" fmla="*/ 1069 w 1451"/>
              <a:gd name="T45" fmla="*/ 1421 h 1446"/>
              <a:gd name="T46" fmla="*/ 1128 w 1451"/>
              <a:gd name="T47" fmla="*/ 1439 h 1446"/>
              <a:gd name="T48" fmla="*/ 1216 w 1451"/>
              <a:gd name="T49" fmla="*/ 1386 h 1446"/>
              <a:gd name="T50" fmla="*/ 1386 w 1451"/>
              <a:gd name="T51" fmla="*/ 1205 h 1446"/>
              <a:gd name="T52" fmla="*/ 1409 w 1451"/>
              <a:gd name="T53" fmla="*/ 1047 h 1446"/>
              <a:gd name="T54" fmla="*/ 1415 w 1451"/>
              <a:gd name="T55" fmla="*/ 1047 h 1446"/>
              <a:gd name="T56" fmla="*/ 1087 w 1451"/>
              <a:gd name="T57" fmla="*/ 719 h 1446"/>
              <a:gd name="T58" fmla="*/ 1432 w 1451"/>
              <a:gd name="T59" fmla="*/ 374 h 1446"/>
              <a:gd name="T60" fmla="*/ 1427 w 1451"/>
              <a:gd name="T61" fmla="*/ 374 h 1446"/>
              <a:gd name="T62" fmla="*/ 1444 w 1451"/>
              <a:gd name="T63" fmla="*/ 316 h 1446"/>
              <a:gd name="T64" fmla="*/ 1397 w 1451"/>
              <a:gd name="T65" fmla="*/ 228 h 1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51" h="1446">
                <a:moveTo>
                  <a:pt x="1397" y="228"/>
                </a:moveTo>
                <a:lnTo>
                  <a:pt x="1397" y="228"/>
                </a:lnTo>
                <a:cubicBezTo>
                  <a:pt x="1216" y="58"/>
                  <a:pt x="1216" y="58"/>
                  <a:pt x="1216" y="58"/>
                </a:cubicBezTo>
                <a:cubicBezTo>
                  <a:pt x="1163" y="0"/>
                  <a:pt x="1105" y="0"/>
                  <a:pt x="1046" y="35"/>
                </a:cubicBezTo>
                <a:cubicBezTo>
                  <a:pt x="1046" y="29"/>
                  <a:pt x="1046" y="29"/>
                  <a:pt x="1046" y="29"/>
                </a:cubicBezTo>
                <a:cubicBezTo>
                  <a:pt x="1046" y="35"/>
                  <a:pt x="1046" y="35"/>
                  <a:pt x="1046" y="35"/>
                </a:cubicBezTo>
                <a:cubicBezTo>
                  <a:pt x="725" y="357"/>
                  <a:pt x="725" y="357"/>
                  <a:pt x="725" y="357"/>
                </a:cubicBezTo>
                <a:cubicBezTo>
                  <a:pt x="386" y="17"/>
                  <a:pt x="386" y="17"/>
                  <a:pt x="386" y="17"/>
                </a:cubicBezTo>
                <a:cubicBezTo>
                  <a:pt x="380" y="17"/>
                  <a:pt x="380" y="17"/>
                  <a:pt x="380" y="17"/>
                </a:cubicBezTo>
                <a:cubicBezTo>
                  <a:pt x="362" y="0"/>
                  <a:pt x="339" y="0"/>
                  <a:pt x="316" y="0"/>
                </a:cubicBezTo>
                <a:cubicBezTo>
                  <a:pt x="292" y="0"/>
                  <a:pt x="263" y="17"/>
                  <a:pt x="240" y="46"/>
                </a:cubicBezTo>
                <a:cubicBezTo>
                  <a:pt x="58" y="228"/>
                  <a:pt x="58" y="228"/>
                  <a:pt x="58" y="228"/>
                </a:cubicBezTo>
                <a:cubicBezTo>
                  <a:pt x="6" y="286"/>
                  <a:pt x="0" y="339"/>
                  <a:pt x="35" y="392"/>
                </a:cubicBezTo>
                <a:cubicBezTo>
                  <a:pt x="362" y="719"/>
                  <a:pt x="362" y="719"/>
                  <a:pt x="362" y="719"/>
                </a:cubicBezTo>
                <a:cubicBezTo>
                  <a:pt x="17" y="1065"/>
                  <a:pt x="17" y="1065"/>
                  <a:pt x="17" y="1065"/>
                </a:cubicBezTo>
                <a:cubicBezTo>
                  <a:pt x="11" y="1082"/>
                  <a:pt x="6" y="1105"/>
                  <a:pt x="6" y="1123"/>
                </a:cubicBezTo>
                <a:cubicBezTo>
                  <a:pt x="11" y="1152"/>
                  <a:pt x="23" y="1182"/>
                  <a:pt x="58" y="1211"/>
                </a:cubicBezTo>
                <a:cubicBezTo>
                  <a:pt x="240" y="1386"/>
                  <a:pt x="240" y="1386"/>
                  <a:pt x="240" y="1386"/>
                </a:cubicBezTo>
                <a:cubicBezTo>
                  <a:pt x="292" y="1439"/>
                  <a:pt x="345" y="1445"/>
                  <a:pt x="398" y="1404"/>
                </a:cubicBezTo>
                <a:cubicBezTo>
                  <a:pt x="398" y="1410"/>
                  <a:pt x="398" y="1410"/>
                  <a:pt x="398" y="1410"/>
                </a:cubicBezTo>
                <a:cubicBezTo>
                  <a:pt x="403" y="1404"/>
                  <a:pt x="403" y="1404"/>
                  <a:pt x="403" y="1404"/>
                </a:cubicBezTo>
                <a:cubicBezTo>
                  <a:pt x="731" y="1082"/>
                  <a:pt x="731" y="1082"/>
                  <a:pt x="731" y="1082"/>
                </a:cubicBezTo>
                <a:cubicBezTo>
                  <a:pt x="1069" y="1421"/>
                  <a:pt x="1069" y="1421"/>
                  <a:pt x="1069" y="1421"/>
                </a:cubicBezTo>
                <a:cubicBezTo>
                  <a:pt x="1087" y="1433"/>
                  <a:pt x="1110" y="1439"/>
                  <a:pt x="1128" y="1439"/>
                </a:cubicBezTo>
                <a:cubicBezTo>
                  <a:pt x="1163" y="1433"/>
                  <a:pt x="1186" y="1421"/>
                  <a:pt x="1216" y="1386"/>
                </a:cubicBezTo>
                <a:cubicBezTo>
                  <a:pt x="1386" y="1205"/>
                  <a:pt x="1386" y="1205"/>
                  <a:pt x="1386" y="1205"/>
                </a:cubicBezTo>
                <a:cubicBezTo>
                  <a:pt x="1444" y="1152"/>
                  <a:pt x="1450" y="1100"/>
                  <a:pt x="1409" y="1047"/>
                </a:cubicBezTo>
                <a:cubicBezTo>
                  <a:pt x="1415" y="1047"/>
                  <a:pt x="1415" y="1047"/>
                  <a:pt x="1415" y="1047"/>
                </a:cubicBezTo>
                <a:cubicBezTo>
                  <a:pt x="1087" y="719"/>
                  <a:pt x="1087" y="719"/>
                  <a:pt x="1087" y="719"/>
                </a:cubicBezTo>
                <a:cubicBezTo>
                  <a:pt x="1432" y="374"/>
                  <a:pt x="1432" y="374"/>
                  <a:pt x="1432" y="374"/>
                </a:cubicBezTo>
                <a:cubicBezTo>
                  <a:pt x="1427" y="374"/>
                  <a:pt x="1427" y="374"/>
                  <a:pt x="1427" y="374"/>
                </a:cubicBezTo>
                <a:cubicBezTo>
                  <a:pt x="1444" y="357"/>
                  <a:pt x="1444" y="333"/>
                  <a:pt x="1444" y="316"/>
                </a:cubicBezTo>
                <a:cubicBezTo>
                  <a:pt x="1444" y="280"/>
                  <a:pt x="1421" y="257"/>
                  <a:pt x="1397" y="228"/>
                </a:cubicBezTo>
              </a:path>
            </a:pathLst>
          </a:custGeom>
          <a:solidFill>
            <a:schemeClr val="accent3"/>
          </a:solidFill>
          <a:ln>
            <a:noFill/>
          </a:ln>
          <a:effectLst/>
        </p:spPr>
        <p:txBody>
          <a:bodyPr wrap="none" anchor="ctr"/>
          <a:lstStyle/>
          <a:p>
            <a:endParaRPr lang="en-US" dirty="0">
              <a:latin typeface="Calibri Light"/>
            </a:endParaRPr>
          </a:p>
        </p:txBody>
      </p:sp>
      <p:sp>
        <p:nvSpPr>
          <p:cNvPr id="116" name="Freeform 82"/>
          <p:cNvSpPr>
            <a:spLocks noChangeArrowheads="1"/>
          </p:cNvSpPr>
          <p:nvPr/>
        </p:nvSpPr>
        <p:spPr bwMode="auto">
          <a:xfrm>
            <a:off x="8277844" y="4809178"/>
            <a:ext cx="1232951" cy="776189"/>
          </a:xfrm>
          <a:custGeom>
            <a:avLst/>
            <a:gdLst>
              <a:gd name="T0" fmla="*/ 1925 w 2008"/>
              <a:gd name="T1" fmla="*/ 339 h 1264"/>
              <a:gd name="T2" fmla="*/ 1925 w 2008"/>
              <a:gd name="T3" fmla="*/ 339 h 1264"/>
              <a:gd name="T4" fmla="*/ 1755 w 2008"/>
              <a:gd name="T5" fmla="*/ 339 h 1264"/>
              <a:gd name="T6" fmla="*/ 1743 w 2008"/>
              <a:gd name="T7" fmla="*/ 339 h 1264"/>
              <a:gd name="T8" fmla="*/ 1521 w 2008"/>
              <a:gd name="T9" fmla="*/ 0 h 1264"/>
              <a:gd name="T10" fmla="*/ 474 w 2008"/>
              <a:gd name="T11" fmla="*/ 0 h 1264"/>
              <a:gd name="T12" fmla="*/ 246 w 2008"/>
              <a:gd name="T13" fmla="*/ 339 h 1264"/>
              <a:gd name="T14" fmla="*/ 246 w 2008"/>
              <a:gd name="T15" fmla="*/ 339 h 1264"/>
              <a:gd name="T16" fmla="*/ 76 w 2008"/>
              <a:gd name="T17" fmla="*/ 339 h 1264"/>
              <a:gd name="T18" fmla="*/ 0 w 2008"/>
              <a:gd name="T19" fmla="*/ 415 h 1264"/>
              <a:gd name="T20" fmla="*/ 0 w 2008"/>
              <a:gd name="T21" fmla="*/ 468 h 1264"/>
              <a:gd name="T22" fmla="*/ 76 w 2008"/>
              <a:gd name="T23" fmla="*/ 550 h 1264"/>
              <a:gd name="T24" fmla="*/ 117 w 2008"/>
              <a:gd name="T25" fmla="*/ 550 h 1264"/>
              <a:gd name="T26" fmla="*/ 117 w 2008"/>
              <a:gd name="T27" fmla="*/ 614 h 1264"/>
              <a:gd name="T28" fmla="*/ 117 w 2008"/>
              <a:gd name="T29" fmla="*/ 901 h 1264"/>
              <a:gd name="T30" fmla="*/ 263 w 2008"/>
              <a:gd name="T31" fmla="*/ 1082 h 1264"/>
              <a:gd name="T32" fmla="*/ 263 w 2008"/>
              <a:gd name="T33" fmla="*/ 1187 h 1264"/>
              <a:gd name="T34" fmla="*/ 339 w 2008"/>
              <a:gd name="T35" fmla="*/ 1263 h 1264"/>
              <a:gd name="T36" fmla="*/ 392 w 2008"/>
              <a:gd name="T37" fmla="*/ 1263 h 1264"/>
              <a:gd name="T38" fmla="*/ 474 w 2008"/>
              <a:gd name="T39" fmla="*/ 1187 h 1264"/>
              <a:gd name="T40" fmla="*/ 474 w 2008"/>
              <a:gd name="T41" fmla="*/ 1094 h 1264"/>
              <a:gd name="T42" fmla="*/ 1521 w 2008"/>
              <a:gd name="T43" fmla="*/ 1094 h 1264"/>
              <a:gd name="T44" fmla="*/ 1521 w 2008"/>
              <a:gd name="T45" fmla="*/ 1187 h 1264"/>
              <a:gd name="T46" fmla="*/ 1603 w 2008"/>
              <a:gd name="T47" fmla="*/ 1263 h 1264"/>
              <a:gd name="T48" fmla="*/ 1650 w 2008"/>
              <a:gd name="T49" fmla="*/ 1263 h 1264"/>
              <a:gd name="T50" fmla="*/ 1732 w 2008"/>
              <a:gd name="T51" fmla="*/ 1187 h 1264"/>
              <a:gd name="T52" fmla="*/ 1732 w 2008"/>
              <a:gd name="T53" fmla="*/ 1082 h 1264"/>
              <a:gd name="T54" fmla="*/ 1866 w 2008"/>
              <a:gd name="T55" fmla="*/ 901 h 1264"/>
              <a:gd name="T56" fmla="*/ 1866 w 2008"/>
              <a:gd name="T57" fmla="*/ 614 h 1264"/>
              <a:gd name="T58" fmla="*/ 1866 w 2008"/>
              <a:gd name="T59" fmla="*/ 550 h 1264"/>
              <a:gd name="T60" fmla="*/ 1925 w 2008"/>
              <a:gd name="T61" fmla="*/ 550 h 1264"/>
              <a:gd name="T62" fmla="*/ 2007 w 2008"/>
              <a:gd name="T63" fmla="*/ 468 h 1264"/>
              <a:gd name="T64" fmla="*/ 2007 w 2008"/>
              <a:gd name="T65" fmla="*/ 415 h 1264"/>
              <a:gd name="T66" fmla="*/ 1925 w 2008"/>
              <a:gd name="T67" fmla="*/ 339 h 1264"/>
              <a:gd name="T68" fmla="*/ 369 w 2008"/>
              <a:gd name="T69" fmla="*/ 918 h 1264"/>
              <a:gd name="T70" fmla="*/ 369 w 2008"/>
              <a:gd name="T71" fmla="*/ 918 h 1264"/>
              <a:gd name="T72" fmla="*/ 263 w 2008"/>
              <a:gd name="T73" fmla="*/ 813 h 1264"/>
              <a:gd name="T74" fmla="*/ 369 w 2008"/>
              <a:gd name="T75" fmla="*/ 714 h 1264"/>
              <a:gd name="T76" fmla="*/ 474 w 2008"/>
              <a:gd name="T77" fmla="*/ 813 h 1264"/>
              <a:gd name="T78" fmla="*/ 369 w 2008"/>
              <a:gd name="T79" fmla="*/ 918 h 1264"/>
              <a:gd name="T80" fmla="*/ 292 w 2008"/>
              <a:gd name="T81" fmla="*/ 602 h 1264"/>
              <a:gd name="T82" fmla="*/ 292 w 2008"/>
              <a:gd name="T83" fmla="*/ 602 h 1264"/>
              <a:gd name="T84" fmla="*/ 292 w 2008"/>
              <a:gd name="T85" fmla="*/ 538 h 1264"/>
              <a:gd name="T86" fmla="*/ 573 w 2008"/>
              <a:gd name="T87" fmla="*/ 111 h 1264"/>
              <a:gd name="T88" fmla="*/ 1416 w 2008"/>
              <a:gd name="T89" fmla="*/ 111 h 1264"/>
              <a:gd name="T90" fmla="*/ 1691 w 2008"/>
              <a:gd name="T91" fmla="*/ 538 h 1264"/>
              <a:gd name="T92" fmla="*/ 1691 w 2008"/>
              <a:gd name="T93" fmla="*/ 602 h 1264"/>
              <a:gd name="T94" fmla="*/ 292 w 2008"/>
              <a:gd name="T95" fmla="*/ 602 h 1264"/>
              <a:gd name="T96" fmla="*/ 1626 w 2008"/>
              <a:gd name="T97" fmla="*/ 918 h 1264"/>
              <a:gd name="T98" fmla="*/ 1626 w 2008"/>
              <a:gd name="T99" fmla="*/ 918 h 1264"/>
              <a:gd name="T100" fmla="*/ 1521 w 2008"/>
              <a:gd name="T101" fmla="*/ 813 h 1264"/>
              <a:gd name="T102" fmla="*/ 1626 w 2008"/>
              <a:gd name="T103" fmla="*/ 714 h 1264"/>
              <a:gd name="T104" fmla="*/ 1732 w 2008"/>
              <a:gd name="T105" fmla="*/ 813 h 1264"/>
              <a:gd name="T106" fmla="*/ 1626 w 2008"/>
              <a:gd name="T107" fmla="*/ 918 h 1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08" h="1264">
                <a:moveTo>
                  <a:pt x="1925" y="339"/>
                </a:moveTo>
                <a:lnTo>
                  <a:pt x="1925" y="339"/>
                </a:lnTo>
                <a:cubicBezTo>
                  <a:pt x="1755" y="339"/>
                  <a:pt x="1755" y="339"/>
                  <a:pt x="1755" y="339"/>
                </a:cubicBezTo>
                <a:cubicBezTo>
                  <a:pt x="1749" y="339"/>
                  <a:pt x="1743" y="339"/>
                  <a:pt x="1743" y="339"/>
                </a:cubicBezTo>
                <a:cubicBezTo>
                  <a:pt x="1521" y="0"/>
                  <a:pt x="1521" y="0"/>
                  <a:pt x="1521" y="0"/>
                </a:cubicBezTo>
                <a:cubicBezTo>
                  <a:pt x="474" y="0"/>
                  <a:pt x="474" y="0"/>
                  <a:pt x="474" y="0"/>
                </a:cubicBezTo>
                <a:cubicBezTo>
                  <a:pt x="246" y="339"/>
                  <a:pt x="246" y="339"/>
                  <a:pt x="246" y="339"/>
                </a:cubicBezTo>
                <a:lnTo>
                  <a:pt x="246" y="339"/>
                </a:lnTo>
                <a:cubicBezTo>
                  <a:pt x="76" y="339"/>
                  <a:pt x="76" y="339"/>
                  <a:pt x="76" y="339"/>
                </a:cubicBezTo>
                <a:cubicBezTo>
                  <a:pt x="35" y="339"/>
                  <a:pt x="0" y="374"/>
                  <a:pt x="0" y="415"/>
                </a:cubicBezTo>
                <a:cubicBezTo>
                  <a:pt x="0" y="468"/>
                  <a:pt x="0" y="468"/>
                  <a:pt x="0" y="468"/>
                </a:cubicBezTo>
                <a:cubicBezTo>
                  <a:pt x="0" y="514"/>
                  <a:pt x="35" y="550"/>
                  <a:pt x="76" y="550"/>
                </a:cubicBezTo>
                <a:cubicBezTo>
                  <a:pt x="117" y="550"/>
                  <a:pt x="117" y="550"/>
                  <a:pt x="117" y="550"/>
                </a:cubicBezTo>
                <a:cubicBezTo>
                  <a:pt x="117" y="567"/>
                  <a:pt x="117" y="596"/>
                  <a:pt x="117" y="614"/>
                </a:cubicBezTo>
                <a:cubicBezTo>
                  <a:pt x="117" y="901"/>
                  <a:pt x="117" y="901"/>
                  <a:pt x="117" y="901"/>
                </a:cubicBezTo>
                <a:cubicBezTo>
                  <a:pt x="117" y="988"/>
                  <a:pt x="181" y="1059"/>
                  <a:pt x="263" y="1082"/>
                </a:cubicBezTo>
                <a:cubicBezTo>
                  <a:pt x="263" y="1187"/>
                  <a:pt x="263" y="1187"/>
                  <a:pt x="263" y="1187"/>
                </a:cubicBezTo>
                <a:cubicBezTo>
                  <a:pt x="263" y="1228"/>
                  <a:pt x="298" y="1263"/>
                  <a:pt x="339" y="1263"/>
                </a:cubicBezTo>
                <a:cubicBezTo>
                  <a:pt x="392" y="1263"/>
                  <a:pt x="392" y="1263"/>
                  <a:pt x="392" y="1263"/>
                </a:cubicBezTo>
                <a:cubicBezTo>
                  <a:pt x="439" y="1263"/>
                  <a:pt x="474" y="1228"/>
                  <a:pt x="474" y="1187"/>
                </a:cubicBezTo>
                <a:cubicBezTo>
                  <a:pt x="474" y="1094"/>
                  <a:pt x="474" y="1094"/>
                  <a:pt x="474" y="1094"/>
                </a:cubicBezTo>
                <a:cubicBezTo>
                  <a:pt x="1521" y="1094"/>
                  <a:pt x="1521" y="1094"/>
                  <a:pt x="1521" y="1094"/>
                </a:cubicBezTo>
                <a:cubicBezTo>
                  <a:pt x="1521" y="1187"/>
                  <a:pt x="1521" y="1187"/>
                  <a:pt x="1521" y="1187"/>
                </a:cubicBezTo>
                <a:cubicBezTo>
                  <a:pt x="1521" y="1228"/>
                  <a:pt x="1556" y="1263"/>
                  <a:pt x="1603" y="1263"/>
                </a:cubicBezTo>
                <a:cubicBezTo>
                  <a:pt x="1650" y="1263"/>
                  <a:pt x="1650" y="1263"/>
                  <a:pt x="1650" y="1263"/>
                </a:cubicBezTo>
                <a:cubicBezTo>
                  <a:pt x="1697" y="1263"/>
                  <a:pt x="1732" y="1228"/>
                  <a:pt x="1732" y="1187"/>
                </a:cubicBezTo>
                <a:cubicBezTo>
                  <a:pt x="1732" y="1082"/>
                  <a:pt x="1732" y="1082"/>
                  <a:pt x="1732" y="1082"/>
                </a:cubicBezTo>
                <a:cubicBezTo>
                  <a:pt x="1808" y="1053"/>
                  <a:pt x="1866" y="983"/>
                  <a:pt x="1866" y="901"/>
                </a:cubicBezTo>
                <a:cubicBezTo>
                  <a:pt x="1866" y="614"/>
                  <a:pt x="1866" y="614"/>
                  <a:pt x="1866" y="614"/>
                </a:cubicBezTo>
                <a:cubicBezTo>
                  <a:pt x="1866" y="596"/>
                  <a:pt x="1866" y="567"/>
                  <a:pt x="1866" y="550"/>
                </a:cubicBezTo>
                <a:cubicBezTo>
                  <a:pt x="1925" y="550"/>
                  <a:pt x="1925" y="550"/>
                  <a:pt x="1925" y="550"/>
                </a:cubicBezTo>
                <a:cubicBezTo>
                  <a:pt x="1972" y="550"/>
                  <a:pt x="2007" y="514"/>
                  <a:pt x="2007" y="468"/>
                </a:cubicBezTo>
                <a:cubicBezTo>
                  <a:pt x="2007" y="415"/>
                  <a:pt x="2007" y="415"/>
                  <a:pt x="2007" y="415"/>
                </a:cubicBezTo>
                <a:cubicBezTo>
                  <a:pt x="2007" y="374"/>
                  <a:pt x="1972" y="339"/>
                  <a:pt x="1925" y="339"/>
                </a:cubicBezTo>
                <a:close/>
                <a:moveTo>
                  <a:pt x="369" y="918"/>
                </a:moveTo>
                <a:lnTo>
                  <a:pt x="369" y="918"/>
                </a:lnTo>
                <a:cubicBezTo>
                  <a:pt x="310" y="918"/>
                  <a:pt x="263" y="871"/>
                  <a:pt x="263" y="813"/>
                </a:cubicBezTo>
                <a:cubicBezTo>
                  <a:pt x="263" y="760"/>
                  <a:pt x="310" y="714"/>
                  <a:pt x="369" y="714"/>
                </a:cubicBezTo>
                <a:cubicBezTo>
                  <a:pt x="427" y="714"/>
                  <a:pt x="474" y="760"/>
                  <a:pt x="474" y="813"/>
                </a:cubicBezTo>
                <a:cubicBezTo>
                  <a:pt x="474" y="871"/>
                  <a:pt x="427" y="918"/>
                  <a:pt x="369" y="918"/>
                </a:cubicBezTo>
                <a:close/>
                <a:moveTo>
                  <a:pt x="292" y="602"/>
                </a:moveTo>
                <a:lnTo>
                  <a:pt x="292" y="602"/>
                </a:lnTo>
                <a:cubicBezTo>
                  <a:pt x="292" y="579"/>
                  <a:pt x="292" y="538"/>
                  <a:pt x="292" y="538"/>
                </a:cubicBezTo>
                <a:cubicBezTo>
                  <a:pt x="573" y="111"/>
                  <a:pt x="573" y="111"/>
                  <a:pt x="573" y="111"/>
                </a:cubicBezTo>
                <a:cubicBezTo>
                  <a:pt x="1416" y="111"/>
                  <a:pt x="1416" y="111"/>
                  <a:pt x="1416" y="111"/>
                </a:cubicBezTo>
                <a:cubicBezTo>
                  <a:pt x="1691" y="538"/>
                  <a:pt x="1691" y="538"/>
                  <a:pt x="1691" y="538"/>
                </a:cubicBezTo>
                <a:cubicBezTo>
                  <a:pt x="1691" y="538"/>
                  <a:pt x="1691" y="579"/>
                  <a:pt x="1691" y="602"/>
                </a:cubicBezTo>
                <a:lnTo>
                  <a:pt x="292" y="602"/>
                </a:lnTo>
                <a:close/>
                <a:moveTo>
                  <a:pt x="1626" y="918"/>
                </a:moveTo>
                <a:lnTo>
                  <a:pt x="1626" y="918"/>
                </a:lnTo>
                <a:cubicBezTo>
                  <a:pt x="1568" y="918"/>
                  <a:pt x="1521" y="871"/>
                  <a:pt x="1521" y="813"/>
                </a:cubicBezTo>
                <a:cubicBezTo>
                  <a:pt x="1521" y="760"/>
                  <a:pt x="1568" y="714"/>
                  <a:pt x="1626" y="714"/>
                </a:cubicBezTo>
                <a:cubicBezTo>
                  <a:pt x="1685" y="714"/>
                  <a:pt x="1732" y="760"/>
                  <a:pt x="1732" y="813"/>
                </a:cubicBezTo>
                <a:cubicBezTo>
                  <a:pt x="1732" y="871"/>
                  <a:pt x="1685" y="918"/>
                  <a:pt x="1626" y="918"/>
                </a:cubicBezTo>
                <a:close/>
              </a:path>
            </a:pathLst>
          </a:custGeom>
          <a:solidFill>
            <a:schemeClr val="accent3"/>
          </a:solidFill>
          <a:ln>
            <a:noFill/>
          </a:ln>
          <a:effectLst/>
        </p:spPr>
        <p:txBody>
          <a:bodyPr wrap="none" anchor="ctr"/>
          <a:lstStyle/>
          <a:p>
            <a:endParaRPr lang="en-US" dirty="0">
              <a:latin typeface="Calibri Light"/>
            </a:endParaRPr>
          </a:p>
        </p:txBody>
      </p:sp>
      <p:sp>
        <p:nvSpPr>
          <p:cNvPr id="120" name="Freeform 85"/>
          <p:cNvSpPr>
            <a:spLocks noChangeArrowheads="1"/>
          </p:cNvSpPr>
          <p:nvPr/>
        </p:nvSpPr>
        <p:spPr bwMode="auto">
          <a:xfrm>
            <a:off x="9918157" y="7075323"/>
            <a:ext cx="1550694" cy="1603942"/>
          </a:xfrm>
          <a:custGeom>
            <a:avLst/>
            <a:gdLst>
              <a:gd name="T0" fmla="*/ 2276 w 2523"/>
              <a:gd name="T1" fmla="*/ 1193 h 2610"/>
              <a:gd name="T2" fmla="*/ 2276 w 2523"/>
              <a:gd name="T3" fmla="*/ 1193 h 2610"/>
              <a:gd name="T4" fmla="*/ 2183 w 2523"/>
              <a:gd name="T5" fmla="*/ 872 h 2610"/>
              <a:gd name="T6" fmla="*/ 2423 w 2523"/>
              <a:gd name="T7" fmla="*/ 702 h 2610"/>
              <a:gd name="T8" fmla="*/ 2189 w 2523"/>
              <a:gd name="T9" fmla="*/ 380 h 2610"/>
              <a:gd name="T10" fmla="*/ 1949 w 2523"/>
              <a:gd name="T11" fmla="*/ 550 h 2610"/>
              <a:gd name="T12" fmla="*/ 1352 w 2523"/>
              <a:gd name="T13" fmla="*/ 287 h 2610"/>
              <a:gd name="T14" fmla="*/ 1323 w 2523"/>
              <a:gd name="T15" fmla="*/ 0 h 2610"/>
              <a:gd name="T16" fmla="*/ 925 w 2523"/>
              <a:gd name="T17" fmla="*/ 41 h 2610"/>
              <a:gd name="T18" fmla="*/ 954 w 2523"/>
              <a:gd name="T19" fmla="*/ 334 h 2610"/>
              <a:gd name="T20" fmla="*/ 427 w 2523"/>
              <a:gd name="T21" fmla="*/ 720 h 2610"/>
              <a:gd name="T22" fmla="*/ 164 w 2523"/>
              <a:gd name="T23" fmla="*/ 597 h 2610"/>
              <a:gd name="T24" fmla="*/ 0 w 2523"/>
              <a:gd name="T25" fmla="*/ 965 h 2610"/>
              <a:gd name="T26" fmla="*/ 269 w 2523"/>
              <a:gd name="T27" fmla="*/ 1082 h 2610"/>
              <a:gd name="T28" fmla="*/ 252 w 2523"/>
              <a:gd name="T29" fmla="*/ 1409 h 2610"/>
              <a:gd name="T30" fmla="*/ 340 w 2523"/>
              <a:gd name="T31" fmla="*/ 1731 h 2610"/>
              <a:gd name="T32" fmla="*/ 100 w 2523"/>
              <a:gd name="T33" fmla="*/ 1901 h 2610"/>
              <a:gd name="T34" fmla="*/ 340 w 2523"/>
              <a:gd name="T35" fmla="*/ 2222 h 2610"/>
              <a:gd name="T36" fmla="*/ 574 w 2523"/>
              <a:gd name="T37" fmla="*/ 2053 h 2610"/>
              <a:gd name="T38" fmla="*/ 1170 w 2523"/>
              <a:gd name="T39" fmla="*/ 2316 h 2610"/>
              <a:gd name="T40" fmla="*/ 1206 w 2523"/>
              <a:gd name="T41" fmla="*/ 2609 h 2610"/>
              <a:gd name="T42" fmla="*/ 1598 w 2523"/>
              <a:gd name="T43" fmla="*/ 2562 h 2610"/>
              <a:gd name="T44" fmla="*/ 1568 w 2523"/>
              <a:gd name="T45" fmla="*/ 2275 h 2610"/>
              <a:gd name="T46" fmla="*/ 2095 w 2523"/>
              <a:gd name="T47" fmla="*/ 1889 h 2610"/>
              <a:gd name="T48" fmla="*/ 2364 w 2523"/>
              <a:gd name="T49" fmla="*/ 2006 h 2610"/>
              <a:gd name="T50" fmla="*/ 2522 w 2523"/>
              <a:gd name="T51" fmla="*/ 1643 h 2610"/>
              <a:gd name="T52" fmla="*/ 2259 w 2523"/>
              <a:gd name="T53" fmla="*/ 1520 h 2610"/>
              <a:gd name="T54" fmla="*/ 2276 w 2523"/>
              <a:gd name="T55" fmla="*/ 1193 h 2610"/>
              <a:gd name="T56" fmla="*/ 1328 w 2523"/>
              <a:gd name="T57" fmla="*/ 1912 h 2610"/>
              <a:gd name="T58" fmla="*/ 1328 w 2523"/>
              <a:gd name="T59" fmla="*/ 1912 h 2610"/>
              <a:gd name="T60" fmla="*/ 656 w 2523"/>
              <a:gd name="T61" fmla="*/ 1368 h 2610"/>
              <a:gd name="T62" fmla="*/ 1194 w 2523"/>
              <a:gd name="T63" fmla="*/ 696 h 2610"/>
              <a:gd name="T64" fmla="*/ 1873 w 2523"/>
              <a:gd name="T65" fmla="*/ 1234 h 2610"/>
              <a:gd name="T66" fmla="*/ 1328 w 2523"/>
              <a:gd name="T67" fmla="*/ 1912 h 2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23" h="2610">
                <a:moveTo>
                  <a:pt x="2276" y="1193"/>
                </a:moveTo>
                <a:lnTo>
                  <a:pt x="2276" y="1193"/>
                </a:lnTo>
                <a:cubicBezTo>
                  <a:pt x="2265" y="1076"/>
                  <a:pt x="2230" y="971"/>
                  <a:pt x="2183" y="872"/>
                </a:cubicBezTo>
                <a:cubicBezTo>
                  <a:pt x="2423" y="702"/>
                  <a:pt x="2423" y="702"/>
                  <a:pt x="2423" y="702"/>
                </a:cubicBezTo>
                <a:cubicBezTo>
                  <a:pt x="2189" y="380"/>
                  <a:pt x="2189" y="380"/>
                  <a:pt x="2189" y="380"/>
                </a:cubicBezTo>
                <a:cubicBezTo>
                  <a:pt x="1949" y="550"/>
                  <a:pt x="1949" y="550"/>
                  <a:pt x="1949" y="550"/>
                </a:cubicBezTo>
                <a:cubicBezTo>
                  <a:pt x="1791" y="404"/>
                  <a:pt x="1580" y="310"/>
                  <a:pt x="1352" y="287"/>
                </a:cubicBezTo>
                <a:cubicBezTo>
                  <a:pt x="1323" y="0"/>
                  <a:pt x="1323" y="0"/>
                  <a:pt x="1323" y="0"/>
                </a:cubicBezTo>
                <a:cubicBezTo>
                  <a:pt x="925" y="41"/>
                  <a:pt x="925" y="41"/>
                  <a:pt x="925" y="41"/>
                </a:cubicBezTo>
                <a:cubicBezTo>
                  <a:pt x="954" y="334"/>
                  <a:pt x="954" y="334"/>
                  <a:pt x="954" y="334"/>
                </a:cubicBezTo>
                <a:cubicBezTo>
                  <a:pt x="737" y="398"/>
                  <a:pt x="556" y="538"/>
                  <a:pt x="427" y="720"/>
                </a:cubicBezTo>
                <a:cubicBezTo>
                  <a:pt x="164" y="597"/>
                  <a:pt x="164" y="597"/>
                  <a:pt x="164" y="597"/>
                </a:cubicBezTo>
                <a:cubicBezTo>
                  <a:pt x="0" y="965"/>
                  <a:pt x="0" y="965"/>
                  <a:pt x="0" y="965"/>
                </a:cubicBezTo>
                <a:cubicBezTo>
                  <a:pt x="269" y="1082"/>
                  <a:pt x="269" y="1082"/>
                  <a:pt x="269" y="1082"/>
                </a:cubicBezTo>
                <a:cubicBezTo>
                  <a:pt x="246" y="1187"/>
                  <a:pt x="240" y="1298"/>
                  <a:pt x="252" y="1409"/>
                </a:cubicBezTo>
                <a:cubicBezTo>
                  <a:pt x="264" y="1526"/>
                  <a:pt x="293" y="1631"/>
                  <a:pt x="340" y="1731"/>
                </a:cubicBezTo>
                <a:cubicBezTo>
                  <a:pt x="100" y="1901"/>
                  <a:pt x="100" y="1901"/>
                  <a:pt x="100" y="1901"/>
                </a:cubicBezTo>
                <a:cubicBezTo>
                  <a:pt x="340" y="2222"/>
                  <a:pt x="340" y="2222"/>
                  <a:pt x="340" y="2222"/>
                </a:cubicBezTo>
                <a:cubicBezTo>
                  <a:pt x="574" y="2053"/>
                  <a:pt x="574" y="2053"/>
                  <a:pt x="574" y="2053"/>
                </a:cubicBezTo>
                <a:cubicBezTo>
                  <a:pt x="737" y="2199"/>
                  <a:pt x="942" y="2299"/>
                  <a:pt x="1170" y="2316"/>
                </a:cubicBezTo>
                <a:cubicBezTo>
                  <a:pt x="1206" y="2609"/>
                  <a:pt x="1206" y="2609"/>
                  <a:pt x="1206" y="2609"/>
                </a:cubicBezTo>
                <a:cubicBezTo>
                  <a:pt x="1598" y="2562"/>
                  <a:pt x="1598" y="2562"/>
                  <a:pt x="1598" y="2562"/>
                </a:cubicBezTo>
                <a:cubicBezTo>
                  <a:pt x="1568" y="2275"/>
                  <a:pt x="1568" y="2275"/>
                  <a:pt x="1568" y="2275"/>
                </a:cubicBezTo>
                <a:cubicBezTo>
                  <a:pt x="1785" y="2205"/>
                  <a:pt x="1966" y="2064"/>
                  <a:pt x="2095" y="1889"/>
                </a:cubicBezTo>
                <a:cubicBezTo>
                  <a:pt x="2364" y="2006"/>
                  <a:pt x="2364" y="2006"/>
                  <a:pt x="2364" y="2006"/>
                </a:cubicBezTo>
                <a:cubicBezTo>
                  <a:pt x="2522" y="1643"/>
                  <a:pt x="2522" y="1643"/>
                  <a:pt x="2522" y="1643"/>
                </a:cubicBezTo>
                <a:cubicBezTo>
                  <a:pt x="2259" y="1520"/>
                  <a:pt x="2259" y="1520"/>
                  <a:pt x="2259" y="1520"/>
                </a:cubicBezTo>
                <a:cubicBezTo>
                  <a:pt x="2282" y="1415"/>
                  <a:pt x="2288" y="1304"/>
                  <a:pt x="2276" y="1193"/>
                </a:cubicBezTo>
                <a:close/>
                <a:moveTo>
                  <a:pt x="1328" y="1912"/>
                </a:moveTo>
                <a:lnTo>
                  <a:pt x="1328" y="1912"/>
                </a:lnTo>
                <a:cubicBezTo>
                  <a:pt x="989" y="1947"/>
                  <a:pt x="691" y="1702"/>
                  <a:pt x="656" y="1368"/>
                </a:cubicBezTo>
                <a:cubicBezTo>
                  <a:pt x="615" y="1030"/>
                  <a:pt x="860" y="731"/>
                  <a:pt x="1194" y="696"/>
                </a:cubicBezTo>
                <a:cubicBezTo>
                  <a:pt x="1533" y="655"/>
                  <a:pt x="1832" y="901"/>
                  <a:pt x="1873" y="1234"/>
                </a:cubicBezTo>
                <a:cubicBezTo>
                  <a:pt x="1908" y="1573"/>
                  <a:pt x="1662" y="1871"/>
                  <a:pt x="1328" y="1912"/>
                </a:cubicBezTo>
                <a:close/>
              </a:path>
            </a:pathLst>
          </a:custGeom>
          <a:solidFill>
            <a:schemeClr val="accent2"/>
          </a:solidFill>
          <a:ln>
            <a:noFill/>
          </a:ln>
          <a:effectLst/>
        </p:spPr>
        <p:txBody>
          <a:bodyPr wrap="none" anchor="ctr"/>
          <a:lstStyle/>
          <a:p>
            <a:endParaRPr lang="en-US" dirty="0">
              <a:latin typeface="Calibri Light"/>
            </a:endParaRPr>
          </a:p>
        </p:txBody>
      </p:sp>
      <p:sp>
        <p:nvSpPr>
          <p:cNvPr id="126" name="Freeform 86"/>
          <p:cNvSpPr>
            <a:spLocks noChangeArrowheads="1"/>
          </p:cNvSpPr>
          <p:nvPr/>
        </p:nvSpPr>
        <p:spPr bwMode="auto">
          <a:xfrm>
            <a:off x="7492991" y="7208307"/>
            <a:ext cx="670790" cy="966164"/>
          </a:xfrm>
          <a:custGeom>
            <a:avLst/>
            <a:gdLst>
              <a:gd name="T0" fmla="*/ 872 w 1095"/>
              <a:gd name="T1" fmla="*/ 17 h 1573"/>
              <a:gd name="T2" fmla="*/ 872 w 1095"/>
              <a:gd name="T3" fmla="*/ 17 h 1573"/>
              <a:gd name="T4" fmla="*/ 872 w 1095"/>
              <a:gd name="T5" fmla="*/ 17 h 1573"/>
              <a:gd name="T6" fmla="*/ 837 w 1095"/>
              <a:gd name="T7" fmla="*/ 0 h 1573"/>
              <a:gd name="T8" fmla="*/ 264 w 1095"/>
              <a:gd name="T9" fmla="*/ 0 h 1573"/>
              <a:gd name="T10" fmla="*/ 223 w 1095"/>
              <a:gd name="T11" fmla="*/ 17 h 1573"/>
              <a:gd name="T12" fmla="*/ 205 w 1095"/>
              <a:gd name="T13" fmla="*/ 52 h 1573"/>
              <a:gd name="T14" fmla="*/ 205 w 1095"/>
              <a:gd name="T15" fmla="*/ 637 h 1573"/>
              <a:gd name="T16" fmla="*/ 53 w 1095"/>
              <a:gd name="T17" fmla="*/ 637 h 1573"/>
              <a:gd name="T18" fmla="*/ 24 w 1095"/>
              <a:gd name="T19" fmla="*/ 649 h 1573"/>
              <a:gd name="T20" fmla="*/ 18 w 1095"/>
              <a:gd name="T21" fmla="*/ 655 h 1573"/>
              <a:gd name="T22" fmla="*/ 0 w 1095"/>
              <a:gd name="T23" fmla="*/ 684 h 1573"/>
              <a:gd name="T24" fmla="*/ 0 w 1095"/>
              <a:gd name="T25" fmla="*/ 684 h 1573"/>
              <a:gd name="T26" fmla="*/ 12 w 1095"/>
              <a:gd name="T27" fmla="*/ 719 h 1573"/>
              <a:gd name="T28" fmla="*/ 498 w 1095"/>
              <a:gd name="T29" fmla="*/ 1543 h 1573"/>
              <a:gd name="T30" fmla="*/ 527 w 1095"/>
              <a:gd name="T31" fmla="*/ 1567 h 1573"/>
              <a:gd name="T32" fmla="*/ 568 w 1095"/>
              <a:gd name="T33" fmla="*/ 1567 h 1573"/>
              <a:gd name="T34" fmla="*/ 597 w 1095"/>
              <a:gd name="T35" fmla="*/ 1543 h 1573"/>
              <a:gd name="T36" fmla="*/ 1083 w 1095"/>
              <a:gd name="T37" fmla="*/ 719 h 1573"/>
              <a:gd name="T38" fmla="*/ 1094 w 1095"/>
              <a:gd name="T39" fmla="*/ 684 h 1573"/>
              <a:gd name="T40" fmla="*/ 1094 w 1095"/>
              <a:gd name="T41" fmla="*/ 684 h 1573"/>
              <a:gd name="T42" fmla="*/ 1071 w 1095"/>
              <a:gd name="T43" fmla="*/ 655 h 1573"/>
              <a:gd name="T44" fmla="*/ 1071 w 1095"/>
              <a:gd name="T45" fmla="*/ 649 h 1573"/>
              <a:gd name="T46" fmla="*/ 1036 w 1095"/>
              <a:gd name="T47" fmla="*/ 637 h 1573"/>
              <a:gd name="T48" fmla="*/ 884 w 1095"/>
              <a:gd name="T49" fmla="*/ 637 h 1573"/>
              <a:gd name="T50" fmla="*/ 884 w 1095"/>
              <a:gd name="T51" fmla="*/ 52 h 1573"/>
              <a:gd name="T52" fmla="*/ 872 w 1095"/>
              <a:gd name="T53" fmla="*/ 17 h 1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95" h="1573">
                <a:moveTo>
                  <a:pt x="872" y="17"/>
                </a:moveTo>
                <a:lnTo>
                  <a:pt x="872" y="17"/>
                </a:lnTo>
                <a:lnTo>
                  <a:pt x="872" y="17"/>
                </a:lnTo>
                <a:cubicBezTo>
                  <a:pt x="860" y="5"/>
                  <a:pt x="849" y="0"/>
                  <a:pt x="837" y="0"/>
                </a:cubicBezTo>
                <a:cubicBezTo>
                  <a:pt x="264" y="0"/>
                  <a:pt x="264" y="0"/>
                  <a:pt x="264" y="0"/>
                </a:cubicBezTo>
                <a:cubicBezTo>
                  <a:pt x="246" y="0"/>
                  <a:pt x="234" y="5"/>
                  <a:pt x="223" y="17"/>
                </a:cubicBezTo>
                <a:cubicBezTo>
                  <a:pt x="211" y="23"/>
                  <a:pt x="205" y="40"/>
                  <a:pt x="205" y="52"/>
                </a:cubicBezTo>
                <a:cubicBezTo>
                  <a:pt x="205" y="637"/>
                  <a:pt x="205" y="637"/>
                  <a:pt x="205" y="637"/>
                </a:cubicBezTo>
                <a:cubicBezTo>
                  <a:pt x="53" y="637"/>
                  <a:pt x="53" y="637"/>
                  <a:pt x="53" y="637"/>
                </a:cubicBezTo>
                <a:cubicBezTo>
                  <a:pt x="41" y="637"/>
                  <a:pt x="30" y="643"/>
                  <a:pt x="24" y="649"/>
                </a:cubicBezTo>
                <a:cubicBezTo>
                  <a:pt x="18" y="655"/>
                  <a:pt x="18" y="655"/>
                  <a:pt x="18" y="655"/>
                </a:cubicBezTo>
                <a:cubicBezTo>
                  <a:pt x="12" y="661"/>
                  <a:pt x="0" y="666"/>
                  <a:pt x="0" y="684"/>
                </a:cubicBezTo>
                <a:lnTo>
                  <a:pt x="0" y="684"/>
                </a:lnTo>
                <a:cubicBezTo>
                  <a:pt x="0" y="696"/>
                  <a:pt x="0" y="707"/>
                  <a:pt x="12" y="719"/>
                </a:cubicBezTo>
                <a:cubicBezTo>
                  <a:pt x="498" y="1543"/>
                  <a:pt x="498" y="1543"/>
                  <a:pt x="498" y="1543"/>
                </a:cubicBezTo>
                <a:cubicBezTo>
                  <a:pt x="509" y="1555"/>
                  <a:pt x="515" y="1561"/>
                  <a:pt x="527" y="1567"/>
                </a:cubicBezTo>
                <a:cubicBezTo>
                  <a:pt x="545" y="1572"/>
                  <a:pt x="550" y="1572"/>
                  <a:pt x="568" y="1567"/>
                </a:cubicBezTo>
                <a:cubicBezTo>
                  <a:pt x="580" y="1561"/>
                  <a:pt x="585" y="1555"/>
                  <a:pt x="597" y="1543"/>
                </a:cubicBezTo>
                <a:cubicBezTo>
                  <a:pt x="1083" y="719"/>
                  <a:pt x="1083" y="719"/>
                  <a:pt x="1083" y="719"/>
                </a:cubicBezTo>
                <a:cubicBezTo>
                  <a:pt x="1094" y="707"/>
                  <a:pt x="1094" y="696"/>
                  <a:pt x="1094" y="684"/>
                </a:cubicBezTo>
                <a:lnTo>
                  <a:pt x="1094" y="684"/>
                </a:lnTo>
                <a:cubicBezTo>
                  <a:pt x="1089" y="666"/>
                  <a:pt x="1083" y="661"/>
                  <a:pt x="1071" y="655"/>
                </a:cubicBezTo>
                <a:cubicBezTo>
                  <a:pt x="1071" y="649"/>
                  <a:pt x="1071" y="649"/>
                  <a:pt x="1071" y="649"/>
                </a:cubicBezTo>
                <a:cubicBezTo>
                  <a:pt x="1065" y="643"/>
                  <a:pt x="1048" y="637"/>
                  <a:pt x="1036" y="637"/>
                </a:cubicBezTo>
                <a:cubicBezTo>
                  <a:pt x="884" y="637"/>
                  <a:pt x="884" y="637"/>
                  <a:pt x="884" y="637"/>
                </a:cubicBezTo>
                <a:cubicBezTo>
                  <a:pt x="884" y="52"/>
                  <a:pt x="884" y="52"/>
                  <a:pt x="884" y="52"/>
                </a:cubicBezTo>
                <a:cubicBezTo>
                  <a:pt x="884" y="40"/>
                  <a:pt x="884" y="23"/>
                  <a:pt x="872" y="17"/>
                </a:cubicBezTo>
              </a:path>
            </a:pathLst>
          </a:custGeom>
          <a:solidFill>
            <a:schemeClr val="accent3"/>
          </a:solidFill>
          <a:ln>
            <a:noFill/>
          </a:ln>
          <a:effectLst/>
        </p:spPr>
        <p:txBody>
          <a:bodyPr wrap="none" anchor="ctr"/>
          <a:lstStyle/>
          <a:p>
            <a:endParaRPr lang="en-US" dirty="0">
              <a:latin typeface="Calibri Light"/>
            </a:endParaRPr>
          </a:p>
        </p:txBody>
      </p:sp>
      <p:sp>
        <p:nvSpPr>
          <p:cNvPr id="147" name="Freeform 87"/>
          <p:cNvSpPr>
            <a:spLocks noChangeArrowheads="1"/>
          </p:cNvSpPr>
          <p:nvPr/>
        </p:nvSpPr>
        <p:spPr bwMode="auto">
          <a:xfrm>
            <a:off x="11316770" y="6239428"/>
            <a:ext cx="469825" cy="987876"/>
          </a:xfrm>
          <a:custGeom>
            <a:avLst/>
            <a:gdLst>
              <a:gd name="T0" fmla="*/ 381 w 768"/>
              <a:gd name="T1" fmla="*/ 299 h 1611"/>
              <a:gd name="T2" fmla="*/ 381 w 768"/>
              <a:gd name="T3" fmla="*/ 299 h 1611"/>
              <a:gd name="T4" fmla="*/ 533 w 768"/>
              <a:gd name="T5" fmla="*/ 153 h 1611"/>
              <a:gd name="T6" fmla="*/ 381 w 768"/>
              <a:gd name="T7" fmla="*/ 0 h 1611"/>
              <a:gd name="T8" fmla="*/ 235 w 768"/>
              <a:gd name="T9" fmla="*/ 153 h 1611"/>
              <a:gd name="T10" fmla="*/ 381 w 768"/>
              <a:gd name="T11" fmla="*/ 299 h 1611"/>
              <a:gd name="T12" fmla="*/ 755 w 768"/>
              <a:gd name="T13" fmla="*/ 808 h 1611"/>
              <a:gd name="T14" fmla="*/ 755 w 768"/>
              <a:gd name="T15" fmla="*/ 808 h 1611"/>
              <a:gd name="T16" fmla="*/ 638 w 768"/>
              <a:gd name="T17" fmla="*/ 451 h 1611"/>
              <a:gd name="T18" fmla="*/ 486 w 768"/>
              <a:gd name="T19" fmla="*/ 334 h 1611"/>
              <a:gd name="T20" fmla="*/ 281 w 768"/>
              <a:gd name="T21" fmla="*/ 334 h 1611"/>
              <a:gd name="T22" fmla="*/ 141 w 768"/>
              <a:gd name="T23" fmla="*/ 428 h 1611"/>
              <a:gd name="T24" fmla="*/ 141 w 768"/>
              <a:gd name="T25" fmla="*/ 428 h 1611"/>
              <a:gd name="T26" fmla="*/ 129 w 768"/>
              <a:gd name="T27" fmla="*/ 451 h 1611"/>
              <a:gd name="T28" fmla="*/ 12 w 768"/>
              <a:gd name="T29" fmla="*/ 808 h 1611"/>
              <a:gd name="T30" fmla="*/ 47 w 768"/>
              <a:gd name="T31" fmla="*/ 878 h 1611"/>
              <a:gd name="T32" fmla="*/ 123 w 768"/>
              <a:gd name="T33" fmla="*/ 843 h 1611"/>
              <a:gd name="T34" fmla="*/ 229 w 768"/>
              <a:gd name="T35" fmla="*/ 515 h 1611"/>
              <a:gd name="T36" fmla="*/ 252 w 768"/>
              <a:gd name="T37" fmla="*/ 515 h 1611"/>
              <a:gd name="T38" fmla="*/ 65 w 768"/>
              <a:gd name="T39" fmla="*/ 1071 h 1611"/>
              <a:gd name="T40" fmla="*/ 235 w 768"/>
              <a:gd name="T41" fmla="*/ 1071 h 1611"/>
              <a:gd name="T42" fmla="*/ 235 w 768"/>
              <a:gd name="T43" fmla="*/ 1539 h 1611"/>
              <a:gd name="T44" fmla="*/ 305 w 768"/>
              <a:gd name="T45" fmla="*/ 1610 h 1611"/>
              <a:gd name="T46" fmla="*/ 375 w 768"/>
              <a:gd name="T47" fmla="*/ 1539 h 1611"/>
              <a:gd name="T48" fmla="*/ 375 w 768"/>
              <a:gd name="T49" fmla="*/ 1071 h 1611"/>
              <a:gd name="T50" fmla="*/ 392 w 768"/>
              <a:gd name="T51" fmla="*/ 1071 h 1611"/>
              <a:gd name="T52" fmla="*/ 392 w 768"/>
              <a:gd name="T53" fmla="*/ 1539 h 1611"/>
              <a:gd name="T54" fmla="*/ 463 w 768"/>
              <a:gd name="T55" fmla="*/ 1610 h 1611"/>
              <a:gd name="T56" fmla="*/ 533 w 768"/>
              <a:gd name="T57" fmla="*/ 1539 h 1611"/>
              <a:gd name="T58" fmla="*/ 533 w 768"/>
              <a:gd name="T59" fmla="*/ 1071 h 1611"/>
              <a:gd name="T60" fmla="*/ 708 w 768"/>
              <a:gd name="T61" fmla="*/ 1071 h 1611"/>
              <a:gd name="T62" fmla="*/ 521 w 768"/>
              <a:gd name="T63" fmla="*/ 515 h 1611"/>
              <a:gd name="T64" fmla="*/ 539 w 768"/>
              <a:gd name="T65" fmla="*/ 515 h 1611"/>
              <a:gd name="T66" fmla="*/ 650 w 768"/>
              <a:gd name="T67" fmla="*/ 843 h 1611"/>
              <a:gd name="T68" fmla="*/ 720 w 768"/>
              <a:gd name="T69" fmla="*/ 878 h 1611"/>
              <a:gd name="T70" fmla="*/ 755 w 768"/>
              <a:gd name="T71" fmla="*/ 808 h 1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8" h="1611">
                <a:moveTo>
                  <a:pt x="381" y="299"/>
                </a:moveTo>
                <a:lnTo>
                  <a:pt x="381" y="299"/>
                </a:lnTo>
                <a:cubicBezTo>
                  <a:pt x="463" y="299"/>
                  <a:pt x="533" y="234"/>
                  <a:pt x="533" y="153"/>
                </a:cubicBezTo>
                <a:cubicBezTo>
                  <a:pt x="533" y="71"/>
                  <a:pt x="463" y="0"/>
                  <a:pt x="381" y="0"/>
                </a:cubicBezTo>
                <a:cubicBezTo>
                  <a:pt x="299" y="0"/>
                  <a:pt x="235" y="71"/>
                  <a:pt x="235" y="153"/>
                </a:cubicBezTo>
                <a:cubicBezTo>
                  <a:pt x="235" y="234"/>
                  <a:pt x="299" y="299"/>
                  <a:pt x="381" y="299"/>
                </a:cubicBezTo>
                <a:close/>
                <a:moveTo>
                  <a:pt x="755" y="808"/>
                </a:moveTo>
                <a:lnTo>
                  <a:pt x="755" y="808"/>
                </a:lnTo>
                <a:cubicBezTo>
                  <a:pt x="638" y="451"/>
                  <a:pt x="638" y="451"/>
                  <a:pt x="638" y="451"/>
                </a:cubicBezTo>
                <a:cubicBezTo>
                  <a:pt x="621" y="387"/>
                  <a:pt x="562" y="334"/>
                  <a:pt x="486" y="334"/>
                </a:cubicBezTo>
                <a:cubicBezTo>
                  <a:pt x="281" y="334"/>
                  <a:pt x="281" y="334"/>
                  <a:pt x="281" y="334"/>
                </a:cubicBezTo>
                <a:cubicBezTo>
                  <a:pt x="217" y="334"/>
                  <a:pt x="164" y="369"/>
                  <a:pt x="141" y="428"/>
                </a:cubicBezTo>
                <a:lnTo>
                  <a:pt x="141" y="428"/>
                </a:lnTo>
                <a:cubicBezTo>
                  <a:pt x="135" y="434"/>
                  <a:pt x="135" y="445"/>
                  <a:pt x="129" y="451"/>
                </a:cubicBezTo>
                <a:cubicBezTo>
                  <a:pt x="12" y="808"/>
                  <a:pt x="12" y="808"/>
                  <a:pt x="12" y="808"/>
                </a:cubicBezTo>
                <a:cubicBezTo>
                  <a:pt x="0" y="837"/>
                  <a:pt x="18" y="866"/>
                  <a:pt x="47" y="878"/>
                </a:cubicBezTo>
                <a:cubicBezTo>
                  <a:pt x="77" y="890"/>
                  <a:pt x="112" y="872"/>
                  <a:pt x="123" y="843"/>
                </a:cubicBezTo>
                <a:cubicBezTo>
                  <a:pt x="229" y="515"/>
                  <a:pt x="229" y="515"/>
                  <a:pt x="229" y="515"/>
                </a:cubicBezTo>
                <a:cubicBezTo>
                  <a:pt x="252" y="515"/>
                  <a:pt x="252" y="515"/>
                  <a:pt x="252" y="515"/>
                </a:cubicBezTo>
                <a:cubicBezTo>
                  <a:pt x="65" y="1071"/>
                  <a:pt x="65" y="1071"/>
                  <a:pt x="65" y="1071"/>
                </a:cubicBezTo>
                <a:cubicBezTo>
                  <a:pt x="235" y="1071"/>
                  <a:pt x="235" y="1071"/>
                  <a:pt x="235" y="1071"/>
                </a:cubicBezTo>
                <a:cubicBezTo>
                  <a:pt x="235" y="1539"/>
                  <a:pt x="235" y="1539"/>
                  <a:pt x="235" y="1539"/>
                </a:cubicBezTo>
                <a:cubicBezTo>
                  <a:pt x="235" y="1575"/>
                  <a:pt x="264" y="1610"/>
                  <a:pt x="305" y="1610"/>
                </a:cubicBezTo>
                <a:cubicBezTo>
                  <a:pt x="346" y="1610"/>
                  <a:pt x="375" y="1575"/>
                  <a:pt x="375" y="1539"/>
                </a:cubicBezTo>
                <a:cubicBezTo>
                  <a:pt x="375" y="1071"/>
                  <a:pt x="375" y="1071"/>
                  <a:pt x="375" y="1071"/>
                </a:cubicBezTo>
                <a:cubicBezTo>
                  <a:pt x="392" y="1071"/>
                  <a:pt x="392" y="1071"/>
                  <a:pt x="392" y="1071"/>
                </a:cubicBezTo>
                <a:cubicBezTo>
                  <a:pt x="392" y="1539"/>
                  <a:pt x="392" y="1539"/>
                  <a:pt x="392" y="1539"/>
                </a:cubicBezTo>
                <a:cubicBezTo>
                  <a:pt x="392" y="1575"/>
                  <a:pt x="428" y="1610"/>
                  <a:pt x="463" y="1610"/>
                </a:cubicBezTo>
                <a:cubicBezTo>
                  <a:pt x="504" y="1610"/>
                  <a:pt x="533" y="1575"/>
                  <a:pt x="533" y="1539"/>
                </a:cubicBezTo>
                <a:cubicBezTo>
                  <a:pt x="533" y="1071"/>
                  <a:pt x="533" y="1071"/>
                  <a:pt x="533" y="1071"/>
                </a:cubicBezTo>
                <a:cubicBezTo>
                  <a:pt x="708" y="1071"/>
                  <a:pt x="708" y="1071"/>
                  <a:pt x="708" y="1071"/>
                </a:cubicBezTo>
                <a:cubicBezTo>
                  <a:pt x="521" y="515"/>
                  <a:pt x="521" y="515"/>
                  <a:pt x="521" y="515"/>
                </a:cubicBezTo>
                <a:cubicBezTo>
                  <a:pt x="539" y="515"/>
                  <a:pt x="539" y="515"/>
                  <a:pt x="539" y="515"/>
                </a:cubicBezTo>
                <a:cubicBezTo>
                  <a:pt x="650" y="843"/>
                  <a:pt x="650" y="843"/>
                  <a:pt x="650" y="843"/>
                </a:cubicBezTo>
                <a:cubicBezTo>
                  <a:pt x="662" y="872"/>
                  <a:pt x="691" y="890"/>
                  <a:pt x="720" y="878"/>
                </a:cubicBezTo>
                <a:cubicBezTo>
                  <a:pt x="749" y="866"/>
                  <a:pt x="767" y="837"/>
                  <a:pt x="755" y="808"/>
                </a:cubicBezTo>
                <a:close/>
              </a:path>
            </a:pathLst>
          </a:custGeom>
          <a:solidFill>
            <a:schemeClr val="accent2"/>
          </a:solidFill>
          <a:ln>
            <a:noFill/>
          </a:ln>
          <a:effectLst/>
        </p:spPr>
        <p:txBody>
          <a:bodyPr wrap="none" anchor="ctr"/>
          <a:lstStyle/>
          <a:p>
            <a:endParaRPr lang="en-US" dirty="0">
              <a:latin typeface="Calibri Light"/>
            </a:endParaRPr>
          </a:p>
        </p:txBody>
      </p:sp>
      <p:sp>
        <p:nvSpPr>
          <p:cNvPr id="148" name="Freeform 88"/>
          <p:cNvSpPr>
            <a:spLocks noChangeArrowheads="1"/>
          </p:cNvSpPr>
          <p:nvPr/>
        </p:nvSpPr>
        <p:spPr bwMode="auto">
          <a:xfrm>
            <a:off x="10852376" y="6261139"/>
            <a:ext cx="388352" cy="985162"/>
          </a:xfrm>
          <a:custGeom>
            <a:avLst/>
            <a:gdLst>
              <a:gd name="T0" fmla="*/ 316 w 633"/>
              <a:gd name="T1" fmla="*/ 292 h 1604"/>
              <a:gd name="T2" fmla="*/ 316 w 633"/>
              <a:gd name="T3" fmla="*/ 292 h 1604"/>
              <a:gd name="T4" fmla="*/ 462 w 633"/>
              <a:gd name="T5" fmla="*/ 146 h 1604"/>
              <a:gd name="T6" fmla="*/ 316 w 633"/>
              <a:gd name="T7" fmla="*/ 0 h 1604"/>
              <a:gd name="T8" fmla="*/ 169 w 633"/>
              <a:gd name="T9" fmla="*/ 146 h 1604"/>
              <a:gd name="T10" fmla="*/ 316 w 633"/>
              <a:gd name="T11" fmla="*/ 292 h 1604"/>
              <a:gd name="T12" fmla="*/ 632 w 633"/>
              <a:gd name="T13" fmla="*/ 427 h 1604"/>
              <a:gd name="T14" fmla="*/ 632 w 633"/>
              <a:gd name="T15" fmla="*/ 427 h 1604"/>
              <a:gd name="T16" fmla="*/ 509 w 633"/>
              <a:gd name="T17" fmla="*/ 310 h 1604"/>
              <a:gd name="T18" fmla="*/ 128 w 633"/>
              <a:gd name="T19" fmla="*/ 310 h 1604"/>
              <a:gd name="T20" fmla="*/ 5 w 633"/>
              <a:gd name="T21" fmla="*/ 427 h 1604"/>
              <a:gd name="T22" fmla="*/ 0 w 633"/>
              <a:gd name="T23" fmla="*/ 427 h 1604"/>
              <a:gd name="T24" fmla="*/ 0 w 633"/>
              <a:gd name="T25" fmla="*/ 842 h 1604"/>
              <a:gd name="T26" fmla="*/ 64 w 633"/>
              <a:gd name="T27" fmla="*/ 907 h 1604"/>
              <a:gd name="T28" fmla="*/ 128 w 633"/>
              <a:gd name="T29" fmla="*/ 842 h 1604"/>
              <a:gd name="T30" fmla="*/ 128 w 633"/>
              <a:gd name="T31" fmla="*/ 532 h 1604"/>
              <a:gd name="T32" fmla="*/ 140 w 633"/>
              <a:gd name="T33" fmla="*/ 538 h 1604"/>
              <a:gd name="T34" fmla="*/ 152 w 633"/>
              <a:gd name="T35" fmla="*/ 538 h 1604"/>
              <a:gd name="T36" fmla="*/ 152 w 633"/>
              <a:gd name="T37" fmla="*/ 550 h 1604"/>
              <a:gd name="T38" fmla="*/ 152 w 633"/>
              <a:gd name="T39" fmla="*/ 1521 h 1604"/>
              <a:gd name="T40" fmla="*/ 228 w 633"/>
              <a:gd name="T41" fmla="*/ 1603 h 1604"/>
              <a:gd name="T42" fmla="*/ 310 w 633"/>
              <a:gd name="T43" fmla="*/ 1521 h 1604"/>
              <a:gd name="T44" fmla="*/ 310 w 633"/>
              <a:gd name="T45" fmla="*/ 1076 h 1604"/>
              <a:gd name="T46" fmla="*/ 327 w 633"/>
              <a:gd name="T47" fmla="*/ 1076 h 1604"/>
              <a:gd name="T48" fmla="*/ 327 w 633"/>
              <a:gd name="T49" fmla="*/ 1521 h 1604"/>
              <a:gd name="T50" fmla="*/ 403 w 633"/>
              <a:gd name="T51" fmla="*/ 1603 h 1604"/>
              <a:gd name="T52" fmla="*/ 485 w 633"/>
              <a:gd name="T53" fmla="*/ 1521 h 1604"/>
              <a:gd name="T54" fmla="*/ 485 w 633"/>
              <a:gd name="T55" fmla="*/ 550 h 1604"/>
              <a:gd name="T56" fmla="*/ 479 w 633"/>
              <a:gd name="T57" fmla="*/ 538 h 1604"/>
              <a:gd name="T58" fmla="*/ 503 w 633"/>
              <a:gd name="T59" fmla="*/ 538 h 1604"/>
              <a:gd name="T60" fmla="*/ 503 w 633"/>
              <a:gd name="T61" fmla="*/ 836 h 1604"/>
              <a:gd name="T62" fmla="*/ 567 w 633"/>
              <a:gd name="T63" fmla="*/ 901 h 1604"/>
              <a:gd name="T64" fmla="*/ 632 w 633"/>
              <a:gd name="T65" fmla="*/ 836 h 1604"/>
              <a:gd name="T66" fmla="*/ 632 w 633"/>
              <a:gd name="T67" fmla="*/ 427 h 1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3" h="1604">
                <a:moveTo>
                  <a:pt x="316" y="292"/>
                </a:moveTo>
                <a:lnTo>
                  <a:pt x="316" y="292"/>
                </a:lnTo>
                <a:cubicBezTo>
                  <a:pt x="397" y="292"/>
                  <a:pt x="462" y="228"/>
                  <a:pt x="462" y="146"/>
                </a:cubicBezTo>
                <a:cubicBezTo>
                  <a:pt x="462" y="64"/>
                  <a:pt x="397" y="0"/>
                  <a:pt x="316" y="0"/>
                </a:cubicBezTo>
                <a:cubicBezTo>
                  <a:pt x="240" y="0"/>
                  <a:pt x="169" y="64"/>
                  <a:pt x="169" y="146"/>
                </a:cubicBezTo>
                <a:cubicBezTo>
                  <a:pt x="169" y="228"/>
                  <a:pt x="240" y="292"/>
                  <a:pt x="316" y="292"/>
                </a:cubicBezTo>
                <a:close/>
                <a:moveTo>
                  <a:pt x="632" y="427"/>
                </a:moveTo>
                <a:lnTo>
                  <a:pt x="632" y="427"/>
                </a:lnTo>
                <a:cubicBezTo>
                  <a:pt x="626" y="362"/>
                  <a:pt x="573" y="310"/>
                  <a:pt x="509" y="310"/>
                </a:cubicBezTo>
                <a:cubicBezTo>
                  <a:pt x="128" y="310"/>
                  <a:pt x="128" y="310"/>
                  <a:pt x="128" y="310"/>
                </a:cubicBezTo>
                <a:cubicBezTo>
                  <a:pt x="64" y="310"/>
                  <a:pt x="11" y="362"/>
                  <a:pt x="5" y="427"/>
                </a:cubicBezTo>
                <a:cubicBezTo>
                  <a:pt x="0" y="427"/>
                  <a:pt x="0" y="427"/>
                  <a:pt x="0" y="427"/>
                </a:cubicBezTo>
                <a:cubicBezTo>
                  <a:pt x="0" y="842"/>
                  <a:pt x="0" y="842"/>
                  <a:pt x="0" y="842"/>
                </a:cubicBezTo>
                <a:cubicBezTo>
                  <a:pt x="0" y="877"/>
                  <a:pt x="29" y="907"/>
                  <a:pt x="64" y="907"/>
                </a:cubicBezTo>
                <a:cubicBezTo>
                  <a:pt x="105" y="907"/>
                  <a:pt x="128" y="877"/>
                  <a:pt x="128" y="842"/>
                </a:cubicBezTo>
                <a:cubicBezTo>
                  <a:pt x="128" y="532"/>
                  <a:pt x="128" y="532"/>
                  <a:pt x="128" y="532"/>
                </a:cubicBezTo>
                <a:cubicBezTo>
                  <a:pt x="134" y="532"/>
                  <a:pt x="140" y="538"/>
                  <a:pt x="140" y="538"/>
                </a:cubicBezTo>
                <a:cubicBezTo>
                  <a:pt x="152" y="538"/>
                  <a:pt x="152" y="538"/>
                  <a:pt x="152" y="538"/>
                </a:cubicBezTo>
                <a:cubicBezTo>
                  <a:pt x="152" y="538"/>
                  <a:pt x="152" y="544"/>
                  <a:pt x="152" y="550"/>
                </a:cubicBezTo>
                <a:cubicBezTo>
                  <a:pt x="152" y="1521"/>
                  <a:pt x="152" y="1521"/>
                  <a:pt x="152" y="1521"/>
                </a:cubicBezTo>
                <a:cubicBezTo>
                  <a:pt x="152" y="1568"/>
                  <a:pt x="187" y="1603"/>
                  <a:pt x="228" y="1603"/>
                </a:cubicBezTo>
                <a:cubicBezTo>
                  <a:pt x="275" y="1603"/>
                  <a:pt x="310" y="1568"/>
                  <a:pt x="310" y="1521"/>
                </a:cubicBezTo>
                <a:cubicBezTo>
                  <a:pt x="310" y="1076"/>
                  <a:pt x="310" y="1076"/>
                  <a:pt x="310" y="1076"/>
                </a:cubicBezTo>
                <a:cubicBezTo>
                  <a:pt x="327" y="1076"/>
                  <a:pt x="327" y="1076"/>
                  <a:pt x="327" y="1076"/>
                </a:cubicBezTo>
                <a:cubicBezTo>
                  <a:pt x="327" y="1521"/>
                  <a:pt x="327" y="1521"/>
                  <a:pt x="327" y="1521"/>
                </a:cubicBezTo>
                <a:cubicBezTo>
                  <a:pt x="327" y="1568"/>
                  <a:pt x="362" y="1603"/>
                  <a:pt x="403" y="1603"/>
                </a:cubicBezTo>
                <a:cubicBezTo>
                  <a:pt x="450" y="1603"/>
                  <a:pt x="485" y="1568"/>
                  <a:pt x="485" y="1521"/>
                </a:cubicBezTo>
                <a:cubicBezTo>
                  <a:pt x="485" y="550"/>
                  <a:pt x="485" y="550"/>
                  <a:pt x="485" y="550"/>
                </a:cubicBezTo>
                <a:cubicBezTo>
                  <a:pt x="485" y="544"/>
                  <a:pt x="485" y="538"/>
                  <a:pt x="479" y="538"/>
                </a:cubicBezTo>
                <a:cubicBezTo>
                  <a:pt x="503" y="538"/>
                  <a:pt x="503" y="538"/>
                  <a:pt x="503" y="538"/>
                </a:cubicBezTo>
                <a:cubicBezTo>
                  <a:pt x="503" y="836"/>
                  <a:pt x="503" y="836"/>
                  <a:pt x="503" y="836"/>
                </a:cubicBezTo>
                <a:cubicBezTo>
                  <a:pt x="503" y="871"/>
                  <a:pt x="532" y="901"/>
                  <a:pt x="567" y="901"/>
                </a:cubicBezTo>
                <a:cubicBezTo>
                  <a:pt x="602" y="901"/>
                  <a:pt x="632" y="871"/>
                  <a:pt x="632" y="836"/>
                </a:cubicBezTo>
                <a:cubicBezTo>
                  <a:pt x="632" y="427"/>
                  <a:pt x="632" y="427"/>
                  <a:pt x="632" y="427"/>
                </a:cubicBezTo>
                <a:close/>
              </a:path>
            </a:pathLst>
          </a:custGeom>
          <a:solidFill>
            <a:schemeClr val="accent3"/>
          </a:solidFill>
          <a:ln>
            <a:noFill/>
          </a:ln>
          <a:effectLst/>
        </p:spPr>
        <p:txBody>
          <a:bodyPr wrap="none" anchor="ctr"/>
          <a:lstStyle/>
          <a:p>
            <a:endParaRPr lang="en-US" dirty="0">
              <a:latin typeface="Calibri Light"/>
            </a:endParaRPr>
          </a:p>
        </p:txBody>
      </p:sp>
      <p:sp>
        <p:nvSpPr>
          <p:cNvPr id="149" name="Freeform 89"/>
          <p:cNvSpPr>
            <a:spLocks noChangeArrowheads="1"/>
          </p:cNvSpPr>
          <p:nvPr/>
        </p:nvSpPr>
        <p:spPr bwMode="auto">
          <a:xfrm>
            <a:off x="6710855" y="8369875"/>
            <a:ext cx="469825" cy="985162"/>
          </a:xfrm>
          <a:custGeom>
            <a:avLst/>
            <a:gdLst>
              <a:gd name="T0" fmla="*/ 380 w 767"/>
              <a:gd name="T1" fmla="*/ 293 h 1605"/>
              <a:gd name="T2" fmla="*/ 380 w 767"/>
              <a:gd name="T3" fmla="*/ 293 h 1605"/>
              <a:gd name="T4" fmla="*/ 532 w 767"/>
              <a:gd name="T5" fmla="*/ 147 h 1605"/>
              <a:gd name="T6" fmla="*/ 380 w 767"/>
              <a:gd name="T7" fmla="*/ 0 h 1605"/>
              <a:gd name="T8" fmla="*/ 234 w 767"/>
              <a:gd name="T9" fmla="*/ 147 h 1605"/>
              <a:gd name="T10" fmla="*/ 380 w 767"/>
              <a:gd name="T11" fmla="*/ 293 h 1605"/>
              <a:gd name="T12" fmla="*/ 754 w 767"/>
              <a:gd name="T13" fmla="*/ 802 h 1605"/>
              <a:gd name="T14" fmla="*/ 754 w 767"/>
              <a:gd name="T15" fmla="*/ 802 h 1605"/>
              <a:gd name="T16" fmla="*/ 637 w 767"/>
              <a:gd name="T17" fmla="*/ 451 h 1605"/>
              <a:gd name="T18" fmla="*/ 485 w 767"/>
              <a:gd name="T19" fmla="*/ 328 h 1605"/>
              <a:gd name="T20" fmla="*/ 280 w 767"/>
              <a:gd name="T21" fmla="*/ 328 h 1605"/>
              <a:gd name="T22" fmla="*/ 140 w 767"/>
              <a:gd name="T23" fmla="*/ 422 h 1605"/>
              <a:gd name="T24" fmla="*/ 140 w 767"/>
              <a:gd name="T25" fmla="*/ 422 h 1605"/>
              <a:gd name="T26" fmla="*/ 128 w 767"/>
              <a:gd name="T27" fmla="*/ 451 h 1605"/>
              <a:gd name="T28" fmla="*/ 11 w 767"/>
              <a:gd name="T29" fmla="*/ 802 h 1605"/>
              <a:gd name="T30" fmla="*/ 46 w 767"/>
              <a:gd name="T31" fmla="*/ 872 h 1605"/>
              <a:gd name="T32" fmla="*/ 122 w 767"/>
              <a:gd name="T33" fmla="*/ 837 h 1605"/>
              <a:gd name="T34" fmla="*/ 228 w 767"/>
              <a:gd name="T35" fmla="*/ 515 h 1605"/>
              <a:gd name="T36" fmla="*/ 251 w 767"/>
              <a:gd name="T37" fmla="*/ 515 h 1605"/>
              <a:gd name="T38" fmla="*/ 64 w 767"/>
              <a:gd name="T39" fmla="*/ 1065 h 1605"/>
              <a:gd name="T40" fmla="*/ 234 w 767"/>
              <a:gd name="T41" fmla="*/ 1065 h 1605"/>
              <a:gd name="T42" fmla="*/ 234 w 767"/>
              <a:gd name="T43" fmla="*/ 1533 h 1605"/>
              <a:gd name="T44" fmla="*/ 304 w 767"/>
              <a:gd name="T45" fmla="*/ 1604 h 1605"/>
              <a:gd name="T46" fmla="*/ 374 w 767"/>
              <a:gd name="T47" fmla="*/ 1533 h 1605"/>
              <a:gd name="T48" fmla="*/ 374 w 767"/>
              <a:gd name="T49" fmla="*/ 1065 h 1605"/>
              <a:gd name="T50" fmla="*/ 392 w 767"/>
              <a:gd name="T51" fmla="*/ 1065 h 1605"/>
              <a:gd name="T52" fmla="*/ 392 w 767"/>
              <a:gd name="T53" fmla="*/ 1533 h 1605"/>
              <a:gd name="T54" fmla="*/ 462 w 767"/>
              <a:gd name="T55" fmla="*/ 1604 h 1605"/>
              <a:gd name="T56" fmla="*/ 532 w 767"/>
              <a:gd name="T57" fmla="*/ 1533 h 1605"/>
              <a:gd name="T58" fmla="*/ 532 w 767"/>
              <a:gd name="T59" fmla="*/ 1065 h 1605"/>
              <a:gd name="T60" fmla="*/ 708 w 767"/>
              <a:gd name="T61" fmla="*/ 1065 h 1605"/>
              <a:gd name="T62" fmla="*/ 520 w 767"/>
              <a:gd name="T63" fmla="*/ 515 h 1605"/>
              <a:gd name="T64" fmla="*/ 538 w 767"/>
              <a:gd name="T65" fmla="*/ 515 h 1605"/>
              <a:gd name="T66" fmla="*/ 649 w 767"/>
              <a:gd name="T67" fmla="*/ 837 h 1605"/>
              <a:gd name="T68" fmla="*/ 719 w 767"/>
              <a:gd name="T69" fmla="*/ 872 h 1605"/>
              <a:gd name="T70" fmla="*/ 754 w 767"/>
              <a:gd name="T71" fmla="*/ 802 h 1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7" h="1605">
                <a:moveTo>
                  <a:pt x="380" y="293"/>
                </a:moveTo>
                <a:lnTo>
                  <a:pt x="380" y="293"/>
                </a:lnTo>
                <a:cubicBezTo>
                  <a:pt x="462" y="293"/>
                  <a:pt x="532" y="229"/>
                  <a:pt x="532" y="147"/>
                </a:cubicBezTo>
                <a:cubicBezTo>
                  <a:pt x="532" y="65"/>
                  <a:pt x="462" y="0"/>
                  <a:pt x="380" y="0"/>
                </a:cubicBezTo>
                <a:cubicBezTo>
                  <a:pt x="298" y="0"/>
                  <a:pt x="234" y="65"/>
                  <a:pt x="234" y="147"/>
                </a:cubicBezTo>
                <a:cubicBezTo>
                  <a:pt x="234" y="229"/>
                  <a:pt x="298" y="293"/>
                  <a:pt x="380" y="293"/>
                </a:cubicBezTo>
                <a:close/>
                <a:moveTo>
                  <a:pt x="754" y="802"/>
                </a:moveTo>
                <a:lnTo>
                  <a:pt x="754" y="802"/>
                </a:lnTo>
                <a:cubicBezTo>
                  <a:pt x="637" y="451"/>
                  <a:pt x="637" y="451"/>
                  <a:pt x="637" y="451"/>
                </a:cubicBezTo>
                <a:cubicBezTo>
                  <a:pt x="620" y="381"/>
                  <a:pt x="561" y="328"/>
                  <a:pt x="485" y="328"/>
                </a:cubicBezTo>
                <a:cubicBezTo>
                  <a:pt x="280" y="328"/>
                  <a:pt x="280" y="328"/>
                  <a:pt x="280" y="328"/>
                </a:cubicBezTo>
                <a:cubicBezTo>
                  <a:pt x="222" y="328"/>
                  <a:pt x="163" y="369"/>
                  <a:pt x="140" y="422"/>
                </a:cubicBezTo>
                <a:lnTo>
                  <a:pt x="140" y="422"/>
                </a:lnTo>
                <a:cubicBezTo>
                  <a:pt x="134" y="428"/>
                  <a:pt x="134" y="439"/>
                  <a:pt x="128" y="451"/>
                </a:cubicBezTo>
                <a:cubicBezTo>
                  <a:pt x="11" y="802"/>
                  <a:pt x="11" y="802"/>
                  <a:pt x="11" y="802"/>
                </a:cubicBezTo>
                <a:cubicBezTo>
                  <a:pt x="0" y="831"/>
                  <a:pt x="17" y="866"/>
                  <a:pt x="46" y="872"/>
                </a:cubicBezTo>
                <a:cubicBezTo>
                  <a:pt x="76" y="884"/>
                  <a:pt x="111" y="866"/>
                  <a:pt x="122" y="837"/>
                </a:cubicBezTo>
                <a:cubicBezTo>
                  <a:pt x="228" y="515"/>
                  <a:pt x="228" y="515"/>
                  <a:pt x="228" y="515"/>
                </a:cubicBezTo>
                <a:cubicBezTo>
                  <a:pt x="251" y="515"/>
                  <a:pt x="251" y="515"/>
                  <a:pt x="251" y="515"/>
                </a:cubicBezTo>
                <a:cubicBezTo>
                  <a:pt x="64" y="1065"/>
                  <a:pt x="64" y="1065"/>
                  <a:pt x="64" y="1065"/>
                </a:cubicBezTo>
                <a:cubicBezTo>
                  <a:pt x="234" y="1065"/>
                  <a:pt x="234" y="1065"/>
                  <a:pt x="234" y="1065"/>
                </a:cubicBezTo>
                <a:cubicBezTo>
                  <a:pt x="234" y="1533"/>
                  <a:pt x="234" y="1533"/>
                  <a:pt x="234" y="1533"/>
                </a:cubicBezTo>
                <a:cubicBezTo>
                  <a:pt x="234" y="1574"/>
                  <a:pt x="269" y="1604"/>
                  <a:pt x="304" y="1604"/>
                </a:cubicBezTo>
                <a:cubicBezTo>
                  <a:pt x="345" y="1604"/>
                  <a:pt x="374" y="1574"/>
                  <a:pt x="374" y="1533"/>
                </a:cubicBezTo>
                <a:cubicBezTo>
                  <a:pt x="374" y="1065"/>
                  <a:pt x="374" y="1065"/>
                  <a:pt x="374" y="1065"/>
                </a:cubicBezTo>
                <a:cubicBezTo>
                  <a:pt x="392" y="1065"/>
                  <a:pt x="392" y="1065"/>
                  <a:pt x="392" y="1065"/>
                </a:cubicBezTo>
                <a:cubicBezTo>
                  <a:pt x="392" y="1533"/>
                  <a:pt x="392" y="1533"/>
                  <a:pt x="392" y="1533"/>
                </a:cubicBezTo>
                <a:cubicBezTo>
                  <a:pt x="392" y="1574"/>
                  <a:pt x="427" y="1604"/>
                  <a:pt x="462" y="1604"/>
                </a:cubicBezTo>
                <a:cubicBezTo>
                  <a:pt x="503" y="1604"/>
                  <a:pt x="532" y="1574"/>
                  <a:pt x="532" y="1533"/>
                </a:cubicBezTo>
                <a:cubicBezTo>
                  <a:pt x="532" y="1065"/>
                  <a:pt x="532" y="1065"/>
                  <a:pt x="532" y="1065"/>
                </a:cubicBezTo>
                <a:cubicBezTo>
                  <a:pt x="708" y="1065"/>
                  <a:pt x="708" y="1065"/>
                  <a:pt x="708" y="1065"/>
                </a:cubicBezTo>
                <a:cubicBezTo>
                  <a:pt x="520" y="515"/>
                  <a:pt x="520" y="515"/>
                  <a:pt x="520" y="515"/>
                </a:cubicBezTo>
                <a:cubicBezTo>
                  <a:pt x="538" y="515"/>
                  <a:pt x="538" y="515"/>
                  <a:pt x="538" y="515"/>
                </a:cubicBezTo>
                <a:cubicBezTo>
                  <a:pt x="649" y="837"/>
                  <a:pt x="649" y="837"/>
                  <a:pt x="649" y="837"/>
                </a:cubicBezTo>
                <a:cubicBezTo>
                  <a:pt x="661" y="866"/>
                  <a:pt x="690" y="884"/>
                  <a:pt x="719" y="872"/>
                </a:cubicBezTo>
                <a:cubicBezTo>
                  <a:pt x="749" y="866"/>
                  <a:pt x="766" y="831"/>
                  <a:pt x="754" y="802"/>
                </a:cubicBezTo>
                <a:close/>
              </a:path>
            </a:pathLst>
          </a:custGeom>
          <a:solidFill>
            <a:schemeClr val="accent5"/>
          </a:solidFill>
          <a:ln>
            <a:noFill/>
          </a:ln>
          <a:effectLst/>
        </p:spPr>
        <p:txBody>
          <a:bodyPr wrap="none" anchor="ctr"/>
          <a:lstStyle/>
          <a:p>
            <a:endParaRPr lang="en-US" dirty="0">
              <a:latin typeface="Calibri Light"/>
            </a:endParaRPr>
          </a:p>
        </p:txBody>
      </p:sp>
      <p:sp>
        <p:nvSpPr>
          <p:cNvPr id="150" name="Freeform 91"/>
          <p:cNvSpPr>
            <a:spLocks noChangeArrowheads="1"/>
          </p:cNvSpPr>
          <p:nvPr/>
        </p:nvSpPr>
        <p:spPr bwMode="auto">
          <a:xfrm>
            <a:off x="4269394" y="6632951"/>
            <a:ext cx="268859" cy="426089"/>
          </a:xfrm>
          <a:custGeom>
            <a:avLst/>
            <a:gdLst>
              <a:gd name="T0" fmla="*/ 409 w 439"/>
              <a:gd name="T1" fmla="*/ 94 h 697"/>
              <a:gd name="T2" fmla="*/ 409 w 439"/>
              <a:gd name="T3" fmla="*/ 94 h 697"/>
              <a:gd name="T4" fmla="*/ 333 w 439"/>
              <a:gd name="T5" fmla="*/ 24 h 697"/>
              <a:gd name="T6" fmla="*/ 222 w 439"/>
              <a:gd name="T7" fmla="*/ 0 h 697"/>
              <a:gd name="T8" fmla="*/ 64 w 439"/>
              <a:gd name="T9" fmla="*/ 59 h 697"/>
              <a:gd name="T10" fmla="*/ 64 w 439"/>
              <a:gd name="T11" fmla="*/ 59 h 697"/>
              <a:gd name="T12" fmla="*/ 0 w 439"/>
              <a:gd name="T13" fmla="*/ 205 h 697"/>
              <a:gd name="T14" fmla="*/ 5 w 439"/>
              <a:gd name="T15" fmla="*/ 217 h 697"/>
              <a:gd name="T16" fmla="*/ 17 w 439"/>
              <a:gd name="T17" fmla="*/ 223 h 697"/>
              <a:gd name="T18" fmla="*/ 128 w 439"/>
              <a:gd name="T19" fmla="*/ 223 h 697"/>
              <a:gd name="T20" fmla="*/ 140 w 439"/>
              <a:gd name="T21" fmla="*/ 217 h 697"/>
              <a:gd name="T22" fmla="*/ 146 w 439"/>
              <a:gd name="T23" fmla="*/ 205 h 697"/>
              <a:gd name="T24" fmla="*/ 163 w 439"/>
              <a:gd name="T25" fmla="*/ 158 h 697"/>
              <a:gd name="T26" fmla="*/ 216 w 439"/>
              <a:gd name="T27" fmla="*/ 141 h 697"/>
              <a:gd name="T28" fmla="*/ 269 w 439"/>
              <a:gd name="T29" fmla="*/ 152 h 697"/>
              <a:gd name="T30" fmla="*/ 286 w 439"/>
              <a:gd name="T31" fmla="*/ 188 h 697"/>
              <a:gd name="T32" fmla="*/ 280 w 439"/>
              <a:gd name="T33" fmla="*/ 217 h 697"/>
              <a:gd name="T34" fmla="*/ 228 w 439"/>
              <a:gd name="T35" fmla="*/ 269 h 697"/>
              <a:gd name="T36" fmla="*/ 228 w 439"/>
              <a:gd name="T37" fmla="*/ 269 h 697"/>
              <a:gd name="T38" fmla="*/ 157 w 439"/>
              <a:gd name="T39" fmla="*/ 357 h 697"/>
              <a:gd name="T40" fmla="*/ 134 w 439"/>
              <a:gd name="T41" fmla="*/ 468 h 697"/>
              <a:gd name="T42" fmla="*/ 134 w 439"/>
              <a:gd name="T43" fmla="*/ 486 h 697"/>
              <a:gd name="T44" fmla="*/ 140 w 439"/>
              <a:gd name="T45" fmla="*/ 498 h 697"/>
              <a:gd name="T46" fmla="*/ 152 w 439"/>
              <a:gd name="T47" fmla="*/ 503 h 697"/>
              <a:gd name="T48" fmla="*/ 269 w 439"/>
              <a:gd name="T49" fmla="*/ 503 h 697"/>
              <a:gd name="T50" fmla="*/ 274 w 439"/>
              <a:gd name="T51" fmla="*/ 498 h 697"/>
              <a:gd name="T52" fmla="*/ 280 w 439"/>
              <a:gd name="T53" fmla="*/ 486 h 697"/>
              <a:gd name="T54" fmla="*/ 292 w 439"/>
              <a:gd name="T55" fmla="*/ 427 h 697"/>
              <a:gd name="T56" fmla="*/ 292 w 439"/>
              <a:gd name="T57" fmla="*/ 427 h 697"/>
              <a:gd name="T58" fmla="*/ 304 w 439"/>
              <a:gd name="T59" fmla="*/ 398 h 697"/>
              <a:gd name="T60" fmla="*/ 304 w 439"/>
              <a:gd name="T61" fmla="*/ 398 h 697"/>
              <a:gd name="T62" fmla="*/ 345 w 439"/>
              <a:gd name="T63" fmla="*/ 351 h 697"/>
              <a:gd name="T64" fmla="*/ 397 w 439"/>
              <a:gd name="T65" fmla="*/ 299 h 697"/>
              <a:gd name="T66" fmla="*/ 427 w 439"/>
              <a:gd name="T67" fmla="*/ 246 h 697"/>
              <a:gd name="T68" fmla="*/ 438 w 439"/>
              <a:gd name="T69" fmla="*/ 193 h 697"/>
              <a:gd name="T70" fmla="*/ 409 w 439"/>
              <a:gd name="T71" fmla="*/ 94 h 697"/>
              <a:gd name="T72" fmla="*/ 274 w 439"/>
              <a:gd name="T73" fmla="*/ 544 h 697"/>
              <a:gd name="T74" fmla="*/ 274 w 439"/>
              <a:gd name="T75" fmla="*/ 544 h 697"/>
              <a:gd name="T76" fmla="*/ 210 w 439"/>
              <a:gd name="T77" fmla="*/ 521 h 697"/>
              <a:gd name="T78" fmla="*/ 152 w 439"/>
              <a:gd name="T79" fmla="*/ 544 h 697"/>
              <a:gd name="T80" fmla="*/ 146 w 439"/>
              <a:gd name="T81" fmla="*/ 544 h 697"/>
              <a:gd name="T82" fmla="*/ 122 w 439"/>
              <a:gd name="T83" fmla="*/ 609 h 697"/>
              <a:gd name="T84" fmla="*/ 152 w 439"/>
              <a:gd name="T85" fmla="*/ 673 h 697"/>
              <a:gd name="T86" fmla="*/ 210 w 439"/>
              <a:gd name="T87" fmla="*/ 696 h 697"/>
              <a:gd name="T88" fmla="*/ 274 w 439"/>
              <a:gd name="T89" fmla="*/ 673 h 697"/>
              <a:gd name="T90" fmla="*/ 274 w 439"/>
              <a:gd name="T91" fmla="*/ 673 h 697"/>
              <a:gd name="T92" fmla="*/ 298 w 439"/>
              <a:gd name="T93" fmla="*/ 609 h 697"/>
              <a:gd name="T94" fmla="*/ 274 w 439"/>
              <a:gd name="T95" fmla="*/ 544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9" h="697">
                <a:moveTo>
                  <a:pt x="409" y="94"/>
                </a:moveTo>
                <a:lnTo>
                  <a:pt x="409" y="94"/>
                </a:lnTo>
                <a:cubicBezTo>
                  <a:pt x="391" y="65"/>
                  <a:pt x="368" y="41"/>
                  <a:pt x="333" y="24"/>
                </a:cubicBezTo>
                <a:cubicBezTo>
                  <a:pt x="304" y="12"/>
                  <a:pt x="269" y="0"/>
                  <a:pt x="222" y="0"/>
                </a:cubicBezTo>
                <a:cubicBezTo>
                  <a:pt x="157" y="0"/>
                  <a:pt x="105" y="18"/>
                  <a:pt x="64" y="59"/>
                </a:cubicBezTo>
                <a:lnTo>
                  <a:pt x="64" y="59"/>
                </a:lnTo>
                <a:cubicBezTo>
                  <a:pt x="23" y="94"/>
                  <a:pt x="0" y="147"/>
                  <a:pt x="0" y="205"/>
                </a:cubicBezTo>
                <a:cubicBezTo>
                  <a:pt x="0" y="211"/>
                  <a:pt x="5" y="211"/>
                  <a:pt x="5" y="217"/>
                </a:cubicBezTo>
                <a:cubicBezTo>
                  <a:pt x="11" y="217"/>
                  <a:pt x="11" y="223"/>
                  <a:pt x="17" y="223"/>
                </a:cubicBezTo>
                <a:cubicBezTo>
                  <a:pt x="128" y="223"/>
                  <a:pt x="128" y="223"/>
                  <a:pt x="128" y="223"/>
                </a:cubicBezTo>
                <a:cubicBezTo>
                  <a:pt x="134" y="223"/>
                  <a:pt x="134" y="217"/>
                  <a:pt x="140" y="217"/>
                </a:cubicBezTo>
                <a:cubicBezTo>
                  <a:pt x="140" y="211"/>
                  <a:pt x="146" y="211"/>
                  <a:pt x="146" y="205"/>
                </a:cubicBezTo>
                <a:cubicBezTo>
                  <a:pt x="146" y="182"/>
                  <a:pt x="152" y="170"/>
                  <a:pt x="163" y="158"/>
                </a:cubicBezTo>
                <a:cubicBezTo>
                  <a:pt x="181" y="147"/>
                  <a:pt x="198" y="141"/>
                  <a:pt x="216" y="141"/>
                </a:cubicBezTo>
                <a:cubicBezTo>
                  <a:pt x="239" y="141"/>
                  <a:pt x="257" y="141"/>
                  <a:pt x="269" y="152"/>
                </a:cubicBezTo>
                <a:cubicBezTo>
                  <a:pt x="280" y="164"/>
                  <a:pt x="286" y="176"/>
                  <a:pt x="286" y="188"/>
                </a:cubicBezTo>
                <a:cubicBezTo>
                  <a:pt x="286" y="199"/>
                  <a:pt x="286" y="205"/>
                  <a:pt x="280" y="217"/>
                </a:cubicBezTo>
                <a:cubicBezTo>
                  <a:pt x="274" y="223"/>
                  <a:pt x="257" y="240"/>
                  <a:pt x="228" y="269"/>
                </a:cubicBezTo>
                <a:lnTo>
                  <a:pt x="228" y="269"/>
                </a:lnTo>
                <a:cubicBezTo>
                  <a:pt x="198" y="293"/>
                  <a:pt x="175" y="328"/>
                  <a:pt x="157" y="357"/>
                </a:cubicBezTo>
                <a:cubicBezTo>
                  <a:pt x="140" y="392"/>
                  <a:pt x="134" y="427"/>
                  <a:pt x="134" y="468"/>
                </a:cubicBezTo>
                <a:cubicBezTo>
                  <a:pt x="134" y="486"/>
                  <a:pt x="134" y="486"/>
                  <a:pt x="134" y="486"/>
                </a:cubicBezTo>
                <a:cubicBezTo>
                  <a:pt x="134" y="492"/>
                  <a:pt x="134" y="492"/>
                  <a:pt x="140" y="498"/>
                </a:cubicBezTo>
                <a:cubicBezTo>
                  <a:pt x="146" y="503"/>
                  <a:pt x="146" y="503"/>
                  <a:pt x="152" y="503"/>
                </a:cubicBezTo>
                <a:cubicBezTo>
                  <a:pt x="269" y="503"/>
                  <a:pt x="269" y="503"/>
                  <a:pt x="269" y="503"/>
                </a:cubicBezTo>
                <a:cubicBezTo>
                  <a:pt x="269" y="503"/>
                  <a:pt x="274" y="503"/>
                  <a:pt x="274" y="498"/>
                </a:cubicBezTo>
                <a:cubicBezTo>
                  <a:pt x="280" y="492"/>
                  <a:pt x="280" y="492"/>
                  <a:pt x="280" y="486"/>
                </a:cubicBezTo>
                <a:cubicBezTo>
                  <a:pt x="280" y="462"/>
                  <a:pt x="286" y="445"/>
                  <a:pt x="292" y="427"/>
                </a:cubicBezTo>
                <a:lnTo>
                  <a:pt x="292" y="427"/>
                </a:lnTo>
                <a:cubicBezTo>
                  <a:pt x="292" y="416"/>
                  <a:pt x="298" y="404"/>
                  <a:pt x="304" y="398"/>
                </a:cubicBezTo>
                <a:lnTo>
                  <a:pt x="304" y="398"/>
                </a:lnTo>
                <a:cubicBezTo>
                  <a:pt x="310" y="386"/>
                  <a:pt x="321" y="375"/>
                  <a:pt x="345" y="351"/>
                </a:cubicBezTo>
                <a:cubicBezTo>
                  <a:pt x="374" y="328"/>
                  <a:pt x="391" y="310"/>
                  <a:pt x="397" y="299"/>
                </a:cubicBezTo>
                <a:cubicBezTo>
                  <a:pt x="409" y="281"/>
                  <a:pt x="421" y="264"/>
                  <a:pt x="427" y="246"/>
                </a:cubicBezTo>
                <a:cubicBezTo>
                  <a:pt x="432" y="228"/>
                  <a:pt x="438" y="205"/>
                  <a:pt x="438" y="193"/>
                </a:cubicBezTo>
                <a:cubicBezTo>
                  <a:pt x="438" y="158"/>
                  <a:pt x="427" y="123"/>
                  <a:pt x="409" y="94"/>
                </a:cubicBezTo>
                <a:close/>
                <a:moveTo>
                  <a:pt x="274" y="544"/>
                </a:moveTo>
                <a:lnTo>
                  <a:pt x="274" y="544"/>
                </a:lnTo>
                <a:cubicBezTo>
                  <a:pt x="257" y="527"/>
                  <a:pt x="234" y="521"/>
                  <a:pt x="210" y="521"/>
                </a:cubicBezTo>
                <a:cubicBezTo>
                  <a:pt x="187" y="521"/>
                  <a:pt x="163" y="527"/>
                  <a:pt x="152" y="544"/>
                </a:cubicBezTo>
                <a:cubicBezTo>
                  <a:pt x="146" y="544"/>
                  <a:pt x="146" y="544"/>
                  <a:pt x="146" y="544"/>
                </a:cubicBezTo>
                <a:cubicBezTo>
                  <a:pt x="128" y="562"/>
                  <a:pt x="122" y="585"/>
                  <a:pt x="122" y="609"/>
                </a:cubicBezTo>
                <a:cubicBezTo>
                  <a:pt x="122" y="632"/>
                  <a:pt x="128" y="656"/>
                  <a:pt x="152" y="673"/>
                </a:cubicBezTo>
                <a:cubicBezTo>
                  <a:pt x="163" y="691"/>
                  <a:pt x="187" y="696"/>
                  <a:pt x="210" y="696"/>
                </a:cubicBezTo>
                <a:cubicBezTo>
                  <a:pt x="234" y="696"/>
                  <a:pt x="257" y="691"/>
                  <a:pt x="274" y="673"/>
                </a:cubicBezTo>
                <a:lnTo>
                  <a:pt x="274" y="673"/>
                </a:lnTo>
                <a:cubicBezTo>
                  <a:pt x="292" y="656"/>
                  <a:pt x="298" y="632"/>
                  <a:pt x="298" y="609"/>
                </a:cubicBezTo>
                <a:cubicBezTo>
                  <a:pt x="298" y="585"/>
                  <a:pt x="292" y="562"/>
                  <a:pt x="274" y="544"/>
                </a:cubicBezTo>
                <a:close/>
              </a:path>
            </a:pathLst>
          </a:custGeom>
          <a:solidFill>
            <a:schemeClr val="accent4"/>
          </a:solidFill>
          <a:ln>
            <a:noFill/>
          </a:ln>
          <a:effectLst/>
        </p:spPr>
        <p:txBody>
          <a:bodyPr wrap="none" anchor="ctr"/>
          <a:lstStyle/>
          <a:p>
            <a:endParaRPr lang="en-US" dirty="0">
              <a:latin typeface="Calibri Light"/>
            </a:endParaRPr>
          </a:p>
        </p:txBody>
      </p:sp>
      <p:sp>
        <p:nvSpPr>
          <p:cNvPr id="151" name="Freeform 92"/>
          <p:cNvSpPr>
            <a:spLocks noChangeArrowheads="1"/>
          </p:cNvSpPr>
          <p:nvPr/>
        </p:nvSpPr>
        <p:spPr bwMode="auto">
          <a:xfrm>
            <a:off x="9320692" y="7428136"/>
            <a:ext cx="515993" cy="977020"/>
          </a:xfrm>
          <a:custGeom>
            <a:avLst/>
            <a:gdLst>
              <a:gd name="T0" fmla="*/ 837 w 843"/>
              <a:gd name="T1" fmla="*/ 696 h 1592"/>
              <a:gd name="T2" fmla="*/ 837 w 843"/>
              <a:gd name="T3" fmla="*/ 696 h 1592"/>
              <a:gd name="T4" fmla="*/ 696 w 843"/>
              <a:gd name="T5" fmla="*/ 830 h 1592"/>
              <a:gd name="T6" fmla="*/ 696 w 843"/>
              <a:gd name="T7" fmla="*/ 1082 h 1592"/>
              <a:gd name="T8" fmla="*/ 661 w 843"/>
              <a:gd name="T9" fmla="*/ 1053 h 1592"/>
              <a:gd name="T10" fmla="*/ 661 w 843"/>
              <a:gd name="T11" fmla="*/ 182 h 1592"/>
              <a:gd name="T12" fmla="*/ 591 w 843"/>
              <a:gd name="T13" fmla="*/ 88 h 1592"/>
              <a:gd name="T14" fmla="*/ 527 w 843"/>
              <a:gd name="T15" fmla="*/ 182 h 1592"/>
              <a:gd name="T16" fmla="*/ 527 w 843"/>
              <a:gd name="T17" fmla="*/ 766 h 1592"/>
              <a:gd name="T18" fmla="*/ 486 w 843"/>
              <a:gd name="T19" fmla="*/ 760 h 1592"/>
              <a:gd name="T20" fmla="*/ 486 w 843"/>
              <a:gd name="T21" fmla="*/ 88 h 1592"/>
              <a:gd name="T22" fmla="*/ 421 w 843"/>
              <a:gd name="T23" fmla="*/ 0 h 1592"/>
              <a:gd name="T24" fmla="*/ 351 w 843"/>
              <a:gd name="T25" fmla="*/ 88 h 1592"/>
              <a:gd name="T26" fmla="*/ 351 w 843"/>
              <a:gd name="T27" fmla="*/ 760 h 1592"/>
              <a:gd name="T28" fmla="*/ 310 w 843"/>
              <a:gd name="T29" fmla="*/ 766 h 1592"/>
              <a:gd name="T30" fmla="*/ 310 w 843"/>
              <a:gd name="T31" fmla="*/ 182 h 1592"/>
              <a:gd name="T32" fmla="*/ 246 w 843"/>
              <a:gd name="T33" fmla="*/ 88 h 1592"/>
              <a:gd name="T34" fmla="*/ 175 w 843"/>
              <a:gd name="T35" fmla="*/ 182 h 1592"/>
              <a:gd name="T36" fmla="*/ 175 w 843"/>
              <a:gd name="T37" fmla="*/ 830 h 1592"/>
              <a:gd name="T38" fmla="*/ 134 w 843"/>
              <a:gd name="T39" fmla="*/ 865 h 1592"/>
              <a:gd name="T40" fmla="*/ 134 w 843"/>
              <a:gd name="T41" fmla="*/ 416 h 1592"/>
              <a:gd name="T42" fmla="*/ 64 w 843"/>
              <a:gd name="T43" fmla="*/ 351 h 1592"/>
              <a:gd name="T44" fmla="*/ 0 w 843"/>
              <a:gd name="T45" fmla="*/ 416 h 1592"/>
              <a:gd name="T46" fmla="*/ 0 w 843"/>
              <a:gd name="T47" fmla="*/ 1170 h 1592"/>
              <a:gd name="T48" fmla="*/ 421 w 843"/>
              <a:gd name="T49" fmla="*/ 1591 h 1592"/>
              <a:gd name="T50" fmla="*/ 842 w 843"/>
              <a:gd name="T51" fmla="*/ 1170 h 1592"/>
              <a:gd name="T52" fmla="*/ 837 w 843"/>
              <a:gd name="T53" fmla="*/ 696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43" h="1592">
                <a:moveTo>
                  <a:pt x="837" y="696"/>
                </a:moveTo>
                <a:lnTo>
                  <a:pt x="837" y="696"/>
                </a:lnTo>
                <a:cubicBezTo>
                  <a:pt x="761" y="696"/>
                  <a:pt x="696" y="754"/>
                  <a:pt x="696" y="830"/>
                </a:cubicBezTo>
                <a:cubicBezTo>
                  <a:pt x="696" y="1082"/>
                  <a:pt x="696" y="1082"/>
                  <a:pt x="696" y="1082"/>
                </a:cubicBezTo>
                <a:cubicBezTo>
                  <a:pt x="684" y="1076"/>
                  <a:pt x="673" y="1064"/>
                  <a:pt x="661" y="1053"/>
                </a:cubicBezTo>
                <a:cubicBezTo>
                  <a:pt x="661" y="182"/>
                  <a:pt x="661" y="182"/>
                  <a:pt x="661" y="182"/>
                </a:cubicBezTo>
                <a:cubicBezTo>
                  <a:pt x="661" y="129"/>
                  <a:pt x="632" y="88"/>
                  <a:pt x="591" y="88"/>
                </a:cubicBezTo>
                <a:cubicBezTo>
                  <a:pt x="556" y="88"/>
                  <a:pt x="527" y="129"/>
                  <a:pt x="527" y="182"/>
                </a:cubicBezTo>
                <a:cubicBezTo>
                  <a:pt x="527" y="766"/>
                  <a:pt x="527" y="766"/>
                  <a:pt x="527" y="766"/>
                </a:cubicBezTo>
                <a:cubicBezTo>
                  <a:pt x="515" y="760"/>
                  <a:pt x="503" y="760"/>
                  <a:pt x="486" y="760"/>
                </a:cubicBezTo>
                <a:cubicBezTo>
                  <a:pt x="486" y="88"/>
                  <a:pt x="486" y="88"/>
                  <a:pt x="486" y="88"/>
                </a:cubicBezTo>
                <a:cubicBezTo>
                  <a:pt x="486" y="41"/>
                  <a:pt x="456" y="0"/>
                  <a:pt x="421" y="0"/>
                </a:cubicBezTo>
                <a:cubicBezTo>
                  <a:pt x="380" y="0"/>
                  <a:pt x="351" y="41"/>
                  <a:pt x="351" y="88"/>
                </a:cubicBezTo>
                <a:cubicBezTo>
                  <a:pt x="351" y="760"/>
                  <a:pt x="351" y="760"/>
                  <a:pt x="351" y="760"/>
                </a:cubicBezTo>
                <a:cubicBezTo>
                  <a:pt x="339" y="760"/>
                  <a:pt x="322" y="760"/>
                  <a:pt x="310" y="766"/>
                </a:cubicBezTo>
                <a:cubicBezTo>
                  <a:pt x="310" y="182"/>
                  <a:pt x="310" y="182"/>
                  <a:pt x="310" y="182"/>
                </a:cubicBezTo>
                <a:cubicBezTo>
                  <a:pt x="310" y="129"/>
                  <a:pt x="281" y="88"/>
                  <a:pt x="246" y="88"/>
                </a:cubicBezTo>
                <a:cubicBezTo>
                  <a:pt x="205" y="88"/>
                  <a:pt x="175" y="129"/>
                  <a:pt x="175" y="182"/>
                </a:cubicBezTo>
                <a:cubicBezTo>
                  <a:pt x="175" y="830"/>
                  <a:pt x="175" y="830"/>
                  <a:pt x="175" y="830"/>
                </a:cubicBezTo>
                <a:cubicBezTo>
                  <a:pt x="164" y="842"/>
                  <a:pt x="146" y="854"/>
                  <a:pt x="134" y="865"/>
                </a:cubicBezTo>
                <a:cubicBezTo>
                  <a:pt x="134" y="416"/>
                  <a:pt x="134" y="416"/>
                  <a:pt x="134" y="416"/>
                </a:cubicBezTo>
                <a:cubicBezTo>
                  <a:pt x="134" y="381"/>
                  <a:pt x="105" y="351"/>
                  <a:pt x="64" y="351"/>
                </a:cubicBezTo>
                <a:cubicBezTo>
                  <a:pt x="29" y="351"/>
                  <a:pt x="0" y="381"/>
                  <a:pt x="0" y="416"/>
                </a:cubicBezTo>
                <a:cubicBezTo>
                  <a:pt x="0" y="416"/>
                  <a:pt x="0" y="1146"/>
                  <a:pt x="0" y="1170"/>
                </a:cubicBezTo>
                <a:cubicBezTo>
                  <a:pt x="0" y="1404"/>
                  <a:pt x="187" y="1591"/>
                  <a:pt x="421" y="1591"/>
                </a:cubicBezTo>
                <a:cubicBezTo>
                  <a:pt x="649" y="1591"/>
                  <a:pt x="842" y="1404"/>
                  <a:pt x="842" y="1170"/>
                </a:cubicBezTo>
                <a:cubicBezTo>
                  <a:pt x="842" y="1158"/>
                  <a:pt x="837" y="696"/>
                  <a:pt x="837" y="696"/>
                </a:cubicBezTo>
              </a:path>
            </a:pathLst>
          </a:custGeom>
          <a:solidFill>
            <a:schemeClr val="accent5"/>
          </a:solidFill>
          <a:ln>
            <a:noFill/>
          </a:ln>
          <a:effectLst/>
        </p:spPr>
        <p:txBody>
          <a:bodyPr wrap="none" anchor="ctr"/>
          <a:lstStyle/>
          <a:p>
            <a:endParaRPr lang="en-US" dirty="0">
              <a:latin typeface="Calibri Light"/>
            </a:endParaRPr>
          </a:p>
        </p:txBody>
      </p:sp>
      <p:sp>
        <p:nvSpPr>
          <p:cNvPr id="152" name="Freeform 95"/>
          <p:cNvSpPr>
            <a:spLocks noChangeArrowheads="1"/>
          </p:cNvSpPr>
          <p:nvPr/>
        </p:nvSpPr>
        <p:spPr bwMode="auto">
          <a:xfrm>
            <a:off x="5906993" y="4005850"/>
            <a:ext cx="1550694" cy="1603942"/>
          </a:xfrm>
          <a:custGeom>
            <a:avLst/>
            <a:gdLst>
              <a:gd name="T0" fmla="*/ 2269 w 2522"/>
              <a:gd name="T1" fmla="*/ 1193 h 2610"/>
              <a:gd name="T2" fmla="*/ 2269 w 2522"/>
              <a:gd name="T3" fmla="*/ 1193 h 2610"/>
              <a:gd name="T4" fmla="*/ 2181 w 2522"/>
              <a:gd name="T5" fmla="*/ 878 h 2610"/>
              <a:gd name="T6" fmla="*/ 2421 w 2522"/>
              <a:gd name="T7" fmla="*/ 702 h 2610"/>
              <a:gd name="T8" fmla="*/ 2181 w 2522"/>
              <a:gd name="T9" fmla="*/ 380 h 2610"/>
              <a:gd name="T10" fmla="*/ 1947 w 2522"/>
              <a:gd name="T11" fmla="*/ 556 h 2610"/>
              <a:gd name="T12" fmla="*/ 1350 w 2522"/>
              <a:gd name="T13" fmla="*/ 292 h 2610"/>
              <a:gd name="T14" fmla="*/ 1315 w 2522"/>
              <a:gd name="T15" fmla="*/ 0 h 2610"/>
              <a:gd name="T16" fmla="*/ 923 w 2522"/>
              <a:gd name="T17" fmla="*/ 41 h 2610"/>
              <a:gd name="T18" fmla="*/ 953 w 2522"/>
              <a:gd name="T19" fmla="*/ 333 h 2610"/>
              <a:gd name="T20" fmla="*/ 426 w 2522"/>
              <a:gd name="T21" fmla="*/ 719 h 2610"/>
              <a:gd name="T22" fmla="*/ 158 w 2522"/>
              <a:gd name="T23" fmla="*/ 602 h 2610"/>
              <a:gd name="T24" fmla="*/ 0 w 2522"/>
              <a:gd name="T25" fmla="*/ 965 h 2610"/>
              <a:gd name="T26" fmla="*/ 269 w 2522"/>
              <a:gd name="T27" fmla="*/ 1082 h 2610"/>
              <a:gd name="T28" fmla="*/ 246 w 2522"/>
              <a:gd name="T29" fmla="*/ 1416 h 2610"/>
              <a:gd name="T30" fmla="*/ 339 w 2522"/>
              <a:gd name="T31" fmla="*/ 1732 h 2610"/>
              <a:gd name="T32" fmla="*/ 99 w 2522"/>
              <a:gd name="T33" fmla="*/ 1907 h 2610"/>
              <a:gd name="T34" fmla="*/ 333 w 2522"/>
              <a:gd name="T35" fmla="*/ 2229 h 2610"/>
              <a:gd name="T36" fmla="*/ 572 w 2522"/>
              <a:gd name="T37" fmla="*/ 2054 h 2610"/>
              <a:gd name="T38" fmla="*/ 1169 w 2522"/>
              <a:gd name="T39" fmla="*/ 2317 h 2610"/>
              <a:gd name="T40" fmla="*/ 1198 w 2522"/>
              <a:gd name="T41" fmla="*/ 2609 h 2610"/>
              <a:gd name="T42" fmla="*/ 1596 w 2522"/>
              <a:gd name="T43" fmla="*/ 2568 h 2610"/>
              <a:gd name="T44" fmla="*/ 1567 w 2522"/>
              <a:gd name="T45" fmla="*/ 2276 h 2610"/>
              <a:gd name="T46" fmla="*/ 2094 w 2522"/>
              <a:gd name="T47" fmla="*/ 1890 h 2610"/>
              <a:gd name="T48" fmla="*/ 2363 w 2522"/>
              <a:gd name="T49" fmla="*/ 2007 h 2610"/>
              <a:gd name="T50" fmla="*/ 2521 w 2522"/>
              <a:gd name="T51" fmla="*/ 1644 h 2610"/>
              <a:gd name="T52" fmla="*/ 2252 w 2522"/>
              <a:gd name="T53" fmla="*/ 1527 h 2610"/>
              <a:gd name="T54" fmla="*/ 2269 w 2522"/>
              <a:gd name="T55" fmla="*/ 1193 h 2610"/>
              <a:gd name="T56" fmla="*/ 1327 w 2522"/>
              <a:gd name="T57" fmla="*/ 1913 h 2610"/>
              <a:gd name="T58" fmla="*/ 1327 w 2522"/>
              <a:gd name="T59" fmla="*/ 1913 h 2610"/>
              <a:gd name="T60" fmla="*/ 648 w 2522"/>
              <a:gd name="T61" fmla="*/ 1369 h 2610"/>
              <a:gd name="T62" fmla="*/ 1192 w 2522"/>
              <a:gd name="T63" fmla="*/ 696 h 2610"/>
              <a:gd name="T64" fmla="*/ 1865 w 2522"/>
              <a:gd name="T65" fmla="*/ 1240 h 2610"/>
              <a:gd name="T66" fmla="*/ 1327 w 2522"/>
              <a:gd name="T67" fmla="*/ 1913 h 2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22" h="2610">
                <a:moveTo>
                  <a:pt x="2269" y="1193"/>
                </a:moveTo>
                <a:lnTo>
                  <a:pt x="2269" y="1193"/>
                </a:lnTo>
                <a:cubicBezTo>
                  <a:pt x="2257" y="1082"/>
                  <a:pt x="2228" y="977"/>
                  <a:pt x="2181" y="878"/>
                </a:cubicBezTo>
                <a:cubicBezTo>
                  <a:pt x="2421" y="702"/>
                  <a:pt x="2421" y="702"/>
                  <a:pt x="2421" y="702"/>
                </a:cubicBezTo>
                <a:cubicBezTo>
                  <a:pt x="2181" y="380"/>
                  <a:pt x="2181" y="380"/>
                  <a:pt x="2181" y="380"/>
                </a:cubicBezTo>
                <a:cubicBezTo>
                  <a:pt x="1947" y="556"/>
                  <a:pt x="1947" y="556"/>
                  <a:pt x="1947" y="556"/>
                </a:cubicBezTo>
                <a:cubicBezTo>
                  <a:pt x="1783" y="409"/>
                  <a:pt x="1579" y="310"/>
                  <a:pt x="1350" y="292"/>
                </a:cubicBezTo>
                <a:cubicBezTo>
                  <a:pt x="1315" y="0"/>
                  <a:pt x="1315" y="0"/>
                  <a:pt x="1315" y="0"/>
                </a:cubicBezTo>
                <a:cubicBezTo>
                  <a:pt x="923" y="41"/>
                  <a:pt x="923" y="41"/>
                  <a:pt x="923" y="41"/>
                </a:cubicBezTo>
                <a:cubicBezTo>
                  <a:pt x="953" y="333"/>
                  <a:pt x="953" y="333"/>
                  <a:pt x="953" y="333"/>
                </a:cubicBezTo>
                <a:cubicBezTo>
                  <a:pt x="736" y="404"/>
                  <a:pt x="555" y="538"/>
                  <a:pt x="426" y="719"/>
                </a:cubicBezTo>
                <a:cubicBezTo>
                  <a:pt x="158" y="602"/>
                  <a:pt x="158" y="602"/>
                  <a:pt x="158" y="602"/>
                </a:cubicBezTo>
                <a:cubicBezTo>
                  <a:pt x="0" y="965"/>
                  <a:pt x="0" y="965"/>
                  <a:pt x="0" y="965"/>
                </a:cubicBezTo>
                <a:cubicBezTo>
                  <a:pt x="269" y="1082"/>
                  <a:pt x="269" y="1082"/>
                  <a:pt x="269" y="1082"/>
                </a:cubicBezTo>
                <a:cubicBezTo>
                  <a:pt x="246" y="1188"/>
                  <a:pt x="234" y="1299"/>
                  <a:pt x="246" y="1416"/>
                </a:cubicBezTo>
                <a:cubicBezTo>
                  <a:pt x="257" y="1527"/>
                  <a:pt x="292" y="1638"/>
                  <a:pt x="339" y="1732"/>
                </a:cubicBezTo>
                <a:cubicBezTo>
                  <a:pt x="99" y="1907"/>
                  <a:pt x="99" y="1907"/>
                  <a:pt x="99" y="1907"/>
                </a:cubicBezTo>
                <a:cubicBezTo>
                  <a:pt x="333" y="2229"/>
                  <a:pt x="333" y="2229"/>
                  <a:pt x="333" y="2229"/>
                </a:cubicBezTo>
                <a:cubicBezTo>
                  <a:pt x="572" y="2054"/>
                  <a:pt x="572" y="2054"/>
                  <a:pt x="572" y="2054"/>
                </a:cubicBezTo>
                <a:cubicBezTo>
                  <a:pt x="730" y="2206"/>
                  <a:pt x="941" y="2299"/>
                  <a:pt x="1169" y="2317"/>
                </a:cubicBezTo>
                <a:cubicBezTo>
                  <a:pt x="1198" y="2609"/>
                  <a:pt x="1198" y="2609"/>
                  <a:pt x="1198" y="2609"/>
                </a:cubicBezTo>
                <a:cubicBezTo>
                  <a:pt x="1596" y="2568"/>
                  <a:pt x="1596" y="2568"/>
                  <a:pt x="1596" y="2568"/>
                </a:cubicBezTo>
                <a:cubicBezTo>
                  <a:pt x="1567" y="2276"/>
                  <a:pt x="1567" y="2276"/>
                  <a:pt x="1567" y="2276"/>
                </a:cubicBezTo>
                <a:cubicBezTo>
                  <a:pt x="1783" y="2206"/>
                  <a:pt x="1965" y="2071"/>
                  <a:pt x="2094" y="1890"/>
                </a:cubicBezTo>
                <a:cubicBezTo>
                  <a:pt x="2363" y="2007"/>
                  <a:pt x="2363" y="2007"/>
                  <a:pt x="2363" y="2007"/>
                </a:cubicBezTo>
                <a:cubicBezTo>
                  <a:pt x="2521" y="1644"/>
                  <a:pt x="2521" y="1644"/>
                  <a:pt x="2521" y="1644"/>
                </a:cubicBezTo>
                <a:cubicBezTo>
                  <a:pt x="2252" y="1527"/>
                  <a:pt x="2252" y="1527"/>
                  <a:pt x="2252" y="1527"/>
                </a:cubicBezTo>
                <a:cubicBezTo>
                  <a:pt x="2275" y="1422"/>
                  <a:pt x="2287" y="1310"/>
                  <a:pt x="2269" y="1193"/>
                </a:cubicBezTo>
                <a:close/>
                <a:moveTo>
                  <a:pt x="1327" y="1913"/>
                </a:moveTo>
                <a:lnTo>
                  <a:pt x="1327" y="1913"/>
                </a:lnTo>
                <a:cubicBezTo>
                  <a:pt x="988" y="1948"/>
                  <a:pt x="689" y="1708"/>
                  <a:pt x="648" y="1369"/>
                </a:cubicBezTo>
                <a:cubicBezTo>
                  <a:pt x="613" y="1036"/>
                  <a:pt x="859" y="731"/>
                  <a:pt x="1192" y="696"/>
                </a:cubicBezTo>
                <a:cubicBezTo>
                  <a:pt x="1532" y="661"/>
                  <a:pt x="1830" y="901"/>
                  <a:pt x="1865" y="1240"/>
                </a:cubicBezTo>
                <a:cubicBezTo>
                  <a:pt x="1906" y="1574"/>
                  <a:pt x="1660" y="1878"/>
                  <a:pt x="1327" y="1913"/>
                </a:cubicBezTo>
                <a:close/>
              </a:path>
            </a:pathLst>
          </a:custGeom>
          <a:solidFill>
            <a:schemeClr val="accent1"/>
          </a:solidFill>
          <a:ln>
            <a:noFill/>
          </a:ln>
          <a:effectLst/>
        </p:spPr>
        <p:txBody>
          <a:bodyPr wrap="none" anchor="ctr"/>
          <a:lstStyle/>
          <a:p>
            <a:endParaRPr lang="en-US" dirty="0">
              <a:latin typeface="Calibri Light"/>
            </a:endParaRPr>
          </a:p>
        </p:txBody>
      </p:sp>
      <p:sp>
        <p:nvSpPr>
          <p:cNvPr id="153" name="Freeform 96"/>
          <p:cNvSpPr>
            <a:spLocks noChangeArrowheads="1"/>
          </p:cNvSpPr>
          <p:nvPr/>
        </p:nvSpPr>
        <p:spPr bwMode="auto">
          <a:xfrm>
            <a:off x="7435961" y="4665339"/>
            <a:ext cx="746832" cy="789758"/>
          </a:xfrm>
          <a:custGeom>
            <a:avLst/>
            <a:gdLst>
              <a:gd name="T0" fmla="*/ 1117 w 1218"/>
              <a:gd name="T1" fmla="*/ 643 h 1288"/>
              <a:gd name="T2" fmla="*/ 1117 w 1218"/>
              <a:gd name="T3" fmla="*/ 643 h 1288"/>
              <a:gd name="T4" fmla="*/ 1088 w 1218"/>
              <a:gd name="T5" fmla="*/ 479 h 1288"/>
              <a:gd name="T6" fmla="*/ 1217 w 1218"/>
              <a:gd name="T7" fmla="*/ 409 h 1288"/>
              <a:gd name="T8" fmla="*/ 1117 w 1218"/>
              <a:gd name="T9" fmla="*/ 234 h 1288"/>
              <a:gd name="T10" fmla="*/ 989 w 1218"/>
              <a:gd name="T11" fmla="*/ 310 h 1288"/>
              <a:gd name="T12" fmla="*/ 708 w 1218"/>
              <a:gd name="T13" fmla="*/ 146 h 1288"/>
              <a:gd name="T14" fmla="*/ 708 w 1218"/>
              <a:gd name="T15" fmla="*/ 0 h 1288"/>
              <a:gd name="T16" fmla="*/ 509 w 1218"/>
              <a:gd name="T17" fmla="*/ 0 h 1288"/>
              <a:gd name="T18" fmla="*/ 509 w 1218"/>
              <a:gd name="T19" fmla="*/ 146 h 1288"/>
              <a:gd name="T20" fmla="*/ 222 w 1218"/>
              <a:gd name="T21" fmla="*/ 310 h 1288"/>
              <a:gd name="T22" fmla="*/ 99 w 1218"/>
              <a:gd name="T23" fmla="*/ 234 h 1288"/>
              <a:gd name="T24" fmla="*/ 0 w 1218"/>
              <a:gd name="T25" fmla="*/ 409 h 1288"/>
              <a:gd name="T26" fmla="*/ 123 w 1218"/>
              <a:gd name="T27" fmla="*/ 479 h 1288"/>
              <a:gd name="T28" fmla="*/ 99 w 1218"/>
              <a:gd name="T29" fmla="*/ 643 h 1288"/>
              <a:gd name="T30" fmla="*/ 123 w 1218"/>
              <a:gd name="T31" fmla="*/ 807 h 1288"/>
              <a:gd name="T32" fmla="*/ 0 w 1218"/>
              <a:gd name="T33" fmla="*/ 877 h 1288"/>
              <a:gd name="T34" fmla="*/ 99 w 1218"/>
              <a:gd name="T35" fmla="*/ 1053 h 1288"/>
              <a:gd name="T36" fmla="*/ 222 w 1218"/>
              <a:gd name="T37" fmla="*/ 977 h 1288"/>
              <a:gd name="T38" fmla="*/ 509 w 1218"/>
              <a:gd name="T39" fmla="*/ 1141 h 1288"/>
              <a:gd name="T40" fmla="*/ 509 w 1218"/>
              <a:gd name="T41" fmla="*/ 1287 h 1288"/>
              <a:gd name="T42" fmla="*/ 708 w 1218"/>
              <a:gd name="T43" fmla="*/ 1287 h 1288"/>
              <a:gd name="T44" fmla="*/ 708 w 1218"/>
              <a:gd name="T45" fmla="*/ 1141 h 1288"/>
              <a:gd name="T46" fmla="*/ 989 w 1218"/>
              <a:gd name="T47" fmla="*/ 977 h 1288"/>
              <a:gd name="T48" fmla="*/ 1117 w 1218"/>
              <a:gd name="T49" fmla="*/ 1053 h 1288"/>
              <a:gd name="T50" fmla="*/ 1217 w 1218"/>
              <a:gd name="T51" fmla="*/ 877 h 1288"/>
              <a:gd name="T52" fmla="*/ 1088 w 1218"/>
              <a:gd name="T53" fmla="*/ 807 h 1288"/>
              <a:gd name="T54" fmla="*/ 1117 w 1218"/>
              <a:gd name="T55" fmla="*/ 643 h 1288"/>
              <a:gd name="T56" fmla="*/ 608 w 1218"/>
              <a:gd name="T57" fmla="*/ 1024 h 1288"/>
              <a:gd name="T58" fmla="*/ 608 w 1218"/>
              <a:gd name="T59" fmla="*/ 1024 h 1288"/>
              <a:gd name="T60" fmla="*/ 222 w 1218"/>
              <a:gd name="T61" fmla="*/ 643 h 1288"/>
              <a:gd name="T62" fmla="*/ 608 w 1218"/>
              <a:gd name="T63" fmla="*/ 263 h 1288"/>
              <a:gd name="T64" fmla="*/ 989 w 1218"/>
              <a:gd name="T65" fmla="*/ 643 h 1288"/>
              <a:gd name="T66" fmla="*/ 608 w 1218"/>
              <a:gd name="T67" fmla="*/ 1024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8" h="1288">
                <a:moveTo>
                  <a:pt x="1117" y="643"/>
                </a:moveTo>
                <a:lnTo>
                  <a:pt x="1117" y="643"/>
                </a:lnTo>
                <a:cubicBezTo>
                  <a:pt x="1117" y="585"/>
                  <a:pt x="1106" y="532"/>
                  <a:pt x="1088" y="479"/>
                </a:cubicBezTo>
                <a:cubicBezTo>
                  <a:pt x="1217" y="409"/>
                  <a:pt x="1217" y="409"/>
                  <a:pt x="1217" y="409"/>
                </a:cubicBezTo>
                <a:cubicBezTo>
                  <a:pt x="1117" y="234"/>
                  <a:pt x="1117" y="234"/>
                  <a:pt x="1117" y="234"/>
                </a:cubicBezTo>
                <a:cubicBezTo>
                  <a:pt x="989" y="310"/>
                  <a:pt x="989" y="310"/>
                  <a:pt x="989" y="310"/>
                </a:cubicBezTo>
                <a:cubicBezTo>
                  <a:pt x="918" y="222"/>
                  <a:pt x="819" y="163"/>
                  <a:pt x="708" y="146"/>
                </a:cubicBezTo>
                <a:cubicBezTo>
                  <a:pt x="708" y="0"/>
                  <a:pt x="708" y="0"/>
                  <a:pt x="708" y="0"/>
                </a:cubicBezTo>
                <a:cubicBezTo>
                  <a:pt x="509" y="0"/>
                  <a:pt x="509" y="0"/>
                  <a:pt x="509" y="0"/>
                </a:cubicBezTo>
                <a:cubicBezTo>
                  <a:pt x="509" y="146"/>
                  <a:pt x="509" y="146"/>
                  <a:pt x="509" y="146"/>
                </a:cubicBezTo>
                <a:cubicBezTo>
                  <a:pt x="392" y="163"/>
                  <a:pt x="298" y="222"/>
                  <a:pt x="222" y="310"/>
                </a:cubicBezTo>
                <a:cubicBezTo>
                  <a:pt x="99" y="234"/>
                  <a:pt x="99" y="234"/>
                  <a:pt x="99" y="234"/>
                </a:cubicBezTo>
                <a:cubicBezTo>
                  <a:pt x="0" y="409"/>
                  <a:pt x="0" y="409"/>
                  <a:pt x="0" y="409"/>
                </a:cubicBezTo>
                <a:cubicBezTo>
                  <a:pt x="123" y="479"/>
                  <a:pt x="123" y="479"/>
                  <a:pt x="123" y="479"/>
                </a:cubicBezTo>
                <a:cubicBezTo>
                  <a:pt x="105" y="532"/>
                  <a:pt x="99" y="585"/>
                  <a:pt x="99" y="643"/>
                </a:cubicBezTo>
                <a:cubicBezTo>
                  <a:pt x="99" y="702"/>
                  <a:pt x="105" y="754"/>
                  <a:pt x="123" y="807"/>
                </a:cubicBezTo>
                <a:cubicBezTo>
                  <a:pt x="0" y="877"/>
                  <a:pt x="0" y="877"/>
                  <a:pt x="0" y="877"/>
                </a:cubicBezTo>
                <a:cubicBezTo>
                  <a:pt x="99" y="1053"/>
                  <a:pt x="99" y="1053"/>
                  <a:pt x="99" y="1053"/>
                </a:cubicBezTo>
                <a:cubicBezTo>
                  <a:pt x="222" y="977"/>
                  <a:pt x="222" y="977"/>
                  <a:pt x="222" y="977"/>
                </a:cubicBezTo>
                <a:cubicBezTo>
                  <a:pt x="298" y="1059"/>
                  <a:pt x="392" y="1123"/>
                  <a:pt x="509" y="1141"/>
                </a:cubicBezTo>
                <a:cubicBezTo>
                  <a:pt x="509" y="1287"/>
                  <a:pt x="509" y="1287"/>
                  <a:pt x="509" y="1287"/>
                </a:cubicBezTo>
                <a:cubicBezTo>
                  <a:pt x="708" y="1287"/>
                  <a:pt x="708" y="1287"/>
                  <a:pt x="708" y="1287"/>
                </a:cubicBezTo>
                <a:cubicBezTo>
                  <a:pt x="708" y="1141"/>
                  <a:pt x="708" y="1141"/>
                  <a:pt x="708" y="1141"/>
                </a:cubicBezTo>
                <a:cubicBezTo>
                  <a:pt x="819" y="1117"/>
                  <a:pt x="918" y="1059"/>
                  <a:pt x="989" y="977"/>
                </a:cubicBezTo>
                <a:cubicBezTo>
                  <a:pt x="1117" y="1053"/>
                  <a:pt x="1117" y="1053"/>
                  <a:pt x="1117" y="1053"/>
                </a:cubicBezTo>
                <a:cubicBezTo>
                  <a:pt x="1217" y="877"/>
                  <a:pt x="1217" y="877"/>
                  <a:pt x="1217" y="877"/>
                </a:cubicBezTo>
                <a:cubicBezTo>
                  <a:pt x="1088" y="807"/>
                  <a:pt x="1088" y="807"/>
                  <a:pt x="1088" y="807"/>
                </a:cubicBezTo>
                <a:cubicBezTo>
                  <a:pt x="1106" y="754"/>
                  <a:pt x="1117" y="702"/>
                  <a:pt x="1117" y="643"/>
                </a:cubicBezTo>
                <a:close/>
                <a:moveTo>
                  <a:pt x="608" y="1024"/>
                </a:moveTo>
                <a:lnTo>
                  <a:pt x="608" y="1024"/>
                </a:lnTo>
                <a:cubicBezTo>
                  <a:pt x="392" y="1024"/>
                  <a:pt x="222" y="854"/>
                  <a:pt x="222" y="643"/>
                </a:cubicBezTo>
                <a:cubicBezTo>
                  <a:pt x="222" y="433"/>
                  <a:pt x="392" y="263"/>
                  <a:pt x="608" y="263"/>
                </a:cubicBezTo>
                <a:cubicBezTo>
                  <a:pt x="819" y="263"/>
                  <a:pt x="989" y="433"/>
                  <a:pt x="989" y="643"/>
                </a:cubicBezTo>
                <a:cubicBezTo>
                  <a:pt x="989" y="854"/>
                  <a:pt x="819" y="1024"/>
                  <a:pt x="608" y="1024"/>
                </a:cubicBezTo>
                <a:close/>
              </a:path>
            </a:pathLst>
          </a:custGeom>
          <a:solidFill>
            <a:srgbClr val="5993B0"/>
          </a:solid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4" name="Freeform 97"/>
          <p:cNvSpPr>
            <a:spLocks noChangeArrowheads="1"/>
          </p:cNvSpPr>
          <p:nvPr/>
        </p:nvSpPr>
        <p:spPr bwMode="auto">
          <a:xfrm>
            <a:off x="10070240" y="5327541"/>
            <a:ext cx="1173205" cy="751763"/>
          </a:xfrm>
          <a:custGeom>
            <a:avLst/>
            <a:gdLst>
              <a:gd name="T0" fmla="*/ 1843 w 1908"/>
              <a:gd name="T1" fmla="*/ 0 h 1224"/>
              <a:gd name="T2" fmla="*/ 1843 w 1908"/>
              <a:gd name="T3" fmla="*/ 0 h 1224"/>
              <a:gd name="T4" fmla="*/ 64 w 1908"/>
              <a:gd name="T5" fmla="*/ 0 h 1224"/>
              <a:gd name="T6" fmla="*/ 0 w 1908"/>
              <a:gd name="T7" fmla="*/ 70 h 1224"/>
              <a:gd name="T8" fmla="*/ 0 w 1908"/>
              <a:gd name="T9" fmla="*/ 141 h 1224"/>
              <a:gd name="T10" fmla="*/ 708 w 1908"/>
              <a:gd name="T11" fmla="*/ 603 h 1224"/>
              <a:gd name="T12" fmla="*/ 708 w 1908"/>
              <a:gd name="T13" fmla="*/ 609 h 1224"/>
              <a:gd name="T14" fmla="*/ 784 w 1908"/>
              <a:gd name="T15" fmla="*/ 650 h 1224"/>
              <a:gd name="T16" fmla="*/ 1123 w 1908"/>
              <a:gd name="T17" fmla="*/ 650 h 1224"/>
              <a:gd name="T18" fmla="*/ 1194 w 1908"/>
              <a:gd name="T19" fmla="*/ 609 h 1224"/>
              <a:gd name="T20" fmla="*/ 1199 w 1908"/>
              <a:gd name="T21" fmla="*/ 603 h 1224"/>
              <a:gd name="T22" fmla="*/ 1907 w 1908"/>
              <a:gd name="T23" fmla="*/ 141 h 1224"/>
              <a:gd name="T24" fmla="*/ 1907 w 1908"/>
              <a:gd name="T25" fmla="*/ 70 h 1224"/>
              <a:gd name="T26" fmla="*/ 1843 w 1908"/>
              <a:gd name="T27" fmla="*/ 0 h 1224"/>
              <a:gd name="T28" fmla="*/ 1158 w 1908"/>
              <a:gd name="T29" fmla="*/ 708 h 1224"/>
              <a:gd name="T30" fmla="*/ 1158 w 1908"/>
              <a:gd name="T31" fmla="*/ 708 h 1224"/>
              <a:gd name="T32" fmla="*/ 749 w 1908"/>
              <a:gd name="T33" fmla="*/ 708 h 1224"/>
              <a:gd name="T34" fmla="*/ 690 w 1908"/>
              <a:gd name="T35" fmla="*/ 673 h 1224"/>
              <a:gd name="T36" fmla="*/ 0 w 1908"/>
              <a:gd name="T37" fmla="*/ 1118 h 1224"/>
              <a:gd name="T38" fmla="*/ 0 w 1908"/>
              <a:gd name="T39" fmla="*/ 1153 h 1224"/>
              <a:gd name="T40" fmla="*/ 64 w 1908"/>
              <a:gd name="T41" fmla="*/ 1223 h 1224"/>
              <a:gd name="T42" fmla="*/ 1843 w 1908"/>
              <a:gd name="T43" fmla="*/ 1223 h 1224"/>
              <a:gd name="T44" fmla="*/ 1907 w 1908"/>
              <a:gd name="T45" fmla="*/ 1153 h 1224"/>
              <a:gd name="T46" fmla="*/ 1907 w 1908"/>
              <a:gd name="T47" fmla="*/ 1118 h 1224"/>
              <a:gd name="T48" fmla="*/ 1217 w 1908"/>
              <a:gd name="T49" fmla="*/ 673 h 1224"/>
              <a:gd name="T50" fmla="*/ 1158 w 1908"/>
              <a:gd name="T51" fmla="*/ 708 h 1224"/>
              <a:gd name="T52" fmla="*/ 1907 w 1908"/>
              <a:gd name="T53" fmla="*/ 1042 h 1224"/>
              <a:gd name="T54" fmla="*/ 1907 w 1908"/>
              <a:gd name="T55" fmla="*/ 1042 h 1224"/>
              <a:gd name="T56" fmla="*/ 1907 w 1908"/>
              <a:gd name="T57" fmla="*/ 228 h 1224"/>
              <a:gd name="T58" fmla="*/ 1287 w 1908"/>
              <a:gd name="T59" fmla="*/ 632 h 1224"/>
              <a:gd name="T60" fmla="*/ 1907 w 1908"/>
              <a:gd name="T61" fmla="*/ 1042 h 1224"/>
              <a:gd name="T62" fmla="*/ 0 w 1908"/>
              <a:gd name="T63" fmla="*/ 228 h 1224"/>
              <a:gd name="T64" fmla="*/ 0 w 1908"/>
              <a:gd name="T65" fmla="*/ 228 h 1224"/>
              <a:gd name="T66" fmla="*/ 0 w 1908"/>
              <a:gd name="T67" fmla="*/ 1042 h 1224"/>
              <a:gd name="T68" fmla="*/ 620 w 1908"/>
              <a:gd name="T69" fmla="*/ 632 h 1224"/>
              <a:gd name="T70" fmla="*/ 0 w 1908"/>
              <a:gd name="T71" fmla="*/ 228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08" h="1224">
                <a:moveTo>
                  <a:pt x="1843" y="0"/>
                </a:moveTo>
                <a:lnTo>
                  <a:pt x="1843" y="0"/>
                </a:lnTo>
                <a:cubicBezTo>
                  <a:pt x="64" y="0"/>
                  <a:pt x="64" y="0"/>
                  <a:pt x="64" y="0"/>
                </a:cubicBezTo>
                <a:cubicBezTo>
                  <a:pt x="18" y="0"/>
                  <a:pt x="0" y="24"/>
                  <a:pt x="0" y="70"/>
                </a:cubicBezTo>
                <a:cubicBezTo>
                  <a:pt x="0" y="141"/>
                  <a:pt x="0" y="141"/>
                  <a:pt x="0" y="141"/>
                </a:cubicBezTo>
                <a:cubicBezTo>
                  <a:pt x="708" y="603"/>
                  <a:pt x="708" y="603"/>
                  <a:pt x="708" y="603"/>
                </a:cubicBezTo>
                <a:cubicBezTo>
                  <a:pt x="708" y="603"/>
                  <a:pt x="708" y="603"/>
                  <a:pt x="708" y="609"/>
                </a:cubicBezTo>
                <a:cubicBezTo>
                  <a:pt x="784" y="650"/>
                  <a:pt x="784" y="650"/>
                  <a:pt x="784" y="650"/>
                </a:cubicBezTo>
                <a:cubicBezTo>
                  <a:pt x="895" y="720"/>
                  <a:pt x="1012" y="720"/>
                  <a:pt x="1123" y="650"/>
                </a:cubicBezTo>
                <a:cubicBezTo>
                  <a:pt x="1194" y="609"/>
                  <a:pt x="1194" y="609"/>
                  <a:pt x="1194" y="609"/>
                </a:cubicBezTo>
                <a:cubicBezTo>
                  <a:pt x="1199" y="609"/>
                  <a:pt x="1199" y="609"/>
                  <a:pt x="1199" y="603"/>
                </a:cubicBezTo>
                <a:cubicBezTo>
                  <a:pt x="1907" y="141"/>
                  <a:pt x="1907" y="141"/>
                  <a:pt x="1907" y="141"/>
                </a:cubicBezTo>
                <a:cubicBezTo>
                  <a:pt x="1907" y="70"/>
                  <a:pt x="1907" y="70"/>
                  <a:pt x="1907" y="70"/>
                </a:cubicBezTo>
                <a:cubicBezTo>
                  <a:pt x="1907" y="29"/>
                  <a:pt x="1890" y="0"/>
                  <a:pt x="1843" y="0"/>
                </a:cubicBezTo>
                <a:close/>
                <a:moveTo>
                  <a:pt x="1158" y="708"/>
                </a:moveTo>
                <a:lnTo>
                  <a:pt x="1158" y="708"/>
                </a:lnTo>
                <a:cubicBezTo>
                  <a:pt x="1024" y="796"/>
                  <a:pt x="883" y="796"/>
                  <a:pt x="749" y="708"/>
                </a:cubicBezTo>
                <a:cubicBezTo>
                  <a:pt x="690" y="673"/>
                  <a:pt x="690" y="673"/>
                  <a:pt x="690" y="673"/>
                </a:cubicBezTo>
                <a:cubicBezTo>
                  <a:pt x="0" y="1118"/>
                  <a:pt x="0" y="1118"/>
                  <a:pt x="0" y="1118"/>
                </a:cubicBezTo>
                <a:cubicBezTo>
                  <a:pt x="0" y="1153"/>
                  <a:pt x="0" y="1153"/>
                  <a:pt x="0" y="1153"/>
                </a:cubicBezTo>
                <a:cubicBezTo>
                  <a:pt x="0" y="1200"/>
                  <a:pt x="18" y="1223"/>
                  <a:pt x="64" y="1223"/>
                </a:cubicBezTo>
                <a:cubicBezTo>
                  <a:pt x="1843" y="1223"/>
                  <a:pt x="1843" y="1223"/>
                  <a:pt x="1843" y="1223"/>
                </a:cubicBezTo>
                <a:cubicBezTo>
                  <a:pt x="1890" y="1223"/>
                  <a:pt x="1907" y="1200"/>
                  <a:pt x="1907" y="1153"/>
                </a:cubicBezTo>
                <a:cubicBezTo>
                  <a:pt x="1907" y="1118"/>
                  <a:pt x="1907" y="1118"/>
                  <a:pt x="1907" y="1118"/>
                </a:cubicBezTo>
                <a:cubicBezTo>
                  <a:pt x="1217" y="673"/>
                  <a:pt x="1217" y="673"/>
                  <a:pt x="1217" y="673"/>
                </a:cubicBezTo>
                <a:lnTo>
                  <a:pt x="1158" y="708"/>
                </a:lnTo>
                <a:close/>
                <a:moveTo>
                  <a:pt x="1907" y="1042"/>
                </a:moveTo>
                <a:lnTo>
                  <a:pt x="1907" y="1042"/>
                </a:lnTo>
                <a:cubicBezTo>
                  <a:pt x="1907" y="228"/>
                  <a:pt x="1907" y="228"/>
                  <a:pt x="1907" y="228"/>
                </a:cubicBezTo>
                <a:cubicBezTo>
                  <a:pt x="1287" y="632"/>
                  <a:pt x="1287" y="632"/>
                  <a:pt x="1287" y="632"/>
                </a:cubicBezTo>
                <a:lnTo>
                  <a:pt x="1907" y="1042"/>
                </a:lnTo>
                <a:close/>
                <a:moveTo>
                  <a:pt x="0" y="228"/>
                </a:moveTo>
                <a:lnTo>
                  <a:pt x="0" y="228"/>
                </a:lnTo>
                <a:cubicBezTo>
                  <a:pt x="0" y="1042"/>
                  <a:pt x="0" y="1042"/>
                  <a:pt x="0" y="1042"/>
                </a:cubicBezTo>
                <a:cubicBezTo>
                  <a:pt x="620" y="632"/>
                  <a:pt x="620" y="632"/>
                  <a:pt x="620" y="632"/>
                </a:cubicBezTo>
                <a:lnTo>
                  <a:pt x="0" y="228"/>
                </a:lnTo>
                <a:close/>
              </a:path>
            </a:pathLst>
          </a:custGeom>
          <a:solidFill>
            <a:schemeClr val="accent3"/>
          </a:solidFill>
          <a:ln>
            <a:noFill/>
          </a:ln>
          <a:effectLst/>
        </p:spPr>
        <p:txBody>
          <a:bodyPr wrap="none" anchor="ctr"/>
          <a:lstStyle/>
          <a:p>
            <a:endParaRPr lang="en-US" dirty="0">
              <a:latin typeface="Calibri Light"/>
            </a:endParaRPr>
          </a:p>
        </p:txBody>
      </p:sp>
      <p:sp>
        <p:nvSpPr>
          <p:cNvPr id="155" name="Freeform 98"/>
          <p:cNvSpPr>
            <a:spLocks noChangeArrowheads="1"/>
          </p:cNvSpPr>
          <p:nvPr/>
        </p:nvSpPr>
        <p:spPr bwMode="auto">
          <a:xfrm>
            <a:off x="8212666" y="3758881"/>
            <a:ext cx="1061859" cy="1012301"/>
          </a:xfrm>
          <a:custGeom>
            <a:avLst/>
            <a:gdLst>
              <a:gd name="T0" fmla="*/ 1434 w 1728"/>
              <a:gd name="T1" fmla="*/ 1516 h 1651"/>
              <a:gd name="T2" fmla="*/ 1434 w 1728"/>
              <a:gd name="T3" fmla="*/ 1516 h 1651"/>
              <a:gd name="T4" fmla="*/ 1288 w 1728"/>
              <a:gd name="T5" fmla="*/ 1036 h 1651"/>
              <a:gd name="T6" fmla="*/ 1680 w 1728"/>
              <a:gd name="T7" fmla="*/ 737 h 1651"/>
              <a:gd name="T8" fmla="*/ 1715 w 1728"/>
              <a:gd name="T9" fmla="*/ 685 h 1651"/>
              <a:gd name="T10" fmla="*/ 1715 w 1728"/>
              <a:gd name="T11" fmla="*/ 626 h 1651"/>
              <a:gd name="T12" fmla="*/ 1680 w 1728"/>
              <a:gd name="T13" fmla="*/ 568 h 1651"/>
              <a:gd name="T14" fmla="*/ 1621 w 1728"/>
              <a:gd name="T15" fmla="*/ 550 h 1651"/>
              <a:gd name="T16" fmla="*/ 1124 w 1728"/>
              <a:gd name="T17" fmla="*/ 538 h 1651"/>
              <a:gd name="T18" fmla="*/ 960 w 1728"/>
              <a:gd name="T19" fmla="*/ 70 h 1651"/>
              <a:gd name="T20" fmla="*/ 925 w 1728"/>
              <a:gd name="T21" fmla="*/ 23 h 1651"/>
              <a:gd name="T22" fmla="*/ 861 w 1728"/>
              <a:gd name="T23" fmla="*/ 0 h 1651"/>
              <a:gd name="T24" fmla="*/ 802 w 1728"/>
              <a:gd name="T25" fmla="*/ 23 h 1651"/>
              <a:gd name="T26" fmla="*/ 761 w 1728"/>
              <a:gd name="T27" fmla="*/ 70 h 1651"/>
              <a:gd name="T28" fmla="*/ 597 w 1728"/>
              <a:gd name="T29" fmla="*/ 538 h 1651"/>
              <a:gd name="T30" fmla="*/ 106 w 1728"/>
              <a:gd name="T31" fmla="*/ 550 h 1651"/>
              <a:gd name="T32" fmla="*/ 47 w 1728"/>
              <a:gd name="T33" fmla="*/ 573 h 1651"/>
              <a:gd name="T34" fmla="*/ 12 w 1728"/>
              <a:gd name="T35" fmla="*/ 626 h 1651"/>
              <a:gd name="T36" fmla="*/ 12 w 1728"/>
              <a:gd name="T37" fmla="*/ 691 h 1651"/>
              <a:gd name="T38" fmla="*/ 41 w 1728"/>
              <a:gd name="T39" fmla="*/ 737 h 1651"/>
              <a:gd name="T40" fmla="*/ 47 w 1728"/>
              <a:gd name="T41" fmla="*/ 737 h 1651"/>
              <a:gd name="T42" fmla="*/ 439 w 1728"/>
              <a:gd name="T43" fmla="*/ 1042 h 1651"/>
              <a:gd name="T44" fmla="*/ 293 w 1728"/>
              <a:gd name="T45" fmla="*/ 1521 h 1651"/>
              <a:gd name="T46" fmla="*/ 299 w 1728"/>
              <a:gd name="T47" fmla="*/ 1580 h 1651"/>
              <a:gd name="T48" fmla="*/ 334 w 1728"/>
              <a:gd name="T49" fmla="*/ 1633 h 1651"/>
              <a:gd name="T50" fmla="*/ 393 w 1728"/>
              <a:gd name="T51" fmla="*/ 1650 h 1651"/>
              <a:gd name="T52" fmla="*/ 398 w 1728"/>
              <a:gd name="T53" fmla="*/ 1650 h 1651"/>
              <a:gd name="T54" fmla="*/ 457 w 1728"/>
              <a:gd name="T55" fmla="*/ 1633 h 1651"/>
              <a:gd name="T56" fmla="*/ 866 w 1728"/>
              <a:gd name="T57" fmla="*/ 1352 h 1651"/>
              <a:gd name="T58" fmla="*/ 1276 w 1728"/>
              <a:gd name="T59" fmla="*/ 1633 h 1651"/>
              <a:gd name="T60" fmla="*/ 1329 w 1728"/>
              <a:gd name="T61" fmla="*/ 1650 h 1651"/>
              <a:gd name="T62" fmla="*/ 1335 w 1728"/>
              <a:gd name="T63" fmla="*/ 1650 h 1651"/>
              <a:gd name="T64" fmla="*/ 1393 w 1728"/>
              <a:gd name="T65" fmla="*/ 1633 h 1651"/>
              <a:gd name="T66" fmla="*/ 1399 w 1728"/>
              <a:gd name="T67" fmla="*/ 1633 h 1651"/>
              <a:gd name="T68" fmla="*/ 1434 w 1728"/>
              <a:gd name="T69" fmla="*/ 1580 h 1651"/>
              <a:gd name="T70" fmla="*/ 1434 w 1728"/>
              <a:gd name="T71" fmla="*/ 1516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28" h="1651">
                <a:moveTo>
                  <a:pt x="1434" y="1516"/>
                </a:moveTo>
                <a:lnTo>
                  <a:pt x="1434" y="1516"/>
                </a:lnTo>
                <a:cubicBezTo>
                  <a:pt x="1288" y="1036"/>
                  <a:pt x="1288" y="1036"/>
                  <a:pt x="1288" y="1036"/>
                </a:cubicBezTo>
                <a:cubicBezTo>
                  <a:pt x="1680" y="737"/>
                  <a:pt x="1680" y="737"/>
                  <a:pt x="1680" y="737"/>
                </a:cubicBezTo>
                <a:cubicBezTo>
                  <a:pt x="1697" y="720"/>
                  <a:pt x="1709" y="702"/>
                  <a:pt x="1715" y="685"/>
                </a:cubicBezTo>
                <a:cubicBezTo>
                  <a:pt x="1727" y="661"/>
                  <a:pt x="1727" y="644"/>
                  <a:pt x="1715" y="626"/>
                </a:cubicBezTo>
                <a:cubicBezTo>
                  <a:pt x="1709" y="603"/>
                  <a:pt x="1697" y="585"/>
                  <a:pt x="1680" y="568"/>
                </a:cubicBezTo>
                <a:cubicBezTo>
                  <a:pt x="1662" y="556"/>
                  <a:pt x="1645" y="550"/>
                  <a:pt x="1621" y="550"/>
                </a:cubicBezTo>
                <a:cubicBezTo>
                  <a:pt x="1124" y="538"/>
                  <a:pt x="1124" y="538"/>
                  <a:pt x="1124" y="538"/>
                </a:cubicBezTo>
                <a:cubicBezTo>
                  <a:pt x="960" y="70"/>
                  <a:pt x="960" y="70"/>
                  <a:pt x="960" y="70"/>
                </a:cubicBezTo>
                <a:cubicBezTo>
                  <a:pt x="954" y="53"/>
                  <a:pt x="943" y="35"/>
                  <a:pt x="925" y="23"/>
                </a:cubicBezTo>
                <a:cubicBezTo>
                  <a:pt x="902" y="6"/>
                  <a:pt x="884" y="0"/>
                  <a:pt x="861" y="0"/>
                </a:cubicBezTo>
                <a:cubicBezTo>
                  <a:pt x="837" y="0"/>
                  <a:pt x="820" y="6"/>
                  <a:pt x="802" y="23"/>
                </a:cubicBezTo>
                <a:cubicBezTo>
                  <a:pt x="785" y="35"/>
                  <a:pt x="773" y="53"/>
                  <a:pt x="761" y="70"/>
                </a:cubicBezTo>
                <a:cubicBezTo>
                  <a:pt x="597" y="538"/>
                  <a:pt x="597" y="538"/>
                  <a:pt x="597" y="538"/>
                </a:cubicBezTo>
                <a:cubicBezTo>
                  <a:pt x="106" y="550"/>
                  <a:pt x="106" y="550"/>
                  <a:pt x="106" y="550"/>
                </a:cubicBezTo>
                <a:cubicBezTo>
                  <a:pt x="83" y="556"/>
                  <a:pt x="65" y="562"/>
                  <a:pt x="47" y="573"/>
                </a:cubicBezTo>
                <a:cubicBezTo>
                  <a:pt x="30" y="585"/>
                  <a:pt x="12" y="609"/>
                  <a:pt x="12" y="626"/>
                </a:cubicBezTo>
                <a:cubicBezTo>
                  <a:pt x="0" y="644"/>
                  <a:pt x="0" y="667"/>
                  <a:pt x="12" y="691"/>
                </a:cubicBezTo>
                <a:cubicBezTo>
                  <a:pt x="12" y="708"/>
                  <a:pt x="30" y="726"/>
                  <a:pt x="41" y="737"/>
                </a:cubicBezTo>
                <a:cubicBezTo>
                  <a:pt x="47" y="737"/>
                  <a:pt x="47" y="737"/>
                  <a:pt x="47" y="737"/>
                </a:cubicBezTo>
                <a:cubicBezTo>
                  <a:pt x="439" y="1042"/>
                  <a:pt x="439" y="1042"/>
                  <a:pt x="439" y="1042"/>
                </a:cubicBezTo>
                <a:cubicBezTo>
                  <a:pt x="293" y="1521"/>
                  <a:pt x="293" y="1521"/>
                  <a:pt x="293" y="1521"/>
                </a:cubicBezTo>
                <a:cubicBezTo>
                  <a:pt x="293" y="1539"/>
                  <a:pt x="293" y="1562"/>
                  <a:pt x="299" y="1580"/>
                </a:cubicBezTo>
                <a:cubicBezTo>
                  <a:pt x="305" y="1597"/>
                  <a:pt x="317" y="1621"/>
                  <a:pt x="334" y="1633"/>
                </a:cubicBezTo>
                <a:cubicBezTo>
                  <a:pt x="352" y="1644"/>
                  <a:pt x="369" y="1650"/>
                  <a:pt x="393" y="1650"/>
                </a:cubicBezTo>
                <a:cubicBezTo>
                  <a:pt x="398" y="1650"/>
                  <a:pt x="398" y="1650"/>
                  <a:pt x="398" y="1650"/>
                </a:cubicBezTo>
                <a:cubicBezTo>
                  <a:pt x="416" y="1650"/>
                  <a:pt x="439" y="1644"/>
                  <a:pt x="457" y="1633"/>
                </a:cubicBezTo>
                <a:cubicBezTo>
                  <a:pt x="866" y="1352"/>
                  <a:pt x="866" y="1352"/>
                  <a:pt x="866" y="1352"/>
                </a:cubicBezTo>
                <a:cubicBezTo>
                  <a:pt x="1276" y="1633"/>
                  <a:pt x="1276" y="1633"/>
                  <a:pt x="1276" y="1633"/>
                </a:cubicBezTo>
                <a:cubicBezTo>
                  <a:pt x="1294" y="1644"/>
                  <a:pt x="1311" y="1650"/>
                  <a:pt x="1329" y="1650"/>
                </a:cubicBezTo>
                <a:cubicBezTo>
                  <a:pt x="1335" y="1650"/>
                  <a:pt x="1335" y="1650"/>
                  <a:pt x="1335" y="1650"/>
                </a:cubicBezTo>
                <a:cubicBezTo>
                  <a:pt x="1352" y="1650"/>
                  <a:pt x="1376" y="1638"/>
                  <a:pt x="1393" y="1633"/>
                </a:cubicBezTo>
                <a:cubicBezTo>
                  <a:pt x="1399" y="1633"/>
                  <a:pt x="1399" y="1633"/>
                  <a:pt x="1399" y="1633"/>
                </a:cubicBezTo>
                <a:cubicBezTo>
                  <a:pt x="1411" y="1621"/>
                  <a:pt x="1422" y="1597"/>
                  <a:pt x="1434" y="1580"/>
                </a:cubicBezTo>
                <a:cubicBezTo>
                  <a:pt x="1434" y="1557"/>
                  <a:pt x="1440" y="1533"/>
                  <a:pt x="1434" y="1516"/>
                </a:cubicBezTo>
              </a:path>
            </a:pathLst>
          </a:custGeom>
          <a:solidFill>
            <a:schemeClr val="accent1"/>
          </a:solidFill>
          <a:ln>
            <a:noFill/>
          </a:ln>
          <a:effectLst/>
        </p:spPr>
        <p:txBody>
          <a:bodyPr wrap="none" anchor="ctr"/>
          <a:lstStyle/>
          <a:p>
            <a:endParaRPr lang="en-US" dirty="0">
              <a:latin typeface="Calibri Light"/>
            </a:endParaRPr>
          </a:p>
        </p:txBody>
      </p:sp>
      <p:sp>
        <p:nvSpPr>
          <p:cNvPr id="156" name="Freeform 99"/>
          <p:cNvSpPr>
            <a:spLocks noChangeArrowheads="1"/>
          </p:cNvSpPr>
          <p:nvPr/>
        </p:nvSpPr>
        <p:spPr bwMode="auto">
          <a:xfrm>
            <a:off x="4600716" y="6407693"/>
            <a:ext cx="1050996" cy="985162"/>
          </a:xfrm>
          <a:custGeom>
            <a:avLst/>
            <a:gdLst>
              <a:gd name="T0" fmla="*/ 1691 w 1709"/>
              <a:gd name="T1" fmla="*/ 539 h 1605"/>
              <a:gd name="T2" fmla="*/ 1691 w 1709"/>
              <a:gd name="T3" fmla="*/ 539 h 1605"/>
              <a:gd name="T4" fmla="*/ 1270 w 1709"/>
              <a:gd name="T5" fmla="*/ 0 h 1605"/>
              <a:gd name="T6" fmla="*/ 854 w 1709"/>
              <a:gd name="T7" fmla="*/ 194 h 1605"/>
              <a:gd name="T8" fmla="*/ 439 w 1709"/>
              <a:gd name="T9" fmla="*/ 0 h 1605"/>
              <a:gd name="T10" fmla="*/ 17 w 1709"/>
              <a:gd name="T11" fmla="*/ 539 h 1605"/>
              <a:gd name="T12" fmla="*/ 825 w 1709"/>
              <a:gd name="T13" fmla="*/ 1604 h 1605"/>
              <a:gd name="T14" fmla="*/ 1691 w 1709"/>
              <a:gd name="T15" fmla="*/ 539 h 16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9" h="1605">
                <a:moveTo>
                  <a:pt x="1691" y="539"/>
                </a:moveTo>
                <a:lnTo>
                  <a:pt x="1691" y="539"/>
                </a:lnTo>
                <a:cubicBezTo>
                  <a:pt x="1708" y="352"/>
                  <a:pt x="1568" y="0"/>
                  <a:pt x="1270" y="0"/>
                </a:cubicBezTo>
                <a:cubicBezTo>
                  <a:pt x="1100" y="0"/>
                  <a:pt x="953" y="76"/>
                  <a:pt x="854" y="194"/>
                </a:cubicBezTo>
                <a:cubicBezTo>
                  <a:pt x="755" y="76"/>
                  <a:pt x="602" y="0"/>
                  <a:pt x="439" y="0"/>
                </a:cubicBezTo>
                <a:cubicBezTo>
                  <a:pt x="134" y="0"/>
                  <a:pt x="0" y="352"/>
                  <a:pt x="17" y="539"/>
                </a:cubicBezTo>
                <a:cubicBezTo>
                  <a:pt x="52" y="966"/>
                  <a:pt x="825" y="1604"/>
                  <a:pt x="825" y="1604"/>
                </a:cubicBezTo>
                <a:cubicBezTo>
                  <a:pt x="825" y="1604"/>
                  <a:pt x="1650" y="972"/>
                  <a:pt x="1691" y="539"/>
                </a:cubicBezTo>
              </a:path>
            </a:pathLst>
          </a:custGeom>
          <a:solidFill>
            <a:schemeClr val="accent3"/>
          </a:solidFill>
          <a:ln>
            <a:noFill/>
          </a:ln>
          <a:effectLst/>
        </p:spPr>
        <p:txBody>
          <a:bodyPr wrap="none" anchor="ctr"/>
          <a:lstStyle/>
          <a:p>
            <a:endParaRPr lang="en-US" dirty="0">
              <a:latin typeface="Calibri Light"/>
            </a:endParaRPr>
          </a:p>
        </p:txBody>
      </p:sp>
      <p:sp>
        <p:nvSpPr>
          <p:cNvPr id="157" name="Freeform 100"/>
          <p:cNvSpPr>
            <a:spLocks noChangeArrowheads="1"/>
          </p:cNvSpPr>
          <p:nvPr/>
        </p:nvSpPr>
        <p:spPr bwMode="auto">
          <a:xfrm>
            <a:off x="7240427" y="8242320"/>
            <a:ext cx="1175920" cy="751763"/>
          </a:xfrm>
          <a:custGeom>
            <a:avLst/>
            <a:gdLst>
              <a:gd name="T0" fmla="*/ 1849 w 1914"/>
              <a:gd name="T1" fmla="*/ 0 h 1224"/>
              <a:gd name="T2" fmla="*/ 1849 w 1914"/>
              <a:gd name="T3" fmla="*/ 0 h 1224"/>
              <a:gd name="T4" fmla="*/ 70 w 1914"/>
              <a:gd name="T5" fmla="*/ 0 h 1224"/>
              <a:gd name="T6" fmla="*/ 0 w 1914"/>
              <a:gd name="T7" fmla="*/ 70 h 1224"/>
              <a:gd name="T8" fmla="*/ 0 w 1914"/>
              <a:gd name="T9" fmla="*/ 146 h 1224"/>
              <a:gd name="T10" fmla="*/ 708 w 1914"/>
              <a:gd name="T11" fmla="*/ 602 h 1224"/>
              <a:gd name="T12" fmla="*/ 714 w 1914"/>
              <a:gd name="T13" fmla="*/ 608 h 1224"/>
              <a:gd name="T14" fmla="*/ 784 w 1914"/>
              <a:gd name="T15" fmla="*/ 649 h 1224"/>
              <a:gd name="T16" fmla="*/ 1129 w 1914"/>
              <a:gd name="T17" fmla="*/ 649 h 1224"/>
              <a:gd name="T18" fmla="*/ 1193 w 1914"/>
              <a:gd name="T19" fmla="*/ 608 h 1224"/>
              <a:gd name="T20" fmla="*/ 1205 w 1914"/>
              <a:gd name="T21" fmla="*/ 602 h 1224"/>
              <a:gd name="T22" fmla="*/ 1913 w 1914"/>
              <a:gd name="T23" fmla="*/ 146 h 1224"/>
              <a:gd name="T24" fmla="*/ 1913 w 1914"/>
              <a:gd name="T25" fmla="*/ 70 h 1224"/>
              <a:gd name="T26" fmla="*/ 1849 w 1914"/>
              <a:gd name="T27" fmla="*/ 0 h 1224"/>
              <a:gd name="T28" fmla="*/ 1164 w 1914"/>
              <a:gd name="T29" fmla="*/ 708 h 1224"/>
              <a:gd name="T30" fmla="*/ 1164 w 1914"/>
              <a:gd name="T31" fmla="*/ 708 h 1224"/>
              <a:gd name="T32" fmla="*/ 749 w 1914"/>
              <a:gd name="T33" fmla="*/ 708 h 1224"/>
              <a:gd name="T34" fmla="*/ 690 w 1914"/>
              <a:gd name="T35" fmla="*/ 673 h 1224"/>
              <a:gd name="T36" fmla="*/ 0 w 1914"/>
              <a:gd name="T37" fmla="*/ 1117 h 1224"/>
              <a:gd name="T38" fmla="*/ 0 w 1914"/>
              <a:gd name="T39" fmla="*/ 1152 h 1224"/>
              <a:gd name="T40" fmla="*/ 70 w 1914"/>
              <a:gd name="T41" fmla="*/ 1223 h 1224"/>
              <a:gd name="T42" fmla="*/ 1849 w 1914"/>
              <a:gd name="T43" fmla="*/ 1223 h 1224"/>
              <a:gd name="T44" fmla="*/ 1913 w 1914"/>
              <a:gd name="T45" fmla="*/ 1152 h 1224"/>
              <a:gd name="T46" fmla="*/ 1913 w 1914"/>
              <a:gd name="T47" fmla="*/ 1117 h 1224"/>
              <a:gd name="T48" fmla="*/ 1223 w 1914"/>
              <a:gd name="T49" fmla="*/ 673 h 1224"/>
              <a:gd name="T50" fmla="*/ 1164 w 1914"/>
              <a:gd name="T51" fmla="*/ 708 h 1224"/>
              <a:gd name="T52" fmla="*/ 1913 w 1914"/>
              <a:gd name="T53" fmla="*/ 1041 h 1224"/>
              <a:gd name="T54" fmla="*/ 1913 w 1914"/>
              <a:gd name="T55" fmla="*/ 1041 h 1224"/>
              <a:gd name="T56" fmla="*/ 1913 w 1914"/>
              <a:gd name="T57" fmla="*/ 228 h 1224"/>
              <a:gd name="T58" fmla="*/ 1287 w 1914"/>
              <a:gd name="T59" fmla="*/ 632 h 1224"/>
              <a:gd name="T60" fmla="*/ 1913 w 1914"/>
              <a:gd name="T61" fmla="*/ 1041 h 1224"/>
              <a:gd name="T62" fmla="*/ 0 w 1914"/>
              <a:gd name="T63" fmla="*/ 228 h 1224"/>
              <a:gd name="T64" fmla="*/ 0 w 1914"/>
              <a:gd name="T65" fmla="*/ 228 h 1224"/>
              <a:gd name="T66" fmla="*/ 0 w 1914"/>
              <a:gd name="T67" fmla="*/ 1041 h 1224"/>
              <a:gd name="T68" fmla="*/ 626 w 1914"/>
              <a:gd name="T69" fmla="*/ 632 h 1224"/>
              <a:gd name="T70" fmla="*/ 0 w 1914"/>
              <a:gd name="T71" fmla="*/ 228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14" h="1224">
                <a:moveTo>
                  <a:pt x="1849" y="0"/>
                </a:moveTo>
                <a:lnTo>
                  <a:pt x="1849" y="0"/>
                </a:lnTo>
                <a:cubicBezTo>
                  <a:pt x="70" y="0"/>
                  <a:pt x="70" y="0"/>
                  <a:pt x="70" y="0"/>
                </a:cubicBezTo>
                <a:cubicBezTo>
                  <a:pt x="23" y="0"/>
                  <a:pt x="0" y="23"/>
                  <a:pt x="0" y="70"/>
                </a:cubicBezTo>
                <a:cubicBezTo>
                  <a:pt x="0" y="146"/>
                  <a:pt x="0" y="146"/>
                  <a:pt x="0" y="146"/>
                </a:cubicBezTo>
                <a:cubicBezTo>
                  <a:pt x="708" y="602"/>
                  <a:pt x="708" y="602"/>
                  <a:pt x="708" y="602"/>
                </a:cubicBezTo>
                <a:cubicBezTo>
                  <a:pt x="714" y="602"/>
                  <a:pt x="714" y="602"/>
                  <a:pt x="714" y="608"/>
                </a:cubicBezTo>
                <a:cubicBezTo>
                  <a:pt x="784" y="649"/>
                  <a:pt x="784" y="649"/>
                  <a:pt x="784" y="649"/>
                </a:cubicBezTo>
                <a:cubicBezTo>
                  <a:pt x="901" y="725"/>
                  <a:pt x="1012" y="725"/>
                  <a:pt x="1129" y="649"/>
                </a:cubicBezTo>
                <a:cubicBezTo>
                  <a:pt x="1193" y="608"/>
                  <a:pt x="1193" y="608"/>
                  <a:pt x="1193" y="608"/>
                </a:cubicBezTo>
                <a:cubicBezTo>
                  <a:pt x="1199" y="608"/>
                  <a:pt x="1205" y="608"/>
                  <a:pt x="1205" y="602"/>
                </a:cubicBezTo>
                <a:cubicBezTo>
                  <a:pt x="1913" y="146"/>
                  <a:pt x="1913" y="146"/>
                  <a:pt x="1913" y="146"/>
                </a:cubicBezTo>
                <a:cubicBezTo>
                  <a:pt x="1913" y="70"/>
                  <a:pt x="1913" y="70"/>
                  <a:pt x="1913" y="70"/>
                </a:cubicBezTo>
                <a:cubicBezTo>
                  <a:pt x="1913" y="29"/>
                  <a:pt x="1890" y="0"/>
                  <a:pt x="1849" y="0"/>
                </a:cubicBezTo>
                <a:close/>
                <a:moveTo>
                  <a:pt x="1164" y="708"/>
                </a:moveTo>
                <a:lnTo>
                  <a:pt x="1164" y="708"/>
                </a:lnTo>
                <a:cubicBezTo>
                  <a:pt x="1024" y="801"/>
                  <a:pt x="889" y="801"/>
                  <a:pt x="749" y="708"/>
                </a:cubicBezTo>
                <a:cubicBezTo>
                  <a:pt x="690" y="673"/>
                  <a:pt x="690" y="673"/>
                  <a:pt x="690" y="673"/>
                </a:cubicBezTo>
                <a:cubicBezTo>
                  <a:pt x="0" y="1117"/>
                  <a:pt x="0" y="1117"/>
                  <a:pt x="0" y="1117"/>
                </a:cubicBezTo>
                <a:cubicBezTo>
                  <a:pt x="0" y="1152"/>
                  <a:pt x="0" y="1152"/>
                  <a:pt x="0" y="1152"/>
                </a:cubicBezTo>
                <a:cubicBezTo>
                  <a:pt x="0" y="1199"/>
                  <a:pt x="23" y="1223"/>
                  <a:pt x="70" y="1223"/>
                </a:cubicBezTo>
                <a:cubicBezTo>
                  <a:pt x="1849" y="1223"/>
                  <a:pt x="1849" y="1223"/>
                  <a:pt x="1849" y="1223"/>
                </a:cubicBezTo>
                <a:cubicBezTo>
                  <a:pt x="1890" y="1223"/>
                  <a:pt x="1913" y="1199"/>
                  <a:pt x="1913" y="1152"/>
                </a:cubicBezTo>
                <a:cubicBezTo>
                  <a:pt x="1913" y="1117"/>
                  <a:pt x="1913" y="1117"/>
                  <a:pt x="1913" y="1117"/>
                </a:cubicBezTo>
                <a:cubicBezTo>
                  <a:pt x="1223" y="673"/>
                  <a:pt x="1223" y="673"/>
                  <a:pt x="1223" y="673"/>
                </a:cubicBezTo>
                <a:lnTo>
                  <a:pt x="1164" y="708"/>
                </a:lnTo>
                <a:close/>
                <a:moveTo>
                  <a:pt x="1913" y="1041"/>
                </a:moveTo>
                <a:lnTo>
                  <a:pt x="1913" y="1041"/>
                </a:lnTo>
                <a:cubicBezTo>
                  <a:pt x="1913" y="228"/>
                  <a:pt x="1913" y="228"/>
                  <a:pt x="1913" y="228"/>
                </a:cubicBezTo>
                <a:cubicBezTo>
                  <a:pt x="1287" y="632"/>
                  <a:pt x="1287" y="632"/>
                  <a:pt x="1287" y="632"/>
                </a:cubicBezTo>
                <a:lnTo>
                  <a:pt x="1913" y="1041"/>
                </a:lnTo>
                <a:close/>
                <a:moveTo>
                  <a:pt x="0" y="228"/>
                </a:moveTo>
                <a:lnTo>
                  <a:pt x="0" y="228"/>
                </a:lnTo>
                <a:cubicBezTo>
                  <a:pt x="0" y="1041"/>
                  <a:pt x="0" y="1041"/>
                  <a:pt x="0" y="1041"/>
                </a:cubicBezTo>
                <a:cubicBezTo>
                  <a:pt x="626" y="632"/>
                  <a:pt x="626" y="632"/>
                  <a:pt x="626" y="632"/>
                </a:cubicBezTo>
                <a:lnTo>
                  <a:pt x="0" y="228"/>
                </a:lnTo>
                <a:close/>
              </a:path>
            </a:pathLst>
          </a:custGeom>
          <a:solidFill>
            <a:schemeClr val="accent3"/>
          </a:solidFill>
          <a:ln>
            <a:noFill/>
          </a:ln>
          <a:effectLst/>
        </p:spPr>
        <p:txBody>
          <a:bodyPr wrap="none" anchor="ctr"/>
          <a:lstStyle/>
          <a:p>
            <a:endParaRPr lang="en-US" dirty="0">
              <a:latin typeface="Calibri Light"/>
            </a:endParaRPr>
          </a:p>
        </p:txBody>
      </p:sp>
      <p:sp>
        <p:nvSpPr>
          <p:cNvPr id="158" name="Freeform 102"/>
          <p:cNvSpPr>
            <a:spLocks noChangeArrowheads="1"/>
          </p:cNvSpPr>
          <p:nvPr/>
        </p:nvSpPr>
        <p:spPr bwMode="auto">
          <a:xfrm>
            <a:off x="8207235" y="7311437"/>
            <a:ext cx="225408" cy="358241"/>
          </a:xfrm>
          <a:custGeom>
            <a:avLst/>
            <a:gdLst>
              <a:gd name="T0" fmla="*/ 345 w 370"/>
              <a:gd name="T1" fmla="*/ 76 h 586"/>
              <a:gd name="T2" fmla="*/ 345 w 370"/>
              <a:gd name="T3" fmla="*/ 76 h 586"/>
              <a:gd name="T4" fmla="*/ 281 w 370"/>
              <a:gd name="T5" fmla="*/ 18 h 586"/>
              <a:gd name="T6" fmla="*/ 187 w 370"/>
              <a:gd name="T7" fmla="*/ 0 h 586"/>
              <a:gd name="T8" fmla="*/ 52 w 370"/>
              <a:gd name="T9" fmla="*/ 47 h 586"/>
              <a:gd name="T10" fmla="*/ 52 w 370"/>
              <a:gd name="T11" fmla="*/ 47 h 586"/>
              <a:gd name="T12" fmla="*/ 0 w 370"/>
              <a:gd name="T13" fmla="*/ 170 h 586"/>
              <a:gd name="T14" fmla="*/ 6 w 370"/>
              <a:gd name="T15" fmla="*/ 182 h 586"/>
              <a:gd name="T16" fmla="*/ 11 w 370"/>
              <a:gd name="T17" fmla="*/ 182 h 586"/>
              <a:gd name="T18" fmla="*/ 105 w 370"/>
              <a:gd name="T19" fmla="*/ 182 h 586"/>
              <a:gd name="T20" fmla="*/ 117 w 370"/>
              <a:gd name="T21" fmla="*/ 182 h 586"/>
              <a:gd name="T22" fmla="*/ 123 w 370"/>
              <a:gd name="T23" fmla="*/ 170 h 586"/>
              <a:gd name="T24" fmla="*/ 140 w 370"/>
              <a:gd name="T25" fmla="*/ 129 h 586"/>
              <a:gd name="T26" fmla="*/ 181 w 370"/>
              <a:gd name="T27" fmla="*/ 111 h 586"/>
              <a:gd name="T28" fmla="*/ 228 w 370"/>
              <a:gd name="T29" fmla="*/ 129 h 586"/>
              <a:gd name="T30" fmla="*/ 240 w 370"/>
              <a:gd name="T31" fmla="*/ 158 h 586"/>
              <a:gd name="T32" fmla="*/ 234 w 370"/>
              <a:gd name="T33" fmla="*/ 176 h 586"/>
              <a:gd name="T34" fmla="*/ 193 w 370"/>
              <a:gd name="T35" fmla="*/ 222 h 586"/>
              <a:gd name="T36" fmla="*/ 193 w 370"/>
              <a:gd name="T37" fmla="*/ 222 h 586"/>
              <a:gd name="T38" fmla="*/ 135 w 370"/>
              <a:gd name="T39" fmla="*/ 299 h 586"/>
              <a:gd name="T40" fmla="*/ 111 w 370"/>
              <a:gd name="T41" fmla="*/ 392 h 586"/>
              <a:gd name="T42" fmla="*/ 111 w 370"/>
              <a:gd name="T43" fmla="*/ 410 h 586"/>
              <a:gd name="T44" fmla="*/ 117 w 370"/>
              <a:gd name="T45" fmla="*/ 416 h 586"/>
              <a:gd name="T46" fmla="*/ 129 w 370"/>
              <a:gd name="T47" fmla="*/ 421 h 586"/>
              <a:gd name="T48" fmla="*/ 222 w 370"/>
              <a:gd name="T49" fmla="*/ 421 h 586"/>
              <a:gd name="T50" fmla="*/ 234 w 370"/>
              <a:gd name="T51" fmla="*/ 416 h 586"/>
              <a:gd name="T52" fmla="*/ 234 w 370"/>
              <a:gd name="T53" fmla="*/ 410 h 586"/>
              <a:gd name="T54" fmla="*/ 246 w 370"/>
              <a:gd name="T55" fmla="*/ 357 h 586"/>
              <a:gd name="T56" fmla="*/ 246 w 370"/>
              <a:gd name="T57" fmla="*/ 357 h 586"/>
              <a:gd name="T58" fmla="*/ 252 w 370"/>
              <a:gd name="T59" fmla="*/ 334 h 586"/>
              <a:gd name="T60" fmla="*/ 257 w 370"/>
              <a:gd name="T61" fmla="*/ 334 h 586"/>
              <a:gd name="T62" fmla="*/ 292 w 370"/>
              <a:gd name="T63" fmla="*/ 293 h 586"/>
              <a:gd name="T64" fmla="*/ 333 w 370"/>
              <a:gd name="T65" fmla="*/ 246 h 586"/>
              <a:gd name="T66" fmla="*/ 357 w 370"/>
              <a:gd name="T67" fmla="*/ 205 h 586"/>
              <a:gd name="T68" fmla="*/ 369 w 370"/>
              <a:gd name="T69" fmla="*/ 158 h 586"/>
              <a:gd name="T70" fmla="*/ 345 w 370"/>
              <a:gd name="T71" fmla="*/ 76 h 586"/>
              <a:gd name="T72" fmla="*/ 228 w 370"/>
              <a:gd name="T73" fmla="*/ 456 h 586"/>
              <a:gd name="T74" fmla="*/ 228 w 370"/>
              <a:gd name="T75" fmla="*/ 456 h 586"/>
              <a:gd name="T76" fmla="*/ 175 w 370"/>
              <a:gd name="T77" fmla="*/ 439 h 586"/>
              <a:gd name="T78" fmla="*/ 123 w 370"/>
              <a:gd name="T79" fmla="*/ 456 h 586"/>
              <a:gd name="T80" fmla="*/ 123 w 370"/>
              <a:gd name="T81" fmla="*/ 456 h 586"/>
              <a:gd name="T82" fmla="*/ 99 w 370"/>
              <a:gd name="T83" fmla="*/ 509 h 586"/>
              <a:gd name="T84" fmla="*/ 123 w 370"/>
              <a:gd name="T85" fmla="*/ 568 h 586"/>
              <a:gd name="T86" fmla="*/ 175 w 370"/>
              <a:gd name="T87" fmla="*/ 585 h 586"/>
              <a:gd name="T88" fmla="*/ 234 w 370"/>
              <a:gd name="T89" fmla="*/ 568 h 586"/>
              <a:gd name="T90" fmla="*/ 234 w 370"/>
              <a:gd name="T91" fmla="*/ 562 h 586"/>
              <a:gd name="T92" fmla="*/ 252 w 370"/>
              <a:gd name="T93" fmla="*/ 509 h 586"/>
              <a:gd name="T94" fmla="*/ 234 w 370"/>
              <a:gd name="T95" fmla="*/ 456 h 586"/>
              <a:gd name="T96" fmla="*/ 228 w 370"/>
              <a:gd name="T97" fmla="*/ 45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0" h="586">
                <a:moveTo>
                  <a:pt x="345" y="76"/>
                </a:moveTo>
                <a:lnTo>
                  <a:pt x="345" y="76"/>
                </a:lnTo>
                <a:cubicBezTo>
                  <a:pt x="328" y="53"/>
                  <a:pt x="310" y="29"/>
                  <a:pt x="281" y="18"/>
                </a:cubicBezTo>
                <a:cubicBezTo>
                  <a:pt x="252" y="6"/>
                  <a:pt x="222" y="0"/>
                  <a:pt x="187" y="0"/>
                </a:cubicBezTo>
                <a:cubicBezTo>
                  <a:pt x="135" y="0"/>
                  <a:pt x="88" y="12"/>
                  <a:pt x="52" y="47"/>
                </a:cubicBezTo>
                <a:lnTo>
                  <a:pt x="52" y="47"/>
                </a:lnTo>
                <a:cubicBezTo>
                  <a:pt x="17" y="76"/>
                  <a:pt x="0" y="123"/>
                  <a:pt x="0" y="170"/>
                </a:cubicBezTo>
                <a:cubicBezTo>
                  <a:pt x="0" y="176"/>
                  <a:pt x="0" y="176"/>
                  <a:pt x="6" y="182"/>
                </a:cubicBezTo>
                <a:lnTo>
                  <a:pt x="11" y="182"/>
                </a:lnTo>
                <a:cubicBezTo>
                  <a:pt x="105" y="182"/>
                  <a:pt x="105" y="182"/>
                  <a:pt x="105" y="182"/>
                </a:cubicBezTo>
                <a:cubicBezTo>
                  <a:pt x="111" y="182"/>
                  <a:pt x="111" y="182"/>
                  <a:pt x="117" y="182"/>
                </a:cubicBezTo>
                <a:cubicBezTo>
                  <a:pt x="117" y="176"/>
                  <a:pt x="123" y="176"/>
                  <a:pt x="123" y="170"/>
                </a:cubicBezTo>
                <a:cubicBezTo>
                  <a:pt x="123" y="152"/>
                  <a:pt x="129" y="141"/>
                  <a:pt x="140" y="129"/>
                </a:cubicBezTo>
                <a:cubicBezTo>
                  <a:pt x="146" y="117"/>
                  <a:pt x="164" y="111"/>
                  <a:pt x="181" y="111"/>
                </a:cubicBezTo>
                <a:cubicBezTo>
                  <a:pt x="199" y="111"/>
                  <a:pt x="216" y="117"/>
                  <a:pt x="228" y="129"/>
                </a:cubicBezTo>
                <a:cubicBezTo>
                  <a:pt x="234" y="135"/>
                  <a:pt x="240" y="146"/>
                  <a:pt x="240" y="158"/>
                </a:cubicBezTo>
                <a:cubicBezTo>
                  <a:pt x="240" y="164"/>
                  <a:pt x="240" y="170"/>
                  <a:pt x="234" y="176"/>
                </a:cubicBezTo>
                <a:cubicBezTo>
                  <a:pt x="228" y="187"/>
                  <a:pt x="216" y="199"/>
                  <a:pt x="193" y="222"/>
                </a:cubicBezTo>
                <a:lnTo>
                  <a:pt x="193" y="222"/>
                </a:lnTo>
                <a:cubicBezTo>
                  <a:pt x="164" y="246"/>
                  <a:pt x="146" y="269"/>
                  <a:pt x="135" y="299"/>
                </a:cubicBezTo>
                <a:cubicBezTo>
                  <a:pt x="117" y="328"/>
                  <a:pt x="111" y="357"/>
                  <a:pt x="111" y="392"/>
                </a:cubicBezTo>
                <a:cubicBezTo>
                  <a:pt x="111" y="410"/>
                  <a:pt x="111" y="410"/>
                  <a:pt x="111" y="410"/>
                </a:cubicBezTo>
                <a:cubicBezTo>
                  <a:pt x="111" y="410"/>
                  <a:pt x="111" y="416"/>
                  <a:pt x="117" y="416"/>
                </a:cubicBezTo>
                <a:cubicBezTo>
                  <a:pt x="123" y="421"/>
                  <a:pt x="123" y="421"/>
                  <a:pt x="129" y="421"/>
                </a:cubicBezTo>
                <a:cubicBezTo>
                  <a:pt x="222" y="421"/>
                  <a:pt x="222" y="421"/>
                  <a:pt x="222" y="421"/>
                </a:cubicBezTo>
                <a:cubicBezTo>
                  <a:pt x="228" y="421"/>
                  <a:pt x="228" y="421"/>
                  <a:pt x="234" y="416"/>
                </a:cubicBezTo>
                <a:lnTo>
                  <a:pt x="234" y="410"/>
                </a:lnTo>
                <a:cubicBezTo>
                  <a:pt x="234" y="386"/>
                  <a:pt x="240" y="375"/>
                  <a:pt x="246" y="357"/>
                </a:cubicBezTo>
                <a:lnTo>
                  <a:pt x="246" y="357"/>
                </a:lnTo>
                <a:cubicBezTo>
                  <a:pt x="246" y="345"/>
                  <a:pt x="252" y="339"/>
                  <a:pt x="252" y="334"/>
                </a:cubicBezTo>
                <a:cubicBezTo>
                  <a:pt x="257" y="334"/>
                  <a:pt x="257" y="334"/>
                  <a:pt x="257" y="334"/>
                </a:cubicBezTo>
                <a:cubicBezTo>
                  <a:pt x="257" y="322"/>
                  <a:pt x="275" y="310"/>
                  <a:pt x="292" y="293"/>
                </a:cubicBezTo>
                <a:cubicBezTo>
                  <a:pt x="316" y="275"/>
                  <a:pt x="328" y="258"/>
                  <a:pt x="333" y="246"/>
                </a:cubicBezTo>
                <a:cubicBezTo>
                  <a:pt x="345" y="234"/>
                  <a:pt x="351" y="217"/>
                  <a:pt x="357" y="205"/>
                </a:cubicBezTo>
                <a:cubicBezTo>
                  <a:pt x="363" y="187"/>
                  <a:pt x="369" y="170"/>
                  <a:pt x="369" y="158"/>
                </a:cubicBezTo>
                <a:cubicBezTo>
                  <a:pt x="369" y="129"/>
                  <a:pt x="357" y="100"/>
                  <a:pt x="345" y="76"/>
                </a:cubicBezTo>
                <a:close/>
                <a:moveTo>
                  <a:pt x="228" y="456"/>
                </a:moveTo>
                <a:lnTo>
                  <a:pt x="228" y="456"/>
                </a:lnTo>
                <a:cubicBezTo>
                  <a:pt x="216" y="445"/>
                  <a:pt x="199" y="439"/>
                  <a:pt x="175" y="439"/>
                </a:cubicBezTo>
                <a:cubicBezTo>
                  <a:pt x="158" y="439"/>
                  <a:pt x="140" y="445"/>
                  <a:pt x="123" y="456"/>
                </a:cubicBezTo>
                <a:lnTo>
                  <a:pt x="123" y="456"/>
                </a:lnTo>
                <a:cubicBezTo>
                  <a:pt x="111" y="474"/>
                  <a:pt x="99" y="492"/>
                  <a:pt x="99" y="509"/>
                </a:cubicBezTo>
                <a:cubicBezTo>
                  <a:pt x="99" y="533"/>
                  <a:pt x="111" y="550"/>
                  <a:pt x="123" y="568"/>
                </a:cubicBezTo>
                <a:cubicBezTo>
                  <a:pt x="140" y="579"/>
                  <a:pt x="158" y="585"/>
                  <a:pt x="175" y="585"/>
                </a:cubicBezTo>
                <a:cubicBezTo>
                  <a:pt x="199" y="585"/>
                  <a:pt x="216" y="579"/>
                  <a:pt x="234" y="568"/>
                </a:cubicBezTo>
                <a:cubicBezTo>
                  <a:pt x="234" y="568"/>
                  <a:pt x="234" y="568"/>
                  <a:pt x="234" y="562"/>
                </a:cubicBezTo>
                <a:cubicBezTo>
                  <a:pt x="246" y="550"/>
                  <a:pt x="252" y="533"/>
                  <a:pt x="252" y="509"/>
                </a:cubicBezTo>
                <a:cubicBezTo>
                  <a:pt x="252" y="492"/>
                  <a:pt x="246" y="474"/>
                  <a:pt x="234" y="456"/>
                </a:cubicBezTo>
                <a:cubicBezTo>
                  <a:pt x="228" y="456"/>
                  <a:pt x="228" y="456"/>
                  <a:pt x="228" y="456"/>
                </a:cubicBezTo>
                <a:close/>
              </a:path>
            </a:pathLst>
          </a:custGeom>
          <a:solidFill>
            <a:schemeClr val="accent4"/>
          </a:solidFill>
          <a:ln>
            <a:noFill/>
          </a:ln>
          <a:effectLst/>
        </p:spPr>
        <p:txBody>
          <a:bodyPr wrap="none" anchor="ctr"/>
          <a:lstStyle/>
          <a:p>
            <a:endParaRPr lang="en-US" dirty="0">
              <a:latin typeface="Calibri Light"/>
            </a:endParaRPr>
          </a:p>
        </p:txBody>
      </p:sp>
      <p:sp>
        <p:nvSpPr>
          <p:cNvPr id="159" name="Freeform 111"/>
          <p:cNvSpPr>
            <a:spLocks noChangeArrowheads="1"/>
          </p:cNvSpPr>
          <p:nvPr/>
        </p:nvSpPr>
        <p:spPr bwMode="auto">
          <a:xfrm>
            <a:off x="9225641" y="4336952"/>
            <a:ext cx="358479" cy="355527"/>
          </a:xfrm>
          <a:custGeom>
            <a:avLst/>
            <a:gdLst>
              <a:gd name="T0" fmla="*/ 433 w 586"/>
              <a:gd name="T1" fmla="*/ 158 h 580"/>
              <a:gd name="T2" fmla="*/ 433 w 586"/>
              <a:gd name="T3" fmla="*/ 158 h 580"/>
              <a:gd name="T4" fmla="*/ 58 w 586"/>
              <a:gd name="T5" fmla="*/ 0 h 580"/>
              <a:gd name="T6" fmla="*/ 23 w 586"/>
              <a:gd name="T7" fmla="*/ 18 h 580"/>
              <a:gd name="T8" fmla="*/ 6 w 586"/>
              <a:gd name="T9" fmla="*/ 53 h 580"/>
              <a:gd name="T10" fmla="*/ 23 w 586"/>
              <a:gd name="T11" fmla="*/ 94 h 580"/>
              <a:gd name="T12" fmla="*/ 58 w 586"/>
              <a:gd name="T13" fmla="*/ 111 h 580"/>
              <a:gd name="T14" fmla="*/ 357 w 586"/>
              <a:gd name="T15" fmla="*/ 234 h 580"/>
              <a:gd name="T16" fmla="*/ 480 w 586"/>
              <a:gd name="T17" fmla="*/ 527 h 580"/>
              <a:gd name="T18" fmla="*/ 491 w 586"/>
              <a:gd name="T19" fmla="*/ 568 h 580"/>
              <a:gd name="T20" fmla="*/ 532 w 586"/>
              <a:gd name="T21" fmla="*/ 579 h 580"/>
              <a:gd name="T22" fmla="*/ 567 w 586"/>
              <a:gd name="T23" fmla="*/ 568 h 580"/>
              <a:gd name="T24" fmla="*/ 585 w 586"/>
              <a:gd name="T25" fmla="*/ 527 h 580"/>
              <a:gd name="T26" fmla="*/ 433 w 586"/>
              <a:gd name="T27" fmla="*/ 158 h 580"/>
              <a:gd name="T28" fmla="*/ 58 w 586"/>
              <a:gd name="T29" fmla="*/ 187 h 580"/>
              <a:gd name="T30" fmla="*/ 58 w 586"/>
              <a:gd name="T31" fmla="*/ 187 h 580"/>
              <a:gd name="T32" fmla="*/ 23 w 586"/>
              <a:gd name="T33" fmla="*/ 205 h 580"/>
              <a:gd name="T34" fmla="*/ 6 w 586"/>
              <a:gd name="T35" fmla="*/ 246 h 580"/>
              <a:gd name="T36" fmla="*/ 23 w 586"/>
              <a:gd name="T37" fmla="*/ 281 h 580"/>
              <a:gd name="T38" fmla="*/ 58 w 586"/>
              <a:gd name="T39" fmla="*/ 293 h 580"/>
              <a:gd name="T40" fmla="*/ 222 w 586"/>
              <a:gd name="T41" fmla="*/ 363 h 580"/>
              <a:gd name="T42" fmla="*/ 292 w 586"/>
              <a:gd name="T43" fmla="*/ 527 h 580"/>
              <a:gd name="T44" fmla="*/ 304 w 586"/>
              <a:gd name="T45" fmla="*/ 568 h 580"/>
              <a:gd name="T46" fmla="*/ 345 w 586"/>
              <a:gd name="T47" fmla="*/ 579 h 580"/>
              <a:gd name="T48" fmla="*/ 380 w 586"/>
              <a:gd name="T49" fmla="*/ 568 h 580"/>
              <a:gd name="T50" fmla="*/ 398 w 586"/>
              <a:gd name="T51" fmla="*/ 527 h 580"/>
              <a:gd name="T52" fmla="*/ 298 w 586"/>
              <a:gd name="T53" fmla="*/ 287 h 580"/>
              <a:gd name="T54" fmla="*/ 58 w 586"/>
              <a:gd name="T55" fmla="*/ 187 h 580"/>
              <a:gd name="T56" fmla="*/ 99 w 586"/>
              <a:gd name="T57" fmla="*/ 392 h 580"/>
              <a:gd name="T58" fmla="*/ 99 w 586"/>
              <a:gd name="T59" fmla="*/ 392 h 580"/>
              <a:gd name="T60" fmla="*/ 93 w 586"/>
              <a:gd name="T61" fmla="*/ 392 h 580"/>
              <a:gd name="T62" fmla="*/ 29 w 586"/>
              <a:gd name="T63" fmla="*/ 416 h 580"/>
              <a:gd name="T64" fmla="*/ 0 w 586"/>
              <a:gd name="T65" fmla="*/ 486 h 580"/>
              <a:gd name="T66" fmla="*/ 29 w 586"/>
              <a:gd name="T67" fmla="*/ 550 h 580"/>
              <a:gd name="T68" fmla="*/ 99 w 586"/>
              <a:gd name="T69" fmla="*/ 579 h 580"/>
              <a:gd name="T70" fmla="*/ 164 w 586"/>
              <a:gd name="T71" fmla="*/ 550 h 580"/>
              <a:gd name="T72" fmla="*/ 193 w 586"/>
              <a:gd name="T73" fmla="*/ 486 h 580"/>
              <a:gd name="T74" fmla="*/ 164 w 586"/>
              <a:gd name="T75" fmla="*/ 416 h 580"/>
              <a:gd name="T76" fmla="*/ 99 w 586"/>
              <a:gd name="T77" fmla="*/ 392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86" h="580">
                <a:moveTo>
                  <a:pt x="433" y="158"/>
                </a:moveTo>
                <a:lnTo>
                  <a:pt x="433" y="158"/>
                </a:lnTo>
                <a:cubicBezTo>
                  <a:pt x="327" y="53"/>
                  <a:pt x="204" y="0"/>
                  <a:pt x="58" y="0"/>
                </a:cubicBezTo>
                <a:cubicBezTo>
                  <a:pt x="47" y="0"/>
                  <a:pt x="29" y="6"/>
                  <a:pt x="23" y="18"/>
                </a:cubicBezTo>
                <a:cubicBezTo>
                  <a:pt x="11" y="29"/>
                  <a:pt x="6" y="41"/>
                  <a:pt x="6" y="53"/>
                </a:cubicBezTo>
                <a:cubicBezTo>
                  <a:pt x="6" y="70"/>
                  <a:pt x="11" y="82"/>
                  <a:pt x="23" y="94"/>
                </a:cubicBezTo>
                <a:cubicBezTo>
                  <a:pt x="29" y="105"/>
                  <a:pt x="47" y="111"/>
                  <a:pt x="58" y="111"/>
                </a:cubicBezTo>
                <a:cubicBezTo>
                  <a:pt x="175" y="111"/>
                  <a:pt x="275" y="152"/>
                  <a:pt x="357" y="234"/>
                </a:cubicBezTo>
                <a:cubicBezTo>
                  <a:pt x="439" y="310"/>
                  <a:pt x="480" y="410"/>
                  <a:pt x="480" y="527"/>
                </a:cubicBezTo>
                <a:cubicBezTo>
                  <a:pt x="480" y="544"/>
                  <a:pt x="485" y="556"/>
                  <a:pt x="491" y="568"/>
                </a:cubicBezTo>
                <a:cubicBezTo>
                  <a:pt x="503" y="574"/>
                  <a:pt x="515" y="579"/>
                  <a:pt x="532" y="579"/>
                </a:cubicBezTo>
                <a:cubicBezTo>
                  <a:pt x="544" y="579"/>
                  <a:pt x="562" y="574"/>
                  <a:pt x="567" y="568"/>
                </a:cubicBezTo>
                <a:cubicBezTo>
                  <a:pt x="579" y="556"/>
                  <a:pt x="585" y="544"/>
                  <a:pt x="585" y="527"/>
                </a:cubicBezTo>
                <a:cubicBezTo>
                  <a:pt x="585" y="381"/>
                  <a:pt x="532" y="257"/>
                  <a:pt x="433" y="158"/>
                </a:cubicBezTo>
                <a:close/>
                <a:moveTo>
                  <a:pt x="58" y="187"/>
                </a:moveTo>
                <a:lnTo>
                  <a:pt x="58" y="187"/>
                </a:lnTo>
                <a:cubicBezTo>
                  <a:pt x="47" y="187"/>
                  <a:pt x="29" y="193"/>
                  <a:pt x="23" y="205"/>
                </a:cubicBezTo>
                <a:cubicBezTo>
                  <a:pt x="11" y="217"/>
                  <a:pt x="6" y="228"/>
                  <a:pt x="6" y="246"/>
                </a:cubicBezTo>
                <a:cubicBezTo>
                  <a:pt x="6" y="257"/>
                  <a:pt x="11" y="269"/>
                  <a:pt x="23" y="281"/>
                </a:cubicBezTo>
                <a:cubicBezTo>
                  <a:pt x="29" y="293"/>
                  <a:pt x="47" y="293"/>
                  <a:pt x="58" y="293"/>
                </a:cubicBezTo>
                <a:cubicBezTo>
                  <a:pt x="123" y="293"/>
                  <a:pt x="175" y="322"/>
                  <a:pt x="222" y="363"/>
                </a:cubicBezTo>
                <a:cubicBezTo>
                  <a:pt x="269" y="410"/>
                  <a:pt x="292" y="462"/>
                  <a:pt x="292" y="527"/>
                </a:cubicBezTo>
                <a:cubicBezTo>
                  <a:pt x="292" y="544"/>
                  <a:pt x="298" y="556"/>
                  <a:pt x="304" y="568"/>
                </a:cubicBezTo>
                <a:cubicBezTo>
                  <a:pt x="316" y="574"/>
                  <a:pt x="327" y="579"/>
                  <a:pt x="345" y="579"/>
                </a:cubicBezTo>
                <a:cubicBezTo>
                  <a:pt x="357" y="579"/>
                  <a:pt x="368" y="574"/>
                  <a:pt x="380" y="568"/>
                </a:cubicBezTo>
                <a:cubicBezTo>
                  <a:pt x="392" y="556"/>
                  <a:pt x="398" y="544"/>
                  <a:pt x="398" y="527"/>
                </a:cubicBezTo>
                <a:cubicBezTo>
                  <a:pt x="398" y="433"/>
                  <a:pt x="363" y="351"/>
                  <a:pt x="298" y="287"/>
                </a:cubicBezTo>
                <a:cubicBezTo>
                  <a:pt x="234" y="222"/>
                  <a:pt x="152" y="187"/>
                  <a:pt x="58" y="187"/>
                </a:cubicBezTo>
                <a:close/>
                <a:moveTo>
                  <a:pt x="99" y="392"/>
                </a:moveTo>
                <a:lnTo>
                  <a:pt x="99" y="392"/>
                </a:lnTo>
                <a:cubicBezTo>
                  <a:pt x="93" y="392"/>
                  <a:pt x="93" y="392"/>
                  <a:pt x="93" y="392"/>
                </a:cubicBezTo>
                <a:cubicBezTo>
                  <a:pt x="70" y="392"/>
                  <a:pt x="47" y="398"/>
                  <a:pt x="29" y="416"/>
                </a:cubicBezTo>
                <a:cubicBezTo>
                  <a:pt x="11" y="439"/>
                  <a:pt x="0" y="457"/>
                  <a:pt x="0" y="486"/>
                </a:cubicBezTo>
                <a:cubicBezTo>
                  <a:pt x="0" y="509"/>
                  <a:pt x="11" y="533"/>
                  <a:pt x="29" y="550"/>
                </a:cubicBezTo>
                <a:cubicBezTo>
                  <a:pt x="47" y="568"/>
                  <a:pt x="70" y="579"/>
                  <a:pt x="99" y="579"/>
                </a:cubicBezTo>
                <a:cubicBezTo>
                  <a:pt x="123" y="579"/>
                  <a:pt x="146" y="568"/>
                  <a:pt x="164" y="550"/>
                </a:cubicBezTo>
                <a:cubicBezTo>
                  <a:pt x="181" y="533"/>
                  <a:pt x="193" y="509"/>
                  <a:pt x="193" y="486"/>
                </a:cubicBezTo>
                <a:cubicBezTo>
                  <a:pt x="193" y="457"/>
                  <a:pt x="181" y="439"/>
                  <a:pt x="164" y="416"/>
                </a:cubicBezTo>
                <a:cubicBezTo>
                  <a:pt x="146" y="398"/>
                  <a:pt x="123" y="392"/>
                  <a:pt x="99" y="392"/>
                </a:cubicBezTo>
                <a:close/>
              </a:path>
            </a:pathLst>
          </a:custGeom>
          <a:solidFill>
            <a:schemeClr val="accent2"/>
          </a:solidFill>
          <a:ln>
            <a:noFill/>
          </a:ln>
          <a:effectLst/>
        </p:spPr>
        <p:txBody>
          <a:bodyPr wrap="none" anchor="ctr"/>
          <a:lstStyle/>
          <a:p>
            <a:endParaRPr lang="en-US" dirty="0">
              <a:latin typeface="Calibri Light"/>
            </a:endParaRPr>
          </a:p>
        </p:txBody>
      </p:sp>
      <p:sp>
        <p:nvSpPr>
          <p:cNvPr id="160" name="Freeform 112"/>
          <p:cNvSpPr>
            <a:spLocks noChangeArrowheads="1"/>
          </p:cNvSpPr>
          <p:nvPr/>
        </p:nvSpPr>
        <p:spPr bwMode="auto">
          <a:xfrm>
            <a:off x="8362032" y="5636931"/>
            <a:ext cx="358479" cy="276822"/>
          </a:xfrm>
          <a:custGeom>
            <a:avLst/>
            <a:gdLst>
              <a:gd name="T0" fmla="*/ 508 w 586"/>
              <a:gd name="T1" fmla="*/ 18 h 452"/>
              <a:gd name="T2" fmla="*/ 508 w 586"/>
              <a:gd name="T3" fmla="*/ 18 h 452"/>
              <a:gd name="T4" fmla="*/ 450 w 586"/>
              <a:gd name="T5" fmla="*/ 18 h 452"/>
              <a:gd name="T6" fmla="*/ 239 w 586"/>
              <a:gd name="T7" fmla="*/ 234 h 452"/>
              <a:gd name="T8" fmla="*/ 234 w 586"/>
              <a:gd name="T9" fmla="*/ 234 h 452"/>
              <a:gd name="T10" fmla="*/ 128 w 586"/>
              <a:gd name="T11" fmla="*/ 123 h 452"/>
              <a:gd name="T12" fmla="*/ 128 w 586"/>
              <a:gd name="T13" fmla="*/ 123 h 452"/>
              <a:gd name="T14" fmla="*/ 76 w 586"/>
              <a:gd name="T15" fmla="*/ 129 h 452"/>
              <a:gd name="T16" fmla="*/ 23 w 586"/>
              <a:gd name="T17" fmla="*/ 188 h 452"/>
              <a:gd name="T18" fmla="*/ 11 w 586"/>
              <a:gd name="T19" fmla="*/ 228 h 452"/>
              <a:gd name="T20" fmla="*/ 117 w 586"/>
              <a:gd name="T21" fmla="*/ 340 h 452"/>
              <a:gd name="T22" fmla="*/ 204 w 586"/>
              <a:gd name="T23" fmla="*/ 428 h 452"/>
              <a:gd name="T24" fmla="*/ 269 w 586"/>
              <a:gd name="T25" fmla="*/ 428 h 452"/>
              <a:gd name="T26" fmla="*/ 561 w 586"/>
              <a:gd name="T27" fmla="*/ 135 h 452"/>
              <a:gd name="T28" fmla="*/ 561 w 586"/>
              <a:gd name="T29" fmla="*/ 76 h 452"/>
              <a:gd name="T30" fmla="*/ 508 w 586"/>
              <a:gd name="T31" fmla="*/ 18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6" h="452">
                <a:moveTo>
                  <a:pt x="508" y="18"/>
                </a:moveTo>
                <a:lnTo>
                  <a:pt x="508" y="18"/>
                </a:lnTo>
                <a:cubicBezTo>
                  <a:pt x="491" y="0"/>
                  <a:pt x="468" y="0"/>
                  <a:pt x="450" y="18"/>
                </a:cubicBezTo>
                <a:cubicBezTo>
                  <a:pt x="239" y="234"/>
                  <a:pt x="239" y="234"/>
                  <a:pt x="239" y="234"/>
                </a:cubicBezTo>
                <a:cubicBezTo>
                  <a:pt x="234" y="234"/>
                  <a:pt x="234" y="234"/>
                  <a:pt x="234" y="234"/>
                </a:cubicBezTo>
                <a:cubicBezTo>
                  <a:pt x="128" y="123"/>
                  <a:pt x="128" y="123"/>
                  <a:pt x="128" y="123"/>
                </a:cubicBezTo>
                <a:lnTo>
                  <a:pt x="128" y="123"/>
                </a:lnTo>
                <a:cubicBezTo>
                  <a:pt x="111" y="111"/>
                  <a:pt x="93" y="111"/>
                  <a:pt x="76" y="129"/>
                </a:cubicBezTo>
                <a:cubicBezTo>
                  <a:pt x="23" y="188"/>
                  <a:pt x="23" y="188"/>
                  <a:pt x="23" y="188"/>
                </a:cubicBezTo>
                <a:cubicBezTo>
                  <a:pt x="5" y="199"/>
                  <a:pt x="0" y="217"/>
                  <a:pt x="11" y="228"/>
                </a:cubicBezTo>
                <a:cubicBezTo>
                  <a:pt x="117" y="340"/>
                  <a:pt x="117" y="340"/>
                  <a:pt x="117" y="340"/>
                </a:cubicBezTo>
                <a:cubicBezTo>
                  <a:pt x="204" y="428"/>
                  <a:pt x="204" y="428"/>
                  <a:pt x="204" y="428"/>
                </a:cubicBezTo>
                <a:cubicBezTo>
                  <a:pt x="228" y="451"/>
                  <a:pt x="245" y="451"/>
                  <a:pt x="269" y="428"/>
                </a:cubicBezTo>
                <a:cubicBezTo>
                  <a:pt x="561" y="135"/>
                  <a:pt x="561" y="135"/>
                  <a:pt x="561" y="135"/>
                </a:cubicBezTo>
                <a:cubicBezTo>
                  <a:pt x="585" y="111"/>
                  <a:pt x="585" y="94"/>
                  <a:pt x="561" y="76"/>
                </a:cubicBezTo>
                <a:lnTo>
                  <a:pt x="508" y="18"/>
                </a:lnTo>
              </a:path>
            </a:pathLst>
          </a:custGeom>
          <a:solidFill>
            <a:schemeClr val="accent1"/>
          </a:solidFill>
          <a:ln>
            <a:noFill/>
          </a:ln>
          <a:effectLst/>
        </p:spPr>
        <p:txBody>
          <a:bodyPr wrap="none" anchor="ctr"/>
          <a:lstStyle/>
          <a:p>
            <a:endParaRPr lang="en-US" dirty="0">
              <a:latin typeface="Calibri Light"/>
            </a:endParaRPr>
          </a:p>
        </p:txBody>
      </p:sp>
      <p:sp>
        <p:nvSpPr>
          <p:cNvPr id="161" name="Freeform 113"/>
          <p:cNvSpPr>
            <a:spLocks noChangeArrowheads="1"/>
          </p:cNvSpPr>
          <p:nvPr/>
        </p:nvSpPr>
        <p:spPr bwMode="auto">
          <a:xfrm>
            <a:off x="6444712" y="5992458"/>
            <a:ext cx="325890" cy="328388"/>
          </a:xfrm>
          <a:custGeom>
            <a:avLst/>
            <a:gdLst>
              <a:gd name="T0" fmla="*/ 339 w 533"/>
              <a:gd name="T1" fmla="*/ 491 h 539"/>
              <a:gd name="T2" fmla="*/ 339 w 533"/>
              <a:gd name="T3" fmla="*/ 491 h 539"/>
              <a:gd name="T4" fmla="*/ 374 w 533"/>
              <a:gd name="T5" fmla="*/ 456 h 539"/>
              <a:gd name="T6" fmla="*/ 438 w 533"/>
              <a:gd name="T7" fmla="*/ 526 h 539"/>
              <a:gd name="T8" fmla="*/ 462 w 533"/>
              <a:gd name="T9" fmla="*/ 538 h 539"/>
              <a:gd name="T10" fmla="*/ 462 w 533"/>
              <a:gd name="T11" fmla="*/ 532 h 539"/>
              <a:gd name="T12" fmla="*/ 479 w 533"/>
              <a:gd name="T13" fmla="*/ 526 h 539"/>
              <a:gd name="T14" fmla="*/ 526 w 533"/>
              <a:gd name="T15" fmla="*/ 485 h 539"/>
              <a:gd name="T16" fmla="*/ 532 w 533"/>
              <a:gd name="T17" fmla="*/ 462 h 539"/>
              <a:gd name="T18" fmla="*/ 526 w 533"/>
              <a:gd name="T19" fmla="*/ 439 h 539"/>
              <a:gd name="T20" fmla="*/ 456 w 533"/>
              <a:gd name="T21" fmla="*/ 374 h 539"/>
              <a:gd name="T22" fmla="*/ 491 w 533"/>
              <a:gd name="T23" fmla="*/ 339 h 539"/>
              <a:gd name="T24" fmla="*/ 526 w 533"/>
              <a:gd name="T25" fmla="*/ 304 h 539"/>
              <a:gd name="T26" fmla="*/ 526 w 533"/>
              <a:gd name="T27" fmla="*/ 286 h 539"/>
              <a:gd name="T28" fmla="*/ 526 w 533"/>
              <a:gd name="T29" fmla="*/ 286 h 539"/>
              <a:gd name="T30" fmla="*/ 515 w 533"/>
              <a:gd name="T31" fmla="*/ 269 h 539"/>
              <a:gd name="T32" fmla="*/ 503 w 533"/>
              <a:gd name="T33" fmla="*/ 257 h 539"/>
              <a:gd name="T34" fmla="*/ 29 w 533"/>
              <a:gd name="T35" fmla="*/ 6 h 539"/>
              <a:gd name="T36" fmla="*/ 11 w 533"/>
              <a:gd name="T37" fmla="*/ 0 h 539"/>
              <a:gd name="T38" fmla="*/ 6 w 533"/>
              <a:gd name="T39" fmla="*/ 12 h 539"/>
              <a:gd name="T40" fmla="*/ 6 w 533"/>
              <a:gd name="T41" fmla="*/ 29 h 539"/>
              <a:gd name="T42" fmla="*/ 257 w 533"/>
              <a:gd name="T43" fmla="*/ 503 h 539"/>
              <a:gd name="T44" fmla="*/ 269 w 533"/>
              <a:gd name="T45" fmla="*/ 515 h 539"/>
              <a:gd name="T46" fmla="*/ 286 w 533"/>
              <a:gd name="T47" fmla="*/ 526 h 539"/>
              <a:gd name="T48" fmla="*/ 286 w 533"/>
              <a:gd name="T49" fmla="*/ 526 h 539"/>
              <a:gd name="T50" fmla="*/ 304 w 533"/>
              <a:gd name="T51" fmla="*/ 526 h 539"/>
              <a:gd name="T52" fmla="*/ 339 w 533"/>
              <a:gd name="T53" fmla="*/ 49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3" h="539">
                <a:moveTo>
                  <a:pt x="339" y="491"/>
                </a:moveTo>
                <a:lnTo>
                  <a:pt x="339" y="491"/>
                </a:lnTo>
                <a:cubicBezTo>
                  <a:pt x="374" y="456"/>
                  <a:pt x="374" y="456"/>
                  <a:pt x="374" y="456"/>
                </a:cubicBezTo>
                <a:cubicBezTo>
                  <a:pt x="438" y="526"/>
                  <a:pt x="438" y="526"/>
                  <a:pt x="438" y="526"/>
                </a:cubicBezTo>
                <a:cubicBezTo>
                  <a:pt x="444" y="532"/>
                  <a:pt x="450" y="532"/>
                  <a:pt x="462" y="538"/>
                </a:cubicBezTo>
                <a:cubicBezTo>
                  <a:pt x="462" y="532"/>
                  <a:pt x="462" y="532"/>
                  <a:pt x="462" y="532"/>
                </a:cubicBezTo>
                <a:cubicBezTo>
                  <a:pt x="468" y="532"/>
                  <a:pt x="479" y="532"/>
                  <a:pt x="479" y="526"/>
                </a:cubicBezTo>
                <a:cubicBezTo>
                  <a:pt x="526" y="485"/>
                  <a:pt x="526" y="485"/>
                  <a:pt x="526" y="485"/>
                </a:cubicBezTo>
                <a:cubicBezTo>
                  <a:pt x="532" y="480"/>
                  <a:pt x="532" y="474"/>
                  <a:pt x="532" y="462"/>
                </a:cubicBezTo>
                <a:cubicBezTo>
                  <a:pt x="532" y="450"/>
                  <a:pt x="532" y="444"/>
                  <a:pt x="526" y="439"/>
                </a:cubicBezTo>
                <a:cubicBezTo>
                  <a:pt x="456" y="374"/>
                  <a:pt x="456" y="374"/>
                  <a:pt x="456" y="374"/>
                </a:cubicBezTo>
                <a:cubicBezTo>
                  <a:pt x="491" y="339"/>
                  <a:pt x="491" y="339"/>
                  <a:pt x="491" y="339"/>
                </a:cubicBezTo>
                <a:cubicBezTo>
                  <a:pt x="526" y="304"/>
                  <a:pt x="526" y="304"/>
                  <a:pt x="526" y="304"/>
                </a:cubicBezTo>
                <a:cubicBezTo>
                  <a:pt x="526" y="298"/>
                  <a:pt x="526" y="292"/>
                  <a:pt x="526" y="286"/>
                </a:cubicBezTo>
                <a:lnTo>
                  <a:pt x="526" y="286"/>
                </a:lnTo>
                <a:cubicBezTo>
                  <a:pt x="526" y="281"/>
                  <a:pt x="520" y="275"/>
                  <a:pt x="515" y="269"/>
                </a:cubicBezTo>
                <a:cubicBezTo>
                  <a:pt x="515" y="263"/>
                  <a:pt x="509" y="257"/>
                  <a:pt x="503" y="257"/>
                </a:cubicBezTo>
                <a:cubicBezTo>
                  <a:pt x="29" y="6"/>
                  <a:pt x="29" y="6"/>
                  <a:pt x="29" y="6"/>
                </a:cubicBezTo>
                <a:cubicBezTo>
                  <a:pt x="23" y="6"/>
                  <a:pt x="17" y="0"/>
                  <a:pt x="11" y="0"/>
                </a:cubicBezTo>
                <a:cubicBezTo>
                  <a:pt x="6" y="6"/>
                  <a:pt x="6" y="6"/>
                  <a:pt x="6" y="12"/>
                </a:cubicBezTo>
                <a:cubicBezTo>
                  <a:pt x="0" y="17"/>
                  <a:pt x="6" y="17"/>
                  <a:pt x="6" y="29"/>
                </a:cubicBezTo>
                <a:cubicBezTo>
                  <a:pt x="257" y="503"/>
                  <a:pt x="257" y="503"/>
                  <a:pt x="257" y="503"/>
                </a:cubicBezTo>
                <a:cubicBezTo>
                  <a:pt x="257" y="503"/>
                  <a:pt x="263" y="509"/>
                  <a:pt x="269" y="515"/>
                </a:cubicBezTo>
                <a:cubicBezTo>
                  <a:pt x="275" y="520"/>
                  <a:pt x="281" y="526"/>
                  <a:pt x="286" y="526"/>
                </a:cubicBezTo>
                <a:lnTo>
                  <a:pt x="286" y="526"/>
                </a:lnTo>
                <a:cubicBezTo>
                  <a:pt x="292" y="526"/>
                  <a:pt x="298" y="526"/>
                  <a:pt x="304" y="526"/>
                </a:cubicBezTo>
                <a:lnTo>
                  <a:pt x="339" y="491"/>
                </a:lnTo>
              </a:path>
            </a:pathLst>
          </a:custGeom>
          <a:solidFill>
            <a:schemeClr val="accent4"/>
          </a:solidFill>
          <a:ln>
            <a:noFill/>
          </a:ln>
          <a:effectLst/>
        </p:spPr>
        <p:txBody>
          <a:bodyPr wrap="none" anchor="ctr"/>
          <a:lstStyle/>
          <a:p>
            <a:endParaRPr lang="en-US" dirty="0">
              <a:latin typeface="Calibri Light"/>
            </a:endParaRPr>
          </a:p>
        </p:txBody>
      </p:sp>
      <p:sp>
        <p:nvSpPr>
          <p:cNvPr id="162" name="Freeform 114"/>
          <p:cNvSpPr>
            <a:spLocks noChangeArrowheads="1"/>
          </p:cNvSpPr>
          <p:nvPr/>
        </p:nvSpPr>
        <p:spPr bwMode="auto">
          <a:xfrm>
            <a:off x="5168309" y="8038775"/>
            <a:ext cx="325890" cy="328388"/>
          </a:xfrm>
          <a:custGeom>
            <a:avLst/>
            <a:gdLst>
              <a:gd name="T0" fmla="*/ 340 w 534"/>
              <a:gd name="T1" fmla="*/ 491 h 539"/>
              <a:gd name="T2" fmla="*/ 340 w 534"/>
              <a:gd name="T3" fmla="*/ 491 h 539"/>
              <a:gd name="T4" fmla="*/ 375 w 534"/>
              <a:gd name="T5" fmla="*/ 456 h 539"/>
              <a:gd name="T6" fmla="*/ 439 w 534"/>
              <a:gd name="T7" fmla="*/ 527 h 539"/>
              <a:gd name="T8" fmla="*/ 463 w 534"/>
              <a:gd name="T9" fmla="*/ 538 h 539"/>
              <a:gd name="T10" fmla="*/ 463 w 534"/>
              <a:gd name="T11" fmla="*/ 532 h 539"/>
              <a:gd name="T12" fmla="*/ 480 w 534"/>
              <a:gd name="T13" fmla="*/ 527 h 539"/>
              <a:gd name="T14" fmla="*/ 527 w 534"/>
              <a:gd name="T15" fmla="*/ 486 h 539"/>
              <a:gd name="T16" fmla="*/ 533 w 534"/>
              <a:gd name="T17" fmla="*/ 462 h 539"/>
              <a:gd name="T18" fmla="*/ 527 w 534"/>
              <a:gd name="T19" fmla="*/ 439 h 539"/>
              <a:gd name="T20" fmla="*/ 457 w 534"/>
              <a:gd name="T21" fmla="*/ 374 h 539"/>
              <a:gd name="T22" fmla="*/ 492 w 534"/>
              <a:gd name="T23" fmla="*/ 339 h 539"/>
              <a:gd name="T24" fmla="*/ 527 w 534"/>
              <a:gd name="T25" fmla="*/ 304 h 539"/>
              <a:gd name="T26" fmla="*/ 527 w 534"/>
              <a:gd name="T27" fmla="*/ 293 h 539"/>
              <a:gd name="T28" fmla="*/ 527 w 534"/>
              <a:gd name="T29" fmla="*/ 287 h 539"/>
              <a:gd name="T30" fmla="*/ 515 w 534"/>
              <a:gd name="T31" fmla="*/ 269 h 539"/>
              <a:gd name="T32" fmla="*/ 504 w 534"/>
              <a:gd name="T33" fmla="*/ 257 h 539"/>
              <a:gd name="T34" fmla="*/ 29 w 534"/>
              <a:gd name="T35" fmla="*/ 6 h 539"/>
              <a:gd name="T36" fmla="*/ 12 w 534"/>
              <a:gd name="T37" fmla="*/ 0 h 539"/>
              <a:gd name="T38" fmla="*/ 6 w 534"/>
              <a:gd name="T39" fmla="*/ 12 h 539"/>
              <a:gd name="T40" fmla="*/ 6 w 534"/>
              <a:gd name="T41" fmla="*/ 29 h 539"/>
              <a:gd name="T42" fmla="*/ 258 w 534"/>
              <a:gd name="T43" fmla="*/ 503 h 539"/>
              <a:gd name="T44" fmla="*/ 269 w 534"/>
              <a:gd name="T45" fmla="*/ 521 h 539"/>
              <a:gd name="T46" fmla="*/ 287 w 534"/>
              <a:gd name="T47" fmla="*/ 527 h 539"/>
              <a:gd name="T48" fmla="*/ 287 w 534"/>
              <a:gd name="T49" fmla="*/ 527 h 539"/>
              <a:gd name="T50" fmla="*/ 305 w 534"/>
              <a:gd name="T51" fmla="*/ 527 h 539"/>
              <a:gd name="T52" fmla="*/ 340 w 534"/>
              <a:gd name="T53" fmla="*/ 49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4" h="539">
                <a:moveTo>
                  <a:pt x="340" y="491"/>
                </a:moveTo>
                <a:lnTo>
                  <a:pt x="340" y="491"/>
                </a:lnTo>
                <a:cubicBezTo>
                  <a:pt x="375" y="456"/>
                  <a:pt x="375" y="456"/>
                  <a:pt x="375" y="456"/>
                </a:cubicBezTo>
                <a:cubicBezTo>
                  <a:pt x="439" y="527"/>
                  <a:pt x="439" y="527"/>
                  <a:pt x="439" y="527"/>
                </a:cubicBezTo>
                <a:cubicBezTo>
                  <a:pt x="445" y="532"/>
                  <a:pt x="451" y="532"/>
                  <a:pt x="463" y="538"/>
                </a:cubicBezTo>
                <a:cubicBezTo>
                  <a:pt x="463" y="532"/>
                  <a:pt x="463" y="532"/>
                  <a:pt x="463" y="532"/>
                </a:cubicBezTo>
                <a:cubicBezTo>
                  <a:pt x="468" y="532"/>
                  <a:pt x="480" y="532"/>
                  <a:pt x="480" y="527"/>
                </a:cubicBezTo>
                <a:cubicBezTo>
                  <a:pt x="527" y="486"/>
                  <a:pt x="527" y="486"/>
                  <a:pt x="527" y="486"/>
                </a:cubicBezTo>
                <a:cubicBezTo>
                  <a:pt x="533" y="480"/>
                  <a:pt x="533" y="474"/>
                  <a:pt x="533" y="462"/>
                </a:cubicBezTo>
                <a:cubicBezTo>
                  <a:pt x="533" y="456"/>
                  <a:pt x="533" y="445"/>
                  <a:pt x="527" y="439"/>
                </a:cubicBezTo>
                <a:cubicBezTo>
                  <a:pt x="457" y="374"/>
                  <a:pt x="457" y="374"/>
                  <a:pt x="457" y="374"/>
                </a:cubicBezTo>
                <a:cubicBezTo>
                  <a:pt x="492" y="339"/>
                  <a:pt x="492" y="339"/>
                  <a:pt x="492" y="339"/>
                </a:cubicBezTo>
                <a:cubicBezTo>
                  <a:pt x="527" y="304"/>
                  <a:pt x="527" y="304"/>
                  <a:pt x="527" y="304"/>
                </a:cubicBezTo>
                <a:cubicBezTo>
                  <a:pt x="527" y="298"/>
                  <a:pt x="527" y="293"/>
                  <a:pt x="527" y="293"/>
                </a:cubicBezTo>
                <a:cubicBezTo>
                  <a:pt x="527" y="287"/>
                  <a:pt x="527" y="287"/>
                  <a:pt x="527" y="287"/>
                </a:cubicBezTo>
                <a:cubicBezTo>
                  <a:pt x="527" y="281"/>
                  <a:pt x="521" y="275"/>
                  <a:pt x="515" y="269"/>
                </a:cubicBezTo>
                <a:cubicBezTo>
                  <a:pt x="515" y="263"/>
                  <a:pt x="509" y="257"/>
                  <a:pt x="504" y="257"/>
                </a:cubicBezTo>
                <a:cubicBezTo>
                  <a:pt x="29" y="6"/>
                  <a:pt x="29" y="6"/>
                  <a:pt x="29" y="6"/>
                </a:cubicBezTo>
                <a:cubicBezTo>
                  <a:pt x="24" y="6"/>
                  <a:pt x="18" y="0"/>
                  <a:pt x="12" y="0"/>
                </a:cubicBezTo>
                <a:cubicBezTo>
                  <a:pt x="6" y="6"/>
                  <a:pt x="6" y="6"/>
                  <a:pt x="6" y="12"/>
                </a:cubicBezTo>
                <a:cubicBezTo>
                  <a:pt x="0" y="18"/>
                  <a:pt x="6" y="23"/>
                  <a:pt x="6" y="29"/>
                </a:cubicBezTo>
                <a:cubicBezTo>
                  <a:pt x="258" y="503"/>
                  <a:pt x="258" y="503"/>
                  <a:pt x="258" y="503"/>
                </a:cubicBezTo>
                <a:cubicBezTo>
                  <a:pt x="258" y="509"/>
                  <a:pt x="264" y="515"/>
                  <a:pt x="269" y="521"/>
                </a:cubicBezTo>
                <a:cubicBezTo>
                  <a:pt x="275" y="521"/>
                  <a:pt x="281" y="527"/>
                  <a:pt x="287" y="527"/>
                </a:cubicBezTo>
                <a:lnTo>
                  <a:pt x="287" y="527"/>
                </a:lnTo>
                <a:cubicBezTo>
                  <a:pt x="293" y="527"/>
                  <a:pt x="299" y="527"/>
                  <a:pt x="305" y="527"/>
                </a:cubicBezTo>
                <a:lnTo>
                  <a:pt x="340" y="491"/>
                </a:lnTo>
              </a:path>
            </a:pathLst>
          </a:custGeom>
          <a:solidFill>
            <a:schemeClr val="accent3"/>
          </a:solidFill>
          <a:ln>
            <a:noFill/>
          </a:ln>
          <a:effectLst/>
        </p:spPr>
        <p:txBody>
          <a:bodyPr wrap="none" anchor="ctr"/>
          <a:lstStyle/>
          <a:p>
            <a:endParaRPr lang="en-US" dirty="0">
              <a:latin typeface="Calibri Light"/>
            </a:endParaRPr>
          </a:p>
        </p:txBody>
      </p:sp>
      <p:grpSp>
        <p:nvGrpSpPr>
          <p:cNvPr id="163" name="Group 162"/>
          <p:cNvGrpSpPr/>
          <p:nvPr/>
        </p:nvGrpSpPr>
        <p:grpSpPr>
          <a:xfrm>
            <a:off x="9961610" y="6179721"/>
            <a:ext cx="768558" cy="768047"/>
            <a:chOff x="11185019" y="6650102"/>
            <a:chExt cx="768558" cy="768047"/>
          </a:xfrm>
        </p:grpSpPr>
        <p:sp>
          <p:nvSpPr>
            <p:cNvPr id="164" name="Freeform 119"/>
            <p:cNvSpPr>
              <a:spLocks noChangeArrowheads="1"/>
            </p:cNvSpPr>
            <p:nvPr/>
          </p:nvSpPr>
          <p:spPr bwMode="auto">
            <a:xfrm>
              <a:off x="11385985" y="6774944"/>
              <a:ext cx="369343" cy="515650"/>
            </a:xfrm>
            <a:custGeom>
              <a:avLst/>
              <a:gdLst>
                <a:gd name="T0" fmla="*/ 41 w 604"/>
                <a:gd name="T1" fmla="*/ 614 h 843"/>
                <a:gd name="T2" fmla="*/ 41 w 604"/>
                <a:gd name="T3" fmla="*/ 614 h 843"/>
                <a:gd name="T4" fmla="*/ 234 w 604"/>
                <a:gd name="T5" fmla="*/ 667 h 843"/>
                <a:gd name="T6" fmla="*/ 369 w 604"/>
                <a:gd name="T7" fmla="*/ 579 h 843"/>
                <a:gd name="T8" fmla="*/ 222 w 604"/>
                <a:gd name="T9" fmla="*/ 480 h 843"/>
                <a:gd name="T10" fmla="*/ 141 w 604"/>
                <a:gd name="T11" fmla="*/ 480 h 843"/>
                <a:gd name="T12" fmla="*/ 141 w 604"/>
                <a:gd name="T13" fmla="*/ 322 h 843"/>
                <a:gd name="T14" fmla="*/ 222 w 604"/>
                <a:gd name="T15" fmla="*/ 322 h 843"/>
                <a:gd name="T16" fmla="*/ 351 w 604"/>
                <a:gd name="T17" fmla="*/ 245 h 843"/>
                <a:gd name="T18" fmla="*/ 240 w 604"/>
                <a:gd name="T19" fmla="*/ 175 h 843"/>
                <a:gd name="T20" fmla="*/ 64 w 604"/>
                <a:gd name="T21" fmla="*/ 222 h 843"/>
                <a:gd name="T22" fmla="*/ 24 w 604"/>
                <a:gd name="T23" fmla="*/ 58 h 843"/>
                <a:gd name="T24" fmla="*/ 293 w 604"/>
                <a:gd name="T25" fmla="*/ 0 h 843"/>
                <a:gd name="T26" fmla="*/ 579 w 604"/>
                <a:gd name="T27" fmla="*/ 205 h 843"/>
                <a:gd name="T28" fmla="*/ 427 w 604"/>
                <a:gd name="T29" fmla="*/ 392 h 843"/>
                <a:gd name="T30" fmla="*/ 427 w 604"/>
                <a:gd name="T31" fmla="*/ 398 h 843"/>
                <a:gd name="T32" fmla="*/ 603 w 604"/>
                <a:gd name="T33" fmla="*/ 591 h 843"/>
                <a:gd name="T34" fmla="*/ 258 w 604"/>
                <a:gd name="T35" fmla="*/ 842 h 843"/>
                <a:gd name="T36" fmla="*/ 0 w 604"/>
                <a:gd name="T37" fmla="*/ 784 h 843"/>
                <a:gd name="T38" fmla="*/ 41 w 604"/>
                <a:gd name="T39" fmla="*/ 61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4" h="843">
                  <a:moveTo>
                    <a:pt x="41" y="614"/>
                  </a:moveTo>
                  <a:lnTo>
                    <a:pt x="41" y="614"/>
                  </a:lnTo>
                  <a:cubicBezTo>
                    <a:pt x="76" y="632"/>
                    <a:pt x="158" y="667"/>
                    <a:pt x="234" y="667"/>
                  </a:cubicBezTo>
                  <a:cubicBezTo>
                    <a:pt x="316" y="667"/>
                    <a:pt x="369" y="638"/>
                    <a:pt x="369" y="579"/>
                  </a:cubicBezTo>
                  <a:cubicBezTo>
                    <a:pt x="369" y="509"/>
                    <a:pt x="298" y="480"/>
                    <a:pt x="222" y="480"/>
                  </a:cubicBezTo>
                  <a:cubicBezTo>
                    <a:pt x="141" y="480"/>
                    <a:pt x="141" y="480"/>
                    <a:pt x="141" y="480"/>
                  </a:cubicBezTo>
                  <a:cubicBezTo>
                    <a:pt x="141" y="322"/>
                    <a:pt x="141" y="322"/>
                    <a:pt x="141" y="322"/>
                  </a:cubicBezTo>
                  <a:cubicBezTo>
                    <a:pt x="222" y="322"/>
                    <a:pt x="222" y="322"/>
                    <a:pt x="222" y="322"/>
                  </a:cubicBezTo>
                  <a:cubicBezTo>
                    <a:pt x="275" y="322"/>
                    <a:pt x="351" y="304"/>
                    <a:pt x="351" y="245"/>
                  </a:cubicBezTo>
                  <a:cubicBezTo>
                    <a:pt x="351" y="205"/>
                    <a:pt x="310" y="175"/>
                    <a:pt x="240" y="175"/>
                  </a:cubicBezTo>
                  <a:cubicBezTo>
                    <a:pt x="170" y="175"/>
                    <a:pt x="100" y="205"/>
                    <a:pt x="64" y="222"/>
                  </a:cubicBezTo>
                  <a:cubicBezTo>
                    <a:pt x="24" y="58"/>
                    <a:pt x="24" y="58"/>
                    <a:pt x="24" y="58"/>
                  </a:cubicBezTo>
                  <a:cubicBezTo>
                    <a:pt x="76" y="29"/>
                    <a:pt x="176" y="0"/>
                    <a:pt x="293" y="0"/>
                  </a:cubicBezTo>
                  <a:cubicBezTo>
                    <a:pt x="474" y="0"/>
                    <a:pt x="579" y="88"/>
                    <a:pt x="579" y="205"/>
                  </a:cubicBezTo>
                  <a:cubicBezTo>
                    <a:pt x="579" y="292"/>
                    <a:pt x="527" y="357"/>
                    <a:pt x="427" y="392"/>
                  </a:cubicBezTo>
                  <a:cubicBezTo>
                    <a:pt x="427" y="398"/>
                    <a:pt x="427" y="398"/>
                    <a:pt x="427" y="398"/>
                  </a:cubicBezTo>
                  <a:cubicBezTo>
                    <a:pt x="527" y="415"/>
                    <a:pt x="603" y="486"/>
                    <a:pt x="603" y="591"/>
                  </a:cubicBezTo>
                  <a:cubicBezTo>
                    <a:pt x="603" y="743"/>
                    <a:pt x="468" y="842"/>
                    <a:pt x="258" y="842"/>
                  </a:cubicBezTo>
                  <a:cubicBezTo>
                    <a:pt x="141" y="842"/>
                    <a:pt x="53" y="813"/>
                    <a:pt x="0" y="784"/>
                  </a:cubicBezTo>
                  <a:lnTo>
                    <a:pt x="41" y="614"/>
                  </a:lnTo>
                </a:path>
              </a:pathLst>
            </a:custGeom>
            <a:solidFill>
              <a:schemeClr val="accent1"/>
            </a:solidFill>
            <a:ln w="9525" cap="flat">
              <a:no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5" name="Freeform 120"/>
            <p:cNvSpPr>
              <a:spLocks noChangeArrowheads="1"/>
            </p:cNvSpPr>
            <p:nvPr/>
          </p:nvSpPr>
          <p:spPr bwMode="auto">
            <a:xfrm>
              <a:off x="11185019" y="6650102"/>
              <a:ext cx="768558" cy="768047"/>
            </a:xfrm>
            <a:custGeom>
              <a:avLst/>
              <a:gdLst>
                <a:gd name="T0" fmla="*/ 0 w 1254"/>
                <a:gd name="T1" fmla="*/ 626 h 1253"/>
                <a:gd name="T2" fmla="*/ 0 w 1254"/>
                <a:gd name="T3" fmla="*/ 626 h 1253"/>
                <a:gd name="T4" fmla="*/ 626 w 1254"/>
                <a:gd name="T5" fmla="*/ 0 h 1253"/>
                <a:gd name="T6" fmla="*/ 1253 w 1254"/>
                <a:gd name="T7" fmla="*/ 626 h 1253"/>
                <a:gd name="T8" fmla="*/ 626 w 1254"/>
                <a:gd name="T9" fmla="*/ 1252 h 1253"/>
                <a:gd name="T10" fmla="*/ 0 w 1254"/>
                <a:gd name="T11" fmla="*/ 626 h 1253"/>
              </a:gdLst>
              <a:ahLst/>
              <a:cxnLst>
                <a:cxn ang="0">
                  <a:pos x="T0" y="T1"/>
                </a:cxn>
                <a:cxn ang="0">
                  <a:pos x="T2" y="T3"/>
                </a:cxn>
                <a:cxn ang="0">
                  <a:pos x="T4" y="T5"/>
                </a:cxn>
                <a:cxn ang="0">
                  <a:pos x="T6" y="T7"/>
                </a:cxn>
                <a:cxn ang="0">
                  <a:pos x="T8" y="T9"/>
                </a:cxn>
                <a:cxn ang="0">
                  <a:pos x="T10" y="T11"/>
                </a:cxn>
              </a:cxnLst>
              <a:rect l="0" t="0" r="r" b="b"/>
              <a:pathLst>
                <a:path w="1254" h="1253">
                  <a:moveTo>
                    <a:pt x="0" y="626"/>
                  </a:moveTo>
                  <a:lnTo>
                    <a:pt x="0" y="626"/>
                  </a:lnTo>
                  <a:cubicBezTo>
                    <a:pt x="0" y="281"/>
                    <a:pt x="281" y="0"/>
                    <a:pt x="626" y="0"/>
                  </a:cubicBezTo>
                  <a:cubicBezTo>
                    <a:pt x="977" y="0"/>
                    <a:pt x="1253" y="281"/>
                    <a:pt x="1253" y="626"/>
                  </a:cubicBezTo>
                  <a:cubicBezTo>
                    <a:pt x="1253" y="971"/>
                    <a:pt x="977" y="1252"/>
                    <a:pt x="626" y="1252"/>
                  </a:cubicBezTo>
                  <a:cubicBezTo>
                    <a:pt x="281" y="1252"/>
                    <a:pt x="0" y="971"/>
                    <a:pt x="0" y="626"/>
                  </a:cubicBezTo>
                </a:path>
              </a:pathLst>
            </a:custGeom>
            <a:noFill/>
            <a:ln w="828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66" name="Freeform 125"/>
          <p:cNvSpPr>
            <a:spLocks noChangeArrowheads="1"/>
          </p:cNvSpPr>
          <p:nvPr/>
        </p:nvSpPr>
        <p:spPr bwMode="auto">
          <a:xfrm>
            <a:off x="11297760" y="5189130"/>
            <a:ext cx="401931" cy="645920"/>
          </a:xfrm>
          <a:custGeom>
            <a:avLst/>
            <a:gdLst>
              <a:gd name="T0" fmla="*/ 615 w 656"/>
              <a:gd name="T1" fmla="*/ 140 h 1054"/>
              <a:gd name="T2" fmla="*/ 615 w 656"/>
              <a:gd name="T3" fmla="*/ 140 h 1054"/>
              <a:gd name="T4" fmla="*/ 503 w 656"/>
              <a:gd name="T5" fmla="*/ 35 h 1054"/>
              <a:gd name="T6" fmla="*/ 340 w 656"/>
              <a:gd name="T7" fmla="*/ 0 h 1054"/>
              <a:gd name="T8" fmla="*/ 100 w 656"/>
              <a:gd name="T9" fmla="*/ 88 h 1054"/>
              <a:gd name="T10" fmla="*/ 94 w 656"/>
              <a:gd name="T11" fmla="*/ 88 h 1054"/>
              <a:gd name="T12" fmla="*/ 0 w 656"/>
              <a:gd name="T13" fmla="*/ 310 h 1054"/>
              <a:gd name="T14" fmla="*/ 6 w 656"/>
              <a:gd name="T15" fmla="*/ 328 h 1054"/>
              <a:gd name="T16" fmla="*/ 24 w 656"/>
              <a:gd name="T17" fmla="*/ 334 h 1054"/>
              <a:gd name="T18" fmla="*/ 193 w 656"/>
              <a:gd name="T19" fmla="*/ 334 h 1054"/>
              <a:gd name="T20" fmla="*/ 211 w 656"/>
              <a:gd name="T21" fmla="*/ 328 h 1054"/>
              <a:gd name="T22" fmla="*/ 217 w 656"/>
              <a:gd name="T23" fmla="*/ 310 h 1054"/>
              <a:gd name="T24" fmla="*/ 252 w 656"/>
              <a:gd name="T25" fmla="*/ 234 h 1054"/>
              <a:gd name="T26" fmla="*/ 328 w 656"/>
              <a:gd name="T27" fmla="*/ 211 h 1054"/>
              <a:gd name="T28" fmla="*/ 410 w 656"/>
              <a:gd name="T29" fmla="*/ 234 h 1054"/>
              <a:gd name="T30" fmla="*/ 433 w 656"/>
              <a:gd name="T31" fmla="*/ 281 h 1054"/>
              <a:gd name="T32" fmla="*/ 427 w 656"/>
              <a:gd name="T33" fmla="*/ 322 h 1054"/>
              <a:gd name="T34" fmla="*/ 345 w 656"/>
              <a:gd name="T35" fmla="*/ 404 h 1054"/>
              <a:gd name="T36" fmla="*/ 345 w 656"/>
              <a:gd name="T37" fmla="*/ 404 h 1054"/>
              <a:gd name="T38" fmla="*/ 240 w 656"/>
              <a:gd name="T39" fmla="*/ 538 h 1054"/>
              <a:gd name="T40" fmla="*/ 205 w 656"/>
              <a:gd name="T41" fmla="*/ 708 h 1054"/>
              <a:gd name="T42" fmla="*/ 205 w 656"/>
              <a:gd name="T43" fmla="*/ 731 h 1054"/>
              <a:gd name="T44" fmla="*/ 211 w 656"/>
              <a:gd name="T45" fmla="*/ 749 h 1054"/>
              <a:gd name="T46" fmla="*/ 228 w 656"/>
              <a:gd name="T47" fmla="*/ 755 h 1054"/>
              <a:gd name="T48" fmla="*/ 404 w 656"/>
              <a:gd name="T49" fmla="*/ 755 h 1054"/>
              <a:gd name="T50" fmla="*/ 416 w 656"/>
              <a:gd name="T51" fmla="*/ 749 h 1054"/>
              <a:gd name="T52" fmla="*/ 427 w 656"/>
              <a:gd name="T53" fmla="*/ 737 h 1054"/>
              <a:gd name="T54" fmla="*/ 433 w 656"/>
              <a:gd name="T55" fmla="*/ 649 h 1054"/>
              <a:gd name="T56" fmla="*/ 433 w 656"/>
              <a:gd name="T57" fmla="*/ 644 h 1054"/>
              <a:gd name="T58" fmla="*/ 457 w 656"/>
              <a:gd name="T59" fmla="*/ 603 h 1054"/>
              <a:gd name="T60" fmla="*/ 457 w 656"/>
              <a:gd name="T61" fmla="*/ 597 h 1054"/>
              <a:gd name="T62" fmla="*/ 521 w 656"/>
              <a:gd name="T63" fmla="*/ 527 h 1054"/>
              <a:gd name="T64" fmla="*/ 597 w 656"/>
              <a:gd name="T65" fmla="*/ 451 h 1054"/>
              <a:gd name="T66" fmla="*/ 644 w 656"/>
              <a:gd name="T67" fmla="*/ 369 h 1054"/>
              <a:gd name="T68" fmla="*/ 655 w 656"/>
              <a:gd name="T69" fmla="*/ 287 h 1054"/>
              <a:gd name="T70" fmla="*/ 615 w 656"/>
              <a:gd name="T71" fmla="*/ 140 h 1054"/>
              <a:gd name="T72" fmla="*/ 416 w 656"/>
              <a:gd name="T73" fmla="*/ 825 h 1054"/>
              <a:gd name="T74" fmla="*/ 416 w 656"/>
              <a:gd name="T75" fmla="*/ 825 h 1054"/>
              <a:gd name="T76" fmla="*/ 316 w 656"/>
              <a:gd name="T77" fmla="*/ 784 h 1054"/>
              <a:gd name="T78" fmla="*/ 223 w 656"/>
              <a:gd name="T79" fmla="*/ 825 h 1054"/>
              <a:gd name="T80" fmla="*/ 223 w 656"/>
              <a:gd name="T81" fmla="*/ 825 h 1054"/>
              <a:gd name="T82" fmla="*/ 182 w 656"/>
              <a:gd name="T83" fmla="*/ 919 h 1054"/>
              <a:gd name="T84" fmla="*/ 223 w 656"/>
              <a:gd name="T85" fmla="*/ 1012 h 1054"/>
              <a:gd name="T86" fmla="*/ 316 w 656"/>
              <a:gd name="T87" fmla="*/ 1053 h 1054"/>
              <a:gd name="T88" fmla="*/ 416 w 656"/>
              <a:gd name="T89" fmla="*/ 1012 h 1054"/>
              <a:gd name="T90" fmla="*/ 416 w 656"/>
              <a:gd name="T91" fmla="*/ 1012 h 1054"/>
              <a:gd name="T92" fmla="*/ 451 w 656"/>
              <a:gd name="T93" fmla="*/ 919 h 1054"/>
              <a:gd name="T94" fmla="*/ 416 w 656"/>
              <a:gd name="T95" fmla="*/ 825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6" h="1054">
                <a:moveTo>
                  <a:pt x="615" y="140"/>
                </a:moveTo>
                <a:lnTo>
                  <a:pt x="615" y="140"/>
                </a:lnTo>
                <a:cubicBezTo>
                  <a:pt x="585" y="94"/>
                  <a:pt x="550" y="59"/>
                  <a:pt x="503" y="35"/>
                </a:cubicBezTo>
                <a:cubicBezTo>
                  <a:pt x="457" y="12"/>
                  <a:pt x="404" y="0"/>
                  <a:pt x="340" y="0"/>
                </a:cubicBezTo>
                <a:cubicBezTo>
                  <a:pt x="240" y="0"/>
                  <a:pt x="158" y="29"/>
                  <a:pt x="100" y="88"/>
                </a:cubicBezTo>
                <a:cubicBezTo>
                  <a:pt x="94" y="88"/>
                  <a:pt x="94" y="88"/>
                  <a:pt x="94" y="88"/>
                </a:cubicBezTo>
                <a:cubicBezTo>
                  <a:pt x="35" y="146"/>
                  <a:pt x="0" y="222"/>
                  <a:pt x="0" y="310"/>
                </a:cubicBezTo>
                <a:cubicBezTo>
                  <a:pt x="0" y="316"/>
                  <a:pt x="6" y="322"/>
                  <a:pt x="6" y="328"/>
                </a:cubicBezTo>
                <a:cubicBezTo>
                  <a:pt x="12" y="328"/>
                  <a:pt x="18" y="334"/>
                  <a:pt x="24" y="334"/>
                </a:cubicBezTo>
                <a:cubicBezTo>
                  <a:pt x="193" y="334"/>
                  <a:pt x="193" y="334"/>
                  <a:pt x="193" y="334"/>
                </a:cubicBezTo>
                <a:cubicBezTo>
                  <a:pt x="199" y="334"/>
                  <a:pt x="205" y="328"/>
                  <a:pt x="211" y="328"/>
                </a:cubicBezTo>
                <a:cubicBezTo>
                  <a:pt x="217" y="322"/>
                  <a:pt x="217" y="316"/>
                  <a:pt x="217" y="310"/>
                </a:cubicBezTo>
                <a:cubicBezTo>
                  <a:pt x="217" y="281"/>
                  <a:pt x="228" y="257"/>
                  <a:pt x="252" y="234"/>
                </a:cubicBezTo>
                <a:cubicBezTo>
                  <a:pt x="269" y="217"/>
                  <a:pt x="299" y="211"/>
                  <a:pt x="328" y="211"/>
                </a:cubicBezTo>
                <a:cubicBezTo>
                  <a:pt x="363" y="211"/>
                  <a:pt x="386" y="217"/>
                  <a:pt x="410" y="234"/>
                </a:cubicBezTo>
                <a:cubicBezTo>
                  <a:pt x="427" y="246"/>
                  <a:pt x="433" y="263"/>
                  <a:pt x="433" y="281"/>
                </a:cubicBezTo>
                <a:cubicBezTo>
                  <a:pt x="433" y="298"/>
                  <a:pt x="427" y="310"/>
                  <a:pt x="427" y="322"/>
                </a:cubicBezTo>
                <a:cubicBezTo>
                  <a:pt x="416" y="339"/>
                  <a:pt x="386" y="363"/>
                  <a:pt x="345" y="404"/>
                </a:cubicBezTo>
                <a:lnTo>
                  <a:pt x="345" y="404"/>
                </a:lnTo>
                <a:cubicBezTo>
                  <a:pt x="299" y="445"/>
                  <a:pt x="264" y="491"/>
                  <a:pt x="240" y="538"/>
                </a:cubicBezTo>
                <a:cubicBezTo>
                  <a:pt x="217" y="591"/>
                  <a:pt x="205" y="644"/>
                  <a:pt x="205" y="708"/>
                </a:cubicBezTo>
                <a:cubicBezTo>
                  <a:pt x="205" y="731"/>
                  <a:pt x="205" y="731"/>
                  <a:pt x="205" y="731"/>
                </a:cubicBezTo>
                <a:cubicBezTo>
                  <a:pt x="205" y="743"/>
                  <a:pt x="205" y="743"/>
                  <a:pt x="211" y="749"/>
                </a:cubicBezTo>
                <a:cubicBezTo>
                  <a:pt x="217" y="755"/>
                  <a:pt x="223" y="755"/>
                  <a:pt x="228" y="755"/>
                </a:cubicBezTo>
                <a:cubicBezTo>
                  <a:pt x="404" y="755"/>
                  <a:pt x="404" y="755"/>
                  <a:pt x="404" y="755"/>
                </a:cubicBezTo>
                <a:cubicBezTo>
                  <a:pt x="404" y="755"/>
                  <a:pt x="416" y="755"/>
                  <a:pt x="416" y="749"/>
                </a:cubicBezTo>
                <a:cubicBezTo>
                  <a:pt x="421" y="743"/>
                  <a:pt x="427" y="743"/>
                  <a:pt x="427" y="737"/>
                </a:cubicBezTo>
                <a:cubicBezTo>
                  <a:pt x="427" y="696"/>
                  <a:pt x="427" y="667"/>
                  <a:pt x="433" y="649"/>
                </a:cubicBezTo>
                <a:cubicBezTo>
                  <a:pt x="433" y="644"/>
                  <a:pt x="433" y="644"/>
                  <a:pt x="433" y="644"/>
                </a:cubicBezTo>
                <a:cubicBezTo>
                  <a:pt x="439" y="626"/>
                  <a:pt x="445" y="608"/>
                  <a:pt x="457" y="603"/>
                </a:cubicBezTo>
                <a:cubicBezTo>
                  <a:pt x="457" y="597"/>
                  <a:pt x="457" y="597"/>
                  <a:pt x="457" y="597"/>
                </a:cubicBezTo>
                <a:cubicBezTo>
                  <a:pt x="468" y="585"/>
                  <a:pt x="486" y="562"/>
                  <a:pt x="521" y="527"/>
                </a:cubicBezTo>
                <a:cubicBezTo>
                  <a:pt x="562" y="491"/>
                  <a:pt x="585" y="468"/>
                  <a:pt x="597" y="451"/>
                </a:cubicBezTo>
                <a:cubicBezTo>
                  <a:pt x="620" y="421"/>
                  <a:pt x="632" y="398"/>
                  <a:pt x="644" y="369"/>
                </a:cubicBezTo>
                <a:cubicBezTo>
                  <a:pt x="650" y="339"/>
                  <a:pt x="655" y="316"/>
                  <a:pt x="655" y="287"/>
                </a:cubicBezTo>
                <a:cubicBezTo>
                  <a:pt x="655" y="234"/>
                  <a:pt x="644" y="187"/>
                  <a:pt x="615" y="140"/>
                </a:cubicBezTo>
                <a:close/>
                <a:moveTo>
                  <a:pt x="416" y="825"/>
                </a:moveTo>
                <a:lnTo>
                  <a:pt x="416" y="825"/>
                </a:lnTo>
                <a:cubicBezTo>
                  <a:pt x="386" y="796"/>
                  <a:pt x="357" y="784"/>
                  <a:pt x="316" y="784"/>
                </a:cubicBezTo>
                <a:cubicBezTo>
                  <a:pt x="281" y="784"/>
                  <a:pt x="252" y="796"/>
                  <a:pt x="223" y="825"/>
                </a:cubicBezTo>
                <a:lnTo>
                  <a:pt x="223" y="825"/>
                </a:lnTo>
                <a:cubicBezTo>
                  <a:pt x="193" y="848"/>
                  <a:pt x="182" y="883"/>
                  <a:pt x="182" y="919"/>
                </a:cubicBezTo>
                <a:cubicBezTo>
                  <a:pt x="182" y="954"/>
                  <a:pt x="193" y="989"/>
                  <a:pt x="223" y="1012"/>
                </a:cubicBezTo>
                <a:cubicBezTo>
                  <a:pt x="252" y="1036"/>
                  <a:pt x="281" y="1053"/>
                  <a:pt x="316" y="1053"/>
                </a:cubicBezTo>
                <a:cubicBezTo>
                  <a:pt x="357" y="1053"/>
                  <a:pt x="386" y="1036"/>
                  <a:pt x="416" y="1012"/>
                </a:cubicBezTo>
                <a:lnTo>
                  <a:pt x="416" y="1012"/>
                </a:lnTo>
                <a:cubicBezTo>
                  <a:pt x="439" y="989"/>
                  <a:pt x="451" y="954"/>
                  <a:pt x="451" y="919"/>
                </a:cubicBezTo>
                <a:cubicBezTo>
                  <a:pt x="451" y="883"/>
                  <a:pt x="439" y="848"/>
                  <a:pt x="416" y="825"/>
                </a:cubicBezTo>
                <a:close/>
              </a:path>
            </a:pathLst>
          </a:custGeom>
          <a:solidFill>
            <a:srgbClr val="26BBED"/>
          </a:solid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7" name="Freeform 127"/>
          <p:cNvSpPr>
            <a:spLocks noChangeArrowheads="1"/>
          </p:cNvSpPr>
          <p:nvPr/>
        </p:nvSpPr>
        <p:spPr bwMode="auto">
          <a:xfrm>
            <a:off x="4177058" y="6114586"/>
            <a:ext cx="412795" cy="412520"/>
          </a:xfrm>
          <a:custGeom>
            <a:avLst/>
            <a:gdLst>
              <a:gd name="T0" fmla="*/ 246 w 674"/>
              <a:gd name="T1" fmla="*/ 620 h 674"/>
              <a:gd name="T2" fmla="*/ 246 w 674"/>
              <a:gd name="T3" fmla="*/ 620 h 674"/>
              <a:gd name="T4" fmla="*/ 205 w 674"/>
              <a:gd name="T5" fmla="*/ 573 h 674"/>
              <a:gd name="T6" fmla="*/ 117 w 674"/>
              <a:gd name="T7" fmla="*/ 661 h 674"/>
              <a:gd name="T8" fmla="*/ 88 w 674"/>
              <a:gd name="T9" fmla="*/ 673 h 674"/>
              <a:gd name="T10" fmla="*/ 88 w 674"/>
              <a:gd name="T11" fmla="*/ 673 h 674"/>
              <a:gd name="T12" fmla="*/ 65 w 674"/>
              <a:gd name="T13" fmla="*/ 667 h 674"/>
              <a:gd name="T14" fmla="*/ 12 w 674"/>
              <a:gd name="T15" fmla="*/ 614 h 674"/>
              <a:gd name="T16" fmla="*/ 0 w 674"/>
              <a:gd name="T17" fmla="*/ 585 h 674"/>
              <a:gd name="T18" fmla="*/ 12 w 674"/>
              <a:gd name="T19" fmla="*/ 550 h 674"/>
              <a:gd name="T20" fmla="*/ 94 w 674"/>
              <a:gd name="T21" fmla="*/ 468 h 674"/>
              <a:gd name="T22" fmla="*/ 53 w 674"/>
              <a:gd name="T23" fmla="*/ 421 h 674"/>
              <a:gd name="T24" fmla="*/ 12 w 674"/>
              <a:gd name="T25" fmla="*/ 380 h 674"/>
              <a:gd name="T26" fmla="*/ 6 w 674"/>
              <a:gd name="T27" fmla="*/ 362 h 674"/>
              <a:gd name="T28" fmla="*/ 6 w 674"/>
              <a:gd name="T29" fmla="*/ 357 h 674"/>
              <a:gd name="T30" fmla="*/ 18 w 674"/>
              <a:gd name="T31" fmla="*/ 339 h 674"/>
              <a:gd name="T32" fmla="*/ 41 w 674"/>
              <a:gd name="T33" fmla="*/ 321 h 674"/>
              <a:gd name="T34" fmla="*/ 638 w 674"/>
              <a:gd name="T35" fmla="*/ 6 h 674"/>
              <a:gd name="T36" fmla="*/ 661 w 674"/>
              <a:gd name="T37" fmla="*/ 0 h 674"/>
              <a:gd name="T38" fmla="*/ 667 w 674"/>
              <a:gd name="T39" fmla="*/ 11 h 674"/>
              <a:gd name="T40" fmla="*/ 661 w 674"/>
              <a:gd name="T41" fmla="*/ 29 h 674"/>
              <a:gd name="T42" fmla="*/ 351 w 674"/>
              <a:gd name="T43" fmla="*/ 632 h 674"/>
              <a:gd name="T44" fmla="*/ 334 w 674"/>
              <a:gd name="T45" fmla="*/ 649 h 674"/>
              <a:gd name="T46" fmla="*/ 310 w 674"/>
              <a:gd name="T47" fmla="*/ 667 h 674"/>
              <a:gd name="T48" fmla="*/ 310 w 674"/>
              <a:gd name="T49" fmla="*/ 667 h 674"/>
              <a:gd name="T50" fmla="*/ 293 w 674"/>
              <a:gd name="T51" fmla="*/ 661 h 674"/>
              <a:gd name="T52" fmla="*/ 246 w 674"/>
              <a:gd name="T53" fmla="*/ 620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4" h="674">
                <a:moveTo>
                  <a:pt x="246" y="620"/>
                </a:moveTo>
                <a:lnTo>
                  <a:pt x="246" y="620"/>
                </a:lnTo>
                <a:cubicBezTo>
                  <a:pt x="205" y="573"/>
                  <a:pt x="205" y="573"/>
                  <a:pt x="205" y="573"/>
                </a:cubicBezTo>
                <a:cubicBezTo>
                  <a:pt x="117" y="661"/>
                  <a:pt x="117" y="661"/>
                  <a:pt x="117" y="661"/>
                </a:cubicBezTo>
                <a:cubicBezTo>
                  <a:pt x="111" y="667"/>
                  <a:pt x="100" y="673"/>
                  <a:pt x="88" y="673"/>
                </a:cubicBezTo>
                <a:lnTo>
                  <a:pt x="88" y="673"/>
                </a:lnTo>
                <a:cubicBezTo>
                  <a:pt x="82" y="673"/>
                  <a:pt x="70" y="667"/>
                  <a:pt x="65" y="667"/>
                </a:cubicBezTo>
                <a:cubicBezTo>
                  <a:pt x="12" y="614"/>
                  <a:pt x="12" y="614"/>
                  <a:pt x="12" y="614"/>
                </a:cubicBezTo>
                <a:cubicBezTo>
                  <a:pt x="0" y="602"/>
                  <a:pt x="0" y="597"/>
                  <a:pt x="0" y="585"/>
                </a:cubicBezTo>
                <a:cubicBezTo>
                  <a:pt x="0" y="567"/>
                  <a:pt x="6" y="561"/>
                  <a:pt x="12" y="550"/>
                </a:cubicBezTo>
                <a:cubicBezTo>
                  <a:pt x="94" y="468"/>
                  <a:pt x="94" y="468"/>
                  <a:pt x="94" y="468"/>
                </a:cubicBezTo>
                <a:cubicBezTo>
                  <a:pt x="53" y="421"/>
                  <a:pt x="53" y="421"/>
                  <a:pt x="53" y="421"/>
                </a:cubicBezTo>
                <a:cubicBezTo>
                  <a:pt x="12" y="380"/>
                  <a:pt x="12" y="380"/>
                  <a:pt x="12" y="380"/>
                </a:cubicBezTo>
                <a:cubicBezTo>
                  <a:pt x="6" y="374"/>
                  <a:pt x="6" y="368"/>
                  <a:pt x="6" y="362"/>
                </a:cubicBezTo>
                <a:cubicBezTo>
                  <a:pt x="6" y="357"/>
                  <a:pt x="6" y="357"/>
                  <a:pt x="6" y="357"/>
                </a:cubicBezTo>
                <a:cubicBezTo>
                  <a:pt x="6" y="351"/>
                  <a:pt x="12" y="345"/>
                  <a:pt x="18" y="339"/>
                </a:cubicBezTo>
                <a:cubicBezTo>
                  <a:pt x="24" y="327"/>
                  <a:pt x="35" y="321"/>
                  <a:pt x="41" y="321"/>
                </a:cubicBezTo>
                <a:cubicBezTo>
                  <a:pt x="638" y="6"/>
                  <a:pt x="638" y="6"/>
                  <a:pt x="638" y="6"/>
                </a:cubicBezTo>
                <a:cubicBezTo>
                  <a:pt x="644" y="0"/>
                  <a:pt x="650" y="0"/>
                  <a:pt x="661" y="0"/>
                </a:cubicBezTo>
                <a:cubicBezTo>
                  <a:pt x="661" y="0"/>
                  <a:pt x="667" y="6"/>
                  <a:pt x="667" y="11"/>
                </a:cubicBezTo>
                <a:cubicBezTo>
                  <a:pt x="673" y="17"/>
                  <a:pt x="667" y="23"/>
                  <a:pt x="661" y="29"/>
                </a:cubicBezTo>
                <a:cubicBezTo>
                  <a:pt x="351" y="632"/>
                  <a:pt x="351" y="632"/>
                  <a:pt x="351" y="632"/>
                </a:cubicBezTo>
                <a:cubicBezTo>
                  <a:pt x="345" y="638"/>
                  <a:pt x="340" y="643"/>
                  <a:pt x="334" y="649"/>
                </a:cubicBezTo>
                <a:cubicBezTo>
                  <a:pt x="322" y="655"/>
                  <a:pt x="316" y="661"/>
                  <a:pt x="310" y="667"/>
                </a:cubicBezTo>
                <a:lnTo>
                  <a:pt x="310" y="667"/>
                </a:lnTo>
                <a:cubicBezTo>
                  <a:pt x="299" y="667"/>
                  <a:pt x="299" y="667"/>
                  <a:pt x="293" y="661"/>
                </a:cubicBezTo>
                <a:lnTo>
                  <a:pt x="246" y="620"/>
                </a:lnTo>
              </a:path>
            </a:pathLst>
          </a:custGeom>
          <a:solidFill>
            <a:schemeClr val="accent2"/>
          </a:solidFill>
          <a:ln>
            <a:noFill/>
          </a:ln>
          <a:effectLst/>
        </p:spPr>
        <p:txBody>
          <a:bodyPr wrap="none" anchor="ctr"/>
          <a:lstStyle/>
          <a:p>
            <a:endParaRPr lang="en-US" dirty="0">
              <a:latin typeface="Calibri Light"/>
            </a:endParaRPr>
          </a:p>
        </p:txBody>
      </p:sp>
      <p:sp>
        <p:nvSpPr>
          <p:cNvPr id="168" name="Freeform 128"/>
          <p:cNvSpPr>
            <a:spLocks noChangeArrowheads="1"/>
          </p:cNvSpPr>
          <p:nvPr/>
        </p:nvSpPr>
        <p:spPr bwMode="auto">
          <a:xfrm>
            <a:off x="4489371" y="5645073"/>
            <a:ext cx="611044" cy="388094"/>
          </a:xfrm>
          <a:custGeom>
            <a:avLst/>
            <a:gdLst>
              <a:gd name="T0" fmla="*/ 960 w 996"/>
              <a:gd name="T1" fmla="*/ 170 h 633"/>
              <a:gd name="T2" fmla="*/ 960 w 996"/>
              <a:gd name="T3" fmla="*/ 170 h 633"/>
              <a:gd name="T4" fmla="*/ 872 w 996"/>
              <a:gd name="T5" fmla="*/ 170 h 633"/>
              <a:gd name="T6" fmla="*/ 866 w 996"/>
              <a:gd name="T7" fmla="*/ 170 h 633"/>
              <a:gd name="T8" fmla="*/ 755 w 996"/>
              <a:gd name="T9" fmla="*/ 0 h 633"/>
              <a:gd name="T10" fmla="*/ 234 w 996"/>
              <a:gd name="T11" fmla="*/ 0 h 633"/>
              <a:gd name="T12" fmla="*/ 123 w 996"/>
              <a:gd name="T13" fmla="*/ 170 h 633"/>
              <a:gd name="T14" fmla="*/ 123 w 996"/>
              <a:gd name="T15" fmla="*/ 170 h 633"/>
              <a:gd name="T16" fmla="*/ 35 w 996"/>
              <a:gd name="T17" fmla="*/ 170 h 633"/>
              <a:gd name="T18" fmla="*/ 0 w 996"/>
              <a:gd name="T19" fmla="*/ 211 h 633"/>
              <a:gd name="T20" fmla="*/ 0 w 996"/>
              <a:gd name="T21" fmla="*/ 234 h 633"/>
              <a:gd name="T22" fmla="*/ 35 w 996"/>
              <a:gd name="T23" fmla="*/ 275 h 633"/>
              <a:gd name="T24" fmla="*/ 59 w 996"/>
              <a:gd name="T25" fmla="*/ 275 h 633"/>
              <a:gd name="T26" fmla="*/ 59 w 996"/>
              <a:gd name="T27" fmla="*/ 310 h 633"/>
              <a:gd name="T28" fmla="*/ 59 w 996"/>
              <a:gd name="T29" fmla="*/ 451 h 633"/>
              <a:gd name="T30" fmla="*/ 129 w 996"/>
              <a:gd name="T31" fmla="*/ 544 h 633"/>
              <a:gd name="T32" fmla="*/ 129 w 996"/>
              <a:gd name="T33" fmla="*/ 591 h 633"/>
              <a:gd name="T34" fmla="*/ 170 w 996"/>
              <a:gd name="T35" fmla="*/ 632 h 633"/>
              <a:gd name="T36" fmla="*/ 193 w 996"/>
              <a:gd name="T37" fmla="*/ 632 h 633"/>
              <a:gd name="T38" fmla="*/ 234 w 996"/>
              <a:gd name="T39" fmla="*/ 591 h 633"/>
              <a:gd name="T40" fmla="*/ 234 w 996"/>
              <a:gd name="T41" fmla="*/ 550 h 633"/>
              <a:gd name="T42" fmla="*/ 755 w 996"/>
              <a:gd name="T43" fmla="*/ 550 h 633"/>
              <a:gd name="T44" fmla="*/ 755 w 996"/>
              <a:gd name="T45" fmla="*/ 591 h 633"/>
              <a:gd name="T46" fmla="*/ 796 w 996"/>
              <a:gd name="T47" fmla="*/ 632 h 633"/>
              <a:gd name="T48" fmla="*/ 820 w 996"/>
              <a:gd name="T49" fmla="*/ 632 h 633"/>
              <a:gd name="T50" fmla="*/ 861 w 996"/>
              <a:gd name="T51" fmla="*/ 591 h 633"/>
              <a:gd name="T52" fmla="*/ 861 w 996"/>
              <a:gd name="T53" fmla="*/ 544 h 633"/>
              <a:gd name="T54" fmla="*/ 931 w 996"/>
              <a:gd name="T55" fmla="*/ 451 h 633"/>
              <a:gd name="T56" fmla="*/ 931 w 996"/>
              <a:gd name="T57" fmla="*/ 310 h 633"/>
              <a:gd name="T58" fmla="*/ 931 w 996"/>
              <a:gd name="T59" fmla="*/ 275 h 633"/>
              <a:gd name="T60" fmla="*/ 960 w 996"/>
              <a:gd name="T61" fmla="*/ 275 h 633"/>
              <a:gd name="T62" fmla="*/ 995 w 996"/>
              <a:gd name="T63" fmla="*/ 234 h 633"/>
              <a:gd name="T64" fmla="*/ 995 w 996"/>
              <a:gd name="T65" fmla="*/ 211 h 633"/>
              <a:gd name="T66" fmla="*/ 960 w 996"/>
              <a:gd name="T67" fmla="*/ 170 h 633"/>
              <a:gd name="T68" fmla="*/ 182 w 996"/>
              <a:gd name="T69" fmla="*/ 462 h 633"/>
              <a:gd name="T70" fmla="*/ 182 w 996"/>
              <a:gd name="T71" fmla="*/ 462 h 633"/>
              <a:gd name="T72" fmla="*/ 129 w 996"/>
              <a:gd name="T73" fmla="*/ 410 h 633"/>
              <a:gd name="T74" fmla="*/ 182 w 996"/>
              <a:gd name="T75" fmla="*/ 357 h 633"/>
              <a:gd name="T76" fmla="*/ 234 w 996"/>
              <a:gd name="T77" fmla="*/ 410 h 633"/>
              <a:gd name="T78" fmla="*/ 182 w 996"/>
              <a:gd name="T79" fmla="*/ 462 h 633"/>
              <a:gd name="T80" fmla="*/ 147 w 996"/>
              <a:gd name="T81" fmla="*/ 304 h 633"/>
              <a:gd name="T82" fmla="*/ 147 w 996"/>
              <a:gd name="T83" fmla="*/ 304 h 633"/>
              <a:gd name="T84" fmla="*/ 147 w 996"/>
              <a:gd name="T85" fmla="*/ 269 h 633"/>
              <a:gd name="T86" fmla="*/ 287 w 996"/>
              <a:gd name="T87" fmla="*/ 59 h 633"/>
              <a:gd name="T88" fmla="*/ 703 w 996"/>
              <a:gd name="T89" fmla="*/ 59 h 633"/>
              <a:gd name="T90" fmla="*/ 843 w 996"/>
              <a:gd name="T91" fmla="*/ 269 h 633"/>
              <a:gd name="T92" fmla="*/ 843 w 996"/>
              <a:gd name="T93" fmla="*/ 304 h 633"/>
              <a:gd name="T94" fmla="*/ 147 w 996"/>
              <a:gd name="T95" fmla="*/ 304 h 633"/>
              <a:gd name="T96" fmla="*/ 808 w 996"/>
              <a:gd name="T97" fmla="*/ 462 h 633"/>
              <a:gd name="T98" fmla="*/ 808 w 996"/>
              <a:gd name="T99" fmla="*/ 462 h 633"/>
              <a:gd name="T100" fmla="*/ 755 w 996"/>
              <a:gd name="T101" fmla="*/ 410 h 633"/>
              <a:gd name="T102" fmla="*/ 808 w 996"/>
              <a:gd name="T103" fmla="*/ 357 h 633"/>
              <a:gd name="T104" fmla="*/ 861 w 996"/>
              <a:gd name="T105" fmla="*/ 410 h 633"/>
              <a:gd name="T106" fmla="*/ 808 w 996"/>
              <a:gd name="T107" fmla="*/ 462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6" h="633">
                <a:moveTo>
                  <a:pt x="960" y="170"/>
                </a:moveTo>
                <a:lnTo>
                  <a:pt x="960" y="170"/>
                </a:lnTo>
                <a:cubicBezTo>
                  <a:pt x="872" y="170"/>
                  <a:pt x="872" y="170"/>
                  <a:pt x="872" y="170"/>
                </a:cubicBezTo>
                <a:lnTo>
                  <a:pt x="866" y="170"/>
                </a:lnTo>
                <a:cubicBezTo>
                  <a:pt x="755" y="0"/>
                  <a:pt x="755" y="0"/>
                  <a:pt x="755" y="0"/>
                </a:cubicBezTo>
                <a:cubicBezTo>
                  <a:pt x="234" y="0"/>
                  <a:pt x="234" y="0"/>
                  <a:pt x="234" y="0"/>
                </a:cubicBezTo>
                <a:cubicBezTo>
                  <a:pt x="123" y="170"/>
                  <a:pt x="123" y="170"/>
                  <a:pt x="123" y="170"/>
                </a:cubicBezTo>
                <a:lnTo>
                  <a:pt x="123" y="170"/>
                </a:lnTo>
                <a:cubicBezTo>
                  <a:pt x="35" y="170"/>
                  <a:pt x="35" y="170"/>
                  <a:pt x="35" y="170"/>
                </a:cubicBezTo>
                <a:cubicBezTo>
                  <a:pt x="18" y="170"/>
                  <a:pt x="0" y="187"/>
                  <a:pt x="0" y="211"/>
                </a:cubicBezTo>
                <a:cubicBezTo>
                  <a:pt x="0" y="234"/>
                  <a:pt x="0" y="234"/>
                  <a:pt x="0" y="234"/>
                </a:cubicBezTo>
                <a:cubicBezTo>
                  <a:pt x="0" y="257"/>
                  <a:pt x="18" y="275"/>
                  <a:pt x="35" y="275"/>
                </a:cubicBezTo>
                <a:cubicBezTo>
                  <a:pt x="59" y="275"/>
                  <a:pt x="59" y="275"/>
                  <a:pt x="59" y="275"/>
                </a:cubicBezTo>
                <a:cubicBezTo>
                  <a:pt x="59" y="287"/>
                  <a:pt x="59" y="298"/>
                  <a:pt x="59" y="310"/>
                </a:cubicBezTo>
                <a:cubicBezTo>
                  <a:pt x="59" y="451"/>
                  <a:pt x="59" y="451"/>
                  <a:pt x="59" y="451"/>
                </a:cubicBezTo>
                <a:cubicBezTo>
                  <a:pt x="59" y="492"/>
                  <a:pt x="88" y="527"/>
                  <a:pt x="129" y="544"/>
                </a:cubicBezTo>
                <a:cubicBezTo>
                  <a:pt x="129" y="591"/>
                  <a:pt x="129" y="591"/>
                  <a:pt x="129" y="591"/>
                </a:cubicBezTo>
                <a:cubicBezTo>
                  <a:pt x="129" y="614"/>
                  <a:pt x="147" y="632"/>
                  <a:pt x="170" y="632"/>
                </a:cubicBezTo>
                <a:cubicBezTo>
                  <a:pt x="193" y="632"/>
                  <a:pt x="193" y="632"/>
                  <a:pt x="193" y="632"/>
                </a:cubicBezTo>
                <a:cubicBezTo>
                  <a:pt x="217" y="632"/>
                  <a:pt x="234" y="614"/>
                  <a:pt x="234" y="591"/>
                </a:cubicBezTo>
                <a:cubicBezTo>
                  <a:pt x="234" y="550"/>
                  <a:pt x="234" y="550"/>
                  <a:pt x="234" y="550"/>
                </a:cubicBezTo>
                <a:cubicBezTo>
                  <a:pt x="755" y="550"/>
                  <a:pt x="755" y="550"/>
                  <a:pt x="755" y="550"/>
                </a:cubicBezTo>
                <a:cubicBezTo>
                  <a:pt x="755" y="591"/>
                  <a:pt x="755" y="591"/>
                  <a:pt x="755" y="591"/>
                </a:cubicBezTo>
                <a:cubicBezTo>
                  <a:pt x="755" y="614"/>
                  <a:pt x="773" y="632"/>
                  <a:pt x="796" y="632"/>
                </a:cubicBezTo>
                <a:cubicBezTo>
                  <a:pt x="820" y="632"/>
                  <a:pt x="820" y="632"/>
                  <a:pt x="820" y="632"/>
                </a:cubicBezTo>
                <a:cubicBezTo>
                  <a:pt x="843" y="632"/>
                  <a:pt x="861" y="614"/>
                  <a:pt x="861" y="591"/>
                </a:cubicBezTo>
                <a:cubicBezTo>
                  <a:pt x="861" y="544"/>
                  <a:pt x="861" y="544"/>
                  <a:pt x="861" y="544"/>
                </a:cubicBezTo>
                <a:cubicBezTo>
                  <a:pt x="901" y="527"/>
                  <a:pt x="931" y="492"/>
                  <a:pt x="931" y="451"/>
                </a:cubicBezTo>
                <a:cubicBezTo>
                  <a:pt x="931" y="310"/>
                  <a:pt x="931" y="310"/>
                  <a:pt x="931" y="310"/>
                </a:cubicBezTo>
                <a:cubicBezTo>
                  <a:pt x="931" y="298"/>
                  <a:pt x="931" y="287"/>
                  <a:pt x="931" y="275"/>
                </a:cubicBezTo>
                <a:cubicBezTo>
                  <a:pt x="960" y="275"/>
                  <a:pt x="960" y="275"/>
                  <a:pt x="960" y="275"/>
                </a:cubicBezTo>
                <a:cubicBezTo>
                  <a:pt x="978" y="275"/>
                  <a:pt x="995" y="257"/>
                  <a:pt x="995" y="234"/>
                </a:cubicBezTo>
                <a:cubicBezTo>
                  <a:pt x="995" y="211"/>
                  <a:pt x="995" y="211"/>
                  <a:pt x="995" y="211"/>
                </a:cubicBezTo>
                <a:cubicBezTo>
                  <a:pt x="995" y="187"/>
                  <a:pt x="978" y="170"/>
                  <a:pt x="960" y="170"/>
                </a:cubicBezTo>
                <a:close/>
                <a:moveTo>
                  <a:pt x="182" y="462"/>
                </a:moveTo>
                <a:lnTo>
                  <a:pt x="182" y="462"/>
                </a:lnTo>
                <a:cubicBezTo>
                  <a:pt x="152" y="462"/>
                  <a:pt x="129" y="439"/>
                  <a:pt x="129" y="410"/>
                </a:cubicBezTo>
                <a:cubicBezTo>
                  <a:pt x="129" y="380"/>
                  <a:pt x="152" y="357"/>
                  <a:pt x="182" y="357"/>
                </a:cubicBezTo>
                <a:cubicBezTo>
                  <a:pt x="211" y="357"/>
                  <a:pt x="234" y="380"/>
                  <a:pt x="234" y="410"/>
                </a:cubicBezTo>
                <a:cubicBezTo>
                  <a:pt x="234" y="439"/>
                  <a:pt x="211" y="462"/>
                  <a:pt x="182" y="462"/>
                </a:cubicBezTo>
                <a:close/>
                <a:moveTo>
                  <a:pt x="147" y="304"/>
                </a:moveTo>
                <a:lnTo>
                  <a:pt x="147" y="304"/>
                </a:lnTo>
                <a:cubicBezTo>
                  <a:pt x="147" y="293"/>
                  <a:pt x="147" y="269"/>
                  <a:pt x="147" y="269"/>
                </a:cubicBezTo>
                <a:cubicBezTo>
                  <a:pt x="287" y="59"/>
                  <a:pt x="287" y="59"/>
                  <a:pt x="287" y="59"/>
                </a:cubicBezTo>
                <a:cubicBezTo>
                  <a:pt x="703" y="59"/>
                  <a:pt x="703" y="59"/>
                  <a:pt x="703" y="59"/>
                </a:cubicBezTo>
                <a:cubicBezTo>
                  <a:pt x="843" y="269"/>
                  <a:pt x="843" y="269"/>
                  <a:pt x="843" y="269"/>
                </a:cubicBezTo>
                <a:cubicBezTo>
                  <a:pt x="843" y="269"/>
                  <a:pt x="843" y="293"/>
                  <a:pt x="843" y="304"/>
                </a:cubicBezTo>
                <a:lnTo>
                  <a:pt x="147" y="304"/>
                </a:lnTo>
                <a:close/>
                <a:moveTo>
                  <a:pt x="808" y="462"/>
                </a:moveTo>
                <a:lnTo>
                  <a:pt x="808" y="462"/>
                </a:lnTo>
                <a:cubicBezTo>
                  <a:pt x="779" y="462"/>
                  <a:pt x="755" y="439"/>
                  <a:pt x="755" y="410"/>
                </a:cubicBezTo>
                <a:cubicBezTo>
                  <a:pt x="755" y="380"/>
                  <a:pt x="779" y="357"/>
                  <a:pt x="808" y="357"/>
                </a:cubicBezTo>
                <a:cubicBezTo>
                  <a:pt x="837" y="357"/>
                  <a:pt x="861" y="380"/>
                  <a:pt x="861" y="410"/>
                </a:cubicBezTo>
                <a:cubicBezTo>
                  <a:pt x="861" y="439"/>
                  <a:pt x="837" y="462"/>
                  <a:pt x="808" y="462"/>
                </a:cubicBezTo>
                <a:close/>
              </a:path>
            </a:pathLst>
          </a:custGeom>
          <a:solidFill>
            <a:schemeClr val="accent1"/>
          </a:solidFill>
          <a:ln>
            <a:noFill/>
          </a:ln>
          <a:effectLst/>
        </p:spPr>
        <p:txBody>
          <a:bodyPr wrap="none" anchor="ctr"/>
          <a:lstStyle/>
          <a:p>
            <a:endParaRPr lang="en-US" dirty="0">
              <a:latin typeface="Calibri Light"/>
            </a:endParaRPr>
          </a:p>
        </p:txBody>
      </p:sp>
      <p:sp>
        <p:nvSpPr>
          <p:cNvPr id="169" name="Freeform 129"/>
          <p:cNvSpPr>
            <a:spLocks noChangeArrowheads="1"/>
          </p:cNvSpPr>
          <p:nvPr/>
        </p:nvSpPr>
        <p:spPr bwMode="auto">
          <a:xfrm>
            <a:off x="9643867" y="6953195"/>
            <a:ext cx="507846" cy="480368"/>
          </a:xfrm>
          <a:custGeom>
            <a:avLst/>
            <a:gdLst>
              <a:gd name="T0" fmla="*/ 825 w 831"/>
              <a:gd name="T1" fmla="*/ 263 h 785"/>
              <a:gd name="T2" fmla="*/ 825 w 831"/>
              <a:gd name="T3" fmla="*/ 263 h 785"/>
              <a:gd name="T4" fmla="*/ 620 w 831"/>
              <a:gd name="T5" fmla="*/ 0 h 785"/>
              <a:gd name="T6" fmla="*/ 415 w 831"/>
              <a:gd name="T7" fmla="*/ 94 h 785"/>
              <a:gd name="T8" fmla="*/ 210 w 831"/>
              <a:gd name="T9" fmla="*/ 0 h 785"/>
              <a:gd name="T10" fmla="*/ 5 w 831"/>
              <a:gd name="T11" fmla="*/ 263 h 785"/>
              <a:gd name="T12" fmla="*/ 403 w 831"/>
              <a:gd name="T13" fmla="*/ 784 h 785"/>
              <a:gd name="T14" fmla="*/ 825 w 831"/>
              <a:gd name="T15" fmla="*/ 263 h 7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1" h="785">
                <a:moveTo>
                  <a:pt x="825" y="263"/>
                </a:moveTo>
                <a:lnTo>
                  <a:pt x="825" y="263"/>
                </a:lnTo>
                <a:cubicBezTo>
                  <a:pt x="830" y="170"/>
                  <a:pt x="766" y="0"/>
                  <a:pt x="620" y="0"/>
                </a:cubicBezTo>
                <a:cubicBezTo>
                  <a:pt x="538" y="0"/>
                  <a:pt x="462" y="35"/>
                  <a:pt x="415" y="94"/>
                </a:cubicBezTo>
                <a:cubicBezTo>
                  <a:pt x="368" y="35"/>
                  <a:pt x="292" y="0"/>
                  <a:pt x="210" y="0"/>
                </a:cubicBezTo>
                <a:cubicBezTo>
                  <a:pt x="64" y="0"/>
                  <a:pt x="0" y="170"/>
                  <a:pt x="5" y="263"/>
                </a:cubicBezTo>
                <a:cubicBezTo>
                  <a:pt x="23" y="474"/>
                  <a:pt x="403" y="784"/>
                  <a:pt x="403" y="784"/>
                </a:cubicBezTo>
                <a:cubicBezTo>
                  <a:pt x="403" y="784"/>
                  <a:pt x="801" y="474"/>
                  <a:pt x="825" y="263"/>
                </a:cubicBezTo>
              </a:path>
            </a:pathLst>
          </a:custGeom>
          <a:solidFill>
            <a:schemeClr val="accent5"/>
          </a:solidFill>
          <a:ln>
            <a:noFill/>
          </a:ln>
          <a:effectLst/>
        </p:spPr>
        <p:txBody>
          <a:bodyPr wrap="none" anchor="ctr"/>
          <a:lstStyle/>
          <a:p>
            <a:endParaRPr lang="en-US" dirty="0">
              <a:latin typeface="Calibri Light"/>
            </a:endParaRPr>
          </a:p>
        </p:txBody>
      </p:sp>
      <p:sp>
        <p:nvSpPr>
          <p:cNvPr id="170" name="Freeform 131"/>
          <p:cNvSpPr>
            <a:spLocks noChangeArrowheads="1"/>
          </p:cNvSpPr>
          <p:nvPr/>
        </p:nvSpPr>
        <p:spPr bwMode="auto">
          <a:xfrm>
            <a:off x="8573860" y="7476987"/>
            <a:ext cx="162945" cy="276822"/>
          </a:xfrm>
          <a:custGeom>
            <a:avLst/>
            <a:gdLst>
              <a:gd name="T0" fmla="*/ 269 w 270"/>
              <a:gd name="T1" fmla="*/ 211 h 452"/>
              <a:gd name="T2" fmla="*/ 269 w 270"/>
              <a:gd name="T3" fmla="*/ 211 h 452"/>
              <a:gd name="T4" fmla="*/ 76 w 270"/>
              <a:gd name="T5" fmla="*/ 0 h 452"/>
              <a:gd name="T6" fmla="*/ 76 w 270"/>
              <a:gd name="T7" fmla="*/ 47 h 452"/>
              <a:gd name="T8" fmla="*/ 0 w 270"/>
              <a:gd name="T9" fmla="*/ 363 h 452"/>
              <a:gd name="T10" fmla="*/ 152 w 270"/>
              <a:gd name="T11" fmla="*/ 451 h 452"/>
              <a:gd name="T12" fmla="*/ 269 w 270"/>
              <a:gd name="T13" fmla="*/ 211 h 452"/>
            </a:gdLst>
            <a:ahLst/>
            <a:cxnLst>
              <a:cxn ang="0">
                <a:pos x="T0" y="T1"/>
              </a:cxn>
              <a:cxn ang="0">
                <a:pos x="T2" y="T3"/>
              </a:cxn>
              <a:cxn ang="0">
                <a:pos x="T4" y="T5"/>
              </a:cxn>
              <a:cxn ang="0">
                <a:pos x="T6" y="T7"/>
              </a:cxn>
              <a:cxn ang="0">
                <a:pos x="T8" y="T9"/>
              </a:cxn>
              <a:cxn ang="0">
                <a:pos x="T10" y="T11"/>
              </a:cxn>
              <a:cxn ang="0">
                <a:pos x="T12" y="T13"/>
              </a:cxn>
            </a:cxnLst>
            <a:rect l="0" t="0" r="r" b="b"/>
            <a:pathLst>
              <a:path w="270" h="452">
                <a:moveTo>
                  <a:pt x="269" y="211"/>
                </a:moveTo>
                <a:lnTo>
                  <a:pt x="269" y="211"/>
                </a:lnTo>
                <a:cubicBezTo>
                  <a:pt x="222" y="129"/>
                  <a:pt x="158" y="53"/>
                  <a:pt x="76" y="0"/>
                </a:cubicBezTo>
                <a:cubicBezTo>
                  <a:pt x="76" y="12"/>
                  <a:pt x="76" y="30"/>
                  <a:pt x="76" y="47"/>
                </a:cubicBezTo>
                <a:cubicBezTo>
                  <a:pt x="76" y="158"/>
                  <a:pt x="46" y="269"/>
                  <a:pt x="0" y="363"/>
                </a:cubicBezTo>
                <a:cubicBezTo>
                  <a:pt x="58" y="381"/>
                  <a:pt x="111" y="410"/>
                  <a:pt x="152" y="451"/>
                </a:cubicBezTo>
                <a:cubicBezTo>
                  <a:pt x="216" y="392"/>
                  <a:pt x="263" y="304"/>
                  <a:pt x="269" y="211"/>
                </a:cubicBezTo>
              </a:path>
            </a:pathLst>
          </a:custGeom>
          <a:solidFill>
            <a:srgbClr val="26BBED"/>
          </a:solid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1" name="Freeform 137"/>
          <p:cNvSpPr>
            <a:spLocks noChangeArrowheads="1"/>
          </p:cNvSpPr>
          <p:nvPr/>
        </p:nvSpPr>
        <p:spPr bwMode="auto">
          <a:xfrm>
            <a:off x="5540366" y="4494360"/>
            <a:ext cx="290585" cy="556359"/>
          </a:xfrm>
          <a:custGeom>
            <a:avLst/>
            <a:gdLst>
              <a:gd name="T0" fmla="*/ 368 w 475"/>
              <a:gd name="T1" fmla="*/ 105 h 908"/>
              <a:gd name="T2" fmla="*/ 146 w 475"/>
              <a:gd name="T3" fmla="*/ 35 h 908"/>
              <a:gd name="T4" fmla="*/ 76 w 475"/>
              <a:gd name="T5" fmla="*/ 35 h 908"/>
              <a:gd name="T6" fmla="*/ 0 w 475"/>
              <a:gd name="T7" fmla="*/ 210 h 908"/>
              <a:gd name="T8" fmla="*/ 105 w 475"/>
              <a:gd name="T9" fmla="*/ 907 h 908"/>
              <a:gd name="T10" fmla="*/ 474 w 475"/>
              <a:gd name="T11" fmla="*/ 801 h 908"/>
              <a:gd name="T12" fmla="*/ 368 w 475"/>
              <a:gd name="T13" fmla="*/ 105 h 908"/>
              <a:gd name="T14" fmla="*/ 117 w 475"/>
              <a:gd name="T15" fmla="*/ 860 h 908"/>
              <a:gd name="T16" fmla="*/ 117 w 475"/>
              <a:gd name="T17" fmla="*/ 772 h 908"/>
              <a:gd name="T18" fmla="*/ 117 w 475"/>
              <a:gd name="T19" fmla="*/ 860 h 908"/>
              <a:gd name="T20" fmla="*/ 117 w 475"/>
              <a:gd name="T21" fmla="*/ 743 h 908"/>
              <a:gd name="T22" fmla="*/ 117 w 475"/>
              <a:gd name="T23" fmla="*/ 655 h 908"/>
              <a:gd name="T24" fmla="*/ 117 w 475"/>
              <a:gd name="T25" fmla="*/ 743 h 908"/>
              <a:gd name="T26" fmla="*/ 117 w 475"/>
              <a:gd name="T27" fmla="*/ 632 h 908"/>
              <a:gd name="T28" fmla="*/ 117 w 475"/>
              <a:gd name="T29" fmla="*/ 538 h 908"/>
              <a:gd name="T30" fmla="*/ 117 w 475"/>
              <a:gd name="T31" fmla="*/ 632 h 908"/>
              <a:gd name="T32" fmla="*/ 240 w 475"/>
              <a:gd name="T33" fmla="*/ 860 h 908"/>
              <a:gd name="T34" fmla="*/ 240 w 475"/>
              <a:gd name="T35" fmla="*/ 772 h 908"/>
              <a:gd name="T36" fmla="*/ 240 w 475"/>
              <a:gd name="T37" fmla="*/ 860 h 908"/>
              <a:gd name="T38" fmla="*/ 240 w 475"/>
              <a:gd name="T39" fmla="*/ 743 h 908"/>
              <a:gd name="T40" fmla="*/ 240 w 475"/>
              <a:gd name="T41" fmla="*/ 655 h 908"/>
              <a:gd name="T42" fmla="*/ 240 w 475"/>
              <a:gd name="T43" fmla="*/ 743 h 908"/>
              <a:gd name="T44" fmla="*/ 240 w 475"/>
              <a:gd name="T45" fmla="*/ 632 h 908"/>
              <a:gd name="T46" fmla="*/ 240 w 475"/>
              <a:gd name="T47" fmla="*/ 538 h 908"/>
              <a:gd name="T48" fmla="*/ 240 w 475"/>
              <a:gd name="T49" fmla="*/ 632 h 908"/>
              <a:gd name="T50" fmla="*/ 357 w 475"/>
              <a:gd name="T51" fmla="*/ 860 h 908"/>
              <a:gd name="T52" fmla="*/ 357 w 475"/>
              <a:gd name="T53" fmla="*/ 772 h 908"/>
              <a:gd name="T54" fmla="*/ 357 w 475"/>
              <a:gd name="T55" fmla="*/ 860 h 908"/>
              <a:gd name="T56" fmla="*/ 357 w 475"/>
              <a:gd name="T57" fmla="*/ 743 h 908"/>
              <a:gd name="T58" fmla="*/ 357 w 475"/>
              <a:gd name="T59" fmla="*/ 655 h 908"/>
              <a:gd name="T60" fmla="*/ 357 w 475"/>
              <a:gd name="T61" fmla="*/ 743 h 908"/>
              <a:gd name="T62" fmla="*/ 357 w 475"/>
              <a:gd name="T63" fmla="*/ 632 h 908"/>
              <a:gd name="T64" fmla="*/ 357 w 475"/>
              <a:gd name="T65" fmla="*/ 538 h 908"/>
              <a:gd name="T66" fmla="*/ 357 w 475"/>
              <a:gd name="T67" fmla="*/ 632 h 908"/>
              <a:gd name="T68" fmla="*/ 409 w 475"/>
              <a:gd name="T69" fmla="*/ 444 h 908"/>
              <a:gd name="T70" fmla="*/ 129 w 475"/>
              <a:gd name="T71" fmla="*/ 503 h 908"/>
              <a:gd name="T72" fmla="*/ 64 w 475"/>
              <a:gd name="T73" fmla="*/ 240 h 908"/>
              <a:gd name="T74" fmla="*/ 345 w 475"/>
              <a:gd name="T75" fmla="*/ 181 h 908"/>
              <a:gd name="T76" fmla="*/ 409 w 475"/>
              <a:gd name="T77" fmla="*/ 444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5" h="908">
                <a:moveTo>
                  <a:pt x="368" y="105"/>
                </a:moveTo>
                <a:lnTo>
                  <a:pt x="368" y="105"/>
                </a:lnTo>
                <a:cubicBezTo>
                  <a:pt x="146" y="105"/>
                  <a:pt x="146" y="105"/>
                  <a:pt x="146" y="105"/>
                </a:cubicBezTo>
                <a:cubicBezTo>
                  <a:pt x="146" y="35"/>
                  <a:pt x="146" y="35"/>
                  <a:pt x="146" y="35"/>
                </a:cubicBezTo>
                <a:cubicBezTo>
                  <a:pt x="146" y="17"/>
                  <a:pt x="129" y="0"/>
                  <a:pt x="111" y="0"/>
                </a:cubicBezTo>
                <a:cubicBezTo>
                  <a:pt x="94" y="0"/>
                  <a:pt x="76" y="17"/>
                  <a:pt x="76" y="35"/>
                </a:cubicBezTo>
                <a:cubicBezTo>
                  <a:pt x="76" y="111"/>
                  <a:pt x="76" y="111"/>
                  <a:pt x="76" y="111"/>
                </a:cubicBezTo>
                <a:cubicBezTo>
                  <a:pt x="29" y="123"/>
                  <a:pt x="0" y="164"/>
                  <a:pt x="0" y="210"/>
                </a:cubicBezTo>
                <a:cubicBezTo>
                  <a:pt x="0" y="801"/>
                  <a:pt x="0" y="801"/>
                  <a:pt x="0" y="801"/>
                </a:cubicBezTo>
                <a:cubicBezTo>
                  <a:pt x="0" y="860"/>
                  <a:pt x="47" y="907"/>
                  <a:pt x="105" y="907"/>
                </a:cubicBezTo>
                <a:cubicBezTo>
                  <a:pt x="368" y="907"/>
                  <a:pt x="368" y="907"/>
                  <a:pt x="368" y="907"/>
                </a:cubicBezTo>
                <a:cubicBezTo>
                  <a:pt x="427" y="907"/>
                  <a:pt x="474" y="860"/>
                  <a:pt x="474" y="801"/>
                </a:cubicBezTo>
                <a:cubicBezTo>
                  <a:pt x="474" y="210"/>
                  <a:pt x="474" y="210"/>
                  <a:pt x="474" y="210"/>
                </a:cubicBezTo>
                <a:cubicBezTo>
                  <a:pt x="474" y="152"/>
                  <a:pt x="427" y="105"/>
                  <a:pt x="368" y="105"/>
                </a:cubicBezTo>
                <a:close/>
                <a:moveTo>
                  <a:pt x="117" y="860"/>
                </a:moveTo>
                <a:lnTo>
                  <a:pt x="117" y="860"/>
                </a:lnTo>
                <a:cubicBezTo>
                  <a:pt x="94" y="860"/>
                  <a:pt x="76" y="836"/>
                  <a:pt x="76" y="813"/>
                </a:cubicBezTo>
                <a:cubicBezTo>
                  <a:pt x="76" y="790"/>
                  <a:pt x="94" y="772"/>
                  <a:pt x="117" y="772"/>
                </a:cubicBezTo>
                <a:cubicBezTo>
                  <a:pt x="140" y="772"/>
                  <a:pt x="164" y="790"/>
                  <a:pt x="164" y="813"/>
                </a:cubicBezTo>
                <a:cubicBezTo>
                  <a:pt x="164" y="836"/>
                  <a:pt x="140" y="860"/>
                  <a:pt x="117" y="860"/>
                </a:cubicBezTo>
                <a:close/>
                <a:moveTo>
                  <a:pt x="117" y="743"/>
                </a:moveTo>
                <a:lnTo>
                  <a:pt x="117" y="743"/>
                </a:lnTo>
                <a:cubicBezTo>
                  <a:pt x="94" y="743"/>
                  <a:pt x="76" y="725"/>
                  <a:pt x="76" y="702"/>
                </a:cubicBezTo>
                <a:cubicBezTo>
                  <a:pt x="76" y="673"/>
                  <a:pt x="94" y="655"/>
                  <a:pt x="117" y="655"/>
                </a:cubicBezTo>
                <a:cubicBezTo>
                  <a:pt x="140" y="655"/>
                  <a:pt x="164" y="673"/>
                  <a:pt x="164" y="702"/>
                </a:cubicBezTo>
                <a:cubicBezTo>
                  <a:pt x="164" y="725"/>
                  <a:pt x="140" y="743"/>
                  <a:pt x="117" y="743"/>
                </a:cubicBezTo>
                <a:close/>
                <a:moveTo>
                  <a:pt x="117" y="632"/>
                </a:moveTo>
                <a:lnTo>
                  <a:pt x="117" y="632"/>
                </a:lnTo>
                <a:cubicBezTo>
                  <a:pt x="94" y="632"/>
                  <a:pt x="76" y="608"/>
                  <a:pt x="76" y="585"/>
                </a:cubicBezTo>
                <a:cubicBezTo>
                  <a:pt x="76" y="561"/>
                  <a:pt x="94" y="538"/>
                  <a:pt x="117" y="538"/>
                </a:cubicBezTo>
                <a:cubicBezTo>
                  <a:pt x="140" y="538"/>
                  <a:pt x="164" y="561"/>
                  <a:pt x="164" y="585"/>
                </a:cubicBezTo>
                <a:cubicBezTo>
                  <a:pt x="164" y="608"/>
                  <a:pt x="140" y="632"/>
                  <a:pt x="117" y="632"/>
                </a:cubicBezTo>
                <a:close/>
                <a:moveTo>
                  <a:pt x="240" y="860"/>
                </a:moveTo>
                <a:lnTo>
                  <a:pt x="240" y="860"/>
                </a:lnTo>
                <a:cubicBezTo>
                  <a:pt x="211" y="860"/>
                  <a:pt x="193" y="836"/>
                  <a:pt x="193" y="813"/>
                </a:cubicBezTo>
                <a:cubicBezTo>
                  <a:pt x="193" y="790"/>
                  <a:pt x="211" y="772"/>
                  <a:pt x="240" y="772"/>
                </a:cubicBezTo>
                <a:cubicBezTo>
                  <a:pt x="263" y="772"/>
                  <a:pt x="281" y="790"/>
                  <a:pt x="281" y="813"/>
                </a:cubicBezTo>
                <a:cubicBezTo>
                  <a:pt x="281" y="836"/>
                  <a:pt x="263" y="860"/>
                  <a:pt x="240" y="860"/>
                </a:cubicBezTo>
                <a:close/>
                <a:moveTo>
                  <a:pt x="240" y="743"/>
                </a:moveTo>
                <a:lnTo>
                  <a:pt x="240" y="743"/>
                </a:lnTo>
                <a:cubicBezTo>
                  <a:pt x="211" y="743"/>
                  <a:pt x="193" y="725"/>
                  <a:pt x="193" y="702"/>
                </a:cubicBezTo>
                <a:cubicBezTo>
                  <a:pt x="193" y="673"/>
                  <a:pt x="211" y="655"/>
                  <a:pt x="240" y="655"/>
                </a:cubicBezTo>
                <a:cubicBezTo>
                  <a:pt x="263" y="655"/>
                  <a:pt x="281" y="673"/>
                  <a:pt x="281" y="702"/>
                </a:cubicBezTo>
                <a:cubicBezTo>
                  <a:pt x="281" y="725"/>
                  <a:pt x="263" y="743"/>
                  <a:pt x="240" y="743"/>
                </a:cubicBezTo>
                <a:close/>
                <a:moveTo>
                  <a:pt x="240" y="632"/>
                </a:moveTo>
                <a:lnTo>
                  <a:pt x="240" y="632"/>
                </a:lnTo>
                <a:cubicBezTo>
                  <a:pt x="211" y="632"/>
                  <a:pt x="193" y="608"/>
                  <a:pt x="193" y="585"/>
                </a:cubicBezTo>
                <a:cubicBezTo>
                  <a:pt x="193" y="561"/>
                  <a:pt x="211" y="538"/>
                  <a:pt x="240" y="538"/>
                </a:cubicBezTo>
                <a:cubicBezTo>
                  <a:pt x="263" y="538"/>
                  <a:pt x="281" y="561"/>
                  <a:pt x="281" y="585"/>
                </a:cubicBezTo>
                <a:cubicBezTo>
                  <a:pt x="281" y="608"/>
                  <a:pt x="263" y="632"/>
                  <a:pt x="240" y="632"/>
                </a:cubicBezTo>
                <a:close/>
                <a:moveTo>
                  <a:pt x="357" y="860"/>
                </a:moveTo>
                <a:lnTo>
                  <a:pt x="357" y="860"/>
                </a:lnTo>
                <a:cubicBezTo>
                  <a:pt x="333" y="860"/>
                  <a:pt x="310" y="836"/>
                  <a:pt x="310" y="813"/>
                </a:cubicBezTo>
                <a:cubicBezTo>
                  <a:pt x="310" y="790"/>
                  <a:pt x="333" y="772"/>
                  <a:pt x="357" y="772"/>
                </a:cubicBezTo>
                <a:cubicBezTo>
                  <a:pt x="380" y="772"/>
                  <a:pt x="404" y="790"/>
                  <a:pt x="404" y="813"/>
                </a:cubicBezTo>
                <a:cubicBezTo>
                  <a:pt x="404" y="836"/>
                  <a:pt x="380" y="860"/>
                  <a:pt x="357" y="860"/>
                </a:cubicBezTo>
                <a:close/>
                <a:moveTo>
                  <a:pt x="357" y="743"/>
                </a:moveTo>
                <a:lnTo>
                  <a:pt x="357" y="743"/>
                </a:lnTo>
                <a:cubicBezTo>
                  <a:pt x="333" y="743"/>
                  <a:pt x="310" y="725"/>
                  <a:pt x="310" y="702"/>
                </a:cubicBezTo>
                <a:cubicBezTo>
                  <a:pt x="310" y="673"/>
                  <a:pt x="333" y="655"/>
                  <a:pt x="357" y="655"/>
                </a:cubicBezTo>
                <a:cubicBezTo>
                  <a:pt x="380" y="655"/>
                  <a:pt x="404" y="673"/>
                  <a:pt x="404" y="702"/>
                </a:cubicBezTo>
                <a:cubicBezTo>
                  <a:pt x="404" y="725"/>
                  <a:pt x="380" y="743"/>
                  <a:pt x="357" y="743"/>
                </a:cubicBezTo>
                <a:close/>
                <a:moveTo>
                  <a:pt x="357" y="632"/>
                </a:moveTo>
                <a:lnTo>
                  <a:pt x="357" y="632"/>
                </a:lnTo>
                <a:cubicBezTo>
                  <a:pt x="333" y="632"/>
                  <a:pt x="310" y="608"/>
                  <a:pt x="310" y="585"/>
                </a:cubicBezTo>
                <a:cubicBezTo>
                  <a:pt x="310" y="561"/>
                  <a:pt x="333" y="538"/>
                  <a:pt x="357" y="538"/>
                </a:cubicBezTo>
                <a:cubicBezTo>
                  <a:pt x="380" y="538"/>
                  <a:pt x="404" y="561"/>
                  <a:pt x="404" y="585"/>
                </a:cubicBezTo>
                <a:cubicBezTo>
                  <a:pt x="404" y="608"/>
                  <a:pt x="380" y="632"/>
                  <a:pt x="357" y="632"/>
                </a:cubicBezTo>
                <a:close/>
                <a:moveTo>
                  <a:pt x="409" y="444"/>
                </a:moveTo>
                <a:lnTo>
                  <a:pt x="409" y="444"/>
                </a:lnTo>
                <a:cubicBezTo>
                  <a:pt x="409" y="480"/>
                  <a:pt x="380" y="503"/>
                  <a:pt x="345" y="503"/>
                </a:cubicBezTo>
                <a:cubicBezTo>
                  <a:pt x="129" y="503"/>
                  <a:pt x="129" y="503"/>
                  <a:pt x="129" y="503"/>
                </a:cubicBezTo>
                <a:cubicBezTo>
                  <a:pt x="94" y="503"/>
                  <a:pt x="64" y="480"/>
                  <a:pt x="64" y="444"/>
                </a:cubicBezTo>
                <a:cubicBezTo>
                  <a:pt x="64" y="240"/>
                  <a:pt x="64" y="240"/>
                  <a:pt x="64" y="240"/>
                </a:cubicBezTo>
                <a:cubicBezTo>
                  <a:pt x="64" y="205"/>
                  <a:pt x="94" y="181"/>
                  <a:pt x="129" y="181"/>
                </a:cubicBezTo>
                <a:cubicBezTo>
                  <a:pt x="345" y="181"/>
                  <a:pt x="345" y="181"/>
                  <a:pt x="345" y="181"/>
                </a:cubicBezTo>
                <a:cubicBezTo>
                  <a:pt x="380" y="181"/>
                  <a:pt x="409" y="205"/>
                  <a:pt x="409" y="240"/>
                </a:cubicBezTo>
                <a:lnTo>
                  <a:pt x="409" y="444"/>
                </a:lnTo>
                <a:close/>
              </a:path>
            </a:pathLst>
          </a:custGeom>
          <a:solidFill>
            <a:schemeClr val="accent3"/>
          </a:solidFill>
          <a:ln>
            <a:noFill/>
          </a:ln>
          <a:effectLst/>
        </p:spPr>
        <p:txBody>
          <a:bodyPr wrap="none" anchor="ctr"/>
          <a:lstStyle/>
          <a:p>
            <a:endParaRPr lang="en-US" dirty="0">
              <a:latin typeface="Calibri Light"/>
            </a:endParaRPr>
          </a:p>
        </p:txBody>
      </p:sp>
      <p:grpSp>
        <p:nvGrpSpPr>
          <p:cNvPr id="172" name="Group 171"/>
          <p:cNvGrpSpPr/>
          <p:nvPr/>
        </p:nvGrpSpPr>
        <p:grpSpPr>
          <a:xfrm>
            <a:off x="6610373" y="5775342"/>
            <a:ext cx="304164" cy="162837"/>
            <a:chOff x="7833782" y="6245723"/>
            <a:chExt cx="304164" cy="162837"/>
          </a:xfrm>
          <a:solidFill>
            <a:schemeClr val="accent1"/>
          </a:solidFill>
        </p:grpSpPr>
        <p:sp>
          <p:nvSpPr>
            <p:cNvPr id="173" name="Freeform 19"/>
            <p:cNvSpPr>
              <a:spLocks noChangeArrowheads="1"/>
            </p:cNvSpPr>
            <p:nvPr/>
          </p:nvSpPr>
          <p:spPr bwMode="auto">
            <a:xfrm>
              <a:off x="7833782" y="6245723"/>
              <a:ext cx="304164" cy="162837"/>
            </a:xfrm>
            <a:custGeom>
              <a:avLst/>
              <a:gdLst>
                <a:gd name="T0" fmla="*/ 497 w 498"/>
                <a:gd name="T1" fmla="*/ 0 h 270"/>
                <a:gd name="T2" fmla="*/ 41 w 498"/>
                <a:gd name="T3" fmla="*/ 0 h 270"/>
                <a:gd name="T4" fmla="*/ 41 w 498"/>
                <a:gd name="T5" fmla="*/ 52 h 270"/>
                <a:gd name="T6" fmla="*/ 0 w 498"/>
                <a:gd name="T7" fmla="*/ 52 h 270"/>
                <a:gd name="T8" fmla="*/ 0 w 498"/>
                <a:gd name="T9" fmla="*/ 216 h 270"/>
                <a:gd name="T10" fmla="*/ 41 w 498"/>
                <a:gd name="T11" fmla="*/ 216 h 270"/>
                <a:gd name="T12" fmla="*/ 41 w 498"/>
                <a:gd name="T13" fmla="*/ 269 h 270"/>
                <a:gd name="T14" fmla="*/ 491 w 498"/>
                <a:gd name="T15" fmla="*/ 269 h 270"/>
                <a:gd name="T16" fmla="*/ 491 w 498"/>
                <a:gd name="T17" fmla="*/ 269 h 270"/>
                <a:gd name="T18" fmla="*/ 497 w 498"/>
                <a:gd name="T19" fmla="*/ 269 h 270"/>
                <a:gd name="T20" fmla="*/ 497 w 498"/>
                <a:gd name="T21" fmla="*/ 0 h 270"/>
                <a:gd name="T22" fmla="*/ 76 w 498"/>
                <a:gd name="T23" fmla="*/ 41 h 270"/>
                <a:gd name="T24" fmla="*/ 456 w 498"/>
                <a:gd name="T25" fmla="*/ 41 h 270"/>
                <a:gd name="T26" fmla="*/ 456 w 498"/>
                <a:gd name="T27" fmla="*/ 228 h 270"/>
                <a:gd name="T28" fmla="*/ 76 w 498"/>
                <a:gd name="T29" fmla="*/ 228 h 270"/>
                <a:gd name="T30" fmla="*/ 76 w 498"/>
                <a:gd name="T31" fmla="*/ 41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70">
                  <a:moveTo>
                    <a:pt x="497" y="0"/>
                  </a:moveTo>
                  <a:lnTo>
                    <a:pt x="41" y="0"/>
                  </a:lnTo>
                  <a:lnTo>
                    <a:pt x="41" y="52"/>
                  </a:lnTo>
                  <a:lnTo>
                    <a:pt x="0" y="52"/>
                  </a:lnTo>
                  <a:lnTo>
                    <a:pt x="0" y="216"/>
                  </a:lnTo>
                  <a:lnTo>
                    <a:pt x="41" y="216"/>
                  </a:lnTo>
                  <a:lnTo>
                    <a:pt x="41" y="269"/>
                  </a:lnTo>
                  <a:lnTo>
                    <a:pt x="491" y="269"/>
                  </a:lnTo>
                  <a:lnTo>
                    <a:pt x="491" y="269"/>
                  </a:lnTo>
                  <a:lnTo>
                    <a:pt x="497" y="269"/>
                  </a:lnTo>
                  <a:lnTo>
                    <a:pt x="497" y="0"/>
                  </a:lnTo>
                  <a:close/>
                  <a:moveTo>
                    <a:pt x="76" y="41"/>
                  </a:moveTo>
                  <a:lnTo>
                    <a:pt x="456" y="41"/>
                  </a:lnTo>
                  <a:lnTo>
                    <a:pt x="456" y="228"/>
                  </a:lnTo>
                  <a:lnTo>
                    <a:pt x="76" y="228"/>
                  </a:lnTo>
                  <a:lnTo>
                    <a:pt x="76" y="4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4" name="Freeform 20"/>
            <p:cNvSpPr>
              <a:spLocks noChangeArrowheads="1"/>
            </p:cNvSpPr>
            <p:nvPr/>
          </p:nvSpPr>
          <p:spPr bwMode="auto">
            <a:xfrm>
              <a:off x="8007589" y="6281006"/>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5" name="Freeform 21"/>
            <p:cNvSpPr>
              <a:spLocks noChangeArrowheads="1"/>
            </p:cNvSpPr>
            <p:nvPr/>
          </p:nvSpPr>
          <p:spPr bwMode="auto">
            <a:xfrm>
              <a:off x="7953275" y="6281006"/>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6" name="Freeform 22"/>
            <p:cNvSpPr>
              <a:spLocks noChangeArrowheads="1"/>
            </p:cNvSpPr>
            <p:nvPr/>
          </p:nvSpPr>
          <p:spPr bwMode="auto">
            <a:xfrm>
              <a:off x="7898960" y="6281006"/>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7" name="Freeform 23"/>
            <p:cNvSpPr>
              <a:spLocks noChangeArrowheads="1"/>
            </p:cNvSpPr>
            <p:nvPr/>
          </p:nvSpPr>
          <p:spPr bwMode="auto">
            <a:xfrm>
              <a:off x="8059188" y="6281006"/>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8" name="Freeform 138"/>
            <p:cNvSpPr>
              <a:spLocks noChangeArrowheads="1"/>
            </p:cNvSpPr>
            <p:nvPr/>
          </p:nvSpPr>
          <p:spPr bwMode="auto">
            <a:xfrm>
              <a:off x="7833782" y="6245723"/>
              <a:ext cx="304164" cy="162837"/>
            </a:xfrm>
            <a:custGeom>
              <a:avLst/>
              <a:gdLst>
                <a:gd name="T0" fmla="*/ 497 w 498"/>
                <a:gd name="T1" fmla="*/ 0 h 270"/>
                <a:gd name="T2" fmla="*/ 41 w 498"/>
                <a:gd name="T3" fmla="*/ 0 h 270"/>
                <a:gd name="T4" fmla="*/ 41 w 498"/>
                <a:gd name="T5" fmla="*/ 52 h 270"/>
                <a:gd name="T6" fmla="*/ 0 w 498"/>
                <a:gd name="T7" fmla="*/ 52 h 270"/>
                <a:gd name="T8" fmla="*/ 0 w 498"/>
                <a:gd name="T9" fmla="*/ 216 h 270"/>
                <a:gd name="T10" fmla="*/ 41 w 498"/>
                <a:gd name="T11" fmla="*/ 216 h 270"/>
                <a:gd name="T12" fmla="*/ 41 w 498"/>
                <a:gd name="T13" fmla="*/ 269 h 270"/>
                <a:gd name="T14" fmla="*/ 491 w 498"/>
                <a:gd name="T15" fmla="*/ 269 h 270"/>
                <a:gd name="T16" fmla="*/ 491 w 498"/>
                <a:gd name="T17" fmla="*/ 269 h 270"/>
                <a:gd name="T18" fmla="*/ 497 w 498"/>
                <a:gd name="T19" fmla="*/ 269 h 270"/>
                <a:gd name="T20" fmla="*/ 497 w 498"/>
                <a:gd name="T21" fmla="*/ 0 h 270"/>
                <a:gd name="T22" fmla="*/ 76 w 498"/>
                <a:gd name="T23" fmla="*/ 41 h 270"/>
                <a:gd name="T24" fmla="*/ 456 w 498"/>
                <a:gd name="T25" fmla="*/ 41 h 270"/>
                <a:gd name="T26" fmla="*/ 456 w 498"/>
                <a:gd name="T27" fmla="*/ 228 h 270"/>
                <a:gd name="T28" fmla="*/ 76 w 498"/>
                <a:gd name="T29" fmla="*/ 228 h 270"/>
                <a:gd name="T30" fmla="*/ 76 w 498"/>
                <a:gd name="T31" fmla="*/ 41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70">
                  <a:moveTo>
                    <a:pt x="497" y="0"/>
                  </a:moveTo>
                  <a:lnTo>
                    <a:pt x="41" y="0"/>
                  </a:lnTo>
                  <a:lnTo>
                    <a:pt x="41" y="52"/>
                  </a:lnTo>
                  <a:lnTo>
                    <a:pt x="0" y="52"/>
                  </a:lnTo>
                  <a:lnTo>
                    <a:pt x="0" y="216"/>
                  </a:lnTo>
                  <a:lnTo>
                    <a:pt x="41" y="216"/>
                  </a:lnTo>
                  <a:lnTo>
                    <a:pt x="41" y="269"/>
                  </a:lnTo>
                  <a:lnTo>
                    <a:pt x="491" y="269"/>
                  </a:lnTo>
                  <a:lnTo>
                    <a:pt x="491" y="269"/>
                  </a:lnTo>
                  <a:lnTo>
                    <a:pt x="497" y="269"/>
                  </a:lnTo>
                  <a:lnTo>
                    <a:pt x="497" y="0"/>
                  </a:lnTo>
                  <a:close/>
                  <a:moveTo>
                    <a:pt x="76" y="41"/>
                  </a:moveTo>
                  <a:lnTo>
                    <a:pt x="456" y="41"/>
                  </a:lnTo>
                  <a:lnTo>
                    <a:pt x="456" y="228"/>
                  </a:lnTo>
                  <a:lnTo>
                    <a:pt x="76" y="228"/>
                  </a:lnTo>
                  <a:lnTo>
                    <a:pt x="76" y="41"/>
                  </a:lnTo>
                  <a:close/>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9" name="Freeform 139"/>
            <p:cNvSpPr>
              <a:spLocks noChangeArrowheads="1"/>
            </p:cNvSpPr>
            <p:nvPr/>
          </p:nvSpPr>
          <p:spPr bwMode="auto">
            <a:xfrm>
              <a:off x="8007589" y="6281006"/>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0" name="Freeform 140"/>
            <p:cNvSpPr>
              <a:spLocks noChangeArrowheads="1"/>
            </p:cNvSpPr>
            <p:nvPr/>
          </p:nvSpPr>
          <p:spPr bwMode="auto">
            <a:xfrm>
              <a:off x="7953275" y="6281006"/>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1" name="Freeform 141"/>
            <p:cNvSpPr>
              <a:spLocks noChangeArrowheads="1"/>
            </p:cNvSpPr>
            <p:nvPr/>
          </p:nvSpPr>
          <p:spPr bwMode="auto">
            <a:xfrm>
              <a:off x="7898960" y="6281006"/>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2" name="Freeform 142"/>
            <p:cNvSpPr>
              <a:spLocks noChangeArrowheads="1"/>
            </p:cNvSpPr>
            <p:nvPr/>
          </p:nvSpPr>
          <p:spPr bwMode="auto">
            <a:xfrm>
              <a:off x="8059188" y="6281006"/>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83" name="Group 182"/>
          <p:cNvGrpSpPr/>
          <p:nvPr/>
        </p:nvGrpSpPr>
        <p:grpSpPr>
          <a:xfrm>
            <a:off x="7954670" y="5541944"/>
            <a:ext cx="255281" cy="474941"/>
            <a:chOff x="9178079" y="6012325"/>
            <a:chExt cx="255281" cy="474941"/>
          </a:xfrm>
          <a:solidFill>
            <a:schemeClr val="accent4"/>
          </a:solidFill>
        </p:grpSpPr>
        <p:sp>
          <p:nvSpPr>
            <p:cNvPr id="184" name="Freeform 25"/>
            <p:cNvSpPr>
              <a:spLocks noChangeArrowheads="1"/>
            </p:cNvSpPr>
            <p:nvPr/>
          </p:nvSpPr>
          <p:spPr bwMode="auto">
            <a:xfrm>
              <a:off x="9232393" y="6281006"/>
              <a:ext cx="146650" cy="56993"/>
            </a:xfrm>
            <a:custGeom>
              <a:avLst/>
              <a:gdLst>
                <a:gd name="T0" fmla="*/ 0 w 241"/>
                <a:gd name="T1" fmla="*/ 94 h 95"/>
                <a:gd name="T2" fmla="*/ 0 w 241"/>
                <a:gd name="T3" fmla="*/ 0 h 95"/>
                <a:gd name="T4" fmla="*/ 240 w 241"/>
                <a:gd name="T5" fmla="*/ 0 h 95"/>
                <a:gd name="T6" fmla="*/ 240 w 241"/>
                <a:gd name="T7" fmla="*/ 94 h 95"/>
                <a:gd name="T8" fmla="*/ 0 w 241"/>
                <a:gd name="T9" fmla="*/ 94 h 95"/>
              </a:gdLst>
              <a:ahLst/>
              <a:cxnLst>
                <a:cxn ang="0">
                  <a:pos x="T0" y="T1"/>
                </a:cxn>
                <a:cxn ang="0">
                  <a:pos x="T2" y="T3"/>
                </a:cxn>
                <a:cxn ang="0">
                  <a:pos x="T4" y="T5"/>
                </a:cxn>
                <a:cxn ang="0">
                  <a:pos x="T6" y="T7"/>
                </a:cxn>
                <a:cxn ang="0">
                  <a:pos x="T8" y="T9"/>
                </a:cxn>
              </a:cxnLst>
              <a:rect l="0" t="0" r="r" b="b"/>
              <a:pathLst>
                <a:path w="241" h="95">
                  <a:moveTo>
                    <a:pt x="0" y="94"/>
                  </a:moveTo>
                  <a:lnTo>
                    <a:pt x="0" y="0"/>
                  </a:lnTo>
                  <a:lnTo>
                    <a:pt x="240" y="0"/>
                  </a:lnTo>
                  <a:lnTo>
                    <a:pt x="240" y="94"/>
                  </a:lnTo>
                  <a:lnTo>
                    <a:pt x="0" y="9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5" name="Freeform 26"/>
            <p:cNvSpPr>
              <a:spLocks noChangeArrowheads="1"/>
            </p:cNvSpPr>
            <p:nvPr/>
          </p:nvSpPr>
          <p:spPr bwMode="auto">
            <a:xfrm>
              <a:off x="9232393" y="6194159"/>
              <a:ext cx="146650" cy="59707"/>
            </a:xfrm>
            <a:custGeom>
              <a:avLst/>
              <a:gdLst>
                <a:gd name="T0" fmla="*/ 0 w 241"/>
                <a:gd name="T1" fmla="*/ 99 h 100"/>
                <a:gd name="T2" fmla="*/ 0 w 241"/>
                <a:gd name="T3" fmla="*/ 0 h 100"/>
                <a:gd name="T4" fmla="*/ 240 w 241"/>
                <a:gd name="T5" fmla="*/ 0 h 100"/>
                <a:gd name="T6" fmla="*/ 240 w 241"/>
                <a:gd name="T7" fmla="*/ 99 h 100"/>
                <a:gd name="T8" fmla="*/ 0 w 241"/>
                <a:gd name="T9" fmla="*/ 99 h 100"/>
              </a:gdLst>
              <a:ahLst/>
              <a:cxnLst>
                <a:cxn ang="0">
                  <a:pos x="T0" y="T1"/>
                </a:cxn>
                <a:cxn ang="0">
                  <a:pos x="T2" y="T3"/>
                </a:cxn>
                <a:cxn ang="0">
                  <a:pos x="T4" y="T5"/>
                </a:cxn>
                <a:cxn ang="0">
                  <a:pos x="T6" y="T7"/>
                </a:cxn>
                <a:cxn ang="0">
                  <a:pos x="T8" y="T9"/>
                </a:cxn>
              </a:cxnLst>
              <a:rect l="0" t="0" r="r" b="b"/>
              <a:pathLst>
                <a:path w="241" h="100">
                  <a:moveTo>
                    <a:pt x="0" y="99"/>
                  </a:moveTo>
                  <a:lnTo>
                    <a:pt x="0" y="0"/>
                  </a:lnTo>
                  <a:lnTo>
                    <a:pt x="240" y="0"/>
                  </a:lnTo>
                  <a:lnTo>
                    <a:pt x="240" y="99"/>
                  </a:lnTo>
                  <a:lnTo>
                    <a:pt x="0" y="9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6" name="Freeform 27"/>
            <p:cNvSpPr>
              <a:spLocks noChangeArrowheads="1"/>
            </p:cNvSpPr>
            <p:nvPr/>
          </p:nvSpPr>
          <p:spPr bwMode="auto">
            <a:xfrm>
              <a:off x="9232393" y="6367851"/>
              <a:ext cx="146650" cy="54279"/>
            </a:xfrm>
            <a:custGeom>
              <a:avLst/>
              <a:gdLst>
                <a:gd name="T0" fmla="*/ 0 w 241"/>
                <a:gd name="T1" fmla="*/ 93 h 94"/>
                <a:gd name="T2" fmla="*/ 0 w 241"/>
                <a:gd name="T3" fmla="*/ 0 h 94"/>
                <a:gd name="T4" fmla="*/ 240 w 241"/>
                <a:gd name="T5" fmla="*/ 0 h 94"/>
                <a:gd name="T6" fmla="*/ 240 w 241"/>
                <a:gd name="T7" fmla="*/ 93 h 94"/>
                <a:gd name="T8" fmla="*/ 0 w 241"/>
                <a:gd name="T9" fmla="*/ 93 h 94"/>
              </a:gdLst>
              <a:ahLst/>
              <a:cxnLst>
                <a:cxn ang="0">
                  <a:pos x="T0" y="T1"/>
                </a:cxn>
                <a:cxn ang="0">
                  <a:pos x="T2" y="T3"/>
                </a:cxn>
                <a:cxn ang="0">
                  <a:pos x="T4" y="T5"/>
                </a:cxn>
                <a:cxn ang="0">
                  <a:pos x="T6" y="T7"/>
                </a:cxn>
                <a:cxn ang="0">
                  <a:pos x="T8" y="T9"/>
                </a:cxn>
              </a:cxnLst>
              <a:rect l="0" t="0" r="r" b="b"/>
              <a:pathLst>
                <a:path w="241" h="94">
                  <a:moveTo>
                    <a:pt x="0" y="93"/>
                  </a:moveTo>
                  <a:lnTo>
                    <a:pt x="0" y="0"/>
                  </a:lnTo>
                  <a:lnTo>
                    <a:pt x="240" y="0"/>
                  </a:lnTo>
                  <a:lnTo>
                    <a:pt x="240" y="93"/>
                  </a:lnTo>
                  <a:lnTo>
                    <a:pt x="0" y="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7" name="Freeform 143"/>
            <p:cNvSpPr>
              <a:spLocks noChangeArrowheads="1"/>
            </p:cNvSpPr>
            <p:nvPr/>
          </p:nvSpPr>
          <p:spPr bwMode="auto">
            <a:xfrm>
              <a:off x="9178079" y="6012325"/>
              <a:ext cx="255281" cy="474941"/>
            </a:xfrm>
            <a:custGeom>
              <a:avLst/>
              <a:gdLst>
                <a:gd name="T0" fmla="*/ 416 w 417"/>
                <a:gd name="T1" fmla="*/ 773 h 774"/>
                <a:gd name="T2" fmla="*/ 416 w 417"/>
                <a:gd name="T3" fmla="*/ 65 h 774"/>
                <a:gd name="T4" fmla="*/ 340 w 417"/>
                <a:gd name="T5" fmla="*/ 65 h 774"/>
                <a:gd name="T6" fmla="*/ 340 w 417"/>
                <a:gd name="T7" fmla="*/ 0 h 774"/>
                <a:gd name="T8" fmla="*/ 82 w 417"/>
                <a:gd name="T9" fmla="*/ 0 h 774"/>
                <a:gd name="T10" fmla="*/ 82 w 417"/>
                <a:gd name="T11" fmla="*/ 65 h 774"/>
                <a:gd name="T12" fmla="*/ 0 w 417"/>
                <a:gd name="T13" fmla="*/ 65 h 774"/>
                <a:gd name="T14" fmla="*/ 0 w 417"/>
                <a:gd name="T15" fmla="*/ 767 h 774"/>
                <a:gd name="T16" fmla="*/ 0 w 417"/>
                <a:gd name="T17" fmla="*/ 767 h 774"/>
                <a:gd name="T18" fmla="*/ 0 w 417"/>
                <a:gd name="T19" fmla="*/ 773 h 774"/>
                <a:gd name="T20" fmla="*/ 416 w 417"/>
                <a:gd name="T21" fmla="*/ 773 h 774"/>
                <a:gd name="T22" fmla="*/ 357 w 417"/>
                <a:gd name="T23" fmla="*/ 123 h 774"/>
                <a:gd name="T24" fmla="*/ 357 w 417"/>
                <a:gd name="T25" fmla="*/ 714 h 774"/>
                <a:gd name="T26" fmla="*/ 59 w 417"/>
                <a:gd name="T27" fmla="*/ 714 h 774"/>
                <a:gd name="T28" fmla="*/ 59 w 417"/>
                <a:gd name="T29" fmla="*/ 123 h 774"/>
                <a:gd name="T30" fmla="*/ 357 w 417"/>
                <a:gd name="T31" fmla="*/ 123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7" h="774">
                  <a:moveTo>
                    <a:pt x="416" y="773"/>
                  </a:moveTo>
                  <a:lnTo>
                    <a:pt x="416" y="65"/>
                  </a:lnTo>
                  <a:lnTo>
                    <a:pt x="340" y="65"/>
                  </a:lnTo>
                  <a:lnTo>
                    <a:pt x="340" y="0"/>
                  </a:lnTo>
                  <a:lnTo>
                    <a:pt x="82" y="0"/>
                  </a:lnTo>
                  <a:lnTo>
                    <a:pt x="82" y="65"/>
                  </a:lnTo>
                  <a:lnTo>
                    <a:pt x="0" y="65"/>
                  </a:lnTo>
                  <a:lnTo>
                    <a:pt x="0" y="767"/>
                  </a:lnTo>
                  <a:lnTo>
                    <a:pt x="0" y="767"/>
                  </a:lnTo>
                  <a:lnTo>
                    <a:pt x="0" y="773"/>
                  </a:lnTo>
                  <a:lnTo>
                    <a:pt x="416" y="773"/>
                  </a:lnTo>
                  <a:close/>
                  <a:moveTo>
                    <a:pt x="357" y="123"/>
                  </a:moveTo>
                  <a:lnTo>
                    <a:pt x="357" y="714"/>
                  </a:lnTo>
                  <a:lnTo>
                    <a:pt x="59" y="714"/>
                  </a:lnTo>
                  <a:lnTo>
                    <a:pt x="59" y="123"/>
                  </a:lnTo>
                  <a:lnTo>
                    <a:pt x="357" y="123"/>
                  </a:lnTo>
                  <a:close/>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8" name="Freeform 144"/>
            <p:cNvSpPr>
              <a:spLocks noChangeArrowheads="1"/>
            </p:cNvSpPr>
            <p:nvPr/>
          </p:nvSpPr>
          <p:spPr bwMode="auto">
            <a:xfrm>
              <a:off x="9232393" y="6281006"/>
              <a:ext cx="146650" cy="56993"/>
            </a:xfrm>
            <a:custGeom>
              <a:avLst/>
              <a:gdLst>
                <a:gd name="T0" fmla="*/ 0 w 241"/>
                <a:gd name="T1" fmla="*/ 94 h 95"/>
                <a:gd name="T2" fmla="*/ 0 w 241"/>
                <a:gd name="T3" fmla="*/ 0 h 95"/>
                <a:gd name="T4" fmla="*/ 240 w 241"/>
                <a:gd name="T5" fmla="*/ 0 h 95"/>
                <a:gd name="T6" fmla="*/ 240 w 241"/>
                <a:gd name="T7" fmla="*/ 94 h 95"/>
                <a:gd name="T8" fmla="*/ 0 w 241"/>
                <a:gd name="T9" fmla="*/ 94 h 95"/>
              </a:gdLst>
              <a:ahLst/>
              <a:cxnLst>
                <a:cxn ang="0">
                  <a:pos x="T0" y="T1"/>
                </a:cxn>
                <a:cxn ang="0">
                  <a:pos x="T2" y="T3"/>
                </a:cxn>
                <a:cxn ang="0">
                  <a:pos x="T4" y="T5"/>
                </a:cxn>
                <a:cxn ang="0">
                  <a:pos x="T6" y="T7"/>
                </a:cxn>
                <a:cxn ang="0">
                  <a:pos x="T8" y="T9"/>
                </a:cxn>
              </a:cxnLst>
              <a:rect l="0" t="0" r="r" b="b"/>
              <a:pathLst>
                <a:path w="241" h="95">
                  <a:moveTo>
                    <a:pt x="0" y="94"/>
                  </a:moveTo>
                  <a:lnTo>
                    <a:pt x="0" y="0"/>
                  </a:lnTo>
                  <a:lnTo>
                    <a:pt x="240" y="0"/>
                  </a:lnTo>
                  <a:lnTo>
                    <a:pt x="240" y="94"/>
                  </a:lnTo>
                  <a:lnTo>
                    <a:pt x="0" y="94"/>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9" name="Freeform 145"/>
            <p:cNvSpPr>
              <a:spLocks noChangeArrowheads="1"/>
            </p:cNvSpPr>
            <p:nvPr/>
          </p:nvSpPr>
          <p:spPr bwMode="auto">
            <a:xfrm>
              <a:off x="9232393" y="6194159"/>
              <a:ext cx="146650" cy="59707"/>
            </a:xfrm>
            <a:custGeom>
              <a:avLst/>
              <a:gdLst>
                <a:gd name="T0" fmla="*/ 0 w 241"/>
                <a:gd name="T1" fmla="*/ 99 h 100"/>
                <a:gd name="T2" fmla="*/ 0 w 241"/>
                <a:gd name="T3" fmla="*/ 0 h 100"/>
                <a:gd name="T4" fmla="*/ 240 w 241"/>
                <a:gd name="T5" fmla="*/ 0 h 100"/>
                <a:gd name="T6" fmla="*/ 240 w 241"/>
                <a:gd name="T7" fmla="*/ 99 h 100"/>
                <a:gd name="T8" fmla="*/ 0 w 241"/>
                <a:gd name="T9" fmla="*/ 99 h 100"/>
              </a:gdLst>
              <a:ahLst/>
              <a:cxnLst>
                <a:cxn ang="0">
                  <a:pos x="T0" y="T1"/>
                </a:cxn>
                <a:cxn ang="0">
                  <a:pos x="T2" y="T3"/>
                </a:cxn>
                <a:cxn ang="0">
                  <a:pos x="T4" y="T5"/>
                </a:cxn>
                <a:cxn ang="0">
                  <a:pos x="T6" y="T7"/>
                </a:cxn>
                <a:cxn ang="0">
                  <a:pos x="T8" y="T9"/>
                </a:cxn>
              </a:cxnLst>
              <a:rect l="0" t="0" r="r" b="b"/>
              <a:pathLst>
                <a:path w="241" h="100">
                  <a:moveTo>
                    <a:pt x="0" y="99"/>
                  </a:moveTo>
                  <a:lnTo>
                    <a:pt x="0" y="0"/>
                  </a:lnTo>
                  <a:lnTo>
                    <a:pt x="240" y="0"/>
                  </a:lnTo>
                  <a:lnTo>
                    <a:pt x="240" y="99"/>
                  </a:lnTo>
                  <a:lnTo>
                    <a:pt x="0" y="99"/>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0" name="Freeform 146"/>
            <p:cNvSpPr>
              <a:spLocks noChangeArrowheads="1"/>
            </p:cNvSpPr>
            <p:nvPr/>
          </p:nvSpPr>
          <p:spPr bwMode="auto">
            <a:xfrm>
              <a:off x="9232393" y="6367851"/>
              <a:ext cx="146650" cy="54279"/>
            </a:xfrm>
            <a:custGeom>
              <a:avLst/>
              <a:gdLst>
                <a:gd name="T0" fmla="*/ 0 w 241"/>
                <a:gd name="T1" fmla="*/ 93 h 94"/>
                <a:gd name="T2" fmla="*/ 0 w 241"/>
                <a:gd name="T3" fmla="*/ 0 h 94"/>
                <a:gd name="T4" fmla="*/ 240 w 241"/>
                <a:gd name="T5" fmla="*/ 0 h 94"/>
                <a:gd name="T6" fmla="*/ 240 w 241"/>
                <a:gd name="T7" fmla="*/ 93 h 94"/>
                <a:gd name="T8" fmla="*/ 0 w 241"/>
                <a:gd name="T9" fmla="*/ 93 h 94"/>
              </a:gdLst>
              <a:ahLst/>
              <a:cxnLst>
                <a:cxn ang="0">
                  <a:pos x="T0" y="T1"/>
                </a:cxn>
                <a:cxn ang="0">
                  <a:pos x="T2" y="T3"/>
                </a:cxn>
                <a:cxn ang="0">
                  <a:pos x="T4" y="T5"/>
                </a:cxn>
                <a:cxn ang="0">
                  <a:pos x="T6" y="T7"/>
                </a:cxn>
                <a:cxn ang="0">
                  <a:pos x="T8" y="T9"/>
                </a:cxn>
              </a:cxnLst>
              <a:rect l="0" t="0" r="r" b="b"/>
              <a:pathLst>
                <a:path w="241" h="94">
                  <a:moveTo>
                    <a:pt x="0" y="93"/>
                  </a:moveTo>
                  <a:lnTo>
                    <a:pt x="0" y="0"/>
                  </a:lnTo>
                  <a:lnTo>
                    <a:pt x="240" y="0"/>
                  </a:lnTo>
                  <a:lnTo>
                    <a:pt x="240" y="93"/>
                  </a:lnTo>
                  <a:lnTo>
                    <a:pt x="0" y="93"/>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91" name="Freeform 148"/>
          <p:cNvSpPr>
            <a:spLocks noChangeArrowheads="1"/>
          </p:cNvSpPr>
          <p:nvPr/>
        </p:nvSpPr>
        <p:spPr bwMode="auto">
          <a:xfrm>
            <a:off x="7118217" y="7173026"/>
            <a:ext cx="369343" cy="366383"/>
          </a:xfrm>
          <a:custGeom>
            <a:avLst/>
            <a:gdLst>
              <a:gd name="T0" fmla="*/ 544 w 603"/>
              <a:gd name="T1" fmla="*/ 64 h 598"/>
              <a:gd name="T2" fmla="*/ 544 w 603"/>
              <a:gd name="T3" fmla="*/ 64 h 598"/>
              <a:gd name="T4" fmla="*/ 398 w 603"/>
              <a:gd name="T5" fmla="*/ 0 h 598"/>
              <a:gd name="T6" fmla="*/ 251 w 603"/>
              <a:gd name="T7" fmla="*/ 64 h 598"/>
              <a:gd name="T8" fmla="*/ 251 w 603"/>
              <a:gd name="T9" fmla="*/ 64 h 598"/>
              <a:gd name="T10" fmla="*/ 187 w 603"/>
              <a:gd name="T11" fmla="*/ 211 h 598"/>
              <a:gd name="T12" fmla="*/ 216 w 603"/>
              <a:gd name="T13" fmla="*/ 316 h 598"/>
              <a:gd name="T14" fmla="*/ 170 w 603"/>
              <a:gd name="T15" fmla="*/ 322 h 598"/>
              <a:gd name="T16" fmla="*/ 82 w 603"/>
              <a:gd name="T17" fmla="*/ 415 h 598"/>
              <a:gd name="T18" fmla="*/ 17 w 603"/>
              <a:gd name="T19" fmla="*/ 480 h 598"/>
              <a:gd name="T20" fmla="*/ 17 w 603"/>
              <a:gd name="T21" fmla="*/ 532 h 598"/>
              <a:gd name="T22" fmla="*/ 64 w 603"/>
              <a:gd name="T23" fmla="*/ 579 h 598"/>
              <a:gd name="T24" fmla="*/ 117 w 603"/>
              <a:gd name="T25" fmla="*/ 579 h 598"/>
              <a:gd name="T26" fmla="*/ 269 w 603"/>
              <a:gd name="T27" fmla="*/ 421 h 598"/>
              <a:gd name="T28" fmla="*/ 281 w 603"/>
              <a:gd name="T29" fmla="*/ 380 h 598"/>
              <a:gd name="T30" fmla="*/ 398 w 603"/>
              <a:gd name="T31" fmla="*/ 415 h 598"/>
              <a:gd name="T32" fmla="*/ 544 w 603"/>
              <a:gd name="T33" fmla="*/ 357 h 598"/>
              <a:gd name="T34" fmla="*/ 602 w 603"/>
              <a:gd name="T35" fmla="*/ 211 h 598"/>
              <a:gd name="T36" fmla="*/ 544 w 603"/>
              <a:gd name="T37" fmla="*/ 64 h 598"/>
              <a:gd name="T38" fmla="*/ 210 w 603"/>
              <a:gd name="T39" fmla="*/ 415 h 598"/>
              <a:gd name="T40" fmla="*/ 210 w 603"/>
              <a:gd name="T41" fmla="*/ 415 h 598"/>
              <a:gd name="T42" fmla="*/ 99 w 603"/>
              <a:gd name="T43" fmla="*/ 527 h 598"/>
              <a:gd name="T44" fmla="*/ 82 w 603"/>
              <a:gd name="T45" fmla="*/ 532 h 598"/>
              <a:gd name="T46" fmla="*/ 70 w 603"/>
              <a:gd name="T47" fmla="*/ 527 h 598"/>
              <a:gd name="T48" fmla="*/ 64 w 603"/>
              <a:gd name="T49" fmla="*/ 509 h 598"/>
              <a:gd name="T50" fmla="*/ 70 w 603"/>
              <a:gd name="T51" fmla="*/ 491 h 598"/>
              <a:gd name="T52" fmla="*/ 181 w 603"/>
              <a:gd name="T53" fmla="*/ 380 h 598"/>
              <a:gd name="T54" fmla="*/ 193 w 603"/>
              <a:gd name="T55" fmla="*/ 374 h 598"/>
              <a:gd name="T56" fmla="*/ 210 w 603"/>
              <a:gd name="T57" fmla="*/ 380 h 598"/>
              <a:gd name="T58" fmla="*/ 216 w 603"/>
              <a:gd name="T59" fmla="*/ 398 h 598"/>
              <a:gd name="T60" fmla="*/ 210 w 603"/>
              <a:gd name="T61" fmla="*/ 415 h 598"/>
              <a:gd name="T62" fmla="*/ 509 w 603"/>
              <a:gd name="T63" fmla="*/ 322 h 598"/>
              <a:gd name="T64" fmla="*/ 509 w 603"/>
              <a:gd name="T65" fmla="*/ 322 h 598"/>
              <a:gd name="T66" fmla="*/ 509 w 603"/>
              <a:gd name="T67" fmla="*/ 322 h 598"/>
              <a:gd name="T68" fmla="*/ 398 w 603"/>
              <a:gd name="T69" fmla="*/ 369 h 598"/>
              <a:gd name="T70" fmla="*/ 287 w 603"/>
              <a:gd name="T71" fmla="*/ 322 h 598"/>
              <a:gd name="T72" fmla="*/ 240 w 603"/>
              <a:gd name="T73" fmla="*/ 211 h 598"/>
              <a:gd name="T74" fmla="*/ 287 w 603"/>
              <a:gd name="T75" fmla="*/ 99 h 598"/>
              <a:gd name="T76" fmla="*/ 398 w 603"/>
              <a:gd name="T77" fmla="*/ 53 h 598"/>
              <a:gd name="T78" fmla="*/ 509 w 603"/>
              <a:gd name="T79" fmla="*/ 99 h 598"/>
              <a:gd name="T80" fmla="*/ 556 w 603"/>
              <a:gd name="T81" fmla="*/ 211 h 598"/>
              <a:gd name="T82" fmla="*/ 509 w 603"/>
              <a:gd name="T83" fmla="*/ 322 h 598"/>
              <a:gd name="T84" fmla="*/ 491 w 603"/>
              <a:gd name="T85" fmla="*/ 170 h 598"/>
              <a:gd name="T86" fmla="*/ 491 w 603"/>
              <a:gd name="T87" fmla="*/ 170 h 598"/>
              <a:gd name="T88" fmla="*/ 298 w 603"/>
              <a:gd name="T89" fmla="*/ 170 h 598"/>
              <a:gd name="T90" fmla="*/ 287 w 603"/>
              <a:gd name="T91" fmla="*/ 176 h 598"/>
              <a:gd name="T92" fmla="*/ 287 w 603"/>
              <a:gd name="T93" fmla="*/ 187 h 598"/>
              <a:gd name="T94" fmla="*/ 287 w 603"/>
              <a:gd name="T95" fmla="*/ 222 h 598"/>
              <a:gd name="T96" fmla="*/ 298 w 603"/>
              <a:gd name="T97" fmla="*/ 240 h 598"/>
              <a:gd name="T98" fmla="*/ 497 w 603"/>
              <a:gd name="T99" fmla="*/ 240 h 598"/>
              <a:gd name="T100" fmla="*/ 503 w 603"/>
              <a:gd name="T101" fmla="*/ 234 h 598"/>
              <a:gd name="T102" fmla="*/ 509 w 603"/>
              <a:gd name="T103" fmla="*/ 222 h 598"/>
              <a:gd name="T104" fmla="*/ 509 w 603"/>
              <a:gd name="T105" fmla="*/ 187 h 598"/>
              <a:gd name="T106" fmla="*/ 491 w 603"/>
              <a:gd name="T107" fmla="*/ 17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3" h="598">
                <a:moveTo>
                  <a:pt x="544" y="64"/>
                </a:moveTo>
                <a:lnTo>
                  <a:pt x="544" y="64"/>
                </a:lnTo>
                <a:cubicBezTo>
                  <a:pt x="503" y="23"/>
                  <a:pt x="456" y="0"/>
                  <a:pt x="398" y="0"/>
                </a:cubicBezTo>
                <a:cubicBezTo>
                  <a:pt x="339" y="0"/>
                  <a:pt x="292" y="23"/>
                  <a:pt x="251" y="64"/>
                </a:cubicBezTo>
                <a:lnTo>
                  <a:pt x="251" y="64"/>
                </a:lnTo>
                <a:cubicBezTo>
                  <a:pt x="210" y="105"/>
                  <a:pt x="187" y="152"/>
                  <a:pt x="187" y="211"/>
                </a:cubicBezTo>
                <a:cubicBezTo>
                  <a:pt x="187" y="252"/>
                  <a:pt x="199" y="287"/>
                  <a:pt x="216" y="316"/>
                </a:cubicBezTo>
                <a:cubicBezTo>
                  <a:pt x="205" y="304"/>
                  <a:pt x="187" y="304"/>
                  <a:pt x="170" y="322"/>
                </a:cubicBezTo>
                <a:cubicBezTo>
                  <a:pt x="82" y="415"/>
                  <a:pt x="82" y="415"/>
                  <a:pt x="82" y="415"/>
                </a:cubicBezTo>
                <a:cubicBezTo>
                  <a:pt x="17" y="480"/>
                  <a:pt x="17" y="480"/>
                  <a:pt x="17" y="480"/>
                </a:cubicBezTo>
                <a:cubicBezTo>
                  <a:pt x="0" y="497"/>
                  <a:pt x="0" y="515"/>
                  <a:pt x="17" y="532"/>
                </a:cubicBezTo>
                <a:cubicBezTo>
                  <a:pt x="64" y="579"/>
                  <a:pt x="64" y="579"/>
                  <a:pt x="64" y="579"/>
                </a:cubicBezTo>
                <a:cubicBezTo>
                  <a:pt x="82" y="597"/>
                  <a:pt x="99" y="597"/>
                  <a:pt x="117" y="579"/>
                </a:cubicBezTo>
                <a:cubicBezTo>
                  <a:pt x="269" y="421"/>
                  <a:pt x="269" y="421"/>
                  <a:pt x="269" y="421"/>
                </a:cubicBezTo>
                <a:cubicBezTo>
                  <a:pt x="287" y="410"/>
                  <a:pt x="287" y="398"/>
                  <a:pt x="281" y="380"/>
                </a:cubicBezTo>
                <a:cubicBezTo>
                  <a:pt x="316" y="404"/>
                  <a:pt x="351" y="415"/>
                  <a:pt x="398" y="415"/>
                </a:cubicBezTo>
                <a:cubicBezTo>
                  <a:pt x="456" y="415"/>
                  <a:pt x="503" y="398"/>
                  <a:pt x="544" y="357"/>
                </a:cubicBezTo>
                <a:cubicBezTo>
                  <a:pt x="585" y="316"/>
                  <a:pt x="602" y="269"/>
                  <a:pt x="602" y="211"/>
                </a:cubicBezTo>
                <a:cubicBezTo>
                  <a:pt x="602" y="152"/>
                  <a:pt x="585" y="105"/>
                  <a:pt x="544" y="64"/>
                </a:cubicBezTo>
                <a:close/>
                <a:moveTo>
                  <a:pt x="210" y="415"/>
                </a:moveTo>
                <a:lnTo>
                  <a:pt x="210" y="415"/>
                </a:lnTo>
                <a:cubicBezTo>
                  <a:pt x="99" y="527"/>
                  <a:pt x="99" y="527"/>
                  <a:pt x="99" y="527"/>
                </a:cubicBezTo>
                <a:cubicBezTo>
                  <a:pt x="93" y="532"/>
                  <a:pt x="88" y="532"/>
                  <a:pt x="82" y="532"/>
                </a:cubicBezTo>
                <a:cubicBezTo>
                  <a:pt x="76" y="532"/>
                  <a:pt x="70" y="532"/>
                  <a:pt x="70" y="527"/>
                </a:cubicBezTo>
                <a:cubicBezTo>
                  <a:pt x="64" y="521"/>
                  <a:pt x="64" y="515"/>
                  <a:pt x="64" y="509"/>
                </a:cubicBezTo>
                <a:cubicBezTo>
                  <a:pt x="64" y="503"/>
                  <a:pt x="64" y="497"/>
                  <a:pt x="70" y="491"/>
                </a:cubicBezTo>
                <a:cubicBezTo>
                  <a:pt x="181" y="380"/>
                  <a:pt x="181" y="380"/>
                  <a:pt x="181" y="380"/>
                </a:cubicBezTo>
                <a:cubicBezTo>
                  <a:pt x="181" y="380"/>
                  <a:pt x="187" y="374"/>
                  <a:pt x="193" y="374"/>
                </a:cubicBezTo>
                <a:cubicBezTo>
                  <a:pt x="199" y="374"/>
                  <a:pt x="205" y="380"/>
                  <a:pt x="210" y="380"/>
                </a:cubicBezTo>
                <a:cubicBezTo>
                  <a:pt x="216" y="386"/>
                  <a:pt x="216" y="392"/>
                  <a:pt x="216" y="398"/>
                </a:cubicBezTo>
                <a:cubicBezTo>
                  <a:pt x="216" y="404"/>
                  <a:pt x="216" y="410"/>
                  <a:pt x="210" y="415"/>
                </a:cubicBezTo>
                <a:close/>
                <a:moveTo>
                  <a:pt x="509" y="322"/>
                </a:moveTo>
                <a:lnTo>
                  <a:pt x="509" y="322"/>
                </a:lnTo>
                <a:lnTo>
                  <a:pt x="509" y="322"/>
                </a:lnTo>
                <a:cubicBezTo>
                  <a:pt x="480" y="351"/>
                  <a:pt x="439" y="369"/>
                  <a:pt x="398" y="369"/>
                </a:cubicBezTo>
                <a:cubicBezTo>
                  <a:pt x="351" y="369"/>
                  <a:pt x="316" y="351"/>
                  <a:pt x="287" y="322"/>
                </a:cubicBezTo>
                <a:cubicBezTo>
                  <a:pt x="251" y="287"/>
                  <a:pt x="240" y="252"/>
                  <a:pt x="240" y="211"/>
                </a:cubicBezTo>
                <a:cubicBezTo>
                  <a:pt x="240" y="164"/>
                  <a:pt x="251" y="129"/>
                  <a:pt x="287" y="99"/>
                </a:cubicBezTo>
                <a:cubicBezTo>
                  <a:pt x="316" y="70"/>
                  <a:pt x="351" y="53"/>
                  <a:pt x="398" y="53"/>
                </a:cubicBezTo>
                <a:cubicBezTo>
                  <a:pt x="439" y="53"/>
                  <a:pt x="480" y="64"/>
                  <a:pt x="509" y="99"/>
                </a:cubicBezTo>
                <a:cubicBezTo>
                  <a:pt x="538" y="129"/>
                  <a:pt x="556" y="164"/>
                  <a:pt x="556" y="211"/>
                </a:cubicBezTo>
                <a:cubicBezTo>
                  <a:pt x="556" y="252"/>
                  <a:pt x="538" y="287"/>
                  <a:pt x="509" y="322"/>
                </a:cubicBezTo>
                <a:close/>
                <a:moveTo>
                  <a:pt x="491" y="170"/>
                </a:moveTo>
                <a:lnTo>
                  <a:pt x="491" y="170"/>
                </a:lnTo>
                <a:cubicBezTo>
                  <a:pt x="298" y="170"/>
                  <a:pt x="298" y="170"/>
                  <a:pt x="298" y="170"/>
                </a:cubicBezTo>
                <a:cubicBezTo>
                  <a:pt x="292" y="176"/>
                  <a:pt x="292" y="176"/>
                  <a:pt x="287" y="176"/>
                </a:cubicBezTo>
                <a:cubicBezTo>
                  <a:pt x="287" y="181"/>
                  <a:pt x="287" y="181"/>
                  <a:pt x="287" y="187"/>
                </a:cubicBezTo>
                <a:cubicBezTo>
                  <a:pt x="287" y="222"/>
                  <a:pt x="287" y="222"/>
                  <a:pt x="287" y="222"/>
                </a:cubicBezTo>
                <a:cubicBezTo>
                  <a:pt x="287" y="234"/>
                  <a:pt x="292" y="240"/>
                  <a:pt x="298" y="240"/>
                </a:cubicBezTo>
                <a:cubicBezTo>
                  <a:pt x="497" y="240"/>
                  <a:pt x="497" y="240"/>
                  <a:pt x="497" y="240"/>
                </a:cubicBezTo>
                <a:cubicBezTo>
                  <a:pt x="503" y="240"/>
                  <a:pt x="503" y="240"/>
                  <a:pt x="503" y="234"/>
                </a:cubicBezTo>
                <a:cubicBezTo>
                  <a:pt x="509" y="234"/>
                  <a:pt x="509" y="228"/>
                  <a:pt x="509" y="222"/>
                </a:cubicBezTo>
                <a:cubicBezTo>
                  <a:pt x="509" y="187"/>
                  <a:pt x="509" y="187"/>
                  <a:pt x="509" y="187"/>
                </a:cubicBezTo>
                <a:cubicBezTo>
                  <a:pt x="509" y="181"/>
                  <a:pt x="503" y="176"/>
                  <a:pt x="491" y="170"/>
                </a:cubicBezTo>
                <a:close/>
              </a:path>
            </a:pathLst>
          </a:custGeom>
          <a:solidFill>
            <a:schemeClr val="accent3"/>
          </a:solidFill>
          <a:ln>
            <a:noFill/>
          </a:ln>
          <a:effectLst/>
        </p:spPr>
        <p:txBody>
          <a:bodyPr wrap="none" anchor="ctr"/>
          <a:lstStyle/>
          <a:p>
            <a:endParaRPr lang="en-US" dirty="0">
              <a:latin typeface="Calibri Light"/>
            </a:endParaRPr>
          </a:p>
        </p:txBody>
      </p:sp>
      <p:sp>
        <p:nvSpPr>
          <p:cNvPr id="192" name="Freeform 149"/>
          <p:cNvSpPr>
            <a:spLocks noChangeArrowheads="1"/>
          </p:cNvSpPr>
          <p:nvPr/>
        </p:nvSpPr>
        <p:spPr bwMode="auto">
          <a:xfrm>
            <a:off x="5008079" y="5778057"/>
            <a:ext cx="600180" cy="591641"/>
          </a:xfrm>
          <a:custGeom>
            <a:avLst/>
            <a:gdLst>
              <a:gd name="T0" fmla="*/ 878 w 978"/>
              <a:gd name="T1" fmla="*/ 100 h 967"/>
              <a:gd name="T2" fmla="*/ 404 w 978"/>
              <a:gd name="T3" fmla="*/ 100 h 967"/>
              <a:gd name="T4" fmla="*/ 304 w 978"/>
              <a:gd name="T5" fmla="*/ 340 h 967"/>
              <a:gd name="T6" fmla="*/ 281 w 978"/>
              <a:gd name="T7" fmla="*/ 521 h 967"/>
              <a:gd name="T8" fmla="*/ 29 w 978"/>
              <a:gd name="T9" fmla="*/ 773 h 967"/>
              <a:gd name="T10" fmla="*/ 105 w 978"/>
              <a:gd name="T11" fmla="*/ 937 h 967"/>
              <a:gd name="T12" fmla="*/ 439 w 978"/>
              <a:gd name="T13" fmla="*/ 685 h 967"/>
              <a:gd name="T14" fmla="*/ 644 w 978"/>
              <a:gd name="T15" fmla="*/ 673 h 967"/>
              <a:gd name="T16" fmla="*/ 977 w 978"/>
              <a:gd name="T17" fmla="*/ 340 h 967"/>
              <a:gd name="T18" fmla="*/ 339 w 978"/>
              <a:gd name="T19" fmla="*/ 673 h 967"/>
              <a:gd name="T20" fmla="*/ 164 w 978"/>
              <a:gd name="T21" fmla="*/ 849 h 967"/>
              <a:gd name="T22" fmla="*/ 111 w 978"/>
              <a:gd name="T23" fmla="*/ 849 h 967"/>
              <a:gd name="T24" fmla="*/ 111 w 978"/>
              <a:gd name="T25" fmla="*/ 796 h 967"/>
              <a:gd name="T26" fmla="*/ 316 w 978"/>
              <a:gd name="T27" fmla="*/ 609 h 967"/>
              <a:gd name="T28" fmla="*/ 351 w 978"/>
              <a:gd name="T29" fmla="*/ 644 h 967"/>
              <a:gd name="T30" fmla="*/ 825 w 978"/>
              <a:gd name="T31" fmla="*/ 521 h 967"/>
              <a:gd name="T32" fmla="*/ 819 w 978"/>
              <a:gd name="T33" fmla="*/ 521 h 967"/>
              <a:gd name="T34" fmla="*/ 462 w 978"/>
              <a:gd name="T35" fmla="*/ 521 h 967"/>
              <a:gd name="T36" fmla="*/ 462 w 978"/>
              <a:gd name="T37" fmla="*/ 159 h 967"/>
              <a:gd name="T38" fmla="*/ 825 w 978"/>
              <a:gd name="T39" fmla="*/ 159 h 967"/>
              <a:gd name="T40" fmla="*/ 825 w 978"/>
              <a:gd name="T41" fmla="*/ 521 h 967"/>
              <a:gd name="T42" fmla="*/ 796 w 978"/>
              <a:gd name="T43" fmla="*/ 276 h 967"/>
              <a:gd name="T44" fmla="*/ 696 w 978"/>
              <a:gd name="T45" fmla="*/ 176 h 967"/>
              <a:gd name="T46" fmla="*/ 673 w 978"/>
              <a:gd name="T47" fmla="*/ 153 h 967"/>
              <a:gd name="T48" fmla="*/ 585 w 978"/>
              <a:gd name="T49" fmla="*/ 176 h 967"/>
              <a:gd name="T50" fmla="*/ 480 w 978"/>
              <a:gd name="T51" fmla="*/ 276 h 967"/>
              <a:gd name="T52" fmla="*/ 462 w 978"/>
              <a:gd name="T53" fmla="*/ 305 h 967"/>
              <a:gd name="T54" fmla="*/ 486 w 978"/>
              <a:gd name="T55" fmla="*/ 393 h 967"/>
              <a:gd name="T56" fmla="*/ 585 w 978"/>
              <a:gd name="T57" fmla="*/ 498 h 967"/>
              <a:gd name="T58" fmla="*/ 614 w 978"/>
              <a:gd name="T59" fmla="*/ 515 h 967"/>
              <a:gd name="T60" fmla="*/ 696 w 978"/>
              <a:gd name="T61" fmla="*/ 492 h 967"/>
              <a:gd name="T62" fmla="*/ 807 w 978"/>
              <a:gd name="T63" fmla="*/ 393 h 967"/>
              <a:gd name="T64" fmla="*/ 825 w 978"/>
              <a:gd name="T65" fmla="*/ 363 h 967"/>
              <a:gd name="T66" fmla="*/ 796 w 978"/>
              <a:gd name="T67" fmla="*/ 276 h 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8" h="967">
                <a:moveTo>
                  <a:pt x="878" y="100"/>
                </a:moveTo>
                <a:lnTo>
                  <a:pt x="878" y="100"/>
                </a:lnTo>
                <a:cubicBezTo>
                  <a:pt x="813" y="36"/>
                  <a:pt x="737" y="6"/>
                  <a:pt x="644" y="6"/>
                </a:cubicBezTo>
                <a:cubicBezTo>
                  <a:pt x="550" y="0"/>
                  <a:pt x="474" y="36"/>
                  <a:pt x="404" y="100"/>
                </a:cubicBezTo>
                <a:lnTo>
                  <a:pt x="404" y="100"/>
                </a:lnTo>
                <a:cubicBezTo>
                  <a:pt x="339" y="170"/>
                  <a:pt x="304" y="246"/>
                  <a:pt x="304" y="340"/>
                </a:cubicBezTo>
                <a:cubicBezTo>
                  <a:pt x="304" y="404"/>
                  <a:pt x="322" y="463"/>
                  <a:pt x="351" y="515"/>
                </a:cubicBezTo>
                <a:cubicBezTo>
                  <a:pt x="328" y="492"/>
                  <a:pt x="304" y="498"/>
                  <a:pt x="281" y="521"/>
                </a:cubicBezTo>
                <a:cubicBezTo>
                  <a:pt x="129" y="673"/>
                  <a:pt x="129" y="673"/>
                  <a:pt x="129" y="673"/>
                </a:cubicBezTo>
                <a:cubicBezTo>
                  <a:pt x="29" y="773"/>
                  <a:pt x="29" y="773"/>
                  <a:pt x="29" y="773"/>
                </a:cubicBezTo>
                <a:cubicBezTo>
                  <a:pt x="0" y="802"/>
                  <a:pt x="0" y="831"/>
                  <a:pt x="29" y="861"/>
                </a:cubicBezTo>
                <a:cubicBezTo>
                  <a:pt x="105" y="937"/>
                  <a:pt x="105" y="937"/>
                  <a:pt x="105" y="937"/>
                </a:cubicBezTo>
                <a:cubicBezTo>
                  <a:pt x="135" y="966"/>
                  <a:pt x="164" y="966"/>
                  <a:pt x="187" y="937"/>
                </a:cubicBezTo>
                <a:cubicBezTo>
                  <a:pt x="439" y="685"/>
                  <a:pt x="439" y="685"/>
                  <a:pt x="439" y="685"/>
                </a:cubicBezTo>
                <a:cubicBezTo>
                  <a:pt x="462" y="662"/>
                  <a:pt x="468" y="638"/>
                  <a:pt x="456" y="615"/>
                </a:cubicBezTo>
                <a:cubicBezTo>
                  <a:pt x="509" y="656"/>
                  <a:pt x="573" y="673"/>
                  <a:pt x="644" y="673"/>
                </a:cubicBezTo>
                <a:cubicBezTo>
                  <a:pt x="737" y="673"/>
                  <a:pt x="813" y="644"/>
                  <a:pt x="878" y="574"/>
                </a:cubicBezTo>
                <a:cubicBezTo>
                  <a:pt x="942" y="510"/>
                  <a:pt x="977" y="434"/>
                  <a:pt x="977" y="340"/>
                </a:cubicBezTo>
                <a:cubicBezTo>
                  <a:pt x="977" y="246"/>
                  <a:pt x="942" y="170"/>
                  <a:pt x="878" y="100"/>
                </a:cubicBezTo>
                <a:close/>
                <a:moveTo>
                  <a:pt x="339" y="673"/>
                </a:moveTo>
                <a:lnTo>
                  <a:pt x="339" y="673"/>
                </a:lnTo>
                <a:cubicBezTo>
                  <a:pt x="164" y="849"/>
                  <a:pt x="164" y="849"/>
                  <a:pt x="164" y="849"/>
                </a:cubicBezTo>
                <a:cubicBezTo>
                  <a:pt x="158" y="855"/>
                  <a:pt x="146" y="861"/>
                  <a:pt x="135" y="861"/>
                </a:cubicBezTo>
                <a:cubicBezTo>
                  <a:pt x="129" y="861"/>
                  <a:pt x="117" y="855"/>
                  <a:pt x="111" y="849"/>
                </a:cubicBezTo>
                <a:cubicBezTo>
                  <a:pt x="105" y="843"/>
                  <a:pt x="99" y="837"/>
                  <a:pt x="99" y="826"/>
                </a:cubicBezTo>
                <a:cubicBezTo>
                  <a:pt x="99" y="814"/>
                  <a:pt x="105" y="808"/>
                  <a:pt x="111" y="796"/>
                </a:cubicBezTo>
                <a:cubicBezTo>
                  <a:pt x="292" y="621"/>
                  <a:pt x="292" y="621"/>
                  <a:pt x="292" y="621"/>
                </a:cubicBezTo>
                <a:cubicBezTo>
                  <a:pt x="292" y="615"/>
                  <a:pt x="304" y="609"/>
                  <a:pt x="316" y="609"/>
                </a:cubicBezTo>
                <a:cubicBezTo>
                  <a:pt x="322" y="609"/>
                  <a:pt x="333" y="615"/>
                  <a:pt x="339" y="621"/>
                </a:cubicBezTo>
                <a:cubicBezTo>
                  <a:pt x="345" y="627"/>
                  <a:pt x="351" y="632"/>
                  <a:pt x="351" y="644"/>
                </a:cubicBezTo>
                <a:cubicBezTo>
                  <a:pt x="351" y="656"/>
                  <a:pt x="345" y="662"/>
                  <a:pt x="339" y="673"/>
                </a:cubicBezTo>
                <a:close/>
                <a:moveTo>
                  <a:pt x="825" y="521"/>
                </a:moveTo>
                <a:lnTo>
                  <a:pt x="825" y="521"/>
                </a:lnTo>
                <a:cubicBezTo>
                  <a:pt x="819" y="521"/>
                  <a:pt x="819" y="521"/>
                  <a:pt x="819" y="521"/>
                </a:cubicBezTo>
                <a:cubicBezTo>
                  <a:pt x="772" y="568"/>
                  <a:pt x="708" y="597"/>
                  <a:pt x="644" y="597"/>
                </a:cubicBezTo>
                <a:cubicBezTo>
                  <a:pt x="573" y="597"/>
                  <a:pt x="509" y="568"/>
                  <a:pt x="462" y="521"/>
                </a:cubicBezTo>
                <a:cubicBezTo>
                  <a:pt x="410" y="469"/>
                  <a:pt x="386" y="410"/>
                  <a:pt x="386" y="340"/>
                </a:cubicBezTo>
                <a:cubicBezTo>
                  <a:pt x="386" y="270"/>
                  <a:pt x="410" y="211"/>
                  <a:pt x="462" y="159"/>
                </a:cubicBezTo>
                <a:cubicBezTo>
                  <a:pt x="509" y="112"/>
                  <a:pt x="573" y="88"/>
                  <a:pt x="644" y="88"/>
                </a:cubicBezTo>
                <a:cubicBezTo>
                  <a:pt x="714" y="82"/>
                  <a:pt x="772" y="106"/>
                  <a:pt x="825" y="159"/>
                </a:cubicBezTo>
                <a:cubicBezTo>
                  <a:pt x="872" y="205"/>
                  <a:pt x="895" y="270"/>
                  <a:pt x="895" y="340"/>
                </a:cubicBezTo>
                <a:cubicBezTo>
                  <a:pt x="895" y="410"/>
                  <a:pt x="872" y="469"/>
                  <a:pt x="825" y="521"/>
                </a:cubicBezTo>
                <a:close/>
                <a:moveTo>
                  <a:pt x="796" y="276"/>
                </a:moveTo>
                <a:lnTo>
                  <a:pt x="796" y="276"/>
                </a:lnTo>
                <a:cubicBezTo>
                  <a:pt x="696" y="276"/>
                  <a:pt x="696" y="276"/>
                  <a:pt x="696" y="276"/>
                </a:cubicBezTo>
                <a:cubicBezTo>
                  <a:pt x="696" y="176"/>
                  <a:pt x="696" y="176"/>
                  <a:pt x="696" y="176"/>
                </a:cubicBezTo>
                <a:cubicBezTo>
                  <a:pt x="696" y="164"/>
                  <a:pt x="690" y="164"/>
                  <a:pt x="690" y="159"/>
                </a:cubicBezTo>
                <a:cubicBezTo>
                  <a:pt x="685" y="159"/>
                  <a:pt x="679" y="153"/>
                  <a:pt x="673" y="153"/>
                </a:cubicBezTo>
                <a:cubicBezTo>
                  <a:pt x="614" y="153"/>
                  <a:pt x="614" y="153"/>
                  <a:pt x="614" y="153"/>
                </a:cubicBezTo>
                <a:cubicBezTo>
                  <a:pt x="597" y="159"/>
                  <a:pt x="591" y="164"/>
                  <a:pt x="585" y="176"/>
                </a:cubicBezTo>
                <a:cubicBezTo>
                  <a:pt x="585" y="276"/>
                  <a:pt x="585" y="276"/>
                  <a:pt x="585" y="276"/>
                </a:cubicBezTo>
                <a:cubicBezTo>
                  <a:pt x="480" y="276"/>
                  <a:pt x="480" y="276"/>
                  <a:pt x="480" y="276"/>
                </a:cubicBezTo>
                <a:cubicBezTo>
                  <a:pt x="474" y="281"/>
                  <a:pt x="474" y="281"/>
                  <a:pt x="468" y="287"/>
                </a:cubicBezTo>
                <a:cubicBezTo>
                  <a:pt x="462" y="293"/>
                  <a:pt x="462" y="299"/>
                  <a:pt x="462" y="305"/>
                </a:cubicBezTo>
                <a:cubicBezTo>
                  <a:pt x="462" y="363"/>
                  <a:pt x="462" y="363"/>
                  <a:pt x="462" y="363"/>
                </a:cubicBezTo>
                <a:cubicBezTo>
                  <a:pt x="462" y="381"/>
                  <a:pt x="474" y="387"/>
                  <a:pt x="486" y="393"/>
                </a:cubicBezTo>
                <a:cubicBezTo>
                  <a:pt x="585" y="393"/>
                  <a:pt x="585" y="393"/>
                  <a:pt x="585" y="393"/>
                </a:cubicBezTo>
                <a:cubicBezTo>
                  <a:pt x="585" y="498"/>
                  <a:pt x="585" y="498"/>
                  <a:pt x="585" y="498"/>
                </a:cubicBezTo>
                <a:cubicBezTo>
                  <a:pt x="591" y="504"/>
                  <a:pt x="591" y="504"/>
                  <a:pt x="591" y="510"/>
                </a:cubicBezTo>
                <a:cubicBezTo>
                  <a:pt x="597" y="510"/>
                  <a:pt x="603" y="515"/>
                  <a:pt x="614" y="515"/>
                </a:cubicBezTo>
                <a:cubicBezTo>
                  <a:pt x="667" y="515"/>
                  <a:pt x="667" y="515"/>
                  <a:pt x="667" y="515"/>
                </a:cubicBezTo>
                <a:cubicBezTo>
                  <a:pt x="685" y="515"/>
                  <a:pt x="696" y="504"/>
                  <a:pt x="696" y="492"/>
                </a:cubicBezTo>
                <a:cubicBezTo>
                  <a:pt x="696" y="393"/>
                  <a:pt x="696" y="393"/>
                  <a:pt x="696" y="393"/>
                </a:cubicBezTo>
                <a:cubicBezTo>
                  <a:pt x="807" y="393"/>
                  <a:pt x="807" y="393"/>
                  <a:pt x="807" y="393"/>
                </a:cubicBezTo>
                <a:cubicBezTo>
                  <a:pt x="807" y="393"/>
                  <a:pt x="813" y="387"/>
                  <a:pt x="813" y="381"/>
                </a:cubicBezTo>
                <a:cubicBezTo>
                  <a:pt x="819" y="381"/>
                  <a:pt x="825" y="369"/>
                  <a:pt x="825" y="363"/>
                </a:cubicBezTo>
                <a:cubicBezTo>
                  <a:pt x="825" y="305"/>
                  <a:pt x="825" y="305"/>
                  <a:pt x="825" y="305"/>
                </a:cubicBezTo>
                <a:cubicBezTo>
                  <a:pt x="819" y="293"/>
                  <a:pt x="813" y="281"/>
                  <a:pt x="796" y="276"/>
                </a:cubicBezTo>
                <a:close/>
              </a:path>
            </a:pathLst>
          </a:custGeom>
          <a:solidFill>
            <a:schemeClr val="accent5"/>
          </a:solidFill>
          <a:ln>
            <a:noFill/>
          </a:ln>
          <a:effectLst/>
        </p:spPr>
        <p:txBody>
          <a:bodyPr wrap="none" anchor="ctr"/>
          <a:lstStyle/>
          <a:p>
            <a:endParaRPr lang="en-US" dirty="0">
              <a:latin typeface="Calibri Light"/>
            </a:endParaRPr>
          </a:p>
        </p:txBody>
      </p:sp>
      <p:grpSp>
        <p:nvGrpSpPr>
          <p:cNvPr id="193" name="Group 192"/>
          <p:cNvGrpSpPr/>
          <p:nvPr/>
        </p:nvGrpSpPr>
        <p:grpSpPr>
          <a:xfrm>
            <a:off x="5295949" y="7846084"/>
            <a:ext cx="304164" cy="160123"/>
            <a:chOff x="6519358" y="8316465"/>
            <a:chExt cx="304164" cy="160123"/>
          </a:xfrm>
          <a:solidFill>
            <a:schemeClr val="accent2"/>
          </a:solidFill>
        </p:grpSpPr>
        <p:sp>
          <p:nvSpPr>
            <p:cNvPr id="194" name="Freeform 35"/>
            <p:cNvSpPr>
              <a:spLocks noChangeArrowheads="1"/>
            </p:cNvSpPr>
            <p:nvPr/>
          </p:nvSpPr>
          <p:spPr bwMode="auto">
            <a:xfrm>
              <a:off x="6519358" y="8316465"/>
              <a:ext cx="304164" cy="160123"/>
            </a:xfrm>
            <a:custGeom>
              <a:avLst/>
              <a:gdLst>
                <a:gd name="T0" fmla="*/ 497 w 498"/>
                <a:gd name="T1" fmla="*/ 0 h 264"/>
                <a:gd name="T2" fmla="*/ 41 w 498"/>
                <a:gd name="T3" fmla="*/ 0 h 264"/>
                <a:gd name="T4" fmla="*/ 41 w 498"/>
                <a:gd name="T5" fmla="*/ 53 h 264"/>
                <a:gd name="T6" fmla="*/ 0 w 498"/>
                <a:gd name="T7" fmla="*/ 53 h 264"/>
                <a:gd name="T8" fmla="*/ 0 w 498"/>
                <a:gd name="T9" fmla="*/ 217 h 264"/>
                <a:gd name="T10" fmla="*/ 41 w 498"/>
                <a:gd name="T11" fmla="*/ 217 h 264"/>
                <a:gd name="T12" fmla="*/ 41 w 498"/>
                <a:gd name="T13" fmla="*/ 263 h 264"/>
                <a:gd name="T14" fmla="*/ 492 w 498"/>
                <a:gd name="T15" fmla="*/ 263 h 264"/>
                <a:gd name="T16" fmla="*/ 492 w 498"/>
                <a:gd name="T17" fmla="*/ 263 h 264"/>
                <a:gd name="T18" fmla="*/ 497 w 498"/>
                <a:gd name="T19" fmla="*/ 263 h 264"/>
                <a:gd name="T20" fmla="*/ 497 w 498"/>
                <a:gd name="T21" fmla="*/ 0 h 264"/>
                <a:gd name="T22" fmla="*/ 82 w 498"/>
                <a:gd name="T23" fmla="*/ 35 h 264"/>
                <a:gd name="T24" fmla="*/ 456 w 498"/>
                <a:gd name="T25" fmla="*/ 35 h 264"/>
                <a:gd name="T26" fmla="*/ 456 w 498"/>
                <a:gd name="T27" fmla="*/ 228 h 264"/>
                <a:gd name="T28" fmla="*/ 82 w 498"/>
                <a:gd name="T29" fmla="*/ 228 h 264"/>
                <a:gd name="T30" fmla="*/ 82 w 498"/>
                <a:gd name="T31"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4">
                  <a:moveTo>
                    <a:pt x="497" y="0"/>
                  </a:moveTo>
                  <a:lnTo>
                    <a:pt x="41" y="0"/>
                  </a:lnTo>
                  <a:lnTo>
                    <a:pt x="41" y="53"/>
                  </a:lnTo>
                  <a:lnTo>
                    <a:pt x="0" y="53"/>
                  </a:lnTo>
                  <a:lnTo>
                    <a:pt x="0" y="217"/>
                  </a:lnTo>
                  <a:lnTo>
                    <a:pt x="41" y="217"/>
                  </a:lnTo>
                  <a:lnTo>
                    <a:pt x="41" y="263"/>
                  </a:lnTo>
                  <a:lnTo>
                    <a:pt x="492" y="263"/>
                  </a:lnTo>
                  <a:lnTo>
                    <a:pt x="492" y="263"/>
                  </a:lnTo>
                  <a:lnTo>
                    <a:pt x="497" y="263"/>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5" name="Freeform 36"/>
            <p:cNvSpPr>
              <a:spLocks noChangeArrowheads="1"/>
            </p:cNvSpPr>
            <p:nvPr/>
          </p:nvSpPr>
          <p:spPr bwMode="auto">
            <a:xfrm>
              <a:off x="6693165" y="8351747"/>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6" name="Freeform 37"/>
            <p:cNvSpPr>
              <a:spLocks noChangeArrowheads="1"/>
            </p:cNvSpPr>
            <p:nvPr/>
          </p:nvSpPr>
          <p:spPr bwMode="auto">
            <a:xfrm>
              <a:off x="6638851" y="8351747"/>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7" name="Freeform 38"/>
            <p:cNvSpPr>
              <a:spLocks noChangeArrowheads="1"/>
            </p:cNvSpPr>
            <p:nvPr/>
          </p:nvSpPr>
          <p:spPr bwMode="auto">
            <a:xfrm>
              <a:off x="6584536" y="8351747"/>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8" name="Freeform 39"/>
            <p:cNvSpPr>
              <a:spLocks noChangeArrowheads="1"/>
            </p:cNvSpPr>
            <p:nvPr/>
          </p:nvSpPr>
          <p:spPr bwMode="auto">
            <a:xfrm>
              <a:off x="6750197" y="8351747"/>
              <a:ext cx="32589" cy="92274"/>
            </a:xfrm>
            <a:custGeom>
              <a:avLst/>
              <a:gdLst>
                <a:gd name="T0" fmla="*/ 58 w 59"/>
                <a:gd name="T1" fmla="*/ 152 h 153"/>
                <a:gd name="T2" fmla="*/ 0 w 59"/>
                <a:gd name="T3" fmla="*/ 152 h 153"/>
                <a:gd name="T4" fmla="*/ 0 w 59"/>
                <a:gd name="T5" fmla="*/ 0 h 153"/>
                <a:gd name="T6" fmla="*/ 58 w 59"/>
                <a:gd name="T7" fmla="*/ 0 h 153"/>
                <a:gd name="T8" fmla="*/ 58 w 59"/>
                <a:gd name="T9" fmla="*/ 152 h 153"/>
              </a:gdLst>
              <a:ahLst/>
              <a:cxnLst>
                <a:cxn ang="0">
                  <a:pos x="T0" y="T1"/>
                </a:cxn>
                <a:cxn ang="0">
                  <a:pos x="T2" y="T3"/>
                </a:cxn>
                <a:cxn ang="0">
                  <a:pos x="T4" y="T5"/>
                </a:cxn>
                <a:cxn ang="0">
                  <a:pos x="T6" y="T7"/>
                </a:cxn>
                <a:cxn ang="0">
                  <a:pos x="T8" y="T9"/>
                </a:cxn>
              </a:cxnLst>
              <a:rect l="0" t="0" r="r" b="b"/>
              <a:pathLst>
                <a:path w="59" h="153">
                  <a:moveTo>
                    <a:pt x="58" y="152"/>
                  </a:moveTo>
                  <a:lnTo>
                    <a:pt x="0" y="152"/>
                  </a:lnTo>
                  <a:lnTo>
                    <a:pt x="0" y="0"/>
                  </a:lnTo>
                  <a:lnTo>
                    <a:pt x="58" y="0"/>
                  </a:lnTo>
                  <a:lnTo>
                    <a:pt x="58"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9" name="Freeform 154"/>
            <p:cNvSpPr>
              <a:spLocks noChangeArrowheads="1"/>
            </p:cNvSpPr>
            <p:nvPr/>
          </p:nvSpPr>
          <p:spPr bwMode="auto">
            <a:xfrm>
              <a:off x="6519358" y="8316465"/>
              <a:ext cx="304164" cy="160123"/>
            </a:xfrm>
            <a:custGeom>
              <a:avLst/>
              <a:gdLst>
                <a:gd name="T0" fmla="*/ 497 w 498"/>
                <a:gd name="T1" fmla="*/ 0 h 264"/>
                <a:gd name="T2" fmla="*/ 41 w 498"/>
                <a:gd name="T3" fmla="*/ 0 h 264"/>
                <a:gd name="T4" fmla="*/ 41 w 498"/>
                <a:gd name="T5" fmla="*/ 53 h 264"/>
                <a:gd name="T6" fmla="*/ 0 w 498"/>
                <a:gd name="T7" fmla="*/ 53 h 264"/>
                <a:gd name="T8" fmla="*/ 0 w 498"/>
                <a:gd name="T9" fmla="*/ 217 h 264"/>
                <a:gd name="T10" fmla="*/ 41 w 498"/>
                <a:gd name="T11" fmla="*/ 217 h 264"/>
                <a:gd name="T12" fmla="*/ 41 w 498"/>
                <a:gd name="T13" fmla="*/ 263 h 264"/>
                <a:gd name="T14" fmla="*/ 492 w 498"/>
                <a:gd name="T15" fmla="*/ 263 h 264"/>
                <a:gd name="T16" fmla="*/ 492 w 498"/>
                <a:gd name="T17" fmla="*/ 263 h 264"/>
                <a:gd name="T18" fmla="*/ 497 w 498"/>
                <a:gd name="T19" fmla="*/ 263 h 264"/>
                <a:gd name="T20" fmla="*/ 497 w 498"/>
                <a:gd name="T21" fmla="*/ 0 h 264"/>
                <a:gd name="T22" fmla="*/ 82 w 498"/>
                <a:gd name="T23" fmla="*/ 35 h 264"/>
                <a:gd name="T24" fmla="*/ 456 w 498"/>
                <a:gd name="T25" fmla="*/ 35 h 264"/>
                <a:gd name="T26" fmla="*/ 456 w 498"/>
                <a:gd name="T27" fmla="*/ 228 h 264"/>
                <a:gd name="T28" fmla="*/ 82 w 498"/>
                <a:gd name="T29" fmla="*/ 228 h 264"/>
                <a:gd name="T30" fmla="*/ 82 w 498"/>
                <a:gd name="T31"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4">
                  <a:moveTo>
                    <a:pt x="497" y="0"/>
                  </a:moveTo>
                  <a:lnTo>
                    <a:pt x="41" y="0"/>
                  </a:lnTo>
                  <a:lnTo>
                    <a:pt x="41" y="53"/>
                  </a:lnTo>
                  <a:lnTo>
                    <a:pt x="0" y="53"/>
                  </a:lnTo>
                  <a:lnTo>
                    <a:pt x="0" y="217"/>
                  </a:lnTo>
                  <a:lnTo>
                    <a:pt x="41" y="217"/>
                  </a:lnTo>
                  <a:lnTo>
                    <a:pt x="41" y="263"/>
                  </a:lnTo>
                  <a:lnTo>
                    <a:pt x="492" y="263"/>
                  </a:lnTo>
                  <a:lnTo>
                    <a:pt x="492" y="263"/>
                  </a:lnTo>
                  <a:lnTo>
                    <a:pt x="497" y="263"/>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0" name="Freeform 155"/>
            <p:cNvSpPr>
              <a:spLocks noChangeArrowheads="1"/>
            </p:cNvSpPr>
            <p:nvPr/>
          </p:nvSpPr>
          <p:spPr bwMode="auto">
            <a:xfrm>
              <a:off x="6693165" y="8351747"/>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1" name="Freeform 156"/>
            <p:cNvSpPr>
              <a:spLocks noChangeArrowheads="1"/>
            </p:cNvSpPr>
            <p:nvPr/>
          </p:nvSpPr>
          <p:spPr bwMode="auto">
            <a:xfrm>
              <a:off x="6638851" y="8351747"/>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2" name="Freeform 157"/>
            <p:cNvSpPr>
              <a:spLocks noChangeArrowheads="1"/>
            </p:cNvSpPr>
            <p:nvPr/>
          </p:nvSpPr>
          <p:spPr bwMode="auto">
            <a:xfrm>
              <a:off x="6584536" y="8351747"/>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3" name="Freeform 158"/>
            <p:cNvSpPr>
              <a:spLocks noChangeArrowheads="1"/>
            </p:cNvSpPr>
            <p:nvPr/>
          </p:nvSpPr>
          <p:spPr bwMode="auto">
            <a:xfrm>
              <a:off x="6750197" y="8351747"/>
              <a:ext cx="32589" cy="92274"/>
            </a:xfrm>
            <a:custGeom>
              <a:avLst/>
              <a:gdLst>
                <a:gd name="T0" fmla="*/ 58 w 59"/>
                <a:gd name="T1" fmla="*/ 152 h 153"/>
                <a:gd name="T2" fmla="*/ 0 w 59"/>
                <a:gd name="T3" fmla="*/ 152 h 153"/>
                <a:gd name="T4" fmla="*/ 0 w 59"/>
                <a:gd name="T5" fmla="*/ 0 h 153"/>
                <a:gd name="T6" fmla="*/ 58 w 59"/>
                <a:gd name="T7" fmla="*/ 0 h 153"/>
                <a:gd name="T8" fmla="*/ 58 w 59"/>
                <a:gd name="T9" fmla="*/ 152 h 153"/>
              </a:gdLst>
              <a:ahLst/>
              <a:cxnLst>
                <a:cxn ang="0">
                  <a:pos x="T0" y="T1"/>
                </a:cxn>
                <a:cxn ang="0">
                  <a:pos x="T2" y="T3"/>
                </a:cxn>
                <a:cxn ang="0">
                  <a:pos x="T4" y="T5"/>
                </a:cxn>
                <a:cxn ang="0">
                  <a:pos x="T6" y="T7"/>
                </a:cxn>
                <a:cxn ang="0">
                  <a:pos x="T8" y="T9"/>
                </a:cxn>
              </a:cxnLst>
              <a:rect l="0" t="0" r="r" b="b"/>
              <a:pathLst>
                <a:path w="59" h="153">
                  <a:moveTo>
                    <a:pt x="58" y="152"/>
                  </a:moveTo>
                  <a:lnTo>
                    <a:pt x="0" y="152"/>
                  </a:lnTo>
                  <a:lnTo>
                    <a:pt x="0" y="0"/>
                  </a:lnTo>
                  <a:lnTo>
                    <a:pt x="58" y="0"/>
                  </a:lnTo>
                  <a:lnTo>
                    <a:pt x="58"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04" name="Group 203"/>
          <p:cNvGrpSpPr/>
          <p:nvPr/>
        </p:nvGrpSpPr>
        <p:grpSpPr>
          <a:xfrm>
            <a:off x="5464325" y="5145707"/>
            <a:ext cx="366627" cy="366383"/>
            <a:chOff x="6687734" y="5616088"/>
            <a:chExt cx="366627" cy="366383"/>
          </a:xfrm>
        </p:grpSpPr>
        <p:sp>
          <p:nvSpPr>
            <p:cNvPr id="205" name="Freeform 47"/>
            <p:cNvSpPr>
              <a:spLocks noChangeArrowheads="1"/>
            </p:cNvSpPr>
            <p:nvPr/>
          </p:nvSpPr>
          <p:spPr bwMode="auto">
            <a:xfrm>
              <a:off x="6782785" y="5670367"/>
              <a:ext cx="173808" cy="238827"/>
            </a:xfrm>
            <a:custGeom>
              <a:avLst/>
              <a:gdLst>
                <a:gd name="T0" fmla="*/ 0 w 288"/>
                <a:gd name="T1" fmla="*/ 392 h 393"/>
                <a:gd name="T2" fmla="*/ 0 w 288"/>
                <a:gd name="T3" fmla="*/ 392 h 393"/>
                <a:gd name="T4" fmla="*/ 0 w 288"/>
                <a:gd name="T5" fmla="*/ 327 h 393"/>
                <a:gd name="T6" fmla="*/ 53 w 288"/>
                <a:gd name="T7" fmla="*/ 280 h 393"/>
                <a:gd name="T8" fmla="*/ 176 w 288"/>
                <a:gd name="T9" fmla="*/ 134 h 393"/>
                <a:gd name="T10" fmla="*/ 117 w 288"/>
                <a:gd name="T11" fmla="*/ 82 h 393"/>
                <a:gd name="T12" fmla="*/ 35 w 288"/>
                <a:gd name="T13" fmla="*/ 117 h 393"/>
                <a:gd name="T14" fmla="*/ 6 w 288"/>
                <a:gd name="T15" fmla="*/ 41 h 393"/>
                <a:gd name="T16" fmla="*/ 135 w 288"/>
                <a:gd name="T17" fmla="*/ 0 h 393"/>
                <a:gd name="T18" fmla="*/ 281 w 288"/>
                <a:gd name="T19" fmla="*/ 122 h 393"/>
                <a:gd name="T20" fmla="*/ 193 w 288"/>
                <a:gd name="T21" fmla="*/ 275 h 393"/>
                <a:gd name="T22" fmla="*/ 152 w 288"/>
                <a:gd name="T23" fmla="*/ 304 h 393"/>
                <a:gd name="T24" fmla="*/ 152 w 288"/>
                <a:gd name="T25" fmla="*/ 304 h 393"/>
                <a:gd name="T26" fmla="*/ 287 w 288"/>
                <a:gd name="T27" fmla="*/ 304 h 393"/>
                <a:gd name="T28" fmla="*/ 287 w 288"/>
                <a:gd name="T29" fmla="*/ 392 h 393"/>
                <a:gd name="T30" fmla="*/ 0 w 288"/>
                <a:gd name="T31" fmla="*/ 392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8" h="393">
                  <a:moveTo>
                    <a:pt x="0" y="392"/>
                  </a:moveTo>
                  <a:lnTo>
                    <a:pt x="0" y="392"/>
                  </a:lnTo>
                  <a:cubicBezTo>
                    <a:pt x="0" y="327"/>
                    <a:pt x="0" y="327"/>
                    <a:pt x="0" y="327"/>
                  </a:cubicBezTo>
                  <a:cubicBezTo>
                    <a:pt x="53" y="280"/>
                    <a:pt x="53" y="280"/>
                    <a:pt x="53" y="280"/>
                  </a:cubicBezTo>
                  <a:cubicBezTo>
                    <a:pt x="135" y="210"/>
                    <a:pt x="176" y="169"/>
                    <a:pt x="176" y="134"/>
                  </a:cubicBezTo>
                  <a:cubicBezTo>
                    <a:pt x="176" y="105"/>
                    <a:pt x="158" y="82"/>
                    <a:pt x="117" y="82"/>
                  </a:cubicBezTo>
                  <a:cubicBezTo>
                    <a:pt x="82" y="82"/>
                    <a:pt x="53" y="99"/>
                    <a:pt x="35" y="117"/>
                  </a:cubicBezTo>
                  <a:cubicBezTo>
                    <a:pt x="6" y="41"/>
                    <a:pt x="6" y="41"/>
                    <a:pt x="6" y="41"/>
                  </a:cubicBezTo>
                  <a:cubicBezTo>
                    <a:pt x="35" y="17"/>
                    <a:pt x="82" y="0"/>
                    <a:pt x="135" y="0"/>
                  </a:cubicBezTo>
                  <a:cubicBezTo>
                    <a:pt x="228" y="0"/>
                    <a:pt x="281" y="46"/>
                    <a:pt x="281" y="122"/>
                  </a:cubicBezTo>
                  <a:cubicBezTo>
                    <a:pt x="281" y="187"/>
                    <a:pt x="240" y="234"/>
                    <a:pt x="193" y="275"/>
                  </a:cubicBezTo>
                  <a:cubicBezTo>
                    <a:pt x="152" y="304"/>
                    <a:pt x="152" y="304"/>
                    <a:pt x="152" y="304"/>
                  </a:cubicBezTo>
                  <a:lnTo>
                    <a:pt x="152" y="304"/>
                  </a:lnTo>
                  <a:cubicBezTo>
                    <a:pt x="287" y="304"/>
                    <a:pt x="287" y="304"/>
                    <a:pt x="287" y="304"/>
                  </a:cubicBezTo>
                  <a:cubicBezTo>
                    <a:pt x="287" y="392"/>
                    <a:pt x="287" y="392"/>
                    <a:pt x="287" y="392"/>
                  </a:cubicBezTo>
                  <a:lnTo>
                    <a:pt x="0" y="392"/>
                  </a:lnTo>
                </a:path>
              </a:pathLst>
            </a:custGeom>
            <a:solidFill>
              <a:schemeClr val="accent4"/>
            </a:solidFill>
            <a:ln>
              <a:noFill/>
            </a:ln>
            <a:effectLst/>
          </p:spPr>
          <p:txBody>
            <a:bodyPr wrap="none" anchor="ctr"/>
            <a:lstStyle/>
            <a:p>
              <a:endParaRPr lang="en-US" dirty="0">
                <a:latin typeface="Calibri Light"/>
              </a:endParaRPr>
            </a:p>
          </p:txBody>
        </p:sp>
        <p:sp>
          <p:nvSpPr>
            <p:cNvPr id="206" name="Freeform 167"/>
            <p:cNvSpPr>
              <a:spLocks noChangeArrowheads="1"/>
            </p:cNvSpPr>
            <p:nvPr/>
          </p:nvSpPr>
          <p:spPr bwMode="auto">
            <a:xfrm>
              <a:off x="6687734" y="5616088"/>
              <a:ext cx="366627" cy="366383"/>
            </a:xfrm>
            <a:custGeom>
              <a:avLst/>
              <a:gdLst>
                <a:gd name="T0" fmla="*/ 0 w 598"/>
                <a:gd name="T1" fmla="*/ 298 h 598"/>
                <a:gd name="T2" fmla="*/ 0 w 598"/>
                <a:gd name="T3" fmla="*/ 298 h 598"/>
                <a:gd name="T4" fmla="*/ 298 w 598"/>
                <a:gd name="T5" fmla="*/ 0 h 598"/>
                <a:gd name="T6" fmla="*/ 597 w 598"/>
                <a:gd name="T7" fmla="*/ 298 h 598"/>
                <a:gd name="T8" fmla="*/ 298 w 598"/>
                <a:gd name="T9" fmla="*/ 597 h 598"/>
                <a:gd name="T10" fmla="*/ 0 w 598"/>
                <a:gd name="T11" fmla="*/ 298 h 598"/>
              </a:gdLst>
              <a:ahLst/>
              <a:cxnLst>
                <a:cxn ang="0">
                  <a:pos x="T0" y="T1"/>
                </a:cxn>
                <a:cxn ang="0">
                  <a:pos x="T2" y="T3"/>
                </a:cxn>
                <a:cxn ang="0">
                  <a:pos x="T4" y="T5"/>
                </a:cxn>
                <a:cxn ang="0">
                  <a:pos x="T6" y="T7"/>
                </a:cxn>
                <a:cxn ang="0">
                  <a:pos x="T8" y="T9"/>
                </a:cxn>
                <a:cxn ang="0">
                  <a:pos x="T10" y="T11"/>
                </a:cxn>
              </a:cxnLst>
              <a:rect l="0" t="0" r="r" b="b"/>
              <a:pathLst>
                <a:path w="598" h="598">
                  <a:moveTo>
                    <a:pt x="0" y="298"/>
                  </a:moveTo>
                  <a:lnTo>
                    <a:pt x="0" y="298"/>
                  </a:lnTo>
                  <a:cubicBezTo>
                    <a:pt x="0" y="134"/>
                    <a:pt x="129" y="0"/>
                    <a:pt x="298" y="0"/>
                  </a:cubicBezTo>
                  <a:cubicBezTo>
                    <a:pt x="462" y="0"/>
                    <a:pt x="597" y="134"/>
                    <a:pt x="597" y="298"/>
                  </a:cubicBezTo>
                  <a:cubicBezTo>
                    <a:pt x="597" y="462"/>
                    <a:pt x="462" y="597"/>
                    <a:pt x="298" y="597"/>
                  </a:cubicBezTo>
                  <a:cubicBezTo>
                    <a:pt x="129" y="597"/>
                    <a:pt x="0" y="462"/>
                    <a:pt x="0" y="298"/>
                  </a:cubicBezTo>
                </a:path>
              </a:pathLst>
            </a:custGeom>
            <a:noFill/>
            <a:ln w="4320" cap="flat">
              <a:solidFill>
                <a:schemeClr val="accent4"/>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07" name="Freeform 171"/>
          <p:cNvSpPr>
            <a:spLocks noChangeArrowheads="1"/>
          </p:cNvSpPr>
          <p:nvPr/>
        </p:nvSpPr>
        <p:spPr bwMode="auto">
          <a:xfrm>
            <a:off x="10548212" y="4665339"/>
            <a:ext cx="290585" cy="556359"/>
          </a:xfrm>
          <a:custGeom>
            <a:avLst/>
            <a:gdLst>
              <a:gd name="T0" fmla="*/ 369 w 475"/>
              <a:gd name="T1" fmla="*/ 99 h 908"/>
              <a:gd name="T2" fmla="*/ 146 w 475"/>
              <a:gd name="T3" fmla="*/ 35 h 908"/>
              <a:gd name="T4" fmla="*/ 76 w 475"/>
              <a:gd name="T5" fmla="*/ 35 h 908"/>
              <a:gd name="T6" fmla="*/ 0 w 475"/>
              <a:gd name="T7" fmla="*/ 204 h 908"/>
              <a:gd name="T8" fmla="*/ 105 w 475"/>
              <a:gd name="T9" fmla="*/ 907 h 908"/>
              <a:gd name="T10" fmla="*/ 474 w 475"/>
              <a:gd name="T11" fmla="*/ 801 h 908"/>
              <a:gd name="T12" fmla="*/ 369 w 475"/>
              <a:gd name="T13" fmla="*/ 99 h 908"/>
              <a:gd name="T14" fmla="*/ 117 w 475"/>
              <a:gd name="T15" fmla="*/ 854 h 908"/>
              <a:gd name="T16" fmla="*/ 117 w 475"/>
              <a:gd name="T17" fmla="*/ 766 h 908"/>
              <a:gd name="T18" fmla="*/ 117 w 475"/>
              <a:gd name="T19" fmla="*/ 854 h 908"/>
              <a:gd name="T20" fmla="*/ 117 w 475"/>
              <a:gd name="T21" fmla="*/ 737 h 908"/>
              <a:gd name="T22" fmla="*/ 117 w 475"/>
              <a:gd name="T23" fmla="*/ 649 h 908"/>
              <a:gd name="T24" fmla="*/ 117 w 475"/>
              <a:gd name="T25" fmla="*/ 737 h 908"/>
              <a:gd name="T26" fmla="*/ 117 w 475"/>
              <a:gd name="T27" fmla="*/ 626 h 908"/>
              <a:gd name="T28" fmla="*/ 117 w 475"/>
              <a:gd name="T29" fmla="*/ 538 h 908"/>
              <a:gd name="T30" fmla="*/ 117 w 475"/>
              <a:gd name="T31" fmla="*/ 626 h 908"/>
              <a:gd name="T32" fmla="*/ 240 w 475"/>
              <a:gd name="T33" fmla="*/ 854 h 908"/>
              <a:gd name="T34" fmla="*/ 240 w 475"/>
              <a:gd name="T35" fmla="*/ 766 h 908"/>
              <a:gd name="T36" fmla="*/ 240 w 475"/>
              <a:gd name="T37" fmla="*/ 854 h 908"/>
              <a:gd name="T38" fmla="*/ 240 w 475"/>
              <a:gd name="T39" fmla="*/ 737 h 908"/>
              <a:gd name="T40" fmla="*/ 240 w 475"/>
              <a:gd name="T41" fmla="*/ 649 h 908"/>
              <a:gd name="T42" fmla="*/ 240 w 475"/>
              <a:gd name="T43" fmla="*/ 737 h 908"/>
              <a:gd name="T44" fmla="*/ 240 w 475"/>
              <a:gd name="T45" fmla="*/ 626 h 908"/>
              <a:gd name="T46" fmla="*/ 240 w 475"/>
              <a:gd name="T47" fmla="*/ 538 h 908"/>
              <a:gd name="T48" fmla="*/ 240 w 475"/>
              <a:gd name="T49" fmla="*/ 626 h 908"/>
              <a:gd name="T50" fmla="*/ 357 w 475"/>
              <a:gd name="T51" fmla="*/ 854 h 908"/>
              <a:gd name="T52" fmla="*/ 357 w 475"/>
              <a:gd name="T53" fmla="*/ 766 h 908"/>
              <a:gd name="T54" fmla="*/ 357 w 475"/>
              <a:gd name="T55" fmla="*/ 854 h 908"/>
              <a:gd name="T56" fmla="*/ 357 w 475"/>
              <a:gd name="T57" fmla="*/ 737 h 908"/>
              <a:gd name="T58" fmla="*/ 357 w 475"/>
              <a:gd name="T59" fmla="*/ 649 h 908"/>
              <a:gd name="T60" fmla="*/ 357 w 475"/>
              <a:gd name="T61" fmla="*/ 737 h 908"/>
              <a:gd name="T62" fmla="*/ 357 w 475"/>
              <a:gd name="T63" fmla="*/ 626 h 908"/>
              <a:gd name="T64" fmla="*/ 357 w 475"/>
              <a:gd name="T65" fmla="*/ 538 h 908"/>
              <a:gd name="T66" fmla="*/ 357 w 475"/>
              <a:gd name="T67" fmla="*/ 626 h 908"/>
              <a:gd name="T68" fmla="*/ 410 w 475"/>
              <a:gd name="T69" fmla="*/ 438 h 908"/>
              <a:gd name="T70" fmla="*/ 129 w 475"/>
              <a:gd name="T71" fmla="*/ 503 h 908"/>
              <a:gd name="T72" fmla="*/ 70 w 475"/>
              <a:gd name="T73" fmla="*/ 239 h 908"/>
              <a:gd name="T74" fmla="*/ 345 w 475"/>
              <a:gd name="T75" fmla="*/ 175 h 908"/>
              <a:gd name="T76" fmla="*/ 410 w 475"/>
              <a:gd name="T77" fmla="*/ 438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5" h="908">
                <a:moveTo>
                  <a:pt x="369" y="99"/>
                </a:moveTo>
                <a:lnTo>
                  <a:pt x="369" y="99"/>
                </a:lnTo>
                <a:cubicBezTo>
                  <a:pt x="146" y="99"/>
                  <a:pt x="146" y="99"/>
                  <a:pt x="146" y="99"/>
                </a:cubicBezTo>
                <a:cubicBezTo>
                  <a:pt x="146" y="35"/>
                  <a:pt x="146" y="35"/>
                  <a:pt x="146" y="35"/>
                </a:cubicBezTo>
                <a:cubicBezTo>
                  <a:pt x="146" y="11"/>
                  <a:pt x="129" y="0"/>
                  <a:pt x="111" y="0"/>
                </a:cubicBezTo>
                <a:cubicBezTo>
                  <a:pt x="94" y="0"/>
                  <a:pt x="76" y="11"/>
                  <a:pt x="76" y="35"/>
                </a:cubicBezTo>
                <a:cubicBezTo>
                  <a:pt x="76" y="105"/>
                  <a:pt x="76" y="105"/>
                  <a:pt x="76" y="105"/>
                </a:cubicBezTo>
                <a:cubicBezTo>
                  <a:pt x="35" y="117"/>
                  <a:pt x="0" y="158"/>
                  <a:pt x="0" y="204"/>
                </a:cubicBezTo>
                <a:cubicBezTo>
                  <a:pt x="0" y="801"/>
                  <a:pt x="0" y="801"/>
                  <a:pt x="0" y="801"/>
                </a:cubicBezTo>
                <a:cubicBezTo>
                  <a:pt x="0" y="860"/>
                  <a:pt x="47" y="907"/>
                  <a:pt x="105" y="907"/>
                </a:cubicBezTo>
                <a:cubicBezTo>
                  <a:pt x="369" y="907"/>
                  <a:pt x="369" y="907"/>
                  <a:pt x="369" y="907"/>
                </a:cubicBezTo>
                <a:cubicBezTo>
                  <a:pt x="427" y="907"/>
                  <a:pt x="474" y="860"/>
                  <a:pt x="474" y="801"/>
                </a:cubicBezTo>
                <a:cubicBezTo>
                  <a:pt x="474" y="204"/>
                  <a:pt x="474" y="204"/>
                  <a:pt x="474" y="204"/>
                </a:cubicBezTo>
                <a:cubicBezTo>
                  <a:pt x="474" y="146"/>
                  <a:pt x="427" y="99"/>
                  <a:pt x="369" y="99"/>
                </a:cubicBezTo>
                <a:close/>
                <a:moveTo>
                  <a:pt x="117" y="854"/>
                </a:moveTo>
                <a:lnTo>
                  <a:pt x="117" y="854"/>
                </a:lnTo>
                <a:cubicBezTo>
                  <a:pt x="94" y="854"/>
                  <a:pt x="76" y="836"/>
                  <a:pt x="76" y="807"/>
                </a:cubicBezTo>
                <a:cubicBezTo>
                  <a:pt x="76" y="784"/>
                  <a:pt x="94" y="766"/>
                  <a:pt x="117" y="766"/>
                </a:cubicBezTo>
                <a:cubicBezTo>
                  <a:pt x="146" y="766"/>
                  <a:pt x="164" y="784"/>
                  <a:pt x="164" y="807"/>
                </a:cubicBezTo>
                <a:cubicBezTo>
                  <a:pt x="164" y="836"/>
                  <a:pt x="146" y="854"/>
                  <a:pt x="117" y="854"/>
                </a:cubicBezTo>
                <a:close/>
                <a:moveTo>
                  <a:pt x="117" y="737"/>
                </a:moveTo>
                <a:lnTo>
                  <a:pt x="117" y="737"/>
                </a:lnTo>
                <a:cubicBezTo>
                  <a:pt x="94" y="737"/>
                  <a:pt x="76" y="719"/>
                  <a:pt x="76" y="696"/>
                </a:cubicBezTo>
                <a:cubicBezTo>
                  <a:pt x="76" y="672"/>
                  <a:pt x="94" y="649"/>
                  <a:pt x="117" y="649"/>
                </a:cubicBezTo>
                <a:cubicBezTo>
                  <a:pt x="146" y="649"/>
                  <a:pt x="164" y="672"/>
                  <a:pt x="164" y="696"/>
                </a:cubicBezTo>
                <a:cubicBezTo>
                  <a:pt x="164" y="719"/>
                  <a:pt x="146" y="737"/>
                  <a:pt x="117" y="737"/>
                </a:cubicBezTo>
                <a:close/>
                <a:moveTo>
                  <a:pt x="117" y="626"/>
                </a:moveTo>
                <a:lnTo>
                  <a:pt x="117" y="626"/>
                </a:lnTo>
                <a:cubicBezTo>
                  <a:pt x="94" y="626"/>
                  <a:pt x="76" y="602"/>
                  <a:pt x="76" y="579"/>
                </a:cubicBezTo>
                <a:cubicBezTo>
                  <a:pt x="76" y="555"/>
                  <a:pt x="94" y="538"/>
                  <a:pt x="117" y="538"/>
                </a:cubicBezTo>
                <a:cubicBezTo>
                  <a:pt x="146" y="538"/>
                  <a:pt x="164" y="555"/>
                  <a:pt x="164" y="579"/>
                </a:cubicBezTo>
                <a:cubicBezTo>
                  <a:pt x="164" y="602"/>
                  <a:pt x="146" y="626"/>
                  <a:pt x="117" y="626"/>
                </a:cubicBezTo>
                <a:close/>
                <a:moveTo>
                  <a:pt x="240" y="854"/>
                </a:moveTo>
                <a:lnTo>
                  <a:pt x="240" y="854"/>
                </a:lnTo>
                <a:cubicBezTo>
                  <a:pt x="211" y="854"/>
                  <a:pt x="193" y="836"/>
                  <a:pt x="193" y="807"/>
                </a:cubicBezTo>
                <a:cubicBezTo>
                  <a:pt x="193" y="784"/>
                  <a:pt x="211" y="766"/>
                  <a:pt x="240" y="766"/>
                </a:cubicBezTo>
                <a:cubicBezTo>
                  <a:pt x="264" y="766"/>
                  <a:pt x="281" y="784"/>
                  <a:pt x="281" y="807"/>
                </a:cubicBezTo>
                <a:cubicBezTo>
                  <a:pt x="281" y="836"/>
                  <a:pt x="264" y="854"/>
                  <a:pt x="240" y="854"/>
                </a:cubicBezTo>
                <a:close/>
                <a:moveTo>
                  <a:pt x="240" y="737"/>
                </a:moveTo>
                <a:lnTo>
                  <a:pt x="240" y="737"/>
                </a:lnTo>
                <a:cubicBezTo>
                  <a:pt x="211" y="737"/>
                  <a:pt x="193" y="719"/>
                  <a:pt x="193" y="696"/>
                </a:cubicBezTo>
                <a:cubicBezTo>
                  <a:pt x="193" y="672"/>
                  <a:pt x="211" y="649"/>
                  <a:pt x="240" y="649"/>
                </a:cubicBezTo>
                <a:cubicBezTo>
                  <a:pt x="264" y="649"/>
                  <a:pt x="281" y="672"/>
                  <a:pt x="281" y="696"/>
                </a:cubicBezTo>
                <a:cubicBezTo>
                  <a:pt x="281" y="719"/>
                  <a:pt x="264" y="737"/>
                  <a:pt x="240" y="737"/>
                </a:cubicBezTo>
                <a:close/>
                <a:moveTo>
                  <a:pt x="240" y="626"/>
                </a:moveTo>
                <a:lnTo>
                  <a:pt x="240" y="626"/>
                </a:lnTo>
                <a:cubicBezTo>
                  <a:pt x="211" y="626"/>
                  <a:pt x="193" y="602"/>
                  <a:pt x="193" y="579"/>
                </a:cubicBezTo>
                <a:cubicBezTo>
                  <a:pt x="193" y="555"/>
                  <a:pt x="211" y="538"/>
                  <a:pt x="240" y="538"/>
                </a:cubicBezTo>
                <a:cubicBezTo>
                  <a:pt x="264" y="538"/>
                  <a:pt x="281" y="555"/>
                  <a:pt x="281" y="579"/>
                </a:cubicBezTo>
                <a:cubicBezTo>
                  <a:pt x="281" y="602"/>
                  <a:pt x="264" y="626"/>
                  <a:pt x="240" y="626"/>
                </a:cubicBezTo>
                <a:close/>
                <a:moveTo>
                  <a:pt x="357" y="854"/>
                </a:moveTo>
                <a:lnTo>
                  <a:pt x="357" y="854"/>
                </a:lnTo>
                <a:cubicBezTo>
                  <a:pt x="334" y="854"/>
                  <a:pt x="310" y="836"/>
                  <a:pt x="310" y="807"/>
                </a:cubicBezTo>
                <a:cubicBezTo>
                  <a:pt x="310" y="784"/>
                  <a:pt x="334" y="766"/>
                  <a:pt x="357" y="766"/>
                </a:cubicBezTo>
                <a:cubicBezTo>
                  <a:pt x="380" y="766"/>
                  <a:pt x="404" y="784"/>
                  <a:pt x="404" y="807"/>
                </a:cubicBezTo>
                <a:cubicBezTo>
                  <a:pt x="404" y="836"/>
                  <a:pt x="380" y="854"/>
                  <a:pt x="357" y="854"/>
                </a:cubicBezTo>
                <a:close/>
                <a:moveTo>
                  <a:pt x="357" y="737"/>
                </a:moveTo>
                <a:lnTo>
                  <a:pt x="357" y="737"/>
                </a:lnTo>
                <a:cubicBezTo>
                  <a:pt x="334" y="737"/>
                  <a:pt x="310" y="719"/>
                  <a:pt x="310" y="696"/>
                </a:cubicBezTo>
                <a:cubicBezTo>
                  <a:pt x="310" y="672"/>
                  <a:pt x="334" y="649"/>
                  <a:pt x="357" y="649"/>
                </a:cubicBezTo>
                <a:cubicBezTo>
                  <a:pt x="380" y="649"/>
                  <a:pt x="404" y="672"/>
                  <a:pt x="404" y="696"/>
                </a:cubicBezTo>
                <a:cubicBezTo>
                  <a:pt x="404" y="719"/>
                  <a:pt x="380" y="737"/>
                  <a:pt x="357" y="737"/>
                </a:cubicBezTo>
                <a:close/>
                <a:moveTo>
                  <a:pt x="357" y="626"/>
                </a:moveTo>
                <a:lnTo>
                  <a:pt x="357" y="626"/>
                </a:lnTo>
                <a:cubicBezTo>
                  <a:pt x="334" y="626"/>
                  <a:pt x="310" y="602"/>
                  <a:pt x="310" y="579"/>
                </a:cubicBezTo>
                <a:cubicBezTo>
                  <a:pt x="310" y="555"/>
                  <a:pt x="334" y="538"/>
                  <a:pt x="357" y="538"/>
                </a:cubicBezTo>
                <a:cubicBezTo>
                  <a:pt x="380" y="538"/>
                  <a:pt x="404" y="555"/>
                  <a:pt x="404" y="579"/>
                </a:cubicBezTo>
                <a:cubicBezTo>
                  <a:pt x="404" y="602"/>
                  <a:pt x="380" y="626"/>
                  <a:pt x="357" y="626"/>
                </a:cubicBezTo>
                <a:close/>
                <a:moveTo>
                  <a:pt x="410" y="438"/>
                </a:moveTo>
                <a:lnTo>
                  <a:pt x="410" y="438"/>
                </a:lnTo>
                <a:cubicBezTo>
                  <a:pt x="410" y="473"/>
                  <a:pt x="380" y="503"/>
                  <a:pt x="345" y="503"/>
                </a:cubicBezTo>
                <a:cubicBezTo>
                  <a:pt x="129" y="503"/>
                  <a:pt x="129" y="503"/>
                  <a:pt x="129" y="503"/>
                </a:cubicBezTo>
                <a:cubicBezTo>
                  <a:pt x="94" y="503"/>
                  <a:pt x="70" y="473"/>
                  <a:pt x="70" y="438"/>
                </a:cubicBezTo>
                <a:cubicBezTo>
                  <a:pt x="70" y="239"/>
                  <a:pt x="70" y="239"/>
                  <a:pt x="70" y="239"/>
                </a:cubicBezTo>
                <a:cubicBezTo>
                  <a:pt x="70" y="204"/>
                  <a:pt x="94" y="175"/>
                  <a:pt x="129" y="175"/>
                </a:cubicBezTo>
                <a:cubicBezTo>
                  <a:pt x="345" y="175"/>
                  <a:pt x="345" y="175"/>
                  <a:pt x="345" y="175"/>
                </a:cubicBezTo>
                <a:cubicBezTo>
                  <a:pt x="380" y="175"/>
                  <a:pt x="410" y="204"/>
                  <a:pt x="410" y="239"/>
                </a:cubicBezTo>
                <a:lnTo>
                  <a:pt x="410" y="438"/>
                </a:lnTo>
                <a:close/>
              </a:path>
            </a:pathLst>
          </a:custGeom>
          <a:solidFill>
            <a:schemeClr val="accent5"/>
          </a:solidFill>
          <a:ln>
            <a:noFill/>
          </a:ln>
          <a:effectLst/>
        </p:spPr>
        <p:txBody>
          <a:bodyPr wrap="none" anchor="ctr"/>
          <a:lstStyle/>
          <a:p>
            <a:endParaRPr lang="en-US" dirty="0">
              <a:latin typeface="Calibri Light"/>
            </a:endParaRPr>
          </a:p>
        </p:txBody>
      </p:sp>
      <p:grpSp>
        <p:nvGrpSpPr>
          <p:cNvPr id="208" name="Group 207"/>
          <p:cNvGrpSpPr/>
          <p:nvPr/>
        </p:nvGrpSpPr>
        <p:grpSpPr>
          <a:xfrm>
            <a:off x="10966438" y="5012724"/>
            <a:ext cx="304164" cy="160123"/>
            <a:chOff x="12189847" y="5483105"/>
            <a:chExt cx="304164" cy="160123"/>
          </a:xfrm>
          <a:solidFill>
            <a:schemeClr val="accent5"/>
          </a:solidFill>
        </p:grpSpPr>
        <p:sp>
          <p:nvSpPr>
            <p:cNvPr id="209" name="Freeform 55"/>
            <p:cNvSpPr>
              <a:spLocks noChangeArrowheads="1"/>
            </p:cNvSpPr>
            <p:nvPr/>
          </p:nvSpPr>
          <p:spPr bwMode="auto">
            <a:xfrm>
              <a:off x="12363655" y="5515673"/>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0" name="Freeform 56"/>
            <p:cNvSpPr>
              <a:spLocks noChangeArrowheads="1"/>
            </p:cNvSpPr>
            <p:nvPr/>
          </p:nvSpPr>
          <p:spPr bwMode="auto">
            <a:xfrm>
              <a:off x="12309340" y="5515673"/>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1" name="Freeform 57"/>
            <p:cNvSpPr>
              <a:spLocks noChangeArrowheads="1"/>
            </p:cNvSpPr>
            <p:nvPr/>
          </p:nvSpPr>
          <p:spPr bwMode="auto">
            <a:xfrm>
              <a:off x="12255024" y="5515673"/>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2" name="Freeform 58"/>
            <p:cNvSpPr>
              <a:spLocks noChangeArrowheads="1"/>
            </p:cNvSpPr>
            <p:nvPr/>
          </p:nvSpPr>
          <p:spPr bwMode="auto">
            <a:xfrm>
              <a:off x="12420685" y="5515673"/>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3" name="Freeform 173"/>
            <p:cNvSpPr>
              <a:spLocks noChangeArrowheads="1"/>
            </p:cNvSpPr>
            <p:nvPr/>
          </p:nvSpPr>
          <p:spPr bwMode="auto">
            <a:xfrm>
              <a:off x="12189847" y="5483105"/>
              <a:ext cx="304164" cy="160123"/>
            </a:xfrm>
            <a:custGeom>
              <a:avLst/>
              <a:gdLst>
                <a:gd name="T0" fmla="*/ 497 w 498"/>
                <a:gd name="T1" fmla="*/ 0 h 265"/>
                <a:gd name="T2" fmla="*/ 41 w 498"/>
                <a:gd name="T3" fmla="*/ 0 h 265"/>
                <a:gd name="T4" fmla="*/ 41 w 498"/>
                <a:gd name="T5" fmla="*/ 47 h 265"/>
                <a:gd name="T6" fmla="*/ 0 w 498"/>
                <a:gd name="T7" fmla="*/ 47 h 265"/>
                <a:gd name="T8" fmla="*/ 0 w 498"/>
                <a:gd name="T9" fmla="*/ 211 h 265"/>
                <a:gd name="T10" fmla="*/ 41 w 498"/>
                <a:gd name="T11" fmla="*/ 211 h 265"/>
                <a:gd name="T12" fmla="*/ 41 w 498"/>
                <a:gd name="T13" fmla="*/ 264 h 265"/>
                <a:gd name="T14" fmla="*/ 491 w 498"/>
                <a:gd name="T15" fmla="*/ 264 h 265"/>
                <a:gd name="T16" fmla="*/ 491 w 498"/>
                <a:gd name="T17" fmla="*/ 264 h 265"/>
                <a:gd name="T18" fmla="*/ 497 w 498"/>
                <a:gd name="T19" fmla="*/ 264 h 265"/>
                <a:gd name="T20" fmla="*/ 497 w 498"/>
                <a:gd name="T21" fmla="*/ 0 h 265"/>
                <a:gd name="T22" fmla="*/ 82 w 498"/>
                <a:gd name="T23" fmla="*/ 35 h 265"/>
                <a:gd name="T24" fmla="*/ 456 w 498"/>
                <a:gd name="T25" fmla="*/ 35 h 265"/>
                <a:gd name="T26" fmla="*/ 456 w 498"/>
                <a:gd name="T27" fmla="*/ 228 h 265"/>
                <a:gd name="T28" fmla="*/ 82 w 498"/>
                <a:gd name="T29" fmla="*/ 228 h 265"/>
                <a:gd name="T30" fmla="*/ 82 w 498"/>
                <a:gd name="T31" fmla="*/ 3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5">
                  <a:moveTo>
                    <a:pt x="497" y="0"/>
                  </a:moveTo>
                  <a:lnTo>
                    <a:pt x="41" y="0"/>
                  </a:lnTo>
                  <a:lnTo>
                    <a:pt x="41" y="47"/>
                  </a:lnTo>
                  <a:lnTo>
                    <a:pt x="0" y="47"/>
                  </a:lnTo>
                  <a:lnTo>
                    <a:pt x="0" y="211"/>
                  </a:lnTo>
                  <a:lnTo>
                    <a:pt x="41" y="211"/>
                  </a:lnTo>
                  <a:lnTo>
                    <a:pt x="41" y="264"/>
                  </a:lnTo>
                  <a:lnTo>
                    <a:pt x="491" y="264"/>
                  </a:lnTo>
                  <a:lnTo>
                    <a:pt x="491" y="264"/>
                  </a:lnTo>
                  <a:lnTo>
                    <a:pt x="497" y="264"/>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4" name="Freeform 174"/>
            <p:cNvSpPr>
              <a:spLocks noChangeArrowheads="1"/>
            </p:cNvSpPr>
            <p:nvPr/>
          </p:nvSpPr>
          <p:spPr bwMode="auto">
            <a:xfrm>
              <a:off x="12363655" y="5515673"/>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5" name="Freeform 175"/>
            <p:cNvSpPr>
              <a:spLocks noChangeArrowheads="1"/>
            </p:cNvSpPr>
            <p:nvPr/>
          </p:nvSpPr>
          <p:spPr bwMode="auto">
            <a:xfrm>
              <a:off x="12309340" y="5515673"/>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6" name="Freeform 176"/>
            <p:cNvSpPr>
              <a:spLocks noChangeArrowheads="1"/>
            </p:cNvSpPr>
            <p:nvPr/>
          </p:nvSpPr>
          <p:spPr bwMode="auto">
            <a:xfrm>
              <a:off x="12255024" y="5515673"/>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7" name="Freeform 177"/>
            <p:cNvSpPr>
              <a:spLocks noChangeArrowheads="1"/>
            </p:cNvSpPr>
            <p:nvPr/>
          </p:nvSpPr>
          <p:spPr bwMode="auto">
            <a:xfrm>
              <a:off x="12420685" y="5515673"/>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18" name="Freeform 184"/>
          <p:cNvSpPr>
            <a:spLocks noChangeArrowheads="1"/>
          </p:cNvSpPr>
          <p:nvPr/>
        </p:nvSpPr>
        <p:spPr bwMode="auto">
          <a:xfrm>
            <a:off x="8592871" y="8402443"/>
            <a:ext cx="564876" cy="559073"/>
          </a:xfrm>
          <a:custGeom>
            <a:avLst/>
            <a:gdLst>
              <a:gd name="T0" fmla="*/ 679 w 920"/>
              <a:gd name="T1" fmla="*/ 246 h 914"/>
              <a:gd name="T2" fmla="*/ 679 w 920"/>
              <a:gd name="T3" fmla="*/ 246 h 914"/>
              <a:gd name="T4" fmla="*/ 94 w 920"/>
              <a:gd name="T5" fmla="*/ 0 h 914"/>
              <a:gd name="T6" fmla="*/ 35 w 920"/>
              <a:gd name="T7" fmla="*/ 29 h 914"/>
              <a:gd name="T8" fmla="*/ 12 w 920"/>
              <a:gd name="T9" fmla="*/ 88 h 914"/>
              <a:gd name="T10" fmla="*/ 35 w 920"/>
              <a:gd name="T11" fmla="*/ 146 h 914"/>
              <a:gd name="T12" fmla="*/ 94 w 920"/>
              <a:gd name="T13" fmla="*/ 170 h 914"/>
              <a:gd name="T14" fmla="*/ 562 w 920"/>
              <a:gd name="T15" fmla="*/ 363 h 914"/>
              <a:gd name="T16" fmla="*/ 755 w 920"/>
              <a:gd name="T17" fmla="*/ 831 h 914"/>
              <a:gd name="T18" fmla="*/ 778 w 920"/>
              <a:gd name="T19" fmla="*/ 889 h 914"/>
              <a:gd name="T20" fmla="*/ 837 w 920"/>
              <a:gd name="T21" fmla="*/ 913 h 914"/>
              <a:gd name="T22" fmla="*/ 895 w 920"/>
              <a:gd name="T23" fmla="*/ 889 h 914"/>
              <a:gd name="T24" fmla="*/ 919 w 920"/>
              <a:gd name="T25" fmla="*/ 831 h 914"/>
              <a:gd name="T26" fmla="*/ 679 w 920"/>
              <a:gd name="T27" fmla="*/ 246 h 914"/>
              <a:gd name="T28" fmla="*/ 94 w 920"/>
              <a:gd name="T29" fmla="*/ 298 h 914"/>
              <a:gd name="T30" fmla="*/ 94 w 920"/>
              <a:gd name="T31" fmla="*/ 298 h 914"/>
              <a:gd name="T32" fmla="*/ 35 w 920"/>
              <a:gd name="T33" fmla="*/ 322 h 914"/>
              <a:gd name="T34" fmla="*/ 12 w 920"/>
              <a:gd name="T35" fmla="*/ 380 h 914"/>
              <a:gd name="T36" fmla="*/ 35 w 920"/>
              <a:gd name="T37" fmla="*/ 445 h 914"/>
              <a:gd name="T38" fmla="*/ 94 w 920"/>
              <a:gd name="T39" fmla="*/ 462 h 914"/>
              <a:gd name="T40" fmla="*/ 351 w 920"/>
              <a:gd name="T41" fmla="*/ 573 h 914"/>
              <a:gd name="T42" fmla="*/ 456 w 920"/>
              <a:gd name="T43" fmla="*/ 831 h 914"/>
              <a:gd name="T44" fmla="*/ 480 w 920"/>
              <a:gd name="T45" fmla="*/ 889 h 914"/>
              <a:gd name="T46" fmla="*/ 544 w 920"/>
              <a:gd name="T47" fmla="*/ 913 h 914"/>
              <a:gd name="T48" fmla="*/ 603 w 920"/>
              <a:gd name="T49" fmla="*/ 889 h 914"/>
              <a:gd name="T50" fmla="*/ 626 w 920"/>
              <a:gd name="T51" fmla="*/ 831 h 914"/>
              <a:gd name="T52" fmla="*/ 468 w 920"/>
              <a:gd name="T53" fmla="*/ 451 h 914"/>
              <a:gd name="T54" fmla="*/ 94 w 920"/>
              <a:gd name="T55" fmla="*/ 298 h 914"/>
              <a:gd name="T56" fmla="*/ 152 w 920"/>
              <a:gd name="T57" fmla="*/ 614 h 914"/>
              <a:gd name="T58" fmla="*/ 152 w 920"/>
              <a:gd name="T59" fmla="*/ 614 h 914"/>
              <a:gd name="T60" fmla="*/ 146 w 920"/>
              <a:gd name="T61" fmla="*/ 614 h 914"/>
              <a:gd name="T62" fmla="*/ 47 w 920"/>
              <a:gd name="T63" fmla="*/ 655 h 914"/>
              <a:gd name="T64" fmla="*/ 0 w 920"/>
              <a:gd name="T65" fmla="*/ 761 h 914"/>
              <a:gd name="T66" fmla="*/ 47 w 920"/>
              <a:gd name="T67" fmla="*/ 866 h 914"/>
              <a:gd name="T68" fmla="*/ 152 w 920"/>
              <a:gd name="T69" fmla="*/ 913 h 914"/>
              <a:gd name="T70" fmla="*/ 257 w 920"/>
              <a:gd name="T71" fmla="*/ 866 h 914"/>
              <a:gd name="T72" fmla="*/ 298 w 920"/>
              <a:gd name="T73" fmla="*/ 761 h 914"/>
              <a:gd name="T74" fmla="*/ 257 w 920"/>
              <a:gd name="T75" fmla="*/ 655 h 914"/>
              <a:gd name="T76" fmla="*/ 152 w 920"/>
              <a:gd name="T77" fmla="*/ 614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0" h="914">
                <a:moveTo>
                  <a:pt x="679" y="246"/>
                </a:moveTo>
                <a:lnTo>
                  <a:pt x="679" y="246"/>
                </a:lnTo>
                <a:cubicBezTo>
                  <a:pt x="515" y="82"/>
                  <a:pt x="322" y="0"/>
                  <a:pt x="94" y="0"/>
                </a:cubicBezTo>
                <a:cubicBezTo>
                  <a:pt x="70" y="0"/>
                  <a:pt x="47" y="12"/>
                  <a:pt x="35" y="29"/>
                </a:cubicBezTo>
                <a:cubicBezTo>
                  <a:pt x="17" y="47"/>
                  <a:pt x="6" y="64"/>
                  <a:pt x="12" y="88"/>
                </a:cubicBezTo>
                <a:cubicBezTo>
                  <a:pt x="6" y="111"/>
                  <a:pt x="17" y="135"/>
                  <a:pt x="35" y="146"/>
                </a:cubicBezTo>
                <a:cubicBezTo>
                  <a:pt x="47" y="164"/>
                  <a:pt x="70" y="170"/>
                  <a:pt x="94" y="170"/>
                </a:cubicBezTo>
                <a:cubicBezTo>
                  <a:pt x="275" y="170"/>
                  <a:pt x="427" y="234"/>
                  <a:pt x="562" y="363"/>
                </a:cubicBezTo>
                <a:cubicBezTo>
                  <a:pt x="690" y="492"/>
                  <a:pt x="755" y="644"/>
                  <a:pt x="755" y="831"/>
                </a:cubicBezTo>
                <a:cubicBezTo>
                  <a:pt x="749" y="854"/>
                  <a:pt x="761" y="872"/>
                  <a:pt x="778" y="889"/>
                </a:cubicBezTo>
                <a:cubicBezTo>
                  <a:pt x="790" y="907"/>
                  <a:pt x="813" y="913"/>
                  <a:pt x="837" y="913"/>
                </a:cubicBezTo>
                <a:cubicBezTo>
                  <a:pt x="860" y="913"/>
                  <a:pt x="878" y="907"/>
                  <a:pt x="895" y="889"/>
                </a:cubicBezTo>
                <a:cubicBezTo>
                  <a:pt x="913" y="872"/>
                  <a:pt x="919" y="854"/>
                  <a:pt x="919" y="831"/>
                </a:cubicBezTo>
                <a:cubicBezTo>
                  <a:pt x="919" y="597"/>
                  <a:pt x="843" y="404"/>
                  <a:pt x="679" y="246"/>
                </a:cubicBezTo>
                <a:close/>
                <a:moveTo>
                  <a:pt x="94" y="298"/>
                </a:moveTo>
                <a:lnTo>
                  <a:pt x="94" y="298"/>
                </a:lnTo>
                <a:cubicBezTo>
                  <a:pt x="70" y="298"/>
                  <a:pt x="47" y="304"/>
                  <a:pt x="35" y="322"/>
                </a:cubicBezTo>
                <a:cubicBezTo>
                  <a:pt x="17" y="339"/>
                  <a:pt x="6" y="357"/>
                  <a:pt x="12" y="380"/>
                </a:cubicBezTo>
                <a:cubicBezTo>
                  <a:pt x="6" y="404"/>
                  <a:pt x="17" y="427"/>
                  <a:pt x="35" y="445"/>
                </a:cubicBezTo>
                <a:cubicBezTo>
                  <a:pt x="47" y="456"/>
                  <a:pt x="70" y="462"/>
                  <a:pt x="94" y="462"/>
                </a:cubicBezTo>
                <a:cubicBezTo>
                  <a:pt x="193" y="462"/>
                  <a:pt x="281" y="503"/>
                  <a:pt x="351" y="573"/>
                </a:cubicBezTo>
                <a:cubicBezTo>
                  <a:pt x="421" y="644"/>
                  <a:pt x="456" y="726"/>
                  <a:pt x="456" y="831"/>
                </a:cubicBezTo>
                <a:cubicBezTo>
                  <a:pt x="456" y="854"/>
                  <a:pt x="462" y="872"/>
                  <a:pt x="480" y="889"/>
                </a:cubicBezTo>
                <a:cubicBezTo>
                  <a:pt x="497" y="907"/>
                  <a:pt x="515" y="913"/>
                  <a:pt x="544" y="913"/>
                </a:cubicBezTo>
                <a:cubicBezTo>
                  <a:pt x="562" y="913"/>
                  <a:pt x="585" y="907"/>
                  <a:pt x="603" y="889"/>
                </a:cubicBezTo>
                <a:cubicBezTo>
                  <a:pt x="614" y="872"/>
                  <a:pt x="626" y="854"/>
                  <a:pt x="626" y="831"/>
                </a:cubicBezTo>
                <a:cubicBezTo>
                  <a:pt x="626" y="679"/>
                  <a:pt x="573" y="556"/>
                  <a:pt x="468" y="451"/>
                </a:cubicBezTo>
                <a:cubicBezTo>
                  <a:pt x="363" y="351"/>
                  <a:pt x="240" y="298"/>
                  <a:pt x="94" y="298"/>
                </a:cubicBezTo>
                <a:close/>
                <a:moveTo>
                  <a:pt x="152" y="614"/>
                </a:moveTo>
                <a:lnTo>
                  <a:pt x="152" y="614"/>
                </a:lnTo>
                <a:cubicBezTo>
                  <a:pt x="146" y="614"/>
                  <a:pt x="146" y="614"/>
                  <a:pt x="146" y="614"/>
                </a:cubicBezTo>
                <a:cubicBezTo>
                  <a:pt x="105" y="614"/>
                  <a:pt x="76" y="626"/>
                  <a:pt x="47" y="655"/>
                </a:cubicBezTo>
                <a:cubicBezTo>
                  <a:pt x="17" y="685"/>
                  <a:pt x="0" y="720"/>
                  <a:pt x="0" y="761"/>
                </a:cubicBezTo>
                <a:cubicBezTo>
                  <a:pt x="0" y="802"/>
                  <a:pt x="17" y="843"/>
                  <a:pt x="47" y="866"/>
                </a:cubicBezTo>
                <a:cubicBezTo>
                  <a:pt x="76" y="895"/>
                  <a:pt x="111" y="913"/>
                  <a:pt x="152" y="913"/>
                </a:cubicBezTo>
                <a:cubicBezTo>
                  <a:pt x="193" y="913"/>
                  <a:pt x="228" y="895"/>
                  <a:pt x="257" y="866"/>
                </a:cubicBezTo>
                <a:cubicBezTo>
                  <a:pt x="281" y="843"/>
                  <a:pt x="298" y="802"/>
                  <a:pt x="298" y="761"/>
                </a:cubicBezTo>
                <a:cubicBezTo>
                  <a:pt x="298" y="720"/>
                  <a:pt x="281" y="685"/>
                  <a:pt x="257" y="655"/>
                </a:cubicBezTo>
                <a:cubicBezTo>
                  <a:pt x="228" y="626"/>
                  <a:pt x="193" y="614"/>
                  <a:pt x="152" y="614"/>
                </a:cubicBezTo>
                <a:close/>
              </a:path>
            </a:pathLst>
          </a:custGeom>
          <a:solidFill>
            <a:schemeClr val="accent1"/>
          </a:solidFill>
          <a:ln>
            <a:noFill/>
          </a:ln>
          <a:effectLst/>
        </p:spPr>
        <p:txBody>
          <a:bodyPr wrap="none" anchor="ctr"/>
          <a:lstStyle/>
          <a:p>
            <a:endParaRPr lang="en-US" dirty="0">
              <a:latin typeface="Calibri Light"/>
            </a:endParaRPr>
          </a:p>
        </p:txBody>
      </p:sp>
      <p:sp>
        <p:nvSpPr>
          <p:cNvPr id="219" name="Freeform 191"/>
          <p:cNvSpPr>
            <a:spLocks noChangeArrowheads="1"/>
          </p:cNvSpPr>
          <p:nvPr/>
        </p:nvSpPr>
        <p:spPr bwMode="auto">
          <a:xfrm>
            <a:off x="10933848" y="4716904"/>
            <a:ext cx="192818" cy="189977"/>
          </a:xfrm>
          <a:custGeom>
            <a:avLst/>
            <a:gdLst>
              <a:gd name="T0" fmla="*/ 304 w 317"/>
              <a:gd name="T1" fmla="*/ 46 h 311"/>
              <a:gd name="T2" fmla="*/ 304 w 317"/>
              <a:gd name="T3" fmla="*/ 46 h 311"/>
              <a:gd name="T4" fmla="*/ 263 w 317"/>
              <a:gd name="T5" fmla="*/ 11 h 311"/>
              <a:gd name="T6" fmla="*/ 228 w 317"/>
              <a:gd name="T7" fmla="*/ 5 h 311"/>
              <a:gd name="T8" fmla="*/ 228 w 317"/>
              <a:gd name="T9" fmla="*/ 5 h 311"/>
              <a:gd name="T10" fmla="*/ 228 w 317"/>
              <a:gd name="T11" fmla="*/ 5 h 311"/>
              <a:gd name="T12" fmla="*/ 158 w 317"/>
              <a:gd name="T13" fmla="*/ 76 h 311"/>
              <a:gd name="T14" fmla="*/ 88 w 317"/>
              <a:gd name="T15" fmla="*/ 0 h 311"/>
              <a:gd name="T16" fmla="*/ 82 w 317"/>
              <a:gd name="T17" fmla="*/ 0 h 311"/>
              <a:gd name="T18" fmla="*/ 70 w 317"/>
              <a:gd name="T19" fmla="*/ 0 h 311"/>
              <a:gd name="T20" fmla="*/ 53 w 317"/>
              <a:gd name="T21" fmla="*/ 5 h 311"/>
              <a:gd name="T22" fmla="*/ 18 w 317"/>
              <a:gd name="T23" fmla="*/ 46 h 311"/>
              <a:gd name="T24" fmla="*/ 12 w 317"/>
              <a:gd name="T25" fmla="*/ 81 h 311"/>
              <a:gd name="T26" fmla="*/ 82 w 317"/>
              <a:gd name="T27" fmla="*/ 152 h 311"/>
              <a:gd name="T28" fmla="*/ 6 w 317"/>
              <a:gd name="T29" fmla="*/ 228 h 311"/>
              <a:gd name="T30" fmla="*/ 6 w 317"/>
              <a:gd name="T31" fmla="*/ 239 h 311"/>
              <a:gd name="T32" fmla="*/ 12 w 317"/>
              <a:gd name="T33" fmla="*/ 257 h 311"/>
              <a:gd name="T34" fmla="*/ 53 w 317"/>
              <a:gd name="T35" fmla="*/ 298 h 311"/>
              <a:gd name="T36" fmla="*/ 88 w 317"/>
              <a:gd name="T37" fmla="*/ 298 h 311"/>
              <a:gd name="T38" fmla="*/ 88 w 317"/>
              <a:gd name="T39" fmla="*/ 304 h 311"/>
              <a:gd name="T40" fmla="*/ 88 w 317"/>
              <a:gd name="T41" fmla="*/ 298 h 311"/>
              <a:gd name="T42" fmla="*/ 158 w 317"/>
              <a:gd name="T43" fmla="*/ 228 h 311"/>
              <a:gd name="T44" fmla="*/ 234 w 317"/>
              <a:gd name="T45" fmla="*/ 304 h 311"/>
              <a:gd name="T46" fmla="*/ 246 w 317"/>
              <a:gd name="T47" fmla="*/ 310 h 311"/>
              <a:gd name="T48" fmla="*/ 263 w 317"/>
              <a:gd name="T49" fmla="*/ 298 h 311"/>
              <a:gd name="T50" fmla="*/ 299 w 317"/>
              <a:gd name="T51" fmla="*/ 257 h 311"/>
              <a:gd name="T52" fmla="*/ 304 w 317"/>
              <a:gd name="T53" fmla="*/ 222 h 311"/>
              <a:gd name="T54" fmla="*/ 304 w 317"/>
              <a:gd name="T55" fmla="*/ 222 h 311"/>
              <a:gd name="T56" fmla="*/ 234 w 317"/>
              <a:gd name="T57" fmla="*/ 152 h 311"/>
              <a:gd name="T58" fmla="*/ 310 w 317"/>
              <a:gd name="T59" fmla="*/ 81 h 311"/>
              <a:gd name="T60" fmla="*/ 310 w 317"/>
              <a:gd name="T61" fmla="*/ 81 h 311"/>
              <a:gd name="T62" fmla="*/ 310 w 317"/>
              <a:gd name="T63" fmla="*/ 64 h 311"/>
              <a:gd name="T64" fmla="*/ 304 w 317"/>
              <a:gd name="T65" fmla="*/ 4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7" h="311">
                <a:moveTo>
                  <a:pt x="304" y="46"/>
                </a:moveTo>
                <a:lnTo>
                  <a:pt x="304" y="46"/>
                </a:lnTo>
                <a:cubicBezTo>
                  <a:pt x="263" y="11"/>
                  <a:pt x="263" y="11"/>
                  <a:pt x="263" y="11"/>
                </a:cubicBezTo>
                <a:cubicBezTo>
                  <a:pt x="252" y="0"/>
                  <a:pt x="240" y="0"/>
                  <a:pt x="228" y="5"/>
                </a:cubicBezTo>
                <a:lnTo>
                  <a:pt x="228" y="5"/>
                </a:lnTo>
                <a:lnTo>
                  <a:pt x="228" y="5"/>
                </a:lnTo>
                <a:cubicBezTo>
                  <a:pt x="158" y="76"/>
                  <a:pt x="158" y="76"/>
                  <a:pt x="158" y="76"/>
                </a:cubicBezTo>
                <a:cubicBezTo>
                  <a:pt x="88" y="0"/>
                  <a:pt x="88" y="0"/>
                  <a:pt x="88" y="0"/>
                </a:cubicBezTo>
                <a:cubicBezTo>
                  <a:pt x="82" y="0"/>
                  <a:pt x="82" y="0"/>
                  <a:pt x="82" y="0"/>
                </a:cubicBezTo>
                <a:cubicBezTo>
                  <a:pt x="82" y="0"/>
                  <a:pt x="76" y="0"/>
                  <a:pt x="70" y="0"/>
                </a:cubicBezTo>
                <a:cubicBezTo>
                  <a:pt x="65" y="0"/>
                  <a:pt x="59" y="0"/>
                  <a:pt x="53" y="5"/>
                </a:cubicBezTo>
                <a:cubicBezTo>
                  <a:pt x="18" y="46"/>
                  <a:pt x="18" y="46"/>
                  <a:pt x="18" y="46"/>
                </a:cubicBezTo>
                <a:cubicBezTo>
                  <a:pt x="6" y="58"/>
                  <a:pt x="0" y="70"/>
                  <a:pt x="12" y="81"/>
                </a:cubicBezTo>
                <a:cubicBezTo>
                  <a:pt x="82" y="152"/>
                  <a:pt x="82" y="152"/>
                  <a:pt x="82" y="152"/>
                </a:cubicBezTo>
                <a:cubicBezTo>
                  <a:pt x="6" y="228"/>
                  <a:pt x="6" y="228"/>
                  <a:pt x="6" y="228"/>
                </a:cubicBezTo>
                <a:cubicBezTo>
                  <a:pt x="6" y="228"/>
                  <a:pt x="6" y="234"/>
                  <a:pt x="6" y="239"/>
                </a:cubicBezTo>
                <a:cubicBezTo>
                  <a:pt x="6" y="245"/>
                  <a:pt x="6" y="251"/>
                  <a:pt x="12" y="257"/>
                </a:cubicBezTo>
                <a:cubicBezTo>
                  <a:pt x="53" y="298"/>
                  <a:pt x="53" y="298"/>
                  <a:pt x="53" y="298"/>
                </a:cubicBezTo>
                <a:cubicBezTo>
                  <a:pt x="65" y="310"/>
                  <a:pt x="76" y="310"/>
                  <a:pt x="88" y="298"/>
                </a:cubicBezTo>
                <a:cubicBezTo>
                  <a:pt x="88" y="304"/>
                  <a:pt x="88" y="304"/>
                  <a:pt x="88" y="304"/>
                </a:cubicBezTo>
                <a:cubicBezTo>
                  <a:pt x="88" y="298"/>
                  <a:pt x="88" y="298"/>
                  <a:pt x="88" y="298"/>
                </a:cubicBezTo>
                <a:cubicBezTo>
                  <a:pt x="158" y="228"/>
                  <a:pt x="158" y="228"/>
                  <a:pt x="158" y="228"/>
                </a:cubicBezTo>
                <a:cubicBezTo>
                  <a:pt x="234" y="304"/>
                  <a:pt x="234" y="304"/>
                  <a:pt x="234" y="304"/>
                </a:cubicBezTo>
                <a:cubicBezTo>
                  <a:pt x="234" y="304"/>
                  <a:pt x="240" y="310"/>
                  <a:pt x="246" y="310"/>
                </a:cubicBezTo>
                <a:cubicBezTo>
                  <a:pt x="252" y="304"/>
                  <a:pt x="258" y="304"/>
                  <a:pt x="263" y="298"/>
                </a:cubicBezTo>
                <a:cubicBezTo>
                  <a:pt x="299" y="257"/>
                  <a:pt x="299" y="257"/>
                  <a:pt x="299" y="257"/>
                </a:cubicBezTo>
                <a:cubicBezTo>
                  <a:pt x="310" y="245"/>
                  <a:pt x="316" y="234"/>
                  <a:pt x="304" y="222"/>
                </a:cubicBezTo>
                <a:lnTo>
                  <a:pt x="304" y="222"/>
                </a:lnTo>
                <a:cubicBezTo>
                  <a:pt x="234" y="152"/>
                  <a:pt x="234" y="152"/>
                  <a:pt x="234" y="152"/>
                </a:cubicBezTo>
                <a:cubicBezTo>
                  <a:pt x="310" y="81"/>
                  <a:pt x="310" y="81"/>
                  <a:pt x="310" y="81"/>
                </a:cubicBezTo>
                <a:lnTo>
                  <a:pt x="310" y="81"/>
                </a:lnTo>
                <a:cubicBezTo>
                  <a:pt x="310" y="76"/>
                  <a:pt x="316" y="70"/>
                  <a:pt x="310" y="64"/>
                </a:cubicBezTo>
                <a:cubicBezTo>
                  <a:pt x="310" y="58"/>
                  <a:pt x="310" y="52"/>
                  <a:pt x="304" y="46"/>
                </a:cubicBezTo>
              </a:path>
            </a:pathLst>
          </a:custGeom>
          <a:solidFill>
            <a:schemeClr val="accent4"/>
          </a:solidFill>
          <a:ln>
            <a:noFill/>
          </a:ln>
          <a:effectLst/>
        </p:spPr>
        <p:txBody>
          <a:bodyPr wrap="none" anchor="ctr"/>
          <a:lstStyle/>
          <a:p>
            <a:endParaRPr lang="en-US" dirty="0">
              <a:latin typeface="Calibri Light"/>
            </a:endParaRPr>
          </a:p>
        </p:txBody>
      </p:sp>
      <p:grpSp>
        <p:nvGrpSpPr>
          <p:cNvPr id="220" name="Group 219"/>
          <p:cNvGrpSpPr/>
          <p:nvPr/>
        </p:nvGrpSpPr>
        <p:grpSpPr>
          <a:xfrm>
            <a:off x="6031917" y="6432118"/>
            <a:ext cx="1018406" cy="1017730"/>
            <a:chOff x="7255326" y="6902499"/>
            <a:chExt cx="1018406" cy="1017730"/>
          </a:xfrm>
          <a:solidFill>
            <a:schemeClr val="accent1"/>
          </a:solidFill>
        </p:grpSpPr>
        <p:sp>
          <p:nvSpPr>
            <p:cNvPr id="221" name="Freeform 75"/>
            <p:cNvSpPr>
              <a:spLocks noChangeArrowheads="1"/>
            </p:cNvSpPr>
            <p:nvPr/>
          </p:nvSpPr>
          <p:spPr bwMode="auto">
            <a:xfrm>
              <a:off x="7711573" y="7372012"/>
              <a:ext cx="97767" cy="135697"/>
            </a:xfrm>
            <a:custGeom>
              <a:avLst/>
              <a:gdLst>
                <a:gd name="T0" fmla="*/ 0 w 165"/>
                <a:gd name="T1" fmla="*/ 152 h 223"/>
                <a:gd name="T2" fmla="*/ 0 w 165"/>
                <a:gd name="T3" fmla="*/ 152 h 223"/>
                <a:gd name="T4" fmla="*/ 58 w 165"/>
                <a:gd name="T5" fmla="*/ 222 h 223"/>
                <a:gd name="T6" fmla="*/ 146 w 165"/>
                <a:gd name="T7" fmla="*/ 105 h 223"/>
                <a:gd name="T8" fmla="*/ 164 w 165"/>
                <a:gd name="T9" fmla="*/ 6 h 223"/>
                <a:gd name="T10" fmla="*/ 129 w 165"/>
                <a:gd name="T11" fmla="*/ 0 h 223"/>
                <a:gd name="T12" fmla="*/ 0 w 165"/>
                <a:gd name="T13" fmla="*/ 152 h 223"/>
              </a:gdLst>
              <a:ahLst/>
              <a:cxnLst>
                <a:cxn ang="0">
                  <a:pos x="T0" y="T1"/>
                </a:cxn>
                <a:cxn ang="0">
                  <a:pos x="T2" y="T3"/>
                </a:cxn>
                <a:cxn ang="0">
                  <a:pos x="T4" y="T5"/>
                </a:cxn>
                <a:cxn ang="0">
                  <a:pos x="T6" y="T7"/>
                </a:cxn>
                <a:cxn ang="0">
                  <a:pos x="T8" y="T9"/>
                </a:cxn>
                <a:cxn ang="0">
                  <a:pos x="T10" y="T11"/>
                </a:cxn>
                <a:cxn ang="0">
                  <a:pos x="T12" y="T13"/>
                </a:cxn>
              </a:cxnLst>
              <a:rect l="0" t="0" r="r" b="b"/>
              <a:pathLst>
                <a:path w="165" h="223">
                  <a:moveTo>
                    <a:pt x="0" y="152"/>
                  </a:moveTo>
                  <a:lnTo>
                    <a:pt x="0" y="152"/>
                  </a:lnTo>
                  <a:cubicBezTo>
                    <a:pt x="0" y="193"/>
                    <a:pt x="23" y="222"/>
                    <a:pt x="58" y="222"/>
                  </a:cubicBezTo>
                  <a:cubicBezTo>
                    <a:pt x="94" y="222"/>
                    <a:pt x="140" y="170"/>
                    <a:pt x="146" y="105"/>
                  </a:cubicBezTo>
                  <a:cubicBezTo>
                    <a:pt x="164" y="6"/>
                    <a:pt x="164" y="6"/>
                    <a:pt x="164" y="6"/>
                  </a:cubicBezTo>
                  <a:cubicBezTo>
                    <a:pt x="152" y="0"/>
                    <a:pt x="140" y="0"/>
                    <a:pt x="129" y="0"/>
                  </a:cubicBezTo>
                  <a:cubicBezTo>
                    <a:pt x="58" y="0"/>
                    <a:pt x="0" y="70"/>
                    <a:pt x="0" y="152"/>
                  </a:cubicBez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2" name="Freeform 76"/>
            <p:cNvSpPr>
              <a:spLocks noChangeArrowheads="1"/>
            </p:cNvSpPr>
            <p:nvPr/>
          </p:nvSpPr>
          <p:spPr bwMode="auto">
            <a:xfrm>
              <a:off x="7312358" y="6959492"/>
              <a:ext cx="901629" cy="901030"/>
            </a:xfrm>
            <a:custGeom>
              <a:avLst/>
              <a:gdLst>
                <a:gd name="T0" fmla="*/ 737 w 1469"/>
                <a:gd name="T1" fmla="*/ 0 h 1470"/>
                <a:gd name="T2" fmla="*/ 737 w 1469"/>
                <a:gd name="T3" fmla="*/ 0 h 1470"/>
                <a:gd name="T4" fmla="*/ 0 w 1469"/>
                <a:gd name="T5" fmla="*/ 732 h 1470"/>
                <a:gd name="T6" fmla="*/ 737 w 1469"/>
                <a:gd name="T7" fmla="*/ 1469 h 1470"/>
                <a:gd name="T8" fmla="*/ 1468 w 1469"/>
                <a:gd name="T9" fmla="*/ 732 h 1470"/>
                <a:gd name="T10" fmla="*/ 737 w 1469"/>
                <a:gd name="T11" fmla="*/ 0 h 1470"/>
                <a:gd name="T12" fmla="*/ 900 w 1469"/>
                <a:gd name="T13" fmla="*/ 977 h 1470"/>
                <a:gd name="T14" fmla="*/ 900 w 1469"/>
                <a:gd name="T15" fmla="*/ 977 h 1470"/>
                <a:gd name="T16" fmla="*/ 807 w 1469"/>
                <a:gd name="T17" fmla="*/ 895 h 1470"/>
                <a:gd name="T18" fmla="*/ 801 w 1469"/>
                <a:gd name="T19" fmla="*/ 895 h 1470"/>
                <a:gd name="T20" fmla="*/ 666 w 1469"/>
                <a:gd name="T21" fmla="*/ 977 h 1470"/>
                <a:gd name="T22" fmla="*/ 543 w 1469"/>
                <a:gd name="T23" fmla="*/ 837 h 1470"/>
                <a:gd name="T24" fmla="*/ 795 w 1469"/>
                <a:gd name="T25" fmla="*/ 591 h 1470"/>
                <a:gd name="T26" fmla="*/ 924 w 1469"/>
                <a:gd name="T27" fmla="*/ 615 h 1470"/>
                <a:gd name="T28" fmla="*/ 889 w 1469"/>
                <a:gd name="T29" fmla="*/ 813 h 1470"/>
                <a:gd name="T30" fmla="*/ 918 w 1469"/>
                <a:gd name="T31" fmla="*/ 907 h 1470"/>
                <a:gd name="T32" fmla="*/ 1023 w 1469"/>
                <a:gd name="T33" fmla="*/ 726 h 1470"/>
                <a:gd name="T34" fmla="*/ 766 w 1469"/>
                <a:gd name="T35" fmla="*/ 480 h 1470"/>
                <a:gd name="T36" fmla="*/ 456 w 1469"/>
                <a:gd name="T37" fmla="*/ 813 h 1470"/>
                <a:gd name="T38" fmla="*/ 731 w 1469"/>
                <a:gd name="T39" fmla="*/ 1094 h 1470"/>
                <a:gd name="T40" fmla="*/ 889 w 1469"/>
                <a:gd name="T41" fmla="*/ 1059 h 1470"/>
                <a:gd name="T42" fmla="*/ 906 w 1469"/>
                <a:gd name="T43" fmla="*/ 1124 h 1470"/>
                <a:gd name="T44" fmla="*/ 713 w 1469"/>
                <a:gd name="T45" fmla="*/ 1159 h 1470"/>
                <a:gd name="T46" fmla="*/ 374 w 1469"/>
                <a:gd name="T47" fmla="*/ 819 h 1470"/>
                <a:gd name="T48" fmla="*/ 778 w 1469"/>
                <a:gd name="T49" fmla="*/ 410 h 1470"/>
                <a:gd name="T50" fmla="*/ 1099 w 1469"/>
                <a:gd name="T51" fmla="*/ 726 h 1470"/>
                <a:gd name="T52" fmla="*/ 900 w 1469"/>
                <a:gd name="T53" fmla="*/ 977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69" h="1470">
                  <a:moveTo>
                    <a:pt x="737" y="0"/>
                  </a:moveTo>
                  <a:lnTo>
                    <a:pt x="737" y="0"/>
                  </a:lnTo>
                  <a:cubicBezTo>
                    <a:pt x="327" y="0"/>
                    <a:pt x="0" y="328"/>
                    <a:pt x="0" y="732"/>
                  </a:cubicBezTo>
                  <a:cubicBezTo>
                    <a:pt x="0" y="1135"/>
                    <a:pt x="327" y="1469"/>
                    <a:pt x="737" y="1469"/>
                  </a:cubicBezTo>
                  <a:cubicBezTo>
                    <a:pt x="1140" y="1469"/>
                    <a:pt x="1468" y="1135"/>
                    <a:pt x="1468" y="732"/>
                  </a:cubicBezTo>
                  <a:cubicBezTo>
                    <a:pt x="1468" y="328"/>
                    <a:pt x="1140" y="0"/>
                    <a:pt x="737" y="0"/>
                  </a:cubicBezTo>
                  <a:close/>
                  <a:moveTo>
                    <a:pt x="900" y="977"/>
                  </a:moveTo>
                  <a:lnTo>
                    <a:pt x="900" y="977"/>
                  </a:lnTo>
                  <a:cubicBezTo>
                    <a:pt x="848" y="977"/>
                    <a:pt x="813" y="954"/>
                    <a:pt x="807" y="895"/>
                  </a:cubicBezTo>
                  <a:cubicBezTo>
                    <a:pt x="801" y="895"/>
                    <a:pt x="801" y="895"/>
                    <a:pt x="801" y="895"/>
                  </a:cubicBezTo>
                  <a:cubicBezTo>
                    <a:pt x="772" y="948"/>
                    <a:pt x="719" y="977"/>
                    <a:pt x="666" y="977"/>
                  </a:cubicBezTo>
                  <a:cubicBezTo>
                    <a:pt x="596" y="977"/>
                    <a:pt x="543" y="925"/>
                    <a:pt x="543" y="837"/>
                  </a:cubicBezTo>
                  <a:cubicBezTo>
                    <a:pt x="543" y="708"/>
                    <a:pt x="643" y="591"/>
                    <a:pt x="795" y="591"/>
                  </a:cubicBezTo>
                  <a:cubicBezTo>
                    <a:pt x="842" y="591"/>
                    <a:pt x="895" y="603"/>
                    <a:pt x="924" y="615"/>
                  </a:cubicBezTo>
                  <a:cubicBezTo>
                    <a:pt x="889" y="813"/>
                    <a:pt x="889" y="813"/>
                    <a:pt x="889" y="813"/>
                  </a:cubicBezTo>
                  <a:cubicBezTo>
                    <a:pt x="883" y="878"/>
                    <a:pt x="889" y="907"/>
                    <a:pt x="918" y="907"/>
                  </a:cubicBezTo>
                  <a:cubicBezTo>
                    <a:pt x="965" y="907"/>
                    <a:pt x="1023" y="849"/>
                    <a:pt x="1023" y="726"/>
                  </a:cubicBezTo>
                  <a:cubicBezTo>
                    <a:pt x="1023" y="585"/>
                    <a:pt x="930" y="480"/>
                    <a:pt x="766" y="480"/>
                  </a:cubicBezTo>
                  <a:cubicBezTo>
                    <a:pt x="602" y="480"/>
                    <a:pt x="456" y="609"/>
                    <a:pt x="456" y="813"/>
                  </a:cubicBezTo>
                  <a:cubicBezTo>
                    <a:pt x="456" y="989"/>
                    <a:pt x="573" y="1094"/>
                    <a:pt x="731" y="1094"/>
                  </a:cubicBezTo>
                  <a:cubicBezTo>
                    <a:pt x="789" y="1094"/>
                    <a:pt x="842" y="1083"/>
                    <a:pt x="889" y="1059"/>
                  </a:cubicBezTo>
                  <a:cubicBezTo>
                    <a:pt x="906" y="1124"/>
                    <a:pt x="906" y="1124"/>
                    <a:pt x="906" y="1124"/>
                  </a:cubicBezTo>
                  <a:cubicBezTo>
                    <a:pt x="842" y="1153"/>
                    <a:pt x="789" y="1159"/>
                    <a:pt x="713" y="1159"/>
                  </a:cubicBezTo>
                  <a:cubicBezTo>
                    <a:pt x="532" y="1159"/>
                    <a:pt x="374" y="1030"/>
                    <a:pt x="374" y="819"/>
                  </a:cubicBezTo>
                  <a:cubicBezTo>
                    <a:pt x="374" y="603"/>
                    <a:pt x="532" y="410"/>
                    <a:pt x="778" y="410"/>
                  </a:cubicBezTo>
                  <a:cubicBezTo>
                    <a:pt x="965" y="410"/>
                    <a:pt x="1099" y="544"/>
                    <a:pt x="1099" y="726"/>
                  </a:cubicBezTo>
                  <a:cubicBezTo>
                    <a:pt x="1099" y="878"/>
                    <a:pt x="1012" y="977"/>
                    <a:pt x="900" y="977"/>
                  </a:cubicBez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3" name="Freeform 193"/>
            <p:cNvSpPr>
              <a:spLocks noChangeArrowheads="1"/>
            </p:cNvSpPr>
            <p:nvPr/>
          </p:nvSpPr>
          <p:spPr bwMode="auto">
            <a:xfrm>
              <a:off x="7255326" y="6902499"/>
              <a:ext cx="1018406" cy="1017730"/>
            </a:xfrm>
            <a:custGeom>
              <a:avLst/>
              <a:gdLst>
                <a:gd name="T0" fmla="*/ 830 w 1656"/>
                <a:gd name="T1" fmla="*/ 0 h 1656"/>
                <a:gd name="T2" fmla="*/ 830 w 1656"/>
                <a:gd name="T3" fmla="*/ 0 h 1656"/>
                <a:gd name="T4" fmla="*/ 0 w 1656"/>
                <a:gd name="T5" fmla="*/ 825 h 1656"/>
                <a:gd name="T6" fmla="*/ 830 w 1656"/>
                <a:gd name="T7" fmla="*/ 1655 h 1656"/>
                <a:gd name="T8" fmla="*/ 1655 w 1656"/>
                <a:gd name="T9" fmla="*/ 825 h 1656"/>
                <a:gd name="T10" fmla="*/ 830 w 1656"/>
                <a:gd name="T11" fmla="*/ 0 h 1656"/>
                <a:gd name="T12" fmla="*/ 830 w 1656"/>
                <a:gd name="T13" fmla="*/ 1609 h 1656"/>
                <a:gd name="T14" fmla="*/ 830 w 1656"/>
                <a:gd name="T15" fmla="*/ 1609 h 1656"/>
                <a:gd name="T16" fmla="*/ 41 w 1656"/>
                <a:gd name="T17" fmla="*/ 825 h 1656"/>
                <a:gd name="T18" fmla="*/ 830 w 1656"/>
                <a:gd name="T19" fmla="*/ 40 h 1656"/>
                <a:gd name="T20" fmla="*/ 1614 w 1656"/>
                <a:gd name="T21" fmla="*/ 825 h 1656"/>
                <a:gd name="T22" fmla="*/ 830 w 1656"/>
                <a:gd name="T23" fmla="*/ 1609 h 1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6" h="1656">
                  <a:moveTo>
                    <a:pt x="830" y="0"/>
                  </a:moveTo>
                  <a:lnTo>
                    <a:pt x="830" y="0"/>
                  </a:lnTo>
                  <a:cubicBezTo>
                    <a:pt x="373" y="0"/>
                    <a:pt x="0" y="368"/>
                    <a:pt x="0" y="825"/>
                  </a:cubicBezTo>
                  <a:cubicBezTo>
                    <a:pt x="0" y="1281"/>
                    <a:pt x="373" y="1655"/>
                    <a:pt x="830" y="1655"/>
                  </a:cubicBezTo>
                  <a:cubicBezTo>
                    <a:pt x="1286" y="1655"/>
                    <a:pt x="1655" y="1281"/>
                    <a:pt x="1655" y="825"/>
                  </a:cubicBezTo>
                  <a:cubicBezTo>
                    <a:pt x="1655" y="368"/>
                    <a:pt x="1286" y="0"/>
                    <a:pt x="830" y="0"/>
                  </a:cubicBezTo>
                  <a:close/>
                  <a:moveTo>
                    <a:pt x="830" y="1609"/>
                  </a:moveTo>
                  <a:lnTo>
                    <a:pt x="830" y="1609"/>
                  </a:lnTo>
                  <a:cubicBezTo>
                    <a:pt x="391" y="1609"/>
                    <a:pt x="41" y="1258"/>
                    <a:pt x="41" y="825"/>
                  </a:cubicBezTo>
                  <a:cubicBezTo>
                    <a:pt x="41" y="392"/>
                    <a:pt x="391" y="40"/>
                    <a:pt x="830" y="40"/>
                  </a:cubicBezTo>
                  <a:cubicBezTo>
                    <a:pt x="1263" y="40"/>
                    <a:pt x="1614" y="392"/>
                    <a:pt x="1614" y="825"/>
                  </a:cubicBezTo>
                  <a:cubicBezTo>
                    <a:pt x="1614" y="1258"/>
                    <a:pt x="1263" y="1609"/>
                    <a:pt x="830" y="1609"/>
                  </a:cubicBez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4" name="Freeform 194"/>
            <p:cNvSpPr>
              <a:spLocks noChangeArrowheads="1"/>
            </p:cNvSpPr>
            <p:nvPr/>
          </p:nvSpPr>
          <p:spPr bwMode="auto">
            <a:xfrm>
              <a:off x="7711573" y="7372012"/>
              <a:ext cx="97767" cy="135697"/>
            </a:xfrm>
            <a:custGeom>
              <a:avLst/>
              <a:gdLst>
                <a:gd name="T0" fmla="*/ 0 w 165"/>
                <a:gd name="T1" fmla="*/ 152 h 223"/>
                <a:gd name="T2" fmla="*/ 0 w 165"/>
                <a:gd name="T3" fmla="*/ 152 h 223"/>
                <a:gd name="T4" fmla="*/ 58 w 165"/>
                <a:gd name="T5" fmla="*/ 222 h 223"/>
                <a:gd name="T6" fmla="*/ 146 w 165"/>
                <a:gd name="T7" fmla="*/ 105 h 223"/>
                <a:gd name="T8" fmla="*/ 164 w 165"/>
                <a:gd name="T9" fmla="*/ 6 h 223"/>
                <a:gd name="T10" fmla="*/ 129 w 165"/>
                <a:gd name="T11" fmla="*/ 0 h 223"/>
                <a:gd name="T12" fmla="*/ 0 w 165"/>
                <a:gd name="T13" fmla="*/ 152 h 223"/>
              </a:gdLst>
              <a:ahLst/>
              <a:cxnLst>
                <a:cxn ang="0">
                  <a:pos x="T0" y="T1"/>
                </a:cxn>
                <a:cxn ang="0">
                  <a:pos x="T2" y="T3"/>
                </a:cxn>
                <a:cxn ang="0">
                  <a:pos x="T4" y="T5"/>
                </a:cxn>
                <a:cxn ang="0">
                  <a:pos x="T6" y="T7"/>
                </a:cxn>
                <a:cxn ang="0">
                  <a:pos x="T8" y="T9"/>
                </a:cxn>
                <a:cxn ang="0">
                  <a:pos x="T10" y="T11"/>
                </a:cxn>
                <a:cxn ang="0">
                  <a:pos x="T12" y="T13"/>
                </a:cxn>
              </a:cxnLst>
              <a:rect l="0" t="0" r="r" b="b"/>
              <a:pathLst>
                <a:path w="165" h="223">
                  <a:moveTo>
                    <a:pt x="0" y="152"/>
                  </a:moveTo>
                  <a:lnTo>
                    <a:pt x="0" y="152"/>
                  </a:lnTo>
                  <a:cubicBezTo>
                    <a:pt x="0" y="193"/>
                    <a:pt x="23" y="222"/>
                    <a:pt x="58" y="222"/>
                  </a:cubicBezTo>
                  <a:cubicBezTo>
                    <a:pt x="94" y="222"/>
                    <a:pt x="140" y="170"/>
                    <a:pt x="146" y="105"/>
                  </a:cubicBezTo>
                  <a:cubicBezTo>
                    <a:pt x="164" y="6"/>
                    <a:pt x="164" y="6"/>
                    <a:pt x="164" y="6"/>
                  </a:cubicBezTo>
                  <a:cubicBezTo>
                    <a:pt x="152" y="0"/>
                    <a:pt x="140" y="0"/>
                    <a:pt x="129" y="0"/>
                  </a:cubicBezTo>
                  <a:cubicBezTo>
                    <a:pt x="58" y="0"/>
                    <a:pt x="0" y="70"/>
                    <a:pt x="0" y="152"/>
                  </a:cubicBez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25" name="Freeform 200"/>
          <p:cNvSpPr>
            <a:spLocks noChangeArrowheads="1"/>
          </p:cNvSpPr>
          <p:nvPr/>
        </p:nvSpPr>
        <p:spPr bwMode="auto">
          <a:xfrm>
            <a:off x="8296854" y="9037507"/>
            <a:ext cx="735968" cy="469513"/>
          </a:xfrm>
          <a:custGeom>
            <a:avLst/>
            <a:gdLst>
              <a:gd name="T0" fmla="*/ 983 w 1201"/>
              <a:gd name="T1" fmla="*/ 88 h 767"/>
              <a:gd name="T2" fmla="*/ 983 w 1201"/>
              <a:gd name="T3" fmla="*/ 88 h 767"/>
              <a:gd name="T4" fmla="*/ 205 w 1201"/>
              <a:gd name="T5" fmla="*/ 88 h 767"/>
              <a:gd name="T6" fmla="*/ 0 w 1201"/>
              <a:gd name="T7" fmla="*/ 304 h 767"/>
              <a:gd name="T8" fmla="*/ 0 w 1201"/>
              <a:gd name="T9" fmla="*/ 550 h 767"/>
              <a:gd name="T10" fmla="*/ 217 w 1201"/>
              <a:gd name="T11" fmla="*/ 766 h 767"/>
              <a:gd name="T12" fmla="*/ 983 w 1201"/>
              <a:gd name="T13" fmla="*/ 766 h 767"/>
              <a:gd name="T14" fmla="*/ 1200 w 1201"/>
              <a:gd name="T15" fmla="*/ 550 h 767"/>
              <a:gd name="T16" fmla="*/ 1200 w 1201"/>
              <a:gd name="T17" fmla="*/ 304 h 767"/>
              <a:gd name="T18" fmla="*/ 983 w 1201"/>
              <a:gd name="T19" fmla="*/ 88 h 767"/>
              <a:gd name="T20" fmla="*/ 386 w 1201"/>
              <a:gd name="T21" fmla="*/ 333 h 767"/>
              <a:gd name="T22" fmla="*/ 386 w 1201"/>
              <a:gd name="T23" fmla="*/ 333 h 767"/>
              <a:gd name="T24" fmla="*/ 158 w 1201"/>
              <a:gd name="T25" fmla="*/ 333 h 767"/>
              <a:gd name="T26" fmla="*/ 152 w 1201"/>
              <a:gd name="T27" fmla="*/ 222 h 767"/>
              <a:gd name="T28" fmla="*/ 386 w 1201"/>
              <a:gd name="T29" fmla="*/ 228 h 767"/>
              <a:gd name="T30" fmla="*/ 386 w 1201"/>
              <a:gd name="T31" fmla="*/ 333 h 767"/>
              <a:gd name="T32" fmla="*/ 895 w 1201"/>
              <a:gd name="T33" fmla="*/ 597 h 767"/>
              <a:gd name="T34" fmla="*/ 895 w 1201"/>
              <a:gd name="T35" fmla="*/ 597 h 767"/>
              <a:gd name="T36" fmla="*/ 737 w 1201"/>
              <a:gd name="T37" fmla="*/ 667 h 767"/>
              <a:gd name="T38" fmla="*/ 568 w 1201"/>
              <a:gd name="T39" fmla="*/ 597 h 767"/>
              <a:gd name="T40" fmla="*/ 503 w 1201"/>
              <a:gd name="T41" fmla="*/ 433 h 767"/>
              <a:gd name="T42" fmla="*/ 568 w 1201"/>
              <a:gd name="T43" fmla="*/ 269 h 767"/>
              <a:gd name="T44" fmla="*/ 737 w 1201"/>
              <a:gd name="T45" fmla="*/ 199 h 767"/>
              <a:gd name="T46" fmla="*/ 895 w 1201"/>
              <a:gd name="T47" fmla="*/ 269 h 767"/>
              <a:gd name="T48" fmla="*/ 972 w 1201"/>
              <a:gd name="T49" fmla="*/ 433 h 767"/>
              <a:gd name="T50" fmla="*/ 895 w 1201"/>
              <a:gd name="T51" fmla="*/ 597 h 767"/>
              <a:gd name="T52" fmla="*/ 737 w 1201"/>
              <a:gd name="T53" fmla="*/ 287 h 767"/>
              <a:gd name="T54" fmla="*/ 737 w 1201"/>
              <a:gd name="T55" fmla="*/ 287 h 767"/>
              <a:gd name="T56" fmla="*/ 626 w 1201"/>
              <a:gd name="T57" fmla="*/ 328 h 767"/>
              <a:gd name="T58" fmla="*/ 585 w 1201"/>
              <a:gd name="T59" fmla="*/ 433 h 767"/>
              <a:gd name="T60" fmla="*/ 626 w 1201"/>
              <a:gd name="T61" fmla="*/ 544 h 767"/>
              <a:gd name="T62" fmla="*/ 737 w 1201"/>
              <a:gd name="T63" fmla="*/ 585 h 767"/>
              <a:gd name="T64" fmla="*/ 843 w 1201"/>
              <a:gd name="T65" fmla="*/ 538 h 767"/>
              <a:gd name="T66" fmla="*/ 890 w 1201"/>
              <a:gd name="T67" fmla="*/ 433 h 767"/>
              <a:gd name="T68" fmla="*/ 843 w 1201"/>
              <a:gd name="T69" fmla="*/ 328 h 767"/>
              <a:gd name="T70" fmla="*/ 737 w 1201"/>
              <a:gd name="T71" fmla="*/ 287 h 767"/>
              <a:gd name="T72" fmla="*/ 269 w 1201"/>
              <a:gd name="T73" fmla="*/ 58 h 767"/>
              <a:gd name="T74" fmla="*/ 269 w 1201"/>
              <a:gd name="T75" fmla="*/ 58 h 767"/>
              <a:gd name="T76" fmla="*/ 275 w 1201"/>
              <a:gd name="T77" fmla="*/ 64 h 767"/>
              <a:gd name="T78" fmla="*/ 299 w 1201"/>
              <a:gd name="T79" fmla="*/ 64 h 767"/>
              <a:gd name="T80" fmla="*/ 410 w 1201"/>
              <a:gd name="T81" fmla="*/ 64 h 767"/>
              <a:gd name="T82" fmla="*/ 433 w 1201"/>
              <a:gd name="T83" fmla="*/ 64 h 767"/>
              <a:gd name="T84" fmla="*/ 439 w 1201"/>
              <a:gd name="T85" fmla="*/ 58 h 767"/>
              <a:gd name="T86" fmla="*/ 451 w 1201"/>
              <a:gd name="T87" fmla="*/ 52 h 767"/>
              <a:gd name="T88" fmla="*/ 451 w 1201"/>
              <a:gd name="T89" fmla="*/ 47 h 767"/>
              <a:gd name="T90" fmla="*/ 357 w 1201"/>
              <a:gd name="T91" fmla="*/ 0 h 767"/>
              <a:gd name="T92" fmla="*/ 263 w 1201"/>
              <a:gd name="T93" fmla="*/ 47 h 767"/>
              <a:gd name="T94" fmla="*/ 263 w 1201"/>
              <a:gd name="T95" fmla="*/ 52 h 767"/>
              <a:gd name="T96" fmla="*/ 269 w 1201"/>
              <a:gd name="T97" fmla="*/ 58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01" h="767">
                <a:moveTo>
                  <a:pt x="983" y="88"/>
                </a:moveTo>
                <a:lnTo>
                  <a:pt x="983" y="88"/>
                </a:lnTo>
                <a:cubicBezTo>
                  <a:pt x="205" y="88"/>
                  <a:pt x="205" y="88"/>
                  <a:pt x="205" y="88"/>
                </a:cubicBezTo>
                <a:cubicBezTo>
                  <a:pt x="70" y="93"/>
                  <a:pt x="0" y="164"/>
                  <a:pt x="0" y="304"/>
                </a:cubicBezTo>
                <a:cubicBezTo>
                  <a:pt x="0" y="550"/>
                  <a:pt x="0" y="550"/>
                  <a:pt x="0" y="550"/>
                </a:cubicBezTo>
                <a:cubicBezTo>
                  <a:pt x="0" y="696"/>
                  <a:pt x="70" y="766"/>
                  <a:pt x="217" y="766"/>
                </a:cubicBezTo>
                <a:cubicBezTo>
                  <a:pt x="983" y="766"/>
                  <a:pt x="983" y="766"/>
                  <a:pt x="983" y="766"/>
                </a:cubicBezTo>
                <a:cubicBezTo>
                  <a:pt x="1129" y="766"/>
                  <a:pt x="1200" y="696"/>
                  <a:pt x="1200" y="550"/>
                </a:cubicBezTo>
                <a:cubicBezTo>
                  <a:pt x="1200" y="304"/>
                  <a:pt x="1200" y="304"/>
                  <a:pt x="1200" y="304"/>
                </a:cubicBezTo>
                <a:cubicBezTo>
                  <a:pt x="1200" y="164"/>
                  <a:pt x="1129" y="88"/>
                  <a:pt x="983" y="88"/>
                </a:cubicBezTo>
                <a:close/>
                <a:moveTo>
                  <a:pt x="386" y="333"/>
                </a:moveTo>
                <a:lnTo>
                  <a:pt x="386" y="333"/>
                </a:lnTo>
                <a:cubicBezTo>
                  <a:pt x="158" y="333"/>
                  <a:pt x="158" y="333"/>
                  <a:pt x="158" y="333"/>
                </a:cubicBezTo>
                <a:cubicBezTo>
                  <a:pt x="152" y="222"/>
                  <a:pt x="152" y="222"/>
                  <a:pt x="152" y="222"/>
                </a:cubicBezTo>
                <a:cubicBezTo>
                  <a:pt x="386" y="228"/>
                  <a:pt x="386" y="228"/>
                  <a:pt x="386" y="228"/>
                </a:cubicBezTo>
                <a:lnTo>
                  <a:pt x="386" y="333"/>
                </a:lnTo>
                <a:close/>
                <a:moveTo>
                  <a:pt x="895" y="597"/>
                </a:moveTo>
                <a:lnTo>
                  <a:pt x="895" y="597"/>
                </a:lnTo>
                <a:cubicBezTo>
                  <a:pt x="854" y="643"/>
                  <a:pt x="802" y="667"/>
                  <a:pt x="737" y="667"/>
                </a:cubicBezTo>
                <a:cubicBezTo>
                  <a:pt x="667" y="667"/>
                  <a:pt x="614" y="643"/>
                  <a:pt x="568" y="597"/>
                </a:cubicBezTo>
                <a:cubicBezTo>
                  <a:pt x="521" y="550"/>
                  <a:pt x="503" y="497"/>
                  <a:pt x="503" y="433"/>
                </a:cubicBezTo>
                <a:cubicBezTo>
                  <a:pt x="503" y="368"/>
                  <a:pt x="521" y="316"/>
                  <a:pt x="568" y="269"/>
                </a:cubicBezTo>
                <a:cubicBezTo>
                  <a:pt x="614" y="222"/>
                  <a:pt x="667" y="199"/>
                  <a:pt x="737" y="199"/>
                </a:cubicBezTo>
                <a:cubicBezTo>
                  <a:pt x="802" y="199"/>
                  <a:pt x="854" y="222"/>
                  <a:pt x="895" y="269"/>
                </a:cubicBezTo>
                <a:cubicBezTo>
                  <a:pt x="948" y="316"/>
                  <a:pt x="966" y="368"/>
                  <a:pt x="972" y="433"/>
                </a:cubicBezTo>
                <a:cubicBezTo>
                  <a:pt x="966" y="497"/>
                  <a:pt x="948" y="550"/>
                  <a:pt x="895" y="597"/>
                </a:cubicBezTo>
                <a:close/>
                <a:moveTo>
                  <a:pt x="737" y="287"/>
                </a:moveTo>
                <a:lnTo>
                  <a:pt x="737" y="287"/>
                </a:lnTo>
                <a:cubicBezTo>
                  <a:pt x="691" y="281"/>
                  <a:pt x="655" y="298"/>
                  <a:pt x="626" y="328"/>
                </a:cubicBezTo>
                <a:cubicBezTo>
                  <a:pt x="597" y="357"/>
                  <a:pt x="585" y="392"/>
                  <a:pt x="585" y="433"/>
                </a:cubicBezTo>
                <a:cubicBezTo>
                  <a:pt x="585" y="474"/>
                  <a:pt x="597" y="509"/>
                  <a:pt x="626" y="544"/>
                </a:cubicBezTo>
                <a:cubicBezTo>
                  <a:pt x="655" y="573"/>
                  <a:pt x="691" y="585"/>
                  <a:pt x="737" y="585"/>
                </a:cubicBezTo>
                <a:cubicBezTo>
                  <a:pt x="778" y="585"/>
                  <a:pt x="813" y="573"/>
                  <a:pt x="843" y="538"/>
                </a:cubicBezTo>
                <a:cubicBezTo>
                  <a:pt x="872" y="509"/>
                  <a:pt x="890" y="474"/>
                  <a:pt x="890" y="433"/>
                </a:cubicBezTo>
                <a:cubicBezTo>
                  <a:pt x="890" y="392"/>
                  <a:pt x="872" y="357"/>
                  <a:pt x="843" y="328"/>
                </a:cubicBezTo>
                <a:cubicBezTo>
                  <a:pt x="813" y="298"/>
                  <a:pt x="778" y="281"/>
                  <a:pt x="737" y="287"/>
                </a:cubicBezTo>
                <a:close/>
                <a:moveTo>
                  <a:pt x="269" y="58"/>
                </a:moveTo>
                <a:lnTo>
                  <a:pt x="269" y="58"/>
                </a:lnTo>
                <a:cubicBezTo>
                  <a:pt x="269" y="58"/>
                  <a:pt x="275" y="58"/>
                  <a:pt x="275" y="64"/>
                </a:cubicBezTo>
                <a:cubicBezTo>
                  <a:pt x="299" y="64"/>
                  <a:pt x="299" y="64"/>
                  <a:pt x="299" y="64"/>
                </a:cubicBezTo>
                <a:cubicBezTo>
                  <a:pt x="334" y="58"/>
                  <a:pt x="375" y="58"/>
                  <a:pt x="410" y="64"/>
                </a:cubicBezTo>
                <a:cubicBezTo>
                  <a:pt x="433" y="64"/>
                  <a:pt x="433" y="64"/>
                  <a:pt x="433" y="64"/>
                </a:cubicBezTo>
                <a:cubicBezTo>
                  <a:pt x="439" y="58"/>
                  <a:pt x="439" y="58"/>
                  <a:pt x="439" y="58"/>
                </a:cubicBezTo>
                <a:cubicBezTo>
                  <a:pt x="445" y="58"/>
                  <a:pt x="445" y="52"/>
                  <a:pt x="451" y="52"/>
                </a:cubicBezTo>
                <a:cubicBezTo>
                  <a:pt x="451" y="47"/>
                  <a:pt x="451" y="47"/>
                  <a:pt x="451" y="47"/>
                </a:cubicBezTo>
                <a:cubicBezTo>
                  <a:pt x="439" y="11"/>
                  <a:pt x="410" y="0"/>
                  <a:pt x="357" y="0"/>
                </a:cubicBezTo>
                <a:cubicBezTo>
                  <a:pt x="304" y="0"/>
                  <a:pt x="275" y="17"/>
                  <a:pt x="263" y="47"/>
                </a:cubicBezTo>
                <a:cubicBezTo>
                  <a:pt x="263" y="47"/>
                  <a:pt x="263" y="47"/>
                  <a:pt x="263" y="52"/>
                </a:cubicBezTo>
                <a:lnTo>
                  <a:pt x="269" y="58"/>
                </a:lnTo>
                <a:close/>
              </a:path>
            </a:pathLst>
          </a:custGeom>
          <a:solidFill>
            <a:schemeClr val="accent6"/>
          </a:solidFill>
          <a:ln>
            <a:noFill/>
          </a:ln>
          <a:effectLst/>
        </p:spPr>
        <p:txBody>
          <a:bodyPr wrap="none" anchor="ctr"/>
          <a:lstStyle/>
          <a:p>
            <a:endParaRPr lang="en-US" dirty="0">
              <a:latin typeface="Calibri Light"/>
            </a:endParaRPr>
          </a:p>
        </p:txBody>
      </p:sp>
      <p:sp>
        <p:nvSpPr>
          <p:cNvPr id="226" name="Freeform 215"/>
          <p:cNvSpPr>
            <a:spLocks noChangeArrowheads="1"/>
          </p:cNvSpPr>
          <p:nvPr/>
        </p:nvSpPr>
        <p:spPr bwMode="auto">
          <a:xfrm>
            <a:off x="7435961" y="4665339"/>
            <a:ext cx="746832" cy="789758"/>
          </a:xfrm>
          <a:custGeom>
            <a:avLst/>
            <a:gdLst>
              <a:gd name="T0" fmla="*/ 1117 w 1218"/>
              <a:gd name="T1" fmla="*/ 643 h 1288"/>
              <a:gd name="T2" fmla="*/ 1117 w 1218"/>
              <a:gd name="T3" fmla="*/ 643 h 1288"/>
              <a:gd name="T4" fmla="*/ 1088 w 1218"/>
              <a:gd name="T5" fmla="*/ 479 h 1288"/>
              <a:gd name="T6" fmla="*/ 1217 w 1218"/>
              <a:gd name="T7" fmla="*/ 409 h 1288"/>
              <a:gd name="T8" fmla="*/ 1117 w 1218"/>
              <a:gd name="T9" fmla="*/ 234 h 1288"/>
              <a:gd name="T10" fmla="*/ 989 w 1218"/>
              <a:gd name="T11" fmla="*/ 310 h 1288"/>
              <a:gd name="T12" fmla="*/ 708 w 1218"/>
              <a:gd name="T13" fmla="*/ 146 h 1288"/>
              <a:gd name="T14" fmla="*/ 708 w 1218"/>
              <a:gd name="T15" fmla="*/ 0 h 1288"/>
              <a:gd name="T16" fmla="*/ 509 w 1218"/>
              <a:gd name="T17" fmla="*/ 0 h 1288"/>
              <a:gd name="T18" fmla="*/ 509 w 1218"/>
              <a:gd name="T19" fmla="*/ 146 h 1288"/>
              <a:gd name="T20" fmla="*/ 222 w 1218"/>
              <a:gd name="T21" fmla="*/ 310 h 1288"/>
              <a:gd name="T22" fmla="*/ 99 w 1218"/>
              <a:gd name="T23" fmla="*/ 234 h 1288"/>
              <a:gd name="T24" fmla="*/ 0 w 1218"/>
              <a:gd name="T25" fmla="*/ 409 h 1288"/>
              <a:gd name="T26" fmla="*/ 123 w 1218"/>
              <a:gd name="T27" fmla="*/ 479 h 1288"/>
              <a:gd name="T28" fmla="*/ 99 w 1218"/>
              <a:gd name="T29" fmla="*/ 643 h 1288"/>
              <a:gd name="T30" fmla="*/ 123 w 1218"/>
              <a:gd name="T31" fmla="*/ 807 h 1288"/>
              <a:gd name="T32" fmla="*/ 0 w 1218"/>
              <a:gd name="T33" fmla="*/ 877 h 1288"/>
              <a:gd name="T34" fmla="*/ 99 w 1218"/>
              <a:gd name="T35" fmla="*/ 1053 h 1288"/>
              <a:gd name="T36" fmla="*/ 222 w 1218"/>
              <a:gd name="T37" fmla="*/ 977 h 1288"/>
              <a:gd name="T38" fmla="*/ 509 w 1218"/>
              <a:gd name="T39" fmla="*/ 1141 h 1288"/>
              <a:gd name="T40" fmla="*/ 509 w 1218"/>
              <a:gd name="T41" fmla="*/ 1287 h 1288"/>
              <a:gd name="T42" fmla="*/ 708 w 1218"/>
              <a:gd name="T43" fmla="*/ 1287 h 1288"/>
              <a:gd name="T44" fmla="*/ 708 w 1218"/>
              <a:gd name="T45" fmla="*/ 1141 h 1288"/>
              <a:gd name="T46" fmla="*/ 989 w 1218"/>
              <a:gd name="T47" fmla="*/ 977 h 1288"/>
              <a:gd name="T48" fmla="*/ 1117 w 1218"/>
              <a:gd name="T49" fmla="*/ 1053 h 1288"/>
              <a:gd name="T50" fmla="*/ 1217 w 1218"/>
              <a:gd name="T51" fmla="*/ 877 h 1288"/>
              <a:gd name="T52" fmla="*/ 1088 w 1218"/>
              <a:gd name="T53" fmla="*/ 807 h 1288"/>
              <a:gd name="T54" fmla="*/ 1117 w 1218"/>
              <a:gd name="T55" fmla="*/ 643 h 1288"/>
              <a:gd name="T56" fmla="*/ 608 w 1218"/>
              <a:gd name="T57" fmla="*/ 1024 h 1288"/>
              <a:gd name="T58" fmla="*/ 608 w 1218"/>
              <a:gd name="T59" fmla="*/ 1024 h 1288"/>
              <a:gd name="T60" fmla="*/ 222 w 1218"/>
              <a:gd name="T61" fmla="*/ 643 h 1288"/>
              <a:gd name="T62" fmla="*/ 608 w 1218"/>
              <a:gd name="T63" fmla="*/ 263 h 1288"/>
              <a:gd name="T64" fmla="*/ 989 w 1218"/>
              <a:gd name="T65" fmla="*/ 643 h 1288"/>
              <a:gd name="T66" fmla="*/ 608 w 1218"/>
              <a:gd name="T67" fmla="*/ 1024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8" h="1288">
                <a:moveTo>
                  <a:pt x="1117" y="643"/>
                </a:moveTo>
                <a:lnTo>
                  <a:pt x="1117" y="643"/>
                </a:lnTo>
                <a:cubicBezTo>
                  <a:pt x="1117" y="585"/>
                  <a:pt x="1106" y="532"/>
                  <a:pt x="1088" y="479"/>
                </a:cubicBezTo>
                <a:cubicBezTo>
                  <a:pt x="1217" y="409"/>
                  <a:pt x="1217" y="409"/>
                  <a:pt x="1217" y="409"/>
                </a:cubicBezTo>
                <a:cubicBezTo>
                  <a:pt x="1117" y="234"/>
                  <a:pt x="1117" y="234"/>
                  <a:pt x="1117" y="234"/>
                </a:cubicBezTo>
                <a:cubicBezTo>
                  <a:pt x="989" y="310"/>
                  <a:pt x="989" y="310"/>
                  <a:pt x="989" y="310"/>
                </a:cubicBezTo>
                <a:cubicBezTo>
                  <a:pt x="918" y="222"/>
                  <a:pt x="819" y="163"/>
                  <a:pt x="708" y="146"/>
                </a:cubicBezTo>
                <a:cubicBezTo>
                  <a:pt x="708" y="0"/>
                  <a:pt x="708" y="0"/>
                  <a:pt x="708" y="0"/>
                </a:cubicBezTo>
                <a:cubicBezTo>
                  <a:pt x="509" y="0"/>
                  <a:pt x="509" y="0"/>
                  <a:pt x="509" y="0"/>
                </a:cubicBezTo>
                <a:cubicBezTo>
                  <a:pt x="509" y="146"/>
                  <a:pt x="509" y="146"/>
                  <a:pt x="509" y="146"/>
                </a:cubicBezTo>
                <a:cubicBezTo>
                  <a:pt x="392" y="163"/>
                  <a:pt x="298" y="222"/>
                  <a:pt x="222" y="310"/>
                </a:cubicBezTo>
                <a:cubicBezTo>
                  <a:pt x="99" y="234"/>
                  <a:pt x="99" y="234"/>
                  <a:pt x="99" y="234"/>
                </a:cubicBezTo>
                <a:cubicBezTo>
                  <a:pt x="0" y="409"/>
                  <a:pt x="0" y="409"/>
                  <a:pt x="0" y="409"/>
                </a:cubicBezTo>
                <a:cubicBezTo>
                  <a:pt x="123" y="479"/>
                  <a:pt x="123" y="479"/>
                  <a:pt x="123" y="479"/>
                </a:cubicBezTo>
                <a:cubicBezTo>
                  <a:pt x="105" y="532"/>
                  <a:pt x="99" y="585"/>
                  <a:pt x="99" y="643"/>
                </a:cubicBezTo>
                <a:cubicBezTo>
                  <a:pt x="99" y="702"/>
                  <a:pt x="105" y="754"/>
                  <a:pt x="123" y="807"/>
                </a:cubicBezTo>
                <a:cubicBezTo>
                  <a:pt x="0" y="877"/>
                  <a:pt x="0" y="877"/>
                  <a:pt x="0" y="877"/>
                </a:cubicBezTo>
                <a:cubicBezTo>
                  <a:pt x="99" y="1053"/>
                  <a:pt x="99" y="1053"/>
                  <a:pt x="99" y="1053"/>
                </a:cubicBezTo>
                <a:cubicBezTo>
                  <a:pt x="222" y="977"/>
                  <a:pt x="222" y="977"/>
                  <a:pt x="222" y="977"/>
                </a:cubicBezTo>
                <a:cubicBezTo>
                  <a:pt x="298" y="1059"/>
                  <a:pt x="392" y="1123"/>
                  <a:pt x="509" y="1141"/>
                </a:cubicBezTo>
                <a:cubicBezTo>
                  <a:pt x="509" y="1287"/>
                  <a:pt x="509" y="1287"/>
                  <a:pt x="509" y="1287"/>
                </a:cubicBezTo>
                <a:cubicBezTo>
                  <a:pt x="708" y="1287"/>
                  <a:pt x="708" y="1287"/>
                  <a:pt x="708" y="1287"/>
                </a:cubicBezTo>
                <a:cubicBezTo>
                  <a:pt x="708" y="1141"/>
                  <a:pt x="708" y="1141"/>
                  <a:pt x="708" y="1141"/>
                </a:cubicBezTo>
                <a:cubicBezTo>
                  <a:pt x="819" y="1117"/>
                  <a:pt x="918" y="1059"/>
                  <a:pt x="989" y="977"/>
                </a:cubicBezTo>
                <a:cubicBezTo>
                  <a:pt x="1117" y="1053"/>
                  <a:pt x="1117" y="1053"/>
                  <a:pt x="1117" y="1053"/>
                </a:cubicBezTo>
                <a:cubicBezTo>
                  <a:pt x="1217" y="877"/>
                  <a:pt x="1217" y="877"/>
                  <a:pt x="1217" y="877"/>
                </a:cubicBezTo>
                <a:cubicBezTo>
                  <a:pt x="1088" y="807"/>
                  <a:pt x="1088" y="807"/>
                  <a:pt x="1088" y="807"/>
                </a:cubicBezTo>
                <a:cubicBezTo>
                  <a:pt x="1106" y="754"/>
                  <a:pt x="1117" y="702"/>
                  <a:pt x="1117" y="643"/>
                </a:cubicBezTo>
                <a:close/>
                <a:moveTo>
                  <a:pt x="608" y="1024"/>
                </a:moveTo>
                <a:lnTo>
                  <a:pt x="608" y="1024"/>
                </a:lnTo>
                <a:cubicBezTo>
                  <a:pt x="392" y="1024"/>
                  <a:pt x="222" y="854"/>
                  <a:pt x="222" y="643"/>
                </a:cubicBezTo>
                <a:cubicBezTo>
                  <a:pt x="222" y="433"/>
                  <a:pt x="392" y="263"/>
                  <a:pt x="608" y="263"/>
                </a:cubicBezTo>
                <a:cubicBezTo>
                  <a:pt x="819" y="263"/>
                  <a:pt x="989" y="433"/>
                  <a:pt x="989" y="643"/>
                </a:cubicBezTo>
                <a:cubicBezTo>
                  <a:pt x="989" y="854"/>
                  <a:pt x="819" y="1024"/>
                  <a:pt x="608" y="1024"/>
                </a:cubicBezTo>
                <a:close/>
              </a:path>
            </a:pathLst>
          </a:custGeom>
          <a:solidFill>
            <a:schemeClr val="accent5"/>
          </a:solidFill>
          <a:ln>
            <a:noFill/>
          </a:ln>
          <a:effectLst/>
        </p:spPr>
        <p:txBody>
          <a:bodyPr wrap="none" anchor="ctr"/>
          <a:lstStyle/>
          <a:p>
            <a:endParaRPr lang="en-US" dirty="0">
              <a:latin typeface="Calibri Light"/>
            </a:endParaRPr>
          </a:p>
        </p:txBody>
      </p:sp>
      <p:grpSp>
        <p:nvGrpSpPr>
          <p:cNvPr id="227" name="Group 226"/>
          <p:cNvGrpSpPr/>
          <p:nvPr/>
        </p:nvGrpSpPr>
        <p:grpSpPr>
          <a:xfrm>
            <a:off x="7327330" y="9086357"/>
            <a:ext cx="249850" cy="472226"/>
            <a:chOff x="8550739" y="9556738"/>
            <a:chExt cx="249850" cy="472226"/>
          </a:xfrm>
          <a:solidFill>
            <a:schemeClr val="accent4"/>
          </a:solidFill>
        </p:grpSpPr>
        <p:sp>
          <p:nvSpPr>
            <p:cNvPr id="228" name="Freeform 115"/>
            <p:cNvSpPr>
              <a:spLocks noChangeArrowheads="1"/>
            </p:cNvSpPr>
            <p:nvPr/>
          </p:nvSpPr>
          <p:spPr bwMode="auto">
            <a:xfrm>
              <a:off x="8550739" y="9556738"/>
              <a:ext cx="249850" cy="472226"/>
            </a:xfrm>
            <a:custGeom>
              <a:avLst/>
              <a:gdLst>
                <a:gd name="T0" fmla="*/ 410 w 411"/>
                <a:gd name="T1" fmla="*/ 772 h 773"/>
                <a:gd name="T2" fmla="*/ 410 w 411"/>
                <a:gd name="T3" fmla="*/ 64 h 773"/>
                <a:gd name="T4" fmla="*/ 334 w 411"/>
                <a:gd name="T5" fmla="*/ 64 h 773"/>
                <a:gd name="T6" fmla="*/ 334 w 411"/>
                <a:gd name="T7" fmla="*/ 0 h 773"/>
                <a:gd name="T8" fmla="*/ 76 w 411"/>
                <a:gd name="T9" fmla="*/ 0 h 773"/>
                <a:gd name="T10" fmla="*/ 76 w 411"/>
                <a:gd name="T11" fmla="*/ 64 h 773"/>
                <a:gd name="T12" fmla="*/ 0 w 411"/>
                <a:gd name="T13" fmla="*/ 64 h 773"/>
                <a:gd name="T14" fmla="*/ 0 w 411"/>
                <a:gd name="T15" fmla="*/ 766 h 773"/>
                <a:gd name="T16" fmla="*/ 0 w 411"/>
                <a:gd name="T17" fmla="*/ 766 h 773"/>
                <a:gd name="T18" fmla="*/ 0 w 411"/>
                <a:gd name="T19" fmla="*/ 772 h 773"/>
                <a:gd name="T20" fmla="*/ 410 w 411"/>
                <a:gd name="T21" fmla="*/ 772 h 773"/>
                <a:gd name="T22" fmla="*/ 351 w 411"/>
                <a:gd name="T23" fmla="*/ 123 h 773"/>
                <a:gd name="T24" fmla="*/ 351 w 411"/>
                <a:gd name="T25" fmla="*/ 714 h 773"/>
                <a:gd name="T26" fmla="*/ 59 w 411"/>
                <a:gd name="T27" fmla="*/ 714 h 773"/>
                <a:gd name="T28" fmla="*/ 59 w 411"/>
                <a:gd name="T29" fmla="*/ 123 h 773"/>
                <a:gd name="T30" fmla="*/ 351 w 411"/>
                <a:gd name="T31" fmla="*/ 123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1" h="773">
                  <a:moveTo>
                    <a:pt x="410" y="772"/>
                  </a:moveTo>
                  <a:lnTo>
                    <a:pt x="410" y="64"/>
                  </a:lnTo>
                  <a:lnTo>
                    <a:pt x="334" y="64"/>
                  </a:lnTo>
                  <a:lnTo>
                    <a:pt x="334" y="0"/>
                  </a:lnTo>
                  <a:lnTo>
                    <a:pt x="76" y="0"/>
                  </a:lnTo>
                  <a:lnTo>
                    <a:pt x="76" y="64"/>
                  </a:lnTo>
                  <a:lnTo>
                    <a:pt x="0" y="64"/>
                  </a:lnTo>
                  <a:lnTo>
                    <a:pt x="0" y="766"/>
                  </a:lnTo>
                  <a:lnTo>
                    <a:pt x="0" y="766"/>
                  </a:lnTo>
                  <a:lnTo>
                    <a:pt x="0" y="772"/>
                  </a:lnTo>
                  <a:lnTo>
                    <a:pt x="410" y="772"/>
                  </a:lnTo>
                  <a:close/>
                  <a:moveTo>
                    <a:pt x="351" y="123"/>
                  </a:moveTo>
                  <a:lnTo>
                    <a:pt x="351" y="714"/>
                  </a:lnTo>
                  <a:lnTo>
                    <a:pt x="59" y="714"/>
                  </a:lnTo>
                  <a:lnTo>
                    <a:pt x="59" y="123"/>
                  </a:lnTo>
                  <a:lnTo>
                    <a:pt x="351" y="123"/>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9" name="Freeform 116"/>
            <p:cNvSpPr>
              <a:spLocks noChangeArrowheads="1"/>
            </p:cNvSpPr>
            <p:nvPr/>
          </p:nvSpPr>
          <p:spPr bwMode="auto">
            <a:xfrm>
              <a:off x="8605055" y="9828133"/>
              <a:ext cx="141219" cy="59707"/>
            </a:xfrm>
            <a:custGeom>
              <a:avLst/>
              <a:gdLst>
                <a:gd name="T0" fmla="*/ 0 w 235"/>
                <a:gd name="T1" fmla="*/ 99 h 100"/>
                <a:gd name="T2" fmla="*/ 0 w 235"/>
                <a:gd name="T3" fmla="*/ 0 h 100"/>
                <a:gd name="T4" fmla="*/ 234 w 235"/>
                <a:gd name="T5" fmla="*/ 0 h 100"/>
                <a:gd name="T6" fmla="*/ 234 w 235"/>
                <a:gd name="T7" fmla="*/ 99 h 100"/>
                <a:gd name="T8" fmla="*/ 0 w 235"/>
                <a:gd name="T9" fmla="*/ 99 h 100"/>
              </a:gdLst>
              <a:ahLst/>
              <a:cxnLst>
                <a:cxn ang="0">
                  <a:pos x="T0" y="T1"/>
                </a:cxn>
                <a:cxn ang="0">
                  <a:pos x="T2" y="T3"/>
                </a:cxn>
                <a:cxn ang="0">
                  <a:pos x="T4" y="T5"/>
                </a:cxn>
                <a:cxn ang="0">
                  <a:pos x="T6" y="T7"/>
                </a:cxn>
                <a:cxn ang="0">
                  <a:pos x="T8" y="T9"/>
                </a:cxn>
              </a:cxnLst>
              <a:rect l="0" t="0" r="r" b="b"/>
              <a:pathLst>
                <a:path w="235" h="100">
                  <a:moveTo>
                    <a:pt x="0" y="99"/>
                  </a:moveTo>
                  <a:lnTo>
                    <a:pt x="0" y="0"/>
                  </a:lnTo>
                  <a:lnTo>
                    <a:pt x="234" y="0"/>
                  </a:lnTo>
                  <a:lnTo>
                    <a:pt x="234" y="99"/>
                  </a:lnTo>
                  <a:lnTo>
                    <a:pt x="0" y="99"/>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0" name="Freeform 117"/>
            <p:cNvSpPr>
              <a:spLocks noChangeArrowheads="1"/>
            </p:cNvSpPr>
            <p:nvPr/>
          </p:nvSpPr>
          <p:spPr bwMode="auto">
            <a:xfrm>
              <a:off x="8605055" y="9744000"/>
              <a:ext cx="141219" cy="56993"/>
            </a:xfrm>
            <a:custGeom>
              <a:avLst/>
              <a:gdLst>
                <a:gd name="T0" fmla="*/ 0 w 235"/>
                <a:gd name="T1" fmla="*/ 94 h 95"/>
                <a:gd name="T2" fmla="*/ 0 w 235"/>
                <a:gd name="T3" fmla="*/ 0 h 95"/>
                <a:gd name="T4" fmla="*/ 234 w 235"/>
                <a:gd name="T5" fmla="*/ 0 h 95"/>
                <a:gd name="T6" fmla="*/ 234 w 235"/>
                <a:gd name="T7" fmla="*/ 94 h 95"/>
                <a:gd name="T8" fmla="*/ 0 w 235"/>
                <a:gd name="T9" fmla="*/ 94 h 95"/>
              </a:gdLst>
              <a:ahLst/>
              <a:cxnLst>
                <a:cxn ang="0">
                  <a:pos x="T0" y="T1"/>
                </a:cxn>
                <a:cxn ang="0">
                  <a:pos x="T2" y="T3"/>
                </a:cxn>
                <a:cxn ang="0">
                  <a:pos x="T4" y="T5"/>
                </a:cxn>
                <a:cxn ang="0">
                  <a:pos x="T6" y="T7"/>
                </a:cxn>
                <a:cxn ang="0">
                  <a:pos x="T8" y="T9"/>
                </a:cxn>
              </a:cxnLst>
              <a:rect l="0" t="0" r="r" b="b"/>
              <a:pathLst>
                <a:path w="235" h="95">
                  <a:moveTo>
                    <a:pt x="0" y="94"/>
                  </a:moveTo>
                  <a:lnTo>
                    <a:pt x="0" y="0"/>
                  </a:lnTo>
                  <a:lnTo>
                    <a:pt x="234" y="0"/>
                  </a:lnTo>
                  <a:lnTo>
                    <a:pt x="234" y="94"/>
                  </a:lnTo>
                  <a:lnTo>
                    <a:pt x="0" y="94"/>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1" name="Freeform 118"/>
            <p:cNvSpPr>
              <a:spLocks noChangeArrowheads="1"/>
            </p:cNvSpPr>
            <p:nvPr/>
          </p:nvSpPr>
          <p:spPr bwMode="auto">
            <a:xfrm>
              <a:off x="8605055" y="9914980"/>
              <a:ext cx="141219" cy="56993"/>
            </a:xfrm>
            <a:custGeom>
              <a:avLst/>
              <a:gdLst>
                <a:gd name="T0" fmla="*/ 0 w 235"/>
                <a:gd name="T1" fmla="*/ 94 h 95"/>
                <a:gd name="T2" fmla="*/ 0 w 235"/>
                <a:gd name="T3" fmla="*/ 0 h 95"/>
                <a:gd name="T4" fmla="*/ 234 w 235"/>
                <a:gd name="T5" fmla="*/ 0 h 95"/>
                <a:gd name="T6" fmla="*/ 234 w 235"/>
                <a:gd name="T7" fmla="*/ 94 h 95"/>
                <a:gd name="T8" fmla="*/ 0 w 235"/>
                <a:gd name="T9" fmla="*/ 94 h 95"/>
              </a:gdLst>
              <a:ahLst/>
              <a:cxnLst>
                <a:cxn ang="0">
                  <a:pos x="T0" y="T1"/>
                </a:cxn>
                <a:cxn ang="0">
                  <a:pos x="T2" y="T3"/>
                </a:cxn>
                <a:cxn ang="0">
                  <a:pos x="T4" y="T5"/>
                </a:cxn>
                <a:cxn ang="0">
                  <a:pos x="T6" y="T7"/>
                </a:cxn>
                <a:cxn ang="0">
                  <a:pos x="T8" y="T9"/>
                </a:cxn>
              </a:cxnLst>
              <a:rect l="0" t="0" r="r" b="b"/>
              <a:pathLst>
                <a:path w="235" h="95">
                  <a:moveTo>
                    <a:pt x="0" y="94"/>
                  </a:moveTo>
                  <a:lnTo>
                    <a:pt x="0" y="0"/>
                  </a:lnTo>
                  <a:lnTo>
                    <a:pt x="234" y="0"/>
                  </a:lnTo>
                  <a:lnTo>
                    <a:pt x="234" y="94"/>
                  </a:lnTo>
                  <a:lnTo>
                    <a:pt x="0" y="94"/>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2" name="Freeform 233"/>
            <p:cNvSpPr>
              <a:spLocks noChangeArrowheads="1"/>
            </p:cNvSpPr>
            <p:nvPr/>
          </p:nvSpPr>
          <p:spPr bwMode="auto">
            <a:xfrm>
              <a:off x="8550739" y="9556738"/>
              <a:ext cx="249850" cy="472226"/>
            </a:xfrm>
            <a:custGeom>
              <a:avLst/>
              <a:gdLst>
                <a:gd name="T0" fmla="*/ 410 w 411"/>
                <a:gd name="T1" fmla="*/ 772 h 773"/>
                <a:gd name="T2" fmla="*/ 410 w 411"/>
                <a:gd name="T3" fmla="*/ 64 h 773"/>
                <a:gd name="T4" fmla="*/ 334 w 411"/>
                <a:gd name="T5" fmla="*/ 64 h 773"/>
                <a:gd name="T6" fmla="*/ 334 w 411"/>
                <a:gd name="T7" fmla="*/ 0 h 773"/>
                <a:gd name="T8" fmla="*/ 76 w 411"/>
                <a:gd name="T9" fmla="*/ 0 h 773"/>
                <a:gd name="T10" fmla="*/ 76 w 411"/>
                <a:gd name="T11" fmla="*/ 64 h 773"/>
                <a:gd name="T12" fmla="*/ 0 w 411"/>
                <a:gd name="T13" fmla="*/ 64 h 773"/>
                <a:gd name="T14" fmla="*/ 0 w 411"/>
                <a:gd name="T15" fmla="*/ 766 h 773"/>
                <a:gd name="T16" fmla="*/ 0 w 411"/>
                <a:gd name="T17" fmla="*/ 766 h 773"/>
                <a:gd name="T18" fmla="*/ 0 w 411"/>
                <a:gd name="T19" fmla="*/ 772 h 773"/>
                <a:gd name="T20" fmla="*/ 410 w 411"/>
                <a:gd name="T21" fmla="*/ 772 h 773"/>
                <a:gd name="T22" fmla="*/ 351 w 411"/>
                <a:gd name="T23" fmla="*/ 123 h 773"/>
                <a:gd name="T24" fmla="*/ 351 w 411"/>
                <a:gd name="T25" fmla="*/ 714 h 773"/>
                <a:gd name="T26" fmla="*/ 59 w 411"/>
                <a:gd name="T27" fmla="*/ 714 h 773"/>
                <a:gd name="T28" fmla="*/ 59 w 411"/>
                <a:gd name="T29" fmla="*/ 123 h 773"/>
                <a:gd name="T30" fmla="*/ 351 w 411"/>
                <a:gd name="T31" fmla="*/ 123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1" h="773">
                  <a:moveTo>
                    <a:pt x="410" y="772"/>
                  </a:moveTo>
                  <a:lnTo>
                    <a:pt x="410" y="64"/>
                  </a:lnTo>
                  <a:lnTo>
                    <a:pt x="334" y="64"/>
                  </a:lnTo>
                  <a:lnTo>
                    <a:pt x="334" y="0"/>
                  </a:lnTo>
                  <a:lnTo>
                    <a:pt x="76" y="0"/>
                  </a:lnTo>
                  <a:lnTo>
                    <a:pt x="76" y="64"/>
                  </a:lnTo>
                  <a:lnTo>
                    <a:pt x="0" y="64"/>
                  </a:lnTo>
                  <a:lnTo>
                    <a:pt x="0" y="766"/>
                  </a:lnTo>
                  <a:lnTo>
                    <a:pt x="0" y="766"/>
                  </a:lnTo>
                  <a:lnTo>
                    <a:pt x="0" y="772"/>
                  </a:lnTo>
                  <a:lnTo>
                    <a:pt x="410" y="772"/>
                  </a:lnTo>
                  <a:close/>
                  <a:moveTo>
                    <a:pt x="351" y="123"/>
                  </a:moveTo>
                  <a:lnTo>
                    <a:pt x="351" y="714"/>
                  </a:lnTo>
                  <a:lnTo>
                    <a:pt x="59" y="714"/>
                  </a:lnTo>
                  <a:lnTo>
                    <a:pt x="59" y="123"/>
                  </a:lnTo>
                  <a:lnTo>
                    <a:pt x="351" y="123"/>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3" name="Freeform 234"/>
            <p:cNvSpPr>
              <a:spLocks noChangeArrowheads="1"/>
            </p:cNvSpPr>
            <p:nvPr/>
          </p:nvSpPr>
          <p:spPr bwMode="auto">
            <a:xfrm>
              <a:off x="8605055" y="9828133"/>
              <a:ext cx="141219" cy="59707"/>
            </a:xfrm>
            <a:custGeom>
              <a:avLst/>
              <a:gdLst>
                <a:gd name="T0" fmla="*/ 0 w 235"/>
                <a:gd name="T1" fmla="*/ 99 h 100"/>
                <a:gd name="T2" fmla="*/ 0 w 235"/>
                <a:gd name="T3" fmla="*/ 0 h 100"/>
                <a:gd name="T4" fmla="*/ 234 w 235"/>
                <a:gd name="T5" fmla="*/ 0 h 100"/>
                <a:gd name="T6" fmla="*/ 234 w 235"/>
                <a:gd name="T7" fmla="*/ 99 h 100"/>
                <a:gd name="T8" fmla="*/ 0 w 235"/>
                <a:gd name="T9" fmla="*/ 99 h 100"/>
              </a:gdLst>
              <a:ahLst/>
              <a:cxnLst>
                <a:cxn ang="0">
                  <a:pos x="T0" y="T1"/>
                </a:cxn>
                <a:cxn ang="0">
                  <a:pos x="T2" y="T3"/>
                </a:cxn>
                <a:cxn ang="0">
                  <a:pos x="T4" y="T5"/>
                </a:cxn>
                <a:cxn ang="0">
                  <a:pos x="T6" y="T7"/>
                </a:cxn>
                <a:cxn ang="0">
                  <a:pos x="T8" y="T9"/>
                </a:cxn>
              </a:cxnLst>
              <a:rect l="0" t="0" r="r" b="b"/>
              <a:pathLst>
                <a:path w="235" h="100">
                  <a:moveTo>
                    <a:pt x="0" y="99"/>
                  </a:moveTo>
                  <a:lnTo>
                    <a:pt x="0" y="0"/>
                  </a:lnTo>
                  <a:lnTo>
                    <a:pt x="234" y="0"/>
                  </a:lnTo>
                  <a:lnTo>
                    <a:pt x="234" y="99"/>
                  </a:lnTo>
                  <a:lnTo>
                    <a:pt x="0" y="99"/>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4" name="Freeform 235"/>
            <p:cNvSpPr>
              <a:spLocks noChangeArrowheads="1"/>
            </p:cNvSpPr>
            <p:nvPr/>
          </p:nvSpPr>
          <p:spPr bwMode="auto">
            <a:xfrm>
              <a:off x="8605055" y="9744000"/>
              <a:ext cx="141219" cy="56993"/>
            </a:xfrm>
            <a:custGeom>
              <a:avLst/>
              <a:gdLst>
                <a:gd name="T0" fmla="*/ 0 w 235"/>
                <a:gd name="T1" fmla="*/ 94 h 95"/>
                <a:gd name="T2" fmla="*/ 0 w 235"/>
                <a:gd name="T3" fmla="*/ 0 h 95"/>
                <a:gd name="T4" fmla="*/ 234 w 235"/>
                <a:gd name="T5" fmla="*/ 0 h 95"/>
                <a:gd name="T6" fmla="*/ 234 w 235"/>
                <a:gd name="T7" fmla="*/ 94 h 95"/>
                <a:gd name="T8" fmla="*/ 0 w 235"/>
                <a:gd name="T9" fmla="*/ 94 h 95"/>
              </a:gdLst>
              <a:ahLst/>
              <a:cxnLst>
                <a:cxn ang="0">
                  <a:pos x="T0" y="T1"/>
                </a:cxn>
                <a:cxn ang="0">
                  <a:pos x="T2" y="T3"/>
                </a:cxn>
                <a:cxn ang="0">
                  <a:pos x="T4" y="T5"/>
                </a:cxn>
                <a:cxn ang="0">
                  <a:pos x="T6" y="T7"/>
                </a:cxn>
                <a:cxn ang="0">
                  <a:pos x="T8" y="T9"/>
                </a:cxn>
              </a:cxnLst>
              <a:rect l="0" t="0" r="r" b="b"/>
              <a:pathLst>
                <a:path w="235" h="95">
                  <a:moveTo>
                    <a:pt x="0" y="94"/>
                  </a:moveTo>
                  <a:lnTo>
                    <a:pt x="0" y="0"/>
                  </a:lnTo>
                  <a:lnTo>
                    <a:pt x="234" y="0"/>
                  </a:lnTo>
                  <a:lnTo>
                    <a:pt x="234" y="94"/>
                  </a:lnTo>
                  <a:lnTo>
                    <a:pt x="0" y="94"/>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5" name="Freeform 236"/>
            <p:cNvSpPr>
              <a:spLocks noChangeArrowheads="1"/>
            </p:cNvSpPr>
            <p:nvPr/>
          </p:nvSpPr>
          <p:spPr bwMode="auto">
            <a:xfrm>
              <a:off x="8605055" y="9914980"/>
              <a:ext cx="141219" cy="56993"/>
            </a:xfrm>
            <a:custGeom>
              <a:avLst/>
              <a:gdLst>
                <a:gd name="T0" fmla="*/ 0 w 235"/>
                <a:gd name="T1" fmla="*/ 94 h 95"/>
                <a:gd name="T2" fmla="*/ 0 w 235"/>
                <a:gd name="T3" fmla="*/ 0 h 95"/>
                <a:gd name="T4" fmla="*/ 234 w 235"/>
                <a:gd name="T5" fmla="*/ 0 h 95"/>
                <a:gd name="T6" fmla="*/ 234 w 235"/>
                <a:gd name="T7" fmla="*/ 94 h 95"/>
                <a:gd name="T8" fmla="*/ 0 w 235"/>
                <a:gd name="T9" fmla="*/ 94 h 95"/>
              </a:gdLst>
              <a:ahLst/>
              <a:cxnLst>
                <a:cxn ang="0">
                  <a:pos x="T0" y="T1"/>
                </a:cxn>
                <a:cxn ang="0">
                  <a:pos x="T2" y="T3"/>
                </a:cxn>
                <a:cxn ang="0">
                  <a:pos x="T4" y="T5"/>
                </a:cxn>
                <a:cxn ang="0">
                  <a:pos x="T6" y="T7"/>
                </a:cxn>
                <a:cxn ang="0">
                  <a:pos x="T8" y="T9"/>
                </a:cxn>
              </a:cxnLst>
              <a:rect l="0" t="0" r="r" b="b"/>
              <a:pathLst>
                <a:path w="235" h="95">
                  <a:moveTo>
                    <a:pt x="0" y="94"/>
                  </a:moveTo>
                  <a:lnTo>
                    <a:pt x="0" y="0"/>
                  </a:lnTo>
                  <a:lnTo>
                    <a:pt x="234" y="0"/>
                  </a:lnTo>
                  <a:lnTo>
                    <a:pt x="234" y="94"/>
                  </a:lnTo>
                  <a:lnTo>
                    <a:pt x="0" y="94"/>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6" name="Group 235"/>
          <p:cNvGrpSpPr/>
          <p:nvPr/>
        </p:nvGrpSpPr>
        <p:grpSpPr>
          <a:xfrm>
            <a:off x="10007777" y="8486576"/>
            <a:ext cx="548581" cy="548217"/>
            <a:chOff x="11231186" y="8956957"/>
            <a:chExt cx="548581" cy="548217"/>
          </a:xfrm>
          <a:solidFill>
            <a:schemeClr val="accent4"/>
          </a:solidFill>
        </p:grpSpPr>
        <p:sp>
          <p:nvSpPr>
            <p:cNvPr id="237" name="Freeform 121"/>
            <p:cNvSpPr>
              <a:spLocks noChangeArrowheads="1"/>
            </p:cNvSpPr>
            <p:nvPr/>
          </p:nvSpPr>
          <p:spPr bwMode="auto">
            <a:xfrm>
              <a:off x="11231186" y="8956957"/>
              <a:ext cx="548581" cy="548217"/>
            </a:xfrm>
            <a:custGeom>
              <a:avLst/>
              <a:gdLst>
                <a:gd name="T0" fmla="*/ 451 w 897"/>
                <a:gd name="T1" fmla="*/ 0 h 896"/>
                <a:gd name="T2" fmla="*/ 451 w 897"/>
                <a:gd name="T3" fmla="*/ 0 h 896"/>
                <a:gd name="T4" fmla="*/ 0 w 897"/>
                <a:gd name="T5" fmla="*/ 450 h 896"/>
                <a:gd name="T6" fmla="*/ 451 w 897"/>
                <a:gd name="T7" fmla="*/ 895 h 896"/>
                <a:gd name="T8" fmla="*/ 896 w 897"/>
                <a:gd name="T9" fmla="*/ 450 h 896"/>
                <a:gd name="T10" fmla="*/ 451 w 897"/>
                <a:gd name="T11" fmla="*/ 0 h 896"/>
                <a:gd name="T12" fmla="*/ 451 w 897"/>
                <a:gd name="T13" fmla="*/ 871 h 896"/>
                <a:gd name="T14" fmla="*/ 451 w 897"/>
                <a:gd name="T15" fmla="*/ 871 h 896"/>
                <a:gd name="T16" fmla="*/ 24 w 897"/>
                <a:gd name="T17" fmla="*/ 450 h 896"/>
                <a:gd name="T18" fmla="*/ 451 w 897"/>
                <a:gd name="T19" fmla="*/ 23 h 896"/>
                <a:gd name="T20" fmla="*/ 872 w 897"/>
                <a:gd name="T21" fmla="*/ 450 h 896"/>
                <a:gd name="T22" fmla="*/ 451 w 897"/>
                <a:gd name="T23" fmla="*/ 871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7" h="896">
                  <a:moveTo>
                    <a:pt x="451" y="0"/>
                  </a:moveTo>
                  <a:lnTo>
                    <a:pt x="451" y="0"/>
                  </a:lnTo>
                  <a:cubicBezTo>
                    <a:pt x="199" y="0"/>
                    <a:pt x="0" y="204"/>
                    <a:pt x="0" y="450"/>
                  </a:cubicBezTo>
                  <a:cubicBezTo>
                    <a:pt x="0" y="696"/>
                    <a:pt x="199" y="895"/>
                    <a:pt x="451" y="895"/>
                  </a:cubicBezTo>
                  <a:cubicBezTo>
                    <a:pt x="697" y="895"/>
                    <a:pt x="896" y="696"/>
                    <a:pt x="896" y="450"/>
                  </a:cubicBezTo>
                  <a:cubicBezTo>
                    <a:pt x="896" y="204"/>
                    <a:pt x="697" y="0"/>
                    <a:pt x="451" y="0"/>
                  </a:cubicBezTo>
                  <a:close/>
                  <a:moveTo>
                    <a:pt x="451" y="871"/>
                  </a:moveTo>
                  <a:lnTo>
                    <a:pt x="451" y="871"/>
                  </a:lnTo>
                  <a:cubicBezTo>
                    <a:pt x="217" y="871"/>
                    <a:pt x="24" y="684"/>
                    <a:pt x="24" y="450"/>
                  </a:cubicBezTo>
                  <a:cubicBezTo>
                    <a:pt x="24" y="216"/>
                    <a:pt x="217" y="23"/>
                    <a:pt x="451" y="23"/>
                  </a:cubicBezTo>
                  <a:cubicBezTo>
                    <a:pt x="685" y="23"/>
                    <a:pt x="872" y="216"/>
                    <a:pt x="872" y="450"/>
                  </a:cubicBezTo>
                  <a:cubicBezTo>
                    <a:pt x="872" y="684"/>
                    <a:pt x="685" y="871"/>
                    <a:pt x="451" y="871"/>
                  </a:cubicBezTo>
                  <a:close/>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8" name="Freeform 122"/>
            <p:cNvSpPr>
              <a:spLocks noChangeArrowheads="1"/>
            </p:cNvSpPr>
            <p:nvPr/>
          </p:nvSpPr>
          <p:spPr bwMode="auto">
            <a:xfrm>
              <a:off x="11481036" y="9212067"/>
              <a:ext cx="51599" cy="70562"/>
            </a:xfrm>
            <a:custGeom>
              <a:avLst/>
              <a:gdLst>
                <a:gd name="T0" fmla="*/ 0 w 89"/>
                <a:gd name="T1" fmla="*/ 82 h 118"/>
                <a:gd name="T2" fmla="*/ 0 w 89"/>
                <a:gd name="T3" fmla="*/ 82 h 118"/>
                <a:gd name="T4" fmla="*/ 29 w 89"/>
                <a:gd name="T5" fmla="*/ 117 h 118"/>
                <a:gd name="T6" fmla="*/ 76 w 89"/>
                <a:gd name="T7" fmla="*/ 59 h 118"/>
                <a:gd name="T8" fmla="*/ 88 w 89"/>
                <a:gd name="T9" fmla="*/ 6 h 118"/>
                <a:gd name="T10" fmla="*/ 70 w 89"/>
                <a:gd name="T11" fmla="*/ 0 h 118"/>
                <a:gd name="T12" fmla="*/ 0 w 89"/>
                <a:gd name="T13" fmla="*/ 82 h 118"/>
              </a:gdLst>
              <a:ahLst/>
              <a:cxnLst>
                <a:cxn ang="0">
                  <a:pos x="T0" y="T1"/>
                </a:cxn>
                <a:cxn ang="0">
                  <a:pos x="T2" y="T3"/>
                </a:cxn>
                <a:cxn ang="0">
                  <a:pos x="T4" y="T5"/>
                </a:cxn>
                <a:cxn ang="0">
                  <a:pos x="T6" y="T7"/>
                </a:cxn>
                <a:cxn ang="0">
                  <a:pos x="T8" y="T9"/>
                </a:cxn>
                <a:cxn ang="0">
                  <a:pos x="T10" y="T11"/>
                </a:cxn>
                <a:cxn ang="0">
                  <a:pos x="T12" y="T13"/>
                </a:cxn>
              </a:cxnLst>
              <a:rect l="0" t="0" r="r" b="b"/>
              <a:pathLst>
                <a:path w="89" h="118">
                  <a:moveTo>
                    <a:pt x="0" y="82"/>
                  </a:moveTo>
                  <a:lnTo>
                    <a:pt x="0" y="82"/>
                  </a:lnTo>
                  <a:cubicBezTo>
                    <a:pt x="0" y="105"/>
                    <a:pt x="12" y="117"/>
                    <a:pt x="29" y="117"/>
                  </a:cubicBezTo>
                  <a:cubicBezTo>
                    <a:pt x="53" y="117"/>
                    <a:pt x="70" y="94"/>
                    <a:pt x="76" y="59"/>
                  </a:cubicBezTo>
                  <a:cubicBezTo>
                    <a:pt x="88" y="6"/>
                    <a:pt x="88" y="6"/>
                    <a:pt x="88" y="6"/>
                  </a:cubicBezTo>
                  <a:cubicBezTo>
                    <a:pt x="82" y="0"/>
                    <a:pt x="76" y="0"/>
                    <a:pt x="70" y="0"/>
                  </a:cubicBezTo>
                  <a:cubicBezTo>
                    <a:pt x="29" y="0"/>
                    <a:pt x="0" y="41"/>
                    <a:pt x="0" y="82"/>
                  </a:cubicBezTo>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9" name="Freeform 123"/>
            <p:cNvSpPr>
              <a:spLocks noChangeArrowheads="1"/>
            </p:cNvSpPr>
            <p:nvPr/>
          </p:nvSpPr>
          <p:spPr bwMode="auto">
            <a:xfrm>
              <a:off x="11263775" y="8989523"/>
              <a:ext cx="483404" cy="483082"/>
            </a:xfrm>
            <a:custGeom>
              <a:avLst/>
              <a:gdLst>
                <a:gd name="T0" fmla="*/ 398 w 791"/>
                <a:gd name="T1" fmla="*/ 0 h 791"/>
                <a:gd name="T2" fmla="*/ 398 w 791"/>
                <a:gd name="T3" fmla="*/ 0 h 791"/>
                <a:gd name="T4" fmla="*/ 0 w 791"/>
                <a:gd name="T5" fmla="*/ 398 h 791"/>
                <a:gd name="T6" fmla="*/ 398 w 791"/>
                <a:gd name="T7" fmla="*/ 790 h 791"/>
                <a:gd name="T8" fmla="*/ 790 w 791"/>
                <a:gd name="T9" fmla="*/ 398 h 791"/>
                <a:gd name="T10" fmla="*/ 398 w 791"/>
                <a:gd name="T11" fmla="*/ 0 h 791"/>
                <a:gd name="T12" fmla="*/ 486 w 791"/>
                <a:gd name="T13" fmla="*/ 527 h 791"/>
                <a:gd name="T14" fmla="*/ 486 w 791"/>
                <a:gd name="T15" fmla="*/ 527 h 791"/>
                <a:gd name="T16" fmla="*/ 433 w 791"/>
                <a:gd name="T17" fmla="*/ 486 h 791"/>
                <a:gd name="T18" fmla="*/ 433 w 791"/>
                <a:gd name="T19" fmla="*/ 486 h 791"/>
                <a:gd name="T20" fmla="*/ 357 w 791"/>
                <a:gd name="T21" fmla="*/ 527 h 791"/>
                <a:gd name="T22" fmla="*/ 293 w 791"/>
                <a:gd name="T23" fmla="*/ 451 h 791"/>
                <a:gd name="T24" fmla="*/ 427 w 791"/>
                <a:gd name="T25" fmla="*/ 316 h 791"/>
                <a:gd name="T26" fmla="*/ 497 w 791"/>
                <a:gd name="T27" fmla="*/ 334 h 791"/>
                <a:gd name="T28" fmla="*/ 480 w 791"/>
                <a:gd name="T29" fmla="*/ 439 h 791"/>
                <a:gd name="T30" fmla="*/ 497 w 791"/>
                <a:gd name="T31" fmla="*/ 492 h 791"/>
                <a:gd name="T32" fmla="*/ 550 w 791"/>
                <a:gd name="T33" fmla="*/ 392 h 791"/>
                <a:gd name="T34" fmla="*/ 410 w 791"/>
                <a:gd name="T35" fmla="*/ 258 h 791"/>
                <a:gd name="T36" fmla="*/ 246 w 791"/>
                <a:gd name="T37" fmla="*/ 439 h 791"/>
                <a:gd name="T38" fmla="*/ 392 w 791"/>
                <a:gd name="T39" fmla="*/ 591 h 791"/>
                <a:gd name="T40" fmla="*/ 480 w 791"/>
                <a:gd name="T41" fmla="*/ 574 h 791"/>
                <a:gd name="T42" fmla="*/ 492 w 791"/>
                <a:gd name="T43" fmla="*/ 609 h 791"/>
                <a:gd name="T44" fmla="*/ 380 w 791"/>
                <a:gd name="T45" fmla="*/ 626 h 791"/>
                <a:gd name="T46" fmla="*/ 199 w 791"/>
                <a:gd name="T47" fmla="*/ 445 h 791"/>
                <a:gd name="T48" fmla="*/ 421 w 791"/>
                <a:gd name="T49" fmla="*/ 223 h 791"/>
                <a:gd name="T50" fmla="*/ 591 w 791"/>
                <a:gd name="T51" fmla="*/ 392 h 791"/>
                <a:gd name="T52" fmla="*/ 486 w 791"/>
                <a:gd name="T53" fmla="*/ 527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91" h="791">
                  <a:moveTo>
                    <a:pt x="398" y="0"/>
                  </a:moveTo>
                  <a:lnTo>
                    <a:pt x="398" y="0"/>
                  </a:lnTo>
                  <a:cubicBezTo>
                    <a:pt x="176" y="0"/>
                    <a:pt x="0" y="176"/>
                    <a:pt x="0" y="398"/>
                  </a:cubicBezTo>
                  <a:cubicBezTo>
                    <a:pt x="0" y="615"/>
                    <a:pt x="176" y="790"/>
                    <a:pt x="398" y="790"/>
                  </a:cubicBezTo>
                  <a:cubicBezTo>
                    <a:pt x="614" y="790"/>
                    <a:pt x="790" y="615"/>
                    <a:pt x="790" y="398"/>
                  </a:cubicBezTo>
                  <a:cubicBezTo>
                    <a:pt x="790" y="176"/>
                    <a:pt x="614" y="0"/>
                    <a:pt x="398" y="0"/>
                  </a:cubicBezTo>
                  <a:close/>
                  <a:moveTo>
                    <a:pt x="486" y="527"/>
                  </a:moveTo>
                  <a:lnTo>
                    <a:pt x="486" y="527"/>
                  </a:lnTo>
                  <a:cubicBezTo>
                    <a:pt x="457" y="527"/>
                    <a:pt x="439" y="515"/>
                    <a:pt x="433" y="486"/>
                  </a:cubicBezTo>
                  <a:lnTo>
                    <a:pt x="433" y="486"/>
                  </a:lnTo>
                  <a:cubicBezTo>
                    <a:pt x="416" y="515"/>
                    <a:pt x="386" y="527"/>
                    <a:pt x="357" y="527"/>
                  </a:cubicBezTo>
                  <a:cubicBezTo>
                    <a:pt x="322" y="527"/>
                    <a:pt x="293" y="503"/>
                    <a:pt x="293" y="451"/>
                  </a:cubicBezTo>
                  <a:cubicBezTo>
                    <a:pt x="293" y="381"/>
                    <a:pt x="345" y="316"/>
                    <a:pt x="427" y="316"/>
                  </a:cubicBezTo>
                  <a:cubicBezTo>
                    <a:pt x="457" y="316"/>
                    <a:pt x="486" y="322"/>
                    <a:pt x="497" y="334"/>
                  </a:cubicBezTo>
                  <a:cubicBezTo>
                    <a:pt x="480" y="439"/>
                    <a:pt x="480" y="439"/>
                    <a:pt x="480" y="439"/>
                  </a:cubicBezTo>
                  <a:cubicBezTo>
                    <a:pt x="474" y="474"/>
                    <a:pt x="480" y="492"/>
                    <a:pt x="497" y="492"/>
                  </a:cubicBezTo>
                  <a:cubicBezTo>
                    <a:pt x="521" y="492"/>
                    <a:pt x="550" y="457"/>
                    <a:pt x="550" y="392"/>
                  </a:cubicBezTo>
                  <a:cubicBezTo>
                    <a:pt x="550" y="316"/>
                    <a:pt x="503" y="258"/>
                    <a:pt x="410" y="258"/>
                  </a:cubicBezTo>
                  <a:cubicBezTo>
                    <a:pt x="322" y="258"/>
                    <a:pt x="246" y="328"/>
                    <a:pt x="246" y="439"/>
                  </a:cubicBezTo>
                  <a:cubicBezTo>
                    <a:pt x="246" y="539"/>
                    <a:pt x="310" y="591"/>
                    <a:pt x="392" y="591"/>
                  </a:cubicBezTo>
                  <a:cubicBezTo>
                    <a:pt x="421" y="591"/>
                    <a:pt x="457" y="585"/>
                    <a:pt x="480" y="574"/>
                  </a:cubicBezTo>
                  <a:cubicBezTo>
                    <a:pt x="492" y="609"/>
                    <a:pt x="492" y="609"/>
                    <a:pt x="492" y="609"/>
                  </a:cubicBezTo>
                  <a:cubicBezTo>
                    <a:pt x="457" y="620"/>
                    <a:pt x="421" y="626"/>
                    <a:pt x="380" y="626"/>
                  </a:cubicBezTo>
                  <a:cubicBezTo>
                    <a:pt x="287" y="626"/>
                    <a:pt x="199" y="556"/>
                    <a:pt x="199" y="445"/>
                  </a:cubicBezTo>
                  <a:cubicBezTo>
                    <a:pt x="199" y="328"/>
                    <a:pt x="287" y="223"/>
                    <a:pt x="421" y="223"/>
                  </a:cubicBezTo>
                  <a:cubicBezTo>
                    <a:pt x="521" y="223"/>
                    <a:pt x="591" y="293"/>
                    <a:pt x="591" y="392"/>
                  </a:cubicBezTo>
                  <a:cubicBezTo>
                    <a:pt x="591" y="474"/>
                    <a:pt x="544" y="527"/>
                    <a:pt x="486" y="527"/>
                  </a:cubicBezTo>
                  <a:close/>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0" name="Freeform 239"/>
            <p:cNvSpPr>
              <a:spLocks noChangeArrowheads="1"/>
            </p:cNvSpPr>
            <p:nvPr/>
          </p:nvSpPr>
          <p:spPr bwMode="auto">
            <a:xfrm>
              <a:off x="11231186" y="8956957"/>
              <a:ext cx="548581" cy="548217"/>
            </a:xfrm>
            <a:custGeom>
              <a:avLst/>
              <a:gdLst>
                <a:gd name="T0" fmla="*/ 451 w 897"/>
                <a:gd name="T1" fmla="*/ 0 h 896"/>
                <a:gd name="T2" fmla="*/ 451 w 897"/>
                <a:gd name="T3" fmla="*/ 0 h 896"/>
                <a:gd name="T4" fmla="*/ 0 w 897"/>
                <a:gd name="T5" fmla="*/ 450 h 896"/>
                <a:gd name="T6" fmla="*/ 451 w 897"/>
                <a:gd name="T7" fmla="*/ 895 h 896"/>
                <a:gd name="T8" fmla="*/ 896 w 897"/>
                <a:gd name="T9" fmla="*/ 450 h 896"/>
                <a:gd name="T10" fmla="*/ 451 w 897"/>
                <a:gd name="T11" fmla="*/ 0 h 896"/>
                <a:gd name="T12" fmla="*/ 451 w 897"/>
                <a:gd name="T13" fmla="*/ 871 h 896"/>
                <a:gd name="T14" fmla="*/ 451 w 897"/>
                <a:gd name="T15" fmla="*/ 871 h 896"/>
                <a:gd name="T16" fmla="*/ 24 w 897"/>
                <a:gd name="T17" fmla="*/ 450 h 896"/>
                <a:gd name="T18" fmla="*/ 451 w 897"/>
                <a:gd name="T19" fmla="*/ 23 h 896"/>
                <a:gd name="T20" fmla="*/ 872 w 897"/>
                <a:gd name="T21" fmla="*/ 450 h 896"/>
                <a:gd name="T22" fmla="*/ 451 w 897"/>
                <a:gd name="T23" fmla="*/ 871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7" h="896">
                  <a:moveTo>
                    <a:pt x="451" y="0"/>
                  </a:moveTo>
                  <a:lnTo>
                    <a:pt x="451" y="0"/>
                  </a:lnTo>
                  <a:cubicBezTo>
                    <a:pt x="199" y="0"/>
                    <a:pt x="0" y="204"/>
                    <a:pt x="0" y="450"/>
                  </a:cubicBezTo>
                  <a:cubicBezTo>
                    <a:pt x="0" y="696"/>
                    <a:pt x="199" y="895"/>
                    <a:pt x="451" y="895"/>
                  </a:cubicBezTo>
                  <a:cubicBezTo>
                    <a:pt x="697" y="895"/>
                    <a:pt x="896" y="696"/>
                    <a:pt x="896" y="450"/>
                  </a:cubicBezTo>
                  <a:cubicBezTo>
                    <a:pt x="896" y="204"/>
                    <a:pt x="697" y="0"/>
                    <a:pt x="451" y="0"/>
                  </a:cubicBezTo>
                  <a:close/>
                  <a:moveTo>
                    <a:pt x="451" y="871"/>
                  </a:moveTo>
                  <a:lnTo>
                    <a:pt x="451" y="871"/>
                  </a:lnTo>
                  <a:cubicBezTo>
                    <a:pt x="217" y="871"/>
                    <a:pt x="24" y="684"/>
                    <a:pt x="24" y="450"/>
                  </a:cubicBezTo>
                  <a:cubicBezTo>
                    <a:pt x="24" y="216"/>
                    <a:pt x="217" y="23"/>
                    <a:pt x="451" y="23"/>
                  </a:cubicBezTo>
                  <a:cubicBezTo>
                    <a:pt x="685" y="23"/>
                    <a:pt x="872" y="216"/>
                    <a:pt x="872" y="450"/>
                  </a:cubicBezTo>
                  <a:cubicBezTo>
                    <a:pt x="872" y="684"/>
                    <a:pt x="685" y="871"/>
                    <a:pt x="451" y="871"/>
                  </a:cubicBezTo>
                  <a:close/>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1" name="Freeform 240"/>
            <p:cNvSpPr>
              <a:spLocks noChangeArrowheads="1"/>
            </p:cNvSpPr>
            <p:nvPr/>
          </p:nvSpPr>
          <p:spPr bwMode="auto">
            <a:xfrm>
              <a:off x="11481036" y="9212067"/>
              <a:ext cx="51599" cy="70562"/>
            </a:xfrm>
            <a:custGeom>
              <a:avLst/>
              <a:gdLst>
                <a:gd name="T0" fmla="*/ 0 w 89"/>
                <a:gd name="T1" fmla="*/ 82 h 118"/>
                <a:gd name="T2" fmla="*/ 0 w 89"/>
                <a:gd name="T3" fmla="*/ 82 h 118"/>
                <a:gd name="T4" fmla="*/ 29 w 89"/>
                <a:gd name="T5" fmla="*/ 117 h 118"/>
                <a:gd name="T6" fmla="*/ 76 w 89"/>
                <a:gd name="T7" fmla="*/ 59 h 118"/>
                <a:gd name="T8" fmla="*/ 88 w 89"/>
                <a:gd name="T9" fmla="*/ 6 h 118"/>
                <a:gd name="T10" fmla="*/ 70 w 89"/>
                <a:gd name="T11" fmla="*/ 0 h 118"/>
                <a:gd name="T12" fmla="*/ 0 w 89"/>
                <a:gd name="T13" fmla="*/ 82 h 118"/>
              </a:gdLst>
              <a:ahLst/>
              <a:cxnLst>
                <a:cxn ang="0">
                  <a:pos x="T0" y="T1"/>
                </a:cxn>
                <a:cxn ang="0">
                  <a:pos x="T2" y="T3"/>
                </a:cxn>
                <a:cxn ang="0">
                  <a:pos x="T4" y="T5"/>
                </a:cxn>
                <a:cxn ang="0">
                  <a:pos x="T6" y="T7"/>
                </a:cxn>
                <a:cxn ang="0">
                  <a:pos x="T8" y="T9"/>
                </a:cxn>
                <a:cxn ang="0">
                  <a:pos x="T10" y="T11"/>
                </a:cxn>
                <a:cxn ang="0">
                  <a:pos x="T12" y="T13"/>
                </a:cxn>
              </a:cxnLst>
              <a:rect l="0" t="0" r="r" b="b"/>
              <a:pathLst>
                <a:path w="89" h="118">
                  <a:moveTo>
                    <a:pt x="0" y="82"/>
                  </a:moveTo>
                  <a:lnTo>
                    <a:pt x="0" y="82"/>
                  </a:lnTo>
                  <a:cubicBezTo>
                    <a:pt x="0" y="105"/>
                    <a:pt x="12" y="117"/>
                    <a:pt x="29" y="117"/>
                  </a:cubicBezTo>
                  <a:cubicBezTo>
                    <a:pt x="53" y="117"/>
                    <a:pt x="70" y="94"/>
                    <a:pt x="76" y="59"/>
                  </a:cubicBezTo>
                  <a:cubicBezTo>
                    <a:pt x="88" y="6"/>
                    <a:pt x="88" y="6"/>
                    <a:pt x="88" y="6"/>
                  </a:cubicBezTo>
                  <a:cubicBezTo>
                    <a:pt x="82" y="0"/>
                    <a:pt x="76" y="0"/>
                    <a:pt x="70" y="0"/>
                  </a:cubicBezTo>
                  <a:cubicBezTo>
                    <a:pt x="29" y="0"/>
                    <a:pt x="0" y="41"/>
                    <a:pt x="0" y="82"/>
                  </a:cubicBezTo>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42" name="Freeform 242"/>
          <p:cNvSpPr>
            <a:spLocks noChangeArrowheads="1"/>
          </p:cNvSpPr>
          <p:nvPr/>
        </p:nvSpPr>
        <p:spPr bwMode="auto">
          <a:xfrm>
            <a:off x="9054549" y="7040042"/>
            <a:ext cx="573023" cy="474941"/>
          </a:xfrm>
          <a:custGeom>
            <a:avLst/>
            <a:gdLst>
              <a:gd name="T0" fmla="*/ 579 w 937"/>
              <a:gd name="T1" fmla="*/ 305 h 774"/>
              <a:gd name="T2" fmla="*/ 579 w 937"/>
              <a:gd name="T3" fmla="*/ 305 h 774"/>
              <a:gd name="T4" fmla="*/ 328 w 937"/>
              <a:gd name="T5" fmla="*/ 0 h 774"/>
              <a:gd name="T6" fmla="*/ 263 w 937"/>
              <a:gd name="T7" fmla="*/ 0 h 774"/>
              <a:gd name="T8" fmla="*/ 392 w 937"/>
              <a:gd name="T9" fmla="*/ 322 h 774"/>
              <a:gd name="T10" fmla="*/ 140 w 937"/>
              <a:gd name="T11" fmla="*/ 352 h 774"/>
              <a:gd name="T12" fmla="*/ 41 w 937"/>
              <a:gd name="T13" fmla="*/ 258 h 774"/>
              <a:gd name="T14" fmla="*/ 0 w 937"/>
              <a:gd name="T15" fmla="*/ 258 h 774"/>
              <a:gd name="T16" fmla="*/ 41 w 937"/>
              <a:gd name="T17" fmla="*/ 393 h 774"/>
              <a:gd name="T18" fmla="*/ 6 w 937"/>
              <a:gd name="T19" fmla="*/ 527 h 774"/>
              <a:gd name="T20" fmla="*/ 47 w 937"/>
              <a:gd name="T21" fmla="*/ 527 h 774"/>
              <a:gd name="T22" fmla="*/ 140 w 937"/>
              <a:gd name="T23" fmla="*/ 428 h 774"/>
              <a:gd name="T24" fmla="*/ 398 w 937"/>
              <a:gd name="T25" fmla="*/ 445 h 774"/>
              <a:gd name="T26" fmla="*/ 281 w 937"/>
              <a:gd name="T27" fmla="*/ 773 h 774"/>
              <a:gd name="T28" fmla="*/ 345 w 937"/>
              <a:gd name="T29" fmla="*/ 773 h 774"/>
              <a:gd name="T30" fmla="*/ 579 w 937"/>
              <a:gd name="T31" fmla="*/ 457 h 774"/>
              <a:gd name="T32" fmla="*/ 936 w 937"/>
              <a:gd name="T33" fmla="*/ 375 h 774"/>
              <a:gd name="T34" fmla="*/ 579 w 937"/>
              <a:gd name="T35" fmla="*/ 30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7" h="774">
                <a:moveTo>
                  <a:pt x="579" y="305"/>
                </a:moveTo>
                <a:lnTo>
                  <a:pt x="579" y="305"/>
                </a:lnTo>
                <a:cubicBezTo>
                  <a:pt x="328" y="0"/>
                  <a:pt x="328" y="0"/>
                  <a:pt x="328" y="0"/>
                </a:cubicBezTo>
                <a:cubicBezTo>
                  <a:pt x="263" y="0"/>
                  <a:pt x="263" y="0"/>
                  <a:pt x="263" y="0"/>
                </a:cubicBezTo>
                <a:cubicBezTo>
                  <a:pt x="392" y="322"/>
                  <a:pt x="392" y="322"/>
                  <a:pt x="392" y="322"/>
                </a:cubicBezTo>
                <a:cubicBezTo>
                  <a:pt x="140" y="352"/>
                  <a:pt x="140" y="352"/>
                  <a:pt x="140" y="352"/>
                </a:cubicBezTo>
                <a:cubicBezTo>
                  <a:pt x="41" y="258"/>
                  <a:pt x="41" y="258"/>
                  <a:pt x="41" y="258"/>
                </a:cubicBezTo>
                <a:cubicBezTo>
                  <a:pt x="0" y="258"/>
                  <a:pt x="0" y="258"/>
                  <a:pt x="0" y="258"/>
                </a:cubicBezTo>
                <a:cubicBezTo>
                  <a:pt x="41" y="393"/>
                  <a:pt x="41" y="393"/>
                  <a:pt x="41" y="393"/>
                </a:cubicBezTo>
                <a:cubicBezTo>
                  <a:pt x="6" y="527"/>
                  <a:pt x="6" y="527"/>
                  <a:pt x="6" y="527"/>
                </a:cubicBezTo>
                <a:cubicBezTo>
                  <a:pt x="47" y="527"/>
                  <a:pt x="47" y="527"/>
                  <a:pt x="47" y="527"/>
                </a:cubicBezTo>
                <a:cubicBezTo>
                  <a:pt x="140" y="428"/>
                  <a:pt x="140" y="428"/>
                  <a:pt x="140" y="428"/>
                </a:cubicBezTo>
                <a:cubicBezTo>
                  <a:pt x="398" y="445"/>
                  <a:pt x="398" y="445"/>
                  <a:pt x="398" y="445"/>
                </a:cubicBezTo>
                <a:cubicBezTo>
                  <a:pt x="281" y="773"/>
                  <a:pt x="281" y="773"/>
                  <a:pt x="281" y="773"/>
                </a:cubicBezTo>
                <a:cubicBezTo>
                  <a:pt x="345" y="773"/>
                  <a:pt x="345" y="773"/>
                  <a:pt x="345" y="773"/>
                </a:cubicBezTo>
                <a:cubicBezTo>
                  <a:pt x="579" y="457"/>
                  <a:pt x="579" y="457"/>
                  <a:pt x="579" y="457"/>
                </a:cubicBezTo>
                <a:cubicBezTo>
                  <a:pt x="848" y="463"/>
                  <a:pt x="936" y="375"/>
                  <a:pt x="936" y="375"/>
                </a:cubicBezTo>
                <a:cubicBezTo>
                  <a:pt x="936" y="375"/>
                  <a:pt x="843" y="287"/>
                  <a:pt x="579" y="305"/>
                </a:cubicBezTo>
              </a:path>
            </a:pathLst>
          </a:custGeom>
          <a:solidFill>
            <a:schemeClr val="accent4"/>
          </a:solidFill>
          <a:ln>
            <a:noFill/>
          </a:ln>
          <a:effectLst/>
        </p:spPr>
        <p:txBody>
          <a:bodyPr wrap="none" anchor="ctr"/>
          <a:lstStyle/>
          <a:p>
            <a:endParaRPr lang="en-US" dirty="0">
              <a:latin typeface="Calibri Light"/>
            </a:endParaRPr>
          </a:p>
        </p:txBody>
      </p:sp>
      <p:sp>
        <p:nvSpPr>
          <p:cNvPr id="243" name="Freeform 243"/>
          <p:cNvSpPr>
            <a:spLocks noChangeArrowheads="1"/>
          </p:cNvSpPr>
          <p:nvPr/>
        </p:nvSpPr>
        <p:spPr bwMode="auto">
          <a:xfrm>
            <a:off x="11297760" y="5189130"/>
            <a:ext cx="401931" cy="645920"/>
          </a:xfrm>
          <a:custGeom>
            <a:avLst/>
            <a:gdLst>
              <a:gd name="T0" fmla="*/ 615 w 656"/>
              <a:gd name="T1" fmla="*/ 140 h 1054"/>
              <a:gd name="T2" fmla="*/ 615 w 656"/>
              <a:gd name="T3" fmla="*/ 140 h 1054"/>
              <a:gd name="T4" fmla="*/ 503 w 656"/>
              <a:gd name="T5" fmla="*/ 35 h 1054"/>
              <a:gd name="T6" fmla="*/ 340 w 656"/>
              <a:gd name="T7" fmla="*/ 0 h 1054"/>
              <a:gd name="T8" fmla="*/ 100 w 656"/>
              <a:gd name="T9" fmla="*/ 88 h 1054"/>
              <a:gd name="T10" fmla="*/ 94 w 656"/>
              <a:gd name="T11" fmla="*/ 88 h 1054"/>
              <a:gd name="T12" fmla="*/ 0 w 656"/>
              <a:gd name="T13" fmla="*/ 310 h 1054"/>
              <a:gd name="T14" fmla="*/ 6 w 656"/>
              <a:gd name="T15" fmla="*/ 328 h 1054"/>
              <a:gd name="T16" fmla="*/ 24 w 656"/>
              <a:gd name="T17" fmla="*/ 334 h 1054"/>
              <a:gd name="T18" fmla="*/ 193 w 656"/>
              <a:gd name="T19" fmla="*/ 334 h 1054"/>
              <a:gd name="T20" fmla="*/ 211 w 656"/>
              <a:gd name="T21" fmla="*/ 328 h 1054"/>
              <a:gd name="T22" fmla="*/ 217 w 656"/>
              <a:gd name="T23" fmla="*/ 310 h 1054"/>
              <a:gd name="T24" fmla="*/ 252 w 656"/>
              <a:gd name="T25" fmla="*/ 234 h 1054"/>
              <a:gd name="T26" fmla="*/ 328 w 656"/>
              <a:gd name="T27" fmla="*/ 211 h 1054"/>
              <a:gd name="T28" fmla="*/ 410 w 656"/>
              <a:gd name="T29" fmla="*/ 234 h 1054"/>
              <a:gd name="T30" fmla="*/ 433 w 656"/>
              <a:gd name="T31" fmla="*/ 281 h 1054"/>
              <a:gd name="T32" fmla="*/ 427 w 656"/>
              <a:gd name="T33" fmla="*/ 322 h 1054"/>
              <a:gd name="T34" fmla="*/ 345 w 656"/>
              <a:gd name="T35" fmla="*/ 404 h 1054"/>
              <a:gd name="T36" fmla="*/ 345 w 656"/>
              <a:gd name="T37" fmla="*/ 404 h 1054"/>
              <a:gd name="T38" fmla="*/ 240 w 656"/>
              <a:gd name="T39" fmla="*/ 538 h 1054"/>
              <a:gd name="T40" fmla="*/ 205 w 656"/>
              <a:gd name="T41" fmla="*/ 708 h 1054"/>
              <a:gd name="T42" fmla="*/ 205 w 656"/>
              <a:gd name="T43" fmla="*/ 731 h 1054"/>
              <a:gd name="T44" fmla="*/ 211 w 656"/>
              <a:gd name="T45" fmla="*/ 749 h 1054"/>
              <a:gd name="T46" fmla="*/ 228 w 656"/>
              <a:gd name="T47" fmla="*/ 755 h 1054"/>
              <a:gd name="T48" fmla="*/ 404 w 656"/>
              <a:gd name="T49" fmla="*/ 755 h 1054"/>
              <a:gd name="T50" fmla="*/ 416 w 656"/>
              <a:gd name="T51" fmla="*/ 749 h 1054"/>
              <a:gd name="T52" fmla="*/ 427 w 656"/>
              <a:gd name="T53" fmla="*/ 737 h 1054"/>
              <a:gd name="T54" fmla="*/ 433 w 656"/>
              <a:gd name="T55" fmla="*/ 649 h 1054"/>
              <a:gd name="T56" fmla="*/ 433 w 656"/>
              <a:gd name="T57" fmla="*/ 644 h 1054"/>
              <a:gd name="T58" fmla="*/ 457 w 656"/>
              <a:gd name="T59" fmla="*/ 603 h 1054"/>
              <a:gd name="T60" fmla="*/ 457 w 656"/>
              <a:gd name="T61" fmla="*/ 597 h 1054"/>
              <a:gd name="T62" fmla="*/ 521 w 656"/>
              <a:gd name="T63" fmla="*/ 527 h 1054"/>
              <a:gd name="T64" fmla="*/ 597 w 656"/>
              <a:gd name="T65" fmla="*/ 451 h 1054"/>
              <a:gd name="T66" fmla="*/ 644 w 656"/>
              <a:gd name="T67" fmla="*/ 369 h 1054"/>
              <a:gd name="T68" fmla="*/ 655 w 656"/>
              <a:gd name="T69" fmla="*/ 287 h 1054"/>
              <a:gd name="T70" fmla="*/ 615 w 656"/>
              <a:gd name="T71" fmla="*/ 140 h 1054"/>
              <a:gd name="T72" fmla="*/ 416 w 656"/>
              <a:gd name="T73" fmla="*/ 825 h 1054"/>
              <a:gd name="T74" fmla="*/ 416 w 656"/>
              <a:gd name="T75" fmla="*/ 825 h 1054"/>
              <a:gd name="T76" fmla="*/ 316 w 656"/>
              <a:gd name="T77" fmla="*/ 784 h 1054"/>
              <a:gd name="T78" fmla="*/ 223 w 656"/>
              <a:gd name="T79" fmla="*/ 825 h 1054"/>
              <a:gd name="T80" fmla="*/ 223 w 656"/>
              <a:gd name="T81" fmla="*/ 825 h 1054"/>
              <a:gd name="T82" fmla="*/ 182 w 656"/>
              <a:gd name="T83" fmla="*/ 919 h 1054"/>
              <a:gd name="T84" fmla="*/ 223 w 656"/>
              <a:gd name="T85" fmla="*/ 1012 h 1054"/>
              <a:gd name="T86" fmla="*/ 316 w 656"/>
              <a:gd name="T87" fmla="*/ 1053 h 1054"/>
              <a:gd name="T88" fmla="*/ 416 w 656"/>
              <a:gd name="T89" fmla="*/ 1012 h 1054"/>
              <a:gd name="T90" fmla="*/ 416 w 656"/>
              <a:gd name="T91" fmla="*/ 1012 h 1054"/>
              <a:gd name="T92" fmla="*/ 451 w 656"/>
              <a:gd name="T93" fmla="*/ 919 h 1054"/>
              <a:gd name="T94" fmla="*/ 416 w 656"/>
              <a:gd name="T95" fmla="*/ 825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6" h="1054">
                <a:moveTo>
                  <a:pt x="615" y="140"/>
                </a:moveTo>
                <a:lnTo>
                  <a:pt x="615" y="140"/>
                </a:lnTo>
                <a:cubicBezTo>
                  <a:pt x="585" y="94"/>
                  <a:pt x="550" y="59"/>
                  <a:pt x="503" y="35"/>
                </a:cubicBezTo>
                <a:cubicBezTo>
                  <a:pt x="457" y="12"/>
                  <a:pt x="404" y="0"/>
                  <a:pt x="340" y="0"/>
                </a:cubicBezTo>
                <a:cubicBezTo>
                  <a:pt x="240" y="0"/>
                  <a:pt x="158" y="29"/>
                  <a:pt x="100" y="88"/>
                </a:cubicBezTo>
                <a:cubicBezTo>
                  <a:pt x="94" y="88"/>
                  <a:pt x="94" y="88"/>
                  <a:pt x="94" y="88"/>
                </a:cubicBezTo>
                <a:cubicBezTo>
                  <a:pt x="35" y="146"/>
                  <a:pt x="0" y="222"/>
                  <a:pt x="0" y="310"/>
                </a:cubicBezTo>
                <a:cubicBezTo>
                  <a:pt x="0" y="316"/>
                  <a:pt x="6" y="322"/>
                  <a:pt x="6" y="328"/>
                </a:cubicBezTo>
                <a:cubicBezTo>
                  <a:pt x="12" y="328"/>
                  <a:pt x="18" y="334"/>
                  <a:pt x="24" y="334"/>
                </a:cubicBezTo>
                <a:cubicBezTo>
                  <a:pt x="193" y="334"/>
                  <a:pt x="193" y="334"/>
                  <a:pt x="193" y="334"/>
                </a:cubicBezTo>
                <a:cubicBezTo>
                  <a:pt x="199" y="334"/>
                  <a:pt x="205" y="328"/>
                  <a:pt x="211" y="328"/>
                </a:cubicBezTo>
                <a:cubicBezTo>
                  <a:pt x="217" y="322"/>
                  <a:pt x="217" y="316"/>
                  <a:pt x="217" y="310"/>
                </a:cubicBezTo>
                <a:cubicBezTo>
                  <a:pt x="217" y="281"/>
                  <a:pt x="228" y="257"/>
                  <a:pt x="252" y="234"/>
                </a:cubicBezTo>
                <a:cubicBezTo>
                  <a:pt x="269" y="217"/>
                  <a:pt x="299" y="211"/>
                  <a:pt x="328" y="211"/>
                </a:cubicBezTo>
                <a:cubicBezTo>
                  <a:pt x="363" y="211"/>
                  <a:pt x="386" y="217"/>
                  <a:pt x="410" y="234"/>
                </a:cubicBezTo>
                <a:cubicBezTo>
                  <a:pt x="427" y="246"/>
                  <a:pt x="433" y="263"/>
                  <a:pt x="433" y="281"/>
                </a:cubicBezTo>
                <a:cubicBezTo>
                  <a:pt x="433" y="298"/>
                  <a:pt x="427" y="310"/>
                  <a:pt x="427" y="322"/>
                </a:cubicBezTo>
                <a:cubicBezTo>
                  <a:pt x="416" y="339"/>
                  <a:pt x="386" y="363"/>
                  <a:pt x="345" y="404"/>
                </a:cubicBezTo>
                <a:lnTo>
                  <a:pt x="345" y="404"/>
                </a:lnTo>
                <a:cubicBezTo>
                  <a:pt x="299" y="445"/>
                  <a:pt x="264" y="491"/>
                  <a:pt x="240" y="538"/>
                </a:cubicBezTo>
                <a:cubicBezTo>
                  <a:pt x="217" y="591"/>
                  <a:pt x="205" y="644"/>
                  <a:pt x="205" y="708"/>
                </a:cubicBezTo>
                <a:cubicBezTo>
                  <a:pt x="205" y="731"/>
                  <a:pt x="205" y="731"/>
                  <a:pt x="205" y="731"/>
                </a:cubicBezTo>
                <a:cubicBezTo>
                  <a:pt x="205" y="743"/>
                  <a:pt x="205" y="743"/>
                  <a:pt x="211" y="749"/>
                </a:cubicBezTo>
                <a:cubicBezTo>
                  <a:pt x="217" y="755"/>
                  <a:pt x="223" y="755"/>
                  <a:pt x="228" y="755"/>
                </a:cubicBezTo>
                <a:cubicBezTo>
                  <a:pt x="404" y="755"/>
                  <a:pt x="404" y="755"/>
                  <a:pt x="404" y="755"/>
                </a:cubicBezTo>
                <a:cubicBezTo>
                  <a:pt x="404" y="755"/>
                  <a:pt x="416" y="755"/>
                  <a:pt x="416" y="749"/>
                </a:cubicBezTo>
                <a:cubicBezTo>
                  <a:pt x="421" y="743"/>
                  <a:pt x="427" y="743"/>
                  <a:pt x="427" y="737"/>
                </a:cubicBezTo>
                <a:cubicBezTo>
                  <a:pt x="427" y="696"/>
                  <a:pt x="427" y="667"/>
                  <a:pt x="433" y="649"/>
                </a:cubicBezTo>
                <a:cubicBezTo>
                  <a:pt x="433" y="644"/>
                  <a:pt x="433" y="644"/>
                  <a:pt x="433" y="644"/>
                </a:cubicBezTo>
                <a:cubicBezTo>
                  <a:pt x="439" y="626"/>
                  <a:pt x="445" y="608"/>
                  <a:pt x="457" y="603"/>
                </a:cubicBezTo>
                <a:cubicBezTo>
                  <a:pt x="457" y="597"/>
                  <a:pt x="457" y="597"/>
                  <a:pt x="457" y="597"/>
                </a:cubicBezTo>
                <a:cubicBezTo>
                  <a:pt x="468" y="585"/>
                  <a:pt x="486" y="562"/>
                  <a:pt x="521" y="527"/>
                </a:cubicBezTo>
                <a:cubicBezTo>
                  <a:pt x="562" y="491"/>
                  <a:pt x="585" y="468"/>
                  <a:pt x="597" y="451"/>
                </a:cubicBezTo>
                <a:cubicBezTo>
                  <a:pt x="620" y="421"/>
                  <a:pt x="632" y="398"/>
                  <a:pt x="644" y="369"/>
                </a:cubicBezTo>
                <a:cubicBezTo>
                  <a:pt x="650" y="339"/>
                  <a:pt x="655" y="316"/>
                  <a:pt x="655" y="287"/>
                </a:cubicBezTo>
                <a:cubicBezTo>
                  <a:pt x="655" y="234"/>
                  <a:pt x="644" y="187"/>
                  <a:pt x="615" y="140"/>
                </a:cubicBezTo>
                <a:close/>
                <a:moveTo>
                  <a:pt x="416" y="825"/>
                </a:moveTo>
                <a:lnTo>
                  <a:pt x="416" y="825"/>
                </a:lnTo>
                <a:cubicBezTo>
                  <a:pt x="386" y="796"/>
                  <a:pt x="357" y="784"/>
                  <a:pt x="316" y="784"/>
                </a:cubicBezTo>
                <a:cubicBezTo>
                  <a:pt x="281" y="784"/>
                  <a:pt x="252" y="796"/>
                  <a:pt x="223" y="825"/>
                </a:cubicBezTo>
                <a:lnTo>
                  <a:pt x="223" y="825"/>
                </a:lnTo>
                <a:cubicBezTo>
                  <a:pt x="193" y="848"/>
                  <a:pt x="182" y="883"/>
                  <a:pt x="182" y="919"/>
                </a:cubicBezTo>
                <a:cubicBezTo>
                  <a:pt x="182" y="954"/>
                  <a:pt x="193" y="989"/>
                  <a:pt x="223" y="1012"/>
                </a:cubicBezTo>
                <a:cubicBezTo>
                  <a:pt x="252" y="1036"/>
                  <a:pt x="281" y="1053"/>
                  <a:pt x="316" y="1053"/>
                </a:cubicBezTo>
                <a:cubicBezTo>
                  <a:pt x="357" y="1053"/>
                  <a:pt x="386" y="1036"/>
                  <a:pt x="416" y="1012"/>
                </a:cubicBezTo>
                <a:lnTo>
                  <a:pt x="416" y="1012"/>
                </a:lnTo>
                <a:cubicBezTo>
                  <a:pt x="439" y="989"/>
                  <a:pt x="451" y="954"/>
                  <a:pt x="451" y="919"/>
                </a:cubicBezTo>
                <a:cubicBezTo>
                  <a:pt x="451" y="883"/>
                  <a:pt x="439" y="848"/>
                  <a:pt x="416" y="825"/>
                </a:cubicBezTo>
                <a:close/>
              </a:path>
            </a:pathLst>
          </a:custGeom>
          <a:solidFill>
            <a:schemeClr val="accent4"/>
          </a:solidFill>
          <a:ln>
            <a:noFill/>
          </a:ln>
          <a:effectLst/>
        </p:spPr>
        <p:txBody>
          <a:bodyPr wrap="none" anchor="ctr"/>
          <a:lstStyle/>
          <a:p>
            <a:endParaRPr lang="en-US" dirty="0">
              <a:latin typeface="Calibri Light"/>
            </a:endParaRPr>
          </a:p>
        </p:txBody>
      </p:sp>
      <p:sp>
        <p:nvSpPr>
          <p:cNvPr id="244" name="Freeform 244"/>
          <p:cNvSpPr>
            <a:spLocks noChangeArrowheads="1"/>
          </p:cNvSpPr>
          <p:nvPr/>
        </p:nvSpPr>
        <p:spPr bwMode="auto">
          <a:xfrm>
            <a:off x="4989069" y="7316864"/>
            <a:ext cx="594749" cy="588927"/>
          </a:xfrm>
          <a:custGeom>
            <a:avLst/>
            <a:gdLst>
              <a:gd name="T0" fmla="*/ 877 w 972"/>
              <a:gd name="T1" fmla="*/ 99 h 960"/>
              <a:gd name="T2" fmla="*/ 398 w 972"/>
              <a:gd name="T3" fmla="*/ 94 h 960"/>
              <a:gd name="T4" fmla="*/ 304 w 972"/>
              <a:gd name="T5" fmla="*/ 333 h 960"/>
              <a:gd name="T6" fmla="*/ 275 w 972"/>
              <a:gd name="T7" fmla="*/ 515 h 960"/>
              <a:gd name="T8" fmla="*/ 23 w 972"/>
              <a:gd name="T9" fmla="*/ 766 h 960"/>
              <a:gd name="T10" fmla="*/ 105 w 972"/>
              <a:gd name="T11" fmla="*/ 929 h 960"/>
              <a:gd name="T12" fmla="*/ 439 w 972"/>
              <a:gd name="T13" fmla="*/ 679 h 960"/>
              <a:gd name="T14" fmla="*/ 638 w 972"/>
              <a:gd name="T15" fmla="*/ 673 h 960"/>
              <a:gd name="T16" fmla="*/ 971 w 972"/>
              <a:gd name="T17" fmla="*/ 333 h 960"/>
              <a:gd name="T18" fmla="*/ 339 w 972"/>
              <a:gd name="T19" fmla="*/ 667 h 960"/>
              <a:gd name="T20" fmla="*/ 164 w 972"/>
              <a:gd name="T21" fmla="*/ 842 h 960"/>
              <a:gd name="T22" fmla="*/ 111 w 972"/>
              <a:gd name="T23" fmla="*/ 842 h 960"/>
              <a:gd name="T24" fmla="*/ 111 w 972"/>
              <a:gd name="T25" fmla="*/ 789 h 960"/>
              <a:gd name="T26" fmla="*/ 310 w 972"/>
              <a:gd name="T27" fmla="*/ 603 h 960"/>
              <a:gd name="T28" fmla="*/ 351 w 972"/>
              <a:gd name="T29" fmla="*/ 644 h 960"/>
              <a:gd name="T30" fmla="*/ 819 w 972"/>
              <a:gd name="T31" fmla="*/ 515 h 960"/>
              <a:gd name="T32" fmla="*/ 819 w 972"/>
              <a:gd name="T33" fmla="*/ 515 h 960"/>
              <a:gd name="T34" fmla="*/ 456 w 972"/>
              <a:gd name="T35" fmla="*/ 515 h 960"/>
              <a:gd name="T36" fmla="*/ 456 w 972"/>
              <a:gd name="T37" fmla="*/ 152 h 960"/>
              <a:gd name="T38" fmla="*/ 819 w 972"/>
              <a:gd name="T39" fmla="*/ 152 h 960"/>
              <a:gd name="T40" fmla="*/ 819 w 972"/>
              <a:gd name="T41" fmla="*/ 515 h 960"/>
              <a:gd name="T42" fmla="*/ 796 w 972"/>
              <a:gd name="T43" fmla="*/ 275 h 960"/>
              <a:gd name="T44" fmla="*/ 696 w 972"/>
              <a:gd name="T45" fmla="*/ 170 h 960"/>
              <a:gd name="T46" fmla="*/ 667 w 972"/>
              <a:gd name="T47" fmla="*/ 146 h 960"/>
              <a:gd name="T48" fmla="*/ 585 w 972"/>
              <a:gd name="T49" fmla="*/ 176 h 960"/>
              <a:gd name="T50" fmla="*/ 480 w 972"/>
              <a:gd name="T51" fmla="*/ 275 h 960"/>
              <a:gd name="T52" fmla="*/ 462 w 972"/>
              <a:gd name="T53" fmla="*/ 304 h 960"/>
              <a:gd name="T54" fmla="*/ 485 w 972"/>
              <a:gd name="T55" fmla="*/ 386 h 960"/>
              <a:gd name="T56" fmla="*/ 585 w 972"/>
              <a:gd name="T57" fmla="*/ 491 h 960"/>
              <a:gd name="T58" fmla="*/ 614 w 972"/>
              <a:gd name="T59" fmla="*/ 509 h 960"/>
              <a:gd name="T60" fmla="*/ 696 w 972"/>
              <a:gd name="T61" fmla="*/ 486 h 960"/>
              <a:gd name="T62" fmla="*/ 801 w 972"/>
              <a:gd name="T63" fmla="*/ 386 h 960"/>
              <a:gd name="T64" fmla="*/ 819 w 972"/>
              <a:gd name="T65" fmla="*/ 357 h 960"/>
              <a:gd name="T66" fmla="*/ 796 w 972"/>
              <a:gd name="T67" fmla="*/ 275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2" h="960">
                <a:moveTo>
                  <a:pt x="877" y="99"/>
                </a:moveTo>
                <a:lnTo>
                  <a:pt x="877" y="99"/>
                </a:lnTo>
                <a:cubicBezTo>
                  <a:pt x="807" y="29"/>
                  <a:pt x="731" y="0"/>
                  <a:pt x="638" y="0"/>
                </a:cubicBezTo>
                <a:cubicBezTo>
                  <a:pt x="544" y="0"/>
                  <a:pt x="468" y="29"/>
                  <a:pt x="398" y="94"/>
                </a:cubicBezTo>
                <a:cubicBezTo>
                  <a:pt x="398" y="99"/>
                  <a:pt x="398" y="99"/>
                  <a:pt x="398" y="99"/>
                </a:cubicBezTo>
                <a:cubicBezTo>
                  <a:pt x="339" y="164"/>
                  <a:pt x="304" y="240"/>
                  <a:pt x="304" y="333"/>
                </a:cubicBezTo>
                <a:cubicBezTo>
                  <a:pt x="304" y="398"/>
                  <a:pt x="321" y="456"/>
                  <a:pt x="351" y="509"/>
                </a:cubicBezTo>
                <a:cubicBezTo>
                  <a:pt x="327" y="486"/>
                  <a:pt x="304" y="491"/>
                  <a:pt x="275" y="515"/>
                </a:cubicBezTo>
                <a:cubicBezTo>
                  <a:pt x="128" y="667"/>
                  <a:pt x="128" y="667"/>
                  <a:pt x="128" y="667"/>
                </a:cubicBezTo>
                <a:cubicBezTo>
                  <a:pt x="23" y="766"/>
                  <a:pt x="23" y="766"/>
                  <a:pt x="23" y="766"/>
                </a:cubicBezTo>
                <a:cubicBezTo>
                  <a:pt x="0" y="795"/>
                  <a:pt x="0" y="824"/>
                  <a:pt x="23" y="853"/>
                </a:cubicBezTo>
                <a:cubicBezTo>
                  <a:pt x="105" y="929"/>
                  <a:pt x="105" y="929"/>
                  <a:pt x="105" y="929"/>
                </a:cubicBezTo>
                <a:cubicBezTo>
                  <a:pt x="128" y="959"/>
                  <a:pt x="158" y="959"/>
                  <a:pt x="187" y="929"/>
                </a:cubicBezTo>
                <a:cubicBezTo>
                  <a:pt x="439" y="679"/>
                  <a:pt x="439" y="679"/>
                  <a:pt x="439" y="679"/>
                </a:cubicBezTo>
                <a:cubicBezTo>
                  <a:pt x="456" y="655"/>
                  <a:pt x="462" y="632"/>
                  <a:pt x="450" y="614"/>
                </a:cubicBezTo>
                <a:cubicBezTo>
                  <a:pt x="509" y="649"/>
                  <a:pt x="567" y="667"/>
                  <a:pt x="638" y="673"/>
                </a:cubicBezTo>
                <a:cubicBezTo>
                  <a:pt x="731" y="667"/>
                  <a:pt x="807" y="638"/>
                  <a:pt x="877" y="573"/>
                </a:cubicBezTo>
                <a:cubicBezTo>
                  <a:pt x="942" y="503"/>
                  <a:pt x="971" y="427"/>
                  <a:pt x="971" y="333"/>
                </a:cubicBezTo>
                <a:cubicBezTo>
                  <a:pt x="971" y="240"/>
                  <a:pt x="942" y="164"/>
                  <a:pt x="877" y="99"/>
                </a:cubicBezTo>
                <a:close/>
                <a:moveTo>
                  <a:pt x="339" y="667"/>
                </a:moveTo>
                <a:lnTo>
                  <a:pt x="339" y="667"/>
                </a:lnTo>
                <a:cubicBezTo>
                  <a:pt x="164" y="842"/>
                  <a:pt x="164" y="842"/>
                  <a:pt x="164" y="842"/>
                </a:cubicBezTo>
                <a:cubicBezTo>
                  <a:pt x="152" y="847"/>
                  <a:pt x="146" y="853"/>
                  <a:pt x="134" y="853"/>
                </a:cubicBezTo>
                <a:cubicBezTo>
                  <a:pt x="123" y="853"/>
                  <a:pt x="117" y="847"/>
                  <a:pt x="111" y="842"/>
                </a:cubicBezTo>
                <a:cubicBezTo>
                  <a:pt x="105" y="836"/>
                  <a:pt x="99" y="830"/>
                  <a:pt x="99" y="818"/>
                </a:cubicBezTo>
                <a:cubicBezTo>
                  <a:pt x="99" y="807"/>
                  <a:pt x="105" y="801"/>
                  <a:pt x="111" y="789"/>
                </a:cubicBezTo>
                <a:cubicBezTo>
                  <a:pt x="286" y="614"/>
                  <a:pt x="286" y="614"/>
                  <a:pt x="286" y="614"/>
                </a:cubicBezTo>
                <a:cubicBezTo>
                  <a:pt x="292" y="608"/>
                  <a:pt x="304" y="603"/>
                  <a:pt x="310" y="603"/>
                </a:cubicBezTo>
                <a:cubicBezTo>
                  <a:pt x="321" y="603"/>
                  <a:pt x="333" y="608"/>
                  <a:pt x="339" y="614"/>
                </a:cubicBezTo>
                <a:cubicBezTo>
                  <a:pt x="345" y="620"/>
                  <a:pt x="351" y="632"/>
                  <a:pt x="351" y="644"/>
                </a:cubicBezTo>
                <a:cubicBezTo>
                  <a:pt x="351" y="649"/>
                  <a:pt x="345" y="661"/>
                  <a:pt x="339" y="667"/>
                </a:cubicBezTo>
                <a:close/>
                <a:moveTo>
                  <a:pt x="819" y="515"/>
                </a:moveTo>
                <a:lnTo>
                  <a:pt x="819" y="515"/>
                </a:lnTo>
                <a:lnTo>
                  <a:pt x="819" y="515"/>
                </a:lnTo>
                <a:cubicBezTo>
                  <a:pt x="766" y="562"/>
                  <a:pt x="708" y="591"/>
                  <a:pt x="638" y="591"/>
                </a:cubicBezTo>
                <a:cubicBezTo>
                  <a:pt x="567" y="591"/>
                  <a:pt x="509" y="562"/>
                  <a:pt x="456" y="515"/>
                </a:cubicBezTo>
                <a:cubicBezTo>
                  <a:pt x="409" y="462"/>
                  <a:pt x="380" y="404"/>
                  <a:pt x="380" y="333"/>
                </a:cubicBezTo>
                <a:cubicBezTo>
                  <a:pt x="380" y="263"/>
                  <a:pt x="409" y="205"/>
                  <a:pt x="456" y="152"/>
                </a:cubicBezTo>
                <a:cubicBezTo>
                  <a:pt x="509" y="105"/>
                  <a:pt x="567" y="82"/>
                  <a:pt x="638" y="82"/>
                </a:cubicBezTo>
                <a:cubicBezTo>
                  <a:pt x="708" y="76"/>
                  <a:pt x="766" y="99"/>
                  <a:pt x="819" y="152"/>
                </a:cubicBezTo>
                <a:cubicBezTo>
                  <a:pt x="866" y="205"/>
                  <a:pt x="895" y="263"/>
                  <a:pt x="895" y="333"/>
                </a:cubicBezTo>
                <a:cubicBezTo>
                  <a:pt x="895" y="404"/>
                  <a:pt x="866" y="462"/>
                  <a:pt x="819" y="515"/>
                </a:cubicBezTo>
                <a:close/>
                <a:moveTo>
                  <a:pt x="796" y="275"/>
                </a:moveTo>
                <a:lnTo>
                  <a:pt x="796" y="275"/>
                </a:lnTo>
                <a:cubicBezTo>
                  <a:pt x="696" y="275"/>
                  <a:pt x="696" y="275"/>
                  <a:pt x="696" y="275"/>
                </a:cubicBezTo>
                <a:cubicBezTo>
                  <a:pt x="696" y="170"/>
                  <a:pt x="696" y="170"/>
                  <a:pt x="696" y="170"/>
                </a:cubicBezTo>
                <a:cubicBezTo>
                  <a:pt x="696" y="158"/>
                  <a:pt x="690" y="158"/>
                  <a:pt x="690" y="158"/>
                </a:cubicBezTo>
                <a:cubicBezTo>
                  <a:pt x="684" y="152"/>
                  <a:pt x="679" y="146"/>
                  <a:pt x="667" y="146"/>
                </a:cubicBezTo>
                <a:cubicBezTo>
                  <a:pt x="614" y="146"/>
                  <a:pt x="614" y="146"/>
                  <a:pt x="614" y="146"/>
                </a:cubicBezTo>
                <a:cubicBezTo>
                  <a:pt x="597" y="152"/>
                  <a:pt x="585" y="158"/>
                  <a:pt x="585" y="176"/>
                </a:cubicBezTo>
                <a:cubicBezTo>
                  <a:pt x="585" y="275"/>
                  <a:pt x="585" y="275"/>
                  <a:pt x="585" y="275"/>
                </a:cubicBezTo>
                <a:cubicBezTo>
                  <a:pt x="480" y="275"/>
                  <a:pt x="480" y="275"/>
                  <a:pt x="480" y="275"/>
                </a:cubicBezTo>
                <a:cubicBezTo>
                  <a:pt x="474" y="275"/>
                  <a:pt x="468" y="281"/>
                  <a:pt x="468" y="281"/>
                </a:cubicBezTo>
                <a:cubicBezTo>
                  <a:pt x="462" y="287"/>
                  <a:pt x="456" y="293"/>
                  <a:pt x="462" y="304"/>
                </a:cubicBezTo>
                <a:cubicBezTo>
                  <a:pt x="462" y="357"/>
                  <a:pt x="462" y="357"/>
                  <a:pt x="462" y="357"/>
                </a:cubicBezTo>
                <a:cubicBezTo>
                  <a:pt x="462" y="374"/>
                  <a:pt x="468" y="380"/>
                  <a:pt x="485" y="386"/>
                </a:cubicBezTo>
                <a:cubicBezTo>
                  <a:pt x="585" y="386"/>
                  <a:pt x="585" y="386"/>
                  <a:pt x="585" y="386"/>
                </a:cubicBezTo>
                <a:cubicBezTo>
                  <a:pt x="585" y="491"/>
                  <a:pt x="585" y="491"/>
                  <a:pt x="585" y="491"/>
                </a:cubicBezTo>
                <a:cubicBezTo>
                  <a:pt x="585" y="497"/>
                  <a:pt x="591" y="497"/>
                  <a:pt x="591" y="503"/>
                </a:cubicBezTo>
                <a:cubicBezTo>
                  <a:pt x="597" y="509"/>
                  <a:pt x="602" y="509"/>
                  <a:pt x="614" y="509"/>
                </a:cubicBezTo>
                <a:cubicBezTo>
                  <a:pt x="667" y="509"/>
                  <a:pt x="667" y="509"/>
                  <a:pt x="667" y="509"/>
                </a:cubicBezTo>
                <a:cubicBezTo>
                  <a:pt x="684" y="509"/>
                  <a:pt x="690" y="497"/>
                  <a:pt x="696" y="486"/>
                </a:cubicBezTo>
                <a:cubicBezTo>
                  <a:pt x="696" y="386"/>
                  <a:pt x="696" y="386"/>
                  <a:pt x="696" y="386"/>
                </a:cubicBezTo>
                <a:cubicBezTo>
                  <a:pt x="801" y="386"/>
                  <a:pt x="801" y="386"/>
                  <a:pt x="801" y="386"/>
                </a:cubicBezTo>
                <a:cubicBezTo>
                  <a:pt x="807" y="386"/>
                  <a:pt x="807" y="380"/>
                  <a:pt x="813" y="380"/>
                </a:cubicBezTo>
                <a:cubicBezTo>
                  <a:pt x="819" y="374"/>
                  <a:pt x="819" y="369"/>
                  <a:pt x="819" y="357"/>
                </a:cubicBezTo>
                <a:cubicBezTo>
                  <a:pt x="819" y="304"/>
                  <a:pt x="819" y="304"/>
                  <a:pt x="819" y="304"/>
                </a:cubicBezTo>
                <a:cubicBezTo>
                  <a:pt x="819" y="287"/>
                  <a:pt x="807" y="275"/>
                  <a:pt x="796" y="275"/>
                </a:cubicBezTo>
                <a:close/>
              </a:path>
            </a:pathLst>
          </a:custGeom>
          <a:solidFill>
            <a:schemeClr val="accent5"/>
          </a:solidFill>
          <a:ln>
            <a:noFill/>
          </a:ln>
          <a:effectLst/>
        </p:spPr>
        <p:txBody>
          <a:bodyPr wrap="none" anchor="ctr"/>
          <a:lstStyle/>
          <a:p>
            <a:endParaRPr lang="en-US" dirty="0">
              <a:latin typeface="Calibri Light"/>
            </a:endParaRPr>
          </a:p>
        </p:txBody>
      </p:sp>
      <p:grpSp>
        <p:nvGrpSpPr>
          <p:cNvPr id="245" name="Group 244"/>
          <p:cNvGrpSpPr/>
          <p:nvPr/>
        </p:nvGrpSpPr>
        <p:grpSpPr>
          <a:xfrm>
            <a:off x="8242539" y="7476987"/>
            <a:ext cx="844599" cy="792472"/>
            <a:chOff x="9465948" y="7947368"/>
            <a:chExt cx="844599" cy="792472"/>
          </a:xfrm>
          <a:solidFill>
            <a:schemeClr val="accent2"/>
          </a:solidFill>
        </p:grpSpPr>
        <p:sp>
          <p:nvSpPr>
            <p:cNvPr id="246" name="Freeform 132"/>
            <p:cNvSpPr>
              <a:spLocks noChangeArrowheads="1"/>
            </p:cNvSpPr>
            <p:nvPr/>
          </p:nvSpPr>
          <p:spPr bwMode="auto">
            <a:xfrm>
              <a:off x="9465948" y="7947368"/>
              <a:ext cx="844599" cy="792472"/>
            </a:xfrm>
            <a:custGeom>
              <a:avLst/>
              <a:gdLst>
                <a:gd name="T0" fmla="*/ 1130 w 1376"/>
                <a:gd name="T1" fmla="*/ 848 h 1293"/>
                <a:gd name="T2" fmla="*/ 1130 w 1376"/>
                <a:gd name="T3" fmla="*/ 848 h 1293"/>
                <a:gd name="T4" fmla="*/ 1194 w 1376"/>
                <a:gd name="T5" fmla="*/ 555 h 1293"/>
                <a:gd name="T6" fmla="*/ 907 w 1376"/>
                <a:gd name="T7" fmla="*/ 0 h 1293"/>
                <a:gd name="T8" fmla="*/ 907 w 1376"/>
                <a:gd name="T9" fmla="*/ 47 h 1293"/>
                <a:gd name="T10" fmla="*/ 702 w 1376"/>
                <a:gd name="T11" fmla="*/ 532 h 1293"/>
                <a:gd name="T12" fmla="*/ 428 w 1376"/>
                <a:gd name="T13" fmla="*/ 404 h 1293"/>
                <a:gd name="T14" fmla="*/ 123 w 1376"/>
                <a:gd name="T15" fmla="*/ 590 h 1293"/>
                <a:gd name="T16" fmla="*/ 0 w 1376"/>
                <a:gd name="T17" fmla="*/ 590 h 1293"/>
                <a:gd name="T18" fmla="*/ 88 w 1376"/>
                <a:gd name="T19" fmla="*/ 701 h 1293"/>
                <a:gd name="T20" fmla="*/ 82 w 1376"/>
                <a:gd name="T21" fmla="*/ 713 h 1293"/>
                <a:gd name="T22" fmla="*/ 0 w 1376"/>
                <a:gd name="T23" fmla="*/ 801 h 1293"/>
                <a:gd name="T24" fmla="*/ 88 w 1376"/>
                <a:gd name="T25" fmla="*/ 801 h 1293"/>
                <a:gd name="T26" fmla="*/ 147 w 1376"/>
                <a:gd name="T27" fmla="*/ 953 h 1293"/>
                <a:gd name="T28" fmla="*/ 738 w 1376"/>
                <a:gd name="T29" fmla="*/ 1292 h 1293"/>
                <a:gd name="T30" fmla="*/ 1375 w 1376"/>
                <a:gd name="T31" fmla="*/ 848 h 1293"/>
                <a:gd name="T32" fmla="*/ 1130 w 1376"/>
                <a:gd name="T33" fmla="*/ 848 h 1293"/>
                <a:gd name="T34" fmla="*/ 334 w 1376"/>
                <a:gd name="T35" fmla="*/ 684 h 1293"/>
                <a:gd name="T36" fmla="*/ 334 w 1376"/>
                <a:gd name="T37" fmla="*/ 684 h 1293"/>
                <a:gd name="T38" fmla="*/ 287 w 1376"/>
                <a:gd name="T39" fmla="*/ 637 h 1293"/>
                <a:gd name="T40" fmla="*/ 334 w 1376"/>
                <a:gd name="T41" fmla="*/ 590 h 1293"/>
                <a:gd name="T42" fmla="*/ 381 w 1376"/>
                <a:gd name="T43" fmla="*/ 637 h 1293"/>
                <a:gd name="T44" fmla="*/ 334 w 1376"/>
                <a:gd name="T45" fmla="*/ 684 h 1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76" h="1293">
                  <a:moveTo>
                    <a:pt x="1130" y="848"/>
                  </a:moveTo>
                  <a:lnTo>
                    <a:pt x="1130" y="848"/>
                  </a:lnTo>
                  <a:cubicBezTo>
                    <a:pt x="1171" y="760"/>
                    <a:pt x="1194" y="655"/>
                    <a:pt x="1194" y="555"/>
                  </a:cubicBezTo>
                  <a:cubicBezTo>
                    <a:pt x="1194" y="328"/>
                    <a:pt x="1083" y="123"/>
                    <a:pt x="907" y="0"/>
                  </a:cubicBezTo>
                  <a:cubicBezTo>
                    <a:pt x="907" y="12"/>
                    <a:pt x="907" y="30"/>
                    <a:pt x="907" y="47"/>
                  </a:cubicBezTo>
                  <a:cubicBezTo>
                    <a:pt x="907" y="234"/>
                    <a:pt x="831" y="410"/>
                    <a:pt x="702" y="532"/>
                  </a:cubicBezTo>
                  <a:cubicBezTo>
                    <a:pt x="638" y="457"/>
                    <a:pt x="539" y="404"/>
                    <a:pt x="428" y="404"/>
                  </a:cubicBezTo>
                  <a:cubicBezTo>
                    <a:pt x="299" y="404"/>
                    <a:pt x="182" y="480"/>
                    <a:pt x="123" y="590"/>
                  </a:cubicBezTo>
                  <a:cubicBezTo>
                    <a:pt x="0" y="590"/>
                    <a:pt x="0" y="590"/>
                    <a:pt x="0" y="590"/>
                  </a:cubicBezTo>
                  <a:cubicBezTo>
                    <a:pt x="88" y="701"/>
                    <a:pt x="88" y="701"/>
                    <a:pt x="88" y="701"/>
                  </a:cubicBezTo>
                  <a:cubicBezTo>
                    <a:pt x="82" y="707"/>
                    <a:pt x="82" y="707"/>
                    <a:pt x="82" y="713"/>
                  </a:cubicBezTo>
                  <a:cubicBezTo>
                    <a:pt x="0" y="801"/>
                    <a:pt x="0" y="801"/>
                    <a:pt x="0" y="801"/>
                  </a:cubicBezTo>
                  <a:cubicBezTo>
                    <a:pt x="88" y="801"/>
                    <a:pt x="88" y="801"/>
                    <a:pt x="88" y="801"/>
                  </a:cubicBezTo>
                  <a:cubicBezTo>
                    <a:pt x="100" y="865"/>
                    <a:pt x="141" y="941"/>
                    <a:pt x="147" y="953"/>
                  </a:cubicBezTo>
                  <a:cubicBezTo>
                    <a:pt x="264" y="1158"/>
                    <a:pt x="486" y="1292"/>
                    <a:pt x="738" y="1292"/>
                  </a:cubicBezTo>
                  <a:cubicBezTo>
                    <a:pt x="1030" y="1292"/>
                    <a:pt x="1282" y="1111"/>
                    <a:pt x="1375" y="848"/>
                  </a:cubicBezTo>
                  <a:lnTo>
                    <a:pt x="1130" y="848"/>
                  </a:lnTo>
                  <a:close/>
                  <a:moveTo>
                    <a:pt x="334" y="684"/>
                  </a:moveTo>
                  <a:lnTo>
                    <a:pt x="334" y="684"/>
                  </a:lnTo>
                  <a:cubicBezTo>
                    <a:pt x="311" y="684"/>
                    <a:pt x="287" y="661"/>
                    <a:pt x="287" y="637"/>
                  </a:cubicBezTo>
                  <a:cubicBezTo>
                    <a:pt x="287" y="608"/>
                    <a:pt x="311" y="590"/>
                    <a:pt x="334" y="590"/>
                  </a:cubicBezTo>
                  <a:cubicBezTo>
                    <a:pt x="363" y="590"/>
                    <a:pt x="381" y="608"/>
                    <a:pt x="381" y="637"/>
                  </a:cubicBezTo>
                  <a:cubicBezTo>
                    <a:pt x="381" y="661"/>
                    <a:pt x="363" y="684"/>
                    <a:pt x="334" y="684"/>
                  </a:cubicBezTo>
                  <a:close/>
                </a:path>
              </a:pathLst>
            </a:custGeom>
            <a:grpFill/>
            <a:ln>
              <a:noFill/>
            </a:ln>
            <a:effectLst/>
          </p:spPr>
          <p:txBody>
            <a:bodyPr wrap="none" anchor="ctr"/>
            <a:lstStyle/>
            <a:p>
              <a:endParaRPr lang="en-US" dirty="0">
                <a:latin typeface="Calibri Light"/>
              </a:endParaRPr>
            </a:p>
          </p:txBody>
        </p:sp>
        <p:sp>
          <p:nvSpPr>
            <p:cNvPr id="247" name="Freeform 249"/>
            <p:cNvSpPr>
              <a:spLocks noChangeArrowheads="1"/>
            </p:cNvSpPr>
            <p:nvPr/>
          </p:nvSpPr>
          <p:spPr bwMode="auto">
            <a:xfrm>
              <a:off x="9797269" y="7947368"/>
              <a:ext cx="162945" cy="276822"/>
            </a:xfrm>
            <a:custGeom>
              <a:avLst/>
              <a:gdLst>
                <a:gd name="T0" fmla="*/ 269 w 270"/>
                <a:gd name="T1" fmla="*/ 211 h 452"/>
                <a:gd name="T2" fmla="*/ 269 w 270"/>
                <a:gd name="T3" fmla="*/ 211 h 452"/>
                <a:gd name="T4" fmla="*/ 76 w 270"/>
                <a:gd name="T5" fmla="*/ 0 h 452"/>
                <a:gd name="T6" fmla="*/ 76 w 270"/>
                <a:gd name="T7" fmla="*/ 47 h 452"/>
                <a:gd name="T8" fmla="*/ 0 w 270"/>
                <a:gd name="T9" fmla="*/ 363 h 452"/>
                <a:gd name="T10" fmla="*/ 152 w 270"/>
                <a:gd name="T11" fmla="*/ 451 h 452"/>
                <a:gd name="T12" fmla="*/ 269 w 270"/>
                <a:gd name="T13" fmla="*/ 211 h 452"/>
              </a:gdLst>
              <a:ahLst/>
              <a:cxnLst>
                <a:cxn ang="0">
                  <a:pos x="T0" y="T1"/>
                </a:cxn>
                <a:cxn ang="0">
                  <a:pos x="T2" y="T3"/>
                </a:cxn>
                <a:cxn ang="0">
                  <a:pos x="T4" y="T5"/>
                </a:cxn>
                <a:cxn ang="0">
                  <a:pos x="T6" y="T7"/>
                </a:cxn>
                <a:cxn ang="0">
                  <a:pos x="T8" y="T9"/>
                </a:cxn>
                <a:cxn ang="0">
                  <a:pos x="T10" y="T11"/>
                </a:cxn>
                <a:cxn ang="0">
                  <a:pos x="T12" y="T13"/>
                </a:cxn>
              </a:cxnLst>
              <a:rect l="0" t="0" r="r" b="b"/>
              <a:pathLst>
                <a:path w="270" h="452">
                  <a:moveTo>
                    <a:pt x="269" y="211"/>
                  </a:moveTo>
                  <a:lnTo>
                    <a:pt x="269" y="211"/>
                  </a:lnTo>
                  <a:cubicBezTo>
                    <a:pt x="222" y="129"/>
                    <a:pt x="158" y="53"/>
                    <a:pt x="76" y="0"/>
                  </a:cubicBezTo>
                  <a:cubicBezTo>
                    <a:pt x="76" y="12"/>
                    <a:pt x="76" y="30"/>
                    <a:pt x="76" y="47"/>
                  </a:cubicBezTo>
                  <a:cubicBezTo>
                    <a:pt x="76" y="158"/>
                    <a:pt x="46" y="269"/>
                    <a:pt x="0" y="363"/>
                  </a:cubicBezTo>
                  <a:cubicBezTo>
                    <a:pt x="58" y="381"/>
                    <a:pt x="111" y="410"/>
                    <a:pt x="152" y="451"/>
                  </a:cubicBezTo>
                  <a:cubicBezTo>
                    <a:pt x="216" y="392"/>
                    <a:pt x="263" y="304"/>
                    <a:pt x="269" y="211"/>
                  </a:cubicBezTo>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48" name="Group 247"/>
          <p:cNvGrpSpPr/>
          <p:nvPr/>
        </p:nvGrpSpPr>
        <p:grpSpPr>
          <a:xfrm>
            <a:off x="9269093" y="8554424"/>
            <a:ext cx="613760" cy="613352"/>
            <a:chOff x="10492502" y="9024805"/>
            <a:chExt cx="613760" cy="613352"/>
          </a:xfrm>
        </p:grpSpPr>
        <p:sp>
          <p:nvSpPr>
            <p:cNvPr id="249" name="Freeform 73"/>
            <p:cNvSpPr>
              <a:spLocks noChangeArrowheads="1"/>
            </p:cNvSpPr>
            <p:nvPr/>
          </p:nvSpPr>
          <p:spPr bwMode="auto">
            <a:xfrm>
              <a:off x="10669026" y="9133363"/>
              <a:ext cx="203682" cy="401664"/>
            </a:xfrm>
            <a:custGeom>
              <a:avLst/>
              <a:gdLst>
                <a:gd name="T0" fmla="*/ 158 w 334"/>
                <a:gd name="T1" fmla="*/ 158 h 657"/>
                <a:gd name="T2" fmla="*/ 152 w 334"/>
                <a:gd name="T3" fmla="*/ 158 h 657"/>
                <a:gd name="T4" fmla="*/ 29 w 334"/>
                <a:gd name="T5" fmla="*/ 217 h 657"/>
                <a:gd name="T6" fmla="*/ 0 w 334"/>
                <a:gd name="T7" fmla="*/ 82 h 657"/>
                <a:gd name="T8" fmla="*/ 181 w 334"/>
                <a:gd name="T9" fmla="*/ 0 h 657"/>
                <a:gd name="T10" fmla="*/ 333 w 334"/>
                <a:gd name="T11" fmla="*/ 0 h 657"/>
                <a:gd name="T12" fmla="*/ 333 w 334"/>
                <a:gd name="T13" fmla="*/ 656 h 657"/>
                <a:gd name="T14" fmla="*/ 158 w 334"/>
                <a:gd name="T15" fmla="*/ 656 h 657"/>
                <a:gd name="T16" fmla="*/ 158 w 334"/>
                <a:gd name="T17" fmla="*/ 158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4" h="657">
                  <a:moveTo>
                    <a:pt x="158" y="158"/>
                  </a:moveTo>
                  <a:lnTo>
                    <a:pt x="152" y="158"/>
                  </a:lnTo>
                  <a:lnTo>
                    <a:pt x="29" y="217"/>
                  </a:lnTo>
                  <a:lnTo>
                    <a:pt x="0" y="82"/>
                  </a:lnTo>
                  <a:lnTo>
                    <a:pt x="181" y="0"/>
                  </a:lnTo>
                  <a:lnTo>
                    <a:pt x="333" y="0"/>
                  </a:lnTo>
                  <a:lnTo>
                    <a:pt x="333" y="656"/>
                  </a:lnTo>
                  <a:lnTo>
                    <a:pt x="158" y="656"/>
                  </a:lnTo>
                  <a:lnTo>
                    <a:pt x="158" y="158"/>
                  </a:lnTo>
                </a:path>
              </a:pathLst>
            </a:custGeom>
            <a:solidFill>
              <a:schemeClr val="accent2"/>
            </a:solidFill>
            <a:ln>
              <a:noFill/>
            </a:ln>
            <a:effectLst/>
          </p:spPr>
          <p:txBody>
            <a:bodyPr wrap="none" anchor="ctr"/>
            <a:lstStyle/>
            <a:p>
              <a:endParaRPr lang="en-US" dirty="0">
                <a:latin typeface="Calibri Light"/>
              </a:endParaRPr>
            </a:p>
          </p:txBody>
        </p:sp>
        <p:sp>
          <p:nvSpPr>
            <p:cNvPr id="250" name="Freeform 253"/>
            <p:cNvSpPr>
              <a:spLocks noChangeArrowheads="1"/>
            </p:cNvSpPr>
            <p:nvPr/>
          </p:nvSpPr>
          <p:spPr bwMode="auto">
            <a:xfrm>
              <a:off x="10492502" y="9024805"/>
              <a:ext cx="613760" cy="613352"/>
            </a:xfrm>
            <a:custGeom>
              <a:avLst/>
              <a:gdLst>
                <a:gd name="T0" fmla="*/ 0 w 1001"/>
                <a:gd name="T1" fmla="*/ 503 h 1001"/>
                <a:gd name="T2" fmla="*/ 0 w 1001"/>
                <a:gd name="T3" fmla="*/ 503 h 1001"/>
                <a:gd name="T4" fmla="*/ 503 w 1001"/>
                <a:gd name="T5" fmla="*/ 0 h 1001"/>
                <a:gd name="T6" fmla="*/ 1000 w 1001"/>
                <a:gd name="T7" fmla="*/ 503 h 1001"/>
                <a:gd name="T8" fmla="*/ 503 w 1001"/>
                <a:gd name="T9" fmla="*/ 1000 h 1001"/>
                <a:gd name="T10" fmla="*/ 0 w 1001"/>
                <a:gd name="T11" fmla="*/ 503 h 1001"/>
              </a:gdLst>
              <a:ahLst/>
              <a:cxnLst>
                <a:cxn ang="0">
                  <a:pos x="T0" y="T1"/>
                </a:cxn>
                <a:cxn ang="0">
                  <a:pos x="T2" y="T3"/>
                </a:cxn>
                <a:cxn ang="0">
                  <a:pos x="T4" y="T5"/>
                </a:cxn>
                <a:cxn ang="0">
                  <a:pos x="T6" y="T7"/>
                </a:cxn>
                <a:cxn ang="0">
                  <a:pos x="T8" y="T9"/>
                </a:cxn>
                <a:cxn ang="0">
                  <a:pos x="T10" y="T11"/>
                </a:cxn>
              </a:cxnLst>
              <a:rect l="0" t="0" r="r" b="b"/>
              <a:pathLst>
                <a:path w="1001" h="1001">
                  <a:moveTo>
                    <a:pt x="0" y="503"/>
                  </a:moveTo>
                  <a:lnTo>
                    <a:pt x="0" y="503"/>
                  </a:lnTo>
                  <a:cubicBezTo>
                    <a:pt x="0" y="228"/>
                    <a:pt x="228" y="0"/>
                    <a:pt x="503" y="0"/>
                  </a:cubicBezTo>
                  <a:cubicBezTo>
                    <a:pt x="778" y="0"/>
                    <a:pt x="1000" y="228"/>
                    <a:pt x="1000" y="503"/>
                  </a:cubicBezTo>
                  <a:cubicBezTo>
                    <a:pt x="1000" y="778"/>
                    <a:pt x="778" y="1000"/>
                    <a:pt x="503" y="1000"/>
                  </a:cubicBezTo>
                  <a:cubicBezTo>
                    <a:pt x="228" y="1000"/>
                    <a:pt x="0" y="778"/>
                    <a:pt x="0" y="503"/>
                  </a:cubicBezTo>
                </a:path>
              </a:pathLst>
            </a:custGeom>
            <a:noFill/>
            <a:ln w="648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51" name="Group 250"/>
          <p:cNvGrpSpPr/>
          <p:nvPr/>
        </p:nvGrpSpPr>
        <p:grpSpPr>
          <a:xfrm>
            <a:off x="114295" y="7962784"/>
            <a:ext cx="4345202" cy="4092631"/>
            <a:chOff x="1337704" y="8433165"/>
            <a:chExt cx="4345202" cy="4092631"/>
          </a:xfrm>
        </p:grpSpPr>
        <p:sp>
          <p:nvSpPr>
            <p:cNvPr id="252" name="Freeform 254"/>
            <p:cNvSpPr>
              <a:spLocks noChangeArrowheads="1"/>
            </p:cNvSpPr>
            <p:nvPr/>
          </p:nvSpPr>
          <p:spPr bwMode="auto">
            <a:xfrm>
              <a:off x="3124669" y="8433165"/>
              <a:ext cx="858177" cy="1424822"/>
            </a:xfrm>
            <a:custGeom>
              <a:avLst/>
              <a:gdLst>
                <a:gd name="T0" fmla="*/ 0 w 1400"/>
                <a:gd name="T1" fmla="*/ 1089 h 2318"/>
                <a:gd name="T2" fmla="*/ 0 w 1400"/>
                <a:gd name="T3" fmla="*/ 1089 h 2318"/>
                <a:gd name="T4" fmla="*/ 995 w 1400"/>
                <a:gd name="T5" fmla="*/ 0 h 2318"/>
                <a:gd name="T6" fmla="*/ 989 w 1400"/>
                <a:gd name="T7" fmla="*/ 234 h 2318"/>
                <a:gd name="T8" fmla="*/ 1399 w 1400"/>
                <a:gd name="T9" fmla="*/ 1878 h 2318"/>
                <a:gd name="T10" fmla="*/ 615 w 1400"/>
                <a:gd name="T11" fmla="*/ 2317 h 2318"/>
                <a:gd name="T12" fmla="*/ 0 w 1400"/>
                <a:gd name="T13" fmla="*/ 1089 h 2318"/>
              </a:gdLst>
              <a:ahLst/>
              <a:cxnLst>
                <a:cxn ang="0">
                  <a:pos x="T0" y="T1"/>
                </a:cxn>
                <a:cxn ang="0">
                  <a:pos x="T2" y="T3"/>
                </a:cxn>
                <a:cxn ang="0">
                  <a:pos x="T4" y="T5"/>
                </a:cxn>
                <a:cxn ang="0">
                  <a:pos x="T6" y="T7"/>
                </a:cxn>
                <a:cxn ang="0">
                  <a:pos x="T8" y="T9"/>
                </a:cxn>
                <a:cxn ang="0">
                  <a:pos x="T10" y="T11"/>
                </a:cxn>
                <a:cxn ang="0">
                  <a:pos x="T12" y="T13"/>
                </a:cxn>
              </a:cxnLst>
              <a:rect l="0" t="0" r="r" b="b"/>
              <a:pathLst>
                <a:path w="1400" h="2318">
                  <a:moveTo>
                    <a:pt x="0" y="1089"/>
                  </a:moveTo>
                  <a:lnTo>
                    <a:pt x="0" y="1089"/>
                  </a:lnTo>
                  <a:cubicBezTo>
                    <a:pt x="252" y="661"/>
                    <a:pt x="591" y="287"/>
                    <a:pt x="995" y="0"/>
                  </a:cubicBezTo>
                  <a:cubicBezTo>
                    <a:pt x="989" y="76"/>
                    <a:pt x="989" y="158"/>
                    <a:pt x="989" y="234"/>
                  </a:cubicBezTo>
                  <a:cubicBezTo>
                    <a:pt x="989" y="831"/>
                    <a:pt x="1135" y="1387"/>
                    <a:pt x="1399" y="1878"/>
                  </a:cubicBezTo>
                  <a:cubicBezTo>
                    <a:pt x="1100" y="1955"/>
                    <a:pt x="831" y="2107"/>
                    <a:pt x="615" y="2317"/>
                  </a:cubicBezTo>
                  <a:cubicBezTo>
                    <a:pt x="264" y="2013"/>
                    <a:pt x="35" y="1580"/>
                    <a:pt x="0" y="1089"/>
                  </a:cubicBezTo>
                </a:path>
              </a:pathLst>
            </a:custGeom>
            <a:solidFill>
              <a:schemeClr val="accent3"/>
            </a:solidFill>
            <a:ln>
              <a:noFill/>
            </a:ln>
            <a:effectLst/>
          </p:spPr>
          <p:txBody>
            <a:bodyPr wrap="none" anchor="ctr"/>
            <a:lstStyle/>
            <a:p>
              <a:endParaRPr lang="en-US" dirty="0">
                <a:latin typeface="Calibri Light"/>
              </a:endParaRPr>
            </a:p>
          </p:txBody>
        </p:sp>
        <p:sp>
          <p:nvSpPr>
            <p:cNvPr id="253" name="Freeform 255"/>
            <p:cNvSpPr>
              <a:spLocks noChangeArrowheads="1"/>
            </p:cNvSpPr>
            <p:nvPr/>
          </p:nvSpPr>
          <p:spPr bwMode="auto">
            <a:xfrm>
              <a:off x="1337704" y="8433165"/>
              <a:ext cx="4345202" cy="4092631"/>
            </a:xfrm>
            <a:custGeom>
              <a:avLst/>
              <a:gdLst>
                <a:gd name="T0" fmla="*/ 0 w 7058"/>
                <a:gd name="T1" fmla="*/ 4371 h 6654"/>
                <a:gd name="T2" fmla="*/ 0 w 7058"/>
                <a:gd name="T3" fmla="*/ 4371 h 6654"/>
                <a:gd name="T4" fmla="*/ 3277 w 7058"/>
                <a:gd name="T5" fmla="*/ 6653 h 6654"/>
                <a:gd name="T6" fmla="*/ 6302 w 7058"/>
                <a:gd name="T7" fmla="*/ 4897 h 6654"/>
                <a:gd name="T8" fmla="*/ 6606 w 7058"/>
                <a:gd name="T9" fmla="*/ 4114 h 6654"/>
                <a:gd name="T10" fmla="*/ 7057 w 7058"/>
                <a:gd name="T11" fmla="*/ 4114 h 6654"/>
                <a:gd name="T12" fmla="*/ 6624 w 7058"/>
                <a:gd name="T13" fmla="*/ 3663 h 6654"/>
                <a:gd name="T14" fmla="*/ 6618 w 7058"/>
                <a:gd name="T15" fmla="*/ 3610 h 6654"/>
                <a:gd name="T16" fmla="*/ 7057 w 7058"/>
                <a:gd name="T17" fmla="*/ 3025 h 6654"/>
                <a:gd name="T18" fmla="*/ 6431 w 7058"/>
                <a:gd name="T19" fmla="*/ 3025 h 6654"/>
                <a:gd name="T20" fmla="*/ 4851 w 7058"/>
                <a:gd name="T21" fmla="*/ 2077 h 6654"/>
                <a:gd name="T22" fmla="*/ 3458 w 7058"/>
                <a:gd name="T23" fmla="*/ 2744 h 6654"/>
                <a:gd name="T24" fmla="*/ 2393 w 7058"/>
                <a:gd name="T25" fmla="*/ 234 h 6654"/>
                <a:gd name="T26" fmla="*/ 2399 w 7058"/>
                <a:gd name="T27" fmla="*/ 0 h 6654"/>
                <a:gd name="T28" fmla="*/ 930 w 7058"/>
                <a:gd name="T29" fmla="*/ 2850 h 6654"/>
                <a:gd name="T30" fmla="*/ 1264 w 7058"/>
                <a:gd name="T31" fmla="*/ 4371 h 6654"/>
                <a:gd name="T32" fmla="*/ 0 w 7058"/>
                <a:gd name="T33" fmla="*/ 4371 h 6654"/>
                <a:gd name="T34" fmla="*/ 5091 w 7058"/>
                <a:gd name="T35" fmla="*/ 3271 h 6654"/>
                <a:gd name="T36" fmla="*/ 5091 w 7058"/>
                <a:gd name="T37" fmla="*/ 3271 h 6654"/>
                <a:gd name="T38" fmla="*/ 5336 w 7058"/>
                <a:gd name="T39" fmla="*/ 3025 h 6654"/>
                <a:gd name="T40" fmla="*/ 5588 w 7058"/>
                <a:gd name="T41" fmla="*/ 3271 h 6654"/>
                <a:gd name="T42" fmla="*/ 5336 w 7058"/>
                <a:gd name="T43" fmla="*/ 3523 h 6654"/>
                <a:gd name="T44" fmla="*/ 5091 w 7058"/>
                <a:gd name="T45" fmla="*/ 3271 h 6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58" h="6654">
                  <a:moveTo>
                    <a:pt x="0" y="4371"/>
                  </a:moveTo>
                  <a:lnTo>
                    <a:pt x="0" y="4371"/>
                  </a:lnTo>
                  <a:cubicBezTo>
                    <a:pt x="492" y="5699"/>
                    <a:pt x="1773" y="6653"/>
                    <a:pt x="3277" y="6653"/>
                  </a:cubicBezTo>
                  <a:cubicBezTo>
                    <a:pt x="4570" y="6653"/>
                    <a:pt x="5699" y="5945"/>
                    <a:pt x="6302" y="4897"/>
                  </a:cubicBezTo>
                  <a:cubicBezTo>
                    <a:pt x="6343" y="4827"/>
                    <a:pt x="6530" y="4459"/>
                    <a:pt x="6606" y="4114"/>
                  </a:cubicBezTo>
                  <a:cubicBezTo>
                    <a:pt x="7057" y="4114"/>
                    <a:pt x="7057" y="4114"/>
                    <a:pt x="7057" y="4114"/>
                  </a:cubicBezTo>
                  <a:cubicBezTo>
                    <a:pt x="6624" y="3663"/>
                    <a:pt x="6624" y="3663"/>
                    <a:pt x="6624" y="3663"/>
                  </a:cubicBezTo>
                  <a:cubicBezTo>
                    <a:pt x="6624" y="3645"/>
                    <a:pt x="6624" y="3628"/>
                    <a:pt x="6618" y="3610"/>
                  </a:cubicBezTo>
                  <a:cubicBezTo>
                    <a:pt x="7057" y="3025"/>
                    <a:pt x="7057" y="3025"/>
                    <a:pt x="7057" y="3025"/>
                  </a:cubicBezTo>
                  <a:cubicBezTo>
                    <a:pt x="6431" y="3025"/>
                    <a:pt x="6431" y="3025"/>
                    <a:pt x="6431" y="3025"/>
                  </a:cubicBezTo>
                  <a:cubicBezTo>
                    <a:pt x="6126" y="2458"/>
                    <a:pt x="5535" y="2077"/>
                    <a:pt x="4851" y="2077"/>
                  </a:cubicBezTo>
                  <a:cubicBezTo>
                    <a:pt x="4289" y="2077"/>
                    <a:pt x="3786" y="2341"/>
                    <a:pt x="3458" y="2744"/>
                  </a:cubicBezTo>
                  <a:cubicBezTo>
                    <a:pt x="2803" y="2112"/>
                    <a:pt x="2393" y="1223"/>
                    <a:pt x="2393" y="234"/>
                  </a:cubicBezTo>
                  <a:cubicBezTo>
                    <a:pt x="2393" y="158"/>
                    <a:pt x="2393" y="76"/>
                    <a:pt x="2399" y="0"/>
                  </a:cubicBezTo>
                  <a:cubicBezTo>
                    <a:pt x="1510" y="632"/>
                    <a:pt x="930" y="1674"/>
                    <a:pt x="930" y="2850"/>
                  </a:cubicBezTo>
                  <a:cubicBezTo>
                    <a:pt x="930" y="3382"/>
                    <a:pt x="1047" y="3903"/>
                    <a:pt x="1264" y="4371"/>
                  </a:cubicBezTo>
                  <a:lnTo>
                    <a:pt x="0" y="4371"/>
                  </a:lnTo>
                  <a:close/>
                  <a:moveTo>
                    <a:pt x="5091" y="3271"/>
                  </a:moveTo>
                  <a:lnTo>
                    <a:pt x="5091" y="3271"/>
                  </a:lnTo>
                  <a:cubicBezTo>
                    <a:pt x="5091" y="3136"/>
                    <a:pt x="5202" y="3025"/>
                    <a:pt x="5336" y="3025"/>
                  </a:cubicBezTo>
                  <a:cubicBezTo>
                    <a:pt x="5477" y="3025"/>
                    <a:pt x="5588" y="3136"/>
                    <a:pt x="5588" y="3271"/>
                  </a:cubicBezTo>
                  <a:cubicBezTo>
                    <a:pt x="5588" y="3411"/>
                    <a:pt x="5477" y="3523"/>
                    <a:pt x="5336" y="3523"/>
                  </a:cubicBezTo>
                  <a:cubicBezTo>
                    <a:pt x="5202" y="3523"/>
                    <a:pt x="5091" y="3411"/>
                    <a:pt x="5091" y="3271"/>
                  </a:cubicBezTo>
                  <a:close/>
                </a:path>
              </a:pathLst>
            </a:custGeom>
            <a:solidFill>
              <a:schemeClr val="accent3"/>
            </a:solidFill>
            <a:ln>
              <a:noFill/>
            </a:ln>
            <a:effectLst/>
          </p:spPr>
          <p:txBody>
            <a:bodyPr wrap="none" anchor="ctr"/>
            <a:lstStyle/>
            <a:p>
              <a:endParaRPr lang="en-US" dirty="0">
                <a:latin typeface="Calibri Light"/>
              </a:endParaRPr>
            </a:p>
          </p:txBody>
        </p:sp>
      </p:grpSp>
      <p:grpSp>
        <p:nvGrpSpPr>
          <p:cNvPr id="254" name="Group 253"/>
          <p:cNvGrpSpPr/>
          <p:nvPr/>
        </p:nvGrpSpPr>
        <p:grpSpPr>
          <a:xfrm>
            <a:off x="7924797" y="5976175"/>
            <a:ext cx="1303560" cy="1302694"/>
            <a:chOff x="9148206" y="6446556"/>
            <a:chExt cx="1303560" cy="1302694"/>
          </a:xfrm>
          <a:solidFill>
            <a:schemeClr val="accent2"/>
          </a:solidFill>
        </p:grpSpPr>
        <p:sp>
          <p:nvSpPr>
            <p:cNvPr id="255" name="Freeform 93"/>
            <p:cNvSpPr>
              <a:spLocks noChangeArrowheads="1"/>
            </p:cNvSpPr>
            <p:nvPr/>
          </p:nvSpPr>
          <p:spPr bwMode="auto">
            <a:xfrm>
              <a:off x="9148206" y="6446556"/>
              <a:ext cx="1303560" cy="1302694"/>
            </a:xfrm>
            <a:custGeom>
              <a:avLst/>
              <a:gdLst>
                <a:gd name="T0" fmla="*/ 1060 w 2120"/>
                <a:gd name="T1" fmla="*/ 0 h 2120"/>
                <a:gd name="T2" fmla="*/ 1060 w 2120"/>
                <a:gd name="T3" fmla="*/ 2119 h 2120"/>
                <a:gd name="T4" fmla="*/ 1060 w 2120"/>
                <a:gd name="T5" fmla="*/ 0 h 2120"/>
                <a:gd name="T6" fmla="*/ 1013 w 2120"/>
                <a:gd name="T7" fmla="*/ 106 h 2120"/>
                <a:gd name="T8" fmla="*/ 1100 w 2120"/>
                <a:gd name="T9" fmla="*/ 369 h 2120"/>
                <a:gd name="T10" fmla="*/ 1013 w 2120"/>
                <a:gd name="T11" fmla="*/ 106 h 2120"/>
                <a:gd name="T12" fmla="*/ 592 w 2120"/>
                <a:gd name="T13" fmla="*/ 229 h 2120"/>
                <a:gd name="T14" fmla="*/ 703 w 2120"/>
                <a:gd name="T15" fmla="*/ 468 h 2120"/>
                <a:gd name="T16" fmla="*/ 592 w 2120"/>
                <a:gd name="T17" fmla="*/ 229 h 2120"/>
                <a:gd name="T18" fmla="*/ 234 w 2120"/>
                <a:gd name="T19" fmla="*/ 574 h 2120"/>
                <a:gd name="T20" fmla="*/ 457 w 2120"/>
                <a:gd name="T21" fmla="*/ 726 h 2120"/>
                <a:gd name="T22" fmla="*/ 234 w 2120"/>
                <a:gd name="T23" fmla="*/ 574 h 2120"/>
                <a:gd name="T24" fmla="*/ 106 w 2120"/>
                <a:gd name="T25" fmla="*/ 1013 h 2120"/>
                <a:gd name="T26" fmla="*/ 369 w 2120"/>
                <a:gd name="T27" fmla="*/ 1106 h 2120"/>
                <a:gd name="T28" fmla="*/ 106 w 2120"/>
                <a:gd name="T29" fmla="*/ 1013 h 2120"/>
                <a:gd name="T30" fmla="*/ 234 w 2120"/>
                <a:gd name="T31" fmla="*/ 1545 h 2120"/>
                <a:gd name="T32" fmla="*/ 457 w 2120"/>
                <a:gd name="T33" fmla="*/ 1393 h 2120"/>
                <a:gd name="T34" fmla="*/ 234 w 2120"/>
                <a:gd name="T35" fmla="*/ 1545 h 2120"/>
                <a:gd name="T36" fmla="*/ 592 w 2120"/>
                <a:gd name="T37" fmla="*/ 1890 h 2120"/>
                <a:gd name="T38" fmla="*/ 703 w 2120"/>
                <a:gd name="T39" fmla="*/ 1650 h 2120"/>
                <a:gd name="T40" fmla="*/ 592 w 2120"/>
                <a:gd name="T41" fmla="*/ 1890 h 2120"/>
                <a:gd name="T42" fmla="*/ 861 w 2120"/>
                <a:gd name="T43" fmla="*/ 1270 h 2120"/>
                <a:gd name="T44" fmla="*/ 586 w 2120"/>
                <a:gd name="T45" fmla="*/ 1217 h 2120"/>
                <a:gd name="T46" fmla="*/ 761 w 2120"/>
                <a:gd name="T47" fmla="*/ 1007 h 2120"/>
                <a:gd name="T48" fmla="*/ 615 w 2120"/>
                <a:gd name="T49" fmla="*/ 983 h 2120"/>
                <a:gd name="T50" fmla="*/ 714 w 2120"/>
                <a:gd name="T51" fmla="*/ 878 h 2120"/>
                <a:gd name="T52" fmla="*/ 749 w 2120"/>
                <a:gd name="T53" fmla="*/ 1165 h 2120"/>
                <a:gd name="T54" fmla="*/ 714 w 2120"/>
                <a:gd name="T55" fmla="*/ 1194 h 2120"/>
                <a:gd name="T56" fmla="*/ 861 w 2120"/>
                <a:gd name="T57" fmla="*/ 1270 h 2120"/>
                <a:gd name="T58" fmla="*/ 1100 w 2120"/>
                <a:gd name="T59" fmla="*/ 2013 h 2120"/>
                <a:gd name="T60" fmla="*/ 1013 w 2120"/>
                <a:gd name="T61" fmla="*/ 1750 h 2120"/>
                <a:gd name="T62" fmla="*/ 1100 w 2120"/>
                <a:gd name="T63" fmla="*/ 2013 h 2120"/>
                <a:gd name="T64" fmla="*/ 1206 w 2120"/>
                <a:gd name="T65" fmla="*/ 1176 h 2120"/>
                <a:gd name="T66" fmla="*/ 1159 w 2120"/>
                <a:gd name="T67" fmla="*/ 1270 h 2120"/>
                <a:gd name="T68" fmla="*/ 1071 w 2120"/>
                <a:gd name="T69" fmla="*/ 1176 h 2120"/>
                <a:gd name="T70" fmla="*/ 902 w 2120"/>
                <a:gd name="T71" fmla="*/ 1118 h 2120"/>
                <a:gd name="T72" fmla="*/ 1159 w 2120"/>
                <a:gd name="T73" fmla="*/ 884 h 2120"/>
                <a:gd name="T74" fmla="*/ 1206 w 2120"/>
                <a:gd name="T75" fmla="*/ 1112 h 2120"/>
                <a:gd name="T76" fmla="*/ 1346 w 2120"/>
                <a:gd name="T77" fmla="*/ 1077 h 2120"/>
                <a:gd name="T78" fmla="*/ 1346 w 2120"/>
                <a:gd name="T79" fmla="*/ 1100 h 2120"/>
                <a:gd name="T80" fmla="*/ 1253 w 2120"/>
                <a:gd name="T81" fmla="*/ 1270 h 2120"/>
                <a:gd name="T82" fmla="*/ 1346 w 2120"/>
                <a:gd name="T83" fmla="*/ 849 h 2120"/>
                <a:gd name="T84" fmla="*/ 1346 w 2120"/>
                <a:gd name="T85" fmla="*/ 1013 h 2120"/>
                <a:gd name="T86" fmla="*/ 1428 w 2120"/>
                <a:gd name="T87" fmla="*/ 972 h 2120"/>
                <a:gd name="T88" fmla="*/ 1528 w 2120"/>
                <a:gd name="T89" fmla="*/ 1270 h 2120"/>
                <a:gd name="T90" fmla="*/ 1440 w 2120"/>
                <a:gd name="T91" fmla="*/ 1112 h 2120"/>
                <a:gd name="T92" fmla="*/ 1346 w 2120"/>
                <a:gd name="T93" fmla="*/ 1077 h 2120"/>
                <a:gd name="T94" fmla="*/ 1522 w 2120"/>
                <a:gd name="T95" fmla="*/ 1890 h 2120"/>
                <a:gd name="T96" fmla="*/ 1411 w 2120"/>
                <a:gd name="T97" fmla="*/ 1650 h 2120"/>
                <a:gd name="T98" fmla="*/ 1522 w 2120"/>
                <a:gd name="T99" fmla="*/ 1890 h 2120"/>
                <a:gd name="T100" fmla="*/ 1411 w 2120"/>
                <a:gd name="T101" fmla="*/ 468 h 2120"/>
                <a:gd name="T102" fmla="*/ 1522 w 2120"/>
                <a:gd name="T103" fmla="*/ 229 h 2120"/>
                <a:gd name="T104" fmla="*/ 1411 w 2120"/>
                <a:gd name="T105" fmla="*/ 468 h 2120"/>
                <a:gd name="T106" fmla="*/ 1879 w 2120"/>
                <a:gd name="T107" fmla="*/ 574 h 2120"/>
                <a:gd name="T108" fmla="*/ 1662 w 2120"/>
                <a:gd name="T109" fmla="*/ 726 h 2120"/>
                <a:gd name="T110" fmla="*/ 1879 w 2120"/>
                <a:gd name="T111" fmla="*/ 574 h 2120"/>
                <a:gd name="T112" fmla="*/ 1879 w 2120"/>
                <a:gd name="T113" fmla="*/ 1545 h 2120"/>
                <a:gd name="T114" fmla="*/ 1662 w 2120"/>
                <a:gd name="T115" fmla="*/ 1393 h 2120"/>
                <a:gd name="T116" fmla="*/ 1879 w 2120"/>
                <a:gd name="T117" fmla="*/ 1545 h 2120"/>
                <a:gd name="T118" fmla="*/ 1744 w 2120"/>
                <a:gd name="T119" fmla="*/ 1106 h 2120"/>
                <a:gd name="T120" fmla="*/ 2013 w 2120"/>
                <a:gd name="T121" fmla="*/ 1013 h 2120"/>
                <a:gd name="T122" fmla="*/ 1744 w 2120"/>
                <a:gd name="T123" fmla="*/ 1106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20" h="2120">
                  <a:moveTo>
                    <a:pt x="1060" y="0"/>
                  </a:moveTo>
                  <a:lnTo>
                    <a:pt x="1060" y="0"/>
                  </a:lnTo>
                  <a:cubicBezTo>
                    <a:pt x="474" y="0"/>
                    <a:pt x="0" y="474"/>
                    <a:pt x="0" y="1059"/>
                  </a:cubicBezTo>
                  <a:cubicBezTo>
                    <a:pt x="0" y="1644"/>
                    <a:pt x="474" y="2119"/>
                    <a:pt x="1060" y="2119"/>
                  </a:cubicBezTo>
                  <a:cubicBezTo>
                    <a:pt x="1645" y="2119"/>
                    <a:pt x="2119" y="1644"/>
                    <a:pt x="2119" y="1059"/>
                  </a:cubicBezTo>
                  <a:cubicBezTo>
                    <a:pt x="2119" y="474"/>
                    <a:pt x="1645" y="0"/>
                    <a:pt x="1060" y="0"/>
                  </a:cubicBezTo>
                  <a:close/>
                  <a:moveTo>
                    <a:pt x="1013" y="106"/>
                  </a:moveTo>
                  <a:lnTo>
                    <a:pt x="1013" y="106"/>
                  </a:lnTo>
                  <a:cubicBezTo>
                    <a:pt x="1100" y="106"/>
                    <a:pt x="1100" y="106"/>
                    <a:pt x="1100" y="106"/>
                  </a:cubicBezTo>
                  <a:cubicBezTo>
                    <a:pt x="1100" y="369"/>
                    <a:pt x="1100" y="369"/>
                    <a:pt x="1100" y="369"/>
                  </a:cubicBezTo>
                  <a:cubicBezTo>
                    <a:pt x="1013" y="369"/>
                    <a:pt x="1013" y="369"/>
                    <a:pt x="1013" y="369"/>
                  </a:cubicBezTo>
                  <a:lnTo>
                    <a:pt x="1013" y="106"/>
                  </a:lnTo>
                  <a:close/>
                  <a:moveTo>
                    <a:pt x="592" y="229"/>
                  </a:moveTo>
                  <a:lnTo>
                    <a:pt x="592" y="229"/>
                  </a:lnTo>
                  <a:cubicBezTo>
                    <a:pt x="720" y="457"/>
                    <a:pt x="720" y="457"/>
                    <a:pt x="720" y="457"/>
                  </a:cubicBezTo>
                  <a:cubicBezTo>
                    <a:pt x="703" y="468"/>
                    <a:pt x="703" y="468"/>
                    <a:pt x="703" y="468"/>
                  </a:cubicBezTo>
                  <a:cubicBezTo>
                    <a:pt x="568" y="240"/>
                    <a:pt x="568" y="240"/>
                    <a:pt x="568" y="240"/>
                  </a:cubicBezTo>
                  <a:lnTo>
                    <a:pt x="592" y="229"/>
                  </a:lnTo>
                  <a:close/>
                  <a:moveTo>
                    <a:pt x="234" y="574"/>
                  </a:moveTo>
                  <a:lnTo>
                    <a:pt x="234" y="574"/>
                  </a:lnTo>
                  <a:cubicBezTo>
                    <a:pt x="463" y="702"/>
                    <a:pt x="463" y="702"/>
                    <a:pt x="463" y="702"/>
                  </a:cubicBezTo>
                  <a:cubicBezTo>
                    <a:pt x="457" y="726"/>
                    <a:pt x="457" y="726"/>
                    <a:pt x="457" y="726"/>
                  </a:cubicBezTo>
                  <a:cubicBezTo>
                    <a:pt x="229" y="591"/>
                    <a:pt x="229" y="591"/>
                    <a:pt x="229" y="591"/>
                  </a:cubicBezTo>
                  <a:lnTo>
                    <a:pt x="234" y="574"/>
                  </a:lnTo>
                  <a:close/>
                  <a:moveTo>
                    <a:pt x="106" y="1013"/>
                  </a:moveTo>
                  <a:lnTo>
                    <a:pt x="106" y="1013"/>
                  </a:lnTo>
                  <a:cubicBezTo>
                    <a:pt x="369" y="1013"/>
                    <a:pt x="369" y="1013"/>
                    <a:pt x="369" y="1013"/>
                  </a:cubicBezTo>
                  <a:cubicBezTo>
                    <a:pt x="369" y="1106"/>
                    <a:pt x="369" y="1106"/>
                    <a:pt x="369" y="1106"/>
                  </a:cubicBezTo>
                  <a:cubicBezTo>
                    <a:pt x="106" y="1106"/>
                    <a:pt x="106" y="1106"/>
                    <a:pt x="106" y="1106"/>
                  </a:cubicBezTo>
                  <a:lnTo>
                    <a:pt x="106" y="1013"/>
                  </a:lnTo>
                  <a:close/>
                  <a:moveTo>
                    <a:pt x="234" y="1545"/>
                  </a:moveTo>
                  <a:lnTo>
                    <a:pt x="234" y="1545"/>
                  </a:lnTo>
                  <a:cubicBezTo>
                    <a:pt x="229" y="1527"/>
                    <a:pt x="229" y="1527"/>
                    <a:pt x="229" y="1527"/>
                  </a:cubicBezTo>
                  <a:cubicBezTo>
                    <a:pt x="457" y="1393"/>
                    <a:pt x="457" y="1393"/>
                    <a:pt x="457" y="1393"/>
                  </a:cubicBezTo>
                  <a:cubicBezTo>
                    <a:pt x="463" y="1416"/>
                    <a:pt x="463" y="1416"/>
                    <a:pt x="463" y="1416"/>
                  </a:cubicBezTo>
                  <a:lnTo>
                    <a:pt x="234" y="1545"/>
                  </a:lnTo>
                  <a:close/>
                  <a:moveTo>
                    <a:pt x="592" y="1890"/>
                  </a:moveTo>
                  <a:lnTo>
                    <a:pt x="592" y="1890"/>
                  </a:lnTo>
                  <a:cubicBezTo>
                    <a:pt x="568" y="1879"/>
                    <a:pt x="568" y="1879"/>
                    <a:pt x="568" y="1879"/>
                  </a:cubicBezTo>
                  <a:cubicBezTo>
                    <a:pt x="703" y="1650"/>
                    <a:pt x="703" y="1650"/>
                    <a:pt x="703" y="1650"/>
                  </a:cubicBezTo>
                  <a:cubicBezTo>
                    <a:pt x="720" y="1662"/>
                    <a:pt x="720" y="1662"/>
                    <a:pt x="720" y="1662"/>
                  </a:cubicBezTo>
                  <a:lnTo>
                    <a:pt x="592" y="1890"/>
                  </a:lnTo>
                  <a:close/>
                  <a:moveTo>
                    <a:pt x="861" y="1270"/>
                  </a:moveTo>
                  <a:lnTo>
                    <a:pt x="861" y="1270"/>
                  </a:lnTo>
                  <a:cubicBezTo>
                    <a:pt x="586" y="1270"/>
                    <a:pt x="586" y="1270"/>
                    <a:pt x="586" y="1270"/>
                  </a:cubicBezTo>
                  <a:cubicBezTo>
                    <a:pt x="586" y="1217"/>
                    <a:pt x="586" y="1217"/>
                    <a:pt x="586" y="1217"/>
                  </a:cubicBezTo>
                  <a:cubicBezTo>
                    <a:pt x="638" y="1171"/>
                    <a:pt x="638" y="1171"/>
                    <a:pt x="638" y="1171"/>
                  </a:cubicBezTo>
                  <a:cubicBezTo>
                    <a:pt x="720" y="1095"/>
                    <a:pt x="761" y="1054"/>
                    <a:pt x="761" y="1007"/>
                  </a:cubicBezTo>
                  <a:cubicBezTo>
                    <a:pt x="761" y="978"/>
                    <a:pt x="744" y="948"/>
                    <a:pt x="697" y="948"/>
                  </a:cubicBezTo>
                  <a:cubicBezTo>
                    <a:pt x="668" y="948"/>
                    <a:pt x="638" y="966"/>
                    <a:pt x="615" y="983"/>
                  </a:cubicBezTo>
                  <a:cubicBezTo>
                    <a:pt x="592" y="919"/>
                    <a:pt x="592" y="919"/>
                    <a:pt x="592" y="919"/>
                  </a:cubicBezTo>
                  <a:cubicBezTo>
                    <a:pt x="621" y="896"/>
                    <a:pt x="668" y="878"/>
                    <a:pt x="714" y="878"/>
                  </a:cubicBezTo>
                  <a:cubicBezTo>
                    <a:pt x="802" y="878"/>
                    <a:pt x="849" y="931"/>
                    <a:pt x="849" y="1001"/>
                  </a:cubicBezTo>
                  <a:cubicBezTo>
                    <a:pt x="849" y="1065"/>
                    <a:pt x="802" y="1112"/>
                    <a:pt x="749" y="1165"/>
                  </a:cubicBezTo>
                  <a:cubicBezTo>
                    <a:pt x="714" y="1194"/>
                    <a:pt x="714" y="1194"/>
                    <a:pt x="714" y="1194"/>
                  </a:cubicBezTo>
                  <a:lnTo>
                    <a:pt x="714" y="1194"/>
                  </a:lnTo>
                  <a:cubicBezTo>
                    <a:pt x="861" y="1194"/>
                    <a:pt x="861" y="1194"/>
                    <a:pt x="861" y="1194"/>
                  </a:cubicBezTo>
                  <a:lnTo>
                    <a:pt x="861" y="1270"/>
                  </a:lnTo>
                  <a:close/>
                  <a:moveTo>
                    <a:pt x="1100" y="2013"/>
                  </a:moveTo>
                  <a:lnTo>
                    <a:pt x="1100" y="2013"/>
                  </a:lnTo>
                  <a:cubicBezTo>
                    <a:pt x="1013" y="2013"/>
                    <a:pt x="1013" y="2013"/>
                    <a:pt x="1013" y="2013"/>
                  </a:cubicBezTo>
                  <a:cubicBezTo>
                    <a:pt x="1013" y="1750"/>
                    <a:pt x="1013" y="1750"/>
                    <a:pt x="1013" y="1750"/>
                  </a:cubicBezTo>
                  <a:cubicBezTo>
                    <a:pt x="1100" y="1750"/>
                    <a:pt x="1100" y="1750"/>
                    <a:pt x="1100" y="1750"/>
                  </a:cubicBezTo>
                  <a:lnTo>
                    <a:pt x="1100" y="2013"/>
                  </a:lnTo>
                  <a:close/>
                  <a:moveTo>
                    <a:pt x="1206" y="1176"/>
                  </a:moveTo>
                  <a:lnTo>
                    <a:pt x="1206" y="1176"/>
                  </a:lnTo>
                  <a:cubicBezTo>
                    <a:pt x="1159" y="1176"/>
                    <a:pt x="1159" y="1176"/>
                    <a:pt x="1159" y="1176"/>
                  </a:cubicBezTo>
                  <a:cubicBezTo>
                    <a:pt x="1159" y="1270"/>
                    <a:pt x="1159" y="1270"/>
                    <a:pt x="1159" y="1270"/>
                  </a:cubicBezTo>
                  <a:cubicBezTo>
                    <a:pt x="1071" y="1270"/>
                    <a:pt x="1071" y="1270"/>
                    <a:pt x="1071" y="1270"/>
                  </a:cubicBezTo>
                  <a:cubicBezTo>
                    <a:pt x="1071" y="1176"/>
                    <a:pt x="1071" y="1176"/>
                    <a:pt x="1071" y="1176"/>
                  </a:cubicBezTo>
                  <a:cubicBezTo>
                    <a:pt x="902" y="1176"/>
                    <a:pt x="902" y="1176"/>
                    <a:pt x="902" y="1176"/>
                  </a:cubicBezTo>
                  <a:cubicBezTo>
                    <a:pt x="902" y="1118"/>
                    <a:pt x="902" y="1118"/>
                    <a:pt x="902" y="1118"/>
                  </a:cubicBezTo>
                  <a:cubicBezTo>
                    <a:pt x="1048" y="884"/>
                    <a:pt x="1048" y="884"/>
                    <a:pt x="1048" y="884"/>
                  </a:cubicBezTo>
                  <a:cubicBezTo>
                    <a:pt x="1159" y="884"/>
                    <a:pt x="1159" y="884"/>
                    <a:pt x="1159" y="884"/>
                  </a:cubicBezTo>
                  <a:cubicBezTo>
                    <a:pt x="1159" y="1112"/>
                    <a:pt x="1159" y="1112"/>
                    <a:pt x="1159" y="1112"/>
                  </a:cubicBezTo>
                  <a:cubicBezTo>
                    <a:pt x="1206" y="1112"/>
                    <a:pt x="1206" y="1112"/>
                    <a:pt x="1206" y="1112"/>
                  </a:cubicBezTo>
                  <a:lnTo>
                    <a:pt x="1206" y="1176"/>
                  </a:lnTo>
                  <a:close/>
                  <a:moveTo>
                    <a:pt x="1346" y="1077"/>
                  </a:moveTo>
                  <a:lnTo>
                    <a:pt x="1346" y="1077"/>
                  </a:lnTo>
                  <a:cubicBezTo>
                    <a:pt x="1346" y="1083"/>
                    <a:pt x="1346" y="1089"/>
                    <a:pt x="1346" y="1100"/>
                  </a:cubicBezTo>
                  <a:cubicBezTo>
                    <a:pt x="1346" y="1270"/>
                    <a:pt x="1346" y="1270"/>
                    <a:pt x="1346" y="1270"/>
                  </a:cubicBezTo>
                  <a:cubicBezTo>
                    <a:pt x="1253" y="1270"/>
                    <a:pt x="1253" y="1270"/>
                    <a:pt x="1253" y="1270"/>
                  </a:cubicBezTo>
                  <a:cubicBezTo>
                    <a:pt x="1253" y="849"/>
                    <a:pt x="1253" y="849"/>
                    <a:pt x="1253" y="849"/>
                  </a:cubicBezTo>
                  <a:cubicBezTo>
                    <a:pt x="1346" y="849"/>
                    <a:pt x="1346" y="849"/>
                    <a:pt x="1346" y="849"/>
                  </a:cubicBezTo>
                  <a:cubicBezTo>
                    <a:pt x="1346" y="1013"/>
                    <a:pt x="1346" y="1013"/>
                    <a:pt x="1346" y="1013"/>
                  </a:cubicBezTo>
                  <a:lnTo>
                    <a:pt x="1346" y="1013"/>
                  </a:lnTo>
                  <a:cubicBezTo>
                    <a:pt x="1352" y="1001"/>
                    <a:pt x="1364" y="995"/>
                    <a:pt x="1381" y="983"/>
                  </a:cubicBezTo>
                  <a:cubicBezTo>
                    <a:pt x="1393" y="978"/>
                    <a:pt x="1411" y="972"/>
                    <a:pt x="1428" y="972"/>
                  </a:cubicBezTo>
                  <a:cubicBezTo>
                    <a:pt x="1487" y="972"/>
                    <a:pt x="1528" y="1013"/>
                    <a:pt x="1528" y="1100"/>
                  </a:cubicBezTo>
                  <a:cubicBezTo>
                    <a:pt x="1528" y="1270"/>
                    <a:pt x="1528" y="1270"/>
                    <a:pt x="1528" y="1270"/>
                  </a:cubicBezTo>
                  <a:cubicBezTo>
                    <a:pt x="1440" y="1270"/>
                    <a:pt x="1440" y="1270"/>
                    <a:pt x="1440" y="1270"/>
                  </a:cubicBezTo>
                  <a:cubicBezTo>
                    <a:pt x="1440" y="1112"/>
                    <a:pt x="1440" y="1112"/>
                    <a:pt x="1440" y="1112"/>
                  </a:cubicBezTo>
                  <a:cubicBezTo>
                    <a:pt x="1440" y="1071"/>
                    <a:pt x="1428" y="1048"/>
                    <a:pt x="1393" y="1048"/>
                  </a:cubicBezTo>
                  <a:cubicBezTo>
                    <a:pt x="1370" y="1048"/>
                    <a:pt x="1352" y="1059"/>
                    <a:pt x="1346" y="1077"/>
                  </a:cubicBezTo>
                  <a:close/>
                  <a:moveTo>
                    <a:pt x="1522" y="1890"/>
                  </a:moveTo>
                  <a:lnTo>
                    <a:pt x="1522" y="1890"/>
                  </a:lnTo>
                  <a:cubicBezTo>
                    <a:pt x="1393" y="1662"/>
                    <a:pt x="1393" y="1662"/>
                    <a:pt x="1393" y="1662"/>
                  </a:cubicBezTo>
                  <a:cubicBezTo>
                    <a:pt x="1411" y="1650"/>
                    <a:pt x="1411" y="1650"/>
                    <a:pt x="1411" y="1650"/>
                  </a:cubicBezTo>
                  <a:cubicBezTo>
                    <a:pt x="1545" y="1879"/>
                    <a:pt x="1545" y="1879"/>
                    <a:pt x="1545" y="1879"/>
                  </a:cubicBezTo>
                  <a:lnTo>
                    <a:pt x="1522" y="1890"/>
                  </a:lnTo>
                  <a:close/>
                  <a:moveTo>
                    <a:pt x="1411" y="468"/>
                  </a:moveTo>
                  <a:lnTo>
                    <a:pt x="1411" y="468"/>
                  </a:lnTo>
                  <a:cubicBezTo>
                    <a:pt x="1393" y="457"/>
                    <a:pt x="1393" y="457"/>
                    <a:pt x="1393" y="457"/>
                  </a:cubicBezTo>
                  <a:cubicBezTo>
                    <a:pt x="1522" y="229"/>
                    <a:pt x="1522" y="229"/>
                    <a:pt x="1522" y="229"/>
                  </a:cubicBezTo>
                  <a:cubicBezTo>
                    <a:pt x="1545" y="240"/>
                    <a:pt x="1545" y="240"/>
                    <a:pt x="1545" y="240"/>
                  </a:cubicBezTo>
                  <a:lnTo>
                    <a:pt x="1411" y="468"/>
                  </a:lnTo>
                  <a:close/>
                  <a:moveTo>
                    <a:pt x="1879" y="574"/>
                  </a:moveTo>
                  <a:lnTo>
                    <a:pt x="1879" y="574"/>
                  </a:lnTo>
                  <a:cubicBezTo>
                    <a:pt x="1890" y="591"/>
                    <a:pt x="1890" y="591"/>
                    <a:pt x="1890" y="591"/>
                  </a:cubicBezTo>
                  <a:cubicBezTo>
                    <a:pt x="1662" y="726"/>
                    <a:pt x="1662" y="726"/>
                    <a:pt x="1662" y="726"/>
                  </a:cubicBezTo>
                  <a:cubicBezTo>
                    <a:pt x="1651" y="702"/>
                    <a:pt x="1651" y="702"/>
                    <a:pt x="1651" y="702"/>
                  </a:cubicBezTo>
                  <a:lnTo>
                    <a:pt x="1879" y="574"/>
                  </a:lnTo>
                  <a:close/>
                  <a:moveTo>
                    <a:pt x="1879" y="1545"/>
                  </a:moveTo>
                  <a:lnTo>
                    <a:pt x="1879" y="1545"/>
                  </a:lnTo>
                  <a:cubicBezTo>
                    <a:pt x="1651" y="1416"/>
                    <a:pt x="1651" y="1416"/>
                    <a:pt x="1651" y="1416"/>
                  </a:cubicBezTo>
                  <a:cubicBezTo>
                    <a:pt x="1662" y="1393"/>
                    <a:pt x="1662" y="1393"/>
                    <a:pt x="1662" y="1393"/>
                  </a:cubicBezTo>
                  <a:cubicBezTo>
                    <a:pt x="1890" y="1527"/>
                    <a:pt x="1890" y="1527"/>
                    <a:pt x="1890" y="1527"/>
                  </a:cubicBezTo>
                  <a:lnTo>
                    <a:pt x="1879" y="1545"/>
                  </a:lnTo>
                  <a:close/>
                  <a:moveTo>
                    <a:pt x="1744" y="1106"/>
                  </a:moveTo>
                  <a:lnTo>
                    <a:pt x="1744" y="1106"/>
                  </a:lnTo>
                  <a:cubicBezTo>
                    <a:pt x="1744" y="1013"/>
                    <a:pt x="1744" y="1013"/>
                    <a:pt x="1744" y="1013"/>
                  </a:cubicBezTo>
                  <a:cubicBezTo>
                    <a:pt x="2013" y="1013"/>
                    <a:pt x="2013" y="1013"/>
                    <a:pt x="2013" y="1013"/>
                  </a:cubicBezTo>
                  <a:cubicBezTo>
                    <a:pt x="2013" y="1106"/>
                    <a:pt x="2013" y="1106"/>
                    <a:pt x="2013" y="1106"/>
                  </a:cubicBezTo>
                  <a:lnTo>
                    <a:pt x="1744" y="1106"/>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6" name="Freeform 213"/>
            <p:cNvSpPr>
              <a:spLocks noChangeArrowheads="1"/>
            </p:cNvSpPr>
            <p:nvPr/>
          </p:nvSpPr>
          <p:spPr bwMode="auto">
            <a:xfrm>
              <a:off x="9756533" y="7032768"/>
              <a:ext cx="51599" cy="94988"/>
            </a:xfrm>
            <a:custGeom>
              <a:avLst/>
              <a:gdLst>
                <a:gd name="T0" fmla="*/ 47 w 89"/>
                <a:gd name="T1" fmla="*/ 70 h 159"/>
                <a:gd name="T2" fmla="*/ 47 w 89"/>
                <a:gd name="T3" fmla="*/ 70 h 159"/>
                <a:gd name="T4" fmla="*/ 0 w 89"/>
                <a:gd name="T5" fmla="*/ 152 h 159"/>
                <a:gd name="T6" fmla="*/ 0 w 89"/>
                <a:gd name="T7" fmla="*/ 158 h 159"/>
                <a:gd name="T8" fmla="*/ 82 w 89"/>
                <a:gd name="T9" fmla="*/ 158 h 159"/>
                <a:gd name="T10" fmla="*/ 82 w 89"/>
                <a:gd name="T11" fmla="*/ 70 h 159"/>
                <a:gd name="T12" fmla="*/ 88 w 89"/>
                <a:gd name="T13" fmla="*/ 0 h 159"/>
                <a:gd name="T14" fmla="*/ 82 w 89"/>
                <a:gd name="T15" fmla="*/ 0 h 159"/>
                <a:gd name="T16" fmla="*/ 47 w 89"/>
                <a:gd name="T17" fmla="*/ 7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159">
                  <a:moveTo>
                    <a:pt x="47" y="70"/>
                  </a:moveTo>
                  <a:lnTo>
                    <a:pt x="47" y="70"/>
                  </a:lnTo>
                  <a:cubicBezTo>
                    <a:pt x="0" y="152"/>
                    <a:pt x="0" y="152"/>
                    <a:pt x="0" y="152"/>
                  </a:cubicBezTo>
                  <a:cubicBezTo>
                    <a:pt x="0" y="158"/>
                    <a:pt x="0" y="158"/>
                    <a:pt x="0" y="158"/>
                  </a:cubicBezTo>
                  <a:cubicBezTo>
                    <a:pt x="82" y="158"/>
                    <a:pt x="82" y="158"/>
                    <a:pt x="82" y="158"/>
                  </a:cubicBezTo>
                  <a:cubicBezTo>
                    <a:pt x="82" y="70"/>
                    <a:pt x="82" y="70"/>
                    <a:pt x="82" y="70"/>
                  </a:cubicBezTo>
                  <a:cubicBezTo>
                    <a:pt x="82" y="47"/>
                    <a:pt x="88" y="24"/>
                    <a:pt x="88" y="0"/>
                  </a:cubicBezTo>
                  <a:cubicBezTo>
                    <a:pt x="82" y="0"/>
                    <a:pt x="82" y="0"/>
                    <a:pt x="82" y="0"/>
                  </a:cubicBezTo>
                  <a:cubicBezTo>
                    <a:pt x="71" y="24"/>
                    <a:pt x="65" y="47"/>
                    <a:pt x="47" y="70"/>
                  </a:cubicBez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57" name="Group 256"/>
          <p:cNvGrpSpPr/>
          <p:nvPr/>
        </p:nvGrpSpPr>
        <p:grpSpPr>
          <a:xfrm>
            <a:off x="4309510" y="7086179"/>
            <a:ext cx="614381" cy="613973"/>
            <a:chOff x="9148206" y="6446556"/>
            <a:chExt cx="1303560" cy="1302694"/>
          </a:xfrm>
          <a:solidFill>
            <a:schemeClr val="accent1"/>
          </a:solidFill>
        </p:grpSpPr>
        <p:sp>
          <p:nvSpPr>
            <p:cNvPr id="258" name="Freeform 93"/>
            <p:cNvSpPr>
              <a:spLocks noChangeArrowheads="1"/>
            </p:cNvSpPr>
            <p:nvPr/>
          </p:nvSpPr>
          <p:spPr bwMode="auto">
            <a:xfrm>
              <a:off x="9148206" y="6446556"/>
              <a:ext cx="1303560" cy="1302694"/>
            </a:xfrm>
            <a:custGeom>
              <a:avLst/>
              <a:gdLst>
                <a:gd name="T0" fmla="*/ 1060 w 2120"/>
                <a:gd name="T1" fmla="*/ 0 h 2120"/>
                <a:gd name="T2" fmla="*/ 1060 w 2120"/>
                <a:gd name="T3" fmla="*/ 2119 h 2120"/>
                <a:gd name="T4" fmla="*/ 1060 w 2120"/>
                <a:gd name="T5" fmla="*/ 0 h 2120"/>
                <a:gd name="T6" fmla="*/ 1013 w 2120"/>
                <a:gd name="T7" fmla="*/ 106 h 2120"/>
                <a:gd name="T8" fmla="*/ 1100 w 2120"/>
                <a:gd name="T9" fmla="*/ 369 h 2120"/>
                <a:gd name="T10" fmla="*/ 1013 w 2120"/>
                <a:gd name="T11" fmla="*/ 106 h 2120"/>
                <a:gd name="T12" fmla="*/ 592 w 2120"/>
                <a:gd name="T13" fmla="*/ 229 h 2120"/>
                <a:gd name="T14" fmla="*/ 703 w 2120"/>
                <a:gd name="T15" fmla="*/ 468 h 2120"/>
                <a:gd name="T16" fmla="*/ 592 w 2120"/>
                <a:gd name="T17" fmla="*/ 229 h 2120"/>
                <a:gd name="T18" fmla="*/ 234 w 2120"/>
                <a:gd name="T19" fmla="*/ 574 h 2120"/>
                <a:gd name="T20" fmla="*/ 457 w 2120"/>
                <a:gd name="T21" fmla="*/ 726 h 2120"/>
                <a:gd name="T22" fmla="*/ 234 w 2120"/>
                <a:gd name="T23" fmla="*/ 574 h 2120"/>
                <a:gd name="T24" fmla="*/ 106 w 2120"/>
                <a:gd name="T25" fmla="*/ 1013 h 2120"/>
                <a:gd name="T26" fmla="*/ 369 w 2120"/>
                <a:gd name="T27" fmla="*/ 1106 h 2120"/>
                <a:gd name="T28" fmla="*/ 106 w 2120"/>
                <a:gd name="T29" fmla="*/ 1013 h 2120"/>
                <a:gd name="T30" fmla="*/ 234 w 2120"/>
                <a:gd name="T31" fmla="*/ 1545 h 2120"/>
                <a:gd name="T32" fmla="*/ 457 w 2120"/>
                <a:gd name="T33" fmla="*/ 1393 h 2120"/>
                <a:gd name="T34" fmla="*/ 234 w 2120"/>
                <a:gd name="T35" fmla="*/ 1545 h 2120"/>
                <a:gd name="T36" fmla="*/ 592 w 2120"/>
                <a:gd name="T37" fmla="*/ 1890 h 2120"/>
                <a:gd name="T38" fmla="*/ 703 w 2120"/>
                <a:gd name="T39" fmla="*/ 1650 h 2120"/>
                <a:gd name="T40" fmla="*/ 592 w 2120"/>
                <a:gd name="T41" fmla="*/ 1890 h 2120"/>
                <a:gd name="T42" fmla="*/ 861 w 2120"/>
                <a:gd name="T43" fmla="*/ 1270 h 2120"/>
                <a:gd name="T44" fmla="*/ 586 w 2120"/>
                <a:gd name="T45" fmla="*/ 1217 h 2120"/>
                <a:gd name="T46" fmla="*/ 761 w 2120"/>
                <a:gd name="T47" fmla="*/ 1007 h 2120"/>
                <a:gd name="T48" fmla="*/ 615 w 2120"/>
                <a:gd name="T49" fmla="*/ 983 h 2120"/>
                <a:gd name="T50" fmla="*/ 714 w 2120"/>
                <a:gd name="T51" fmla="*/ 878 h 2120"/>
                <a:gd name="T52" fmla="*/ 749 w 2120"/>
                <a:gd name="T53" fmla="*/ 1165 h 2120"/>
                <a:gd name="T54" fmla="*/ 714 w 2120"/>
                <a:gd name="T55" fmla="*/ 1194 h 2120"/>
                <a:gd name="T56" fmla="*/ 861 w 2120"/>
                <a:gd name="T57" fmla="*/ 1270 h 2120"/>
                <a:gd name="T58" fmla="*/ 1100 w 2120"/>
                <a:gd name="T59" fmla="*/ 2013 h 2120"/>
                <a:gd name="T60" fmla="*/ 1013 w 2120"/>
                <a:gd name="T61" fmla="*/ 1750 h 2120"/>
                <a:gd name="T62" fmla="*/ 1100 w 2120"/>
                <a:gd name="T63" fmla="*/ 2013 h 2120"/>
                <a:gd name="T64" fmla="*/ 1206 w 2120"/>
                <a:gd name="T65" fmla="*/ 1176 h 2120"/>
                <a:gd name="T66" fmla="*/ 1159 w 2120"/>
                <a:gd name="T67" fmla="*/ 1270 h 2120"/>
                <a:gd name="T68" fmla="*/ 1071 w 2120"/>
                <a:gd name="T69" fmla="*/ 1176 h 2120"/>
                <a:gd name="T70" fmla="*/ 902 w 2120"/>
                <a:gd name="T71" fmla="*/ 1118 h 2120"/>
                <a:gd name="T72" fmla="*/ 1159 w 2120"/>
                <a:gd name="T73" fmla="*/ 884 h 2120"/>
                <a:gd name="T74" fmla="*/ 1206 w 2120"/>
                <a:gd name="T75" fmla="*/ 1112 h 2120"/>
                <a:gd name="T76" fmla="*/ 1346 w 2120"/>
                <a:gd name="T77" fmla="*/ 1077 h 2120"/>
                <a:gd name="T78" fmla="*/ 1346 w 2120"/>
                <a:gd name="T79" fmla="*/ 1100 h 2120"/>
                <a:gd name="T80" fmla="*/ 1253 w 2120"/>
                <a:gd name="T81" fmla="*/ 1270 h 2120"/>
                <a:gd name="T82" fmla="*/ 1346 w 2120"/>
                <a:gd name="T83" fmla="*/ 849 h 2120"/>
                <a:gd name="T84" fmla="*/ 1346 w 2120"/>
                <a:gd name="T85" fmla="*/ 1013 h 2120"/>
                <a:gd name="T86" fmla="*/ 1428 w 2120"/>
                <a:gd name="T87" fmla="*/ 972 h 2120"/>
                <a:gd name="T88" fmla="*/ 1528 w 2120"/>
                <a:gd name="T89" fmla="*/ 1270 h 2120"/>
                <a:gd name="T90" fmla="*/ 1440 w 2120"/>
                <a:gd name="T91" fmla="*/ 1112 h 2120"/>
                <a:gd name="T92" fmla="*/ 1346 w 2120"/>
                <a:gd name="T93" fmla="*/ 1077 h 2120"/>
                <a:gd name="T94" fmla="*/ 1522 w 2120"/>
                <a:gd name="T95" fmla="*/ 1890 h 2120"/>
                <a:gd name="T96" fmla="*/ 1411 w 2120"/>
                <a:gd name="T97" fmla="*/ 1650 h 2120"/>
                <a:gd name="T98" fmla="*/ 1522 w 2120"/>
                <a:gd name="T99" fmla="*/ 1890 h 2120"/>
                <a:gd name="T100" fmla="*/ 1411 w 2120"/>
                <a:gd name="T101" fmla="*/ 468 h 2120"/>
                <a:gd name="T102" fmla="*/ 1522 w 2120"/>
                <a:gd name="T103" fmla="*/ 229 h 2120"/>
                <a:gd name="T104" fmla="*/ 1411 w 2120"/>
                <a:gd name="T105" fmla="*/ 468 h 2120"/>
                <a:gd name="T106" fmla="*/ 1879 w 2120"/>
                <a:gd name="T107" fmla="*/ 574 h 2120"/>
                <a:gd name="T108" fmla="*/ 1662 w 2120"/>
                <a:gd name="T109" fmla="*/ 726 h 2120"/>
                <a:gd name="T110" fmla="*/ 1879 w 2120"/>
                <a:gd name="T111" fmla="*/ 574 h 2120"/>
                <a:gd name="T112" fmla="*/ 1879 w 2120"/>
                <a:gd name="T113" fmla="*/ 1545 h 2120"/>
                <a:gd name="T114" fmla="*/ 1662 w 2120"/>
                <a:gd name="T115" fmla="*/ 1393 h 2120"/>
                <a:gd name="T116" fmla="*/ 1879 w 2120"/>
                <a:gd name="T117" fmla="*/ 1545 h 2120"/>
                <a:gd name="T118" fmla="*/ 1744 w 2120"/>
                <a:gd name="T119" fmla="*/ 1106 h 2120"/>
                <a:gd name="T120" fmla="*/ 2013 w 2120"/>
                <a:gd name="T121" fmla="*/ 1013 h 2120"/>
                <a:gd name="T122" fmla="*/ 1744 w 2120"/>
                <a:gd name="T123" fmla="*/ 1106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20" h="2120">
                  <a:moveTo>
                    <a:pt x="1060" y="0"/>
                  </a:moveTo>
                  <a:lnTo>
                    <a:pt x="1060" y="0"/>
                  </a:lnTo>
                  <a:cubicBezTo>
                    <a:pt x="474" y="0"/>
                    <a:pt x="0" y="474"/>
                    <a:pt x="0" y="1059"/>
                  </a:cubicBezTo>
                  <a:cubicBezTo>
                    <a:pt x="0" y="1644"/>
                    <a:pt x="474" y="2119"/>
                    <a:pt x="1060" y="2119"/>
                  </a:cubicBezTo>
                  <a:cubicBezTo>
                    <a:pt x="1645" y="2119"/>
                    <a:pt x="2119" y="1644"/>
                    <a:pt x="2119" y="1059"/>
                  </a:cubicBezTo>
                  <a:cubicBezTo>
                    <a:pt x="2119" y="474"/>
                    <a:pt x="1645" y="0"/>
                    <a:pt x="1060" y="0"/>
                  </a:cubicBezTo>
                  <a:close/>
                  <a:moveTo>
                    <a:pt x="1013" y="106"/>
                  </a:moveTo>
                  <a:lnTo>
                    <a:pt x="1013" y="106"/>
                  </a:lnTo>
                  <a:cubicBezTo>
                    <a:pt x="1100" y="106"/>
                    <a:pt x="1100" y="106"/>
                    <a:pt x="1100" y="106"/>
                  </a:cubicBezTo>
                  <a:cubicBezTo>
                    <a:pt x="1100" y="369"/>
                    <a:pt x="1100" y="369"/>
                    <a:pt x="1100" y="369"/>
                  </a:cubicBezTo>
                  <a:cubicBezTo>
                    <a:pt x="1013" y="369"/>
                    <a:pt x="1013" y="369"/>
                    <a:pt x="1013" y="369"/>
                  </a:cubicBezTo>
                  <a:lnTo>
                    <a:pt x="1013" y="106"/>
                  </a:lnTo>
                  <a:close/>
                  <a:moveTo>
                    <a:pt x="592" y="229"/>
                  </a:moveTo>
                  <a:lnTo>
                    <a:pt x="592" y="229"/>
                  </a:lnTo>
                  <a:cubicBezTo>
                    <a:pt x="720" y="457"/>
                    <a:pt x="720" y="457"/>
                    <a:pt x="720" y="457"/>
                  </a:cubicBezTo>
                  <a:cubicBezTo>
                    <a:pt x="703" y="468"/>
                    <a:pt x="703" y="468"/>
                    <a:pt x="703" y="468"/>
                  </a:cubicBezTo>
                  <a:cubicBezTo>
                    <a:pt x="568" y="240"/>
                    <a:pt x="568" y="240"/>
                    <a:pt x="568" y="240"/>
                  </a:cubicBezTo>
                  <a:lnTo>
                    <a:pt x="592" y="229"/>
                  </a:lnTo>
                  <a:close/>
                  <a:moveTo>
                    <a:pt x="234" y="574"/>
                  </a:moveTo>
                  <a:lnTo>
                    <a:pt x="234" y="574"/>
                  </a:lnTo>
                  <a:cubicBezTo>
                    <a:pt x="463" y="702"/>
                    <a:pt x="463" y="702"/>
                    <a:pt x="463" y="702"/>
                  </a:cubicBezTo>
                  <a:cubicBezTo>
                    <a:pt x="457" y="726"/>
                    <a:pt x="457" y="726"/>
                    <a:pt x="457" y="726"/>
                  </a:cubicBezTo>
                  <a:cubicBezTo>
                    <a:pt x="229" y="591"/>
                    <a:pt x="229" y="591"/>
                    <a:pt x="229" y="591"/>
                  </a:cubicBezTo>
                  <a:lnTo>
                    <a:pt x="234" y="574"/>
                  </a:lnTo>
                  <a:close/>
                  <a:moveTo>
                    <a:pt x="106" y="1013"/>
                  </a:moveTo>
                  <a:lnTo>
                    <a:pt x="106" y="1013"/>
                  </a:lnTo>
                  <a:cubicBezTo>
                    <a:pt x="369" y="1013"/>
                    <a:pt x="369" y="1013"/>
                    <a:pt x="369" y="1013"/>
                  </a:cubicBezTo>
                  <a:cubicBezTo>
                    <a:pt x="369" y="1106"/>
                    <a:pt x="369" y="1106"/>
                    <a:pt x="369" y="1106"/>
                  </a:cubicBezTo>
                  <a:cubicBezTo>
                    <a:pt x="106" y="1106"/>
                    <a:pt x="106" y="1106"/>
                    <a:pt x="106" y="1106"/>
                  </a:cubicBezTo>
                  <a:lnTo>
                    <a:pt x="106" y="1013"/>
                  </a:lnTo>
                  <a:close/>
                  <a:moveTo>
                    <a:pt x="234" y="1545"/>
                  </a:moveTo>
                  <a:lnTo>
                    <a:pt x="234" y="1545"/>
                  </a:lnTo>
                  <a:cubicBezTo>
                    <a:pt x="229" y="1527"/>
                    <a:pt x="229" y="1527"/>
                    <a:pt x="229" y="1527"/>
                  </a:cubicBezTo>
                  <a:cubicBezTo>
                    <a:pt x="457" y="1393"/>
                    <a:pt x="457" y="1393"/>
                    <a:pt x="457" y="1393"/>
                  </a:cubicBezTo>
                  <a:cubicBezTo>
                    <a:pt x="463" y="1416"/>
                    <a:pt x="463" y="1416"/>
                    <a:pt x="463" y="1416"/>
                  </a:cubicBezTo>
                  <a:lnTo>
                    <a:pt x="234" y="1545"/>
                  </a:lnTo>
                  <a:close/>
                  <a:moveTo>
                    <a:pt x="592" y="1890"/>
                  </a:moveTo>
                  <a:lnTo>
                    <a:pt x="592" y="1890"/>
                  </a:lnTo>
                  <a:cubicBezTo>
                    <a:pt x="568" y="1879"/>
                    <a:pt x="568" y="1879"/>
                    <a:pt x="568" y="1879"/>
                  </a:cubicBezTo>
                  <a:cubicBezTo>
                    <a:pt x="703" y="1650"/>
                    <a:pt x="703" y="1650"/>
                    <a:pt x="703" y="1650"/>
                  </a:cubicBezTo>
                  <a:cubicBezTo>
                    <a:pt x="720" y="1662"/>
                    <a:pt x="720" y="1662"/>
                    <a:pt x="720" y="1662"/>
                  </a:cubicBezTo>
                  <a:lnTo>
                    <a:pt x="592" y="1890"/>
                  </a:lnTo>
                  <a:close/>
                  <a:moveTo>
                    <a:pt x="861" y="1270"/>
                  </a:moveTo>
                  <a:lnTo>
                    <a:pt x="861" y="1270"/>
                  </a:lnTo>
                  <a:cubicBezTo>
                    <a:pt x="586" y="1270"/>
                    <a:pt x="586" y="1270"/>
                    <a:pt x="586" y="1270"/>
                  </a:cubicBezTo>
                  <a:cubicBezTo>
                    <a:pt x="586" y="1217"/>
                    <a:pt x="586" y="1217"/>
                    <a:pt x="586" y="1217"/>
                  </a:cubicBezTo>
                  <a:cubicBezTo>
                    <a:pt x="638" y="1171"/>
                    <a:pt x="638" y="1171"/>
                    <a:pt x="638" y="1171"/>
                  </a:cubicBezTo>
                  <a:cubicBezTo>
                    <a:pt x="720" y="1095"/>
                    <a:pt x="761" y="1054"/>
                    <a:pt x="761" y="1007"/>
                  </a:cubicBezTo>
                  <a:cubicBezTo>
                    <a:pt x="761" y="978"/>
                    <a:pt x="744" y="948"/>
                    <a:pt x="697" y="948"/>
                  </a:cubicBezTo>
                  <a:cubicBezTo>
                    <a:pt x="668" y="948"/>
                    <a:pt x="638" y="966"/>
                    <a:pt x="615" y="983"/>
                  </a:cubicBezTo>
                  <a:cubicBezTo>
                    <a:pt x="592" y="919"/>
                    <a:pt x="592" y="919"/>
                    <a:pt x="592" y="919"/>
                  </a:cubicBezTo>
                  <a:cubicBezTo>
                    <a:pt x="621" y="896"/>
                    <a:pt x="668" y="878"/>
                    <a:pt x="714" y="878"/>
                  </a:cubicBezTo>
                  <a:cubicBezTo>
                    <a:pt x="802" y="878"/>
                    <a:pt x="849" y="931"/>
                    <a:pt x="849" y="1001"/>
                  </a:cubicBezTo>
                  <a:cubicBezTo>
                    <a:pt x="849" y="1065"/>
                    <a:pt x="802" y="1112"/>
                    <a:pt x="749" y="1165"/>
                  </a:cubicBezTo>
                  <a:cubicBezTo>
                    <a:pt x="714" y="1194"/>
                    <a:pt x="714" y="1194"/>
                    <a:pt x="714" y="1194"/>
                  </a:cubicBezTo>
                  <a:lnTo>
                    <a:pt x="714" y="1194"/>
                  </a:lnTo>
                  <a:cubicBezTo>
                    <a:pt x="861" y="1194"/>
                    <a:pt x="861" y="1194"/>
                    <a:pt x="861" y="1194"/>
                  </a:cubicBezTo>
                  <a:lnTo>
                    <a:pt x="861" y="1270"/>
                  </a:lnTo>
                  <a:close/>
                  <a:moveTo>
                    <a:pt x="1100" y="2013"/>
                  </a:moveTo>
                  <a:lnTo>
                    <a:pt x="1100" y="2013"/>
                  </a:lnTo>
                  <a:cubicBezTo>
                    <a:pt x="1013" y="2013"/>
                    <a:pt x="1013" y="2013"/>
                    <a:pt x="1013" y="2013"/>
                  </a:cubicBezTo>
                  <a:cubicBezTo>
                    <a:pt x="1013" y="1750"/>
                    <a:pt x="1013" y="1750"/>
                    <a:pt x="1013" y="1750"/>
                  </a:cubicBezTo>
                  <a:cubicBezTo>
                    <a:pt x="1100" y="1750"/>
                    <a:pt x="1100" y="1750"/>
                    <a:pt x="1100" y="1750"/>
                  </a:cubicBezTo>
                  <a:lnTo>
                    <a:pt x="1100" y="2013"/>
                  </a:lnTo>
                  <a:close/>
                  <a:moveTo>
                    <a:pt x="1206" y="1176"/>
                  </a:moveTo>
                  <a:lnTo>
                    <a:pt x="1206" y="1176"/>
                  </a:lnTo>
                  <a:cubicBezTo>
                    <a:pt x="1159" y="1176"/>
                    <a:pt x="1159" y="1176"/>
                    <a:pt x="1159" y="1176"/>
                  </a:cubicBezTo>
                  <a:cubicBezTo>
                    <a:pt x="1159" y="1270"/>
                    <a:pt x="1159" y="1270"/>
                    <a:pt x="1159" y="1270"/>
                  </a:cubicBezTo>
                  <a:cubicBezTo>
                    <a:pt x="1071" y="1270"/>
                    <a:pt x="1071" y="1270"/>
                    <a:pt x="1071" y="1270"/>
                  </a:cubicBezTo>
                  <a:cubicBezTo>
                    <a:pt x="1071" y="1176"/>
                    <a:pt x="1071" y="1176"/>
                    <a:pt x="1071" y="1176"/>
                  </a:cubicBezTo>
                  <a:cubicBezTo>
                    <a:pt x="902" y="1176"/>
                    <a:pt x="902" y="1176"/>
                    <a:pt x="902" y="1176"/>
                  </a:cubicBezTo>
                  <a:cubicBezTo>
                    <a:pt x="902" y="1118"/>
                    <a:pt x="902" y="1118"/>
                    <a:pt x="902" y="1118"/>
                  </a:cubicBezTo>
                  <a:cubicBezTo>
                    <a:pt x="1048" y="884"/>
                    <a:pt x="1048" y="884"/>
                    <a:pt x="1048" y="884"/>
                  </a:cubicBezTo>
                  <a:cubicBezTo>
                    <a:pt x="1159" y="884"/>
                    <a:pt x="1159" y="884"/>
                    <a:pt x="1159" y="884"/>
                  </a:cubicBezTo>
                  <a:cubicBezTo>
                    <a:pt x="1159" y="1112"/>
                    <a:pt x="1159" y="1112"/>
                    <a:pt x="1159" y="1112"/>
                  </a:cubicBezTo>
                  <a:cubicBezTo>
                    <a:pt x="1206" y="1112"/>
                    <a:pt x="1206" y="1112"/>
                    <a:pt x="1206" y="1112"/>
                  </a:cubicBezTo>
                  <a:lnTo>
                    <a:pt x="1206" y="1176"/>
                  </a:lnTo>
                  <a:close/>
                  <a:moveTo>
                    <a:pt x="1346" y="1077"/>
                  </a:moveTo>
                  <a:lnTo>
                    <a:pt x="1346" y="1077"/>
                  </a:lnTo>
                  <a:cubicBezTo>
                    <a:pt x="1346" y="1083"/>
                    <a:pt x="1346" y="1089"/>
                    <a:pt x="1346" y="1100"/>
                  </a:cubicBezTo>
                  <a:cubicBezTo>
                    <a:pt x="1346" y="1270"/>
                    <a:pt x="1346" y="1270"/>
                    <a:pt x="1346" y="1270"/>
                  </a:cubicBezTo>
                  <a:cubicBezTo>
                    <a:pt x="1253" y="1270"/>
                    <a:pt x="1253" y="1270"/>
                    <a:pt x="1253" y="1270"/>
                  </a:cubicBezTo>
                  <a:cubicBezTo>
                    <a:pt x="1253" y="849"/>
                    <a:pt x="1253" y="849"/>
                    <a:pt x="1253" y="849"/>
                  </a:cubicBezTo>
                  <a:cubicBezTo>
                    <a:pt x="1346" y="849"/>
                    <a:pt x="1346" y="849"/>
                    <a:pt x="1346" y="849"/>
                  </a:cubicBezTo>
                  <a:cubicBezTo>
                    <a:pt x="1346" y="1013"/>
                    <a:pt x="1346" y="1013"/>
                    <a:pt x="1346" y="1013"/>
                  </a:cubicBezTo>
                  <a:lnTo>
                    <a:pt x="1346" y="1013"/>
                  </a:lnTo>
                  <a:cubicBezTo>
                    <a:pt x="1352" y="1001"/>
                    <a:pt x="1364" y="995"/>
                    <a:pt x="1381" y="983"/>
                  </a:cubicBezTo>
                  <a:cubicBezTo>
                    <a:pt x="1393" y="978"/>
                    <a:pt x="1411" y="972"/>
                    <a:pt x="1428" y="972"/>
                  </a:cubicBezTo>
                  <a:cubicBezTo>
                    <a:pt x="1487" y="972"/>
                    <a:pt x="1528" y="1013"/>
                    <a:pt x="1528" y="1100"/>
                  </a:cubicBezTo>
                  <a:cubicBezTo>
                    <a:pt x="1528" y="1270"/>
                    <a:pt x="1528" y="1270"/>
                    <a:pt x="1528" y="1270"/>
                  </a:cubicBezTo>
                  <a:cubicBezTo>
                    <a:pt x="1440" y="1270"/>
                    <a:pt x="1440" y="1270"/>
                    <a:pt x="1440" y="1270"/>
                  </a:cubicBezTo>
                  <a:cubicBezTo>
                    <a:pt x="1440" y="1112"/>
                    <a:pt x="1440" y="1112"/>
                    <a:pt x="1440" y="1112"/>
                  </a:cubicBezTo>
                  <a:cubicBezTo>
                    <a:pt x="1440" y="1071"/>
                    <a:pt x="1428" y="1048"/>
                    <a:pt x="1393" y="1048"/>
                  </a:cubicBezTo>
                  <a:cubicBezTo>
                    <a:pt x="1370" y="1048"/>
                    <a:pt x="1352" y="1059"/>
                    <a:pt x="1346" y="1077"/>
                  </a:cubicBezTo>
                  <a:close/>
                  <a:moveTo>
                    <a:pt x="1522" y="1890"/>
                  </a:moveTo>
                  <a:lnTo>
                    <a:pt x="1522" y="1890"/>
                  </a:lnTo>
                  <a:cubicBezTo>
                    <a:pt x="1393" y="1662"/>
                    <a:pt x="1393" y="1662"/>
                    <a:pt x="1393" y="1662"/>
                  </a:cubicBezTo>
                  <a:cubicBezTo>
                    <a:pt x="1411" y="1650"/>
                    <a:pt x="1411" y="1650"/>
                    <a:pt x="1411" y="1650"/>
                  </a:cubicBezTo>
                  <a:cubicBezTo>
                    <a:pt x="1545" y="1879"/>
                    <a:pt x="1545" y="1879"/>
                    <a:pt x="1545" y="1879"/>
                  </a:cubicBezTo>
                  <a:lnTo>
                    <a:pt x="1522" y="1890"/>
                  </a:lnTo>
                  <a:close/>
                  <a:moveTo>
                    <a:pt x="1411" y="468"/>
                  </a:moveTo>
                  <a:lnTo>
                    <a:pt x="1411" y="468"/>
                  </a:lnTo>
                  <a:cubicBezTo>
                    <a:pt x="1393" y="457"/>
                    <a:pt x="1393" y="457"/>
                    <a:pt x="1393" y="457"/>
                  </a:cubicBezTo>
                  <a:cubicBezTo>
                    <a:pt x="1522" y="229"/>
                    <a:pt x="1522" y="229"/>
                    <a:pt x="1522" y="229"/>
                  </a:cubicBezTo>
                  <a:cubicBezTo>
                    <a:pt x="1545" y="240"/>
                    <a:pt x="1545" y="240"/>
                    <a:pt x="1545" y="240"/>
                  </a:cubicBezTo>
                  <a:lnTo>
                    <a:pt x="1411" y="468"/>
                  </a:lnTo>
                  <a:close/>
                  <a:moveTo>
                    <a:pt x="1879" y="574"/>
                  </a:moveTo>
                  <a:lnTo>
                    <a:pt x="1879" y="574"/>
                  </a:lnTo>
                  <a:cubicBezTo>
                    <a:pt x="1890" y="591"/>
                    <a:pt x="1890" y="591"/>
                    <a:pt x="1890" y="591"/>
                  </a:cubicBezTo>
                  <a:cubicBezTo>
                    <a:pt x="1662" y="726"/>
                    <a:pt x="1662" y="726"/>
                    <a:pt x="1662" y="726"/>
                  </a:cubicBezTo>
                  <a:cubicBezTo>
                    <a:pt x="1651" y="702"/>
                    <a:pt x="1651" y="702"/>
                    <a:pt x="1651" y="702"/>
                  </a:cubicBezTo>
                  <a:lnTo>
                    <a:pt x="1879" y="574"/>
                  </a:lnTo>
                  <a:close/>
                  <a:moveTo>
                    <a:pt x="1879" y="1545"/>
                  </a:moveTo>
                  <a:lnTo>
                    <a:pt x="1879" y="1545"/>
                  </a:lnTo>
                  <a:cubicBezTo>
                    <a:pt x="1651" y="1416"/>
                    <a:pt x="1651" y="1416"/>
                    <a:pt x="1651" y="1416"/>
                  </a:cubicBezTo>
                  <a:cubicBezTo>
                    <a:pt x="1662" y="1393"/>
                    <a:pt x="1662" y="1393"/>
                    <a:pt x="1662" y="1393"/>
                  </a:cubicBezTo>
                  <a:cubicBezTo>
                    <a:pt x="1890" y="1527"/>
                    <a:pt x="1890" y="1527"/>
                    <a:pt x="1890" y="1527"/>
                  </a:cubicBezTo>
                  <a:lnTo>
                    <a:pt x="1879" y="1545"/>
                  </a:lnTo>
                  <a:close/>
                  <a:moveTo>
                    <a:pt x="1744" y="1106"/>
                  </a:moveTo>
                  <a:lnTo>
                    <a:pt x="1744" y="1106"/>
                  </a:lnTo>
                  <a:cubicBezTo>
                    <a:pt x="1744" y="1013"/>
                    <a:pt x="1744" y="1013"/>
                    <a:pt x="1744" y="1013"/>
                  </a:cubicBezTo>
                  <a:cubicBezTo>
                    <a:pt x="2013" y="1013"/>
                    <a:pt x="2013" y="1013"/>
                    <a:pt x="2013" y="1013"/>
                  </a:cubicBezTo>
                  <a:cubicBezTo>
                    <a:pt x="2013" y="1106"/>
                    <a:pt x="2013" y="1106"/>
                    <a:pt x="2013" y="1106"/>
                  </a:cubicBezTo>
                  <a:lnTo>
                    <a:pt x="1744" y="1106"/>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9" name="Freeform 213"/>
            <p:cNvSpPr>
              <a:spLocks noChangeArrowheads="1"/>
            </p:cNvSpPr>
            <p:nvPr/>
          </p:nvSpPr>
          <p:spPr bwMode="auto">
            <a:xfrm>
              <a:off x="9756533" y="7032768"/>
              <a:ext cx="51599" cy="94988"/>
            </a:xfrm>
            <a:custGeom>
              <a:avLst/>
              <a:gdLst>
                <a:gd name="T0" fmla="*/ 47 w 89"/>
                <a:gd name="T1" fmla="*/ 70 h 159"/>
                <a:gd name="T2" fmla="*/ 47 w 89"/>
                <a:gd name="T3" fmla="*/ 70 h 159"/>
                <a:gd name="T4" fmla="*/ 0 w 89"/>
                <a:gd name="T5" fmla="*/ 152 h 159"/>
                <a:gd name="T6" fmla="*/ 0 w 89"/>
                <a:gd name="T7" fmla="*/ 158 h 159"/>
                <a:gd name="T8" fmla="*/ 82 w 89"/>
                <a:gd name="T9" fmla="*/ 158 h 159"/>
                <a:gd name="T10" fmla="*/ 82 w 89"/>
                <a:gd name="T11" fmla="*/ 70 h 159"/>
                <a:gd name="T12" fmla="*/ 88 w 89"/>
                <a:gd name="T13" fmla="*/ 0 h 159"/>
                <a:gd name="T14" fmla="*/ 82 w 89"/>
                <a:gd name="T15" fmla="*/ 0 h 159"/>
                <a:gd name="T16" fmla="*/ 47 w 89"/>
                <a:gd name="T17" fmla="*/ 7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159">
                  <a:moveTo>
                    <a:pt x="47" y="70"/>
                  </a:moveTo>
                  <a:lnTo>
                    <a:pt x="47" y="70"/>
                  </a:lnTo>
                  <a:cubicBezTo>
                    <a:pt x="0" y="152"/>
                    <a:pt x="0" y="152"/>
                    <a:pt x="0" y="152"/>
                  </a:cubicBezTo>
                  <a:cubicBezTo>
                    <a:pt x="0" y="158"/>
                    <a:pt x="0" y="158"/>
                    <a:pt x="0" y="158"/>
                  </a:cubicBezTo>
                  <a:cubicBezTo>
                    <a:pt x="82" y="158"/>
                    <a:pt x="82" y="158"/>
                    <a:pt x="82" y="158"/>
                  </a:cubicBezTo>
                  <a:cubicBezTo>
                    <a:pt x="82" y="70"/>
                    <a:pt x="82" y="70"/>
                    <a:pt x="82" y="70"/>
                  </a:cubicBezTo>
                  <a:cubicBezTo>
                    <a:pt x="82" y="47"/>
                    <a:pt x="88" y="24"/>
                    <a:pt x="88" y="0"/>
                  </a:cubicBezTo>
                  <a:cubicBezTo>
                    <a:pt x="82" y="0"/>
                    <a:pt x="82" y="0"/>
                    <a:pt x="82" y="0"/>
                  </a:cubicBezTo>
                  <a:cubicBezTo>
                    <a:pt x="71" y="24"/>
                    <a:pt x="65" y="47"/>
                    <a:pt x="47" y="70"/>
                  </a:cubicBez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60" name="Freeform 68"/>
          <p:cNvSpPr>
            <a:spLocks noChangeArrowheads="1"/>
          </p:cNvSpPr>
          <p:nvPr/>
        </p:nvSpPr>
        <p:spPr bwMode="auto">
          <a:xfrm>
            <a:off x="5266076" y="8451295"/>
            <a:ext cx="293301" cy="225258"/>
          </a:xfrm>
          <a:custGeom>
            <a:avLst/>
            <a:gdLst>
              <a:gd name="T0" fmla="*/ 422 w 481"/>
              <a:gd name="T1" fmla="*/ 12 h 370"/>
              <a:gd name="T2" fmla="*/ 422 w 481"/>
              <a:gd name="T3" fmla="*/ 12 h 370"/>
              <a:gd name="T4" fmla="*/ 369 w 481"/>
              <a:gd name="T5" fmla="*/ 12 h 370"/>
              <a:gd name="T6" fmla="*/ 199 w 481"/>
              <a:gd name="T7" fmla="*/ 187 h 370"/>
              <a:gd name="T8" fmla="*/ 193 w 481"/>
              <a:gd name="T9" fmla="*/ 187 h 370"/>
              <a:gd name="T10" fmla="*/ 106 w 481"/>
              <a:gd name="T11" fmla="*/ 100 h 370"/>
              <a:gd name="T12" fmla="*/ 106 w 481"/>
              <a:gd name="T13" fmla="*/ 100 h 370"/>
              <a:gd name="T14" fmla="*/ 65 w 481"/>
              <a:gd name="T15" fmla="*/ 105 h 370"/>
              <a:gd name="T16" fmla="*/ 18 w 481"/>
              <a:gd name="T17" fmla="*/ 152 h 370"/>
              <a:gd name="T18" fmla="*/ 12 w 481"/>
              <a:gd name="T19" fmla="*/ 187 h 370"/>
              <a:gd name="T20" fmla="*/ 100 w 481"/>
              <a:gd name="T21" fmla="*/ 281 h 370"/>
              <a:gd name="T22" fmla="*/ 170 w 481"/>
              <a:gd name="T23" fmla="*/ 351 h 370"/>
              <a:gd name="T24" fmla="*/ 223 w 481"/>
              <a:gd name="T25" fmla="*/ 351 h 370"/>
              <a:gd name="T26" fmla="*/ 468 w 481"/>
              <a:gd name="T27" fmla="*/ 111 h 370"/>
              <a:gd name="T28" fmla="*/ 468 w 481"/>
              <a:gd name="T29" fmla="*/ 59 h 370"/>
              <a:gd name="T30" fmla="*/ 422 w 481"/>
              <a:gd name="T31" fmla="*/ 1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1" h="370">
                <a:moveTo>
                  <a:pt x="422" y="12"/>
                </a:moveTo>
                <a:lnTo>
                  <a:pt x="422" y="12"/>
                </a:lnTo>
                <a:cubicBezTo>
                  <a:pt x="404" y="0"/>
                  <a:pt x="386" y="0"/>
                  <a:pt x="369" y="12"/>
                </a:cubicBezTo>
                <a:cubicBezTo>
                  <a:pt x="199" y="187"/>
                  <a:pt x="199" y="187"/>
                  <a:pt x="199" y="187"/>
                </a:cubicBezTo>
                <a:cubicBezTo>
                  <a:pt x="193" y="187"/>
                  <a:pt x="193" y="187"/>
                  <a:pt x="193" y="187"/>
                </a:cubicBezTo>
                <a:cubicBezTo>
                  <a:pt x="106" y="100"/>
                  <a:pt x="106" y="100"/>
                  <a:pt x="106" y="100"/>
                </a:cubicBezTo>
                <a:lnTo>
                  <a:pt x="106" y="100"/>
                </a:lnTo>
                <a:cubicBezTo>
                  <a:pt x="88" y="88"/>
                  <a:pt x="76" y="94"/>
                  <a:pt x="65" y="105"/>
                </a:cubicBezTo>
                <a:cubicBezTo>
                  <a:pt x="18" y="152"/>
                  <a:pt x="18" y="152"/>
                  <a:pt x="18" y="152"/>
                </a:cubicBezTo>
                <a:cubicBezTo>
                  <a:pt x="6" y="164"/>
                  <a:pt x="0" y="176"/>
                  <a:pt x="12" y="187"/>
                </a:cubicBezTo>
                <a:cubicBezTo>
                  <a:pt x="100" y="281"/>
                  <a:pt x="100" y="281"/>
                  <a:pt x="100" y="281"/>
                </a:cubicBezTo>
                <a:cubicBezTo>
                  <a:pt x="170" y="351"/>
                  <a:pt x="170" y="351"/>
                  <a:pt x="170" y="351"/>
                </a:cubicBezTo>
                <a:cubicBezTo>
                  <a:pt x="188" y="369"/>
                  <a:pt x="205" y="369"/>
                  <a:pt x="223" y="351"/>
                </a:cubicBezTo>
                <a:cubicBezTo>
                  <a:pt x="468" y="111"/>
                  <a:pt x="468" y="111"/>
                  <a:pt x="468" y="111"/>
                </a:cubicBezTo>
                <a:cubicBezTo>
                  <a:pt x="480" y="94"/>
                  <a:pt x="480" y="76"/>
                  <a:pt x="468" y="59"/>
                </a:cubicBezTo>
                <a:lnTo>
                  <a:pt x="422" y="12"/>
                </a:lnTo>
              </a:path>
            </a:pathLst>
          </a:custGeom>
          <a:solidFill>
            <a:srgbClr val="77CEDA"/>
          </a:solid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1" name="Freeform 90"/>
          <p:cNvSpPr>
            <a:spLocks noChangeArrowheads="1"/>
          </p:cNvSpPr>
          <p:nvPr/>
        </p:nvSpPr>
        <p:spPr bwMode="auto">
          <a:xfrm>
            <a:off x="6249177" y="8388873"/>
            <a:ext cx="382921" cy="985162"/>
          </a:xfrm>
          <a:custGeom>
            <a:avLst/>
            <a:gdLst>
              <a:gd name="T0" fmla="*/ 310 w 627"/>
              <a:gd name="T1" fmla="*/ 292 h 1604"/>
              <a:gd name="T2" fmla="*/ 310 w 627"/>
              <a:gd name="T3" fmla="*/ 292 h 1604"/>
              <a:gd name="T4" fmla="*/ 456 w 627"/>
              <a:gd name="T5" fmla="*/ 146 h 1604"/>
              <a:gd name="T6" fmla="*/ 310 w 627"/>
              <a:gd name="T7" fmla="*/ 0 h 1604"/>
              <a:gd name="T8" fmla="*/ 169 w 627"/>
              <a:gd name="T9" fmla="*/ 146 h 1604"/>
              <a:gd name="T10" fmla="*/ 310 w 627"/>
              <a:gd name="T11" fmla="*/ 292 h 1604"/>
              <a:gd name="T12" fmla="*/ 626 w 627"/>
              <a:gd name="T13" fmla="*/ 427 h 1604"/>
              <a:gd name="T14" fmla="*/ 626 w 627"/>
              <a:gd name="T15" fmla="*/ 427 h 1604"/>
              <a:gd name="T16" fmla="*/ 503 w 627"/>
              <a:gd name="T17" fmla="*/ 316 h 1604"/>
              <a:gd name="T18" fmla="*/ 122 w 627"/>
              <a:gd name="T19" fmla="*/ 316 h 1604"/>
              <a:gd name="T20" fmla="*/ 0 w 627"/>
              <a:gd name="T21" fmla="*/ 427 h 1604"/>
              <a:gd name="T22" fmla="*/ 0 w 627"/>
              <a:gd name="T23" fmla="*/ 427 h 1604"/>
              <a:gd name="T24" fmla="*/ 0 w 627"/>
              <a:gd name="T25" fmla="*/ 842 h 1604"/>
              <a:gd name="T26" fmla="*/ 64 w 627"/>
              <a:gd name="T27" fmla="*/ 906 h 1604"/>
              <a:gd name="T28" fmla="*/ 128 w 627"/>
              <a:gd name="T29" fmla="*/ 842 h 1604"/>
              <a:gd name="T30" fmla="*/ 128 w 627"/>
              <a:gd name="T31" fmla="*/ 538 h 1604"/>
              <a:gd name="T32" fmla="*/ 140 w 627"/>
              <a:gd name="T33" fmla="*/ 538 h 1604"/>
              <a:gd name="T34" fmla="*/ 146 w 627"/>
              <a:gd name="T35" fmla="*/ 538 h 1604"/>
              <a:gd name="T36" fmla="*/ 146 w 627"/>
              <a:gd name="T37" fmla="*/ 550 h 1604"/>
              <a:gd name="T38" fmla="*/ 146 w 627"/>
              <a:gd name="T39" fmla="*/ 1527 h 1604"/>
              <a:gd name="T40" fmla="*/ 228 w 627"/>
              <a:gd name="T41" fmla="*/ 1603 h 1604"/>
              <a:gd name="T42" fmla="*/ 304 w 627"/>
              <a:gd name="T43" fmla="*/ 1527 h 1604"/>
              <a:gd name="T44" fmla="*/ 304 w 627"/>
              <a:gd name="T45" fmla="*/ 1076 h 1604"/>
              <a:gd name="T46" fmla="*/ 322 w 627"/>
              <a:gd name="T47" fmla="*/ 1076 h 1604"/>
              <a:gd name="T48" fmla="*/ 322 w 627"/>
              <a:gd name="T49" fmla="*/ 1527 h 1604"/>
              <a:gd name="T50" fmla="*/ 398 w 627"/>
              <a:gd name="T51" fmla="*/ 1603 h 1604"/>
              <a:gd name="T52" fmla="*/ 480 w 627"/>
              <a:gd name="T53" fmla="*/ 1527 h 1604"/>
              <a:gd name="T54" fmla="*/ 480 w 627"/>
              <a:gd name="T55" fmla="*/ 550 h 1604"/>
              <a:gd name="T56" fmla="*/ 480 w 627"/>
              <a:gd name="T57" fmla="*/ 538 h 1604"/>
              <a:gd name="T58" fmla="*/ 497 w 627"/>
              <a:gd name="T59" fmla="*/ 538 h 1604"/>
              <a:gd name="T60" fmla="*/ 497 w 627"/>
              <a:gd name="T61" fmla="*/ 836 h 1604"/>
              <a:gd name="T62" fmla="*/ 561 w 627"/>
              <a:gd name="T63" fmla="*/ 901 h 1604"/>
              <a:gd name="T64" fmla="*/ 626 w 627"/>
              <a:gd name="T65" fmla="*/ 836 h 1604"/>
              <a:gd name="T66" fmla="*/ 626 w 627"/>
              <a:gd name="T67" fmla="*/ 427 h 1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27" h="1604">
                <a:moveTo>
                  <a:pt x="310" y="292"/>
                </a:moveTo>
                <a:lnTo>
                  <a:pt x="310" y="292"/>
                </a:lnTo>
                <a:cubicBezTo>
                  <a:pt x="392" y="292"/>
                  <a:pt x="456" y="228"/>
                  <a:pt x="456" y="146"/>
                </a:cubicBezTo>
                <a:cubicBezTo>
                  <a:pt x="456" y="64"/>
                  <a:pt x="392" y="0"/>
                  <a:pt x="310" y="0"/>
                </a:cubicBezTo>
                <a:cubicBezTo>
                  <a:pt x="234" y="0"/>
                  <a:pt x="169" y="64"/>
                  <a:pt x="169" y="146"/>
                </a:cubicBezTo>
                <a:cubicBezTo>
                  <a:pt x="169" y="228"/>
                  <a:pt x="234" y="292"/>
                  <a:pt x="310" y="292"/>
                </a:cubicBezTo>
                <a:close/>
                <a:moveTo>
                  <a:pt x="626" y="427"/>
                </a:moveTo>
                <a:lnTo>
                  <a:pt x="626" y="427"/>
                </a:lnTo>
                <a:cubicBezTo>
                  <a:pt x="620" y="362"/>
                  <a:pt x="567" y="316"/>
                  <a:pt x="503" y="316"/>
                </a:cubicBezTo>
                <a:cubicBezTo>
                  <a:pt x="122" y="316"/>
                  <a:pt x="122" y="316"/>
                  <a:pt x="122" y="316"/>
                </a:cubicBezTo>
                <a:cubicBezTo>
                  <a:pt x="58" y="316"/>
                  <a:pt x="5" y="362"/>
                  <a:pt x="0" y="427"/>
                </a:cubicBezTo>
                <a:lnTo>
                  <a:pt x="0" y="427"/>
                </a:lnTo>
                <a:cubicBezTo>
                  <a:pt x="0" y="842"/>
                  <a:pt x="0" y="842"/>
                  <a:pt x="0" y="842"/>
                </a:cubicBezTo>
                <a:cubicBezTo>
                  <a:pt x="0" y="877"/>
                  <a:pt x="29" y="906"/>
                  <a:pt x="64" y="906"/>
                </a:cubicBezTo>
                <a:cubicBezTo>
                  <a:pt x="99" y="906"/>
                  <a:pt x="128" y="877"/>
                  <a:pt x="128" y="842"/>
                </a:cubicBezTo>
                <a:cubicBezTo>
                  <a:pt x="128" y="538"/>
                  <a:pt x="128" y="538"/>
                  <a:pt x="128" y="538"/>
                </a:cubicBezTo>
                <a:cubicBezTo>
                  <a:pt x="128" y="538"/>
                  <a:pt x="134" y="538"/>
                  <a:pt x="140" y="538"/>
                </a:cubicBezTo>
                <a:cubicBezTo>
                  <a:pt x="146" y="538"/>
                  <a:pt x="146" y="538"/>
                  <a:pt x="146" y="538"/>
                </a:cubicBezTo>
                <a:cubicBezTo>
                  <a:pt x="146" y="544"/>
                  <a:pt x="146" y="544"/>
                  <a:pt x="146" y="550"/>
                </a:cubicBezTo>
                <a:cubicBezTo>
                  <a:pt x="146" y="1527"/>
                  <a:pt x="146" y="1527"/>
                  <a:pt x="146" y="1527"/>
                </a:cubicBezTo>
                <a:cubicBezTo>
                  <a:pt x="146" y="1568"/>
                  <a:pt x="181" y="1603"/>
                  <a:pt x="228" y="1603"/>
                </a:cubicBezTo>
                <a:cubicBezTo>
                  <a:pt x="269" y="1603"/>
                  <a:pt x="304" y="1568"/>
                  <a:pt x="304" y="1527"/>
                </a:cubicBezTo>
                <a:cubicBezTo>
                  <a:pt x="304" y="1076"/>
                  <a:pt x="304" y="1076"/>
                  <a:pt x="304" y="1076"/>
                </a:cubicBezTo>
                <a:cubicBezTo>
                  <a:pt x="322" y="1076"/>
                  <a:pt x="322" y="1076"/>
                  <a:pt x="322" y="1076"/>
                </a:cubicBezTo>
                <a:cubicBezTo>
                  <a:pt x="322" y="1527"/>
                  <a:pt x="322" y="1527"/>
                  <a:pt x="322" y="1527"/>
                </a:cubicBezTo>
                <a:cubicBezTo>
                  <a:pt x="322" y="1568"/>
                  <a:pt x="357" y="1603"/>
                  <a:pt x="398" y="1603"/>
                </a:cubicBezTo>
                <a:cubicBezTo>
                  <a:pt x="444" y="1603"/>
                  <a:pt x="480" y="1568"/>
                  <a:pt x="480" y="1527"/>
                </a:cubicBezTo>
                <a:cubicBezTo>
                  <a:pt x="480" y="550"/>
                  <a:pt x="480" y="550"/>
                  <a:pt x="480" y="550"/>
                </a:cubicBezTo>
                <a:cubicBezTo>
                  <a:pt x="480" y="544"/>
                  <a:pt x="480" y="544"/>
                  <a:pt x="480" y="538"/>
                </a:cubicBezTo>
                <a:cubicBezTo>
                  <a:pt x="497" y="538"/>
                  <a:pt x="497" y="538"/>
                  <a:pt x="497" y="538"/>
                </a:cubicBezTo>
                <a:cubicBezTo>
                  <a:pt x="497" y="836"/>
                  <a:pt x="497" y="836"/>
                  <a:pt x="497" y="836"/>
                </a:cubicBezTo>
                <a:cubicBezTo>
                  <a:pt x="497" y="877"/>
                  <a:pt x="526" y="901"/>
                  <a:pt x="561" y="901"/>
                </a:cubicBezTo>
                <a:cubicBezTo>
                  <a:pt x="597" y="901"/>
                  <a:pt x="626" y="877"/>
                  <a:pt x="626" y="836"/>
                </a:cubicBezTo>
                <a:cubicBezTo>
                  <a:pt x="626" y="427"/>
                  <a:pt x="626" y="427"/>
                  <a:pt x="626" y="427"/>
                </a:cubicBezTo>
                <a:close/>
              </a:path>
            </a:pathLst>
          </a:custGeom>
          <a:solidFill>
            <a:schemeClr val="accent1"/>
          </a:solidFill>
          <a:ln>
            <a:noFill/>
          </a:ln>
          <a:effectLst/>
        </p:spPr>
        <p:txBody>
          <a:bodyPr wrap="none" anchor="ctr"/>
          <a:lstStyle/>
          <a:p>
            <a:endParaRPr lang="en-US" dirty="0">
              <a:latin typeface="Calibri Light"/>
            </a:endParaRPr>
          </a:p>
        </p:txBody>
      </p:sp>
      <p:sp>
        <p:nvSpPr>
          <p:cNvPr id="262" name="Freeform 101"/>
          <p:cNvSpPr>
            <a:spLocks noChangeArrowheads="1"/>
          </p:cNvSpPr>
          <p:nvPr/>
        </p:nvSpPr>
        <p:spPr bwMode="auto">
          <a:xfrm>
            <a:off x="5594682" y="7878652"/>
            <a:ext cx="592034" cy="1118146"/>
          </a:xfrm>
          <a:custGeom>
            <a:avLst/>
            <a:gdLst>
              <a:gd name="T0" fmla="*/ 958 w 965"/>
              <a:gd name="T1" fmla="*/ 795 h 1820"/>
              <a:gd name="T2" fmla="*/ 958 w 965"/>
              <a:gd name="T3" fmla="*/ 795 h 1820"/>
              <a:gd name="T4" fmla="*/ 801 w 965"/>
              <a:gd name="T5" fmla="*/ 954 h 1820"/>
              <a:gd name="T6" fmla="*/ 801 w 965"/>
              <a:gd name="T7" fmla="*/ 1240 h 1820"/>
              <a:gd name="T8" fmla="*/ 760 w 965"/>
              <a:gd name="T9" fmla="*/ 1205 h 1820"/>
              <a:gd name="T10" fmla="*/ 760 w 965"/>
              <a:gd name="T11" fmla="*/ 205 h 1820"/>
              <a:gd name="T12" fmla="*/ 679 w 965"/>
              <a:gd name="T13" fmla="*/ 99 h 1820"/>
              <a:gd name="T14" fmla="*/ 602 w 965"/>
              <a:gd name="T15" fmla="*/ 205 h 1820"/>
              <a:gd name="T16" fmla="*/ 602 w 965"/>
              <a:gd name="T17" fmla="*/ 877 h 1820"/>
              <a:gd name="T18" fmla="*/ 562 w 965"/>
              <a:gd name="T19" fmla="*/ 866 h 1820"/>
              <a:gd name="T20" fmla="*/ 562 w 965"/>
              <a:gd name="T21" fmla="*/ 99 h 1820"/>
              <a:gd name="T22" fmla="*/ 480 w 965"/>
              <a:gd name="T23" fmla="*/ 0 h 1820"/>
              <a:gd name="T24" fmla="*/ 403 w 965"/>
              <a:gd name="T25" fmla="*/ 99 h 1820"/>
              <a:gd name="T26" fmla="*/ 403 w 965"/>
              <a:gd name="T27" fmla="*/ 866 h 1820"/>
              <a:gd name="T28" fmla="*/ 357 w 965"/>
              <a:gd name="T29" fmla="*/ 877 h 1820"/>
              <a:gd name="T30" fmla="*/ 357 w 965"/>
              <a:gd name="T31" fmla="*/ 205 h 1820"/>
              <a:gd name="T32" fmla="*/ 280 w 965"/>
              <a:gd name="T33" fmla="*/ 99 h 1820"/>
              <a:gd name="T34" fmla="*/ 204 w 965"/>
              <a:gd name="T35" fmla="*/ 205 h 1820"/>
              <a:gd name="T36" fmla="*/ 204 w 965"/>
              <a:gd name="T37" fmla="*/ 948 h 1820"/>
              <a:gd name="T38" fmla="*/ 158 w 965"/>
              <a:gd name="T39" fmla="*/ 989 h 1820"/>
              <a:gd name="T40" fmla="*/ 158 w 965"/>
              <a:gd name="T41" fmla="*/ 474 h 1820"/>
              <a:gd name="T42" fmla="*/ 76 w 965"/>
              <a:gd name="T43" fmla="*/ 398 h 1820"/>
              <a:gd name="T44" fmla="*/ 0 w 965"/>
              <a:gd name="T45" fmla="*/ 474 h 1820"/>
              <a:gd name="T46" fmla="*/ 0 w 965"/>
              <a:gd name="T47" fmla="*/ 1340 h 1820"/>
              <a:gd name="T48" fmla="*/ 480 w 965"/>
              <a:gd name="T49" fmla="*/ 1819 h 1820"/>
              <a:gd name="T50" fmla="*/ 964 w 965"/>
              <a:gd name="T51" fmla="*/ 1340 h 1820"/>
              <a:gd name="T52" fmla="*/ 958 w 965"/>
              <a:gd name="T53" fmla="*/ 795 h 1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65" h="1820">
                <a:moveTo>
                  <a:pt x="958" y="795"/>
                </a:moveTo>
                <a:lnTo>
                  <a:pt x="958" y="795"/>
                </a:lnTo>
                <a:cubicBezTo>
                  <a:pt x="872" y="795"/>
                  <a:pt x="801" y="866"/>
                  <a:pt x="801" y="954"/>
                </a:cubicBezTo>
                <a:cubicBezTo>
                  <a:pt x="801" y="1240"/>
                  <a:pt x="801" y="1240"/>
                  <a:pt x="801" y="1240"/>
                </a:cubicBezTo>
                <a:cubicBezTo>
                  <a:pt x="784" y="1229"/>
                  <a:pt x="772" y="1217"/>
                  <a:pt x="760" y="1205"/>
                </a:cubicBezTo>
                <a:cubicBezTo>
                  <a:pt x="760" y="205"/>
                  <a:pt x="760" y="205"/>
                  <a:pt x="760" y="205"/>
                </a:cubicBezTo>
                <a:cubicBezTo>
                  <a:pt x="760" y="146"/>
                  <a:pt x="725" y="99"/>
                  <a:pt x="679" y="99"/>
                </a:cubicBezTo>
                <a:cubicBezTo>
                  <a:pt x="638" y="99"/>
                  <a:pt x="602" y="146"/>
                  <a:pt x="602" y="205"/>
                </a:cubicBezTo>
                <a:cubicBezTo>
                  <a:pt x="602" y="877"/>
                  <a:pt x="602" y="877"/>
                  <a:pt x="602" y="877"/>
                </a:cubicBezTo>
                <a:cubicBezTo>
                  <a:pt x="591" y="871"/>
                  <a:pt x="573" y="866"/>
                  <a:pt x="562" y="866"/>
                </a:cubicBezTo>
                <a:cubicBezTo>
                  <a:pt x="562" y="99"/>
                  <a:pt x="562" y="99"/>
                  <a:pt x="562" y="99"/>
                </a:cubicBezTo>
                <a:cubicBezTo>
                  <a:pt x="562" y="41"/>
                  <a:pt x="526" y="0"/>
                  <a:pt x="480" y="0"/>
                </a:cubicBezTo>
                <a:cubicBezTo>
                  <a:pt x="439" y="0"/>
                  <a:pt x="403" y="41"/>
                  <a:pt x="403" y="99"/>
                </a:cubicBezTo>
                <a:cubicBezTo>
                  <a:pt x="403" y="866"/>
                  <a:pt x="403" y="866"/>
                  <a:pt x="403" y="866"/>
                </a:cubicBezTo>
                <a:cubicBezTo>
                  <a:pt x="386" y="871"/>
                  <a:pt x="374" y="871"/>
                  <a:pt x="357" y="877"/>
                </a:cubicBezTo>
                <a:cubicBezTo>
                  <a:pt x="357" y="205"/>
                  <a:pt x="357" y="205"/>
                  <a:pt x="357" y="205"/>
                </a:cubicBezTo>
                <a:cubicBezTo>
                  <a:pt x="357" y="146"/>
                  <a:pt x="321" y="99"/>
                  <a:pt x="280" y="99"/>
                </a:cubicBezTo>
                <a:cubicBezTo>
                  <a:pt x="240" y="99"/>
                  <a:pt x="204" y="146"/>
                  <a:pt x="204" y="205"/>
                </a:cubicBezTo>
                <a:cubicBezTo>
                  <a:pt x="204" y="948"/>
                  <a:pt x="204" y="948"/>
                  <a:pt x="204" y="948"/>
                </a:cubicBezTo>
                <a:cubicBezTo>
                  <a:pt x="187" y="959"/>
                  <a:pt x="169" y="977"/>
                  <a:pt x="158" y="989"/>
                </a:cubicBezTo>
                <a:cubicBezTo>
                  <a:pt x="158" y="474"/>
                  <a:pt x="158" y="474"/>
                  <a:pt x="158" y="474"/>
                </a:cubicBezTo>
                <a:cubicBezTo>
                  <a:pt x="158" y="433"/>
                  <a:pt x="123" y="398"/>
                  <a:pt x="76" y="398"/>
                </a:cubicBezTo>
                <a:cubicBezTo>
                  <a:pt x="35" y="398"/>
                  <a:pt x="0" y="433"/>
                  <a:pt x="0" y="474"/>
                </a:cubicBezTo>
                <a:cubicBezTo>
                  <a:pt x="0" y="474"/>
                  <a:pt x="0" y="1316"/>
                  <a:pt x="0" y="1340"/>
                </a:cubicBezTo>
                <a:cubicBezTo>
                  <a:pt x="0" y="1609"/>
                  <a:pt x="216" y="1819"/>
                  <a:pt x="480" y="1819"/>
                </a:cubicBezTo>
                <a:cubicBezTo>
                  <a:pt x="749" y="1819"/>
                  <a:pt x="964" y="1609"/>
                  <a:pt x="964" y="1340"/>
                </a:cubicBezTo>
                <a:cubicBezTo>
                  <a:pt x="964" y="1322"/>
                  <a:pt x="958" y="795"/>
                  <a:pt x="958" y="795"/>
                </a:cubicBezTo>
              </a:path>
            </a:pathLst>
          </a:custGeom>
          <a:solidFill>
            <a:schemeClr val="accent4"/>
          </a:solidFill>
          <a:ln>
            <a:noFill/>
          </a:ln>
          <a:effectLst/>
        </p:spPr>
        <p:txBody>
          <a:bodyPr wrap="none" anchor="ctr"/>
          <a:lstStyle/>
          <a:p>
            <a:endParaRPr lang="en-US" dirty="0">
              <a:latin typeface="Calibri Light"/>
            </a:endParaRPr>
          </a:p>
        </p:txBody>
      </p:sp>
      <p:sp>
        <p:nvSpPr>
          <p:cNvPr id="263" name="Freeform 108"/>
          <p:cNvSpPr>
            <a:spLocks noChangeArrowheads="1"/>
          </p:cNvSpPr>
          <p:nvPr/>
        </p:nvSpPr>
        <p:spPr bwMode="auto">
          <a:xfrm>
            <a:off x="4953763" y="9583010"/>
            <a:ext cx="293301" cy="227972"/>
          </a:xfrm>
          <a:custGeom>
            <a:avLst/>
            <a:gdLst>
              <a:gd name="T0" fmla="*/ 421 w 481"/>
              <a:gd name="T1" fmla="*/ 18 h 376"/>
              <a:gd name="T2" fmla="*/ 421 w 481"/>
              <a:gd name="T3" fmla="*/ 18 h 376"/>
              <a:gd name="T4" fmla="*/ 369 w 481"/>
              <a:gd name="T5" fmla="*/ 18 h 376"/>
              <a:gd name="T6" fmla="*/ 199 w 481"/>
              <a:gd name="T7" fmla="*/ 193 h 376"/>
              <a:gd name="T8" fmla="*/ 193 w 481"/>
              <a:gd name="T9" fmla="*/ 193 h 376"/>
              <a:gd name="T10" fmla="*/ 106 w 481"/>
              <a:gd name="T11" fmla="*/ 100 h 376"/>
              <a:gd name="T12" fmla="*/ 106 w 481"/>
              <a:gd name="T13" fmla="*/ 105 h 376"/>
              <a:gd name="T14" fmla="*/ 65 w 481"/>
              <a:gd name="T15" fmla="*/ 111 h 376"/>
              <a:gd name="T16" fmla="*/ 18 w 481"/>
              <a:gd name="T17" fmla="*/ 152 h 376"/>
              <a:gd name="T18" fmla="*/ 6 w 481"/>
              <a:gd name="T19" fmla="*/ 193 h 376"/>
              <a:gd name="T20" fmla="*/ 100 w 481"/>
              <a:gd name="T21" fmla="*/ 281 h 376"/>
              <a:gd name="T22" fmla="*/ 170 w 481"/>
              <a:gd name="T23" fmla="*/ 357 h 376"/>
              <a:gd name="T24" fmla="*/ 223 w 481"/>
              <a:gd name="T25" fmla="*/ 357 h 376"/>
              <a:gd name="T26" fmla="*/ 468 w 481"/>
              <a:gd name="T27" fmla="*/ 111 h 376"/>
              <a:gd name="T28" fmla="*/ 468 w 481"/>
              <a:gd name="T29" fmla="*/ 64 h 376"/>
              <a:gd name="T30" fmla="*/ 421 w 481"/>
              <a:gd name="T31" fmla="*/ 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1" h="376">
                <a:moveTo>
                  <a:pt x="421" y="18"/>
                </a:moveTo>
                <a:lnTo>
                  <a:pt x="421" y="18"/>
                </a:lnTo>
                <a:cubicBezTo>
                  <a:pt x="404" y="0"/>
                  <a:pt x="386" y="0"/>
                  <a:pt x="369" y="18"/>
                </a:cubicBezTo>
                <a:cubicBezTo>
                  <a:pt x="199" y="193"/>
                  <a:pt x="199" y="193"/>
                  <a:pt x="199" y="193"/>
                </a:cubicBezTo>
                <a:cubicBezTo>
                  <a:pt x="193" y="193"/>
                  <a:pt x="193" y="193"/>
                  <a:pt x="193" y="193"/>
                </a:cubicBezTo>
                <a:cubicBezTo>
                  <a:pt x="106" y="100"/>
                  <a:pt x="106" y="100"/>
                  <a:pt x="106" y="100"/>
                </a:cubicBezTo>
                <a:cubicBezTo>
                  <a:pt x="106" y="105"/>
                  <a:pt x="106" y="105"/>
                  <a:pt x="106" y="105"/>
                </a:cubicBezTo>
                <a:cubicBezTo>
                  <a:pt x="88" y="94"/>
                  <a:pt x="76" y="94"/>
                  <a:pt x="65" y="111"/>
                </a:cubicBezTo>
                <a:cubicBezTo>
                  <a:pt x="18" y="152"/>
                  <a:pt x="18" y="152"/>
                  <a:pt x="18" y="152"/>
                </a:cubicBezTo>
                <a:cubicBezTo>
                  <a:pt x="6" y="164"/>
                  <a:pt x="0" y="181"/>
                  <a:pt x="6" y="193"/>
                </a:cubicBezTo>
                <a:cubicBezTo>
                  <a:pt x="100" y="281"/>
                  <a:pt x="100" y="281"/>
                  <a:pt x="100" y="281"/>
                </a:cubicBezTo>
                <a:cubicBezTo>
                  <a:pt x="170" y="357"/>
                  <a:pt x="170" y="357"/>
                  <a:pt x="170" y="357"/>
                </a:cubicBezTo>
                <a:cubicBezTo>
                  <a:pt x="187" y="375"/>
                  <a:pt x="205" y="375"/>
                  <a:pt x="223" y="357"/>
                </a:cubicBezTo>
                <a:cubicBezTo>
                  <a:pt x="468" y="111"/>
                  <a:pt x="468" y="111"/>
                  <a:pt x="468" y="111"/>
                </a:cubicBezTo>
                <a:cubicBezTo>
                  <a:pt x="480" y="94"/>
                  <a:pt x="480" y="82"/>
                  <a:pt x="468" y="64"/>
                </a:cubicBezTo>
                <a:lnTo>
                  <a:pt x="421" y="18"/>
                </a:lnTo>
              </a:path>
            </a:pathLst>
          </a:custGeom>
          <a:solidFill>
            <a:schemeClr val="accent1"/>
          </a:solidFill>
          <a:ln>
            <a:noFill/>
          </a:ln>
          <a:effectLst/>
        </p:spPr>
        <p:txBody>
          <a:bodyPr wrap="none" anchor="ctr"/>
          <a:lstStyle/>
          <a:p>
            <a:endParaRPr lang="en-US" dirty="0">
              <a:latin typeface="Calibri Light"/>
            </a:endParaRPr>
          </a:p>
        </p:txBody>
      </p:sp>
      <p:sp>
        <p:nvSpPr>
          <p:cNvPr id="264" name="Freeform 109"/>
          <p:cNvSpPr>
            <a:spLocks noChangeArrowheads="1"/>
          </p:cNvSpPr>
          <p:nvPr/>
        </p:nvSpPr>
        <p:spPr bwMode="auto">
          <a:xfrm>
            <a:off x="5906993" y="9007653"/>
            <a:ext cx="263428" cy="252397"/>
          </a:xfrm>
          <a:custGeom>
            <a:avLst/>
            <a:gdLst>
              <a:gd name="T0" fmla="*/ 363 w 433"/>
              <a:gd name="T1" fmla="*/ 380 h 416"/>
              <a:gd name="T2" fmla="*/ 363 w 433"/>
              <a:gd name="T3" fmla="*/ 380 h 416"/>
              <a:gd name="T4" fmla="*/ 322 w 433"/>
              <a:gd name="T5" fmla="*/ 263 h 416"/>
              <a:gd name="T6" fmla="*/ 420 w 433"/>
              <a:gd name="T7" fmla="*/ 187 h 416"/>
              <a:gd name="T8" fmla="*/ 432 w 433"/>
              <a:gd name="T9" fmla="*/ 176 h 416"/>
              <a:gd name="T10" fmla="*/ 432 w 433"/>
              <a:gd name="T11" fmla="*/ 158 h 416"/>
              <a:gd name="T12" fmla="*/ 420 w 433"/>
              <a:gd name="T13" fmla="*/ 146 h 416"/>
              <a:gd name="T14" fmla="*/ 408 w 433"/>
              <a:gd name="T15" fmla="*/ 140 h 416"/>
              <a:gd name="T16" fmla="*/ 281 w 433"/>
              <a:gd name="T17" fmla="*/ 135 h 416"/>
              <a:gd name="T18" fmla="*/ 240 w 433"/>
              <a:gd name="T19" fmla="*/ 17 h 416"/>
              <a:gd name="T20" fmla="*/ 234 w 433"/>
              <a:gd name="T21" fmla="*/ 6 h 416"/>
              <a:gd name="T22" fmla="*/ 216 w 433"/>
              <a:gd name="T23" fmla="*/ 0 h 416"/>
              <a:gd name="T24" fmla="*/ 199 w 433"/>
              <a:gd name="T25" fmla="*/ 6 h 416"/>
              <a:gd name="T26" fmla="*/ 193 w 433"/>
              <a:gd name="T27" fmla="*/ 17 h 416"/>
              <a:gd name="T28" fmla="*/ 152 w 433"/>
              <a:gd name="T29" fmla="*/ 135 h 416"/>
              <a:gd name="T30" fmla="*/ 23 w 433"/>
              <a:gd name="T31" fmla="*/ 140 h 416"/>
              <a:gd name="T32" fmla="*/ 12 w 433"/>
              <a:gd name="T33" fmla="*/ 146 h 416"/>
              <a:gd name="T34" fmla="*/ 0 w 433"/>
              <a:gd name="T35" fmla="*/ 158 h 416"/>
              <a:gd name="T36" fmla="*/ 0 w 433"/>
              <a:gd name="T37" fmla="*/ 176 h 416"/>
              <a:gd name="T38" fmla="*/ 6 w 433"/>
              <a:gd name="T39" fmla="*/ 187 h 416"/>
              <a:gd name="T40" fmla="*/ 12 w 433"/>
              <a:gd name="T41" fmla="*/ 187 h 416"/>
              <a:gd name="T42" fmla="*/ 111 w 433"/>
              <a:gd name="T43" fmla="*/ 263 h 416"/>
              <a:gd name="T44" fmla="*/ 70 w 433"/>
              <a:gd name="T45" fmla="*/ 386 h 416"/>
              <a:gd name="T46" fmla="*/ 76 w 433"/>
              <a:gd name="T47" fmla="*/ 398 h 416"/>
              <a:gd name="T48" fmla="*/ 82 w 433"/>
              <a:gd name="T49" fmla="*/ 410 h 416"/>
              <a:gd name="T50" fmla="*/ 99 w 433"/>
              <a:gd name="T51" fmla="*/ 415 h 416"/>
              <a:gd name="T52" fmla="*/ 99 w 433"/>
              <a:gd name="T53" fmla="*/ 415 h 416"/>
              <a:gd name="T54" fmla="*/ 111 w 433"/>
              <a:gd name="T55" fmla="*/ 410 h 416"/>
              <a:gd name="T56" fmla="*/ 216 w 433"/>
              <a:gd name="T57" fmla="*/ 339 h 416"/>
              <a:gd name="T58" fmla="*/ 322 w 433"/>
              <a:gd name="T59" fmla="*/ 410 h 416"/>
              <a:gd name="T60" fmla="*/ 333 w 433"/>
              <a:gd name="T61" fmla="*/ 415 h 416"/>
              <a:gd name="T62" fmla="*/ 333 w 433"/>
              <a:gd name="T63" fmla="*/ 415 h 416"/>
              <a:gd name="T64" fmla="*/ 351 w 433"/>
              <a:gd name="T65" fmla="*/ 410 h 416"/>
              <a:gd name="T66" fmla="*/ 351 w 433"/>
              <a:gd name="T67" fmla="*/ 410 h 416"/>
              <a:gd name="T68" fmla="*/ 363 w 433"/>
              <a:gd name="T69" fmla="*/ 398 h 416"/>
              <a:gd name="T70" fmla="*/ 363 w 433"/>
              <a:gd name="T71" fmla="*/ 38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3" h="416">
                <a:moveTo>
                  <a:pt x="363" y="380"/>
                </a:moveTo>
                <a:lnTo>
                  <a:pt x="363" y="380"/>
                </a:lnTo>
                <a:cubicBezTo>
                  <a:pt x="322" y="263"/>
                  <a:pt x="322" y="263"/>
                  <a:pt x="322" y="263"/>
                </a:cubicBezTo>
                <a:cubicBezTo>
                  <a:pt x="420" y="187"/>
                  <a:pt x="420" y="187"/>
                  <a:pt x="420" y="187"/>
                </a:cubicBezTo>
                <a:cubicBezTo>
                  <a:pt x="426" y="181"/>
                  <a:pt x="432" y="176"/>
                  <a:pt x="432" y="176"/>
                </a:cubicBezTo>
                <a:cubicBezTo>
                  <a:pt x="432" y="170"/>
                  <a:pt x="432" y="164"/>
                  <a:pt x="432" y="158"/>
                </a:cubicBezTo>
                <a:cubicBezTo>
                  <a:pt x="432" y="152"/>
                  <a:pt x="426" y="146"/>
                  <a:pt x="420" y="146"/>
                </a:cubicBezTo>
                <a:cubicBezTo>
                  <a:pt x="420" y="140"/>
                  <a:pt x="414" y="140"/>
                  <a:pt x="408" y="140"/>
                </a:cubicBezTo>
                <a:cubicBezTo>
                  <a:pt x="281" y="135"/>
                  <a:pt x="281" y="135"/>
                  <a:pt x="281" y="135"/>
                </a:cubicBezTo>
                <a:cubicBezTo>
                  <a:pt x="240" y="17"/>
                  <a:pt x="240" y="17"/>
                  <a:pt x="240" y="17"/>
                </a:cubicBezTo>
                <a:cubicBezTo>
                  <a:pt x="240" y="12"/>
                  <a:pt x="234" y="6"/>
                  <a:pt x="234" y="6"/>
                </a:cubicBezTo>
                <a:cubicBezTo>
                  <a:pt x="228" y="0"/>
                  <a:pt x="222" y="0"/>
                  <a:pt x="216" y="0"/>
                </a:cubicBezTo>
                <a:cubicBezTo>
                  <a:pt x="210" y="0"/>
                  <a:pt x="205" y="0"/>
                  <a:pt x="199" y="6"/>
                </a:cubicBezTo>
                <a:cubicBezTo>
                  <a:pt x="199" y="6"/>
                  <a:pt x="193" y="12"/>
                  <a:pt x="193" y="17"/>
                </a:cubicBezTo>
                <a:cubicBezTo>
                  <a:pt x="152" y="135"/>
                  <a:pt x="152" y="135"/>
                  <a:pt x="152" y="135"/>
                </a:cubicBezTo>
                <a:cubicBezTo>
                  <a:pt x="23" y="140"/>
                  <a:pt x="23" y="140"/>
                  <a:pt x="23" y="140"/>
                </a:cubicBezTo>
                <a:cubicBezTo>
                  <a:pt x="17" y="140"/>
                  <a:pt x="12" y="140"/>
                  <a:pt x="12" y="146"/>
                </a:cubicBezTo>
                <a:cubicBezTo>
                  <a:pt x="6" y="146"/>
                  <a:pt x="0" y="152"/>
                  <a:pt x="0" y="158"/>
                </a:cubicBezTo>
                <a:cubicBezTo>
                  <a:pt x="0" y="164"/>
                  <a:pt x="0" y="170"/>
                  <a:pt x="0" y="176"/>
                </a:cubicBezTo>
                <a:cubicBezTo>
                  <a:pt x="0" y="181"/>
                  <a:pt x="6" y="181"/>
                  <a:pt x="6" y="187"/>
                </a:cubicBezTo>
                <a:cubicBezTo>
                  <a:pt x="12" y="187"/>
                  <a:pt x="12" y="187"/>
                  <a:pt x="12" y="187"/>
                </a:cubicBezTo>
                <a:cubicBezTo>
                  <a:pt x="111" y="263"/>
                  <a:pt x="111" y="263"/>
                  <a:pt x="111" y="263"/>
                </a:cubicBezTo>
                <a:cubicBezTo>
                  <a:pt x="70" y="386"/>
                  <a:pt x="70" y="386"/>
                  <a:pt x="70" y="386"/>
                </a:cubicBezTo>
                <a:cubicBezTo>
                  <a:pt x="70" y="386"/>
                  <a:pt x="70" y="392"/>
                  <a:pt x="76" y="398"/>
                </a:cubicBezTo>
                <a:cubicBezTo>
                  <a:pt x="76" y="404"/>
                  <a:pt x="76" y="410"/>
                  <a:pt x="82" y="410"/>
                </a:cubicBezTo>
                <a:cubicBezTo>
                  <a:pt x="88" y="415"/>
                  <a:pt x="93" y="415"/>
                  <a:pt x="99" y="415"/>
                </a:cubicBezTo>
                <a:lnTo>
                  <a:pt x="99" y="415"/>
                </a:lnTo>
                <a:cubicBezTo>
                  <a:pt x="105" y="415"/>
                  <a:pt x="111" y="415"/>
                  <a:pt x="111" y="410"/>
                </a:cubicBezTo>
                <a:cubicBezTo>
                  <a:pt x="216" y="339"/>
                  <a:pt x="216" y="339"/>
                  <a:pt x="216" y="339"/>
                </a:cubicBezTo>
                <a:cubicBezTo>
                  <a:pt x="322" y="410"/>
                  <a:pt x="322" y="410"/>
                  <a:pt x="322" y="410"/>
                </a:cubicBezTo>
                <a:cubicBezTo>
                  <a:pt x="327" y="415"/>
                  <a:pt x="327" y="415"/>
                  <a:pt x="333" y="415"/>
                </a:cubicBezTo>
                <a:lnTo>
                  <a:pt x="333" y="415"/>
                </a:lnTo>
                <a:cubicBezTo>
                  <a:pt x="339" y="415"/>
                  <a:pt x="345" y="415"/>
                  <a:pt x="351" y="410"/>
                </a:cubicBezTo>
                <a:lnTo>
                  <a:pt x="351" y="410"/>
                </a:lnTo>
                <a:cubicBezTo>
                  <a:pt x="357" y="410"/>
                  <a:pt x="357" y="404"/>
                  <a:pt x="363" y="398"/>
                </a:cubicBezTo>
                <a:cubicBezTo>
                  <a:pt x="363" y="392"/>
                  <a:pt x="363" y="386"/>
                  <a:pt x="363" y="380"/>
                </a:cubicBezTo>
              </a:path>
            </a:pathLst>
          </a:custGeom>
          <a:solidFill>
            <a:schemeClr val="accent1">
              <a:lumMod val="60000"/>
              <a:lumOff val="40000"/>
            </a:schemeClr>
          </a:solidFill>
          <a:ln>
            <a:noFill/>
          </a:ln>
          <a:effectLst/>
        </p:spPr>
        <p:txBody>
          <a:bodyPr wrap="none" anchor="ctr"/>
          <a:lstStyle/>
          <a:p>
            <a:endParaRPr lang="en-US" dirty="0">
              <a:latin typeface="Calibri Light"/>
            </a:endParaRPr>
          </a:p>
        </p:txBody>
      </p:sp>
      <p:sp>
        <p:nvSpPr>
          <p:cNvPr id="265" name="Freeform 110"/>
          <p:cNvSpPr>
            <a:spLocks noChangeArrowheads="1"/>
          </p:cNvSpPr>
          <p:nvPr/>
        </p:nvSpPr>
        <p:spPr bwMode="auto">
          <a:xfrm>
            <a:off x="5374705" y="9406603"/>
            <a:ext cx="190103" cy="189977"/>
          </a:xfrm>
          <a:custGeom>
            <a:avLst/>
            <a:gdLst>
              <a:gd name="T0" fmla="*/ 298 w 311"/>
              <a:gd name="T1" fmla="*/ 53 h 312"/>
              <a:gd name="T2" fmla="*/ 298 w 311"/>
              <a:gd name="T3" fmla="*/ 53 h 312"/>
              <a:gd name="T4" fmla="*/ 257 w 311"/>
              <a:gd name="T5" fmla="*/ 12 h 312"/>
              <a:gd name="T6" fmla="*/ 222 w 311"/>
              <a:gd name="T7" fmla="*/ 12 h 312"/>
              <a:gd name="T8" fmla="*/ 222 w 311"/>
              <a:gd name="T9" fmla="*/ 6 h 312"/>
              <a:gd name="T10" fmla="*/ 222 w 311"/>
              <a:gd name="T11" fmla="*/ 12 h 312"/>
              <a:gd name="T12" fmla="*/ 152 w 311"/>
              <a:gd name="T13" fmla="*/ 77 h 312"/>
              <a:gd name="T14" fmla="*/ 82 w 311"/>
              <a:gd name="T15" fmla="*/ 6 h 312"/>
              <a:gd name="T16" fmla="*/ 82 w 311"/>
              <a:gd name="T17" fmla="*/ 6 h 312"/>
              <a:gd name="T18" fmla="*/ 70 w 311"/>
              <a:gd name="T19" fmla="*/ 0 h 312"/>
              <a:gd name="T20" fmla="*/ 53 w 311"/>
              <a:gd name="T21" fmla="*/ 12 h 312"/>
              <a:gd name="T22" fmla="*/ 12 w 311"/>
              <a:gd name="T23" fmla="*/ 53 h 312"/>
              <a:gd name="T24" fmla="*/ 6 w 311"/>
              <a:gd name="T25" fmla="*/ 88 h 312"/>
              <a:gd name="T26" fmla="*/ 76 w 311"/>
              <a:gd name="T27" fmla="*/ 158 h 312"/>
              <a:gd name="T28" fmla="*/ 6 w 311"/>
              <a:gd name="T29" fmla="*/ 229 h 312"/>
              <a:gd name="T30" fmla="*/ 0 w 311"/>
              <a:gd name="T31" fmla="*/ 246 h 312"/>
              <a:gd name="T32" fmla="*/ 12 w 311"/>
              <a:gd name="T33" fmla="*/ 264 h 312"/>
              <a:gd name="T34" fmla="*/ 53 w 311"/>
              <a:gd name="T35" fmla="*/ 299 h 312"/>
              <a:gd name="T36" fmla="*/ 82 w 311"/>
              <a:gd name="T37" fmla="*/ 305 h 312"/>
              <a:gd name="T38" fmla="*/ 82 w 311"/>
              <a:gd name="T39" fmla="*/ 305 h 312"/>
              <a:gd name="T40" fmla="*/ 88 w 311"/>
              <a:gd name="T41" fmla="*/ 305 h 312"/>
              <a:gd name="T42" fmla="*/ 158 w 311"/>
              <a:gd name="T43" fmla="*/ 234 h 312"/>
              <a:gd name="T44" fmla="*/ 228 w 311"/>
              <a:gd name="T45" fmla="*/ 311 h 312"/>
              <a:gd name="T46" fmla="*/ 240 w 311"/>
              <a:gd name="T47" fmla="*/ 311 h 312"/>
              <a:gd name="T48" fmla="*/ 257 w 311"/>
              <a:gd name="T49" fmla="*/ 299 h 312"/>
              <a:gd name="T50" fmla="*/ 298 w 311"/>
              <a:gd name="T51" fmla="*/ 264 h 312"/>
              <a:gd name="T52" fmla="*/ 304 w 311"/>
              <a:gd name="T53" fmla="*/ 229 h 312"/>
              <a:gd name="T54" fmla="*/ 304 w 311"/>
              <a:gd name="T55" fmla="*/ 229 h 312"/>
              <a:gd name="T56" fmla="*/ 234 w 311"/>
              <a:gd name="T57" fmla="*/ 158 h 312"/>
              <a:gd name="T58" fmla="*/ 304 w 311"/>
              <a:gd name="T59" fmla="*/ 82 h 312"/>
              <a:gd name="T60" fmla="*/ 304 w 311"/>
              <a:gd name="T61" fmla="*/ 82 h 312"/>
              <a:gd name="T62" fmla="*/ 310 w 311"/>
              <a:gd name="T63" fmla="*/ 71 h 312"/>
              <a:gd name="T64" fmla="*/ 298 w 311"/>
              <a:gd name="T65" fmla="*/ 53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1" h="312">
                <a:moveTo>
                  <a:pt x="298" y="53"/>
                </a:moveTo>
                <a:lnTo>
                  <a:pt x="298" y="53"/>
                </a:lnTo>
                <a:cubicBezTo>
                  <a:pt x="257" y="12"/>
                  <a:pt x="257" y="12"/>
                  <a:pt x="257" y="12"/>
                </a:cubicBezTo>
                <a:cubicBezTo>
                  <a:pt x="246" y="0"/>
                  <a:pt x="240" y="0"/>
                  <a:pt x="222" y="12"/>
                </a:cubicBezTo>
                <a:cubicBezTo>
                  <a:pt x="222" y="6"/>
                  <a:pt x="222" y="6"/>
                  <a:pt x="222" y="6"/>
                </a:cubicBezTo>
                <a:cubicBezTo>
                  <a:pt x="222" y="12"/>
                  <a:pt x="222" y="12"/>
                  <a:pt x="222" y="12"/>
                </a:cubicBezTo>
                <a:cubicBezTo>
                  <a:pt x="152" y="77"/>
                  <a:pt x="152" y="77"/>
                  <a:pt x="152" y="77"/>
                </a:cubicBezTo>
                <a:cubicBezTo>
                  <a:pt x="82" y="6"/>
                  <a:pt x="82" y="6"/>
                  <a:pt x="82" y="6"/>
                </a:cubicBezTo>
                <a:lnTo>
                  <a:pt x="82" y="6"/>
                </a:lnTo>
                <a:cubicBezTo>
                  <a:pt x="76" y="0"/>
                  <a:pt x="70" y="0"/>
                  <a:pt x="70" y="0"/>
                </a:cubicBezTo>
                <a:cubicBezTo>
                  <a:pt x="64" y="0"/>
                  <a:pt x="58" y="6"/>
                  <a:pt x="53" y="12"/>
                </a:cubicBezTo>
                <a:cubicBezTo>
                  <a:pt x="12" y="53"/>
                  <a:pt x="12" y="53"/>
                  <a:pt x="12" y="53"/>
                </a:cubicBezTo>
                <a:cubicBezTo>
                  <a:pt x="0" y="65"/>
                  <a:pt x="0" y="77"/>
                  <a:pt x="6" y="88"/>
                </a:cubicBezTo>
                <a:cubicBezTo>
                  <a:pt x="76" y="158"/>
                  <a:pt x="76" y="158"/>
                  <a:pt x="76" y="158"/>
                </a:cubicBezTo>
                <a:cubicBezTo>
                  <a:pt x="6" y="229"/>
                  <a:pt x="6" y="229"/>
                  <a:pt x="6" y="229"/>
                </a:cubicBezTo>
                <a:cubicBezTo>
                  <a:pt x="0" y="234"/>
                  <a:pt x="0" y="240"/>
                  <a:pt x="0" y="246"/>
                </a:cubicBezTo>
                <a:cubicBezTo>
                  <a:pt x="0" y="252"/>
                  <a:pt x="6" y="258"/>
                  <a:pt x="12" y="264"/>
                </a:cubicBezTo>
                <a:cubicBezTo>
                  <a:pt x="53" y="299"/>
                  <a:pt x="53" y="299"/>
                  <a:pt x="53" y="299"/>
                </a:cubicBezTo>
                <a:cubicBezTo>
                  <a:pt x="64" y="311"/>
                  <a:pt x="76" y="311"/>
                  <a:pt x="82" y="305"/>
                </a:cubicBezTo>
                <a:lnTo>
                  <a:pt x="82" y="305"/>
                </a:lnTo>
                <a:cubicBezTo>
                  <a:pt x="88" y="305"/>
                  <a:pt x="88" y="305"/>
                  <a:pt x="88" y="305"/>
                </a:cubicBezTo>
                <a:cubicBezTo>
                  <a:pt x="158" y="234"/>
                  <a:pt x="158" y="234"/>
                  <a:pt x="158" y="234"/>
                </a:cubicBezTo>
                <a:cubicBezTo>
                  <a:pt x="228" y="311"/>
                  <a:pt x="228" y="311"/>
                  <a:pt x="228" y="311"/>
                </a:cubicBezTo>
                <a:cubicBezTo>
                  <a:pt x="234" y="311"/>
                  <a:pt x="240" y="311"/>
                  <a:pt x="240" y="311"/>
                </a:cubicBezTo>
                <a:cubicBezTo>
                  <a:pt x="246" y="311"/>
                  <a:pt x="251" y="311"/>
                  <a:pt x="257" y="299"/>
                </a:cubicBezTo>
                <a:cubicBezTo>
                  <a:pt x="298" y="264"/>
                  <a:pt x="298" y="264"/>
                  <a:pt x="298" y="264"/>
                </a:cubicBezTo>
                <a:cubicBezTo>
                  <a:pt x="310" y="252"/>
                  <a:pt x="310" y="240"/>
                  <a:pt x="304" y="229"/>
                </a:cubicBezTo>
                <a:lnTo>
                  <a:pt x="304" y="229"/>
                </a:lnTo>
                <a:cubicBezTo>
                  <a:pt x="234" y="158"/>
                  <a:pt x="234" y="158"/>
                  <a:pt x="234" y="158"/>
                </a:cubicBezTo>
                <a:cubicBezTo>
                  <a:pt x="304" y="82"/>
                  <a:pt x="304" y="82"/>
                  <a:pt x="304" y="82"/>
                </a:cubicBezTo>
                <a:lnTo>
                  <a:pt x="304" y="82"/>
                </a:lnTo>
                <a:cubicBezTo>
                  <a:pt x="310" y="77"/>
                  <a:pt x="310" y="77"/>
                  <a:pt x="310" y="71"/>
                </a:cubicBezTo>
                <a:cubicBezTo>
                  <a:pt x="310" y="65"/>
                  <a:pt x="304" y="59"/>
                  <a:pt x="298" y="53"/>
                </a:cubicBezTo>
              </a:path>
            </a:pathLst>
          </a:custGeom>
          <a:solidFill>
            <a:schemeClr val="accent4"/>
          </a:solidFill>
          <a:ln>
            <a:noFill/>
          </a:ln>
          <a:effectLst/>
        </p:spPr>
        <p:txBody>
          <a:bodyPr wrap="none" anchor="ctr"/>
          <a:lstStyle/>
          <a:p>
            <a:endParaRPr lang="en-US" dirty="0">
              <a:latin typeface="Calibri Light"/>
            </a:endParaRPr>
          </a:p>
        </p:txBody>
      </p:sp>
      <p:sp>
        <p:nvSpPr>
          <p:cNvPr id="266" name="Freeform 130"/>
          <p:cNvSpPr>
            <a:spLocks noChangeArrowheads="1"/>
          </p:cNvSpPr>
          <p:nvPr/>
        </p:nvSpPr>
        <p:spPr bwMode="auto">
          <a:xfrm>
            <a:off x="5108562" y="9344183"/>
            <a:ext cx="241702" cy="225258"/>
          </a:xfrm>
          <a:custGeom>
            <a:avLst/>
            <a:gdLst>
              <a:gd name="T0" fmla="*/ 392 w 399"/>
              <a:gd name="T1" fmla="*/ 123 h 370"/>
              <a:gd name="T2" fmla="*/ 392 w 399"/>
              <a:gd name="T3" fmla="*/ 123 h 370"/>
              <a:gd name="T4" fmla="*/ 292 w 399"/>
              <a:gd name="T5" fmla="*/ 0 h 370"/>
              <a:gd name="T6" fmla="*/ 199 w 399"/>
              <a:gd name="T7" fmla="*/ 41 h 370"/>
              <a:gd name="T8" fmla="*/ 99 w 399"/>
              <a:gd name="T9" fmla="*/ 0 h 370"/>
              <a:gd name="T10" fmla="*/ 6 w 399"/>
              <a:gd name="T11" fmla="*/ 123 h 370"/>
              <a:gd name="T12" fmla="*/ 193 w 399"/>
              <a:gd name="T13" fmla="*/ 369 h 370"/>
              <a:gd name="T14" fmla="*/ 392 w 399"/>
              <a:gd name="T15" fmla="*/ 123 h 3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370">
                <a:moveTo>
                  <a:pt x="392" y="123"/>
                </a:moveTo>
                <a:lnTo>
                  <a:pt x="392" y="123"/>
                </a:lnTo>
                <a:cubicBezTo>
                  <a:pt x="398" y="82"/>
                  <a:pt x="363" y="0"/>
                  <a:pt x="292" y="0"/>
                </a:cubicBezTo>
                <a:cubicBezTo>
                  <a:pt x="257" y="0"/>
                  <a:pt x="222" y="18"/>
                  <a:pt x="199" y="41"/>
                </a:cubicBezTo>
                <a:cubicBezTo>
                  <a:pt x="175" y="18"/>
                  <a:pt x="140" y="0"/>
                  <a:pt x="99" y="0"/>
                </a:cubicBezTo>
                <a:cubicBezTo>
                  <a:pt x="29" y="0"/>
                  <a:pt x="0" y="82"/>
                  <a:pt x="6" y="123"/>
                </a:cubicBezTo>
                <a:cubicBezTo>
                  <a:pt x="11" y="222"/>
                  <a:pt x="193" y="369"/>
                  <a:pt x="193" y="369"/>
                </a:cubicBezTo>
                <a:cubicBezTo>
                  <a:pt x="193" y="369"/>
                  <a:pt x="380" y="222"/>
                  <a:pt x="392" y="123"/>
                </a:cubicBezTo>
              </a:path>
            </a:pathLst>
          </a:custGeom>
          <a:solidFill>
            <a:schemeClr val="accent5"/>
          </a:solidFill>
          <a:ln>
            <a:noFill/>
          </a:ln>
          <a:effectLst/>
        </p:spPr>
        <p:txBody>
          <a:bodyPr wrap="none" anchor="ctr"/>
          <a:lstStyle/>
          <a:p>
            <a:endParaRPr lang="en-US" dirty="0">
              <a:latin typeface="Calibri Light"/>
            </a:endParaRPr>
          </a:p>
        </p:txBody>
      </p:sp>
      <p:sp>
        <p:nvSpPr>
          <p:cNvPr id="267" name="Freeform 133"/>
          <p:cNvSpPr>
            <a:spLocks noChangeArrowheads="1"/>
          </p:cNvSpPr>
          <p:nvPr/>
        </p:nvSpPr>
        <p:spPr bwMode="auto">
          <a:xfrm>
            <a:off x="5431737" y="8896382"/>
            <a:ext cx="217260" cy="217116"/>
          </a:xfrm>
          <a:custGeom>
            <a:avLst/>
            <a:gdLst>
              <a:gd name="T0" fmla="*/ 357 w 358"/>
              <a:gd name="T1" fmla="*/ 169 h 358"/>
              <a:gd name="T2" fmla="*/ 346 w 358"/>
              <a:gd name="T3" fmla="*/ 117 h 358"/>
              <a:gd name="T4" fmla="*/ 334 w 358"/>
              <a:gd name="T5" fmla="*/ 93 h 358"/>
              <a:gd name="T6" fmla="*/ 194 w 358"/>
              <a:gd name="T7" fmla="*/ 5 h 358"/>
              <a:gd name="T8" fmla="*/ 170 w 358"/>
              <a:gd name="T9" fmla="*/ 0 h 358"/>
              <a:gd name="T10" fmla="*/ 24 w 358"/>
              <a:gd name="T11" fmla="*/ 93 h 358"/>
              <a:gd name="T12" fmla="*/ 24 w 358"/>
              <a:gd name="T13" fmla="*/ 99 h 358"/>
              <a:gd name="T14" fmla="*/ 18 w 358"/>
              <a:gd name="T15" fmla="*/ 117 h 358"/>
              <a:gd name="T16" fmla="*/ 0 w 358"/>
              <a:gd name="T17" fmla="*/ 169 h 358"/>
              <a:gd name="T18" fmla="*/ 0 w 358"/>
              <a:gd name="T19" fmla="*/ 193 h 358"/>
              <a:gd name="T20" fmla="*/ 12 w 358"/>
              <a:gd name="T21" fmla="*/ 245 h 358"/>
              <a:gd name="T22" fmla="*/ 24 w 358"/>
              <a:gd name="T23" fmla="*/ 269 h 358"/>
              <a:gd name="T24" fmla="*/ 170 w 358"/>
              <a:gd name="T25" fmla="*/ 357 h 358"/>
              <a:gd name="T26" fmla="*/ 194 w 358"/>
              <a:gd name="T27" fmla="*/ 357 h 358"/>
              <a:gd name="T28" fmla="*/ 334 w 358"/>
              <a:gd name="T29" fmla="*/ 269 h 358"/>
              <a:gd name="T30" fmla="*/ 340 w 358"/>
              <a:gd name="T31" fmla="*/ 263 h 358"/>
              <a:gd name="T32" fmla="*/ 346 w 358"/>
              <a:gd name="T33" fmla="*/ 245 h 358"/>
              <a:gd name="T34" fmla="*/ 357 w 358"/>
              <a:gd name="T35" fmla="*/ 193 h 358"/>
              <a:gd name="T36" fmla="*/ 117 w 358"/>
              <a:gd name="T37" fmla="*/ 41 h 358"/>
              <a:gd name="T38" fmla="*/ 88 w 358"/>
              <a:gd name="T39" fmla="*/ 93 h 358"/>
              <a:gd name="T40" fmla="*/ 117 w 358"/>
              <a:gd name="T41" fmla="*/ 41 h 358"/>
              <a:gd name="T42" fmla="*/ 41 w 358"/>
              <a:gd name="T43" fmla="*/ 117 h 358"/>
              <a:gd name="T44" fmla="*/ 77 w 358"/>
              <a:gd name="T45" fmla="*/ 169 h 358"/>
              <a:gd name="T46" fmla="*/ 41 w 358"/>
              <a:gd name="T47" fmla="*/ 117 h 358"/>
              <a:gd name="T48" fmla="*/ 41 w 358"/>
              <a:gd name="T49" fmla="*/ 245 h 358"/>
              <a:gd name="T50" fmla="*/ 77 w 358"/>
              <a:gd name="T51" fmla="*/ 193 h 358"/>
              <a:gd name="T52" fmla="*/ 41 w 358"/>
              <a:gd name="T53" fmla="*/ 245 h 358"/>
              <a:gd name="T54" fmla="*/ 53 w 358"/>
              <a:gd name="T55" fmla="*/ 269 h 358"/>
              <a:gd name="T56" fmla="*/ 117 w 358"/>
              <a:gd name="T57" fmla="*/ 321 h 358"/>
              <a:gd name="T58" fmla="*/ 170 w 358"/>
              <a:gd name="T59" fmla="*/ 333 h 358"/>
              <a:gd name="T60" fmla="*/ 117 w 358"/>
              <a:gd name="T61" fmla="*/ 269 h 358"/>
              <a:gd name="T62" fmla="*/ 170 w 358"/>
              <a:gd name="T63" fmla="*/ 333 h 358"/>
              <a:gd name="T64" fmla="*/ 170 w 358"/>
              <a:gd name="T65" fmla="*/ 245 h 358"/>
              <a:gd name="T66" fmla="*/ 100 w 358"/>
              <a:gd name="T67" fmla="*/ 193 h 358"/>
              <a:gd name="T68" fmla="*/ 170 w 358"/>
              <a:gd name="T69" fmla="*/ 245 h 358"/>
              <a:gd name="T70" fmla="*/ 170 w 358"/>
              <a:gd name="T71" fmla="*/ 169 h 358"/>
              <a:gd name="T72" fmla="*/ 106 w 358"/>
              <a:gd name="T73" fmla="*/ 117 h 358"/>
              <a:gd name="T74" fmla="*/ 170 w 358"/>
              <a:gd name="T75" fmla="*/ 169 h 358"/>
              <a:gd name="T76" fmla="*/ 170 w 358"/>
              <a:gd name="T77" fmla="*/ 93 h 358"/>
              <a:gd name="T78" fmla="*/ 170 w 358"/>
              <a:gd name="T79" fmla="*/ 29 h 358"/>
              <a:gd name="T80" fmla="*/ 305 w 358"/>
              <a:gd name="T81" fmla="*/ 93 h 358"/>
              <a:gd name="T82" fmla="*/ 270 w 358"/>
              <a:gd name="T83" fmla="*/ 93 h 358"/>
              <a:gd name="T84" fmla="*/ 305 w 358"/>
              <a:gd name="T85" fmla="*/ 93 h 358"/>
              <a:gd name="T86" fmla="*/ 194 w 358"/>
              <a:gd name="T87" fmla="*/ 29 h 358"/>
              <a:gd name="T88" fmla="*/ 194 w 358"/>
              <a:gd name="T89" fmla="*/ 93 h 358"/>
              <a:gd name="T90" fmla="*/ 194 w 358"/>
              <a:gd name="T91" fmla="*/ 117 h 358"/>
              <a:gd name="T92" fmla="*/ 252 w 358"/>
              <a:gd name="T93" fmla="*/ 117 h 358"/>
              <a:gd name="T94" fmla="*/ 194 w 358"/>
              <a:gd name="T95" fmla="*/ 169 h 358"/>
              <a:gd name="T96" fmla="*/ 194 w 358"/>
              <a:gd name="T97" fmla="*/ 193 h 358"/>
              <a:gd name="T98" fmla="*/ 264 w 358"/>
              <a:gd name="T99" fmla="*/ 193 h 358"/>
              <a:gd name="T100" fmla="*/ 194 w 358"/>
              <a:gd name="T101" fmla="*/ 245 h 358"/>
              <a:gd name="T102" fmla="*/ 194 w 358"/>
              <a:gd name="T103" fmla="*/ 333 h 358"/>
              <a:gd name="T104" fmla="*/ 194 w 358"/>
              <a:gd name="T105" fmla="*/ 269 h 358"/>
              <a:gd name="T106" fmla="*/ 194 w 358"/>
              <a:gd name="T107" fmla="*/ 333 h 358"/>
              <a:gd name="T108" fmla="*/ 246 w 358"/>
              <a:gd name="T109" fmla="*/ 321 h 358"/>
              <a:gd name="T110" fmla="*/ 305 w 358"/>
              <a:gd name="T111" fmla="*/ 269 h 358"/>
              <a:gd name="T112" fmla="*/ 322 w 358"/>
              <a:gd name="T113" fmla="*/ 245 h 358"/>
              <a:gd name="T114" fmla="*/ 275 w 358"/>
              <a:gd name="T115" fmla="*/ 245 h 358"/>
              <a:gd name="T116" fmla="*/ 334 w 358"/>
              <a:gd name="T117" fmla="*/ 193 h 358"/>
              <a:gd name="T118" fmla="*/ 287 w 358"/>
              <a:gd name="T119" fmla="*/ 169 h 358"/>
              <a:gd name="T120" fmla="*/ 275 w 358"/>
              <a:gd name="T121" fmla="*/ 117 h 358"/>
              <a:gd name="T122" fmla="*/ 334 w 358"/>
              <a:gd name="T123" fmla="*/ 169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8" h="358">
                <a:moveTo>
                  <a:pt x="357" y="169"/>
                </a:moveTo>
                <a:lnTo>
                  <a:pt x="357" y="169"/>
                </a:lnTo>
                <a:cubicBezTo>
                  <a:pt x="357" y="152"/>
                  <a:pt x="351" y="134"/>
                  <a:pt x="346" y="117"/>
                </a:cubicBezTo>
                <a:lnTo>
                  <a:pt x="346" y="117"/>
                </a:lnTo>
                <a:cubicBezTo>
                  <a:pt x="340" y="99"/>
                  <a:pt x="340" y="99"/>
                  <a:pt x="340" y="99"/>
                </a:cubicBezTo>
                <a:cubicBezTo>
                  <a:pt x="334" y="93"/>
                  <a:pt x="334" y="93"/>
                  <a:pt x="334" y="93"/>
                </a:cubicBezTo>
                <a:lnTo>
                  <a:pt x="334" y="93"/>
                </a:lnTo>
                <a:cubicBezTo>
                  <a:pt x="305" y="41"/>
                  <a:pt x="252" y="5"/>
                  <a:pt x="194" y="5"/>
                </a:cubicBezTo>
                <a:cubicBezTo>
                  <a:pt x="194" y="0"/>
                  <a:pt x="194" y="0"/>
                  <a:pt x="194" y="0"/>
                </a:cubicBezTo>
                <a:cubicBezTo>
                  <a:pt x="170" y="0"/>
                  <a:pt x="170" y="0"/>
                  <a:pt x="170" y="0"/>
                </a:cubicBezTo>
                <a:cubicBezTo>
                  <a:pt x="170" y="5"/>
                  <a:pt x="170" y="5"/>
                  <a:pt x="170" y="5"/>
                </a:cubicBezTo>
                <a:cubicBezTo>
                  <a:pt x="112" y="5"/>
                  <a:pt x="59" y="41"/>
                  <a:pt x="24" y="93"/>
                </a:cubicBezTo>
                <a:lnTo>
                  <a:pt x="24" y="93"/>
                </a:lnTo>
                <a:cubicBezTo>
                  <a:pt x="24" y="99"/>
                  <a:pt x="24" y="99"/>
                  <a:pt x="24" y="99"/>
                </a:cubicBezTo>
                <a:cubicBezTo>
                  <a:pt x="12" y="117"/>
                  <a:pt x="12" y="117"/>
                  <a:pt x="12" y="117"/>
                </a:cubicBezTo>
                <a:cubicBezTo>
                  <a:pt x="18" y="117"/>
                  <a:pt x="18" y="117"/>
                  <a:pt x="18" y="117"/>
                </a:cubicBezTo>
                <a:cubicBezTo>
                  <a:pt x="6" y="134"/>
                  <a:pt x="6" y="152"/>
                  <a:pt x="0" y="169"/>
                </a:cubicBezTo>
                <a:lnTo>
                  <a:pt x="0" y="169"/>
                </a:lnTo>
                <a:cubicBezTo>
                  <a:pt x="0" y="193"/>
                  <a:pt x="0" y="193"/>
                  <a:pt x="0" y="193"/>
                </a:cubicBezTo>
                <a:lnTo>
                  <a:pt x="0" y="193"/>
                </a:lnTo>
                <a:cubicBezTo>
                  <a:pt x="6" y="210"/>
                  <a:pt x="6" y="228"/>
                  <a:pt x="18" y="245"/>
                </a:cubicBezTo>
                <a:cubicBezTo>
                  <a:pt x="12" y="245"/>
                  <a:pt x="12" y="245"/>
                  <a:pt x="12" y="245"/>
                </a:cubicBezTo>
                <a:cubicBezTo>
                  <a:pt x="24" y="263"/>
                  <a:pt x="24" y="263"/>
                  <a:pt x="24" y="263"/>
                </a:cubicBezTo>
                <a:cubicBezTo>
                  <a:pt x="24" y="269"/>
                  <a:pt x="24" y="269"/>
                  <a:pt x="24" y="269"/>
                </a:cubicBezTo>
                <a:lnTo>
                  <a:pt x="24" y="269"/>
                </a:lnTo>
                <a:cubicBezTo>
                  <a:pt x="59" y="321"/>
                  <a:pt x="112" y="357"/>
                  <a:pt x="170" y="357"/>
                </a:cubicBezTo>
                <a:lnTo>
                  <a:pt x="170" y="357"/>
                </a:lnTo>
                <a:cubicBezTo>
                  <a:pt x="194" y="357"/>
                  <a:pt x="194" y="357"/>
                  <a:pt x="194" y="357"/>
                </a:cubicBezTo>
                <a:lnTo>
                  <a:pt x="194" y="357"/>
                </a:lnTo>
                <a:cubicBezTo>
                  <a:pt x="252" y="357"/>
                  <a:pt x="305" y="321"/>
                  <a:pt x="334" y="269"/>
                </a:cubicBezTo>
                <a:lnTo>
                  <a:pt x="334" y="269"/>
                </a:lnTo>
                <a:cubicBezTo>
                  <a:pt x="340" y="263"/>
                  <a:pt x="340" y="263"/>
                  <a:pt x="340" y="263"/>
                </a:cubicBezTo>
                <a:cubicBezTo>
                  <a:pt x="346" y="245"/>
                  <a:pt x="346" y="245"/>
                  <a:pt x="346" y="245"/>
                </a:cubicBezTo>
                <a:lnTo>
                  <a:pt x="346" y="245"/>
                </a:lnTo>
                <a:cubicBezTo>
                  <a:pt x="351" y="228"/>
                  <a:pt x="357" y="210"/>
                  <a:pt x="357" y="193"/>
                </a:cubicBezTo>
                <a:lnTo>
                  <a:pt x="357" y="193"/>
                </a:lnTo>
                <a:cubicBezTo>
                  <a:pt x="357" y="169"/>
                  <a:pt x="357" y="169"/>
                  <a:pt x="357" y="169"/>
                </a:cubicBezTo>
                <a:close/>
                <a:moveTo>
                  <a:pt x="117" y="41"/>
                </a:moveTo>
                <a:lnTo>
                  <a:pt x="117" y="41"/>
                </a:lnTo>
                <a:cubicBezTo>
                  <a:pt x="106" y="52"/>
                  <a:pt x="94" y="70"/>
                  <a:pt x="88" y="93"/>
                </a:cubicBezTo>
                <a:cubicBezTo>
                  <a:pt x="53" y="93"/>
                  <a:pt x="53" y="93"/>
                  <a:pt x="53" y="93"/>
                </a:cubicBezTo>
                <a:cubicBezTo>
                  <a:pt x="71" y="70"/>
                  <a:pt x="94" y="52"/>
                  <a:pt x="117" y="41"/>
                </a:cubicBezTo>
                <a:close/>
                <a:moveTo>
                  <a:pt x="41" y="117"/>
                </a:moveTo>
                <a:lnTo>
                  <a:pt x="41" y="117"/>
                </a:lnTo>
                <a:cubicBezTo>
                  <a:pt x="82" y="117"/>
                  <a:pt x="82" y="117"/>
                  <a:pt x="82" y="117"/>
                </a:cubicBezTo>
                <a:cubicBezTo>
                  <a:pt x="82" y="134"/>
                  <a:pt x="77" y="152"/>
                  <a:pt x="77" y="169"/>
                </a:cubicBezTo>
                <a:cubicBezTo>
                  <a:pt x="30" y="169"/>
                  <a:pt x="30" y="169"/>
                  <a:pt x="30" y="169"/>
                </a:cubicBezTo>
                <a:cubicBezTo>
                  <a:pt x="30" y="152"/>
                  <a:pt x="36" y="134"/>
                  <a:pt x="41" y="117"/>
                </a:cubicBezTo>
                <a:close/>
                <a:moveTo>
                  <a:pt x="41" y="245"/>
                </a:moveTo>
                <a:lnTo>
                  <a:pt x="41" y="245"/>
                </a:lnTo>
                <a:cubicBezTo>
                  <a:pt x="36" y="228"/>
                  <a:pt x="30" y="210"/>
                  <a:pt x="30" y="193"/>
                </a:cubicBezTo>
                <a:cubicBezTo>
                  <a:pt x="77" y="193"/>
                  <a:pt x="77" y="193"/>
                  <a:pt x="77" y="193"/>
                </a:cubicBezTo>
                <a:cubicBezTo>
                  <a:pt x="77" y="210"/>
                  <a:pt x="82" y="228"/>
                  <a:pt x="82" y="245"/>
                </a:cubicBezTo>
                <a:lnTo>
                  <a:pt x="41" y="245"/>
                </a:lnTo>
                <a:close/>
                <a:moveTo>
                  <a:pt x="53" y="269"/>
                </a:moveTo>
                <a:lnTo>
                  <a:pt x="53" y="269"/>
                </a:lnTo>
                <a:cubicBezTo>
                  <a:pt x="88" y="269"/>
                  <a:pt x="88" y="269"/>
                  <a:pt x="88" y="269"/>
                </a:cubicBezTo>
                <a:cubicBezTo>
                  <a:pt x="94" y="286"/>
                  <a:pt x="106" y="304"/>
                  <a:pt x="117" y="321"/>
                </a:cubicBezTo>
                <a:cubicBezTo>
                  <a:pt x="94" y="310"/>
                  <a:pt x="71" y="292"/>
                  <a:pt x="53" y="269"/>
                </a:cubicBezTo>
                <a:close/>
                <a:moveTo>
                  <a:pt x="170" y="333"/>
                </a:moveTo>
                <a:lnTo>
                  <a:pt x="170" y="333"/>
                </a:lnTo>
                <a:cubicBezTo>
                  <a:pt x="147" y="327"/>
                  <a:pt x="129" y="304"/>
                  <a:pt x="117" y="269"/>
                </a:cubicBezTo>
                <a:cubicBezTo>
                  <a:pt x="170" y="269"/>
                  <a:pt x="170" y="269"/>
                  <a:pt x="170" y="269"/>
                </a:cubicBezTo>
                <a:lnTo>
                  <a:pt x="170" y="333"/>
                </a:lnTo>
                <a:close/>
                <a:moveTo>
                  <a:pt x="170" y="245"/>
                </a:moveTo>
                <a:lnTo>
                  <a:pt x="170" y="245"/>
                </a:lnTo>
                <a:cubicBezTo>
                  <a:pt x="106" y="245"/>
                  <a:pt x="106" y="245"/>
                  <a:pt x="106" y="245"/>
                </a:cubicBezTo>
                <a:cubicBezTo>
                  <a:pt x="106" y="228"/>
                  <a:pt x="100" y="210"/>
                  <a:pt x="100" y="193"/>
                </a:cubicBezTo>
                <a:cubicBezTo>
                  <a:pt x="170" y="193"/>
                  <a:pt x="170" y="193"/>
                  <a:pt x="170" y="193"/>
                </a:cubicBezTo>
                <a:lnTo>
                  <a:pt x="170" y="245"/>
                </a:lnTo>
                <a:close/>
                <a:moveTo>
                  <a:pt x="170" y="169"/>
                </a:moveTo>
                <a:lnTo>
                  <a:pt x="170" y="169"/>
                </a:lnTo>
                <a:cubicBezTo>
                  <a:pt x="100" y="169"/>
                  <a:pt x="100" y="169"/>
                  <a:pt x="100" y="169"/>
                </a:cubicBezTo>
                <a:cubicBezTo>
                  <a:pt x="100" y="152"/>
                  <a:pt x="106" y="134"/>
                  <a:pt x="106" y="117"/>
                </a:cubicBezTo>
                <a:cubicBezTo>
                  <a:pt x="170" y="117"/>
                  <a:pt x="170" y="117"/>
                  <a:pt x="170" y="117"/>
                </a:cubicBezTo>
                <a:lnTo>
                  <a:pt x="170" y="169"/>
                </a:lnTo>
                <a:close/>
                <a:moveTo>
                  <a:pt x="170" y="93"/>
                </a:moveTo>
                <a:lnTo>
                  <a:pt x="170" y="93"/>
                </a:lnTo>
                <a:cubicBezTo>
                  <a:pt x="117" y="93"/>
                  <a:pt x="117" y="93"/>
                  <a:pt x="117" y="93"/>
                </a:cubicBezTo>
                <a:cubicBezTo>
                  <a:pt x="129" y="58"/>
                  <a:pt x="147" y="35"/>
                  <a:pt x="170" y="29"/>
                </a:cubicBezTo>
                <a:lnTo>
                  <a:pt x="170" y="93"/>
                </a:lnTo>
                <a:close/>
                <a:moveTo>
                  <a:pt x="305" y="93"/>
                </a:moveTo>
                <a:lnTo>
                  <a:pt x="305" y="93"/>
                </a:lnTo>
                <a:cubicBezTo>
                  <a:pt x="270" y="93"/>
                  <a:pt x="270" y="93"/>
                  <a:pt x="270" y="93"/>
                </a:cubicBezTo>
                <a:cubicBezTo>
                  <a:pt x="264" y="70"/>
                  <a:pt x="258" y="52"/>
                  <a:pt x="246" y="41"/>
                </a:cubicBezTo>
                <a:cubicBezTo>
                  <a:pt x="270" y="52"/>
                  <a:pt x="293" y="70"/>
                  <a:pt x="305" y="93"/>
                </a:cubicBezTo>
                <a:close/>
                <a:moveTo>
                  <a:pt x="194" y="29"/>
                </a:moveTo>
                <a:lnTo>
                  <a:pt x="194" y="29"/>
                </a:lnTo>
                <a:cubicBezTo>
                  <a:pt x="217" y="35"/>
                  <a:pt x="234" y="58"/>
                  <a:pt x="246" y="93"/>
                </a:cubicBezTo>
                <a:cubicBezTo>
                  <a:pt x="194" y="93"/>
                  <a:pt x="194" y="93"/>
                  <a:pt x="194" y="93"/>
                </a:cubicBezTo>
                <a:lnTo>
                  <a:pt x="194" y="29"/>
                </a:lnTo>
                <a:close/>
                <a:moveTo>
                  <a:pt x="194" y="117"/>
                </a:moveTo>
                <a:lnTo>
                  <a:pt x="194" y="117"/>
                </a:lnTo>
                <a:cubicBezTo>
                  <a:pt x="252" y="117"/>
                  <a:pt x="252" y="117"/>
                  <a:pt x="252" y="117"/>
                </a:cubicBezTo>
                <a:cubicBezTo>
                  <a:pt x="258" y="134"/>
                  <a:pt x="258" y="152"/>
                  <a:pt x="264" y="169"/>
                </a:cubicBezTo>
                <a:cubicBezTo>
                  <a:pt x="194" y="169"/>
                  <a:pt x="194" y="169"/>
                  <a:pt x="194" y="169"/>
                </a:cubicBezTo>
                <a:lnTo>
                  <a:pt x="194" y="117"/>
                </a:lnTo>
                <a:close/>
                <a:moveTo>
                  <a:pt x="194" y="193"/>
                </a:moveTo>
                <a:lnTo>
                  <a:pt x="194" y="193"/>
                </a:lnTo>
                <a:cubicBezTo>
                  <a:pt x="264" y="193"/>
                  <a:pt x="264" y="193"/>
                  <a:pt x="264" y="193"/>
                </a:cubicBezTo>
                <a:cubicBezTo>
                  <a:pt x="258" y="210"/>
                  <a:pt x="258" y="228"/>
                  <a:pt x="252" y="245"/>
                </a:cubicBezTo>
                <a:cubicBezTo>
                  <a:pt x="194" y="245"/>
                  <a:pt x="194" y="245"/>
                  <a:pt x="194" y="245"/>
                </a:cubicBezTo>
                <a:lnTo>
                  <a:pt x="194" y="193"/>
                </a:lnTo>
                <a:close/>
                <a:moveTo>
                  <a:pt x="194" y="333"/>
                </a:moveTo>
                <a:lnTo>
                  <a:pt x="194" y="333"/>
                </a:lnTo>
                <a:cubicBezTo>
                  <a:pt x="194" y="269"/>
                  <a:pt x="194" y="269"/>
                  <a:pt x="194" y="269"/>
                </a:cubicBezTo>
                <a:cubicBezTo>
                  <a:pt x="246" y="269"/>
                  <a:pt x="246" y="269"/>
                  <a:pt x="246" y="269"/>
                </a:cubicBezTo>
                <a:cubicBezTo>
                  <a:pt x="234" y="304"/>
                  <a:pt x="217" y="327"/>
                  <a:pt x="194" y="333"/>
                </a:cubicBezTo>
                <a:close/>
                <a:moveTo>
                  <a:pt x="246" y="321"/>
                </a:moveTo>
                <a:lnTo>
                  <a:pt x="246" y="321"/>
                </a:lnTo>
                <a:cubicBezTo>
                  <a:pt x="258" y="304"/>
                  <a:pt x="264" y="286"/>
                  <a:pt x="270" y="269"/>
                </a:cubicBezTo>
                <a:cubicBezTo>
                  <a:pt x="305" y="269"/>
                  <a:pt x="305" y="269"/>
                  <a:pt x="305" y="269"/>
                </a:cubicBezTo>
                <a:cubicBezTo>
                  <a:pt x="293" y="292"/>
                  <a:pt x="270" y="310"/>
                  <a:pt x="246" y="321"/>
                </a:cubicBezTo>
                <a:close/>
                <a:moveTo>
                  <a:pt x="322" y="245"/>
                </a:moveTo>
                <a:lnTo>
                  <a:pt x="322" y="245"/>
                </a:lnTo>
                <a:cubicBezTo>
                  <a:pt x="275" y="245"/>
                  <a:pt x="275" y="245"/>
                  <a:pt x="275" y="245"/>
                </a:cubicBezTo>
                <a:cubicBezTo>
                  <a:pt x="281" y="228"/>
                  <a:pt x="287" y="210"/>
                  <a:pt x="287" y="193"/>
                </a:cubicBezTo>
                <a:cubicBezTo>
                  <a:pt x="334" y="193"/>
                  <a:pt x="334" y="193"/>
                  <a:pt x="334" y="193"/>
                </a:cubicBezTo>
                <a:cubicBezTo>
                  <a:pt x="334" y="210"/>
                  <a:pt x="328" y="228"/>
                  <a:pt x="322" y="245"/>
                </a:cubicBezTo>
                <a:close/>
                <a:moveTo>
                  <a:pt x="287" y="169"/>
                </a:moveTo>
                <a:lnTo>
                  <a:pt x="287" y="169"/>
                </a:lnTo>
                <a:cubicBezTo>
                  <a:pt x="287" y="152"/>
                  <a:pt x="281" y="134"/>
                  <a:pt x="275" y="117"/>
                </a:cubicBezTo>
                <a:cubicBezTo>
                  <a:pt x="322" y="117"/>
                  <a:pt x="322" y="117"/>
                  <a:pt x="322" y="117"/>
                </a:cubicBezTo>
                <a:cubicBezTo>
                  <a:pt x="328" y="134"/>
                  <a:pt x="334" y="152"/>
                  <a:pt x="334" y="169"/>
                </a:cubicBezTo>
                <a:lnTo>
                  <a:pt x="287" y="169"/>
                </a:lnTo>
                <a:close/>
              </a:path>
            </a:pathLst>
          </a:custGeom>
          <a:solidFill>
            <a:schemeClr val="accent3"/>
          </a:solidFill>
          <a:ln>
            <a:noFill/>
          </a:ln>
          <a:effectLst/>
        </p:spPr>
        <p:txBody>
          <a:bodyPr wrap="none" anchor="ctr"/>
          <a:lstStyle/>
          <a:p>
            <a:endParaRPr lang="en-US" dirty="0">
              <a:latin typeface="Calibri Light"/>
            </a:endParaRPr>
          </a:p>
        </p:txBody>
      </p:sp>
      <p:sp>
        <p:nvSpPr>
          <p:cNvPr id="268" name="Freeform 134"/>
          <p:cNvSpPr>
            <a:spLocks noChangeArrowheads="1"/>
          </p:cNvSpPr>
          <p:nvPr/>
        </p:nvSpPr>
        <p:spPr bwMode="auto">
          <a:xfrm>
            <a:off x="5657143" y="9051076"/>
            <a:ext cx="222691" cy="358241"/>
          </a:xfrm>
          <a:custGeom>
            <a:avLst/>
            <a:gdLst>
              <a:gd name="T0" fmla="*/ 340 w 364"/>
              <a:gd name="T1" fmla="*/ 76 h 586"/>
              <a:gd name="T2" fmla="*/ 340 w 364"/>
              <a:gd name="T3" fmla="*/ 76 h 586"/>
              <a:gd name="T4" fmla="*/ 281 w 364"/>
              <a:gd name="T5" fmla="*/ 18 h 586"/>
              <a:gd name="T6" fmla="*/ 187 w 364"/>
              <a:gd name="T7" fmla="*/ 0 h 586"/>
              <a:gd name="T8" fmla="*/ 53 w 364"/>
              <a:gd name="T9" fmla="*/ 47 h 586"/>
              <a:gd name="T10" fmla="*/ 53 w 364"/>
              <a:gd name="T11" fmla="*/ 47 h 586"/>
              <a:gd name="T12" fmla="*/ 0 w 364"/>
              <a:gd name="T13" fmla="*/ 170 h 586"/>
              <a:gd name="T14" fmla="*/ 0 w 364"/>
              <a:gd name="T15" fmla="*/ 182 h 586"/>
              <a:gd name="T16" fmla="*/ 12 w 364"/>
              <a:gd name="T17" fmla="*/ 182 h 586"/>
              <a:gd name="T18" fmla="*/ 105 w 364"/>
              <a:gd name="T19" fmla="*/ 182 h 586"/>
              <a:gd name="T20" fmla="*/ 117 w 364"/>
              <a:gd name="T21" fmla="*/ 182 h 586"/>
              <a:gd name="T22" fmla="*/ 117 w 364"/>
              <a:gd name="T23" fmla="*/ 170 h 586"/>
              <a:gd name="T24" fmla="*/ 135 w 364"/>
              <a:gd name="T25" fmla="*/ 129 h 586"/>
              <a:gd name="T26" fmla="*/ 181 w 364"/>
              <a:gd name="T27" fmla="*/ 111 h 586"/>
              <a:gd name="T28" fmla="*/ 228 w 364"/>
              <a:gd name="T29" fmla="*/ 129 h 586"/>
              <a:gd name="T30" fmla="*/ 240 w 364"/>
              <a:gd name="T31" fmla="*/ 152 h 586"/>
              <a:gd name="T32" fmla="*/ 234 w 364"/>
              <a:gd name="T33" fmla="*/ 176 h 586"/>
              <a:gd name="T34" fmla="*/ 187 w 364"/>
              <a:gd name="T35" fmla="*/ 223 h 586"/>
              <a:gd name="T36" fmla="*/ 193 w 364"/>
              <a:gd name="T37" fmla="*/ 223 h 586"/>
              <a:gd name="T38" fmla="*/ 129 w 364"/>
              <a:gd name="T39" fmla="*/ 299 h 586"/>
              <a:gd name="T40" fmla="*/ 111 w 364"/>
              <a:gd name="T41" fmla="*/ 392 h 586"/>
              <a:gd name="T42" fmla="*/ 111 w 364"/>
              <a:gd name="T43" fmla="*/ 410 h 586"/>
              <a:gd name="T44" fmla="*/ 117 w 364"/>
              <a:gd name="T45" fmla="*/ 416 h 586"/>
              <a:gd name="T46" fmla="*/ 123 w 364"/>
              <a:gd name="T47" fmla="*/ 422 h 586"/>
              <a:gd name="T48" fmla="*/ 222 w 364"/>
              <a:gd name="T49" fmla="*/ 422 h 586"/>
              <a:gd name="T50" fmla="*/ 234 w 364"/>
              <a:gd name="T51" fmla="*/ 416 h 586"/>
              <a:gd name="T52" fmla="*/ 234 w 364"/>
              <a:gd name="T53" fmla="*/ 410 h 586"/>
              <a:gd name="T54" fmla="*/ 240 w 364"/>
              <a:gd name="T55" fmla="*/ 357 h 586"/>
              <a:gd name="T56" fmla="*/ 240 w 364"/>
              <a:gd name="T57" fmla="*/ 357 h 586"/>
              <a:gd name="T58" fmla="*/ 252 w 364"/>
              <a:gd name="T59" fmla="*/ 334 h 586"/>
              <a:gd name="T60" fmla="*/ 252 w 364"/>
              <a:gd name="T61" fmla="*/ 334 h 586"/>
              <a:gd name="T62" fmla="*/ 293 w 364"/>
              <a:gd name="T63" fmla="*/ 293 h 586"/>
              <a:gd name="T64" fmla="*/ 334 w 364"/>
              <a:gd name="T65" fmla="*/ 246 h 586"/>
              <a:gd name="T66" fmla="*/ 357 w 364"/>
              <a:gd name="T67" fmla="*/ 205 h 586"/>
              <a:gd name="T68" fmla="*/ 363 w 364"/>
              <a:gd name="T69" fmla="*/ 158 h 586"/>
              <a:gd name="T70" fmla="*/ 340 w 364"/>
              <a:gd name="T71" fmla="*/ 76 h 586"/>
              <a:gd name="T72" fmla="*/ 228 w 364"/>
              <a:gd name="T73" fmla="*/ 457 h 586"/>
              <a:gd name="T74" fmla="*/ 228 w 364"/>
              <a:gd name="T75" fmla="*/ 457 h 586"/>
              <a:gd name="T76" fmla="*/ 176 w 364"/>
              <a:gd name="T77" fmla="*/ 439 h 586"/>
              <a:gd name="T78" fmla="*/ 123 w 364"/>
              <a:gd name="T79" fmla="*/ 457 h 586"/>
              <a:gd name="T80" fmla="*/ 123 w 364"/>
              <a:gd name="T81" fmla="*/ 457 h 586"/>
              <a:gd name="T82" fmla="*/ 100 w 364"/>
              <a:gd name="T83" fmla="*/ 509 h 586"/>
              <a:gd name="T84" fmla="*/ 123 w 364"/>
              <a:gd name="T85" fmla="*/ 568 h 586"/>
              <a:gd name="T86" fmla="*/ 176 w 364"/>
              <a:gd name="T87" fmla="*/ 585 h 586"/>
              <a:gd name="T88" fmla="*/ 228 w 364"/>
              <a:gd name="T89" fmla="*/ 568 h 586"/>
              <a:gd name="T90" fmla="*/ 228 w 364"/>
              <a:gd name="T91" fmla="*/ 562 h 586"/>
              <a:gd name="T92" fmla="*/ 252 w 364"/>
              <a:gd name="T93" fmla="*/ 509 h 586"/>
              <a:gd name="T94" fmla="*/ 228 w 364"/>
              <a:gd name="T95" fmla="*/ 457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4" h="586">
                <a:moveTo>
                  <a:pt x="340" y="76"/>
                </a:moveTo>
                <a:lnTo>
                  <a:pt x="340" y="76"/>
                </a:lnTo>
                <a:cubicBezTo>
                  <a:pt x="328" y="53"/>
                  <a:pt x="304" y="29"/>
                  <a:pt x="281" y="18"/>
                </a:cubicBezTo>
                <a:cubicBezTo>
                  <a:pt x="252" y="6"/>
                  <a:pt x="222" y="0"/>
                  <a:pt x="187" y="0"/>
                </a:cubicBezTo>
                <a:cubicBezTo>
                  <a:pt x="129" y="0"/>
                  <a:pt x="82" y="12"/>
                  <a:pt x="53" y="47"/>
                </a:cubicBezTo>
                <a:lnTo>
                  <a:pt x="53" y="47"/>
                </a:lnTo>
                <a:cubicBezTo>
                  <a:pt x="18" y="76"/>
                  <a:pt x="0" y="117"/>
                  <a:pt x="0" y="170"/>
                </a:cubicBezTo>
                <a:cubicBezTo>
                  <a:pt x="0" y="176"/>
                  <a:pt x="0" y="176"/>
                  <a:pt x="0" y="182"/>
                </a:cubicBezTo>
                <a:cubicBezTo>
                  <a:pt x="6" y="182"/>
                  <a:pt x="6" y="182"/>
                  <a:pt x="12" y="182"/>
                </a:cubicBezTo>
                <a:cubicBezTo>
                  <a:pt x="105" y="182"/>
                  <a:pt x="105" y="182"/>
                  <a:pt x="105" y="182"/>
                </a:cubicBezTo>
                <a:cubicBezTo>
                  <a:pt x="111" y="182"/>
                  <a:pt x="111" y="182"/>
                  <a:pt x="117" y="182"/>
                </a:cubicBezTo>
                <a:cubicBezTo>
                  <a:pt x="117" y="176"/>
                  <a:pt x="117" y="176"/>
                  <a:pt x="117" y="170"/>
                </a:cubicBezTo>
                <a:cubicBezTo>
                  <a:pt x="117" y="152"/>
                  <a:pt x="123" y="141"/>
                  <a:pt x="135" y="129"/>
                </a:cubicBezTo>
                <a:cubicBezTo>
                  <a:pt x="146" y="117"/>
                  <a:pt x="164" y="111"/>
                  <a:pt x="181" y="111"/>
                </a:cubicBezTo>
                <a:cubicBezTo>
                  <a:pt x="199" y="111"/>
                  <a:pt x="217" y="117"/>
                  <a:pt x="228" y="129"/>
                </a:cubicBezTo>
                <a:cubicBezTo>
                  <a:pt x="234" y="135"/>
                  <a:pt x="240" y="141"/>
                  <a:pt x="240" y="152"/>
                </a:cubicBezTo>
                <a:cubicBezTo>
                  <a:pt x="240" y="164"/>
                  <a:pt x="240" y="170"/>
                  <a:pt x="234" y="176"/>
                </a:cubicBezTo>
                <a:cubicBezTo>
                  <a:pt x="228" y="188"/>
                  <a:pt x="217" y="199"/>
                  <a:pt x="187" y="223"/>
                </a:cubicBezTo>
                <a:cubicBezTo>
                  <a:pt x="193" y="223"/>
                  <a:pt x="193" y="223"/>
                  <a:pt x="193" y="223"/>
                </a:cubicBezTo>
                <a:cubicBezTo>
                  <a:pt x="164" y="246"/>
                  <a:pt x="146" y="269"/>
                  <a:pt x="129" y="299"/>
                </a:cubicBezTo>
                <a:cubicBezTo>
                  <a:pt x="117" y="328"/>
                  <a:pt x="111" y="357"/>
                  <a:pt x="111" y="392"/>
                </a:cubicBezTo>
                <a:cubicBezTo>
                  <a:pt x="111" y="410"/>
                  <a:pt x="111" y="410"/>
                  <a:pt x="111" y="410"/>
                </a:cubicBezTo>
                <a:cubicBezTo>
                  <a:pt x="111" y="410"/>
                  <a:pt x="111" y="416"/>
                  <a:pt x="117" y="416"/>
                </a:cubicBezTo>
                <a:cubicBezTo>
                  <a:pt x="117" y="422"/>
                  <a:pt x="123" y="422"/>
                  <a:pt x="123" y="422"/>
                </a:cubicBezTo>
                <a:cubicBezTo>
                  <a:pt x="222" y="422"/>
                  <a:pt x="222" y="422"/>
                  <a:pt x="222" y="422"/>
                </a:cubicBezTo>
                <a:cubicBezTo>
                  <a:pt x="222" y="422"/>
                  <a:pt x="228" y="422"/>
                  <a:pt x="234" y="416"/>
                </a:cubicBezTo>
                <a:lnTo>
                  <a:pt x="234" y="410"/>
                </a:lnTo>
                <a:cubicBezTo>
                  <a:pt x="234" y="386"/>
                  <a:pt x="240" y="369"/>
                  <a:pt x="240" y="357"/>
                </a:cubicBezTo>
                <a:lnTo>
                  <a:pt x="240" y="357"/>
                </a:lnTo>
                <a:cubicBezTo>
                  <a:pt x="246" y="345"/>
                  <a:pt x="246" y="340"/>
                  <a:pt x="252" y="334"/>
                </a:cubicBezTo>
                <a:lnTo>
                  <a:pt x="252" y="334"/>
                </a:lnTo>
                <a:cubicBezTo>
                  <a:pt x="258" y="322"/>
                  <a:pt x="269" y="310"/>
                  <a:pt x="293" y="293"/>
                </a:cubicBezTo>
                <a:cubicBezTo>
                  <a:pt x="310" y="275"/>
                  <a:pt x="328" y="258"/>
                  <a:pt x="334" y="246"/>
                </a:cubicBezTo>
                <a:cubicBezTo>
                  <a:pt x="346" y="234"/>
                  <a:pt x="351" y="217"/>
                  <a:pt x="357" y="205"/>
                </a:cubicBezTo>
                <a:cubicBezTo>
                  <a:pt x="363" y="188"/>
                  <a:pt x="363" y="170"/>
                  <a:pt x="363" y="158"/>
                </a:cubicBezTo>
                <a:cubicBezTo>
                  <a:pt x="363" y="129"/>
                  <a:pt x="357" y="100"/>
                  <a:pt x="340" y="76"/>
                </a:cubicBezTo>
                <a:close/>
                <a:moveTo>
                  <a:pt x="228" y="457"/>
                </a:moveTo>
                <a:lnTo>
                  <a:pt x="228" y="457"/>
                </a:lnTo>
                <a:cubicBezTo>
                  <a:pt x="217" y="445"/>
                  <a:pt x="199" y="439"/>
                  <a:pt x="176" y="439"/>
                </a:cubicBezTo>
                <a:cubicBezTo>
                  <a:pt x="158" y="439"/>
                  <a:pt x="135" y="445"/>
                  <a:pt x="123" y="457"/>
                </a:cubicBezTo>
                <a:lnTo>
                  <a:pt x="123" y="457"/>
                </a:lnTo>
                <a:cubicBezTo>
                  <a:pt x="105" y="474"/>
                  <a:pt x="100" y="492"/>
                  <a:pt x="100" y="509"/>
                </a:cubicBezTo>
                <a:cubicBezTo>
                  <a:pt x="100" y="533"/>
                  <a:pt x="105" y="550"/>
                  <a:pt x="123" y="568"/>
                </a:cubicBezTo>
                <a:cubicBezTo>
                  <a:pt x="135" y="579"/>
                  <a:pt x="158" y="585"/>
                  <a:pt x="176" y="585"/>
                </a:cubicBezTo>
                <a:cubicBezTo>
                  <a:pt x="199" y="585"/>
                  <a:pt x="217" y="579"/>
                  <a:pt x="228" y="568"/>
                </a:cubicBezTo>
                <a:cubicBezTo>
                  <a:pt x="228" y="568"/>
                  <a:pt x="228" y="568"/>
                  <a:pt x="228" y="562"/>
                </a:cubicBezTo>
                <a:cubicBezTo>
                  <a:pt x="246" y="550"/>
                  <a:pt x="252" y="533"/>
                  <a:pt x="252" y="509"/>
                </a:cubicBezTo>
                <a:cubicBezTo>
                  <a:pt x="252" y="492"/>
                  <a:pt x="246" y="474"/>
                  <a:pt x="228" y="457"/>
                </a:cubicBezTo>
                <a:close/>
              </a:path>
            </a:pathLst>
          </a:custGeom>
          <a:solidFill>
            <a:schemeClr val="accent6"/>
          </a:solidFill>
          <a:ln>
            <a:noFill/>
          </a:ln>
          <a:effectLst/>
        </p:spPr>
        <p:txBody>
          <a:bodyPr wrap="none" anchor="ctr"/>
          <a:lstStyle/>
          <a:p>
            <a:endParaRPr lang="en-US" dirty="0">
              <a:latin typeface="Calibri Light"/>
            </a:endParaRPr>
          </a:p>
        </p:txBody>
      </p:sp>
      <p:sp>
        <p:nvSpPr>
          <p:cNvPr id="269" name="Freeform 187"/>
          <p:cNvSpPr>
            <a:spLocks noChangeArrowheads="1"/>
          </p:cNvSpPr>
          <p:nvPr/>
        </p:nvSpPr>
        <p:spPr bwMode="auto">
          <a:xfrm>
            <a:off x="5266076" y="8451295"/>
            <a:ext cx="293301" cy="225258"/>
          </a:xfrm>
          <a:custGeom>
            <a:avLst/>
            <a:gdLst>
              <a:gd name="T0" fmla="*/ 422 w 481"/>
              <a:gd name="T1" fmla="*/ 12 h 370"/>
              <a:gd name="T2" fmla="*/ 422 w 481"/>
              <a:gd name="T3" fmla="*/ 12 h 370"/>
              <a:gd name="T4" fmla="*/ 369 w 481"/>
              <a:gd name="T5" fmla="*/ 12 h 370"/>
              <a:gd name="T6" fmla="*/ 199 w 481"/>
              <a:gd name="T7" fmla="*/ 187 h 370"/>
              <a:gd name="T8" fmla="*/ 193 w 481"/>
              <a:gd name="T9" fmla="*/ 187 h 370"/>
              <a:gd name="T10" fmla="*/ 106 w 481"/>
              <a:gd name="T11" fmla="*/ 100 h 370"/>
              <a:gd name="T12" fmla="*/ 106 w 481"/>
              <a:gd name="T13" fmla="*/ 100 h 370"/>
              <a:gd name="T14" fmla="*/ 65 w 481"/>
              <a:gd name="T15" fmla="*/ 105 h 370"/>
              <a:gd name="T16" fmla="*/ 18 w 481"/>
              <a:gd name="T17" fmla="*/ 152 h 370"/>
              <a:gd name="T18" fmla="*/ 12 w 481"/>
              <a:gd name="T19" fmla="*/ 187 h 370"/>
              <a:gd name="T20" fmla="*/ 100 w 481"/>
              <a:gd name="T21" fmla="*/ 281 h 370"/>
              <a:gd name="T22" fmla="*/ 170 w 481"/>
              <a:gd name="T23" fmla="*/ 351 h 370"/>
              <a:gd name="T24" fmla="*/ 223 w 481"/>
              <a:gd name="T25" fmla="*/ 351 h 370"/>
              <a:gd name="T26" fmla="*/ 468 w 481"/>
              <a:gd name="T27" fmla="*/ 111 h 370"/>
              <a:gd name="T28" fmla="*/ 468 w 481"/>
              <a:gd name="T29" fmla="*/ 59 h 370"/>
              <a:gd name="T30" fmla="*/ 422 w 481"/>
              <a:gd name="T31" fmla="*/ 1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1" h="370">
                <a:moveTo>
                  <a:pt x="422" y="12"/>
                </a:moveTo>
                <a:lnTo>
                  <a:pt x="422" y="12"/>
                </a:lnTo>
                <a:cubicBezTo>
                  <a:pt x="404" y="0"/>
                  <a:pt x="386" y="0"/>
                  <a:pt x="369" y="12"/>
                </a:cubicBezTo>
                <a:cubicBezTo>
                  <a:pt x="199" y="187"/>
                  <a:pt x="199" y="187"/>
                  <a:pt x="199" y="187"/>
                </a:cubicBezTo>
                <a:cubicBezTo>
                  <a:pt x="193" y="187"/>
                  <a:pt x="193" y="187"/>
                  <a:pt x="193" y="187"/>
                </a:cubicBezTo>
                <a:cubicBezTo>
                  <a:pt x="106" y="100"/>
                  <a:pt x="106" y="100"/>
                  <a:pt x="106" y="100"/>
                </a:cubicBezTo>
                <a:lnTo>
                  <a:pt x="106" y="100"/>
                </a:lnTo>
                <a:cubicBezTo>
                  <a:pt x="88" y="88"/>
                  <a:pt x="76" y="94"/>
                  <a:pt x="65" y="105"/>
                </a:cubicBezTo>
                <a:cubicBezTo>
                  <a:pt x="18" y="152"/>
                  <a:pt x="18" y="152"/>
                  <a:pt x="18" y="152"/>
                </a:cubicBezTo>
                <a:cubicBezTo>
                  <a:pt x="6" y="164"/>
                  <a:pt x="0" y="176"/>
                  <a:pt x="12" y="187"/>
                </a:cubicBezTo>
                <a:cubicBezTo>
                  <a:pt x="100" y="281"/>
                  <a:pt x="100" y="281"/>
                  <a:pt x="100" y="281"/>
                </a:cubicBezTo>
                <a:cubicBezTo>
                  <a:pt x="170" y="351"/>
                  <a:pt x="170" y="351"/>
                  <a:pt x="170" y="351"/>
                </a:cubicBezTo>
                <a:cubicBezTo>
                  <a:pt x="188" y="369"/>
                  <a:pt x="205" y="369"/>
                  <a:pt x="223" y="351"/>
                </a:cubicBezTo>
                <a:cubicBezTo>
                  <a:pt x="468" y="111"/>
                  <a:pt x="468" y="111"/>
                  <a:pt x="468" y="111"/>
                </a:cubicBezTo>
                <a:cubicBezTo>
                  <a:pt x="480" y="94"/>
                  <a:pt x="480" y="76"/>
                  <a:pt x="468" y="59"/>
                </a:cubicBezTo>
                <a:lnTo>
                  <a:pt x="422" y="12"/>
                </a:lnTo>
              </a:path>
            </a:pathLst>
          </a:custGeom>
          <a:solidFill>
            <a:schemeClr val="accent2"/>
          </a:solidFill>
          <a:ln>
            <a:noFill/>
          </a:ln>
          <a:effectLst/>
        </p:spPr>
        <p:txBody>
          <a:bodyPr wrap="none" anchor="ctr"/>
          <a:lstStyle/>
          <a:p>
            <a:endParaRPr lang="en-US" dirty="0">
              <a:latin typeface="Calibri Light"/>
            </a:endParaRPr>
          </a:p>
        </p:txBody>
      </p:sp>
      <p:grpSp>
        <p:nvGrpSpPr>
          <p:cNvPr id="270" name="Group 269"/>
          <p:cNvGrpSpPr/>
          <p:nvPr/>
        </p:nvGrpSpPr>
        <p:grpSpPr>
          <a:xfrm>
            <a:off x="5344832" y="9184060"/>
            <a:ext cx="304164" cy="160123"/>
            <a:chOff x="6568241" y="9654441"/>
            <a:chExt cx="304164" cy="160123"/>
          </a:xfrm>
          <a:solidFill>
            <a:schemeClr val="accent2"/>
          </a:solidFill>
        </p:grpSpPr>
        <p:sp>
          <p:nvSpPr>
            <p:cNvPr id="271" name="Freeform 103"/>
            <p:cNvSpPr>
              <a:spLocks noChangeArrowheads="1"/>
            </p:cNvSpPr>
            <p:nvPr/>
          </p:nvSpPr>
          <p:spPr bwMode="auto">
            <a:xfrm>
              <a:off x="6568241" y="9654441"/>
              <a:ext cx="304164" cy="160123"/>
            </a:xfrm>
            <a:custGeom>
              <a:avLst/>
              <a:gdLst>
                <a:gd name="T0" fmla="*/ 497 w 498"/>
                <a:gd name="T1" fmla="*/ 0 h 264"/>
                <a:gd name="T2" fmla="*/ 41 w 498"/>
                <a:gd name="T3" fmla="*/ 0 h 264"/>
                <a:gd name="T4" fmla="*/ 41 w 498"/>
                <a:gd name="T5" fmla="*/ 47 h 264"/>
                <a:gd name="T6" fmla="*/ 0 w 498"/>
                <a:gd name="T7" fmla="*/ 47 h 264"/>
                <a:gd name="T8" fmla="*/ 0 w 498"/>
                <a:gd name="T9" fmla="*/ 210 h 264"/>
                <a:gd name="T10" fmla="*/ 41 w 498"/>
                <a:gd name="T11" fmla="*/ 210 h 264"/>
                <a:gd name="T12" fmla="*/ 41 w 498"/>
                <a:gd name="T13" fmla="*/ 263 h 264"/>
                <a:gd name="T14" fmla="*/ 491 w 498"/>
                <a:gd name="T15" fmla="*/ 263 h 264"/>
                <a:gd name="T16" fmla="*/ 491 w 498"/>
                <a:gd name="T17" fmla="*/ 263 h 264"/>
                <a:gd name="T18" fmla="*/ 497 w 498"/>
                <a:gd name="T19" fmla="*/ 263 h 264"/>
                <a:gd name="T20" fmla="*/ 497 w 498"/>
                <a:gd name="T21" fmla="*/ 0 h 264"/>
                <a:gd name="T22" fmla="*/ 82 w 498"/>
                <a:gd name="T23" fmla="*/ 35 h 264"/>
                <a:gd name="T24" fmla="*/ 456 w 498"/>
                <a:gd name="T25" fmla="*/ 35 h 264"/>
                <a:gd name="T26" fmla="*/ 456 w 498"/>
                <a:gd name="T27" fmla="*/ 228 h 264"/>
                <a:gd name="T28" fmla="*/ 82 w 498"/>
                <a:gd name="T29" fmla="*/ 228 h 264"/>
                <a:gd name="T30" fmla="*/ 82 w 498"/>
                <a:gd name="T31"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4">
                  <a:moveTo>
                    <a:pt x="497" y="0"/>
                  </a:moveTo>
                  <a:lnTo>
                    <a:pt x="41" y="0"/>
                  </a:lnTo>
                  <a:lnTo>
                    <a:pt x="41" y="47"/>
                  </a:lnTo>
                  <a:lnTo>
                    <a:pt x="0" y="47"/>
                  </a:lnTo>
                  <a:lnTo>
                    <a:pt x="0" y="210"/>
                  </a:lnTo>
                  <a:lnTo>
                    <a:pt x="41" y="210"/>
                  </a:lnTo>
                  <a:lnTo>
                    <a:pt x="41" y="263"/>
                  </a:lnTo>
                  <a:lnTo>
                    <a:pt x="491" y="263"/>
                  </a:lnTo>
                  <a:lnTo>
                    <a:pt x="491" y="263"/>
                  </a:lnTo>
                  <a:lnTo>
                    <a:pt x="497" y="263"/>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2" name="Freeform 104"/>
            <p:cNvSpPr>
              <a:spLocks noChangeArrowheads="1"/>
            </p:cNvSpPr>
            <p:nvPr/>
          </p:nvSpPr>
          <p:spPr bwMode="auto">
            <a:xfrm>
              <a:off x="6742049" y="9687007"/>
              <a:ext cx="38021" cy="92274"/>
            </a:xfrm>
            <a:custGeom>
              <a:avLst/>
              <a:gdLst>
                <a:gd name="T0" fmla="*/ 64 w 65"/>
                <a:gd name="T1" fmla="*/ 153 h 154"/>
                <a:gd name="T2" fmla="*/ 0 w 65"/>
                <a:gd name="T3" fmla="*/ 153 h 154"/>
                <a:gd name="T4" fmla="*/ 0 w 65"/>
                <a:gd name="T5" fmla="*/ 0 h 154"/>
                <a:gd name="T6" fmla="*/ 64 w 65"/>
                <a:gd name="T7" fmla="*/ 0 h 154"/>
                <a:gd name="T8" fmla="*/ 64 w 65"/>
                <a:gd name="T9" fmla="*/ 153 h 154"/>
              </a:gdLst>
              <a:ahLst/>
              <a:cxnLst>
                <a:cxn ang="0">
                  <a:pos x="T0" y="T1"/>
                </a:cxn>
                <a:cxn ang="0">
                  <a:pos x="T2" y="T3"/>
                </a:cxn>
                <a:cxn ang="0">
                  <a:pos x="T4" y="T5"/>
                </a:cxn>
                <a:cxn ang="0">
                  <a:pos x="T6" y="T7"/>
                </a:cxn>
                <a:cxn ang="0">
                  <a:pos x="T8" y="T9"/>
                </a:cxn>
              </a:cxnLst>
              <a:rect l="0" t="0" r="r" b="b"/>
              <a:pathLst>
                <a:path w="65" h="154">
                  <a:moveTo>
                    <a:pt x="64" y="153"/>
                  </a:moveTo>
                  <a:lnTo>
                    <a:pt x="0" y="153"/>
                  </a:lnTo>
                  <a:lnTo>
                    <a:pt x="0" y="0"/>
                  </a:lnTo>
                  <a:lnTo>
                    <a:pt x="64" y="0"/>
                  </a:lnTo>
                  <a:lnTo>
                    <a:pt x="64"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3" name="Freeform 105"/>
            <p:cNvSpPr>
              <a:spLocks noChangeArrowheads="1"/>
            </p:cNvSpPr>
            <p:nvPr/>
          </p:nvSpPr>
          <p:spPr bwMode="auto">
            <a:xfrm>
              <a:off x="6687734" y="9687007"/>
              <a:ext cx="38021" cy="92274"/>
            </a:xfrm>
            <a:custGeom>
              <a:avLst/>
              <a:gdLst>
                <a:gd name="T0" fmla="*/ 64 w 65"/>
                <a:gd name="T1" fmla="*/ 153 h 154"/>
                <a:gd name="T2" fmla="*/ 0 w 65"/>
                <a:gd name="T3" fmla="*/ 153 h 154"/>
                <a:gd name="T4" fmla="*/ 0 w 65"/>
                <a:gd name="T5" fmla="*/ 0 h 154"/>
                <a:gd name="T6" fmla="*/ 64 w 65"/>
                <a:gd name="T7" fmla="*/ 0 h 154"/>
                <a:gd name="T8" fmla="*/ 64 w 65"/>
                <a:gd name="T9" fmla="*/ 153 h 154"/>
              </a:gdLst>
              <a:ahLst/>
              <a:cxnLst>
                <a:cxn ang="0">
                  <a:pos x="T0" y="T1"/>
                </a:cxn>
                <a:cxn ang="0">
                  <a:pos x="T2" y="T3"/>
                </a:cxn>
                <a:cxn ang="0">
                  <a:pos x="T4" y="T5"/>
                </a:cxn>
                <a:cxn ang="0">
                  <a:pos x="T6" y="T7"/>
                </a:cxn>
                <a:cxn ang="0">
                  <a:pos x="T8" y="T9"/>
                </a:cxn>
              </a:cxnLst>
              <a:rect l="0" t="0" r="r" b="b"/>
              <a:pathLst>
                <a:path w="65" h="154">
                  <a:moveTo>
                    <a:pt x="64" y="153"/>
                  </a:moveTo>
                  <a:lnTo>
                    <a:pt x="0" y="153"/>
                  </a:lnTo>
                  <a:lnTo>
                    <a:pt x="0" y="0"/>
                  </a:lnTo>
                  <a:lnTo>
                    <a:pt x="64" y="0"/>
                  </a:lnTo>
                  <a:lnTo>
                    <a:pt x="64"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4" name="Freeform 106"/>
            <p:cNvSpPr>
              <a:spLocks noChangeArrowheads="1"/>
            </p:cNvSpPr>
            <p:nvPr/>
          </p:nvSpPr>
          <p:spPr bwMode="auto">
            <a:xfrm>
              <a:off x="6633419" y="9687007"/>
              <a:ext cx="35304" cy="92274"/>
            </a:xfrm>
            <a:custGeom>
              <a:avLst/>
              <a:gdLst>
                <a:gd name="T0" fmla="*/ 59 w 60"/>
                <a:gd name="T1" fmla="*/ 153 h 154"/>
                <a:gd name="T2" fmla="*/ 0 w 60"/>
                <a:gd name="T3" fmla="*/ 153 h 154"/>
                <a:gd name="T4" fmla="*/ 0 w 60"/>
                <a:gd name="T5" fmla="*/ 0 h 154"/>
                <a:gd name="T6" fmla="*/ 59 w 60"/>
                <a:gd name="T7" fmla="*/ 0 h 154"/>
                <a:gd name="T8" fmla="*/ 59 w 60"/>
                <a:gd name="T9" fmla="*/ 153 h 154"/>
              </a:gdLst>
              <a:ahLst/>
              <a:cxnLst>
                <a:cxn ang="0">
                  <a:pos x="T0" y="T1"/>
                </a:cxn>
                <a:cxn ang="0">
                  <a:pos x="T2" y="T3"/>
                </a:cxn>
                <a:cxn ang="0">
                  <a:pos x="T4" y="T5"/>
                </a:cxn>
                <a:cxn ang="0">
                  <a:pos x="T6" y="T7"/>
                </a:cxn>
                <a:cxn ang="0">
                  <a:pos x="T8" y="T9"/>
                </a:cxn>
              </a:cxnLst>
              <a:rect l="0" t="0" r="r" b="b"/>
              <a:pathLst>
                <a:path w="60" h="154">
                  <a:moveTo>
                    <a:pt x="59" y="153"/>
                  </a:moveTo>
                  <a:lnTo>
                    <a:pt x="0" y="153"/>
                  </a:lnTo>
                  <a:lnTo>
                    <a:pt x="0" y="0"/>
                  </a:lnTo>
                  <a:lnTo>
                    <a:pt x="59" y="0"/>
                  </a:lnTo>
                  <a:lnTo>
                    <a:pt x="59"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5" name="Freeform 107"/>
            <p:cNvSpPr>
              <a:spLocks noChangeArrowheads="1"/>
            </p:cNvSpPr>
            <p:nvPr/>
          </p:nvSpPr>
          <p:spPr bwMode="auto">
            <a:xfrm>
              <a:off x="6799080" y="9687007"/>
              <a:ext cx="35304" cy="92274"/>
            </a:xfrm>
            <a:custGeom>
              <a:avLst/>
              <a:gdLst>
                <a:gd name="T0" fmla="*/ 59 w 60"/>
                <a:gd name="T1" fmla="*/ 153 h 154"/>
                <a:gd name="T2" fmla="*/ 0 w 60"/>
                <a:gd name="T3" fmla="*/ 153 h 154"/>
                <a:gd name="T4" fmla="*/ 0 w 60"/>
                <a:gd name="T5" fmla="*/ 0 h 154"/>
                <a:gd name="T6" fmla="*/ 59 w 60"/>
                <a:gd name="T7" fmla="*/ 0 h 154"/>
                <a:gd name="T8" fmla="*/ 59 w 60"/>
                <a:gd name="T9" fmla="*/ 153 h 154"/>
              </a:gdLst>
              <a:ahLst/>
              <a:cxnLst>
                <a:cxn ang="0">
                  <a:pos x="T0" y="T1"/>
                </a:cxn>
                <a:cxn ang="0">
                  <a:pos x="T2" y="T3"/>
                </a:cxn>
                <a:cxn ang="0">
                  <a:pos x="T4" y="T5"/>
                </a:cxn>
                <a:cxn ang="0">
                  <a:pos x="T6" y="T7"/>
                </a:cxn>
                <a:cxn ang="0">
                  <a:pos x="T8" y="T9"/>
                </a:cxn>
              </a:cxnLst>
              <a:rect l="0" t="0" r="r" b="b"/>
              <a:pathLst>
                <a:path w="60" h="154">
                  <a:moveTo>
                    <a:pt x="59" y="153"/>
                  </a:moveTo>
                  <a:lnTo>
                    <a:pt x="0" y="153"/>
                  </a:lnTo>
                  <a:lnTo>
                    <a:pt x="0" y="0"/>
                  </a:lnTo>
                  <a:lnTo>
                    <a:pt x="59" y="0"/>
                  </a:lnTo>
                  <a:lnTo>
                    <a:pt x="59"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6" name="Freeform 221"/>
            <p:cNvSpPr>
              <a:spLocks noChangeArrowheads="1"/>
            </p:cNvSpPr>
            <p:nvPr/>
          </p:nvSpPr>
          <p:spPr bwMode="auto">
            <a:xfrm>
              <a:off x="6568241" y="9654441"/>
              <a:ext cx="304164" cy="160123"/>
            </a:xfrm>
            <a:custGeom>
              <a:avLst/>
              <a:gdLst>
                <a:gd name="T0" fmla="*/ 497 w 498"/>
                <a:gd name="T1" fmla="*/ 0 h 264"/>
                <a:gd name="T2" fmla="*/ 41 w 498"/>
                <a:gd name="T3" fmla="*/ 0 h 264"/>
                <a:gd name="T4" fmla="*/ 41 w 498"/>
                <a:gd name="T5" fmla="*/ 47 h 264"/>
                <a:gd name="T6" fmla="*/ 0 w 498"/>
                <a:gd name="T7" fmla="*/ 47 h 264"/>
                <a:gd name="T8" fmla="*/ 0 w 498"/>
                <a:gd name="T9" fmla="*/ 210 h 264"/>
                <a:gd name="T10" fmla="*/ 41 w 498"/>
                <a:gd name="T11" fmla="*/ 210 h 264"/>
                <a:gd name="T12" fmla="*/ 41 w 498"/>
                <a:gd name="T13" fmla="*/ 263 h 264"/>
                <a:gd name="T14" fmla="*/ 491 w 498"/>
                <a:gd name="T15" fmla="*/ 263 h 264"/>
                <a:gd name="T16" fmla="*/ 491 w 498"/>
                <a:gd name="T17" fmla="*/ 263 h 264"/>
                <a:gd name="T18" fmla="*/ 497 w 498"/>
                <a:gd name="T19" fmla="*/ 263 h 264"/>
                <a:gd name="T20" fmla="*/ 497 w 498"/>
                <a:gd name="T21" fmla="*/ 0 h 264"/>
                <a:gd name="T22" fmla="*/ 82 w 498"/>
                <a:gd name="T23" fmla="*/ 35 h 264"/>
                <a:gd name="T24" fmla="*/ 456 w 498"/>
                <a:gd name="T25" fmla="*/ 35 h 264"/>
                <a:gd name="T26" fmla="*/ 456 w 498"/>
                <a:gd name="T27" fmla="*/ 228 h 264"/>
                <a:gd name="T28" fmla="*/ 82 w 498"/>
                <a:gd name="T29" fmla="*/ 228 h 264"/>
                <a:gd name="T30" fmla="*/ 82 w 498"/>
                <a:gd name="T31"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4">
                  <a:moveTo>
                    <a:pt x="497" y="0"/>
                  </a:moveTo>
                  <a:lnTo>
                    <a:pt x="41" y="0"/>
                  </a:lnTo>
                  <a:lnTo>
                    <a:pt x="41" y="47"/>
                  </a:lnTo>
                  <a:lnTo>
                    <a:pt x="0" y="47"/>
                  </a:lnTo>
                  <a:lnTo>
                    <a:pt x="0" y="210"/>
                  </a:lnTo>
                  <a:lnTo>
                    <a:pt x="41" y="210"/>
                  </a:lnTo>
                  <a:lnTo>
                    <a:pt x="41" y="263"/>
                  </a:lnTo>
                  <a:lnTo>
                    <a:pt x="491" y="263"/>
                  </a:lnTo>
                  <a:lnTo>
                    <a:pt x="491" y="263"/>
                  </a:lnTo>
                  <a:lnTo>
                    <a:pt x="497" y="263"/>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7" name="Freeform 223"/>
            <p:cNvSpPr>
              <a:spLocks noChangeArrowheads="1"/>
            </p:cNvSpPr>
            <p:nvPr/>
          </p:nvSpPr>
          <p:spPr bwMode="auto">
            <a:xfrm>
              <a:off x="6687734" y="9687007"/>
              <a:ext cx="38021" cy="92274"/>
            </a:xfrm>
            <a:custGeom>
              <a:avLst/>
              <a:gdLst>
                <a:gd name="T0" fmla="*/ 64 w 65"/>
                <a:gd name="T1" fmla="*/ 153 h 154"/>
                <a:gd name="T2" fmla="*/ 0 w 65"/>
                <a:gd name="T3" fmla="*/ 153 h 154"/>
                <a:gd name="T4" fmla="*/ 0 w 65"/>
                <a:gd name="T5" fmla="*/ 0 h 154"/>
                <a:gd name="T6" fmla="*/ 64 w 65"/>
                <a:gd name="T7" fmla="*/ 0 h 154"/>
                <a:gd name="T8" fmla="*/ 64 w 65"/>
                <a:gd name="T9" fmla="*/ 153 h 154"/>
              </a:gdLst>
              <a:ahLst/>
              <a:cxnLst>
                <a:cxn ang="0">
                  <a:pos x="T0" y="T1"/>
                </a:cxn>
                <a:cxn ang="0">
                  <a:pos x="T2" y="T3"/>
                </a:cxn>
                <a:cxn ang="0">
                  <a:pos x="T4" y="T5"/>
                </a:cxn>
                <a:cxn ang="0">
                  <a:pos x="T6" y="T7"/>
                </a:cxn>
                <a:cxn ang="0">
                  <a:pos x="T8" y="T9"/>
                </a:cxn>
              </a:cxnLst>
              <a:rect l="0" t="0" r="r" b="b"/>
              <a:pathLst>
                <a:path w="65" h="154">
                  <a:moveTo>
                    <a:pt x="64" y="153"/>
                  </a:moveTo>
                  <a:lnTo>
                    <a:pt x="0" y="153"/>
                  </a:lnTo>
                  <a:lnTo>
                    <a:pt x="0" y="0"/>
                  </a:lnTo>
                  <a:lnTo>
                    <a:pt x="64" y="0"/>
                  </a:lnTo>
                  <a:lnTo>
                    <a:pt x="64"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8" name="Freeform 224"/>
            <p:cNvSpPr>
              <a:spLocks noChangeArrowheads="1"/>
            </p:cNvSpPr>
            <p:nvPr/>
          </p:nvSpPr>
          <p:spPr bwMode="auto">
            <a:xfrm>
              <a:off x="6633419" y="9687007"/>
              <a:ext cx="35304" cy="92274"/>
            </a:xfrm>
            <a:custGeom>
              <a:avLst/>
              <a:gdLst>
                <a:gd name="T0" fmla="*/ 59 w 60"/>
                <a:gd name="T1" fmla="*/ 153 h 154"/>
                <a:gd name="T2" fmla="*/ 0 w 60"/>
                <a:gd name="T3" fmla="*/ 153 h 154"/>
                <a:gd name="T4" fmla="*/ 0 w 60"/>
                <a:gd name="T5" fmla="*/ 0 h 154"/>
                <a:gd name="T6" fmla="*/ 59 w 60"/>
                <a:gd name="T7" fmla="*/ 0 h 154"/>
                <a:gd name="T8" fmla="*/ 59 w 60"/>
                <a:gd name="T9" fmla="*/ 153 h 154"/>
              </a:gdLst>
              <a:ahLst/>
              <a:cxnLst>
                <a:cxn ang="0">
                  <a:pos x="T0" y="T1"/>
                </a:cxn>
                <a:cxn ang="0">
                  <a:pos x="T2" y="T3"/>
                </a:cxn>
                <a:cxn ang="0">
                  <a:pos x="T4" y="T5"/>
                </a:cxn>
                <a:cxn ang="0">
                  <a:pos x="T6" y="T7"/>
                </a:cxn>
                <a:cxn ang="0">
                  <a:pos x="T8" y="T9"/>
                </a:cxn>
              </a:cxnLst>
              <a:rect l="0" t="0" r="r" b="b"/>
              <a:pathLst>
                <a:path w="60" h="154">
                  <a:moveTo>
                    <a:pt x="59" y="153"/>
                  </a:moveTo>
                  <a:lnTo>
                    <a:pt x="0" y="153"/>
                  </a:lnTo>
                  <a:lnTo>
                    <a:pt x="0" y="0"/>
                  </a:lnTo>
                  <a:lnTo>
                    <a:pt x="59" y="0"/>
                  </a:lnTo>
                  <a:lnTo>
                    <a:pt x="59"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9" name="Freeform 225"/>
            <p:cNvSpPr>
              <a:spLocks noChangeArrowheads="1"/>
            </p:cNvSpPr>
            <p:nvPr/>
          </p:nvSpPr>
          <p:spPr bwMode="auto">
            <a:xfrm>
              <a:off x="6799080" y="9687007"/>
              <a:ext cx="35304" cy="92274"/>
            </a:xfrm>
            <a:custGeom>
              <a:avLst/>
              <a:gdLst>
                <a:gd name="T0" fmla="*/ 59 w 60"/>
                <a:gd name="T1" fmla="*/ 153 h 154"/>
                <a:gd name="T2" fmla="*/ 0 w 60"/>
                <a:gd name="T3" fmla="*/ 153 h 154"/>
                <a:gd name="T4" fmla="*/ 0 w 60"/>
                <a:gd name="T5" fmla="*/ 0 h 154"/>
                <a:gd name="T6" fmla="*/ 59 w 60"/>
                <a:gd name="T7" fmla="*/ 0 h 154"/>
                <a:gd name="T8" fmla="*/ 59 w 60"/>
                <a:gd name="T9" fmla="*/ 153 h 154"/>
              </a:gdLst>
              <a:ahLst/>
              <a:cxnLst>
                <a:cxn ang="0">
                  <a:pos x="T0" y="T1"/>
                </a:cxn>
                <a:cxn ang="0">
                  <a:pos x="T2" y="T3"/>
                </a:cxn>
                <a:cxn ang="0">
                  <a:pos x="T4" y="T5"/>
                </a:cxn>
                <a:cxn ang="0">
                  <a:pos x="T6" y="T7"/>
                </a:cxn>
                <a:cxn ang="0">
                  <a:pos x="T8" y="T9"/>
                </a:cxn>
              </a:cxnLst>
              <a:rect l="0" t="0" r="r" b="b"/>
              <a:pathLst>
                <a:path w="60" h="154">
                  <a:moveTo>
                    <a:pt x="59" y="153"/>
                  </a:moveTo>
                  <a:lnTo>
                    <a:pt x="0" y="153"/>
                  </a:lnTo>
                  <a:lnTo>
                    <a:pt x="0" y="0"/>
                  </a:lnTo>
                  <a:lnTo>
                    <a:pt x="59" y="0"/>
                  </a:lnTo>
                  <a:lnTo>
                    <a:pt x="59"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80" name="Freeform 7"/>
          <p:cNvSpPr>
            <a:spLocks noEditPoints="1"/>
          </p:cNvSpPr>
          <p:nvPr/>
        </p:nvSpPr>
        <p:spPr bwMode="auto">
          <a:xfrm>
            <a:off x="15297123" y="9438188"/>
            <a:ext cx="1466190" cy="146657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solidFill>
                <a:schemeClr val="bg1"/>
              </a:solidFill>
              <a:latin typeface="Calibri Light"/>
              <a:cs typeface="Calibri Light"/>
            </a:endParaRPr>
          </a:p>
        </p:txBody>
      </p:sp>
      <p:sp>
        <p:nvSpPr>
          <p:cNvPr id="281" name="Freeform 9"/>
          <p:cNvSpPr>
            <a:spLocks noEditPoints="1"/>
          </p:cNvSpPr>
          <p:nvPr/>
        </p:nvSpPr>
        <p:spPr bwMode="auto">
          <a:xfrm>
            <a:off x="17174799" y="9459907"/>
            <a:ext cx="1466190" cy="146657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solidFill>
                <a:schemeClr val="bg1"/>
              </a:solidFill>
              <a:latin typeface="Calibri Light"/>
              <a:cs typeface="Calibri Light"/>
            </a:endParaRPr>
          </a:p>
        </p:txBody>
      </p:sp>
      <p:sp>
        <p:nvSpPr>
          <p:cNvPr id="282" name="Freeform 6"/>
          <p:cNvSpPr>
            <a:spLocks noEditPoints="1"/>
          </p:cNvSpPr>
          <p:nvPr/>
        </p:nvSpPr>
        <p:spPr bwMode="auto">
          <a:xfrm>
            <a:off x="19027823" y="9485424"/>
            <a:ext cx="1466190" cy="1469493"/>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solidFill>
                <a:schemeClr val="bg1"/>
              </a:solidFill>
              <a:latin typeface="Calibri Light"/>
              <a:cs typeface="Calibri Light"/>
            </a:endParaRPr>
          </a:p>
        </p:txBody>
      </p:sp>
      <p:sp>
        <p:nvSpPr>
          <p:cNvPr id="283" name="TextBox 282"/>
          <p:cNvSpPr txBox="1"/>
          <p:nvPr/>
        </p:nvSpPr>
        <p:spPr>
          <a:xfrm>
            <a:off x="14534891" y="4445013"/>
            <a:ext cx="7220750" cy="960227"/>
          </a:xfrm>
          <a:prstGeom prst="rect">
            <a:avLst/>
          </a:prstGeom>
          <a:noFill/>
        </p:spPr>
        <p:txBody>
          <a:bodyPr wrap="square" lIns="219419" tIns="109710" rIns="219419" bIns="109710" rtlCol="0">
            <a:spAutoFit/>
          </a:bodyPr>
          <a:lstStyle/>
          <a:p>
            <a:pPr algn="just"/>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284" name="TextBox 283"/>
          <p:cNvSpPr txBox="1"/>
          <p:nvPr/>
        </p:nvSpPr>
        <p:spPr>
          <a:xfrm>
            <a:off x="14534890" y="5683536"/>
            <a:ext cx="7220751" cy="960227"/>
          </a:xfrm>
          <a:prstGeom prst="rect">
            <a:avLst/>
          </a:prstGeom>
          <a:noFill/>
        </p:spPr>
        <p:txBody>
          <a:bodyPr wrap="square" lIns="219419" tIns="109710" rIns="219419" bIns="109710" rtlCol="0">
            <a:spAutoFit/>
          </a:bodyPr>
          <a:lstStyle/>
          <a:p>
            <a:pPr algn="just"/>
            <a:r>
              <a:rPr lang="en-US" sz="2400" dirty="0" smtClean="0">
                <a:solidFill>
                  <a:schemeClr val="bg1"/>
                </a:solidFill>
                <a:latin typeface="Calibri Light"/>
                <a:ea typeface="Open Sans Light" panose="020B0306030504020204" pitchFamily="34" charset="0"/>
                <a:cs typeface="Calibri Light"/>
              </a:rPr>
              <a:t>Lorem Ipsum has two </a:t>
            </a:r>
            <a:r>
              <a:rPr lang="en-US" sz="2400" dirty="0">
                <a:solidFill>
                  <a:schemeClr val="bg1"/>
                </a:solidFill>
                <a:latin typeface="Calibri Light"/>
                <a:ea typeface="Open Sans Light" panose="020B0306030504020204" pitchFamily="34" charset="0"/>
                <a:cs typeface="Calibri Light"/>
              </a:rPr>
              <a:t>main statistical methodologies are used in data </a:t>
            </a:r>
            <a:r>
              <a:rPr lang="en-US" sz="2400" dirty="0" smtClean="0">
                <a:solidFill>
                  <a:schemeClr val="bg1"/>
                </a:solidFill>
                <a:latin typeface="Calibri Light"/>
                <a:ea typeface="Open Sans Light" panose="020B0306030504020204" pitchFamily="34" charset="0"/>
                <a:cs typeface="Calibri Light"/>
              </a:rPr>
              <a:t>analysis which </a:t>
            </a:r>
            <a:r>
              <a:rPr lang="en-US" sz="2400" dirty="0">
                <a:solidFill>
                  <a:schemeClr val="bg1"/>
                </a:solidFill>
                <a:latin typeface="Calibri Light"/>
                <a:ea typeface="Open Sans Light" panose="020B0306030504020204" pitchFamily="34" charset="0"/>
                <a:cs typeface="Calibri Light"/>
              </a:rPr>
              <a:t>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285" name="TextBox 284"/>
          <p:cNvSpPr txBox="1"/>
          <p:nvPr/>
        </p:nvSpPr>
        <p:spPr>
          <a:xfrm>
            <a:off x="14534890" y="6922058"/>
            <a:ext cx="7220751" cy="960227"/>
          </a:xfrm>
          <a:prstGeom prst="rect">
            <a:avLst/>
          </a:prstGeom>
          <a:noFill/>
        </p:spPr>
        <p:txBody>
          <a:bodyPr wrap="square" lIns="219419" tIns="109710" rIns="219419" bIns="109710" rtlCol="0">
            <a:spAutoFit/>
          </a:bodyPr>
          <a:lstStyle/>
          <a:p>
            <a:pPr algn="just"/>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286" name="TextBox 285"/>
          <p:cNvSpPr txBox="1"/>
          <p:nvPr/>
        </p:nvSpPr>
        <p:spPr>
          <a:xfrm>
            <a:off x="14534891" y="8160583"/>
            <a:ext cx="7220750" cy="960227"/>
          </a:xfrm>
          <a:prstGeom prst="rect">
            <a:avLst/>
          </a:prstGeom>
          <a:noFill/>
        </p:spPr>
        <p:txBody>
          <a:bodyPr wrap="square" lIns="219419" tIns="109710" rIns="219419" bIns="109710" rtlCol="0">
            <a:spAutoFit/>
          </a:bodyPr>
          <a:lstStyle/>
          <a:p>
            <a:pPr algn="just"/>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287" name="Round Same Side Corner Rectangle 286"/>
          <p:cNvSpPr/>
          <p:nvPr/>
        </p:nvSpPr>
        <p:spPr>
          <a:xfrm rot="10800000" flipH="1">
            <a:off x="14552147" y="5774529"/>
            <a:ext cx="109697" cy="913591"/>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88" name="Round Same Side Corner Rectangle 287"/>
          <p:cNvSpPr/>
          <p:nvPr/>
        </p:nvSpPr>
        <p:spPr>
          <a:xfrm rot="10800000" flipH="1">
            <a:off x="14552147" y="7004743"/>
            <a:ext cx="109697" cy="913591"/>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89" name="Round Same Side Corner Rectangle 288"/>
          <p:cNvSpPr/>
          <p:nvPr/>
        </p:nvSpPr>
        <p:spPr>
          <a:xfrm rot="10800000" flipH="1">
            <a:off x="14552147" y="8234957"/>
            <a:ext cx="109697" cy="913591"/>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90" name="Freeform 78"/>
          <p:cNvSpPr>
            <a:spLocks noChangeArrowheads="1"/>
          </p:cNvSpPr>
          <p:nvPr/>
        </p:nvSpPr>
        <p:spPr bwMode="auto">
          <a:xfrm>
            <a:off x="19508410" y="9960042"/>
            <a:ext cx="501702" cy="49249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1" name="Freeform 79"/>
          <p:cNvSpPr>
            <a:spLocks noChangeArrowheads="1"/>
          </p:cNvSpPr>
          <p:nvPr/>
        </p:nvSpPr>
        <p:spPr bwMode="auto">
          <a:xfrm>
            <a:off x="17685157" y="9938145"/>
            <a:ext cx="501704" cy="49249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2" name="Freeform 86"/>
          <p:cNvSpPr>
            <a:spLocks noChangeArrowheads="1"/>
          </p:cNvSpPr>
          <p:nvPr/>
        </p:nvSpPr>
        <p:spPr bwMode="auto">
          <a:xfrm>
            <a:off x="15793810" y="9914649"/>
            <a:ext cx="501702" cy="49249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3" name="Round Same Side Corner Rectangle 292"/>
          <p:cNvSpPr/>
          <p:nvPr/>
        </p:nvSpPr>
        <p:spPr>
          <a:xfrm rot="10800000" flipH="1">
            <a:off x="14552147" y="4553788"/>
            <a:ext cx="109697" cy="913591"/>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nvGrpSpPr>
          <p:cNvPr id="294" name="Group 293"/>
          <p:cNvGrpSpPr/>
          <p:nvPr/>
        </p:nvGrpSpPr>
        <p:grpSpPr>
          <a:xfrm>
            <a:off x="12505068" y="1862057"/>
            <a:ext cx="11332011" cy="2200624"/>
            <a:chOff x="6548829" y="511491"/>
            <a:chExt cx="11332011" cy="2200624"/>
          </a:xfrm>
        </p:grpSpPr>
        <p:sp>
          <p:nvSpPr>
            <p:cNvPr id="295" name="TextBox 294"/>
            <p:cNvSpPr txBox="1"/>
            <p:nvPr/>
          </p:nvSpPr>
          <p:spPr>
            <a:xfrm>
              <a:off x="6548829" y="511491"/>
              <a:ext cx="11332011" cy="1446550"/>
            </a:xfrm>
            <a:prstGeom prst="rect">
              <a:avLst/>
            </a:prstGeom>
            <a:noFill/>
          </p:spPr>
          <p:txBody>
            <a:bodyPr wrap="square" rtlCol="0">
              <a:spAutoFit/>
            </a:bodyPr>
            <a:lstStyle/>
            <a:p>
              <a:pPr algn="ctr"/>
              <a:r>
                <a:rPr lang="id-ID" sz="8800" b="1" dirty="0" smtClean="0">
                  <a:solidFill>
                    <a:schemeClr val="bg1"/>
                  </a:solidFill>
                  <a:latin typeface="Lato Regular"/>
                  <a:cs typeface="Lato Regular"/>
                </a:rPr>
                <a:t>SOCIAL MEDIA</a:t>
              </a:r>
              <a:endParaRPr lang="id-ID" sz="8800" b="1" dirty="0">
                <a:solidFill>
                  <a:schemeClr val="bg1"/>
                </a:solidFill>
                <a:latin typeface="Lato Regular"/>
                <a:cs typeface="Lato Regular"/>
              </a:endParaRPr>
            </a:p>
          </p:txBody>
        </p:sp>
        <p:grpSp>
          <p:nvGrpSpPr>
            <p:cNvPr id="296" name="Group 295"/>
            <p:cNvGrpSpPr/>
            <p:nvPr/>
          </p:nvGrpSpPr>
          <p:grpSpPr>
            <a:xfrm>
              <a:off x="10842089" y="1977406"/>
              <a:ext cx="2738812" cy="73151"/>
              <a:chOff x="1775295" y="2020905"/>
              <a:chExt cx="3631535" cy="45719"/>
            </a:xfrm>
          </p:grpSpPr>
          <p:sp>
            <p:nvSpPr>
              <p:cNvPr id="298" name="Rectangle 297"/>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99" name="Rectangle 298"/>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00" name="Rectangle 299"/>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01" name="Rectangle 300"/>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02" name="Rectangle 301"/>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03" name="Rectangle 30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97" name="TextBox 296"/>
            <p:cNvSpPr txBox="1"/>
            <p:nvPr/>
          </p:nvSpPr>
          <p:spPr>
            <a:xfrm>
              <a:off x="8516790" y="2035007"/>
              <a:ext cx="7282612" cy="677108"/>
            </a:xfrm>
            <a:prstGeom prst="rect">
              <a:avLst/>
            </a:prstGeom>
            <a:noFill/>
          </p:spPr>
          <p:txBody>
            <a:bodyPr wrap="square" rtlCol="0">
              <a:spAutoFit/>
            </a:bodyPr>
            <a:lstStyle/>
            <a:p>
              <a:pPr algn="ctr"/>
              <a:r>
                <a:rPr lang="id-ID" sz="3800" dirty="0" smtClean="0">
                  <a:solidFill>
                    <a:schemeClr val="bg1"/>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304" name="Rectangle 303"/>
          <p:cNvSpPr/>
          <p:nvPr/>
        </p:nvSpPr>
        <p:spPr>
          <a:xfrm>
            <a:off x="17181916" y="10993893"/>
            <a:ext cx="1525568" cy="883282"/>
          </a:xfrm>
          <a:prstGeom prst="rect">
            <a:avLst/>
          </a:prstGeom>
        </p:spPr>
        <p:txBody>
          <a:bodyPr wrap="none" lIns="219419" tIns="109710" rIns="219419" bIns="109710">
            <a:spAutoFit/>
          </a:bodyPr>
          <a:lstStyle/>
          <a:p>
            <a:r>
              <a:rPr lang="en-US" sz="4300" b="1" dirty="0">
                <a:solidFill>
                  <a:schemeClr val="bg1"/>
                </a:solidFill>
                <a:latin typeface="Lato Regular"/>
                <a:ea typeface="Open Sans Light" panose="020B0306030504020204" pitchFamily="34" charset="0"/>
                <a:cs typeface="Lato Regular"/>
              </a:rPr>
              <a:t>4</a:t>
            </a:r>
            <a:r>
              <a:rPr lang="en-US" sz="4300" b="1" dirty="0" smtClean="0">
                <a:solidFill>
                  <a:schemeClr val="bg1"/>
                </a:solidFill>
                <a:latin typeface="Lato Regular"/>
                <a:ea typeface="Open Sans Light" panose="020B0306030504020204" pitchFamily="34" charset="0"/>
                <a:cs typeface="Lato Regular"/>
              </a:rPr>
              <a:t>7%</a:t>
            </a:r>
            <a:endParaRPr lang="en-US" sz="4300" b="1" dirty="0">
              <a:solidFill>
                <a:schemeClr val="bg1"/>
              </a:solidFill>
              <a:latin typeface="Lato Regular"/>
              <a:ea typeface="Open Sans Light" panose="020B0306030504020204" pitchFamily="34" charset="0"/>
              <a:cs typeface="Lato Regular"/>
            </a:endParaRPr>
          </a:p>
        </p:txBody>
      </p:sp>
      <p:sp>
        <p:nvSpPr>
          <p:cNvPr id="305" name="Rectangle 304"/>
          <p:cNvSpPr/>
          <p:nvPr/>
        </p:nvSpPr>
        <p:spPr>
          <a:xfrm>
            <a:off x="18996723" y="10993893"/>
            <a:ext cx="1525568" cy="883282"/>
          </a:xfrm>
          <a:prstGeom prst="rect">
            <a:avLst/>
          </a:prstGeom>
        </p:spPr>
        <p:txBody>
          <a:bodyPr wrap="none" lIns="219419" tIns="109710" rIns="219419" bIns="109710">
            <a:spAutoFit/>
          </a:bodyPr>
          <a:lstStyle/>
          <a:p>
            <a:r>
              <a:rPr lang="en-US" sz="4300" b="1" dirty="0" smtClean="0">
                <a:solidFill>
                  <a:schemeClr val="bg1"/>
                </a:solidFill>
                <a:latin typeface="Lato Regular"/>
                <a:ea typeface="Open Sans Light" panose="020B0306030504020204" pitchFamily="34" charset="0"/>
                <a:cs typeface="Lato Regular"/>
              </a:rPr>
              <a:t>86%</a:t>
            </a:r>
            <a:endParaRPr lang="en-US" sz="4300" b="1" dirty="0">
              <a:solidFill>
                <a:schemeClr val="bg1"/>
              </a:solidFill>
              <a:latin typeface="Lato Regular"/>
              <a:ea typeface="Open Sans Light" panose="020B0306030504020204" pitchFamily="34" charset="0"/>
              <a:cs typeface="Lato Regular"/>
            </a:endParaRPr>
          </a:p>
        </p:txBody>
      </p:sp>
      <p:sp>
        <p:nvSpPr>
          <p:cNvPr id="306" name="Rectangle 305"/>
          <p:cNvSpPr/>
          <p:nvPr/>
        </p:nvSpPr>
        <p:spPr>
          <a:xfrm>
            <a:off x="15272760" y="10993893"/>
            <a:ext cx="1525568" cy="883282"/>
          </a:xfrm>
          <a:prstGeom prst="rect">
            <a:avLst/>
          </a:prstGeom>
        </p:spPr>
        <p:txBody>
          <a:bodyPr wrap="none" lIns="219419" tIns="109710" rIns="219419" bIns="109710">
            <a:spAutoFit/>
          </a:bodyPr>
          <a:lstStyle/>
          <a:p>
            <a:r>
              <a:rPr lang="en-US" sz="4300" b="1" dirty="0">
                <a:solidFill>
                  <a:schemeClr val="bg1"/>
                </a:solidFill>
                <a:latin typeface="Lato Regular"/>
                <a:ea typeface="Open Sans Light" panose="020B0306030504020204" pitchFamily="34" charset="0"/>
                <a:cs typeface="Lato Regular"/>
              </a:rPr>
              <a:t>3</a:t>
            </a:r>
            <a:r>
              <a:rPr lang="en-US" sz="4300" b="1" dirty="0" smtClean="0">
                <a:solidFill>
                  <a:schemeClr val="bg1"/>
                </a:solidFill>
                <a:latin typeface="Lato Regular"/>
                <a:ea typeface="Open Sans Light" panose="020B0306030504020204" pitchFamily="34" charset="0"/>
                <a:cs typeface="Lato Regular"/>
              </a:rPr>
              <a:t>7%</a:t>
            </a:r>
            <a:endParaRPr lang="en-US" sz="4300" b="1" dirty="0">
              <a:solidFill>
                <a:schemeClr val="bg1"/>
              </a:solidFill>
              <a:latin typeface="Lato Regular"/>
              <a:ea typeface="Open Sans Light" panose="020B0306030504020204" pitchFamily="34" charset="0"/>
              <a:cs typeface="Lato Regular"/>
            </a:endParaRP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773877889"/>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stCondLst>
                                    <p:cond delay="0"/>
                                  </p:stCondLst>
                                  <p:childTnLst>
                                    <p:set>
                                      <p:cBhvr>
                                        <p:cTn id="6" dur="1" fill="hold">
                                          <p:stCondLst>
                                            <p:cond delay="0"/>
                                          </p:stCondLst>
                                        </p:cTn>
                                        <p:tgtEl>
                                          <p:spTgt spid="251"/>
                                        </p:tgtEl>
                                        <p:attrNameLst>
                                          <p:attrName>style.visibility</p:attrName>
                                        </p:attrNameLst>
                                      </p:cBhvr>
                                      <p:to>
                                        <p:strVal val="visible"/>
                                      </p:to>
                                    </p:set>
                                    <p:anim calcmode="lin" valueType="num">
                                      <p:cBhvr additive="base">
                                        <p:cTn id="7" dur="500" fill="hold"/>
                                        <p:tgtEl>
                                          <p:spTgt spid="251"/>
                                        </p:tgtEl>
                                        <p:attrNameLst>
                                          <p:attrName>ppt_x</p:attrName>
                                        </p:attrNameLst>
                                      </p:cBhvr>
                                      <p:tavLst>
                                        <p:tav tm="0">
                                          <p:val>
                                            <p:strVal val="0-#ppt_w/2"/>
                                          </p:val>
                                        </p:tav>
                                        <p:tav tm="100000">
                                          <p:val>
                                            <p:strVal val="#ppt_x"/>
                                          </p:val>
                                        </p:tav>
                                      </p:tavLst>
                                    </p:anim>
                                    <p:anim calcmode="lin" valueType="num">
                                      <p:cBhvr additive="base">
                                        <p:cTn id="8" dur="500" fill="hold"/>
                                        <p:tgtEl>
                                          <p:spTgt spid="25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63"/>
                                        </p:tgtEl>
                                        <p:attrNameLst>
                                          <p:attrName>style.visibility</p:attrName>
                                        </p:attrNameLst>
                                      </p:cBhvr>
                                      <p:to>
                                        <p:strVal val="visible"/>
                                      </p:to>
                                    </p:set>
                                    <p:anim calcmode="lin" valueType="num">
                                      <p:cBhvr>
                                        <p:cTn id="12" dur="500" fill="hold"/>
                                        <p:tgtEl>
                                          <p:spTgt spid="263"/>
                                        </p:tgtEl>
                                        <p:attrNameLst>
                                          <p:attrName>ppt_w</p:attrName>
                                        </p:attrNameLst>
                                      </p:cBhvr>
                                      <p:tavLst>
                                        <p:tav tm="0">
                                          <p:val>
                                            <p:fltVal val="0"/>
                                          </p:val>
                                        </p:tav>
                                        <p:tav tm="100000">
                                          <p:val>
                                            <p:strVal val="#ppt_w"/>
                                          </p:val>
                                        </p:tav>
                                      </p:tavLst>
                                    </p:anim>
                                    <p:anim calcmode="lin" valueType="num">
                                      <p:cBhvr>
                                        <p:cTn id="13" dur="500" fill="hold"/>
                                        <p:tgtEl>
                                          <p:spTgt spid="263"/>
                                        </p:tgtEl>
                                        <p:attrNameLst>
                                          <p:attrName>ppt_h</p:attrName>
                                        </p:attrNameLst>
                                      </p:cBhvr>
                                      <p:tavLst>
                                        <p:tav tm="0">
                                          <p:val>
                                            <p:fltVal val="0"/>
                                          </p:val>
                                        </p:tav>
                                        <p:tav tm="100000">
                                          <p:val>
                                            <p:strVal val="#ppt_h"/>
                                          </p:val>
                                        </p:tav>
                                      </p:tavLst>
                                    </p:anim>
                                    <p:animEffect transition="in" filter="fade">
                                      <p:cBhvr>
                                        <p:cTn id="14" dur="500"/>
                                        <p:tgtEl>
                                          <p:spTgt spid="26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64"/>
                                        </p:tgtEl>
                                        <p:attrNameLst>
                                          <p:attrName>style.visibility</p:attrName>
                                        </p:attrNameLst>
                                      </p:cBhvr>
                                      <p:to>
                                        <p:strVal val="visible"/>
                                      </p:to>
                                    </p:set>
                                    <p:anim calcmode="lin" valueType="num">
                                      <p:cBhvr>
                                        <p:cTn id="17" dur="500" fill="hold"/>
                                        <p:tgtEl>
                                          <p:spTgt spid="264"/>
                                        </p:tgtEl>
                                        <p:attrNameLst>
                                          <p:attrName>ppt_w</p:attrName>
                                        </p:attrNameLst>
                                      </p:cBhvr>
                                      <p:tavLst>
                                        <p:tav tm="0">
                                          <p:val>
                                            <p:fltVal val="0"/>
                                          </p:val>
                                        </p:tav>
                                        <p:tav tm="100000">
                                          <p:val>
                                            <p:strVal val="#ppt_w"/>
                                          </p:val>
                                        </p:tav>
                                      </p:tavLst>
                                    </p:anim>
                                    <p:anim calcmode="lin" valueType="num">
                                      <p:cBhvr>
                                        <p:cTn id="18" dur="500" fill="hold"/>
                                        <p:tgtEl>
                                          <p:spTgt spid="264"/>
                                        </p:tgtEl>
                                        <p:attrNameLst>
                                          <p:attrName>ppt_h</p:attrName>
                                        </p:attrNameLst>
                                      </p:cBhvr>
                                      <p:tavLst>
                                        <p:tav tm="0">
                                          <p:val>
                                            <p:fltVal val="0"/>
                                          </p:val>
                                        </p:tav>
                                        <p:tav tm="100000">
                                          <p:val>
                                            <p:strVal val="#ppt_h"/>
                                          </p:val>
                                        </p:tav>
                                      </p:tavLst>
                                    </p:anim>
                                    <p:animEffect transition="in" filter="fade">
                                      <p:cBhvr>
                                        <p:cTn id="19" dur="500"/>
                                        <p:tgtEl>
                                          <p:spTgt spid="26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65"/>
                                        </p:tgtEl>
                                        <p:attrNameLst>
                                          <p:attrName>style.visibility</p:attrName>
                                        </p:attrNameLst>
                                      </p:cBhvr>
                                      <p:to>
                                        <p:strVal val="visible"/>
                                      </p:to>
                                    </p:set>
                                    <p:anim calcmode="lin" valueType="num">
                                      <p:cBhvr>
                                        <p:cTn id="22" dur="500" fill="hold"/>
                                        <p:tgtEl>
                                          <p:spTgt spid="265"/>
                                        </p:tgtEl>
                                        <p:attrNameLst>
                                          <p:attrName>ppt_w</p:attrName>
                                        </p:attrNameLst>
                                      </p:cBhvr>
                                      <p:tavLst>
                                        <p:tav tm="0">
                                          <p:val>
                                            <p:fltVal val="0"/>
                                          </p:val>
                                        </p:tav>
                                        <p:tav tm="100000">
                                          <p:val>
                                            <p:strVal val="#ppt_w"/>
                                          </p:val>
                                        </p:tav>
                                      </p:tavLst>
                                    </p:anim>
                                    <p:anim calcmode="lin" valueType="num">
                                      <p:cBhvr>
                                        <p:cTn id="23" dur="500" fill="hold"/>
                                        <p:tgtEl>
                                          <p:spTgt spid="265"/>
                                        </p:tgtEl>
                                        <p:attrNameLst>
                                          <p:attrName>ppt_h</p:attrName>
                                        </p:attrNameLst>
                                      </p:cBhvr>
                                      <p:tavLst>
                                        <p:tav tm="0">
                                          <p:val>
                                            <p:fltVal val="0"/>
                                          </p:val>
                                        </p:tav>
                                        <p:tav tm="100000">
                                          <p:val>
                                            <p:strVal val="#ppt_h"/>
                                          </p:val>
                                        </p:tav>
                                      </p:tavLst>
                                    </p:anim>
                                    <p:animEffect transition="in" filter="fade">
                                      <p:cBhvr>
                                        <p:cTn id="24" dur="500"/>
                                        <p:tgtEl>
                                          <p:spTgt spid="265"/>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266"/>
                                        </p:tgtEl>
                                        <p:attrNameLst>
                                          <p:attrName>style.visibility</p:attrName>
                                        </p:attrNameLst>
                                      </p:cBhvr>
                                      <p:to>
                                        <p:strVal val="visible"/>
                                      </p:to>
                                    </p:set>
                                    <p:anim calcmode="lin" valueType="num">
                                      <p:cBhvr>
                                        <p:cTn id="27" dur="500" fill="hold"/>
                                        <p:tgtEl>
                                          <p:spTgt spid="266"/>
                                        </p:tgtEl>
                                        <p:attrNameLst>
                                          <p:attrName>ppt_w</p:attrName>
                                        </p:attrNameLst>
                                      </p:cBhvr>
                                      <p:tavLst>
                                        <p:tav tm="0">
                                          <p:val>
                                            <p:fltVal val="0"/>
                                          </p:val>
                                        </p:tav>
                                        <p:tav tm="100000">
                                          <p:val>
                                            <p:strVal val="#ppt_w"/>
                                          </p:val>
                                        </p:tav>
                                      </p:tavLst>
                                    </p:anim>
                                    <p:anim calcmode="lin" valueType="num">
                                      <p:cBhvr>
                                        <p:cTn id="28" dur="500" fill="hold"/>
                                        <p:tgtEl>
                                          <p:spTgt spid="266"/>
                                        </p:tgtEl>
                                        <p:attrNameLst>
                                          <p:attrName>ppt_h</p:attrName>
                                        </p:attrNameLst>
                                      </p:cBhvr>
                                      <p:tavLst>
                                        <p:tav tm="0">
                                          <p:val>
                                            <p:fltVal val="0"/>
                                          </p:val>
                                        </p:tav>
                                        <p:tav tm="100000">
                                          <p:val>
                                            <p:strVal val="#ppt_h"/>
                                          </p:val>
                                        </p:tav>
                                      </p:tavLst>
                                    </p:anim>
                                    <p:animEffect transition="in" filter="fade">
                                      <p:cBhvr>
                                        <p:cTn id="29" dur="500"/>
                                        <p:tgtEl>
                                          <p:spTgt spid="26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67"/>
                                        </p:tgtEl>
                                        <p:attrNameLst>
                                          <p:attrName>style.visibility</p:attrName>
                                        </p:attrNameLst>
                                      </p:cBhvr>
                                      <p:to>
                                        <p:strVal val="visible"/>
                                      </p:to>
                                    </p:set>
                                    <p:anim calcmode="lin" valueType="num">
                                      <p:cBhvr>
                                        <p:cTn id="32" dur="500" fill="hold"/>
                                        <p:tgtEl>
                                          <p:spTgt spid="267"/>
                                        </p:tgtEl>
                                        <p:attrNameLst>
                                          <p:attrName>ppt_w</p:attrName>
                                        </p:attrNameLst>
                                      </p:cBhvr>
                                      <p:tavLst>
                                        <p:tav tm="0">
                                          <p:val>
                                            <p:fltVal val="0"/>
                                          </p:val>
                                        </p:tav>
                                        <p:tav tm="100000">
                                          <p:val>
                                            <p:strVal val="#ppt_w"/>
                                          </p:val>
                                        </p:tav>
                                      </p:tavLst>
                                    </p:anim>
                                    <p:anim calcmode="lin" valueType="num">
                                      <p:cBhvr>
                                        <p:cTn id="33" dur="500" fill="hold"/>
                                        <p:tgtEl>
                                          <p:spTgt spid="267"/>
                                        </p:tgtEl>
                                        <p:attrNameLst>
                                          <p:attrName>ppt_h</p:attrName>
                                        </p:attrNameLst>
                                      </p:cBhvr>
                                      <p:tavLst>
                                        <p:tav tm="0">
                                          <p:val>
                                            <p:fltVal val="0"/>
                                          </p:val>
                                        </p:tav>
                                        <p:tav tm="100000">
                                          <p:val>
                                            <p:strVal val="#ppt_h"/>
                                          </p:val>
                                        </p:tav>
                                      </p:tavLst>
                                    </p:anim>
                                    <p:animEffect transition="in" filter="fade">
                                      <p:cBhvr>
                                        <p:cTn id="34" dur="500"/>
                                        <p:tgtEl>
                                          <p:spTgt spid="26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68"/>
                                        </p:tgtEl>
                                        <p:attrNameLst>
                                          <p:attrName>style.visibility</p:attrName>
                                        </p:attrNameLst>
                                      </p:cBhvr>
                                      <p:to>
                                        <p:strVal val="visible"/>
                                      </p:to>
                                    </p:set>
                                    <p:anim calcmode="lin" valueType="num">
                                      <p:cBhvr>
                                        <p:cTn id="37" dur="500" fill="hold"/>
                                        <p:tgtEl>
                                          <p:spTgt spid="268"/>
                                        </p:tgtEl>
                                        <p:attrNameLst>
                                          <p:attrName>ppt_w</p:attrName>
                                        </p:attrNameLst>
                                      </p:cBhvr>
                                      <p:tavLst>
                                        <p:tav tm="0">
                                          <p:val>
                                            <p:fltVal val="0"/>
                                          </p:val>
                                        </p:tav>
                                        <p:tav tm="100000">
                                          <p:val>
                                            <p:strVal val="#ppt_w"/>
                                          </p:val>
                                        </p:tav>
                                      </p:tavLst>
                                    </p:anim>
                                    <p:anim calcmode="lin" valueType="num">
                                      <p:cBhvr>
                                        <p:cTn id="38" dur="500" fill="hold"/>
                                        <p:tgtEl>
                                          <p:spTgt spid="268"/>
                                        </p:tgtEl>
                                        <p:attrNameLst>
                                          <p:attrName>ppt_h</p:attrName>
                                        </p:attrNameLst>
                                      </p:cBhvr>
                                      <p:tavLst>
                                        <p:tav tm="0">
                                          <p:val>
                                            <p:fltVal val="0"/>
                                          </p:val>
                                        </p:tav>
                                        <p:tav tm="100000">
                                          <p:val>
                                            <p:strVal val="#ppt_h"/>
                                          </p:val>
                                        </p:tav>
                                      </p:tavLst>
                                    </p:anim>
                                    <p:animEffect transition="in" filter="fade">
                                      <p:cBhvr>
                                        <p:cTn id="39" dur="500"/>
                                        <p:tgtEl>
                                          <p:spTgt spid="26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69"/>
                                        </p:tgtEl>
                                        <p:attrNameLst>
                                          <p:attrName>style.visibility</p:attrName>
                                        </p:attrNameLst>
                                      </p:cBhvr>
                                      <p:to>
                                        <p:strVal val="visible"/>
                                      </p:to>
                                    </p:set>
                                    <p:anim calcmode="lin" valueType="num">
                                      <p:cBhvr>
                                        <p:cTn id="42" dur="500" fill="hold"/>
                                        <p:tgtEl>
                                          <p:spTgt spid="269"/>
                                        </p:tgtEl>
                                        <p:attrNameLst>
                                          <p:attrName>ppt_w</p:attrName>
                                        </p:attrNameLst>
                                      </p:cBhvr>
                                      <p:tavLst>
                                        <p:tav tm="0">
                                          <p:val>
                                            <p:fltVal val="0"/>
                                          </p:val>
                                        </p:tav>
                                        <p:tav tm="100000">
                                          <p:val>
                                            <p:strVal val="#ppt_w"/>
                                          </p:val>
                                        </p:tav>
                                      </p:tavLst>
                                    </p:anim>
                                    <p:anim calcmode="lin" valueType="num">
                                      <p:cBhvr>
                                        <p:cTn id="43" dur="500" fill="hold"/>
                                        <p:tgtEl>
                                          <p:spTgt spid="269"/>
                                        </p:tgtEl>
                                        <p:attrNameLst>
                                          <p:attrName>ppt_h</p:attrName>
                                        </p:attrNameLst>
                                      </p:cBhvr>
                                      <p:tavLst>
                                        <p:tav tm="0">
                                          <p:val>
                                            <p:fltVal val="0"/>
                                          </p:val>
                                        </p:tav>
                                        <p:tav tm="100000">
                                          <p:val>
                                            <p:strVal val="#ppt_h"/>
                                          </p:val>
                                        </p:tav>
                                      </p:tavLst>
                                    </p:anim>
                                    <p:animEffect transition="in" filter="fade">
                                      <p:cBhvr>
                                        <p:cTn id="44" dur="500"/>
                                        <p:tgtEl>
                                          <p:spTgt spid="269"/>
                                        </p:tgtEl>
                                      </p:cBhvr>
                                    </p:animEffect>
                                  </p:childTnLst>
                                </p:cTn>
                              </p:par>
                              <p:par>
                                <p:cTn id="45" presetID="53" presetClass="entr" presetSubtype="16" fill="hold" nodeType="withEffect">
                                  <p:stCondLst>
                                    <p:cond delay="0"/>
                                  </p:stCondLst>
                                  <p:childTnLst>
                                    <p:set>
                                      <p:cBhvr>
                                        <p:cTn id="46" dur="1" fill="hold">
                                          <p:stCondLst>
                                            <p:cond delay="0"/>
                                          </p:stCondLst>
                                        </p:cTn>
                                        <p:tgtEl>
                                          <p:spTgt spid="270"/>
                                        </p:tgtEl>
                                        <p:attrNameLst>
                                          <p:attrName>style.visibility</p:attrName>
                                        </p:attrNameLst>
                                      </p:cBhvr>
                                      <p:to>
                                        <p:strVal val="visible"/>
                                      </p:to>
                                    </p:set>
                                    <p:anim calcmode="lin" valueType="num">
                                      <p:cBhvr>
                                        <p:cTn id="47" dur="500" fill="hold"/>
                                        <p:tgtEl>
                                          <p:spTgt spid="270"/>
                                        </p:tgtEl>
                                        <p:attrNameLst>
                                          <p:attrName>ppt_w</p:attrName>
                                        </p:attrNameLst>
                                      </p:cBhvr>
                                      <p:tavLst>
                                        <p:tav tm="0">
                                          <p:val>
                                            <p:fltVal val="0"/>
                                          </p:val>
                                        </p:tav>
                                        <p:tav tm="100000">
                                          <p:val>
                                            <p:strVal val="#ppt_w"/>
                                          </p:val>
                                        </p:tav>
                                      </p:tavLst>
                                    </p:anim>
                                    <p:anim calcmode="lin" valueType="num">
                                      <p:cBhvr>
                                        <p:cTn id="48" dur="500" fill="hold"/>
                                        <p:tgtEl>
                                          <p:spTgt spid="270"/>
                                        </p:tgtEl>
                                        <p:attrNameLst>
                                          <p:attrName>ppt_h</p:attrName>
                                        </p:attrNameLst>
                                      </p:cBhvr>
                                      <p:tavLst>
                                        <p:tav tm="0">
                                          <p:val>
                                            <p:fltVal val="0"/>
                                          </p:val>
                                        </p:tav>
                                        <p:tav tm="100000">
                                          <p:val>
                                            <p:strVal val="#ppt_h"/>
                                          </p:val>
                                        </p:tav>
                                      </p:tavLst>
                                    </p:anim>
                                    <p:animEffect transition="in" filter="fade">
                                      <p:cBhvr>
                                        <p:cTn id="49" dur="500"/>
                                        <p:tgtEl>
                                          <p:spTgt spid="270"/>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65"/>
                                        </p:tgtEl>
                                        <p:attrNameLst>
                                          <p:attrName>style.visibility</p:attrName>
                                        </p:attrNameLst>
                                      </p:cBhvr>
                                      <p:to>
                                        <p:strVal val="visible"/>
                                      </p:to>
                                    </p:set>
                                    <p:anim calcmode="lin" valueType="num">
                                      <p:cBhvr>
                                        <p:cTn id="52" dur="500" fill="hold"/>
                                        <p:tgtEl>
                                          <p:spTgt spid="65"/>
                                        </p:tgtEl>
                                        <p:attrNameLst>
                                          <p:attrName>ppt_w</p:attrName>
                                        </p:attrNameLst>
                                      </p:cBhvr>
                                      <p:tavLst>
                                        <p:tav tm="0">
                                          <p:val>
                                            <p:fltVal val="0"/>
                                          </p:val>
                                        </p:tav>
                                        <p:tav tm="100000">
                                          <p:val>
                                            <p:strVal val="#ppt_w"/>
                                          </p:val>
                                        </p:tav>
                                      </p:tavLst>
                                    </p:anim>
                                    <p:anim calcmode="lin" valueType="num">
                                      <p:cBhvr>
                                        <p:cTn id="53" dur="500" fill="hold"/>
                                        <p:tgtEl>
                                          <p:spTgt spid="65"/>
                                        </p:tgtEl>
                                        <p:attrNameLst>
                                          <p:attrName>ppt_h</p:attrName>
                                        </p:attrNameLst>
                                      </p:cBhvr>
                                      <p:tavLst>
                                        <p:tav tm="0">
                                          <p:val>
                                            <p:fltVal val="0"/>
                                          </p:val>
                                        </p:tav>
                                        <p:tav tm="100000">
                                          <p:val>
                                            <p:strVal val="#ppt_h"/>
                                          </p:val>
                                        </p:tav>
                                      </p:tavLst>
                                    </p:anim>
                                    <p:animEffect transition="in" filter="fade">
                                      <p:cBhvr>
                                        <p:cTn id="54" dur="500"/>
                                        <p:tgtEl>
                                          <p:spTgt spid="65"/>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66"/>
                                        </p:tgtEl>
                                        <p:attrNameLst>
                                          <p:attrName>style.visibility</p:attrName>
                                        </p:attrNameLst>
                                      </p:cBhvr>
                                      <p:to>
                                        <p:strVal val="visible"/>
                                      </p:to>
                                    </p:set>
                                    <p:anim calcmode="lin" valueType="num">
                                      <p:cBhvr>
                                        <p:cTn id="57" dur="500" fill="hold"/>
                                        <p:tgtEl>
                                          <p:spTgt spid="66"/>
                                        </p:tgtEl>
                                        <p:attrNameLst>
                                          <p:attrName>ppt_w</p:attrName>
                                        </p:attrNameLst>
                                      </p:cBhvr>
                                      <p:tavLst>
                                        <p:tav tm="0">
                                          <p:val>
                                            <p:fltVal val="0"/>
                                          </p:val>
                                        </p:tav>
                                        <p:tav tm="100000">
                                          <p:val>
                                            <p:strVal val="#ppt_w"/>
                                          </p:val>
                                        </p:tav>
                                      </p:tavLst>
                                    </p:anim>
                                    <p:anim calcmode="lin" valueType="num">
                                      <p:cBhvr>
                                        <p:cTn id="58" dur="500" fill="hold"/>
                                        <p:tgtEl>
                                          <p:spTgt spid="66"/>
                                        </p:tgtEl>
                                        <p:attrNameLst>
                                          <p:attrName>ppt_h</p:attrName>
                                        </p:attrNameLst>
                                      </p:cBhvr>
                                      <p:tavLst>
                                        <p:tav tm="0">
                                          <p:val>
                                            <p:fltVal val="0"/>
                                          </p:val>
                                        </p:tav>
                                        <p:tav tm="100000">
                                          <p:val>
                                            <p:strVal val="#ppt_h"/>
                                          </p:val>
                                        </p:tav>
                                      </p:tavLst>
                                    </p:anim>
                                    <p:animEffect transition="in" filter="fade">
                                      <p:cBhvr>
                                        <p:cTn id="59" dur="500"/>
                                        <p:tgtEl>
                                          <p:spTgt spid="66"/>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67"/>
                                        </p:tgtEl>
                                        <p:attrNameLst>
                                          <p:attrName>style.visibility</p:attrName>
                                        </p:attrNameLst>
                                      </p:cBhvr>
                                      <p:to>
                                        <p:strVal val="visible"/>
                                      </p:to>
                                    </p:set>
                                    <p:anim calcmode="lin" valueType="num">
                                      <p:cBhvr>
                                        <p:cTn id="62" dur="500" fill="hold"/>
                                        <p:tgtEl>
                                          <p:spTgt spid="67"/>
                                        </p:tgtEl>
                                        <p:attrNameLst>
                                          <p:attrName>ppt_w</p:attrName>
                                        </p:attrNameLst>
                                      </p:cBhvr>
                                      <p:tavLst>
                                        <p:tav tm="0">
                                          <p:val>
                                            <p:fltVal val="0"/>
                                          </p:val>
                                        </p:tav>
                                        <p:tav tm="100000">
                                          <p:val>
                                            <p:strVal val="#ppt_w"/>
                                          </p:val>
                                        </p:tav>
                                      </p:tavLst>
                                    </p:anim>
                                    <p:anim calcmode="lin" valueType="num">
                                      <p:cBhvr>
                                        <p:cTn id="63" dur="500" fill="hold"/>
                                        <p:tgtEl>
                                          <p:spTgt spid="67"/>
                                        </p:tgtEl>
                                        <p:attrNameLst>
                                          <p:attrName>ppt_h</p:attrName>
                                        </p:attrNameLst>
                                      </p:cBhvr>
                                      <p:tavLst>
                                        <p:tav tm="0">
                                          <p:val>
                                            <p:fltVal val="0"/>
                                          </p:val>
                                        </p:tav>
                                        <p:tav tm="100000">
                                          <p:val>
                                            <p:strVal val="#ppt_h"/>
                                          </p:val>
                                        </p:tav>
                                      </p:tavLst>
                                    </p:anim>
                                    <p:animEffect transition="in" filter="fade">
                                      <p:cBhvr>
                                        <p:cTn id="64" dur="500"/>
                                        <p:tgtEl>
                                          <p:spTgt spid="67"/>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68"/>
                                        </p:tgtEl>
                                        <p:attrNameLst>
                                          <p:attrName>style.visibility</p:attrName>
                                        </p:attrNameLst>
                                      </p:cBhvr>
                                      <p:to>
                                        <p:strVal val="visible"/>
                                      </p:to>
                                    </p:set>
                                    <p:anim calcmode="lin" valueType="num">
                                      <p:cBhvr>
                                        <p:cTn id="67" dur="500" fill="hold"/>
                                        <p:tgtEl>
                                          <p:spTgt spid="68"/>
                                        </p:tgtEl>
                                        <p:attrNameLst>
                                          <p:attrName>ppt_w</p:attrName>
                                        </p:attrNameLst>
                                      </p:cBhvr>
                                      <p:tavLst>
                                        <p:tav tm="0">
                                          <p:val>
                                            <p:fltVal val="0"/>
                                          </p:val>
                                        </p:tav>
                                        <p:tav tm="100000">
                                          <p:val>
                                            <p:strVal val="#ppt_w"/>
                                          </p:val>
                                        </p:tav>
                                      </p:tavLst>
                                    </p:anim>
                                    <p:anim calcmode="lin" valueType="num">
                                      <p:cBhvr>
                                        <p:cTn id="68" dur="500" fill="hold"/>
                                        <p:tgtEl>
                                          <p:spTgt spid="68"/>
                                        </p:tgtEl>
                                        <p:attrNameLst>
                                          <p:attrName>ppt_h</p:attrName>
                                        </p:attrNameLst>
                                      </p:cBhvr>
                                      <p:tavLst>
                                        <p:tav tm="0">
                                          <p:val>
                                            <p:fltVal val="0"/>
                                          </p:val>
                                        </p:tav>
                                        <p:tav tm="100000">
                                          <p:val>
                                            <p:strVal val="#ppt_h"/>
                                          </p:val>
                                        </p:tav>
                                      </p:tavLst>
                                    </p:anim>
                                    <p:animEffect transition="in" filter="fade">
                                      <p:cBhvr>
                                        <p:cTn id="69" dur="500"/>
                                        <p:tgtEl>
                                          <p:spTgt spid="68"/>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69"/>
                                        </p:tgtEl>
                                        <p:attrNameLst>
                                          <p:attrName>style.visibility</p:attrName>
                                        </p:attrNameLst>
                                      </p:cBhvr>
                                      <p:to>
                                        <p:strVal val="visible"/>
                                      </p:to>
                                    </p:set>
                                    <p:anim calcmode="lin" valueType="num">
                                      <p:cBhvr>
                                        <p:cTn id="72" dur="500" fill="hold"/>
                                        <p:tgtEl>
                                          <p:spTgt spid="69"/>
                                        </p:tgtEl>
                                        <p:attrNameLst>
                                          <p:attrName>ppt_w</p:attrName>
                                        </p:attrNameLst>
                                      </p:cBhvr>
                                      <p:tavLst>
                                        <p:tav tm="0">
                                          <p:val>
                                            <p:fltVal val="0"/>
                                          </p:val>
                                        </p:tav>
                                        <p:tav tm="100000">
                                          <p:val>
                                            <p:strVal val="#ppt_w"/>
                                          </p:val>
                                        </p:tav>
                                      </p:tavLst>
                                    </p:anim>
                                    <p:anim calcmode="lin" valueType="num">
                                      <p:cBhvr>
                                        <p:cTn id="73" dur="500" fill="hold"/>
                                        <p:tgtEl>
                                          <p:spTgt spid="69"/>
                                        </p:tgtEl>
                                        <p:attrNameLst>
                                          <p:attrName>ppt_h</p:attrName>
                                        </p:attrNameLst>
                                      </p:cBhvr>
                                      <p:tavLst>
                                        <p:tav tm="0">
                                          <p:val>
                                            <p:fltVal val="0"/>
                                          </p:val>
                                        </p:tav>
                                        <p:tav tm="100000">
                                          <p:val>
                                            <p:strVal val="#ppt_h"/>
                                          </p:val>
                                        </p:tav>
                                      </p:tavLst>
                                    </p:anim>
                                    <p:animEffect transition="in" filter="fade">
                                      <p:cBhvr>
                                        <p:cTn id="74" dur="500"/>
                                        <p:tgtEl>
                                          <p:spTgt spid="69"/>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70"/>
                                        </p:tgtEl>
                                        <p:attrNameLst>
                                          <p:attrName>style.visibility</p:attrName>
                                        </p:attrNameLst>
                                      </p:cBhvr>
                                      <p:to>
                                        <p:strVal val="visible"/>
                                      </p:to>
                                    </p:set>
                                    <p:anim calcmode="lin" valueType="num">
                                      <p:cBhvr>
                                        <p:cTn id="77" dur="500" fill="hold"/>
                                        <p:tgtEl>
                                          <p:spTgt spid="70"/>
                                        </p:tgtEl>
                                        <p:attrNameLst>
                                          <p:attrName>ppt_w</p:attrName>
                                        </p:attrNameLst>
                                      </p:cBhvr>
                                      <p:tavLst>
                                        <p:tav tm="0">
                                          <p:val>
                                            <p:fltVal val="0"/>
                                          </p:val>
                                        </p:tav>
                                        <p:tav tm="100000">
                                          <p:val>
                                            <p:strVal val="#ppt_w"/>
                                          </p:val>
                                        </p:tav>
                                      </p:tavLst>
                                    </p:anim>
                                    <p:anim calcmode="lin" valueType="num">
                                      <p:cBhvr>
                                        <p:cTn id="78" dur="500" fill="hold"/>
                                        <p:tgtEl>
                                          <p:spTgt spid="70"/>
                                        </p:tgtEl>
                                        <p:attrNameLst>
                                          <p:attrName>ppt_h</p:attrName>
                                        </p:attrNameLst>
                                      </p:cBhvr>
                                      <p:tavLst>
                                        <p:tav tm="0">
                                          <p:val>
                                            <p:fltVal val="0"/>
                                          </p:val>
                                        </p:tav>
                                        <p:tav tm="100000">
                                          <p:val>
                                            <p:strVal val="#ppt_h"/>
                                          </p:val>
                                        </p:tav>
                                      </p:tavLst>
                                    </p:anim>
                                    <p:animEffect transition="in" filter="fade">
                                      <p:cBhvr>
                                        <p:cTn id="79" dur="500"/>
                                        <p:tgtEl>
                                          <p:spTgt spid="70"/>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71"/>
                                        </p:tgtEl>
                                        <p:attrNameLst>
                                          <p:attrName>style.visibility</p:attrName>
                                        </p:attrNameLst>
                                      </p:cBhvr>
                                      <p:to>
                                        <p:strVal val="visible"/>
                                      </p:to>
                                    </p:set>
                                    <p:anim calcmode="lin" valueType="num">
                                      <p:cBhvr>
                                        <p:cTn id="82" dur="500" fill="hold"/>
                                        <p:tgtEl>
                                          <p:spTgt spid="71"/>
                                        </p:tgtEl>
                                        <p:attrNameLst>
                                          <p:attrName>ppt_w</p:attrName>
                                        </p:attrNameLst>
                                      </p:cBhvr>
                                      <p:tavLst>
                                        <p:tav tm="0">
                                          <p:val>
                                            <p:fltVal val="0"/>
                                          </p:val>
                                        </p:tav>
                                        <p:tav tm="100000">
                                          <p:val>
                                            <p:strVal val="#ppt_w"/>
                                          </p:val>
                                        </p:tav>
                                      </p:tavLst>
                                    </p:anim>
                                    <p:anim calcmode="lin" valueType="num">
                                      <p:cBhvr>
                                        <p:cTn id="83" dur="500" fill="hold"/>
                                        <p:tgtEl>
                                          <p:spTgt spid="71"/>
                                        </p:tgtEl>
                                        <p:attrNameLst>
                                          <p:attrName>ppt_h</p:attrName>
                                        </p:attrNameLst>
                                      </p:cBhvr>
                                      <p:tavLst>
                                        <p:tav tm="0">
                                          <p:val>
                                            <p:fltVal val="0"/>
                                          </p:val>
                                        </p:tav>
                                        <p:tav tm="100000">
                                          <p:val>
                                            <p:strVal val="#ppt_h"/>
                                          </p:val>
                                        </p:tav>
                                      </p:tavLst>
                                    </p:anim>
                                    <p:animEffect transition="in" filter="fade">
                                      <p:cBhvr>
                                        <p:cTn id="84" dur="500"/>
                                        <p:tgtEl>
                                          <p:spTgt spid="71"/>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73"/>
                                        </p:tgtEl>
                                        <p:attrNameLst>
                                          <p:attrName>style.visibility</p:attrName>
                                        </p:attrNameLst>
                                      </p:cBhvr>
                                      <p:to>
                                        <p:strVal val="visible"/>
                                      </p:to>
                                    </p:set>
                                    <p:anim calcmode="lin" valueType="num">
                                      <p:cBhvr>
                                        <p:cTn id="87" dur="500" fill="hold"/>
                                        <p:tgtEl>
                                          <p:spTgt spid="73"/>
                                        </p:tgtEl>
                                        <p:attrNameLst>
                                          <p:attrName>ppt_w</p:attrName>
                                        </p:attrNameLst>
                                      </p:cBhvr>
                                      <p:tavLst>
                                        <p:tav tm="0">
                                          <p:val>
                                            <p:fltVal val="0"/>
                                          </p:val>
                                        </p:tav>
                                        <p:tav tm="100000">
                                          <p:val>
                                            <p:strVal val="#ppt_w"/>
                                          </p:val>
                                        </p:tav>
                                      </p:tavLst>
                                    </p:anim>
                                    <p:anim calcmode="lin" valueType="num">
                                      <p:cBhvr>
                                        <p:cTn id="88" dur="500" fill="hold"/>
                                        <p:tgtEl>
                                          <p:spTgt spid="73"/>
                                        </p:tgtEl>
                                        <p:attrNameLst>
                                          <p:attrName>ppt_h</p:attrName>
                                        </p:attrNameLst>
                                      </p:cBhvr>
                                      <p:tavLst>
                                        <p:tav tm="0">
                                          <p:val>
                                            <p:fltVal val="0"/>
                                          </p:val>
                                        </p:tav>
                                        <p:tav tm="100000">
                                          <p:val>
                                            <p:strVal val="#ppt_h"/>
                                          </p:val>
                                        </p:tav>
                                      </p:tavLst>
                                    </p:anim>
                                    <p:animEffect transition="in" filter="fade">
                                      <p:cBhvr>
                                        <p:cTn id="89" dur="500"/>
                                        <p:tgtEl>
                                          <p:spTgt spid="73"/>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74"/>
                                        </p:tgtEl>
                                        <p:attrNameLst>
                                          <p:attrName>style.visibility</p:attrName>
                                        </p:attrNameLst>
                                      </p:cBhvr>
                                      <p:to>
                                        <p:strVal val="visible"/>
                                      </p:to>
                                    </p:set>
                                    <p:anim calcmode="lin" valueType="num">
                                      <p:cBhvr>
                                        <p:cTn id="92" dur="500" fill="hold"/>
                                        <p:tgtEl>
                                          <p:spTgt spid="74"/>
                                        </p:tgtEl>
                                        <p:attrNameLst>
                                          <p:attrName>ppt_w</p:attrName>
                                        </p:attrNameLst>
                                      </p:cBhvr>
                                      <p:tavLst>
                                        <p:tav tm="0">
                                          <p:val>
                                            <p:fltVal val="0"/>
                                          </p:val>
                                        </p:tav>
                                        <p:tav tm="100000">
                                          <p:val>
                                            <p:strVal val="#ppt_w"/>
                                          </p:val>
                                        </p:tav>
                                      </p:tavLst>
                                    </p:anim>
                                    <p:anim calcmode="lin" valueType="num">
                                      <p:cBhvr>
                                        <p:cTn id="93" dur="500" fill="hold"/>
                                        <p:tgtEl>
                                          <p:spTgt spid="74"/>
                                        </p:tgtEl>
                                        <p:attrNameLst>
                                          <p:attrName>ppt_h</p:attrName>
                                        </p:attrNameLst>
                                      </p:cBhvr>
                                      <p:tavLst>
                                        <p:tav tm="0">
                                          <p:val>
                                            <p:fltVal val="0"/>
                                          </p:val>
                                        </p:tav>
                                        <p:tav tm="100000">
                                          <p:val>
                                            <p:strVal val="#ppt_h"/>
                                          </p:val>
                                        </p:tav>
                                      </p:tavLst>
                                    </p:anim>
                                    <p:animEffect transition="in" filter="fade">
                                      <p:cBhvr>
                                        <p:cTn id="94" dur="500"/>
                                        <p:tgtEl>
                                          <p:spTgt spid="74"/>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75"/>
                                        </p:tgtEl>
                                        <p:attrNameLst>
                                          <p:attrName>style.visibility</p:attrName>
                                        </p:attrNameLst>
                                      </p:cBhvr>
                                      <p:to>
                                        <p:strVal val="visible"/>
                                      </p:to>
                                    </p:set>
                                    <p:anim calcmode="lin" valueType="num">
                                      <p:cBhvr>
                                        <p:cTn id="97" dur="500" fill="hold"/>
                                        <p:tgtEl>
                                          <p:spTgt spid="75"/>
                                        </p:tgtEl>
                                        <p:attrNameLst>
                                          <p:attrName>ppt_w</p:attrName>
                                        </p:attrNameLst>
                                      </p:cBhvr>
                                      <p:tavLst>
                                        <p:tav tm="0">
                                          <p:val>
                                            <p:fltVal val="0"/>
                                          </p:val>
                                        </p:tav>
                                        <p:tav tm="100000">
                                          <p:val>
                                            <p:strVal val="#ppt_w"/>
                                          </p:val>
                                        </p:tav>
                                      </p:tavLst>
                                    </p:anim>
                                    <p:anim calcmode="lin" valueType="num">
                                      <p:cBhvr>
                                        <p:cTn id="98" dur="500" fill="hold"/>
                                        <p:tgtEl>
                                          <p:spTgt spid="75"/>
                                        </p:tgtEl>
                                        <p:attrNameLst>
                                          <p:attrName>ppt_h</p:attrName>
                                        </p:attrNameLst>
                                      </p:cBhvr>
                                      <p:tavLst>
                                        <p:tav tm="0">
                                          <p:val>
                                            <p:fltVal val="0"/>
                                          </p:val>
                                        </p:tav>
                                        <p:tav tm="100000">
                                          <p:val>
                                            <p:strVal val="#ppt_h"/>
                                          </p:val>
                                        </p:tav>
                                      </p:tavLst>
                                    </p:anim>
                                    <p:animEffect transition="in" filter="fade">
                                      <p:cBhvr>
                                        <p:cTn id="99" dur="500"/>
                                        <p:tgtEl>
                                          <p:spTgt spid="75"/>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76"/>
                                        </p:tgtEl>
                                        <p:attrNameLst>
                                          <p:attrName>style.visibility</p:attrName>
                                        </p:attrNameLst>
                                      </p:cBhvr>
                                      <p:to>
                                        <p:strVal val="visible"/>
                                      </p:to>
                                    </p:set>
                                    <p:anim calcmode="lin" valueType="num">
                                      <p:cBhvr>
                                        <p:cTn id="102" dur="500" fill="hold"/>
                                        <p:tgtEl>
                                          <p:spTgt spid="76"/>
                                        </p:tgtEl>
                                        <p:attrNameLst>
                                          <p:attrName>ppt_w</p:attrName>
                                        </p:attrNameLst>
                                      </p:cBhvr>
                                      <p:tavLst>
                                        <p:tav tm="0">
                                          <p:val>
                                            <p:fltVal val="0"/>
                                          </p:val>
                                        </p:tav>
                                        <p:tav tm="100000">
                                          <p:val>
                                            <p:strVal val="#ppt_w"/>
                                          </p:val>
                                        </p:tav>
                                      </p:tavLst>
                                    </p:anim>
                                    <p:anim calcmode="lin" valueType="num">
                                      <p:cBhvr>
                                        <p:cTn id="103" dur="500" fill="hold"/>
                                        <p:tgtEl>
                                          <p:spTgt spid="76"/>
                                        </p:tgtEl>
                                        <p:attrNameLst>
                                          <p:attrName>ppt_h</p:attrName>
                                        </p:attrNameLst>
                                      </p:cBhvr>
                                      <p:tavLst>
                                        <p:tav tm="0">
                                          <p:val>
                                            <p:fltVal val="0"/>
                                          </p:val>
                                        </p:tav>
                                        <p:tav tm="100000">
                                          <p:val>
                                            <p:strVal val="#ppt_h"/>
                                          </p:val>
                                        </p:tav>
                                      </p:tavLst>
                                    </p:anim>
                                    <p:animEffect transition="in" filter="fade">
                                      <p:cBhvr>
                                        <p:cTn id="104" dur="500"/>
                                        <p:tgtEl>
                                          <p:spTgt spid="76"/>
                                        </p:tgtEl>
                                      </p:cBhvr>
                                    </p:animEffect>
                                  </p:childTnLst>
                                </p:cTn>
                              </p:par>
                              <p:par>
                                <p:cTn id="105" presetID="53" presetClass="entr" presetSubtype="16" fill="hold" nodeType="withEffect">
                                  <p:stCondLst>
                                    <p:cond delay="0"/>
                                  </p:stCondLst>
                                  <p:childTnLst>
                                    <p:set>
                                      <p:cBhvr>
                                        <p:cTn id="106" dur="1" fill="hold">
                                          <p:stCondLst>
                                            <p:cond delay="0"/>
                                          </p:stCondLst>
                                        </p:cTn>
                                        <p:tgtEl>
                                          <p:spTgt spid="78"/>
                                        </p:tgtEl>
                                        <p:attrNameLst>
                                          <p:attrName>style.visibility</p:attrName>
                                        </p:attrNameLst>
                                      </p:cBhvr>
                                      <p:to>
                                        <p:strVal val="visible"/>
                                      </p:to>
                                    </p:set>
                                    <p:anim calcmode="lin" valueType="num">
                                      <p:cBhvr>
                                        <p:cTn id="107" dur="500" fill="hold"/>
                                        <p:tgtEl>
                                          <p:spTgt spid="78"/>
                                        </p:tgtEl>
                                        <p:attrNameLst>
                                          <p:attrName>ppt_w</p:attrName>
                                        </p:attrNameLst>
                                      </p:cBhvr>
                                      <p:tavLst>
                                        <p:tav tm="0">
                                          <p:val>
                                            <p:fltVal val="0"/>
                                          </p:val>
                                        </p:tav>
                                        <p:tav tm="100000">
                                          <p:val>
                                            <p:strVal val="#ppt_w"/>
                                          </p:val>
                                        </p:tav>
                                      </p:tavLst>
                                    </p:anim>
                                    <p:anim calcmode="lin" valueType="num">
                                      <p:cBhvr>
                                        <p:cTn id="108" dur="500" fill="hold"/>
                                        <p:tgtEl>
                                          <p:spTgt spid="78"/>
                                        </p:tgtEl>
                                        <p:attrNameLst>
                                          <p:attrName>ppt_h</p:attrName>
                                        </p:attrNameLst>
                                      </p:cBhvr>
                                      <p:tavLst>
                                        <p:tav tm="0">
                                          <p:val>
                                            <p:fltVal val="0"/>
                                          </p:val>
                                        </p:tav>
                                        <p:tav tm="100000">
                                          <p:val>
                                            <p:strVal val="#ppt_h"/>
                                          </p:val>
                                        </p:tav>
                                      </p:tavLst>
                                    </p:anim>
                                    <p:animEffect transition="in" filter="fade">
                                      <p:cBhvr>
                                        <p:cTn id="109" dur="500"/>
                                        <p:tgtEl>
                                          <p:spTgt spid="78"/>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81"/>
                                        </p:tgtEl>
                                        <p:attrNameLst>
                                          <p:attrName>style.visibility</p:attrName>
                                        </p:attrNameLst>
                                      </p:cBhvr>
                                      <p:to>
                                        <p:strVal val="visible"/>
                                      </p:to>
                                    </p:set>
                                    <p:anim calcmode="lin" valueType="num">
                                      <p:cBhvr>
                                        <p:cTn id="112" dur="500" fill="hold"/>
                                        <p:tgtEl>
                                          <p:spTgt spid="81"/>
                                        </p:tgtEl>
                                        <p:attrNameLst>
                                          <p:attrName>ppt_w</p:attrName>
                                        </p:attrNameLst>
                                      </p:cBhvr>
                                      <p:tavLst>
                                        <p:tav tm="0">
                                          <p:val>
                                            <p:fltVal val="0"/>
                                          </p:val>
                                        </p:tav>
                                        <p:tav tm="100000">
                                          <p:val>
                                            <p:strVal val="#ppt_w"/>
                                          </p:val>
                                        </p:tav>
                                      </p:tavLst>
                                    </p:anim>
                                    <p:anim calcmode="lin" valueType="num">
                                      <p:cBhvr>
                                        <p:cTn id="113" dur="500" fill="hold"/>
                                        <p:tgtEl>
                                          <p:spTgt spid="81"/>
                                        </p:tgtEl>
                                        <p:attrNameLst>
                                          <p:attrName>ppt_h</p:attrName>
                                        </p:attrNameLst>
                                      </p:cBhvr>
                                      <p:tavLst>
                                        <p:tav tm="0">
                                          <p:val>
                                            <p:fltVal val="0"/>
                                          </p:val>
                                        </p:tav>
                                        <p:tav tm="100000">
                                          <p:val>
                                            <p:strVal val="#ppt_h"/>
                                          </p:val>
                                        </p:tav>
                                      </p:tavLst>
                                    </p:anim>
                                    <p:animEffect transition="in" filter="fade">
                                      <p:cBhvr>
                                        <p:cTn id="114" dur="500"/>
                                        <p:tgtEl>
                                          <p:spTgt spid="81"/>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82"/>
                                        </p:tgtEl>
                                        <p:attrNameLst>
                                          <p:attrName>style.visibility</p:attrName>
                                        </p:attrNameLst>
                                      </p:cBhvr>
                                      <p:to>
                                        <p:strVal val="visible"/>
                                      </p:to>
                                    </p:set>
                                    <p:anim calcmode="lin" valueType="num">
                                      <p:cBhvr>
                                        <p:cTn id="117" dur="500" fill="hold"/>
                                        <p:tgtEl>
                                          <p:spTgt spid="82"/>
                                        </p:tgtEl>
                                        <p:attrNameLst>
                                          <p:attrName>ppt_w</p:attrName>
                                        </p:attrNameLst>
                                      </p:cBhvr>
                                      <p:tavLst>
                                        <p:tav tm="0">
                                          <p:val>
                                            <p:fltVal val="0"/>
                                          </p:val>
                                        </p:tav>
                                        <p:tav tm="100000">
                                          <p:val>
                                            <p:strVal val="#ppt_w"/>
                                          </p:val>
                                        </p:tav>
                                      </p:tavLst>
                                    </p:anim>
                                    <p:anim calcmode="lin" valueType="num">
                                      <p:cBhvr>
                                        <p:cTn id="118" dur="500" fill="hold"/>
                                        <p:tgtEl>
                                          <p:spTgt spid="82"/>
                                        </p:tgtEl>
                                        <p:attrNameLst>
                                          <p:attrName>ppt_h</p:attrName>
                                        </p:attrNameLst>
                                      </p:cBhvr>
                                      <p:tavLst>
                                        <p:tav tm="0">
                                          <p:val>
                                            <p:fltVal val="0"/>
                                          </p:val>
                                        </p:tav>
                                        <p:tav tm="100000">
                                          <p:val>
                                            <p:strVal val="#ppt_h"/>
                                          </p:val>
                                        </p:tav>
                                      </p:tavLst>
                                    </p:anim>
                                    <p:animEffect transition="in" filter="fade">
                                      <p:cBhvr>
                                        <p:cTn id="119" dur="500"/>
                                        <p:tgtEl>
                                          <p:spTgt spid="82"/>
                                        </p:tgtEl>
                                      </p:cBhvr>
                                    </p:animEffect>
                                  </p:childTnLst>
                                </p:cTn>
                              </p:par>
                              <p:par>
                                <p:cTn id="120" presetID="53" presetClass="entr" presetSubtype="16" fill="hold" grpId="0" nodeType="withEffect">
                                  <p:stCondLst>
                                    <p:cond delay="0"/>
                                  </p:stCondLst>
                                  <p:childTnLst>
                                    <p:set>
                                      <p:cBhvr>
                                        <p:cTn id="121" dur="1" fill="hold">
                                          <p:stCondLst>
                                            <p:cond delay="0"/>
                                          </p:stCondLst>
                                        </p:cTn>
                                        <p:tgtEl>
                                          <p:spTgt spid="83"/>
                                        </p:tgtEl>
                                        <p:attrNameLst>
                                          <p:attrName>style.visibility</p:attrName>
                                        </p:attrNameLst>
                                      </p:cBhvr>
                                      <p:to>
                                        <p:strVal val="visible"/>
                                      </p:to>
                                    </p:set>
                                    <p:anim calcmode="lin" valueType="num">
                                      <p:cBhvr>
                                        <p:cTn id="122" dur="500" fill="hold"/>
                                        <p:tgtEl>
                                          <p:spTgt spid="83"/>
                                        </p:tgtEl>
                                        <p:attrNameLst>
                                          <p:attrName>ppt_w</p:attrName>
                                        </p:attrNameLst>
                                      </p:cBhvr>
                                      <p:tavLst>
                                        <p:tav tm="0">
                                          <p:val>
                                            <p:fltVal val="0"/>
                                          </p:val>
                                        </p:tav>
                                        <p:tav tm="100000">
                                          <p:val>
                                            <p:strVal val="#ppt_w"/>
                                          </p:val>
                                        </p:tav>
                                      </p:tavLst>
                                    </p:anim>
                                    <p:anim calcmode="lin" valueType="num">
                                      <p:cBhvr>
                                        <p:cTn id="123" dur="500" fill="hold"/>
                                        <p:tgtEl>
                                          <p:spTgt spid="83"/>
                                        </p:tgtEl>
                                        <p:attrNameLst>
                                          <p:attrName>ppt_h</p:attrName>
                                        </p:attrNameLst>
                                      </p:cBhvr>
                                      <p:tavLst>
                                        <p:tav tm="0">
                                          <p:val>
                                            <p:fltVal val="0"/>
                                          </p:val>
                                        </p:tav>
                                        <p:tav tm="100000">
                                          <p:val>
                                            <p:strVal val="#ppt_h"/>
                                          </p:val>
                                        </p:tav>
                                      </p:tavLst>
                                    </p:anim>
                                    <p:animEffect transition="in" filter="fade">
                                      <p:cBhvr>
                                        <p:cTn id="124" dur="500"/>
                                        <p:tgtEl>
                                          <p:spTgt spid="83"/>
                                        </p:tgtEl>
                                      </p:cBhvr>
                                    </p:animEffect>
                                  </p:childTnLst>
                                </p:cTn>
                              </p:par>
                            </p:childTnLst>
                          </p:cTn>
                        </p:par>
                        <p:par>
                          <p:cTn id="125" fill="hold">
                            <p:stCondLst>
                              <p:cond delay="1000"/>
                            </p:stCondLst>
                            <p:childTnLst>
                              <p:par>
                                <p:cTn id="126" presetID="53" presetClass="entr" presetSubtype="16" fill="hold" grpId="0" nodeType="afterEffect">
                                  <p:stCondLst>
                                    <p:cond delay="0"/>
                                  </p:stCondLst>
                                  <p:childTnLst>
                                    <p:set>
                                      <p:cBhvr>
                                        <p:cTn id="127" dur="1" fill="hold">
                                          <p:stCondLst>
                                            <p:cond delay="0"/>
                                          </p:stCondLst>
                                        </p:cTn>
                                        <p:tgtEl>
                                          <p:spTgt spid="84"/>
                                        </p:tgtEl>
                                        <p:attrNameLst>
                                          <p:attrName>style.visibility</p:attrName>
                                        </p:attrNameLst>
                                      </p:cBhvr>
                                      <p:to>
                                        <p:strVal val="visible"/>
                                      </p:to>
                                    </p:set>
                                    <p:anim calcmode="lin" valueType="num">
                                      <p:cBhvr>
                                        <p:cTn id="128" dur="500" fill="hold"/>
                                        <p:tgtEl>
                                          <p:spTgt spid="84"/>
                                        </p:tgtEl>
                                        <p:attrNameLst>
                                          <p:attrName>ppt_w</p:attrName>
                                        </p:attrNameLst>
                                      </p:cBhvr>
                                      <p:tavLst>
                                        <p:tav tm="0">
                                          <p:val>
                                            <p:fltVal val="0"/>
                                          </p:val>
                                        </p:tav>
                                        <p:tav tm="100000">
                                          <p:val>
                                            <p:strVal val="#ppt_w"/>
                                          </p:val>
                                        </p:tav>
                                      </p:tavLst>
                                    </p:anim>
                                    <p:anim calcmode="lin" valueType="num">
                                      <p:cBhvr>
                                        <p:cTn id="129" dur="500" fill="hold"/>
                                        <p:tgtEl>
                                          <p:spTgt spid="84"/>
                                        </p:tgtEl>
                                        <p:attrNameLst>
                                          <p:attrName>ppt_h</p:attrName>
                                        </p:attrNameLst>
                                      </p:cBhvr>
                                      <p:tavLst>
                                        <p:tav tm="0">
                                          <p:val>
                                            <p:fltVal val="0"/>
                                          </p:val>
                                        </p:tav>
                                        <p:tav tm="100000">
                                          <p:val>
                                            <p:strVal val="#ppt_h"/>
                                          </p:val>
                                        </p:tav>
                                      </p:tavLst>
                                    </p:anim>
                                    <p:animEffect transition="in" filter="fade">
                                      <p:cBhvr>
                                        <p:cTn id="130" dur="500"/>
                                        <p:tgtEl>
                                          <p:spTgt spid="84"/>
                                        </p:tgtEl>
                                      </p:cBhvr>
                                    </p:animEffect>
                                  </p:childTnLst>
                                </p:cTn>
                              </p:par>
                              <p:par>
                                <p:cTn id="131" presetID="53" presetClass="entr" presetSubtype="16" fill="hold" grpId="0" nodeType="withEffect">
                                  <p:stCondLst>
                                    <p:cond delay="0"/>
                                  </p:stCondLst>
                                  <p:childTnLst>
                                    <p:set>
                                      <p:cBhvr>
                                        <p:cTn id="132" dur="1" fill="hold">
                                          <p:stCondLst>
                                            <p:cond delay="0"/>
                                          </p:stCondLst>
                                        </p:cTn>
                                        <p:tgtEl>
                                          <p:spTgt spid="99"/>
                                        </p:tgtEl>
                                        <p:attrNameLst>
                                          <p:attrName>style.visibility</p:attrName>
                                        </p:attrNameLst>
                                      </p:cBhvr>
                                      <p:to>
                                        <p:strVal val="visible"/>
                                      </p:to>
                                    </p:set>
                                    <p:anim calcmode="lin" valueType="num">
                                      <p:cBhvr>
                                        <p:cTn id="133" dur="500" fill="hold"/>
                                        <p:tgtEl>
                                          <p:spTgt spid="99"/>
                                        </p:tgtEl>
                                        <p:attrNameLst>
                                          <p:attrName>ppt_w</p:attrName>
                                        </p:attrNameLst>
                                      </p:cBhvr>
                                      <p:tavLst>
                                        <p:tav tm="0">
                                          <p:val>
                                            <p:fltVal val="0"/>
                                          </p:val>
                                        </p:tav>
                                        <p:tav tm="100000">
                                          <p:val>
                                            <p:strVal val="#ppt_w"/>
                                          </p:val>
                                        </p:tav>
                                      </p:tavLst>
                                    </p:anim>
                                    <p:anim calcmode="lin" valueType="num">
                                      <p:cBhvr>
                                        <p:cTn id="134" dur="500" fill="hold"/>
                                        <p:tgtEl>
                                          <p:spTgt spid="99"/>
                                        </p:tgtEl>
                                        <p:attrNameLst>
                                          <p:attrName>ppt_h</p:attrName>
                                        </p:attrNameLst>
                                      </p:cBhvr>
                                      <p:tavLst>
                                        <p:tav tm="0">
                                          <p:val>
                                            <p:fltVal val="0"/>
                                          </p:val>
                                        </p:tav>
                                        <p:tav tm="100000">
                                          <p:val>
                                            <p:strVal val="#ppt_h"/>
                                          </p:val>
                                        </p:tav>
                                      </p:tavLst>
                                    </p:anim>
                                    <p:animEffect transition="in" filter="fade">
                                      <p:cBhvr>
                                        <p:cTn id="135" dur="500"/>
                                        <p:tgtEl>
                                          <p:spTgt spid="99"/>
                                        </p:tgtEl>
                                      </p:cBhvr>
                                    </p:animEffect>
                                  </p:childTnLst>
                                </p:cTn>
                              </p:par>
                              <p:par>
                                <p:cTn id="136" presetID="53" presetClass="entr" presetSubtype="16" fill="hold" nodeType="withEffect">
                                  <p:stCondLst>
                                    <p:cond delay="0"/>
                                  </p:stCondLst>
                                  <p:childTnLst>
                                    <p:set>
                                      <p:cBhvr>
                                        <p:cTn id="137" dur="1" fill="hold">
                                          <p:stCondLst>
                                            <p:cond delay="0"/>
                                          </p:stCondLst>
                                        </p:cTn>
                                        <p:tgtEl>
                                          <p:spTgt spid="100"/>
                                        </p:tgtEl>
                                        <p:attrNameLst>
                                          <p:attrName>style.visibility</p:attrName>
                                        </p:attrNameLst>
                                      </p:cBhvr>
                                      <p:to>
                                        <p:strVal val="visible"/>
                                      </p:to>
                                    </p:set>
                                    <p:anim calcmode="lin" valueType="num">
                                      <p:cBhvr>
                                        <p:cTn id="138" dur="500" fill="hold"/>
                                        <p:tgtEl>
                                          <p:spTgt spid="100"/>
                                        </p:tgtEl>
                                        <p:attrNameLst>
                                          <p:attrName>ppt_w</p:attrName>
                                        </p:attrNameLst>
                                      </p:cBhvr>
                                      <p:tavLst>
                                        <p:tav tm="0">
                                          <p:val>
                                            <p:fltVal val="0"/>
                                          </p:val>
                                        </p:tav>
                                        <p:tav tm="100000">
                                          <p:val>
                                            <p:strVal val="#ppt_w"/>
                                          </p:val>
                                        </p:tav>
                                      </p:tavLst>
                                    </p:anim>
                                    <p:anim calcmode="lin" valueType="num">
                                      <p:cBhvr>
                                        <p:cTn id="139" dur="500" fill="hold"/>
                                        <p:tgtEl>
                                          <p:spTgt spid="100"/>
                                        </p:tgtEl>
                                        <p:attrNameLst>
                                          <p:attrName>ppt_h</p:attrName>
                                        </p:attrNameLst>
                                      </p:cBhvr>
                                      <p:tavLst>
                                        <p:tav tm="0">
                                          <p:val>
                                            <p:fltVal val="0"/>
                                          </p:val>
                                        </p:tav>
                                        <p:tav tm="100000">
                                          <p:val>
                                            <p:strVal val="#ppt_h"/>
                                          </p:val>
                                        </p:tav>
                                      </p:tavLst>
                                    </p:anim>
                                    <p:animEffect transition="in" filter="fade">
                                      <p:cBhvr>
                                        <p:cTn id="140" dur="500"/>
                                        <p:tgtEl>
                                          <p:spTgt spid="100"/>
                                        </p:tgtEl>
                                      </p:cBhvr>
                                    </p:animEffect>
                                  </p:childTnLst>
                                </p:cTn>
                              </p:par>
                              <p:par>
                                <p:cTn id="141" presetID="53" presetClass="entr" presetSubtype="16" fill="hold" grpId="0" nodeType="withEffect">
                                  <p:stCondLst>
                                    <p:cond delay="0"/>
                                  </p:stCondLst>
                                  <p:childTnLst>
                                    <p:set>
                                      <p:cBhvr>
                                        <p:cTn id="142" dur="1" fill="hold">
                                          <p:stCondLst>
                                            <p:cond delay="0"/>
                                          </p:stCondLst>
                                        </p:cTn>
                                        <p:tgtEl>
                                          <p:spTgt spid="105"/>
                                        </p:tgtEl>
                                        <p:attrNameLst>
                                          <p:attrName>style.visibility</p:attrName>
                                        </p:attrNameLst>
                                      </p:cBhvr>
                                      <p:to>
                                        <p:strVal val="visible"/>
                                      </p:to>
                                    </p:set>
                                    <p:anim calcmode="lin" valueType="num">
                                      <p:cBhvr>
                                        <p:cTn id="143" dur="500" fill="hold"/>
                                        <p:tgtEl>
                                          <p:spTgt spid="105"/>
                                        </p:tgtEl>
                                        <p:attrNameLst>
                                          <p:attrName>ppt_w</p:attrName>
                                        </p:attrNameLst>
                                      </p:cBhvr>
                                      <p:tavLst>
                                        <p:tav tm="0">
                                          <p:val>
                                            <p:fltVal val="0"/>
                                          </p:val>
                                        </p:tav>
                                        <p:tav tm="100000">
                                          <p:val>
                                            <p:strVal val="#ppt_w"/>
                                          </p:val>
                                        </p:tav>
                                      </p:tavLst>
                                    </p:anim>
                                    <p:anim calcmode="lin" valueType="num">
                                      <p:cBhvr>
                                        <p:cTn id="144" dur="500" fill="hold"/>
                                        <p:tgtEl>
                                          <p:spTgt spid="105"/>
                                        </p:tgtEl>
                                        <p:attrNameLst>
                                          <p:attrName>ppt_h</p:attrName>
                                        </p:attrNameLst>
                                      </p:cBhvr>
                                      <p:tavLst>
                                        <p:tav tm="0">
                                          <p:val>
                                            <p:fltVal val="0"/>
                                          </p:val>
                                        </p:tav>
                                        <p:tav tm="100000">
                                          <p:val>
                                            <p:strVal val="#ppt_h"/>
                                          </p:val>
                                        </p:tav>
                                      </p:tavLst>
                                    </p:anim>
                                    <p:animEffect transition="in" filter="fade">
                                      <p:cBhvr>
                                        <p:cTn id="145" dur="500"/>
                                        <p:tgtEl>
                                          <p:spTgt spid="105"/>
                                        </p:tgtEl>
                                      </p:cBhvr>
                                    </p:animEffect>
                                  </p:childTnLst>
                                </p:cTn>
                              </p:par>
                              <p:par>
                                <p:cTn id="146" presetID="53" presetClass="entr" presetSubtype="16" fill="hold" grpId="0" nodeType="withEffect">
                                  <p:stCondLst>
                                    <p:cond delay="0"/>
                                  </p:stCondLst>
                                  <p:childTnLst>
                                    <p:set>
                                      <p:cBhvr>
                                        <p:cTn id="147" dur="1" fill="hold">
                                          <p:stCondLst>
                                            <p:cond delay="0"/>
                                          </p:stCondLst>
                                        </p:cTn>
                                        <p:tgtEl>
                                          <p:spTgt spid="106"/>
                                        </p:tgtEl>
                                        <p:attrNameLst>
                                          <p:attrName>style.visibility</p:attrName>
                                        </p:attrNameLst>
                                      </p:cBhvr>
                                      <p:to>
                                        <p:strVal val="visible"/>
                                      </p:to>
                                    </p:set>
                                    <p:anim calcmode="lin" valueType="num">
                                      <p:cBhvr>
                                        <p:cTn id="148" dur="500" fill="hold"/>
                                        <p:tgtEl>
                                          <p:spTgt spid="106"/>
                                        </p:tgtEl>
                                        <p:attrNameLst>
                                          <p:attrName>ppt_w</p:attrName>
                                        </p:attrNameLst>
                                      </p:cBhvr>
                                      <p:tavLst>
                                        <p:tav tm="0">
                                          <p:val>
                                            <p:fltVal val="0"/>
                                          </p:val>
                                        </p:tav>
                                        <p:tav tm="100000">
                                          <p:val>
                                            <p:strVal val="#ppt_w"/>
                                          </p:val>
                                        </p:tav>
                                      </p:tavLst>
                                    </p:anim>
                                    <p:anim calcmode="lin" valueType="num">
                                      <p:cBhvr>
                                        <p:cTn id="149" dur="500" fill="hold"/>
                                        <p:tgtEl>
                                          <p:spTgt spid="106"/>
                                        </p:tgtEl>
                                        <p:attrNameLst>
                                          <p:attrName>ppt_h</p:attrName>
                                        </p:attrNameLst>
                                      </p:cBhvr>
                                      <p:tavLst>
                                        <p:tav tm="0">
                                          <p:val>
                                            <p:fltVal val="0"/>
                                          </p:val>
                                        </p:tav>
                                        <p:tav tm="100000">
                                          <p:val>
                                            <p:strVal val="#ppt_h"/>
                                          </p:val>
                                        </p:tav>
                                      </p:tavLst>
                                    </p:anim>
                                    <p:animEffect transition="in" filter="fade">
                                      <p:cBhvr>
                                        <p:cTn id="150" dur="500"/>
                                        <p:tgtEl>
                                          <p:spTgt spid="106"/>
                                        </p:tgtEl>
                                      </p:cBhvr>
                                    </p:animEffect>
                                  </p:childTnLst>
                                </p:cTn>
                              </p:par>
                              <p:par>
                                <p:cTn id="151" presetID="53" presetClass="entr" presetSubtype="16" fill="hold" grpId="0" nodeType="withEffect">
                                  <p:stCondLst>
                                    <p:cond delay="0"/>
                                  </p:stCondLst>
                                  <p:childTnLst>
                                    <p:set>
                                      <p:cBhvr>
                                        <p:cTn id="152" dur="1" fill="hold">
                                          <p:stCondLst>
                                            <p:cond delay="0"/>
                                          </p:stCondLst>
                                        </p:cTn>
                                        <p:tgtEl>
                                          <p:spTgt spid="107"/>
                                        </p:tgtEl>
                                        <p:attrNameLst>
                                          <p:attrName>style.visibility</p:attrName>
                                        </p:attrNameLst>
                                      </p:cBhvr>
                                      <p:to>
                                        <p:strVal val="visible"/>
                                      </p:to>
                                    </p:set>
                                    <p:anim calcmode="lin" valueType="num">
                                      <p:cBhvr>
                                        <p:cTn id="153" dur="500" fill="hold"/>
                                        <p:tgtEl>
                                          <p:spTgt spid="107"/>
                                        </p:tgtEl>
                                        <p:attrNameLst>
                                          <p:attrName>ppt_w</p:attrName>
                                        </p:attrNameLst>
                                      </p:cBhvr>
                                      <p:tavLst>
                                        <p:tav tm="0">
                                          <p:val>
                                            <p:fltVal val="0"/>
                                          </p:val>
                                        </p:tav>
                                        <p:tav tm="100000">
                                          <p:val>
                                            <p:strVal val="#ppt_w"/>
                                          </p:val>
                                        </p:tav>
                                      </p:tavLst>
                                    </p:anim>
                                    <p:anim calcmode="lin" valueType="num">
                                      <p:cBhvr>
                                        <p:cTn id="154" dur="500" fill="hold"/>
                                        <p:tgtEl>
                                          <p:spTgt spid="107"/>
                                        </p:tgtEl>
                                        <p:attrNameLst>
                                          <p:attrName>ppt_h</p:attrName>
                                        </p:attrNameLst>
                                      </p:cBhvr>
                                      <p:tavLst>
                                        <p:tav tm="0">
                                          <p:val>
                                            <p:fltVal val="0"/>
                                          </p:val>
                                        </p:tav>
                                        <p:tav tm="100000">
                                          <p:val>
                                            <p:strVal val="#ppt_h"/>
                                          </p:val>
                                        </p:tav>
                                      </p:tavLst>
                                    </p:anim>
                                    <p:animEffect transition="in" filter="fade">
                                      <p:cBhvr>
                                        <p:cTn id="155" dur="500"/>
                                        <p:tgtEl>
                                          <p:spTgt spid="107"/>
                                        </p:tgtEl>
                                      </p:cBhvr>
                                    </p:animEffect>
                                  </p:childTnLst>
                                </p:cTn>
                              </p:par>
                              <p:par>
                                <p:cTn id="156" presetID="53" presetClass="entr" presetSubtype="16" fill="hold" grpId="0" nodeType="withEffect">
                                  <p:stCondLst>
                                    <p:cond delay="0"/>
                                  </p:stCondLst>
                                  <p:childTnLst>
                                    <p:set>
                                      <p:cBhvr>
                                        <p:cTn id="157" dur="1" fill="hold">
                                          <p:stCondLst>
                                            <p:cond delay="0"/>
                                          </p:stCondLst>
                                        </p:cTn>
                                        <p:tgtEl>
                                          <p:spTgt spid="108"/>
                                        </p:tgtEl>
                                        <p:attrNameLst>
                                          <p:attrName>style.visibility</p:attrName>
                                        </p:attrNameLst>
                                      </p:cBhvr>
                                      <p:to>
                                        <p:strVal val="visible"/>
                                      </p:to>
                                    </p:set>
                                    <p:anim calcmode="lin" valueType="num">
                                      <p:cBhvr>
                                        <p:cTn id="158" dur="500" fill="hold"/>
                                        <p:tgtEl>
                                          <p:spTgt spid="108"/>
                                        </p:tgtEl>
                                        <p:attrNameLst>
                                          <p:attrName>ppt_w</p:attrName>
                                        </p:attrNameLst>
                                      </p:cBhvr>
                                      <p:tavLst>
                                        <p:tav tm="0">
                                          <p:val>
                                            <p:fltVal val="0"/>
                                          </p:val>
                                        </p:tav>
                                        <p:tav tm="100000">
                                          <p:val>
                                            <p:strVal val="#ppt_w"/>
                                          </p:val>
                                        </p:tav>
                                      </p:tavLst>
                                    </p:anim>
                                    <p:anim calcmode="lin" valueType="num">
                                      <p:cBhvr>
                                        <p:cTn id="159" dur="500" fill="hold"/>
                                        <p:tgtEl>
                                          <p:spTgt spid="108"/>
                                        </p:tgtEl>
                                        <p:attrNameLst>
                                          <p:attrName>ppt_h</p:attrName>
                                        </p:attrNameLst>
                                      </p:cBhvr>
                                      <p:tavLst>
                                        <p:tav tm="0">
                                          <p:val>
                                            <p:fltVal val="0"/>
                                          </p:val>
                                        </p:tav>
                                        <p:tav tm="100000">
                                          <p:val>
                                            <p:strVal val="#ppt_h"/>
                                          </p:val>
                                        </p:tav>
                                      </p:tavLst>
                                    </p:anim>
                                    <p:animEffect transition="in" filter="fade">
                                      <p:cBhvr>
                                        <p:cTn id="160" dur="500"/>
                                        <p:tgtEl>
                                          <p:spTgt spid="108"/>
                                        </p:tgtEl>
                                      </p:cBhvr>
                                    </p:animEffect>
                                  </p:childTnLst>
                                </p:cTn>
                              </p:par>
                              <p:par>
                                <p:cTn id="161" presetID="53" presetClass="entr" presetSubtype="16" fill="hold" grpId="0" nodeType="withEffect">
                                  <p:stCondLst>
                                    <p:cond delay="0"/>
                                  </p:stCondLst>
                                  <p:childTnLst>
                                    <p:set>
                                      <p:cBhvr>
                                        <p:cTn id="162" dur="1" fill="hold">
                                          <p:stCondLst>
                                            <p:cond delay="0"/>
                                          </p:stCondLst>
                                        </p:cTn>
                                        <p:tgtEl>
                                          <p:spTgt spid="109"/>
                                        </p:tgtEl>
                                        <p:attrNameLst>
                                          <p:attrName>style.visibility</p:attrName>
                                        </p:attrNameLst>
                                      </p:cBhvr>
                                      <p:to>
                                        <p:strVal val="visible"/>
                                      </p:to>
                                    </p:set>
                                    <p:anim calcmode="lin" valueType="num">
                                      <p:cBhvr>
                                        <p:cTn id="163" dur="500" fill="hold"/>
                                        <p:tgtEl>
                                          <p:spTgt spid="109"/>
                                        </p:tgtEl>
                                        <p:attrNameLst>
                                          <p:attrName>ppt_w</p:attrName>
                                        </p:attrNameLst>
                                      </p:cBhvr>
                                      <p:tavLst>
                                        <p:tav tm="0">
                                          <p:val>
                                            <p:fltVal val="0"/>
                                          </p:val>
                                        </p:tav>
                                        <p:tav tm="100000">
                                          <p:val>
                                            <p:strVal val="#ppt_w"/>
                                          </p:val>
                                        </p:tav>
                                      </p:tavLst>
                                    </p:anim>
                                    <p:anim calcmode="lin" valueType="num">
                                      <p:cBhvr>
                                        <p:cTn id="164" dur="500" fill="hold"/>
                                        <p:tgtEl>
                                          <p:spTgt spid="109"/>
                                        </p:tgtEl>
                                        <p:attrNameLst>
                                          <p:attrName>ppt_h</p:attrName>
                                        </p:attrNameLst>
                                      </p:cBhvr>
                                      <p:tavLst>
                                        <p:tav tm="0">
                                          <p:val>
                                            <p:fltVal val="0"/>
                                          </p:val>
                                        </p:tav>
                                        <p:tav tm="100000">
                                          <p:val>
                                            <p:strVal val="#ppt_h"/>
                                          </p:val>
                                        </p:tav>
                                      </p:tavLst>
                                    </p:anim>
                                    <p:animEffect transition="in" filter="fade">
                                      <p:cBhvr>
                                        <p:cTn id="165" dur="500"/>
                                        <p:tgtEl>
                                          <p:spTgt spid="109"/>
                                        </p:tgtEl>
                                      </p:cBhvr>
                                    </p:animEffect>
                                  </p:childTnLst>
                                </p:cTn>
                              </p:par>
                              <p:par>
                                <p:cTn id="166" presetID="53" presetClass="entr" presetSubtype="16" fill="hold" grpId="0" nodeType="withEffect">
                                  <p:stCondLst>
                                    <p:cond delay="0"/>
                                  </p:stCondLst>
                                  <p:childTnLst>
                                    <p:set>
                                      <p:cBhvr>
                                        <p:cTn id="167" dur="1" fill="hold">
                                          <p:stCondLst>
                                            <p:cond delay="0"/>
                                          </p:stCondLst>
                                        </p:cTn>
                                        <p:tgtEl>
                                          <p:spTgt spid="110"/>
                                        </p:tgtEl>
                                        <p:attrNameLst>
                                          <p:attrName>style.visibility</p:attrName>
                                        </p:attrNameLst>
                                      </p:cBhvr>
                                      <p:to>
                                        <p:strVal val="visible"/>
                                      </p:to>
                                    </p:set>
                                    <p:anim calcmode="lin" valueType="num">
                                      <p:cBhvr>
                                        <p:cTn id="168" dur="500" fill="hold"/>
                                        <p:tgtEl>
                                          <p:spTgt spid="110"/>
                                        </p:tgtEl>
                                        <p:attrNameLst>
                                          <p:attrName>ppt_w</p:attrName>
                                        </p:attrNameLst>
                                      </p:cBhvr>
                                      <p:tavLst>
                                        <p:tav tm="0">
                                          <p:val>
                                            <p:fltVal val="0"/>
                                          </p:val>
                                        </p:tav>
                                        <p:tav tm="100000">
                                          <p:val>
                                            <p:strVal val="#ppt_w"/>
                                          </p:val>
                                        </p:tav>
                                      </p:tavLst>
                                    </p:anim>
                                    <p:anim calcmode="lin" valueType="num">
                                      <p:cBhvr>
                                        <p:cTn id="169" dur="500" fill="hold"/>
                                        <p:tgtEl>
                                          <p:spTgt spid="110"/>
                                        </p:tgtEl>
                                        <p:attrNameLst>
                                          <p:attrName>ppt_h</p:attrName>
                                        </p:attrNameLst>
                                      </p:cBhvr>
                                      <p:tavLst>
                                        <p:tav tm="0">
                                          <p:val>
                                            <p:fltVal val="0"/>
                                          </p:val>
                                        </p:tav>
                                        <p:tav tm="100000">
                                          <p:val>
                                            <p:strVal val="#ppt_h"/>
                                          </p:val>
                                        </p:tav>
                                      </p:tavLst>
                                    </p:anim>
                                    <p:animEffect transition="in" filter="fade">
                                      <p:cBhvr>
                                        <p:cTn id="170" dur="500"/>
                                        <p:tgtEl>
                                          <p:spTgt spid="110"/>
                                        </p:tgtEl>
                                      </p:cBhvr>
                                    </p:animEffect>
                                  </p:childTnLst>
                                </p:cTn>
                              </p:par>
                              <p:par>
                                <p:cTn id="171" presetID="53" presetClass="entr" presetSubtype="16" fill="hold" grpId="0" nodeType="withEffect">
                                  <p:stCondLst>
                                    <p:cond delay="0"/>
                                  </p:stCondLst>
                                  <p:childTnLst>
                                    <p:set>
                                      <p:cBhvr>
                                        <p:cTn id="172" dur="1" fill="hold">
                                          <p:stCondLst>
                                            <p:cond delay="0"/>
                                          </p:stCondLst>
                                        </p:cTn>
                                        <p:tgtEl>
                                          <p:spTgt spid="111"/>
                                        </p:tgtEl>
                                        <p:attrNameLst>
                                          <p:attrName>style.visibility</p:attrName>
                                        </p:attrNameLst>
                                      </p:cBhvr>
                                      <p:to>
                                        <p:strVal val="visible"/>
                                      </p:to>
                                    </p:set>
                                    <p:anim calcmode="lin" valueType="num">
                                      <p:cBhvr>
                                        <p:cTn id="173" dur="500" fill="hold"/>
                                        <p:tgtEl>
                                          <p:spTgt spid="111"/>
                                        </p:tgtEl>
                                        <p:attrNameLst>
                                          <p:attrName>ppt_w</p:attrName>
                                        </p:attrNameLst>
                                      </p:cBhvr>
                                      <p:tavLst>
                                        <p:tav tm="0">
                                          <p:val>
                                            <p:fltVal val="0"/>
                                          </p:val>
                                        </p:tav>
                                        <p:tav tm="100000">
                                          <p:val>
                                            <p:strVal val="#ppt_w"/>
                                          </p:val>
                                        </p:tav>
                                      </p:tavLst>
                                    </p:anim>
                                    <p:anim calcmode="lin" valueType="num">
                                      <p:cBhvr>
                                        <p:cTn id="174" dur="500" fill="hold"/>
                                        <p:tgtEl>
                                          <p:spTgt spid="111"/>
                                        </p:tgtEl>
                                        <p:attrNameLst>
                                          <p:attrName>ppt_h</p:attrName>
                                        </p:attrNameLst>
                                      </p:cBhvr>
                                      <p:tavLst>
                                        <p:tav tm="0">
                                          <p:val>
                                            <p:fltVal val="0"/>
                                          </p:val>
                                        </p:tav>
                                        <p:tav tm="100000">
                                          <p:val>
                                            <p:strVal val="#ppt_h"/>
                                          </p:val>
                                        </p:tav>
                                      </p:tavLst>
                                    </p:anim>
                                    <p:animEffect transition="in" filter="fade">
                                      <p:cBhvr>
                                        <p:cTn id="175" dur="500"/>
                                        <p:tgtEl>
                                          <p:spTgt spid="111"/>
                                        </p:tgtEl>
                                      </p:cBhvr>
                                    </p:animEffect>
                                  </p:childTnLst>
                                </p:cTn>
                              </p:par>
                              <p:par>
                                <p:cTn id="176" presetID="53" presetClass="entr" presetSubtype="16" fill="hold" grpId="0" nodeType="withEffect">
                                  <p:stCondLst>
                                    <p:cond delay="0"/>
                                  </p:stCondLst>
                                  <p:childTnLst>
                                    <p:set>
                                      <p:cBhvr>
                                        <p:cTn id="177" dur="1" fill="hold">
                                          <p:stCondLst>
                                            <p:cond delay="0"/>
                                          </p:stCondLst>
                                        </p:cTn>
                                        <p:tgtEl>
                                          <p:spTgt spid="112"/>
                                        </p:tgtEl>
                                        <p:attrNameLst>
                                          <p:attrName>style.visibility</p:attrName>
                                        </p:attrNameLst>
                                      </p:cBhvr>
                                      <p:to>
                                        <p:strVal val="visible"/>
                                      </p:to>
                                    </p:set>
                                    <p:anim calcmode="lin" valueType="num">
                                      <p:cBhvr>
                                        <p:cTn id="178" dur="500" fill="hold"/>
                                        <p:tgtEl>
                                          <p:spTgt spid="112"/>
                                        </p:tgtEl>
                                        <p:attrNameLst>
                                          <p:attrName>ppt_w</p:attrName>
                                        </p:attrNameLst>
                                      </p:cBhvr>
                                      <p:tavLst>
                                        <p:tav tm="0">
                                          <p:val>
                                            <p:fltVal val="0"/>
                                          </p:val>
                                        </p:tav>
                                        <p:tav tm="100000">
                                          <p:val>
                                            <p:strVal val="#ppt_w"/>
                                          </p:val>
                                        </p:tav>
                                      </p:tavLst>
                                    </p:anim>
                                    <p:anim calcmode="lin" valueType="num">
                                      <p:cBhvr>
                                        <p:cTn id="179" dur="500" fill="hold"/>
                                        <p:tgtEl>
                                          <p:spTgt spid="112"/>
                                        </p:tgtEl>
                                        <p:attrNameLst>
                                          <p:attrName>ppt_h</p:attrName>
                                        </p:attrNameLst>
                                      </p:cBhvr>
                                      <p:tavLst>
                                        <p:tav tm="0">
                                          <p:val>
                                            <p:fltVal val="0"/>
                                          </p:val>
                                        </p:tav>
                                        <p:tav tm="100000">
                                          <p:val>
                                            <p:strVal val="#ppt_h"/>
                                          </p:val>
                                        </p:tav>
                                      </p:tavLst>
                                    </p:anim>
                                    <p:animEffect transition="in" filter="fade">
                                      <p:cBhvr>
                                        <p:cTn id="180" dur="500"/>
                                        <p:tgtEl>
                                          <p:spTgt spid="112"/>
                                        </p:tgtEl>
                                      </p:cBhvr>
                                    </p:animEffect>
                                  </p:childTnLst>
                                </p:cTn>
                              </p:par>
                            </p:childTnLst>
                          </p:cTn>
                        </p:par>
                        <p:par>
                          <p:cTn id="181" fill="hold">
                            <p:stCondLst>
                              <p:cond delay="1500"/>
                            </p:stCondLst>
                            <p:childTnLst>
                              <p:par>
                                <p:cTn id="182" presetID="53" presetClass="entr" presetSubtype="16" fill="hold" grpId="0" nodeType="afterEffect">
                                  <p:stCondLst>
                                    <p:cond delay="0"/>
                                  </p:stCondLst>
                                  <p:childTnLst>
                                    <p:set>
                                      <p:cBhvr>
                                        <p:cTn id="183" dur="1" fill="hold">
                                          <p:stCondLst>
                                            <p:cond delay="0"/>
                                          </p:stCondLst>
                                        </p:cTn>
                                        <p:tgtEl>
                                          <p:spTgt spid="113"/>
                                        </p:tgtEl>
                                        <p:attrNameLst>
                                          <p:attrName>style.visibility</p:attrName>
                                        </p:attrNameLst>
                                      </p:cBhvr>
                                      <p:to>
                                        <p:strVal val="visible"/>
                                      </p:to>
                                    </p:set>
                                    <p:anim calcmode="lin" valueType="num">
                                      <p:cBhvr>
                                        <p:cTn id="184" dur="500" fill="hold"/>
                                        <p:tgtEl>
                                          <p:spTgt spid="113"/>
                                        </p:tgtEl>
                                        <p:attrNameLst>
                                          <p:attrName>ppt_w</p:attrName>
                                        </p:attrNameLst>
                                      </p:cBhvr>
                                      <p:tavLst>
                                        <p:tav tm="0">
                                          <p:val>
                                            <p:fltVal val="0"/>
                                          </p:val>
                                        </p:tav>
                                        <p:tav tm="100000">
                                          <p:val>
                                            <p:strVal val="#ppt_w"/>
                                          </p:val>
                                        </p:tav>
                                      </p:tavLst>
                                    </p:anim>
                                    <p:anim calcmode="lin" valueType="num">
                                      <p:cBhvr>
                                        <p:cTn id="185" dur="500" fill="hold"/>
                                        <p:tgtEl>
                                          <p:spTgt spid="113"/>
                                        </p:tgtEl>
                                        <p:attrNameLst>
                                          <p:attrName>ppt_h</p:attrName>
                                        </p:attrNameLst>
                                      </p:cBhvr>
                                      <p:tavLst>
                                        <p:tav tm="0">
                                          <p:val>
                                            <p:fltVal val="0"/>
                                          </p:val>
                                        </p:tav>
                                        <p:tav tm="100000">
                                          <p:val>
                                            <p:strVal val="#ppt_h"/>
                                          </p:val>
                                        </p:tav>
                                      </p:tavLst>
                                    </p:anim>
                                    <p:animEffect transition="in" filter="fade">
                                      <p:cBhvr>
                                        <p:cTn id="186" dur="500"/>
                                        <p:tgtEl>
                                          <p:spTgt spid="113"/>
                                        </p:tgtEl>
                                      </p:cBhvr>
                                    </p:animEffect>
                                  </p:childTnLst>
                                </p:cTn>
                              </p:par>
                              <p:par>
                                <p:cTn id="187" presetID="53" presetClass="entr" presetSubtype="16" fill="hold" grpId="0" nodeType="withEffect">
                                  <p:stCondLst>
                                    <p:cond delay="0"/>
                                  </p:stCondLst>
                                  <p:childTnLst>
                                    <p:set>
                                      <p:cBhvr>
                                        <p:cTn id="188" dur="1" fill="hold">
                                          <p:stCondLst>
                                            <p:cond delay="0"/>
                                          </p:stCondLst>
                                        </p:cTn>
                                        <p:tgtEl>
                                          <p:spTgt spid="114"/>
                                        </p:tgtEl>
                                        <p:attrNameLst>
                                          <p:attrName>style.visibility</p:attrName>
                                        </p:attrNameLst>
                                      </p:cBhvr>
                                      <p:to>
                                        <p:strVal val="visible"/>
                                      </p:to>
                                    </p:set>
                                    <p:anim calcmode="lin" valueType="num">
                                      <p:cBhvr>
                                        <p:cTn id="189" dur="500" fill="hold"/>
                                        <p:tgtEl>
                                          <p:spTgt spid="114"/>
                                        </p:tgtEl>
                                        <p:attrNameLst>
                                          <p:attrName>ppt_w</p:attrName>
                                        </p:attrNameLst>
                                      </p:cBhvr>
                                      <p:tavLst>
                                        <p:tav tm="0">
                                          <p:val>
                                            <p:fltVal val="0"/>
                                          </p:val>
                                        </p:tav>
                                        <p:tav tm="100000">
                                          <p:val>
                                            <p:strVal val="#ppt_w"/>
                                          </p:val>
                                        </p:tav>
                                      </p:tavLst>
                                    </p:anim>
                                    <p:anim calcmode="lin" valueType="num">
                                      <p:cBhvr>
                                        <p:cTn id="190" dur="500" fill="hold"/>
                                        <p:tgtEl>
                                          <p:spTgt spid="114"/>
                                        </p:tgtEl>
                                        <p:attrNameLst>
                                          <p:attrName>ppt_h</p:attrName>
                                        </p:attrNameLst>
                                      </p:cBhvr>
                                      <p:tavLst>
                                        <p:tav tm="0">
                                          <p:val>
                                            <p:fltVal val="0"/>
                                          </p:val>
                                        </p:tav>
                                        <p:tav tm="100000">
                                          <p:val>
                                            <p:strVal val="#ppt_h"/>
                                          </p:val>
                                        </p:tav>
                                      </p:tavLst>
                                    </p:anim>
                                    <p:animEffect transition="in" filter="fade">
                                      <p:cBhvr>
                                        <p:cTn id="191" dur="500"/>
                                        <p:tgtEl>
                                          <p:spTgt spid="114"/>
                                        </p:tgtEl>
                                      </p:cBhvr>
                                    </p:animEffect>
                                  </p:childTnLst>
                                </p:cTn>
                              </p:par>
                              <p:par>
                                <p:cTn id="192" presetID="53" presetClass="entr" presetSubtype="16" fill="hold" grpId="0" nodeType="withEffect">
                                  <p:stCondLst>
                                    <p:cond delay="0"/>
                                  </p:stCondLst>
                                  <p:childTnLst>
                                    <p:set>
                                      <p:cBhvr>
                                        <p:cTn id="193" dur="1" fill="hold">
                                          <p:stCondLst>
                                            <p:cond delay="0"/>
                                          </p:stCondLst>
                                        </p:cTn>
                                        <p:tgtEl>
                                          <p:spTgt spid="115"/>
                                        </p:tgtEl>
                                        <p:attrNameLst>
                                          <p:attrName>style.visibility</p:attrName>
                                        </p:attrNameLst>
                                      </p:cBhvr>
                                      <p:to>
                                        <p:strVal val="visible"/>
                                      </p:to>
                                    </p:set>
                                    <p:anim calcmode="lin" valueType="num">
                                      <p:cBhvr>
                                        <p:cTn id="194" dur="500" fill="hold"/>
                                        <p:tgtEl>
                                          <p:spTgt spid="115"/>
                                        </p:tgtEl>
                                        <p:attrNameLst>
                                          <p:attrName>ppt_w</p:attrName>
                                        </p:attrNameLst>
                                      </p:cBhvr>
                                      <p:tavLst>
                                        <p:tav tm="0">
                                          <p:val>
                                            <p:fltVal val="0"/>
                                          </p:val>
                                        </p:tav>
                                        <p:tav tm="100000">
                                          <p:val>
                                            <p:strVal val="#ppt_w"/>
                                          </p:val>
                                        </p:tav>
                                      </p:tavLst>
                                    </p:anim>
                                    <p:anim calcmode="lin" valueType="num">
                                      <p:cBhvr>
                                        <p:cTn id="195" dur="500" fill="hold"/>
                                        <p:tgtEl>
                                          <p:spTgt spid="115"/>
                                        </p:tgtEl>
                                        <p:attrNameLst>
                                          <p:attrName>ppt_h</p:attrName>
                                        </p:attrNameLst>
                                      </p:cBhvr>
                                      <p:tavLst>
                                        <p:tav tm="0">
                                          <p:val>
                                            <p:fltVal val="0"/>
                                          </p:val>
                                        </p:tav>
                                        <p:tav tm="100000">
                                          <p:val>
                                            <p:strVal val="#ppt_h"/>
                                          </p:val>
                                        </p:tav>
                                      </p:tavLst>
                                    </p:anim>
                                    <p:animEffect transition="in" filter="fade">
                                      <p:cBhvr>
                                        <p:cTn id="196" dur="500"/>
                                        <p:tgtEl>
                                          <p:spTgt spid="115"/>
                                        </p:tgtEl>
                                      </p:cBhvr>
                                    </p:animEffect>
                                  </p:childTnLst>
                                </p:cTn>
                              </p:par>
                              <p:par>
                                <p:cTn id="197" presetID="53" presetClass="entr" presetSubtype="16" fill="hold" grpId="0" nodeType="withEffect">
                                  <p:stCondLst>
                                    <p:cond delay="0"/>
                                  </p:stCondLst>
                                  <p:childTnLst>
                                    <p:set>
                                      <p:cBhvr>
                                        <p:cTn id="198" dur="1" fill="hold">
                                          <p:stCondLst>
                                            <p:cond delay="0"/>
                                          </p:stCondLst>
                                        </p:cTn>
                                        <p:tgtEl>
                                          <p:spTgt spid="116"/>
                                        </p:tgtEl>
                                        <p:attrNameLst>
                                          <p:attrName>style.visibility</p:attrName>
                                        </p:attrNameLst>
                                      </p:cBhvr>
                                      <p:to>
                                        <p:strVal val="visible"/>
                                      </p:to>
                                    </p:set>
                                    <p:anim calcmode="lin" valueType="num">
                                      <p:cBhvr>
                                        <p:cTn id="199" dur="500" fill="hold"/>
                                        <p:tgtEl>
                                          <p:spTgt spid="116"/>
                                        </p:tgtEl>
                                        <p:attrNameLst>
                                          <p:attrName>ppt_w</p:attrName>
                                        </p:attrNameLst>
                                      </p:cBhvr>
                                      <p:tavLst>
                                        <p:tav tm="0">
                                          <p:val>
                                            <p:fltVal val="0"/>
                                          </p:val>
                                        </p:tav>
                                        <p:tav tm="100000">
                                          <p:val>
                                            <p:strVal val="#ppt_w"/>
                                          </p:val>
                                        </p:tav>
                                      </p:tavLst>
                                    </p:anim>
                                    <p:anim calcmode="lin" valueType="num">
                                      <p:cBhvr>
                                        <p:cTn id="200" dur="500" fill="hold"/>
                                        <p:tgtEl>
                                          <p:spTgt spid="116"/>
                                        </p:tgtEl>
                                        <p:attrNameLst>
                                          <p:attrName>ppt_h</p:attrName>
                                        </p:attrNameLst>
                                      </p:cBhvr>
                                      <p:tavLst>
                                        <p:tav tm="0">
                                          <p:val>
                                            <p:fltVal val="0"/>
                                          </p:val>
                                        </p:tav>
                                        <p:tav tm="100000">
                                          <p:val>
                                            <p:strVal val="#ppt_h"/>
                                          </p:val>
                                        </p:tav>
                                      </p:tavLst>
                                    </p:anim>
                                    <p:animEffect transition="in" filter="fade">
                                      <p:cBhvr>
                                        <p:cTn id="201" dur="500"/>
                                        <p:tgtEl>
                                          <p:spTgt spid="116"/>
                                        </p:tgtEl>
                                      </p:cBhvr>
                                    </p:animEffect>
                                  </p:childTnLst>
                                </p:cTn>
                              </p:par>
                              <p:par>
                                <p:cTn id="202" presetID="53" presetClass="entr" presetSubtype="16" fill="hold" grpId="0" nodeType="withEffect">
                                  <p:stCondLst>
                                    <p:cond delay="0"/>
                                  </p:stCondLst>
                                  <p:childTnLst>
                                    <p:set>
                                      <p:cBhvr>
                                        <p:cTn id="203" dur="1" fill="hold">
                                          <p:stCondLst>
                                            <p:cond delay="0"/>
                                          </p:stCondLst>
                                        </p:cTn>
                                        <p:tgtEl>
                                          <p:spTgt spid="120"/>
                                        </p:tgtEl>
                                        <p:attrNameLst>
                                          <p:attrName>style.visibility</p:attrName>
                                        </p:attrNameLst>
                                      </p:cBhvr>
                                      <p:to>
                                        <p:strVal val="visible"/>
                                      </p:to>
                                    </p:set>
                                    <p:anim calcmode="lin" valueType="num">
                                      <p:cBhvr>
                                        <p:cTn id="204" dur="500" fill="hold"/>
                                        <p:tgtEl>
                                          <p:spTgt spid="120"/>
                                        </p:tgtEl>
                                        <p:attrNameLst>
                                          <p:attrName>ppt_w</p:attrName>
                                        </p:attrNameLst>
                                      </p:cBhvr>
                                      <p:tavLst>
                                        <p:tav tm="0">
                                          <p:val>
                                            <p:fltVal val="0"/>
                                          </p:val>
                                        </p:tav>
                                        <p:tav tm="100000">
                                          <p:val>
                                            <p:strVal val="#ppt_w"/>
                                          </p:val>
                                        </p:tav>
                                      </p:tavLst>
                                    </p:anim>
                                    <p:anim calcmode="lin" valueType="num">
                                      <p:cBhvr>
                                        <p:cTn id="205" dur="500" fill="hold"/>
                                        <p:tgtEl>
                                          <p:spTgt spid="120"/>
                                        </p:tgtEl>
                                        <p:attrNameLst>
                                          <p:attrName>ppt_h</p:attrName>
                                        </p:attrNameLst>
                                      </p:cBhvr>
                                      <p:tavLst>
                                        <p:tav tm="0">
                                          <p:val>
                                            <p:fltVal val="0"/>
                                          </p:val>
                                        </p:tav>
                                        <p:tav tm="100000">
                                          <p:val>
                                            <p:strVal val="#ppt_h"/>
                                          </p:val>
                                        </p:tav>
                                      </p:tavLst>
                                    </p:anim>
                                    <p:animEffect transition="in" filter="fade">
                                      <p:cBhvr>
                                        <p:cTn id="206" dur="500"/>
                                        <p:tgtEl>
                                          <p:spTgt spid="120"/>
                                        </p:tgtEl>
                                      </p:cBhvr>
                                    </p:animEffect>
                                  </p:childTnLst>
                                </p:cTn>
                              </p:par>
                              <p:par>
                                <p:cTn id="207" presetID="53" presetClass="entr" presetSubtype="16" fill="hold" grpId="0" nodeType="withEffect">
                                  <p:stCondLst>
                                    <p:cond delay="0"/>
                                  </p:stCondLst>
                                  <p:childTnLst>
                                    <p:set>
                                      <p:cBhvr>
                                        <p:cTn id="208" dur="1" fill="hold">
                                          <p:stCondLst>
                                            <p:cond delay="0"/>
                                          </p:stCondLst>
                                        </p:cTn>
                                        <p:tgtEl>
                                          <p:spTgt spid="126"/>
                                        </p:tgtEl>
                                        <p:attrNameLst>
                                          <p:attrName>style.visibility</p:attrName>
                                        </p:attrNameLst>
                                      </p:cBhvr>
                                      <p:to>
                                        <p:strVal val="visible"/>
                                      </p:to>
                                    </p:set>
                                    <p:anim calcmode="lin" valueType="num">
                                      <p:cBhvr>
                                        <p:cTn id="209" dur="500" fill="hold"/>
                                        <p:tgtEl>
                                          <p:spTgt spid="126"/>
                                        </p:tgtEl>
                                        <p:attrNameLst>
                                          <p:attrName>ppt_w</p:attrName>
                                        </p:attrNameLst>
                                      </p:cBhvr>
                                      <p:tavLst>
                                        <p:tav tm="0">
                                          <p:val>
                                            <p:fltVal val="0"/>
                                          </p:val>
                                        </p:tav>
                                        <p:tav tm="100000">
                                          <p:val>
                                            <p:strVal val="#ppt_w"/>
                                          </p:val>
                                        </p:tav>
                                      </p:tavLst>
                                    </p:anim>
                                    <p:anim calcmode="lin" valueType="num">
                                      <p:cBhvr>
                                        <p:cTn id="210" dur="500" fill="hold"/>
                                        <p:tgtEl>
                                          <p:spTgt spid="126"/>
                                        </p:tgtEl>
                                        <p:attrNameLst>
                                          <p:attrName>ppt_h</p:attrName>
                                        </p:attrNameLst>
                                      </p:cBhvr>
                                      <p:tavLst>
                                        <p:tav tm="0">
                                          <p:val>
                                            <p:fltVal val="0"/>
                                          </p:val>
                                        </p:tav>
                                        <p:tav tm="100000">
                                          <p:val>
                                            <p:strVal val="#ppt_h"/>
                                          </p:val>
                                        </p:tav>
                                      </p:tavLst>
                                    </p:anim>
                                    <p:animEffect transition="in" filter="fade">
                                      <p:cBhvr>
                                        <p:cTn id="211" dur="500"/>
                                        <p:tgtEl>
                                          <p:spTgt spid="126"/>
                                        </p:tgtEl>
                                      </p:cBhvr>
                                    </p:animEffect>
                                  </p:childTnLst>
                                </p:cTn>
                              </p:par>
                              <p:par>
                                <p:cTn id="212" presetID="53" presetClass="entr" presetSubtype="16" fill="hold" grpId="0" nodeType="withEffect">
                                  <p:stCondLst>
                                    <p:cond delay="0"/>
                                  </p:stCondLst>
                                  <p:childTnLst>
                                    <p:set>
                                      <p:cBhvr>
                                        <p:cTn id="213" dur="1" fill="hold">
                                          <p:stCondLst>
                                            <p:cond delay="0"/>
                                          </p:stCondLst>
                                        </p:cTn>
                                        <p:tgtEl>
                                          <p:spTgt spid="147"/>
                                        </p:tgtEl>
                                        <p:attrNameLst>
                                          <p:attrName>style.visibility</p:attrName>
                                        </p:attrNameLst>
                                      </p:cBhvr>
                                      <p:to>
                                        <p:strVal val="visible"/>
                                      </p:to>
                                    </p:set>
                                    <p:anim calcmode="lin" valueType="num">
                                      <p:cBhvr>
                                        <p:cTn id="214" dur="500" fill="hold"/>
                                        <p:tgtEl>
                                          <p:spTgt spid="147"/>
                                        </p:tgtEl>
                                        <p:attrNameLst>
                                          <p:attrName>ppt_w</p:attrName>
                                        </p:attrNameLst>
                                      </p:cBhvr>
                                      <p:tavLst>
                                        <p:tav tm="0">
                                          <p:val>
                                            <p:fltVal val="0"/>
                                          </p:val>
                                        </p:tav>
                                        <p:tav tm="100000">
                                          <p:val>
                                            <p:strVal val="#ppt_w"/>
                                          </p:val>
                                        </p:tav>
                                      </p:tavLst>
                                    </p:anim>
                                    <p:anim calcmode="lin" valueType="num">
                                      <p:cBhvr>
                                        <p:cTn id="215" dur="500" fill="hold"/>
                                        <p:tgtEl>
                                          <p:spTgt spid="147"/>
                                        </p:tgtEl>
                                        <p:attrNameLst>
                                          <p:attrName>ppt_h</p:attrName>
                                        </p:attrNameLst>
                                      </p:cBhvr>
                                      <p:tavLst>
                                        <p:tav tm="0">
                                          <p:val>
                                            <p:fltVal val="0"/>
                                          </p:val>
                                        </p:tav>
                                        <p:tav tm="100000">
                                          <p:val>
                                            <p:strVal val="#ppt_h"/>
                                          </p:val>
                                        </p:tav>
                                      </p:tavLst>
                                    </p:anim>
                                    <p:animEffect transition="in" filter="fade">
                                      <p:cBhvr>
                                        <p:cTn id="216" dur="500"/>
                                        <p:tgtEl>
                                          <p:spTgt spid="147"/>
                                        </p:tgtEl>
                                      </p:cBhvr>
                                    </p:animEffect>
                                  </p:childTnLst>
                                </p:cTn>
                              </p:par>
                              <p:par>
                                <p:cTn id="217" presetID="53" presetClass="entr" presetSubtype="16" fill="hold" grpId="0" nodeType="withEffect">
                                  <p:stCondLst>
                                    <p:cond delay="0"/>
                                  </p:stCondLst>
                                  <p:childTnLst>
                                    <p:set>
                                      <p:cBhvr>
                                        <p:cTn id="218" dur="1" fill="hold">
                                          <p:stCondLst>
                                            <p:cond delay="0"/>
                                          </p:stCondLst>
                                        </p:cTn>
                                        <p:tgtEl>
                                          <p:spTgt spid="148"/>
                                        </p:tgtEl>
                                        <p:attrNameLst>
                                          <p:attrName>style.visibility</p:attrName>
                                        </p:attrNameLst>
                                      </p:cBhvr>
                                      <p:to>
                                        <p:strVal val="visible"/>
                                      </p:to>
                                    </p:set>
                                    <p:anim calcmode="lin" valueType="num">
                                      <p:cBhvr>
                                        <p:cTn id="219" dur="500" fill="hold"/>
                                        <p:tgtEl>
                                          <p:spTgt spid="148"/>
                                        </p:tgtEl>
                                        <p:attrNameLst>
                                          <p:attrName>ppt_w</p:attrName>
                                        </p:attrNameLst>
                                      </p:cBhvr>
                                      <p:tavLst>
                                        <p:tav tm="0">
                                          <p:val>
                                            <p:fltVal val="0"/>
                                          </p:val>
                                        </p:tav>
                                        <p:tav tm="100000">
                                          <p:val>
                                            <p:strVal val="#ppt_w"/>
                                          </p:val>
                                        </p:tav>
                                      </p:tavLst>
                                    </p:anim>
                                    <p:anim calcmode="lin" valueType="num">
                                      <p:cBhvr>
                                        <p:cTn id="220" dur="500" fill="hold"/>
                                        <p:tgtEl>
                                          <p:spTgt spid="148"/>
                                        </p:tgtEl>
                                        <p:attrNameLst>
                                          <p:attrName>ppt_h</p:attrName>
                                        </p:attrNameLst>
                                      </p:cBhvr>
                                      <p:tavLst>
                                        <p:tav tm="0">
                                          <p:val>
                                            <p:fltVal val="0"/>
                                          </p:val>
                                        </p:tav>
                                        <p:tav tm="100000">
                                          <p:val>
                                            <p:strVal val="#ppt_h"/>
                                          </p:val>
                                        </p:tav>
                                      </p:tavLst>
                                    </p:anim>
                                    <p:animEffect transition="in" filter="fade">
                                      <p:cBhvr>
                                        <p:cTn id="221" dur="500"/>
                                        <p:tgtEl>
                                          <p:spTgt spid="148"/>
                                        </p:tgtEl>
                                      </p:cBhvr>
                                    </p:animEffect>
                                  </p:childTnLst>
                                </p:cTn>
                              </p:par>
                              <p:par>
                                <p:cTn id="222" presetID="53" presetClass="entr" presetSubtype="16" fill="hold" grpId="0" nodeType="withEffect">
                                  <p:stCondLst>
                                    <p:cond delay="0"/>
                                  </p:stCondLst>
                                  <p:childTnLst>
                                    <p:set>
                                      <p:cBhvr>
                                        <p:cTn id="223" dur="1" fill="hold">
                                          <p:stCondLst>
                                            <p:cond delay="0"/>
                                          </p:stCondLst>
                                        </p:cTn>
                                        <p:tgtEl>
                                          <p:spTgt spid="149"/>
                                        </p:tgtEl>
                                        <p:attrNameLst>
                                          <p:attrName>style.visibility</p:attrName>
                                        </p:attrNameLst>
                                      </p:cBhvr>
                                      <p:to>
                                        <p:strVal val="visible"/>
                                      </p:to>
                                    </p:set>
                                    <p:anim calcmode="lin" valueType="num">
                                      <p:cBhvr>
                                        <p:cTn id="224" dur="500" fill="hold"/>
                                        <p:tgtEl>
                                          <p:spTgt spid="149"/>
                                        </p:tgtEl>
                                        <p:attrNameLst>
                                          <p:attrName>ppt_w</p:attrName>
                                        </p:attrNameLst>
                                      </p:cBhvr>
                                      <p:tavLst>
                                        <p:tav tm="0">
                                          <p:val>
                                            <p:fltVal val="0"/>
                                          </p:val>
                                        </p:tav>
                                        <p:tav tm="100000">
                                          <p:val>
                                            <p:strVal val="#ppt_w"/>
                                          </p:val>
                                        </p:tav>
                                      </p:tavLst>
                                    </p:anim>
                                    <p:anim calcmode="lin" valueType="num">
                                      <p:cBhvr>
                                        <p:cTn id="225" dur="500" fill="hold"/>
                                        <p:tgtEl>
                                          <p:spTgt spid="149"/>
                                        </p:tgtEl>
                                        <p:attrNameLst>
                                          <p:attrName>ppt_h</p:attrName>
                                        </p:attrNameLst>
                                      </p:cBhvr>
                                      <p:tavLst>
                                        <p:tav tm="0">
                                          <p:val>
                                            <p:fltVal val="0"/>
                                          </p:val>
                                        </p:tav>
                                        <p:tav tm="100000">
                                          <p:val>
                                            <p:strVal val="#ppt_h"/>
                                          </p:val>
                                        </p:tav>
                                      </p:tavLst>
                                    </p:anim>
                                    <p:animEffect transition="in" filter="fade">
                                      <p:cBhvr>
                                        <p:cTn id="226" dur="500"/>
                                        <p:tgtEl>
                                          <p:spTgt spid="149"/>
                                        </p:tgtEl>
                                      </p:cBhvr>
                                    </p:animEffect>
                                  </p:childTnLst>
                                </p:cTn>
                              </p:par>
                              <p:par>
                                <p:cTn id="227" presetID="53" presetClass="entr" presetSubtype="16" fill="hold" grpId="0" nodeType="withEffect">
                                  <p:stCondLst>
                                    <p:cond delay="0"/>
                                  </p:stCondLst>
                                  <p:childTnLst>
                                    <p:set>
                                      <p:cBhvr>
                                        <p:cTn id="228" dur="1" fill="hold">
                                          <p:stCondLst>
                                            <p:cond delay="0"/>
                                          </p:stCondLst>
                                        </p:cTn>
                                        <p:tgtEl>
                                          <p:spTgt spid="150"/>
                                        </p:tgtEl>
                                        <p:attrNameLst>
                                          <p:attrName>style.visibility</p:attrName>
                                        </p:attrNameLst>
                                      </p:cBhvr>
                                      <p:to>
                                        <p:strVal val="visible"/>
                                      </p:to>
                                    </p:set>
                                    <p:anim calcmode="lin" valueType="num">
                                      <p:cBhvr>
                                        <p:cTn id="229" dur="500" fill="hold"/>
                                        <p:tgtEl>
                                          <p:spTgt spid="150"/>
                                        </p:tgtEl>
                                        <p:attrNameLst>
                                          <p:attrName>ppt_w</p:attrName>
                                        </p:attrNameLst>
                                      </p:cBhvr>
                                      <p:tavLst>
                                        <p:tav tm="0">
                                          <p:val>
                                            <p:fltVal val="0"/>
                                          </p:val>
                                        </p:tav>
                                        <p:tav tm="100000">
                                          <p:val>
                                            <p:strVal val="#ppt_w"/>
                                          </p:val>
                                        </p:tav>
                                      </p:tavLst>
                                    </p:anim>
                                    <p:anim calcmode="lin" valueType="num">
                                      <p:cBhvr>
                                        <p:cTn id="230" dur="500" fill="hold"/>
                                        <p:tgtEl>
                                          <p:spTgt spid="150"/>
                                        </p:tgtEl>
                                        <p:attrNameLst>
                                          <p:attrName>ppt_h</p:attrName>
                                        </p:attrNameLst>
                                      </p:cBhvr>
                                      <p:tavLst>
                                        <p:tav tm="0">
                                          <p:val>
                                            <p:fltVal val="0"/>
                                          </p:val>
                                        </p:tav>
                                        <p:tav tm="100000">
                                          <p:val>
                                            <p:strVal val="#ppt_h"/>
                                          </p:val>
                                        </p:tav>
                                      </p:tavLst>
                                    </p:anim>
                                    <p:animEffect transition="in" filter="fade">
                                      <p:cBhvr>
                                        <p:cTn id="231" dur="500"/>
                                        <p:tgtEl>
                                          <p:spTgt spid="150"/>
                                        </p:tgtEl>
                                      </p:cBhvr>
                                    </p:animEffect>
                                  </p:childTnLst>
                                </p:cTn>
                              </p:par>
                              <p:par>
                                <p:cTn id="232" presetID="53" presetClass="entr" presetSubtype="16" fill="hold" grpId="0" nodeType="withEffect">
                                  <p:stCondLst>
                                    <p:cond delay="0"/>
                                  </p:stCondLst>
                                  <p:childTnLst>
                                    <p:set>
                                      <p:cBhvr>
                                        <p:cTn id="233" dur="1" fill="hold">
                                          <p:stCondLst>
                                            <p:cond delay="0"/>
                                          </p:stCondLst>
                                        </p:cTn>
                                        <p:tgtEl>
                                          <p:spTgt spid="151"/>
                                        </p:tgtEl>
                                        <p:attrNameLst>
                                          <p:attrName>style.visibility</p:attrName>
                                        </p:attrNameLst>
                                      </p:cBhvr>
                                      <p:to>
                                        <p:strVal val="visible"/>
                                      </p:to>
                                    </p:set>
                                    <p:anim calcmode="lin" valueType="num">
                                      <p:cBhvr>
                                        <p:cTn id="234" dur="500" fill="hold"/>
                                        <p:tgtEl>
                                          <p:spTgt spid="151"/>
                                        </p:tgtEl>
                                        <p:attrNameLst>
                                          <p:attrName>ppt_w</p:attrName>
                                        </p:attrNameLst>
                                      </p:cBhvr>
                                      <p:tavLst>
                                        <p:tav tm="0">
                                          <p:val>
                                            <p:fltVal val="0"/>
                                          </p:val>
                                        </p:tav>
                                        <p:tav tm="100000">
                                          <p:val>
                                            <p:strVal val="#ppt_w"/>
                                          </p:val>
                                        </p:tav>
                                      </p:tavLst>
                                    </p:anim>
                                    <p:anim calcmode="lin" valueType="num">
                                      <p:cBhvr>
                                        <p:cTn id="235" dur="500" fill="hold"/>
                                        <p:tgtEl>
                                          <p:spTgt spid="151"/>
                                        </p:tgtEl>
                                        <p:attrNameLst>
                                          <p:attrName>ppt_h</p:attrName>
                                        </p:attrNameLst>
                                      </p:cBhvr>
                                      <p:tavLst>
                                        <p:tav tm="0">
                                          <p:val>
                                            <p:fltVal val="0"/>
                                          </p:val>
                                        </p:tav>
                                        <p:tav tm="100000">
                                          <p:val>
                                            <p:strVal val="#ppt_h"/>
                                          </p:val>
                                        </p:tav>
                                      </p:tavLst>
                                    </p:anim>
                                    <p:animEffect transition="in" filter="fade">
                                      <p:cBhvr>
                                        <p:cTn id="236" dur="500"/>
                                        <p:tgtEl>
                                          <p:spTgt spid="151"/>
                                        </p:tgtEl>
                                      </p:cBhvr>
                                    </p:animEffect>
                                  </p:childTnLst>
                                </p:cTn>
                              </p:par>
                              <p:par>
                                <p:cTn id="237" presetID="53" presetClass="entr" presetSubtype="16" fill="hold" grpId="0" nodeType="withEffect">
                                  <p:stCondLst>
                                    <p:cond delay="0"/>
                                  </p:stCondLst>
                                  <p:childTnLst>
                                    <p:set>
                                      <p:cBhvr>
                                        <p:cTn id="238" dur="1" fill="hold">
                                          <p:stCondLst>
                                            <p:cond delay="0"/>
                                          </p:stCondLst>
                                        </p:cTn>
                                        <p:tgtEl>
                                          <p:spTgt spid="152"/>
                                        </p:tgtEl>
                                        <p:attrNameLst>
                                          <p:attrName>style.visibility</p:attrName>
                                        </p:attrNameLst>
                                      </p:cBhvr>
                                      <p:to>
                                        <p:strVal val="visible"/>
                                      </p:to>
                                    </p:set>
                                    <p:anim calcmode="lin" valueType="num">
                                      <p:cBhvr>
                                        <p:cTn id="239" dur="500" fill="hold"/>
                                        <p:tgtEl>
                                          <p:spTgt spid="152"/>
                                        </p:tgtEl>
                                        <p:attrNameLst>
                                          <p:attrName>ppt_w</p:attrName>
                                        </p:attrNameLst>
                                      </p:cBhvr>
                                      <p:tavLst>
                                        <p:tav tm="0">
                                          <p:val>
                                            <p:fltVal val="0"/>
                                          </p:val>
                                        </p:tav>
                                        <p:tav tm="100000">
                                          <p:val>
                                            <p:strVal val="#ppt_w"/>
                                          </p:val>
                                        </p:tav>
                                      </p:tavLst>
                                    </p:anim>
                                    <p:anim calcmode="lin" valueType="num">
                                      <p:cBhvr>
                                        <p:cTn id="240" dur="500" fill="hold"/>
                                        <p:tgtEl>
                                          <p:spTgt spid="152"/>
                                        </p:tgtEl>
                                        <p:attrNameLst>
                                          <p:attrName>ppt_h</p:attrName>
                                        </p:attrNameLst>
                                      </p:cBhvr>
                                      <p:tavLst>
                                        <p:tav tm="0">
                                          <p:val>
                                            <p:fltVal val="0"/>
                                          </p:val>
                                        </p:tav>
                                        <p:tav tm="100000">
                                          <p:val>
                                            <p:strVal val="#ppt_h"/>
                                          </p:val>
                                        </p:tav>
                                      </p:tavLst>
                                    </p:anim>
                                    <p:animEffect transition="in" filter="fade">
                                      <p:cBhvr>
                                        <p:cTn id="241" dur="500"/>
                                        <p:tgtEl>
                                          <p:spTgt spid="152"/>
                                        </p:tgtEl>
                                      </p:cBhvr>
                                    </p:animEffect>
                                  </p:childTnLst>
                                </p:cTn>
                              </p:par>
                            </p:childTnLst>
                          </p:cTn>
                        </p:par>
                        <p:par>
                          <p:cTn id="242" fill="hold">
                            <p:stCondLst>
                              <p:cond delay="2000"/>
                            </p:stCondLst>
                            <p:childTnLst>
                              <p:par>
                                <p:cTn id="243" presetID="53" presetClass="entr" presetSubtype="16" fill="hold" grpId="0" nodeType="afterEffect">
                                  <p:stCondLst>
                                    <p:cond delay="0"/>
                                  </p:stCondLst>
                                  <p:childTnLst>
                                    <p:set>
                                      <p:cBhvr>
                                        <p:cTn id="244" dur="1" fill="hold">
                                          <p:stCondLst>
                                            <p:cond delay="0"/>
                                          </p:stCondLst>
                                        </p:cTn>
                                        <p:tgtEl>
                                          <p:spTgt spid="153"/>
                                        </p:tgtEl>
                                        <p:attrNameLst>
                                          <p:attrName>style.visibility</p:attrName>
                                        </p:attrNameLst>
                                      </p:cBhvr>
                                      <p:to>
                                        <p:strVal val="visible"/>
                                      </p:to>
                                    </p:set>
                                    <p:anim calcmode="lin" valueType="num">
                                      <p:cBhvr>
                                        <p:cTn id="245" dur="500" fill="hold"/>
                                        <p:tgtEl>
                                          <p:spTgt spid="153"/>
                                        </p:tgtEl>
                                        <p:attrNameLst>
                                          <p:attrName>ppt_w</p:attrName>
                                        </p:attrNameLst>
                                      </p:cBhvr>
                                      <p:tavLst>
                                        <p:tav tm="0">
                                          <p:val>
                                            <p:fltVal val="0"/>
                                          </p:val>
                                        </p:tav>
                                        <p:tav tm="100000">
                                          <p:val>
                                            <p:strVal val="#ppt_w"/>
                                          </p:val>
                                        </p:tav>
                                      </p:tavLst>
                                    </p:anim>
                                    <p:anim calcmode="lin" valueType="num">
                                      <p:cBhvr>
                                        <p:cTn id="246" dur="500" fill="hold"/>
                                        <p:tgtEl>
                                          <p:spTgt spid="153"/>
                                        </p:tgtEl>
                                        <p:attrNameLst>
                                          <p:attrName>ppt_h</p:attrName>
                                        </p:attrNameLst>
                                      </p:cBhvr>
                                      <p:tavLst>
                                        <p:tav tm="0">
                                          <p:val>
                                            <p:fltVal val="0"/>
                                          </p:val>
                                        </p:tav>
                                        <p:tav tm="100000">
                                          <p:val>
                                            <p:strVal val="#ppt_h"/>
                                          </p:val>
                                        </p:tav>
                                      </p:tavLst>
                                    </p:anim>
                                    <p:animEffect transition="in" filter="fade">
                                      <p:cBhvr>
                                        <p:cTn id="247" dur="500"/>
                                        <p:tgtEl>
                                          <p:spTgt spid="153"/>
                                        </p:tgtEl>
                                      </p:cBhvr>
                                    </p:animEffect>
                                  </p:childTnLst>
                                </p:cTn>
                              </p:par>
                              <p:par>
                                <p:cTn id="248" presetID="53" presetClass="entr" presetSubtype="16" fill="hold" grpId="0" nodeType="withEffect">
                                  <p:stCondLst>
                                    <p:cond delay="0"/>
                                  </p:stCondLst>
                                  <p:childTnLst>
                                    <p:set>
                                      <p:cBhvr>
                                        <p:cTn id="249" dur="1" fill="hold">
                                          <p:stCondLst>
                                            <p:cond delay="0"/>
                                          </p:stCondLst>
                                        </p:cTn>
                                        <p:tgtEl>
                                          <p:spTgt spid="154"/>
                                        </p:tgtEl>
                                        <p:attrNameLst>
                                          <p:attrName>style.visibility</p:attrName>
                                        </p:attrNameLst>
                                      </p:cBhvr>
                                      <p:to>
                                        <p:strVal val="visible"/>
                                      </p:to>
                                    </p:set>
                                    <p:anim calcmode="lin" valueType="num">
                                      <p:cBhvr>
                                        <p:cTn id="250" dur="500" fill="hold"/>
                                        <p:tgtEl>
                                          <p:spTgt spid="154"/>
                                        </p:tgtEl>
                                        <p:attrNameLst>
                                          <p:attrName>ppt_w</p:attrName>
                                        </p:attrNameLst>
                                      </p:cBhvr>
                                      <p:tavLst>
                                        <p:tav tm="0">
                                          <p:val>
                                            <p:fltVal val="0"/>
                                          </p:val>
                                        </p:tav>
                                        <p:tav tm="100000">
                                          <p:val>
                                            <p:strVal val="#ppt_w"/>
                                          </p:val>
                                        </p:tav>
                                      </p:tavLst>
                                    </p:anim>
                                    <p:anim calcmode="lin" valueType="num">
                                      <p:cBhvr>
                                        <p:cTn id="251" dur="500" fill="hold"/>
                                        <p:tgtEl>
                                          <p:spTgt spid="154"/>
                                        </p:tgtEl>
                                        <p:attrNameLst>
                                          <p:attrName>ppt_h</p:attrName>
                                        </p:attrNameLst>
                                      </p:cBhvr>
                                      <p:tavLst>
                                        <p:tav tm="0">
                                          <p:val>
                                            <p:fltVal val="0"/>
                                          </p:val>
                                        </p:tav>
                                        <p:tav tm="100000">
                                          <p:val>
                                            <p:strVal val="#ppt_h"/>
                                          </p:val>
                                        </p:tav>
                                      </p:tavLst>
                                    </p:anim>
                                    <p:animEffect transition="in" filter="fade">
                                      <p:cBhvr>
                                        <p:cTn id="252" dur="500"/>
                                        <p:tgtEl>
                                          <p:spTgt spid="154"/>
                                        </p:tgtEl>
                                      </p:cBhvr>
                                    </p:animEffect>
                                  </p:childTnLst>
                                </p:cTn>
                              </p:par>
                              <p:par>
                                <p:cTn id="253" presetID="53" presetClass="entr" presetSubtype="16" fill="hold" grpId="0" nodeType="withEffect">
                                  <p:stCondLst>
                                    <p:cond delay="0"/>
                                  </p:stCondLst>
                                  <p:childTnLst>
                                    <p:set>
                                      <p:cBhvr>
                                        <p:cTn id="254" dur="1" fill="hold">
                                          <p:stCondLst>
                                            <p:cond delay="0"/>
                                          </p:stCondLst>
                                        </p:cTn>
                                        <p:tgtEl>
                                          <p:spTgt spid="155"/>
                                        </p:tgtEl>
                                        <p:attrNameLst>
                                          <p:attrName>style.visibility</p:attrName>
                                        </p:attrNameLst>
                                      </p:cBhvr>
                                      <p:to>
                                        <p:strVal val="visible"/>
                                      </p:to>
                                    </p:set>
                                    <p:anim calcmode="lin" valueType="num">
                                      <p:cBhvr>
                                        <p:cTn id="255" dur="500" fill="hold"/>
                                        <p:tgtEl>
                                          <p:spTgt spid="155"/>
                                        </p:tgtEl>
                                        <p:attrNameLst>
                                          <p:attrName>ppt_w</p:attrName>
                                        </p:attrNameLst>
                                      </p:cBhvr>
                                      <p:tavLst>
                                        <p:tav tm="0">
                                          <p:val>
                                            <p:fltVal val="0"/>
                                          </p:val>
                                        </p:tav>
                                        <p:tav tm="100000">
                                          <p:val>
                                            <p:strVal val="#ppt_w"/>
                                          </p:val>
                                        </p:tav>
                                      </p:tavLst>
                                    </p:anim>
                                    <p:anim calcmode="lin" valueType="num">
                                      <p:cBhvr>
                                        <p:cTn id="256" dur="500" fill="hold"/>
                                        <p:tgtEl>
                                          <p:spTgt spid="155"/>
                                        </p:tgtEl>
                                        <p:attrNameLst>
                                          <p:attrName>ppt_h</p:attrName>
                                        </p:attrNameLst>
                                      </p:cBhvr>
                                      <p:tavLst>
                                        <p:tav tm="0">
                                          <p:val>
                                            <p:fltVal val="0"/>
                                          </p:val>
                                        </p:tav>
                                        <p:tav tm="100000">
                                          <p:val>
                                            <p:strVal val="#ppt_h"/>
                                          </p:val>
                                        </p:tav>
                                      </p:tavLst>
                                    </p:anim>
                                    <p:animEffect transition="in" filter="fade">
                                      <p:cBhvr>
                                        <p:cTn id="257" dur="500"/>
                                        <p:tgtEl>
                                          <p:spTgt spid="155"/>
                                        </p:tgtEl>
                                      </p:cBhvr>
                                    </p:animEffect>
                                  </p:childTnLst>
                                </p:cTn>
                              </p:par>
                              <p:par>
                                <p:cTn id="258" presetID="53" presetClass="entr" presetSubtype="16" fill="hold" grpId="0" nodeType="withEffect">
                                  <p:stCondLst>
                                    <p:cond delay="0"/>
                                  </p:stCondLst>
                                  <p:childTnLst>
                                    <p:set>
                                      <p:cBhvr>
                                        <p:cTn id="259" dur="1" fill="hold">
                                          <p:stCondLst>
                                            <p:cond delay="0"/>
                                          </p:stCondLst>
                                        </p:cTn>
                                        <p:tgtEl>
                                          <p:spTgt spid="156"/>
                                        </p:tgtEl>
                                        <p:attrNameLst>
                                          <p:attrName>style.visibility</p:attrName>
                                        </p:attrNameLst>
                                      </p:cBhvr>
                                      <p:to>
                                        <p:strVal val="visible"/>
                                      </p:to>
                                    </p:set>
                                    <p:anim calcmode="lin" valueType="num">
                                      <p:cBhvr>
                                        <p:cTn id="260" dur="500" fill="hold"/>
                                        <p:tgtEl>
                                          <p:spTgt spid="156"/>
                                        </p:tgtEl>
                                        <p:attrNameLst>
                                          <p:attrName>ppt_w</p:attrName>
                                        </p:attrNameLst>
                                      </p:cBhvr>
                                      <p:tavLst>
                                        <p:tav tm="0">
                                          <p:val>
                                            <p:fltVal val="0"/>
                                          </p:val>
                                        </p:tav>
                                        <p:tav tm="100000">
                                          <p:val>
                                            <p:strVal val="#ppt_w"/>
                                          </p:val>
                                        </p:tav>
                                      </p:tavLst>
                                    </p:anim>
                                    <p:anim calcmode="lin" valueType="num">
                                      <p:cBhvr>
                                        <p:cTn id="261" dur="500" fill="hold"/>
                                        <p:tgtEl>
                                          <p:spTgt spid="156"/>
                                        </p:tgtEl>
                                        <p:attrNameLst>
                                          <p:attrName>ppt_h</p:attrName>
                                        </p:attrNameLst>
                                      </p:cBhvr>
                                      <p:tavLst>
                                        <p:tav tm="0">
                                          <p:val>
                                            <p:fltVal val="0"/>
                                          </p:val>
                                        </p:tav>
                                        <p:tav tm="100000">
                                          <p:val>
                                            <p:strVal val="#ppt_h"/>
                                          </p:val>
                                        </p:tav>
                                      </p:tavLst>
                                    </p:anim>
                                    <p:animEffect transition="in" filter="fade">
                                      <p:cBhvr>
                                        <p:cTn id="262" dur="500"/>
                                        <p:tgtEl>
                                          <p:spTgt spid="156"/>
                                        </p:tgtEl>
                                      </p:cBhvr>
                                    </p:animEffect>
                                  </p:childTnLst>
                                </p:cTn>
                              </p:par>
                              <p:par>
                                <p:cTn id="263" presetID="53" presetClass="entr" presetSubtype="16" fill="hold" grpId="0" nodeType="withEffect">
                                  <p:stCondLst>
                                    <p:cond delay="0"/>
                                  </p:stCondLst>
                                  <p:childTnLst>
                                    <p:set>
                                      <p:cBhvr>
                                        <p:cTn id="264" dur="1" fill="hold">
                                          <p:stCondLst>
                                            <p:cond delay="0"/>
                                          </p:stCondLst>
                                        </p:cTn>
                                        <p:tgtEl>
                                          <p:spTgt spid="157"/>
                                        </p:tgtEl>
                                        <p:attrNameLst>
                                          <p:attrName>style.visibility</p:attrName>
                                        </p:attrNameLst>
                                      </p:cBhvr>
                                      <p:to>
                                        <p:strVal val="visible"/>
                                      </p:to>
                                    </p:set>
                                    <p:anim calcmode="lin" valueType="num">
                                      <p:cBhvr>
                                        <p:cTn id="265" dur="500" fill="hold"/>
                                        <p:tgtEl>
                                          <p:spTgt spid="157"/>
                                        </p:tgtEl>
                                        <p:attrNameLst>
                                          <p:attrName>ppt_w</p:attrName>
                                        </p:attrNameLst>
                                      </p:cBhvr>
                                      <p:tavLst>
                                        <p:tav tm="0">
                                          <p:val>
                                            <p:fltVal val="0"/>
                                          </p:val>
                                        </p:tav>
                                        <p:tav tm="100000">
                                          <p:val>
                                            <p:strVal val="#ppt_w"/>
                                          </p:val>
                                        </p:tav>
                                      </p:tavLst>
                                    </p:anim>
                                    <p:anim calcmode="lin" valueType="num">
                                      <p:cBhvr>
                                        <p:cTn id="266" dur="500" fill="hold"/>
                                        <p:tgtEl>
                                          <p:spTgt spid="157"/>
                                        </p:tgtEl>
                                        <p:attrNameLst>
                                          <p:attrName>ppt_h</p:attrName>
                                        </p:attrNameLst>
                                      </p:cBhvr>
                                      <p:tavLst>
                                        <p:tav tm="0">
                                          <p:val>
                                            <p:fltVal val="0"/>
                                          </p:val>
                                        </p:tav>
                                        <p:tav tm="100000">
                                          <p:val>
                                            <p:strVal val="#ppt_h"/>
                                          </p:val>
                                        </p:tav>
                                      </p:tavLst>
                                    </p:anim>
                                    <p:animEffect transition="in" filter="fade">
                                      <p:cBhvr>
                                        <p:cTn id="267" dur="500"/>
                                        <p:tgtEl>
                                          <p:spTgt spid="157"/>
                                        </p:tgtEl>
                                      </p:cBhvr>
                                    </p:animEffect>
                                  </p:childTnLst>
                                </p:cTn>
                              </p:par>
                              <p:par>
                                <p:cTn id="268" presetID="53" presetClass="entr" presetSubtype="16" fill="hold" grpId="0" nodeType="withEffect">
                                  <p:stCondLst>
                                    <p:cond delay="0"/>
                                  </p:stCondLst>
                                  <p:childTnLst>
                                    <p:set>
                                      <p:cBhvr>
                                        <p:cTn id="269" dur="1" fill="hold">
                                          <p:stCondLst>
                                            <p:cond delay="0"/>
                                          </p:stCondLst>
                                        </p:cTn>
                                        <p:tgtEl>
                                          <p:spTgt spid="158"/>
                                        </p:tgtEl>
                                        <p:attrNameLst>
                                          <p:attrName>style.visibility</p:attrName>
                                        </p:attrNameLst>
                                      </p:cBhvr>
                                      <p:to>
                                        <p:strVal val="visible"/>
                                      </p:to>
                                    </p:set>
                                    <p:anim calcmode="lin" valueType="num">
                                      <p:cBhvr>
                                        <p:cTn id="270" dur="500" fill="hold"/>
                                        <p:tgtEl>
                                          <p:spTgt spid="158"/>
                                        </p:tgtEl>
                                        <p:attrNameLst>
                                          <p:attrName>ppt_w</p:attrName>
                                        </p:attrNameLst>
                                      </p:cBhvr>
                                      <p:tavLst>
                                        <p:tav tm="0">
                                          <p:val>
                                            <p:fltVal val="0"/>
                                          </p:val>
                                        </p:tav>
                                        <p:tav tm="100000">
                                          <p:val>
                                            <p:strVal val="#ppt_w"/>
                                          </p:val>
                                        </p:tav>
                                      </p:tavLst>
                                    </p:anim>
                                    <p:anim calcmode="lin" valueType="num">
                                      <p:cBhvr>
                                        <p:cTn id="271" dur="500" fill="hold"/>
                                        <p:tgtEl>
                                          <p:spTgt spid="158"/>
                                        </p:tgtEl>
                                        <p:attrNameLst>
                                          <p:attrName>ppt_h</p:attrName>
                                        </p:attrNameLst>
                                      </p:cBhvr>
                                      <p:tavLst>
                                        <p:tav tm="0">
                                          <p:val>
                                            <p:fltVal val="0"/>
                                          </p:val>
                                        </p:tav>
                                        <p:tav tm="100000">
                                          <p:val>
                                            <p:strVal val="#ppt_h"/>
                                          </p:val>
                                        </p:tav>
                                      </p:tavLst>
                                    </p:anim>
                                    <p:animEffect transition="in" filter="fade">
                                      <p:cBhvr>
                                        <p:cTn id="272" dur="500"/>
                                        <p:tgtEl>
                                          <p:spTgt spid="158"/>
                                        </p:tgtEl>
                                      </p:cBhvr>
                                    </p:animEffect>
                                  </p:childTnLst>
                                </p:cTn>
                              </p:par>
                              <p:par>
                                <p:cTn id="273" presetID="53" presetClass="entr" presetSubtype="16" fill="hold" grpId="0" nodeType="withEffect">
                                  <p:stCondLst>
                                    <p:cond delay="0"/>
                                  </p:stCondLst>
                                  <p:childTnLst>
                                    <p:set>
                                      <p:cBhvr>
                                        <p:cTn id="274" dur="1" fill="hold">
                                          <p:stCondLst>
                                            <p:cond delay="0"/>
                                          </p:stCondLst>
                                        </p:cTn>
                                        <p:tgtEl>
                                          <p:spTgt spid="159"/>
                                        </p:tgtEl>
                                        <p:attrNameLst>
                                          <p:attrName>style.visibility</p:attrName>
                                        </p:attrNameLst>
                                      </p:cBhvr>
                                      <p:to>
                                        <p:strVal val="visible"/>
                                      </p:to>
                                    </p:set>
                                    <p:anim calcmode="lin" valueType="num">
                                      <p:cBhvr>
                                        <p:cTn id="275" dur="500" fill="hold"/>
                                        <p:tgtEl>
                                          <p:spTgt spid="159"/>
                                        </p:tgtEl>
                                        <p:attrNameLst>
                                          <p:attrName>ppt_w</p:attrName>
                                        </p:attrNameLst>
                                      </p:cBhvr>
                                      <p:tavLst>
                                        <p:tav tm="0">
                                          <p:val>
                                            <p:fltVal val="0"/>
                                          </p:val>
                                        </p:tav>
                                        <p:tav tm="100000">
                                          <p:val>
                                            <p:strVal val="#ppt_w"/>
                                          </p:val>
                                        </p:tav>
                                      </p:tavLst>
                                    </p:anim>
                                    <p:anim calcmode="lin" valueType="num">
                                      <p:cBhvr>
                                        <p:cTn id="276" dur="500" fill="hold"/>
                                        <p:tgtEl>
                                          <p:spTgt spid="159"/>
                                        </p:tgtEl>
                                        <p:attrNameLst>
                                          <p:attrName>ppt_h</p:attrName>
                                        </p:attrNameLst>
                                      </p:cBhvr>
                                      <p:tavLst>
                                        <p:tav tm="0">
                                          <p:val>
                                            <p:fltVal val="0"/>
                                          </p:val>
                                        </p:tav>
                                        <p:tav tm="100000">
                                          <p:val>
                                            <p:strVal val="#ppt_h"/>
                                          </p:val>
                                        </p:tav>
                                      </p:tavLst>
                                    </p:anim>
                                    <p:animEffect transition="in" filter="fade">
                                      <p:cBhvr>
                                        <p:cTn id="277" dur="500"/>
                                        <p:tgtEl>
                                          <p:spTgt spid="159"/>
                                        </p:tgtEl>
                                      </p:cBhvr>
                                    </p:animEffect>
                                  </p:childTnLst>
                                </p:cTn>
                              </p:par>
                              <p:par>
                                <p:cTn id="278" presetID="53" presetClass="entr" presetSubtype="16" fill="hold" grpId="0" nodeType="withEffect">
                                  <p:stCondLst>
                                    <p:cond delay="0"/>
                                  </p:stCondLst>
                                  <p:childTnLst>
                                    <p:set>
                                      <p:cBhvr>
                                        <p:cTn id="279" dur="1" fill="hold">
                                          <p:stCondLst>
                                            <p:cond delay="0"/>
                                          </p:stCondLst>
                                        </p:cTn>
                                        <p:tgtEl>
                                          <p:spTgt spid="160"/>
                                        </p:tgtEl>
                                        <p:attrNameLst>
                                          <p:attrName>style.visibility</p:attrName>
                                        </p:attrNameLst>
                                      </p:cBhvr>
                                      <p:to>
                                        <p:strVal val="visible"/>
                                      </p:to>
                                    </p:set>
                                    <p:anim calcmode="lin" valueType="num">
                                      <p:cBhvr>
                                        <p:cTn id="280" dur="500" fill="hold"/>
                                        <p:tgtEl>
                                          <p:spTgt spid="160"/>
                                        </p:tgtEl>
                                        <p:attrNameLst>
                                          <p:attrName>ppt_w</p:attrName>
                                        </p:attrNameLst>
                                      </p:cBhvr>
                                      <p:tavLst>
                                        <p:tav tm="0">
                                          <p:val>
                                            <p:fltVal val="0"/>
                                          </p:val>
                                        </p:tav>
                                        <p:tav tm="100000">
                                          <p:val>
                                            <p:strVal val="#ppt_w"/>
                                          </p:val>
                                        </p:tav>
                                      </p:tavLst>
                                    </p:anim>
                                    <p:anim calcmode="lin" valueType="num">
                                      <p:cBhvr>
                                        <p:cTn id="281" dur="500" fill="hold"/>
                                        <p:tgtEl>
                                          <p:spTgt spid="160"/>
                                        </p:tgtEl>
                                        <p:attrNameLst>
                                          <p:attrName>ppt_h</p:attrName>
                                        </p:attrNameLst>
                                      </p:cBhvr>
                                      <p:tavLst>
                                        <p:tav tm="0">
                                          <p:val>
                                            <p:fltVal val="0"/>
                                          </p:val>
                                        </p:tav>
                                        <p:tav tm="100000">
                                          <p:val>
                                            <p:strVal val="#ppt_h"/>
                                          </p:val>
                                        </p:tav>
                                      </p:tavLst>
                                    </p:anim>
                                    <p:animEffect transition="in" filter="fade">
                                      <p:cBhvr>
                                        <p:cTn id="282" dur="500"/>
                                        <p:tgtEl>
                                          <p:spTgt spid="160"/>
                                        </p:tgtEl>
                                      </p:cBhvr>
                                    </p:animEffect>
                                  </p:childTnLst>
                                </p:cTn>
                              </p:par>
                              <p:par>
                                <p:cTn id="283" presetID="53" presetClass="entr" presetSubtype="16" fill="hold" grpId="0" nodeType="withEffect">
                                  <p:stCondLst>
                                    <p:cond delay="0"/>
                                  </p:stCondLst>
                                  <p:childTnLst>
                                    <p:set>
                                      <p:cBhvr>
                                        <p:cTn id="284" dur="1" fill="hold">
                                          <p:stCondLst>
                                            <p:cond delay="0"/>
                                          </p:stCondLst>
                                        </p:cTn>
                                        <p:tgtEl>
                                          <p:spTgt spid="161"/>
                                        </p:tgtEl>
                                        <p:attrNameLst>
                                          <p:attrName>style.visibility</p:attrName>
                                        </p:attrNameLst>
                                      </p:cBhvr>
                                      <p:to>
                                        <p:strVal val="visible"/>
                                      </p:to>
                                    </p:set>
                                    <p:anim calcmode="lin" valueType="num">
                                      <p:cBhvr>
                                        <p:cTn id="285" dur="500" fill="hold"/>
                                        <p:tgtEl>
                                          <p:spTgt spid="161"/>
                                        </p:tgtEl>
                                        <p:attrNameLst>
                                          <p:attrName>ppt_w</p:attrName>
                                        </p:attrNameLst>
                                      </p:cBhvr>
                                      <p:tavLst>
                                        <p:tav tm="0">
                                          <p:val>
                                            <p:fltVal val="0"/>
                                          </p:val>
                                        </p:tav>
                                        <p:tav tm="100000">
                                          <p:val>
                                            <p:strVal val="#ppt_w"/>
                                          </p:val>
                                        </p:tav>
                                      </p:tavLst>
                                    </p:anim>
                                    <p:anim calcmode="lin" valueType="num">
                                      <p:cBhvr>
                                        <p:cTn id="286" dur="500" fill="hold"/>
                                        <p:tgtEl>
                                          <p:spTgt spid="161"/>
                                        </p:tgtEl>
                                        <p:attrNameLst>
                                          <p:attrName>ppt_h</p:attrName>
                                        </p:attrNameLst>
                                      </p:cBhvr>
                                      <p:tavLst>
                                        <p:tav tm="0">
                                          <p:val>
                                            <p:fltVal val="0"/>
                                          </p:val>
                                        </p:tav>
                                        <p:tav tm="100000">
                                          <p:val>
                                            <p:strVal val="#ppt_h"/>
                                          </p:val>
                                        </p:tav>
                                      </p:tavLst>
                                    </p:anim>
                                    <p:animEffect transition="in" filter="fade">
                                      <p:cBhvr>
                                        <p:cTn id="287" dur="500"/>
                                        <p:tgtEl>
                                          <p:spTgt spid="161"/>
                                        </p:tgtEl>
                                      </p:cBhvr>
                                    </p:animEffect>
                                  </p:childTnLst>
                                </p:cTn>
                              </p:par>
                              <p:par>
                                <p:cTn id="288" presetID="53" presetClass="entr" presetSubtype="16" fill="hold" grpId="0" nodeType="withEffect">
                                  <p:stCondLst>
                                    <p:cond delay="0"/>
                                  </p:stCondLst>
                                  <p:childTnLst>
                                    <p:set>
                                      <p:cBhvr>
                                        <p:cTn id="289" dur="1" fill="hold">
                                          <p:stCondLst>
                                            <p:cond delay="0"/>
                                          </p:stCondLst>
                                        </p:cTn>
                                        <p:tgtEl>
                                          <p:spTgt spid="162"/>
                                        </p:tgtEl>
                                        <p:attrNameLst>
                                          <p:attrName>style.visibility</p:attrName>
                                        </p:attrNameLst>
                                      </p:cBhvr>
                                      <p:to>
                                        <p:strVal val="visible"/>
                                      </p:to>
                                    </p:set>
                                    <p:anim calcmode="lin" valueType="num">
                                      <p:cBhvr>
                                        <p:cTn id="290" dur="500" fill="hold"/>
                                        <p:tgtEl>
                                          <p:spTgt spid="162"/>
                                        </p:tgtEl>
                                        <p:attrNameLst>
                                          <p:attrName>ppt_w</p:attrName>
                                        </p:attrNameLst>
                                      </p:cBhvr>
                                      <p:tavLst>
                                        <p:tav tm="0">
                                          <p:val>
                                            <p:fltVal val="0"/>
                                          </p:val>
                                        </p:tav>
                                        <p:tav tm="100000">
                                          <p:val>
                                            <p:strVal val="#ppt_w"/>
                                          </p:val>
                                        </p:tav>
                                      </p:tavLst>
                                    </p:anim>
                                    <p:anim calcmode="lin" valueType="num">
                                      <p:cBhvr>
                                        <p:cTn id="291" dur="500" fill="hold"/>
                                        <p:tgtEl>
                                          <p:spTgt spid="162"/>
                                        </p:tgtEl>
                                        <p:attrNameLst>
                                          <p:attrName>ppt_h</p:attrName>
                                        </p:attrNameLst>
                                      </p:cBhvr>
                                      <p:tavLst>
                                        <p:tav tm="0">
                                          <p:val>
                                            <p:fltVal val="0"/>
                                          </p:val>
                                        </p:tav>
                                        <p:tav tm="100000">
                                          <p:val>
                                            <p:strVal val="#ppt_h"/>
                                          </p:val>
                                        </p:tav>
                                      </p:tavLst>
                                    </p:anim>
                                    <p:animEffect transition="in" filter="fade">
                                      <p:cBhvr>
                                        <p:cTn id="292" dur="500"/>
                                        <p:tgtEl>
                                          <p:spTgt spid="162"/>
                                        </p:tgtEl>
                                      </p:cBhvr>
                                    </p:animEffect>
                                  </p:childTnLst>
                                </p:cTn>
                              </p:par>
                            </p:childTnLst>
                          </p:cTn>
                        </p:par>
                        <p:par>
                          <p:cTn id="293" fill="hold">
                            <p:stCondLst>
                              <p:cond delay="2500"/>
                            </p:stCondLst>
                            <p:childTnLst>
                              <p:par>
                                <p:cTn id="294" presetID="53" presetClass="entr" presetSubtype="16" fill="hold" nodeType="afterEffect">
                                  <p:stCondLst>
                                    <p:cond delay="0"/>
                                  </p:stCondLst>
                                  <p:childTnLst>
                                    <p:set>
                                      <p:cBhvr>
                                        <p:cTn id="295" dur="1" fill="hold">
                                          <p:stCondLst>
                                            <p:cond delay="0"/>
                                          </p:stCondLst>
                                        </p:cTn>
                                        <p:tgtEl>
                                          <p:spTgt spid="163"/>
                                        </p:tgtEl>
                                        <p:attrNameLst>
                                          <p:attrName>style.visibility</p:attrName>
                                        </p:attrNameLst>
                                      </p:cBhvr>
                                      <p:to>
                                        <p:strVal val="visible"/>
                                      </p:to>
                                    </p:set>
                                    <p:anim calcmode="lin" valueType="num">
                                      <p:cBhvr>
                                        <p:cTn id="296" dur="500" fill="hold"/>
                                        <p:tgtEl>
                                          <p:spTgt spid="163"/>
                                        </p:tgtEl>
                                        <p:attrNameLst>
                                          <p:attrName>ppt_w</p:attrName>
                                        </p:attrNameLst>
                                      </p:cBhvr>
                                      <p:tavLst>
                                        <p:tav tm="0">
                                          <p:val>
                                            <p:fltVal val="0"/>
                                          </p:val>
                                        </p:tav>
                                        <p:tav tm="100000">
                                          <p:val>
                                            <p:strVal val="#ppt_w"/>
                                          </p:val>
                                        </p:tav>
                                      </p:tavLst>
                                    </p:anim>
                                    <p:anim calcmode="lin" valueType="num">
                                      <p:cBhvr>
                                        <p:cTn id="297" dur="500" fill="hold"/>
                                        <p:tgtEl>
                                          <p:spTgt spid="163"/>
                                        </p:tgtEl>
                                        <p:attrNameLst>
                                          <p:attrName>ppt_h</p:attrName>
                                        </p:attrNameLst>
                                      </p:cBhvr>
                                      <p:tavLst>
                                        <p:tav tm="0">
                                          <p:val>
                                            <p:fltVal val="0"/>
                                          </p:val>
                                        </p:tav>
                                        <p:tav tm="100000">
                                          <p:val>
                                            <p:strVal val="#ppt_h"/>
                                          </p:val>
                                        </p:tav>
                                      </p:tavLst>
                                    </p:anim>
                                    <p:animEffect transition="in" filter="fade">
                                      <p:cBhvr>
                                        <p:cTn id="298" dur="500"/>
                                        <p:tgtEl>
                                          <p:spTgt spid="163"/>
                                        </p:tgtEl>
                                      </p:cBhvr>
                                    </p:animEffect>
                                  </p:childTnLst>
                                </p:cTn>
                              </p:par>
                              <p:par>
                                <p:cTn id="299" presetID="53" presetClass="entr" presetSubtype="16" fill="hold" grpId="0" nodeType="withEffect">
                                  <p:stCondLst>
                                    <p:cond delay="0"/>
                                  </p:stCondLst>
                                  <p:childTnLst>
                                    <p:set>
                                      <p:cBhvr>
                                        <p:cTn id="300" dur="1" fill="hold">
                                          <p:stCondLst>
                                            <p:cond delay="0"/>
                                          </p:stCondLst>
                                        </p:cTn>
                                        <p:tgtEl>
                                          <p:spTgt spid="166"/>
                                        </p:tgtEl>
                                        <p:attrNameLst>
                                          <p:attrName>style.visibility</p:attrName>
                                        </p:attrNameLst>
                                      </p:cBhvr>
                                      <p:to>
                                        <p:strVal val="visible"/>
                                      </p:to>
                                    </p:set>
                                    <p:anim calcmode="lin" valueType="num">
                                      <p:cBhvr>
                                        <p:cTn id="301" dur="500" fill="hold"/>
                                        <p:tgtEl>
                                          <p:spTgt spid="166"/>
                                        </p:tgtEl>
                                        <p:attrNameLst>
                                          <p:attrName>ppt_w</p:attrName>
                                        </p:attrNameLst>
                                      </p:cBhvr>
                                      <p:tavLst>
                                        <p:tav tm="0">
                                          <p:val>
                                            <p:fltVal val="0"/>
                                          </p:val>
                                        </p:tav>
                                        <p:tav tm="100000">
                                          <p:val>
                                            <p:strVal val="#ppt_w"/>
                                          </p:val>
                                        </p:tav>
                                      </p:tavLst>
                                    </p:anim>
                                    <p:anim calcmode="lin" valueType="num">
                                      <p:cBhvr>
                                        <p:cTn id="302" dur="500" fill="hold"/>
                                        <p:tgtEl>
                                          <p:spTgt spid="166"/>
                                        </p:tgtEl>
                                        <p:attrNameLst>
                                          <p:attrName>ppt_h</p:attrName>
                                        </p:attrNameLst>
                                      </p:cBhvr>
                                      <p:tavLst>
                                        <p:tav tm="0">
                                          <p:val>
                                            <p:fltVal val="0"/>
                                          </p:val>
                                        </p:tav>
                                        <p:tav tm="100000">
                                          <p:val>
                                            <p:strVal val="#ppt_h"/>
                                          </p:val>
                                        </p:tav>
                                      </p:tavLst>
                                    </p:anim>
                                    <p:animEffect transition="in" filter="fade">
                                      <p:cBhvr>
                                        <p:cTn id="303" dur="500"/>
                                        <p:tgtEl>
                                          <p:spTgt spid="166"/>
                                        </p:tgtEl>
                                      </p:cBhvr>
                                    </p:animEffect>
                                  </p:childTnLst>
                                </p:cTn>
                              </p:par>
                              <p:par>
                                <p:cTn id="304" presetID="53" presetClass="entr" presetSubtype="16" fill="hold" grpId="0" nodeType="withEffect">
                                  <p:stCondLst>
                                    <p:cond delay="0"/>
                                  </p:stCondLst>
                                  <p:childTnLst>
                                    <p:set>
                                      <p:cBhvr>
                                        <p:cTn id="305" dur="1" fill="hold">
                                          <p:stCondLst>
                                            <p:cond delay="0"/>
                                          </p:stCondLst>
                                        </p:cTn>
                                        <p:tgtEl>
                                          <p:spTgt spid="167"/>
                                        </p:tgtEl>
                                        <p:attrNameLst>
                                          <p:attrName>style.visibility</p:attrName>
                                        </p:attrNameLst>
                                      </p:cBhvr>
                                      <p:to>
                                        <p:strVal val="visible"/>
                                      </p:to>
                                    </p:set>
                                    <p:anim calcmode="lin" valueType="num">
                                      <p:cBhvr>
                                        <p:cTn id="306" dur="500" fill="hold"/>
                                        <p:tgtEl>
                                          <p:spTgt spid="167"/>
                                        </p:tgtEl>
                                        <p:attrNameLst>
                                          <p:attrName>ppt_w</p:attrName>
                                        </p:attrNameLst>
                                      </p:cBhvr>
                                      <p:tavLst>
                                        <p:tav tm="0">
                                          <p:val>
                                            <p:fltVal val="0"/>
                                          </p:val>
                                        </p:tav>
                                        <p:tav tm="100000">
                                          <p:val>
                                            <p:strVal val="#ppt_w"/>
                                          </p:val>
                                        </p:tav>
                                      </p:tavLst>
                                    </p:anim>
                                    <p:anim calcmode="lin" valueType="num">
                                      <p:cBhvr>
                                        <p:cTn id="307" dur="500" fill="hold"/>
                                        <p:tgtEl>
                                          <p:spTgt spid="167"/>
                                        </p:tgtEl>
                                        <p:attrNameLst>
                                          <p:attrName>ppt_h</p:attrName>
                                        </p:attrNameLst>
                                      </p:cBhvr>
                                      <p:tavLst>
                                        <p:tav tm="0">
                                          <p:val>
                                            <p:fltVal val="0"/>
                                          </p:val>
                                        </p:tav>
                                        <p:tav tm="100000">
                                          <p:val>
                                            <p:strVal val="#ppt_h"/>
                                          </p:val>
                                        </p:tav>
                                      </p:tavLst>
                                    </p:anim>
                                    <p:animEffect transition="in" filter="fade">
                                      <p:cBhvr>
                                        <p:cTn id="308" dur="500"/>
                                        <p:tgtEl>
                                          <p:spTgt spid="167"/>
                                        </p:tgtEl>
                                      </p:cBhvr>
                                    </p:animEffect>
                                  </p:childTnLst>
                                </p:cTn>
                              </p:par>
                              <p:par>
                                <p:cTn id="309" presetID="53" presetClass="entr" presetSubtype="16" fill="hold" grpId="0" nodeType="withEffect">
                                  <p:stCondLst>
                                    <p:cond delay="0"/>
                                  </p:stCondLst>
                                  <p:childTnLst>
                                    <p:set>
                                      <p:cBhvr>
                                        <p:cTn id="310" dur="1" fill="hold">
                                          <p:stCondLst>
                                            <p:cond delay="0"/>
                                          </p:stCondLst>
                                        </p:cTn>
                                        <p:tgtEl>
                                          <p:spTgt spid="168"/>
                                        </p:tgtEl>
                                        <p:attrNameLst>
                                          <p:attrName>style.visibility</p:attrName>
                                        </p:attrNameLst>
                                      </p:cBhvr>
                                      <p:to>
                                        <p:strVal val="visible"/>
                                      </p:to>
                                    </p:set>
                                    <p:anim calcmode="lin" valueType="num">
                                      <p:cBhvr>
                                        <p:cTn id="311" dur="500" fill="hold"/>
                                        <p:tgtEl>
                                          <p:spTgt spid="168"/>
                                        </p:tgtEl>
                                        <p:attrNameLst>
                                          <p:attrName>ppt_w</p:attrName>
                                        </p:attrNameLst>
                                      </p:cBhvr>
                                      <p:tavLst>
                                        <p:tav tm="0">
                                          <p:val>
                                            <p:fltVal val="0"/>
                                          </p:val>
                                        </p:tav>
                                        <p:tav tm="100000">
                                          <p:val>
                                            <p:strVal val="#ppt_w"/>
                                          </p:val>
                                        </p:tav>
                                      </p:tavLst>
                                    </p:anim>
                                    <p:anim calcmode="lin" valueType="num">
                                      <p:cBhvr>
                                        <p:cTn id="312" dur="500" fill="hold"/>
                                        <p:tgtEl>
                                          <p:spTgt spid="168"/>
                                        </p:tgtEl>
                                        <p:attrNameLst>
                                          <p:attrName>ppt_h</p:attrName>
                                        </p:attrNameLst>
                                      </p:cBhvr>
                                      <p:tavLst>
                                        <p:tav tm="0">
                                          <p:val>
                                            <p:fltVal val="0"/>
                                          </p:val>
                                        </p:tav>
                                        <p:tav tm="100000">
                                          <p:val>
                                            <p:strVal val="#ppt_h"/>
                                          </p:val>
                                        </p:tav>
                                      </p:tavLst>
                                    </p:anim>
                                    <p:animEffect transition="in" filter="fade">
                                      <p:cBhvr>
                                        <p:cTn id="313" dur="500"/>
                                        <p:tgtEl>
                                          <p:spTgt spid="168"/>
                                        </p:tgtEl>
                                      </p:cBhvr>
                                    </p:animEffect>
                                  </p:childTnLst>
                                </p:cTn>
                              </p:par>
                              <p:par>
                                <p:cTn id="314" presetID="53" presetClass="entr" presetSubtype="16" fill="hold" grpId="0" nodeType="withEffect">
                                  <p:stCondLst>
                                    <p:cond delay="0"/>
                                  </p:stCondLst>
                                  <p:childTnLst>
                                    <p:set>
                                      <p:cBhvr>
                                        <p:cTn id="315" dur="1" fill="hold">
                                          <p:stCondLst>
                                            <p:cond delay="0"/>
                                          </p:stCondLst>
                                        </p:cTn>
                                        <p:tgtEl>
                                          <p:spTgt spid="169"/>
                                        </p:tgtEl>
                                        <p:attrNameLst>
                                          <p:attrName>style.visibility</p:attrName>
                                        </p:attrNameLst>
                                      </p:cBhvr>
                                      <p:to>
                                        <p:strVal val="visible"/>
                                      </p:to>
                                    </p:set>
                                    <p:anim calcmode="lin" valueType="num">
                                      <p:cBhvr>
                                        <p:cTn id="316" dur="500" fill="hold"/>
                                        <p:tgtEl>
                                          <p:spTgt spid="169"/>
                                        </p:tgtEl>
                                        <p:attrNameLst>
                                          <p:attrName>ppt_w</p:attrName>
                                        </p:attrNameLst>
                                      </p:cBhvr>
                                      <p:tavLst>
                                        <p:tav tm="0">
                                          <p:val>
                                            <p:fltVal val="0"/>
                                          </p:val>
                                        </p:tav>
                                        <p:tav tm="100000">
                                          <p:val>
                                            <p:strVal val="#ppt_w"/>
                                          </p:val>
                                        </p:tav>
                                      </p:tavLst>
                                    </p:anim>
                                    <p:anim calcmode="lin" valueType="num">
                                      <p:cBhvr>
                                        <p:cTn id="317" dur="500" fill="hold"/>
                                        <p:tgtEl>
                                          <p:spTgt spid="169"/>
                                        </p:tgtEl>
                                        <p:attrNameLst>
                                          <p:attrName>ppt_h</p:attrName>
                                        </p:attrNameLst>
                                      </p:cBhvr>
                                      <p:tavLst>
                                        <p:tav tm="0">
                                          <p:val>
                                            <p:fltVal val="0"/>
                                          </p:val>
                                        </p:tav>
                                        <p:tav tm="100000">
                                          <p:val>
                                            <p:strVal val="#ppt_h"/>
                                          </p:val>
                                        </p:tav>
                                      </p:tavLst>
                                    </p:anim>
                                    <p:animEffect transition="in" filter="fade">
                                      <p:cBhvr>
                                        <p:cTn id="318" dur="500"/>
                                        <p:tgtEl>
                                          <p:spTgt spid="169"/>
                                        </p:tgtEl>
                                      </p:cBhvr>
                                    </p:animEffect>
                                  </p:childTnLst>
                                </p:cTn>
                              </p:par>
                              <p:par>
                                <p:cTn id="319" presetID="53" presetClass="entr" presetSubtype="16" fill="hold" grpId="0" nodeType="withEffect">
                                  <p:stCondLst>
                                    <p:cond delay="0"/>
                                  </p:stCondLst>
                                  <p:childTnLst>
                                    <p:set>
                                      <p:cBhvr>
                                        <p:cTn id="320" dur="1" fill="hold">
                                          <p:stCondLst>
                                            <p:cond delay="0"/>
                                          </p:stCondLst>
                                        </p:cTn>
                                        <p:tgtEl>
                                          <p:spTgt spid="170"/>
                                        </p:tgtEl>
                                        <p:attrNameLst>
                                          <p:attrName>style.visibility</p:attrName>
                                        </p:attrNameLst>
                                      </p:cBhvr>
                                      <p:to>
                                        <p:strVal val="visible"/>
                                      </p:to>
                                    </p:set>
                                    <p:anim calcmode="lin" valueType="num">
                                      <p:cBhvr>
                                        <p:cTn id="321" dur="500" fill="hold"/>
                                        <p:tgtEl>
                                          <p:spTgt spid="170"/>
                                        </p:tgtEl>
                                        <p:attrNameLst>
                                          <p:attrName>ppt_w</p:attrName>
                                        </p:attrNameLst>
                                      </p:cBhvr>
                                      <p:tavLst>
                                        <p:tav tm="0">
                                          <p:val>
                                            <p:fltVal val="0"/>
                                          </p:val>
                                        </p:tav>
                                        <p:tav tm="100000">
                                          <p:val>
                                            <p:strVal val="#ppt_w"/>
                                          </p:val>
                                        </p:tav>
                                      </p:tavLst>
                                    </p:anim>
                                    <p:anim calcmode="lin" valueType="num">
                                      <p:cBhvr>
                                        <p:cTn id="322" dur="500" fill="hold"/>
                                        <p:tgtEl>
                                          <p:spTgt spid="170"/>
                                        </p:tgtEl>
                                        <p:attrNameLst>
                                          <p:attrName>ppt_h</p:attrName>
                                        </p:attrNameLst>
                                      </p:cBhvr>
                                      <p:tavLst>
                                        <p:tav tm="0">
                                          <p:val>
                                            <p:fltVal val="0"/>
                                          </p:val>
                                        </p:tav>
                                        <p:tav tm="100000">
                                          <p:val>
                                            <p:strVal val="#ppt_h"/>
                                          </p:val>
                                        </p:tav>
                                      </p:tavLst>
                                    </p:anim>
                                    <p:animEffect transition="in" filter="fade">
                                      <p:cBhvr>
                                        <p:cTn id="323" dur="500"/>
                                        <p:tgtEl>
                                          <p:spTgt spid="170"/>
                                        </p:tgtEl>
                                      </p:cBhvr>
                                    </p:animEffect>
                                  </p:childTnLst>
                                </p:cTn>
                              </p:par>
                              <p:par>
                                <p:cTn id="324" presetID="53" presetClass="entr" presetSubtype="16" fill="hold" grpId="0" nodeType="withEffect">
                                  <p:stCondLst>
                                    <p:cond delay="0"/>
                                  </p:stCondLst>
                                  <p:childTnLst>
                                    <p:set>
                                      <p:cBhvr>
                                        <p:cTn id="325" dur="1" fill="hold">
                                          <p:stCondLst>
                                            <p:cond delay="0"/>
                                          </p:stCondLst>
                                        </p:cTn>
                                        <p:tgtEl>
                                          <p:spTgt spid="171"/>
                                        </p:tgtEl>
                                        <p:attrNameLst>
                                          <p:attrName>style.visibility</p:attrName>
                                        </p:attrNameLst>
                                      </p:cBhvr>
                                      <p:to>
                                        <p:strVal val="visible"/>
                                      </p:to>
                                    </p:set>
                                    <p:anim calcmode="lin" valueType="num">
                                      <p:cBhvr>
                                        <p:cTn id="326" dur="500" fill="hold"/>
                                        <p:tgtEl>
                                          <p:spTgt spid="171"/>
                                        </p:tgtEl>
                                        <p:attrNameLst>
                                          <p:attrName>ppt_w</p:attrName>
                                        </p:attrNameLst>
                                      </p:cBhvr>
                                      <p:tavLst>
                                        <p:tav tm="0">
                                          <p:val>
                                            <p:fltVal val="0"/>
                                          </p:val>
                                        </p:tav>
                                        <p:tav tm="100000">
                                          <p:val>
                                            <p:strVal val="#ppt_w"/>
                                          </p:val>
                                        </p:tav>
                                      </p:tavLst>
                                    </p:anim>
                                    <p:anim calcmode="lin" valueType="num">
                                      <p:cBhvr>
                                        <p:cTn id="327" dur="500" fill="hold"/>
                                        <p:tgtEl>
                                          <p:spTgt spid="171"/>
                                        </p:tgtEl>
                                        <p:attrNameLst>
                                          <p:attrName>ppt_h</p:attrName>
                                        </p:attrNameLst>
                                      </p:cBhvr>
                                      <p:tavLst>
                                        <p:tav tm="0">
                                          <p:val>
                                            <p:fltVal val="0"/>
                                          </p:val>
                                        </p:tav>
                                        <p:tav tm="100000">
                                          <p:val>
                                            <p:strVal val="#ppt_h"/>
                                          </p:val>
                                        </p:tav>
                                      </p:tavLst>
                                    </p:anim>
                                    <p:animEffect transition="in" filter="fade">
                                      <p:cBhvr>
                                        <p:cTn id="328" dur="500"/>
                                        <p:tgtEl>
                                          <p:spTgt spid="171"/>
                                        </p:tgtEl>
                                      </p:cBhvr>
                                    </p:animEffect>
                                  </p:childTnLst>
                                </p:cTn>
                              </p:par>
                              <p:par>
                                <p:cTn id="329" presetID="53" presetClass="entr" presetSubtype="16" fill="hold" nodeType="withEffect">
                                  <p:stCondLst>
                                    <p:cond delay="0"/>
                                  </p:stCondLst>
                                  <p:childTnLst>
                                    <p:set>
                                      <p:cBhvr>
                                        <p:cTn id="330" dur="1" fill="hold">
                                          <p:stCondLst>
                                            <p:cond delay="0"/>
                                          </p:stCondLst>
                                        </p:cTn>
                                        <p:tgtEl>
                                          <p:spTgt spid="172"/>
                                        </p:tgtEl>
                                        <p:attrNameLst>
                                          <p:attrName>style.visibility</p:attrName>
                                        </p:attrNameLst>
                                      </p:cBhvr>
                                      <p:to>
                                        <p:strVal val="visible"/>
                                      </p:to>
                                    </p:set>
                                    <p:anim calcmode="lin" valueType="num">
                                      <p:cBhvr>
                                        <p:cTn id="331" dur="500" fill="hold"/>
                                        <p:tgtEl>
                                          <p:spTgt spid="172"/>
                                        </p:tgtEl>
                                        <p:attrNameLst>
                                          <p:attrName>ppt_w</p:attrName>
                                        </p:attrNameLst>
                                      </p:cBhvr>
                                      <p:tavLst>
                                        <p:tav tm="0">
                                          <p:val>
                                            <p:fltVal val="0"/>
                                          </p:val>
                                        </p:tav>
                                        <p:tav tm="100000">
                                          <p:val>
                                            <p:strVal val="#ppt_w"/>
                                          </p:val>
                                        </p:tav>
                                      </p:tavLst>
                                    </p:anim>
                                    <p:anim calcmode="lin" valueType="num">
                                      <p:cBhvr>
                                        <p:cTn id="332" dur="500" fill="hold"/>
                                        <p:tgtEl>
                                          <p:spTgt spid="172"/>
                                        </p:tgtEl>
                                        <p:attrNameLst>
                                          <p:attrName>ppt_h</p:attrName>
                                        </p:attrNameLst>
                                      </p:cBhvr>
                                      <p:tavLst>
                                        <p:tav tm="0">
                                          <p:val>
                                            <p:fltVal val="0"/>
                                          </p:val>
                                        </p:tav>
                                        <p:tav tm="100000">
                                          <p:val>
                                            <p:strVal val="#ppt_h"/>
                                          </p:val>
                                        </p:tav>
                                      </p:tavLst>
                                    </p:anim>
                                    <p:animEffect transition="in" filter="fade">
                                      <p:cBhvr>
                                        <p:cTn id="333" dur="500"/>
                                        <p:tgtEl>
                                          <p:spTgt spid="172"/>
                                        </p:tgtEl>
                                      </p:cBhvr>
                                    </p:animEffect>
                                  </p:childTnLst>
                                </p:cTn>
                              </p:par>
                              <p:par>
                                <p:cTn id="334" presetID="53" presetClass="entr" presetSubtype="16" fill="hold" nodeType="withEffect">
                                  <p:stCondLst>
                                    <p:cond delay="0"/>
                                  </p:stCondLst>
                                  <p:childTnLst>
                                    <p:set>
                                      <p:cBhvr>
                                        <p:cTn id="335" dur="1" fill="hold">
                                          <p:stCondLst>
                                            <p:cond delay="0"/>
                                          </p:stCondLst>
                                        </p:cTn>
                                        <p:tgtEl>
                                          <p:spTgt spid="183"/>
                                        </p:tgtEl>
                                        <p:attrNameLst>
                                          <p:attrName>style.visibility</p:attrName>
                                        </p:attrNameLst>
                                      </p:cBhvr>
                                      <p:to>
                                        <p:strVal val="visible"/>
                                      </p:to>
                                    </p:set>
                                    <p:anim calcmode="lin" valueType="num">
                                      <p:cBhvr>
                                        <p:cTn id="336" dur="500" fill="hold"/>
                                        <p:tgtEl>
                                          <p:spTgt spid="183"/>
                                        </p:tgtEl>
                                        <p:attrNameLst>
                                          <p:attrName>ppt_w</p:attrName>
                                        </p:attrNameLst>
                                      </p:cBhvr>
                                      <p:tavLst>
                                        <p:tav tm="0">
                                          <p:val>
                                            <p:fltVal val="0"/>
                                          </p:val>
                                        </p:tav>
                                        <p:tav tm="100000">
                                          <p:val>
                                            <p:strVal val="#ppt_w"/>
                                          </p:val>
                                        </p:tav>
                                      </p:tavLst>
                                    </p:anim>
                                    <p:anim calcmode="lin" valueType="num">
                                      <p:cBhvr>
                                        <p:cTn id="337" dur="500" fill="hold"/>
                                        <p:tgtEl>
                                          <p:spTgt spid="183"/>
                                        </p:tgtEl>
                                        <p:attrNameLst>
                                          <p:attrName>ppt_h</p:attrName>
                                        </p:attrNameLst>
                                      </p:cBhvr>
                                      <p:tavLst>
                                        <p:tav tm="0">
                                          <p:val>
                                            <p:fltVal val="0"/>
                                          </p:val>
                                        </p:tav>
                                        <p:tav tm="100000">
                                          <p:val>
                                            <p:strVal val="#ppt_h"/>
                                          </p:val>
                                        </p:tav>
                                      </p:tavLst>
                                    </p:anim>
                                    <p:animEffect transition="in" filter="fade">
                                      <p:cBhvr>
                                        <p:cTn id="338" dur="500"/>
                                        <p:tgtEl>
                                          <p:spTgt spid="183"/>
                                        </p:tgtEl>
                                      </p:cBhvr>
                                    </p:animEffect>
                                  </p:childTnLst>
                                </p:cTn>
                              </p:par>
                              <p:par>
                                <p:cTn id="339" presetID="53" presetClass="entr" presetSubtype="16" fill="hold" grpId="0" nodeType="withEffect">
                                  <p:stCondLst>
                                    <p:cond delay="0"/>
                                  </p:stCondLst>
                                  <p:childTnLst>
                                    <p:set>
                                      <p:cBhvr>
                                        <p:cTn id="340" dur="1" fill="hold">
                                          <p:stCondLst>
                                            <p:cond delay="0"/>
                                          </p:stCondLst>
                                        </p:cTn>
                                        <p:tgtEl>
                                          <p:spTgt spid="191"/>
                                        </p:tgtEl>
                                        <p:attrNameLst>
                                          <p:attrName>style.visibility</p:attrName>
                                        </p:attrNameLst>
                                      </p:cBhvr>
                                      <p:to>
                                        <p:strVal val="visible"/>
                                      </p:to>
                                    </p:set>
                                    <p:anim calcmode="lin" valueType="num">
                                      <p:cBhvr>
                                        <p:cTn id="341" dur="500" fill="hold"/>
                                        <p:tgtEl>
                                          <p:spTgt spid="191"/>
                                        </p:tgtEl>
                                        <p:attrNameLst>
                                          <p:attrName>ppt_w</p:attrName>
                                        </p:attrNameLst>
                                      </p:cBhvr>
                                      <p:tavLst>
                                        <p:tav tm="0">
                                          <p:val>
                                            <p:fltVal val="0"/>
                                          </p:val>
                                        </p:tav>
                                        <p:tav tm="100000">
                                          <p:val>
                                            <p:strVal val="#ppt_w"/>
                                          </p:val>
                                        </p:tav>
                                      </p:tavLst>
                                    </p:anim>
                                    <p:anim calcmode="lin" valueType="num">
                                      <p:cBhvr>
                                        <p:cTn id="342" dur="500" fill="hold"/>
                                        <p:tgtEl>
                                          <p:spTgt spid="191"/>
                                        </p:tgtEl>
                                        <p:attrNameLst>
                                          <p:attrName>ppt_h</p:attrName>
                                        </p:attrNameLst>
                                      </p:cBhvr>
                                      <p:tavLst>
                                        <p:tav tm="0">
                                          <p:val>
                                            <p:fltVal val="0"/>
                                          </p:val>
                                        </p:tav>
                                        <p:tav tm="100000">
                                          <p:val>
                                            <p:strVal val="#ppt_h"/>
                                          </p:val>
                                        </p:tav>
                                      </p:tavLst>
                                    </p:anim>
                                    <p:animEffect transition="in" filter="fade">
                                      <p:cBhvr>
                                        <p:cTn id="343" dur="500"/>
                                        <p:tgtEl>
                                          <p:spTgt spid="191"/>
                                        </p:tgtEl>
                                      </p:cBhvr>
                                    </p:animEffect>
                                  </p:childTnLst>
                                </p:cTn>
                              </p:par>
                              <p:par>
                                <p:cTn id="344" presetID="53" presetClass="entr" presetSubtype="16" fill="hold" grpId="0" nodeType="withEffect">
                                  <p:stCondLst>
                                    <p:cond delay="0"/>
                                  </p:stCondLst>
                                  <p:childTnLst>
                                    <p:set>
                                      <p:cBhvr>
                                        <p:cTn id="345" dur="1" fill="hold">
                                          <p:stCondLst>
                                            <p:cond delay="0"/>
                                          </p:stCondLst>
                                        </p:cTn>
                                        <p:tgtEl>
                                          <p:spTgt spid="192"/>
                                        </p:tgtEl>
                                        <p:attrNameLst>
                                          <p:attrName>style.visibility</p:attrName>
                                        </p:attrNameLst>
                                      </p:cBhvr>
                                      <p:to>
                                        <p:strVal val="visible"/>
                                      </p:to>
                                    </p:set>
                                    <p:anim calcmode="lin" valueType="num">
                                      <p:cBhvr>
                                        <p:cTn id="346" dur="500" fill="hold"/>
                                        <p:tgtEl>
                                          <p:spTgt spid="192"/>
                                        </p:tgtEl>
                                        <p:attrNameLst>
                                          <p:attrName>ppt_w</p:attrName>
                                        </p:attrNameLst>
                                      </p:cBhvr>
                                      <p:tavLst>
                                        <p:tav tm="0">
                                          <p:val>
                                            <p:fltVal val="0"/>
                                          </p:val>
                                        </p:tav>
                                        <p:tav tm="100000">
                                          <p:val>
                                            <p:strVal val="#ppt_w"/>
                                          </p:val>
                                        </p:tav>
                                      </p:tavLst>
                                    </p:anim>
                                    <p:anim calcmode="lin" valueType="num">
                                      <p:cBhvr>
                                        <p:cTn id="347" dur="500" fill="hold"/>
                                        <p:tgtEl>
                                          <p:spTgt spid="192"/>
                                        </p:tgtEl>
                                        <p:attrNameLst>
                                          <p:attrName>ppt_h</p:attrName>
                                        </p:attrNameLst>
                                      </p:cBhvr>
                                      <p:tavLst>
                                        <p:tav tm="0">
                                          <p:val>
                                            <p:fltVal val="0"/>
                                          </p:val>
                                        </p:tav>
                                        <p:tav tm="100000">
                                          <p:val>
                                            <p:strVal val="#ppt_h"/>
                                          </p:val>
                                        </p:tav>
                                      </p:tavLst>
                                    </p:anim>
                                    <p:animEffect transition="in" filter="fade">
                                      <p:cBhvr>
                                        <p:cTn id="348" dur="500"/>
                                        <p:tgtEl>
                                          <p:spTgt spid="192"/>
                                        </p:tgtEl>
                                      </p:cBhvr>
                                    </p:animEffect>
                                  </p:childTnLst>
                                </p:cTn>
                              </p:par>
                              <p:par>
                                <p:cTn id="349" presetID="53" presetClass="entr" presetSubtype="16" fill="hold" nodeType="withEffect">
                                  <p:stCondLst>
                                    <p:cond delay="0"/>
                                  </p:stCondLst>
                                  <p:childTnLst>
                                    <p:set>
                                      <p:cBhvr>
                                        <p:cTn id="350" dur="1" fill="hold">
                                          <p:stCondLst>
                                            <p:cond delay="0"/>
                                          </p:stCondLst>
                                        </p:cTn>
                                        <p:tgtEl>
                                          <p:spTgt spid="193"/>
                                        </p:tgtEl>
                                        <p:attrNameLst>
                                          <p:attrName>style.visibility</p:attrName>
                                        </p:attrNameLst>
                                      </p:cBhvr>
                                      <p:to>
                                        <p:strVal val="visible"/>
                                      </p:to>
                                    </p:set>
                                    <p:anim calcmode="lin" valueType="num">
                                      <p:cBhvr>
                                        <p:cTn id="351" dur="500" fill="hold"/>
                                        <p:tgtEl>
                                          <p:spTgt spid="193"/>
                                        </p:tgtEl>
                                        <p:attrNameLst>
                                          <p:attrName>ppt_w</p:attrName>
                                        </p:attrNameLst>
                                      </p:cBhvr>
                                      <p:tavLst>
                                        <p:tav tm="0">
                                          <p:val>
                                            <p:fltVal val="0"/>
                                          </p:val>
                                        </p:tav>
                                        <p:tav tm="100000">
                                          <p:val>
                                            <p:strVal val="#ppt_w"/>
                                          </p:val>
                                        </p:tav>
                                      </p:tavLst>
                                    </p:anim>
                                    <p:anim calcmode="lin" valueType="num">
                                      <p:cBhvr>
                                        <p:cTn id="352" dur="500" fill="hold"/>
                                        <p:tgtEl>
                                          <p:spTgt spid="193"/>
                                        </p:tgtEl>
                                        <p:attrNameLst>
                                          <p:attrName>ppt_h</p:attrName>
                                        </p:attrNameLst>
                                      </p:cBhvr>
                                      <p:tavLst>
                                        <p:tav tm="0">
                                          <p:val>
                                            <p:fltVal val="0"/>
                                          </p:val>
                                        </p:tav>
                                        <p:tav tm="100000">
                                          <p:val>
                                            <p:strVal val="#ppt_h"/>
                                          </p:val>
                                        </p:tav>
                                      </p:tavLst>
                                    </p:anim>
                                    <p:animEffect transition="in" filter="fade">
                                      <p:cBhvr>
                                        <p:cTn id="353" dur="500"/>
                                        <p:tgtEl>
                                          <p:spTgt spid="193"/>
                                        </p:tgtEl>
                                      </p:cBhvr>
                                    </p:animEffect>
                                  </p:childTnLst>
                                </p:cTn>
                              </p:par>
                              <p:par>
                                <p:cTn id="354" presetID="53" presetClass="entr" presetSubtype="16" fill="hold" nodeType="withEffect">
                                  <p:stCondLst>
                                    <p:cond delay="0"/>
                                  </p:stCondLst>
                                  <p:childTnLst>
                                    <p:set>
                                      <p:cBhvr>
                                        <p:cTn id="355" dur="1" fill="hold">
                                          <p:stCondLst>
                                            <p:cond delay="0"/>
                                          </p:stCondLst>
                                        </p:cTn>
                                        <p:tgtEl>
                                          <p:spTgt spid="204"/>
                                        </p:tgtEl>
                                        <p:attrNameLst>
                                          <p:attrName>style.visibility</p:attrName>
                                        </p:attrNameLst>
                                      </p:cBhvr>
                                      <p:to>
                                        <p:strVal val="visible"/>
                                      </p:to>
                                    </p:set>
                                    <p:anim calcmode="lin" valueType="num">
                                      <p:cBhvr>
                                        <p:cTn id="356" dur="500" fill="hold"/>
                                        <p:tgtEl>
                                          <p:spTgt spid="204"/>
                                        </p:tgtEl>
                                        <p:attrNameLst>
                                          <p:attrName>ppt_w</p:attrName>
                                        </p:attrNameLst>
                                      </p:cBhvr>
                                      <p:tavLst>
                                        <p:tav tm="0">
                                          <p:val>
                                            <p:fltVal val="0"/>
                                          </p:val>
                                        </p:tav>
                                        <p:tav tm="100000">
                                          <p:val>
                                            <p:strVal val="#ppt_w"/>
                                          </p:val>
                                        </p:tav>
                                      </p:tavLst>
                                    </p:anim>
                                    <p:anim calcmode="lin" valueType="num">
                                      <p:cBhvr>
                                        <p:cTn id="357" dur="500" fill="hold"/>
                                        <p:tgtEl>
                                          <p:spTgt spid="204"/>
                                        </p:tgtEl>
                                        <p:attrNameLst>
                                          <p:attrName>ppt_h</p:attrName>
                                        </p:attrNameLst>
                                      </p:cBhvr>
                                      <p:tavLst>
                                        <p:tav tm="0">
                                          <p:val>
                                            <p:fltVal val="0"/>
                                          </p:val>
                                        </p:tav>
                                        <p:tav tm="100000">
                                          <p:val>
                                            <p:strVal val="#ppt_h"/>
                                          </p:val>
                                        </p:tav>
                                      </p:tavLst>
                                    </p:anim>
                                    <p:animEffect transition="in" filter="fade">
                                      <p:cBhvr>
                                        <p:cTn id="358" dur="500"/>
                                        <p:tgtEl>
                                          <p:spTgt spid="204"/>
                                        </p:tgtEl>
                                      </p:cBhvr>
                                    </p:animEffect>
                                  </p:childTnLst>
                                </p:cTn>
                              </p:par>
                              <p:par>
                                <p:cTn id="359" presetID="53" presetClass="entr" presetSubtype="16" fill="hold" grpId="0" nodeType="withEffect">
                                  <p:stCondLst>
                                    <p:cond delay="0"/>
                                  </p:stCondLst>
                                  <p:childTnLst>
                                    <p:set>
                                      <p:cBhvr>
                                        <p:cTn id="360" dur="1" fill="hold">
                                          <p:stCondLst>
                                            <p:cond delay="0"/>
                                          </p:stCondLst>
                                        </p:cTn>
                                        <p:tgtEl>
                                          <p:spTgt spid="207"/>
                                        </p:tgtEl>
                                        <p:attrNameLst>
                                          <p:attrName>style.visibility</p:attrName>
                                        </p:attrNameLst>
                                      </p:cBhvr>
                                      <p:to>
                                        <p:strVal val="visible"/>
                                      </p:to>
                                    </p:set>
                                    <p:anim calcmode="lin" valueType="num">
                                      <p:cBhvr>
                                        <p:cTn id="361" dur="500" fill="hold"/>
                                        <p:tgtEl>
                                          <p:spTgt spid="207"/>
                                        </p:tgtEl>
                                        <p:attrNameLst>
                                          <p:attrName>ppt_w</p:attrName>
                                        </p:attrNameLst>
                                      </p:cBhvr>
                                      <p:tavLst>
                                        <p:tav tm="0">
                                          <p:val>
                                            <p:fltVal val="0"/>
                                          </p:val>
                                        </p:tav>
                                        <p:tav tm="100000">
                                          <p:val>
                                            <p:strVal val="#ppt_w"/>
                                          </p:val>
                                        </p:tav>
                                      </p:tavLst>
                                    </p:anim>
                                    <p:anim calcmode="lin" valueType="num">
                                      <p:cBhvr>
                                        <p:cTn id="362" dur="500" fill="hold"/>
                                        <p:tgtEl>
                                          <p:spTgt spid="207"/>
                                        </p:tgtEl>
                                        <p:attrNameLst>
                                          <p:attrName>ppt_h</p:attrName>
                                        </p:attrNameLst>
                                      </p:cBhvr>
                                      <p:tavLst>
                                        <p:tav tm="0">
                                          <p:val>
                                            <p:fltVal val="0"/>
                                          </p:val>
                                        </p:tav>
                                        <p:tav tm="100000">
                                          <p:val>
                                            <p:strVal val="#ppt_h"/>
                                          </p:val>
                                        </p:tav>
                                      </p:tavLst>
                                    </p:anim>
                                    <p:animEffect transition="in" filter="fade">
                                      <p:cBhvr>
                                        <p:cTn id="363" dur="500"/>
                                        <p:tgtEl>
                                          <p:spTgt spid="207"/>
                                        </p:tgtEl>
                                      </p:cBhvr>
                                    </p:animEffect>
                                  </p:childTnLst>
                                </p:cTn>
                              </p:par>
                              <p:par>
                                <p:cTn id="364" presetID="53" presetClass="entr" presetSubtype="16" fill="hold" nodeType="withEffect">
                                  <p:stCondLst>
                                    <p:cond delay="0"/>
                                  </p:stCondLst>
                                  <p:childTnLst>
                                    <p:set>
                                      <p:cBhvr>
                                        <p:cTn id="365" dur="1" fill="hold">
                                          <p:stCondLst>
                                            <p:cond delay="0"/>
                                          </p:stCondLst>
                                        </p:cTn>
                                        <p:tgtEl>
                                          <p:spTgt spid="208"/>
                                        </p:tgtEl>
                                        <p:attrNameLst>
                                          <p:attrName>style.visibility</p:attrName>
                                        </p:attrNameLst>
                                      </p:cBhvr>
                                      <p:to>
                                        <p:strVal val="visible"/>
                                      </p:to>
                                    </p:set>
                                    <p:anim calcmode="lin" valueType="num">
                                      <p:cBhvr>
                                        <p:cTn id="366" dur="500" fill="hold"/>
                                        <p:tgtEl>
                                          <p:spTgt spid="208"/>
                                        </p:tgtEl>
                                        <p:attrNameLst>
                                          <p:attrName>ppt_w</p:attrName>
                                        </p:attrNameLst>
                                      </p:cBhvr>
                                      <p:tavLst>
                                        <p:tav tm="0">
                                          <p:val>
                                            <p:fltVal val="0"/>
                                          </p:val>
                                        </p:tav>
                                        <p:tav tm="100000">
                                          <p:val>
                                            <p:strVal val="#ppt_w"/>
                                          </p:val>
                                        </p:tav>
                                      </p:tavLst>
                                    </p:anim>
                                    <p:anim calcmode="lin" valueType="num">
                                      <p:cBhvr>
                                        <p:cTn id="367" dur="500" fill="hold"/>
                                        <p:tgtEl>
                                          <p:spTgt spid="208"/>
                                        </p:tgtEl>
                                        <p:attrNameLst>
                                          <p:attrName>ppt_h</p:attrName>
                                        </p:attrNameLst>
                                      </p:cBhvr>
                                      <p:tavLst>
                                        <p:tav tm="0">
                                          <p:val>
                                            <p:fltVal val="0"/>
                                          </p:val>
                                        </p:tav>
                                        <p:tav tm="100000">
                                          <p:val>
                                            <p:strVal val="#ppt_h"/>
                                          </p:val>
                                        </p:tav>
                                      </p:tavLst>
                                    </p:anim>
                                    <p:animEffect transition="in" filter="fade">
                                      <p:cBhvr>
                                        <p:cTn id="368" dur="500"/>
                                        <p:tgtEl>
                                          <p:spTgt spid="208"/>
                                        </p:tgtEl>
                                      </p:cBhvr>
                                    </p:animEffect>
                                  </p:childTnLst>
                                </p:cTn>
                              </p:par>
                              <p:par>
                                <p:cTn id="369" presetID="53" presetClass="entr" presetSubtype="16" fill="hold" grpId="0" nodeType="withEffect">
                                  <p:stCondLst>
                                    <p:cond delay="0"/>
                                  </p:stCondLst>
                                  <p:childTnLst>
                                    <p:set>
                                      <p:cBhvr>
                                        <p:cTn id="370" dur="1" fill="hold">
                                          <p:stCondLst>
                                            <p:cond delay="0"/>
                                          </p:stCondLst>
                                        </p:cTn>
                                        <p:tgtEl>
                                          <p:spTgt spid="218"/>
                                        </p:tgtEl>
                                        <p:attrNameLst>
                                          <p:attrName>style.visibility</p:attrName>
                                        </p:attrNameLst>
                                      </p:cBhvr>
                                      <p:to>
                                        <p:strVal val="visible"/>
                                      </p:to>
                                    </p:set>
                                    <p:anim calcmode="lin" valueType="num">
                                      <p:cBhvr>
                                        <p:cTn id="371" dur="500" fill="hold"/>
                                        <p:tgtEl>
                                          <p:spTgt spid="218"/>
                                        </p:tgtEl>
                                        <p:attrNameLst>
                                          <p:attrName>ppt_w</p:attrName>
                                        </p:attrNameLst>
                                      </p:cBhvr>
                                      <p:tavLst>
                                        <p:tav tm="0">
                                          <p:val>
                                            <p:fltVal val="0"/>
                                          </p:val>
                                        </p:tav>
                                        <p:tav tm="100000">
                                          <p:val>
                                            <p:strVal val="#ppt_w"/>
                                          </p:val>
                                        </p:tav>
                                      </p:tavLst>
                                    </p:anim>
                                    <p:anim calcmode="lin" valueType="num">
                                      <p:cBhvr>
                                        <p:cTn id="372" dur="500" fill="hold"/>
                                        <p:tgtEl>
                                          <p:spTgt spid="218"/>
                                        </p:tgtEl>
                                        <p:attrNameLst>
                                          <p:attrName>ppt_h</p:attrName>
                                        </p:attrNameLst>
                                      </p:cBhvr>
                                      <p:tavLst>
                                        <p:tav tm="0">
                                          <p:val>
                                            <p:fltVal val="0"/>
                                          </p:val>
                                        </p:tav>
                                        <p:tav tm="100000">
                                          <p:val>
                                            <p:strVal val="#ppt_h"/>
                                          </p:val>
                                        </p:tav>
                                      </p:tavLst>
                                    </p:anim>
                                    <p:animEffect transition="in" filter="fade">
                                      <p:cBhvr>
                                        <p:cTn id="373" dur="500"/>
                                        <p:tgtEl>
                                          <p:spTgt spid="218"/>
                                        </p:tgtEl>
                                      </p:cBhvr>
                                    </p:animEffect>
                                  </p:childTnLst>
                                </p:cTn>
                              </p:par>
                              <p:par>
                                <p:cTn id="374" presetID="53" presetClass="entr" presetSubtype="16" fill="hold" grpId="0" nodeType="withEffect">
                                  <p:stCondLst>
                                    <p:cond delay="0"/>
                                  </p:stCondLst>
                                  <p:childTnLst>
                                    <p:set>
                                      <p:cBhvr>
                                        <p:cTn id="375" dur="1" fill="hold">
                                          <p:stCondLst>
                                            <p:cond delay="0"/>
                                          </p:stCondLst>
                                        </p:cTn>
                                        <p:tgtEl>
                                          <p:spTgt spid="219"/>
                                        </p:tgtEl>
                                        <p:attrNameLst>
                                          <p:attrName>style.visibility</p:attrName>
                                        </p:attrNameLst>
                                      </p:cBhvr>
                                      <p:to>
                                        <p:strVal val="visible"/>
                                      </p:to>
                                    </p:set>
                                    <p:anim calcmode="lin" valueType="num">
                                      <p:cBhvr>
                                        <p:cTn id="376" dur="500" fill="hold"/>
                                        <p:tgtEl>
                                          <p:spTgt spid="219"/>
                                        </p:tgtEl>
                                        <p:attrNameLst>
                                          <p:attrName>ppt_w</p:attrName>
                                        </p:attrNameLst>
                                      </p:cBhvr>
                                      <p:tavLst>
                                        <p:tav tm="0">
                                          <p:val>
                                            <p:fltVal val="0"/>
                                          </p:val>
                                        </p:tav>
                                        <p:tav tm="100000">
                                          <p:val>
                                            <p:strVal val="#ppt_w"/>
                                          </p:val>
                                        </p:tav>
                                      </p:tavLst>
                                    </p:anim>
                                    <p:anim calcmode="lin" valueType="num">
                                      <p:cBhvr>
                                        <p:cTn id="377" dur="500" fill="hold"/>
                                        <p:tgtEl>
                                          <p:spTgt spid="219"/>
                                        </p:tgtEl>
                                        <p:attrNameLst>
                                          <p:attrName>ppt_h</p:attrName>
                                        </p:attrNameLst>
                                      </p:cBhvr>
                                      <p:tavLst>
                                        <p:tav tm="0">
                                          <p:val>
                                            <p:fltVal val="0"/>
                                          </p:val>
                                        </p:tav>
                                        <p:tav tm="100000">
                                          <p:val>
                                            <p:strVal val="#ppt_h"/>
                                          </p:val>
                                        </p:tav>
                                      </p:tavLst>
                                    </p:anim>
                                    <p:animEffect transition="in" filter="fade">
                                      <p:cBhvr>
                                        <p:cTn id="378" dur="500"/>
                                        <p:tgtEl>
                                          <p:spTgt spid="219"/>
                                        </p:tgtEl>
                                      </p:cBhvr>
                                    </p:animEffect>
                                  </p:childTnLst>
                                </p:cTn>
                              </p:par>
                              <p:par>
                                <p:cTn id="379" presetID="53" presetClass="entr" presetSubtype="16" fill="hold" nodeType="withEffect">
                                  <p:stCondLst>
                                    <p:cond delay="0"/>
                                  </p:stCondLst>
                                  <p:childTnLst>
                                    <p:set>
                                      <p:cBhvr>
                                        <p:cTn id="380" dur="1" fill="hold">
                                          <p:stCondLst>
                                            <p:cond delay="0"/>
                                          </p:stCondLst>
                                        </p:cTn>
                                        <p:tgtEl>
                                          <p:spTgt spid="220"/>
                                        </p:tgtEl>
                                        <p:attrNameLst>
                                          <p:attrName>style.visibility</p:attrName>
                                        </p:attrNameLst>
                                      </p:cBhvr>
                                      <p:to>
                                        <p:strVal val="visible"/>
                                      </p:to>
                                    </p:set>
                                    <p:anim calcmode="lin" valueType="num">
                                      <p:cBhvr>
                                        <p:cTn id="381" dur="500" fill="hold"/>
                                        <p:tgtEl>
                                          <p:spTgt spid="220"/>
                                        </p:tgtEl>
                                        <p:attrNameLst>
                                          <p:attrName>ppt_w</p:attrName>
                                        </p:attrNameLst>
                                      </p:cBhvr>
                                      <p:tavLst>
                                        <p:tav tm="0">
                                          <p:val>
                                            <p:fltVal val="0"/>
                                          </p:val>
                                        </p:tav>
                                        <p:tav tm="100000">
                                          <p:val>
                                            <p:strVal val="#ppt_w"/>
                                          </p:val>
                                        </p:tav>
                                      </p:tavLst>
                                    </p:anim>
                                    <p:anim calcmode="lin" valueType="num">
                                      <p:cBhvr>
                                        <p:cTn id="382" dur="500" fill="hold"/>
                                        <p:tgtEl>
                                          <p:spTgt spid="220"/>
                                        </p:tgtEl>
                                        <p:attrNameLst>
                                          <p:attrName>ppt_h</p:attrName>
                                        </p:attrNameLst>
                                      </p:cBhvr>
                                      <p:tavLst>
                                        <p:tav tm="0">
                                          <p:val>
                                            <p:fltVal val="0"/>
                                          </p:val>
                                        </p:tav>
                                        <p:tav tm="100000">
                                          <p:val>
                                            <p:strVal val="#ppt_h"/>
                                          </p:val>
                                        </p:tav>
                                      </p:tavLst>
                                    </p:anim>
                                    <p:animEffect transition="in" filter="fade">
                                      <p:cBhvr>
                                        <p:cTn id="383" dur="500"/>
                                        <p:tgtEl>
                                          <p:spTgt spid="220"/>
                                        </p:tgtEl>
                                      </p:cBhvr>
                                    </p:animEffect>
                                  </p:childTnLst>
                                </p:cTn>
                              </p:par>
                              <p:par>
                                <p:cTn id="384" presetID="53" presetClass="entr" presetSubtype="16" fill="hold" grpId="0" nodeType="withEffect">
                                  <p:stCondLst>
                                    <p:cond delay="0"/>
                                  </p:stCondLst>
                                  <p:childTnLst>
                                    <p:set>
                                      <p:cBhvr>
                                        <p:cTn id="385" dur="1" fill="hold">
                                          <p:stCondLst>
                                            <p:cond delay="0"/>
                                          </p:stCondLst>
                                        </p:cTn>
                                        <p:tgtEl>
                                          <p:spTgt spid="225"/>
                                        </p:tgtEl>
                                        <p:attrNameLst>
                                          <p:attrName>style.visibility</p:attrName>
                                        </p:attrNameLst>
                                      </p:cBhvr>
                                      <p:to>
                                        <p:strVal val="visible"/>
                                      </p:to>
                                    </p:set>
                                    <p:anim calcmode="lin" valueType="num">
                                      <p:cBhvr>
                                        <p:cTn id="386" dur="500" fill="hold"/>
                                        <p:tgtEl>
                                          <p:spTgt spid="225"/>
                                        </p:tgtEl>
                                        <p:attrNameLst>
                                          <p:attrName>ppt_w</p:attrName>
                                        </p:attrNameLst>
                                      </p:cBhvr>
                                      <p:tavLst>
                                        <p:tav tm="0">
                                          <p:val>
                                            <p:fltVal val="0"/>
                                          </p:val>
                                        </p:tav>
                                        <p:tav tm="100000">
                                          <p:val>
                                            <p:strVal val="#ppt_w"/>
                                          </p:val>
                                        </p:tav>
                                      </p:tavLst>
                                    </p:anim>
                                    <p:anim calcmode="lin" valueType="num">
                                      <p:cBhvr>
                                        <p:cTn id="387" dur="500" fill="hold"/>
                                        <p:tgtEl>
                                          <p:spTgt spid="225"/>
                                        </p:tgtEl>
                                        <p:attrNameLst>
                                          <p:attrName>ppt_h</p:attrName>
                                        </p:attrNameLst>
                                      </p:cBhvr>
                                      <p:tavLst>
                                        <p:tav tm="0">
                                          <p:val>
                                            <p:fltVal val="0"/>
                                          </p:val>
                                        </p:tav>
                                        <p:tav tm="100000">
                                          <p:val>
                                            <p:strVal val="#ppt_h"/>
                                          </p:val>
                                        </p:tav>
                                      </p:tavLst>
                                    </p:anim>
                                    <p:animEffect transition="in" filter="fade">
                                      <p:cBhvr>
                                        <p:cTn id="388" dur="500"/>
                                        <p:tgtEl>
                                          <p:spTgt spid="225"/>
                                        </p:tgtEl>
                                      </p:cBhvr>
                                    </p:animEffect>
                                  </p:childTnLst>
                                </p:cTn>
                              </p:par>
                              <p:par>
                                <p:cTn id="389" presetID="53" presetClass="entr" presetSubtype="16" fill="hold" grpId="0" nodeType="withEffect">
                                  <p:stCondLst>
                                    <p:cond delay="0"/>
                                  </p:stCondLst>
                                  <p:childTnLst>
                                    <p:set>
                                      <p:cBhvr>
                                        <p:cTn id="390" dur="1" fill="hold">
                                          <p:stCondLst>
                                            <p:cond delay="0"/>
                                          </p:stCondLst>
                                        </p:cTn>
                                        <p:tgtEl>
                                          <p:spTgt spid="226"/>
                                        </p:tgtEl>
                                        <p:attrNameLst>
                                          <p:attrName>style.visibility</p:attrName>
                                        </p:attrNameLst>
                                      </p:cBhvr>
                                      <p:to>
                                        <p:strVal val="visible"/>
                                      </p:to>
                                    </p:set>
                                    <p:anim calcmode="lin" valueType="num">
                                      <p:cBhvr>
                                        <p:cTn id="391" dur="500" fill="hold"/>
                                        <p:tgtEl>
                                          <p:spTgt spid="226"/>
                                        </p:tgtEl>
                                        <p:attrNameLst>
                                          <p:attrName>ppt_w</p:attrName>
                                        </p:attrNameLst>
                                      </p:cBhvr>
                                      <p:tavLst>
                                        <p:tav tm="0">
                                          <p:val>
                                            <p:fltVal val="0"/>
                                          </p:val>
                                        </p:tav>
                                        <p:tav tm="100000">
                                          <p:val>
                                            <p:strVal val="#ppt_w"/>
                                          </p:val>
                                        </p:tav>
                                      </p:tavLst>
                                    </p:anim>
                                    <p:anim calcmode="lin" valueType="num">
                                      <p:cBhvr>
                                        <p:cTn id="392" dur="500" fill="hold"/>
                                        <p:tgtEl>
                                          <p:spTgt spid="226"/>
                                        </p:tgtEl>
                                        <p:attrNameLst>
                                          <p:attrName>ppt_h</p:attrName>
                                        </p:attrNameLst>
                                      </p:cBhvr>
                                      <p:tavLst>
                                        <p:tav tm="0">
                                          <p:val>
                                            <p:fltVal val="0"/>
                                          </p:val>
                                        </p:tav>
                                        <p:tav tm="100000">
                                          <p:val>
                                            <p:strVal val="#ppt_h"/>
                                          </p:val>
                                        </p:tav>
                                      </p:tavLst>
                                    </p:anim>
                                    <p:animEffect transition="in" filter="fade">
                                      <p:cBhvr>
                                        <p:cTn id="393" dur="500"/>
                                        <p:tgtEl>
                                          <p:spTgt spid="226"/>
                                        </p:tgtEl>
                                      </p:cBhvr>
                                    </p:animEffect>
                                  </p:childTnLst>
                                </p:cTn>
                              </p:par>
                              <p:par>
                                <p:cTn id="394" presetID="53" presetClass="entr" presetSubtype="16" fill="hold" nodeType="withEffect">
                                  <p:stCondLst>
                                    <p:cond delay="0"/>
                                  </p:stCondLst>
                                  <p:childTnLst>
                                    <p:set>
                                      <p:cBhvr>
                                        <p:cTn id="395" dur="1" fill="hold">
                                          <p:stCondLst>
                                            <p:cond delay="0"/>
                                          </p:stCondLst>
                                        </p:cTn>
                                        <p:tgtEl>
                                          <p:spTgt spid="227"/>
                                        </p:tgtEl>
                                        <p:attrNameLst>
                                          <p:attrName>style.visibility</p:attrName>
                                        </p:attrNameLst>
                                      </p:cBhvr>
                                      <p:to>
                                        <p:strVal val="visible"/>
                                      </p:to>
                                    </p:set>
                                    <p:anim calcmode="lin" valueType="num">
                                      <p:cBhvr>
                                        <p:cTn id="396" dur="500" fill="hold"/>
                                        <p:tgtEl>
                                          <p:spTgt spid="227"/>
                                        </p:tgtEl>
                                        <p:attrNameLst>
                                          <p:attrName>ppt_w</p:attrName>
                                        </p:attrNameLst>
                                      </p:cBhvr>
                                      <p:tavLst>
                                        <p:tav tm="0">
                                          <p:val>
                                            <p:fltVal val="0"/>
                                          </p:val>
                                        </p:tav>
                                        <p:tav tm="100000">
                                          <p:val>
                                            <p:strVal val="#ppt_w"/>
                                          </p:val>
                                        </p:tav>
                                      </p:tavLst>
                                    </p:anim>
                                    <p:anim calcmode="lin" valueType="num">
                                      <p:cBhvr>
                                        <p:cTn id="397" dur="500" fill="hold"/>
                                        <p:tgtEl>
                                          <p:spTgt spid="227"/>
                                        </p:tgtEl>
                                        <p:attrNameLst>
                                          <p:attrName>ppt_h</p:attrName>
                                        </p:attrNameLst>
                                      </p:cBhvr>
                                      <p:tavLst>
                                        <p:tav tm="0">
                                          <p:val>
                                            <p:fltVal val="0"/>
                                          </p:val>
                                        </p:tav>
                                        <p:tav tm="100000">
                                          <p:val>
                                            <p:strVal val="#ppt_h"/>
                                          </p:val>
                                        </p:tav>
                                      </p:tavLst>
                                    </p:anim>
                                    <p:animEffect transition="in" filter="fade">
                                      <p:cBhvr>
                                        <p:cTn id="398" dur="500"/>
                                        <p:tgtEl>
                                          <p:spTgt spid="227"/>
                                        </p:tgtEl>
                                      </p:cBhvr>
                                    </p:animEffect>
                                  </p:childTnLst>
                                </p:cTn>
                              </p:par>
                              <p:par>
                                <p:cTn id="399" presetID="53" presetClass="entr" presetSubtype="16" fill="hold" nodeType="withEffect">
                                  <p:stCondLst>
                                    <p:cond delay="0"/>
                                  </p:stCondLst>
                                  <p:childTnLst>
                                    <p:set>
                                      <p:cBhvr>
                                        <p:cTn id="400" dur="1" fill="hold">
                                          <p:stCondLst>
                                            <p:cond delay="0"/>
                                          </p:stCondLst>
                                        </p:cTn>
                                        <p:tgtEl>
                                          <p:spTgt spid="236"/>
                                        </p:tgtEl>
                                        <p:attrNameLst>
                                          <p:attrName>style.visibility</p:attrName>
                                        </p:attrNameLst>
                                      </p:cBhvr>
                                      <p:to>
                                        <p:strVal val="visible"/>
                                      </p:to>
                                    </p:set>
                                    <p:anim calcmode="lin" valueType="num">
                                      <p:cBhvr>
                                        <p:cTn id="401" dur="500" fill="hold"/>
                                        <p:tgtEl>
                                          <p:spTgt spid="236"/>
                                        </p:tgtEl>
                                        <p:attrNameLst>
                                          <p:attrName>ppt_w</p:attrName>
                                        </p:attrNameLst>
                                      </p:cBhvr>
                                      <p:tavLst>
                                        <p:tav tm="0">
                                          <p:val>
                                            <p:fltVal val="0"/>
                                          </p:val>
                                        </p:tav>
                                        <p:tav tm="100000">
                                          <p:val>
                                            <p:strVal val="#ppt_w"/>
                                          </p:val>
                                        </p:tav>
                                      </p:tavLst>
                                    </p:anim>
                                    <p:anim calcmode="lin" valueType="num">
                                      <p:cBhvr>
                                        <p:cTn id="402" dur="500" fill="hold"/>
                                        <p:tgtEl>
                                          <p:spTgt spid="236"/>
                                        </p:tgtEl>
                                        <p:attrNameLst>
                                          <p:attrName>ppt_h</p:attrName>
                                        </p:attrNameLst>
                                      </p:cBhvr>
                                      <p:tavLst>
                                        <p:tav tm="0">
                                          <p:val>
                                            <p:fltVal val="0"/>
                                          </p:val>
                                        </p:tav>
                                        <p:tav tm="100000">
                                          <p:val>
                                            <p:strVal val="#ppt_h"/>
                                          </p:val>
                                        </p:tav>
                                      </p:tavLst>
                                    </p:anim>
                                    <p:animEffect transition="in" filter="fade">
                                      <p:cBhvr>
                                        <p:cTn id="403" dur="500"/>
                                        <p:tgtEl>
                                          <p:spTgt spid="236"/>
                                        </p:tgtEl>
                                      </p:cBhvr>
                                    </p:animEffect>
                                  </p:childTnLst>
                                </p:cTn>
                              </p:par>
                              <p:par>
                                <p:cTn id="404" presetID="53" presetClass="entr" presetSubtype="16" fill="hold" grpId="0" nodeType="withEffect">
                                  <p:stCondLst>
                                    <p:cond delay="0"/>
                                  </p:stCondLst>
                                  <p:childTnLst>
                                    <p:set>
                                      <p:cBhvr>
                                        <p:cTn id="405" dur="1" fill="hold">
                                          <p:stCondLst>
                                            <p:cond delay="0"/>
                                          </p:stCondLst>
                                        </p:cTn>
                                        <p:tgtEl>
                                          <p:spTgt spid="242"/>
                                        </p:tgtEl>
                                        <p:attrNameLst>
                                          <p:attrName>style.visibility</p:attrName>
                                        </p:attrNameLst>
                                      </p:cBhvr>
                                      <p:to>
                                        <p:strVal val="visible"/>
                                      </p:to>
                                    </p:set>
                                    <p:anim calcmode="lin" valueType="num">
                                      <p:cBhvr>
                                        <p:cTn id="406" dur="500" fill="hold"/>
                                        <p:tgtEl>
                                          <p:spTgt spid="242"/>
                                        </p:tgtEl>
                                        <p:attrNameLst>
                                          <p:attrName>ppt_w</p:attrName>
                                        </p:attrNameLst>
                                      </p:cBhvr>
                                      <p:tavLst>
                                        <p:tav tm="0">
                                          <p:val>
                                            <p:fltVal val="0"/>
                                          </p:val>
                                        </p:tav>
                                        <p:tav tm="100000">
                                          <p:val>
                                            <p:strVal val="#ppt_w"/>
                                          </p:val>
                                        </p:tav>
                                      </p:tavLst>
                                    </p:anim>
                                    <p:anim calcmode="lin" valueType="num">
                                      <p:cBhvr>
                                        <p:cTn id="407" dur="500" fill="hold"/>
                                        <p:tgtEl>
                                          <p:spTgt spid="242"/>
                                        </p:tgtEl>
                                        <p:attrNameLst>
                                          <p:attrName>ppt_h</p:attrName>
                                        </p:attrNameLst>
                                      </p:cBhvr>
                                      <p:tavLst>
                                        <p:tav tm="0">
                                          <p:val>
                                            <p:fltVal val="0"/>
                                          </p:val>
                                        </p:tav>
                                        <p:tav tm="100000">
                                          <p:val>
                                            <p:strVal val="#ppt_h"/>
                                          </p:val>
                                        </p:tav>
                                      </p:tavLst>
                                    </p:anim>
                                    <p:animEffect transition="in" filter="fade">
                                      <p:cBhvr>
                                        <p:cTn id="408" dur="500"/>
                                        <p:tgtEl>
                                          <p:spTgt spid="242"/>
                                        </p:tgtEl>
                                      </p:cBhvr>
                                    </p:animEffect>
                                  </p:childTnLst>
                                </p:cTn>
                              </p:par>
                              <p:par>
                                <p:cTn id="409" presetID="53" presetClass="entr" presetSubtype="16" fill="hold" grpId="0" nodeType="withEffect">
                                  <p:stCondLst>
                                    <p:cond delay="0"/>
                                  </p:stCondLst>
                                  <p:childTnLst>
                                    <p:set>
                                      <p:cBhvr>
                                        <p:cTn id="410" dur="1" fill="hold">
                                          <p:stCondLst>
                                            <p:cond delay="0"/>
                                          </p:stCondLst>
                                        </p:cTn>
                                        <p:tgtEl>
                                          <p:spTgt spid="243"/>
                                        </p:tgtEl>
                                        <p:attrNameLst>
                                          <p:attrName>style.visibility</p:attrName>
                                        </p:attrNameLst>
                                      </p:cBhvr>
                                      <p:to>
                                        <p:strVal val="visible"/>
                                      </p:to>
                                    </p:set>
                                    <p:anim calcmode="lin" valueType="num">
                                      <p:cBhvr>
                                        <p:cTn id="411" dur="500" fill="hold"/>
                                        <p:tgtEl>
                                          <p:spTgt spid="243"/>
                                        </p:tgtEl>
                                        <p:attrNameLst>
                                          <p:attrName>ppt_w</p:attrName>
                                        </p:attrNameLst>
                                      </p:cBhvr>
                                      <p:tavLst>
                                        <p:tav tm="0">
                                          <p:val>
                                            <p:fltVal val="0"/>
                                          </p:val>
                                        </p:tav>
                                        <p:tav tm="100000">
                                          <p:val>
                                            <p:strVal val="#ppt_w"/>
                                          </p:val>
                                        </p:tav>
                                      </p:tavLst>
                                    </p:anim>
                                    <p:anim calcmode="lin" valueType="num">
                                      <p:cBhvr>
                                        <p:cTn id="412" dur="500" fill="hold"/>
                                        <p:tgtEl>
                                          <p:spTgt spid="243"/>
                                        </p:tgtEl>
                                        <p:attrNameLst>
                                          <p:attrName>ppt_h</p:attrName>
                                        </p:attrNameLst>
                                      </p:cBhvr>
                                      <p:tavLst>
                                        <p:tav tm="0">
                                          <p:val>
                                            <p:fltVal val="0"/>
                                          </p:val>
                                        </p:tav>
                                        <p:tav tm="100000">
                                          <p:val>
                                            <p:strVal val="#ppt_h"/>
                                          </p:val>
                                        </p:tav>
                                      </p:tavLst>
                                    </p:anim>
                                    <p:animEffect transition="in" filter="fade">
                                      <p:cBhvr>
                                        <p:cTn id="413" dur="500"/>
                                        <p:tgtEl>
                                          <p:spTgt spid="243"/>
                                        </p:tgtEl>
                                      </p:cBhvr>
                                    </p:animEffect>
                                  </p:childTnLst>
                                </p:cTn>
                              </p:par>
                              <p:par>
                                <p:cTn id="414" presetID="53" presetClass="entr" presetSubtype="16" fill="hold" grpId="0" nodeType="withEffect">
                                  <p:stCondLst>
                                    <p:cond delay="0"/>
                                  </p:stCondLst>
                                  <p:childTnLst>
                                    <p:set>
                                      <p:cBhvr>
                                        <p:cTn id="415" dur="1" fill="hold">
                                          <p:stCondLst>
                                            <p:cond delay="0"/>
                                          </p:stCondLst>
                                        </p:cTn>
                                        <p:tgtEl>
                                          <p:spTgt spid="244"/>
                                        </p:tgtEl>
                                        <p:attrNameLst>
                                          <p:attrName>style.visibility</p:attrName>
                                        </p:attrNameLst>
                                      </p:cBhvr>
                                      <p:to>
                                        <p:strVal val="visible"/>
                                      </p:to>
                                    </p:set>
                                    <p:anim calcmode="lin" valueType="num">
                                      <p:cBhvr>
                                        <p:cTn id="416" dur="500" fill="hold"/>
                                        <p:tgtEl>
                                          <p:spTgt spid="244"/>
                                        </p:tgtEl>
                                        <p:attrNameLst>
                                          <p:attrName>ppt_w</p:attrName>
                                        </p:attrNameLst>
                                      </p:cBhvr>
                                      <p:tavLst>
                                        <p:tav tm="0">
                                          <p:val>
                                            <p:fltVal val="0"/>
                                          </p:val>
                                        </p:tav>
                                        <p:tav tm="100000">
                                          <p:val>
                                            <p:strVal val="#ppt_w"/>
                                          </p:val>
                                        </p:tav>
                                      </p:tavLst>
                                    </p:anim>
                                    <p:anim calcmode="lin" valueType="num">
                                      <p:cBhvr>
                                        <p:cTn id="417" dur="500" fill="hold"/>
                                        <p:tgtEl>
                                          <p:spTgt spid="244"/>
                                        </p:tgtEl>
                                        <p:attrNameLst>
                                          <p:attrName>ppt_h</p:attrName>
                                        </p:attrNameLst>
                                      </p:cBhvr>
                                      <p:tavLst>
                                        <p:tav tm="0">
                                          <p:val>
                                            <p:fltVal val="0"/>
                                          </p:val>
                                        </p:tav>
                                        <p:tav tm="100000">
                                          <p:val>
                                            <p:strVal val="#ppt_h"/>
                                          </p:val>
                                        </p:tav>
                                      </p:tavLst>
                                    </p:anim>
                                    <p:animEffect transition="in" filter="fade">
                                      <p:cBhvr>
                                        <p:cTn id="418" dur="500"/>
                                        <p:tgtEl>
                                          <p:spTgt spid="244"/>
                                        </p:tgtEl>
                                      </p:cBhvr>
                                    </p:animEffect>
                                  </p:childTnLst>
                                </p:cTn>
                              </p:par>
                              <p:par>
                                <p:cTn id="419" presetID="53" presetClass="entr" presetSubtype="16" fill="hold" nodeType="withEffect">
                                  <p:stCondLst>
                                    <p:cond delay="0"/>
                                  </p:stCondLst>
                                  <p:childTnLst>
                                    <p:set>
                                      <p:cBhvr>
                                        <p:cTn id="420" dur="1" fill="hold">
                                          <p:stCondLst>
                                            <p:cond delay="0"/>
                                          </p:stCondLst>
                                        </p:cTn>
                                        <p:tgtEl>
                                          <p:spTgt spid="245"/>
                                        </p:tgtEl>
                                        <p:attrNameLst>
                                          <p:attrName>style.visibility</p:attrName>
                                        </p:attrNameLst>
                                      </p:cBhvr>
                                      <p:to>
                                        <p:strVal val="visible"/>
                                      </p:to>
                                    </p:set>
                                    <p:anim calcmode="lin" valueType="num">
                                      <p:cBhvr>
                                        <p:cTn id="421" dur="500" fill="hold"/>
                                        <p:tgtEl>
                                          <p:spTgt spid="245"/>
                                        </p:tgtEl>
                                        <p:attrNameLst>
                                          <p:attrName>ppt_w</p:attrName>
                                        </p:attrNameLst>
                                      </p:cBhvr>
                                      <p:tavLst>
                                        <p:tav tm="0">
                                          <p:val>
                                            <p:fltVal val="0"/>
                                          </p:val>
                                        </p:tav>
                                        <p:tav tm="100000">
                                          <p:val>
                                            <p:strVal val="#ppt_w"/>
                                          </p:val>
                                        </p:tav>
                                      </p:tavLst>
                                    </p:anim>
                                    <p:anim calcmode="lin" valueType="num">
                                      <p:cBhvr>
                                        <p:cTn id="422" dur="500" fill="hold"/>
                                        <p:tgtEl>
                                          <p:spTgt spid="245"/>
                                        </p:tgtEl>
                                        <p:attrNameLst>
                                          <p:attrName>ppt_h</p:attrName>
                                        </p:attrNameLst>
                                      </p:cBhvr>
                                      <p:tavLst>
                                        <p:tav tm="0">
                                          <p:val>
                                            <p:fltVal val="0"/>
                                          </p:val>
                                        </p:tav>
                                        <p:tav tm="100000">
                                          <p:val>
                                            <p:strVal val="#ppt_h"/>
                                          </p:val>
                                        </p:tav>
                                      </p:tavLst>
                                    </p:anim>
                                    <p:animEffect transition="in" filter="fade">
                                      <p:cBhvr>
                                        <p:cTn id="423" dur="500"/>
                                        <p:tgtEl>
                                          <p:spTgt spid="245"/>
                                        </p:tgtEl>
                                      </p:cBhvr>
                                    </p:animEffect>
                                  </p:childTnLst>
                                </p:cTn>
                              </p:par>
                              <p:par>
                                <p:cTn id="424" presetID="53" presetClass="entr" presetSubtype="16" fill="hold" nodeType="withEffect">
                                  <p:stCondLst>
                                    <p:cond delay="0"/>
                                  </p:stCondLst>
                                  <p:childTnLst>
                                    <p:set>
                                      <p:cBhvr>
                                        <p:cTn id="425" dur="1" fill="hold">
                                          <p:stCondLst>
                                            <p:cond delay="0"/>
                                          </p:stCondLst>
                                        </p:cTn>
                                        <p:tgtEl>
                                          <p:spTgt spid="248"/>
                                        </p:tgtEl>
                                        <p:attrNameLst>
                                          <p:attrName>style.visibility</p:attrName>
                                        </p:attrNameLst>
                                      </p:cBhvr>
                                      <p:to>
                                        <p:strVal val="visible"/>
                                      </p:to>
                                    </p:set>
                                    <p:anim calcmode="lin" valueType="num">
                                      <p:cBhvr>
                                        <p:cTn id="426" dur="500" fill="hold"/>
                                        <p:tgtEl>
                                          <p:spTgt spid="248"/>
                                        </p:tgtEl>
                                        <p:attrNameLst>
                                          <p:attrName>ppt_w</p:attrName>
                                        </p:attrNameLst>
                                      </p:cBhvr>
                                      <p:tavLst>
                                        <p:tav tm="0">
                                          <p:val>
                                            <p:fltVal val="0"/>
                                          </p:val>
                                        </p:tav>
                                        <p:tav tm="100000">
                                          <p:val>
                                            <p:strVal val="#ppt_w"/>
                                          </p:val>
                                        </p:tav>
                                      </p:tavLst>
                                    </p:anim>
                                    <p:anim calcmode="lin" valueType="num">
                                      <p:cBhvr>
                                        <p:cTn id="427" dur="500" fill="hold"/>
                                        <p:tgtEl>
                                          <p:spTgt spid="248"/>
                                        </p:tgtEl>
                                        <p:attrNameLst>
                                          <p:attrName>ppt_h</p:attrName>
                                        </p:attrNameLst>
                                      </p:cBhvr>
                                      <p:tavLst>
                                        <p:tav tm="0">
                                          <p:val>
                                            <p:fltVal val="0"/>
                                          </p:val>
                                        </p:tav>
                                        <p:tav tm="100000">
                                          <p:val>
                                            <p:strVal val="#ppt_h"/>
                                          </p:val>
                                        </p:tav>
                                      </p:tavLst>
                                    </p:anim>
                                    <p:animEffect transition="in" filter="fade">
                                      <p:cBhvr>
                                        <p:cTn id="428" dur="500"/>
                                        <p:tgtEl>
                                          <p:spTgt spid="248"/>
                                        </p:tgtEl>
                                      </p:cBhvr>
                                    </p:animEffect>
                                  </p:childTnLst>
                                </p:cTn>
                              </p:par>
                              <p:par>
                                <p:cTn id="429" presetID="53" presetClass="entr" presetSubtype="16" fill="hold" nodeType="withEffect">
                                  <p:stCondLst>
                                    <p:cond delay="0"/>
                                  </p:stCondLst>
                                  <p:childTnLst>
                                    <p:set>
                                      <p:cBhvr>
                                        <p:cTn id="430" dur="1" fill="hold">
                                          <p:stCondLst>
                                            <p:cond delay="0"/>
                                          </p:stCondLst>
                                        </p:cTn>
                                        <p:tgtEl>
                                          <p:spTgt spid="254"/>
                                        </p:tgtEl>
                                        <p:attrNameLst>
                                          <p:attrName>style.visibility</p:attrName>
                                        </p:attrNameLst>
                                      </p:cBhvr>
                                      <p:to>
                                        <p:strVal val="visible"/>
                                      </p:to>
                                    </p:set>
                                    <p:anim calcmode="lin" valueType="num">
                                      <p:cBhvr>
                                        <p:cTn id="431" dur="500" fill="hold"/>
                                        <p:tgtEl>
                                          <p:spTgt spid="254"/>
                                        </p:tgtEl>
                                        <p:attrNameLst>
                                          <p:attrName>ppt_w</p:attrName>
                                        </p:attrNameLst>
                                      </p:cBhvr>
                                      <p:tavLst>
                                        <p:tav tm="0">
                                          <p:val>
                                            <p:fltVal val="0"/>
                                          </p:val>
                                        </p:tav>
                                        <p:tav tm="100000">
                                          <p:val>
                                            <p:strVal val="#ppt_w"/>
                                          </p:val>
                                        </p:tav>
                                      </p:tavLst>
                                    </p:anim>
                                    <p:anim calcmode="lin" valueType="num">
                                      <p:cBhvr>
                                        <p:cTn id="432" dur="500" fill="hold"/>
                                        <p:tgtEl>
                                          <p:spTgt spid="254"/>
                                        </p:tgtEl>
                                        <p:attrNameLst>
                                          <p:attrName>ppt_h</p:attrName>
                                        </p:attrNameLst>
                                      </p:cBhvr>
                                      <p:tavLst>
                                        <p:tav tm="0">
                                          <p:val>
                                            <p:fltVal val="0"/>
                                          </p:val>
                                        </p:tav>
                                        <p:tav tm="100000">
                                          <p:val>
                                            <p:strVal val="#ppt_h"/>
                                          </p:val>
                                        </p:tav>
                                      </p:tavLst>
                                    </p:anim>
                                    <p:animEffect transition="in" filter="fade">
                                      <p:cBhvr>
                                        <p:cTn id="433" dur="500"/>
                                        <p:tgtEl>
                                          <p:spTgt spid="254"/>
                                        </p:tgtEl>
                                      </p:cBhvr>
                                    </p:animEffect>
                                  </p:childTnLst>
                                </p:cTn>
                              </p:par>
                              <p:par>
                                <p:cTn id="434" presetID="53" presetClass="entr" presetSubtype="16" fill="hold" nodeType="withEffect">
                                  <p:stCondLst>
                                    <p:cond delay="0"/>
                                  </p:stCondLst>
                                  <p:childTnLst>
                                    <p:set>
                                      <p:cBhvr>
                                        <p:cTn id="435" dur="1" fill="hold">
                                          <p:stCondLst>
                                            <p:cond delay="0"/>
                                          </p:stCondLst>
                                        </p:cTn>
                                        <p:tgtEl>
                                          <p:spTgt spid="257"/>
                                        </p:tgtEl>
                                        <p:attrNameLst>
                                          <p:attrName>style.visibility</p:attrName>
                                        </p:attrNameLst>
                                      </p:cBhvr>
                                      <p:to>
                                        <p:strVal val="visible"/>
                                      </p:to>
                                    </p:set>
                                    <p:anim calcmode="lin" valueType="num">
                                      <p:cBhvr>
                                        <p:cTn id="436" dur="500" fill="hold"/>
                                        <p:tgtEl>
                                          <p:spTgt spid="257"/>
                                        </p:tgtEl>
                                        <p:attrNameLst>
                                          <p:attrName>ppt_w</p:attrName>
                                        </p:attrNameLst>
                                      </p:cBhvr>
                                      <p:tavLst>
                                        <p:tav tm="0">
                                          <p:val>
                                            <p:fltVal val="0"/>
                                          </p:val>
                                        </p:tav>
                                        <p:tav tm="100000">
                                          <p:val>
                                            <p:strVal val="#ppt_w"/>
                                          </p:val>
                                        </p:tav>
                                      </p:tavLst>
                                    </p:anim>
                                    <p:anim calcmode="lin" valueType="num">
                                      <p:cBhvr>
                                        <p:cTn id="437" dur="500" fill="hold"/>
                                        <p:tgtEl>
                                          <p:spTgt spid="257"/>
                                        </p:tgtEl>
                                        <p:attrNameLst>
                                          <p:attrName>ppt_h</p:attrName>
                                        </p:attrNameLst>
                                      </p:cBhvr>
                                      <p:tavLst>
                                        <p:tav tm="0">
                                          <p:val>
                                            <p:fltVal val="0"/>
                                          </p:val>
                                        </p:tav>
                                        <p:tav tm="100000">
                                          <p:val>
                                            <p:strVal val="#ppt_h"/>
                                          </p:val>
                                        </p:tav>
                                      </p:tavLst>
                                    </p:anim>
                                    <p:animEffect transition="in" filter="fade">
                                      <p:cBhvr>
                                        <p:cTn id="438" dur="500"/>
                                        <p:tgtEl>
                                          <p:spTgt spid="257"/>
                                        </p:tgtEl>
                                      </p:cBhvr>
                                    </p:animEffect>
                                  </p:childTnLst>
                                </p:cTn>
                              </p:par>
                              <p:par>
                                <p:cTn id="439" presetID="53" presetClass="entr" presetSubtype="16" fill="hold" grpId="0" nodeType="withEffect">
                                  <p:stCondLst>
                                    <p:cond delay="0"/>
                                  </p:stCondLst>
                                  <p:childTnLst>
                                    <p:set>
                                      <p:cBhvr>
                                        <p:cTn id="440" dur="1" fill="hold">
                                          <p:stCondLst>
                                            <p:cond delay="0"/>
                                          </p:stCondLst>
                                        </p:cTn>
                                        <p:tgtEl>
                                          <p:spTgt spid="260"/>
                                        </p:tgtEl>
                                        <p:attrNameLst>
                                          <p:attrName>style.visibility</p:attrName>
                                        </p:attrNameLst>
                                      </p:cBhvr>
                                      <p:to>
                                        <p:strVal val="visible"/>
                                      </p:to>
                                    </p:set>
                                    <p:anim calcmode="lin" valueType="num">
                                      <p:cBhvr>
                                        <p:cTn id="441" dur="500" fill="hold"/>
                                        <p:tgtEl>
                                          <p:spTgt spid="260"/>
                                        </p:tgtEl>
                                        <p:attrNameLst>
                                          <p:attrName>ppt_w</p:attrName>
                                        </p:attrNameLst>
                                      </p:cBhvr>
                                      <p:tavLst>
                                        <p:tav tm="0">
                                          <p:val>
                                            <p:fltVal val="0"/>
                                          </p:val>
                                        </p:tav>
                                        <p:tav tm="100000">
                                          <p:val>
                                            <p:strVal val="#ppt_w"/>
                                          </p:val>
                                        </p:tav>
                                      </p:tavLst>
                                    </p:anim>
                                    <p:anim calcmode="lin" valueType="num">
                                      <p:cBhvr>
                                        <p:cTn id="442" dur="500" fill="hold"/>
                                        <p:tgtEl>
                                          <p:spTgt spid="260"/>
                                        </p:tgtEl>
                                        <p:attrNameLst>
                                          <p:attrName>ppt_h</p:attrName>
                                        </p:attrNameLst>
                                      </p:cBhvr>
                                      <p:tavLst>
                                        <p:tav tm="0">
                                          <p:val>
                                            <p:fltVal val="0"/>
                                          </p:val>
                                        </p:tav>
                                        <p:tav tm="100000">
                                          <p:val>
                                            <p:strVal val="#ppt_h"/>
                                          </p:val>
                                        </p:tav>
                                      </p:tavLst>
                                    </p:anim>
                                    <p:animEffect transition="in" filter="fade">
                                      <p:cBhvr>
                                        <p:cTn id="443" dur="500"/>
                                        <p:tgtEl>
                                          <p:spTgt spid="260"/>
                                        </p:tgtEl>
                                      </p:cBhvr>
                                    </p:animEffect>
                                  </p:childTnLst>
                                </p:cTn>
                              </p:par>
                              <p:par>
                                <p:cTn id="444" presetID="53" presetClass="entr" presetSubtype="16" fill="hold" grpId="0" nodeType="withEffect">
                                  <p:stCondLst>
                                    <p:cond delay="0"/>
                                  </p:stCondLst>
                                  <p:childTnLst>
                                    <p:set>
                                      <p:cBhvr>
                                        <p:cTn id="445" dur="1" fill="hold">
                                          <p:stCondLst>
                                            <p:cond delay="0"/>
                                          </p:stCondLst>
                                        </p:cTn>
                                        <p:tgtEl>
                                          <p:spTgt spid="261"/>
                                        </p:tgtEl>
                                        <p:attrNameLst>
                                          <p:attrName>style.visibility</p:attrName>
                                        </p:attrNameLst>
                                      </p:cBhvr>
                                      <p:to>
                                        <p:strVal val="visible"/>
                                      </p:to>
                                    </p:set>
                                    <p:anim calcmode="lin" valueType="num">
                                      <p:cBhvr>
                                        <p:cTn id="446" dur="500" fill="hold"/>
                                        <p:tgtEl>
                                          <p:spTgt spid="261"/>
                                        </p:tgtEl>
                                        <p:attrNameLst>
                                          <p:attrName>ppt_w</p:attrName>
                                        </p:attrNameLst>
                                      </p:cBhvr>
                                      <p:tavLst>
                                        <p:tav tm="0">
                                          <p:val>
                                            <p:fltVal val="0"/>
                                          </p:val>
                                        </p:tav>
                                        <p:tav tm="100000">
                                          <p:val>
                                            <p:strVal val="#ppt_w"/>
                                          </p:val>
                                        </p:tav>
                                      </p:tavLst>
                                    </p:anim>
                                    <p:anim calcmode="lin" valueType="num">
                                      <p:cBhvr>
                                        <p:cTn id="447" dur="500" fill="hold"/>
                                        <p:tgtEl>
                                          <p:spTgt spid="261"/>
                                        </p:tgtEl>
                                        <p:attrNameLst>
                                          <p:attrName>ppt_h</p:attrName>
                                        </p:attrNameLst>
                                      </p:cBhvr>
                                      <p:tavLst>
                                        <p:tav tm="0">
                                          <p:val>
                                            <p:fltVal val="0"/>
                                          </p:val>
                                        </p:tav>
                                        <p:tav tm="100000">
                                          <p:val>
                                            <p:strVal val="#ppt_h"/>
                                          </p:val>
                                        </p:tav>
                                      </p:tavLst>
                                    </p:anim>
                                    <p:animEffect transition="in" filter="fade">
                                      <p:cBhvr>
                                        <p:cTn id="448" dur="500"/>
                                        <p:tgtEl>
                                          <p:spTgt spid="261"/>
                                        </p:tgtEl>
                                      </p:cBhvr>
                                    </p:animEffect>
                                  </p:childTnLst>
                                </p:cTn>
                              </p:par>
                              <p:par>
                                <p:cTn id="449" presetID="53" presetClass="entr" presetSubtype="16" fill="hold" grpId="0" nodeType="withEffect">
                                  <p:stCondLst>
                                    <p:cond delay="0"/>
                                  </p:stCondLst>
                                  <p:childTnLst>
                                    <p:set>
                                      <p:cBhvr>
                                        <p:cTn id="450" dur="1" fill="hold">
                                          <p:stCondLst>
                                            <p:cond delay="0"/>
                                          </p:stCondLst>
                                        </p:cTn>
                                        <p:tgtEl>
                                          <p:spTgt spid="262"/>
                                        </p:tgtEl>
                                        <p:attrNameLst>
                                          <p:attrName>style.visibility</p:attrName>
                                        </p:attrNameLst>
                                      </p:cBhvr>
                                      <p:to>
                                        <p:strVal val="visible"/>
                                      </p:to>
                                    </p:set>
                                    <p:anim calcmode="lin" valueType="num">
                                      <p:cBhvr>
                                        <p:cTn id="451" dur="500" fill="hold"/>
                                        <p:tgtEl>
                                          <p:spTgt spid="262"/>
                                        </p:tgtEl>
                                        <p:attrNameLst>
                                          <p:attrName>ppt_w</p:attrName>
                                        </p:attrNameLst>
                                      </p:cBhvr>
                                      <p:tavLst>
                                        <p:tav tm="0">
                                          <p:val>
                                            <p:fltVal val="0"/>
                                          </p:val>
                                        </p:tav>
                                        <p:tav tm="100000">
                                          <p:val>
                                            <p:strVal val="#ppt_w"/>
                                          </p:val>
                                        </p:tav>
                                      </p:tavLst>
                                    </p:anim>
                                    <p:anim calcmode="lin" valueType="num">
                                      <p:cBhvr>
                                        <p:cTn id="452" dur="500" fill="hold"/>
                                        <p:tgtEl>
                                          <p:spTgt spid="262"/>
                                        </p:tgtEl>
                                        <p:attrNameLst>
                                          <p:attrName>ppt_h</p:attrName>
                                        </p:attrNameLst>
                                      </p:cBhvr>
                                      <p:tavLst>
                                        <p:tav tm="0">
                                          <p:val>
                                            <p:fltVal val="0"/>
                                          </p:val>
                                        </p:tav>
                                        <p:tav tm="100000">
                                          <p:val>
                                            <p:strVal val="#ppt_h"/>
                                          </p:val>
                                        </p:tav>
                                      </p:tavLst>
                                    </p:anim>
                                    <p:animEffect transition="in" filter="fade">
                                      <p:cBhvr>
                                        <p:cTn id="453" dur="500"/>
                                        <p:tgtEl>
                                          <p:spTgt spid="262"/>
                                        </p:tgtEl>
                                      </p:cBhvr>
                                    </p:animEffect>
                                  </p:childTnLst>
                                </p:cTn>
                              </p:par>
                            </p:childTnLst>
                          </p:cTn>
                        </p:par>
                        <p:par>
                          <p:cTn id="454" fill="hold">
                            <p:stCondLst>
                              <p:cond delay="3000"/>
                            </p:stCondLst>
                            <p:childTnLst>
                              <p:par>
                                <p:cTn id="455" presetID="42" presetClass="entr" presetSubtype="0" fill="hold" nodeType="afterEffect">
                                  <p:stCondLst>
                                    <p:cond delay="0"/>
                                  </p:stCondLst>
                                  <p:childTnLst>
                                    <p:set>
                                      <p:cBhvr>
                                        <p:cTn id="456" dur="1" fill="hold">
                                          <p:stCondLst>
                                            <p:cond delay="0"/>
                                          </p:stCondLst>
                                        </p:cTn>
                                        <p:tgtEl>
                                          <p:spTgt spid="294"/>
                                        </p:tgtEl>
                                        <p:attrNameLst>
                                          <p:attrName>style.visibility</p:attrName>
                                        </p:attrNameLst>
                                      </p:cBhvr>
                                      <p:to>
                                        <p:strVal val="visible"/>
                                      </p:to>
                                    </p:set>
                                    <p:animEffect transition="in" filter="fade">
                                      <p:cBhvr>
                                        <p:cTn id="457" dur="500"/>
                                        <p:tgtEl>
                                          <p:spTgt spid="294"/>
                                        </p:tgtEl>
                                      </p:cBhvr>
                                    </p:animEffect>
                                    <p:anim calcmode="lin" valueType="num">
                                      <p:cBhvr>
                                        <p:cTn id="458" dur="500" fill="hold"/>
                                        <p:tgtEl>
                                          <p:spTgt spid="294"/>
                                        </p:tgtEl>
                                        <p:attrNameLst>
                                          <p:attrName>ppt_x</p:attrName>
                                        </p:attrNameLst>
                                      </p:cBhvr>
                                      <p:tavLst>
                                        <p:tav tm="0">
                                          <p:val>
                                            <p:strVal val="#ppt_x"/>
                                          </p:val>
                                        </p:tav>
                                        <p:tav tm="100000">
                                          <p:val>
                                            <p:strVal val="#ppt_x"/>
                                          </p:val>
                                        </p:tav>
                                      </p:tavLst>
                                    </p:anim>
                                    <p:anim calcmode="lin" valueType="num">
                                      <p:cBhvr>
                                        <p:cTn id="459" dur="500" fill="hold"/>
                                        <p:tgtEl>
                                          <p:spTgt spid="294"/>
                                        </p:tgtEl>
                                        <p:attrNameLst>
                                          <p:attrName>ppt_y</p:attrName>
                                        </p:attrNameLst>
                                      </p:cBhvr>
                                      <p:tavLst>
                                        <p:tav tm="0">
                                          <p:val>
                                            <p:strVal val="#ppt_y+.1"/>
                                          </p:val>
                                        </p:tav>
                                        <p:tav tm="100000">
                                          <p:val>
                                            <p:strVal val="#ppt_y"/>
                                          </p:val>
                                        </p:tav>
                                      </p:tavLst>
                                    </p:anim>
                                  </p:childTnLst>
                                </p:cTn>
                              </p:par>
                            </p:childTnLst>
                          </p:cTn>
                        </p:par>
                        <p:par>
                          <p:cTn id="460" fill="hold">
                            <p:stCondLst>
                              <p:cond delay="3500"/>
                            </p:stCondLst>
                            <p:childTnLst>
                              <p:par>
                                <p:cTn id="461" presetID="10" presetClass="entr" presetSubtype="0" fill="hold" grpId="0" nodeType="afterEffect">
                                  <p:stCondLst>
                                    <p:cond delay="0"/>
                                  </p:stCondLst>
                                  <p:childTnLst>
                                    <p:set>
                                      <p:cBhvr>
                                        <p:cTn id="462" dur="1" fill="hold">
                                          <p:stCondLst>
                                            <p:cond delay="0"/>
                                          </p:stCondLst>
                                        </p:cTn>
                                        <p:tgtEl>
                                          <p:spTgt spid="293"/>
                                        </p:tgtEl>
                                        <p:attrNameLst>
                                          <p:attrName>style.visibility</p:attrName>
                                        </p:attrNameLst>
                                      </p:cBhvr>
                                      <p:to>
                                        <p:strVal val="visible"/>
                                      </p:to>
                                    </p:set>
                                    <p:animEffect transition="in" filter="fade">
                                      <p:cBhvr>
                                        <p:cTn id="463" dur="500"/>
                                        <p:tgtEl>
                                          <p:spTgt spid="293"/>
                                        </p:tgtEl>
                                      </p:cBhvr>
                                    </p:animEffect>
                                  </p:childTnLst>
                                </p:cTn>
                              </p:par>
                              <p:par>
                                <p:cTn id="464" presetID="10" presetClass="entr" presetSubtype="0" fill="hold" grpId="0" nodeType="withEffect">
                                  <p:stCondLst>
                                    <p:cond delay="0"/>
                                  </p:stCondLst>
                                  <p:childTnLst>
                                    <p:set>
                                      <p:cBhvr>
                                        <p:cTn id="465" dur="1" fill="hold">
                                          <p:stCondLst>
                                            <p:cond delay="0"/>
                                          </p:stCondLst>
                                        </p:cTn>
                                        <p:tgtEl>
                                          <p:spTgt spid="283"/>
                                        </p:tgtEl>
                                        <p:attrNameLst>
                                          <p:attrName>style.visibility</p:attrName>
                                        </p:attrNameLst>
                                      </p:cBhvr>
                                      <p:to>
                                        <p:strVal val="visible"/>
                                      </p:to>
                                    </p:set>
                                    <p:animEffect transition="in" filter="fade">
                                      <p:cBhvr>
                                        <p:cTn id="466" dur="500"/>
                                        <p:tgtEl>
                                          <p:spTgt spid="283"/>
                                        </p:tgtEl>
                                      </p:cBhvr>
                                    </p:animEffect>
                                  </p:childTnLst>
                                </p:cTn>
                              </p:par>
                            </p:childTnLst>
                          </p:cTn>
                        </p:par>
                        <p:par>
                          <p:cTn id="467" fill="hold">
                            <p:stCondLst>
                              <p:cond delay="4000"/>
                            </p:stCondLst>
                            <p:childTnLst>
                              <p:par>
                                <p:cTn id="468" presetID="10" presetClass="entr" presetSubtype="0" fill="hold" grpId="0" nodeType="afterEffect">
                                  <p:stCondLst>
                                    <p:cond delay="0"/>
                                  </p:stCondLst>
                                  <p:childTnLst>
                                    <p:set>
                                      <p:cBhvr>
                                        <p:cTn id="469" dur="1" fill="hold">
                                          <p:stCondLst>
                                            <p:cond delay="0"/>
                                          </p:stCondLst>
                                        </p:cTn>
                                        <p:tgtEl>
                                          <p:spTgt spid="287"/>
                                        </p:tgtEl>
                                        <p:attrNameLst>
                                          <p:attrName>style.visibility</p:attrName>
                                        </p:attrNameLst>
                                      </p:cBhvr>
                                      <p:to>
                                        <p:strVal val="visible"/>
                                      </p:to>
                                    </p:set>
                                    <p:animEffect transition="in" filter="fade">
                                      <p:cBhvr>
                                        <p:cTn id="470" dur="500"/>
                                        <p:tgtEl>
                                          <p:spTgt spid="287"/>
                                        </p:tgtEl>
                                      </p:cBhvr>
                                    </p:animEffect>
                                  </p:childTnLst>
                                </p:cTn>
                              </p:par>
                              <p:par>
                                <p:cTn id="471" presetID="10" presetClass="entr" presetSubtype="0" fill="hold" grpId="0" nodeType="withEffect">
                                  <p:stCondLst>
                                    <p:cond delay="0"/>
                                  </p:stCondLst>
                                  <p:childTnLst>
                                    <p:set>
                                      <p:cBhvr>
                                        <p:cTn id="472" dur="1" fill="hold">
                                          <p:stCondLst>
                                            <p:cond delay="0"/>
                                          </p:stCondLst>
                                        </p:cTn>
                                        <p:tgtEl>
                                          <p:spTgt spid="284"/>
                                        </p:tgtEl>
                                        <p:attrNameLst>
                                          <p:attrName>style.visibility</p:attrName>
                                        </p:attrNameLst>
                                      </p:cBhvr>
                                      <p:to>
                                        <p:strVal val="visible"/>
                                      </p:to>
                                    </p:set>
                                    <p:animEffect transition="in" filter="fade">
                                      <p:cBhvr>
                                        <p:cTn id="473" dur="500"/>
                                        <p:tgtEl>
                                          <p:spTgt spid="284"/>
                                        </p:tgtEl>
                                      </p:cBhvr>
                                    </p:animEffect>
                                  </p:childTnLst>
                                </p:cTn>
                              </p:par>
                            </p:childTnLst>
                          </p:cTn>
                        </p:par>
                        <p:par>
                          <p:cTn id="474" fill="hold">
                            <p:stCondLst>
                              <p:cond delay="4500"/>
                            </p:stCondLst>
                            <p:childTnLst>
                              <p:par>
                                <p:cTn id="475" presetID="10" presetClass="entr" presetSubtype="0" fill="hold" grpId="0" nodeType="afterEffect">
                                  <p:stCondLst>
                                    <p:cond delay="0"/>
                                  </p:stCondLst>
                                  <p:childTnLst>
                                    <p:set>
                                      <p:cBhvr>
                                        <p:cTn id="476" dur="1" fill="hold">
                                          <p:stCondLst>
                                            <p:cond delay="0"/>
                                          </p:stCondLst>
                                        </p:cTn>
                                        <p:tgtEl>
                                          <p:spTgt spid="288"/>
                                        </p:tgtEl>
                                        <p:attrNameLst>
                                          <p:attrName>style.visibility</p:attrName>
                                        </p:attrNameLst>
                                      </p:cBhvr>
                                      <p:to>
                                        <p:strVal val="visible"/>
                                      </p:to>
                                    </p:set>
                                    <p:animEffect transition="in" filter="fade">
                                      <p:cBhvr>
                                        <p:cTn id="477" dur="500"/>
                                        <p:tgtEl>
                                          <p:spTgt spid="288"/>
                                        </p:tgtEl>
                                      </p:cBhvr>
                                    </p:animEffect>
                                  </p:childTnLst>
                                </p:cTn>
                              </p:par>
                              <p:par>
                                <p:cTn id="478" presetID="10" presetClass="entr" presetSubtype="0" fill="hold" grpId="0" nodeType="withEffect">
                                  <p:stCondLst>
                                    <p:cond delay="0"/>
                                  </p:stCondLst>
                                  <p:childTnLst>
                                    <p:set>
                                      <p:cBhvr>
                                        <p:cTn id="479" dur="1" fill="hold">
                                          <p:stCondLst>
                                            <p:cond delay="0"/>
                                          </p:stCondLst>
                                        </p:cTn>
                                        <p:tgtEl>
                                          <p:spTgt spid="285"/>
                                        </p:tgtEl>
                                        <p:attrNameLst>
                                          <p:attrName>style.visibility</p:attrName>
                                        </p:attrNameLst>
                                      </p:cBhvr>
                                      <p:to>
                                        <p:strVal val="visible"/>
                                      </p:to>
                                    </p:set>
                                    <p:animEffect transition="in" filter="fade">
                                      <p:cBhvr>
                                        <p:cTn id="480" dur="500"/>
                                        <p:tgtEl>
                                          <p:spTgt spid="285"/>
                                        </p:tgtEl>
                                      </p:cBhvr>
                                    </p:animEffect>
                                  </p:childTnLst>
                                </p:cTn>
                              </p:par>
                            </p:childTnLst>
                          </p:cTn>
                        </p:par>
                        <p:par>
                          <p:cTn id="481" fill="hold">
                            <p:stCondLst>
                              <p:cond delay="5000"/>
                            </p:stCondLst>
                            <p:childTnLst>
                              <p:par>
                                <p:cTn id="482" presetID="10" presetClass="entr" presetSubtype="0" fill="hold" grpId="0" nodeType="afterEffect">
                                  <p:stCondLst>
                                    <p:cond delay="0"/>
                                  </p:stCondLst>
                                  <p:childTnLst>
                                    <p:set>
                                      <p:cBhvr>
                                        <p:cTn id="483" dur="1" fill="hold">
                                          <p:stCondLst>
                                            <p:cond delay="0"/>
                                          </p:stCondLst>
                                        </p:cTn>
                                        <p:tgtEl>
                                          <p:spTgt spid="289"/>
                                        </p:tgtEl>
                                        <p:attrNameLst>
                                          <p:attrName>style.visibility</p:attrName>
                                        </p:attrNameLst>
                                      </p:cBhvr>
                                      <p:to>
                                        <p:strVal val="visible"/>
                                      </p:to>
                                    </p:set>
                                    <p:animEffect transition="in" filter="fade">
                                      <p:cBhvr>
                                        <p:cTn id="484" dur="500"/>
                                        <p:tgtEl>
                                          <p:spTgt spid="289"/>
                                        </p:tgtEl>
                                      </p:cBhvr>
                                    </p:animEffect>
                                  </p:childTnLst>
                                </p:cTn>
                              </p:par>
                              <p:par>
                                <p:cTn id="485" presetID="10" presetClass="entr" presetSubtype="0" fill="hold" grpId="0" nodeType="withEffect">
                                  <p:stCondLst>
                                    <p:cond delay="0"/>
                                  </p:stCondLst>
                                  <p:childTnLst>
                                    <p:set>
                                      <p:cBhvr>
                                        <p:cTn id="486" dur="1" fill="hold">
                                          <p:stCondLst>
                                            <p:cond delay="0"/>
                                          </p:stCondLst>
                                        </p:cTn>
                                        <p:tgtEl>
                                          <p:spTgt spid="286"/>
                                        </p:tgtEl>
                                        <p:attrNameLst>
                                          <p:attrName>style.visibility</p:attrName>
                                        </p:attrNameLst>
                                      </p:cBhvr>
                                      <p:to>
                                        <p:strVal val="visible"/>
                                      </p:to>
                                    </p:set>
                                    <p:animEffect transition="in" filter="fade">
                                      <p:cBhvr>
                                        <p:cTn id="487" dur="500"/>
                                        <p:tgtEl>
                                          <p:spTgt spid="286"/>
                                        </p:tgtEl>
                                      </p:cBhvr>
                                    </p:animEffect>
                                  </p:childTnLst>
                                </p:cTn>
                              </p:par>
                            </p:childTnLst>
                          </p:cTn>
                        </p:par>
                        <p:par>
                          <p:cTn id="488" fill="hold">
                            <p:stCondLst>
                              <p:cond delay="5500"/>
                            </p:stCondLst>
                            <p:childTnLst>
                              <p:par>
                                <p:cTn id="489" presetID="53" presetClass="entr" presetSubtype="16" fill="hold" grpId="0" nodeType="afterEffect">
                                  <p:stCondLst>
                                    <p:cond delay="0"/>
                                  </p:stCondLst>
                                  <p:childTnLst>
                                    <p:set>
                                      <p:cBhvr>
                                        <p:cTn id="490" dur="1" fill="hold">
                                          <p:stCondLst>
                                            <p:cond delay="0"/>
                                          </p:stCondLst>
                                        </p:cTn>
                                        <p:tgtEl>
                                          <p:spTgt spid="280"/>
                                        </p:tgtEl>
                                        <p:attrNameLst>
                                          <p:attrName>style.visibility</p:attrName>
                                        </p:attrNameLst>
                                      </p:cBhvr>
                                      <p:to>
                                        <p:strVal val="visible"/>
                                      </p:to>
                                    </p:set>
                                    <p:anim calcmode="lin" valueType="num">
                                      <p:cBhvr>
                                        <p:cTn id="491" dur="500" fill="hold"/>
                                        <p:tgtEl>
                                          <p:spTgt spid="280"/>
                                        </p:tgtEl>
                                        <p:attrNameLst>
                                          <p:attrName>ppt_w</p:attrName>
                                        </p:attrNameLst>
                                      </p:cBhvr>
                                      <p:tavLst>
                                        <p:tav tm="0">
                                          <p:val>
                                            <p:fltVal val="0"/>
                                          </p:val>
                                        </p:tav>
                                        <p:tav tm="100000">
                                          <p:val>
                                            <p:strVal val="#ppt_w"/>
                                          </p:val>
                                        </p:tav>
                                      </p:tavLst>
                                    </p:anim>
                                    <p:anim calcmode="lin" valueType="num">
                                      <p:cBhvr>
                                        <p:cTn id="492" dur="500" fill="hold"/>
                                        <p:tgtEl>
                                          <p:spTgt spid="280"/>
                                        </p:tgtEl>
                                        <p:attrNameLst>
                                          <p:attrName>ppt_h</p:attrName>
                                        </p:attrNameLst>
                                      </p:cBhvr>
                                      <p:tavLst>
                                        <p:tav tm="0">
                                          <p:val>
                                            <p:fltVal val="0"/>
                                          </p:val>
                                        </p:tav>
                                        <p:tav tm="100000">
                                          <p:val>
                                            <p:strVal val="#ppt_h"/>
                                          </p:val>
                                        </p:tav>
                                      </p:tavLst>
                                    </p:anim>
                                    <p:animEffect transition="in" filter="fade">
                                      <p:cBhvr>
                                        <p:cTn id="493" dur="500"/>
                                        <p:tgtEl>
                                          <p:spTgt spid="280"/>
                                        </p:tgtEl>
                                      </p:cBhvr>
                                    </p:animEffect>
                                  </p:childTnLst>
                                </p:cTn>
                              </p:par>
                              <p:par>
                                <p:cTn id="494" presetID="53" presetClass="entr" presetSubtype="16" fill="hold" grpId="0" nodeType="withEffect">
                                  <p:stCondLst>
                                    <p:cond delay="0"/>
                                  </p:stCondLst>
                                  <p:childTnLst>
                                    <p:set>
                                      <p:cBhvr>
                                        <p:cTn id="495" dur="1" fill="hold">
                                          <p:stCondLst>
                                            <p:cond delay="0"/>
                                          </p:stCondLst>
                                        </p:cTn>
                                        <p:tgtEl>
                                          <p:spTgt spid="292"/>
                                        </p:tgtEl>
                                        <p:attrNameLst>
                                          <p:attrName>style.visibility</p:attrName>
                                        </p:attrNameLst>
                                      </p:cBhvr>
                                      <p:to>
                                        <p:strVal val="visible"/>
                                      </p:to>
                                    </p:set>
                                    <p:anim calcmode="lin" valueType="num">
                                      <p:cBhvr>
                                        <p:cTn id="496" dur="500" fill="hold"/>
                                        <p:tgtEl>
                                          <p:spTgt spid="292"/>
                                        </p:tgtEl>
                                        <p:attrNameLst>
                                          <p:attrName>ppt_w</p:attrName>
                                        </p:attrNameLst>
                                      </p:cBhvr>
                                      <p:tavLst>
                                        <p:tav tm="0">
                                          <p:val>
                                            <p:fltVal val="0"/>
                                          </p:val>
                                        </p:tav>
                                        <p:tav tm="100000">
                                          <p:val>
                                            <p:strVal val="#ppt_w"/>
                                          </p:val>
                                        </p:tav>
                                      </p:tavLst>
                                    </p:anim>
                                    <p:anim calcmode="lin" valueType="num">
                                      <p:cBhvr>
                                        <p:cTn id="497" dur="500" fill="hold"/>
                                        <p:tgtEl>
                                          <p:spTgt spid="292"/>
                                        </p:tgtEl>
                                        <p:attrNameLst>
                                          <p:attrName>ppt_h</p:attrName>
                                        </p:attrNameLst>
                                      </p:cBhvr>
                                      <p:tavLst>
                                        <p:tav tm="0">
                                          <p:val>
                                            <p:fltVal val="0"/>
                                          </p:val>
                                        </p:tav>
                                        <p:tav tm="100000">
                                          <p:val>
                                            <p:strVal val="#ppt_h"/>
                                          </p:val>
                                        </p:tav>
                                      </p:tavLst>
                                    </p:anim>
                                    <p:animEffect transition="in" filter="fade">
                                      <p:cBhvr>
                                        <p:cTn id="498" dur="500"/>
                                        <p:tgtEl>
                                          <p:spTgt spid="292"/>
                                        </p:tgtEl>
                                      </p:cBhvr>
                                    </p:animEffect>
                                  </p:childTnLst>
                                </p:cTn>
                              </p:par>
                              <p:par>
                                <p:cTn id="499" presetID="53" presetClass="entr" presetSubtype="16" fill="hold" grpId="0" nodeType="withEffect">
                                  <p:stCondLst>
                                    <p:cond delay="0"/>
                                  </p:stCondLst>
                                  <p:childTnLst>
                                    <p:set>
                                      <p:cBhvr>
                                        <p:cTn id="500" dur="1" fill="hold">
                                          <p:stCondLst>
                                            <p:cond delay="0"/>
                                          </p:stCondLst>
                                        </p:cTn>
                                        <p:tgtEl>
                                          <p:spTgt spid="281"/>
                                        </p:tgtEl>
                                        <p:attrNameLst>
                                          <p:attrName>style.visibility</p:attrName>
                                        </p:attrNameLst>
                                      </p:cBhvr>
                                      <p:to>
                                        <p:strVal val="visible"/>
                                      </p:to>
                                    </p:set>
                                    <p:anim calcmode="lin" valueType="num">
                                      <p:cBhvr>
                                        <p:cTn id="501" dur="500" fill="hold"/>
                                        <p:tgtEl>
                                          <p:spTgt spid="281"/>
                                        </p:tgtEl>
                                        <p:attrNameLst>
                                          <p:attrName>ppt_w</p:attrName>
                                        </p:attrNameLst>
                                      </p:cBhvr>
                                      <p:tavLst>
                                        <p:tav tm="0">
                                          <p:val>
                                            <p:fltVal val="0"/>
                                          </p:val>
                                        </p:tav>
                                        <p:tav tm="100000">
                                          <p:val>
                                            <p:strVal val="#ppt_w"/>
                                          </p:val>
                                        </p:tav>
                                      </p:tavLst>
                                    </p:anim>
                                    <p:anim calcmode="lin" valueType="num">
                                      <p:cBhvr>
                                        <p:cTn id="502" dur="500" fill="hold"/>
                                        <p:tgtEl>
                                          <p:spTgt spid="281"/>
                                        </p:tgtEl>
                                        <p:attrNameLst>
                                          <p:attrName>ppt_h</p:attrName>
                                        </p:attrNameLst>
                                      </p:cBhvr>
                                      <p:tavLst>
                                        <p:tav tm="0">
                                          <p:val>
                                            <p:fltVal val="0"/>
                                          </p:val>
                                        </p:tav>
                                        <p:tav tm="100000">
                                          <p:val>
                                            <p:strVal val="#ppt_h"/>
                                          </p:val>
                                        </p:tav>
                                      </p:tavLst>
                                    </p:anim>
                                    <p:animEffect transition="in" filter="fade">
                                      <p:cBhvr>
                                        <p:cTn id="503" dur="500"/>
                                        <p:tgtEl>
                                          <p:spTgt spid="281"/>
                                        </p:tgtEl>
                                      </p:cBhvr>
                                    </p:animEffect>
                                  </p:childTnLst>
                                </p:cTn>
                              </p:par>
                              <p:par>
                                <p:cTn id="504" presetID="53" presetClass="entr" presetSubtype="16" fill="hold" grpId="0" nodeType="withEffect">
                                  <p:stCondLst>
                                    <p:cond delay="0"/>
                                  </p:stCondLst>
                                  <p:childTnLst>
                                    <p:set>
                                      <p:cBhvr>
                                        <p:cTn id="505" dur="1" fill="hold">
                                          <p:stCondLst>
                                            <p:cond delay="0"/>
                                          </p:stCondLst>
                                        </p:cTn>
                                        <p:tgtEl>
                                          <p:spTgt spid="291"/>
                                        </p:tgtEl>
                                        <p:attrNameLst>
                                          <p:attrName>style.visibility</p:attrName>
                                        </p:attrNameLst>
                                      </p:cBhvr>
                                      <p:to>
                                        <p:strVal val="visible"/>
                                      </p:to>
                                    </p:set>
                                    <p:anim calcmode="lin" valueType="num">
                                      <p:cBhvr>
                                        <p:cTn id="506" dur="500" fill="hold"/>
                                        <p:tgtEl>
                                          <p:spTgt spid="291"/>
                                        </p:tgtEl>
                                        <p:attrNameLst>
                                          <p:attrName>ppt_w</p:attrName>
                                        </p:attrNameLst>
                                      </p:cBhvr>
                                      <p:tavLst>
                                        <p:tav tm="0">
                                          <p:val>
                                            <p:fltVal val="0"/>
                                          </p:val>
                                        </p:tav>
                                        <p:tav tm="100000">
                                          <p:val>
                                            <p:strVal val="#ppt_w"/>
                                          </p:val>
                                        </p:tav>
                                      </p:tavLst>
                                    </p:anim>
                                    <p:anim calcmode="lin" valueType="num">
                                      <p:cBhvr>
                                        <p:cTn id="507" dur="500" fill="hold"/>
                                        <p:tgtEl>
                                          <p:spTgt spid="291"/>
                                        </p:tgtEl>
                                        <p:attrNameLst>
                                          <p:attrName>ppt_h</p:attrName>
                                        </p:attrNameLst>
                                      </p:cBhvr>
                                      <p:tavLst>
                                        <p:tav tm="0">
                                          <p:val>
                                            <p:fltVal val="0"/>
                                          </p:val>
                                        </p:tav>
                                        <p:tav tm="100000">
                                          <p:val>
                                            <p:strVal val="#ppt_h"/>
                                          </p:val>
                                        </p:tav>
                                      </p:tavLst>
                                    </p:anim>
                                    <p:animEffect transition="in" filter="fade">
                                      <p:cBhvr>
                                        <p:cTn id="508" dur="500"/>
                                        <p:tgtEl>
                                          <p:spTgt spid="291"/>
                                        </p:tgtEl>
                                      </p:cBhvr>
                                    </p:animEffect>
                                  </p:childTnLst>
                                </p:cTn>
                              </p:par>
                              <p:par>
                                <p:cTn id="509" presetID="53" presetClass="entr" presetSubtype="16" fill="hold" grpId="0" nodeType="withEffect">
                                  <p:stCondLst>
                                    <p:cond delay="0"/>
                                  </p:stCondLst>
                                  <p:childTnLst>
                                    <p:set>
                                      <p:cBhvr>
                                        <p:cTn id="510" dur="1" fill="hold">
                                          <p:stCondLst>
                                            <p:cond delay="0"/>
                                          </p:stCondLst>
                                        </p:cTn>
                                        <p:tgtEl>
                                          <p:spTgt spid="282"/>
                                        </p:tgtEl>
                                        <p:attrNameLst>
                                          <p:attrName>style.visibility</p:attrName>
                                        </p:attrNameLst>
                                      </p:cBhvr>
                                      <p:to>
                                        <p:strVal val="visible"/>
                                      </p:to>
                                    </p:set>
                                    <p:anim calcmode="lin" valueType="num">
                                      <p:cBhvr>
                                        <p:cTn id="511" dur="500" fill="hold"/>
                                        <p:tgtEl>
                                          <p:spTgt spid="282"/>
                                        </p:tgtEl>
                                        <p:attrNameLst>
                                          <p:attrName>ppt_w</p:attrName>
                                        </p:attrNameLst>
                                      </p:cBhvr>
                                      <p:tavLst>
                                        <p:tav tm="0">
                                          <p:val>
                                            <p:fltVal val="0"/>
                                          </p:val>
                                        </p:tav>
                                        <p:tav tm="100000">
                                          <p:val>
                                            <p:strVal val="#ppt_w"/>
                                          </p:val>
                                        </p:tav>
                                      </p:tavLst>
                                    </p:anim>
                                    <p:anim calcmode="lin" valueType="num">
                                      <p:cBhvr>
                                        <p:cTn id="512" dur="500" fill="hold"/>
                                        <p:tgtEl>
                                          <p:spTgt spid="282"/>
                                        </p:tgtEl>
                                        <p:attrNameLst>
                                          <p:attrName>ppt_h</p:attrName>
                                        </p:attrNameLst>
                                      </p:cBhvr>
                                      <p:tavLst>
                                        <p:tav tm="0">
                                          <p:val>
                                            <p:fltVal val="0"/>
                                          </p:val>
                                        </p:tav>
                                        <p:tav tm="100000">
                                          <p:val>
                                            <p:strVal val="#ppt_h"/>
                                          </p:val>
                                        </p:tav>
                                      </p:tavLst>
                                    </p:anim>
                                    <p:animEffect transition="in" filter="fade">
                                      <p:cBhvr>
                                        <p:cTn id="513" dur="500"/>
                                        <p:tgtEl>
                                          <p:spTgt spid="282"/>
                                        </p:tgtEl>
                                      </p:cBhvr>
                                    </p:animEffect>
                                  </p:childTnLst>
                                </p:cTn>
                              </p:par>
                              <p:par>
                                <p:cTn id="514" presetID="53" presetClass="entr" presetSubtype="16" fill="hold" grpId="0" nodeType="withEffect">
                                  <p:stCondLst>
                                    <p:cond delay="0"/>
                                  </p:stCondLst>
                                  <p:childTnLst>
                                    <p:set>
                                      <p:cBhvr>
                                        <p:cTn id="515" dur="1" fill="hold">
                                          <p:stCondLst>
                                            <p:cond delay="0"/>
                                          </p:stCondLst>
                                        </p:cTn>
                                        <p:tgtEl>
                                          <p:spTgt spid="290"/>
                                        </p:tgtEl>
                                        <p:attrNameLst>
                                          <p:attrName>style.visibility</p:attrName>
                                        </p:attrNameLst>
                                      </p:cBhvr>
                                      <p:to>
                                        <p:strVal val="visible"/>
                                      </p:to>
                                    </p:set>
                                    <p:anim calcmode="lin" valueType="num">
                                      <p:cBhvr>
                                        <p:cTn id="516" dur="500" fill="hold"/>
                                        <p:tgtEl>
                                          <p:spTgt spid="290"/>
                                        </p:tgtEl>
                                        <p:attrNameLst>
                                          <p:attrName>ppt_w</p:attrName>
                                        </p:attrNameLst>
                                      </p:cBhvr>
                                      <p:tavLst>
                                        <p:tav tm="0">
                                          <p:val>
                                            <p:fltVal val="0"/>
                                          </p:val>
                                        </p:tav>
                                        <p:tav tm="100000">
                                          <p:val>
                                            <p:strVal val="#ppt_w"/>
                                          </p:val>
                                        </p:tav>
                                      </p:tavLst>
                                    </p:anim>
                                    <p:anim calcmode="lin" valueType="num">
                                      <p:cBhvr>
                                        <p:cTn id="517" dur="500" fill="hold"/>
                                        <p:tgtEl>
                                          <p:spTgt spid="290"/>
                                        </p:tgtEl>
                                        <p:attrNameLst>
                                          <p:attrName>ppt_h</p:attrName>
                                        </p:attrNameLst>
                                      </p:cBhvr>
                                      <p:tavLst>
                                        <p:tav tm="0">
                                          <p:val>
                                            <p:fltVal val="0"/>
                                          </p:val>
                                        </p:tav>
                                        <p:tav tm="100000">
                                          <p:val>
                                            <p:strVal val="#ppt_h"/>
                                          </p:val>
                                        </p:tav>
                                      </p:tavLst>
                                    </p:anim>
                                    <p:animEffect transition="in" filter="fade">
                                      <p:cBhvr>
                                        <p:cTn id="518" dur="500"/>
                                        <p:tgtEl>
                                          <p:spTgt spid="290"/>
                                        </p:tgtEl>
                                      </p:cBhvr>
                                    </p:animEffect>
                                  </p:childTnLst>
                                </p:cTn>
                              </p:par>
                              <p:par>
                                <p:cTn id="519" presetID="53" presetClass="entr" presetSubtype="16" fill="hold" grpId="0" nodeType="withEffect">
                                  <p:stCondLst>
                                    <p:cond delay="0"/>
                                  </p:stCondLst>
                                  <p:childTnLst>
                                    <p:set>
                                      <p:cBhvr>
                                        <p:cTn id="520" dur="1" fill="hold">
                                          <p:stCondLst>
                                            <p:cond delay="0"/>
                                          </p:stCondLst>
                                        </p:cTn>
                                        <p:tgtEl>
                                          <p:spTgt spid="304"/>
                                        </p:tgtEl>
                                        <p:attrNameLst>
                                          <p:attrName>style.visibility</p:attrName>
                                        </p:attrNameLst>
                                      </p:cBhvr>
                                      <p:to>
                                        <p:strVal val="visible"/>
                                      </p:to>
                                    </p:set>
                                    <p:anim calcmode="lin" valueType="num">
                                      <p:cBhvr>
                                        <p:cTn id="521" dur="500" fill="hold"/>
                                        <p:tgtEl>
                                          <p:spTgt spid="304"/>
                                        </p:tgtEl>
                                        <p:attrNameLst>
                                          <p:attrName>ppt_w</p:attrName>
                                        </p:attrNameLst>
                                      </p:cBhvr>
                                      <p:tavLst>
                                        <p:tav tm="0">
                                          <p:val>
                                            <p:fltVal val="0"/>
                                          </p:val>
                                        </p:tav>
                                        <p:tav tm="100000">
                                          <p:val>
                                            <p:strVal val="#ppt_w"/>
                                          </p:val>
                                        </p:tav>
                                      </p:tavLst>
                                    </p:anim>
                                    <p:anim calcmode="lin" valueType="num">
                                      <p:cBhvr>
                                        <p:cTn id="522" dur="500" fill="hold"/>
                                        <p:tgtEl>
                                          <p:spTgt spid="304"/>
                                        </p:tgtEl>
                                        <p:attrNameLst>
                                          <p:attrName>ppt_h</p:attrName>
                                        </p:attrNameLst>
                                      </p:cBhvr>
                                      <p:tavLst>
                                        <p:tav tm="0">
                                          <p:val>
                                            <p:fltVal val="0"/>
                                          </p:val>
                                        </p:tav>
                                        <p:tav tm="100000">
                                          <p:val>
                                            <p:strVal val="#ppt_h"/>
                                          </p:val>
                                        </p:tav>
                                      </p:tavLst>
                                    </p:anim>
                                    <p:animEffect transition="in" filter="fade">
                                      <p:cBhvr>
                                        <p:cTn id="523" dur="500"/>
                                        <p:tgtEl>
                                          <p:spTgt spid="304"/>
                                        </p:tgtEl>
                                      </p:cBhvr>
                                    </p:animEffect>
                                  </p:childTnLst>
                                </p:cTn>
                              </p:par>
                              <p:par>
                                <p:cTn id="524" presetID="53" presetClass="entr" presetSubtype="16" fill="hold" grpId="0" nodeType="withEffect">
                                  <p:stCondLst>
                                    <p:cond delay="0"/>
                                  </p:stCondLst>
                                  <p:childTnLst>
                                    <p:set>
                                      <p:cBhvr>
                                        <p:cTn id="525" dur="1" fill="hold">
                                          <p:stCondLst>
                                            <p:cond delay="0"/>
                                          </p:stCondLst>
                                        </p:cTn>
                                        <p:tgtEl>
                                          <p:spTgt spid="305"/>
                                        </p:tgtEl>
                                        <p:attrNameLst>
                                          <p:attrName>style.visibility</p:attrName>
                                        </p:attrNameLst>
                                      </p:cBhvr>
                                      <p:to>
                                        <p:strVal val="visible"/>
                                      </p:to>
                                    </p:set>
                                    <p:anim calcmode="lin" valueType="num">
                                      <p:cBhvr>
                                        <p:cTn id="526" dur="500" fill="hold"/>
                                        <p:tgtEl>
                                          <p:spTgt spid="305"/>
                                        </p:tgtEl>
                                        <p:attrNameLst>
                                          <p:attrName>ppt_w</p:attrName>
                                        </p:attrNameLst>
                                      </p:cBhvr>
                                      <p:tavLst>
                                        <p:tav tm="0">
                                          <p:val>
                                            <p:fltVal val="0"/>
                                          </p:val>
                                        </p:tav>
                                        <p:tav tm="100000">
                                          <p:val>
                                            <p:strVal val="#ppt_w"/>
                                          </p:val>
                                        </p:tav>
                                      </p:tavLst>
                                    </p:anim>
                                    <p:anim calcmode="lin" valueType="num">
                                      <p:cBhvr>
                                        <p:cTn id="527" dur="500" fill="hold"/>
                                        <p:tgtEl>
                                          <p:spTgt spid="305"/>
                                        </p:tgtEl>
                                        <p:attrNameLst>
                                          <p:attrName>ppt_h</p:attrName>
                                        </p:attrNameLst>
                                      </p:cBhvr>
                                      <p:tavLst>
                                        <p:tav tm="0">
                                          <p:val>
                                            <p:fltVal val="0"/>
                                          </p:val>
                                        </p:tav>
                                        <p:tav tm="100000">
                                          <p:val>
                                            <p:strVal val="#ppt_h"/>
                                          </p:val>
                                        </p:tav>
                                      </p:tavLst>
                                    </p:anim>
                                    <p:animEffect transition="in" filter="fade">
                                      <p:cBhvr>
                                        <p:cTn id="528" dur="500"/>
                                        <p:tgtEl>
                                          <p:spTgt spid="305"/>
                                        </p:tgtEl>
                                      </p:cBhvr>
                                    </p:animEffect>
                                  </p:childTnLst>
                                </p:cTn>
                              </p:par>
                              <p:par>
                                <p:cTn id="529" presetID="53" presetClass="entr" presetSubtype="16" fill="hold" grpId="0" nodeType="withEffect">
                                  <p:stCondLst>
                                    <p:cond delay="0"/>
                                  </p:stCondLst>
                                  <p:childTnLst>
                                    <p:set>
                                      <p:cBhvr>
                                        <p:cTn id="530" dur="1" fill="hold">
                                          <p:stCondLst>
                                            <p:cond delay="0"/>
                                          </p:stCondLst>
                                        </p:cTn>
                                        <p:tgtEl>
                                          <p:spTgt spid="306"/>
                                        </p:tgtEl>
                                        <p:attrNameLst>
                                          <p:attrName>style.visibility</p:attrName>
                                        </p:attrNameLst>
                                      </p:cBhvr>
                                      <p:to>
                                        <p:strVal val="visible"/>
                                      </p:to>
                                    </p:set>
                                    <p:anim calcmode="lin" valueType="num">
                                      <p:cBhvr>
                                        <p:cTn id="531" dur="500" fill="hold"/>
                                        <p:tgtEl>
                                          <p:spTgt spid="306"/>
                                        </p:tgtEl>
                                        <p:attrNameLst>
                                          <p:attrName>ppt_w</p:attrName>
                                        </p:attrNameLst>
                                      </p:cBhvr>
                                      <p:tavLst>
                                        <p:tav tm="0">
                                          <p:val>
                                            <p:fltVal val="0"/>
                                          </p:val>
                                        </p:tav>
                                        <p:tav tm="100000">
                                          <p:val>
                                            <p:strVal val="#ppt_w"/>
                                          </p:val>
                                        </p:tav>
                                      </p:tavLst>
                                    </p:anim>
                                    <p:anim calcmode="lin" valueType="num">
                                      <p:cBhvr>
                                        <p:cTn id="532" dur="500" fill="hold"/>
                                        <p:tgtEl>
                                          <p:spTgt spid="306"/>
                                        </p:tgtEl>
                                        <p:attrNameLst>
                                          <p:attrName>ppt_h</p:attrName>
                                        </p:attrNameLst>
                                      </p:cBhvr>
                                      <p:tavLst>
                                        <p:tav tm="0">
                                          <p:val>
                                            <p:fltVal val="0"/>
                                          </p:val>
                                        </p:tav>
                                        <p:tav tm="100000">
                                          <p:val>
                                            <p:strVal val="#ppt_h"/>
                                          </p:val>
                                        </p:tav>
                                      </p:tavLst>
                                    </p:anim>
                                    <p:animEffect transition="in" filter="fade">
                                      <p:cBhvr>
                                        <p:cTn id="533" dur="500"/>
                                        <p:tgtEl>
                                          <p:spTgt spid="3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67" grpId="0" animBg="1"/>
      <p:bldP spid="68" grpId="0" animBg="1"/>
      <p:bldP spid="69" grpId="0" animBg="1"/>
      <p:bldP spid="70" grpId="0" animBg="1"/>
      <p:bldP spid="71" grpId="0" animBg="1"/>
      <p:bldP spid="73" grpId="0" animBg="1"/>
      <p:bldP spid="74" grpId="0" animBg="1"/>
      <p:bldP spid="75" grpId="0" animBg="1"/>
      <p:bldP spid="76" grpId="0" animBg="1"/>
      <p:bldP spid="81" grpId="0" animBg="1"/>
      <p:bldP spid="82" grpId="0" animBg="1"/>
      <p:bldP spid="83" grpId="0" animBg="1"/>
      <p:bldP spid="84" grpId="0" animBg="1"/>
      <p:bldP spid="99"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20" grpId="0" animBg="1"/>
      <p:bldP spid="12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animBg="1"/>
      <p:bldP spid="162" grpId="0" animBg="1"/>
      <p:bldP spid="166" grpId="0" animBg="1"/>
      <p:bldP spid="167" grpId="0" animBg="1"/>
      <p:bldP spid="168" grpId="0" animBg="1"/>
      <p:bldP spid="169" grpId="0" animBg="1"/>
      <p:bldP spid="170" grpId="0" animBg="1"/>
      <p:bldP spid="171" grpId="0" animBg="1"/>
      <p:bldP spid="191" grpId="0" animBg="1"/>
      <p:bldP spid="192" grpId="0" animBg="1"/>
      <p:bldP spid="207" grpId="0" animBg="1"/>
      <p:bldP spid="218" grpId="0" animBg="1"/>
      <p:bldP spid="219" grpId="0" animBg="1"/>
      <p:bldP spid="225" grpId="0" animBg="1"/>
      <p:bldP spid="226" grpId="0" animBg="1"/>
      <p:bldP spid="242" grpId="0" animBg="1"/>
      <p:bldP spid="243" grpId="0" animBg="1"/>
      <p:bldP spid="244" grpId="0" animBg="1"/>
      <p:bldP spid="260" grpId="0" animBg="1"/>
      <p:bldP spid="261" grpId="0" animBg="1"/>
      <p:bldP spid="262" grpId="0" animBg="1"/>
      <p:bldP spid="263" grpId="0" animBg="1"/>
      <p:bldP spid="264" grpId="0" animBg="1"/>
      <p:bldP spid="265" grpId="0" animBg="1"/>
      <p:bldP spid="266" grpId="0" animBg="1"/>
      <p:bldP spid="267" grpId="0" animBg="1"/>
      <p:bldP spid="268" grpId="0" animBg="1"/>
      <p:bldP spid="269" grpId="0" animBg="1"/>
      <p:bldP spid="280" grpId="0" animBg="1"/>
      <p:bldP spid="281" grpId="0" animBg="1"/>
      <p:bldP spid="282" grpId="0" animBg="1"/>
      <p:bldP spid="283" grpId="0"/>
      <p:bldP spid="284" grpId="0"/>
      <p:bldP spid="285" grpId="0"/>
      <p:bldP spid="286" grpId="0"/>
      <p:bldP spid="287" grpId="0" animBg="1"/>
      <p:bldP spid="288" grpId="0" animBg="1"/>
      <p:bldP spid="289" grpId="0" animBg="1"/>
      <p:bldP spid="290" grpId="0" animBg="1"/>
      <p:bldP spid="291" grpId="0" animBg="1"/>
      <p:bldP spid="292" grpId="0" animBg="1"/>
      <p:bldP spid="293" grpId="0" animBg="1"/>
      <p:bldP spid="304" grpId="0"/>
      <p:bldP spid="305" grpId="0"/>
      <p:bldP spid="30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SOCIAL MEDIA</a:t>
              </a:r>
              <a:endParaRPr lang="id-ID" sz="88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23" name="Group 22"/>
          <p:cNvGrpSpPr/>
          <p:nvPr/>
        </p:nvGrpSpPr>
        <p:grpSpPr>
          <a:xfrm>
            <a:off x="10988310" y="3626742"/>
            <a:ext cx="12928683" cy="8818308"/>
            <a:chOff x="10244377" y="3732119"/>
            <a:chExt cx="14423651" cy="9837986"/>
          </a:xfrm>
        </p:grpSpPr>
        <p:sp>
          <p:nvSpPr>
            <p:cNvPr id="61" name="Freeform 17"/>
            <p:cNvSpPr>
              <a:spLocks noChangeArrowheads="1"/>
            </p:cNvSpPr>
            <p:nvPr/>
          </p:nvSpPr>
          <p:spPr bwMode="auto">
            <a:xfrm flipH="1">
              <a:off x="13153045" y="5710075"/>
              <a:ext cx="483010" cy="485587"/>
            </a:xfrm>
            <a:custGeom>
              <a:avLst/>
              <a:gdLst>
                <a:gd name="T0" fmla="*/ 661 w 662"/>
                <a:gd name="T1" fmla="*/ 310 h 668"/>
                <a:gd name="T2" fmla="*/ 638 w 662"/>
                <a:gd name="T3" fmla="*/ 210 h 668"/>
                <a:gd name="T4" fmla="*/ 620 w 662"/>
                <a:gd name="T5" fmla="*/ 169 h 668"/>
                <a:gd name="T6" fmla="*/ 351 w 662"/>
                <a:gd name="T7" fmla="*/ 5 h 668"/>
                <a:gd name="T8" fmla="*/ 310 w 662"/>
                <a:gd name="T9" fmla="*/ 0 h 668"/>
                <a:gd name="T10" fmla="*/ 41 w 662"/>
                <a:gd name="T11" fmla="*/ 169 h 668"/>
                <a:gd name="T12" fmla="*/ 35 w 662"/>
                <a:gd name="T13" fmla="*/ 181 h 668"/>
                <a:gd name="T14" fmla="*/ 23 w 662"/>
                <a:gd name="T15" fmla="*/ 210 h 668"/>
                <a:gd name="T16" fmla="*/ 0 w 662"/>
                <a:gd name="T17" fmla="*/ 310 h 668"/>
                <a:gd name="T18" fmla="*/ 0 w 662"/>
                <a:gd name="T19" fmla="*/ 356 h 668"/>
                <a:gd name="T20" fmla="*/ 17 w 662"/>
                <a:gd name="T21" fmla="*/ 456 h 668"/>
                <a:gd name="T22" fmla="*/ 41 w 662"/>
                <a:gd name="T23" fmla="*/ 497 h 668"/>
                <a:gd name="T24" fmla="*/ 310 w 662"/>
                <a:gd name="T25" fmla="*/ 661 h 668"/>
                <a:gd name="T26" fmla="*/ 351 w 662"/>
                <a:gd name="T27" fmla="*/ 667 h 668"/>
                <a:gd name="T28" fmla="*/ 614 w 662"/>
                <a:gd name="T29" fmla="*/ 497 h 668"/>
                <a:gd name="T30" fmla="*/ 626 w 662"/>
                <a:gd name="T31" fmla="*/ 485 h 668"/>
                <a:gd name="T32" fmla="*/ 638 w 662"/>
                <a:gd name="T33" fmla="*/ 456 h 668"/>
                <a:gd name="T34" fmla="*/ 661 w 662"/>
                <a:gd name="T35" fmla="*/ 356 h 668"/>
                <a:gd name="T36" fmla="*/ 205 w 662"/>
                <a:gd name="T37" fmla="*/ 76 h 668"/>
                <a:gd name="T38" fmla="*/ 158 w 662"/>
                <a:gd name="T39" fmla="*/ 169 h 668"/>
                <a:gd name="T40" fmla="*/ 205 w 662"/>
                <a:gd name="T41" fmla="*/ 76 h 668"/>
                <a:gd name="T42" fmla="*/ 70 w 662"/>
                <a:gd name="T43" fmla="*/ 210 h 668"/>
                <a:gd name="T44" fmla="*/ 134 w 662"/>
                <a:gd name="T45" fmla="*/ 310 h 668"/>
                <a:gd name="T46" fmla="*/ 70 w 662"/>
                <a:gd name="T47" fmla="*/ 210 h 668"/>
                <a:gd name="T48" fmla="*/ 70 w 662"/>
                <a:gd name="T49" fmla="*/ 456 h 668"/>
                <a:gd name="T50" fmla="*/ 134 w 662"/>
                <a:gd name="T51" fmla="*/ 356 h 668"/>
                <a:gd name="T52" fmla="*/ 70 w 662"/>
                <a:gd name="T53" fmla="*/ 456 h 668"/>
                <a:gd name="T54" fmla="*/ 94 w 662"/>
                <a:gd name="T55" fmla="*/ 497 h 668"/>
                <a:gd name="T56" fmla="*/ 205 w 662"/>
                <a:gd name="T57" fmla="*/ 590 h 668"/>
                <a:gd name="T58" fmla="*/ 310 w 662"/>
                <a:gd name="T59" fmla="*/ 614 h 668"/>
                <a:gd name="T60" fmla="*/ 205 w 662"/>
                <a:gd name="T61" fmla="*/ 497 h 668"/>
                <a:gd name="T62" fmla="*/ 310 w 662"/>
                <a:gd name="T63" fmla="*/ 614 h 668"/>
                <a:gd name="T64" fmla="*/ 310 w 662"/>
                <a:gd name="T65" fmla="*/ 456 h 668"/>
                <a:gd name="T66" fmla="*/ 181 w 662"/>
                <a:gd name="T67" fmla="*/ 356 h 668"/>
                <a:gd name="T68" fmla="*/ 310 w 662"/>
                <a:gd name="T69" fmla="*/ 456 h 668"/>
                <a:gd name="T70" fmla="*/ 310 w 662"/>
                <a:gd name="T71" fmla="*/ 310 h 668"/>
                <a:gd name="T72" fmla="*/ 193 w 662"/>
                <a:gd name="T73" fmla="*/ 210 h 668"/>
                <a:gd name="T74" fmla="*/ 310 w 662"/>
                <a:gd name="T75" fmla="*/ 310 h 668"/>
                <a:gd name="T76" fmla="*/ 310 w 662"/>
                <a:gd name="T77" fmla="*/ 169 h 668"/>
                <a:gd name="T78" fmla="*/ 310 w 662"/>
                <a:gd name="T79" fmla="*/ 52 h 668"/>
                <a:gd name="T80" fmla="*/ 562 w 662"/>
                <a:gd name="T81" fmla="*/ 169 h 668"/>
                <a:gd name="T82" fmla="*/ 497 w 662"/>
                <a:gd name="T83" fmla="*/ 169 h 668"/>
                <a:gd name="T84" fmla="*/ 562 w 662"/>
                <a:gd name="T85" fmla="*/ 169 h 668"/>
                <a:gd name="T86" fmla="*/ 351 w 662"/>
                <a:gd name="T87" fmla="*/ 52 h 668"/>
                <a:gd name="T88" fmla="*/ 351 w 662"/>
                <a:gd name="T89" fmla="*/ 169 h 668"/>
                <a:gd name="T90" fmla="*/ 351 w 662"/>
                <a:gd name="T91" fmla="*/ 210 h 668"/>
                <a:gd name="T92" fmla="*/ 462 w 662"/>
                <a:gd name="T93" fmla="*/ 210 h 668"/>
                <a:gd name="T94" fmla="*/ 351 w 662"/>
                <a:gd name="T95" fmla="*/ 310 h 668"/>
                <a:gd name="T96" fmla="*/ 351 w 662"/>
                <a:gd name="T97" fmla="*/ 356 h 668"/>
                <a:gd name="T98" fmla="*/ 480 w 662"/>
                <a:gd name="T99" fmla="*/ 356 h 668"/>
                <a:gd name="T100" fmla="*/ 351 w 662"/>
                <a:gd name="T101" fmla="*/ 456 h 668"/>
                <a:gd name="T102" fmla="*/ 351 w 662"/>
                <a:gd name="T103" fmla="*/ 614 h 668"/>
                <a:gd name="T104" fmla="*/ 351 w 662"/>
                <a:gd name="T105" fmla="*/ 497 h 668"/>
                <a:gd name="T106" fmla="*/ 351 w 662"/>
                <a:gd name="T107" fmla="*/ 614 h 668"/>
                <a:gd name="T108" fmla="*/ 450 w 662"/>
                <a:gd name="T109" fmla="*/ 590 h 668"/>
                <a:gd name="T110" fmla="*/ 562 w 662"/>
                <a:gd name="T111" fmla="*/ 497 h 668"/>
                <a:gd name="T112" fmla="*/ 591 w 662"/>
                <a:gd name="T113" fmla="*/ 456 h 668"/>
                <a:gd name="T114" fmla="*/ 509 w 662"/>
                <a:gd name="T115" fmla="*/ 456 h 668"/>
                <a:gd name="T116" fmla="*/ 614 w 662"/>
                <a:gd name="T117" fmla="*/ 356 h 668"/>
                <a:gd name="T118" fmla="*/ 521 w 662"/>
                <a:gd name="T119" fmla="*/ 310 h 668"/>
                <a:gd name="T120" fmla="*/ 509 w 662"/>
                <a:gd name="T121" fmla="*/ 210 h 668"/>
                <a:gd name="T122" fmla="*/ 614 w 662"/>
                <a:gd name="T123" fmla="*/ 310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62" h="668">
                  <a:moveTo>
                    <a:pt x="661" y="310"/>
                  </a:moveTo>
                  <a:lnTo>
                    <a:pt x="661" y="310"/>
                  </a:lnTo>
                  <a:cubicBezTo>
                    <a:pt x="655" y="275"/>
                    <a:pt x="649" y="245"/>
                    <a:pt x="638" y="210"/>
                  </a:cubicBezTo>
                  <a:lnTo>
                    <a:pt x="638" y="210"/>
                  </a:lnTo>
                  <a:cubicBezTo>
                    <a:pt x="626" y="181"/>
                    <a:pt x="626" y="181"/>
                    <a:pt x="626" y="181"/>
                  </a:cubicBezTo>
                  <a:cubicBezTo>
                    <a:pt x="620" y="169"/>
                    <a:pt x="620" y="169"/>
                    <a:pt x="620" y="169"/>
                  </a:cubicBezTo>
                  <a:cubicBezTo>
                    <a:pt x="614" y="169"/>
                    <a:pt x="614" y="169"/>
                    <a:pt x="614" y="169"/>
                  </a:cubicBezTo>
                  <a:cubicBezTo>
                    <a:pt x="562" y="70"/>
                    <a:pt x="462" y="11"/>
                    <a:pt x="351" y="5"/>
                  </a:cubicBezTo>
                  <a:cubicBezTo>
                    <a:pt x="351" y="0"/>
                    <a:pt x="351" y="0"/>
                    <a:pt x="351" y="0"/>
                  </a:cubicBezTo>
                  <a:cubicBezTo>
                    <a:pt x="310" y="0"/>
                    <a:pt x="310" y="0"/>
                    <a:pt x="310" y="0"/>
                  </a:cubicBezTo>
                  <a:cubicBezTo>
                    <a:pt x="310" y="5"/>
                    <a:pt x="310" y="5"/>
                    <a:pt x="310" y="5"/>
                  </a:cubicBezTo>
                  <a:cubicBezTo>
                    <a:pt x="199" y="11"/>
                    <a:pt x="99" y="70"/>
                    <a:pt x="41" y="169"/>
                  </a:cubicBezTo>
                  <a:lnTo>
                    <a:pt x="41" y="169"/>
                  </a:lnTo>
                  <a:cubicBezTo>
                    <a:pt x="35" y="181"/>
                    <a:pt x="35" y="181"/>
                    <a:pt x="35" y="181"/>
                  </a:cubicBezTo>
                  <a:cubicBezTo>
                    <a:pt x="17" y="210"/>
                    <a:pt x="17" y="210"/>
                    <a:pt x="17" y="210"/>
                  </a:cubicBezTo>
                  <a:cubicBezTo>
                    <a:pt x="23" y="210"/>
                    <a:pt x="23" y="210"/>
                    <a:pt x="23" y="210"/>
                  </a:cubicBezTo>
                  <a:cubicBezTo>
                    <a:pt x="6" y="245"/>
                    <a:pt x="0" y="275"/>
                    <a:pt x="0" y="310"/>
                  </a:cubicBezTo>
                  <a:lnTo>
                    <a:pt x="0" y="310"/>
                  </a:lnTo>
                  <a:cubicBezTo>
                    <a:pt x="0" y="356"/>
                    <a:pt x="0" y="356"/>
                    <a:pt x="0" y="356"/>
                  </a:cubicBezTo>
                  <a:lnTo>
                    <a:pt x="0" y="356"/>
                  </a:lnTo>
                  <a:cubicBezTo>
                    <a:pt x="0" y="392"/>
                    <a:pt x="6" y="421"/>
                    <a:pt x="23" y="456"/>
                  </a:cubicBezTo>
                  <a:cubicBezTo>
                    <a:pt x="17" y="456"/>
                    <a:pt x="17" y="456"/>
                    <a:pt x="17" y="456"/>
                  </a:cubicBezTo>
                  <a:cubicBezTo>
                    <a:pt x="35" y="485"/>
                    <a:pt x="35" y="485"/>
                    <a:pt x="35" y="485"/>
                  </a:cubicBezTo>
                  <a:cubicBezTo>
                    <a:pt x="41" y="497"/>
                    <a:pt x="41" y="497"/>
                    <a:pt x="41" y="497"/>
                  </a:cubicBezTo>
                  <a:lnTo>
                    <a:pt x="41" y="497"/>
                  </a:lnTo>
                  <a:cubicBezTo>
                    <a:pt x="99" y="596"/>
                    <a:pt x="199" y="655"/>
                    <a:pt x="310" y="661"/>
                  </a:cubicBezTo>
                  <a:cubicBezTo>
                    <a:pt x="310" y="667"/>
                    <a:pt x="310" y="667"/>
                    <a:pt x="310" y="667"/>
                  </a:cubicBezTo>
                  <a:cubicBezTo>
                    <a:pt x="351" y="667"/>
                    <a:pt x="351" y="667"/>
                    <a:pt x="351" y="667"/>
                  </a:cubicBezTo>
                  <a:cubicBezTo>
                    <a:pt x="351" y="661"/>
                    <a:pt x="351" y="661"/>
                    <a:pt x="351" y="661"/>
                  </a:cubicBezTo>
                  <a:cubicBezTo>
                    <a:pt x="462" y="655"/>
                    <a:pt x="562" y="596"/>
                    <a:pt x="614" y="497"/>
                  </a:cubicBezTo>
                  <a:cubicBezTo>
                    <a:pt x="620" y="497"/>
                    <a:pt x="620" y="497"/>
                    <a:pt x="620" y="497"/>
                  </a:cubicBezTo>
                  <a:cubicBezTo>
                    <a:pt x="626" y="485"/>
                    <a:pt x="626" y="485"/>
                    <a:pt x="626" y="485"/>
                  </a:cubicBezTo>
                  <a:cubicBezTo>
                    <a:pt x="638" y="456"/>
                    <a:pt x="638" y="456"/>
                    <a:pt x="638" y="456"/>
                  </a:cubicBezTo>
                  <a:lnTo>
                    <a:pt x="638" y="456"/>
                  </a:lnTo>
                  <a:cubicBezTo>
                    <a:pt x="649" y="421"/>
                    <a:pt x="655" y="392"/>
                    <a:pt x="661" y="356"/>
                  </a:cubicBezTo>
                  <a:lnTo>
                    <a:pt x="661" y="356"/>
                  </a:lnTo>
                  <a:cubicBezTo>
                    <a:pt x="661" y="310"/>
                    <a:pt x="661" y="310"/>
                    <a:pt x="661" y="310"/>
                  </a:cubicBezTo>
                  <a:close/>
                  <a:moveTo>
                    <a:pt x="205" y="76"/>
                  </a:moveTo>
                  <a:lnTo>
                    <a:pt x="205" y="76"/>
                  </a:lnTo>
                  <a:cubicBezTo>
                    <a:pt x="187" y="99"/>
                    <a:pt x="175" y="134"/>
                    <a:pt x="158" y="169"/>
                  </a:cubicBezTo>
                  <a:cubicBezTo>
                    <a:pt x="94" y="169"/>
                    <a:pt x="94" y="169"/>
                    <a:pt x="94" y="169"/>
                  </a:cubicBezTo>
                  <a:cubicBezTo>
                    <a:pt x="123" y="128"/>
                    <a:pt x="164" y="93"/>
                    <a:pt x="205" y="76"/>
                  </a:cubicBezTo>
                  <a:close/>
                  <a:moveTo>
                    <a:pt x="70" y="210"/>
                  </a:moveTo>
                  <a:lnTo>
                    <a:pt x="70" y="210"/>
                  </a:lnTo>
                  <a:cubicBezTo>
                    <a:pt x="146" y="210"/>
                    <a:pt x="146" y="210"/>
                    <a:pt x="146" y="210"/>
                  </a:cubicBezTo>
                  <a:cubicBezTo>
                    <a:pt x="140" y="245"/>
                    <a:pt x="134" y="275"/>
                    <a:pt x="134" y="310"/>
                  </a:cubicBezTo>
                  <a:cubicBezTo>
                    <a:pt x="41" y="310"/>
                    <a:pt x="41" y="310"/>
                    <a:pt x="41" y="310"/>
                  </a:cubicBezTo>
                  <a:cubicBezTo>
                    <a:pt x="47" y="275"/>
                    <a:pt x="53" y="245"/>
                    <a:pt x="70" y="210"/>
                  </a:cubicBezTo>
                  <a:close/>
                  <a:moveTo>
                    <a:pt x="70" y="456"/>
                  </a:moveTo>
                  <a:lnTo>
                    <a:pt x="70" y="456"/>
                  </a:lnTo>
                  <a:cubicBezTo>
                    <a:pt x="53" y="421"/>
                    <a:pt x="47" y="392"/>
                    <a:pt x="41" y="356"/>
                  </a:cubicBezTo>
                  <a:cubicBezTo>
                    <a:pt x="134" y="356"/>
                    <a:pt x="134" y="356"/>
                    <a:pt x="134" y="356"/>
                  </a:cubicBezTo>
                  <a:cubicBezTo>
                    <a:pt x="134" y="392"/>
                    <a:pt x="140" y="421"/>
                    <a:pt x="146" y="456"/>
                  </a:cubicBezTo>
                  <a:lnTo>
                    <a:pt x="70" y="456"/>
                  </a:lnTo>
                  <a:close/>
                  <a:moveTo>
                    <a:pt x="94" y="497"/>
                  </a:moveTo>
                  <a:lnTo>
                    <a:pt x="94" y="497"/>
                  </a:lnTo>
                  <a:cubicBezTo>
                    <a:pt x="158" y="497"/>
                    <a:pt x="158" y="497"/>
                    <a:pt x="158" y="497"/>
                  </a:cubicBezTo>
                  <a:cubicBezTo>
                    <a:pt x="175" y="532"/>
                    <a:pt x="187" y="567"/>
                    <a:pt x="205" y="590"/>
                  </a:cubicBezTo>
                  <a:cubicBezTo>
                    <a:pt x="164" y="573"/>
                    <a:pt x="123" y="538"/>
                    <a:pt x="94" y="497"/>
                  </a:cubicBezTo>
                  <a:close/>
                  <a:moveTo>
                    <a:pt x="310" y="614"/>
                  </a:moveTo>
                  <a:lnTo>
                    <a:pt x="310" y="614"/>
                  </a:lnTo>
                  <a:cubicBezTo>
                    <a:pt x="269" y="602"/>
                    <a:pt x="234" y="561"/>
                    <a:pt x="205" y="497"/>
                  </a:cubicBezTo>
                  <a:cubicBezTo>
                    <a:pt x="310" y="497"/>
                    <a:pt x="310" y="497"/>
                    <a:pt x="310" y="497"/>
                  </a:cubicBezTo>
                  <a:lnTo>
                    <a:pt x="310" y="614"/>
                  </a:lnTo>
                  <a:close/>
                  <a:moveTo>
                    <a:pt x="310" y="456"/>
                  </a:moveTo>
                  <a:lnTo>
                    <a:pt x="310" y="456"/>
                  </a:lnTo>
                  <a:cubicBezTo>
                    <a:pt x="193" y="456"/>
                    <a:pt x="193" y="456"/>
                    <a:pt x="193" y="456"/>
                  </a:cubicBezTo>
                  <a:cubicBezTo>
                    <a:pt x="187" y="421"/>
                    <a:pt x="181" y="392"/>
                    <a:pt x="181" y="356"/>
                  </a:cubicBezTo>
                  <a:cubicBezTo>
                    <a:pt x="310" y="356"/>
                    <a:pt x="310" y="356"/>
                    <a:pt x="310" y="356"/>
                  </a:cubicBezTo>
                  <a:lnTo>
                    <a:pt x="310" y="456"/>
                  </a:lnTo>
                  <a:close/>
                  <a:moveTo>
                    <a:pt x="310" y="310"/>
                  </a:moveTo>
                  <a:lnTo>
                    <a:pt x="310" y="310"/>
                  </a:lnTo>
                  <a:cubicBezTo>
                    <a:pt x="181" y="310"/>
                    <a:pt x="181" y="310"/>
                    <a:pt x="181" y="310"/>
                  </a:cubicBezTo>
                  <a:cubicBezTo>
                    <a:pt x="181" y="275"/>
                    <a:pt x="187" y="245"/>
                    <a:pt x="193" y="210"/>
                  </a:cubicBezTo>
                  <a:cubicBezTo>
                    <a:pt x="310" y="210"/>
                    <a:pt x="310" y="210"/>
                    <a:pt x="310" y="210"/>
                  </a:cubicBezTo>
                  <a:lnTo>
                    <a:pt x="310" y="310"/>
                  </a:lnTo>
                  <a:close/>
                  <a:moveTo>
                    <a:pt x="310" y="169"/>
                  </a:moveTo>
                  <a:lnTo>
                    <a:pt x="310" y="169"/>
                  </a:lnTo>
                  <a:cubicBezTo>
                    <a:pt x="205" y="169"/>
                    <a:pt x="205" y="169"/>
                    <a:pt x="205" y="169"/>
                  </a:cubicBezTo>
                  <a:cubicBezTo>
                    <a:pt x="234" y="105"/>
                    <a:pt x="269" y="64"/>
                    <a:pt x="310" y="52"/>
                  </a:cubicBezTo>
                  <a:lnTo>
                    <a:pt x="310" y="169"/>
                  </a:lnTo>
                  <a:close/>
                  <a:moveTo>
                    <a:pt x="562" y="169"/>
                  </a:moveTo>
                  <a:lnTo>
                    <a:pt x="562" y="169"/>
                  </a:lnTo>
                  <a:cubicBezTo>
                    <a:pt x="497" y="169"/>
                    <a:pt x="497" y="169"/>
                    <a:pt x="497" y="169"/>
                  </a:cubicBezTo>
                  <a:cubicBezTo>
                    <a:pt x="485" y="134"/>
                    <a:pt x="468" y="99"/>
                    <a:pt x="450" y="76"/>
                  </a:cubicBezTo>
                  <a:cubicBezTo>
                    <a:pt x="497" y="93"/>
                    <a:pt x="532" y="128"/>
                    <a:pt x="562" y="169"/>
                  </a:cubicBezTo>
                  <a:close/>
                  <a:moveTo>
                    <a:pt x="351" y="52"/>
                  </a:moveTo>
                  <a:lnTo>
                    <a:pt x="351" y="52"/>
                  </a:lnTo>
                  <a:cubicBezTo>
                    <a:pt x="392" y="64"/>
                    <a:pt x="427" y="105"/>
                    <a:pt x="450" y="169"/>
                  </a:cubicBezTo>
                  <a:cubicBezTo>
                    <a:pt x="351" y="169"/>
                    <a:pt x="351" y="169"/>
                    <a:pt x="351" y="169"/>
                  </a:cubicBezTo>
                  <a:lnTo>
                    <a:pt x="351" y="52"/>
                  </a:lnTo>
                  <a:close/>
                  <a:moveTo>
                    <a:pt x="351" y="210"/>
                  </a:moveTo>
                  <a:lnTo>
                    <a:pt x="351" y="210"/>
                  </a:lnTo>
                  <a:cubicBezTo>
                    <a:pt x="462" y="210"/>
                    <a:pt x="462" y="210"/>
                    <a:pt x="462" y="210"/>
                  </a:cubicBezTo>
                  <a:cubicBezTo>
                    <a:pt x="474" y="245"/>
                    <a:pt x="474" y="275"/>
                    <a:pt x="480" y="310"/>
                  </a:cubicBezTo>
                  <a:cubicBezTo>
                    <a:pt x="351" y="310"/>
                    <a:pt x="351" y="310"/>
                    <a:pt x="351" y="310"/>
                  </a:cubicBezTo>
                  <a:lnTo>
                    <a:pt x="351" y="210"/>
                  </a:lnTo>
                  <a:close/>
                  <a:moveTo>
                    <a:pt x="351" y="356"/>
                  </a:moveTo>
                  <a:lnTo>
                    <a:pt x="351" y="356"/>
                  </a:lnTo>
                  <a:cubicBezTo>
                    <a:pt x="480" y="356"/>
                    <a:pt x="480" y="356"/>
                    <a:pt x="480" y="356"/>
                  </a:cubicBezTo>
                  <a:cubicBezTo>
                    <a:pt x="474" y="392"/>
                    <a:pt x="474" y="421"/>
                    <a:pt x="462" y="456"/>
                  </a:cubicBezTo>
                  <a:cubicBezTo>
                    <a:pt x="351" y="456"/>
                    <a:pt x="351" y="456"/>
                    <a:pt x="351" y="456"/>
                  </a:cubicBezTo>
                  <a:lnTo>
                    <a:pt x="351" y="356"/>
                  </a:lnTo>
                  <a:close/>
                  <a:moveTo>
                    <a:pt x="351" y="614"/>
                  </a:moveTo>
                  <a:lnTo>
                    <a:pt x="351" y="614"/>
                  </a:lnTo>
                  <a:cubicBezTo>
                    <a:pt x="351" y="497"/>
                    <a:pt x="351" y="497"/>
                    <a:pt x="351" y="497"/>
                  </a:cubicBezTo>
                  <a:cubicBezTo>
                    <a:pt x="450" y="497"/>
                    <a:pt x="450" y="497"/>
                    <a:pt x="450" y="497"/>
                  </a:cubicBezTo>
                  <a:cubicBezTo>
                    <a:pt x="427" y="561"/>
                    <a:pt x="392" y="602"/>
                    <a:pt x="351" y="614"/>
                  </a:cubicBezTo>
                  <a:close/>
                  <a:moveTo>
                    <a:pt x="450" y="590"/>
                  </a:moveTo>
                  <a:lnTo>
                    <a:pt x="450" y="590"/>
                  </a:lnTo>
                  <a:cubicBezTo>
                    <a:pt x="468" y="567"/>
                    <a:pt x="485" y="532"/>
                    <a:pt x="497" y="497"/>
                  </a:cubicBezTo>
                  <a:cubicBezTo>
                    <a:pt x="562" y="497"/>
                    <a:pt x="562" y="497"/>
                    <a:pt x="562" y="497"/>
                  </a:cubicBezTo>
                  <a:cubicBezTo>
                    <a:pt x="532" y="538"/>
                    <a:pt x="497" y="573"/>
                    <a:pt x="450" y="590"/>
                  </a:cubicBezTo>
                  <a:close/>
                  <a:moveTo>
                    <a:pt x="591" y="456"/>
                  </a:moveTo>
                  <a:lnTo>
                    <a:pt x="591" y="456"/>
                  </a:lnTo>
                  <a:cubicBezTo>
                    <a:pt x="509" y="456"/>
                    <a:pt x="509" y="456"/>
                    <a:pt x="509" y="456"/>
                  </a:cubicBezTo>
                  <a:cubicBezTo>
                    <a:pt x="515" y="421"/>
                    <a:pt x="521" y="392"/>
                    <a:pt x="521" y="356"/>
                  </a:cubicBezTo>
                  <a:cubicBezTo>
                    <a:pt x="614" y="356"/>
                    <a:pt x="614" y="356"/>
                    <a:pt x="614" y="356"/>
                  </a:cubicBezTo>
                  <a:cubicBezTo>
                    <a:pt x="614" y="392"/>
                    <a:pt x="602" y="421"/>
                    <a:pt x="591" y="456"/>
                  </a:cubicBezTo>
                  <a:close/>
                  <a:moveTo>
                    <a:pt x="521" y="310"/>
                  </a:moveTo>
                  <a:lnTo>
                    <a:pt x="521" y="310"/>
                  </a:lnTo>
                  <a:cubicBezTo>
                    <a:pt x="521" y="275"/>
                    <a:pt x="515" y="245"/>
                    <a:pt x="509" y="210"/>
                  </a:cubicBezTo>
                  <a:cubicBezTo>
                    <a:pt x="591" y="210"/>
                    <a:pt x="591" y="210"/>
                    <a:pt x="591" y="210"/>
                  </a:cubicBezTo>
                  <a:cubicBezTo>
                    <a:pt x="602" y="245"/>
                    <a:pt x="614" y="275"/>
                    <a:pt x="614" y="310"/>
                  </a:cubicBezTo>
                  <a:lnTo>
                    <a:pt x="521" y="310"/>
                  </a:lnTo>
                  <a:close/>
                </a:path>
              </a:pathLst>
            </a:custGeom>
            <a:solidFill>
              <a:schemeClr val="accent1"/>
            </a:solidFill>
            <a:ln>
              <a:noFill/>
            </a:ln>
            <a:effectLst/>
          </p:spPr>
          <p:txBody>
            <a:bodyPr wrap="none" anchor="ctr"/>
            <a:lstStyle/>
            <a:p>
              <a:endParaRPr lang="en-US" dirty="0">
                <a:latin typeface="Calibri Light"/>
              </a:endParaRPr>
            </a:p>
          </p:txBody>
        </p:sp>
        <p:sp>
          <p:nvSpPr>
            <p:cNvPr id="109" name="Freeform 28"/>
            <p:cNvSpPr>
              <a:spLocks noChangeArrowheads="1"/>
            </p:cNvSpPr>
            <p:nvPr/>
          </p:nvSpPr>
          <p:spPr bwMode="auto">
            <a:xfrm flipH="1">
              <a:off x="15723696" y="7289851"/>
              <a:ext cx="745586" cy="608602"/>
            </a:xfrm>
            <a:custGeom>
              <a:avLst/>
              <a:gdLst>
                <a:gd name="T0" fmla="*/ 129 w 1019"/>
                <a:gd name="T1" fmla="*/ 310 h 832"/>
                <a:gd name="T2" fmla="*/ 135 w 1019"/>
                <a:gd name="T3" fmla="*/ 316 h 832"/>
                <a:gd name="T4" fmla="*/ 275 w 1019"/>
                <a:gd name="T5" fmla="*/ 374 h 832"/>
                <a:gd name="T6" fmla="*/ 409 w 1019"/>
                <a:gd name="T7" fmla="*/ 316 h 832"/>
                <a:gd name="T8" fmla="*/ 415 w 1019"/>
                <a:gd name="T9" fmla="*/ 310 h 832"/>
                <a:gd name="T10" fmla="*/ 439 w 1019"/>
                <a:gd name="T11" fmla="*/ 269 h 832"/>
                <a:gd name="T12" fmla="*/ 404 w 1019"/>
                <a:gd name="T13" fmla="*/ 52 h 832"/>
                <a:gd name="T14" fmla="*/ 140 w 1019"/>
                <a:gd name="T15" fmla="*/ 52 h 832"/>
                <a:gd name="T16" fmla="*/ 82 w 1019"/>
                <a:gd name="T17" fmla="*/ 187 h 832"/>
                <a:gd name="T18" fmla="*/ 129 w 1019"/>
                <a:gd name="T19" fmla="*/ 310 h 832"/>
                <a:gd name="T20" fmla="*/ 456 w 1019"/>
                <a:gd name="T21" fmla="*/ 357 h 832"/>
                <a:gd name="T22" fmla="*/ 445 w 1019"/>
                <a:gd name="T23" fmla="*/ 363 h 832"/>
                <a:gd name="T24" fmla="*/ 99 w 1019"/>
                <a:gd name="T25" fmla="*/ 363 h 832"/>
                <a:gd name="T26" fmla="*/ 88 w 1019"/>
                <a:gd name="T27" fmla="*/ 357 h 832"/>
                <a:gd name="T28" fmla="*/ 0 w 1019"/>
                <a:gd name="T29" fmla="*/ 743 h 832"/>
                <a:gd name="T30" fmla="*/ 88 w 1019"/>
                <a:gd name="T31" fmla="*/ 831 h 832"/>
                <a:gd name="T32" fmla="*/ 532 w 1019"/>
                <a:gd name="T33" fmla="*/ 795 h 832"/>
                <a:gd name="T34" fmla="*/ 544 w 1019"/>
                <a:gd name="T35" fmla="*/ 444 h 832"/>
                <a:gd name="T36" fmla="*/ 620 w 1019"/>
                <a:gd name="T37" fmla="*/ 421 h 832"/>
                <a:gd name="T38" fmla="*/ 743 w 1019"/>
                <a:gd name="T39" fmla="*/ 474 h 832"/>
                <a:gd name="T40" fmla="*/ 866 w 1019"/>
                <a:gd name="T41" fmla="*/ 421 h 832"/>
                <a:gd name="T42" fmla="*/ 872 w 1019"/>
                <a:gd name="T43" fmla="*/ 415 h 832"/>
                <a:gd name="T44" fmla="*/ 895 w 1019"/>
                <a:gd name="T45" fmla="*/ 380 h 832"/>
                <a:gd name="T46" fmla="*/ 860 w 1019"/>
                <a:gd name="T47" fmla="*/ 187 h 832"/>
                <a:gd name="T48" fmla="*/ 620 w 1019"/>
                <a:gd name="T49" fmla="*/ 187 h 832"/>
                <a:gd name="T50" fmla="*/ 579 w 1019"/>
                <a:gd name="T51" fmla="*/ 339 h 832"/>
                <a:gd name="T52" fmla="*/ 620 w 1019"/>
                <a:gd name="T53" fmla="*/ 421 h 832"/>
                <a:gd name="T54" fmla="*/ 924 w 1019"/>
                <a:gd name="T55" fmla="*/ 468 h 832"/>
                <a:gd name="T56" fmla="*/ 743 w 1019"/>
                <a:gd name="T57" fmla="*/ 538 h 832"/>
                <a:gd name="T58" fmla="*/ 608 w 1019"/>
                <a:gd name="T59" fmla="*/ 831 h 832"/>
                <a:gd name="T60" fmla="*/ 1001 w 1019"/>
                <a:gd name="T61" fmla="*/ 795 h 832"/>
                <a:gd name="T62" fmla="*/ 1018 w 1019"/>
                <a:gd name="T63" fmla="*/ 544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9" h="832">
                  <a:moveTo>
                    <a:pt x="129" y="310"/>
                  </a:moveTo>
                  <a:lnTo>
                    <a:pt x="129" y="310"/>
                  </a:lnTo>
                  <a:lnTo>
                    <a:pt x="129" y="310"/>
                  </a:lnTo>
                  <a:cubicBezTo>
                    <a:pt x="135" y="310"/>
                    <a:pt x="135" y="310"/>
                    <a:pt x="135" y="316"/>
                  </a:cubicBezTo>
                  <a:lnTo>
                    <a:pt x="140" y="316"/>
                  </a:lnTo>
                  <a:cubicBezTo>
                    <a:pt x="175" y="357"/>
                    <a:pt x="222" y="374"/>
                    <a:pt x="275" y="374"/>
                  </a:cubicBezTo>
                  <a:cubicBezTo>
                    <a:pt x="322" y="374"/>
                    <a:pt x="369" y="357"/>
                    <a:pt x="404" y="316"/>
                  </a:cubicBezTo>
                  <a:cubicBezTo>
                    <a:pt x="404" y="316"/>
                    <a:pt x="404" y="316"/>
                    <a:pt x="409" y="316"/>
                  </a:cubicBezTo>
                  <a:lnTo>
                    <a:pt x="409" y="316"/>
                  </a:lnTo>
                  <a:cubicBezTo>
                    <a:pt x="409" y="310"/>
                    <a:pt x="409" y="310"/>
                    <a:pt x="415" y="310"/>
                  </a:cubicBezTo>
                  <a:cubicBezTo>
                    <a:pt x="421" y="298"/>
                    <a:pt x="433" y="286"/>
                    <a:pt x="439" y="275"/>
                  </a:cubicBezTo>
                  <a:cubicBezTo>
                    <a:pt x="439" y="269"/>
                    <a:pt x="439" y="269"/>
                    <a:pt x="439" y="269"/>
                  </a:cubicBezTo>
                  <a:cubicBezTo>
                    <a:pt x="456" y="246"/>
                    <a:pt x="462" y="216"/>
                    <a:pt x="462" y="187"/>
                  </a:cubicBezTo>
                  <a:cubicBezTo>
                    <a:pt x="462" y="134"/>
                    <a:pt x="439" y="88"/>
                    <a:pt x="404" y="52"/>
                  </a:cubicBezTo>
                  <a:cubicBezTo>
                    <a:pt x="369" y="17"/>
                    <a:pt x="322" y="0"/>
                    <a:pt x="275" y="0"/>
                  </a:cubicBezTo>
                  <a:cubicBezTo>
                    <a:pt x="222" y="0"/>
                    <a:pt x="175" y="17"/>
                    <a:pt x="140" y="52"/>
                  </a:cubicBezTo>
                  <a:lnTo>
                    <a:pt x="140" y="52"/>
                  </a:lnTo>
                  <a:cubicBezTo>
                    <a:pt x="105" y="93"/>
                    <a:pt x="82" y="134"/>
                    <a:pt x="82" y="187"/>
                  </a:cubicBezTo>
                  <a:cubicBezTo>
                    <a:pt x="82" y="216"/>
                    <a:pt x="94" y="246"/>
                    <a:pt x="105" y="275"/>
                  </a:cubicBezTo>
                  <a:cubicBezTo>
                    <a:pt x="111" y="281"/>
                    <a:pt x="117" y="298"/>
                    <a:pt x="129" y="310"/>
                  </a:cubicBezTo>
                  <a:close/>
                  <a:moveTo>
                    <a:pt x="456" y="357"/>
                  </a:moveTo>
                  <a:lnTo>
                    <a:pt x="456" y="357"/>
                  </a:lnTo>
                  <a:cubicBezTo>
                    <a:pt x="450" y="357"/>
                    <a:pt x="450" y="357"/>
                    <a:pt x="450" y="357"/>
                  </a:cubicBezTo>
                  <a:cubicBezTo>
                    <a:pt x="450" y="357"/>
                    <a:pt x="450" y="357"/>
                    <a:pt x="445" y="363"/>
                  </a:cubicBezTo>
                  <a:cubicBezTo>
                    <a:pt x="398" y="409"/>
                    <a:pt x="339" y="433"/>
                    <a:pt x="275" y="433"/>
                  </a:cubicBezTo>
                  <a:cubicBezTo>
                    <a:pt x="205" y="433"/>
                    <a:pt x="146" y="409"/>
                    <a:pt x="99" y="363"/>
                  </a:cubicBezTo>
                  <a:cubicBezTo>
                    <a:pt x="94" y="357"/>
                    <a:pt x="94" y="357"/>
                    <a:pt x="94" y="357"/>
                  </a:cubicBezTo>
                  <a:cubicBezTo>
                    <a:pt x="88" y="357"/>
                    <a:pt x="88" y="357"/>
                    <a:pt x="88" y="357"/>
                  </a:cubicBezTo>
                  <a:cubicBezTo>
                    <a:pt x="35" y="357"/>
                    <a:pt x="6" y="386"/>
                    <a:pt x="0" y="444"/>
                  </a:cubicBezTo>
                  <a:cubicBezTo>
                    <a:pt x="0" y="743"/>
                    <a:pt x="0" y="743"/>
                    <a:pt x="0" y="743"/>
                  </a:cubicBezTo>
                  <a:cubicBezTo>
                    <a:pt x="0" y="766"/>
                    <a:pt x="6" y="784"/>
                    <a:pt x="12" y="795"/>
                  </a:cubicBezTo>
                  <a:cubicBezTo>
                    <a:pt x="29" y="819"/>
                    <a:pt x="53" y="831"/>
                    <a:pt x="88" y="831"/>
                  </a:cubicBezTo>
                  <a:cubicBezTo>
                    <a:pt x="468" y="831"/>
                    <a:pt x="468" y="831"/>
                    <a:pt x="468" y="831"/>
                  </a:cubicBezTo>
                  <a:cubicBezTo>
                    <a:pt x="503" y="825"/>
                    <a:pt x="521" y="813"/>
                    <a:pt x="532" y="795"/>
                  </a:cubicBezTo>
                  <a:cubicBezTo>
                    <a:pt x="538" y="784"/>
                    <a:pt x="544" y="766"/>
                    <a:pt x="544" y="743"/>
                  </a:cubicBezTo>
                  <a:cubicBezTo>
                    <a:pt x="544" y="444"/>
                    <a:pt x="544" y="444"/>
                    <a:pt x="544" y="444"/>
                  </a:cubicBezTo>
                  <a:cubicBezTo>
                    <a:pt x="544" y="386"/>
                    <a:pt x="515" y="357"/>
                    <a:pt x="456" y="357"/>
                  </a:cubicBezTo>
                  <a:close/>
                  <a:moveTo>
                    <a:pt x="620" y="421"/>
                  </a:moveTo>
                  <a:lnTo>
                    <a:pt x="620" y="421"/>
                  </a:lnTo>
                  <a:cubicBezTo>
                    <a:pt x="655" y="456"/>
                    <a:pt x="696" y="474"/>
                    <a:pt x="743" y="474"/>
                  </a:cubicBezTo>
                  <a:cubicBezTo>
                    <a:pt x="790" y="474"/>
                    <a:pt x="831" y="456"/>
                    <a:pt x="860" y="421"/>
                  </a:cubicBezTo>
                  <a:cubicBezTo>
                    <a:pt x="860" y="421"/>
                    <a:pt x="860" y="421"/>
                    <a:pt x="866" y="421"/>
                  </a:cubicBezTo>
                  <a:cubicBezTo>
                    <a:pt x="866" y="415"/>
                    <a:pt x="866" y="415"/>
                    <a:pt x="866" y="415"/>
                  </a:cubicBezTo>
                  <a:cubicBezTo>
                    <a:pt x="866" y="415"/>
                    <a:pt x="866" y="415"/>
                    <a:pt x="872" y="415"/>
                  </a:cubicBezTo>
                  <a:cubicBezTo>
                    <a:pt x="878" y="403"/>
                    <a:pt x="884" y="392"/>
                    <a:pt x="895" y="380"/>
                  </a:cubicBezTo>
                  <a:lnTo>
                    <a:pt x="895" y="380"/>
                  </a:lnTo>
                  <a:cubicBezTo>
                    <a:pt x="907" y="357"/>
                    <a:pt x="913" y="333"/>
                    <a:pt x="913" y="304"/>
                  </a:cubicBezTo>
                  <a:cubicBezTo>
                    <a:pt x="913" y="257"/>
                    <a:pt x="895" y="216"/>
                    <a:pt x="860" y="187"/>
                  </a:cubicBezTo>
                  <a:cubicBezTo>
                    <a:pt x="831" y="152"/>
                    <a:pt x="790" y="134"/>
                    <a:pt x="743" y="134"/>
                  </a:cubicBezTo>
                  <a:cubicBezTo>
                    <a:pt x="696" y="134"/>
                    <a:pt x="655" y="152"/>
                    <a:pt x="620" y="187"/>
                  </a:cubicBezTo>
                  <a:cubicBezTo>
                    <a:pt x="591" y="216"/>
                    <a:pt x="573" y="257"/>
                    <a:pt x="573" y="304"/>
                  </a:cubicBezTo>
                  <a:cubicBezTo>
                    <a:pt x="573" y="316"/>
                    <a:pt x="579" y="327"/>
                    <a:pt x="579" y="339"/>
                  </a:cubicBezTo>
                  <a:cubicBezTo>
                    <a:pt x="597" y="357"/>
                    <a:pt x="614" y="380"/>
                    <a:pt x="620" y="415"/>
                  </a:cubicBezTo>
                  <a:cubicBezTo>
                    <a:pt x="620" y="421"/>
                    <a:pt x="620" y="421"/>
                    <a:pt x="620" y="421"/>
                  </a:cubicBezTo>
                  <a:close/>
                  <a:moveTo>
                    <a:pt x="924" y="468"/>
                  </a:moveTo>
                  <a:lnTo>
                    <a:pt x="924" y="468"/>
                  </a:lnTo>
                  <a:cubicBezTo>
                    <a:pt x="919" y="468"/>
                    <a:pt x="919" y="468"/>
                    <a:pt x="919" y="468"/>
                  </a:cubicBezTo>
                  <a:cubicBezTo>
                    <a:pt x="872" y="515"/>
                    <a:pt x="813" y="538"/>
                    <a:pt x="743" y="538"/>
                  </a:cubicBezTo>
                  <a:cubicBezTo>
                    <a:pt x="690" y="538"/>
                    <a:pt x="643" y="526"/>
                    <a:pt x="608" y="497"/>
                  </a:cubicBezTo>
                  <a:cubicBezTo>
                    <a:pt x="608" y="831"/>
                    <a:pt x="608" y="831"/>
                    <a:pt x="608" y="831"/>
                  </a:cubicBezTo>
                  <a:cubicBezTo>
                    <a:pt x="942" y="831"/>
                    <a:pt x="942" y="831"/>
                    <a:pt x="942" y="831"/>
                  </a:cubicBezTo>
                  <a:cubicBezTo>
                    <a:pt x="971" y="825"/>
                    <a:pt x="989" y="813"/>
                    <a:pt x="1001" y="795"/>
                  </a:cubicBezTo>
                  <a:cubicBezTo>
                    <a:pt x="1012" y="784"/>
                    <a:pt x="1018" y="766"/>
                    <a:pt x="1018" y="743"/>
                  </a:cubicBezTo>
                  <a:cubicBezTo>
                    <a:pt x="1018" y="544"/>
                    <a:pt x="1018" y="544"/>
                    <a:pt x="1018" y="544"/>
                  </a:cubicBezTo>
                  <a:cubicBezTo>
                    <a:pt x="1012" y="491"/>
                    <a:pt x="983" y="462"/>
                    <a:pt x="924" y="468"/>
                  </a:cubicBezTo>
                  <a:close/>
                </a:path>
              </a:pathLst>
            </a:custGeom>
            <a:solidFill>
              <a:schemeClr val="accent2"/>
            </a:solidFill>
            <a:ln>
              <a:noFill/>
            </a:ln>
            <a:effectLst/>
          </p:spPr>
          <p:txBody>
            <a:bodyPr wrap="none" anchor="ctr"/>
            <a:lstStyle/>
            <a:p>
              <a:endParaRPr lang="en-US" dirty="0">
                <a:latin typeface="Calibri Light"/>
              </a:endParaRPr>
            </a:p>
          </p:txBody>
        </p:sp>
        <p:sp>
          <p:nvSpPr>
            <p:cNvPr id="125" name="Freeform 32"/>
            <p:cNvSpPr>
              <a:spLocks noChangeArrowheads="1"/>
            </p:cNvSpPr>
            <p:nvPr/>
          </p:nvSpPr>
          <p:spPr bwMode="auto">
            <a:xfrm flipH="1">
              <a:off x="13260020" y="4334246"/>
              <a:ext cx="353343" cy="517959"/>
            </a:xfrm>
            <a:custGeom>
              <a:avLst/>
              <a:gdLst>
                <a:gd name="T0" fmla="*/ 392 w 487"/>
                <a:gd name="T1" fmla="*/ 12 h 709"/>
                <a:gd name="T2" fmla="*/ 392 w 487"/>
                <a:gd name="T3" fmla="*/ 12 h 709"/>
                <a:gd name="T4" fmla="*/ 386 w 487"/>
                <a:gd name="T5" fmla="*/ 12 h 709"/>
                <a:gd name="T6" fmla="*/ 375 w 487"/>
                <a:gd name="T7" fmla="*/ 0 h 709"/>
                <a:gd name="T8" fmla="*/ 111 w 487"/>
                <a:gd name="T9" fmla="*/ 0 h 709"/>
                <a:gd name="T10" fmla="*/ 94 w 487"/>
                <a:gd name="T11" fmla="*/ 12 h 709"/>
                <a:gd name="T12" fmla="*/ 88 w 487"/>
                <a:gd name="T13" fmla="*/ 29 h 709"/>
                <a:gd name="T14" fmla="*/ 88 w 487"/>
                <a:gd name="T15" fmla="*/ 293 h 709"/>
                <a:gd name="T16" fmla="*/ 24 w 487"/>
                <a:gd name="T17" fmla="*/ 293 h 709"/>
                <a:gd name="T18" fmla="*/ 6 w 487"/>
                <a:gd name="T19" fmla="*/ 293 h 709"/>
                <a:gd name="T20" fmla="*/ 6 w 487"/>
                <a:gd name="T21" fmla="*/ 299 h 709"/>
                <a:gd name="T22" fmla="*/ 0 w 487"/>
                <a:gd name="T23" fmla="*/ 310 h 709"/>
                <a:gd name="T24" fmla="*/ 0 w 487"/>
                <a:gd name="T25" fmla="*/ 310 h 709"/>
                <a:gd name="T26" fmla="*/ 0 w 487"/>
                <a:gd name="T27" fmla="*/ 328 h 709"/>
                <a:gd name="T28" fmla="*/ 222 w 487"/>
                <a:gd name="T29" fmla="*/ 696 h 709"/>
                <a:gd name="T30" fmla="*/ 234 w 487"/>
                <a:gd name="T31" fmla="*/ 708 h 709"/>
                <a:gd name="T32" fmla="*/ 252 w 487"/>
                <a:gd name="T33" fmla="*/ 708 h 709"/>
                <a:gd name="T34" fmla="*/ 263 w 487"/>
                <a:gd name="T35" fmla="*/ 696 h 709"/>
                <a:gd name="T36" fmla="*/ 486 w 487"/>
                <a:gd name="T37" fmla="*/ 328 h 709"/>
                <a:gd name="T38" fmla="*/ 486 w 487"/>
                <a:gd name="T39" fmla="*/ 310 h 709"/>
                <a:gd name="T40" fmla="*/ 486 w 487"/>
                <a:gd name="T41" fmla="*/ 310 h 709"/>
                <a:gd name="T42" fmla="*/ 480 w 487"/>
                <a:gd name="T43" fmla="*/ 299 h 709"/>
                <a:gd name="T44" fmla="*/ 480 w 487"/>
                <a:gd name="T45" fmla="*/ 293 h 709"/>
                <a:gd name="T46" fmla="*/ 462 w 487"/>
                <a:gd name="T47" fmla="*/ 293 h 709"/>
                <a:gd name="T48" fmla="*/ 398 w 487"/>
                <a:gd name="T49" fmla="*/ 293 h 709"/>
                <a:gd name="T50" fmla="*/ 398 w 487"/>
                <a:gd name="T51" fmla="*/ 29 h 709"/>
                <a:gd name="T52" fmla="*/ 392 w 487"/>
                <a:gd name="T53" fmla="*/ 12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7" h="709">
                  <a:moveTo>
                    <a:pt x="392" y="12"/>
                  </a:moveTo>
                  <a:lnTo>
                    <a:pt x="392" y="12"/>
                  </a:lnTo>
                  <a:cubicBezTo>
                    <a:pt x="386" y="12"/>
                    <a:pt x="386" y="12"/>
                    <a:pt x="386" y="12"/>
                  </a:cubicBezTo>
                  <a:cubicBezTo>
                    <a:pt x="386" y="6"/>
                    <a:pt x="380" y="0"/>
                    <a:pt x="375" y="0"/>
                  </a:cubicBezTo>
                  <a:cubicBezTo>
                    <a:pt x="111" y="0"/>
                    <a:pt x="111" y="0"/>
                    <a:pt x="111" y="0"/>
                  </a:cubicBezTo>
                  <a:cubicBezTo>
                    <a:pt x="105" y="0"/>
                    <a:pt x="100" y="6"/>
                    <a:pt x="94" y="12"/>
                  </a:cubicBezTo>
                  <a:cubicBezTo>
                    <a:pt x="94" y="12"/>
                    <a:pt x="88" y="18"/>
                    <a:pt x="88" y="29"/>
                  </a:cubicBezTo>
                  <a:cubicBezTo>
                    <a:pt x="88" y="293"/>
                    <a:pt x="88" y="293"/>
                    <a:pt x="88" y="293"/>
                  </a:cubicBezTo>
                  <a:cubicBezTo>
                    <a:pt x="24" y="293"/>
                    <a:pt x="24" y="293"/>
                    <a:pt x="24" y="293"/>
                  </a:cubicBezTo>
                  <a:cubicBezTo>
                    <a:pt x="18" y="287"/>
                    <a:pt x="12" y="293"/>
                    <a:pt x="6" y="293"/>
                  </a:cubicBezTo>
                  <a:cubicBezTo>
                    <a:pt x="6" y="299"/>
                    <a:pt x="6" y="299"/>
                    <a:pt x="6" y="299"/>
                  </a:cubicBezTo>
                  <a:cubicBezTo>
                    <a:pt x="0" y="299"/>
                    <a:pt x="0" y="304"/>
                    <a:pt x="0" y="310"/>
                  </a:cubicBezTo>
                  <a:lnTo>
                    <a:pt x="0" y="310"/>
                  </a:lnTo>
                  <a:cubicBezTo>
                    <a:pt x="0" y="316"/>
                    <a:pt x="0" y="322"/>
                    <a:pt x="0" y="328"/>
                  </a:cubicBezTo>
                  <a:cubicBezTo>
                    <a:pt x="222" y="696"/>
                    <a:pt x="222" y="696"/>
                    <a:pt x="222" y="696"/>
                  </a:cubicBezTo>
                  <a:cubicBezTo>
                    <a:pt x="222" y="702"/>
                    <a:pt x="228" y="708"/>
                    <a:pt x="234" y="708"/>
                  </a:cubicBezTo>
                  <a:cubicBezTo>
                    <a:pt x="240" y="708"/>
                    <a:pt x="246" y="708"/>
                    <a:pt x="252" y="708"/>
                  </a:cubicBezTo>
                  <a:cubicBezTo>
                    <a:pt x="258" y="708"/>
                    <a:pt x="258" y="702"/>
                    <a:pt x="263" y="696"/>
                  </a:cubicBezTo>
                  <a:cubicBezTo>
                    <a:pt x="486" y="328"/>
                    <a:pt x="486" y="328"/>
                    <a:pt x="486" y="328"/>
                  </a:cubicBezTo>
                  <a:cubicBezTo>
                    <a:pt x="486" y="322"/>
                    <a:pt x="486" y="316"/>
                    <a:pt x="486" y="310"/>
                  </a:cubicBezTo>
                  <a:lnTo>
                    <a:pt x="486" y="310"/>
                  </a:lnTo>
                  <a:cubicBezTo>
                    <a:pt x="486" y="304"/>
                    <a:pt x="486" y="299"/>
                    <a:pt x="480" y="299"/>
                  </a:cubicBezTo>
                  <a:cubicBezTo>
                    <a:pt x="480" y="293"/>
                    <a:pt x="480" y="293"/>
                    <a:pt x="480" y="293"/>
                  </a:cubicBezTo>
                  <a:cubicBezTo>
                    <a:pt x="474" y="293"/>
                    <a:pt x="468" y="287"/>
                    <a:pt x="462" y="293"/>
                  </a:cubicBezTo>
                  <a:cubicBezTo>
                    <a:pt x="398" y="293"/>
                    <a:pt x="398" y="293"/>
                    <a:pt x="398" y="293"/>
                  </a:cubicBezTo>
                  <a:cubicBezTo>
                    <a:pt x="398" y="29"/>
                    <a:pt x="398" y="29"/>
                    <a:pt x="398" y="29"/>
                  </a:cubicBezTo>
                  <a:cubicBezTo>
                    <a:pt x="398" y="18"/>
                    <a:pt x="392" y="12"/>
                    <a:pt x="392" y="12"/>
                  </a:cubicBezTo>
                </a:path>
              </a:pathLst>
            </a:custGeom>
            <a:solidFill>
              <a:schemeClr val="accent4"/>
            </a:solidFill>
            <a:ln>
              <a:noFill/>
            </a:ln>
            <a:effectLst/>
          </p:spPr>
          <p:txBody>
            <a:bodyPr wrap="none" anchor="ctr"/>
            <a:lstStyle/>
            <a:p>
              <a:endParaRPr lang="en-US" dirty="0">
                <a:latin typeface="Calibri Light"/>
              </a:endParaRPr>
            </a:p>
          </p:txBody>
        </p:sp>
        <p:sp>
          <p:nvSpPr>
            <p:cNvPr id="126" name="Freeform 33"/>
            <p:cNvSpPr>
              <a:spLocks noChangeArrowheads="1"/>
            </p:cNvSpPr>
            <p:nvPr/>
          </p:nvSpPr>
          <p:spPr bwMode="auto">
            <a:xfrm flipH="1">
              <a:off x="15192060" y="4560853"/>
              <a:ext cx="696961" cy="349623"/>
            </a:xfrm>
            <a:custGeom>
              <a:avLst/>
              <a:gdLst>
                <a:gd name="T0" fmla="*/ 29 w 954"/>
                <a:gd name="T1" fmla="*/ 474 h 481"/>
                <a:gd name="T2" fmla="*/ 29 w 954"/>
                <a:gd name="T3" fmla="*/ 474 h 481"/>
                <a:gd name="T4" fmla="*/ 70 w 954"/>
                <a:gd name="T5" fmla="*/ 474 h 481"/>
                <a:gd name="T6" fmla="*/ 304 w 954"/>
                <a:gd name="T7" fmla="*/ 404 h 481"/>
                <a:gd name="T8" fmla="*/ 339 w 954"/>
                <a:gd name="T9" fmla="*/ 381 h 481"/>
                <a:gd name="T10" fmla="*/ 339 w 954"/>
                <a:gd name="T11" fmla="*/ 334 h 481"/>
                <a:gd name="T12" fmla="*/ 339 w 954"/>
                <a:gd name="T13" fmla="*/ 328 h 481"/>
                <a:gd name="T14" fmla="*/ 287 w 954"/>
                <a:gd name="T15" fmla="*/ 252 h 481"/>
                <a:gd name="T16" fmla="*/ 638 w 954"/>
                <a:gd name="T17" fmla="*/ 211 h 481"/>
                <a:gd name="T18" fmla="*/ 608 w 954"/>
                <a:gd name="T19" fmla="*/ 299 h 481"/>
                <a:gd name="T20" fmla="*/ 602 w 954"/>
                <a:gd name="T21" fmla="*/ 304 h 481"/>
                <a:gd name="T22" fmla="*/ 620 w 954"/>
                <a:gd name="T23" fmla="*/ 345 h 481"/>
                <a:gd name="T24" fmla="*/ 655 w 954"/>
                <a:gd name="T25" fmla="*/ 363 h 481"/>
                <a:gd name="T26" fmla="*/ 901 w 954"/>
                <a:gd name="T27" fmla="*/ 375 h 481"/>
                <a:gd name="T28" fmla="*/ 936 w 954"/>
                <a:gd name="T29" fmla="*/ 363 h 481"/>
                <a:gd name="T30" fmla="*/ 953 w 954"/>
                <a:gd name="T31" fmla="*/ 328 h 481"/>
                <a:gd name="T32" fmla="*/ 953 w 954"/>
                <a:gd name="T33" fmla="*/ 322 h 481"/>
                <a:gd name="T34" fmla="*/ 913 w 954"/>
                <a:gd name="T35" fmla="*/ 111 h 481"/>
                <a:gd name="T36" fmla="*/ 907 w 954"/>
                <a:gd name="T37" fmla="*/ 106 h 481"/>
                <a:gd name="T38" fmla="*/ 895 w 954"/>
                <a:gd name="T39" fmla="*/ 100 h 481"/>
                <a:gd name="T40" fmla="*/ 6 w 954"/>
                <a:gd name="T41" fmla="*/ 205 h 481"/>
                <a:gd name="T42" fmla="*/ 0 w 954"/>
                <a:gd name="T43" fmla="*/ 205 h 481"/>
                <a:gd name="T44" fmla="*/ 0 w 954"/>
                <a:gd name="T45" fmla="*/ 217 h 481"/>
                <a:gd name="T46" fmla="*/ 6 w 954"/>
                <a:gd name="T47" fmla="*/ 433 h 481"/>
                <a:gd name="T48" fmla="*/ 6 w 954"/>
                <a:gd name="T49" fmla="*/ 439 h 481"/>
                <a:gd name="T50" fmla="*/ 29 w 954"/>
                <a:gd name="T51" fmla="*/ 474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4" h="481">
                  <a:moveTo>
                    <a:pt x="29" y="474"/>
                  </a:moveTo>
                  <a:lnTo>
                    <a:pt x="29" y="474"/>
                  </a:lnTo>
                  <a:cubicBezTo>
                    <a:pt x="41" y="480"/>
                    <a:pt x="53" y="480"/>
                    <a:pt x="70" y="474"/>
                  </a:cubicBezTo>
                  <a:cubicBezTo>
                    <a:pt x="158" y="474"/>
                    <a:pt x="234" y="451"/>
                    <a:pt x="304" y="404"/>
                  </a:cubicBezTo>
                  <a:cubicBezTo>
                    <a:pt x="322" y="398"/>
                    <a:pt x="333" y="392"/>
                    <a:pt x="339" y="381"/>
                  </a:cubicBezTo>
                  <a:cubicBezTo>
                    <a:pt x="345" y="369"/>
                    <a:pt x="345" y="351"/>
                    <a:pt x="339" y="334"/>
                  </a:cubicBezTo>
                  <a:cubicBezTo>
                    <a:pt x="339" y="334"/>
                    <a:pt x="339" y="334"/>
                    <a:pt x="339" y="328"/>
                  </a:cubicBezTo>
                  <a:cubicBezTo>
                    <a:pt x="287" y="252"/>
                    <a:pt x="287" y="252"/>
                    <a:pt x="287" y="252"/>
                  </a:cubicBezTo>
                  <a:cubicBezTo>
                    <a:pt x="404" y="217"/>
                    <a:pt x="515" y="205"/>
                    <a:pt x="638" y="211"/>
                  </a:cubicBezTo>
                  <a:cubicBezTo>
                    <a:pt x="608" y="299"/>
                    <a:pt x="608" y="299"/>
                    <a:pt x="608" y="299"/>
                  </a:cubicBezTo>
                  <a:cubicBezTo>
                    <a:pt x="608" y="304"/>
                    <a:pt x="602" y="304"/>
                    <a:pt x="602" y="304"/>
                  </a:cubicBezTo>
                  <a:cubicBezTo>
                    <a:pt x="602" y="322"/>
                    <a:pt x="608" y="340"/>
                    <a:pt x="620" y="345"/>
                  </a:cubicBezTo>
                  <a:cubicBezTo>
                    <a:pt x="626" y="357"/>
                    <a:pt x="638" y="363"/>
                    <a:pt x="655" y="363"/>
                  </a:cubicBezTo>
                  <a:cubicBezTo>
                    <a:pt x="731" y="392"/>
                    <a:pt x="819" y="398"/>
                    <a:pt x="901" y="375"/>
                  </a:cubicBezTo>
                  <a:cubicBezTo>
                    <a:pt x="918" y="381"/>
                    <a:pt x="930" y="375"/>
                    <a:pt x="936" y="363"/>
                  </a:cubicBezTo>
                  <a:cubicBezTo>
                    <a:pt x="948" y="357"/>
                    <a:pt x="953" y="345"/>
                    <a:pt x="953" y="328"/>
                  </a:cubicBezTo>
                  <a:lnTo>
                    <a:pt x="953" y="322"/>
                  </a:lnTo>
                  <a:cubicBezTo>
                    <a:pt x="913" y="111"/>
                    <a:pt x="913" y="111"/>
                    <a:pt x="913" y="111"/>
                  </a:cubicBezTo>
                  <a:cubicBezTo>
                    <a:pt x="907" y="111"/>
                    <a:pt x="907" y="106"/>
                    <a:pt x="907" y="106"/>
                  </a:cubicBezTo>
                  <a:cubicBezTo>
                    <a:pt x="907" y="100"/>
                    <a:pt x="901" y="100"/>
                    <a:pt x="895" y="100"/>
                  </a:cubicBezTo>
                  <a:cubicBezTo>
                    <a:pt x="585" y="0"/>
                    <a:pt x="287" y="41"/>
                    <a:pt x="6" y="205"/>
                  </a:cubicBezTo>
                  <a:cubicBezTo>
                    <a:pt x="6" y="205"/>
                    <a:pt x="6" y="205"/>
                    <a:pt x="0" y="205"/>
                  </a:cubicBezTo>
                  <a:cubicBezTo>
                    <a:pt x="0" y="211"/>
                    <a:pt x="0" y="217"/>
                    <a:pt x="0" y="217"/>
                  </a:cubicBezTo>
                  <a:cubicBezTo>
                    <a:pt x="6" y="433"/>
                    <a:pt x="6" y="433"/>
                    <a:pt x="6" y="433"/>
                  </a:cubicBezTo>
                  <a:cubicBezTo>
                    <a:pt x="6" y="433"/>
                    <a:pt x="6" y="433"/>
                    <a:pt x="6" y="439"/>
                  </a:cubicBezTo>
                  <a:cubicBezTo>
                    <a:pt x="11" y="457"/>
                    <a:pt x="17" y="468"/>
                    <a:pt x="29" y="474"/>
                  </a:cubicBezTo>
                </a:path>
              </a:pathLst>
            </a:custGeom>
            <a:solidFill>
              <a:schemeClr val="accent2"/>
            </a:solidFill>
            <a:ln>
              <a:noFill/>
            </a:ln>
            <a:effectLst/>
          </p:spPr>
          <p:txBody>
            <a:bodyPr wrap="none" anchor="ctr"/>
            <a:lstStyle/>
            <a:p>
              <a:endParaRPr lang="en-US" dirty="0">
                <a:latin typeface="Calibri Light"/>
              </a:endParaRPr>
            </a:p>
          </p:txBody>
        </p:sp>
        <p:sp>
          <p:nvSpPr>
            <p:cNvPr id="127" name="Freeform 34"/>
            <p:cNvSpPr>
              <a:spLocks noChangeArrowheads="1"/>
            </p:cNvSpPr>
            <p:nvPr/>
          </p:nvSpPr>
          <p:spPr bwMode="auto">
            <a:xfrm flipH="1">
              <a:off x="13649022" y="10407318"/>
              <a:ext cx="389001" cy="388469"/>
            </a:xfrm>
            <a:custGeom>
              <a:avLst/>
              <a:gdLst>
                <a:gd name="T0" fmla="*/ 333 w 533"/>
                <a:gd name="T1" fmla="*/ 485 h 533"/>
                <a:gd name="T2" fmla="*/ 333 w 533"/>
                <a:gd name="T3" fmla="*/ 485 h 533"/>
                <a:gd name="T4" fmla="*/ 368 w 533"/>
                <a:gd name="T5" fmla="*/ 450 h 533"/>
                <a:gd name="T6" fmla="*/ 439 w 533"/>
                <a:gd name="T7" fmla="*/ 520 h 533"/>
                <a:gd name="T8" fmla="*/ 462 w 533"/>
                <a:gd name="T9" fmla="*/ 532 h 533"/>
                <a:gd name="T10" fmla="*/ 462 w 533"/>
                <a:gd name="T11" fmla="*/ 526 h 533"/>
                <a:gd name="T12" fmla="*/ 480 w 533"/>
                <a:gd name="T13" fmla="*/ 526 h 533"/>
                <a:gd name="T14" fmla="*/ 521 w 533"/>
                <a:gd name="T15" fmla="*/ 485 h 533"/>
                <a:gd name="T16" fmla="*/ 532 w 533"/>
                <a:gd name="T17" fmla="*/ 462 h 533"/>
                <a:gd name="T18" fmla="*/ 521 w 533"/>
                <a:gd name="T19" fmla="*/ 433 h 533"/>
                <a:gd name="T20" fmla="*/ 456 w 533"/>
                <a:gd name="T21" fmla="*/ 368 h 533"/>
                <a:gd name="T22" fmla="*/ 491 w 533"/>
                <a:gd name="T23" fmla="*/ 333 h 533"/>
                <a:gd name="T24" fmla="*/ 521 w 533"/>
                <a:gd name="T25" fmla="*/ 298 h 533"/>
                <a:gd name="T26" fmla="*/ 527 w 533"/>
                <a:gd name="T27" fmla="*/ 286 h 533"/>
                <a:gd name="T28" fmla="*/ 527 w 533"/>
                <a:gd name="T29" fmla="*/ 281 h 533"/>
                <a:gd name="T30" fmla="*/ 515 w 533"/>
                <a:gd name="T31" fmla="*/ 263 h 533"/>
                <a:gd name="T32" fmla="*/ 497 w 533"/>
                <a:gd name="T33" fmla="*/ 251 h 533"/>
                <a:gd name="T34" fmla="*/ 29 w 533"/>
                <a:gd name="T35" fmla="*/ 6 h 533"/>
                <a:gd name="T36" fmla="*/ 12 w 533"/>
                <a:gd name="T37" fmla="*/ 0 h 533"/>
                <a:gd name="T38" fmla="*/ 0 w 533"/>
                <a:gd name="T39" fmla="*/ 6 h 533"/>
                <a:gd name="T40" fmla="*/ 6 w 533"/>
                <a:gd name="T41" fmla="*/ 23 h 533"/>
                <a:gd name="T42" fmla="*/ 257 w 533"/>
                <a:gd name="T43" fmla="*/ 497 h 533"/>
                <a:gd name="T44" fmla="*/ 269 w 533"/>
                <a:gd name="T45" fmla="*/ 515 h 533"/>
                <a:gd name="T46" fmla="*/ 286 w 533"/>
                <a:gd name="T47" fmla="*/ 526 h 533"/>
                <a:gd name="T48" fmla="*/ 286 w 533"/>
                <a:gd name="T49" fmla="*/ 526 h 533"/>
                <a:gd name="T50" fmla="*/ 298 w 533"/>
                <a:gd name="T51" fmla="*/ 520 h 533"/>
                <a:gd name="T52" fmla="*/ 333 w 533"/>
                <a:gd name="T53" fmla="*/ 485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3" h="533">
                  <a:moveTo>
                    <a:pt x="333" y="485"/>
                  </a:moveTo>
                  <a:lnTo>
                    <a:pt x="333" y="485"/>
                  </a:lnTo>
                  <a:cubicBezTo>
                    <a:pt x="368" y="450"/>
                    <a:pt x="368" y="450"/>
                    <a:pt x="368" y="450"/>
                  </a:cubicBezTo>
                  <a:cubicBezTo>
                    <a:pt x="439" y="520"/>
                    <a:pt x="439" y="520"/>
                    <a:pt x="439" y="520"/>
                  </a:cubicBezTo>
                  <a:cubicBezTo>
                    <a:pt x="445" y="526"/>
                    <a:pt x="450" y="526"/>
                    <a:pt x="462" y="532"/>
                  </a:cubicBezTo>
                  <a:cubicBezTo>
                    <a:pt x="462" y="526"/>
                    <a:pt x="462" y="526"/>
                    <a:pt x="462" y="526"/>
                  </a:cubicBezTo>
                  <a:cubicBezTo>
                    <a:pt x="468" y="526"/>
                    <a:pt x="474" y="526"/>
                    <a:pt x="480" y="526"/>
                  </a:cubicBezTo>
                  <a:cubicBezTo>
                    <a:pt x="521" y="485"/>
                    <a:pt x="521" y="485"/>
                    <a:pt x="521" y="485"/>
                  </a:cubicBezTo>
                  <a:cubicBezTo>
                    <a:pt x="532" y="474"/>
                    <a:pt x="532" y="468"/>
                    <a:pt x="532" y="462"/>
                  </a:cubicBezTo>
                  <a:cubicBezTo>
                    <a:pt x="532" y="450"/>
                    <a:pt x="527" y="438"/>
                    <a:pt x="521" y="433"/>
                  </a:cubicBezTo>
                  <a:cubicBezTo>
                    <a:pt x="456" y="368"/>
                    <a:pt x="456" y="368"/>
                    <a:pt x="456" y="368"/>
                  </a:cubicBezTo>
                  <a:cubicBezTo>
                    <a:pt x="491" y="333"/>
                    <a:pt x="491" y="333"/>
                    <a:pt x="491" y="333"/>
                  </a:cubicBezTo>
                  <a:cubicBezTo>
                    <a:pt x="521" y="298"/>
                    <a:pt x="521" y="298"/>
                    <a:pt x="521" y="298"/>
                  </a:cubicBezTo>
                  <a:cubicBezTo>
                    <a:pt x="527" y="292"/>
                    <a:pt x="527" y="292"/>
                    <a:pt x="527" y="286"/>
                  </a:cubicBezTo>
                  <a:cubicBezTo>
                    <a:pt x="527" y="281"/>
                    <a:pt x="527" y="281"/>
                    <a:pt x="527" y="281"/>
                  </a:cubicBezTo>
                  <a:cubicBezTo>
                    <a:pt x="527" y="275"/>
                    <a:pt x="521" y="269"/>
                    <a:pt x="515" y="263"/>
                  </a:cubicBezTo>
                  <a:cubicBezTo>
                    <a:pt x="515" y="257"/>
                    <a:pt x="503" y="251"/>
                    <a:pt x="497" y="251"/>
                  </a:cubicBezTo>
                  <a:cubicBezTo>
                    <a:pt x="29" y="6"/>
                    <a:pt x="29" y="6"/>
                    <a:pt x="29" y="6"/>
                  </a:cubicBezTo>
                  <a:cubicBezTo>
                    <a:pt x="23" y="0"/>
                    <a:pt x="17" y="0"/>
                    <a:pt x="12" y="0"/>
                  </a:cubicBezTo>
                  <a:cubicBezTo>
                    <a:pt x="6" y="0"/>
                    <a:pt x="0" y="0"/>
                    <a:pt x="0" y="6"/>
                  </a:cubicBezTo>
                  <a:cubicBezTo>
                    <a:pt x="0" y="11"/>
                    <a:pt x="0" y="17"/>
                    <a:pt x="6" y="23"/>
                  </a:cubicBezTo>
                  <a:cubicBezTo>
                    <a:pt x="257" y="497"/>
                    <a:pt x="257" y="497"/>
                    <a:pt x="257" y="497"/>
                  </a:cubicBezTo>
                  <a:cubicBezTo>
                    <a:pt x="257" y="503"/>
                    <a:pt x="263" y="509"/>
                    <a:pt x="269" y="515"/>
                  </a:cubicBezTo>
                  <a:cubicBezTo>
                    <a:pt x="275" y="520"/>
                    <a:pt x="281" y="520"/>
                    <a:pt x="286" y="526"/>
                  </a:cubicBezTo>
                  <a:lnTo>
                    <a:pt x="286" y="526"/>
                  </a:lnTo>
                  <a:cubicBezTo>
                    <a:pt x="292" y="526"/>
                    <a:pt x="298" y="526"/>
                    <a:pt x="298" y="520"/>
                  </a:cubicBezTo>
                  <a:lnTo>
                    <a:pt x="333" y="485"/>
                  </a:lnTo>
                </a:path>
              </a:pathLst>
            </a:custGeom>
            <a:solidFill>
              <a:schemeClr val="accent2"/>
            </a:solidFill>
            <a:ln>
              <a:noFill/>
            </a:ln>
            <a:effectLst/>
          </p:spPr>
          <p:txBody>
            <a:bodyPr wrap="none" anchor="ctr"/>
            <a:lstStyle/>
            <a:p>
              <a:endParaRPr lang="en-US" dirty="0">
                <a:latin typeface="Calibri Light"/>
              </a:endParaRPr>
            </a:p>
          </p:txBody>
        </p:sp>
        <p:sp>
          <p:nvSpPr>
            <p:cNvPr id="133" name="Freeform 40"/>
            <p:cNvSpPr>
              <a:spLocks noChangeArrowheads="1"/>
            </p:cNvSpPr>
            <p:nvPr/>
          </p:nvSpPr>
          <p:spPr bwMode="auto">
            <a:xfrm flipH="1">
              <a:off x="16245607" y="8487631"/>
              <a:ext cx="1471722" cy="925852"/>
            </a:xfrm>
            <a:custGeom>
              <a:avLst/>
              <a:gdLst>
                <a:gd name="T0" fmla="*/ 1930 w 2007"/>
                <a:gd name="T1" fmla="*/ 339 h 1264"/>
                <a:gd name="T2" fmla="*/ 1930 w 2007"/>
                <a:gd name="T3" fmla="*/ 339 h 1264"/>
                <a:gd name="T4" fmla="*/ 1760 w 2007"/>
                <a:gd name="T5" fmla="*/ 339 h 1264"/>
                <a:gd name="T6" fmla="*/ 1743 w 2007"/>
                <a:gd name="T7" fmla="*/ 339 h 1264"/>
                <a:gd name="T8" fmla="*/ 1526 w 2007"/>
                <a:gd name="T9" fmla="*/ 0 h 1264"/>
                <a:gd name="T10" fmla="*/ 473 w 2007"/>
                <a:gd name="T11" fmla="*/ 0 h 1264"/>
                <a:gd name="T12" fmla="*/ 251 w 2007"/>
                <a:gd name="T13" fmla="*/ 339 h 1264"/>
                <a:gd name="T14" fmla="*/ 251 w 2007"/>
                <a:gd name="T15" fmla="*/ 339 h 1264"/>
                <a:gd name="T16" fmla="*/ 82 w 2007"/>
                <a:gd name="T17" fmla="*/ 339 h 1264"/>
                <a:gd name="T18" fmla="*/ 0 w 2007"/>
                <a:gd name="T19" fmla="*/ 416 h 1264"/>
                <a:gd name="T20" fmla="*/ 0 w 2007"/>
                <a:gd name="T21" fmla="*/ 467 h 1264"/>
                <a:gd name="T22" fmla="*/ 82 w 2007"/>
                <a:gd name="T23" fmla="*/ 549 h 1264"/>
                <a:gd name="T24" fmla="*/ 122 w 2007"/>
                <a:gd name="T25" fmla="*/ 549 h 1264"/>
                <a:gd name="T26" fmla="*/ 122 w 2007"/>
                <a:gd name="T27" fmla="*/ 614 h 1264"/>
                <a:gd name="T28" fmla="*/ 122 w 2007"/>
                <a:gd name="T29" fmla="*/ 900 h 1264"/>
                <a:gd name="T30" fmla="*/ 262 w 2007"/>
                <a:gd name="T31" fmla="*/ 1082 h 1264"/>
                <a:gd name="T32" fmla="*/ 262 w 2007"/>
                <a:gd name="T33" fmla="*/ 1187 h 1264"/>
                <a:gd name="T34" fmla="*/ 344 w 2007"/>
                <a:gd name="T35" fmla="*/ 1263 h 1264"/>
                <a:gd name="T36" fmla="*/ 397 w 2007"/>
                <a:gd name="T37" fmla="*/ 1263 h 1264"/>
                <a:gd name="T38" fmla="*/ 473 w 2007"/>
                <a:gd name="T39" fmla="*/ 1187 h 1264"/>
                <a:gd name="T40" fmla="*/ 473 w 2007"/>
                <a:gd name="T41" fmla="*/ 1093 h 1264"/>
                <a:gd name="T42" fmla="*/ 1526 w 2007"/>
                <a:gd name="T43" fmla="*/ 1093 h 1264"/>
                <a:gd name="T44" fmla="*/ 1526 w 2007"/>
                <a:gd name="T45" fmla="*/ 1187 h 1264"/>
                <a:gd name="T46" fmla="*/ 1602 w 2007"/>
                <a:gd name="T47" fmla="*/ 1263 h 1264"/>
                <a:gd name="T48" fmla="*/ 1655 w 2007"/>
                <a:gd name="T49" fmla="*/ 1263 h 1264"/>
                <a:gd name="T50" fmla="*/ 1731 w 2007"/>
                <a:gd name="T51" fmla="*/ 1187 h 1264"/>
                <a:gd name="T52" fmla="*/ 1731 w 2007"/>
                <a:gd name="T53" fmla="*/ 1082 h 1264"/>
                <a:gd name="T54" fmla="*/ 1871 w 2007"/>
                <a:gd name="T55" fmla="*/ 900 h 1264"/>
                <a:gd name="T56" fmla="*/ 1871 w 2007"/>
                <a:gd name="T57" fmla="*/ 614 h 1264"/>
                <a:gd name="T58" fmla="*/ 1871 w 2007"/>
                <a:gd name="T59" fmla="*/ 549 h 1264"/>
                <a:gd name="T60" fmla="*/ 1930 w 2007"/>
                <a:gd name="T61" fmla="*/ 549 h 1264"/>
                <a:gd name="T62" fmla="*/ 2006 w 2007"/>
                <a:gd name="T63" fmla="*/ 467 h 1264"/>
                <a:gd name="T64" fmla="*/ 2006 w 2007"/>
                <a:gd name="T65" fmla="*/ 416 h 1264"/>
                <a:gd name="T66" fmla="*/ 1930 w 2007"/>
                <a:gd name="T67" fmla="*/ 339 h 1264"/>
                <a:gd name="T68" fmla="*/ 368 w 2007"/>
                <a:gd name="T69" fmla="*/ 918 h 1264"/>
                <a:gd name="T70" fmla="*/ 368 w 2007"/>
                <a:gd name="T71" fmla="*/ 918 h 1264"/>
                <a:gd name="T72" fmla="*/ 262 w 2007"/>
                <a:gd name="T73" fmla="*/ 813 h 1264"/>
                <a:gd name="T74" fmla="*/ 368 w 2007"/>
                <a:gd name="T75" fmla="*/ 707 h 1264"/>
                <a:gd name="T76" fmla="*/ 473 w 2007"/>
                <a:gd name="T77" fmla="*/ 813 h 1264"/>
                <a:gd name="T78" fmla="*/ 368 w 2007"/>
                <a:gd name="T79" fmla="*/ 918 h 1264"/>
                <a:gd name="T80" fmla="*/ 297 w 2007"/>
                <a:gd name="T81" fmla="*/ 602 h 1264"/>
                <a:gd name="T82" fmla="*/ 297 w 2007"/>
                <a:gd name="T83" fmla="*/ 602 h 1264"/>
                <a:gd name="T84" fmla="*/ 297 w 2007"/>
                <a:gd name="T85" fmla="*/ 538 h 1264"/>
                <a:gd name="T86" fmla="*/ 578 w 2007"/>
                <a:gd name="T87" fmla="*/ 111 h 1264"/>
                <a:gd name="T88" fmla="*/ 1421 w 2007"/>
                <a:gd name="T89" fmla="*/ 111 h 1264"/>
                <a:gd name="T90" fmla="*/ 1696 w 2007"/>
                <a:gd name="T91" fmla="*/ 538 h 1264"/>
                <a:gd name="T92" fmla="*/ 1696 w 2007"/>
                <a:gd name="T93" fmla="*/ 602 h 1264"/>
                <a:gd name="T94" fmla="*/ 297 w 2007"/>
                <a:gd name="T95" fmla="*/ 602 h 1264"/>
                <a:gd name="T96" fmla="*/ 1632 w 2007"/>
                <a:gd name="T97" fmla="*/ 918 h 1264"/>
                <a:gd name="T98" fmla="*/ 1632 w 2007"/>
                <a:gd name="T99" fmla="*/ 918 h 1264"/>
                <a:gd name="T100" fmla="*/ 1526 w 2007"/>
                <a:gd name="T101" fmla="*/ 813 h 1264"/>
                <a:gd name="T102" fmla="*/ 1632 w 2007"/>
                <a:gd name="T103" fmla="*/ 707 h 1264"/>
                <a:gd name="T104" fmla="*/ 1731 w 2007"/>
                <a:gd name="T105" fmla="*/ 813 h 1264"/>
                <a:gd name="T106" fmla="*/ 1632 w 2007"/>
                <a:gd name="T107" fmla="*/ 918 h 1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07" h="1264">
                  <a:moveTo>
                    <a:pt x="1930" y="339"/>
                  </a:moveTo>
                  <a:lnTo>
                    <a:pt x="1930" y="339"/>
                  </a:lnTo>
                  <a:cubicBezTo>
                    <a:pt x="1760" y="339"/>
                    <a:pt x="1760" y="339"/>
                    <a:pt x="1760" y="339"/>
                  </a:cubicBezTo>
                  <a:cubicBezTo>
                    <a:pt x="1754" y="339"/>
                    <a:pt x="1749" y="339"/>
                    <a:pt x="1743" y="339"/>
                  </a:cubicBezTo>
                  <a:cubicBezTo>
                    <a:pt x="1526" y="0"/>
                    <a:pt x="1526" y="0"/>
                    <a:pt x="1526" y="0"/>
                  </a:cubicBezTo>
                  <a:cubicBezTo>
                    <a:pt x="473" y="0"/>
                    <a:pt x="473" y="0"/>
                    <a:pt x="473" y="0"/>
                  </a:cubicBezTo>
                  <a:cubicBezTo>
                    <a:pt x="251" y="339"/>
                    <a:pt x="251" y="339"/>
                    <a:pt x="251" y="339"/>
                  </a:cubicBezTo>
                  <a:lnTo>
                    <a:pt x="251" y="339"/>
                  </a:lnTo>
                  <a:cubicBezTo>
                    <a:pt x="82" y="339"/>
                    <a:pt x="82" y="339"/>
                    <a:pt x="82" y="339"/>
                  </a:cubicBezTo>
                  <a:cubicBezTo>
                    <a:pt x="35" y="339"/>
                    <a:pt x="0" y="375"/>
                    <a:pt x="0" y="416"/>
                  </a:cubicBezTo>
                  <a:cubicBezTo>
                    <a:pt x="0" y="467"/>
                    <a:pt x="0" y="467"/>
                    <a:pt x="0" y="467"/>
                  </a:cubicBezTo>
                  <a:cubicBezTo>
                    <a:pt x="0" y="514"/>
                    <a:pt x="35" y="549"/>
                    <a:pt x="82" y="549"/>
                  </a:cubicBezTo>
                  <a:cubicBezTo>
                    <a:pt x="122" y="549"/>
                    <a:pt x="122" y="549"/>
                    <a:pt x="122" y="549"/>
                  </a:cubicBezTo>
                  <a:cubicBezTo>
                    <a:pt x="122" y="561"/>
                    <a:pt x="122" y="596"/>
                    <a:pt x="122" y="614"/>
                  </a:cubicBezTo>
                  <a:cubicBezTo>
                    <a:pt x="122" y="900"/>
                    <a:pt x="122" y="900"/>
                    <a:pt x="122" y="900"/>
                  </a:cubicBezTo>
                  <a:cubicBezTo>
                    <a:pt x="122" y="982"/>
                    <a:pt x="180" y="1058"/>
                    <a:pt x="262" y="1082"/>
                  </a:cubicBezTo>
                  <a:cubicBezTo>
                    <a:pt x="262" y="1187"/>
                    <a:pt x="262" y="1187"/>
                    <a:pt x="262" y="1187"/>
                  </a:cubicBezTo>
                  <a:cubicBezTo>
                    <a:pt x="262" y="1228"/>
                    <a:pt x="297" y="1263"/>
                    <a:pt x="344" y="1263"/>
                  </a:cubicBezTo>
                  <a:cubicBezTo>
                    <a:pt x="397" y="1263"/>
                    <a:pt x="397" y="1263"/>
                    <a:pt x="397" y="1263"/>
                  </a:cubicBezTo>
                  <a:cubicBezTo>
                    <a:pt x="438" y="1263"/>
                    <a:pt x="473" y="1228"/>
                    <a:pt x="473" y="1187"/>
                  </a:cubicBezTo>
                  <a:cubicBezTo>
                    <a:pt x="473" y="1093"/>
                    <a:pt x="473" y="1093"/>
                    <a:pt x="473" y="1093"/>
                  </a:cubicBezTo>
                  <a:cubicBezTo>
                    <a:pt x="1526" y="1093"/>
                    <a:pt x="1526" y="1093"/>
                    <a:pt x="1526" y="1093"/>
                  </a:cubicBezTo>
                  <a:cubicBezTo>
                    <a:pt x="1526" y="1187"/>
                    <a:pt x="1526" y="1187"/>
                    <a:pt x="1526" y="1187"/>
                  </a:cubicBezTo>
                  <a:cubicBezTo>
                    <a:pt x="1526" y="1228"/>
                    <a:pt x="1561" y="1263"/>
                    <a:pt x="1602" y="1263"/>
                  </a:cubicBezTo>
                  <a:cubicBezTo>
                    <a:pt x="1655" y="1263"/>
                    <a:pt x="1655" y="1263"/>
                    <a:pt x="1655" y="1263"/>
                  </a:cubicBezTo>
                  <a:cubicBezTo>
                    <a:pt x="1696" y="1263"/>
                    <a:pt x="1731" y="1228"/>
                    <a:pt x="1731" y="1187"/>
                  </a:cubicBezTo>
                  <a:cubicBezTo>
                    <a:pt x="1731" y="1082"/>
                    <a:pt x="1731" y="1082"/>
                    <a:pt x="1731" y="1082"/>
                  </a:cubicBezTo>
                  <a:cubicBezTo>
                    <a:pt x="1813" y="1052"/>
                    <a:pt x="1871" y="982"/>
                    <a:pt x="1871" y="900"/>
                  </a:cubicBezTo>
                  <a:cubicBezTo>
                    <a:pt x="1871" y="614"/>
                    <a:pt x="1871" y="614"/>
                    <a:pt x="1871" y="614"/>
                  </a:cubicBezTo>
                  <a:cubicBezTo>
                    <a:pt x="1871" y="596"/>
                    <a:pt x="1871" y="561"/>
                    <a:pt x="1871" y="549"/>
                  </a:cubicBezTo>
                  <a:cubicBezTo>
                    <a:pt x="1930" y="549"/>
                    <a:pt x="1930" y="549"/>
                    <a:pt x="1930" y="549"/>
                  </a:cubicBezTo>
                  <a:cubicBezTo>
                    <a:pt x="1971" y="549"/>
                    <a:pt x="2006" y="514"/>
                    <a:pt x="2006" y="467"/>
                  </a:cubicBezTo>
                  <a:cubicBezTo>
                    <a:pt x="2006" y="416"/>
                    <a:pt x="2006" y="416"/>
                    <a:pt x="2006" y="416"/>
                  </a:cubicBezTo>
                  <a:cubicBezTo>
                    <a:pt x="2006" y="375"/>
                    <a:pt x="1971" y="339"/>
                    <a:pt x="1930" y="339"/>
                  </a:cubicBezTo>
                  <a:close/>
                  <a:moveTo>
                    <a:pt x="368" y="918"/>
                  </a:moveTo>
                  <a:lnTo>
                    <a:pt x="368" y="918"/>
                  </a:lnTo>
                  <a:cubicBezTo>
                    <a:pt x="309" y="918"/>
                    <a:pt x="262" y="871"/>
                    <a:pt x="262" y="813"/>
                  </a:cubicBezTo>
                  <a:cubicBezTo>
                    <a:pt x="262" y="754"/>
                    <a:pt x="309" y="707"/>
                    <a:pt x="368" y="707"/>
                  </a:cubicBezTo>
                  <a:cubicBezTo>
                    <a:pt x="426" y="707"/>
                    <a:pt x="473" y="754"/>
                    <a:pt x="473" y="813"/>
                  </a:cubicBezTo>
                  <a:cubicBezTo>
                    <a:pt x="473" y="871"/>
                    <a:pt x="426" y="918"/>
                    <a:pt x="368" y="918"/>
                  </a:cubicBezTo>
                  <a:close/>
                  <a:moveTo>
                    <a:pt x="297" y="602"/>
                  </a:moveTo>
                  <a:lnTo>
                    <a:pt x="297" y="602"/>
                  </a:lnTo>
                  <a:cubicBezTo>
                    <a:pt x="297" y="579"/>
                    <a:pt x="297" y="538"/>
                    <a:pt x="297" y="538"/>
                  </a:cubicBezTo>
                  <a:cubicBezTo>
                    <a:pt x="578" y="111"/>
                    <a:pt x="578" y="111"/>
                    <a:pt x="578" y="111"/>
                  </a:cubicBezTo>
                  <a:cubicBezTo>
                    <a:pt x="1421" y="111"/>
                    <a:pt x="1421" y="111"/>
                    <a:pt x="1421" y="111"/>
                  </a:cubicBezTo>
                  <a:cubicBezTo>
                    <a:pt x="1696" y="538"/>
                    <a:pt x="1696" y="538"/>
                    <a:pt x="1696" y="538"/>
                  </a:cubicBezTo>
                  <a:cubicBezTo>
                    <a:pt x="1696" y="538"/>
                    <a:pt x="1696" y="579"/>
                    <a:pt x="1696" y="602"/>
                  </a:cubicBezTo>
                  <a:lnTo>
                    <a:pt x="297" y="602"/>
                  </a:lnTo>
                  <a:close/>
                  <a:moveTo>
                    <a:pt x="1632" y="918"/>
                  </a:moveTo>
                  <a:lnTo>
                    <a:pt x="1632" y="918"/>
                  </a:lnTo>
                  <a:cubicBezTo>
                    <a:pt x="1573" y="918"/>
                    <a:pt x="1526" y="871"/>
                    <a:pt x="1526" y="813"/>
                  </a:cubicBezTo>
                  <a:cubicBezTo>
                    <a:pt x="1526" y="754"/>
                    <a:pt x="1573" y="707"/>
                    <a:pt x="1632" y="707"/>
                  </a:cubicBezTo>
                  <a:cubicBezTo>
                    <a:pt x="1684" y="707"/>
                    <a:pt x="1731" y="754"/>
                    <a:pt x="1731" y="813"/>
                  </a:cubicBezTo>
                  <a:cubicBezTo>
                    <a:pt x="1731" y="871"/>
                    <a:pt x="1684" y="918"/>
                    <a:pt x="1632" y="918"/>
                  </a:cubicBezTo>
                  <a:close/>
                </a:path>
              </a:pathLst>
            </a:custGeom>
            <a:solidFill>
              <a:schemeClr val="accent5"/>
            </a:solidFill>
            <a:ln>
              <a:noFill/>
            </a:ln>
            <a:effectLst/>
          </p:spPr>
          <p:txBody>
            <a:bodyPr wrap="none" anchor="ctr"/>
            <a:lstStyle/>
            <a:p>
              <a:endParaRPr lang="en-US" dirty="0">
                <a:latin typeface="Calibri Light"/>
              </a:endParaRPr>
            </a:p>
          </p:txBody>
        </p:sp>
        <p:sp>
          <p:nvSpPr>
            <p:cNvPr id="134" name="Freeform 41"/>
            <p:cNvSpPr>
              <a:spLocks noChangeArrowheads="1"/>
            </p:cNvSpPr>
            <p:nvPr/>
          </p:nvSpPr>
          <p:spPr bwMode="auto">
            <a:xfrm flipH="1">
              <a:off x="18430500" y="5133846"/>
              <a:ext cx="398726" cy="378758"/>
            </a:xfrm>
            <a:custGeom>
              <a:avLst/>
              <a:gdLst>
                <a:gd name="T0" fmla="*/ 450 w 545"/>
                <a:gd name="T1" fmla="*/ 479 h 521"/>
                <a:gd name="T2" fmla="*/ 450 w 545"/>
                <a:gd name="T3" fmla="*/ 479 h 521"/>
                <a:gd name="T4" fmla="*/ 403 w 545"/>
                <a:gd name="T5" fmla="*/ 327 h 521"/>
                <a:gd name="T6" fmla="*/ 532 w 545"/>
                <a:gd name="T7" fmla="*/ 234 h 521"/>
                <a:gd name="T8" fmla="*/ 544 w 545"/>
                <a:gd name="T9" fmla="*/ 216 h 521"/>
                <a:gd name="T10" fmla="*/ 544 w 545"/>
                <a:gd name="T11" fmla="*/ 198 h 521"/>
                <a:gd name="T12" fmla="*/ 532 w 545"/>
                <a:gd name="T13" fmla="*/ 181 h 521"/>
                <a:gd name="T14" fmla="*/ 509 w 545"/>
                <a:gd name="T15" fmla="*/ 175 h 521"/>
                <a:gd name="T16" fmla="*/ 357 w 545"/>
                <a:gd name="T17" fmla="*/ 169 h 521"/>
                <a:gd name="T18" fmla="*/ 304 w 545"/>
                <a:gd name="T19" fmla="*/ 23 h 521"/>
                <a:gd name="T20" fmla="*/ 292 w 545"/>
                <a:gd name="T21" fmla="*/ 5 h 521"/>
                <a:gd name="T22" fmla="*/ 269 w 545"/>
                <a:gd name="T23" fmla="*/ 0 h 521"/>
                <a:gd name="T24" fmla="*/ 251 w 545"/>
                <a:gd name="T25" fmla="*/ 5 h 521"/>
                <a:gd name="T26" fmla="*/ 240 w 545"/>
                <a:gd name="T27" fmla="*/ 23 h 521"/>
                <a:gd name="T28" fmla="*/ 187 w 545"/>
                <a:gd name="T29" fmla="*/ 169 h 521"/>
                <a:gd name="T30" fmla="*/ 29 w 545"/>
                <a:gd name="T31" fmla="*/ 175 h 521"/>
                <a:gd name="T32" fmla="*/ 11 w 545"/>
                <a:gd name="T33" fmla="*/ 181 h 521"/>
                <a:gd name="T34" fmla="*/ 0 w 545"/>
                <a:gd name="T35" fmla="*/ 198 h 521"/>
                <a:gd name="T36" fmla="*/ 0 w 545"/>
                <a:gd name="T37" fmla="*/ 216 h 521"/>
                <a:gd name="T38" fmla="*/ 11 w 545"/>
                <a:gd name="T39" fmla="*/ 234 h 521"/>
                <a:gd name="T40" fmla="*/ 11 w 545"/>
                <a:gd name="T41" fmla="*/ 234 h 521"/>
                <a:gd name="T42" fmla="*/ 134 w 545"/>
                <a:gd name="T43" fmla="*/ 327 h 521"/>
                <a:gd name="T44" fmla="*/ 93 w 545"/>
                <a:gd name="T45" fmla="*/ 479 h 521"/>
                <a:gd name="T46" fmla="*/ 93 w 545"/>
                <a:gd name="T47" fmla="*/ 497 h 521"/>
                <a:gd name="T48" fmla="*/ 105 w 545"/>
                <a:gd name="T49" fmla="*/ 514 h 521"/>
                <a:gd name="T50" fmla="*/ 122 w 545"/>
                <a:gd name="T51" fmla="*/ 520 h 521"/>
                <a:gd name="T52" fmla="*/ 122 w 545"/>
                <a:gd name="T53" fmla="*/ 520 h 521"/>
                <a:gd name="T54" fmla="*/ 140 w 545"/>
                <a:gd name="T55" fmla="*/ 514 h 521"/>
                <a:gd name="T56" fmla="*/ 275 w 545"/>
                <a:gd name="T57" fmla="*/ 427 h 521"/>
                <a:gd name="T58" fmla="*/ 403 w 545"/>
                <a:gd name="T59" fmla="*/ 514 h 521"/>
                <a:gd name="T60" fmla="*/ 421 w 545"/>
                <a:gd name="T61" fmla="*/ 520 h 521"/>
                <a:gd name="T62" fmla="*/ 421 w 545"/>
                <a:gd name="T63" fmla="*/ 520 h 521"/>
                <a:gd name="T64" fmla="*/ 438 w 545"/>
                <a:gd name="T65" fmla="*/ 514 h 521"/>
                <a:gd name="T66" fmla="*/ 438 w 545"/>
                <a:gd name="T67" fmla="*/ 514 h 521"/>
                <a:gd name="T68" fmla="*/ 450 w 545"/>
                <a:gd name="T69" fmla="*/ 497 h 521"/>
                <a:gd name="T70" fmla="*/ 450 w 545"/>
                <a:gd name="T71" fmla="*/ 479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5" h="521">
                  <a:moveTo>
                    <a:pt x="450" y="479"/>
                  </a:moveTo>
                  <a:lnTo>
                    <a:pt x="450" y="479"/>
                  </a:lnTo>
                  <a:cubicBezTo>
                    <a:pt x="403" y="327"/>
                    <a:pt x="403" y="327"/>
                    <a:pt x="403" y="327"/>
                  </a:cubicBezTo>
                  <a:cubicBezTo>
                    <a:pt x="532" y="234"/>
                    <a:pt x="532" y="234"/>
                    <a:pt x="532" y="234"/>
                  </a:cubicBezTo>
                  <a:cubicBezTo>
                    <a:pt x="538" y="228"/>
                    <a:pt x="538" y="222"/>
                    <a:pt x="544" y="216"/>
                  </a:cubicBezTo>
                  <a:cubicBezTo>
                    <a:pt x="544" y="210"/>
                    <a:pt x="544" y="204"/>
                    <a:pt x="544" y="198"/>
                  </a:cubicBezTo>
                  <a:cubicBezTo>
                    <a:pt x="538" y="187"/>
                    <a:pt x="538" y="181"/>
                    <a:pt x="532" y="181"/>
                  </a:cubicBezTo>
                  <a:cubicBezTo>
                    <a:pt x="526" y="175"/>
                    <a:pt x="515" y="175"/>
                    <a:pt x="509" y="175"/>
                  </a:cubicBezTo>
                  <a:cubicBezTo>
                    <a:pt x="357" y="169"/>
                    <a:pt x="357" y="169"/>
                    <a:pt x="357" y="169"/>
                  </a:cubicBezTo>
                  <a:cubicBezTo>
                    <a:pt x="304" y="23"/>
                    <a:pt x="304" y="23"/>
                    <a:pt x="304" y="23"/>
                  </a:cubicBezTo>
                  <a:cubicBezTo>
                    <a:pt x="298" y="17"/>
                    <a:pt x="298" y="11"/>
                    <a:pt x="292" y="5"/>
                  </a:cubicBezTo>
                  <a:cubicBezTo>
                    <a:pt x="280" y="0"/>
                    <a:pt x="275" y="0"/>
                    <a:pt x="269" y="0"/>
                  </a:cubicBezTo>
                  <a:cubicBezTo>
                    <a:pt x="263" y="0"/>
                    <a:pt x="257" y="0"/>
                    <a:pt x="251" y="5"/>
                  </a:cubicBezTo>
                  <a:cubicBezTo>
                    <a:pt x="245" y="11"/>
                    <a:pt x="240" y="17"/>
                    <a:pt x="240" y="23"/>
                  </a:cubicBezTo>
                  <a:cubicBezTo>
                    <a:pt x="187" y="169"/>
                    <a:pt x="187" y="169"/>
                    <a:pt x="187" y="169"/>
                  </a:cubicBezTo>
                  <a:cubicBezTo>
                    <a:pt x="29" y="175"/>
                    <a:pt x="29" y="175"/>
                    <a:pt x="29" y="175"/>
                  </a:cubicBezTo>
                  <a:cubicBezTo>
                    <a:pt x="23" y="175"/>
                    <a:pt x="17" y="175"/>
                    <a:pt x="11" y="181"/>
                  </a:cubicBezTo>
                  <a:cubicBezTo>
                    <a:pt x="5" y="187"/>
                    <a:pt x="0" y="193"/>
                    <a:pt x="0" y="198"/>
                  </a:cubicBezTo>
                  <a:cubicBezTo>
                    <a:pt x="0" y="204"/>
                    <a:pt x="0" y="210"/>
                    <a:pt x="0" y="216"/>
                  </a:cubicBezTo>
                  <a:cubicBezTo>
                    <a:pt x="0" y="222"/>
                    <a:pt x="5" y="228"/>
                    <a:pt x="11" y="234"/>
                  </a:cubicBezTo>
                  <a:lnTo>
                    <a:pt x="11" y="234"/>
                  </a:lnTo>
                  <a:cubicBezTo>
                    <a:pt x="134" y="327"/>
                    <a:pt x="134" y="327"/>
                    <a:pt x="134" y="327"/>
                  </a:cubicBezTo>
                  <a:cubicBezTo>
                    <a:pt x="93" y="479"/>
                    <a:pt x="93" y="479"/>
                    <a:pt x="93" y="479"/>
                  </a:cubicBezTo>
                  <a:cubicBezTo>
                    <a:pt x="87" y="485"/>
                    <a:pt x="87" y="491"/>
                    <a:pt x="93" y="497"/>
                  </a:cubicBezTo>
                  <a:cubicBezTo>
                    <a:pt x="93" y="503"/>
                    <a:pt x="99" y="508"/>
                    <a:pt x="105" y="514"/>
                  </a:cubicBezTo>
                  <a:cubicBezTo>
                    <a:pt x="111" y="520"/>
                    <a:pt x="117" y="520"/>
                    <a:pt x="122" y="520"/>
                  </a:cubicBezTo>
                  <a:lnTo>
                    <a:pt x="122" y="520"/>
                  </a:lnTo>
                  <a:cubicBezTo>
                    <a:pt x="128" y="520"/>
                    <a:pt x="134" y="520"/>
                    <a:pt x="140" y="514"/>
                  </a:cubicBezTo>
                  <a:cubicBezTo>
                    <a:pt x="275" y="427"/>
                    <a:pt x="275" y="427"/>
                    <a:pt x="275" y="427"/>
                  </a:cubicBezTo>
                  <a:cubicBezTo>
                    <a:pt x="403" y="514"/>
                    <a:pt x="403" y="514"/>
                    <a:pt x="403" y="514"/>
                  </a:cubicBezTo>
                  <a:cubicBezTo>
                    <a:pt x="409" y="520"/>
                    <a:pt x="415" y="520"/>
                    <a:pt x="421" y="520"/>
                  </a:cubicBezTo>
                  <a:lnTo>
                    <a:pt x="421" y="520"/>
                  </a:lnTo>
                  <a:cubicBezTo>
                    <a:pt x="427" y="520"/>
                    <a:pt x="433" y="520"/>
                    <a:pt x="438" y="514"/>
                  </a:cubicBezTo>
                  <a:lnTo>
                    <a:pt x="438" y="514"/>
                  </a:lnTo>
                  <a:cubicBezTo>
                    <a:pt x="444" y="508"/>
                    <a:pt x="450" y="503"/>
                    <a:pt x="450" y="497"/>
                  </a:cubicBezTo>
                  <a:cubicBezTo>
                    <a:pt x="450" y="491"/>
                    <a:pt x="456" y="485"/>
                    <a:pt x="450" y="479"/>
                  </a:cubicBezTo>
                </a:path>
              </a:pathLst>
            </a:custGeom>
            <a:solidFill>
              <a:schemeClr val="accent4"/>
            </a:solidFill>
            <a:ln>
              <a:noFill/>
            </a:ln>
            <a:effectLst/>
          </p:spPr>
          <p:txBody>
            <a:bodyPr wrap="none" anchor="ctr"/>
            <a:lstStyle/>
            <a:p>
              <a:endParaRPr lang="en-US" dirty="0">
                <a:latin typeface="Calibri Light"/>
              </a:endParaRPr>
            </a:p>
          </p:txBody>
        </p:sp>
        <p:sp>
          <p:nvSpPr>
            <p:cNvPr id="135" name="Freeform 42"/>
            <p:cNvSpPr>
              <a:spLocks noChangeArrowheads="1"/>
            </p:cNvSpPr>
            <p:nvPr/>
          </p:nvSpPr>
          <p:spPr bwMode="auto">
            <a:xfrm flipH="1">
              <a:off x="14102858" y="6237747"/>
              <a:ext cx="340376" cy="339910"/>
            </a:xfrm>
            <a:custGeom>
              <a:avLst/>
              <a:gdLst>
                <a:gd name="T0" fmla="*/ 450 w 469"/>
                <a:gd name="T1" fmla="*/ 70 h 469"/>
                <a:gd name="T2" fmla="*/ 450 w 469"/>
                <a:gd name="T3" fmla="*/ 70 h 469"/>
                <a:gd name="T4" fmla="*/ 392 w 469"/>
                <a:gd name="T5" fmla="*/ 18 h 469"/>
                <a:gd name="T6" fmla="*/ 339 w 469"/>
                <a:gd name="T7" fmla="*/ 12 h 469"/>
                <a:gd name="T8" fmla="*/ 339 w 469"/>
                <a:gd name="T9" fmla="*/ 6 h 469"/>
                <a:gd name="T10" fmla="*/ 339 w 469"/>
                <a:gd name="T11" fmla="*/ 12 h 469"/>
                <a:gd name="T12" fmla="*/ 234 w 469"/>
                <a:gd name="T13" fmla="*/ 111 h 469"/>
                <a:gd name="T14" fmla="*/ 123 w 469"/>
                <a:gd name="T15" fmla="*/ 6 h 469"/>
                <a:gd name="T16" fmla="*/ 123 w 469"/>
                <a:gd name="T17" fmla="*/ 6 h 469"/>
                <a:gd name="T18" fmla="*/ 99 w 469"/>
                <a:gd name="T19" fmla="*/ 0 h 469"/>
                <a:gd name="T20" fmla="*/ 76 w 469"/>
                <a:gd name="T21" fmla="*/ 12 h 469"/>
                <a:gd name="T22" fmla="*/ 17 w 469"/>
                <a:gd name="T23" fmla="*/ 70 h 469"/>
                <a:gd name="T24" fmla="*/ 12 w 469"/>
                <a:gd name="T25" fmla="*/ 129 h 469"/>
                <a:gd name="T26" fmla="*/ 117 w 469"/>
                <a:gd name="T27" fmla="*/ 234 h 469"/>
                <a:gd name="T28" fmla="*/ 6 w 469"/>
                <a:gd name="T29" fmla="*/ 346 h 469"/>
                <a:gd name="T30" fmla="*/ 0 w 469"/>
                <a:gd name="T31" fmla="*/ 363 h 469"/>
                <a:gd name="T32" fmla="*/ 17 w 469"/>
                <a:gd name="T33" fmla="*/ 392 h 469"/>
                <a:gd name="T34" fmla="*/ 76 w 469"/>
                <a:gd name="T35" fmla="*/ 451 h 469"/>
                <a:gd name="T36" fmla="*/ 129 w 469"/>
                <a:gd name="T37" fmla="*/ 457 h 469"/>
                <a:gd name="T38" fmla="*/ 129 w 469"/>
                <a:gd name="T39" fmla="*/ 457 h 469"/>
                <a:gd name="T40" fmla="*/ 129 w 469"/>
                <a:gd name="T41" fmla="*/ 457 h 469"/>
                <a:gd name="T42" fmla="*/ 234 w 469"/>
                <a:gd name="T43" fmla="*/ 351 h 469"/>
                <a:gd name="T44" fmla="*/ 345 w 469"/>
                <a:gd name="T45" fmla="*/ 463 h 469"/>
                <a:gd name="T46" fmla="*/ 363 w 469"/>
                <a:gd name="T47" fmla="*/ 468 h 469"/>
                <a:gd name="T48" fmla="*/ 392 w 469"/>
                <a:gd name="T49" fmla="*/ 451 h 469"/>
                <a:gd name="T50" fmla="*/ 450 w 469"/>
                <a:gd name="T51" fmla="*/ 392 h 469"/>
                <a:gd name="T52" fmla="*/ 456 w 469"/>
                <a:gd name="T53" fmla="*/ 340 h 469"/>
                <a:gd name="T54" fmla="*/ 456 w 469"/>
                <a:gd name="T55" fmla="*/ 340 h 469"/>
                <a:gd name="T56" fmla="*/ 351 w 469"/>
                <a:gd name="T57" fmla="*/ 234 h 469"/>
                <a:gd name="T58" fmla="*/ 462 w 469"/>
                <a:gd name="T59" fmla="*/ 123 h 469"/>
                <a:gd name="T60" fmla="*/ 462 w 469"/>
                <a:gd name="T61" fmla="*/ 123 h 469"/>
                <a:gd name="T62" fmla="*/ 468 w 469"/>
                <a:gd name="T63" fmla="*/ 100 h 469"/>
                <a:gd name="T64" fmla="*/ 450 w 469"/>
                <a:gd name="T65" fmla="*/ 7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9" h="469">
                  <a:moveTo>
                    <a:pt x="450" y="70"/>
                  </a:moveTo>
                  <a:lnTo>
                    <a:pt x="450" y="70"/>
                  </a:lnTo>
                  <a:cubicBezTo>
                    <a:pt x="392" y="18"/>
                    <a:pt x="392" y="18"/>
                    <a:pt x="392" y="18"/>
                  </a:cubicBezTo>
                  <a:cubicBezTo>
                    <a:pt x="374" y="0"/>
                    <a:pt x="357" y="0"/>
                    <a:pt x="339" y="12"/>
                  </a:cubicBezTo>
                  <a:cubicBezTo>
                    <a:pt x="339" y="6"/>
                    <a:pt x="339" y="6"/>
                    <a:pt x="339" y="6"/>
                  </a:cubicBezTo>
                  <a:cubicBezTo>
                    <a:pt x="339" y="12"/>
                    <a:pt x="339" y="12"/>
                    <a:pt x="339" y="12"/>
                  </a:cubicBezTo>
                  <a:cubicBezTo>
                    <a:pt x="234" y="111"/>
                    <a:pt x="234" y="111"/>
                    <a:pt x="234" y="111"/>
                  </a:cubicBezTo>
                  <a:cubicBezTo>
                    <a:pt x="123" y="6"/>
                    <a:pt x="123" y="6"/>
                    <a:pt x="123" y="6"/>
                  </a:cubicBezTo>
                  <a:lnTo>
                    <a:pt x="123" y="6"/>
                  </a:lnTo>
                  <a:cubicBezTo>
                    <a:pt x="117" y="0"/>
                    <a:pt x="105" y="0"/>
                    <a:pt x="99" y="0"/>
                  </a:cubicBezTo>
                  <a:cubicBezTo>
                    <a:pt x="94" y="0"/>
                    <a:pt x="82" y="6"/>
                    <a:pt x="76" y="12"/>
                  </a:cubicBezTo>
                  <a:cubicBezTo>
                    <a:pt x="17" y="70"/>
                    <a:pt x="17" y="70"/>
                    <a:pt x="17" y="70"/>
                  </a:cubicBezTo>
                  <a:cubicBezTo>
                    <a:pt x="0" y="94"/>
                    <a:pt x="0" y="111"/>
                    <a:pt x="12" y="129"/>
                  </a:cubicBezTo>
                  <a:cubicBezTo>
                    <a:pt x="117" y="234"/>
                    <a:pt x="117" y="234"/>
                    <a:pt x="117" y="234"/>
                  </a:cubicBezTo>
                  <a:cubicBezTo>
                    <a:pt x="6" y="346"/>
                    <a:pt x="6" y="346"/>
                    <a:pt x="6" y="346"/>
                  </a:cubicBezTo>
                  <a:cubicBezTo>
                    <a:pt x="0" y="351"/>
                    <a:pt x="0" y="357"/>
                    <a:pt x="0" y="363"/>
                  </a:cubicBezTo>
                  <a:cubicBezTo>
                    <a:pt x="0" y="375"/>
                    <a:pt x="6" y="381"/>
                    <a:pt x="17" y="392"/>
                  </a:cubicBezTo>
                  <a:cubicBezTo>
                    <a:pt x="76" y="451"/>
                    <a:pt x="76" y="451"/>
                    <a:pt x="76" y="451"/>
                  </a:cubicBezTo>
                  <a:cubicBezTo>
                    <a:pt x="94" y="468"/>
                    <a:pt x="111" y="468"/>
                    <a:pt x="129" y="457"/>
                  </a:cubicBezTo>
                  <a:lnTo>
                    <a:pt x="129" y="457"/>
                  </a:lnTo>
                  <a:lnTo>
                    <a:pt x="129" y="457"/>
                  </a:lnTo>
                  <a:cubicBezTo>
                    <a:pt x="234" y="351"/>
                    <a:pt x="234" y="351"/>
                    <a:pt x="234" y="351"/>
                  </a:cubicBezTo>
                  <a:cubicBezTo>
                    <a:pt x="345" y="463"/>
                    <a:pt x="345" y="463"/>
                    <a:pt x="345" y="463"/>
                  </a:cubicBezTo>
                  <a:cubicBezTo>
                    <a:pt x="351" y="463"/>
                    <a:pt x="357" y="468"/>
                    <a:pt x="363" y="468"/>
                  </a:cubicBezTo>
                  <a:cubicBezTo>
                    <a:pt x="374" y="463"/>
                    <a:pt x="386" y="463"/>
                    <a:pt x="392" y="451"/>
                  </a:cubicBezTo>
                  <a:cubicBezTo>
                    <a:pt x="450" y="392"/>
                    <a:pt x="450" y="392"/>
                    <a:pt x="450" y="392"/>
                  </a:cubicBezTo>
                  <a:cubicBezTo>
                    <a:pt x="468" y="375"/>
                    <a:pt x="468" y="357"/>
                    <a:pt x="456" y="340"/>
                  </a:cubicBezTo>
                  <a:lnTo>
                    <a:pt x="456" y="340"/>
                  </a:lnTo>
                  <a:cubicBezTo>
                    <a:pt x="351" y="234"/>
                    <a:pt x="351" y="234"/>
                    <a:pt x="351" y="234"/>
                  </a:cubicBezTo>
                  <a:cubicBezTo>
                    <a:pt x="462" y="123"/>
                    <a:pt x="462" y="123"/>
                    <a:pt x="462" y="123"/>
                  </a:cubicBezTo>
                  <a:lnTo>
                    <a:pt x="462" y="123"/>
                  </a:lnTo>
                  <a:cubicBezTo>
                    <a:pt x="468" y="111"/>
                    <a:pt x="468" y="105"/>
                    <a:pt x="468" y="100"/>
                  </a:cubicBezTo>
                  <a:cubicBezTo>
                    <a:pt x="468" y="88"/>
                    <a:pt x="462" y="82"/>
                    <a:pt x="450" y="70"/>
                  </a:cubicBezTo>
                </a:path>
              </a:pathLst>
            </a:custGeom>
            <a:solidFill>
              <a:schemeClr val="accent3">
                <a:lumMod val="60000"/>
                <a:lumOff val="40000"/>
              </a:schemeClr>
            </a:solidFill>
            <a:ln>
              <a:noFill/>
            </a:ln>
            <a:effectLst/>
          </p:spPr>
          <p:txBody>
            <a:bodyPr wrap="none" anchor="ctr"/>
            <a:lstStyle/>
            <a:p>
              <a:endParaRPr lang="en-US" dirty="0">
                <a:latin typeface="Calibri Light"/>
              </a:endParaRPr>
            </a:p>
          </p:txBody>
        </p:sp>
        <p:sp>
          <p:nvSpPr>
            <p:cNvPr id="137" name="Freeform 44"/>
            <p:cNvSpPr>
              <a:spLocks noChangeArrowheads="1"/>
            </p:cNvSpPr>
            <p:nvPr/>
          </p:nvSpPr>
          <p:spPr bwMode="auto">
            <a:xfrm flipH="1">
              <a:off x="15172612" y="10601552"/>
              <a:ext cx="340376" cy="339910"/>
            </a:xfrm>
            <a:custGeom>
              <a:avLst/>
              <a:gdLst>
                <a:gd name="T0" fmla="*/ 450 w 469"/>
                <a:gd name="T1" fmla="*/ 76 h 469"/>
                <a:gd name="T2" fmla="*/ 450 w 469"/>
                <a:gd name="T3" fmla="*/ 76 h 469"/>
                <a:gd name="T4" fmla="*/ 392 w 469"/>
                <a:gd name="T5" fmla="*/ 18 h 469"/>
                <a:gd name="T6" fmla="*/ 339 w 469"/>
                <a:gd name="T7" fmla="*/ 12 h 469"/>
                <a:gd name="T8" fmla="*/ 339 w 469"/>
                <a:gd name="T9" fmla="*/ 12 h 469"/>
                <a:gd name="T10" fmla="*/ 339 w 469"/>
                <a:gd name="T11" fmla="*/ 12 h 469"/>
                <a:gd name="T12" fmla="*/ 234 w 469"/>
                <a:gd name="T13" fmla="*/ 117 h 469"/>
                <a:gd name="T14" fmla="*/ 123 w 469"/>
                <a:gd name="T15" fmla="*/ 6 h 469"/>
                <a:gd name="T16" fmla="*/ 123 w 469"/>
                <a:gd name="T17" fmla="*/ 6 h 469"/>
                <a:gd name="T18" fmla="*/ 99 w 469"/>
                <a:gd name="T19" fmla="*/ 0 h 469"/>
                <a:gd name="T20" fmla="*/ 76 w 469"/>
                <a:gd name="T21" fmla="*/ 18 h 469"/>
                <a:gd name="T22" fmla="*/ 17 w 469"/>
                <a:gd name="T23" fmla="*/ 76 h 469"/>
                <a:gd name="T24" fmla="*/ 12 w 469"/>
                <a:gd name="T25" fmla="*/ 129 h 469"/>
                <a:gd name="T26" fmla="*/ 117 w 469"/>
                <a:gd name="T27" fmla="*/ 234 h 469"/>
                <a:gd name="T28" fmla="*/ 6 w 469"/>
                <a:gd name="T29" fmla="*/ 345 h 469"/>
                <a:gd name="T30" fmla="*/ 0 w 469"/>
                <a:gd name="T31" fmla="*/ 369 h 469"/>
                <a:gd name="T32" fmla="*/ 17 w 469"/>
                <a:gd name="T33" fmla="*/ 392 h 469"/>
                <a:gd name="T34" fmla="*/ 76 w 469"/>
                <a:gd name="T35" fmla="*/ 450 h 469"/>
                <a:gd name="T36" fmla="*/ 129 w 469"/>
                <a:gd name="T37" fmla="*/ 456 h 469"/>
                <a:gd name="T38" fmla="*/ 129 w 469"/>
                <a:gd name="T39" fmla="*/ 456 h 469"/>
                <a:gd name="T40" fmla="*/ 129 w 469"/>
                <a:gd name="T41" fmla="*/ 456 h 469"/>
                <a:gd name="T42" fmla="*/ 234 w 469"/>
                <a:gd name="T43" fmla="*/ 351 h 469"/>
                <a:gd name="T44" fmla="*/ 345 w 469"/>
                <a:gd name="T45" fmla="*/ 462 h 469"/>
                <a:gd name="T46" fmla="*/ 363 w 469"/>
                <a:gd name="T47" fmla="*/ 468 h 469"/>
                <a:gd name="T48" fmla="*/ 392 w 469"/>
                <a:gd name="T49" fmla="*/ 450 h 469"/>
                <a:gd name="T50" fmla="*/ 450 w 469"/>
                <a:gd name="T51" fmla="*/ 392 h 469"/>
                <a:gd name="T52" fmla="*/ 456 w 469"/>
                <a:gd name="T53" fmla="*/ 339 h 469"/>
                <a:gd name="T54" fmla="*/ 456 w 469"/>
                <a:gd name="T55" fmla="*/ 339 h 469"/>
                <a:gd name="T56" fmla="*/ 351 w 469"/>
                <a:gd name="T57" fmla="*/ 234 h 469"/>
                <a:gd name="T58" fmla="*/ 462 w 469"/>
                <a:gd name="T59" fmla="*/ 123 h 469"/>
                <a:gd name="T60" fmla="*/ 462 w 469"/>
                <a:gd name="T61" fmla="*/ 123 h 469"/>
                <a:gd name="T62" fmla="*/ 468 w 469"/>
                <a:gd name="T63" fmla="*/ 105 h 469"/>
                <a:gd name="T64" fmla="*/ 450 w 469"/>
                <a:gd name="T65" fmla="*/ 7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9" h="469">
                  <a:moveTo>
                    <a:pt x="450" y="76"/>
                  </a:moveTo>
                  <a:lnTo>
                    <a:pt x="450" y="76"/>
                  </a:lnTo>
                  <a:cubicBezTo>
                    <a:pt x="392" y="18"/>
                    <a:pt x="392" y="18"/>
                    <a:pt x="392" y="18"/>
                  </a:cubicBezTo>
                  <a:cubicBezTo>
                    <a:pt x="374" y="0"/>
                    <a:pt x="357" y="0"/>
                    <a:pt x="339" y="12"/>
                  </a:cubicBezTo>
                  <a:lnTo>
                    <a:pt x="339" y="12"/>
                  </a:lnTo>
                  <a:lnTo>
                    <a:pt x="339" y="12"/>
                  </a:lnTo>
                  <a:cubicBezTo>
                    <a:pt x="234" y="117"/>
                    <a:pt x="234" y="117"/>
                    <a:pt x="234" y="117"/>
                  </a:cubicBezTo>
                  <a:cubicBezTo>
                    <a:pt x="123" y="6"/>
                    <a:pt x="123" y="6"/>
                    <a:pt x="123" y="6"/>
                  </a:cubicBezTo>
                  <a:lnTo>
                    <a:pt x="123" y="6"/>
                  </a:lnTo>
                  <a:cubicBezTo>
                    <a:pt x="117" y="0"/>
                    <a:pt x="105" y="0"/>
                    <a:pt x="99" y="0"/>
                  </a:cubicBezTo>
                  <a:cubicBezTo>
                    <a:pt x="93" y="0"/>
                    <a:pt x="82" y="6"/>
                    <a:pt x="76" y="18"/>
                  </a:cubicBezTo>
                  <a:cubicBezTo>
                    <a:pt x="17" y="76"/>
                    <a:pt x="17" y="76"/>
                    <a:pt x="17" y="76"/>
                  </a:cubicBezTo>
                  <a:cubicBezTo>
                    <a:pt x="0" y="94"/>
                    <a:pt x="0" y="111"/>
                    <a:pt x="12" y="129"/>
                  </a:cubicBezTo>
                  <a:cubicBezTo>
                    <a:pt x="117" y="234"/>
                    <a:pt x="117" y="234"/>
                    <a:pt x="117" y="234"/>
                  </a:cubicBezTo>
                  <a:cubicBezTo>
                    <a:pt x="6" y="345"/>
                    <a:pt x="6" y="345"/>
                    <a:pt x="6" y="345"/>
                  </a:cubicBezTo>
                  <a:cubicBezTo>
                    <a:pt x="0" y="351"/>
                    <a:pt x="0" y="357"/>
                    <a:pt x="0" y="369"/>
                  </a:cubicBezTo>
                  <a:cubicBezTo>
                    <a:pt x="0" y="374"/>
                    <a:pt x="6" y="386"/>
                    <a:pt x="17" y="392"/>
                  </a:cubicBezTo>
                  <a:cubicBezTo>
                    <a:pt x="76" y="450"/>
                    <a:pt x="76" y="450"/>
                    <a:pt x="76" y="450"/>
                  </a:cubicBezTo>
                  <a:cubicBezTo>
                    <a:pt x="93" y="468"/>
                    <a:pt x="111" y="468"/>
                    <a:pt x="129" y="456"/>
                  </a:cubicBezTo>
                  <a:lnTo>
                    <a:pt x="129" y="456"/>
                  </a:lnTo>
                  <a:lnTo>
                    <a:pt x="129" y="456"/>
                  </a:lnTo>
                  <a:cubicBezTo>
                    <a:pt x="234" y="351"/>
                    <a:pt x="234" y="351"/>
                    <a:pt x="234" y="351"/>
                  </a:cubicBezTo>
                  <a:cubicBezTo>
                    <a:pt x="345" y="462"/>
                    <a:pt x="345" y="462"/>
                    <a:pt x="345" y="462"/>
                  </a:cubicBezTo>
                  <a:cubicBezTo>
                    <a:pt x="351" y="468"/>
                    <a:pt x="357" y="468"/>
                    <a:pt x="363" y="468"/>
                  </a:cubicBezTo>
                  <a:cubicBezTo>
                    <a:pt x="374" y="468"/>
                    <a:pt x="380" y="462"/>
                    <a:pt x="392" y="450"/>
                  </a:cubicBezTo>
                  <a:cubicBezTo>
                    <a:pt x="450" y="392"/>
                    <a:pt x="450" y="392"/>
                    <a:pt x="450" y="392"/>
                  </a:cubicBezTo>
                  <a:cubicBezTo>
                    <a:pt x="468" y="374"/>
                    <a:pt x="468" y="357"/>
                    <a:pt x="456" y="339"/>
                  </a:cubicBezTo>
                  <a:lnTo>
                    <a:pt x="456" y="339"/>
                  </a:lnTo>
                  <a:cubicBezTo>
                    <a:pt x="351" y="234"/>
                    <a:pt x="351" y="234"/>
                    <a:pt x="351" y="234"/>
                  </a:cubicBezTo>
                  <a:cubicBezTo>
                    <a:pt x="462" y="123"/>
                    <a:pt x="462" y="123"/>
                    <a:pt x="462" y="123"/>
                  </a:cubicBezTo>
                  <a:lnTo>
                    <a:pt x="462" y="123"/>
                  </a:lnTo>
                  <a:cubicBezTo>
                    <a:pt x="468" y="117"/>
                    <a:pt x="468" y="111"/>
                    <a:pt x="468" y="105"/>
                  </a:cubicBezTo>
                  <a:cubicBezTo>
                    <a:pt x="468" y="94"/>
                    <a:pt x="462" y="82"/>
                    <a:pt x="450" y="76"/>
                  </a:cubicBezTo>
                </a:path>
              </a:pathLst>
            </a:custGeom>
            <a:solidFill>
              <a:schemeClr val="accent5"/>
            </a:solidFill>
            <a:ln>
              <a:noFill/>
            </a:ln>
            <a:effectLst/>
          </p:spPr>
          <p:txBody>
            <a:bodyPr wrap="none" anchor="ctr"/>
            <a:lstStyle/>
            <a:p>
              <a:endParaRPr lang="en-US" dirty="0">
                <a:latin typeface="Calibri Light"/>
              </a:endParaRPr>
            </a:p>
          </p:txBody>
        </p:sp>
        <p:grpSp>
          <p:nvGrpSpPr>
            <p:cNvPr id="15" name="Group 14"/>
            <p:cNvGrpSpPr/>
            <p:nvPr/>
          </p:nvGrpSpPr>
          <p:grpSpPr>
            <a:xfrm flipH="1">
              <a:off x="12514434" y="4784223"/>
              <a:ext cx="917396" cy="916140"/>
              <a:chOff x="10908012" y="4894178"/>
              <a:chExt cx="768558" cy="768047"/>
            </a:xfrm>
          </p:grpSpPr>
          <p:sp>
            <p:nvSpPr>
              <p:cNvPr id="138" name="Freeform 45"/>
              <p:cNvSpPr>
                <a:spLocks noChangeArrowheads="1"/>
              </p:cNvSpPr>
              <p:nvPr/>
            </p:nvSpPr>
            <p:spPr bwMode="auto">
              <a:xfrm flipH="1">
                <a:off x="11201877" y="5027162"/>
                <a:ext cx="248594" cy="502080"/>
              </a:xfrm>
              <a:custGeom>
                <a:avLst/>
                <a:gdLst>
                  <a:gd name="T0" fmla="*/ 199 w 416"/>
                  <a:gd name="T1" fmla="*/ 199 h 820"/>
                  <a:gd name="T2" fmla="*/ 199 w 416"/>
                  <a:gd name="T3" fmla="*/ 199 h 820"/>
                  <a:gd name="T4" fmla="*/ 35 w 416"/>
                  <a:gd name="T5" fmla="*/ 275 h 820"/>
                  <a:gd name="T6" fmla="*/ 0 w 416"/>
                  <a:gd name="T7" fmla="*/ 105 h 820"/>
                  <a:gd name="T8" fmla="*/ 234 w 416"/>
                  <a:gd name="T9" fmla="*/ 0 h 820"/>
                  <a:gd name="T10" fmla="*/ 415 w 416"/>
                  <a:gd name="T11" fmla="*/ 0 h 820"/>
                  <a:gd name="T12" fmla="*/ 415 w 416"/>
                  <a:gd name="T13" fmla="*/ 819 h 820"/>
                  <a:gd name="T14" fmla="*/ 199 w 416"/>
                  <a:gd name="T15" fmla="*/ 819 h 820"/>
                  <a:gd name="T16" fmla="*/ 199 w 416"/>
                  <a:gd name="T17" fmla="*/ 199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6" h="820">
                    <a:moveTo>
                      <a:pt x="199" y="199"/>
                    </a:moveTo>
                    <a:lnTo>
                      <a:pt x="199" y="199"/>
                    </a:lnTo>
                    <a:lnTo>
                      <a:pt x="35" y="275"/>
                    </a:lnTo>
                    <a:lnTo>
                      <a:pt x="0" y="105"/>
                    </a:lnTo>
                    <a:lnTo>
                      <a:pt x="234" y="0"/>
                    </a:lnTo>
                    <a:lnTo>
                      <a:pt x="415" y="0"/>
                    </a:lnTo>
                    <a:lnTo>
                      <a:pt x="415" y="819"/>
                    </a:lnTo>
                    <a:lnTo>
                      <a:pt x="199" y="819"/>
                    </a:lnTo>
                    <a:lnTo>
                      <a:pt x="199" y="199"/>
                    </a:lnTo>
                  </a:path>
                </a:pathLst>
              </a:custGeom>
              <a:solidFill>
                <a:schemeClr val="accent5"/>
              </a:solidFill>
              <a:ln>
                <a:noFill/>
              </a:ln>
              <a:effectLst/>
            </p:spPr>
            <p:txBody>
              <a:bodyPr wrap="none" anchor="ctr"/>
              <a:lstStyle/>
              <a:p>
                <a:endParaRPr lang="en-US" dirty="0">
                  <a:latin typeface="Calibri Light"/>
                </a:endParaRPr>
              </a:p>
            </p:txBody>
          </p:sp>
          <p:sp>
            <p:nvSpPr>
              <p:cNvPr id="139" name="Freeform 46"/>
              <p:cNvSpPr>
                <a:spLocks noChangeArrowheads="1"/>
              </p:cNvSpPr>
              <p:nvPr/>
            </p:nvSpPr>
            <p:spPr bwMode="auto">
              <a:xfrm>
                <a:off x="10908012" y="4894178"/>
                <a:ext cx="768558" cy="768047"/>
              </a:xfrm>
              <a:custGeom>
                <a:avLst/>
                <a:gdLst>
                  <a:gd name="T0" fmla="*/ 0 w 1253"/>
                  <a:gd name="T1" fmla="*/ 627 h 1254"/>
                  <a:gd name="T2" fmla="*/ 0 w 1253"/>
                  <a:gd name="T3" fmla="*/ 627 h 1254"/>
                  <a:gd name="T4" fmla="*/ 626 w 1253"/>
                  <a:gd name="T5" fmla="*/ 0 h 1254"/>
                  <a:gd name="T6" fmla="*/ 1252 w 1253"/>
                  <a:gd name="T7" fmla="*/ 627 h 1254"/>
                  <a:gd name="T8" fmla="*/ 626 w 1253"/>
                  <a:gd name="T9" fmla="*/ 1253 h 1254"/>
                  <a:gd name="T10" fmla="*/ 0 w 1253"/>
                  <a:gd name="T11" fmla="*/ 627 h 1254"/>
                </a:gdLst>
                <a:ahLst/>
                <a:cxnLst>
                  <a:cxn ang="0">
                    <a:pos x="T0" y="T1"/>
                  </a:cxn>
                  <a:cxn ang="0">
                    <a:pos x="T2" y="T3"/>
                  </a:cxn>
                  <a:cxn ang="0">
                    <a:pos x="T4" y="T5"/>
                  </a:cxn>
                  <a:cxn ang="0">
                    <a:pos x="T6" y="T7"/>
                  </a:cxn>
                  <a:cxn ang="0">
                    <a:pos x="T8" y="T9"/>
                  </a:cxn>
                  <a:cxn ang="0">
                    <a:pos x="T10" y="T11"/>
                  </a:cxn>
                </a:cxnLst>
                <a:rect l="0" t="0" r="r" b="b"/>
                <a:pathLst>
                  <a:path w="1253" h="1254">
                    <a:moveTo>
                      <a:pt x="0" y="627"/>
                    </a:moveTo>
                    <a:lnTo>
                      <a:pt x="0" y="627"/>
                    </a:lnTo>
                    <a:cubicBezTo>
                      <a:pt x="0" y="281"/>
                      <a:pt x="275" y="0"/>
                      <a:pt x="626" y="0"/>
                    </a:cubicBezTo>
                    <a:cubicBezTo>
                      <a:pt x="971" y="0"/>
                      <a:pt x="1252" y="281"/>
                      <a:pt x="1252" y="627"/>
                    </a:cubicBezTo>
                    <a:cubicBezTo>
                      <a:pt x="1252" y="972"/>
                      <a:pt x="971" y="1253"/>
                      <a:pt x="626" y="1253"/>
                    </a:cubicBezTo>
                    <a:cubicBezTo>
                      <a:pt x="275" y="1253"/>
                      <a:pt x="0" y="972"/>
                      <a:pt x="0" y="627"/>
                    </a:cubicBezTo>
                  </a:path>
                </a:pathLst>
              </a:custGeom>
              <a:noFill/>
              <a:ln w="8280" cap="flat">
                <a:solidFill>
                  <a:schemeClr val="accent5"/>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42" name="Freeform 49"/>
            <p:cNvSpPr>
              <a:spLocks noChangeArrowheads="1"/>
            </p:cNvSpPr>
            <p:nvPr/>
          </p:nvSpPr>
          <p:spPr bwMode="auto">
            <a:xfrm flipH="1">
              <a:off x="10459210" y="8186569"/>
              <a:ext cx="956296" cy="922615"/>
            </a:xfrm>
            <a:custGeom>
              <a:avLst/>
              <a:gdLst>
                <a:gd name="T0" fmla="*/ 1118 w 1306"/>
                <a:gd name="T1" fmla="*/ 836 h 1263"/>
                <a:gd name="T2" fmla="*/ 1118 w 1306"/>
                <a:gd name="T3" fmla="*/ 836 h 1263"/>
                <a:gd name="T4" fmla="*/ 1159 w 1306"/>
                <a:gd name="T5" fmla="*/ 672 h 1263"/>
                <a:gd name="T6" fmla="*/ 1305 w 1306"/>
                <a:gd name="T7" fmla="*/ 661 h 1263"/>
                <a:gd name="T8" fmla="*/ 1281 w 1306"/>
                <a:gd name="T9" fmla="*/ 462 h 1263"/>
                <a:gd name="T10" fmla="*/ 1135 w 1306"/>
                <a:gd name="T11" fmla="*/ 479 h 1263"/>
                <a:gd name="T12" fmla="*/ 942 w 1306"/>
                <a:gd name="T13" fmla="*/ 216 h 1263"/>
                <a:gd name="T14" fmla="*/ 1001 w 1306"/>
                <a:gd name="T15" fmla="*/ 82 h 1263"/>
                <a:gd name="T16" fmla="*/ 819 w 1306"/>
                <a:gd name="T17" fmla="*/ 0 h 1263"/>
                <a:gd name="T18" fmla="*/ 761 w 1306"/>
                <a:gd name="T19" fmla="*/ 134 h 1263"/>
                <a:gd name="T20" fmla="*/ 439 w 1306"/>
                <a:gd name="T21" fmla="*/ 169 h 1263"/>
                <a:gd name="T22" fmla="*/ 351 w 1306"/>
                <a:gd name="T23" fmla="*/ 52 h 1263"/>
                <a:gd name="T24" fmla="*/ 187 w 1306"/>
                <a:gd name="T25" fmla="*/ 169 h 1263"/>
                <a:gd name="T26" fmla="*/ 275 w 1306"/>
                <a:gd name="T27" fmla="*/ 286 h 1263"/>
                <a:gd name="T28" fmla="*/ 187 w 1306"/>
                <a:gd name="T29" fmla="*/ 427 h 1263"/>
                <a:gd name="T30" fmla="*/ 146 w 1306"/>
                <a:gd name="T31" fmla="*/ 585 h 1263"/>
                <a:gd name="T32" fmla="*/ 0 w 1306"/>
                <a:gd name="T33" fmla="*/ 602 h 1263"/>
                <a:gd name="T34" fmla="*/ 23 w 1306"/>
                <a:gd name="T35" fmla="*/ 801 h 1263"/>
                <a:gd name="T36" fmla="*/ 164 w 1306"/>
                <a:gd name="T37" fmla="*/ 784 h 1263"/>
                <a:gd name="T38" fmla="*/ 363 w 1306"/>
                <a:gd name="T39" fmla="*/ 1046 h 1263"/>
                <a:gd name="T40" fmla="*/ 304 w 1306"/>
                <a:gd name="T41" fmla="*/ 1181 h 1263"/>
                <a:gd name="T42" fmla="*/ 486 w 1306"/>
                <a:gd name="T43" fmla="*/ 1262 h 1263"/>
                <a:gd name="T44" fmla="*/ 544 w 1306"/>
                <a:gd name="T45" fmla="*/ 1128 h 1263"/>
                <a:gd name="T46" fmla="*/ 866 w 1306"/>
                <a:gd name="T47" fmla="*/ 1093 h 1263"/>
                <a:gd name="T48" fmla="*/ 954 w 1306"/>
                <a:gd name="T49" fmla="*/ 1210 h 1263"/>
                <a:gd name="T50" fmla="*/ 1112 w 1306"/>
                <a:gd name="T51" fmla="*/ 1093 h 1263"/>
                <a:gd name="T52" fmla="*/ 1030 w 1306"/>
                <a:gd name="T53" fmla="*/ 976 h 1263"/>
                <a:gd name="T54" fmla="*/ 1118 w 1306"/>
                <a:gd name="T55" fmla="*/ 836 h 1263"/>
                <a:gd name="T56" fmla="*/ 497 w 1306"/>
                <a:gd name="T57" fmla="*/ 982 h 1263"/>
                <a:gd name="T58" fmla="*/ 497 w 1306"/>
                <a:gd name="T59" fmla="*/ 982 h 1263"/>
                <a:gd name="T60" fmla="*/ 304 w 1306"/>
                <a:gd name="T61" fmla="*/ 479 h 1263"/>
                <a:gd name="T62" fmla="*/ 808 w 1306"/>
                <a:gd name="T63" fmla="*/ 280 h 1263"/>
                <a:gd name="T64" fmla="*/ 1001 w 1306"/>
                <a:gd name="T65" fmla="*/ 784 h 1263"/>
                <a:gd name="T66" fmla="*/ 497 w 1306"/>
                <a:gd name="T67" fmla="*/ 982 h 1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06" h="1263">
                  <a:moveTo>
                    <a:pt x="1118" y="836"/>
                  </a:moveTo>
                  <a:lnTo>
                    <a:pt x="1118" y="836"/>
                  </a:lnTo>
                  <a:cubicBezTo>
                    <a:pt x="1141" y="784"/>
                    <a:pt x="1153" y="731"/>
                    <a:pt x="1159" y="672"/>
                  </a:cubicBezTo>
                  <a:cubicBezTo>
                    <a:pt x="1305" y="661"/>
                    <a:pt x="1305" y="661"/>
                    <a:pt x="1305" y="661"/>
                  </a:cubicBezTo>
                  <a:cubicBezTo>
                    <a:pt x="1281" y="462"/>
                    <a:pt x="1281" y="462"/>
                    <a:pt x="1281" y="462"/>
                  </a:cubicBezTo>
                  <a:cubicBezTo>
                    <a:pt x="1135" y="479"/>
                    <a:pt x="1135" y="479"/>
                    <a:pt x="1135" y="479"/>
                  </a:cubicBezTo>
                  <a:cubicBezTo>
                    <a:pt x="1106" y="374"/>
                    <a:pt x="1036" y="280"/>
                    <a:pt x="942" y="216"/>
                  </a:cubicBezTo>
                  <a:cubicBezTo>
                    <a:pt x="1001" y="82"/>
                    <a:pt x="1001" y="82"/>
                    <a:pt x="1001" y="82"/>
                  </a:cubicBezTo>
                  <a:cubicBezTo>
                    <a:pt x="819" y="0"/>
                    <a:pt x="819" y="0"/>
                    <a:pt x="819" y="0"/>
                  </a:cubicBezTo>
                  <a:cubicBezTo>
                    <a:pt x="761" y="134"/>
                    <a:pt x="761" y="134"/>
                    <a:pt x="761" y="134"/>
                  </a:cubicBezTo>
                  <a:cubicBezTo>
                    <a:pt x="649" y="111"/>
                    <a:pt x="538" y="123"/>
                    <a:pt x="439" y="169"/>
                  </a:cubicBezTo>
                  <a:cubicBezTo>
                    <a:pt x="351" y="52"/>
                    <a:pt x="351" y="52"/>
                    <a:pt x="351" y="52"/>
                  </a:cubicBezTo>
                  <a:cubicBezTo>
                    <a:pt x="187" y="169"/>
                    <a:pt x="187" y="169"/>
                    <a:pt x="187" y="169"/>
                  </a:cubicBezTo>
                  <a:cubicBezTo>
                    <a:pt x="275" y="286"/>
                    <a:pt x="275" y="286"/>
                    <a:pt x="275" y="286"/>
                  </a:cubicBezTo>
                  <a:cubicBezTo>
                    <a:pt x="240" y="327"/>
                    <a:pt x="211" y="374"/>
                    <a:pt x="187" y="427"/>
                  </a:cubicBezTo>
                  <a:cubicBezTo>
                    <a:pt x="164" y="479"/>
                    <a:pt x="152" y="532"/>
                    <a:pt x="146" y="585"/>
                  </a:cubicBezTo>
                  <a:cubicBezTo>
                    <a:pt x="0" y="602"/>
                    <a:pt x="0" y="602"/>
                    <a:pt x="0" y="602"/>
                  </a:cubicBezTo>
                  <a:cubicBezTo>
                    <a:pt x="23" y="801"/>
                    <a:pt x="23" y="801"/>
                    <a:pt x="23" y="801"/>
                  </a:cubicBezTo>
                  <a:cubicBezTo>
                    <a:pt x="164" y="784"/>
                    <a:pt x="164" y="784"/>
                    <a:pt x="164" y="784"/>
                  </a:cubicBezTo>
                  <a:cubicBezTo>
                    <a:pt x="199" y="888"/>
                    <a:pt x="269" y="982"/>
                    <a:pt x="363" y="1046"/>
                  </a:cubicBezTo>
                  <a:cubicBezTo>
                    <a:pt x="304" y="1181"/>
                    <a:pt x="304" y="1181"/>
                    <a:pt x="304" y="1181"/>
                  </a:cubicBezTo>
                  <a:cubicBezTo>
                    <a:pt x="486" y="1262"/>
                    <a:pt x="486" y="1262"/>
                    <a:pt x="486" y="1262"/>
                  </a:cubicBezTo>
                  <a:cubicBezTo>
                    <a:pt x="544" y="1128"/>
                    <a:pt x="544" y="1128"/>
                    <a:pt x="544" y="1128"/>
                  </a:cubicBezTo>
                  <a:cubicBezTo>
                    <a:pt x="655" y="1151"/>
                    <a:pt x="767" y="1140"/>
                    <a:pt x="866" y="1093"/>
                  </a:cubicBezTo>
                  <a:cubicBezTo>
                    <a:pt x="954" y="1210"/>
                    <a:pt x="954" y="1210"/>
                    <a:pt x="954" y="1210"/>
                  </a:cubicBezTo>
                  <a:cubicBezTo>
                    <a:pt x="1112" y="1093"/>
                    <a:pt x="1112" y="1093"/>
                    <a:pt x="1112" y="1093"/>
                  </a:cubicBezTo>
                  <a:cubicBezTo>
                    <a:pt x="1030" y="976"/>
                    <a:pt x="1030" y="976"/>
                    <a:pt x="1030" y="976"/>
                  </a:cubicBezTo>
                  <a:cubicBezTo>
                    <a:pt x="1065" y="935"/>
                    <a:pt x="1094" y="888"/>
                    <a:pt x="1118" y="836"/>
                  </a:cubicBezTo>
                  <a:close/>
                  <a:moveTo>
                    <a:pt x="497" y="982"/>
                  </a:moveTo>
                  <a:lnTo>
                    <a:pt x="497" y="982"/>
                  </a:lnTo>
                  <a:cubicBezTo>
                    <a:pt x="304" y="894"/>
                    <a:pt x="217" y="672"/>
                    <a:pt x="304" y="479"/>
                  </a:cubicBezTo>
                  <a:cubicBezTo>
                    <a:pt x="386" y="286"/>
                    <a:pt x="614" y="199"/>
                    <a:pt x="808" y="280"/>
                  </a:cubicBezTo>
                  <a:cubicBezTo>
                    <a:pt x="1001" y="368"/>
                    <a:pt x="1088" y="591"/>
                    <a:pt x="1001" y="784"/>
                  </a:cubicBezTo>
                  <a:cubicBezTo>
                    <a:pt x="919" y="976"/>
                    <a:pt x="690" y="1064"/>
                    <a:pt x="497" y="982"/>
                  </a:cubicBezTo>
                  <a:close/>
                </a:path>
              </a:pathLst>
            </a:custGeom>
            <a:solidFill>
              <a:schemeClr val="accent1"/>
            </a:solidFill>
            <a:ln>
              <a:noFill/>
            </a:ln>
            <a:effectLst/>
          </p:spPr>
          <p:txBody>
            <a:bodyPr wrap="none" anchor="ctr"/>
            <a:lstStyle/>
            <a:p>
              <a:endParaRPr lang="en-US" dirty="0">
                <a:latin typeface="Calibri Light"/>
              </a:endParaRPr>
            </a:p>
          </p:txBody>
        </p:sp>
        <p:sp>
          <p:nvSpPr>
            <p:cNvPr id="143" name="Freeform 50"/>
            <p:cNvSpPr>
              <a:spLocks noChangeArrowheads="1"/>
            </p:cNvSpPr>
            <p:nvPr/>
          </p:nvSpPr>
          <p:spPr bwMode="auto">
            <a:xfrm flipH="1">
              <a:off x="17701121" y="7118278"/>
              <a:ext cx="259334" cy="258980"/>
            </a:xfrm>
            <a:custGeom>
              <a:avLst/>
              <a:gdLst>
                <a:gd name="T0" fmla="*/ 356 w 357"/>
                <a:gd name="T1" fmla="*/ 164 h 358"/>
                <a:gd name="T2" fmla="*/ 351 w 357"/>
                <a:gd name="T3" fmla="*/ 111 h 358"/>
                <a:gd name="T4" fmla="*/ 333 w 357"/>
                <a:gd name="T5" fmla="*/ 87 h 358"/>
                <a:gd name="T6" fmla="*/ 193 w 357"/>
                <a:gd name="T7" fmla="*/ 0 h 358"/>
                <a:gd name="T8" fmla="*/ 169 w 357"/>
                <a:gd name="T9" fmla="*/ 0 h 358"/>
                <a:gd name="T10" fmla="*/ 29 w 357"/>
                <a:gd name="T11" fmla="*/ 87 h 358"/>
                <a:gd name="T12" fmla="*/ 23 w 357"/>
                <a:gd name="T13" fmla="*/ 93 h 358"/>
                <a:gd name="T14" fmla="*/ 17 w 357"/>
                <a:gd name="T15" fmla="*/ 111 h 358"/>
                <a:gd name="T16" fmla="*/ 0 w 357"/>
                <a:gd name="T17" fmla="*/ 164 h 358"/>
                <a:gd name="T18" fmla="*/ 5 w 357"/>
                <a:gd name="T19" fmla="*/ 187 h 358"/>
                <a:gd name="T20" fmla="*/ 11 w 357"/>
                <a:gd name="T21" fmla="*/ 240 h 358"/>
                <a:gd name="T22" fmla="*/ 23 w 357"/>
                <a:gd name="T23" fmla="*/ 263 h 358"/>
                <a:gd name="T24" fmla="*/ 169 w 357"/>
                <a:gd name="T25" fmla="*/ 357 h 358"/>
                <a:gd name="T26" fmla="*/ 193 w 357"/>
                <a:gd name="T27" fmla="*/ 357 h 358"/>
                <a:gd name="T28" fmla="*/ 333 w 357"/>
                <a:gd name="T29" fmla="*/ 263 h 358"/>
                <a:gd name="T30" fmla="*/ 339 w 357"/>
                <a:gd name="T31" fmla="*/ 257 h 358"/>
                <a:gd name="T32" fmla="*/ 345 w 357"/>
                <a:gd name="T33" fmla="*/ 240 h 358"/>
                <a:gd name="T34" fmla="*/ 356 w 357"/>
                <a:gd name="T35" fmla="*/ 187 h 358"/>
                <a:gd name="T36" fmla="*/ 117 w 357"/>
                <a:gd name="T37" fmla="*/ 41 h 358"/>
                <a:gd name="T38" fmla="*/ 87 w 357"/>
                <a:gd name="T39" fmla="*/ 87 h 358"/>
                <a:gd name="T40" fmla="*/ 117 w 357"/>
                <a:gd name="T41" fmla="*/ 41 h 358"/>
                <a:gd name="T42" fmla="*/ 41 w 357"/>
                <a:gd name="T43" fmla="*/ 111 h 358"/>
                <a:gd name="T44" fmla="*/ 76 w 357"/>
                <a:gd name="T45" fmla="*/ 164 h 358"/>
                <a:gd name="T46" fmla="*/ 41 w 357"/>
                <a:gd name="T47" fmla="*/ 111 h 358"/>
                <a:gd name="T48" fmla="*/ 41 w 357"/>
                <a:gd name="T49" fmla="*/ 240 h 358"/>
                <a:gd name="T50" fmla="*/ 76 w 357"/>
                <a:gd name="T51" fmla="*/ 187 h 358"/>
                <a:gd name="T52" fmla="*/ 41 w 357"/>
                <a:gd name="T53" fmla="*/ 240 h 358"/>
                <a:gd name="T54" fmla="*/ 52 w 357"/>
                <a:gd name="T55" fmla="*/ 263 h 358"/>
                <a:gd name="T56" fmla="*/ 117 w 357"/>
                <a:gd name="T57" fmla="*/ 316 h 358"/>
                <a:gd name="T58" fmla="*/ 169 w 357"/>
                <a:gd name="T59" fmla="*/ 327 h 358"/>
                <a:gd name="T60" fmla="*/ 117 w 357"/>
                <a:gd name="T61" fmla="*/ 263 h 358"/>
                <a:gd name="T62" fmla="*/ 169 w 357"/>
                <a:gd name="T63" fmla="*/ 327 h 358"/>
                <a:gd name="T64" fmla="*/ 169 w 357"/>
                <a:gd name="T65" fmla="*/ 240 h 358"/>
                <a:gd name="T66" fmla="*/ 99 w 357"/>
                <a:gd name="T67" fmla="*/ 187 h 358"/>
                <a:gd name="T68" fmla="*/ 169 w 357"/>
                <a:gd name="T69" fmla="*/ 240 h 358"/>
                <a:gd name="T70" fmla="*/ 169 w 357"/>
                <a:gd name="T71" fmla="*/ 164 h 358"/>
                <a:gd name="T72" fmla="*/ 111 w 357"/>
                <a:gd name="T73" fmla="*/ 111 h 358"/>
                <a:gd name="T74" fmla="*/ 169 w 357"/>
                <a:gd name="T75" fmla="*/ 164 h 358"/>
                <a:gd name="T76" fmla="*/ 169 w 357"/>
                <a:gd name="T77" fmla="*/ 87 h 358"/>
                <a:gd name="T78" fmla="*/ 169 w 357"/>
                <a:gd name="T79" fmla="*/ 23 h 358"/>
                <a:gd name="T80" fmla="*/ 304 w 357"/>
                <a:gd name="T81" fmla="*/ 87 h 358"/>
                <a:gd name="T82" fmla="*/ 269 w 357"/>
                <a:gd name="T83" fmla="*/ 87 h 358"/>
                <a:gd name="T84" fmla="*/ 304 w 357"/>
                <a:gd name="T85" fmla="*/ 87 h 358"/>
                <a:gd name="T86" fmla="*/ 193 w 357"/>
                <a:gd name="T87" fmla="*/ 23 h 358"/>
                <a:gd name="T88" fmla="*/ 193 w 357"/>
                <a:gd name="T89" fmla="*/ 87 h 358"/>
                <a:gd name="T90" fmla="*/ 193 w 357"/>
                <a:gd name="T91" fmla="*/ 111 h 358"/>
                <a:gd name="T92" fmla="*/ 251 w 357"/>
                <a:gd name="T93" fmla="*/ 111 h 358"/>
                <a:gd name="T94" fmla="*/ 193 w 357"/>
                <a:gd name="T95" fmla="*/ 164 h 358"/>
                <a:gd name="T96" fmla="*/ 193 w 357"/>
                <a:gd name="T97" fmla="*/ 187 h 358"/>
                <a:gd name="T98" fmla="*/ 263 w 357"/>
                <a:gd name="T99" fmla="*/ 187 h 358"/>
                <a:gd name="T100" fmla="*/ 193 w 357"/>
                <a:gd name="T101" fmla="*/ 240 h 358"/>
                <a:gd name="T102" fmla="*/ 193 w 357"/>
                <a:gd name="T103" fmla="*/ 327 h 358"/>
                <a:gd name="T104" fmla="*/ 193 w 357"/>
                <a:gd name="T105" fmla="*/ 263 h 358"/>
                <a:gd name="T106" fmla="*/ 193 w 357"/>
                <a:gd name="T107" fmla="*/ 327 h 358"/>
                <a:gd name="T108" fmla="*/ 245 w 357"/>
                <a:gd name="T109" fmla="*/ 316 h 358"/>
                <a:gd name="T110" fmla="*/ 304 w 357"/>
                <a:gd name="T111" fmla="*/ 263 h 358"/>
                <a:gd name="T112" fmla="*/ 321 w 357"/>
                <a:gd name="T113" fmla="*/ 240 h 358"/>
                <a:gd name="T114" fmla="*/ 280 w 357"/>
                <a:gd name="T115" fmla="*/ 240 h 358"/>
                <a:gd name="T116" fmla="*/ 333 w 357"/>
                <a:gd name="T117" fmla="*/ 187 h 358"/>
                <a:gd name="T118" fmla="*/ 286 w 357"/>
                <a:gd name="T119" fmla="*/ 164 h 358"/>
                <a:gd name="T120" fmla="*/ 280 w 357"/>
                <a:gd name="T121" fmla="*/ 111 h 358"/>
                <a:gd name="T122" fmla="*/ 333 w 357"/>
                <a:gd name="T123" fmla="*/ 16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7" h="358">
                  <a:moveTo>
                    <a:pt x="356" y="164"/>
                  </a:moveTo>
                  <a:lnTo>
                    <a:pt x="356" y="164"/>
                  </a:lnTo>
                  <a:cubicBezTo>
                    <a:pt x="356" y="146"/>
                    <a:pt x="351" y="128"/>
                    <a:pt x="345" y="111"/>
                  </a:cubicBezTo>
                  <a:cubicBezTo>
                    <a:pt x="351" y="111"/>
                    <a:pt x="351" y="111"/>
                    <a:pt x="351" y="111"/>
                  </a:cubicBezTo>
                  <a:cubicBezTo>
                    <a:pt x="339" y="93"/>
                    <a:pt x="339" y="93"/>
                    <a:pt x="339" y="93"/>
                  </a:cubicBezTo>
                  <a:cubicBezTo>
                    <a:pt x="333" y="87"/>
                    <a:pt x="333" y="87"/>
                    <a:pt x="333" y="87"/>
                  </a:cubicBezTo>
                  <a:lnTo>
                    <a:pt x="333" y="87"/>
                  </a:lnTo>
                  <a:cubicBezTo>
                    <a:pt x="304" y="35"/>
                    <a:pt x="251" y="5"/>
                    <a:pt x="193" y="0"/>
                  </a:cubicBezTo>
                  <a:lnTo>
                    <a:pt x="193" y="0"/>
                  </a:lnTo>
                  <a:cubicBezTo>
                    <a:pt x="169" y="0"/>
                    <a:pt x="169" y="0"/>
                    <a:pt x="169" y="0"/>
                  </a:cubicBezTo>
                  <a:lnTo>
                    <a:pt x="169" y="0"/>
                  </a:lnTo>
                  <a:cubicBezTo>
                    <a:pt x="111" y="5"/>
                    <a:pt x="58" y="35"/>
                    <a:pt x="29" y="87"/>
                  </a:cubicBezTo>
                  <a:cubicBezTo>
                    <a:pt x="23" y="87"/>
                    <a:pt x="23" y="87"/>
                    <a:pt x="23" y="87"/>
                  </a:cubicBezTo>
                  <a:cubicBezTo>
                    <a:pt x="23" y="93"/>
                    <a:pt x="23" y="93"/>
                    <a:pt x="23" y="93"/>
                  </a:cubicBezTo>
                  <a:cubicBezTo>
                    <a:pt x="11" y="111"/>
                    <a:pt x="11" y="111"/>
                    <a:pt x="11" y="111"/>
                  </a:cubicBezTo>
                  <a:cubicBezTo>
                    <a:pt x="17" y="111"/>
                    <a:pt x="17" y="111"/>
                    <a:pt x="17" y="111"/>
                  </a:cubicBezTo>
                  <a:cubicBezTo>
                    <a:pt x="5" y="128"/>
                    <a:pt x="5" y="146"/>
                    <a:pt x="5" y="164"/>
                  </a:cubicBezTo>
                  <a:cubicBezTo>
                    <a:pt x="0" y="164"/>
                    <a:pt x="0" y="164"/>
                    <a:pt x="0" y="164"/>
                  </a:cubicBezTo>
                  <a:cubicBezTo>
                    <a:pt x="0" y="187"/>
                    <a:pt x="0" y="187"/>
                    <a:pt x="0" y="187"/>
                  </a:cubicBezTo>
                  <a:cubicBezTo>
                    <a:pt x="5" y="187"/>
                    <a:pt x="5" y="187"/>
                    <a:pt x="5" y="187"/>
                  </a:cubicBezTo>
                  <a:cubicBezTo>
                    <a:pt x="5" y="205"/>
                    <a:pt x="5" y="228"/>
                    <a:pt x="17" y="240"/>
                  </a:cubicBezTo>
                  <a:cubicBezTo>
                    <a:pt x="11" y="240"/>
                    <a:pt x="11" y="240"/>
                    <a:pt x="11" y="240"/>
                  </a:cubicBezTo>
                  <a:cubicBezTo>
                    <a:pt x="23" y="257"/>
                    <a:pt x="23" y="257"/>
                    <a:pt x="23" y="257"/>
                  </a:cubicBezTo>
                  <a:cubicBezTo>
                    <a:pt x="23" y="263"/>
                    <a:pt x="23" y="263"/>
                    <a:pt x="23" y="263"/>
                  </a:cubicBezTo>
                  <a:cubicBezTo>
                    <a:pt x="29" y="263"/>
                    <a:pt x="29" y="263"/>
                    <a:pt x="29" y="263"/>
                  </a:cubicBezTo>
                  <a:cubicBezTo>
                    <a:pt x="58" y="316"/>
                    <a:pt x="111" y="351"/>
                    <a:pt x="169" y="357"/>
                  </a:cubicBezTo>
                  <a:lnTo>
                    <a:pt x="169" y="357"/>
                  </a:lnTo>
                  <a:cubicBezTo>
                    <a:pt x="193" y="357"/>
                    <a:pt x="193" y="357"/>
                    <a:pt x="193" y="357"/>
                  </a:cubicBezTo>
                  <a:lnTo>
                    <a:pt x="193" y="357"/>
                  </a:lnTo>
                  <a:cubicBezTo>
                    <a:pt x="251" y="351"/>
                    <a:pt x="304" y="316"/>
                    <a:pt x="333" y="263"/>
                  </a:cubicBezTo>
                  <a:lnTo>
                    <a:pt x="333" y="263"/>
                  </a:lnTo>
                  <a:cubicBezTo>
                    <a:pt x="339" y="257"/>
                    <a:pt x="339" y="257"/>
                    <a:pt x="339" y="257"/>
                  </a:cubicBezTo>
                  <a:cubicBezTo>
                    <a:pt x="351" y="240"/>
                    <a:pt x="351" y="240"/>
                    <a:pt x="351" y="240"/>
                  </a:cubicBezTo>
                  <a:cubicBezTo>
                    <a:pt x="345" y="240"/>
                    <a:pt x="345" y="240"/>
                    <a:pt x="345" y="240"/>
                  </a:cubicBezTo>
                  <a:cubicBezTo>
                    <a:pt x="351" y="228"/>
                    <a:pt x="356" y="205"/>
                    <a:pt x="356" y="187"/>
                  </a:cubicBezTo>
                  <a:lnTo>
                    <a:pt x="356" y="187"/>
                  </a:lnTo>
                  <a:cubicBezTo>
                    <a:pt x="356" y="164"/>
                    <a:pt x="356" y="164"/>
                    <a:pt x="356" y="164"/>
                  </a:cubicBezTo>
                  <a:close/>
                  <a:moveTo>
                    <a:pt x="117" y="41"/>
                  </a:moveTo>
                  <a:lnTo>
                    <a:pt x="117" y="41"/>
                  </a:lnTo>
                  <a:cubicBezTo>
                    <a:pt x="105" y="52"/>
                    <a:pt x="99" y="70"/>
                    <a:pt x="87" y="87"/>
                  </a:cubicBezTo>
                  <a:cubicBezTo>
                    <a:pt x="52" y="87"/>
                    <a:pt x="52" y="87"/>
                    <a:pt x="52" y="87"/>
                  </a:cubicBezTo>
                  <a:cubicBezTo>
                    <a:pt x="70" y="64"/>
                    <a:pt x="93" y="46"/>
                    <a:pt x="117" y="41"/>
                  </a:cubicBezTo>
                  <a:close/>
                  <a:moveTo>
                    <a:pt x="41" y="111"/>
                  </a:moveTo>
                  <a:lnTo>
                    <a:pt x="41" y="111"/>
                  </a:lnTo>
                  <a:cubicBezTo>
                    <a:pt x="82" y="111"/>
                    <a:pt x="82" y="111"/>
                    <a:pt x="82" y="111"/>
                  </a:cubicBezTo>
                  <a:cubicBezTo>
                    <a:pt x="82" y="128"/>
                    <a:pt x="76" y="146"/>
                    <a:pt x="76" y="164"/>
                  </a:cubicBezTo>
                  <a:cubicBezTo>
                    <a:pt x="29" y="164"/>
                    <a:pt x="29" y="164"/>
                    <a:pt x="29" y="164"/>
                  </a:cubicBezTo>
                  <a:cubicBezTo>
                    <a:pt x="29" y="146"/>
                    <a:pt x="35" y="128"/>
                    <a:pt x="41" y="111"/>
                  </a:cubicBezTo>
                  <a:close/>
                  <a:moveTo>
                    <a:pt x="41" y="240"/>
                  </a:moveTo>
                  <a:lnTo>
                    <a:pt x="41" y="240"/>
                  </a:lnTo>
                  <a:cubicBezTo>
                    <a:pt x="35" y="228"/>
                    <a:pt x="29" y="205"/>
                    <a:pt x="29" y="187"/>
                  </a:cubicBezTo>
                  <a:cubicBezTo>
                    <a:pt x="76" y="187"/>
                    <a:pt x="76" y="187"/>
                    <a:pt x="76" y="187"/>
                  </a:cubicBezTo>
                  <a:cubicBezTo>
                    <a:pt x="76" y="205"/>
                    <a:pt x="82" y="228"/>
                    <a:pt x="82" y="240"/>
                  </a:cubicBezTo>
                  <a:lnTo>
                    <a:pt x="41" y="240"/>
                  </a:lnTo>
                  <a:close/>
                  <a:moveTo>
                    <a:pt x="52" y="263"/>
                  </a:moveTo>
                  <a:lnTo>
                    <a:pt x="52" y="263"/>
                  </a:lnTo>
                  <a:cubicBezTo>
                    <a:pt x="87" y="263"/>
                    <a:pt x="87" y="263"/>
                    <a:pt x="87" y="263"/>
                  </a:cubicBezTo>
                  <a:cubicBezTo>
                    <a:pt x="99" y="286"/>
                    <a:pt x="105" y="304"/>
                    <a:pt x="117" y="316"/>
                  </a:cubicBezTo>
                  <a:cubicBezTo>
                    <a:pt x="93" y="304"/>
                    <a:pt x="70" y="286"/>
                    <a:pt x="52" y="263"/>
                  </a:cubicBezTo>
                  <a:close/>
                  <a:moveTo>
                    <a:pt x="169" y="327"/>
                  </a:moveTo>
                  <a:lnTo>
                    <a:pt x="169" y="327"/>
                  </a:lnTo>
                  <a:cubicBezTo>
                    <a:pt x="146" y="322"/>
                    <a:pt x="128" y="298"/>
                    <a:pt x="117" y="263"/>
                  </a:cubicBezTo>
                  <a:cubicBezTo>
                    <a:pt x="169" y="263"/>
                    <a:pt x="169" y="263"/>
                    <a:pt x="169" y="263"/>
                  </a:cubicBezTo>
                  <a:lnTo>
                    <a:pt x="169" y="327"/>
                  </a:lnTo>
                  <a:close/>
                  <a:moveTo>
                    <a:pt x="169" y="240"/>
                  </a:moveTo>
                  <a:lnTo>
                    <a:pt x="169" y="240"/>
                  </a:lnTo>
                  <a:cubicBezTo>
                    <a:pt x="111" y="240"/>
                    <a:pt x="111" y="240"/>
                    <a:pt x="111" y="240"/>
                  </a:cubicBezTo>
                  <a:cubicBezTo>
                    <a:pt x="105" y="228"/>
                    <a:pt x="99" y="205"/>
                    <a:pt x="99" y="187"/>
                  </a:cubicBezTo>
                  <a:cubicBezTo>
                    <a:pt x="169" y="187"/>
                    <a:pt x="169" y="187"/>
                    <a:pt x="169" y="187"/>
                  </a:cubicBezTo>
                  <a:lnTo>
                    <a:pt x="169" y="240"/>
                  </a:lnTo>
                  <a:close/>
                  <a:moveTo>
                    <a:pt x="169" y="164"/>
                  </a:moveTo>
                  <a:lnTo>
                    <a:pt x="169" y="164"/>
                  </a:lnTo>
                  <a:cubicBezTo>
                    <a:pt x="99" y="164"/>
                    <a:pt x="99" y="164"/>
                    <a:pt x="99" y="164"/>
                  </a:cubicBezTo>
                  <a:cubicBezTo>
                    <a:pt x="99" y="146"/>
                    <a:pt x="105" y="128"/>
                    <a:pt x="111" y="111"/>
                  </a:cubicBezTo>
                  <a:cubicBezTo>
                    <a:pt x="169" y="111"/>
                    <a:pt x="169" y="111"/>
                    <a:pt x="169" y="111"/>
                  </a:cubicBezTo>
                  <a:lnTo>
                    <a:pt x="169" y="164"/>
                  </a:lnTo>
                  <a:close/>
                  <a:moveTo>
                    <a:pt x="169" y="87"/>
                  </a:moveTo>
                  <a:lnTo>
                    <a:pt x="169" y="87"/>
                  </a:lnTo>
                  <a:cubicBezTo>
                    <a:pt x="117" y="87"/>
                    <a:pt x="117" y="87"/>
                    <a:pt x="117" y="87"/>
                  </a:cubicBezTo>
                  <a:cubicBezTo>
                    <a:pt x="128" y="52"/>
                    <a:pt x="146" y="29"/>
                    <a:pt x="169" y="23"/>
                  </a:cubicBezTo>
                  <a:lnTo>
                    <a:pt x="169" y="87"/>
                  </a:lnTo>
                  <a:close/>
                  <a:moveTo>
                    <a:pt x="304" y="87"/>
                  </a:moveTo>
                  <a:lnTo>
                    <a:pt x="304" y="87"/>
                  </a:lnTo>
                  <a:cubicBezTo>
                    <a:pt x="269" y="87"/>
                    <a:pt x="269" y="87"/>
                    <a:pt x="269" y="87"/>
                  </a:cubicBezTo>
                  <a:cubicBezTo>
                    <a:pt x="263" y="70"/>
                    <a:pt x="257" y="52"/>
                    <a:pt x="245" y="41"/>
                  </a:cubicBezTo>
                  <a:cubicBezTo>
                    <a:pt x="269" y="46"/>
                    <a:pt x="292" y="64"/>
                    <a:pt x="304" y="87"/>
                  </a:cubicBezTo>
                  <a:close/>
                  <a:moveTo>
                    <a:pt x="193" y="23"/>
                  </a:moveTo>
                  <a:lnTo>
                    <a:pt x="193" y="23"/>
                  </a:lnTo>
                  <a:cubicBezTo>
                    <a:pt x="216" y="29"/>
                    <a:pt x="234" y="52"/>
                    <a:pt x="245" y="87"/>
                  </a:cubicBezTo>
                  <a:cubicBezTo>
                    <a:pt x="193" y="87"/>
                    <a:pt x="193" y="87"/>
                    <a:pt x="193" y="87"/>
                  </a:cubicBezTo>
                  <a:lnTo>
                    <a:pt x="193" y="23"/>
                  </a:lnTo>
                  <a:close/>
                  <a:moveTo>
                    <a:pt x="193" y="111"/>
                  </a:moveTo>
                  <a:lnTo>
                    <a:pt x="193" y="111"/>
                  </a:lnTo>
                  <a:cubicBezTo>
                    <a:pt x="251" y="111"/>
                    <a:pt x="251" y="111"/>
                    <a:pt x="251" y="111"/>
                  </a:cubicBezTo>
                  <a:cubicBezTo>
                    <a:pt x="257" y="128"/>
                    <a:pt x="257" y="146"/>
                    <a:pt x="263" y="164"/>
                  </a:cubicBezTo>
                  <a:cubicBezTo>
                    <a:pt x="193" y="164"/>
                    <a:pt x="193" y="164"/>
                    <a:pt x="193" y="164"/>
                  </a:cubicBezTo>
                  <a:lnTo>
                    <a:pt x="193" y="111"/>
                  </a:lnTo>
                  <a:close/>
                  <a:moveTo>
                    <a:pt x="193" y="187"/>
                  </a:moveTo>
                  <a:lnTo>
                    <a:pt x="193" y="187"/>
                  </a:lnTo>
                  <a:cubicBezTo>
                    <a:pt x="263" y="187"/>
                    <a:pt x="263" y="187"/>
                    <a:pt x="263" y="187"/>
                  </a:cubicBezTo>
                  <a:cubicBezTo>
                    <a:pt x="257" y="205"/>
                    <a:pt x="257" y="228"/>
                    <a:pt x="251" y="240"/>
                  </a:cubicBezTo>
                  <a:cubicBezTo>
                    <a:pt x="193" y="240"/>
                    <a:pt x="193" y="240"/>
                    <a:pt x="193" y="240"/>
                  </a:cubicBezTo>
                  <a:lnTo>
                    <a:pt x="193" y="187"/>
                  </a:lnTo>
                  <a:close/>
                  <a:moveTo>
                    <a:pt x="193" y="327"/>
                  </a:moveTo>
                  <a:lnTo>
                    <a:pt x="193" y="327"/>
                  </a:lnTo>
                  <a:cubicBezTo>
                    <a:pt x="193" y="263"/>
                    <a:pt x="193" y="263"/>
                    <a:pt x="193" y="263"/>
                  </a:cubicBezTo>
                  <a:cubicBezTo>
                    <a:pt x="245" y="263"/>
                    <a:pt x="245" y="263"/>
                    <a:pt x="245" y="263"/>
                  </a:cubicBezTo>
                  <a:cubicBezTo>
                    <a:pt x="234" y="298"/>
                    <a:pt x="216" y="322"/>
                    <a:pt x="193" y="327"/>
                  </a:cubicBezTo>
                  <a:close/>
                  <a:moveTo>
                    <a:pt x="245" y="316"/>
                  </a:moveTo>
                  <a:lnTo>
                    <a:pt x="245" y="316"/>
                  </a:lnTo>
                  <a:cubicBezTo>
                    <a:pt x="257" y="304"/>
                    <a:pt x="263" y="286"/>
                    <a:pt x="269" y="263"/>
                  </a:cubicBezTo>
                  <a:cubicBezTo>
                    <a:pt x="304" y="263"/>
                    <a:pt x="304" y="263"/>
                    <a:pt x="304" y="263"/>
                  </a:cubicBezTo>
                  <a:cubicBezTo>
                    <a:pt x="292" y="286"/>
                    <a:pt x="269" y="304"/>
                    <a:pt x="245" y="316"/>
                  </a:cubicBezTo>
                  <a:close/>
                  <a:moveTo>
                    <a:pt x="321" y="240"/>
                  </a:moveTo>
                  <a:lnTo>
                    <a:pt x="321" y="240"/>
                  </a:lnTo>
                  <a:cubicBezTo>
                    <a:pt x="280" y="240"/>
                    <a:pt x="280" y="240"/>
                    <a:pt x="280" y="240"/>
                  </a:cubicBezTo>
                  <a:cubicBezTo>
                    <a:pt x="280" y="228"/>
                    <a:pt x="286" y="205"/>
                    <a:pt x="286" y="187"/>
                  </a:cubicBezTo>
                  <a:cubicBezTo>
                    <a:pt x="333" y="187"/>
                    <a:pt x="333" y="187"/>
                    <a:pt x="333" y="187"/>
                  </a:cubicBezTo>
                  <a:cubicBezTo>
                    <a:pt x="333" y="205"/>
                    <a:pt x="327" y="228"/>
                    <a:pt x="321" y="240"/>
                  </a:cubicBezTo>
                  <a:close/>
                  <a:moveTo>
                    <a:pt x="286" y="164"/>
                  </a:moveTo>
                  <a:lnTo>
                    <a:pt x="286" y="164"/>
                  </a:lnTo>
                  <a:cubicBezTo>
                    <a:pt x="286" y="146"/>
                    <a:pt x="280" y="128"/>
                    <a:pt x="280" y="111"/>
                  </a:cubicBezTo>
                  <a:cubicBezTo>
                    <a:pt x="321" y="111"/>
                    <a:pt x="321" y="111"/>
                    <a:pt x="321" y="111"/>
                  </a:cubicBezTo>
                  <a:cubicBezTo>
                    <a:pt x="327" y="128"/>
                    <a:pt x="333" y="146"/>
                    <a:pt x="333" y="164"/>
                  </a:cubicBezTo>
                  <a:lnTo>
                    <a:pt x="286" y="164"/>
                  </a:lnTo>
                  <a:close/>
                </a:path>
              </a:pathLst>
            </a:custGeom>
            <a:solidFill>
              <a:schemeClr val="accent4"/>
            </a:solidFill>
            <a:ln>
              <a:noFill/>
            </a:ln>
            <a:effectLst/>
          </p:spPr>
          <p:txBody>
            <a:bodyPr wrap="none" anchor="ctr"/>
            <a:lstStyle/>
            <a:p>
              <a:endParaRPr lang="en-US" dirty="0">
                <a:latin typeface="Calibri Light"/>
              </a:endParaRPr>
            </a:p>
          </p:txBody>
        </p:sp>
        <p:sp>
          <p:nvSpPr>
            <p:cNvPr id="144" name="Freeform 51"/>
            <p:cNvSpPr>
              <a:spLocks noChangeArrowheads="1"/>
            </p:cNvSpPr>
            <p:nvPr/>
          </p:nvSpPr>
          <p:spPr bwMode="auto">
            <a:xfrm flipH="1">
              <a:off x="13934290" y="8688340"/>
              <a:ext cx="259334" cy="258980"/>
            </a:xfrm>
            <a:custGeom>
              <a:avLst/>
              <a:gdLst>
                <a:gd name="T0" fmla="*/ 357 w 358"/>
                <a:gd name="T1" fmla="*/ 169 h 357"/>
                <a:gd name="T2" fmla="*/ 345 w 358"/>
                <a:gd name="T3" fmla="*/ 111 h 357"/>
                <a:gd name="T4" fmla="*/ 334 w 358"/>
                <a:gd name="T5" fmla="*/ 88 h 357"/>
                <a:gd name="T6" fmla="*/ 187 w 358"/>
                <a:gd name="T7" fmla="*/ 0 h 357"/>
                <a:gd name="T8" fmla="*/ 164 w 358"/>
                <a:gd name="T9" fmla="*/ 0 h 357"/>
                <a:gd name="T10" fmla="*/ 24 w 358"/>
                <a:gd name="T11" fmla="*/ 88 h 357"/>
                <a:gd name="T12" fmla="*/ 18 w 358"/>
                <a:gd name="T13" fmla="*/ 100 h 357"/>
                <a:gd name="T14" fmla="*/ 12 w 358"/>
                <a:gd name="T15" fmla="*/ 111 h 357"/>
                <a:gd name="T16" fmla="*/ 0 w 358"/>
                <a:gd name="T17" fmla="*/ 169 h 357"/>
                <a:gd name="T18" fmla="*/ 0 w 358"/>
                <a:gd name="T19" fmla="*/ 192 h 357"/>
                <a:gd name="T20" fmla="*/ 12 w 358"/>
                <a:gd name="T21" fmla="*/ 245 h 357"/>
                <a:gd name="T22" fmla="*/ 24 w 358"/>
                <a:gd name="T23" fmla="*/ 268 h 357"/>
                <a:gd name="T24" fmla="*/ 164 w 358"/>
                <a:gd name="T25" fmla="*/ 356 h 357"/>
                <a:gd name="T26" fmla="*/ 187 w 358"/>
                <a:gd name="T27" fmla="*/ 356 h 357"/>
                <a:gd name="T28" fmla="*/ 334 w 358"/>
                <a:gd name="T29" fmla="*/ 268 h 357"/>
                <a:gd name="T30" fmla="*/ 334 w 358"/>
                <a:gd name="T31" fmla="*/ 263 h 357"/>
                <a:gd name="T32" fmla="*/ 345 w 358"/>
                <a:gd name="T33" fmla="*/ 245 h 357"/>
                <a:gd name="T34" fmla="*/ 357 w 358"/>
                <a:gd name="T35" fmla="*/ 192 h 357"/>
                <a:gd name="T36" fmla="*/ 111 w 358"/>
                <a:gd name="T37" fmla="*/ 41 h 357"/>
                <a:gd name="T38" fmla="*/ 88 w 358"/>
                <a:gd name="T39" fmla="*/ 88 h 357"/>
                <a:gd name="T40" fmla="*/ 111 w 358"/>
                <a:gd name="T41" fmla="*/ 41 h 357"/>
                <a:gd name="T42" fmla="*/ 35 w 358"/>
                <a:gd name="T43" fmla="*/ 111 h 357"/>
                <a:gd name="T44" fmla="*/ 70 w 358"/>
                <a:gd name="T45" fmla="*/ 169 h 357"/>
                <a:gd name="T46" fmla="*/ 35 w 358"/>
                <a:gd name="T47" fmla="*/ 111 h 357"/>
                <a:gd name="T48" fmla="*/ 35 w 358"/>
                <a:gd name="T49" fmla="*/ 245 h 357"/>
                <a:gd name="T50" fmla="*/ 70 w 358"/>
                <a:gd name="T51" fmla="*/ 192 h 357"/>
                <a:gd name="T52" fmla="*/ 35 w 358"/>
                <a:gd name="T53" fmla="*/ 245 h 357"/>
                <a:gd name="T54" fmla="*/ 53 w 358"/>
                <a:gd name="T55" fmla="*/ 268 h 357"/>
                <a:gd name="T56" fmla="*/ 111 w 358"/>
                <a:gd name="T57" fmla="*/ 315 h 357"/>
                <a:gd name="T58" fmla="*/ 164 w 358"/>
                <a:gd name="T59" fmla="*/ 333 h 357"/>
                <a:gd name="T60" fmla="*/ 111 w 358"/>
                <a:gd name="T61" fmla="*/ 268 h 357"/>
                <a:gd name="T62" fmla="*/ 164 w 358"/>
                <a:gd name="T63" fmla="*/ 333 h 357"/>
                <a:gd name="T64" fmla="*/ 164 w 358"/>
                <a:gd name="T65" fmla="*/ 245 h 357"/>
                <a:gd name="T66" fmla="*/ 100 w 358"/>
                <a:gd name="T67" fmla="*/ 192 h 357"/>
                <a:gd name="T68" fmla="*/ 164 w 358"/>
                <a:gd name="T69" fmla="*/ 245 h 357"/>
                <a:gd name="T70" fmla="*/ 164 w 358"/>
                <a:gd name="T71" fmla="*/ 169 h 357"/>
                <a:gd name="T72" fmla="*/ 106 w 358"/>
                <a:gd name="T73" fmla="*/ 111 h 357"/>
                <a:gd name="T74" fmla="*/ 164 w 358"/>
                <a:gd name="T75" fmla="*/ 169 h 357"/>
                <a:gd name="T76" fmla="*/ 164 w 358"/>
                <a:gd name="T77" fmla="*/ 88 h 357"/>
                <a:gd name="T78" fmla="*/ 164 w 358"/>
                <a:gd name="T79" fmla="*/ 24 h 357"/>
                <a:gd name="T80" fmla="*/ 304 w 358"/>
                <a:gd name="T81" fmla="*/ 88 h 357"/>
                <a:gd name="T82" fmla="*/ 269 w 358"/>
                <a:gd name="T83" fmla="*/ 88 h 357"/>
                <a:gd name="T84" fmla="*/ 304 w 358"/>
                <a:gd name="T85" fmla="*/ 88 h 357"/>
                <a:gd name="T86" fmla="*/ 187 w 358"/>
                <a:gd name="T87" fmla="*/ 24 h 357"/>
                <a:gd name="T88" fmla="*/ 187 w 358"/>
                <a:gd name="T89" fmla="*/ 88 h 357"/>
                <a:gd name="T90" fmla="*/ 187 w 358"/>
                <a:gd name="T91" fmla="*/ 111 h 357"/>
                <a:gd name="T92" fmla="*/ 252 w 358"/>
                <a:gd name="T93" fmla="*/ 111 h 357"/>
                <a:gd name="T94" fmla="*/ 187 w 358"/>
                <a:gd name="T95" fmla="*/ 169 h 357"/>
                <a:gd name="T96" fmla="*/ 187 w 358"/>
                <a:gd name="T97" fmla="*/ 192 h 357"/>
                <a:gd name="T98" fmla="*/ 258 w 358"/>
                <a:gd name="T99" fmla="*/ 192 h 357"/>
                <a:gd name="T100" fmla="*/ 187 w 358"/>
                <a:gd name="T101" fmla="*/ 245 h 357"/>
                <a:gd name="T102" fmla="*/ 187 w 358"/>
                <a:gd name="T103" fmla="*/ 333 h 357"/>
                <a:gd name="T104" fmla="*/ 187 w 358"/>
                <a:gd name="T105" fmla="*/ 268 h 357"/>
                <a:gd name="T106" fmla="*/ 187 w 358"/>
                <a:gd name="T107" fmla="*/ 333 h 357"/>
                <a:gd name="T108" fmla="*/ 240 w 358"/>
                <a:gd name="T109" fmla="*/ 315 h 357"/>
                <a:gd name="T110" fmla="*/ 304 w 358"/>
                <a:gd name="T111" fmla="*/ 268 h 357"/>
                <a:gd name="T112" fmla="*/ 316 w 358"/>
                <a:gd name="T113" fmla="*/ 245 h 357"/>
                <a:gd name="T114" fmla="*/ 275 w 358"/>
                <a:gd name="T115" fmla="*/ 245 h 357"/>
                <a:gd name="T116" fmla="*/ 334 w 358"/>
                <a:gd name="T117" fmla="*/ 192 h 357"/>
                <a:gd name="T118" fmla="*/ 281 w 358"/>
                <a:gd name="T119" fmla="*/ 169 h 357"/>
                <a:gd name="T120" fmla="*/ 275 w 358"/>
                <a:gd name="T121" fmla="*/ 111 h 357"/>
                <a:gd name="T122" fmla="*/ 334 w 358"/>
                <a:gd name="T123" fmla="*/ 16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8" h="357">
                  <a:moveTo>
                    <a:pt x="357" y="169"/>
                  </a:moveTo>
                  <a:lnTo>
                    <a:pt x="357" y="169"/>
                  </a:lnTo>
                  <a:cubicBezTo>
                    <a:pt x="351" y="146"/>
                    <a:pt x="351" y="129"/>
                    <a:pt x="345" y="111"/>
                  </a:cubicBezTo>
                  <a:lnTo>
                    <a:pt x="345" y="111"/>
                  </a:lnTo>
                  <a:cubicBezTo>
                    <a:pt x="334" y="100"/>
                    <a:pt x="334" y="100"/>
                    <a:pt x="334" y="100"/>
                  </a:cubicBezTo>
                  <a:cubicBezTo>
                    <a:pt x="334" y="88"/>
                    <a:pt x="334" y="88"/>
                    <a:pt x="334" y="88"/>
                  </a:cubicBezTo>
                  <a:lnTo>
                    <a:pt x="334" y="88"/>
                  </a:lnTo>
                  <a:cubicBezTo>
                    <a:pt x="304" y="41"/>
                    <a:pt x="246" y="6"/>
                    <a:pt x="187" y="0"/>
                  </a:cubicBezTo>
                  <a:lnTo>
                    <a:pt x="187" y="0"/>
                  </a:lnTo>
                  <a:cubicBezTo>
                    <a:pt x="164" y="0"/>
                    <a:pt x="164" y="0"/>
                    <a:pt x="164" y="0"/>
                  </a:cubicBezTo>
                  <a:lnTo>
                    <a:pt x="164" y="0"/>
                  </a:lnTo>
                  <a:cubicBezTo>
                    <a:pt x="106" y="6"/>
                    <a:pt x="53" y="41"/>
                    <a:pt x="24" y="88"/>
                  </a:cubicBezTo>
                  <a:lnTo>
                    <a:pt x="24" y="88"/>
                  </a:lnTo>
                  <a:cubicBezTo>
                    <a:pt x="18" y="100"/>
                    <a:pt x="18" y="100"/>
                    <a:pt x="18" y="100"/>
                  </a:cubicBezTo>
                  <a:cubicBezTo>
                    <a:pt x="12" y="111"/>
                    <a:pt x="12" y="111"/>
                    <a:pt x="12" y="111"/>
                  </a:cubicBezTo>
                  <a:lnTo>
                    <a:pt x="12" y="111"/>
                  </a:lnTo>
                  <a:cubicBezTo>
                    <a:pt x="6" y="129"/>
                    <a:pt x="0" y="146"/>
                    <a:pt x="0" y="169"/>
                  </a:cubicBezTo>
                  <a:lnTo>
                    <a:pt x="0" y="169"/>
                  </a:lnTo>
                  <a:cubicBezTo>
                    <a:pt x="0" y="192"/>
                    <a:pt x="0" y="192"/>
                    <a:pt x="0" y="192"/>
                  </a:cubicBezTo>
                  <a:lnTo>
                    <a:pt x="0" y="192"/>
                  </a:lnTo>
                  <a:cubicBezTo>
                    <a:pt x="0" y="210"/>
                    <a:pt x="6" y="227"/>
                    <a:pt x="12" y="245"/>
                  </a:cubicBezTo>
                  <a:lnTo>
                    <a:pt x="12" y="245"/>
                  </a:lnTo>
                  <a:cubicBezTo>
                    <a:pt x="18" y="263"/>
                    <a:pt x="18" y="263"/>
                    <a:pt x="18" y="263"/>
                  </a:cubicBezTo>
                  <a:cubicBezTo>
                    <a:pt x="24" y="268"/>
                    <a:pt x="24" y="268"/>
                    <a:pt x="24" y="268"/>
                  </a:cubicBezTo>
                  <a:lnTo>
                    <a:pt x="24" y="268"/>
                  </a:lnTo>
                  <a:cubicBezTo>
                    <a:pt x="53" y="321"/>
                    <a:pt x="106" y="350"/>
                    <a:pt x="164" y="356"/>
                  </a:cubicBezTo>
                  <a:lnTo>
                    <a:pt x="164" y="356"/>
                  </a:lnTo>
                  <a:cubicBezTo>
                    <a:pt x="187" y="356"/>
                    <a:pt x="187" y="356"/>
                    <a:pt x="187" y="356"/>
                  </a:cubicBezTo>
                  <a:lnTo>
                    <a:pt x="187" y="356"/>
                  </a:lnTo>
                  <a:cubicBezTo>
                    <a:pt x="246" y="350"/>
                    <a:pt x="304" y="321"/>
                    <a:pt x="334" y="268"/>
                  </a:cubicBezTo>
                  <a:lnTo>
                    <a:pt x="334" y="268"/>
                  </a:lnTo>
                  <a:cubicBezTo>
                    <a:pt x="334" y="263"/>
                    <a:pt x="334" y="263"/>
                    <a:pt x="334" y="263"/>
                  </a:cubicBezTo>
                  <a:cubicBezTo>
                    <a:pt x="345" y="245"/>
                    <a:pt x="345" y="245"/>
                    <a:pt x="345" y="245"/>
                  </a:cubicBezTo>
                  <a:lnTo>
                    <a:pt x="345" y="245"/>
                  </a:lnTo>
                  <a:cubicBezTo>
                    <a:pt x="351" y="227"/>
                    <a:pt x="351" y="210"/>
                    <a:pt x="357" y="192"/>
                  </a:cubicBezTo>
                  <a:lnTo>
                    <a:pt x="357" y="192"/>
                  </a:lnTo>
                  <a:cubicBezTo>
                    <a:pt x="357" y="169"/>
                    <a:pt x="357" y="169"/>
                    <a:pt x="357" y="169"/>
                  </a:cubicBezTo>
                  <a:close/>
                  <a:moveTo>
                    <a:pt x="111" y="41"/>
                  </a:moveTo>
                  <a:lnTo>
                    <a:pt x="111" y="41"/>
                  </a:lnTo>
                  <a:cubicBezTo>
                    <a:pt x="100" y="53"/>
                    <a:pt x="94" y="70"/>
                    <a:pt x="88" y="88"/>
                  </a:cubicBezTo>
                  <a:cubicBezTo>
                    <a:pt x="53" y="88"/>
                    <a:pt x="53" y="88"/>
                    <a:pt x="53" y="88"/>
                  </a:cubicBezTo>
                  <a:cubicBezTo>
                    <a:pt x="65" y="70"/>
                    <a:pt x="88" y="53"/>
                    <a:pt x="111" y="41"/>
                  </a:cubicBezTo>
                  <a:close/>
                  <a:moveTo>
                    <a:pt x="35" y="111"/>
                  </a:moveTo>
                  <a:lnTo>
                    <a:pt x="35" y="111"/>
                  </a:lnTo>
                  <a:cubicBezTo>
                    <a:pt x="82" y="111"/>
                    <a:pt x="82" y="111"/>
                    <a:pt x="82" y="111"/>
                  </a:cubicBezTo>
                  <a:cubicBezTo>
                    <a:pt x="76" y="129"/>
                    <a:pt x="76" y="146"/>
                    <a:pt x="70" y="169"/>
                  </a:cubicBezTo>
                  <a:cubicBezTo>
                    <a:pt x="24" y="169"/>
                    <a:pt x="24" y="169"/>
                    <a:pt x="24" y="169"/>
                  </a:cubicBezTo>
                  <a:cubicBezTo>
                    <a:pt x="24" y="146"/>
                    <a:pt x="29" y="129"/>
                    <a:pt x="35" y="111"/>
                  </a:cubicBezTo>
                  <a:close/>
                  <a:moveTo>
                    <a:pt x="35" y="245"/>
                  </a:moveTo>
                  <a:lnTo>
                    <a:pt x="35" y="245"/>
                  </a:lnTo>
                  <a:cubicBezTo>
                    <a:pt x="29" y="227"/>
                    <a:pt x="24" y="210"/>
                    <a:pt x="24" y="192"/>
                  </a:cubicBezTo>
                  <a:cubicBezTo>
                    <a:pt x="70" y="192"/>
                    <a:pt x="70" y="192"/>
                    <a:pt x="70" y="192"/>
                  </a:cubicBezTo>
                  <a:cubicBezTo>
                    <a:pt x="76" y="210"/>
                    <a:pt x="76" y="227"/>
                    <a:pt x="82" y="245"/>
                  </a:cubicBezTo>
                  <a:lnTo>
                    <a:pt x="35" y="245"/>
                  </a:lnTo>
                  <a:close/>
                  <a:moveTo>
                    <a:pt x="53" y="268"/>
                  </a:moveTo>
                  <a:lnTo>
                    <a:pt x="53" y="268"/>
                  </a:lnTo>
                  <a:cubicBezTo>
                    <a:pt x="88" y="268"/>
                    <a:pt x="88" y="268"/>
                    <a:pt x="88" y="268"/>
                  </a:cubicBezTo>
                  <a:cubicBezTo>
                    <a:pt x="94" y="286"/>
                    <a:pt x="100" y="304"/>
                    <a:pt x="111" y="315"/>
                  </a:cubicBezTo>
                  <a:cubicBezTo>
                    <a:pt x="88" y="304"/>
                    <a:pt x="65" y="286"/>
                    <a:pt x="53" y="268"/>
                  </a:cubicBezTo>
                  <a:close/>
                  <a:moveTo>
                    <a:pt x="164" y="333"/>
                  </a:moveTo>
                  <a:lnTo>
                    <a:pt x="164" y="333"/>
                  </a:lnTo>
                  <a:cubicBezTo>
                    <a:pt x="146" y="321"/>
                    <a:pt x="123" y="304"/>
                    <a:pt x="111" y="268"/>
                  </a:cubicBezTo>
                  <a:cubicBezTo>
                    <a:pt x="164" y="268"/>
                    <a:pt x="164" y="268"/>
                    <a:pt x="164" y="268"/>
                  </a:cubicBezTo>
                  <a:lnTo>
                    <a:pt x="164" y="333"/>
                  </a:lnTo>
                  <a:close/>
                  <a:moveTo>
                    <a:pt x="164" y="245"/>
                  </a:moveTo>
                  <a:lnTo>
                    <a:pt x="164" y="245"/>
                  </a:lnTo>
                  <a:cubicBezTo>
                    <a:pt x="106" y="245"/>
                    <a:pt x="106" y="245"/>
                    <a:pt x="106" y="245"/>
                  </a:cubicBezTo>
                  <a:cubicBezTo>
                    <a:pt x="100" y="227"/>
                    <a:pt x="100" y="210"/>
                    <a:pt x="100" y="192"/>
                  </a:cubicBezTo>
                  <a:cubicBezTo>
                    <a:pt x="164" y="192"/>
                    <a:pt x="164" y="192"/>
                    <a:pt x="164" y="192"/>
                  </a:cubicBezTo>
                  <a:lnTo>
                    <a:pt x="164" y="245"/>
                  </a:lnTo>
                  <a:close/>
                  <a:moveTo>
                    <a:pt x="164" y="169"/>
                  </a:moveTo>
                  <a:lnTo>
                    <a:pt x="164" y="169"/>
                  </a:lnTo>
                  <a:cubicBezTo>
                    <a:pt x="100" y="169"/>
                    <a:pt x="100" y="169"/>
                    <a:pt x="100" y="169"/>
                  </a:cubicBezTo>
                  <a:cubicBezTo>
                    <a:pt x="100" y="146"/>
                    <a:pt x="100" y="129"/>
                    <a:pt x="106" y="111"/>
                  </a:cubicBezTo>
                  <a:cubicBezTo>
                    <a:pt x="164" y="111"/>
                    <a:pt x="164" y="111"/>
                    <a:pt x="164" y="111"/>
                  </a:cubicBezTo>
                  <a:lnTo>
                    <a:pt x="164" y="169"/>
                  </a:lnTo>
                  <a:close/>
                  <a:moveTo>
                    <a:pt x="164" y="88"/>
                  </a:moveTo>
                  <a:lnTo>
                    <a:pt x="164" y="88"/>
                  </a:lnTo>
                  <a:cubicBezTo>
                    <a:pt x="111" y="88"/>
                    <a:pt x="111" y="88"/>
                    <a:pt x="111" y="88"/>
                  </a:cubicBezTo>
                  <a:cubicBezTo>
                    <a:pt x="123" y="59"/>
                    <a:pt x="146" y="35"/>
                    <a:pt x="164" y="24"/>
                  </a:cubicBezTo>
                  <a:lnTo>
                    <a:pt x="164" y="88"/>
                  </a:lnTo>
                  <a:close/>
                  <a:moveTo>
                    <a:pt x="304" y="88"/>
                  </a:moveTo>
                  <a:lnTo>
                    <a:pt x="304" y="88"/>
                  </a:lnTo>
                  <a:cubicBezTo>
                    <a:pt x="269" y="88"/>
                    <a:pt x="269" y="88"/>
                    <a:pt x="269" y="88"/>
                  </a:cubicBezTo>
                  <a:cubicBezTo>
                    <a:pt x="263" y="70"/>
                    <a:pt x="252" y="53"/>
                    <a:pt x="240" y="41"/>
                  </a:cubicBezTo>
                  <a:cubicBezTo>
                    <a:pt x="269" y="53"/>
                    <a:pt x="287" y="70"/>
                    <a:pt x="304" y="88"/>
                  </a:cubicBezTo>
                  <a:close/>
                  <a:moveTo>
                    <a:pt x="187" y="24"/>
                  </a:moveTo>
                  <a:lnTo>
                    <a:pt x="187" y="24"/>
                  </a:lnTo>
                  <a:cubicBezTo>
                    <a:pt x="211" y="35"/>
                    <a:pt x="228" y="59"/>
                    <a:pt x="240" y="88"/>
                  </a:cubicBezTo>
                  <a:cubicBezTo>
                    <a:pt x="187" y="88"/>
                    <a:pt x="187" y="88"/>
                    <a:pt x="187" y="88"/>
                  </a:cubicBezTo>
                  <a:lnTo>
                    <a:pt x="187" y="24"/>
                  </a:lnTo>
                  <a:close/>
                  <a:moveTo>
                    <a:pt x="187" y="111"/>
                  </a:moveTo>
                  <a:lnTo>
                    <a:pt x="187" y="111"/>
                  </a:lnTo>
                  <a:cubicBezTo>
                    <a:pt x="252" y="111"/>
                    <a:pt x="252" y="111"/>
                    <a:pt x="252" y="111"/>
                  </a:cubicBezTo>
                  <a:cubicBezTo>
                    <a:pt x="252" y="129"/>
                    <a:pt x="258" y="146"/>
                    <a:pt x="258" y="169"/>
                  </a:cubicBezTo>
                  <a:cubicBezTo>
                    <a:pt x="187" y="169"/>
                    <a:pt x="187" y="169"/>
                    <a:pt x="187" y="169"/>
                  </a:cubicBezTo>
                  <a:lnTo>
                    <a:pt x="187" y="111"/>
                  </a:lnTo>
                  <a:close/>
                  <a:moveTo>
                    <a:pt x="187" y="192"/>
                  </a:moveTo>
                  <a:lnTo>
                    <a:pt x="187" y="192"/>
                  </a:lnTo>
                  <a:cubicBezTo>
                    <a:pt x="258" y="192"/>
                    <a:pt x="258" y="192"/>
                    <a:pt x="258" y="192"/>
                  </a:cubicBezTo>
                  <a:cubicBezTo>
                    <a:pt x="258" y="210"/>
                    <a:pt x="252" y="227"/>
                    <a:pt x="252" y="245"/>
                  </a:cubicBezTo>
                  <a:cubicBezTo>
                    <a:pt x="187" y="245"/>
                    <a:pt x="187" y="245"/>
                    <a:pt x="187" y="245"/>
                  </a:cubicBezTo>
                  <a:lnTo>
                    <a:pt x="187" y="192"/>
                  </a:lnTo>
                  <a:close/>
                  <a:moveTo>
                    <a:pt x="187" y="333"/>
                  </a:moveTo>
                  <a:lnTo>
                    <a:pt x="187" y="333"/>
                  </a:lnTo>
                  <a:cubicBezTo>
                    <a:pt x="187" y="268"/>
                    <a:pt x="187" y="268"/>
                    <a:pt x="187" y="268"/>
                  </a:cubicBezTo>
                  <a:cubicBezTo>
                    <a:pt x="240" y="268"/>
                    <a:pt x="240" y="268"/>
                    <a:pt x="240" y="268"/>
                  </a:cubicBezTo>
                  <a:cubicBezTo>
                    <a:pt x="228" y="304"/>
                    <a:pt x="211" y="321"/>
                    <a:pt x="187" y="333"/>
                  </a:cubicBezTo>
                  <a:close/>
                  <a:moveTo>
                    <a:pt x="240" y="315"/>
                  </a:moveTo>
                  <a:lnTo>
                    <a:pt x="240" y="315"/>
                  </a:lnTo>
                  <a:cubicBezTo>
                    <a:pt x="252" y="304"/>
                    <a:pt x="263" y="286"/>
                    <a:pt x="269" y="268"/>
                  </a:cubicBezTo>
                  <a:cubicBezTo>
                    <a:pt x="304" y="268"/>
                    <a:pt x="304" y="268"/>
                    <a:pt x="304" y="268"/>
                  </a:cubicBezTo>
                  <a:cubicBezTo>
                    <a:pt x="287" y="286"/>
                    <a:pt x="269" y="304"/>
                    <a:pt x="240" y="315"/>
                  </a:cubicBezTo>
                  <a:close/>
                  <a:moveTo>
                    <a:pt x="316" y="245"/>
                  </a:moveTo>
                  <a:lnTo>
                    <a:pt x="316" y="245"/>
                  </a:lnTo>
                  <a:cubicBezTo>
                    <a:pt x="275" y="245"/>
                    <a:pt x="275" y="245"/>
                    <a:pt x="275" y="245"/>
                  </a:cubicBezTo>
                  <a:cubicBezTo>
                    <a:pt x="281" y="227"/>
                    <a:pt x="281" y="210"/>
                    <a:pt x="281" y="192"/>
                  </a:cubicBezTo>
                  <a:cubicBezTo>
                    <a:pt x="334" y="192"/>
                    <a:pt x="334" y="192"/>
                    <a:pt x="334" y="192"/>
                  </a:cubicBezTo>
                  <a:cubicBezTo>
                    <a:pt x="328" y="210"/>
                    <a:pt x="328" y="227"/>
                    <a:pt x="316" y="245"/>
                  </a:cubicBezTo>
                  <a:close/>
                  <a:moveTo>
                    <a:pt x="281" y="169"/>
                  </a:moveTo>
                  <a:lnTo>
                    <a:pt x="281" y="169"/>
                  </a:lnTo>
                  <a:cubicBezTo>
                    <a:pt x="281" y="146"/>
                    <a:pt x="281" y="129"/>
                    <a:pt x="275" y="111"/>
                  </a:cubicBezTo>
                  <a:cubicBezTo>
                    <a:pt x="316" y="111"/>
                    <a:pt x="316" y="111"/>
                    <a:pt x="316" y="111"/>
                  </a:cubicBezTo>
                  <a:cubicBezTo>
                    <a:pt x="328" y="129"/>
                    <a:pt x="328" y="146"/>
                    <a:pt x="334" y="169"/>
                  </a:cubicBezTo>
                  <a:lnTo>
                    <a:pt x="281" y="169"/>
                  </a:lnTo>
                  <a:close/>
                </a:path>
              </a:pathLst>
            </a:custGeom>
            <a:solidFill>
              <a:schemeClr val="accent3"/>
            </a:solidFill>
            <a:ln>
              <a:noFill/>
            </a:ln>
            <a:effectLst/>
          </p:spPr>
          <p:txBody>
            <a:bodyPr wrap="none" anchor="ctr"/>
            <a:lstStyle/>
            <a:p>
              <a:endParaRPr lang="en-US" dirty="0">
                <a:latin typeface="Calibri Light"/>
              </a:endParaRPr>
            </a:p>
          </p:txBody>
        </p:sp>
        <p:sp>
          <p:nvSpPr>
            <p:cNvPr id="145" name="Freeform 52"/>
            <p:cNvSpPr>
              <a:spLocks noChangeArrowheads="1"/>
            </p:cNvSpPr>
            <p:nvPr/>
          </p:nvSpPr>
          <p:spPr bwMode="auto">
            <a:xfrm flipH="1">
              <a:off x="12054116" y="5072339"/>
              <a:ext cx="346859" cy="663635"/>
            </a:xfrm>
            <a:custGeom>
              <a:avLst/>
              <a:gdLst>
                <a:gd name="T0" fmla="*/ 369 w 475"/>
                <a:gd name="T1" fmla="*/ 99 h 908"/>
                <a:gd name="T2" fmla="*/ 146 w 475"/>
                <a:gd name="T3" fmla="*/ 35 h 908"/>
                <a:gd name="T4" fmla="*/ 76 w 475"/>
                <a:gd name="T5" fmla="*/ 35 h 908"/>
                <a:gd name="T6" fmla="*/ 0 w 475"/>
                <a:gd name="T7" fmla="*/ 204 h 908"/>
                <a:gd name="T8" fmla="*/ 105 w 475"/>
                <a:gd name="T9" fmla="*/ 907 h 908"/>
                <a:gd name="T10" fmla="*/ 474 w 475"/>
                <a:gd name="T11" fmla="*/ 801 h 908"/>
                <a:gd name="T12" fmla="*/ 369 w 475"/>
                <a:gd name="T13" fmla="*/ 99 h 908"/>
                <a:gd name="T14" fmla="*/ 117 w 475"/>
                <a:gd name="T15" fmla="*/ 854 h 908"/>
                <a:gd name="T16" fmla="*/ 117 w 475"/>
                <a:gd name="T17" fmla="*/ 766 h 908"/>
                <a:gd name="T18" fmla="*/ 117 w 475"/>
                <a:gd name="T19" fmla="*/ 854 h 908"/>
                <a:gd name="T20" fmla="*/ 117 w 475"/>
                <a:gd name="T21" fmla="*/ 737 h 908"/>
                <a:gd name="T22" fmla="*/ 117 w 475"/>
                <a:gd name="T23" fmla="*/ 649 h 908"/>
                <a:gd name="T24" fmla="*/ 117 w 475"/>
                <a:gd name="T25" fmla="*/ 737 h 908"/>
                <a:gd name="T26" fmla="*/ 117 w 475"/>
                <a:gd name="T27" fmla="*/ 626 h 908"/>
                <a:gd name="T28" fmla="*/ 117 w 475"/>
                <a:gd name="T29" fmla="*/ 538 h 908"/>
                <a:gd name="T30" fmla="*/ 117 w 475"/>
                <a:gd name="T31" fmla="*/ 626 h 908"/>
                <a:gd name="T32" fmla="*/ 240 w 475"/>
                <a:gd name="T33" fmla="*/ 854 h 908"/>
                <a:gd name="T34" fmla="*/ 240 w 475"/>
                <a:gd name="T35" fmla="*/ 766 h 908"/>
                <a:gd name="T36" fmla="*/ 240 w 475"/>
                <a:gd name="T37" fmla="*/ 854 h 908"/>
                <a:gd name="T38" fmla="*/ 240 w 475"/>
                <a:gd name="T39" fmla="*/ 737 h 908"/>
                <a:gd name="T40" fmla="*/ 240 w 475"/>
                <a:gd name="T41" fmla="*/ 649 h 908"/>
                <a:gd name="T42" fmla="*/ 240 w 475"/>
                <a:gd name="T43" fmla="*/ 737 h 908"/>
                <a:gd name="T44" fmla="*/ 240 w 475"/>
                <a:gd name="T45" fmla="*/ 626 h 908"/>
                <a:gd name="T46" fmla="*/ 240 w 475"/>
                <a:gd name="T47" fmla="*/ 538 h 908"/>
                <a:gd name="T48" fmla="*/ 240 w 475"/>
                <a:gd name="T49" fmla="*/ 626 h 908"/>
                <a:gd name="T50" fmla="*/ 357 w 475"/>
                <a:gd name="T51" fmla="*/ 854 h 908"/>
                <a:gd name="T52" fmla="*/ 357 w 475"/>
                <a:gd name="T53" fmla="*/ 766 h 908"/>
                <a:gd name="T54" fmla="*/ 357 w 475"/>
                <a:gd name="T55" fmla="*/ 854 h 908"/>
                <a:gd name="T56" fmla="*/ 357 w 475"/>
                <a:gd name="T57" fmla="*/ 737 h 908"/>
                <a:gd name="T58" fmla="*/ 357 w 475"/>
                <a:gd name="T59" fmla="*/ 649 h 908"/>
                <a:gd name="T60" fmla="*/ 357 w 475"/>
                <a:gd name="T61" fmla="*/ 737 h 908"/>
                <a:gd name="T62" fmla="*/ 357 w 475"/>
                <a:gd name="T63" fmla="*/ 626 h 908"/>
                <a:gd name="T64" fmla="*/ 357 w 475"/>
                <a:gd name="T65" fmla="*/ 538 h 908"/>
                <a:gd name="T66" fmla="*/ 357 w 475"/>
                <a:gd name="T67" fmla="*/ 626 h 908"/>
                <a:gd name="T68" fmla="*/ 410 w 475"/>
                <a:gd name="T69" fmla="*/ 438 h 908"/>
                <a:gd name="T70" fmla="*/ 129 w 475"/>
                <a:gd name="T71" fmla="*/ 503 h 908"/>
                <a:gd name="T72" fmla="*/ 70 w 475"/>
                <a:gd name="T73" fmla="*/ 239 h 908"/>
                <a:gd name="T74" fmla="*/ 345 w 475"/>
                <a:gd name="T75" fmla="*/ 175 h 908"/>
                <a:gd name="T76" fmla="*/ 410 w 475"/>
                <a:gd name="T77" fmla="*/ 438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5" h="908">
                  <a:moveTo>
                    <a:pt x="369" y="99"/>
                  </a:moveTo>
                  <a:lnTo>
                    <a:pt x="369" y="99"/>
                  </a:lnTo>
                  <a:cubicBezTo>
                    <a:pt x="146" y="99"/>
                    <a:pt x="146" y="99"/>
                    <a:pt x="146" y="99"/>
                  </a:cubicBezTo>
                  <a:cubicBezTo>
                    <a:pt x="146" y="35"/>
                    <a:pt x="146" y="35"/>
                    <a:pt x="146" y="35"/>
                  </a:cubicBezTo>
                  <a:cubicBezTo>
                    <a:pt x="146" y="11"/>
                    <a:pt x="129" y="0"/>
                    <a:pt x="111" y="0"/>
                  </a:cubicBezTo>
                  <a:cubicBezTo>
                    <a:pt x="94" y="0"/>
                    <a:pt x="76" y="11"/>
                    <a:pt x="76" y="35"/>
                  </a:cubicBezTo>
                  <a:cubicBezTo>
                    <a:pt x="76" y="105"/>
                    <a:pt x="76" y="105"/>
                    <a:pt x="76" y="105"/>
                  </a:cubicBezTo>
                  <a:cubicBezTo>
                    <a:pt x="35" y="117"/>
                    <a:pt x="0" y="158"/>
                    <a:pt x="0" y="204"/>
                  </a:cubicBezTo>
                  <a:cubicBezTo>
                    <a:pt x="0" y="801"/>
                    <a:pt x="0" y="801"/>
                    <a:pt x="0" y="801"/>
                  </a:cubicBezTo>
                  <a:cubicBezTo>
                    <a:pt x="0" y="860"/>
                    <a:pt x="47" y="907"/>
                    <a:pt x="105" y="907"/>
                  </a:cubicBezTo>
                  <a:cubicBezTo>
                    <a:pt x="369" y="907"/>
                    <a:pt x="369" y="907"/>
                    <a:pt x="369" y="907"/>
                  </a:cubicBezTo>
                  <a:cubicBezTo>
                    <a:pt x="427" y="907"/>
                    <a:pt x="474" y="860"/>
                    <a:pt x="474" y="801"/>
                  </a:cubicBezTo>
                  <a:cubicBezTo>
                    <a:pt x="474" y="204"/>
                    <a:pt x="474" y="204"/>
                    <a:pt x="474" y="204"/>
                  </a:cubicBezTo>
                  <a:cubicBezTo>
                    <a:pt x="474" y="146"/>
                    <a:pt x="427" y="99"/>
                    <a:pt x="369" y="99"/>
                  </a:cubicBezTo>
                  <a:close/>
                  <a:moveTo>
                    <a:pt x="117" y="854"/>
                  </a:moveTo>
                  <a:lnTo>
                    <a:pt x="117" y="854"/>
                  </a:lnTo>
                  <a:cubicBezTo>
                    <a:pt x="94" y="854"/>
                    <a:pt x="76" y="836"/>
                    <a:pt x="76" y="807"/>
                  </a:cubicBezTo>
                  <a:cubicBezTo>
                    <a:pt x="76" y="784"/>
                    <a:pt x="94" y="766"/>
                    <a:pt x="117" y="766"/>
                  </a:cubicBezTo>
                  <a:cubicBezTo>
                    <a:pt x="146" y="766"/>
                    <a:pt x="164" y="784"/>
                    <a:pt x="164" y="807"/>
                  </a:cubicBezTo>
                  <a:cubicBezTo>
                    <a:pt x="164" y="836"/>
                    <a:pt x="146" y="854"/>
                    <a:pt x="117" y="854"/>
                  </a:cubicBezTo>
                  <a:close/>
                  <a:moveTo>
                    <a:pt x="117" y="737"/>
                  </a:moveTo>
                  <a:lnTo>
                    <a:pt x="117" y="737"/>
                  </a:lnTo>
                  <a:cubicBezTo>
                    <a:pt x="94" y="737"/>
                    <a:pt x="76" y="719"/>
                    <a:pt x="76" y="696"/>
                  </a:cubicBezTo>
                  <a:cubicBezTo>
                    <a:pt x="76" y="672"/>
                    <a:pt x="94" y="649"/>
                    <a:pt x="117" y="649"/>
                  </a:cubicBezTo>
                  <a:cubicBezTo>
                    <a:pt x="146" y="649"/>
                    <a:pt x="164" y="672"/>
                    <a:pt x="164" y="696"/>
                  </a:cubicBezTo>
                  <a:cubicBezTo>
                    <a:pt x="164" y="719"/>
                    <a:pt x="146" y="737"/>
                    <a:pt x="117" y="737"/>
                  </a:cubicBezTo>
                  <a:close/>
                  <a:moveTo>
                    <a:pt x="117" y="626"/>
                  </a:moveTo>
                  <a:lnTo>
                    <a:pt x="117" y="626"/>
                  </a:lnTo>
                  <a:cubicBezTo>
                    <a:pt x="94" y="626"/>
                    <a:pt x="76" y="602"/>
                    <a:pt x="76" y="579"/>
                  </a:cubicBezTo>
                  <a:cubicBezTo>
                    <a:pt x="76" y="555"/>
                    <a:pt x="94" y="538"/>
                    <a:pt x="117" y="538"/>
                  </a:cubicBezTo>
                  <a:cubicBezTo>
                    <a:pt x="146" y="538"/>
                    <a:pt x="164" y="555"/>
                    <a:pt x="164" y="579"/>
                  </a:cubicBezTo>
                  <a:cubicBezTo>
                    <a:pt x="164" y="602"/>
                    <a:pt x="146" y="626"/>
                    <a:pt x="117" y="626"/>
                  </a:cubicBezTo>
                  <a:close/>
                  <a:moveTo>
                    <a:pt x="240" y="854"/>
                  </a:moveTo>
                  <a:lnTo>
                    <a:pt x="240" y="854"/>
                  </a:lnTo>
                  <a:cubicBezTo>
                    <a:pt x="211" y="854"/>
                    <a:pt x="193" y="836"/>
                    <a:pt x="193" y="807"/>
                  </a:cubicBezTo>
                  <a:cubicBezTo>
                    <a:pt x="193" y="784"/>
                    <a:pt x="211" y="766"/>
                    <a:pt x="240" y="766"/>
                  </a:cubicBezTo>
                  <a:cubicBezTo>
                    <a:pt x="264" y="766"/>
                    <a:pt x="281" y="784"/>
                    <a:pt x="281" y="807"/>
                  </a:cubicBezTo>
                  <a:cubicBezTo>
                    <a:pt x="281" y="836"/>
                    <a:pt x="264" y="854"/>
                    <a:pt x="240" y="854"/>
                  </a:cubicBezTo>
                  <a:close/>
                  <a:moveTo>
                    <a:pt x="240" y="737"/>
                  </a:moveTo>
                  <a:lnTo>
                    <a:pt x="240" y="737"/>
                  </a:lnTo>
                  <a:cubicBezTo>
                    <a:pt x="211" y="737"/>
                    <a:pt x="193" y="719"/>
                    <a:pt x="193" y="696"/>
                  </a:cubicBezTo>
                  <a:cubicBezTo>
                    <a:pt x="193" y="672"/>
                    <a:pt x="211" y="649"/>
                    <a:pt x="240" y="649"/>
                  </a:cubicBezTo>
                  <a:cubicBezTo>
                    <a:pt x="264" y="649"/>
                    <a:pt x="281" y="672"/>
                    <a:pt x="281" y="696"/>
                  </a:cubicBezTo>
                  <a:cubicBezTo>
                    <a:pt x="281" y="719"/>
                    <a:pt x="264" y="737"/>
                    <a:pt x="240" y="737"/>
                  </a:cubicBezTo>
                  <a:close/>
                  <a:moveTo>
                    <a:pt x="240" y="626"/>
                  </a:moveTo>
                  <a:lnTo>
                    <a:pt x="240" y="626"/>
                  </a:lnTo>
                  <a:cubicBezTo>
                    <a:pt x="211" y="626"/>
                    <a:pt x="193" y="602"/>
                    <a:pt x="193" y="579"/>
                  </a:cubicBezTo>
                  <a:cubicBezTo>
                    <a:pt x="193" y="555"/>
                    <a:pt x="211" y="538"/>
                    <a:pt x="240" y="538"/>
                  </a:cubicBezTo>
                  <a:cubicBezTo>
                    <a:pt x="264" y="538"/>
                    <a:pt x="281" y="555"/>
                    <a:pt x="281" y="579"/>
                  </a:cubicBezTo>
                  <a:cubicBezTo>
                    <a:pt x="281" y="602"/>
                    <a:pt x="264" y="626"/>
                    <a:pt x="240" y="626"/>
                  </a:cubicBezTo>
                  <a:close/>
                  <a:moveTo>
                    <a:pt x="357" y="854"/>
                  </a:moveTo>
                  <a:lnTo>
                    <a:pt x="357" y="854"/>
                  </a:lnTo>
                  <a:cubicBezTo>
                    <a:pt x="334" y="854"/>
                    <a:pt x="310" y="836"/>
                    <a:pt x="310" y="807"/>
                  </a:cubicBezTo>
                  <a:cubicBezTo>
                    <a:pt x="310" y="784"/>
                    <a:pt x="334" y="766"/>
                    <a:pt x="357" y="766"/>
                  </a:cubicBezTo>
                  <a:cubicBezTo>
                    <a:pt x="380" y="766"/>
                    <a:pt x="404" y="784"/>
                    <a:pt x="404" y="807"/>
                  </a:cubicBezTo>
                  <a:cubicBezTo>
                    <a:pt x="404" y="836"/>
                    <a:pt x="380" y="854"/>
                    <a:pt x="357" y="854"/>
                  </a:cubicBezTo>
                  <a:close/>
                  <a:moveTo>
                    <a:pt x="357" y="737"/>
                  </a:moveTo>
                  <a:lnTo>
                    <a:pt x="357" y="737"/>
                  </a:lnTo>
                  <a:cubicBezTo>
                    <a:pt x="334" y="737"/>
                    <a:pt x="310" y="719"/>
                    <a:pt x="310" y="696"/>
                  </a:cubicBezTo>
                  <a:cubicBezTo>
                    <a:pt x="310" y="672"/>
                    <a:pt x="334" y="649"/>
                    <a:pt x="357" y="649"/>
                  </a:cubicBezTo>
                  <a:cubicBezTo>
                    <a:pt x="380" y="649"/>
                    <a:pt x="404" y="672"/>
                    <a:pt x="404" y="696"/>
                  </a:cubicBezTo>
                  <a:cubicBezTo>
                    <a:pt x="404" y="719"/>
                    <a:pt x="380" y="737"/>
                    <a:pt x="357" y="737"/>
                  </a:cubicBezTo>
                  <a:close/>
                  <a:moveTo>
                    <a:pt x="357" y="626"/>
                  </a:moveTo>
                  <a:lnTo>
                    <a:pt x="357" y="626"/>
                  </a:lnTo>
                  <a:cubicBezTo>
                    <a:pt x="334" y="626"/>
                    <a:pt x="310" y="602"/>
                    <a:pt x="310" y="579"/>
                  </a:cubicBezTo>
                  <a:cubicBezTo>
                    <a:pt x="310" y="555"/>
                    <a:pt x="334" y="538"/>
                    <a:pt x="357" y="538"/>
                  </a:cubicBezTo>
                  <a:cubicBezTo>
                    <a:pt x="380" y="538"/>
                    <a:pt x="404" y="555"/>
                    <a:pt x="404" y="579"/>
                  </a:cubicBezTo>
                  <a:cubicBezTo>
                    <a:pt x="404" y="602"/>
                    <a:pt x="380" y="626"/>
                    <a:pt x="357" y="626"/>
                  </a:cubicBezTo>
                  <a:close/>
                  <a:moveTo>
                    <a:pt x="410" y="438"/>
                  </a:moveTo>
                  <a:lnTo>
                    <a:pt x="410" y="438"/>
                  </a:lnTo>
                  <a:cubicBezTo>
                    <a:pt x="410" y="473"/>
                    <a:pt x="380" y="503"/>
                    <a:pt x="345" y="503"/>
                  </a:cubicBezTo>
                  <a:cubicBezTo>
                    <a:pt x="129" y="503"/>
                    <a:pt x="129" y="503"/>
                    <a:pt x="129" y="503"/>
                  </a:cubicBezTo>
                  <a:cubicBezTo>
                    <a:pt x="94" y="503"/>
                    <a:pt x="70" y="473"/>
                    <a:pt x="70" y="438"/>
                  </a:cubicBezTo>
                  <a:cubicBezTo>
                    <a:pt x="70" y="239"/>
                    <a:pt x="70" y="239"/>
                    <a:pt x="70" y="239"/>
                  </a:cubicBezTo>
                  <a:cubicBezTo>
                    <a:pt x="70" y="204"/>
                    <a:pt x="94" y="175"/>
                    <a:pt x="129" y="175"/>
                  </a:cubicBezTo>
                  <a:cubicBezTo>
                    <a:pt x="345" y="175"/>
                    <a:pt x="345" y="175"/>
                    <a:pt x="345" y="175"/>
                  </a:cubicBezTo>
                  <a:cubicBezTo>
                    <a:pt x="380" y="175"/>
                    <a:pt x="410" y="204"/>
                    <a:pt x="410" y="239"/>
                  </a:cubicBezTo>
                  <a:lnTo>
                    <a:pt x="410" y="438"/>
                  </a:lnTo>
                  <a:close/>
                </a:path>
              </a:pathLst>
            </a:custGeom>
            <a:solidFill>
              <a:srgbClr val="26BBED"/>
            </a:solid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6" name="Freeform 53"/>
            <p:cNvSpPr>
              <a:spLocks noChangeArrowheads="1"/>
            </p:cNvSpPr>
            <p:nvPr/>
          </p:nvSpPr>
          <p:spPr bwMode="auto">
            <a:xfrm flipH="1">
              <a:off x="19124218" y="8720714"/>
              <a:ext cx="320926" cy="611839"/>
            </a:xfrm>
            <a:custGeom>
              <a:avLst/>
              <a:gdLst>
                <a:gd name="T0" fmla="*/ 345 w 440"/>
                <a:gd name="T1" fmla="*/ 94 h 837"/>
                <a:gd name="T2" fmla="*/ 135 w 440"/>
                <a:gd name="T3" fmla="*/ 35 h 837"/>
                <a:gd name="T4" fmla="*/ 70 w 440"/>
                <a:gd name="T5" fmla="*/ 35 h 837"/>
                <a:gd name="T6" fmla="*/ 0 w 440"/>
                <a:gd name="T7" fmla="*/ 192 h 837"/>
                <a:gd name="T8" fmla="*/ 99 w 440"/>
                <a:gd name="T9" fmla="*/ 836 h 837"/>
                <a:gd name="T10" fmla="*/ 439 w 440"/>
                <a:gd name="T11" fmla="*/ 736 h 837"/>
                <a:gd name="T12" fmla="*/ 345 w 440"/>
                <a:gd name="T13" fmla="*/ 94 h 837"/>
                <a:gd name="T14" fmla="*/ 111 w 440"/>
                <a:gd name="T15" fmla="*/ 789 h 837"/>
                <a:gd name="T16" fmla="*/ 111 w 440"/>
                <a:gd name="T17" fmla="*/ 707 h 837"/>
                <a:gd name="T18" fmla="*/ 111 w 440"/>
                <a:gd name="T19" fmla="*/ 789 h 837"/>
                <a:gd name="T20" fmla="*/ 111 w 440"/>
                <a:gd name="T21" fmla="*/ 684 h 837"/>
                <a:gd name="T22" fmla="*/ 111 w 440"/>
                <a:gd name="T23" fmla="*/ 602 h 837"/>
                <a:gd name="T24" fmla="*/ 111 w 440"/>
                <a:gd name="T25" fmla="*/ 684 h 837"/>
                <a:gd name="T26" fmla="*/ 111 w 440"/>
                <a:gd name="T27" fmla="*/ 578 h 837"/>
                <a:gd name="T28" fmla="*/ 111 w 440"/>
                <a:gd name="T29" fmla="*/ 497 h 837"/>
                <a:gd name="T30" fmla="*/ 111 w 440"/>
                <a:gd name="T31" fmla="*/ 578 h 837"/>
                <a:gd name="T32" fmla="*/ 222 w 440"/>
                <a:gd name="T33" fmla="*/ 789 h 837"/>
                <a:gd name="T34" fmla="*/ 222 w 440"/>
                <a:gd name="T35" fmla="*/ 707 h 837"/>
                <a:gd name="T36" fmla="*/ 222 w 440"/>
                <a:gd name="T37" fmla="*/ 789 h 837"/>
                <a:gd name="T38" fmla="*/ 222 w 440"/>
                <a:gd name="T39" fmla="*/ 684 h 837"/>
                <a:gd name="T40" fmla="*/ 222 w 440"/>
                <a:gd name="T41" fmla="*/ 602 h 837"/>
                <a:gd name="T42" fmla="*/ 222 w 440"/>
                <a:gd name="T43" fmla="*/ 684 h 837"/>
                <a:gd name="T44" fmla="*/ 222 w 440"/>
                <a:gd name="T45" fmla="*/ 578 h 837"/>
                <a:gd name="T46" fmla="*/ 222 w 440"/>
                <a:gd name="T47" fmla="*/ 497 h 837"/>
                <a:gd name="T48" fmla="*/ 222 w 440"/>
                <a:gd name="T49" fmla="*/ 578 h 837"/>
                <a:gd name="T50" fmla="*/ 328 w 440"/>
                <a:gd name="T51" fmla="*/ 789 h 837"/>
                <a:gd name="T52" fmla="*/ 328 w 440"/>
                <a:gd name="T53" fmla="*/ 707 h 837"/>
                <a:gd name="T54" fmla="*/ 328 w 440"/>
                <a:gd name="T55" fmla="*/ 789 h 837"/>
                <a:gd name="T56" fmla="*/ 328 w 440"/>
                <a:gd name="T57" fmla="*/ 684 h 837"/>
                <a:gd name="T58" fmla="*/ 328 w 440"/>
                <a:gd name="T59" fmla="*/ 602 h 837"/>
                <a:gd name="T60" fmla="*/ 328 w 440"/>
                <a:gd name="T61" fmla="*/ 684 h 837"/>
                <a:gd name="T62" fmla="*/ 328 w 440"/>
                <a:gd name="T63" fmla="*/ 578 h 837"/>
                <a:gd name="T64" fmla="*/ 328 w 440"/>
                <a:gd name="T65" fmla="*/ 497 h 837"/>
                <a:gd name="T66" fmla="*/ 328 w 440"/>
                <a:gd name="T67" fmla="*/ 578 h 837"/>
                <a:gd name="T68" fmla="*/ 374 w 440"/>
                <a:gd name="T69" fmla="*/ 403 h 837"/>
                <a:gd name="T70" fmla="*/ 123 w 440"/>
                <a:gd name="T71" fmla="*/ 461 h 837"/>
                <a:gd name="T72" fmla="*/ 64 w 440"/>
                <a:gd name="T73" fmla="*/ 222 h 837"/>
                <a:gd name="T74" fmla="*/ 322 w 440"/>
                <a:gd name="T75" fmla="*/ 163 h 837"/>
                <a:gd name="T76" fmla="*/ 374 w 440"/>
                <a:gd name="T77" fmla="*/ 403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0" h="837">
                  <a:moveTo>
                    <a:pt x="345" y="94"/>
                  </a:moveTo>
                  <a:lnTo>
                    <a:pt x="345" y="94"/>
                  </a:lnTo>
                  <a:cubicBezTo>
                    <a:pt x="135" y="94"/>
                    <a:pt x="135" y="94"/>
                    <a:pt x="135" y="94"/>
                  </a:cubicBezTo>
                  <a:cubicBezTo>
                    <a:pt x="135" y="35"/>
                    <a:pt x="135" y="35"/>
                    <a:pt x="135" y="35"/>
                  </a:cubicBezTo>
                  <a:cubicBezTo>
                    <a:pt x="135" y="18"/>
                    <a:pt x="123" y="0"/>
                    <a:pt x="105" y="0"/>
                  </a:cubicBezTo>
                  <a:cubicBezTo>
                    <a:pt x="88" y="0"/>
                    <a:pt x="70" y="18"/>
                    <a:pt x="70" y="35"/>
                  </a:cubicBezTo>
                  <a:cubicBezTo>
                    <a:pt x="70" y="100"/>
                    <a:pt x="70" y="100"/>
                    <a:pt x="70" y="100"/>
                  </a:cubicBezTo>
                  <a:cubicBezTo>
                    <a:pt x="29" y="111"/>
                    <a:pt x="0" y="146"/>
                    <a:pt x="0" y="192"/>
                  </a:cubicBezTo>
                  <a:cubicBezTo>
                    <a:pt x="0" y="736"/>
                    <a:pt x="0" y="736"/>
                    <a:pt x="0" y="736"/>
                  </a:cubicBezTo>
                  <a:cubicBezTo>
                    <a:pt x="0" y="789"/>
                    <a:pt x="47" y="836"/>
                    <a:pt x="99" y="836"/>
                  </a:cubicBezTo>
                  <a:cubicBezTo>
                    <a:pt x="345" y="836"/>
                    <a:pt x="345" y="836"/>
                    <a:pt x="345" y="836"/>
                  </a:cubicBezTo>
                  <a:cubicBezTo>
                    <a:pt x="398" y="836"/>
                    <a:pt x="439" y="789"/>
                    <a:pt x="439" y="736"/>
                  </a:cubicBezTo>
                  <a:cubicBezTo>
                    <a:pt x="439" y="192"/>
                    <a:pt x="439" y="192"/>
                    <a:pt x="439" y="192"/>
                  </a:cubicBezTo>
                  <a:cubicBezTo>
                    <a:pt x="439" y="140"/>
                    <a:pt x="398" y="94"/>
                    <a:pt x="345" y="94"/>
                  </a:cubicBezTo>
                  <a:close/>
                  <a:moveTo>
                    <a:pt x="111" y="789"/>
                  </a:moveTo>
                  <a:lnTo>
                    <a:pt x="111" y="789"/>
                  </a:lnTo>
                  <a:cubicBezTo>
                    <a:pt x="88" y="789"/>
                    <a:pt x="70" y="771"/>
                    <a:pt x="70" y="748"/>
                  </a:cubicBezTo>
                  <a:cubicBezTo>
                    <a:pt x="70" y="725"/>
                    <a:pt x="88" y="707"/>
                    <a:pt x="111" y="707"/>
                  </a:cubicBezTo>
                  <a:cubicBezTo>
                    <a:pt x="135" y="707"/>
                    <a:pt x="152" y="725"/>
                    <a:pt x="152" y="748"/>
                  </a:cubicBezTo>
                  <a:cubicBezTo>
                    <a:pt x="152" y="771"/>
                    <a:pt x="135" y="789"/>
                    <a:pt x="111" y="789"/>
                  </a:cubicBezTo>
                  <a:close/>
                  <a:moveTo>
                    <a:pt x="111" y="684"/>
                  </a:moveTo>
                  <a:lnTo>
                    <a:pt x="111" y="684"/>
                  </a:lnTo>
                  <a:cubicBezTo>
                    <a:pt x="88" y="684"/>
                    <a:pt x="70" y="666"/>
                    <a:pt x="70" y="643"/>
                  </a:cubicBezTo>
                  <a:cubicBezTo>
                    <a:pt x="70" y="619"/>
                    <a:pt x="88" y="602"/>
                    <a:pt x="111" y="602"/>
                  </a:cubicBezTo>
                  <a:cubicBezTo>
                    <a:pt x="135" y="602"/>
                    <a:pt x="152" y="619"/>
                    <a:pt x="152" y="643"/>
                  </a:cubicBezTo>
                  <a:cubicBezTo>
                    <a:pt x="152" y="666"/>
                    <a:pt x="135" y="684"/>
                    <a:pt x="111" y="684"/>
                  </a:cubicBezTo>
                  <a:close/>
                  <a:moveTo>
                    <a:pt x="111" y="578"/>
                  </a:moveTo>
                  <a:lnTo>
                    <a:pt x="111" y="578"/>
                  </a:lnTo>
                  <a:cubicBezTo>
                    <a:pt x="88" y="578"/>
                    <a:pt x="70" y="561"/>
                    <a:pt x="70" y="537"/>
                  </a:cubicBezTo>
                  <a:cubicBezTo>
                    <a:pt x="70" y="514"/>
                    <a:pt x="88" y="497"/>
                    <a:pt x="111" y="497"/>
                  </a:cubicBezTo>
                  <a:cubicBezTo>
                    <a:pt x="135" y="497"/>
                    <a:pt x="152" y="514"/>
                    <a:pt x="152" y="537"/>
                  </a:cubicBezTo>
                  <a:cubicBezTo>
                    <a:pt x="152" y="561"/>
                    <a:pt x="135" y="578"/>
                    <a:pt x="111" y="578"/>
                  </a:cubicBezTo>
                  <a:close/>
                  <a:moveTo>
                    <a:pt x="222" y="789"/>
                  </a:moveTo>
                  <a:lnTo>
                    <a:pt x="222" y="789"/>
                  </a:lnTo>
                  <a:cubicBezTo>
                    <a:pt x="199" y="789"/>
                    <a:pt x="181" y="771"/>
                    <a:pt x="181" y="748"/>
                  </a:cubicBezTo>
                  <a:cubicBezTo>
                    <a:pt x="181" y="725"/>
                    <a:pt x="199" y="707"/>
                    <a:pt x="222" y="707"/>
                  </a:cubicBezTo>
                  <a:cubicBezTo>
                    <a:pt x="246" y="707"/>
                    <a:pt x="263" y="725"/>
                    <a:pt x="263" y="748"/>
                  </a:cubicBezTo>
                  <a:cubicBezTo>
                    <a:pt x="263" y="771"/>
                    <a:pt x="246" y="789"/>
                    <a:pt x="222" y="789"/>
                  </a:cubicBezTo>
                  <a:close/>
                  <a:moveTo>
                    <a:pt x="222" y="684"/>
                  </a:moveTo>
                  <a:lnTo>
                    <a:pt x="222" y="684"/>
                  </a:lnTo>
                  <a:cubicBezTo>
                    <a:pt x="199" y="684"/>
                    <a:pt x="181" y="666"/>
                    <a:pt x="181" y="643"/>
                  </a:cubicBezTo>
                  <a:cubicBezTo>
                    <a:pt x="181" y="619"/>
                    <a:pt x="199" y="602"/>
                    <a:pt x="222" y="602"/>
                  </a:cubicBezTo>
                  <a:cubicBezTo>
                    <a:pt x="246" y="602"/>
                    <a:pt x="263" y="619"/>
                    <a:pt x="263" y="643"/>
                  </a:cubicBezTo>
                  <a:cubicBezTo>
                    <a:pt x="263" y="666"/>
                    <a:pt x="246" y="684"/>
                    <a:pt x="222" y="684"/>
                  </a:cubicBezTo>
                  <a:close/>
                  <a:moveTo>
                    <a:pt x="222" y="578"/>
                  </a:moveTo>
                  <a:lnTo>
                    <a:pt x="222" y="578"/>
                  </a:lnTo>
                  <a:cubicBezTo>
                    <a:pt x="199" y="578"/>
                    <a:pt x="181" y="561"/>
                    <a:pt x="181" y="537"/>
                  </a:cubicBezTo>
                  <a:cubicBezTo>
                    <a:pt x="181" y="514"/>
                    <a:pt x="199" y="497"/>
                    <a:pt x="222" y="497"/>
                  </a:cubicBezTo>
                  <a:cubicBezTo>
                    <a:pt x="246" y="497"/>
                    <a:pt x="263" y="514"/>
                    <a:pt x="263" y="537"/>
                  </a:cubicBezTo>
                  <a:cubicBezTo>
                    <a:pt x="263" y="561"/>
                    <a:pt x="246" y="578"/>
                    <a:pt x="222" y="578"/>
                  </a:cubicBezTo>
                  <a:close/>
                  <a:moveTo>
                    <a:pt x="328" y="789"/>
                  </a:moveTo>
                  <a:lnTo>
                    <a:pt x="328" y="789"/>
                  </a:lnTo>
                  <a:cubicBezTo>
                    <a:pt x="304" y="789"/>
                    <a:pt x="287" y="771"/>
                    <a:pt x="287" y="748"/>
                  </a:cubicBezTo>
                  <a:cubicBezTo>
                    <a:pt x="287" y="725"/>
                    <a:pt x="304" y="707"/>
                    <a:pt x="328" y="707"/>
                  </a:cubicBezTo>
                  <a:cubicBezTo>
                    <a:pt x="351" y="707"/>
                    <a:pt x="369" y="725"/>
                    <a:pt x="369" y="748"/>
                  </a:cubicBezTo>
                  <a:cubicBezTo>
                    <a:pt x="369" y="771"/>
                    <a:pt x="351" y="789"/>
                    <a:pt x="328" y="789"/>
                  </a:cubicBezTo>
                  <a:close/>
                  <a:moveTo>
                    <a:pt x="328" y="684"/>
                  </a:moveTo>
                  <a:lnTo>
                    <a:pt x="328" y="684"/>
                  </a:lnTo>
                  <a:cubicBezTo>
                    <a:pt x="304" y="684"/>
                    <a:pt x="287" y="666"/>
                    <a:pt x="287" y="643"/>
                  </a:cubicBezTo>
                  <a:cubicBezTo>
                    <a:pt x="287" y="619"/>
                    <a:pt x="304" y="602"/>
                    <a:pt x="328" y="602"/>
                  </a:cubicBezTo>
                  <a:cubicBezTo>
                    <a:pt x="351" y="602"/>
                    <a:pt x="369" y="619"/>
                    <a:pt x="369" y="643"/>
                  </a:cubicBezTo>
                  <a:cubicBezTo>
                    <a:pt x="369" y="666"/>
                    <a:pt x="351" y="684"/>
                    <a:pt x="328" y="684"/>
                  </a:cubicBezTo>
                  <a:close/>
                  <a:moveTo>
                    <a:pt x="328" y="578"/>
                  </a:moveTo>
                  <a:lnTo>
                    <a:pt x="328" y="578"/>
                  </a:lnTo>
                  <a:cubicBezTo>
                    <a:pt x="304" y="578"/>
                    <a:pt x="287" y="561"/>
                    <a:pt x="287" y="537"/>
                  </a:cubicBezTo>
                  <a:cubicBezTo>
                    <a:pt x="287" y="514"/>
                    <a:pt x="304" y="497"/>
                    <a:pt x="328" y="497"/>
                  </a:cubicBezTo>
                  <a:cubicBezTo>
                    <a:pt x="351" y="497"/>
                    <a:pt x="369" y="514"/>
                    <a:pt x="369" y="537"/>
                  </a:cubicBezTo>
                  <a:cubicBezTo>
                    <a:pt x="369" y="561"/>
                    <a:pt x="351" y="578"/>
                    <a:pt x="328" y="578"/>
                  </a:cubicBezTo>
                  <a:close/>
                  <a:moveTo>
                    <a:pt x="374" y="403"/>
                  </a:moveTo>
                  <a:lnTo>
                    <a:pt x="374" y="403"/>
                  </a:lnTo>
                  <a:cubicBezTo>
                    <a:pt x="374" y="438"/>
                    <a:pt x="351" y="461"/>
                    <a:pt x="322" y="461"/>
                  </a:cubicBezTo>
                  <a:cubicBezTo>
                    <a:pt x="123" y="461"/>
                    <a:pt x="123" y="461"/>
                    <a:pt x="123" y="461"/>
                  </a:cubicBezTo>
                  <a:cubicBezTo>
                    <a:pt x="88" y="461"/>
                    <a:pt x="64" y="438"/>
                    <a:pt x="64" y="403"/>
                  </a:cubicBezTo>
                  <a:cubicBezTo>
                    <a:pt x="64" y="222"/>
                    <a:pt x="64" y="222"/>
                    <a:pt x="64" y="222"/>
                  </a:cubicBezTo>
                  <a:cubicBezTo>
                    <a:pt x="64" y="186"/>
                    <a:pt x="88" y="163"/>
                    <a:pt x="123" y="163"/>
                  </a:cubicBezTo>
                  <a:cubicBezTo>
                    <a:pt x="322" y="163"/>
                    <a:pt x="322" y="163"/>
                    <a:pt x="322" y="163"/>
                  </a:cubicBezTo>
                  <a:cubicBezTo>
                    <a:pt x="351" y="163"/>
                    <a:pt x="374" y="186"/>
                    <a:pt x="374" y="222"/>
                  </a:cubicBezTo>
                  <a:lnTo>
                    <a:pt x="374" y="403"/>
                  </a:lnTo>
                  <a:close/>
                </a:path>
              </a:pathLst>
            </a:custGeom>
            <a:solidFill>
              <a:schemeClr val="accent2"/>
            </a:solidFill>
            <a:ln>
              <a:noFill/>
            </a:ln>
            <a:effectLst/>
          </p:spPr>
          <p:txBody>
            <a:bodyPr wrap="none" anchor="ctr"/>
            <a:lstStyle/>
            <a:p>
              <a:endParaRPr lang="en-US" dirty="0">
                <a:latin typeface="Calibri Light"/>
              </a:endParaRPr>
            </a:p>
          </p:txBody>
        </p:sp>
        <p:grpSp>
          <p:nvGrpSpPr>
            <p:cNvPr id="7" name="Group 6"/>
            <p:cNvGrpSpPr/>
            <p:nvPr/>
          </p:nvGrpSpPr>
          <p:grpSpPr>
            <a:xfrm flipH="1">
              <a:off x="17817821" y="7963199"/>
              <a:ext cx="427901" cy="806074"/>
              <a:chOff x="6875121" y="7559275"/>
              <a:chExt cx="358479" cy="675773"/>
            </a:xfrm>
            <a:solidFill>
              <a:schemeClr val="accent4"/>
            </a:solidFill>
          </p:grpSpPr>
          <p:sp>
            <p:nvSpPr>
              <p:cNvPr id="152" name="Freeform 59"/>
              <p:cNvSpPr>
                <a:spLocks noChangeArrowheads="1"/>
              </p:cNvSpPr>
              <p:nvPr/>
            </p:nvSpPr>
            <p:spPr bwMode="auto">
              <a:xfrm>
                <a:off x="6875121" y="7559275"/>
                <a:ext cx="358479" cy="675773"/>
              </a:xfrm>
              <a:custGeom>
                <a:avLst/>
                <a:gdLst>
                  <a:gd name="T0" fmla="*/ 586 w 587"/>
                  <a:gd name="T1" fmla="*/ 1100 h 1101"/>
                  <a:gd name="T2" fmla="*/ 586 w 587"/>
                  <a:gd name="T3" fmla="*/ 94 h 1101"/>
                  <a:gd name="T4" fmla="*/ 474 w 587"/>
                  <a:gd name="T5" fmla="*/ 94 h 1101"/>
                  <a:gd name="T6" fmla="*/ 474 w 587"/>
                  <a:gd name="T7" fmla="*/ 0 h 1101"/>
                  <a:gd name="T8" fmla="*/ 111 w 587"/>
                  <a:gd name="T9" fmla="*/ 0 h 1101"/>
                  <a:gd name="T10" fmla="*/ 111 w 587"/>
                  <a:gd name="T11" fmla="*/ 94 h 1101"/>
                  <a:gd name="T12" fmla="*/ 0 w 587"/>
                  <a:gd name="T13" fmla="*/ 94 h 1101"/>
                  <a:gd name="T14" fmla="*/ 0 w 587"/>
                  <a:gd name="T15" fmla="*/ 1094 h 1101"/>
                  <a:gd name="T16" fmla="*/ 0 w 587"/>
                  <a:gd name="T17" fmla="*/ 1094 h 1101"/>
                  <a:gd name="T18" fmla="*/ 0 w 587"/>
                  <a:gd name="T19" fmla="*/ 1100 h 1101"/>
                  <a:gd name="T20" fmla="*/ 586 w 587"/>
                  <a:gd name="T21" fmla="*/ 1100 h 1101"/>
                  <a:gd name="T22" fmla="*/ 504 w 587"/>
                  <a:gd name="T23" fmla="*/ 176 h 1101"/>
                  <a:gd name="T24" fmla="*/ 504 w 587"/>
                  <a:gd name="T25" fmla="*/ 1018 h 1101"/>
                  <a:gd name="T26" fmla="*/ 82 w 587"/>
                  <a:gd name="T27" fmla="*/ 1018 h 1101"/>
                  <a:gd name="T28" fmla="*/ 82 w 587"/>
                  <a:gd name="T29" fmla="*/ 176 h 1101"/>
                  <a:gd name="T30" fmla="*/ 504 w 587"/>
                  <a:gd name="T31" fmla="*/ 176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7" h="1101">
                    <a:moveTo>
                      <a:pt x="586" y="1100"/>
                    </a:moveTo>
                    <a:lnTo>
                      <a:pt x="586" y="94"/>
                    </a:lnTo>
                    <a:lnTo>
                      <a:pt x="474" y="94"/>
                    </a:lnTo>
                    <a:lnTo>
                      <a:pt x="474" y="0"/>
                    </a:lnTo>
                    <a:lnTo>
                      <a:pt x="111" y="0"/>
                    </a:lnTo>
                    <a:lnTo>
                      <a:pt x="111" y="94"/>
                    </a:lnTo>
                    <a:lnTo>
                      <a:pt x="0" y="94"/>
                    </a:lnTo>
                    <a:lnTo>
                      <a:pt x="0" y="1094"/>
                    </a:lnTo>
                    <a:lnTo>
                      <a:pt x="0" y="1094"/>
                    </a:lnTo>
                    <a:lnTo>
                      <a:pt x="0" y="1100"/>
                    </a:lnTo>
                    <a:lnTo>
                      <a:pt x="586" y="1100"/>
                    </a:lnTo>
                    <a:close/>
                    <a:moveTo>
                      <a:pt x="504" y="176"/>
                    </a:moveTo>
                    <a:lnTo>
                      <a:pt x="504" y="1018"/>
                    </a:lnTo>
                    <a:lnTo>
                      <a:pt x="82" y="1018"/>
                    </a:lnTo>
                    <a:lnTo>
                      <a:pt x="82" y="176"/>
                    </a:lnTo>
                    <a:lnTo>
                      <a:pt x="504" y="176"/>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3" name="Freeform 60"/>
              <p:cNvSpPr>
                <a:spLocks noChangeArrowheads="1"/>
              </p:cNvSpPr>
              <p:nvPr/>
            </p:nvSpPr>
            <p:spPr bwMode="auto">
              <a:xfrm>
                <a:off x="6951162" y="7947368"/>
                <a:ext cx="206397" cy="81418"/>
              </a:xfrm>
              <a:custGeom>
                <a:avLst/>
                <a:gdLst>
                  <a:gd name="T0" fmla="*/ 0 w 341"/>
                  <a:gd name="T1" fmla="*/ 135 h 136"/>
                  <a:gd name="T2" fmla="*/ 0 w 341"/>
                  <a:gd name="T3" fmla="*/ 0 h 136"/>
                  <a:gd name="T4" fmla="*/ 340 w 341"/>
                  <a:gd name="T5" fmla="*/ 0 h 136"/>
                  <a:gd name="T6" fmla="*/ 340 w 341"/>
                  <a:gd name="T7" fmla="*/ 135 h 136"/>
                  <a:gd name="T8" fmla="*/ 0 w 341"/>
                  <a:gd name="T9" fmla="*/ 135 h 136"/>
                </a:gdLst>
                <a:ahLst/>
                <a:cxnLst>
                  <a:cxn ang="0">
                    <a:pos x="T0" y="T1"/>
                  </a:cxn>
                  <a:cxn ang="0">
                    <a:pos x="T2" y="T3"/>
                  </a:cxn>
                  <a:cxn ang="0">
                    <a:pos x="T4" y="T5"/>
                  </a:cxn>
                  <a:cxn ang="0">
                    <a:pos x="T6" y="T7"/>
                  </a:cxn>
                  <a:cxn ang="0">
                    <a:pos x="T8" y="T9"/>
                  </a:cxn>
                </a:cxnLst>
                <a:rect l="0" t="0" r="r" b="b"/>
                <a:pathLst>
                  <a:path w="341" h="136">
                    <a:moveTo>
                      <a:pt x="0" y="135"/>
                    </a:moveTo>
                    <a:lnTo>
                      <a:pt x="0" y="0"/>
                    </a:lnTo>
                    <a:lnTo>
                      <a:pt x="340" y="0"/>
                    </a:lnTo>
                    <a:lnTo>
                      <a:pt x="340" y="135"/>
                    </a:lnTo>
                    <a:lnTo>
                      <a:pt x="0" y="135"/>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4" name="Freeform 61"/>
              <p:cNvSpPr>
                <a:spLocks noChangeArrowheads="1"/>
              </p:cNvSpPr>
              <p:nvPr/>
            </p:nvSpPr>
            <p:spPr bwMode="auto">
              <a:xfrm>
                <a:off x="6951162" y="7825241"/>
                <a:ext cx="206397" cy="81418"/>
              </a:xfrm>
              <a:custGeom>
                <a:avLst/>
                <a:gdLst>
                  <a:gd name="T0" fmla="*/ 0 w 341"/>
                  <a:gd name="T1" fmla="*/ 135 h 136"/>
                  <a:gd name="T2" fmla="*/ 0 w 341"/>
                  <a:gd name="T3" fmla="*/ 0 h 136"/>
                  <a:gd name="T4" fmla="*/ 340 w 341"/>
                  <a:gd name="T5" fmla="*/ 0 h 136"/>
                  <a:gd name="T6" fmla="*/ 340 w 341"/>
                  <a:gd name="T7" fmla="*/ 135 h 136"/>
                  <a:gd name="T8" fmla="*/ 0 w 341"/>
                  <a:gd name="T9" fmla="*/ 135 h 136"/>
                </a:gdLst>
                <a:ahLst/>
                <a:cxnLst>
                  <a:cxn ang="0">
                    <a:pos x="T0" y="T1"/>
                  </a:cxn>
                  <a:cxn ang="0">
                    <a:pos x="T2" y="T3"/>
                  </a:cxn>
                  <a:cxn ang="0">
                    <a:pos x="T4" y="T5"/>
                  </a:cxn>
                  <a:cxn ang="0">
                    <a:pos x="T6" y="T7"/>
                  </a:cxn>
                  <a:cxn ang="0">
                    <a:pos x="T8" y="T9"/>
                  </a:cxn>
                </a:cxnLst>
                <a:rect l="0" t="0" r="r" b="b"/>
                <a:pathLst>
                  <a:path w="341" h="136">
                    <a:moveTo>
                      <a:pt x="0" y="135"/>
                    </a:moveTo>
                    <a:lnTo>
                      <a:pt x="0" y="0"/>
                    </a:lnTo>
                    <a:lnTo>
                      <a:pt x="340" y="0"/>
                    </a:lnTo>
                    <a:lnTo>
                      <a:pt x="340" y="135"/>
                    </a:lnTo>
                    <a:lnTo>
                      <a:pt x="0" y="135"/>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5" name="Freeform 62"/>
              <p:cNvSpPr>
                <a:spLocks noChangeArrowheads="1"/>
              </p:cNvSpPr>
              <p:nvPr/>
            </p:nvSpPr>
            <p:spPr bwMode="auto">
              <a:xfrm>
                <a:off x="6951162" y="8066782"/>
                <a:ext cx="206397" cy="81418"/>
              </a:xfrm>
              <a:custGeom>
                <a:avLst/>
                <a:gdLst>
                  <a:gd name="T0" fmla="*/ 0 w 341"/>
                  <a:gd name="T1" fmla="*/ 135 h 136"/>
                  <a:gd name="T2" fmla="*/ 0 w 341"/>
                  <a:gd name="T3" fmla="*/ 0 h 136"/>
                  <a:gd name="T4" fmla="*/ 340 w 341"/>
                  <a:gd name="T5" fmla="*/ 0 h 136"/>
                  <a:gd name="T6" fmla="*/ 340 w 341"/>
                  <a:gd name="T7" fmla="*/ 135 h 136"/>
                  <a:gd name="T8" fmla="*/ 0 w 341"/>
                  <a:gd name="T9" fmla="*/ 135 h 136"/>
                </a:gdLst>
                <a:ahLst/>
                <a:cxnLst>
                  <a:cxn ang="0">
                    <a:pos x="T0" y="T1"/>
                  </a:cxn>
                  <a:cxn ang="0">
                    <a:pos x="T2" y="T3"/>
                  </a:cxn>
                  <a:cxn ang="0">
                    <a:pos x="T4" y="T5"/>
                  </a:cxn>
                  <a:cxn ang="0">
                    <a:pos x="T6" y="T7"/>
                  </a:cxn>
                  <a:cxn ang="0">
                    <a:pos x="T8" y="T9"/>
                  </a:cxn>
                </a:cxnLst>
                <a:rect l="0" t="0" r="r" b="b"/>
                <a:pathLst>
                  <a:path w="341" h="136">
                    <a:moveTo>
                      <a:pt x="0" y="135"/>
                    </a:moveTo>
                    <a:lnTo>
                      <a:pt x="0" y="0"/>
                    </a:lnTo>
                    <a:lnTo>
                      <a:pt x="340" y="0"/>
                    </a:lnTo>
                    <a:lnTo>
                      <a:pt x="340" y="135"/>
                    </a:lnTo>
                    <a:lnTo>
                      <a:pt x="0" y="135"/>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56" name="Freeform 63"/>
            <p:cNvSpPr>
              <a:spLocks noChangeArrowheads="1"/>
            </p:cNvSpPr>
            <p:nvPr/>
          </p:nvSpPr>
          <p:spPr bwMode="auto">
            <a:xfrm flipH="1">
              <a:off x="17889139" y="7464662"/>
              <a:ext cx="288510" cy="349623"/>
            </a:xfrm>
            <a:custGeom>
              <a:avLst/>
              <a:gdLst>
                <a:gd name="T0" fmla="*/ 386 w 399"/>
                <a:gd name="T1" fmla="*/ 87 h 480"/>
                <a:gd name="T2" fmla="*/ 386 w 399"/>
                <a:gd name="T3" fmla="*/ 87 h 480"/>
                <a:gd name="T4" fmla="*/ 316 w 399"/>
                <a:gd name="T5" fmla="*/ 11 h 480"/>
                <a:gd name="T6" fmla="*/ 293 w 399"/>
                <a:gd name="T7" fmla="*/ 0 h 480"/>
                <a:gd name="T8" fmla="*/ 29 w 399"/>
                <a:gd name="T9" fmla="*/ 0 h 480"/>
                <a:gd name="T10" fmla="*/ 0 w 399"/>
                <a:gd name="T11" fmla="*/ 29 h 480"/>
                <a:gd name="T12" fmla="*/ 0 w 399"/>
                <a:gd name="T13" fmla="*/ 450 h 480"/>
                <a:gd name="T14" fmla="*/ 29 w 399"/>
                <a:gd name="T15" fmla="*/ 479 h 480"/>
                <a:gd name="T16" fmla="*/ 369 w 399"/>
                <a:gd name="T17" fmla="*/ 479 h 480"/>
                <a:gd name="T18" fmla="*/ 398 w 399"/>
                <a:gd name="T19" fmla="*/ 450 h 480"/>
                <a:gd name="T20" fmla="*/ 398 w 399"/>
                <a:gd name="T21" fmla="*/ 105 h 480"/>
                <a:gd name="T22" fmla="*/ 386 w 399"/>
                <a:gd name="T23" fmla="*/ 87 h 480"/>
                <a:gd name="T24" fmla="*/ 164 w 399"/>
                <a:gd name="T25" fmla="*/ 240 h 480"/>
                <a:gd name="T26" fmla="*/ 164 w 399"/>
                <a:gd name="T27" fmla="*/ 240 h 480"/>
                <a:gd name="T28" fmla="*/ 164 w 399"/>
                <a:gd name="T29" fmla="*/ 70 h 480"/>
                <a:gd name="T30" fmla="*/ 234 w 399"/>
                <a:gd name="T31" fmla="*/ 70 h 480"/>
                <a:gd name="T32" fmla="*/ 234 w 399"/>
                <a:gd name="T33" fmla="*/ 240 h 480"/>
                <a:gd name="T34" fmla="*/ 304 w 399"/>
                <a:gd name="T35" fmla="*/ 240 h 480"/>
                <a:gd name="T36" fmla="*/ 199 w 399"/>
                <a:gd name="T37" fmla="*/ 421 h 480"/>
                <a:gd name="T38" fmla="*/ 93 w 399"/>
                <a:gd name="T39" fmla="*/ 240 h 480"/>
                <a:gd name="T40" fmla="*/ 164 w 399"/>
                <a:gd name="T41" fmla="*/ 24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9" h="480">
                  <a:moveTo>
                    <a:pt x="386" y="87"/>
                  </a:moveTo>
                  <a:lnTo>
                    <a:pt x="386" y="87"/>
                  </a:lnTo>
                  <a:cubicBezTo>
                    <a:pt x="316" y="11"/>
                    <a:pt x="316" y="11"/>
                    <a:pt x="316" y="11"/>
                  </a:cubicBezTo>
                  <a:cubicBezTo>
                    <a:pt x="310" y="6"/>
                    <a:pt x="304" y="0"/>
                    <a:pt x="293" y="0"/>
                  </a:cubicBezTo>
                  <a:cubicBezTo>
                    <a:pt x="29" y="0"/>
                    <a:pt x="29" y="0"/>
                    <a:pt x="29" y="0"/>
                  </a:cubicBezTo>
                  <a:cubicBezTo>
                    <a:pt x="12" y="0"/>
                    <a:pt x="0" y="11"/>
                    <a:pt x="0" y="29"/>
                  </a:cubicBezTo>
                  <a:cubicBezTo>
                    <a:pt x="0" y="450"/>
                    <a:pt x="0" y="450"/>
                    <a:pt x="0" y="450"/>
                  </a:cubicBezTo>
                  <a:cubicBezTo>
                    <a:pt x="0" y="468"/>
                    <a:pt x="12" y="479"/>
                    <a:pt x="29" y="479"/>
                  </a:cubicBezTo>
                  <a:cubicBezTo>
                    <a:pt x="369" y="479"/>
                    <a:pt x="369" y="479"/>
                    <a:pt x="369" y="479"/>
                  </a:cubicBezTo>
                  <a:cubicBezTo>
                    <a:pt x="380" y="479"/>
                    <a:pt x="398" y="468"/>
                    <a:pt x="398" y="450"/>
                  </a:cubicBezTo>
                  <a:cubicBezTo>
                    <a:pt x="398" y="105"/>
                    <a:pt x="398" y="105"/>
                    <a:pt x="398" y="105"/>
                  </a:cubicBezTo>
                  <a:cubicBezTo>
                    <a:pt x="398" y="99"/>
                    <a:pt x="392" y="93"/>
                    <a:pt x="386" y="87"/>
                  </a:cubicBezTo>
                  <a:close/>
                  <a:moveTo>
                    <a:pt x="164" y="240"/>
                  </a:moveTo>
                  <a:lnTo>
                    <a:pt x="164" y="240"/>
                  </a:lnTo>
                  <a:cubicBezTo>
                    <a:pt x="164" y="70"/>
                    <a:pt x="164" y="70"/>
                    <a:pt x="164" y="70"/>
                  </a:cubicBezTo>
                  <a:cubicBezTo>
                    <a:pt x="234" y="70"/>
                    <a:pt x="234" y="70"/>
                    <a:pt x="234" y="70"/>
                  </a:cubicBezTo>
                  <a:cubicBezTo>
                    <a:pt x="234" y="240"/>
                    <a:pt x="234" y="240"/>
                    <a:pt x="234" y="240"/>
                  </a:cubicBezTo>
                  <a:cubicBezTo>
                    <a:pt x="304" y="240"/>
                    <a:pt x="304" y="240"/>
                    <a:pt x="304" y="240"/>
                  </a:cubicBezTo>
                  <a:cubicBezTo>
                    <a:pt x="199" y="421"/>
                    <a:pt x="199" y="421"/>
                    <a:pt x="199" y="421"/>
                  </a:cubicBezTo>
                  <a:cubicBezTo>
                    <a:pt x="93" y="240"/>
                    <a:pt x="93" y="240"/>
                    <a:pt x="93" y="240"/>
                  </a:cubicBezTo>
                  <a:lnTo>
                    <a:pt x="164" y="240"/>
                  </a:lnTo>
                  <a:close/>
                </a:path>
              </a:pathLst>
            </a:custGeom>
            <a:solidFill>
              <a:schemeClr val="accent2"/>
            </a:solidFill>
            <a:ln>
              <a:noFill/>
            </a:ln>
            <a:effectLst/>
          </p:spPr>
          <p:txBody>
            <a:bodyPr wrap="none" anchor="ctr"/>
            <a:lstStyle/>
            <a:p>
              <a:endParaRPr lang="en-US" dirty="0">
                <a:latin typeface="Calibri Light"/>
              </a:endParaRPr>
            </a:p>
          </p:txBody>
        </p:sp>
        <p:sp>
          <p:nvSpPr>
            <p:cNvPr id="159" name="Freeform 66"/>
            <p:cNvSpPr>
              <a:spLocks noChangeArrowheads="1"/>
            </p:cNvSpPr>
            <p:nvPr/>
          </p:nvSpPr>
          <p:spPr bwMode="auto">
            <a:xfrm flipH="1">
              <a:off x="15940889" y="8950558"/>
              <a:ext cx="275543" cy="275165"/>
            </a:xfrm>
            <a:custGeom>
              <a:avLst/>
              <a:gdLst>
                <a:gd name="T0" fmla="*/ 369 w 381"/>
                <a:gd name="T1" fmla="*/ 59 h 381"/>
                <a:gd name="T2" fmla="*/ 369 w 381"/>
                <a:gd name="T3" fmla="*/ 59 h 381"/>
                <a:gd name="T4" fmla="*/ 322 w 381"/>
                <a:gd name="T5" fmla="*/ 12 h 381"/>
                <a:gd name="T6" fmla="*/ 275 w 381"/>
                <a:gd name="T7" fmla="*/ 6 h 381"/>
                <a:gd name="T8" fmla="*/ 275 w 381"/>
                <a:gd name="T9" fmla="*/ 6 h 381"/>
                <a:gd name="T10" fmla="*/ 275 w 381"/>
                <a:gd name="T11" fmla="*/ 6 h 381"/>
                <a:gd name="T12" fmla="*/ 193 w 381"/>
                <a:gd name="T13" fmla="*/ 94 h 381"/>
                <a:gd name="T14" fmla="*/ 100 w 381"/>
                <a:gd name="T15" fmla="*/ 6 h 381"/>
                <a:gd name="T16" fmla="*/ 100 w 381"/>
                <a:gd name="T17" fmla="*/ 6 h 381"/>
                <a:gd name="T18" fmla="*/ 82 w 381"/>
                <a:gd name="T19" fmla="*/ 0 h 381"/>
                <a:gd name="T20" fmla="*/ 64 w 381"/>
                <a:gd name="T21" fmla="*/ 12 h 381"/>
                <a:gd name="T22" fmla="*/ 18 w 381"/>
                <a:gd name="T23" fmla="*/ 59 h 381"/>
                <a:gd name="T24" fmla="*/ 12 w 381"/>
                <a:gd name="T25" fmla="*/ 105 h 381"/>
                <a:gd name="T26" fmla="*/ 94 w 381"/>
                <a:gd name="T27" fmla="*/ 187 h 381"/>
                <a:gd name="T28" fmla="*/ 6 w 381"/>
                <a:gd name="T29" fmla="*/ 281 h 381"/>
                <a:gd name="T30" fmla="*/ 0 w 381"/>
                <a:gd name="T31" fmla="*/ 299 h 381"/>
                <a:gd name="T32" fmla="*/ 18 w 381"/>
                <a:gd name="T33" fmla="*/ 316 h 381"/>
                <a:gd name="T34" fmla="*/ 64 w 381"/>
                <a:gd name="T35" fmla="*/ 363 h 381"/>
                <a:gd name="T36" fmla="*/ 105 w 381"/>
                <a:gd name="T37" fmla="*/ 369 h 381"/>
                <a:gd name="T38" fmla="*/ 105 w 381"/>
                <a:gd name="T39" fmla="*/ 375 h 381"/>
                <a:gd name="T40" fmla="*/ 105 w 381"/>
                <a:gd name="T41" fmla="*/ 369 h 381"/>
                <a:gd name="T42" fmla="*/ 193 w 381"/>
                <a:gd name="T43" fmla="*/ 287 h 381"/>
                <a:gd name="T44" fmla="*/ 281 w 381"/>
                <a:gd name="T45" fmla="*/ 375 h 381"/>
                <a:gd name="T46" fmla="*/ 298 w 381"/>
                <a:gd name="T47" fmla="*/ 380 h 381"/>
                <a:gd name="T48" fmla="*/ 322 w 381"/>
                <a:gd name="T49" fmla="*/ 369 h 381"/>
                <a:gd name="T50" fmla="*/ 369 w 381"/>
                <a:gd name="T51" fmla="*/ 316 h 381"/>
                <a:gd name="T52" fmla="*/ 375 w 381"/>
                <a:gd name="T53" fmla="*/ 275 h 381"/>
                <a:gd name="T54" fmla="*/ 375 w 381"/>
                <a:gd name="T55" fmla="*/ 275 h 381"/>
                <a:gd name="T56" fmla="*/ 287 w 381"/>
                <a:gd name="T57" fmla="*/ 187 h 381"/>
                <a:gd name="T58" fmla="*/ 380 w 381"/>
                <a:gd name="T59" fmla="*/ 100 h 381"/>
                <a:gd name="T60" fmla="*/ 375 w 381"/>
                <a:gd name="T61" fmla="*/ 100 h 381"/>
                <a:gd name="T62" fmla="*/ 380 w 381"/>
                <a:gd name="T63" fmla="*/ 82 h 381"/>
                <a:gd name="T64" fmla="*/ 369 w 381"/>
                <a:gd name="T65" fmla="*/ 59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1" h="381">
                  <a:moveTo>
                    <a:pt x="369" y="59"/>
                  </a:moveTo>
                  <a:lnTo>
                    <a:pt x="369" y="59"/>
                  </a:lnTo>
                  <a:cubicBezTo>
                    <a:pt x="322" y="12"/>
                    <a:pt x="322" y="12"/>
                    <a:pt x="322" y="12"/>
                  </a:cubicBezTo>
                  <a:cubicBezTo>
                    <a:pt x="304" y="0"/>
                    <a:pt x="293" y="0"/>
                    <a:pt x="275" y="6"/>
                  </a:cubicBezTo>
                  <a:lnTo>
                    <a:pt x="275" y="6"/>
                  </a:lnTo>
                  <a:lnTo>
                    <a:pt x="275" y="6"/>
                  </a:lnTo>
                  <a:cubicBezTo>
                    <a:pt x="193" y="94"/>
                    <a:pt x="193" y="94"/>
                    <a:pt x="193" y="94"/>
                  </a:cubicBezTo>
                  <a:cubicBezTo>
                    <a:pt x="100" y="6"/>
                    <a:pt x="100" y="6"/>
                    <a:pt x="100" y="6"/>
                  </a:cubicBezTo>
                  <a:lnTo>
                    <a:pt x="100" y="6"/>
                  </a:lnTo>
                  <a:cubicBezTo>
                    <a:pt x="94" y="0"/>
                    <a:pt x="88" y="0"/>
                    <a:pt x="82" y="0"/>
                  </a:cubicBezTo>
                  <a:cubicBezTo>
                    <a:pt x="76" y="0"/>
                    <a:pt x="70" y="6"/>
                    <a:pt x="64" y="12"/>
                  </a:cubicBezTo>
                  <a:cubicBezTo>
                    <a:pt x="18" y="59"/>
                    <a:pt x="18" y="59"/>
                    <a:pt x="18" y="59"/>
                  </a:cubicBezTo>
                  <a:cubicBezTo>
                    <a:pt x="0" y="76"/>
                    <a:pt x="0" y="88"/>
                    <a:pt x="12" y="105"/>
                  </a:cubicBezTo>
                  <a:cubicBezTo>
                    <a:pt x="94" y="187"/>
                    <a:pt x="94" y="187"/>
                    <a:pt x="94" y="187"/>
                  </a:cubicBezTo>
                  <a:cubicBezTo>
                    <a:pt x="6" y="281"/>
                    <a:pt x="6" y="281"/>
                    <a:pt x="6" y="281"/>
                  </a:cubicBezTo>
                  <a:cubicBezTo>
                    <a:pt x="6" y="287"/>
                    <a:pt x="0" y="293"/>
                    <a:pt x="0" y="299"/>
                  </a:cubicBezTo>
                  <a:cubicBezTo>
                    <a:pt x="6" y="304"/>
                    <a:pt x="6" y="310"/>
                    <a:pt x="18" y="316"/>
                  </a:cubicBezTo>
                  <a:cubicBezTo>
                    <a:pt x="64" y="363"/>
                    <a:pt x="64" y="363"/>
                    <a:pt x="64" y="363"/>
                  </a:cubicBezTo>
                  <a:cubicBezTo>
                    <a:pt x="76" y="380"/>
                    <a:pt x="94" y="380"/>
                    <a:pt x="105" y="369"/>
                  </a:cubicBezTo>
                  <a:cubicBezTo>
                    <a:pt x="105" y="375"/>
                    <a:pt x="105" y="375"/>
                    <a:pt x="105" y="375"/>
                  </a:cubicBezTo>
                  <a:cubicBezTo>
                    <a:pt x="105" y="369"/>
                    <a:pt x="105" y="369"/>
                    <a:pt x="105" y="369"/>
                  </a:cubicBezTo>
                  <a:cubicBezTo>
                    <a:pt x="193" y="287"/>
                    <a:pt x="193" y="287"/>
                    <a:pt x="193" y="287"/>
                  </a:cubicBezTo>
                  <a:cubicBezTo>
                    <a:pt x="281" y="375"/>
                    <a:pt x="281" y="375"/>
                    <a:pt x="281" y="375"/>
                  </a:cubicBezTo>
                  <a:cubicBezTo>
                    <a:pt x="287" y="380"/>
                    <a:pt x="293" y="380"/>
                    <a:pt x="298" y="380"/>
                  </a:cubicBezTo>
                  <a:cubicBezTo>
                    <a:pt x="304" y="380"/>
                    <a:pt x="316" y="375"/>
                    <a:pt x="322" y="369"/>
                  </a:cubicBezTo>
                  <a:cubicBezTo>
                    <a:pt x="369" y="316"/>
                    <a:pt x="369" y="316"/>
                    <a:pt x="369" y="316"/>
                  </a:cubicBezTo>
                  <a:cubicBezTo>
                    <a:pt x="380" y="304"/>
                    <a:pt x="380" y="287"/>
                    <a:pt x="375" y="275"/>
                  </a:cubicBezTo>
                  <a:lnTo>
                    <a:pt x="375" y="275"/>
                  </a:lnTo>
                  <a:cubicBezTo>
                    <a:pt x="287" y="187"/>
                    <a:pt x="287" y="187"/>
                    <a:pt x="287" y="187"/>
                  </a:cubicBezTo>
                  <a:cubicBezTo>
                    <a:pt x="380" y="100"/>
                    <a:pt x="380" y="100"/>
                    <a:pt x="380" y="100"/>
                  </a:cubicBezTo>
                  <a:cubicBezTo>
                    <a:pt x="375" y="100"/>
                    <a:pt x="375" y="100"/>
                    <a:pt x="375" y="100"/>
                  </a:cubicBezTo>
                  <a:cubicBezTo>
                    <a:pt x="380" y="94"/>
                    <a:pt x="380" y="88"/>
                    <a:pt x="380" y="82"/>
                  </a:cubicBezTo>
                  <a:cubicBezTo>
                    <a:pt x="380" y="76"/>
                    <a:pt x="375" y="65"/>
                    <a:pt x="369" y="59"/>
                  </a:cubicBezTo>
                </a:path>
              </a:pathLst>
            </a:custGeom>
            <a:solidFill>
              <a:schemeClr val="accent5">
                <a:lumMod val="75000"/>
              </a:schemeClr>
            </a:solidFill>
            <a:ln>
              <a:noFill/>
            </a:ln>
            <a:effectLst/>
          </p:spPr>
          <p:txBody>
            <a:bodyPr wrap="none" anchor="ctr"/>
            <a:lstStyle/>
            <a:p>
              <a:endParaRPr lang="en-US" dirty="0">
                <a:latin typeface="Calibri Light"/>
              </a:endParaRPr>
            </a:p>
          </p:txBody>
        </p:sp>
        <p:sp>
          <p:nvSpPr>
            <p:cNvPr id="163" name="Freeform 70"/>
            <p:cNvSpPr>
              <a:spLocks noChangeArrowheads="1"/>
            </p:cNvSpPr>
            <p:nvPr/>
          </p:nvSpPr>
          <p:spPr bwMode="auto">
            <a:xfrm flipH="1">
              <a:off x="10507836" y="7383732"/>
              <a:ext cx="369551" cy="702483"/>
            </a:xfrm>
            <a:custGeom>
              <a:avLst/>
              <a:gdLst>
                <a:gd name="T0" fmla="*/ 164 w 505"/>
                <a:gd name="T1" fmla="*/ 11 h 960"/>
                <a:gd name="T2" fmla="*/ 164 w 505"/>
                <a:gd name="T3" fmla="*/ 11 h 960"/>
                <a:gd name="T4" fmla="*/ 153 w 505"/>
                <a:gd name="T5" fmla="*/ 52 h 960"/>
                <a:gd name="T6" fmla="*/ 153 w 505"/>
                <a:gd name="T7" fmla="*/ 298 h 960"/>
                <a:gd name="T8" fmla="*/ 164 w 505"/>
                <a:gd name="T9" fmla="*/ 333 h 960"/>
                <a:gd name="T10" fmla="*/ 205 w 505"/>
                <a:gd name="T11" fmla="*/ 351 h 960"/>
                <a:gd name="T12" fmla="*/ 211 w 505"/>
                <a:gd name="T13" fmla="*/ 351 h 960"/>
                <a:gd name="T14" fmla="*/ 305 w 505"/>
                <a:gd name="T15" fmla="*/ 321 h 960"/>
                <a:gd name="T16" fmla="*/ 240 w 505"/>
                <a:gd name="T17" fmla="*/ 672 h 960"/>
                <a:gd name="T18" fmla="*/ 164 w 505"/>
                <a:gd name="T19" fmla="*/ 614 h 960"/>
                <a:gd name="T20" fmla="*/ 158 w 505"/>
                <a:gd name="T21" fmla="*/ 608 h 960"/>
                <a:gd name="T22" fmla="*/ 112 w 505"/>
                <a:gd name="T23" fmla="*/ 614 h 960"/>
                <a:gd name="T24" fmla="*/ 88 w 505"/>
                <a:gd name="T25" fmla="*/ 643 h 960"/>
                <a:gd name="T26" fmla="*/ 6 w 505"/>
                <a:gd name="T27" fmla="*/ 871 h 960"/>
                <a:gd name="T28" fmla="*/ 6 w 505"/>
                <a:gd name="T29" fmla="*/ 912 h 960"/>
                <a:gd name="T30" fmla="*/ 36 w 505"/>
                <a:gd name="T31" fmla="*/ 942 h 960"/>
                <a:gd name="T32" fmla="*/ 41 w 505"/>
                <a:gd name="T33" fmla="*/ 942 h 960"/>
                <a:gd name="T34" fmla="*/ 252 w 505"/>
                <a:gd name="T35" fmla="*/ 959 h 960"/>
                <a:gd name="T36" fmla="*/ 264 w 505"/>
                <a:gd name="T37" fmla="*/ 959 h 960"/>
                <a:gd name="T38" fmla="*/ 270 w 505"/>
                <a:gd name="T39" fmla="*/ 947 h 960"/>
                <a:gd name="T40" fmla="*/ 428 w 505"/>
                <a:gd name="T41" fmla="*/ 70 h 960"/>
                <a:gd name="T42" fmla="*/ 428 w 505"/>
                <a:gd name="T43" fmla="*/ 64 h 960"/>
                <a:gd name="T44" fmla="*/ 416 w 505"/>
                <a:gd name="T45" fmla="*/ 52 h 960"/>
                <a:gd name="T46" fmla="*/ 211 w 505"/>
                <a:gd name="T47" fmla="*/ 0 h 960"/>
                <a:gd name="T48" fmla="*/ 205 w 505"/>
                <a:gd name="T49" fmla="*/ 0 h 960"/>
                <a:gd name="T50" fmla="*/ 164 w 505"/>
                <a:gd name="T51" fmla="*/ 11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5" h="960">
                  <a:moveTo>
                    <a:pt x="164" y="11"/>
                  </a:moveTo>
                  <a:lnTo>
                    <a:pt x="164" y="11"/>
                  </a:lnTo>
                  <a:cubicBezTo>
                    <a:pt x="153" y="23"/>
                    <a:pt x="153" y="35"/>
                    <a:pt x="153" y="52"/>
                  </a:cubicBezTo>
                  <a:cubicBezTo>
                    <a:pt x="129" y="134"/>
                    <a:pt x="129" y="216"/>
                    <a:pt x="153" y="298"/>
                  </a:cubicBezTo>
                  <a:cubicBezTo>
                    <a:pt x="153" y="315"/>
                    <a:pt x="153" y="327"/>
                    <a:pt x="164" y="333"/>
                  </a:cubicBezTo>
                  <a:cubicBezTo>
                    <a:pt x="170" y="345"/>
                    <a:pt x="188" y="351"/>
                    <a:pt x="205" y="351"/>
                  </a:cubicBezTo>
                  <a:cubicBezTo>
                    <a:pt x="205" y="351"/>
                    <a:pt x="205" y="351"/>
                    <a:pt x="211" y="351"/>
                  </a:cubicBezTo>
                  <a:cubicBezTo>
                    <a:pt x="305" y="321"/>
                    <a:pt x="305" y="321"/>
                    <a:pt x="305" y="321"/>
                  </a:cubicBezTo>
                  <a:cubicBezTo>
                    <a:pt x="299" y="438"/>
                    <a:pt x="281" y="555"/>
                    <a:pt x="240" y="672"/>
                  </a:cubicBezTo>
                  <a:cubicBezTo>
                    <a:pt x="164" y="614"/>
                    <a:pt x="164" y="614"/>
                    <a:pt x="164" y="614"/>
                  </a:cubicBezTo>
                  <a:cubicBezTo>
                    <a:pt x="158" y="614"/>
                    <a:pt x="158" y="608"/>
                    <a:pt x="158" y="608"/>
                  </a:cubicBezTo>
                  <a:cubicBezTo>
                    <a:pt x="141" y="602"/>
                    <a:pt x="123" y="602"/>
                    <a:pt x="112" y="614"/>
                  </a:cubicBezTo>
                  <a:cubicBezTo>
                    <a:pt x="100" y="614"/>
                    <a:pt x="94" y="625"/>
                    <a:pt x="88" y="643"/>
                  </a:cubicBezTo>
                  <a:cubicBezTo>
                    <a:pt x="41" y="707"/>
                    <a:pt x="12" y="789"/>
                    <a:pt x="6" y="871"/>
                  </a:cubicBezTo>
                  <a:cubicBezTo>
                    <a:pt x="0" y="889"/>
                    <a:pt x="0" y="901"/>
                    <a:pt x="6" y="912"/>
                  </a:cubicBezTo>
                  <a:cubicBezTo>
                    <a:pt x="6" y="924"/>
                    <a:pt x="18" y="936"/>
                    <a:pt x="36" y="942"/>
                  </a:cubicBezTo>
                  <a:lnTo>
                    <a:pt x="41" y="942"/>
                  </a:lnTo>
                  <a:cubicBezTo>
                    <a:pt x="252" y="959"/>
                    <a:pt x="252" y="959"/>
                    <a:pt x="252" y="959"/>
                  </a:cubicBezTo>
                  <a:cubicBezTo>
                    <a:pt x="258" y="959"/>
                    <a:pt x="258" y="959"/>
                    <a:pt x="264" y="959"/>
                  </a:cubicBezTo>
                  <a:cubicBezTo>
                    <a:pt x="264" y="953"/>
                    <a:pt x="270" y="953"/>
                    <a:pt x="270" y="947"/>
                  </a:cubicBezTo>
                  <a:cubicBezTo>
                    <a:pt x="451" y="678"/>
                    <a:pt x="504" y="386"/>
                    <a:pt x="428" y="70"/>
                  </a:cubicBezTo>
                  <a:cubicBezTo>
                    <a:pt x="428" y="64"/>
                    <a:pt x="428" y="64"/>
                    <a:pt x="428" y="64"/>
                  </a:cubicBezTo>
                  <a:cubicBezTo>
                    <a:pt x="422" y="58"/>
                    <a:pt x="416" y="52"/>
                    <a:pt x="416" y="52"/>
                  </a:cubicBezTo>
                  <a:cubicBezTo>
                    <a:pt x="211" y="0"/>
                    <a:pt x="211" y="0"/>
                    <a:pt x="211" y="0"/>
                  </a:cubicBezTo>
                  <a:lnTo>
                    <a:pt x="205" y="0"/>
                  </a:lnTo>
                  <a:cubicBezTo>
                    <a:pt x="188" y="0"/>
                    <a:pt x="176" y="5"/>
                    <a:pt x="164" y="11"/>
                  </a:cubicBezTo>
                </a:path>
              </a:pathLst>
            </a:custGeom>
            <a:solidFill>
              <a:schemeClr val="accent4"/>
            </a:solidFill>
            <a:ln>
              <a:noFill/>
            </a:ln>
            <a:effectLst/>
          </p:spPr>
          <p:txBody>
            <a:bodyPr wrap="none" anchor="ctr"/>
            <a:lstStyle/>
            <a:p>
              <a:endParaRPr lang="en-US" dirty="0">
                <a:latin typeface="Calibri Light"/>
              </a:endParaRPr>
            </a:p>
          </p:txBody>
        </p:sp>
        <p:sp>
          <p:nvSpPr>
            <p:cNvPr id="164" name="Freeform 71"/>
            <p:cNvSpPr>
              <a:spLocks noChangeArrowheads="1"/>
            </p:cNvSpPr>
            <p:nvPr/>
          </p:nvSpPr>
          <p:spPr bwMode="auto">
            <a:xfrm flipH="1">
              <a:off x="19114492" y="6723333"/>
              <a:ext cx="314443" cy="307537"/>
            </a:xfrm>
            <a:custGeom>
              <a:avLst/>
              <a:gdLst>
                <a:gd name="T0" fmla="*/ 363 w 434"/>
                <a:gd name="T1" fmla="*/ 387 h 423"/>
                <a:gd name="T2" fmla="*/ 363 w 434"/>
                <a:gd name="T3" fmla="*/ 387 h 423"/>
                <a:gd name="T4" fmla="*/ 322 w 434"/>
                <a:gd name="T5" fmla="*/ 264 h 423"/>
                <a:gd name="T6" fmla="*/ 422 w 434"/>
                <a:gd name="T7" fmla="*/ 188 h 423"/>
                <a:gd name="T8" fmla="*/ 433 w 434"/>
                <a:gd name="T9" fmla="*/ 176 h 423"/>
                <a:gd name="T10" fmla="*/ 433 w 434"/>
                <a:gd name="T11" fmla="*/ 158 h 423"/>
                <a:gd name="T12" fmla="*/ 422 w 434"/>
                <a:gd name="T13" fmla="*/ 147 h 423"/>
                <a:gd name="T14" fmla="*/ 410 w 434"/>
                <a:gd name="T15" fmla="*/ 141 h 423"/>
                <a:gd name="T16" fmla="*/ 281 w 434"/>
                <a:gd name="T17" fmla="*/ 141 h 423"/>
                <a:gd name="T18" fmla="*/ 240 w 434"/>
                <a:gd name="T19" fmla="*/ 18 h 423"/>
                <a:gd name="T20" fmla="*/ 234 w 434"/>
                <a:gd name="T21" fmla="*/ 6 h 423"/>
                <a:gd name="T22" fmla="*/ 217 w 434"/>
                <a:gd name="T23" fmla="*/ 0 h 423"/>
                <a:gd name="T24" fmla="*/ 199 w 434"/>
                <a:gd name="T25" fmla="*/ 6 h 423"/>
                <a:gd name="T26" fmla="*/ 193 w 434"/>
                <a:gd name="T27" fmla="*/ 18 h 423"/>
                <a:gd name="T28" fmla="*/ 147 w 434"/>
                <a:gd name="T29" fmla="*/ 141 h 423"/>
                <a:gd name="T30" fmla="*/ 24 w 434"/>
                <a:gd name="T31" fmla="*/ 141 h 423"/>
                <a:gd name="T32" fmla="*/ 12 w 434"/>
                <a:gd name="T33" fmla="*/ 147 h 423"/>
                <a:gd name="T34" fmla="*/ 0 w 434"/>
                <a:gd name="T35" fmla="*/ 158 h 423"/>
                <a:gd name="T36" fmla="*/ 0 w 434"/>
                <a:gd name="T37" fmla="*/ 176 h 423"/>
                <a:gd name="T38" fmla="*/ 6 w 434"/>
                <a:gd name="T39" fmla="*/ 188 h 423"/>
                <a:gd name="T40" fmla="*/ 12 w 434"/>
                <a:gd name="T41" fmla="*/ 188 h 423"/>
                <a:gd name="T42" fmla="*/ 112 w 434"/>
                <a:gd name="T43" fmla="*/ 264 h 423"/>
                <a:gd name="T44" fmla="*/ 71 w 434"/>
                <a:gd name="T45" fmla="*/ 387 h 423"/>
                <a:gd name="T46" fmla="*/ 76 w 434"/>
                <a:gd name="T47" fmla="*/ 404 h 423"/>
                <a:gd name="T48" fmla="*/ 82 w 434"/>
                <a:gd name="T49" fmla="*/ 416 h 423"/>
                <a:gd name="T50" fmla="*/ 100 w 434"/>
                <a:gd name="T51" fmla="*/ 422 h 423"/>
                <a:gd name="T52" fmla="*/ 100 w 434"/>
                <a:gd name="T53" fmla="*/ 422 h 423"/>
                <a:gd name="T54" fmla="*/ 112 w 434"/>
                <a:gd name="T55" fmla="*/ 416 h 423"/>
                <a:gd name="T56" fmla="*/ 217 w 434"/>
                <a:gd name="T57" fmla="*/ 346 h 423"/>
                <a:gd name="T58" fmla="*/ 322 w 434"/>
                <a:gd name="T59" fmla="*/ 416 h 423"/>
                <a:gd name="T60" fmla="*/ 334 w 434"/>
                <a:gd name="T61" fmla="*/ 422 h 423"/>
                <a:gd name="T62" fmla="*/ 334 w 434"/>
                <a:gd name="T63" fmla="*/ 422 h 423"/>
                <a:gd name="T64" fmla="*/ 351 w 434"/>
                <a:gd name="T65" fmla="*/ 416 h 423"/>
                <a:gd name="T66" fmla="*/ 351 w 434"/>
                <a:gd name="T67" fmla="*/ 416 h 423"/>
                <a:gd name="T68" fmla="*/ 363 w 434"/>
                <a:gd name="T69" fmla="*/ 404 h 423"/>
                <a:gd name="T70" fmla="*/ 363 w 434"/>
                <a:gd name="T71" fmla="*/ 38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4" h="423">
                  <a:moveTo>
                    <a:pt x="363" y="387"/>
                  </a:moveTo>
                  <a:lnTo>
                    <a:pt x="363" y="387"/>
                  </a:lnTo>
                  <a:cubicBezTo>
                    <a:pt x="322" y="264"/>
                    <a:pt x="322" y="264"/>
                    <a:pt x="322" y="264"/>
                  </a:cubicBezTo>
                  <a:cubicBezTo>
                    <a:pt x="422" y="188"/>
                    <a:pt x="422" y="188"/>
                    <a:pt x="422" y="188"/>
                  </a:cubicBezTo>
                  <a:cubicBezTo>
                    <a:pt x="427" y="182"/>
                    <a:pt x="433" y="182"/>
                    <a:pt x="433" y="176"/>
                  </a:cubicBezTo>
                  <a:cubicBezTo>
                    <a:pt x="433" y="170"/>
                    <a:pt x="433" y="164"/>
                    <a:pt x="433" y="158"/>
                  </a:cubicBezTo>
                  <a:cubicBezTo>
                    <a:pt x="433" y="153"/>
                    <a:pt x="427" y="147"/>
                    <a:pt x="422" y="147"/>
                  </a:cubicBezTo>
                  <a:cubicBezTo>
                    <a:pt x="422" y="141"/>
                    <a:pt x="416" y="141"/>
                    <a:pt x="410" y="141"/>
                  </a:cubicBezTo>
                  <a:cubicBezTo>
                    <a:pt x="281" y="141"/>
                    <a:pt x="281" y="141"/>
                    <a:pt x="281" y="141"/>
                  </a:cubicBezTo>
                  <a:cubicBezTo>
                    <a:pt x="240" y="18"/>
                    <a:pt x="240" y="18"/>
                    <a:pt x="240" y="18"/>
                  </a:cubicBezTo>
                  <a:cubicBezTo>
                    <a:pt x="240" y="18"/>
                    <a:pt x="234" y="12"/>
                    <a:pt x="234" y="6"/>
                  </a:cubicBezTo>
                  <a:cubicBezTo>
                    <a:pt x="228" y="6"/>
                    <a:pt x="223" y="0"/>
                    <a:pt x="217" y="0"/>
                  </a:cubicBezTo>
                  <a:cubicBezTo>
                    <a:pt x="211" y="0"/>
                    <a:pt x="205" y="6"/>
                    <a:pt x="199" y="6"/>
                  </a:cubicBezTo>
                  <a:cubicBezTo>
                    <a:pt x="199" y="12"/>
                    <a:pt x="193" y="18"/>
                    <a:pt x="193" y="18"/>
                  </a:cubicBezTo>
                  <a:cubicBezTo>
                    <a:pt x="147" y="141"/>
                    <a:pt x="147" y="141"/>
                    <a:pt x="147" y="141"/>
                  </a:cubicBezTo>
                  <a:cubicBezTo>
                    <a:pt x="24" y="141"/>
                    <a:pt x="24" y="141"/>
                    <a:pt x="24" y="141"/>
                  </a:cubicBezTo>
                  <a:cubicBezTo>
                    <a:pt x="18" y="141"/>
                    <a:pt x="12" y="147"/>
                    <a:pt x="12" y="147"/>
                  </a:cubicBezTo>
                  <a:cubicBezTo>
                    <a:pt x="6" y="153"/>
                    <a:pt x="0" y="153"/>
                    <a:pt x="0" y="158"/>
                  </a:cubicBezTo>
                  <a:cubicBezTo>
                    <a:pt x="0" y="164"/>
                    <a:pt x="0" y="170"/>
                    <a:pt x="0" y="176"/>
                  </a:cubicBezTo>
                  <a:cubicBezTo>
                    <a:pt x="0" y="182"/>
                    <a:pt x="6" y="188"/>
                    <a:pt x="6" y="188"/>
                  </a:cubicBezTo>
                  <a:cubicBezTo>
                    <a:pt x="12" y="188"/>
                    <a:pt x="12" y="188"/>
                    <a:pt x="12" y="188"/>
                  </a:cubicBezTo>
                  <a:cubicBezTo>
                    <a:pt x="112" y="264"/>
                    <a:pt x="112" y="264"/>
                    <a:pt x="112" y="264"/>
                  </a:cubicBezTo>
                  <a:cubicBezTo>
                    <a:pt x="71" y="387"/>
                    <a:pt x="71" y="387"/>
                    <a:pt x="71" y="387"/>
                  </a:cubicBezTo>
                  <a:cubicBezTo>
                    <a:pt x="71" y="392"/>
                    <a:pt x="71" y="398"/>
                    <a:pt x="76" y="404"/>
                  </a:cubicBezTo>
                  <a:cubicBezTo>
                    <a:pt x="76" y="404"/>
                    <a:pt x="76" y="410"/>
                    <a:pt x="82" y="416"/>
                  </a:cubicBezTo>
                  <a:cubicBezTo>
                    <a:pt x="88" y="416"/>
                    <a:pt x="94" y="422"/>
                    <a:pt x="100" y="422"/>
                  </a:cubicBezTo>
                  <a:lnTo>
                    <a:pt x="100" y="422"/>
                  </a:lnTo>
                  <a:cubicBezTo>
                    <a:pt x="106" y="422"/>
                    <a:pt x="112" y="416"/>
                    <a:pt x="112" y="416"/>
                  </a:cubicBezTo>
                  <a:cubicBezTo>
                    <a:pt x="217" y="346"/>
                    <a:pt x="217" y="346"/>
                    <a:pt x="217" y="346"/>
                  </a:cubicBezTo>
                  <a:cubicBezTo>
                    <a:pt x="322" y="416"/>
                    <a:pt x="322" y="416"/>
                    <a:pt x="322" y="416"/>
                  </a:cubicBezTo>
                  <a:cubicBezTo>
                    <a:pt x="328" y="416"/>
                    <a:pt x="328" y="422"/>
                    <a:pt x="334" y="422"/>
                  </a:cubicBezTo>
                  <a:lnTo>
                    <a:pt x="334" y="422"/>
                  </a:lnTo>
                  <a:cubicBezTo>
                    <a:pt x="340" y="422"/>
                    <a:pt x="346" y="416"/>
                    <a:pt x="351" y="416"/>
                  </a:cubicBezTo>
                  <a:lnTo>
                    <a:pt x="351" y="416"/>
                  </a:lnTo>
                  <a:cubicBezTo>
                    <a:pt x="357" y="410"/>
                    <a:pt x="357" y="404"/>
                    <a:pt x="363" y="404"/>
                  </a:cubicBezTo>
                  <a:cubicBezTo>
                    <a:pt x="363" y="398"/>
                    <a:pt x="363" y="392"/>
                    <a:pt x="363" y="387"/>
                  </a:cubicBezTo>
                </a:path>
              </a:pathLst>
            </a:custGeom>
            <a:solidFill>
              <a:schemeClr val="accent5"/>
            </a:solidFill>
            <a:ln>
              <a:noFill/>
            </a:ln>
            <a:effectLst/>
          </p:spPr>
          <p:txBody>
            <a:bodyPr wrap="none" anchor="ctr"/>
            <a:lstStyle/>
            <a:p>
              <a:endParaRPr lang="en-US" dirty="0">
                <a:latin typeface="Calibri Light"/>
              </a:endParaRPr>
            </a:p>
          </p:txBody>
        </p:sp>
        <p:sp>
          <p:nvSpPr>
            <p:cNvPr id="170" name="Freeform 77"/>
            <p:cNvSpPr>
              <a:spLocks noChangeArrowheads="1"/>
            </p:cNvSpPr>
            <p:nvPr/>
          </p:nvSpPr>
          <p:spPr bwMode="auto">
            <a:xfrm flipH="1">
              <a:off x="15289312" y="3732119"/>
              <a:ext cx="1222113" cy="1006783"/>
            </a:xfrm>
            <a:custGeom>
              <a:avLst/>
              <a:gdLst>
                <a:gd name="T0" fmla="*/ 1036 w 1669"/>
                <a:gd name="T1" fmla="*/ 538 h 1376"/>
                <a:gd name="T2" fmla="*/ 1036 w 1669"/>
                <a:gd name="T3" fmla="*/ 538 h 1376"/>
                <a:gd name="T4" fmla="*/ 591 w 1669"/>
                <a:gd name="T5" fmla="*/ 0 h 1376"/>
                <a:gd name="T6" fmla="*/ 468 w 1669"/>
                <a:gd name="T7" fmla="*/ 0 h 1376"/>
                <a:gd name="T8" fmla="*/ 702 w 1669"/>
                <a:gd name="T9" fmla="*/ 574 h 1376"/>
                <a:gd name="T10" fmla="*/ 252 w 1669"/>
                <a:gd name="T11" fmla="*/ 626 h 1376"/>
                <a:gd name="T12" fmla="*/ 82 w 1669"/>
                <a:gd name="T13" fmla="*/ 462 h 1376"/>
                <a:gd name="T14" fmla="*/ 0 w 1669"/>
                <a:gd name="T15" fmla="*/ 462 h 1376"/>
                <a:gd name="T16" fmla="*/ 77 w 1669"/>
                <a:gd name="T17" fmla="*/ 696 h 1376"/>
                <a:gd name="T18" fmla="*/ 12 w 1669"/>
                <a:gd name="T19" fmla="*/ 936 h 1376"/>
                <a:gd name="T20" fmla="*/ 94 w 1669"/>
                <a:gd name="T21" fmla="*/ 936 h 1376"/>
                <a:gd name="T22" fmla="*/ 258 w 1669"/>
                <a:gd name="T23" fmla="*/ 767 h 1376"/>
                <a:gd name="T24" fmla="*/ 708 w 1669"/>
                <a:gd name="T25" fmla="*/ 790 h 1376"/>
                <a:gd name="T26" fmla="*/ 504 w 1669"/>
                <a:gd name="T27" fmla="*/ 1375 h 1376"/>
                <a:gd name="T28" fmla="*/ 626 w 1669"/>
                <a:gd name="T29" fmla="*/ 1375 h 1376"/>
                <a:gd name="T30" fmla="*/ 1042 w 1669"/>
                <a:gd name="T31" fmla="*/ 813 h 1376"/>
                <a:gd name="T32" fmla="*/ 1668 w 1669"/>
                <a:gd name="T33" fmla="*/ 661 h 1376"/>
                <a:gd name="T34" fmla="*/ 1036 w 1669"/>
                <a:gd name="T35" fmla="*/ 538 h 1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69" h="1376">
                  <a:moveTo>
                    <a:pt x="1036" y="538"/>
                  </a:moveTo>
                  <a:lnTo>
                    <a:pt x="1036" y="538"/>
                  </a:lnTo>
                  <a:cubicBezTo>
                    <a:pt x="591" y="0"/>
                    <a:pt x="591" y="0"/>
                    <a:pt x="591" y="0"/>
                  </a:cubicBezTo>
                  <a:cubicBezTo>
                    <a:pt x="468" y="0"/>
                    <a:pt x="468" y="0"/>
                    <a:pt x="468" y="0"/>
                  </a:cubicBezTo>
                  <a:cubicBezTo>
                    <a:pt x="702" y="574"/>
                    <a:pt x="702" y="574"/>
                    <a:pt x="702" y="574"/>
                  </a:cubicBezTo>
                  <a:cubicBezTo>
                    <a:pt x="252" y="626"/>
                    <a:pt x="252" y="626"/>
                    <a:pt x="252" y="626"/>
                  </a:cubicBezTo>
                  <a:cubicBezTo>
                    <a:pt x="82" y="462"/>
                    <a:pt x="82" y="462"/>
                    <a:pt x="82" y="462"/>
                  </a:cubicBezTo>
                  <a:cubicBezTo>
                    <a:pt x="0" y="462"/>
                    <a:pt x="0" y="462"/>
                    <a:pt x="0" y="462"/>
                  </a:cubicBezTo>
                  <a:cubicBezTo>
                    <a:pt x="77" y="696"/>
                    <a:pt x="77" y="696"/>
                    <a:pt x="77" y="696"/>
                  </a:cubicBezTo>
                  <a:cubicBezTo>
                    <a:pt x="12" y="936"/>
                    <a:pt x="12" y="936"/>
                    <a:pt x="12" y="936"/>
                  </a:cubicBezTo>
                  <a:cubicBezTo>
                    <a:pt x="94" y="936"/>
                    <a:pt x="94" y="936"/>
                    <a:pt x="94" y="936"/>
                  </a:cubicBezTo>
                  <a:cubicBezTo>
                    <a:pt x="258" y="767"/>
                    <a:pt x="258" y="767"/>
                    <a:pt x="258" y="767"/>
                  </a:cubicBezTo>
                  <a:cubicBezTo>
                    <a:pt x="708" y="790"/>
                    <a:pt x="708" y="790"/>
                    <a:pt x="708" y="790"/>
                  </a:cubicBezTo>
                  <a:cubicBezTo>
                    <a:pt x="504" y="1375"/>
                    <a:pt x="504" y="1375"/>
                    <a:pt x="504" y="1375"/>
                  </a:cubicBezTo>
                  <a:cubicBezTo>
                    <a:pt x="626" y="1375"/>
                    <a:pt x="626" y="1375"/>
                    <a:pt x="626" y="1375"/>
                  </a:cubicBezTo>
                  <a:cubicBezTo>
                    <a:pt x="1042" y="813"/>
                    <a:pt x="1042" y="813"/>
                    <a:pt x="1042" y="813"/>
                  </a:cubicBezTo>
                  <a:cubicBezTo>
                    <a:pt x="1516" y="819"/>
                    <a:pt x="1668" y="661"/>
                    <a:pt x="1668" y="661"/>
                  </a:cubicBezTo>
                  <a:cubicBezTo>
                    <a:pt x="1668" y="661"/>
                    <a:pt x="1510" y="509"/>
                    <a:pt x="1036" y="538"/>
                  </a:cubicBezTo>
                </a:path>
              </a:pathLst>
            </a:custGeom>
            <a:solidFill>
              <a:schemeClr val="accent4"/>
            </a:solidFill>
            <a:ln>
              <a:noFill/>
            </a:ln>
            <a:effectLst/>
          </p:spPr>
          <p:txBody>
            <a:bodyPr wrap="none" anchor="ctr"/>
            <a:lstStyle/>
            <a:p>
              <a:endParaRPr lang="en-US" dirty="0">
                <a:latin typeface="Calibri Light"/>
              </a:endParaRPr>
            </a:p>
          </p:txBody>
        </p:sp>
        <p:sp>
          <p:nvSpPr>
            <p:cNvPr id="171" name="Freeform 78"/>
            <p:cNvSpPr>
              <a:spLocks noChangeArrowheads="1"/>
            </p:cNvSpPr>
            <p:nvPr/>
          </p:nvSpPr>
          <p:spPr bwMode="auto">
            <a:xfrm flipH="1">
              <a:off x="15649138" y="6098545"/>
              <a:ext cx="881736" cy="1071529"/>
            </a:xfrm>
            <a:custGeom>
              <a:avLst/>
              <a:gdLst>
                <a:gd name="T0" fmla="*/ 1182 w 1206"/>
                <a:gd name="T1" fmla="*/ 269 h 1464"/>
                <a:gd name="T2" fmla="*/ 1182 w 1206"/>
                <a:gd name="T3" fmla="*/ 269 h 1464"/>
                <a:gd name="T4" fmla="*/ 966 w 1206"/>
                <a:gd name="T5" fmla="*/ 29 h 1464"/>
                <a:gd name="T6" fmla="*/ 895 w 1206"/>
                <a:gd name="T7" fmla="*/ 0 h 1464"/>
                <a:gd name="T8" fmla="*/ 94 w 1206"/>
                <a:gd name="T9" fmla="*/ 0 h 1464"/>
                <a:gd name="T10" fmla="*/ 0 w 1206"/>
                <a:gd name="T11" fmla="*/ 94 h 1464"/>
                <a:gd name="T12" fmla="*/ 0 w 1206"/>
                <a:gd name="T13" fmla="*/ 1369 h 1464"/>
                <a:gd name="T14" fmla="*/ 94 w 1206"/>
                <a:gd name="T15" fmla="*/ 1463 h 1464"/>
                <a:gd name="T16" fmla="*/ 1112 w 1206"/>
                <a:gd name="T17" fmla="*/ 1463 h 1464"/>
                <a:gd name="T18" fmla="*/ 1205 w 1206"/>
                <a:gd name="T19" fmla="*/ 1369 h 1464"/>
                <a:gd name="T20" fmla="*/ 1205 w 1206"/>
                <a:gd name="T21" fmla="*/ 328 h 1464"/>
                <a:gd name="T22" fmla="*/ 1182 w 1206"/>
                <a:gd name="T23" fmla="*/ 269 h 1464"/>
                <a:gd name="T24" fmla="*/ 497 w 1206"/>
                <a:gd name="T25" fmla="*/ 720 h 1464"/>
                <a:gd name="T26" fmla="*/ 497 w 1206"/>
                <a:gd name="T27" fmla="*/ 720 h 1464"/>
                <a:gd name="T28" fmla="*/ 497 w 1206"/>
                <a:gd name="T29" fmla="*/ 216 h 1464"/>
                <a:gd name="T30" fmla="*/ 708 w 1206"/>
                <a:gd name="T31" fmla="*/ 216 h 1464"/>
                <a:gd name="T32" fmla="*/ 708 w 1206"/>
                <a:gd name="T33" fmla="*/ 720 h 1464"/>
                <a:gd name="T34" fmla="*/ 919 w 1206"/>
                <a:gd name="T35" fmla="*/ 720 h 1464"/>
                <a:gd name="T36" fmla="*/ 603 w 1206"/>
                <a:gd name="T37" fmla="*/ 1270 h 1464"/>
                <a:gd name="T38" fmla="*/ 287 w 1206"/>
                <a:gd name="T39" fmla="*/ 720 h 1464"/>
                <a:gd name="T40" fmla="*/ 497 w 1206"/>
                <a:gd name="T41" fmla="*/ 720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06" h="1464">
                  <a:moveTo>
                    <a:pt x="1182" y="269"/>
                  </a:moveTo>
                  <a:lnTo>
                    <a:pt x="1182" y="269"/>
                  </a:lnTo>
                  <a:cubicBezTo>
                    <a:pt x="966" y="29"/>
                    <a:pt x="966" y="29"/>
                    <a:pt x="966" y="29"/>
                  </a:cubicBezTo>
                  <a:cubicBezTo>
                    <a:pt x="948" y="12"/>
                    <a:pt x="919" y="0"/>
                    <a:pt x="895" y="0"/>
                  </a:cubicBezTo>
                  <a:cubicBezTo>
                    <a:pt x="94" y="0"/>
                    <a:pt x="94" y="0"/>
                    <a:pt x="94" y="0"/>
                  </a:cubicBezTo>
                  <a:cubicBezTo>
                    <a:pt x="41" y="0"/>
                    <a:pt x="0" y="41"/>
                    <a:pt x="0" y="94"/>
                  </a:cubicBezTo>
                  <a:cubicBezTo>
                    <a:pt x="0" y="1369"/>
                    <a:pt x="0" y="1369"/>
                    <a:pt x="0" y="1369"/>
                  </a:cubicBezTo>
                  <a:cubicBezTo>
                    <a:pt x="0" y="1422"/>
                    <a:pt x="41" y="1463"/>
                    <a:pt x="94" y="1463"/>
                  </a:cubicBezTo>
                  <a:cubicBezTo>
                    <a:pt x="1112" y="1463"/>
                    <a:pt x="1112" y="1463"/>
                    <a:pt x="1112" y="1463"/>
                  </a:cubicBezTo>
                  <a:cubicBezTo>
                    <a:pt x="1164" y="1463"/>
                    <a:pt x="1205" y="1422"/>
                    <a:pt x="1205" y="1369"/>
                  </a:cubicBezTo>
                  <a:cubicBezTo>
                    <a:pt x="1205" y="328"/>
                    <a:pt x="1205" y="328"/>
                    <a:pt x="1205" y="328"/>
                  </a:cubicBezTo>
                  <a:cubicBezTo>
                    <a:pt x="1205" y="304"/>
                    <a:pt x="1194" y="287"/>
                    <a:pt x="1182" y="269"/>
                  </a:cubicBezTo>
                  <a:close/>
                  <a:moveTo>
                    <a:pt x="497" y="720"/>
                  </a:moveTo>
                  <a:lnTo>
                    <a:pt x="497" y="720"/>
                  </a:lnTo>
                  <a:cubicBezTo>
                    <a:pt x="497" y="216"/>
                    <a:pt x="497" y="216"/>
                    <a:pt x="497" y="216"/>
                  </a:cubicBezTo>
                  <a:cubicBezTo>
                    <a:pt x="708" y="216"/>
                    <a:pt x="708" y="216"/>
                    <a:pt x="708" y="216"/>
                  </a:cubicBezTo>
                  <a:cubicBezTo>
                    <a:pt x="708" y="720"/>
                    <a:pt x="708" y="720"/>
                    <a:pt x="708" y="720"/>
                  </a:cubicBezTo>
                  <a:cubicBezTo>
                    <a:pt x="919" y="720"/>
                    <a:pt x="919" y="720"/>
                    <a:pt x="919" y="720"/>
                  </a:cubicBezTo>
                  <a:cubicBezTo>
                    <a:pt x="603" y="1270"/>
                    <a:pt x="603" y="1270"/>
                    <a:pt x="603" y="1270"/>
                  </a:cubicBezTo>
                  <a:cubicBezTo>
                    <a:pt x="287" y="720"/>
                    <a:pt x="287" y="720"/>
                    <a:pt x="287" y="720"/>
                  </a:cubicBezTo>
                  <a:lnTo>
                    <a:pt x="497" y="720"/>
                  </a:lnTo>
                  <a:close/>
                </a:path>
              </a:pathLst>
            </a:custGeom>
            <a:solidFill>
              <a:schemeClr val="accent4"/>
            </a:solidFill>
            <a:ln>
              <a:noFill/>
            </a:ln>
            <a:effectLst/>
          </p:spPr>
          <p:txBody>
            <a:bodyPr wrap="none" anchor="ctr"/>
            <a:lstStyle/>
            <a:p>
              <a:endParaRPr lang="en-US" dirty="0">
                <a:latin typeface="Calibri Light"/>
              </a:endParaRPr>
            </a:p>
          </p:txBody>
        </p:sp>
        <p:sp>
          <p:nvSpPr>
            <p:cNvPr id="173" name="Freeform 80"/>
            <p:cNvSpPr>
              <a:spLocks noChangeArrowheads="1"/>
            </p:cNvSpPr>
            <p:nvPr/>
          </p:nvSpPr>
          <p:spPr bwMode="auto">
            <a:xfrm flipH="1">
              <a:off x="17250526" y="6108256"/>
              <a:ext cx="1063271" cy="1058580"/>
            </a:xfrm>
            <a:custGeom>
              <a:avLst/>
              <a:gdLst>
                <a:gd name="T0" fmla="*/ 1397 w 1451"/>
                <a:gd name="T1" fmla="*/ 228 h 1446"/>
                <a:gd name="T2" fmla="*/ 1397 w 1451"/>
                <a:gd name="T3" fmla="*/ 228 h 1446"/>
                <a:gd name="T4" fmla="*/ 1216 w 1451"/>
                <a:gd name="T5" fmla="*/ 58 h 1446"/>
                <a:gd name="T6" fmla="*/ 1046 w 1451"/>
                <a:gd name="T7" fmla="*/ 35 h 1446"/>
                <a:gd name="T8" fmla="*/ 1046 w 1451"/>
                <a:gd name="T9" fmla="*/ 29 h 1446"/>
                <a:gd name="T10" fmla="*/ 1046 w 1451"/>
                <a:gd name="T11" fmla="*/ 35 h 1446"/>
                <a:gd name="T12" fmla="*/ 725 w 1451"/>
                <a:gd name="T13" fmla="*/ 357 h 1446"/>
                <a:gd name="T14" fmla="*/ 386 w 1451"/>
                <a:gd name="T15" fmla="*/ 17 h 1446"/>
                <a:gd name="T16" fmla="*/ 380 w 1451"/>
                <a:gd name="T17" fmla="*/ 17 h 1446"/>
                <a:gd name="T18" fmla="*/ 316 w 1451"/>
                <a:gd name="T19" fmla="*/ 0 h 1446"/>
                <a:gd name="T20" fmla="*/ 240 w 1451"/>
                <a:gd name="T21" fmla="*/ 46 h 1446"/>
                <a:gd name="T22" fmla="*/ 58 w 1451"/>
                <a:gd name="T23" fmla="*/ 228 h 1446"/>
                <a:gd name="T24" fmla="*/ 35 w 1451"/>
                <a:gd name="T25" fmla="*/ 392 h 1446"/>
                <a:gd name="T26" fmla="*/ 362 w 1451"/>
                <a:gd name="T27" fmla="*/ 719 h 1446"/>
                <a:gd name="T28" fmla="*/ 17 w 1451"/>
                <a:gd name="T29" fmla="*/ 1065 h 1446"/>
                <a:gd name="T30" fmla="*/ 6 w 1451"/>
                <a:gd name="T31" fmla="*/ 1123 h 1446"/>
                <a:gd name="T32" fmla="*/ 58 w 1451"/>
                <a:gd name="T33" fmla="*/ 1211 h 1446"/>
                <a:gd name="T34" fmla="*/ 240 w 1451"/>
                <a:gd name="T35" fmla="*/ 1386 h 1446"/>
                <a:gd name="T36" fmla="*/ 398 w 1451"/>
                <a:gd name="T37" fmla="*/ 1404 h 1446"/>
                <a:gd name="T38" fmla="*/ 398 w 1451"/>
                <a:gd name="T39" fmla="*/ 1410 h 1446"/>
                <a:gd name="T40" fmla="*/ 403 w 1451"/>
                <a:gd name="T41" fmla="*/ 1404 h 1446"/>
                <a:gd name="T42" fmla="*/ 731 w 1451"/>
                <a:gd name="T43" fmla="*/ 1082 h 1446"/>
                <a:gd name="T44" fmla="*/ 1069 w 1451"/>
                <a:gd name="T45" fmla="*/ 1421 h 1446"/>
                <a:gd name="T46" fmla="*/ 1128 w 1451"/>
                <a:gd name="T47" fmla="*/ 1439 h 1446"/>
                <a:gd name="T48" fmla="*/ 1216 w 1451"/>
                <a:gd name="T49" fmla="*/ 1386 h 1446"/>
                <a:gd name="T50" fmla="*/ 1386 w 1451"/>
                <a:gd name="T51" fmla="*/ 1205 h 1446"/>
                <a:gd name="T52" fmla="*/ 1409 w 1451"/>
                <a:gd name="T53" fmla="*/ 1047 h 1446"/>
                <a:gd name="T54" fmla="*/ 1415 w 1451"/>
                <a:gd name="T55" fmla="*/ 1047 h 1446"/>
                <a:gd name="T56" fmla="*/ 1087 w 1451"/>
                <a:gd name="T57" fmla="*/ 719 h 1446"/>
                <a:gd name="T58" fmla="*/ 1432 w 1451"/>
                <a:gd name="T59" fmla="*/ 374 h 1446"/>
                <a:gd name="T60" fmla="*/ 1427 w 1451"/>
                <a:gd name="T61" fmla="*/ 374 h 1446"/>
                <a:gd name="T62" fmla="*/ 1444 w 1451"/>
                <a:gd name="T63" fmla="*/ 316 h 1446"/>
                <a:gd name="T64" fmla="*/ 1397 w 1451"/>
                <a:gd name="T65" fmla="*/ 228 h 1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51" h="1446">
                  <a:moveTo>
                    <a:pt x="1397" y="228"/>
                  </a:moveTo>
                  <a:lnTo>
                    <a:pt x="1397" y="228"/>
                  </a:lnTo>
                  <a:cubicBezTo>
                    <a:pt x="1216" y="58"/>
                    <a:pt x="1216" y="58"/>
                    <a:pt x="1216" y="58"/>
                  </a:cubicBezTo>
                  <a:cubicBezTo>
                    <a:pt x="1163" y="0"/>
                    <a:pt x="1105" y="0"/>
                    <a:pt x="1046" y="35"/>
                  </a:cubicBezTo>
                  <a:cubicBezTo>
                    <a:pt x="1046" y="29"/>
                    <a:pt x="1046" y="29"/>
                    <a:pt x="1046" y="29"/>
                  </a:cubicBezTo>
                  <a:cubicBezTo>
                    <a:pt x="1046" y="35"/>
                    <a:pt x="1046" y="35"/>
                    <a:pt x="1046" y="35"/>
                  </a:cubicBezTo>
                  <a:cubicBezTo>
                    <a:pt x="725" y="357"/>
                    <a:pt x="725" y="357"/>
                    <a:pt x="725" y="357"/>
                  </a:cubicBezTo>
                  <a:cubicBezTo>
                    <a:pt x="386" y="17"/>
                    <a:pt x="386" y="17"/>
                    <a:pt x="386" y="17"/>
                  </a:cubicBezTo>
                  <a:cubicBezTo>
                    <a:pt x="380" y="17"/>
                    <a:pt x="380" y="17"/>
                    <a:pt x="380" y="17"/>
                  </a:cubicBezTo>
                  <a:cubicBezTo>
                    <a:pt x="362" y="0"/>
                    <a:pt x="339" y="0"/>
                    <a:pt x="316" y="0"/>
                  </a:cubicBezTo>
                  <a:cubicBezTo>
                    <a:pt x="292" y="0"/>
                    <a:pt x="263" y="17"/>
                    <a:pt x="240" y="46"/>
                  </a:cubicBezTo>
                  <a:cubicBezTo>
                    <a:pt x="58" y="228"/>
                    <a:pt x="58" y="228"/>
                    <a:pt x="58" y="228"/>
                  </a:cubicBezTo>
                  <a:cubicBezTo>
                    <a:pt x="6" y="286"/>
                    <a:pt x="0" y="339"/>
                    <a:pt x="35" y="392"/>
                  </a:cubicBezTo>
                  <a:cubicBezTo>
                    <a:pt x="362" y="719"/>
                    <a:pt x="362" y="719"/>
                    <a:pt x="362" y="719"/>
                  </a:cubicBezTo>
                  <a:cubicBezTo>
                    <a:pt x="17" y="1065"/>
                    <a:pt x="17" y="1065"/>
                    <a:pt x="17" y="1065"/>
                  </a:cubicBezTo>
                  <a:cubicBezTo>
                    <a:pt x="11" y="1082"/>
                    <a:pt x="6" y="1105"/>
                    <a:pt x="6" y="1123"/>
                  </a:cubicBezTo>
                  <a:cubicBezTo>
                    <a:pt x="11" y="1152"/>
                    <a:pt x="23" y="1182"/>
                    <a:pt x="58" y="1211"/>
                  </a:cubicBezTo>
                  <a:cubicBezTo>
                    <a:pt x="240" y="1386"/>
                    <a:pt x="240" y="1386"/>
                    <a:pt x="240" y="1386"/>
                  </a:cubicBezTo>
                  <a:cubicBezTo>
                    <a:pt x="292" y="1439"/>
                    <a:pt x="345" y="1445"/>
                    <a:pt x="398" y="1404"/>
                  </a:cubicBezTo>
                  <a:cubicBezTo>
                    <a:pt x="398" y="1410"/>
                    <a:pt x="398" y="1410"/>
                    <a:pt x="398" y="1410"/>
                  </a:cubicBezTo>
                  <a:cubicBezTo>
                    <a:pt x="403" y="1404"/>
                    <a:pt x="403" y="1404"/>
                    <a:pt x="403" y="1404"/>
                  </a:cubicBezTo>
                  <a:cubicBezTo>
                    <a:pt x="731" y="1082"/>
                    <a:pt x="731" y="1082"/>
                    <a:pt x="731" y="1082"/>
                  </a:cubicBezTo>
                  <a:cubicBezTo>
                    <a:pt x="1069" y="1421"/>
                    <a:pt x="1069" y="1421"/>
                    <a:pt x="1069" y="1421"/>
                  </a:cubicBezTo>
                  <a:cubicBezTo>
                    <a:pt x="1087" y="1433"/>
                    <a:pt x="1110" y="1439"/>
                    <a:pt x="1128" y="1439"/>
                  </a:cubicBezTo>
                  <a:cubicBezTo>
                    <a:pt x="1163" y="1433"/>
                    <a:pt x="1186" y="1421"/>
                    <a:pt x="1216" y="1386"/>
                  </a:cubicBezTo>
                  <a:cubicBezTo>
                    <a:pt x="1386" y="1205"/>
                    <a:pt x="1386" y="1205"/>
                    <a:pt x="1386" y="1205"/>
                  </a:cubicBezTo>
                  <a:cubicBezTo>
                    <a:pt x="1444" y="1152"/>
                    <a:pt x="1450" y="1100"/>
                    <a:pt x="1409" y="1047"/>
                  </a:cubicBezTo>
                  <a:cubicBezTo>
                    <a:pt x="1415" y="1047"/>
                    <a:pt x="1415" y="1047"/>
                    <a:pt x="1415" y="1047"/>
                  </a:cubicBezTo>
                  <a:cubicBezTo>
                    <a:pt x="1087" y="719"/>
                    <a:pt x="1087" y="719"/>
                    <a:pt x="1087" y="719"/>
                  </a:cubicBezTo>
                  <a:cubicBezTo>
                    <a:pt x="1432" y="374"/>
                    <a:pt x="1432" y="374"/>
                    <a:pt x="1432" y="374"/>
                  </a:cubicBezTo>
                  <a:cubicBezTo>
                    <a:pt x="1427" y="374"/>
                    <a:pt x="1427" y="374"/>
                    <a:pt x="1427" y="374"/>
                  </a:cubicBezTo>
                  <a:cubicBezTo>
                    <a:pt x="1444" y="357"/>
                    <a:pt x="1444" y="333"/>
                    <a:pt x="1444" y="316"/>
                  </a:cubicBezTo>
                  <a:cubicBezTo>
                    <a:pt x="1444" y="280"/>
                    <a:pt x="1421" y="257"/>
                    <a:pt x="1397" y="228"/>
                  </a:cubicBezTo>
                </a:path>
              </a:pathLst>
            </a:custGeom>
            <a:solidFill>
              <a:schemeClr val="accent3"/>
            </a:solidFill>
            <a:ln>
              <a:noFill/>
            </a:ln>
            <a:effectLst/>
          </p:spPr>
          <p:txBody>
            <a:bodyPr wrap="none" anchor="ctr"/>
            <a:lstStyle/>
            <a:p>
              <a:endParaRPr lang="en-US" dirty="0">
                <a:latin typeface="Calibri Light"/>
              </a:endParaRPr>
            </a:p>
          </p:txBody>
        </p:sp>
        <p:sp>
          <p:nvSpPr>
            <p:cNvPr id="175" name="Freeform 82"/>
            <p:cNvSpPr>
              <a:spLocks noChangeArrowheads="1"/>
            </p:cNvSpPr>
            <p:nvPr/>
          </p:nvSpPr>
          <p:spPr bwMode="auto">
            <a:xfrm flipH="1">
              <a:off x="13639297" y="5243912"/>
              <a:ext cx="1471722" cy="925852"/>
            </a:xfrm>
            <a:custGeom>
              <a:avLst/>
              <a:gdLst>
                <a:gd name="T0" fmla="*/ 1925 w 2008"/>
                <a:gd name="T1" fmla="*/ 339 h 1264"/>
                <a:gd name="T2" fmla="*/ 1925 w 2008"/>
                <a:gd name="T3" fmla="*/ 339 h 1264"/>
                <a:gd name="T4" fmla="*/ 1755 w 2008"/>
                <a:gd name="T5" fmla="*/ 339 h 1264"/>
                <a:gd name="T6" fmla="*/ 1743 w 2008"/>
                <a:gd name="T7" fmla="*/ 339 h 1264"/>
                <a:gd name="T8" fmla="*/ 1521 w 2008"/>
                <a:gd name="T9" fmla="*/ 0 h 1264"/>
                <a:gd name="T10" fmla="*/ 474 w 2008"/>
                <a:gd name="T11" fmla="*/ 0 h 1264"/>
                <a:gd name="T12" fmla="*/ 246 w 2008"/>
                <a:gd name="T13" fmla="*/ 339 h 1264"/>
                <a:gd name="T14" fmla="*/ 246 w 2008"/>
                <a:gd name="T15" fmla="*/ 339 h 1264"/>
                <a:gd name="T16" fmla="*/ 76 w 2008"/>
                <a:gd name="T17" fmla="*/ 339 h 1264"/>
                <a:gd name="T18" fmla="*/ 0 w 2008"/>
                <a:gd name="T19" fmla="*/ 415 h 1264"/>
                <a:gd name="T20" fmla="*/ 0 w 2008"/>
                <a:gd name="T21" fmla="*/ 468 h 1264"/>
                <a:gd name="T22" fmla="*/ 76 w 2008"/>
                <a:gd name="T23" fmla="*/ 550 h 1264"/>
                <a:gd name="T24" fmla="*/ 117 w 2008"/>
                <a:gd name="T25" fmla="*/ 550 h 1264"/>
                <a:gd name="T26" fmla="*/ 117 w 2008"/>
                <a:gd name="T27" fmla="*/ 614 h 1264"/>
                <a:gd name="T28" fmla="*/ 117 w 2008"/>
                <a:gd name="T29" fmla="*/ 901 h 1264"/>
                <a:gd name="T30" fmla="*/ 263 w 2008"/>
                <a:gd name="T31" fmla="*/ 1082 h 1264"/>
                <a:gd name="T32" fmla="*/ 263 w 2008"/>
                <a:gd name="T33" fmla="*/ 1187 h 1264"/>
                <a:gd name="T34" fmla="*/ 339 w 2008"/>
                <a:gd name="T35" fmla="*/ 1263 h 1264"/>
                <a:gd name="T36" fmla="*/ 392 w 2008"/>
                <a:gd name="T37" fmla="*/ 1263 h 1264"/>
                <a:gd name="T38" fmla="*/ 474 w 2008"/>
                <a:gd name="T39" fmla="*/ 1187 h 1264"/>
                <a:gd name="T40" fmla="*/ 474 w 2008"/>
                <a:gd name="T41" fmla="*/ 1094 h 1264"/>
                <a:gd name="T42" fmla="*/ 1521 w 2008"/>
                <a:gd name="T43" fmla="*/ 1094 h 1264"/>
                <a:gd name="T44" fmla="*/ 1521 w 2008"/>
                <a:gd name="T45" fmla="*/ 1187 h 1264"/>
                <a:gd name="T46" fmla="*/ 1603 w 2008"/>
                <a:gd name="T47" fmla="*/ 1263 h 1264"/>
                <a:gd name="T48" fmla="*/ 1650 w 2008"/>
                <a:gd name="T49" fmla="*/ 1263 h 1264"/>
                <a:gd name="T50" fmla="*/ 1732 w 2008"/>
                <a:gd name="T51" fmla="*/ 1187 h 1264"/>
                <a:gd name="T52" fmla="*/ 1732 w 2008"/>
                <a:gd name="T53" fmla="*/ 1082 h 1264"/>
                <a:gd name="T54" fmla="*/ 1866 w 2008"/>
                <a:gd name="T55" fmla="*/ 901 h 1264"/>
                <a:gd name="T56" fmla="*/ 1866 w 2008"/>
                <a:gd name="T57" fmla="*/ 614 h 1264"/>
                <a:gd name="T58" fmla="*/ 1866 w 2008"/>
                <a:gd name="T59" fmla="*/ 550 h 1264"/>
                <a:gd name="T60" fmla="*/ 1925 w 2008"/>
                <a:gd name="T61" fmla="*/ 550 h 1264"/>
                <a:gd name="T62" fmla="*/ 2007 w 2008"/>
                <a:gd name="T63" fmla="*/ 468 h 1264"/>
                <a:gd name="T64" fmla="*/ 2007 w 2008"/>
                <a:gd name="T65" fmla="*/ 415 h 1264"/>
                <a:gd name="T66" fmla="*/ 1925 w 2008"/>
                <a:gd name="T67" fmla="*/ 339 h 1264"/>
                <a:gd name="T68" fmla="*/ 369 w 2008"/>
                <a:gd name="T69" fmla="*/ 918 h 1264"/>
                <a:gd name="T70" fmla="*/ 369 w 2008"/>
                <a:gd name="T71" fmla="*/ 918 h 1264"/>
                <a:gd name="T72" fmla="*/ 263 w 2008"/>
                <a:gd name="T73" fmla="*/ 813 h 1264"/>
                <a:gd name="T74" fmla="*/ 369 w 2008"/>
                <a:gd name="T75" fmla="*/ 714 h 1264"/>
                <a:gd name="T76" fmla="*/ 474 w 2008"/>
                <a:gd name="T77" fmla="*/ 813 h 1264"/>
                <a:gd name="T78" fmla="*/ 369 w 2008"/>
                <a:gd name="T79" fmla="*/ 918 h 1264"/>
                <a:gd name="T80" fmla="*/ 292 w 2008"/>
                <a:gd name="T81" fmla="*/ 602 h 1264"/>
                <a:gd name="T82" fmla="*/ 292 w 2008"/>
                <a:gd name="T83" fmla="*/ 602 h 1264"/>
                <a:gd name="T84" fmla="*/ 292 w 2008"/>
                <a:gd name="T85" fmla="*/ 538 h 1264"/>
                <a:gd name="T86" fmla="*/ 573 w 2008"/>
                <a:gd name="T87" fmla="*/ 111 h 1264"/>
                <a:gd name="T88" fmla="*/ 1416 w 2008"/>
                <a:gd name="T89" fmla="*/ 111 h 1264"/>
                <a:gd name="T90" fmla="*/ 1691 w 2008"/>
                <a:gd name="T91" fmla="*/ 538 h 1264"/>
                <a:gd name="T92" fmla="*/ 1691 w 2008"/>
                <a:gd name="T93" fmla="*/ 602 h 1264"/>
                <a:gd name="T94" fmla="*/ 292 w 2008"/>
                <a:gd name="T95" fmla="*/ 602 h 1264"/>
                <a:gd name="T96" fmla="*/ 1626 w 2008"/>
                <a:gd name="T97" fmla="*/ 918 h 1264"/>
                <a:gd name="T98" fmla="*/ 1626 w 2008"/>
                <a:gd name="T99" fmla="*/ 918 h 1264"/>
                <a:gd name="T100" fmla="*/ 1521 w 2008"/>
                <a:gd name="T101" fmla="*/ 813 h 1264"/>
                <a:gd name="T102" fmla="*/ 1626 w 2008"/>
                <a:gd name="T103" fmla="*/ 714 h 1264"/>
                <a:gd name="T104" fmla="*/ 1732 w 2008"/>
                <a:gd name="T105" fmla="*/ 813 h 1264"/>
                <a:gd name="T106" fmla="*/ 1626 w 2008"/>
                <a:gd name="T107" fmla="*/ 918 h 1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08" h="1264">
                  <a:moveTo>
                    <a:pt x="1925" y="339"/>
                  </a:moveTo>
                  <a:lnTo>
                    <a:pt x="1925" y="339"/>
                  </a:lnTo>
                  <a:cubicBezTo>
                    <a:pt x="1755" y="339"/>
                    <a:pt x="1755" y="339"/>
                    <a:pt x="1755" y="339"/>
                  </a:cubicBezTo>
                  <a:cubicBezTo>
                    <a:pt x="1749" y="339"/>
                    <a:pt x="1743" y="339"/>
                    <a:pt x="1743" y="339"/>
                  </a:cubicBezTo>
                  <a:cubicBezTo>
                    <a:pt x="1521" y="0"/>
                    <a:pt x="1521" y="0"/>
                    <a:pt x="1521" y="0"/>
                  </a:cubicBezTo>
                  <a:cubicBezTo>
                    <a:pt x="474" y="0"/>
                    <a:pt x="474" y="0"/>
                    <a:pt x="474" y="0"/>
                  </a:cubicBezTo>
                  <a:cubicBezTo>
                    <a:pt x="246" y="339"/>
                    <a:pt x="246" y="339"/>
                    <a:pt x="246" y="339"/>
                  </a:cubicBezTo>
                  <a:lnTo>
                    <a:pt x="246" y="339"/>
                  </a:lnTo>
                  <a:cubicBezTo>
                    <a:pt x="76" y="339"/>
                    <a:pt x="76" y="339"/>
                    <a:pt x="76" y="339"/>
                  </a:cubicBezTo>
                  <a:cubicBezTo>
                    <a:pt x="35" y="339"/>
                    <a:pt x="0" y="374"/>
                    <a:pt x="0" y="415"/>
                  </a:cubicBezTo>
                  <a:cubicBezTo>
                    <a:pt x="0" y="468"/>
                    <a:pt x="0" y="468"/>
                    <a:pt x="0" y="468"/>
                  </a:cubicBezTo>
                  <a:cubicBezTo>
                    <a:pt x="0" y="514"/>
                    <a:pt x="35" y="550"/>
                    <a:pt x="76" y="550"/>
                  </a:cubicBezTo>
                  <a:cubicBezTo>
                    <a:pt x="117" y="550"/>
                    <a:pt x="117" y="550"/>
                    <a:pt x="117" y="550"/>
                  </a:cubicBezTo>
                  <a:cubicBezTo>
                    <a:pt x="117" y="567"/>
                    <a:pt x="117" y="596"/>
                    <a:pt x="117" y="614"/>
                  </a:cubicBezTo>
                  <a:cubicBezTo>
                    <a:pt x="117" y="901"/>
                    <a:pt x="117" y="901"/>
                    <a:pt x="117" y="901"/>
                  </a:cubicBezTo>
                  <a:cubicBezTo>
                    <a:pt x="117" y="988"/>
                    <a:pt x="181" y="1059"/>
                    <a:pt x="263" y="1082"/>
                  </a:cubicBezTo>
                  <a:cubicBezTo>
                    <a:pt x="263" y="1187"/>
                    <a:pt x="263" y="1187"/>
                    <a:pt x="263" y="1187"/>
                  </a:cubicBezTo>
                  <a:cubicBezTo>
                    <a:pt x="263" y="1228"/>
                    <a:pt x="298" y="1263"/>
                    <a:pt x="339" y="1263"/>
                  </a:cubicBezTo>
                  <a:cubicBezTo>
                    <a:pt x="392" y="1263"/>
                    <a:pt x="392" y="1263"/>
                    <a:pt x="392" y="1263"/>
                  </a:cubicBezTo>
                  <a:cubicBezTo>
                    <a:pt x="439" y="1263"/>
                    <a:pt x="474" y="1228"/>
                    <a:pt x="474" y="1187"/>
                  </a:cubicBezTo>
                  <a:cubicBezTo>
                    <a:pt x="474" y="1094"/>
                    <a:pt x="474" y="1094"/>
                    <a:pt x="474" y="1094"/>
                  </a:cubicBezTo>
                  <a:cubicBezTo>
                    <a:pt x="1521" y="1094"/>
                    <a:pt x="1521" y="1094"/>
                    <a:pt x="1521" y="1094"/>
                  </a:cubicBezTo>
                  <a:cubicBezTo>
                    <a:pt x="1521" y="1187"/>
                    <a:pt x="1521" y="1187"/>
                    <a:pt x="1521" y="1187"/>
                  </a:cubicBezTo>
                  <a:cubicBezTo>
                    <a:pt x="1521" y="1228"/>
                    <a:pt x="1556" y="1263"/>
                    <a:pt x="1603" y="1263"/>
                  </a:cubicBezTo>
                  <a:cubicBezTo>
                    <a:pt x="1650" y="1263"/>
                    <a:pt x="1650" y="1263"/>
                    <a:pt x="1650" y="1263"/>
                  </a:cubicBezTo>
                  <a:cubicBezTo>
                    <a:pt x="1697" y="1263"/>
                    <a:pt x="1732" y="1228"/>
                    <a:pt x="1732" y="1187"/>
                  </a:cubicBezTo>
                  <a:cubicBezTo>
                    <a:pt x="1732" y="1082"/>
                    <a:pt x="1732" y="1082"/>
                    <a:pt x="1732" y="1082"/>
                  </a:cubicBezTo>
                  <a:cubicBezTo>
                    <a:pt x="1808" y="1053"/>
                    <a:pt x="1866" y="983"/>
                    <a:pt x="1866" y="901"/>
                  </a:cubicBezTo>
                  <a:cubicBezTo>
                    <a:pt x="1866" y="614"/>
                    <a:pt x="1866" y="614"/>
                    <a:pt x="1866" y="614"/>
                  </a:cubicBezTo>
                  <a:cubicBezTo>
                    <a:pt x="1866" y="596"/>
                    <a:pt x="1866" y="567"/>
                    <a:pt x="1866" y="550"/>
                  </a:cubicBezTo>
                  <a:cubicBezTo>
                    <a:pt x="1925" y="550"/>
                    <a:pt x="1925" y="550"/>
                    <a:pt x="1925" y="550"/>
                  </a:cubicBezTo>
                  <a:cubicBezTo>
                    <a:pt x="1972" y="550"/>
                    <a:pt x="2007" y="514"/>
                    <a:pt x="2007" y="468"/>
                  </a:cubicBezTo>
                  <a:cubicBezTo>
                    <a:pt x="2007" y="415"/>
                    <a:pt x="2007" y="415"/>
                    <a:pt x="2007" y="415"/>
                  </a:cubicBezTo>
                  <a:cubicBezTo>
                    <a:pt x="2007" y="374"/>
                    <a:pt x="1972" y="339"/>
                    <a:pt x="1925" y="339"/>
                  </a:cubicBezTo>
                  <a:close/>
                  <a:moveTo>
                    <a:pt x="369" y="918"/>
                  </a:moveTo>
                  <a:lnTo>
                    <a:pt x="369" y="918"/>
                  </a:lnTo>
                  <a:cubicBezTo>
                    <a:pt x="310" y="918"/>
                    <a:pt x="263" y="871"/>
                    <a:pt x="263" y="813"/>
                  </a:cubicBezTo>
                  <a:cubicBezTo>
                    <a:pt x="263" y="760"/>
                    <a:pt x="310" y="714"/>
                    <a:pt x="369" y="714"/>
                  </a:cubicBezTo>
                  <a:cubicBezTo>
                    <a:pt x="427" y="714"/>
                    <a:pt x="474" y="760"/>
                    <a:pt x="474" y="813"/>
                  </a:cubicBezTo>
                  <a:cubicBezTo>
                    <a:pt x="474" y="871"/>
                    <a:pt x="427" y="918"/>
                    <a:pt x="369" y="918"/>
                  </a:cubicBezTo>
                  <a:close/>
                  <a:moveTo>
                    <a:pt x="292" y="602"/>
                  </a:moveTo>
                  <a:lnTo>
                    <a:pt x="292" y="602"/>
                  </a:lnTo>
                  <a:cubicBezTo>
                    <a:pt x="292" y="579"/>
                    <a:pt x="292" y="538"/>
                    <a:pt x="292" y="538"/>
                  </a:cubicBezTo>
                  <a:cubicBezTo>
                    <a:pt x="573" y="111"/>
                    <a:pt x="573" y="111"/>
                    <a:pt x="573" y="111"/>
                  </a:cubicBezTo>
                  <a:cubicBezTo>
                    <a:pt x="1416" y="111"/>
                    <a:pt x="1416" y="111"/>
                    <a:pt x="1416" y="111"/>
                  </a:cubicBezTo>
                  <a:cubicBezTo>
                    <a:pt x="1691" y="538"/>
                    <a:pt x="1691" y="538"/>
                    <a:pt x="1691" y="538"/>
                  </a:cubicBezTo>
                  <a:cubicBezTo>
                    <a:pt x="1691" y="538"/>
                    <a:pt x="1691" y="579"/>
                    <a:pt x="1691" y="602"/>
                  </a:cubicBezTo>
                  <a:lnTo>
                    <a:pt x="292" y="602"/>
                  </a:lnTo>
                  <a:close/>
                  <a:moveTo>
                    <a:pt x="1626" y="918"/>
                  </a:moveTo>
                  <a:lnTo>
                    <a:pt x="1626" y="918"/>
                  </a:lnTo>
                  <a:cubicBezTo>
                    <a:pt x="1568" y="918"/>
                    <a:pt x="1521" y="871"/>
                    <a:pt x="1521" y="813"/>
                  </a:cubicBezTo>
                  <a:cubicBezTo>
                    <a:pt x="1521" y="760"/>
                    <a:pt x="1568" y="714"/>
                    <a:pt x="1626" y="714"/>
                  </a:cubicBezTo>
                  <a:cubicBezTo>
                    <a:pt x="1685" y="714"/>
                    <a:pt x="1732" y="760"/>
                    <a:pt x="1732" y="813"/>
                  </a:cubicBezTo>
                  <a:cubicBezTo>
                    <a:pt x="1732" y="871"/>
                    <a:pt x="1685" y="918"/>
                    <a:pt x="1626" y="918"/>
                  </a:cubicBezTo>
                  <a:close/>
                </a:path>
              </a:pathLst>
            </a:custGeom>
            <a:solidFill>
              <a:schemeClr val="accent3"/>
            </a:solidFill>
            <a:ln>
              <a:noFill/>
            </a:ln>
            <a:effectLst/>
          </p:spPr>
          <p:txBody>
            <a:bodyPr wrap="none" anchor="ctr"/>
            <a:lstStyle/>
            <a:p>
              <a:endParaRPr lang="en-US" dirty="0">
                <a:latin typeface="Calibri Light"/>
              </a:endParaRPr>
            </a:p>
          </p:txBody>
        </p:sp>
        <p:sp>
          <p:nvSpPr>
            <p:cNvPr id="178" name="Freeform 85"/>
            <p:cNvSpPr>
              <a:spLocks noChangeArrowheads="1"/>
            </p:cNvSpPr>
            <p:nvPr/>
          </p:nvSpPr>
          <p:spPr bwMode="auto">
            <a:xfrm flipH="1">
              <a:off x="11302047" y="7947011"/>
              <a:ext cx="1850999" cy="1913211"/>
            </a:xfrm>
            <a:custGeom>
              <a:avLst/>
              <a:gdLst>
                <a:gd name="T0" fmla="*/ 2276 w 2523"/>
                <a:gd name="T1" fmla="*/ 1193 h 2610"/>
                <a:gd name="T2" fmla="*/ 2276 w 2523"/>
                <a:gd name="T3" fmla="*/ 1193 h 2610"/>
                <a:gd name="T4" fmla="*/ 2183 w 2523"/>
                <a:gd name="T5" fmla="*/ 872 h 2610"/>
                <a:gd name="T6" fmla="*/ 2423 w 2523"/>
                <a:gd name="T7" fmla="*/ 702 h 2610"/>
                <a:gd name="T8" fmla="*/ 2189 w 2523"/>
                <a:gd name="T9" fmla="*/ 380 h 2610"/>
                <a:gd name="T10" fmla="*/ 1949 w 2523"/>
                <a:gd name="T11" fmla="*/ 550 h 2610"/>
                <a:gd name="T12" fmla="*/ 1352 w 2523"/>
                <a:gd name="T13" fmla="*/ 287 h 2610"/>
                <a:gd name="T14" fmla="*/ 1323 w 2523"/>
                <a:gd name="T15" fmla="*/ 0 h 2610"/>
                <a:gd name="T16" fmla="*/ 925 w 2523"/>
                <a:gd name="T17" fmla="*/ 41 h 2610"/>
                <a:gd name="T18" fmla="*/ 954 w 2523"/>
                <a:gd name="T19" fmla="*/ 334 h 2610"/>
                <a:gd name="T20" fmla="*/ 427 w 2523"/>
                <a:gd name="T21" fmla="*/ 720 h 2610"/>
                <a:gd name="T22" fmla="*/ 164 w 2523"/>
                <a:gd name="T23" fmla="*/ 597 h 2610"/>
                <a:gd name="T24" fmla="*/ 0 w 2523"/>
                <a:gd name="T25" fmla="*/ 965 h 2610"/>
                <a:gd name="T26" fmla="*/ 269 w 2523"/>
                <a:gd name="T27" fmla="*/ 1082 h 2610"/>
                <a:gd name="T28" fmla="*/ 252 w 2523"/>
                <a:gd name="T29" fmla="*/ 1409 h 2610"/>
                <a:gd name="T30" fmla="*/ 340 w 2523"/>
                <a:gd name="T31" fmla="*/ 1731 h 2610"/>
                <a:gd name="T32" fmla="*/ 100 w 2523"/>
                <a:gd name="T33" fmla="*/ 1901 h 2610"/>
                <a:gd name="T34" fmla="*/ 340 w 2523"/>
                <a:gd name="T35" fmla="*/ 2222 h 2610"/>
                <a:gd name="T36" fmla="*/ 574 w 2523"/>
                <a:gd name="T37" fmla="*/ 2053 h 2610"/>
                <a:gd name="T38" fmla="*/ 1170 w 2523"/>
                <a:gd name="T39" fmla="*/ 2316 h 2610"/>
                <a:gd name="T40" fmla="*/ 1206 w 2523"/>
                <a:gd name="T41" fmla="*/ 2609 h 2610"/>
                <a:gd name="T42" fmla="*/ 1598 w 2523"/>
                <a:gd name="T43" fmla="*/ 2562 h 2610"/>
                <a:gd name="T44" fmla="*/ 1568 w 2523"/>
                <a:gd name="T45" fmla="*/ 2275 h 2610"/>
                <a:gd name="T46" fmla="*/ 2095 w 2523"/>
                <a:gd name="T47" fmla="*/ 1889 h 2610"/>
                <a:gd name="T48" fmla="*/ 2364 w 2523"/>
                <a:gd name="T49" fmla="*/ 2006 h 2610"/>
                <a:gd name="T50" fmla="*/ 2522 w 2523"/>
                <a:gd name="T51" fmla="*/ 1643 h 2610"/>
                <a:gd name="T52" fmla="*/ 2259 w 2523"/>
                <a:gd name="T53" fmla="*/ 1520 h 2610"/>
                <a:gd name="T54" fmla="*/ 2276 w 2523"/>
                <a:gd name="T55" fmla="*/ 1193 h 2610"/>
                <a:gd name="T56" fmla="*/ 1328 w 2523"/>
                <a:gd name="T57" fmla="*/ 1912 h 2610"/>
                <a:gd name="T58" fmla="*/ 1328 w 2523"/>
                <a:gd name="T59" fmla="*/ 1912 h 2610"/>
                <a:gd name="T60" fmla="*/ 656 w 2523"/>
                <a:gd name="T61" fmla="*/ 1368 h 2610"/>
                <a:gd name="T62" fmla="*/ 1194 w 2523"/>
                <a:gd name="T63" fmla="*/ 696 h 2610"/>
                <a:gd name="T64" fmla="*/ 1873 w 2523"/>
                <a:gd name="T65" fmla="*/ 1234 h 2610"/>
                <a:gd name="T66" fmla="*/ 1328 w 2523"/>
                <a:gd name="T67" fmla="*/ 1912 h 2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23" h="2610">
                  <a:moveTo>
                    <a:pt x="2276" y="1193"/>
                  </a:moveTo>
                  <a:lnTo>
                    <a:pt x="2276" y="1193"/>
                  </a:lnTo>
                  <a:cubicBezTo>
                    <a:pt x="2265" y="1076"/>
                    <a:pt x="2230" y="971"/>
                    <a:pt x="2183" y="872"/>
                  </a:cubicBezTo>
                  <a:cubicBezTo>
                    <a:pt x="2423" y="702"/>
                    <a:pt x="2423" y="702"/>
                    <a:pt x="2423" y="702"/>
                  </a:cubicBezTo>
                  <a:cubicBezTo>
                    <a:pt x="2189" y="380"/>
                    <a:pt x="2189" y="380"/>
                    <a:pt x="2189" y="380"/>
                  </a:cubicBezTo>
                  <a:cubicBezTo>
                    <a:pt x="1949" y="550"/>
                    <a:pt x="1949" y="550"/>
                    <a:pt x="1949" y="550"/>
                  </a:cubicBezTo>
                  <a:cubicBezTo>
                    <a:pt x="1791" y="404"/>
                    <a:pt x="1580" y="310"/>
                    <a:pt x="1352" y="287"/>
                  </a:cubicBezTo>
                  <a:cubicBezTo>
                    <a:pt x="1323" y="0"/>
                    <a:pt x="1323" y="0"/>
                    <a:pt x="1323" y="0"/>
                  </a:cubicBezTo>
                  <a:cubicBezTo>
                    <a:pt x="925" y="41"/>
                    <a:pt x="925" y="41"/>
                    <a:pt x="925" y="41"/>
                  </a:cubicBezTo>
                  <a:cubicBezTo>
                    <a:pt x="954" y="334"/>
                    <a:pt x="954" y="334"/>
                    <a:pt x="954" y="334"/>
                  </a:cubicBezTo>
                  <a:cubicBezTo>
                    <a:pt x="737" y="398"/>
                    <a:pt x="556" y="538"/>
                    <a:pt x="427" y="720"/>
                  </a:cubicBezTo>
                  <a:cubicBezTo>
                    <a:pt x="164" y="597"/>
                    <a:pt x="164" y="597"/>
                    <a:pt x="164" y="597"/>
                  </a:cubicBezTo>
                  <a:cubicBezTo>
                    <a:pt x="0" y="965"/>
                    <a:pt x="0" y="965"/>
                    <a:pt x="0" y="965"/>
                  </a:cubicBezTo>
                  <a:cubicBezTo>
                    <a:pt x="269" y="1082"/>
                    <a:pt x="269" y="1082"/>
                    <a:pt x="269" y="1082"/>
                  </a:cubicBezTo>
                  <a:cubicBezTo>
                    <a:pt x="246" y="1187"/>
                    <a:pt x="240" y="1298"/>
                    <a:pt x="252" y="1409"/>
                  </a:cubicBezTo>
                  <a:cubicBezTo>
                    <a:pt x="264" y="1526"/>
                    <a:pt x="293" y="1631"/>
                    <a:pt x="340" y="1731"/>
                  </a:cubicBezTo>
                  <a:cubicBezTo>
                    <a:pt x="100" y="1901"/>
                    <a:pt x="100" y="1901"/>
                    <a:pt x="100" y="1901"/>
                  </a:cubicBezTo>
                  <a:cubicBezTo>
                    <a:pt x="340" y="2222"/>
                    <a:pt x="340" y="2222"/>
                    <a:pt x="340" y="2222"/>
                  </a:cubicBezTo>
                  <a:cubicBezTo>
                    <a:pt x="574" y="2053"/>
                    <a:pt x="574" y="2053"/>
                    <a:pt x="574" y="2053"/>
                  </a:cubicBezTo>
                  <a:cubicBezTo>
                    <a:pt x="737" y="2199"/>
                    <a:pt x="942" y="2299"/>
                    <a:pt x="1170" y="2316"/>
                  </a:cubicBezTo>
                  <a:cubicBezTo>
                    <a:pt x="1206" y="2609"/>
                    <a:pt x="1206" y="2609"/>
                    <a:pt x="1206" y="2609"/>
                  </a:cubicBezTo>
                  <a:cubicBezTo>
                    <a:pt x="1598" y="2562"/>
                    <a:pt x="1598" y="2562"/>
                    <a:pt x="1598" y="2562"/>
                  </a:cubicBezTo>
                  <a:cubicBezTo>
                    <a:pt x="1568" y="2275"/>
                    <a:pt x="1568" y="2275"/>
                    <a:pt x="1568" y="2275"/>
                  </a:cubicBezTo>
                  <a:cubicBezTo>
                    <a:pt x="1785" y="2205"/>
                    <a:pt x="1966" y="2064"/>
                    <a:pt x="2095" y="1889"/>
                  </a:cubicBezTo>
                  <a:cubicBezTo>
                    <a:pt x="2364" y="2006"/>
                    <a:pt x="2364" y="2006"/>
                    <a:pt x="2364" y="2006"/>
                  </a:cubicBezTo>
                  <a:cubicBezTo>
                    <a:pt x="2522" y="1643"/>
                    <a:pt x="2522" y="1643"/>
                    <a:pt x="2522" y="1643"/>
                  </a:cubicBezTo>
                  <a:cubicBezTo>
                    <a:pt x="2259" y="1520"/>
                    <a:pt x="2259" y="1520"/>
                    <a:pt x="2259" y="1520"/>
                  </a:cubicBezTo>
                  <a:cubicBezTo>
                    <a:pt x="2282" y="1415"/>
                    <a:pt x="2288" y="1304"/>
                    <a:pt x="2276" y="1193"/>
                  </a:cubicBezTo>
                  <a:close/>
                  <a:moveTo>
                    <a:pt x="1328" y="1912"/>
                  </a:moveTo>
                  <a:lnTo>
                    <a:pt x="1328" y="1912"/>
                  </a:lnTo>
                  <a:cubicBezTo>
                    <a:pt x="989" y="1947"/>
                    <a:pt x="691" y="1702"/>
                    <a:pt x="656" y="1368"/>
                  </a:cubicBezTo>
                  <a:cubicBezTo>
                    <a:pt x="615" y="1030"/>
                    <a:pt x="860" y="731"/>
                    <a:pt x="1194" y="696"/>
                  </a:cubicBezTo>
                  <a:cubicBezTo>
                    <a:pt x="1533" y="655"/>
                    <a:pt x="1832" y="901"/>
                    <a:pt x="1873" y="1234"/>
                  </a:cubicBezTo>
                  <a:cubicBezTo>
                    <a:pt x="1908" y="1573"/>
                    <a:pt x="1662" y="1871"/>
                    <a:pt x="1328" y="1912"/>
                  </a:cubicBezTo>
                  <a:close/>
                </a:path>
              </a:pathLst>
            </a:custGeom>
            <a:solidFill>
              <a:schemeClr val="accent2"/>
            </a:solidFill>
            <a:ln>
              <a:noFill/>
            </a:ln>
            <a:effectLst/>
          </p:spPr>
          <p:txBody>
            <a:bodyPr wrap="none" anchor="ctr"/>
            <a:lstStyle/>
            <a:p>
              <a:endParaRPr lang="en-US" dirty="0">
                <a:latin typeface="Calibri Light"/>
              </a:endParaRPr>
            </a:p>
          </p:txBody>
        </p:sp>
        <p:sp>
          <p:nvSpPr>
            <p:cNvPr id="179" name="Freeform 86"/>
            <p:cNvSpPr>
              <a:spLocks noChangeArrowheads="1"/>
            </p:cNvSpPr>
            <p:nvPr/>
          </p:nvSpPr>
          <p:spPr bwMode="auto">
            <a:xfrm flipH="1">
              <a:off x="15247171" y="8105637"/>
              <a:ext cx="800694" cy="1152458"/>
            </a:xfrm>
            <a:custGeom>
              <a:avLst/>
              <a:gdLst>
                <a:gd name="T0" fmla="*/ 872 w 1095"/>
                <a:gd name="T1" fmla="*/ 17 h 1573"/>
                <a:gd name="T2" fmla="*/ 872 w 1095"/>
                <a:gd name="T3" fmla="*/ 17 h 1573"/>
                <a:gd name="T4" fmla="*/ 872 w 1095"/>
                <a:gd name="T5" fmla="*/ 17 h 1573"/>
                <a:gd name="T6" fmla="*/ 837 w 1095"/>
                <a:gd name="T7" fmla="*/ 0 h 1573"/>
                <a:gd name="T8" fmla="*/ 264 w 1095"/>
                <a:gd name="T9" fmla="*/ 0 h 1573"/>
                <a:gd name="T10" fmla="*/ 223 w 1095"/>
                <a:gd name="T11" fmla="*/ 17 h 1573"/>
                <a:gd name="T12" fmla="*/ 205 w 1095"/>
                <a:gd name="T13" fmla="*/ 52 h 1573"/>
                <a:gd name="T14" fmla="*/ 205 w 1095"/>
                <a:gd name="T15" fmla="*/ 637 h 1573"/>
                <a:gd name="T16" fmla="*/ 53 w 1095"/>
                <a:gd name="T17" fmla="*/ 637 h 1573"/>
                <a:gd name="T18" fmla="*/ 24 w 1095"/>
                <a:gd name="T19" fmla="*/ 649 h 1573"/>
                <a:gd name="T20" fmla="*/ 18 w 1095"/>
                <a:gd name="T21" fmla="*/ 655 h 1573"/>
                <a:gd name="T22" fmla="*/ 0 w 1095"/>
                <a:gd name="T23" fmla="*/ 684 h 1573"/>
                <a:gd name="T24" fmla="*/ 0 w 1095"/>
                <a:gd name="T25" fmla="*/ 684 h 1573"/>
                <a:gd name="T26" fmla="*/ 12 w 1095"/>
                <a:gd name="T27" fmla="*/ 719 h 1573"/>
                <a:gd name="T28" fmla="*/ 498 w 1095"/>
                <a:gd name="T29" fmla="*/ 1543 h 1573"/>
                <a:gd name="T30" fmla="*/ 527 w 1095"/>
                <a:gd name="T31" fmla="*/ 1567 h 1573"/>
                <a:gd name="T32" fmla="*/ 568 w 1095"/>
                <a:gd name="T33" fmla="*/ 1567 h 1573"/>
                <a:gd name="T34" fmla="*/ 597 w 1095"/>
                <a:gd name="T35" fmla="*/ 1543 h 1573"/>
                <a:gd name="T36" fmla="*/ 1083 w 1095"/>
                <a:gd name="T37" fmla="*/ 719 h 1573"/>
                <a:gd name="T38" fmla="*/ 1094 w 1095"/>
                <a:gd name="T39" fmla="*/ 684 h 1573"/>
                <a:gd name="T40" fmla="*/ 1094 w 1095"/>
                <a:gd name="T41" fmla="*/ 684 h 1573"/>
                <a:gd name="T42" fmla="*/ 1071 w 1095"/>
                <a:gd name="T43" fmla="*/ 655 h 1573"/>
                <a:gd name="T44" fmla="*/ 1071 w 1095"/>
                <a:gd name="T45" fmla="*/ 649 h 1573"/>
                <a:gd name="T46" fmla="*/ 1036 w 1095"/>
                <a:gd name="T47" fmla="*/ 637 h 1573"/>
                <a:gd name="T48" fmla="*/ 884 w 1095"/>
                <a:gd name="T49" fmla="*/ 637 h 1573"/>
                <a:gd name="T50" fmla="*/ 884 w 1095"/>
                <a:gd name="T51" fmla="*/ 52 h 1573"/>
                <a:gd name="T52" fmla="*/ 872 w 1095"/>
                <a:gd name="T53" fmla="*/ 17 h 1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95" h="1573">
                  <a:moveTo>
                    <a:pt x="872" y="17"/>
                  </a:moveTo>
                  <a:lnTo>
                    <a:pt x="872" y="17"/>
                  </a:lnTo>
                  <a:lnTo>
                    <a:pt x="872" y="17"/>
                  </a:lnTo>
                  <a:cubicBezTo>
                    <a:pt x="860" y="5"/>
                    <a:pt x="849" y="0"/>
                    <a:pt x="837" y="0"/>
                  </a:cubicBezTo>
                  <a:cubicBezTo>
                    <a:pt x="264" y="0"/>
                    <a:pt x="264" y="0"/>
                    <a:pt x="264" y="0"/>
                  </a:cubicBezTo>
                  <a:cubicBezTo>
                    <a:pt x="246" y="0"/>
                    <a:pt x="234" y="5"/>
                    <a:pt x="223" y="17"/>
                  </a:cubicBezTo>
                  <a:cubicBezTo>
                    <a:pt x="211" y="23"/>
                    <a:pt x="205" y="40"/>
                    <a:pt x="205" y="52"/>
                  </a:cubicBezTo>
                  <a:cubicBezTo>
                    <a:pt x="205" y="637"/>
                    <a:pt x="205" y="637"/>
                    <a:pt x="205" y="637"/>
                  </a:cubicBezTo>
                  <a:cubicBezTo>
                    <a:pt x="53" y="637"/>
                    <a:pt x="53" y="637"/>
                    <a:pt x="53" y="637"/>
                  </a:cubicBezTo>
                  <a:cubicBezTo>
                    <a:pt x="41" y="637"/>
                    <a:pt x="30" y="643"/>
                    <a:pt x="24" y="649"/>
                  </a:cubicBezTo>
                  <a:cubicBezTo>
                    <a:pt x="18" y="655"/>
                    <a:pt x="18" y="655"/>
                    <a:pt x="18" y="655"/>
                  </a:cubicBezTo>
                  <a:cubicBezTo>
                    <a:pt x="12" y="661"/>
                    <a:pt x="0" y="666"/>
                    <a:pt x="0" y="684"/>
                  </a:cubicBezTo>
                  <a:lnTo>
                    <a:pt x="0" y="684"/>
                  </a:lnTo>
                  <a:cubicBezTo>
                    <a:pt x="0" y="696"/>
                    <a:pt x="0" y="707"/>
                    <a:pt x="12" y="719"/>
                  </a:cubicBezTo>
                  <a:cubicBezTo>
                    <a:pt x="498" y="1543"/>
                    <a:pt x="498" y="1543"/>
                    <a:pt x="498" y="1543"/>
                  </a:cubicBezTo>
                  <a:cubicBezTo>
                    <a:pt x="509" y="1555"/>
                    <a:pt x="515" y="1561"/>
                    <a:pt x="527" y="1567"/>
                  </a:cubicBezTo>
                  <a:cubicBezTo>
                    <a:pt x="545" y="1572"/>
                    <a:pt x="550" y="1572"/>
                    <a:pt x="568" y="1567"/>
                  </a:cubicBezTo>
                  <a:cubicBezTo>
                    <a:pt x="580" y="1561"/>
                    <a:pt x="585" y="1555"/>
                    <a:pt x="597" y="1543"/>
                  </a:cubicBezTo>
                  <a:cubicBezTo>
                    <a:pt x="1083" y="719"/>
                    <a:pt x="1083" y="719"/>
                    <a:pt x="1083" y="719"/>
                  </a:cubicBezTo>
                  <a:cubicBezTo>
                    <a:pt x="1094" y="707"/>
                    <a:pt x="1094" y="696"/>
                    <a:pt x="1094" y="684"/>
                  </a:cubicBezTo>
                  <a:lnTo>
                    <a:pt x="1094" y="684"/>
                  </a:lnTo>
                  <a:cubicBezTo>
                    <a:pt x="1089" y="666"/>
                    <a:pt x="1083" y="661"/>
                    <a:pt x="1071" y="655"/>
                  </a:cubicBezTo>
                  <a:cubicBezTo>
                    <a:pt x="1071" y="649"/>
                    <a:pt x="1071" y="649"/>
                    <a:pt x="1071" y="649"/>
                  </a:cubicBezTo>
                  <a:cubicBezTo>
                    <a:pt x="1065" y="643"/>
                    <a:pt x="1048" y="637"/>
                    <a:pt x="1036" y="637"/>
                  </a:cubicBezTo>
                  <a:cubicBezTo>
                    <a:pt x="884" y="637"/>
                    <a:pt x="884" y="637"/>
                    <a:pt x="884" y="637"/>
                  </a:cubicBezTo>
                  <a:cubicBezTo>
                    <a:pt x="884" y="52"/>
                    <a:pt x="884" y="52"/>
                    <a:pt x="884" y="52"/>
                  </a:cubicBezTo>
                  <a:cubicBezTo>
                    <a:pt x="884" y="40"/>
                    <a:pt x="884" y="23"/>
                    <a:pt x="872" y="17"/>
                  </a:cubicBezTo>
                </a:path>
              </a:pathLst>
            </a:custGeom>
            <a:solidFill>
              <a:schemeClr val="accent3"/>
            </a:solidFill>
            <a:ln>
              <a:noFill/>
            </a:ln>
            <a:effectLst/>
          </p:spPr>
          <p:txBody>
            <a:bodyPr wrap="none" anchor="ctr"/>
            <a:lstStyle/>
            <a:p>
              <a:endParaRPr lang="en-US" dirty="0">
                <a:latin typeface="Calibri Light"/>
              </a:endParaRPr>
            </a:p>
          </p:txBody>
        </p:sp>
        <p:sp>
          <p:nvSpPr>
            <p:cNvPr id="180" name="Freeform 87"/>
            <p:cNvSpPr>
              <a:spLocks noChangeArrowheads="1"/>
            </p:cNvSpPr>
            <p:nvPr/>
          </p:nvSpPr>
          <p:spPr bwMode="auto">
            <a:xfrm flipH="1">
              <a:off x="10922770" y="6949941"/>
              <a:ext cx="560810" cy="1178357"/>
            </a:xfrm>
            <a:custGeom>
              <a:avLst/>
              <a:gdLst>
                <a:gd name="T0" fmla="*/ 381 w 768"/>
                <a:gd name="T1" fmla="*/ 299 h 1611"/>
                <a:gd name="T2" fmla="*/ 381 w 768"/>
                <a:gd name="T3" fmla="*/ 299 h 1611"/>
                <a:gd name="T4" fmla="*/ 533 w 768"/>
                <a:gd name="T5" fmla="*/ 153 h 1611"/>
                <a:gd name="T6" fmla="*/ 381 w 768"/>
                <a:gd name="T7" fmla="*/ 0 h 1611"/>
                <a:gd name="T8" fmla="*/ 235 w 768"/>
                <a:gd name="T9" fmla="*/ 153 h 1611"/>
                <a:gd name="T10" fmla="*/ 381 w 768"/>
                <a:gd name="T11" fmla="*/ 299 h 1611"/>
                <a:gd name="T12" fmla="*/ 755 w 768"/>
                <a:gd name="T13" fmla="*/ 808 h 1611"/>
                <a:gd name="T14" fmla="*/ 755 w 768"/>
                <a:gd name="T15" fmla="*/ 808 h 1611"/>
                <a:gd name="T16" fmla="*/ 638 w 768"/>
                <a:gd name="T17" fmla="*/ 451 h 1611"/>
                <a:gd name="T18" fmla="*/ 486 w 768"/>
                <a:gd name="T19" fmla="*/ 334 h 1611"/>
                <a:gd name="T20" fmla="*/ 281 w 768"/>
                <a:gd name="T21" fmla="*/ 334 h 1611"/>
                <a:gd name="T22" fmla="*/ 141 w 768"/>
                <a:gd name="T23" fmla="*/ 428 h 1611"/>
                <a:gd name="T24" fmla="*/ 141 w 768"/>
                <a:gd name="T25" fmla="*/ 428 h 1611"/>
                <a:gd name="T26" fmla="*/ 129 w 768"/>
                <a:gd name="T27" fmla="*/ 451 h 1611"/>
                <a:gd name="T28" fmla="*/ 12 w 768"/>
                <a:gd name="T29" fmla="*/ 808 h 1611"/>
                <a:gd name="T30" fmla="*/ 47 w 768"/>
                <a:gd name="T31" fmla="*/ 878 h 1611"/>
                <a:gd name="T32" fmla="*/ 123 w 768"/>
                <a:gd name="T33" fmla="*/ 843 h 1611"/>
                <a:gd name="T34" fmla="*/ 229 w 768"/>
                <a:gd name="T35" fmla="*/ 515 h 1611"/>
                <a:gd name="T36" fmla="*/ 252 w 768"/>
                <a:gd name="T37" fmla="*/ 515 h 1611"/>
                <a:gd name="T38" fmla="*/ 65 w 768"/>
                <a:gd name="T39" fmla="*/ 1071 h 1611"/>
                <a:gd name="T40" fmla="*/ 235 w 768"/>
                <a:gd name="T41" fmla="*/ 1071 h 1611"/>
                <a:gd name="T42" fmla="*/ 235 w 768"/>
                <a:gd name="T43" fmla="*/ 1539 h 1611"/>
                <a:gd name="T44" fmla="*/ 305 w 768"/>
                <a:gd name="T45" fmla="*/ 1610 h 1611"/>
                <a:gd name="T46" fmla="*/ 375 w 768"/>
                <a:gd name="T47" fmla="*/ 1539 h 1611"/>
                <a:gd name="T48" fmla="*/ 375 w 768"/>
                <a:gd name="T49" fmla="*/ 1071 h 1611"/>
                <a:gd name="T50" fmla="*/ 392 w 768"/>
                <a:gd name="T51" fmla="*/ 1071 h 1611"/>
                <a:gd name="T52" fmla="*/ 392 w 768"/>
                <a:gd name="T53" fmla="*/ 1539 h 1611"/>
                <a:gd name="T54" fmla="*/ 463 w 768"/>
                <a:gd name="T55" fmla="*/ 1610 h 1611"/>
                <a:gd name="T56" fmla="*/ 533 w 768"/>
                <a:gd name="T57" fmla="*/ 1539 h 1611"/>
                <a:gd name="T58" fmla="*/ 533 w 768"/>
                <a:gd name="T59" fmla="*/ 1071 h 1611"/>
                <a:gd name="T60" fmla="*/ 708 w 768"/>
                <a:gd name="T61" fmla="*/ 1071 h 1611"/>
                <a:gd name="T62" fmla="*/ 521 w 768"/>
                <a:gd name="T63" fmla="*/ 515 h 1611"/>
                <a:gd name="T64" fmla="*/ 539 w 768"/>
                <a:gd name="T65" fmla="*/ 515 h 1611"/>
                <a:gd name="T66" fmla="*/ 650 w 768"/>
                <a:gd name="T67" fmla="*/ 843 h 1611"/>
                <a:gd name="T68" fmla="*/ 720 w 768"/>
                <a:gd name="T69" fmla="*/ 878 h 1611"/>
                <a:gd name="T70" fmla="*/ 755 w 768"/>
                <a:gd name="T71" fmla="*/ 808 h 1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8" h="1611">
                  <a:moveTo>
                    <a:pt x="381" y="299"/>
                  </a:moveTo>
                  <a:lnTo>
                    <a:pt x="381" y="299"/>
                  </a:lnTo>
                  <a:cubicBezTo>
                    <a:pt x="463" y="299"/>
                    <a:pt x="533" y="234"/>
                    <a:pt x="533" y="153"/>
                  </a:cubicBezTo>
                  <a:cubicBezTo>
                    <a:pt x="533" y="71"/>
                    <a:pt x="463" y="0"/>
                    <a:pt x="381" y="0"/>
                  </a:cubicBezTo>
                  <a:cubicBezTo>
                    <a:pt x="299" y="0"/>
                    <a:pt x="235" y="71"/>
                    <a:pt x="235" y="153"/>
                  </a:cubicBezTo>
                  <a:cubicBezTo>
                    <a:pt x="235" y="234"/>
                    <a:pt x="299" y="299"/>
                    <a:pt x="381" y="299"/>
                  </a:cubicBezTo>
                  <a:close/>
                  <a:moveTo>
                    <a:pt x="755" y="808"/>
                  </a:moveTo>
                  <a:lnTo>
                    <a:pt x="755" y="808"/>
                  </a:lnTo>
                  <a:cubicBezTo>
                    <a:pt x="638" y="451"/>
                    <a:pt x="638" y="451"/>
                    <a:pt x="638" y="451"/>
                  </a:cubicBezTo>
                  <a:cubicBezTo>
                    <a:pt x="621" y="387"/>
                    <a:pt x="562" y="334"/>
                    <a:pt x="486" y="334"/>
                  </a:cubicBezTo>
                  <a:cubicBezTo>
                    <a:pt x="281" y="334"/>
                    <a:pt x="281" y="334"/>
                    <a:pt x="281" y="334"/>
                  </a:cubicBezTo>
                  <a:cubicBezTo>
                    <a:pt x="217" y="334"/>
                    <a:pt x="164" y="369"/>
                    <a:pt x="141" y="428"/>
                  </a:cubicBezTo>
                  <a:lnTo>
                    <a:pt x="141" y="428"/>
                  </a:lnTo>
                  <a:cubicBezTo>
                    <a:pt x="135" y="434"/>
                    <a:pt x="135" y="445"/>
                    <a:pt x="129" y="451"/>
                  </a:cubicBezTo>
                  <a:cubicBezTo>
                    <a:pt x="12" y="808"/>
                    <a:pt x="12" y="808"/>
                    <a:pt x="12" y="808"/>
                  </a:cubicBezTo>
                  <a:cubicBezTo>
                    <a:pt x="0" y="837"/>
                    <a:pt x="18" y="866"/>
                    <a:pt x="47" y="878"/>
                  </a:cubicBezTo>
                  <a:cubicBezTo>
                    <a:pt x="77" y="890"/>
                    <a:pt x="112" y="872"/>
                    <a:pt x="123" y="843"/>
                  </a:cubicBezTo>
                  <a:cubicBezTo>
                    <a:pt x="229" y="515"/>
                    <a:pt x="229" y="515"/>
                    <a:pt x="229" y="515"/>
                  </a:cubicBezTo>
                  <a:cubicBezTo>
                    <a:pt x="252" y="515"/>
                    <a:pt x="252" y="515"/>
                    <a:pt x="252" y="515"/>
                  </a:cubicBezTo>
                  <a:cubicBezTo>
                    <a:pt x="65" y="1071"/>
                    <a:pt x="65" y="1071"/>
                    <a:pt x="65" y="1071"/>
                  </a:cubicBezTo>
                  <a:cubicBezTo>
                    <a:pt x="235" y="1071"/>
                    <a:pt x="235" y="1071"/>
                    <a:pt x="235" y="1071"/>
                  </a:cubicBezTo>
                  <a:cubicBezTo>
                    <a:pt x="235" y="1539"/>
                    <a:pt x="235" y="1539"/>
                    <a:pt x="235" y="1539"/>
                  </a:cubicBezTo>
                  <a:cubicBezTo>
                    <a:pt x="235" y="1575"/>
                    <a:pt x="264" y="1610"/>
                    <a:pt x="305" y="1610"/>
                  </a:cubicBezTo>
                  <a:cubicBezTo>
                    <a:pt x="346" y="1610"/>
                    <a:pt x="375" y="1575"/>
                    <a:pt x="375" y="1539"/>
                  </a:cubicBezTo>
                  <a:cubicBezTo>
                    <a:pt x="375" y="1071"/>
                    <a:pt x="375" y="1071"/>
                    <a:pt x="375" y="1071"/>
                  </a:cubicBezTo>
                  <a:cubicBezTo>
                    <a:pt x="392" y="1071"/>
                    <a:pt x="392" y="1071"/>
                    <a:pt x="392" y="1071"/>
                  </a:cubicBezTo>
                  <a:cubicBezTo>
                    <a:pt x="392" y="1539"/>
                    <a:pt x="392" y="1539"/>
                    <a:pt x="392" y="1539"/>
                  </a:cubicBezTo>
                  <a:cubicBezTo>
                    <a:pt x="392" y="1575"/>
                    <a:pt x="428" y="1610"/>
                    <a:pt x="463" y="1610"/>
                  </a:cubicBezTo>
                  <a:cubicBezTo>
                    <a:pt x="504" y="1610"/>
                    <a:pt x="533" y="1575"/>
                    <a:pt x="533" y="1539"/>
                  </a:cubicBezTo>
                  <a:cubicBezTo>
                    <a:pt x="533" y="1071"/>
                    <a:pt x="533" y="1071"/>
                    <a:pt x="533" y="1071"/>
                  </a:cubicBezTo>
                  <a:cubicBezTo>
                    <a:pt x="708" y="1071"/>
                    <a:pt x="708" y="1071"/>
                    <a:pt x="708" y="1071"/>
                  </a:cubicBezTo>
                  <a:cubicBezTo>
                    <a:pt x="521" y="515"/>
                    <a:pt x="521" y="515"/>
                    <a:pt x="521" y="515"/>
                  </a:cubicBezTo>
                  <a:cubicBezTo>
                    <a:pt x="539" y="515"/>
                    <a:pt x="539" y="515"/>
                    <a:pt x="539" y="515"/>
                  </a:cubicBezTo>
                  <a:cubicBezTo>
                    <a:pt x="650" y="843"/>
                    <a:pt x="650" y="843"/>
                    <a:pt x="650" y="843"/>
                  </a:cubicBezTo>
                  <a:cubicBezTo>
                    <a:pt x="662" y="872"/>
                    <a:pt x="691" y="890"/>
                    <a:pt x="720" y="878"/>
                  </a:cubicBezTo>
                  <a:cubicBezTo>
                    <a:pt x="749" y="866"/>
                    <a:pt x="767" y="837"/>
                    <a:pt x="755" y="808"/>
                  </a:cubicBezTo>
                  <a:close/>
                </a:path>
              </a:pathLst>
            </a:custGeom>
            <a:solidFill>
              <a:schemeClr val="accent2"/>
            </a:solidFill>
            <a:ln>
              <a:noFill/>
            </a:ln>
            <a:effectLst/>
          </p:spPr>
          <p:txBody>
            <a:bodyPr wrap="none" anchor="ctr"/>
            <a:lstStyle/>
            <a:p>
              <a:endParaRPr lang="en-US" dirty="0">
                <a:latin typeface="Calibri Light"/>
              </a:endParaRPr>
            </a:p>
          </p:txBody>
        </p:sp>
        <p:sp>
          <p:nvSpPr>
            <p:cNvPr id="181" name="Freeform 88"/>
            <p:cNvSpPr>
              <a:spLocks noChangeArrowheads="1"/>
            </p:cNvSpPr>
            <p:nvPr/>
          </p:nvSpPr>
          <p:spPr bwMode="auto">
            <a:xfrm flipH="1">
              <a:off x="11574348" y="6975838"/>
              <a:ext cx="463560" cy="1175119"/>
            </a:xfrm>
            <a:custGeom>
              <a:avLst/>
              <a:gdLst>
                <a:gd name="T0" fmla="*/ 316 w 633"/>
                <a:gd name="T1" fmla="*/ 292 h 1604"/>
                <a:gd name="T2" fmla="*/ 316 w 633"/>
                <a:gd name="T3" fmla="*/ 292 h 1604"/>
                <a:gd name="T4" fmla="*/ 462 w 633"/>
                <a:gd name="T5" fmla="*/ 146 h 1604"/>
                <a:gd name="T6" fmla="*/ 316 w 633"/>
                <a:gd name="T7" fmla="*/ 0 h 1604"/>
                <a:gd name="T8" fmla="*/ 169 w 633"/>
                <a:gd name="T9" fmla="*/ 146 h 1604"/>
                <a:gd name="T10" fmla="*/ 316 w 633"/>
                <a:gd name="T11" fmla="*/ 292 h 1604"/>
                <a:gd name="T12" fmla="*/ 632 w 633"/>
                <a:gd name="T13" fmla="*/ 427 h 1604"/>
                <a:gd name="T14" fmla="*/ 632 w 633"/>
                <a:gd name="T15" fmla="*/ 427 h 1604"/>
                <a:gd name="T16" fmla="*/ 509 w 633"/>
                <a:gd name="T17" fmla="*/ 310 h 1604"/>
                <a:gd name="T18" fmla="*/ 128 w 633"/>
                <a:gd name="T19" fmla="*/ 310 h 1604"/>
                <a:gd name="T20" fmla="*/ 5 w 633"/>
                <a:gd name="T21" fmla="*/ 427 h 1604"/>
                <a:gd name="T22" fmla="*/ 0 w 633"/>
                <a:gd name="T23" fmla="*/ 427 h 1604"/>
                <a:gd name="T24" fmla="*/ 0 w 633"/>
                <a:gd name="T25" fmla="*/ 842 h 1604"/>
                <a:gd name="T26" fmla="*/ 64 w 633"/>
                <a:gd name="T27" fmla="*/ 907 h 1604"/>
                <a:gd name="T28" fmla="*/ 128 w 633"/>
                <a:gd name="T29" fmla="*/ 842 h 1604"/>
                <a:gd name="T30" fmla="*/ 128 w 633"/>
                <a:gd name="T31" fmla="*/ 532 h 1604"/>
                <a:gd name="T32" fmla="*/ 140 w 633"/>
                <a:gd name="T33" fmla="*/ 538 h 1604"/>
                <a:gd name="T34" fmla="*/ 152 w 633"/>
                <a:gd name="T35" fmla="*/ 538 h 1604"/>
                <a:gd name="T36" fmla="*/ 152 w 633"/>
                <a:gd name="T37" fmla="*/ 550 h 1604"/>
                <a:gd name="T38" fmla="*/ 152 w 633"/>
                <a:gd name="T39" fmla="*/ 1521 h 1604"/>
                <a:gd name="T40" fmla="*/ 228 w 633"/>
                <a:gd name="T41" fmla="*/ 1603 h 1604"/>
                <a:gd name="T42" fmla="*/ 310 w 633"/>
                <a:gd name="T43" fmla="*/ 1521 h 1604"/>
                <a:gd name="T44" fmla="*/ 310 w 633"/>
                <a:gd name="T45" fmla="*/ 1076 h 1604"/>
                <a:gd name="T46" fmla="*/ 327 w 633"/>
                <a:gd name="T47" fmla="*/ 1076 h 1604"/>
                <a:gd name="T48" fmla="*/ 327 w 633"/>
                <a:gd name="T49" fmla="*/ 1521 h 1604"/>
                <a:gd name="T50" fmla="*/ 403 w 633"/>
                <a:gd name="T51" fmla="*/ 1603 h 1604"/>
                <a:gd name="T52" fmla="*/ 485 w 633"/>
                <a:gd name="T53" fmla="*/ 1521 h 1604"/>
                <a:gd name="T54" fmla="*/ 485 w 633"/>
                <a:gd name="T55" fmla="*/ 550 h 1604"/>
                <a:gd name="T56" fmla="*/ 479 w 633"/>
                <a:gd name="T57" fmla="*/ 538 h 1604"/>
                <a:gd name="T58" fmla="*/ 503 w 633"/>
                <a:gd name="T59" fmla="*/ 538 h 1604"/>
                <a:gd name="T60" fmla="*/ 503 w 633"/>
                <a:gd name="T61" fmla="*/ 836 h 1604"/>
                <a:gd name="T62" fmla="*/ 567 w 633"/>
                <a:gd name="T63" fmla="*/ 901 h 1604"/>
                <a:gd name="T64" fmla="*/ 632 w 633"/>
                <a:gd name="T65" fmla="*/ 836 h 1604"/>
                <a:gd name="T66" fmla="*/ 632 w 633"/>
                <a:gd name="T67" fmla="*/ 427 h 1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3" h="1604">
                  <a:moveTo>
                    <a:pt x="316" y="292"/>
                  </a:moveTo>
                  <a:lnTo>
                    <a:pt x="316" y="292"/>
                  </a:lnTo>
                  <a:cubicBezTo>
                    <a:pt x="397" y="292"/>
                    <a:pt x="462" y="228"/>
                    <a:pt x="462" y="146"/>
                  </a:cubicBezTo>
                  <a:cubicBezTo>
                    <a:pt x="462" y="64"/>
                    <a:pt x="397" y="0"/>
                    <a:pt x="316" y="0"/>
                  </a:cubicBezTo>
                  <a:cubicBezTo>
                    <a:pt x="240" y="0"/>
                    <a:pt x="169" y="64"/>
                    <a:pt x="169" y="146"/>
                  </a:cubicBezTo>
                  <a:cubicBezTo>
                    <a:pt x="169" y="228"/>
                    <a:pt x="240" y="292"/>
                    <a:pt x="316" y="292"/>
                  </a:cubicBezTo>
                  <a:close/>
                  <a:moveTo>
                    <a:pt x="632" y="427"/>
                  </a:moveTo>
                  <a:lnTo>
                    <a:pt x="632" y="427"/>
                  </a:lnTo>
                  <a:cubicBezTo>
                    <a:pt x="626" y="362"/>
                    <a:pt x="573" y="310"/>
                    <a:pt x="509" y="310"/>
                  </a:cubicBezTo>
                  <a:cubicBezTo>
                    <a:pt x="128" y="310"/>
                    <a:pt x="128" y="310"/>
                    <a:pt x="128" y="310"/>
                  </a:cubicBezTo>
                  <a:cubicBezTo>
                    <a:pt x="64" y="310"/>
                    <a:pt x="11" y="362"/>
                    <a:pt x="5" y="427"/>
                  </a:cubicBezTo>
                  <a:cubicBezTo>
                    <a:pt x="0" y="427"/>
                    <a:pt x="0" y="427"/>
                    <a:pt x="0" y="427"/>
                  </a:cubicBezTo>
                  <a:cubicBezTo>
                    <a:pt x="0" y="842"/>
                    <a:pt x="0" y="842"/>
                    <a:pt x="0" y="842"/>
                  </a:cubicBezTo>
                  <a:cubicBezTo>
                    <a:pt x="0" y="877"/>
                    <a:pt x="29" y="907"/>
                    <a:pt x="64" y="907"/>
                  </a:cubicBezTo>
                  <a:cubicBezTo>
                    <a:pt x="105" y="907"/>
                    <a:pt x="128" y="877"/>
                    <a:pt x="128" y="842"/>
                  </a:cubicBezTo>
                  <a:cubicBezTo>
                    <a:pt x="128" y="532"/>
                    <a:pt x="128" y="532"/>
                    <a:pt x="128" y="532"/>
                  </a:cubicBezTo>
                  <a:cubicBezTo>
                    <a:pt x="134" y="532"/>
                    <a:pt x="140" y="538"/>
                    <a:pt x="140" y="538"/>
                  </a:cubicBezTo>
                  <a:cubicBezTo>
                    <a:pt x="152" y="538"/>
                    <a:pt x="152" y="538"/>
                    <a:pt x="152" y="538"/>
                  </a:cubicBezTo>
                  <a:cubicBezTo>
                    <a:pt x="152" y="538"/>
                    <a:pt x="152" y="544"/>
                    <a:pt x="152" y="550"/>
                  </a:cubicBezTo>
                  <a:cubicBezTo>
                    <a:pt x="152" y="1521"/>
                    <a:pt x="152" y="1521"/>
                    <a:pt x="152" y="1521"/>
                  </a:cubicBezTo>
                  <a:cubicBezTo>
                    <a:pt x="152" y="1568"/>
                    <a:pt x="187" y="1603"/>
                    <a:pt x="228" y="1603"/>
                  </a:cubicBezTo>
                  <a:cubicBezTo>
                    <a:pt x="275" y="1603"/>
                    <a:pt x="310" y="1568"/>
                    <a:pt x="310" y="1521"/>
                  </a:cubicBezTo>
                  <a:cubicBezTo>
                    <a:pt x="310" y="1076"/>
                    <a:pt x="310" y="1076"/>
                    <a:pt x="310" y="1076"/>
                  </a:cubicBezTo>
                  <a:cubicBezTo>
                    <a:pt x="327" y="1076"/>
                    <a:pt x="327" y="1076"/>
                    <a:pt x="327" y="1076"/>
                  </a:cubicBezTo>
                  <a:cubicBezTo>
                    <a:pt x="327" y="1521"/>
                    <a:pt x="327" y="1521"/>
                    <a:pt x="327" y="1521"/>
                  </a:cubicBezTo>
                  <a:cubicBezTo>
                    <a:pt x="327" y="1568"/>
                    <a:pt x="362" y="1603"/>
                    <a:pt x="403" y="1603"/>
                  </a:cubicBezTo>
                  <a:cubicBezTo>
                    <a:pt x="450" y="1603"/>
                    <a:pt x="485" y="1568"/>
                    <a:pt x="485" y="1521"/>
                  </a:cubicBezTo>
                  <a:cubicBezTo>
                    <a:pt x="485" y="550"/>
                    <a:pt x="485" y="550"/>
                    <a:pt x="485" y="550"/>
                  </a:cubicBezTo>
                  <a:cubicBezTo>
                    <a:pt x="485" y="544"/>
                    <a:pt x="485" y="538"/>
                    <a:pt x="479" y="538"/>
                  </a:cubicBezTo>
                  <a:cubicBezTo>
                    <a:pt x="503" y="538"/>
                    <a:pt x="503" y="538"/>
                    <a:pt x="503" y="538"/>
                  </a:cubicBezTo>
                  <a:cubicBezTo>
                    <a:pt x="503" y="836"/>
                    <a:pt x="503" y="836"/>
                    <a:pt x="503" y="836"/>
                  </a:cubicBezTo>
                  <a:cubicBezTo>
                    <a:pt x="503" y="871"/>
                    <a:pt x="532" y="901"/>
                    <a:pt x="567" y="901"/>
                  </a:cubicBezTo>
                  <a:cubicBezTo>
                    <a:pt x="602" y="901"/>
                    <a:pt x="632" y="871"/>
                    <a:pt x="632" y="836"/>
                  </a:cubicBezTo>
                  <a:cubicBezTo>
                    <a:pt x="632" y="427"/>
                    <a:pt x="632" y="427"/>
                    <a:pt x="632" y="427"/>
                  </a:cubicBezTo>
                  <a:close/>
                </a:path>
              </a:pathLst>
            </a:custGeom>
            <a:solidFill>
              <a:schemeClr val="accent3"/>
            </a:solidFill>
            <a:ln>
              <a:noFill/>
            </a:ln>
            <a:effectLst/>
          </p:spPr>
          <p:txBody>
            <a:bodyPr wrap="none" anchor="ctr"/>
            <a:lstStyle/>
            <a:p>
              <a:endParaRPr lang="en-US" dirty="0">
                <a:latin typeface="Calibri Light"/>
              </a:endParaRPr>
            </a:p>
          </p:txBody>
        </p:sp>
        <p:sp>
          <p:nvSpPr>
            <p:cNvPr id="182" name="Freeform 89"/>
            <p:cNvSpPr>
              <a:spLocks noChangeArrowheads="1"/>
            </p:cNvSpPr>
            <p:nvPr/>
          </p:nvSpPr>
          <p:spPr bwMode="auto">
            <a:xfrm flipH="1">
              <a:off x="16420658" y="9491177"/>
              <a:ext cx="560810" cy="1175119"/>
            </a:xfrm>
            <a:custGeom>
              <a:avLst/>
              <a:gdLst>
                <a:gd name="T0" fmla="*/ 380 w 767"/>
                <a:gd name="T1" fmla="*/ 293 h 1605"/>
                <a:gd name="T2" fmla="*/ 380 w 767"/>
                <a:gd name="T3" fmla="*/ 293 h 1605"/>
                <a:gd name="T4" fmla="*/ 532 w 767"/>
                <a:gd name="T5" fmla="*/ 147 h 1605"/>
                <a:gd name="T6" fmla="*/ 380 w 767"/>
                <a:gd name="T7" fmla="*/ 0 h 1605"/>
                <a:gd name="T8" fmla="*/ 234 w 767"/>
                <a:gd name="T9" fmla="*/ 147 h 1605"/>
                <a:gd name="T10" fmla="*/ 380 w 767"/>
                <a:gd name="T11" fmla="*/ 293 h 1605"/>
                <a:gd name="T12" fmla="*/ 754 w 767"/>
                <a:gd name="T13" fmla="*/ 802 h 1605"/>
                <a:gd name="T14" fmla="*/ 754 w 767"/>
                <a:gd name="T15" fmla="*/ 802 h 1605"/>
                <a:gd name="T16" fmla="*/ 637 w 767"/>
                <a:gd name="T17" fmla="*/ 451 h 1605"/>
                <a:gd name="T18" fmla="*/ 485 w 767"/>
                <a:gd name="T19" fmla="*/ 328 h 1605"/>
                <a:gd name="T20" fmla="*/ 280 w 767"/>
                <a:gd name="T21" fmla="*/ 328 h 1605"/>
                <a:gd name="T22" fmla="*/ 140 w 767"/>
                <a:gd name="T23" fmla="*/ 422 h 1605"/>
                <a:gd name="T24" fmla="*/ 140 w 767"/>
                <a:gd name="T25" fmla="*/ 422 h 1605"/>
                <a:gd name="T26" fmla="*/ 128 w 767"/>
                <a:gd name="T27" fmla="*/ 451 h 1605"/>
                <a:gd name="T28" fmla="*/ 11 w 767"/>
                <a:gd name="T29" fmla="*/ 802 h 1605"/>
                <a:gd name="T30" fmla="*/ 46 w 767"/>
                <a:gd name="T31" fmla="*/ 872 h 1605"/>
                <a:gd name="T32" fmla="*/ 122 w 767"/>
                <a:gd name="T33" fmla="*/ 837 h 1605"/>
                <a:gd name="T34" fmla="*/ 228 w 767"/>
                <a:gd name="T35" fmla="*/ 515 h 1605"/>
                <a:gd name="T36" fmla="*/ 251 w 767"/>
                <a:gd name="T37" fmla="*/ 515 h 1605"/>
                <a:gd name="T38" fmla="*/ 64 w 767"/>
                <a:gd name="T39" fmla="*/ 1065 h 1605"/>
                <a:gd name="T40" fmla="*/ 234 w 767"/>
                <a:gd name="T41" fmla="*/ 1065 h 1605"/>
                <a:gd name="T42" fmla="*/ 234 w 767"/>
                <a:gd name="T43" fmla="*/ 1533 h 1605"/>
                <a:gd name="T44" fmla="*/ 304 w 767"/>
                <a:gd name="T45" fmla="*/ 1604 h 1605"/>
                <a:gd name="T46" fmla="*/ 374 w 767"/>
                <a:gd name="T47" fmla="*/ 1533 h 1605"/>
                <a:gd name="T48" fmla="*/ 374 w 767"/>
                <a:gd name="T49" fmla="*/ 1065 h 1605"/>
                <a:gd name="T50" fmla="*/ 392 w 767"/>
                <a:gd name="T51" fmla="*/ 1065 h 1605"/>
                <a:gd name="T52" fmla="*/ 392 w 767"/>
                <a:gd name="T53" fmla="*/ 1533 h 1605"/>
                <a:gd name="T54" fmla="*/ 462 w 767"/>
                <a:gd name="T55" fmla="*/ 1604 h 1605"/>
                <a:gd name="T56" fmla="*/ 532 w 767"/>
                <a:gd name="T57" fmla="*/ 1533 h 1605"/>
                <a:gd name="T58" fmla="*/ 532 w 767"/>
                <a:gd name="T59" fmla="*/ 1065 h 1605"/>
                <a:gd name="T60" fmla="*/ 708 w 767"/>
                <a:gd name="T61" fmla="*/ 1065 h 1605"/>
                <a:gd name="T62" fmla="*/ 520 w 767"/>
                <a:gd name="T63" fmla="*/ 515 h 1605"/>
                <a:gd name="T64" fmla="*/ 538 w 767"/>
                <a:gd name="T65" fmla="*/ 515 h 1605"/>
                <a:gd name="T66" fmla="*/ 649 w 767"/>
                <a:gd name="T67" fmla="*/ 837 h 1605"/>
                <a:gd name="T68" fmla="*/ 719 w 767"/>
                <a:gd name="T69" fmla="*/ 872 h 1605"/>
                <a:gd name="T70" fmla="*/ 754 w 767"/>
                <a:gd name="T71" fmla="*/ 802 h 1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7" h="1605">
                  <a:moveTo>
                    <a:pt x="380" y="293"/>
                  </a:moveTo>
                  <a:lnTo>
                    <a:pt x="380" y="293"/>
                  </a:lnTo>
                  <a:cubicBezTo>
                    <a:pt x="462" y="293"/>
                    <a:pt x="532" y="229"/>
                    <a:pt x="532" y="147"/>
                  </a:cubicBezTo>
                  <a:cubicBezTo>
                    <a:pt x="532" y="65"/>
                    <a:pt x="462" y="0"/>
                    <a:pt x="380" y="0"/>
                  </a:cubicBezTo>
                  <a:cubicBezTo>
                    <a:pt x="298" y="0"/>
                    <a:pt x="234" y="65"/>
                    <a:pt x="234" y="147"/>
                  </a:cubicBezTo>
                  <a:cubicBezTo>
                    <a:pt x="234" y="229"/>
                    <a:pt x="298" y="293"/>
                    <a:pt x="380" y="293"/>
                  </a:cubicBezTo>
                  <a:close/>
                  <a:moveTo>
                    <a:pt x="754" y="802"/>
                  </a:moveTo>
                  <a:lnTo>
                    <a:pt x="754" y="802"/>
                  </a:lnTo>
                  <a:cubicBezTo>
                    <a:pt x="637" y="451"/>
                    <a:pt x="637" y="451"/>
                    <a:pt x="637" y="451"/>
                  </a:cubicBezTo>
                  <a:cubicBezTo>
                    <a:pt x="620" y="381"/>
                    <a:pt x="561" y="328"/>
                    <a:pt x="485" y="328"/>
                  </a:cubicBezTo>
                  <a:cubicBezTo>
                    <a:pt x="280" y="328"/>
                    <a:pt x="280" y="328"/>
                    <a:pt x="280" y="328"/>
                  </a:cubicBezTo>
                  <a:cubicBezTo>
                    <a:pt x="222" y="328"/>
                    <a:pt x="163" y="369"/>
                    <a:pt x="140" y="422"/>
                  </a:cubicBezTo>
                  <a:lnTo>
                    <a:pt x="140" y="422"/>
                  </a:lnTo>
                  <a:cubicBezTo>
                    <a:pt x="134" y="428"/>
                    <a:pt x="134" y="439"/>
                    <a:pt x="128" y="451"/>
                  </a:cubicBezTo>
                  <a:cubicBezTo>
                    <a:pt x="11" y="802"/>
                    <a:pt x="11" y="802"/>
                    <a:pt x="11" y="802"/>
                  </a:cubicBezTo>
                  <a:cubicBezTo>
                    <a:pt x="0" y="831"/>
                    <a:pt x="17" y="866"/>
                    <a:pt x="46" y="872"/>
                  </a:cubicBezTo>
                  <a:cubicBezTo>
                    <a:pt x="76" y="884"/>
                    <a:pt x="111" y="866"/>
                    <a:pt x="122" y="837"/>
                  </a:cubicBezTo>
                  <a:cubicBezTo>
                    <a:pt x="228" y="515"/>
                    <a:pt x="228" y="515"/>
                    <a:pt x="228" y="515"/>
                  </a:cubicBezTo>
                  <a:cubicBezTo>
                    <a:pt x="251" y="515"/>
                    <a:pt x="251" y="515"/>
                    <a:pt x="251" y="515"/>
                  </a:cubicBezTo>
                  <a:cubicBezTo>
                    <a:pt x="64" y="1065"/>
                    <a:pt x="64" y="1065"/>
                    <a:pt x="64" y="1065"/>
                  </a:cubicBezTo>
                  <a:cubicBezTo>
                    <a:pt x="234" y="1065"/>
                    <a:pt x="234" y="1065"/>
                    <a:pt x="234" y="1065"/>
                  </a:cubicBezTo>
                  <a:cubicBezTo>
                    <a:pt x="234" y="1533"/>
                    <a:pt x="234" y="1533"/>
                    <a:pt x="234" y="1533"/>
                  </a:cubicBezTo>
                  <a:cubicBezTo>
                    <a:pt x="234" y="1574"/>
                    <a:pt x="269" y="1604"/>
                    <a:pt x="304" y="1604"/>
                  </a:cubicBezTo>
                  <a:cubicBezTo>
                    <a:pt x="345" y="1604"/>
                    <a:pt x="374" y="1574"/>
                    <a:pt x="374" y="1533"/>
                  </a:cubicBezTo>
                  <a:cubicBezTo>
                    <a:pt x="374" y="1065"/>
                    <a:pt x="374" y="1065"/>
                    <a:pt x="374" y="1065"/>
                  </a:cubicBezTo>
                  <a:cubicBezTo>
                    <a:pt x="392" y="1065"/>
                    <a:pt x="392" y="1065"/>
                    <a:pt x="392" y="1065"/>
                  </a:cubicBezTo>
                  <a:cubicBezTo>
                    <a:pt x="392" y="1533"/>
                    <a:pt x="392" y="1533"/>
                    <a:pt x="392" y="1533"/>
                  </a:cubicBezTo>
                  <a:cubicBezTo>
                    <a:pt x="392" y="1574"/>
                    <a:pt x="427" y="1604"/>
                    <a:pt x="462" y="1604"/>
                  </a:cubicBezTo>
                  <a:cubicBezTo>
                    <a:pt x="503" y="1604"/>
                    <a:pt x="532" y="1574"/>
                    <a:pt x="532" y="1533"/>
                  </a:cubicBezTo>
                  <a:cubicBezTo>
                    <a:pt x="532" y="1065"/>
                    <a:pt x="532" y="1065"/>
                    <a:pt x="532" y="1065"/>
                  </a:cubicBezTo>
                  <a:cubicBezTo>
                    <a:pt x="708" y="1065"/>
                    <a:pt x="708" y="1065"/>
                    <a:pt x="708" y="1065"/>
                  </a:cubicBezTo>
                  <a:cubicBezTo>
                    <a:pt x="520" y="515"/>
                    <a:pt x="520" y="515"/>
                    <a:pt x="520" y="515"/>
                  </a:cubicBezTo>
                  <a:cubicBezTo>
                    <a:pt x="538" y="515"/>
                    <a:pt x="538" y="515"/>
                    <a:pt x="538" y="515"/>
                  </a:cubicBezTo>
                  <a:cubicBezTo>
                    <a:pt x="649" y="837"/>
                    <a:pt x="649" y="837"/>
                    <a:pt x="649" y="837"/>
                  </a:cubicBezTo>
                  <a:cubicBezTo>
                    <a:pt x="661" y="866"/>
                    <a:pt x="690" y="884"/>
                    <a:pt x="719" y="872"/>
                  </a:cubicBezTo>
                  <a:cubicBezTo>
                    <a:pt x="749" y="866"/>
                    <a:pt x="766" y="831"/>
                    <a:pt x="754" y="802"/>
                  </a:cubicBezTo>
                  <a:close/>
                </a:path>
              </a:pathLst>
            </a:custGeom>
            <a:solidFill>
              <a:schemeClr val="accent5"/>
            </a:solidFill>
            <a:ln>
              <a:noFill/>
            </a:ln>
            <a:effectLst/>
          </p:spPr>
          <p:txBody>
            <a:bodyPr wrap="none" anchor="ctr"/>
            <a:lstStyle/>
            <a:p>
              <a:endParaRPr lang="en-US" dirty="0">
                <a:latin typeface="Calibri Light"/>
              </a:endParaRPr>
            </a:p>
          </p:txBody>
        </p:sp>
        <p:sp>
          <p:nvSpPr>
            <p:cNvPr id="185" name="Freeform 92"/>
            <p:cNvSpPr>
              <a:spLocks noChangeArrowheads="1"/>
            </p:cNvSpPr>
            <p:nvPr/>
          </p:nvSpPr>
          <p:spPr bwMode="auto">
            <a:xfrm flipH="1">
              <a:off x="13250296" y="8367853"/>
              <a:ext cx="615919" cy="1165407"/>
            </a:xfrm>
            <a:custGeom>
              <a:avLst/>
              <a:gdLst>
                <a:gd name="T0" fmla="*/ 837 w 843"/>
                <a:gd name="T1" fmla="*/ 696 h 1592"/>
                <a:gd name="T2" fmla="*/ 837 w 843"/>
                <a:gd name="T3" fmla="*/ 696 h 1592"/>
                <a:gd name="T4" fmla="*/ 696 w 843"/>
                <a:gd name="T5" fmla="*/ 830 h 1592"/>
                <a:gd name="T6" fmla="*/ 696 w 843"/>
                <a:gd name="T7" fmla="*/ 1082 h 1592"/>
                <a:gd name="T8" fmla="*/ 661 w 843"/>
                <a:gd name="T9" fmla="*/ 1053 h 1592"/>
                <a:gd name="T10" fmla="*/ 661 w 843"/>
                <a:gd name="T11" fmla="*/ 182 h 1592"/>
                <a:gd name="T12" fmla="*/ 591 w 843"/>
                <a:gd name="T13" fmla="*/ 88 h 1592"/>
                <a:gd name="T14" fmla="*/ 527 w 843"/>
                <a:gd name="T15" fmla="*/ 182 h 1592"/>
                <a:gd name="T16" fmla="*/ 527 w 843"/>
                <a:gd name="T17" fmla="*/ 766 h 1592"/>
                <a:gd name="T18" fmla="*/ 486 w 843"/>
                <a:gd name="T19" fmla="*/ 760 h 1592"/>
                <a:gd name="T20" fmla="*/ 486 w 843"/>
                <a:gd name="T21" fmla="*/ 88 h 1592"/>
                <a:gd name="T22" fmla="*/ 421 w 843"/>
                <a:gd name="T23" fmla="*/ 0 h 1592"/>
                <a:gd name="T24" fmla="*/ 351 w 843"/>
                <a:gd name="T25" fmla="*/ 88 h 1592"/>
                <a:gd name="T26" fmla="*/ 351 w 843"/>
                <a:gd name="T27" fmla="*/ 760 h 1592"/>
                <a:gd name="T28" fmla="*/ 310 w 843"/>
                <a:gd name="T29" fmla="*/ 766 h 1592"/>
                <a:gd name="T30" fmla="*/ 310 w 843"/>
                <a:gd name="T31" fmla="*/ 182 h 1592"/>
                <a:gd name="T32" fmla="*/ 246 w 843"/>
                <a:gd name="T33" fmla="*/ 88 h 1592"/>
                <a:gd name="T34" fmla="*/ 175 w 843"/>
                <a:gd name="T35" fmla="*/ 182 h 1592"/>
                <a:gd name="T36" fmla="*/ 175 w 843"/>
                <a:gd name="T37" fmla="*/ 830 h 1592"/>
                <a:gd name="T38" fmla="*/ 134 w 843"/>
                <a:gd name="T39" fmla="*/ 865 h 1592"/>
                <a:gd name="T40" fmla="*/ 134 w 843"/>
                <a:gd name="T41" fmla="*/ 416 h 1592"/>
                <a:gd name="T42" fmla="*/ 64 w 843"/>
                <a:gd name="T43" fmla="*/ 351 h 1592"/>
                <a:gd name="T44" fmla="*/ 0 w 843"/>
                <a:gd name="T45" fmla="*/ 416 h 1592"/>
                <a:gd name="T46" fmla="*/ 0 w 843"/>
                <a:gd name="T47" fmla="*/ 1170 h 1592"/>
                <a:gd name="T48" fmla="*/ 421 w 843"/>
                <a:gd name="T49" fmla="*/ 1591 h 1592"/>
                <a:gd name="T50" fmla="*/ 842 w 843"/>
                <a:gd name="T51" fmla="*/ 1170 h 1592"/>
                <a:gd name="T52" fmla="*/ 837 w 843"/>
                <a:gd name="T53" fmla="*/ 696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43" h="1592">
                  <a:moveTo>
                    <a:pt x="837" y="696"/>
                  </a:moveTo>
                  <a:lnTo>
                    <a:pt x="837" y="696"/>
                  </a:lnTo>
                  <a:cubicBezTo>
                    <a:pt x="761" y="696"/>
                    <a:pt x="696" y="754"/>
                    <a:pt x="696" y="830"/>
                  </a:cubicBezTo>
                  <a:cubicBezTo>
                    <a:pt x="696" y="1082"/>
                    <a:pt x="696" y="1082"/>
                    <a:pt x="696" y="1082"/>
                  </a:cubicBezTo>
                  <a:cubicBezTo>
                    <a:pt x="684" y="1076"/>
                    <a:pt x="673" y="1064"/>
                    <a:pt x="661" y="1053"/>
                  </a:cubicBezTo>
                  <a:cubicBezTo>
                    <a:pt x="661" y="182"/>
                    <a:pt x="661" y="182"/>
                    <a:pt x="661" y="182"/>
                  </a:cubicBezTo>
                  <a:cubicBezTo>
                    <a:pt x="661" y="129"/>
                    <a:pt x="632" y="88"/>
                    <a:pt x="591" y="88"/>
                  </a:cubicBezTo>
                  <a:cubicBezTo>
                    <a:pt x="556" y="88"/>
                    <a:pt x="527" y="129"/>
                    <a:pt x="527" y="182"/>
                  </a:cubicBezTo>
                  <a:cubicBezTo>
                    <a:pt x="527" y="766"/>
                    <a:pt x="527" y="766"/>
                    <a:pt x="527" y="766"/>
                  </a:cubicBezTo>
                  <a:cubicBezTo>
                    <a:pt x="515" y="760"/>
                    <a:pt x="503" y="760"/>
                    <a:pt x="486" y="760"/>
                  </a:cubicBezTo>
                  <a:cubicBezTo>
                    <a:pt x="486" y="88"/>
                    <a:pt x="486" y="88"/>
                    <a:pt x="486" y="88"/>
                  </a:cubicBezTo>
                  <a:cubicBezTo>
                    <a:pt x="486" y="41"/>
                    <a:pt x="456" y="0"/>
                    <a:pt x="421" y="0"/>
                  </a:cubicBezTo>
                  <a:cubicBezTo>
                    <a:pt x="380" y="0"/>
                    <a:pt x="351" y="41"/>
                    <a:pt x="351" y="88"/>
                  </a:cubicBezTo>
                  <a:cubicBezTo>
                    <a:pt x="351" y="760"/>
                    <a:pt x="351" y="760"/>
                    <a:pt x="351" y="760"/>
                  </a:cubicBezTo>
                  <a:cubicBezTo>
                    <a:pt x="339" y="760"/>
                    <a:pt x="322" y="760"/>
                    <a:pt x="310" y="766"/>
                  </a:cubicBezTo>
                  <a:cubicBezTo>
                    <a:pt x="310" y="182"/>
                    <a:pt x="310" y="182"/>
                    <a:pt x="310" y="182"/>
                  </a:cubicBezTo>
                  <a:cubicBezTo>
                    <a:pt x="310" y="129"/>
                    <a:pt x="281" y="88"/>
                    <a:pt x="246" y="88"/>
                  </a:cubicBezTo>
                  <a:cubicBezTo>
                    <a:pt x="205" y="88"/>
                    <a:pt x="175" y="129"/>
                    <a:pt x="175" y="182"/>
                  </a:cubicBezTo>
                  <a:cubicBezTo>
                    <a:pt x="175" y="830"/>
                    <a:pt x="175" y="830"/>
                    <a:pt x="175" y="830"/>
                  </a:cubicBezTo>
                  <a:cubicBezTo>
                    <a:pt x="164" y="842"/>
                    <a:pt x="146" y="854"/>
                    <a:pt x="134" y="865"/>
                  </a:cubicBezTo>
                  <a:cubicBezTo>
                    <a:pt x="134" y="416"/>
                    <a:pt x="134" y="416"/>
                    <a:pt x="134" y="416"/>
                  </a:cubicBezTo>
                  <a:cubicBezTo>
                    <a:pt x="134" y="381"/>
                    <a:pt x="105" y="351"/>
                    <a:pt x="64" y="351"/>
                  </a:cubicBezTo>
                  <a:cubicBezTo>
                    <a:pt x="29" y="351"/>
                    <a:pt x="0" y="381"/>
                    <a:pt x="0" y="416"/>
                  </a:cubicBezTo>
                  <a:cubicBezTo>
                    <a:pt x="0" y="416"/>
                    <a:pt x="0" y="1146"/>
                    <a:pt x="0" y="1170"/>
                  </a:cubicBezTo>
                  <a:cubicBezTo>
                    <a:pt x="0" y="1404"/>
                    <a:pt x="187" y="1591"/>
                    <a:pt x="421" y="1591"/>
                  </a:cubicBezTo>
                  <a:cubicBezTo>
                    <a:pt x="649" y="1591"/>
                    <a:pt x="842" y="1404"/>
                    <a:pt x="842" y="1170"/>
                  </a:cubicBezTo>
                  <a:cubicBezTo>
                    <a:pt x="842" y="1158"/>
                    <a:pt x="837" y="696"/>
                    <a:pt x="837" y="696"/>
                  </a:cubicBezTo>
                </a:path>
              </a:pathLst>
            </a:custGeom>
            <a:solidFill>
              <a:schemeClr val="accent5"/>
            </a:solidFill>
            <a:ln>
              <a:noFill/>
            </a:ln>
            <a:effectLst/>
          </p:spPr>
          <p:txBody>
            <a:bodyPr wrap="none" anchor="ctr"/>
            <a:lstStyle/>
            <a:p>
              <a:endParaRPr lang="en-US" dirty="0">
                <a:latin typeface="Calibri Light"/>
              </a:endParaRPr>
            </a:p>
          </p:txBody>
        </p:sp>
        <p:sp>
          <p:nvSpPr>
            <p:cNvPr id="188" name="Freeform 95"/>
            <p:cNvSpPr>
              <a:spLocks noChangeArrowheads="1"/>
            </p:cNvSpPr>
            <p:nvPr/>
          </p:nvSpPr>
          <p:spPr bwMode="auto">
            <a:xfrm flipH="1">
              <a:off x="16090006" y="4285688"/>
              <a:ext cx="1850999" cy="1913211"/>
            </a:xfrm>
            <a:custGeom>
              <a:avLst/>
              <a:gdLst>
                <a:gd name="T0" fmla="*/ 2269 w 2522"/>
                <a:gd name="T1" fmla="*/ 1193 h 2610"/>
                <a:gd name="T2" fmla="*/ 2269 w 2522"/>
                <a:gd name="T3" fmla="*/ 1193 h 2610"/>
                <a:gd name="T4" fmla="*/ 2181 w 2522"/>
                <a:gd name="T5" fmla="*/ 878 h 2610"/>
                <a:gd name="T6" fmla="*/ 2421 w 2522"/>
                <a:gd name="T7" fmla="*/ 702 h 2610"/>
                <a:gd name="T8" fmla="*/ 2181 w 2522"/>
                <a:gd name="T9" fmla="*/ 380 h 2610"/>
                <a:gd name="T10" fmla="*/ 1947 w 2522"/>
                <a:gd name="T11" fmla="*/ 556 h 2610"/>
                <a:gd name="T12" fmla="*/ 1350 w 2522"/>
                <a:gd name="T13" fmla="*/ 292 h 2610"/>
                <a:gd name="T14" fmla="*/ 1315 w 2522"/>
                <a:gd name="T15" fmla="*/ 0 h 2610"/>
                <a:gd name="T16" fmla="*/ 923 w 2522"/>
                <a:gd name="T17" fmla="*/ 41 h 2610"/>
                <a:gd name="T18" fmla="*/ 953 w 2522"/>
                <a:gd name="T19" fmla="*/ 333 h 2610"/>
                <a:gd name="T20" fmla="*/ 426 w 2522"/>
                <a:gd name="T21" fmla="*/ 719 h 2610"/>
                <a:gd name="T22" fmla="*/ 158 w 2522"/>
                <a:gd name="T23" fmla="*/ 602 h 2610"/>
                <a:gd name="T24" fmla="*/ 0 w 2522"/>
                <a:gd name="T25" fmla="*/ 965 h 2610"/>
                <a:gd name="T26" fmla="*/ 269 w 2522"/>
                <a:gd name="T27" fmla="*/ 1082 h 2610"/>
                <a:gd name="T28" fmla="*/ 246 w 2522"/>
                <a:gd name="T29" fmla="*/ 1416 h 2610"/>
                <a:gd name="T30" fmla="*/ 339 w 2522"/>
                <a:gd name="T31" fmla="*/ 1732 h 2610"/>
                <a:gd name="T32" fmla="*/ 99 w 2522"/>
                <a:gd name="T33" fmla="*/ 1907 h 2610"/>
                <a:gd name="T34" fmla="*/ 333 w 2522"/>
                <a:gd name="T35" fmla="*/ 2229 h 2610"/>
                <a:gd name="T36" fmla="*/ 572 w 2522"/>
                <a:gd name="T37" fmla="*/ 2054 h 2610"/>
                <a:gd name="T38" fmla="*/ 1169 w 2522"/>
                <a:gd name="T39" fmla="*/ 2317 h 2610"/>
                <a:gd name="T40" fmla="*/ 1198 w 2522"/>
                <a:gd name="T41" fmla="*/ 2609 h 2610"/>
                <a:gd name="T42" fmla="*/ 1596 w 2522"/>
                <a:gd name="T43" fmla="*/ 2568 h 2610"/>
                <a:gd name="T44" fmla="*/ 1567 w 2522"/>
                <a:gd name="T45" fmla="*/ 2276 h 2610"/>
                <a:gd name="T46" fmla="*/ 2094 w 2522"/>
                <a:gd name="T47" fmla="*/ 1890 h 2610"/>
                <a:gd name="T48" fmla="*/ 2363 w 2522"/>
                <a:gd name="T49" fmla="*/ 2007 h 2610"/>
                <a:gd name="T50" fmla="*/ 2521 w 2522"/>
                <a:gd name="T51" fmla="*/ 1644 h 2610"/>
                <a:gd name="T52" fmla="*/ 2252 w 2522"/>
                <a:gd name="T53" fmla="*/ 1527 h 2610"/>
                <a:gd name="T54" fmla="*/ 2269 w 2522"/>
                <a:gd name="T55" fmla="*/ 1193 h 2610"/>
                <a:gd name="T56" fmla="*/ 1327 w 2522"/>
                <a:gd name="T57" fmla="*/ 1913 h 2610"/>
                <a:gd name="T58" fmla="*/ 1327 w 2522"/>
                <a:gd name="T59" fmla="*/ 1913 h 2610"/>
                <a:gd name="T60" fmla="*/ 648 w 2522"/>
                <a:gd name="T61" fmla="*/ 1369 h 2610"/>
                <a:gd name="T62" fmla="*/ 1192 w 2522"/>
                <a:gd name="T63" fmla="*/ 696 h 2610"/>
                <a:gd name="T64" fmla="*/ 1865 w 2522"/>
                <a:gd name="T65" fmla="*/ 1240 h 2610"/>
                <a:gd name="T66" fmla="*/ 1327 w 2522"/>
                <a:gd name="T67" fmla="*/ 1913 h 2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22" h="2610">
                  <a:moveTo>
                    <a:pt x="2269" y="1193"/>
                  </a:moveTo>
                  <a:lnTo>
                    <a:pt x="2269" y="1193"/>
                  </a:lnTo>
                  <a:cubicBezTo>
                    <a:pt x="2257" y="1082"/>
                    <a:pt x="2228" y="977"/>
                    <a:pt x="2181" y="878"/>
                  </a:cubicBezTo>
                  <a:cubicBezTo>
                    <a:pt x="2421" y="702"/>
                    <a:pt x="2421" y="702"/>
                    <a:pt x="2421" y="702"/>
                  </a:cubicBezTo>
                  <a:cubicBezTo>
                    <a:pt x="2181" y="380"/>
                    <a:pt x="2181" y="380"/>
                    <a:pt x="2181" y="380"/>
                  </a:cubicBezTo>
                  <a:cubicBezTo>
                    <a:pt x="1947" y="556"/>
                    <a:pt x="1947" y="556"/>
                    <a:pt x="1947" y="556"/>
                  </a:cubicBezTo>
                  <a:cubicBezTo>
                    <a:pt x="1783" y="409"/>
                    <a:pt x="1579" y="310"/>
                    <a:pt x="1350" y="292"/>
                  </a:cubicBezTo>
                  <a:cubicBezTo>
                    <a:pt x="1315" y="0"/>
                    <a:pt x="1315" y="0"/>
                    <a:pt x="1315" y="0"/>
                  </a:cubicBezTo>
                  <a:cubicBezTo>
                    <a:pt x="923" y="41"/>
                    <a:pt x="923" y="41"/>
                    <a:pt x="923" y="41"/>
                  </a:cubicBezTo>
                  <a:cubicBezTo>
                    <a:pt x="953" y="333"/>
                    <a:pt x="953" y="333"/>
                    <a:pt x="953" y="333"/>
                  </a:cubicBezTo>
                  <a:cubicBezTo>
                    <a:pt x="736" y="404"/>
                    <a:pt x="555" y="538"/>
                    <a:pt x="426" y="719"/>
                  </a:cubicBezTo>
                  <a:cubicBezTo>
                    <a:pt x="158" y="602"/>
                    <a:pt x="158" y="602"/>
                    <a:pt x="158" y="602"/>
                  </a:cubicBezTo>
                  <a:cubicBezTo>
                    <a:pt x="0" y="965"/>
                    <a:pt x="0" y="965"/>
                    <a:pt x="0" y="965"/>
                  </a:cubicBezTo>
                  <a:cubicBezTo>
                    <a:pt x="269" y="1082"/>
                    <a:pt x="269" y="1082"/>
                    <a:pt x="269" y="1082"/>
                  </a:cubicBezTo>
                  <a:cubicBezTo>
                    <a:pt x="246" y="1188"/>
                    <a:pt x="234" y="1299"/>
                    <a:pt x="246" y="1416"/>
                  </a:cubicBezTo>
                  <a:cubicBezTo>
                    <a:pt x="257" y="1527"/>
                    <a:pt x="292" y="1638"/>
                    <a:pt x="339" y="1732"/>
                  </a:cubicBezTo>
                  <a:cubicBezTo>
                    <a:pt x="99" y="1907"/>
                    <a:pt x="99" y="1907"/>
                    <a:pt x="99" y="1907"/>
                  </a:cubicBezTo>
                  <a:cubicBezTo>
                    <a:pt x="333" y="2229"/>
                    <a:pt x="333" y="2229"/>
                    <a:pt x="333" y="2229"/>
                  </a:cubicBezTo>
                  <a:cubicBezTo>
                    <a:pt x="572" y="2054"/>
                    <a:pt x="572" y="2054"/>
                    <a:pt x="572" y="2054"/>
                  </a:cubicBezTo>
                  <a:cubicBezTo>
                    <a:pt x="730" y="2206"/>
                    <a:pt x="941" y="2299"/>
                    <a:pt x="1169" y="2317"/>
                  </a:cubicBezTo>
                  <a:cubicBezTo>
                    <a:pt x="1198" y="2609"/>
                    <a:pt x="1198" y="2609"/>
                    <a:pt x="1198" y="2609"/>
                  </a:cubicBezTo>
                  <a:cubicBezTo>
                    <a:pt x="1596" y="2568"/>
                    <a:pt x="1596" y="2568"/>
                    <a:pt x="1596" y="2568"/>
                  </a:cubicBezTo>
                  <a:cubicBezTo>
                    <a:pt x="1567" y="2276"/>
                    <a:pt x="1567" y="2276"/>
                    <a:pt x="1567" y="2276"/>
                  </a:cubicBezTo>
                  <a:cubicBezTo>
                    <a:pt x="1783" y="2206"/>
                    <a:pt x="1965" y="2071"/>
                    <a:pt x="2094" y="1890"/>
                  </a:cubicBezTo>
                  <a:cubicBezTo>
                    <a:pt x="2363" y="2007"/>
                    <a:pt x="2363" y="2007"/>
                    <a:pt x="2363" y="2007"/>
                  </a:cubicBezTo>
                  <a:cubicBezTo>
                    <a:pt x="2521" y="1644"/>
                    <a:pt x="2521" y="1644"/>
                    <a:pt x="2521" y="1644"/>
                  </a:cubicBezTo>
                  <a:cubicBezTo>
                    <a:pt x="2252" y="1527"/>
                    <a:pt x="2252" y="1527"/>
                    <a:pt x="2252" y="1527"/>
                  </a:cubicBezTo>
                  <a:cubicBezTo>
                    <a:pt x="2275" y="1422"/>
                    <a:pt x="2287" y="1310"/>
                    <a:pt x="2269" y="1193"/>
                  </a:cubicBezTo>
                  <a:close/>
                  <a:moveTo>
                    <a:pt x="1327" y="1913"/>
                  </a:moveTo>
                  <a:lnTo>
                    <a:pt x="1327" y="1913"/>
                  </a:lnTo>
                  <a:cubicBezTo>
                    <a:pt x="988" y="1948"/>
                    <a:pt x="689" y="1708"/>
                    <a:pt x="648" y="1369"/>
                  </a:cubicBezTo>
                  <a:cubicBezTo>
                    <a:pt x="613" y="1036"/>
                    <a:pt x="859" y="731"/>
                    <a:pt x="1192" y="696"/>
                  </a:cubicBezTo>
                  <a:cubicBezTo>
                    <a:pt x="1532" y="661"/>
                    <a:pt x="1830" y="901"/>
                    <a:pt x="1865" y="1240"/>
                  </a:cubicBezTo>
                  <a:cubicBezTo>
                    <a:pt x="1906" y="1574"/>
                    <a:pt x="1660" y="1878"/>
                    <a:pt x="1327" y="1913"/>
                  </a:cubicBezTo>
                  <a:close/>
                </a:path>
              </a:pathLst>
            </a:custGeom>
            <a:solidFill>
              <a:schemeClr val="accent1"/>
            </a:solidFill>
            <a:ln>
              <a:noFill/>
            </a:ln>
            <a:effectLst/>
          </p:spPr>
          <p:txBody>
            <a:bodyPr wrap="none" anchor="ctr"/>
            <a:lstStyle/>
            <a:p>
              <a:endParaRPr lang="en-US" dirty="0">
                <a:latin typeface="Calibri Light"/>
              </a:endParaRPr>
            </a:p>
          </p:txBody>
        </p:sp>
        <p:sp>
          <p:nvSpPr>
            <p:cNvPr id="189" name="Freeform 96"/>
            <p:cNvSpPr>
              <a:spLocks noChangeArrowheads="1"/>
            </p:cNvSpPr>
            <p:nvPr/>
          </p:nvSpPr>
          <p:spPr bwMode="auto">
            <a:xfrm flipH="1">
              <a:off x="15224477" y="5072339"/>
              <a:ext cx="891462" cy="942038"/>
            </a:xfrm>
            <a:custGeom>
              <a:avLst/>
              <a:gdLst>
                <a:gd name="T0" fmla="*/ 1117 w 1218"/>
                <a:gd name="T1" fmla="*/ 643 h 1288"/>
                <a:gd name="T2" fmla="*/ 1117 w 1218"/>
                <a:gd name="T3" fmla="*/ 643 h 1288"/>
                <a:gd name="T4" fmla="*/ 1088 w 1218"/>
                <a:gd name="T5" fmla="*/ 479 h 1288"/>
                <a:gd name="T6" fmla="*/ 1217 w 1218"/>
                <a:gd name="T7" fmla="*/ 409 h 1288"/>
                <a:gd name="T8" fmla="*/ 1117 w 1218"/>
                <a:gd name="T9" fmla="*/ 234 h 1288"/>
                <a:gd name="T10" fmla="*/ 989 w 1218"/>
                <a:gd name="T11" fmla="*/ 310 h 1288"/>
                <a:gd name="T12" fmla="*/ 708 w 1218"/>
                <a:gd name="T13" fmla="*/ 146 h 1288"/>
                <a:gd name="T14" fmla="*/ 708 w 1218"/>
                <a:gd name="T15" fmla="*/ 0 h 1288"/>
                <a:gd name="T16" fmla="*/ 509 w 1218"/>
                <a:gd name="T17" fmla="*/ 0 h 1288"/>
                <a:gd name="T18" fmla="*/ 509 w 1218"/>
                <a:gd name="T19" fmla="*/ 146 h 1288"/>
                <a:gd name="T20" fmla="*/ 222 w 1218"/>
                <a:gd name="T21" fmla="*/ 310 h 1288"/>
                <a:gd name="T22" fmla="*/ 99 w 1218"/>
                <a:gd name="T23" fmla="*/ 234 h 1288"/>
                <a:gd name="T24" fmla="*/ 0 w 1218"/>
                <a:gd name="T25" fmla="*/ 409 h 1288"/>
                <a:gd name="T26" fmla="*/ 123 w 1218"/>
                <a:gd name="T27" fmla="*/ 479 h 1288"/>
                <a:gd name="T28" fmla="*/ 99 w 1218"/>
                <a:gd name="T29" fmla="*/ 643 h 1288"/>
                <a:gd name="T30" fmla="*/ 123 w 1218"/>
                <a:gd name="T31" fmla="*/ 807 h 1288"/>
                <a:gd name="T32" fmla="*/ 0 w 1218"/>
                <a:gd name="T33" fmla="*/ 877 h 1288"/>
                <a:gd name="T34" fmla="*/ 99 w 1218"/>
                <a:gd name="T35" fmla="*/ 1053 h 1288"/>
                <a:gd name="T36" fmla="*/ 222 w 1218"/>
                <a:gd name="T37" fmla="*/ 977 h 1288"/>
                <a:gd name="T38" fmla="*/ 509 w 1218"/>
                <a:gd name="T39" fmla="*/ 1141 h 1288"/>
                <a:gd name="T40" fmla="*/ 509 w 1218"/>
                <a:gd name="T41" fmla="*/ 1287 h 1288"/>
                <a:gd name="T42" fmla="*/ 708 w 1218"/>
                <a:gd name="T43" fmla="*/ 1287 h 1288"/>
                <a:gd name="T44" fmla="*/ 708 w 1218"/>
                <a:gd name="T45" fmla="*/ 1141 h 1288"/>
                <a:gd name="T46" fmla="*/ 989 w 1218"/>
                <a:gd name="T47" fmla="*/ 977 h 1288"/>
                <a:gd name="T48" fmla="*/ 1117 w 1218"/>
                <a:gd name="T49" fmla="*/ 1053 h 1288"/>
                <a:gd name="T50" fmla="*/ 1217 w 1218"/>
                <a:gd name="T51" fmla="*/ 877 h 1288"/>
                <a:gd name="T52" fmla="*/ 1088 w 1218"/>
                <a:gd name="T53" fmla="*/ 807 h 1288"/>
                <a:gd name="T54" fmla="*/ 1117 w 1218"/>
                <a:gd name="T55" fmla="*/ 643 h 1288"/>
                <a:gd name="T56" fmla="*/ 608 w 1218"/>
                <a:gd name="T57" fmla="*/ 1024 h 1288"/>
                <a:gd name="T58" fmla="*/ 608 w 1218"/>
                <a:gd name="T59" fmla="*/ 1024 h 1288"/>
                <a:gd name="T60" fmla="*/ 222 w 1218"/>
                <a:gd name="T61" fmla="*/ 643 h 1288"/>
                <a:gd name="T62" fmla="*/ 608 w 1218"/>
                <a:gd name="T63" fmla="*/ 263 h 1288"/>
                <a:gd name="T64" fmla="*/ 989 w 1218"/>
                <a:gd name="T65" fmla="*/ 643 h 1288"/>
                <a:gd name="T66" fmla="*/ 608 w 1218"/>
                <a:gd name="T67" fmla="*/ 1024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8" h="1288">
                  <a:moveTo>
                    <a:pt x="1117" y="643"/>
                  </a:moveTo>
                  <a:lnTo>
                    <a:pt x="1117" y="643"/>
                  </a:lnTo>
                  <a:cubicBezTo>
                    <a:pt x="1117" y="585"/>
                    <a:pt x="1106" y="532"/>
                    <a:pt x="1088" y="479"/>
                  </a:cubicBezTo>
                  <a:cubicBezTo>
                    <a:pt x="1217" y="409"/>
                    <a:pt x="1217" y="409"/>
                    <a:pt x="1217" y="409"/>
                  </a:cubicBezTo>
                  <a:cubicBezTo>
                    <a:pt x="1117" y="234"/>
                    <a:pt x="1117" y="234"/>
                    <a:pt x="1117" y="234"/>
                  </a:cubicBezTo>
                  <a:cubicBezTo>
                    <a:pt x="989" y="310"/>
                    <a:pt x="989" y="310"/>
                    <a:pt x="989" y="310"/>
                  </a:cubicBezTo>
                  <a:cubicBezTo>
                    <a:pt x="918" y="222"/>
                    <a:pt x="819" y="163"/>
                    <a:pt x="708" y="146"/>
                  </a:cubicBezTo>
                  <a:cubicBezTo>
                    <a:pt x="708" y="0"/>
                    <a:pt x="708" y="0"/>
                    <a:pt x="708" y="0"/>
                  </a:cubicBezTo>
                  <a:cubicBezTo>
                    <a:pt x="509" y="0"/>
                    <a:pt x="509" y="0"/>
                    <a:pt x="509" y="0"/>
                  </a:cubicBezTo>
                  <a:cubicBezTo>
                    <a:pt x="509" y="146"/>
                    <a:pt x="509" y="146"/>
                    <a:pt x="509" y="146"/>
                  </a:cubicBezTo>
                  <a:cubicBezTo>
                    <a:pt x="392" y="163"/>
                    <a:pt x="298" y="222"/>
                    <a:pt x="222" y="310"/>
                  </a:cubicBezTo>
                  <a:cubicBezTo>
                    <a:pt x="99" y="234"/>
                    <a:pt x="99" y="234"/>
                    <a:pt x="99" y="234"/>
                  </a:cubicBezTo>
                  <a:cubicBezTo>
                    <a:pt x="0" y="409"/>
                    <a:pt x="0" y="409"/>
                    <a:pt x="0" y="409"/>
                  </a:cubicBezTo>
                  <a:cubicBezTo>
                    <a:pt x="123" y="479"/>
                    <a:pt x="123" y="479"/>
                    <a:pt x="123" y="479"/>
                  </a:cubicBezTo>
                  <a:cubicBezTo>
                    <a:pt x="105" y="532"/>
                    <a:pt x="99" y="585"/>
                    <a:pt x="99" y="643"/>
                  </a:cubicBezTo>
                  <a:cubicBezTo>
                    <a:pt x="99" y="702"/>
                    <a:pt x="105" y="754"/>
                    <a:pt x="123" y="807"/>
                  </a:cubicBezTo>
                  <a:cubicBezTo>
                    <a:pt x="0" y="877"/>
                    <a:pt x="0" y="877"/>
                    <a:pt x="0" y="877"/>
                  </a:cubicBezTo>
                  <a:cubicBezTo>
                    <a:pt x="99" y="1053"/>
                    <a:pt x="99" y="1053"/>
                    <a:pt x="99" y="1053"/>
                  </a:cubicBezTo>
                  <a:cubicBezTo>
                    <a:pt x="222" y="977"/>
                    <a:pt x="222" y="977"/>
                    <a:pt x="222" y="977"/>
                  </a:cubicBezTo>
                  <a:cubicBezTo>
                    <a:pt x="298" y="1059"/>
                    <a:pt x="392" y="1123"/>
                    <a:pt x="509" y="1141"/>
                  </a:cubicBezTo>
                  <a:cubicBezTo>
                    <a:pt x="509" y="1287"/>
                    <a:pt x="509" y="1287"/>
                    <a:pt x="509" y="1287"/>
                  </a:cubicBezTo>
                  <a:cubicBezTo>
                    <a:pt x="708" y="1287"/>
                    <a:pt x="708" y="1287"/>
                    <a:pt x="708" y="1287"/>
                  </a:cubicBezTo>
                  <a:cubicBezTo>
                    <a:pt x="708" y="1141"/>
                    <a:pt x="708" y="1141"/>
                    <a:pt x="708" y="1141"/>
                  </a:cubicBezTo>
                  <a:cubicBezTo>
                    <a:pt x="819" y="1117"/>
                    <a:pt x="918" y="1059"/>
                    <a:pt x="989" y="977"/>
                  </a:cubicBezTo>
                  <a:cubicBezTo>
                    <a:pt x="1117" y="1053"/>
                    <a:pt x="1117" y="1053"/>
                    <a:pt x="1117" y="1053"/>
                  </a:cubicBezTo>
                  <a:cubicBezTo>
                    <a:pt x="1217" y="877"/>
                    <a:pt x="1217" y="877"/>
                    <a:pt x="1217" y="877"/>
                  </a:cubicBezTo>
                  <a:cubicBezTo>
                    <a:pt x="1088" y="807"/>
                    <a:pt x="1088" y="807"/>
                    <a:pt x="1088" y="807"/>
                  </a:cubicBezTo>
                  <a:cubicBezTo>
                    <a:pt x="1106" y="754"/>
                    <a:pt x="1117" y="702"/>
                    <a:pt x="1117" y="643"/>
                  </a:cubicBezTo>
                  <a:close/>
                  <a:moveTo>
                    <a:pt x="608" y="1024"/>
                  </a:moveTo>
                  <a:lnTo>
                    <a:pt x="608" y="1024"/>
                  </a:lnTo>
                  <a:cubicBezTo>
                    <a:pt x="392" y="1024"/>
                    <a:pt x="222" y="854"/>
                    <a:pt x="222" y="643"/>
                  </a:cubicBezTo>
                  <a:cubicBezTo>
                    <a:pt x="222" y="433"/>
                    <a:pt x="392" y="263"/>
                    <a:pt x="608" y="263"/>
                  </a:cubicBezTo>
                  <a:cubicBezTo>
                    <a:pt x="819" y="263"/>
                    <a:pt x="989" y="433"/>
                    <a:pt x="989" y="643"/>
                  </a:cubicBezTo>
                  <a:cubicBezTo>
                    <a:pt x="989" y="854"/>
                    <a:pt x="819" y="1024"/>
                    <a:pt x="608" y="1024"/>
                  </a:cubicBezTo>
                  <a:close/>
                </a:path>
              </a:pathLst>
            </a:custGeom>
            <a:solidFill>
              <a:srgbClr val="5993B0"/>
            </a:solid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0" name="Freeform 97"/>
            <p:cNvSpPr>
              <a:spLocks noChangeArrowheads="1"/>
            </p:cNvSpPr>
            <p:nvPr/>
          </p:nvSpPr>
          <p:spPr bwMode="auto">
            <a:xfrm flipH="1">
              <a:off x="11571105" y="5862225"/>
              <a:ext cx="1400406" cy="896717"/>
            </a:xfrm>
            <a:custGeom>
              <a:avLst/>
              <a:gdLst>
                <a:gd name="T0" fmla="*/ 1843 w 1908"/>
                <a:gd name="T1" fmla="*/ 0 h 1224"/>
                <a:gd name="T2" fmla="*/ 1843 w 1908"/>
                <a:gd name="T3" fmla="*/ 0 h 1224"/>
                <a:gd name="T4" fmla="*/ 64 w 1908"/>
                <a:gd name="T5" fmla="*/ 0 h 1224"/>
                <a:gd name="T6" fmla="*/ 0 w 1908"/>
                <a:gd name="T7" fmla="*/ 70 h 1224"/>
                <a:gd name="T8" fmla="*/ 0 w 1908"/>
                <a:gd name="T9" fmla="*/ 141 h 1224"/>
                <a:gd name="T10" fmla="*/ 708 w 1908"/>
                <a:gd name="T11" fmla="*/ 603 h 1224"/>
                <a:gd name="T12" fmla="*/ 708 w 1908"/>
                <a:gd name="T13" fmla="*/ 609 h 1224"/>
                <a:gd name="T14" fmla="*/ 784 w 1908"/>
                <a:gd name="T15" fmla="*/ 650 h 1224"/>
                <a:gd name="T16" fmla="*/ 1123 w 1908"/>
                <a:gd name="T17" fmla="*/ 650 h 1224"/>
                <a:gd name="T18" fmla="*/ 1194 w 1908"/>
                <a:gd name="T19" fmla="*/ 609 h 1224"/>
                <a:gd name="T20" fmla="*/ 1199 w 1908"/>
                <a:gd name="T21" fmla="*/ 603 h 1224"/>
                <a:gd name="T22" fmla="*/ 1907 w 1908"/>
                <a:gd name="T23" fmla="*/ 141 h 1224"/>
                <a:gd name="T24" fmla="*/ 1907 w 1908"/>
                <a:gd name="T25" fmla="*/ 70 h 1224"/>
                <a:gd name="T26" fmla="*/ 1843 w 1908"/>
                <a:gd name="T27" fmla="*/ 0 h 1224"/>
                <a:gd name="T28" fmla="*/ 1158 w 1908"/>
                <a:gd name="T29" fmla="*/ 708 h 1224"/>
                <a:gd name="T30" fmla="*/ 1158 w 1908"/>
                <a:gd name="T31" fmla="*/ 708 h 1224"/>
                <a:gd name="T32" fmla="*/ 749 w 1908"/>
                <a:gd name="T33" fmla="*/ 708 h 1224"/>
                <a:gd name="T34" fmla="*/ 690 w 1908"/>
                <a:gd name="T35" fmla="*/ 673 h 1224"/>
                <a:gd name="T36" fmla="*/ 0 w 1908"/>
                <a:gd name="T37" fmla="*/ 1118 h 1224"/>
                <a:gd name="T38" fmla="*/ 0 w 1908"/>
                <a:gd name="T39" fmla="*/ 1153 h 1224"/>
                <a:gd name="T40" fmla="*/ 64 w 1908"/>
                <a:gd name="T41" fmla="*/ 1223 h 1224"/>
                <a:gd name="T42" fmla="*/ 1843 w 1908"/>
                <a:gd name="T43" fmla="*/ 1223 h 1224"/>
                <a:gd name="T44" fmla="*/ 1907 w 1908"/>
                <a:gd name="T45" fmla="*/ 1153 h 1224"/>
                <a:gd name="T46" fmla="*/ 1907 w 1908"/>
                <a:gd name="T47" fmla="*/ 1118 h 1224"/>
                <a:gd name="T48" fmla="*/ 1217 w 1908"/>
                <a:gd name="T49" fmla="*/ 673 h 1224"/>
                <a:gd name="T50" fmla="*/ 1158 w 1908"/>
                <a:gd name="T51" fmla="*/ 708 h 1224"/>
                <a:gd name="T52" fmla="*/ 1907 w 1908"/>
                <a:gd name="T53" fmla="*/ 1042 h 1224"/>
                <a:gd name="T54" fmla="*/ 1907 w 1908"/>
                <a:gd name="T55" fmla="*/ 1042 h 1224"/>
                <a:gd name="T56" fmla="*/ 1907 w 1908"/>
                <a:gd name="T57" fmla="*/ 228 h 1224"/>
                <a:gd name="T58" fmla="*/ 1287 w 1908"/>
                <a:gd name="T59" fmla="*/ 632 h 1224"/>
                <a:gd name="T60" fmla="*/ 1907 w 1908"/>
                <a:gd name="T61" fmla="*/ 1042 h 1224"/>
                <a:gd name="T62" fmla="*/ 0 w 1908"/>
                <a:gd name="T63" fmla="*/ 228 h 1224"/>
                <a:gd name="T64" fmla="*/ 0 w 1908"/>
                <a:gd name="T65" fmla="*/ 228 h 1224"/>
                <a:gd name="T66" fmla="*/ 0 w 1908"/>
                <a:gd name="T67" fmla="*/ 1042 h 1224"/>
                <a:gd name="T68" fmla="*/ 620 w 1908"/>
                <a:gd name="T69" fmla="*/ 632 h 1224"/>
                <a:gd name="T70" fmla="*/ 0 w 1908"/>
                <a:gd name="T71" fmla="*/ 228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08" h="1224">
                  <a:moveTo>
                    <a:pt x="1843" y="0"/>
                  </a:moveTo>
                  <a:lnTo>
                    <a:pt x="1843" y="0"/>
                  </a:lnTo>
                  <a:cubicBezTo>
                    <a:pt x="64" y="0"/>
                    <a:pt x="64" y="0"/>
                    <a:pt x="64" y="0"/>
                  </a:cubicBezTo>
                  <a:cubicBezTo>
                    <a:pt x="18" y="0"/>
                    <a:pt x="0" y="24"/>
                    <a:pt x="0" y="70"/>
                  </a:cubicBezTo>
                  <a:cubicBezTo>
                    <a:pt x="0" y="141"/>
                    <a:pt x="0" y="141"/>
                    <a:pt x="0" y="141"/>
                  </a:cubicBezTo>
                  <a:cubicBezTo>
                    <a:pt x="708" y="603"/>
                    <a:pt x="708" y="603"/>
                    <a:pt x="708" y="603"/>
                  </a:cubicBezTo>
                  <a:cubicBezTo>
                    <a:pt x="708" y="603"/>
                    <a:pt x="708" y="603"/>
                    <a:pt x="708" y="609"/>
                  </a:cubicBezTo>
                  <a:cubicBezTo>
                    <a:pt x="784" y="650"/>
                    <a:pt x="784" y="650"/>
                    <a:pt x="784" y="650"/>
                  </a:cubicBezTo>
                  <a:cubicBezTo>
                    <a:pt x="895" y="720"/>
                    <a:pt x="1012" y="720"/>
                    <a:pt x="1123" y="650"/>
                  </a:cubicBezTo>
                  <a:cubicBezTo>
                    <a:pt x="1194" y="609"/>
                    <a:pt x="1194" y="609"/>
                    <a:pt x="1194" y="609"/>
                  </a:cubicBezTo>
                  <a:cubicBezTo>
                    <a:pt x="1199" y="609"/>
                    <a:pt x="1199" y="609"/>
                    <a:pt x="1199" y="603"/>
                  </a:cubicBezTo>
                  <a:cubicBezTo>
                    <a:pt x="1907" y="141"/>
                    <a:pt x="1907" y="141"/>
                    <a:pt x="1907" y="141"/>
                  </a:cubicBezTo>
                  <a:cubicBezTo>
                    <a:pt x="1907" y="70"/>
                    <a:pt x="1907" y="70"/>
                    <a:pt x="1907" y="70"/>
                  </a:cubicBezTo>
                  <a:cubicBezTo>
                    <a:pt x="1907" y="29"/>
                    <a:pt x="1890" y="0"/>
                    <a:pt x="1843" y="0"/>
                  </a:cubicBezTo>
                  <a:close/>
                  <a:moveTo>
                    <a:pt x="1158" y="708"/>
                  </a:moveTo>
                  <a:lnTo>
                    <a:pt x="1158" y="708"/>
                  </a:lnTo>
                  <a:cubicBezTo>
                    <a:pt x="1024" y="796"/>
                    <a:pt x="883" y="796"/>
                    <a:pt x="749" y="708"/>
                  </a:cubicBezTo>
                  <a:cubicBezTo>
                    <a:pt x="690" y="673"/>
                    <a:pt x="690" y="673"/>
                    <a:pt x="690" y="673"/>
                  </a:cubicBezTo>
                  <a:cubicBezTo>
                    <a:pt x="0" y="1118"/>
                    <a:pt x="0" y="1118"/>
                    <a:pt x="0" y="1118"/>
                  </a:cubicBezTo>
                  <a:cubicBezTo>
                    <a:pt x="0" y="1153"/>
                    <a:pt x="0" y="1153"/>
                    <a:pt x="0" y="1153"/>
                  </a:cubicBezTo>
                  <a:cubicBezTo>
                    <a:pt x="0" y="1200"/>
                    <a:pt x="18" y="1223"/>
                    <a:pt x="64" y="1223"/>
                  </a:cubicBezTo>
                  <a:cubicBezTo>
                    <a:pt x="1843" y="1223"/>
                    <a:pt x="1843" y="1223"/>
                    <a:pt x="1843" y="1223"/>
                  </a:cubicBezTo>
                  <a:cubicBezTo>
                    <a:pt x="1890" y="1223"/>
                    <a:pt x="1907" y="1200"/>
                    <a:pt x="1907" y="1153"/>
                  </a:cubicBezTo>
                  <a:cubicBezTo>
                    <a:pt x="1907" y="1118"/>
                    <a:pt x="1907" y="1118"/>
                    <a:pt x="1907" y="1118"/>
                  </a:cubicBezTo>
                  <a:cubicBezTo>
                    <a:pt x="1217" y="673"/>
                    <a:pt x="1217" y="673"/>
                    <a:pt x="1217" y="673"/>
                  </a:cubicBezTo>
                  <a:lnTo>
                    <a:pt x="1158" y="708"/>
                  </a:lnTo>
                  <a:close/>
                  <a:moveTo>
                    <a:pt x="1907" y="1042"/>
                  </a:moveTo>
                  <a:lnTo>
                    <a:pt x="1907" y="1042"/>
                  </a:lnTo>
                  <a:cubicBezTo>
                    <a:pt x="1907" y="228"/>
                    <a:pt x="1907" y="228"/>
                    <a:pt x="1907" y="228"/>
                  </a:cubicBezTo>
                  <a:cubicBezTo>
                    <a:pt x="1287" y="632"/>
                    <a:pt x="1287" y="632"/>
                    <a:pt x="1287" y="632"/>
                  </a:cubicBezTo>
                  <a:lnTo>
                    <a:pt x="1907" y="1042"/>
                  </a:lnTo>
                  <a:close/>
                  <a:moveTo>
                    <a:pt x="0" y="228"/>
                  </a:moveTo>
                  <a:lnTo>
                    <a:pt x="0" y="228"/>
                  </a:lnTo>
                  <a:cubicBezTo>
                    <a:pt x="0" y="1042"/>
                    <a:pt x="0" y="1042"/>
                    <a:pt x="0" y="1042"/>
                  </a:cubicBezTo>
                  <a:cubicBezTo>
                    <a:pt x="620" y="632"/>
                    <a:pt x="620" y="632"/>
                    <a:pt x="620" y="632"/>
                  </a:cubicBezTo>
                  <a:lnTo>
                    <a:pt x="0" y="228"/>
                  </a:lnTo>
                  <a:close/>
                </a:path>
              </a:pathLst>
            </a:custGeom>
            <a:solidFill>
              <a:schemeClr val="accent3"/>
            </a:solidFill>
            <a:ln>
              <a:noFill/>
            </a:ln>
            <a:effectLst/>
          </p:spPr>
          <p:txBody>
            <a:bodyPr wrap="none" anchor="ctr"/>
            <a:lstStyle/>
            <a:p>
              <a:endParaRPr lang="en-US" dirty="0">
                <a:latin typeface="Calibri Light"/>
              </a:endParaRPr>
            </a:p>
          </p:txBody>
        </p:sp>
        <p:sp>
          <p:nvSpPr>
            <p:cNvPr id="191" name="Freeform 98"/>
            <p:cNvSpPr>
              <a:spLocks noChangeArrowheads="1"/>
            </p:cNvSpPr>
            <p:nvPr/>
          </p:nvSpPr>
          <p:spPr bwMode="auto">
            <a:xfrm flipH="1">
              <a:off x="13921322" y="3991099"/>
              <a:ext cx="1267497" cy="1207491"/>
            </a:xfrm>
            <a:custGeom>
              <a:avLst/>
              <a:gdLst>
                <a:gd name="T0" fmla="*/ 1434 w 1728"/>
                <a:gd name="T1" fmla="*/ 1516 h 1651"/>
                <a:gd name="T2" fmla="*/ 1434 w 1728"/>
                <a:gd name="T3" fmla="*/ 1516 h 1651"/>
                <a:gd name="T4" fmla="*/ 1288 w 1728"/>
                <a:gd name="T5" fmla="*/ 1036 h 1651"/>
                <a:gd name="T6" fmla="*/ 1680 w 1728"/>
                <a:gd name="T7" fmla="*/ 737 h 1651"/>
                <a:gd name="T8" fmla="*/ 1715 w 1728"/>
                <a:gd name="T9" fmla="*/ 685 h 1651"/>
                <a:gd name="T10" fmla="*/ 1715 w 1728"/>
                <a:gd name="T11" fmla="*/ 626 h 1651"/>
                <a:gd name="T12" fmla="*/ 1680 w 1728"/>
                <a:gd name="T13" fmla="*/ 568 h 1651"/>
                <a:gd name="T14" fmla="*/ 1621 w 1728"/>
                <a:gd name="T15" fmla="*/ 550 h 1651"/>
                <a:gd name="T16" fmla="*/ 1124 w 1728"/>
                <a:gd name="T17" fmla="*/ 538 h 1651"/>
                <a:gd name="T18" fmla="*/ 960 w 1728"/>
                <a:gd name="T19" fmla="*/ 70 h 1651"/>
                <a:gd name="T20" fmla="*/ 925 w 1728"/>
                <a:gd name="T21" fmla="*/ 23 h 1651"/>
                <a:gd name="T22" fmla="*/ 861 w 1728"/>
                <a:gd name="T23" fmla="*/ 0 h 1651"/>
                <a:gd name="T24" fmla="*/ 802 w 1728"/>
                <a:gd name="T25" fmla="*/ 23 h 1651"/>
                <a:gd name="T26" fmla="*/ 761 w 1728"/>
                <a:gd name="T27" fmla="*/ 70 h 1651"/>
                <a:gd name="T28" fmla="*/ 597 w 1728"/>
                <a:gd name="T29" fmla="*/ 538 h 1651"/>
                <a:gd name="T30" fmla="*/ 106 w 1728"/>
                <a:gd name="T31" fmla="*/ 550 h 1651"/>
                <a:gd name="T32" fmla="*/ 47 w 1728"/>
                <a:gd name="T33" fmla="*/ 573 h 1651"/>
                <a:gd name="T34" fmla="*/ 12 w 1728"/>
                <a:gd name="T35" fmla="*/ 626 h 1651"/>
                <a:gd name="T36" fmla="*/ 12 w 1728"/>
                <a:gd name="T37" fmla="*/ 691 h 1651"/>
                <a:gd name="T38" fmla="*/ 41 w 1728"/>
                <a:gd name="T39" fmla="*/ 737 h 1651"/>
                <a:gd name="T40" fmla="*/ 47 w 1728"/>
                <a:gd name="T41" fmla="*/ 737 h 1651"/>
                <a:gd name="T42" fmla="*/ 439 w 1728"/>
                <a:gd name="T43" fmla="*/ 1042 h 1651"/>
                <a:gd name="T44" fmla="*/ 293 w 1728"/>
                <a:gd name="T45" fmla="*/ 1521 h 1651"/>
                <a:gd name="T46" fmla="*/ 299 w 1728"/>
                <a:gd name="T47" fmla="*/ 1580 h 1651"/>
                <a:gd name="T48" fmla="*/ 334 w 1728"/>
                <a:gd name="T49" fmla="*/ 1633 h 1651"/>
                <a:gd name="T50" fmla="*/ 393 w 1728"/>
                <a:gd name="T51" fmla="*/ 1650 h 1651"/>
                <a:gd name="T52" fmla="*/ 398 w 1728"/>
                <a:gd name="T53" fmla="*/ 1650 h 1651"/>
                <a:gd name="T54" fmla="*/ 457 w 1728"/>
                <a:gd name="T55" fmla="*/ 1633 h 1651"/>
                <a:gd name="T56" fmla="*/ 866 w 1728"/>
                <a:gd name="T57" fmla="*/ 1352 h 1651"/>
                <a:gd name="T58" fmla="*/ 1276 w 1728"/>
                <a:gd name="T59" fmla="*/ 1633 h 1651"/>
                <a:gd name="T60" fmla="*/ 1329 w 1728"/>
                <a:gd name="T61" fmla="*/ 1650 h 1651"/>
                <a:gd name="T62" fmla="*/ 1335 w 1728"/>
                <a:gd name="T63" fmla="*/ 1650 h 1651"/>
                <a:gd name="T64" fmla="*/ 1393 w 1728"/>
                <a:gd name="T65" fmla="*/ 1633 h 1651"/>
                <a:gd name="T66" fmla="*/ 1399 w 1728"/>
                <a:gd name="T67" fmla="*/ 1633 h 1651"/>
                <a:gd name="T68" fmla="*/ 1434 w 1728"/>
                <a:gd name="T69" fmla="*/ 1580 h 1651"/>
                <a:gd name="T70" fmla="*/ 1434 w 1728"/>
                <a:gd name="T71" fmla="*/ 1516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28" h="1651">
                  <a:moveTo>
                    <a:pt x="1434" y="1516"/>
                  </a:moveTo>
                  <a:lnTo>
                    <a:pt x="1434" y="1516"/>
                  </a:lnTo>
                  <a:cubicBezTo>
                    <a:pt x="1288" y="1036"/>
                    <a:pt x="1288" y="1036"/>
                    <a:pt x="1288" y="1036"/>
                  </a:cubicBezTo>
                  <a:cubicBezTo>
                    <a:pt x="1680" y="737"/>
                    <a:pt x="1680" y="737"/>
                    <a:pt x="1680" y="737"/>
                  </a:cubicBezTo>
                  <a:cubicBezTo>
                    <a:pt x="1697" y="720"/>
                    <a:pt x="1709" y="702"/>
                    <a:pt x="1715" y="685"/>
                  </a:cubicBezTo>
                  <a:cubicBezTo>
                    <a:pt x="1727" y="661"/>
                    <a:pt x="1727" y="644"/>
                    <a:pt x="1715" y="626"/>
                  </a:cubicBezTo>
                  <a:cubicBezTo>
                    <a:pt x="1709" y="603"/>
                    <a:pt x="1697" y="585"/>
                    <a:pt x="1680" y="568"/>
                  </a:cubicBezTo>
                  <a:cubicBezTo>
                    <a:pt x="1662" y="556"/>
                    <a:pt x="1645" y="550"/>
                    <a:pt x="1621" y="550"/>
                  </a:cubicBezTo>
                  <a:cubicBezTo>
                    <a:pt x="1124" y="538"/>
                    <a:pt x="1124" y="538"/>
                    <a:pt x="1124" y="538"/>
                  </a:cubicBezTo>
                  <a:cubicBezTo>
                    <a:pt x="960" y="70"/>
                    <a:pt x="960" y="70"/>
                    <a:pt x="960" y="70"/>
                  </a:cubicBezTo>
                  <a:cubicBezTo>
                    <a:pt x="954" y="53"/>
                    <a:pt x="943" y="35"/>
                    <a:pt x="925" y="23"/>
                  </a:cubicBezTo>
                  <a:cubicBezTo>
                    <a:pt x="902" y="6"/>
                    <a:pt x="884" y="0"/>
                    <a:pt x="861" y="0"/>
                  </a:cubicBezTo>
                  <a:cubicBezTo>
                    <a:pt x="837" y="0"/>
                    <a:pt x="820" y="6"/>
                    <a:pt x="802" y="23"/>
                  </a:cubicBezTo>
                  <a:cubicBezTo>
                    <a:pt x="785" y="35"/>
                    <a:pt x="773" y="53"/>
                    <a:pt x="761" y="70"/>
                  </a:cubicBezTo>
                  <a:cubicBezTo>
                    <a:pt x="597" y="538"/>
                    <a:pt x="597" y="538"/>
                    <a:pt x="597" y="538"/>
                  </a:cubicBezTo>
                  <a:cubicBezTo>
                    <a:pt x="106" y="550"/>
                    <a:pt x="106" y="550"/>
                    <a:pt x="106" y="550"/>
                  </a:cubicBezTo>
                  <a:cubicBezTo>
                    <a:pt x="83" y="556"/>
                    <a:pt x="65" y="562"/>
                    <a:pt x="47" y="573"/>
                  </a:cubicBezTo>
                  <a:cubicBezTo>
                    <a:pt x="30" y="585"/>
                    <a:pt x="12" y="609"/>
                    <a:pt x="12" y="626"/>
                  </a:cubicBezTo>
                  <a:cubicBezTo>
                    <a:pt x="0" y="644"/>
                    <a:pt x="0" y="667"/>
                    <a:pt x="12" y="691"/>
                  </a:cubicBezTo>
                  <a:cubicBezTo>
                    <a:pt x="12" y="708"/>
                    <a:pt x="30" y="726"/>
                    <a:pt x="41" y="737"/>
                  </a:cubicBezTo>
                  <a:cubicBezTo>
                    <a:pt x="47" y="737"/>
                    <a:pt x="47" y="737"/>
                    <a:pt x="47" y="737"/>
                  </a:cubicBezTo>
                  <a:cubicBezTo>
                    <a:pt x="439" y="1042"/>
                    <a:pt x="439" y="1042"/>
                    <a:pt x="439" y="1042"/>
                  </a:cubicBezTo>
                  <a:cubicBezTo>
                    <a:pt x="293" y="1521"/>
                    <a:pt x="293" y="1521"/>
                    <a:pt x="293" y="1521"/>
                  </a:cubicBezTo>
                  <a:cubicBezTo>
                    <a:pt x="293" y="1539"/>
                    <a:pt x="293" y="1562"/>
                    <a:pt x="299" y="1580"/>
                  </a:cubicBezTo>
                  <a:cubicBezTo>
                    <a:pt x="305" y="1597"/>
                    <a:pt x="317" y="1621"/>
                    <a:pt x="334" y="1633"/>
                  </a:cubicBezTo>
                  <a:cubicBezTo>
                    <a:pt x="352" y="1644"/>
                    <a:pt x="369" y="1650"/>
                    <a:pt x="393" y="1650"/>
                  </a:cubicBezTo>
                  <a:cubicBezTo>
                    <a:pt x="398" y="1650"/>
                    <a:pt x="398" y="1650"/>
                    <a:pt x="398" y="1650"/>
                  </a:cubicBezTo>
                  <a:cubicBezTo>
                    <a:pt x="416" y="1650"/>
                    <a:pt x="439" y="1644"/>
                    <a:pt x="457" y="1633"/>
                  </a:cubicBezTo>
                  <a:cubicBezTo>
                    <a:pt x="866" y="1352"/>
                    <a:pt x="866" y="1352"/>
                    <a:pt x="866" y="1352"/>
                  </a:cubicBezTo>
                  <a:cubicBezTo>
                    <a:pt x="1276" y="1633"/>
                    <a:pt x="1276" y="1633"/>
                    <a:pt x="1276" y="1633"/>
                  </a:cubicBezTo>
                  <a:cubicBezTo>
                    <a:pt x="1294" y="1644"/>
                    <a:pt x="1311" y="1650"/>
                    <a:pt x="1329" y="1650"/>
                  </a:cubicBezTo>
                  <a:cubicBezTo>
                    <a:pt x="1335" y="1650"/>
                    <a:pt x="1335" y="1650"/>
                    <a:pt x="1335" y="1650"/>
                  </a:cubicBezTo>
                  <a:cubicBezTo>
                    <a:pt x="1352" y="1650"/>
                    <a:pt x="1376" y="1638"/>
                    <a:pt x="1393" y="1633"/>
                  </a:cubicBezTo>
                  <a:cubicBezTo>
                    <a:pt x="1399" y="1633"/>
                    <a:pt x="1399" y="1633"/>
                    <a:pt x="1399" y="1633"/>
                  </a:cubicBezTo>
                  <a:cubicBezTo>
                    <a:pt x="1411" y="1621"/>
                    <a:pt x="1422" y="1597"/>
                    <a:pt x="1434" y="1580"/>
                  </a:cubicBezTo>
                  <a:cubicBezTo>
                    <a:pt x="1434" y="1557"/>
                    <a:pt x="1440" y="1533"/>
                    <a:pt x="1434" y="1516"/>
                  </a:cubicBezTo>
                </a:path>
              </a:pathLst>
            </a:custGeom>
            <a:solidFill>
              <a:schemeClr val="accent1"/>
            </a:solidFill>
            <a:ln>
              <a:noFill/>
            </a:ln>
            <a:effectLst/>
          </p:spPr>
          <p:txBody>
            <a:bodyPr wrap="none" anchor="ctr"/>
            <a:lstStyle/>
            <a:p>
              <a:endParaRPr lang="en-US" dirty="0">
                <a:latin typeface="Calibri Light"/>
              </a:endParaRPr>
            </a:p>
          </p:txBody>
        </p:sp>
        <p:sp>
          <p:nvSpPr>
            <p:cNvPr id="192" name="Freeform 99"/>
            <p:cNvSpPr>
              <a:spLocks noChangeArrowheads="1"/>
            </p:cNvSpPr>
            <p:nvPr/>
          </p:nvSpPr>
          <p:spPr bwMode="auto">
            <a:xfrm flipH="1">
              <a:off x="18245723" y="7150650"/>
              <a:ext cx="1254530" cy="1175119"/>
            </a:xfrm>
            <a:custGeom>
              <a:avLst/>
              <a:gdLst>
                <a:gd name="T0" fmla="*/ 1691 w 1709"/>
                <a:gd name="T1" fmla="*/ 539 h 1605"/>
                <a:gd name="T2" fmla="*/ 1691 w 1709"/>
                <a:gd name="T3" fmla="*/ 539 h 1605"/>
                <a:gd name="T4" fmla="*/ 1270 w 1709"/>
                <a:gd name="T5" fmla="*/ 0 h 1605"/>
                <a:gd name="T6" fmla="*/ 854 w 1709"/>
                <a:gd name="T7" fmla="*/ 194 h 1605"/>
                <a:gd name="T8" fmla="*/ 439 w 1709"/>
                <a:gd name="T9" fmla="*/ 0 h 1605"/>
                <a:gd name="T10" fmla="*/ 17 w 1709"/>
                <a:gd name="T11" fmla="*/ 539 h 1605"/>
                <a:gd name="T12" fmla="*/ 825 w 1709"/>
                <a:gd name="T13" fmla="*/ 1604 h 1605"/>
                <a:gd name="T14" fmla="*/ 1691 w 1709"/>
                <a:gd name="T15" fmla="*/ 539 h 16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9" h="1605">
                  <a:moveTo>
                    <a:pt x="1691" y="539"/>
                  </a:moveTo>
                  <a:lnTo>
                    <a:pt x="1691" y="539"/>
                  </a:lnTo>
                  <a:cubicBezTo>
                    <a:pt x="1708" y="352"/>
                    <a:pt x="1568" y="0"/>
                    <a:pt x="1270" y="0"/>
                  </a:cubicBezTo>
                  <a:cubicBezTo>
                    <a:pt x="1100" y="0"/>
                    <a:pt x="953" y="76"/>
                    <a:pt x="854" y="194"/>
                  </a:cubicBezTo>
                  <a:cubicBezTo>
                    <a:pt x="755" y="76"/>
                    <a:pt x="602" y="0"/>
                    <a:pt x="439" y="0"/>
                  </a:cubicBezTo>
                  <a:cubicBezTo>
                    <a:pt x="134" y="0"/>
                    <a:pt x="0" y="352"/>
                    <a:pt x="17" y="539"/>
                  </a:cubicBezTo>
                  <a:cubicBezTo>
                    <a:pt x="52" y="966"/>
                    <a:pt x="825" y="1604"/>
                    <a:pt x="825" y="1604"/>
                  </a:cubicBezTo>
                  <a:cubicBezTo>
                    <a:pt x="825" y="1604"/>
                    <a:pt x="1650" y="972"/>
                    <a:pt x="1691" y="539"/>
                  </a:cubicBezTo>
                </a:path>
              </a:pathLst>
            </a:custGeom>
            <a:solidFill>
              <a:schemeClr val="accent3"/>
            </a:solidFill>
            <a:ln>
              <a:noFill/>
            </a:ln>
            <a:effectLst/>
          </p:spPr>
          <p:txBody>
            <a:bodyPr wrap="none" anchor="ctr"/>
            <a:lstStyle/>
            <a:p>
              <a:endParaRPr lang="en-US" dirty="0">
                <a:latin typeface="Calibri Light"/>
              </a:endParaRPr>
            </a:p>
          </p:txBody>
        </p:sp>
        <p:sp>
          <p:nvSpPr>
            <p:cNvPr id="193" name="Freeform 100"/>
            <p:cNvSpPr>
              <a:spLocks noChangeArrowheads="1"/>
            </p:cNvSpPr>
            <p:nvPr/>
          </p:nvSpPr>
          <p:spPr bwMode="auto">
            <a:xfrm flipH="1">
              <a:off x="14945694" y="9339027"/>
              <a:ext cx="1403647" cy="896717"/>
            </a:xfrm>
            <a:custGeom>
              <a:avLst/>
              <a:gdLst>
                <a:gd name="T0" fmla="*/ 1849 w 1914"/>
                <a:gd name="T1" fmla="*/ 0 h 1224"/>
                <a:gd name="T2" fmla="*/ 1849 w 1914"/>
                <a:gd name="T3" fmla="*/ 0 h 1224"/>
                <a:gd name="T4" fmla="*/ 70 w 1914"/>
                <a:gd name="T5" fmla="*/ 0 h 1224"/>
                <a:gd name="T6" fmla="*/ 0 w 1914"/>
                <a:gd name="T7" fmla="*/ 70 h 1224"/>
                <a:gd name="T8" fmla="*/ 0 w 1914"/>
                <a:gd name="T9" fmla="*/ 146 h 1224"/>
                <a:gd name="T10" fmla="*/ 708 w 1914"/>
                <a:gd name="T11" fmla="*/ 602 h 1224"/>
                <a:gd name="T12" fmla="*/ 714 w 1914"/>
                <a:gd name="T13" fmla="*/ 608 h 1224"/>
                <a:gd name="T14" fmla="*/ 784 w 1914"/>
                <a:gd name="T15" fmla="*/ 649 h 1224"/>
                <a:gd name="T16" fmla="*/ 1129 w 1914"/>
                <a:gd name="T17" fmla="*/ 649 h 1224"/>
                <a:gd name="T18" fmla="*/ 1193 w 1914"/>
                <a:gd name="T19" fmla="*/ 608 h 1224"/>
                <a:gd name="T20" fmla="*/ 1205 w 1914"/>
                <a:gd name="T21" fmla="*/ 602 h 1224"/>
                <a:gd name="T22" fmla="*/ 1913 w 1914"/>
                <a:gd name="T23" fmla="*/ 146 h 1224"/>
                <a:gd name="T24" fmla="*/ 1913 w 1914"/>
                <a:gd name="T25" fmla="*/ 70 h 1224"/>
                <a:gd name="T26" fmla="*/ 1849 w 1914"/>
                <a:gd name="T27" fmla="*/ 0 h 1224"/>
                <a:gd name="T28" fmla="*/ 1164 w 1914"/>
                <a:gd name="T29" fmla="*/ 708 h 1224"/>
                <a:gd name="T30" fmla="*/ 1164 w 1914"/>
                <a:gd name="T31" fmla="*/ 708 h 1224"/>
                <a:gd name="T32" fmla="*/ 749 w 1914"/>
                <a:gd name="T33" fmla="*/ 708 h 1224"/>
                <a:gd name="T34" fmla="*/ 690 w 1914"/>
                <a:gd name="T35" fmla="*/ 673 h 1224"/>
                <a:gd name="T36" fmla="*/ 0 w 1914"/>
                <a:gd name="T37" fmla="*/ 1117 h 1224"/>
                <a:gd name="T38" fmla="*/ 0 w 1914"/>
                <a:gd name="T39" fmla="*/ 1152 h 1224"/>
                <a:gd name="T40" fmla="*/ 70 w 1914"/>
                <a:gd name="T41" fmla="*/ 1223 h 1224"/>
                <a:gd name="T42" fmla="*/ 1849 w 1914"/>
                <a:gd name="T43" fmla="*/ 1223 h 1224"/>
                <a:gd name="T44" fmla="*/ 1913 w 1914"/>
                <a:gd name="T45" fmla="*/ 1152 h 1224"/>
                <a:gd name="T46" fmla="*/ 1913 w 1914"/>
                <a:gd name="T47" fmla="*/ 1117 h 1224"/>
                <a:gd name="T48" fmla="*/ 1223 w 1914"/>
                <a:gd name="T49" fmla="*/ 673 h 1224"/>
                <a:gd name="T50" fmla="*/ 1164 w 1914"/>
                <a:gd name="T51" fmla="*/ 708 h 1224"/>
                <a:gd name="T52" fmla="*/ 1913 w 1914"/>
                <a:gd name="T53" fmla="*/ 1041 h 1224"/>
                <a:gd name="T54" fmla="*/ 1913 w 1914"/>
                <a:gd name="T55" fmla="*/ 1041 h 1224"/>
                <a:gd name="T56" fmla="*/ 1913 w 1914"/>
                <a:gd name="T57" fmla="*/ 228 h 1224"/>
                <a:gd name="T58" fmla="*/ 1287 w 1914"/>
                <a:gd name="T59" fmla="*/ 632 h 1224"/>
                <a:gd name="T60" fmla="*/ 1913 w 1914"/>
                <a:gd name="T61" fmla="*/ 1041 h 1224"/>
                <a:gd name="T62" fmla="*/ 0 w 1914"/>
                <a:gd name="T63" fmla="*/ 228 h 1224"/>
                <a:gd name="T64" fmla="*/ 0 w 1914"/>
                <a:gd name="T65" fmla="*/ 228 h 1224"/>
                <a:gd name="T66" fmla="*/ 0 w 1914"/>
                <a:gd name="T67" fmla="*/ 1041 h 1224"/>
                <a:gd name="T68" fmla="*/ 626 w 1914"/>
                <a:gd name="T69" fmla="*/ 632 h 1224"/>
                <a:gd name="T70" fmla="*/ 0 w 1914"/>
                <a:gd name="T71" fmla="*/ 228 h 1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14" h="1224">
                  <a:moveTo>
                    <a:pt x="1849" y="0"/>
                  </a:moveTo>
                  <a:lnTo>
                    <a:pt x="1849" y="0"/>
                  </a:lnTo>
                  <a:cubicBezTo>
                    <a:pt x="70" y="0"/>
                    <a:pt x="70" y="0"/>
                    <a:pt x="70" y="0"/>
                  </a:cubicBezTo>
                  <a:cubicBezTo>
                    <a:pt x="23" y="0"/>
                    <a:pt x="0" y="23"/>
                    <a:pt x="0" y="70"/>
                  </a:cubicBezTo>
                  <a:cubicBezTo>
                    <a:pt x="0" y="146"/>
                    <a:pt x="0" y="146"/>
                    <a:pt x="0" y="146"/>
                  </a:cubicBezTo>
                  <a:cubicBezTo>
                    <a:pt x="708" y="602"/>
                    <a:pt x="708" y="602"/>
                    <a:pt x="708" y="602"/>
                  </a:cubicBezTo>
                  <a:cubicBezTo>
                    <a:pt x="714" y="602"/>
                    <a:pt x="714" y="602"/>
                    <a:pt x="714" y="608"/>
                  </a:cubicBezTo>
                  <a:cubicBezTo>
                    <a:pt x="784" y="649"/>
                    <a:pt x="784" y="649"/>
                    <a:pt x="784" y="649"/>
                  </a:cubicBezTo>
                  <a:cubicBezTo>
                    <a:pt x="901" y="725"/>
                    <a:pt x="1012" y="725"/>
                    <a:pt x="1129" y="649"/>
                  </a:cubicBezTo>
                  <a:cubicBezTo>
                    <a:pt x="1193" y="608"/>
                    <a:pt x="1193" y="608"/>
                    <a:pt x="1193" y="608"/>
                  </a:cubicBezTo>
                  <a:cubicBezTo>
                    <a:pt x="1199" y="608"/>
                    <a:pt x="1205" y="608"/>
                    <a:pt x="1205" y="602"/>
                  </a:cubicBezTo>
                  <a:cubicBezTo>
                    <a:pt x="1913" y="146"/>
                    <a:pt x="1913" y="146"/>
                    <a:pt x="1913" y="146"/>
                  </a:cubicBezTo>
                  <a:cubicBezTo>
                    <a:pt x="1913" y="70"/>
                    <a:pt x="1913" y="70"/>
                    <a:pt x="1913" y="70"/>
                  </a:cubicBezTo>
                  <a:cubicBezTo>
                    <a:pt x="1913" y="29"/>
                    <a:pt x="1890" y="0"/>
                    <a:pt x="1849" y="0"/>
                  </a:cubicBezTo>
                  <a:close/>
                  <a:moveTo>
                    <a:pt x="1164" y="708"/>
                  </a:moveTo>
                  <a:lnTo>
                    <a:pt x="1164" y="708"/>
                  </a:lnTo>
                  <a:cubicBezTo>
                    <a:pt x="1024" y="801"/>
                    <a:pt x="889" y="801"/>
                    <a:pt x="749" y="708"/>
                  </a:cubicBezTo>
                  <a:cubicBezTo>
                    <a:pt x="690" y="673"/>
                    <a:pt x="690" y="673"/>
                    <a:pt x="690" y="673"/>
                  </a:cubicBezTo>
                  <a:cubicBezTo>
                    <a:pt x="0" y="1117"/>
                    <a:pt x="0" y="1117"/>
                    <a:pt x="0" y="1117"/>
                  </a:cubicBezTo>
                  <a:cubicBezTo>
                    <a:pt x="0" y="1152"/>
                    <a:pt x="0" y="1152"/>
                    <a:pt x="0" y="1152"/>
                  </a:cubicBezTo>
                  <a:cubicBezTo>
                    <a:pt x="0" y="1199"/>
                    <a:pt x="23" y="1223"/>
                    <a:pt x="70" y="1223"/>
                  </a:cubicBezTo>
                  <a:cubicBezTo>
                    <a:pt x="1849" y="1223"/>
                    <a:pt x="1849" y="1223"/>
                    <a:pt x="1849" y="1223"/>
                  </a:cubicBezTo>
                  <a:cubicBezTo>
                    <a:pt x="1890" y="1223"/>
                    <a:pt x="1913" y="1199"/>
                    <a:pt x="1913" y="1152"/>
                  </a:cubicBezTo>
                  <a:cubicBezTo>
                    <a:pt x="1913" y="1117"/>
                    <a:pt x="1913" y="1117"/>
                    <a:pt x="1913" y="1117"/>
                  </a:cubicBezTo>
                  <a:cubicBezTo>
                    <a:pt x="1223" y="673"/>
                    <a:pt x="1223" y="673"/>
                    <a:pt x="1223" y="673"/>
                  </a:cubicBezTo>
                  <a:lnTo>
                    <a:pt x="1164" y="708"/>
                  </a:lnTo>
                  <a:close/>
                  <a:moveTo>
                    <a:pt x="1913" y="1041"/>
                  </a:moveTo>
                  <a:lnTo>
                    <a:pt x="1913" y="1041"/>
                  </a:lnTo>
                  <a:cubicBezTo>
                    <a:pt x="1913" y="228"/>
                    <a:pt x="1913" y="228"/>
                    <a:pt x="1913" y="228"/>
                  </a:cubicBezTo>
                  <a:cubicBezTo>
                    <a:pt x="1287" y="632"/>
                    <a:pt x="1287" y="632"/>
                    <a:pt x="1287" y="632"/>
                  </a:cubicBezTo>
                  <a:lnTo>
                    <a:pt x="1913" y="1041"/>
                  </a:lnTo>
                  <a:close/>
                  <a:moveTo>
                    <a:pt x="0" y="228"/>
                  </a:moveTo>
                  <a:lnTo>
                    <a:pt x="0" y="228"/>
                  </a:lnTo>
                  <a:cubicBezTo>
                    <a:pt x="0" y="1041"/>
                    <a:pt x="0" y="1041"/>
                    <a:pt x="0" y="1041"/>
                  </a:cubicBezTo>
                  <a:cubicBezTo>
                    <a:pt x="626" y="632"/>
                    <a:pt x="626" y="632"/>
                    <a:pt x="626" y="632"/>
                  </a:cubicBezTo>
                  <a:lnTo>
                    <a:pt x="0" y="228"/>
                  </a:lnTo>
                  <a:close/>
                </a:path>
              </a:pathLst>
            </a:custGeom>
            <a:solidFill>
              <a:schemeClr val="accent3"/>
            </a:solidFill>
            <a:ln>
              <a:noFill/>
            </a:ln>
            <a:effectLst/>
          </p:spPr>
          <p:txBody>
            <a:bodyPr wrap="none" anchor="ctr"/>
            <a:lstStyle/>
            <a:p>
              <a:endParaRPr lang="en-US" dirty="0">
                <a:latin typeface="Calibri Light"/>
              </a:endParaRPr>
            </a:p>
          </p:txBody>
        </p:sp>
        <p:sp>
          <p:nvSpPr>
            <p:cNvPr id="206" name="Freeform 113"/>
            <p:cNvSpPr>
              <a:spLocks noChangeArrowheads="1"/>
            </p:cNvSpPr>
            <p:nvPr/>
          </p:nvSpPr>
          <p:spPr bwMode="auto">
            <a:xfrm flipH="1">
              <a:off x="16910151" y="6655350"/>
              <a:ext cx="389001" cy="391707"/>
            </a:xfrm>
            <a:custGeom>
              <a:avLst/>
              <a:gdLst>
                <a:gd name="T0" fmla="*/ 339 w 533"/>
                <a:gd name="T1" fmla="*/ 491 h 539"/>
                <a:gd name="T2" fmla="*/ 339 w 533"/>
                <a:gd name="T3" fmla="*/ 491 h 539"/>
                <a:gd name="T4" fmla="*/ 374 w 533"/>
                <a:gd name="T5" fmla="*/ 456 h 539"/>
                <a:gd name="T6" fmla="*/ 438 w 533"/>
                <a:gd name="T7" fmla="*/ 526 h 539"/>
                <a:gd name="T8" fmla="*/ 462 w 533"/>
                <a:gd name="T9" fmla="*/ 538 h 539"/>
                <a:gd name="T10" fmla="*/ 462 w 533"/>
                <a:gd name="T11" fmla="*/ 532 h 539"/>
                <a:gd name="T12" fmla="*/ 479 w 533"/>
                <a:gd name="T13" fmla="*/ 526 h 539"/>
                <a:gd name="T14" fmla="*/ 526 w 533"/>
                <a:gd name="T15" fmla="*/ 485 h 539"/>
                <a:gd name="T16" fmla="*/ 532 w 533"/>
                <a:gd name="T17" fmla="*/ 462 h 539"/>
                <a:gd name="T18" fmla="*/ 526 w 533"/>
                <a:gd name="T19" fmla="*/ 439 h 539"/>
                <a:gd name="T20" fmla="*/ 456 w 533"/>
                <a:gd name="T21" fmla="*/ 374 h 539"/>
                <a:gd name="T22" fmla="*/ 491 w 533"/>
                <a:gd name="T23" fmla="*/ 339 h 539"/>
                <a:gd name="T24" fmla="*/ 526 w 533"/>
                <a:gd name="T25" fmla="*/ 304 h 539"/>
                <a:gd name="T26" fmla="*/ 526 w 533"/>
                <a:gd name="T27" fmla="*/ 286 h 539"/>
                <a:gd name="T28" fmla="*/ 526 w 533"/>
                <a:gd name="T29" fmla="*/ 286 h 539"/>
                <a:gd name="T30" fmla="*/ 515 w 533"/>
                <a:gd name="T31" fmla="*/ 269 h 539"/>
                <a:gd name="T32" fmla="*/ 503 w 533"/>
                <a:gd name="T33" fmla="*/ 257 h 539"/>
                <a:gd name="T34" fmla="*/ 29 w 533"/>
                <a:gd name="T35" fmla="*/ 6 h 539"/>
                <a:gd name="T36" fmla="*/ 11 w 533"/>
                <a:gd name="T37" fmla="*/ 0 h 539"/>
                <a:gd name="T38" fmla="*/ 6 w 533"/>
                <a:gd name="T39" fmla="*/ 12 h 539"/>
                <a:gd name="T40" fmla="*/ 6 w 533"/>
                <a:gd name="T41" fmla="*/ 29 h 539"/>
                <a:gd name="T42" fmla="*/ 257 w 533"/>
                <a:gd name="T43" fmla="*/ 503 h 539"/>
                <a:gd name="T44" fmla="*/ 269 w 533"/>
                <a:gd name="T45" fmla="*/ 515 h 539"/>
                <a:gd name="T46" fmla="*/ 286 w 533"/>
                <a:gd name="T47" fmla="*/ 526 h 539"/>
                <a:gd name="T48" fmla="*/ 286 w 533"/>
                <a:gd name="T49" fmla="*/ 526 h 539"/>
                <a:gd name="T50" fmla="*/ 304 w 533"/>
                <a:gd name="T51" fmla="*/ 526 h 539"/>
                <a:gd name="T52" fmla="*/ 339 w 533"/>
                <a:gd name="T53" fmla="*/ 49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3" h="539">
                  <a:moveTo>
                    <a:pt x="339" y="491"/>
                  </a:moveTo>
                  <a:lnTo>
                    <a:pt x="339" y="491"/>
                  </a:lnTo>
                  <a:cubicBezTo>
                    <a:pt x="374" y="456"/>
                    <a:pt x="374" y="456"/>
                    <a:pt x="374" y="456"/>
                  </a:cubicBezTo>
                  <a:cubicBezTo>
                    <a:pt x="438" y="526"/>
                    <a:pt x="438" y="526"/>
                    <a:pt x="438" y="526"/>
                  </a:cubicBezTo>
                  <a:cubicBezTo>
                    <a:pt x="444" y="532"/>
                    <a:pt x="450" y="532"/>
                    <a:pt x="462" y="538"/>
                  </a:cubicBezTo>
                  <a:cubicBezTo>
                    <a:pt x="462" y="532"/>
                    <a:pt x="462" y="532"/>
                    <a:pt x="462" y="532"/>
                  </a:cubicBezTo>
                  <a:cubicBezTo>
                    <a:pt x="468" y="532"/>
                    <a:pt x="479" y="532"/>
                    <a:pt x="479" y="526"/>
                  </a:cubicBezTo>
                  <a:cubicBezTo>
                    <a:pt x="526" y="485"/>
                    <a:pt x="526" y="485"/>
                    <a:pt x="526" y="485"/>
                  </a:cubicBezTo>
                  <a:cubicBezTo>
                    <a:pt x="532" y="480"/>
                    <a:pt x="532" y="474"/>
                    <a:pt x="532" y="462"/>
                  </a:cubicBezTo>
                  <a:cubicBezTo>
                    <a:pt x="532" y="450"/>
                    <a:pt x="532" y="444"/>
                    <a:pt x="526" y="439"/>
                  </a:cubicBezTo>
                  <a:cubicBezTo>
                    <a:pt x="456" y="374"/>
                    <a:pt x="456" y="374"/>
                    <a:pt x="456" y="374"/>
                  </a:cubicBezTo>
                  <a:cubicBezTo>
                    <a:pt x="491" y="339"/>
                    <a:pt x="491" y="339"/>
                    <a:pt x="491" y="339"/>
                  </a:cubicBezTo>
                  <a:cubicBezTo>
                    <a:pt x="526" y="304"/>
                    <a:pt x="526" y="304"/>
                    <a:pt x="526" y="304"/>
                  </a:cubicBezTo>
                  <a:cubicBezTo>
                    <a:pt x="526" y="298"/>
                    <a:pt x="526" y="292"/>
                    <a:pt x="526" y="286"/>
                  </a:cubicBezTo>
                  <a:lnTo>
                    <a:pt x="526" y="286"/>
                  </a:lnTo>
                  <a:cubicBezTo>
                    <a:pt x="526" y="281"/>
                    <a:pt x="520" y="275"/>
                    <a:pt x="515" y="269"/>
                  </a:cubicBezTo>
                  <a:cubicBezTo>
                    <a:pt x="515" y="263"/>
                    <a:pt x="509" y="257"/>
                    <a:pt x="503" y="257"/>
                  </a:cubicBezTo>
                  <a:cubicBezTo>
                    <a:pt x="29" y="6"/>
                    <a:pt x="29" y="6"/>
                    <a:pt x="29" y="6"/>
                  </a:cubicBezTo>
                  <a:cubicBezTo>
                    <a:pt x="23" y="6"/>
                    <a:pt x="17" y="0"/>
                    <a:pt x="11" y="0"/>
                  </a:cubicBezTo>
                  <a:cubicBezTo>
                    <a:pt x="6" y="6"/>
                    <a:pt x="6" y="6"/>
                    <a:pt x="6" y="12"/>
                  </a:cubicBezTo>
                  <a:cubicBezTo>
                    <a:pt x="0" y="17"/>
                    <a:pt x="6" y="17"/>
                    <a:pt x="6" y="29"/>
                  </a:cubicBezTo>
                  <a:cubicBezTo>
                    <a:pt x="257" y="503"/>
                    <a:pt x="257" y="503"/>
                    <a:pt x="257" y="503"/>
                  </a:cubicBezTo>
                  <a:cubicBezTo>
                    <a:pt x="257" y="503"/>
                    <a:pt x="263" y="509"/>
                    <a:pt x="269" y="515"/>
                  </a:cubicBezTo>
                  <a:cubicBezTo>
                    <a:pt x="275" y="520"/>
                    <a:pt x="281" y="526"/>
                    <a:pt x="286" y="526"/>
                  </a:cubicBezTo>
                  <a:lnTo>
                    <a:pt x="286" y="526"/>
                  </a:lnTo>
                  <a:cubicBezTo>
                    <a:pt x="292" y="526"/>
                    <a:pt x="298" y="526"/>
                    <a:pt x="304" y="526"/>
                  </a:cubicBezTo>
                  <a:lnTo>
                    <a:pt x="339" y="491"/>
                  </a:lnTo>
                </a:path>
              </a:pathLst>
            </a:custGeom>
            <a:solidFill>
              <a:schemeClr val="accent4"/>
            </a:solidFill>
            <a:ln>
              <a:noFill/>
            </a:ln>
            <a:effectLst/>
          </p:spPr>
          <p:txBody>
            <a:bodyPr wrap="none" anchor="ctr"/>
            <a:lstStyle/>
            <a:p>
              <a:endParaRPr lang="en-US" dirty="0">
                <a:latin typeface="Calibri Light"/>
              </a:endParaRPr>
            </a:p>
          </p:txBody>
        </p:sp>
        <p:sp>
          <p:nvSpPr>
            <p:cNvPr id="207" name="Freeform 114"/>
            <p:cNvSpPr>
              <a:spLocks noChangeArrowheads="1"/>
            </p:cNvSpPr>
            <p:nvPr/>
          </p:nvSpPr>
          <p:spPr bwMode="auto">
            <a:xfrm flipH="1">
              <a:off x="18433740" y="9096235"/>
              <a:ext cx="389001" cy="391707"/>
            </a:xfrm>
            <a:custGeom>
              <a:avLst/>
              <a:gdLst>
                <a:gd name="T0" fmla="*/ 340 w 534"/>
                <a:gd name="T1" fmla="*/ 491 h 539"/>
                <a:gd name="T2" fmla="*/ 340 w 534"/>
                <a:gd name="T3" fmla="*/ 491 h 539"/>
                <a:gd name="T4" fmla="*/ 375 w 534"/>
                <a:gd name="T5" fmla="*/ 456 h 539"/>
                <a:gd name="T6" fmla="*/ 439 w 534"/>
                <a:gd name="T7" fmla="*/ 527 h 539"/>
                <a:gd name="T8" fmla="*/ 463 w 534"/>
                <a:gd name="T9" fmla="*/ 538 h 539"/>
                <a:gd name="T10" fmla="*/ 463 w 534"/>
                <a:gd name="T11" fmla="*/ 532 h 539"/>
                <a:gd name="T12" fmla="*/ 480 w 534"/>
                <a:gd name="T13" fmla="*/ 527 h 539"/>
                <a:gd name="T14" fmla="*/ 527 w 534"/>
                <a:gd name="T15" fmla="*/ 486 h 539"/>
                <a:gd name="T16" fmla="*/ 533 w 534"/>
                <a:gd name="T17" fmla="*/ 462 h 539"/>
                <a:gd name="T18" fmla="*/ 527 w 534"/>
                <a:gd name="T19" fmla="*/ 439 h 539"/>
                <a:gd name="T20" fmla="*/ 457 w 534"/>
                <a:gd name="T21" fmla="*/ 374 h 539"/>
                <a:gd name="T22" fmla="*/ 492 w 534"/>
                <a:gd name="T23" fmla="*/ 339 h 539"/>
                <a:gd name="T24" fmla="*/ 527 w 534"/>
                <a:gd name="T25" fmla="*/ 304 h 539"/>
                <a:gd name="T26" fmla="*/ 527 w 534"/>
                <a:gd name="T27" fmla="*/ 293 h 539"/>
                <a:gd name="T28" fmla="*/ 527 w 534"/>
                <a:gd name="T29" fmla="*/ 287 h 539"/>
                <a:gd name="T30" fmla="*/ 515 w 534"/>
                <a:gd name="T31" fmla="*/ 269 h 539"/>
                <a:gd name="T32" fmla="*/ 504 w 534"/>
                <a:gd name="T33" fmla="*/ 257 h 539"/>
                <a:gd name="T34" fmla="*/ 29 w 534"/>
                <a:gd name="T35" fmla="*/ 6 h 539"/>
                <a:gd name="T36" fmla="*/ 12 w 534"/>
                <a:gd name="T37" fmla="*/ 0 h 539"/>
                <a:gd name="T38" fmla="*/ 6 w 534"/>
                <a:gd name="T39" fmla="*/ 12 h 539"/>
                <a:gd name="T40" fmla="*/ 6 w 534"/>
                <a:gd name="T41" fmla="*/ 29 h 539"/>
                <a:gd name="T42" fmla="*/ 258 w 534"/>
                <a:gd name="T43" fmla="*/ 503 h 539"/>
                <a:gd name="T44" fmla="*/ 269 w 534"/>
                <a:gd name="T45" fmla="*/ 521 h 539"/>
                <a:gd name="T46" fmla="*/ 287 w 534"/>
                <a:gd name="T47" fmla="*/ 527 h 539"/>
                <a:gd name="T48" fmla="*/ 287 w 534"/>
                <a:gd name="T49" fmla="*/ 527 h 539"/>
                <a:gd name="T50" fmla="*/ 305 w 534"/>
                <a:gd name="T51" fmla="*/ 527 h 539"/>
                <a:gd name="T52" fmla="*/ 340 w 534"/>
                <a:gd name="T53" fmla="*/ 49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4" h="539">
                  <a:moveTo>
                    <a:pt x="340" y="491"/>
                  </a:moveTo>
                  <a:lnTo>
                    <a:pt x="340" y="491"/>
                  </a:lnTo>
                  <a:cubicBezTo>
                    <a:pt x="375" y="456"/>
                    <a:pt x="375" y="456"/>
                    <a:pt x="375" y="456"/>
                  </a:cubicBezTo>
                  <a:cubicBezTo>
                    <a:pt x="439" y="527"/>
                    <a:pt x="439" y="527"/>
                    <a:pt x="439" y="527"/>
                  </a:cubicBezTo>
                  <a:cubicBezTo>
                    <a:pt x="445" y="532"/>
                    <a:pt x="451" y="532"/>
                    <a:pt x="463" y="538"/>
                  </a:cubicBezTo>
                  <a:cubicBezTo>
                    <a:pt x="463" y="532"/>
                    <a:pt x="463" y="532"/>
                    <a:pt x="463" y="532"/>
                  </a:cubicBezTo>
                  <a:cubicBezTo>
                    <a:pt x="468" y="532"/>
                    <a:pt x="480" y="532"/>
                    <a:pt x="480" y="527"/>
                  </a:cubicBezTo>
                  <a:cubicBezTo>
                    <a:pt x="527" y="486"/>
                    <a:pt x="527" y="486"/>
                    <a:pt x="527" y="486"/>
                  </a:cubicBezTo>
                  <a:cubicBezTo>
                    <a:pt x="533" y="480"/>
                    <a:pt x="533" y="474"/>
                    <a:pt x="533" y="462"/>
                  </a:cubicBezTo>
                  <a:cubicBezTo>
                    <a:pt x="533" y="456"/>
                    <a:pt x="533" y="445"/>
                    <a:pt x="527" y="439"/>
                  </a:cubicBezTo>
                  <a:cubicBezTo>
                    <a:pt x="457" y="374"/>
                    <a:pt x="457" y="374"/>
                    <a:pt x="457" y="374"/>
                  </a:cubicBezTo>
                  <a:cubicBezTo>
                    <a:pt x="492" y="339"/>
                    <a:pt x="492" y="339"/>
                    <a:pt x="492" y="339"/>
                  </a:cubicBezTo>
                  <a:cubicBezTo>
                    <a:pt x="527" y="304"/>
                    <a:pt x="527" y="304"/>
                    <a:pt x="527" y="304"/>
                  </a:cubicBezTo>
                  <a:cubicBezTo>
                    <a:pt x="527" y="298"/>
                    <a:pt x="527" y="293"/>
                    <a:pt x="527" y="293"/>
                  </a:cubicBezTo>
                  <a:cubicBezTo>
                    <a:pt x="527" y="287"/>
                    <a:pt x="527" y="287"/>
                    <a:pt x="527" y="287"/>
                  </a:cubicBezTo>
                  <a:cubicBezTo>
                    <a:pt x="527" y="281"/>
                    <a:pt x="521" y="275"/>
                    <a:pt x="515" y="269"/>
                  </a:cubicBezTo>
                  <a:cubicBezTo>
                    <a:pt x="515" y="263"/>
                    <a:pt x="509" y="257"/>
                    <a:pt x="504" y="257"/>
                  </a:cubicBezTo>
                  <a:cubicBezTo>
                    <a:pt x="29" y="6"/>
                    <a:pt x="29" y="6"/>
                    <a:pt x="29" y="6"/>
                  </a:cubicBezTo>
                  <a:cubicBezTo>
                    <a:pt x="24" y="6"/>
                    <a:pt x="18" y="0"/>
                    <a:pt x="12" y="0"/>
                  </a:cubicBezTo>
                  <a:cubicBezTo>
                    <a:pt x="6" y="6"/>
                    <a:pt x="6" y="6"/>
                    <a:pt x="6" y="12"/>
                  </a:cubicBezTo>
                  <a:cubicBezTo>
                    <a:pt x="0" y="18"/>
                    <a:pt x="6" y="23"/>
                    <a:pt x="6" y="29"/>
                  </a:cubicBezTo>
                  <a:cubicBezTo>
                    <a:pt x="258" y="503"/>
                    <a:pt x="258" y="503"/>
                    <a:pt x="258" y="503"/>
                  </a:cubicBezTo>
                  <a:cubicBezTo>
                    <a:pt x="258" y="509"/>
                    <a:pt x="264" y="515"/>
                    <a:pt x="269" y="521"/>
                  </a:cubicBezTo>
                  <a:cubicBezTo>
                    <a:pt x="275" y="521"/>
                    <a:pt x="281" y="527"/>
                    <a:pt x="287" y="527"/>
                  </a:cubicBezTo>
                  <a:lnTo>
                    <a:pt x="287" y="527"/>
                  </a:lnTo>
                  <a:cubicBezTo>
                    <a:pt x="293" y="527"/>
                    <a:pt x="299" y="527"/>
                    <a:pt x="305" y="527"/>
                  </a:cubicBezTo>
                  <a:lnTo>
                    <a:pt x="340" y="491"/>
                  </a:lnTo>
                </a:path>
              </a:pathLst>
            </a:custGeom>
            <a:solidFill>
              <a:schemeClr val="accent3"/>
            </a:solidFill>
            <a:ln>
              <a:noFill/>
            </a:ln>
            <a:effectLst/>
          </p:spPr>
          <p:txBody>
            <a:bodyPr wrap="none" anchor="ctr"/>
            <a:lstStyle/>
            <a:p>
              <a:endParaRPr lang="en-US" dirty="0">
                <a:latin typeface="Calibri Light"/>
              </a:endParaRPr>
            </a:p>
          </p:txBody>
        </p:sp>
        <p:grpSp>
          <p:nvGrpSpPr>
            <p:cNvPr id="3" name="Group 2"/>
            <p:cNvGrpSpPr/>
            <p:nvPr/>
          </p:nvGrpSpPr>
          <p:grpSpPr>
            <a:xfrm flipH="1">
              <a:off x="12183782" y="6878721"/>
              <a:ext cx="917396" cy="916140"/>
              <a:chOff x="11185019" y="6650102"/>
              <a:chExt cx="768558" cy="768047"/>
            </a:xfrm>
          </p:grpSpPr>
          <p:sp>
            <p:nvSpPr>
              <p:cNvPr id="212" name="Freeform 119"/>
              <p:cNvSpPr>
                <a:spLocks noChangeArrowheads="1"/>
              </p:cNvSpPr>
              <p:nvPr/>
            </p:nvSpPr>
            <p:spPr bwMode="auto">
              <a:xfrm flipH="1">
                <a:off x="11383308" y="6774944"/>
                <a:ext cx="372338" cy="515650"/>
              </a:xfrm>
              <a:custGeom>
                <a:avLst/>
                <a:gdLst>
                  <a:gd name="T0" fmla="*/ 41 w 604"/>
                  <a:gd name="T1" fmla="*/ 614 h 843"/>
                  <a:gd name="T2" fmla="*/ 41 w 604"/>
                  <a:gd name="T3" fmla="*/ 614 h 843"/>
                  <a:gd name="T4" fmla="*/ 234 w 604"/>
                  <a:gd name="T5" fmla="*/ 667 h 843"/>
                  <a:gd name="T6" fmla="*/ 369 w 604"/>
                  <a:gd name="T7" fmla="*/ 579 h 843"/>
                  <a:gd name="T8" fmla="*/ 222 w 604"/>
                  <a:gd name="T9" fmla="*/ 480 h 843"/>
                  <a:gd name="T10" fmla="*/ 141 w 604"/>
                  <a:gd name="T11" fmla="*/ 480 h 843"/>
                  <a:gd name="T12" fmla="*/ 141 w 604"/>
                  <a:gd name="T13" fmla="*/ 322 h 843"/>
                  <a:gd name="T14" fmla="*/ 222 w 604"/>
                  <a:gd name="T15" fmla="*/ 322 h 843"/>
                  <a:gd name="T16" fmla="*/ 351 w 604"/>
                  <a:gd name="T17" fmla="*/ 245 h 843"/>
                  <a:gd name="T18" fmla="*/ 240 w 604"/>
                  <a:gd name="T19" fmla="*/ 175 h 843"/>
                  <a:gd name="T20" fmla="*/ 64 w 604"/>
                  <a:gd name="T21" fmla="*/ 222 h 843"/>
                  <a:gd name="T22" fmla="*/ 24 w 604"/>
                  <a:gd name="T23" fmla="*/ 58 h 843"/>
                  <a:gd name="T24" fmla="*/ 293 w 604"/>
                  <a:gd name="T25" fmla="*/ 0 h 843"/>
                  <a:gd name="T26" fmla="*/ 579 w 604"/>
                  <a:gd name="T27" fmla="*/ 205 h 843"/>
                  <a:gd name="T28" fmla="*/ 427 w 604"/>
                  <a:gd name="T29" fmla="*/ 392 h 843"/>
                  <a:gd name="T30" fmla="*/ 427 w 604"/>
                  <a:gd name="T31" fmla="*/ 398 h 843"/>
                  <a:gd name="T32" fmla="*/ 603 w 604"/>
                  <a:gd name="T33" fmla="*/ 591 h 843"/>
                  <a:gd name="T34" fmla="*/ 258 w 604"/>
                  <a:gd name="T35" fmla="*/ 842 h 843"/>
                  <a:gd name="T36" fmla="*/ 0 w 604"/>
                  <a:gd name="T37" fmla="*/ 784 h 843"/>
                  <a:gd name="T38" fmla="*/ 41 w 604"/>
                  <a:gd name="T39" fmla="*/ 61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4" h="843">
                    <a:moveTo>
                      <a:pt x="41" y="614"/>
                    </a:moveTo>
                    <a:lnTo>
                      <a:pt x="41" y="614"/>
                    </a:lnTo>
                    <a:cubicBezTo>
                      <a:pt x="76" y="632"/>
                      <a:pt x="158" y="667"/>
                      <a:pt x="234" y="667"/>
                    </a:cubicBezTo>
                    <a:cubicBezTo>
                      <a:pt x="316" y="667"/>
                      <a:pt x="369" y="638"/>
                      <a:pt x="369" y="579"/>
                    </a:cubicBezTo>
                    <a:cubicBezTo>
                      <a:pt x="369" y="509"/>
                      <a:pt x="298" y="480"/>
                      <a:pt x="222" y="480"/>
                    </a:cubicBezTo>
                    <a:cubicBezTo>
                      <a:pt x="141" y="480"/>
                      <a:pt x="141" y="480"/>
                      <a:pt x="141" y="480"/>
                    </a:cubicBezTo>
                    <a:cubicBezTo>
                      <a:pt x="141" y="322"/>
                      <a:pt x="141" y="322"/>
                      <a:pt x="141" y="322"/>
                    </a:cubicBezTo>
                    <a:cubicBezTo>
                      <a:pt x="222" y="322"/>
                      <a:pt x="222" y="322"/>
                      <a:pt x="222" y="322"/>
                    </a:cubicBezTo>
                    <a:cubicBezTo>
                      <a:pt x="275" y="322"/>
                      <a:pt x="351" y="304"/>
                      <a:pt x="351" y="245"/>
                    </a:cubicBezTo>
                    <a:cubicBezTo>
                      <a:pt x="351" y="205"/>
                      <a:pt x="310" y="175"/>
                      <a:pt x="240" y="175"/>
                    </a:cubicBezTo>
                    <a:cubicBezTo>
                      <a:pt x="170" y="175"/>
                      <a:pt x="100" y="205"/>
                      <a:pt x="64" y="222"/>
                    </a:cubicBezTo>
                    <a:cubicBezTo>
                      <a:pt x="24" y="58"/>
                      <a:pt x="24" y="58"/>
                      <a:pt x="24" y="58"/>
                    </a:cubicBezTo>
                    <a:cubicBezTo>
                      <a:pt x="76" y="29"/>
                      <a:pt x="176" y="0"/>
                      <a:pt x="293" y="0"/>
                    </a:cubicBezTo>
                    <a:cubicBezTo>
                      <a:pt x="474" y="0"/>
                      <a:pt x="579" y="88"/>
                      <a:pt x="579" y="205"/>
                    </a:cubicBezTo>
                    <a:cubicBezTo>
                      <a:pt x="579" y="292"/>
                      <a:pt x="527" y="357"/>
                      <a:pt x="427" y="392"/>
                    </a:cubicBezTo>
                    <a:cubicBezTo>
                      <a:pt x="427" y="398"/>
                      <a:pt x="427" y="398"/>
                      <a:pt x="427" y="398"/>
                    </a:cubicBezTo>
                    <a:cubicBezTo>
                      <a:pt x="527" y="415"/>
                      <a:pt x="603" y="486"/>
                      <a:pt x="603" y="591"/>
                    </a:cubicBezTo>
                    <a:cubicBezTo>
                      <a:pt x="603" y="743"/>
                      <a:pt x="468" y="842"/>
                      <a:pt x="258" y="842"/>
                    </a:cubicBezTo>
                    <a:cubicBezTo>
                      <a:pt x="141" y="842"/>
                      <a:pt x="53" y="813"/>
                      <a:pt x="0" y="784"/>
                    </a:cubicBezTo>
                    <a:lnTo>
                      <a:pt x="41" y="614"/>
                    </a:lnTo>
                  </a:path>
                </a:pathLst>
              </a:custGeom>
              <a:solidFill>
                <a:schemeClr val="accent1"/>
              </a:solidFill>
              <a:ln w="9525" cap="flat">
                <a:no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3" name="Freeform 120"/>
              <p:cNvSpPr>
                <a:spLocks noChangeArrowheads="1"/>
              </p:cNvSpPr>
              <p:nvPr/>
            </p:nvSpPr>
            <p:spPr bwMode="auto">
              <a:xfrm>
                <a:off x="11185019" y="6650102"/>
                <a:ext cx="768558" cy="768047"/>
              </a:xfrm>
              <a:custGeom>
                <a:avLst/>
                <a:gdLst>
                  <a:gd name="T0" fmla="*/ 0 w 1254"/>
                  <a:gd name="T1" fmla="*/ 626 h 1253"/>
                  <a:gd name="T2" fmla="*/ 0 w 1254"/>
                  <a:gd name="T3" fmla="*/ 626 h 1253"/>
                  <a:gd name="T4" fmla="*/ 626 w 1254"/>
                  <a:gd name="T5" fmla="*/ 0 h 1253"/>
                  <a:gd name="T6" fmla="*/ 1253 w 1254"/>
                  <a:gd name="T7" fmla="*/ 626 h 1253"/>
                  <a:gd name="T8" fmla="*/ 626 w 1254"/>
                  <a:gd name="T9" fmla="*/ 1252 h 1253"/>
                  <a:gd name="T10" fmla="*/ 0 w 1254"/>
                  <a:gd name="T11" fmla="*/ 626 h 1253"/>
                </a:gdLst>
                <a:ahLst/>
                <a:cxnLst>
                  <a:cxn ang="0">
                    <a:pos x="T0" y="T1"/>
                  </a:cxn>
                  <a:cxn ang="0">
                    <a:pos x="T2" y="T3"/>
                  </a:cxn>
                  <a:cxn ang="0">
                    <a:pos x="T4" y="T5"/>
                  </a:cxn>
                  <a:cxn ang="0">
                    <a:pos x="T6" y="T7"/>
                  </a:cxn>
                  <a:cxn ang="0">
                    <a:pos x="T8" y="T9"/>
                  </a:cxn>
                  <a:cxn ang="0">
                    <a:pos x="T10" y="T11"/>
                  </a:cxn>
                </a:cxnLst>
                <a:rect l="0" t="0" r="r" b="b"/>
                <a:pathLst>
                  <a:path w="1254" h="1253">
                    <a:moveTo>
                      <a:pt x="0" y="626"/>
                    </a:moveTo>
                    <a:lnTo>
                      <a:pt x="0" y="626"/>
                    </a:lnTo>
                    <a:cubicBezTo>
                      <a:pt x="0" y="281"/>
                      <a:pt x="281" y="0"/>
                      <a:pt x="626" y="0"/>
                    </a:cubicBezTo>
                    <a:cubicBezTo>
                      <a:pt x="977" y="0"/>
                      <a:pt x="1253" y="281"/>
                      <a:pt x="1253" y="626"/>
                    </a:cubicBezTo>
                    <a:cubicBezTo>
                      <a:pt x="1253" y="971"/>
                      <a:pt x="977" y="1252"/>
                      <a:pt x="626" y="1252"/>
                    </a:cubicBezTo>
                    <a:cubicBezTo>
                      <a:pt x="281" y="1252"/>
                      <a:pt x="0" y="971"/>
                      <a:pt x="0" y="626"/>
                    </a:cubicBezTo>
                  </a:path>
                </a:pathLst>
              </a:custGeom>
              <a:noFill/>
              <a:ln w="828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20" name="Freeform 127"/>
            <p:cNvSpPr>
              <a:spLocks noChangeArrowheads="1"/>
            </p:cNvSpPr>
            <p:nvPr/>
          </p:nvSpPr>
          <p:spPr bwMode="auto">
            <a:xfrm flipH="1">
              <a:off x="19513220" y="6801027"/>
              <a:ext cx="492736" cy="492061"/>
            </a:xfrm>
            <a:custGeom>
              <a:avLst/>
              <a:gdLst>
                <a:gd name="T0" fmla="*/ 246 w 674"/>
                <a:gd name="T1" fmla="*/ 620 h 674"/>
                <a:gd name="T2" fmla="*/ 246 w 674"/>
                <a:gd name="T3" fmla="*/ 620 h 674"/>
                <a:gd name="T4" fmla="*/ 205 w 674"/>
                <a:gd name="T5" fmla="*/ 573 h 674"/>
                <a:gd name="T6" fmla="*/ 117 w 674"/>
                <a:gd name="T7" fmla="*/ 661 h 674"/>
                <a:gd name="T8" fmla="*/ 88 w 674"/>
                <a:gd name="T9" fmla="*/ 673 h 674"/>
                <a:gd name="T10" fmla="*/ 88 w 674"/>
                <a:gd name="T11" fmla="*/ 673 h 674"/>
                <a:gd name="T12" fmla="*/ 65 w 674"/>
                <a:gd name="T13" fmla="*/ 667 h 674"/>
                <a:gd name="T14" fmla="*/ 12 w 674"/>
                <a:gd name="T15" fmla="*/ 614 h 674"/>
                <a:gd name="T16" fmla="*/ 0 w 674"/>
                <a:gd name="T17" fmla="*/ 585 h 674"/>
                <a:gd name="T18" fmla="*/ 12 w 674"/>
                <a:gd name="T19" fmla="*/ 550 h 674"/>
                <a:gd name="T20" fmla="*/ 94 w 674"/>
                <a:gd name="T21" fmla="*/ 468 h 674"/>
                <a:gd name="T22" fmla="*/ 53 w 674"/>
                <a:gd name="T23" fmla="*/ 421 h 674"/>
                <a:gd name="T24" fmla="*/ 12 w 674"/>
                <a:gd name="T25" fmla="*/ 380 h 674"/>
                <a:gd name="T26" fmla="*/ 6 w 674"/>
                <a:gd name="T27" fmla="*/ 362 h 674"/>
                <a:gd name="T28" fmla="*/ 6 w 674"/>
                <a:gd name="T29" fmla="*/ 357 h 674"/>
                <a:gd name="T30" fmla="*/ 18 w 674"/>
                <a:gd name="T31" fmla="*/ 339 h 674"/>
                <a:gd name="T32" fmla="*/ 41 w 674"/>
                <a:gd name="T33" fmla="*/ 321 h 674"/>
                <a:gd name="T34" fmla="*/ 638 w 674"/>
                <a:gd name="T35" fmla="*/ 6 h 674"/>
                <a:gd name="T36" fmla="*/ 661 w 674"/>
                <a:gd name="T37" fmla="*/ 0 h 674"/>
                <a:gd name="T38" fmla="*/ 667 w 674"/>
                <a:gd name="T39" fmla="*/ 11 h 674"/>
                <a:gd name="T40" fmla="*/ 661 w 674"/>
                <a:gd name="T41" fmla="*/ 29 h 674"/>
                <a:gd name="T42" fmla="*/ 351 w 674"/>
                <a:gd name="T43" fmla="*/ 632 h 674"/>
                <a:gd name="T44" fmla="*/ 334 w 674"/>
                <a:gd name="T45" fmla="*/ 649 h 674"/>
                <a:gd name="T46" fmla="*/ 310 w 674"/>
                <a:gd name="T47" fmla="*/ 667 h 674"/>
                <a:gd name="T48" fmla="*/ 310 w 674"/>
                <a:gd name="T49" fmla="*/ 667 h 674"/>
                <a:gd name="T50" fmla="*/ 293 w 674"/>
                <a:gd name="T51" fmla="*/ 661 h 674"/>
                <a:gd name="T52" fmla="*/ 246 w 674"/>
                <a:gd name="T53" fmla="*/ 620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74" h="674">
                  <a:moveTo>
                    <a:pt x="246" y="620"/>
                  </a:moveTo>
                  <a:lnTo>
                    <a:pt x="246" y="620"/>
                  </a:lnTo>
                  <a:cubicBezTo>
                    <a:pt x="205" y="573"/>
                    <a:pt x="205" y="573"/>
                    <a:pt x="205" y="573"/>
                  </a:cubicBezTo>
                  <a:cubicBezTo>
                    <a:pt x="117" y="661"/>
                    <a:pt x="117" y="661"/>
                    <a:pt x="117" y="661"/>
                  </a:cubicBezTo>
                  <a:cubicBezTo>
                    <a:pt x="111" y="667"/>
                    <a:pt x="100" y="673"/>
                    <a:pt x="88" y="673"/>
                  </a:cubicBezTo>
                  <a:lnTo>
                    <a:pt x="88" y="673"/>
                  </a:lnTo>
                  <a:cubicBezTo>
                    <a:pt x="82" y="673"/>
                    <a:pt x="70" y="667"/>
                    <a:pt x="65" y="667"/>
                  </a:cubicBezTo>
                  <a:cubicBezTo>
                    <a:pt x="12" y="614"/>
                    <a:pt x="12" y="614"/>
                    <a:pt x="12" y="614"/>
                  </a:cubicBezTo>
                  <a:cubicBezTo>
                    <a:pt x="0" y="602"/>
                    <a:pt x="0" y="597"/>
                    <a:pt x="0" y="585"/>
                  </a:cubicBezTo>
                  <a:cubicBezTo>
                    <a:pt x="0" y="567"/>
                    <a:pt x="6" y="561"/>
                    <a:pt x="12" y="550"/>
                  </a:cubicBezTo>
                  <a:cubicBezTo>
                    <a:pt x="94" y="468"/>
                    <a:pt x="94" y="468"/>
                    <a:pt x="94" y="468"/>
                  </a:cubicBezTo>
                  <a:cubicBezTo>
                    <a:pt x="53" y="421"/>
                    <a:pt x="53" y="421"/>
                    <a:pt x="53" y="421"/>
                  </a:cubicBezTo>
                  <a:cubicBezTo>
                    <a:pt x="12" y="380"/>
                    <a:pt x="12" y="380"/>
                    <a:pt x="12" y="380"/>
                  </a:cubicBezTo>
                  <a:cubicBezTo>
                    <a:pt x="6" y="374"/>
                    <a:pt x="6" y="368"/>
                    <a:pt x="6" y="362"/>
                  </a:cubicBezTo>
                  <a:cubicBezTo>
                    <a:pt x="6" y="357"/>
                    <a:pt x="6" y="357"/>
                    <a:pt x="6" y="357"/>
                  </a:cubicBezTo>
                  <a:cubicBezTo>
                    <a:pt x="6" y="351"/>
                    <a:pt x="12" y="345"/>
                    <a:pt x="18" y="339"/>
                  </a:cubicBezTo>
                  <a:cubicBezTo>
                    <a:pt x="24" y="327"/>
                    <a:pt x="35" y="321"/>
                    <a:pt x="41" y="321"/>
                  </a:cubicBezTo>
                  <a:cubicBezTo>
                    <a:pt x="638" y="6"/>
                    <a:pt x="638" y="6"/>
                    <a:pt x="638" y="6"/>
                  </a:cubicBezTo>
                  <a:cubicBezTo>
                    <a:pt x="644" y="0"/>
                    <a:pt x="650" y="0"/>
                    <a:pt x="661" y="0"/>
                  </a:cubicBezTo>
                  <a:cubicBezTo>
                    <a:pt x="661" y="0"/>
                    <a:pt x="667" y="6"/>
                    <a:pt x="667" y="11"/>
                  </a:cubicBezTo>
                  <a:cubicBezTo>
                    <a:pt x="673" y="17"/>
                    <a:pt x="667" y="23"/>
                    <a:pt x="661" y="29"/>
                  </a:cubicBezTo>
                  <a:cubicBezTo>
                    <a:pt x="351" y="632"/>
                    <a:pt x="351" y="632"/>
                    <a:pt x="351" y="632"/>
                  </a:cubicBezTo>
                  <a:cubicBezTo>
                    <a:pt x="345" y="638"/>
                    <a:pt x="340" y="643"/>
                    <a:pt x="334" y="649"/>
                  </a:cubicBezTo>
                  <a:cubicBezTo>
                    <a:pt x="322" y="655"/>
                    <a:pt x="316" y="661"/>
                    <a:pt x="310" y="667"/>
                  </a:cubicBezTo>
                  <a:lnTo>
                    <a:pt x="310" y="667"/>
                  </a:lnTo>
                  <a:cubicBezTo>
                    <a:pt x="299" y="667"/>
                    <a:pt x="299" y="667"/>
                    <a:pt x="293" y="661"/>
                  </a:cubicBezTo>
                  <a:lnTo>
                    <a:pt x="246" y="620"/>
                  </a:lnTo>
                </a:path>
              </a:pathLst>
            </a:custGeom>
            <a:solidFill>
              <a:schemeClr val="accent2"/>
            </a:solidFill>
            <a:ln>
              <a:noFill/>
            </a:ln>
            <a:effectLst/>
          </p:spPr>
          <p:txBody>
            <a:bodyPr wrap="none" anchor="ctr"/>
            <a:lstStyle/>
            <a:p>
              <a:endParaRPr lang="en-US" dirty="0">
                <a:latin typeface="Calibri Light"/>
              </a:endParaRPr>
            </a:p>
          </p:txBody>
        </p:sp>
        <p:sp>
          <p:nvSpPr>
            <p:cNvPr id="221" name="Freeform 128"/>
            <p:cNvSpPr>
              <a:spLocks noChangeArrowheads="1"/>
            </p:cNvSpPr>
            <p:nvPr/>
          </p:nvSpPr>
          <p:spPr bwMode="auto">
            <a:xfrm flipH="1">
              <a:off x="18903783" y="6240983"/>
              <a:ext cx="729378" cy="462926"/>
            </a:xfrm>
            <a:custGeom>
              <a:avLst/>
              <a:gdLst>
                <a:gd name="T0" fmla="*/ 960 w 996"/>
                <a:gd name="T1" fmla="*/ 170 h 633"/>
                <a:gd name="T2" fmla="*/ 960 w 996"/>
                <a:gd name="T3" fmla="*/ 170 h 633"/>
                <a:gd name="T4" fmla="*/ 872 w 996"/>
                <a:gd name="T5" fmla="*/ 170 h 633"/>
                <a:gd name="T6" fmla="*/ 866 w 996"/>
                <a:gd name="T7" fmla="*/ 170 h 633"/>
                <a:gd name="T8" fmla="*/ 755 w 996"/>
                <a:gd name="T9" fmla="*/ 0 h 633"/>
                <a:gd name="T10" fmla="*/ 234 w 996"/>
                <a:gd name="T11" fmla="*/ 0 h 633"/>
                <a:gd name="T12" fmla="*/ 123 w 996"/>
                <a:gd name="T13" fmla="*/ 170 h 633"/>
                <a:gd name="T14" fmla="*/ 123 w 996"/>
                <a:gd name="T15" fmla="*/ 170 h 633"/>
                <a:gd name="T16" fmla="*/ 35 w 996"/>
                <a:gd name="T17" fmla="*/ 170 h 633"/>
                <a:gd name="T18" fmla="*/ 0 w 996"/>
                <a:gd name="T19" fmla="*/ 211 h 633"/>
                <a:gd name="T20" fmla="*/ 0 w 996"/>
                <a:gd name="T21" fmla="*/ 234 h 633"/>
                <a:gd name="T22" fmla="*/ 35 w 996"/>
                <a:gd name="T23" fmla="*/ 275 h 633"/>
                <a:gd name="T24" fmla="*/ 59 w 996"/>
                <a:gd name="T25" fmla="*/ 275 h 633"/>
                <a:gd name="T26" fmla="*/ 59 w 996"/>
                <a:gd name="T27" fmla="*/ 310 h 633"/>
                <a:gd name="T28" fmla="*/ 59 w 996"/>
                <a:gd name="T29" fmla="*/ 451 h 633"/>
                <a:gd name="T30" fmla="*/ 129 w 996"/>
                <a:gd name="T31" fmla="*/ 544 h 633"/>
                <a:gd name="T32" fmla="*/ 129 w 996"/>
                <a:gd name="T33" fmla="*/ 591 h 633"/>
                <a:gd name="T34" fmla="*/ 170 w 996"/>
                <a:gd name="T35" fmla="*/ 632 h 633"/>
                <a:gd name="T36" fmla="*/ 193 w 996"/>
                <a:gd name="T37" fmla="*/ 632 h 633"/>
                <a:gd name="T38" fmla="*/ 234 w 996"/>
                <a:gd name="T39" fmla="*/ 591 h 633"/>
                <a:gd name="T40" fmla="*/ 234 w 996"/>
                <a:gd name="T41" fmla="*/ 550 h 633"/>
                <a:gd name="T42" fmla="*/ 755 w 996"/>
                <a:gd name="T43" fmla="*/ 550 h 633"/>
                <a:gd name="T44" fmla="*/ 755 w 996"/>
                <a:gd name="T45" fmla="*/ 591 h 633"/>
                <a:gd name="T46" fmla="*/ 796 w 996"/>
                <a:gd name="T47" fmla="*/ 632 h 633"/>
                <a:gd name="T48" fmla="*/ 820 w 996"/>
                <a:gd name="T49" fmla="*/ 632 h 633"/>
                <a:gd name="T50" fmla="*/ 861 w 996"/>
                <a:gd name="T51" fmla="*/ 591 h 633"/>
                <a:gd name="T52" fmla="*/ 861 w 996"/>
                <a:gd name="T53" fmla="*/ 544 h 633"/>
                <a:gd name="T54" fmla="*/ 931 w 996"/>
                <a:gd name="T55" fmla="*/ 451 h 633"/>
                <a:gd name="T56" fmla="*/ 931 w 996"/>
                <a:gd name="T57" fmla="*/ 310 h 633"/>
                <a:gd name="T58" fmla="*/ 931 w 996"/>
                <a:gd name="T59" fmla="*/ 275 h 633"/>
                <a:gd name="T60" fmla="*/ 960 w 996"/>
                <a:gd name="T61" fmla="*/ 275 h 633"/>
                <a:gd name="T62" fmla="*/ 995 w 996"/>
                <a:gd name="T63" fmla="*/ 234 h 633"/>
                <a:gd name="T64" fmla="*/ 995 w 996"/>
                <a:gd name="T65" fmla="*/ 211 h 633"/>
                <a:gd name="T66" fmla="*/ 960 w 996"/>
                <a:gd name="T67" fmla="*/ 170 h 633"/>
                <a:gd name="T68" fmla="*/ 182 w 996"/>
                <a:gd name="T69" fmla="*/ 462 h 633"/>
                <a:gd name="T70" fmla="*/ 182 w 996"/>
                <a:gd name="T71" fmla="*/ 462 h 633"/>
                <a:gd name="T72" fmla="*/ 129 w 996"/>
                <a:gd name="T73" fmla="*/ 410 h 633"/>
                <a:gd name="T74" fmla="*/ 182 w 996"/>
                <a:gd name="T75" fmla="*/ 357 h 633"/>
                <a:gd name="T76" fmla="*/ 234 w 996"/>
                <a:gd name="T77" fmla="*/ 410 h 633"/>
                <a:gd name="T78" fmla="*/ 182 w 996"/>
                <a:gd name="T79" fmla="*/ 462 h 633"/>
                <a:gd name="T80" fmla="*/ 147 w 996"/>
                <a:gd name="T81" fmla="*/ 304 h 633"/>
                <a:gd name="T82" fmla="*/ 147 w 996"/>
                <a:gd name="T83" fmla="*/ 304 h 633"/>
                <a:gd name="T84" fmla="*/ 147 w 996"/>
                <a:gd name="T85" fmla="*/ 269 h 633"/>
                <a:gd name="T86" fmla="*/ 287 w 996"/>
                <a:gd name="T87" fmla="*/ 59 h 633"/>
                <a:gd name="T88" fmla="*/ 703 w 996"/>
                <a:gd name="T89" fmla="*/ 59 h 633"/>
                <a:gd name="T90" fmla="*/ 843 w 996"/>
                <a:gd name="T91" fmla="*/ 269 h 633"/>
                <a:gd name="T92" fmla="*/ 843 w 996"/>
                <a:gd name="T93" fmla="*/ 304 h 633"/>
                <a:gd name="T94" fmla="*/ 147 w 996"/>
                <a:gd name="T95" fmla="*/ 304 h 633"/>
                <a:gd name="T96" fmla="*/ 808 w 996"/>
                <a:gd name="T97" fmla="*/ 462 h 633"/>
                <a:gd name="T98" fmla="*/ 808 w 996"/>
                <a:gd name="T99" fmla="*/ 462 h 633"/>
                <a:gd name="T100" fmla="*/ 755 w 996"/>
                <a:gd name="T101" fmla="*/ 410 h 633"/>
                <a:gd name="T102" fmla="*/ 808 w 996"/>
                <a:gd name="T103" fmla="*/ 357 h 633"/>
                <a:gd name="T104" fmla="*/ 861 w 996"/>
                <a:gd name="T105" fmla="*/ 410 h 633"/>
                <a:gd name="T106" fmla="*/ 808 w 996"/>
                <a:gd name="T107" fmla="*/ 462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6" h="633">
                  <a:moveTo>
                    <a:pt x="960" y="170"/>
                  </a:moveTo>
                  <a:lnTo>
                    <a:pt x="960" y="170"/>
                  </a:lnTo>
                  <a:cubicBezTo>
                    <a:pt x="872" y="170"/>
                    <a:pt x="872" y="170"/>
                    <a:pt x="872" y="170"/>
                  </a:cubicBezTo>
                  <a:lnTo>
                    <a:pt x="866" y="170"/>
                  </a:lnTo>
                  <a:cubicBezTo>
                    <a:pt x="755" y="0"/>
                    <a:pt x="755" y="0"/>
                    <a:pt x="755" y="0"/>
                  </a:cubicBezTo>
                  <a:cubicBezTo>
                    <a:pt x="234" y="0"/>
                    <a:pt x="234" y="0"/>
                    <a:pt x="234" y="0"/>
                  </a:cubicBezTo>
                  <a:cubicBezTo>
                    <a:pt x="123" y="170"/>
                    <a:pt x="123" y="170"/>
                    <a:pt x="123" y="170"/>
                  </a:cubicBezTo>
                  <a:lnTo>
                    <a:pt x="123" y="170"/>
                  </a:lnTo>
                  <a:cubicBezTo>
                    <a:pt x="35" y="170"/>
                    <a:pt x="35" y="170"/>
                    <a:pt x="35" y="170"/>
                  </a:cubicBezTo>
                  <a:cubicBezTo>
                    <a:pt x="18" y="170"/>
                    <a:pt x="0" y="187"/>
                    <a:pt x="0" y="211"/>
                  </a:cubicBezTo>
                  <a:cubicBezTo>
                    <a:pt x="0" y="234"/>
                    <a:pt x="0" y="234"/>
                    <a:pt x="0" y="234"/>
                  </a:cubicBezTo>
                  <a:cubicBezTo>
                    <a:pt x="0" y="257"/>
                    <a:pt x="18" y="275"/>
                    <a:pt x="35" y="275"/>
                  </a:cubicBezTo>
                  <a:cubicBezTo>
                    <a:pt x="59" y="275"/>
                    <a:pt x="59" y="275"/>
                    <a:pt x="59" y="275"/>
                  </a:cubicBezTo>
                  <a:cubicBezTo>
                    <a:pt x="59" y="287"/>
                    <a:pt x="59" y="298"/>
                    <a:pt x="59" y="310"/>
                  </a:cubicBezTo>
                  <a:cubicBezTo>
                    <a:pt x="59" y="451"/>
                    <a:pt x="59" y="451"/>
                    <a:pt x="59" y="451"/>
                  </a:cubicBezTo>
                  <a:cubicBezTo>
                    <a:pt x="59" y="492"/>
                    <a:pt x="88" y="527"/>
                    <a:pt x="129" y="544"/>
                  </a:cubicBezTo>
                  <a:cubicBezTo>
                    <a:pt x="129" y="591"/>
                    <a:pt x="129" y="591"/>
                    <a:pt x="129" y="591"/>
                  </a:cubicBezTo>
                  <a:cubicBezTo>
                    <a:pt x="129" y="614"/>
                    <a:pt x="147" y="632"/>
                    <a:pt x="170" y="632"/>
                  </a:cubicBezTo>
                  <a:cubicBezTo>
                    <a:pt x="193" y="632"/>
                    <a:pt x="193" y="632"/>
                    <a:pt x="193" y="632"/>
                  </a:cubicBezTo>
                  <a:cubicBezTo>
                    <a:pt x="217" y="632"/>
                    <a:pt x="234" y="614"/>
                    <a:pt x="234" y="591"/>
                  </a:cubicBezTo>
                  <a:cubicBezTo>
                    <a:pt x="234" y="550"/>
                    <a:pt x="234" y="550"/>
                    <a:pt x="234" y="550"/>
                  </a:cubicBezTo>
                  <a:cubicBezTo>
                    <a:pt x="755" y="550"/>
                    <a:pt x="755" y="550"/>
                    <a:pt x="755" y="550"/>
                  </a:cubicBezTo>
                  <a:cubicBezTo>
                    <a:pt x="755" y="591"/>
                    <a:pt x="755" y="591"/>
                    <a:pt x="755" y="591"/>
                  </a:cubicBezTo>
                  <a:cubicBezTo>
                    <a:pt x="755" y="614"/>
                    <a:pt x="773" y="632"/>
                    <a:pt x="796" y="632"/>
                  </a:cubicBezTo>
                  <a:cubicBezTo>
                    <a:pt x="820" y="632"/>
                    <a:pt x="820" y="632"/>
                    <a:pt x="820" y="632"/>
                  </a:cubicBezTo>
                  <a:cubicBezTo>
                    <a:pt x="843" y="632"/>
                    <a:pt x="861" y="614"/>
                    <a:pt x="861" y="591"/>
                  </a:cubicBezTo>
                  <a:cubicBezTo>
                    <a:pt x="861" y="544"/>
                    <a:pt x="861" y="544"/>
                    <a:pt x="861" y="544"/>
                  </a:cubicBezTo>
                  <a:cubicBezTo>
                    <a:pt x="901" y="527"/>
                    <a:pt x="931" y="492"/>
                    <a:pt x="931" y="451"/>
                  </a:cubicBezTo>
                  <a:cubicBezTo>
                    <a:pt x="931" y="310"/>
                    <a:pt x="931" y="310"/>
                    <a:pt x="931" y="310"/>
                  </a:cubicBezTo>
                  <a:cubicBezTo>
                    <a:pt x="931" y="298"/>
                    <a:pt x="931" y="287"/>
                    <a:pt x="931" y="275"/>
                  </a:cubicBezTo>
                  <a:cubicBezTo>
                    <a:pt x="960" y="275"/>
                    <a:pt x="960" y="275"/>
                    <a:pt x="960" y="275"/>
                  </a:cubicBezTo>
                  <a:cubicBezTo>
                    <a:pt x="978" y="275"/>
                    <a:pt x="995" y="257"/>
                    <a:pt x="995" y="234"/>
                  </a:cubicBezTo>
                  <a:cubicBezTo>
                    <a:pt x="995" y="211"/>
                    <a:pt x="995" y="211"/>
                    <a:pt x="995" y="211"/>
                  </a:cubicBezTo>
                  <a:cubicBezTo>
                    <a:pt x="995" y="187"/>
                    <a:pt x="978" y="170"/>
                    <a:pt x="960" y="170"/>
                  </a:cubicBezTo>
                  <a:close/>
                  <a:moveTo>
                    <a:pt x="182" y="462"/>
                  </a:moveTo>
                  <a:lnTo>
                    <a:pt x="182" y="462"/>
                  </a:lnTo>
                  <a:cubicBezTo>
                    <a:pt x="152" y="462"/>
                    <a:pt x="129" y="439"/>
                    <a:pt x="129" y="410"/>
                  </a:cubicBezTo>
                  <a:cubicBezTo>
                    <a:pt x="129" y="380"/>
                    <a:pt x="152" y="357"/>
                    <a:pt x="182" y="357"/>
                  </a:cubicBezTo>
                  <a:cubicBezTo>
                    <a:pt x="211" y="357"/>
                    <a:pt x="234" y="380"/>
                    <a:pt x="234" y="410"/>
                  </a:cubicBezTo>
                  <a:cubicBezTo>
                    <a:pt x="234" y="439"/>
                    <a:pt x="211" y="462"/>
                    <a:pt x="182" y="462"/>
                  </a:cubicBezTo>
                  <a:close/>
                  <a:moveTo>
                    <a:pt x="147" y="304"/>
                  </a:moveTo>
                  <a:lnTo>
                    <a:pt x="147" y="304"/>
                  </a:lnTo>
                  <a:cubicBezTo>
                    <a:pt x="147" y="293"/>
                    <a:pt x="147" y="269"/>
                    <a:pt x="147" y="269"/>
                  </a:cubicBezTo>
                  <a:cubicBezTo>
                    <a:pt x="287" y="59"/>
                    <a:pt x="287" y="59"/>
                    <a:pt x="287" y="59"/>
                  </a:cubicBezTo>
                  <a:cubicBezTo>
                    <a:pt x="703" y="59"/>
                    <a:pt x="703" y="59"/>
                    <a:pt x="703" y="59"/>
                  </a:cubicBezTo>
                  <a:cubicBezTo>
                    <a:pt x="843" y="269"/>
                    <a:pt x="843" y="269"/>
                    <a:pt x="843" y="269"/>
                  </a:cubicBezTo>
                  <a:cubicBezTo>
                    <a:pt x="843" y="269"/>
                    <a:pt x="843" y="293"/>
                    <a:pt x="843" y="304"/>
                  </a:cubicBezTo>
                  <a:lnTo>
                    <a:pt x="147" y="304"/>
                  </a:lnTo>
                  <a:close/>
                  <a:moveTo>
                    <a:pt x="808" y="462"/>
                  </a:moveTo>
                  <a:lnTo>
                    <a:pt x="808" y="462"/>
                  </a:lnTo>
                  <a:cubicBezTo>
                    <a:pt x="779" y="462"/>
                    <a:pt x="755" y="439"/>
                    <a:pt x="755" y="410"/>
                  </a:cubicBezTo>
                  <a:cubicBezTo>
                    <a:pt x="755" y="380"/>
                    <a:pt x="779" y="357"/>
                    <a:pt x="808" y="357"/>
                  </a:cubicBezTo>
                  <a:cubicBezTo>
                    <a:pt x="837" y="357"/>
                    <a:pt x="861" y="380"/>
                    <a:pt x="861" y="410"/>
                  </a:cubicBezTo>
                  <a:cubicBezTo>
                    <a:pt x="861" y="439"/>
                    <a:pt x="837" y="462"/>
                    <a:pt x="808" y="462"/>
                  </a:cubicBezTo>
                  <a:close/>
                </a:path>
              </a:pathLst>
            </a:custGeom>
            <a:solidFill>
              <a:schemeClr val="accent1"/>
            </a:solidFill>
            <a:ln>
              <a:noFill/>
            </a:ln>
            <a:effectLst/>
          </p:spPr>
          <p:txBody>
            <a:bodyPr wrap="none" anchor="ctr"/>
            <a:lstStyle/>
            <a:p>
              <a:endParaRPr lang="en-US" dirty="0">
                <a:latin typeface="Calibri Light"/>
              </a:endParaRPr>
            </a:p>
          </p:txBody>
        </p:sp>
        <p:sp>
          <p:nvSpPr>
            <p:cNvPr id="222" name="Freeform 129"/>
            <p:cNvSpPr>
              <a:spLocks noChangeArrowheads="1"/>
            </p:cNvSpPr>
            <p:nvPr/>
          </p:nvSpPr>
          <p:spPr bwMode="auto">
            <a:xfrm flipH="1">
              <a:off x="12874260" y="7801335"/>
              <a:ext cx="606195" cy="572992"/>
            </a:xfrm>
            <a:custGeom>
              <a:avLst/>
              <a:gdLst>
                <a:gd name="T0" fmla="*/ 825 w 831"/>
                <a:gd name="T1" fmla="*/ 263 h 785"/>
                <a:gd name="T2" fmla="*/ 825 w 831"/>
                <a:gd name="T3" fmla="*/ 263 h 785"/>
                <a:gd name="T4" fmla="*/ 620 w 831"/>
                <a:gd name="T5" fmla="*/ 0 h 785"/>
                <a:gd name="T6" fmla="*/ 415 w 831"/>
                <a:gd name="T7" fmla="*/ 94 h 785"/>
                <a:gd name="T8" fmla="*/ 210 w 831"/>
                <a:gd name="T9" fmla="*/ 0 h 785"/>
                <a:gd name="T10" fmla="*/ 5 w 831"/>
                <a:gd name="T11" fmla="*/ 263 h 785"/>
                <a:gd name="T12" fmla="*/ 403 w 831"/>
                <a:gd name="T13" fmla="*/ 784 h 785"/>
                <a:gd name="T14" fmla="*/ 825 w 831"/>
                <a:gd name="T15" fmla="*/ 263 h 7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1" h="785">
                  <a:moveTo>
                    <a:pt x="825" y="263"/>
                  </a:moveTo>
                  <a:lnTo>
                    <a:pt x="825" y="263"/>
                  </a:lnTo>
                  <a:cubicBezTo>
                    <a:pt x="830" y="170"/>
                    <a:pt x="766" y="0"/>
                    <a:pt x="620" y="0"/>
                  </a:cubicBezTo>
                  <a:cubicBezTo>
                    <a:pt x="538" y="0"/>
                    <a:pt x="462" y="35"/>
                    <a:pt x="415" y="94"/>
                  </a:cubicBezTo>
                  <a:cubicBezTo>
                    <a:pt x="368" y="35"/>
                    <a:pt x="292" y="0"/>
                    <a:pt x="210" y="0"/>
                  </a:cubicBezTo>
                  <a:cubicBezTo>
                    <a:pt x="64" y="0"/>
                    <a:pt x="0" y="170"/>
                    <a:pt x="5" y="263"/>
                  </a:cubicBezTo>
                  <a:cubicBezTo>
                    <a:pt x="23" y="474"/>
                    <a:pt x="403" y="784"/>
                    <a:pt x="403" y="784"/>
                  </a:cubicBezTo>
                  <a:cubicBezTo>
                    <a:pt x="403" y="784"/>
                    <a:pt x="801" y="474"/>
                    <a:pt x="825" y="263"/>
                  </a:cubicBezTo>
                </a:path>
              </a:pathLst>
            </a:custGeom>
            <a:solidFill>
              <a:schemeClr val="accent5"/>
            </a:solidFill>
            <a:ln>
              <a:noFill/>
            </a:ln>
            <a:effectLst/>
          </p:spPr>
          <p:txBody>
            <a:bodyPr wrap="none" anchor="ctr"/>
            <a:lstStyle/>
            <a:p>
              <a:endParaRPr lang="en-US" dirty="0">
                <a:latin typeface="Calibri Light"/>
              </a:endParaRPr>
            </a:p>
          </p:txBody>
        </p:sp>
        <p:sp>
          <p:nvSpPr>
            <p:cNvPr id="224" name="Freeform 131"/>
            <p:cNvSpPr>
              <a:spLocks noChangeArrowheads="1"/>
            </p:cNvSpPr>
            <p:nvPr/>
          </p:nvSpPr>
          <p:spPr bwMode="auto">
            <a:xfrm flipH="1">
              <a:off x="14563176" y="8426124"/>
              <a:ext cx="194501" cy="330198"/>
            </a:xfrm>
            <a:custGeom>
              <a:avLst/>
              <a:gdLst>
                <a:gd name="T0" fmla="*/ 269 w 270"/>
                <a:gd name="T1" fmla="*/ 211 h 452"/>
                <a:gd name="T2" fmla="*/ 269 w 270"/>
                <a:gd name="T3" fmla="*/ 211 h 452"/>
                <a:gd name="T4" fmla="*/ 76 w 270"/>
                <a:gd name="T5" fmla="*/ 0 h 452"/>
                <a:gd name="T6" fmla="*/ 76 w 270"/>
                <a:gd name="T7" fmla="*/ 47 h 452"/>
                <a:gd name="T8" fmla="*/ 0 w 270"/>
                <a:gd name="T9" fmla="*/ 363 h 452"/>
                <a:gd name="T10" fmla="*/ 152 w 270"/>
                <a:gd name="T11" fmla="*/ 451 h 452"/>
                <a:gd name="T12" fmla="*/ 269 w 270"/>
                <a:gd name="T13" fmla="*/ 211 h 452"/>
              </a:gdLst>
              <a:ahLst/>
              <a:cxnLst>
                <a:cxn ang="0">
                  <a:pos x="T0" y="T1"/>
                </a:cxn>
                <a:cxn ang="0">
                  <a:pos x="T2" y="T3"/>
                </a:cxn>
                <a:cxn ang="0">
                  <a:pos x="T4" y="T5"/>
                </a:cxn>
                <a:cxn ang="0">
                  <a:pos x="T6" y="T7"/>
                </a:cxn>
                <a:cxn ang="0">
                  <a:pos x="T8" y="T9"/>
                </a:cxn>
                <a:cxn ang="0">
                  <a:pos x="T10" y="T11"/>
                </a:cxn>
                <a:cxn ang="0">
                  <a:pos x="T12" y="T13"/>
                </a:cxn>
              </a:cxnLst>
              <a:rect l="0" t="0" r="r" b="b"/>
              <a:pathLst>
                <a:path w="270" h="452">
                  <a:moveTo>
                    <a:pt x="269" y="211"/>
                  </a:moveTo>
                  <a:lnTo>
                    <a:pt x="269" y="211"/>
                  </a:lnTo>
                  <a:cubicBezTo>
                    <a:pt x="222" y="129"/>
                    <a:pt x="158" y="53"/>
                    <a:pt x="76" y="0"/>
                  </a:cubicBezTo>
                  <a:cubicBezTo>
                    <a:pt x="76" y="12"/>
                    <a:pt x="76" y="30"/>
                    <a:pt x="76" y="47"/>
                  </a:cubicBezTo>
                  <a:cubicBezTo>
                    <a:pt x="76" y="158"/>
                    <a:pt x="46" y="269"/>
                    <a:pt x="0" y="363"/>
                  </a:cubicBezTo>
                  <a:cubicBezTo>
                    <a:pt x="58" y="381"/>
                    <a:pt x="111" y="410"/>
                    <a:pt x="152" y="451"/>
                  </a:cubicBezTo>
                  <a:cubicBezTo>
                    <a:pt x="216" y="392"/>
                    <a:pt x="263" y="304"/>
                    <a:pt x="269" y="211"/>
                  </a:cubicBezTo>
                </a:path>
              </a:pathLst>
            </a:custGeom>
            <a:solidFill>
              <a:srgbClr val="26BBED"/>
            </a:solid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0" name="Freeform 137"/>
            <p:cNvSpPr>
              <a:spLocks noChangeArrowheads="1"/>
            </p:cNvSpPr>
            <p:nvPr/>
          </p:nvSpPr>
          <p:spPr bwMode="auto">
            <a:xfrm flipH="1">
              <a:off x="18031773" y="4868392"/>
              <a:ext cx="346859" cy="663635"/>
            </a:xfrm>
            <a:custGeom>
              <a:avLst/>
              <a:gdLst>
                <a:gd name="T0" fmla="*/ 368 w 475"/>
                <a:gd name="T1" fmla="*/ 105 h 908"/>
                <a:gd name="T2" fmla="*/ 146 w 475"/>
                <a:gd name="T3" fmla="*/ 35 h 908"/>
                <a:gd name="T4" fmla="*/ 76 w 475"/>
                <a:gd name="T5" fmla="*/ 35 h 908"/>
                <a:gd name="T6" fmla="*/ 0 w 475"/>
                <a:gd name="T7" fmla="*/ 210 h 908"/>
                <a:gd name="T8" fmla="*/ 105 w 475"/>
                <a:gd name="T9" fmla="*/ 907 h 908"/>
                <a:gd name="T10" fmla="*/ 474 w 475"/>
                <a:gd name="T11" fmla="*/ 801 h 908"/>
                <a:gd name="T12" fmla="*/ 368 w 475"/>
                <a:gd name="T13" fmla="*/ 105 h 908"/>
                <a:gd name="T14" fmla="*/ 117 w 475"/>
                <a:gd name="T15" fmla="*/ 860 h 908"/>
                <a:gd name="T16" fmla="*/ 117 w 475"/>
                <a:gd name="T17" fmla="*/ 772 h 908"/>
                <a:gd name="T18" fmla="*/ 117 w 475"/>
                <a:gd name="T19" fmla="*/ 860 h 908"/>
                <a:gd name="T20" fmla="*/ 117 w 475"/>
                <a:gd name="T21" fmla="*/ 743 h 908"/>
                <a:gd name="T22" fmla="*/ 117 w 475"/>
                <a:gd name="T23" fmla="*/ 655 h 908"/>
                <a:gd name="T24" fmla="*/ 117 w 475"/>
                <a:gd name="T25" fmla="*/ 743 h 908"/>
                <a:gd name="T26" fmla="*/ 117 w 475"/>
                <a:gd name="T27" fmla="*/ 632 h 908"/>
                <a:gd name="T28" fmla="*/ 117 w 475"/>
                <a:gd name="T29" fmla="*/ 538 h 908"/>
                <a:gd name="T30" fmla="*/ 117 w 475"/>
                <a:gd name="T31" fmla="*/ 632 h 908"/>
                <a:gd name="T32" fmla="*/ 240 w 475"/>
                <a:gd name="T33" fmla="*/ 860 h 908"/>
                <a:gd name="T34" fmla="*/ 240 w 475"/>
                <a:gd name="T35" fmla="*/ 772 h 908"/>
                <a:gd name="T36" fmla="*/ 240 w 475"/>
                <a:gd name="T37" fmla="*/ 860 h 908"/>
                <a:gd name="T38" fmla="*/ 240 w 475"/>
                <a:gd name="T39" fmla="*/ 743 h 908"/>
                <a:gd name="T40" fmla="*/ 240 w 475"/>
                <a:gd name="T41" fmla="*/ 655 h 908"/>
                <a:gd name="T42" fmla="*/ 240 w 475"/>
                <a:gd name="T43" fmla="*/ 743 h 908"/>
                <a:gd name="T44" fmla="*/ 240 w 475"/>
                <a:gd name="T45" fmla="*/ 632 h 908"/>
                <a:gd name="T46" fmla="*/ 240 w 475"/>
                <a:gd name="T47" fmla="*/ 538 h 908"/>
                <a:gd name="T48" fmla="*/ 240 w 475"/>
                <a:gd name="T49" fmla="*/ 632 h 908"/>
                <a:gd name="T50" fmla="*/ 357 w 475"/>
                <a:gd name="T51" fmla="*/ 860 h 908"/>
                <a:gd name="T52" fmla="*/ 357 w 475"/>
                <a:gd name="T53" fmla="*/ 772 h 908"/>
                <a:gd name="T54" fmla="*/ 357 w 475"/>
                <a:gd name="T55" fmla="*/ 860 h 908"/>
                <a:gd name="T56" fmla="*/ 357 w 475"/>
                <a:gd name="T57" fmla="*/ 743 h 908"/>
                <a:gd name="T58" fmla="*/ 357 w 475"/>
                <a:gd name="T59" fmla="*/ 655 h 908"/>
                <a:gd name="T60" fmla="*/ 357 w 475"/>
                <a:gd name="T61" fmla="*/ 743 h 908"/>
                <a:gd name="T62" fmla="*/ 357 w 475"/>
                <a:gd name="T63" fmla="*/ 632 h 908"/>
                <a:gd name="T64" fmla="*/ 357 w 475"/>
                <a:gd name="T65" fmla="*/ 538 h 908"/>
                <a:gd name="T66" fmla="*/ 357 w 475"/>
                <a:gd name="T67" fmla="*/ 632 h 908"/>
                <a:gd name="T68" fmla="*/ 409 w 475"/>
                <a:gd name="T69" fmla="*/ 444 h 908"/>
                <a:gd name="T70" fmla="*/ 129 w 475"/>
                <a:gd name="T71" fmla="*/ 503 h 908"/>
                <a:gd name="T72" fmla="*/ 64 w 475"/>
                <a:gd name="T73" fmla="*/ 240 h 908"/>
                <a:gd name="T74" fmla="*/ 345 w 475"/>
                <a:gd name="T75" fmla="*/ 181 h 908"/>
                <a:gd name="T76" fmla="*/ 409 w 475"/>
                <a:gd name="T77" fmla="*/ 444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5" h="908">
                  <a:moveTo>
                    <a:pt x="368" y="105"/>
                  </a:moveTo>
                  <a:lnTo>
                    <a:pt x="368" y="105"/>
                  </a:lnTo>
                  <a:cubicBezTo>
                    <a:pt x="146" y="105"/>
                    <a:pt x="146" y="105"/>
                    <a:pt x="146" y="105"/>
                  </a:cubicBezTo>
                  <a:cubicBezTo>
                    <a:pt x="146" y="35"/>
                    <a:pt x="146" y="35"/>
                    <a:pt x="146" y="35"/>
                  </a:cubicBezTo>
                  <a:cubicBezTo>
                    <a:pt x="146" y="17"/>
                    <a:pt x="129" y="0"/>
                    <a:pt x="111" y="0"/>
                  </a:cubicBezTo>
                  <a:cubicBezTo>
                    <a:pt x="94" y="0"/>
                    <a:pt x="76" y="17"/>
                    <a:pt x="76" y="35"/>
                  </a:cubicBezTo>
                  <a:cubicBezTo>
                    <a:pt x="76" y="111"/>
                    <a:pt x="76" y="111"/>
                    <a:pt x="76" y="111"/>
                  </a:cubicBezTo>
                  <a:cubicBezTo>
                    <a:pt x="29" y="123"/>
                    <a:pt x="0" y="164"/>
                    <a:pt x="0" y="210"/>
                  </a:cubicBezTo>
                  <a:cubicBezTo>
                    <a:pt x="0" y="801"/>
                    <a:pt x="0" y="801"/>
                    <a:pt x="0" y="801"/>
                  </a:cubicBezTo>
                  <a:cubicBezTo>
                    <a:pt x="0" y="860"/>
                    <a:pt x="47" y="907"/>
                    <a:pt x="105" y="907"/>
                  </a:cubicBezTo>
                  <a:cubicBezTo>
                    <a:pt x="368" y="907"/>
                    <a:pt x="368" y="907"/>
                    <a:pt x="368" y="907"/>
                  </a:cubicBezTo>
                  <a:cubicBezTo>
                    <a:pt x="427" y="907"/>
                    <a:pt x="474" y="860"/>
                    <a:pt x="474" y="801"/>
                  </a:cubicBezTo>
                  <a:cubicBezTo>
                    <a:pt x="474" y="210"/>
                    <a:pt x="474" y="210"/>
                    <a:pt x="474" y="210"/>
                  </a:cubicBezTo>
                  <a:cubicBezTo>
                    <a:pt x="474" y="152"/>
                    <a:pt x="427" y="105"/>
                    <a:pt x="368" y="105"/>
                  </a:cubicBezTo>
                  <a:close/>
                  <a:moveTo>
                    <a:pt x="117" y="860"/>
                  </a:moveTo>
                  <a:lnTo>
                    <a:pt x="117" y="860"/>
                  </a:lnTo>
                  <a:cubicBezTo>
                    <a:pt x="94" y="860"/>
                    <a:pt x="76" y="836"/>
                    <a:pt x="76" y="813"/>
                  </a:cubicBezTo>
                  <a:cubicBezTo>
                    <a:pt x="76" y="790"/>
                    <a:pt x="94" y="772"/>
                    <a:pt x="117" y="772"/>
                  </a:cubicBezTo>
                  <a:cubicBezTo>
                    <a:pt x="140" y="772"/>
                    <a:pt x="164" y="790"/>
                    <a:pt x="164" y="813"/>
                  </a:cubicBezTo>
                  <a:cubicBezTo>
                    <a:pt x="164" y="836"/>
                    <a:pt x="140" y="860"/>
                    <a:pt x="117" y="860"/>
                  </a:cubicBezTo>
                  <a:close/>
                  <a:moveTo>
                    <a:pt x="117" y="743"/>
                  </a:moveTo>
                  <a:lnTo>
                    <a:pt x="117" y="743"/>
                  </a:lnTo>
                  <a:cubicBezTo>
                    <a:pt x="94" y="743"/>
                    <a:pt x="76" y="725"/>
                    <a:pt x="76" y="702"/>
                  </a:cubicBezTo>
                  <a:cubicBezTo>
                    <a:pt x="76" y="673"/>
                    <a:pt x="94" y="655"/>
                    <a:pt x="117" y="655"/>
                  </a:cubicBezTo>
                  <a:cubicBezTo>
                    <a:pt x="140" y="655"/>
                    <a:pt x="164" y="673"/>
                    <a:pt x="164" y="702"/>
                  </a:cubicBezTo>
                  <a:cubicBezTo>
                    <a:pt x="164" y="725"/>
                    <a:pt x="140" y="743"/>
                    <a:pt x="117" y="743"/>
                  </a:cubicBezTo>
                  <a:close/>
                  <a:moveTo>
                    <a:pt x="117" y="632"/>
                  </a:moveTo>
                  <a:lnTo>
                    <a:pt x="117" y="632"/>
                  </a:lnTo>
                  <a:cubicBezTo>
                    <a:pt x="94" y="632"/>
                    <a:pt x="76" y="608"/>
                    <a:pt x="76" y="585"/>
                  </a:cubicBezTo>
                  <a:cubicBezTo>
                    <a:pt x="76" y="561"/>
                    <a:pt x="94" y="538"/>
                    <a:pt x="117" y="538"/>
                  </a:cubicBezTo>
                  <a:cubicBezTo>
                    <a:pt x="140" y="538"/>
                    <a:pt x="164" y="561"/>
                    <a:pt x="164" y="585"/>
                  </a:cubicBezTo>
                  <a:cubicBezTo>
                    <a:pt x="164" y="608"/>
                    <a:pt x="140" y="632"/>
                    <a:pt x="117" y="632"/>
                  </a:cubicBezTo>
                  <a:close/>
                  <a:moveTo>
                    <a:pt x="240" y="860"/>
                  </a:moveTo>
                  <a:lnTo>
                    <a:pt x="240" y="860"/>
                  </a:lnTo>
                  <a:cubicBezTo>
                    <a:pt x="211" y="860"/>
                    <a:pt x="193" y="836"/>
                    <a:pt x="193" y="813"/>
                  </a:cubicBezTo>
                  <a:cubicBezTo>
                    <a:pt x="193" y="790"/>
                    <a:pt x="211" y="772"/>
                    <a:pt x="240" y="772"/>
                  </a:cubicBezTo>
                  <a:cubicBezTo>
                    <a:pt x="263" y="772"/>
                    <a:pt x="281" y="790"/>
                    <a:pt x="281" y="813"/>
                  </a:cubicBezTo>
                  <a:cubicBezTo>
                    <a:pt x="281" y="836"/>
                    <a:pt x="263" y="860"/>
                    <a:pt x="240" y="860"/>
                  </a:cubicBezTo>
                  <a:close/>
                  <a:moveTo>
                    <a:pt x="240" y="743"/>
                  </a:moveTo>
                  <a:lnTo>
                    <a:pt x="240" y="743"/>
                  </a:lnTo>
                  <a:cubicBezTo>
                    <a:pt x="211" y="743"/>
                    <a:pt x="193" y="725"/>
                    <a:pt x="193" y="702"/>
                  </a:cubicBezTo>
                  <a:cubicBezTo>
                    <a:pt x="193" y="673"/>
                    <a:pt x="211" y="655"/>
                    <a:pt x="240" y="655"/>
                  </a:cubicBezTo>
                  <a:cubicBezTo>
                    <a:pt x="263" y="655"/>
                    <a:pt x="281" y="673"/>
                    <a:pt x="281" y="702"/>
                  </a:cubicBezTo>
                  <a:cubicBezTo>
                    <a:pt x="281" y="725"/>
                    <a:pt x="263" y="743"/>
                    <a:pt x="240" y="743"/>
                  </a:cubicBezTo>
                  <a:close/>
                  <a:moveTo>
                    <a:pt x="240" y="632"/>
                  </a:moveTo>
                  <a:lnTo>
                    <a:pt x="240" y="632"/>
                  </a:lnTo>
                  <a:cubicBezTo>
                    <a:pt x="211" y="632"/>
                    <a:pt x="193" y="608"/>
                    <a:pt x="193" y="585"/>
                  </a:cubicBezTo>
                  <a:cubicBezTo>
                    <a:pt x="193" y="561"/>
                    <a:pt x="211" y="538"/>
                    <a:pt x="240" y="538"/>
                  </a:cubicBezTo>
                  <a:cubicBezTo>
                    <a:pt x="263" y="538"/>
                    <a:pt x="281" y="561"/>
                    <a:pt x="281" y="585"/>
                  </a:cubicBezTo>
                  <a:cubicBezTo>
                    <a:pt x="281" y="608"/>
                    <a:pt x="263" y="632"/>
                    <a:pt x="240" y="632"/>
                  </a:cubicBezTo>
                  <a:close/>
                  <a:moveTo>
                    <a:pt x="357" y="860"/>
                  </a:moveTo>
                  <a:lnTo>
                    <a:pt x="357" y="860"/>
                  </a:lnTo>
                  <a:cubicBezTo>
                    <a:pt x="333" y="860"/>
                    <a:pt x="310" y="836"/>
                    <a:pt x="310" y="813"/>
                  </a:cubicBezTo>
                  <a:cubicBezTo>
                    <a:pt x="310" y="790"/>
                    <a:pt x="333" y="772"/>
                    <a:pt x="357" y="772"/>
                  </a:cubicBezTo>
                  <a:cubicBezTo>
                    <a:pt x="380" y="772"/>
                    <a:pt x="404" y="790"/>
                    <a:pt x="404" y="813"/>
                  </a:cubicBezTo>
                  <a:cubicBezTo>
                    <a:pt x="404" y="836"/>
                    <a:pt x="380" y="860"/>
                    <a:pt x="357" y="860"/>
                  </a:cubicBezTo>
                  <a:close/>
                  <a:moveTo>
                    <a:pt x="357" y="743"/>
                  </a:moveTo>
                  <a:lnTo>
                    <a:pt x="357" y="743"/>
                  </a:lnTo>
                  <a:cubicBezTo>
                    <a:pt x="333" y="743"/>
                    <a:pt x="310" y="725"/>
                    <a:pt x="310" y="702"/>
                  </a:cubicBezTo>
                  <a:cubicBezTo>
                    <a:pt x="310" y="673"/>
                    <a:pt x="333" y="655"/>
                    <a:pt x="357" y="655"/>
                  </a:cubicBezTo>
                  <a:cubicBezTo>
                    <a:pt x="380" y="655"/>
                    <a:pt x="404" y="673"/>
                    <a:pt x="404" y="702"/>
                  </a:cubicBezTo>
                  <a:cubicBezTo>
                    <a:pt x="404" y="725"/>
                    <a:pt x="380" y="743"/>
                    <a:pt x="357" y="743"/>
                  </a:cubicBezTo>
                  <a:close/>
                  <a:moveTo>
                    <a:pt x="357" y="632"/>
                  </a:moveTo>
                  <a:lnTo>
                    <a:pt x="357" y="632"/>
                  </a:lnTo>
                  <a:cubicBezTo>
                    <a:pt x="333" y="632"/>
                    <a:pt x="310" y="608"/>
                    <a:pt x="310" y="585"/>
                  </a:cubicBezTo>
                  <a:cubicBezTo>
                    <a:pt x="310" y="561"/>
                    <a:pt x="333" y="538"/>
                    <a:pt x="357" y="538"/>
                  </a:cubicBezTo>
                  <a:cubicBezTo>
                    <a:pt x="380" y="538"/>
                    <a:pt x="404" y="561"/>
                    <a:pt x="404" y="585"/>
                  </a:cubicBezTo>
                  <a:cubicBezTo>
                    <a:pt x="404" y="608"/>
                    <a:pt x="380" y="632"/>
                    <a:pt x="357" y="632"/>
                  </a:cubicBezTo>
                  <a:close/>
                  <a:moveTo>
                    <a:pt x="409" y="444"/>
                  </a:moveTo>
                  <a:lnTo>
                    <a:pt x="409" y="444"/>
                  </a:lnTo>
                  <a:cubicBezTo>
                    <a:pt x="409" y="480"/>
                    <a:pt x="380" y="503"/>
                    <a:pt x="345" y="503"/>
                  </a:cubicBezTo>
                  <a:cubicBezTo>
                    <a:pt x="129" y="503"/>
                    <a:pt x="129" y="503"/>
                    <a:pt x="129" y="503"/>
                  </a:cubicBezTo>
                  <a:cubicBezTo>
                    <a:pt x="94" y="503"/>
                    <a:pt x="64" y="480"/>
                    <a:pt x="64" y="444"/>
                  </a:cubicBezTo>
                  <a:cubicBezTo>
                    <a:pt x="64" y="240"/>
                    <a:pt x="64" y="240"/>
                    <a:pt x="64" y="240"/>
                  </a:cubicBezTo>
                  <a:cubicBezTo>
                    <a:pt x="64" y="205"/>
                    <a:pt x="94" y="181"/>
                    <a:pt x="129" y="181"/>
                  </a:cubicBezTo>
                  <a:cubicBezTo>
                    <a:pt x="345" y="181"/>
                    <a:pt x="345" y="181"/>
                    <a:pt x="345" y="181"/>
                  </a:cubicBezTo>
                  <a:cubicBezTo>
                    <a:pt x="380" y="181"/>
                    <a:pt x="409" y="205"/>
                    <a:pt x="409" y="240"/>
                  </a:cubicBezTo>
                  <a:lnTo>
                    <a:pt x="409" y="444"/>
                  </a:lnTo>
                  <a:close/>
                </a:path>
              </a:pathLst>
            </a:custGeom>
            <a:solidFill>
              <a:schemeClr val="accent3"/>
            </a:solidFill>
            <a:ln>
              <a:noFill/>
            </a:ln>
            <a:effectLst/>
          </p:spPr>
          <p:txBody>
            <a:bodyPr wrap="none" anchor="ctr"/>
            <a:lstStyle/>
            <a:p>
              <a:endParaRPr lang="en-US" dirty="0">
                <a:latin typeface="Calibri Light"/>
              </a:endParaRPr>
            </a:p>
          </p:txBody>
        </p:sp>
        <p:grpSp>
          <p:nvGrpSpPr>
            <p:cNvPr id="5" name="Group 4"/>
            <p:cNvGrpSpPr/>
            <p:nvPr/>
          </p:nvGrpSpPr>
          <p:grpSpPr>
            <a:xfrm flipH="1">
              <a:off x="16738341" y="6396370"/>
              <a:ext cx="363068" cy="194235"/>
              <a:chOff x="7833782" y="6245723"/>
              <a:chExt cx="304164" cy="162837"/>
            </a:xfrm>
            <a:solidFill>
              <a:schemeClr val="accent1"/>
            </a:solidFill>
          </p:grpSpPr>
          <p:sp>
            <p:nvSpPr>
              <p:cNvPr id="63" name="Freeform 19"/>
              <p:cNvSpPr>
                <a:spLocks noChangeArrowheads="1"/>
              </p:cNvSpPr>
              <p:nvPr/>
            </p:nvSpPr>
            <p:spPr bwMode="auto">
              <a:xfrm>
                <a:off x="7833782" y="6245723"/>
                <a:ext cx="304164" cy="162837"/>
              </a:xfrm>
              <a:custGeom>
                <a:avLst/>
                <a:gdLst>
                  <a:gd name="T0" fmla="*/ 497 w 498"/>
                  <a:gd name="T1" fmla="*/ 0 h 270"/>
                  <a:gd name="T2" fmla="*/ 41 w 498"/>
                  <a:gd name="T3" fmla="*/ 0 h 270"/>
                  <a:gd name="T4" fmla="*/ 41 w 498"/>
                  <a:gd name="T5" fmla="*/ 52 h 270"/>
                  <a:gd name="T6" fmla="*/ 0 w 498"/>
                  <a:gd name="T7" fmla="*/ 52 h 270"/>
                  <a:gd name="T8" fmla="*/ 0 w 498"/>
                  <a:gd name="T9" fmla="*/ 216 h 270"/>
                  <a:gd name="T10" fmla="*/ 41 w 498"/>
                  <a:gd name="T11" fmla="*/ 216 h 270"/>
                  <a:gd name="T12" fmla="*/ 41 w 498"/>
                  <a:gd name="T13" fmla="*/ 269 h 270"/>
                  <a:gd name="T14" fmla="*/ 491 w 498"/>
                  <a:gd name="T15" fmla="*/ 269 h 270"/>
                  <a:gd name="T16" fmla="*/ 491 w 498"/>
                  <a:gd name="T17" fmla="*/ 269 h 270"/>
                  <a:gd name="T18" fmla="*/ 497 w 498"/>
                  <a:gd name="T19" fmla="*/ 269 h 270"/>
                  <a:gd name="T20" fmla="*/ 497 w 498"/>
                  <a:gd name="T21" fmla="*/ 0 h 270"/>
                  <a:gd name="T22" fmla="*/ 76 w 498"/>
                  <a:gd name="T23" fmla="*/ 41 h 270"/>
                  <a:gd name="T24" fmla="*/ 456 w 498"/>
                  <a:gd name="T25" fmla="*/ 41 h 270"/>
                  <a:gd name="T26" fmla="*/ 456 w 498"/>
                  <a:gd name="T27" fmla="*/ 228 h 270"/>
                  <a:gd name="T28" fmla="*/ 76 w 498"/>
                  <a:gd name="T29" fmla="*/ 228 h 270"/>
                  <a:gd name="T30" fmla="*/ 76 w 498"/>
                  <a:gd name="T31" fmla="*/ 41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70">
                    <a:moveTo>
                      <a:pt x="497" y="0"/>
                    </a:moveTo>
                    <a:lnTo>
                      <a:pt x="41" y="0"/>
                    </a:lnTo>
                    <a:lnTo>
                      <a:pt x="41" y="52"/>
                    </a:lnTo>
                    <a:lnTo>
                      <a:pt x="0" y="52"/>
                    </a:lnTo>
                    <a:lnTo>
                      <a:pt x="0" y="216"/>
                    </a:lnTo>
                    <a:lnTo>
                      <a:pt x="41" y="216"/>
                    </a:lnTo>
                    <a:lnTo>
                      <a:pt x="41" y="269"/>
                    </a:lnTo>
                    <a:lnTo>
                      <a:pt x="491" y="269"/>
                    </a:lnTo>
                    <a:lnTo>
                      <a:pt x="491" y="269"/>
                    </a:lnTo>
                    <a:lnTo>
                      <a:pt x="497" y="269"/>
                    </a:lnTo>
                    <a:lnTo>
                      <a:pt x="497" y="0"/>
                    </a:lnTo>
                    <a:close/>
                    <a:moveTo>
                      <a:pt x="76" y="41"/>
                    </a:moveTo>
                    <a:lnTo>
                      <a:pt x="456" y="41"/>
                    </a:lnTo>
                    <a:lnTo>
                      <a:pt x="456" y="228"/>
                    </a:lnTo>
                    <a:lnTo>
                      <a:pt x="76" y="228"/>
                    </a:lnTo>
                    <a:lnTo>
                      <a:pt x="76" y="4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 name="Freeform 20"/>
              <p:cNvSpPr>
                <a:spLocks noChangeArrowheads="1"/>
              </p:cNvSpPr>
              <p:nvPr/>
            </p:nvSpPr>
            <p:spPr bwMode="auto">
              <a:xfrm>
                <a:off x="8007589" y="6281006"/>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4" name="Freeform 21"/>
              <p:cNvSpPr>
                <a:spLocks noChangeArrowheads="1"/>
              </p:cNvSpPr>
              <p:nvPr/>
            </p:nvSpPr>
            <p:spPr bwMode="auto">
              <a:xfrm>
                <a:off x="7953275" y="6281006"/>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5" name="Freeform 22"/>
              <p:cNvSpPr>
                <a:spLocks noChangeArrowheads="1"/>
              </p:cNvSpPr>
              <p:nvPr/>
            </p:nvSpPr>
            <p:spPr bwMode="auto">
              <a:xfrm>
                <a:off x="7898960" y="6281006"/>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6" name="Freeform 23"/>
              <p:cNvSpPr>
                <a:spLocks noChangeArrowheads="1"/>
              </p:cNvSpPr>
              <p:nvPr/>
            </p:nvSpPr>
            <p:spPr bwMode="auto">
              <a:xfrm>
                <a:off x="8059188" y="6281006"/>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1" name="Freeform 138"/>
              <p:cNvSpPr>
                <a:spLocks noChangeArrowheads="1"/>
              </p:cNvSpPr>
              <p:nvPr/>
            </p:nvSpPr>
            <p:spPr bwMode="auto">
              <a:xfrm>
                <a:off x="7833782" y="6245723"/>
                <a:ext cx="304164" cy="162837"/>
              </a:xfrm>
              <a:custGeom>
                <a:avLst/>
                <a:gdLst>
                  <a:gd name="T0" fmla="*/ 497 w 498"/>
                  <a:gd name="T1" fmla="*/ 0 h 270"/>
                  <a:gd name="T2" fmla="*/ 41 w 498"/>
                  <a:gd name="T3" fmla="*/ 0 h 270"/>
                  <a:gd name="T4" fmla="*/ 41 w 498"/>
                  <a:gd name="T5" fmla="*/ 52 h 270"/>
                  <a:gd name="T6" fmla="*/ 0 w 498"/>
                  <a:gd name="T7" fmla="*/ 52 h 270"/>
                  <a:gd name="T8" fmla="*/ 0 w 498"/>
                  <a:gd name="T9" fmla="*/ 216 h 270"/>
                  <a:gd name="T10" fmla="*/ 41 w 498"/>
                  <a:gd name="T11" fmla="*/ 216 h 270"/>
                  <a:gd name="T12" fmla="*/ 41 w 498"/>
                  <a:gd name="T13" fmla="*/ 269 h 270"/>
                  <a:gd name="T14" fmla="*/ 491 w 498"/>
                  <a:gd name="T15" fmla="*/ 269 h 270"/>
                  <a:gd name="T16" fmla="*/ 491 w 498"/>
                  <a:gd name="T17" fmla="*/ 269 h 270"/>
                  <a:gd name="T18" fmla="*/ 497 w 498"/>
                  <a:gd name="T19" fmla="*/ 269 h 270"/>
                  <a:gd name="T20" fmla="*/ 497 w 498"/>
                  <a:gd name="T21" fmla="*/ 0 h 270"/>
                  <a:gd name="T22" fmla="*/ 76 w 498"/>
                  <a:gd name="T23" fmla="*/ 41 h 270"/>
                  <a:gd name="T24" fmla="*/ 456 w 498"/>
                  <a:gd name="T25" fmla="*/ 41 h 270"/>
                  <a:gd name="T26" fmla="*/ 456 w 498"/>
                  <a:gd name="T27" fmla="*/ 228 h 270"/>
                  <a:gd name="T28" fmla="*/ 76 w 498"/>
                  <a:gd name="T29" fmla="*/ 228 h 270"/>
                  <a:gd name="T30" fmla="*/ 76 w 498"/>
                  <a:gd name="T31" fmla="*/ 41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70">
                    <a:moveTo>
                      <a:pt x="497" y="0"/>
                    </a:moveTo>
                    <a:lnTo>
                      <a:pt x="41" y="0"/>
                    </a:lnTo>
                    <a:lnTo>
                      <a:pt x="41" y="52"/>
                    </a:lnTo>
                    <a:lnTo>
                      <a:pt x="0" y="52"/>
                    </a:lnTo>
                    <a:lnTo>
                      <a:pt x="0" y="216"/>
                    </a:lnTo>
                    <a:lnTo>
                      <a:pt x="41" y="216"/>
                    </a:lnTo>
                    <a:lnTo>
                      <a:pt x="41" y="269"/>
                    </a:lnTo>
                    <a:lnTo>
                      <a:pt x="491" y="269"/>
                    </a:lnTo>
                    <a:lnTo>
                      <a:pt x="491" y="269"/>
                    </a:lnTo>
                    <a:lnTo>
                      <a:pt x="497" y="269"/>
                    </a:lnTo>
                    <a:lnTo>
                      <a:pt x="497" y="0"/>
                    </a:lnTo>
                    <a:close/>
                    <a:moveTo>
                      <a:pt x="76" y="41"/>
                    </a:moveTo>
                    <a:lnTo>
                      <a:pt x="456" y="41"/>
                    </a:lnTo>
                    <a:lnTo>
                      <a:pt x="456" y="228"/>
                    </a:lnTo>
                    <a:lnTo>
                      <a:pt x="76" y="228"/>
                    </a:lnTo>
                    <a:lnTo>
                      <a:pt x="76" y="41"/>
                    </a:lnTo>
                    <a:close/>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2" name="Freeform 139"/>
              <p:cNvSpPr>
                <a:spLocks noChangeArrowheads="1"/>
              </p:cNvSpPr>
              <p:nvPr/>
            </p:nvSpPr>
            <p:spPr bwMode="auto">
              <a:xfrm>
                <a:off x="8007589" y="6281006"/>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3" name="Freeform 140"/>
              <p:cNvSpPr>
                <a:spLocks noChangeArrowheads="1"/>
              </p:cNvSpPr>
              <p:nvPr/>
            </p:nvSpPr>
            <p:spPr bwMode="auto">
              <a:xfrm>
                <a:off x="7953275" y="6281006"/>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4" name="Freeform 141"/>
              <p:cNvSpPr>
                <a:spLocks noChangeArrowheads="1"/>
              </p:cNvSpPr>
              <p:nvPr/>
            </p:nvSpPr>
            <p:spPr bwMode="auto">
              <a:xfrm>
                <a:off x="7898960" y="6281006"/>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5" name="Freeform 142"/>
              <p:cNvSpPr>
                <a:spLocks noChangeArrowheads="1"/>
              </p:cNvSpPr>
              <p:nvPr/>
            </p:nvSpPr>
            <p:spPr bwMode="auto">
              <a:xfrm>
                <a:off x="8059188" y="6281006"/>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7" name="Group 16"/>
            <p:cNvGrpSpPr/>
            <p:nvPr/>
          </p:nvGrpSpPr>
          <p:grpSpPr>
            <a:xfrm flipH="1">
              <a:off x="15192060" y="6117969"/>
              <a:ext cx="304718" cy="566518"/>
              <a:chOff x="9178079" y="6012325"/>
              <a:chExt cx="255281" cy="474941"/>
            </a:xfrm>
            <a:solidFill>
              <a:schemeClr val="accent4"/>
            </a:solidFill>
          </p:grpSpPr>
          <p:sp>
            <p:nvSpPr>
              <p:cNvPr id="104" name="Freeform 25"/>
              <p:cNvSpPr>
                <a:spLocks noChangeArrowheads="1"/>
              </p:cNvSpPr>
              <p:nvPr/>
            </p:nvSpPr>
            <p:spPr bwMode="auto">
              <a:xfrm>
                <a:off x="9232393" y="6281006"/>
                <a:ext cx="146650" cy="56993"/>
              </a:xfrm>
              <a:custGeom>
                <a:avLst/>
                <a:gdLst>
                  <a:gd name="T0" fmla="*/ 0 w 241"/>
                  <a:gd name="T1" fmla="*/ 94 h 95"/>
                  <a:gd name="T2" fmla="*/ 0 w 241"/>
                  <a:gd name="T3" fmla="*/ 0 h 95"/>
                  <a:gd name="T4" fmla="*/ 240 w 241"/>
                  <a:gd name="T5" fmla="*/ 0 h 95"/>
                  <a:gd name="T6" fmla="*/ 240 w 241"/>
                  <a:gd name="T7" fmla="*/ 94 h 95"/>
                  <a:gd name="T8" fmla="*/ 0 w 241"/>
                  <a:gd name="T9" fmla="*/ 94 h 95"/>
                </a:gdLst>
                <a:ahLst/>
                <a:cxnLst>
                  <a:cxn ang="0">
                    <a:pos x="T0" y="T1"/>
                  </a:cxn>
                  <a:cxn ang="0">
                    <a:pos x="T2" y="T3"/>
                  </a:cxn>
                  <a:cxn ang="0">
                    <a:pos x="T4" y="T5"/>
                  </a:cxn>
                  <a:cxn ang="0">
                    <a:pos x="T6" y="T7"/>
                  </a:cxn>
                  <a:cxn ang="0">
                    <a:pos x="T8" y="T9"/>
                  </a:cxn>
                </a:cxnLst>
                <a:rect l="0" t="0" r="r" b="b"/>
                <a:pathLst>
                  <a:path w="241" h="95">
                    <a:moveTo>
                      <a:pt x="0" y="94"/>
                    </a:moveTo>
                    <a:lnTo>
                      <a:pt x="0" y="0"/>
                    </a:lnTo>
                    <a:lnTo>
                      <a:pt x="240" y="0"/>
                    </a:lnTo>
                    <a:lnTo>
                      <a:pt x="240" y="94"/>
                    </a:lnTo>
                    <a:lnTo>
                      <a:pt x="0" y="9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5" name="Freeform 26"/>
              <p:cNvSpPr>
                <a:spLocks noChangeArrowheads="1"/>
              </p:cNvSpPr>
              <p:nvPr/>
            </p:nvSpPr>
            <p:spPr bwMode="auto">
              <a:xfrm>
                <a:off x="9232393" y="6194159"/>
                <a:ext cx="146650" cy="59707"/>
              </a:xfrm>
              <a:custGeom>
                <a:avLst/>
                <a:gdLst>
                  <a:gd name="T0" fmla="*/ 0 w 241"/>
                  <a:gd name="T1" fmla="*/ 99 h 100"/>
                  <a:gd name="T2" fmla="*/ 0 w 241"/>
                  <a:gd name="T3" fmla="*/ 0 h 100"/>
                  <a:gd name="T4" fmla="*/ 240 w 241"/>
                  <a:gd name="T5" fmla="*/ 0 h 100"/>
                  <a:gd name="T6" fmla="*/ 240 w 241"/>
                  <a:gd name="T7" fmla="*/ 99 h 100"/>
                  <a:gd name="T8" fmla="*/ 0 w 241"/>
                  <a:gd name="T9" fmla="*/ 99 h 100"/>
                </a:gdLst>
                <a:ahLst/>
                <a:cxnLst>
                  <a:cxn ang="0">
                    <a:pos x="T0" y="T1"/>
                  </a:cxn>
                  <a:cxn ang="0">
                    <a:pos x="T2" y="T3"/>
                  </a:cxn>
                  <a:cxn ang="0">
                    <a:pos x="T4" y="T5"/>
                  </a:cxn>
                  <a:cxn ang="0">
                    <a:pos x="T6" y="T7"/>
                  </a:cxn>
                  <a:cxn ang="0">
                    <a:pos x="T8" y="T9"/>
                  </a:cxn>
                </a:cxnLst>
                <a:rect l="0" t="0" r="r" b="b"/>
                <a:pathLst>
                  <a:path w="241" h="100">
                    <a:moveTo>
                      <a:pt x="0" y="99"/>
                    </a:moveTo>
                    <a:lnTo>
                      <a:pt x="0" y="0"/>
                    </a:lnTo>
                    <a:lnTo>
                      <a:pt x="240" y="0"/>
                    </a:lnTo>
                    <a:lnTo>
                      <a:pt x="240" y="99"/>
                    </a:lnTo>
                    <a:lnTo>
                      <a:pt x="0" y="9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6" name="Freeform 27"/>
              <p:cNvSpPr>
                <a:spLocks noChangeArrowheads="1"/>
              </p:cNvSpPr>
              <p:nvPr/>
            </p:nvSpPr>
            <p:spPr bwMode="auto">
              <a:xfrm>
                <a:off x="9232393" y="6367851"/>
                <a:ext cx="146650" cy="54279"/>
              </a:xfrm>
              <a:custGeom>
                <a:avLst/>
                <a:gdLst>
                  <a:gd name="T0" fmla="*/ 0 w 241"/>
                  <a:gd name="T1" fmla="*/ 93 h 94"/>
                  <a:gd name="T2" fmla="*/ 0 w 241"/>
                  <a:gd name="T3" fmla="*/ 0 h 94"/>
                  <a:gd name="T4" fmla="*/ 240 w 241"/>
                  <a:gd name="T5" fmla="*/ 0 h 94"/>
                  <a:gd name="T6" fmla="*/ 240 w 241"/>
                  <a:gd name="T7" fmla="*/ 93 h 94"/>
                  <a:gd name="T8" fmla="*/ 0 w 241"/>
                  <a:gd name="T9" fmla="*/ 93 h 94"/>
                </a:gdLst>
                <a:ahLst/>
                <a:cxnLst>
                  <a:cxn ang="0">
                    <a:pos x="T0" y="T1"/>
                  </a:cxn>
                  <a:cxn ang="0">
                    <a:pos x="T2" y="T3"/>
                  </a:cxn>
                  <a:cxn ang="0">
                    <a:pos x="T4" y="T5"/>
                  </a:cxn>
                  <a:cxn ang="0">
                    <a:pos x="T6" y="T7"/>
                  </a:cxn>
                  <a:cxn ang="0">
                    <a:pos x="T8" y="T9"/>
                  </a:cxn>
                </a:cxnLst>
                <a:rect l="0" t="0" r="r" b="b"/>
                <a:pathLst>
                  <a:path w="241" h="94">
                    <a:moveTo>
                      <a:pt x="0" y="93"/>
                    </a:moveTo>
                    <a:lnTo>
                      <a:pt x="0" y="0"/>
                    </a:lnTo>
                    <a:lnTo>
                      <a:pt x="240" y="0"/>
                    </a:lnTo>
                    <a:lnTo>
                      <a:pt x="240" y="93"/>
                    </a:lnTo>
                    <a:lnTo>
                      <a:pt x="0" y="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6" name="Freeform 143"/>
              <p:cNvSpPr>
                <a:spLocks noChangeArrowheads="1"/>
              </p:cNvSpPr>
              <p:nvPr/>
            </p:nvSpPr>
            <p:spPr bwMode="auto">
              <a:xfrm>
                <a:off x="9178079" y="6012325"/>
                <a:ext cx="255281" cy="474941"/>
              </a:xfrm>
              <a:custGeom>
                <a:avLst/>
                <a:gdLst>
                  <a:gd name="T0" fmla="*/ 416 w 417"/>
                  <a:gd name="T1" fmla="*/ 773 h 774"/>
                  <a:gd name="T2" fmla="*/ 416 w 417"/>
                  <a:gd name="T3" fmla="*/ 65 h 774"/>
                  <a:gd name="T4" fmla="*/ 340 w 417"/>
                  <a:gd name="T5" fmla="*/ 65 h 774"/>
                  <a:gd name="T6" fmla="*/ 340 w 417"/>
                  <a:gd name="T7" fmla="*/ 0 h 774"/>
                  <a:gd name="T8" fmla="*/ 82 w 417"/>
                  <a:gd name="T9" fmla="*/ 0 h 774"/>
                  <a:gd name="T10" fmla="*/ 82 w 417"/>
                  <a:gd name="T11" fmla="*/ 65 h 774"/>
                  <a:gd name="T12" fmla="*/ 0 w 417"/>
                  <a:gd name="T13" fmla="*/ 65 h 774"/>
                  <a:gd name="T14" fmla="*/ 0 w 417"/>
                  <a:gd name="T15" fmla="*/ 767 h 774"/>
                  <a:gd name="T16" fmla="*/ 0 w 417"/>
                  <a:gd name="T17" fmla="*/ 767 h 774"/>
                  <a:gd name="T18" fmla="*/ 0 w 417"/>
                  <a:gd name="T19" fmla="*/ 773 h 774"/>
                  <a:gd name="T20" fmla="*/ 416 w 417"/>
                  <a:gd name="T21" fmla="*/ 773 h 774"/>
                  <a:gd name="T22" fmla="*/ 357 w 417"/>
                  <a:gd name="T23" fmla="*/ 123 h 774"/>
                  <a:gd name="T24" fmla="*/ 357 w 417"/>
                  <a:gd name="T25" fmla="*/ 714 h 774"/>
                  <a:gd name="T26" fmla="*/ 59 w 417"/>
                  <a:gd name="T27" fmla="*/ 714 h 774"/>
                  <a:gd name="T28" fmla="*/ 59 w 417"/>
                  <a:gd name="T29" fmla="*/ 123 h 774"/>
                  <a:gd name="T30" fmla="*/ 357 w 417"/>
                  <a:gd name="T31" fmla="*/ 123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7" h="774">
                    <a:moveTo>
                      <a:pt x="416" y="773"/>
                    </a:moveTo>
                    <a:lnTo>
                      <a:pt x="416" y="65"/>
                    </a:lnTo>
                    <a:lnTo>
                      <a:pt x="340" y="65"/>
                    </a:lnTo>
                    <a:lnTo>
                      <a:pt x="340" y="0"/>
                    </a:lnTo>
                    <a:lnTo>
                      <a:pt x="82" y="0"/>
                    </a:lnTo>
                    <a:lnTo>
                      <a:pt x="82" y="65"/>
                    </a:lnTo>
                    <a:lnTo>
                      <a:pt x="0" y="65"/>
                    </a:lnTo>
                    <a:lnTo>
                      <a:pt x="0" y="767"/>
                    </a:lnTo>
                    <a:lnTo>
                      <a:pt x="0" y="767"/>
                    </a:lnTo>
                    <a:lnTo>
                      <a:pt x="0" y="773"/>
                    </a:lnTo>
                    <a:lnTo>
                      <a:pt x="416" y="773"/>
                    </a:lnTo>
                    <a:close/>
                    <a:moveTo>
                      <a:pt x="357" y="123"/>
                    </a:moveTo>
                    <a:lnTo>
                      <a:pt x="357" y="714"/>
                    </a:lnTo>
                    <a:lnTo>
                      <a:pt x="59" y="714"/>
                    </a:lnTo>
                    <a:lnTo>
                      <a:pt x="59" y="123"/>
                    </a:lnTo>
                    <a:lnTo>
                      <a:pt x="357" y="123"/>
                    </a:lnTo>
                    <a:close/>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7" name="Freeform 144"/>
              <p:cNvSpPr>
                <a:spLocks noChangeArrowheads="1"/>
              </p:cNvSpPr>
              <p:nvPr/>
            </p:nvSpPr>
            <p:spPr bwMode="auto">
              <a:xfrm>
                <a:off x="9232393" y="6281006"/>
                <a:ext cx="146650" cy="56993"/>
              </a:xfrm>
              <a:custGeom>
                <a:avLst/>
                <a:gdLst>
                  <a:gd name="T0" fmla="*/ 0 w 241"/>
                  <a:gd name="T1" fmla="*/ 94 h 95"/>
                  <a:gd name="T2" fmla="*/ 0 w 241"/>
                  <a:gd name="T3" fmla="*/ 0 h 95"/>
                  <a:gd name="T4" fmla="*/ 240 w 241"/>
                  <a:gd name="T5" fmla="*/ 0 h 95"/>
                  <a:gd name="T6" fmla="*/ 240 w 241"/>
                  <a:gd name="T7" fmla="*/ 94 h 95"/>
                  <a:gd name="T8" fmla="*/ 0 w 241"/>
                  <a:gd name="T9" fmla="*/ 94 h 95"/>
                </a:gdLst>
                <a:ahLst/>
                <a:cxnLst>
                  <a:cxn ang="0">
                    <a:pos x="T0" y="T1"/>
                  </a:cxn>
                  <a:cxn ang="0">
                    <a:pos x="T2" y="T3"/>
                  </a:cxn>
                  <a:cxn ang="0">
                    <a:pos x="T4" y="T5"/>
                  </a:cxn>
                  <a:cxn ang="0">
                    <a:pos x="T6" y="T7"/>
                  </a:cxn>
                  <a:cxn ang="0">
                    <a:pos x="T8" y="T9"/>
                  </a:cxn>
                </a:cxnLst>
                <a:rect l="0" t="0" r="r" b="b"/>
                <a:pathLst>
                  <a:path w="241" h="95">
                    <a:moveTo>
                      <a:pt x="0" y="94"/>
                    </a:moveTo>
                    <a:lnTo>
                      <a:pt x="0" y="0"/>
                    </a:lnTo>
                    <a:lnTo>
                      <a:pt x="240" y="0"/>
                    </a:lnTo>
                    <a:lnTo>
                      <a:pt x="240" y="94"/>
                    </a:lnTo>
                    <a:lnTo>
                      <a:pt x="0" y="94"/>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8" name="Freeform 145"/>
              <p:cNvSpPr>
                <a:spLocks noChangeArrowheads="1"/>
              </p:cNvSpPr>
              <p:nvPr/>
            </p:nvSpPr>
            <p:spPr bwMode="auto">
              <a:xfrm>
                <a:off x="9232393" y="6194159"/>
                <a:ext cx="146650" cy="59707"/>
              </a:xfrm>
              <a:custGeom>
                <a:avLst/>
                <a:gdLst>
                  <a:gd name="T0" fmla="*/ 0 w 241"/>
                  <a:gd name="T1" fmla="*/ 99 h 100"/>
                  <a:gd name="T2" fmla="*/ 0 w 241"/>
                  <a:gd name="T3" fmla="*/ 0 h 100"/>
                  <a:gd name="T4" fmla="*/ 240 w 241"/>
                  <a:gd name="T5" fmla="*/ 0 h 100"/>
                  <a:gd name="T6" fmla="*/ 240 w 241"/>
                  <a:gd name="T7" fmla="*/ 99 h 100"/>
                  <a:gd name="T8" fmla="*/ 0 w 241"/>
                  <a:gd name="T9" fmla="*/ 99 h 100"/>
                </a:gdLst>
                <a:ahLst/>
                <a:cxnLst>
                  <a:cxn ang="0">
                    <a:pos x="T0" y="T1"/>
                  </a:cxn>
                  <a:cxn ang="0">
                    <a:pos x="T2" y="T3"/>
                  </a:cxn>
                  <a:cxn ang="0">
                    <a:pos x="T4" y="T5"/>
                  </a:cxn>
                  <a:cxn ang="0">
                    <a:pos x="T6" y="T7"/>
                  </a:cxn>
                  <a:cxn ang="0">
                    <a:pos x="T8" y="T9"/>
                  </a:cxn>
                </a:cxnLst>
                <a:rect l="0" t="0" r="r" b="b"/>
                <a:pathLst>
                  <a:path w="241" h="100">
                    <a:moveTo>
                      <a:pt x="0" y="99"/>
                    </a:moveTo>
                    <a:lnTo>
                      <a:pt x="0" y="0"/>
                    </a:lnTo>
                    <a:lnTo>
                      <a:pt x="240" y="0"/>
                    </a:lnTo>
                    <a:lnTo>
                      <a:pt x="240" y="99"/>
                    </a:lnTo>
                    <a:lnTo>
                      <a:pt x="0" y="99"/>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9" name="Freeform 146"/>
              <p:cNvSpPr>
                <a:spLocks noChangeArrowheads="1"/>
              </p:cNvSpPr>
              <p:nvPr/>
            </p:nvSpPr>
            <p:spPr bwMode="auto">
              <a:xfrm>
                <a:off x="9232393" y="6367851"/>
                <a:ext cx="146650" cy="54279"/>
              </a:xfrm>
              <a:custGeom>
                <a:avLst/>
                <a:gdLst>
                  <a:gd name="T0" fmla="*/ 0 w 241"/>
                  <a:gd name="T1" fmla="*/ 93 h 94"/>
                  <a:gd name="T2" fmla="*/ 0 w 241"/>
                  <a:gd name="T3" fmla="*/ 0 h 94"/>
                  <a:gd name="T4" fmla="*/ 240 w 241"/>
                  <a:gd name="T5" fmla="*/ 0 h 94"/>
                  <a:gd name="T6" fmla="*/ 240 w 241"/>
                  <a:gd name="T7" fmla="*/ 93 h 94"/>
                  <a:gd name="T8" fmla="*/ 0 w 241"/>
                  <a:gd name="T9" fmla="*/ 93 h 94"/>
                </a:gdLst>
                <a:ahLst/>
                <a:cxnLst>
                  <a:cxn ang="0">
                    <a:pos x="T0" y="T1"/>
                  </a:cxn>
                  <a:cxn ang="0">
                    <a:pos x="T2" y="T3"/>
                  </a:cxn>
                  <a:cxn ang="0">
                    <a:pos x="T4" y="T5"/>
                  </a:cxn>
                  <a:cxn ang="0">
                    <a:pos x="T6" y="T7"/>
                  </a:cxn>
                  <a:cxn ang="0">
                    <a:pos x="T8" y="T9"/>
                  </a:cxn>
                </a:cxnLst>
                <a:rect l="0" t="0" r="r" b="b"/>
                <a:pathLst>
                  <a:path w="241" h="94">
                    <a:moveTo>
                      <a:pt x="0" y="93"/>
                    </a:moveTo>
                    <a:lnTo>
                      <a:pt x="0" y="0"/>
                    </a:lnTo>
                    <a:lnTo>
                      <a:pt x="240" y="0"/>
                    </a:lnTo>
                    <a:lnTo>
                      <a:pt x="240" y="93"/>
                    </a:lnTo>
                    <a:lnTo>
                      <a:pt x="0" y="93"/>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41" name="Freeform 148"/>
            <p:cNvSpPr>
              <a:spLocks noChangeArrowheads="1"/>
            </p:cNvSpPr>
            <p:nvPr/>
          </p:nvSpPr>
          <p:spPr bwMode="auto">
            <a:xfrm flipH="1">
              <a:off x="16054348" y="8063553"/>
              <a:ext cx="440869" cy="437028"/>
            </a:xfrm>
            <a:custGeom>
              <a:avLst/>
              <a:gdLst>
                <a:gd name="T0" fmla="*/ 544 w 603"/>
                <a:gd name="T1" fmla="*/ 64 h 598"/>
                <a:gd name="T2" fmla="*/ 544 w 603"/>
                <a:gd name="T3" fmla="*/ 64 h 598"/>
                <a:gd name="T4" fmla="*/ 398 w 603"/>
                <a:gd name="T5" fmla="*/ 0 h 598"/>
                <a:gd name="T6" fmla="*/ 251 w 603"/>
                <a:gd name="T7" fmla="*/ 64 h 598"/>
                <a:gd name="T8" fmla="*/ 251 w 603"/>
                <a:gd name="T9" fmla="*/ 64 h 598"/>
                <a:gd name="T10" fmla="*/ 187 w 603"/>
                <a:gd name="T11" fmla="*/ 211 h 598"/>
                <a:gd name="T12" fmla="*/ 216 w 603"/>
                <a:gd name="T13" fmla="*/ 316 h 598"/>
                <a:gd name="T14" fmla="*/ 170 w 603"/>
                <a:gd name="T15" fmla="*/ 322 h 598"/>
                <a:gd name="T16" fmla="*/ 82 w 603"/>
                <a:gd name="T17" fmla="*/ 415 h 598"/>
                <a:gd name="T18" fmla="*/ 17 w 603"/>
                <a:gd name="T19" fmla="*/ 480 h 598"/>
                <a:gd name="T20" fmla="*/ 17 w 603"/>
                <a:gd name="T21" fmla="*/ 532 h 598"/>
                <a:gd name="T22" fmla="*/ 64 w 603"/>
                <a:gd name="T23" fmla="*/ 579 h 598"/>
                <a:gd name="T24" fmla="*/ 117 w 603"/>
                <a:gd name="T25" fmla="*/ 579 h 598"/>
                <a:gd name="T26" fmla="*/ 269 w 603"/>
                <a:gd name="T27" fmla="*/ 421 h 598"/>
                <a:gd name="T28" fmla="*/ 281 w 603"/>
                <a:gd name="T29" fmla="*/ 380 h 598"/>
                <a:gd name="T30" fmla="*/ 398 w 603"/>
                <a:gd name="T31" fmla="*/ 415 h 598"/>
                <a:gd name="T32" fmla="*/ 544 w 603"/>
                <a:gd name="T33" fmla="*/ 357 h 598"/>
                <a:gd name="T34" fmla="*/ 602 w 603"/>
                <a:gd name="T35" fmla="*/ 211 h 598"/>
                <a:gd name="T36" fmla="*/ 544 w 603"/>
                <a:gd name="T37" fmla="*/ 64 h 598"/>
                <a:gd name="T38" fmla="*/ 210 w 603"/>
                <a:gd name="T39" fmla="*/ 415 h 598"/>
                <a:gd name="T40" fmla="*/ 210 w 603"/>
                <a:gd name="T41" fmla="*/ 415 h 598"/>
                <a:gd name="T42" fmla="*/ 99 w 603"/>
                <a:gd name="T43" fmla="*/ 527 h 598"/>
                <a:gd name="T44" fmla="*/ 82 w 603"/>
                <a:gd name="T45" fmla="*/ 532 h 598"/>
                <a:gd name="T46" fmla="*/ 70 w 603"/>
                <a:gd name="T47" fmla="*/ 527 h 598"/>
                <a:gd name="T48" fmla="*/ 64 w 603"/>
                <a:gd name="T49" fmla="*/ 509 h 598"/>
                <a:gd name="T50" fmla="*/ 70 w 603"/>
                <a:gd name="T51" fmla="*/ 491 h 598"/>
                <a:gd name="T52" fmla="*/ 181 w 603"/>
                <a:gd name="T53" fmla="*/ 380 h 598"/>
                <a:gd name="T54" fmla="*/ 193 w 603"/>
                <a:gd name="T55" fmla="*/ 374 h 598"/>
                <a:gd name="T56" fmla="*/ 210 w 603"/>
                <a:gd name="T57" fmla="*/ 380 h 598"/>
                <a:gd name="T58" fmla="*/ 216 w 603"/>
                <a:gd name="T59" fmla="*/ 398 h 598"/>
                <a:gd name="T60" fmla="*/ 210 w 603"/>
                <a:gd name="T61" fmla="*/ 415 h 598"/>
                <a:gd name="T62" fmla="*/ 509 w 603"/>
                <a:gd name="T63" fmla="*/ 322 h 598"/>
                <a:gd name="T64" fmla="*/ 509 w 603"/>
                <a:gd name="T65" fmla="*/ 322 h 598"/>
                <a:gd name="T66" fmla="*/ 509 w 603"/>
                <a:gd name="T67" fmla="*/ 322 h 598"/>
                <a:gd name="T68" fmla="*/ 398 w 603"/>
                <a:gd name="T69" fmla="*/ 369 h 598"/>
                <a:gd name="T70" fmla="*/ 287 w 603"/>
                <a:gd name="T71" fmla="*/ 322 h 598"/>
                <a:gd name="T72" fmla="*/ 240 w 603"/>
                <a:gd name="T73" fmla="*/ 211 h 598"/>
                <a:gd name="T74" fmla="*/ 287 w 603"/>
                <a:gd name="T75" fmla="*/ 99 h 598"/>
                <a:gd name="T76" fmla="*/ 398 w 603"/>
                <a:gd name="T77" fmla="*/ 53 h 598"/>
                <a:gd name="T78" fmla="*/ 509 w 603"/>
                <a:gd name="T79" fmla="*/ 99 h 598"/>
                <a:gd name="T80" fmla="*/ 556 w 603"/>
                <a:gd name="T81" fmla="*/ 211 h 598"/>
                <a:gd name="T82" fmla="*/ 509 w 603"/>
                <a:gd name="T83" fmla="*/ 322 h 598"/>
                <a:gd name="T84" fmla="*/ 491 w 603"/>
                <a:gd name="T85" fmla="*/ 170 h 598"/>
                <a:gd name="T86" fmla="*/ 491 w 603"/>
                <a:gd name="T87" fmla="*/ 170 h 598"/>
                <a:gd name="T88" fmla="*/ 298 w 603"/>
                <a:gd name="T89" fmla="*/ 170 h 598"/>
                <a:gd name="T90" fmla="*/ 287 w 603"/>
                <a:gd name="T91" fmla="*/ 176 h 598"/>
                <a:gd name="T92" fmla="*/ 287 w 603"/>
                <a:gd name="T93" fmla="*/ 187 h 598"/>
                <a:gd name="T94" fmla="*/ 287 w 603"/>
                <a:gd name="T95" fmla="*/ 222 h 598"/>
                <a:gd name="T96" fmla="*/ 298 w 603"/>
                <a:gd name="T97" fmla="*/ 240 h 598"/>
                <a:gd name="T98" fmla="*/ 497 w 603"/>
                <a:gd name="T99" fmla="*/ 240 h 598"/>
                <a:gd name="T100" fmla="*/ 503 w 603"/>
                <a:gd name="T101" fmla="*/ 234 h 598"/>
                <a:gd name="T102" fmla="*/ 509 w 603"/>
                <a:gd name="T103" fmla="*/ 222 h 598"/>
                <a:gd name="T104" fmla="*/ 509 w 603"/>
                <a:gd name="T105" fmla="*/ 187 h 598"/>
                <a:gd name="T106" fmla="*/ 491 w 603"/>
                <a:gd name="T107" fmla="*/ 170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3" h="598">
                  <a:moveTo>
                    <a:pt x="544" y="64"/>
                  </a:moveTo>
                  <a:lnTo>
                    <a:pt x="544" y="64"/>
                  </a:lnTo>
                  <a:cubicBezTo>
                    <a:pt x="503" y="23"/>
                    <a:pt x="456" y="0"/>
                    <a:pt x="398" y="0"/>
                  </a:cubicBezTo>
                  <a:cubicBezTo>
                    <a:pt x="339" y="0"/>
                    <a:pt x="292" y="23"/>
                    <a:pt x="251" y="64"/>
                  </a:cubicBezTo>
                  <a:lnTo>
                    <a:pt x="251" y="64"/>
                  </a:lnTo>
                  <a:cubicBezTo>
                    <a:pt x="210" y="105"/>
                    <a:pt x="187" y="152"/>
                    <a:pt x="187" y="211"/>
                  </a:cubicBezTo>
                  <a:cubicBezTo>
                    <a:pt x="187" y="252"/>
                    <a:pt x="199" y="287"/>
                    <a:pt x="216" y="316"/>
                  </a:cubicBezTo>
                  <a:cubicBezTo>
                    <a:pt x="205" y="304"/>
                    <a:pt x="187" y="304"/>
                    <a:pt x="170" y="322"/>
                  </a:cubicBezTo>
                  <a:cubicBezTo>
                    <a:pt x="82" y="415"/>
                    <a:pt x="82" y="415"/>
                    <a:pt x="82" y="415"/>
                  </a:cubicBezTo>
                  <a:cubicBezTo>
                    <a:pt x="17" y="480"/>
                    <a:pt x="17" y="480"/>
                    <a:pt x="17" y="480"/>
                  </a:cubicBezTo>
                  <a:cubicBezTo>
                    <a:pt x="0" y="497"/>
                    <a:pt x="0" y="515"/>
                    <a:pt x="17" y="532"/>
                  </a:cubicBezTo>
                  <a:cubicBezTo>
                    <a:pt x="64" y="579"/>
                    <a:pt x="64" y="579"/>
                    <a:pt x="64" y="579"/>
                  </a:cubicBezTo>
                  <a:cubicBezTo>
                    <a:pt x="82" y="597"/>
                    <a:pt x="99" y="597"/>
                    <a:pt x="117" y="579"/>
                  </a:cubicBezTo>
                  <a:cubicBezTo>
                    <a:pt x="269" y="421"/>
                    <a:pt x="269" y="421"/>
                    <a:pt x="269" y="421"/>
                  </a:cubicBezTo>
                  <a:cubicBezTo>
                    <a:pt x="287" y="410"/>
                    <a:pt x="287" y="398"/>
                    <a:pt x="281" y="380"/>
                  </a:cubicBezTo>
                  <a:cubicBezTo>
                    <a:pt x="316" y="404"/>
                    <a:pt x="351" y="415"/>
                    <a:pt x="398" y="415"/>
                  </a:cubicBezTo>
                  <a:cubicBezTo>
                    <a:pt x="456" y="415"/>
                    <a:pt x="503" y="398"/>
                    <a:pt x="544" y="357"/>
                  </a:cubicBezTo>
                  <a:cubicBezTo>
                    <a:pt x="585" y="316"/>
                    <a:pt x="602" y="269"/>
                    <a:pt x="602" y="211"/>
                  </a:cubicBezTo>
                  <a:cubicBezTo>
                    <a:pt x="602" y="152"/>
                    <a:pt x="585" y="105"/>
                    <a:pt x="544" y="64"/>
                  </a:cubicBezTo>
                  <a:close/>
                  <a:moveTo>
                    <a:pt x="210" y="415"/>
                  </a:moveTo>
                  <a:lnTo>
                    <a:pt x="210" y="415"/>
                  </a:lnTo>
                  <a:cubicBezTo>
                    <a:pt x="99" y="527"/>
                    <a:pt x="99" y="527"/>
                    <a:pt x="99" y="527"/>
                  </a:cubicBezTo>
                  <a:cubicBezTo>
                    <a:pt x="93" y="532"/>
                    <a:pt x="88" y="532"/>
                    <a:pt x="82" y="532"/>
                  </a:cubicBezTo>
                  <a:cubicBezTo>
                    <a:pt x="76" y="532"/>
                    <a:pt x="70" y="532"/>
                    <a:pt x="70" y="527"/>
                  </a:cubicBezTo>
                  <a:cubicBezTo>
                    <a:pt x="64" y="521"/>
                    <a:pt x="64" y="515"/>
                    <a:pt x="64" y="509"/>
                  </a:cubicBezTo>
                  <a:cubicBezTo>
                    <a:pt x="64" y="503"/>
                    <a:pt x="64" y="497"/>
                    <a:pt x="70" y="491"/>
                  </a:cubicBezTo>
                  <a:cubicBezTo>
                    <a:pt x="181" y="380"/>
                    <a:pt x="181" y="380"/>
                    <a:pt x="181" y="380"/>
                  </a:cubicBezTo>
                  <a:cubicBezTo>
                    <a:pt x="181" y="380"/>
                    <a:pt x="187" y="374"/>
                    <a:pt x="193" y="374"/>
                  </a:cubicBezTo>
                  <a:cubicBezTo>
                    <a:pt x="199" y="374"/>
                    <a:pt x="205" y="380"/>
                    <a:pt x="210" y="380"/>
                  </a:cubicBezTo>
                  <a:cubicBezTo>
                    <a:pt x="216" y="386"/>
                    <a:pt x="216" y="392"/>
                    <a:pt x="216" y="398"/>
                  </a:cubicBezTo>
                  <a:cubicBezTo>
                    <a:pt x="216" y="404"/>
                    <a:pt x="216" y="410"/>
                    <a:pt x="210" y="415"/>
                  </a:cubicBezTo>
                  <a:close/>
                  <a:moveTo>
                    <a:pt x="509" y="322"/>
                  </a:moveTo>
                  <a:lnTo>
                    <a:pt x="509" y="322"/>
                  </a:lnTo>
                  <a:lnTo>
                    <a:pt x="509" y="322"/>
                  </a:lnTo>
                  <a:cubicBezTo>
                    <a:pt x="480" y="351"/>
                    <a:pt x="439" y="369"/>
                    <a:pt x="398" y="369"/>
                  </a:cubicBezTo>
                  <a:cubicBezTo>
                    <a:pt x="351" y="369"/>
                    <a:pt x="316" y="351"/>
                    <a:pt x="287" y="322"/>
                  </a:cubicBezTo>
                  <a:cubicBezTo>
                    <a:pt x="251" y="287"/>
                    <a:pt x="240" y="252"/>
                    <a:pt x="240" y="211"/>
                  </a:cubicBezTo>
                  <a:cubicBezTo>
                    <a:pt x="240" y="164"/>
                    <a:pt x="251" y="129"/>
                    <a:pt x="287" y="99"/>
                  </a:cubicBezTo>
                  <a:cubicBezTo>
                    <a:pt x="316" y="70"/>
                    <a:pt x="351" y="53"/>
                    <a:pt x="398" y="53"/>
                  </a:cubicBezTo>
                  <a:cubicBezTo>
                    <a:pt x="439" y="53"/>
                    <a:pt x="480" y="64"/>
                    <a:pt x="509" y="99"/>
                  </a:cubicBezTo>
                  <a:cubicBezTo>
                    <a:pt x="538" y="129"/>
                    <a:pt x="556" y="164"/>
                    <a:pt x="556" y="211"/>
                  </a:cubicBezTo>
                  <a:cubicBezTo>
                    <a:pt x="556" y="252"/>
                    <a:pt x="538" y="287"/>
                    <a:pt x="509" y="322"/>
                  </a:cubicBezTo>
                  <a:close/>
                  <a:moveTo>
                    <a:pt x="491" y="170"/>
                  </a:moveTo>
                  <a:lnTo>
                    <a:pt x="491" y="170"/>
                  </a:lnTo>
                  <a:cubicBezTo>
                    <a:pt x="298" y="170"/>
                    <a:pt x="298" y="170"/>
                    <a:pt x="298" y="170"/>
                  </a:cubicBezTo>
                  <a:cubicBezTo>
                    <a:pt x="292" y="176"/>
                    <a:pt x="292" y="176"/>
                    <a:pt x="287" y="176"/>
                  </a:cubicBezTo>
                  <a:cubicBezTo>
                    <a:pt x="287" y="181"/>
                    <a:pt x="287" y="181"/>
                    <a:pt x="287" y="187"/>
                  </a:cubicBezTo>
                  <a:cubicBezTo>
                    <a:pt x="287" y="222"/>
                    <a:pt x="287" y="222"/>
                    <a:pt x="287" y="222"/>
                  </a:cubicBezTo>
                  <a:cubicBezTo>
                    <a:pt x="287" y="234"/>
                    <a:pt x="292" y="240"/>
                    <a:pt x="298" y="240"/>
                  </a:cubicBezTo>
                  <a:cubicBezTo>
                    <a:pt x="497" y="240"/>
                    <a:pt x="497" y="240"/>
                    <a:pt x="497" y="240"/>
                  </a:cubicBezTo>
                  <a:cubicBezTo>
                    <a:pt x="503" y="240"/>
                    <a:pt x="503" y="240"/>
                    <a:pt x="503" y="234"/>
                  </a:cubicBezTo>
                  <a:cubicBezTo>
                    <a:pt x="509" y="234"/>
                    <a:pt x="509" y="228"/>
                    <a:pt x="509" y="222"/>
                  </a:cubicBezTo>
                  <a:cubicBezTo>
                    <a:pt x="509" y="187"/>
                    <a:pt x="509" y="187"/>
                    <a:pt x="509" y="187"/>
                  </a:cubicBezTo>
                  <a:cubicBezTo>
                    <a:pt x="509" y="181"/>
                    <a:pt x="503" y="176"/>
                    <a:pt x="491" y="170"/>
                  </a:cubicBezTo>
                  <a:close/>
                </a:path>
              </a:pathLst>
            </a:custGeom>
            <a:solidFill>
              <a:schemeClr val="accent3"/>
            </a:solidFill>
            <a:ln>
              <a:noFill/>
            </a:ln>
            <a:effectLst/>
          </p:spPr>
          <p:txBody>
            <a:bodyPr wrap="none" anchor="ctr"/>
            <a:lstStyle/>
            <a:p>
              <a:endParaRPr lang="en-US" dirty="0">
                <a:latin typeface="Calibri Light"/>
              </a:endParaRPr>
            </a:p>
          </p:txBody>
        </p:sp>
        <p:sp>
          <p:nvSpPr>
            <p:cNvPr id="242" name="Freeform 149"/>
            <p:cNvSpPr>
              <a:spLocks noChangeArrowheads="1"/>
            </p:cNvSpPr>
            <p:nvPr/>
          </p:nvSpPr>
          <p:spPr bwMode="auto">
            <a:xfrm flipH="1">
              <a:off x="18297591" y="6399609"/>
              <a:ext cx="716410" cy="705720"/>
            </a:xfrm>
            <a:custGeom>
              <a:avLst/>
              <a:gdLst>
                <a:gd name="T0" fmla="*/ 878 w 978"/>
                <a:gd name="T1" fmla="*/ 100 h 967"/>
                <a:gd name="T2" fmla="*/ 404 w 978"/>
                <a:gd name="T3" fmla="*/ 100 h 967"/>
                <a:gd name="T4" fmla="*/ 304 w 978"/>
                <a:gd name="T5" fmla="*/ 340 h 967"/>
                <a:gd name="T6" fmla="*/ 281 w 978"/>
                <a:gd name="T7" fmla="*/ 521 h 967"/>
                <a:gd name="T8" fmla="*/ 29 w 978"/>
                <a:gd name="T9" fmla="*/ 773 h 967"/>
                <a:gd name="T10" fmla="*/ 105 w 978"/>
                <a:gd name="T11" fmla="*/ 937 h 967"/>
                <a:gd name="T12" fmla="*/ 439 w 978"/>
                <a:gd name="T13" fmla="*/ 685 h 967"/>
                <a:gd name="T14" fmla="*/ 644 w 978"/>
                <a:gd name="T15" fmla="*/ 673 h 967"/>
                <a:gd name="T16" fmla="*/ 977 w 978"/>
                <a:gd name="T17" fmla="*/ 340 h 967"/>
                <a:gd name="T18" fmla="*/ 339 w 978"/>
                <a:gd name="T19" fmla="*/ 673 h 967"/>
                <a:gd name="T20" fmla="*/ 164 w 978"/>
                <a:gd name="T21" fmla="*/ 849 h 967"/>
                <a:gd name="T22" fmla="*/ 111 w 978"/>
                <a:gd name="T23" fmla="*/ 849 h 967"/>
                <a:gd name="T24" fmla="*/ 111 w 978"/>
                <a:gd name="T25" fmla="*/ 796 h 967"/>
                <a:gd name="T26" fmla="*/ 316 w 978"/>
                <a:gd name="T27" fmla="*/ 609 h 967"/>
                <a:gd name="T28" fmla="*/ 351 w 978"/>
                <a:gd name="T29" fmla="*/ 644 h 967"/>
                <a:gd name="T30" fmla="*/ 825 w 978"/>
                <a:gd name="T31" fmla="*/ 521 h 967"/>
                <a:gd name="T32" fmla="*/ 819 w 978"/>
                <a:gd name="T33" fmla="*/ 521 h 967"/>
                <a:gd name="T34" fmla="*/ 462 w 978"/>
                <a:gd name="T35" fmla="*/ 521 h 967"/>
                <a:gd name="T36" fmla="*/ 462 w 978"/>
                <a:gd name="T37" fmla="*/ 159 h 967"/>
                <a:gd name="T38" fmla="*/ 825 w 978"/>
                <a:gd name="T39" fmla="*/ 159 h 967"/>
                <a:gd name="T40" fmla="*/ 825 w 978"/>
                <a:gd name="T41" fmla="*/ 521 h 967"/>
                <a:gd name="T42" fmla="*/ 796 w 978"/>
                <a:gd name="T43" fmla="*/ 276 h 967"/>
                <a:gd name="T44" fmla="*/ 696 w 978"/>
                <a:gd name="T45" fmla="*/ 176 h 967"/>
                <a:gd name="T46" fmla="*/ 673 w 978"/>
                <a:gd name="T47" fmla="*/ 153 h 967"/>
                <a:gd name="T48" fmla="*/ 585 w 978"/>
                <a:gd name="T49" fmla="*/ 176 h 967"/>
                <a:gd name="T50" fmla="*/ 480 w 978"/>
                <a:gd name="T51" fmla="*/ 276 h 967"/>
                <a:gd name="T52" fmla="*/ 462 w 978"/>
                <a:gd name="T53" fmla="*/ 305 h 967"/>
                <a:gd name="T54" fmla="*/ 486 w 978"/>
                <a:gd name="T55" fmla="*/ 393 h 967"/>
                <a:gd name="T56" fmla="*/ 585 w 978"/>
                <a:gd name="T57" fmla="*/ 498 h 967"/>
                <a:gd name="T58" fmla="*/ 614 w 978"/>
                <a:gd name="T59" fmla="*/ 515 h 967"/>
                <a:gd name="T60" fmla="*/ 696 w 978"/>
                <a:gd name="T61" fmla="*/ 492 h 967"/>
                <a:gd name="T62" fmla="*/ 807 w 978"/>
                <a:gd name="T63" fmla="*/ 393 h 967"/>
                <a:gd name="T64" fmla="*/ 825 w 978"/>
                <a:gd name="T65" fmla="*/ 363 h 967"/>
                <a:gd name="T66" fmla="*/ 796 w 978"/>
                <a:gd name="T67" fmla="*/ 276 h 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8" h="967">
                  <a:moveTo>
                    <a:pt x="878" y="100"/>
                  </a:moveTo>
                  <a:lnTo>
                    <a:pt x="878" y="100"/>
                  </a:lnTo>
                  <a:cubicBezTo>
                    <a:pt x="813" y="36"/>
                    <a:pt x="737" y="6"/>
                    <a:pt x="644" y="6"/>
                  </a:cubicBezTo>
                  <a:cubicBezTo>
                    <a:pt x="550" y="0"/>
                    <a:pt x="474" y="36"/>
                    <a:pt x="404" y="100"/>
                  </a:cubicBezTo>
                  <a:lnTo>
                    <a:pt x="404" y="100"/>
                  </a:lnTo>
                  <a:cubicBezTo>
                    <a:pt x="339" y="170"/>
                    <a:pt x="304" y="246"/>
                    <a:pt x="304" y="340"/>
                  </a:cubicBezTo>
                  <a:cubicBezTo>
                    <a:pt x="304" y="404"/>
                    <a:pt x="322" y="463"/>
                    <a:pt x="351" y="515"/>
                  </a:cubicBezTo>
                  <a:cubicBezTo>
                    <a:pt x="328" y="492"/>
                    <a:pt x="304" y="498"/>
                    <a:pt x="281" y="521"/>
                  </a:cubicBezTo>
                  <a:cubicBezTo>
                    <a:pt x="129" y="673"/>
                    <a:pt x="129" y="673"/>
                    <a:pt x="129" y="673"/>
                  </a:cubicBezTo>
                  <a:cubicBezTo>
                    <a:pt x="29" y="773"/>
                    <a:pt x="29" y="773"/>
                    <a:pt x="29" y="773"/>
                  </a:cubicBezTo>
                  <a:cubicBezTo>
                    <a:pt x="0" y="802"/>
                    <a:pt x="0" y="831"/>
                    <a:pt x="29" y="861"/>
                  </a:cubicBezTo>
                  <a:cubicBezTo>
                    <a:pt x="105" y="937"/>
                    <a:pt x="105" y="937"/>
                    <a:pt x="105" y="937"/>
                  </a:cubicBezTo>
                  <a:cubicBezTo>
                    <a:pt x="135" y="966"/>
                    <a:pt x="164" y="966"/>
                    <a:pt x="187" y="937"/>
                  </a:cubicBezTo>
                  <a:cubicBezTo>
                    <a:pt x="439" y="685"/>
                    <a:pt x="439" y="685"/>
                    <a:pt x="439" y="685"/>
                  </a:cubicBezTo>
                  <a:cubicBezTo>
                    <a:pt x="462" y="662"/>
                    <a:pt x="468" y="638"/>
                    <a:pt x="456" y="615"/>
                  </a:cubicBezTo>
                  <a:cubicBezTo>
                    <a:pt x="509" y="656"/>
                    <a:pt x="573" y="673"/>
                    <a:pt x="644" y="673"/>
                  </a:cubicBezTo>
                  <a:cubicBezTo>
                    <a:pt x="737" y="673"/>
                    <a:pt x="813" y="644"/>
                    <a:pt x="878" y="574"/>
                  </a:cubicBezTo>
                  <a:cubicBezTo>
                    <a:pt x="942" y="510"/>
                    <a:pt x="977" y="434"/>
                    <a:pt x="977" y="340"/>
                  </a:cubicBezTo>
                  <a:cubicBezTo>
                    <a:pt x="977" y="246"/>
                    <a:pt x="942" y="170"/>
                    <a:pt x="878" y="100"/>
                  </a:cubicBezTo>
                  <a:close/>
                  <a:moveTo>
                    <a:pt x="339" y="673"/>
                  </a:moveTo>
                  <a:lnTo>
                    <a:pt x="339" y="673"/>
                  </a:lnTo>
                  <a:cubicBezTo>
                    <a:pt x="164" y="849"/>
                    <a:pt x="164" y="849"/>
                    <a:pt x="164" y="849"/>
                  </a:cubicBezTo>
                  <a:cubicBezTo>
                    <a:pt x="158" y="855"/>
                    <a:pt x="146" y="861"/>
                    <a:pt x="135" y="861"/>
                  </a:cubicBezTo>
                  <a:cubicBezTo>
                    <a:pt x="129" y="861"/>
                    <a:pt x="117" y="855"/>
                    <a:pt x="111" y="849"/>
                  </a:cubicBezTo>
                  <a:cubicBezTo>
                    <a:pt x="105" y="843"/>
                    <a:pt x="99" y="837"/>
                    <a:pt x="99" y="826"/>
                  </a:cubicBezTo>
                  <a:cubicBezTo>
                    <a:pt x="99" y="814"/>
                    <a:pt x="105" y="808"/>
                    <a:pt x="111" y="796"/>
                  </a:cubicBezTo>
                  <a:cubicBezTo>
                    <a:pt x="292" y="621"/>
                    <a:pt x="292" y="621"/>
                    <a:pt x="292" y="621"/>
                  </a:cubicBezTo>
                  <a:cubicBezTo>
                    <a:pt x="292" y="615"/>
                    <a:pt x="304" y="609"/>
                    <a:pt x="316" y="609"/>
                  </a:cubicBezTo>
                  <a:cubicBezTo>
                    <a:pt x="322" y="609"/>
                    <a:pt x="333" y="615"/>
                    <a:pt x="339" y="621"/>
                  </a:cubicBezTo>
                  <a:cubicBezTo>
                    <a:pt x="345" y="627"/>
                    <a:pt x="351" y="632"/>
                    <a:pt x="351" y="644"/>
                  </a:cubicBezTo>
                  <a:cubicBezTo>
                    <a:pt x="351" y="656"/>
                    <a:pt x="345" y="662"/>
                    <a:pt x="339" y="673"/>
                  </a:cubicBezTo>
                  <a:close/>
                  <a:moveTo>
                    <a:pt x="825" y="521"/>
                  </a:moveTo>
                  <a:lnTo>
                    <a:pt x="825" y="521"/>
                  </a:lnTo>
                  <a:cubicBezTo>
                    <a:pt x="819" y="521"/>
                    <a:pt x="819" y="521"/>
                    <a:pt x="819" y="521"/>
                  </a:cubicBezTo>
                  <a:cubicBezTo>
                    <a:pt x="772" y="568"/>
                    <a:pt x="708" y="597"/>
                    <a:pt x="644" y="597"/>
                  </a:cubicBezTo>
                  <a:cubicBezTo>
                    <a:pt x="573" y="597"/>
                    <a:pt x="509" y="568"/>
                    <a:pt x="462" y="521"/>
                  </a:cubicBezTo>
                  <a:cubicBezTo>
                    <a:pt x="410" y="469"/>
                    <a:pt x="386" y="410"/>
                    <a:pt x="386" y="340"/>
                  </a:cubicBezTo>
                  <a:cubicBezTo>
                    <a:pt x="386" y="270"/>
                    <a:pt x="410" y="211"/>
                    <a:pt x="462" y="159"/>
                  </a:cubicBezTo>
                  <a:cubicBezTo>
                    <a:pt x="509" y="112"/>
                    <a:pt x="573" y="88"/>
                    <a:pt x="644" y="88"/>
                  </a:cubicBezTo>
                  <a:cubicBezTo>
                    <a:pt x="714" y="82"/>
                    <a:pt x="772" y="106"/>
                    <a:pt x="825" y="159"/>
                  </a:cubicBezTo>
                  <a:cubicBezTo>
                    <a:pt x="872" y="205"/>
                    <a:pt x="895" y="270"/>
                    <a:pt x="895" y="340"/>
                  </a:cubicBezTo>
                  <a:cubicBezTo>
                    <a:pt x="895" y="410"/>
                    <a:pt x="872" y="469"/>
                    <a:pt x="825" y="521"/>
                  </a:cubicBezTo>
                  <a:close/>
                  <a:moveTo>
                    <a:pt x="796" y="276"/>
                  </a:moveTo>
                  <a:lnTo>
                    <a:pt x="796" y="276"/>
                  </a:lnTo>
                  <a:cubicBezTo>
                    <a:pt x="696" y="276"/>
                    <a:pt x="696" y="276"/>
                    <a:pt x="696" y="276"/>
                  </a:cubicBezTo>
                  <a:cubicBezTo>
                    <a:pt x="696" y="176"/>
                    <a:pt x="696" y="176"/>
                    <a:pt x="696" y="176"/>
                  </a:cubicBezTo>
                  <a:cubicBezTo>
                    <a:pt x="696" y="164"/>
                    <a:pt x="690" y="164"/>
                    <a:pt x="690" y="159"/>
                  </a:cubicBezTo>
                  <a:cubicBezTo>
                    <a:pt x="685" y="159"/>
                    <a:pt x="679" y="153"/>
                    <a:pt x="673" y="153"/>
                  </a:cubicBezTo>
                  <a:cubicBezTo>
                    <a:pt x="614" y="153"/>
                    <a:pt x="614" y="153"/>
                    <a:pt x="614" y="153"/>
                  </a:cubicBezTo>
                  <a:cubicBezTo>
                    <a:pt x="597" y="159"/>
                    <a:pt x="591" y="164"/>
                    <a:pt x="585" y="176"/>
                  </a:cubicBezTo>
                  <a:cubicBezTo>
                    <a:pt x="585" y="276"/>
                    <a:pt x="585" y="276"/>
                    <a:pt x="585" y="276"/>
                  </a:cubicBezTo>
                  <a:cubicBezTo>
                    <a:pt x="480" y="276"/>
                    <a:pt x="480" y="276"/>
                    <a:pt x="480" y="276"/>
                  </a:cubicBezTo>
                  <a:cubicBezTo>
                    <a:pt x="474" y="281"/>
                    <a:pt x="474" y="281"/>
                    <a:pt x="468" y="287"/>
                  </a:cubicBezTo>
                  <a:cubicBezTo>
                    <a:pt x="462" y="293"/>
                    <a:pt x="462" y="299"/>
                    <a:pt x="462" y="305"/>
                  </a:cubicBezTo>
                  <a:cubicBezTo>
                    <a:pt x="462" y="363"/>
                    <a:pt x="462" y="363"/>
                    <a:pt x="462" y="363"/>
                  </a:cubicBezTo>
                  <a:cubicBezTo>
                    <a:pt x="462" y="381"/>
                    <a:pt x="474" y="387"/>
                    <a:pt x="486" y="393"/>
                  </a:cubicBezTo>
                  <a:cubicBezTo>
                    <a:pt x="585" y="393"/>
                    <a:pt x="585" y="393"/>
                    <a:pt x="585" y="393"/>
                  </a:cubicBezTo>
                  <a:cubicBezTo>
                    <a:pt x="585" y="498"/>
                    <a:pt x="585" y="498"/>
                    <a:pt x="585" y="498"/>
                  </a:cubicBezTo>
                  <a:cubicBezTo>
                    <a:pt x="591" y="504"/>
                    <a:pt x="591" y="504"/>
                    <a:pt x="591" y="510"/>
                  </a:cubicBezTo>
                  <a:cubicBezTo>
                    <a:pt x="597" y="510"/>
                    <a:pt x="603" y="515"/>
                    <a:pt x="614" y="515"/>
                  </a:cubicBezTo>
                  <a:cubicBezTo>
                    <a:pt x="667" y="515"/>
                    <a:pt x="667" y="515"/>
                    <a:pt x="667" y="515"/>
                  </a:cubicBezTo>
                  <a:cubicBezTo>
                    <a:pt x="685" y="515"/>
                    <a:pt x="696" y="504"/>
                    <a:pt x="696" y="492"/>
                  </a:cubicBezTo>
                  <a:cubicBezTo>
                    <a:pt x="696" y="393"/>
                    <a:pt x="696" y="393"/>
                    <a:pt x="696" y="393"/>
                  </a:cubicBezTo>
                  <a:cubicBezTo>
                    <a:pt x="807" y="393"/>
                    <a:pt x="807" y="393"/>
                    <a:pt x="807" y="393"/>
                  </a:cubicBezTo>
                  <a:cubicBezTo>
                    <a:pt x="807" y="393"/>
                    <a:pt x="813" y="387"/>
                    <a:pt x="813" y="381"/>
                  </a:cubicBezTo>
                  <a:cubicBezTo>
                    <a:pt x="819" y="381"/>
                    <a:pt x="825" y="369"/>
                    <a:pt x="825" y="363"/>
                  </a:cubicBezTo>
                  <a:cubicBezTo>
                    <a:pt x="825" y="305"/>
                    <a:pt x="825" y="305"/>
                    <a:pt x="825" y="305"/>
                  </a:cubicBezTo>
                  <a:cubicBezTo>
                    <a:pt x="819" y="293"/>
                    <a:pt x="813" y="281"/>
                    <a:pt x="796" y="276"/>
                  </a:cubicBezTo>
                  <a:close/>
                </a:path>
              </a:pathLst>
            </a:custGeom>
            <a:solidFill>
              <a:schemeClr val="accent5"/>
            </a:solidFill>
            <a:ln>
              <a:noFill/>
            </a:ln>
            <a:effectLst/>
          </p:spPr>
          <p:txBody>
            <a:bodyPr wrap="none" anchor="ctr"/>
            <a:lstStyle/>
            <a:p>
              <a:endParaRPr lang="en-US" dirty="0">
                <a:latin typeface="Calibri Light"/>
              </a:endParaRPr>
            </a:p>
          </p:txBody>
        </p:sp>
        <p:grpSp>
          <p:nvGrpSpPr>
            <p:cNvPr id="10" name="Group 9"/>
            <p:cNvGrpSpPr/>
            <p:nvPr/>
          </p:nvGrpSpPr>
          <p:grpSpPr>
            <a:xfrm flipH="1">
              <a:off x="18307314" y="8866389"/>
              <a:ext cx="363068" cy="190998"/>
              <a:chOff x="6519358" y="8316465"/>
              <a:chExt cx="304164" cy="160123"/>
            </a:xfrm>
            <a:solidFill>
              <a:schemeClr val="accent2"/>
            </a:solidFill>
          </p:grpSpPr>
          <p:sp>
            <p:nvSpPr>
              <p:cNvPr id="128" name="Freeform 35"/>
              <p:cNvSpPr>
                <a:spLocks noChangeArrowheads="1"/>
              </p:cNvSpPr>
              <p:nvPr/>
            </p:nvSpPr>
            <p:spPr bwMode="auto">
              <a:xfrm>
                <a:off x="6519358" y="8316465"/>
                <a:ext cx="304164" cy="160123"/>
              </a:xfrm>
              <a:custGeom>
                <a:avLst/>
                <a:gdLst>
                  <a:gd name="T0" fmla="*/ 497 w 498"/>
                  <a:gd name="T1" fmla="*/ 0 h 264"/>
                  <a:gd name="T2" fmla="*/ 41 w 498"/>
                  <a:gd name="T3" fmla="*/ 0 h 264"/>
                  <a:gd name="T4" fmla="*/ 41 w 498"/>
                  <a:gd name="T5" fmla="*/ 53 h 264"/>
                  <a:gd name="T6" fmla="*/ 0 w 498"/>
                  <a:gd name="T7" fmla="*/ 53 h 264"/>
                  <a:gd name="T8" fmla="*/ 0 w 498"/>
                  <a:gd name="T9" fmla="*/ 217 h 264"/>
                  <a:gd name="T10" fmla="*/ 41 w 498"/>
                  <a:gd name="T11" fmla="*/ 217 h 264"/>
                  <a:gd name="T12" fmla="*/ 41 w 498"/>
                  <a:gd name="T13" fmla="*/ 263 h 264"/>
                  <a:gd name="T14" fmla="*/ 492 w 498"/>
                  <a:gd name="T15" fmla="*/ 263 h 264"/>
                  <a:gd name="T16" fmla="*/ 492 w 498"/>
                  <a:gd name="T17" fmla="*/ 263 h 264"/>
                  <a:gd name="T18" fmla="*/ 497 w 498"/>
                  <a:gd name="T19" fmla="*/ 263 h 264"/>
                  <a:gd name="T20" fmla="*/ 497 w 498"/>
                  <a:gd name="T21" fmla="*/ 0 h 264"/>
                  <a:gd name="T22" fmla="*/ 82 w 498"/>
                  <a:gd name="T23" fmla="*/ 35 h 264"/>
                  <a:gd name="T24" fmla="*/ 456 w 498"/>
                  <a:gd name="T25" fmla="*/ 35 h 264"/>
                  <a:gd name="T26" fmla="*/ 456 w 498"/>
                  <a:gd name="T27" fmla="*/ 228 h 264"/>
                  <a:gd name="T28" fmla="*/ 82 w 498"/>
                  <a:gd name="T29" fmla="*/ 228 h 264"/>
                  <a:gd name="T30" fmla="*/ 82 w 498"/>
                  <a:gd name="T31"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4">
                    <a:moveTo>
                      <a:pt x="497" y="0"/>
                    </a:moveTo>
                    <a:lnTo>
                      <a:pt x="41" y="0"/>
                    </a:lnTo>
                    <a:lnTo>
                      <a:pt x="41" y="53"/>
                    </a:lnTo>
                    <a:lnTo>
                      <a:pt x="0" y="53"/>
                    </a:lnTo>
                    <a:lnTo>
                      <a:pt x="0" y="217"/>
                    </a:lnTo>
                    <a:lnTo>
                      <a:pt x="41" y="217"/>
                    </a:lnTo>
                    <a:lnTo>
                      <a:pt x="41" y="263"/>
                    </a:lnTo>
                    <a:lnTo>
                      <a:pt x="492" y="263"/>
                    </a:lnTo>
                    <a:lnTo>
                      <a:pt x="492" y="263"/>
                    </a:lnTo>
                    <a:lnTo>
                      <a:pt x="497" y="263"/>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9" name="Freeform 36"/>
              <p:cNvSpPr>
                <a:spLocks noChangeArrowheads="1"/>
              </p:cNvSpPr>
              <p:nvPr/>
            </p:nvSpPr>
            <p:spPr bwMode="auto">
              <a:xfrm>
                <a:off x="6693165" y="8351747"/>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0" name="Freeform 37"/>
              <p:cNvSpPr>
                <a:spLocks noChangeArrowheads="1"/>
              </p:cNvSpPr>
              <p:nvPr/>
            </p:nvSpPr>
            <p:spPr bwMode="auto">
              <a:xfrm>
                <a:off x="6638851" y="8351747"/>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1" name="Freeform 38"/>
              <p:cNvSpPr>
                <a:spLocks noChangeArrowheads="1"/>
              </p:cNvSpPr>
              <p:nvPr/>
            </p:nvSpPr>
            <p:spPr bwMode="auto">
              <a:xfrm>
                <a:off x="6584536" y="8351747"/>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2" name="Freeform 39"/>
              <p:cNvSpPr>
                <a:spLocks noChangeArrowheads="1"/>
              </p:cNvSpPr>
              <p:nvPr/>
            </p:nvSpPr>
            <p:spPr bwMode="auto">
              <a:xfrm>
                <a:off x="6750197" y="8351747"/>
                <a:ext cx="32589" cy="92274"/>
              </a:xfrm>
              <a:custGeom>
                <a:avLst/>
                <a:gdLst>
                  <a:gd name="T0" fmla="*/ 58 w 59"/>
                  <a:gd name="T1" fmla="*/ 152 h 153"/>
                  <a:gd name="T2" fmla="*/ 0 w 59"/>
                  <a:gd name="T3" fmla="*/ 152 h 153"/>
                  <a:gd name="T4" fmla="*/ 0 w 59"/>
                  <a:gd name="T5" fmla="*/ 0 h 153"/>
                  <a:gd name="T6" fmla="*/ 58 w 59"/>
                  <a:gd name="T7" fmla="*/ 0 h 153"/>
                  <a:gd name="T8" fmla="*/ 58 w 59"/>
                  <a:gd name="T9" fmla="*/ 152 h 153"/>
                </a:gdLst>
                <a:ahLst/>
                <a:cxnLst>
                  <a:cxn ang="0">
                    <a:pos x="T0" y="T1"/>
                  </a:cxn>
                  <a:cxn ang="0">
                    <a:pos x="T2" y="T3"/>
                  </a:cxn>
                  <a:cxn ang="0">
                    <a:pos x="T4" y="T5"/>
                  </a:cxn>
                  <a:cxn ang="0">
                    <a:pos x="T6" y="T7"/>
                  </a:cxn>
                  <a:cxn ang="0">
                    <a:pos x="T8" y="T9"/>
                  </a:cxn>
                </a:cxnLst>
                <a:rect l="0" t="0" r="r" b="b"/>
                <a:pathLst>
                  <a:path w="59" h="153">
                    <a:moveTo>
                      <a:pt x="58" y="152"/>
                    </a:moveTo>
                    <a:lnTo>
                      <a:pt x="0" y="152"/>
                    </a:lnTo>
                    <a:lnTo>
                      <a:pt x="0" y="0"/>
                    </a:lnTo>
                    <a:lnTo>
                      <a:pt x="58" y="0"/>
                    </a:lnTo>
                    <a:lnTo>
                      <a:pt x="58" y="1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7" name="Freeform 154"/>
              <p:cNvSpPr>
                <a:spLocks noChangeArrowheads="1"/>
              </p:cNvSpPr>
              <p:nvPr/>
            </p:nvSpPr>
            <p:spPr bwMode="auto">
              <a:xfrm>
                <a:off x="6519358" y="8316465"/>
                <a:ext cx="304164" cy="160123"/>
              </a:xfrm>
              <a:custGeom>
                <a:avLst/>
                <a:gdLst>
                  <a:gd name="T0" fmla="*/ 497 w 498"/>
                  <a:gd name="T1" fmla="*/ 0 h 264"/>
                  <a:gd name="T2" fmla="*/ 41 w 498"/>
                  <a:gd name="T3" fmla="*/ 0 h 264"/>
                  <a:gd name="T4" fmla="*/ 41 w 498"/>
                  <a:gd name="T5" fmla="*/ 53 h 264"/>
                  <a:gd name="T6" fmla="*/ 0 w 498"/>
                  <a:gd name="T7" fmla="*/ 53 h 264"/>
                  <a:gd name="T8" fmla="*/ 0 w 498"/>
                  <a:gd name="T9" fmla="*/ 217 h 264"/>
                  <a:gd name="T10" fmla="*/ 41 w 498"/>
                  <a:gd name="T11" fmla="*/ 217 h 264"/>
                  <a:gd name="T12" fmla="*/ 41 w 498"/>
                  <a:gd name="T13" fmla="*/ 263 h 264"/>
                  <a:gd name="T14" fmla="*/ 492 w 498"/>
                  <a:gd name="T15" fmla="*/ 263 h 264"/>
                  <a:gd name="T16" fmla="*/ 492 w 498"/>
                  <a:gd name="T17" fmla="*/ 263 h 264"/>
                  <a:gd name="T18" fmla="*/ 497 w 498"/>
                  <a:gd name="T19" fmla="*/ 263 h 264"/>
                  <a:gd name="T20" fmla="*/ 497 w 498"/>
                  <a:gd name="T21" fmla="*/ 0 h 264"/>
                  <a:gd name="T22" fmla="*/ 82 w 498"/>
                  <a:gd name="T23" fmla="*/ 35 h 264"/>
                  <a:gd name="T24" fmla="*/ 456 w 498"/>
                  <a:gd name="T25" fmla="*/ 35 h 264"/>
                  <a:gd name="T26" fmla="*/ 456 w 498"/>
                  <a:gd name="T27" fmla="*/ 228 h 264"/>
                  <a:gd name="T28" fmla="*/ 82 w 498"/>
                  <a:gd name="T29" fmla="*/ 228 h 264"/>
                  <a:gd name="T30" fmla="*/ 82 w 498"/>
                  <a:gd name="T31"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4">
                    <a:moveTo>
                      <a:pt x="497" y="0"/>
                    </a:moveTo>
                    <a:lnTo>
                      <a:pt x="41" y="0"/>
                    </a:lnTo>
                    <a:lnTo>
                      <a:pt x="41" y="53"/>
                    </a:lnTo>
                    <a:lnTo>
                      <a:pt x="0" y="53"/>
                    </a:lnTo>
                    <a:lnTo>
                      <a:pt x="0" y="217"/>
                    </a:lnTo>
                    <a:lnTo>
                      <a:pt x="41" y="217"/>
                    </a:lnTo>
                    <a:lnTo>
                      <a:pt x="41" y="263"/>
                    </a:lnTo>
                    <a:lnTo>
                      <a:pt x="492" y="263"/>
                    </a:lnTo>
                    <a:lnTo>
                      <a:pt x="492" y="263"/>
                    </a:lnTo>
                    <a:lnTo>
                      <a:pt x="497" y="263"/>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8" name="Freeform 155"/>
              <p:cNvSpPr>
                <a:spLocks noChangeArrowheads="1"/>
              </p:cNvSpPr>
              <p:nvPr/>
            </p:nvSpPr>
            <p:spPr bwMode="auto">
              <a:xfrm>
                <a:off x="6693165" y="8351747"/>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9" name="Freeform 156"/>
              <p:cNvSpPr>
                <a:spLocks noChangeArrowheads="1"/>
              </p:cNvSpPr>
              <p:nvPr/>
            </p:nvSpPr>
            <p:spPr bwMode="auto">
              <a:xfrm>
                <a:off x="6638851" y="8351747"/>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0" name="Freeform 157"/>
              <p:cNvSpPr>
                <a:spLocks noChangeArrowheads="1"/>
              </p:cNvSpPr>
              <p:nvPr/>
            </p:nvSpPr>
            <p:spPr bwMode="auto">
              <a:xfrm>
                <a:off x="6584536" y="8351747"/>
                <a:ext cx="38021" cy="92274"/>
              </a:xfrm>
              <a:custGeom>
                <a:avLst/>
                <a:gdLst>
                  <a:gd name="T0" fmla="*/ 65 w 66"/>
                  <a:gd name="T1" fmla="*/ 152 h 153"/>
                  <a:gd name="T2" fmla="*/ 0 w 66"/>
                  <a:gd name="T3" fmla="*/ 152 h 153"/>
                  <a:gd name="T4" fmla="*/ 0 w 66"/>
                  <a:gd name="T5" fmla="*/ 0 h 153"/>
                  <a:gd name="T6" fmla="*/ 65 w 66"/>
                  <a:gd name="T7" fmla="*/ 0 h 153"/>
                  <a:gd name="T8" fmla="*/ 65 w 66"/>
                  <a:gd name="T9" fmla="*/ 152 h 153"/>
                </a:gdLst>
                <a:ahLst/>
                <a:cxnLst>
                  <a:cxn ang="0">
                    <a:pos x="T0" y="T1"/>
                  </a:cxn>
                  <a:cxn ang="0">
                    <a:pos x="T2" y="T3"/>
                  </a:cxn>
                  <a:cxn ang="0">
                    <a:pos x="T4" y="T5"/>
                  </a:cxn>
                  <a:cxn ang="0">
                    <a:pos x="T6" y="T7"/>
                  </a:cxn>
                  <a:cxn ang="0">
                    <a:pos x="T8" y="T9"/>
                  </a:cxn>
                </a:cxnLst>
                <a:rect l="0" t="0" r="r" b="b"/>
                <a:pathLst>
                  <a:path w="66" h="153">
                    <a:moveTo>
                      <a:pt x="65" y="152"/>
                    </a:moveTo>
                    <a:lnTo>
                      <a:pt x="0" y="152"/>
                    </a:lnTo>
                    <a:lnTo>
                      <a:pt x="0" y="0"/>
                    </a:lnTo>
                    <a:lnTo>
                      <a:pt x="65" y="0"/>
                    </a:lnTo>
                    <a:lnTo>
                      <a:pt x="65"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1" name="Freeform 158"/>
              <p:cNvSpPr>
                <a:spLocks noChangeArrowheads="1"/>
              </p:cNvSpPr>
              <p:nvPr/>
            </p:nvSpPr>
            <p:spPr bwMode="auto">
              <a:xfrm>
                <a:off x="6750197" y="8351747"/>
                <a:ext cx="32589" cy="92274"/>
              </a:xfrm>
              <a:custGeom>
                <a:avLst/>
                <a:gdLst>
                  <a:gd name="T0" fmla="*/ 58 w 59"/>
                  <a:gd name="T1" fmla="*/ 152 h 153"/>
                  <a:gd name="T2" fmla="*/ 0 w 59"/>
                  <a:gd name="T3" fmla="*/ 152 h 153"/>
                  <a:gd name="T4" fmla="*/ 0 w 59"/>
                  <a:gd name="T5" fmla="*/ 0 h 153"/>
                  <a:gd name="T6" fmla="*/ 58 w 59"/>
                  <a:gd name="T7" fmla="*/ 0 h 153"/>
                  <a:gd name="T8" fmla="*/ 58 w 59"/>
                  <a:gd name="T9" fmla="*/ 152 h 153"/>
                </a:gdLst>
                <a:ahLst/>
                <a:cxnLst>
                  <a:cxn ang="0">
                    <a:pos x="T0" y="T1"/>
                  </a:cxn>
                  <a:cxn ang="0">
                    <a:pos x="T2" y="T3"/>
                  </a:cxn>
                  <a:cxn ang="0">
                    <a:pos x="T4" y="T5"/>
                  </a:cxn>
                  <a:cxn ang="0">
                    <a:pos x="T6" y="T7"/>
                  </a:cxn>
                  <a:cxn ang="0">
                    <a:pos x="T8" y="T9"/>
                  </a:cxn>
                </a:cxnLst>
                <a:rect l="0" t="0" r="r" b="b"/>
                <a:pathLst>
                  <a:path w="59" h="153">
                    <a:moveTo>
                      <a:pt x="58" y="152"/>
                    </a:moveTo>
                    <a:lnTo>
                      <a:pt x="0" y="152"/>
                    </a:lnTo>
                    <a:lnTo>
                      <a:pt x="0" y="0"/>
                    </a:lnTo>
                    <a:lnTo>
                      <a:pt x="58" y="0"/>
                    </a:lnTo>
                    <a:lnTo>
                      <a:pt x="58" y="152"/>
                    </a:lnTo>
                  </a:path>
                </a:pathLst>
              </a:custGeom>
              <a:grpFill/>
              <a:ln>
                <a:noFill/>
              </a:ln>
              <a:effectLst/>
              <a:extLst>
                <a:ext uri="{91240B29-F687-4f45-9708-019B960494DF}">
                  <a14:hiddenLine xmlns:a14="http://schemas.microsoft.com/office/drawing/2010/main" w="9525" cap="flat">
                    <a:solidFill>
                      <a:srgbClr val="77CEDA"/>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4" name="Group 13"/>
            <p:cNvGrpSpPr/>
            <p:nvPr/>
          </p:nvGrpSpPr>
          <p:grpSpPr>
            <a:xfrm flipH="1">
              <a:off x="18031772" y="5645330"/>
              <a:ext cx="437627" cy="437028"/>
              <a:chOff x="6687734" y="5616088"/>
              <a:chExt cx="366627" cy="366383"/>
            </a:xfrm>
          </p:grpSpPr>
          <p:sp>
            <p:nvSpPr>
              <p:cNvPr id="140" name="Freeform 47"/>
              <p:cNvSpPr>
                <a:spLocks noChangeArrowheads="1"/>
              </p:cNvSpPr>
              <p:nvPr/>
            </p:nvSpPr>
            <p:spPr bwMode="auto">
              <a:xfrm flipH="1">
                <a:off x="6772783" y="5670367"/>
                <a:ext cx="175550" cy="238827"/>
              </a:xfrm>
              <a:custGeom>
                <a:avLst/>
                <a:gdLst>
                  <a:gd name="T0" fmla="*/ 0 w 288"/>
                  <a:gd name="T1" fmla="*/ 392 h 393"/>
                  <a:gd name="T2" fmla="*/ 0 w 288"/>
                  <a:gd name="T3" fmla="*/ 392 h 393"/>
                  <a:gd name="T4" fmla="*/ 0 w 288"/>
                  <a:gd name="T5" fmla="*/ 327 h 393"/>
                  <a:gd name="T6" fmla="*/ 53 w 288"/>
                  <a:gd name="T7" fmla="*/ 280 h 393"/>
                  <a:gd name="T8" fmla="*/ 176 w 288"/>
                  <a:gd name="T9" fmla="*/ 134 h 393"/>
                  <a:gd name="T10" fmla="*/ 117 w 288"/>
                  <a:gd name="T11" fmla="*/ 82 h 393"/>
                  <a:gd name="T12" fmla="*/ 35 w 288"/>
                  <a:gd name="T13" fmla="*/ 117 h 393"/>
                  <a:gd name="T14" fmla="*/ 6 w 288"/>
                  <a:gd name="T15" fmla="*/ 41 h 393"/>
                  <a:gd name="T16" fmla="*/ 135 w 288"/>
                  <a:gd name="T17" fmla="*/ 0 h 393"/>
                  <a:gd name="T18" fmla="*/ 281 w 288"/>
                  <a:gd name="T19" fmla="*/ 122 h 393"/>
                  <a:gd name="T20" fmla="*/ 193 w 288"/>
                  <a:gd name="T21" fmla="*/ 275 h 393"/>
                  <a:gd name="T22" fmla="*/ 152 w 288"/>
                  <a:gd name="T23" fmla="*/ 304 h 393"/>
                  <a:gd name="T24" fmla="*/ 152 w 288"/>
                  <a:gd name="T25" fmla="*/ 304 h 393"/>
                  <a:gd name="T26" fmla="*/ 287 w 288"/>
                  <a:gd name="T27" fmla="*/ 304 h 393"/>
                  <a:gd name="T28" fmla="*/ 287 w 288"/>
                  <a:gd name="T29" fmla="*/ 392 h 393"/>
                  <a:gd name="T30" fmla="*/ 0 w 288"/>
                  <a:gd name="T31" fmla="*/ 392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8" h="393">
                    <a:moveTo>
                      <a:pt x="0" y="392"/>
                    </a:moveTo>
                    <a:lnTo>
                      <a:pt x="0" y="392"/>
                    </a:lnTo>
                    <a:cubicBezTo>
                      <a:pt x="0" y="327"/>
                      <a:pt x="0" y="327"/>
                      <a:pt x="0" y="327"/>
                    </a:cubicBezTo>
                    <a:cubicBezTo>
                      <a:pt x="53" y="280"/>
                      <a:pt x="53" y="280"/>
                      <a:pt x="53" y="280"/>
                    </a:cubicBezTo>
                    <a:cubicBezTo>
                      <a:pt x="135" y="210"/>
                      <a:pt x="176" y="169"/>
                      <a:pt x="176" y="134"/>
                    </a:cubicBezTo>
                    <a:cubicBezTo>
                      <a:pt x="176" y="105"/>
                      <a:pt x="158" y="82"/>
                      <a:pt x="117" y="82"/>
                    </a:cubicBezTo>
                    <a:cubicBezTo>
                      <a:pt x="82" y="82"/>
                      <a:pt x="53" y="99"/>
                      <a:pt x="35" y="117"/>
                    </a:cubicBezTo>
                    <a:cubicBezTo>
                      <a:pt x="6" y="41"/>
                      <a:pt x="6" y="41"/>
                      <a:pt x="6" y="41"/>
                    </a:cubicBezTo>
                    <a:cubicBezTo>
                      <a:pt x="35" y="17"/>
                      <a:pt x="82" y="0"/>
                      <a:pt x="135" y="0"/>
                    </a:cubicBezTo>
                    <a:cubicBezTo>
                      <a:pt x="228" y="0"/>
                      <a:pt x="281" y="46"/>
                      <a:pt x="281" y="122"/>
                    </a:cubicBezTo>
                    <a:cubicBezTo>
                      <a:pt x="281" y="187"/>
                      <a:pt x="240" y="234"/>
                      <a:pt x="193" y="275"/>
                    </a:cubicBezTo>
                    <a:cubicBezTo>
                      <a:pt x="152" y="304"/>
                      <a:pt x="152" y="304"/>
                      <a:pt x="152" y="304"/>
                    </a:cubicBezTo>
                    <a:lnTo>
                      <a:pt x="152" y="304"/>
                    </a:lnTo>
                    <a:cubicBezTo>
                      <a:pt x="287" y="304"/>
                      <a:pt x="287" y="304"/>
                      <a:pt x="287" y="304"/>
                    </a:cubicBezTo>
                    <a:cubicBezTo>
                      <a:pt x="287" y="392"/>
                      <a:pt x="287" y="392"/>
                      <a:pt x="287" y="392"/>
                    </a:cubicBezTo>
                    <a:lnTo>
                      <a:pt x="0" y="392"/>
                    </a:lnTo>
                  </a:path>
                </a:pathLst>
              </a:custGeom>
              <a:solidFill>
                <a:schemeClr val="accent4"/>
              </a:solidFill>
              <a:ln>
                <a:noFill/>
              </a:ln>
              <a:effectLst/>
            </p:spPr>
            <p:txBody>
              <a:bodyPr wrap="none" anchor="ctr"/>
              <a:lstStyle/>
              <a:p>
                <a:endParaRPr lang="en-US" dirty="0">
                  <a:latin typeface="Calibri Light"/>
                </a:endParaRPr>
              </a:p>
            </p:txBody>
          </p:sp>
          <p:sp>
            <p:nvSpPr>
              <p:cNvPr id="260" name="Freeform 167"/>
              <p:cNvSpPr>
                <a:spLocks noChangeArrowheads="1"/>
              </p:cNvSpPr>
              <p:nvPr/>
            </p:nvSpPr>
            <p:spPr bwMode="auto">
              <a:xfrm>
                <a:off x="6687734" y="5616088"/>
                <a:ext cx="366627" cy="366383"/>
              </a:xfrm>
              <a:custGeom>
                <a:avLst/>
                <a:gdLst>
                  <a:gd name="T0" fmla="*/ 0 w 598"/>
                  <a:gd name="T1" fmla="*/ 298 h 598"/>
                  <a:gd name="T2" fmla="*/ 0 w 598"/>
                  <a:gd name="T3" fmla="*/ 298 h 598"/>
                  <a:gd name="T4" fmla="*/ 298 w 598"/>
                  <a:gd name="T5" fmla="*/ 0 h 598"/>
                  <a:gd name="T6" fmla="*/ 597 w 598"/>
                  <a:gd name="T7" fmla="*/ 298 h 598"/>
                  <a:gd name="T8" fmla="*/ 298 w 598"/>
                  <a:gd name="T9" fmla="*/ 597 h 598"/>
                  <a:gd name="T10" fmla="*/ 0 w 598"/>
                  <a:gd name="T11" fmla="*/ 298 h 598"/>
                </a:gdLst>
                <a:ahLst/>
                <a:cxnLst>
                  <a:cxn ang="0">
                    <a:pos x="T0" y="T1"/>
                  </a:cxn>
                  <a:cxn ang="0">
                    <a:pos x="T2" y="T3"/>
                  </a:cxn>
                  <a:cxn ang="0">
                    <a:pos x="T4" y="T5"/>
                  </a:cxn>
                  <a:cxn ang="0">
                    <a:pos x="T6" y="T7"/>
                  </a:cxn>
                  <a:cxn ang="0">
                    <a:pos x="T8" y="T9"/>
                  </a:cxn>
                  <a:cxn ang="0">
                    <a:pos x="T10" y="T11"/>
                  </a:cxn>
                </a:cxnLst>
                <a:rect l="0" t="0" r="r" b="b"/>
                <a:pathLst>
                  <a:path w="598" h="598">
                    <a:moveTo>
                      <a:pt x="0" y="298"/>
                    </a:moveTo>
                    <a:lnTo>
                      <a:pt x="0" y="298"/>
                    </a:lnTo>
                    <a:cubicBezTo>
                      <a:pt x="0" y="134"/>
                      <a:pt x="129" y="0"/>
                      <a:pt x="298" y="0"/>
                    </a:cubicBezTo>
                    <a:cubicBezTo>
                      <a:pt x="462" y="0"/>
                      <a:pt x="597" y="134"/>
                      <a:pt x="597" y="298"/>
                    </a:cubicBezTo>
                    <a:cubicBezTo>
                      <a:pt x="597" y="462"/>
                      <a:pt x="462" y="597"/>
                      <a:pt x="298" y="597"/>
                    </a:cubicBezTo>
                    <a:cubicBezTo>
                      <a:pt x="129" y="597"/>
                      <a:pt x="0" y="462"/>
                      <a:pt x="0" y="298"/>
                    </a:cubicBezTo>
                  </a:path>
                </a:pathLst>
              </a:custGeom>
              <a:noFill/>
              <a:ln w="4320" cap="flat">
                <a:solidFill>
                  <a:schemeClr val="accent4"/>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64" name="Freeform 171"/>
            <p:cNvSpPr>
              <a:spLocks noChangeArrowheads="1"/>
            </p:cNvSpPr>
            <p:nvPr/>
          </p:nvSpPr>
          <p:spPr bwMode="auto">
            <a:xfrm flipH="1">
              <a:off x="12054116" y="5072339"/>
              <a:ext cx="346859" cy="663635"/>
            </a:xfrm>
            <a:custGeom>
              <a:avLst/>
              <a:gdLst>
                <a:gd name="T0" fmla="*/ 369 w 475"/>
                <a:gd name="T1" fmla="*/ 99 h 908"/>
                <a:gd name="T2" fmla="*/ 146 w 475"/>
                <a:gd name="T3" fmla="*/ 35 h 908"/>
                <a:gd name="T4" fmla="*/ 76 w 475"/>
                <a:gd name="T5" fmla="*/ 35 h 908"/>
                <a:gd name="T6" fmla="*/ 0 w 475"/>
                <a:gd name="T7" fmla="*/ 204 h 908"/>
                <a:gd name="T8" fmla="*/ 105 w 475"/>
                <a:gd name="T9" fmla="*/ 907 h 908"/>
                <a:gd name="T10" fmla="*/ 474 w 475"/>
                <a:gd name="T11" fmla="*/ 801 h 908"/>
                <a:gd name="T12" fmla="*/ 369 w 475"/>
                <a:gd name="T13" fmla="*/ 99 h 908"/>
                <a:gd name="T14" fmla="*/ 117 w 475"/>
                <a:gd name="T15" fmla="*/ 854 h 908"/>
                <a:gd name="T16" fmla="*/ 117 w 475"/>
                <a:gd name="T17" fmla="*/ 766 h 908"/>
                <a:gd name="T18" fmla="*/ 117 w 475"/>
                <a:gd name="T19" fmla="*/ 854 h 908"/>
                <a:gd name="T20" fmla="*/ 117 w 475"/>
                <a:gd name="T21" fmla="*/ 737 h 908"/>
                <a:gd name="T22" fmla="*/ 117 w 475"/>
                <a:gd name="T23" fmla="*/ 649 h 908"/>
                <a:gd name="T24" fmla="*/ 117 w 475"/>
                <a:gd name="T25" fmla="*/ 737 h 908"/>
                <a:gd name="T26" fmla="*/ 117 w 475"/>
                <a:gd name="T27" fmla="*/ 626 h 908"/>
                <a:gd name="T28" fmla="*/ 117 w 475"/>
                <a:gd name="T29" fmla="*/ 538 h 908"/>
                <a:gd name="T30" fmla="*/ 117 w 475"/>
                <a:gd name="T31" fmla="*/ 626 h 908"/>
                <a:gd name="T32" fmla="*/ 240 w 475"/>
                <a:gd name="T33" fmla="*/ 854 h 908"/>
                <a:gd name="T34" fmla="*/ 240 w 475"/>
                <a:gd name="T35" fmla="*/ 766 h 908"/>
                <a:gd name="T36" fmla="*/ 240 w 475"/>
                <a:gd name="T37" fmla="*/ 854 h 908"/>
                <a:gd name="T38" fmla="*/ 240 w 475"/>
                <a:gd name="T39" fmla="*/ 737 h 908"/>
                <a:gd name="T40" fmla="*/ 240 w 475"/>
                <a:gd name="T41" fmla="*/ 649 h 908"/>
                <a:gd name="T42" fmla="*/ 240 w 475"/>
                <a:gd name="T43" fmla="*/ 737 h 908"/>
                <a:gd name="T44" fmla="*/ 240 w 475"/>
                <a:gd name="T45" fmla="*/ 626 h 908"/>
                <a:gd name="T46" fmla="*/ 240 w 475"/>
                <a:gd name="T47" fmla="*/ 538 h 908"/>
                <a:gd name="T48" fmla="*/ 240 w 475"/>
                <a:gd name="T49" fmla="*/ 626 h 908"/>
                <a:gd name="T50" fmla="*/ 357 w 475"/>
                <a:gd name="T51" fmla="*/ 854 h 908"/>
                <a:gd name="T52" fmla="*/ 357 w 475"/>
                <a:gd name="T53" fmla="*/ 766 h 908"/>
                <a:gd name="T54" fmla="*/ 357 w 475"/>
                <a:gd name="T55" fmla="*/ 854 h 908"/>
                <a:gd name="T56" fmla="*/ 357 w 475"/>
                <a:gd name="T57" fmla="*/ 737 h 908"/>
                <a:gd name="T58" fmla="*/ 357 w 475"/>
                <a:gd name="T59" fmla="*/ 649 h 908"/>
                <a:gd name="T60" fmla="*/ 357 w 475"/>
                <a:gd name="T61" fmla="*/ 737 h 908"/>
                <a:gd name="T62" fmla="*/ 357 w 475"/>
                <a:gd name="T63" fmla="*/ 626 h 908"/>
                <a:gd name="T64" fmla="*/ 357 w 475"/>
                <a:gd name="T65" fmla="*/ 538 h 908"/>
                <a:gd name="T66" fmla="*/ 357 w 475"/>
                <a:gd name="T67" fmla="*/ 626 h 908"/>
                <a:gd name="T68" fmla="*/ 410 w 475"/>
                <a:gd name="T69" fmla="*/ 438 h 908"/>
                <a:gd name="T70" fmla="*/ 129 w 475"/>
                <a:gd name="T71" fmla="*/ 503 h 908"/>
                <a:gd name="T72" fmla="*/ 70 w 475"/>
                <a:gd name="T73" fmla="*/ 239 h 908"/>
                <a:gd name="T74" fmla="*/ 345 w 475"/>
                <a:gd name="T75" fmla="*/ 175 h 908"/>
                <a:gd name="T76" fmla="*/ 410 w 475"/>
                <a:gd name="T77" fmla="*/ 438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5" h="908">
                  <a:moveTo>
                    <a:pt x="369" y="99"/>
                  </a:moveTo>
                  <a:lnTo>
                    <a:pt x="369" y="99"/>
                  </a:lnTo>
                  <a:cubicBezTo>
                    <a:pt x="146" y="99"/>
                    <a:pt x="146" y="99"/>
                    <a:pt x="146" y="99"/>
                  </a:cubicBezTo>
                  <a:cubicBezTo>
                    <a:pt x="146" y="35"/>
                    <a:pt x="146" y="35"/>
                    <a:pt x="146" y="35"/>
                  </a:cubicBezTo>
                  <a:cubicBezTo>
                    <a:pt x="146" y="11"/>
                    <a:pt x="129" y="0"/>
                    <a:pt x="111" y="0"/>
                  </a:cubicBezTo>
                  <a:cubicBezTo>
                    <a:pt x="94" y="0"/>
                    <a:pt x="76" y="11"/>
                    <a:pt x="76" y="35"/>
                  </a:cubicBezTo>
                  <a:cubicBezTo>
                    <a:pt x="76" y="105"/>
                    <a:pt x="76" y="105"/>
                    <a:pt x="76" y="105"/>
                  </a:cubicBezTo>
                  <a:cubicBezTo>
                    <a:pt x="35" y="117"/>
                    <a:pt x="0" y="158"/>
                    <a:pt x="0" y="204"/>
                  </a:cubicBezTo>
                  <a:cubicBezTo>
                    <a:pt x="0" y="801"/>
                    <a:pt x="0" y="801"/>
                    <a:pt x="0" y="801"/>
                  </a:cubicBezTo>
                  <a:cubicBezTo>
                    <a:pt x="0" y="860"/>
                    <a:pt x="47" y="907"/>
                    <a:pt x="105" y="907"/>
                  </a:cubicBezTo>
                  <a:cubicBezTo>
                    <a:pt x="369" y="907"/>
                    <a:pt x="369" y="907"/>
                    <a:pt x="369" y="907"/>
                  </a:cubicBezTo>
                  <a:cubicBezTo>
                    <a:pt x="427" y="907"/>
                    <a:pt x="474" y="860"/>
                    <a:pt x="474" y="801"/>
                  </a:cubicBezTo>
                  <a:cubicBezTo>
                    <a:pt x="474" y="204"/>
                    <a:pt x="474" y="204"/>
                    <a:pt x="474" y="204"/>
                  </a:cubicBezTo>
                  <a:cubicBezTo>
                    <a:pt x="474" y="146"/>
                    <a:pt x="427" y="99"/>
                    <a:pt x="369" y="99"/>
                  </a:cubicBezTo>
                  <a:close/>
                  <a:moveTo>
                    <a:pt x="117" y="854"/>
                  </a:moveTo>
                  <a:lnTo>
                    <a:pt x="117" y="854"/>
                  </a:lnTo>
                  <a:cubicBezTo>
                    <a:pt x="94" y="854"/>
                    <a:pt x="76" y="836"/>
                    <a:pt x="76" y="807"/>
                  </a:cubicBezTo>
                  <a:cubicBezTo>
                    <a:pt x="76" y="784"/>
                    <a:pt x="94" y="766"/>
                    <a:pt x="117" y="766"/>
                  </a:cubicBezTo>
                  <a:cubicBezTo>
                    <a:pt x="146" y="766"/>
                    <a:pt x="164" y="784"/>
                    <a:pt x="164" y="807"/>
                  </a:cubicBezTo>
                  <a:cubicBezTo>
                    <a:pt x="164" y="836"/>
                    <a:pt x="146" y="854"/>
                    <a:pt x="117" y="854"/>
                  </a:cubicBezTo>
                  <a:close/>
                  <a:moveTo>
                    <a:pt x="117" y="737"/>
                  </a:moveTo>
                  <a:lnTo>
                    <a:pt x="117" y="737"/>
                  </a:lnTo>
                  <a:cubicBezTo>
                    <a:pt x="94" y="737"/>
                    <a:pt x="76" y="719"/>
                    <a:pt x="76" y="696"/>
                  </a:cubicBezTo>
                  <a:cubicBezTo>
                    <a:pt x="76" y="672"/>
                    <a:pt x="94" y="649"/>
                    <a:pt x="117" y="649"/>
                  </a:cubicBezTo>
                  <a:cubicBezTo>
                    <a:pt x="146" y="649"/>
                    <a:pt x="164" y="672"/>
                    <a:pt x="164" y="696"/>
                  </a:cubicBezTo>
                  <a:cubicBezTo>
                    <a:pt x="164" y="719"/>
                    <a:pt x="146" y="737"/>
                    <a:pt x="117" y="737"/>
                  </a:cubicBezTo>
                  <a:close/>
                  <a:moveTo>
                    <a:pt x="117" y="626"/>
                  </a:moveTo>
                  <a:lnTo>
                    <a:pt x="117" y="626"/>
                  </a:lnTo>
                  <a:cubicBezTo>
                    <a:pt x="94" y="626"/>
                    <a:pt x="76" y="602"/>
                    <a:pt x="76" y="579"/>
                  </a:cubicBezTo>
                  <a:cubicBezTo>
                    <a:pt x="76" y="555"/>
                    <a:pt x="94" y="538"/>
                    <a:pt x="117" y="538"/>
                  </a:cubicBezTo>
                  <a:cubicBezTo>
                    <a:pt x="146" y="538"/>
                    <a:pt x="164" y="555"/>
                    <a:pt x="164" y="579"/>
                  </a:cubicBezTo>
                  <a:cubicBezTo>
                    <a:pt x="164" y="602"/>
                    <a:pt x="146" y="626"/>
                    <a:pt x="117" y="626"/>
                  </a:cubicBezTo>
                  <a:close/>
                  <a:moveTo>
                    <a:pt x="240" y="854"/>
                  </a:moveTo>
                  <a:lnTo>
                    <a:pt x="240" y="854"/>
                  </a:lnTo>
                  <a:cubicBezTo>
                    <a:pt x="211" y="854"/>
                    <a:pt x="193" y="836"/>
                    <a:pt x="193" y="807"/>
                  </a:cubicBezTo>
                  <a:cubicBezTo>
                    <a:pt x="193" y="784"/>
                    <a:pt x="211" y="766"/>
                    <a:pt x="240" y="766"/>
                  </a:cubicBezTo>
                  <a:cubicBezTo>
                    <a:pt x="264" y="766"/>
                    <a:pt x="281" y="784"/>
                    <a:pt x="281" y="807"/>
                  </a:cubicBezTo>
                  <a:cubicBezTo>
                    <a:pt x="281" y="836"/>
                    <a:pt x="264" y="854"/>
                    <a:pt x="240" y="854"/>
                  </a:cubicBezTo>
                  <a:close/>
                  <a:moveTo>
                    <a:pt x="240" y="737"/>
                  </a:moveTo>
                  <a:lnTo>
                    <a:pt x="240" y="737"/>
                  </a:lnTo>
                  <a:cubicBezTo>
                    <a:pt x="211" y="737"/>
                    <a:pt x="193" y="719"/>
                    <a:pt x="193" y="696"/>
                  </a:cubicBezTo>
                  <a:cubicBezTo>
                    <a:pt x="193" y="672"/>
                    <a:pt x="211" y="649"/>
                    <a:pt x="240" y="649"/>
                  </a:cubicBezTo>
                  <a:cubicBezTo>
                    <a:pt x="264" y="649"/>
                    <a:pt x="281" y="672"/>
                    <a:pt x="281" y="696"/>
                  </a:cubicBezTo>
                  <a:cubicBezTo>
                    <a:pt x="281" y="719"/>
                    <a:pt x="264" y="737"/>
                    <a:pt x="240" y="737"/>
                  </a:cubicBezTo>
                  <a:close/>
                  <a:moveTo>
                    <a:pt x="240" y="626"/>
                  </a:moveTo>
                  <a:lnTo>
                    <a:pt x="240" y="626"/>
                  </a:lnTo>
                  <a:cubicBezTo>
                    <a:pt x="211" y="626"/>
                    <a:pt x="193" y="602"/>
                    <a:pt x="193" y="579"/>
                  </a:cubicBezTo>
                  <a:cubicBezTo>
                    <a:pt x="193" y="555"/>
                    <a:pt x="211" y="538"/>
                    <a:pt x="240" y="538"/>
                  </a:cubicBezTo>
                  <a:cubicBezTo>
                    <a:pt x="264" y="538"/>
                    <a:pt x="281" y="555"/>
                    <a:pt x="281" y="579"/>
                  </a:cubicBezTo>
                  <a:cubicBezTo>
                    <a:pt x="281" y="602"/>
                    <a:pt x="264" y="626"/>
                    <a:pt x="240" y="626"/>
                  </a:cubicBezTo>
                  <a:close/>
                  <a:moveTo>
                    <a:pt x="357" y="854"/>
                  </a:moveTo>
                  <a:lnTo>
                    <a:pt x="357" y="854"/>
                  </a:lnTo>
                  <a:cubicBezTo>
                    <a:pt x="334" y="854"/>
                    <a:pt x="310" y="836"/>
                    <a:pt x="310" y="807"/>
                  </a:cubicBezTo>
                  <a:cubicBezTo>
                    <a:pt x="310" y="784"/>
                    <a:pt x="334" y="766"/>
                    <a:pt x="357" y="766"/>
                  </a:cubicBezTo>
                  <a:cubicBezTo>
                    <a:pt x="380" y="766"/>
                    <a:pt x="404" y="784"/>
                    <a:pt x="404" y="807"/>
                  </a:cubicBezTo>
                  <a:cubicBezTo>
                    <a:pt x="404" y="836"/>
                    <a:pt x="380" y="854"/>
                    <a:pt x="357" y="854"/>
                  </a:cubicBezTo>
                  <a:close/>
                  <a:moveTo>
                    <a:pt x="357" y="737"/>
                  </a:moveTo>
                  <a:lnTo>
                    <a:pt x="357" y="737"/>
                  </a:lnTo>
                  <a:cubicBezTo>
                    <a:pt x="334" y="737"/>
                    <a:pt x="310" y="719"/>
                    <a:pt x="310" y="696"/>
                  </a:cubicBezTo>
                  <a:cubicBezTo>
                    <a:pt x="310" y="672"/>
                    <a:pt x="334" y="649"/>
                    <a:pt x="357" y="649"/>
                  </a:cubicBezTo>
                  <a:cubicBezTo>
                    <a:pt x="380" y="649"/>
                    <a:pt x="404" y="672"/>
                    <a:pt x="404" y="696"/>
                  </a:cubicBezTo>
                  <a:cubicBezTo>
                    <a:pt x="404" y="719"/>
                    <a:pt x="380" y="737"/>
                    <a:pt x="357" y="737"/>
                  </a:cubicBezTo>
                  <a:close/>
                  <a:moveTo>
                    <a:pt x="357" y="626"/>
                  </a:moveTo>
                  <a:lnTo>
                    <a:pt x="357" y="626"/>
                  </a:lnTo>
                  <a:cubicBezTo>
                    <a:pt x="334" y="626"/>
                    <a:pt x="310" y="602"/>
                    <a:pt x="310" y="579"/>
                  </a:cubicBezTo>
                  <a:cubicBezTo>
                    <a:pt x="310" y="555"/>
                    <a:pt x="334" y="538"/>
                    <a:pt x="357" y="538"/>
                  </a:cubicBezTo>
                  <a:cubicBezTo>
                    <a:pt x="380" y="538"/>
                    <a:pt x="404" y="555"/>
                    <a:pt x="404" y="579"/>
                  </a:cubicBezTo>
                  <a:cubicBezTo>
                    <a:pt x="404" y="602"/>
                    <a:pt x="380" y="626"/>
                    <a:pt x="357" y="626"/>
                  </a:cubicBezTo>
                  <a:close/>
                  <a:moveTo>
                    <a:pt x="410" y="438"/>
                  </a:moveTo>
                  <a:lnTo>
                    <a:pt x="410" y="438"/>
                  </a:lnTo>
                  <a:cubicBezTo>
                    <a:pt x="410" y="473"/>
                    <a:pt x="380" y="503"/>
                    <a:pt x="345" y="503"/>
                  </a:cubicBezTo>
                  <a:cubicBezTo>
                    <a:pt x="129" y="503"/>
                    <a:pt x="129" y="503"/>
                    <a:pt x="129" y="503"/>
                  </a:cubicBezTo>
                  <a:cubicBezTo>
                    <a:pt x="94" y="503"/>
                    <a:pt x="70" y="473"/>
                    <a:pt x="70" y="438"/>
                  </a:cubicBezTo>
                  <a:cubicBezTo>
                    <a:pt x="70" y="239"/>
                    <a:pt x="70" y="239"/>
                    <a:pt x="70" y="239"/>
                  </a:cubicBezTo>
                  <a:cubicBezTo>
                    <a:pt x="70" y="204"/>
                    <a:pt x="94" y="175"/>
                    <a:pt x="129" y="175"/>
                  </a:cubicBezTo>
                  <a:cubicBezTo>
                    <a:pt x="345" y="175"/>
                    <a:pt x="345" y="175"/>
                    <a:pt x="345" y="175"/>
                  </a:cubicBezTo>
                  <a:cubicBezTo>
                    <a:pt x="380" y="175"/>
                    <a:pt x="410" y="204"/>
                    <a:pt x="410" y="239"/>
                  </a:cubicBezTo>
                  <a:lnTo>
                    <a:pt x="410" y="438"/>
                  </a:lnTo>
                  <a:close/>
                </a:path>
              </a:pathLst>
            </a:custGeom>
            <a:solidFill>
              <a:schemeClr val="accent5"/>
            </a:solidFill>
            <a:ln>
              <a:noFill/>
            </a:ln>
            <a:effectLst/>
          </p:spPr>
          <p:txBody>
            <a:bodyPr wrap="none" anchor="ctr"/>
            <a:lstStyle/>
            <a:p>
              <a:endParaRPr lang="en-US" dirty="0">
                <a:latin typeface="Calibri Light"/>
              </a:endParaRPr>
            </a:p>
          </p:txBody>
        </p:sp>
        <p:grpSp>
          <p:nvGrpSpPr>
            <p:cNvPr id="18" name="Group 17"/>
            <p:cNvGrpSpPr/>
            <p:nvPr/>
          </p:nvGrpSpPr>
          <p:grpSpPr>
            <a:xfrm flipH="1">
              <a:off x="11538689" y="5486706"/>
              <a:ext cx="363068" cy="190998"/>
              <a:chOff x="12189847" y="5483105"/>
              <a:chExt cx="304164" cy="160123"/>
            </a:xfrm>
            <a:solidFill>
              <a:schemeClr val="accent5"/>
            </a:solidFill>
          </p:grpSpPr>
          <p:sp>
            <p:nvSpPr>
              <p:cNvPr id="148" name="Freeform 55"/>
              <p:cNvSpPr>
                <a:spLocks noChangeArrowheads="1"/>
              </p:cNvSpPr>
              <p:nvPr/>
            </p:nvSpPr>
            <p:spPr bwMode="auto">
              <a:xfrm>
                <a:off x="12363655" y="5515673"/>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9" name="Freeform 56"/>
              <p:cNvSpPr>
                <a:spLocks noChangeArrowheads="1"/>
              </p:cNvSpPr>
              <p:nvPr/>
            </p:nvSpPr>
            <p:spPr bwMode="auto">
              <a:xfrm>
                <a:off x="12309340" y="5515673"/>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0" name="Freeform 57"/>
              <p:cNvSpPr>
                <a:spLocks noChangeArrowheads="1"/>
              </p:cNvSpPr>
              <p:nvPr/>
            </p:nvSpPr>
            <p:spPr bwMode="auto">
              <a:xfrm>
                <a:off x="12255024" y="5515673"/>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1" name="Freeform 58"/>
              <p:cNvSpPr>
                <a:spLocks noChangeArrowheads="1"/>
              </p:cNvSpPr>
              <p:nvPr/>
            </p:nvSpPr>
            <p:spPr bwMode="auto">
              <a:xfrm>
                <a:off x="12420685" y="5515673"/>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6" name="Freeform 173"/>
              <p:cNvSpPr>
                <a:spLocks noChangeArrowheads="1"/>
              </p:cNvSpPr>
              <p:nvPr/>
            </p:nvSpPr>
            <p:spPr bwMode="auto">
              <a:xfrm>
                <a:off x="12189847" y="5483105"/>
                <a:ext cx="304164" cy="160123"/>
              </a:xfrm>
              <a:custGeom>
                <a:avLst/>
                <a:gdLst>
                  <a:gd name="T0" fmla="*/ 497 w 498"/>
                  <a:gd name="T1" fmla="*/ 0 h 265"/>
                  <a:gd name="T2" fmla="*/ 41 w 498"/>
                  <a:gd name="T3" fmla="*/ 0 h 265"/>
                  <a:gd name="T4" fmla="*/ 41 w 498"/>
                  <a:gd name="T5" fmla="*/ 47 h 265"/>
                  <a:gd name="T6" fmla="*/ 0 w 498"/>
                  <a:gd name="T7" fmla="*/ 47 h 265"/>
                  <a:gd name="T8" fmla="*/ 0 w 498"/>
                  <a:gd name="T9" fmla="*/ 211 h 265"/>
                  <a:gd name="T10" fmla="*/ 41 w 498"/>
                  <a:gd name="T11" fmla="*/ 211 h 265"/>
                  <a:gd name="T12" fmla="*/ 41 w 498"/>
                  <a:gd name="T13" fmla="*/ 264 h 265"/>
                  <a:gd name="T14" fmla="*/ 491 w 498"/>
                  <a:gd name="T15" fmla="*/ 264 h 265"/>
                  <a:gd name="T16" fmla="*/ 491 w 498"/>
                  <a:gd name="T17" fmla="*/ 264 h 265"/>
                  <a:gd name="T18" fmla="*/ 497 w 498"/>
                  <a:gd name="T19" fmla="*/ 264 h 265"/>
                  <a:gd name="T20" fmla="*/ 497 w 498"/>
                  <a:gd name="T21" fmla="*/ 0 h 265"/>
                  <a:gd name="T22" fmla="*/ 82 w 498"/>
                  <a:gd name="T23" fmla="*/ 35 h 265"/>
                  <a:gd name="T24" fmla="*/ 456 w 498"/>
                  <a:gd name="T25" fmla="*/ 35 h 265"/>
                  <a:gd name="T26" fmla="*/ 456 w 498"/>
                  <a:gd name="T27" fmla="*/ 228 h 265"/>
                  <a:gd name="T28" fmla="*/ 82 w 498"/>
                  <a:gd name="T29" fmla="*/ 228 h 265"/>
                  <a:gd name="T30" fmla="*/ 82 w 498"/>
                  <a:gd name="T31" fmla="*/ 3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5">
                    <a:moveTo>
                      <a:pt x="497" y="0"/>
                    </a:moveTo>
                    <a:lnTo>
                      <a:pt x="41" y="0"/>
                    </a:lnTo>
                    <a:lnTo>
                      <a:pt x="41" y="47"/>
                    </a:lnTo>
                    <a:lnTo>
                      <a:pt x="0" y="47"/>
                    </a:lnTo>
                    <a:lnTo>
                      <a:pt x="0" y="211"/>
                    </a:lnTo>
                    <a:lnTo>
                      <a:pt x="41" y="211"/>
                    </a:lnTo>
                    <a:lnTo>
                      <a:pt x="41" y="264"/>
                    </a:lnTo>
                    <a:lnTo>
                      <a:pt x="491" y="264"/>
                    </a:lnTo>
                    <a:lnTo>
                      <a:pt x="491" y="264"/>
                    </a:lnTo>
                    <a:lnTo>
                      <a:pt x="497" y="264"/>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7" name="Freeform 174"/>
              <p:cNvSpPr>
                <a:spLocks noChangeArrowheads="1"/>
              </p:cNvSpPr>
              <p:nvPr/>
            </p:nvSpPr>
            <p:spPr bwMode="auto">
              <a:xfrm>
                <a:off x="12363655" y="5515673"/>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8" name="Freeform 175"/>
              <p:cNvSpPr>
                <a:spLocks noChangeArrowheads="1"/>
              </p:cNvSpPr>
              <p:nvPr/>
            </p:nvSpPr>
            <p:spPr bwMode="auto">
              <a:xfrm>
                <a:off x="12309340" y="5515673"/>
                <a:ext cx="38021" cy="92274"/>
              </a:xfrm>
              <a:custGeom>
                <a:avLst/>
                <a:gdLst>
                  <a:gd name="T0" fmla="*/ 64 w 65"/>
                  <a:gd name="T1" fmla="*/ 152 h 153"/>
                  <a:gd name="T2" fmla="*/ 0 w 65"/>
                  <a:gd name="T3" fmla="*/ 152 h 153"/>
                  <a:gd name="T4" fmla="*/ 0 w 65"/>
                  <a:gd name="T5" fmla="*/ 0 h 153"/>
                  <a:gd name="T6" fmla="*/ 64 w 65"/>
                  <a:gd name="T7" fmla="*/ 0 h 153"/>
                  <a:gd name="T8" fmla="*/ 64 w 65"/>
                  <a:gd name="T9" fmla="*/ 152 h 153"/>
                </a:gdLst>
                <a:ahLst/>
                <a:cxnLst>
                  <a:cxn ang="0">
                    <a:pos x="T0" y="T1"/>
                  </a:cxn>
                  <a:cxn ang="0">
                    <a:pos x="T2" y="T3"/>
                  </a:cxn>
                  <a:cxn ang="0">
                    <a:pos x="T4" y="T5"/>
                  </a:cxn>
                  <a:cxn ang="0">
                    <a:pos x="T6" y="T7"/>
                  </a:cxn>
                  <a:cxn ang="0">
                    <a:pos x="T8" y="T9"/>
                  </a:cxn>
                </a:cxnLst>
                <a:rect l="0" t="0" r="r" b="b"/>
                <a:pathLst>
                  <a:path w="65" h="153">
                    <a:moveTo>
                      <a:pt x="64" y="152"/>
                    </a:moveTo>
                    <a:lnTo>
                      <a:pt x="0" y="152"/>
                    </a:lnTo>
                    <a:lnTo>
                      <a:pt x="0" y="0"/>
                    </a:lnTo>
                    <a:lnTo>
                      <a:pt x="64" y="0"/>
                    </a:lnTo>
                    <a:lnTo>
                      <a:pt x="64"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9" name="Freeform 176"/>
              <p:cNvSpPr>
                <a:spLocks noChangeArrowheads="1"/>
              </p:cNvSpPr>
              <p:nvPr/>
            </p:nvSpPr>
            <p:spPr bwMode="auto">
              <a:xfrm>
                <a:off x="12255024" y="5515673"/>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0" name="Freeform 177"/>
              <p:cNvSpPr>
                <a:spLocks noChangeArrowheads="1"/>
              </p:cNvSpPr>
              <p:nvPr/>
            </p:nvSpPr>
            <p:spPr bwMode="auto">
              <a:xfrm>
                <a:off x="12420685" y="5515673"/>
                <a:ext cx="35304" cy="92274"/>
              </a:xfrm>
              <a:custGeom>
                <a:avLst/>
                <a:gdLst>
                  <a:gd name="T0" fmla="*/ 59 w 60"/>
                  <a:gd name="T1" fmla="*/ 152 h 153"/>
                  <a:gd name="T2" fmla="*/ 0 w 60"/>
                  <a:gd name="T3" fmla="*/ 152 h 153"/>
                  <a:gd name="T4" fmla="*/ 0 w 60"/>
                  <a:gd name="T5" fmla="*/ 0 h 153"/>
                  <a:gd name="T6" fmla="*/ 59 w 60"/>
                  <a:gd name="T7" fmla="*/ 0 h 153"/>
                  <a:gd name="T8" fmla="*/ 59 w 60"/>
                  <a:gd name="T9" fmla="*/ 152 h 153"/>
                </a:gdLst>
                <a:ahLst/>
                <a:cxnLst>
                  <a:cxn ang="0">
                    <a:pos x="T0" y="T1"/>
                  </a:cxn>
                  <a:cxn ang="0">
                    <a:pos x="T2" y="T3"/>
                  </a:cxn>
                  <a:cxn ang="0">
                    <a:pos x="T4" y="T5"/>
                  </a:cxn>
                  <a:cxn ang="0">
                    <a:pos x="T6" y="T7"/>
                  </a:cxn>
                  <a:cxn ang="0">
                    <a:pos x="T8" y="T9"/>
                  </a:cxn>
                </a:cxnLst>
                <a:rect l="0" t="0" r="r" b="b"/>
                <a:pathLst>
                  <a:path w="60" h="153">
                    <a:moveTo>
                      <a:pt x="59" y="152"/>
                    </a:moveTo>
                    <a:lnTo>
                      <a:pt x="0" y="152"/>
                    </a:lnTo>
                    <a:lnTo>
                      <a:pt x="0" y="0"/>
                    </a:lnTo>
                    <a:lnTo>
                      <a:pt x="59" y="0"/>
                    </a:lnTo>
                    <a:lnTo>
                      <a:pt x="59" y="152"/>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84" name="Freeform 191"/>
            <p:cNvSpPr>
              <a:spLocks noChangeArrowheads="1"/>
            </p:cNvSpPr>
            <p:nvPr/>
          </p:nvSpPr>
          <p:spPr bwMode="auto">
            <a:xfrm flipH="1">
              <a:off x="11710499" y="5133846"/>
              <a:ext cx="230159" cy="226608"/>
            </a:xfrm>
            <a:custGeom>
              <a:avLst/>
              <a:gdLst>
                <a:gd name="T0" fmla="*/ 304 w 317"/>
                <a:gd name="T1" fmla="*/ 46 h 311"/>
                <a:gd name="T2" fmla="*/ 304 w 317"/>
                <a:gd name="T3" fmla="*/ 46 h 311"/>
                <a:gd name="T4" fmla="*/ 263 w 317"/>
                <a:gd name="T5" fmla="*/ 11 h 311"/>
                <a:gd name="T6" fmla="*/ 228 w 317"/>
                <a:gd name="T7" fmla="*/ 5 h 311"/>
                <a:gd name="T8" fmla="*/ 228 w 317"/>
                <a:gd name="T9" fmla="*/ 5 h 311"/>
                <a:gd name="T10" fmla="*/ 228 w 317"/>
                <a:gd name="T11" fmla="*/ 5 h 311"/>
                <a:gd name="T12" fmla="*/ 158 w 317"/>
                <a:gd name="T13" fmla="*/ 76 h 311"/>
                <a:gd name="T14" fmla="*/ 88 w 317"/>
                <a:gd name="T15" fmla="*/ 0 h 311"/>
                <a:gd name="T16" fmla="*/ 82 w 317"/>
                <a:gd name="T17" fmla="*/ 0 h 311"/>
                <a:gd name="T18" fmla="*/ 70 w 317"/>
                <a:gd name="T19" fmla="*/ 0 h 311"/>
                <a:gd name="T20" fmla="*/ 53 w 317"/>
                <a:gd name="T21" fmla="*/ 5 h 311"/>
                <a:gd name="T22" fmla="*/ 18 w 317"/>
                <a:gd name="T23" fmla="*/ 46 h 311"/>
                <a:gd name="T24" fmla="*/ 12 w 317"/>
                <a:gd name="T25" fmla="*/ 81 h 311"/>
                <a:gd name="T26" fmla="*/ 82 w 317"/>
                <a:gd name="T27" fmla="*/ 152 h 311"/>
                <a:gd name="T28" fmla="*/ 6 w 317"/>
                <a:gd name="T29" fmla="*/ 228 h 311"/>
                <a:gd name="T30" fmla="*/ 6 w 317"/>
                <a:gd name="T31" fmla="*/ 239 h 311"/>
                <a:gd name="T32" fmla="*/ 12 w 317"/>
                <a:gd name="T33" fmla="*/ 257 h 311"/>
                <a:gd name="T34" fmla="*/ 53 w 317"/>
                <a:gd name="T35" fmla="*/ 298 h 311"/>
                <a:gd name="T36" fmla="*/ 88 w 317"/>
                <a:gd name="T37" fmla="*/ 298 h 311"/>
                <a:gd name="T38" fmla="*/ 88 w 317"/>
                <a:gd name="T39" fmla="*/ 304 h 311"/>
                <a:gd name="T40" fmla="*/ 88 w 317"/>
                <a:gd name="T41" fmla="*/ 298 h 311"/>
                <a:gd name="T42" fmla="*/ 158 w 317"/>
                <a:gd name="T43" fmla="*/ 228 h 311"/>
                <a:gd name="T44" fmla="*/ 234 w 317"/>
                <a:gd name="T45" fmla="*/ 304 h 311"/>
                <a:gd name="T46" fmla="*/ 246 w 317"/>
                <a:gd name="T47" fmla="*/ 310 h 311"/>
                <a:gd name="T48" fmla="*/ 263 w 317"/>
                <a:gd name="T49" fmla="*/ 298 h 311"/>
                <a:gd name="T50" fmla="*/ 299 w 317"/>
                <a:gd name="T51" fmla="*/ 257 h 311"/>
                <a:gd name="T52" fmla="*/ 304 w 317"/>
                <a:gd name="T53" fmla="*/ 222 h 311"/>
                <a:gd name="T54" fmla="*/ 304 w 317"/>
                <a:gd name="T55" fmla="*/ 222 h 311"/>
                <a:gd name="T56" fmla="*/ 234 w 317"/>
                <a:gd name="T57" fmla="*/ 152 h 311"/>
                <a:gd name="T58" fmla="*/ 310 w 317"/>
                <a:gd name="T59" fmla="*/ 81 h 311"/>
                <a:gd name="T60" fmla="*/ 310 w 317"/>
                <a:gd name="T61" fmla="*/ 81 h 311"/>
                <a:gd name="T62" fmla="*/ 310 w 317"/>
                <a:gd name="T63" fmla="*/ 64 h 311"/>
                <a:gd name="T64" fmla="*/ 304 w 317"/>
                <a:gd name="T65" fmla="*/ 4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7" h="311">
                  <a:moveTo>
                    <a:pt x="304" y="46"/>
                  </a:moveTo>
                  <a:lnTo>
                    <a:pt x="304" y="46"/>
                  </a:lnTo>
                  <a:cubicBezTo>
                    <a:pt x="263" y="11"/>
                    <a:pt x="263" y="11"/>
                    <a:pt x="263" y="11"/>
                  </a:cubicBezTo>
                  <a:cubicBezTo>
                    <a:pt x="252" y="0"/>
                    <a:pt x="240" y="0"/>
                    <a:pt x="228" y="5"/>
                  </a:cubicBezTo>
                  <a:lnTo>
                    <a:pt x="228" y="5"/>
                  </a:lnTo>
                  <a:lnTo>
                    <a:pt x="228" y="5"/>
                  </a:lnTo>
                  <a:cubicBezTo>
                    <a:pt x="158" y="76"/>
                    <a:pt x="158" y="76"/>
                    <a:pt x="158" y="76"/>
                  </a:cubicBezTo>
                  <a:cubicBezTo>
                    <a:pt x="88" y="0"/>
                    <a:pt x="88" y="0"/>
                    <a:pt x="88" y="0"/>
                  </a:cubicBezTo>
                  <a:cubicBezTo>
                    <a:pt x="82" y="0"/>
                    <a:pt x="82" y="0"/>
                    <a:pt x="82" y="0"/>
                  </a:cubicBezTo>
                  <a:cubicBezTo>
                    <a:pt x="82" y="0"/>
                    <a:pt x="76" y="0"/>
                    <a:pt x="70" y="0"/>
                  </a:cubicBezTo>
                  <a:cubicBezTo>
                    <a:pt x="65" y="0"/>
                    <a:pt x="59" y="0"/>
                    <a:pt x="53" y="5"/>
                  </a:cubicBezTo>
                  <a:cubicBezTo>
                    <a:pt x="18" y="46"/>
                    <a:pt x="18" y="46"/>
                    <a:pt x="18" y="46"/>
                  </a:cubicBezTo>
                  <a:cubicBezTo>
                    <a:pt x="6" y="58"/>
                    <a:pt x="0" y="70"/>
                    <a:pt x="12" y="81"/>
                  </a:cubicBezTo>
                  <a:cubicBezTo>
                    <a:pt x="82" y="152"/>
                    <a:pt x="82" y="152"/>
                    <a:pt x="82" y="152"/>
                  </a:cubicBezTo>
                  <a:cubicBezTo>
                    <a:pt x="6" y="228"/>
                    <a:pt x="6" y="228"/>
                    <a:pt x="6" y="228"/>
                  </a:cubicBezTo>
                  <a:cubicBezTo>
                    <a:pt x="6" y="228"/>
                    <a:pt x="6" y="234"/>
                    <a:pt x="6" y="239"/>
                  </a:cubicBezTo>
                  <a:cubicBezTo>
                    <a:pt x="6" y="245"/>
                    <a:pt x="6" y="251"/>
                    <a:pt x="12" y="257"/>
                  </a:cubicBezTo>
                  <a:cubicBezTo>
                    <a:pt x="53" y="298"/>
                    <a:pt x="53" y="298"/>
                    <a:pt x="53" y="298"/>
                  </a:cubicBezTo>
                  <a:cubicBezTo>
                    <a:pt x="65" y="310"/>
                    <a:pt x="76" y="310"/>
                    <a:pt x="88" y="298"/>
                  </a:cubicBezTo>
                  <a:cubicBezTo>
                    <a:pt x="88" y="304"/>
                    <a:pt x="88" y="304"/>
                    <a:pt x="88" y="304"/>
                  </a:cubicBezTo>
                  <a:cubicBezTo>
                    <a:pt x="88" y="298"/>
                    <a:pt x="88" y="298"/>
                    <a:pt x="88" y="298"/>
                  </a:cubicBezTo>
                  <a:cubicBezTo>
                    <a:pt x="158" y="228"/>
                    <a:pt x="158" y="228"/>
                    <a:pt x="158" y="228"/>
                  </a:cubicBezTo>
                  <a:cubicBezTo>
                    <a:pt x="234" y="304"/>
                    <a:pt x="234" y="304"/>
                    <a:pt x="234" y="304"/>
                  </a:cubicBezTo>
                  <a:cubicBezTo>
                    <a:pt x="234" y="304"/>
                    <a:pt x="240" y="310"/>
                    <a:pt x="246" y="310"/>
                  </a:cubicBezTo>
                  <a:cubicBezTo>
                    <a:pt x="252" y="304"/>
                    <a:pt x="258" y="304"/>
                    <a:pt x="263" y="298"/>
                  </a:cubicBezTo>
                  <a:cubicBezTo>
                    <a:pt x="299" y="257"/>
                    <a:pt x="299" y="257"/>
                    <a:pt x="299" y="257"/>
                  </a:cubicBezTo>
                  <a:cubicBezTo>
                    <a:pt x="310" y="245"/>
                    <a:pt x="316" y="234"/>
                    <a:pt x="304" y="222"/>
                  </a:cubicBezTo>
                  <a:lnTo>
                    <a:pt x="304" y="222"/>
                  </a:lnTo>
                  <a:cubicBezTo>
                    <a:pt x="234" y="152"/>
                    <a:pt x="234" y="152"/>
                    <a:pt x="234" y="152"/>
                  </a:cubicBezTo>
                  <a:cubicBezTo>
                    <a:pt x="310" y="81"/>
                    <a:pt x="310" y="81"/>
                    <a:pt x="310" y="81"/>
                  </a:cubicBezTo>
                  <a:lnTo>
                    <a:pt x="310" y="81"/>
                  </a:lnTo>
                  <a:cubicBezTo>
                    <a:pt x="310" y="76"/>
                    <a:pt x="316" y="70"/>
                    <a:pt x="310" y="64"/>
                  </a:cubicBezTo>
                  <a:cubicBezTo>
                    <a:pt x="310" y="58"/>
                    <a:pt x="310" y="52"/>
                    <a:pt x="304" y="46"/>
                  </a:cubicBezTo>
                </a:path>
              </a:pathLst>
            </a:custGeom>
            <a:solidFill>
              <a:schemeClr val="accent4"/>
            </a:solidFill>
            <a:ln>
              <a:noFill/>
            </a:ln>
            <a:effectLst/>
          </p:spPr>
          <p:txBody>
            <a:bodyPr wrap="none" anchor="ctr"/>
            <a:lstStyle/>
            <a:p>
              <a:endParaRPr lang="en-US" dirty="0">
                <a:latin typeface="Calibri Light"/>
              </a:endParaRPr>
            </a:p>
          </p:txBody>
        </p:sp>
        <p:grpSp>
          <p:nvGrpSpPr>
            <p:cNvPr id="6" name="Group 5"/>
            <p:cNvGrpSpPr/>
            <p:nvPr/>
          </p:nvGrpSpPr>
          <p:grpSpPr>
            <a:xfrm>
              <a:off x="16538434" y="7157505"/>
              <a:ext cx="1210033" cy="1213967"/>
              <a:chOff x="7255326" y="6902499"/>
              <a:chExt cx="1018406" cy="1017730"/>
            </a:xfrm>
            <a:solidFill>
              <a:schemeClr val="accent1"/>
            </a:solidFill>
          </p:grpSpPr>
          <p:sp>
            <p:nvSpPr>
              <p:cNvPr id="168" name="Freeform 75"/>
              <p:cNvSpPr>
                <a:spLocks noChangeArrowheads="1"/>
              </p:cNvSpPr>
              <p:nvPr/>
            </p:nvSpPr>
            <p:spPr bwMode="auto">
              <a:xfrm>
                <a:off x="7711573" y="7372012"/>
                <a:ext cx="97767" cy="135697"/>
              </a:xfrm>
              <a:custGeom>
                <a:avLst/>
                <a:gdLst>
                  <a:gd name="T0" fmla="*/ 0 w 165"/>
                  <a:gd name="T1" fmla="*/ 152 h 223"/>
                  <a:gd name="T2" fmla="*/ 0 w 165"/>
                  <a:gd name="T3" fmla="*/ 152 h 223"/>
                  <a:gd name="T4" fmla="*/ 58 w 165"/>
                  <a:gd name="T5" fmla="*/ 222 h 223"/>
                  <a:gd name="T6" fmla="*/ 146 w 165"/>
                  <a:gd name="T7" fmla="*/ 105 h 223"/>
                  <a:gd name="T8" fmla="*/ 164 w 165"/>
                  <a:gd name="T9" fmla="*/ 6 h 223"/>
                  <a:gd name="T10" fmla="*/ 129 w 165"/>
                  <a:gd name="T11" fmla="*/ 0 h 223"/>
                  <a:gd name="T12" fmla="*/ 0 w 165"/>
                  <a:gd name="T13" fmla="*/ 152 h 223"/>
                </a:gdLst>
                <a:ahLst/>
                <a:cxnLst>
                  <a:cxn ang="0">
                    <a:pos x="T0" y="T1"/>
                  </a:cxn>
                  <a:cxn ang="0">
                    <a:pos x="T2" y="T3"/>
                  </a:cxn>
                  <a:cxn ang="0">
                    <a:pos x="T4" y="T5"/>
                  </a:cxn>
                  <a:cxn ang="0">
                    <a:pos x="T6" y="T7"/>
                  </a:cxn>
                  <a:cxn ang="0">
                    <a:pos x="T8" y="T9"/>
                  </a:cxn>
                  <a:cxn ang="0">
                    <a:pos x="T10" y="T11"/>
                  </a:cxn>
                  <a:cxn ang="0">
                    <a:pos x="T12" y="T13"/>
                  </a:cxn>
                </a:cxnLst>
                <a:rect l="0" t="0" r="r" b="b"/>
                <a:pathLst>
                  <a:path w="165" h="223">
                    <a:moveTo>
                      <a:pt x="0" y="152"/>
                    </a:moveTo>
                    <a:lnTo>
                      <a:pt x="0" y="152"/>
                    </a:lnTo>
                    <a:cubicBezTo>
                      <a:pt x="0" y="193"/>
                      <a:pt x="23" y="222"/>
                      <a:pt x="58" y="222"/>
                    </a:cubicBezTo>
                    <a:cubicBezTo>
                      <a:pt x="94" y="222"/>
                      <a:pt x="140" y="170"/>
                      <a:pt x="146" y="105"/>
                    </a:cubicBezTo>
                    <a:cubicBezTo>
                      <a:pt x="164" y="6"/>
                      <a:pt x="164" y="6"/>
                      <a:pt x="164" y="6"/>
                    </a:cubicBezTo>
                    <a:cubicBezTo>
                      <a:pt x="152" y="0"/>
                      <a:pt x="140" y="0"/>
                      <a:pt x="129" y="0"/>
                    </a:cubicBezTo>
                    <a:cubicBezTo>
                      <a:pt x="58" y="0"/>
                      <a:pt x="0" y="70"/>
                      <a:pt x="0" y="152"/>
                    </a:cubicBez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9" name="Freeform 76"/>
              <p:cNvSpPr>
                <a:spLocks noChangeArrowheads="1"/>
              </p:cNvSpPr>
              <p:nvPr/>
            </p:nvSpPr>
            <p:spPr bwMode="auto">
              <a:xfrm>
                <a:off x="7312358" y="6959492"/>
                <a:ext cx="901629" cy="901030"/>
              </a:xfrm>
              <a:custGeom>
                <a:avLst/>
                <a:gdLst>
                  <a:gd name="T0" fmla="*/ 737 w 1469"/>
                  <a:gd name="T1" fmla="*/ 0 h 1470"/>
                  <a:gd name="T2" fmla="*/ 737 w 1469"/>
                  <a:gd name="T3" fmla="*/ 0 h 1470"/>
                  <a:gd name="T4" fmla="*/ 0 w 1469"/>
                  <a:gd name="T5" fmla="*/ 732 h 1470"/>
                  <a:gd name="T6" fmla="*/ 737 w 1469"/>
                  <a:gd name="T7" fmla="*/ 1469 h 1470"/>
                  <a:gd name="T8" fmla="*/ 1468 w 1469"/>
                  <a:gd name="T9" fmla="*/ 732 h 1470"/>
                  <a:gd name="T10" fmla="*/ 737 w 1469"/>
                  <a:gd name="T11" fmla="*/ 0 h 1470"/>
                  <a:gd name="T12" fmla="*/ 900 w 1469"/>
                  <a:gd name="T13" fmla="*/ 977 h 1470"/>
                  <a:gd name="T14" fmla="*/ 900 w 1469"/>
                  <a:gd name="T15" fmla="*/ 977 h 1470"/>
                  <a:gd name="T16" fmla="*/ 807 w 1469"/>
                  <a:gd name="T17" fmla="*/ 895 h 1470"/>
                  <a:gd name="T18" fmla="*/ 801 w 1469"/>
                  <a:gd name="T19" fmla="*/ 895 h 1470"/>
                  <a:gd name="T20" fmla="*/ 666 w 1469"/>
                  <a:gd name="T21" fmla="*/ 977 h 1470"/>
                  <a:gd name="T22" fmla="*/ 543 w 1469"/>
                  <a:gd name="T23" fmla="*/ 837 h 1470"/>
                  <a:gd name="T24" fmla="*/ 795 w 1469"/>
                  <a:gd name="T25" fmla="*/ 591 h 1470"/>
                  <a:gd name="T26" fmla="*/ 924 w 1469"/>
                  <a:gd name="T27" fmla="*/ 615 h 1470"/>
                  <a:gd name="T28" fmla="*/ 889 w 1469"/>
                  <a:gd name="T29" fmla="*/ 813 h 1470"/>
                  <a:gd name="T30" fmla="*/ 918 w 1469"/>
                  <a:gd name="T31" fmla="*/ 907 h 1470"/>
                  <a:gd name="T32" fmla="*/ 1023 w 1469"/>
                  <a:gd name="T33" fmla="*/ 726 h 1470"/>
                  <a:gd name="T34" fmla="*/ 766 w 1469"/>
                  <a:gd name="T35" fmla="*/ 480 h 1470"/>
                  <a:gd name="T36" fmla="*/ 456 w 1469"/>
                  <a:gd name="T37" fmla="*/ 813 h 1470"/>
                  <a:gd name="T38" fmla="*/ 731 w 1469"/>
                  <a:gd name="T39" fmla="*/ 1094 h 1470"/>
                  <a:gd name="T40" fmla="*/ 889 w 1469"/>
                  <a:gd name="T41" fmla="*/ 1059 h 1470"/>
                  <a:gd name="T42" fmla="*/ 906 w 1469"/>
                  <a:gd name="T43" fmla="*/ 1124 h 1470"/>
                  <a:gd name="T44" fmla="*/ 713 w 1469"/>
                  <a:gd name="T45" fmla="*/ 1159 h 1470"/>
                  <a:gd name="T46" fmla="*/ 374 w 1469"/>
                  <a:gd name="T47" fmla="*/ 819 h 1470"/>
                  <a:gd name="T48" fmla="*/ 778 w 1469"/>
                  <a:gd name="T49" fmla="*/ 410 h 1470"/>
                  <a:gd name="T50" fmla="*/ 1099 w 1469"/>
                  <a:gd name="T51" fmla="*/ 726 h 1470"/>
                  <a:gd name="T52" fmla="*/ 900 w 1469"/>
                  <a:gd name="T53" fmla="*/ 977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69" h="1470">
                    <a:moveTo>
                      <a:pt x="737" y="0"/>
                    </a:moveTo>
                    <a:lnTo>
                      <a:pt x="737" y="0"/>
                    </a:lnTo>
                    <a:cubicBezTo>
                      <a:pt x="327" y="0"/>
                      <a:pt x="0" y="328"/>
                      <a:pt x="0" y="732"/>
                    </a:cubicBezTo>
                    <a:cubicBezTo>
                      <a:pt x="0" y="1135"/>
                      <a:pt x="327" y="1469"/>
                      <a:pt x="737" y="1469"/>
                    </a:cubicBezTo>
                    <a:cubicBezTo>
                      <a:pt x="1140" y="1469"/>
                      <a:pt x="1468" y="1135"/>
                      <a:pt x="1468" y="732"/>
                    </a:cubicBezTo>
                    <a:cubicBezTo>
                      <a:pt x="1468" y="328"/>
                      <a:pt x="1140" y="0"/>
                      <a:pt x="737" y="0"/>
                    </a:cubicBezTo>
                    <a:close/>
                    <a:moveTo>
                      <a:pt x="900" y="977"/>
                    </a:moveTo>
                    <a:lnTo>
                      <a:pt x="900" y="977"/>
                    </a:lnTo>
                    <a:cubicBezTo>
                      <a:pt x="848" y="977"/>
                      <a:pt x="813" y="954"/>
                      <a:pt x="807" y="895"/>
                    </a:cubicBezTo>
                    <a:cubicBezTo>
                      <a:pt x="801" y="895"/>
                      <a:pt x="801" y="895"/>
                      <a:pt x="801" y="895"/>
                    </a:cubicBezTo>
                    <a:cubicBezTo>
                      <a:pt x="772" y="948"/>
                      <a:pt x="719" y="977"/>
                      <a:pt x="666" y="977"/>
                    </a:cubicBezTo>
                    <a:cubicBezTo>
                      <a:pt x="596" y="977"/>
                      <a:pt x="543" y="925"/>
                      <a:pt x="543" y="837"/>
                    </a:cubicBezTo>
                    <a:cubicBezTo>
                      <a:pt x="543" y="708"/>
                      <a:pt x="643" y="591"/>
                      <a:pt x="795" y="591"/>
                    </a:cubicBezTo>
                    <a:cubicBezTo>
                      <a:pt x="842" y="591"/>
                      <a:pt x="895" y="603"/>
                      <a:pt x="924" y="615"/>
                    </a:cubicBezTo>
                    <a:cubicBezTo>
                      <a:pt x="889" y="813"/>
                      <a:pt x="889" y="813"/>
                      <a:pt x="889" y="813"/>
                    </a:cubicBezTo>
                    <a:cubicBezTo>
                      <a:pt x="883" y="878"/>
                      <a:pt x="889" y="907"/>
                      <a:pt x="918" y="907"/>
                    </a:cubicBezTo>
                    <a:cubicBezTo>
                      <a:pt x="965" y="907"/>
                      <a:pt x="1023" y="849"/>
                      <a:pt x="1023" y="726"/>
                    </a:cubicBezTo>
                    <a:cubicBezTo>
                      <a:pt x="1023" y="585"/>
                      <a:pt x="930" y="480"/>
                      <a:pt x="766" y="480"/>
                    </a:cubicBezTo>
                    <a:cubicBezTo>
                      <a:pt x="602" y="480"/>
                      <a:pt x="456" y="609"/>
                      <a:pt x="456" y="813"/>
                    </a:cubicBezTo>
                    <a:cubicBezTo>
                      <a:pt x="456" y="989"/>
                      <a:pt x="573" y="1094"/>
                      <a:pt x="731" y="1094"/>
                    </a:cubicBezTo>
                    <a:cubicBezTo>
                      <a:pt x="789" y="1094"/>
                      <a:pt x="842" y="1083"/>
                      <a:pt x="889" y="1059"/>
                    </a:cubicBezTo>
                    <a:cubicBezTo>
                      <a:pt x="906" y="1124"/>
                      <a:pt x="906" y="1124"/>
                      <a:pt x="906" y="1124"/>
                    </a:cubicBezTo>
                    <a:cubicBezTo>
                      <a:pt x="842" y="1153"/>
                      <a:pt x="789" y="1159"/>
                      <a:pt x="713" y="1159"/>
                    </a:cubicBezTo>
                    <a:cubicBezTo>
                      <a:pt x="532" y="1159"/>
                      <a:pt x="374" y="1030"/>
                      <a:pt x="374" y="819"/>
                    </a:cubicBezTo>
                    <a:cubicBezTo>
                      <a:pt x="374" y="603"/>
                      <a:pt x="532" y="410"/>
                      <a:pt x="778" y="410"/>
                    </a:cubicBezTo>
                    <a:cubicBezTo>
                      <a:pt x="965" y="410"/>
                      <a:pt x="1099" y="544"/>
                      <a:pt x="1099" y="726"/>
                    </a:cubicBezTo>
                    <a:cubicBezTo>
                      <a:pt x="1099" y="878"/>
                      <a:pt x="1012" y="977"/>
                      <a:pt x="900" y="977"/>
                    </a:cubicBez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6" name="Freeform 193"/>
              <p:cNvSpPr>
                <a:spLocks noChangeArrowheads="1"/>
              </p:cNvSpPr>
              <p:nvPr/>
            </p:nvSpPr>
            <p:spPr bwMode="auto">
              <a:xfrm>
                <a:off x="7255326" y="6902499"/>
                <a:ext cx="1018406" cy="1017730"/>
              </a:xfrm>
              <a:custGeom>
                <a:avLst/>
                <a:gdLst>
                  <a:gd name="T0" fmla="*/ 830 w 1656"/>
                  <a:gd name="T1" fmla="*/ 0 h 1656"/>
                  <a:gd name="T2" fmla="*/ 830 w 1656"/>
                  <a:gd name="T3" fmla="*/ 0 h 1656"/>
                  <a:gd name="T4" fmla="*/ 0 w 1656"/>
                  <a:gd name="T5" fmla="*/ 825 h 1656"/>
                  <a:gd name="T6" fmla="*/ 830 w 1656"/>
                  <a:gd name="T7" fmla="*/ 1655 h 1656"/>
                  <a:gd name="T8" fmla="*/ 1655 w 1656"/>
                  <a:gd name="T9" fmla="*/ 825 h 1656"/>
                  <a:gd name="T10" fmla="*/ 830 w 1656"/>
                  <a:gd name="T11" fmla="*/ 0 h 1656"/>
                  <a:gd name="T12" fmla="*/ 830 w 1656"/>
                  <a:gd name="T13" fmla="*/ 1609 h 1656"/>
                  <a:gd name="T14" fmla="*/ 830 w 1656"/>
                  <a:gd name="T15" fmla="*/ 1609 h 1656"/>
                  <a:gd name="T16" fmla="*/ 41 w 1656"/>
                  <a:gd name="T17" fmla="*/ 825 h 1656"/>
                  <a:gd name="T18" fmla="*/ 830 w 1656"/>
                  <a:gd name="T19" fmla="*/ 40 h 1656"/>
                  <a:gd name="T20" fmla="*/ 1614 w 1656"/>
                  <a:gd name="T21" fmla="*/ 825 h 1656"/>
                  <a:gd name="T22" fmla="*/ 830 w 1656"/>
                  <a:gd name="T23" fmla="*/ 1609 h 1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6" h="1656">
                    <a:moveTo>
                      <a:pt x="830" y="0"/>
                    </a:moveTo>
                    <a:lnTo>
                      <a:pt x="830" y="0"/>
                    </a:lnTo>
                    <a:cubicBezTo>
                      <a:pt x="373" y="0"/>
                      <a:pt x="0" y="368"/>
                      <a:pt x="0" y="825"/>
                    </a:cubicBezTo>
                    <a:cubicBezTo>
                      <a:pt x="0" y="1281"/>
                      <a:pt x="373" y="1655"/>
                      <a:pt x="830" y="1655"/>
                    </a:cubicBezTo>
                    <a:cubicBezTo>
                      <a:pt x="1286" y="1655"/>
                      <a:pt x="1655" y="1281"/>
                      <a:pt x="1655" y="825"/>
                    </a:cubicBezTo>
                    <a:cubicBezTo>
                      <a:pt x="1655" y="368"/>
                      <a:pt x="1286" y="0"/>
                      <a:pt x="830" y="0"/>
                    </a:cubicBezTo>
                    <a:close/>
                    <a:moveTo>
                      <a:pt x="830" y="1609"/>
                    </a:moveTo>
                    <a:lnTo>
                      <a:pt x="830" y="1609"/>
                    </a:lnTo>
                    <a:cubicBezTo>
                      <a:pt x="391" y="1609"/>
                      <a:pt x="41" y="1258"/>
                      <a:pt x="41" y="825"/>
                    </a:cubicBezTo>
                    <a:cubicBezTo>
                      <a:pt x="41" y="392"/>
                      <a:pt x="391" y="40"/>
                      <a:pt x="830" y="40"/>
                    </a:cubicBezTo>
                    <a:cubicBezTo>
                      <a:pt x="1263" y="40"/>
                      <a:pt x="1614" y="392"/>
                      <a:pt x="1614" y="825"/>
                    </a:cubicBezTo>
                    <a:cubicBezTo>
                      <a:pt x="1614" y="1258"/>
                      <a:pt x="1263" y="1609"/>
                      <a:pt x="830" y="1609"/>
                    </a:cubicBez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7" name="Freeform 194"/>
              <p:cNvSpPr>
                <a:spLocks noChangeArrowheads="1"/>
              </p:cNvSpPr>
              <p:nvPr/>
            </p:nvSpPr>
            <p:spPr bwMode="auto">
              <a:xfrm>
                <a:off x="7711573" y="7372012"/>
                <a:ext cx="97767" cy="135697"/>
              </a:xfrm>
              <a:custGeom>
                <a:avLst/>
                <a:gdLst>
                  <a:gd name="T0" fmla="*/ 0 w 165"/>
                  <a:gd name="T1" fmla="*/ 152 h 223"/>
                  <a:gd name="T2" fmla="*/ 0 w 165"/>
                  <a:gd name="T3" fmla="*/ 152 h 223"/>
                  <a:gd name="T4" fmla="*/ 58 w 165"/>
                  <a:gd name="T5" fmla="*/ 222 h 223"/>
                  <a:gd name="T6" fmla="*/ 146 w 165"/>
                  <a:gd name="T7" fmla="*/ 105 h 223"/>
                  <a:gd name="T8" fmla="*/ 164 w 165"/>
                  <a:gd name="T9" fmla="*/ 6 h 223"/>
                  <a:gd name="T10" fmla="*/ 129 w 165"/>
                  <a:gd name="T11" fmla="*/ 0 h 223"/>
                  <a:gd name="T12" fmla="*/ 0 w 165"/>
                  <a:gd name="T13" fmla="*/ 152 h 223"/>
                </a:gdLst>
                <a:ahLst/>
                <a:cxnLst>
                  <a:cxn ang="0">
                    <a:pos x="T0" y="T1"/>
                  </a:cxn>
                  <a:cxn ang="0">
                    <a:pos x="T2" y="T3"/>
                  </a:cxn>
                  <a:cxn ang="0">
                    <a:pos x="T4" y="T5"/>
                  </a:cxn>
                  <a:cxn ang="0">
                    <a:pos x="T6" y="T7"/>
                  </a:cxn>
                  <a:cxn ang="0">
                    <a:pos x="T8" y="T9"/>
                  </a:cxn>
                  <a:cxn ang="0">
                    <a:pos x="T10" y="T11"/>
                  </a:cxn>
                  <a:cxn ang="0">
                    <a:pos x="T12" y="T13"/>
                  </a:cxn>
                </a:cxnLst>
                <a:rect l="0" t="0" r="r" b="b"/>
                <a:pathLst>
                  <a:path w="165" h="223">
                    <a:moveTo>
                      <a:pt x="0" y="152"/>
                    </a:moveTo>
                    <a:lnTo>
                      <a:pt x="0" y="152"/>
                    </a:lnTo>
                    <a:cubicBezTo>
                      <a:pt x="0" y="193"/>
                      <a:pt x="23" y="222"/>
                      <a:pt x="58" y="222"/>
                    </a:cubicBezTo>
                    <a:cubicBezTo>
                      <a:pt x="94" y="222"/>
                      <a:pt x="140" y="170"/>
                      <a:pt x="146" y="105"/>
                    </a:cubicBezTo>
                    <a:cubicBezTo>
                      <a:pt x="164" y="6"/>
                      <a:pt x="164" y="6"/>
                      <a:pt x="164" y="6"/>
                    </a:cubicBezTo>
                    <a:cubicBezTo>
                      <a:pt x="152" y="0"/>
                      <a:pt x="140" y="0"/>
                      <a:pt x="129" y="0"/>
                    </a:cubicBezTo>
                    <a:cubicBezTo>
                      <a:pt x="58" y="0"/>
                      <a:pt x="0" y="70"/>
                      <a:pt x="0" y="152"/>
                    </a:cubicBez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93" name="Freeform 200"/>
            <p:cNvSpPr>
              <a:spLocks noChangeArrowheads="1"/>
            </p:cNvSpPr>
            <p:nvPr/>
          </p:nvSpPr>
          <p:spPr bwMode="auto">
            <a:xfrm flipH="1">
              <a:off x="14209833" y="10287540"/>
              <a:ext cx="878494" cy="560044"/>
            </a:xfrm>
            <a:custGeom>
              <a:avLst/>
              <a:gdLst>
                <a:gd name="T0" fmla="*/ 983 w 1201"/>
                <a:gd name="T1" fmla="*/ 88 h 767"/>
                <a:gd name="T2" fmla="*/ 983 w 1201"/>
                <a:gd name="T3" fmla="*/ 88 h 767"/>
                <a:gd name="T4" fmla="*/ 205 w 1201"/>
                <a:gd name="T5" fmla="*/ 88 h 767"/>
                <a:gd name="T6" fmla="*/ 0 w 1201"/>
                <a:gd name="T7" fmla="*/ 304 h 767"/>
                <a:gd name="T8" fmla="*/ 0 w 1201"/>
                <a:gd name="T9" fmla="*/ 550 h 767"/>
                <a:gd name="T10" fmla="*/ 217 w 1201"/>
                <a:gd name="T11" fmla="*/ 766 h 767"/>
                <a:gd name="T12" fmla="*/ 983 w 1201"/>
                <a:gd name="T13" fmla="*/ 766 h 767"/>
                <a:gd name="T14" fmla="*/ 1200 w 1201"/>
                <a:gd name="T15" fmla="*/ 550 h 767"/>
                <a:gd name="T16" fmla="*/ 1200 w 1201"/>
                <a:gd name="T17" fmla="*/ 304 h 767"/>
                <a:gd name="T18" fmla="*/ 983 w 1201"/>
                <a:gd name="T19" fmla="*/ 88 h 767"/>
                <a:gd name="T20" fmla="*/ 386 w 1201"/>
                <a:gd name="T21" fmla="*/ 333 h 767"/>
                <a:gd name="T22" fmla="*/ 386 w 1201"/>
                <a:gd name="T23" fmla="*/ 333 h 767"/>
                <a:gd name="T24" fmla="*/ 158 w 1201"/>
                <a:gd name="T25" fmla="*/ 333 h 767"/>
                <a:gd name="T26" fmla="*/ 152 w 1201"/>
                <a:gd name="T27" fmla="*/ 222 h 767"/>
                <a:gd name="T28" fmla="*/ 386 w 1201"/>
                <a:gd name="T29" fmla="*/ 228 h 767"/>
                <a:gd name="T30" fmla="*/ 386 w 1201"/>
                <a:gd name="T31" fmla="*/ 333 h 767"/>
                <a:gd name="T32" fmla="*/ 895 w 1201"/>
                <a:gd name="T33" fmla="*/ 597 h 767"/>
                <a:gd name="T34" fmla="*/ 895 w 1201"/>
                <a:gd name="T35" fmla="*/ 597 h 767"/>
                <a:gd name="T36" fmla="*/ 737 w 1201"/>
                <a:gd name="T37" fmla="*/ 667 h 767"/>
                <a:gd name="T38" fmla="*/ 568 w 1201"/>
                <a:gd name="T39" fmla="*/ 597 h 767"/>
                <a:gd name="T40" fmla="*/ 503 w 1201"/>
                <a:gd name="T41" fmla="*/ 433 h 767"/>
                <a:gd name="T42" fmla="*/ 568 w 1201"/>
                <a:gd name="T43" fmla="*/ 269 h 767"/>
                <a:gd name="T44" fmla="*/ 737 w 1201"/>
                <a:gd name="T45" fmla="*/ 199 h 767"/>
                <a:gd name="T46" fmla="*/ 895 w 1201"/>
                <a:gd name="T47" fmla="*/ 269 h 767"/>
                <a:gd name="T48" fmla="*/ 972 w 1201"/>
                <a:gd name="T49" fmla="*/ 433 h 767"/>
                <a:gd name="T50" fmla="*/ 895 w 1201"/>
                <a:gd name="T51" fmla="*/ 597 h 767"/>
                <a:gd name="T52" fmla="*/ 737 w 1201"/>
                <a:gd name="T53" fmla="*/ 287 h 767"/>
                <a:gd name="T54" fmla="*/ 737 w 1201"/>
                <a:gd name="T55" fmla="*/ 287 h 767"/>
                <a:gd name="T56" fmla="*/ 626 w 1201"/>
                <a:gd name="T57" fmla="*/ 328 h 767"/>
                <a:gd name="T58" fmla="*/ 585 w 1201"/>
                <a:gd name="T59" fmla="*/ 433 h 767"/>
                <a:gd name="T60" fmla="*/ 626 w 1201"/>
                <a:gd name="T61" fmla="*/ 544 h 767"/>
                <a:gd name="T62" fmla="*/ 737 w 1201"/>
                <a:gd name="T63" fmla="*/ 585 h 767"/>
                <a:gd name="T64" fmla="*/ 843 w 1201"/>
                <a:gd name="T65" fmla="*/ 538 h 767"/>
                <a:gd name="T66" fmla="*/ 890 w 1201"/>
                <a:gd name="T67" fmla="*/ 433 h 767"/>
                <a:gd name="T68" fmla="*/ 843 w 1201"/>
                <a:gd name="T69" fmla="*/ 328 h 767"/>
                <a:gd name="T70" fmla="*/ 737 w 1201"/>
                <a:gd name="T71" fmla="*/ 287 h 767"/>
                <a:gd name="T72" fmla="*/ 269 w 1201"/>
                <a:gd name="T73" fmla="*/ 58 h 767"/>
                <a:gd name="T74" fmla="*/ 269 w 1201"/>
                <a:gd name="T75" fmla="*/ 58 h 767"/>
                <a:gd name="T76" fmla="*/ 275 w 1201"/>
                <a:gd name="T77" fmla="*/ 64 h 767"/>
                <a:gd name="T78" fmla="*/ 299 w 1201"/>
                <a:gd name="T79" fmla="*/ 64 h 767"/>
                <a:gd name="T80" fmla="*/ 410 w 1201"/>
                <a:gd name="T81" fmla="*/ 64 h 767"/>
                <a:gd name="T82" fmla="*/ 433 w 1201"/>
                <a:gd name="T83" fmla="*/ 64 h 767"/>
                <a:gd name="T84" fmla="*/ 439 w 1201"/>
                <a:gd name="T85" fmla="*/ 58 h 767"/>
                <a:gd name="T86" fmla="*/ 451 w 1201"/>
                <a:gd name="T87" fmla="*/ 52 h 767"/>
                <a:gd name="T88" fmla="*/ 451 w 1201"/>
                <a:gd name="T89" fmla="*/ 47 h 767"/>
                <a:gd name="T90" fmla="*/ 357 w 1201"/>
                <a:gd name="T91" fmla="*/ 0 h 767"/>
                <a:gd name="T92" fmla="*/ 263 w 1201"/>
                <a:gd name="T93" fmla="*/ 47 h 767"/>
                <a:gd name="T94" fmla="*/ 263 w 1201"/>
                <a:gd name="T95" fmla="*/ 52 h 767"/>
                <a:gd name="T96" fmla="*/ 269 w 1201"/>
                <a:gd name="T97" fmla="*/ 58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01" h="767">
                  <a:moveTo>
                    <a:pt x="983" y="88"/>
                  </a:moveTo>
                  <a:lnTo>
                    <a:pt x="983" y="88"/>
                  </a:lnTo>
                  <a:cubicBezTo>
                    <a:pt x="205" y="88"/>
                    <a:pt x="205" y="88"/>
                    <a:pt x="205" y="88"/>
                  </a:cubicBezTo>
                  <a:cubicBezTo>
                    <a:pt x="70" y="93"/>
                    <a:pt x="0" y="164"/>
                    <a:pt x="0" y="304"/>
                  </a:cubicBezTo>
                  <a:cubicBezTo>
                    <a:pt x="0" y="550"/>
                    <a:pt x="0" y="550"/>
                    <a:pt x="0" y="550"/>
                  </a:cubicBezTo>
                  <a:cubicBezTo>
                    <a:pt x="0" y="696"/>
                    <a:pt x="70" y="766"/>
                    <a:pt x="217" y="766"/>
                  </a:cubicBezTo>
                  <a:cubicBezTo>
                    <a:pt x="983" y="766"/>
                    <a:pt x="983" y="766"/>
                    <a:pt x="983" y="766"/>
                  </a:cubicBezTo>
                  <a:cubicBezTo>
                    <a:pt x="1129" y="766"/>
                    <a:pt x="1200" y="696"/>
                    <a:pt x="1200" y="550"/>
                  </a:cubicBezTo>
                  <a:cubicBezTo>
                    <a:pt x="1200" y="304"/>
                    <a:pt x="1200" y="304"/>
                    <a:pt x="1200" y="304"/>
                  </a:cubicBezTo>
                  <a:cubicBezTo>
                    <a:pt x="1200" y="164"/>
                    <a:pt x="1129" y="88"/>
                    <a:pt x="983" y="88"/>
                  </a:cubicBezTo>
                  <a:close/>
                  <a:moveTo>
                    <a:pt x="386" y="333"/>
                  </a:moveTo>
                  <a:lnTo>
                    <a:pt x="386" y="333"/>
                  </a:lnTo>
                  <a:cubicBezTo>
                    <a:pt x="158" y="333"/>
                    <a:pt x="158" y="333"/>
                    <a:pt x="158" y="333"/>
                  </a:cubicBezTo>
                  <a:cubicBezTo>
                    <a:pt x="152" y="222"/>
                    <a:pt x="152" y="222"/>
                    <a:pt x="152" y="222"/>
                  </a:cubicBezTo>
                  <a:cubicBezTo>
                    <a:pt x="386" y="228"/>
                    <a:pt x="386" y="228"/>
                    <a:pt x="386" y="228"/>
                  </a:cubicBezTo>
                  <a:lnTo>
                    <a:pt x="386" y="333"/>
                  </a:lnTo>
                  <a:close/>
                  <a:moveTo>
                    <a:pt x="895" y="597"/>
                  </a:moveTo>
                  <a:lnTo>
                    <a:pt x="895" y="597"/>
                  </a:lnTo>
                  <a:cubicBezTo>
                    <a:pt x="854" y="643"/>
                    <a:pt x="802" y="667"/>
                    <a:pt x="737" y="667"/>
                  </a:cubicBezTo>
                  <a:cubicBezTo>
                    <a:pt x="667" y="667"/>
                    <a:pt x="614" y="643"/>
                    <a:pt x="568" y="597"/>
                  </a:cubicBezTo>
                  <a:cubicBezTo>
                    <a:pt x="521" y="550"/>
                    <a:pt x="503" y="497"/>
                    <a:pt x="503" y="433"/>
                  </a:cubicBezTo>
                  <a:cubicBezTo>
                    <a:pt x="503" y="368"/>
                    <a:pt x="521" y="316"/>
                    <a:pt x="568" y="269"/>
                  </a:cubicBezTo>
                  <a:cubicBezTo>
                    <a:pt x="614" y="222"/>
                    <a:pt x="667" y="199"/>
                    <a:pt x="737" y="199"/>
                  </a:cubicBezTo>
                  <a:cubicBezTo>
                    <a:pt x="802" y="199"/>
                    <a:pt x="854" y="222"/>
                    <a:pt x="895" y="269"/>
                  </a:cubicBezTo>
                  <a:cubicBezTo>
                    <a:pt x="948" y="316"/>
                    <a:pt x="966" y="368"/>
                    <a:pt x="972" y="433"/>
                  </a:cubicBezTo>
                  <a:cubicBezTo>
                    <a:pt x="966" y="497"/>
                    <a:pt x="948" y="550"/>
                    <a:pt x="895" y="597"/>
                  </a:cubicBezTo>
                  <a:close/>
                  <a:moveTo>
                    <a:pt x="737" y="287"/>
                  </a:moveTo>
                  <a:lnTo>
                    <a:pt x="737" y="287"/>
                  </a:lnTo>
                  <a:cubicBezTo>
                    <a:pt x="691" y="281"/>
                    <a:pt x="655" y="298"/>
                    <a:pt x="626" y="328"/>
                  </a:cubicBezTo>
                  <a:cubicBezTo>
                    <a:pt x="597" y="357"/>
                    <a:pt x="585" y="392"/>
                    <a:pt x="585" y="433"/>
                  </a:cubicBezTo>
                  <a:cubicBezTo>
                    <a:pt x="585" y="474"/>
                    <a:pt x="597" y="509"/>
                    <a:pt x="626" y="544"/>
                  </a:cubicBezTo>
                  <a:cubicBezTo>
                    <a:pt x="655" y="573"/>
                    <a:pt x="691" y="585"/>
                    <a:pt x="737" y="585"/>
                  </a:cubicBezTo>
                  <a:cubicBezTo>
                    <a:pt x="778" y="585"/>
                    <a:pt x="813" y="573"/>
                    <a:pt x="843" y="538"/>
                  </a:cubicBezTo>
                  <a:cubicBezTo>
                    <a:pt x="872" y="509"/>
                    <a:pt x="890" y="474"/>
                    <a:pt x="890" y="433"/>
                  </a:cubicBezTo>
                  <a:cubicBezTo>
                    <a:pt x="890" y="392"/>
                    <a:pt x="872" y="357"/>
                    <a:pt x="843" y="328"/>
                  </a:cubicBezTo>
                  <a:cubicBezTo>
                    <a:pt x="813" y="298"/>
                    <a:pt x="778" y="281"/>
                    <a:pt x="737" y="287"/>
                  </a:cubicBezTo>
                  <a:close/>
                  <a:moveTo>
                    <a:pt x="269" y="58"/>
                  </a:moveTo>
                  <a:lnTo>
                    <a:pt x="269" y="58"/>
                  </a:lnTo>
                  <a:cubicBezTo>
                    <a:pt x="269" y="58"/>
                    <a:pt x="275" y="58"/>
                    <a:pt x="275" y="64"/>
                  </a:cubicBezTo>
                  <a:cubicBezTo>
                    <a:pt x="299" y="64"/>
                    <a:pt x="299" y="64"/>
                    <a:pt x="299" y="64"/>
                  </a:cubicBezTo>
                  <a:cubicBezTo>
                    <a:pt x="334" y="58"/>
                    <a:pt x="375" y="58"/>
                    <a:pt x="410" y="64"/>
                  </a:cubicBezTo>
                  <a:cubicBezTo>
                    <a:pt x="433" y="64"/>
                    <a:pt x="433" y="64"/>
                    <a:pt x="433" y="64"/>
                  </a:cubicBezTo>
                  <a:cubicBezTo>
                    <a:pt x="439" y="58"/>
                    <a:pt x="439" y="58"/>
                    <a:pt x="439" y="58"/>
                  </a:cubicBezTo>
                  <a:cubicBezTo>
                    <a:pt x="445" y="58"/>
                    <a:pt x="445" y="52"/>
                    <a:pt x="451" y="52"/>
                  </a:cubicBezTo>
                  <a:cubicBezTo>
                    <a:pt x="451" y="47"/>
                    <a:pt x="451" y="47"/>
                    <a:pt x="451" y="47"/>
                  </a:cubicBezTo>
                  <a:cubicBezTo>
                    <a:pt x="439" y="11"/>
                    <a:pt x="410" y="0"/>
                    <a:pt x="357" y="0"/>
                  </a:cubicBezTo>
                  <a:cubicBezTo>
                    <a:pt x="304" y="0"/>
                    <a:pt x="275" y="17"/>
                    <a:pt x="263" y="47"/>
                  </a:cubicBezTo>
                  <a:cubicBezTo>
                    <a:pt x="263" y="47"/>
                    <a:pt x="263" y="47"/>
                    <a:pt x="263" y="52"/>
                  </a:cubicBezTo>
                  <a:lnTo>
                    <a:pt x="269" y="58"/>
                  </a:lnTo>
                  <a:close/>
                </a:path>
              </a:pathLst>
            </a:custGeom>
            <a:solidFill>
              <a:schemeClr val="accent6"/>
            </a:solidFill>
            <a:ln>
              <a:noFill/>
            </a:ln>
            <a:effectLst/>
          </p:spPr>
          <p:txBody>
            <a:bodyPr wrap="none" anchor="ctr"/>
            <a:lstStyle/>
            <a:p>
              <a:endParaRPr lang="en-US" dirty="0">
                <a:latin typeface="Calibri Light"/>
              </a:endParaRPr>
            </a:p>
          </p:txBody>
        </p:sp>
        <p:sp>
          <p:nvSpPr>
            <p:cNvPr id="310" name="Freeform 215"/>
            <p:cNvSpPr>
              <a:spLocks noChangeArrowheads="1"/>
            </p:cNvSpPr>
            <p:nvPr/>
          </p:nvSpPr>
          <p:spPr bwMode="auto">
            <a:xfrm flipH="1">
              <a:off x="15224477" y="5072339"/>
              <a:ext cx="891462" cy="942038"/>
            </a:xfrm>
            <a:custGeom>
              <a:avLst/>
              <a:gdLst>
                <a:gd name="T0" fmla="*/ 1117 w 1218"/>
                <a:gd name="T1" fmla="*/ 643 h 1288"/>
                <a:gd name="T2" fmla="*/ 1117 w 1218"/>
                <a:gd name="T3" fmla="*/ 643 h 1288"/>
                <a:gd name="T4" fmla="*/ 1088 w 1218"/>
                <a:gd name="T5" fmla="*/ 479 h 1288"/>
                <a:gd name="T6" fmla="*/ 1217 w 1218"/>
                <a:gd name="T7" fmla="*/ 409 h 1288"/>
                <a:gd name="T8" fmla="*/ 1117 w 1218"/>
                <a:gd name="T9" fmla="*/ 234 h 1288"/>
                <a:gd name="T10" fmla="*/ 989 w 1218"/>
                <a:gd name="T11" fmla="*/ 310 h 1288"/>
                <a:gd name="T12" fmla="*/ 708 w 1218"/>
                <a:gd name="T13" fmla="*/ 146 h 1288"/>
                <a:gd name="T14" fmla="*/ 708 w 1218"/>
                <a:gd name="T15" fmla="*/ 0 h 1288"/>
                <a:gd name="T16" fmla="*/ 509 w 1218"/>
                <a:gd name="T17" fmla="*/ 0 h 1288"/>
                <a:gd name="T18" fmla="*/ 509 w 1218"/>
                <a:gd name="T19" fmla="*/ 146 h 1288"/>
                <a:gd name="T20" fmla="*/ 222 w 1218"/>
                <a:gd name="T21" fmla="*/ 310 h 1288"/>
                <a:gd name="T22" fmla="*/ 99 w 1218"/>
                <a:gd name="T23" fmla="*/ 234 h 1288"/>
                <a:gd name="T24" fmla="*/ 0 w 1218"/>
                <a:gd name="T25" fmla="*/ 409 h 1288"/>
                <a:gd name="T26" fmla="*/ 123 w 1218"/>
                <a:gd name="T27" fmla="*/ 479 h 1288"/>
                <a:gd name="T28" fmla="*/ 99 w 1218"/>
                <a:gd name="T29" fmla="*/ 643 h 1288"/>
                <a:gd name="T30" fmla="*/ 123 w 1218"/>
                <a:gd name="T31" fmla="*/ 807 h 1288"/>
                <a:gd name="T32" fmla="*/ 0 w 1218"/>
                <a:gd name="T33" fmla="*/ 877 h 1288"/>
                <a:gd name="T34" fmla="*/ 99 w 1218"/>
                <a:gd name="T35" fmla="*/ 1053 h 1288"/>
                <a:gd name="T36" fmla="*/ 222 w 1218"/>
                <a:gd name="T37" fmla="*/ 977 h 1288"/>
                <a:gd name="T38" fmla="*/ 509 w 1218"/>
                <a:gd name="T39" fmla="*/ 1141 h 1288"/>
                <a:gd name="T40" fmla="*/ 509 w 1218"/>
                <a:gd name="T41" fmla="*/ 1287 h 1288"/>
                <a:gd name="T42" fmla="*/ 708 w 1218"/>
                <a:gd name="T43" fmla="*/ 1287 h 1288"/>
                <a:gd name="T44" fmla="*/ 708 w 1218"/>
                <a:gd name="T45" fmla="*/ 1141 h 1288"/>
                <a:gd name="T46" fmla="*/ 989 w 1218"/>
                <a:gd name="T47" fmla="*/ 977 h 1288"/>
                <a:gd name="T48" fmla="*/ 1117 w 1218"/>
                <a:gd name="T49" fmla="*/ 1053 h 1288"/>
                <a:gd name="T50" fmla="*/ 1217 w 1218"/>
                <a:gd name="T51" fmla="*/ 877 h 1288"/>
                <a:gd name="T52" fmla="*/ 1088 w 1218"/>
                <a:gd name="T53" fmla="*/ 807 h 1288"/>
                <a:gd name="T54" fmla="*/ 1117 w 1218"/>
                <a:gd name="T55" fmla="*/ 643 h 1288"/>
                <a:gd name="T56" fmla="*/ 608 w 1218"/>
                <a:gd name="T57" fmla="*/ 1024 h 1288"/>
                <a:gd name="T58" fmla="*/ 608 w 1218"/>
                <a:gd name="T59" fmla="*/ 1024 h 1288"/>
                <a:gd name="T60" fmla="*/ 222 w 1218"/>
                <a:gd name="T61" fmla="*/ 643 h 1288"/>
                <a:gd name="T62" fmla="*/ 608 w 1218"/>
                <a:gd name="T63" fmla="*/ 263 h 1288"/>
                <a:gd name="T64" fmla="*/ 989 w 1218"/>
                <a:gd name="T65" fmla="*/ 643 h 1288"/>
                <a:gd name="T66" fmla="*/ 608 w 1218"/>
                <a:gd name="T67" fmla="*/ 1024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8" h="1288">
                  <a:moveTo>
                    <a:pt x="1117" y="643"/>
                  </a:moveTo>
                  <a:lnTo>
                    <a:pt x="1117" y="643"/>
                  </a:lnTo>
                  <a:cubicBezTo>
                    <a:pt x="1117" y="585"/>
                    <a:pt x="1106" y="532"/>
                    <a:pt x="1088" y="479"/>
                  </a:cubicBezTo>
                  <a:cubicBezTo>
                    <a:pt x="1217" y="409"/>
                    <a:pt x="1217" y="409"/>
                    <a:pt x="1217" y="409"/>
                  </a:cubicBezTo>
                  <a:cubicBezTo>
                    <a:pt x="1117" y="234"/>
                    <a:pt x="1117" y="234"/>
                    <a:pt x="1117" y="234"/>
                  </a:cubicBezTo>
                  <a:cubicBezTo>
                    <a:pt x="989" y="310"/>
                    <a:pt x="989" y="310"/>
                    <a:pt x="989" y="310"/>
                  </a:cubicBezTo>
                  <a:cubicBezTo>
                    <a:pt x="918" y="222"/>
                    <a:pt x="819" y="163"/>
                    <a:pt x="708" y="146"/>
                  </a:cubicBezTo>
                  <a:cubicBezTo>
                    <a:pt x="708" y="0"/>
                    <a:pt x="708" y="0"/>
                    <a:pt x="708" y="0"/>
                  </a:cubicBezTo>
                  <a:cubicBezTo>
                    <a:pt x="509" y="0"/>
                    <a:pt x="509" y="0"/>
                    <a:pt x="509" y="0"/>
                  </a:cubicBezTo>
                  <a:cubicBezTo>
                    <a:pt x="509" y="146"/>
                    <a:pt x="509" y="146"/>
                    <a:pt x="509" y="146"/>
                  </a:cubicBezTo>
                  <a:cubicBezTo>
                    <a:pt x="392" y="163"/>
                    <a:pt x="298" y="222"/>
                    <a:pt x="222" y="310"/>
                  </a:cubicBezTo>
                  <a:cubicBezTo>
                    <a:pt x="99" y="234"/>
                    <a:pt x="99" y="234"/>
                    <a:pt x="99" y="234"/>
                  </a:cubicBezTo>
                  <a:cubicBezTo>
                    <a:pt x="0" y="409"/>
                    <a:pt x="0" y="409"/>
                    <a:pt x="0" y="409"/>
                  </a:cubicBezTo>
                  <a:cubicBezTo>
                    <a:pt x="123" y="479"/>
                    <a:pt x="123" y="479"/>
                    <a:pt x="123" y="479"/>
                  </a:cubicBezTo>
                  <a:cubicBezTo>
                    <a:pt x="105" y="532"/>
                    <a:pt x="99" y="585"/>
                    <a:pt x="99" y="643"/>
                  </a:cubicBezTo>
                  <a:cubicBezTo>
                    <a:pt x="99" y="702"/>
                    <a:pt x="105" y="754"/>
                    <a:pt x="123" y="807"/>
                  </a:cubicBezTo>
                  <a:cubicBezTo>
                    <a:pt x="0" y="877"/>
                    <a:pt x="0" y="877"/>
                    <a:pt x="0" y="877"/>
                  </a:cubicBezTo>
                  <a:cubicBezTo>
                    <a:pt x="99" y="1053"/>
                    <a:pt x="99" y="1053"/>
                    <a:pt x="99" y="1053"/>
                  </a:cubicBezTo>
                  <a:cubicBezTo>
                    <a:pt x="222" y="977"/>
                    <a:pt x="222" y="977"/>
                    <a:pt x="222" y="977"/>
                  </a:cubicBezTo>
                  <a:cubicBezTo>
                    <a:pt x="298" y="1059"/>
                    <a:pt x="392" y="1123"/>
                    <a:pt x="509" y="1141"/>
                  </a:cubicBezTo>
                  <a:cubicBezTo>
                    <a:pt x="509" y="1287"/>
                    <a:pt x="509" y="1287"/>
                    <a:pt x="509" y="1287"/>
                  </a:cubicBezTo>
                  <a:cubicBezTo>
                    <a:pt x="708" y="1287"/>
                    <a:pt x="708" y="1287"/>
                    <a:pt x="708" y="1287"/>
                  </a:cubicBezTo>
                  <a:cubicBezTo>
                    <a:pt x="708" y="1141"/>
                    <a:pt x="708" y="1141"/>
                    <a:pt x="708" y="1141"/>
                  </a:cubicBezTo>
                  <a:cubicBezTo>
                    <a:pt x="819" y="1117"/>
                    <a:pt x="918" y="1059"/>
                    <a:pt x="989" y="977"/>
                  </a:cubicBezTo>
                  <a:cubicBezTo>
                    <a:pt x="1117" y="1053"/>
                    <a:pt x="1117" y="1053"/>
                    <a:pt x="1117" y="1053"/>
                  </a:cubicBezTo>
                  <a:cubicBezTo>
                    <a:pt x="1217" y="877"/>
                    <a:pt x="1217" y="877"/>
                    <a:pt x="1217" y="877"/>
                  </a:cubicBezTo>
                  <a:cubicBezTo>
                    <a:pt x="1088" y="807"/>
                    <a:pt x="1088" y="807"/>
                    <a:pt x="1088" y="807"/>
                  </a:cubicBezTo>
                  <a:cubicBezTo>
                    <a:pt x="1106" y="754"/>
                    <a:pt x="1117" y="702"/>
                    <a:pt x="1117" y="643"/>
                  </a:cubicBezTo>
                  <a:close/>
                  <a:moveTo>
                    <a:pt x="608" y="1024"/>
                  </a:moveTo>
                  <a:lnTo>
                    <a:pt x="608" y="1024"/>
                  </a:lnTo>
                  <a:cubicBezTo>
                    <a:pt x="392" y="1024"/>
                    <a:pt x="222" y="854"/>
                    <a:pt x="222" y="643"/>
                  </a:cubicBezTo>
                  <a:cubicBezTo>
                    <a:pt x="222" y="433"/>
                    <a:pt x="392" y="263"/>
                    <a:pt x="608" y="263"/>
                  </a:cubicBezTo>
                  <a:cubicBezTo>
                    <a:pt x="819" y="263"/>
                    <a:pt x="989" y="433"/>
                    <a:pt x="989" y="643"/>
                  </a:cubicBezTo>
                  <a:cubicBezTo>
                    <a:pt x="989" y="854"/>
                    <a:pt x="819" y="1024"/>
                    <a:pt x="608" y="1024"/>
                  </a:cubicBezTo>
                  <a:close/>
                </a:path>
              </a:pathLst>
            </a:custGeom>
            <a:solidFill>
              <a:schemeClr val="accent5"/>
            </a:solidFill>
            <a:ln>
              <a:noFill/>
            </a:ln>
            <a:effectLst/>
          </p:spPr>
          <p:txBody>
            <a:bodyPr wrap="none" anchor="ctr"/>
            <a:lstStyle/>
            <a:p>
              <a:endParaRPr lang="en-US" dirty="0">
                <a:latin typeface="Calibri Light"/>
              </a:endParaRPr>
            </a:p>
          </p:txBody>
        </p:sp>
        <p:grpSp>
          <p:nvGrpSpPr>
            <p:cNvPr id="16" name="Group 15"/>
            <p:cNvGrpSpPr/>
            <p:nvPr/>
          </p:nvGrpSpPr>
          <p:grpSpPr>
            <a:xfrm flipH="1">
              <a:off x="15947372" y="10345809"/>
              <a:ext cx="298235" cy="563280"/>
              <a:chOff x="8550739" y="9556738"/>
              <a:chExt cx="249850" cy="472226"/>
            </a:xfrm>
            <a:solidFill>
              <a:schemeClr val="accent4"/>
            </a:solidFill>
          </p:grpSpPr>
          <p:sp>
            <p:nvSpPr>
              <p:cNvPr id="208" name="Freeform 115"/>
              <p:cNvSpPr>
                <a:spLocks noChangeArrowheads="1"/>
              </p:cNvSpPr>
              <p:nvPr/>
            </p:nvSpPr>
            <p:spPr bwMode="auto">
              <a:xfrm>
                <a:off x="8550739" y="9556738"/>
                <a:ext cx="249850" cy="472226"/>
              </a:xfrm>
              <a:custGeom>
                <a:avLst/>
                <a:gdLst>
                  <a:gd name="T0" fmla="*/ 410 w 411"/>
                  <a:gd name="T1" fmla="*/ 772 h 773"/>
                  <a:gd name="T2" fmla="*/ 410 w 411"/>
                  <a:gd name="T3" fmla="*/ 64 h 773"/>
                  <a:gd name="T4" fmla="*/ 334 w 411"/>
                  <a:gd name="T5" fmla="*/ 64 h 773"/>
                  <a:gd name="T6" fmla="*/ 334 w 411"/>
                  <a:gd name="T7" fmla="*/ 0 h 773"/>
                  <a:gd name="T8" fmla="*/ 76 w 411"/>
                  <a:gd name="T9" fmla="*/ 0 h 773"/>
                  <a:gd name="T10" fmla="*/ 76 w 411"/>
                  <a:gd name="T11" fmla="*/ 64 h 773"/>
                  <a:gd name="T12" fmla="*/ 0 w 411"/>
                  <a:gd name="T13" fmla="*/ 64 h 773"/>
                  <a:gd name="T14" fmla="*/ 0 w 411"/>
                  <a:gd name="T15" fmla="*/ 766 h 773"/>
                  <a:gd name="T16" fmla="*/ 0 w 411"/>
                  <a:gd name="T17" fmla="*/ 766 h 773"/>
                  <a:gd name="T18" fmla="*/ 0 w 411"/>
                  <a:gd name="T19" fmla="*/ 772 h 773"/>
                  <a:gd name="T20" fmla="*/ 410 w 411"/>
                  <a:gd name="T21" fmla="*/ 772 h 773"/>
                  <a:gd name="T22" fmla="*/ 351 w 411"/>
                  <a:gd name="T23" fmla="*/ 123 h 773"/>
                  <a:gd name="T24" fmla="*/ 351 w 411"/>
                  <a:gd name="T25" fmla="*/ 714 h 773"/>
                  <a:gd name="T26" fmla="*/ 59 w 411"/>
                  <a:gd name="T27" fmla="*/ 714 h 773"/>
                  <a:gd name="T28" fmla="*/ 59 w 411"/>
                  <a:gd name="T29" fmla="*/ 123 h 773"/>
                  <a:gd name="T30" fmla="*/ 351 w 411"/>
                  <a:gd name="T31" fmla="*/ 123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1" h="773">
                    <a:moveTo>
                      <a:pt x="410" y="772"/>
                    </a:moveTo>
                    <a:lnTo>
                      <a:pt x="410" y="64"/>
                    </a:lnTo>
                    <a:lnTo>
                      <a:pt x="334" y="64"/>
                    </a:lnTo>
                    <a:lnTo>
                      <a:pt x="334" y="0"/>
                    </a:lnTo>
                    <a:lnTo>
                      <a:pt x="76" y="0"/>
                    </a:lnTo>
                    <a:lnTo>
                      <a:pt x="76" y="64"/>
                    </a:lnTo>
                    <a:lnTo>
                      <a:pt x="0" y="64"/>
                    </a:lnTo>
                    <a:lnTo>
                      <a:pt x="0" y="766"/>
                    </a:lnTo>
                    <a:lnTo>
                      <a:pt x="0" y="766"/>
                    </a:lnTo>
                    <a:lnTo>
                      <a:pt x="0" y="772"/>
                    </a:lnTo>
                    <a:lnTo>
                      <a:pt x="410" y="772"/>
                    </a:lnTo>
                    <a:close/>
                    <a:moveTo>
                      <a:pt x="351" y="123"/>
                    </a:moveTo>
                    <a:lnTo>
                      <a:pt x="351" y="714"/>
                    </a:lnTo>
                    <a:lnTo>
                      <a:pt x="59" y="714"/>
                    </a:lnTo>
                    <a:lnTo>
                      <a:pt x="59" y="123"/>
                    </a:lnTo>
                    <a:lnTo>
                      <a:pt x="351" y="123"/>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9" name="Freeform 116"/>
              <p:cNvSpPr>
                <a:spLocks noChangeArrowheads="1"/>
              </p:cNvSpPr>
              <p:nvPr/>
            </p:nvSpPr>
            <p:spPr bwMode="auto">
              <a:xfrm>
                <a:off x="8605055" y="9828133"/>
                <a:ext cx="141219" cy="59707"/>
              </a:xfrm>
              <a:custGeom>
                <a:avLst/>
                <a:gdLst>
                  <a:gd name="T0" fmla="*/ 0 w 235"/>
                  <a:gd name="T1" fmla="*/ 99 h 100"/>
                  <a:gd name="T2" fmla="*/ 0 w 235"/>
                  <a:gd name="T3" fmla="*/ 0 h 100"/>
                  <a:gd name="T4" fmla="*/ 234 w 235"/>
                  <a:gd name="T5" fmla="*/ 0 h 100"/>
                  <a:gd name="T6" fmla="*/ 234 w 235"/>
                  <a:gd name="T7" fmla="*/ 99 h 100"/>
                  <a:gd name="T8" fmla="*/ 0 w 235"/>
                  <a:gd name="T9" fmla="*/ 99 h 100"/>
                </a:gdLst>
                <a:ahLst/>
                <a:cxnLst>
                  <a:cxn ang="0">
                    <a:pos x="T0" y="T1"/>
                  </a:cxn>
                  <a:cxn ang="0">
                    <a:pos x="T2" y="T3"/>
                  </a:cxn>
                  <a:cxn ang="0">
                    <a:pos x="T4" y="T5"/>
                  </a:cxn>
                  <a:cxn ang="0">
                    <a:pos x="T6" y="T7"/>
                  </a:cxn>
                  <a:cxn ang="0">
                    <a:pos x="T8" y="T9"/>
                  </a:cxn>
                </a:cxnLst>
                <a:rect l="0" t="0" r="r" b="b"/>
                <a:pathLst>
                  <a:path w="235" h="100">
                    <a:moveTo>
                      <a:pt x="0" y="99"/>
                    </a:moveTo>
                    <a:lnTo>
                      <a:pt x="0" y="0"/>
                    </a:lnTo>
                    <a:lnTo>
                      <a:pt x="234" y="0"/>
                    </a:lnTo>
                    <a:lnTo>
                      <a:pt x="234" y="99"/>
                    </a:lnTo>
                    <a:lnTo>
                      <a:pt x="0" y="99"/>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0" name="Freeform 117"/>
              <p:cNvSpPr>
                <a:spLocks noChangeArrowheads="1"/>
              </p:cNvSpPr>
              <p:nvPr/>
            </p:nvSpPr>
            <p:spPr bwMode="auto">
              <a:xfrm>
                <a:off x="8605055" y="9744000"/>
                <a:ext cx="141219" cy="56993"/>
              </a:xfrm>
              <a:custGeom>
                <a:avLst/>
                <a:gdLst>
                  <a:gd name="T0" fmla="*/ 0 w 235"/>
                  <a:gd name="T1" fmla="*/ 94 h 95"/>
                  <a:gd name="T2" fmla="*/ 0 w 235"/>
                  <a:gd name="T3" fmla="*/ 0 h 95"/>
                  <a:gd name="T4" fmla="*/ 234 w 235"/>
                  <a:gd name="T5" fmla="*/ 0 h 95"/>
                  <a:gd name="T6" fmla="*/ 234 w 235"/>
                  <a:gd name="T7" fmla="*/ 94 h 95"/>
                  <a:gd name="T8" fmla="*/ 0 w 235"/>
                  <a:gd name="T9" fmla="*/ 94 h 95"/>
                </a:gdLst>
                <a:ahLst/>
                <a:cxnLst>
                  <a:cxn ang="0">
                    <a:pos x="T0" y="T1"/>
                  </a:cxn>
                  <a:cxn ang="0">
                    <a:pos x="T2" y="T3"/>
                  </a:cxn>
                  <a:cxn ang="0">
                    <a:pos x="T4" y="T5"/>
                  </a:cxn>
                  <a:cxn ang="0">
                    <a:pos x="T6" y="T7"/>
                  </a:cxn>
                  <a:cxn ang="0">
                    <a:pos x="T8" y="T9"/>
                  </a:cxn>
                </a:cxnLst>
                <a:rect l="0" t="0" r="r" b="b"/>
                <a:pathLst>
                  <a:path w="235" h="95">
                    <a:moveTo>
                      <a:pt x="0" y="94"/>
                    </a:moveTo>
                    <a:lnTo>
                      <a:pt x="0" y="0"/>
                    </a:lnTo>
                    <a:lnTo>
                      <a:pt x="234" y="0"/>
                    </a:lnTo>
                    <a:lnTo>
                      <a:pt x="234" y="94"/>
                    </a:lnTo>
                    <a:lnTo>
                      <a:pt x="0" y="94"/>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1" name="Freeform 118"/>
              <p:cNvSpPr>
                <a:spLocks noChangeArrowheads="1"/>
              </p:cNvSpPr>
              <p:nvPr/>
            </p:nvSpPr>
            <p:spPr bwMode="auto">
              <a:xfrm>
                <a:off x="8605055" y="9914980"/>
                <a:ext cx="141219" cy="56993"/>
              </a:xfrm>
              <a:custGeom>
                <a:avLst/>
                <a:gdLst>
                  <a:gd name="T0" fmla="*/ 0 w 235"/>
                  <a:gd name="T1" fmla="*/ 94 h 95"/>
                  <a:gd name="T2" fmla="*/ 0 w 235"/>
                  <a:gd name="T3" fmla="*/ 0 h 95"/>
                  <a:gd name="T4" fmla="*/ 234 w 235"/>
                  <a:gd name="T5" fmla="*/ 0 h 95"/>
                  <a:gd name="T6" fmla="*/ 234 w 235"/>
                  <a:gd name="T7" fmla="*/ 94 h 95"/>
                  <a:gd name="T8" fmla="*/ 0 w 235"/>
                  <a:gd name="T9" fmla="*/ 94 h 95"/>
                </a:gdLst>
                <a:ahLst/>
                <a:cxnLst>
                  <a:cxn ang="0">
                    <a:pos x="T0" y="T1"/>
                  </a:cxn>
                  <a:cxn ang="0">
                    <a:pos x="T2" y="T3"/>
                  </a:cxn>
                  <a:cxn ang="0">
                    <a:pos x="T4" y="T5"/>
                  </a:cxn>
                  <a:cxn ang="0">
                    <a:pos x="T6" y="T7"/>
                  </a:cxn>
                  <a:cxn ang="0">
                    <a:pos x="T8" y="T9"/>
                  </a:cxn>
                </a:cxnLst>
                <a:rect l="0" t="0" r="r" b="b"/>
                <a:pathLst>
                  <a:path w="235" h="95">
                    <a:moveTo>
                      <a:pt x="0" y="94"/>
                    </a:moveTo>
                    <a:lnTo>
                      <a:pt x="0" y="0"/>
                    </a:lnTo>
                    <a:lnTo>
                      <a:pt x="234" y="0"/>
                    </a:lnTo>
                    <a:lnTo>
                      <a:pt x="234" y="94"/>
                    </a:lnTo>
                    <a:lnTo>
                      <a:pt x="0" y="94"/>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8" name="Freeform 233"/>
              <p:cNvSpPr>
                <a:spLocks noChangeArrowheads="1"/>
              </p:cNvSpPr>
              <p:nvPr/>
            </p:nvSpPr>
            <p:spPr bwMode="auto">
              <a:xfrm>
                <a:off x="8550739" y="9556738"/>
                <a:ext cx="249850" cy="472226"/>
              </a:xfrm>
              <a:custGeom>
                <a:avLst/>
                <a:gdLst>
                  <a:gd name="T0" fmla="*/ 410 w 411"/>
                  <a:gd name="T1" fmla="*/ 772 h 773"/>
                  <a:gd name="T2" fmla="*/ 410 w 411"/>
                  <a:gd name="T3" fmla="*/ 64 h 773"/>
                  <a:gd name="T4" fmla="*/ 334 w 411"/>
                  <a:gd name="T5" fmla="*/ 64 h 773"/>
                  <a:gd name="T6" fmla="*/ 334 w 411"/>
                  <a:gd name="T7" fmla="*/ 0 h 773"/>
                  <a:gd name="T8" fmla="*/ 76 w 411"/>
                  <a:gd name="T9" fmla="*/ 0 h 773"/>
                  <a:gd name="T10" fmla="*/ 76 w 411"/>
                  <a:gd name="T11" fmla="*/ 64 h 773"/>
                  <a:gd name="T12" fmla="*/ 0 w 411"/>
                  <a:gd name="T13" fmla="*/ 64 h 773"/>
                  <a:gd name="T14" fmla="*/ 0 w 411"/>
                  <a:gd name="T15" fmla="*/ 766 h 773"/>
                  <a:gd name="T16" fmla="*/ 0 w 411"/>
                  <a:gd name="T17" fmla="*/ 766 h 773"/>
                  <a:gd name="T18" fmla="*/ 0 w 411"/>
                  <a:gd name="T19" fmla="*/ 772 h 773"/>
                  <a:gd name="T20" fmla="*/ 410 w 411"/>
                  <a:gd name="T21" fmla="*/ 772 h 773"/>
                  <a:gd name="T22" fmla="*/ 351 w 411"/>
                  <a:gd name="T23" fmla="*/ 123 h 773"/>
                  <a:gd name="T24" fmla="*/ 351 w 411"/>
                  <a:gd name="T25" fmla="*/ 714 h 773"/>
                  <a:gd name="T26" fmla="*/ 59 w 411"/>
                  <a:gd name="T27" fmla="*/ 714 h 773"/>
                  <a:gd name="T28" fmla="*/ 59 w 411"/>
                  <a:gd name="T29" fmla="*/ 123 h 773"/>
                  <a:gd name="T30" fmla="*/ 351 w 411"/>
                  <a:gd name="T31" fmla="*/ 123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1" h="773">
                    <a:moveTo>
                      <a:pt x="410" y="772"/>
                    </a:moveTo>
                    <a:lnTo>
                      <a:pt x="410" y="64"/>
                    </a:lnTo>
                    <a:lnTo>
                      <a:pt x="334" y="64"/>
                    </a:lnTo>
                    <a:lnTo>
                      <a:pt x="334" y="0"/>
                    </a:lnTo>
                    <a:lnTo>
                      <a:pt x="76" y="0"/>
                    </a:lnTo>
                    <a:lnTo>
                      <a:pt x="76" y="64"/>
                    </a:lnTo>
                    <a:lnTo>
                      <a:pt x="0" y="64"/>
                    </a:lnTo>
                    <a:lnTo>
                      <a:pt x="0" y="766"/>
                    </a:lnTo>
                    <a:lnTo>
                      <a:pt x="0" y="766"/>
                    </a:lnTo>
                    <a:lnTo>
                      <a:pt x="0" y="772"/>
                    </a:lnTo>
                    <a:lnTo>
                      <a:pt x="410" y="772"/>
                    </a:lnTo>
                    <a:close/>
                    <a:moveTo>
                      <a:pt x="351" y="123"/>
                    </a:moveTo>
                    <a:lnTo>
                      <a:pt x="351" y="714"/>
                    </a:lnTo>
                    <a:lnTo>
                      <a:pt x="59" y="714"/>
                    </a:lnTo>
                    <a:lnTo>
                      <a:pt x="59" y="123"/>
                    </a:lnTo>
                    <a:lnTo>
                      <a:pt x="351" y="123"/>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9" name="Freeform 234"/>
              <p:cNvSpPr>
                <a:spLocks noChangeArrowheads="1"/>
              </p:cNvSpPr>
              <p:nvPr/>
            </p:nvSpPr>
            <p:spPr bwMode="auto">
              <a:xfrm>
                <a:off x="8605055" y="9828133"/>
                <a:ext cx="141219" cy="59707"/>
              </a:xfrm>
              <a:custGeom>
                <a:avLst/>
                <a:gdLst>
                  <a:gd name="T0" fmla="*/ 0 w 235"/>
                  <a:gd name="T1" fmla="*/ 99 h 100"/>
                  <a:gd name="T2" fmla="*/ 0 w 235"/>
                  <a:gd name="T3" fmla="*/ 0 h 100"/>
                  <a:gd name="T4" fmla="*/ 234 w 235"/>
                  <a:gd name="T5" fmla="*/ 0 h 100"/>
                  <a:gd name="T6" fmla="*/ 234 w 235"/>
                  <a:gd name="T7" fmla="*/ 99 h 100"/>
                  <a:gd name="T8" fmla="*/ 0 w 235"/>
                  <a:gd name="T9" fmla="*/ 99 h 100"/>
                </a:gdLst>
                <a:ahLst/>
                <a:cxnLst>
                  <a:cxn ang="0">
                    <a:pos x="T0" y="T1"/>
                  </a:cxn>
                  <a:cxn ang="0">
                    <a:pos x="T2" y="T3"/>
                  </a:cxn>
                  <a:cxn ang="0">
                    <a:pos x="T4" y="T5"/>
                  </a:cxn>
                  <a:cxn ang="0">
                    <a:pos x="T6" y="T7"/>
                  </a:cxn>
                  <a:cxn ang="0">
                    <a:pos x="T8" y="T9"/>
                  </a:cxn>
                </a:cxnLst>
                <a:rect l="0" t="0" r="r" b="b"/>
                <a:pathLst>
                  <a:path w="235" h="100">
                    <a:moveTo>
                      <a:pt x="0" y="99"/>
                    </a:moveTo>
                    <a:lnTo>
                      <a:pt x="0" y="0"/>
                    </a:lnTo>
                    <a:lnTo>
                      <a:pt x="234" y="0"/>
                    </a:lnTo>
                    <a:lnTo>
                      <a:pt x="234" y="99"/>
                    </a:lnTo>
                    <a:lnTo>
                      <a:pt x="0" y="99"/>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0" name="Freeform 235"/>
              <p:cNvSpPr>
                <a:spLocks noChangeArrowheads="1"/>
              </p:cNvSpPr>
              <p:nvPr/>
            </p:nvSpPr>
            <p:spPr bwMode="auto">
              <a:xfrm>
                <a:off x="8605055" y="9744000"/>
                <a:ext cx="141219" cy="56993"/>
              </a:xfrm>
              <a:custGeom>
                <a:avLst/>
                <a:gdLst>
                  <a:gd name="T0" fmla="*/ 0 w 235"/>
                  <a:gd name="T1" fmla="*/ 94 h 95"/>
                  <a:gd name="T2" fmla="*/ 0 w 235"/>
                  <a:gd name="T3" fmla="*/ 0 h 95"/>
                  <a:gd name="T4" fmla="*/ 234 w 235"/>
                  <a:gd name="T5" fmla="*/ 0 h 95"/>
                  <a:gd name="T6" fmla="*/ 234 w 235"/>
                  <a:gd name="T7" fmla="*/ 94 h 95"/>
                  <a:gd name="T8" fmla="*/ 0 w 235"/>
                  <a:gd name="T9" fmla="*/ 94 h 95"/>
                </a:gdLst>
                <a:ahLst/>
                <a:cxnLst>
                  <a:cxn ang="0">
                    <a:pos x="T0" y="T1"/>
                  </a:cxn>
                  <a:cxn ang="0">
                    <a:pos x="T2" y="T3"/>
                  </a:cxn>
                  <a:cxn ang="0">
                    <a:pos x="T4" y="T5"/>
                  </a:cxn>
                  <a:cxn ang="0">
                    <a:pos x="T6" y="T7"/>
                  </a:cxn>
                  <a:cxn ang="0">
                    <a:pos x="T8" y="T9"/>
                  </a:cxn>
                </a:cxnLst>
                <a:rect l="0" t="0" r="r" b="b"/>
                <a:pathLst>
                  <a:path w="235" h="95">
                    <a:moveTo>
                      <a:pt x="0" y="94"/>
                    </a:moveTo>
                    <a:lnTo>
                      <a:pt x="0" y="0"/>
                    </a:lnTo>
                    <a:lnTo>
                      <a:pt x="234" y="0"/>
                    </a:lnTo>
                    <a:lnTo>
                      <a:pt x="234" y="94"/>
                    </a:lnTo>
                    <a:lnTo>
                      <a:pt x="0" y="94"/>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1" name="Freeform 236"/>
              <p:cNvSpPr>
                <a:spLocks noChangeArrowheads="1"/>
              </p:cNvSpPr>
              <p:nvPr/>
            </p:nvSpPr>
            <p:spPr bwMode="auto">
              <a:xfrm>
                <a:off x="8605055" y="9914980"/>
                <a:ext cx="141219" cy="56993"/>
              </a:xfrm>
              <a:custGeom>
                <a:avLst/>
                <a:gdLst>
                  <a:gd name="T0" fmla="*/ 0 w 235"/>
                  <a:gd name="T1" fmla="*/ 94 h 95"/>
                  <a:gd name="T2" fmla="*/ 0 w 235"/>
                  <a:gd name="T3" fmla="*/ 0 h 95"/>
                  <a:gd name="T4" fmla="*/ 234 w 235"/>
                  <a:gd name="T5" fmla="*/ 0 h 95"/>
                  <a:gd name="T6" fmla="*/ 234 w 235"/>
                  <a:gd name="T7" fmla="*/ 94 h 95"/>
                  <a:gd name="T8" fmla="*/ 0 w 235"/>
                  <a:gd name="T9" fmla="*/ 94 h 95"/>
                </a:gdLst>
                <a:ahLst/>
                <a:cxnLst>
                  <a:cxn ang="0">
                    <a:pos x="T0" y="T1"/>
                  </a:cxn>
                  <a:cxn ang="0">
                    <a:pos x="T2" y="T3"/>
                  </a:cxn>
                  <a:cxn ang="0">
                    <a:pos x="T4" y="T5"/>
                  </a:cxn>
                  <a:cxn ang="0">
                    <a:pos x="T6" y="T7"/>
                  </a:cxn>
                  <a:cxn ang="0">
                    <a:pos x="T8" y="T9"/>
                  </a:cxn>
                </a:cxnLst>
                <a:rect l="0" t="0" r="r" b="b"/>
                <a:pathLst>
                  <a:path w="235" h="95">
                    <a:moveTo>
                      <a:pt x="0" y="94"/>
                    </a:moveTo>
                    <a:lnTo>
                      <a:pt x="0" y="0"/>
                    </a:lnTo>
                    <a:lnTo>
                      <a:pt x="234" y="0"/>
                    </a:lnTo>
                    <a:lnTo>
                      <a:pt x="234" y="94"/>
                    </a:lnTo>
                    <a:lnTo>
                      <a:pt x="0" y="94"/>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337" name="Freeform 242"/>
            <p:cNvSpPr>
              <a:spLocks noChangeArrowheads="1"/>
            </p:cNvSpPr>
            <p:nvPr/>
          </p:nvSpPr>
          <p:spPr bwMode="auto">
            <a:xfrm flipH="1">
              <a:off x="13499905" y="7904928"/>
              <a:ext cx="683994" cy="566518"/>
            </a:xfrm>
            <a:custGeom>
              <a:avLst/>
              <a:gdLst>
                <a:gd name="T0" fmla="*/ 579 w 937"/>
                <a:gd name="T1" fmla="*/ 305 h 774"/>
                <a:gd name="T2" fmla="*/ 579 w 937"/>
                <a:gd name="T3" fmla="*/ 305 h 774"/>
                <a:gd name="T4" fmla="*/ 328 w 937"/>
                <a:gd name="T5" fmla="*/ 0 h 774"/>
                <a:gd name="T6" fmla="*/ 263 w 937"/>
                <a:gd name="T7" fmla="*/ 0 h 774"/>
                <a:gd name="T8" fmla="*/ 392 w 937"/>
                <a:gd name="T9" fmla="*/ 322 h 774"/>
                <a:gd name="T10" fmla="*/ 140 w 937"/>
                <a:gd name="T11" fmla="*/ 352 h 774"/>
                <a:gd name="T12" fmla="*/ 41 w 937"/>
                <a:gd name="T13" fmla="*/ 258 h 774"/>
                <a:gd name="T14" fmla="*/ 0 w 937"/>
                <a:gd name="T15" fmla="*/ 258 h 774"/>
                <a:gd name="T16" fmla="*/ 41 w 937"/>
                <a:gd name="T17" fmla="*/ 393 h 774"/>
                <a:gd name="T18" fmla="*/ 6 w 937"/>
                <a:gd name="T19" fmla="*/ 527 h 774"/>
                <a:gd name="T20" fmla="*/ 47 w 937"/>
                <a:gd name="T21" fmla="*/ 527 h 774"/>
                <a:gd name="T22" fmla="*/ 140 w 937"/>
                <a:gd name="T23" fmla="*/ 428 h 774"/>
                <a:gd name="T24" fmla="*/ 398 w 937"/>
                <a:gd name="T25" fmla="*/ 445 h 774"/>
                <a:gd name="T26" fmla="*/ 281 w 937"/>
                <a:gd name="T27" fmla="*/ 773 h 774"/>
                <a:gd name="T28" fmla="*/ 345 w 937"/>
                <a:gd name="T29" fmla="*/ 773 h 774"/>
                <a:gd name="T30" fmla="*/ 579 w 937"/>
                <a:gd name="T31" fmla="*/ 457 h 774"/>
                <a:gd name="T32" fmla="*/ 936 w 937"/>
                <a:gd name="T33" fmla="*/ 375 h 774"/>
                <a:gd name="T34" fmla="*/ 579 w 937"/>
                <a:gd name="T35" fmla="*/ 30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7" h="774">
                  <a:moveTo>
                    <a:pt x="579" y="305"/>
                  </a:moveTo>
                  <a:lnTo>
                    <a:pt x="579" y="305"/>
                  </a:lnTo>
                  <a:cubicBezTo>
                    <a:pt x="328" y="0"/>
                    <a:pt x="328" y="0"/>
                    <a:pt x="328" y="0"/>
                  </a:cubicBezTo>
                  <a:cubicBezTo>
                    <a:pt x="263" y="0"/>
                    <a:pt x="263" y="0"/>
                    <a:pt x="263" y="0"/>
                  </a:cubicBezTo>
                  <a:cubicBezTo>
                    <a:pt x="392" y="322"/>
                    <a:pt x="392" y="322"/>
                    <a:pt x="392" y="322"/>
                  </a:cubicBezTo>
                  <a:cubicBezTo>
                    <a:pt x="140" y="352"/>
                    <a:pt x="140" y="352"/>
                    <a:pt x="140" y="352"/>
                  </a:cubicBezTo>
                  <a:cubicBezTo>
                    <a:pt x="41" y="258"/>
                    <a:pt x="41" y="258"/>
                    <a:pt x="41" y="258"/>
                  </a:cubicBezTo>
                  <a:cubicBezTo>
                    <a:pt x="0" y="258"/>
                    <a:pt x="0" y="258"/>
                    <a:pt x="0" y="258"/>
                  </a:cubicBezTo>
                  <a:cubicBezTo>
                    <a:pt x="41" y="393"/>
                    <a:pt x="41" y="393"/>
                    <a:pt x="41" y="393"/>
                  </a:cubicBezTo>
                  <a:cubicBezTo>
                    <a:pt x="6" y="527"/>
                    <a:pt x="6" y="527"/>
                    <a:pt x="6" y="527"/>
                  </a:cubicBezTo>
                  <a:cubicBezTo>
                    <a:pt x="47" y="527"/>
                    <a:pt x="47" y="527"/>
                    <a:pt x="47" y="527"/>
                  </a:cubicBezTo>
                  <a:cubicBezTo>
                    <a:pt x="140" y="428"/>
                    <a:pt x="140" y="428"/>
                    <a:pt x="140" y="428"/>
                  </a:cubicBezTo>
                  <a:cubicBezTo>
                    <a:pt x="398" y="445"/>
                    <a:pt x="398" y="445"/>
                    <a:pt x="398" y="445"/>
                  </a:cubicBezTo>
                  <a:cubicBezTo>
                    <a:pt x="281" y="773"/>
                    <a:pt x="281" y="773"/>
                    <a:pt x="281" y="773"/>
                  </a:cubicBezTo>
                  <a:cubicBezTo>
                    <a:pt x="345" y="773"/>
                    <a:pt x="345" y="773"/>
                    <a:pt x="345" y="773"/>
                  </a:cubicBezTo>
                  <a:cubicBezTo>
                    <a:pt x="579" y="457"/>
                    <a:pt x="579" y="457"/>
                    <a:pt x="579" y="457"/>
                  </a:cubicBezTo>
                  <a:cubicBezTo>
                    <a:pt x="848" y="463"/>
                    <a:pt x="936" y="375"/>
                    <a:pt x="936" y="375"/>
                  </a:cubicBezTo>
                  <a:cubicBezTo>
                    <a:pt x="936" y="375"/>
                    <a:pt x="843" y="287"/>
                    <a:pt x="579" y="305"/>
                  </a:cubicBezTo>
                </a:path>
              </a:pathLst>
            </a:custGeom>
            <a:solidFill>
              <a:schemeClr val="accent4"/>
            </a:solidFill>
            <a:ln>
              <a:noFill/>
            </a:ln>
            <a:effectLst/>
          </p:spPr>
          <p:txBody>
            <a:bodyPr wrap="none" anchor="ctr"/>
            <a:lstStyle/>
            <a:p>
              <a:endParaRPr lang="en-US" dirty="0">
                <a:latin typeface="Calibri Light"/>
              </a:endParaRPr>
            </a:p>
          </p:txBody>
        </p:sp>
        <p:sp>
          <p:nvSpPr>
            <p:cNvPr id="339" name="Freeform 244"/>
            <p:cNvSpPr>
              <a:spLocks noChangeArrowheads="1"/>
            </p:cNvSpPr>
            <p:nvPr/>
          </p:nvSpPr>
          <p:spPr bwMode="auto">
            <a:xfrm flipH="1">
              <a:off x="18326765" y="8235126"/>
              <a:ext cx="709927" cy="702483"/>
            </a:xfrm>
            <a:custGeom>
              <a:avLst/>
              <a:gdLst>
                <a:gd name="T0" fmla="*/ 877 w 972"/>
                <a:gd name="T1" fmla="*/ 99 h 960"/>
                <a:gd name="T2" fmla="*/ 398 w 972"/>
                <a:gd name="T3" fmla="*/ 94 h 960"/>
                <a:gd name="T4" fmla="*/ 304 w 972"/>
                <a:gd name="T5" fmla="*/ 333 h 960"/>
                <a:gd name="T6" fmla="*/ 275 w 972"/>
                <a:gd name="T7" fmla="*/ 515 h 960"/>
                <a:gd name="T8" fmla="*/ 23 w 972"/>
                <a:gd name="T9" fmla="*/ 766 h 960"/>
                <a:gd name="T10" fmla="*/ 105 w 972"/>
                <a:gd name="T11" fmla="*/ 929 h 960"/>
                <a:gd name="T12" fmla="*/ 439 w 972"/>
                <a:gd name="T13" fmla="*/ 679 h 960"/>
                <a:gd name="T14" fmla="*/ 638 w 972"/>
                <a:gd name="T15" fmla="*/ 673 h 960"/>
                <a:gd name="T16" fmla="*/ 971 w 972"/>
                <a:gd name="T17" fmla="*/ 333 h 960"/>
                <a:gd name="T18" fmla="*/ 339 w 972"/>
                <a:gd name="T19" fmla="*/ 667 h 960"/>
                <a:gd name="T20" fmla="*/ 164 w 972"/>
                <a:gd name="T21" fmla="*/ 842 h 960"/>
                <a:gd name="T22" fmla="*/ 111 w 972"/>
                <a:gd name="T23" fmla="*/ 842 h 960"/>
                <a:gd name="T24" fmla="*/ 111 w 972"/>
                <a:gd name="T25" fmla="*/ 789 h 960"/>
                <a:gd name="T26" fmla="*/ 310 w 972"/>
                <a:gd name="T27" fmla="*/ 603 h 960"/>
                <a:gd name="T28" fmla="*/ 351 w 972"/>
                <a:gd name="T29" fmla="*/ 644 h 960"/>
                <a:gd name="T30" fmla="*/ 819 w 972"/>
                <a:gd name="T31" fmla="*/ 515 h 960"/>
                <a:gd name="T32" fmla="*/ 819 w 972"/>
                <a:gd name="T33" fmla="*/ 515 h 960"/>
                <a:gd name="T34" fmla="*/ 456 w 972"/>
                <a:gd name="T35" fmla="*/ 515 h 960"/>
                <a:gd name="T36" fmla="*/ 456 w 972"/>
                <a:gd name="T37" fmla="*/ 152 h 960"/>
                <a:gd name="T38" fmla="*/ 819 w 972"/>
                <a:gd name="T39" fmla="*/ 152 h 960"/>
                <a:gd name="T40" fmla="*/ 819 w 972"/>
                <a:gd name="T41" fmla="*/ 515 h 960"/>
                <a:gd name="T42" fmla="*/ 796 w 972"/>
                <a:gd name="T43" fmla="*/ 275 h 960"/>
                <a:gd name="T44" fmla="*/ 696 w 972"/>
                <a:gd name="T45" fmla="*/ 170 h 960"/>
                <a:gd name="T46" fmla="*/ 667 w 972"/>
                <a:gd name="T47" fmla="*/ 146 h 960"/>
                <a:gd name="T48" fmla="*/ 585 w 972"/>
                <a:gd name="T49" fmla="*/ 176 h 960"/>
                <a:gd name="T50" fmla="*/ 480 w 972"/>
                <a:gd name="T51" fmla="*/ 275 h 960"/>
                <a:gd name="T52" fmla="*/ 462 w 972"/>
                <a:gd name="T53" fmla="*/ 304 h 960"/>
                <a:gd name="T54" fmla="*/ 485 w 972"/>
                <a:gd name="T55" fmla="*/ 386 h 960"/>
                <a:gd name="T56" fmla="*/ 585 w 972"/>
                <a:gd name="T57" fmla="*/ 491 h 960"/>
                <a:gd name="T58" fmla="*/ 614 w 972"/>
                <a:gd name="T59" fmla="*/ 509 h 960"/>
                <a:gd name="T60" fmla="*/ 696 w 972"/>
                <a:gd name="T61" fmla="*/ 486 h 960"/>
                <a:gd name="T62" fmla="*/ 801 w 972"/>
                <a:gd name="T63" fmla="*/ 386 h 960"/>
                <a:gd name="T64" fmla="*/ 819 w 972"/>
                <a:gd name="T65" fmla="*/ 357 h 960"/>
                <a:gd name="T66" fmla="*/ 796 w 972"/>
                <a:gd name="T67" fmla="*/ 275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2" h="960">
                  <a:moveTo>
                    <a:pt x="877" y="99"/>
                  </a:moveTo>
                  <a:lnTo>
                    <a:pt x="877" y="99"/>
                  </a:lnTo>
                  <a:cubicBezTo>
                    <a:pt x="807" y="29"/>
                    <a:pt x="731" y="0"/>
                    <a:pt x="638" y="0"/>
                  </a:cubicBezTo>
                  <a:cubicBezTo>
                    <a:pt x="544" y="0"/>
                    <a:pt x="468" y="29"/>
                    <a:pt x="398" y="94"/>
                  </a:cubicBezTo>
                  <a:cubicBezTo>
                    <a:pt x="398" y="99"/>
                    <a:pt x="398" y="99"/>
                    <a:pt x="398" y="99"/>
                  </a:cubicBezTo>
                  <a:cubicBezTo>
                    <a:pt x="339" y="164"/>
                    <a:pt x="304" y="240"/>
                    <a:pt x="304" y="333"/>
                  </a:cubicBezTo>
                  <a:cubicBezTo>
                    <a:pt x="304" y="398"/>
                    <a:pt x="321" y="456"/>
                    <a:pt x="351" y="509"/>
                  </a:cubicBezTo>
                  <a:cubicBezTo>
                    <a:pt x="327" y="486"/>
                    <a:pt x="304" y="491"/>
                    <a:pt x="275" y="515"/>
                  </a:cubicBezTo>
                  <a:cubicBezTo>
                    <a:pt x="128" y="667"/>
                    <a:pt x="128" y="667"/>
                    <a:pt x="128" y="667"/>
                  </a:cubicBezTo>
                  <a:cubicBezTo>
                    <a:pt x="23" y="766"/>
                    <a:pt x="23" y="766"/>
                    <a:pt x="23" y="766"/>
                  </a:cubicBezTo>
                  <a:cubicBezTo>
                    <a:pt x="0" y="795"/>
                    <a:pt x="0" y="824"/>
                    <a:pt x="23" y="853"/>
                  </a:cubicBezTo>
                  <a:cubicBezTo>
                    <a:pt x="105" y="929"/>
                    <a:pt x="105" y="929"/>
                    <a:pt x="105" y="929"/>
                  </a:cubicBezTo>
                  <a:cubicBezTo>
                    <a:pt x="128" y="959"/>
                    <a:pt x="158" y="959"/>
                    <a:pt x="187" y="929"/>
                  </a:cubicBezTo>
                  <a:cubicBezTo>
                    <a:pt x="439" y="679"/>
                    <a:pt x="439" y="679"/>
                    <a:pt x="439" y="679"/>
                  </a:cubicBezTo>
                  <a:cubicBezTo>
                    <a:pt x="456" y="655"/>
                    <a:pt x="462" y="632"/>
                    <a:pt x="450" y="614"/>
                  </a:cubicBezTo>
                  <a:cubicBezTo>
                    <a:pt x="509" y="649"/>
                    <a:pt x="567" y="667"/>
                    <a:pt x="638" y="673"/>
                  </a:cubicBezTo>
                  <a:cubicBezTo>
                    <a:pt x="731" y="667"/>
                    <a:pt x="807" y="638"/>
                    <a:pt x="877" y="573"/>
                  </a:cubicBezTo>
                  <a:cubicBezTo>
                    <a:pt x="942" y="503"/>
                    <a:pt x="971" y="427"/>
                    <a:pt x="971" y="333"/>
                  </a:cubicBezTo>
                  <a:cubicBezTo>
                    <a:pt x="971" y="240"/>
                    <a:pt x="942" y="164"/>
                    <a:pt x="877" y="99"/>
                  </a:cubicBezTo>
                  <a:close/>
                  <a:moveTo>
                    <a:pt x="339" y="667"/>
                  </a:moveTo>
                  <a:lnTo>
                    <a:pt x="339" y="667"/>
                  </a:lnTo>
                  <a:cubicBezTo>
                    <a:pt x="164" y="842"/>
                    <a:pt x="164" y="842"/>
                    <a:pt x="164" y="842"/>
                  </a:cubicBezTo>
                  <a:cubicBezTo>
                    <a:pt x="152" y="847"/>
                    <a:pt x="146" y="853"/>
                    <a:pt x="134" y="853"/>
                  </a:cubicBezTo>
                  <a:cubicBezTo>
                    <a:pt x="123" y="853"/>
                    <a:pt x="117" y="847"/>
                    <a:pt x="111" y="842"/>
                  </a:cubicBezTo>
                  <a:cubicBezTo>
                    <a:pt x="105" y="836"/>
                    <a:pt x="99" y="830"/>
                    <a:pt x="99" y="818"/>
                  </a:cubicBezTo>
                  <a:cubicBezTo>
                    <a:pt x="99" y="807"/>
                    <a:pt x="105" y="801"/>
                    <a:pt x="111" y="789"/>
                  </a:cubicBezTo>
                  <a:cubicBezTo>
                    <a:pt x="286" y="614"/>
                    <a:pt x="286" y="614"/>
                    <a:pt x="286" y="614"/>
                  </a:cubicBezTo>
                  <a:cubicBezTo>
                    <a:pt x="292" y="608"/>
                    <a:pt x="304" y="603"/>
                    <a:pt x="310" y="603"/>
                  </a:cubicBezTo>
                  <a:cubicBezTo>
                    <a:pt x="321" y="603"/>
                    <a:pt x="333" y="608"/>
                    <a:pt x="339" y="614"/>
                  </a:cubicBezTo>
                  <a:cubicBezTo>
                    <a:pt x="345" y="620"/>
                    <a:pt x="351" y="632"/>
                    <a:pt x="351" y="644"/>
                  </a:cubicBezTo>
                  <a:cubicBezTo>
                    <a:pt x="351" y="649"/>
                    <a:pt x="345" y="661"/>
                    <a:pt x="339" y="667"/>
                  </a:cubicBezTo>
                  <a:close/>
                  <a:moveTo>
                    <a:pt x="819" y="515"/>
                  </a:moveTo>
                  <a:lnTo>
                    <a:pt x="819" y="515"/>
                  </a:lnTo>
                  <a:lnTo>
                    <a:pt x="819" y="515"/>
                  </a:lnTo>
                  <a:cubicBezTo>
                    <a:pt x="766" y="562"/>
                    <a:pt x="708" y="591"/>
                    <a:pt x="638" y="591"/>
                  </a:cubicBezTo>
                  <a:cubicBezTo>
                    <a:pt x="567" y="591"/>
                    <a:pt x="509" y="562"/>
                    <a:pt x="456" y="515"/>
                  </a:cubicBezTo>
                  <a:cubicBezTo>
                    <a:pt x="409" y="462"/>
                    <a:pt x="380" y="404"/>
                    <a:pt x="380" y="333"/>
                  </a:cubicBezTo>
                  <a:cubicBezTo>
                    <a:pt x="380" y="263"/>
                    <a:pt x="409" y="205"/>
                    <a:pt x="456" y="152"/>
                  </a:cubicBezTo>
                  <a:cubicBezTo>
                    <a:pt x="509" y="105"/>
                    <a:pt x="567" y="82"/>
                    <a:pt x="638" y="82"/>
                  </a:cubicBezTo>
                  <a:cubicBezTo>
                    <a:pt x="708" y="76"/>
                    <a:pt x="766" y="99"/>
                    <a:pt x="819" y="152"/>
                  </a:cubicBezTo>
                  <a:cubicBezTo>
                    <a:pt x="866" y="205"/>
                    <a:pt x="895" y="263"/>
                    <a:pt x="895" y="333"/>
                  </a:cubicBezTo>
                  <a:cubicBezTo>
                    <a:pt x="895" y="404"/>
                    <a:pt x="866" y="462"/>
                    <a:pt x="819" y="515"/>
                  </a:cubicBezTo>
                  <a:close/>
                  <a:moveTo>
                    <a:pt x="796" y="275"/>
                  </a:moveTo>
                  <a:lnTo>
                    <a:pt x="796" y="275"/>
                  </a:lnTo>
                  <a:cubicBezTo>
                    <a:pt x="696" y="275"/>
                    <a:pt x="696" y="275"/>
                    <a:pt x="696" y="275"/>
                  </a:cubicBezTo>
                  <a:cubicBezTo>
                    <a:pt x="696" y="170"/>
                    <a:pt x="696" y="170"/>
                    <a:pt x="696" y="170"/>
                  </a:cubicBezTo>
                  <a:cubicBezTo>
                    <a:pt x="696" y="158"/>
                    <a:pt x="690" y="158"/>
                    <a:pt x="690" y="158"/>
                  </a:cubicBezTo>
                  <a:cubicBezTo>
                    <a:pt x="684" y="152"/>
                    <a:pt x="679" y="146"/>
                    <a:pt x="667" y="146"/>
                  </a:cubicBezTo>
                  <a:cubicBezTo>
                    <a:pt x="614" y="146"/>
                    <a:pt x="614" y="146"/>
                    <a:pt x="614" y="146"/>
                  </a:cubicBezTo>
                  <a:cubicBezTo>
                    <a:pt x="597" y="152"/>
                    <a:pt x="585" y="158"/>
                    <a:pt x="585" y="176"/>
                  </a:cubicBezTo>
                  <a:cubicBezTo>
                    <a:pt x="585" y="275"/>
                    <a:pt x="585" y="275"/>
                    <a:pt x="585" y="275"/>
                  </a:cubicBezTo>
                  <a:cubicBezTo>
                    <a:pt x="480" y="275"/>
                    <a:pt x="480" y="275"/>
                    <a:pt x="480" y="275"/>
                  </a:cubicBezTo>
                  <a:cubicBezTo>
                    <a:pt x="474" y="275"/>
                    <a:pt x="468" y="281"/>
                    <a:pt x="468" y="281"/>
                  </a:cubicBezTo>
                  <a:cubicBezTo>
                    <a:pt x="462" y="287"/>
                    <a:pt x="456" y="293"/>
                    <a:pt x="462" y="304"/>
                  </a:cubicBezTo>
                  <a:cubicBezTo>
                    <a:pt x="462" y="357"/>
                    <a:pt x="462" y="357"/>
                    <a:pt x="462" y="357"/>
                  </a:cubicBezTo>
                  <a:cubicBezTo>
                    <a:pt x="462" y="374"/>
                    <a:pt x="468" y="380"/>
                    <a:pt x="485" y="386"/>
                  </a:cubicBezTo>
                  <a:cubicBezTo>
                    <a:pt x="585" y="386"/>
                    <a:pt x="585" y="386"/>
                    <a:pt x="585" y="386"/>
                  </a:cubicBezTo>
                  <a:cubicBezTo>
                    <a:pt x="585" y="491"/>
                    <a:pt x="585" y="491"/>
                    <a:pt x="585" y="491"/>
                  </a:cubicBezTo>
                  <a:cubicBezTo>
                    <a:pt x="585" y="497"/>
                    <a:pt x="591" y="497"/>
                    <a:pt x="591" y="503"/>
                  </a:cubicBezTo>
                  <a:cubicBezTo>
                    <a:pt x="597" y="509"/>
                    <a:pt x="602" y="509"/>
                    <a:pt x="614" y="509"/>
                  </a:cubicBezTo>
                  <a:cubicBezTo>
                    <a:pt x="667" y="509"/>
                    <a:pt x="667" y="509"/>
                    <a:pt x="667" y="509"/>
                  </a:cubicBezTo>
                  <a:cubicBezTo>
                    <a:pt x="684" y="509"/>
                    <a:pt x="690" y="497"/>
                    <a:pt x="696" y="486"/>
                  </a:cubicBezTo>
                  <a:cubicBezTo>
                    <a:pt x="696" y="386"/>
                    <a:pt x="696" y="386"/>
                    <a:pt x="696" y="386"/>
                  </a:cubicBezTo>
                  <a:cubicBezTo>
                    <a:pt x="801" y="386"/>
                    <a:pt x="801" y="386"/>
                    <a:pt x="801" y="386"/>
                  </a:cubicBezTo>
                  <a:cubicBezTo>
                    <a:pt x="807" y="386"/>
                    <a:pt x="807" y="380"/>
                    <a:pt x="813" y="380"/>
                  </a:cubicBezTo>
                  <a:cubicBezTo>
                    <a:pt x="819" y="374"/>
                    <a:pt x="819" y="369"/>
                    <a:pt x="819" y="357"/>
                  </a:cubicBezTo>
                  <a:cubicBezTo>
                    <a:pt x="819" y="304"/>
                    <a:pt x="819" y="304"/>
                    <a:pt x="819" y="304"/>
                  </a:cubicBezTo>
                  <a:cubicBezTo>
                    <a:pt x="819" y="287"/>
                    <a:pt x="807" y="275"/>
                    <a:pt x="796" y="275"/>
                  </a:cubicBezTo>
                  <a:close/>
                </a:path>
              </a:pathLst>
            </a:custGeom>
            <a:solidFill>
              <a:schemeClr val="accent5"/>
            </a:solidFill>
            <a:ln>
              <a:noFill/>
            </a:ln>
            <a:effectLst/>
          </p:spPr>
          <p:txBody>
            <a:bodyPr wrap="none" anchor="ctr"/>
            <a:lstStyle/>
            <a:p>
              <a:endParaRPr lang="en-US" dirty="0">
                <a:latin typeface="Calibri Light"/>
              </a:endParaRPr>
            </a:p>
          </p:txBody>
        </p:sp>
        <p:grpSp>
          <p:nvGrpSpPr>
            <p:cNvPr id="9" name="Group 8"/>
            <p:cNvGrpSpPr/>
            <p:nvPr/>
          </p:nvGrpSpPr>
          <p:grpSpPr>
            <a:xfrm flipH="1">
              <a:off x="14144998" y="8426124"/>
              <a:ext cx="1008163" cy="945275"/>
              <a:chOff x="9465948" y="7947368"/>
              <a:chExt cx="844599" cy="792472"/>
            </a:xfrm>
            <a:solidFill>
              <a:schemeClr val="accent2"/>
            </a:solidFill>
          </p:grpSpPr>
          <p:sp>
            <p:nvSpPr>
              <p:cNvPr id="225" name="Freeform 132"/>
              <p:cNvSpPr>
                <a:spLocks noChangeArrowheads="1"/>
              </p:cNvSpPr>
              <p:nvPr/>
            </p:nvSpPr>
            <p:spPr bwMode="auto">
              <a:xfrm>
                <a:off x="9465948" y="7947368"/>
                <a:ext cx="844599" cy="792472"/>
              </a:xfrm>
              <a:custGeom>
                <a:avLst/>
                <a:gdLst>
                  <a:gd name="T0" fmla="*/ 1130 w 1376"/>
                  <a:gd name="T1" fmla="*/ 848 h 1293"/>
                  <a:gd name="T2" fmla="*/ 1130 w 1376"/>
                  <a:gd name="T3" fmla="*/ 848 h 1293"/>
                  <a:gd name="T4" fmla="*/ 1194 w 1376"/>
                  <a:gd name="T5" fmla="*/ 555 h 1293"/>
                  <a:gd name="T6" fmla="*/ 907 w 1376"/>
                  <a:gd name="T7" fmla="*/ 0 h 1293"/>
                  <a:gd name="T8" fmla="*/ 907 w 1376"/>
                  <a:gd name="T9" fmla="*/ 47 h 1293"/>
                  <a:gd name="T10" fmla="*/ 702 w 1376"/>
                  <a:gd name="T11" fmla="*/ 532 h 1293"/>
                  <a:gd name="T12" fmla="*/ 428 w 1376"/>
                  <a:gd name="T13" fmla="*/ 404 h 1293"/>
                  <a:gd name="T14" fmla="*/ 123 w 1376"/>
                  <a:gd name="T15" fmla="*/ 590 h 1293"/>
                  <a:gd name="T16" fmla="*/ 0 w 1376"/>
                  <a:gd name="T17" fmla="*/ 590 h 1293"/>
                  <a:gd name="T18" fmla="*/ 88 w 1376"/>
                  <a:gd name="T19" fmla="*/ 701 h 1293"/>
                  <a:gd name="T20" fmla="*/ 82 w 1376"/>
                  <a:gd name="T21" fmla="*/ 713 h 1293"/>
                  <a:gd name="T22" fmla="*/ 0 w 1376"/>
                  <a:gd name="T23" fmla="*/ 801 h 1293"/>
                  <a:gd name="T24" fmla="*/ 88 w 1376"/>
                  <a:gd name="T25" fmla="*/ 801 h 1293"/>
                  <a:gd name="T26" fmla="*/ 147 w 1376"/>
                  <a:gd name="T27" fmla="*/ 953 h 1293"/>
                  <a:gd name="T28" fmla="*/ 738 w 1376"/>
                  <a:gd name="T29" fmla="*/ 1292 h 1293"/>
                  <a:gd name="T30" fmla="*/ 1375 w 1376"/>
                  <a:gd name="T31" fmla="*/ 848 h 1293"/>
                  <a:gd name="T32" fmla="*/ 1130 w 1376"/>
                  <a:gd name="T33" fmla="*/ 848 h 1293"/>
                  <a:gd name="T34" fmla="*/ 334 w 1376"/>
                  <a:gd name="T35" fmla="*/ 684 h 1293"/>
                  <a:gd name="T36" fmla="*/ 334 w 1376"/>
                  <a:gd name="T37" fmla="*/ 684 h 1293"/>
                  <a:gd name="T38" fmla="*/ 287 w 1376"/>
                  <a:gd name="T39" fmla="*/ 637 h 1293"/>
                  <a:gd name="T40" fmla="*/ 334 w 1376"/>
                  <a:gd name="T41" fmla="*/ 590 h 1293"/>
                  <a:gd name="T42" fmla="*/ 381 w 1376"/>
                  <a:gd name="T43" fmla="*/ 637 h 1293"/>
                  <a:gd name="T44" fmla="*/ 334 w 1376"/>
                  <a:gd name="T45" fmla="*/ 684 h 1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76" h="1293">
                    <a:moveTo>
                      <a:pt x="1130" y="848"/>
                    </a:moveTo>
                    <a:lnTo>
                      <a:pt x="1130" y="848"/>
                    </a:lnTo>
                    <a:cubicBezTo>
                      <a:pt x="1171" y="760"/>
                      <a:pt x="1194" y="655"/>
                      <a:pt x="1194" y="555"/>
                    </a:cubicBezTo>
                    <a:cubicBezTo>
                      <a:pt x="1194" y="328"/>
                      <a:pt x="1083" y="123"/>
                      <a:pt x="907" y="0"/>
                    </a:cubicBezTo>
                    <a:cubicBezTo>
                      <a:pt x="907" y="12"/>
                      <a:pt x="907" y="30"/>
                      <a:pt x="907" y="47"/>
                    </a:cubicBezTo>
                    <a:cubicBezTo>
                      <a:pt x="907" y="234"/>
                      <a:pt x="831" y="410"/>
                      <a:pt x="702" y="532"/>
                    </a:cubicBezTo>
                    <a:cubicBezTo>
                      <a:pt x="638" y="457"/>
                      <a:pt x="539" y="404"/>
                      <a:pt x="428" y="404"/>
                    </a:cubicBezTo>
                    <a:cubicBezTo>
                      <a:pt x="299" y="404"/>
                      <a:pt x="182" y="480"/>
                      <a:pt x="123" y="590"/>
                    </a:cubicBezTo>
                    <a:cubicBezTo>
                      <a:pt x="0" y="590"/>
                      <a:pt x="0" y="590"/>
                      <a:pt x="0" y="590"/>
                    </a:cubicBezTo>
                    <a:cubicBezTo>
                      <a:pt x="88" y="701"/>
                      <a:pt x="88" y="701"/>
                      <a:pt x="88" y="701"/>
                    </a:cubicBezTo>
                    <a:cubicBezTo>
                      <a:pt x="82" y="707"/>
                      <a:pt x="82" y="707"/>
                      <a:pt x="82" y="713"/>
                    </a:cubicBezTo>
                    <a:cubicBezTo>
                      <a:pt x="0" y="801"/>
                      <a:pt x="0" y="801"/>
                      <a:pt x="0" y="801"/>
                    </a:cubicBezTo>
                    <a:cubicBezTo>
                      <a:pt x="88" y="801"/>
                      <a:pt x="88" y="801"/>
                      <a:pt x="88" y="801"/>
                    </a:cubicBezTo>
                    <a:cubicBezTo>
                      <a:pt x="100" y="865"/>
                      <a:pt x="141" y="941"/>
                      <a:pt x="147" y="953"/>
                    </a:cubicBezTo>
                    <a:cubicBezTo>
                      <a:pt x="264" y="1158"/>
                      <a:pt x="486" y="1292"/>
                      <a:pt x="738" y="1292"/>
                    </a:cubicBezTo>
                    <a:cubicBezTo>
                      <a:pt x="1030" y="1292"/>
                      <a:pt x="1282" y="1111"/>
                      <a:pt x="1375" y="848"/>
                    </a:cubicBezTo>
                    <a:lnTo>
                      <a:pt x="1130" y="848"/>
                    </a:lnTo>
                    <a:close/>
                    <a:moveTo>
                      <a:pt x="334" y="684"/>
                    </a:moveTo>
                    <a:lnTo>
                      <a:pt x="334" y="684"/>
                    </a:lnTo>
                    <a:cubicBezTo>
                      <a:pt x="311" y="684"/>
                      <a:pt x="287" y="661"/>
                      <a:pt x="287" y="637"/>
                    </a:cubicBezTo>
                    <a:cubicBezTo>
                      <a:pt x="287" y="608"/>
                      <a:pt x="311" y="590"/>
                      <a:pt x="334" y="590"/>
                    </a:cubicBezTo>
                    <a:cubicBezTo>
                      <a:pt x="363" y="590"/>
                      <a:pt x="381" y="608"/>
                      <a:pt x="381" y="637"/>
                    </a:cubicBezTo>
                    <a:cubicBezTo>
                      <a:pt x="381" y="661"/>
                      <a:pt x="363" y="684"/>
                      <a:pt x="334" y="684"/>
                    </a:cubicBezTo>
                    <a:close/>
                  </a:path>
                </a:pathLst>
              </a:custGeom>
              <a:grpFill/>
              <a:ln>
                <a:noFill/>
              </a:ln>
              <a:effectLst/>
            </p:spPr>
            <p:txBody>
              <a:bodyPr wrap="none" anchor="ctr"/>
              <a:lstStyle/>
              <a:p>
                <a:endParaRPr lang="en-US" dirty="0">
                  <a:latin typeface="Calibri Light"/>
                </a:endParaRPr>
              </a:p>
            </p:txBody>
          </p:sp>
          <p:sp>
            <p:nvSpPr>
              <p:cNvPr id="344" name="Freeform 249"/>
              <p:cNvSpPr>
                <a:spLocks noChangeArrowheads="1"/>
              </p:cNvSpPr>
              <p:nvPr/>
            </p:nvSpPr>
            <p:spPr bwMode="auto">
              <a:xfrm>
                <a:off x="9797269" y="7947368"/>
                <a:ext cx="162945" cy="276822"/>
              </a:xfrm>
              <a:custGeom>
                <a:avLst/>
                <a:gdLst>
                  <a:gd name="T0" fmla="*/ 269 w 270"/>
                  <a:gd name="T1" fmla="*/ 211 h 452"/>
                  <a:gd name="T2" fmla="*/ 269 w 270"/>
                  <a:gd name="T3" fmla="*/ 211 h 452"/>
                  <a:gd name="T4" fmla="*/ 76 w 270"/>
                  <a:gd name="T5" fmla="*/ 0 h 452"/>
                  <a:gd name="T6" fmla="*/ 76 w 270"/>
                  <a:gd name="T7" fmla="*/ 47 h 452"/>
                  <a:gd name="T8" fmla="*/ 0 w 270"/>
                  <a:gd name="T9" fmla="*/ 363 h 452"/>
                  <a:gd name="T10" fmla="*/ 152 w 270"/>
                  <a:gd name="T11" fmla="*/ 451 h 452"/>
                  <a:gd name="T12" fmla="*/ 269 w 270"/>
                  <a:gd name="T13" fmla="*/ 211 h 452"/>
                </a:gdLst>
                <a:ahLst/>
                <a:cxnLst>
                  <a:cxn ang="0">
                    <a:pos x="T0" y="T1"/>
                  </a:cxn>
                  <a:cxn ang="0">
                    <a:pos x="T2" y="T3"/>
                  </a:cxn>
                  <a:cxn ang="0">
                    <a:pos x="T4" y="T5"/>
                  </a:cxn>
                  <a:cxn ang="0">
                    <a:pos x="T6" y="T7"/>
                  </a:cxn>
                  <a:cxn ang="0">
                    <a:pos x="T8" y="T9"/>
                  </a:cxn>
                  <a:cxn ang="0">
                    <a:pos x="T10" y="T11"/>
                  </a:cxn>
                  <a:cxn ang="0">
                    <a:pos x="T12" y="T13"/>
                  </a:cxn>
                </a:cxnLst>
                <a:rect l="0" t="0" r="r" b="b"/>
                <a:pathLst>
                  <a:path w="270" h="452">
                    <a:moveTo>
                      <a:pt x="269" y="211"/>
                    </a:moveTo>
                    <a:lnTo>
                      <a:pt x="269" y="211"/>
                    </a:lnTo>
                    <a:cubicBezTo>
                      <a:pt x="222" y="129"/>
                      <a:pt x="158" y="53"/>
                      <a:pt x="76" y="0"/>
                    </a:cubicBezTo>
                    <a:cubicBezTo>
                      <a:pt x="76" y="12"/>
                      <a:pt x="76" y="30"/>
                      <a:pt x="76" y="47"/>
                    </a:cubicBezTo>
                    <a:cubicBezTo>
                      <a:pt x="76" y="158"/>
                      <a:pt x="46" y="269"/>
                      <a:pt x="0" y="363"/>
                    </a:cubicBezTo>
                    <a:cubicBezTo>
                      <a:pt x="58" y="381"/>
                      <a:pt x="111" y="410"/>
                      <a:pt x="152" y="451"/>
                    </a:cubicBezTo>
                    <a:cubicBezTo>
                      <a:pt x="216" y="392"/>
                      <a:pt x="263" y="304"/>
                      <a:pt x="269" y="211"/>
                    </a:cubicBezTo>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9" name="Group 18"/>
            <p:cNvGrpSpPr/>
            <p:nvPr/>
          </p:nvGrpSpPr>
          <p:grpSpPr>
            <a:xfrm flipH="1">
              <a:off x="19481342" y="8688340"/>
              <a:ext cx="5186686" cy="4881765"/>
              <a:chOff x="1337704" y="8433165"/>
              <a:chExt cx="4345202" cy="4092631"/>
            </a:xfrm>
          </p:grpSpPr>
          <p:sp>
            <p:nvSpPr>
              <p:cNvPr id="349" name="Freeform 254"/>
              <p:cNvSpPr>
                <a:spLocks noChangeArrowheads="1"/>
              </p:cNvSpPr>
              <p:nvPr/>
            </p:nvSpPr>
            <p:spPr bwMode="auto">
              <a:xfrm>
                <a:off x="3124669" y="8433165"/>
                <a:ext cx="858177" cy="1424822"/>
              </a:xfrm>
              <a:custGeom>
                <a:avLst/>
                <a:gdLst>
                  <a:gd name="T0" fmla="*/ 0 w 1400"/>
                  <a:gd name="T1" fmla="*/ 1089 h 2318"/>
                  <a:gd name="T2" fmla="*/ 0 w 1400"/>
                  <a:gd name="T3" fmla="*/ 1089 h 2318"/>
                  <a:gd name="T4" fmla="*/ 995 w 1400"/>
                  <a:gd name="T5" fmla="*/ 0 h 2318"/>
                  <a:gd name="T6" fmla="*/ 989 w 1400"/>
                  <a:gd name="T7" fmla="*/ 234 h 2318"/>
                  <a:gd name="T8" fmla="*/ 1399 w 1400"/>
                  <a:gd name="T9" fmla="*/ 1878 h 2318"/>
                  <a:gd name="T10" fmla="*/ 615 w 1400"/>
                  <a:gd name="T11" fmla="*/ 2317 h 2318"/>
                  <a:gd name="T12" fmla="*/ 0 w 1400"/>
                  <a:gd name="T13" fmla="*/ 1089 h 2318"/>
                </a:gdLst>
                <a:ahLst/>
                <a:cxnLst>
                  <a:cxn ang="0">
                    <a:pos x="T0" y="T1"/>
                  </a:cxn>
                  <a:cxn ang="0">
                    <a:pos x="T2" y="T3"/>
                  </a:cxn>
                  <a:cxn ang="0">
                    <a:pos x="T4" y="T5"/>
                  </a:cxn>
                  <a:cxn ang="0">
                    <a:pos x="T6" y="T7"/>
                  </a:cxn>
                  <a:cxn ang="0">
                    <a:pos x="T8" y="T9"/>
                  </a:cxn>
                  <a:cxn ang="0">
                    <a:pos x="T10" y="T11"/>
                  </a:cxn>
                  <a:cxn ang="0">
                    <a:pos x="T12" y="T13"/>
                  </a:cxn>
                </a:cxnLst>
                <a:rect l="0" t="0" r="r" b="b"/>
                <a:pathLst>
                  <a:path w="1400" h="2318">
                    <a:moveTo>
                      <a:pt x="0" y="1089"/>
                    </a:moveTo>
                    <a:lnTo>
                      <a:pt x="0" y="1089"/>
                    </a:lnTo>
                    <a:cubicBezTo>
                      <a:pt x="252" y="661"/>
                      <a:pt x="591" y="287"/>
                      <a:pt x="995" y="0"/>
                    </a:cubicBezTo>
                    <a:cubicBezTo>
                      <a:pt x="989" y="76"/>
                      <a:pt x="989" y="158"/>
                      <a:pt x="989" y="234"/>
                    </a:cubicBezTo>
                    <a:cubicBezTo>
                      <a:pt x="989" y="831"/>
                      <a:pt x="1135" y="1387"/>
                      <a:pt x="1399" y="1878"/>
                    </a:cubicBezTo>
                    <a:cubicBezTo>
                      <a:pt x="1100" y="1955"/>
                      <a:pt x="831" y="2107"/>
                      <a:pt x="615" y="2317"/>
                    </a:cubicBezTo>
                    <a:cubicBezTo>
                      <a:pt x="264" y="2013"/>
                      <a:pt x="35" y="1580"/>
                      <a:pt x="0" y="1089"/>
                    </a:cubicBezTo>
                  </a:path>
                </a:pathLst>
              </a:custGeom>
              <a:solidFill>
                <a:schemeClr val="accent3"/>
              </a:solidFill>
              <a:ln>
                <a:noFill/>
              </a:ln>
              <a:effectLst/>
            </p:spPr>
            <p:txBody>
              <a:bodyPr wrap="none" anchor="ctr"/>
              <a:lstStyle/>
              <a:p>
                <a:endParaRPr lang="en-US" dirty="0">
                  <a:latin typeface="Calibri Light"/>
                </a:endParaRPr>
              </a:p>
            </p:txBody>
          </p:sp>
          <p:sp>
            <p:nvSpPr>
              <p:cNvPr id="350" name="Freeform 255"/>
              <p:cNvSpPr>
                <a:spLocks noChangeArrowheads="1"/>
              </p:cNvSpPr>
              <p:nvPr/>
            </p:nvSpPr>
            <p:spPr bwMode="auto">
              <a:xfrm>
                <a:off x="1337704" y="8433165"/>
                <a:ext cx="4345202" cy="4092631"/>
              </a:xfrm>
              <a:custGeom>
                <a:avLst/>
                <a:gdLst>
                  <a:gd name="T0" fmla="*/ 0 w 7058"/>
                  <a:gd name="T1" fmla="*/ 4371 h 6654"/>
                  <a:gd name="T2" fmla="*/ 0 w 7058"/>
                  <a:gd name="T3" fmla="*/ 4371 h 6654"/>
                  <a:gd name="T4" fmla="*/ 3277 w 7058"/>
                  <a:gd name="T5" fmla="*/ 6653 h 6654"/>
                  <a:gd name="T6" fmla="*/ 6302 w 7058"/>
                  <a:gd name="T7" fmla="*/ 4897 h 6654"/>
                  <a:gd name="T8" fmla="*/ 6606 w 7058"/>
                  <a:gd name="T9" fmla="*/ 4114 h 6654"/>
                  <a:gd name="T10" fmla="*/ 7057 w 7058"/>
                  <a:gd name="T11" fmla="*/ 4114 h 6654"/>
                  <a:gd name="T12" fmla="*/ 6624 w 7058"/>
                  <a:gd name="T13" fmla="*/ 3663 h 6654"/>
                  <a:gd name="T14" fmla="*/ 6618 w 7058"/>
                  <a:gd name="T15" fmla="*/ 3610 h 6654"/>
                  <a:gd name="T16" fmla="*/ 7057 w 7058"/>
                  <a:gd name="T17" fmla="*/ 3025 h 6654"/>
                  <a:gd name="T18" fmla="*/ 6431 w 7058"/>
                  <a:gd name="T19" fmla="*/ 3025 h 6654"/>
                  <a:gd name="T20" fmla="*/ 4851 w 7058"/>
                  <a:gd name="T21" fmla="*/ 2077 h 6654"/>
                  <a:gd name="T22" fmla="*/ 3458 w 7058"/>
                  <a:gd name="T23" fmla="*/ 2744 h 6654"/>
                  <a:gd name="T24" fmla="*/ 2393 w 7058"/>
                  <a:gd name="T25" fmla="*/ 234 h 6654"/>
                  <a:gd name="T26" fmla="*/ 2399 w 7058"/>
                  <a:gd name="T27" fmla="*/ 0 h 6654"/>
                  <a:gd name="T28" fmla="*/ 930 w 7058"/>
                  <a:gd name="T29" fmla="*/ 2850 h 6654"/>
                  <a:gd name="T30" fmla="*/ 1264 w 7058"/>
                  <a:gd name="T31" fmla="*/ 4371 h 6654"/>
                  <a:gd name="T32" fmla="*/ 0 w 7058"/>
                  <a:gd name="T33" fmla="*/ 4371 h 6654"/>
                  <a:gd name="T34" fmla="*/ 5091 w 7058"/>
                  <a:gd name="T35" fmla="*/ 3271 h 6654"/>
                  <a:gd name="T36" fmla="*/ 5091 w 7058"/>
                  <a:gd name="T37" fmla="*/ 3271 h 6654"/>
                  <a:gd name="T38" fmla="*/ 5336 w 7058"/>
                  <a:gd name="T39" fmla="*/ 3025 h 6654"/>
                  <a:gd name="T40" fmla="*/ 5588 w 7058"/>
                  <a:gd name="T41" fmla="*/ 3271 h 6654"/>
                  <a:gd name="T42" fmla="*/ 5336 w 7058"/>
                  <a:gd name="T43" fmla="*/ 3523 h 6654"/>
                  <a:gd name="T44" fmla="*/ 5091 w 7058"/>
                  <a:gd name="T45" fmla="*/ 3271 h 6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58" h="6654">
                    <a:moveTo>
                      <a:pt x="0" y="4371"/>
                    </a:moveTo>
                    <a:lnTo>
                      <a:pt x="0" y="4371"/>
                    </a:lnTo>
                    <a:cubicBezTo>
                      <a:pt x="492" y="5699"/>
                      <a:pt x="1773" y="6653"/>
                      <a:pt x="3277" y="6653"/>
                    </a:cubicBezTo>
                    <a:cubicBezTo>
                      <a:pt x="4570" y="6653"/>
                      <a:pt x="5699" y="5945"/>
                      <a:pt x="6302" y="4897"/>
                    </a:cubicBezTo>
                    <a:cubicBezTo>
                      <a:pt x="6343" y="4827"/>
                      <a:pt x="6530" y="4459"/>
                      <a:pt x="6606" y="4114"/>
                    </a:cubicBezTo>
                    <a:cubicBezTo>
                      <a:pt x="7057" y="4114"/>
                      <a:pt x="7057" y="4114"/>
                      <a:pt x="7057" y="4114"/>
                    </a:cubicBezTo>
                    <a:cubicBezTo>
                      <a:pt x="6624" y="3663"/>
                      <a:pt x="6624" y="3663"/>
                      <a:pt x="6624" y="3663"/>
                    </a:cubicBezTo>
                    <a:cubicBezTo>
                      <a:pt x="6624" y="3645"/>
                      <a:pt x="6624" y="3628"/>
                      <a:pt x="6618" y="3610"/>
                    </a:cubicBezTo>
                    <a:cubicBezTo>
                      <a:pt x="7057" y="3025"/>
                      <a:pt x="7057" y="3025"/>
                      <a:pt x="7057" y="3025"/>
                    </a:cubicBezTo>
                    <a:cubicBezTo>
                      <a:pt x="6431" y="3025"/>
                      <a:pt x="6431" y="3025"/>
                      <a:pt x="6431" y="3025"/>
                    </a:cubicBezTo>
                    <a:cubicBezTo>
                      <a:pt x="6126" y="2458"/>
                      <a:pt x="5535" y="2077"/>
                      <a:pt x="4851" y="2077"/>
                    </a:cubicBezTo>
                    <a:cubicBezTo>
                      <a:pt x="4289" y="2077"/>
                      <a:pt x="3786" y="2341"/>
                      <a:pt x="3458" y="2744"/>
                    </a:cubicBezTo>
                    <a:cubicBezTo>
                      <a:pt x="2803" y="2112"/>
                      <a:pt x="2393" y="1223"/>
                      <a:pt x="2393" y="234"/>
                    </a:cubicBezTo>
                    <a:cubicBezTo>
                      <a:pt x="2393" y="158"/>
                      <a:pt x="2393" y="76"/>
                      <a:pt x="2399" y="0"/>
                    </a:cubicBezTo>
                    <a:cubicBezTo>
                      <a:pt x="1510" y="632"/>
                      <a:pt x="930" y="1674"/>
                      <a:pt x="930" y="2850"/>
                    </a:cubicBezTo>
                    <a:cubicBezTo>
                      <a:pt x="930" y="3382"/>
                      <a:pt x="1047" y="3903"/>
                      <a:pt x="1264" y="4371"/>
                    </a:cubicBezTo>
                    <a:lnTo>
                      <a:pt x="0" y="4371"/>
                    </a:lnTo>
                    <a:close/>
                    <a:moveTo>
                      <a:pt x="5091" y="3271"/>
                    </a:moveTo>
                    <a:lnTo>
                      <a:pt x="5091" y="3271"/>
                    </a:lnTo>
                    <a:cubicBezTo>
                      <a:pt x="5091" y="3136"/>
                      <a:pt x="5202" y="3025"/>
                      <a:pt x="5336" y="3025"/>
                    </a:cubicBezTo>
                    <a:cubicBezTo>
                      <a:pt x="5477" y="3025"/>
                      <a:pt x="5588" y="3136"/>
                      <a:pt x="5588" y="3271"/>
                    </a:cubicBezTo>
                    <a:cubicBezTo>
                      <a:pt x="5588" y="3411"/>
                      <a:pt x="5477" y="3523"/>
                      <a:pt x="5336" y="3523"/>
                    </a:cubicBezTo>
                    <a:cubicBezTo>
                      <a:pt x="5202" y="3523"/>
                      <a:pt x="5091" y="3411"/>
                      <a:pt x="5091" y="3271"/>
                    </a:cubicBezTo>
                    <a:close/>
                  </a:path>
                </a:pathLst>
              </a:custGeom>
              <a:solidFill>
                <a:schemeClr val="accent3"/>
              </a:solidFill>
              <a:ln>
                <a:noFill/>
              </a:ln>
              <a:effectLst/>
            </p:spPr>
            <p:txBody>
              <a:bodyPr wrap="none" anchor="ctr"/>
              <a:lstStyle/>
              <a:p>
                <a:endParaRPr lang="en-US" dirty="0">
                  <a:latin typeface="Calibri Light"/>
                </a:endParaRPr>
              </a:p>
            </p:txBody>
          </p:sp>
        </p:grpSp>
        <p:sp>
          <p:nvSpPr>
            <p:cNvPr id="362" name="Freeform 90"/>
            <p:cNvSpPr>
              <a:spLocks noChangeArrowheads="1"/>
            </p:cNvSpPr>
            <p:nvPr/>
          </p:nvSpPr>
          <p:spPr bwMode="auto">
            <a:xfrm flipH="1">
              <a:off x="17075477" y="9513838"/>
              <a:ext cx="457077" cy="1175119"/>
            </a:xfrm>
            <a:custGeom>
              <a:avLst/>
              <a:gdLst>
                <a:gd name="T0" fmla="*/ 310 w 627"/>
                <a:gd name="T1" fmla="*/ 292 h 1604"/>
                <a:gd name="T2" fmla="*/ 310 w 627"/>
                <a:gd name="T3" fmla="*/ 292 h 1604"/>
                <a:gd name="T4" fmla="*/ 456 w 627"/>
                <a:gd name="T5" fmla="*/ 146 h 1604"/>
                <a:gd name="T6" fmla="*/ 310 w 627"/>
                <a:gd name="T7" fmla="*/ 0 h 1604"/>
                <a:gd name="T8" fmla="*/ 169 w 627"/>
                <a:gd name="T9" fmla="*/ 146 h 1604"/>
                <a:gd name="T10" fmla="*/ 310 w 627"/>
                <a:gd name="T11" fmla="*/ 292 h 1604"/>
                <a:gd name="T12" fmla="*/ 626 w 627"/>
                <a:gd name="T13" fmla="*/ 427 h 1604"/>
                <a:gd name="T14" fmla="*/ 626 w 627"/>
                <a:gd name="T15" fmla="*/ 427 h 1604"/>
                <a:gd name="T16" fmla="*/ 503 w 627"/>
                <a:gd name="T17" fmla="*/ 316 h 1604"/>
                <a:gd name="T18" fmla="*/ 122 w 627"/>
                <a:gd name="T19" fmla="*/ 316 h 1604"/>
                <a:gd name="T20" fmla="*/ 0 w 627"/>
                <a:gd name="T21" fmla="*/ 427 h 1604"/>
                <a:gd name="T22" fmla="*/ 0 w 627"/>
                <a:gd name="T23" fmla="*/ 427 h 1604"/>
                <a:gd name="T24" fmla="*/ 0 w 627"/>
                <a:gd name="T25" fmla="*/ 842 h 1604"/>
                <a:gd name="T26" fmla="*/ 64 w 627"/>
                <a:gd name="T27" fmla="*/ 906 h 1604"/>
                <a:gd name="T28" fmla="*/ 128 w 627"/>
                <a:gd name="T29" fmla="*/ 842 h 1604"/>
                <a:gd name="T30" fmla="*/ 128 w 627"/>
                <a:gd name="T31" fmla="*/ 538 h 1604"/>
                <a:gd name="T32" fmla="*/ 140 w 627"/>
                <a:gd name="T33" fmla="*/ 538 h 1604"/>
                <a:gd name="T34" fmla="*/ 146 w 627"/>
                <a:gd name="T35" fmla="*/ 538 h 1604"/>
                <a:gd name="T36" fmla="*/ 146 w 627"/>
                <a:gd name="T37" fmla="*/ 550 h 1604"/>
                <a:gd name="T38" fmla="*/ 146 w 627"/>
                <a:gd name="T39" fmla="*/ 1527 h 1604"/>
                <a:gd name="T40" fmla="*/ 228 w 627"/>
                <a:gd name="T41" fmla="*/ 1603 h 1604"/>
                <a:gd name="T42" fmla="*/ 304 w 627"/>
                <a:gd name="T43" fmla="*/ 1527 h 1604"/>
                <a:gd name="T44" fmla="*/ 304 w 627"/>
                <a:gd name="T45" fmla="*/ 1076 h 1604"/>
                <a:gd name="T46" fmla="*/ 322 w 627"/>
                <a:gd name="T47" fmla="*/ 1076 h 1604"/>
                <a:gd name="T48" fmla="*/ 322 w 627"/>
                <a:gd name="T49" fmla="*/ 1527 h 1604"/>
                <a:gd name="T50" fmla="*/ 398 w 627"/>
                <a:gd name="T51" fmla="*/ 1603 h 1604"/>
                <a:gd name="T52" fmla="*/ 480 w 627"/>
                <a:gd name="T53" fmla="*/ 1527 h 1604"/>
                <a:gd name="T54" fmla="*/ 480 w 627"/>
                <a:gd name="T55" fmla="*/ 550 h 1604"/>
                <a:gd name="T56" fmla="*/ 480 w 627"/>
                <a:gd name="T57" fmla="*/ 538 h 1604"/>
                <a:gd name="T58" fmla="*/ 497 w 627"/>
                <a:gd name="T59" fmla="*/ 538 h 1604"/>
                <a:gd name="T60" fmla="*/ 497 w 627"/>
                <a:gd name="T61" fmla="*/ 836 h 1604"/>
                <a:gd name="T62" fmla="*/ 561 w 627"/>
                <a:gd name="T63" fmla="*/ 901 h 1604"/>
                <a:gd name="T64" fmla="*/ 626 w 627"/>
                <a:gd name="T65" fmla="*/ 836 h 1604"/>
                <a:gd name="T66" fmla="*/ 626 w 627"/>
                <a:gd name="T67" fmla="*/ 427 h 1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27" h="1604">
                  <a:moveTo>
                    <a:pt x="310" y="292"/>
                  </a:moveTo>
                  <a:lnTo>
                    <a:pt x="310" y="292"/>
                  </a:lnTo>
                  <a:cubicBezTo>
                    <a:pt x="392" y="292"/>
                    <a:pt x="456" y="228"/>
                    <a:pt x="456" y="146"/>
                  </a:cubicBezTo>
                  <a:cubicBezTo>
                    <a:pt x="456" y="64"/>
                    <a:pt x="392" y="0"/>
                    <a:pt x="310" y="0"/>
                  </a:cubicBezTo>
                  <a:cubicBezTo>
                    <a:pt x="234" y="0"/>
                    <a:pt x="169" y="64"/>
                    <a:pt x="169" y="146"/>
                  </a:cubicBezTo>
                  <a:cubicBezTo>
                    <a:pt x="169" y="228"/>
                    <a:pt x="234" y="292"/>
                    <a:pt x="310" y="292"/>
                  </a:cubicBezTo>
                  <a:close/>
                  <a:moveTo>
                    <a:pt x="626" y="427"/>
                  </a:moveTo>
                  <a:lnTo>
                    <a:pt x="626" y="427"/>
                  </a:lnTo>
                  <a:cubicBezTo>
                    <a:pt x="620" y="362"/>
                    <a:pt x="567" y="316"/>
                    <a:pt x="503" y="316"/>
                  </a:cubicBezTo>
                  <a:cubicBezTo>
                    <a:pt x="122" y="316"/>
                    <a:pt x="122" y="316"/>
                    <a:pt x="122" y="316"/>
                  </a:cubicBezTo>
                  <a:cubicBezTo>
                    <a:pt x="58" y="316"/>
                    <a:pt x="5" y="362"/>
                    <a:pt x="0" y="427"/>
                  </a:cubicBezTo>
                  <a:lnTo>
                    <a:pt x="0" y="427"/>
                  </a:lnTo>
                  <a:cubicBezTo>
                    <a:pt x="0" y="842"/>
                    <a:pt x="0" y="842"/>
                    <a:pt x="0" y="842"/>
                  </a:cubicBezTo>
                  <a:cubicBezTo>
                    <a:pt x="0" y="877"/>
                    <a:pt x="29" y="906"/>
                    <a:pt x="64" y="906"/>
                  </a:cubicBezTo>
                  <a:cubicBezTo>
                    <a:pt x="99" y="906"/>
                    <a:pt x="128" y="877"/>
                    <a:pt x="128" y="842"/>
                  </a:cubicBezTo>
                  <a:cubicBezTo>
                    <a:pt x="128" y="538"/>
                    <a:pt x="128" y="538"/>
                    <a:pt x="128" y="538"/>
                  </a:cubicBezTo>
                  <a:cubicBezTo>
                    <a:pt x="128" y="538"/>
                    <a:pt x="134" y="538"/>
                    <a:pt x="140" y="538"/>
                  </a:cubicBezTo>
                  <a:cubicBezTo>
                    <a:pt x="146" y="538"/>
                    <a:pt x="146" y="538"/>
                    <a:pt x="146" y="538"/>
                  </a:cubicBezTo>
                  <a:cubicBezTo>
                    <a:pt x="146" y="544"/>
                    <a:pt x="146" y="544"/>
                    <a:pt x="146" y="550"/>
                  </a:cubicBezTo>
                  <a:cubicBezTo>
                    <a:pt x="146" y="1527"/>
                    <a:pt x="146" y="1527"/>
                    <a:pt x="146" y="1527"/>
                  </a:cubicBezTo>
                  <a:cubicBezTo>
                    <a:pt x="146" y="1568"/>
                    <a:pt x="181" y="1603"/>
                    <a:pt x="228" y="1603"/>
                  </a:cubicBezTo>
                  <a:cubicBezTo>
                    <a:pt x="269" y="1603"/>
                    <a:pt x="304" y="1568"/>
                    <a:pt x="304" y="1527"/>
                  </a:cubicBezTo>
                  <a:cubicBezTo>
                    <a:pt x="304" y="1076"/>
                    <a:pt x="304" y="1076"/>
                    <a:pt x="304" y="1076"/>
                  </a:cubicBezTo>
                  <a:cubicBezTo>
                    <a:pt x="322" y="1076"/>
                    <a:pt x="322" y="1076"/>
                    <a:pt x="322" y="1076"/>
                  </a:cubicBezTo>
                  <a:cubicBezTo>
                    <a:pt x="322" y="1527"/>
                    <a:pt x="322" y="1527"/>
                    <a:pt x="322" y="1527"/>
                  </a:cubicBezTo>
                  <a:cubicBezTo>
                    <a:pt x="322" y="1568"/>
                    <a:pt x="357" y="1603"/>
                    <a:pt x="398" y="1603"/>
                  </a:cubicBezTo>
                  <a:cubicBezTo>
                    <a:pt x="444" y="1603"/>
                    <a:pt x="480" y="1568"/>
                    <a:pt x="480" y="1527"/>
                  </a:cubicBezTo>
                  <a:cubicBezTo>
                    <a:pt x="480" y="550"/>
                    <a:pt x="480" y="550"/>
                    <a:pt x="480" y="550"/>
                  </a:cubicBezTo>
                  <a:cubicBezTo>
                    <a:pt x="480" y="544"/>
                    <a:pt x="480" y="544"/>
                    <a:pt x="480" y="538"/>
                  </a:cubicBezTo>
                  <a:cubicBezTo>
                    <a:pt x="497" y="538"/>
                    <a:pt x="497" y="538"/>
                    <a:pt x="497" y="538"/>
                  </a:cubicBezTo>
                  <a:cubicBezTo>
                    <a:pt x="497" y="836"/>
                    <a:pt x="497" y="836"/>
                    <a:pt x="497" y="836"/>
                  </a:cubicBezTo>
                  <a:cubicBezTo>
                    <a:pt x="497" y="877"/>
                    <a:pt x="526" y="901"/>
                    <a:pt x="561" y="901"/>
                  </a:cubicBezTo>
                  <a:cubicBezTo>
                    <a:pt x="597" y="901"/>
                    <a:pt x="626" y="877"/>
                    <a:pt x="626" y="836"/>
                  </a:cubicBezTo>
                  <a:cubicBezTo>
                    <a:pt x="626" y="427"/>
                    <a:pt x="626" y="427"/>
                    <a:pt x="626" y="427"/>
                  </a:cubicBezTo>
                  <a:close/>
                </a:path>
              </a:pathLst>
            </a:custGeom>
            <a:solidFill>
              <a:schemeClr val="accent1"/>
            </a:solidFill>
            <a:ln>
              <a:noFill/>
            </a:ln>
            <a:effectLst/>
          </p:spPr>
          <p:txBody>
            <a:bodyPr wrap="none" anchor="ctr"/>
            <a:lstStyle/>
            <a:p>
              <a:endParaRPr lang="en-US" dirty="0">
                <a:latin typeface="Calibri Light"/>
              </a:endParaRPr>
            </a:p>
          </p:txBody>
        </p:sp>
        <p:sp>
          <p:nvSpPr>
            <p:cNvPr id="363" name="Freeform 101"/>
            <p:cNvSpPr>
              <a:spLocks noChangeArrowheads="1"/>
            </p:cNvSpPr>
            <p:nvPr/>
          </p:nvSpPr>
          <p:spPr bwMode="auto">
            <a:xfrm flipH="1">
              <a:off x="17607111" y="8905237"/>
              <a:ext cx="706686" cy="1333745"/>
            </a:xfrm>
            <a:custGeom>
              <a:avLst/>
              <a:gdLst>
                <a:gd name="T0" fmla="*/ 958 w 965"/>
                <a:gd name="T1" fmla="*/ 795 h 1820"/>
                <a:gd name="T2" fmla="*/ 958 w 965"/>
                <a:gd name="T3" fmla="*/ 795 h 1820"/>
                <a:gd name="T4" fmla="*/ 801 w 965"/>
                <a:gd name="T5" fmla="*/ 954 h 1820"/>
                <a:gd name="T6" fmla="*/ 801 w 965"/>
                <a:gd name="T7" fmla="*/ 1240 h 1820"/>
                <a:gd name="T8" fmla="*/ 760 w 965"/>
                <a:gd name="T9" fmla="*/ 1205 h 1820"/>
                <a:gd name="T10" fmla="*/ 760 w 965"/>
                <a:gd name="T11" fmla="*/ 205 h 1820"/>
                <a:gd name="T12" fmla="*/ 679 w 965"/>
                <a:gd name="T13" fmla="*/ 99 h 1820"/>
                <a:gd name="T14" fmla="*/ 602 w 965"/>
                <a:gd name="T15" fmla="*/ 205 h 1820"/>
                <a:gd name="T16" fmla="*/ 602 w 965"/>
                <a:gd name="T17" fmla="*/ 877 h 1820"/>
                <a:gd name="T18" fmla="*/ 562 w 965"/>
                <a:gd name="T19" fmla="*/ 866 h 1820"/>
                <a:gd name="T20" fmla="*/ 562 w 965"/>
                <a:gd name="T21" fmla="*/ 99 h 1820"/>
                <a:gd name="T22" fmla="*/ 480 w 965"/>
                <a:gd name="T23" fmla="*/ 0 h 1820"/>
                <a:gd name="T24" fmla="*/ 403 w 965"/>
                <a:gd name="T25" fmla="*/ 99 h 1820"/>
                <a:gd name="T26" fmla="*/ 403 w 965"/>
                <a:gd name="T27" fmla="*/ 866 h 1820"/>
                <a:gd name="T28" fmla="*/ 357 w 965"/>
                <a:gd name="T29" fmla="*/ 877 h 1820"/>
                <a:gd name="T30" fmla="*/ 357 w 965"/>
                <a:gd name="T31" fmla="*/ 205 h 1820"/>
                <a:gd name="T32" fmla="*/ 280 w 965"/>
                <a:gd name="T33" fmla="*/ 99 h 1820"/>
                <a:gd name="T34" fmla="*/ 204 w 965"/>
                <a:gd name="T35" fmla="*/ 205 h 1820"/>
                <a:gd name="T36" fmla="*/ 204 w 965"/>
                <a:gd name="T37" fmla="*/ 948 h 1820"/>
                <a:gd name="T38" fmla="*/ 158 w 965"/>
                <a:gd name="T39" fmla="*/ 989 h 1820"/>
                <a:gd name="T40" fmla="*/ 158 w 965"/>
                <a:gd name="T41" fmla="*/ 474 h 1820"/>
                <a:gd name="T42" fmla="*/ 76 w 965"/>
                <a:gd name="T43" fmla="*/ 398 h 1820"/>
                <a:gd name="T44" fmla="*/ 0 w 965"/>
                <a:gd name="T45" fmla="*/ 474 h 1820"/>
                <a:gd name="T46" fmla="*/ 0 w 965"/>
                <a:gd name="T47" fmla="*/ 1340 h 1820"/>
                <a:gd name="T48" fmla="*/ 480 w 965"/>
                <a:gd name="T49" fmla="*/ 1819 h 1820"/>
                <a:gd name="T50" fmla="*/ 964 w 965"/>
                <a:gd name="T51" fmla="*/ 1340 h 1820"/>
                <a:gd name="T52" fmla="*/ 958 w 965"/>
                <a:gd name="T53" fmla="*/ 795 h 1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65" h="1820">
                  <a:moveTo>
                    <a:pt x="958" y="795"/>
                  </a:moveTo>
                  <a:lnTo>
                    <a:pt x="958" y="795"/>
                  </a:lnTo>
                  <a:cubicBezTo>
                    <a:pt x="872" y="795"/>
                    <a:pt x="801" y="866"/>
                    <a:pt x="801" y="954"/>
                  </a:cubicBezTo>
                  <a:cubicBezTo>
                    <a:pt x="801" y="1240"/>
                    <a:pt x="801" y="1240"/>
                    <a:pt x="801" y="1240"/>
                  </a:cubicBezTo>
                  <a:cubicBezTo>
                    <a:pt x="784" y="1229"/>
                    <a:pt x="772" y="1217"/>
                    <a:pt x="760" y="1205"/>
                  </a:cubicBezTo>
                  <a:cubicBezTo>
                    <a:pt x="760" y="205"/>
                    <a:pt x="760" y="205"/>
                    <a:pt x="760" y="205"/>
                  </a:cubicBezTo>
                  <a:cubicBezTo>
                    <a:pt x="760" y="146"/>
                    <a:pt x="725" y="99"/>
                    <a:pt x="679" y="99"/>
                  </a:cubicBezTo>
                  <a:cubicBezTo>
                    <a:pt x="638" y="99"/>
                    <a:pt x="602" y="146"/>
                    <a:pt x="602" y="205"/>
                  </a:cubicBezTo>
                  <a:cubicBezTo>
                    <a:pt x="602" y="877"/>
                    <a:pt x="602" y="877"/>
                    <a:pt x="602" y="877"/>
                  </a:cubicBezTo>
                  <a:cubicBezTo>
                    <a:pt x="591" y="871"/>
                    <a:pt x="573" y="866"/>
                    <a:pt x="562" y="866"/>
                  </a:cubicBezTo>
                  <a:cubicBezTo>
                    <a:pt x="562" y="99"/>
                    <a:pt x="562" y="99"/>
                    <a:pt x="562" y="99"/>
                  </a:cubicBezTo>
                  <a:cubicBezTo>
                    <a:pt x="562" y="41"/>
                    <a:pt x="526" y="0"/>
                    <a:pt x="480" y="0"/>
                  </a:cubicBezTo>
                  <a:cubicBezTo>
                    <a:pt x="439" y="0"/>
                    <a:pt x="403" y="41"/>
                    <a:pt x="403" y="99"/>
                  </a:cubicBezTo>
                  <a:cubicBezTo>
                    <a:pt x="403" y="866"/>
                    <a:pt x="403" y="866"/>
                    <a:pt x="403" y="866"/>
                  </a:cubicBezTo>
                  <a:cubicBezTo>
                    <a:pt x="386" y="871"/>
                    <a:pt x="374" y="871"/>
                    <a:pt x="357" y="877"/>
                  </a:cubicBezTo>
                  <a:cubicBezTo>
                    <a:pt x="357" y="205"/>
                    <a:pt x="357" y="205"/>
                    <a:pt x="357" y="205"/>
                  </a:cubicBezTo>
                  <a:cubicBezTo>
                    <a:pt x="357" y="146"/>
                    <a:pt x="321" y="99"/>
                    <a:pt x="280" y="99"/>
                  </a:cubicBezTo>
                  <a:cubicBezTo>
                    <a:pt x="240" y="99"/>
                    <a:pt x="204" y="146"/>
                    <a:pt x="204" y="205"/>
                  </a:cubicBezTo>
                  <a:cubicBezTo>
                    <a:pt x="204" y="948"/>
                    <a:pt x="204" y="948"/>
                    <a:pt x="204" y="948"/>
                  </a:cubicBezTo>
                  <a:cubicBezTo>
                    <a:pt x="187" y="959"/>
                    <a:pt x="169" y="977"/>
                    <a:pt x="158" y="989"/>
                  </a:cubicBezTo>
                  <a:cubicBezTo>
                    <a:pt x="158" y="474"/>
                    <a:pt x="158" y="474"/>
                    <a:pt x="158" y="474"/>
                  </a:cubicBezTo>
                  <a:cubicBezTo>
                    <a:pt x="158" y="433"/>
                    <a:pt x="123" y="398"/>
                    <a:pt x="76" y="398"/>
                  </a:cubicBezTo>
                  <a:cubicBezTo>
                    <a:pt x="35" y="398"/>
                    <a:pt x="0" y="433"/>
                    <a:pt x="0" y="474"/>
                  </a:cubicBezTo>
                  <a:cubicBezTo>
                    <a:pt x="0" y="474"/>
                    <a:pt x="0" y="1316"/>
                    <a:pt x="0" y="1340"/>
                  </a:cubicBezTo>
                  <a:cubicBezTo>
                    <a:pt x="0" y="1609"/>
                    <a:pt x="216" y="1819"/>
                    <a:pt x="480" y="1819"/>
                  </a:cubicBezTo>
                  <a:cubicBezTo>
                    <a:pt x="749" y="1819"/>
                    <a:pt x="964" y="1609"/>
                    <a:pt x="964" y="1340"/>
                  </a:cubicBezTo>
                  <a:cubicBezTo>
                    <a:pt x="964" y="1322"/>
                    <a:pt x="958" y="795"/>
                    <a:pt x="958" y="795"/>
                  </a:cubicBezTo>
                </a:path>
              </a:pathLst>
            </a:custGeom>
            <a:solidFill>
              <a:schemeClr val="accent4"/>
            </a:solidFill>
            <a:ln>
              <a:noFill/>
            </a:ln>
            <a:effectLst/>
          </p:spPr>
          <p:txBody>
            <a:bodyPr wrap="none" anchor="ctr"/>
            <a:lstStyle/>
            <a:p>
              <a:endParaRPr lang="en-US" dirty="0">
                <a:latin typeface="Calibri Light"/>
              </a:endParaRPr>
            </a:p>
          </p:txBody>
        </p:sp>
        <p:sp>
          <p:nvSpPr>
            <p:cNvPr id="365" name="Freeform 109"/>
            <p:cNvSpPr>
              <a:spLocks noChangeArrowheads="1"/>
            </p:cNvSpPr>
            <p:nvPr/>
          </p:nvSpPr>
          <p:spPr bwMode="auto">
            <a:xfrm flipH="1">
              <a:off x="17626562" y="10251930"/>
              <a:ext cx="314443" cy="301064"/>
            </a:xfrm>
            <a:custGeom>
              <a:avLst/>
              <a:gdLst>
                <a:gd name="T0" fmla="*/ 363 w 433"/>
                <a:gd name="T1" fmla="*/ 380 h 416"/>
                <a:gd name="T2" fmla="*/ 363 w 433"/>
                <a:gd name="T3" fmla="*/ 380 h 416"/>
                <a:gd name="T4" fmla="*/ 322 w 433"/>
                <a:gd name="T5" fmla="*/ 263 h 416"/>
                <a:gd name="T6" fmla="*/ 420 w 433"/>
                <a:gd name="T7" fmla="*/ 187 h 416"/>
                <a:gd name="T8" fmla="*/ 432 w 433"/>
                <a:gd name="T9" fmla="*/ 176 h 416"/>
                <a:gd name="T10" fmla="*/ 432 w 433"/>
                <a:gd name="T11" fmla="*/ 158 h 416"/>
                <a:gd name="T12" fmla="*/ 420 w 433"/>
                <a:gd name="T13" fmla="*/ 146 h 416"/>
                <a:gd name="T14" fmla="*/ 408 w 433"/>
                <a:gd name="T15" fmla="*/ 140 h 416"/>
                <a:gd name="T16" fmla="*/ 281 w 433"/>
                <a:gd name="T17" fmla="*/ 135 h 416"/>
                <a:gd name="T18" fmla="*/ 240 w 433"/>
                <a:gd name="T19" fmla="*/ 17 h 416"/>
                <a:gd name="T20" fmla="*/ 234 w 433"/>
                <a:gd name="T21" fmla="*/ 6 h 416"/>
                <a:gd name="T22" fmla="*/ 216 w 433"/>
                <a:gd name="T23" fmla="*/ 0 h 416"/>
                <a:gd name="T24" fmla="*/ 199 w 433"/>
                <a:gd name="T25" fmla="*/ 6 h 416"/>
                <a:gd name="T26" fmla="*/ 193 w 433"/>
                <a:gd name="T27" fmla="*/ 17 h 416"/>
                <a:gd name="T28" fmla="*/ 152 w 433"/>
                <a:gd name="T29" fmla="*/ 135 h 416"/>
                <a:gd name="T30" fmla="*/ 23 w 433"/>
                <a:gd name="T31" fmla="*/ 140 h 416"/>
                <a:gd name="T32" fmla="*/ 12 w 433"/>
                <a:gd name="T33" fmla="*/ 146 h 416"/>
                <a:gd name="T34" fmla="*/ 0 w 433"/>
                <a:gd name="T35" fmla="*/ 158 h 416"/>
                <a:gd name="T36" fmla="*/ 0 w 433"/>
                <a:gd name="T37" fmla="*/ 176 h 416"/>
                <a:gd name="T38" fmla="*/ 6 w 433"/>
                <a:gd name="T39" fmla="*/ 187 h 416"/>
                <a:gd name="T40" fmla="*/ 12 w 433"/>
                <a:gd name="T41" fmla="*/ 187 h 416"/>
                <a:gd name="T42" fmla="*/ 111 w 433"/>
                <a:gd name="T43" fmla="*/ 263 h 416"/>
                <a:gd name="T44" fmla="*/ 70 w 433"/>
                <a:gd name="T45" fmla="*/ 386 h 416"/>
                <a:gd name="T46" fmla="*/ 76 w 433"/>
                <a:gd name="T47" fmla="*/ 398 h 416"/>
                <a:gd name="T48" fmla="*/ 82 w 433"/>
                <a:gd name="T49" fmla="*/ 410 h 416"/>
                <a:gd name="T50" fmla="*/ 99 w 433"/>
                <a:gd name="T51" fmla="*/ 415 h 416"/>
                <a:gd name="T52" fmla="*/ 99 w 433"/>
                <a:gd name="T53" fmla="*/ 415 h 416"/>
                <a:gd name="T54" fmla="*/ 111 w 433"/>
                <a:gd name="T55" fmla="*/ 410 h 416"/>
                <a:gd name="T56" fmla="*/ 216 w 433"/>
                <a:gd name="T57" fmla="*/ 339 h 416"/>
                <a:gd name="T58" fmla="*/ 322 w 433"/>
                <a:gd name="T59" fmla="*/ 410 h 416"/>
                <a:gd name="T60" fmla="*/ 333 w 433"/>
                <a:gd name="T61" fmla="*/ 415 h 416"/>
                <a:gd name="T62" fmla="*/ 333 w 433"/>
                <a:gd name="T63" fmla="*/ 415 h 416"/>
                <a:gd name="T64" fmla="*/ 351 w 433"/>
                <a:gd name="T65" fmla="*/ 410 h 416"/>
                <a:gd name="T66" fmla="*/ 351 w 433"/>
                <a:gd name="T67" fmla="*/ 410 h 416"/>
                <a:gd name="T68" fmla="*/ 363 w 433"/>
                <a:gd name="T69" fmla="*/ 398 h 416"/>
                <a:gd name="T70" fmla="*/ 363 w 433"/>
                <a:gd name="T71" fmla="*/ 38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3" h="416">
                  <a:moveTo>
                    <a:pt x="363" y="380"/>
                  </a:moveTo>
                  <a:lnTo>
                    <a:pt x="363" y="380"/>
                  </a:lnTo>
                  <a:cubicBezTo>
                    <a:pt x="322" y="263"/>
                    <a:pt x="322" y="263"/>
                    <a:pt x="322" y="263"/>
                  </a:cubicBezTo>
                  <a:cubicBezTo>
                    <a:pt x="420" y="187"/>
                    <a:pt x="420" y="187"/>
                    <a:pt x="420" y="187"/>
                  </a:cubicBezTo>
                  <a:cubicBezTo>
                    <a:pt x="426" y="181"/>
                    <a:pt x="432" y="176"/>
                    <a:pt x="432" y="176"/>
                  </a:cubicBezTo>
                  <a:cubicBezTo>
                    <a:pt x="432" y="170"/>
                    <a:pt x="432" y="164"/>
                    <a:pt x="432" y="158"/>
                  </a:cubicBezTo>
                  <a:cubicBezTo>
                    <a:pt x="432" y="152"/>
                    <a:pt x="426" y="146"/>
                    <a:pt x="420" y="146"/>
                  </a:cubicBezTo>
                  <a:cubicBezTo>
                    <a:pt x="420" y="140"/>
                    <a:pt x="414" y="140"/>
                    <a:pt x="408" y="140"/>
                  </a:cubicBezTo>
                  <a:cubicBezTo>
                    <a:pt x="281" y="135"/>
                    <a:pt x="281" y="135"/>
                    <a:pt x="281" y="135"/>
                  </a:cubicBezTo>
                  <a:cubicBezTo>
                    <a:pt x="240" y="17"/>
                    <a:pt x="240" y="17"/>
                    <a:pt x="240" y="17"/>
                  </a:cubicBezTo>
                  <a:cubicBezTo>
                    <a:pt x="240" y="12"/>
                    <a:pt x="234" y="6"/>
                    <a:pt x="234" y="6"/>
                  </a:cubicBezTo>
                  <a:cubicBezTo>
                    <a:pt x="228" y="0"/>
                    <a:pt x="222" y="0"/>
                    <a:pt x="216" y="0"/>
                  </a:cubicBezTo>
                  <a:cubicBezTo>
                    <a:pt x="210" y="0"/>
                    <a:pt x="205" y="0"/>
                    <a:pt x="199" y="6"/>
                  </a:cubicBezTo>
                  <a:cubicBezTo>
                    <a:pt x="199" y="6"/>
                    <a:pt x="193" y="12"/>
                    <a:pt x="193" y="17"/>
                  </a:cubicBezTo>
                  <a:cubicBezTo>
                    <a:pt x="152" y="135"/>
                    <a:pt x="152" y="135"/>
                    <a:pt x="152" y="135"/>
                  </a:cubicBezTo>
                  <a:cubicBezTo>
                    <a:pt x="23" y="140"/>
                    <a:pt x="23" y="140"/>
                    <a:pt x="23" y="140"/>
                  </a:cubicBezTo>
                  <a:cubicBezTo>
                    <a:pt x="17" y="140"/>
                    <a:pt x="12" y="140"/>
                    <a:pt x="12" y="146"/>
                  </a:cubicBezTo>
                  <a:cubicBezTo>
                    <a:pt x="6" y="146"/>
                    <a:pt x="0" y="152"/>
                    <a:pt x="0" y="158"/>
                  </a:cubicBezTo>
                  <a:cubicBezTo>
                    <a:pt x="0" y="164"/>
                    <a:pt x="0" y="170"/>
                    <a:pt x="0" y="176"/>
                  </a:cubicBezTo>
                  <a:cubicBezTo>
                    <a:pt x="0" y="181"/>
                    <a:pt x="6" y="181"/>
                    <a:pt x="6" y="187"/>
                  </a:cubicBezTo>
                  <a:cubicBezTo>
                    <a:pt x="12" y="187"/>
                    <a:pt x="12" y="187"/>
                    <a:pt x="12" y="187"/>
                  </a:cubicBezTo>
                  <a:cubicBezTo>
                    <a:pt x="111" y="263"/>
                    <a:pt x="111" y="263"/>
                    <a:pt x="111" y="263"/>
                  </a:cubicBezTo>
                  <a:cubicBezTo>
                    <a:pt x="70" y="386"/>
                    <a:pt x="70" y="386"/>
                    <a:pt x="70" y="386"/>
                  </a:cubicBezTo>
                  <a:cubicBezTo>
                    <a:pt x="70" y="386"/>
                    <a:pt x="70" y="392"/>
                    <a:pt x="76" y="398"/>
                  </a:cubicBezTo>
                  <a:cubicBezTo>
                    <a:pt x="76" y="404"/>
                    <a:pt x="76" y="410"/>
                    <a:pt x="82" y="410"/>
                  </a:cubicBezTo>
                  <a:cubicBezTo>
                    <a:pt x="88" y="415"/>
                    <a:pt x="93" y="415"/>
                    <a:pt x="99" y="415"/>
                  </a:cubicBezTo>
                  <a:lnTo>
                    <a:pt x="99" y="415"/>
                  </a:lnTo>
                  <a:cubicBezTo>
                    <a:pt x="105" y="415"/>
                    <a:pt x="111" y="415"/>
                    <a:pt x="111" y="410"/>
                  </a:cubicBezTo>
                  <a:cubicBezTo>
                    <a:pt x="216" y="339"/>
                    <a:pt x="216" y="339"/>
                    <a:pt x="216" y="339"/>
                  </a:cubicBezTo>
                  <a:cubicBezTo>
                    <a:pt x="322" y="410"/>
                    <a:pt x="322" y="410"/>
                    <a:pt x="322" y="410"/>
                  </a:cubicBezTo>
                  <a:cubicBezTo>
                    <a:pt x="327" y="415"/>
                    <a:pt x="327" y="415"/>
                    <a:pt x="333" y="415"/>
                  </a:cubicBezTo>
                  <a:lnTo>
                    <a:pt x="333" y="415"/>
                  </a:lnTo>
                  <a:cubicBezTo>
                    <a:pt x="339" y="415"/>
                    <a:pt x="345" y="415"/>
                    <a:pt x="351" y="410"/>
                  </a:cubicBezTo>
                  <a:lnTo>
                    <a:pt x="351" y="410"/>
                  </a:lnTo>
                  <a:cubicBezTo>
                    <a:pt x="357" y="410"/>
                    <a:pt x="357" y="404"/>
                    <a:pt x="363" y="398"/>
                  </a:cubicBezTo>
                  <a:cubicBezTo>
                    <a:pt x="363" y="392"/>
                    <a:pt x="363" y="386"/>
                    <a:pt x="363" y="380"/>
                  </a:cubicBezTo>
                </a:path>
              </a:pathLst>
            </a:custGeom>
            <a:solidFill>
              <a:schemeClr val="accent1">
                <a:lumMod val="60000"/>
                <a:lumOff val="40000"/>
              </a:schemeClr>
            </a:solidFill>
            <a:ln>
              <a:noFill/>
            </a:ln>
            <a:effectLst/>
          </p:spPr>
          <p:txBody>
            <a:bodyPr wrap="none" anchor="ctr"/>
            <a:lstStyle/>
            <a:p>
              <a:endParaRPr lang="en-US" dirty="0">
                <a:latin typeface="Calibri Light"/>
              </a:endParaRPr>
            </a:p>
          </p:txBody>
        </p:sp>
        <p:sp>
          <p:nvSpPr>
            <p:cNvPr id="366" name="Freeform 110"/>
            <p:cNvSpPr>
              <a:spLocks noChangeArrowheads="1"/>
            </p:cNvSpPr>
            <p:nvPr/>
          </p:nvSpPr>
          <p:spPr bwMode="auto">
            <a:xfrm flipH="1">
              <a:off x="18349457" y="10727805"/>
              <a:ext cx="226918" cy="226608"/>
            </a:xfrm>
            <a:custGeom>
              <a:avLst/>
              <a:gdLst>
                <a:gd name="T0" fmla="*/ 298 w 311"/>
                <a:gd name="T1" fmla="*/ 53 h 312"/>
                <a:gd name="T2" fmla="*/ 298 w 311"/>
                <a:gd name="T3" fmla="*/ 53 h 312"/>
                <a:gd name="T4" fmla="*/ 257 w 311"/>
                <a:gd name="T5" fmla="*/ 12 h 312"/>
                <a:gd name="T6" fmla="*/ 222 w 311"/>
                <a:gd name="T7" fmla="*/ 12 h 312"/>
                <a:gd name="T8" fmla="*/ 222 w 311"/>
                <a:gd name="T9" fmla="*/ 6 h 312"/>
                <a:gd name="T10" fmla="*/ 222 w 311"/>
                <a:gd name="T11" fmla="*/ 12 h 312"/>
                <a:gd name="T12" fmla="*/ 152 w 311"/>
                <a:gd name="T13" fmla="*/ 77 h 312"/>
                <a:gd name="T14" fmla="*/ 82 w 311"/>
                <a:gd name="T15" fmla="*/ 6 h 312"/>
                <a:gd name="T16" fmla="*/ 82 w 311"/>
                <a:gd name="T17" fmla="*/ 6 h 312"/>
                <a:gd name="T18" fmla="*/ 70 w 311"/>
                <a:gd name="T19" fmla="*/ 0 h 312"/>
                <a:gd name="T20" fmla="*/ 53 w 311"/>
                <a:gd name="T21" fmla="*/ 12 h 312"/>
                <a:gd name="T22" fmla="*/ 12 w 311"/>
                <a:gd name="T23" fmla="*/ 53 h 312"/>
                <a:gd name="T24" fmla="*/ 6 w 311"/>
                <a:gd name="T25" fmla="*/ 88 h 312"/>
                <a:gd name="T26" fmla="*/ 76 w 311"/>
                <a:gd name="T27" fmla="*/ 158 h 312"/>
                <a:gd name="T28" fmla="*/ 6 w 311"/>
                <a:gd name="T29" fmla="*/ 229 h 312"/>
                <a:gd name="T30" fmla="*/ 0 w 311"/>
                <a:gd name="T31" fmla="*/ 246 h 312"/>
                <a:gd name="T32" fmla="*/ 12 w 311"/>
                <a:gd name="T33" fmla="*/ 264 h 312"/>
                <a:gd name="T34" fmla="*/ 53 w 311"/>
                <a:gd name="T35" fmla="*/ 299 h 312"/>
                <a:gd name="T36" fmla="*/ 82 w 311"/>
                <a:gd name="T37" fmla="*/ 305 h 312"/>
                <a:gd name="T38" fmla="*/ 82 w 311"/>
                <a:gd name="T39" fmla="*/ 305 h 312"/>
                <a:gd name="T40" fmla="*/ 88 w 311"/>
                <a:gd name="T41" fmla="*/ 305 h 312"/>
                <a:gd name="T42" fmla="*/ 158 w 311"/>
                <a:gd name="T43" fmla="*/ 234 h 312"/>
                <a:gd name="T44" fmla="*/ 228 w 311"/>
                <a:gd name="T45" fmla="*/ 311 h 312"/>
                <a:gd name="T46" fmla="*/ 240 w 311"/>
                <a:gd name="T47" fmla="*/ 311 h 312"/>
                <a:gd name="T48" fmla="*/ 257 w 311"/>
                <a:gd name="T49" fmla="*/ 299 h 312"/>
                <a:gd name="T50" fmla="*/ 298 w 311"/>
                <a:gd name="T51" fmla="*/ 264 h 312"/>
                <a:gd name="T52" fmla="*/ 304 w 311"/>
                <a:gd name="T53" fmla="*/ 229 h 312"/>
                <a:gd name="T54" fmla="*/ 304 w 311"/>
                <a:gd name="T55" fmla="*/ 229 h 312"/>
                <a:gd name="T56" fmla="*/ 234 w 311"/>
                <a:gd name="T57" fmla="*/ 158 h 312"/>
                <a:gd name="T58" fmla="*/ 304 w 311"/>
                <a:gd name="T59" fmla="*/ 82 h 312"/>
                <a:gd name="T60" fmla="*/ 304 w 311"/>
                <a:gd name="T61" fmla="*/ 82 h 312"/>
                <a:gd name="T62" fmla="*/ 310 w 311"/>
                <a:gd name="T63" fmla="*/ 71 h 312"/>
                <a:gd name="T64" fmla="*/ 298 w 311"/>
                <a:gd name="T65" fmla="*/ 53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1" h="312">
                  <a:moveTo>
                    <a:pt x="298" y="53"/>
                  </a:moveTo>
                  <a:lnTo>
                    <a:pt x="298" y="53"/>
                  </a:lnTo>
                  <a:cubicBezTo>
                    <a:pt x="257" y="12"/>
                    <a:pt x="257" y="12"/>
                    <a:pt x="257" y="12"/>
                  </a:cubicBezTo>
                  <a:cubicBezTo>
                    <a:pt x="246" y="0"/>
                    <a:pt x="240" y="0"/>
                    <a:pt x="222" y="12"/>
                  </a:cubicBezTo>
                  <a:cubicBezTo>
                    <a:pt x="222" y="6"/>
                    <a:pt x="222" y="6"/>
                    <a:pt x="222" y="6"/>
                  </a:cubicBezTo>
                  <a:cubicBezTo>
                    <a:pt x="222" y="12"/>
                    <a:pt x="222" y="12"/>
                    <a:pt x="222" y="12"/>
                  </a:cubicBezTo>
                  <a:cubicBezTo>
                    <a:pt x="152" y="77"/>
                    <a:pt x="152" y="77"/>
                    <a:pt x="152" y="77"/>
                  </a:cubicBezTo>
                  <a:cubicBezTo>
                    <a:pt x="82" y="6"/>
                    <a:pt x="82" y="6"/>
                    <a:pt x="82" y="6"/>
                  </a:cubicBezTo>
                  <a:lnTo>
                    <a:pt x="82" y="6"/>
                  </a:lnTo>
                  <a:cubicBezTo>
                    <a:pt x="76" y="0"/>
                    <a:pt x="70" y="0"/>
                    <a:pt x="70" y="0"/>
                  </a:cubicBezTo>
                  <a:cubicBezTo>
                    <a:pt x="64" y="0"/>
                    <a:pt x="58" y="6"/>
                    <a:pt x="53" y="12"/>
                  </a:cubicBezTo>
                  <a:cubicBezTo>
                    <a:pt x="12" y="53"/>
                    <a:pt x="12" y="53"/>
                    <a:pt x="12" y="53"/>
                  </a:cubicBezTo>
                  <a:cubicBezTo>
                    <a:pt x="0" y="65"/>
                    <a:pt x="0" y="77"/>
                    <a:pt x="6" y="88"/>
                  </a:cubicBezTo>
                  <a:cubicBezTo>
                    <a:pt x="76" y="158"/>
                    <a:pt x="76" y="158"/>
                    <a:pt x="76" y="158"/>
                  </a:cubicBezTo>
                  <a:cubicBezTo>
                    <a:pt x="6" y="229"/>
                    <a:pt x="6" y="229"/>
                    <a:pt x="6" y="229"/>
                  </a:cubicBezTo>
                  <a:cubicBezTo>
                    <a:pt x="0" y="234"/>
                    <a:pt x="0" y="240"/>
                    <a:pt x="0" y="246"/>
                  </a:cubicBezTo>
                  <a:cubicBezTo>
                    <a:pt x="0" y="252"/>
                    <a:pt x="6" y="258"/>
                    <a:pt x="12" y="264"/>
                  </a:cubicBezTo>
                  <a:cubicBezTo>
                    <a:pt x="53" y="299"/>
                    <a:pt x="53" y="299"/>
                    <a:pt x="53" y="299"/>
                  </a:cubicBezTo>
                  <a:cubicBezTo>
                    <a:pt x="64" y="311"/>
                    <a:pt x="76" y="311"/>
                    <a:pt x="82" y="305"/>
                  </a:cubicBezTo>
                  <a:lnTo>
                    <a:pt x="82" y="305"/>
                  </a:lnTo>
                  <a:cubicBezTo>
                    <a:pt x="88" y="305"/>
                    <a:pt x="88" y="305"/>
                    <a:pt x="88" y="305"/>
                  </a:cubicBezTo>
                  <a:cubicBezTo>
                    <a:pt x="158" y="234"/>
                    <a:pt x="158" y="234"/>
                    <a:pt x="158" y="234"/>
                  </a:cubicBezTo>
                  <a:cubicBezTo>
                    <a:pt x="228" y="311"/>
                    <a:pt x="228" y="311"/>
                    <a:pt x="228" y="311"/>
                  </a:cubicBezTo>
                  <a:cubicBezTo>
                    <a:pt x="234" y="311"/>
                    <a:pt x="240" y="311"/>
                    <a:pt x="240" y="311"/>
                  </a:cubicBezTo>
                  <a:cubicBezTo>
                    <a:pt x="246" y="311"/>
                    <a:pt x="251" y="311"/>
                    <a:pt x="257" y="299"/>
                  </a:cubicBezTo>
                  <a:cubicBezTo>
                    <a:pt x="298" y="264"/>
                    <a:pt x="298" y="264"/>
                    <a:pt x="298" y="264"/>
                  </a:cubicBezTo>
                  <a:cubicBezTo>
                    <a:pt x="310" y="252"/>
                    <a:pt x="310" y="240"/>
                    <a:pt x="304" y="229"/>
                  </a:cubicBezTo>
                  <a:lnTo>
                    <a:pt x="304" y="229"/>
                  </a:lnTo>
                  <a:cubicBezTo>
                    <a:pt x="234" y="158"/>
                    <a:pt x="234" y="158"/>
                    <a:pt x="234" y="158"/>
                  </a:cubicBezTo>
                  <a:cubicBezTo>
                    <a:pt x="304" y="82"/>
                    <a:pt x="304" y="82"/>
                    <a:pt x="304" y="82"/>
                  </a:cubicBezTo>
                  <a:lnTo>
                    <a:pt x="304" y="82"/>
                  </a:lnTo>
                  <a:cubicBezTo>
                    <a:pt x="310" y="77"/>
                    <a:pt x="310" y="77"/>
                    <a:pt x="310" y="71"/>
                  </a:cubicBezTo>
                  <a:cubicBezTo>
                    <a:pt x="310" y="65"/>
                    <a:pt x="304" y="59"/>
                    <a:pt x="298" y="53"/>
                  </a:cubicBezTo>
                </a:path>
              </a:pathLst>
            </a:custGeom>
            <a:solidFill>
              <a:schemeClr val="accent4"/>
            </a:solidFill>
            <a:ln>
              <a:noFill/>
            </a:ln>
            <a:effectLst/>
          </p:spPr>
          <p:txBody>
            <a:bodyPr wrap="none" anchor="ctr"/>
            <a:lstStyle/>
            <a:p>
              <a:endParaRPr lang="en-US" dirty="0">
                <a:latin typeface="Calibri Light"/>
              </a:endParaRPr>
            </a:p>
          </p:txBody>
        </p:sp>
        <p:sp>
          <p:nvSpPr>
            <p:cNvPr id="367" name="Freeform 130"/>
            <p:cNvSpPr>
              <a:spLocks noChangeArrowheads="1"/>
            </p:cNvSpPr>
            <p:nvPr/>
          </p:nvSpPr>
          <p:spPr bwMode="auto">
            <a:xfrm flipH="1">
              <a:off x="18605549" y="10653349"/>
              <a:ext cx="288510" cy="268692"/>
            </a:xfrm>
            <a:custGeom>
              <a:avLst/>
              <a:gdLst>
                <a:gd name="T0" fmla="*/ 392 w 399"/>
                <a:gd name="T1" fmla="*/ 123 h 370"/>
                <a:gd name="T2" fmla="*/ 392 w 399"/>
                <a:gd name="T3" fmla="*/ 123 h 370"/>
                <a:gd name="T4" fmla="*/ 292 w 399"/>
                <a:gd name="T5" fmla="*/ 0 h 370"/>
                <a:gd name="T6" fmla="*/ 199 w 399"/>
                <a:gd name="T7" fmla="*/ 41 h 370"/>
                <a:gd name="T8" fmla="*/ 99 w 399"/>
                <a:gd name="T9" fmla="*/ 0 h 370"/>
                <a:gd name="T10" fmla="*/ 6 w 399"/>
                <a:gd name="T11" fmla="*/ 123 h 370"/>
                <a:gd name="T12" fmla="*/ 193 w 399"/>
                <a:gd name="T13" fmla="*/ 369 h 370"/>
                <a:gd name="T14" fmla="*/ 392 w 399"/>
                <a:gd name="T15" fmla="*/ 123 h 3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9" h="370">
                  <a:moveTo>
                    <a:pt x="392" y="123"/>
                  </a:moveTo>
                  <a:lnTo>
                    <a:pt x="392" y="123"/>
                  </a:lnTo>
                  <a:cubicBezTo>
                    <a:pt x="398" y="82"/>
                    <a:pt x="363" y="0"/>
                    <a:pt x="292" y="0"/>
                  </a:cubicBezTo>
                  <a:cubicBezTo>
                    <a:pt x="257" y="0"/>
                    <a:pt x="222" y="18"/>
                    <a:pt x="199" y="41"/>
                  </a:cubicBezTo>
                  <a:cubicBezTo>
                    <a:pt x="175" y="18"/>
                    <a:pt x="140" y="0"/>
                    <a:pt x="99" y="0"/>
                  </a:cubicBezTo>
                  <a:cubicBezTo>
                    <a:pt x="29" y="0"/>
                    <a:pt x="0" y="82"/>
                    <a:pt x="6" y="123"/>
                  </a:cubicBezTo>
                  <a:cubicBezTo>
                    <a:pt x="11" y="222"/>
                    <a:pt x="193" y="369"/>
                    <a:pt x="193" y="369"/>
                  </a:cubicBezTo>
                  <a:cubicBezTo>
                    <a:pt x="193" y="369"/>
                    <a:pt x="380" y="222"/>
                    <a:pt x="392" y="123"/>
                  </a:cubicBezTo>
                </a:path>
              </a:pathLst>
            </a:custGeom>
            <a:solidFill>
              <a:schemeClr val="accent5"/>
            </a:solidFill>
            <a:ln>
              <a:noFill/>
            </a:ln>
            <a:effectLst/>
          </p:spPr>
          <p:txBody>
            <a:bodyPr wrap="none" anchor="ctr"/>
            <a:lstStyle/>
            <a:p>
              <a:endParaRPr lang="en-US" dirty="0">
                <a:latin typeface="Calibri Light"/>
              </a:endParaRPr>
            </a:p>
          </p:txBody>
        </p:sp>
        <p:sp>
          <p:nvSpPr>
            <p:cNvPr id="368" name="Freeform 133"/>
            <p:cNvSpPr>
              <a:spLocks noChangeArrowheads="1"/>
            </p:cNvSpPr>
            <p:nvPr/>
          </p:nvSpPr>
          <p:spPr bwMode="auto">
            <a:xfrm flipH="1">
              <a:off x="18248964" y="10119204"/>
              <a:ext cx="259334" cy="258980"/>
            </a:xfrm>
            <a:custGeom>
              <a:avLst/>
              <a:gdLst>
                <a:gd name="T0" fmla="*/ 357 w 358"/>
                <a:gd name="T1" fmla="*/ 169 h 358"/>
                <a:gd name="T2" fmla="*/ 346 w 358"/>
                <a:gd name="T3" fmla="*/ 117 h 358"/>
                <a:gd name="T4" fmla="*/ 334 w 358"/>
                <a:gd name="T5" fmla="*/ 93 h 358"/>
                <a:gd name="T6" fmla="*/ 194 w 358"/>
                <a:gd name="T7" fmla="*/ 5 h 358"/>
                <a:gd name="T8" fmla="*/ 170 w 358"/>
                <a:gd name="T9" fmla="*/ 0 h 358"/>
                <a:gd name="T10" fmla="*/ 24 w 358"/>
                <a:gd name="T11" fmla="*/ 93 h 358"/>
                <a:gd name="T12" fmla="*/ 24 w 358"/>
                <a:gd name="T13" fmla="*/ 99 h 358"/>
                <a:gd name="T14" fmla="*/ 18 w 358"/>
                <a:gd name="T15" fmla="*/ 117 h 358"/>
                <a:gd name="T16" fmla="*/ 0 w 358"/>
                <a:gd name="T17" fmla="*/ 169 h 358"/>
                <a:gd name="T18" fmla="*/ 0 w 358"/>
                <a:gd name="T19" fmla="*/ 193 h 358"/>
                <a:gd name="T20" fmla="*/ 12 w 358"/>
                <a:gd name="T21" fmla="*/ 245 h 358"/>
                <a:gd name="T22" fmla="*/ 24 w 358"/>
                <a:gd name="T23" fmla="*/ 269 h 358"/>
                <a:gd name="T24" fmla="*/ 170 w 358"/>
                <a:gd name="T25" fmla="*/ 357 h 358"/>
                <a:gd name="T26" fmla="*/ 194 w 358"/>
                <a:gd name="T27" fmla="*/ 357 h 358"/>
                <a:gd name="T28" fmla="*/ 334 w 358"/>
                <a:gd name="T29" fmla="*/ 269 h 358"/>
                <a:gd name="T30" fmla="*/ 340 w 358"/>
                <a:gd name="T31" fmla="*/ 263 h 358"/>
                <a:gd name="T32" fmla="*/ 346 w 358"/>
                <a:gd name="T33" fmla="*/ 245 h 358"/>
                <a:gd name="T34" fmla="*/ 357 w 358"/>
                <a:gd name="T35" fmla="*/ 193 h 358"/>
                <a:gd name="T36" fmla="*/ 117 w 358"/>
                <a:gd name="T37" fmla="*/ 41 h 358"/>
                <a:gd name="T38" fmla="*/ 88 w 358"/>
                <a:gd name="T39" fmla="*/ 93 h 358"/>
                <a:gd name="T40" fmla="*/ 117 w 358"/>
                <a:gd name="T41" fmla="*/ 41 h 358"/>
                <a:gd name="T42" fmla="*/ 41 w 358"/>
                <a:gd name="T43" fmla="*/ 117 h 358"/>
                <a:gd name="T44" fmla="*/ 77 w 358"/>
                <a:gd name="T45" fmla="*/ 169 h 358"/>
                <a:gd name="T46" fmla="*/ 41 w 358"/>
                <a:gd name="T47" fmla="*/ 117 h 358"/>
                <a:gd name="T48" fmla="*/ 41 w 358"/>
                <a:gd name="T49" fmla="*/ 245 h 358"/>
                <a:gd name="T50" fmla="*/ 77 w 358"/>
                <a:gd name="T51" fmla="*/ 193 h 358"/>
                <a:gd name="T52" fmla="*/ 41 w 358"/>
                <a:gd name="T53" fmla="*/ 245 h 358"/>
                <a:gd name="T54" fmla="*/ 53 w 358"/>
                <a:gd name="T55" fmla="*/ 269 h 358"/>
                <a:gd name="T56" fmla="*/ 117 w 358"/>
                <a:gd name="T57" fmla="*/ 321 h 358"/>
                <a:gd name="T58" fmla="*/ 170 w 358"/>
                <a:gd name="T59" fmla="*/ 333 h 358"/>
                <a:gd name="T60" fmla="*/ 117 w 358"/>
                <a:gd name="T61" fmla="*/ 269 h 358"/>
                <a:gd name="T62" fmla="*/ 170 w 358"/>
                <a:gd name="T63" fmla="*/ 333 h 358"/>
                <a:gd name="T64" fmla="*/ 170 w 358"/>
                <a:gd name="T65" fmla="*/ 245 h 358"/>
                <a:gd name="T66" fmla="*/ 100 w 358"/>
                <a:gd name="T67" fmla="*/ 193 h 358"/>
                <a:gd name="T68" fmla="*/ 170 w 358"/>
                <a:gd name="T69" fmla="*/ 245 h 358"/>
                <a:gd name="T70" fmla="*/ 170 w 358"/>
                <a:gd name="T71" fmla="*/ 169 h 358"/>
                <a:gd name="T72" fmla="*/ 106 w 358"/>
                <a:gd name="T73" fmla="*/ 117 h 358"/>
                <a:gd name="T74" fmla="*/ 170 w 358"/>
                <a:gd name="T75" fmla="*/ 169 h 358"/>
                <a:gd name="T76" fmla="*/ 170 w 358"/>
                <a:gd name="T77" fmla="*/ 93 h 358"/>
                <a:gd name="T78" fmla="*/ 170 w 358"/>
                <a:gd name="T79" fmla="*/ 29 h 358"/>
                <a:gd name="T80" fmla="*/ 305 w 358"/>
                <a:gd name="T81" fmla="*/ 93 h 358"/>
                <a:gd name="T82" fmla="*/ 270 w 358"/>
                <a:gd name="T83" fmla="*/ 93 h 358"/>
                <a:gd name="T84" fmla="*/ 305 w 358"/>
                <a:gd name="T85" fmla="*/ 93 h 358"/>
                <a:gd name="T86" fmla="*/ 194 w 358"/>
                <a:gd name="T87" fmla="*/ 29 h 358"/>
                <a:gd name="T88" fmla="*/ 194 w 358"/>
                <a:gd name="T89" fmla="*/ 93 h 358"/>
                <a:gd name="T90" fmla="*/ 194 w 358"/>
                <a:gd name="T91" fmla="*/ 117 h 358"/>
                <a:gd name="T92" fmla="*/ 252 w 358"/>
                <a:gd name="T93" fmla="*/ 117 h 358"/>
                <a:gd name="T94" fmla="*/ 194 w 358"/>
                <a:gd name="T95" fmla="*/ 169 h 358"/>
                <a:gd name="T96" fmla="*/ 194 w 358"/>
                <a:gd name="T97" fmla="*/ 193 h 358"/>
                <a:gd name="T98" fmla="*/ 264 w 358"/>
                <a:gd name="T99" fmla="*/ 193 h 358"/>
                <a:gd name="T100" fmla="*/ 194 w 358"/>
                <a:gd name="T101" fmla="*/ 245 h 358"/>
                <a:gd name="T102" fmla="*/ 194 w 358"/>
                <a:gd name="T103" fmla="*/ 333 h 358"/>
                <a:gd name="T104" fmla="*/ 194 w 358"/>
                <a:gd name="T105" fmla="*/ 269 h 358"/>
                <a:gd name="T106" fmla="*/ 194 w 358"/>
                <a:gd name="T107" fmla="*/ 333 h 358"/>
                <a:gd name="T108" fmla="*/ 246 w 358"/>
                <a:gd name="T109" fmla="*/ 321 h 358"/>
                <a:gd name="T110" fmla="*/ 305 w 358"/>
                <a:gd name="T111" fmla="*/ 269 h 358"/>
                <a:gd name="T112" fmla="*/ 322 w 358"/>
                <a:gd name="T113" fmla="*/ 245 h 358"/>
                <a:gd name="T114" fmla="*/ 275 w 358"/>
                <a:gd name="T115" fmla="*/ 245 h 358"/>
                <a:gd name="T116" fmla="*/ 334 w 358"/>
                <a:gd name="T117" fmla="*/ 193 h 358"/>
                <a:gd name="T118" fmla="*/ 287 w 358"/>
                <a:gd name="T119" fmla="*/ 169 h 358"/>
                <a:gd name="T120" fmla="*/ 275 w 358"/>
                <a:gd name="T121" fmla="*/ 117 h 358"/>
                <a:gd name="T122" fmla="*/ 334 w 358"/>
                <a:gd name="T123" fmla="*/ 169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8" h="358">
                  <a:moveTo>
                    <a:pt x="357" y="169"/>
                  </a:moveTo>
                  <a:lnTo>
                    <a:pt x="357" y="169"/>
                  </a:lnTo>
                  <a:cubicBezTo>
                    <a:pt x="357" y="152"/>
                    <a:pt x="351" y="134"/>
                    <a:pt x="346" y="117"/>
                  </a:cubicBezTo>
                  <a:lnTo>
                    <a:pt x="346" y="117"/>
                  </a:lnTo>
                  <a:cubicBezTo>
                    <a:pt x="340" y="99"/>
                    <a:pt x="340" y="99"/>
                    <a:pt x="340" y="99"/>
                  </a:cubicBezTo>
                  <a:cubicBezTo>
                    <a:pt x="334" y="93"/>
                    <a:pt x="334" y="93"/>
                    <a:pt x="334" y="93"/>
                  </a:cubicBezTo>
                  <a:lnTo>
                    <a:pt x="334" y="93"/>
                  </a:lnTo>
                  <a:cubicBezTo>
                    <a:pt x="305" y="41"/>
                    <a:pt x="252" y="5"/>
                    <a:pt x="194" y="5"/>
                  </a:cubicBezTo>
                  <a:cubicBezTo>
                    <a:pt x="194" y="0"/>
                    <a:pt x="194" y="0"/>
                    <a:pt x="194" y="0"/>
                  </a:cubicBezTo>
                  <a:cubicBezTo>
                    <a:pt x="170" y="0"/>
                    <a:pt x="170" y="0"/>
                    <a:pt x="170" y="0"/>
                  </a:cubicBezTo>
                  <a:cubicBezTo>
                    <a:pt x="170" y="5"/>
                    <a:pt x="170" y="5"/>
                    <a:pt x="170" y="5"/>
                  </a:cubicBezTo>
                  <a:cubicBezTo>
                    <a:pt x="112" y="5"/>
                    <a:pt x="59" y="41"/>
                    <a:pt x="24" y="93"/>
                  </a:cubicBezTo>
                  <a:lnTo>
                    <a:pt x="24" y="93"/>
                  </a:lnTo>
                  <a:cubicBezTo>
                    <a:pt x="24" y="99"/>
                    <a:pt x="24" y="99"/>
                    <a:pt x="24" y="99"/>
                  </a:cubicBezTo>
                  <a:cubicBezTo>
                    <a:pt x="12" y="117"/>
                    <a:pt x="12" y="117"/>
                    <a:pt x="12" y="117"/>
                  </a:cubicBezTo>
                  <a:cubicBezTo>
                    <a:pt x="18" y="117"/>
                    <a:pt x="18" y="117"/>
                    <a:pt x="18" y="117"/>
                  </a:cubicBezTo>
                  <a:cubicBezTo>
                    <a:pt x="6" y="134"/>
                    <a:pt x="6" y="152"/>
                    <a:pt x="0" y="169"/>
                  </a:cubicBezTo>
                  <a:lnTo>
                    <a:pt x="0" y="169"/>
                  </a:lnTo>
                  <a:cubicBezTo>
                    <a:pt x="0" y="193"/>
                    <a:pt x="0" y="193"/>
                    <a:pt x="0" y="193"/>
                  </a:cubicBezTo>
                  <a:lnTo>
                    <a:pt x="0" y="193"/>
                  </a:lnTo>
                  <a:cubicBezTo>
                    <a:pt x="6" y="210"/>
                    <a:pt x="6" y="228"/>
                    <a:pt x="18" y="245"/>
                  </a:cubicBezTo>
                  <a:cubicBezTo>
                    <a:pt x="12" y="245"/>
                    <a:pt x="12" y="245"/>
                    <a:pt x="12" y="245"/>
                  </a:cubicBezTo>
                  <a:cubicBezTo>
                    <a:pt x="24" y="263"/>
                    <a:pt x="24" y="263"/>
                    <a:pt x="24" y="263"/>
                  </a:cubicBezTo>
                  <a:cubicBezTo>
                    <a:pt x="24" y="269"/>
                    <a:pt x="24" y="269"/>
                    <a:pt x="24" y="269"/>
                  </a:cubicBezTo>
                  <a:lnTo>
                    <a:pt x="24" y="269"/>
                  </a:lnTo>
                  <a:cubicBezTo>
                    <a:pt x="59" y="321"/>
                    <a:pt x="112" y="357"/>
                    <a:pt x="170" y="357"/>
                  </a:cubicBezTo>
                  <a:lnTo>
                    <a:pt x="170" y="357"/>
                  </a:lnTo>
                  <a:cubicBezTo>
                    <a:pt x="194" y="357"/>
                    <a:pt x="194" y="357"/>
                    <a:pt x="194" y="357"/>
                  </a:cubicBezTo>
                  <a:lnTo>
                    <a:pt x="194" y="357"/>
                  </a:lnTo>
                  <a:cubicBezTo>
                    <a:pt x="252" y="357"/>
                    <a:pt x="305" y="321"/>
                    <a:pt x="334" y="269"/>
                  </a:cubicBezTo>
                  <a:lnTo>
                    <a:pt x="334" y="269"/>
                  </a:lnTo>
                  <a:cubicBezTo>
                    <a:pt x="340" y="263"/>
                    <a:pt x="340" y="263"/>
                    <a:pt x="340" y="263"/>
                  </a:cubicBezTo>
                  <a:cubicBezTo>
                    <a:pt x="346" y="245"/>
                    <a:pt x="346" y="245"/>
                    <a:pt x="346" y="245"/>
                  </a:cubicBezTo>
                  <a:lnTo>
                    <a:pt x="346" y="245"/>
                  </a:lnTo>
                  <a:cubicBezTo>
                    <a:pt x="351" y="228"/>
                    <a:pt x="357" y="210"/>
                    <a:pt x="357" y="193"/>
                  </a:cubicBezTo>
                  <a:lnTo>
                    <a:pt x="357" y="193"/>
                  </a:lnTo>
                  <a:cubicBezTo>
                    <a:pt x="357" y="169"/>
                    <a:pt x="357" y="169"/>
                    <a:pt x="357" y="169"/>
                  </a:cubicBezTo>
                  <a:close/>
                  <a:moveTo>
                    <a:pt x="117" y="41"/>
                  </a:moveTo>
                  <a:lnTo>
                    <a:pt x="117" y="41"/>
                  </a:lnTo>
                  <a:cubicBezTo>
                    <a:pt x="106" y="52"/>
                    <a:pt x="94" y="70"/>
                    <a:pt x="88" y="93"/>
                  </a:cubicBezTo>
                  <a:cubicBezTo>
                    <a:pt x="53" y="93"/>
                    <a:pt x="53" y="93"/>
                    <a:pt x="53" y="93"/>
                  </a:cubicBezTo>
                  <a:cubicBezTo>
                    <a:pt x="71" y="70"/>
                    <a:pt x="94" y="52"/>
                    <a:pt x="117" y="41"/>
                  </a:cubicBezTo>
                  <a:close/>
                  <a:moveTo>
                    <a:pt x="41" y="117"/>
                  </a:moveTo>
                  <a:lnTo>
                    <a:pt x="41" y="117"/>
                  </a:lnTo>
                  <a:cubicBezTo>
                    <a:pt x="82" y="117"/>
                    <a:pt x="82" y="117"/>
                    <a:pt x="82" y="117"/>
                  </a:cubicBezTo>
                  <a:cubicBezTo>
                    <a:pt x="82" y="134"/>
                    <a:pt x="77" y="152"/>
                    <a:pt x="77" y="169"/>
                  </a:cubicBezTo>
                  <a:cubicBezTo>
                    <a:pt x="30" y="169"/>
                    <a:pt x="30" y="169"/>
                    <a:pt x="30" y="169"/>
                  </a:cubicBezTo>
                  <a:cubicBezTo>
                    <a:pt x="30" y="152"/>
                    <a:pt x="36" y="134"/>
                    <a:pt x="41" y="117"/>
                  </a:cubicBezTo>
                  <a:close/>
                  <a:moveTo>
                    <a:pt x="41" y="245"/>
                  </a:moveTo>
                  <a:lnTo>
                    <a:pt x="41" y="245"/>
                  </a:lnTo>
                  <a:cubicBezTo>
                    <a:pt x="36" y="228"/>
                    <a:pt x="30" y="210"/>
                    <a:pt x="30" y="193"/>
                  </a:cubicBezTo>
                  <a:cubicBezTo>
                    <a:pt x="77" y="193"/>
                    <a:pt x="77" y="193"/>
                    <a:pt x="77" y="193"/>
                  </a:cubicBezTo>
                  <a:cubicBezTo>
                    <a:pt x="77" y="210"/>
                    <a:pt x="82" y="228"/>
                    <a:pt x="82" y="245"/>
                  </a:cubicBezTo>
                  <a:lnTo>
                    <a:pt x="41" y="245"/>
                  </a:lnTo>
                  <a:close/>
                  <a:moveTo>
                    <a:pt x="53" y="269"/>
                  </a:moveTo>
                  <a:lnTo>
                    <a:pt x="53" y="269"/>
                  </a:lnTo>
                  <a:cubicBezTo>
                    <a:pt x="88" y="269"/>
                    <a:pt x="88" y="269"/>
                    <a:pt x="88" y="269"/>
                  </a:cubicBezTo>
                  <a:cubicBezTo>
                    <a:pt x="94" y="286"/>
                    <a:pt x="106" y="304"/>
                    <a:pt x="117" y="321"/>
                  </a:cubicBezTo>
                  <a:cubicBezTo>
                    <a:pt x="94" y="310"/>
                    <a:pt x="71" y="292"/>
                    <a:pt x="53" y="269"/>
                  </a:cubicBezTo>
                  <a:close/>
                  <a:moveTo>
                    <a:pt x="170" y="333"/>
                  </a:moveTo>
                  <a:lnTo>
                    <a:pt x="170" y="333"/>
                  </a:lnTo>
                  <a:cubicBezTo>
                    <a:pt x="147" y="327"/>
                    <a:pt x="129" y="304"/>
                    <a:pt x="117" y="269"/>
                  </a:cubicBezTo>
                  <a:cubicBezTo>
                    <a:pt x="170" y="269"/>
                    <a:pt x="170" y="269"/>
                    <a:pt x="170" y="269"/>
                  </a:cubicBezTo>
                  <a:lnTo>
                    <a:pt x="170" y="333"/>
                  </a:lnTo>
                  <a:close/>
                  <a:moveTo>
                    <a:pt x="170" y="245"/>
                  </a:moveTo>
                  <a:lnTo>
                    <a:pt x="170" y="245"/>
                  </a:lnTo>
                  <a:cubicBezTo>
                    <a:pt x="106" y="245"/>
                    <a:pt x="106" y="245"/>
                    <a:pt x="106" y="245"/>
                  </a:cubicBezTo>
                  <a:cubicBezTo>
                    <a:pt x="106" y="228"/>
                    <a:pt x="100" y="210"/>
                    <a:pt x="100" y="193"/>
                  </a:cubicBezTo>
                  <a:cubicBezTo>
                    <a:pt x="170" y="193"/>
                    <a:pt x="170" y="193"/>
                    <a:pt x="170" y="193"/>
                  </a:cubicBezTo>
                  <a:lnTo>
                    <a:pt x="170" y="245"/>
                  </a:lnTo>
                  <a:close/>
                  <a:moveTo>
                    <a:pt x="170" y="169"/>
                  </a:moveTo>
                  <a:lnTo>
                    <a:pt x="170" y="169"/>
                  </a:lnTo>
                  <a:cubicBezTo>
                    <a:pt x="100" y="169"/>
                    <a:pt x="100" y="169"/>
                    <a:pt x="100" y="169"/>
                  </a:cubicBezTo>
                  <a:cubicBezTo>
                    <a:pt x="100" y="152"/>
                    <a:pt x="106" y="134"/>
                    <a:pt x="106" y="117"/>
                  </a:cubicBezTo>
                  <a:cubicBezTo>
                    <a:pt x="170" y="117"/>
                    <a:pt x="170" y="117"/>
                    <a:pt x="170" y="117"/>
                  </a:cubicBezTo>
                  <a:lnTo>
                    <a:pt x="170" y="169"/>
                  </a:lnTo>
                  <a:close/>
                  <a:moveTo>
                    <a:pt x="170" y="93"/>
                  </a:moveTo>
                  <a:lnTo>
                    <a:pt x="170" y="93"/>
                  </a:lnTo>
                  <a:cubicBezTo>
                    <a:pt x="117" y="93"/>
                    <a:pt x="117" y="93"/>
                    <a:pt x="117" y="93"/>
                  </a:cubicBezTo>
                  <a:cubicBezTo>
                    <a:pt x="129" y="58"/>
                    <a:pt x="147" y="35"/>
                    <a:pt x="170" y="29"/>
                  </a:cubicBezTo>
                  <a:lnTo>
                    <a:pt x="170" y="93"/>
                  </a:lnTo>
                  <a:close/>
                  <a:moveTo>
                    <a:pt x="305" y="93"/>
                  </a:moveTo>
                  <a:lnTo>
                    <a:pt x="305" y="93"/>
                  </a:lnTo>
                  <a:cubicBezTo>
                    <a:pt x="270" y="93"/>
                    <a:pt x="270" y="93"/>
                    <a:pt x="270" y="93"/>
                  </a:cubicBezTo>
                  <a:cubicBezTo>
                    <a:pt x="264" y="70"/>
                    <a:pt x="258" y="52"/>
                    <a:pt x="246" y="41"/>
                  </a:cubicBezTo>
                  <a:cubicBezTo>
                    <a:pt x="270" y="52"/>
                    <a:pt x="293" y="70"/>
                    <a:pt x="305" y="93"/>
                  </a:cubicBezTo>
                  <a:close/>
                  <a:moveTo>
                    <a:pt x="194" y="29"/>
                  </a:moveTo>
                  <a:lnTo>
                    <a:pt x="194" y="29"/>
                  </a:lnTo>
                  <a:cubicBezTo>
                    <a:pt x="217" y="35"/>
                    <a:pt x="234" y="58"/>
                    <a:pt x="246" y="93"/>
                  </a:cubicBezTo>
                  <a:cubicBezTo>
                    <a:pt x="194" y="93"/>
                    <a:pt x="194" y="93"/>
                    <a:pt x="194" y="93"/>
                  </a:cubicBezTo>
                  <a:lnTo>
                    <a:pt x="194" y="29"/>
                  </a:lnTo>
                  <a:close/>
                  <a:moveTo>
                    <a:pt x="194" y="117"/>
                  </a:moveTo>
                  <a:lnTo>
                    <a:pt x="194" y="117"/>
                  </a:lnTo>
                  <a:cubicBezTo>
                    <a:pt x="252" y="117"/>
                    <a:pt x="252" y="117"/>
                    <a:pt x="252" y="117"/>
                  </a:cubicBezTo>
                  <a:cubicBezTo>
                    <a:pt x="258" y="134"/>
                    <a:pt x="258" y="152"/>
                    <a:pt x="264" y="169"/>
                  </a:cubicBezTo>
                  <a:cubicBezTo>
                    <a:pt x="194" y="169"/>
                    <a:pt x="194" y="169"/>
                    <a:pt x="194" y="169"/>
                  </a:cubicBezTo>
                  <a:lnTo>
                    <a:pt x="194" y="117"/>
                  </a:lnTo>
                  <a:close/>
                  <a:moveTo>
                    <a:pt x="194" y="193"/>
                  </a:moveTo>
                  <a:lnTo>
                    <a:pt x="194" y="193"/>
                  </a:lnTo>
                  <a:cubicBezTo>
                    <a:pt x="264" y="193"/>
                    <a:pt x="264" y="193"/>
                    <a:pt x="264" y="193"/>
                  </a:cubicBezTo>
                  <a:cubicBezTo>
                    <a:pt x="258" y="210"/>
                    <a:pt x="258" y="228"/>
                    <a:pt x="252" y="245"/>
                  </a:cubicBezTo>
                  <a:cubicBezTo>
                    <a:pt x="194" y="245"/>
                    <a:pt x="194" y="245"/>
                    <a:pt x="194" y="245"/>
                  </a:cubicBezTo>
                  <a:lnTo>
                    <a:pt x="194" y="193"/>
                  </a:lnTo>
                  <a:close/>
                  <a:moveTo>
                    <a:pt x="194" y="333"/>
                  </a:moveTo>
                  <a:lnTo>
                    <a:pt x="194" y="333"/>
                  </a:lnTo>
                  <a:cubicBezTo>
                    <a:pt x="194" y="269"/>
                    <a:pt x="194" y="269"/>
                    <a:pt x="194" y="269"/>
                  </a:cubicBezTo>
                  <a:cubicBezTo>
                    <a:pt x="246" y="269"/>
                    <a:pt x="246" y="269"/>
                    <a:pt x="246" y="269"/>
                  </a:cubicBezTo>
                  <a:cubicBezTo>
                    <a:pt x="234" y="304"/>
                    <a:pt x="217" y="327"/>
                    <a:pt x="194" y="333"/>
                  </a:cubicBezTo>
                  <a:close/>
                  <a:moveTo>
                    <a:pt x="246" y="321"/>
                  </a:moveTo>
                  <a:lnTo>
                    <a:pt x="246" y="321"/>
                  </a:lnTo>
                  <a:cubicBezTo>
                    <a:pt x="258" y="304"/>
                    <a:pt x="264" y="286"/>
                    <a:pt x="270" y="269"/>
                  </a:cubicBezTo>
                  <a:cubicBezTo>
                    <a:pt x="305" y="269"/>
                    <a:pt x="305" y="269"/>
                    <a:pt x="305" y="269"/>
                  </a:cubicBezTo>
                  <a:cubicBezTo>
                    <a:pt x="293" y="292"/>
                    <a:pt x="270" y="310"/>
                    <a:pt x="246" y="321"/>
                  </a:cubicBezTo>
                  <a:close/>
                  <a:moveTo>
                    <a:pt x="322" y="245"/>
                  </a:moveTo>
                  <a:lnTo>
                    <a:pt x="322" y="245"/>
                  </a:lnTo>
                  <a:cubicBezTo>
                    <a:pt x="275" y="245"/>
                    <a:pt x="275" y="245"/>
                    <a:pt x="275" y="245"/>
                  </a:cubicBezTo>
                  <a:cubicBezTo>
                    <a:pt x="281" y="228"/>
                    <a:pt x="287" y="210"/>
                    <a:pt x="287" y="193"/>
                  </a:cubicBezTo>
                  <a:cubicBezTo>
                    <a:pt x="334" y="193"/>
                    <a:pt x="334" y="193"/>
                    <a:pt x="334" y="193"/>
                  </a:cubicBezTo>
                  <a:cubicBezTo>
                    <a:pt x="334" y="210"/>
                    <a:pt x="328" y="228"/>
                    <a:pt x="322" y="245"/>
                  </a:cubicBezTo>
                  <a:close/>
                  <a:moveTo>
                    <a:pt x="287" y="169"/>
                  </a:moveTo>
                  <a:lnTo>
                    <a:pt x="287" y="169"/>
                  </a:lnTo>
                  <a:cubicBezTo>
                    <a:pt x="287" y="152"/>
                    <a:pt x="281" y="134"/>
                    <a:pt x="275" y="117"/>
                  </a:cubicBezTo>
                  <a:cubicBezTo>
                    <a:pt x="322" y="117"/>
                    <a:pt x="322" y="117"/>
                    <a:pt x="322" y="117"/>
                  </a:cubicBezTo>
                  <a:cubicBezTo>
                    <a:pt x="328" y="134"/>
                    <a:pt x="334" y="152"/>
                    <a:pt x="334" y="169"/>
                  </a:cubicBezTo>
                  <a:lnTo>
                    <a:pt x="287" y="169"/>
                  </a:lnTo>
                  <a:close/>
                </a:path>
              </a:pathLst>
            </a:custGeom>
            <a:solidFill>
              <a:schemeClr val="accent3"/>
            </a:solidFill>
            <a:ln>
              <a:noFill/>
            </a:ln>
            <a:effectLst/>
          </p:spPr>
          <p:txBody>
            <a:bodyPr wrap="none" anchor="ctr"/>
            <a:lstStyle/>
            <a:p>
              <a:endParaRPr lang="en-US" dirty="0">
                <a:latin typeface="Calibri Light"/>
              </a:endParaRPr>
            </a:p>
          </p:txBody>
        </p:sp>
        <p:sp>
          <p:nvSpPr>
            <p:cNvPr id="124" name="Freeform 31"/>
            <p:cNvSpPr>
              <a:spLocks noChangeArrowheads="1"/>
            </p:cNvSpPr>
            <p:nvPr/>
          </p:nvSpPr>
          <p:spPr bwMode="auto">
            <a:xfrm>
              <a:off x="10244377" y="6266882"/>
              <a:ext cx="875943" cy="563280"/>
            </a:xfrm>
            <a:custGeom>
              <a:avLst/>
              <a:gdLst>
                <a:gd name="T0" fmla="*/ 983 w 1195"/>
                <a:gd name="T1" fmla="*/ 94 h 773"/>
                <a:gd name="T2" fmla="*/ 983 w 1195"/>
                <a:gd name="T3" fmla="*/ 94 h 773"/>
                <a:gd name="T4" fmla="*/ 199 w 1195"/>
                <a:gd name="T5" fmla="*/ 94 h 773"/>
                <a:gd name="T6" fmla="*/ 0 w 1195"/>
                <a:gd name="T7" fmla="*/ 304 h 773"/>
                <a:gd name="T8" fmla="*/ 0 w 1195"/>
                <a:gd name="T9" fmla="*/ 556 h 773"/>
                <a:gd name="T10" fmla="*/ 211 w 1195"/>
                <a:gd name="T11" fmla="*/ 772 h 773"/>
                <a:gd name="T12" fmla="*/ 983 w 1195"/>
                <a:gd name="T13" fmla="*/ 772 h 773"/>
                <a:gd name="T14" fmla="*/ 1194 w 1195"/>
                <a:gd name="T15" fmla="*/ 556 h 773"/>
                <a:gd name="T16" fmla="*/ 1194 w 1195"/>
                <a:gd name="T17" fmla="*/ 304 h 773"/>
                <a:gd name="T18" fmla="*/ 983 w 1195"/>
                <a:gd name="T19" fmla="*/ 94 h 773"/>
                <a:gd name="T20" fmla="*/ 387 w 1195"/>
                <a:gd name="T21" fmla="*/ 334 h 773"/>
                <a:gd name="T22" fmla="*/ 387 w 1195"/>
                <a:gd name="T23" fmla="*/ 334 h 773"/>
                <a:gd name="T24" fmla="*/ 153 w 1195"/>
                <a:gd name="T25" fmla="*/ 334 h 773"/>
                <a:gd name="T26" fmla="*/ 153 w 1195"/>
                <a:gd name="T27" fmla="*/ 228 h 773"/>
                <a:gd name="T28" fmla="*/ 387 w 1195"/>
                <a:gd name="T29" fmla="*/ 228 h 773"/>
                <a:gd name="T30" fmla="*/ 387 w 1195"/>
                <a:gd name="T31" fmla="*/ 334 h 773"/>
                <a:gd name="T32" fmla="*/ 896 w 1195"/>
                <a:gd name="T33" fmla="*/ 603 h 773"/>
                <a:gd name="T34" fmla="*/ 896 w 1195"/>
                <a:gd name="T35" fmla="*/ 603 h 773"/>
                <a:gd name="T36" fmla="*/ 732 w 1195"/>
                <a:gd name="T37" fmla="*/ 667 h 773"/>
                <a:gd name="T38" fmla="*/ 568 w 1195"/>
                <a:gd name="T39" fmla="*/ 603 h 773"/>
                <a:gd name="T40" fmla="*/ 498 w 1195"/>
                <a:gd name="T41" fmla="*/ 433 h 773"/>
                <a:gd name="T42" fmla="*/ 568 w 1195"/>
                <a:gd name="T43" fmla="*/ 269 h 773"/>
                <a:gd name="T44" fmla="*/ 732 w 1195"/>
                <a:gd name="T45" fmla="*/ 199 h 773"/>
                <a:gd name="T46" fmla="*/ 896 w 1195"/>
                <a:gd name="T47" fmla="*/ 269 h 773"/>
                <a:gd name="T48" fmla="*/ 966 w 1195"/>
                <a:gd name="T49" fmla="*/ 433 h 773"/>
                <a:gd name="T50" fmla="*/ 896 w 1195"/>
                <a:gd name="T51" fmla="*/ 603 h 773"/>
                <a:gd name="T52" fmla="*/ 732 w 1195"/>
                <a:gd name="T53" fmla="*/ 287 h 773"/>
                <a:gd name="T54" fmla="*/ 732 w 1195"/>
                <a:gd name="T55" fmla="*/ 287 h 773"/>
                <a:gd name="T56" fmla="*/ 626 w 1195"/>
                <a:gd name="T57" fmla="*/ 328 h 773"/>
                <a:gd name="T58" fmla="*/ 580 w 1195"/>
                <a:gd name="T59" fmla="*/ 433 h 773"/>
                <a:gd name="T60" fmla="*/ 626 w 1195"/>
                <a:gd name="T61" fmla="*/ 544 h 773"/>
                <a:gd name="T62" fmla="*/ 732 w 1195"/>
                <a:gd name="T63" fmla="*/ 585 h 773"/>
                <a:gd name="T64" fmla="*/ 837 w 1195"/>
                <a:gd name="T65" fmla="*/ 544 h 773"/>
                <a:gd name="T66" fmla="*/ 884 w 1195"/>
                <a:gd name="T67" fmla="*/ 433 h 773"/>
                <a:gd name="T68" fmla="*/ 837 w 1195"/>
                <a:gd name="T69" fmla="*/ 328 h 773"/>
                <a:gd name="T70" fmla="*/ 732 w 1195"/>
                <a:gd name="T71" fmla="*/ 287 h 773"/>
                <a:gd name="T72" fmla="*/ 264 w 1195"/>
                <a:gd name="T73" fmla="*/ 64 h 773"/>
                <a:gd name="T74" fmla="*/ 264 w 1195"/>
                <a:gd name="T75" fmla="*/ 64 h 773"/>
                <a:gd name="T76" fmla="*/ 275 w 1195"/>
                <a:gd name="T77" fmla="*/ 64 h 773"/>
                <a:gd name="T78" fmla="*/ 299 w 1195"/>
                <a:gd name="T79" fmla="*/ 64 h 773"/>
                <a:gd name="T80" fmla="*/ 410 w 1195"/>
                <a:gd name="T81" fmla="*/ 64 h 773"/>
                <a:gd name="T82" fmla="*/ 433 w 1195"/>
                <a:gd name="T83" fmla="*/ 64 h 773"/>
                <a:gd name="T84" fmla="*/ 439 w 1195"/>
                <a:gd name="T85" fmla="*/ 64 h 773"/>
                <a:gd name="T86" fmla="*/ 445 w 1195"/>
                <a:gd name="T87" fmla="*/ 53 h 773"/>
                <a:gd name="T88" fmla="*/ 445 w 1195"/>
                <a:gd name="T89" fmla="*/ 47 h 773"/>
                <a:gd name="T90" fmla="*/ 351 w 1195"/>
                <a:gd name="T91" fmla="*/ 0 h 773"/>
                <a:gd name="T92" fmla="*/ 264 w 1195"/>
                <a:gd name="T93" fmla="*/ 47 h 773"/>
                <a:gd name="T94" fmla="*/ 264 w 1195"/>
                <a:gd name="T95" fmla="*/ 53 h 773"/>
                <a:gd name="T96" fmla="*/ 264 w 1195"/>
                <a:gd name="T97" fmla="*/ 64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95" h="773">
                  <a:moveTo>
                    <a:pt x="983" y="94"/>
                  </a:moveTo>
                  <a:lnTo>
                    <a:pt x="983" y="94"/>
                  </a:lnTo>
                  <a:cubicBezTo>
                    <a:pt x="199" y="94"/>
                    <a:pt x="199" y="94"/>
                    <a:pt x="199" y="94"/>
                  </a:cubicBezTo>
                  <a:cubicBezTo>
                    <a:pt x="65" y="99"/>
                    <a:pt x="0" y="170"/>
                    <a:pt x="0" y="304"/>
                  </a:cubicBezTo>
                  <a:cubicBezTo>
                    <a:pt x="0" y="556"/>
                    <a:pt x="0" y="556"/>
                    <a:pt x="0" y="556"/>
                  </a:cubicBezTo>
                  <a:cubicBezTo>
                    <a:pt x="0" y="696"/>
                    <a:pt x="71" y="772"/>
                    <a:pt x="211" y="772"/>
                  </a:cubicBezTo>
                  <a:cubicBezTo>
                    <a:pt x="983" y="772"/>
                    <a:pt x="983" y="772"/>
                    <a:pt x="983" y="772"/>
                  </a:cubicBezTo>
                  <a:cubicBezTo>
                    <a:pt x="1124" y="772"/>
                    <a:pt x="1194" y="696"/>
                    <a:pt x="1194" y="556"/>
                  </a:cubicBezTo>
                  <a:cubicBezTo>
                    <a:pt x="1194" y="304"/>
                    <a:pt x="1194" y="304"/>
                    <a:pt x="1194" y="304"/>
                  </a:cubicBezTo>
                  <a:cubicBezTo>
                    <a:pt x="1194" y="164"/>
                    <a:pt x="1124" y="94"/>
                    <a:pt x="983" y="94"/>
                  </a:cubicBezTo>
                  <a:close/>
                  <a:moveTo>
                    <a:pt x="387" y="334"/>
                  </a:moveTo>
                  <a:lnTo>
                    <a:pt x="387" y="334"/>
                  </a:lnTo>
                  <a:cubicBezTo>
                    <a:pt x="153" y="334"/>
                    <a:pt x="153" y="334"/>
                    <a:pt x="153" y="334"/>
                  </a:cubicBezTo>
                  <a:cubicBezTo>
                    <a:pt x="153" y="228"/>
                    <a:pt x="153" y="228"/>
                    <a:pt x="153" y="228"/>
                  </a:cubicBezTo>
                  <a:cubicBezTo>
                    <a:pt x="387" y="228"/>
                    <a:pt x="387" y="228"/>
                    <a:pt x="387" y="228"/>
                  </a:cubicBezTo>
                  <a:lnTo>
                    <a:pt x="387" y="334"/>
                  </a:lnTo>
                  <a:close/>
                  <a:moveTo>
                    <a:pt x="896" y="603"/>
                  </a:moveTo>
                  <a:lnTo>
                    <a:pt x="896" y="603"/>
                  </a:lnTo>
                  <a:cubicBezTo>
                    <a:pt x="855" y="644"/>
                    <a:pt x="796" y="667"/>
                    <a:pt x="732" y="667"/>
                  </a:cubicBezTo>
                  <a:cubicBezTo>
                    <a:pt x="667" y="667"/>
                    <a:pt x="609" y="644"/>
                    <a:pt x="568" y="603"/>
                  </a:cubicBezTo>
                  <a:cubicBezTo>
                    <a:pt x="521" y="556"/>
                    <a:pt x="498" y="497"/>
                    <a:pt x="498" y="433"/>
                  </a:cubicBezTo>
                  <a:cubicBezTo>
                    <a:pt x="498" y="375"/>
                    <a:pt x="521" y="316"/>
                    <a:pt x="568" y="269"/>
                  </a:cubicBezTo>
                  <a:cubicBezTo>
                    <a:pt x="609" y="228"/>
                    <a:pt x="667" y="199"/>
                    <a:pt x="732" y="199"/>
                  </a:cubicBezTo>
                  <a:cubicBezTo>
                    <a:pt x="796" y="199"/>
                    <a:pt x="855" y="228"/>
                    <a:pt x="896" y="269"/>
                  </a:cubicBezTo>
                  <a:cubicBezTo>
                    <a:pt x="942" y="316"/>
                    <a:pt x="966" y="375"/>
                    <a:pt x="966" y="433"/>
                  </a:cubicBezTo>
                  <a:cubicBezTo>
                    <a:pt x="966" y="497"/>
                    <a:pt x="942" y="556"/>
                    <a:pt x="896" y="603"/>
                  </a:cubicBezTo>
                  <a:close/>
                  <a:moveTo>
                    <a:pt x="732" y="287"/>
                  </a:moveTo>
                  <a:lnTo>
                    <a:pt x="732" y="287"/>
                  </a:lnTo>
                  <a:cubicBezTo>
                    <a:pt x="691" y="287"/>
                    <a:pt x="656" y="298"/>
                    <a:pt x="626" y="328"/>
                  </a:cubicBezTo>
                  <a:cubicBezTo>
                    <a:pt x="597" y="357"/>
                    <a:pt x="580" y="392"/>
                    <a:pt x="580" y="433"/>
                  </a:cubicBezTo>
                  <a:cubicBezTo>
                    <a:pt x="580" y="480"/>
                    <a:pt x="597" y="515"/>
                    <a:pt x="626" y="544"/>
                  </a:cubicBezTo>
                  <a:cubicBezTo>
                    <a:pt x="656" y="573"/>
                    <a:pt x="691" y="585"/>
                    <a:pt x="732" y="585"/>
                  </a:cubicBezTo>
                  <a:cubicBezTo>
                    <a:pt x="773" y="585"/>
                    <a:pt x="808" y="573"/>
                    <a:pt x="837" y="544"/>
                  </a:cubicBezTo>
                  <a:cubicBezTo>
                    <a:pt x="866" y="515"/>
                    <a:pt x="884" y="480"/>
                    <a:pt x="884" y="433"/>
                  </a:cubicBezTo>
                  <a:cubicBezTo>
                    <a:pt x="884" y="392"/>
                    <a:pt x="866" y="357"/>
                    <a:pt x="837" y="328"/>
                  </a:cubicBezTo>
                  <a:cubicBezTo>
                    <a:pt x="808" y="298"/>
                    <a:pt x="773" y="287"/>
                    <a:pt x="732" y="287"/>
                  </a:cubicBezTo>
                  <a:close/>
                  <a:moveTo>
                    <a:pt x="264" y="64"/>
                  </a:moveTo>
                  <a:lnTo>
                    <a:pt x="264" y="64"/>
                  </a:lnTo>
                  <a:cubicBezTo>
                    <a:pt x="270" y="64"/>
                    <a:pt x="270" y="64"/>
                    <a:pt x="275" y="64"/>
                  </a:cubicBezTo>
                  <a:cubicBezTo>
                    <a:pt x="299" y="64"/>
                    <a:pt x="299" y="64"/>
                    <a:pt x="299" y="64"/>
                  </a:cubicBezTo>
                  <a:cubicBezTo>
                    <a:pt x="334" y="64"/>
                    <a:pt x="369" y="64"/>
                    <a:pt x="410" y="64"/>
                  </a:cubicBezTo>
                  <a:cubicBezTo>
                    <a:pt x="433" y="64"/>
                    <a:pt x="433" y="64"/>
                    <a:pt x="433" y="64"/>
                  </a:cubicBezTo>
                  <a:lnTo>
                    <a:pt x="439" y="64"/>
                  </a:lnTo>
                  <a:cubicBezTo>
                    <a:pt x="439" y="58"/>
                    <a:pt x="445" y="58"/>
                    <a:pt x="445" y="53"/>
                  </a:cubicBezTo>
                  <a:cubicBezTo>
                    <a:pt x="445" y="47"/>
                    <a:pt x="445" y="47"/>
                    <a:pt x="445" y="47"/>
                  </a:cubicBezTo>
                  <a:cubicBezTo>
                    <a:pt x="433" y="17"/>
                    <a:pt x="404" y="0"/>
                    <a:pt x="351" y="0"/>
                  </a:cubicBezTo>
                  <a:cubicBezTo>
                    <a:pt x="299" y="0"/>
                    <a:pt x="270" y="17"/>
                    <a:pt x="264" y="47"/>
                  </a:cubicBezTo>
                  <a:cubicBezTo>
                    <a:pt x="258" y="53"/>
                    <a:pt x="258" y="53"/>
                    <a:pt x="264" y="53"/>
                  </a:cubicBezTo>
                  <a:cubicBezTo>
                    <a:pt x="264" y="58"/>
                    <a:pt x="264" y="58"/>
                    <a:pt x="264" y="64"/>
                  </a:cubicBezTo>
                  <a:close/>
                </a:path>
              </a:pathLst>
            </a:custGeom>
            <a:solidFill>
              <a:schemeClr val="accent2"/>
            </a:solidFill>
            <a:ln>
              <a:noFill/>
            </a:ln>
            <a:effectLst/>
          </p:spPr>
          <p:txBody>
            <a:bodyPr wrap="none" anchor="ctr"/>
            <a:lstStyle/>
            <a:p>
              <a:endParaRPr lang="en-US" dirty="0">
                <a:latin typeface="Calibri Light"/>
              </a:endParaRPr>
            </a:p>
          </p:txBody>
        </p:sp>
        <p:sp>
          <p:nvSpPr>
            <p:cNvPr id="136" name="Freeform 43"/>
            <p:cNvSpPr>
              <a:spLocks noChangeArrowheads="1"/>
            </p:cNvSpPr>
            <p:nvPr/>
          </p:nvSpPr>
          <p:spPr bwMode="auto">
            <a:xfrm>
              <a:off x="14686025" y="6252582"/>
              <a:ext cx="424994" cy="326962"/>
            </a:xfrm>
            <a:custGeom>
              <a:avLst/>
              <a:gdLst>
                <a:gd name="T0" fmla="*/ 509 w 580"/>
                <a:gd name="T1" fmla="*/ 23 h 451"/>
                <a:gd name="T2" fmla="*/ 509 w 580"/>
                <a:gd name="T3" fmla="*/ 23 h 451"/>
                <a:gd name="T4" fmla="*/ 444 w 580"/>
                <a:gd name="T5" fmla="*/ 23 h 451"/>
                <a:gd name="T6" fmla="*/ 234 w 580"/>
                <a:gd name="T7" fmla="*/ 234 h 451"/>
                <a:gd name="T8" fmla="*/ 234 w 580"/>
                <a:gd name="T9" fmla="*/ 234 h 451"/>
                <a:gd name="T10" fmla="*/ 123 w 580"/>
                <a:gd name="T11" fmla="*/ 123 h 451"/>
                <a:gd name="T12" fmla="*/ 123 w 580"/>
                <a:gd name="T13" fmla="*/ 123 h 451"/>
                <a:gd name="T14" fmla="*/ 76 w 580"/>
                <a:gd name="T15" fmla="*/ 134 h 451"/>
                <a:gd name="T16" fmla="*/ 17 w 580"/>
                <a:gd name="T17" fmla="*/ 187 h 451"/>
                <a:gd name="T18" fmla="*/ 6 w 580"/>
                <a:gd name="T19" fmla="*/ 234 h 451"/>
                <a:gd name="T20" fmla="*/ 117 w 580"/>
                <a:gd name="T21" fmla="*/ 345 h 451"/>
                <a:gd name="T22" fmla="*/ 205 w 580"/>
                <a:gd name="T23" fmla="*/ 433 h 451"/>
                <a:gd name="T24" fmla="*/ 263 w 580"/>
                <a:gd name="T25" fmla="*/ 433 h 451"/>
                <a:gd name="T26" fmla="*/ 561 w 580"/>
                <a:gd name="T27" fmla="*/ 134 h 451"/>
                <a:gd name="T28" fmla="*/ 561 w 580"/>
                <a:gd name="T29" fmla="*/ 76 h 451"/>
                <a:gd name="T30" fmla="*/ 509 w 580"/>
                <a:gd name="T31" fmla="*/ 23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0" h="451">
                  <a:moveTo>
                    <a:pt x="509" y="23"/>
                  </a:moveTo>
                  <a:lnTo>
                    <a:pt x="509" y="23"/>
                  </a:lnTo>
                  <a:cubicBezTo>
                    <a:pt x="485" y="0"/>
                    <a:pt x="468" y="0"/>
                    <a:pt x="444" y="23"/>
                  </a:cubicBezTo>
                  <a:cubicBezTo>
                    <a:pt x="234" y="234"/>
                    <a:pt x="234" y="234"/>
                    <a:pt x="234" y="234"/>
                  </a:cubicBezTo>
                  <a:lnTo>
                    <a:pt x="234" y="234"/>
                  </a:lnTo>
                  <a:cubicBezTo>
                    <a:pt x="123" y="123"/>
                    <a:pt x="123" y="123"/>
                    <a:pt x="123" y="123"/>
                  </a:cubicBezTo>
                  <a:lnTo>
                    <a:pt x="123" y="123"/>
                  </a:lnTo>
                  <a:cubicBezTo>
                    <a:pt x="105" y="111"/>
                    <a:pt x="93" y="117"/>
                    <a:pt x="76" y="134"/>
                  </a:cubicBezTo>
                  <a:cubicBezTo>
                    <a:pt x="17" y="187"/>
                    <a:pt x="17" y="187"/>
                    <a:pt x="17" y="187"/>
                  </a:cubicBezTo>
                  <a:cubicBezTo>
                    <a:pt x="6" y="204"/>
                    <a:pt x="0" y="216"/>
                    <a:pt x="6" y="234"/>
                  </a:cubicBezTo>
                  <a:cubicBezTo>
                    <a:pt x="117" y="345"/>
                    <a:pt x="117" y="345"/>
                    <a:pt x="117" y="345"/>
                  </a:cubicBezTo>
                  <a:cubicBezTo>
                    <a:pt x="205" y="433"/>
                    <a:pt x="205" y="433"/>
                    <a:pt x="205" y="433"/>
                  </a:cubicBezTo>
                  <a:cubicBezTo>
                    <a:pt x="222" y="450"/>
                    <a:pt x="246" y="450"/>
                    <a:pt x="263" y="433"/>
                  </a:cubicBezTo>
                  <a:cubicBezTo>
                    <a:pt x="561" y="134"/>
                    <a:pt x="561" y="134"/>
                    <a:pt x="561" y="134"/>
                  </a:cubicBezTo>
                  <a:cubicBezTo>
                    <a:pt x="579" y="117"/>
                    <a:pt x="579" y="93"/>
                    <a:pt x="561" y="76"/>
                  </a:cubicBezTo>
                  <a:lnTo>
                    <a:pt x="509" y="23"/>
                  </a:lnTo>
                </a:path>
              </a:pathLst>
            </a:custGeom>
            <a:solidFill>
              <a:schemeClr val="accent3"/>
            </a:solidFill>
            <a:ln>
              <a:noFill/>
            </a:ln>
            <a:effectLst/>
          </p:spPr>
          <p:txBody>
            <a:bodyPr wrap="none" anchor="ctr"/>
            <a:lstStyle/>
            <a:p>
              <a:endParaRPr lang="en-US" dirty="0">
                <a:latin typeface="Calibri Light"/>
              </a:endParaRPr>
            </a:p>
          </p:txBody>
        </p:sp>
        <p:sp>
          <p:nvSpPr>
            <p:cNvPr id="157" name="Freeform 64"/>
            <p:cNvSpPr>
              <a:spLocks noChangeArrowheads="1"/>
            </p:cNvSpPr>
            <p:nvPr/>
          </p:nvSpPr>
          <p:spPr bwMode="auto">
            <a:xfrm>
              <a:off x="19682676" y="6049387"/>
              <a:ext cx="360111" cy="359334"/>
            </a:xfrm>
            <a:custGeom>
              <a:avLst/>
              <a:gdLst>
                <a:gd name="T0" fmla="*/ 363 w 492"/>
                <a:gd name="T1" fmla="*/ 128 h 492"/>
                <a:gd name="T2" fmla="*/ 363 w 492"/>
                <a:gd name="T3" fmla="*/ 128 h 492"/>
                <a:gd name="T4" fmla="*/ 47 w 492"/>
                <a:gd name="T5" fmla="*/ 0 h 492"/>
                <a:gd name="T6" fmla="*/ 17 w 492"/>
                <a:gd name="T7" fmla="*/ 11 h 492"/>
                <a:gd name="T8" fmla="*/ 6 w 492"/>
                <a:gd name="T9" fmla="*/ 46 h 492"/>
                <a:gd name="T10" fmla="*/ 17 w 492"/>
                <a:gd name="T11" fmla="*/ 76 h 492"/>
                <a:gd name="T12" fmla="*/ 47 w 492"/>
                <a:gd name="T13" fmla="*/ 87 h 492"/>
                <a:gd name="T14" fmla="*/ 298 w 492"/>
                <a:gd name="T15" fmla="*/ 193 h 492"/>
                <a:gd name="T16" fmla="*/ 404 w 492"/>
                <a:gd name="T17" fmla="*/ 444 h 492"/>
                <a:gd name="T18" fmla="*/ 415 w 492"/>
                <a:gd name="T19" fmla="*/ 474 h 492"/>
                <a:gd name="T20" fmla="*/ 450 w 492"/>
                <a:gd name="T21" fmla="*/ 491 h 492"/>
                <a:gd name="T22" fmla="*/ 480 w 492"/>
                <a:gd name="T23" fmla="*/ 474 h 492"/>
                <a:gd name="T24" fmla="*/ 491 w 492"/>
                <a:gd name="T25" fmla="*/ 444 h 492"/>
                <a:gd name="T26" fmla="*/ 363 w 492"/>
                <a:gd name="T27" fmla="*/ 128 h 492"/>
                <a:gd name="T28" fmla="*/ 47 w 492"/>
                <a:gd name="T29" fmla="*/ 158 h 492"/>
                <a:gd name="T30" fmla="*/ 47 w 492"/>
                <a:gd name="T31" fmla="*/ 158 h 492"/>
                <a:gd name="T32" fmla="*/ 17 w 492"/>
                <a:gd name="T33" fmla="*/ 169 h 492"/>
                <a:gd name="T34" fmla="*/ 6 w 492"/>
                <a:gd name="T35" fmla="*/ 204 h 492"/>
                <a:gd name="T36" fmla="*/ 17 w 492"/>
                <a:gd name="T37" fmla="*/ 234 h 492"/>
                <a:gd name="T38" fmla="*/ 47 w 492"/>
                <a:gd name="T39" fmla="*/ 245 h 492"/>
                <a:gd name="T40" fmla="*/ 187 w 492"/>
                <a:gd name="T41" fmla="*/ 304 h 492"/>
                <a:gd name="T42" fmla="*/ 246 w 492"/>
                <a:gd name="T43" fmla="*/ 444 h 492"/>
                <a:gd name="T44" fmla="*/ 257 w 492"/>
                <a:gd name="T45" fmla="*/ 474 h 492"/>
                <a:gd name="T46" fmla="*/ 293 w 492"/>
                <a:gd name="T47" fmla="*/ 491 h 492"/>
                <a:gd name="T48" fmla="*/ 322 w 492"/>
                <a:gd name="T49" fmla="*/ 474 h 492"/>
                <a:gd name="T50" fmla="*/ 333 w 492"/>
                <a:gd name="T51" fmla="*/ 444 h 492"/>
                <a:gd name="T52" fmla="*/ 252 w 492"/>
                <a:gd name="T53" fmla="*/ 239 h 492"/>
                <a:gd name="T54" fmla="*/ 47 w 492"/>
                <a:gd name="T55" fmla="*/ 158 h 492"/>
                <a:gd name="T56" fmla="*/ 82 w 492"/>
                <a:gd name="T57" fmla="*/ 327 h 492"/>
                <a:gd name="T58" fmla="*/ 82 w 492"/>
                <a:gd name="T59" fmla="*/ 327 h 492"/>
                <a:gd name="T60" fmla="*/ 82 w 492"/>
                <a:gd name="T61" fmla="*/ 327 h 492"/>
                <a:gd name="T62" fmla="*/ 23 w 492"/>
                <a:gd name="T63" fmla="*/ 351 h 492"/>
                <a:gd name="T64" fmla="*/ 0 w 492"/>
                <a:gd name="T65" fmla="*/ 409 h 492"/>
                <a:gd name="T66" fmla="*/ 23 w 492"/>
                <a:gd name="T67" fmla="*/ 462 h 492"/>
                <a:gd name="T68" fmla="*/ 82 w 492"/>
                <a:gd name="T69" fmla="*/ 485 h 492"/>
                <a:gd name="T70" fmla="*/ 140 w 492"/>
                <a:gd name="T71" fmla="*/ 462 h 492"/>
                <a:gd name="T72" fmla="*/ 164 w 492"/>
                <a:gd name="T73" fmla="*/ 409 h 492"/>
                <a:gd name="T74" fmla="*/ 140 w 492"/>
                <a:gd name="T75" fmla="*/ 351 h 492"/>
                <a:gd name="T76" fmla="*/ 82 w 492"/>
                <a:gd name="T77" fmla="*/ 3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92" h="492">
                  <a:moveTo>
                    <a:pt x="363" y="128"/>
                  </a:moveTo>
                  <a:lnTo>
                    <a:pt x="363" y="128"/>
                  </a:lnTo>
                  <a:cubicBezTo>
                    <a:pt x="281" y="40"/>
                    <a:pt x="170" y="0"/>
                    <a:pt x="47" y="0"/>
                  </a:cubicBezTo>
                  <a:cubicBezTo>
                    <a:pt x="35" y="0"/>
                    <a:pt x="29" y="5"/>
                    <a:pt x="17" y="11"/>
                  </a:cubicBezTo>
                  <a:cubicBezTo>
                    <a:pt x="12" y="23"/>
                    <a:pt x="6" y="29"/>
                    <a:pt x="6" y="46"/>
                  </a:cubicBezTo>
                  <a:cubicBezTo>
                    <a:pt x="6" y="58"/>
                    <a:pt x="12" y="70"/>
                    <a:pt x="17" y="76"/>
                  </a:cubicBezTo>
                  <a:cubicBezTo>
                    <a:pt x="29" y="81"/>
                    <a:pt x="35" y="87"/>
                    <a:pt x="47" y="87"/>
                  </a:cubicBezTo>
                  <a:cubicBezTo>
                    <a:pt x="146" y="87"/>
                    <a:pt x="234" y="122"/>
                    <a:pt x="298" y="193"/>
                  </a:cubicBezTo>
                  <a:cubicBezTo>
                    <a:pt x="369" y="263"/>
                    <a:pt x="404" y="345"/>
                    <a:pt x="404" y="444"/>
                  </a:cubicBezTo>
                  <a:cubicBezTo>
                    <a:pt x="404" y="456"/>
                    <a:pt x="410" y="468"/>
                    <a:pt x="415" y="474"/>
                  </a:cubicBezTo>
                  <a:cubicBezTo>
                    <a:pt x="427" y="485"/>
                    <a:pt x="439" y="491"/>
                    <a:pt x="450" y="491"/>
                  </a:cubicBezTo>
                  <a:cubicBezTo>
                    <a:pt x="462" y="491"/>
                    <a:pt x="474" y="485"/>
                    <a:pt x="480" y="474"/>
                  </a:cubicBezTo>
                  <a:cubicBezTo>
                    <a:pt x="491" y="468"/>
                    <a:pt x="491" y="456"/>
                    <a:pt x="491" y="444"/>
                  </a:cubicBezTo>
                  <a:cubicBezTo>
                    <a:pt x="491" y="321"/>
                    <a:pt x="450" y="216"/>
                    <a:pt x="363" y="128"/>
                  </a:cubicBezTo>
                  <a:close/>
                  <a:moveTo>
                    <a:pt x="47" y="158"/>
                  </a:moveTo>
                  <a:lnTo>
                    <a:pt x="47" y="158"/>
                  </a:lnTo>
                  <a:cubicBezTo>
                    <a:pt x="35" y="158"/>
                    <a:pt x="29" y="163"/>
                    <a:pt x="17" y="169"/>
                  </a:cubicBezTo>
                  <a:cubicBezTo>
                    <a:pt x="12" y="181"/>
                    <a:pt x="6" y="187"/>
                    <a:pt x="6" y="204"/>
                  </a:cubicBezTo>
                  <a:cubicBezTo>
                    <a:pt x="6" y="216"/>
                    <a:pt x="12" y="228"/>
                    <a:pt x="17" y="234"/>
                  </a:cubicBezTo>
                  <a:cubicBezTo>
                    <a:pt x="29" y="245"/>
                    <a:pt x="35" y="245"/>
                    <a:pt x="47" y="245"/>
                  </a:cubicBezTo>
                  <a:cubicBezTo>
                    <a:pt x="105" y="245"/>
                    <a:pt x="152" y="269"/>
                    <a:pt x="187" y="304"/>
                  </a:cubicBezTo>
                  <a:cubicBezTo>
                    <a:pt x="228" y="345"/>
                    <a:pt x="246" y="386"/>
                    <a:pt x="246" y="444"/>
                  </a:cubicBezTo>
                  <a:cubicBezTo>
                    <a:pt x="246" y="456"/>
                    <a:pt x="252" y="468"/>
                    <a:pt x="257" y="474"/>
                  </a:cubicBezTo>
                  <a:cubicBezTo>
                    <a:pt x="269" y="485"/>
                    <a:pt x="281" y="491"/>
                    <a:pt x="293" y="491"/>
                  </a:cubicBezTo>
                  <a:cubicBezTo>
                    <a:pt x="304" y="491"/>
                    <a:pt x="316" y="485"/>
                    <a:pt x="322" y="474"/>
                  </a:cubicBezTo>
                  <a:cubicBezTo>
                    <a:pt x="333" y="468"/>
                    <a:pt x="333" y="456"/>
                    <a:pt x="333" y="444"/>
                  </a:cubicBezTo>
                  <a:cubicBezTo>
                    <a:pt x="333" y="362"/>
                    <a:pt x="310" y="298"/>
                    <a:pt x="252" y="239"/>
                  </a:cubicBezTo>
                  <a:cubicBezTo>
                    <a:pt x="199" y="187"/>
                    <a:pt x="129" y="158"/>
                    <a:pt x="47" y="158"/>
                  </a:cubicBezTo>
                  <a:close/>
                  <a:moveTo>
                    <a:pt x="82" y="327"/>
                  </a:moveTo>
                  <a:lnTo>
                    <a:pt x="82" y="327"/>
                  </a:lnTo>
                  <a:lnTo>
                    <a:pt x="82" y="327"/>
                  </a:lnTo>
                  <a:cubicBezTo>
                    <a:pt x="58" y="327"/>
                    <a:pt x="41" y="333"/>
                    <a:pt x="23" y="351"/>
                  </a:cubicBezTo>
                  <a:cubicBezTo>
                    <a:pt x="12" y="368"/>
                    <a:pt x="0" y="386"/>
                    <a:pt x="0" y="409"/>
                  </a:cubicBezTo>
                  <a:cubicBezTo>
                    <a:pt x="0" y="427"/>
                    <a:pt x="12" y="450"/>
                    <a:pt x="23" y="462"/>
                  </a:cubicBezTo>
                  <a:cubicBezTo>
                    <a:pt x="41" y="479"/>
                    <a:pt x="58" y="485"/>
                    <a:pt x="82" y="485"/>
                  </a:cubicBezTo>
                  <a:cubicBezTo>
                    <a:pt x="105" y="485"/>
                    <a:pt x="123" y="479"/>
                    <a:pt x="140" y="462"/>
                  </a:cubicBezTo>
                  <a:cubicBezTo>
                    <a:pt x="152" y="450"/>
                    <a:pt x="164" y="427"/>
                    <a:pt x="164" y="409"/>
                  </a:cubicBezTo>
                  <a:cubicBezTo>
                    <a:pt x="164" y="386"/>
                    <a:pt x="152" y="368"/>
                    <a:pt x="140" y="351"/>
                  </a:cubicBezTo>
                  <a:cubicBezTo>
                    <a:pt x="123" y="333"/>
                    <a:pt x="105" y="327"/>
                    <a:pt x="82" y="327"/>
                  </a:cubicBezTo>
                  <a:close/>
                </a:path>
              </a:pathLst>
            </a:custGeom>
            <a:solidFill>
              <a:schemeClr val="accent5"/>
            </a:solidFill>
            <a:ln>
              <a:noFill/>
            </a:ln>
            <a:effectLst/>
          </p:spPr>
          <p:txBody>
            <a:bodyPr wrap="none" anchor="ctr"/>
            <a:lstStyle/>
            <a:p>
              <a:endParaRPr lang="en-US" dirty="0">
                <a:latin typeface="Calibri Light"/>
              </a:endParaRPr>
            </a:p>
          </p:txBody>
        </p:sp>
        <p:sp>
          <p:nvSpPr>
            <p:cNvPr id="162" name="Freeform 69"/>
            <p:cNvSpPr>
              <a:spLocks noChangeArrowheads="1"/>
            </p:cNvSpPr>
            <p:nvPr/>
          </p:nvSpPr>
          <p:spPr bwMode="auto">
            <a:xfrm>
              <a:off x="19179820" y="5696528"/>
              <a:ext cx="454193" cy="288115"/>
            </a:xfrm>
            <a:custGeom>
              <a:avLst/>
              <a:gdLst>
                <a:gd name="T0" fmla="*/ 509 w 621"/>
                <a:gd name="T1" fmla="*/ 47 h 399"/>
                <a:gd name="T2" fmla="*/ 509 w 621"/>
                <a:gd name="T3" fmla="*/ 47 h 399"/>
                <a:gd name="T4" fmla="*/ 106 w 621"/>
                <a:gd name="T5" fmla="*/ 47 h 399"/>
                <a:gd name="T6" fmla="*/ 0 w 621"/>
                <a:gd name="T7" fmla="*/ 158 h 399"/>
                <a:gd name="T8" fmla="*/ 0 w 621"/>
                <a:gd name="T9" fmla="*/ 287 h 399"/>
                <a:gd name="T10" fmla="*/ 112 w 621"/>
                <a:gd name="T11" fmla="*/ 398 h 399"/>
                <a:gd name="T12" fmla="*/ 509 w 621"/>
                <a:gd name="T13" fmla="*/ 398 h 399"/>
                <a:gd name="T14" fmla="*/ 620 w 621"/>
                <a:gd name="T15" fmla="*/ 287 h 399"/>
                <a:gd name="T16" fmla="*/ 620 w 621"/>
                <a:gd name="T17" fmla="*/ 158 h 399"/>
                <a:gd name="T18" fmla="*/ 509 w 621"/>
                <a:gd name="T19" fmla="*/ 47 h 399"/>
                <a:gd name="T20" fmla="*/ 199 w 621"/>
                <a:gd name="T21" fmla="*/ 170 h 399"/>
                <a:gd name="T22" fmla="*/ 199 w 621"/>
                <a:gd name="T23" fmla="*/ 170 h 399"/>
                <a:gd name="T24" fmla="*/ 76 w 621"/>
                <a:gd name="T25" fmla="*/ 170 h 399"/>
                <a:gd name="T26" fmla="*/ 76 w 621"/>
                <a:gd name="T27" fmla="*/ 117 h 399"/>
                <a:gd name="T28" fmla="*/ 199 w 621"/>
                <a:gd name="T29" fmla="*/ 117 h 399"/>
                <a:gd name="T30" fmla="*/ 199 w 621"/>
                <a:gd name="T31" fmla="*/ 170 h 399"/>
                <a:gd name="T32" fmla="*/ 468 w 621"/>
                <a:gd name="T33" fmla="*/ 310 h 399"/>
                <a:gd name="T34" fmla="*/ 468 w 621"/>
                <a:gd name="T35" fmla="*/ 310 h 399"/>
                <a:gd name="T36" fmla="*/ 381 w 621"/>
                <a:gd name="T37" fmla="*/ 345 h 399"/>
                <a:gd name="T38" fmla="*/ 293 w 621"/>
                <a:gd name="T39" fmla="*/ 310 h 399"/>
                <a:gd name="T40" fmla="*/ 258 w 621"/>
                <a:gd name="T41" fmla="*/ 222 h 399"/>
                <a:gd name="T42" fmla="*/ 293 w 621"/>
                <a:gd name="T43" fmla="*/ 140 h 399"/>
                <a:gd name="T44" fmla="*/ 381 w 621"/>
                <a:gd name="T45" fmla="*/ 99 h 399"/>
                <a:gd name="T46" fmla="*/ 468 w 621"/>
                <a:gd name="T47" fmla="*/ 140 h 399"/>
                <a:gd name="T48" fmla="*/ 503 w 621"/>
                <a:gd name="T49" fmla="*/ 222 h 399"/>
                <a:gd name="T50" fmla="*/ 468 w 621"/>
                <a:gd name="T51" fmla="*/ 310 h 399"/>
                <a:gd name="T52" fmla="*/ 381 w 621"/>
                <a:gd name="T53" fmla="*/ 146 h 399"/>
                <a:gd name="T54" fmla="*/ 381 w 621"/>
                <a:gd name="T55" fmla="*/ 146 h 399"/>
                <a:gd name="T56" fmla="*/ 322 w 621"/>
                <a:gd name="T57" fmla="*/ 170 h 399"/>
                <a:gd name="T58" fmla="*/ 305 w 621"/>
                <a:gd name="T59" fmla="*/ 222 h 399"/>
                <a:gd name="T60" fmla="*/ 322 w 621"/>
                <a:gd name="T61" fmla="*/ 281 h 399"/>
                <a:gd name="T62" fmla="*/ 381 w 621"/>
                <a:gd name="T63" fmla="*/ 304 h 399"/>
                <a:gd name="T64" fmla="*/ 439 w 621"/>
                <a:gd name="T65" fmla="*/ 281 h 399"/>
                <a:gd name="T66" fmla="*/ 463 w 621"/>
                <a:gd name="T67" fmla="*/ 222 h 399"/>
                <a:gd name="T68" fmla="*/ 439 w 621"/>
                <a:gd name="T69" fmla="*/ 170 h 399"/>
                <a:gd name="T70" fmla="*/ 381 w 621"/>
                <a:gd name="T71" fmla="*/ 146 h 399"/>
                <a:gd name="T72" fmla="*/ 135 w 621"/>
                <a:gd name="T73" fmla="*/ 29 h 399"/>
                <a:gd name="T74" fmla="*/ 135 w 621"/>
                <a:gd name="T75" fmla="*/ 29 h 399"/>
                <a:gd name="T76" fmla="*/ 141 w 621"/>
                <a:gd name="T77" fmla="*/ 29 h 399"/>
                <a:gd name="T78" fmla="*/ 152 w 621"/>
                <a:gd name="T79" fmla="*/ 29 h 399"/>
                <a:gd name="T80" fmla="*/ 211 w 621"/>
                <a:gd name="T81" fmla="*/ 29 h 399"/>
                <a:gd name="T82" fmla="*/ 223 w 621"/>
                <a:gd name="T83" fmla="*/ 29 h 399"/>
                <a:gd name="T84" fmla="*/ 229 w 621"/>
                <a:gd name="T85" fmla="*/ 29 h 399"/>
                <a:gd name="T86" fmla="*/ 234 w 621"/>
                <a:gd name="T87" fmla="*/ 23 h 399"/>
                <a:gd name="T88" fmla="*/ 234 w 621"/>
                <a:gd name="T89" fmla="*/ 23 h 399"/>
                <a:gd name="T90" fmla="*/ 182 w 621"/>
                <a:gd name="T91" fmla="*/ 0 h 399"/>
                <a:gd name="T92" fmla="*/ 135 w 621"/>
                <a:gd name="T93" fmla="*/ 23 h 399"/>
                <a:gd name="T94" fmla="*/ 135 w 621"/>
                <a:gd name="T95" fmla="*/ 23 h 399"/>
                <a:gd name="T96" fmla="*/ 135 w 621"/>
                <a:gd name="T97" fmla="*/ 2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1" h="399">
                  <a:moveTo>
                    <a:pt x="509" y="47"/>
                  </a:moveTo>
                  <a:lnTo>
                    <a:pt x="509" y="47"/>
                  </a:lnTo>
                  <a:cubicBezTo>
                    <a:pt x="106" y="47"/>
                    <a:pt x="106" y="47"/>
                    <a:pt x="106" y="47"/>
                  </a:cubicBezTo>
                  <a:cubicBezTo>
                    <a:pt x="35" y="47"/>
                    <a:pt x="0" y="82"/>
                    <a:pt x="0" y="158"/>
                  </a:cubicBezTo>
                  <a:cubicBezTo>
                    <a:pt x="0" y="287"/>
                    <a:pt x="0" y="287"/>
                    <a:pt x="0" y="287"/>
                  </a:cubicBezTo>
                  <a:cubicBezTo>
                    <a:pt x="0" y="363"/>
                    <a:pt x="35" y="398"/>
                    <a:pt x="112" y="398"/>
                  </a:cubicBezTo>
                  <a:cubicBezTo>
                    <a:pt x="509" y="398"/>
                    <a:pt x="509" y="398"/>
                    <a:pt x="509" y="398"/>
                  </a:cubicBezTo>
                  <a:cubicBezTo>
                    <a:pt x="585" y="398"/>
                    <a:pt x="620" y="363"/>
                    <a:pt x="620" y="287"/>
                  </a:cubicBezTo>
                  <a:cubicBezTo>
                    <a:pt x="620" y="158"/>
                    <a:pt x="620" y="158"/>
                    <a:pt x="620" y="158"/>
                  </a:cubicBezTo>
                  <a:cubicBezTo>
                    <a:pt x="620" y="82"/>
                    <a:pt x="585" y="47"/>
                    <a:pt x="509" y="47"/>
                  </a:cubicBezTo>
                  <a:close/>
                  <a:moveTo>
                    <a:pt x="199" y="170"/>
                  </a:moveTo>
                  <a:lnTo>
                    <a:pt x="199" y="170"/>
                  </a:lnTo>
                  <a:cubicBezTo>
                    <a:pt x="76" y="170"/>
                    <a:pt x="76" y="170"/>
                    <a:pt x="76" y="170"/>
                  </a:cubicBezTo>
                  <a:cubicBezTo>
                    <a:pt x="76" y="117"/>
                    <a:pt x="76" y="117"/>
                    <a:pt x="76" y="117"/>
                  </a:cubicBezTo>
                  <a:cubicBezTo>
                    <a:pt x="199" y="117"/>
                    <a:pt x="199" y="117"/>
                    <a:pt x="199" y="117"/>
                  </a:cubicBezTo>
                  <a:lnTo>
                    <a:pt x="199" y="170"/>
                  </a:lnTo>
                  <a:close/>
                  <a:moveTo>
                    <a:pt x="468" y="310"/>
                  </a:moveTo>
                  <a:lnTo>
                    <a:pt x="468" y="310"/>
                  </a:lnTo>
                  <a:cubicBezTo>
                    <a:pt x="445" y="333"/>
                    <a:pt x="416" y="345"/>
                    <a:pt x="381" y="345"/>
                  </a:cubicBezTo>
                  <a:cubicBezTo>
                    <a:pt x="346" y="345"/>
                    <a:pt x="316" y="333"/>
                    <a:pt x="293" y="310"/>
                  </a:cubicBezTo>
                  <a:cubicBezTo>
                    <a:pt x="269" y="287"/>
                    <a:pt x="258" y="257"/>
                    <a:pt x="258" y="222"/>
                  </a:cubicBezTo>
                  <a:cubicBezTo>
                    <a:pt x="258" y="193"/>
                    <a:pt x="269" y="164"/>
                    <a:pt x="293" y="140"/>
                  </a:cubicBezTo>
                  <a:cubicBezTo>
                    <a:pt x="316" y="111"/>
                    <a:pt x="346" y="99"/>
                    <a:pt x="381" y="99"/>
                  </a:cubicBezTo>
                  <a:cubicBezTo>
                    <a:pt x="416" y="99"/>
                    <a:pt x="445" y="111"/>
                    <a:pt x="468" y="140"/>
                  </a:cubicBezTo>
                  <a:cubicBezTo>
                    <a:pt x="492" y="164"/>
                    <a:pt x="503" y="193"/>
                    <a:pt x="503" y="222"/>
                  </a:cubicBezTo>
                  <a:cubicBezTo>
                    <a:pt x="503" y="257"/>
                    <a:pt x="492" y="287"/>
                    <a:pt x="468" y="310"/>
                  </a:cubicBezTo>
                  <a:close/>
                  <a:moveTo>
                    <a:pt x="381" y="146"/>
                  </a:moveTo>
                  <a:lnTo>
                    <a:pt x="381" y="146"/>
                  </a:lnTo>
                  <a:cubicBezTo>
                    <a:pt x="357" y="146"/>
                    <a:pt x="340" y="152"/>
                    <a:pt x="322" y="170"/>
                  </a:cubicBezTo>
                  <a:cubicBezTo>
                    <a:pt x="310" y="181"/>
                    <a:pt x="305" y="199"/>
                    <a:pt x="305" y="222"/>
                  </a:cubicBezTo>
                  <a:cubicBezTo>
                    <a:pt x="305" y="246"/>
                    <a:pt x="310" y="263"/>
                    <a:pt x="322" y="281"/>
                  </a:cubicBezTo>
                  <a:cubicBezTo>
                    <a:pt x="340" y="298"/>
                    <a:pt x="357" y="304"/>
                    <a:pt x="381" y="304"/>
                  </a:cubicBezTo>
                  <a:cubicBezTo>
                    <a:pt x="404" y="304"/>
                    <a:pt x="422" y="298"/>
                    <a:pt x="439" y="281"/>
                  </a:cubicBezTo>
                  <a:cubicBezTo>
                    <a:pt x="451" y="263"/>
                    <a:pt x="463" y="246"/>
                    <a:pt x="463" y="222"/>
                  </a:cubicBezTo>
                  <a:cubicBezTo>
                    <a:pt x="463" y="199"/>
                    <a:pt x="451" y="181"/>
                    <a:pt x="439" y="170"/>
                  </a:cubicBezTo>
                  <a:cubicBezTo>
                    <a:pt x="422" y="152"/>
                    <a:pt x="404" y="146"/>
                    <a:pt x="381" y="146"/>
                  </a:cubicBezTo>
                  <a:close/>
                  <a:moveTo>
                    <a:pt x="135" y="29"/>
                  </a:moveTo>
                  <a:lnTo>
                    <a:pt x="135" y="29"/>
                  </a:lnTo>
                  <a:cubicBezTo>
                    <a:pt x="141" y="29"/>
                    <a:pt x="141" y="29"/>
                    <a:pt x="141" y="29"/>
                  </a:cubicBezTo>
                  <a:cubicBezTo>
                    <a:pt x="152" y="29"/>
                    <a:pt x="152" y="29"/>
                    <a:pt x="152" y="29"/>
                  </a:cubicBezTo>
                  <a:cubicBezTo>
                    <a:pt x="176" y="29"/>
                    <a:pt x="193" y="29"/>
                    <a:pt x="211" y="29"/>
                  </a:cubicBezTo>
                  <a:cubicBezTo>
                    <a:pt x="223" y="29"/>
                    <a:pt x="223" y="29"/>
                    <a:pt x="223" y="29"/>
                  </a:cubicBezTo>
                  <a:cubicBezTo>
                    <a:pt x="229" y="29"/>
                    <a:pt x="229" y="29"/>
                    <a:pt x="229" y="29"/>
                  </a:cubicBezTo>
                  <a:cubicBezTo>
                    <a:pt x="229" y="29"/>
                    <a:pt x="229" y="29"/>
                    <a:pt x="234" y="23"/>
                  </a:cubicBezTo>
                  <a:lnTo>
                    <a:pt x="234" y="23"/>
                  </a:lnTo>
                  <a:cubicBezTo>
                    <a:pt x="229" y="6"/>
                    <a:pt x="211" y="0"/>
                    <a:pt x="182" y="0"/>
                  </a:cubicBezTo>
                  <a:cubicBezTo>
                    <a:pt x="158" y="0"/>
                    <a:pt x="141" y="6"/>
                    <a:pt x="135" y="23"/>
                  </a:cubicBezTo>
                  <a:lnTo>
                    <a:pt x="135" y="23"/>
                  </a:lnTo>
                  <a:cubicBezTo>
                    <a:pt x="135" y="29"/>
                    <a:pt x="135" y="29"/>
                    <a:pt x="135" y="29"/>
                  </a:cubicBezTo>
                  <a:close/>
                </a:path>
              </a:pathLst>
            </a:custGeom>
            <a:solidFill>
              <a:schemeClr val="accent1"/>
            </a:solidFill>
            <a:ln>
              <a:noFill/>
            </a:ln>
            <a:effectLst/>
          </p:spPr>
          <p:txBody>
            <a:bodyPr wrap="none" anchor="ctr"/>
            <a:lstStyle/>
            <a:p>
              <a:endParaRPr lang="en-US" dirty="0">
                <a:latin typeface="Calibri Light"/>
              </a:endParaRPr>
            </a:p>
          </p:txBody>
        </p:sp>
        <p:sp>
          <p:nvSpPr>
            <p:cNvPr id="172" name="Freeform 79"/>
            <p:cNvSpPr>
              <a:spLocks noChangeArrowheads="1"/>
            </p:cNvSpPr>
            <p:nvPr/>
          </p:nvSpPr>
          <p:spPr bwMode="auto">
            <a:xfrm>
              <a:off x="13101178" y="6355116"/>
              <a:ext cx="914876" cy="1469710"/>
            </a:xfrm>
            <a:custGeom>
              <a:avLst/>
              <a:gdLst>
                <a:gd name="T0" fmla="*/ 1170 w 1247"/>
                <a:gd name="T1" fmla="*/ 269 h 2008"/>
                <a:gd name="T2" fmla="*/ 1170 w 1247"/>
                <a:gd name="T3" fmla="*/ 269 h 2008"/>
                <a:gd name="T4" fmla="*/ 954 w 1247"/>
                <a:gd name="T5" fmla="*/ 70 h 2008"/>
                <a:gd name="T6" fmla="*/ 644 w 1247"/>
                <a:gd name="T7" fmla="*/ 0 h 2008"/>
                <a:gd name="T8" fmla="*/ 181 w 1247"/>
                <a:gd name="T9" fmla="*/ 169 h 2008"/>
                <a:gd name="T10" fmla="*/ 181 w 1247"/>
                <a:gd name="T11" fmla="*/ 169 h 2008"/>
                <a:gd name="T12" fmla="*/ 0 w 1247"/>
                <a:gd name="T13" fmla="*/ 585 h 2008"/>
                <a:gd name="T14" fmla="*/ 12 w 1247"/>
                <a:gd name="T15" fmla="*/ 620 h 2008"/>
                <a:gd name="T16" fmla="*/ 47 w 1247"/>
                <a:gd name="T17" fmla="*/ 632 h 2008"/>
                <a:gd name="T18" fmla="*/ 369 w 1247"/>
                <a:gd name="T19" fmla="*/ 632 h 2008"/>
                <a:gd name="T20" fmla="*/ 398 w 1247"/>
                <a:gd name="T21" fmla="*/ 620 h 2008"/>
                <a:gd name="T22" fmla="*/ 410 w 1247"/>
                <a:gd name="T23" fmla="*/ 585 h 2008"/>
                <a:gd name="T24" fmla="*/ 474 w 1247"/>
                <a:gd name="T25" fmla="*/ 450 h 2008"/>
                <a:gd name="T26" fmla="*/ 626 w 1247"/>
                <a:gd name="T27" fmla="*/ 392 h 2008"/>
                <a:gd name="T28" fmla="*/ 778 w 1247"/>
                <a:gd name="T29" fmla="*/ 439 h 2008"/>
                <a:gd name="T30" fmla="*/ 825 w 1247"/>
                <a:gd name="T31" fmla="*/ 538 h 2008"/>
                <a:gd name="T32" fmla="*/ 808 w 1247"/>
                <a:gd name="T33" fmla="*/ 614 h 2008"/>
                <a:gd name="T34" fmla="*/ 650 w 1247"/>
                <a:gd name="T35" fmla="*/ 766 h 2008"/>
                <a:gd name="T36" fmla="*/ 655 w 1247"/>
                <a:gd name="T37" fmla="*/ 766 h 2008"/>
                <a:gd name="T38" fmla="*/ 451 w 1247"/>
                <a:gd name="T39" fmla="*/ 1029 h 2008"/>
                <a:gd name="T40" fmla="*/ 386 w 1247"/>
                <a:gd name="T41" fmla="*/ 1345 h 2008"/>
                <a:gd name="T42" fmla="*/ 386 w 1247"/>
                <a:gd name="T43" fmla="*/ 1398 h 2008"/>
                <a:gd name="T44" fmla="*/ 404 w 1247"/>
                <a:gd name="T45" fmla="*/ 1427 h 2008"/>
                <a:gd name="T46" fmla="*/ 433 w 1247"/>
                <a:gd name="T47" fmla="*/ 1445 h 2008"/>
                <a:gd name="T48" fmla="*/ 761 w 1247"/>
                <a:gd name="T49" fmla="*/ 1445 h 2008"/>
                <a:gd name="T50" fmla="*/ 796 w 1247"/>
                <a:gd name="T51" fmla="*/ 1427 h 2008"/>
                <a:gd name="T52" fmla="*/ 808 w 1247"/>
                <a:gd name="T53" fmla="*/ 1404 h 2008"/>
                <a:gd name="T54" fmla="*/ 831 w 1247"/>
                <a:gd name="T55" fmla="*/ 1234 h 2008"/>
                <a:gd name="T56" fmla="*/ 831 w 1247"/>
                <a:gd name="T57" fmla="*/ 1228 h 2008"/>
                <a:gd name="T58" fmla="*/ 866 w 1247"/>
                <a:gd name="T59" fmla="*/ 1146 h 2008"/>
                <a:gd name="T60" fmla="*/ 872 w 1247"/>
                <a:gd name="T61" fmla="*/ 1141 h 2008"/>
                <a:gd name="T62" fmla="*/ 995 w 1247"/>
                <a:gd name="T63" fmla="*/ 1006 h 2008"/>
                <a:gd name="T64" fmla="*/ 1141 w 1247"/>
                <a:gd name="T65" fmla="*/ 854 h 2008"/>
                <a:gd name="T66" fmla="*/ 1223 w 1247"/>
                <a:gd name="T67" fmla="*/ 702 h 2008"/>
                <a:gd name="T68" fmla="*/ 1246 w 1247"/>
                <a:gd name="T69" fmla="*/ 544 h 2008"/>
                <a:gd name="T70" fmla="*/ 1170 w 1247"/>
                <a:gd name="T71" fmla="*/ 269 h 2008"/>
                <a:gd name="T72" fmla="*/ 784 w 1247"/>
                <a:gd name="T73" fmla="*/ 1568 h 2008"/>
                <a:gd name="T74" fmla="*/ 784 w 1247"/>
                <a:gd name="T75" fmla="*/ 1568 h 2008"/>
                <a:gd name="T76" fmla="*/ 603 w 1247"/>
                <a:gd name="T77" fmla="*/ 1498 h 2008"/>
                <a:gd name="T78" fmla="*/ 421 w 1247"/>
                <a:gd name="T79" fmla="*/ 1568 h 2008"/>
                <a:gd name="T80" fmla="*/ 421 w 1247"/>
                <a:gd name="T81" fmla="*/ 1568 h 2008"/>
                <a:gd name="T82" fmla="*/ 345 w 1247"/>
                <a:gd name="T83" fmla="*/ 1749 h 2008"/>
                <a:gd name="T84" fmla="*/ 421 w 1247"/>
                <a:gd name="T85" fmla="*/ 1931 h 2008"/>
                <a:gd name="T86" fmla="*/ 603 w 1247"/>
                <a:gd name="T87" fmla="*/ 2007 h 2008"/>
                <a:gd name="T88" fmla="*/ 790 w 1247"/>
                <a:gd name="T89" fmla="*/ 1931 h 2008"/>
                <a:gd name="T90" fmla="*/ 790 w 1247"/>
                <a:gd name="T91" fmla="*/ 1931 h 2008"/>
                <a:gd name="T92" fmla="*/ 860 w 1247"/>
                <a:gd name="T93" fmla="*/ 1749 h 2008"/>
                <a:gd name="T94" fmla="*/ 790 w 1247"/>
                <a:gd name="T95" fmla="*/ 1568 h 2008"/>
                <a:gd name="T96" fmla="*/ 784 w 1247"/>
                <a:gd name="T97" fmla="*/ 1568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47" h="2008">
                  <a:moveTo>
                    <a:pt x="1170" y="269"/>
                  </a:moveTo>
                  <a:lnTo>
                    <a:pt x="1170" y="269"/>
                  </a:lnTo>
                  <a:cubicBezTo>
                    <a:pt x="1118" y="181"/>
                    <a:pt x="1047" y="111"/>
                    <a:pt x="954" y="70"/>
                  </a:cubicBezTo>
                  <a:cubicBezTo>
                    <a:pt x="866" y="23"/>
                    <a:pt x="761" y="0"/>
                    <a:pt x="644" y="0"/>
                  </a:cubicBezTo>
                  <a:cubicBezTo>
                    <a:pt x="451" y="0"/>
                    <a:pt x="293" y="58"/>
                    <a:pt x="181" y="169"/>
                  </a:cubicBezTo>
                  <a:lnTo>
                    <a:pt x="181" y="169"/>
                  </a:lnTo>
                  <a:cubicBezTo>
                    <a:pt x="64" y="275"/>
                    <a:pt x="0" y="415"/>
                    <a:pt x="0" y="585"/>
                  </a:cubicBezTo>
                  <a:cubicBezTo>
                    <a:pt x="0" y="602"/>
                    <a:pt x="6" y="608"/>
                    <a:pt x="12" y="620"/>
                  </a:cubicBezTo>
                  <a:cubicBezTo>
                    <a:pt x="23" y="626"/>
                    <a:pt x="29" y="632"/>
                    <a:pt x="47" y="632"/>
                  </a:cubicBezTo>
                  <a:cubicBezTo>
                    <a:pt x="369" y="632"/>
                    <a:pt x="369" y="632"/>
                    <a:pt x="369" y="632"/>
                  </a:cubicBezTo>
                  <a:cubicBezTo>
                    <a:pt x="380" y="632"/>
                    <a:pt x="386" y="626"/>
                    <a:pt x="398" y="620"/>
                  </a:cubicBezTo>
                  <a:cubicBezTo>
                    <a:pt x="404" y="608"/>
                    <a:pt x="410" y="602"/>
                    <a:pt x="410" y="585"/>
                  </a:cubicBezTo>
                  <a:cubicBezTo>
                    <a:pt x="410" y="526"/>
                    <a:pt x="433" y="485"/>
                    <a:pt x="474" y="450"/>
                  </a:cubicBezTo>
                  <a:cubicBezTo>
                    <a:pt x="509" y="415"/>
                    <a:pt x="562" y="392"/>
                    <a:pt x="626" y="392"/>
                  </a:cubicBezTo>
                  <a:cubicBezTo>
                    <a:pt x="685" y="392"/>
                    <a:pt x="737" y="409"/>
                    <a:pt x="778" y="439"/>
                  </a:cubicBezTo>
                  <a:cubicBezTo>
                    <a:pt x="808" y="468"/>
                    <a:pt x="819" y="497"/>
                    <a:pt x="825" y="538"/>
                  </a:cubicBezTo>
                  <a:cubicBezTo>
                    <a:pt x="825" y="561"/>
                    <a:pt x="819" y="591"/>
                    <a:pt x="808" y="614"/>
                  </a:cubicBezTo>
                  <a:cubicBezTo>
                    <a:pt x="784" y="637"/>
                    <a:pt x="737" y="696"/>
                    <a:pt x="650" y="766"/>
                  </a:cubicBezTo>
                  <a:cubicBezTo>
                    <a:pt x="655" y="766"/>
                    <a:pt x="655" y="766"/>
                    <a:pt x="655" y="766"/>
                  </a:cubicBezTo>
                  <a:cubicBezTo>
                    <a:pt x="562" y="842"/>
                    <a:pt x="498" y="936"/>
                    <a:pt x="451" y="1029"/>
                  </a:cubicBezTo>
                  <a:cubicBezTo>
                    <a:pt x="404" y="1123"/>
                    <a:pt x="386" y="1228"/>
                    <a:pt x="386" y="1345"/>
                  </a:cubicBezTo>
                  <a:cubicBezTo>
                    <a:pt x="386" y="1398"/>
                    <a:pt x="386" y="1398"/>
                    <a:pt x="386" y="1398"/>
                  </a:cubicBezTo>
                  <a:cubicBezTo>
                    <a:pt x="386" y="1410"/>
                    <a:pt x="386" y="1422"/>
                    <a:pt x="404" y="1427"/>
                  </a:cubicBezTo>
                  <a:cubicBezTo>
                    <a:pt x="410" y="1439"/>
                    <a:pt x="421" y="1445"/>
                    <a:pt x="433" y="1445"/>
                  </a:cubicBezTo>
                  <a:cubicBezTo>
                    <a:pt x="761" y="1445"/>
                    <a:pt x="761" y="1445"/>
                    <a:pt x="761" y="1445"/>
                  </a:cubicBezTo>
                  <a:cubicBezTo>
                    <a:pt x="772" y="1445"/>
                    <a:pt x="784" y="1439"/>
                    <a:pt x="796" y="1427"/>
                  </a:cubicBezTo>
                  <a:cubicBezTo>
                    <a:pt x="802" y="1422"/>
                    <a:pt x="808" y="1410"/>
                    <a:pt x="808" y="1404"/>
                  </a:cubicBezTo>
                  <a:cubicBezTo>
                    <a:pt x="808" y="1328"/>
                    <a:pt x="819" y="1275"/>
                    <a:pt x="831" y="1234"/>
                  </a:cubicBezTo>
                  <a:cubicBezTo>
                    <a:pt x="831" y="1228"/>
                    <a:pt x="831" y="1228"/>
                    <a:pt x="831" y="1228"/>
                  </a:cubicBezTo>
                  <a:cubicBezTo>
                    <a:pt x="837" y="1187"/>
                    <a:pt x="854" y="1164"/>
                    <a:pt x="866" y="1146"/>
                  </a:cubicBezTo>
                  <a:cubicBezTo>
                    <a:pt x="872" y="1141"/>
                    <a:pt x="872" y="1141"/>
                    <a:pt x="872" y="1141"/>
                  </a:cubicBezTo>
                  <a:cubicBezTo>
                    <a:pt x="889" y="1111"/>
                    <a:pt x="930" y="1070"/>
                    <a:pt x="995" y="1006"/>
                  </a:cubicBezTo>
                  <a:cubicBezTo>
                    <a:pt x="1071" y="936"/>
                    <a:pt x="1118" y="883"/>
                    <a:pt x="1141" y="854"/>
                  </a:cubicBezTo>
                  <a:cubicBezTo>
                    <a:pt x="1176" y="807"/>
                    <a:pt x="1205" y="749"/>
                    <a:pt x="1223" y="702"/>
                  </a:cubicBezTo>
                  <a:cubicBezTo>
                    <a:pt x="1240" y="649"/>
                    <a:pt x="1246" y="597"/>
                    <a:pt x="1246" y="544"/>
                  </a:cubicBezTo>
                  <a:cubicBezTo>
                    <a:pt x="1246" y="450"/>
                    <a:pt x="1223" y="357"/>
                    <a:pt x="1170" y="269"/>
                  </a:cubicBezTo>
                  <a:close/>
                  <a:moveTo>
                    <a:pt x="784" y="1568"/>
                  </a:moveTo>
                  <a:lnTo>
                    <a:pt x="784" y="1568"/>
                  </a:lnTo>
                  <a:cubicBezTo>
                    <a:pt x="737" y="1521"/>
                    <a:pt x="673" y="1498"/>
                    <a:pt x="603" y="1498"/>
                  </a:cubicBezTo>
                  <a:cubicBezTo>
                    <a:pt x="538" y="1498"/>
                    <a:pt x="474" y="1521"/>
                    <a:pt x="421" y="1568"/>
                  </a:cubicBezTo>
                  <a:lnTo>
                    <a:pt x="421" y="1568"/>
                  </a:lnTo>
                  <a:cubicBezTo>
                    <a:pt x="369" y="1620"/>
                    <a:pt x="345" y="1679"/>
                    <a:pt x="345" y="1749"/>
                  </a:cubicBezTo>
                  <a:cubicBezTo>
                    <a:pt x="345" y="1819"/>
                    <a:pt x="369" y="1878"/>
                    <a:pt x="421" y="1931"/>
                  </a:cubicBezTo>
                  <a:cubicBezTo>
                    <a:pt x="474" y="1977"/>
                    <a:pt x="538" y="2007"/>
                    <a:pt x="603" y="2007"/>
                  </a:cubicBezTo>
                  <a:cubicBezTo>
                    <a:pt x="673" y="2007"/>
                    <a:pt x="737" y="1977"/>
                    <a:pt x="790" y="1931"/>
                  </a:cubicBezTo>
                  <a:lnTo>
                    <a:pt x="790" y="1931"/>
                  </a:lnTo>
                  <a:cubicBezTo>
                    <a:pt x="837" y="1878"/>
                    <a:pt x="860" y="1819"/>
                    <a:pt x="860" y="1749"/>
                  </a:cubicBezTo>
                  <a:cubicBezTo>
                    <a:pt x="860" y="1679"/>
                    <a:pt x="837" y="1620"/>
                    <a:pt x="790" y="1568"/>
                  </a:cubicBezTo>
                  <a:cubicBezTo>
                    <a:pt x="784" y="1568"/>
                    <a:pt x="784" y="1568"/>
                    <a:pt x="784" y="1568"/>
                  </a:cubicBezTo>
                  <a:close/>
                </a:path>
              </a:pathLst>
            </a:custGeom>
            <a:solidFill>
              <a:schemeClr val="accent4"/>
            </a:solidFill>
            <a:ln>
              <a:noFill/>
            </a:ln>
            <a:effectLst/>
          </p:spPr>
          <p:txBody>
            <a:bodyPr wrap="none" anchor="ctr"/>
            <a:lstStyle/>
            <a:p>
              <a:endParaRPr lang="en-US" dirty="0">
                <a:latin typeface="Calibri Light"/>
              </a:endParaRPr>
            </a:p>
          </p:txBody>
        </p:sp>
        <p:sp>
          <p:nvSpPr>
            <p:cNvPr id="184" name="Freeform 91"/>
            <p:cNvSpPr>
              <a:spLocks noChangeArrowheads="1"/>
            </p:cNvSpPr>
            <p:nvPr/>
          </p:nvSpPr>
          <p:spPr bwMode="auto">
            <a:xfrm>
              <a:off x="19555891" y="7468183"/>
              <a:ext cx="321179" cy="508247"/>
            </a:xfrm>
            <a:custGeom>
              <a:avLst/>
              <a:gdLst>
                <a:gd name="T0" fmla="*/ 409 w 439"/>
                <a:gd name="T1" fmla="*/ 94 h 697"/>
                <a:gd name="T2" fmla="*/ 409 w 439"/>
                <a:gd name="T3" fmla="*/ 94 h 697"/>
                <a:gd name="T4" fmla="*/ 333 w 439"/>
                <a:gd name="T5" fmla="*/ 24 h 697"/>
                <a:gd name="T6" fmla="*/ 222 w 439"/>
                <a:gd name="T7" fmla="*/ 0 h 697"/>
                <a:gd name="T8" fmla="*/ 64 w 439"/>
                <a:gd name="T9" fmla="*/ 59 h 697"/>
                <a:gd name="T10" fmla="*/ 64 w 439"/>
                <a:gd name="T11" fmla="*/ 59 h 697"/>
                <a:gd name="T12" fmla="*/ 0 w 439"/>
                <a:gd name="T13" fmla="*/ 205 h 697"/>
                <a:gd name="T14" fmla="*/ 5 w 439"/>
                <a:gd name="T15" fmla="*/ 217 h 697"/>
                <a:gd name="T16" fmla="*/ 17 w 439"/>
                <a:gd name="T17" fmla="*/ 223 h 697"/>
                <a:gd name="T18" fmla="*/ 128 w 439"/>
                <a:gd name="T19" fmla="*/ 223 h 697"/>
                <a:gd name="T20" fmla="*/ 140 w 439"/>
                <a:gd name="T21" fmla="*/ 217 h 697"/>
                <a:gd name="T22" fmla="*/ 146 w 439"/>
                <a:gd name="T23" fmla="*/ 205 h 697"/>
                <a:gd name="T24" fmla="*/ 163 w 439"/>
                <a:gd name="T25" fmla="*/ 158 h 697"/>
                <a:gd name="T26" fmla="*/ 216 w 439"/>
                <a:gd name="T27" fmla="*/ 141 h 697"/>
                <a:gd name="T28" fmla="*/ 269 w 439"/>
                <a:gd name="T29" fmla="*/ 152 h 697"/>
                <a:gd name="T30" fmla="*/ 286 w 439"/>
                <a:gd name="T31" fmla="*/ 188 h 697"/>
                <a:gd name="T32" fmla="*/ 280 w 439"/>
                <a:gd name="T33" fmla="*/ 217 h 697"/>
                <a:gd name="T34" fmla="*/ 228 w 439"/>
                <a:gd name="T35" fmla="*/ 269 h 697"/>
                <a:gd name="T36" fmla="*/ 228 w 439"/>
                <a:gd name="T37" fmla="*/ 269 h 697"/>
                <a:gd name="T38" fmla="*/ 157 w 439"/>
                <a:gd name="T39" fmla="*/ 357 h 697"/>
                <a:gd name="T40" fmla="*/ 134 w 439"/>
                <a:gd name="T41" fmla="*/ 468 h 697"/>
                <a:gd name="T42" fmla="*/ 134 w 439"/>
                <a:gd name="T43" fmla="*/ 486 h 697"/>
                <a:gd name="T44" fmla="*/ 140 w 439"/>
                <a:gd name="T45" fmla="*/ 498 h 697"/>
                <a:gd name="T46" fmla="*/ 152 w 439"/>
                <a:gd name="T47" fmla="*/ 503 h 697"/>
                <a:gd name="T48" fmla="*/ 269 w 439"/>
                <a:gd name="T49" fmla="*/ 503 h 697"/>
                <a:gd name="T50" fmla="*/ 274 w 439"/>
                <a:gd name="T51" fmla="*/ 498 h 697"/>
                <a:gd name="T52" fmla="*/ 280 w 439"/>
                <a:gd name="T53" fmla="*/ 486 h 697"/>
                <a:gd name="T54" fmla="*/ 292 w 439"/>
                <a:gd name="T55" fmla="*/ 427 h 697"/>
                <a:gd name="T56" fmla="*/ 292 w 439"/>
                <a:gd name="T57" fmla="*/ 427 h 697"/>
                <a:gd name="T58" fmla="*/ 304 w 439"/>
                <a:gd name="T59" fmla="*/ 398 h 697"/>
                <a:gd name="T60" fmla="*/ 304 w 439"/>
                <a:gd name="T61" fmla="*/ 398 h 697"/>
                <a:gd name="T62" fmla="*/ 345 w 439"/>
                <a:gd name="T63" fmla="*/ 351 h 697"/>
                <a:gd name="T64" fmla="*/ 397 w 439"/>
                <a:gd name="T65" fmla="*/ 299 h 697"/>
                <a:gd name="T66" fmla="*/ 427 w 439"/>
                <a:gd name="T67" fmla="*/ 246 h 697"/>
                <a:gd name="T68" fmla="*/ 438 w 439"/>
                <a:gd name="T69" fmla="*/ 193 h 697"/>
                <a:gd name="T70" fmla="*/ 409 w 439"/>
                <a:gd name="T71" fmla="*/ 94 h 697"/>
                <a:gd name="T72" fmla="*/ 274 w 439"/>
                <a:gd name="T73" fmla="*/ 544 h 697"/>
                <a:gd name="T74" fmla="*/ 274 w 439"/>
                <a:gd name="T75" fmla="*/ 544 h 697"/>
                <a:gd name="T76" fmla="*/ 210 w 439"/>
                <a:gd name="T77" fmla="*/ 521 h 697"/>
                <a:gd name="T78" fmla="*/ 152 w 439"/>
                <a:gd name="T79" fmla="*/ 544 h 697"/>
                <a:gd name="T80" fmla="*/ 146 w 439"/>
                <a:gd name="T81" fmla="*/ 544 h 697"/>
                <a:gd name="T82" fmla="*/ 122 w 439"/>
                <a:gd name="T83" fmla="*/ 609 h 697"/>
                <a:gd name="T84" fmla="*/ 152 w 439"/>
                <a:gd name="T85" fmla="*/ 673 h 697"/>
                <a:gd name="T86" fmla="*/ 210 w 439"/>
                <a:gd name="T87" fmla="*/ 696 h 697"/>
                <a:gd name="T88" fmla="*/ 274 w 439"/>
                <a:gd name="T89" fmla="*/ 673 h 697"/>
                <a:gd name="T90" fmla="*/ 274 w 439"/>
                <a:gd name="T91" fmla="*/ 673 h 697"/>
                <a:gd name="T92" fmla="*/ 298 w 439"/>
                <a:gd name="T93" fmla="*/ 609 h 697"/>
                <a:gd name="T94" fmla="*/ 274 w 439"/>
                <a:gd name="T95" fmla="*/ 544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9" h="697">
                  <a:moveTo>
                    <a:pt x="409" y="94"/>
                  </a:moveTo>
                  <a:lnTo>
                    <a:pt x="409" y="94"/>
                  </a:lnTo>
                  <a:cubicBezTo>
                    <a:pt x="391" y="65"/>
                    <a:pt x="368" y="41"/>
                    <a:pt x="333" y="24"/>
                  </a:cubicBezTo>
                  <a:cubicBezTo>
                    <a:pt x="304" y="12"/>
                    <a:pt x="269" y="0"/>
                    <a:pt x="222" y="0"/>
                  </a:cubicBezTo>
                  <a:cubicBezTo>
                    <a:pt x="157" y="0"/>
                    <a:pt x="105" y="18"/>
                    <a:pt x="64" y="59"/>
                  </a:cubicBezTo>
                  <a:lnTo>
                    <a:pt x="64" y="59"/>
                  </a:lnTo>
                  <a:cubicBezTo>
                    <a:pt x="23" y="94"/>
                    <a:pt x="0" y="147"/>
                    <a:pt x="0" y="205"/>
                  </a:cubicBezTo>
                  <a:cubicBezTo>
                    <a:pt x="0" y="211"/>
                    <a:pt x="5" y="211"/>
                    <a:pt x="5" y="217"/>
                  </a:cubicBezTo>
                  <a:cubicBezTo>
                    <a:pt x="11" y="217"/>
                    <a:pt x="11" y="223"/>
                    <a:pt x="17" y="223"/>
                  </a:cubicBezTo>
                  <a:cubicBezTo>
                    <a:pt x="128" y="223"/>
                    <a:pt x="128" y="223"/>
                    <a:pt x="128" y="223"/>
                  </a:cubicBezTo>
                  <a:cubicBezTo>
                    <a:pt x="134" y="223"/>
                    <a:pt x="134" y="217"/>
                    <a:pt x="140" y="217"/>
                  </a:cubicBezTo>
                  <a:cubicBezTo>
                    <a:pt x="140" y="211"/>
                    <a:pt x="146" y="211"/>
                    <a:pt x="146" y="205"/>
                  </a:cubicBezTo>
                  <a:cubicBezTo>
                    <a:pt x="146" y="182"/>
                    <a:pt x="152" y="170"/>
                    <a:pt x="163" y="158"/>
                  </a:cubicBezTo>
                  <a:cubicBezTo>
                    <a:pt x="181" y="147"/>
                    <a:pt x="198" y="141"/>
                    <a:pt x="216" y="141"/>
                  </a:cubicBezTo>
                  <a:cubicBezTo>
                    <a:pt x="239" y="141"/>
                    <a:pt x="257" y="141"/>
                    <a:pt x="269" y="152"/>
                  </a:cubicBezTo>
                  <a:cubicBezTo>
                    <a:pt x="280" y="164"/>
                    <a:pt x="286" y="176"/>
                    <a:pt x="286" y="188"/>
                  </a:cubicBezTo>
                  <a:cubicBezTo>
                    <a:pt x="286" y="199"/>
                    <a:pt x="286" y="205"/>
                    <a:pt x="280" y="217"/>
                  </a:cubicBezTo>
                  <a:cubicBezTo>
                    <a:pt x="274" y="223"/>
                    <a:pt x="257" y="240"/>
                    <a:pt x="228" y="269"/>
                  </a:cubicBezTo>
                  <a:lnTo>
                    <a:pt x="228" y="269"/>
                  </a:lnTo>
                  <a:cubicBezTo>
                    <a:pt x="198" y="293"/>
                    <a:pt x="175" y="328"/>
                    <a:pt x="157" y="357"/>
                  </a:cubicBezTo>
                  <a:cubicBezTo>
                    <a:pt x="140" y="392"/>
                    <a:pt x="134" y="427"/>
                    <a:pt x="134" y="468"/>
                  </a:cubicBezTo>
                  <a:cubicBezTo>
                    <a:pt x="134" y="486"/>
                    <a:pt x="134" y="486"/>
                    <a:pt x="134" y="486"/>
                  </a:cubicBezTo>
                  <a:cubicBezTo>
                    <a:pt x="134" y="492"/>
                    <a:pt x="134" y="492"/>
                    <a:pt x="140" y="498"/>
                  </a:cubicBezTo>
                  <a:cubicBezTo>
                    <a:pt x="146" y="503"/>
                    <a:pt x="146" y="503"/>
                    <a:pt x="152" y="503"/>
                  </a:cubicBezTo>
                  <a:cubicBezTo>
                    <a:pt x="269" y="503"/>
                    <a:pt x="269" y="503"/>
                    <a:pt x="269" y="503"/>
                  </a:cubicBezTo>
                  <a:cubicBezTo>
                    <a:pt x="269" y="503"/>
                    <a:pt x="274" y="503"/>
                    <a:pt x="274" y="498"/>
                  </a:cubicBezTo>
                  <a:cubicBezTo>
                    <a:pt x="280" y="492"/>
                    <a:pt x="280" y="492"/>
                    <a:pt x="280" y="486"/>
                  </a:cubicBezTo>
                  <a:cubicBezTo>
                    <a:pt x="280" y="462"/>
                    <a:pt x="286" y="445"/>
                    <a:pt x="292" y="427"/>
                  </a:cubicBezTo>
                  <a:lnTo>
                    <a:pt x="292" y="427"/>
                  </a:lnTo>
                  <a:cubicBezTo>
                    <a:pt x="292" y="416"/>
                    <a:pt x="298" y="404"/>
                    <a:pt x="304" y="398"/>
                  </a:cubicBezTo>
                  <a:lnTo>
                    <a:pt x="304" y="398"/>
                  </a:lnTo>
                  <a:cubicBezTo>
                    <a:pt x="310" y="386"/>
                    <a:pt x="321" y="375"/>
                    <a:pt x="345" y="351"/>
                  </a:cubicBezTo>
                  <a:cubicBezTo>
                    <a:pt x="374" y="328"/>
                    <a:pt x="391" y="310"/>
                    <a:pt x="397" y="299"/>
                  </a:cubicBezTo>
                  <a:cubicBezTo>
                    <a:pt x="409" y="281"/>
                    <a:pt x="421" y="264"/>
                    <a:pt x="427" y="246"/>
                  </a:cubicBezTo>
                  <a:cubicBezTo>
                    <a:pt x="432" y="228"/>
                    <a:pt x="438" y="205"/>
                    <a:pt x="438" y="193"/>
                  </a:cubicBezTo>
                  <a:cubicBezTo>
                    <a:pt x="438" y="158"/>
                    <a:pt x="427" y="123"/>
                    <a:pt x="409" y="94"/>
                  </a:cubicBezTo>
                  <a:close/>
                  <a:moveTo>
                    <a:pt x="274" y="544"/>
                  </a:moveTo>
                  <a:lnTo>
                    <a:pt x="274" y="544"/>
                  </a:lnTo>
                  <a:cubicBezTo>
                    <a:pt x="257" y="527"/>
                    <a:pt x="234" y="521"/>
                    <a:pt x="210" y="521"/>
                  </a:cubicBezTo>
                  <a:cubicBezTo>
                    <a:pt x="187" y="521"/>
                    <a:pt x="163" y="527"/>
                    <a:pt x="152" y="544"/>
                  </a:cubicBezTo>
                  <a:cubicBezTo>
                    <a:pt x="146" y="544"/>
                    <a:pt x="146" y="544"/>
                    <a:pt x="146" y="544"/>
                  </a:cubicBezTo>
                  <a:cubicBezTo>
                    <a:pt x="128" y="562"/>
                    <a:pt x="122" y="585"/>
                    <a:pt x="122" y="609"/>
                  </a:cubicBezTo>
                  <a:cubicBezTo>
                    <a:pt x="122" y="632"/>
                    <a:pt x="128" y="656"/>
                    <a:pt x="152" y="673"/>
                  </a:cubicBezTo>
                  <a:cubicBezTo>
                    <a:pt x="163" y="691"/>
                    <a:pt x="187" y="696"/>
                    <a:pt x="210" y="696"/>
                  </a:cubicBezTo>
                  <a:cubicBezTo>
                    <a:pt x="234" y="696"/>
                    <a:pt x="257" y="691"/>
                    <a:pt x="274" y="673"/>
                  </a:cubicBezTo>
                  <a:lnTo>
                    <a:pt x="274" y="673"/>
                  </a:lnTo>
                  <a:cubicBezTo>
                    <a:pt x="292" y="656"/>
                    <a:pt x="298" y="632"/>
                    <a:pt x="298" y="609"/>
                  </a:cubicBezTo>
                  <a:cubicBezTo>
                    <a:pt x="298" y="585"/>
                    <a:pt x="292" y="562"/>
                    <a:pt x="274" y="544"/>
                  </a:cubicBezTo>
                  <a:close/>
                </a:path>
              </a:pathLst>
            </a:custGeom>
            <a:solidFill>
              <a:schemeClr val="accent4"/>
            </a:solidFill>
            <a:ln>
              <a:noFill/>
            </a:ln>
            <a:effectLst/>
          </p:spPr>
          <p:txBody>
            <a:bodyPr wrap="none" anchor="ctr"/>
            <a:lstStyle/>
            <a:p>
              <a:endParaRPr lang="en-US" dirty="0">
                <a:latin typeface="Calibri Light"/>
              </a:endParaRPr>
            </a:p>
          </p:txBody>
        </p:sp>
        <p:sp>
          <p:nvSpPr>
            <p:cNvPr id="195" name="Freeform 102"/>
            <p:cNvSpPr>
              <a:spLocks noChangeArrowheads="1"/>
            </p:cNvSpPr>
            <p:nvPr/>
          </p:nvSpPr>
          <p:spPr bwMode="auto">
            <a:xfrm>
              <a:off x="14910764" y="8257788"/>
              <a:ext cx="269272" cy="427316"/>
            </a:xfrm>
            <a:custGeom>
              <a:avLst/>
              <a:gdLst>
                <a:gd name="T0" fmla="*/ 345 w 370"/>
                <a:gd name="T1" fmla="*/ 76 h 586"/>
                <a:gd name="T2" fmla="*/ 345 w 370"/>
                <a:gd name="T3" fmla="*/ 76 h 586"/>
                <a:gd name="T4" fmla="*/ 281 w 370"/>
                <a:gd name="T5" fmla="*/ 18 h 586"/>
                <a:gd name="T6" fmla="*/ 187 w 370"/>
                <a:gd name="T7" fmla="*/ 0 h 586"/>
                <a:gd name="T8" fmla="*/ 52 w 370"/>
                <a:gd name="T9" fmla="*/ 47 h 586"/>
                <a:gd name="T10" fmla="*/ 52 w 370"/>
                <a:gd name="T11" fmla="*/ 47 h 586"/>
                <a:gd name="T12" fmla="*/ 0 w 370"/>
                <a:gd name="T13" fmla="*/ 170 h 586"/>
                <a:gd name="T14" fmla="*/ 6 w 370"/>
                <a:gd name="T15" fmla="*/ 182 h 586"/>
                <a:gd name="T16" fmla="*/ 11 w 370"/>
                <a:gd name="T17" fmla="*/ 182 h 586"/>
                <a:gd name="T18" fmla="*/ 105 w 370"/>
                <a:gd name="T19" fmla="*/ 182 h 586"/>
                <a:gd name="T20" fmla="*/ 117 w 370"/>
                <a:gd name="T21" fmla="*/ 182 h 586"/>
                <a:gd name="T22" fmla="*/ 123 w 370"/>
                <a:gd name="T23" fmla="*/ 170 h 586"/>
                <a:gd name="T24" fmla="*/ 140 w 370"/>
                <a:gd name="T25" fmla="*/ 129 h 586"/>
                <a:gd name="T26" fmla="*/ 181 w 370"/>
                <a:gd name="T27" fmla="*/ 111 h 586"/>
                <a:gd name="T28" fmla="*/ 228 w 370"/>
                <a:gd name="T29" fmla="*/ 129 h 586"/>
                <a:gd name="T30" fmla="*/ 240 w 370"/>
                <a:gd name="T31" fmla="*/ 158 h 586"/>
                <a:gd name="T32" fmla="*/ 234 w 370"/>
                <a:gd name="T33" fmla="*/ 176 h 586"/>
                <a:gd name="T34" fmla="*/ 193 w 370"/>
                <a:gd name="T35" fmla="*/ 222 h 586"/>
                <a:gd name="T36" fmla="*/ 193 w 370"/>
                <a:gd name="T37" fmla="*/ 222 h 586"/>
                <a:gd name="T38" fmla="*/ 135 w 370"/>
                <a:gd name="T39" fmla="*/ 299 h 586"/>
                <a:gd name="T40" fmla="*/ 111 w 370"/>
                <a:gd name="T41" fmla="*/ 392 h 586"/>
                <a:gd name="T42" fmla="*/ 111 w 370"/>
                <a:gd name="T43" fmla="*/ 410 h 586"/>
                <a:gd name="T44" fmla="*/ 117 w 370"/>
                <a:gd name="T45" fmla="*/ 416 h 586"/>
                <a:gd name="T46" fmla="*/ 129 w 370"/>
                <a:gd name="T47" fmla="*/ 421 h 586"/>
                <a:gd name="T48" fmla="*/ 222 w 370"/>
                <a:gd name="T49" fmla="*/ 421 h 586"/>
                <a:gd name="T50" fmla="*/ 234 w 370"/>
                <a:gd name="T51" fmla="*/ 416 h 586"/>
                <a:gd name="T52" fmla="*/ 234 w 370"/>
                <a:gd name="T53" fmla="*/ 410 h 586"/>
                <a:gd name="T54" fmla="*/ 246 w 370"/>
                <a:gd name="T55" fmla="*/ 357 h 586"/>
                <a:gd name="T56" fmla="*/ 246 w 370"/>
                <a:gd name="T57" fmla="*/ 357 h 586"/>
                <a:gd name="T58" fmla="*/ 252 w 370"/>
                <a:gd name="T59" fmla="*/ 334 h 586"/>
                <a:gd name="T60" fmla="*/ 257 w 370"/>
                <a:gd name="T61" fmla="*/ 334 h 586"/>
                <a:gd name="T62" fmla="*/ 292 w 370"/>
                <a:gd name="T63" fmla="*/ 293 h 586"/>
                <a:gd name="T64" fmla="*/ 333 w 370"/>
                <a:gd name="T65" fmla="*/ 246 h 586"/>
                <a:gd name="T66" fmla="*/ 357 w 370"/>
                <a:gd name="T67" fmla="*/ 205 h 586"/>
                <a:gd name="T68" fmla="*/ 369 w 370"/>
                <a:gd name="T69" fmla="*/ 158 h 586"/>
                <a:gd name="T70" fmla="*/ 345 w 370"/>
                <a:gd name="T71" fmla="*/ 76 h 586"/>
                <a:gd name="T72" fmla="*/ 228 w 370"/>
                <a:gd name="T73" fmla="*/ 456 h 586"/>
                <a:gd name="T74" fmla="*/ 228 w 370"/>
                <a:gd name="T75" fmla="*/ 456 h 586"/>
                <a:gd name="T76" fmla="*/ 175 w 370"/>
                <a:gd name="T77" fmla="*/ 439 h 586"/>
                <a:gd name="T78" fmla="*/ 123 w 370"/>
                <a:gd name="T79" fmla="*/ 456 h 586"/>
                <a:gd name="T80" fmla="*/ 123 w 370"/>
                <a:gd name="T81" fmla="*/ 456 h 586"/>
                <a:gd name="T82" fmla="*/ 99 w 370"/>
                <a:gd name="T83" fmla="*/ 509 h 586"/>
                <a:gd name="T84" fmla="*/ 123 w 370"/>
                <a:gd name="T85" fmla="*/ 568 h 586"/>
                <a:gd name="T86" fmla="*/ 175 w 370"/>
                <a:gd name="T87" fmla="*/ 585 h 586"/>
                <a:gd name="T88" fmla="*/ 234 w 370"/>
                <a:gd name="T89" fmla="*/ 568 h 586"/>
                <a:gd name="T90" fmla="*/ 234 w 370"/>
                <a:gd name="T91" fmla="*/ 562 h 586"/>
                <a:gd name="T92" fmla="*/ 252 w 370"/>
                <a:gd name="T93" fmla="*/ 509 h 586"/>
                <a:gd name="T94" fmla="*/ 234 w 370"/>
                <a:gd name="T95" fmla="*/ 456 h 586"/>
                <a:gd name="T96" fmla="*/ 228 w 370"/>
                <a:gd name="T97" fmla="*/ 456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70" h="586">
                  <a:moveTo>
                    <a:pt x="345" y="76"/>
                  </a:moveTo>
                  <a:lnTo>
                    <a:pt x="345" y="76"/>
                  </a:lnTo>
                  <a:cubicBezTo>
                    <a:pt x="328" y="53"/>
                    <a:pt x="310" y="29"/>
                    <a:pt x="281" y="18"/>
                  </a:cubicBezTo>
                  <a:cubicBezTo>
                    <a:pt x="252" y="6"/>
                    <a:pt x="222" y="0"/>
                    <a:pt x="187" y="0"/>
                  </a:cubicBezTo>
                  <a:cubicBezTo>
                    <a:pt x="135" y="0"/>
                    <a:pt x="88" y="12"/>
                    <a:pt x="52" y="47"/>
                  </a:cubicBezTo>
                  <a:lnTo>
                    <a:pt x="52" y="47"/>
                  </a:lnTo>
                  <a:cubicBezTo>
                    <a:pt x="17" y="76"/>
                    <a:pt x="0" y="123"/>
                    <a:pt x="0" y="170"/>
                  </a:cubicBezTo>
                  <a:cubicBezTo>
                    <a:pt x="0" y="176"/>
                    <a:pt x="0" y="176"/>
                    <a:pt x="6" y="182"/>
                  </a:cubicBezTo>
                  <a:lnTo>
                    <a:pt x="11" y="182"/>
                  </a:lnTo>
                  <a:cubicBezTo>
                    <a:pt x="105" y="182"/>
                    <a:pt x="105" y="182"/>
                    <a:pt x="105" y="182"/>
                  </a:cubicBezTo>
                  <a:cubicBezTo>
                    <a:pt x="111" y="182"/>
                    <a:pt x="111" y="182"/>
                    <a:pt x="117" y="182"/>
                  </a:cubicBezTo>
                  <a:cubicBezTo>
                    <a:pt x="117" y="176"/>
                    <a:pt x="123" y="176"/>
                    <a:pt x="123" y="170"/>
                  </a:cubicBezTo>
                  <a:cubicBezTo>
                    <a:pt x="123" y="152"/>
                    <a:pt x="129" y="141"/>
                    <a:pt x="140" y="129"/>
                  </a:cubicBezTo>
                  <a:cubicBezTo>
                    <a:pt x="146" y="117"/>
                    <a:pt x="164" y="111"/>
                    <a:pt x="181" y="111"/>
                  </a:cubicBezTo>
                  <a:cubicBezTo>
                    <a:pt x="199" y="111"/>
                    <a:pt x="216" y="117"/>
                    <a:pt x="228" y="129"/>
                  </a:cubicBezTo>
                  <a:cubicBezTo>
                    <a:pt x="234" y="135"/>
                    <a:pt x="240" y="146"/>
                    <a:pt x="240" y="158"/>
                  </a:cubicBezTo>
                  <a:cubicBezTo>
                    <a:pt x="240" y="164"/>
                    <a:pt x="240" y="170"/>
                    <a:pt x="234" y="176"/>
                  </a:cubicBezTo>
                  <a:cubicBezTo>
                    <a:pt x="228" y="187"/>
                    <a:pt x="216" y="199"/>
                    <a:pt x="193" y="222"/>
                  </a:cubicBezTo>
                  <a:lnTo>
                    <a:pt x="193" y="222"/>
                  </a:lnTo>
                  <a:cubicBezTo>
                    <a:pt x="164" y="246"/>
                    <a:pt x="146" y="269"/>
                    <a:pt x="135" y="299"/>
                  </a:cubicBezTo>
                  <a:cubicBezTo>
                    <a:pt x="117" y="328"/>
                    <a:pt x="111" y="357"/>
                    <a:pt x="111" y="392"/>
                  </a:cubicBezTo>
                  <a:cubicBezTo>
                    <a:pt x="111" y="410"/>
                    <a:pt x="111" y="410"/>
                    <a:pt x="111" y="410"/>
                  </a:cubicBezTo>
                  <a:cubicBezTo>
                    <a:pt x="111" y="410"/>
                    <a:pt x="111" y="416"/>
                    <a:pt x="117" y="416"/>
                  </a:cubicBezTo>
                  <a:cubicBezTo>
                    <a:pt x="123" y="421"/>
                    <a:pt x="123" y="421"/>
                    <a:pt x="129" y="421"/>
                  </a:cubicBezTo>
                  <a:cubicBezTo>
                    <a:pt x="222" y="421"/>
                    <a:pt x="222" y="421"/>
                    <a:pt x="222" y="421"/>
                  </a:cubicBezTo>
                  <a:cubicBezTo>
                    <a:pt x="228" y="421"/>
                    <a:pt x="228" y="421"/>
                    <a:pt x="234" y="416"/>
                  </a:cubicBezTo>
                  <a:lnTo>
                    <a:pt x="234" y="410"/>
                  </a:lnTo>
                  <a:cubicBezTo>
                    <a:pt x="234" y="386"/>
                    <a:pt x="240" y="375"/>
                    <a:pt x="246" y="357"/>
                  </a:cubicBezTo>
                  <a:lnTo>
                    <a:pt x="246" y="357"/>
                  </a:lnTo>
                  <a:cubicBezTo>
                    <a:pt x="246" y="345"/>
                    <a:pt x="252" y="339"/>
                    <a:pt x="252" y="334"/>
                  </a:cubicBezTo>
                  <a:cubicBezTo>
                    <a:pt x="257" y="334"/>
                    <a:pt x="257" y="334"/>
                    <a:pt x="257" y="334"/>
                  </a:cubicBezTo>
                  <a:cubicBezTo>
                    <a:pt x="257" y="322"/>
                    <a:pt x="275" y="310"/>
                    <a:pt x="292" y="293"/>
                  </a:cubicBezTo>
                  <a:cubicBezTo>
                    <a:pt x="316" y="275"/>
                    <a:pt x="328" y="258"/>
                    <a:pt x="333" y="246"/>
                  </a:cubicBezTo>
                  <a:cubicBezTo>
                    <a:pt x="345" y="234"/>
                    <a:pt x="351" y="217"/>
                    <a:pt x="357" y="205"/>
                  </a:cubicBezTo>
                  <a:cubicBezTo>
                    <a:pt x="363" y="187"/>
                    <a:pt x="369" y="170"/>
                    <a:pt x="369" y="158"/>
                  </a:cubicBezTo>
                  <a:cubicBezTo>
                    <a:pt x="369" y="129"/>
                    <a:pt x="357" y="100"/>
                    <a:pt x="345" y="76"/>
                  </a:cubicBezTo>
                  <a:close/>
                  <a:moveTo>
                    <a:pt x="228" y="456"/>
                  </a:moveTo>
                  <a:lnTo>
                    <a:pt x="228" y="456"/>
                  </a:lnTo>
                  <a:cubicBezTo>
                    <a:pt x="216" y="445"/>
                    <a:pt x="199" y="439"/>
                    <a:pt x="175" y="439"/>
                  </a:cubicBezTo>
                  <a:cubicBezTo>
                    <a:pt x="158" y="439"/>
                    <a:pt x="140" y="445"/>
                    <a:pt x="123" y="456"/>
                  </a:cubicBezTo>
                  <a:lnTo>
                    <a:pt x="123" y="456"/>
                  </a:lnTo>
                  <a:cubicBezTo>
                    <a:pt x="111" y="474"/>
                    <a:pt x="99" y="492"/>
                    <a:pt x="99" y="509"/>
                  </a:cubicBezTo>
                  <a:cubicBezTo>
                    <a:pt x="99" y="533"/>
                    <a:pt x="111" y="550"/>
                    <a:pt x="123" y="568"/>
                  </a:cubicBezTo>
                  <a:cubicBezTo>
                    <a:pt x="140" y="579"/>
                    <a:pt x="158" y="585"/>
                    <a:pt x="175" y="585"/>
                  </a:cubicBezTo>
                  <a:cubicBezTo>
                    <a:pt x="199" y="585"/>
                    <a:pt x="216" y="579"/>
                    <a:pt x="234" y="568"/>
                  </a:cubicBezTo>
                  <a:cubicBezTo>
                    <a:pt x="234" y="568"/>
                    <a:pt x="234" y="568"/>
                    <a:pt x="234" y="562"/>
                  </a:cubicBezTo>
                  <a:cubicBezTo>
                    <a:pt x="246" y="550"/>
                    <a:pt x="252" y="533"/>
                    <a:pt x="252" y="509"/>
                  </a:cubicBezTo>
                  <a:cubicBezTo>
                    <a:pt x="252" y="492"/>
                    <a:pt x="246" y="474"/>
                    <a:pt x="234" y="456"/>
                  </a:cubicBezTo>
                  <a:cubicBezTo>
                    <a:pt x="228" y="456"/>
                    <a:pt x="228" y="456"/>
                    <a:pt x="228" y="456"/>
                  </a:cubicBezTo>
                  <a:close/>
                </a:path>
              </a:pathLst>
            </a:custGeom>
            <a:solidFill>
              <a:schemeClr val="accent4"/>
            </a:solidFill>
            <a:ln>
              <a:noFill/>
            </a:ln>
            <a:effectLst/>
          </p:spPr>
          <p:txBody>
            <a:bodyPr wrap="none" anchor="ctr"/>
            <a:lstStyle/>
            <a:p>
              <a:endParaRPr lang="en-US" dirty="0">
                <a:latin typeface="Calibri Light"/>
              </a:endParaRPr>
            </a:p>
          </p:txBody>
        </p:sp>
        <p:sp>
          <p:nvSpPr>
            <p:cNvPr id="204" name="Freeform 111"/>
            <p:cNvSpPr>
              <a:spLocks noChangeArrowheads="1"/>
            </p:cNvSpPr>
            <p:nvPr/>
          </p:nvSpPr>
          <p:spPr bwMode="auto">
            <a:xfrm>
              <a:off x="12672939" y="9766691"/>
              <a:ext cx="428239" cy="424079"/>
            </a:xfrm>
            <a:custGeom>
              <a:avLst/>
              <a:gdLst>
                <a:gd name="T0" fmla="*/ 433 w 586"/>
                <a:gd name="T1" fmla="*/ 158 h 580"/>
                <a:gd name="T2" fmla="*/ 433 w 586"/>
                <a:gd name="T3" fmla="*/ 158 h 580"/>
                <a:gd name="T4" fmla="*/ 58 w 586"/>
                <a:gd name="T5" fmla="*/ 0 h 580"/>
                <a:gd name="T6" fmla="*/ 23 w 586"/>
                <a:gd name="T7" fmla="*/ 18 h 580"/>
                <a:gd name="T8" fmla="*/ 6 w 586"/>
                <a:gd name="T9" fmla="*/ 53 h 580"/>
                <a:gd name="T10" fmla="*/ 23 w 586"/>
                <a:gd name="T11" fmla="*/ 94 h 580"/>
                <a:gd name="T12" fmla="*/ 58 w 586"/>
                <a:gd name="T13" fmla="*/ 111 h 580"/>
                <a:gd name="T14" fmla="*/ 357 w 586"/>
                <a:gd name="T15" fmla="*/ 234 h 580"/>
                <a:gd name="T16" fmla="*/ 480 w 586"/>
                <a:gd name="T17" fmla="*/ 527 h 580"/>
                <a:gd name="T18" fmla="*/ 491 w 586"/>
                <a:gd name="T19" fmla="*/ 568 h 580"/>
                <a:gd name="T20" fmla="*/ 532 w 586"/>
                <a:gd name="T21" fmla="*/ 579 h 580"/>
                <a:gd name="T22" fmla="*/ 567 w 586"/>
                <a:gd name="T23" fmla="*/ 568 h 580"/>
                <a:gd name="T24" fmla="*/ 585 w 586"/>
                <a:gd name="T25" fmla="*/ 527 h 580"/>
                <a:gd name="T26" fmla="*/ 433 w 586"/>
                <a:gd name="T27" fmla="*/ 158 h 580"/>
                <a:gd name="T28" fmla="*/ 58 w 586"/>
                <a:gd name="T29" fmla="*/ 187 h 580"/>
                <a:gd name="T30" fmla="*/ 58 w 586"/>
                <a:gd name="T31" fmla="*/ 187 h 580"/>
                <a:gd name="T32" fmla="*/ 23 w 586"/>
                <a:gd name="T33" fmla="*/ 205 h 580"/>
                <a:gd name="T34" fmla="*/ 6 w 586"/>
                <a:gd name="T35" fmla="*/ 246 h 580"/>
                <a:gd name="T36" fmla="*/ 23 w 586"/>
                <a:gd name="T37" fmla="*/ 281 h 580"/>
                <a:gd name="T38" fmla="*/ 58 w 586"/>
                <a:gd name="T39" fmla="*/ 293 h 580"/>
                <a:gd name="T40" fmla="*/ 222 w 586"/>
                <a:gd name="T41" fmla="*/ 363 h 580"/>
                <a:gd name="T42" fmla="*/ 292 w 586"/>
                <a:gd name="T43" fmla="*/ 527 h 580"/>
                <a:gd name="T44" fmla="*/ 304 w 586"/>
                <a:gd name="T45" fmla="*/ 568 h 580"/>
                <a:gd name="T46" fmla="*/ 345 w 586"/>
                <a:gd name="T47" fmla="*/ 579 h 580"/>
                <a:gd name="T48" fmla="*/ 380 w 586"/>
                <a:gd name="T49" fmla="*/ 568 h 580"/>
                <a:gd name="T50" fmla="*/ 398 w 586"/>
                <a:gd name="T51" fmla="*/ 527 h 580"/>
                <a:gd name="T52" fmla="*/ 298 w 586"/>
                <a:gd name="T53" fmla="*/ 287 h 580"/>
                <a:gd name="T54" fmla="*/ 58 w 586"/>
                <a:gd name="T55" fmla="*/ 187 h 580"/>
                <a:gd name="T56" fmla="*/ 99 w 586"/>
                <a:gd name="T57" fmla="*/ 392 h 580"/>
                <a:gd name="T58" fmla="*/ 99 w 586"/>
                <a:gd name="T59" fmla="*/ 392 h 580"/>
                <a:gd name="T60" fmla="*/ 93 w 586"/>
                <a:gd name="T61" fmla="*/ 392 h 580"/>
                <a:gd name="T62" fmla="*/ 29 w 586"/>
                <a:gd name="T63" fmla="*/ 416 h 580"/>
                <a:gd name="T64" fmla="*/ 0 w 586"/>
                <a:gd name="T65" fmla="*/ 486 h 580"/>
                <a:gd name="T66" fmla="*/ 29 w 586"/>
                <a:gd name="T67" fmla="*/ 550 h 580"/>
                <a:gd name="T68" fmla="*/ 99 w 586"/>
                <a:gd name="T69" fmla="*/ 579 h 580"/>
                <a:gd name="T70" fmla="*/ 164 w 586"/>
                <a:gd name="T71" fmla="*/ 550 h 580"/>
                <a:gd name="T72" fmla="*/ 193 w 586"/>
                <a:gd name="T73" fmla="*/ 486 h 580"/>
                <a:gd name="T74" fmla="*/ 164 w 586"/>
                <a:gd name="T75" fmla="*/ 416 h 580"/>
                <a:gd name="T76" fmla="*/ 99 w 586"/>
                <a:gd name="T77" fmla="*/ 392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86" h="580">
                  <a:moveTo>
                    <a:pt x="433" y="158"/>
                  </a:moveTo>
                  <a:lnTo>
                    <a:pt x="433" y="158"/>
                  </a:lnTo>
                  <a:cubicBezTo>
                    <a:pt x="327" y="53"/>
                    <a:pt x="204" y="0"/>
                    <a:pt x="58" y="0"/>
                  </a:cubicBezTo>
                  <a:cubicBezTo>
                    <a:pt x="47" y="0"/>
                    <a:pt x="29" y="6"/>
                    <a:pt x="23" y="18"/>
                  </a:cubicBezTo>
                  <a:cubicBezTo>
                    <a:pt x="11" y="29"/>
                    <a:pt x="6" y="41"/>
                    <a:pt x="6" y="53"/>
                  </a:cubicBezTo>
                  <a:cubicBezTo>
                    <a:pt x="6" y="70"/>
                    <a:pt x="11" y="82"/>
                    <a:pt x="23" y="94"/>
                  </a:cubicBezTo>
                  <a:cubicBezTo>
                    <a:pt x="29" y="105"/>
                    <a:pt x="47" y="111"/>
                    <a:pt x="58" y="111"/>
                  </a:cubicBezTo>
                  <a:cubicBezTo>
                    <a:pt x="175" y="111"/>
                    <a:pt x="275" y="152"/>
                    <a:pt x="357" y="234"/>
                  </a:cubicBezTo>
                  <a:cubicBezTo>
                    <a:pt x="439" y="310"/>
                    <a:pt x="480" y="410"/>
                    <a:pt x="480" y="527"/>
                  </a:cubicBezTo>
                  <a:cubicBezTo>
                    <a:pt x="480" y="544"/>
                    <a:pt x="485" y="556"/>
                    <a:pt x="491" y="568"/>
                  </a:cubicBezTo>
                  <a:cubicBezTo>
                    <a:pt x="503" y="574"/>
                    <a:pt x="515" y="579"/>
                    <a:pt x="532" y="579"/>
                  </a:cubicBezTo>
                  <a:cubicBezTo>
                    <a:pt x="544" y="579"/>
                    <a:pt x="562" y="574"/>
                    <a:pt x="567" y="568"/>
                  </a:cubicBezTo>
                  <a:cubicBezTo>
                    <a:pt x="579" y="556"/>
                    <a:pt x="585" y="544"/>
                    <a:pt x="585" y="527"/>
                  </a:cubicBezTo>
                  <a:cubicBezTo>
                    <a:pt x="585" y="381"/>
                    <a:pt x="532" y="257"/>
                    <a:pt x="433" y="158"/>
                  </a:cubicBezTo>
                  <a:close/>
                  <a:moveTo>
                    <a:pt x="58" y="187"/>
                  </a:moveTo>
                  <a:lnTo>
                    <a:pt x="58" y="187"/>
                  </a:lnTo>
                  <a:cubicBezTo>
                    <a:pt x="47" y="187"/>
                    <a:pt x="29" y="193"/>
                    <a:pt x="23" y="205"/>
                  </a:cubicBezTo>
                  <a:cubicBezTo>
                    <a:pt x="11" y="217"/>
                    <a:pt x="6" y="228"/>
                    <a:pt x="6" y="246"/>
                  </a:cubicBezTo>
                  <a:cubicBezTo>
                    <a:pt x="6" y="257"/>
                    <a:pt x="11" y="269"/>
                    <a:pt x="23" y="281"/>
                  </a:cubicBezTo>
                  <a:cubicBezTo>
                    <a:pt x="29" y="293"/>
                    <a:pt x="47" y="293"/>
                    <a:pt x="58" y="293"/>
                  </a:cubicBezTo>
                  <a:cubicBezTo>
                    <a:pt x="123" y="293"/>
                    <a:pt x="175" y="322"/>
                    <a:pt x="222" y="363"/>
                  </a:cubicBezTo>
                  <a:cubicBezTo>
                    <a:pt x="269" y="410"/>
                    <a:pt x="292" y="462"/>
                    <a:pt x="292" y="527"/>
                  </a:cubicBezTo>
                  <a:cubicBezTo>
                    <a:pt x="292" y="544"/>
                    <a:pt x="298" y="556"/>
                    <a:pt x="304" y="568"/>
                  </a:cubicBezTo>
                  <a:cubicBezTo>
                    <a:pt x="316" y="574"/>
                    <a:pt x="327" y="579"/>
                    <a:pt x="345" y="579"/>
                  </a:cubicBezTo>
                  <a:cubicBezTo>
                    <a:pt x="357" y="579"/>
                    <a:pt x="368" y="574"/>
                    <a:pt x="380" y="568"/>
                  </a:cubicBezTo>
                  <a:cubicBezTo>
                    <a:pt x="392" y="556"/>
                    <a:pt x="398" y="544"/>
                    <a:pt x="398" y="527"/>
                  </a:cubicBezTo>
                  <a:cubicBezTo>
                    <a:pt x="398" y="433"/>
                    <a:pt x="363" y="351"/>
                    <a:pt x="298" y="287"/>
                  </a:cubicBezTo>
                  <a:cubicBezTo>
                    <a:pt x="234" y="222"/>
                    <a:pt x="152" y="187"/>
                    <a:pt x="58" y="187"/>
                  </a:cubicBezTo>
                  <a:close/>
                  <a:moveTo>
                    <a:pt x="99" y="392"/>
                  </a:moveTo>
                  <a:lnTo>
                    <a:pt x="99" y="392"/>
                  </a:lnTo>
                  <a:cubicBezTo>
                    <a:pt x="93" y="392"/>
                    <a:pt x="93" y="392"/>
                    <a:pt x="93" y="392"/>
                  </a:cubicBezTo>
                  <a:cubicBezTo>
                    <a:pt x="70" y="392"/>
                    <a:pt x="47" y="398"/>
                    <a:pt x="29" y="416"/>
                  </a:cubicBezTo>
                  <a:cubicBezTo>
                    <a:pt x="11" y="439"/>
                    <a:pt x="0" y="457"/>
                    <a:pt x="0" y="486"/>
                  </a:cubicBezTo>
                  <a:cubicBezTo>
                    <a:pt x="0" y="509"/>
                    <a:pt x="11" y="533"/>
                    <a:pt x="29" y="550"/>
                  </a:cubicBezTo>
                  <a:cubicBezTo>
                    <a:pt x="47" y="568"/>
                    <a:pt x="70" y="579"/>
                    <a:pt x="99" y="579"/>
                  </a:cubicBezTo>
                  <a:cubicBezTo>
                    <a:pt x="123" y="579"/>
                    <a:pt x="146" y="568"/>
                    <a:pt x="164" y="550"/>
                  </a:cubicBezTo>
                  <a:cubicBezTo>
                    <a:pt x="181" y="533"/>
                    <a:pt x="193" y="509"/>
                    <a:pt x="193" y="486"/>
                  </a:cubicBezTo>
                  <a:cubicBezTo>
                    <a:pt x="193" y="457"/>
                    <a:pt x="181" y="439"/>
                    <a:pt x="164" y="416"/>
                  </a:cubicBezTo>
                  <a:cubicBezTo>
                    <a:pt x="146" y="398"/>
                    <a:pt x="123" y="392"/>
                    <a:pt x="99" y="392"/>
                  </a:cubicBezTo>
                  <a:close/>
                </a:path>
              </a:pathLst>
            </a:custGeom>
            <a:solidFill>
              <a:schemeClr val="accent2"/>
            </a:solidFill>
            <a:ln>
              <a:noFill/>
            </a:ln>
            <a:effectLst/>
          </p:spPr>
          <p:txBody>
            <a:bodyPr wrap="none" anchor="ctr"/>
            <a:lstStyle/>
            <a:p>
              <a:endParaRPr lang="en-US" dirty="0">
                <a:latin typeface="Calibri Light"/>
              </a:endParaRPr>
            </a:p>
          </p:txBody>
        </p:sp>
        <p:sp>
          <p:nvSpPr>
            <p:cNvPr id="205" name="Freeform 112"/>
            <p:cNvSpPr>
              <a:spLocks noChangeArrowheads="1"/>
            </p:cNvSpPr>
            <p:nvPr/>
          </p:nvSpPr>
          <p:spPr bwMode="auto">
            <a:xfrm>
              <a:off x="11126236" y="6613242"/>
              <a:ext cx="428239" cy="330198"/>
            </a:xfrm>
            <a:custGeom>
              <a:avLst/>
              <a:gdLst>
                <a:gd name="T0" fmla="*/ 508 w 586"/>
                <a:gd name="T1" fmla="*/ 18 h 452"/>
                <a:gd name="T2" fmla="*/ 508 w 586"/>
                <a:gd name="T3" fmla="*/ 18 h 452"/>
                <a:gd name="T4" fmla="*/ 450 w 586"/>
                <a:gd name="T5" fmla="*/ 18 h 452"/>
                <a:gd name="T6" fmla="*/ 239 w 586"/>
                <a:gd name="T7" fmla="*/ 234 h 452"/>
                <a:gd name="T8" fmla="*/ 234 w 586"/>
                <a:gd name="T9" fmla="*/ 234 h 452"/>
                <a:gd name="T10" fmla="*/ 128 w 586"/>
                <a:gd name="T11" fmla="*/ 123 h 452"/>
                <a:gd name="T12" fmla="*/ 128 w 586"/>
                <a:gd name="T13" fmla="*/ 123 h 452"/>
                <a:gd name="T14" fmla="*/ 76 w 586"/>
                <a:gd name="T15" fmla="*/ 129 h 452"/>
                <a:gd name="T16" fmla="*/ 23 w 586"/>
                <a:gd name="T17" fmla="*/ 188 h 452"/>
                <a:gd name="T18" fmla="*/ 11 w 586"/>
                <a:gd name="T19" fmla="*/ 228 h 452"/>
                <a:gd name="T20" fmla="*/ 117 w 586"/>
                <a:gd name="T21" fmla="*/ 340 h 452"/>
                <a:gd name="T22" fmla="*/ 204 w 586"/>
                <a:gd name="T23" fmla="*/ 428 h 452"/>
                <a:gd name="T24" fmla="*/ 269 w 586"/>
                <a:gd name="T25" fmla="*/ 428 h 452"/>
                <a:gd name="T26" fmla="*/ 561 w 586"/>
                <a:gd name="T27" fmla="*/ 135 h 452"/>
                <a:gd name="T28" fmla="*/ 561 w 586"/>
                <a:gd name="T29" fmla="*/ 76 h 452"/>
                <a:gd name="T30" fmla="*/ 508 w 586"/>
                <a:gd name="T31" fmla="*/ 18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6" h="452">
                  <a:moveTo>
                    <a:pt x="508" y="18"/>
                  </a:moveTo>
                  <a:lnTo>
                    <a:pt x="508" y="18"/>
                  </a:lnTo>
                  <a:cubicBezTo>
                    <a:pt x="491" y="0"/>
                    <a:pt x="468" y="0"/>
                    <a:pt x="450" y="18"/>
                  </a:cubicBezTo>
                  <a:cubicBezTo>
                    <a:pt x="239" y="234"/>
                    <a:pt x="239" y="234"/>
                    <a:pt x="239" y="234"/>
                  </a:cubicBezTo>
                  <a:cubicBezTo>
                    <a:pt x="234" y="234"/>
                    <a:pt x="234" y="234"/>
                    <a:pt x="234" y="234"/>
                  </a:cubicBezTo>
                  <a:cubicBezTo>
                    <a:pt x="128" y="123"/>
                    <a:pt x="128" y="123"/>
                    <a:pt x="128" y="123"/>
                  </a:cubicBezTo>
                  <a:lnTo>
                    <a:pt x="128" y="123"/>
                  </a:lnTo>
                  <a:cubicBezTo>
                    <a:pt x="111" y="111"/>
                    <a:pt x="93" y="111"/>
                    <a:pt x="76" y="129"/>
                  </a:cubicBezTo>
                  <a:cubicBezTo>
                    <a:pt x="23" y="188"/>
                    <a:pt x="23" y="188"/>
                    <a:pt x="23" y="188"/>
                  </a:cubicBezTo>
                  <a:cubicBezTo>
                    <a:pt x="5" y="199"/>
                    <a:pt x="0" y="217"/>
                    <a:pt x="11" y="228"/>
                  </a:cubicBezTo>
                  <a:cubicBezTo>
                    <a:pt x="117" y="340"/>
                    <a:pt x="117" y="340"/>
                    <a:pt x="117" y="340"/>
                  </a:cubicBezTo>
                  <a:cubicBezTo>
                    <a:pt x="204" y="428"/>
                    <a:pt x="204" y="428"/>
                    <a:pt x="204" y="428"/>
                  </a:cubicBezTo>
                  <a:cubicBezTo>
                    <a:pt x="228" y="451"/>
                    <a:pt x="245" y="451"/>
                    <a:pt x="269" y="428"/>
                  </a:cubicBezTo>
                  <a:cubicBezTo>
                    <a:pt x="561" y="135"/>
                    <a:pt x="561" y="135"/>
                    <a:pt x="561" y="135"/>
                  </a:cubicBezTo>
                  <a:cubicBezTo>
                    <a:pt x="585" y="111"/>
                    <a:pt x="585" y="94"/>
                    <a:pt x="561" y="76"/>
                  </a:cubicBezTo>
                  <a:lnTo>
                    <a:pt x="508" y="18"/>
                  </a:lnTo>
                </a:path>
              </a:pathLst>
            </a:custGeom>
            <a:solidFill>
              <a:schemeClr val="accent1"/>
            </a:solidFill>
            <a:ln>
              <a:noFill/>
            </a:ln>
            <a:effectLst/>
          </p:spPr>
          <p:txBody>
            <a:bodyPr wrap="none" anchor="ctr"/>
            <a:lstStyle/>
            <a:p>
              <a:endParaRPr lang="en-US" dirty="0">
                <a:latin typeface="Calibri Light"/>
              </a:endParaRPr>
            </a:p>
          </p:txBody>
        </p:sp>
        <p:sp>
          <p:nvSpPr>
            <p:cNvPr id="277" name="Freeform 184"/>
            <p:cNvSpPr>
              <a:spLocks noChangeArrowheads="1"/>
            </p:cNvSpPr>
            <p:nvPr/>
          </p:nvSpPr>
          <p:spPr bwMode="auto">
            <a:xfrm>
              <a:off x="12426377" y="4072030"/>
              <a:ext cx="674801" cy="666872"/>
            </a:xfrm>
            <a:custGeom>
              <a:avLst/>
              <a:gdLst>
                <a:gd name="T0" fmla="*/ 679 w 920"/>
                <a:gd name="T1" fmla="*/ 246 h 914"/>
                <a:gd name="T2" fmla="*/ 679 w 920"/>
                <a:gd name="T3" fmla="*/ 246 h 914"/>
                <a:gd name="T4" fmla="*/ 94 w 920"/>
                <a:gd name="T5" fmla="*/ 0 h 914"/>
                <a:gd name="T6" fmla="*/ 35 w 920"/>
                <a:gd name="T7" fmla="*/ 29 h 914"/>
                <a:gd name="T8" fmla="*/ 12 w 920"/>
                <a:gd name="T9" fmla="*/ 88 h 914"/>
                <a:gd name="T10" fmla="*/ 35 w 920"/>
                <a:gd name="T11" fmla="*/ 146 h 914"/>
                <a:gd name="T12" fmla="*/ 94 w 920"/>
                <a:gd name="T13" fmla="*/ 170 h 914"/>
                <a:gd name="T14" fmla="*/ 562 w 920"/>
                <a:gd name="T15" fmla="*/ 363 h 914"/>
                <a:gd name="T16" fmla="*/ 755 w 920"/>
                <a:gd name="T17" fmla="*/ 831 h 914"/>
                <a:gd name="T18" fmla="*/ 778 w 920"/>
                <a:gd name="T19" fmla="*/ 889 h 914"/>
                <a:gd name="T20" fmla="*/ 837 w 920"/>
                <a:gd name="T21" fmla="*/ 913 h 914"/>
                <a:gd name="T22" fmla="*/ 895 w 920"/>
                <a:gd name="T23" fmla="*/ 889 h 914"/>
                <a:gd name="T24" fmla="*/ 919 w 920"/>
                <a:gd name="T25" fmla="*/ 831 h 914"/>
                <a:gd name="T26" fmla="*/ 679 w 920"/>
                <a:gd name="T27" fmla="*/ 246 h 914"/>
                <a:gd name="T28" fmla="*/ 94 w 920"/>
                <a:gd name="T29" fmla="*/ 298 h 914"/>
                <a:gd name="T30" fmla="*/ 94 w 920"/>
                <a:gd name="T31" fmla="*/ 298 h 914"/>
                <a:gd name="T32" fmla="*/ 35 w 920"/>
                <a:gd name="T33" fmla="*/ 322 h 914"/>
                <a:gd name="T34" fmla="*/ 12 w 920"/>
                <a:gd name="T35" fmla="*/ 380 h 914"/>
                <a:gd name="T36" fmla="*/ 35 w 920"/>
                <a:gd name="T37" fmla="*/ 445 h 914"/>
                <a:gd name="T38" fmla="*/ 94 w 920"/>
                <a:gd name="T39" fmla="*/ 462 h 914"/>
                <a:gd name="T40" fmla="*/ 351 w 920"/>
                <a:gd name="T41" fmla="*/ 573 h 914"/>
                <a:gd name="T42" fmla="*/ 456 w 920"/>
                <a:gd name="T43" fmla="*/ 831 h 914"/>
                <a:gd name="T44" fmla="*/ 480 w 920"/>
                <a:gd name="T45" fmla="*/ 889 h 914"/>
                <a:gd name="T46" fmla="*/ 544 w 920"/>
                <a:gd name="T47" fmla="*/ 913 h 914"/>
                <a:gd name="T48" fmla="*/ 603 w 920"/>
                <a:gd name="T49" fmla="*/ 889 h 914"/>
                <a:gd name="T50" fmla="*/ 626 w 920"/>
                <a:gd name="T51" fmla="*/ 831 h 914"/>
                <a:gd name="T52" fmla="*/ 468 w 920"/>
                <a:gd name="T53" fmla="*/ 451 h 914"/>
                <a:gd name="T54" fmla="*/ 94 w 920"/>
                <a:gd name="T55" fmla="*/ 298 h 914"/>
                <a:gd name="T56" fmla="*/ 152 w 920"/>
                <a:gd name="T57" fmla="*/ 614 h 914"/>
                <a:gd name="T58" fmla="*/ 152 w 920"/>
                <a:gd name="T59" fmla="*/ 614 h 914"/>
                <a:gd name="T60" fmla="*/ 146 w 920"/>
                <a:gd name="T61" fmla="*/ 614 h 914"/>
                <a:gd name="T62" fmla="*/ 47 w 920"/>
                <a:gd name="T63" fmla="*/ 655 h 914"/>
                <a:gd name="T64" fmla="*/ 0 w 920"/>
                <a:gd name="T65" fmla="*/ 761 h 914"/>
                <a:gd name="T66" fmla="*/ 47 w 920"/>
                <a:gd name="T67" fmla="*/ 866 h 914"/>
                <a:gd name="T68" fmla="*/ 152 w 920"/>
                <a:gd name="T69" fmla="*/ 913 h 914"/>
                <a:gd name="T70" fmla="*/ 257 w 920"/>
                <a:gd name="T71" fmla="*/ 866 h 914"/>
                <a:gd name="T72" fmla="*/ 298 w 920"/>
                <a:gd name="T73" fmla="*/ 761 h 914"/>
                <a:gd name="T74" fmla="*/ 257 w 920"/>
                <a:gd name="T75" fmla="*/ 655 h 914"/>
                <a:gd name="T76" fmla="*/ 152 w 920"/>
                <a:gd name="T77" fmla="*/ 614 h 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0" h="914">
                  <a:moveTo>
                    <a:pt x="679" y="246"/>
                  </a:moveTo>
                  <a:lnTo>
                    <a:pt x="679" y="246"/>
                  </a:lnTo>
                  <a:cubicBezTo>
                    <a:pt x="515" y="82"/>
                    <a:pt x="322" y="0"/>
                    <a:pt x="94" y="0"/>
                  </a:cubicBezTo>
                  <a:cubicBezTo>
                    <a:pt x="70" y="0"/>
                    <a:pt x="47" y="12"/>
                    <a:pt x="35" y="29"/>
                  </a:cubicBezTo>
                  <a:cubicBezTo>
                    <a:pt x="17" y="47"/>
                    <a:pt x="6" y="64"/>
                    <a:pt x="12" y="88"/>
                  </a:cubicBezTo>
                  <a:cubicBezTo>
                    <a:pt x="6" y="111"/>
                    <a:pt x="17" y="135"/>
                    <a:pt x="35" y="146"/>
                  </a:cubicBezTo>
                  <a:cubicBezTo>
                    <a:pt x="47" y="164"/>
                    <a:pt x="70" y="170"/>
                    <a:pt x="94" y="170"/>
                  </a:cubicBezTo>
                  <a:cubicBezTo>
                    <a:pt x="275" y="170"/>
                    <a:pt x="427" y="234"/>
                    <a:pt x="562" y="363"/>
                  </a:cubicBezTo>
                  <a:cubicBezTo>
                    <a:pt x="690" y="492"/>
                    <a:pt x="755" y="644"/>
                    <a:pt x="755" y="831"/>
                  </a:cubicBezTo>
                  <a:cubicBezTo>
                    <a:pt x="749" y="854"/>
                    <a:pt x="761" y="872"/>
                    <a:pt x="778" y="889"/>
                  </a:cubicBezTo>
                  <a:cubicBezTo>
                    <a:pt x="790" y="907"/>
                    <a:pt x="813" y="913"/>
                    <a:pt x="837" y="913"/>
                  </a:cubicBezTo>
                  <a:cubicBezTo>
                    <a:pt x="860" y="913"/>
                    <a:pt x="878" y="907"/>
                    <a:pt x="895" y="889"/>
                  </a:cubicBezTo>
                  <a:cubicBezTo>
                    <a:pt x="913" y="872"/>
                    <a:pt x="919" y="854"/>
                    <a:pt x="919" y="831"/>
                  </a:cubicBezTo>
                  <a:cubicBezTo>
                    <a:pt x="919" y="597"/>
                    <a:pt x="843" y="404"/>
                    <a:pt x="679" y="246"/>
                  </a:cubicBezTo>
                  <a:close/>
                  <a:moveTo>
                    <a:pt x="94" y="298"/>
                  </a:moveTo>
                  <a:lnTo>
                    <a:pt x="94" y="298"/>
                  </a:lnTo>
                  <a:cubicBezTo>
                    <a:pt x="70" y="298"/>
                    <a:pt x="47" y="304"/>
                    <a:pt x="35" y="322"/>
                  </a:cubicBezTo>
                  <a:cubicBezTo>
                    <a:pt x="17" y="339"/>
                    <a:pt x="6" y="357"/>
                    <a:pt x="12" y="380"/>
                  </a:cubicBezTo>
                  <a:cubicBezTo>
                    <a:pt x="6" y="404"/>
                    <a:pt x="17" y="427"/>
                    <a:pt x="35" y="445"/>
                  </a:cubicBezTo>
                  <a:cubicBezTo>
                    <a:pt x="47" y="456"/>
                    <a:pt x="70" y="462"/>
                    <a:pt x="94" y="462"/>
                  </a:cubicBezTo>
                  <a:cubicBezTo>
                    <a:pt x="193" y="462"/>
                    <a:pt x="281" y="503"/>
                    <a:pt x="351" y="573"/>
                  </a:cubicBezTo>
                  <a:cubicBezTo>
                    <a:pt x="421" y="644"/>
                    <a:pt x="456" y="726"/>
                    <a:pt x="456" y="831"/>
                  </a:cubicBezTo>
                  <a:cubicBezTo>
                    <a:pt x="456" y="854"/>
                    <a:pt x="462" y="872"/>
                    <a:pt x="480" y="889"/>
                  </a:cubicBezTo>
                  <a:cubicBezTo>
                    <a:pt x="497" y="907"/>
                    <a:pt x="515" y="913"/>
                    <a:pt x="544" y="913"/>
                  </a:cubicBezTo>
                  <a:cubicBezTo>
                    <a:pt x="562" y="913"/>
                    <a:pt x="585" y="907"/>
                    <a:pt x="603" y="889"/>
                  </a:cubicBezTo>
                  <a:cubicBezTo>
                    <a:pt x="614" y="872"/>
                    <a:pt x="626" y="854"/>
                    <a:pt x="626" y="831"/>
                  </a:cubicBezTo>
                  <a:cubicBezTo>
                    <a:pt x="626" y="679"/>
                    <a:pt x="573" y="556"/>
                    <a:pt x="468" y="451"/>
                  </a:cubicBezTo>
                  <a:cubicBezTo>
                    <a:pt x="363" y="351"/>
                    <a:pt x="240" y="298"/>
                    <a:pt x="94" y="298"/>
                  </a:cubicBezTo>
                  <a:close/>
                  <a:moveTo>
                    <a:pt x="152" y="614"/>
                  </a:moveTo>
                  <a:lnTo>
                    <a:pt x="152" y="614"/>
                  </a:lnTo>
                  <a:cubicBezTo>
                    <a:pt x="146" y="614"/>
                    <a:pt x="146" y="614"/>
                    <a:pt x="146" y="614"/>
                  </a:cubicBezTo>
                  <a:cubicBezTo>
                    <a:pt x="105" y="614"/>
                    <a:pt x="76" y="626"/>
                    <a:pt x="47" y="655"/>
                  </a:cubicBezTo>
                  <a:cubicBezTo>
                    <a:pt x="17" y="685"/>
                    <a:pt x="0" y="720"/>
                    <a:pt x="0" y="761"/>
                  </a:cubicBezTo>
                  <a:cubicBezTo>
                    <a:pt x="0" y="802"/>
                    <a:pt x="17" y="843"/>
                    <a:pt x="47" y="866"/>
                  </a:cubicBezTo>
                  <a:cubicBezTo>
                    <a:pt x="76" y="895"/>
                    <a:pt x="111" y="913"/>
                    <a:pt x="152" y="913"/>
                  </a:cubicBezTo>
                  <a:cubicBezTo>
                    <a:pt x="193" y="913"/>
                    <a:pt x="228" y="895"/>
                    <a:pt x="257" y="866"/>
                  </a:cubicBezTo>
                  <a:cubicBezTo>
                    <a:pt x="281" y="843"/>
                    <a:pt x="298" y="802"/>
                    <a:pt x="298" y="761"/>
                  </a:cubicBezTo>
                  <a:cubicBezTo>
                    <a:pt x="298" y="720"/>
                    <a:pt x="281" y="685"/>
                    <a:pt x="257" y="655"/>
                  </a:cubicBezTo>
                  <a:cubicBezTo>
                    <a:pt x="228" y="626"/>
                    <a:pt x="193" y="614"/>
                    <a:pt x="152" y="614"/>
                  </a:cubicBezTo>
                  <a:close/>
                </a:path>
              </a:pathLst>
            </a:custGeom>
            <a:solidFill>
              <a:schemeClr val="accent1"/>
            </a:solidFill>
            <a:ln>
              <a:noFill/>
            </a:ln>
            <a:effectLst/>
          </p:spPr>
          <p:txBody>
            <a:bodyPr wrap="none" anchor="ctr"/>
            <a:lstStyle/>
            <a:p>
              <a:endParaRPr lang="en-US" dirty="0">
                <a:latin typeface="Calibri Light"/>
              </a:endParaRPr>
            </a:p>
          </p:txBody>
        </p:sp>
        <p:grpSp>
          <p:nvGrpSpPr>
            <p:cNvPr id="8" name="Group 7"/>
            <p:cNvGrpSpPr/>
            <p:nvPr/>
          </p:nvGrpSpPr>
          <p:grpSpPr>
            <a:xfrm>
              <a:off x="14183899" y="9389203"/>
              <a:ext cx="655335" cy="653923"/>
              <a:chOff x="11231186" y="8956957"/>
              <a:chExt cx="548581" cy="548217"/>
            </a:xfrm>
            <a:solidFill>
              <a:schemeClr val="accent4"/>
            </a:solidFill>
          </p:grpSpPr>
          <p:sp>
            <p:nvSpPr>
              <p:cNvPr id="214" name="Freeform 121"/>
              <p:cNvSpPr>
                <a:spLocks noChangeArrowheads="1"/>
              </p:cNvSpPr>
              <p:nvPr/>
            </p:nvSpPr>
            <p:spPr bwMode="auto">
              <a:xfrm>
                <a:off x="11231186" y="8956957"/>
                <a:ext cx="548581" cy="548217"/>
              </a:xfrm>
              <a:custGeom>
                <a:avLst/>
                <a:gdLst>
                  <a:gd name="T0" fmla="*/ 451 w 897"/>
                  <a:gd name="T1" fmla="*/ 0 h 896"/>
                  <a:gd name="T2" fmla="*/ 451 w 897"/>
                  <a:gd name="T3" fmla="*/ 0 h 896"/>
                  <a:gd name="T4" fmla="*/ 0 w 897"/>
                  <a:gd name="T5" fmla="*/ 450 h 896"/>
                  <a:gd name="T6" fmla="*/ 451 w 897"/>
                  <a:gd name="T7" fmla="*/ 895 h 896"/>
                  <a:gd name="T8" fmla="*/ 896 w 897"/>
                  <a:gd name="T9" fmla="*/ 450 h 896"/>
                  <a:gd name="T10" fmla="*/ 451 w 897"/>
                  <a:gd name="T11" fmla="*/ 0 h 896"/>
                  <a:gd name="T12" fmla="*/ 451 w 897"/>
                  <a:gd name="T13" fmla="*/ 871 h 896"/>
                  <a:gd name="T14" fmla="*/ 451 w 897"/>
                  <a:gd name="T15" fmla="*/ 871 h 896"/>
                  <a:gd name="T16" fmla="*/ 24 w 897"/>
                  <a:gd name="T17" fmla="*/ 450 h 896"/>
                  <a:gd name="T18" fmla="*/ 451 w 897"/>
                  <a:gd name="T19" fmla="*/ 23 h 896"/>
                  <a:gd name="T20" fmla="*/ 872 w 897"/>
                  <a:gd name="T21" fmla="*/ 450 h 896"/>
                  <a:gd name="T22" fmla="*/ 451 w 897"/>
                  <a:gd name="T23" fmla="*/ 871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7" h="896">
                    <a:moveTo>
                      <a:pt x="451" y="0"/>
                    </a:moveTo>
                    <a:lnTo>
                      <a:pt x="451" y="0"/>
                    </a:lnTo>
                    <a:cubicBezTo>
                      <a:pt x="199" y="0"/>
                      <a:pt x="0" y="204"/>
                      <a:pt x="0" y="450"/>
                    </a:cubicBezTo>
                    <a:cubicBezTo>
                      <a:pt x="0" y="696"/>
                      <a:pt x="199" y="895"/>
                      <a:pt x="451" y="895"/>
                    </a:cubicBezTo>
                    <a:cubicBezTo>
                      <a:pt x="697" y="895"/>
                      <a:pt x="896" y="696"/>
                      <a:pt x="896" y="450"/>
                    </a:cubicBezTo>
                    <a:cubicBezTo>
                      <a:pt x="896" y="204"/>
                      <a:pt x="697" y="0"/>
                      <a:pt x="451" y="0"/>
                    </a:cubicBezTo>
                    <a:close/>
                    <a:moveTo>
                      <a:pt x="451" y="871"/>
                    </a:moveTo>
                    <a:lnTo>
                      <a:pt x="451" y="871"/>
                    </a:lnTo>
                    <a:cubicBezTo>
                      <a:pt x="217" y="871"/>
                      <a:pt x="24" y="684"/>
                      <a:pt x="24" y="450"/>
                    </a:cubicBezTo>
                    <a:cubicBezTo>
                      <a:pt x="24" y="216"/>
                      <a:pt x="217" y="23"/>
                      <a:pt x="451" y="23"/>
                    </a:cubicBezTo>
                    <a:cubicBezTo>
                      <a:pt x="685" y="23"/>
                      <a:pt x="872" y="216"/>
                      <a:pt x="872" y="450"/>
                    </a:cubicBezTo>
                    <a:cubicBezTo>
                      <a:pt x="872" y="684"/>
                      <a:pt x="685" y="871"/>
                      <a:pt x="451" y="871"/>
                    </a:cubicBezTo>
                    <a:close/>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5" name="Freeform 122"/>
              <p:cNvSpPr>
                <a:spLocks noChangeArrowheads="1"/>
              </p:cNvSpPr>
              <p:nvPr/>
            </p:nvSpPr>
            <p:spPr bwMode="auto">
              <a:xfrm>
                <a:off x="11481036" y="9212067"/>
                <a:ext cx="51599" cy="70562"/>
              </a:xfrm>
              <a:custGeom>
                <a:avLst/>
                <a:gdLst>
                  <a:gd name="T0" fmla="*/ 0 w 89"/>
                  <a:gd name="T1" fmla="*/ 82 h 118"/>
                  <a:gd name="T2" fmla="*/ 0 w 89"/>
                  <a:gd name="T3" fmla="*/ 82 h 118"/>
                  <a:gd name="T4" fmla="*/ 29 w 89"/>
                  <a:gd name="T5" fmla="*/ 117 h 118"/>
                  <a:gd name="T6" fmla="*/ 76 w 89"/>
                  <a:gd name="T7" fmla="*/ 59 h 118"/>
                  <a:gd name="T8" fmla="*/ 88 w 89"/>
                  <a:gd name="T9" fmla="*/ 6 h 118"/>
                  <a:gd name="T10" fmla="*/ 70 w 89"/>
                  <a:gd name="T11" fmla="*/ 0 h 118"/>
                  <a:gd name="T12" fmla="*/ 0 w 89"/>
                  <a:gd name="T13" fmla="*/ 82 h 118"/>
                </a:gdLst>
                <a:ahLst/>
                <a:cxnLst>
                  <a:cxn ang="0">
                    <a:pos x="T0" y="T1"/>
                  </a:cxn>
                  <a:cxn ang="0">
                    <a:pos x="T2" y="T3"/>
                  </a:cxn>
                  <a:cxn ang="0">
                    <a:pos x="T4" y="T5"/>
                  </a:cxn>
                  <a:cxn ang="0">
                    <a:pos x="T6" y="T7"/>
                  </a:cxn>
                  <a:cxn ang="0">
                    <a:pos x="T8" y="T9"/>
                  </a:cxn>
                  <a:cxn ang="0">
                    <a:pos x="T10" y="T11"/>
                  </a:cxn>
                  <a:cxn ang="0">
                    <a:pos x="T12" y="T13"/>
                  </a:cxn>
                </a:cxnLst>
                <a:rect l="0" t="0" r="r" b="b"/>
                <a:pathLst>
                  <a:path w="89" h="118">
                    <a:moveTo>
                      <a:pt x="0" y="82"/>
                    </a:moveTo>
                    <a:lnTo>
                      <a:pt x="0" y="82"/>
                    </a:lnTo>
                    <a:cubicBezTo>
                      <a:pt x="0" y="105"/>
                      <a:pt x="12" y="117"/>
                      <a:pt x="29" y="117"/>
                    </a:cubicBezTo>
                    <a:cubicBezTo>
                      <a:pt x="53" y="117"/>
                      <a:pt x="70" y="94"/>
                      <a:pt x="76" y="59"/>
                    </a:cubicBezTo>
                    <a:cubicBezTo>
                      <a:pt x="88" y="6"/>
                      <a:pt x="88" y="6"/>
                      <a:pt x="88" y="6"/>
                    </a:cubicBezTo>
                    <a:cubicBezTo>
                      <a:pt x="82" y="0"/>
                      <a:pt x="76" y="0"/>
                      <a:pt x="70" y="0"/>
                    </a:cubicBezTo>
                    <a:cubicBezTo>
                      <a:pt x="29" y="0"/>
                      <a:pt x="0" y="41"/>
                      <a:pt x="0" y="82"/>
                    </a:cubicBezTo>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6" name="Freeform 123"/>
              <p:cNvSpPr>
                <a:spLocks noChangeArrowheads="1"/>
              </p:cNvSpPr>
              <p:nvPr/>
            </p:nvSpPr>
            <p:spPr bwMode="auto">
              <a:xfrm>
                <a:off x="11263775" y="8989523"/>
                <a:ext cx="483404" cy="483082"/>
              </a:xfrm>
              <a:custGeom>
                <a:avLst/>
                <a:gdLst>
                  <a:gd name="T0" fmla="*/ 398 w 791"/>
                  <a:gd name="T1" fmla="*/ 0 h 791"/>
                  <a:gd name="T2" fmla="*/ 398 w 791"/>
                  <a:gd name="T3" fmla="*/ 0 h 791"/>
                  <a:gd name="T4" fmla="*/ 0 w 791"/>
                  <a:gd name="T5" fmla="*/ 398 h 791"/>
                  <a:gd name="T6" fmla="*/ 398 w 791"/>
                  <a:gd name="T7" fmla="*/ 790 h 791"/>
                  <a:gd name="T8" fmla="*/ 790 w 791"/>
                  <a:gd name="T9" fmla="*/ 398 h 791"/>
                  <a:gd name="T10" fmla="*/ 398 w 791"/>
                  <a:gd name="T11" fmla="*/ 0 h 791"/>
                  <a:gd name="T12" fmla="*/ 486 w 791"/>
                  <a:gd name="T13" fmla="*/ 527 h 791"/>
                  <a:gd name="T14" fmla="*/ 486 w 791"/>
                  <a:gd name="T15" fmla="*/ 527 h 791"/>
                  <a:gd name="T16" fmla="*/ 433 w 791"/>
                  <a:gd name="T17" fmla="*/ 486 h 791"/>
                  <a:gd name="T18" fmla="*/ 433 w 791"/>
                  <a:gd name="T19" fmla="*/ 486 h 791"/>
                  <a:gd name="T20" fmla="*/ 357 w 791"/>
                  <a:gd name="T21" fmla="*/ 527 h 791"/>
                  <a:gd name="T22" fmla="*/ 293 w 791"/>
                  <a:gd name="T23" fmla="*/ 451 h 791"/>
                  <a:gd name="T24" fmla="*/ 427 w 791"/>
                  <a:gd name="T25" fmla="*/ 316 h 791"/>
                  <a:gd name="T26" fmla="*/ 497 w 791"/>
                  <a:gd name="T27" fmla="*/ 334 h 791"/>
                  <a:gd name="T28" fmla="*/ 480 w 791"/>
                  <a:gd name="T29" fmla="*/ 439 h 791"/>
                  <a:gd name="T30" fmla="*/ 497 w 791"/>
                  <a:gd name="T31" fmla="*/ 492 h 791"/>
                  <a:gd name="T32" fmla="*/ 550 w 791"/>
                  <a:gd name="T33" fmla="*/ 392 h 791"/>
                  <a:gd name="T34" fmla="*/ 410 w 791"/>
                  <a:gd name="T35" fmla="*/ 258 h 791"/>
                  <a:gd name="T36" fmla="*/ 246 w 791"/>
                  <a:gd name="T37" fmla="*/ 439 h 791"/>
                  <a:gd name="T38" fmla="*/ 392 w 791"/>
                  <a:gd name="T39" fmla="*/ 591 h 791"/>
                  <a:gd name="T40" fmla="*/ 480 w 791"/>
                  <a:gd name="T41" fmla="*/ 574 h 791"/>
                  <a:gd name="T42" fmla="*/ 492 w 791"/>
                  <a:gd name="T43" fmla="*/ 609 h 791"/>
                  <a:gd name="T44" fmla="*/ 380 w 791"/>
                  <a:gd name="T45" fmla="*/ 626 h 791"/>
                  <a:gd name="T46" fmla="*/ 199 w 791"/>
                  <a:gd name="T47" fmla="*/ 445 h 791"/>
                  <a:gd name="T48" fmla="*/ 421 w 791"/>
                  <a:gd name="T49" fmla="*/ 223 h 791"/>
                  <a:gd name="T50" fmla="*/ 591 w 791"/>
                  <a:gd name="T51" fmla="*/ 392 h 791"/>
                  <a:gd name="T52" fmla="*/ 486 w 791"/>
                  <a:gd name="T53" fmla="*/ 527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91" h="791">
                    <a:moveTo>
                      <a:pt x="398" y="0"/>
                    </a:moveTo>
                    <a:lnTo>
                      <a:pt x="398" y="0"/>
                    </a:lnTo>
                    <a:cubicBezTo>
                      <a:pt x="176" y="0"/>
                      <a:pt x="0" y="176"/>
                      <a:pt x="0" y="398"/>
                    </a:cubicBezTo>
                    <a:cubicBezTo>
                      <a:pt x="0" y="615"/>
                      <a:pt x="176" y="790"/>
                      <a:pt x="398" y="790"/>
                    </a:cubicBezTo>
                    <a:cubicBezTo>
                      <a:pt x="614" y="790"/>
                      <a:pt x="790" y="615"/>
                      <a:pt x="790" y="398"/>
                    </a:cubicBezTo>
                    <a:cubicBezTo>
                      <a:pt x="790" y="176"/>
                      <a:pt x="614" y="0"/>
                      <a:pt x="398" y="0"/>
                    </a:cubicBezTo>
                    <a:close/>
                    <a:moveTo>
                      <a:pt x="486" y="527"/>
                    </a:moveTo>
                    <a:lnTo>
                      <a:pt x="486" y="527"/>
                    </a:lnTo>
                    <a:cubicBezTo>
                      <a:pt x="457" y="527"/>
                      <a:pt x="439" y="515"/>
                      <a:pt x="433" y="486"/>
                    </a:cubicBezTo>
                    <a:lnTo>
                      <a:pt x="433" y="486"/>
                    </a:lnTo>
                    <a:cubicBezTo>
                      <a:pt x="416" y="515"/>
                      <a:pt x="386" y="527"/>
                      <a:pt x="357" y="527"/>
                    </a:cubicBezTo>
                    <a:cubicBezTo>
                      <a:pt x="322" y="527"/>
                      <a:pt x="293" y="503"/>
                      <a:pt x="293" y="451"/>
                    </a:cubicBezTo>
                    <a:cubicBezTo>
                      <a:pt x="293" y="381"/>
                      <a:pt x="345" y="316"/>
                      <a:pt x="427" y="316"/>
                    </a:cubicBezTo>
                    <a:cubicBezTo>
                      <a:pt x="457" y="316"/>
                      <a:pt x="486" y="322"/>
                      <a:pt x="497" y="334"/>
                    </a:cubicBezTo>
                    <a:cubicBezTo>
                      <a:pt x="480" y="439"/>
                      <a:pt x="480" y="439"/>
                      <a:pt x="480" y="439"/>
                    </a:cubicBezTo>
                    <a:cubicBezTo>
                      <a:pt x="474" y="474"/>
                      <a:pt x="480" y="492"/>
                      <a:pt x="497" y="492"/>
                    </a:cubicBezTo>
                    <a:cubicBezTo>
                      <a:pt x="521" y="492"/>
                      <a:pt x="550" y="457"/>
                      <a:pt x="550" y="392"/>
                    </a:cubicBezTo>
                    <a:cubicBezTo>
                      <a:pt x="550" y="316"/>
                      <a:pt x="503" y="258"/>
                      <a:pt x="410" y="258"/>
                    </a:cubicBezTo>
                    <a:cubicBezTo>
                      <a:pt x="322" y="258"/>
                      <a:pt x="246" y="328"/>
                      <a:pt x="246" y="439"/>
                    </a:cubicBezTo>
                    <a:cubicBezTo>
                      <a:pt x="246" y="539"/>
                      <a:pt x="310" y="591"/>
                      <a:pt x="392" y="591"/>
                    </a:cubicBezTo>
                    <a:cubicBezTo>
                      <a:pt x="421" y="591"/>
                      <a:pt x="457" y="585"/>
                      <a:pt x="480" y="574"/>
                    </a:cubicBezTo>
                    <a:cubicBezTo>
                      <a:pt x="492" y="609"/>
                      <a:pt x="492" y="609"/>
                      <a:pt x="492" y="609"/>
                    </a:cubicBezTo>
                    <a:cubicBezTo>
                      <a:pt x="457" y="620"/>
                      <a:pt x="421" y="626"/>
                      <a:pt x="380" y="626"/>
                    </a:cubicBezTo>
                    <a:cubicBezTo>
                      <a:pt x="287" y="626"/>
                      <a:pt x="199" y="556"/>
                      <a:pt x="199" y="445"/>
                    </a:cubicBezTo>
                    <a:cubicBezTo>
                      <a:pt x="199" y="328"/>
                      <a:pt x="287" y="223"/>
                      <a:pt x="421" y="223"/>
                    </a:cubicBezTo>
                    <a:cubicBezTo>
                      <a:pt x="521" y="223"/>
                      <a:pt x="591" y="293"/>
                      <a:pt x="591" y="392"/>
                    </a:cubicBezTo>
                    <a:cubicBezTo>
                      <a:pt x="591" y="474"/>
                      <a:pt x="544" y="527"/>
                      <a:pt x="486" y="527"/>
                    </a:cubicBezTo>
                    <a:close/>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4" name="Freeform 239"/>
              <p:cNvSpPr>
                <a:spLocks noChangeArrowheads="1"/>
              </p:cNvSpPr>
              <p:nvPr/>
            </p:nvSpPr>
            <p:spPr bwMode="auto">
              <a:xfrm>
                <a:off x="11231186" y="8956957"/>
                <a:ext cx="548581" cy="548217"/>
              </a:xfrm>
              <a:custGeom>
                <a:avLst/>
                <a:gdLst>
                  <a:gd name="T0" fmla="*/ 451 w 897"/>
                  <a:gd name="T1" fmla="*/ 0 h 896"/>
                  <a:gd name="T2" fmla="*/ 451 w 897"/>
                  <a:gd name="T3" fmla="*/ 0 h 896"/>
                  <a:gd name="T4" fmla="*/ 0 w 897"/>
                  <a:gd name="T5" fmla="*/ 450 h 896"/>
                  <a:gd name="T6" fmla="*/ 451 w 897"/>
                  <a:gd name="T7" fmla="*/ 895 h 896"/>
                  <a:gd name="T8" fmla="*/ 896 w 897"/>
                  <a:gd name="T9" fmla="*/ 450 h 896"/>
                  <a:gd name="T10" fmla="*/ 451 w 897"/>
                  <a:gd name="T11" fmla="*/ 0 h 896"/>
                  <a:gd name="T12" fmla="*/ 451 w 897"/>
                  <a:gd name="T13" fmla="*/ 871 h 896"/>
                  <a:gd name="T14" fmla="*/ 451 w 897"/>
                  <a:gd name="T15" fmla="*/ 871 h 896"/>
                  <a:gd name="T16" fmla="*/ 24 w 897"/>
                  <a:gd name="T17" fmla="*/ 450 h 896"/>
                  <a:gd name="T18" fmla="*/ 451 w 897"/>
                  <a:gd name="T19" fmla="*/ 23 h 896"/>
                  <a:gd name="T20" fmla="*/ 872 w 897"/>
                  <a:gd name="T21" fmla="*/ 450 h 896"/>
                  <a:gd name="T22" fmla="*/ 451 w 897"/>
                  <a:gd name="T23" fmla="*/ 871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7" h="896">
                    <a:moveTo>
                      <a:pt x="451" y="0"/>
                    </a:moveTo>
                    <a:lnTo>
                      <a:pt x="451" y="0"/>
                    </a:lnTo>
                    <a:cubicBezTo>
                      <a:pt x="199" y="0"/>
                      <a:pt x="0" y="204"/>
                      <a:pt x="0" y="450"/>
                    </a:cubicBezTo>
                    <a:cubicBezTo>
                      <a:pt x="0" y="696"/>
                      <a:pt x="199" y="895"/>
                      <a:pt x="451" y="895"/>
                    </a:cubicBezTo>
                    <a:cubicBezTo>
                      <a:pt x="697" y="895"/>
                      <a:pt x="896" y="696"/>
                      <a:pt x="896" y="450"/>
                    </a:cubicBezTo>
                    <a:cubicBezTo>
                      <a:pt x="896" y="204"/>
                      <a:pt x="697" y="0"/>
                      <a:pt x="451" y="0"/>
                    </a:cubicBezTo>
                    <a:close/>
                    <a:moveTo>
                      <a:pt x="451" y="871"/>
                    </a:moveTo>
                    <a:lnTo>
                      <a:pt x="451" y="871"/>
                    </a:lnTo>
                    <a:cubicBezTo>
                      <a:pt x="217" y="871"/>
                      <a:pt x="24" y="684"/>
                      <a:pt x="24" y="450"/>
                    </a:cubicBezTo>
                    <a:cubicBezTo>
                      <a:pt x="24" y="216"/>
                      <a:pt x="217" y="23"/>
                      <a:pt x="451" y="23"/>
                    </a:cubicBezTo>
                    <a:cubicBezTo>
                      <a:pt x="685" y="23"/>
                      <a:pt x="872" y="216"/>
                      <a:pt x="872" y="450"/>
                    </a:cubicBezTo>
                    <a:cubicBezTo>
                      <a:pt x="872" y="684"/>
                      <a:pt x="685" y="871"/>
                      <a:pt x="451" y="871"/>
                    </a:cubicBezTo>
                    <a:close/>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5" name="Freeform 240"/>
              <p:cNvSpPr>
                <a:spLocks noChangeArrowheads="1"/>
              </p:cNvSpPr>
              <p:nvPr/>
            </p:nvSpPr>
            <p:spPr bwMode="auto">
              <a:xfrm>
                <a:off x="11481036" y="9212067"/>
                <a:ext cx="51599" cy="70562"/>
              </a:xfrm>
              <a:custGeom>
                <a:avLst/>
                <a:gdLst>
                  <a:gd name="T0" fmla="*/ 0 w 89"/>
                  <a:gd name="T1" fmla="*/ 82 h 118"/>
                  <a:gd name="T2" fmla="*/ 0 w 89"/>
                  <a:gd name="T3" fmla="*/ 82 h 118"/>
                  <a:gd name="T4" fmla="*/ 29 w 89"/>
                  <a:gd name="T5" fmla="*/ 117 h 118"/>
                  <a:gd name="T6" fmla="*/ 76 w 89"/>
                  <a:gd name="T7" fmla="*/ 59 h 118"/>
                  <a:gd name="T8" fmla="*/ 88 w 89"/>
                  <a:gd name="T9" fmla="*/ 6 h 118"/>
                  <a:gd name="T10" fmla="*/ 70 w 89"/>
                  <a:gd name="T11" fmla="*/ 0 h 118"/>
                  <a:gd name="T12" fmla="*/ 0 w 89"/>
                  <a:gd name="T13" fmla="*/ 82 h 118"/>
                </a:gdLst>
                <a:ahLst/>
                <a:cxnLst>
                  <a:cxn ang="0">
                    <a:pos x="T0" y="T1"/>
                  </a:cxn>
                  <a:cxn ang="0">
                    <a:pos x="T2" y="T3"/>
                  </a:cxn>
                  <a:cxn ang="0">
                    <a:pos x="T4" y="T5"/>
                  </a:cxn>
                  <a:cxn ang="0">
                    <a:pos x="T6" y="T7"/>
                  </a:cxn>
                  <a:cxn ang="0">
                    <a:pos x="T8" y="T9"/>
                  </a:cxn>
                  <a:cxn ang="0">
                    <a:pos x="T10" y="T11"/>
                  </a:cxn>
                  <a:cxn ang="0">
                    <a:pos x="T12" y="T13"/>
                  </a:cxn>
                </a:cxnLst>
                <a:rect l="0" t="0" r="r" b="b"/>
                <a:pathLst>
                  <a:path w="89" h="118">
                    <a:moveTo>
                      <a:pt x="0" y="82"/>
                    </a:moveTo>
                    <a:lnTo>
                      <a:pt x="0" y="82"/>
                    </a:lnTo>
                    <a:cubicBezTo>
                      <a:pt x="0" y="105"/>
                      <a:pt x="12" y="117"/>
                      <a:pt x="29" y="117"/>
                    </a:cubicBezTo>
                    <a:cubicBezTo>
                      <a:pt x="53" y="117"/>
                      <a:pt x="70" y="94"/>
                      <a:pt x="76" y="59"/>
                    </a:cubicBezTo>
                    <a:cubicBezTo>
                      <a:pt x="88" y="6"/>
                      <a:pt x="88" y="6"/>
                      <a:pt x="88" y="6"/>
                    </a:cubicBezTo>
                    <a:cubicBezTo>
                      <a:pt x="82" y="0"/>
                      <a:pt x="76" y="0"/>
                      <a:pt x="70" y="0"/>
                    </a:cubicBezTo>
                    <a:cubicBezTo>
                      <a:pt x="29" y="0"/>
                      <a:pt x="0" y="41"/>
                      <a:pt x="0" y="82"/>
                    </a:cubicBezTo>
                  </a:path>
                </a:pathLst>
              </a:custGeom>
              <a:grpFill/>
              <a:ln>
                <a:noFill/>
              </a:ln>
              <a:effectLst/>
              <a:extLst>
                <a:ext uri="{91240B29-F687-4f45-9708-019B960494DF}">
                  <a14:hiddenLine xmlns:a14="http://schemas.microsoft.com/office/drawing/2010/main" w="9525" cap="flat">
                    <a:solidFill>
                      <a:srgbClr val="26BBE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338" name="Freeform 243"/>
            <p:cNvSpPr>
              <a:spLocks noChangeArrowheads="1"/>
            </p:cNvSpPr>
            <p:nvPr/>
          </p:nvSpPr>
          <p:spPr bwMode="auto">
            <a:xfrm>
              <a:off x="18530919" y="5635619"/>
              <a:ext cx="480146" cy="770465"/>
            </a:xfrm>
            <a:custGeom>
              <a:avLst/>
              <a:gdLst>
                <a:gd name="T0" fmla="*/ 615 w 656"/>
                <a:gd name="T1" fmla="*/ 140 h 1054"/>
                <a:gd name="T2" fmla="*/ 615 w 656"/>
                <a:gd name="T3" fmla="*/ 140 h 1054"/>
                <a:gd name="T4" fmla="*/ 503 w 656"/>
                <a:gd name="T5" fmla="*/ 35 h 1054"/>
                <a:gd name="T6" fmla="*/ 340 w 656"/>
                <a:gd name="T7" fmla="*/ 0 h 1054"/>
                <a:gd name="T8" fmla="*/ 100 w 656"/>
                <a:gd name="T9" fmla="*/ 88 h 1054"/>
                <a:gd name="T10" fmla="*/ 94 w 656"/>
                <a:gd name="T11" fmla="*/ 88 h 1054"/>
                <a:gd name="T12" fmla="*/ 0 w 656"/>
                <a:gd name="T13" fmla="*/ 310 h 1054"/>
                <a:gd name="T14" fmla="*/ 6 w 656"/>
                <a:gd name="T15" fmla="*/ 328 h 1054"/>
                <a:gd name="T16" fmla="*/ 24 w 656"/>
                <a:gd name="T17" fmla="*/ 334 h 1054"/>
                <a:gd name="T18" fmla="*/ 193 w 656"/>
                <a:gd name="T19" fmla="*/ 334 h 1054"/>
                <a:gd name="T20" fmla="*/ 211 w 656"/>
                <a:gd name="T21" fmla="*/ 328 h 1054"/>
                <a:gd name="T22" fmla="*/ 217 w 656"/>
                <a:gd name="T23" fmla="*/ 310 h 1054"/>
                <a:gd name="T24" fmla="*/ 252 w 656"/>
                <a:gd name="T25" fmla="*/ 234 h 1054"/>
                <a:gd name="T26" fmla="*/ 328 w 656"/>
                <a:gd name="T27" fmla="*/ 211 h 1054"/>
                <a:gd name="T28" fmla="*/ 410 w 656"/>
                <a:gd name="T29" fmla="*/ 234 h 1054"/>
                <a:gd name="T30" fmla="*/ 433 w 656"/>
                <a:gd name="T31" fmla="*/ 281 h 1054"/>
                <a:gd name="T32" fmla="*/ 427 w 656"/>
                <a:gd name="T33" fmla="*/ 322 h 1054"/>
                <a:gd name="T34" fmla="*/ 345 w 656"/>
                <a:gd name="T35" fmla="*/ 404 h 1054"/>
                <a:gd name="T36" fmla="*/ 345 w 656"/>
                <a:gd name="T37" fmla="*/ 404 h 1054"/>
                <a:gd name="T38" fmla="*/ 240 w 656"/>
                <a:gd name="T39" fmla="*/ 538 h 1054"/>
                <a:gd name="T40" fmla="*/ 205 w 656"/>
                <a:gd name="T41" fmla="*/ 708 h 1054"/>
                <a:gd name="T42" fmla="*/ 205 w 656"/>
                <a:gd name="T43" fmla="*/ 731 h 1054"/>
                <a:gd name="T44" fmla="*/ 211 w 656"/>
                <a:gd name="T45" fmla="*/ 749 h 1054"/>
                <a:gd name="T46" fmla="*/ 228 w 656"/>
                <a:gd name="T47" fmla="*/ 755 h 1054"/>
                <a:gd name="T48" fmla="*/ 404 w 656"/>
                <a:gd name="T49" fmla="*/ 755 h 1054"/>
                <a:gd name="T50" fmla="*/ 416 w 656"/>
                <a:gd name="T51" fmla="*/ 749 h 1054"/>
                <a:gd name="T52" fmla="*/ 427 w 656"/>
                <a:gd name="T53" fmla="*/ 737 h 1054"/>
                <a:gd name="T54" fmla="*/ 433 w 656"/>
                <a:gd name="T55" fmla="*/ 649 h 1054"/>
                <a:gd name="T56" fmla="*/ 433 w 656"/>
                <a:gd name="T57" fmla="*/ 644 h 1054"/>
                <a:gd name="T58" fmla="*/ 457 w 656"/>
                <a:gd name="T59" fmla="*/ 603 h 1054"/>
                <a:gd name="T60" fmla="*/ 457 w 656"/>
                <a:gd name="T61" fmla="*/ 597 h 1054"/>
                <a:gd name="T62" fmla="*/ 521 w 656"/>
                <a:gd name="T63" fmla="*/ 527 h 1054"/>
                <a:gd name="T64" fmla="*/ 597 w 656"/>
                <a:gd name="T65" fmla="*/ 451 h 1054"/>
                <a:gd name="T66" fmla="*/ 644 w 656"/>
                <a:gd name="T67" fmla="*/ 369 h 1054"/>
                <a:gd name="T68" fmla="*/ 655 w 656"/>
                <a:gd name="T69" fmla="*/ 287 h 1054"/>
                <a:gd name="T70" fmla="*/ 615 w 656"/>
                <a:gd name="T71" fmla="*/ 140 h 1054"/>
                <a:gd name="T72" fmla="*/ 416 w 656"/>
                <a:gd name="T73" fmla="*/ 825 h 1054"/>
                <a:gd name="T74" fmla="*/ 416 w 656"/>
                <a:gd name="T75" fmla="*/ 825 h 1054"/>
                <a:gd name="T76" fmla="*/ 316 w 656"/>
                <a:gd name="T77" fmla="*/ 784 h 1054"/>
                <a:gd name="T78" fmla="*/ 223 w 656"/>
                <a:gd name="T79" fmla="*/ 825 h 1054"/>
                <a:gd name="T80" fmla="*/ 223 w 656"/>
                <a:gd name="T81" fmla="*/ 825 h 1054"/>
                <a:gd name="T82" fmla="*/ 182 w 656"/>
                <a:gd name="T83" fmla="*/ 919 h 1054"/>
                <a:gd name="T84" fmla="*/ 223 w 656"/>
                <a:gd name="T85" fmla="*/ 1012 h 1054"/>
                <a:gd name="T86" fmla="*/ 316 w 656"/>
                <a:gd name="T87" fmla="*/ 1053 h 1054"/>
                <a:gd name="T88" fmla="*/ 416 w 656"/>
                <a:gd name="T89" fmla="*/ 1012 h 1054"/>
                <a:gd name="T90" fmla="*/ 416 w 656"/>
                <a:gd name="T91" fmla="*/ 1012 h 1054"/>
                <a:gd name="T92" fmla="*/ 451 w 656"/>
                <a:gd name="T93" fmla="*/ 919 h 1054"/>
                <a:gd name="T94" fmla="*/ 416 w 656"/>
                <a:gd name="T95" fmla="*/ 825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6" h="1054">
                  <a:moveTo>
                    <a:pt x="615" y="140"/>
                  </a:moveTo>
                  <a:lnTo>
                    <a:pt x="615" y="140"/>
                  </a:lnTo>
                  <a:cubicBezTo>
                    <a:pt x="585" y="94"/>
                    <a:pt x="550" y="59"/>
                    <a:pt x="503" y="35"/>
                  </a:cubicBezTo>
                  <a:cubicBezTo>
                    <a:pt x="457" y="12"/>
                    <a:pt x="404" y="0"/>
                    <a:pt x="340" y="0"/>
                  </a:cubicBezTo>
                  <a:cubicBezTo>
                    <a:pt x="240" y="0"/>
                    <a:pt x="158" y="29"/>
                    <a:pt x="100" y="88"/>
                  </a:cubicBezTo>
                  <a:cubicBezTo>
                    <a:pt x="94" y="88"/>
                    <a:pt x="94" y="88"/>
                    <a:pt x="94" y="88"/>
                  </a:cubicBezTo>
                  <a:cubicBezTo>
                    <a:pt x="35" y="146"/>
                    <a:pt x="0" y="222"/>
                    <a:pt x="0" y="310"/>
                  </a:cubicBezTo>
                  <a:cubicBezTo>
                    <a:pt x="0" y="316"/>
                    <a:pt x="6" y="322"/>
                    <a:pt x="6" y="328"/>
                  </a:cubicBezTo>
                  <a:cubicBezTo>
                    <a:pt x="12" y="328"/>
                    <a:pt x="18" y="334"/>
                    <a:pt x="24" y="334"/>
                  </a:cubicBezTo>
                  <a:cubicBezTo>
                    <a:pt x="193" y="334"/>
                    <a:pt x="193" y="334"/>
                    <a:pt x="193" y="334"/>
                  </a:cubicBezTo>
                  <a:cubicBezTo>
                    <a:pt x="199" y="334"/>
                    <a:pt x="205" y="328"/>
                    <a:pt x="211" y="328"/>
                  </a:cubicBezTo>
                  <a:cubicBezTo>
                    <a:pt x="217" y="322"/>
                    <a:pt x="217" y="316"/>
                    <a:pt x="217" y="310"/>
                  </a:cubicBezTo>
                  <a:cubicBezTo>
                    <a:pt x="217" y="281"/>
                    <a:pt x="228" y="257"/>
                    <a:pt x="252" y="234"/>
                  </a:cubicBezTo>
                  <a:cubicBezTo>
                    <a:pt x="269" y="217"/>
                    <a:pt x="299" y="211"/>
                    <a:pt x="328" y="211"/>
                  </a:cubicBezTo>
                  <a:cubicBezTo>
                    <a:pt x="363" y="211"/>
                    <a:pt x="386" y="217"/>
                    <a:pt x="410" y="234"/>
                  </a:cubicBezTo>
                  <a:cubicBezTo>
                    <a:pt x="427" y="246"/>
                    <a:pt x="433" y="263"/>
                    <a:pt x="433" y="281"/>
                  </a:cubicBezTo>
                  <a:cubicBezTo>
                    <a:pt x="433" y="298"/>
                    <a:pt x="427" y="310"/>
                    <a:pt x="427" y="322"/>
                  </a:cubicBezTo>
                  <a:cubicBezTo>
                    <a:pt x="416" y="339"/>
                    <a:pt x="386" y="363"/>
                    <a:pt x="345" y="404"/>
                  </a:cubicBezTo>
                  <a:lnTo>
                    <a:pt x="345" y="404"/>
                  </a:lnTo>
                  <a:cubicBezTo>
                    <a:pt x="299" y="445"/>
                    <a:pt x="264" y="491"/>
                    <a:pt x="240" y="538"/>
                  </a:cubicBezTo>
                  <a:cubicBezTo>
                    <a:pt x="217" y="591"/>
                    <a:pt x="205" y="644"/>
                    <a:pt x="205" y="708"/>
                  </a:cubicBezTo>
                  <a:cubicBezTo>
                    <a:pt x="205" y="731"/>
                    <a:pt x="205" y="731"/>
                    <a:pt x="205" y="731"/>
                  </a:cubicBezTo>
                  <a:cubicBezTo>
                    <a:pt x="205" y="743"/>
                    <a:pt x="205" y="743"/>
                    <a:pt x="211" y="749"/>
                  </a:cubicBezTo>
                  <a:cubicBezTo>
                    <a:pt x="217" y="755"/>
                    <a:pt x="223" y="755"/>
                    <a:pt x="228" y="755"/>
                  </a:cubicBezTo>
                  <a:cubicBezTo>
                    <a:pt x="404" y="755"/>
                    <a:pt x="404" y="755"/>
                    <a:pt x="404" y="755"/>
                  </a:cubicBezTo>
                  <a:cubicBezTo>
                    <a:pt x="404" y="755"/>
                    <a:pt x="416" y="755"/>
                    <a:pt x="416" y="749"/>
                  </a:cubicBezTo>
                  <a:cubicBezTo>
                    <a:pt x="421" y="743"/>
                    <a:pt x="427" y="743"/>
                    <a:pt x="427" y="737"/>
                  </a:cubicBezTo>
                  <a:cubicBezTo>
                    <a:pt x="427" y="696"/>
                    <a:pt x="427" y="667"/>
                    <a:pt x="433" y="649"/>
                  </a:cubicBezTo>
                  <a:cubicBezTo>
                    <a:pt x="433" y="644"/>
                    <a:pt x="433" y="644"/>
                    <a:pt x="433" y="644"/>
                  </a:cubicBezTo>
                  <a:cubicBezTo>
                    <a:pt x="439" y="626"/>
                    <a:pt x="445" y="608"/>
                    <a:pt x="457" y="603"/>
                  </a:cubicBezTo>
                  <a:cubicBezTo>
                    <a:pt x="457" y="597"/>
                    <a:pt x="457" y="597"/>
                    <a:pt x="457" y="597"/>
                  </a:cubicBezTo>
                  <a:cubicBezTo>
                    <a:pt x="468" y="585"/>
                    <a:pt x="486" y="562"/>
                    <a:pt x="521" y="527"/>
                  </a:cubicBezTo>
                  <a:cubicBezTo>
                    <a:pt x="562" y="491"/>
                    <a:pt x="585" y="468"/>
                    <a:pt x="597" y="451"/>
                  </a:cubicBezTo>
                  <a:cubicBezTo>
                    <a:pt x="620" y="421"/>
                    <a:pt x="632" y="398"/>
                    <a:pt x="644" y="369"/>
                  </a:cubicBezTo>
                  <a:cubicBezTo>
                    <a:pt x="650" y="339"/>
                    <a:pt x="655" y="316"/>
                    <a:pt x="655" y="287"/>
                  </a:cubicBezTo>
                  <a:cubicBezTo>
                    <a:pt x="655" y="234"/>
                    <a:pt x="644" y="187"/>
                    <a:pt x="615" y="140"/>
                  </a:cubicBezTo>
                  <a:close/>
                  <a:moveTo>
                    <a:pt x="416" y="825"/>
                  </a:moveTo>
                  <a:lnTo>
                    <a:pt x="416" y="825"/>
                  </a:lnTo>
                  <a:cubicBezTo>
                    <a:pt x="386" y="796"/>
                    <a:pt x="357" y="784"/>
                    <a:pt x="316" y="784"/>
                  </a:cubicBezTo>
                  <a:cubicBezTo>
                    <a:pt x="281" y="784"/>
                    <a:pt x="252" y="796"/>
                    <a:pt x="223" y="825"/>
                  </a:cubicBezTo>
                  <a:lnTo>
                    <a:pt x="223" y="825"/>
                  </a:lnTo>
                  <a:cubicBezTo>
                    <a:pt x="193" y="848"/>
                    <a:pt x="182" y="883"/>
                    <a:pt x="182" y="919"/>
                  </a:cubicBezTo>
                  <a:cubicBezTo>
                    <a:pt x="182" y="954"/>
                    <a:pt x="193" y="989"/>
                    <a:pt x="223" y="1012"/>
                  </a:cubicBezTo>
                  <a:cubicBezTo>
                    <a:pt x="252" y="1036"/>
                    <a:pt x="281" y="1053"/>
                    <a:pt x="316" y="1053"/>
                  </a:cubicBezTo>
                  <a:cubicBezTo>
                    <a:pt x="357" y="1053"/>
                    <a:pt x="386" y="1036"/>
                    <a:pt x="416" y="1012"/>
                  </a:cubicBezTo>
                  <a:lnTo>
                    <a:pt x="416" y="1012"/>
                  </a:lnTo>
                  <a:cubicBezTo>
                    <a:pt x="439" y="989"/>
                    <a:pt x="451" y="954"/>
                    <a:pt x="451" y="919"/>
                  </a:cubicBezTo>
                  <a:cubicBezTo>
                    <a:pt x="451" y="883"/>
                    <a:pt x="439" y="848"/>
                    <a:pt x="416" y="825"/>
                  </a:cubicBezTo>
                  <a:close/>
                </a:path>
              </a:pathLst>
            </a:custGeom>
            <a:solidFill>
              <a:schemeClr val="accent4"/>
            </a:solidFill>
            <a:ln>
              <a:noFill/>
            </a:ln>
            <a:effectLst/>
          </p:spPr>
          <p:txBody>
            <a:bodyPr wrap="none" anchor="ctr"/>
            <a:lstStyle/>
            <a:p>
              <a:endParaRPr lang="en-US" dirty="0">
                <a:latin typeface="Calibri Light"/>
              </a:endParaRPr>
            </a:p>
          </p:txBody>
        </p:sp>
        <p:grpSp>
          <p:nvGrpSpPr>
            <p:cNvPr id="13" name="Group 12"/>
            <p:cNvGrpSpPr/>
            <p:nvPr/>
          </p:nvGrpSpPr>
          <p:grpSpPr>
            <a:xfrm>
              <a:off x="13336786" y="9590560"/>
              <a:ext cx="733198" cy="731617"/>
              <a:chOff x="10492502" y="9024805"/>
              <a:chExt cx="613760" cy="613352"/>
            </a:xfrm>
          </p:grpSpPr>
          <p:sp>
            <p:nvSpPr>
              <p:cNvPr id="166" name="Freeform 73"/>
              <p:cNvSpPr>
                <a:spLocks noChangeArrowheads="1"/>
              </p:cNvSpPr>
              <p:nvPr/>
            </p:nvSpPr>
            <p:spPr bwMode="auto">
              <a:xfrm>
                <a:off x="10669026" y="9133363"/>
                <a:ext cx="203682" cy="401664"/>
              </a:xfrm>
              <a:custGeom>
                <a:avLst/>
                <a:gdLst>
                  <a:gd name="T0" fmla="*/ 158 w 334"/>
                  <a:gd name="T1" fmla="*/ 158 h 657"/>
                  <a:gd name="T2" fmla="*/ 152 w 334"/>
                  <a:gd name="T3" fmla="*/ 158 h 657"/>
                  <a:gd name="T4" fmla="*/ 29 w 334"/>
                  <a:gd name="T5" fmla="*/ 217 h 657"/>
                  <a:gd name="T6" fmla="*/ 0 w 334"/>
                  <a:gd name="T7" fmla="*/ 82 h 657"/>
                  <a:gd name="T8" fmla="*/ 181 w 334"/>
                  <a:gd name="T9" fmla="*/ 0 h 657"/>
                  <a:gd name="T10" fmla="*/ 333 w 334"/>
                  <a:gd name="T11" fmla="*/ 0 h 657"/>
                  <a:gd name="T12" fmla="*/ 333 w 334"/>
                  <a:gd name="T13" fmla="*/ 656 h 657"/>
                  <a:gd name="T14" fmla="*/ 158 w 334"/>
                  <a:gd name="T15" fmla="*/ 656 h 657"/>
                  <a:gd name="T16" fmla="*/ 158 w 334"/>
                  <a:gd name="T17" fmla="*/ 158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4" h="657">
                    <a:moveTo>
                      <a:pt x="158" y="158"/>
                    </a:moveTo>
                    <a:lnTo>
                      <a:pt x="152" y="158"/>
                    </a:lnTo>
                    <a:lnTo>
                      <a:pt x="29" y="217"/>
                    </a:lnTo>
                    <a:lnTo>
                      <a:pt x="0" y="82"/>
                    </a:lnTo>
                    <a:lnTo>
                      <a:pt x="181" y="0"/>
                    </a:lnTo>
                    <a:lnTo>
                      <a:pt x="333" y="0"/>
                    </a:lnTo>
                    <a:lnTo>
                      <a:pt x="333" y="656"/>
                    </a:lnTo>
                    <a:lnTo>
                      <a:pt x="158" y="656"/>
                    </a:lnTo>
                    <a:lnTo>
                      <a:pt x="158" y="158"/>
                    </a:lnTo>
                  </a:path>
                </a:pathLst>
              </a:custGeom>
              <a:solidFill>
                <a:schemeClr val="accent2"/>
              </a:solidFill>
              <a:ln>
                <a:noFill/>
              </a:ln>
              <a:effectLst/>
            </p:spPr>
            <p:txBody>
              <a:bodyPr wrap="none" anchor="ctr"/>
              <a:lstStyle/>
              <a:p>
                <a:endParaRPr lang="en-US" dirty="0">
                  <a:latin typeface="Calibri Light"/>
                </a:endParaRPr>
              </a:p>
            </p:txBody>
          </p:sp>
          <p:sp>
            <p:nvSpPr>
              <p:cNvPr id="348" name="Freeform 253"/>
              <p:cNvSpPr>
                <a:spLocks noChangeArrowheads="1"/>
              </p:cNvSpPr>
              <p:nvPr/>
            </p:nvSpPr>
            <p:spPr bwMode="auto">
              <a:xfrm>
                <a:off x="10492502" y="9024805"/>
                <a:ext cx="613760" cy="613352"/>
              </a:xfrm>
              <a:custGeom>
                <a:avLst/>
                <a:gdLst>
                  <a:gd name="T0" fmla="*/ 0 w 1001"/>
                  <a:gd name="T1" fmla="*/ 503 h 1001"/>
                  <a:gd name="T2" fmla="*/ 0 w 1001"/>
                  <a:gd name="T3" fmla="*/ 503 h 1001"/>
                  <a:gd name="T4" fmla="*/ 503 w 1001"/>
                  <a:gd name="T5" fmla="*/ 0 h 1001"/>
                  <a:gd name="T6" fmla="*/ 1000 w 1001"/>
                  <a:gd name="T7" fmla="*/ 503 h 1001"/>
                  <a:gd name="T8" fmla="*/ 503 w 1001"/>
                  <a:gd name="T9" fmla="*/ 1000 h 1001"/>
                  <a:gd name="T10" fmla="*/ 0 w 1001"/>
                  <a:gd name="T11" fmla="*/ 503 h 1001"/>
                </a:gdLst>
                <a:ahLst/>
                <a:cxnLst>
                  <a:cxn ang="0">
                    <a:pos x="T0" y="T1"/>
                  </a:cxn>
                  <a:cxn ang="0">
                    <a:pos x="T2" y="T3"/>
                  </a:cxn>
                  <a:cxn ang="0">
                    <a:pos x="T4" y="T5"/>
                  </a:cxn>
                  <a:cxn ang="0">
                    <a:pos x="T6" y="T7"/>
                  </a:cxn>
                  <a:cxn ang="0">
                    <a:pos x="T8" y="T9"/>
                  </a:cxn>
                  <a:cxn ang="0">
                    <a:pos x="T10" y="T11"/>
                  </a:cxn>
                </a:cxnLst>
                <a:rect l="0" t="0" r="r" b="b"/>
                <a:pathLst>
                  <a:path w="1001" h="1001">
                    <a:moveTo>
                      <a:pt x="0" y="503"/>
                    </a:moveTo>
                    <a:lnTo>
                      <a:pt x="0" y="503"/>
                    </a:lnTo>
                    <a:cubicBezTo>
                      <a:pt x="0" y="228"/>
                      <a:pt x="228" y="0"/>
                      <a:pt x="503" y="0"/>
                    </a:cubicBezTo>
                    <a:cubicBezTo>
                      <a:pt x="778" y="0"/>
                      <a:pt x="1000" y="228"/>
                      <a:pt x="1000" y="503"/>
                    </a:cubicBezTo>
                    <a:cubicBezTo>
                      <a:pt x="1000" y="778"/>
                      <a:pt x="778" y="1000"/>
                      <a:pt x="503" y="1000"/>
                    </a:cubicBezTo>
                    <a:cubicBezTo>
                      <a:pt x="228" y="1000"/>
                      <a:pt x="0" y="778"/>
                      <a:pt x="0" y="503"/>
                    </a:cubicBezTo>
                  </a:path>
                </a:pathLst>
              </a:custGeom>
              <a:noFill/>
              <a:ln w="648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364" name="Freeform 108"/>
            <p:cNvSpPr>
              <a:spLocks noChangeArrowheads="1"/>
            </p:cNvSpPr>
            <p:nvPr/>
          </p:nvSpPr>
          <p:spPr bwMode="auto">
            <a:xfrm>
              <a:off x="13638710" y="4955957"/>
              <a:ext cx="350377" cy="271929"/>
            </a:xfrm>
            <a:custGeom>
              <a:avLst/>
              <a:gdLst>
                <a:gd name="T0" fmla="*/ 421 w 481"/>
                <a:gd name="T1" fmla="*/ 18 h 376"/>
                <a:gd name="T2" fmla="*/ 421 w 481"/>
                <a:gd name="T3" fmla="*/ 18 h 376"/>
                <a:gd name="T4" fmla="*/ 369 w 481"/>
                <a:gd name="T5" fmla="*/ 18 h 376"/>
                <a:gd name="T6" fmla="*/ 199 w 481"/>
                <a:gd name="T7" fmla="*/ 193 h 376"/>
                <a:gd name="T8" fmla="*/ 193 w 481"/>
                <a:gd name="T9" fmla="*/ 193 h 376"/>
                <a:gd name="T10" fmla="*/ 106 w 481"/>
                <a:gd name="T11" fmla="*/ 100 h 376"/>
                <a:gd name="T12" fmla="*/ 106 w 481"/>
                <a:gd name="T13" fmla="*/ 105 h 376"/>
                <a:gd name="T14" fmla="*/ 65 w 481"/>
                <a:gd name="T15" fmla="*/ 111 h 376"/>
                <a:gd name="T16" fmla="*/ 18 w 481"/>
                <a:gd name="T17" fmla="*/ 152 h 376"/>
                <a:gd name="T18" fmla="*/ 6 w 481"/>
                <a:gd name="T19" fmla="*/ 193 h 376"/>
                <a:gd name="T20" fmla="*/ 100 w 481"/>
                <a:gd name="T21" fmla="*/ 281 h 376"/>
                <a:gd name="T22" fmla="*/ 170 w 481"/>
                <a:gd name="T23" fmla="*/ 357 h 376"/>
                <a:gd name="T24" fmla="*/ 223 w 481"/>
                <a:gd name="T25" fmla="*/ 357 h 376"/>
                <a:gd name="T26" fmla="*/ 468 w 481"/>
                <a:gd name="T27" fmla="*/ 111 h 376"/>
                <a:gd name="T28" fmla="*/ 468 w 481"/>
                <a:gd name="T29" fmla="*/ 64 h 376"/>
                <a:gd name="T30" fmla="*/ 421 w 481"/>
                <a:gd name="T31" fmla="*/ 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1" h="376">
                  <a:moveTo>
                    <a:pt x="421" y="18"/>
                  </a:moveTo>
                  <a:lnTo>
                    <a:pt x="421" y="18"/>
                  </a:lnTo>
                  <a:cubicBezTo>
                    <a:pt x="404" y="0"/>
                    <a:pt x="386" y="0"/>
                    <a:pt x="369" y="18"/>
                  </a:cubicBezTo>
                  <a:cubicBezTo>
                    <a:pt x="199" y="193"/>
                    <a:pt x="199" y="193"/>
                    <a:pt x="199" y="193"/>
                  </a:cubicBezTo>
                  <a:cubicBezTo>
                    <a:pt x="193" y="193"/>
                    <a:pt x="193" y="193"/>
                    <a:pt x="193" y="193"/>
                  </a:cubicBezTo>
                  <a:cubicBezTo>
                    <a:pt x="106" y="100"/>
                    <a:pt x="106" y="100"/>
                    <a:pt x="106" y="100"/>
                  </a:cubicBezTo>
                  <a:cubicBezTo>
                    <a:pt x="106" y="105"/>
                    <a:pt x="106" y="105"/>
                    <a:pt x="106" y="105"/>
                  </a:cubicBezTo>
                  <a:cubicBezTo>
                    <a:pt x="88" y="94"/>
                    <a:pt x="76" y="94"/>
                    <a:pt x="65" y="111"/>
                  </a:cubicBezTo>
                  <a:cubicBezTo>
                    <a:pt x="18" y="152"/>
                    <a:pt x="18" y="152"/>
                    <a:pt x="18" y="152"/>
                  </a:cubicBezTo>
                  <a:cubicBezTo>
                    <a:pt x="6" y="164"/>
                    <a:pt x="0" y="181"/>
                    <a:pt x="6" y="193"/>
                  </a:cubicBezTo>
                  <a:cubicBezTo>
                    <a:pt x="100" y="281"/>
                    <a:pt x="100" y="281"/>
                    <a:pt x="100" y="281"/>
                  </a:cubicBezTo>
                  <a:cubicBezTo>
                    <a:pt x="170" y="357"/>
                    <a:pt x="170" y="357"/>
                    <a:pt x="170" y="357"/>
                  </a:cubicBezTo>
                  <a:cubicBezTo>
                    <a:pt x="187" y="375"/>
                    <a:pt x="205" y="375"/>
                    <a:pt x="223" y="357"/>
                  </a:cubicBezTo>
                  <a:cubicBezTo>
                    <a:pt x="468" y="111"/>
                    <a:pt x="468" y="111"/>
                    <a:pt x="468" y="111"/>
                  </a:cubicBezTo>
                  <a:cubicBezTo>
                    <a:pt x="480" y="94"/>
                    <a:pt x="480" y="82"/>
                    <a:pt x="468" y="64"/>
                  </a:cubicBezTo>
                  <a:lnTo>
                    <a:pt x="421" y="18"/>
                  </a:lnTo>
                </a:path>
              </a:pathLst>
            </a:custGeom>
            <a:solidFill>
              <a:schemeClr val="accent1"/>
            </a:solidFill>
            <a:ln>
              <a:noFill/>
            </a:ln>
            <a:effectLst/>
          </p:spPr>
          <p:txBody>
            <a:bodyPr wrap="none" anchor="ctr"/>
            <a:lstStyle/>
            <a:p>
              <a:endParaRPr lang="en-US" dirty="0">
                <a:latin typeface="Calibri Light"/>
              </a:endParaRPr>
            </a:p>
          </p:txBody>
        </p:sp>
        <p:sp>
          <p:nvSpPr>
            <p:cNvPr id="369" name="Freeform 134"/>
            <p:cNvSpPr>
              <a:spLocks noChangeArrowheads="1"/>
            </p:cNvSpPr>
            <p:nvPr/>
          </p:nvSpPr>
          <p:spPr bwMode="auto">
            <a:xfrm>
              <a:off x="13117282" y="10345809"/>
              <a:ext cx="266027" cy="427316"/>
            </a:xfrm>
            <a:custGeom>
              <a:avLst/>
              <a:gdLst>
                <a:gd name="T0" fmla="*/ 340 w 364"/>
                <a:gd name="T1" fmla="*/ 76 h 586"/>
                <a:gd name="T2" fmla="*/ 340 w 364"/>
                <a:gd name="T3" fmla="*/ 76 h 586"/>
                <a:gd name="T4" fmla="*/ 281 w 364"/>
                <a:gd name="T5" fmla="*/ 18 h 586"/>
                <a:gd name="T6" fmla="*/ 187 w 364"/>
                <a:gd name="T7" fmla="*/ 0 h 586"/>
                <a:gd name="T8" fmla="*/ 53 w 364"/>
                <a:gd name="T9" fmla="*/ 47 h 586"/>
                <a:gd name="T10" fmla="*/ 53 w 364"/>
                <a:gd name="T11" fmla="*/ 47 h 586"/>
                <a:gd name="T12" fmla="*/ 0 w 364"/>
                <a:gd name="T13" fmla="*/ 170 h 586"/>
                <a:gd name="T14" fmla="*/ 0 w 364"/>
                <a:gd name="T15" fmla="*/ 182 h 586"/>
                <a:gd name="T16" fmla="*/ 12 w 364"/>
                <a:gd name="T17" fmla="*/ 182 h 586"/>
                <a:gd name="T18" fmla="*/ 105 w 364"/>
                <a:gd name="T19" fmla="*/ 182 h 586"/>
                <a:gd name="T20" fmla="*/ 117 w 364"/>
                <a:gd name="T21" fmla="*/ 182 h 586"/>
                <a:gd name="T22" fmla="*/ 117 w 364"/>
                <a:gd name="T23" fmla="*/ 170 h 586"/>
                <a:gd name="T24" fmla="*/ 135 w 364"/>
                <a:gd name="T25" fmla="*/ 129 h 586"/>
                <a:gd name="T26" fmla="*/ 181 w 364"/>
                <a:gd name="T27" fmla="*/ 111 h 586"/>
                <a:gd name="T28" fmla="*/ 228 w 364"/>
                <a:gd name="T29" fmla="*/ 129 h 586"/>
                <a:gd name="T30" fmla="*/ 240 w 364"/>
                <a:gd name="T31" fmla="*/ 152 h 586"/>
                <a:gd name="T32" fmla="*/ 234 w 364"/>
                <a:gd name="T33" fmla="*/ 176 h 586"/>
                <a:gd name="T34" fmla="*/ 187 w 364"/>
                <a:gd name="T35" fmla="*/ 223 h 586"/>
                <a:gd name="T36" fmla="*/ 193 w 364"/>
                <a:gd name="T37" fmla="*/ 223 h 586"/>
                <a:gd name="T38" fmla="*/ 129 w 364"/>
                <a:gd name="T39" fmla="*/ 299 h 586"/>
                <a:gd name="T40" fmla="*/ 111 w 364"/>
                <a:gd name="T41" fmla="*/ 392 h 586"/>
                <a:gd name="T42" fmla="*/ 111 w 364"/>
                <a:gd name="T43" fmla="*/ 410 h 586"/>
                <a:gd name="T44" fmla="*/ 117 w 364"/>
                <a:gd name="T45" fmla="*/ 416 h 586"/>
                <a:gd name="T46" fmla="*/ 123 w 364"/>
                <a:gd name="T47" fmla="*/ 422 h 586"/>
                <a:gd name="T48" fmla="*/ 222 w 364"/>
                <a:gd name="T49" fmla="*/ 422 h 586"/>
                <a:gd name="T50" fmla="*/ 234 w 364"/>
                <a:gd name="T51" fmla="*/ 416 h 586"/>
                <a:gd name="T52" fmla="*/ 234 w 364"/>
                <a:gd name="T53" fmla="*/ 410 h 586"/>
                <a:gd name="T54" fmla="*/ 240 w 364"/>
                <a:gd name="T55" fmla="*/ 357 h 586"/>
                <a:gd name="T56" fmla="*/ 240 w 364"/>
                <a:gd name="T57" fmla="*/ 357 h 586"/>
                <a:gd name="T58" fmla="*/ 252 w 364"/>
                <a:gd name="T59" fmla="*/ 334 h 586"/>
                <a:gd name="T60" fmla="*/ 252 w 364"/>
                <a:gd name="T61" fmla="*/ 334 h 586"/>
                <a:gd name="T62" fmla="*/ 293 w 364"/>
                <a:gd name="T63" fmla="*/ 293 h 586"/>
                <a:gd name="T64" fmla="*/ 334 w 364"/>
                <a:gd name="T65" fmla="*/ 246 h 586"/>
                <a:gd name="T66" fmla="*/ 357 w 364"/>
                <a:gd name="T67" fmla="*/ 205 h 586"/>
                <a:gd name="T68" fmla="*/ 363 w 364"/>
                <a:gd name="T69" fmla="*/ 158 h 586"/>
                <a:gd name="T70" fmla="*/ 340 w 364"/>
                <a:gd name="T71" fmla="*/ 76 h 586"/>
                <a:gd name="T72" fmla="*/ 228 w 364"/>
                <a:gd name="T73" fmla="*/ 457 h 586"/>
                <a:gd name="T74" fmla="*/ 228 w 364"/>
                <a:gd name="T75" fmla="*/ 457 h 586"/>
                <a:gd name="T76" fmla="*/ 176 w 364"/>
                <a:gd name="T77" fmla="*/ 439 h 586"/>
                <a:gd name="T78" fmla="*/ 123 w 364"/>
                <a:gd name="T79" fmla="*/ 457 h 586"/>
                <a:gd name="T80" fmla="*/ 123 w 364"/>
                <a:gd name="T81" fmla="*/ 457 h 586"/>
                <a:gd name="T82" fmla="*/ 100 w 364"/>
                <a:gd name="T83" fmla="*/ 509 h 586"/>
                <a:gd name="T84" fmla="*/ 123 w 364"/>
                <a:gd name="T85" fmla="*/ 568 h 586"/>
                <a:gd name="T86" fmla="*/ 176 w 364"/>
                <a:gd name="T87" fmla="*/ 585 h 586"/>
                <a:gd name="T88" fmla="*/ 228 w 364"/>
                <a:gd name="T89" fmla="*/ 568 h 586"/>
                <a:gd name="T90" fmla="*/ 228 w 364"/>
                <a:gd name="T91" fmla="*/ 562 h 586"/>
                <a:gd name="T92" fmla="*/ 252 w 364"/>
                <a:gd name="T93" fmla="*/ 509 h 586"/>
                <a:gd name="T94" fmla="*/ 228 w 364"/>
                <a:gd name="T95" fmla="*/ 457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64" h="586">
                  <a:moveTo>
                    <a:pt x="340" y="76"/>
                  </a:moveTo>
                  <a:lnTo>
                    <a:pt x="340" y="76"/>
                  </a:lnTo>
                  <a:cubicBezTo>
                    <a:pt x="328" y="53"/>
                    <a:pt x="304" y="29"/>
                    <a:pt x="281" y="18"/>
                  </a:cubicBezTo>
                  <a:cubicBezTo>
                    <a:pt x="252" y="6"/>
                    <a:pt x="222" y="0"/>
                    <a:pt x="187" y="0"/>
                  </a:cubicBezTo>
                  <a:cubicBezTo>
                    <a:pt x="129" y="0"/>
                    <a:pt x="82" y="12"/>
                    <a:pt x="53" y="47"/>
                  </a:cubicBezTo>
                  <a:lnTo>
                    <a:pt x="53" y="47"/>
                  </a:lnTo>
                  <a:cubicBezTo>
                    <a:pt x="18" y="76"/>
                    <a:pt x="0" y="117"/>
                    <a:pt x="0" y="170"/>
                  </a:cubicBezTo>
                  <a:cubicBezTo>
                    <a:pt x="0" y="176"/>
                    <a:pt x="0" y="176"/>
                    <a:pt x="0" y="182"/>
                  </a:cubicBezTo>
                  <a:cubicBezTo>
                    <a:pt x="6" y="182"/>
                    <a:pt x="6" y="182"/>
                    <a:pt x="12" y="182"/>
                  </a:cubicBezTo>
                  <a:cubicBezTo>
                    <a:pt x="105" y="182"/>
                    <a:pt x="105" y="182"/>
                    <a:pt x="105" y="182"/>
                  </a:cubicBezTo>
                  <a:cubicBezTo>
                    <a:pt x="111" y="182"/>
                    <a:pt x="111" y="182"/>
                    <a:pt x="117" y="182"/>
                  </a:cubicBezTo>
                  <a:cubicBezTo>
                    <a:pt x="117" y="176"/>
                    <a:pt x="117" y="176"/>
                    <a:pt x="117" y="170"/>
                  </a:cubicBezTo>
                  <a:cubicBezTo>
                    <a:pt x="117" y="152"/>
                    <a:pt x="123" y="141"/>
                    <a:pt x="135" y="129"/>
                  </a:cubicBezTo>
                  <a:cubicBezTo>
                    <a:pt x="146" y="117"/>
                    <a:pt x="164" y="111"/>
                    <a:pt x="181" y="111"/>
                  </a:cubicBezTo>
                  <a:cubicBezTo>
                    <a:pt x="199" y="111"/>
                    <a:pt x="217" y="117"/>
                    <a:pt x="228" y="129"/>
                  </a:cubicBezTo>
                  <a:cubicBezTo>
                    <a:pt x="234" y="135"/>
                    <a:pt x="240" y="141"/>
                    <a:pt x="240" y="152"/>
                  </a:cubicBezTo>
                  <a:cubicBezTo>
                    <a:pt x="240" y="164"/>
                    <a:pt x="240" y="170"/>
                    <a:pt x="234" y="176"/>
                  </a:cubicBezTo>
                  <a:cubicBezTo>
                    <a:pt x="228" y="188"/>
                    <a:pt x="217" y="199"/>
                    <a:pt x="187" y="223"/>
                  </a:cubicBezTo>
                  <a:cubicBezTo>
                    <a:pt x="193" y="223"/>
                    <a:pt x="193" y="223"/>
                    <a:pt x="193" y="223"/>
                  </a:cubicBezTo>
                  <a:cubicBezTo>
                    <a:pt x="164" y="246"/>
                    <a:pt x="146" y="269"/>
                    <a:pt x="129" y="299"/>
                  </a:cubicBezTo>
                  <a:cubicBezTo>
                    <a:pt x="117" y="328"/>
                    <a:pt x="111" y="357"/>
                    <a:pt x="111" y="392"/>
                  </a:cubicBezTo>
                  <a:cubicBezTo>
                    <a:pt x="111" y="410"/>
                    <a:pt x="111" y="410"/>
                    <a:pt x="111" y="410"/>
                  </a:cubicBezTo>
                  <a:cubicBezTo>
                    <a:pt x="111" y="410"/>
                    <a:pt x="111" y="416"/>
                    <a:pt x="117" y="416"/>
                  </a:cubicBezTo>
                  <a:cubicBezTo>
                    <a:pt x="117" y="422"/>
                    <a:pt x="123" y="422"/>
                    <a:pt x="123" y="422"/>
                  </a:cubicBezTo>
                  <a:cubicBezTo>
                    <a:pt x="222" y="422"/>
                    <a:pt x="222" y="422"/>
                    <a:pt x="222" y="422"/>
                  </a:cubicBezTo>
                  <a:cubicBezTo>
                    <a:pt x="222" y="422"/>
                    <a:pt x="228" y="422"/>
                    <a:pt x="234" y="416"/>
                  </a:cubicBezTo>
                  <a:lnTo>
                    <a:pt x="234" y="410"/>
                  </a:lnTo>
                  <a:cubicBezTo>
                    <a:pt x="234" y="386"/>
                    <a:pt x="240" y="369"/>
                    <a:pt x="240" y="357"/>
                  </a:cubicBezTo>
                  <a:lnTo>
                    <a:pt x="240" y="357"/>
                  </a:lnTo>
                  <a:cubicBezTo>
                    <a:pt x="246" y="345"/>
                    <a:pt x="246" y="340"/>
                    <a:pt x="252" y="334"/>
                  </a:cubicBezTo>
                  <a:lnTo>
                    <a:pt x="252" y="334"/>
                  </a:lnTo>
                  <a:cubicBezTo>
                    <a:pt x="258" y="322"/>
                    <a:pt x="269" y="310"/>
                    <a:pt x="293" y="293"/>
                  </a:cubicBezTo>
                  <a:cubicBezTo>
                    <a:pt x="310" y="275"/>
                    <a:pt x="328" y="258"/>
                    <a:pt x="334" y="246"/>
                  </a:cubicBezTo>
                  <a:cubicBezTo>
                    <a:pt x="346" y="234"/>
                    <a:pt x="351" y="217"/>
                    <a:pt x="357" y="205"/>
                  </a:cubicBezTo>
                  <a:cubicBezTo>
                    <a:pt x="363" y="188"/>
                    <a:pt x="363" y="170"/>
                    <a:pt x="363" y="158"/>
                  </a:cubicBezTo>
                  <a:cubicBezTo>
                    <a:pt x="363" y="129"/>
                    <a:pt x="357" y="100"/>
                    <a:pt x="340" y="76"/>
                  </a:cubicBezTo>
                  <a:close/>
                  <a:moveTo>
                    <a:pt x="228" y="457"/>
                  </a:moveTo>
                  <a:lnTo>
                    <a:pt x="228" y="457"/>
                  </a:lnTo>
                  <a:cubicBezTo>
                    <a:pt x="217" y="445"/>
                    <a:pt x="199" y="439"/>
                    <a:pt x="176" y="439"/>
                  </a:cubicBezTo>
                  <a:cubicBezTo>
                    <a:pt x="158" y="439"/>
                    <a:pt x="135" y="445"/>
                    <a:pt x="123" y="457"/>
                  </a:cubicBezTo>
                  <a:lnTo>
                    <a:pt x="123" y="457"/>
                  </a:lnTo>
                  <a:cubicBezTo>
                    <a:pt x="105" y="474"/>
                    <a:pt x="100" y="492"/>
                    <a:pt x="100" y="509"/>
                  </a:cubicBezTo>
                  <a:cubicBezTo>
                    <a:pt x="100" y="533"/>
                    <a:pt x="105" y="550"/>
                    <a:pt x="123" y="568"/>
                  </a:cubicBezTo>
                  <a:cubicBezTo>
                    <a:pt x="135" y="579"/>
                    <a:pt x="158" y="585"/>
                    <a:pt x="176" y="585"/>
                  </a:cubicBezTo>
                  <a:cubicBezTo>
                    <a:pt x="199" y="585"/>
                    <a:pt x="217" y="579"/>
                    <a:pt x="228" y="568"/>
                  </a:cubicBezTo>
                  <a:cubicBezTo>
                    <a:pt x="228" y="568"/>
                    <a:pt x="228" y="568"/>
                    <a:pt x="228" y="562"/>
                  </a:cubicBezTo>
                  <a:cubicBezTo>
                    <a:pt x="246" y="550"/>
                    <a:pt x="252" y="533"/>
                    <a:pt x="252" y="509"/>
                  </a:cubicBezTo>
                  <a:cubicBezTo>
                    <a:pt x="252" y="492"/>
                    <a:pt x="246" y="474"/>
                    <a:pt x="228" y="457"/>
                  </a:cubicBezTo>
                  <a:close/>
                </a:path>
              </a:pathLst>
            </a:custGeom>
            <a:solidFill>
              <a:schemeClr val="accent6"/>
            </a:solidFill>
            <a:ln>
              <a:noFill/>
            </a:ln>
            <a:effectLst/>
          </p:spPr>
          <p:txBody>
            <a:bodyPr wrap="none" anchor="ctr"/>
            <a:lstStyle/>
            <a:p>
              <a:endParaRPr lang="en-US" dirty="0">
                <a:latin typeface="Calibri Light"/>
              </a:endParaRPr>
            </a:p>
          </p:txBody>
        </p:sp>
        <p:sp>
          <p:nvSpPr>
            <p:cNvPr id="370" name="Freeform 187"/>
            <p:cNvSpPr>
              <a:spLocks noChangeArrowheads="1"/>
            </p:cNvSpPr>
            <p:nvPr/>
          </p:nvSpPr>
          <p:spPr bwMode="auto">
            <a:xfrm>
              <a:off x="13008269" y="9606747"/>
              <a:ext cx="350377" cy="268692"/>
            </a:xfrm>
            <a:custGeom>
              <a:avLst/>
              <a:gdLst>
                <a:gd name="T0" fmla="*/ 422 w 481"/>
                <a:gd name="T1" fmla="*/ 12 h 370"/>
                <a:gd name="T2" fmla="*/ 422 w 481"/>
                <a:gd name="T3" fmla="*/ 12 h 370"/>
                <a:gd name="T4" fmla="*/ 369 w 481"/>
                <a:gd name="T5" fmla="*/ 12 h 370"/>
                <a:gd name="T6" fmla="*/ 199 w 481"/>
                <a:gd name="T7" fmla="*/ 187 h 370"/>
                <a:gd name="T8" fmla="*/ 193 w 481"/>
                <a:gd name="T9" fmla="*/ 187 h 370"/>
                <a:gd name="T10" fmla="*/ 106 w 481"/>
                <a:gd name="T11" fmla="*/ 100 h 370"/>
                <a:gd name="T12" fmla="*/ 106 w 481"/>
                <a:gd name="T13" fmla="*/ 100 h 370"/>
                <a:gd name="T14" fmla="*/ 65 w 481"/>
                <a:gd name="T15" fmla="*/ 105 h 370"/>
                <a:gd name="T16" fmla="*/ 18 w 481"/>
                <a:gd name="T17" fmla="*/ 152 h 370"/>
                <a:gd name="T18" fmla="*/ 12 w 481"/>
                <a:gd name="T19" fmla="*/ 187 h 370"/>
                <a:gd name="T20" fmla="*/ 100 w 481"/>
                <a:gd name="T21" fmla="*/ 281 h 370"/>
                <a:gd name="T22" fmla="*/ 170 w 481"/>
                <a:gd name="T23" fmla="*/ 351 h 370"/>
                <a:gd name="T24" fmla="*/ 223 w 481"/>
                <a:gd name="T25" fmla="*/ 351 h 370"/>
                <a:gd name="T26" fmla="*/ 468 w 481"/>
                <a:gd name="T27" fmla="*/ 111 h 370"/>
                <a:gd name="T28" fmla="*/ 468 w 481"/>
                <a:gd name="T29" fmla="*/ 59 h 370"/>
                <a:gd name="T30" fmla="*/ 422 w 481"/>
                <a:gd name="T31" fmla="*/ 1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1" h="370">
                  <a:moveTo>
                    <a:pt x="422" y="12"/>
                  </a:moveTo>
                  <a:lnTo>
                    <a:pt x="422" y="12"/>
                  </a:lnTo>
                  <a:cubicBezTo>
                    <a:pt x="404" y="0"/>
                    <a:pt x="386" y="0"/>
                    <a:pt x="369" y="12"/>
                  </a:cubicBezTo>
                  <a:cubicBezTo>
                    <a:pt x="199" y="187"/>
                    <a:pt x="199" y="187"/>
                    <a:pt x="199" y="187"/>
                  </a:cubicBezTo>
                  <a:cubicBezTo>
                    <a:pt x="193" y="187"/>
                    <a:pt x="193" y="187"/>
                    <a:pt x="193" y="187"/>
                  </a:cubicBezTo>
                  <a:cubicBezTo>
                    <a:pt x="106" y="100"/>
                    <a:pt x="106" y="100"/>
                    <a:pt x="106" y="100"/>
                  </a:cubicBezTo>
                  <a:lnTo>
                    <a:pt x="106" y="100"/>
                  </a:lnTo>
                  <a:cubicBezTo>
                    <a:pt x="88" y="88"/>
                    <a:pt x="76" y="94"/>
                    <a:pt x="65" y="105"/>
                  </a:cubicBezTo>
                  <a:cubicBezTo>
                    <a:pt x="18" y="152"/>
                    <a:pt x="18" y="152"/>
                    <a:pt x="18" y="152"/>
                  </a:cubicBezTo>
                  <a:cubicBezTo>
                    <a:pt x="6" y="164"/>
                    <a:pt x="0" y="176"/>
                    <a:pt x="12" y="187"/>
                  </a:cubicBezTo>
                  <a:cubicBezTo>
                    <a:pt x="100" y="281"/>
                    <a:pt x="100" y="281"/>
                    <a:pt x="100" y="281"/>
                  </a:cubicBezTo>
                  <a:cubicBezTo>
                    <a:pt x="170" y="351"/>
                    <a:pt x="170" y="351"/>
                    <a:pt x="170" y="351"/>
                  </a:cubicBezTo>
                  <a:cubicBezTo>
                    <a:pt x="188" y="369"/>
                    <a:pt x="205" y="369"/>
                    <a:pt x="223" y="351"/>
                  </a:cubicBezTo>
                  <a:cubicBezTo>
                    <a:pt x="468" y="111"/>
                    <a:pt x="468" y="111"/>
                    <a:pt x="468" y="111"/>
                  </a:cubicBezTo>
                  <a:cubicBezTo>
                    <a:pt x="480" y="94"/>
                    <a:pt x="480" y="76"/>
                    <a:pt x="468" y="59"/>
                  </a:cubicBezTo>
                  <a:lnTo>
                    <a:pt x="422" y="12"/>
                  </a:lnTo>
                </a:path>
              </a:pathLst>
            </a:custGeom>
            <a:solidFill>
              <a:schemeClr val="accent2"/>
            </a:solidFill>
            <a:ln>
              <a:noFill/>
            </a:ln>
            <a:effectLst/>
          </p:spPr>
          <p:txBody>
            <a:bodyPr wrap="none" anchor="ctr"/>
            <a:lstStyle/>
            <a:p>
              <a:endParaRPr lang="en-US" dirty="0">
                <a:latin typeface="Calibri Light"/>
              </a:endParaRPr>
            </a:p>
          </p:txBody>
        </p:sp>
        <p:grpSp>
          <p:nvGrpSpPr>
            <p:cNvPr id="371" name="Group 370"/>
            <p:cNvGrpSpPr/>
            <p:nvPr/>
          </p:nvGrpSpPr>
          <p:grpSpPr>
            <a:xfrm flipH="1">
              <a:off x="18248965" y="10462351"/>
              <a:ext cx="363068" cy="190998"/>
              <a:chOff x="6568241" y="9654441"/>
              <a:chExt cx="304164" cy="160123"/>
            </a:xfrm>
            <a:solidFill>
              <a:schemeClr val="accent2"/>
            </a:solidFill>
          </p:grpSpPr>
          <p:sp>
            <p:nvSpPr>
              <p:cNvPr id="372" name="Freeform 103"/>
              <p:cNvSpPr>
                <a:spLocks noChangeArrowheads="1"/>
              </p:cNvSpPr>
              <p:nvPr/>
            </p:nvSpPr>
            <p:spPr bwMode="auto">
              <a:xfrm>
                <a:off x="6568241" y="9654441"/>
                <a:ext cx="304164" cy="160123"/>
              </a:xfrm>
              <a:custGeom>
                <a:avLst/>
                <a:gdLst>
                  <a:gd name="T0" fmla="*/ 497 w 498"/>
                  <a:gd name="T1" fmla="*/ 0 h 264"/>
                  <a:gd name="T2" fmla="*/ 41 w 498"/>
                  <a:gd name="T3" fmla="*/ 0 h 264"/>
                  <a:gd name="T4" fmla="*/ 41 w 498"/>
                  <a:gd name="T5" fmla="*/ 47 h 264"/>
                  <a:gd name="T6" fmla="*/ 0 w 498"/>
                  <a:gd name="T7" fmla="*/ 47 h 264"/>
                  <a:gd name="T8" fmla="*/ 0 w 498"/>
                  <a:gd name="T9" fmla="*/ 210 h 264"/>
                  <a:gd name="T10" fmla="*/ 41 w 498"/>
                  <a:gd name="T11" fmla="*/ 210 h 264"/>
                  <a:gd name="T12" fmla="*/ 41 w 498"/>
                  <a:gd name="T13" fmla="*/ 263 h 264"/>
                  <a:gd name="T14" fmla="*/ 491 w 498"/>
                  <a:gd name="T15" fmla="*/ 263 h 264"/>
                  <a:gd name="T16" fmla="*/ 491 w 498"/>
                  <a:gd name="T17" fmla="*/ 263 h 264"/>
                  <a:gd name="T18" fmla="*/ 497 w 498"/>
                  <a:gd name="T19" fmla="*/ 263 h 264"/>
                  <a:gd name="T20" fmla="*/ 497 w 498"/>
                  <a:gd name="T21" fmla="*/ 0 h 264"/>
                  <a:gd name="T22" fmla="*/ 82 w 498"/>
                  <a:gd name="T23" fmla="*/ 35 h 264"/>
                  <a:gd name="T24" fmla="*/ 456 w 498"/>
                  <a:gd name="T25" fmla="*/ 35 h 264"/>
                  <a:gd name="T26" fmla="*/ 456 w 498"/>
                  <a:gd name="T27" fmla="*/ 228 h 264"/>
                  <a:gd name="T28" fmla="*/ 82 w 498"/>
                  <a:gd name="T29" fmla="*/ 228 h 264"/>
                  <a:gd name="T30" fmla="*/ 82 w 498"/>
                  <a:gd name="T31"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4">
                    <a:moveTo>
                      <a:pt x="497" y="0"/>
                    </a:moveTo>
                    <a:lnTo>
                      <a:pt x="41" y="0"/>
                    </a:lnTo>
                    <a:lnTo>
                      <a:pt x="41" y="47"/>
                    </a:lnTo>
                    <a:lnTo>
                      <a:pt x="0" y="47"/>
                    </a:lnTo>
                    <a:lnTo>
                      <a:pt x="0" y="210"/>
                    </a:lnTo>
                    <a:lnTo>
                      <a:pt x="41" y="210"/>
                    </a:lnTo>
                    <a:lnTo>
                      <a:pt x="41" y="263"/>
                    </a:lnTo>
                    <a:lnTo>
                      <a:pt x="491" y="263"/>
                    </a:lnTo>
                    <a:lnTo>
                      <a:pt x="491" y="263"/>
                    </a:lnTo>
                    <a:lnTo>
                      <a:pt x="497" y="263"/>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3" name="Freeform 104"/>
              <p:cNvSpPr>
                <a:spLocks noChangeArrowheads="1"/>
              </p:cNvSpPr>
              <p:nvPr/>
            </p:nvSpPr>
            <p:spPr bwMode="auto">
              <a:xfrm>
                <a:off x="6742049" y="9687007"/>
                <a:ext cx="38021" cy="92274"/>
              </a:xfrm>
              <a:custGeom>
                <a:avLst/>
                <a:gdLst>
                  <a:gd name="T0" fmla="*/ 64 w 65"/>
                  <a:gd name="T1" fmla="*/ 153 h 154"/>
                  <a:gd name="T2" fmla="*/ 0 w 65"/>
                  <a:gd name="T3" fmla="*/ 153 h 154"/>
                  <a:gd name="T4" fmla="*/ 0 w 65"/>
                  <a:gd name="T5" fmla="*/ 0 h 154"/>
                  <a:gd name="T6" fmla="*/ 64 w 65"/>
                  <a:gd name="T7" fmla="*/ 0 h 154"/>
                  <a:gd name="T8" fmla="*/ 64 w 65"/>
                  <a:gd name="T9" fmla="*/ 153 h 154"/>
                </a:gdLst>
                <a:ahLst/>
                <a:cxnLst>
                  <a:cxn ang="0">
                    <a:pos x="T0" y="T1"/>
                  </a:cxn>
                  <a:cxn ang="0">
                    <a:pos x="T2" y="T3"/>
                  </a:cxn>
                  <a:cxn ang="0">
                    <a:pos x="T4" y="T5"/>
                  </a:cxn>
                  <a:cxn ang="0">
                    <a:pos x="T6" y="T7"/>
                  </a:cxn>
                  <a:cxn ang="0">
                    <a:pos x="T8" y="T9"/>
                  </a:cxn>
                </a:cxnLst>
                <a:rect l="0" t="0" r="r" b="b"/>
                <a:pathLst>
                  <a:path w="65" h="154">
                    <a:moveTo>
                      <a:pt x="64" y="153"/>
                    </a:moveTo>
                    <a:lnTo>
                      <a:pt x="0" y="153"/>
                    </a:lnTo>
                    <a:lnTo>
                      <a:pt x="0" y="0"/>
                    </a:lnTo>
                    <a:lnTo>
                      <a:pt x="64" y="0"/>
                    </a:lnTo>
                    <a:lnTo>
                      <a:pt x="64"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4" name="Freeform 105"/>
              <p:cNvSpPr>
                <a:spLocks noChangeArrowheads="1"/>
              </p:cNvSpPr>
              <p:nvPr/>
            </p:nvSpPr>
            <p:spPr bwMode="auto">
              <a:xfrm>
                <a:off x="6687734" y="9687007"/>
                <a:ext cx="38021" cy="92274"/>
              </a:xfrm>
              <a:custGeom>
                <a:avLst/>
                <a:gdLst>
                  <a:gd name="T0" fmla="*/ 64 w 65"/>
                  <a:gd name="T1" fmla="*/ 153 h 154"/>
                  <a:gd name="T2" fmla="*/ 0 w 65"/>
                  <a:gd name="T3" fmla="*/ 153 h 154"/>
                  <a:gd name="T4" fmla="*/ 0 w 65"/>
                  <a:gd name="T5" fmla="*/ 0 h 154"/>
                  <a:gd name="T6" fmla="*/ 64 w 65"/>
                  <a:gd name="T7" fmla="*/ 0 h 154"/>
                  <a:gd name="T8" fmla="*/ 64 w 65"/>
                  <a:gd name="T9" fmla="*/ 153 h 154"/>
                </a:gdLst>
                <a:ahLst/>
                <a:cxnLst>
                  <a:cxn ang="0">
                    <a:pos x="T0" y="T1"/>
                  </a:cxn>
                  <a:cxn ang="0">
                    <a:pos x="T2" y="T3"/>
                  </a:cxn>
                  <a:cxn ang="0">
                    <a:pos x="T4" y="T5"/>
                  </a:cxn>
                  <a:cxn ang="0">
                    <a:pos x="T6" y="T7"/>
                  </a:cxn>
                  <a:cxn ang="0">
                    <a:pos x="T8" y="T9"/>
                  </a:cxn>
                </a:cxnLst>
                <a:rect l="0" t="0" r="r" b="b"/>
                <a:pathLst>
                  <a:path w="65" h="154">
                    <a:moveTo>
                      <a:pt x="64" y="153"/>
                    </a:moveTo>
                    <a:lnTo>
                      <a:pt x="0" y="153"/>
                    </a:lnTo>
                    <a:lnTo>
                      <a:pt x="0" y="0"/>
                    </a:lnTo>
                    <a:lnTo>
                      <a:pt x="64" y="0"/>
                    </a:lnTo>
                    <a:lnTo>
                      <a:pt x="64"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5" name="Freeform 106"/>
              <p:cNvSpPr>
                <a:spLocks noChangeArrowheads="1"/>
              </p:cNvSpPr>
              <p:nvPr/>
            </p:nvSpPr>
            <p:spPr bwMode="auto">
              <a:xfrm>
                <a:off x="6633419" y="9687007"/>
                <a:ext cx="35304" cy="92274"/>
              </a:xfrm>
              <a:custGeom>
                <a:avLst/>
                <a:gdLst>
                  <a:gd name="T0" fmla="*/ 59 w 60"/>
                  <a:gd name="T1" fmla="*/ 153 h 154"/>
                  <a:gd name="T2" fmla="*/ 0 w 60"/>
                  <a:gd name="T3" fmla="*/ 153 h 154"/>
                  <a:gd name="T4" fmla="*/ 0 w 60"/>
                  <a:gd name="T5" fmla="*/ 0 h 154"/>
                  <a:gd name="T6" fmla="*/ 59 w 60"/>
                  <a:gd name="T7" fmla="*/ 0 h 154"/>
                  <a:gd name="T8" fmla="*/ 59 w 60"/>
                  <a:gd name="T9" fmla="*/ 153 h 154"/>
                </a:gdLst>
                <a:ahLst/>
                <a:cxnLst>
                  <a:cxn ang="0">
                    <a:pos x="T0" y="T1"/>
                  </a:cxn>
                  <a:cxn ang="0">
                    <a:pos x="T2" y="T3"/>
                  </a:cxn>
                  <a:cxn ang="0">
                    <a:pos x="T4" y="T5"/>
                  </a:cxn>
                  <a:cxn ang="0">
                    <a:pos x="T6" y="T7"/>
                  </a:cxn>
                  <a:cxn ang="0">
                    <a:pos x="T8" y="T9"/>
                  </a:cxn>
                </a:cxnLst>
                <a:rect l="0" t="0" r="r" b="b"/>
                <a:pathLst>
                  <a:path w="60" h="154">
                    <a:moveTo>
                      <a:pt x="59" y="153"/>
                    </a:moveTo>
                    <a:lnTo>
                      <a:pt x="0" y="153"/>
                    </a:lnTo>
                    <a:lnTo>
                      <a:pt x="0" y="0"/>
                    </a:lnTo>
                    <a:lnTo>
                      <a:pt x="59" y="0"/>
                    </a:lnTo>
                    <a:lnTo>
                      <a:pt x="59"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6" name="Freeform 107"/>
              <p:cNvSpPr>
                <a:spLocks noChangeArrowheads="1"/>
              </p:cNvSpPr>
              <p:nvPr/>
            </p:nvSpPr>
            <p:spPr bwMode="auto">
              <a:xfrm>
                <a:off x="6799080" y="9687007"/>
                <a:ext cx="35304" cy="92274"/>
              </a:xfrm>
              <a:custGeom>
                <a:avLst/>
                <a:gdLst>
                  <a:gd name="T0" fmla="*/ 59 w 60"/>
                  <a:gd name="T1" fmla="*/ 153 h 154"/>
                  <a:gd name="T2" fmla="*/ 0 w 60"/>
                  <a:gd name="T3" fmla="*/ 153 h 154"/>
                  <a:gd name="T4" fmla="*/ 0 w 60"/>
                  <a:gd name="T5" fmla="*/ 0 h 154"/>
                  <a:gd name="T6" fmla="*/ 59 w 60"/>
                  <a:gd name="T7" fmla="*/ 0 h 154"/>
                  <a:gd name="T8" fmla="*/ 59 w 60"/>
                  <a:gd name="T9" fmla="*/ 153 h 154"/>
                </a:gdLst>
                <a:ahLst/>
                <a:cxnLst>
                  <a:cxn ang="0">
                    <a:pos x="T0" y="T1"/>
                  </a:cxn>
                  <a:cxn ang="0">
                    <a:pos x="T2" y="T3"/>
                  </a:cxn>
                  <a:cxn ang="0">
                    <a:pos x="T4" y="T5"/>
                  </a:cxn>
                  <a:cxn ang="0">
                    <a:pos x="T6" y="T7"/>
                  </a:cxn>
                  <a:cxn ang="0">
                    <a:pos x="T8" y="T9"/>
                  </a:cxn>
                </a:cxnLst>
                <a:rect l="0" t="0" r="r" b="b"/>
                <a:pathLst>
                  <a:path w="60" h="154">
                    <a:moveTo>
                      <a:pt x="59" y="153"/>
                    </a:moveTo>
                    <a:lnTo>
                      <a:pt x="0" y="153"/>
                    </a:lnTo>
                    <a:lnTo>
                      <a:pt x="0" y="0"/>
                    </a:lnTo>
                    <a:lnTo>
                      <a:pt x="59" y="0"/>
                    </a:lnTo>
                    <a:lnTo>
                      <a:pt x="59"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7" name="Freeform 221"/>
              <p:cNvSpPr>
                <a:spLocks noChangeArrowheads="1"/>
              </p:cNvSpPr>
              <p:nvPr/>
            </p:nvSpPr>
            <p:spPr bwMode="auto">
              <a:xfrm>
                <a:off x="6568241" y="9654441"/>
                <a:ext cx="304164" cy="160123"/>
              </a:xfrm>
              <a:custGeom>
                <a:avLst/>
                <a:gdLst>
                  <a:gd name="T0" fmla="*/ 497 w 498"/>
                  <a:gd name="T1" fmla="*/ 0 h 264"/>
                  <a:gd name="T2" fmla="*/ 41 w 498"/>
                  <a:gd name="T3" fmla="*/ 0 h 264"/>
                  <a:gd name="T4" fmla="*/ 41 w 498"/>
                  <a:gd name="T5" fmla="*/ 47 h 264"/>
                  <a:gd name="T6" fmla="*/ 0 w 498"/>
                  <a:gd name="T7" fmla="*/ 47 h 264"/>
                  <a:gd name="T8" fmla="*/ 0 w 498"/>
                  <a:gd name="T9" fmla="*/ 210 h 264"/>
                  <a:gd name="T10" fmla="*/ 41 w 498"/>
                  <a:gd name="T11" fmla="*/ 210 h 264"/>
                  <a:gd name="T12" fmla="*/ 41 w 498"/>
                  <a:gd name="T13" fmla="*/ 263 h 264"/>
                  <a:gd name="T14" fmla="*/ 491 w 498"/>
                  <a:gd name="T15" fmla="*/ 263 h 264"/>
                  <a:gd name="T16" fmla="*/ 491 w 498"/>
                  <a:gd name="T17" fmla="*/ 263 h 264"/>
                  <a:gd name="T18" fmla="*/ 497 w 498"/>
                  <a:gd name="T19" fmla="*/ 263 h 264"/>
                  <a:gd name="T20" fmla="*/ 497 w 498"/>
                  <a:gd name="T21" fmla="*/ 0 h 264"/>
                  <a:gd name="T22" fmla="*/ 82 w 498"/>
                  <a:gd name="T23" fmla="*/ 35 h 264"/>
                  <a:gd name="T24" fmla="*/ 456 w 498"/>
                  <a:gd name="T25" fmla="*/ 35 h 264"/>
                  <a:gd name="T26" fmla="*/ 456 w 498"/>
                  <a:gd name="T27" fmla="*/ 228 h 264"/>
                  <a:gd name="T28" fmla="*/ 82 w 498"/>
                  <a:gd name="T29" fmla="*/ 228 h 264"/>
                  <a:gd name="T30" fmla="*/ 82 w 498"/>
                  <a:gd name="T31"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264">
                    <a:moveTo>
                      <a:pt x="497" y="0"/>
                    </a:moveTo>
                    <a:lnTo>
                      <a:pt x="41" y="0"/>
                    </a:lnTo>
                    <a:lnTo>
                      <a:pt x="41" y="47"/>
                    </a:lnTo>
                    <a:lnTo>
                      <a:pt x="0" y="47"/>
                    </a:lnTo>
                    <a:lnTo>
                      <a:pt x="0" y="210"/>
                    </a:lnTo>
                    <a:lnTo>
                      <a:pt x="41" y="210"/>
                    </a:lnTo>
                    <a:lnTo>
                      <a:pt x="41" y="263"/>
                    </a:lnTo>
                    <a:lnTo>
                      <a:pt x="491" y="263"/>
                    </a:lnTo>
                    <a:lnTo>
                      <a:pt x="491" y="263"/>
                    </a:lnTo>
                    <a:lnTo>
                      <a:pt x="497" y="263"/>
                    </a:lnTo>
                    <a:lnTo>
                      <a:pt x="497" y="0"/>
                    </a:lnTo>
                    <a:close/>
                    <a:moveTo>
                      <a:pt x="82" y="35"/>
                    </a:moveTo>
                    <a:lnTo>
                      <a:pt x="456" y="35"/>
                    </a:lnTo>
                    <a:lnTo>
                      <a:pt x="456" y="228"/>
                    </a:lnTo>
                    <a:lnTo>
                      <a:pt x="82" y="228"/>
                    </a:lnTo>
                    <a:lnTo>
                      <a:pt x="82" y="35"/>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8" name="Freeform 223"/>
              <p:cNvSpPr>
                <a:spLocks noChangeArrowheads="1"/>
              </p:cNvSpPr>
              <p:nvPr/>
            </p:nvSpPr>
            <p:spPr bwMode="auto">
              <a:xfrm>
                <a:off x="6687734" y="9687007"/>
                <a:ext cx="38021" cy="92274"/>
              </a:xfrm>
              <a:custGeom>
                <a:avLst/>
                <a:gdLst>
                  <a:gd name="T0" fmla="*/ 64 w 65"/>
                  <a:gd name="T1" fmla="*/ 153 h 154"/>
                  <a:gd name="T2" fmla="*/ 0 w 65"/>
                  <a:gd name="T3" fmla="*/ 153 h 154"/>
                  <a:gd name="T4" fmla="*/ 0 w 65"/>
                  <a:gd name="T5" fmla="*/ 0 h 154"/>
                  <a:gd name="T6" fmla="*/ 64 w 65"/>
                  <a:gd name="T7" fmla="*/ 0 h 154"/>
                  <a:gd name="T8" fmla="*/ 64 w 65"/>
                  <a:gd name="T9" fmla="*/ 153 h 154"/>
                </a:gdLst>
                <a:ahLst/>
                <a:cxnLst>
                  <a:cxn ang="0">
                    <a:pos x="T0" y="T1"/>
                  </a:cxn>
                  <a:cxn ang="0">
                    <a:pos x="T2" y="T3"/>
                  </a:cxn>
                  <a:cxn ang="0">
                    <a:pos x="T4" y="T5"/>
                  </a:cxn>
                  <a:cxn ang="0">
                    <a:pos x="T6" y="T7"/>
                  </a:cxn>
                  <a:cxn ang="0">
                    <a:pos x="T8" y="T9"/>
                  </a:cxn>
                </a:cxnLst>
                <a:rect l="0" t="0" r="r" b="b"/>
                <a:pathLst>
                  <a:path w="65" h="154">
                    <a:moveTo>
                      <a:pt x="64" y="153"/>
                    </a:moveTo>
                    <a:lnTo>
                      <a:pt x="0" y="153"/>
                    </a:lnTo>
                    <a:lnTo>
                      <a:pt x="0" y="0"/>
                    </a:lnTo>
                    <a:lnTo>
                      <a:pt x="64" y="0"/>
                    </a:lnTo>
                    <a:lnTo>
                      <a:pt x="64"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9" name="Freeform 224"/>
              <p:cNvSpPr>
                <a:spLocks noChangeArrowheads="1"/>
              </p:cNvSpPr>
              <p:nvPr/>
            </p:nvSpPr>
            <p:spPr bwMode="auto">
              <a:xfrm>
                <a:off x="6633419" y="9687007"/>
                <a:ext cx="35304" cy="92274"/>
              </a:xfrm>
              <a:custGeom>
                <a:avLst/>
                <a:gdLst>
                  <a:gd name="T0" fmla="*/ 59 w 60"/>
                  <a:gd name="T1" fmla="*/ 153 h 154"/>
                  <a:gd name="T2" fmla="*/ 0 w 60"/>
                  <a:gd name="T3" fmla="*/ 153 h 154"/>
                  <a:gd name="T4" fmla="*/ 0 w 60"/>
                  <a:gd name="T5" fmla="*/ 0 h 154"/>
                  <a:gd name="T6" fmla="*/ 59 w 60"/>
                  <a:gd name="T7" fmla="*/ 0 h 154"/>
                  <a:gd name="T8" fmla="*/ 59 w 60"/>
                  <a:gd name="T9" fmla="*/ 153 h 154"/>
                </a:gdLst>
                <a:ahLst/>
                <a:cxnLst>
                  <a:cxn ang="0">
                    <a:pos x="T0" y="T1"/>
                  </a:cxn>
                  <a:cxn ang="0">
                    <a:pos x="T2" y="T3"/>
                  </a:cxn>
                  <a:cxn ang="0">
                    <a:pos x="T4" y="T5"/>
                  </a:cxn>
                  <a:cxn ang="0">
                    <a:pos x="T6" y="T7"/>
                  </a:cxn>
                  <a:cxn ang="0">
                    <a:pos x="T8" y="T9"/>
                  </a:cxn>
                </a:cxnLst>
                <a:rect l="0" t="0" r="r" b="b"/>
                <a:pathLst>
                  <a:path w="60" h="154">
                    <a:moveTo>
                      <a:pt x="59" y="153"/>
                    </a:moveTo>
                    <a:lnTo>
                      <a:pt x="0" y="153"/>
                    </a:lnTo>
                    <a:lnTo>
                      <a:pt x="0" y="0"/>
                    </a:lnTo>
                    <a:lnTo>
                      <a:pt x="59" y="0"/>
                    </a:lnTo>
                    <a:lnTo>
                      <a:pt x="59"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0" name="Freeform 225"/>
              <p:cNvSpPr>
                <a:spLocks noChangeArrowheads="1"/>
              </p:cNvSpPr>
              <p:nvPr/>
            </p:nvSpPr>
            <p:spPr bwMode="auto">
              <a:xfrm>
                <a:off x="6799080" y="9687007"/>
                <a:ext cx="35304" cy="92274"/>
              </a:xfrm>
              <a:custGeom>
                <a:avLst/>
                <a:gdLst>
                  <a:gd name="T0" fmla="*/ 59 w 60"/>
                  <a:gd name="T1" fmla="*/ 153 h 154"/>
                  <a:gd name="T2" fmla="*/ 0 w 60"/>
                  <a:gd name="T3" fmla="*/ 153 h 154"/>
                  <a:gd name="T4" fmla="*/ 0 w 60"/>
                  <a:gd name="T5" fmla="*/ 0 h 154"/>
                  <a:gd name="T6" fmla="*/ 59 w 60"/>
                  <a:gd name="T7" fmla="*/ 0 h 154"/>
                  <a:gd name="T8" fmla="*/ 59 w 60"/>
                  <a:gd name="T9" fmla="*/ 153 h 154"/>
                </a:gdLst>
                <a:ahLst/>
                <a:cxnLst>
                  <a:cxn ang="0">
                    <a:pos x="T0" y="T1"/>
                  </a:cxn>
                  <a:cxn ang="0">
                    <a:pos x="T2" y="T3"/>
                  </a:cxn>
                  <a:cxn ang="0">
                    <a:pos x="T4" y="T5"/>
                  </a:cxn>
                  <a:cxn ang="0">
                    <a:pos x="T6" y="T7"/>
                  </a:cxn>
                  <a:cxn ang="0">
                    <a:pos x="T8" y="T9"/>
                  </a:cxn>
                </a:cxnLst>
                <a:rect l="0" t="0" r="r" b="b"/>
                <a:pathLst>
                  <a:path w="60" h="154">
                    <a:moveTo>
                      <a:pt x="59" y="153"/>
                    </a:moveTo>
                    <a:lnTo>
                      <a:pt x="0" y="153"/>
                    </a:lnTo>
                    <a:lnTo>
                      <a:pt x="0" y="0"/>
                    </a:lnTo>
                    <a:lnTo>
                      <a:pt x="59" y="0"/>
                    </a:lnTo>
                    <a:lnTo>
                      <a:pt x="59" y="153"/>
                    </a:ln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88" name="Group 387"/>
            <p:cNvGrpSpPr/>
            <p:nvPr/>
          </p:nvGrpSpPr>
          <p:grpSpPr>
            <a:xfrm>
              <a:off x="13945205" y="6624968"/>
              <a:ext cx="1613596" cy="1612524"/>
              <a:chOff x="9148206" y="6446556"/>
              <a:chExt cx="1303560" cy="1302694"/>
            </a:xfrm>
            <a:solidFill>
              <a:schemeClr val="accent2"/>
            </a:solidFill>
          </p:grpSpPr>
          <p:sp>
            <p:nvSpPr>
              <p:cNvPr id="392" name="Freeform 93"/>
              <p:cNvSpPr>
                <a:spLocks noChangeArrowheads="1"/>
              </p:cNvSpPr>
              <p:nvPr/>
            </p:nvSpPr>
            <p:spPr bwMode="auto">
              <a:xfrm>
                <a:off x="9148206" y="6446556"/>
                <a:ext cx="1303560" cy="1302694"/>
              </a:xfrm>
              <a:custGeom>
                <a:avLst/>
                <a:gdLst>
                  <a:gd name="T0" fmla="*/ 1060 w 2120"/>
                  <a:gd name="T1" fmla="*/ 0 h 2120"/>
                  <a:gd name="T2" fmla="*/ 1060 w 2120"/>
                  <a:gd name="T3" fmla="*/ 2119 h 2120"/>
                  <a:gd name="T4" fmla="*/ 1060 w 2120"/>
                  <a:gd name="T5" fmla="*/ 0 h 2120"/>
                  <a:gd name="T6" fmla="*/ 1013 w 2120"/>
                  <a:gd name="T7" fmla="*/ 106 h 2120"/>
                  <a:gd name="T8" fmla="*/ 1100 w 2120"/>
                  <a:gd name="T9" fmla="*/ 369 h 2120"/>
                  <a:gd name="T10" fmla="*/ 1013 w 2120"/>
                  <a:gd name="T11" fmla="*/ 106 h 2120"/>
                  <a:gd name="T12" fmla="*/ 592 w 2120"/>
                  <a:gd name="T13" fmla="*/ 229 h 2120"/>
                  <a:gd name="T14" fmla="*/ 703 w 2120"/>
                  <a:gd name="T15" fmla="*/ 468 h 2120"/>
                  <a:gd name="T16" fmla="*/ 592 w 2120"/>
                  <a:gd name="T17" fmla="*/ 229 h 2120"/>
                  <a:gd name="T18" fmla="*/ 234 w 2120"/>
                  <a:gd name="T19" fmla="*/ 574 h 2120"/>
                  <a:gd name="T20" fmla="*/ 457 w 2120"/>
                  <a:gd name="T21" fmla="*/ 726 h 2120"/>
                  <a:gd name="T22" fmla="*/ 234 w 2120"/>
                  <a:gd name="T23" fmla="*/ 574 h 2120"/>
                  <a:gd name="T24" fmla="*/ 106 w 2120"/>
                  <a:gd name="T25" fmla="*/ 1013 h 2120"/>
                  <a:gd name="T26" fmla="*/ 369 w 2120"/>
                  <a:gd name="T27" fmla="*/ 1106 h 2120"/>
                  <a:gd name="T28" fmla="*/ 106 w 2120"/>
                  <a:gd name="T29" fmla="*/ 1013 h 2120"/>
                  <a:gd name="T30" fmla="*/ 234 w 2120"/>
                  <a:gd name="T31" fmla="*/ 1545 h 2120"/>
                  <a:gd name="T32" fmla="*/ 457 w 2120"/>
                  <a:gd name="T33" fmla="*/ 1393 h 2120"/>
                  <a:gd name="T34" fmla="*/ 234 w 2120"/>
                  <a:gd name="T35" fmla="*/ 1545 h 2120"/>
                  <a:gd name="T36" fmla="*/ 592 w 2120"/>
                  <a:gd name="T37" fmla="*/ 1890 h 2120"/>
                  <a:gd name="T38" fmla="*/ 703 w 2120"/>
                  <a:gd name="T39" fmla="*/ 1650 h 2120"/>
                  <a:gd name="T40" fmla="*/ 592 w 2120"/>
                  <a:gd name="T41" fmla="*/ 1890 h 2120"/>
                  <a:gd name="T42" fmla="*/ 861 w 2120"/>
                  <a:gd name="T43" fmla="*/ 1270 h 2120"/>
                  <a:gd name="T44" fmla="*/ 586 w 2120"/>
                  <a:gd name="T45" fmla="*/ 1217 h 2120"/>
                  <a:gd name="T46" fmla="*/ 761 w 2120"/>
                  <a:gd name="T47" fmla="*/ 1007 h 2120"/>
                  <a:gd name="T48" fmla="*/ 615 w 2120"/>
                  <a:gd name="T49" fmla="*/ 983 h 2120"/>
                  <a:gd name="T50" fmla="*/ 714 w 2120"/>
                  <a:gd name="T51" fmla="*/ 878 h 2120"/>
                  <a:gd name="T52" fmla="*/ 749 w 2120"/>
                  <a:gd name="T53" fmla="*/ 1165 h 2120"/>
                  <a:gd name="T54" fmla="*/ 714 w 2120"/>
                  <a:gd name="T55" fmla="*/ 1194 h 2120"/>
                  <a:gd name="T56" fmla="*/ 861 w 2120"/>
                  <a:gd name="T57" fmla="*/ 1270 h 2120"/>
                  <a:gd name="T58" fmla="*/ 1100 w 2120"/>
                  <a:gd name="T59" fmla="*/ 2013 h 2120"/>
                  <a:gd name="T60" fmla="*/ 1013 w 2120"/>
                  <a:gd name="T61" fmla="*/ 1750 h 2120"/>
                  <a:gd name="T62" fmla="*/ 1100 w 2120"/>
                  <a:gd name="T63" fmla="*/ 2013 h 2120"/>
                  <a:gd name="T64" fmla="*/ 1206 w 2120"/>
                  <a:gd name="T65" fmla="*/ 1176 h 2120"/>
                  <a:gd name="T66" fmla="*/ 1159 w 2120"/>
                  <a:gd name="T67" fmla="*/ 1270 h 2120"/>
                  <a:gd name="T68" fmla="*/ 1071 w 2120"/>
                  <a:gd name="T69" fmla="*/ 1176 h 2120"/>
                  <a:gd name="T70" fmla="*/ 902 w 2120"/>
                  <a:gd name="T71" fmla="*/ 1118 h 2120"/>
                  <a:gd name="T72" fmla="*/ 1159 w 2120"/>
                  <a:gd name="T73" fmla="*/ 884 h 2120"/>
                  <a:gd name="T74" fmla="*/ 1206 w 2120"/>
                  <a:gd name="T75" fmla="*/ 1112 h 2120"/>
                  <a:gd name="T76" fmla="*/ 1346 w 2120"/>
                  <a:gd name="T77" fmla="*/ 1077 h 2120"/>
                  <a:gd name="T78" fmla="*/ 1346 w 2120"/>
                  <a:gd name="T79" fmla="*/ 1100 h 2120"/>
                  <a:gd name="T80" fmla="*/ 1253 w 2120"/>
                  <a:gd name="T81" fmla="*/ 1270 h 2120"/>
                  <a:gd name="T82" fmla="*/ 1346 w 2120"/>
                  <a:gd name="T83" fmla="*/ 849 h 2120"/>
                  <a:gd name="T84" fmla="*/ 1346 w 2120"/>
                  <a:gd name="T85" fmla="*/ 1013 h 2120"/>
                  <a:gd name="T86" fmla="*/ 1428 w 2120"/>
                  <a:gd name="T87" fmla="*/ 972 h 2120"/>
                  <a:gd name="T88" fmla="*/ 1528 w 2120"/>
                  <a:gd name="T89" fmla="*/ 1270 h 2120"/>
                  <a:gd name="T90" fmla="*/ 1440 w 2120"/>
                  <a:gd name="T91" fmla="*/ 1112 h 2120"/>
                  <a:gd name="T92" fmla="*/ 1346 w 2120"/>
                  <a:gd name="T93" fmla="*/ 1077 h 2120"/>
                  <a:gd name="T94" fmla="*/ 1522 w 2120"/>
                  <a:gd name="T95" fmla="*/ 1890 h 2120"/>
                  <a:gd name="T96" fmla="*/ 1411 w 2120"/>
                  <a:gd name="T97" fmla="*/ 1650 h 2120"/>
                  <a:gd name="T98" fmla="*/ 1522 w 2120"/>
                  <a:gd name="T99" fmla="*/ 1890 h 2120"/>
                  <a:gd name="T100" fmla="*/ 1411 w 2120"/>
                  <a:gd name="T101" fmla="*/ 468 h 2120"/>
                  <a:gd name="T102" fmla="*/ 1522 w 2120"/>
                  <a:gd name="T103" fmla="*/ 229 h 2120"/>
                  <a:gd name="T104" fmla="*/ 1411 w 2120"/>
                  <a:gd name="T105" fmla="*/ 468 h 2120"/>
                  <a:gd name="T106" fmla="*/ 1879 w 2120"/>
                  <a:gd name="T107" fmla="*/ 574 h 2120"/>
                  <a:gd name="T108" fmla="*/ 1662 w 2120"/>
                  <a:gd name="T109" fmla="*/ 726 h 2120"/>
                  <a:gd name="T110" fmla="*/ 1879 w 2120"/>
                  <a:gd name="T111" fmla="*/ 574 h 2120"/>
                  <a:gd name="T112" fmla="*/ 1879 w 2120"/>
                  <a:gd name="T113" fmla="*/ 1545 h 2120"/>
                  <a:gd name="T114" fmla="*/ 1662 w 2120"/>
                  <a:gd name="T115" fmla="*/ 1393 h 2120"/>
                  <a:gd name="T116" fmla="*/ 1879 w 2120"/>
                  <a:gd name="T117" fmla="*/ 1545 h 2120"/>
                  <a:gd name="T118" fmla="*/ 1744 w 2120"/>
                  <a:gd name="T119" fmla="*/ 1106 h 2120"/>
                  <a:gd name="T120" fmla="*/ 2013 w 2120"/>
                  <a:gd name="T121" fmla="*/ 1013 h 2120"/>
                  <a:gd name="T122" fmla="*/ 1744 w 2120"/>
                  <a:gd name="T123" fmla="*/ 1106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20" h="2120">
                    <a:moveTo>
                      <a:pt x="1060" y="0"/>
                    </a:moveTo>
                    <a:lnTo>
                      <a:pt x="1060" y="0"/>
                    </a:lnTo>
                    <a:cubicBezTo>
                      <a:pt x="474" y="0"/>
                      <a:pt x="0" y="474"/>
                      <a:pt x="0" y="1059"/>
                    </a:cubicBezTo>
                    <a:cubicBezTo>
                      <a:pt x="0" y="1644"/>
                      <a:pt x="474" y="2119"/>
                      <a:pt x="1060" y="2119"/>
                    </a:cubicBezTo>
                    <a:cubicBezTo>
                      <a:pt x="1645" y="2119"/>
                      <a:pt x="2119" y="1644"/>
                      <a:pt x="2119" y="1059"/>
                    </a:cubicBezTo>
                    <a:cubicBezTo>
                      <a:pt x="2119" y="474"/>
                      <a:pt x="1645" y="0"/>
                      <a:pt x="1060" y="0"/>
                    </a:cubicBezTo>
                    <a:close/>
                    <a:moveTo>
                      <a:pt x="1013" y="106"/>
                    </a:moveTo>
                    <a:lnTo>
                      <a:pt x="1013" y="106"/>
                    </a:lnTo>
                    <a:cubicBezTo>
                      <a:pt x="1100" y="106"/>
                      <a:pt x="1100" y="106"/>
                      <a:pt x="1100" y="106"/>
                    </a:cubicBezTo>
                    <a:cubicBezTo>
                      <a:pt x="1100" y="369"/>
                      <a:pt x="1100" y="369"/>
                      <a:pt x="1100" y="369"/>
                    </a:cubicBezTo>
                    <a:cubicBezTo>
                      <a:pt x="1013" y="369"/>
                      <a:pt x="1013" y="369"/>
                      <a:pt x="1013" y="369"/>
                    </a:cubicBezTo>
                    <a:lnTo>
                      <a:pt x="1013" y="106"/>
                    </a:lnTo>
                    <a:close/>
                    <a:moveTo>
                      <a:pt x="592" y="229"/>
                    </a:moveTo>
                    <a:lnTo>
                      <a:pt x="592" y="229"/>
                    </a:lnTo>
                    <a:cubicBezTo>
                      <a:pt x="720" y="457"/>
                      <a:pt x="720" y="457"/>
                      <a:pt x="720" y="457"/>
                    </a:cubicBezTo>
                    <a:cubicBezTo>
                      <a:pt x="703" y="468"/>
                      <a:pt x="703" y="468"/>
                      <a:pt x="703" y="468"/>
                    </a:cubicBezTo>
                    <a:cubicBezTo>
                      <a:pt x="568" y="240"/>
                      <a:pt x="568" y="240"/>
                      <a:pt x="568" y="240"/>
                    </a:cubicBezTo>
                    <a:lnTo>
                      <a:pt x="592" y="229"/>
                    </a:lnTo>
                    <a:close/>
                    <a:moveTo>
                      <a:pt x="234" y="574"/>
                    </a:moveTo>
                    <a:lnTo>
                      <a:pt x="234" y="574"/>
                    </a:lnTo>
                    <a:cubicBezTo>
                      <a:pt x="463" y="702"/>
                      <a:pt x="463" y="702"/>
                      <a:pt x="463" y="702"/>
                    </a:cubicBezTo>
                    <a:cubicBezTo>
                      <a:pt x="457" y="726"/>
                      <a:pt x="457" y="726"/>
                      <a:pt x="457" y="726"/>
                    </a:cubicBezTo>
                    <a:cubicBezTo>
                      <a:pt x="229" y="591"/>
                      <a:pt x="229" y="591"/>
                      <a:pt x="229" y="591"/>
                    </a:cubicBezTo>
                    <a:lnTo>
                      <a:pt x="234" y="574"/>
                    </a:lnTo>
                    <a:close/>
                    <a:moveTo>
                      <a:pt x="106" y="1013"/>
                    </a:moveTo>
                    <a:lnTo>
                      <a:pt x="106" y="1013"/>
                    </a:lnTo>
                    <a:cubicBezTo>
                      <a:pt x="369" y="1013"/>
                      <a:pt x="369" y="1013"/>
                      <a:pt x="369" y="1013"/>
                    </a:cubicBezTo>
                    <a:cubicBezTo>
                      <a:pt x="369" y="1106"/>
                      <a:pt x="369" y="1106"/>
                      <a:pt x="369" y="1106"/>
                    </a:cubicBezTo>
                    <a:cubicBezTo>
                      <a:pt x="106" y="1106"/>
                      <a:pt x="106" y="1106"/>
                      <a:pt x="106" y="1106"/>
                    </a:cubicBezTo>
                    <a:lnTo>
                      <a:pt x="106" y="1013"/>
                    </a:lnTo>
                    <a:close/>
                    <a:moveTo>
                      <a:pt x="234" y="1545"/>
                    </a:moveTo>
                    <a:lnTo>
                      <a:pt x="234" y="1545"/>
                    </a:lnTo>
                    <a:cubicBezTo>
                      <a:pt x="229" y="1527"/>
                      <a:pt x="229" y="1527"/>
                      <a:pt x="229" y="1527"/>
                    </a:cubicBezTo>
                    <a:cubicBezTo>
                      <a:pt x="457" y="1393"/>
                      <a:pt x="457" y="1393"/>
                      <a:pt x="457" y="1393"/>
                    </a:cubicBezTo>
                    <a:cubicBezTo>
                      <a:pt x="463" y="1416"/>
                      <a:pt x="463" y="1416"/>
                      <a:pt x="463" y="1416"/>
                    </a:cubicBezTo>
                    <a:lnTo>
                      <a:pt x="234" y="1545"/>
                    </a:lnTo>
                    <a:close/>
                    <a:moveTo>
                      <a:pt x="592" y="1890"/>
                    </a:moveTo>
                    <a:lnTo>
                      <a:pt x="592" y="1890"/>
                    </a:lnTo>
                    <a:cubicBezTo>
                      <a:pt x="568" y="1879"/>
                      <a:pt x="568" y="1879"/>
                      <a:pt x="568" y="1879"/>
                    </a:cubicBezTo>
                    <a:cubicBezTo>
                      <a:pt x="703" y="1650"/>
                      <a:pt x="703" y="1650"/>
                      <a:pt x="703" y="1650"/>
                    </a:cubicBezTo>
                    <a:cubicBezTo>
                      <a:pt x="720" y="1662"/>
                      <a:pt x="720" y="1662"/>
                      <a:pt x="720" y="1662"/>
                    </a:cubicBezTo>
                    <a:lnTo>
                      <a:pt x="592" y="1890"/>
                    </a:lnTo>
                    <a:close/>
                    <a:moveTo>
                      <a:pt x="861" y="1270"/>
                    </a:moveTo>
                    <a:lnTo>
                      <a:pt x="861" y="1270"/>
                    </a:lnTo>
                    <a:cubicBezTo>
                      <a:pt x="586" y="1270"/>
                      <a:pt x="586" y="1270"/>
                      <a:pt x="586" y="1270"/>
                    </a:cubicBezTo>
                    <a:cubicBezTo>
                      <a:pt x="586" y="1217"/>
                      <a:pt x="586" y="1217"/>
                      <a:pt x="586" y="1217"/>
                    </a:cubicBezTo>
                    <a:cubicBezTo>
                      <a:pt x="638" y="1171"/>
                      <a:pt x="638" y="1171"/>
                      <a:pt x="638" y="1171"/>
                    </a:cubicBezTo>
                    <a:cubicBezTo>
                      <a:pt x="720" y="1095"/>
                      <a:pt x="761" y="1054"/>
                      <a:pt x="761" y="1007"/>
                    </a:cubicBezTo>
                    <a:cubicBezTo>
                      <a:pt x="761" y="978"/>
                      <a:pt x="744" y="948"/>
                      <a:pt x="697" y="948"/>
                    </a:cubicBezTo>
                    <a:cubicBezTo>
                      <a:pt x="668" y="948"/>
                      <a:pt x="638" y="966"/>
                      <a:pt x="615" y="983"/>
                    </a:cubicBezTo>
                    <a:cubicBezTo>
                      <a:pt x="592" y="919"/>
                      <a:pt x="592" y="919"/>
                      <a:pt x="592" y="919"/>
                    </a:cubicBezTo>
                    <a:cubicBezTo>
                      <a:pt x="621" y="896"/>
                      <a:pt x="668" y="878"/>
                      <a:pt x="714" y="878"/>
                    </a:cubicBezTo>
                    <a:cubicBezTo>
                      <a:pt x="802" y="878"/>
                      <a:pt x="849" y="931"/>
                      <a:pt x="849" y="1001"/>
                    </a:cubicBezTo>
                    <a:cubicBezTo>
                      <a:pt x="849" y="1065"/>
                      <a:pt x="802" y="1112"/>
                      <a:pt x="749" y="1165"/>
                    </a:cubicBezTo>
                    <a:cubicBezTo>
                      <a:pt x="714" y="1194"/>
                      <a:pt x="714" y="1194"/>
                      <a:pt x="714" y="1194"/>
                    </a:cubicBezTo>
                    <a:lnTo>
                      <a:pt x="714" y="1194"/>
                    </a:lnTo>
                    <a:cubicBezTo>
                      <a:pt x="861" y="1194"/>
                      <a:pt x="861" y="1194"/>
                      <a:pt x="861" y="1194"/>
                    </a:cubicBezTo>
                    <a:lnTo>
                      <a:pt x="861" y="1270"/>
                    </a:lnTo>
                    <a:close/>
                    <a:moveTo>
                      <a:pt x="1100" y="2013"/>
                    </a:moveTo>
                    <a:lnTo>
                      <a:pt x="1100" y="2013"/>
                    </a:lnTo>
                    <a:cubicBezTo>
                      <a:pt x="1013" y="2013"/>
                      <a:pt x="1013" y="2013"/>
                      <a:pt x="1013" y="2013"/>
                    </a:cubicBezTo>
                    <a:cubicBezTo>
                      <a:pt x="1013" y="1750"/>
                      <a:pt x="1013" y="1750"/>
                      <a:pt x="1013" y="1750"/>
                    </a:cubicBezTo>
                    <a:cubicBezTo>
                      <a:pt x="1100" y="1750"/>
                      <a:pt x="1100" y="1750"/>
                      <a:pt x="1100" y="1750"/>
                    </a:cubicBezTo>
                    <a:lnTo>
                      <a:pt x="1100" y="2013"/>
                    </a:lnTo>
                    <a:close/>
                    <a:moveTo>
                      <a:pt x="1206" y="1176"/>
                    </a:moveTo>
                    <a:lnTo>
                      <a:pt x="1206" y="1176"/>
                    </a:lnTo>
                    <a:cubicBezTo>
                      <a:pt x="1159" y="1176"/>
                      <a:pt x="1159" y="1176"/>
                      <a:pt x="1159" y="1176"/>
                    </a:cubicBezTo>
                    <a:cubicBezTo>
                      <a:pt x="1159" y="1270"/>
                      <a:pt x="1159" y="1270"/>
                      <a:pt x="1159" y="1270"/>
                    </a:cubicBezTo>
                    <a:cubicBezTo>
                      <a:pt x="1071" y="1270"/>
                      <a:pt x="1071" y="1270"/>
                      <a:pt x="1071" y="1270"/>
                    </a:cubicBezTo>
                    <a:cubicBezTo>
                      <a:pt x="1071" y="1176"/>
                      <a:pt x="1071" y="1176"/>
                      <a:pt x="1071" y="1176"/>
                    </a:cubicBezTo>
                    <a:cubicBezTo>
                      <a:pt x="902" y="1176"/>
                      <a:pt x="902" y="1176"/>
                      <a:pt x="902" y="1176"/>
                    </a:cubicBezTo>
                    <a:cubicBezTo>
                      <a:pt x="902" y="1118"/>
                      <a:pt x="902" y="1118"/>
                      <a:pt x="902" y="1118"/>
                    </a:cubicBezTo>
                    <a:cubicBezTo>
                      <a:pt x="1048" y="884"/>
                      <a:pt x="1048" y="884"/>
                      <a:pt x="1048" y="884"/>
                    </a:cubicBezTo>
                    <a:cubicBezTo>
                      <a:pt x="1159" y="884"/>
                      <a:pt x="1159" y="884"/>
                      <a:pt x="1159" y="884"/>
                    </a:cubicBezTo>
                    <a:cubicBezTo>
                      <a:pt x="1159" y="1112"/>
                      <a:pt x="1159" y="1112"/>
                      <a:pt x="1159" y="1112"/>
                    </a:cubicBezTo>
                    <a:cubicBezTo>
                      <a:pt x="1206" y="1112"/>
                      <a:pt x="1206" y="1112"/>
                      <a:pt x="1206" y="1112"/>
                    </a:cubicBezTo>
                    <a:lnTo>
                      <a:pt x="1206" y="1176"/>
                    </a:lnTo>
                    <a:close/>
                    <a:moveTo>
                      <a:pt x="1346" y="1077"/>
                    </a:moveTo>
                    <a:lnTo>
                      <a:pt x="1346" y="1077"/>
                    </a:lnTo>
                    <a:cubicBezTo>
                      <a:pt x="1346" y="1083"/>
                      <a:pt x="1346" y="1089"/>
                      <a:pt x="1346" y="1100"/>
                    </a:cubicBezTo>
                    <a:cubicBezTo>
                      <a:pt x="1346" y="1270"/>
                      <a:pt x="1346" y="1270"/>
                      <a:pt x="1346" y="1270"/>
                    </a:cubicBezTo>
                    <a:cubicBezTo>
                      <a:pt x="1253" y="1270"/>
                      <a:pt x="1253" y="1270"/>
                      <a:pt x="1253" y="1270"/>
                    </a:cubicBezTo>
                    <a:cubicBezTo>
                      <a:pt x="1253" y="849"/>
                      <a:pt x="1253" y="849"/>
                      <a:pt x="1253" y="849"/>
                    </a:cubicBezTo>
                    <a:cubicBezTo>
                      <a:pt x="1346" y="849"/>
                      <a:pt x="1346" y="849"/>
                      <a:pt x="1346" y="849"/>
                    </a:cubicBezTo>
                    <a:cubicBezTo>
                      <a:pt x="1346" y="1013"/>
                      <a:pt x="1346" y="1013"/>
                      <a:pt x="1346" y="1013"/>
                    </a:cubicBezTo>
                    <a:lnTo>
                      <a:pt x="1346" y="1013"/>
                    </a:lnTo>
                    <a:cubicBezTo>
                      <a:pt x="1352" y="1001"/>
                      <a:pt x="1364" y="995"/>
                      <a:pt x="1381" y="983"/>
                    </a:cubicBezTo>
                    <a:cubicBezTo>
                      <a:pt x="1393" y="978"/>
                      <a:pt x="1411" y="972"/>
                      <a:pt x="1428" y="972"/>
                    </a:cubicBezTo>
                    <a:cubicBezTo>
                      <a:pt x="1487" y="972"/>
                      <a:pt x="1528" y="1013"/>
                      <a:pt x="1528" y="1100"/>
                    </a:cubicBezTo>
                    <a:cubicBezTo>
                      <a:pt x="1528" y="1270"/>
                      <a:pt x="1528" y="1270"/>
                      <a:pt x="1528" y="1270"/>
                    </a:cubicBezTo>
                    <a:cubicBezTo>
                      <a:pt x="1440" y="1270"/>
                      <a:pt x="1440" y="1270"/>
                      <a:pt x="1440" y="1270"/>
                    </a:cubicBezTo>
                    <a:cubicBezTo>
                      <a:pt x="1440" y="1112"/>
                      <a:pt x="1440" y="1112"/>
                      <a:pt x="1440" y="1112"/>
                    </a:cubicBezTo>
                    <a:cubicBezTo>
                      <a:pt x="1440" y="1071"/>
                      <a:pt x="1428" y="1048"/>
                      <a:pt x="1393" y="1048"/>
                    </a:cubicBezTo>
                    <a:cubicBezTo>
                      <a:pt x="1370" y="1048"/>
                      <a:pt x="1352" y="1059"/>
                      <a:pt x="1346" y="1077"/>
                    </a:cubicBezTo>
                    <a:close/>
                    <a:moveTo>
                      <a:pt x="1522" y="1890"/>
                    </a:moveTo>
                    <a:lnTo>
                      <a:pt x="1522" y="1890"/>
                    </a:lnTo>
                    <a:cubicBezTo>
                      <a:pt x="1393" y="1662"/>
                      <a:pt x="1393" y="1662"/>
                      <a:pt x="1393" y="1662"/>
                    </a:cubicBezTo>
                    <a:cubicBezTo>
                      <a:pt x="1411" y="1650"/>
                      <a:pt x="1411" y="1650"/>
                      <a:pt x="1411" y="1650"/>
                    </a:cubicBezTo>
                    <a:cubicBezTo>
                      <a:pt x="1545" y="1879"/>
                      <a:pt x="1545" y="1879"/>
                      <a:pt x="1545" y="1879"/>
                    </a:cubicBezTo>
                    <a:lnTo>
                      <a:pt x="1522" y="1890"/>
                    </a:lnTo>
                    <a:close/>
                    <a:moveTo>
                      <a:pt x="1411" y="468"/>
                    </a:moveTo>
                    <a:lnTo>
                      <a:pt x="1411" y="468"/>
                    </a:lnTo>
                    <a:cubicBezTo>
                      <a:pt x="1393" y="457"/>
                      <a:pt x="1393" y="457"/>
                      <a:pt x="1393" y="457"/>
                    </a:cubicBezTo>
                    <a:cubicBezTo>
                      <a:pt x="1522" y="229"/>
                      <a:pt x="1522" y="229"/>
                      <a:pt x="1522" y="229"/>
                    </a:cubicBezTo>
                    <a:cubicBezTo>
                      <a:pt x="1545" y="240"/>
                      <a:pt x="1545" y="240"/>
                      <a:pt x="1545" y="240"/>
                    </a:cubicBezTo>
                    <a:lnTo>
                      <a:pt x="1411" y="468"/>
                    </a:lnTo>
                    <a:close/>
                    <a:moveTo>
                      <a:pt x="1879" y="574"/>
                    </a:moveTo>
                    <a:lnTo>
                      <a:pt x="1879" y="574"/>
                    </a:lnTo>
                    <a:cubicBezTo>
                      <a:pt x="1890" y="591"/>
                      <a:pt x="1890" y="591"/>
                      <a:pt x="1890" y="591"/>
                    </a:cubicBezTo>
                    <a:cubicBezTo>
                      <a:pt x="1662" y="726"/>
                      <a:pt x="1662" y="726"/>
                      <a:pt x="1662" y="726"/>
                    </a:cubicBezTo>
                    <a:cubicBezTo>
                      <a:pt x="1651" y="702"/>
                      <a:pt x="1651" y="702"/>
                      <a:pt x="1651" y="702"/>
                    </a:cubicBezTo>
                    <a:lnTo>
                      <a:pt x="1879" y="574"/>
                    </a:lnTo>
                    <a:close/>
                    <a:moveTo>
                      <a:pt x="1879" y="1545"/>
                    </a:moveTo>
                    <a:lnTo>
                      <a:pt x="1879" y="1545"/>
                    </a:lnTo>
                    <a:cubicBezTo>
                      <a:pt x="1651" y="1416"/>
                      <a:pt x="1651" y="1416"/>
                      <a:pt x="1651" y="1416"/>
                    </a:cubicBezTo>
                    <a:cubicBezTo>
                      <a:pt x="1662" y="1393"/>
                      <a:pt x="1662" y="1393"/>
                      <a:pt x="1662" y="1393"/>
                    </a:cubicBezTo>
                    <a:cubicBezTo>
                      <a:pt x="1890" y="1527"/>
                      <a:pt x="1890" y="1527"/>
                      <a:pt x="1890" y="1527"/>
                    </a:cubicBezTo>
                    <a:lnTo>
                      <a:pt x="1879" y="1545"/>
                    </a:lnTo>
                    <a:close/>
                    <a:moveTo>
                      <a:pt x="1744" y="1106"/>
                    </a:moveTo>
                    <a:lnTo>
                      <a:pt x="1744" y="1106"/>
                    </a:lnTo>
                    <a:cubicBezTo>
                      <a:pt x="1744" y="1013"/>
                      <a:pt x="1744" y="1013"/>
                      <a:pt x="1744" y="1013"/>
                    </a:cubicBezTo>
                    <a:cubicBezTo>
                      <a:pt x="2013" y="1013"/>
                      <a:pt x="2013" y="1013"/>
                      <a:pt x="2013" y="1013"/>
                    </a:cubicBezTo>
                    <a:cubicBezTo>
                      <a:pt x="2013" y="1106"/>
                      <a:pt x="2013" y="1106"/>
                      <a:pt x="2013" y="1106"/>
                    </a:cubicBezTo>
                    <a:lnTo>
                      <a:pt x="1744" y="1106"/>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3" name="Freeform 213"/>
              <p:cNvSpPr>
                <a:spLocks noChangeArrowheads="1"/>
              </p:cNvSpPr>
              <p:nvPr/>
            </p:nvSpPr>
            <p:spPr bwMode="auto">
              <a:xfrm>
                <a:off x="9756533" y="7032768"/>
                <a:ext cx="51599" cy="94988"/>
              </a:xfrm>
              <a:custGeom>
                <a:avLst/>
                <a:gdLst>
                  <a:gd name="T0" fmla="*/ 47 w 89"/>
                  <a:gd name="T1" fmla="*/ 70 h 159"/>
                  <a:gd name="T2" fmla="*/ 47 w 89"/>
                  <a:gd name="T3" fmla="*/ 70 h 159"/>
                  <a:gd name="T4" fmla="*/ 0 w 89"/>
                  <a:gd name="T5" fmla="*/ 152 h 159"/>
                  <a:gd name="T6" fmla="*/ 0 w 89"/>
                  <a:gd name="T7" fmla="*/ 158 h 159"/>
                  <a:gd name="T8" fmla="*/ 82 w 89"/>
                  <a:gd name="T9" fmla="*/ 158 h 159"/>
                  <a:gd name="T10" fmla="*/ 82 w 89"/>
                  <a:gd name="T11" fmla="*/ 70 h 159"/>
                  <a:gd name="T12" fmla="*/ 88 w 89"/>
                  <a:gd name="T13" fmla="*/ 0 h 159"/>
                  <a:gd name="T14" fmla="*/ 82 w 89"/>
                  <a:gd name="T15" fmla="*/ 0 h 159"/>
                  <a:gd name="T16" fmla="*/ 47 w 89"/>
                  <a:gd name="T17" fmla="*/ 7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159">
                    <a:moveTo>
                      <a:pt x="47" y="70"/>
                    </a:moveTo>
                    <a:lnTo>
                      <a:pt x="47" y="70"/>
                    </a:lnTo>
                    <a:cubicBezTo>
                      <a:pt x="0" y="152"/>
                      <a:pt x="0" y="152"/>
                      <a:pt x="0" y="152"/>
                    </a:cubicBezTo>
                    <a:cubicBezTo>
                      <a:pt x="0" y="158"/>
                      <a:pt x="0" y="158"/>
                      <a:pt x="0" y="158"/>
                    </a:cubicBezTo>
                    <a:cubicBezTo>
                      <a:pt x="82" y="158"/>
                      <a:pt x="82" y="158"/>
                      <a:pt x="82" y="158"/>
                    </a:cubicBezTo>
                    <a:cubicBezTo>
                      <a:pt x="82" y="70"/>
                      <a:pt x="82" y="70"/>
                      <a:pt x="82" y="70"/>
                    </a:cubicBezTo>
                    <a:cubicBezTo>
                      <a:pt x="82" y="47"/>
                      <a:pt x="88" y="24"/>
                      <a:pt x="88" y="0"/>
                    </a:cubicBezTo>
                    <a:cubicBezTo>
                      <a:pt x="82" y="0"/>
                      <a:pt x="82" y="0"/>
                      <a:pt x="82" y="0"/>
                    </a:cubicBezTo>
                    <a:cubicBezTo>
                      <a:pt x="71" y="24"/>
                      <a:pt x="65" y="47"/>
                      <a:pt x="47" y="70"/>
                    </a:cubicBez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94" name="Group 393"/>
            <p:cNvGrpSpPr/>
            <p:nvPr/>
          </p:nvGrpSpPr>
          <p:grpSpPr>
            <a:xfrm>
              <a:off x="19096338" y="7953277"/>
              <a:ext cx="760504" cy="759999"/>
              <a:chOff x="9148206" y="6446556"/>
              <a:chExt cx="1303560" cy="1302694"/>
            </a:xfrm>
            <a:solidFill>
              <a:schemeClr val="accent1"/>
            </a:solidFill>
          </p:grpSpPr>
          <p:sp>
            <p:nvSpPr>
              <p:cNvPr id="395" name="Freeform 93"/>
              <p:cNvSpPr>
                <a:spLocks noChangeArrowheads="1"/>
              </p:cNvSpPr>
              <p:nvPr/>
            </p:nvSpPr>
            <p:spPr bwMode="auto">
              <a:xfrm>
                <a:off x="9148206" y="6446556"/>
                <a:ext cx="1303560" cy="1302694"/>
              </a:xfrm>
              <a:custGeom>
                <a:avLst/>
                <a:gdLst>
                  <a:gd name="T0" fmla="*/ 1060 w 2120"/>
                  <a:gd name="T1" fmla="*/ 0 h 2120"/>
                  <a:gd name="T2" fmla="*/ 1060 w 2120"/>
                  <a:gd name="T3" fmla="*/ 2119 h 2120"/>
                  <a:gd name="T4" fmla="*/ 1060 w 2120"/>
                  <a:gd name="T5" fmla="*/ 0 h 2120"/>
                  <a:gd name="T6" fmla="*/ 1013 w 2120"/>
                  <a:gd name="T7" fmla="*/ 106 h 2120"/>
                  <a:gd name="T8" fmla="*/ 1100 w 2120"/>
                  <a:gd name="T9" fmla="*/ 369 h 2120"/>
                  <a:gd name="T10" fmla="*/ 1013 w 2120"/>
                  <a:gd name="T11" fmla="*/ 106 h 2120"/>
                  <a:gd name="T12" fmla="*/ 592 w 2120"/>
                  <a:gd name="T13" fmla="*/ 229 h 2120"/>
                  <a:gd name="T14" fmla="*/ 703 w 2120"/>
                  <a:gd name="T15" fmla="*/ 468 h 2120"/>
                  <a:gd name="T16" fmla="*/ 592 w 2120"/>
                  <a:gd name="T17" fmla="*/ 229 h 2120"/>
                  <a:gd name="T18" fmla="*/ 234 w 2120"/>
                  <a:gd name="T19" fmla="*/ 574 h 2120"/>
                  <a:gd name="T20" fmla="*/ 457 w 2120"/>
                  <a:gd name="T21" fmla="*/ 726 h 2120"/>
                  <a:gd name="T22" fmla="*/ 234 w 2120"/>
                  <a:gd name="T23" fmla="*/ 574 h 2120"/>
                  <a:gd name="T24" fmla="*/ 106 w 2120"/>
                  <a:gd name="T25" fmla="*/ 1013 h 2120"/>
                  <a:gd name="T26" fmla="*/ 369 w 2120"/>
                  <a:gd name="T27" fmla="*/ 1106 h 2120"/>
                  <a:gd name="T28" fmla="*/ 106 w 2120"/>
                  <a:gd name="T29" fmla="*/ 1013 h 2120"/>
                  <a:gd name="T30" fmla="*/ 234 w 2120"/>
                  <a:gd name="T31" fmla="*/ 1545 h 2120"/>
                  <a:gd name="T32" fmla="*/ 457 w 2120"/>
                  <a:gd name="T33" fmla="*/ 1393 h 2120"/>
                  <a:gd name="T34" fmla="*/ 234 w 2120"/>
                  <a:gd name="T35" fmla="*/ 1545 h 2120"/>
                  <a:gd name="T36" fmla="*/ 592 w 2120"/>
                  <a:gd name="T37" fmla="*/ 1890 h 2120"/>
                  <a:gd name="T38" fmla="*/ 703 w 2120"/>
                  <a:gd name="T39" fmla="*/ 1650 h 2120"/>
                  <a:gd name="T40" fmla="*/ 592 w 2120"/>
                  <a:gd name="T41" fmla="*/ 1890 h 2120"/>
                  <a:gd name="T42" fmla="*/ 861 w 2120"/>
                  <a:gd name="T43" fmla="*/ 1270 h 2120"/>
                  <a:gd name="T44" fmla="*/ 586 w 2120"/>
                  <a:gd name="T45" fmla="*/ 1217 h 2120"/>
                  <a:gd name="T46" fmla="*/ 761 w 2120"/>
                  <a:gd name="T47" fmla="*/ 1007 h 2120"/>
                  <a:gd name="T48" fmla="*/ 615 w 2120"/>
                  <a:gd name="T49" fmla="*/ 983 h 2120"/>
                  <a:gd name="T50" fmla="*/ 714 w 2120"/>
                  <a:gd name="T51" fmla="*/ 878 h 2120"/>
                  <a:gd name="T52" fmla="*/ 749 w 2120"/>
                  <a:gd name="T53" fmla="*/ 1165 h 2120"/>
                  <a:gd name="T54" fmla="*/ 714 w 2120"/>
                  <a:gd name="T55" fmla="*/ 1194 h 2120"/>
                  <a:gd name="T56" fmla="*/ 861 w 2120"/>
                  <a:gd name="T57" fmla="*/ 1270 h 2120"/>
                  <a:gd name="T58" fmla="*/ 1100 w 2120"/>
                  <a:gd name="T59" fmla="*/ 2013 h 2120"/>
                  <a:gd name="T60" fmla="*/ 1013 w 2120"/>
                  <a:gd name="T61" fmla="*/ 1750 h 2120"/>
                  <a:gd name="T62" fmla="*/ 1100 w 2120"/>
                  <a:gd name="T63" fmla="*/ 2013 h 2120"/>
                  <a:gd name="T64" fmla="*/ 1206 w 2120"/>
                  <a:gd name="T65" fmla="*/ 1176 h 2120"/>
                  <a:gd name="T66" fmla="*/ 1159 w 2120"/>
                  <a:gd name="T67" fmla="*/ 1270 h 2120"/>
                  <a:gd name="T68" fmla="*/ 1071 w 2120"/>
                  <a:gd name="T69" fmla="*/ 1176 h 2120"/>
                  <a:gd name="T70" fmla="*/ 902 w 2120"/>
                  <a:gd name="T71" fmla="*/ 1118 h 2120"/>
                  <a:gd name="T72" fmla="*/ 1159 w 2120"/>
                  <a:gd name="T73" fmla="*/ 884 h 2120"/>
                  <a:gd name="T74" fmla="*/ 1206 w 2120"/>
                  <a:gd name="T75" fmla="*/ 1112 h 2120"/>
                  <a:gd name="T76" fmla="*/ 1346 w 2120"/>
                  <a:gd name="T77" fmla="*/ 1077 h 2120"/>
                  <a:gd name="T78" fmla="*/ 1346 w 2120"/>
                  <a:gd name="T79" fmla="*/ 1100 h 2120"/>
                  <a:gd name="T80" fmla="*/ 1253 w 2120"/>
                  <a:gd name="T81" fmla="*/ 1270 h 2120"/>
                  <a:gd name="T82" fmla="*/ 1346 w 2120"/>
                  <a:gd name="T83" fmla="*/ 849 h 2120"/>
                  <a:gd name="T84" fmla="*/ 1346 w 2120"/>
                  <a:gd name="T85" fmla="*/ 1013 h 2120"/>
                  <a:gd name="T86" fmla="*/ 1428 w 2120"/>
                  <a:gd name="T87" fmla="*/ 972 h 2120"/>
                  <a:gd name="T88" fmla="*/ 1528 w 2120"/>
                  <a:gd name="T89" fmla="*/ 1270 h 2120"/>
                  <a:gd name="T90" fmla="*/ 1440 w 2120"/>
                  <a:gd name="T91" fmla="*/ 1112 h 2120"/>
                  <a:gd name="T92" fmla="*/ 1346 w 2120"/>
                  <a:gd name="T93" fmla="*/ 1077 h 2120"/>
                  <a:gd name="T94" fmla="*/ 1522 w 2120"/>
                  <a:gd name="T95" fmla="*/ 1890 h 2120"/>
                  <a:gd name="T96" fmla="*/ 1411 w 2120"/>
                  <a:gd name="T97" fmla="*/ 1650 h 2120"/>
                  <a:gd name="T98" fmla="*/ 1522 w 2120"/>
                  <a:gd name="T99" fmla="*/ 1890 h 2120"/>
                  <a:gd name="T100" fmla="*/ 1411 w 2120"/>
                  <a:gd name="T101" fmla="*/ 468 h 2120"/>
                  <a:gd name="T102" fmla="*/ 1522 w 2120"/>
                  <a:gd name="T103" fmla="*/ 229 h 2120"/>
                  <a:gd name="T104" fmla="*/ 1411 w 2120"/>
                  <a:gd name="T105" fmla="*/ 468 h 2120"/>
                  <a:gd name="T106" fmla="*/ 1879 w 2120"/>
                  <a:gd name="T107" fmla="*/ 574 h 2120"/>
                  <a:gd name="T108" fmla="*/ 1662 w 2120"/>
                  <a:gd name="T109" fmla="*/ 726 h 2120"/>
                  <a:gd name="T110" fmla="*/ 1879 w 2120"/>
                  <a:gd name="T111" fmla="*/ 574 h 2120"/>
                  <a:gd name="T112" fmla="*/ 1879 w 2120"/>
                  <a:gd name="T113" fmla="*/ 1545 h 2120"/>
                  <a:gd name="T114" fmla="*/ 1662 w 2120"/>
                  <a:gd name="T115" fmla="*/ 1393 h 2120"/>
                  <a:gd name="T116" fmla="*/ 1879 w 2120"/>
                  <a:gd name="T117" fmla="*/ 1545 h 2120"/>
                  <a:gd name="T118" fmla="*/ 1744 w 2120"/>
                  <a:gd name="T119" fmla="*/ 1106 h 2120"/>
                  <a:gd name="T120" fmla="*/ 2013 w 2120"/>
                  <a:gd name="T121" fmla="*/ 1013 h 2120"/>
                  <a:gd name="T122" fmla="*/ 1744 w 2120"/>
                  <a:gd name="T123" fmla="*/ 1106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20" h="2120">
                    <a:moveTo>
                      <a:pt x="1060" y="0"/>
                    </a:moveTo>
                    <a:lnTo>
                      <a:pt x="1060" y="0"/>
                    </a:lnTo>
                    <a:cubicBezTo>
                      <a:pt x="474" y="0"/>
                      <a:pt x="0" y="474"/>
                      <a:pt x="0" y="1059"/>
                    </a:cubicBezTo>
                    <a:cubicBezTo>
                      <a:pt x="0" y="1644"/>
                      <a:pt x="474" y="2119"/>
                      <a:pt x="1060" y="2119"/>
                    </a:cubicBezTo>
                    <a:cubicBezTo>
                      <a:pt x="1645" y="2119"/>
                      <a:pt x="2119" y="1644"/>
                      <a:pt x="2119" y="1059"/>
                    </a:cubicBezTo>
                    <a:cubicBezTo>
                      <a:pt x="2119" y="474"/>
                      <a:pt x="1645" y="0"/>
                      <a:pt x="1060" y="0"/>
                    </a:cubicBezTo>
                    <a:close/>
                    <a:moveTo>
                      <a:pt x="1013" y="106"/>
                    </a:moveTo>
                    <a:lnTo>
                      <a:pt x="1013" y="106"/>
                    </a:lnTo>
                    <a:cubicBezTo>
                      <a:pt x="1100" y="106"/>
                      <a:pt x="1100" y="106"/>
                      <a:pt x="1100" y="106"/>
                    </a:cubicBezTo>
                    <a:cubicBezTo>
                      <a:pt x="1100" y="369"/>
                      <a:pt x="1100" y="369"/>
                      <a:pt x="1100" y="369"/>
                    </a:cubicBezTo>
                    <a:cubicBezTo>
                      <a:pt x="1013" y="369"/>
                      <a:pt x="1013" y="369"/>
                      <a:pt x="1013" y="369"/>
                    </a:cubicBezTo>
                    <a:lnTo>
                      <a:pt x="1013" y="106"/>
                    </a:lnTo>
                    <a:close/>
                    <a:moveTo>
                      <a:pt x="592" y="229"/>
                    </a:moveTo>
                    <a:lnTo>
                      <a:pt x="592" y="229"/>
                    </a:lnTo>
                    <a:cubicBezTo>
                      <a:pt x="720" y="457"/>
                      <a:pt x="720" y="457"/>
                      <a:pt x="720" y="457"/>
                    </a:cubicBezTo>
                    <a:cubicBezTo>
                      <a:pt x="703" y="468"/>
                      <a:pt x="703" y="468"/>
                      <a:pt x="703" y="468"/>
                    </a:cubicBezTo>
                    <a:cubicBezTo>
                      <a:pt x="568" y="240"/>
                      <a:pt x="568" y="240"/>
                      <a:pt x="568" y="240"/>
                    </a:cubicBezTo>
                    <a:lnTo>
                      <a:pt x="592" y="229"/>
                    </a:lnTo>
                    <a:close/>
                    <a:moveTo>
                      <a:pt x="234" y="574"/>
                    </a:moveTo>
                    <a:lnTo>
                      <a:pt x="234" y="574"/>
                    </a:lnTo>
                    <a:cubicBezTo>
                      <a:pt x="463" y="702"/>
                      <a:pt x="463" y="702"/>
                      <a:pt x="463" y="702"/>
                    </a:cubicBezTo>
                    <a:cubicBezTo>
                      <a:pt x="457" y="726"/>
                      <a:pt x="457" y="726"/>
                      <a:pt x="457" y="726"/>
                    </a:cubicBezTo>
                    <a:cubicBezTo>
                      <a:pt x="229" y="591"/>
                      <a:pt x="229" y="591"/>
                      <a:pt x="229" y="591"/>
                    </a:cubicBezTo>
                    <a:lnTo>
                      <a:pt x="234" y="574"/>
                    </a:lnTo>
                    <a:close/>
                    <a:moveTo>
                      <a:pt x="106" y="1013"/>
                    </a:moveTo>
                    <a:lnTo>
                      <a:pt x="106" y="1013"/>
                    </a:lnTo>
                    <a:cubicBezTo>
                      <a:pt x="369" y="1013"/>
                      <a:pt x="369" y="1013"/>
                      <a:pt x="369" y="1013"/>
                    </a:cubicBezTo>
                    <a:cubicBezTo>
                      <a:pt x="369" y="1106"/>
                      <a:pt x="369" y="1106"/>
                      <a:pt x="369" y="1106"/>
                    </a:cubicBezTo>
                    <a:cubicBezTo>
                      <a:pt x="106" y="1106"/>
                      <a:pt x="106" y="1106"/>
                      <a:pt x="106" y="1106"/>
                    </a:cubicBezTo>
                    <a:lnTo>
                      <a:pt x="106" y="1013"/>
                    </a:lnTo>
                    <a:close/>
                    <a:moveTo>
                      <a:pt x="234" y="1545"/>
                    </a:moveTo>
                    <a:lnTo>
                      <a:pt x="234" y="1545"/>
                    </a:lnTo>
                    <a:cubicBezTo>
                      <a:pt x="229" y="1527"/>
                      <a:pt x="229" y="1527"/>
                      <a:pt x="229" y="1527"/>
                    </a:cubicBezTo>
                    <a:cubicBezTo>
                      <a:pt x="457" y="1393"/>
                      <a:pt x="457" y="1393"/>
                      <a:pt x="457" y="1393"/>
                    </a:cubicBezTo>
                    <a:cubicBezTo>
                      <a:pt x="463" y="1416"/>
                      <a:pt x="463" y="1416"/>
                      <a:pt x="463" y="1416"/>
                    </a:cubicBezTo>
                    <a:lnTo>
                      <a:pt x="234" y="1545"/>
                    </a:lnTo>
                    <a:close/>
                    <a:moveTo>
                      <a:pt x="592" y="1890"/>
                    </a:moveTo>
                    <a:lnTo>
                      <a:pt x="592" y="1890"/>
                    </a:lnTo>
                    <a:cubicBezTo>
                      <a:pt x="568" y="1879"/>
                      <a:pt x="568" y="1879"/>
                      <a:pt x="568" y="1879"/>
                    </a:cubicBezTo>
                    <a:cubicBezTo>
                      <a:pt x="703" y="1650"/>
                      <a:pt x="703" y="1650"/>
                      <a:pt x="703" y="1650"/>
                    </a:cubicBezTo>
                    <a:cubicBezTo>
                      <a:pt x="720" y="1662"/>
                      <a:pt x="720" y="1662"/>
                      <a:pt x="720" y="1662"/>
                    </a:cubicBezTo>
                    <a:lnTo>
                      <a:pt x="592" y="1890"/>
                    </a:lnTo>
                    <a:close/>
                    <a:moveTo>
                      <a:pt x="861" y="1270"/>
                    </a:moveTo>
                    <a:lnTo>
                      <a:pt x="861" y="1270"/>
                    </a:lnTo>
                    <a:cubicBezTo>
                      <a:pt x="586" y="1270"/>
                      <a:pt x="586" y="1270"/>
                      <a:pt x="586" y="1270"/>
                    </a:cubicBezTo>
                    <a:cubicBezTo>
                      <a:pt x="586" y="1217"/>
                      <a:pt x="586" y="1217"/>
                      <a:pt x="586" y="1217"/>
                    </a:cubicBezTo>
                    <a:cubicBezTo>
                      <a:pt x="638" y="1171"/>
                      <a:pt x="638" y="1171"/>
                      <a:pt x="638" y="1171"/>
                    </a:cubicBezTo>
                    <a:cubicBezTo>
                      <a:pt x="720" y="1095"/>
                      <a:pt x="761" y="1054"/>
                      <a:pt x="761" y="1007"/>
                    </a:cubicBezTo>
                    <a:cubicBezTo>
                      <a:pt x="761" y="978"/>
                      <a:pt x="744" y="948"/>
                      <a:pt x="697" y="948"/>
                    </a:cubicBezTo>
                    <a:cubicBezTo>
                      <a:pt x="668" y="948"/>
                      <a:pt x="638" y="966"/>
                      <a:pt x="615" y="983"/>
                    </a:cubicBezTo>
                    <a:cubicBezTo>
                      <a:pt x="592" y="919"/>
                      <a:pt x="592" y="919"/>
                      <a:pt x="592" y="919"/>
                    </a:cubicBezTo>
                    <a:cubicBezTo>
                      <a:pt x="621" y="896"/>
                      <a:pt x="668" y="878"/>
                      <a:pt x="714" y="878"/>
                    </a:cubicBezTo>
                    <a:cubicBezTo>
                      <a:pt x="802" y="878"/>
                      <a:pt x="849" y="931"/>
                      <a:pt x="849" y="1001"/>
                    </a:cubicBezTo>
                    <a:cubicBezTo>
                      <a:pt x="849" y="1065"/>
                      <a:pt x="802" y="1112"/>
                      <a:pt x="749" y="1165"/>
                    </a:cubicBezTo>
                    <a:cubicBezTo>
                      <a:pt x="714" y="1194"/>
                      <a:pt x="714" y="1194"/>
                      <a:pt x="714" y="1194"/>
                    </a:cubicBezTo>
                    <a:lnTo>
                      <a:pt x="714" y="1194"/>
                    </a:lnTo>
                    <a:cubicBezTo>
                      <a:pt x="861" y="1194"/>
                      <a:pt x="861" y="1194"/>
                      <a:pt x="861" y="1194"/>
                    </a:cubicBezTo>
                    <a:lnTo>
                      <a:pt x="861" y="1270"/>
                    </a:lnTo>
                    <a:close/>
                    <a:moveTo>
                      <a:pt x="1100" y="2013"/>
                    </a:moveTo>
                    <a:lnTo>
                      <a:pt x="1100" y="2013"/>
                    </a:lnTo>
                    <a:cubicBezTo>
                      <a:pt x="1013" y="2013"/>
                      <a:pt x="1013" y="2013"/>
                      <a:pt x="1013" y="2013"/>
                    </a:cubicBezTo>
                    <a:cubicBezTo>
                      <a:pt x="1013" y="1750"/>
                      <a:pt x="1013" y="1750"/>
                      <a:pt x="1013" y="1750"/>
                    </a:cubicBezTo>
                    <a:cubicBezTo>
                      <a:pt x="1100" y="1750"/>
                      <a:pt x="1100" y="1750"/>
                      <a:pt x="1100" y="1750"/>
                    </a:cubicBezTo>
                    <a:lnTo>
                      <a:pt x="1100" y="2013"/>
                    </a:lnTo>
                    <a:close/>
                    <a:moveTo>
                      <a:pt x="1206" y="1176"/>
                    </a:moveTo>
                    <a:lnTo>
                      <a:pt x="1206" y="1176"/>
                    </a:lnTo>
                    <a:cubicBezTo>
                      <a:pt x="1159" y="1176"/>
                      <a:pt x="1159" y="1176"/>
                      <a:pt x="1159" y="1176"/>
                    </a:cubicBezTo>
                    <a:cubicBezTo>
                      <a:pt x="1159" y="1270"/>
                      <a:pt x="1159" y="1270"/>
                      <a:pt x="1159" y="1270"/>
                    </a:cubicBezTo>
                    <a:cubicBezTo>
                      <a:pt x="1071" y="1270"/>
                      <a:pt x="1071" y="1270"/>
                      <a:pt x="1071" y="1270"/>
                    </a:cubicBezTo>
                    <a:cubicBezTo>
                      <a:pt x="1071" y="1176"/>
                      <a:pt x="1071" y="1176"/>
                      <a:pt x="1071" y="1176"/>
                    </a:cubicBezTo>
                    <a:cubicBezTo>
                      <a:pt x="902" y="1176"/>
                      <a:pt x="902" y="1176"/>
                      <a:pt x="902" y="1176"/>
                    </a:cubicBezTo>
                    <a:cubicBezTo>
                      <a:pt x="902" y="1118"/>
                      <a:pt x="902" y="1118"/>
                      <a:pt x="902" y="1118"/>
                    </a:cubicBezTo>
                    <a:cubicBezTo>
                      <a:pt x="1048" y="884"/>
                      <a:pt x="1048" y="884"/>
                      <a:pt x="1048" y="884"/>
                    </a:cubicBezTo>
                    <a:cubicBezTo>
                      <a:pt x="1159" y="884"/>
                      <a:pt x="1159" y="884"/>
                      <a:pt x="1159" y="884"/>
                    </a:cubicBezTo>
                    <a:cubicBezTo>
                      <a:pt x="1159" y="1112"/>
                      <a:pt x="1159" y="1112"/>
                      <a:pt x="1159" y="1112"/>
                    </a:cubicBezTo>
                    <a:cubicBezTo>
                      <a:pt x="1206" y="1112"/>
                      <a:pt x="1206" y="1112"/>
                      <a:pt x="1206" y="1112"/>
                    </a:cubicBezTo>
                    <a:lnTo>
                      <a:pt x="1206" y="1176"/>
                    </a:lnTo>
                    <a:close/>
                    <a:moveTo>
                      <a:pt x="1346" y="1077"/>
                    </a:moveTo>
                    <a:lnTo>
                      <a:pt x="1346" y="1077"/>
                    </a:lnTo>
                    <a:cubicBezTo>
                      <a:pt x="1346" y="1083"/>
                      <a:pt x="1346" y="1089"/>
                      <a:pt x="1346" y="1100"/>
                    </a:cubicBezTo>
                    <a:cubicBezTo>
                      <a:pt x="1346" y="1270"/>
                      <a:pt x="1346" y="1270"/>
                      <a:pt x="1346" y="1270"/>
                    </a:cubicBezTo>
                    <a:cubicBezTo>
                      <a:pt x="1253" y="1270"/>
                      <a:pt x="1253" y="1270"/>
                      <a:pt x="1253" y="1270"/>
                    </a:cubicBezTo>
                    <a:cubicBezTo>
                      <a:pt x="1253" y="849"/>
                      <a:pt x="1253" y="849"/>
                      <a:pt x="1253" y="849"/>
                    </a:cubicBezTo>
                    <a:cubicBezTo>
                      <a:pt x="1346" y="849"/>
                      <a:pt x="1346" y="849"/>
                      <a:pt x="1346" y="849"/>
                    </a:cubicBezTo>
                    <a:cubicBezTo>
                      <a:pt x="1346" y="1013"/>
                      <a:pt x="1346" y="1013"/>
                      <a:pt x="1346" y="1013"/>
                    </a:cubicBezTo>
                    <a:lnTo>
                      <a:pt x="1346" y="1013"/>
                    </a:lnTo>
                    <a:cubicBezTo>
                      <a:pt x="1352" y="1001"/>
                      <a:pt x="1364" y="995"/>
                      <a:pt x="1381" y="983"/>
                    </a:cubicBezTo>
                    <a:cubicBezTo>
                      <a:pt x="1393" y="978"/>
                      <a:pt x="1411" y="972"/>
                      <a:pt x="1428" y="972"/>
                    </a:cubicBezTo>
                    <a:cubicBezTo>
                      <a:pt x="1487" y="972"/>
                      <a:pt x="1528" y="1013"/>
                      <a:pt x="1528" y="1100"/>
                    </a:cubicBezTo>
                    <a:cubicBezTo>
                      <a:pt x="1528" y="1270"/>
                      <a:pt x="1528" y="1270"/>
                      <a:pt x="1528" y="1270"/>
                    </a:cubicBezTo>
                    <a:cubicBezTo>
                      <a:pt x="1440" y="1270"/>
                      <a:pt x="1440" y="1270"/>
                      <a:pt x="1440" y="1270"/>
                    </a:cubicBezTo>
                    <a:cubicBezTo>
                      <a:pt x="1440" y="1112"/>
                      <a:pt x="1440" y="1112"/>
                      <a:pt x="1440" y="1112"/>
                    </a:cubicBezTo>
                    <a:cubicBezTo>
                      <a:pt x="1440" y="1071"/>
                      <a:pt x="1428" y="1048"/>
                      <a:pt x="1393" y="1048"/>
                    </a:cubicBezTo>
                    <a:cubicBezTo>
                      <a:pt x="1370" y="1048"/>
                      <a:pt x="1352" y="1059"/>
                      <a:pt x="1346" y="1077"/>
                    </a:cubicBezTo>
                    <a:close/>
                    <a:moveTo>
                      <a:pt x="1522" y="1890"/>
                    </a:moveTo>
                    <a:lnTo>
                      <a:pt x="1522" y="1890"/>
                    </a:lnTo>
                    <a:cubicBezTo>
                      <a:pt x="1393" y="1662"/>
                      <a:pt x="1393" y="1662"/>
                      <a:pt x="1393" y="1662"/>
                    </a:cubicBezTo>
                    <a:cubicBezTo>
                      <a:pt x="1411" y="1650"/>
                      <a:pt x="1411" y="1650"/>
                      <a:pt x="1411" y="1650"/>
                    </a:cubicBezTo>
                    <a:cubicBezTo>
                      <a:pt x="1545" y="1879"/>
                      <a:pt x="1545" y="1879"/>
                      <a:pt x="1545" y="1879"/>
                    </a:cubicBezTo>
                    <a:lnTo>
                      <a:pt x="1522" y="1890"/>
                    </a:lnTo>
                    <a:close/>
                    <a:moveTo>
                      <a:pt x="1411" y="468"/>
                    </a:moveTo>
                    <a:lnTo>
                      <a:pt x="1411" y="468"/>
                    </a:lnTo>
                    <a:cubicBezTo>
                      <a:pt x="1393" y="457"/>
                      <a:pt x="1393" y="457"/>
                      <a:pt x="1393" y="457"/>
                    </a:cubicBezTo>
                    <a:cubicBezTo>
                      <a:pt x="1522" y="229"/>
                      <a:pt x="1522" y="229"/>
                      <a:pt x="1522" y="229"/>
                    </a:cubicBezTo>
                    <a:cubicBezTo>
                      <a:pt x="1545" y="240"/>
                      <a:pt x="1545" y="240"/>
                      <a:pt x="1545" y="240"/>
                    </a:cubicBezTo>
                    <a:lnTo>
                      <a:pt x="1411" y="468"/>
                    </a:lnTo>
                    <a:close/>
                    <a:moveTo>
                      <a:pt x="1879" y="574"/>
                    </a:moveTo>
                    <a:lnTo>
                      <a:pt x="1879" y="574"/>
                    </a:lnTo>
                    <a:cubicBezTo>
                      <a:pt x="1890" y="591"/>
                      <a:pt x="1890" y="591"/>
                      <a:pt x="1890" y="591"/>
                    </a:cubicBezTo>
                    <a:cubicBezTo>
                      <a:pt x="1662" y="726"/>
                      <a:pt x="1662" y="726"/>
                      <a:pt x="1662" y="726"/>
                    </a:cubicBezTo>
                    <a:cubicBezTo>
                      <a:pt x="1651" y="702"/>
                      <a:pt x="1651" y="702"/>
                      <a:pt x="1651" y="702"/>
                    </a:cubicBezTo>
                    <a:lnTo>
                      <a:pt x="1879" y="574"/>
                    </a:lnTo>
                    <a:close/>
                    <a:moveTo>
                      <a:pt x="1879" y="1545"/>
                    </a:moveTo>
                    <a:lnTo>
                      <a:pt x="1879" y="1545"/>
                    </a:lnTo>
                    <a:cubicBezTo>
                      <a:pt x="1651" y="1416"/>
                      <a:pt x="1651" y="1416"/>
                      <a:pt x="1651" y="1416"/>
                    </a:cubicBezTo>
                    <a:cubicBezTo>
                      <a:pt x="1662" y="1393"/>
                      <a:pt x="1662" y="1393"/>
                      <a:pt x="1662" y="1393"/>
                    </a:cubicBezTo>
                    <a:cubicBezTo>
                      <a:pt x="1890" y="1527"/>
                      <a:pt x="1890" y="1527"/>
                      <a:pt x="1890" y="1527"/>
                    </a:cubicBezTo>
                    <a:lnTo>
                      <a:pt x="1879" y="1545"/>
                    </a:lnTo>
                    <a:close/>
                    <a:moveTo>
                      <a:pt x="1744" y="1106"/>
                    </a:moveTo>
                    <a:lnTo>
                      <a:pt x="1744" y="1106"/>
                    </a:lnTo>
                    <a:cubicBezTo>
                      <a:pt x="1744" y="1013"/>
                      <a:pt x="1744" y="1013"/>
                      <a:pt x="1744" y="1013"/>
                    </a:cubicBezTo>
                    <a:cubicBezTo>
                      <a:pt x="2013" y="1013"/>
                      <a:pt x="2013" y="1013"/>
                      <a:pt x="2013" y="1013"/>
                    </a:cubicBezTo>
                    <a:cubicBezTo>
                      <a:pt x="2013" y="1106"/>
                      <a:pt x="2013" y="1106"/>
                      <a:pt x="2013" y="1106"/>
                    </a:cubicBezTo>
                    <a:lnTo>
                      <a:pt x="1744" y="1106"/>
                    </a:lnTo>
                    <a:close/>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6" name="Freeform 213"/>
              <p:cNvSpPr>
                <a:spLocks noChangeArrowheads="1"/>
              </p:cNvSpPr>
              <p:nvPr/>
            </p:nvSpPr>
            <p:spPr bwMode="auto">
              <a:xfrm>
                <a:off x="9756533" y="7032768"/>
                <a:ext cx="51599" cy="94988"/>
              </a:xfrm>
              <a:custGeom>
                <a:avLst/>
                <a:gdLst>
                  <a:gd name="T0" fmla="*/ 47 w 89"/>
                  <a:gd name="T1" fmla="*/ 70 h 159"/>
                  <a:gd name="T2" fmla="*/ 47 w 89"/>
                  <a:gd name="T3" fmla="*/ 70 h 159"/>
                  <a:gd name="T4" fmla="*/ 0 w 89"/>
                  <a:gd name="T5" fmla="*/ 152 h 159"/>
                  <a:gd name="T6" fmla="*/ 0 w 89"/>
                  <a:gd name="T7" fmla="*/ 158 h 159"/>
                  <a:gd name="T8" fmla="*/ 82 w 89"/>
                  <a:gd name="T9" fmla="*/ 158 h 159"/>
                  <a:gd name="T10" fmla="*/ 82 w 89"/>
                  <a:gd name="T11" fmla="*/ 70 h 159"/>
                  <a:gd name="T12" fmla="*/ 88 w 89"/>
                  <a:gd name="T13" fmla="*/ 0 h 159"/>
                  <a:gd name="T14" fmla="*/ 82 w 89"/>
                  <a:gd name="T15" fmla="*/ 0 h 159"/>
                  <a:gd name="T16" fmla="*/ 47 w 89"/>
                  <a:gd name="T17" fmla="*/ 7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159">
                    <a:moveTo>
                      <a:pt x="47" y="70"/>
                    </a:moveTo>
                    <a:lnTo>
                      <a:pt x="47" y="70"/>
                    </a:lnTo>
                    <a:cubicBezTo>
                      <a:pt x="0" y="152"/>
                      <a:pt x="0" y="152"/>
                      <a:pt x="0" y="152"/>
                    </a:cubicBezTo>
                    <a:cubicBezTo>
                      <a:pt x="0" y="158"/>
                      <a:pt x="0" y="158"/>
                      <a:pt x="0" y="158"/>
                    </a:cubicBezTo>
                    <a:cubicBezTo>
                      <a:pt x="82" y="158"/>
                      <a:pt x="82" y="158"/>
                      <a:pt x="82" y="158"/>
                    </a:cubicBezTo>
                    <a:cubicBezTo>
                      <a:pt x="82" y="70"/>
                      <a:pt x="82" y="70"/>
                      <a:pt x="82" y="70"/>
                    </a:cubicBezTo>
                    <a:cubicBezTo>
                      <a:pt x="82" y="47"/>
                      <a:pt x="88" y="24"/>
                      <a:pt x="88" y="0"/>
                    </a:cubicBezTo>
                    <a:cubicBezTo>
                      <a:pt x="82" y="0"/>
                      <a:pt x="82" y="0"/>
                      <a:pt x="82" y="0"/>
                    </a:cubicBezTo>
                    <a:cubicBezTo>
                      <a:pt x="71" y="24"/>
                      <a:pt x="65" y="47"/>
                      <a:pt x="47" y="70"/>
                    </a:cubicBezTo>
                  </a:path>
                </a:pathLst>
              </a:custGeom>
              <a:grpFill/>
              <a:ln>
                <a:noFill/>
              </a:ln>
              <a:effectLst/>
              <a:extLst>
                <a:ext uri="{91240B29-F687-4f45-9708-019B960494DF}">
                  <a14:hiddenLine xmlns:a14="http://schemas.microsoft.com/office/drawing/2010/main" w="9525" cap="flat">
                    <a:solidFill>
                      <a:srgbClr val="A8D15D"/>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397" name="Freeform 67"/>
            <p:cNvSpPr>
              <a:spLocks noChangeArrowheads="1"/>
            </p:cNvSpPr>
            <p:nvPr/>
          </p:nvSpPr>
          <p:spPr bwMode="auto">
            <a:xfrm>
              <a:off x="18336490" y="9591530"/>
              <a:ext cx="350377" cy="268692"/>
            </a:xfrm>
            <a:custGeom>
              <a:avLst/>
              <a:gdLst>
                <a:gd name="T0" fmla="*/ 416 w 481"/>
                <a:gd name="T1" fmla="*/ 12 h 370"/>
                <a:gd name="T2" fmla="*/ 416 w 481"/>
                <a:gd name="T3" fmla="*/ 12 h 370"/>
                <a:gd name="T4" fmla="*/ 369 w 481"/>
                <a:gd name="T5" fmla="*/ 12 h 370"/>
                <a:gd name="T6" fmla="*/ 193 w 481"/>
                <a:gd name="T7" fmla="*/ 188 h 370"/>
                <a:gd name="T8" fmla="*/ 193 w 481"/>
                <a:gd name="T9" fmla="*/ 188 h 370"/>
                <a:gd name="T10" fmla="*/ 100 w 481"/>
                <a:gd name="T11" fmla="*/ 100 h 370"/>
                <a:gd name="T12" fmla="*/ 100 w 481"/>
                <a:gd name="T13" fmla="*/ 100 h 370"/>
                <a:gd name="T14" fmla="*/ 59 w 481"/>
                <a:gd name="T15" fmla="*/ 106 h 370"/>
                <a:gd name="T16" fmla="*/ 18 w 481"/>
                <a:gd name="T17" fmla="*/ 152 h 370"/>
                <a:gd name="T18" fmla="*/ 6 w 481"/>
                <a:gd name="T19" fmla="*/ 188 h 370"/>
                <a:gd name="T20" fmla="*/ 94 w 481"/>
                <a:gd name="T21" fmla="*/ 281 h 370"/>
                <a:gd name="T22" fmla="*/ 170 w 481"/>
                <a:gd name="T23" fmla="*/ 351 h 370"/>
                <a:gd name="T24" fmla="*/ 217 w 481"/>
                <a:gd name="T25" fmla="*/ 351 h 370"/>
                <a:gd name="T26" fmla="*/ 462 w 481"/>
                <a:gd name="T27" fmla="*/ 112 h 370"/>
                <a:gd name="T28" fmla="*/ 462 w 481"/>
                <a:gd name="T29" fmla="*/ 59 h 370"/>
                <a:gd name="T30" fmla="*/ 416 w 481"/>
                <a:gd name="T31" fmla="*/ 1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1" h="370">
                  <a:moveTo>
                    <a:pt x="416" y="12"/>
                  </a:moveTo>
                  <a:lnTo>
                    <a:pt x="416" y="12"/>
                  </a:lnTo>
                  <a:cubicBezTo>
                    <a:pt x="404" y="0"/>
                    <a:pt x="386" y="0"/>
                    <a:pt x="369" y="12"/>
                  </a:cubicBezTo>
                  <a:cubicBezTo>
                    <a:pt x="193" y="188"/>
                    <a:pt x="193" y="188"/>
                    <a:pt x="193" y="188"/>
                  </a:cubicBezTo>
                  <a:lnTo>
                    <a:pt x="193" y="188"/>
                  </a:lnTo>
                  <a:cubicBezTo>
                    <a:pt x="100" y="100"/>
                    <a:pt x="100" y="100"/>
                    <a:pt x="100" y="100"/>
                  </a:cubicBezTo>
                  <a:lnTo>
                    <a:pt x="100" y="100"/>
                  </a:lnTo>
                  <a:cubicBezTo>
                    <a:pt x="88" y="88"/>
                    <a:pt x="76" y="94"/>
                    <a:pt x="59" y="106"/>
                  </a:cubicBezTo>
                  <a:cubicBezTo>
                    <a:pt x="18" y="152"/>
                    <a:pt x="18" y="152"/>
                    <a:pt x="18" y="152"/>
                  </a:cubicBezTo>
                  <a:cubicBezTo>
                    <a:pt x="0" y="164"/>
                    <a:pt x="0" y="176"/>
                    <a:pt x="6" y="188"/>
                  </a:cubicBezTo>
                  <a:cubicBezTo>
                    <a:pt x="94" y="281"/>
                    <a:pt x="94" y="281"/>
                    <a:pt x="94" y="281"/>
                  </a:cubicBezTo>
                  <a:cubicBezTo>
                    <a:pt x="170" y="351"/>
                    <a:pt x="170" y="351"/>
                    <a:pt x="170" y="351"/>
                  </a:cubicBezTo>
                  <a:cubicBezTo>
                    <a:pt x="187" y="369"/>
                    <a:pt x="199" y="369"/>
                    <a:pt x="217" y="351"/>
                  </a:cubicBezTo>
                  <a:cubicBezTo>
                    <a:pt x="462" y="112"/>
                    <a:pt x="462" y="112"/>
                    <a:pt x="462" y="112"/>
                  </a:cubicBezTo>
                  <a:cubicBezTo>
                    <a:pt x="480" y="94"/>
                    <a:pt x="480" y="76"/>
                    <a:pt x="462" y="59"/>
                  </a:cubicBezTo>
                  <a:lnTo>
                    <a:pt x="416" y="12"/>
                  </a:lnTo>
                </a:path>
              </a:pathLst>
            </a:custGeom>
            <a:solidFill>
              <a:schemeClr val="accent2">
                <a:lumMod val="60000"/>
                <a:lumOff val="40000"/>
              </a:schemeClr>
            </a:solidFill>
            <a:ln>
              <a:noFill/>
            </a:ln>
            <a:effectLst/>
          </p:spPr>
          <p:txBody>
            <a:bodyPr wrap="none" anchor="ctr"/>
            <a:lstStyle/>
            <a:p>
              <a:endParaRPr lang="en-US" dirty="0">
                <a:latin typeface="Calibri Light"/>
              </a:endParaRPr>
            </a:p>
          </p:txBody>
        </p:sp>
        <p:sp>
          <p:nvSpPr>
            <p:cNvPr id="398" name="Freeform 243"/>
            <p:cNvSpPr>
              <a:spLocks noChangeArrowheads="1"/>
            </p:cNvSpPr>
            <p:nvPr/>
          </p:nvSpPr>
          <p:spPr bwMode="auto">
            <a:xfrm>
              <a:off x="10935360" y="5635619"/>
              <a:ext cx="480146" cy="770465"/>
            </a:xfrm>
            <a:custGeom>
              <a:avLst/>
              <a:gdLst>
                <a:gd name="T0" fmla="*/ 615 w 656"/>
                <a:gd name="T1" fmla="*/ 140 h 1054"/>
                <a:gd name="T2" fmla="*/ 615 w 656"/>
                <a:gd name="T3" fmla="*/ 140 h 1054"/>
                <a:gd name="T4" fmla="*/ 503 w 656"/>
                <a:gd name="T5" fmla="*/ 35 h 1054"/>
                <a:gd name="T6" fmla="*/ 340 w 656"/>
                <a:gd name="T7" fmla="*/ 0 h 1054"/>
                <a:gd name="T8" fmla="*/ 100 w 656"/>
                <a:gd name="T9" fmla="*/ 88 h 1054"/>
                <a:gd name="T10" fmla="*/ 94 w 656"/>
                <a:gd name="T11" fmla="*/ 88 h 1054"/>
                <a:gd name="T12" fmla="*/ 0 w 656"/>
                <a:gd name="T13" fmla="*/ 310 h 1054"/>
                <a:gd name="T14" fmla="*/ 6 w 656"/>
                <a:gd name="T15" fmla="*/ 328 h 1054"/>
                <a:gd name="T16" fmla="*/ 24 w 656"/>
                <a:gd name="T17" fmla="*/ 334 h 1054"/>
                <a:gd name="T18" fmla="*/ 193 w 656"/>
                <a:gd name="T19" fmla="*/ 334 h 1054"/>
                <a:gd name="T20" fmla="*/ 211 w 656"/>
                <a:gd name="T21" fmla="*/ 328 h 1054"/>
                <a:gd name="T22" fmla="*/ 217 w 656"/>
                <a:gd name="T23" fmla="*/ 310 h 1054"/>
                <a:gd name="T24" fmla="*/ 252 w 656"/>
                <a:gd name="T25" fmla="*/ 234 h 1054"/>
                <a:gd name="T26" fmla="*/ 328 w 656"/>
                <a:gd name="T27" fmla="*/ 211 h 1054"/>
                <a:gd name="T28" fmla="*/ 410 w 656"/>
                <a:gd name="T29" fmla="*/ 234 h 1054"/>
                <a:gd name="T30" fmla="*/ 433 w 656"/>
                <a:gd name="T31" fmla="*/ 281 h 1054"/>
                <a:gd name="T32" fmla="*/ 427 w 656"/>
                <a:gd name="T33" fmla="*/ 322 h 1054"/>
                <a:gd name="T34" fmla="*/ 345 w 656"/>
                <a:gd name="T35" fmla="*/ 404 h 1054"/>
                <a:gd name="T36" fmla="*/ 345 w 656"/>
                <a:gd name="T37" fmla="*/ 404 h 1054"/>
                <a:gd name="T38" fmla="*/ 240 w 656"/>
                <a:gd name="T39" fmla="*/ 538 h 1054"/>
                <a:gd name="T40" fmla="*/ 205 w 656"/>
                <a:gd name="T41" fmla="*/ 708 h 1054"/>
                <a:gd name="T42" fmla="*/ 205 w 656"/>
                <a:gd name="T43" fmla="*/ 731 h 1054"/>
                <a:gd name="T44" fmla="*/ 211 w 656"/>
                <a:gd name="T45" fmla="*/ 749 h 1054"/>
                <a:gd name="T46" fmla="*/ 228 w 656"/>
                <a:gd name="T47" fmla="*/ 755 h 1054"/>
                <a:gd name="T48" fmla="*/ 404 w 656"/>
                <a:gd name="T49" fmla="*/ 755 h 1054"/>
                <a:gd name="T50" fmla="*/ 416 w 656"/>
                <a:gd name="T51" fmla="*/ 749 h 1054"/>
                <a:gd name="T52" fmla="*/ 427 w 656"/>
                <a:gd name="T53" fmla="*/ 737 h 1054"/>
                <a:gd name="T54" fmla="*/ 433 w 656"/>
                <a:gd name="T55" fmla="*/ 649 h 1054"/>
                <a:gd name="T56" fmla="*/ 433 w 656"/>
                <a:gd name="T57" fmla="*/ 644 h 1054"/>
                <a:gd name="T58" fmla="*/ 457 w 656"/>
                <a:gd name="T59" fmla="*/ 603 h 1054"/>
                <a:gd name="T60" fmla="*/ 457 w 656"/>
                <a:gd name="T61" fmla="*/ 597 h 1054"/>
                <a:gd name="T62" fmla="*/ 521 w 656"/>
                <a:gd name="T63" fmla="*/ 527 h 1054"/>
                <a:gd name="T64" fmla="*/ 597 w 656"/>
                <a:gd name="T65" fmla="*/ 451 h 1054"/>
                <a:gd name="T66" fmla="*/ 644 w 656"/>
                <a:gd name="T67" fmla="*/ 369 h 1054"/>
                <a:gd name="T68" fmla="*/ 655 w 656"/>
                <a:gd name="T69" fmla="*/ 287 h 1054"/>
                <a:gd name="T70" fmla="*/ 615 w 656"/>
                <a:gd name="T71" fmla="*/ 140 h 1054"/>
                <a:gd name="T72" fmla="*/ 416 w 656"/>
                <a:gd name="T73" fmla="*/ 825 h 1054"/>
                <a:gd name="T74" fmla="*/ 416 w 656"/>
                <a:gd name="T75" fmla="*/ 825 h 1054"/>
                <a:gd name="T76" fmla="*/ 316 w 656"/>
                <a:gd name="T77" fmla="*/ 784 h 1054"/>
                <a:gd name="T78" fmla="*/ 223 w 656"/>
                <a:gd name="T79" fmla="*/ 825 h 1054"/>
                <a:gd name="T80" fmla="*/ 223 w 656"/>
                <a:gd name="T81" fmla="*/ 825 h 1054"/>
                <a:gd name="T82" fmla="*/ 182 w 656"/>
                <a:gd name="T83" fmla="*/ 919 h 1054"/>
                <a:gd name="T84" fmla="*/ 223 w 656"/>
                <a:gd name="T85" fmla="*/ 1012 h 1054"/>
                <a:gd name="T86" fmla="*/ 316 w 656"/>
                <a:gd name="T87" fmla="*/ 1053 h 1054"/>
                <a:gd name="T88" fmla="*/ 416 w 656"/>
                <a:gd name="T89" fmla="*/ 1012 h 1054"/>
                <a:gd name="T90" fmla="*/ 416 w 656"/>
                <a:gd name="T91" fmla="*/ 1012 h 1054"/>
                <a:gd name="T92" fmla="*/ 451 w 656"/>
                <a:gd name="T93" fmla="*/ 919 h 1054"/>
                <a:gd name="T94" fmla="*/ 416 w 656"/>
                <a:gd name="T95" fmla="*/ 825 h 1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6" h="1054">
                  <a:moveTo>
                    <a:pt x="615" y="140"/>
                  </a:moveTo>
                  <a:lnTo>
                    <a:pt x="615" y="140"/>
                  </a:lnTo>
                  <a:cubicBezTo>
                    <a:pt x="585" y="94"/>
                    <a:pt x="550" y="59"/>
                    <a:pt x="503" y="35"/>
                  </a:cubicBezTo>
                  <a:cubicBezTo>
                    <a:pt x="457" y="12"/>
                    <a:pt x="404" y="0"/>
                    <a:pt x="340" y="0"/>
                  </a:cubicBezTo>
                  <a:cubicBezTo>
                    <a:pt x="240" y="0"/>
                    <a:pt x="158" y="29"/>
                    <a:pt x="100" y="88"/>
                  </a:cubicBezTo>
                  <a:cubicBezTo>
                    <a:pt x="94" y="88"/>
                    <a:pt x="94" y="88"/>
                    <a:pt x="94" y="88"/>
                  </a:cubicBezTo>
                  <a:cubicBezTo>
                    <a:pt x="35" y="146"/>
                    <a:pt x="0" y="222"/>
                    <a:pt x="0" y="310"/>
                  </a:cubicBezTo>
                  <a:cubicBezTo>
                    <a:pt x="0" y="316"/>
                    <a:pt x="6" y="322"/>
                    <a:pt x="6" y="328"/>
                  </a:cubicBezTo>
                  <a:cubicBezTo>
                    <a:pt x="12" y="328"/>
                    <a:pt x="18" y="334"/>
                    <a:pt x="24" y="334"/>
                  </a:cubicBezTo>
                  <a:cubicBezTo>
                    <a:pt x="193" y="334"/>
                    <a:pt x="193" y="334"/>
                    <a:pt x="193" y="334"/>
                  </a:cubicBezTo>
                  <a:cubicBezTo>
                    <a:pt x="199" y="334"/>
                    <a:pt x="205" y="328"/>
                    <a:pt x="211" y="328"/>
                  </a:cubicBezTo>
                  <a:cubicBezTo>
                    <a:pt x="217" y="322"/>
                    <a:pt x="217" y="316"/>
                    <a:pt x="217" y="310"/>
                  </a:cubicBezTo>
                  <a:cubicBezTo>
                    <a:pt x="217" y="281"/>
                    <a:pt x="228" y="257"/>
                    <a:pt x="252" y="234"/>
                  </a:cubicBezTo>
                  <a:cubicBezTo>
                    <a:pt x="269" y="217"/>
                    <a:pt x="299" y="211"/>
                    <a:pt x="328" y="211"/>
                  </a:cubicBezTo>
                  <a:cubicBezTo>
                    <a:pt x="363" y="211"/>
                    <a:pt x="386" y="217"/>
                    <a:pt x="410" y="234"/>
                  </a:cubicBezTo>
                  <a:cubicBezTo>
                    <a:pt x="427" y="246"/>
                    <a:pt x="433" y="263"/>
                    <a:pt x="433" y="281"/>
                  </a:cubicBezTo>
                  <a:cubicBezTo>
                    <a:pt x="433" y="298"/>
                    <a:pt x="427" y="310"/>
                    <a:pt x="427" y="322"/>
                  </a:cubicBezTo>
                  <a:cubicBezTo>
                    <a:pt x="416" y="339"/>
                    <a:pt x="386" y="363"/>
                    <a:pt x="345" y="404"/>
                  </a:cubicBezTo>
                  <a:lnTo>
                    <a:pt x="345" y="404"/>
                  </a:lnTo>
                  <a:cubicBezTo>
                    <a:pt x="299" y="445"/>
                    <a:pt x="264" y="491"/>
                    <a:pt x="240" y="538"/>
                  </a:cubicBezTo>
                  <a:cubicBezTo>
                    <a:pt x="217" y="591"/>
                    <a:pt x="205" y="644"/>
                    <a:pt x="205" y="708"/>
                  </a:cubicBezTo>
                  <a:cubicBezTo>
                    <a:pt x="205" y="731"/>
                    <a:pt x="205" y="731"/>
                    <a:pt x="205" y="731"/>
                  </a:cubicBezTo>
                  <a:cubicBezTo>
                    <a:pt x="205" y="743"/>
                    <a:pt x="205" y="743"/>
                    <a:pt x="211" y="749"/>
                  </a:cubicBezTo>
                  <a:cubicBezTo>
                    <a:pt x="217" y="755"/>
                    <a:pt x="223" y="755"/>
                    <a:pt x="228" y="755"/>
                  </a:cubicBezTo>
                  <a:cubicBezTo>
                    <a:pt x="404" y="755"/>
                    <a:pt x="404" y="755"/>
                    <a:pt x="404" y="755"/>
                  </a:cubicBezTo>
                  <a:cubicBezTo>
                    <a:pt x="404" y="755"/>
                    <a:pt x="416" y="755"/>
                    <a:pt x="416" y="749"/>
                  </a:cubicBezTo>
                  <a:cubicBezTo>
                    <a:pt x="421" y="743"/>
                    <a:pt x="427" y="743"/>
                    <a:pt x="427" y="737"/>
                  </a:cubicBezTo>
                  <a:cubicBezTo>
                    <a:pt x="427" y="696"/>
                    <a:pt x="427" y="667"/>
                    <a:pt x="433" y="649"/>
                  </a:cubicBezTo>
                  <a:cubicBezTo>
                    <a:pt x="433" y="644"/>
                    <a:pt x="433" y="644"/>
                    <a:pt x="433" y="644"/>
                  </a:cubicBezTo>
                  <a:cubicBezTo>
                    <a:pt x="439" y="626"/>
                    <a:pt x="445" y="608"/>
                    <a:pt x="457" y="603"/>
                  </a:cubicBezTo>
                  <a:cubicBezTo>
                    <a:pt x="457" y="597"/>
                    <a:pt x="457" y="597"/>
                    <a:pt x="457" y="597"/>
                  </a:cubicBezTo>
                  <a:cubicBezTo>
                    <a:pt x="468" y="585"/>
                    <a:pt x="486" y="562"/>
                    <a:pt x="521" y="527"/>
                  </a:cubicBezTo>
                  <a:cubicBezTo>
                    <a:pt x="562" y="491"/>
                    <a:pt x="585" y="468"/>
                    <a:pt x="597" y="451"/>
                  </a:cubicBezTo>
                  <a:cubicBezTo>
                    <a:pt x="620" y="421"/>
                    <a:pt x="632" y="398"/>
                    <a:pt x="644" y="369"/>
                  </a:cubicBezTo>
                  <a:cubicBezTo>
                    <a:pt x="650" y="339"/>
                    <a:pt x="655" y="316"/>
                    <a:pt x="655" y="287"/>
                  </a:cubicBezTo>
                  <a:cubicBezTo>
                    <a:pt x="655" y="234"/>
                    <a:pt x="644" y="187"/>
                    <a:pt x="615" y="140"/>
                  </a:cubicBezTo>
                  <a:close/>
                  <a:moveTo>
                    <a:pt x="416" y="825"/>
                  </a:moveTo>
                  <a:lnTo>
                    <a:pt x="416" y="825"/>
                  </a:lnTo>
                  <a:cubicBezTo>
                    <a:pt x="386" y="796"/>
                    <a:pt x="357" y="784"/>
                    <a:pt x="316" y="784"/>
                  </a:cubicBezTo>
                  <a:cubicBezTo>
                    <a:pt x="281" y="784"/>
                    <a:pt x="252" y="796"/>
                    <a:pt x="223" y="825"/>
                  </a:cubicBezTo>
                  <a:lnTo>
                    <a:pt x="223" y="825"/>
                  </a:lnTo>
                  <a:cubicBezTo>
                    <a:pt x="193" y="848"/>
                    <a:pt x="182" y="883"/>
                    <a:pt x="182" y="919"/>
                  </a:cubicBezTo>
                  <a:cubicBezTo>
                    <a:pt x="182" y="954"/>
                    <a:pt x="193" y="989"/>
                    <a:pt x="223" y="1012"/>
                  </a:cubicBezTo>
                  <a:cubicBezTo>
                    <a:pt x="252" y="1036"/>
                    <a:pt x="281" y="1053"/>
                    <a:pt x="316" y="1053"/>
                  </a:cubicBezTo>
                  <a:cubicBezTo>
                    <a:pt x="357" y="1053"/>
                    <a:pt x="386" y="1036"/>
                    <a:pt x="416" y="1012"/>
                  </a:cubicBezTo>
                  <a:lnTo>
                    <a:pt x="416" y="1012"/>
                  </a:lnTo>
                  <a:cubicBezTo>
                    <a:pt x="439" y="989"/>
                    <a:pt x="451" y="954"/>
                    <a:pt x="451" y="919"/>
                  </a:cubicBezTo>
                  <a:cubicBezTo>
                    <a:pt x="451" y="883"/>
                    <a:pt x="439" y="848"/>
                    <a:pt x="416" y="825"/>
                  </a:cubicBezTo>
                  <a:close/>
                </a:path>
              </a:pathLst>
            </a:custGeom>
            <a:solidFill>
              <a:schemeClr val="accent4"/>
            </a:solidFill>
            <a:ln>
              <a:noFill/>
            </a:ln>
            <a:effectLst/>
          </p:spPr>
          <p:txBody>
            <a:bodyPr wrap="none" anchor="ctr"/>
            <a:lstStyle/>
            <a:p>
              <a:endParaRPr lang="en-US" dirty="0">
                <a:latin typeface="Calibri Light"/>
              </a:endParaRPr>
            </a:p>
          </p:txBody>
        </p:sp>
      </p:grpSp>
      <p:sp>
        <p:nvSpPr>
          <p:cNvPr id="402" name="Freeform 3"/>
          <p:cNvSpPr>
            <a:spLocks noChangeArrowheads="1"/>
          </p:cNvSpPr>
          <p:nvPr/>
        </p:nvSpPr>
        <p:spPr bwMode="auto">
          <a:xfrm>
            <a:off x="5623314" y="9392051"/>
            <a:ext cx="755531" cy="1041643"/>
          </a:xfrm>
          <a:custGeom>
            <a:avLst/>
            <a:gdLst>
              <a:gd name="T0" fmla="*/ 2416 w 2644"/>
              <a:gd name="T1" fmla="*/ 0 h 3645"/>
              <a:gd name="T2" fmla="*/ 2416 w 2644"/>
              <a:gd name="T3" fmla="*/ 0 h 3645"/>
              <a:gd name="T4" fmla="*/ 238 w 2644"/>
              <a:gd name="T5" fmla="*/ 0 h 3645"/>
              <a:gd name="T6" fmla="*/ 0 w 2644"/>
              <a:gd name="T7" fmla="*/ 238 h 3645"/>
              <a:gd name="T8" fmla="*/ 0 w 2644"/>
              <a:gd name="T9" fmla="*/ 3407 h 3645"/>
              <a:gd name="T10" fmla="*/ 238 w 2644"/>
              <a:gd name="T11" fmla="*/ 3644 h 3645"/>
              <a:gd name="T12" fmla="*/ 2416 w 2644"/>
              <a:gd name="T13" fmla="*/ 3644 h 3645"/>
              <a:gd name="T14" fmla="*/ 2643 w 2644"/>
              <a:gd name="T15" fmla="*/ 3407 h 3645"/>
              <a:gd name="T16" fmla="*/ 2643 w 2644"/>
              <a:gd name="T17" fmla="*/ 238 h 3645"/>
              <a:gd name="T18" fmla="*/ 2416 w 2644"/>
              <a:gd name="T19" fmla="*/ 0 h 3645"/>
              <a:gd name="T20" fmla="*/ 1321 w 2644"/>
              <a:gd name="T21" fmla="*/ 3551 h 3645"/>
              <a:gd name="T22" fmla="*/ 1321 w 2644"/>
              <a:gd name="T23" fmla="*/ 3551 h 3645"/>
              <a:gd name="T24" fmla="*/ 1177 w 2644"/>
              <a:gd name="T25" fmla="*/ 3407 h 3645"/>
              <a:gd name="T26" fmla="*/ 1321 w 2644"/>
              <a:gd name="T27" fmla="*/ 3272 h 3645"/>
              <a:gd name="T28" fmla="*/ 1466 w 2644"/>
              <a:gd name="T29" fmla="*/ 3407 h 3645"/>
              <a:gd name="T30" fmla="*/ 1321 w 2644"/>
              <a:gd name="T31" fmla="*/ 3551 h 3645"/>
              <a:gd name="T32" fmla="*/ 2364 w 2644"/>
              <a:gd name="T33" fmla="*/ 3128 h 3645"/>
              <a:gd name="T34" fmla="*/ 2364 w 2644"/>
              <a:gd name="T35" fmla="*/ 3128 h 3645"/>
              <a:gd name="T36" fmla="*/ 238 w 2644"/>
              <a:gd name="T37" fmla="*/ 3128 h 3645"/>
              <a:gd name="T38" fmla="*/ 238 w 2644"/>
              <a:gd name="T39" fmla="*/ 289 h 3645"/>
              <a:gd name="T40" fmla="*/ 2364 w 2644"/>
              <a:gd name="T41" fmla="*/ 289 h 3645"/>
              <a:gd name="T42" fmla="*/ 2364 w 2644"/>
              <a:gd name="T43" fmla="*/ 3128 h 3645"/>
              <a:gd name="T44" fmla="*/ 2364 w 2644"/>
              <a:gd name="T45" fmla="*/ 3128 h 3645"/>
              <a:gd name="T46" fmla="*/ 2364 w 2644"/>
              <a:gd name="T47" fmla="*/ 3128 h 3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44" h="3645">
                <a:moveTo>
                  <a:pt x="2416" y="0"/>
                </a:moveTo>
                <a:lnTo>
                  <a:pt x="2416" y="0"/>
                </a:lnTo>
                <a:cubicBezTo>
                  <a:pt x="238" y="0"/>
                  <a:pt x="238" y="0"/>
                  <a:pt x="238" y="0"/>
                </a:cubicBezTo>
                <a:cubicBezTo>
                  <a:pt x="93" y="0"/>
                  <a:pt x="0" y="144"/>
                  <a:pt x="0" y="238"/>
                </a:cubicBezTo>
                <a:cubicBezTo>
                  <a:pt x="0" y="3407"/>
                  <a:pt x="0" y="3407"/>
                  <a:pt x="0" y="3407"/>
                </a:cubicBezTo>
                <a:cubicBezTo>
                  <a:pt x="0" y="3551"/>
                  <a:pt x="93" y="3644"/>
                  <a:pt x="238" y="3644"/>
                </a:cubicBezTo>
                <a:cubicBezTo>
                  <a:pt x="2416" y="3644"/>
                  <a:pt x="2416" y="3644"/>
                  <a:pt x="2416" y="3644"/>
                </a:cubicBezTo>
                <a:cubicBezTo>
                  <a:pt x="2508" y="3644"/>
                  <a:pt x="2643" y="3551"/>
                  <a:pt x="2643" y="3407"/>
                </a:cubicBezTo>
                <a:cubicBezTo>
                  <a:pt x="2643" y="238"/>
                  <a:pt x="2643" y="238"/>
                  <a:pt x="2643" y="238"/>
                </a:cubicBezTo>
                <a:cubicBezTo>
                  <a:pt x="2643" y="144"/>
                  <a:pt x="2508" y="0"/>
                  <a:pt x="2416" y="0"/>
                </a:cubicBezTo>
                <a:close/>
                <a:moveTo>
                  <a:pt x="1321" y="3551"/>
                </a:moveTo>
                <a:lnTo>
                  <a:pt x="1321" y="3551"/>
                </a:lnTo>
                <a:cubicBezTo>
                  <a:pt x="1229" y="3551"/>
                  <a:pt x="1177" y="3500"/>
                  <a:pt x="1177" y="3407"/>
                </a:cubicBezTo>
                <a:cubicBezTo>
                  <a:pt x="1177" y="3314"/>
                  <a:pt x="1229" y="3272"/>
                  <a:pt x="1321" y="3272"/>
                </a:cubicBezTo>
                <a:cubicBezTo>
                  <a:pt x="1373" y="3272"/>
                  <a:pt x="1466" y="3314"/>
                  <a:pt x="1466" y="3407"/>
                </a:cubicBezTo>
                <a:cubicBezTo>
                  <a:pt x="1466" y="3500"/>
                  <a:pt x="1373" y="3551"/>
                  <a:pt x="1321" y="3551"/>
                </a:cubicBezTo>
                <a:close/>
                <a:moveTo>
                  <a:pt x="2364" y="3128"/>
                </a:moveTo>
                <a:lnTo>
                  <a:pt x="2364" y="3128"/>
                </a:lnTo>
                <a:cubicBezTo>
                  <a:pt x="238" y="3128"/>
                  <a:pt x="238" y="3128"/>
                  <a:pt x="238" y="3128"/>
                </a:cubicBezTo>
                <a:cubicBezTo>
                  <a:pt x="238" y="289"/>
                  <a:pt x="238" y="289"/>
                  <a:pt x="238" y="289"/>
                </a:cubicBezTo>
                <a:cubicBezTo>
                  <a:pt x="2364" y="289"/>
                  <a:pt x="2364" y="289"/>
                  <a:pt x="2364" y="289"/>
                </a:cubicBezTo>
                <a:lnTo>
                  <a:pt x="2364" y="3128"/>
                </a:lnTo>
                <a:close/>
                <a:moveTo>
                  <a:pt x="2364" y="3128"/>
                </a:moveTo>
                <a:lnTo>
                  <a:pt x="2364" y="3128"/>
                </a:lnTo>
                <a:close/>
              </a:path>
            </a:pathLst>
          </a:custGeom>
          <a:solidFill>
            <a:schemeClr val="accent2"/>
          </a:solidFill>
          <a:ln>
            <a:noFill/>
          </a:ln>
          <a:effectLst/>
        </p:spPr>
        <p:txBody>
          <a:bodyPr wrap="none" lIns="243785" tIns="121892" rIns="243785" bIns="121892" anchor="ctr"/>
          <a:lstStyle/>
          <a:p>
            <a:endParaRPr lang="en-US" dirty="0">
              <a:latin typeface="Calibri Light"/>
            </a:endParaRPr>
          </a:p>
        </p:txBody>
      </p:sp>
      <p:sp>
        <p:nvSpPr>
          <p:cNvPr id="403" name="Freeform 76"/>
          <p:cNvSpPr>
            <a:spLocks noChangeArrowheads="1"/>
          </p:cNvSpPr>
          <p:nvPr/>
        </p:nvSpPr>
        <p:spPr bwMode="auto">
          <a:xfrm>
            <a:off x="3336151" y="9381226"/>
            <a:ext cx="619614" cy="1074646"/>
          </a:xfrm>
          <a:custGeom>
            <a:avLst/>
            <a:gdLst>
              <a:gd name="T0" fmla="*/ 238 w 283"/>
              <a:gd name="T1" fmla="*/ 0 h 489"/>
              <a:gd name="T2" fmla="*/ 238 w 283"/>
              <a:gd name="T3" fmla="*/ 0 h 489"/>
              <a:gd name="T4" fmla="*/ 44 w 283"/>
              <a:gd name="T5" fmla="*/ 0 h 489"/>
              <a:gd name="T6" fmla="*/ 0 w 283"/>
              <a:gd name="T7" fmla="*/ 44 h 489"/>
              <a:gd name="T8" fmla="*/ 0 w 283"/>
              <a:gd name="T9" fmla="*/ 434 h 489"/>
              <a:gd name="T10" fmla="*/ 44 w 283"/>
              <a:gd name="T11" fmla="*/ 488 h 489"/>
              <a:gd name="T12" fmla="*/ 238 w 283"/>
              <a:gd name="T13" fmla="*/ 488 h 489"/>
              <a:gd name="T14" fmla="*/ 282 w 283"/>
              <a:gd name="T15" fmla="*/ 434 h 489"/>
              <a:gd name="T16" fmla="*/ 282 w 283"/>
              <a:gd name="T17" fmla="*/ 44 h 489"/>
              <a:gd name="T18" fmla="*/ 238 w 283"/>
              <a:gd name="T19" fmla="*/ 0 h 489"/>
              <a:gd name="T20" fmla="*/ 141 w 283"/>
              <a:gd name="T21" fmla="*/ 460 h 489"/>
              <a:gd name="T22" fmla="*/ 141 w 283"/>
              <a:gd name="T23" fmla="*/ 460 h 489"/>
              <a:gd name="T24" fmla="*/ 106 w 283"/>
              <a:gd name="T25" fmla="*/ 443 h 489"/>
              <a:gd name="T26" fmla="*/ 141 w 283"/>
              <a:gd name="T27" fmla="*/ 416 h 489"/>
              <a:gd name="T28" fmla="*/ 176 w 283"/>
              <a:gd name="T29" fmla="*/ 443 h 489"/>
              <a:gd name="T30" fmla="*/ 141 w 283"/>
              <a:gd name="T31" fmla="*/ 460 h 489"/>
              <a:gd name="T32" fmla="*/ 247 w 283"/>
              <a:gd name="T33" fmla="*/ 390 h 489"/>
              <a:gd name="T34" fmla="*/ 247 w 283"/>
              <a:gd name="T35" fmla="*/ 390 h 489"/>
              <a:gd name="T36" fmla="*/ 35 w 283"/>
              <a:gd name="T37" fmla="*/ 390 h 489"/>
              <a:gd name="T38" fmla="*/ 35 w 283"/>
              <a:gd name="T39" fmla="*/ 62 h 489"/>
              <a:gd name="T40" fmla="*/ 247 w 283"/>
              <a:gd name="T41" fmla="*/ 62 h 489"/>
              <a:gd name="T42" fmla="*/ 247 w 283"/>
              <a:gd name="T43" fmla="*/ 39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accent1"/>
          </a:solidFill>
          <a:ln>
            <a:noFill/>
          </a:ln>
          <a:effectLst/>
          <a:extLst/>
        </p:spPr>
        <p:txBody>
          <a:bodyPr wrap="none" anchor="ctr"/>
          <a:lstStyle/>
          <a:p>
            <a:endParaRPr lang="en-US" dirty="0">
              <a:latin typeface="Calibri Light"/>
            </a:endParaRPr>
          </a:p>
        </p:txBody>
      </p:sp>
      <p:sp>
        <p:nvSpPr>
          <p:cNvPr id="404" name="Freeform 96"/>
          <p:cNvSpPr>
            <a:spLocks noChangeArrowheads="1"/>
          </p:cNvSpPr>
          <p:nvPr/>
        </p:nvSpPr>
        <p:spPr bwMode="auto">
          <a:xfrm>
            <a:off x="7775038" y="9431127"/>
            <a:ext cx="1144228" cy="1002465"/>
          </a:xfrm>
          <a:custGeom>
            <a:avLst/>
            <a:gdLst>
              <a:gd name="T0" fmla="*/ 442 w 497"/>
              <a:gd name="T1" fmla="*/ 0 h 435"/>
              <a:gd name="T2" fmla="*/ 442 w 497"/>
              <a:gd name="T3" fmla="*/ 0 h 435"/>
              <a:gd name="T4" fmla="*/ 53 w 497"/>
              <a:gd name="T5" fmla="*/ 0 h 435"/>
              <a:gd name="T6" fmla="*/ 0 w 497"/>
              <a:gd name="T7" fmla="*/ 44 h 435"/>
              <a:gd name="T8" fmla="*/ 0 w 497"/>
              <a:gd name="T9" fmla="*/ 319 h 435"/>
              <a:gd name="T10" fmla="*/ 44 w 497"/>
              <a:gd name="T11" fmla="*/ 381 h 435"/>
              <a:gd name="T12" fmla="*/ 160 w 497"/>
              <a:gd name="T13" fmla="*/ 399 h 435"/>
              <a:gd name="T14" fmla="*/ 123 w 497"/>
              <a:gd name="T15" fmla="*/ 434 h 435"/>
              <a:gd name="T16" fmla="*/ 372 w 497"/>
              <a:gd name="T17" fmla="*/ 434 h 435"/>
              <a:gd name="T18" fmla="*/ 336 w 497"/>
              <a:gd name="T19" fmla="*/ 399 h 435"/>
              <a:gd name="T20" fmla="*/ 451 w 497"/>
              <a:gd name="T21" fmla="*/ 381 h 435"/>
              <a:gd name="T22" fmla="*/ 496 w 497"/>
              <a:gd name="T23" fmla="*/ 319 h 435"/>
              <a:gd name="T24" fmla="*/ 496 w 497"/>
              <a:gd name="T25" fmla="*/ 44 h 435"/>
              <a:gd name="T26" fmla="*/ 442 w 497"/>
              <a:gd name="T27" fmla="*/ 0 h 435"/>
              <a:gd name="T28" fmla="*/ 442 w 497"/>
              <a:gd name="T29" fmla="*/ 319 h 435"/>
              <a:gd name="T30" fmla="*/ 442 w 497"/>
              <a:gd name="T31" fmla="*/ 319 h 435"/>
              <a:gd name="T32" fmla="*/ 53 w 497"/>
              <a:gd name="T33" fmla="*/ 319 h 435"/>
              <a:gd name="T34" fmla="*/ 53 w 497"/>
              <a:gd name="T35" fmla="*/ 44 h 435"/>
              <a:gd name="T36" fmla="*/ 442 w 497"/>
              <a:gd name="T37" fmla="*/ 44 h 435"/>
              <a:gd name="T38" fmla="*/ 442 w 497"/>
              <a:gd name="T39" fmla="*/ 31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accent4"/>
          </a:solidFill>
          <a:ln>
            <a:noFill/>
          </a:ln>
          <a:effectLst/>
          <a:extLst/>
        </p:spPr>
        <p:txBody>
          <a:bodyPr wrap="none" anchor="ctr"/>
          <a:lstStyle/>
          <a:p>
            <a:endParaRPr lang="en-US" dirty="0">
              <a:latin typeface="Calibri Light"/>
            </a:endParaRPr>
          </a:p>
        </p:txBody>
      </p:sp>
      <p:sp>
        <p:nvSpPr>
          <p:cNvPr id="406" name="TextBox 405"/>
          <p:cNvSpPr txBox="1"/>
          <p:nvPr/>
        </p:nvSpPr>
        <p:spPr>
          <a:xfrm>
            <a:off x="1762499" y="3082043"/>
            <a:ext cx="3277455" cy="800183"/>
          </a:xfrm>
          <a:prstGeom prst="rect">
            <a:avLst/>
          </a:prstGeom>
          <a:noFill/>
        </p:spPr>
        <p:txBody>
          <a:bodyPr wrap="none" lIns="182843" tIns="91422" rIns="182843" bIns="91422" rtlCol="0">
            <a:spAutoFit/>
          </a:bodyPr>
          <a:lstStyle/>
          <a:p>
            <a:r>
              <a:rPr lang="id-ID" sz="4000" b="1" dirty="0" smtClean="0">
                <a:latin typeface="Lato Regular"/>
              </a:rPr>
              <a:t>Social Media</a:t>
            </a:r>
            <a:endParaRPr lang="id-ID" sz="4000" b="1" dirty="0">
              <a:latin typeface="Lato Regular"/>
            </a:endParaRPr>
          </a:p>
        </p:txBody>
      </p:sp>
      <p:sp>
        <p:nvSpPr>
          <p:cNvPr id="407" name="TextBox 406"/>
          <p:cNvSpPr txBox="1"/>
          <p:nvPr/>
        </p:nvSpPr>
        <p:spPr>
          <a:xfrm>
            <a:off x="1758316" y="3821975"/>
            <a:ext cx="8853936" cy="1599376"/>
          </a:xfrm>
          <a:prstGeom prst="rect">
            <a:avLst/>
          </a:prstGeom>
          <a:noFill/>
        </p:spPr>
        <p:txBody>
          <a:bodyPr wrap="square" lIns="182843" tIns="91422" rIns="182843" bIns="91422" rtlCol="0">
            <a:spAutoFit/>
          </a:bodyPr>
          <a:lstStyle/>
          <a:p>
            <a:pPr>
              <a:lnSpc>
                <a:spcPct val="110000"/>
              </a:lnSpc>
            </a:pPr>
            <a:r>
              <a:rPr lang="en-US" sz="2800" dirty="0">
                <a:solidFill>
                  <a:schemeClr val="tx2"/>
                </a:solidFill>
                <a:latin typeface="Calibri Light"/>
                <a:cs typeface="Calibri Light"/>
              </a:rPr>
              <a:t>Creativity is the key </a:t>
            </a:r>
            <a:r>
              <a:rPr lang="en-US" sz="2800" dirty="0">
                <a:latin typeface="Calibri Light"/>
                <a:cs typeface="Calibri Light"/>
              </a:rPr>
              <a:t>to success in the future, and primary education where teachers can bring creativity in children at that level keep growing</a:t>
            </a:r>
            <a:r>
              <a:rPr lang="en-US" sz="2800" dirty="0" smtClean="0">
                <a:latin typeface="Calibri Light"/>
                <a:cs typeface="Calibri Light"/>
              </a:rPr>
              <a:t>.</a:t>
            </a:r>
            <a:endParaRPr lang="en-US" sz="2800" dirty="0">
              <a:latin typeface="Calibri Light"/>
              <a:cs typeface="Calibri Light"/>
            </a:endParaRPr>
          </a:p>
        </p:txBody>
      </p:sp>
      <p:graphicFrame>
        <p:nvGraphicFramePr>
          <p:cNvPr id="408" name="Chart 407"/>
          <p:cNvGraphicFramePr/>
          <p:nvPr>
            <p:extLst>
              <p:ext uri="{D42A27DB-BD31-4B8C-83A1-F6EECF244321}">
                <p14:modId xmlns:p14="http://schemas.microsoft.com/office/powerpoint/2010/main" val="1174728593"/>
              </p:ext>
            </p:extLst>
          </p:nvPr>
        </p:nvGraphicFramePr>
        <p:xfrm>
          <a:off x="1937683" y="5791118"/>
          <a:ext cx="7642921" cy="3449899"/>
        </p:xfrm>
        <a:graphic>
          <a:graphicData uri="http://schemas.openxmlformats.org/drawingml/2006/chart">
            <c:chart xmlns:c="http://schemas.openxmlformats.org/drawingml/2006/chart" xmlns:r="http://schemas.openxmlformats.org/officeDocument/2006/relationships" r:id="rId2"/>
          </a:graphicData>
        </a:graphic>
      </p:graphicFrame>
      <p:grpSp>
        <p:nvGrpSpPr>
          <p:cNvPr id="409" name="Group 408"/>
          <p:cNvGrpSpPr>
            <a:grpSpLocks/>
          </p:cNvGrpSpPr>
          <p:nvPr/>
        </p:nvGrpSpPr>
        <p:grpSpPr bwMode="auto">
          <a:xfrm>
            <a:off x="2073819" y="11175198"/>
            <a:ext cx="1896808" cy="635001"/>
            <a:chOff x="7120345" y="1996532"/>
            <a:chExt cx="1485168" cy="238569"/>
          </a:xfrm>
        </p:grpSpPr>
        <p:sp>
          <p:nvSpPr>
            <p:cNvPr id="410" name="Rectangle 409"/>
            <p:cNvSpPr/>
            <p:nvPr/>
          </p:nvSpPr>
          <p:spPr>
            <a:xfrm>
              <a:off x="7120345" y="2076140"/>
              <a:ext cx="241781" cy="73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411" name="Subtitle 2"/>
            <p:cNvSpPr txBox="1">
              <a:spLocks/>
            </p:cNvSpPr>
            <p:nvPr/>
          </p:nvSpPr>
          <p:spPr>
            <a:xfrm>
              <a:off x="737692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Twitter</a:t>
              </a:r>
              <a:endParaRPr lang="en-US" sz="2900" b="1" dirty="0">
                <a:latin typeface="Calibri Light"/>
                <a:ea typeface="Franchise" pitchFamily="49" charset="0"/>
                <a:cs typeface="Calibri Light"/>
              </a:endParaRPr>
            </a:p>
          </p:txBody>
        </p:sp>
      </p:grpSp>
      <p:grpSp>
        <p:nvGrpSpPr>
          <p:cNvPr id="412" name="Group 411"/>
          <p:cNvGrpSpPr>
            <a:grpSpLocks/>
          </p:cNvGrpSpPr>
          <p:nvPr/>
        </p:nvGrpSpPr>
        <p:grpSpPr bwMode="auto">
          <a:xfrm>
            <a:off x="3871445" y="11175198"/>
            <a:ext cx="2405470" cy="635001"/>
            <a:chOff x="7259904" y="1996532"/>
            <a:chExt cx="1520059" cy="238569"/>
          </a:xfrm>
        </p:grpSpPr>
        <p:sp>
          <p:nvSpPr>
            <p:cNvPr id="413" name="Rectangle 412"/>
            <p:cNvSpPr/>
            <p:nvPr/>
          </p:nvSpPr>
          <p:spPr>
            <a:xfrm>
              <a:off x="7259904" y="2076140"/>
              <a:ext cx="241781" cy="731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414" name="Subtitle 2"/>
            <p:cNvSpPr txBox="1">
              <a:spLocks/>
            </p:cNvSpPr>
            <p:nvPr/>
          </p:nvSpPr>
          <p:spPr>
            <a:xfrm>
              <a:off x="7551376" y="1996532"/>
              <a:ext cx="1228587"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Facebook</a:t>
              </a:r>
              <a:endParaRPr lang="en-US" sz="2900" b="1" dirty="0">
                <a:latin typeface="Calibri Light"/>
                <a:ea typeface="Franchise" pitchFamily="49" charset="0"/>
                <a:cs typeface="Calibri Light"/>
              </a:endParaRPr>
            </a:p>
          </p:txBody>
        </p:sp>
      </p:grpSp>
      <p:grpSp>
        <p:nvGrpSpPr>
          <p:cNvPr id="415" name="Group 414"/>
          <p:cNvGrpSpPr>
            <a:grpSpLocks/>
          </p:cNvGrpSpPr>
          <p:nvPr/>
        </p:nvGrpSpPr>
        <p:grpSpPr bwMode="auto">
          <a:xfrm>
            <a:off x="6168636" y="11175198"/>
            <a:ext cx="2621569" cy="635001"/>
            <a:chOff x="7154730" y="1996532"/>
            <a:chExt cx="2052644" cy="238569"/>
          </a:xfrm>
        </p:grpSpPr>
        <p:sp>
          <p:nvSpPr>
            <p:cNvPr id="416" name="Rectangle 415"/>
            <p:cNvSpPr/>
            <p:nvPr/>
          </p:nvSpPr>
          <p:spPr>
            <a:xfrm>
              <a:off x="7154730" y="2076140"/>
              <a:ext cx="241781" cy="731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417" name="Subtitle 2"/>
            <p:cNvSpPr txBox="1">
              <a:spLocks/>
            </p:cNvSpPr>
            <p:nvPr/>
          </p:nvSpPr>
          <p:spPr>
            <a:xfrm>
              <a:off x="7481090" y="1996532"/>
              <a:ext cx="1726284"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Instagram</a:t>
              </a:r>
            </a:p>
          </p:txBody>
        </p:sp>
      </p:grpSp>
      <p:grpSp>
        <p:nvGrpSpPr>
          <p:cNvPr id="418" name="Group 417"/>
          <p:cNvGrpSpPr>
            <a:grpSpLocks/>
          </p:cNvGrpSpPr>
          <p:nvPr/>
        </p:nvGrpSpPr>
        <p:grpSpPr bwMode="auto">
          <a:xfrm>
            <a:off x="8467711" y="11175198"/>
            <a:ext cx="1896808" cy="635001"/>
            <a:chOff x="7120345" y="1996532"/>
            <a:chExt cx="1485168" cy="238569"/>
          </a:xfrm>
        </p:grpSpPr>
        <p:sp>
          <p:nvSpPr>
            <p:cNvPr id="419" name="Rectangle 418"/>
            <p:cNvSpPr/>
            <p:nvPr/>
          </p:nvSpPr>
          <p:spPr>
            <a:xfrm>
              <a:off x="7120345" y="2076140"/>
              <a:ext cx="241781" cy="731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420" name="Subtitle 2"/>
            <p:cNvSpPr txBox="1">
              <a:spLocks/>
            </p:cNvSpPr>
            <p:nvPr/>
          </p:nvSpPr>
          <p:spPr>
            <a:xfrm>
              <a:off x="737692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a:latin typeface="Calibri Light"/>
                  <a:ea typeface="Franchise" pitchFamily="49" charset="0"/>
                  <a:cs typeface="Calibri Light"/>
                </a:rPr>
                <a:t> </a:t>
              </a:r>
              <a:r>
                <a:rPr lang="en-US" sz="2900" b="1" dirty="0" smtClean="0">
                  <a:latin typeface="Calibri Light"/>
                  <a:ea typeface="Franchise" pitchFamily="49" charset="0"/>
                  <a:cs typeface="Calibri Light"/>
                </a:rPr>
                <a:t>Youtube</a:t>
              </a:r>
              <a:endParaRPr lang="en-US" sz="2900" b="1" dirty="0">
                <a:latin typeface="Calibri Light"/>
                <a:ea typeface="Franchise" pitchFamily="49" charset="0"/>
                <a:cs typeface="Calibri Light"/>
              </a:endParaRPr>
            </a:p>
          </p:txBody>
        </p:sp>
      </p:grpSp>
    </p:spTree>
    <p:extLst>
      <p:ext uri="{BB962C8B-B14F-4D97-AF65-F5344CB8AC3E}">
        <p14:creationId xmlns:p14="http://schemas.microsoft.com/office/powerpoint/2010/main" val="495928307"/>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6"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1+#ppt_w/2"/>
                                          </p:val>
                                        </p:tav>
                                        <p:tav tm="100000">
                                          <p:val>
                                            <p:strVal val="#ppt_x"/>
                                          </p:val>
                                        </p:tav>
                                      </p:tavLst>
                                    </p:anim>
                                    <p:anim calcmode="lin" valueType="num">
                                      <p:cBhvr additive="base">
                                        <p:cTn id="14" dur="500" fill="hold"/>
                                        <p:tgtEl>
                                          <p:spTgt spid="23"/>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407"/>
                                        </p:tgtEl>
                                        <p:attrNameLst>
                                          <p:attrName>style.visibility</p:attrName>
                                        </p:attrNameLst>
                                      </p:cBhvr>
                                      <p:to>
                                        <p:strVal val="visible"/>
                                      </p:to>
                                    </p:set>
                                    <p:animEffect transition="in" filter="wipe(left)">
                                      <p:cBhvr>
                                        <p:cTn id="18" dur="500"/>
                                        <p:tgtEl>
                                          <p:spTgt spid="407"/>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406"/>
                                        </p:tgtEl>
                                        <p:attrNameLst>
                                          <p:attrName>style.visibility</p:attrName>
                                        </p:attrNameLst>
                                      </p:cBhvr>
                                      <p:to>
                                        <p:strVal val="visible"/>
                                      </p:to>
                                    </p:set>
                                    <p:animEffect transition="in" filter="wipe(left)">
                                      <p:cBhvr>
                                        <p:cTn id="21" dur="500"/>
                                        <p:tgtEl>
                                          <p:spTgt spid="406"/>
                                        </p:tgtEl>
                                      </p:cBhvr>
                                    </p:animEffect>
                                  </p:childTnLst>
                                </p:cTn>
                              </p:par>
                            </p:childTnLst>
                          </p:cTn>
                        </p:par>
                        <p:par>
                          <p:cTn id="22" fill="hold">
                            <p:stCondLst>
                              <p:cond delay="1500"/>
                            </p:stCondLst>
                            <p:childTnLst>
                              <p:par>
                                <p:cTn id="23" presetID="12" presetClass="entr" presetSubtype="4" fill="hold" grpId="0" nodeType="afterEffect">
                                  <p:stCondLst>
                                    <p:cond delay="0"/>
                                  </p:stCondLst>
                                  <p:childTnLst>
                                    <p:set>
                                      <p:cBhvr>
                                        <p:cTn id="24" dur="1" fill="hold">
                                          <p:stCondLst>
                                            <p:cond delay="0"/>
                                          </p:stCondLst>
                                        </p:cTn>
                                        <p:tgtEl>
                                          <p:spTgt spid="408">
                                            <p:graphicEl>
                                              <a:chart seriesIdx="-3" categoryIdx="-3" bldStep="gridLegend"/>
                                            </p:graphicEl>
                                          </p:spTgt>
                                        </p:tgtEl>
                                        <p:attrNameLst>
                                          <p:attrName>style.visibility</p:attrName>
                                        </p:attrNameLst>
                                      </p:cBhvr>
                                      <p:to>
                                        <p:strVal val="visible"/>
                                      </p:to>
                                    </p:set>
                                    <p:anim calcmode="lin" valueType="num">
                                      <p:cBhvr additive="base">
                                        <p:cTn id="25" dur="500"/>
                                        <p:tgtEl>
                                          <p:spTgt spid="408">
                                            <p:graphicEl>
                                              <a:chart seriesIdx="-3" categoryIdx="-3" bldStep="gridLegend"/>
                                            </p:graphicEl>
                                          </p:spTgt>
                                        </p:tgtEl>
                                        <p:attrNameLst>
                                          <p:attrName>ppt_y</p:attrName>
                                        </p:attrNameLst>
                                      </p:cBhvr>
                                      <p:tavLst>
                                        <p:tav tm="0">
                                          <p:val>
                                            <p:strVal val="#ppt_y+#ppt_h*1.125000"/>
                                          </p:val>
                                        </p:tav>
                                        <p:tav tm="100000">
                                          <p:val>
                                            <p:strVal val="#ppt_y"/>
                                          </p:val>
                                        </p:tav>
                                      </p:tavLst>
                                    </p:anim>
                                    <p:animEffect transition="in" filter="wipe(up)">
                                      <p:cBhvr>
                                        <p:cTn id="26" dur="500"/>
                                        <p:tgtEl>
                                          <p:spTgt spid="408">
                                            <p:graphicEl>
                                              <a:chart seriesIdx="-3" categoryIdx="-3" bldStep="gridLegend"/>
                                            </p:graphicEl>
                                          </p:spTgt>
                                        </p:tgtEl>
                                      </p:cBhvr>
                                    </p:animEffect>
                                  </p:childTnLst>
                                </p:cTn>
                              </p:par>
                            </p:childTnLst>
                          </p:cTn>
                        </p:par>
                        <p:par>
                          <p:cTn id="27" fill="hold">
                            <p:stCondLst>
                              <p:cond delay="2000"/>
                            </p:stCondLst>
                            <p:childTnLst>
                              <p:par>
                                <p:cTn id="28" presetID="12" presetClass="entr" presetSubtype="4" fill="hold" grpId="0" nodeType="afterEffect">
                                  <p:stCondLst>
                                    <p:cond delay="0"/>
                                  </p:stCondLst>
                                  <p:childTnLst>
                                    <p:set>
                                      <p:cBhvr>
                                        <p:cTn id="29" dur="1" fill="hold">
                                          <p:stCondLst>
                                            <p:cond delay="0"/>
                                          </p:stCondLst>
                                        </p:cTn>
                                        <p:tgtEl>
                                          <p:spTgt spid="408">
                                            <p:graphicEl>
                                              <a:chart seriesIdx="-4" categoryIdx="0" bldStep="category"/>
                                            </p:graphicEl>
                                          </p:spTgt>
                                        </p:tgtEl>
                                        <p:attrNameLst>
                                          <p:attrName>style.visibility</p:attrName>
                                        </p:attrNameLst>
                                      </p:cBhvr>
                                      <p:to>
                                        <p:strVal val="visible"/>
                                      </p:to>
                                    </p:set>
                                    <p:anim calcmode="lin" valueType="num">
                                      <p:cBhvr additive="base">
                                        <p:cTn id="30" dur="500"/>
                                        <p:tgtEl>
                                          <p:spTgt spid="408">
                                            <p:graphicEl>
                                              <a:chart seriesIdx="-4" categoryIdx="0" bldStep="category"/>
                                            </p:graphicEl>
                                          </p:spTgt>
                                        </p:tgtEl>
                                        <p:attrNameLst>
                                          <p:attrName>ppt_y</p:attrName>
                                        </p:attrNameLst>
                                      </p:cBhvr>
                                      <p:tavLst>
                                        <p:tav tm="0">
                                          <p:val>
                                            <p:strVal val="#ppt_y+#ppt_h*1.125000"/>
                                          </p:val>
                                        </p:tav>
                                        <p:tav tm="100000">
                                          <p:val>
                                            <p:strVal val="#ppt_y"/>
                                          </p:val>
                                        </p:tav>
                                      </p:tavLst>
                                    </p:anim>
                                    <p:animEffect transition="in" filter="wipe(up)">
                                      <p:cBhvr>
                                        <p:cTn id="31" dur="500"/>
                                        <p:tgtEl>
                                          <p:spTgt spid="408">
                                            <p:graphicEl>
                                              <a:chart seriesIdx="-4" categoryIdx="0" bldStep="category"/>
                                            </p:graphicEl>
                                          </p:spTgt>
                                        </p:tgtEl>
                                      </p:cBhvr>
                                    </p:animEffect>
                                  </p:childTnLst>
                                </p:cTn>
                              </p:par>
                            </p:childTnLst>
                          </p:cTn>
                        </p:par>
                        <p:par>
                          <p:cTn id="32" fill="hold">
                            <p:stCondLst>
                              <p:cond delay="2500"/>
                            </p:stCondLst>
                            <p:childTnLst>
                              <p:par>
                                <p:cTn id="33" presetID="12" presetClass="entr" presetSubtype="4" fill="hold" grpId="0" nodeType="afterEffect">
                                  <p:stCondLst>
                                    <p:cond delay="0"/>
                                  </p:stCondLst>
                                  <p:childTnLst>
                                    <p:set>
                                      <p:cBhvr>
                                        <p:cTn id="34" dur="1" fill="hold">
                                          <p:stCondLst>
                                            <p:cond delay="0"/>
                                          </p:stCondLst>
                                        </p:cTn>
                                        <p:tgtEl>
                                          <p:spTgt spid="408">
                                            <p:graphicEl>
                                              <a:chart seriesIdx="-4" categoryIdx="1" bldStep="category"/>
                                            </p:graphicEl>
                                          </p:spTgt>
                                        </p:tgtEl>
                                        <p:attrNameLst>
                                          <p:attrName>style.visibility</p:attrName>
                                        </p:attrNameLst>
                                      </p:cBhvr>
                                      <p:to>
                                        <p:strVal val="visible"/>
                                      </p:to>
                                    </p:set>
                                    <p:anim calcmode="lin" valueType="num">
                                      <p:cBhvr additive="base">
                                        <p:cTn id="35" dur="500"/>
                                        <p:tgtEl>
                                          <p:spTgt spid="408">
                                            <p:graphicEl>
                                              <a:chart seriesIdx="-4" categoryIdx="1" bldStep="category"/>
                                            </p:graphicEl>
                                          </p:spTgt>
                                        </p:tgtEl>
                                        <p:attrNameLst>
                                          <p:attrName>ppt_y</p:attrName>
                                        </p:attrNameLst>
                                      </p:cBhvr>
                                      <p:tavLst>
                                        <p:tav tm="0">
                                          <p:val>
                                            <p:strVal val="#ppt_y+#ppt_h*1.125000"/>
                                          </p:val>
                                        </p:tav>
                                        <p:tav tm="100000">
                                          <p:val>
                                            <p:strVal val="#ppt_y"/>
                                          </p:val>
                                        </p:tav>
                                      </p:tavLst>
                                    </p:anim>
                                    <p:animEffect transition="in" filter="wipe(up)">
                                      <p:cBhvr>
                                        <p:cTn id="36" dur="500"/>
                                        <p:tgtEl>
                                          <p:spTgt spid="408">
                                            <p:graphicEl>
                                              <a:chart seriesIdx="-4" categoryIdx="1" bldStep="category"/>
                                            </p:graphicEl>
                                          </p:spTgt>
                                        </p:tgtEl>
                                      </p:cBhvr>
                                    </p:animEffect>
                                  </p:childTnLst>
                                </p:cTn>
                              </p:par>
                            </p:childTnLst>
                          </p:cTn>
                        </p:par>
                        <p:par>
                          <p:cTn id="37" fill="hold">
                            <p:stCondLst>
                              <p:cond delay="3000"/>
                            </p:stCondLst>
                            <p:childTnLst>
                              <p:par>
                                <p:cTn id="38" presetID="12" presetClass="entr" presetSubtype="4" fill="hold" grpId="0" nodeType="afterEffect">
                                  <p:stCondLst>
                                    <p:cond delay="0"/>
                                  </p:stCondLst>
                                  <p:childTnLst>
                                    <p:set>
                                      <p:cBhvr>
                                        <p:cTn id="39" dur="1" fill="hold">
                                          <p:stCondLst>
                                            <p:cond delay="0"/>
                                          </p:stCondLst>
                                        </p:cTn>
                                        <p:tgtEl>
                                          <p:spTgt spid="408">
                                            <p:graphicEl>
                                              <a:chart seriesIdx="-4" categoryIdx="2" bldStep="category"/>
                                            </p:graphicEl>
                                          </p:spTgt>
                                        </p:tgtEl>
                                        <p:attrNameLst>
                                          <p:attrName>style.visibility</p:attrName>
                                        </p:attrNameLst>
                                      </p:cBhvr>
                                      <p:to>
                                        <p:strVal val="visible"/>
                                      </p:to>
                                    </p:set>
                                    <p:anim calcmode="lin" valueType="num">
                                      <p:cBhvr additive="base">
                                        <p:cTn id="40" dur="500"/>
                                        <p:tgtEl>
                                          <p:spTgt spid="408">
                                            <p:graphicEl>
                                              <a:chart seriesIdx="-4" categoryIdx="2" bldStep="category"/>
                                            </p:graphicEl>
                                          </p:spTgt>
                                        </p:tgtEl>
                                        <p:attrNameLst>
                                          <p:attrName>ppt_y</p:attrName>
                                        </p:attrNameLst>
                                      </p:cBhvr>
                                      <p:tavLst>
                                        <p:tav tm="0">
                                          <p:val>
                                            <p:strVal val="#ppt_y+#ppt_h*1.125000"/>
                                          </p:val>
                                        </p:tav>
                                        <p:tav tm="100000">
                                          <p:val>
                                            <p:strVal val="#ppt_y"/>
                                          </p:val>
                                        </p:tav>
                                      </p:tavLst>
                                    </p:anim>
                                    <p:animEffect transition="in" filter="wipe(up)">
                                      <p:cBhvr>
                                        <p:cTn id="41" dur="500"/>
                                        <p:tgtEl>
                                          <p:spTgt spid="408">
                                            <p:graphicEl>
                                              <a:chart seriesIdx="-4" categoryIdx="2" bldStep="category"/>
                                            </p:graphicEl>
                                          </p:spTgt>
                                        </p:tgtEl>
                                      </p:cBhvr>
                                    </p:animEffect>
                                  </p:childTnLst>
                                </p:cTn>
                              </p:par>
                            </p:childTnLst>
                          </p:cTn>
                        </p:par>
                        <p:par>
                          <p:cTn id="42" fill="hold">
                            <p:stCondLst>
                              <p:cond delay="3500"/>
                            </p:stCondLst>
                            <p:childTnLst>
                              <p:par>
                                <p:cTn id="43" presetID="10" presetClass="entr" presetSubtype="0" fill="hold" grpId="0" nodeType="afterEffect">
                                  <p:stCondLst>
                                    <p:cond delay="0"/>
                                  </p:stCondLst>
                                  <p:childTnLst>
                                    <p:set>
                                      <p:cBhvr>
                                        <p:cTn id="44" dur="1" fill="hold">
                                          <p:stCondLst>
                                            <p:cond delay="0"/>
                                          </p:stCondLst>
                                        </p:cTn>
                                        <p:tgtEl>
                                          <p:spTgt spid="403"/>
                                        </p:tgtEl>
                                        <p:attrNameLst>
                                          <p:attrName>style.visibility</p:attrName>
                                        </p:attrNameLst>
                                      </p:cBhvr>
                                      <p:to>
                                        <p:strVal val="visible"/>
                                      </p:to>
                                    </p:set>
                                    <p:animEffect transition="in" filter="fade">
                                      <p:cBhvr>
                                        <p:cTn id="45" dur="500"/>
                                        <p:tgtEl>
                                          <p:spTgt spid="403"/>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02"/>
                                        </p:tgtEl>
                                        <p:attrNameLst>
                                          <p:attrName>style.visibility</p:attrName>
                                        </p:attrNameLst>
                                      </p:cBhvr>
                                      <p:to>
                                        <p:strVal val="visible"/>
                                      </p:to>
                                    </p:set>
                                    <p:animEffect transition="in" filter="fade">
                                      <p:cBhvr>
                                        <p:cTn id="48" dur="500"/>
                                        <p:tgtEl>
                                          <p:spTgt spid="402"/>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04"/>
                                        </p:tgtEl>
                                        <p:attrNameLst>
                                          <p:attrName>style.visibility</p:attrName>
                                        </p:attrNameLst>
                                      </p:cBhvr>
                                      <p:to>
                                        <p:strVal val="visible"/>
                                      </p:to>
                                    </p:set>
                                    <p:animEffect transition="in" filter="fade">
                                      <p:cBhvr>
                                        <p:cTn id="51" dur="500"/>
                                        <p:tgtEl>
                                          <p:spTgt spid="404"/>
                                        </p:tgtEl>
                                      </p:cBhvr>
                                    </p:animEffect>
                                  </p:childTnLst>
                                </p:cTn>
                              </p:par>
                              <p:par>
                                <p:cTn id="52" presetID="10" presetClass="entr" presetSubtype="0" fill="hold" nodeType="withEffect">
                                  <p:stCondLst>
                                    <p:cond delay="0"/>
                                  </p:stCondLst>
                                  <p:childTnLst>
                                    <p:set>
                                      <p:cBhvr>
                                        <p:cTn id="53" dur="1" fill="hold">
                                          <p:stCondLst>
                                            <p:cond delay="0"/>
                                          </p:stCondLst>
                                        </p:cTn>
                                        <p:tgtEl>
                                          <p:spTgt spid="415"/>
                                        </p:tgtEl>
                                        <p:attrNameLst>
                                          <p:attrName>style.visibility</p:attrName>
                                        </p:attrNameLst>
                                      </p:cBhvr>
                                      <p:to>
                                        <p:strVal val="visible"/>
                                      </p:to>
                                    </p:set>
                                    <p:animEffect transition="in" filter="fade">
                                      <p:cBhvr>
                                        <p:cTn id="54" dur="500"/>
                                        <p:tgtEl>
                                          <p:spTgt spid="415"/>
                                        </p:tgtEl>
                                      </p:cBhvr>
                                    </p:animEffect>
                                  </p:childTnLst>
                                </p:cTn>
                              </p:par>
                              <p:par>
                                <p:cTn id="55" presetID="10" presetClass="entr" presetSubtype="0" fill="hold" nodeType="withEffect">
                                  <p:stCondLst>
                                    <p:cond delay="0"/>
                                  </p:stCondLst>
                                  <p:childTnLst>
                                    <p:set>
                                      <p:cBhvr>
                                        <p:cTn id="56" dur="1" fill="hold">
                                          <p:stCondLst>
                                            <p:cond delay="0"/>
                                          </p:stCondLst>
                                        </p:cTn>
                                        <p:tgtEl>
                                          <p:spTgt spid="418"/>
                                        </p:tgtEl>
                                        <p:attrNameLst>
                                          <p:attrName>style.visibility</p:attrName>
                                        </p:attrNameLst>
                                      </p:cBhvr>
                                      <p:to>
                                        <p:strVal val="visible"/>
                                      </p:to>
                                    </p:set>
                                    <p:animEffect transition="in" filter="fade">
                                      <p:cBhvr>
                                        <p:cTn id="57" dur="500"/>
                                        <p:tgtEl>
                                          <p:spTgt spid="418"/>
                                        </p:tgtEl>
                                      </p:cBhvr>
                                    </p:animEffect>
                                  </p:childTnLst>
                                </p:cTn>
                              </p:par>
                              <p:par>
                                <p:cTn id="58" presetID="10" presetClass="entr" presetSubtype="0" fill="hold" nodeType="withEffect">
                                  <p:stCondLst>
                                    <p:cond delay="0"/>
                                  </p:stCondLst>
                                  <p:childTnLst>
                                    <p:set>
                                      <p:cBhvr>
                                        <p:cTn id="59" dur="1" fill="hold">
                                          <p:stCondLst>
                                            <p:cond delay="0"/>
                                          </p:stCondLst>
                                        </p:cTn>
                                        <p:tgtEl>
                                          <p:spTgt spid="412"/>
                                        </p:tgtEl>
                                        <p:attrNameLst>
                                          <p:attrName>style.visibility</p:attrName>
                                        </p:attrNameLst>
                                      </p:cBhvr>
                                      <p:to>
                                        <p:strVal val="visible"/>
                                      </p:to>
                                    </p:set>
                                    <p:animEffect transition="in" filter="fade">
                                      <p:cBhvr>
                                        <p:cTn id="60" dur="500"/>
                                        <p:tgtEl>
                                          <p:spTgt spid="412"/>
                                        </p:tgtEl>
                                      </p:cBhvr>
                                    </p:animEffect>
                                  </p:childTnLst>
                                </p:cTn>
                              </p:par>
                              <p:par>
                                <p:cTn id="61" presetID="10" presetClass="entr" presetSubtype="0" fill="hold" nodeType="withEffect">
                                  <p:stCondLst>
                                    <p:cond delay="0"/>
                                  </p:stCondLst>
                                  <p:childTnLst>
                                    <p:set>
                                      <p:cBhvr>
                                        <p:cTn id="62" dur="1" fill="hold">
                                          <p:stCondLst>
                                            <p:cond delay="0"/>
                                          </p:stCondLst>
                                        </p:cTn>
                                        <p:tgtEl>
                                          <p:spTgt spid="409"/>
                                        </p:tgtEl>
                                        <p:attrNameLst>
                                          <p:attrName>style.visibility</p:attrName>
                                        </p:attrNameLst>
                                      </p:cBhvr>
                                      <p:to>
                                        <p:strVal val="visible"/>
                                      </p:to>
                                    </p:set>
                                    <p:animEffect transition="in" filter="fade">
                                      <p:cBhvr>
                                        <p:cTn id="63" dur="500"/>
                                        <p:tgtEl>
                                          <p:spTgt spid="4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2" grpId="0" animBg="1"/>
      <p:bldP spid="403" grpId="0" animBg="1"/>
      <p:bldP spid="404" grpId="0" animBg="1"/>
      <p:bldP spid="406" grpId="0"/>
      <p:bldP spid="407" grpId="0"/>
      <p:bldGraphic spid="408" grpId="0">
        <p:bldSub>
          <a:bldChart bld="category"/>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85"/>
          <p:cNvSpPr/>
          <p:nvPr/>
        </p:nvSpPr>
        <p:spPr>
          <a:xfrm>
            <a:off x="8114560" y="3986492"/>
            <a:ext cx="8114558" cy="527063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87" name="TextBox 86"/>
          <p:cNvSpPr txBox="1"/>
          <p:nvPr/>
        </p:nvSpPr>
        <p:spPr>
          <a:xfrm>
            <a:off x="1712912" y="9779484"/>
            <a:ext cx="20940713" cy="1994392"/>
          </a:xfrm>
          <a:prstGeom prst="rect">
            <a:avLst/>
          </a:prstGeom>
          <a:noFill/>
        </p:spPr>
        <p:txBody>
          <a:bodyPr wrap="square" rtlCol="0">
            <a:spAutoFit/>
          </a:bodyPr>
          <a:lstStyle/>
          <a:p>
            <a:pPr algn="just">
              <a:lnSpc>
                <a:spcPct val="130000"/>
              </a:lnSpc>
            </a:pPr>
            <a:r>
              <a:rPr lang="pt-BR" sz="2400" dirty="0">
                <a:latin typeface="Calibri Light"/>
                <a:cs typeface="Calibri Light"/>
              </a:rPr>
              <a:t>Lorem ipsum dolor sit amet, eos numquam accommodare et. In cibo graeco dicunt sea. Augue zril sapientem ne mei, ad suas voluptatibus eum. Tempor mediocrem imperdiet no usu, tractatos salutatus ut est. Eu vel detraxit laboramus. Cu nam unum liber audiam, sed an graeci prompta invenire, in gubergren percipitur scribentur </a:t>
            </a:r>
            <a:r>
              <a:rPr lang="pt-BR" sz="2400" dirty="0" smtClean="0">
                <a:latin typeface="Calibri Light"/>
                <a:cs typeface="Calibri Light"/>
              </a:rPr>
              <a:t>nam. Sale </a:t>
            </a:r>
            <a:r>
              <a:rPr lang="pt-BR" sz="2400" dirty="0">
                <a:latin typeface="Calibri Light"/>
                <a:cs typeface="Calibri Light"/>
              </a:rPr>
              <a:t>omnis indoctum has ei, ne sed ludus tamquam urbanitas. Vis id illud iusto, id omnium percipitur duo. Ex habemus imperdiet maiestatis sit, ei utroque laoreet philosophia mea. </a:t>
            </a:r>
            <a:endParaRPr lang="en-US" sz="2400" dirty="0">
              <a:latin typeface="Calibri Light"/>
              <a:cs typeface="Calibri Light"/>
            </a:endParaRPr>
          </a:p>
        </p:txBody>
      </p:sp>
      <p:sp>
        <p:nvSpPr>
          <p:cNvPr id="88" name="Freeform 110"/>
          <p:cNvSpPr>
            <a:spLocks noChangeArrowheads="1"/>
          </p:cNvSpPr>
          <p:nvPr/>
        </p:nvSpPr>
        <p:spPr bwMode="auto">
          <a:xfrm>
            <a:off x="11460984" y="4901555"/>
            <a:ext cx="1463142" cy="1184457"/>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 name="Content Placeholder 19"/>
          <p:cNvSpPr txBox="1">
            <a:spLocks/>
          </p:cNvSpPr>
          <p:nvPr/>
        </p:nvSpPr>
        <p:spPr>
          <a:xfrm>
            <a:off x="10106898" y="7100780"/>
            <a:ext cx="41869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t>
            </a:r>
            <a:r>
              <a:rPr lang="en-US" sz="2400" dirty="0" smtClean="0">
                <a:solidFill>
                  <a:schemeClr val="bg1"/>
                </a:solidFill>
                <a:latin typeface="Calibri Light"/>
                <a:ea typeface="Open Sans Light" panose="020B0306030504020204" pitchFamily="34" charset="0"/>
                <a:cs typeface="Calibri Light"/>
              </a:rPr>
              <a:t>analysis</a:t>
            </a:r>
            <a:endParaRPr lang="en-US" sz="2400" dirty="0">
              <a:solidFill>
                <a:schemeClr val="bg1"/>
              </a:solidFill>
              <a:latin typeface="Calibri Light"/>
              <a:ea typeface="Open Sans Light" panose="020B0306030504020204" pitchFamily="34" charset="0"/>
              <a:cs typeface="Calibri Light"/>
            </a:endParaRPr>
          </a:p>
        </p:txBody>
      </p:sp>
      <p:sp>
        <p:nvSpPr>
          <p:cNvPr id="90" name="TextBox 89"/>
          <p:cNvSpPr txBox="1"/>
          <p:nvPr/>
        </p:nvSpPr>
        <p:spPr>
          <a:xfrm>
            <a:off x="9290964" y="6404261"/>
            <a:ext cx="5792929" cy="830960"/>
          </a:xfrm>
          <a:prstGeom prst="rect">
            <a:avLst/>
          </a:prstGeom>
          <a:noFill/>
        </p:spPr>
        <p:txBody>
          <a:bodyPr wrap="square" lIns="182843" tIns="91422" rIns="182843" bIns="91422" rtlCol="0">
            <a:spAutoFit/>
          </a:bodyPr>
          <a:lstStyle/>
          <a:p>
            <a:pPr algn="ctr"/>
            <a:r>
              <a:rPr lang="id-ID" sz="4200" b="1" dirty="0" smtClean="0">
                <a:solidFill>
                  <a:schemeClr val="bg1"/>
                </a:solidFill>
                <a:latin typeface="Lato Regular"/>
                <a:cs typeface="Lato Regular"/>
              </a:rPr>
              <a:t>Founded Since 1940 </a:t>
            </a:r>
            <a:endParaRPr lang="en-US" sz="4200" b="1" dirty="0">
              <a:solidFill>
                <a:schemeClr val="bg1"/>
              </a:solidFill>
              <a:latin typeface="Lato Regular"/>
              <a:cs typeface="Lato Regular"/>
            </a:endParaRPr>
          </a:p>
        </p:txBody>
      </p:sp>
      <p:grpSp>
        <p:nvGrpSpPr>
          <p:cNvPr id="9" name="Group 8"/>
          <p:cNvGrpSpPr/>
          <p:nvPr/>
        </p:nvGrpSpPr>
        <p:grpSpPr>
          <a:xfrm>
            <a:off x="1739573" y="488028"/>
            <a:ext cx="20937538" cy="2200624"/>
            <a:chOff x="1739573" y="511491"/>
            <a:chExt cx="20937538" cy="2200624"/>
          </a:xfrm>
        </p:grpSpPr>
        <p:sp>
          <p:nvSpPr>
            <p:cNvPr id="10" name="TextBox 9"/>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YEAR FUNDATION</a:t>
              </a:r>
              <a:endParaRPr lang="id-ID" sz="8800" b="1" dirty="0">
                <a:solidFill>
                  <a:schemeClr val="tx2"/>
                </a:solidFill>
                <a:latin typeface="Lato Regular"/>
                <a:cs typeface="Lato Regular"/>
              </a:endParaRPr>
            </a:p>
          </p:txBody>
        </p:sp>
        <p:grpSp>
          <p:nvGrpSpPr>
            <p:cNvPr id="11" name="Group 10"/>
            <p:cNvGrpSpPr/>
            <p:nvPr/>
          </p:nvGrpSpPr>
          <p:grpSpPr>
            <a:xfrm>
              <a:off x="10842089" y="1977406"/>
              <a:ext cx="2738812" cy="73151"/>
              <a:chOff x="1775295" y="2020905"/>
              <a:chExt cx="3631535" cy="45719"/>
            </a:xfrm>
          </p:grpSpPr>
          <p:sp>
            <p:nvSpPr>
              <p:cNvPr id="13" name="Rectangle 12"/>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 name="Rectangle 13"/>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5" name="Rectangle 14"/>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 name="Rectangle 1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7" name="Rectangle 16"/>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8" name="Rectangle 17"/>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2" name="TextBox 11"/>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2"/>
          </p:nvPr>
        </p:nvSpPr>
        <p:spPr/>
      </p:sp>
      <p:sp>
        <p:nvSpPr>
          <p:cNvPr id="3" name="Picture Placeholder 2"/>
          <p:cNvSpPr>
            <a:spLocks noGrp="1"/>
          </p:cNvSpPr>
          <p:nvPr>
            <p:ph type="pic" sz="quarter" idx="11"/>
          </p:nvPr>
        </p:nvSpPr>
        <p:spPr/>
      </p:sp>
    </p:spTree>
    <p:extLst>
      <p:ext uri="{BB962C8B-B14F-4D97-AF65-F5344CB8AC3E}">
        <p14:creationId xmlns:p14="http://schemas.microsoft.com/office/powerpoint/2010/main" val="2371237290"/>
      </p:ext>
    </p:extLst>
  </p:cSld>
  <p:clrMapOvr>
    <a:masterClrMapping/>
  </p:clrMapOvr>
  <mc:AlternateContent xmlns:mc="http://schemas.openxmlformats.org/markup-compatibility/2006" xmlns:p14="http://schemas.microsoft.com/office/powerpoint/2010/main">
    <mc:Choice Requires="p14">
      <p:transition spd="slow" p14:dur="34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86"/>
                                        </p:tgtEl>
                                        <p:attrNameLst>
                                          <p:attrName>style.visibility</p:attrName>
                                        </p:attrNameLst>
                                      </p:cBhvr>
                                      <p:to>
                                        <p:strVal val="visible"/>
                                      </p:to>
                                    </p:set>
                                    <p:animEffect transition="in" filter="wipe(down)">
                                      <p:cBhvr>
                                        <p:cTn id="13" dur="500"/>
                                        <p:tgtEl>
                                          <p:spTgt spid="86"/>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88"/>
                                        </p:tgtEl>
                                        <p:attrNameLst>
                                          <p:attrName>style.visibility</p:attrName>
                                        </p:attrNameLst>
                                      </p:cBhvr>
                                      <p:to>
                                        <p:strVal val="visible"/>
                                      </p:to>
                                    </p:set>
                                    <p:anim calcmode="lin" valueType="num">
                                      <p:cBhvr>
                                        <p:cTn id="17" dur="500" fill="hold"/>
                                        <p:tgtEl>
                                          <p:spTgt spid="88"/>
                                        </p:tgtEl>
                                        <p:attrNameLst>
                                          <p:attrName>ppt_w</p:attrName>
                                        </p:attrNameLst>
                                      </p:cBhvr>
                                      <p:tavLst>
                                        <p:tav tm="0">
                                          <p:val>
                                            <p:fltVal val="0"/>
                                          </p:val>
                                        </p:tav>
                                        <p:tav tm="100000">
                                          <p:val>
                                            <p:strVal val="#ppt_w"/>
                                          </p:val>
                                        </p:tav>
                                      </p:tavLst>
                                    </p:anim>
                                    <p:anim calcmode="lin" valueType="num">
                                      <p:cBhvr>
                                        <p:cTn id="18" dur="500" fill="hold"/>
                                        <p:tgtEl>
                                          <p:spTgt spid="88"/>
                                        </p:tgtEl>
                                        <p:attrNameLst>
                                          <p:attrName>ppt_h</p:attrName>
                                        </p:attrNameLst>
                                      </p:cBhvr>
                                      <p:tavLst>
                                        <p:tav tm="0">
                                          <p:val>
                                            <p:fltVal val="0"/>
                                          </p:val>
                                        </p:tav>
                                        <p:tav tm="100000">
                                          <p:val>
                                            <p:strVal val="#ppt_h"/>
                                          </p:val>
                                        </p:tav>
                                      </p:tavLst>
                                    </p:anim>
                                    <p:animEffect transition="in" filter="fade">
                                      <p:cBhvr>
                                        <p:cTn id="19" dur="500"/>
                                        <p:tgtEl>
                                          <p:spTgt spid="88"/>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90"/>
                                        </p:tgtEl>
                                        <p:attrNameLst>
                                          <p:attrName>style.visibility</p:attrName>
                                        </p:attrNameLst>
                                      </p:cBhvr>
                                      <p:to>
                                        <p:strVal val="visible"/>
                                      </p:to>
                                    </p:set>
                                    <p:anim calcmode="lin" valueType="num">
                                      <p:cBhvr>
                                        <p:cTn id="23" dur="500" fill="hold"/>
                                        <p:tgtEl>
                                          <p:spTgt spid="90"/>
                                        </p:tgtEl>
                                        <p:attrNameLst>
                                          <p:attrName>ppt_w</p:attrName>
                                        </p:attrNameLst>
                                      </p:cBhvr>
                                      <p:tavLst>
                                        <p:tav tm="0">
                                          <p:val>
                                            <p:fltVal val="0"/>
                                          </p:val>
                                        </p:tav>
                                        <p:tav tm="100000">
                                          <p:val>
                                            <p:strVal val="#ppt_w"/>
                                          </p:val>
                                        </p:tav>
                                      </p:tavLst>
                                    </p:anim>
                                    <p:anim calcmode="lin" valueType="num">
                                      <p:cBhvr>
                                        <p:cTn id="24" dur="500" fill="hold"/>
                                        <p:tgtEl>
                                          <p:spTgt spid="90"/>
                                        </p:tgtEl>
                                        <p:attrNameLst>
                                          <p:attrName>ppt_h</p:attrName>
                                        </p:attrNameLst>
                                      </p:cBhvr>
                                      <p:tavLst>
                                        <p:tav tm="0">
                                          <p:val>
                                            <p:fltVal val="0"/>
                                          </p:val>
                                        </p:tav>
                                        <p:tav tm="100000">
                                          <p:val>
                                            <p:strVal val="#ppt_h"/>
                                          </p:val>
                                        </p:tav>
                                      </p:tavLst>
                                    </p:anim>
                                    <p:animEffect transition="in" filter="fade">
                                      <p:cBhvr>
                                        <p:cTn id="25" dur="500"/>
                                        <p:tgtEl>
                                          <p:spTgt spid="90"/>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89"/>
                                        </p:tgtEl>
                                        <p:attrNameLst>
                                          <p:attrName>style.visibility</p:attrName>
                                        </p:attrNameLst>
                                      </p:cBhvr>
                                      <p:to>
                                        <p:strVal val="visible"/>
                                      </p:to>
                                    </p:set>
                                    <p:anim calcmode="lin" valueType="num">
                                      <p:cBhvr>
                                        <p:cTn id="29" dur="500" fill="hold"/>
                                        <p:tgtEl>
                                          <p:spTgt spid="89"/>
                                        </p:tgtEl>
                                        <p:attrNameLst>
                                          <p:attrName>ppt_w</p:attrName>
                                        </p:attrNameLst>
                                      </p:cBhvr>
                                      <p:tavLst>
                                        <p:tav tm="0">
                                          <p:val>
                                            <p:fltVal val="0"/>
                                          </p:val>
                                        </p:tav>
                                        <p:tav tm="100000">
                                          <p:val>
                                            <p:strVal val="#ppt_w"/>
                                          </p:val>
                                        </p:tav>
                                      </p:tavLst>
                                    </p:anim>
                                    <p:anim calcmode="lin" valueType="num">
                                      <p:cBhvr>
                                        <p:cTn id="30" dur="500" fill="hold"/>
                                        <p:tgtEl>
                                          <p:spTgt spid="89"/>
                                        </p:tgtEl>
                                        <p:attrNameLst>
                                          <p:attrName>ppt_h</p:attrName>
                                        </p:attrNameLst>
                                      </p:cBhvr>
                                      <p:tavLst>
                                        <p:tav tm="0">
                                          <p:val>
                                            <p:fltVal val="0"/>
                                          </p:val>
                                        </p:tav>
                                        <p:tav tm="100000">
                                          <p:val>
                                            <p:strVal val="#ppt_h"/>
                                          </p:val>
                                        </p:tav>
                                      </p:tavLst>
                                    </p:anim>
                                    <p:animEffect transition="in" filter="fade">
                                      <p:cBhvr>
                                        <p:cTn id="31" dur="500"/>
                                        <p:tgtEl>
                                          <p:spTgt spid="89"/>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87">
                                            <p:txEl>
                                              <p:pRg st="0" end="0"/>
                                            </p:txEl>
                                          </p:spTgt>
                                        </p:tgtEl>
                                        <p:attrNameLst>
                                          <p:attrName>style.visibility</p:attrName>
                                        </p:attrNameLst>
                                      </p:cBhvr>
                                      <p:to>
                                        <p:strVal val="visible"/>
                                      </p:to>
                                    </p:set>
                                    <p:animEffect transition="in" filter="fade">
                                      <p:cBhvr>
                                        <p:cTn id="35" dur="500"/>
                                        <p:tgtEl>
                                          <p:spTgt spid="8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87" grpId="0" build="allAtOnce" bldLvl="3"/>
      <p:bldP spid="88" grpId="0" animBg="1"/>
      <p:bldP spid="89" grpId="0"/>
      <p:bldP spid="90"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Freeform 71"/>
          <p:cNvSpPr>
            <a:spLocks noEditPoints="1"/>
          </p:cNvSpPr>
          <p:nvPr/>
        </p:nvSpPr>
        <p:spPr bwMode="auto">
          <a:xfrm>
            <a:off x="10411929" y="5371952"/>
            <a:ext cx="3499363" cy="2529230"/>
          </a:xfrm>
          <a:custGeom>
            <a:avLst/>
            <a:gdLst>
              <a:gd name="T0" fmla="*/ 104 w 128"/>
              <a:gd name="T1" fmla="*/ 33 h 92"/>
              <a:gd name="T2" fmla="*/ 68 w 128"/>
              <a:gd name="T3" fmla="*/ 0 h 92"/>
              <a:gd name="T4" fmla="*/ 35 w 128"/>
              <a:gd name="T5" fmla="*/ 21 h 92"/>
              <a:gd name="T6" fmla="*/ 30 w 128"/>
              <a:gd name="T7" fmla="*/ 20 h 92"/>
              <a:gd name="T8" fmla="*/ 12 w 128"/>
              <a:gd name="T9" fmla="*/ 38 h 92"/>
              <a:gd name="T10" fmla="*/ 13 w 128"/>
              <a:gd name="T11" fmla="*/ 44 h 92"/>
              <a:gd name="T12" fmla="*/ 0 w 128"/>
              <a:gd name="T13" fmla="*/ 66 h 92"/>
              <a:gd name="T14" fmla="*/ 26 w 128"/>
              <a:gd name="T15" fmla="*/ 92 h 92"/>
              <a:gd name="T16" fmla="*/ 26 w 128"/>
              <a:gd name="T17" fmla="*/ 92 h 92"/>
              <a:gd name="T18" fmla="*/ 98 w 128"/>
              <a:gd name="T19" fmla="*/ 92 h 92"/>
              <a:gd name="T20" fmla="*/ 98 w 128"/>
              <a:gd name="T21" fmla="*/ 92 h 92"/>
              <a:gd name="T22" fmla="*/ 128 w 128"/>
              <a:gd name="T23" fmla="*/ 62 h 92"/>
              <a:gd name="T24" fmla="*/ 104 w 128"/>
              <a:gd name="T25" fmla="*/ 33 h 92"/>
              <a:gd name="T26" fmla="*/ 98 w 128"/>
              <a:gd name="T27" fmla="*/ 84 h 92"/>
              <a:gd name="T28" fmla="*/ 98 w 128"/>
              <a:gd name="T29" fmla="*/ 84 h 92"/>
              <a:gd name="T30" fmla="*/ 26 w 128"/>
              <a:gd name="T31" fmla="*/ 84 h 92"/>
              <a:gd name="T32" fmla="*/ 8 w 128"/>
              <a:gd name="T33" fmla="*/ 66 h 92"/>
              <a:gd name="T34" fmla="*/ 17 w 128"/>
              <a:gd name="T35" fmla="*/ 51 h 92"/>
              <a:gd name="T36" fmla="*/ 21 w 128"/>
              <a:gd name="T37" fmla="*/ 41 h 92"/>
              <a:gd name="T38" fmla="*/ 20 w 128"/>
              <a:gd name="T39" fmla="*/ 38 h 92"/>
              <a:gd name="T40" fmla="*/ 30 w 128"/>
              <a:gd name="T41" fmla="*/ 28 h 92"/>
              <a:gd name="T42" fmla="*/ 35 w 128"/>
              <a:gd name="T43" fmla="*/ 29 h 92"/>
              <a:gd name="T44" fmla="*/ 43 w 128"/>
              <a:gd name="T45" fmla="*/ 24 h 92"/>
              <a:gd name="T46" fmla="*/ 68 w 128"/>
              <a:gd name="T47" fmla="*/ 8 h 92"/>
              <a:gd name="T48" fmla="*/ 96 w 128"/>
              <a:gd name="T49" fmla="*/ 33 h 92"/>
              <a:gd name="T50" fmla="*/ 102 w 128"/>
              <a:gd name="T51" fmla="*/ 40 h 92"/>
              <a:gd name="T52" fmla="*/ 120 w 128"/>
              <a:gd name="T53" fmla="*/ 62 h 92"/>
              <a:gd name="T54" fmla="*/ 98 w 128"/>
              <a:gd name="T55" fmla="*/ 8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8" h="92">
                <a:moveTo>
                  <a:pt x="104" y="33"/>
                </a:moveTo>
                <a:cubicBezTo>
                  <a:pt x="102" y="14"/>
                  <a:pt x="87" y="0"/>
                  <a:pt x="68" y="0"/>
                </a:cubicBezTo>
                <a:cubicBezTo>
                  <a:pt x="54" y="0"/>
                  <a:pt x="41" y="9"/>
                  <a:pt x="35" y="21"/>
                </a:cubicBezTo>
                <a:cubicBezTo>
                  <a:pt x="34" y="20"/>
                  <a:pt x="32" y="20"/>
                  <a:pt x="30" y="20"/>
                </a:cubicBezTo>
                <a:cubicBezTo>
                  <a:pt x="20" y="20"/>
                  <a:pt x="12" y="28"/>
                  <a:pt x="12" y="38"/>
                </a:cubicBezTo>
                <a:cubicBezTo>
                  <a:pt x="12" y="40"/>
                  <a:pt x="12" y="42"/>
                  <a:pt x="13" y="44"/>
                </a:cubicBezTo>
                <a:cubicBezTo>
                  <a:pt x="5" y="48"/>
                  <a:pt x="0" y="56"/>
                  <a:pt x="0" y="66"/>
                </a:cubicBezTo>
                <a:cubicBezTo>
                  <a:pt x="0" y="80"/>
                  <a:pt x="12" y="92"/>
                  <a:pt x="26" y="92"/>
                </a:cubicBezTo>
                <a:cubicBezTo>
                  <a:pt x="26" y="92"/>
                  <a:pt x="26" y="92"/>
                  <a:pt x="26" y="92"/>
                </a:cubicBezTo>
                <a:cubicBezTo>
                  <a:pt x="98" y="92"/>
                  <a:pt x="98" y="92"/>
                  <a:pt x="98" y="92"/>
                </a:cubicBezTo>
                <a:cubicBezTo>
                  <a:pt x="98" y="92"/>
                  <a:pt x="98" y="92"/>
                  <a:pt x="98" y="92"/>
                </a:cubicBezTo>
                <a:cubicBezTo>
                  <a:pt x="115" y="92"/>
                  <a:pt x="128" y="79"/>
                  <a:pt x="128" y="62"/>
                </a:cubicBezTo>
                <a:cubicBezTo>
                  <a:pt x="128" y="47"/>
                  <a:pt x="118" y="35"/>
                  <a:pt x="104" y="33"/>
                </a:cubicBezTo>
                <a:close/>
                <a:moveTo>
                  <a:pt x="98" y="84"/>
                </a:moveTo>
                <a:cubicBezTo>
                  <a:pt x="98" y="84"/>
                  <a:pt x="98" y="84"/>
                  <a:pt x="98" y="84"/>
                </a:cubicBezTo>
                <a:cubicBezTo>
                  <a:pt x="26" y="84"/>
                  <a:pt x="26" y="84"/>
                  <a:pt x="26" y="84"/>
                </a:cubicBezTo>
                <a:cubicBezTo>
                  <a:pt x="16" y="84"/>
                  <a:pt x="8" y="76"/>
                  <a:pt x="8" y="66"/>
                </a:cubicBezTo>
                <a:cubicBezTo>
                  <a:pt x="8" y="60"/>
                  <a:pt x="11" y="54"/>
                  <a:pt x="17" y="51"/>
                </a:cubicBezTo>
                <a:cubicBezTo>
                  <a:pt x="23" y="47"/>
                  <a:pt x="23" y="47"/>
                  <a:pt x="21" y="41"/>
                </a:cubicBezTo>
                <a:cubicBezTo>
                  <a:pt x="20" y="40"/>
                  <a:pt x="20" y="39"/>
                  <a:pt x="20" y="38"/>
                </a:cubicBezTo>
                <a:cubicBezTo>
                  <a:pt x="20" y="32"/>
                  <a:pt x="24" y="28"/>
                  <a:pt x="30" y="28"/>
                </a:cubicBezTo>
                <a:cubicBezTo>
                  <a:pt x="30" y="28"/>
                  <a:pt x="33" y="28"/>
                  <a:pt x="35" y="29"/>
                </a:cubicBezTo>
                <a:cubicBezTo>
                  <a:pt x="40" y="31"/>
                  <a:pt x="41" y="29"/>
                  <a:pt x="43" y="24"/>
                </a:cubicBezTo>
                <a:cubicBezTo>
                  <a:pt x="47" y="14"/>
                  <a:pt x="57" y="8"/>
                  <a:pt x="68" y="8"/>
                </a:cubicBezTo>
                <a:cubicBezTo>
                  <a:pt x="82" y="8"/>
                  <a:pt x="94" y="19"/>
                  <a:pt x="96" y="33"/>
                </a:cubicBezTo>
                <a:cubicBezTo>
                  <a:pt x="96" y="39"/>
                  <a:pt x="96" y="39"/>
                  <a:pt x="102" y="40"/>
                </a:cubicBezTo>
                <a:cubicBezTo>
                  <a:pt x="112" y="42"/>
                  <a:pt x="120" y="51"/>
                  <a:pt x="120" y="62"/>
                </a:cubicBezTo>
                <a:cubicBezTo>
                  <a:pt x="120" y="74"/>
                  <a:pt x="110" y="84"/>
                  <a:pt x="98" y="84"/>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cxnSp>
        <p:nvCxnSpPr>
          <p:cNvPr id="73" name="Straight Connector 72"/>
          <p:cNvCxnSpPr/>
          <p:nvPr/>
        </p:nvCxnSpPr>
        <p:spPr>
          <a:xfrm flipV="1">
            <a:off x="13443781" y="5106914"/>
            <a:ext cx="1042922" cy="1043194"/>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flipV="1">
            <a:off x="9664042" y="5726434"/>
            <a:ext cx="828124" cy="652268"/>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9613721" y="7916485"/>
            <a:ext cx="975677" cy="975929"/>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H="1" flipV="1">
            <a:off x="13650875" y="7848477"/>
            <a:ext cx="835829" cy="960542"/>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8" name="Freeform 5"/>
          <p:cNvSpPr>
            <a:spLocks noEditPoints="1"/>
          </p:cNvSpPr>
          <p:nvPr/>
        </p:nvSpPr>
        <p:spPr bwMode="auto">
          <a:xfrm>
            <a:off x="16002389" y="6622849"/>
            <a:ext cx="668997" cy="666274"/>
          </a:xfrm>
          <a:custGeom>
            <a:avLst/>
            <a:gdLst>
              <a:gd name="T0" fmla="*/ 168 w 175"/>
              <a:gd name="T1" fmla="*/ 53 h 174"/>
              <a:gd name="T2" fmla="*/ 149 w 175"/>
              <a:gd name="T3" fmla="*/ 25 h 174"/>
              <a:gd name="T4" fmla="*/ 121 w 175"/>
              <a:gd name="T5" fmla="*/ 6 h 174"/>
              <a:gd name="T6" fmla="*/ 87 w 175"/>
              <a:gd name="T7" fmla="*/ 0 h 174"/>
              <a:gd name="T8" fmla="*/ 53 w 175"/>
              <a:gd name="T9" fmla="*/ 6 h 174"/>
              <a:gd name="T10" fmla="*/ 26 w 175"/>
              <a:gd name="T11" fmla="*/ 25 h 174"/>
              <a:gd name="T12" fmla="*/ 7 w 175"/>
              <a:gd name="T13" fmla="*/ 53 h 174"/>
              <a:gd name="T14" fmla="*/ 0 w 175"/>
              <a:gd name="T15" fmla="*/ 87 h 174"/>
              <a:gd name="T16" fmla="*/ 7 w 175"/>
              <a:gd name="T17" fmla="*/ 121 h 174"/>
              <a:gd name="T18" fmla="*/ 26 w 175"/>
              <a:gd name="T19" fmla="*/ 149 h 174"/>
              <a:gd name="T20" fmla="*/ 53 w 175"/>
              <a:gd name="T21" fmla="*/ 167 h 174"/>
              <a:gd name="T22" fmla="*/ 87 w 175"/>
              <a:gd name="T23" fmla="*/ 174 h 174"/>
              <a:gd name="T24" fmla="*/ 121 w 175"/>
              <a:gd name="T25" fmla="*/ 167 h 174"/>
              <a:gd name="T26" fmla="*/ 149 w 175"/>
              <a:gd name="T27" fmla="*/ 149 h 174"/>
              <a:gd name="T28" fmla="*/ 168 w 175"/>
              <a:gd name="T29" fmla="*/ 121 h 174"/>
              <a:gd name="T30" fmla="*/ 175 w 175"/>
              <a:gd name="T31" fmla="*/ 87 h 174"/>
              <a:gd name="T32" fmla="*/ 162 w 175"/>
              <a:gd name="T33" fmla="*/ 86 h 174"/>
              <a:gd name="T34" fmla="*/ 108 w 175"/>
              <a:gd name="T35" fmla="*/ 80 h 174"/>
              <a:gd name="T36" fmla="*/ 145 w 175"/>
              <a:gd name="T37" fmla="*/ 40 h 174"/>
              <a:gd name="T38" fmla="*/ 137 w 175"/>
              <a:gd name="T39" fmla="*/ 31 h 174"/>
              <a:gd name="T40" fmla="*/ 70 w 175"/>
              <a:gd name="T41" fmla="*/ 14 h 174"/>
              <a:gd name="T42" fmla="*/ 137 w 175"/>
              <a:gd name="T43" fmla="*/ 31 h 174"/>
              <a:gd name="T44" fmla="*/ 70 w 175"/>
              <a:gd name="T45" fmla="*/ 14 h 174"/>
              <a:gd name="T46" fmla="*/ 70 w 175"/>
              <a:gd name="T47" fmla="*/ 14 h 174"/>
              <a:gd name="T48" fmla="*/ 83 w 175"/>
              <a:gd name="T49" fmla="*/ 62 h 174"/>
              <a:gd name="T50" fmla="*/ 56 w 175"/>
              <a:gd name="T51" fmla="*/ 19 h 174"/>
              <a:gd name="T52" fmla="*/ 13 w 175"/>
              <a:gd name="T53" fmla="*/ 85 h 174"/>
              <a:gd name="T54" fmla="*/ 96 w 175"/>
              <a:gd name="T55" fmla="*/ 87 h 174"/>
              <a:gd name="T56" fmla="*/ 32 w 175"/>
              <a:gd name="T57" fmla="*/ 137 h 174"/>
              <a:gd name="T58" fmla="*/ 13 w 175"/>
              <a:gd name="T59" fmla="*/ 87 h 174"/>
              <a:gd name="T60" fmla="*/ 40 w 175"/>
              <a:gd name="T61" fmla="*/ 144 h 174"/>
              <a:gd name="T62" fmla="*/ 100 w 175"/>
              <a:gd name="T63" fmla="*/ 99 h 174"/>
              <a:gd name="T64" fmla="*/ 117 w 175"/>
              <a:gd name="T65" fmla="*/ 156 h 174"/>
              <a:gd name="T66" fmla="*/ 129 w 175"/>
              <a:gd name="T67" fmla="*/ 149 h 174"/>
              <a:gd name="T68" fmla="*/ 161 w 175"/>
              <a:gd name="T69" fmla="*/ 9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5" h="174">
                <a:moveTo>
                  <a:pt x="173" y="69"/>
                </a:moveTo>
                <a:cubicBezTo>
                  <a:pt x="172" y="64"/>
                  <a:pt x="170" y="58"/>
                  <a:pt x="168" y="53"/>
                </a:cubicBezTo>
                <a:cubicBezTo>
                  <a:pt x="166" y="48"/>
                  <a:pt x="163" y="43"/>
                  <a:pt x="160" y="38"/>
                </a:cubicBezTo>
                <a:cubicBezTo>
                  <a:pt x="157" y="33"/>
                  <a:pt x="153" y="29"/>
                  <a:pt x="149" y="25"/>
                </a:cubicBezTo>
                <a:cubicBezTo>
                  <a:pt x="145" y="21"/>
                  <a:pt x="141" y="18"/>
                  <a:pt x="136" y="14"/>
                </a:cubicBezTo>
                <a:cubicBezTo>
                  <a:pt x="132" y="11"/>
                  <a:pt x="127" y="9"/>
                  <a:pt x="121" y="6"/>
                </a:cubicBezTo>
                <a:cubicBezTo>
                  <a:pt x="116" y="4"/>
                  <a:pt x="111" y="2"/>
                  <a:pt x="105" y="1"/>
                </a:cubicBezTo>
                <a:cubicBezTo>
                  <a:pt x="99" y="0"/>
                  <a:pt x="93" y="0"/>
                  <a:pt x="87" y="0"/>
                </a:cubicBezTo>
                <a:cubicBezTo>
                  <a:pt x="82" y="0"/>
                  <a:pt x="76" y="0"/>
                  <a:pt x="70" y="1"/>
                </a:cubicBezTo>
                <a:cubicBezTo>
                  <a:pt x="64" y="2"/>
                  <a:pt x="59" y="4"/>
                  <a:pt x="53" y="6"/>
                </a:cubicBezTo>
                <a:cubicBezTo>
                  <a:pt x="48" y="9"/>
                  <a:pt x="43" y="11"/>
                  <a:pt x="39" y="14"/>
                </a:cubicBezTo>
                <a:cubicBezTo>
                  <a:pt x="34" y="18"/>
                  <a:pt x="30" y="21"/>
                  <a:pt x="26" y="25"/>
                </a:cubicBezTo>
                <a:cubicBezTo>
                  <a:pt x="22" y="29"/>
                  <a:pt x="18" y="33"/>
                  <a:pt x="15" y="38"/>
                </a:cubicBezTo>
                <a:cubicBezTo>
                  <a:pt x="12" y="43"/>
                  <a:pt x="9" y="48"/>
                  <a:pt x="7" y="53"/>
                </a:cubicBezTo>
                <a:cubicBezTo>
                  <a:pt x="5" y="58"/>
                  <a:pt x="3" y="64"/>
                  <a:pt x="2" y="69"/>
                </a:cubicBezTo>
                <a:cubicBezTo>
                  <a:pt x="1" y="75"/>
                  <a:pt x="0" y="81"/>
                  <a:pt x="0" y="87"/>
                </a:cubicBezTo>
                <a:cubicBezTo>
                  <a:pt x="0" y="93"/>
                  <a:pt x="1" y="99"/>
                  <a:pt x="2" y="105"/>
                </a:cubicBezTo>
                <a:cubicBezTo>
                  <a:pt x="3" y="110"/>
                  <a:pt x="5" y="116"/>
                  <a:pt x="7" y="121"/>
                </a:cubicBezTo>
                <a:cubicBezTo>
                  <a:pt x="9" y="126"/>
                  <a:pt x="12" y="131"/>
                  <a:pt x="15" y="136"/>
                </a:cubicBezTo>
                <a:cubicBezTo>
                  <a:pt x="18" y="140"/>
                  <a:pt x="22" y="145"/>
                  <a:pt x="26" y="149"/>
                </a:cubicBezTo>
                <a:cubicBezTo>
                  <a:pt x="30" y="153"/>
                  <a:pt x="34" y="156"/>
                  <a:pt x="39" y="159"/>
                </a:cubicBezTo>
                <a:cubicBezTo>
                  <a:pt x="43" y="163"/>
                  <a:pt x="48" y="165"/>
                  <a:pt x="53" y="167"/>
                </a:cubicBezTo>
                <a:cubicBezTo>
                  <a:pt x="59" y="170"/>
                  <a:pt x="64" y="171"/>
                  <a:pt x="70" y="173"/>
                </a:cubicBezTo>
                <a:cubicBezTo>
                  <a:pt x="76" y="174"/>
                  <a:pt x="82" y="174"/>
                  <a:pt x="87" y="174"/>
                </a:cubicBezTo>
                <a:cubicBezTo>
                  <a:pt x="93" y="174"/>
                  <a:pt x="99" y="174"/>
                  <a:pt x="105" y="173"/>
                </a:cubicBezTo>
                <a:cubicBezTo>
                  <a:pt x="111" y="171"/>
                  <a:pt x="116" y="170"/>
                  <a:pt x="121" y="167"/>
                </a:cubicBezTo>
                <a:cubicBezTo>
                  <a:pt x="127" y="165"/>
                  <a:pt x="132" y="163"/>
                  <a:pt x="136" y="159"/>
                </a:cubicBezTo>
                <a:cubicBezTo>
                  <a:pt x="141" y="156"/>
                  <a:pt x="145" y="153"/>
                  <a:pt x="149" y="149"/>
                </a:cubicBezTo>
                <a:cubicBezTo>
                  <a:pt x="153" y="145"/>
                  <a:pt x="157" y="140"/>
                  <a:pt x="160" y="136"/>
                </a:cubicBezTo>
                <a:cubicBezTo>
                  <a:pt x="163" y="131"/>
                  <a:pt x="166" y="126"/>
                  <a:pt x="168" y="121"/>
                </a:cubicBezTo>
                <a:cubicBezTo>
                  <a:pt x="170" y="116"/>
                  <a:pt x="172" y="110"/>
                  <a:pt x="173" y="105"/>
                </a:cubicBezTo>
                <a:cubicBezTo>
                  <a:pt x="174" y="99"/>
                  <a:pt x="175" y="93"/>
                  <a:pt x="175" y="87"/>
                </a:cubicBezTo>
                <a:cubicBezTo>
                  <a:pt x="175" y="81"/>
                  <a:pt x="174" y="75"/>
                  <a:pt x="173" y="69"/>
                </a:cubicBezTo>
                <a:close/>
                <a:moveTo>
                  <a:pt x="162" y="86"/>
                </a:moveTo>
                <a:cubicBezTo>
                  <a:pt x="161" y="86"/>
                  <a:pt x="136" y="81"/>
                  <a:pt x="110" y="84"/>
                </a:cubicBezTo>
                <a:cubicBezTo>
                  <a:pt x="110" y="82"/>
                  <a:pt x="109" y="81"/>
                  <a:pt x="108" y="80"/>
                </a:cubicBezTo>
                <a:cubicBezTo>
                  <a:pt x="107" y="76"/>
                  <a:pt x="105" y="73"/>
                  <a:pt x="104" y="69"/>
                </a:cubicBezTo>
                <a:cubicBezTo>
                  <a:pt x="133" y="57"/>
                  <a:pt x="145" y="40"/>
                  <a:pt x="145" y="40"/>
                </a:cubicBezTo>
                <a:cubicBezTo>
                  <a:pt x="156" y="52"/>
                  <a:pt x="162" y="68"/>
                  <a:pt x="162" y="86"/>
                </a:cubicBezTo>
                <a:close/>
                <a:moveTo>
                  <a:pt x="137" y="31"/>
                </a:moveTo>
                <a:cubicBezTo>
                  <a:pt x="137" y="31"/>
                  <a:pt x="126" y="47"/>
                  <a:pt x="98" y="58"/>
                </a:cubicBezTo>
                <a:cubicBezTo>
                  <a:pt x="85" y="35"/>
                  <a:pt x="71" y="16"/>
                  <a:pt x="70" y="14"/>
                </a:cubicBezTo>
                <a:cubicBezTo>
                  <a:pt x="76" y="13"/>
                  <a:pt x="81" y="12"/>
                  <a:pt x="87" y="12"/>
                </a:cubicBezTo>
                <a:cubicBezTo>
                  <a:pt x="106" y="12"/>
                  <a:pt x="124" y="19"/>
                  <a:pt x="137" y="31"/>
                </a:cubicBezTo>
                <a:close/>
                <a:moveTo>
                  <a:pt x="70" y="14"/>
                </a:moveTo>
                <a:cubicBezTo>
                  <a:pt x="70" y="14"/>
                  <a:pt x="70" y="14"/>
                  <a:pt x="70" y="14"/>
                </a:cubicBezTo>
                <a:cubicBezTo>
                  <a:pt x="70" y="14"/>
                  <a:pt x="69" y="15"/>
                  <a:pt x="69" y="15"/>
                </a:cubicBezTo>
                <a:cubicBezTo>
                  <a:pt x="69" y="15"/>
                  <a:pt x="70" y="15"/>
                  <a:pt x="70" y="14"/>
                </a:cubicBezTo>
                <a:close/>
                <a:moveTo>
                  <a:pt x="56" y="19"/>
                </a:moveTo>
                <a:cubicBezTo>
                  <a:pt x="57" y="21"/>
                  <a:pt x="70" y="39"/>
                  <a:pt x="83" y="62"/>
                </a:cubicBezTo>
                <a:cubicBezTo>
                  <a:pt x="47" y="72"/>
                  <a:pt x="16" y="72"/>
                  <a:pt x="14" y="72"/>
                </a:cubicBezTo>
                <a:cubicBezTo>
                  <a:pt x="19" y="48"/>
                  <a:pt x="35" y="29"/>
                  <a:pt x="56" y="19"/>
                </a:cubicBezTo>
                <a:close/>
                <a:moveTo>
                  <a:pt x="13" y="87"/>
                </a:moveTo>
                <a:cubicBezTo>
                  <a:pt x="13" y="86"/>
                  <a:pt x="13" y="85"/>
                  <a:pt x="13" y="85"/>
                </a:cubicBezTo>
                <a:cubicBezTo>
                  <a:pt x="14" y="85"/>
                  <a:pt x="51" y="85"/>
                  <a:pt x="90" y="74"/>
                </a:cubicBezTo>
                <a:cubicBezTo>
                  <a:pt x="92" y="78"/>
                  <a:pt x="94" y="82"/>
                  <a:pt x="96" y="87"/>
                </a:cubicBezTo>
                <a:cubicBezTo>
                  <a:pt x="95" y="87"/>
                  <a:pt x="94" y="87"/>
                  <a:pt x="93" y="88"/>
                </a:cubicBezTo>
                <a:cubicBezTo>
                  <a:pt x="52" y="101"/>
                  <a:pt x="32" y="137"/>
                  <a:pt x="32" y="137"/>
                </a:cubicBezTo>
                <a:cubicBezTo>
                  <a:pt x="32" y="137"/>
                  <a:pt x="32" y="137"/>
                  <a:pt x="32" y="137"/>
                </a:cubicBezTo>
                <a:cubicBezTo>
                  <a:pt x="20" y="124"/>
                  <a:pt x="13" y="106"/>
                  <a:pt x="13" y="87"/>
                </a:cubicBezTo>
                <a:close/>
                <a:moveTo>
                  <a:pt x="87" y="162"/>
                </a:moveTo>
                <a:cubicBezTo>
                  <a:pt x="69" y="162"/>
                  <a:pt x="53" y="155"/>
                  <a:pt x="40" y="144"/>
                </a:cubicBezTo>
                <a:cubicBezTo>
                  <a:pt x="41" y="145"/>
                  <a:pt x="42" y="146"/>
                  <a:pt x="42" y="146"/>
                </a:cubicBezTo>
                <a:cubicBezTo>
                  <a:pt x="42" y="146"/>
                  <a:pt x="56" y="115"/>
                  <a:pt x="100" y="99"/>
                </a:cubicBezTo>
                <a:cubicBezTo>
                  <a:pt x="100" y="99"/>
                  <a:pt x="100" y="99"/>
                  <a:pt x="101" y="99"/>
                </a:cubicBezTo>
                <a:cubicBezTo>
                  <a:pt x="111" y="126"/>
                  <a:pt x="115" y="149"/>
                  <a:pt x="117" y="156"/>
                </a:cubicBezTo>
                <a:cubicBezTo>
                  <a:pt x="108" y="159"/>
                  <a:pt x="98" y="162"/>
                  <a:pt x="87" y="162"/>
                </a:cubicBezTo>
                <a:close/>
                <a:moveTo>
                  <a:pt x="129" y="149"/>
                </a:moveTo>
                <a:cubicBezTo>
                  <a:pt x="128" y="144"/>
                  <a:pt x="124" y="122"/>
                  <a:pt x="115" y="96"/>
                </a:cubicBezTo>
                <a:cubicBezTo>
                  <a:pt x="139" y="92"/>
                  <a:pt x="160" y="98"/>
                  <a:pt x="161" y="99"/>
                </a:cubicBezTo>
                <a:cubicBezTo>
                  <a:pt x="158" y="120"/>
                  <a:pt x="146" y="138"/>
                  <a:pt x="129" y="14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80" name="Freeform 22"/>
          <p:cNvSpPr>
            <a:spLocks noEditPoints="1"/>
          </p:cNvSpPr>
          <p:nvPr/>
        </p:nvSpPr>
        <p:spPr bwMode="auto">
          <a:xfrm>
            <a:off x="14486703" y="3944514"/>
            <a:ext cx="1173765" cy="1171892"/>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85" name="Freeform 52"/>
          <p:cNvSpPr>
            <a:spLocks/>
          </p:cNvSpPr>
          <p:nvPr/>
        </p:nvSpPr>
        <p:spPr bwMode="auto">
          <a:xfrm>
            <a:off x="11127277" y="8054805"/>
            <a:ext cx="747889" cy="901186"/>
          </a:xfrm>
          <a:custGeom>
            <a:avLst/>
            <a:gdLst>
              <a:gd name="T0" fmla="*/ 60 w 146"/>
              <a:gd name="T1" fmla="*/ 173 h 176"/>
              <a:gd name="T2" fmla="*/ 40 w 146"/>
              <a:gd name="T3" fmla="*/ 173 h 176"/>
              <a:gd name="T4" fmla="*/ 38 w 146"/>
              <a:gd name="T5" fmla="*/ 172 h 176"/>
              <a:gd name="T6" fmla="*/ 17 w 146"/>
              <a:gd name="T7" fmla="*/ 122 h 176"/>
              <a:gd name="T8" fmla="*/ 40 w 146"/>
              <a:gd name="T9" fmla="*/ 62 h 176"/>
              <a:gd name="T10" fmla="*/ 55 w 146"/>
              <a:gd name="T11" fmla="*/ 24 h 176"/>
              <a:gd name="T12" fmla="*/ 103 w 146"/>
              <a:gd name="T13" fmla="*/ 9 h 176"/>
              <a:gd name="T14" fmla="*/ 141 w 146"/>
              <a:gd name="T15" fmla="*/ 53 h 176"/>
              <a:gd name="T16" fmla="*/ 108 w 146"/>
              <a:gd name="T17" fmla="*/ 142 h 176"/>
              <a:gd name="T18" fmla="*/ 98 w 146"/>
              <a:gd name="T19" fmla="*/ 146 h 176"/>
              <a:gd name="T20" fmla="*/ 94 w 146"/>
              <a:gd name="T21" fmla="*/ 137 h 176"/>
              <a:gd name="T22" fmla="*/ 127 w 146"/>
              <a:gd name="T23" fmla="*/ 49 h 176"/>
              <a:gd name="T24" fmla="*/ 98 w 146"/>
              <a:gd name="T25" fmla="*/ 23 h 176"/>
              <a:gd name="T26" fmla="*/ 69 w 146"/>
              <a:gd name="T27" fmla="*/ 30 h 176"/>
              <a:gd name="T28" fmla="*/ 54 w 146"/>
              <a:gd name="T29" fmla="*/ 67 h 176"/>
              <a:gd name="T30" fmla="*/ 30 w 146"/>
              <a:gd name="T31" fmla="*/ 127 h 176"/>
              <a:gd name="T32" fmla="*/ 44 w 146"/>
              <a:gd name="T33" fmla="*/ 159 h 176"/>
              <a:gd name="T34" fmla="*/ 45 w 146"/>
              <a:gd name="T35" fmla="*/ 159 h 176"/>
              <a:gd name="T36" fmla="*/ 61 w 146"/>
              <a:gd name="T37" fmla="*/ 151 h 176"/>
              <a:gd name="T38" fmla="*/ 67 w 146"/>
              <a:gd name="T39" fmla="*/ 135 h 176"/>
              <a:gd name="T40" fmla="*/ 93 w 146"/>
              <a:gd name="T41" fmla="*/ 68 h 176"/>
              <a:gd name="T42" fmla="*/ 91 w 146"/>
              <a:gd name="T43" fmla="*/ 58 h 176"/>
              <a:gd name="T44" fmla="*/ 82 w 146"/>
              <a:gd name="T45" fmla="*/ 67 h 176"/>
              <a:gd name="T46" fmla="*/ 57 w 146"/>
              <a:gd name="T47" fmla="*/ 130 h 176"/>
              <a:gd name="T48" fmla="*/ 48 w 146"/>
              <a:gd name="T49" fmla="*/ 134 h 176"/>
              <a:gd name="T50" fmla="*/ 44 w 146"/>
              <a:gd name="T51" fmla="*/ 124 h 176"/>
              <a:gd name="T52" fmla="*/ 68 w 146"/>
              <a:gd name="T53" fmla="*/ 62 h 176"/>
              <a:gd name="T54" fmla="*/ 96 w 146"/>
              <a:gd name="T55" fmla="*/ 44 h 176"/>
              <a:gd name="T56" fmla="*/ 107 w 146"/>
              <a:gd name="T57" fmla="*/ 72 h 176"/>
              <a:gd name="T58" fmla="*/ 80 w 146"/>
              <a:gd name="T59" fmla="*/ 141 h 176"/>
              <a:gd name="T60" fmla="*/ 74 w 146"/>
              <a:gd name="T61" fmla="*/ 156 h 176"/>
              <a:gd name="T62" fmla="*/ 60 w 146"/>
              <a:gd name="T63" fmla="*/ 17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6" h="176">
                <a:moveTo>
                  <a:pt x="60" y="173"/>
                </a:moveTo>
                <a:cubicBezTo>
                  <a:pt x="54" y="176"/>
                  <a:pt x="47" y="176"/>
                  <a:pt x="40" y="173"/>
                </a:cubicBezTo>
                <a:cubicBezTo>
                  <a:pt x="38" y="172"/>
                  <a:pt x="38" y="172"/>
                  <a:pt x="38" y="172"/>
                </a:cubicBezTo>
                <a:cubicBezTo>
                  <a:pt x="31" y="169"/>
                  <a:pt x="0" y="160"/>
                  <a:pt x="17" y="122"/>
                </a:cubicBezTo>
                <a:cubicBezTo>
                  <a:pt x="24" y="106"/>
                  <a:pt x="31" y="84"/>
                  <a:pt x="40" y="62"/>
                </a:cubicBezTo>
                <a:cubicBezTo>
                  <a:pt x="45" y="50"/>
                  <a:pt x="50" y="37"/>
                  <a:pt x="55" y="24"/>
                </a:cubicBezTo>
                <a:cubicBezTo>
                  <a:pt x="64" y="1"/>
                  <a:pt x="78" y="0"/>
                  <a:pt x="103" y="9"/>
                </a:cubicBezTo>
                <a:cubicBezTo>
                  <a:pt x="133" y="20"/>
                  <a:pt x="146" y="39"/>
                  <a:pt x="141" y="53"/>
                </a:cubicBezTo>
                <a:cubicBezTo>
                  <a:pt x="135" y="73"/>
                  <a:pt x="109" y="139"/>
                  <a:pt x="108" y="142"/>
                </a:cubicBezTo>
                <a:cubicBezTo>
                  <a:pt x="106" y="146"/>
                  <a:pt x="102" y="148"/>
                  <a:pt x="98" y="146"/>
                </a:cubicBezTo>
                <a:cubicBezTo>
                  <a:pt x="95" y="145"/>
                  <a:pt x="93" y="141"/>
                  <a:pt x="94" y="137"/>
                </a:cubicBezTo>
                <a:cubicBezTo>
                  <a:pt x="94" y="136"/>
                  <a:pt x="121" y="68"/>
                  <a:pt x="127" y="49"/>
                </a:cubicBezTo>
                <a:cubicBezTo>
                  <a:pt x="129" y="45"/>
                  <a:pt x="124" y="32"/>
                  <a:pt x="98" y="23"/>
                </a:cubicBezTo>
                <a:cubicBezTo>
                  <a:pt x="83" y="17"/>
                  <a:pt x="76" y="10"/>
                  <a:pt x="69" y="30"/>
                </a:cubicBezTo>
                <a:cubicBezTo>
                  <a:pt x="64" y="42"/>
                  <a:pt x="59" y="55"/>
                  <a:pt x="54" y="67"/>
                </a:cubicBezTo>
                <a:cubicBezTo>
                  <a:pt x="45" y="90"/>
                  <a:pt x="37" y="111"/>
                  <a:pt x="30" y="127"/>
                </a:cubicBezTo>
                <a:cubicBezTo>
                  <a:pt x="20" y="152"/>
                  <a:pt x="36" y="155"/>
                  <a:pt x="44" y="159"/>
                </a:cubicBezTo>
                <a:cubicBezTo>
                  <a:pt x="45" y="159"/>
                  <a:pt x="45" y="159"/>
                  <a:pt x="45" y="159"/>
                </a:cubicBezTo>
                <a:cubicBezTo>
                  <a:pt x="52" y="162"/>
                  <a:pt x="56" y="161"/>
                  <a:pt x="61" y="151"/>
                </a:cubicBezTo>
                <a:cubicBezTo>
                  <a:pt x="62" y="148"/>
                  <a:pt x="64" y="142"/>
                  <a:pt x="67" y="135"/>
                </a:cubicBezTo>
                <a:cubicBezTo>
                  <a:pt x="75" y="115"/>
                  <a:pt x="91" y="77"/>
                  <a:pt x="93" y="68"/>
                </a:cubicBezTo>
                <a:cubicBezTo>
                  <a:pt x="94" y="65"/>
                  <a:pt x="94" y="59"/>
                  <a:pt x="91" y="58"/>
                </a:cubicBezTo>
                <a:cubicBezTo>
                  <a:pt x="87" y="56"/>
                  <a:pt x="83" y="65"/>
                  <a:pt x="82" y="67"/>
                </a:cubicBezTo>
                <a:cubicBezTo>
                  <a:pt x="72" y="95"/>
                  <a:pt x="58" y="130"/>
                  <a:pt x="57" y="130"/>
                </a:cubicBezTo>
                <a:cubicBezTo>
                  <a:pt x="56" y="134"/>
                  <a:pt x="52" y="135"/>
                  <a:pt x="48" y="134"/>
                </a:cubicBezTo>
                <a:cubicBezTo>
                  <a:pt x="44" y="132"/>
                  <a:pt x="42" y="128"/>
                  <a:pt x="44" y="124"/>
                </a:cubicBezTo>
                <a:cubicBezTo>
                  <a:pt x="44" y="124"/>
                  <a:pt x="58" y="90"/>
                  <a:pt x="68" y="62"/>
                </a:cubicBezTo>
                <a:cubicBezTo>
                  <a:pt x="75" y="45"/>
                  <a:pt x="87" y="41"/>
                  <a:pt x="96" y="44"/>
                </a:cubicBezTo>
                <a:cubicBezTo>
                  <a:pt x="106" y="47"/>
                  <a:pt x="110" y="62"/>
                  <a:pt x="107" y="72"/>
                </a:cubicBezTo>
                <a:cubicBezTo>
                  <a:pt x="105" y="81"/>
                  <a:pt x="93" y="111"/>
                  <a:pt x="80" y="141"/>
                </a:cubicBezTo>
                <a:cubicBezTo>
                  <a:pt x="78" y="148"/>
                  <a:pt x="75" y="154"/>
                  <a:pt x="74" y="156"/>
                </a:cubicBezTo>
                <a:cubicBezTo>
                  <a:pt x="71" y="165"/>
                  <a:pt x="66" y="171"/>
                  <a:pt x="60" y="173"/>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87" name="Freeform 38"/>
          <p:cNvSpPr>
            <a:spLocks noEditPoints="1"/>
          </p:cNvSpPr>
          <p:nvPr/>
        </p:nvSpPr>
        <p:spPr bwMode="auto">
          <a:xfrm>
            <a:off x="8634358" y="8671231"/>
            <a:ext cx="1121501" cy="1139217"/>
          </a:xfrm>
          <a:custGeom>
            <a:avLst/>
            <a:gdLst>
              <a:gd name="T0" fmla="*/ 190 w 195"/>
              <a:gd name="T1" fmla="*/ 120 h 198"/>
              <a:gd name="T2" fmla="*/ 192 w 195"/>
              <a:gd name="T3" fmla="*/ 100 h 198"/>
              <a:gd name="T4" fmla="*/ 99 w 195"/>
              <a:gd name="T5" fmla="*/ 7 h 198"/>
              <a:gd name="T6" fmla="*/ 83 w 195"/>
              <a:gd name="T7" fmla="*/ 8 h 198"/>
              <a:gd name="T8" fmla="*/ 54 w 195"/>
              <a:gd name="T9" fmla="*/ 0 h 198"/>
              <a:gd name="T10" fmla="*/ 0 w 195"/>
              <a:gd name="T11" fmla="*/ 54 h 198"/>
              <a:gd name="T12" fmla="*/ 7 w 195"/>
              <a:gd name="T13" fmla="*/ 81 h 198"/>
              <a:gd name="T14" fmla="*/ 5 w 195"/>
              <a:gd name="T15" fmla="*/ 100 h 198"/>
              <a:gd name="T16" fmla="*/ 99 w 195"/>
              <a:gd name="T17" fmla="*/ 193 h 198"/>
              <a:gd name="T18" fmla="*/ 116 w 195"/>
              <a:gd name="T19" fmla="*/ 192 h 198"/>
              <a:gd name="T20" fmla="*/ 141 w 195"/>
              <a:gd name="T21" fmla="*/ 198 h 198"/>
              <a:gd name="T22" fmla="*/ 195 w 195"/>
              <a:gd name="T23" fmla="*/ 144 h 198"/>
              <a:gd name="T24" fmla="*/ 190 w 195"/>
              <a:gd name="T25" fmla="*/ 120 h 198"/>
              <a:gd name="T26" fmla="*/ 146 w 195"/>
              <a:gd name="T27" fmla="*/ 145 h 198"/>
              <a:gd name="T28" fmla="*/ 127 w 195"/>
              <a:gd name="T29" fmla="*/ 159 h 198"/>
              <a:gd name="T30" fmla="*/ 98 w 195"/>
              <a:gd name="T31" fmla="*/ 164 h 198"/>
              <a:gd name="T32" fmla="*/ 65 w 195"/>
              <a:gd name="T33" fmla="*/ 157 h 198"/>
              <a:gd name="T34" fmla="*/ 49 w 195"/>
              <a:gd name="T35" fmla="*/ 144 h 198"/>
              <a:gd name="T36" fmla="*/ 44 w 195"/>
              <a:gd name="T37" fmla="*/ 127 h 198"/>
              <a:gd name="T38" fmla="*/ 47 w 195"/>
              <a:gd name="T39" fmla="*/ 118 h 198"/>
              <a:gd name="T40" fmla="*/ 57 w 195"/>
              <a:gd name="T41" fmla="*/ 114 h 198"/>
              <a:gd name="T42" fmla="*/ 65 w 195"/>
              <a:gd name="T43" fmla="*/ 117 h 198"/>
              <a:gd name="T44" fmla="*/ 71 w 195"/>
              <a:gd name="T45" fmla="*/ 125 h 198"/>
              <a:gd name="T46" fmla="*/ 76 w 195"/>
              <a:gd name="T47" fmla="*/ 135 h 198"/>
              <a:gd name="T48" fmla="*/ 84 w 195"/>
              <a:gd name="T49" fmla="*/ 141 h 198"/>
              <a:gd name="T50" fmla="*/ 98 w 195"/>
              <a:gd name="T51" fmla="*/ 143 h 198"/>
              <a:gd name="T52" fmla="*/ 116 w 195"/>
              <a:gd name="T53" fmla="*/ 138 h 198"/>
              <a:gd name="T54" fmla="*/ 123 w 195"/>
              <a:gd name="T55" fmla="*/ 127 h 198"/>
              <a:gd name="T56" fmla="*/ 120 w 195"/>
              <a:gd name="T57" fmla="*/ 118 h 198"/>
              <a:gd name="T58" fmla="*/ 110 w 195"/>
              <a:gd name="T59" fmla="*/ 112 h 198"/>
              <a:gd name="T60" fmla="*/ 93 w 195"/>
              <a:gd name="T61" fmla="*/ 108 h 198"/>
              <a:gd name="T62" fmla="*/ 68 w 195"/>
              <a:gd name="T63" fmla="*/ 101 h 198"/>
              <a:gd name="T64" fmla="*/ 52 w 195"/>
              <a:gd name="T65" fmla="*/ 89 h 198"/>
              <a:gd name="T66" fmla="*/ 46 w 195"/>
              <a:gd name="T67" fmla="*/ 70 h 198"/>
              <a:gd name="T68" fmla="*/ 52 w 195"/>
              <a:gd name="T69" fmla="*/ 51 h 198"/>
              <a:gd name="T70" fmla="*/ 71 w 195"/>
              <a:gd name="T71" fmla="*/ 39 h 198"/>
              <a:gd name="T72" fmla="*/ 98 w 195"/>
              <a:gd name="T73" fmla="*/ 35 h 198"/>
              <a:gd name="T74" fmla="*/ 120 w 195"/>
              <a:gd name="T75" fmla="*/ 37 h 198"/>
              <a:gd name="T76" fmla="*/ 135 w 195"/>
              <a:gd name="T77" fmla="*/ 45 h 198"/>
              <a:gd name="T78" fmla="*/ 144 w 195"/>
              <a:gd name="T79" fmla="*/ 55 h 198"/>
              <a:gd name="T80" fmla="*/ 147 w 195"/>
              <a:gd name="T81" fmla="*/ 66 h 198"/>
              <a:gd name="T82" fmla="*/ 143 w 195"/>
              <a:gd name="T83" fmla="*/ 75 h 198"/>
              <a:gd name="T84" fmla="*/ 134 w 195"/>
              <a:gd name="T85" fmla="*/ 79 h 198"/>
              <a:gd name="T86" fmla="*/ 126 w 195"/>
              <a:gd name="T87" fmla="*/ 76 h 198"/>
              <a:gd name="T88" fmla="*/ 120 w 195"/>
              <a:gd name="T89" fmla="*/ 69 h 198"/>
              <a:gd name="T90" fmla="*/ 112 w 195"/>
              <a:gd name="T91" fmla="*/ 59 h 198"/>
              <a:gd name="T92" fmla="*/ 96 w 195"/>
              <a:gd name="T93" fmla="*/ 55 h 198"/>
              <a:gd name="T94" fmla="*/ 80 w 195"/>
              <a:gd name="T95" fmla="*/ 59 h 198"/>
              <a:gd name="T96" fmla="*/ 74 w 195"/>
              <a:gd name="T97" fmla="*/ 68 h 198"/>
              <a:gd name="T98" fmla="*/ 76 w 195"/>
              <a:gd name="T99" fmla="*/ 73 h 198"/>
              <a:gd name="T100" fmla="*/ 82 w 195"/>
              <a:gd name="T101" fmla="*/ 78 h 198"/>
              <a:gd name="T102" fmla="*/ 89 w 195"/>
              <a:gd name="T103" fmla="*/ 81 h 198"/>
              <a:gd name="T104" fmla="*/ 102 w 195"/>
              <a:gd name="T105" fmla="*/ 84 h 198"/>
              <a:gd name="T106" fmla="*/ 123 w 195"/>
              <a:gd name="T107" fmla="*/ 89 h 198"/>
              <a:gd name="T108" fmla="*/ 139 w 195"/>
              <a:gd name="T109" fmla="*/ 96 h 198"/>
              <a:gd name="T110" fmla="*/ 149 w 195"/>
              <a:gd name="T111" fmla="*/ 108 h 198"/>
              <a:gd name="T112" fmla="*/ 153 w 195"/>
              <a:gd name="T113" fmla="*/ 124 h 198"/>
              <a:gd name="T114" fmla="*/ 146 w 195"/>
              <a:gd name="T115" fmla="*/ 145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5" h="198">
                <a:moveTo>
                  <a:pt x="190" y="120"/>
                </a:moveTo>
                <a:cubicBezTo>
                  <a:pt x="191" y="114"/>
                  <a:pt x="192" y="107"/>
                  <a:pt x="192" y="100"/>
                </a:cubicBezTo>
                <a:cubicBezTo>
                  <a:pt x="192" y="49"/>
                  <a:pt x="150" y="7"/>
                  <a:pt x="99" y="7"/>
                </a:cubicBezTo>
                <a:cubicBezTo>
                  <a:pt x="93" y="7"/>
                  <a:pt x="88" y="7"/>
                  <a:pt x="83" y="8"/>
                </a:cubicBezTo>
                <a:cubicBezTo>
                  <a:pt x="74" y="3"/>
                  <a:pt x="64" y="0"/>
                  <a:pt x="54" y="0"/>
                </a:cubicBezTo>
                <a:cubicBezTo>
                  <a:pt x="24" y="0"/>
                  <a:pt x="0" y="24"/>
                  <a:pt x="0" y="54"/>
                </a:cubicBezTo>
                <a:cubicBezTo>
                  <a:pt x="0" y="64"/>
                  <a:pt x="2" y="73"/>
                  <a:pt x="7" y="81"/>
                </a:cubicBezTo>
                <a:cubicBezTo>
                  <a:pt x="6" y="87"/>
                  <a:pt x="5" y="94"/>
                  <a:pt x="5" y="100"/>
                </a:cubicBezTo>
                <a:cubicBezTo>
                  <a:pt x="5" y="152"/>
                  <a:pt x="47" y="193"/>
                  <a:pt x="99" y="193"/>
                </a:cubicBezTo>
                <a:cubicBezTo>
                  <a:pt x="104" y="193"/>
                  <a:pt x="110" y="193"/>
                  <a:pt x="116" y="192"/>
                </a:cubicBezTo>
                <a:cubicBezTo>
                  <a:pt x="123" y="196"/>
                  <a:pt x="132" y="198"/>
                  <a:pt x="141" y="198"/>
                </a:cubicBezTo>
                <a:cubicBezTo>
                  <a:pt x="171" y="198"/>
                  <a:pt x="195" y="174"/>
                  <a:pt x="195" y="144"/>
                </a:cubicBezTo>
                <a:cubicBezTo>
                  <a:pt x="195" y="136"/>
                  <a:pt x="193" y="127"/>
                  <a:pt x="190" y="120"/>
                </a:cubicBezTo>
                <a:close/>
                <a:moveTo>
                  <a:pt x="146" y="145"/>
                </a:moveTo>
                <a:cubicBezTo>
                  <a:pt x="142" y="151"/>
                  <a:pt x="136" y="156"/>
                  <a:pt x="127" y="159"/>
                </a:cubicBezTo>
                <a:cubicBezTo>
                  <a:pt x="119" y="163"/>
                  <a:pt x="109" y="164"/>
                  <a:pt x="98" y="164"/>
                </a:cubicBezTo>
                <a:cubicBezTo>
                  <a:pt x="85" y="164"/>
                  <a:pt x="74" y="162"/>
                  <a:pt x="65" y="157"/>
                </a:cubicBezTo>
                <a:cubicBezTo>
                  <a:pt x="59" y="154"/>
                  <a:pt x="53" y="149"/>
                  <a:pt x="49" y="144"/>
                </a:cubicBezTo>
                <a:cubicBezTo>
                  <a:pt x="46" y="138"/>
                  <a:pt x="44" y="132"/>
                  <a:pt x="44" y="127"/>
                </a:cubicBezTo>
                <a:cubicBezTo>
                  <a:pt x="44" y="123"/>
                  <a:pt x="45" y="120"/>
                  <a:pt x="47" y="118"/>
                </a:cubicBezTo>
                <a:cubicBezTo>
                  <a:pt x="50" y="116"/>
                  <a:pt x="53" y="114"/>
                  <a:pt x="57" y="114"/>
                </a:cubicBezTo>
                <a:cubicBezTo>
                  <a:pt x="60" y="114"/>
                  <a:pt x="63" y="115"/>
                  <a:pt x="65" y="117"/>
                </a:cubicBezTo>
                <a:cubicBezTo>
                  <a:pt x="68" y="119"/>
                  <a:pt x="69" y="122"/>
                  <a:pt x="71" y="125"/>
                </a:cubicBezTo>
                <a:cubicBezTo>
                  <a:pt x="72" y="129"/>
                  <a:pt x="74" y="132"/>
                  <a:pt x="76" y="135"/>
                </a:cubicBezTo>
                <a:cubicBezTo>
                  <a:pt x="78" y="137"/>
                  <a:pt x="81" y="139"/>
                  <a:pt x="84" y="141"/>
                </a:cubicBezTo>
                <a:cubicBezTo>
                  <a:pt x="87" y="142"/>
                  <a:pt x="92" y="143"/>
                  <a:pt x="98" y="143"/>
                </a:cubicBezTo>
                <a:cubicBezTo>
                  <a:pt x="105" y="143"/>
                  <a:pt x="112" y="142"/>
                  <a:pt x="116" y="138"/>
                </a:cubicBezTo>
                <a:cubicBezTo>
                  <a:pt x="121" y="135"/>
                  <a:pt x="123" y="131"/>
                  <a:pt x="123" y="127"/>
                </a:cubicBezTo>
                <a:cubicBezTo>
                  <a:pt x="123" y="123"/>
                  <a:pt x="122" y="120"/>
                  <a:pt x="120" y="118"/>
                </a:cubicBezTo>
                <a:cubicBezTo>
                  <a:pt x="117" y="115"/>
                  <a:pt x="114" y="114"/>
                  <a:pt x="110" y="112"/>
                </a:cubicBezTo>
                <a:cubicBezTo>
                  <a:pt x="105" y="111"/>
                  <a:pt x="100" y="110"/>
                  <a:pt x="93" y="108"/>
                </a:cubicBezTo>
                <a:cubicBezTo>
                  <a:pt x="83" y="106"/>
                  <a:pt x="75" y="104"/>
                  <a:pt x="68" y="101"/>
                </a:cubicBezTo>
                <a:cubicBezTo>
                  <a:pt x="61" y="98"/>
                  <a:pt x="56" y="94"/>
                  <a:pt x="52" y="89"/>
                </a:cubicBezTo>
                <a:cubicBezTo>
                  <a:pt x="48" y="84"/>
                  <a:pt x="46" y="78"/>
                  <a:pt x="46" y="70"/>
                </a:cubicBezTo>
                <a:cubicBezTo>
                  <a:pt x="46" y="63"/>
                  <a:pt x="48" y="57"/>
                  <a:pt x="52" y="51"/>
                </a:cubicBezTo>
                <a:cubicBezTo>
                  <a:pt x="57" y="46"/>
                  <a:pt x="63" y="42"/>
                  <a:pt x="71" y="39"/>
                </a:cubicBezTo>
                <a:cubicBezTo>
                  <a:pt x="78" y="36"/>
                  <a:pt x="87" y="35"/>
                  <a:pt x="98" y="35"/>
                </a:cubicBezTo>
                <a:cubicBezTo>
                  <a:pt x="106" y="35"/>
                  <a:pt x="114" y="35"/>
                  <a:pt x="120" y="37"/>
                </a:cubicBezTo>
                <a:cubicBezTo>
                  <a:pt x="126" y="39"/>
                  <a:pt x="131" y="42"/>
                  <a:pt x="135" y="45"/>
                </a:cubicBezTo>
                <a:cubicBezTo>
                  <a:pt x="139" y="48"/>
                  <a:pt x="142" y="52"/>
                  <a:pt x="144" y="55"/>
                </a:cubicBezTo>
                <a:cubicBezTo>
                  <a:pt x="146" y="59"/>
                  <a:pt x="147" y="62"/>
                  <a:pt x="147" y="66"/>
                </a:cubicBezTo>
                <a:cubicBezTo>
                  <a:pt x="147" y="69"/>
                  <a:pt x="146" y="72"/>
                  <a:pt x="143" y="75"/>
                </a:cubicBezTo>
                <a:cubicBezTo>
                  <a:pt x="141" y="78"/>
                  <a:pt x="137" y="79"/>
                  <a:pt x="134" y="79"/>
                </a:cubicBezTo>
                <a:cubicBezTo>
                  <a:pt x="130" y="79"/>
                  <a:pt x="128" y="78"/>
                  <a:pt x="126" y="76"/>
                </a:cubicBezTo>
                <a:cubicBezTo>
                  <a:pt x="124" y="75"/>
                  <a:pt x="122" y="72"/>
                  <a:pt x="120" y="69"/>
                </a:cubicBezTo>
                <a:cubicBezTo>
                  <a:pt x="118" y="65"/>
                  <a:pt x="115" y="61"/>
                  <a:pt x="112" y="59"/>
                </a:cubicBezTo>
                <a:cubicBezTo>
                  <a:pt x="109" y="56"/>
                  <a:pt x="103" y="55"/>
                  <a:pt x="96" y="55"/>
                </a:cubicBezTo>
                <a:cubicBezTo>
                  <a:pt x="89" y="55"/>
                  <a:pt x="84" y="56"/>
                  <a:pt x="80" y="59"/>
                </a:cubicBezTo>
                <a:cubicBezTo>
                  <a:pt x="76" y="62"/>
                  <a:pt x="74" y="65"/>
                  <a:pt x="74" y="68"/>
                </a:cubicBezTo>
                <a:cubicBezTo>
                  <a:pt x="74" y="70"/>
                  <a:pt x="75" y="72"/>
                  <a:pt x="76" y="73"/>
                </a:cubicBezTo>
                <a:cubicBezTo>
                  <a:pt x="77" y="75"/>
                  <a:pt x="79" y="76"/>
                  <a:pt x="82" y="78"/>
                </a:cubicBezTo>
                <a:cubicBezTo>
                  <a:pt x="84" y="79"/>
                  <a:pt x="87" y="80"/>
                  <a:pt x="89" y="81"/>
                </a:cubicBezTo>
                <a:cubicBezTo>
                  <a:pt x="92" y="81"/>
                  <a:pt x="96" y="82"/>
                  <a:pt x="102" y="84"/>
                </a:cubicBezTo>
                <a:cubicBezTo>
                  <a:pt x="110" y="85"/>
                  <a:pt x="117" y="87"/>
                  <a:pt x="123" y="89"/>
                </a:cubicBezTo>
                <a:cubicBezTo>
                  <a:pt x="129" y="91"/>
                  <a:pt x="134" y="94"/>
                  <a:pt x="139" y="96"/>
                </a:cubicBezTo>
                <a:cubicBezTo>
                  <a:pt x="143" y="99"/>
                  <a:pt x="147" y="103"/>
                  <a:pt x="149" y="108"/>
                </a:cubicBezTo>
                <a:cubicBezTo>
                  <a:pt x="152" y="112"/>
                  <a:pt x="153" y="118"/>
                  <a:pt x="153" y="124"/>
                </a:cubicBezTo>
                <a:cubicBezTo>
                  <a:pt x="153" y="132"/>
                  <a:pt x="151" y="139"/>
                  <a:pt x="146" y="145"/>
                </a:cubicBezTo>
                <a:close/>
              </a:path>
            </a:pathLst>
          </a:custGeom>
          <a:solidFill>
            <a:schemeClr val="accent3"/>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88" name="Freeform 44"/>
          <p:cNvSpPr>
            <a:spLocks noEditPoints="1"/>
          </p:cNvSpPr>
          <p:nvPr/>
        </p:nvSpPr>
        <p:spPr bwMode="auto">
          <a:xfrm>
            <a:off x="12429216" y="8398363"/>
            <a:ext cx="1110612" cy="1115258"/>
          </a:xfrm>
          <a:custGeom>
            <a:avLst/>
            <a:gdLst>
              <a:gd name="T0" fmla="*/ 192 w 193"/>
              <a:gd name="T1" fmla="*/ 81 h 194"/>
              <a:gd name="T2" fmla="*/ 191 w 193"/>
              <a:gd name="T3" fmla="*/ 77 h 194"/>
              <a:gd name="T4" fmla="*/ 188 w 193"/>
              <a:gd name="T5" fmla="*/ 75 h 194"/>
              <a:gd name="T6" fmla="*/ 162 w 193"/>
              <a:gd name="T7" fmla="*/ 71 h 194"/>
              <a:gd name="T8" fmla="*/ 157 w 193"/>
              <a:gd name="T9" fmla="*/ 54 h 194"/>
              <a:gd name="T10" fmla="*/ 151 w 193"/>
              <a:gd name="T11" fmla="*/ 34 h 194"/>
              <a:gd name="T12" fmla="*/ 104 w 193"/>
              <a:gd name="T13" fmla="*/ 0 h 194"/>
              <a:gd name="T14" fmla="*/ 61 w 193"/>
              <a:gd name="T15" fmla="*/ 0 h 194"/>
              <a:gd name="T16" fmla="*/ 0 w 193"/>
              <a:gd name="T17" fmla="*/ 61 h 194"/>
              <a:gd name="T18" fmla="*/ 0 w 193"/>
              <a:gd name="T19" fmla="*/ 133 h 194"/>
              <a:gd name="T20" fmla="*/ 61 w 193"/>
              <a:gd name="T21" fmla="*/ 194 h 194"/>
              <a:gd name="T22" fmla="*/ 131 w 193"/>
              <a:gd name="T23" fmla="*/ 194 h 194"/>
              <a:gd name="T24" fmla="*/ 192 w 193"/>
              <a:gd name="T25" fmla="*/ 133 h 194"/>
              <a:gd name="T26" fmla="*/ 193 w 193"/>
              <a:gd name="T27" fmla="*/ 83 h 194"/>
              <a:gd name="T28" fmla="*/ 192 w 193"/>
              <a:gd name="T29" fmla="*/ 81 h 194"/>
              <a:gd name="T30" fmla="*/ 62 w 193"/>
              <a:gd name="T31" fmla="*/ 50 h 194"/>
              <a:gd name="T32" fmla="*/ 96 w 193"/>
              <a:gd name="T33" fmla="*/ 50 h 194"/>
              <a:gd name="T34" fmla="*/ 108 w 193"/>
              <a:gd name="T35" fmla="*/ 62 h 194"/>
              <a:gd name="T36" fmla="*/ 96 w 193"/>
              <a:gd name="T37" fmla="*/ 73 h 194"/>
              <a:gd name="T38" fmla="*/ 62 w 193"/>
              <a:gd name="T39" fmla="*/ 73 h 194"/>
              <a:gd name="T40" fmla="*/ 50 w 193"/>
              <a:gd name="T41" fmla="*/ 62 h 194"/>
              <a:gd name="T42" fmla="*/ 62 w 193"/>
              <a:gd name="T43" fmla="*/ 50 h 194"/>
              <a:gd name="T44" fmla="*/ 131 w 193"/>
              <a:gd name="T45" fmla="*/ 143 h 194"/>
              <a:gd name="T46" fmla="*/ 62 w 193"/>
              <a:gd name="T47" fmla="*/ 143 h 194"/>
              <a:gd name="T48" fmla="*/ 50 w 193"/>
              <a:gd name="T49" fmla="*/ 132 h 194"/>
              <a:gd name="T50" fmla="*/ 62 w 193"/>
              <a:gd name="T51" fmla="*/ 120 h 194"/>
              <a:gd name="T52" fmla="*/ 131 w 193"/>
              <a:gd name="T53" fmla="*/ 120 h 194"/>
              <a:gd name="T54" fmla="*/ 142 w 193"/>
              <a:gd name="T55" fmla="*/ 132 h 194"/>
              <a:gd name="T56" fmla="*/ 131 w 193"/>
              <a:gd name="T57" fmla="*/ 14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3" h="194">
                <a:moveTo>
                  <a:pt x="192" y="81"/>
                </a:moveTo>
                <a:cubicBezTo>
                  <a:pt x="191" y="77"/>
                  <a:pt x="191" y="77"/>
                  <a:pt x="191" y="77"/>
                </a:cubicBezTo>
                <a:cubicBezTo>
                  <a:pt x="188" y="75"/>
                  <a:pt x="188" y="75"/>
                  <a:pt x="188" y="75"/>
                </a:cubicBezTo>
                <a:cubicBezTo>
                  <a:pt x="184" y="72"/>
                  <a:pt x="166" y="75"/>
                  <a:pt x="162" y="71"/>
                </a:cubicBezTo>
                <a:cubicBezTo>
                  <a:pt x="158" y="68"/>
                  <a:pt x="158" y="62"/>
                  <a:pt x="157" y="54"/>
                </a:cubicBezTo>
                <a:cubicBezTo>
                  <a:pt x="155" y="39"/>
                  <a:pt x="153" y="39"/>
                  <a:pt x="151" y="34"/>
                </a:cubicBezTo>
                <a:cubicBezTo>
                  <a:pt x="143" y="16"/>
                  <a:pt x="120" y="2"/>
                  <a:pt x="104" y="0"/>
                </a:cubicBezTo>
                <a:cubicBezTo>
                  <a:pt x="61" y="0"/>
                  <a:pt x="61" y="0"/>
                  <a:pt x="61" y="0"/>
                </a:cubicBezTo>
                <a:cubicBezTo>
                  <a:pt x="28" y="0"/>
                  <a:pt x="0" y="28"/>
                  <a:pt x="0" y="61"/>
                </a:cubicBezTo>
                <a:cubicBezTo>
                  <a:pt x="0" y="133"/>
                  <a:pt x="0" y="133"/>
                  <a:pt x="0" y="133"/>
                </a:cubicBezTo>
                <a:cubicBezTo>
                  <a:pt x="0" y="166"/>
                  <a:pt x="28" y="194"/>
                  <a:pt x="61" y="194"/>
                </a:cubicBezTo>
                <a:cubicBezTo>
                  <a:pt x="131" y="194"/>
                  <a:pt x="131" y="194"/>
                  <a:pt x="131" y="194"/>
                </a:cubicBezTo>
                <a:cubicBezTo>
                  <a:pt x="165" y="194"/>
                  <a:pt x="192" y="166"/>
                  <a:pt x="192" y="133"/>
                </a:cubicBezTo>
                <a:cubicBezTo>
                  <a:pt x="193" y="83"/>
                  <a:pt x="193" y="83"/>
                  <a:pt x="193" y="83"/>
                </a:cubicBezTo>
                <a:lnTo>
                  <a:pt x="192" y="81"/>
                </a:lnTo>
                <a:close/>
                <a:moveTo>
                  <a:pt x="62" y="50"/>
                </a:moveTo>
                <a:cubicBezTo>
                  <a:pt x="96" y="50"/>
                  <a:pt x="96" y="50"/>
                  <a:pt x="96" y="50"/>
                </a:cubicBezTo>
                <a:cubicBezTo>
                  <a:pt x="102" y="50"/>
                  <a:pt x="108" y="55"/>
                  <a:pt x="108" y="62"/>
                </a:cubicBezTo>
                <a:cubicBezTo>
                  <a:pt x="108" y="68"/>
                  <a:pt x="102" y="73"/>
                  <a:pt x="96" y="73"/>
                </a:cubicBezTo>
                <a:cubicBezTo>
                  <a:pt x="62" y="73"/>
                  <a:pt x="62" y="73"/>
                  <a:pt x="62" y="73"/>
                </a:cubicBezTo>
                <a:cubicBezTo>
                  <a:pt x="56" y="73"/>
                  <a:pt x="50" y="68"/>
                  <a:pt x="50" y="62"/>
                </a:cubicBezTo>
                <a:cubicBezTo>
                  <a:pt x="50" y="55"/>
                  <a:pt x="56" y="50"/>
                  <a:pt x="62" y="50"/>
                </a:cubicBezTo>
                <a:close/>
                <a:moveTo>
                  <a:pt x="131" y="143"/>
                </a:moveTo>
                <a:cubicBezTo>
                  <a:pt x="62" y="143"/>
                  <a:pt x="62" y="143"/>
                  <a:pt x="62" y="143"/>
                </a:cubicBezTo>
                <a:cubicBezTo>
                  <a:pt x="56" y="143"/>
                  <a:pt x="50" y="138"/>
                  <a:pt x="50" y="132"/>
                </a:cubicBezTo>
                <a:cubicBezTo>
                  <a:pt x="50" y="125"/>
                  <a:pt x="56" y="120"/>
                  <a:pt x="62" y="120"/>
                </a:cubicBezTo>
                <a:cubicBezTo>
                  <a:pt x="131" y="120"/>
                  <a:pt x="131" y="120"/>
                  <a:pt x="131" y="120"/>
                </a:cubicBezTo>
                <a:cubicBezTo>
                  <a:pt x="137" y="120"/>
                  <a:pt x="142" y="125"/>
                  <a:pt x="142" y="132"/>
                </a:cubicBezTo>
                <a:cubicBezTo>
                  <a:pt x="142" y="138"/>
                  <a:pt x="137" y="143"/>
                  <a:pt x="131" y="143"/>
                </a:cubicBezTo>
                <a:close/>
              </a:path>
            </a:pathLst>
          </a:custGeom>
          <a:solidFill>
            <a:schemeClr val="accent5"/>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89" name="Freeform 36"/>
          <p:cNvSpPr>
            <a:spLocks/>
          </p:cNvSpPr>
          <p:nvPr/>
        </p:nvSpPr>
        <p:spPr bwMode="auto">
          <a:xfrm>
            <a:off x="15850801" y="5245399"/>
            <a:ext cx="1055066" cy="962070"/>
          </a:xfrm>
          <a:custGeom>
            <a:avLst/>
            <a:gdLst>
              <a:gd name="T0" fmla="*/ 189 w 255"/>
              <a:gd name="T1" fmla="*/ 10 h 233"/>
              <a:gd name="T2" fmla="*/ 104 w 255"/>
              <a:gd name="T3" fmla="*/ 16 h 233"/>
              <a:gd name="T4" fmla="*/ 18 w 255"/>
              <a:gd name="T5" fmla="*/ 30 h 233"/>
              <a:gd name="T6" fmla="*/ 6 w 255"/>
              <a:gd name="T7" fmla="*/ 30 h 233"/>
              <a:gd name="T8" fmla="*/ 3 w 255"/>
              <a:gd name="T9" fmla="*/ 46 h 233"/>
              <a:gd name="T10" fmla="*/ 115 w 255"/>
              <a:gd name="T11" fmla="*/ 228 h 233"/>
              <a:gd name="T12" fmla="*/ 124 w 255"/>
              <a:gd name="T13" fmla="*/ 233 h 233"/>
              <a:gd name="T14" fmla="*/ 130 w 255"/>
              <a:gd name="T15" fmla="*/ 231 h 233"/>
              <a:gd name="T16" fmla="*/ 134 w 255"/>
              <a:gd name="T17" fmla="*/ 216 h 233"/>
              <a:gd name="T18" fmla="*/ 84 w 255"/>
              <a:gd name="T19" fmla="*/ 135 h 233"/>
              <a:gd name="T20" fmla="*/ 170 w 255"/>
              <a:gd name="T21" fmla="*/ 121 h 233"/>
              <a:gd name="T22" fmla="*/ 255 w 255"/>
              <a:gd name="T23" fmla="*/ 115 h 233"/>
              <a:gd name="T24" fmla="*/ 189 w 255"/>
              <a:gd name="T25" fmla="*/ 1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 h="233">
                <a:moveTo>
                  <a:pt x="189" y="10"/>
                </a:moveTo>
                <a:cubicBezTo>
                  <a:pt x="189" y="10"/>
                  <a:pt x="146" y="31"/>
                  <a:pt x="104" y="16"/>
                </a:cubicBezTo>
                <a:cubicBezTo>
                  <a:pt x="58" y="0"/>
                  <a:pt x="37" y="6"/>
                  <a:pt x="18" y="30"/>
                </a:cubicBezTo>
                <a:cubicBezTo>
                  <a:pt x="14" y="28"/>
                  <a:pt x="10" y="28"/>
                  <a:pt x="6" y="30"/>
                </a:cubicBezTo>
                <a:cubicBezTo>
                  <a:pt x="1" y="33"/>
                  <a:pt x="0" y="40"/>
                  <a:pt x="3" y="46"/>
                </a:cubicBezTo>
                <a:cubicBezTo>
                  <a:pt x="115" y="228"/>
                  <a:pt x="115" y="228"/>
                  <a:pt x="115" y="228"/>
                </a:cubicBezTo>
                <a:cubicBezTo>
                  <a:pt x="117" y="231"/>
                  <a:pt x="121" y="233"/>
                  <a:pt x="124" y="233"/>
                </a:cubicBezTo>
                <a:cubicBezTo>
                  <a:pt x="126" y="233"/>
                  <a:pt x="128" y="232"/>
                  <a:pt x="130" y="231"/>
                </a:cubicBezTo>
                <a:cubicBezTo>
                  <a:pt x="135" y="228"/>
                  <a:pt x="137" y="221"/>
                  <a:pt x="134" y="216"/>
                </a:cubicBezTo>
                <a:cubicBezTo>
                  <a:pt x="84" y="135"/>
                  <a:pt x="84" y="135"/>
                  <a:pt x="84" y="135"/>
                </a:cubicBezTo>
                <a:cubicBezTo>
                  <a:pt x="104" y="111"/>
                  <a:pt x="124" y="105"/>
                  <a:pt x="170" y="121"/>
                </a:cubicBezTo>
                <a:cubicBezTo>
                  <a:pt x="213" y="135"/>
                  <a:pt x="255" y="115"/>
                  <a:pt x="255" y="115"/>
                </a:cubicBezTo>
                <a:lnTo>
                  <a:pt x="189" y="10"/>
                </a:ln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90" name="Freeform 326"/>
          <p:cNvSpPr>
            <a:spLocks noChangeArrowheads="1"/>
          </p:cNvSpPr>
          <p:nvPr/>
        </p:nvSpPr>
        <p:spPr bwMode="auto">
          <a:xfrm>
            <a:off x="8931946" y="6281398"/>
            <a:ext cx="962194" cy="918411"/>
          </a:xfrm>
          <a:custGeom>
            <a:avLst/>
            <a:gdLst>
              <a:gd name="T0" fmla="*/ 1347 w 1348"/>
              <a:gd name="T1" fmla="*/ 786 h 1289"/>
              <a:gd name="T2" fmla="*/ 1347 w 1348"/>
              <a:gd name="T3" fmla="*/ 1288 h 1289"/>
              <a:gd name="T4" fmla="*/ 1054 w 1348"/>
              <a:gd name="T5" fmla="*/ 1288 h 1289"/>
              <a:gd name="T6" fmla="*/ 1054 w 1348"/>
              <a:gd name="T7" fmla="*/ 819 h 1289"/>
              <a:gd name="T8" fmla="*/ 912 w 1348"/>
              <a:gd name="T9" fmla="*/ 627 h 1289"/>
              <a:gd name="T10" fmla="*/ 761 w 1348"/>
              <a:gd name="T11" fmla="*/ 736 h 1289"/>
              <a:gd name="T12" fmla="*/ 753 w 1348"/>
              <a:gd name="T13" fmla="*/ 803 h 1289"/>
              <a:gd name="T14" fmla="*/ 753 w 1348"/>
              <a:gd name="T15" fmla="*/ 1288 h 1289"/>
              <a:gd name="T16" fmla="*/ 468 w 1348"/>
              <a:gd name="T17" fmla="*/ 1288 h 1289"/>
              <a:gd name="T18" fmla="*/ 468 w 1348"/>
              <a:gd name="T19" fmla="*/ 418 h 1289"/>
              <a:gd name="T20" fmla="*/ 753 w 1348"/>
              <a:gd name="T21" fmla="*/ 418 h 1289"/>
              <a:gd name="T22" fmla="*/ 753 w 1348"/>
              <a:gd name="T23" fmla="*/ 543 h 1289"/>
              <a:gd name="T24" fmla="*/ 1012 w 1348"/>
              <a:gd name="T25" fmla="*/ 401 h 1289"/>
              <a:gd name="T26" fmla="*/ 1347 w 1348"/>
              <a:gd name="T27" fmla="*/ 786 h 1289"/>
              <a:gd name="T28" fmla="*/ 167 w 1348"/>
              <a:gd name="T29" fmla="*/ 0 h 1289"/>
              <a:gd name="T30" fmla="*/ 0 w 1348"/>
              <a:gd name="T31" fmla="*/ 151 h 1289"/>
              <a:gd name="T32" fmla="*/ 159 w 1348"/>
              <a:gd name="T33" fmla="*/ 301 h 1289"/>
              <a:gd name="T34" fmla="*/ 167 w 1348"/>
              <a:gd name="T35" fmla="*/ 301 h 1289"/>
              <a:gd name="T36" fmla="*/ 326 w 1348"/>
              <a:gd name="T37" fmla="*/ 151 h 1289"/>
              <a:gd name="T38" fmla="*/ 167 w 1348"/>
              <a:gd name="T39" fmla="*/ 0 h 1289"/>
              <a:gd name="T40" fmla="*/ 17 w 1348"/>
              <a:gd name="T41" fmla="*/ 1288 h 1289"/>
              <a:gd name="T42" fmla="*/ 310 w 1348"/>
              <a:gd name="T43" fmla="*/ 1288 h 1289"/>
              <a:gd name="T44" fmla="*/ 310 w 1348"/>
              <a:gd name="T45" fmla="*/ 418 h 1289"/>
              <a:gd name="T46" fmla="*/ 17 w 1348"/>
              <a:gd name="T47" fmla="*/ 418 h 1289"/>
              <a:gd name="T48" fmla="*/ 17 w 1348"/>
              <a:gd name="T49" fmla="*/ 1288 h 1289"/>
              <a:gd name="T50" fmla="*/ 17 w 1348"/>
              <a:gd name="T51" fmla="*/ 1288 h 1289"/>
              <a:gd name="T52" fmla="*/ 17 w 1348"/>
              <a:gd name="T53" fmla="*/ 1288 h 1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48" h="1289">
                <a:moveTo>
                  <a:pt x="1347" y="786"/>
                </a:moveTo>
                <a:cubicBezTo>
                  <a:pt x="1347" y="1288"/>
                  <a:pt x="1347" y="1288"/>
                  <a:pt x="1347" y="1288"/>
                </a:cubicBezTo>
                <a:cubicBezTo>
                  <a:pt x="1054" y="1288"/>
                  <a:pt x="1054" y="1288"/>
                  <a:pt x="1054" y="1288"/>
                </a:cubicBezTo>
                <a:cubicBezTo>
                  <a:pt x="1054" y="819"/>
                  <a:pt x="1054" y="819"/>
                  <a:pt x="1054" y="819"/>
                </a:cubicBezTo>
                <a:cubicBezTo>
                  <a:pt x="1054" y="702"/>
                  <a:pt x="1020" y="627"/>
                  <a:pt x="912" y="627"/>
                </a:cubicBezTo>
                <a:cubicBezTo>
                  <a:pt x="836" y="627"/>
                  <a:pt x="786" y="677"/>
                  <a:pt x="761" y="736"/>
                </a:cubicBezTo>
                <a:cubicBezTo>
                  <a:pt x="761" y="752"/>
                  <a:pt x="753" y="777"/>
                  <a:pt x="753" y="803"/>
                </a:cubicBezTo>
                <a:cubicBezTo>
                  <a:pt x="753" y="1288"/>
                  <a:pt x="753" y="1288"/>
                  <a:pt x="753" y="1288"/>
                </a:cubicBezTo>
                <a:cubicBezTo>
                  <a:pt x="468" y="1288"/>
                  <a:pt x="468" y="1288"/>
                  <a:pt x="468" y="1288"/>
                </a:cubicBezTo>
                <a:cubicBezTo>
                  <a:pt x="468" y="1288"/>
                  <a:pt x="468" y="502"/>
                  <a:pt x="468" y="418"/>
                </a:cubicBezTo>
                <a:cubicBezTo>
                  <a:pt x="753" y="418"/>
                  <a:pt x="753" y="418"/>
                  <a:pt x="753" y="418"/>
                </a:cubicBezTo>
                <a:cubicBezTo>
                  <a:pt x="753" y="543"/>
                  <a:pt x="753" y="543"/>
                  <a:pt x="753" y="543"/>
                </a:cubicBezTo>
                <a:cubicBezTo>
                  <a:pt x="795" y="485"/>
                  <a:pt x="862" y="401"/>
                  <a:pt x="1012" y="401"/>
                </a:cubicBezTo>
                <a:cubicBezTo>
                  <a:pt x="1204" y="401"/>
                  <a:pt x="1347" y="527"/>
                  <a:pt x="1347" y="786"/>
                </a:cubicBezTo>
                <a:close/>
                <a:moveTo>
                  <a:pt x="167" y="0"/>
                </a:moveTo>
                <a:cubicBezTo>
                  <a:pt x="67" y="0"/>
                  <a:pt x="0" y="67"/>
                  <a:pt x="0" y="151"/>
                </a:cubicBezTo>
                <a:cubicBezTo>
                  <a:pt x="0" y="234"/>
                  <a:pt x="67" y="301"/>
                  <a:pt x="159" y="301"/>
                </a:cubicBezTo>
                <a:cubicBezTo>
                  <a:pt x="167" y="301"/>
                  <a:pt x="167" y="301"/>
                  <a:pt x="167" y="301"/>
                </a:cubicBezTo>
                <a:cubicBezTo>
                  <a:pt x="268" y="301"/>
                  <a:pt x="326" y="234"/>
                  <a:pt x="326" y="151"/>
                </a:cubicBezTo>
                <a:cubicBezTo>
                  <a:pt x="326" y="67"/>
                  <a:pt x="268" y="0"/>
                  <a:pt x="167" y="0"/>
                </a:cubicBezTo>
                <a:close/>
                <a:moveTo>
                  <a:pt x="17" y="1288"/>
                </a:moveTo>
                <a:cubicBezTo>
                  <a:pt x="310" y="1288"/>
                  <a:pt x="310" y="1288"/>
                  <a:pt x="310" y="1288"/>
                </a:cubicBezTo>
                <a:cubicBezTo>
                  <a:pt x="310" y="418"/>
                  <a:pt x="310" y="418"/>
                  <a:pt x="310" y="418"/>
                </a:cubicBezTo>
                <a:cubicBezTo>
                  <a:pt x="17" y="418"/>
                  <a:pt x="17" y="418"/>
                  <a:pt x="17" y="418"/>
                </a:cubicBezTo>
                <a:lnTo>
                  <a:pt x="17" y="1288"/>
                </a:lnTo>
                <a:close/>
                <a:moveTo>
                  <a:pt x="17" y="1288"/>
                </a:moveTo>
                <a:lnTo>
                  <a:pt x="17" y="1288"/>
                </a:lnTo>
                <a:close/>
              </a:path>
            </a:pathLst>
          </a:custGeom>
          <a:solidFill>
            <a:schemeClr val="accent2"/>
          </a:solidFill>
          <a:ln>
            <a:noFill/>
          </a:ln>
          <a:effectLst/>
          <a:extLst/>
        </p:spPr>
        <p:txBody>
          <a:bodyPr wrap="none" lIns="243785" tIns="121892" rIns="243785" bIns="121892" anchor="ctr"/>
          <a:lstStyle/>
          <a:p>
            <a:pPr>
              <a:defRPr/>
            </a:pPr>
            <a:endParaRPr lang="en-US" dirty="0">
              <a:latin typeface="Calibri Light"/>
              <a:ea typeface="SimSun" charset="0"/>
            </a:endParaRPr>
          </a:p>
        </p:txBody>
      </p:sp>
      <p:sp>
        <p:nvSpPr>
          <p:cNvPr id="92" name="Freeform 31"/>
          <p:cNvSpPr>
            <a:spLocks noEditPoints="1"/>
          </p:cNvSpPr>
          <p:nvPr/>
        </p:nvSpPr>
        <p:spPr bwMode="auto">
          <a:xfrm>
            <a:off x="12735908" y="4384935"/>
            <a:ext cx="1049349" cy="1051692"/>
          </a:xfrm>
          <a:custGeom>
            <a:avLst/>
            <a:gdLst>
              <a:gd name="T0" fmla="*/ 140 w 280"/>
              <a:gd name="T1" fmla="*/ 0 h 280"/>
              <a:gd name="T2" fmla="*/ 0 w 280"/>
              <a:gd name="T3" fmla="*/ 140 h 280"/>
              <a:gd name="T4" fmla="*/ 140 w 280"/>
              <a:gd name="T5" fmla="*/ 280 h 280"/>
              <a:gd name="T6" fmla="*/ 280 w 280"/>
              <a:gd name="T7" fmla="*/ 140 h 280"/>
              <a:gd name="T8" fmla="*/ 140 w 280"/>
              <a:gd name="T9" fmla="*/ 0 h 280"/>
              <a:gd name="T10" fmla="*/ 185 w 280"/>
              <a:gd name="T11" fmla="*/ 69 h 280"/>
              <a:gd name="T12" fmla="*/ 211 w 280"/>
              <a:gd name="T13" fmla="*/ 95 h 280"/>
              <a:gd name="T14" fmla="*/ 185 w 280"/>
              <a:gd name="T15" fmla="*/ 122 h 280"/>
              <a:gd name="T16" fmla="*/ 174 w 280"/>
              <a:gd name="T17" fmla="*/ 119 h 280"/>
              <a:gd name="T18" fmla="*/ 158 w 280"/>
              <a:gd name="T19" fmla="*/ 95 h 280"/>
              <a:gd name="T20" fmla="*/ 185 w 280"/>
              <a:gd name="T21" fmla="*/ 69 h 280"/>
              <a:gd name="T22" fmla="*/ 141 w 280"/>
              <a:gd name="T23" fmla="*/ 96 h 280"/>
              <a:gd name="T24" fmla="*/ 167 w 280"/>
              <a:gd name="T25" fmla="*/ 123 h 280"/>
              <a:gd name="T26" fmla="*/ 141 w 280"/>
              <a:gd name="T27" fmla="*/ 149 h 280"/>
              <a:gd name="T28" fmla="*/ 115 w 280"/>
              <a:gd name="T29" fmla="*/ 123 h 280"/>
              <a:gd name="T30" fmla="*/ 141 w 280"/>
              <a:gd name="T31" fmla="*/ 96 h 280"/>
              <a:gd name="T32" fmla="*/ 95 w 280"/>
              <a:gd name="T33" fmla="*/ 69 h 280"/>
              <a:gd name="T34" fmla="*/ 121 w 280"/>
              <a:gd name="T35" fmla="*/ 95 h 280"/>
              <a:gd name="T36" fmla="*/ 121 w 280"/>
              <a:gd name="T37" fmla="*/ 97 h 280"/>
              <a:gd name="T38" fmla="*/ 109 w 280"/>
              <a:gd name="T39" fmla="*/ 118 h 280"/>
              <a:gd name="T40" fmla="*/ 95 w 280"/>
              <a:gd name="T41" fmla="*/ 122 h 280"/>
              <a:gd name="T42" fmla="*/ 68 w 280"/>
              <a:gd name="T43" fmla="*/ 95 h 280"/>
              <a:gd name="T44" fmla="*/ 95 w 280"/>
              <a:gd name="T45" fmla="*/ 69 h 280"/>
              <a:gd name="T46" fmla="*/ 90 w 280"/>
              <a:gd name="T47" fmla="*/ 193 h 280"/>
              <a:gd name="T48" fmla="*/ 52 w 280"/>
              <a:gd name="T49" fmla="*/ 186 h 280"/>
              <a:gd name="T50" fmla="*/ 50 w 280"/>
              <a:gd name="T51" fmla="*/ 185 h 280"/>
              <a:gd name="T52" fmla="*/ 50 w 280"/>
              <a:gd name="T53" fmla="*/ 185 h 280"/>
              <a:gd name="T54" fmla="*/ 50 w 280"/>
              <a:gd name="T55" fmla="*/ 157 h 280"/>
              <a:gd name="T56" fmla="*/ 84 w 280"/>
              <a:gd name="T57" fmla="*/ 124 h 280"/>
              <a:gd name="T58" fmla="*/ 106 w 280"/>
              <a:gd name="T59" fmla="*/ 124 h 280"/>
              <a:gd name="T60" fmla="*/ 108 w 280"/>
              <a:gd name="T61" fmla="*/ 124 h 280"/>
              <a:gd name="T62" fmla="*/ 118 w 280"/>
              <a:gd name="T63" fmla="*/ 146 h 280"/>
              <a:gd name="T64" fmla="*/ 90 w 280"/>
              <a:gd name="T65" fmla="*/ 185 h 280"/>
              <a:gd name="T66" fmla="*/ 90 w 280"/>
              <a:gd name="T67" fmla="*/ 193 h 280"/>
              <a:gd name="T68" fmla="*/ 186 w 280"/>
              <a:gd name="T69" fmla="*/ 212 h 280"/>
              <a:gd name="T70" fmla="*/ 186 w 280"/>
              <a:gd name="T71" fmla="*/ 212 h 280"/>
              <a:gd name="T72" fmla="*/ 184 w 280"/>
              <a:gd name="T73" fmla="*/ 213 h 280"/>
              <a:gd name="T74" fmla="*/ 144 w 280"/>
              <a:gd name="T75" fmla="*/ 220 h 280"/>
              <a:gd name="T76" fmla="*/ 98 w 280"/>
              <a:gd name="T77" fmla="*/ 213 h 280"/>
              <a:gd name="T78" fmla="*/ 96 w 280"/>
              <a:gd name="T79" fmla="*/ 212 h 280"/>
              <a:gd name="T80" fmla="*/ 96 w 280"/>
              <a:gd name="T81" fmla="*/ 212 h 280"/>
              <a:gd name="T82" fmla="*/ 96 w 280"/>
              <a:gd name="T83" fmla="*/ 185 h 280"/>
              <a:gd name="T84" fmla="*/ 130 w 280"/>
              <a:gd name="T85" fmla="*/ 151 h 280"/>
              <a:gd name="T86" fmla="*/ 152 w 280"/>
              <a:gd name="T87" fmla="*/ 151 h 280"/>
              <a:gd name="T88" fmla="*/ 186 w 280"/>
              <a:gd name="T89" fmla="*/ 185 h 280"/>
              <a:gd name="T90" fmla="*/ 186 w 280"/>
              <a:gd name="T91" fmla="*/ 212 h 280"/>
              <a:gd name="T92" fmla="*/ 230 w 280"/>
              <a:gd name="T93" fmla="*/ 185 h 280"/>
              <a:gd name="T94" fmla="*/ 230 w 280"/>
              <a:gd name="T95" fmla="*/ 185 h 280"/>
              <a:gd name="T96" fmla="*/ 228 w 280"/>
              <a:gd name="T97" fmla="*/ 186 h 280"/>
              <a:gd name="T98" fmla="*/ 192 w 280"/>
              <a:gd name="T99" fmla="*/ 193 h 280"/>
              <a:gd name="T100" fmla="*/ 192 w 280"/>
              <a:gd name="T101" fmla="*/ 185 h 280"/>
              <a:gd name="T102" fmla="*/ 164 w 280"/>
              <a:gd name="T103" fmla="*/ 146 h 280"/>
              <a:gd name="T104" fmla="*/ 174 w 280"/>
              <a:gd name="T105" fmla="*/ 124 h 280"/>
              <a:gd name="T106" fmla="*/ 196 w 280"/>
              <a:gd name="T107" fmla="*/ 124 h 280"/>
              <a:gd name="T108" fmla="*/ 230 w 280"/>
              <a:gd name="T109" fmla="*/ 157 h 280"/>
              <a:gd name="T110" fmla="*/ 230 w 280"/>
              <a:gd name="T111" fmla="*/ 18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0" h="280">
                <a:moveTo>
                  <a:pt x="140" y="0"/>
                </a:moveTo>
                <a:cubicBezTo>
                  <a:pt x="62" y="0"/>
                  <a:pt x="0" y="62"/>
                  <a:pt x="0" y="140"/>
                </a:cubicBezTo>
                <a:cubicBezTo>
                  <a:pt x="0" y="217"/>
                  <a:pt x="62" y="280"/>
                  <a:pt x="140" y="280"/>
                </a:cubicBezTo>
                <a:cubicBezTo>
                  <a:pt x="217" y="280"/>
                  <a:pt x="280" y="217"/>
                  <a:pt x="280" y="140"/>
                </a:cubicBezTo>
                <a:cubicBezTo>
                  <a:pt x="280" y="62"/>
                  <a:pt x="217" y="0"/>
                  <a:pt x="140" y="0"/>
                </a:cubicBezTo>
                <a:close/>
                <a:moveTo>
                  <a:pt x="185" y="69"/>
                </a:moveTo>
                <a:cubicBezTo>
                  <a:pt x="199" y="69"/>
                  <a:pt x="211" y="81"/>
                  <a:pt x="211" y="95"/>
                </a:cubicBezTo>
                <a:cubicBezTo>
                  <a:pt x="211" y="110"/>
                  <a:pt x="199" y="122"/>
                  <a:pt x="185" y="122"/>
                </a:cubicBezTo>
                <a:cubicBezTo>
                  <a:pt x="181" y="122"/>
                  <a:pt x="177" y="121"/>
                  <a:pt x="174" y="119"/>
                </a:cubicBezTo>
                <a:cubicBezTo>
                  <a:pt x="173" y="109"/>
                  <a:pt x="167" y="100"/>
                  <a:pt x="158" y="95"/>
                </a:cubicBezTo>
                <a:cubicBezTo>
                  <a:pt x="159" y="81"/>
                  <a:pt x="170" y="69"/>
                  <a:pt x="185" y="69"/>
                </a:cubicBezTo>
                <a:close/>
                <a:moveTo>
                  <a:pt x="141" y="96"/>
                </a:moveTo>
                <a:cubicBezTo>
                  <a:pt x="156" y="96"/>
                  <a:pt x="167" y="108"/>
                  <a:pt x="167" y="123"/>
                </a:cubicBezTo>
                <a:cubicBezTo>
                  <a:pt x="167" y="137"/>
                  <a:pt x="156" y="149"/>
                  <a:pt x="141" y="149"/>
                </a:cubicBezTo>
                <a:cubicBezTo>
                  <a:pt x="127" y="149"/>
                  <a:pt x="115" y="137"/>
                  <a:pt x="115" y="123"/>
                </a:cubicBezTo>
                <a:cubicBezTo>
                  <a:pt x="115" y="108"/>
                  <a:pt x="127" y="96"/>
                  <a:pt x="141" y="96"/>
                </a:cubicBezTo>
                <a:close/>
                <a:moveTo>
                  <a:pt x="95" y="69"/>
                </a:moveTo>
                <a:cubicBezTo>
                  <a:pt x="109" y="69"/>
                  <a:pt x="121" y="81"/>
                  <a:pt x="121" y="95"/>
                </a:cubicBezTo>
                <a:cubicBezTo>
                  <a:pt x="121" y="96"/>
                  <a:pt x="121" y="96"/>
                  <a:pt x="121" y="97"/>
                </a:cubicBezTo>
                <a:cubicBezTo>
                  <a:pt x="115" y="102"/>
                  <a:pt x="110" y="109"/>
                  <a:pt x="109" y="118"/>
                </a:cubicBezTo>
                <a:cubicBezTo>
                  <a:pt x="105" y="120"/>
                  <a:pt x="100" y="122"/>
                  <a:pt x="95" y="122"/>
                </a:cubicBezTo>
                <a:cubicBezTo>
                  <a:pt x="80" y="122"/>
                  <a:pt x="68" y="110"/>
                  <a:pt x="68" y="95"/>
                </a:cubicBezTo>
                <a:cubicBezTo>
                  <a:pt x="68" y="81"/>
                  <a:pt x="80" y="69"/>
                  <a:pt x="95" y="69"/>
                </a:cubicBezTo>
                <a:close/>
                <a:moveTo>
                  <a:pt x="90" y="193"/>
                </a:moveTo>
                <a:cubicBezTo>
                  <a:pt x="79" y="192"/>
                  <a:pt x="66" y="190"/>
                  <a:pt x="52" y="186"/>
                </a:cubicBezTo>
                <a:cubicBezTo>
                  <a:pt x="50" y="185"/>
                  <a:pt x="50" y="185"/>
                  <a:pt x="50" y="185"/>
                </a:cubicBezTo>
                <a:cubicBezTo>
                  <a:pt x="50" y="185"/>
                  <a:pt x="50" y="185"/>
                  <a:pt x="50" y="185"/>
                </a:cubicBezTo>
                <a:cubicBezTo>
                  <a:pt x="50" y="157"/>
                  <a:pt x="50" y="157"/>
                  <a:pt x="50" y="157"/>
                </a:cubicBezTo>
                <a:cubicBezTo>
                  <a:pt x="50" y="139"/>
                  <a:pt x="65" y="124"/>
                  <a:pt x="84" y="124"/>
                </a:cubicBezTo>
                <a:cubicBezTo>
                  <a:pt x="106" y="124"/>
                  <a:pt x="106" y="124"/>
                  <a:pt x="106" y="124"/>
                </a:cubicBezTo>
                <a:cubicBezTo>
                  <a:pt x="107" y="124"/>
                  <a:pt x="108" y="124"/>
                  <a:pt x="108" y="124"/>
                </a:cubicBezTo>
                <a:cubicBezTo>
                  <a:pt x="109" y="132"/>
                  <a:pt x="113" y="140"/>
                  <a:pt x="118" y="146"/>
                </a:cubicBezTo>
                <a:cubicBezTo>
                  <a:pt x="102" y="151"/>
                  <a:pt x="90" y="166"/>
                  <a:pt x="90" y="185"/>
                </a:cubicBezTo>
                <a:lnTo>
                  <a:pt x="90" y="193"/>
                </a:lnTo>
                <a:close/>
                <a:moveTo>
                  <a:pt x="186" y="212"/>
                </a:moveTo>
                <a:cubicBezTo>
                  <a:pt x="186" y="212"/>
                  <a:pt x="186" y="212"/>
                  <a:pt x="186" y="212"/>
                </a:cubicBezTo>
                <a:cubicBezTo>
                  <a:pt x="184" y="213"/>
                  <a:pt x="184" y="213"/>
                  <a:pt x="184" y="213"/>
                </a:cubicBezTo>
                <a:cubicBezTo>
                  <a:pt x="183" y="213"/>
                  <a:pt x="169" y="220"/>
                  <a:pt x="144" y="220"/>
                </a:cubicBezTo>
                <a:cubicBezTo>
                  <a:pt x="131" y="220"/>
                  <a:pt x="116" y="218"/>
                  <a:pt x="98" y="213"/>
                </a:cubicBezTo>
                <a:cubicBezTo>
                  <a:pt x="96" y="212"/>
                  <a:pt x="96" y="212"/>
                  <a:pt x="96" y="212"/>
                </a:cubicBezTo>
                <a:cubicBezTo>
                  <a:pt x="96" y="212"/>
                  <a:pt x="96" y="212"/>
                  <a:pt x="96" y="212"/>
                </a:cubicBezTo>
                <a:cubicBezTo>
                  <a:pt x="96" y="185"/>
                  <a:pt x="96" y="185"/>
                  <a:pt x="96" y="185"/>
                </a:cubicBezTo>
                <a:cubicBezTo>
                  <a:pt x="96" y="166"/>
                  <a:pt x="111" y="151"/>
                  <a:pt x="130" y="151"/>
                </a:cubicBezTo>
                <a:cubicBezTo>
                  <a:pt x="152" y="151"/>
                  <a:pt x="152" y="151"/>
                  <a:pt x="152" y="151"/>
                </a:cubicBezTo>
                <a:cubicBezTo>
                  <a:pt x="171" y="151"/>
                  <a:pt x="186" y="166"/>
                  <a:pt x="186" y="185"/>
                </a:cubicBezTo>
                <a:lnTo>
                  <a:pt x="186" y="212"/>
                </a:lnTo>
                <a:close/>
                <a:moveTo>
                  <a:pt x="230" y="185"/>
                </a:moveTo>
                <a:cubicBezTo>
                  <a:pt x="230" y="185"/>
                  <a:pt x="230" y="185"/>
                  <a:pt x="230" y="185"/>
                </a:cubicBezTo>
                <a:cubicBezTo>
                  <a:pt x="228" y="186"/>
                  <a:pt x="228" y="186"/>
                  <a:pt x="228" y="186"/>
                </a:cubicBezTo>
                <a:cubicBezTo>
                  <a:pt x="227" y="186"/>
                  <a:pt x="214" y="192"/>
                  <a:pt x="192" y="193"/>
                </a:cubicBezTo>
                <a:cubicBezTo>
                  <a:pt x="192" y="185"/>
                  <a:pt x="192" y="185"/>
                  <a:pt x="192" y="185"/>
                </a:cubicBezTo>
                <a:cubicBezTo>
                  <a:pt x="192" y="166"/>
                  <a:pt x="180" y="151"/>
                  <a:pt x="164" y="146"/>
                </a:cubicBezTo>
                <a:cubicBezTo>
                  <a:pt x="170" y="140"/>
                  <a:pt x="173" y="132"/>
                  <a:pt x="174" y="124"/>
                </a:cubicBezTo>
                <a:cubicBezTo>
                  <a:pt x="196" y="124"/>
                  <a:pt x="196" y="124"/>
                  <a:pt x="196" y="124"/>
                </a:cubicBezTo>
                <a:cubicBezTo>
                  <a:pt x="215" y="124"/>
                  <a:pt x="230" y="139"/>
                  <a:pt x="230" y="157"/>
                </a:cubicBezTo>
                <a:lnTo>
                  <a:pt x="230" y="185"/>
                </a:ln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a:latin typeface="Raleway Black"/>
              <a:cs typeface="Raleway Black"/>
            </a:endParaRPr>
          </a:p>
        </p:txBody>
      </p:sp>
      <p:grpSp>
        <p:nvGrpSpPr>
          <p:cNvPr id="97" name="Group 96"/>
          <p:cNvGrpSpPr/>
          <p:nvPr/>
        </p:nvGrpSpPr>
        <p:grpSpPr>
          <a:xfrm>
            <a:off x="15155183" y="7071476"/>
            <a:ext cx="695618" cy="452171"/>
            <a:chOff x="7145338" y="3587750"/>
            <a:chExt cx="566738" cy="368300"/>
          </a:xfrm>
          <a:solidFill>
            <a:schemeClr val="accent6"/>
          </a:solidFill>
        </p:grpSpPr>
        <p:sp>
          <p:nvSpPr>
            <p:cNvPr id="98" name="Freeform 146"/>
            <p:cNvSpPr>
              <a:spLocks/>
            </p:cNvSpPr>
            <p:nvPr/>
          </p:nvSpPr>
          <p:spPr bwMode="auto">
            <a:xfrm>
              <a:off x="7250113" y="3816350"/>
              <a:ext cx="153988" cy="139700"/>
            </a:xfrm>
            <a:custGeom>
              <a:avLst/>
              <a:gdLst>
                <a:gd name="T0" fmla="*/ 33 w 41"/>
                <a:gd name="T1" fmla="*/ 0 h 37"/>
                <a:gd name="T2" fmla="*/ 15 w 41"/>
                <a:gd name="T3" fmla="*/ 6 h 37"/>
                <a:gd name="T4" fmla="*/ 10 w 41"/>
                <a:gd name="T5" fmla="*/ 5 h 37"/>
                <a:gd name="T6" fmla="*/ 10 w 41"/>
                <a:gd name="T7" fmla="*/ 6 h 37"/>
                <a:gd name="T8" fmla="*/ 6 w 41"/>
                <a:gd name="T9" fmla="*/ 31 h 37"/>
                <a:gd name="T10" fmla="*/ 32 w 41"/>
                <a:gd name="T11" fmla="*/ 28 h 37"/>
                <a:gd name="T12" fmla="*/ 35 w 41"/>
                <a:gd name="T13" fmla="*/ 2 h 37"/>
                <a:gd name="T14" fmla="*/ 33 w 41"/>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37">
                  <a:moveTo>
                    <a:pt x="33" y="0"/>
                  </a:moveTo>
                  <a:cubicBezTo>
                    <a:pt x="28" y="4"/>
                    <a:pt x="22" y="6"/>
                    <a:pt x="15" y="6"/>
                  </a:cubicBezTo>
                  <a:cubicBezTo>
                    <a:pt x="14" y="6"/>
                    <a:pt x="12" y="6"/>
                    <a:pt x="10" y="5"/>
                  </a:cubicBezTo>
                  <a:cubicBezTo>
                    <a:pt x="10" y="5"/>
                    <a:pt x="10" y="5"/>
                    <a:pt x="10" y="6"/>
                  </a:cubicBezTo>
                  <a:cubicBezTo>
                    <a:pt x="2" y="14"/>
                    <a:pt x="0" y="25"/>
                    <a:pt x="6" y="31"/>
                  </a:cubicBezTo>
                  <a:cubicBezTo>
                    <a:pt x="13" y="37"/>
                    <a:pt x="24" y="36"/>
                    <a:pt x="32" y="28"/>
                  </a:cubicBezTo>
                  <a:cubicBezTo>
                    <a:pt x="40" y="20"/>
                    <a:pt x="41" y="8"/>
                    <a:pt x="35" y="2"/>
                  </a:cubicBezTo>
                  <a:cubicBezTo>
                    <a:pt x="34" y="2"/>
                    <a:pt x="34" y="1"/>
                    <a:pt x="3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sp>
          <p:nvSpPr>
            <p:cNvPr id="99" name="Freeform 147"/>
            <p:cNvSpPr>
              <a:spLocks/>
            </p:cNvSpPr>
            <p:nvPr/>
          </p:nvSpPr>
          <p:spPr bwMode="auto">
            <a:xfrm>
              <a:off x="7145338" y="3587750"/>
              <a:ext cx="266700" cy="236537"/>
            </a:xfrm>
            <a:custGeom>
              <a:avLst/>
              <a:gdLst>
                <a:gd name="T0" fmla="*/ 16 w 71"/>
                <a:gd name="T1" fmla="*/ 51 h 63"/>
                <a:gd name="T2" fmla="*/ 42 w 71"/>
                <a:gd name="T3" fmla="*/ 63 h 63"/>
                <a:gd name="T4" fmla="*/ 43 w 71"/>
                <a:gd name="T5" fmla="*/ 63 h 63"/>
                <a:gd name="T6" fmla="*/ 56 w 71"/>
                <a:gd name="T7" fmla="*/ 60 h 63"/>
                <a:gd name="T8" fmla="*/ 60 w 71"/>
                <a:gd name="T9" fmla="*/ 56 h 63"/>
                <a:gd name="T10" fmla="*/ 55 w 71"/>
                <a:gd name="T11" fmla="*/ 12 h 63"/>
                <a:gd name="T12" fmla="*/ 28 w 71"/>
                <a:gd name="T13" fmla="*/ 0 h 63"/>
                <a:gd name="T14" fmla="*/ 11 w 71"/>
                <a:gd name="T15" fmla="*/ 7 h 63"/>
                <a:gd name="T16" fmla="*/ 16 w 71"/>
                <a:gd name="T17"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3">
                  <a:moveTo>
                    <a:pt x="16" y="51"/>
                  </a:moveTo>
                  <a:cubicBezTo>
                    <a:pt x="24" y="58"/>
                    <a:pt x="33" y="63"/>
                    <a:pt x="42" y="63"/>
                  </a:cubicBezTo>
                  <a:cubicBezTo>
                    <a:pt x="43" y="63"/>
                    <a:pt x="43" y="63"/>
                    <a:pt x="43" y="63"/>
                  </a:cubicBezTo>
                  <a:cubicBezTo>
                    <a:pt x="48" y="63"/>
                    <a:pt x="52" y="62"/>
                    <a:pt x="56" y="60"/>
                  </a:cubicBezTo>
                  <a:cubicBezTo>
                    <a:pt x="58" y="59"/>
                    <a:pt x="59" y="58"/>
                    <a:pt x="60" y="56"/>
                  </a:cubicBezTo>
                  <a:cubicBezTo>
                    <a:pt x="71" y="46"/>
                    <a:pt x="69" y="26"/>
                    <a:pt x="55" y="12"/>
                  </a:cubicBezTo>
                  <a:cubicBezTo>
                    <a:pt x="47" y="4"/>
                    <a:pt x="37" y="0"/>
                    <a:pt x="28" y="0"/>
                  </a:cubicBezTo>
                  <a:cubicBezTo>
                    <a:pt x="21" y="0"/>
                    <a:pt x="15" y="2"/>
                    <a:pt x="11" y="7"/>
                  </a:cubicBezTo>
                  <a:cubicBezTo>
                    <a:pt x="0" y="17"/>
                    <a:pt x="3" y="37"/>
                    <a:pt x="16"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sp>
          <p:nvSpPr>
            <p:cNvPr id="100" name="Freeform 148"/>
            <p:cNvSpPr>
              <a:spLocks/>
            </p:cNvSpPr>
            <p:nvPr/>
          </p:nvSpPr>
          <p:spPr bwMode="auto">
            <a:xfrm>
              <a:off x="7450138" y="3816350"/>
              <a:ext cx="157163" cy="139700"/>
            </a:xfrm>
            <a:custGeom>
              <a:avLst/>
              <a:gdLst>
                <a:gd name="T0" fmla="*/ 35 w 42"/>
                <a:gd name="T1" fmla="*/ 31 h 37"/>
                <a:gd name="T2" fmla="*/ 32 w 42"/>
                <a:gd name="T3" fmla="*/ 6 h 37"/>
                <a:gd name="T4" fmla="*/ 32 w 42"/>
                <a:gd name="T5" fmla="*/ 5 h 37"/>
                <a:gd name="T6" fmla="*/ 26 w 42"/>
                <a:gd name="T7" fmla="*/ 6 h 37"/>
                <a:gd name="T8" fmla="*/ 9 w 42"/>
                <a:gd name="T9" fmla="*/ 0 h 37"/>
                <a:gd name="T10" fmla="*/ 7 w 42"/>
                <a:gd name="T11" fmla="*/ 2 h 37"/>
                <a:gd name="T12" fmla="*/ 10 w 42"/>
                <a:gd name="T13" fmla="*/ 28 h 37"/>
                <a:gd name="T14" fmla="*/ 35 w 42"/>
                <a:gd name="T15" fmla="*/ 31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37">
                  <a:moveTo>
                    <a:pt x="35" y="31"/>
                  </a:moveTo>
                  <a:cubicBezTo>
                    <a:pt x="42" y="25"/>
                    <a:pt x="40" y="14"/>
                    <a:pt x="32" y="6"/>
                  </a:cubicBezTo>
                  <a:cubicBezTo>
                    <a:pt x="32" y="5"/>
                    <a:pt x="32" y="5"/>
                    <a:pt x="32" y="5"/>
                  </a:cubicBezTo>
                  <a:cubicBezTo>
                    <a:pt x="30" y="6"/>
                    <a:pt x="28" y="6"/>
                    <a:pt x="26" y="6"/>
                  </a:cubicBezTo>
                  <a:cubicBezTo>
                    <a:pt x="20" y="6"/>
                    <a:pt x="14" y="4"/>
                    <a:pt x="9" y="0"/>
                  </a:cubicBezTo>
                  <a:cubicBezTo>
                    <a:pt x="8" y="1"/>
                    <a:pt x="7" y="2"/>
                    <a:pt x="7" y="2"/>
                  </a:cubicBezTo>
                  <a:cubicBezTo>
                    <a:pt x="0" y="8"/>
                    <a:pt x="2" y="20"/>
                    <a:pt x="10" y="28"/>
                  </a:cubicBezTo>
                  <a:cubicBezTo>
                    <a:pt x="18" y="36"/>
                    <a:pt x="29" y="37"/>
                    <a:pt x="35" y="3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sp>
          <p:nvSpPr>
            <p:cNvPr id="101" name="Freeform 149"/>
            <p:cNvSpPr>
              <a:spLocks/>
            </p:cNvSpPr>
            <p:nvPr/>
          </p:nvSpPr>
          <p:spPr bwMode="auto">
            <a:xfrm>
              <a:off x="7445376" y="3587750"/>
              <a:ext cx="266700" cy="236537"/>
            </a:xfrm>
            <a:custGeom>
              <a:avLst/>
              <a:gdLst>
                <a:gd name="T0" fmla="*/ 60 w 71"/>
                <a:gd name="T1" fmla="*/ 7 h 63"/>
                <a:gd name="T2" fmla="*/ 43 w 71"/>
                <a:gd name="T3" fmla="*/ 0 h 63"/>
                <a:gd name="T4" fmla="*/ 16 w 71"/>
                <a:gd name="T5" fmla="*/ 12 h 63"/>
                <a:gd name="T6" fmla="*/ 10 w 71"/>
                <a:gd name="T7" fmla="*/ 56 h 63"/>
                <a:gd name="T8" fmla="*/ 15 w 71"/>
                <a:gd name="T9" fmla="*/ 60 h 63"/>
                <a:gd name="T10" fmla="*/ 27 w 71"/>
                <a:gd name="T11" fmla="*/ 63 h 63"/>
                <a:gd name="T12" fmla="*/ 29 w 71"/>
                <a:gd name="T13" fmla="*/ 63 h 63"/>
                <a:gd name="T14" fmla="*/ 55 w 71"/>
                <a:gd name="T15" fmla="*/ 51 h 63"/>
                <a:gd name="T16" fmla="*/ 60 w 71"/>
                <a:gd name="T17"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3">
                  <a:moveTo>
                    <a:pt x="60" y="7"/>
                  </a:moveTo>
                  <a:cubicBezTo>
                    <a:pt x="56" y="2"/>
                    <a:pt x="50" y="0"/>
                    <a:pt x="43" y="0"/>
                  </a:cubicBezTo>
                  <a:cubicBezTo>
                    <a:pt x="34" y="0"/>
                    <a:pt x="24" y="4"/>
                    <a:pt x="16" y="12"/>
                  </a:cubicBezTo>
                  <a:cubicBezTo>
                    <a:pt x="2" y="26"/>
                    <a:pt x="0" y="46"/>
                    <a:pt x="10" y="56"/>
                  </a:cubicBezTo>
                  <a:cubicBezTo>
                    <a:pt x="12" y="58"/>
                    <a:pt x="13" y="59"/>
                    <a:pt x="15" y="60"/>
                  </a:cubicBezTo>
                  <a:cubicBezTo>
                    <a:pt x="18" y="62"/>
                    <a:pt x="23" y="63"/>
                    <a:pt x="27" y="63"/>
                  </a:cubicBezTo>
                  <a:cubicBezTo>
                    <a:pt x="28" y="63"/>
                    <a:pt x="28" y="63"/>
                    <a:pt x="29" y="63"/>
                  </a:cubicBezTo>
                  <a:cubicBezTo>
                    <a:pt x="37" y="63"/>
                    <a:pt x="47" y="58"/>
                    <a:pt x="55" y="51"/>
                  </a:cubicBezTo>
                  <a:cubicBezTo>
                    <a:pt x="68" y="37"/>
                    <a:pt x="71" y="17"/>
                    <a:pt x="60" y="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sp>
          <p:nvSpPr>
            <p:cNvPr id="102" name="Freeform 150"/>
            <p:cNvSpPr>
              <a:spLocks/>
            </p:cNvSpPr>
            <p:nvPr/>
          </p:nvSpPr>
          <p:spPr bwMode="auto">
            <a:xfrm>
              <a:off x="7381876" y="3606800"/>
              <a:ext cx="93663" cy="333375"/>
            </a:xfrm>
            <a:custGeom>
              <a:avLst/>
              <a:gdLst>
                <a:gd name="T0" fmla="*/ 23 w 25"/>
                <a:gd name="T1" fmla="*/ 4 h 89"/>
                <a:gd name="T2" fmla="*/ 20 w 25"/>
                <a:gd name="T3" fmla="*/ 1 h 89"/>
                <a:gd name="T4" fmla="*/ 14 w 25"/>
                <a:gd name="T5" fmla="*/ 10 h 89"/>
                <a:gd name="T6" fmla="*/ 12 w 25"/>
                <a:gd name="T7" fmla="*/ 10 h 89"/>
                <a:gd name="T8" fmla="*/ 11 w 25"/>
                <a:gd name="T9" fmla="*/ 10 h 89"/>
                <a:gd name="T10" fmla="*/ 5 w 25"/>
                <a:gd name="T11" fmla="*/ 1 h 89"/>
                <a:gd name="T12" fmla="*/ 2 w 25"/>
                <a:gd name="T13" fmla="*/ 4 h 89"/>
                <a:gd name="T14" fmla="*/ 8 w 25"/>
                <a:gd name="T15" fmla="*/ 13 h 89"/>
                <a:gd name="T16" fmla="*/ 7 w 25"/>
                <a:gd name="T17" fmla="*/ 15 h 89"/>
                <a:gd name="T18" fmla="*/ 7 w 25"/>
                <a:gd name="T19" fmla="*/ 27 h 89"/>
                <a:gd name="T20" fmla="*/ 7 w 25"/>
                <a:gd name="T21" fmla="*/ 41 h 89"/>
                <a:gd name="T22" fmla="*/ 7 w 25"/>
                <a:gd name="T23" fmla="*/ 83 h 89"/>
                <a:gd name="T24" fmla="*/ 12 w 25"/>
                <a:gd name="T25" fmla="*/ 89 h 89"/>
                <a:gd name="T26" fmla="*/ 18 w 25"/>
                <a:gd name="T27" fmla="*/ 83 h 89"/>
                <a:gd name="T28" fmla="*/ 18 w 25"/>
                <a:gd name="T29" fmla="*/ 41 h 89"/>
                <a:gd name="T30" fmla="*/ 18 w 25"/>
                <a:gd name="T31" fmla="*/ 27 h 89"/>
                <a:gd name="T32" fmla="*/ 18 w 25"/>
                <a:gd name="T33" fmla="*/ 15 h 89"/>
                <a:gd name="T34" fmla="*/ 17 w 25"/>
                <a:gd name="T35" fmla="*/ 13 h 89"/>
                <a:gd name="T36" fmla="*/ 23 w 25"/>
                <a:gd name="T37" fmla="*/ 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89">
                  <a:moveTo>
                    <a:pt x="23" y="4"/>
                  </a:moveTo>
                  <a:cubicBezTo>
                    <a:pt x="25" y="2"/>
                    <a:pt x="22" y="0"/>
                    <a:pt x="20" y="1"/>
                  </a:cubicBezTo>
                  <a:cubicBezTo>
                    <a:pt x="18" y="4"/>
                    <a:pt x="16" y="7"/>
                    <a:pt x="14" y="10"/>
                  </a:cubicBezTo>
                  <a:cubicBezTo>
                    <a:pt x="14" y="10"/>
                    <a:pt x="13" y="10"/>
                    <a:pt x="12" y="10"/>
                  </a:cubicBezTo>
                  <a:cubicBezTo>
                    <a:pt x="12" y="10"/>
                    <a:pt x="11" y="10"/>
                    <a:pt x="11" y="10"/>
                  </a:cubicBezTo>
                  <a:cubicBezTo>
                    <a:pt x="9" y="7"/>
                    <a:pt x="7" y="4"/>
                    <a:pt x="5" y="1"/>
                  </a:cubicBezTo>
                  <a:cubicBezTo>
                    <a:pt x="3" y="0"/>
                    <a:pt x="0" y="2"/>
                    <a:pt x="2" y="4"/>
                  </a:cubicBezTo>
                  <a:cubicBezTo>
                    <a:pt x="4" y="7"/>
                    <a:pt x="6" y="9"/>
                    <a:pt x="8" y="13"/>
                  </a:cubicBezTo>
                  <a:cubicBezTo>
                    <a:pt x="7" y="13"/>
                    <a:pt x="7" y="14"/>
                    <a:pt x="7" y="15"/>
                  </a:cubicBezTo>
                  <a:cubicBezTo>
                    <a:pt x="7" y="27"/>
                    <a:pt x="7" y="27"/>
                    <a:pt x="7" y="27"/>
                  </a:cubicBezTo>
                  <a:cubicBezTo>
                    <a:pt x="7" y="41"/>
                    <a:pt x="7" y="41"/>
                    <a:pt x="7" y="41"/>
                  </a:cubicBezTo>
                  <a:cubicBezTo>
                    <a:pt x="7" y="83"/>
                    <a:pt x="7" y="83"/>
                    <a:pt x="7" y="83"/>
                  </a:cubicBezTo>
                  <a:cubicBezTo>
                    <a:pt x="7" y="86"/>
                    <a:pt x="9" y="89"/>
                    <a:pt x="12" y="89"/>
                  </a:cubicBezTo>
                  <a:cubicBezTo>
                    <a:pt x="15" y="89"/>
                    <a:pt x="18" y="86"/>
                    <a:pt x="18" y="83"/>
                  </a:cubicBezTo>
                  <a:cubicBezTo>
                    <a:pt x="18" y="41"/>
                    <a:pt x="18" y="41"/>
                    <a:pt x="18" y="41"/>
                  </a:cubicBezTo>
                  <a:cubicBezTo>
                    <a:pt x="18" y="27"/>
                    <a:pt x="18" y="27"/>
                    <a:pt x="18" y="27"/>
                  </a:cubicBezTo>
                  <a:cubicBezTo>
                    <a:pt x="18" y="15"/>
                    <a:pt x="18" y="15"/>
                    <a:pt x="18" y="15"/>
                  </a:cubicBezTo>
                  <a:cubicBezTo>
                    <a:pt x="18" y="14"/>
                    <a:pt x="18" y="13"/>
                    <a:pt x="17" y="13"/>
                  </a:cubicBezTo>
                  <a:cubicBezTo>
                    <a:pt x="19" y="9"/>
                    <a:pt x="20" y="7"/>
                    <a:pt x="23"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grpSp>
      <p:sp>
        <p:nvSpPr>
          <p:cNvPr id="107" name="Freeform 163"/>
          <p:cNvSpPr>
            <a:spLocks noEditPoints="1"/>
          </p:cNvSpPr>
          <p:nvPr/>
        </p:nvSpPr>
        <p:spPr bwMode="auto">
          <a:xfrm>
            <a:off x="13337165" y="9978220"/>
            <a:ext cx="627420" cy="532081"/>
          </a:xfrm>
          <a:custGeom>
            <a:avLst/>
            <a:gdLst>
              <a:gd name="T0" fmla="*/ 2 w 136"/>
              <a:gd name="T1" fmla="*/ 32 h 115"/>
              <a:gd name="T2" fmla="*/ 0 w 136"/>
              <a:gd name="T3" fmla="*/ 35 h 115"/>
              <a:gd name="T4" fmla="*/ 2 w 136"/>
              <a:gd name="T5" fmla="*/ 39 h 115"/>
              <a:gd name="T6" fmla="*/ 14 w 136"/>
              <a:gd name="T7" fmla="*/ 51 h 115"/>
              <a:gd name="T8" fmla="*/ 78 w 136"/>
              <a:gd name="T9" fmla="*/ 115 h 115"/>
              <a:gd name="T10" fmla="*/ 136 w 136"/>
              <a:gd name="T11" fmla="*/ 56 h 115"/>
              <a:gd name="T12" fmla="*/ 123 w 136"/>
              <a:gd name="T13" fmla="*/ 63 h 115"/>
              <a:gd name="T14" fmla="*/ 90 w 136"/>
              <a:gd name="T15" fmla="*/ 46 h 115"/>
              <a:gd name="T16" fmla="*/ 90 w 136"/>
              <a:gd name="T17" fmla="*/ 40 h 115"/>
              <a:gd name="T18" fmla="*/ 56 w 136"/>
              <a:gd name="T19" fmla="*/ 0 h 115"/>
              <a:gd name="T20" fmla="*/ 19 w 136"/>
              <a:gd name="T21" fmla="*/ 24 h 115"/>
              <a:gd name="T22" fmla="*/ 2 w 136"/>
              <a:gd name="T23" fmla="*/ 32 h 115"/>
              <a:gd name="T24" fmla="*/ 35 w 136"/>
              <a:gd name="T25" fmla="*/ 39 h 115"/>
              <a:gd name="T26" fmla="*/ 29 w 136"/>
              <a:gd name="T27" fmla="*/ 33 h 115"/>
              <a:gd name="T28" fmla="*/ 35 w 136"/>
              <a:gd name="T29" fmla="*/ 27 h 115"/>
              <a:gd name="T30" fmla="*/ 41 w 136"/>
              <a:gd name="T31" fmla="*/ 33 h 115"/>
              <a:gd name="T32" fmla="*/ 35 w 136"/>
              <a:gd name="T33" fmla="*/ 3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 h="115">
                <a:moveTo>
                  <a:pt x="2" y="32"/>
                </a:moveTo>
                <a:cubicBezTo>
                  <a:pt x="1" y="33"/>
                  <a:pt x="0" y="34"/>
                  <a:pt x="0" y="35"/>
                </a:cubicBezTo>
                <a:cubicBezTo>
                  <a:pt x="0" y="37"/>
                  <a:pt x="1" y="38"/>
                  <a:pt x="2" y="39"/>
                </a:cubicBezTo>
                <a:cubicBezTo>
                  <a:pt x="14" y="51"/>
                  <a:pt x="14" y="51"/>
                  <a:pt x="14" y="51"/>
                </a:cubicBezTo>
                <a:cubicBezTo>
                  <a:pt x="14" y="90"/>
                  <a:pt x="40" y="115"/>
                  <a:pt x="78" y="115"/>
                </a:cubicBezTo>
                <a:cubicBezTo>
                  <a:pt x="110" y="115"/>
                  <a:pt x="136" y="80"/>
                  <a:pt x="136" y="56"/>
                </a:cubicBezTo>
                <a:cubicBezTo>
                  <a:pt x="136" y="45"/>
                  <a:pt x="132" y="58"/>
                  <a:pt x="123" y="63"/>
                </a:cubicBezTo>
                <a:cubicBezTo>
                  <a:pt x="114" y="68"/>
                  <a:pt x="89" y="72"/>
                  <a:pt x="90" y="46"/>
                </a:cubicBezTo>
                <a:cubicBezTo>
                  <a:pt x="90" y="44"/>
                  <a:pt x="90" y="42"/>
                  <a:pt x="90" y="40"/>
                </a:cubicBezTo>
                <a:cubicBezTo>
                  <a:pt x="90" y="19"/>
                  <a:pt x="77" y="0"/>
                  <a:pt x="56" y="0"/>
                </a:cubicBezTo>
                <a:cubicBezTo>
                  <a:pt x="36" y="0"/>
                  <a:pt x="22" y="11"/>
                  <a:pt x="19" y="24"/>
                </a:cubicBezTo>
                <a:cubicBezTo>
                  <a:pt x="2" y="32"/>
                  <a:pt x="2" y="32"/>
                  <a:pt x="2" y="32"/>
                </a:cubicBezTo>
                <a:moveTo>
                  <a:pt x="35" y="39"/>
                </a:moveTo>
                <a:cubicBezTo>
                  <a:pt x="32" y="39"/>
                  <a:pt x="29" y="36"/>
                  <a:pt x="29" y="33"/>
                </a:cubicBezTo>
                <a:cubicBezTo>
                  <a:pt x="29" y="30"/>
                  <a:pt x="32" y="27"/>
                  <a:pt x="35" y="27"/>
                </a:cubicBezTo>
                <a:cubicBezTo>
                  <a:pt x="38" y="27"/>
                  <a:pt x="41" y="30"/>
                  <a:pt x="41" y="33"/>
                </a:cubicBezTo>
                <a:cubicBezTo>
                  <a:pt x="41" y="36"/>
                  <a:pt x="38" y="39"/>
                  <a:pt x="35" y="39"/>
                </a:cubicBezTo>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a:latin typeface="Raleway Black"/>
              <a:cs typeface="Raleway Black"/>
            </a:endParaRPr>
          </a:p>
        </p:txBody>
      </p:sp>
      <p:sp>
        <p:nvSpPr>
          <p:cNvPr id="108" name="Freeform 177"/>
          <p:cNvSpPr>
            <a:spLocks noEditPoints="1"/>
          </p:cNvSpPr>
          <p:nvPr/>
        </p:nvSpPr>
        <p:spPr bwMode="auto">
          <a:xfrm>
            <a:off x="10240809" y="8356161"/>
            <a:ext cx="502714" cy="654869"/>
          </a:xfrm>
          <a:custGeom>
            <a:avLst/>
            <a:gdLst>
              <a:gd name="T0" fmla="*/ 253 w 258"/>
              <a:gd name="T1" fmla="*/ 303 h 336"/>
              <a:gd name="T2" fmla="*/ 142 w 258"/>
              <a:gd name="T3" fmla="*/ 254 h 336"/>
              <a:gd name="T4" fmla="*/ 232 w 258"/>
              <a:gd name="T5" fmla="*/ 43 h 336"/>
              <a:gd name="T6" fmla="*/ 97 w 258"/>
              <a:gd name="T7" fmla="*/ 235 h 336"/>
              <a:gd name="T8" fmla="*/ 0 w 258"/>
              <a:gd name="T9" fmla="*/ 190 h 336"/>
              <a:gd name="T10" fmla="*/ 258 w 258"/>
              <a:gd name="T11" fmla="*/ 0 h 336"/>
              <a:gd name="T12" fmla="*/ 253 w 258"/>
              <a:gd name="T13" fmla="*/ 303 h 336"/>
              <a:gd name="T14" fmla="*/ 109 w 258"/>
              <a:gd name="T15" fmla="*/ 336 h 336"/>
              <a:gd name="T16" fmla="*/ 92 w 258"/>
              <a:gd name="T17" fmla="*/ 263 h 336"/>
              <a:gd name="T18" fmla="*/ 154 w 258"/>
              <a:gd name="T19" fmla="*/ 287 h 336"/>
              <a:gd name="T20" fmla="*/ 109 w 258"/>
              <a:gd name="T21" fmla="*/ 33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8" h="336">
                <a:moveTo>
                  <a:pt x="253" y="303"/>
                </a:moveTo>
                <a:lnTo>
                  <a:pt x="142" y="254"/>
                </a:lnTo>
                <a:lnTo>
                  <a:pt x="232" y="43"/>
                </a:lnTo>
                <a:lnTo>
                  <a:pt x="97" y="235"/>
                </a:lnTo>
                <a:lnTo>
                  <a:pt x="0" y="190"/>
                </a:lnTo>
                <a:lnTo>
                  <a:pt x="258" y="0"/>
                </a:lnTo>
                <a:lnTo>
                  <a:pt x="253" y="303"/>
                </a:lnTo>
                <a:close/>
                <a:moveTo>
                  <a:pt x="109" y="336"/>
                </a:moveTo>
                <a:lnTo>
                  <a:pt x="92" y="263"/>
                </a:lnTo>
                <a:lnTo>
                  <a:pt x="154" y="287"/>
                </a:lnTo>
                <a:lnTo>
                  <a:pt x="109" y="336"/>
                </a:lnTo>
                <a:close/>
              </a:path>
            </a:pathLst>
          </a:custGeom>
          <a:solidFill>
            <a:schemeClr val="accent1">
              <a:lumMod val="60000"/>
              <a:lumOff val="40000"/>
            </a:schemeClr>
          </a:solidFill>
          <a:ln>
            <a:noFill/>
          </a:ln>
        </p:spPr>
        <p:txBody>
          <a:bodyPr vert="horz" wrap="square" lIns="182843" tIns="91422" rIns="182843" bIns="91422" numCol="1" anchor="t" anchorCtr="0" compatLnSpc="1">
            <a:prstTxWarp prst="textNoShape">
              <a:avLst/>
            </a:prstTxWarp>
          </a:bodyPr>
          <a:lstStyle/>
          <a:p>
            <a:endParaRPr lang="id-ID">
              <a:latin typeface="Raleway Black"/>
              <a:cs typeface="Raleway Black"/>
            </a:endParaRPr>
          </a:p>
        </p:txBody>
      </p:sp>
      <p:sp>
        <p:nvSpPr>
          <p:cNvPr id="112" name="Freeform 194"/>
          <p:cNvSpPr>
            <a:spLocks noEditPoints="1"/>
          </p:cNvSpPr>
          <p:nvPr/>
        </p:nvSpPr>
        <p:spPr bwMode="auto">
          <a:xfrm>
            <a:off x="8634358" y="7615571"/>
            <a:ext cx="586500" cy="465812"/>
          </a:xfrm>
          <a:custGeom>
            <a:avLst/>
            <a:gdLst>
              <a:gd name="T0" fmla="*/ 110 w 127"/>
              <a:gd name="T1" fmla="*/ 9 h 101"/>
              <a:gd name="T2" fmla="*/ 107 w 127"/>
              <a:gd name="T3" fmla="*/ 7 h 101"/>
              <a:gd name="T4" fmla="*/ 57 w 127"/>
              <a:gd name="T5" fmla="*/ 0 h 101"/>
              <a:gd name="T6" fmla="*/ 18 w 127"/>
              <a:gd name="T7" fmla="*/ 15 h 101"/>
              <a:gd name="T8" fmla="*/ 18 w 127"/>
              <a:gd name="T9" fmla="*/ 15 h 101"/>
              <a:gd name="T10" fmla="*/ 17 w 127"/>
              <a:gd name="T11" fmla="*/ 16 h 101"/>
              <a:gd name="T12" fmla="*/ 0 w 127"/>
              <a:gd name="T13" fmla="*/ 38 h 101"/>
              <a:gd name="T14" fmla="*/ 2 w 127"/>
              <a:gd name="T15" fmla="*/ 43 h 101"/>
              <a:gd name="T16" fmla="*/ 16 w 127"/>
              <a:gd name="T17" fmla="*/ 82 h 101"/>
              <a:gd name="T18" fmla="*/ 71 w 127"/>
              <a:gd name="T19" fmla="*/ 101 h 101"/>
              <a:gd name="T20" fmla="*/ 72 w 127"/>
              <a:gd name="T21" fmla="*/ 101 h 101"/>
              <a:gd name="T22" fmla="*/ 72 w 127"/>
              <a:gd name="T23" fmla="*/ 101 h 101"/>
              <a:gd name="T24" fmla="*/ 73 w 127"/>
              <a:gd name="T25" fmla="*/ 101 h 101"/>
              <a:gd name="T26" fmla="*/ 112 w 127"/>
              <a:gd name="T27" fmla="*/ 77 h 101"/>
              <a:gd name="T28" fmla="*/ 125 w 127"/>
              <a:gd name="T29" fmla="*/ 36 h 101"/>
              <a:gd name="T30" fmla="*/ 126 w 127"/>
              <a:gd name="T31" fmla="*/ 31 h 101"/>
              <a:gd name="T32" fmla="*/ 21 w 127"/>
              <a:gd name="T33" fmla="*/ 21 h 101"/>
              <a:gd name="T34" fmla="*/ 53 w 127"/>
              <a:gd name="T35" fmla="*/ 50 h 101"/>
              <a:gd name="T36" fmla="*/ 68 w 127"/>
              <a:gd name="T37" fmla="*/ 93 h 101"/>
              <a:gd name="T38" fmla="*/ 23 w 127"/>
              <a:gd name="T39" fmla="*/ 48 h 101"/>
              <a:gd name="T40" fmla="*/ 54 w 127"/>
              <a:gd name="T41" fmla="*/ 56 h 101"/>
              <a:gd name="T42" fmla="*/ 68 w 127"/>
              <a:gd name="T43" fmla="*/ 38 h 101"/>
              <a:gd name="T44" fmla="*/ 71 w 127"/>
              <a:gd name="T45" fmla="*/ 24 h 101"/>
              <a:gd name="T46" fmla="*/ 58 w 127"/>
              <a:gd name="T47" fmla="*/ 7 h 101"/>
              <a:gd name="T48" fmla="*/ 71 w 127"/>
              <a:gd name="T49" fmla="*/ 24 h 101"/>
              <a:gd name="T50" fmla="*/ 75 w 127"/>
              <a:gd name="T51" fmla="*/ 42 h 101"/>
              <a:gd name="T52" fmla="*/ 82 w 127"/>
              <a:gd name="T53" fmla="*/ 55 h 101"/>
              <a:gd name="T54" fmla="*/ 85 w 127"/>
              <a:gd name="T55" fmla="*/ 55 h 101"/>
              <a:gd name="T56" fmla="*/ 106 w 127"/>
              <a:gd name="T57" fmla="*/ 75 h 101"/>
              <a:gd name="T58" fmla="*/ 75 w 127"/>
              <a:gd name="T59" fmla="*/ 92 h 101"/>
              <a:gd name="T60" fmla="*/ 76 w 127"/>
              <a:gd name="T61" fmla="*/ 29 h 101"/>
              <a:gd name="T62" fmla="*/ 118 w 127"/>
              <a:gd name="T63" fmla="*/ 3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 h="101">
                <a:moveTo>
                  <a:pt x="126" y="31"/>
                </a:moveTo>
                <a:cubicBezTo>
                  <a:pt x="110" y="9"/>
                  <a:pt x="110" y="9"/>
                  <a:pt x="110" y="9"/>
                </a:cubicBezTo>
                <a:cubicBezTo>
                  <a:pt x="109" y="8"/>
                  <a:pt x="108" y="7"/>
                  <a:pt x="107" y="7"/>
                </a:cubicBezTo>
                <a:cubicBezTo>
                  <a:pt x="107" y="7"/>
                  <a:pt x="107" y="7"/>
                  <a:pt x="107" y="7"/>
                </a:cubicBezTo>
                <a:cubicBezTo>
                  <a:pt x="59" y="0"/>
                  <a:pt x="59" y="0"/>
                  <a:pt x="59" y="0"/>
                </a:cubicBezTo>
                <a:cubicBezTo>
                  <a:pt x="58" y="0"/>
                  <a:pt x="57" y="0"/>
                  <a:pt x="57" y="0"/>
                </a:cubicBezTo>
                <a:cubicBezTo>
                  <a:pt x="18" y="15"/>
                  <a:pt x="18" y="15"/>
                  <a:pt x="18" y="15"/>
                </a:cubicBezTo>
                <a:cubicBezTo>
                  <a:pt x="18" y="15"/>
                  <a:pt x="18" y="15"/>
                  <a:pt x="18" y="15"/>
                </a:cubicBezTo>
                <a:cubicBezTo>
                  <a:pt x="18" y="15"/>
                  <a:pt x="18" y="15"/>
                  <a:pt x="18" y="15"/>
                </a:cubicBezTo>
                <a:cubicBezTo>
                  <a:pt x="18" y="15"/>
                  <a:pt x="18" y="15"/>
                  <a:pt x="18" y="15"/>
                </a:cubicBezTo>
                <a:cubicBezTo>
                  <a:pt x="17" y="15"/>
                  <a:pt x="17" y="15"/>
                  <a:pt x="17" y="15"/>
                </a:cubicBezTo>
                <a:cubicBezTo>
                  <a:pt x="17" y="15"/>
                  <a:pt x="17" y="16"/>
                  <a:pt x="17" y="16"/>
                </a:cubicBezTo>
                <a:cubicBezTo>
                  <a:pt x="17" y="16"/>
                  <a:pt x="17" y="16"/>
                  <a:pt x="17" y="16"/>
                </a:cubicBezTo>
                <a:cubicBezTo>
                  <a:pt x="0" y="38"/>
                  <a:pt x="0" y="38"/>
                  <a:pt x="0" y="38"/>
                </a:cubicBezTo>
                <a:cubicBezTo>
                  <a:pt x="0" y="39"/>
                  <a:pt x="0" y="40"/>
                  <a:pt x="0" y="41"/>
                </a:cubicBezTo>
                <a:cubicBezTo>
                  <a:pt x="0" y="42"/>
                  <a:pt x="1" y="43"/>
                  <a:pt x="2" y="43"/>
                </a:cubicBezTo>
                <a:cubicBezTo>
                  <a:pt x="16" y="47"/>
                  <a:pt x="16" y="47"/>
                  <a:pt x="16" y="47"/>
                </a:cubicBezTo>
                <a:cubicBezTo>
                  <a:pt x="16" y="82"/>
                  <a:pt x="16" y="82"/>
                  <a:pt x="16" y="82"/>
                </a:cubicBezTo>
                <a:cubicBezTo>
                  <a:pt x="16" y="83"/>
                  <a:pt x="17" y="85"/>
                  <a:pt x="19" y="85"/>
                </a:cubicBezTo>
                <a:cubicBezTo>
                  <a:pt x="71" y="101"/>
                  <a:pt x="71" y="101"/>
                  <a:pt x="71" y="101"/>
                </a:cubicBezTo>
                <a:cubicBezTo>
                  <a:pt x="71" y="101"/>
                  <a:pt x="71" y="101"/>
                  <a:pt x="71" y="101"/>
                </a:cubicBezTo>
                <a:cubicBezTo>
                  <a:pt x="71" y="101"/>
                  <a:pt x="71" y="101"/>
                  <a:pt x="72" y="101"/>
                </a:cubicBezTo>
                <a:cubicBezTo>
                  <a:pt x="72" y="101"/>
                  <a:pt x="72" y="101"/>
                  <a:pt x="72" y="101"/>
                </a:cubicBezTo>
                <a:cubicBezTo>
                  <a:pt x="72" y="101"/>
                  <a:pt x="72" y="101"/>
                  <a:pt x="72" y="101"/>
                </a:cubicBezTo>
                <a:cubicBezTo>
                  <a:pt x="73" y="101"/>
                  <a:pt x="73" y="101"/>
                  <a:pt x="73" y="101"/>
                </a:cubicBezTo>
                <a:cubicBezTo>
                  <a:pt x="73" y="101"/>
                  <a:pt x="73" y="101"/>
                  <a:pt x="73" y="101"/>
                </a:cubicBezTo>
                <a:cubicBezTo>
                  <a:pt x="110" y="80"/>
                  <a:pt x="110" y="80"/>
                  <a:pt x="110" y="80"/>
                </a:cubicBezTo>
                <a:cubicBezTo>
                  <a:pt x="111" y="79"/>
                  <a:pt x="112" y="78"/>
                  <a:pt x="112" y="77"/>
                </a:cubicBezTo>
                <a:cubicBezTo>
                  <a:pt x="112" y="42"/>
                  <a:pt x="112" y="42"/>
                  <a:pt x="112" y="42"/>
                </a:cubicBezTo>
                <a:cubicBezTo>
                  <a:pt x="125" y="36"/>
                  <a:pt x="125" y="36"/>
                  <a:pt x="125" y="36"/>
                </a:cubicBezTo>
                <a:cubicBezTo>
                  <a:pt x="126" y="36"/>
                  <a:pt x="126" y="35"/>
                  <a:pt x="126" y="34"/>
                </a:cubicBezTo>
                <a:cubicBezTo>
                  <a:pt x="127" y="33"/>
                  <a:pt x="126" y="32"/>
                  <a:pt x="126" y="31"/>
                </a:cubicBezTo>
                <a:close/>
                <a:moveTo>
                  <a:pt x="8" y="38"/>
                </a:moveTo>
                <a:cubicBezTo>
                  <a:pt x="21" y="21"/>
                  <a:pt x="21" y="21"/>
                  <a:pt x="21" y="21"/>
                </a:cubicBezTo>
                <a:cubicBezTo>
                  <a:pt x="66" y="30"/>
                  <a:pt x="66" y="30"/>
                  <a:pt x="66" y="30"/>
                </a:cubicBezTo>
                <a:cubicBezTo>
                  <a:pt x="53" y="50"/>
                  <a:pt x="53" y="50"/>
                  <a:pt x="53" y="50"/>
                </a:cubicBezTo>
                <a:lnTo>
                  <a:pt x="8" y="38"/>
                </a:lnTo>
                <a:close/>
                <a:moveTo>
                  <a:pt x="68" y="93"/>
                </a:moveTo>
                <a:cubicBezTo>
                  <a:pt x="23" y="80"/>
                  <a:pt x="23" y="80"/>
                  <a:pt x="23" y="80"/>
                </a:cubicBezTo>
                <a:cubicBezTo>
                  <a:pt x="23" y="48"/>
                  <a:pt x="23" y="48"/>
                  <a:pt x="23" y="48"/>
                </a:cubicBezTo>
                <a:cubicBezTo>
                  <a:pt x="53" y="56"/>
                  <a:pt x="53" y="56"/>
                  <a:pt x="53" y="56"/>
                </a:cubicBezTo>
                <a:cubicBezTo>
                  <a:pt x="54" y="56"/>
                  <a:pt x="54" y="56"/>
                  <a:pt x="54" y="56"/>
                </a:cubicBezTo>
                <a:cubicBezTo>
                  <a:pt x="55" y="56"/>
                  <a:pt x="56" y="56"/>
                  <a:pt x="57" y="55"/>
                </a:cubicBezTo>
                <a:cubicBezTo>
                  <a:pt x="68" y="38"/>
                  <a:pt x="68" y="38"/>
                  <a:pt x="68" y="38"/>
                </a:cubicBezTo>
                <a:lnTo>
                  <a:pt x="68" y="93"/>
                </a:lnTo>
                <a:close/>
                <a:moveTo>
                  <a:pt x="71" y="24"/>
                </a:moveTo>
                <a:cubicBezTo>
                  <a:pt x="31" y="17"/>
                  <a:pt x="31" y="17"/>
                  <a:pt x="31" y="17"/>
                </a:cubicBezTo>
                <a:cubicBezTo>
                  <a:pt x="58" y="7"/>
                  <a:pt x="58" y="7"/>
                  <a:pt x="58" y="7"/>
                </a:cubicBezTo>
                <a:cubicBezTo>
                  <a:pt x="96" y="12"/>
                  <a:pt x="96" y="12"/>
                  <a:pt x="96" y="12"/>
                </a:cubicBezTo>
                <a:lnTo>
                  <a:pt x="71" y="24"/>
                </a:lnTo>
                <a:close/>
                <a:moveTo>
                  <a:pt x="75" y="92"/>
                </a:moveTo>
                <a:cubicBezTo>
                  <a:pt x="75" y="42"/>
                  <a:pt x="75" y="42"/>
                  <a:pt x="75" y="42"/>
                </a:cubicBezTo>
                <a:cubicBezTo>
                  <a:pt x="80" y="54"/>
                  <a:pt x="80" y="54"/>
                  <a:pt x="80" y="54"/>
                </a:cubicBezTo>
                <a:cubicBezTo>
                  <a:pt x="81" y="54"/>
                  <a:pt x="81" y="55"/>
                  <a:pt x="82" y="55"/>
                </a:cubicBezTo>
                <a:cubicBezTo>
                  <a:pt x="83" y="55"/>
                  <a:pt x="83" y="55"/>
                  <a:pt x="83" y="55"/>
                </a:cubicBezTo>
                <a:cubicBezTo>
                  <a:pt x="84" y="55"/>
                  <a:pt x="84" y="55"/>
                  <a:pt x="85" y="55"/>
                </a:cubicBezTo>
                <a:cubicBezTo>
                  <a:pt x="106" y="45"/>
                  <a:pt x="106" y="45"/>
                  <a:pt x="106" y="45"/>
                </a:cubicBezTo>
                <a:cubicBezTo>
                  <a:pt x="106" y="75"/>
                  <a:pt x="106" y="75"/>
                  <a:pt x="106" y="75"/>
                </a:cubicBezTo>
                <a:cubicBezTo>
                  <a:pt x="106" y="75"/>
                  <a:pt x="106" y="75"/>
                  <a:pt x="106" y="75"/>
                </a:cubicBezTo>
                <a:lnTo>
                  <a:pt x="75" y="92"/>
                </a:lnTo>
                <a:close/>
                <a:moveTo>
                  <a:pt x="85" y="48"/>
                </a:moveTo>
                <a:cubicBezTo>
                  <a:pt x="76" y="29"/>
                  <a:pt x="76" y="29"/>
                  <a:pt x="76" y="29"/>
                </a:cubicBezTo>
                <a:cubicBezTo>
                  <a:pt x="106" y="15"/>
                  <a:pt x="106" y="15"/>
                  <a:pt x="106" y="15"/>
                </a:cubicBezTo>
                <a:cubicBezTo>
                  <a:pt x="118" y="32"/>
                  <a:pt x="118" y="32"/>
                  <a:pt x="118" y="32"/>
                </a:cubicBezTo>
                <a:lnTo>
                  <a:pt x="85" y="48"/>
                </a:ln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a:latin typeface="Raleway Black"/>
              <a:cs typeface="Raleway Black"/>
            </a:endParaRPr>
          </a:p>
        </p:txBody>
      </p:sp>
      <p:sp>
        <p:nvSpPr>
          <p:cNvPr id="113" name="TextBox 112"/>
          <p:cNvSpPr txBox="1"/>
          <p:nvPr/>
        </p:nvSpPr>
        <p:spPr>
          <a:xfrm>
            <a:off x="10610050" y="6272013"/>
            <a:ext cx="3195859" cy="1198187"/>
          </a:xfrm>
          <a:prstGeom prst="rect">
            <a:avLst/>
          </a:prstGeom>
          <a:noFill/>
        </p:spPr>
        <p:txBody>
          <a:bodyPr wrap="square" lIns="182843" tIns="91422" rIns="182843" bIns="91422" rtlCol="0">
            <a:spAutoFit/>
          </a:bodyPr>
          <a:lstStyle/>
          <a:p>
            <a:pPr algn="ctr"/>
            <a:r>
              <a:rPr lang="id-ID" b="1" dirty="0" smtClean="0">
                <a:latin typeface="Lato Black"/>
                <a:cs typeface="Lato Black"/>
              </a:rPr>
              <a:t>SOCIAL </a:t>
            </a:r>
          </a:p>
          <a:p>
            <a:pPr algn="ctr"/>
            <a:r>
              <a:rPr lang="id-ID" b="1" dirty="0" smtClean="0">
                <a:latin typeface="Lato Black"/>
                <a:cs typeface="Lato Black"/>
              </a:rPr>
              <a:t>MEDIA</a:t>
            </a:r>
            <a:endParaRPr lang="id-ID" b="1" dirty="0">
              <a:latin typeface="Lato Black"/>
              <a:cs typeface="Lato Black"/>
            </a:endParaRPr>
          </a:p>
        </p:txBody>
      </p:sp>
      <p:sp>
        <p:nvSpPr>
          <p:cNvPr id="298" name="Freeform 6"/>
          <p:cNvSpPr>
            <a:spLocks noEditPoints="1"/>
          </p:cNvSpPr>
          <p:nvPr/>
        </p:nvSpPr>
        <p:spPr bwMode="auto">
          <a:xfrm flipH="1">
            <a:off x="18651830" y="4415406"/>
            <a:ext cx="3258047" cy="3473092"/>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accent1"/>
          </a:solidFill>
          <a:ln>
            <a:noFill/>
          </a:ln>
        </p:spPr>
        <p:txBody>
          <a:bodyPr vert="horz" wrap="square" lIns="243791" tIns="121896" rIns="243791" bIns="121896" numCol="1" anchor="t" anchorCtr="0" compatLnSpc="1">
            <a:prstTxWarp prst="textNoShape">
              <a:avLst/>
            </a:prstTxWarp>
          </a:bodyPr>
          <a:lstStyle/>
          <a:p>
            <a:endParaRPr lang="id-ID" sz="4800" dirty="0">
              <a:latin typeface="Calibri Light"/>
            </a:endParaRPr>
          </a:p>
        </p:txBody>
      </p:sp>
      <p:sp>
        <p:nvSpPr>
          <p:cNvPr id="302" name="Freeform 26"/>
          <p:cNvSpPr>
            <a:spLocks noEditPoints="1"/>
          </p:cNvSpPr>
          <p:nvPr/>
        </p:nvSpPr>
        <p:spPr bwMode="auto">
          <a:xfrm flipH="1">
            <a:off x="2757884" y="4277800"/>
            <a:ext cx="3084067" cy="3620658"/>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accent2"/>
          </a:solidFill>
          <a:ln>
            <a:noFill/>
          </a:ln>
        </p:spPr>
        <p:txBody>
          <a:bodyPr vert="horz" wrap="square" lIns="243791" tIns="121896" rIns="243791" bIns="121896" numCol="1" anchor="t" anchorCtr="0" compatLnSpc="1">
            <a:prstTxWarp prst="textNoShape">
              <a:avLst/>
            </a:prstTxWarp>
          </a:bodyPr>
          <a:lstStyle/>
          <a:p>
            <a:endParaRPr lang="id-ID" sz="4800" dirty="0">
              <a:latin typeface="Calibri Light"/>
            </a:endParaRPr>
          </a:p>
        </p:txBody>
      </p:sp>
      <p:sp>
        <p:nvSpPr>
          <p:cNvPr id="65" name="Oval 64"/>
          <p:cNvSpPr/>
          <p:nvPr/>
        </p:nvSpPr>
        <p:spPr>
          <a:xfrm>
            <a:off x="3410689" y="8427103"/>
            <a:ext cx="1736107" cy="1736559"/>
          </a:xfrm>
          <a:prstGeom prst="ellipse">
            <a:avLst/>
          </a:prstGeom>
          <a:noFill/>
          <a:ln w="3810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6" name="Subtitle 2"/>
          <p:cNvSpPr txBox="1">
            <a:spLocks/>
          </p:cNvSpPr>
          <p:nvPr/>
        </p:nvSpPr>
        <p:spPr>
          <a:xfrm>
            <a:off x="3506063" y="8835922"/>
            <a:ext cx="1704123" cy="8155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3700" dirty="0">
                <a:latin typeface="Lato Regular"/>
                <a:cs typeface="Lato Regular"/>
              </a:rPr>
              <a:t>4</a:t>
            </a:r>
            <a:r>
              <a:rPr lang="en-US" sz="3700" dirty="0" smtClean="0">
                <a:latin typeface="Lato Regular"/>
                <a:cs typeface="Lato Regular"/>
              </a:rPr>
              <a:t>5</a:t>
            </a:r>
            <a:r>
              <a:rPr lang="en-US" sz="3700" dirty="0">
                <a:latin typeface="Lato Regular"/>
                <a:cs typeface="Lato Regular"/>
              </a:rPr>
              <a:t>%</a:t>
            </a:r>
            <a:endParaRPr lang="en-US" sz="2700" dirty="0">
              <a:latin typeface="Lato Regular"/>
              <a:cs typeface="Lato Regular"/>
            </a:endParaRPr>
          </a:p>
        </p:txBody>
      </p:sp>
      <p:sp>
        <p:nvSpPr>
          <p:cNvPr id="68" name="Oval 67"/>
          <p:cNvSpPr/>
          <p:nvPr/>
        </p:nvSpPr>
        <p:spPr>
          <a:xfrm>
            <a:off x="19409139" y="8427103"/>
            <a:ext cx="1736107" cy="1736559"/>
          </a:xfrm>
          <a:prstGeom prst="ellipse">
            <a:avLst/>
          </a:prstGeom>
          <a:noFill/>
          <a:ln w="381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9" name="Subtitle 2"/>
          <p:cNvSpPr txBox="1">
            <a:spLocks/>
          </p:cNvSpPr>
          <p:nvPr/>
        </p:nvSpPr>
        <p:spPr>
          <a:xfrm>
            <a:off x="19504513" y="8858202"/>
            <a:ext cx="1704123" cy="815505"/>
          </a:xfrm>
          <a:prstGeom prst="rect">
            <a:avLst/>
          </a:prstGeom>
        </p:spPr>
        <p:txBody>
          <a:bodyPr vert="horz" wrap="square" lIns="243744" tIns="121869" rIns="243744" bIns="121869"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3700" dirty="0">
                <a:latin typeface="Lato Regular"/>
                <a:cs typeface="Lato Regular"/>
              </a:rPr>
              <a:t>5</a:t>
            </a:r>
            <a:r>
              <a:rPr lang="en-US" sz="3700" dirty="0" smtClean="0">
                <a:latin typeface="Lato Regular"/>
                <a:cs typeface="Lato Regular"/>
              </a:rPr>
              <a:t>5</a:t>
            </a:r>
            <a:r>
              <a:rPr lang="en-US" sz="3700" dirty="0">
                <a:latin typeface="Lato Regular"/>
                <a:cs typeface="Lato Regular"/>
              </a:rPr>
              <a:t>%</a:t>
            </a:r>
            <a:endParaRPr lang="en-US" sz="2700" dirty="0">
              <a:latin typeface="Lato Regular"/>
              <a:cs typeface="Lato Regular"/>
            </a:endParaRPr>
          </a:p>
        </p:txBody>
      </p:sp>
      <p:sp>
        <p:nvSpPr>
          <p:cNvPr id="55" name="Freeform 20"/>
          <p:cNvSpPr>
            <a:spLocks/>
          </p:cNvSpPr>
          <p:nvPr/>
        </p:nvSpPr>
        <p:spPr bwMode="auto">
          <a:xfrm>
            <a:off x="10769655" y="4562590"/>
            <a:ext cx="1218410" cy="99279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56" name="Freeform 21"/>
          <p:cNvSpPr>
            <a:spLocks/>
          </p:cNvSpPr>
          <p:nvPr/>
        </p:nvSpPr>
        <p:spPr bwMode="auto">
          <a:xfrm>
            <a:off x="14315862" y="8633576"/>
            <a:ext cx="1313137" cy="1306942"/>
          </a:xfrm>
          <a:custGeom>
            <a:avLst/>
            <a:gdLst>
              <a:gd name="T0" fmla="*/ 114 w 228"/>
              <a:gd name="T1" fmla="*/ 0 h 227"/>
              <a:gd name="T2" fmla="*/ 0 w 228"/>
              <a:gd name="T3" fmla="*/ 114 h 227"/>
              <a:gd name="T4" fmla="*/ 68 w 228"/>
              <a:gd name="T5" fmla="*/ 218 h 227"/>
              <a:gd name="T6" fmla="*/ 70 w 228"/>
              <a:gd name="T7" fmla="*/ 192 h 227"/>
              <a:gd name="T8" fmla="*/ 85 w 228"/>
              <a:gd name="T9" fmla="*/ 130 h 227"/>
              <a:gd name="T10" fmla="*/ 81 w 228"/>
              <a:gd name="T11" fmla="*/ 112 h 227"/>
              <a:gd name="T12" fmla="*/ 103 w 228"/>
              <a:gd name="T13" fmla="*/ 82 h 227"/>
              <a:gd name="T14" fmla="*/ 119 w 228"/>
              <a:gd name="T15" fmla="*/ 99 h 227"/>
              <a:gd name="T16" fmla="*/ 109 w 228"/>
              <a:gd name="T17" fmla="*/ 140 h 227"/>
              <a:gd name="T18" fmla="*/ 127 w 228"/>
              <a:gd name="T19" fmla="*/ 162 h 227"/>
              <a:gd name="T20" fmla="*/ 163 w 228"/>
              <a:gd name="T21" fmla="*/ 101 h 227"/>
              <a:gd name="T22" fmla="*/ 115 w 228"/>
              <a:gd name="T23" fmla="*/ 57 h 227"/>
              <a:gd name="T24" fmla="*/ 59 w 228"/>
              <a:gd name="T25" fmla="*/ 112 h 227"/>
              <a:gd name="T26" fmla="*/ 67 w 228"/>
              <a:gd name="T27" fmla="*/ 134 h 227"/>
              <a:gd name="T28" fmla="*/ 68 w 228"/>
              <a:gd name="T29" fmla="*/ 141 h 227"/>
              <a:gd name="T30" fmla="*/ 66 w 228"/>
              <a:gd name="T31" fmla="*/ 150 h 227"/>
              <a:gd name="T32" fmla="*/ 60 w 228"/>
              <a:gd name="T33" fmla="*/ 153 h 227"/>
              <a:gd name="T34" fmla="*/ 37 w 228"/>
              <a:gd name="T35" fmla="*/ 109 h 227"/>
              <a:gd name="T36" fmla="*/ 118 w 228"/>
              <a:gd name="T37" fmla="*/ 38 h 227"/>
              <a:gd name="T38" fmla="*/ 191 w 228"/>
              <a:gd name="T39" fmla="*/ 103 h 227"/>
              <a:gd name="T40" fmla="*/ 129 w 228"/>
              <a:gd name="T41" fmla="*/ 181 h 227"/>
              <a:gd name="T42" fmla="*/ 101 w 228"/>
              <a:gd name="T43" fmla="*/ 167 h 227"/>
              <a:gd name="T44" fmla="*/ 93 w 228"/>
              <a:gd name="T45" fmla="*/ 198 h 227"/>
              <a:gd name="T46" fmla="*/ 82 w 228"/>
              <a:gd name="T47" fmla="*/ 223 h 227"/>
              <a:gd name="T48" fmla="*/ 114 w 228"/>
              <a:gd name="T49" fmla="*/ 227 h 227"/>
              <a:gd name="T50" fmla="*/ 228 w 228"/>
              <a:gd name="T51" fmla="*/ 114 h 227"/>
              <a:gd name="T52" fmla="*/ 114 w 228"/>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8" h="227">
                <a:moveTo>
                  <a:pt x="114" y="0"/>
                </a:moveTo>
                <a:cubicBezTo>
                  <a:pt x="51" y="0"/>
                  <a:pt x="0" y="51"/>
                  <a:pt x="0" y="114"/>
                </a:cubicBezTo>
                <a:cubicBezTo>
                  <a:pt x="0" y="160"/>
                  <a:pt x="28" y="200"/>
                  <a:pt x="68" y="218"/>
                </a:cubicBezTo>
                <a:cubicBezTo>
                  <a:pt x="68" y="210"/>
                  <a:pt x="68" y="200"/>
                  <a:pt x="70" y="192"/>
                </a:cubicBezTo>
                <a:cubicBezTo>
                  <a:pt x="73" y="183"/>
                  <a:pt x="85" y="130"/>
                  <a:pt x="85" y="130"/>
                </a:cubicBezTo>
                <a:cubicBezTo>
                  <a:pt x="85" y="130"/>
                  <a:pt x="81" y="122"/>
                  <a:pt x="81" y="112"/>
                </a:cubicBezTo>
                <a:cubicBezTo>
                  <a:pt x="81" y="95"/>
                  <a:pt x="91" y="82"/>
                  <a:pt x="103" y="82"/>
                </a:cubicBezTo>
                <a:cubicBezTo>
                  <a:pt x="114" y="82"/>
                  <a:pt x="119" y="90"/>
                  <a:pt x="119" y="99"/>
                </a:cubicBezTo>
                <a:cubicBezTo>
                  <a:pt x="119" y="110"/>
                  <a:pt x="112" y="125"/>
                  <a:pt x="109" y="140"/>
                </a:cubicBezTo>
                <a:cubicBezTo>
                  <a:pt x="106" y="152"/>
                  <a:pt x="115" y="162"/>
                  <a:pt x="127" y="162"/>
                </a:cubicBezTo>
                <a:cubicBezTo>
                  <a:pt x="148" y="162"/>
                  <a:pt x="163" y="134"/>
                  <a:pt x="163" y="101"/>
                </a:cubicBezTo>
                <a:cubicBezTo>
                  <a:pt x="163" y="76"/>
                  <a:pt x="146" y="57"/>
                  <a:pt x="115" y="57"/>
                </a:cubicBezTo>
                <a:cubicBezTo>
                  <a:pt x="81" y="57"/>
                  <a:pt x="59" y="83"/>
                  <a:pt x="59" y="112"/>
                </a:cubicBezTo>
                <a:cubicBezTo>
                  <a:pt x="59" y="122"/>
                  <a:pt x="62" y="129"/>
                  <a:pt x="67" y="134"/>
                </a:cubicBezTo>
                <a:cubicBezTo>
                  <a:pt x="69" y="137"/>
                  <a:pt x="69" y="138"/>
                  <a:pt x="68" y="141"/>
                </a:cubicBezTo>
                <a:cubicBezTo>
                  <a:pt x="68" y="143"/>
                  <a:pt x="67" y="148"/>
                  <a:pt x="66" y="150"/>
                </a:cubicBezTo>
                <a:cubicBezTo>
                  <a:pt x="65" y="153"/>
                  <a:pt x="63" y="154"/>
                  <a:pt x="60" y="153"/>
                </a:cubicBezTo>
                <a:cubicBezTo>
                  <a:pt x="44" y="146"/>
                  <a:pt x="37" y="129"/>
                  <a:pt x="37" y="109"/>
                </a:cubicBezTo>
                <a:cubicBezTo>
                  <a:pt x="37" y="77"/>
                  <a:pt x="64" y="38"/>
                  <a:pt x="118" y="38"/>
                </a:cubicBezTo>
                <a:cubicBezTo>
                  <a:pt x="162" y="38"/>
                  <a:pt x="191" y="70"/>
                  <a:pt x="191" y="103"/>
                </a:cubicBezTo>
                <a:cubicBezTo>
                  <a:pt x="191" y="148"/>
                  <a:pt x="166" y="181"/>
                  <a:pt x="129" y="181"/>
                </a:cubicBezTo>
                <a:cubicBezTo>
                  <a:pt x="117" y="181"/>
                  <a:pt x="105" y="175"/>
                  <a:pt x="101" y="167"/>
                </a:cubicBezTo>
                <a:cubicBezTo>
                  <a:pt x="101" y="167"/>
                  <a:pt x="95" y="193"/>
                  <a:pt x="93" y="198"/>
                </a:cubicBezTo>
                <a:cubicBezTo>
                  <a:pt x="91" y="207"/>
                  <a:pt x="86" y="216"/>
                  <a:pt x="82" y="223"/>
                </a:cubicBezTo>
                <a:cubicBezTo>
                  <a:pt x="92" y="226"/>
                  <a:pt x="103" y="227"/>
                  <a:pt x="114" y="227"/>
                </a:cubicBezTo>
                <a:cubicBezTo>
                  <a:pt x="177" y="227"/>
                  <a:pt x="228" y="176"/>
                  <a:pt x="228" y="114"/>
                </a:cubicBezTo>
                <a:cubicBezTo>
                  <a:pt x="228" y="51"/>
                  <a:pt x="177" y="0"/>
                  <a:pt x="114" y="0"/>
                </a:cubicBezTo>
                <a:close/>
              </a:path>
            </a:pathLst>
          </a:custGeom>
          <a:solidFill>
            <a:schemeClr val="accent3"/>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57" name="Group 56"/>
          <p:cNvGrpSpPr/>
          <p:nvPr/>
        </p:nvGrpSpPr>
        <p:grpSpPr>
          <a:xfrm>
            <a:off x="14219586" y="5489960"/>
            <a:ext cx="1409413" cy="1320295"/>
            <a:chOff x="544513" y="3295650"/>
            <a:chExt cx="1325563" cy="1241425"/>
          </a:xfrm>
          <a:solidFill>
            <a:schemeClr val="accent4"/>
          </a:solidFill>
        </p:grpSpPr>
        <p:sp>
          <p:nvSpPr>
            <p:cNvPr id="58" name="Freeform 26"/>
            <p:cNvSpPr>
              <a:spLocks/>
            </p:cNvSpPr>
            <p:nvPr/>
          </p:nvSpPr>
          <p:spPr bwMode="auto">
            <a:xfrm>
              <a:off x="692151" y="3351213"/>
              <a:ext cx="1077913" cy="1185862"/>
            </a:xfrm>
            <a:custGeom>
              <a:avLst/>
              <a:gdLst>
                <a:gd name="T0" fmla="*/ 55 w 257"/>
                <a:gd name="T1" fmla="*/ 128 h 283"/>
                <a:gd name="T2" fmla="*/ 49 w 257"/>
                <a:gd name="T3" fmla="*/ 128 h 283"/>
                <a:gd name="T4" fmla="*/ 43 w 257"/>
                <a:gd name="T5" fmla="*/ 129 h 283"/>
                <a:gd name="T6" fmla="*/ 36 w 257"/>
                <a:gd name="T7" fmla="*/ 133 h 283"/>
                <a:gd name="T8" fmla="*/ 9 w 257"/>
                <a:gd name="T9" fmla="*/ 145 h 283"/>
                <a:gd name="T10" fmla="*/ 4 w 257"/>
                <a:gd name="T11" fmla="*/ 167 h 283"/>
                <a:gd name="T12" fmla="*/ 26 w 257"/>
                <a:gd name="T13" fmla="*/ 218 h 283"/>
                <a:gd name="T14" fmla="*/ 46 w 257"/>
                <a:gd name="T15" fmla="*/ 229 h 283"/>
                <a:gd name="T16" fmla="*/ 61 w 257"/>
                <a:gd name="T17" fmla="*/ 223 h 283"/>
                <a:gd name="T18" fmla="*/ 73 w 257"/>
                <a:gd name="T19" fmla="*/ 243 h 283"/>
                <a:gd name="T20" fmla="*/ 77 w 257"/>
                <a:gd name="T21" fmla="*/ 240 h 283"/>
                <a:gd name="T22" fmla="*/ 106 w 257"/>
                <a:gd name="T23" fmla="*/ 273 h 283"/>
                <a:gd name="T24" fmla="*/ 139 w 257"/>
                <a:gd name="T25" fmla="*/ 275 h 283"/>
                <a:gd name="T26" fmla="*/ 141 w 257"/>
                <a:gd name="T27" fmla="*/ 242 h 283"/>
                <a:gd name="T28" fmla="*/ 138 w 257"/>
                <a:gd name="T29" fmla="*/ 239 h 283"/>
                <a:gd name="T30" fmla="*/ 138 w 257"/>
                <a:gd name="T31" fmla="*/ 239 h 283"/>
                <a:gd name="T32" fmla="*/ 112 w 257"/>
                <a:gd name="T33" fmla="*/ 209 h 283"/>
                <a:gd name="T34" fmla="*/ 128 w 257"/>
                <a:gd name="T35" fmla="*/ 194 h 283"/>
                <a:gd name="T36" fmla="*/ 131 w 257"/>
                <a:gd name="T37" fmla="*/ 193 h 283"/>
                <a:gd name="T38" fmla="*/ 257 w 257"/>
                <a:gd name="T39" fmla="*/ 188 h 283"/>
                <a:gd name="T40" fmla="*/ 174 w 257"/>
                <a:gd name="T41" fmla="*/ 0 h 283"/>
                <a:gd name="T42" fmla="*/ 55 w 257"/>
                <a:gd name="T43" fmla="*/ 12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7" h="283">
                  <a:moveTo>
                    <a:pt x="55" y="128"/>
                  </a:moveTo>
                  <a:cubicBezTo>
                    <a:pt x="53" y="127"/>
                    <a:pt x="51" y="127"/>
                    <a:pt x="49" y="128"/>
                  </a:cubicBezTo>
                  <a:cubicBezTo>
                    <a:pt x="47" y="128"/>
                    <a:pt x="45" y="128"/>
                    <a:pt x="43" y="129"/>
                  </a:cubicBezTo>
                  <a:cubicBezTo>
                    <a:pt x="41" y="130"/>
                    <a:pt x="38" y="131"/>
                    <a:pt x="36" y="133"/>
                  </a:cubicBezTo>
                  <a:cubicBezTo>
                    <a:pt x="9" y="145"/>
                    <a:pt x="9" y="145"/>
                    <a:pt x="9" y="145"/>
                  </a:cubicBezTo>
                  <a:cubicBezTo>
                    <a:pt x="2" y="148"/>
                    <a:pt x="0" y="158"/>
                    <a:pt x="4" y="167"/>
                  </a:cubicBezTo>
                  <a:cubicBezTo>
                    <a:pt x="26" y="218"/>
                    <a:pt x="26" y="218"/>
                    <a:pt x="26" y="218"/>
                  </a:cubicBezTo>
                  <a:cubicBezTo>
                    <a:pt x="30" y="227"/>
                    <a:pt x="39" y="232"/>
                    <a:pt x="46" y="229"/>
                  </a:cubicBezTo>
                  <a:cubicBezTo>
                    <a:pt x="61" y="223"/>
                    <a:pt x="61" y="223"/>
                    <a:pt x="61" y="223"/>
                  </a:cubicBezTo>
                  <a:cubicBezTo>
                    <a:pt x="73" y="243"/>
                    <a:pt x="73" y="243"/>
                    <a:pt x="73" y="243"/>
                  </a:cubicBezTo>
                  <a:cubicBezTo>
                    <a:pt x="77" y="240"/>
                    <a:pt x="77" y="240"/>
                    <a:pt x="77" y="240"/>
                  </a:cubicBezTo>
                  <a:cubicBezTo>
                    <a:pt x="106" y="273"/>
                    <a:pt x="106" y="273"/>
                    <a:pt x="106" y="273"/>
                  </a:cubicBezTo>
                  <a:cubicBezTo>
                    <a:pt x="115" y="282"/>
                    <a:pt x="129" y="283"/>
                    <a:pt x="139" y="275"/>
                  </a:cubicBezTo>
                  <a:cubicBezTo>
                    <a:pt x="149" y="266"/>
                    <a:pt x="149" y="251"/>
                    <a:pt x="141" y="242"/>
                  </a:cubicBezTo>
                  <a:cubicBezTo>
                    <a:pt x="138" y="239"/>
                    <a:pt x="138" y="239"/>
                    <a:pt x="138" y="239"/>
                  </a:cubicBezTo>
                  <a:cubicBezTo>
                    <a:pt x="138" y="239"/>
                    <a:pt x="138" y="239"/>
                    <a:pt x="138" y="239"/>
                  </a:cubicBezTo>
                  <a:cubicBezTo>
                    <a:pt x="112" y="209"/>
                    <a:pt x="112" y="209"/>
                    <a:pt x="112" y="209"/>
                  </a:cubicBezTo>
                  <a:cubicBezTo>
                    <a:pt x="128" y="194"/>
                    <a:pt x="128" y="194"/>
                    <a:pt x="128" y="194"/>
                  </a:cubicBezTo>
                  <a:cubicBezTo>
                    <a:pt x="129" y="194"/>
                    <a:pt x="130" y="193"/>
                    <a:pt x="131" y="193"/>
                  </a:cubicBezTo>
                  <a:cubicBezTo>
                    <a:pt x="197" y="178"/>
                    <a:pt x="257" y="188"/>
                    <a:pt x="257" y="188"/>
                  </a:cubicBezTo>
                  <a:cubicBezTo>
                    <a:pt x="174" y="0"/>
                    <a:pt x="174" y="0"/>
                    <a:pt x="174" y="0"/>
                  </a:cubicBezTo>
                  <a:cubicBezTo>
                    <a:pt x="161" y="54"/>
                    <a:pt x="86" y="108"/>
                    <a:pt x="55" y="1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59" name="Freeform 27"/>
            <p:cNvSpPr>
              <a:spLocks/>
            </p:cNvSpPr>
            <p:nvPr/>
          </p:nvSpPr>
          <p:spPr bwMode="auto">
            <a:xfrm>
              <a:off x="1446213" y="3295650"/>
              <a:ext cx="423863" cy="865187"/>
            </a:xfrm>
            <a:custGeom>
              <a:avLst/>
              <a:gdLst>
                <a:gd name="T0" fmla="*/ 0 w 267"/>
                <a:gd name="T1" fmla="*/ 16 h 545"/>
                <a:gd name="T2" fmla="*/ 233 w 267"/>
                <a:gd name="T3" fmla="*/ 545 h 545"/>
                <a:gd name="T4" fmla="*/ 267 w 267"/>
                <a:gd name="T5" fmla="*/ 531 h 545"/>
                <a:gd name="T6" fmla="*/ 32 w 267"/>
                <a:gd name="T7" fmla="*/ 0 h 545"/>
                <a:gd name="T8" fmla="*/ 0 w 267"/>
                <a:gd name="T9" fmla="*/ 16 h 545"/>
              </a:gdLst>
              <a:ahLst/>
              <a:cxnLst>
                <a:cxn ang="0">
                  <a:pos x="T0" y="T1"/>
                </a:cxn>
                <a:cxn ang="0">
                  <a:pos x="T2" y="T3"/>
                </a:cxn>
                <a:cxn ang="0">
                  <a:pos x="T4" y="T5"/>
                </a:cxn>
                <a:cxn ang="0">
                  <a:pos x="T6" y="T7"/>
                </a:cxn>
                <a:cxn ang="0">
                  <a:pos x="T8" y="T9"/>
                </a:cxn>
              </a:cxnLst>
              <a:rect l="0" t="0" r="r" b="b"/>
              <a:pathLst>
                <a:path w="267" h="545">
                  <a:moveTo>
                    <a:pt x="0" y="16"/>
                  </a:moveTo>
                  <a:lnTo>
                    <a:pt x="233" y="545"/>
                  </a:lnTo>
                  <a:lnTo>
                    <a:pt x="267" y="531"/>
                  </a:lnTo>
                  <a:lnTo>
                    <a:pt x="32" y="0"/>
                  </a:lnTo>
                  <a:lnTo>
                    <a:pt x="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0" name="Freeform 28"/>
            <p:cNvSpPr>
              <a:spLocks/>
            </p:cNvSpPr>
            <p:nvPr/>
          </p:nvSpPr>
          <p:spPr bwMode="auto">
            <a:xfrm>
              <a:off x="544513" y="4021138"/>
              <a:ext cx="257175" cy="339725"/>
            </a:xfrm>
            <a:custGeom>
              <a:avLst/>
              <a:gdLst>
                <a:gd name="T0" fmla="*/ 30 w 61"/>
                <a:gd name="T1" fmla="*/ 10 h 81"/>
                <a:gd name="T2" fmla="*/ 28 w 61"/>
                <a:gd name="T3" fmla="*/ 0 h 81"/>
                <a:gd name="T4" fmla="*/ 17 w 61"/>
                <a:gd name="T5" fmla="*/ 5 h 81"/>
                <a:gd name="T6" fmla="*/ 1 w 61"/>
                <a:gd name="T7" fmla="*/ 32 h 81"/>
                <a:gd name="T8" fmla="*/ 15 w 61"/>
                <a:gd name="T9" fmla="*/ 26 h 81"/>
                <a:gd name="T10" fmla="*/ 21 w 61"/>
                <a:gd name="T11" fmla="*/ 28 h 81"/>
                <a:gd name="T12" fmla="*/ 21 w 61"/>
                <a:gd name="T13" fmla="*/ 29 h 81"/>
                <a:gd name="T14" fmla="*/ 22 w 61"/>
                <a:gd name="T15" fmla="*/ 29 h 81"/>
                <a:gd name="T16" fmla="*/ 19 w 61"/>
                <a:gd name="T17" fmla="*/ 35 h 81"/>
                <a:gd name="T18" fmla="*/ 4 w 61"/>
                <a:gd name="T19" fmla="*/ 42 h 81"/>
                <a:gd name="T20" fmla="*/ 6 w 61"/>
                <a:gd name="T21" fmla="*/ 47 h 81"/>
                <a:gd name="T22" fmla="*/ 21 w 61"/>
                <a:gd name="T23" fmla="*/ 40 h 81"/>
                <a:gd name="T24" fmla="*/ 27 w 61"/>
                <a:gd name="T25" fmla="*/ 42 h 81"/>
                <a:gd name="T26" fmla="*/ 28 w 61"/>
                <a:gd name="T27" fmla="*/ 43 h 81"/>
                <a:gd name="T28" fmla="*/ 28 w 61"/>
                <a:gd name="T29" fmla="*/ 43 h 81"/>
                <a:gd name="T30" fmla="*/ 25 w 61"/>
                <a:gd name="T31" fmla="*/ 49 h 81"/>
                <a:gd name="T32" fmla="*/ 10 w 61"/>
                <a:gd name="T33" fmla="*/ 56 h 81"/>
                <a:gd name="T34" fmla="*/ 12 w 61"/>
                <a:gd name="T35" fmla="*/ 61 h 81"/>
                <a:gd name="T36" fmla="*/ 28 w 61"/>
                <a:gd name="T37" fmla="*/ 54 h 81"/>
                <a:gd name="T38" fmla="*/ 34 w 61"/>
                <a:gd name="T39" fmla="*/ 56 h 81"/>
                <a:gd name="T40" fmla="*/ 34 w 61"/>
                <a:gd name="T41" fmla="*/ 56 h 81"/>
                <a:gd name="T42" fmla="*/ 34 w 61"/>
                <a:gd name="T43" fmla="*/ 57 h 81"/>
                <a:gd name="T44" fmla="*/ 31 w 61"/>
                <a:gd name="T45" fmla="*/ 63 h 81"/>
                <a:gd name="T46" fmla="*/ 17 w 61"/>
                <a:gd name="T47" fmla="*/ 69 h 81"/>
                <a:gd name="T48" fmla="*/ 48 w 61"/>
                <a:gd name="T49" fmla="*/ 76 h 81"/>
                <a:gd name="T50" fmla="*/ 61 w 61"/>
                <a:gd name="T51" fmla="*/ 71 h 81"/>
                <a:gd name="T52" fmla="*/ 53 w 61"/>
                <a:gd name="T53" fmla="*/ 61 h 81"/>
                <a:gd name="T54" fmla="*/ 30 w 61"/>
                <a:gd name="T55" fmla="*/ 1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81">
                  <a:moveTo>
                    <a:pt x="30" y="10"/>
                  </a:moveTo>
                  <a:cubicBezTo>
                    <a:pt x="29" y="6"/>
                    <a:pt x="28" y="3"/>
                    <a:pt x="28" y="0"/>
                  </a:cubicBezTo>
                  <a:cubicBezTo>
                    <a:pt x="17" y="5"/>
                    <a:pt x="17" y="5"/>
                    <a:pt x="17" y="5"/>
                  </a:cubicBezTo>
                  <a:cubicBezTo>
                    <a:pt x="6" y="10"/>
                    <a:pt x="0" y="21"/>
                    <a:pt x="1" y="32"/>
                  </a:cubicBezTo>
                  <a:cubicBezTo>
                    <a:pt x="15" y="26"/>
                    <a:pt x="15" y="26"/>
                    <a:pt x="15" y="26"/>
                  </a:cubicBezTo>
                  <a:cubicBezTo>
                    <a:pt x="18" y="25"/>
                    <a:pt x="20" y="26"/>
                    <a:pt x="21" y="28"/>
                  </a:cubicBezTo>
                  <a:cubicBezTo>
                    <a:pt x="21" y="29"/>
                    <a:pt x="21" y="29"/>
                    <a:pt x="21" y="29"/>
                  </a:cubicBezTo>
                  <a:cubicBezTo>
                    <a:pt x="21" y="29"/>
                    <a:pt x="22" y="29"/>
                    <a:pt x="22" y="29"/>
                  </a:cubicBezTo>
                  <a:cubicBezTo>
                    <a:pt x="23" y="31"/>
                    <a:pt x="22" y="34"/>
                    <a:pt x="19" y="35"/>
                  </a:cubicBezTo>
                  <a:cubicBezTo>
                    <a:pt x="4" y="42"/>
                    <a:pt x="4" y="42"/>
                    <a:pt x="4" y="42"/>
                  </a:cubicBezTo>
                  <a:cubicBezTo>
                    <a:pt x="6" y="47"/>
                    <a:pt x="6" y="47"/>
                    <a:pt x="6" y="47"/>
                  </a:cubicBezTo>
                  <a:cubicBezTo>
                    <a:pt x="21" y="40"/>
                    <a:pt x="21" y="40"/>
                    <a:pt x="21" y="40"/>
                  </a:cubicBezTo>
                  <a:cubicBezTo>
                    <a:pt x="24" y="39"/>
                    <a:pt x="26" y="40"/>
                    <a:pt x="27" y="42"/>
                  </a:cubicBezTo>
                  <a:cubicBezTo>
                    <a:pt x="27" y="42"/>
                    <a:pt x="27" y="43"/>
                    <a:pt x="28" y="43"/>
                  </a:cubicBezTo>
                  <a:cubicBezTo>
                    <a:pt x="28" y="43"/>
                    <a:pt x="28" y="43"/>
                    <a:pt x="28" y="43"/>
                  </a:cubicBezTo>
                  <a:cubicBezTo>
                    <a:pt x="29" y="45"/>
                    <a:pt x="28" y="48"/>
                    <a:pt x="25" y="49"/>
                  </a:cubicBezTo>
                  <a:cubicBezTo>
                    <a:pt x="10" y="56"/>
                    <a:pt x="10" y="56"/>
                    <a:pt x="10" y="56"/>
                  </a:cubicBezTo>
                  <a:cubicBezTo>
                    <a:pt x="12" y="61"/>
                    <a:pt x="12" y="61"/>
                    <a:pt x="12" y="61"/>
                  </a:cubicBezTo>
                  <a:cubicBezTo>
                    <a:pt x="28" y="54"/>
                    <a:pt x="28" y="54"/>
                    <a:pt x="28" y="54"/>
                  </a:cubicBezTo>
                  <a:cubicBezTo>
                    <a:pt x="30" y="53"/>
                    <a:pt x="33" y="54"/>
                    <a:pt x="34" y="56"/>
                  </a:cubicBezTo>
                  <a:cubicBezTo>
                    <a:pt x="34" y="56"/>
                    <a:pt x="34" y="56"/>
                    <a:pt x="34" y="56"/>
                  </a:cubicBezTo>
                  <a:cubicBezTo>
                    <a:pt x="34" y="57"/>
                    <a:pt x="34" y="57"/>
                    <a:pt x="34" y="57"/>
                  </a:cubicBezTo>
                  <a:cubicBezTo>
                    <a:pt x="35" y="59"/>
                    <a:pt x="34" y="62"/>
                    <a:pt x="31" y="63"/>
                  </a:cubicBezTo>
                  <a:cubicBezTo>
                    <a:pt x="17" y="69"/>
                    <a:pt x="17" y="69"/>
                    <a:pt x="17" y="69"/>
                  </a:cubicBezTo>
                  <a:cubicBezTo>
                    <a:pt x="24" y="78"/>
                    <a:pt x="37" y="81"/>
                    <a:pt x="48" y="76"/>
                  </a:cubicBezTo>
                  <a:cubicBezTo>
                    <a:pt x="61" y="71"/>
                    <a:pt x="61" y="71"/>
                    <a:pt x="61" y="71"/>
                  </a:cubicBezTo>
                  <a:cubicBezTo>
                    <a:pt x="58" y="68"/>
                    <a:pt x="55" y="65"/>
                    <a:pt x="53" y="61"/>
                  </a:cubicBezTo>
                  <a:lnTo>
                    <a:pt x="3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67" name="Freeform 9"/>
          <p:cNvSpPr>
            <a:spLocks noEditPoints="1"/>
          </p:cNvSpPr>
          <p:nvPr/>
        </p:nvSpPr>
        <p:spPr bwMode="auto">
          <a:xfrm>
            <a:off x="8496076" y="4600976"/>
            <a:ext cx="1398065" cy="1398429"/>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accent5"/>
          </a:solidFill>
          <a:ln>
            <a:noFill/>
          </a:ln>
          <a:extLst/>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70" name="AutoShape 64"/>
          <p:cNvSpPr>
            <a:spLocks/>
          </p:cNvSpPr>
          <p:nvPr/>
        </p:nvSpPr>
        <p:spPr bwMode="auto">
          <a:xfrm>
            <a:off x="7474856" y="7148403"/>
            <a:ext cx="672255" cy="66974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61"/>
                  <a:pt x="21208" y="481"/>
                </a:cubicBezTo>
                <a:cubicBezTo>
                  <a:pt x="21470" y="798"/>
                  <a:pt x="21599" y="1177"/>
                  <a:pt x="21599" y="1618"/>
                </a:cubicBezTo>
                <a:lnTo>
                  <a:pt x="21599" y="19981"/>
                </a:lnTo>
                <a:cubicBezTo>
                  <a:pt x="21599" y="20422"/>
                  <a:pt x="21470" y="20801"/>
                  <a:pt x="21208" y="21121"/>
                </a:cubicBezTo>
                <a:cubicBezTo>
                  <a:pt x="20946" y="21441"/>
                  <a:pt x="20630" y="21599"/>
                  <a:pt x="20263" y="21599"/>
                </a:cubicBezTo>
                <a:lnTo>
                  <a:pt x="1346" y="21599"/>
                </a:lnTo>
                <a:cubicBezTo>
                  <a:pt x="979" y="21599"/>
                  <a:pt x="663" y="21441"/>
                  <a:pt x="399" y="21121"/>
                </a:cubicBezTo>
                <a:cubicBezTo>
                  <a:pt x="132" y="20801"/>
                  <a:pt x="0" y="20422"/>
                  <a:pt x="0" y="19981"/>
                </a:cubicBezTo>
                <a:lnTo>
                  <a:pt x="0" y="1618"/>
                </a:lnTo>
                <a:cubicBezTo>
                  <a:pt x="0" y="1177"/>
                  <a:pt x="132" y="798"/>
                  <a:pt x="399" y="481"/>
                </a:cubicBezTo>
                <a:cubicBezTo>
                  <a:pt x="663" y="161"/>
                  <a:pt x="979" y="0"/>
                  <a:pt x="1346" y="0"/>
                </a:cubicBezTo>
                <a:lnTo>
                  <a:pt x="20263" y="0"/>
                </a:lnTo>
                <a:close/>
                <a:moveTo>
                  <a:pt x="19805" y="2252"/>
                </a:moveTo>
                <a:lnTo>
                  <a:pt x="8590" y="2252"/>
                </a:lnTo>
                <a:lnTo>
                  <a:pt x="8426" y="3545"/>
                </a:lnTo>
                <a:lnTo>
                  <a:pt x="1804" y="3545"/>
                </a:lnTo>
                <a:lnTo>
                  <a:pt x="1804" y="5501"/>
                </a:lnTo>
                <a:lnTo>
                  <a:pt x="19805" y="5501"/>
                </a:lnTo>
                <a:lnTo>
                  <a:pt x="19805" y="2252"/>
                </a:lnTo>
                <a:close/>
                <a:moveTo>
                  <a:pt x="19805" y="17746"/>
                </a:moveTo>
                <a:lnTo>
                  <a:pt x="1804" y="17746"/>
                </a:lnTo>
                <a:lnTo>
                  <a:pt x="1804" y="19350"/>
                </a:lnTo>
                <a:lnTo>
                  <a:pt x="19805" y="19350"/>
                </a:lnTo>
                <a:lnTo>
                  <a:pt x="19805" y="17746"/>
                </a:lnTo>
                <a:close/>
                <a:moveTo>
                  <a:pt x="3116" y="2743"/>
                </a:moveTo>
                <a:lnTo>
                  <a:pt x="6820" y="2743"/>
                </a:lnTo>
                <a:lnTo>
                  <a:pt x="6820" y="1436"/>
                </a:lnTo>
                <a:lnTo>
                  <a:pt x="3116" y="1436"/>
                </a:lnTo>
                <a:lnTo>
                  <a:pt x="3116" y="2743"/>
                </a:lnTo>
                <a:close/>
                <a:moveTo>
                  <a:pt x="6529" y="11631"/>
                </a:moveTo>
                <a:cubicBezTo>
                  <a:pt x="6529" y="12342"/>
                  <a:pt x="6639" y="13011"/>
                  <a:pt x="6862" y="13634"/>
                </a:cubicBezTo>
                <a:cubicBezTo>
                  <a:pt x="7084" y="14257"/>
                  <a:pt x="7388" y="14800"/>
                  <a:pt x="7775" y="15264"/>
                </a:cubicBezTo>
                <a:cubicBezTo>
                  <a:pt x="8162" y="15731"/>
                  <a:pt x="8617" y="16095"/>
                  <a:pt x="9134" y="16359"/>
                </a:cubicBezTo>
                <a:cubicBezTo>
                  <a:pt x="9655" y="16630"/>
                  <a:pt x="10211" y="16762"/>
                  <a:pt x="10806" y="16762"/>
                </a:cubicBezTo>
                <a:cubicBezTo>
                  <a:pt x="11398" y="16762"/>
                  <a:pt x="11954" y="16630"/>
                  <a:pt x="12470" y="16359"/>
                </a:cubicBezTo>
                <a:cubicBezTo>
                  <a:pt x="12984" y="16095"/>
                  <a:pt x="13435" y="15731"/>
                  <a:pt x="13824" y="15264"/>
                </a:cubicBezTo>
                <a:cubicBezTo>
                  <a:pt x="14211" y="14800"/>
                  <a:pt x="14515" y="14257"/>
                  <a:pt x="14737" y="13634"/>
                </a:cubicBezTo>
                <a:cubicBezTo>
                  <a:pt x="14960" y="13011"/>
                  <a:pt x="15070" y="12342"/>
                  <a:pt x="15070" y="11631"/>
                </a:cubicBezTo>
                <a:cubicBezTo>
                  <a:pt x="15070" y="10917"/>
                  <a:pt x="14960" y="10250"/>
                  <a:pt x="14737" y="9625"/>
                </a:cubicBezTo>
                <a:cubicBezTo>
                  <a:pt x="14515" y="9002"/>
                  <a:pt x="14211" y="8461"/>
                  <a:pt x="13824" y="8003"/>
                </a:cubicBezTo>
                <a:cubicBezTo>
                  <a:pt x="13435" y="7542"/>
                  <a:pt x="12982" y="7178"/>
                  <a:pt x="12463" y="6914"/>
                </a:cubicBezTo>
                <a:cubicBezTo>
                  <a:pt x="11944" y="6646"/>
                  <a:pt x="11391" y="6511"/>
                  <a:pt x="10806" y="6511"/>
                </a:cubicBezTo>
                <a:cubicBezTo>
                  <a:pt x="10211" y="6511"/>
                  <a:pt x="9655" y="6646"/>
                  <a:pt x="9134" y="6914"/>
                </a:cubicBezTo>
                <a:cubicBezTo>
                  <a:pt x="8617" y="7178"/>
                  <a:pt x="8162" y="7542"/>
                  <a:pt x="7775" y="8003"/>
                </a:cubicBezTo>
                <a:cubicBezTo>
                  <a:pt x="7388" y="8461"/>
                  <a:pt x="7084" y="9002"/>
                  <a:pt x="6862" y="9625"/>
                </a:cubicBezTo>
                <a:cubicBezTo>
                  <a:pt x="6639" y="10250"/>
                  <a:pt x="6529" y="10917"/>
                  <a:pt x="6529" y="11631"/>
                </a:cubicBezTo>
                <a:moveTo>
                  <a:pt x="13724" y="11631"/>
                </a:moveTo>
                <a:cubicBezTo>
                  <a:pt x="13724" y="12109"/>
                  <a:pt x="13648" y="12565"/>
                  <a:pt x="13501" y="12999"/>
                </a:cubicBezTo>
                <a:cubicBezTo>
                  <a:pt x="13352" y="13434"/>
                  <a:pt x="13146" y="13813"/>
                  <a:pt x="12879" y="14127"/>
                </a:cubicBezTo>
                <a:cubicBezTo>
                  <a:pt x="12612" y="14439"/>
                  <a:pt x="12301" y="14688"/>
                  <a:pt x="11942" y="14870"/>
                </a:cubicBezTo>
                <a:cubicBezTo>
                  <a:pt x="11582" y="15052"/>
                  <a:pt x="11205" y="15144"/>
                  <a:pt x="10806" y="15144"/>
                </a:cubicBezTo>
                <a:cubicBezTo>
                  <a:pt x="10407" y="15144"/>
                  <a:pt x="10025" y="15052"/>
                  <a:pt x="9662" y="14870"/>
                </a:cubicBezTo>
                <a:cubicBezTo>
                  <a:pt x="9300" y="14688"/>
                  <a:pt x="8987" y="14439"/>
                  <a:pt x="8725" y="14127"/>
                </a:cubicBezTo>
                <a:cubicBezTo>
                  <a:pt x="8463" y="13813"/>
                  <a:pt x="8257" y="13440"/>
                  <a:pt x="8103" y="13008"/>
                </a:cubicBezTo>
                <a:cubicBezTo>
                  <a:pt x="7951" y="12579"/>
                  <a:pt x="7875" y="12118"/>
                  <a:pt x="7875" y="11631"/>
                </a:cubicBezTo>
                <a:cubicBezTo>
                  <a:pt x="7875" y="11152"/>
                  <a:pt x="7951" y="10700"/>
                  <a:pt x="8103" y="10265"/>
                </a:cubicBezTo>
                <a:cubicBezTo>
                  <a:pt x="8257" y="9836"/>
                  <a:pt x="8463" y="9460"/>
                  <a:pt x="8725" y="9140"/>
                </a:cubicBezTo>
                <a:cubicBezTo>
                  <a:pt x="8987" y="8823"/>
                  <a:pt x="9298" y="8576"/>
                  <a:pt x="9657" y="8394"/>
                </a:cubicBezTo>
                <a:cubicBezTo>
                  <a:pt x="10015" y="8218"/>
                  <a:pt x="10399" y="8130"/>
                  <a:pt x="10806" y="8130"/>
                </a:cubicBezTo>
                <a:cubicBezTo>
                  <a:pt x="11205" y="8130"/>
                  <a:pt x="11582" y="8218"/>
                  <a:pt x="11942" y="8394"/>
                </a:cubicBezTo>
                <a:cubicBezTo>
                  <a:pt x="12301" y="8576"/>
                  <a:pt x="12612" y="8823"/>
                  <a:pt x="12879" y="9140"/>
                </a:cubicBezTo>
                <a:cubicBezTo>
                  <a:pt x="13146" y="9460"/>
                  <a:pt x="13352" y="9836"/>
                  <a:pt x="13501" y="10265"/>
                </a:cubicBezTo>
                <a:cubicBezTo>
                  <a:pt x="13648" y="10700"/>
                  <a:pt x="13724" y="11152"/>
                  <a:pt x="13724" y="11631"/>
                </a:cubicBezTo>
                <a:moveTo>
                  <a:pt x="9692" y="11631"/>
                </a:moveTo>
                <a:cubicBezTo>
                  <a:pt x="9692" y="11246"/>
                  <a:pt x="9799" y="10929"/>
                  <a:pt x="10020" y="10682"/>
                </a:cubicBezTo>
                <a:cubicBezTo>
                  <a:pt x="10238" y="10432"/>
                  <a:pt x="10500" y="10309"/>
                  <a:pt x="10806" y="10309"/>
                </a:cubicBezTo>
                <a:lnTo>
                  <a:pt x="10806" y="10280"/>
                </a:lnTo>
                <a:cubicBezTo>
                  <a:pt x="10945" y="10280"/>
                  <a:pt x="11065" y="10224"/>
                  <a:pt x="11163" y="10109"/>
                </a:cubicBezTo>
                <a:cubicBezTo>
                  <a:pt x="11261" y="9998"/>
                  <a:pt x="11310" y="9862"/>
                  <a:pt x="11310" y="9704"/>
                </a:cubicBezTo>
                <a:cubicBezTo>
                  <a:pt x="11310" y="9533"/>
                  <a:pt x="11261" y="9392"/>
                  <a:pt x="11163" y="9275"/>
                </a:cubicBezTo>
                <a:cubicBezTo>
                  <a:pt x="11065" y="9157"/>
                  <a:pt x="10945" y="9096"/>
                  <a:pt x="10806" y="9096"/>
                </a:cubicBezTo>
                <a:cubicBezTo>
                  <a:pt x="10228" y="9096"/>
                  <a:pt x="9733" y="9348"/>
                  <a:pt x="9322" y="9848"/>
                </a:cubicBezTo>
                <a:cubicBezTo>
                  <a:pt x="8913" y="10350"/>
                  <a:pt x="8708" y="10943"/>
                  <a:pt x="8708" y="11628"/>
                </a:cubicBezTo>
                <a:cubicBezTo>
                  <a:pt x="8708" y="11777"/>
                  <a:pt x="8757" y="11913"/>
                  <a:pt x="8854" y="12027"/>
                </a:cubicBezTo>
                <a:cubicBezTo>
                  <a:pt x="8952" y="12147"/>
                  <a:pt x="9063" y="12206"/>
                  <a:pt x="9187" y="12206"/>
                </a:cubicBezTo>
                <a:cubicBezTo>
                  <a:pt x="9329" y="12206"/>
                  <a:pt x="9447" y="12148"/>
                  <a:pt x="9545" y="12027"/>
                </a:cubicBezTo>
                <a:cubicBezTo>
                  <a:pt x="9643" y="11916"/>
                  <a:pt x="9692" y="11780"/>
                  <a:pt x="9692" y="11631"/>
                </a:cubicBezTo>
              </a:path>
            </a:pathLst>
          </a:custGeom>
          <a:solidFill>
            <a:schemeClr val="accent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nvGrpSpPr>
          <p:cNvPr id="71" name="Group 70"/>
          <p:cNvGrpSpPr/>
          <p:nvPr/>
        </p:nvGrpSpPr>
        <p:grpSpPr>
          <a:xfrm>
            <a:off x="10556555" y="9513620"/>
            <a:ext cx="1431510" cy="1426803"/>
            <a:chOff x="4805363" y="4148138"/>
            <a:chExt cx="895350" cy="892175"/>
          </a:xfrm>
          <a:solidFill>
            <a:schemeClr val="accent6"/>
          </a:solidFill>
        </p:grpSpPr>
        <p:sp>
          <p:nvSpPr>
            <p:cNvPr id="114" name="Freeform 67"/>
            <p:cNvSpPr>
              <a:spLocks/>
            </p:cNvSpPr>
            <p:nvPr/>
          </p:nvSpPr>
          <p:spPr bwMode="auto">
            <a:xfrm>
              <a:off x="5332413" y="4371975"/>
              <a:ext cx="103188" cy="66675"/>
            </a:xfrm>
            <a:custGeom>
              <a:avLst/>
              <a:gdLst>
                <a:gd name="T0" fmla="*/ 36 w 36"/>
                <a:gd name="T1" fmla="*/ 2 h 23"/>
                <a:gd name="T2" fmla="*/ 34 w 36"/>
                <a:gd name="T3" fmla="*/ 1 h 23"/>
                <a:gd name="T4" fmla="*/ 0 w 36"/>
                <a:gd name="T5" fmla="*/ 23 h 23"/>
                <a:gd name="T6" fmla="*/ 22 w 36"/>
                <a:gd name="T7" fmla="*/ 15 h 23"/>
                <a:gd name="T8" fmla="*/ 32 w 36"/>
                <a:gd name="T9" fmla="*/ 6 h 23"/>
                <a:gd name="T10" fmla="*/ 36 w 36"/>
                <a:gd name="T11" fmla="*/ 2 h 23"/>
              </a:gdLst>
              <a:ahLst/>
              <a:cxnLst>
                <a:cxn ang="0">
                  <a:pos x="T0" y="T1"/>
                </a:cxn>
                <a:cxn ang="0">
                  <a:pos x="T2" y="T3"/>
                </a:cxn>
                <a:cxn ang="0">
                  <a:pos x="T4" y="T5"/>
                </a:cxn>
                <a:cxn ang="0">
                  <a:pos x="T6" y="T7"/>
                </a:cxn>
                <a:cxn ang="0">
                  <a:pos x="T8" y="T9"/>
                </a:cxn>
                <a:cxn ang="0">
                  <a:pos x="T10" y="T11"/>
                </a:cxn>
              </a:cxnLst>
              <a:rect l="0" t="0" r="r" b="b"/>
              <a:pathLst>
                <a:path w="36" h="23">
                  <a:moveTo>
                    <a:pt x="36" y="2"/>
                  </a:moveTo>
                  <a:cubicBezTo>
                    <a:pt x="35" y="2"/>
                    <a:pt x="35" y="1"/>
                    <a:pt x="34" y="1"/>
                  </a:cubicBezTo>
                  <a:cubicBezTo>
                    <a:pt x="19" y="0"/>
                    <a:pt x="5" y="9"/>
                    <a:pt x="0" y="23"/>
                  </a:cubicBezTo>
                  <a:cubicBezTo>
                    <a:pt x="8" y="22"/>
                    <a:pt x="15" y="19"/>
                    <a:pt x="22" y="15"/>
                  </a:cubicBezTo>
                  <a:cubicBezTo>
                    <a:pt x="25" y="12"/>
                    <a:pt x="29" y="10"/>
                    <a:pt x="32" y="6"/>
                  </a:cubicBezTo>
                  <a:cubicBezTo>
                    <a:pt x="32" y="6"/>
                    <a:pt x="35" y="3"/>
                    <a:pt x="3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sp>
          <p:nvSpPr>
            <p:cNvPr id="115" name="Freeform 68"/>
            <p:cNvSpPr>
              <a:spLocks/>
            </p:cNvSpPr>
            <p:nvPr/>
          </p:nvSpPr>
          <p:spPr bwMode="auto">
            <a:xfrm>
              <a:off x="5067301" y="4371975"/>
              <a:ext cx="103188" cy="66675"/>
            </a:xfrm>
            <a:custGeom>
              <a:avLst/>
              <a:gdLst>
                <a:gd name="T0" fmla="*/ 4 w 36"/>
                <a:gd name="T1" fmla="*/ 6 h 23"/>
                <a:gd name="T2" fmla="*/ 14 w 36"/>
                <a:gd name="T3" fmla="*/ 15 h 23"/>
                <a:gd name="T4" fmla="*/ 36 w 36"/>
                <a:gd name="T5" fmla="*/ 23 h 23"/>
                <a:gd name="T6" fmla="*/ 2 w 36"/>
                <a:gd name="T7" fmla="*/ 1 h 23"/>
                <a:gd name="T8" fmla="*/ 0 w 36"/>
                <a:gd name="T9" fmla="*/ 2 h 23"/>
                <a:gd name="T10" fmla="*/ 4 w 36"/>
                <a:gd name="T11" fmla="*/ 6 h 23"/>
              </a:gdLst>
              <a:ahLst/>
              <a:cxnLst>
                <a:cxn ang="0">
                  <a:pos x="T0" y="T1"/>
                </a:cxn>
                <a:cxn ang="0">
                  <a:pos x="T2" y="T3"/>
                </a:cxn>
                <a:cxn ang="0">
                  <a:pos x="T4" y="T5"/>
                </a:cxn>
                <a:cxn ang="0">
                  <a:pos x="T6" y="T7"/>
                </a:cxn>
                <a:cxn ang="0">
                  <a:pos x="T8" y="T9"/>
                </a:cxn>
                <a:cxn ang="0">
                  <a:pos x="T10" y="T11"/>
                </a:cxn>
              </a:cxnLst>
              <a:rect l="0" t="0" r="r" b="b"/>
              <a:pathLst>
                <a:path w="36" h="23">
                  <a:moveTo>
                    <a:pt x="4" y="6"/>
                  </a:moveTo>
                  <a:cubicBezTo>
                    <a:pt x="7" y="10"/>
                    <a:pt x="10" y="12"/>
                    <a:pt x="14" y="15"/>
                  </a:cubicBezTo>
                  <a:cubicBezTo>
                    <a:pt x="21" y="19"/>
                    <a:pt x="28" y="22"/>
                    <a:pt x="36" y="23"/>
                  </a:cubicBezTo>
                  <a:cubicBezTo>
                    <a:pt x="31" y="9"/>
                    <a:pt x="17" y="0"/>
                    <a:pt x="2" y="1"/>
                  </a:cubicBezTo>
                  <a:cubicBezTo>
                    <a:pt x="1" y="1"/>
                    <a:pt x="1" y="2"/>
                    <a:pt x="0" y="2"/>
                  </a:cubicBezTo>
                  <a:cubicBezTo>
                    <a:pt x="1" y="3"/>
                    <a:pt x="3" y="6"/>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sp>
          <p:nvSpPr>
            <p:cNvPr id="116" name="Freeform 69"/>
            <p:cNvSpPr>
              <a:spLocks noEditPoints="1"/>
            </p:cNvSpPr>
            <p:nvPr/>
          </p:nvSpPr>
          <p:spPr bwMode="auto">
            <a:xfrm>
              <a:off x="4805363" y="4148138"/>
              <a:ext cx="895350" cy="892175"/>
            </a:xfrm>
            <a:custGeom>
              <a:avLst/>
              <a:gdLst>
                <a:gd name="T0" fmla="*/ 155 w 311"/>
                <a:gd name="T1" fmla="*/ 0 h 310"/>
                <a:gd name="T2" fmla="*/ 0 w 311"/>
                <a:gd name="T3" fmla="*/ 155 h 310"/>
                <a:gd name="T4" fmla="*/ 155 w 311"/>
                <a:gd name="T5" fmla="*/ 310 h 310"/>
                <a:gd name="T6" fmla="*/ 311 w 311"/>
                <a:gd name="T7" fmla="*/ 155 h 310"/>
                <a:gd name="T8" fmla="*/ 155 w 311"/>
                <a:gd name="T9" fmla="*/ 0 h 310"/>
                <a:gd name="T10" fmla="*/ 187 w 311"/>
                <a:gd name="T11" fmla="*/ 73 h 310"/>
                <a:gd name="T12" fmla="*/ 208 w 311"/>
                <a:gd name="T13" fmla="*/ 65 h 310"/>
                <a:gd name="T14" fmla="*/ 227 w 311"/>
                <a:gd name="T15" fmla="*/ 67 h 310"/>
                <a:gd name="T16" fmla="*/ 217 w 311"/>
                <a:gd name="T17" fmla="*/ 102 h 310"/>
                <a:gd name="T18" fmla="*/ 208 w 311"/>
                <a:gd name="T19" fmla="*/ 108 h 310"/>
                <a:gd name="T20" fmla="*/ 166 w 311"/>
                <a:gd name="T21" fmla="*/ 108 h 310"/>
                <a:gd name="T22" fmla="*/ 187 w 311"/>
                <a:gd name="T23" fmla="*/ 73 h 310"/>
                <a:gd name="T24" fmla="*/ 148 w 311"/>
                <a:gd name="T25" fmla="*/ 92 h 310"/>
                <a:gd name="T26" fmla="*/ 163 w 311"/>
                <a:gd name="T27" fmla="*/ 92 h 310"/>
                <a:gd name="T28" fmla="*/ 163 w 311"/>
                <a:gd name="T29" fmla="*/ 108 h 310"/>
                <a:gd name="T30" fmla="*/ 148 w 311"/>
                <a:gd name="T31" fmla="*/ 108 h 310"/>
                <a:gd name="T32" fmla="*/ 148 w 311"/>
                <a:gd name="T33" fmla="*/ 92 h 310"/>
                <a:gd name="T34" fmla="*/ 83 w 311"/>
                <a:gd name="T35" fmla="*/ 67 h 310"/>
                <a:gd name="T36" fmla="*/ 102 w 311"/>
                <a:gd name="T37" fmla="*/ 65 h 310"/>
                <a:gd name="T38" fmla="*/ 123 w 311"/>
                <a:gd name="T39" fmla="*/ 73 h 310"/>
                <a:gd name="T40" fmla="*/ 143 w 311"/>
                <a:gd name="T41" fmla="*/ 108 h 310"/>
                <a:gd name="T42" fmla="*/ 102 w 311"/>
                <a:gd name="T43" fmla="*/ 108 h 310"/>
                <a:gd name="T44" fmla="*/ 92 w 311"/>
                <a:gd name="T45" fmla="*/ 102 h 310"/>
                <a:gd name="T46" fmla="*/ 83 w 311"/>
                <a:gd name="T47" fmla="*/ 67 h 310"/>
                <a:gd name="T48" fmla="*/ 238 w 311"/>
                <a:gd name="T49" fmla="*/ 245 h 310"/>
                <a:gd name="T50" fmla="*/ 73 w 311"/>
                <a:gd name="T51" fmla="*/ 245 h 310"/>
                <a:gd name="T52" fmla="*/ 73 w 311"/>
                <a:gd name="T53" fmla="*/ 114 h 310"/>
                <a:gd name="T54" fmla="*/ 116 w 311"/>
                <a:gd name="T55" fmla="*/ 114 h 310"/>
                <a:gd name="T56" fmla="*/ 137 w 311"/>
                <a:gd name="T57" fmla="*/ 114 h 310"/>
                <a:gd name="T58" fmla="*/ 137 w 311"/>
                <a:gd name="T59" fmla="*/ 118 h 310"/>
                <a:gd name="T60" fmla="*/ 137 w 311"/>
                <a:gd name="T61" fmla="*/ 183 h 310"/>
                <a:gd name="T62" fmla="*/ 156 w 311"/>
                <a:gd name="T63" fmla="*/ 167 h 310"/>
                <a:gd name="T64" fmla="*/ 175 w 311"/>
                <a:gd name="T65" fmla="*/ 183 h 310"/>
                <a:gd name="T66" fmla="*/ 175 w 311"/>
                <a:gd name="T67" fmla="*/ 117 h 310"/>
                <a:gd name="T68" fmla="*/ 175 w 311"/>
                <a:gd name="T69" fmla="*/ 114 h 310"/>
                <a:gd name="T70" fmla="*/ 194 w 311"/>
                <a:gd name="T71" fmla="*/ 114 h 310"/>
                <a:gd name="T72" fmla="*/ 238 w 311"/>
                <a:gd name="T73" fmla="*/ 114 h 310"/>
                <a:gd name="T74" fmla="*/ 238 w 311"/>
                <a:gd name="T75" fmla="*/ 245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1" h="310">
                  <a:moveTo>
                    <a:pt x="155" y="0"/>
                  </a:moveTo>
                  <a:cubicBezTo>
                    <a:pt x="70" y="0"/>
                    <a:pt x="0" y="69"/>
                    <a:pt x="0" y="155"/>
                  </a:cubicBezTo>
                  <a:cubicBezTo>
                    <a:pt x="0" y="240"/>
                    <a:pt x="70" y="310"/>
                    <a:pt x="155" y="310"/>
                  </a:cubicBezTo>
                  <a:cubicBezTo>
                    <a:pt x="241" y="310"/>
                    <a:pt x="311" y="240"/>
                    <a:pt x="311" y="155"/>
                  </a:cubicBezTo>
                  <a:cubicBezTo>
                    <a:pt x="311" y="69"/>
                    <a:pt x="241" y="0"/>
                    <a:pt x="155" y="0"/>
                  </a:cubicBezTo>
                  <a:close/>
                  <a:moveTo>
                    <a:pt x="187" y="73"/>
                  </a:moveTo>
                  <a:cubicBezTo>
                    <a:pt x="193" y="68"/>
                    <a:pt x="200" y="66"/>
                    <a:pt x="208" y="65"/>
                  </a:cubicBezTo>
                  <a:cubicBezTo>
                    <a:pt x="214" y="64"/>
                    <a:pt x="222" y="64"/>
                    <a:pt x="227" y="67"/>
                  </a:cubicBezTo>
                  <a:cubicBezTo>
                    <a:pt x="242" y="78"/>
                    <a:pt x="227" y="94"/>
                    <a:pt x="217" y="102"/>
                  </a:cubicBezTo>
                  <a:cubicBezTo>
                    <a:pt x="214" y="104"/>
                    <a:pt x="211" y="106"/>
                    <a:pt x="208" y="108"/>
                  </a:cubicBezTo>
                  <a:cubicBezTo>
                    <a:pt x="166" y="108"/>
                    <a:pt x="166" y="108"/>
                    <a:pt x="166" y="108"/>
                  </a:cubicBezTo>
                  <a:cubicBezTo>
                    <a:pt x="168" y="94"/>
                    <a:pt x="175" y="80"/>
                    <a:pt x="187" y="73"/>
                  </a:cubicBezTo>
                  <a:close/>
                  <a:moveTo>
                    <a:pt x="148" y="92"/>
                  </a:moveTo>
                  <a:cubicBezTo>
                    <a:pt x="148" y="82"/>
                    <a:pt x="163" y="82"/>
                    <a:pt x="163" y="92"/>
                  </a:cubicBezTo>
                  <a:cubicBezTo>
                    <a:pt x="163" y="108"/>
                    <a:pt x="163" y="108"/>
                    <a:pt x="163" y="108"/>
                  </a:cubicBezTo>
                  <a:cubicBezTo>
                    <a:pt x="148" y="108"/>
                    <a:pt x="148" y="108"/>
                    <a:pt x="148" y="108"/>
                  </a:cubicBezTo>
                  <a:lnTo>
                    <a:pt x="148" y="92"/>
                  </a:lnTo>
                  <a:close/>
                  <a:moveTo>
                    <a:pt x="83" y="67"/>
                  </a:moveTo>
                  <a:cubicBezTo>
                    <a:pt x="88" y="64"/>
                    <a:pt x="96" y="64"/>
                    <a:pt x="102" y="65"/>
                  </a:cubicBezTo>
                  <a:cubicBezTo>
                    <a:pt x="109" y="66"/>
                    <a:pt x="116" y="68"/>
                    <a:pt x="123" y="73"/>
                  </a:cubicBezTo>
                  <a:cubicBezTo>
                    <a:pt x="135" y="80"/>
                    <a:pt x="142" y="94"/>
                    <a:pt x="143" y="108"/>
                  </a:cubicBezTo>
                  <a:cubicBezTo>
                    <a:pt x="102" y="108"/>
                    <a:pt x="102" y="108"/>
                    <a:pt x="102" y="108"/>
                  </a:cubicBezTo>
                  <a:cubicBezTo>
                    <a:pt x="99" y="106"/>
                    <a:pt x="96" y="104"/>
                    <a:pt x="92" y="102"/>
                  </a:cubicBezTo>
                  <a:cubicBezTo>
                    <a:pt x="82" y="94"/>
                    <a:pt x="67" y="78"/>
                    <a:pt x="83" y="67"/>
                  </a:cubicBezTo>
                  <a:close/>
                  <a:moveTo>
                    <a:pt x="238" y="245"/>
                  </a:moveTo>
                  <a:cubicBezTo>
                    <a:pt x="73" y="245"/>
                    <a:pt x="73" y="245"/>
                    <a:pt x="73" y="245"/>
                  </a:cubicBezTo>
                  <a:cubicBezTo>
                    <a:pt x="73" y="114"/>
                    <a:pt x="73" y="114"/>
                    <a:pt x="73" y="114"/>
                  </a:cubicBezTo>
                  <a:cubicBezTo>
                    <a:pt x="116" y="114"/>
                    <a:pt x="116" y="114"/>
                    <a:pt x="116" y="114"/>
                  </a:cubicBezTo>
                  <a:cubicBezTo>
                    <a:pt x="137" y="114"/>
                    <a:pt x="137" y="114"/>
                    <a:pt x="137" y="114"/>
                  </a:cubicBezTo>
                  <a:cubicBezTo>
                    <a:pt x="137" y="118"/>
                    <a:pt x="137" y="118"/>
                    <a:pt x="137" y="118"/>
                  </a:cubicBezTo>
                  <a:cubicBezTo>
                    <a:pt x="137" y="183"/>
                    <a:pt x="137" y="183"/>
                    <a:pt x="137" y="183"/>
                  </a:cubicBezTo>
                  <a:cubicBezTo>
                    <a:pt x="156" y="167"/>
                    <a:pt x="156" y="167"/>
                    <a:pt x="156" y="167"/>
                  </a:cubicBezTo>
                  <a:cubicBezTo>
                    <a:pt x="175" y="183"/>
                    <a:pt x="175" y="183"/>
                    <a:pt x="175" y="183"/>
                  </a:cubicBezTo>
                  <a:cubicBezTo>
                    <a:pt x="175" y="117"/>
                    <a:pt x="175" y="117"/>
                    <a:pt x="175" y="117"/>
                  </a:cubicBezTo>
                  <a:cubicBezTo>
                    <a:pt x="175" y="114"/>
                    <a:pt x="175" y="114"/>
                    <a:pt x="175" y="114"/>
                  </a:cubicBezTo>
                  <a:cubicBezTo>
                    <a:pt x="194" y="114"/>
                    <a:pt x="194" y="114"/>
                    <a:pt x="194" y="114"/>
                  </a:cubicBezTo>
                  <a:cubicBezTo>
                    <a:pt x="238" y="114"/>
                    <a:pt x="238" y="114"/>
                    <a:pt x="238" y="114"/>
                  </a:cubicBezTo>
                  <a:lnTo>
                    <a:pt x="238" y="2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grpSp>
      <p:grpSp>
        <p:nvGrpSpPr>
          <p:cNvPr id="117" name="Group 116"/>
          <p:cNvGrpSpPr/>
          <p:nvPr/>
        </p:nvGrpSpPr>
        <p:grpSpPr>
          <a:xfrm>
            <a:off x="14255000" y="7415445"/>
            <a:ext cx="594294" cy="522335"/>
            <a:chOff x="8332788" y="4259263"/>
            <a:chExt cx="484188" cy="425449"/>
          </a:xfrm>
          <a:solidFill>
            <a:schemeClr val="accent5"/>
          </a:solidFill>
        </p:grpSpPr>
        <p:sp>
          <p:nvSpPr>
            <p:cNvPr id="118" name="Freeform 159"/>
            <p:cNvSpPr>
              <a:spLocks/>
            </p:cNvSpPr>
            <p:nvPr/>
          </p:nvSpPr>
          <p:spPr bwMode="auto">
            <a:xfrm>
              <a:off x="8569326" y="4552950"/>
              <a:ext cx="131763" cy="131762"/>
            </a:xfrm>
            <a:custGeom>
              <a:avLst/>
              <a:gdLst>
                <a:gd name="T0" fmla="*/ 13 w 35"/>
                <a:gd name="T1" fmla="*/ 3 h 35"/>
                <a:gd name="T2" fmla="*/ 33 w 35"/>
                <a:gd name="T3" fmla="*/ 13 h 35"/>
                <a:gd name="T4" fmla="*/ 23 w 35"/>
                <a:gd name="T5" fmla="*/ 33 h 35"/>
                <a:gd name="T6" fmla="*/ 3 w 35"/>
                <a:gd name="T7" fmla="*/ 23 h 35"/>
                <a:gd name="T8" fmla="*/ 13 w 35"/>
                <a:gd name="T9" fmla="*/ 3 h 35"/>
              </a:gdLst>
              <a:ahLst/>
              <a:cxnLst>
                <a:cxn ang="0">
                  <a:pos x="T0" y="T1"/>
                </a:cxn>
                <a:cxn ang="0">
                  <a:pos x="T2" y="T3"/>
                </a:cxn>
                <a:cxn ang="0">
                  <a:pos x="T4" y="T5"/>
                </a:cxn>
                <a:cxn ang="0">
                  <a:pos x="T6" y="T7"/>
                </a:cxn>
                <a:cxn ang="0">
                  <a:pos x="T8" y="T9"/>
                </a:cxn>
              </a:cxnLst>
              <a:rect l="0" t="0" r="r" b="b"/>
              <a:pathLst>
                <a:path w="35" h="35">
                  <a:moveTo>
                    <a:pt x="13" y="3"/>
                  </a:moveTo>
                  <a:cubicBezTo>
                    <a:pt x="21" y="0"/>
                    <a:pt x="30" y="5"/>
                    <a:pt x="33" y="13"/>
                  </a:cubicBezTo>
                  <a:cubicBezTo>
                    <a:pt x="35" y="21"/>
                    <a:pt x="31" y="30"/>
                    <a:pt x="23" y="33"/>
                  </a:cubicBezTo>
                  <a:cubicBezTo>
                    <a:pt x="15" y="35"/>
                    <a:pt x="6" y="31"/>
                    <a:pt x="3" y="23"/>
                  </a:cubicBezTo>
                  <a:cubicBezTo>
                    <a:pt x="0" y="15"/>
                    <a:pt x="5" y="6"/>
                    <a:pt x="13" y="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sp>
          <p:nvSpPr>
            <p:cNvPr id="119" name="Freeform 160"/>
            <p:cNvSpPr>
              <a:spLocks/>
            </p:cNvSpPr>
            <p:nvPr/>
          </p:nvSpPr>
          <p:spPr bwMode="auto">
            <a:xfrm>
              <a:off x="8445501" y="4395788"/>
              <a:ext cx="315913" cy="217487"/>
            </a:xfrm>
            <a:custGeom>
              <a:avLst/>
              <a:gdLst>
                <a:gd name="T0" fmla="*/ 74 w 84"/>
                <a:gd name="T1" fmla="*/ 12 h 58"/>
                <a:gd name="T2" fmla="*/ 73 w 84"/>
                <a:gd name="T3" fmla="*/ 12 h 58"/>
                <a:gd name="T4" fmla="*/ 72 w 84"/>
                <a:gd name="T5" fmla="*/ 11 h 58"/>
                <a:gd name="T6" fmla="*/ 72 w 84"/>
                <a:gd name="T7" fmla="*/ 11 h 58"/>
                <a:gd name="T8" fmla="*/ 6 w 84"/>
                <a:gd name="T9" fmla="*/ 36 h 58"/>
                <a:gd name="T10" fmla="*/ 4 w 84"/>
                <a:gd name="T11" fmla="*/ 38 h 58"/>
                <a:gd name="T12" fmla="*/ 2 w 84"/>
                <a:gd name="T13" fmla="*/ 42 h 58"/>
                <a:gd name="T14" fmla="*/ 7 w 84"/>
                <a:gd name="T15" fmla="*/ 56 h 58"/>
                <a:gd name="T16" fmla="*/ 20 w 84"/>
                <a:gd name="T17" fmla="*/ 51 h 58"/>
                <a:gd name="T18" fmla="*/ 23 w 84"/>
                <a:gd name="T19" fmla="*/ 44 h 58"/>
                <a:gd name="T20" fmla="*/ 65 w 84"/>
                <a:gd name="T21" fmla="*/ 30 h 58"/>
                <a:gd name="T22" fmla="*/ 70 w 84"/>
                <a:gd name="T23" fmla="*/ 32 h 58"/>
                <a:gd name="T24" fmla="*/ 83 w 84"/>
                <a:gd name="T25" fmla="*/ 27 h 58"/>
                <a:gd name="T26" fmla="*/ 84 w 84"/>
                <a:gd name="T27" fmla="*/ 20 h 58"/>
                <a:gd name="T28" fmla="*/ 79 w 84"/>
                <a:gd name="T29" fmla="*/ 14 h 58"/>
                <a:gd name="T30" fmla="*/ 74 w 84"/>
                <a:gd name="T3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74" y="12"/>
                  </a:moveTo>
                  <a:cubicBezTo>
                    <a:pt x="74" y="12"/>
                    <a:pt x="73" y="12"/>
                    <a:pt x="73" y="12"/>
                  </a:cubicBezTo>
                  <a:cubicBezTo>
                    <a:pt x="72" y="11"/>
                    <a:pt x="72" y="11"/>
                    <a:pt x="72" y="11"/>
                  </a:cubicBezTo>
                  <a:cubicBezTo>
                    <a:pt x="72" y="11"/>
                    <a:pt x="72" y="11"/>
                    <a:pt x="72" y="11"/>
                  </a:cubicBezTo>
                  <a:cubicBezTo>
                    <a:pt x="46" y="0"/>
                    <a:pt x="18" y="11"/>
                    <a:pt x="6" y="36"/>
                  </a:cubicBezTo>
                  <a:cubicBezTo>
                    <a:pt x="4" y="38"/>
                    <a:pt x="4" y="38"/>
                    <a:pt x="4" y="38"/>
                  </a:cubicBezTo>
                  <a:cubicBezTo>
                    <a:pt x="2" y="42"/>
                    <a:pt x="2" y="42"/>
                    <a:pt x="2" y="42"/>
                  </a:cubicBezTo>
                  <a:cubicBezTo>
                    <a:pt x="0" y="47"/>
                    <a:pt x="2" y="53"/>
                    <a:pt x="7" y="56"/>
                  </a:cubicBezTo>
                  <a:cubicBezTo>
                    <a:pt x="12" y="58"/>
                    <a:pt x="18" y="56"/>
                    <a:pt x="20" y="51"/>
                  </a:cubicBezTo>
                  <a:cubicBezTo>
                    <a:pt x="23" y="44"/>
                    <a:pt x="23" y="44"/>
                    <a:pt x="23" y="44"/>
                  </a:cubicBezTo>
                  <a:cubicBezTo>
                    <a:pt x="31" y="29"/>
                    <a:pt x="50" y="22"/>
                    <a:pt x="65" y="30"/>
                  </a:cubicBezTo>
                  <a:cubicBezTo>
                    <a:pt x="70" y="32"/>
                    <a:pt x="70" y="32"/>
                    <a:pt x="70" y="32"/>
                  </a:cubicBezTo>
                  <a:cubicBezTo>
                    <a:pt x="75" y="34"/>
                    <a:pt x="81" y="32"/>
                    <a:pt x="83" y="27"/>
                  </a:cubicBezTo>
                  <a:cubicBezTo>
                    <a:pt x="84" y="25"/>
                    <a:pt x="84" y="22"/>
                    <a:pt x="84" y="20"/>
                  </a:cubicBezTo>
                  <a:cubicBezTo>
                    <a:pt x="83" y="18"/>
                    <a:pt x="81" y="16"/>
                    <a:pt x="79" y="14"/>
                  </a:cubicBezTo>
                  <a:lnTo>
                    <a:pt x="74"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sp>
          <p:nvSpPr>
            <p:cNvPr id="120" name="Freeform 161"/>
            <p:cNvSpPr>
              <a:spLocks/>
            </p:cNvSpPr>
            <p:nvPr/>
          </p:nvSpPr>
          <p:spPr bwMode="auto">
            <a:xfrm>
              <a:off x="8332788" y="4259263"/>
              <a:ext cx="484188" cy="296862"/>
            </a:xfrm>
            <a:custGeom>
              <a:avLst/>
              <a:gdLst>
                <a:gd name="T0" fmla="*/ 123 w 129"/>
                <a:gd name="T1" fmla="*/ 21 h 79"/>
                <a:gd name="T2" fmla="*/ 119 w 129"/>
                <a:gd name="T3" fmla="*/ 19 h 79"/>
                <a:gd name="T4" fmla="*/ 118 w 129"/>
                <a:gd name="T5" fmla="*/ 19 h 79"/>
                <a:gd name="T6" fmla="*/ 115 w 129"/>
                <a:gd name="T7" fmla="*/ 17 h 79"/>
                <a:gd name="T8" fmla="*/ 113 w 129"/>
                <a:gd name="T9" fmla="*/ 17 h 79"/>
                <a:gd name="T10" fmla="*/ 6 w 129"/>
                <a:gd name="T11" fmla="*/ 57 h 79"/>
                <a:gd name="T12" fmla="*/ 5 w 129"/>
                <a:gd name="T13" fmla="*/ 57 h 79"/>
                <a:gd name="T14" fmla="*/ 2 w 129"/>
                <a:gd name="T15" fmla="*/ 65 h 79"/>
                <a:gd name="T16" fmla="*/ 6 w 129"/>
                <a:gd name="T17" fmla="*/ 77 h 79"/>
                <a:gd name="T18" fmla="*/ 18 w 129"/>
                <a:gd name="T19" fmla="*/ 73 h 79"/>
                <a:gd name="T20" fmla="*/ 22 w 129"/>
                <a:gd name="T21" fmla="*/ 65 h 79"/>
                <a:gd name="T22" fmla="*/ 22 w 129"/>
                <a:gd name="T23" fmla="*/ 65 h 79"/>
                <a:gd name="T24" fmla="*/ 109 w 129"/>
                <a:gd name="T25" fmla="*/ 34 h 79"/>
                <a:gd name="T26" fmla="*/ 115 w 129"/>
                <a:gd name="T27" fmla="*/ 37 h 79"/>
                <a:gd name="T28" fmla="*/ 127 w 129"/>
                <a:gd name="T29" fmla="*/ 33 h 79"/>
                <a:gd name="T30" fmla="*/ 123 w 129"/>
                <a:gd name="T3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9" h="79">
                  <a:moveTo>
                    <a:pt x="123" y="21"/>
                  </a:moveTo>
                  <a:cubicBezTo>
                    <a:pt x="119" y="19"/>
                    <a:pt x="119" y="19"/>
                    <a:pt x="119" y="19"/>
                  </a:cubicBezTo>
                  <a:cubicBezTo>
                    <a:pt x="118" y="19"/>
                    <a:pt x="118" y="19"/>
                    <a:pt x="118" y="19"/>
                  </a:cubicBezTo>
                  <a:cubicBezTo>
                    <a:pt x="115" y="17"/>
                    <a:pt x="115" y="17"/>
                    <a:pt x="115" y="17"/>
                  </a:cubicBezTo>
                  <a:cubicBezTo>
                    <a:pt x="115" y="17"/>
                    <a:pt x="114" y="17"/>
                    <a:pt x="113" y="17"/>
                  </a:cubicBezTo>
                  <a:cubicBezTo>
                    <a:pt x="73" y="0"/>
                    <a:pt x="26" y="18"/>
                    <a:pt x="6" y="57"/>
                  </a:cubicBezTo>
                  <a:cubicBezTo>
                    <a:pt x="6" y="57"/>
                    <a:pt x="6" y="57"/>
                    <a:pt x="5" y="57"/>
                  </a:cubicBezTo>
                  <a:cubicBezTo>
                    <a:pt x="2" y="65"/>
                    <a:pt x="2" y="65"/>
                    <a:pt x="2" y="65"/>
                  </a:cubicBezTo>
                  <a:cubicBezTo>
                    <a:pt x="0" y="69"/>
                    <a:pt x="2" y="75"/>
                    <a:pt x="6" y="77"/>
                  </a:cubicBezTo>
                  <a:cubicBezTo>
                    <a:pt x="10" y="79"/>
                    <a:pt x="16" y="77"/>
                    <a:pt x="18" y="73"/>
                  </a:cubicBezTo>
                  <a:cubicBezTo>
                    <a:pt x="22" y="65"/>
                    <a:pt x="22" y="65"/>
                    <a:pt x="22" y="65"/>
                  </a:cubicBezTo>
                  <a:cubicBezTo>
                    <a:pt x="22" y="65"/>
                    <a:pt x="22" y="65"/>
                    <a:pt x="22" y="65"/>
                  </a:cubicBezTo>
                  <a:cubicBezTo>
                    <a:pt x="38" y="33"/>
                    <a:pt x="76" y="20"/>
                    <a:pt x="109" y="34"/>
                  </a:cubicBezTo>
                  <a:cubicBezTo>
                    <a:pt x="115" y="37"/>
                    <a:pt x="115" y="37"/>
                    <a:pt x="115" y="37"/>
                  </a:cubicBezTo>
                  <a:cubicBezTo>
                    <a:pt x="119" y="39"/>
                    <a:pt x="125" y="37"/>
                    <a:pt x="127" y="33"/>
                  </a:cubicBezTo>
                  <a:cubicBezTo>
                    <a:pt x="129" y="29"/>
                    <a:pt x="127" y="23"/>
                    <a:pt x="123" y="2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grpSp>
      <p:grpSp>
        <p:nvGrpSpPr>
          <p:cNvPr id="121" name="Group 120"/>
          <p:cNvGrpSpPr/>
          <p:nvPr/>
        </p:nvGrpSpPr>
        <p:grpSpPr>
          <a:xfrm>
            <a:off x="9420715" y="7576430"/>
            <a:ext cx="670287" cy="684103"/>
            <a:chOff x="7426326" y="839788"/>
            <a:chExt cx="546100" cy="557212"/>
          </a:xfrm>
          <a:solidFill>
            <a:schemeClr val="accent2"/>
          </a:solidFill>
        </p:grpSpPr>
        <p:sp>
          <p:nvSpPr>
            <p:cNvPr id="122" name="Freeform 178"/>
            <p:cNvSpPr>
              <a:spLocks noEditPoints="1"/>
            </p:cNvSpPr>
            <p:nvPr/>
          </p:nvSpPr>
          <p:spPr bwMode="auto">
            <a:xfrm>
              <a:off x="7426326" y="1017588"/>
              <a:ext cx="381000" cy="379412"/>
            </a:xfrm>
            <a:custGeom>
              <a:avLst/>
              <a:gdLst>
                <a:gd name="T0" fmla="*/ 15 w 101"/>
                <a:gd name="T1" fmla="*/ 76 h 101"/>
                <a:gd name="T2" fmla="*/ 9 w 101"/>
                <a:gd name="T3" fmla="*/ 81 h 101"/>
                <a:gd name="T4" fmla="*/ 21 w 101"/>
                <a:gd name="T5" fmla="*/ 92 h 101"/>
                <a:gd name="T6" fmla="*/ 26 w 101"/>
                <a:gd name="T7" fmla="*/ 87 h 101"/>
                <a:gd name="T8" fmla="*/ 43 w 101"/>
                <a:gd name="T9" fmla="*/ 93 h 101"/>
                <a:gd name="T10" fmla="*/ 43 w 101"/>
                <a:gd name="T11" fmla="*/ 101 h 101"/>
                <a:gd name="T12" fmla="*/ 59 w 101"/>
                <a:gd name="T13" fmla="*/ 101 h 101"/>
                <a:gd name="T14" fmla="*/ 59 w 101"/>
                <a:gd name="T15" fmla="*/ 93 h 101"/>
                <a:gd name="T16" fmla="*/ 75 w 101"/>
                <a:gd name="T17" fmla="*/ 86 h 101"/>
                <a:gd name="T18" fmla="*/ 81 w 101"/>
                <a:gd name="T19" fmla="*/ 91 h 101"/>
                <a:gd name="T20" fmla="*/ 92 w 101"/>
                <a:gd name="T21" fmla="*/ 80 h 101"/>
                <a:gd name="T22" fmla="*/ 87 w 101"/>
                <a:gd name="T23" fmla="*/ 75 h 101"/>
                <a:gd name="T24" fmla="*/ 93 w 101"/>
                <a:gd name="T25" fmla="*/ 58 h 101"/>
                <a:gd name="T26" fmla="*/ 101 w 101"/>
                <a:gd name="T27" fmla="*/ 58 h 101"/>
                <a:gd name="T28" fmla="*/ 101 w 101"/>
                <a:gd name="T29" fmla="*/ 42 h 101"/>
                <a:gd name="T30" fmla="*/ 93 w 101"/>
                <a:gd name="T31" fmla="*/ 42 h 101"/>
                <a:gd name="T32" fmla="*/ 86 w 101"/>
                <a:gd name="T33" fmla="*/ 25 h 101"/>
                <a:gd name="T34" fmla="*/ 91 w 101"/>
                <a:gd name="T35" fmla="*/ 20 h 101"/>
                <a:gd name="T36" fmla="*/ 80 w 101"/>
                <a:gd name="T37" fmla="*/ 9 h 101"/>
                <a:gd name="T38" fmla="*/ 74 w 101"/>
                <a:gd name="T39" fmla="*/ 14 h 101"/>
                <a:gd name="T40" fmla="*/ 58 w 101"/>
                <a:gd name="T41" fmla="*/ 7 h 101"/>
                <a:gd name="T42" fmla="*/ 57 w 101"/>
                <a:gd name="T43" fmla="*/ 0 h 101"/>
                <a:gd name="T44" fmla="*/ 41 w 101"/>
                <a:gd name="T45" fmla="*/ 0 h 101"/>
                <a:gd name="T46" fmla="*/ 42 w 101"/>
                <a:gd name="T47" fmla="*/ 8 h 101"/>
                <a:gd name="T48" fmla="*/ 25 w 101"/>
                <a:gd name="T49" fmla="*/ 15 h 101"/>
                <a:gd name="T50" fmla="*/ 20 w 101"/>
                <a:gd name="T51" fmla="*/ 10 h 101"/>
                <a:gd name="T52" fmla="*/ 8 w 101"/>
                <a:gd name="T53" fmla="*/ 21 h 101"/>
                <a:gd name="T54" fmla="*/ 14 w 101"/>
                <a:gd name="T55" fmla="*/ 26 h 101"/>
                <a:gd name="T56" fmla="*/ 7 w 101"/>
                <a:gd name="T57" fmla="*/ 43 h 101"/>
                <a:gd name="T58" fmla="*/ 0 w 101"/>
                <a:gd name="T59" fmla="*/ 43 h 101"/>
                <a:gd name="T60" fmla="*/ 0 w 101"/>
                <a:gd name="T61" fmla="*/ 59 h 101"/>
                <a:gd name="T62" fmla="*/ 7 w 101"/>
                <a:gd name="T63" fmla="*/ 59 h 101"/>
                <a:gd name="T64" fmla="*/ 15 w 101"/>
                <a:gd name="T65" fmla="*/ 76 h 101"/>
                <a:gd name="T66" fmla="*/ 50 w 101"/>
                <a:gd name="T67" fmla="*/ 18 h 101"/>
                <a:gd name="T68" fmla="*/ 82 w 101"/>
                <a:gd name="T69" fmla="*/ 50 h 101"/>
                <a:gd name="T70" fmla="*/ 51 w 101"/>
                <a:gd name="T71" fmla="*/ 83 h 101"/>
                <a:gd name="T72" fmla="*/ 18 w 101"/>
                <a:gd name="T73" fmla="*/ 51 h 101"/>
                <a:gd name="T74" fmla="*/ 50 w 101"/>
                <a:gd name="T75" fmla="*/ 1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 h="101">
                  <a:moveTo>
                    <a:pt x="15" y="76"/>
                  </a:moveTo>
                  <a:cubicBezTo>
                    <a:pt x="9" y="81"/>
                    <a:pt x="9" y="81"/>
                    <a:pt x="9" y="81"/>
                  </a:cubicBezTo>
                  <a:cubicBezTo>
                    <a:pt x="21" y="92"/>
                    <a:pt x="21" y="92"/>
                    <a:pt x="21" y="92"/>
                  </a:cubicBezTo>
                  <a:cubicBezTo>
                    <a:pt x="26" y="87"/>
                    <a:pt x="26" y="87"/>
                    <a:pt x="26" y="87"/>
                  </a:cubicBezTo>
                  <a:cubicBezTo>
                    <a:pt x="31" y="90"/>
                    <a:pt x="37" y="92"/>
                    <a:pt x="43" y="93"/>
                  </a:cubicBezTo>
                  <a:cubicBezTo>
                    <a:pt x="43" y="101"/>
                    <a:pt x="43" y="101"/>
                    <a:pt x="43" y="101"/>
                  </a:cubicBezTo>
                  <a:cubicBezTo>
                    <a:pt x="59" y="101"/>
                    <a:pt x="59" y="101"/>
                    <a:pt x="59" y="101"/>
                  </a:cubicBezTo>
                  <a:cubicBezTo>
                    <a:pt x="59" y="93"/>
                    <a:pt x="59" y="93"/>
                    <a:pt x="59" y="93"/>
                  </a:cubicBezTo>
                  <a:cubicBezTo>
                    <a:pt x="65" y="92"/>
                    <a:pt x="71" y="90"/>
                    <a:pt x="75" y="86"/>
                  </a:cubicBezTo>
                  <a:cubicBezTo>
                    <a:pt x="81" y="91"/>
                    <a:pt x="81" y="91"/>
                    <a:pt x="81" y="91"/>
                  </a:cubicBezTo>
                  <a:cubicBezTo>
                    <a:pt x="92" y="80"/>
                    <a:pt x="92" y="80"/>
                    <a:pt x="92" y="80"/>
                  </a:cubicBezTo>
                  <a:cubicBezTo>
                    <a:pt x="87" y="75"/>
                    <a:pt x="87" y="75"/>
                    <a:pt x="87" y="75"/>
                  </a:cubicBezTo>
                  <a:cubicBezTo>
                    <a:pt x="90" y="70"/>
                    <a:pt x="92" y="64"/>
                    <a:pt x="93" y="58"/>
                  </a:cubicBezTo>
                  <a:cubicBezTo>
                    <a:pt x="101" y="58"/>
                    <a:pt x="101" y="58"/>
                    <a:pt x="101" y="58"/>
                  </a:cubicBezTo>
                  <a:cubicBezTo>
                    <a:pt x="101" y="42"/>
                    <a:pt x="101" y="42"/>
                    <a:pt x="101" y="42"/>
                  </a:cubicBezTo>
                  <a:cubicBezTo>
                    <a:pt x="93" y="42"/>
                    <a:pt x="93" y="42"/>
                    <a:pt x="93" y="42"/>
                  </a:cubicBezTo>
                  <a:cubicBezTo>
                    <a:pt x="92" y="36"/>
                    <a:pt x="89" y="30"/>
                    <a:pt x="86" y="25"/>
                  </a:cubicBezTo>
                  <a:cubicBezTo>
                    <a:pt x="91" y="20"/>
                    <a:pt x="91" y="20"/>
                    <a:pt x="91" y="20"/>
                  </a:cubicBezTo>
                  <a:cubicBezTo>
                    <a:pt x="80" y="9"/>
                    <a:pt x="80" y="9"/>
                    <a:pt x="80" y="9"/>
                  </a:cubicBezTo>
                  <a:cubicBezTo>
                    <a:pt x="74" y="14"/>
                    <a:pt x="74" y="14"/>
                    <a:pt x="74" y="14"/>
                  </a:cubicBezTo>
                  <a:cubicBezTo>
                    <a:pt x="69" y="11"/>
                    <a:pt x="64" y="8"/>
                    <a:pt x="58" y="7"/>
                  </a:cubicBezTo>
                  <a:cubicBezTo>
                    <a:pt x="57" y="0"/>
                    <a:pt x="57" y="0"/>
                    <a:pt x="57" y="0"/>
                  </a:cubicBezTo>
                  <a:cubicBezTo>
                    <a:pt x="41" y="0"/>
                    <a:pt x="41" y="0"/>
                    <a:pt x="41" y="0"/>
                  </a:cubicBezTo>
                  <a:cubicBezTo>
                    <a:pt x="42" y="8"/>
                    <a:pt x="42" y="8"/>
                    <a:pt x="42" y="8"/>
                  </a:cubicBezTo>
                  <a:cubicBezTo>
                    <a:pt x="35" y="9"/>
                    <a:pt x="30" y="11"/>
                    <a:pt x="25" y="15"/>
                  </a:cubicBezTo>
                  <a:cubicBezTo>
                    <a:pt x="20" y="10"/>
                    <a:pt x="20" y="10"/>
                    <a:pt x="20" y="10"/>
                  </a:cubicBezTo>
                  <a:cubicBezTo>
                    <a:pt x="8" y="21"/>
                    <a:pt x="8" y="21"/>
                    <a:pt x="8" y="21"/>
                  </a:cubicBezTo>
                  <a:cubicBezTo>
                    <a:pt x="14" y="26"/>
                    <a:pt x="14" y="26"/>
                    <a:pt x="14" y="26"/>
                  </a:cubicBezTo>
                  <a:cubicBezTo>
                    <a:pt x="10" y="31"/>
                    <a:pt x="8" y="37"/>
                    <a:pt x="7" y="43"/>
                  </a:cubicBezTo>
                  <a:cubicBezTo>
                    <a:pt x="0" y="43"/>
                    <a:pt x="0" y="43"/>
                    <a:pt x="0" y="43"/>
                  </a:cubicBezTo>
                  <a:cubicBezTo>
                    <a:pt x="0" y="59"/>
                    <a:pt x="0" y="59"/>
                    <a:pt x="0" y="59"/>
                  </a:cubicBezTo>
                  <a:cubicBezTo>
                    <a:pt x="7" y="59"/>
                    <a:pt x="7" y="59"/>
                    <a:pt x="7" y="59"/>
                  </a:cubicBezTo>
                  <a:cubicBezTo>
                    <a:pt x="9" y="65"/>
                    <a:pt x="11" y="71"/>
                    <a:pt x="15" y="76"/>
                  </a:cubicBezTo>
                  <a:moveTo>
                    <a:pt x="50" y="18"/>
                  </a:moveTo>
                  <a:cubicBezTo>
                    <a:pt x="68" y="18"/>
                    <a:pt x="82" y="32"/>
                    <a:pt x="82" y="50"/>
                  </a:cubicBezTo>
                  <a:cubicBezTo>
                    <a:pt x="83" y="68"/>
                    <a:pt x="68" y="82"/>
                    <a:pt x="51" y="83"/>
                  </a:cubicBezTo>
                  <a:cubicBezTo>
                    <a:pt x="33" y="83"/>
                    <a:pt x="18" y="69"/>
                    <a:pt x="18" y="51"/>
                  </a:cubicBezTo>
                  <a:cubicBezTo>
                    <a:pt x="18" y="33"/>
                    <a:pt x="32" y="18"/>
                    <a:pt x="5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sp>
          <p:nvSpPr>
            <p:cNvPr id="123" name="Freeform 179"/>
            <p:cNvSpPr>
              <a:spLocks noEditPoints="1"/>
            </p:cNvSpPr>
            <p:nvPr/>
          </p:nvSpPr>
          <p:spPr bwMode="auto">
            <a:xfrm>
              <a:off x="7712076" y="839788"/>
              <a:ext cx="260350" cy="260350"/>
            </a:xfrm>
            <a:custGeom>
              <a:avLst/>
              <a:gdLst>
                <a:gd name="T0" fmla="*/ 64 w 69"/>
                <a:gd name="T1" fmla="*/ 29 h 69"/>
                <a:gd name="T2" fmla="*/ 69 w 69"/>
                <a:gd name="T3" fmla="*/ 26 h 69"/>
                <a:gd name="T4" fmla="*/ 63 w 69"/>
                <a:gd name="T5" fmla="*/ 15 h 69"/>
                <a:gd name="T6" fmla="*/ 59 w 69"/>
                <a:gd name="T7" fmla="*/ 17 h 69"/>
                <a:gd name="T8" fmla="*/ 51 w 69"/>
                <a:gd name="T9" fmla="*/ 10 h 69"/>
                <a:gd name="T10" fmla="*/ 53 w 69"/>
                <a:gd name="T11" fmla="*/ 5 h 69"/>
                <a:gd name="T12" fmla="*/ 41 w 69"/>
                <a:gd name="T13" fmla="*/ 0 h 69"/>
                <a:gd name="T14" fmla="*/ 39 w 69"/>
                <a:gd name="T15" fmla="*/ 5 h 69"/>
                <a:gd name="T16" fmla="*/ 29 w 69"/>
                <a:gd name="T17" fmla="*/ 5 h 69"/>
                <a:gd name="T18" fmla="*/ 27 w 69"/>
                <a:gd name="T19" fmla="*/ 1 h 69"/>
                <a:gd name="T20" fmla="*/ 15 w 69"/>
                <a:gd name="T21" fmla="*/ 6 h 69"/>
                <a:gd name="T22" fmla="*/ 17 w 69"/>
                <a:gd name="T23" fmla="*/ 10 h 69"/>
                <a:gd name="T24" fmla="*/ 10 w 69"/>
                <a:gd name="T25" fmla="*/ 18 h 69"/>
                <a:gd name="T26" fmla="*/ 5 w 69"/>
                <a:gd name="T27" fmla="*/ 16 h 69"/>
                <a:gd name="T28" fmla="*/ 0 w 69"/>
                <a:gd name="T29" fmla="*/ 28 h 69"/>
                <a:gd name="T30" fmla="*/ 5 w 69"/>
                <a:gd name="T31" fmla="*/ 30 h 69"/>
                <a:gd name="T32" fmla="*/ 5 w 69"/>
                <a:gd name="T33" fmla="*/ 40 h 69"/>
                <a:gd name="T34" fmla="*/ 1 w 69"/>
                <a:gd name="T35" fmla="*/ 43 h 69"/>
                <a:gd name="T36" fmla="*/ 6 w 69"/>
                <a:gd name="T37" fmla="*/ 54 h 69"/>
                <a:gd name="T38" fmla="*/ 11 w 69"/>
                <a:gd name="T39" fmla="*/ 52 h 69"/>
                <a:gd name="T40" fmla="*/ 18 w 69"/>
                <a:gd name="T41" fmla="*/ 59 h 69"/>
                <a:gd name="T42" fmla="*/ 16 w 69"/>
                <a:gd name="T43" fmla="*/ 64 h 69"/>
                <a:gd name="T44" fmla="*/ 28 w 69"/>
                <a:gd name="T45" fmla="*/ 69 h 69"/>
                <a:gd name="T46" fmla="*/ 30 w 69"/>
                <a:gd name="T47" fmla="*/ 64 h 69"/>
                <a:gd name="T48" fmla="*/ 41 w 69"/>
                <a:gd name="T49" fmla="*/ 64 h 69"/>
                <a:gd name="T50" fmla="*/ 43 w 69"/>
                <a:gd name="T51" fmla="*/ 68 h 69"/>
                <a:gd name="T52" fmla="*/ 54 w 69"/>
                <a:gd name="T53" fmla="*/ 63 h 69"/>
                <a:gd name="T54" fmla="*/ 52 w 69"/>
                <a:gd name="T55" fmla="*/ 58 h 69"/>
                <a:gd name="T56" fmla="*/ 59 w 69"/>
                <a:gd name="T57" fmla="*/ 51 h 69"/>
                <a:gd name="T58" fmla="*/ 64 w 69"/>
                <a:gd name="T59" fmla="*/ 53 h 69"/>
                <a:gd name="T60" fmla="*/ 69 w 69"/>
                <a:gd name="T61" fmla="*/ 41 h 69"/>
                <a:gd name="T62" fmla="*/ 64 w 69"/>
                <a:gd name="T63" fmla="*/ 39 h 69"/>
                <a:gd name="T64" fmla="*/ 64 w 69"/>
                <a:gd name="T65" fmla="*/ 29 h 69"/>
                <a:gd name="T66" fmla="*/ 43 w 69"/>
                <a:gd name="T67" fmla="*/ 53 h 69"/>
                <a:gd name="T68" fmla="*/ 35 w 69"/>
                <a:gd name="T69" fmla="*/ 54 h 69"/>
                <a:gd name="T70" fmla="*/ 16 w 69"/>
                <a:gd name="T71" fmla="*/ 43 h 69"/>
                <a:gd name="T72" fmla="*/ 26 w 69"/>
                <a:gd name="T73" fmla="*/ 16 h 69"/>
                <a:gd name="T74" fmla="*/ 34 w 69"/>
                <a:gd name="T75" fmla="*/ 14 h 69"/>
                <a:gd name="T76" fmla="*/ 53 w 69"/>
                <a:gd name="T77" fmla="*/ 26 h 69"/>
                <a:gd name="T78" fmla="*/ 43 w 69"/>
                <a:gd name="T79" fmla="*/ 5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 h="69">
                  <a:moveTo>
                    <a:pt x="64" y="29"/>
                  </a:moveTo>
                  <a:cubicBezTo>
                    <a:pt x="69" y="26"/>
                    <a:pt x="69" y="26"/>
                    <a:pt x="69" y="26"/>
                  </a:cubicBezTo>
                  <a:cubicBezTo>
                    <a:pt x="63" y="15"/>
                    <a:pt x="63" y="15"/>
                    <a:pt x="63" y="15"/>
                  </a:cubicBezTo>
                  <a:cubicBezTo>
                    <a:pt x="59" y="17"/>
                    <a:pt x="59" y="17"/>
                    <a:pt x="59" y="17"/>
                  </a:cubicBezTo>
                  <a:cubicBezTo>
                    <a:pt x="57" y="14"/>
                    <a:pt x="54" y="12"/>
                    <a:pt x="51" y="10"/>
                  </a:cubicBezTo>
                  <a:cubicBezTo>
                    <a:pt x="53" y="5"/>
                    <a:pt x="53" y="5"/>
                    <a:pt x="53" y="5"/>
                  </a:cubicBezTo>
                  <a:cubicBezTo>
                    <a:pt x="41" y="0"/>
                    <a:pt x="41" y="0"/>
                    <a:pt x="41" y="0"/>
                  </a:cubicBezTo>
                  <a:cubicBezTo>
                    <a:pt x="39" y="5"/>
                    <a:pt x="39" y="5"/>
                    <a:pt x="39" y="5"/>
                  </a:cubicBezTo>
                  <a:cubicBezTo>
                    <a:pt x="36" y="4"/>
                    <a:pt x="32" y="5"/>
                    <a:pt x="29" y="5"/>
                  </a:cubicBezTo>
                  <a:cubicBezTo>
                    <a:pt x="27" y="1"/>
                    <a:pt x="27" y="1"/>
                    <a:pt x="27" y="1"/>
                  </a:cubicBezTo>
                  <a:cubicBezTo>
                    <a:pt x="15" y="6"/>
                    <a:pt x="15" y="6"/>
                    <a:pt x="15" y="6"/>
                  </a:cubicBezTo>
                  <a:cubicBezTo>
                    <a:pt x="17" y="10"/>
                    <a:pt x="17" y="10"/>
                    <a:pt x="17" y="10"/>
                  </a:cubicBezTo>
                  <a:cubicBezTo>
                    <a:pt x="14" y="13"/>
                    <a:pt x="12" y="15"/>
                    <a:pt x="10" y="18"/>
                  </a:cubicBezTo>
                  <a:cubicBezTo>
                    <a:pt x="5" y="16"/>
                    <a:pt x="5" y="16"/>
                    <a:pt x="5" y="16"/>
                  </a:cubicBezTo>
                  <a:cubicBezTo>
                    <a:pt x="0" y="28"/>
                    <a:pt x="0" y="28"/>
                    <a:pt x="0" y="28"/>
                  </a:cubicBezTo>
                  <a:cubicBezTo>
                    <a:pt x="5" y="30"/>
                    <a:pt x="5" y="30"/>
                    <a:pt x="5" y="30"/>
                  </a:cubicBezTo>
                  <a:cubicBezTo>
                    <a:pt x="5" y="33"/>
                    <a:pt x="5" y="37"/>
                    <a:pt x="5" y="40"/>
                  </a:cubicBezTo>
                  <a:cubicBezTo>
                    <a:pt x="1" y="43"/>
                    <a:pt x="1" y="43"/>
                    <a:pt x="1" y="43"/>
                  </a:cubicBezTo>
                  <a:cubicBezTo>
                    <a:pt x="6" y="54"/>
                    <a:pt x="6" y="54"/>
                    <a:pt x="6" y="54"/>
                  </a:cubicBezTo>
                  <a:cubicBezTo>
                    <a:pt x="11" y="52"/>
                    <a:pt x="11" y="52"/>
                    <a:pt x="11" y="52"/>
                  </a:cubicBezTo>
                  <a:cubicBezTo>
                    <a:pt x="13" y="55"/>
                    <a:pt x="15" y="57"/>
                    <a:pt x="18" y="59"/>
                  </a:cubicBezTo>
                  <a:cubicBezTo>
                    <a:pt x="16" y="64"/>
                    <a:pt x="16" y="64"/>
                    <a:pt x="16" y="64"/>
                  </a:cubicBezTo>
                  <a:cubicBezTo>
                    <a:pt x="28" y="69"/>
                    <a:pt x="28" y="69"/>
                    <a:pt x="28" y="69"/>
                  </a:cubicBezTo>
                  <a:cubicBezTo>
                    <a:pt x="30" y="64"/>
                    <a:pt x="30" y="64"/>
                    <a:pt x="30" y="64"/>
                  </a:cubicBezTo>
                  <a:cubicBezTo>
                    <a:pt x="34" y="64"/>
                    <a:pt x="37" y="64"/>
                    <a:pt x="41" y="64"/>
                  </a:cubicBezTo>
                  <a:cubicBezTo>
                    <a:pt x="43" y="68"/>
                    <a:pt x="43" y="68"/>
                    <a:pt x="43" y="68"/>
                  </a:cubicBezTo>
                  <a:cubicBezTo>
                    <a:pt x="54" y="63"/>
                    <a:pt x="54" y="63"/>
                    <a:pt x="54" y="63"/>
                  </a:cubicBezTo>
                  <a:cubicBezTo>
                    <a:pt x="52" y="58"/>
                    <a:pt x="52" y="58"/>
                    <a:pt x="52" y="58"/>
                  </a:cubicBezTo>
                  <a:cubicBezTo>
                    <a:pt x="55" y="56"/>
                    <a:pt x="58" y="54"/>
                    <a:pt x="59" y="51"/>
                  </a:cubicBezTo>
                  <a:cubicBezTo>
                    <a:pt x="64" y="53"/>
                    <a:pt x="64" y="53"/>
                    <a:pt x="64" y="53"/>
                  </a:cubicBezTo>
                  <a:cubicBezTo>
                    <a:pt x="69" y="41"/>
                    <a:pt x="69" y="41"/>
                    <a:pt x="69" y="41"/>
                  </a:cubicBezTo>
                  <a:cubicBezTo>
                    <a:pt x="64" y="39"/>
                    <a:pt x="64" y="39"/>
                    <a:pt x="64" y="39"/>
                  </a:cubicBezTo>
                  <a:cubicBezTo>
                    <a:pt x="65" y="35"/>
                    <a:pt x="64" y="32"/>
                    <a:pt x="64" y="29"/>
                  </a:cubicBezTo>
                  <a:moveTo>
                    <a:pt x="43" y="53"/>
                  </a:moveTo>
                  <a:cubicBezTo>
                    <a:pt x="40" y="54"/>
                    <a:pt x="38" y="54"/>
                    <a:pt x="35" y="54"/>
                  </a:cubicBezTo>
                  <a:cubicBezTo>
                    <a:pt x="27" y="55"/>
                    <a:pt x="20" y="50"/>
                    <a:pt x="16" y="43"/>
                  </a:cubicBezTo>
                  <a:cubicBezTo>
                    <a:pt x="12" y="33"/>
                    <a:pt x="16" y="21"/>
                    <a:pt x="26" y="16"/>
                  </a:cubicBezTo>
                  <a:cubicBezTo>
                    <a:pt x="29" y="15"/>
                    <a:pt x="32" y="15"/>
                    <a:pt x="34" y="14"/>
                  </a:cubicBezTo>
                  <a:cubicBezTo>
                    <a:pt x="42" y="14"/>
                    <a:pt x="50" y="19"/>
                    <a:pt x="53" y="26"/>
                  </a:cubicBezTo>
                  <a:cubicBezTo>
                    <a:pt x="57" y="36"/>
                    <a:pt x="53" y="48"/>
                    <a:pt x="43" y="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latin typeface="Raleway Black"/>
                <a:cs typeface="Raleway Black"/>
              </a:endParaRPr>
            </a:p>
          </p:txBody>
        </p:sp>
      </p:grpSp>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SOCIAL CLOUD MEDIA</a:t>
              </a:r>
              <a:endParaRPr lang="id-ID" sz="88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107147369"/>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72"/>
                                        </p:tgtEl>
                                        <p:attrNameLst>
                                          <p:attrName>style.visibility</p:attrName>
                                        </p:attrNameLst>
                                      </p:cBhvr>
                                      <p:to>
                                        <p:strVal val="visible"/>
                                      </p:to>
                                    </p:set>
                                    <p:anim calcmode="lin" valueType="num">
                                      <p:cBhvr>
                                        <p:cTn id="13" dur="500" fill="hold"/>
                                        <p:tgtEl>
                                          <p:spTgt spid="72"/>
                                        </p:tgtEl>
                                        <p:attrNameLst>
                                          <p:attrName>ppt_w</p:attrName>
                                        </p:attrNameLst>
                                      </p:cBhvr>
                                      <p:tavLst>
                                        <p:tav tm="0">
                                          <p:val>
                                            <p:fltVal val="0"/>
                                          </p:val>
                                        </p:tav>
                                        <p:tav tm="100000">
                                          <p:val>
                                            <p:strVal val="#ppt_w"/>
                                          </p:val>
                                        </p:tav>
                                      </p:tavLst>
                                    </p:anim>
                                    <p:anim calcmode="lin" valueType="num">
                                      <p:cBhvr>
                                        <p:cTn id="14" dur="500" fill="hold"/>
                                        <p:tgtEl>
                                          <p:spTgt spid="72"/>
                                        </p:tgtEl>
                                        <p:attrNameLst>
                                          <p:attrName>ppt_h</p:attrName>
                                        </p:attrNameLst>
                                      </p:cBhvr>
                                      <p:tavLst>
                                        <p:tav tm="0">
                                          <p:val>
                                            <p:fltVal val="0"/>
                                          </p:val>
                                        </p:tav>
                                        <p:tav tm="100000">
                                          <p:val>
                                            <p:strVal val="#ppt_h"/>
                                          </p:val>
                                        </p:tav>
                                      </p:tavLst>
                                    </p:anim>
                                    <p:animEffect transition="in" filter="fade">
                                      <p:cBhvr>
                                        <p:cTn id="15" dur="500"/>
                                        <p:tgtEl>
                                          <p:spTgt spid="72"/>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113"/>
                                        </p:tgtEl>
                                        <p:attrNameLst>
                                          <p:attrName>style.visibility</p:attrName>
                                        </p:attrNameLst>
                                      </p:cBhvr>
                                      <p:to>
                                        <p:strVal val="visible"/>
                                      </p:to>
                                    </p:set>
                                    <p:anim calcmode="lin" valueType="num">
                                      <p:cBhvr>
                                        <p:cTn id="18" dur="500" fill="hold"/>
                                        <p:tgtEl>
                                          <p:spTgt spid="113"/>
                                        </p:tgtEl>
                                        <p:attrNameLst>
                                          <p:attrName>ppt_w</p:attrName>
                                        </p:attrNameLst>
                                      </p:cBhvr>
                                      <p:tavLst>
                                        <p:tav tm="0">
                                          <p:val>
                                            <p:fltVal val="0"/>
                                          </p:val>
                                        </p:tav>
                                        <p:tav tm="100000">
                                          <p:val>
                                            <p:strVal val="#ppt_w"/>
                                          </p:val>
                                        </p:tav>
                                      </p:tavLst>
                                    </p:anim>
                                    <p:anim calcmode="lin" valueType="num">
                                      <p:cBhvr>
                                        <p:cTn id="19" dur="500" fill="hold"/>
                                        <p:tgtEl>
                                          <p:spTgt spid="113"/>
                                        </p:tgtEl>
                                        <p:attrNameLst>
                                          <p:attrName>ppt_h</p:attrName>
                                        </p:attrNameLst>
                                      </p:cBhvr>
                                      <p:tavLst>
                                        <p:tav tm="0">
                                          <p:val>
                                            <p:fltVal val="0"/>
                                          </p:val>
                                        </p:tav>
                                        <p:tav tm="100000">
                                          <p:val>
                                            <p:strVal val="#ppt_h"/>
                                          </p:val>
                                        </p:tav>
                                      </p:tavLst>
                                    </p:anim>
                                    <p:animEffect transition="in" filter="fade">
                                      <p:cBhvr>
                                        <p:cTn id="20" dur="500"/>
                                        <p:tgtEl>
                                          <p:spTgt spid="113"/>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302"/>
                                        </p:tgtEl>
                                        <p:attrNameLst>
                                          <p:attrName>style.visibility</p:attrName>
                                        </p:attrNameLst>
                                      </p:cBhvr>
                                      <p:to>
                                        <p:strVal val="visible"/>
                                      </p:to>
                                    </p:set>
                                    <p:animEffect transition="in" filter="fade">
                                      <p:cBhvr>
                                        <p:cTn id="24" dur="500"/>
                                        <p:tgtEl>
                                          <p:spTgt spid="30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8"/>
                                        </p:tgtEl>
                                        <p:attrNameLst>
                                          <p:attrName>style.visibility</p:attrName>
                                        </p:attrNameLst>
                                      </p:cBhvr>
                                      <p:to>
                                        <p:strVal val="visible"/>
                                      </p:to>
                                    </p:set>
                                    <p:animEffect transition="in" filter="fade">
                                      <p:cBhvr>
                                        <p:cTn id="27" dur="500"/>
                                        <p:tgtEl>
                                          <p:spTgt spid="298"/>
                                        </p:tgtEl>
                                      </p:cBhvr>
                                    </p:animEffect>
                                  </p:childTnLst>
                                </p:cTn>
                              </p:par>
                            </p:childTnLst>
                          </p:cTn>
                        </p:par>
                        <p:par>
                          <p:cTn id="28" fill="hold">
                            <p:stCondLst>
                              <p:cond delay="1500"/>
                            </p:stCondLst>
                            <p:childTnLst>
                              <p:par>
                                <p:cTn id="29" presetID="53" presetClass="entr" presetSubtype="16" fill="hold" grpId="0" nodeType="afterEffect">
                                  <p:stCondLst>
                                    <p:cond delay="0"/>
                                  </p:stCondLst>
                                  <p:childTnLst>
                                    <p:set>
                                      <p:cBhvr>
                                        <p:cTn id="30" dur="1" fill="hold">
                                          <p:stCondLst>
                                            <p:cond delay="0"/>
                                          </p:stCondLst>
                                        </p:cTn>
                                        <p:tgtEl>
                                          <p:spTgt spid="90"/>
                                        </p:tgtEl>
                                        <p:attrNameLst>
                                          <p:attrName>style.visibility</p:attrName>
                                        </p:attrNameLst>
                                      </p:cBhvr>
                                      <p:to>
                                        <p:strVal val="visible"/>
                                      </p:to>
                                    </p:set>
                                    <p:anim calcmode="lin" valueType="num">
                                      <p:cBhvr>
                                        <p:cTn id="31" dur="500" fill="hold"/>
                                        <p:tgtEl>
                                          <p:spTgt spid="90"/>
                                        </p:tgtEl>
                                        <p:attrNameLst>
                                          <p:attrName>ppt_w</p:attrName>
                                        </p:attrNameLst>
                                      </p:cBhvr>
                                      <p:tavLst>
                                        <p:tav tm="0">
                                          <p:val>
                                            <p:fltVal val="0"/>
                                          </p:val>
                                        </p:tav>
                                        <p:tav tm="100000">
                                          <p:val>
                                            <p:strVal val="#ppt_w"/>
                                          </p:val>
                                        </p:tav>
                                      </p:tavLst>
                                    </p:anim>
                                    <p:anim calcmode="lin" valueType="num">
                                      <p:cBhvr>
                                        <p:cTn id="32" dur="500" fill="hold"/>
                                        <p:tgtEl>
                                          <p:spTgt spid="90"/>
                                        </p:tgtEl>
                                        <p:attrNameLst>
                                          <p:attrName>ppt_h</p:attrName>
                                        </p:attrNameLst>
                                      </p:cBhvr>
                                      <p:tavLst>
                                        <p:tav tm="0">
                                          <p:val>
                                            <p:fltVal val="0"/>
                                          </p:val>
                                        </p:tav>
                                        <p:tav tm="100000">
                                          <p:val>
                                            <p:strVal val="#ppt_h"/>
                                          </p:val>
                                        </p:tav>
                                      </p:tavLst>
                                    </p:anim>
                                    <p:animEffect transition="in" filter="fade">
                                      <p:cBhvr>
                                        <p:cTn id="33" dur="500"/>
                                        <p:tgtEl>
                                          <p:spTgt spid="90"/>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12"/>
                                        </p:tgtEl>
                                        <p:attrNameLst>
                                          <p:attrName>style.visibility</p:attrName>
                                        </p:attrNameLst>
                                      </p:cBhvr>
                                      <p:to>
                                        <p:strVal val="visible"/>
                                      </p:to>
                                    </p:set>
                                    <p:anim calcmode="lin" valueType="num">
                                      <p:cBhvr>
                                        <p:cTn id="36" dur="500" fill="hold"/>
                                        <p:tgtEl>
                                          <p:spTgt spid="112"/>
                                        </p:tgtEl>
                                        <p:attrNameLst>
                                          <p:attrName>ppt_w</p:attrName>
                                        </p:attrNameLst>
                                      </p:cBhvr>
                                      <p:tavLst>
                                        <p:tav tm="0">
                                          <p:val>
                                            <p:fltVal val="0"/>
                                          </p:val>
                                        </p:tav>
                                        <p:tav tm="100000">
                                          <p:val>
                                            <p:strVal val="#ppt_w"/>
                                          </p:val>
                                        </p:tav>
                                      </p:tavLst>
                                    </p:anim>
                                    <p:anim calcmode="lin" valueType="num">
                                      <p:cBhvr>
                                        <p:cTn id="37" dur="500" fill="hold"/>
                                        <p:tgtEl>
                                          <p:spTgt spid="112"/>
                                        </p:tgtEl>
                                        <p:attrNameLst>
                                          <p:attrName>ppt_h</p:attrName>
                                        </p:attrNameLst>
                                      </p:cBhvr>
                                      <p:tavLst>
                                        <p:tav tm="0">
                                          <p:val>
                                            <p:fltVal val="0"/>
                                          </p:val>
                                        </p:tav>
                                        <p:tav tm="100000">
                                          <p:val>
                                            <p:strVal val="#ppt_h"/>
                                          </p:val>
                                        </p:tav>
                                      </p:tavLst>
                                    </p:anim>
                                    <p:animEffect transition="in" filter="fade">
                                      <p:cBhvr>
                                        <p:cTn id="38" dur="500"/>
                                        <p:tgtEl>
                                          <p:spTgt spid="112"/>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08"/>
                                        </p:tgtEl>
                                        <p:attrNameLst>
                                          <p:attrName>style.visibility</p:attrName>
                                        </p:attrNameLst>
                                      </p:cBhvr>
                                      <p:to>
                                        <p:strVal val="visible"/>
                                      </p:to>
                                    </p:set>
                                    <p:anim calcmode="lin" valueType="num">
                                      <p:cBhvr>
                                        <p:cTn id="41" dur="500" fill="hold"/>
                                        <p:tgtEl>
                                          <p:spTgt spid="108"/>
                                        </p:tgtEl>
                                        <p:attrNameLst>
                                          <p:attrName>ppt_w</p:attrName>
                                        </p:attrNameLst>
                                      </p:cBhvr>
                                      <p:tavLst>
                                        <p:tav tm="0">
                                          <p:val>
                                            <p:fltVal val="0"/>
                                          </p:val>
                                        </p:tav>
                                        <p:tav tm="100000">
                                          <p:val>
                                            <p:strVal val="#ppt_w"/>
                                          </p:val>
                                        </p:tav>
                                      </p:tavLst>
                                    </p:anim>
                                    <p:anim calcmode="lin" valueType="num">
                                      <p:cBhvr>
                                        <p:cTn id="42" dur="500" fill="hold"/>
                                        <p:tgtEl>
                                          <p:spTgt spid="108"/>
                                        </p:tgtEl>
                                        <p:attrNameLst>
                                          <p:attrName>ppt_h</p:attrName>
                                        </p:attrNameLst>
                                      </p:cBhvr>
                                      <p:tavLst>
                                        <p:tav tm="0">
                                          <p:val>
                                            <p:fltVal val="0"/>
                                          </p:val>
                                        </p:tav>
                                        <p:tav tm="100000">
                                          <p:val>
                                            <p:strVal val="#ppt_h"/>
                                          </p:val>
                                        </p:tav>
                                      </p:tavLst>
                                    </p:anim>
                                    <p:animEffect transition="in" filter="fade">
                                      <p:cBhvr>
                                        <p:cTn id="43" dur="500"/>
                                        <p:tgtEl>
                                          <p:spTgt spid="108"/>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85"/>
                                        </p:tgtEl>
                                        <p:attrNameLst>
                                          <p:attrName>style.visibility</p:attrName>
                                        </p:attrNameLst>
                                      </p:cBhvr>
                                      <p:to>
                                        <p:strVal val="visible"/>
                                      </p:to>
                                    </p:set>
                                    <p:anim calcmode="lin" valueType="num">
                                      <p:cBhvr>
                                        <p:cTn id="46" dur="500" fill="hold"/>
                                        <p:tgtEl>
                                          <p:spTgt spid="85"/>
                                        </p:tgtEl>
                                        <p:attrNameLst>
                                          <p:attrName>ppt_w</p:attrName>
                                        </p:attrNameLst>
                                      </p:cBhvr>
                                      <p:tavLst>
                                        <p:tav tm="0">
                                          <p:val>
                                            <p:fltVal val="0"/>
                                          </p:val>
                                        </p:tav>
                                        <p:tav tm="100000">
                                          <p:val>
                                            <p:strVal val="#ppt_w"/>
                                          </p:val>
                                        </p:tav>
                                      </p:tavLst>
                                    </p:anim>
                                    <p:anim calcmode="lin" valueType="num">
                                      <p:cBhvr>
                                        <p:cTn id="47" dur="500" fill="hold"/>
                                        <p:tgtEl>
                                          <p:spTgt spid="85"/>
                                        </p:tgtEl>
                                        <p:attrNameLst>
                                          <p:attrName>ppt_h</p:attrName>
                                        </p:attrNameLst>
                                      </p:cBhvr>
                                      <p:tavLst>
                                        <p:tav tm="0">
                                          <p:val>
                                            <p:fltVal val="0"/>
                                          </p:val>
                                        </p:tav>
                                        <p:tav tm="100000">
                                          <p:val>
                                            <p:strVal val="#ppt_h"/>
                                          </p:val>
                                        </p:tav>
                                      </p:tavLst>
                                    </p:anim>
                                    <p:animEffect transition="in" filter="fade">
                                      <p:cBhvr>
                                        <p:cTn id="48" dur="500"/>
                                        <p:tgtEl>
                                          <p:spTgt spid="85"/>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88"/>
                                        </p:tgtEl>
                                        <p:attrNameLst>
                                          <p:attrName>style.visibility</p:attrName>
                                        </p:attrNameLst>
                                      </p:cBhvr>
                                      <p:to>
                                        <p:strVal val="visible"/>
                                      </p:to>
                                    </p:set>
                                    <p:anim calcmode="lin" valueType="num">
                                      <p:cBhvr>
                                        <p:cTn id="51" dur="500" fill="hold"/>
                                        <p:tgtEl>
                                          <p:spTgt spid="88"/>
                                        </p:tgtEl>
                                        <p:attrNameLst>
                                          <p:attrName>ppt_w</p:attrName>
                                        </p:attrNameLst>
                                      </p:cBhvr>
                                      <p:tavLst>
                                        <p:tav tm="0">
                                          <p:val>
                                            <p:fltVal val="0"/>
                                          </p:val>
                                        </p:tav>
                                        <p:tav tm="100000">
                                          <p:val>
                                            <p:strVal val="#ppt_w"/>
                                          </p:val>
                                        </p:tav>
                                      </p:tavLst>
                                    </p:anim>
                                    <p:anim calcmode="lin" valueType="num">
                                      <p:cBhvr>
                                        <p:cTn id="52" dur="500" fill="hold"/>
                                        <p:tgtEl>
                                          <p:spTgt spid="88"/>
                                        </p:tgtEl>
                                        <p:attrNameLst>
                                          <p:attrName>ppt_h</p:attrName>
                                        </p:attrNameLst>
                                      </p:cBhvr>
                                      <p:tavLst>
                                        <p:tav tm="0">
                                          <p:val>
                                            <p:fltVal val="0"/>
                                          </p:val>
                                        </p:tav>
                                        <p:tav tm="100000">
                                          <p:val>
                                            <p:strVal val="#ppt_h"/>
                                          </p:val>
                                        </p:tav>
                                      </p:tavLst>
                                    </p:anim>
                                    <p:animEffect transition="in" filter="fade">
                                      <p:cBhvr>
                                        <p:cTn id="53" dur="500"/>
                                        <p:tgtEl>
                                          <p:spTgt spid="88"/>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107"/>
                                        </p:tgtEl>
                                        <p:attrNameLst>
                                          <p:attrName>style.visibility</p:attrName>
                                        </p:attrNameLst>
                                      </p:cBhvr>
                                      <p:to>
                                        <p:strVal val="visible"/>
                                      </p:to>
                                    </p:set>
                                    <p:anim calcmode="lin" valueType="num">
                                      <p:cBhvr>
                                        <p:cTn id="56" dur="500" fill="hold"/>
                                        <p:tgtEl>
                                          <p:spTgt spid="107"/>
                                        </p:tgtEl>
                                        <p:attrNameLst>
                                          <p:attrName>ppt_w</p:attrName>
                                        </p:attrNameLst>
                                      </p:cBhvr>
                                      <p:tavLst>
                                        <p:tav tm="0">
                                          <p:val>
                                            <p:fltVal val="0"/>
                                          </p:val>
                                        </p:tav>
                                        <p:tav tm="100000">
                                          <p:val>
                                            <p:strVal val="#ppt_w"/>
                                          </p:val>
                                        </p:tav>
                                      </p:tavLst>
                                    </p:anim>
                                    <p:anim calcmode="lin" valueType="num">
                                      <p:cBhvr>
                                        <p:cTn id="57" dur="500" fill="hold"/>
                                        <p:tgtEl>
                                          <p:spTgt spid="107"/>
                                        </p:tgtEl>
                                        <p:attrNameLst>
                                          <p:attrName>ppt_h</p:attrName>
                                        </p:attrNameLst>
                                      </p:cBhvr>
                                      <p:tavLst>
                                        <p:tav tm="0">
                                          <p:val>
                                            <p:fltVal val="0"/>
                                          </p:val>
                                        </p:tav>
                                        <p:tav tm="100000">
                                          <p:val>
                                            <p:strVal val="#ppt_h"/>
                                          </p:val>
                                        </p:tav>
                                      </p:tavLst>
                                    </p:anim>
                                    <p:animEffect transition="in" filter="fade">
                                      <p:cBhvr>
                                        <p:cTn id="58" dur="500"/>
                                        <p:tgtEl>
                                          <p:spTgt spid="107"/>
                                        </p:tgtEl>
                                      </p:cBhvr>
                                    </p:animEffect>
                                  </p:childTnLst>
                                </p:cTn>
                              </p:par>
                              <p:par>
                                <p:cTn id="59" presetID="53" presetClass="entr" presetSubtype="16" fill="hold" nodeType="withEffect">
                                  <p:stCondLst>
                                    <p:cond delay="0"/>
                                  </p:stCondLst>
                                  <p:childTnLst>
                                    <p:set>
                                      <p:cBhvr>
                                        <p:cTn id="60" dur="1" fill="hold">
                                          <p:stCondLst>
                                            <p:cond delay="0"/>
                                          </p:stCondLst>
                                        </p:cTn>
                                        <p:tgtEl>
                                          <p:spTgt spid="97"/>
                                        </p:tgtEl>
                                        <p:attrNameLst>
                                          <p:attrName>style.visibility</p:attrName>
                                        </p:attrNameLst>
                                      </p:cBhvr>
                                      <p:to>
                                        <p:strVal val="visible"/>
                                      </p:to>
                                    </p:set>
                                    <p:anim calcmode="lin" valueType="num">
                                      <p:cBhvr>
                                        <p:cTn id="61" dur="500" fill="hold"/>
                                        <p:tgtEl>
                                          <p:spTgt spid="97"/>
                                        </p:tgtEl>
                                        <p:attrNameLst>
                                          <p:attrName>ppt_w</p:attrName>
                                        </p:attrNameLst>
                                      </p:cBhvr>
                                      <p:tavLst>
                                        <p:tav tm="0">
                                          <p:val>
                                            <p:fltVal val="0"/>
                                          </p:val>
                                        </p:tav>
                                        <p:tav tm="100000">
                                          <p:val>
                                            <p:strVal val="#ppt_w"/>
                                          </p:val>
                                        </p:tav>
                                      </p:tavLst>
                                    </p:anim>
                                    <p:anim calcmode="lin" valueType="num">
                                      <p:cBhvr>
                                        <p:cTn id="62" dur="500" fill="hold"/>
                                        <p:tgtEl>
                                          <p:spTgt spid="97"/>
                                        </p:tgtEl>
                                        <p:attrNameLst>
                                          <p:attrName>ppt_h</p:attrName>
                                        </p:attrNameLst>
                                      </p:cBhvr>
                                      <p:tavLst>
                                        <p:tav tm="0">
                                          <p:val>
                                            <p:fltVal val="0"/>
                                          </p:val>
                                        </p:tav>
                                        <p:tav tm="100000">
                                          <p:val>
                                            <p:strVal val="#ppt_h"/>
                                          </p:val>
                                        </p:tav>
                                      </p:tavLst>
                                    </p:anim>
                                    <p:animEffect transition="in" filter="fade">
                                      <p:cBhvr>
                                        <p:cTn id="63" dur="500"/>
                                        <p:tgtEl>
                                          <p:spTgt spid="97"/>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78"/>
                                        </p:tgtEl>
                                        <p:attrNameLst>
                                          <p:attrName>style.visibility</p:attrName>
                                        </p:attrNameLst>
                                      </p:cBhvr>
                                      <p:to>
                                        <p:strVal val="visible"/>
                                      </p:to>
                                    </p:set>
                                    <p:anim calcmode="lin" valueType="num">
                                      <p:cBhvr>
                                        <p:cTn id="66" dur="500" fill="hold"/>
                                        <p:tgtEl>
                                          <p:spTgt spid="78"/>
                                        </p:tgtEl>
                                        <p:attrNameLst>
                                          <p:attrName>ppt_w</p:attrName>
                                        </p:attrNameLst>
                                      </p:cBhvr>
                                      <p:tavLst>
                                        <p:tav tm="0">
                                          <p:val>
                                            <p:fltVal val="0"/>
                                          </p:val>
                                        </p:tav>
                                        <p:tav tm="100000">
                                          <p:val>
                                            <p:strVal val="#ppt_w"/>
                                          </p:val>
                                        </p:tav>
                                      </p:tavLst>
                                    </p:anim>
                                    <p:anim calcmode="lin" valueType="num">
                                      <p:cBhvr>
                                        <p:cTn id="67" dur="500" fill="hold"/>
                                        <p:tgtEl>
                                          <p:spTgt spid="78"/>
                                        </p:tgtEl>
                                        <p:attrNameLst>
                                          <p:attrName>ppt_h</p:attrName>
                                        </p:attrNameLst>
                                      </p:cBhvr>
                                      <p:tavLst>
                                        <p:tav tm="0">
                                          <p:val>
                                            <p:fltVal val="0"/>
                                          </p:val>
                                        </p:tav>
                                        <p:tav tm="100000">
                                          <p:val>
                                            <p:strVal val="#ppt_h"/>
                                          </p:val>
                                        </p:tav>
                                      </p:tavLst>
                                    </p:anim>
                                    <p:animEffect transition="in" filter="fade">
                                      <p:cBhvr>
                                        <p:cTn id="68" dur="500"/>
                                        <p:tgtEl>
                                          <p:spTgt spid="78"/>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89"/>
                                        </p:tgtEl>
                                        <p:attrNameLst>
                                          <p:attrName>style.visibility</p:attrName>
                                        </p:attrNameLst>
                                      </p:cBhvr>
                                      <p:to>
                                        <p:strVal val="visible"/>
                                      </p:to>
                                    </p:set>
                                    <p:anim calcmode="lin" valueType="num">
                                      <p:cBhvr>
                                        <p:cTn id="71" dur="500" fill="hold"/>
                                        <p:tgtEl>
                                          <p:spTgt spid="89"/>
                                        </p:tgtEl>
                                        <p:attrNameLst>
                                          <p:attrName>ppt_w</p:attrName>
                                        </p:attrNameLst>
                                      </p:cBhvr>
                                      <p:tavLst>
                                        <p:tav tm="0">
                                          <p:val>
                                            <p:fltVal val="0"/>
                                          </p:val>
                                        </p:tav>
                                        <p:tav tm="100000">
                                          <p:val>
                                            <p:strVal val="#ppt_w"/>
                                          </p:val>
                                        </p:tav>
                                      </p:tavLst>
                                    </p:anim>
                                    <p:anim calcmode="lin" valueType="num">
                                      <p:cBhvr>
                                        <p:cTn id="72" dur="500" fill="hold"/>
                                        <p:tgtEl>
                                          <p:spTgt spid="89"/>
                                        </p:tgtEl>
                                        <p:attrNameLst>
                                          <p:attrName>ppt_h</p:attrName>
                                        </p:attrNameLst>
                                      </p:cBhvr>
                                      <p:tavLst>
                                        <p:tav tm="0">
                                          <p:val>
                                            <p:fltVal val="0"/>
                                          </p:val>
                                        </p:tav>
                                        <p:tav tm="100000">
                                          <p:val>
                                            <p:strVal val="#ppt_h"/>
                                          </p:val>
                                        </p:tav>
                                      </p:tavLst>
                                    </p:anim>
                                    <p:animEffect transition="in" filter="fade">
                                      <p:cBhvr>
                                        <p:cTn id="73" dur="500"/>
                                        <p:tgtEl>
                                          <p:spTgt spid="89"/>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80"/>
                                        </p:tgtEl>
                                        <p:attrNameLst>
                                          <p:attrName>style.visibility</p:attrName>
                                        </p:attrNameLst>
                                      </p:cBhvr>
                                      <p:to>
                                        <p:strVal val="visible"/>
                                      </p:to>
                                    </p:set>
                                    <p:anim calcmode="lin" valueType="num">
                                      <p:cBhvr>
                                        <p:cTn id="76" dur="500" fill="hold"/>
                                        <p:tgtEl>
                                          <p:spTgt spid="80"/>
                                        </p:tgtEl>
                                        <p:attrNameLst>
                                          <p:attrName>ppt_w</p:attrName>
                                        </p:attrNameLst>
                                      </p:cBhvr>
                                      <p:tavLst>
                                        <p:tav tm="0">
                                          <p:val>
                                            <p:fltVal val="0"/>
                                          </p:val>
                                        </p:tav>
                                        <p:tav tm="100000">
                                          <p:val>
                                            <p:strVal val="#ppt_w"/>
                                          </p:val>
                                        </p:tav>
                                      </p:tavLst>
                                    </p:anim>
                                    <p:anim calcmode="lin" valueType="num">
                                      <p:cBhvr>
                                        <p:cTn id="77" dur="500" fill="hold"/>
                                        <p:tgtEl>
                                          <p:spTgt spid="80"/>
                                        </p:tgtEl>
                                        <p:attrNameLst>
                                          <p:attrName>ppt_h</p:attrName>
                                        </p:attrNameLst>
                                      </p:cBhvr>
                                      <p:tavLst>
                                        <p:tav tm="0">
                                          <p:val>
                                            <p:fltVal val="0"/>
                                          </p:val>
                                        </p:tav>
                                        <p:tav tm="100000">
                                          <p:val>
                                            <p:strVal val="#ppt_h"/>
                                          </p:val>
                                        </p:tav>
                                      </p:tavLst>
                                    </p:anim>
                                    <p:animEffect transition="in" filter="fade">
                                      <p:cBhvr>
                                        <p:cTn id="78" dur="500"/>
                                        <p:tgtEl>
                                          <p:spTgt spid="80"/>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92"/>
                                        </p:tgtEl>
                                        <p:attrNameLst>
                                          <p:attrName>style.visibility</p:attrName>
                                        </p:attrNameLst>
                                      </p:cBhvr>
                                      <p:to>
                                        <p:strVal val="visible"/>
                                      </p:to>
                                    </p:set>
                                    <p:anim calcmode="lin" valueType="num">
                                      <p:cBhvr>
                                        <p:cTn id="81" dur="500" fill="hold"/>
                                        <p:tgtEl>
                                          <p:spTgt spid="92"/>
                                        </p:tgtEl>
                                        <p:attrNameLst>
                                          <p:attrName>ppt_w</p:attrName>
                                        </p:attrNameLst>
                                      </p:cBhvr>
                                      <p:tavLst>
                                        <p:tav tm="0">
                                          <p:val>
                                            <p:fltVal val="0"/>
                                          </p:val>
                                        </p:tav>
                                        <p:tav tm="100000">
                                          <p:val>
                                            <p:strVal val="#ppt_w"/>
                                          </p:val>
                                        </p:tav>
                                      </p:tavLst>
                                    </p:anim>
                                    <p:anim calcmode="lin" valueType="num">
                                      <p:cBhvr>
                                        <p:cTn id="82" dur="500" fill="hold"/>
                                        <p:tgtEl>
                                          <p:spTgt spid="92"/>
                                        </p:tgtEl>
                                        <p:attrNameLst>
                                          <p:attrName>ppt_h</p:attrName>
                                        </p:attrNameLst>
                                      </p:cBhvr>
                                      <p:tavLst>
                                        <p:tav tm="0">
                                          <p:val>
                                            <p:fltVal val="0"/>
                                          </p:val>
                                        </p:tav>
                                        <p:tav tm="100000">
                                          <p:val>
                                            <p:strVal val="#ppt_h"/>
                                          </p:val>
                                        </p:tav>
                                      </p:tavLst>
                                    </p:anim>
                                    <p:animEffect transition="in" filter="fade">
                                      <p:cBhvr>
                                        <p:cTn id="83" dur="500"/>
                                        <p:tgtEl>
                                          <p:spTgt spid="92"/>
                                        </p:tgtEl>
                                      </p:cBhvr>
                                    </p:animEffect>
                                  </p:childTnLst>
                                </p:cTn>
                              </p:par>
                              <p:par>
                                <p:cTn id="84" presetID="53" presetClass="entr" presetSubtype="16" fill="hold" nodeType="withEffect">
                                  <p:stCondLst>
                                    <p:cond delay="0"/>
                                  </p:stCondLst>
                                  <p:childTnLst>
                                    <p:set>
                                      <p:cBhvr>
                                        <p:cTn id="85" dur="1" fill="hold">
                                          <p:stCondLst>
                                            <p:cond delay="0"/>
                                          </p:stCondLst>
                                        </p:cTn>
                                        <p:tgtEl>
                                          <p:spTgt spid="74"/>
                                        </p:tgtEl>
                                        <p:attrNameLst>
                                          <p:attrName>style.visibility</p:attrName>
                                        </p:attrNameLst>
                                      </p:cBhvr>
                                      <p:to>
                                        <p:strVal val="visible"/>
                                      </p:to>
                                    </p:set>
                                    <p:anim calcmode="lin" valueType="num">
                                      <p:cBhvr>
                                        <p:cTn id="86" dur="500" fill="hold"/>
                                        <p:tgtEl>
                                          <p:spTgt spid="74"/>
                                        </p:tgtEl>
                                        <p:attrNameLst>
                                          <p:attrName>ppt_w</p:attrName>
                                        </p:attrNameLst>
                                      </p:cBhvr>
                                      <p:tavLst>
                                        <p:tav tm="0">
                                          <p:val>
                                            <p:fltVal val="0"/>
                                          </p:val>
                                        </p:tav>
                                        <p:tav tm="100000">
                                          <p:val>
                                            <p:strVal val="#ppt_w"/>
                                          </p:val>
                                        </p:tav>
                                      </p:tavLst>
                                    </p:anim>
                                    <p:anim calcmode="lin" valueType="num">
                                      <p:cBhvr>
                                        <p:cTn id="87" dur="500" fill="hold"/>
                                        <p:tgtEl>
                                          <p:spTgt spid="74"/>
                                        </p:tgtEl>
                                        <p:attrNameLst>
                                          <p:attrName>ppt_h</p:attrName>
                                        </p:attrNameLst>
                                      </p:cBhvr>
                                      <p:tavLst>
                                        <p:tav tm="0">
                                          <p:val>
                                            <p:fltVal val="0"/>
                                          </p:val>
                                        </p:tav>
                                        <p:tav tm="100000">
                                          <p:val>
                                            <p:strVal val="#ppt_h"/>
                                          </p:val>
                                        </p:tav>
                                      </p:tavLst>
                                    </p:anim>
                                    <p:animEffect transition="in" filter="fade">
                                      <p:cBhvr>
                                        <p:cTn id="88" dur="500"/>
                                        <p:tgtEl>
                                          <p:spTgt spid="74"/>
                                        </p:tgtEl>
                                      </p:cBhvr>
                                    </p:animEffect>
                                  </p:childTnLst>
                                </p:cTn>
                              </p:par>
                              <p:par>
                                <p:cTn id="89" presetID="53" presetClass="entr" presetSubtype="16" fill="hold" nodeType="withEffect">
                                  <p:stCondLst>
                                    <p:cond delay="0"/>
                                  </p:stCondLst>
                                  <p:childTnLst>
                                    <p:set>
                                      <p:cBhvr>
                                        <p:cTn id="90" dur="1" fill="hold">
                                          <p:stCondLst>
                                            <p:cond delay="0"/>
                                          </p:stCondLst>
                                        </p:cTn>
                                        <p:tgtEl>
                                          <p:spTgt spid="73"/>
                                        </p:tgtEl>
                                        <p:attrNameLst>
                                          <p:attrName>style.visibility</p:attrName>
                                        </p:attrNameLst>
                                      </p:cBhvr>
                                      <p:to>
                                        <p:strVal val="visible"/>
                                      </p:to>
                                    </p:set>
                                    <p:anim calcmode="lin" valueType="num">
                                      <p:cBhvr>
                                        <p:cTn id="91" dur="500" fill="hold"/>
                                        <p:tgtEl>
                                          <p:spTgt spid="73"/>
                                        </p:tgtEl>
                                        <p:attrNameLst>
                                          <p:attrName>ppt_w</p:attrName>
                                        </p:attrNameLst>
                                      </p:cBhvr>
                                      <p:tavLst>
                                        <p:tav tm="0">
                                          <p:val>
                                            <p:fltVal val="0"/>
                                          </p:val>
                                        </p:tav>
                                        <p:tav tm="100000">
                                          <p:val>
                                            <p:strVal val="#ppt_w"/>
                                          </p:val>
                                        </p:tav>
                                      </p:tavLst>
                                    </p:anim>
                                    <p:anim calcmode="lin" valueType="num">
                                      <p:cBhvr>
                                        <p:cTn id="92" dur="500" fill="hold"/>
                                        <p:tgtEl>
                                          <p:spTgt spid="73"/>
                                        </p:tgtEl>
                                        <p:attrNameLst>
                                          <p:attrName>ppt_h</p:attrName>
                                        </p:attrNameLst>
                                      </p:cBhvr>
                                      <p:tavLst>
                                        <p:tav tm="0">
                                          <p:val>
                                            <p:fltVal val="0"/>
                                          </p:val>
                                        </p:tav>
                                        <p:tav tm="100000">
                                          <p:val>
                                            <p:strVal val="#ppt_h"/>
                                          </p:val>
                                        </p:tav>
                                      </p:tavLst>
                                    </p:anim>
                                    <p:animEffect transition="in" filter="fade">
                                      <p:cBhvr>
                                        <p:cTn id="93" dur="500"/>
                                        <p:tgtEl>
                                          <p:spTgt spid="73"/>
                                        </p:tgtEl>
                                      </p:cBhvr>
                                    </p:animEffect>
                                  </p:childTnLst>
                                </p:cTn>
                              </p:par>
                              <p:par>
                                <p:cTn id="94" presetID="53" presetClass="entr" presetSubtype="16" fill="hold" nodeType="withEffect">
                                  <p:stCondLst>
                                    <p:cond delay="0"/>
                                  </p:stCondLst>
                                  <p:childTnLst>
                                    <p:set>
                                      <p:cBhvr>
                                        <p:cTn id="95" dur="1" fill="hold">
                                          <p:stCondLst>
                                            <p:cond delay="0"/>
                                          </p:stCondLst>
                                        </p:cTn>
                                        <p:tgtEl>
                                          <p:spTgt spid="76"/>
                                        </p:tgtEl>
                                        <p:attrNameLst>
                                          <p:attrName>style.visibility</p:attrName>
                                        </p:attrNameLst>
                                      </p:cBhvr>
                                      <p:to>
                                        <p:strVal val="visible"/>
                                      </p:to>
                                    </p:set>
                                    <p:anim calcmode="lin" valueType="num">
                                      <p:cBhvr>
                                        <p:cTn id="96" dur="500" fill="hold"/>
                                        <p:tgtEl>
                                          <p:spTgt spid="76"/>
                                        </p:tgtEl>
                                        <p:attrNameLst>
                                          <p:attrName>ppt_w</p:attrName>
                                        </p:attrNameLst>
                                      </p:cBhvr>
                                      <p:tavLst>
                                        <p:tav tm="0">
                                          <p:val>
                                            <p:fltVal val="0"/>
                                          </p:val>
                                        </p:tav>
                                        <p:tav tm="100000">
                                          <p:val>
                                            <p:strVal val="#ppt_w"/>
                                          </p:val>
                                        </p:tav>
                                      </p:tavLst>
                                    </p:anim>
                                    <p:anim calcmode="lin" valueType="num">
                                      <p:cBhvr>
                                        <p:cTn id="97" dur="500" fill="hold"/>
                                        <p:tgtEl>
                                          <p:spTgt spid="76"/>
                                        </p:tgtEl>
                                        <p:attrNameLst>
                                          <p:attrName>ppt_h</p:attrName>
                                        </p:attrNameLst>
                                      </p:cBhvr>
                                      <p:tavLst>
                                        <p:tav tm="0">
                                          <p:val>
                                            <p:fltVal val="0"/>
                                          </p:val>
                                        </p:tav>
                                        <p:tav tm="100000">
                                          <p:val>
                                            <p:strVal val="#ppt_h"/>
                                          </p:val>
                                        </p:tav>
                                      </p:tavLst>
                                    </p:anim>
                                    <p:animEffect transition="in" filter="fade">
                                      <p:cBhvr>
                                        <p:cTn id="98" dur="500"/>
                                        <p:tgtEl>
                                          <p:spTgt spid="76"/>
                                        </p:tgtEl>
                                      </p:cBhvr>
                                    </p:animEffect>
                                  </p:childTnLst>
                                </p:cTn>
                              </p:par>
                              <p:par>
                                <p:cTn id="99" presetID="53" presetClass="entr" presetSubtype="16" fill="hold" nodeType="withEffect">
                                  <p:stCondLst>
                                    <p:cond delay="0"/>
                                  </p:stCondLst>
                                  <p:childTnLst>
                                    <p:set>
                                      <p:cBhvr>
                                        <p:cTn id="100" dur="1" fill="hold">
                                          <p:stCondLst>
                                            <p:cond delay="0"/>
                                          </p:stCondLst>
                                        </p:cTn>
                                        <p:tgtEl>
                                          <p:spTgt spid="75"/>
                                        </p:tgtEl>
                                        <p:attrNameLst>
                                          <p:attrName>style.visibility</p:attrName>
                                        </p:attrNameLst>
                                      </p:cBhvr>
                                      <p:to>
                                        <p:strVal val="visible"/>
                                      </p:to>
                                    </p:set>
                                    <p:anim calcmode="lin" valueType="num">
                                      <p:cBhvr>
                                        <p:cTn id="101" dur="500" fill="hold"/>
                                        <p:tgtEl>
                                          <p:spTgt spid="75"/>
                                        </p:tgtEl>
                                        <p:attrNameLst>
                                          <p:attrName>ppt_w</p:attrName>
                                        </p:attrNameLst>
                                      </p:cBhvr>
                                      <p:tavLst>
                                        <p:tav tm="0">
                                          <p:val>
                                            <p:fltVal val="0"/>
                                          </p:val>
                                        </p:tav>
                                        <p:tav tm="100000">
                                          <p:val>
                                            <p:strVal val="#ppt_w"/>
                                          </p:val>
                                        </p:tav>
                                      </p:tavLst>
                                    </p:anim>
                                    <p:anim calcmode="lin" valueType="num">
                                      <p:cBhvr>
                                        <p:cTn id="102" dur="500" fill="hold"/>
                                        <p:tgtEl>
                                          <p:spTgt spid="75"/>
                                        </p:tgtEl>
                                        <p:attrNameLst>
                                          <p:attrName>ppt_h</p:attrName>
                                        </p:attrNameLst>
                                      </p:cBhvr>
                                      <p:tavLst>
                                        <p:tav tm="0">
                                          <p:val>
                                            <p:fltVal val="0"/>
                                          </p:val>
                                        </p:tav>
                                        <p:tav tm="100000">
                                          <p:val>
                                            <p:strVal val="#ppt_h"/>
                                          </p:val>
                                        </p:tav>
                                      </p:tavLst>
                                    </p:anim>
                                    <p:animEffect transition="in" filter="fade">
                                      <p:cBhvr>
                                        <p:cTn id="103" dur="500"/>
                                        <p:tgtEl>
                                          <p:spTgt spid="75"/>
                                        </p:tgtEl>
                                      </p:cBhvr>
                                    </p:animEffect>
                                  </p:childTnLst>
                                </p:cTn>
                              </p:par>
                              <p:par>
                                <p:cTn id="104" presetID="53" presetClass="entr" presetSubtype="16" fill="hold" grpId="0" nodeType="withEffect">
                                  <p:stCondLst>
                                    <p:cond delay="0"/>
                                  </p:stCondLst>
                                  <p:childTnLst>
                                    <p:set>
                                      <p:cBhvr>
                                        <p:cTn id="105" dur="1" fill="hold">
                                          <p:stCondLst>
                                            <p:cond delay="0"/>
                                          </p:stCondLst>
                                        </p:cTn>
                                        <p:tgtEl>
                                          <p:spTgt spid="87"/>
                                        </p:tgtEl>
                                        <p:attrNameLst>
                                          <p:attrName>style.visibility</p:attrName>
                                        </p:attrNameLst>
                                      </p:cBhvr>
                                      <p:to>
                                        <p:strVal val="visible"/>
                                      </p:to>
                                    </p:set>
                                    <p:anim calcmode="lin" valueType="num">
                                      <p:cBhvr>
                                        <p:cTn id="106" dur="500" fill="hold"/>
                                        <p:tgtEl>
                                          <p:spTgt spid="87"/>
                                        </p:tgtEl>
                                        <p:attrNameLst>
                                          <p:attrName>ppt_w</p:attrName>
                                        </p:attrNameLst>
                                      </p:cBhvr>
                                      <p:tavLst>
                                        <p:tav tm="0">
                                          <p:val>
                                            <p:fltVal val="0"/>
                                          </p:val>
                                        </p:tav>
                                        <p:tav tm="100000">
                                          <p:val>
                                            <p:strVal val="#ppt_w"/>
                                          </p:val>
                                        </p:tav>
                                      </p:tavLst>
                                    </p:anim>
                                    <p:anim calcmode="lin" valueType="num">
                                      <p:cBhvr>
                                        <p:cTn id="107" dur="500" fill="hold"/>
                                        <p:tgtEl>
                                          <p:spTgt spid="87"/>
                                        </p:tgtEl>
                                        <p:attrNameLst>
                                          <p:attrName>ppt_h</p:attrName>
                                        </p:attrNameLst>
                                      </p:cBhvr>
                                      <p:tavLst>
                                        <p:tav tm="0">
                                          <p:val>
                                            <p:fltVal val="0"/>
                                          </p:val>
                                        </p:tav>
                                        <p:tav tm="100000">
                                          <p:val>
                                            <p:strVal val="#ppt_h"/>
                                          </p:val>
                                        </p:tav>
                                      </p:tavLst>
                                    </p:anim>
                                    <p:animEffect transition="in" filter="fade">
                                      <p:cBhvr>
                                        <p:cTn id="108" dur="500"/>
                                        <p:tgtEl>
                                          <p:spTgt spid="87"/>
                                        </p:tgtEl>
                                      </p:cBhvr>
                                    </p:animEffect>
                                  </p:childTnLst>
                                </p:cTn>
                              </p:par>
                            </p:childTnLst>
                          </p:cTn>
                        </p:par>
                        <p:par>
                          <p:cTn id="109" fill="hold">
                            <p:stCondLst>
                              <p:cond delay="2000"/>
                            </p:stCondLst>
                            <p:childTnLst>
                              <p:par>
                                <p:cTn id="110" presetID="53" presetClass="entr" presetSubtype="16" fill="hold" grpId="0" nodeType="afterEffect">
                                  <p:stCondLst>
                                    <p:cond delay="0"/>
                                  </p:stCondLst>
                                  <p:childTnLst>
                                    <p:set>
                                      <p:cBhvr>
                                        <p:cTn id="111" dur="1" fill="hold">
                                          <p:stCondLst>
                                            <p:cond delay="0"/>
                                          </p:stCondLst>
                                        </p:cTn>
                                        <p:tgtEl>
                                          <p:spTgt spid="55"/>
                                        </p:tgtEl>
                                        <p:attrNameLst>
                                          <p:attrName>style.visibility</p:attrName>
                                        </p:attrNameLst>
                                      </p:cBhvr>
                                      <p:to>
                                        <p:strVal val="visible"/>
                                      </p:to>
                                    </p:set>
                                    <p:anim calcmode="lin" valueType="num">
                                      <p:cBhvr>
                                        <p:cTn id="112" dur="500" fill="hold"/>
                                        <p:tgtEl>
                                          <p:spTgt spid="55"/>
                                        </p:tgtEl>
                                        <p:attrNameLst>
                                          <p:attrName>ppt_w</p:attrName>
                                        </p:attrNameLst>
                                      </p:cBhvr>
                                      <p:tavLst>
                                        <p:tav tm="0">
                                          <p:val>
                                            <p:fltVal val="0"/>
                                          </p:val>
                                        </p:tav>
                                        <p:tav tm="100000">
                                          <p:val>
                                            <p:strVal val="#ppt_w"/>
                                          </p:val>
                                        </p:tav>
                                      </p:tavLst>
                                    </p:anim>
                                    <p:anim calcmode="lin" valueType="num">
                                      <p:cBhvr>
                                        <p:cTn id="113" dur="500" fill="hold"/>
                                        <p:tgtEl>
                                          <p:spTgt spid="55"/>
                                        </p:tgtEl>
                                        <p:attrNameLst>
                                          <p:attrName>ppt_h</p:attrName>
                                        </p:attrNameLst>
                                      </p:cBhvr>
                                      <p:tavLst>
                                        <p:tav tm="0">
                                          <p:val>
                                            <p:fltVal val="0"/>
                                          </p:val>
                                        </p:tav>
                                        <p:tav tm="100000">
                                          <p:val>
                                            <p:strVal val="#ppt_h"/>
                                          </p:val>
                                        </p:tav>
                                      </p:tavLst>
                                    </p:anim>
                                    <p:animEffect transition="in" filter="fade">
                                      <p:cBhvr>
                                        <p:cTn id="114" dur="500"/>
                                        <p:tgtEl>
                                          <p:spTgt spid="55"/>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56"/>
                                        </p:tgtEl>
                                        <p:attrNameLst>
                                          <p:attrName>style.visibility</p:attrName>
                                        </p:attrNameLst>
                                      </p:cBhvr>
                                      <p:to>
                                        <p:strVal val="visible"/>
                                      </p:to>
                                    </p:set>
                                    <p:anim calcmode="lin" valueType="num">
                                      <p:cBhvr>
                                        <p:cTn id="117" dur="500" fill="hold"/>
                                        <p:tgtEl>
                                          <p:spTgt spid="56"/>
                                        </p:tgtEl>
                                        <p:attrNameLst>
                                          <p:attrName>ppt_w</p:attrName>
                                        </p:attrNameLst>
                                      </p:cBhvr>
                                      <p:tavLst>
                                        <p:tav tm="0">
                                          <p:val>
                                            <p:fltVal val="0"/>
                                          </p:val>
                                        </p:tav>
                                        <p:tav tm="100000">
                                          <p:val>
                                            <p:strVal val="#ppt_w"/>
                                          </p:val>
                                        </p:tav>
                                      </p:tavLst>
                                    </p:anim>
                                    <p:anim calcmode="lin" valueType="num">
                                      <p:cBhvr>
                                        <p:cTn id="118" dur="500" fill="hold"/>
                                        <p:tgtEl>
                                          <p:spTgt spid="56"/>
                                        </p:tgtEl>
                                        <p:attrNameLst>
                                          <p:attrName>ppt_h</p:attrName>
                                        </p:attrNameLst>
                                      </p:cBhvr>
                                      <p:tavLst>
                                        <p:tav tm="0">
                                          <p:val>
                                            <p:fltVal val="0"/>
                                          </p:val>
                                        </p:tav>
                                        <p:tav tm="100000">
                                          <p:val>
                                            <p:strVal val="#ppt_h"/>
                                          </p:val>
                                        </p:tav>
                                      </p:tavLst>
                                    </p:anim>
                                    <p:animEffect transition="in" filter="fade">
                                      <p:cBhvr>
                                        <p:cTn id="119" dur="500"/>
                                        <p:tgtEl>
                                          <p:spTgt spid="56"/>
                                        </p:tgtEl>
                                      </p:cBhvr>
                                    </p:animEffect>
                                  </p:childTnLst>
                                </p:cTn>
                              </p:par>
                              <p:par>
                                <p:cTn id="120" presetID="53" presetClass="entr" presetSubtype="16" fill="hold" nodeType="withEffect">
                                  <p:stCondLst>
                                    <p:cond delay="0"/>
                                  </p:stCondLst>
                                  <p:childTnLst>
                                    <p:set>
                                      <p:cBhvr>
                                        <p:cTn id="121" dur="1" fill="hold">
                                          <p:stCondLst>
                                            <p:cond delay="0"/>
                                          </p:stCondLst>
                                        </p:cTn>
                                        <p:tgtEl>
                                          <p:spTgt spid="57"/>
                                        </p:tgtEl>
                                        <p:attrNameLst>
                                          <p:attrName>style.visibility</p:attrName>
                                        </p:attrNameLst>
                                      </p:cBhvr>
                                      <p:to>
                                        <p:strVal val="visible"/>
                                      </p:to>
                                    </p:set>
                                    <p:anim calcmode="lin" valueType="num">
                                      <p:cBhvr>
                                        <p:cTn id="122" dur="500" fill="hold"/>
                                        <p:tgtEl>
                                          <p:spTgt spid="57"/>
                                        </p:tgtEl>
                                        <p:attrNameLst>
                                          <p:attrName>ppt_w</p:attrName>
                                        </p:attrNameLst>
                                      </p:cBhvr>
                                      <p:tavLst>
                                        <p:tav tm="0">
                                          <p:val>
                                            <p:fltVal val="0"/>
                                          </p:val>
                                        </p:tav>
                                        <p:tav tm="100000">
                                          <p:val>
                                            <p:strVal val="#ppt_w"/>
                                          </p:val>
                                        </p:tav>
                                      </p:tavLst>
                                    </p:anim>
                                    <p:anim calcmode="lin" valueType="num">
                                      <p:cBhvr>
                                        <p:cTn id="123" dur="500" fill="hold"/>
                                        <p:tgtEl>
                                          <p:spTgt spid="57"/>
                                        </p:tgtEl>
                                        <p:attrNameLst>
                                          <p:attrName>ppt_h</p:attrName>
                                        </p:attrNameLst>
                                      </p:cBhvr>
                                      <p:tavLst>
                                        <p:tav tm="0">
                                          <p:val>
                                            <p:fltVal val="0"/>
                                          </p:val>
                                        </p:tav>
                                        <p:tav tm="100000">
                                          <p:val>
                                            <p:strVal val="#ppt_h"/>
                                          </p:val>
                                        </p:tav>
                                      </p:tavLst>
                                    </p:anim>
                                    <p:animEffect transition="in" filter="fade">
                                      <p:cBhvr>
                                        <p:cTn id="124" dur="500"/>
                                        <p:tgtEl>
                                          <p:spTgt spid="57"/>
                                        </p:tgtEl>
                                      </p:cBhvr>
                                    </p:animEffect>
                                  </p:childTnLst>
                                </p:cTn>
                              </p:par>
                              <p:par>
                                <p:cTn id="125" presetID="53" presetClass="entr" presetSubtype="16" fill="hold" grpId="0" nodeType="withEffect">
                                  <p:stCondLst>
                                    <p:cond delay="0"/>
                                  </p:stCondLst>
                                  <p:childTnLst>
                                    <p:set>
                                      <p:cBhvr>
                                        <p:cTn id="126" dur="1" fill="hold">
                                          <p:stCondLst>
                                            <p:cond delay="0"/>
                                          </p:stCondLst>
                                        </p:cTn>
                                        <p:tgtEl>
                                          <p:spTgt spid="67"/>
                                        </p:tgtEl>
                                        <p:attrNameLst>
                                          <p:attrName>style.visibility</p:attrName>
                                        </p:attrNameLst>
                                      </p:cBhvr>
                                      <p:to>
                                        <p:strVal val="visible"/>
                                      </p:to>
                                    </p:set>
                                    <p:anim calcmode="lin" valueType="num">
                                      <p:cBhvr>
                                        <p:cTn id="127" dur="500" fill="hold"/>
                                        <p:tgtEl>
                                          <p:spTgt spid="67"/>
                                        </p:tgtEl>
                                        <p:attrNameLst>
                                          <p:attrName>ppt_w</p:attrName>
                                        </p:attrNameLst>
                                      </p:cBhvr>
                                      <p:tavLst>
                                        <p:tav tm="0">
                                          <p:val>
                                            <p:fltVal val="0"/>
                                          </p:val>
                                        </p:tav>
                                        <p:tav tm="100000">
                                          <p:val>
                                            <p:strVal val="#ppt_w"/>
                                          </p:val>
                                        </p:tav>
                                      </p:tavLst>
                                    </p:anim>
                                    <p:anim calcmode="lin" valueType="num">
                                      <p:cBhvr>
                                        <p:cTn id="128" dur="500" fill="hold"/>
                                        <p:tgtEl>
                                          <p:spTgt spid="67"/>
                                        </p:tgtEl>
                                        <p:attrNameLst>
                                          <p:attrName>ppt_h</p:attrName>
                                        </p:attrNameLst>
                                      </p:cBhvr>
                                      <p:tavLst>
                                        <p:tav tm="0">
                                          <p:val>
                                            <p:fltVal val="0"/>
                                          </p:val>
                                        </p:tav>
                                        <p:tav tm="100000">
                                          <p:val>
                                            <p:strVal val="#ppt_h"/>
                                          </p:val>
                                        </p:tav>
                                      </p:tavLst>
                                    </p:anim>
                                    <p:animEffect transition="in" filter="fade">
                                      <p:cBhvr>
                                        <p:cTn id="129" dur="500"/>
                                        <p:tgtEl>
                                          <p:spTgt spid="67"/>
                                        </p:tgtEl>
                                      </p:cBhvr>
                                    </p:animEffect>
                                  </p:childTnLst>
                                </p:cTn>
                              </p:par>
                              <p:par>
                                <p:cTn id="130" presetID="53" presetClass="entr" presetSubtype="16" fill="hold" grpId="0" nodeType="withEffect">
                                  <p:stCondLst>
                                    <p:cond delay="0"/>
                                  </p:stCondLst>
                                  <p:childTnLst>
                                    <p:set>
                                      <p:cBhvr>
                                        <p:cTn id="131" dur="1" fill="hold">
                                          <p:stCondLst>
                                            <p:cond delay="0"/>
                                          </p:stCondLst>
                                        </p:cTn>
                                        <p:tgtEl>
                                          <p:spTgt spid="70"/>
                                        </p:tgtEl>
                                        <p:attrNameLst>
                                          <p:attrName>style.visibility</p:attrName>
                                        </p:attrNameLst>
                                      </p:cBhvr>
                                      <p:to>
                                        <p:strVal val="visible"/>
                                      </p:to>
                                    </p:set>
                                    <p:anim calcmode="lin" valueType="num">
                                      <p:cBhvr>
                                        <p:cTn id="132" dur="500" fill="hold"/>
                                        <p:tgtEl>
                                          <p:spTgt spid="70"/>
                                        </p:tgtEl>
                                        <p:attrNameLst>
                                          <p:attrName>ppt_w</p:attrName>
                                        </p:attrNameLst>
                                      </p:cBhvr>
                                      <p:tavLst>
                                        <p:tav tm="0">
                                          <p:val>
                                            <p:fltVal val="0"/>
                                          </p:val>
                                        </p:tav>
                                        <p:tav tm="100000">
                                          <p:val>
                                            <p:strVal val="#ppt_w"/>
                                          </p:val>
                                        </p:tav>
                                      </p:tavLst>
                                    </p:anim>
                                    <p:anim calcmode="lin" valueType="num">
                                      <p:cBhvr>
                                        <p:cTn id="133" dur="500" fill="hold"/>
                                        <p:tgtEl>
                                          <p:spTgt spid="70"/>
                                        </p:tgtEl>
                                        <p:attrNameLst>
                                          <p:attrName>ppt_h</p:attrName>
                                        </p:attrNameLst>
                                      </p:cBhvr>
                                      <p:tavLst>
                                        <p:tav tm="0">
                                          <p:val>
                                            <p:fltVal val="0"/>
                                          </p:val>
                                        </p:tav>
                                        <p:tav tm="100000">
                                          <p:val>
                                            <p:strVal val="#ppt_h"/>
                                          </p:val>
                                        </p:tav>
                                      </p:tavLst>
                                    </p:anim>
                                    <p:animEffect transition="in" filter="fade">
                                      <p:cBhvr>
                                        <p:cTn id="134" dur="500"/>
                                        <p:tgtEl>
                                          <p:spTgt spid="70"/>
                                        </p:tgtEl>
                                      </p:cBhvr>
                                    </p:animEffect>
                                  </p:childTnLst>
                                </p:cTn>
                              </p:par>
                              <p:par>
                                <p:cTn id="135" presetID="53" presetClass="entr" presetSubtype="16" fill="hold" nodeType="withEffect">
                                  <p:stCondLst>
                                    <p:cond delay="0"/>
                                  </p:stCondLst>
                                  <p:childTnLst>
                                    <p:set>
                                      <p:cBhvr>
                                        <p:cTn id="136" dur="1" fill="hold">
                                          <p:stCondLst>
                                            <p:cond delay="0"/>
                                          </p:stCondLst>
                                        </p:cTn>
                                        <p:tgtEl>
                                          <p:spTgt spid="71"/>
                                        </p:tgtEl>
                                        <p:attrNameLst>
                                          <p:attrName>style.visibility</p:attrName>
                                        </p:attrNameLst>
                                      </p:cBhvr>
                                      <p:to>
                                        <p:strVal val="visible"/>
                                      </p:to>
                                    </p:set>
                                    <p:anim calcmode="lin" valueType="num">
                                      <p:cBhvr>
                                        <p:cTn id="137" dur="500" fill="hold"/>
                                        <p:tgtEl>
                                          <p:spTgt spid="71"/>
                                        </p:tgtEl>
                                        <p:attrNameLst>
                                          <p:attrName>ppt_w</p:attrName>
                                        </p:attrNameLst>
                                      </p:cBhvr>
                                      <p:tavLst>
                                        <p:tav tm="0">
                                          <p:val>
                                            <p:fltVal val="0"/>
                                          </p:val>
                                        </p:tav>
                                        <p:tav tm="100000">
                                          <p:val>
                                            <p:strVal val="#ppt_w"/>
                                          </p:val>
                                        </p:tav>
                                      </p:tavLst>
                                    </p:anim>
                                    <p:anim calcmode="lin" valueType="num">
                                      <p:cBhvr>
                                        <p:cTn id="138" dur="500" fill="hold"/>
                                        <p:tgtEl>
                                          <p:spTgt spid="71"/>
                                        </p:tgtEl>
                                        <p:attrNameLst>
                                          <p:attrName>ppt_h</p:attrName>
                                        </p:attrNameLst>
                                      </p:cBhvr>
                                      <p:tavLst>
                                        <p:tav tm="0">
                                          <p:val>
                                            <p:fltVal val="0"/>
                                          </p:val>
                                        </p:tav>
                                        <p:tav tm="100000">
                                          <p:val>
                                            <p:strVal val="#ppt_h"/>
                                          </p:val>
                                        </p:tav>
                                      </p:tavLst>
                                    </p:anim>
                                    <p:animEffect transition="in" filter="fade">
                                      <p:cBhvr>
                                        <p:cTn id="139" dur="500"/>
                                        <p:tgtEl>
                                          <p:spTgt spid="71"/>
                                        </p:tgtEl>
                                      </p:cBhvr>
                                    </p:animEffect>
                                  </p:childTnLst>
                                </p:cTn>
                              </p:par>
                              <p:par>
                                <p:cTn id="140" presetID="53" presetClass="entr" presetSubtype="16" fill="hold" nodeType="withEffect">
                                  <p:stCondLst>
                                    <p:cond delay="0"/>
                                  </p:stCondLst>
                                  <p:childTnLst>
                                    <p:set>
                                      <p:cBhvr>
                                        <p:cTn id="141" dur="1" fill="hold">
                                          <p:stCondLst>
                                            <p:cond delay="0"/>
                                          </p:stCondLst>
                                        </p:cTn>
                                        <p:tgtEl>
                                          <p:spTgt spid="117"/>
                                        </p:tgtEl>
                                        <p:attrNameLst>
                                          <p:attrName>style.visibility</p:attrName>
                                        </p:attrNameLst>
                                      </p:cBhvr>
                                      <p:to>
                                        <p:strVal val="visible"/>
                                      </p:to>
                                    </p:set>
                                    <p:anim calcmode="lin" valueType="num">
                                      <p:cBhvr>
                                        <p:cTn id="142" dur="500" fill="hold"/>
                                        <p:tgtEl>
                                          <p:spTgt spid="117"/>
                                        </p:tgtEl>
                                        <p:attrNameLst>
                                          <p:attrName>ppt_w</p:attrName>
                                        </p:attrNameLst>
                                      </p:cBhvr>
                                      <p:tavLst>
                                        <p:tav tm="0">
                                          <p:val>
                                            <p:fltVal val="0"/>
                                          </p:val>
                                        </p:tav>
                                        <p:tav tm="100000">
                                          <p:val>
                                            <p:strVal val="#ppt_w"/>
                                          </p:val>
                                        </p:tav>
                                      </p:tavLst>
                                    </p:anim>
                                    <p:anim calcmode="lin" valueType="num">
                                      <p:cBhvr>
                                        <p:cTn id="143" dur="500" fill="hold"/>
                                        <p:tgtEl>
                                          <p:spTgt spid="117"/>
                                        </p:tgtEl>
                                        <p:attrNameLst>
                                          <p:attrName>ppt_h</p:attrName>
                                        </p:attrNameLst>
                                      </p:cBhvr>
                                      <p:tavLst>
                                        <p:tav tm="0">
                                          <p:val>
                                            <p:fltVal val="0"/>
                                          </p:val>
                                        </p:tav>
                                        <p:tav tm="100000">
                                          <p:val>
                                            <p:strVal val="#ppt_h"/>
                                          </p:val>
                                        </p:tav>
                                      </p:tavLst>
                                    </p:anim>
                                    <p:animEffect transition="in" filter="fade">
                                      <p:cBhvr>
                                        <p:cTn id="144" dur="500"/>
                                        <p:tgtEl>
                                          <p:spTgt spid="117"/>
                                        </p:tgtEl>
                                      </p:cBhvr>
                                    </p:animEffect>
                                  </p:childTnLst>
                                </p:cTn>
                              </p:par>
                              <p:par>
                                <p:cTn id="145" presetID="53" presetClass="entr" presetSubtype="16" fill="hold" nodeType="withEffect">
                                  <p:stCondLst>
                                    <p:cond delay="0"/>
                                  </p:stCondLst>
                                  <p:childTnLst>
                                    <p:set>
                                      <p:cBhvr>
                                        <p:cTn id="146" dur="1" fill="hold">
                                          <p:stCondLst>
                                            <p:cond delay="0"/>
                                          </p:stCondLst>
                                        </p:cTn>
                                        <p:tgtEl>
                                          <p:spTgt spid="121"/>
                                        </p:tgtEl>
                                        <p:attrNameLst>
                                          <p:attrName>style.visibility</p:attrName>
                                        </p:attrNameLst>
                                      </p:cBhvr>
                                      <p:to>
                                        <p:strVal val="visible"/>
                                      </p:to>
                                    </p:set>
                                    <p:anim calcmode="lin" valueType="num">
                                      <p:cBhvr>
                                        <p:cTn id="147" dur="500" fill="hold"/>
                                        <p:tgtEl>
                                          <p:spTgt spid="121"/>
                                        </p:tgtEl>
                                        <p:attrNameLst>
                                          <p:attrName>ppt_w</p:attrName>
                                        </p:attrNameLst>
                                      </p:cBhvr>
                                      <p:tavLst>
                                        <p:tav tm="0">
                                          <p:val>
                                            <p:fltVal val="0"/>
                                          </p:val>
                                        </p:tav>
                                        <p:tav tm="100000">
                                          <p:val>
                                            <p:strVal val="#ppt_w"/>
                                          </p:val>
                                        </p:tav>
                                      </p:tavLst>
                                    </p:anim>
                                    <p:anim calcmode="lin" valueType="num">
                                      <p:cBhvr>
                                        <p:cTn id="148" dur="500" fill="hold"/>
                                        <p:tgtEl>
                                          <p:spTgt spid="121"/>
                                        </p:tgtEl>
                                        <p:attrNameLst>
                                          <p:attrName>ppt_h</p:attrName>
                                        </p:attrNameLst>
                                      </p:cBhvr>
                                      <p:tavLst>
                                        <p:tav tm="0">
                                          <p:val>
                                            <p:fltVal val="0"/>
                                          </p:val>
                                        </p:tav>
                                        <p:tav tm="100000">
                                          <p:val>
                                            <p:strVal val="#ppt_h"/>
                                          </p:val>
                                        </p:tav>
                                      </p:tavLst>
                                    </p:anim>
                                    <p:animEffect transition="in" filter="fade">
                                      <p:cBhvr>
                                        <p:cTn id="149" dur="500"/>
                                        <p:tgtEl>
                                          <p:spTgt spid="121"/>
                                        </p:tgtEl>
                                      </p:cBhvr>
                                    </p:animEffect>
                                  </p:childTnLst>
                                </p:cTn>
                              </p:par>
                            </p:childTnLst>
                          </p:cTn>
                        </p:par>
                        <p:par>
                          <p:cTn id="150" fill="hold">
                            <p:stCondLst>
                              <p:cond delay="2500"/>
                            </p:stCondLst>
                            <p:childTnLst>
                              <p:par>
                                <p:cTn id="151" presetID="22" presetClass="entr" presetSubtype="8" fill="hold" grpId="0" nodeType="afterEffect">
                                  <p:stCondLst>
                                    <p:cond delay="0"/>
                                  </p:stCondLst>
                                  <p:childTnLst>
                                    <p:set>
                                      <p:cBhvr>
                                        <p:cTn id="152" dur="1" fill="hold">
                                          <p:stCondLst>
                                            <p:cond delay="0"/>
                                          </p:stCondLst>
                                        </p:cTn>
                                        <p:tgtEl>
                                          <p:spTgt spid="65"/>
                                        </p:tgtEl>
                                        <p:attrNameLst>
                                          <p:attrName>style.visibility</p:attrName>
                                        </p:attrNameLst>
                                      </p:cBhvr>
                                      <p:to>
                                        <p:strVal val="visible"/>
                                      </p:to>
                                    </p:set>
                                    <p:animEffect transition="in" filter="wipe(left)">
                                      <p:cBhvr>
                                        <p:cTn id="153" dur="500"/>
                                        <p:tgtEl>
                                          <p:spTgt spid="65"/>
                                        </p:tgtEl>
                                      </p:cBhvr>
                                    </p:animEffect>
                                  </p:childTnLst>
                                </p:cTn>
                              </p:par>
                              <p:par>
                                <p:cTn id="154" presetID="22" presetClass="entr" presetSubtype="8" fill="hold" grpId="0" nodeType="withEffect">
                                  <p:stCondLst>
                                    <p:cond delay="0"/>
                                  </p:stCondLst>
                                  <p:childTnLst>
                                    <p:set>
                                      <p:cBhvr>
                                        <p:cTn id="155" dur="1" fill="hold">
                                          <p:stCondLst>
                                            <p:cond delay="0"/>
                                          </p:stCondLst>
                                        </p:cTn>
                                        <p:tgtEl>
                                          <p:spTgt spid="66"/>
                                        </p:tgtEl>
                                        <p:attrNameLst>
                                          <p:attrName>style.visibility</p:attrName>
                                        </p:attrNameLst>
                                      </p:cBhvr>
                                      <p:to>
                                        <p:strVal val="visible"/>
                                      </p:to>
                                    </p:set>
                                    <p:animEffect transition="in" filter="wipe(left)">
                                      <p:cBhvr>
                                        <p:cTn id="156" dur="500"/>
                                        <p:tgtEl>
                                          <p:spTgt spid="66"/>
                                        </p:tgtEl>
                                      </p:cBhvr>
                                    </p:animEffect>
                                  </p:childTnLst>
                                </p:cTn>
                              </p:par>
                            </p:childTnLst>
                          </p:cTn>
                        </p:par>
                        <p:par>
                          <p:cTn id="157" fill="hold">
                            <p:stCondLst>
                              <p:cond delay="3000"/>
                            </p:stCondLst>
                            <p:childTnLst>
                              <p:par>
                                <p:cTn id="158" presetID="22" presetClass="entr" presetSubtype="8" fill="hold" grpId="0" nodeType="afterEffect">
                                  <p:stCondLst>
                                    <p:cond delay="0"/>
                                  </p:stCondLst>
                                  <p:childTnLst>
                                    <p:set>
                                      <p:cBhvr>
                                        <p:cTn id="159" dur="1" fill="hold">
                                          <p:stCondLst>
                                            <p:cond delay="0"/>
                                          </p:stCondLst>
                                        </p:cTn>
                                        <p:tgtEl>
                                          <p:spTgt spid="68"/>
                                        </p:tgtEl>
                                        <p:attrNameLst>
                                          <p:attrName>style.visibility</p:attrName>
                                        </p:attrNameLst>
                                      </p:cBhvr>
                                      <p:to>
                                        <p:strVal val="visible"/>
                                      </p:to>
                                    </p:set>
                                    <p:animEffect transition="in" filter="wipe(left)">
                                      <p:cBhvr>
                                        <p:cTn id="160" dur="500"/>
                                        <p:tgtEl>
                                          <p:spTgt spid="68"/>
                                        </p:tgtEl>
                                      </p:cBhvr>
                                    </p:animEffect>
                                  </p:childTnLst>
                                </p:cTn>
                              </p:par>
                              <p:par>
                                <p:cTn id="161" presetID="22" presetClass="entr" presetSubtype="8" fill="hold" grpId="0" nodeType="withEffect">
                                  <p:stCondLst>
                                    <p:cond delay="0"/>
                                  </p:stCondLst>
                                  <p:childTnLst>
                                    <p:set>
                                      <p:cBhvr>
                                        <p:cTn id="162" dur="1" fill="hold">
                                          <p:stCondLst>
                                            <p:cond delay="0"/>
                                          </p:stCondLst>
                                        </p:cTn>
                                        <p:tgtEl>
                                          <p:spTgt spid="69"/>
                                        </p:tgtEl>
                                        <p:attrNameLst>
                                          <p:attrName>style.visibility</p:attrName>
                                        </p:attrNameLst>
                                      </p:cBhvr>
                                      <p:to>
                                        <p:strVal val="visible"/>
                                      </p:to>
                                    </p:set>
                                    <p:animEffect transition="in" filter="wipe(left)">
                                      <p:cBhvr>
                                        <p:cTn id="163"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8" grpId="0" animBg="1"/>
      <p:bldP spid="80" grpId="0" animBg="1"/>
      <p:bldP spid="85" grpId="0" animBg="1"/>
      <p:bldP spid="87" grpId="0" animBg="1"/>
      <p:bldP spid="88" grpId="0" animBg="1"/>
      <p:bldP spid="89" grpId="0" animBg="1"/>
      <p:bldP spid="90" grpId="0" animBg="1"/>
      <p:bldP spid="92" grpId="0" animBg="1"/>
      <p:bldP spid="107" grpId="0" animBg="1"/>
      <p:bldP spid="108" grpId="0" animBg="1"/>
      <p:bldP spid="112" grpId="0" animBg="1"/>
      <p:bldP spid="113" grpId="0"/>
      <p:bldP spid="298" grpId="0" animBg="1"/>
      <p:bldP spid="302" grpId="0" animBg="1"/>
      <p:bldP spid="65" grpId="0" animBg="1"/>
      <p:bldP spid="66" grpId="0"/>
      <p:bldP spid="68" grpId="0" animBg="1"/>
      <p:bldP spid="69" grpId="0"/>
      <p:bldP spid="55" grpId="0" animBg="1"/>
      <p:bldP spid="56" grpId="0" animBg="1"/>
      <p:bldP spid="67" grpId="0" animBg="1"/>
      <p:bldP spid="70"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ardrop 50"/>
          <p:cNvSpPr/>
          <p:nvPr/>
        </p:nvSpPr>
        <p:spPr>
          <a:xfrm rot="13500000">
            <a:off x="6199557" y="6895638"/>
            <a:ext cx="3283869" cy="3283014"/>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52" name="Teardrop 51"/>
          <p:cNvSpPr/>
          <p:nvPr/>
        </p:nvSpPr>
        <p:spPr>
          <a:xfrm rot="2700000">
            <a:off x="9093586" y="6895638"/>
            <a:ext cx="3283869" cy="3283014"/>
          </a:xfrm>
          <a:prstGeom prst="teardrop">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53" name="Teardrop 52"/>
          <p:cNvSpPr/>
          <p:nvPr/>
        </p:nvSpPr>
        <p:spPr>
          <a:xfrm rot="2700000">
            <a:off x="11987615" y="6895638"/>
            <a:ext cx="3283869" cy="3283014"/>
          </a:xfrm>
          <a:prstGeom prst="teardrop">
            <a:avLst/>
          </a:prstGeom>
          <a:solidFill>
            <a:schemeClr val="accent3">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54" name="Teardrop 53"/>
          <p:cNvSpPr/>
          <p:nvPr/>
        </p:nvSpPr>
        <p:spPr>
          <a:xfrm rot="2700000">
            <a:off x="14881645" y="6895638"/>
            <a:ext cx="3283869" cy="3283014"/>
          </a:xfrm>
          <a:prstGeom prst="teardrop">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grpSp>
        <p:nvGrpSpPr>
          <p:cNvPr id="17" name="Group 16"/>
          <p:cNvGrpSpPr>
            <a:grpSpLocks/>
          </p:cNvGrpSpPr>
          <p:nvPr/>
        </p:nvGrpSpPr>
        <p:grpSpPr bwMode="auto">
          <a:xfrm>
            <a:off x="1781985" y="3312490"/>
            <a:ext cx="20938475" cy="3041018"/>
            <a:chOff x="-27767" y="2273094"/>
            <a:chExt cx="9910179" cy="833374"/>
          </a:xfrm>
        </p:grpSpPr>
        <p:sp>
          <p:nvSpPr>
            <p:cNvPr id="18" name="TextBox 28"/>
            <p:cNvSpPr txBox="1">
              <a:spLocks noChangeArrowheads="1"/>
            </p:cNvSpPr>
            <p:nvPr/>
          </p:nvSpPr>
          <p:spPr bwMode="auto">
            <a:xfrm>
              <a:off x="7775" y="2823071"/>
              <a:ext cx="9874636" cy="283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just" eaLnBrk="1" hangingPunct="1">
                <a:lnSpc>
                  <a:spcPct val="130000"/>
                </a:lnSpc>
              </a:pPr>
              <a:r>
                <a:rPr lang="pt-BR" sz="2400" dirty="0">
                  <a:latin typeface="Calibri Light"/>
                  <a:cs typeface="Calibri Ligh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2400" dirty="0">
                <a:latin typeface="Calibri Light"/>
                <a:cs typeface="Calibri Light"/>
              </a:endParaRPr>
            </a:p>
          </p:txBody>
        </p:sp>
        <p:sp>
          <p:nvSpPr>
            <p:cNvPr id="19" name="TextBox 18"/>
            <p:cNvSpPr txBox="1"/>
            <p:nvPr/>
          </p:nvSpPr>
          <p:spPr>
            <a:xfrm>
              <a:off x="-5978" y="2273094"/>
              <a:ext cx="2323400" cy="202427"/>
            </a:xfrm>
            <a:prstGeom prst="rect">
              <a:avLst/>
            </a:prstGeom>
            <a:noFill/>
          </p:spPr>
          <p:txBody>
            <a:bodyPr wrap="square">
              <a:spAutoFit/>
            </a:bodyPr>
            <a:lstStyle/>
            <a:p>
              <a:pPr defTabSz="1828434" fontAlgn="auto">
                <a:spcBef>
                  <a:spcPts val="0"/>
                </a:spcBef>
                <a:spcAft>
                  <a:spcPts val="0"/>
                </a:spcAft>
                <a:defRPr/>
              </a:pPr>
              <a:r>
                <a:rPr lang="id-ID" sz="4200" b="1" dirty="0">
                  <a:solidFill>
                    <a:schemeClr val="tx2"/>
                  </a:solidFill>
                  <a:latin typeface="Lato Regular"/>
                  <a:ea typeface="+mn-ea"/>
                  <a:cs typeface="Lato Regular"/>
                </a:rPr>
                <a:t>Data Driving</a:t>
              </a:r>
            </a:p>
          </p:txBody>
        </p:sp>
        <p:sp>
          <p:nvSpPr>
            <p:cNvPr id="20" name="TextBox 30"/>
            <p:cNvSpPr txBox="1">
              <a:spLocks noChangeArrowheads="1"/>
            </p:cNvSpPr>
            <p:nvPr/>
          </p:nvSpPr>
          <p:spPr bwMode="auto">
            <a:xfrm>
              <a:off x="1312355" y="2442079"/>
              <a:ext cx="8570057" cy="41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just" eaLnBrk="1" hangingPunct="1">
                <a:lnSpc>
                  <a:spcPct val="130000"/>
                </a:lnSpc>
              </a:pPr>
              <a:r>
                <a:rPr lang="pt-BR" sz="2400" dirty="0">
                  <a:latin typeface="Calibri Light"/>
                  <a:cs typeface="Calibri Light"/>
                </a:rPr>
                <a:t>Lorem ipsum dolor sit amet, consectetur adipiscing elit. Aliquam tincidunt ante nec sem congue </a:t>
              </a:r>
              <a:r>
                <a:rPr lang="pt-BR" sz="2400" dirty="0" smtClean="0">
                  <a:latin typeface="Calibri Light"/>
                  <a:cs typeface="Calibri Light"/>
                </a:rPr>
                <a:t>conva ornare ante lorem </a:t>
              </a:r>
              <a:r>
                <a:rPr lang="en-US" sz="2400" dirty="0">
                  <a:latin typeface="Calibri Light"/>
                  <a:ea typeface="Open Sans Light" panose="020B0306030504020204" pitchFamily="34" charset="0"/>
                  <a:cs typeface="Calibri Light"/>
                </a:rPr>
                <a:t>Ipsum has two main statistical </a:t>
              </a:r>
              <a:r>
                <a:rPr lang="en-US" sz="2400" dirty="0" smtClean="0">
                  <a:latin typeface="Calibri Light"/>
                  <a:ea typeface="Open Sans Light" panose="020B0306030504020204" pitchFamily="34" charset="0"/>
                  <a:cs typeface="Calibri Light"/>
                </a:rPr>
                <a:t>dolor methodologies </a:t>
              </a:r>
              <a:r>
                <a:rPr lang="pt-BR" sz="2400" dirty="0" err="1">
                  <a:latin typeface="Calibri Light"/>
                  <a:cs typeface="Calibri Light"/>
                </a:rPr>
                <a:t>f</a:t>
              </a:r>
              <a:r>
                <a:rPr lang="pt-BR" sz="2400" dirty="0" err="1" smtClean="0">
                  <a:latin typeface="Calibri Light"/>
                  <a:cs typeface="Calibri Light"/>
                </a:rPr>
                <a:t>ellentesque</a:t>
              </a:r>
              <a:r>
                <a:rPr lang="pt-BR" sz="2400" dirty="0" smtClean="0">
                  <a:latin typeface="Calibri Light"/>
                  <a:cs typeface="Calibri Light"/>
                </a:rPr>
                <a:t> </a:t>
              </a:r>
              <a:r>
                <a:rPr lang="pt-BR" sz="2400" dirty="0">
                  <a:latin typeface="Calibri Light"/>
                  <a:cs typeface="Calibri Light"/>
                </a:rPr>
                <a:t>vel mauris quis nisl ornare rutrum in id risus. Proin vehicula ut sem et tempus. Interdum et malesuada fames ac ante ipsum primis Pellentesque vel mauris quis nisl ornare rutrum in id risus. Proin vehicula ut sem et </a:t>
              </a:r>
              <a:r>
                <a:rPr lang="pt-BR" sz="2400" dirty="0" smtClean="0">
                  <a:latin typeface="Calibri Light"/>
                  <a:cs typeface="Calibri Light"/>
                </a:rPr>
                <a:t>tempus</a:t>
              </a:r>
              <a:r>
                <a:rPr lang="pt-BR" sz="2400" dirty="0">
                  <a:latin typeface="Calibri Light"/>
                  <a:cs typeface="Calibri Light"/>
                </a:rPr>
                <a:t> </a:t>
              </a:r>
              <a:r>
                <a:rPr lang="pt-BR" sz="2400" dirty="0" err="1" smtClean="0">
                  <a:latin typeface="Calibri Light"/>
                  <a:cs typeface="Calibri Light"/>
                </a:rPr>
                <a:t>vehiculara</a:t>
              </a:r>
              <a:r>
                <a:rPr lang="pt-BR" sz="2400" dirty="0" smtClean="0">
                  <a:latin typeface="Calibri Light"/>
                  <a:cs typeface="Calibri Light"/>
                </a:rPr>
                <a:t> </a:t>
              </a:r>
              <a:endParaRPr lang="en-US" sz="2400" dirty="0">
                <a:latin typeface="Calibri Light"/>
                <a:cs typeface="Calibri Light"/>
              </a:endParaRPr>
            </a:p>
          </p:txBody>
        </p:sp>
        <p:sp>
          <p:nvSpPr>
            <p:cNvPr id="21" name="TextBox 31"/>
            <p:cNvSpPr txBox="1">
              <a:spLocks noChangeArrowheads="1"/>
            </p:cNvSpPr>
            <p:nvPr/>
          </p:nvSpPr>
          <p:spPr bwMode="auto">
            <a:xfrm>
              <a:off x="-27767" y="2408813"/>
              <a:ext cx="1554534" cy="4807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id-ID" sz="10800" b="1" dirty="0">
                  <a:solidFill>
                    <a:schemeClr val="accent1"/>
                  </a:solidFill>
                  <a:latin typeface="Lato Regular"/>
                  <a:cs typeface="Lato Regular"/>
                </a:rPr>
                <a:t>86%</a:t>
              </a:r>
            </a:p>
          </p:txBody>
        </p:sp>
      </p:grpSp>
      <p:grpSp>
        <p:nvGrpSpPr>
          <p:cNvPr id="23" name="Group 43"/>
          <p:cNvGrpSpPr>
            <a:grpSpLocks/>
          </p:cNvGrpSpPr>
          <p:nvPr/>
        </p:nvGrpSpPr>
        <p:grpSpPr bwMode="auto">
          <a:xfrm>
            <a:off x="6720223" y="10539474"/>
            <a:ext cx="2197100" cy="1070063"/>
            <a:chOff x="2524618" y="9663459"/>
            <a:chExt cx="2197611" cy="1069918"/>
          </a:xfrm>
        </p:grpSpPr>
        <p:sp>
          <p:nvSpPr>
            <p:cNvPr id="25" name="Content Placeholder 2"/>
            <p:cNvSpPr txBox="1">
              <a:spLocks/>
            </p:cNvSpPr>
            <p:nvPr/>
          </p:nvSpPr>
          <p:spPr bwMode="auto">
            <a:xfrm>
              <a:off x="2737334" y="9663459"/>
              <a:ext cx="1755904" cy="621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914400" eaLnBrk="1" hangingPunct="1">
                <a:spcBef>
                  <a:spcPct val="20000"/>
                </a:spcBef>
                <a:buFont typeface="Arial" charset="0"/>
                <a:buNone/>
              </a:pPr>
              <a:r>
                <a:rPr lang="en-US" sz="4000" b="1" dirty="0">
                  <a:latin typeface="Lato Regular"/>
                  <a:cs typeface="Lato Regular"/>
                </a:rPr>
                <a:t>76%</a:t>
              </a:r>
            </a:p>
          </p:txBody>
        </p:sp>
        <p:sp>
          <p:nvSpPr>
            <p:cNvPr id="26" name="Title 1"/>
            <p:cNvSpPr txBox="1">
              <a:spLocks/>
            </p:cNvSpPr>
            <p:nvPr/>
          </p:nvSpPr>
          <p:spPr bwMode="auto">
            <a:xfrm>
              <a:off x="2524618" y="10240609"/>
              <a:ext cx="2197611" cy="492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914400" eaLnBrk="1" hangingPunct="1"/>
              <a:r>
                <a:rPr lang="en-US" sz="2400" dirty="0">
                  <a:latin typeface="Lato Regular"/>
                  <a:cs typeface="Lato Regular"/>
                </a:rPr>
                <a:t>Twitter Users</a:t>
              </a:r>
            </a:p>
          </p:txBody>
        </p:sp>
      </p:grpSp>
      <p:grpSp>
        <p:nvGrpSpPr>
          <p:cNvPr id="38" name="Group 44"/>
          <p:cNvGrpSpPr>
            <a:grpSpLocks/>
          </p:cNvGrpSpPr>
          <p:nvPr/>
        </p:nvGrpSpPr>
        <p:grpSpPr bwMode="auto">
          <a:xfrm>
            <a:off x="9527088" y="10561834"/>
            <a:ext cx="2554287" cy="1069928"/>
            <a:chOff x="5264899" y="9774859"/>
            <a:chExt cx="2553821" cy="1069927"/>
          </a:xfrm>
        </p:grpSpPr>
        <p:sp>
          <p:nvSpPr>
            <p:cNvPr id="40" name="Content Placeholder 2"/>
            <p:cNvSpPr txBox="1">
              <a:spLocks/>
            </p:cNvSpPr>
            <p:nvPr/>
          </p:nvSpPr>
          <p:spPr bwMode="auto">
            <a:xfrm>
              <a:off x="5614678" y="9774859"/>
              <a:ext cx="1755904" cy="621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914400" eaLnBrk="1" hangingPunct="1">
                <a:spcBef>
                  <a:spcPct val="20000"/>
                </a:spcBef>
                <a:buFont typeface="Arial" charset="0"/>
                <a:buNone/>
              </a:pPr>
              <a:r>
                <a:rPr lang="en-US" sz="4000" b="1" dirty="0">
                  <a:latin typeface="Lato Regular"/>
                  <a:cs typeface="Lato Regular"/>
                </a:rPr>
                <a:t>76%</a:t>
              </a:r>
            </a:p>
          </p:txBody>
        </p:sp>
        <p:sp>
          <p:nvSpPr>
            <p:cNvPr id="41" name="Title 1"/>
            <p:cNvSpPr txBox="1">
              <a:spLocks/>
            </p:cNvSpPr>
            <p:nvPr/>
          </p:nvSpPr>
          <p:spPr bwMode="auto">
            <a:xfrm>
              <a:off x="5264899" y="10352018"/>
              <a:ext cx="2553821" cy="492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914400" eaLnBrk="1" hangingPunct="1"/>
              <a:r>
                <a:rPr lang="en-US" sz="2400" dirty="0">
                  <a:latin typeface="Lato Regular"/>
                  <a:cs typeface="Lato Regular"/>
                </a:rPr>
                <a:t>Facebook Users</a:t>
              </a:r>
            </a:p>
          </p:txBody>
        </p:sp>
      </p:grpSp>
      <p:grpSp>
        <p:nvGrpSpPr>
          <p:cNvPr id="43" name="Group 45"/>
          <p:cNvGrpSpPr>
            <a:grpSpLocks/>
          </p:cNvGrpSpPr>
          <p:nvPr/>
        </p:nvGrpSpPr>
        <p:grpSpPr bwMode="auto">
          <a:xfrm>
            <a:off x="12660435" y="10555990"/>
            <a:ext cx="2197100" cy="1047148"/>
            <a:chOff x="7907873" y="9791663"/>
            <a:chExt cx="2197611" cy="1047669"/>
          </a:xfrm>
        </p:grpSpPr>
        <p:sp>
          <p:nvSpPr>
            <p:cNvPr id="45" name="Content Placeholder 2"/>
            <p:cNvSpPr txBox="1">
              <a:spLocks/>
            </p:cNvSpPr>
            <p:nvPr/>
          </p:nvSpPr>
          <p:spPr bwMode="auto">
            <a:xfrm>
              <a:off x="8123964" y="9791663"/>
              <a:ext cx="1755904" cy="621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914400" eaLnBrk="1" hangingPunct="1">
                <a:spcBef>
                  <a:spcPct val="20000"/>
                </a:spcBef>
                <a:buFont typeface="Arial" charset="0"/>
                <a:buNone/>
              </a:pPr>
              <a:r>
                <a:rPr lang="en-US" sz="4000" b="1" dirty="0">
                  <a:latin typeface="Lato Regular"/>
                  <a:cs typeface="Lato Regular"/>
                </a:rPr>
                <a:t>76%</a:t>
              </a:r>
            </a:p>
          </p:txBody>
        </p:sp>
        <p:sp>
          <p:nvSpPr>
            <p:cNvPr id="46" name="Title 1"/>
            <p:cNvSpPr txBox="1">
              <a:spLocks/>
            </p:cNvSpPr>
            <p:nvPr/>
          </p:nvSpPr>
          <p:spPr bwMode="auto">
            <a:xfrm>
              <a:off x="7907873" y="10346564"/>
              <a:ext cx="2197611" cy="492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914400" eaLnBrk="1" hangingPunct="1"/>
              <a:r>
                <a:rPr lang="en-US" sz="2400" dirty="0">
                  <a:latin typeface="Lato Regular"/>
                  <a:cs typeface="Lato Regular"/>
                </a:rPr>
                <a:t>Google Users</a:t>
              </a:r>
            </a:p>
          </p:txBody>
        </p:sp>
      </p:grpSp>
      <p:grpSp>
        <p:nvGrpSpPr>
          <p:cNvPr id="48" name="Group 44"/>
          <p:cNvGrpSpPr>
            <a:grpSpLocks/>
          </p:cNvGrpSpPr>
          <p:nvPr/>
        </p:nvGrpSpPr>
        <p:grpSpPr bwMode="auto">
          <a:xfrm>
            <a:off x="15297737" y="10539554"/>
            <a:ext cx="2554287" cy="1069928"/>
            <a:chOff x="5264899" y="9774859"/>
            <a:chExt cx="2553821" cy="1069927"/>
          </a:xfrm>
        </p:grpSpPr>
        <p:sp>
          <p:nvSpPr>
            <p:cNvPr id="50" name="Content Placeholder 2"/>
            <p:cNvSpPr txBox="1">
              <a:spLocks/>
            </p:cNvSpPr>
            <p:nvPr/>
          </p:nvSpPr>
          <p:spPr bwMode="auto">
            <a:xfrm>
              <a:off x="5614678" y="9774859"/>
              <a:ext cx="1755904" cy="621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914400" eaLnBrk="1" hangingPunct="1">
                <a:spcBef>
                  <a:spcPct val="20000"/>
                </a:spcBef>
                <a:buFont typeface="Arial" charset="0"/>
                <a:buNone/>
              </a:pPr>
              <a:r>
                <a:rPr lang="en-US" sz="4000" b="1" dirty="0">
                  <a:latin typeface="Lato Regular"/>
                  <a:cs typeface="Lato Regular"/>
                </a:rPr>
                <a:t>76%</a:t>
              </a:r>
            </a:p>
          </p:txBody>
        </p:sp>
        <p:sp>
          <p:nvSpPr>
            <p:cNvPr id="55" name="Title 1"/>
            <p:cNvSpPr txBox="1">
              <a:spLocks/>
            </p:cNvSpPr>
            <p:nvPr/>
          </p:nvSpPr>
          <p:spPr bwMode="auto">
            <a:xfrm>
              <a:off x="5264899" y="10352018"/>
              <a:ext cx="2553821" cy="492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914400" eaLnBrk="1" hangingPunct="1"/>
              <a:r>
                <a:rPr lang="en-US" sz="2400" dirty="0" err="1" smtClean="0">
                  <a:latin typeface="Lato Regular"/>
                  <a:cs typeface="Lato Regular"/>
                </a:rPr>
                <a:t>Pinterest</a:t>
              </a:r>
              <a:r>
                <a:rPr lang="en-US" sz="2400" dirty="0" smtClean="0">
                  <a:latin typeface="Lato Regular"/>
                  <a:cs typeface="Lato Regular"/>
                </a:rPr>
                <a:t> Users</a:t>
              </a:r>
              <a:endParaRPr lang="en-US" sz="2400" dirty="0">
                <a:latin typeface="Lato Regular"/>
                <a:cs typeface="Lato Regular"/>
              </a:endParaRPr>
            </a:p>
          </p:txBody>
        </p:sp>
      </p:grpSp>
      <p:sp>
        <p:nvSpPr>
          <p:cNvPr id="57" name="Freeform 52"/>
          <p:cNvSpPr>
            <a:spLocks noChangeArrowheads="1"/>
          </p:cNvSpPr>
          <p:nvPr/>
        </p:nvSpPr>
        <p:spPr bwMode="auto">
          <a:xfrm>
            <a:off x="16023015" y="7911705"/>
            <a:ext cx="1247109" cy="1224226"/>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57 w 479"/>
              <a:gd name="T13" fmla="*/ 293 h 471"/>
              <a:gd name="T14" fmla="*/ 257 w 479"/>
              <a:gd name="T15" fmla="*/ 293 h 471"/>
              <a:gd name="T16" fmla="*/ 222 w 479"/>
              <a:gd name="T17" fmla="*/ 275 h 471"/>
              <a:gd name="T18" fmla="*/ 186 w 479"/>
              <a:gd name="T19" fmla="*/ 363 h 471"/>
              <a:gd name="T20" fmla="*/ 204 w 479"/>
              <a:gd name="T21" fmla="*/ 231 h 471"/>
              <a:gd name="T22" fmla="*/ 240 w 479"/>
              <a:gd name="T23" fmla="*/ 169 h 471"/>
              <a:gd name="T24" fmla="*/ 249 w 479"/>
              <a:gd name="T25" fmla="*/ 266 h 471"/>
              <a:gd name="T26" fmla="*/ 284 w 479"/>
              <a:gd name="T27" fmla="*/ 151 h 471"/>
              <a:gd name="T28" fmla="*/ 169 w 479"/>
              <a:gd name="T29" fmla="*/ 213 h 471"/>
              <a:gd name="T30" fmla="*/ 178 w 479"/>
              <a:gd name="T31" fmla="*/ 257 h 471"/>
              <a:gd name="T32" fmla="*/ 142 w 479"/>
              <a:gd name="T33" fmla="*/ 195 h 471"/>
              <a:gd name="T34" fmla="*/ 231 w 479"/>
              <a:gd name="T35" fmla="*/ 107 h 471"/>
              <a:gd name="T36" fmla="*/ 337 w 479"/>
              <a:gd name="T37" fmla="*/ 178 h 471"/>
              <a:gd name="T38" fmla="*/ 257 w 479"/>
              <a:gd name="T39" fmla="*/ 293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bg1"/>
          </a:solidFill>
          <a:ln>
            <a:noFill/>
          </a:ln>
          <a:effectLst/>
          <a:extLst/>
        </p:spPr>
        <p:txBody>
          <a:bodyPr wrap="none" anchor="ctr"/>
          <a:lstStyle/>
          <a:p>
            <a:endParaRPr lang="en-US" dirty="0">
              <a:latin typeface="Calibri Light"/>
            </a:endParaRPr>
          </a:p>
        </p:txBody>
      </p:sp>
      <p:sp>
        <p:nvSpPr>
          <p:cNvPr id="58" name="Freeform 78"/>
          <p:cNvSpPr>
            <a:spLocks noChangeArrowheads="1"/>
          </p:cNvSpPr>
          <p:nvPr/>
        </p:nvSpPr>
        <p:spPr bwMode="auto">
          <a:xfrm>
            <a:off x="13098858" y="7911705"/>
            <a:ext cx="1247109" cy="1224226"/>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bg1"/>
          </a:solidFill>
          <a:ln>
            <a:noFill/>
          </a:ln>
          <a:effectLst/>
          <a:extLst/>
        </p:spPr>
        <p:txBody>
          <a:bodyPr wrap="none" anchor="ctr"/>
          <a:lstStyle/>
          <a:p>
            <a:endParaRPr lang="en-US" dirty="0">
              <a:latin typeface="Calibri Light"/>
            </a:endParaRPr>
          </a:p>
        </p:txBody>
      </p:sp>
      <p:sp>
        <p:nvSpPr>
          <p:cNvPr id="60" name="Freeform 86"/>
          <p:cNvSpPr>
            <a:spLocks noChangeArrowheads="1"/>
          </p:cNvSpPr>
          <p:nvPr/>
        </p:nvSpPr>
        <p:spPr bwMode="auto">
          <a:xfrm>
            <a:off x="7166667" y="7911705"/>
            <a:ext cx="1247109" cy="1224226"/>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1"/>
          </a:solidFill>
          <a:ln>
            <a:noFill/>
          </a:ln>
          <a:effectLst/>
          <a:extLst/>
        </p:spPr>
        <p:txBody>
          <a:bodyPr wrap="none" anchor="ctr"/>
          <a:lstStyle/>
          <a:p>
            <a:endParaRPr lang="en-US" dirty="0">
              <a:latin typeface="Calibri Light"/>
            </a:endParaRPr>
          </a:p>
        </p:txBody>
      </p:sp>
      <p:sp>
        <p:nvSpPr>
          <p:cNvPr id="59" name="Freeform 79"/>
          <p:cNvSpPr>
            <a:spLocks noChangeArrowheads="1"/>
          </p:cNvSpPr>
          <p:nvPr/>
        </p:nvSpPr>
        <p:spPr bwMode="auto">
          <a:xfrm>
            <a:off x="10171084" y="7933985"/>
            <a:ext cx="1247115" cy="1224226"/>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1"/>
          </a:solidFill>
          <a:ln>
            <a:noFill/>
          </a:ln>
          <a:effectLst/>
          <a:extLst/>
        </p:spPr>
        <p:txBody>
          <a:bodyPr wrap="none" anchor="ctr"/>
          <a:lstStyle/>
          <a:p>
            <a:endParaRPr lang="en-US" dirty="0">
              <a:latin typeface="Calibri Light"/>
            </a:endParaRPr>
          </a:p>
        </p:txBody>
      </p:sp>
      <p:grpSp>
        <p:nvGrpSpPr>
          <p:cNvPr id="31" name="Group 30"/>
          <p:cNvGrpSpPr/>
          <p:nvPr/>
        </p:nvGrpSpPr>
        <p:grpSpPr>
          <a:xfrm>
            <a:off x="1739573" y="488028"/>
            <a:ext cx="20937538" cy="2200624"/>
            <a:chOff x="1739573" y="511491"/>
            <a:chExt cx="20937538" cy="2200624"/>
          </a:xfrm>
        </p:grpSpPr>
        <p:sp>
          <p:nvSpPr>
            <p:cNvPr id="32" name="TextBox 3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SOCIAL MEDIA BOOSTS SALES</a:t>
              </a:r>
              <a:endParaRPr lang="id-ID" sz="8800" b="1" dirty="0">
                <a:solidFill>
                  <a:schemeClr val="tx2"/>
                </a:solidFill>
                <a:latin typeface="Lato Regular"/>
                <a:cs typeface="Lato Regular"/>
              </a:endParaRPr>
            </a:p>
          </p:txBody>
        </p:sp>
        <p:grpSp>
          <p:nvGrpSpPr>
            <p:cNvPr id="33" name="Group 32"/>
            <p:cNvGrpSpPr/>
            <p:nvPr/>
          </p:nvGrpSpPr>
          <p:grpSpPr>
            <a:xfrm>
              <a:off x="10842089" y="1977406"/>
              <a:ext cx="2738812" cy="73151"/>
              <a:chOff x="1775295" y="2020905"/>
              <a:chExt cx="3631535" cy="45719"/>
            </a:xfrm>
          </p:grpSpPr>
          <p:sp>
            <p:nvSpPr>
              <p:cNvPr id="35" name="Rectangle 34"/>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6" name="Rectangle 35"/>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7" name="Rectangle 46"/>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9" name="Rectangle 48"/>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6" name="Rectangle 55"/>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1" name="Rectangle 6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34" name="TextBox 33"/>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830670020"/>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xmlns:p14="http://schemas.microsoft.com/office/powerpoint/2010/main" spd="slow" advClick="0" advTm="3000">
        <p:circl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anim calcmode="lin" valueType="num">
                                      <p:cBhvr>
                                        <p:cTn id="8" dur="500" fill="hold"/>
                                        <p:tgtEl>
                                          <p:spTgt spid="31"/>
                                        </p:tgtEl>
                                        <p:attrNameLst>
                                          <p:attrName>ppt_x</p:attrName>
                                        </p:attrNameLst>
                                      </p:cBhvr>
                                      <p:tavLst>
                                        <p:tav tm="0">
                                          <p:val>
                                            <p:strVal val="#ppt_x"/>
                                          </p:val>
                                        </p:tav>
                                        <p:tav tm="100000">
                                          <p:val>
                                            <p:strVal val="#ppt_x"/>
                                          </p:val>
                                        </p:tav>
                                      </p:tavLst>
                                    </p:anim>
                                    <p:anim calcmode="lin" valueType="num">
                                      <p:cBhvr>
                                        <p:cTn id="9" dur="500" fill="hold"/>
                                        <p:tgtEl>
                                          <p:spTgt spid="3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51"/>
                                        </p:tgtEl>
                                        <p:attrNameLst>
                                          <p:attrName>style.visibility</p:attrName>
                                        </p:attrNameLst>
                                      </p:cBhvr>
                                      <p:to>
                                        <p:strVal val="visible"/>
                                      </p:to>
                                    </p:set>
                                    <p:anim calcmode="lin" valueType="num">
                                      <p:cBhvr>
                                        <p:cTn id="17" dur="500" fill="hold"/>
                                        <p:tgtEl>
                                          <p:spTgt spid="51"/>
                                        </p:tgtEl>
                                        <p:attrNameLst>
                                          <p:attrName>ppt_w</p:attrName>
                                        </p:attrNameLst>
                                      </p:cBhvr>
                                      <p:tavLst>
                                        <p:tav tm="0">
                                          <p:val>
                                            <p:fltVal val="0"/>
                                          </p:val>
                                        </p:tav>
                                        <p:tav tm="100000">
                                          <p:val>
                                            <p:strVal val="#ppt_w"/>
                                          </p:val>
                                        </p:tav>
                                      </p:tavLst>
                                    </p:anim>
                                    <p:anim calcmode="lin" valueType="num">
                                      <p:cBhvr>
                                        <p:cTn id="18" dur="500" fill="hold"/>
                                        <p:tgtEl>
                                          <p:spTgt spid="51"/>
                                        </p:tgtEl>
                                        <p:attrNameLst>
                                          <p:attrName>ppt_h</p:attrName>
                                        </p:attrNameLst>
                                      </p:cBhvr>
                                      <p:tavLst>
                                        <p:tav tm="0">
                                          <p:val>
                                            <p:fltVal val="0"/>
                                          </p:val>
                                        </p:tav>
                                        <p:tav tm="100000">
                                          <p:val>
                                            <p:strVal val="#ppt_h"/>
                                          </p:val>
                                        </p:tav>
                                      </p:tavLst>
                                    </p:anim>
                                    <p:animEffect transition="in" filter="fade">
                                      <p:cBhvr>
                                        <p:cTn id="19" dur="500"/>
                                        <p:tgtEl>
                                          <p:spTgt spid="51"/>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0"/>
                                        </p:tgtEl>
                                        <p:attrNameLst>
                                          <p:attrName>style.visibility</p:attrName>
                                        </p:attrNameLst>
                                      </p:cBhvr>
                                      <p:to>
                                        <p:strVal val="visible"/>
                                      </p:to>
                                    </p:set>
                                    <p:anim calcmode="lin" valueType="num">
                                      <p:cBhvr>
                                        <p:cTn id="22" dur="500" fill="hold"/>
                                        <p:tgtEl>
                                          <p:spTgt spid="60"/>
                                        </p:tgtEl>
                                        <p:attrNameLst>
                                          <p:attrName>ppt_w</p:attrName>
                                        </p:attrNameLst>
                                      </p:cBhvr>
                                      <p:tavLst>
                                        <p:tav tm="0">
                                          <p:val>
                                            <p:fltVal val="0"/>
                                          </p:val>
                                        </p:tav>
                                        <p:tav tm="100000">
                                          <p:val>
                                            <p:strVal val="#ppt_w"/>
                                          </p:val>
                                        </p:tav>
                                      </p:tavLst>
                                    </p:anim>
                                    <p:anim calcmode="lin" valueType="num">
                                      <p:cBhvr>
                                        <p:cTn id="23" dur="500" fill="hold"/>
                                        <p:tgtEl>
                                          <p:spTgt spid="60"/>
                                        </p:tgtEl>
                                        <p:attrNameLst>
                                          <p:attrName>ppt_h</p:attrName>
                                        </p:attrNameLst>
                                      </p:cBhvr>
                                      <p:tavLst>
                                        <p:tav tm="0">
                                          <p:val>
                                            <p:fltVal val="0"/>
                                          </p:val>
                                        </p:tav>
                                        <p:tav tm="100000">
                                          <p:val>
                                            <p:strVal val="#ppt_h"/>
                                          </p:val>
                                        </p:tav>
                                      </p:tavLst>
                                    </p:anim>
                                    <p:animEffect transition="in" filter="fade">
                                      <p:cBhvr>
                                        <p:cTn id="24" dur="500"/>
                                        <p:tgtEl>
                                          <p:spTgt spid="60"/>
                                        </p:tgtEl>
                                      </p:cBhvr>
                                    </p:animEffect>
                                  </p:childTnLst>
                                </p:cTn>
                              </p:par>
                              <p:par>
                                <p:cTn id="25" presetID="53" presetClass="entr" presetSubtype="16"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p:cTn id="27" dur="500" fill="hold"/>
                                        <p:tgtEl>
                                          <p:spTgt spid="23"/>
                                        </p:tgtEl>
                                        <p:attrNameLst>
                                          <p:attrName>ppt_w</p:attrName>
                                        </p:attrNameLst>
                                      </p:cBhvr>
                                      <p:tavLst>
                                        <p:tav tm="0">
                                          <p:val>
                                            <p:fltVal val="0"/>
                                          </p:val>
                                        </p:tav>
                                        <p:tav tm="100000">
                                          <p:val>
                                            <p:strVal val="#ppt_w"/>
                                          </p:val>
                                        </p:tav>
                                      </p:tavLst>
                                    </p:anim>
                                    <p:anim calcmode="lin" valueType="num">
                                      <p:cBhvr>
                                        <p:cTn id="28" dur="500" fill="hold"/>
                                        <p:tgtEl>
                                          <p:spTgt spid="23"/>
                                        </p:tgtEl>
                                        <p:attrNameLst>
                                          <p:attrName>ppt_h</p:attrName>
                                        </p:attrNameLst>
                                      </p:cBhvr>
                                      <p:tavLst>
                                        <p:tav tm="0">
                                          <p:val>
                                            <p:fltVal val="0"/>
                                          </p:val>
                                        </p:tav>
                                        <p:tav tm="100000">
                                          <p:val>
                                            <p:strVal val="#ppt_h"/>
                                          </p:val>
                                        </p:tav>
                                      </p:tavLst>
                                    </p:anim>
                                    <p:animEffect transition="in" filter="fade">
                                      <p:cBhvr>
                                        <p:cTn id="29" dur="500"/>
                                        <p:tgtEl>
                                          <p:spTgt spid="2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52"/>
                                        </p:tgtEl>
                                        <p:attrNameLst>
                                          <p:attrName>style.visibility</p:attrName>
                                        </p:attrNameLst>
                                      </p:cBhvr>
                                      <p:to>
                                        <p:strVal val="visible"/>
                                      </p:to>
                                    </p:set>
                                    <p:anim calcmode="lin" valueType="num">
                                      <p:cBhvr>
                                        <p:cTn id="32" dur="500" fill="hold"/>
                                        <p:tgtEl>
                                          <p:spTgt spid="52"/>
                                        </p:tgtEl>
                                        <p:attrNameLst>
                                          <p:attrName>ppt_w</p:attrName>
                                        </p:attrNameLst>
                                      </p:cBhvr>
                                      <p:tavLst>
                                        <p:tav tm="0">
                                          <p:val>
                                            <p:fltVal val="0"/>
                                          </p:val>
                                        </p:tav>
                                        <p:tav tm="100000">
                                          <p:val>
                                            <p:strVal val="#ppt_w"/>
                                          </p:val>
                                        </p:tav>
                                      </p:tavLst>
                                    </p:anim>
                                    <p:anim calcmode="lin" valueType="num">
                                      <p:cBhvr>
                                        <p:cTn id="33" dur="500" fill="hold"/>
                                        <p:tgtEl>
                                          <p:spTgt spid="52"/>
                                        </p:tgtEl>
                                        <p:attrNameLst>
                                          <p:attrName>ppt_h</p:attrName>
                                        </p:attrNameLst>
                                      </p:cBhvr>
                                      <p:tavLst>
                                        <p:tav tm="0">
                                          <p:val>
                                            <p:fltVal val="0"/>
                                          </p:val>
                                        </p:tav>
                                        <p:tav tm="100000">
                                          <p:val>
                                            <p:strVal val="#ppt_h"/>
                                          </p:val>
                                        </p:tav>
                                      </p:tavLst>
                                    </p:anim>
                                    <p:animEffect transition="in" filter="fade">
                                      <p:cBhvr>
                                        <p:cTn id="34" dur="500"/>
                                        <p:tgtEl>
                                          <p:spTgt spid="52"/>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cBhvr>
                                        <p:cTn id="37" dur="500" fill="hold"/>
                                        <p:tgtEl>
                                          <p:spTgt spid="59"/>
                                        </p:tgtEl>
                                        <p:attrNameLst>
                                          <p:attrName>ppt_w</p:attrName>
                                        </p:attrNameLst>
                                      </p:cBhvr>
                                      <p:tavLst>
                                        <p:tav tm="0">
                                          <p:val>
                                            <p:fltVal val="0"/>
                                          </p:val>
                                        </p:tav>
                                        <p:tav tm="100000">
                                          <p:val>
                                            <p:strVal val="#ppt_w"/>
                                          </p:val>
                                        </p:tav>
                                      </p:tavLst>
                                    </p:anim>
                                    <p:anim calcmode="lin" valueType="num">
                                      <p:cBhvr>
                                        <p:cTn id="38" dur="500" fill="hold"/>
                                        <p:tgtEl>
                                          <p:spTgt spid="59"/>
                                        </p:tgtEl>
                                        <p:attrNameLst>
                                          <p:attrName>ppt_h</p:attrName>
                                        </p:attrNameLst>
                                      </p:cBhvr>
                                      <p:tavLst>
                                        <p:tav tm="0">
                                          <p:val>
                                            <p:fltVal val="0"/>
                                          </p:val>
                                        </p:tav>
                                        <p:tav tm="100000">
                                          <p:val>
                                            <p:strVal val="#ppt_h"/>
                                          </p:val>
                                        </p:tav>
                                      </p:tavLst>
                                    </p:anim>
                                    <p:animEffect transition="in" filter="fade">
                                      <p:cBhvr>
                                        <p:cTn id="39" dur="500"/>
                                        <p:tgtEl>
                                          <p:spTgt spid="59"/>
                                        </p:tgtEl>
                                      </p:cBhvr>
                                    </p:animEffect>
                                  </p:childTnLst>
                                </p:cTn>
                              </p:par>
                              <p:par>
                                <p:cTn id="40" presetID="53" presetClass="entr" presetSubtype="16" fill="hold" nodeType="withEffect">
                                  <p:stCondLst>
                                    <p:cond delay="0"/>
                                  </p:stCondLst>
                                  <p:childTnLst>
                                    <p:set>
                                      <p:cBhvr>
                                        <p:cTn id="41" dur="1" fill="hold">
                                          <p:stCondLst>
                                            <p:cond delay="0"/>
                                          </p:stCondLst>
                                        </p:cTn>
                                        <p:tgtEl>
                                          <p:spTgt spid="38"/>
                                        </p:tgtEl>
                                        <p:attrNameLst>
                                          <p:attrName>style.visibility</p:attrName>
                                        </p:attrNameLst>
                                      </p:cBhvr>
                                      <p:to>
                                        <p:strVal val="visible"/>
                                      </p:to>
                                    </p:set>
                                    <p:anim calcmode="lin" valueType="num">
                                      <p:cBhvr>
                                        <p:cTn id="42" dur="500" fill="hold"/>
                                        <p:tgtEl>
                                          <p:spTgt spid="38"/>
                                        </p:tgtEl>
                                        <p:attrNameLst>
                                          <p:attrName>ppt_w</p:attrName>
                                        </p:attrNameLst>
                                      </p:cBhvr>
                                      <p:tavLst>
                                        <p:tav tm="0">
                                          <p:val>
                                            <p:fltVal val="0"/>
                                          </p:val>
                                        </p:tav>
                                        <p:tav tm="100000">
                                          <p:val>
                                            <p:strVal val="#ppt_w"/>
                                          </p:val>
                                        </p:tav>
                                      </p:tavLst>
                                    </p:anim>
                                    <p:anim calcmode="lin" valueType="num">
                                      <p:cBhvr>
                                        <p:cTn id="43" dur="500" fill="hold"/>
                                        <p:tgtEl>
                                          <p:spTgt spid="38"/>
                                        </p:tgtEl>
                                        <p:attrNameLst>
                                          <p:attrName>ppt_h</p:attrName>
                                        </p:attrNameLst>
                                      </p:cBhvr>
                                      <p:tavLst>
                                        <p:tav tm="0">
                                          <p:val>
                                            <p:fltVal val="0"/>
                                          </p:val>
                                        </p:tav>
                                        <p:tav tm="100000">
                                          <p:val>
                                            <p:strVal val="#ppt_h"/>
                                          </p:val>
                                        </p:tav>
                                      </p:tavLst>
                                    </p:anim>
                                    <p:animEffect transition="in" filter="fade">
                                      <p:cBhvr>
                                        <p:cTn id="44" dur="500"/>
                                        <p:tgtEl>
                                          <p:spTgt spid="38"/>
                                        </p:tgtEl>
                                      </p:cBhvr>
                                    </p:animEffect>
                                  </p:childTnLst>
                                </p:cTn>
                              </p:par>
                            </p:childTnLst>
                          </p:cTn>
                        </p:par>
                        <p:par>
                          <p:cTn id="45" fill="hold">
                            <p:stCondLst>
                              <p:cond delay="1500"/>
                            </p:stCondLst>
                            <p:childTnLst>
                              <p:par>
                                <p:cTn id="46" presetID="53" presetClass="entr" presetSubtype="16" fill="hold" grpId="0" nodeType="afterEffect">
                                  <p:stCondLst>
                                    <p:cond delay="0"/>
                                  </p:stCondLst>
                                  <p:childTnLst>
                                    <p:set>
                                      <p:cBhvr>
                                        <p:cTn id="47" dur="1" fill="hold">
                                          <p:stCondLst>
                                            <p:cond delay="0"/>
                                          </p:stCondLst>
                                        </p:cTn>
                                        <p:tgtEl>
                                          <p:spTgt spid="53"/>
                                        </p:tgtEl>
                                        <p:attrNameLst>
                                          <p:attrName>style.visibility</p:attrName>
                                        </p:attrNameLst>
                                      </p:cBhvr>
                                      <p:to>
                                        <p:strVal val="visible"/>
                                      </p:to>
                                    </p:set>
                                    <p:anim calcmode="lin" valueType="num">
                                      <p:cBhvr>
                                        <p:cTn id="48" dur="500" fill="hold"/>
                                        <p:tgtEl>
                                          <p:spTgt spid="53"/>
                                        </p:tgtEl>
                                        <p:attrNameLst>
                                          <p:attrName>ppt_w</p:attrName>
                                        </p:attrNameLst>
                                      </p:cBhvr>
                                      <p:tavLst>
                                        <p:tav tm="0">
                                          <p:val>
                                            <p:fltVal val="0"/>
                                          </p:val>
                                        </p:tav>
                                        <p:tav tm="100000">
                                          <p:val>
                                            <p:strVal val="#ppt_w"/>
                                          </p:val>
                                        </p:tav>
                                      </p:tavLst>
                                    </p:anim>
                                    <p:anim calcmode="lin" valueType="num">
                                      <p:cBhvr>
                                        <p:cTn id="49" dur="500" fill="hold"/>
                                        <p:tgtEl>
                                          <p:spTgt spid="53"/>
                                        </p:tgtEl>
                                        <p:attrNameLst>
                                          <p:attrName>ppt_h</p:attrName>
                                        </p:attrNameLst>
                                      </p:cBhvr>
                                      <p:tavLst>
                                        <p:tav tm="0">
                                          <p:val>
                                            <p:fltVal val="0"/>
                                          </p:val>
                                        </p:tav>
                                        <p:tav tm="100000">
                                          <p:val>
                                            <p:strVal val="#ppt_h"/>
                                          </p:val>
                                        </p:tav>
                                      </p:tavLst>
                                    </p:anim>
                                    <p:animEffect transition="in" filter="fade">
                                      <p:cBhvr>
                                        <p:cTn id="50" dur="500"/>
                                        <p:tgtEl>
                                          <p:spTgt spid="53"/>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58"/>
                                        </p:tgtEl>
                                        <p:attrNameLst>
                                          <p:attrName>style.visibility</p:attrName>
                                        </p:attrNameLst>
                                      </p:cBhvr>
                                      <p:to>
                                        <p:strVal val="visible"/>
                                      </p:to>
                                    </p:set>
                                    <p:anim calcmode="lin" valueType="num">
                                      <p:cBhvr>
                                        <p:cTn id="53" dur="500" fill="hold"/>
                                        <p:tgtEl>
                                          <p:spTgt spid="58"/>
                                        </p:tgtEl>
                                        <p:attrNameLst>
                                          <p:attrName>ppt_w</p:attrName>
                                        </p:attrNameLst>
                                      </p:cBhvr>
                                      <p:tavLst>
                                        <p:tav tm="0">
                                          <p:val>
                                            <p:fltVal val="0"/>
                                          </p:val>
                                        </p:tav>
                                        <p:tav tm="100000">
                                          <p:val>
                                            <p:strVal val="#ppt_w"/>
                                          </p:val>
                                        </p:tav>
                                      </p:tavLst>
                                    </p:anim>
                                    <p:anim calcmode="lin" valueType="num">
                                      <p:cBhvr>
                                        <p:cTn id="54" dur="500" fill="hold"/>
                                        <p:tgtEl>
                                          <p:spTgt spid="58"/>
                                        </p:tgtEl>
                                        <p:attrNameLst>
                                          <p:attrName>ppt_h</p:attrName>
                                        </p:attrNameLst>
                                      </p:cBhvr>
                                      <p:tavLst>
                                        <p:tav tm="0">
                                          <p:val>
                                            <p:fltVal val="0"/>
                                          </p:val>
                                        </p:tav>
                                        <p:tav tm="100000">
                                          <p:val>
                                            <p:strVal val="#ppt_h"/>
                                          </p:val>
                                        </p:tav>
                                      </p:tavLst>
                                    </p:anim>
                                    <p:animEffect transition="in" filter="fade">
                                      <p:cBhvr>
                                        <p:cTn id="55" dur="500"/>
                                        <p:tgtEl>
                                          <p:spTgt spid="58"/>
                                        </p:tgtEl>
                                      </p:cBhvr>
                                    </p:animEffect>
                                  </p:childTnLst>
                                </p:cTn>
                              </p:par>
                              <p:par>
                                <p:cTn id="56" presetID="53" presetClass="entr" presetSubtype="16" fill="hold" nodeType="withEffect">
                                  <p:stCondLst>
                                    <p:cond delay="0"/>
                                  </p:stCondLst>
                                  <p:childTnLst>
                                    <p:set>
                                      <p:cBhvr>
                                        <p:cTn id="57" dur="1" fill="hold">
                                          <p:stCondLst>
                                            <p:cond delay="0"/>
                                          </p:stCondLst>
                                        </p:cTn>
                                        <p:tgtEl>
                                          <p:spTgt spid="43"/>
                                        </p:tgtEl>
                                        <p:attrNameLst>
                                          <p:attrName>style.visibility</p:attrName>
                                        </p:attrNameLst>
                                      </p:cBhvr>
                                      <p:to>
                                        <p:strVal val="visible"/>
                                      </p:to>
                                    </p:set>
                                    <p:anim calcmode="lin" valueType="num">
                                      <p:cBhvr>
                                        <p:cTn id="58" dur="500" fill="hold"/>
                                        <p:tgtEl>
                                          <p:spTgt spid="43"/>
                                        </p:tgtEl>
                                        <p:attrNameLst>
                                          <p:attrName>ppt_w</p:attrName>
                                        </p:attrNameLst>
                                      </p:cBhvr>
                                      <p:tavLst>
                                        <p:tav tm="0">
                                          <p:val>
                                            <p:fltVal val="0"/>
                                          </p:val>
                                        </p:tav>
                                        <p:tav tm="100000">
                                          <p:val>
                                            <p:strVal val="#ppt_w"/>
                                          </p:val>
                                        </p:tav>
                                      </p:tavLst>
                                    </p:anim>
                                    <p:anim calcmode="lin" valueType="num">
                                      <p:cBhvr>
                                        <p:cTn id="59" dur="500" fill="hold"/>
                                        <p:tgtEl>
                                          <p:spTgt spid="43"/>
                                        </p:tgtEl>
                                        <p:attrNameLst>
                                          <p:attrName>ppt_h</p:attrName>
                                        </p:attrNameLst>
                                      </p:cBhvr>
                                      <p:tavLst>
                                        <p:tav tm="0">
                                          <p:val>
                                            <p:fltVal val="0"/>
                                          </p:val>
                                        </p:tav>
                                        <p:tav tm="100000">
                                          <p:val>
                                            <p:strVal val="#ppt_h"/>
                                          </p:val>
                                        </p:tav>
                                      </p:tavLst>
                                    </p:anim>
                                    <p:animEffect transition="in" filter="fade">
                                      <p:cBhvr>
                                        <p:cTn id="60" dur="500"/>
                                        <p:tgtEl>
                                          <p:spTgt spid="43"/>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54"/>
                                        </p:tgtEl>
                                        <p:attrNameLst>
                                          <p:attrName>style.visibility</p:attrName>
                                        </p:attrNameLst>
                                      </p:cBhvr>
                                      <p:to>
                                        <p:strVal val="visible"/>
                                      </p:to>
                                    </p:set>
                                    <p:anim calcmode="lin" valueType="num">
                                      <p:cBhvr>
                                        <p:cTn id="63" dur="500" fill="hold"/>
                                        <p:tgtEl>
                                          <p:spTgt spid="54"/>
                                        </p:tgtEl>
                                        <p:attrNameLst>
                                          <p:attrName>ppt_w</p:attrName>
                                        </p:attrNameLst>
                                      </p:cBhvr>
                                      <p:tavLst>
                                        <p:tav tm="0">
                                          <p:val>
                                            <p:fltVal val="0"/>
                                          </p:val>
                                        </p:tav>
                                        <p:tav tm="100000">
                                          <p:val>
                                            <p:strVal val="#ppt_w"/>
                                          </p:val>
                                        </p:tav>
                                      </p:tavLst>
                                    </p:anim>
                                    <p:anim calcmode="lin" valueType="num">
                                      <p:cBhvr>
                                        <p:cTn id="64" dur="500" fill="hold"/>
                                        <p:tgtEl>
                                          <p:spTgt spid="54"/>
                                        </p:tgtEl>
                                        <p:attrNameLst>
                                          <p:attrName>ppt_h</p:attrName>
                                        </p:attrNameLst>
                                      </p:cBhvr>
                                      <p:tavLst>
                                        <p:tav tm="0">
                                          <p:val>
                                            <p:fltVal val="0"/>
                                          </p:val>
                                        </p:tav>
                                        <p:tav tm="100000">
                                          <p:val>
                                            <p:strVal val="#ppt_h"/>
                                          </p:val>
                                        </p:tav>
                                      </p:tavLst>
                                    </p:anim>
                                    <p:animEffect transition="in" filter="fade">
                                      <p:cBhvr>
                                        <p:cTn id="65" dur="500"/>
                                        <p:tgtEl>
                                          <p:spTgt spid="54"/>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57"/>
                                        </p:tgtEl>
                                        <p:attrNameLst>
                                          <p:attrName>style.visibility</p:attrName>
                                        </p:attrNameLst>
                                      </p:cBhvr>
                                      <p:to>
                                        <p:strVal val="visible"/>
                                      </p:to>
                                    </p:set>
                                    <p:anim calcmode="lin" valueType="num">
                                      <p:cBhvr>
                                        <p:cTn id="68" dur="500" fill="hold"/>
                                        <p:tgtEl>
                                          <p:spTgt spid="57"/>
                                        </p:tgtEl>
                                        <p:attrNameLst>
                                          <p:attrName>ppt_w</p:attrName>
                                        </p:attrNameLst>
                                      </p:cBhvr>
                                      <p:tavLst>
                                        <p:tav tm="0">
                                          <p:val>
                                            <p:fltVal val="0"/>
                                          </p:val>
                                        </p:tav>
                                        <p:tav tm="100000">
                                          <p:val>
                                            <p:strVal val="#ppt_w"/>
                                          </p:val>
                                        </p:tav>
                                      </p:tavLst>
                                    </p:anim>
                                    <p:anim calcmode="lin" valueType="num">
                                      <p:cBhvr>
                                        <p:cTn id="69" dur="500" fill="hold"/>
                                        <p:tgtEl>
                                          <p:spTgt spid="57"/>
                                        </p:tgtEl>
                                        <p:attrNameLst>
                                          <p:attrName>ppt_h</p:attrName>
                                        </p:attrNameLst>
                                      </p:cBhvr>
                                      <p:tavLst>
                                        <p:tav tm="0">
                                          <p:val>
                                            <p:fltVal val="0"/>
                                          </p:val>
                                        </p:tav>
                                        <p:tav tm="100000">
                                          <p:val>
                                            <p:strVal val="#ppt_h"/>
                                          </p:val>
                                        </p:tav>
                                      </p:tavLst>
                                    </p:anim>
                                    <p:animEffect transition="in" filter="fade">
                                      <p:cBhvr>
                                        <p:cTn id="70" dur="500"/>
                                        <p:tgtEl>
                                          <p:spTgt spid="57"/>
                                        </p:tgtEl>
                                      </p:cBhvr>
                                    </p:animEffect>
                                  </p:childTnLst>
                                </p:cTn>
                              </p:par>
                              <p:par>
                                <p:cTn id="71" presetID="53" presetClass="entr" presetSubtype="16" fill="hold" nodeType="withEffect">
                                  <p:stCondLst>
                                    <p:cond delay="0"/>
                                  </p:stCondLst>
                                  <p:childTnLst>
                                    <p:set>
                                      <p:cBhvr>
                                        <p:cTn id="72" dur="1" fill="hold">
                                          <p:stCondLst>
                                            <p:cond delay="0"/>
                                          </p:stCondLst>
                                        </p:cTn>
                                        <p:tgtEl>
                                          <p:spTgt spid="48"/>
                                        </p:tgtEl>
                                        <p:attrNameLst>
                                          <p:attrName>style.visibility</p:attrName>
                                        </p:attrNameLst>
                                      </p:cBhvr>
                                      <p:to>
                                        <p:strVal val="visible"/>
                                      </p:to>
                                    </p:set>
                                    <p:anim calcmode="lin" valueType="num">
                                      <p:cBhvr>
                                        <p:cTn id="73" dur="500" fill="hold"/>
                                        <p:tgtEl>
                                          <p:spTgt spid="48"/>
                                        </p:tgtEl>
                                        <p:attrNameLst>
                                          <p:attrName>ppt_w</p:attrName>
                                        </p:attrNameLst>
                                      </p:cBhvr>
                                      <p:tavLst>
                                        <p:tav tm="0">
                                          <p:val>
                                            <p:fltVal val="0"/>
                                          </p:val>
                                        </p:tav>
                                        <p:tav tm="100000">
                                          <p:val>
                                            <p:strVal val="#ppt_w"/>
                                          </p:val>
                                        </p:tav>
                                      </p:tavLst>
                                    </p:anim>
                                    <p:anim calcmode="lin" valueType="num">
                                      <p:cBhvr>
                                        <p:cTn id="74" dur="500" fill="hold"/>
                                        <p:tgtEl>
                                          <p:spTgt spid="48"/>
                                        </p:tgtEl>
                                        <p:attrNameLst>
                                          <p:attrName>ppt_h</p:attrName>
                                        </p:attrNameLst>
                                      </p:cBhvr>
                                      <p:tavLst>
                                        <p:tav tm="0">
                                          <p:val>
                                            <p:fltVal val="0"/>
                                          </p:val>
                                        </p:tav>
                                        <p:tav tm="100000">
                                          <p:val>
                                            <p:strVal val="#ppt_h"/>
                                          </p:val>
                                        </p:tav>
                                      </p:tavLst>
                                    </p:anim>
                                    <p:animEffect transition="in" filter="fade">
                                      <p:cBhvr>
                                        <p:cTn id="75"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3" grpId="0" animBg="1"/>
      <p:bldP spid="54" grpId="0" animBg="1"/>
      <p:bldP spid="57" grpId="0" animBg="1"/>
      <p:bldP spid="58" grpId="0" animBg="1"/>
      <p:bldP spid="60" grpId="0" animBg="1"/>
      <p:bldP spid="5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5 WAYS YOU CAN ENCOURAGE</a:t>
              </a:r>
              <a:endParaRPr lang="id-ID" sz="88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“Check-ing” </a:t>
              </a:r>
              <a:r>
                <a:rPr lang="id-ID" sz="3800" dirty="0" smtClean="0">
                  <a:solidFill>
                    <a:schemeClr val="accent1"/>
                  </a:solidFill>
                  <a:latin typeface="Calibri Light"/>
                  <a:cs typeface="Calibri Light"/>
                </a:rPr>
                <a:t>in your business</a:t>
              </a:r>
              <a:endParaRPr lang="id-ID" sz="3800" dirty="0">
                <a:solidFill>
                  <a:schemeClr val="accent1"/>
                </a:solidFill>
                <a:latin typeface="Calibri Light"/>
                <a:cs typeface="Calibri Light"/>
              </a:endParaRPr>
            </a:p>
          </p:txBody>
        </p:sp>
      </p:grpSp>
      <p:grpSp>
        <p:nvGrpSpPr>
          <p:cNvPr id="2" name="Group 1"/>
          <p:cNvGrpSpPr/>
          <p:nvPr/>
        </p:nvGrpSpPr>
        <p:grpSpPr>
          <a:xfrm>
            <a:off x="5208880" y="3150614"/>
            <a:ext cx="14296303" cy="6225192"/>
            <a:chOff x="5208880" y="3150614"/>
            <a:chExt cx="14296303" cy="6225192"/>
          </a:xfrm>
        </p:grpSpPr>
        <p:grpSp>
          <p:nvGrpSpPr>
            <p:cNvPr id="148" name="Group 147"/>
            <p:cNvGrpSpPr/>
            <p:nvPr/>
          </p:nvGrpSpPr>
          <p:grpSpPr>
            <a:xfrm>
              <a:off x="8955270" y="5418452"/>
              <a:ext cx="1404923" cy="1294259"/>
              <a:chOff x="13296064" y="10607541"/>
              <a:chExt cx="1265763" cy="1166060"/>
            </a:xfrm>
            <a:solidFill>
              <a:schemeClr val="accent2"/>
            </a:solidFill>
          </p:grpSpPr>
          <p:sp>
            <p:nvSpPr>
              <p:cNvPr id="149"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0"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51" name="Group 150"/>
            <p:cNvGrpSpPr/>
            <p:nvPr/>
          </p:nvGrpSpPr>
          <p:grpSpPr>
            <a:xfrm>
              <a:off x="11552343" y="4337794"/>
              <a:ext cx="1404923" cy="1294259"/>
              <a:chOff x="13296064" y="10607541"/>
              <a:chExt cx="1265763" cy="1166060"/>
            </a:xfrm>
          </p:grpSpPr>
          <p:sp>
            <p:nvSpPr>
              <p:cNvPr id="152"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3"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54" name="Group 153"/>
            <p:cNvGrpSpPr/>
            <p:nvPr/>
          </p:nvGrpSpPr>
          <p:grpSpPr>
            <a:xfrm>
              <a:off x="14085042" y="5416314"/>
              <a:ext cx="1404923" cy="1294259"/>
              <a:chOff x="13296064" y="10607541"/>
              <a:chExt cx="1265763" cy="1166060"/>
            </a:xfrm>
          </p:grpSpPr>
          <p:sp>
            <p:nvSpPr>
              <p:cNvPr id="155"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6"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57" name="Group 156"/>
            <p:cNvGrpSpPr/>
            <p:nvPr/>
          </p:nvGrpSpPr>
          <p:grpSpPr>
            <a:xfrm>
              <a:off x="15235785" y="7989938"/>
              <a:ext cx="1404923" cy="1294259"/>
              <a:chOff x="13296064" y="10607541"/>
              <a:chExt cx="1265763" cy="1166060"/>
            </a:xfrm>
          </p:grpSpPr>
          <p:sp>
            <p:nvSpPr>
              <p:cNvPr id="158"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9"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45" name="Group 144"/>
            <p:cNvGrpSpPr/>
            <p:nvPr/>
          </p:nvGrpSpPr>
          <p:grpSpPr>
            <a:xfrm>
              <a:off x="7894701" y="7965209"/>
              <a:ext cx="1404923" cy="1294259"/>
              <a:chOff x="13296064" y="10607541"/>
              <a:chExt cx="1265763" cy="1166060"/>
            </a:xfrm>
          </p:grpSpPr>
          <p:sp>
            <p:nvSpPr>
              <p:cNvPr id="146" name="Freeform 269"/>
              <p:cNvSpPr>
                <a:spLocks noChangeArrowheads="1"/>
              </p:cNvSpPr>
              <p:nvPr/>
            </p:nvSpPr>
            <p:spPr bwMode="auto">
              <a:xfrm>
                <a:off x="13349333" y="10670914"/>
                <a:ext cx="1141470" cy="1039314"/>
              </a:xfrm>
              <a:custGeom>
                <a:avLst/>
                <a:gdLst>
                  <a:gd name="T0" fmla="*/ 994 w 1989"/>
                  <a:gd name="T1" fmla="*/ 0 h 1812"/>
                  <a:gd name="T2" fmla="*/ 994 w 1989"/>
                  <a:gd name="T3" fmla="*/ 0 h 1812"/>
                  <a:gd name="T4" fmla="*/ 354 w 1989"/>
                  <a:gd name="T5" fmla="*/ 268 h 1812"/>
                  <a:gd name="T6" fmla="*/ 354 w 1989"/>
                  <a:gd name="T7" fmla="*/ 1548 h 1812"/>
                  <a:gd name="T8" fmla="*/ 994 w 1989"/>
                  <a:gd name="T9" fmla="*/ 1811 h 1812"/>
                  <a:gd name="T10" fmla="*/ 1634 w 1989"/>
                  <a:gd name="T11" fmla="*/ 1548 h 1812"/>
                  <a:gd name="T12" fmla="*/ 1634 w 1989"/>
                  <a:gd name="T13" fmla="*/ 268 h 1812"/>
                  <a:gd name="T14" fmla="*/ 994 w 1989"/>
                  <a:gd name="T15" fmla="*/ 0 h 18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9" h="1812">
                    <a:moveTo>
                      <a:pt x="994" y="0"/>
                    </a:moveTo>
                    <a:lnTo>
                      <a:pt x="994" y="0"/>
                    </a:lnTo>
                    <a:cubicBezTo>
                      <a:pt x="766" y="0"/>
                      <a:pt x="532" y="91"/>
                      <a:pt x="354" y="268"/>
                    </a:cubicBezTo>
                    <a:cubicBezTo>
                      <a:pt x="0" y="622"/>
                      <a:pt x="0" y="1194"/>
                      <a:pt x="354" y="1548"/>
                    </a:cubicBezTo>
                    <a:cubicBezTo>
                      <a:pt x="532" y="1725"/>
                      <a:pt x="766" y="1811"/>
                      <a:pt x="994" y="1811"/>
                    </a:cubicBezTo>
                    <a:cubicBezTo>
                      <a:pt x="1229" y="1811"/>
                      <a:pt x="1457" y="1725"/>
                      <a:pt x="1634" y="1548"/>
                    </a:cubicBezTo>
                    <a:cubicBezTo>
                      <a:pt x="1988" y="1194"/>
                      <a:pt x="1988" y="622"/>
                      <a:pt x="1634" y="268"/>
                    </a:cubicBezTo>
                    <a:cubicBezTo>
                      <a:pt x="1457" y="91"/>
                      <a:pt x="1229" y="0"/>
                      <a:pt x="994" y="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7" name="Freeform 270"/>
              <p:cNvSpPr>
                <a:spLocks noChangeArrowheads="1"/>
              </p:cNvSpPr>
              <p:nvPr/>
            </p:nvSpPr>
            <p:spPr bwMode="auto">
              <a:xfrm>
                <a:off x="13296064" y="10607541"/>
                <a:ext cx="1265763" cy="1166060"/>
              </a:xfrm>
              <a:custGeom>
                <a:avLst/>
                <a:gdLst>
                  <a:gd name="T0" fmla="*/ 1085 w 2206"/>
                  <a:gd name="T1" fmla="*/ 2005 h 2035"/>
                  <a:gd name="T2" fmla="*/ 1085 w 2206"/>
                  <a:gd name="T3" fmla="*/ 2005 h 2035"/>
                  <a:gd name="T4" fmla="*/ 383 w 2206"/>
                  <a:gd name="T5" fmla="*/ 1714 h 2035"/>
                  <a:gd name="T6" fmla="*/ 383 w 2206"/>
                  <a:gd name="T7" fmla="*/ 314 h 2035"/>
                  <a:gd name="T8" fmla="*/ 1085 w 2206"/>
                  <a:gd name="T9" fmla="*/ 23 h 2035"/>
                  <a:gd name="T10" fmla="*/ 1788 w 2206"/>
                  <a:gd name="T11" fmla="*/ 314 h 2035"/>
                  <a:gd name="T12" fmla="*/ 1788 w 2206"/>
                  <a:gd name="T13" fmla="*/ 1714 h 2035"/>
                  <a:gd name="T14" fmla="*/ 1085 w 2206"/>
                  <a:gd name="T15" fmla="*/ 2005 h 2035"/>
                  <a:gd name="T16" fmla="*/ 1085 w 2206"/>
                  <a:gd name="T17" fmla="*/ 0 h 2035"/>
                  <a:gd name="T18" fmla="*/ 1085 w 2206"/>
                  <a:gd name="T19" fmla="*/ 0 h 2035"/>
                  <a:gd name="T20" fmla="*/ 366 w 2206"/>
                  <a:gd name="T21" fmla="*/ 297 h 2035"/>
                  <a:gd name="T22" fmla="*/ 68 w 2206"/>
                  <a:gd name="T23" fmla="*/ 1017 h 2035"/>
                  <a:gd name="T24" fmla="*/ 366 w 2206"/>
                  <a:gd name="T25" fmla="*/ 1737 h 2035"/>
                  <a:gd name="T26" fmla="*/ 1085 w 2206"/>
                  <a:gd name="T27" fmla="*/ 2034 h 2035"/>
                  <a:gd name="T28" fmla="*/ 1085 w 2206"/>
                  <a:gd name="T29" fmla="*/ 2034 h 2035"/>
                  <a:gd name="T30" fmla="*/ 1805 w 2206"/>
                  <a:gd name="T31" fmla="*/ 1737 h 2035"/>
                  <a:gd name="T32" fmla="*/ 1805 w 2206"/>
                  <a:gd name="T33" fmla="*/ 297 h 2035"/>
                  <a:gd name="T34" fmla="*/ 1085 w 2206"/>
                  <a:gd name="T35" fmla="*/ 0 h 2035"/>
                  <a:gd name="T36" fmla="*/ 1085 w 2206"/>
                  <a:gd name="T37" fmla="*/ 2005 h 20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06" h="2035">
                    <a:moveTo>
                      <a:pt x="1085" y="2005"/>
                    </a:moveTo>
                    <a:lnTo>
                      <a:pt x="1085" y="2005"/>
                    </a:lnTo>
                    <a:cubicBezTo>
                      <a:pt x="823" y="2005"/>
                      <a:pt x="571" y="1902"/>
                      <a:pt x="383" y="1714"/>
                    </a:cubicBezTo>
                    <a:cubicBezTo>
                      <a:pt x="0" y="1331"/>
                      <a:pt x="0" y="703"/>
                      <a:pt x="383" y="314"/>
                    </a:cubicBezTo>
                    <a:cubicBezTo>
                      <a:pt x="571" y="126"/>
                      <a:pt x="823" y="23"/>
                      <a:pt x="1085" y="23"/>
                    </a:cubicBezTo>
                    <a:cubicBezTo>
                      <a:pt x="1354" y="23"/>
                      <a:pt x="1600" y="126"/>
                      <a:pt x="1788" y="314"/>
                    </a:cubicBezTo>
                    <a:cubicBezTo>
                      <a:pt x="2177" y="703"/>
                      <a:pt x="2177" y="1331"/>
                      <a:pt x="1788" y="1714"/>
                    </a:cubicBezTo>
                    <a:cubicBezTo>
                      <a:pt x="1600" y="1902"/>
                      <a:pt x="1354" y="2005"/>
                      <a:pt x="1085" y="2005"/>
                    </a:cubicBezTo>
                    <a:lnTo>
                      <a:pt x="1085" y="0"/>
                    </a:lnTo>
                    <a:lnTo>
                      <a:pt x="1085" y="0"/>
                    </a:lnTo>
                    <a:cubicBezTo>
                      <a:pt x="817" y="0"/>
                      <a:pt x="560" y="103"/>
                      <a:pt x="366" y="297"/>
                    </a:cubicBezTo>
                    <a:cubicBezTo>
                      <a:pt x="177" y="486"/>
                      <a:pt x="68" y="743"/>
                      <a:pt x="68" y="1017"/>
                    </a:cubicBezTo>
                    <a:cubicBezTo>
                      <a:pt x="68" y="1285"/>
                      <a:pt x="177" y="1542"/>
                      <a:pt x="366" y="1737"/>
                    </a:cubicBezTo>
                    <a:cubicBezTo>
                      <a:pt x="560" y="1925"/>
                      <a:pt x="817" y="2034"/>
                      <a:pt x="1085" y="2034"/>
                    </a:cubicBezTo>
                    <a:lnTo>
                      <a:pt x="1085" y="2034"/>
                    </a:lnTo>
                    <a:cubicBezTo>
                      <a:pt x="1360" y="2034"/>
                      <a:pt x="1611" y="1925"/>
                      <a:pt x="1805" y="1737"/>
                    </a:cubicBezTo>
                    <a:cubicBezTo>
                      <a:pt x="2205" y="1337"/>
                      <a:pt x="2205" y="691"/>
                      <a:pt x="1805" y="297"/>
                    </a:cubicBezTo>
                    <a:cubicBezTo>
                      <a:pt x="1611" y="103"/>
                      <a:pt x="1360" y="0"/>
                      <a:pt x="1085" y="0"/>
                    </a:cubicBezTo>
                    <a:lnTo>
                      <a:pt x="1085" y="2005"/>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2" name="Freeform 257"/>
            <p:cNvSpPr>
              <a:spLocks noChangeArrowheads="1"/>
            </p:cNvSpPr>
            <p:nvPr/>
          </p:nvSpPr>
          <p:spPr bwMode="auto">
            <a:xfrm>
              <a:off x="9156371" y="6555591"/>
              <a:ext cx="56310" cy="56272"/>
            </a:xfrm>
            <a:custGeom>
              <a:avLst/>
              <a:gdLst>
                <a:gd name="T0" fmla="*/ 40 w 92"/>
                <a:gd name="T1" fmla="*/ 91 h 92"/>
                <a:gd name="T2" fmla="*/ 40 w 92"/>
                <a:gd name="T3" fmla="*/ 91 h 92"/>
                <a:gd name="T4" fmla="*/ 17 w 92"/>
                <a:gd name="T5" fmla="*/ 85 h 92"/>
                <a:gd name="T6" fmla="*/ 11 w 92"/>
                <a:gd name="T7" fmla="*/ 34 h 92"/>
                <a:gd name="T8" fmla="*/ 17 w 92"/>
                <a:gd name="T9" fmla="*/ 22 h 92"/>
                <a:gd name="T10" fmla="*/ 68 w 92"/>
                <a:gd name="T11" fmla="*/ 11 h 92"/>
                <a:gd name="T12" fmla="*/ 80 w 92"/>
                <a:gd name="T13" fmla="*/ 63 h 92"/>
                <a:gd name="T14" fmla="*/ 68 w 92"/>
                <a:gd name="T15" fmla="*/ 74 h 92"/>
                <a:gd name="T16" fmla="*/ 40 w 92"/>
                <a:gd name="T17"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92">
                  <a:moveTo>
                    <a:pt x="40" y="91"/>
                  </a:moveTo>
                  <a:lnTo>
                    <a:pt x="40" y="91"/>
                  </a:lnTo>
                  <a:cubicBezTo>
                    <a:pt x="34" y="91"/>
                    <a:pt x="23" y="91"/>
                    <a:pt x="17" y="85"/>
                  </a:cubicBezTo>
                  <a:cubicBezTo>
                    <a:pt x="5" y="74"/>
                    <a:pt x="0" y="51"/>
                    <a:pt x="11" y="34"/>
                  </a:cubicBezTo>
                  <a:cubicBezTo>
                    <a:pt x="17" y="22"/>
                    <a:pt x="17" y="22"/>
                    <a:pt x="17" y="22"/>
                  </a:cubicBezTo>
                  <a:cubicBezTo>
                    <a:pt x="28" y="5"/>
                    <a:pt x="51" y="0"/>
                    <a:pt x="68" y="11"/>
                  </a:cubicBezTo>
                  <a:cubicBezTo>
                    <a:pt x="85" y="22"/>
                    <a:pt x="91" y="45"/>
                    <a:pt x="80" y="63"/>
                  </a:cubicBezTo>
                  <a:cubicBezTo>
                    <a:pt x="68" y="74"/>
                    <a:pt x="68" y="74"/>
                    <a:pt x="68" y="74"/>
                  </a:cubicBezTo>
                  <a:cubicBezTo>
                    <a:pt x="62" y="85"/>
                    <a:pt x="51" y="91"/>
                    <a:pt x="40" y="91"/>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 name="Freeform 258"/>
            <p:cNvSpPr>
              <a:spLocks noChangeArrowheads="1"/>
            </p:cNvSpPr>
            <p:nvPr/>
          </p:nvSpPr>
          <p:spPr bwMode="auto">
            <a:xfrm>
              <a:off x="8629877" y="6637186"/>
              <a:ext cx="526494" cy="1176087"/>
            </a:xfrm>
            <a:custGeom>
              <a:avLst/>
              <a:gdLst>
                <a:gd name="T0" fmla="*/ 40 w 829"/>
                <a:gd name="T1" fmla="*/ 1845 h 1846"/>
                <a:gd name="T2" fmla="*/ 6 w 829"/>
                <a:gd name="T3" fmla="*/ 1805 h 1846"/>
                <a:gd name="T4" fmla="*/ 57 w 829"/>
                <a:gd name="T5" fmla="*/ 1742 h 1846"/>
                <a:gd name="T6" fmla="*/ 74 w 829"/>
                <a:gd name="T7" fmla="*/ 1823 h 1846"/>
                <a:gd name="T8" fmla="*/ 86 w 829"/>
                <a:gd name="T9" fmla="*/ 1680 h 1846"/>
                <a:gd name="T10" fmla="*/ 74 w 829"/>
                <a:gd name="T11" fmla="*/ 1680 h 1846"/>
                <a:gd name="T12" fmla="*/ 57 w 829"/>
                <a:gd name="T13" fmla="*/ 1600 h 1846"/>
                <a:gd name="T14" fmla="*/ 126 w 829"/>
                <a:gd name="T15" fmla="*/ 1623 h 1846"/>
                <a:gd name="T16" fmla="*/ 86 w 829"/>
                <a:gd name="T17" fmla="*/ 1680 h 1846"/>
                <a:gd name="T18" fmla="*/ 131 w 829"/>
                <a:gd name="T19" fmla="*/ 1514 h 1846"/>
                <a:gd name="T20" fmla="*/ 97 w 829"/>
                <a:gd name="T21" fmla="*/ 1468 h 1846"/>
                <a:gd name="T22" fmla="*/ 148 w 829"/>
                <a:gd name="T23" fmla="*/ 1411 h 1846"/>
                <a:gd name="T24" fmla="*/ 166 w 829"/>
                <a:gd name="T25" fmla="*/ 1491 h 1846"/>
                <a:gd name="T26" fmla="*/ 183 w 829"/>
                <a:gd name="T27" fmla="*/ 1348 h 1846"/>
                <a:gd name="T28" fmla="*/ 171 w 829"/>
                <a:gd name="T29" fmla="*/ 1348 h 1846"/>
                <a:gd name="T30" fmla="*/ 160 w 829"/>
                <a:gd name="T31" fmla="*/ 1268 h 1846"/>
                <a:gd name="T32" fmla="*/ 229 w 829"/>
                <a:gd name="T33" fmla="*/ 1291 h 1846"/>
                <a:gd name="T34" fmla="*/ 183 w 829"/>
                <a:gd name="T35" fmla="*/ 1348 h 1846"/>
                <a:gd name="T36" fmla="*/ 240 w 829"/>
                <a:gd name="T37" fmla="*/ 1188 h 1846"/>
                <a:gd name="T38" fmla="*/ 206 w 829"/>
                <a:gd name="T39" fmla="*/ 1137 h 1846"/>
                <a:gd name="T40" fmla="*/ 263 w 829"/>
                <a:gd name="T41" fmla="*/ 1085 h 1846"/>
                <a:gd name="T42" fmla="*/ 274 w 829"/>
                <a:gd name="T43" fmla="*/ 1165 h 1846"/>
                <a:gd name="T44" fmla="*/ 297 w 829"/>
                <a:gd name="T45" fmla="*/ 1023 h 1846"/>
                <a:gd name="T46" fmla="*/ 286 w 829"/>
                <a:gd name="T47" fmla="*/ 1023 h 1846"/>
                <a:gd name="T48" fmla="*/ 280 w 829"/>
                <a:gd name="T49" fmla="*/ 943 h 1846"/>
                <a:gd name="T50" fmla="*/ 343 w 829"/>
                <a:gd name="T51" fmla="*/ 971 h 1846"/>
                <a:gd name="T52" fmla="*/ 297 w 829"/>
                <a:gd name="T53" fmla="*/ 1023 h 1846"/>
                <a:gd name="T54" fmla="*/ 366 w 829"/>
                <a:gd name="T55" fmla="*/ 868 h 1846"/>
                <a:gd name="T56" fmla="*/ 331 w 829"/>
                <a:gd name="T57" fmla="*/ 817 h 1846"/>
                <a:gd name="T58" fmla="*/ 394 w 829"/>
                <a:gd name="T59" fmla="*/ 766 h 1846"/>
                <a:gd name="T60" fmla="*/ 400 w 829"/>
                <a:gd name="T61" fmla="*/ 846 h 1846"/>
                <a:gd name="T62" fmla="*/ 440 w 829"/>
                <a:gd name="T63" fmla="*/ 708 h 1846"/>
                <a:gd name="T64" fmla="*/ 423 w 829"/>
                <a:gd name="T65" fmla="*/ 708 h 1846"/>
                <a:gd name="T66" fmla="*/ 423 w 829"/>
                <a:gd name="T67" fmla="*/ 628 h 1846"/>
                <a:gd name="T68" fmla="*/ 486 w 829"/>
                <a:gd name="T69" fmla="*/ 657 h 1846"/>
                <a:gd name="T70" fmla="*/ 440 w 829"/>
                <a:gd name="T71" fmla="*/ 708 h 1846"/>
                <a:gd name="T72" fmla="*/ 514 w 829"/>
                <a:gd name="T73" fmla="*/ 554 h 1846"/>
                <a:gd name="T74" fmla="*/ 480 w 829"/>
                <a:gd name="T75" fmla="*/ 503 h 1846"/>
                <a:gd name="T76" fmla="*/ 543 w 829"/>
                <a:gd name="T77" fmla="*/ 457 h 1846"/>
                <a:gd name="T78" fmla="*/ 543 w 829"/>
                <a:gd name="T79" fmla="*/ 537 h 1846"/>
                <a:gd name="T80" fmla="*/ 594 w 829"/>
                <a:gd name="T81" fmla="*/ 400 h 1846"/>
                <a:gd name="T82" fmla="*/ 577 w 829"/>
                <a:gd name="T83" fmla="*/ 400 h 1846"/>
                <a:gd name="T84" fmla="*/ 577 w 829"/>
                <a:gd name="T85" fmla="*/ 320 h 1846"/>
                <a:gd name="T86" fmla="*/ 640 w 829"/>
                <a:gd name="T87" fmla="*/ 354 h 1846"/>
                <a:gd name="T88" fmla="*/ 594 w 829"/>
                <a:gd name="T89" fmla="*/ 400 h 1846"/>
                <a:gd name="T90" fmla="*/ 680 w 829"/>
                <a:gd name="T91" fmla="*/ 251 h 1846"/>
                <a:gd name="T92" fmla="*/ 646 w 829"/>
                <a:gd name="T93" fmla="*/ 200 h 1846"/>
                <a:gd name="T94" fmla="*/ 714 w 829"/>
                <a:gd name="T95" fmla="*/ 154 h 1846"/>
                <a:gd name="T96" fmla="*/ 708 w 829"/>
                <a:gd name="T97" fmla="*/ 234 h 1846"/>
                <a:gd name="T98" fmla="*/ 765 w 829"/>
                <a:gd name="T99" fmla="*/ 103 h 1846"/>
                <a:gd name="T100" fmla="*/ 748 w 829"/>
                <a:gd name="T101" fmla="*/ 97 h 1846"/>
                <a:gd name="T102" fmla="*/ 754 w 829"/>
                <a:gd name="T103" fmla="*/ 23 h 1846"/>
                <a:gd name="T104" fmla="*/ 817 w 829"/>
                <a:gd name="T105" fmla="*/ 57 h 1846"/>
                <a:gd name="T106" fmla="*/ 765 w 829"/>
                <a:gd name="T107" fmla="*/ 103 h 1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9" h="1846">
                  <a:moveTo>
                    <a:pt x="40" y="1845"/>
                  </a:moveTo>
                  <a:lnTo>
                    <a:pt x="40" y="1845"/>
                  </a:lnTo>
                  <a:lnTo>
                    <a:pt x="34" y="1845"/>
                  </a:lnTo>
                  <a:cubicBezTo>
                    <a:pt x="17" y="1840"/>
                    <a:pt x="0" y="1823"/>
                    <a:pt x="6" y="1805"/>
                  </a:cubicBezTo>
                  <a:cubicBezTo>
                    <a:pt x="17" y="1771"/>
                    <a:pt x="17" y="1771"/>
                    <a:pt x="17" y="1771"/>
                  </a:cubicBezTo>
                  <a:cubicBezTo>
                    <a:pt x="17" y="1748"/>
                    <a:pt x="40" y="1737"/>
                    <a:pt x="57" y="1742"/>
                  </a:cubicBezTo>
                  <a:cubicBezTo>
                    <a:pt x="74" y="1748"/>
                    <a:pt x="86" y="1765"/>
                    <a:pt x="86" y="1788"/>
                  </a:cubicBezTo>
                  <a:cubicBezTo>
                    <a:pt x="74" y="1823"/>
                    <a:pt x="74" y="1823"/>
                    <a:pt x="74" y="1823"/>
                  </a:cubicBezTo>
                  <a:cubicBezTo>
                    <a:pt x="74" y="1834"/>
                    <a:pt x="57" y="1845"/>
                    <a:pt x="40" y="1845"/>
                  </a:cubicBezTo>
                  <a:close/>
                  <a:moveTo>
                    <a:pt x="86" y="1680"/>
                  </a:moveTo>
                  <a:lnTo>
                    <a:pt x="86" y="1680"/>
                  </a:lnTo>
                  <a:cubicBezTo>
                    <a:pt x="80" y="1680"/>
                    <a:pt x="80" y="1680"/>
                    <a:pt x="74" y="1680"/>
                  </a:cubicBezTo>
                  <a:cubicBezTo>
                    <a:pt x="57" y="1674"/>
                    <a:pt x="46" y="1657"/>
                    <a:pt x="51" y="1634"/>
                  </a:cubicBezTo>
                  <a:cubicBezTo>
                    <a:pt x="57" y="1600"/>
                    <a:pt x="57" y="1600"/>
                    <a:pt x="57" y="1600"/>
                  </a:cubicBezTo>
                  <a:cubicBezTo>
                    <a:pt x="63" y="1582"/>
                    <a:pt x="80" y="1571"/>
                    <a:pt x="103" y="1577"/>
                  </a:cubicBezTo>
                  <a:cubicBezTo>
                    <a:pt x="120" y="1582"/>
                    <a:pt x="131" y="1600"/>
                    <a:pt x="126" y="1623"/>
                  </a:cubicBezTo>
                  <a:cubicBezTo>
                    <a:pt x="120" y="1651"/>
                    <a:pt x="120" y="1651"/>
                    <a:pt x="120" y="1651"/>
                  </a:cubicBezTo>
                  <a:cubicBezTo>
                    <a:pt x="114" y="1668"/>
                    <a:pt x="97" y="1680"/>
                    <a:pt x="86" y="1680"/>
                  </a:cubicBezTo>
                  <a:close/>
                  <a:moveTo>
                    <a:pt x="131" y="1514"/>
                  </a:moveTo>
                  <a:lnTo>
                    <a:pt x="131" y="1514"/>
                  </a:lnTo>
                  <a:cubicBezTo>
                    <a:pt x="126" y="1514"/>
                    <a:pt x="126" y="1514"/>
                    <a:pt x="120" y="1514"/>
                  </a:cubicBezTo>
                  <a:cubicBezTo>
                    <a:pt x="103" y="1508"/>
                    <a:pt x="91" y="1485"/>
                    <a:pt x="97" y="1468"/>
                  </a:cubicBezTo>
                  <a:cubicBezTo>
                    <a:pt x="108" y="1434"/>
                    <a:pt x="108" y="1434"/>
                    <a:pt x="108" y="1434"/>
                  </a:cubicBezTo>
                  <a:cubicBezTo>
                    <a:pt x="114" y="1417"/>
                    <a:pt x="131" y="1405"/>
                    <a:pt x="148" y="1411"/>
                  </a:cubicBezTo>
                  <a:cubicBezTo>
                    <a:pt x="171" y="1417"/>
                    <a:pt x="177" y="1440"/>
                    <a:pt x="171" y="1457"/>
                  </a:cubicBezTo>
                  <a:cubicBezTo>
                    <a:pt x="166" y="1491"/>
                    <a:pt x="166" y="1491"/>
                    <a:pt x="166" y="1491"/>
                  </a:cubicBezTo>
                  <a:cubicBezTo>
                    <a:pt x="160" y="1503"/>
                    <a:pt x="143" y="1514"/>
                    <a:pt x="131" y="1514"/>
                  </a:cubicBezTo>
                  <a:close/>
                  <a:moveTo>
                    <a:pt x="183" y="1348"/>
                  </a:moveTo>
                  <a:lnTo>
                    <a:pt x="183" y="1348"/>
                  </a:lnTo>
                  <a:cubicBezTo>
                    <a:pt x="177" y="1348"/>
                    <a:pt x="171" y="1348"/>
                    <a:pt x="171" y="1348"/>
                  </a:cubicBezTo>
                  <a:cubicBezTo>
                    <a:pt x="154" y="1343"/>
                    <a:pt x="143" y="1320"/>
                    <a:pt x="148" y="1303"/>
                  </a:cubicBezTo>
                  <a:cubicBezTo>
                    <a:pt x="160" y="1268"/>
                    <a:pt x="160" y="1268"/>
                    <a:pt x="160" y="1268"/>
                  </a:cubicBezTo>
                  <a:cubicBezTo>
                    <a:pt x="166" y="1251"/>
                    <a:pt x="183" y="1240"/>
                    <a:pt x="206" y="1245"/>
                  </a:cubicBezTo>
                  <a:cubicBezTo>
                    <a:pt x="223" y="1251"/>
                    <a:pt x="234" y="1274"/>
                    <a:pt x="229" y="1291"/>
                  </a:cubicBezTo>
                  <a:cubicBezTo>
                    <a:pt x="217" y="1325"/>
                    <a:pt x="217" y="1325"/>
                    <a:pt x="217" y="1325"/>
                  </a:cubicBezTo>
                  <a:cubicBezTo>
                    <a:pt x="211" y="1343"/>
                    <a:pt x="194" y="1348"/>
                    <a:pt x="183" y="1348"/>
                  </a:cubicBezTo>
                  <a:close/>
                  <a:moveTo>
                    <a:pt x="240" y="1188"/>
                  </a:moveTo>
                  <a:lnTo>
                    <a:pt x="240" y="1188"/>
                  </a:lnTo>
                  <a:cubicBezTo>
                    <a:pt x="234" y="1188"/>
                    <a:pt x="229" y="1188"/>
                    <a:pt x="229" y="1183"/>
                  </a:cubicBezTo>
                  <a:cubicBezTo>
                    <a:pt x="206" y="1177"/>
                    <a:pt x="200" y="1160"/>
                    <a:pt x="206" y="1137"/>
                  </a:cubicBezTo>
                  <a:cubicBezTo>
                    <a:pt x="217" y="1108"/>
                    <a:pt x="217" y="1108"/>
                    <a:pt x="217" y="1108"/>
                  </a:cubicBezTo>
                  <a:cubicBezTo>
                    <a:pt x="223" y="1085"/>
                    <a:pt x="246" y="1080"/>
                    <a:pt x="263" y="1085"/>
                  </a:cubicBezTo>
                  <a:cubicBezTo>
                    <a:pt x="280" y="1091"/>
                    <a:pt x="291" y="1114"/>
                    <a:pt x="286" y="1131"/>
                  </a:cubicBezTo>
                  <a:cubicBezTo>
                    <a:pt x="274" y="1165"/>
                    <a:pt x="274" y="1165"/>
                    <a:pt x="274" y="1165"/>
                  </a:cubicBezTo>
                  <a:cubicBezTo>
                    <a:pt x="268" y="1177"/>
                    <a:pt x="251" y="1188"/>
                    <a:pt x="240" y="1188"/>
                  </a:cubicBezTo>
                  <a:close/>
                  <a:moveTo>
                    <a:pt x="297" y="1023"/>
                  </a:moveTo>
                  <a:lnTo>
                    <a:pt x="297" y="1023"/>
                  </a:lnTo>
                  <a:cubicBezTo>
                    <a:pt x="297" y="1023"/>
                    <a:pt x="291" y="1023"/>
                    <a:pt x="286" y="1023"/>
                  </a:cubicBezTo>
                  <a:cubicBezTo>
                    <a:pt x="268" y="1017"/>
                    <a:pt x="257" y="994"/>
                    <a:pt x="268" y="977"/>
                  </a:cubicBezTo>
                  <a:cubicBezTo>
                    <a:pt x="280" y="943"/>
                    <a:pt x="280" y="943"/>
                    <a:pt x="280" y="943"/>
                  </a:cubicBezTo>
                  <a:cubicBezTo>
                    <a:pt x="286" y="925"/>
                    <a:pt x="308" y="920"/>
                    <a:pt x="326" y="925"/>
                  </a:cubicBezTo>
                  <a:cubicBezTo>
                    <a:pt x="343" y="931"/>
                    <a:pt x="354" y="954"/>
                    <a:pt x="343" y="971"/>
                  </a:cubicBezTo>
                  <a:cubicBezTo>
                    <a:pt x="331" y="1006"/>
                    <a:pt x="331" y="1006"/>
                    <a:pt x="331" y="1006"/>
                  </a:cubicBezTo>
                  <a:cubicBezTo>
                    <a:pt x="326" y="1017"/>
                    <a:pt x="314" y="1023"/>
                    <a:pt x="297" y="1023"/>
                  </a:cubicBezTo>
                  <a:close/>
                  <a:moveTo>
                    <a:pt x="366" y="868"/>
                  </a:moveTo>
                  <a:lnTo>
                    <a:pt x="366" y="868"/>
                  </a:lnTo>
                  <a:cubicBezTo>
                    <a:pt x="360" y="868"/>
                    <a:pt x="354" y="863"/>
                    <a:pt x="354" y="863"/>
                  </a:cubicBezTo>
                  <a:cubicBezTo>
                    <a:pt x="331" y="857"/>
                    <a:pt x="326" y="834"/>
                    <a:pt x="331" y="817"/>
                  </a:cubicBezTo>
                  <a:cubicBezTo>
                    <a:pt x="348" y="783"/>
                    <a:pt x="348" y="783"/>
                    <a:pt x="348" y="783"/>
                  </a:cubicBezTo>
                  <a:cubicBezTo>
                    <a:pt x="354" y="766"/>
                    <a:pt x="377" y="760"/>
                    <a:pt x="394" y="766"/>
                  </a:cubicBezTo>
                  <a:cubicBezTo>
                    <a:pt x="411" y="777"/>
                    <a:pt x="423" y="794"/>
                    <a:pt x="411" y="811"/>
                  </a:cubicBezTo>
                  <a:cubicBezTo>
                    <a:pt x="400" y="846"/>
                    <a:pt x="400" y="846"/>
                    <a:pt x="400" y="846"/>
                  </a:cubicBezTo>
                  <a:cubicBezTo>
                    <a:pt x="394" y="857"/>
                    <a:pt x="377" y="868"/>
                    <a:pt x="366" y="868"/>
                  </a:cubicBezTo>
                  <a:close/>
                  <a:moveTo>
                    <a:pt x="440" y="708"/>
                  </a:moveTo>
                  <a:lnTo>
                    <a:pt x="440" y="708"/>
                  </a:lnTo>
                  <a:cubicBezTo>
                    <a:pt x="434" y="708"/>
                    <a:pt x="428" y="708"/>
                    <a:pt x="423" y="708"/>
                  </a:cubicBezTo>
                  <a:cubicBezTo>
                    <a:pt x="406" y="697"/>
                    <a:pt x="394" y="674"/>
                    <a:pt x="406" y="657"/>
                  </a:cubicBezTo>
                  <a:cubicBezTo>
                    <a:pt x="423" y="628"/>
                    <a:pt x="423" y="628"/>
                    <a:pt x="423" y="628"/>
                  </a:cubicBezTo>
                  <a:cubicBezTo>
                    <a:pt x="428" y="611"/>
                    <a:pt x="451" y="600"/>
                    <a:pt x="468" y="611"/>
                  </a:cubicBezTo>
                  <a:cubicBezTo>
                    <a:pt x="486" y="617"/>
                    <a:pt x="491" y="640"/>
                    <a:pt x="486" y="657"/>
                  </a:cubicBezTo>
                  <a:cubicBezTo>
                    <a:pt x="468" y="691"/>
                    <a:pt x="468" y="691"/>
                    <a:pt x="468" y="691"/>
                  </a:cubicBezTo>
                  <a:cubicBezTo>
                    <a:pt x="463" y="703"/>
                    <a:pt x="451" y="708"/>
                    <a:pt x="440" y="708"/>
                  </a:cubicBezTo>
                  <a:close/>
                  <a:moveTo>
                    <a:pt x="514" y="554"/>
                  </a:moveTo>
                  <a:lnTo>
                    <a:pt x="514" y="554"/>
                  </a:lnTo>
                  <a:cubicBezTo>
                    <a:pt x="508" y="554"/>
                    <a:pt x="503" y="554"/>
                    <a:pt x="497" y="549"/>
                  </a:cubicBezTo>
                  <a:cubicBezTo>
                    <a:pt x="480" y="543"/>
                    <a:pt x="474" y="520"/>
                    <a:pt x="480" y="503"/>
                  </a:cubicBezTo>
                  <a:cubicBezTo>
                    <a:pt x="497" y="474"/>
                    <a:pt x="497" y="474"/>
                    <a:pt x="497" y="474"/>
                  </a:cubicBezTo>
                  <a:cubicBezTo>
                    <a:pt x="508" y="457"/>
                    <a:pt x="526" y="446"/>
                    <a:pt x="543" y="457"/>
                  </a:cubicBezTo>
                  <a:cubicBezTo>
                    <a:pt x="560" y="463"/>
                    <a:pt x="571" y="486"/>
                    <a:pt x="560" y="503"/>
                  </a:cubicBezTo>
                  <a:cubicBezTo>
                    <a:pt x="543" y="537"/>
                    <a:pt x="543" y="537"/>
                    <a:pt x="543" y="537"/>
                  </a:cubicBezTo>
                  <a:cubicBezTo>
                    <a:pt x="537" y="549"/>
                    <a:pt x="526" y="554"/>
                    <a:pt x="514" y="554"/>
                  </a:cubicBezTo>
                  <a:close/>
                  <a:moveTo>
                    <a:pt x="594" y="400"/>
                  </a:moveTo>
                  <a:lnTo>
                    <a:pt x="594" y="400"/>
                  </a:lnTo>
                  <a:cubicBezTo>
                    <a:pt x="588" y="400"/>
                    <a:pt x="583" y="400"/>
                    <a:pt x="577" y="400"/>
                  </a:cubicBezTo>
                  <a:cubicBezTo>
                    <a:pt x="560" y="389"/>
                    <a:pt x="554" y="366"/>
                    <a:pt x="560" y="349"/>
                  </a:cubicBezTo>
                  <a:cubicBezTo>
                    <a:pt x="577" y="320"/>
                    <a:pt x="577" y="320"/>
                    <a:pt x="577" y="320"/>
                  </a:cubicBezTo>
                  <a:cubicBezTo>
                    <a:pt x="588" y="303"/>
                    <a:pt x="611" y="297"/>
                    <a:pt x="628" y="303"/>
                  </a:cubicBezTo>
                  <a:cubicBezTo>
                    <a:pt x="646" y="314"/>
                    <a:pt x="651" y="337"/>
                    <a:pt x="640" y="354"/>
                  </a:cubicBezTo>
                  <a:cubicBezTo>
                    <a:pt x="623" y="383"/>
                    <a:pt x="623" y="383"/>
                    <a:pt x="623" y="383"/>
                  </a:cubicBezTo>
                  <a:cubicBezTo>
                    <a:pt x="617" y="394"/>
                    <a:pt x="606" y="400"/>
                    <a:pt x="594" y="400"/>
                  </a:cubicBezTo>
                  <a:close/>
                  <a:moveTo>
                    <a:pt x="680" y="251"/>
                  </a:moveTo>
                  <a:lnTo>
                    <a:pt x="680" y="251"/>
                  </a:lnTo>
                  <a:cubicBezTo>
                    <a:pt x="674" y="251"/>
                    <a:pt x="668" y="251"/>
                    <a:pt x="663" y="246"/>
                  </a:cubicBezTo>
                  <a:cubicBezTo>
                    <a:pt x="646" y="234"/>
                    <a:pt x="640" y="217"/>
                    <a:pt x="646" y="200"/>
                  </a:cubicBezTo>
                  <a:cubicBezTo>
                    <a:pt x="663" y="166"/>
                    <a:pt x="663" y="166"/>
                    <a:pt x="663" y="166"/>
                  </a:cubicBezTo>
                  <a:cubicBezTo>
                    <a:pt x="674" y="154"/>
                    <a:pt x="697" y="149"/>
                    <a:pt x="714" y="154"/>
                  </a:cubicBezTo>
                  <a:cubicBezTo>
                    <a:pt x="731" y="166"/>
                    <a:pt x="737" y="189"/>
                    <a:pt x="725" y="206"/>
                  </a:cubicBezTo>
                  <a:cubicBezTo>
                    <a:pt x="708" y="234"/>
                    <a:pt x="708" y="234"/>
                    <a:pt x="708" y="234"/>
                  </a:cubicBezTo>
                  <a:cubicBezTo>
                    <a:pt x="703" y="246"/>
                    <a:pt x="691" y="251"/>
                    <a:pt x="680" y="251"/>
                  </a:cubicBezTo>
                  <a:close/>
                  <a:moveTo>
                    <a:pt x="765" y="103"/>
                  </a:moveTo>
                  <a:lnTo>
                    <a:pt x="765" y="103"/>
                  </a:lnTo>
                  <a:cubicBezTo>
                    <a:pt x="760" y="103"/>
                    <a:pt x="754" y="103"/>
                    <a:pt x="748" y="97"/>
                  </a:cubicBezTo>
                  <a:cubicBezTo>
                    <a:pt x="731" y="86"/>
                    <a:pt x="725" y="69"/>
                    <a:pt x="737" y="51"/>
                  </a:cubicBezTo>
                  <a:cubicBezTo>
                    <a:pt x="754" y="23"/>
                    <a:pt x="754" y="23"/>
                    <a:pt x="754" y="23"/>
                  </a:cubicBezTo>
                  <a:cubicBezTo>
                    <a:pt x="765" y="6"/>
                    <a:pt x="788" y="0"/>
                    <a:pt x="805" y="11"/>
                  </a:cubicBezTo>
                  <a:cubicBezTo>
                    <a:pt x="823" y="23"/>
                    <a:pt x="828" y="40"/>
                    <a:pt x="817" y="57"/>
                  </a:cubicBezTo>
                  <a:cubicBezTo>
                    <a:pt x="800" y="86"/>
                    <a:pt x="800" y="86"/>
                    <a:pt x="800" y="86"/>
                  </a:cubicBezTo>
                  <a:cubicBezTo>
                    <a:pt x="788" y="97"/>
                    <a:pt x="777" y="103"/>
                    <a:pt x="765" y="103"/>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 name="Freeform 259"/>
            <p:cNvSpPr>
              <a:spLocks noChangeArrowheads="1"/>
            </p:cNvSpPr>
            <p:nvPr/>
          </p:nvSpPr>
          <p:spPr bwMode="auto">
            <a:xfrm>
              <a:off x="8612985" y="7855477"/>
              <a:ext cx="47863" cy="39391"/>
            </a:xfrm>
            <a:custGeom>
              <a:avLst/>
              <a:gdLst>
                <a:gd name="T0" fmla="*/ 75 w 81"/>
                <a:gd name="T1" fmla="*/ 63 h 64"/>
                <a:gd name="T2" fmla="*/ 75 w 81"/>
                <a:gd name="T3" fmla="*/ 63 h 64"/>
                <a:gd name="T4" fmla="*/ 35 w 81"/>
                <a:gd name="T5" fmla="*/ 57 h 64"/>
                <a:gd name="T6" fmla="*/ 0 w 81"/>
                <a:gd name="T7" fmla="*/ 52 h 64"/>
                <a:gd name="T8" fmla="*/ 6 w 81"/>
                <a:gd name="T9" fmla="*/ 34 h 64"/>
                <a:gd name="T10" fmla="*/ 46 w 81"/>
                <a:gd name="T11" fmla="*/ 6 h 64"/>
                <a:gd name="T12" fmla="*/ 75 w 81"/>
                <a:gd name="T13" fmla="*/ 46 h 64"/>
                <a:gd name="T14" fmla="*/ 75 w 81"/>
                <a:gd name="T15" fmla="*/ 63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4">
                  <a:moveTo>
                    <a:pt x="75" y="63"/>
                  </a:moveTo>
                  <a:lnTo>
                    <a:pt x="75" y="63"/>
                  </a:lnTo>
                  <a:cubicBezTo>
                    <a:pt x="35" y="57"/>
                    <a:pt x="35" y="57"/>
                    <a:pt x="35" y="57"/>
                  </a:cubicBezTo>
                  <a:cubicBezTo>
                    <a:pt x="0" y="52"/>
                    <a:pt x="0" y="52"/>
                    <a:pt x="0" y="52"/>
                  </a:cubicBezTo>
                  <a:cubicBezTo>
                    <a:pt x="6" y="34"/>
                    <a:pt x="6" y="34"/>
                    <a:pt x="6" y="34"/>
                  </a:cubicBezTo>
                  <a:cubicBezTo>
                    <a:pt x="12" y="12"/>
                    <a:pt x="29" y="0"/>
                    <a:pt x="46" y="6"/>
                  </a:cubicBezTo>
                  <a:cubicBezTo>
                    <a:pt x="69" y="6"/>
                    <a:pt x="80" y="29"/>
                    <a:pt x="75" y="46"/>
                  </a:cubicBezTo>
                  <a:lnTo>
                    <a:pt x="75" y="63"/>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 name="Freeform 260"/>
            <p:cNvSpPr>
              <a:spLocks noChangeArrowheads="1"/>
            </p:cNvSpPr>
            <p:nvPr/>
          </p:nvSpPr>
          <p:spPr bwMode="auto">
            <a:xfrm>
              <a:off x="11496033" y="4996854"/>
              <a:ext cx="59125" cy="47832"/>
            </a:xfrm>
            <a:custGeom>
              <a:avLst/>
              <a:gdLst>
                <a:gd name="T0" fmla="*/ 40 w 98"/>
                <a:gd name="T1" fmla="*/ 80 h 81"/>
                <a:gd name="T2" fmla="*/ 40 w 98"/>
                <a:gd name="T3" fmla="*/ 80 h 81"/>
                <a:gd name="T4" fmla="*/ 5 w 98"/>
                <a:gd name="T5" fmla="*/ 52 h 81"/>
                <a:gd name="T6" fmla="*/ 34 w 98"/>
                <a:gd name="T7" fmla="*/ 6 h 81"/>
                <a:gd name="T8" fmla="*/ 51 w 98"/>
                <a:gd name="T9" fmla="*/ 6 h 81"/>
                <a:gd name="T10" fmla="*/ 91 w 98"/>
                <a:gd name="T11" fmla="*/ 35 h 81"/>
                <a:gd name="T12" fmla="*/ 63 w 98"/>
                <a:gd name="T13" fmla="*/ 75 h 81"/>
                <a:gd name="T14" fmla="*/ 45 w 98"/>
                <a:gd name="T15" fmla="*/ 80 h 81"/>
                <a:gd name="T16" fmla="*/ 40 w 98"/>
                <a:gd name="T17" fmla="*/ 8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81">
                  <a:moveTo>
                    <a:pt x="40" y="80"/>
                  </a:moveTo>
                  <a:lnTo>
                    <a:pt x="40" y="80"/>
                  </a:lnTo>
                  <a:cubicBezTo>
                    <a:pt x="22" y="80"/>
                    <a:pt x="5" y="69"/>
                    <a:pt x="5" y="52"/>
                  </a:cubicBezTo>
                  <a:cubicBezTo>
                    <a:pt x="0" y="29"/>
                    <a:pt x="11" y="12"/>
                    <a:pt x="34" y="6"/>
                  </a:cubicBezTo>
                  <a:cubicBezTo>
                    <a:pt x="51" y="6"/>
                    <a:pt x="51" y="6"/>
                    <a:pt x="51" y="6"/>
                  </a:cubicBezTo>
                  <a:cubicBezTo>
                    <a:pt x="68" y="0"/>
                    <a:pt x="85" y="12"/>
                    <a:pt x="91" y="35"/>
                  </a:cubicBezTo>
                  <a:cubicBezTo>
                    <a:pt x="97" y="52"/>
                    <a:pt x="85" y="69"/>
                    <a:pt x="63" y="75"/>
                  </a:cubicBezTo>
                  <a:cubicBezTo>
                    <a:pt x="45" y="80"/>
                    <a:pt x="45" y="80"/>
                    <a:pt x="45" y="80"/>
                  </a:cubicBezTo>
                  <a:lnTo>
                    <a:pt x="40" y="80"/>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 name="Freeform 261"/>
            <p:cNvSpPr>
              <a:spLocks noChangeArrowheads="1"/>
            </p:cNvSpPr>
            <p:nvPr/>
          </p:nvSpPr>
          <p:spPr bwMode="auto">
            <a:xfrm>
              <a:off x="10245961" y="5019363"/>
              <a:ext cx="1207840" cy="526145"/>
            </a:xfrm>
            <a:custGeom>
              <a:avLst/>
              <a:gdLst>
                <a:gd name="T0" fmla="*/ 40 w 1897"/>
                <a:gd name="T1" fmla="*/ 828 h 829"/>
                <a:gd name="T2" fmla="*/ 23 w 1897"/>
                <a:gd name="T3" fmla="*/ 759 h 829"/>
                <a:gd name="T4" fmla="*/ 97 w 1897"/>
                <a:gd name="T5" fmla="*/ 754 h 829"/>
                <a:gd name="T6" fmla="*/ 57 w 1897"/>
                <a:gd name="T7" fmla="*/ 822 h 829"/>
                <a:gd name="T8" fmla="*/ 188 w 1897"/>
                <a:gd name="T9" fmla="*/ 736 h 829"/>
                <a:gd name="T10" fmla="*/ 160 w 1897"/>
                <a:gd name="T11" fmla="*/ 719 h 829"/>
                <a:gd name="T12" fmla="*/ 200 w 1897"/>
                <a:gd name="T13" fmla="*/ 651 h 829"/>
                <a:gd name="T14" fmla="*/ 240 w 1897"/>
                <a:gd name="T15" fmla="*/ 714 h 829"/>
                <a:gd name="T16" fmla="*/ 188 w 1897"/>
                <a:gd name="T17" fmla="*/ 736 h 829"/>
                <a:gd name="T18" fmla="*/ 342 w 1897"/>
                <a:gd name="T19" fmla="*/ 645 h 829"/>
                <a:gd name="T20" fmla="*/ 325 w 1897"/>
                <a:gd name="T21" fmla="*/ 582 h 829"/>
                <a:gd name="T22" fmla="*/ 405 w 1897"/>
                <a:gd name="T23" fmla="*/ 576 h 829"/>
                <a:gd name="T24" fmla="*/ 360 w 1897"/>
                <a:gd name="T25" fmla="*/ 645 h 829"/>
                <a:gd name="T26" fmla="*/ 497 w 1897"/>
                <a:gd name="T27" fmla="*/ 565 h 829"/>
                <a:gd name="T28" fmla="*/ 468 w 1897"/>
                <a:gd name="T29" fmla="*/ 548 h 829"/>
                <a:gd name="T30" fmla="*/ 514 w 1897"/>
                <a:gd name="T31" fmla="*/ 479 h 829"/>
                <a:gd name="T32" fmla="*/ 548 w 1897"/>
                <a:gd name="T33" fmla="*/ 542 h 829"/>
                <a:gd name="T34" fmla="*/ 497 w 1897"/>
                <a:gd name="T35" fmla="*/ 565 h 829"/>
                <a:gd name="T36" fmla="*/ 657 w 1897"/>
                <a:gd name="T37" fmla="*/ 485 h 829"/>
                <a:gd name="T38" fmla="*/ 640 w 1897"/>
                <a:gd name="T39" fmla="*/ 417 h 829"/>
                <a:gd name="T40" fmla="*/ 720 w 1897"/>
                <a:gd name="T41" fmla="*/ 422 h 829"/>
                <a:gd name="T42" fmla="*/ 674 w 1897"/>
                <a:gd name="T43" fmla="*/ 485 h 829"/>
                <a:gd name="T44" fmla="*/ 817 w 1897"/>
                <a:gd name="T45" fmla="*/ 411 h 829"/>
                <a:gd name="T46" fmla="*/ 783 w 1897"/>
                <a:gd name="T47" fmla="*/ 394 h 829"/>
                <a:gd name="T48" fmla="*/ 834 w 1897"/>
                <a:gd name="T49" fmla="*/ 331 h 829"/>
                <a:gd name="T50" fmla="*/ 862 w 1897"/>
                <a:gd name="T51" fmla="*/ 394 h 829"/>
                <a:gd name="T52" fmla="*/ 817 w 1897"/>
                <a:gd name="T53" fmla="*/ 411 h 829"/>
                <a:gd name="T54" fmla="*/ 982 w 1897"/>
                <a:gd name="T55" fmla="*/ 348 h 829"/>
                <a:gd name="T56" fmla="*/ 965 w 1897"/>
                <a:gd name="T57" fmla="*/ 279 h 829"/>
                <a:gd name="T58" fmla="*/ 1045 w 1897"/>
                <a:gd name="T59" fmla="*/ 285 h 829"/>
                <a:gd name="T60" fmla="*/ 994 w 1897"/>
                <a:gd name="T61" fmla="*/ 342 h 829"/>
                <a:gd name="T62" fmla="*/ 1142 w 1897"/>
                <a:gd name="T63" fmla="*/ 279 h 829"/>
                <a:gd name="T64" fmla="*/ 1114 w 1897"/>
                <a:gd name="T65" fmla="*/ 257 h 829"/>
                <a:gd name="T66" fmla="*/ 1165 w 1897"/>
                <a:gd name="T67" fmla="*/ 200 h 829"/>
                <a:gd name="T68" fmla="*/ 1188 w 1897"/>
                <a:gd name="T69" fmla="*/ 268 h 829"/>
                <a:gd name="T70" fmla="*/ 1142 w 1897"/>
                <a:gd name="T71" fmla="*/ 279 h 829"/>
                <a:gd name="T72" fmla="*/ 1314 w 1897"/>
                <a:gd name="T73" fmla="*/ 222 h 829"/>
                <a:gd name="T74" fmla="*/ 1302 w 1897"/>
                <a:gd name="T75" fmla="*/ 154 h 829"/>
                <a:gd name="T76" fmla="*/ 1377 w 1897"/>
                <a:gd name="T77" fmla="*/ 165 h 829"/>
                <a:gd name="T78" fmla="*/ 1319 w 1897"/>
                <a:gd name="T79" fmla="*/ 222 h 829"/>
                <a:gd name="T80" fmla="*/ 1479 w 1897"/>
                <a:gd name="T81" fmla="*/ 171 h 829"/>
                <a:gd name="T82" fmla="*/ 1445 w 1897"/>
                <a:gd name="T83" fmla="*/ 148 h 829"/>
                <a:gd name="T84" fmla="*/ 1502 w 1897"/>
                <a:gd name="T85" fmla="*/ 91 h 829"/>
                <a:gd name="T86" fmla="*/ 1525 w 1897"/>
                <a:gd name="T87" fmla="*/ 159 h 829"/>
                <a:gd name="T88" fmla="*/ 1479 w 1897"/>
                <a:gd name="T89" fmla="*/ 171 h 829"/>
                <a:gd name="T90" fmla="*/ 1651 w 1897"/>
                <a:gd name="T91" fmla="*/ 125 h 829"/>
                <a:gd name="T92" fmla="*/ 1639 w 1897"/>
                <a:gd name="T93" fmla="*/ 51 h 829"/>
                <a:gd name="T94" fmla="*/ 1719 w 1897"/>
                <a:gd name="T95" fmla="*/ 68 h 829"/>
                <a:gd name="T96" fmla="*/ 1657 w 1897"/>
                <a:gd name="T97" fmla="*/ 125 h 829"/>
                <a:gd name="T98" fmla="*/ 1822 w 1897"/>
                <a:gd name="T99" fmla="*/ 79 h 829"/>
                <a:gd name="T100" fmla="*/ 1788 w 1897"/>
                <a:gd name="T101" fmla="*/ 51 h 829"/>
                <a:gd name="T102" fmla="*/ 1845 w 1897"/>
                <a:gd name="T103" fmla="*/ 5 h 829"/>
                <a:gd name="T104" fmla="*/ 1862 w 1897"/>
                <a:gd name="T105" fmla="*/ 74 h 829"/>
                <a:gd name="T106" fmla="*/ 1822 w 1897"/>
                <a:gd name="T107" fmla="*/ 79 h 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7" h="829">
                  <a:moveTo>
                    <a:pt x="40" y="828"/>
                  </a:moveTo>
                  <a:lnTo>
                    <a:pt x="40" y="828"/>
                  </a:lnTo>
                  <a:cubicBezTo>
                    <a:pt x="28" y="828"/>
                    <a:pt x="17" y="822"/>
                    <a:pt x="11" y="811"/>
                  </a:cubicBezTo>
                  <a:cubicBezTo>
                    <a:pt x="0" y="794"/>
                    <a:pt x="6" y="771"/>
                    <a:pt x="23" y="759"/>
                  </a:cubicBezTo>
                  <a:cubicBezTo>
                    <a:pt x="51" y="742"/>
                    <a:pt x="51" y="742"/>
                    <a:pt x="51" y="742"/>
                  </a:cubicBezTo>
                  <a:cubicBezTo>
                    <a:pt x="68" y="731"/>
                    <a:pt x="91" y="736"/>
                    <a:pt x="97" y="754"/>
                  </a:cubicBezTo>
                  <a:cubicBezTo>
                    <a:pt x="108" y="771"/>
                    <a:pt x="103" y="794"/>
                    <a:pt x="85" y="805"/>
                  </a:cubicBezTo>
                  <a:cubicBezTo>
                    <a:pt x="57" y="822"/>
                    <a:pt x="57" y="822"/>
                    <a:pt x="57" y="822"/>
                  </a:cubicBezTo>
                  <a:cubicBezTo>
                    <a:pt x="51" y="828"/>
                    <a:pt x="45" y="828"/>
                    <a:pt x="40" y="828"/>
                  </a:cubicBezTo>
                  <a:close/>
                  <a:moveTo>
                    <a:pt x="188" y="736"/>
                  </a:moveTo>
                  <a:lnTo>
                    <a:pt x="188" y="736"/>
                  </a:lnTo>
                  <a:cubicBezTo>
                    <a:pt x="177" y="736"/>
                    <a:pt x="166" y="731"/>
                    <a:pt x="160" y="719"/>
                  </a:cubicBezTo>
                  <a:cubicBezTo>
                    <a:pt x="148" y="702"/>
                    <a:pt x="154" y="679"/>
                    <a:pt x="171" y="668"/>
                  </a:cubicBezTo>
                  <a:cubicBezTo>
                    <a:pt x="200" y="651"/>
                    <a:pt x="200" y="651"/>
                    <a:pt x="200" y="651"/>
                  </a:cubicBezTo>
                  <a:cubicBezTo>
                    <a:pt x="217" y="639"/>
                    <a:pt x="240" y="645"/>
                    <a:pt x="251" y="662"/>
                  </a:cubicBezTo>
                  <a:cubicBezTo>
                    <a:pt x="263" y="679"/>
                    <a:pt x="257" y="702"/>
                    <a:pt x="240" y="714"/>
                  </a:cubicBezTo>
                  <a:cubicBezTo>
                    <a:pt x="205" y="731"/>
                    <a:pt x="205" y="731"/>
                    <a:pt x="205" y="731"/>
                  </a:cubicBezTo>
                  <a:cubicBezTo>
                    <a:pt x="200" y="736"/>
                    <a:pt x="194" y="736"/>
                    <a:pt x="188" y="736"/>
                  </a:cubicBezTo>
                  <a:close/>
                  <a:moveTo>
                    <a:pt x="342" y="645"/>
                  </a:moveTo>
                  <a:lnTo>
                    <a:pt x="342" y="645"/>
                  </a:lnTo>
                  <a:cubicBezTo>
                    <a:pt x="331" y="645"/>
                    <a:pt x="320" y="639"/>
                    <a:pt x="314" y="628"/>
                  </a:cubicBezTo>
                  <a:cubicBezTo>
                    <a:pt x="303" y="611"/>
                    <a:pt x="308" y="588"/>
                    <a:pt x="325" y="582"/>
                  </a:cubicBezTo>
                  <a:cubicBezTo>
                    <a:pt x="354" y="565"/>
                    <a:pt x="354" y="565"/>
                    <a:pt x="354" y="565"/>
                  </a:cubicBezTo>
                  <a:cubicBezTo>
                    <a:pt x="371" y="554"/>
                    <a:pt x="394" y="559"/>
                    <a:pt x="405" y="576"/>
                  </a:cubicBezTo>
                  <a:cubicBezTo>
                    <a:pt x="417" y="594"/>
                    <a:pt x="405" y="617"/>
                    <a:pt x="388" y="628"/>
                  </a:cubicBezTo>
                  <a:cubicBezTo>
                    <a:pt x="360" y="645"/>
                    <a:pt x="360" y="645"/>
                    <a:pt x="360" y="645"/>
                  </a:cubicBezTo>
                  <a:cubicBezTo>
                    <a:pt x="354" y="645"/>
                    <a:pt x="348" y="645"/>
                    <a:pt x="342" y="645"/>
                  </a:cubicBezTo>
                  <a:close/>
                  <a:moveTo>
                    <a:pt x="497" y="565"/>
                  </a:moveTo>
                  <a:lnTo>
                    <a:pt x="497" y="565"/>
                  </a:lnTo>
                  <a:cubicBezTo>
                    <a:pt x="485" y="565"/>
                    <a:pt x="474" y="559"/>
                    <a:pt x="468" y="548"/>
                  </a:cubicBezTo>
                  <a:cubicBezTo>
                    <a:pt x="457" y="531"/>
                    <a:pt x="463" y="508"/>
                    <a:pt x="480" y="497"/>
                  </a:cubicBezTo>
                  <a:cubicBezTo>
                    <a:pt x="514" y="479"/>
                    <a:pt x="514" y="479"/>
                    <a:pt x="514" y="479"/>
                  </a:cubicBezTo>
                  <a:cubicBezTo>
                    <a:pt x="531" y="474"/>
                    <a:pt x="554" y="479"/>
                    <a:pt x="560" y="497"/>
                  </a:cubicBezTo>
                  <a:cubicBezTo>
                    <a:pt x="571" y="514"/>
                    <a:pt x="565" y="536"/>
                    <a:pt x="548" y="542"/>
                  </a:cubicBezTo>
                  <a:cubicBezTo>
                    <a:pt x="514" y="559"/>
                    <a:pt x="514" y="559"/>
                    <a:pt x="514" y="559"/>
                  </a:cubicBezTo>
                  <a:cubicBezTo>
                    <a:pt x="508" y="565"/>
                    <a:pt x="502" y="565"/>
                    <a:pt x="497" y="565"/>
                  </a:cubicBezTo>
                  <a:close/>
                  <a:moveTo>
                    <a:pt x="657" y="485"/>
                  </a:moveTo>
                  <a:lnTo>
                    <a:pt x="657" y="485"/>
                  </a:lnTo>
                  <a:cubicBezTo>
                    <a:pt x="645" y="485"/>
                    <a:pt x="628" y="479"/>
                    <a:pt x="623" y="468"/>
                  </a:cubicBezTo>
                  <a:cubicBezTo>
                    <a:pt x="617" y="451"/>
                    <a:pt x="623" y="428"/>
                    <a:pt x="640" y="417"/>
                  </a:cubicBezTo>
                  <a:cubicBezTo>
                    <a:pt x="674" y="405"/>
                    <a:pt x="674" y="405"/>
                    <a:pt x="674" y="405"/>
                  </a:cubicBezTo>
                  <a:cubicBezTo>
                    <a:pt x="691" y="394"/>
                    <a:pt x="714" y="405"/>
                    <a:pt x="720" y="422"/>
                  </a:cubicBezTo>
                  <a:cubicBezTo>
                    <a:pt x="731" y="439"/>
                    <a:pt x="720" y="462"/>
                    <a:pt x="702" y="468"/>
                  </a:cubicBezTo>
                  <a:cubicBezTo>
                    <a:pt x="674" y="485"/>
                    <a:pt x="674" y="485"/>
                    <a:pt x="674" y="485"/>
                  </a:cubicBezTo>
                  <a:cubicBezTo>
                    <a:pt x="668" y="485"/>
                    <a:pt x="662" y="485"/>
                    <a:pt x="657" y="485"/>
                  </a:cubicBezTo>
                  <a:close/>
                  <a:moveTo>
                    <a:pt x="817" y="411"/>
                  </a:moveTo>
                  <a:lnTo>
                    <a:pt x="817" y="411"/>
                  </a:lnTo>
                  <a:cubicBezTo>
                    <a:pt x="805" y="411"/>
                    <a:pt x="788" y="405"/>
                    <a:pt x="783" y="394"/>
                  </a:cubicBezTo>
                  <a:cubicBezTo>
                    <a:pt x="777" y="376"/>
                    <a:pt x="783" y="354"/>
                    <a:pt x="805" y="348"/>
                  </a:cubicBezTo>
                  <a:cubicBezTo>
                    <a:pt x="834" y="331"/>
                    <a:pt x="834" y="331"/>
                    <a:pt x="834" y="331"/>
                  </a:cubicBezTo>
                  <a:cubicBezTo>
                    <a:pt x="851" y="325"/>
                    <a:pt x="874" y="331"/>
                    <a:pt x="880" y="348"/>
                  </a:cubicBezTo>
                  <a:cubicBezTo>
                    <a:pt x="891" y="365"/>
                    <a:pt x="880" y="388"/>
                    <a:pt x="862" y="394"/>
                  </a:cubicBezTo>
                  <a:cubicBezTo>
                    <a:pt x="834" y="411"/>
                    <a:pt x="834" y="411"/>
                    <a:pt x="834" y="411"/>
                  </a:cubicBezTo>
                  <a:cubicBezTo>
                    <a:pt x="828" y="411"/>
                    <a:pt x="822" y="411"/>
                    <a:pt x="817" y="411"/>
                  </a:cubicBezTo>
                  <a:close/>
                  <a:moveTo>
                    <a:pt x="982" y="348"/>
                  </a:moveTo>
                  <a:lnTo>
                    <a:pt x="982" y="348"/>
                  </a:lnTo>
                  <a:cubicBezTo>
                    <a:pt x="965" y="348"/>
                    <a:pt x="954" y="337"/>
                    <a:pt x="948" y="325"/>
                  </a:cubicBezTo>
                  <a:cubicBezTo>
                    <a:pt x="937" y="302"/>
                    <a:pt x="948" y="285"/>
                    <a:pt x="965" y="279"/>
                  </a:cubicBezTo>
                  <a:cubicBezTo>
                    <a:pt x="1000" y="262"/>
                    <a:pt x="1000" y="262"/>
                    <a:pt x="1000" y="262"/>
                  </a:cubicBezTo>
                  <a:cubicBezTo>
                    <a:pt x="1017" y="257"/>
                    <a:pt x="1040" y="268"/>
                    <a:pt x="1045" y="285"/>
                  </a:cubicBezTo>
                  <a:cubicBezTo>
                    <a:pt x="1051" y="302"/>
                    <a:pt x="1045" y="325"/>
                    <a:pt x="1028" y="331"/>
                  </a:cubicBezTo>
                  <a:cubicBezTo>
                    <a:pt x="994" y="342"/>
                    <a:pt x="994" y="342"/>
                    <a:pt x="994" y="342"/>
                  </a:cubicBezTo>
                  <a:cubicBezTo>
                    <a:pt x="988" y="342"/>
                    <a:pt x="982" y="348"/>
                    <a:pt x="982" y="348"/>
                  </a:cubicBezTo>
                  <a:close/>
                  <a:moveTo>
                    <a:pt x="1142" y="279"/>
                  </a:moveTo>
                  <a:lnTo>
                    <a:pt x="1142" y="279"/>
                  </a:lnTo>
                  <a:cubicBezTo>
                    <a:pt x="1131" y="279"/>
                    <a:pt x="1114" y="274"/>
                    <a:pt x="1114" y="257"/>
                  </a:cubicBezTo>
                  <a:cubicBezTo>
                    <a:pt x="1102" y="239"/>
                    <a:pt x="1114" y="222"/>
                    <a:pt x="1131" y="211"/>
                  </a:cubicBezTo>
                  <a:cubicBezTo>
                    <a:pt x="1165" y="200"/>
                    <a:pt x="1165" y="200"/>
                    <a:pt x="1165" y="200"/>
                  </a:cubicBezTo>
                  <a:cubicBezTo>
                    <a:pt x="1182" y="194"/>
                    <a:pt x="1205" y="205"/>
                    <a:pt x="1211" y="222"/>
                  </a:cubicBezTo>
                  <a:cubicBezTo>
                    <a:pt x="1217" y="239"/>
                    <a:pt x="1211" y="262"/>
                    <a:pt x="1188" y="268"/>
                  </a:cubicBezTo>
                  <a:cubicBezTo>
                    <a:pt x="1159" y="279"/>
                    <a:pt x="1159" y="279"/>
                    <a:pt x="1159" y="279"/>
                  </a:cubicBezTo>
                  <a:cubicBezTo>
                    <a:pt x="1154" y="279"/>
                    <a:pt x="1148" y="279"/>
                    <a:pt x="1142" y="279"/>
                  </a:cubicBezTo>
                  <a:close/>
                  <a:moveTo>
                    <a:pt x="1314" y="222"/>
                  </a:moveTo>
                  <a:lnTo>
                    <a:pt x="1314" y="222"/>
                  </a:lnTo>
                  <a:cubicBezTo>
                    <a:pt x="1297" y="222"/>
                    <a:pt x="1285" y="217"/>
                    <a:pt x="1279" y="200"/>
                  </a:cubicBezTo>
                  <a:cubicBezTo>
                    <a:pt x="1274" y="182"/>
                    <a:pt x="1279" y="159"/>
                    <a:pt x="1302" y="154"/>
                  </a:cubicBezTo>
                  <a:cubicBezTo>
                    <a:pt x="1337" y="142"/>
                    <a:pt x="1337" y="142"/>
                    <a:pt x="1337" y="142"/>
                  </a:cubicBezTo>
                  <a:cubicBezTo>
                    <a:pt x="1354" y="137"/>
                    <a:pt x="1371" y="148"/>
                    <a:pt x="1377" y="165"/>
                  </a:cubicBezTo>
                  <a:cubicBezTo>
                    <a:pt x="1382" y="188"/>
                    <a:pt x="1377" y="205"/>
                    <a:pt x="1354" y="211"/>
                  </a:cubicBezTo>
                  <a:cubicBezTo>
                    <a:pt x="1319" y="222"/>
                    <a:pt x="1319" y="222"/>
                    <a:pt x="1319" y="222"/>
                  </a:cubicBezTo>
                  <a:lnTo>
                    <a:pt x="1314" y="222"/>
                  </a:lnTo>
                  <a:close/>
                  <a:moveTo>
                    <a:pt x="1479" y="171"/>
                  </a:moveTo>
                  <a:lnTo>
                    <a:pt x="1479" y="171"/>
                  </a:lnTo>
                  <a:cubicBezTo>
                    <a:pt x="1462" y="171"/>
                    <a:pt x="1451" y="159"/>
                    <a:pt x="1445" y="148"/>
                  </a:cubicBezTo>
                  <a:cubicBezTo>
                    <a:pt x="1439" y="125"/>
                    <a:pt x="1451" y="108"/>
                    <a:pt x="1468" y="102"/>
                  </a:cubicBezTo>
                  <a:cubicBezTo>
                    <a:pt x="1502" y="91"/>
                    <a:pt x="1502" y="91"/>
                    <a:pt x="1502" y="91"/>
                  </a:cubicBezTo>
                  <a:cubicBezTo>
                    <a:pt x="1525" y="85"/>
                    <a:pt x="1542" y="97"/>
                    <a:pt x="1548" y="114"/>
                  </a:cubicBezTo>
                  <a:cubicBezTo>
                    <a:pt x="1554" y="137"/>
                    <a:pt x="1542" y="154"/>
                    <a:pt x="1525" y="159"/>
                  </a:cubicBezTo>
                  <a:cubicBezTo>
                    <a:pt x="1491" y="171"/>
                    <a:pt x="1491" y="171"/>
                    <a:pt x="1491" y="171"/>
                  </a:cubicBezTo>
                  <a:cubicBezTo>
                    <a:pt x="1485" y="171"/>
                    <a:pt x="1485" y="171"/>
                    <a:pt x="1479" y="171"/>
                  </a:cubicBezTo>
                  <a:close/>
                  <a:moveTo>
                    <a:pt x="1651" y="125"/>
                  </a:moveTo>
                  <a:lnTo>
                    <a:pt x="1651" y="125"/>
                  </a:lnTo>
                  <a:cubicBezTo>
                    <a:pt x="1634" y="125"/>
                    <a:pt x="1617" y="114"/>
                    <a:pt x="1617" y="97"/>
                  </a:cubicBezTo>
                  <a:cubicBezTo>
                    <a:pt x="1611" y="79"/>
                    <a:pt x="1622" y="57"/>
                    <a:pt x="1639" y="51"/>
                  </a:cubicBezTo>
                  <a:cubicBezTo>
                    <a:pt x="1674" y="45"/>
                    <a:pt x="1674" y="45"/>
                    <a:pt x="1674" y="45"/>
                  </a:cubicBezTo>
                  <a:cubicBezTo>
                    <a:pt x="1691" y="40"/>
                    <a:pt x="1714" y="51"/>
                    <a:pt x="1719" y="68"/>
                  </a:cubicBezTo>
                  <a:cubicBezTo>
                    <a:pt x="1725" y="91"/>
                    <a:pt x="1714" y="108"/>
                    <a:pt x="1691" y="114"/>
                  </a:cubicBezTo>
                  <a:cubicBezTo>
                    <a:pt x="1657" y="125"/>
                    <a:pt x="1657" y="125"/>
                    <a:pt x="1657" y="125"/>
                  </a:cubicBezTo>
                  <a:lnTo>
                    <a:pt x="1651" y="125"/>
                  </a:lnTo>
                  <a:close/>
                  <a:moveTo>
                    <a:pt x="1822" y="79"/>
                  </a:moveTo>
                  <a:lnTo>
                    <a:pt x="1822" y="79"/>
                  </a:lnTo>
                  <a:cubicBezTo>
                    <a:pt x="1805" y="79"/>
                    <a:pt x="1788" y="68"/>
                    <a:pt x="1788" y="51"/>
                  </a:cubicBezTo>
                  <a:cubicBezTo>
                    <a:pt x="1782" y="34"/>
                    <a:pt x="1794" y="17"/>
                    <a:pt x="1811" y="11"/>
                  </a:cubicBezTo>
                  <a:cubicBezTo>
                    <a:pt x="1845" y="5"/>
                    <a:pt x="1845" y="5"/>
                    <a:pt x="1845" y="5"/>
                  </a:cubicBezTo>
                  <a:cubicBezTo>
                    <a:pt x="1868" y="0"/>
                    <a:pt x="1885" y="11"/>
                    <a:pt x="1891" y="28"/>
                  </a:cubicBezTo>
                  <a:cubicBezTo>
                    <a:pt x="1896" y="51"/>
                    <a:pt x="1879" y="68"/>
                    <a:pt x="1862" y="74"/>
                  </a:cubicBezTo>
                  <a:cubicBezTo>
                    <a:pt x="1828" y="79"/>
                    <a:pt x="1828" y="79"/>
                    <a:pt x="1828" y="79"/>
                  </a:cubicBezTo>
                  <a:lnTo>
                    <a:pt x="1822" y="79"/>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 name="Freeform 262"/>
            <p:cNvSpPr>
              <a:spLocks noChangeArrowheads="1"/>
            </p:cNvSpPr>
            <p:nvPr/>
          </p:nvSpPr>
          <p:spPr bwMode="auto">
            <a:xfrm>
              <a:off x="10161497" y="5548321"/>
              <a:ext cx="56310" cy="53458"/>
            </a:xfrm>
            <a:custGeom>
              <a:avLst/>
              <a:gdLst>
                <a:gd name="T0" fmla="*/ 40 w 93"/>
                <a:gd name="T1" fmla="*/ 86 h 87"/>
                <a:gd name="T2" fmla="*/ 40 w 93"/>
                <a:gd name="T3" fmla="*/ 86 h 87"/>
                <a:gd name="T4" fmla="*/ 6 w 93"/>
                <a:gd name="T5" fmla="*/ 68 h 87"/>
                <a:gd name="T6" fmla="*/ 17 w 93"/>
                <a:gd name="T7" fmla="*/ 23 h 87"/>
                <a:gd name="T8" fmla="*/ 35 w 93"/>
                <a:gd name="T9" fmla="*/ 11 h 87"/>
                <a:gd name="T10" fmla="*/ 80 w 93"/>
                <a:gd name="T11" fmla="*/ 23 h 87"/>
                <a:gd name="T12" fmla="*/ 75 w 93"/>
                <a:gd name="T13" fmla="*/ 68 h 87"/>
                <a:gd name="T14" fmla="*/ 57 w 93"/>
                <a:gd name="T15" fmla="*/ 80 h 87"/>
                <a:gd name="T16" fmla="*/ 40 w 93"/>
                <a:gd name="T17" fmla="*/ 8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87">
                  <a:moveTo>
                    <a:pt x="40" y="86"/>
                  </a:moveTo>
                  <a:lnTo>
                    <a:pt x="40" y="86"/>
                  </a:lnTo>
                  <a:cubicBezTo>
                    <a:pt x="29" y="86"/>
                    <a:pt x="17" y="80"/>
                    <a:pt x="6" y="68"/>
                  </a:cubicBezTo>
                  <a:cubicBezTo>
                    <a:pt x="0" y="57"/>
                    <a:pt x="0" y="34"/>
                    <a:pt x="17" y="23"/>
                  </a:cubicBezTo>
                  <a:cubicBezTo>
                    <a:pt x="35" y="11"/>
                    <a:pt x="35" y="11"/>
                    <a:pt x="35" y="11"/>
                  </a:cubicBezTo>
                  <a:cubicBezTo>
                    <a:pt x="52" y="0"/>
                    <a:pt x="69" y="6"/>
                    <a:pt x="80" y="23"/>
                  </a:cubicBezTo>
                  <a:cubicBezTo>
                    <a:pt x="92" y="40"/>
                    <a:pt x="86" y="57"/>
                    <a:pt x="75" y="68"/>
                  </a:cubicBezTo>
                  <a:cubicBezTo>
                    <a:pt x="57" y="80"/>
                    <a:pt x="57" y="80"/>
                    <a:pt x="57" y="80"/>
                  </a:cubicBezTo>
                  <a:cubicBezTo>
                    <a:pt x="52" y="86"/>
                    <a:pt x="46" y="86"/>
                    <a:pt x="40" y="86"/>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 name="Freeform 263"/>
            <p:cNvSpPr>
              <a:spLocks noChangeArrowheads="1"/>
            </p:cNvSpPr>
            <p:nvPr/>
          </p:nvSpPr>
          <p:spPr bwMode="auto">
            <a:xfrm>
              <a:off x="14255202" y="5545507"/>
              <a:ext cx="59125" cy="53458"/>
            </a:xfrm>
            <a:custGeom>
              <a:avLst/>
              <a:gdLst>
                <a:gd name="T0" fmla="*/ 58 w 98"/>
                <a:gd name="T1" fmla="*/ 86 h 87"/>
                <a:gd name="T2" fmla="*/ 58 w 98"/>
                <a:gd name="T3" fmla="*/ 86 h 87"/>
                <a:gd name="T4" fmla="*/ 35 w 98"/>
                <a:gd name="T5" fmla="*/ 80 h 87"/>
                <a:gd name="T6" fmla="*/ 23 w 98"/>
                <a:gd name="T7" fmla="*/ 69 h 87"/>
                <a:gd name="T8" fmla="*/ 12 w 98"/>
                <a:gd name="T9" fmla="*/ 23 h 87"/>
                <a:gd name="T10" fmla="*/ 63 w 98"/>
                <a:gd name="T11" fmla="*/ 12 h 87"/>
                <a:gd name="T12" fmla="*/ 75 w 98"/>
                <a:gd name="T13" fmla="*/ 23 h 87"/>
                <a:gd name="T14" fmla="*/ 86 w 98"/>
                <a:gd name="T15" fmla="*/ 69 h 87"/>
                <a:gd name="T16" fmla="*/ 58 w 98"/>
                <a:gd name="T17" fmla="*/ 8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87">
                  <a:moveTo>
                    <a:pt x="58" y="86"/>
                  </a:moveTo>
                  <a:lnTo>
                    <a:pt x="58" y="86"/>
                  </a:lnTo>
                  <a:cubicBezTo>
                    <a:pt x="52" y="86"/>
                    <a:pt x="46" y="86"/>
                    <a:pt x="35" y="80"/>
                  </a:cubicBezTo>
                  <a:cubicBezTo>
                    <a:pt x="23" y="69"/>
                    <a:pt x="23" y="69"/>
                    <a:pt x="23" y="69"/>
                  </a:cubicBezTo>
                  <a:cubicBezTo>
                    <a:pt x="6" y="63"/>
                    <a:pt x="0" y="40"/>
                    <a:pt x="12" y="23"/>
                  </a:cubicBezTo>
                  <a:cubicBezTo>
                    <a:pt x="23" y="6"/>
                    <a:pt x="46" y="0"/>
                    <a:pt x="63" y="12"/>
                  </a:cubicBezTo>
                  <a:cubicBezTo>
                    <a:pt x="75" y="23"/>
                    <a:pt x="75" y="23"/>
                    <a:pt x="75" y="23"/>
                  </a:cubicBezTo>
                  <a:cubicBezTo>
                    <a:pt x="92" y="34"/>
                    <a:pt x="97" y="57"/>
                    <a:pt x="86" y="69"/>
                  </a:cubicBezTo>
                  <a:cubicBezTo>
                    <a:pt x="80" y="80"/>
                    <a:pt x="69" y="86"/>
                    <a:pt x="58" y="86"/>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 name="Freeform 264"/>
            <p:cNvSpPr>
              <a:spLocks noChangeArrowheads="1"/>
            </p:cNvSpPr>
            <p:nvPr/>
          </p:nvSpPr>
          <p:spPr bwMode="auto">
            <a:xfrm>
              <a:off x="12999499" y="5013735"/>
              <a:ext cx="1227548" cy="528958"/>
            </a:xfrm>
            <a:custGeom>
              <a:avLst/>
              <a:gdLst>
                <a:gd name="T0" fmla="*/ 1885 w 1926"/>
                <a:gd name="T1" fmla="*/ 834 h 835"/>
                <a:gd name="T2" fmla="*/ 1840 w 1926"/>
                <a:gd name="T3" fmla="*/ 811 h 835"/>
                <a:gd name="T4" fmla="*/ 1874 w 1926"/>
                <a:gd name="T5" fmla="*/ 748 h 835"/>
                <a:gd name="T6" fmla="*/ 1920 w 1926"/>
                <a:gd name="T7" fmla="*/ 817 h 835"/>
                <a:gd name="T8" fmla="*/ 1737 w 1926"/>
                <a:gd name="T9" fmla="*/ 737 h 835"/>
                <a:gd name="T10" fmla="*/ 1714 w 1926"/>
                <a:gd name="T11" fmla="*/ 737 h 835"/>
                <a:gd name="T12" fmla="*/ 1674 w 1926"/>
                <a:gd name="T13" fmla="*/ 669 h 835"/>
                <a:gd name="T14" fmla="*/ 1754 w 1926"/>
                <a:gd name="T15" fmla="*/ 674 h 835"/>
                <a:gd name="T16" fmla="*/ 1737 w 1926"/>
                <a:gd name="T17" fmla="*/ 737 h 835"/>
                <a:gd name="T18" fmla="*/ 1577 w 1926"/>
                <a:gd name="T19" fmla="*/ 651 h 835"/>
                <a:gd name="T20" fmla="*/ 1531 w 1926"/>
                <a:gd name="T21" fmla="*/ 629 h 835"/>
                <a:gd name="T22" fmla="*/ 1565 w 1926"/>
                <a:gd name="T23" fmla="*/ 566 h 835"/>
                <a:gd name="T24" fmla="*/ 1611 w 1926"/>
                <a:gd name="T25" fmla="*/ 634 h 835"/>
                <a:gd name="T26" fmla="*/ 1423 w 1926"/>
                <a:gd name="T27" fmla="*/ 566 h 835"/>
                <a:gd name="T28" fmla="*/ 1406 w 1926"/>
                <a:gd name="T29" fmla="*/ 566 h 835"/>
                <a:gd name="T30" fmla="*/ 1354 w 1926"/>
                <a:gd name="T31" fmla="*/ 503 h 835"/>
                <a:gd name="T32" fmla="*/ 1434 w 1926"/>
                <a:gd name="T33" fmla="*/ 503 h 835"/>
                <a:gd name="T34" fmla="*/ 1423 w 1926"/>
                <a:gd name="T35" fmla="*/ 566 h 835"/>
                <a:gd name="T36" fmla="*/ 1257 w 1926"/>
                <a:gd name="T37" fmla="*/ 491 h 835"/>
                <a:gd name="T38" fmla="*/ 1211 w 1926"/>
                <a:gd name="T39" fmla="*/ 469 h 835"/>
                <a:gd name="T40" fmla="*/ 1240 w 1926"/>
                <a:gd name="T41" fmla="*/ 406 h 835"/>
                <a:gd name="T42" fmla="*/ 1291 w 1926"/>
                <a:gd name="T43" fmla="*/ 469 h 835"/>
                <a:gd name="T44" fmla="*/ 1097 w 1926"/>
                <a:gd name="T45" fmla="*/ 417 h 835"/>
                <a:gd name="T46" fmla="*/ 1080 w 1926"/>
                <a:gd name="T47" fmla="*/ 411 h 835"/>
                <a:gd name="T48" fmla="*/ 1028 w 1926"/>
                <a:gd name="T49" fmla="*/ 354 h 835"/>
                <a:gd name="T50" fmla="*/ 1108 w 1926"/>
                <a:gd name="T51" fmla="*/ 349 h 835"/>
                <a:gd name="T52" fmla="*/ 1097 w 1926"/>
                <a:gd name="T53" fmla="*/ 417 h 835"/>
                <a:gd name="T54" fmla="*/ 931 w 1926"/>
                <a:gd name="T55" fmla="*/ 349 h 835"/>
                <a:gd name="T56" fmla="*/ 886 w 1926"/>
                <a:gd name="T57" fmla="*/ 331 h 835"/>
                <a:gd name="T58" fmla="*/ 908 w 1926"/>
                <a:gd name="T59" fmla="*/ 263 h 835"/>
                <a:gd name="T60" fmla="*/ 965 w 1926"/>
                <a:gd name="T61" fmla="*/ 326 h 835"/>
                <a:gd name="T62" fmla="*/ 766 w 1926"/>
                <a:gd name="T63" fmla="*/ 286 h 835"/>
                <a:gd name="T64" fmla="*/ 748 w 1926"/>
                <a:gd name="T65" fmla="*/ 280 h 835"/>
                <a:gd name="T66" fmla="*/ 697 w 1926"/>
                <a:gd name="T67" fmla="*/ 223 h 835"/>
                <a:gd name="T68" fmla="*/ 777 w 1926"/>
                <a:gd name="T69" fmla="*/ 217 h 835"/>
                <a:gd name="T70" fmla="*/ 766 w 1926"/>
                <a:gd name="T71" fmla="*/ 286 h 835"/>
                <a:gd name="T72" fmla="*/ 594 w 1926"/>
                <a:gd name="T73" fmla="*/ 229 h 835"/>
                <a:gd name="T74" fmla="*/ 548 w 1926"/>
                <a:gd name="T75" fmla="*/ 212 h 835"/>
                <a:gd name="T76" fmla="*/ 571 w 1926"/>
                <a:gd name="T77" fmla="*/ 143 h 835"/>
                <a:gd name="T78" fmla="*/ 629 w 1926"/>
                <a:gd name="T79" fmla="*/ 200 h 835"/>
                <a:gd name="T80" fmla="*/ 423 w 1926"/>
                <a:gd name="T81" fmla="*/ 171 h 835"/>
                <a:gd name="T82" fmla="*/ 411 w 1926"/>
                <a:gd name="T83" fmla="*/ 171 h 835"/>
                <a:gd name="T84" fmla="*/ 354 w 1926"/>
                <a:gd name="T85" fmla="*/ 120 h 835"/>
                <a:gd name="T86" fmla="*/ 434 w 1926"/>
                <a:gd name="T87" fmla="*/ 103 h 835"/>
                <a:gd name="T88" fmla="*/ 423 w 1926"/>
                <a:gd name="T89" fmla="*/ 171 h 835"/>
                <a:gd name="T90" fmla="*/ 251 w 1926"/>
                <a:gd name="T91" fmla="*/ 126 h 835"/>
                <a:gd name="T92" fmla="*/ 206 w 1926"/>
                <a:gd name="T93" fmla="*/ 114 h 835"/>
                <a:gd name="T94" fmla="*/ 223 w 1926"/>
                <a:gd name="T95" fmla="*/ 46 h 835"/>
                <a:gd name="T96" fmla="*/ 286 w 1926"/>
                <a:gd name="T97" fmla="*/ 97 h 835"/>
                <a:gd name="T98" fmla="*/ 74 w 1926"/>
                <a:gd name="T99" fmla="*/ 86 h 835"/>
                <a:gd name="T100" fmla="*/ 69 w 1926"/>
                <a:gd name="T101" fmla="*/ 86 h 835"/>
                <a:gd name="T102" fmla="*/ 6 w 1926"/>
                <a:gd name="T103" fmla="*/ 34 h 835"/>
                <a:gd name="T104" fmla="*/ 86 w 1926"/>
                <a:gd name="T105" fmla="*/ 12 h 835"/>
                <a:gd name="T106" fmla="*/ 74 w 1926"/>
                <a:gd name="T107" fmla="*/ 86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6" h="835">
                  <a:moveTo>
                    <a:pt x="1885" y="834"/>
                  </a:moveTo>
                  <a:lnTo>
                    <a:pt x="1885" y="834"/>
                  </a:lnTo>
                  <a:cubicBezTo>
                    <a:pt x="1880" y="834"/>
                    <a:pt x="1874" y="834"/>
                    <a:pt x="1868" y="829"/>
                  </a:cubicBezTo>
                  <a:cubicBezTo>
                    <a:pt x="1840" y="811"/>
                    <a:pt x="1840" y="811"/>
                    <a:pt x="1840" y="811"/>
                  </a:cubicBezTo>
                  <a:cubicBezTo>
                    <a:pt x="1823" y="800"/>
                    <a:pt x="1817" y="777"/>
                    <a:pt x="1828" y="760"/>
                  </a:cubicBezTo>
                  <a:cubicBezTo>
                    <a:pt x="1840" y="743"/>
                    <a:pt x="1857" y="737"/>
                    <a:pt x="1874" y="748"/>
                  </a:cubicBezTo>
                  <a:cubicBezTo>
                    <a:pt x="1908" y="766"/>
                    <a:pt x="1908" y="766"/>
                    <a:pt x="1908" y="766"/>
                  </a:cubicBezTo>
                  <a:cubicBezTo>
                    <a:pt x="1925" y="777"/>
                    <a:pt x="1925" y="800"/>
                    <a:pt x="1920" y="817"/>
                  </a:cubicBezTo>
                  <a:cubicBezTo>
                    <a:pt x="1908" y="829"/>
                    <a:pt x="1897" y="834"/>
                    <a:pt x="1885" y="834"/>
                  </a:cubicBezTo>
                  <a:close/>
                  <a:moveTo>
                    <a:pt x="1737" y="737"/>
                  </a:moveTo>
                  <a:lnTo>
                    <a:pt x="1737" y="737"/>
                  </a:lnTo>
                  <a:cubicBezTo>
                    <a:pt x="1731" y="737"/>
                    <a:pt x="1720" y="737"/>
                    <a:pt x="1714" y="737"/>
                  </a:cubicBezTo>
                  <a:cubicBezTo>
                    <a:pt x="1685" y="714"/>
                    <a:pt x="1685" y="714"/>
                    <a:pt x="1685" y="714"/>
                  </a:cubicBezTo>
                  <a:cubicBezTo>
                    <a:pt x="1668" y="708"/>
                    <a:pt x="1663" y="686"/>
                    <a:pt x="1674" y="669"/>
                  </a:cubicBezTo>
                  <a:cubicBezTo>
                    <a:pt x="1685" y="651"/>
                    <a:pt x="1703" y="646"/>
                    <a:pt x="1720" y="657"/>
                  </a:cubicBezTo>
                  <a:cubicBezTo>
                    <a:pt x="1754" y="674"/>
                    <a:pt x="1754" y="674"/>
                    <a:pt x="1754" y="674"/>
                  </a:cubicBezTo>
                  <a:cubicBezTo>
                    <a:pt x="1771" y="686"/>
                    <a:pt x="1777" y="703"/>
                    <a:pt x="1765" y="720"/>
                  </a:cubicBezTo>
                  <a:cubicBezTo>
                    <a:pt x="1760" y="731"/>
                    <a:pt x="1748" y="737"/>
                    <a:pt x="1737" y="737"/>
                  </a:cubicBezTo>
                  <a:close/>
                  <a:moveTo>
                    <a:pt x="1577" y="651"/>
                  </a:moveTo>
                  <a:lnTo>
                    <a:pt x="1577" y="651"/>
                  </a:lnTo>
                  <a:cubicBezTo>
                    <a:pt x="1571" y="651"/>
                    <a:pt x="1565" y="651"/>
                    <a:pt x="1560" y="646"/>
                  </a:cubicBezTo>
                  <a:cubicBezTo>
                    <a:pt x="1531" y="629"/>
                    <a:pt x="1531" y="629"/>
                    <a:pt x="1531" y="629"/>
                  </a:cubicBezTo>
                  <a:cubicBezTo>
                    <a:pt x="1514" y="623"/>
                    <a:pt x="1508" y="600"/>
                    <a:pt x="1514" y="583"/>
                  </a:cubicBezTo>
                  <a:cubicBezTo>
                    <a:pt x="1525" y="566"/>
                    <a:pt x="1548" y="560"/>
                    <a:pt x="1565" y="566"/>
                  </a:cubicBezTo>
                  <a:cubicBezTo>
                    <a:pt x="1594" y="583"/>
                    <a:pt x="1594" y="583"/>
                    <a:pt x="1594" y="583"/>
                  </a:cubicBezTo>
                  <a:cubicBezTo>
                    <a:pt x="1611" y="594"/>
                    <a:pt x="1617" y="617"/>
                    <a:pt x="1611" y="634"/>
                  </a:cubicBezTo>
                  <a:cubicBezTo>
                    <a:pt x="1605" y="646"/>
                    <a:pt x="1594" y="651"/>
                    <a:pt x="1577" y="651"/>
                  </a:cubicBezTo>
                  <a:close/>
                  <a:moveTo>
                    <a:pt x="1423" y="566"/>
                  </a:moveTo>
                  <a:lnTo>
                    <a:pt x="1423" y="566"/>
                  </a:lnTo>
                  <a:cubicBezTo>
                    <a:pt x="1417" y="566"/>
                    <a:pt x="1411" y="566"/>
                    <a:pt x="1406" y="566"/>
                  </a:cubicBezTo>
                  <a:cubicBezTo>
                    <a:pt x="1371" y="548"/>
                    <a:pt x="1371" y="548"/>
                    <a:pt x="1371" y="548"/>
                  </a:cubicBezTo>
                  <a:cubicBezTo>
                    <a:pt x="1354" y="537"/>
                    <a:pt x="1348" y="520"/>
                    <a:pt x="1354" y="503"/>
                  </a:cubicBezTo>
                  <a:cubicBezTo>
                    <a:pt x="1365" y="480"/>
                    <a:pt x="1388" y="474"/>
                    <a:pt x="1406" y="486"/>
                  </a:cubicBezTo>
                  <a:cubicBezTo>
                    <a:pt x="1434" y="503"/>
                    <a:pt x="1434" y="503"/>
                    <a:pt x="1434" y="503"/>
                  </a:cubicBezTo>
                  <a:cubicBezTo>
                    <a:pt x="1451" y="509"/>
                    <a:pt x="1463" y="531"/>
                    <a:pt x="1451" y="548"/>
                  </a:cubicBezTo>
                  <a:cubicBezTo>
                    <a:pt x="1445" y="560"/>
                    <a:pt x="1434" y="566"/>
                    <a:pt x="1423" y="566"/>
                  </a:cubicBezTo>
                  <a:close/>
                  <a:moveTo>
                    <a:pt x="1257" y="491"/>
                  </a:moveTo>
                  <a:lnTo>
                    <a:pt x="1257" y="491"/>
                  </a:lnTo>
                  <a:cubicBezTo>
                    <a:pt x="1257" y="491"/>
                    <a:pt x="1251" y="486"/>
                    <a:pt x="1246" y="486"/>
                  </a:cubicBezTo>
                  <a:cubicBezTo>
                    <a:pt x="1211" y="469"/>
                    <a:pt x="1211" y="469"/>
                    <a:pt x="1211" y="469"/>
                  </a:cubicBezTo>
                  <a:cubicBezTo>
                    <a:pt x="1194" y="463"/>
                    <a:pt x="1188" y="440"/>
                    <a:pt x="1194" y="423"/>
                  </a:cubicBezTo>
                  <a:cubicBezTo>
                    <a:pt x="1206" y="406"/>
                    <a:pt x="1223" y="400"/>
                    <a:pt x="1240" y="406"/>
                  </a:cubicBezTo>
                  <a:cubicBezTo>
                    <a:pt x="1274" y="423"/>
                    <a:pt x="1274" y="423"/>
                    <a:pt x="1274" y="423"/>
                  </a:cubicBezTo>
                  <a:cubicBezTo>
                    <a:pt x="1291" y="429"/>
                    <a:pt x="1303" y="451"/>
                    <a:pt x="1291" y="469"/>
                  </a:cubicBezTo>
                  <a:cubicBezTo>
                    <a:pt x="1285" y="480"/>
                    <a:pt x="1274" y="491"/>
                    <a:pt x="1257" y="491"/>
                  </a:cubicBezTo>
                  <a:close/>
                  <a:moveTo>
                    <a:pt x="1097" y="417"/>
                  </a:moveTo>
                  <a:lnTo>
                    <a:pt x="1097" y="417"/>
                  </a:lnTo>
                  <a:cubicBezTo>
                    <a:pt x="1091" y="417"/>
                    <a:pt x="1086" y="417"/>
                    <a:pt x="1080" y="411"/>
                  </a:cubicBezTo>
                  <a:cubicBezTo>
                    <a:pt x="1051" y="400"/>
                    <a:pt x="1051" y="400"/>
                    <a:pt x="1051" y="400"/>
                  </a:cubicBezTo>
                  <a:cubicBezTo>
                    <a:pt x="1034" y="388"/>
                    <a:pt x="1023" y="371"/>
                    <a:pt x="1028" y="354"/>
                  </a:cubicBezTo>
                  <a:cubicBezTo>
                    <a:pt x="1040" y="331"/>
                    <a:pt x="1057" y="326"/>
                    <a:pt x="1080" y="331"/>
                  </a:cubicBezTo>
                  <a:cubicBezTo>
                    <a:pt x="1108" y="349"/>
                    <a:pt x="1108" y="349"/>
                    <a:pt x="1108" y="349"/>
                  </a:cubicBezTo>
                  <a:cubicBezTo>
                    <a:pt x="1125" y="354"/>
                    <a:pt x="1137" y="377"/>
                    <a:pt x="1131" y="394"/>
                  </a:cubicBezTo>
                  <a:cubicBezTo>
                    <a:pt x="1125" y="406"/>
                    <a:pt x="1108" y="417"/>
                    <a:pt x="1097" y="417"/>
                  </a:cubicBezTo>
                  <a:close/>
                  <a:moveTo>
                    <a:pt x="931" y="349"/>
                  </a:moveTo>
                  <a:lnTo>
                    <a:pt x="931" y="349"/>
                  </a:lnTo>
                  <a:cubicBezTo>
                    <a:pt x="926" y="349"/>
                    <a:pt x="920" y="349"/>
                    <a:pt x="920" y="343"/>
                  </a:cubicBezTo>
                  <a:cubicBezTo>
                    <a:pt x="886" y="331"/>
                    <a:pt x="886" y="331"/>
                    <a:pt x="886" y="331"/>
                  </a:cubicBezTo>
                  <a:cubicBezTo>
                    <a:pt x="868" y="326"/>
                    <a:pt x="857" y="303"/>
                    <a:pt x="863" y="286"/>
                  </a:cubicBezTo>
                  <a:cubicBezTo>
                    <a:pt x="874" y="269"/>
                    <a:pt x="891" y="257"/>
                    <a:pt x="908" y="263"/>
                  </a:cubicBezTo>
                  <a:cubicBezTo>
                    <a:pt x="943" y="280"/>
                    <a:pt x="943" y="280"/>
                    <a:pt x="943" y="280"/>
                  </a:cubicBezTo>
                  <a:cubicBezTo>
                    <a:pt x="960" y="286"/>
                    <a:pt x="971" y="309"/>
                    <a:pt x="965" y="326"/>
                  </a:cubicBezTo>
                  <a:cubicBezTo>
                    <a:pt x="960" y="337"/>
                    <a:pt x="943" y="349"/>
                    <a:pt x="931" y="349"/>
                  </a:cubicBezTo>
                  <a:close/>
                  <a:moveTo>
                    <a:pt x="766" y="286"/>
                  </a:moveTo>
                  <a:lnTo>
                    <a:pt x="766" y="286"/>
                  </a:lnTo>
                  <a:cubicBezTo>
                    <a:pt x="760" y="286"/>
                    <a:pt x="754" y="286"/>
                    <a:pt x="748" y="280"/>
                  </a:cubicBezTo>
                  <a:cubicBezTo>
                    <a:pt x="720" y="269"/>
                    <a:pt x="720" y="269"/>
                    <a:pt x="720" y="269"/>
                  </a:cubicBezTo>
                  <a:cubicBezTo>
                    <a:pt x="697" y="263"/>
                    <a:pt x="691" y="246"/>
                    <a:pt x="697" y="223"/>
                  </a:cubicBezTo>
                  <a:cubicBezTo>
                    <a:pt x="703" y="206"/>
                    <a:pt x="720" y="194"/>
                    <a:pt x="743" y="200"/>
                  </a:cubicBezTo>
                  <a:cubicBezTo>
                    <a:pt x="777" y="217"/>
                    <a:pt x="777" y="217"/>
                    <a:pt x="777" y="217"/>
                  </a:cubicBezTo>
                  <a:cubicBezTo>
                    <a:pt x="794" y="223"/>
                    <a:pt x="806" y="240"/>
                    <a:pt x="794" y="263"/>
                  </a:cubicBezTo>
                  <a:cubicBezTo>
                    <a:pt x="794" y="274"/>
                    <a:pt x="777" y="286"/>
                    <a:pt x="766" y="286"/>
                  </a:cubicBezTo>
                  <a:close/>
                  <a:moveTo>
                    <a:pt x="594" y="229"/>
                  </a:moveTo>
                  <a:lnTo>
                    <a:pt x="594" y="229"/>
                  </a:lnTo>
                  <a:cubicBezTo>
                    <a:pt x="589" y="229"/>
                    <a:pt x="589" y="223"/>
                    <a:pt x="583" y="223"/>
                  </a:cubicBezTo>
                  <a:cubicBezTo>
                    <a:pt x="548" y="212"/>
                    <a:pt x="548" y="212"/>
                    <a:pt x="548" y="212"/>
                  </a:cubicBezTo>
                  <a:cubicBezTo>
                    <a:pt x="531" y="206"/>
                    <a:pt x="520" y="189"/>
                    <a:pt x="526" y="166"/>
                  </a:cubicBezTo>
                  <a:cubicBezTo>
                    <a:pt x="531" y="149"/>
                    <a:pt x="554" y="137"/>
                    <a:pt x="571" y="143"/>
                  </a:cubicBezTo>
                  <a:cubicBezTo>
                    <a:pt x="606" y="154"/>
                    <a:pt x="606" y="154"/>
                    <a:pt x="606" y="154"/>
                  </a:cubicBezTo>
                  <a:cubicBezTo>
                    <a:pt x="623" y="160"/>
                    <a:pt x="634" y="183"/>
                    <a:pt x="629" y="200"/>
                  </a:cubicBezTo>
                  <a:cubicBezTo>
                    <a:pt x="623" y="217"/>
                    <a:pt x="611" y="229"/>
                    <a:pt x="594" y="229"/>
                  </a:cubicBezTo>
                  <a:close/>
                  <a:moveTo>
                    <a:pt x="423" y="171"/>
                  </a:moveTo>
                  <a:lnTo>
                    <a:pt x="423" y="171"/>
                  </a:lnTo>
                  <a:cubicBezTo>
                    <a:pt x="417" y="171"/>
                    <a:pt x="417" y="171"/>
                    <a:pt x="411" y="171"/>
                  </a:cubicBezTo>
                  <a:cubicBezTo>
                    <a:pt x="377" y="160"/>
                    <a:pt x="377" y="160"/>
                    <a:pt x="377" y="160"/>
                  </a:cubicBezTo>
                  <a:cubicBezTo>
                    <a:pt x="360" y="154"/>
                    <a:pt x="348" y="137"/>
                    <a:pt x="354" y="120"/>
                  </a:cubicBezTo>
                  <a:cubicBezTo>
                    <a:pt x="360" y="97"/>
                    <a:pt x="377" y="86"/>
                    <a:pt x="400" y="91"/>
                  </a:cubicBezTo>
                  <a:cubicBezTo>
                    <a:pt x="434" y="103"/>
                    <a:pt x="434" y="103"/>
                    <a:pt x="434" y="103"/>
                  </a:cubicBezTo>
                  <a:cubicBezTo>
                    <a:pt x="451" y="109"/>
                    <a:pt x="463" y="131"/>
                    <a:pt x="457" y="149"/>
                  </a:cubicBezTo>
                  <a:cubicBezTo>
                    <a:pt x="451" y="166"/>
                    <a:pt x="440" y="171"/>
                    <a:pt x="423" y="171"/>
                  </a:cubicBezTo>
                  <a:close/>
                  <a:moveTo>
                    <a:pt x="251" y="126"/>
                  </a:moveTo>
                  <a:lnTo>
                    <a:pt x="251" y="126"/>
                  </a:lnTo>
                  <a:cubicBezTo>
                    <a:pt x="246" y="126"/>
                    <a:pt x="246" y="126"/>
                    <a:pt x="240" y="126"/>
                  </a:cubicBezTo>
                  <a:cubicBezTo>
                    <a:pt x="206" y="114"/>
                    <a:pt x="206" y="114"/>
                    <a:pt x="206" y="114"/>
                  </a:cubicBezTo>
                  <a:cubicBezTo>
                    <a:pt x="189" y="109"/>
                    <a:pt x="177" y="91"/>
                    <a:pt x="183" y="74"/>
                  </a:cubicBezTo>
                  <a:cubicBezTo>
                    <a:pt x="183" y="52"/>
                    <a:pt x="206" y="40"/>
                    <a:pt x="223" y="46"/>
                  </a:cubicBezTo>
                  <a:cubicBezTo>
                    <a:pt x="257" y="57"/>
                    <a:pt x="257" y="57"/>
                    <a:pt x="257" y="57"/>
                  </a:cubicBezTo>
                  <a:cubicBezTo>
                    <a:pt x="280" y="63"/>
                    <a:pt x="291" y="80"/>
                    <a:pt x="286" y="97"/>
                  </a:cubicBezTo>
                  <a:cubicBezTo>
                    <a:pt x="280" y="114"/>
                    <a:pt x="263" y="126"/>
                    <a:pt x="251" y="126"/>
                  </a:cubicBezTo>
                  <a:close/>
                  <a:moveTo>
                    <a:pt x="74" y="86"/>
                  </a:moveTo>
                  <a:lnTo>
                    <a:pt x="74" y="86"/>
                  </a:lnTo>
                  <a:lnTo>
                    <a:pt x="69" y="86"/>
                  </a:lnTo>
                  <a:cubicBezTo>
                    <a:pt x="34" y="74"/>
                    <a:pt x="34" y="74"/>
                    <a:pt x="34" y="74"/>
                  </a:cubicBezTo>
                  <a:cubicBezTo>
                    <a:pt x="12" y="69"/>
                    <a:pt x="0" y="52"/>
                    <a:pt x="6" y="34"/>
                  </a:cubicBezTo>
                  <a:cubicBezTo>
                    <a:pt x="12" y="12"/>
                    <a:pt x="29" y="0"/>
                    <a:pt x="46" y="6"/>
                  </a:cubicBezTo>
                  <a:cubicBezTo>
                    <a:pt x="86" y="12"/>
                    <a:pt x="86" y="12"/>
                    <a:pt x="86" y="12"/>
                  </a:cubicBezTo>
                  <a:cubicBezTo>
                    <a:pt x="103" y="17"/>
                    <a:pt x="114" y="34"/>
                    <a:pt x="109" y="57"/>
                  </a:cubicBezTo>
                  <a:cubicBezTo>
                    <a:pt x="109" y="74"/>
                    <a:pt x="91" y="86"/>
                    <a:pt x="74" y="86"/>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 name="Freeform 265"/>
            <p:cNvSpPr>
              <a:spLocks noChangeArrowheads="1"/>
            </p:cNvSpPr>
            <p:nvPr/>
          </p:nvSpPr>
          <p:spPr bwMode="auto">
            <a:xfrm>
              <a:off x="12900957" y="4994040"/>
              <a:ext cx="56310" cy="45018"/>
            </a:xfrm>
            <a:custGeom>
              <a:avLst/>
              <a:gdLst>
                <a:gd name="T0" fmla="*/ 51 w 92"/>
                <a:gd name="T1" fmla="*/ 74 h 75"/>
                <a:gd name="T2" fmla="*/ 51 w 92"/>
                <a:gd name="T3" fmla="*/ 74 h 75"/>
                <a:gd name="T4" fmla="*/ 45 w 92"/>
                <a:gd name="T5" fmla="*/ 74 h 75"/>
                <a:gd name="T6" fmla="*/ 28 w 92"/>
                <a:gd name="T7" fmla="*/ 74 h 75"/>
                <a:gd name="T8" fmla="*/ 0 w 92"/>
                <a:gd name="T9" fmla="*/ 28 h 75"/>
                <a:gd name="T10" fmla="*/ 45 w 92"/>
                <a:gd name="T11" fmla="*/ 0 h 75"/>
                <a:gd name="T12" fmla="*/ 63 w 92"/>
                <a:gd name="T13" fmla="*/ 5 h 75"/>
                <a:gd name="T14" fmla="*/ 91 w 92"/>
                <a:gd name="T15" fmla="*/ 45 h 75"/>
                <a:gd name="T16" fmla="*/ 51 w 92"/>
                <a:gd name="T17"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75">
                  <a:moveTo>
                    <a:pt x="51" y="74"/>
                  </a:moveTo>
                  <a:lnTo>
                    <a:pt x="51" y="74"/>
                  </a:lnTo>
                  <a:cubicBezTo>
                    <a:pt x="51" y="74"/>
                    <a:pt x="51" y="74"/>
                    <a:pt x="45" y="74"/>
                  </a:cubicBezTo>
                  <a:cubicBezTo>
                    <a:pt x="28" y="74"/>
                    <a:pt x="28" y="74"/>
                    <a:pt x="28" y="74"/>
                  </a:cubicBezTo>
                  <a:cubicBezTo>
                    <a:pt x="11" y="68"/>
                    <a:pt x="0" y="51"/>
                    <a:pt x="0" y="28"/>
                  </a:cubicBezTo>
                  <a:cubicBezTo>
                    <a:pt x="6" y="11"/>
                    <a:pt x="23" y="0"/>
                    <a:pt x="45" y="0"/>
                  </a:cubicBezTo>
                  <a:cubicBezTo>
                    <a:pt x="63" y="5"/>
                    <a:pt x="63" y="5"/>
                    <a:pt x="63" y="5"/>
                  </a:cubicBezTo>
                  <a:cubicBezTo>
                    <a:pt x="80" y="11"/>
                    <a:pt x="91" y="28"/>
                    <a:pt x="91" y="45"/>
                  </a:cubicBezTo>
                  <a:cubicBezTo>
                    <a:pt x="85" y="62"/>
                    <a:pt x="68" y="74"/>
                    <a:pt x="51" y="74"/>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 name="Freeform 266"/>
            <p:cNvSpPr>
              <a:spLocks noChangeArrowheads="1"/>
            </p:cNvSpPr>
            <p:nvPr/>
          </p:nvSpPr>
          <p:spPr bwMode="auto">
            <a:xfrm>
              <a:off x="15826238" y="7894868"/>
              <a:ext cx="47863" cy="56272"/>
            </a:xfrm>
            <a:custGeom>
              <a:avLst/>
              <a:gdLst>
                <a:gd name="T0" fmla="*/ 45 w 81"/>
                <a:gd name="T1" fmla="*/ 91 h 92"/>
                <a:gd name="T2" fmla="*/ 45 w 81"/>
                <a:gd name="T3" fmla="*/ 91 h 92"/>
                <a:gd name="T4" fmla="*/ 11 w 81"/>
                <a:gd name="T5" fmla="*/ 63 h 92"/>
                <a:gd name="T6" fmla="*/ 5 w 81"/>
                <a:gd name="T7" fmla="*/ 46 h 92"/>
                <a:gd name="T8" fmla="*/ 34 w 81"/>
                <a:gd name="T9" fmla="*/ 6 h 92"/>
                <a:gd name="T10" fmla="*/ 74 w 81"/>
                <a:gd name="T11" fmla="*/ 28 h 92"/>
                <a:gd name="T12" fmla="*/ 80 w 81"/>
                <a:gd name="T13" fmla="*/ 51 h 92"/>
                <a:gd name="T14" fmla="*/ 51 w 81"/>
                <a:gd name="T15" fmla="*/ 91 h 92"/>
                <a:gd name="T16" fmla="*/ 45 w 81"/>
                <a:gd name="T17" fmla="*/ 9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2">
                  <a:moveTo>
                    <a:pt x="45" y="91"/>
                  </a:moveTo>
                  <a:lnTo>
                    <a:pt x="45" y="91"/>
                  </a:lnTo>
                  <a:cubicBezTo>
                    <a:pt x="28" y="91"/>
                    <a:pt x="11" y="80"/>
                    <a:pt x="11" y="63"/>
                  </a:cubicBezTo>
                  <a:cubicBezTo>
                    <a:pt x="5" y="46"/>
                    <a:pt x="5" y="46"/>
                    <a:pt x="5" y="46"/>
                  </a:cubicBezTo>
                  <a:cubicBezTo>
                    <a:pt x="0" y="23"/>
                    <a:pt x="17" y="6"/>
                    <a:pt x="34" y="6"/>
                  </a:cubicBezTo>
                  <a:cubicBezTo>
                    <a:pt x="51" y="0"/>
                    <a:pt x="74" y="11"/>
                    <a:pt x="74" y="28"/>
                  </a:cubicBezTo>
                  <a:cubicBezTo>
                    <a:pt x="80" y="51"/>
                    <a:pt x="80" y="51"/>
                    <a:pt x="80" y="51"/>
                  </a:cubicBezTo>
                  <a:cubicBezTo>
                    <a:pt x="80" y="69"/>
                    <a:pt x="68" y="86"/>
                    <a:pt x="51" y="91"/>
                  </a:cubicBezTo>
                  <a:lnTo>
                    <a:pt x="45" y="91"/>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 name="Freeform 267"/>
            <p:cNvSpPr>
              <a:spLocks noChangeArrowheads="1"/>
            </p:cNvSpPr>
            <p:nvPr/>
          </p:nvSpPr>
          <p:spPr bwMode="auto">
            <a:xfrm>
              <a:off x="15305375" y="6609050"/>
              <a:ext cx="551833" cy="1240800"/>
            </a:xfrm>
            <a:custGeom>
              <a:avLst/>
              <a:gdLst>
                <a:gd name="T0" fmla="*/ 828 w 869"/>
                <a:gd name="T1" fmla="*/ 1948 h 1949"/>
                <a:gd name="T2" fmla="*/ 782 w 869"/>
                <a:gd name="T3" fmla="*/ 1886 h 1949"/>
                <a:gd name="T4" fmla="*/ 857 w 869"/>
                <a:gd name="T5" fmla="*/ 1869 h 1949"/>
                <a:gd name="T6" fmla="*/ 834 w 869"/>
                <a:gd name="T7" fmla="*/ 1948 h 1949"/>
                <a:gd name="T8" fmla="*/ 782 w 869"/>
                <a:gd name="T9" fmla="*/ 1771 h 1949"/>
                <a:gd name="T10" fmla="*/ 748 w 869"/>
                <a:gd name="T11" fmla="*/ 1743 h 1949"/>
                <a:gd name="T12" fmla="*/ 765 w 869"/>
                <a:gd name="T13" fmla="*/ 1669 h 1949"/>
                <a:gd name="T14" fmla="*/ 817 w 869"/>
                <a:gd name="T15" fmla="*/ 1726 h 1949"/>
                <a:gd name="T16" fmla="*/ 782 w 869"/>
                <a:gd name="T17" fmla="*/ 1771 h 1949"/>
                <a:gd name="T18" fmla="*/ 737 w 869"/>
                <a:gd name="T19" fmla="*/ 1594 h 1949"/>
                <a:gd name="T20" fmla="*/ 691 w 869"/>
                <a:gd name="T21" fmla="*/ 1537 h 1949"/>
                <a:gd name="T22" fmla="*/ 759 w 869"/>
                <a:gd name="T23" fmla="*/ 1514 h 1949"/>
                <a:gd name="T24" fmla="*/ 748 w 869"/>
                <a:gd name="T25" fmla="*/ 1594 h 1949"/>
                <a:gd name="T26" fmla="*/ 685 w 869"/>
                <a:gd name="T27" fmla="*/ 1423 h 1949"/>
                <a:gd name="T28" fmla="*/ 651 w 869"/>
                <a:gd name="T29" fmla="*/ 1394 h 1949"/>
                <a:gd name="T30" fmla="*/ 662 w 869"/>
                <a:gd name="T31" fmla="*/ 1320 h 1949"/>
                <a:gd name="T32" fmla="*/ 720 w 869"/>
                <a:gd name="T33" fmla="*/ 1377 h 1949"/>
                <a:gd name="T34" fmla="*/ 685 w 869"/>
                <a:gd name="T35" fmla="*/ 1423 h 1949"/>
                <a:gd name="T36" fmla="*/ 622 w 869"/>
                <a:gd name="T37" fmla="*/ 1252 h 1949"/>
                <a:gd name="T38" fmla="*/ 577 w 869"/>
                <a:gd name="T39" fmla="*/ 1194 h 1949"/>
                <a:gd name="T40" fmla="*/ 645 w 869"/>
                <a:gd name="T41" fmla="*/ 1166 h 1949"/>
                <a:gd name="T42" fmla="*/ 634 w 869"/>
                <a:gd name="T43" fmla="*/ 1246 h 1949"/>
                <a:gd name="T44" fmla="*/ 560 w 869"/>
                <a:gd name="T45" fmla="*/ 1080 h 1949"/>
                <a:gd name="T46" fmla="*/ 525 w 869"/>
                <a:gd name="T47" fmla="*/ 1057 h 1949"/>
                <a:gd name="T48" fmla="*/ 531 w 869"/>
                <a:gd name="T49" fmla="*/ 977 h 1949"/>
                <a:gd name="T50" fmla="*/ 594 w 869"/>
                <a:gd name="T51" fmla="*/ 1029 h 1949"/>
                <a:gd name="T52" fmla="*/ 560 w 869"/>
                <a:gd name="T53" fmla="*/ 1080 h 1949"/>
                <a:gd name="T54" fmla="*/ 491 w 869"/>
                <a:gd name="T55" fmla="*/ 909 h 1949"/>
                <a:gd name="T56" fmla="*/ 445 w 869"/>
                <a:gd name="T57" fmla="*/ 857 h 1949"/>
                <a:gd name="T58" fmla="*/ 508 w 869"/>
                <a:gd name="T59" fmla="*/ 829 h 1949"/>
                <a:gd name="T60" fmla="*/ 502 w 869"/>
                <a:gd name="T61" fmla="*/ 909 h 1949"/>
                <a:gd name="T62" fmla="*/ 417 w 869"/>
                <a:gd name="T63" fmla="*/ 743 h 1949"/>
                <a:gd name="T64" fmla="*/ 382 w 869"/>
                <a:gd name="T65" fmla="*/ 726 h 1949"/>
                <a:gd name="T66" fmla="*/ 382 w 869"/>
                <a:gd name="T67" fmla="*/ 646 h 1949"/>
                <a:gd name="T68" fmla="*/ 445 w 869"/>
                <a:gd name="T69" fmla="*/ 692 h 1949"/>
                <a:gd name="T70" fmla="*/ 417 w 869"/>
                <a:gd name="T71" fmla="*/ 743 h 1949"/>
                <a:gd name="T72" fmla="*/ 337 w 869"/>
                <a:gd name="T73" fmla="*/ 583 h 1949"/>
                <a:gd name="T74" fmla="*/ 285 w 869"/>
                <a:gd name="T75" fmla="*/ 532 h 1949"/>
                <a:gd name="T76" fmla="*/ 348 w 869"/>
                <a:gd name="T77" fmla="*/ 497 h 1949"/>
                <a:gd name="T78" fmla="*/ 348 w 869"/>
                <a:gd name="T79" fmla="*/ 577 h 1949"/>
                <a:gd name="T80" fmla="*/ 251 w 869"/>
                <a:gd name="T81" fmla="*/ 423 h 1949"/>
                <a:gd name="T82" fmla="*/ 217 w 869"/>
                <a:gd name="T83" fmla="*/ 400 h 1949"/>
                <a:gd name="T84" fmla="*/ 211 w 869"/>
                <a:gd name="T85" fmla="*/ 320 h 1949"/>
                <a:gd name="T86" fmla="*/ 280 w 869"/>
                <a:gd name="T87" fmla="*/ 366 h 1949"/>
                <a:gd name="T88" fmla="*/ 251 w 869"/>
                <a:gd name="T89" fmla="*/ 423 h 1949"/>
                <a:gd name="T90" fmla="*/ 160 w 869"/>
                <a:gd name="T91" fmla="*/ 263 h 1949"/>
                <a:gd name="T92" fmla="*/ 108 w 869"/>
                <a:gd name="T93" fmla="*/ 217 h 1949"/>
                <a:gd name="T94" fmla="*/ 171 w 869"/>
                <a:gd name="T95" fmla="*/ 178 h 1949"/>
                <a:gd name="T96" fmla="*/ 177 w 869"/>
                <a:gd name="T97" fmla="*/ 257 h 1949"/>
                <a:gd name="T98" fmla="*/ 63 w 869"/>
                <a:gd name="T99" fmla="*/ 109 h 1949"/>
                <a:gd name="T100" fmla="*/ 34 w 869"/>
                <a:gd name="T101" fmla="*/ 92 h 1949"/>
                <a:gd name="T102" fmla="*/ 22 w 869"/>
                <a:gd name="T103" fmla="*/ 12 h 1949"/>
                <a:gd name="T104" fmla="*/ 91 w 869"/>
                <a:gd name="T105" fmla="*/ 52 h 1949"/>
                <a:gd name="T106" fmla="*/ 63 w 869"/>
                <a:gd name="T107" fmla="*/ 109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9" h="1949">
                  <a:moveTo>
                    <a:pt x="828" y="1948"/>
                  </a:moveTo>
                  <a:lnTo>
                    <a:pt x="828" y="1948"/>
                  </a:lnTo>
                  <a:cubicBezTo>
                    <a:pt x="811" y="1948"/>
                    <a:pt x="794" y="1937"/>
                    <a:pt x="794" y="1920"/>
                  </a:cubicBezTo>
                  <a:cubicBezTo>
                    <a:pt x="782" y="1886"/>
                    <a:pt x="782" y="1886"/>
                    <a:pt x="782" y="1886"/>
                  </a:cubicBezTo>
                  <a:cubicBezTo>
                    <a:pt x="782" y="1869"/>
                    <a:pt x="794" y="1846"/>
                    <a:pt x="811" y="1840"/>
                  </a:cubicBezTo>
                  <a:cubicBezTo>
                    <a:pt x="828" y="1840"/>
                    <a:pt x="851" y="1851"/>
                    <a:pt x="857" y="1869"/>
                  </a:cubicBezTo>
                  <a:cubicBezTo>
                    <a:pt x="862" y="1903"/>
                    <a:pt x="862" y="1903"/>
                    <a:pt x="862" y="1903"/>
                  </a:cubicBezTo>
                  <a:cubicBezTo>
                    <a:pt x="868" y="1926"/>
                    <a:pt x="857" y="1943"/>
                    <a:pt x="834" y="1948"/>
                  </a:cubicBezTo>
                  <a:lnTo>
                    <a:pt x="828" y="1948"/>
                  </a:lnTo>
                  <a:close/>
                  <a:moveTo>
                    <a:pt x="782" y="1771"/>
                  </a:moveTo>
                  <a:lnTo>
                    <a:pt x="782" y="1771"/>
                  </a:lnTo>
                  <a:cubicBezTo>
                    <a:pt x="771" y="1771"/>
                    <a:pt x="754" y="1760"/>
                    <a:pt x="748" y="1743"/>
                  </a:cubicBezTo>
                  <a:cubicBezTo>
                    <a:pt x="742" y="1709"/>
                    <a:pt x="742" y="1709"/>
                    <a:pt x="742" y="1709"/>
                  </a:cubicBezTo>
                  <a:cubicBezTo>
                    <a:pt x="737" y="1691"/>
                    <a:pt x="748" y="1669"/>
                    <a:pt x="765" y="1669"/>
                  </a:cubicBezTo>
                  <a:cubicBezTo>
                    <a:pt x="788" y="1663"/>
                    <a:pt x="805" y="1674"/>
                    <a:pt x="811" y="1691"/>
                  </a:cubicBezTo>
                  <a:cubicBezTo>
                    <a:pt x="817" y="1726"/>
                    <a:pt x="817" y="1726"/>
                    <a:pt x="817" y="1726"/>
                  </a:cubicBezTo>
                  <a:cubicBezTo>
                    <a:pt x="822" y="1743"/>
                    <a:pt x="811" y="1766"/>
                    <a:pt x="794" y="1771"/>
                  </a:cubicBezTo>
                  <a:cubicBezTo>
                    <a:pt x="788" y="1771"/>
                    <a:pt x="788" y="1771"/>
                    <a:pt x="782" y="1771"/>
                  </a:cubicBezTo>
                  <a:close/>
                  <a:moveTo>
                    <a:pt x="737" y="1594"/>
                  </a:moveTo>
                  <a:lnTo>
                    <a:pt x="737" y="1594"/>
                  </a:lnTo>
                  <a:cubicBezTo>
                    <a:pt x="720" y="1594"/>
                    <a:pt x="708" y="1583"/>
                    <a:pt x="702" y="1571"/>
                  </a:cubicBezTo>
                  <a:cubicBezTo>
                    <a:pt x="691" y="1537"/>
                    <a:pt x="691" y="1537"/>
                    <a:pt x="691" y="1537"/>
                  </a:cubicBezTo>
                  <a:cubicBezTo>
                    <a:pt x="685" y="1514"/>
                    <a:pt x="697" y="1497"/>
                    <a:pt x="714" y="1491"/>
                  </a:cubicBezTo>
                  <a:cubicBezTo>
                    <a:pt x="737" y="1486"/>
                    <a:pt x="754" y="1497"/>
                    <a:pt x="759" y="1514"/>
                  </a:cubicBezTo>
                  <a:cubicBezTo>
                    <a:pt x="771" y="1549"/>
                    <a:pt x="771" y="1549"/>
                    <a:pt x="771" y="1549"/>
                  </a:cubicBezTo>
                  <a:cubicBezTo>
                    <a:pt x="777" y="1571"/>
                    <a:pt x="765" y="1588"/>
                    <a:pt x="748" y="1594"/>
                  </a:cubicBezTo>
                  <a:cubicBezTo>
                    <a:pt x="742" y="1594"/>
                    <a:pt x="742" y="1594"/>
                    <a:pt x="737" y="1594"/>
                  </a:cubicBezTo>
                  <a:close/>
                  <a:moveTo>
                    <a:pt x="685" y="1423"/>
                  </a:moveTo>
                  <a:lnTo>
                    <a:pt x="685" y="1423"/>
                  </a:lnTo>
                  <a:cubicBezTo>
                    <a:pt x="668" y="1423"/>
                    <a:pt x="657" y="1411"/>
                    <a:pt x="651" y="1394"/>
                  </a:cubicBezTo>
                  <a:cubicBezTo>
                    <a:pt x="639" y="1360"/>
                    <a:pt x="639" y="1360"/>
                    <a:pt x="639" y="1360"/>
                  </a:cubicBezTo>
                  <a:cubicBezTo>
                    <a:pt x="634" y="1343"/>
                    <a:pt x="639" y="1326"/>
                    <a:pt x="662" y="1320"/>
                  </a:cubicBezTo>
                  <a:cubicBezTo>
                    <a:pt x="679" y="1309"/>
                    <a:pt x="697" y="1320"/>
                    <a:pt x="708" y="1337"/>
                  </a:cubicBezTo>
                  <a:cubicBezTo>
                    <a:pt x="720" y="1377"/>
                    <a:pt x="720" y="1377"/>
                    <a:pt x="720" y="1377"/>
                  </a:cubicBezTo>
                  <a:cubicBezTo>
                    <a:pt x="725" y="1394"/>
                    <a:pt x="714" y="1411"/>
                    <a:pt x="697" y="1417"/>
                  </a:cubicBezTo>
                  <a:cubicBezTo>
                    <a:pt x="691" y="1423"/>
                    <a:pt x="685" y="1423"/>
                    <a:pt x="685" y="1423"/>
                  </a:cubicBezTo>
                  <a:close/>
                  <a:moveTo>
                    <a:pt x="622" y="1252"/>
                  </a:moveTo>
                  <a:lnTo>
                    <a:pt x="622" y="1252"/>
                  </a:lnTo>
                  <a:cubicBezTo>
                    <a:pt x="611" y="1252"/>
                    <a:pt x="594" y="1240"/>
                    <a:pt x="588" y="1223"/>
                  </a:cubicBezTo>
                  <a:cubicBezTo>
                    <a:pt x="577" y="1194"/>
                    <a:pt x="577" y="1194"/>
                    <a:pt x="577" y="1194"/>
                  </a:cubicBezTo>
                  <a:cubicBezTo>
                    <a:pt x="571" y="1171"/>
                    <a:pt x="582" y="1154"/>
                    <a:pt x="599" y="1149"/>
                  </a:cubicBezTo>
                  <a:cubicBezTo>
                    <a:pt x="617" y="1137"/>
                    <a:pt x="639" y="1149"/>
                    <a:pt x="645" y="1166"/>
                  </a:cubicBezTo>
                  <a:cubicBezTo>
                    <a:pt x="657" y="1200"/>
                    <a:pt x="657" y="1200"/>
                    <a:pt x="657" y="1200"/>
                  </a:cubicBezTo>
                  <a:cubicBezTo>
                    <a:pt x="662" y="1217"/>
                    <a:pt x="657" y="1240"/>
                    <a:pt x="634" y="1246"/>
                  </a:cubicBezTo>
                  <a:cubicBezTo>
                    <a:pt x="634" y="1246"/>
                    <a:pt x="628" y="1252"/>
                    <a:pt x="622" y="1252"/>
                  </a:cubicBezTo>
                  <a:close/>
                  <a:moveTo>
                    <a:pt x="560" y="1080"/>
                  </a:moveTo>
                  <a:lnTo>
                    <a:pt x="560" y="1080"/>
                  </a:lnTo>
                  <a:cubicBezTo>
                    <a:pt x="548" y="1080"/>
                    <a:pt x="531" y="1069"/>
                    <a:pt x="525" y="1057"/>
                  </a:cubicBezTo>
                  <a:cubicBezTo>
                    <a:pt x="514" y="1023"/>
                    <a:pt x="514" y="1023"/>
                    <a:pt x="514" y="1023"/>
                  </a:cubicBezTo>
                  <a:cubicBezTo>
                    <a:pt x="508" y="1006"/>
                    <a:pt x="514" y="983"/>
                    <a:pt x="531" y="977"/>
                  </a:cubicBezTo>
                  <a:cubicBezTo>
                    <a:pt x="554" y="971"/>
                    <a:pt x="571" y="977"/>
                    <a:pt x="577" y="994"/>
                  </a:cubicBezTo>
                  <a:cubicBezTo>
                    <a:pt x="594" y="1029"/>
                    <a:pt x="594" y="1029"/>
                    <a:pt x="594" y="1029"/>
                  </a:cubicBezTo>
                  <a:cubicBezTo>
                    <a:pt x="599" y="1046"/>
                    <a:pt x="594" y="1069"/>
                    <a:pt x="571" y="1074"/>
                  </a:cubicBezTo>
                  <a:cubicBezTo>
                    <a:pt x="571" y="1080"/>
                    <a:pt x="565" y="1080"/>
                    <a:pt x="560" y="1080"/>
                  </a:cubicBezTo>
                  <a:close/>
                  <a:moveTo>
                    <a:pt x="491" y="909"/>
                  </a:moveTo>
                  <a:lnTo>
                    <a:pt x="491" y="909"/>
                  </a:lnTo>
                  <a:cubicBezTo>
                    <a:pt x="474" y="909"/>
                    <a:pt x="462" y="903"/>
                    <a:pt x="457" y="892"/>
                  </a:cubicBezTo>
                  <a:cubicBezTo>
                    <a:pt x="445" y="857"/>
                    <a:pt x="445" y="857"/>
                    <a:pt x="445" y="857"/>
                  </a:cubicBezTo>
                  <a:cubicBezTo>
                    <a:pt x="434" y="840"/>
                    <a:pt x="445" y="817"/>
                    <a:pt x="462" y="812"/>
                  </a:cubicBezTo>
                  <a:cubicBezTo>
                    <a:pt x="480" y="800"/>
                    <a:pt x="502" y="812"/>
                    <a:pt x="508" y="829"/>
                  </a:cubicBezTo>
                  <a:cubicBezTo>
                    <a:pt x="520" y="863"/>
                    <a:pt x="520" y="863"/>
                    <a:pt x="520" y="863"/>
                  </a:cubicBezTo>
                  <a:cubicBezTo>
                    <a:pt x="531" y="880"/>
                    <a:pt x="520" y="897"/>
                    <a:pt x="502" y="909"/>
                  </a:cubicBezTo>
                  <a:cubicBezTo>
                    <a:pt x="497" y="909"/>
                    <a:pt x="497" y="909"/>
                    <a:pt x="491" y="909"/>
                  </a:cubicBezTo>
                  <a:close/>
                  <a:moveTo>
                    <a:pt x="417" y="743"/>
                  </a:moveTo>
                  <a:lnTo>
                    <a:pt x="417" y="743"/>
                  </a:lnTo>
                  <a:cubicBezTo>
                    <a:pt x="400" y="743"/>
                    <a:pt x="388" y="737"/>
                    <a:pt x="382" y="726"/>
                  </a:cubicBezTo>
                  <a:cubicBezTo>
                    <a:pt x="365" y="692"/>
                    <a:pt x="365" y="692"/>
                    <a:pt x="365" y="692"/>
                  </a:cubicBezTo>
                  <a:cubicBezTo>
                    <a:pt x="360" y="674"/>
                    <a:pt x="365" y="652"/>
                    <a:pt x="382" y="646"/>
                  </a:cubicBezTo>
                  <a:cubicBezTo>
                    <a:pt x="400" y="635"/>
                    <a:pt x="422" y="646"/>
                    <a:pt x="428" y="663"/>
                  </a:cubicBezTo>
                  <a:cubicBezTo>
                    <a:pt x="445" y="692"/>
                    <a:pt x="445" y="692"/>
                    <a:pt x="445" y="692"/>
                  </a:cubicBezTo>
                  <a:cubicBezTo>
                    <a:pt x="457" y="714"/>
                    <a:pt x="445" y="732"/>
                    <a:pt x="428" y="743"/>
                  </a:cubicBezTo>
                  <a:cubicBezTo>
                    <a:pt x="422" y="743"/>
                    <a:pt x="422" y="743"/>
                    <a:pt x="417" y="743"/>
                  </a:cubicBezTo>
                  <a:close/>
                  <a:moveTo>
                    <a:pt x="337" y="583"/>
                  </a:moveTo>
                  <a:lnTo>
                    <a:pt x="337" y="583"/>
                  </a:lnTo>
                  <a:cubicBezTo>
                    <a:pt x="320" y="583"/>
                    <a:pt x="308" y="577"/>
                    <a:pt x="302" y="560"/>
                  </a:cubicBezTo>
                  <a:cubicBezTo>
                    <a:pt x="285" y="532"/>
                    <a:pt x="285" y="532"/>
                    <a:pt x="285" y="532"/>
                  </a:cubicBezTo>
                  <a:cubicBezTo>
                    <a:pt x="280" y="514"/>
                    <a:pt x="285" y="492"/>
                    <a:pt x="302" y="480"/>
                  </a:cubicBezTo>
                  <a:cubicBezTo>
                    <a:pt x="320" y="475"/>
                    <a:pt x="342" y="480"/>
                    <a:pt x="348" y="497"/>
                  </a:cubicBezTo>
                  <a:cubicBezTo>
                    <a:pt x="365" y="532"/>
                    <a:pt x="365" y="532"/>
                    <a:pt x="365" y="532"/>
                  </a:cubicBezTo>
                  <a:cubicBezTo>
                    <a:pt x="377" y="549"/>
                    <a:pt x="365" y="572"/>
                    <a:pt x="348" y="577"/>
                  </a:cubicBezTo>
                  <a:cubicBezTo>
                    <a:pt x="342" y="583"/>
                    <a:pt x="337" y="583"/>
                    <a:pt x="337" y="583"/>
                  </a:cubicBezTo>
                  <a:close/>
                  <a:moveTo>
                    <a:pt x="251" y="423"/>
                  </a:moveTo>
                  <a:lnTo>
                    <a:pt x="251" y="423"/>
                  </a:lnTo>
                  <a:cubicBezTo>
                    <a:pt x="234" y="423"/>
                    <a:pt x="222" y="412"/>
                    <a:pt x="217" y="400"/>
                  </a:cubicBezTo>
                  <a:cubicBezTo>
                    <a:pt x="200" y="372"/>
                    <a:pt x="200" y="372"/>
                    <a:pt x="200" y="372"/>
                  </a:cubicBezTo>
                  <a:cubicBezTo>
                    <a:pt x="188" y="354"/>
                    <a:pt x="194" y="332"/>
                    <a:pt x="211" y="320"/>
                  </a:cubicBezTo>
                  <a:cubicBezTo>
                    <a:pt x="228" y="315"/>
                    <a:pt x="251" y="320"/>
                    <a:pt x="263" y="337"/>
                  </a:cubicBezTo>
                  <a:cubicBezTo>
                    <a:pt x="280" y="366"/>
                    <a:pt x="280" y="366"/>
                    <a:pt x="280" y="366"/>
                  </a:cubicBezTo>
                  <a:cubicBezTo>
                    <a:pt x="291" y="383"/>
                    <a:pt x="285" y="406"/>
                    <a:pt x="268" y="417"/>
                  </a:cubicBezTo>
                  <a:cubicBezTo>
                    <a:pt x="263" y="417"/>
                    <a:pt x="257" y="423"/>
                    <a:pt x="251" y="423"/>
                  </a:cubicBezTo>
                  <a:close/>
                  <a:moveTo>
                    <a:pt x="160" y="263"/>
                  </a:moveTo>
                  <a:lnTo>
                    <a:pt x="160" y="263"/>
                  </a:lnTo>
                  <a:cubicBezTo>
                    <a:pt x="148" y="263"/>
                    <a:pt x="137" y="257"/>
                    <a:pt x="125" y="246"/>
                  </a:cubicBezTo>
                  <a:cubicBezTo>
                    <a:pt x="108" y="217"/>
                    <a:pt x="108" y="217"/>
                    <a:pt x="108" y="217"/>
                  </a:cubicBezTo>
                  <a:cubicBezTo>
                    <a:pt x="97" y="200"/>
                    <a:pt x="103" y="178"/>
                    <a:pt x="120" y="166"/>
                  </a:cubicBezTo>
                  <a:cubicBezTo>
                    <a:pt x="137" y="155"/>
                    <a:pt x="160" y="160"/>
                    <a:pt x="171" y="178"/>
                  </a:cubicBezTo>
                  <a:cubicBezTo>
                    <a:pt x="188" y="212"/>
                    <a:pt x="188" y="212"/>
                    <a:pt x="188" y="212"/>
                  </a:cubicBezTo>
                  <a:cubicBezTo>
                    <a:pt x="200" y="229"/>
                    <a:pt x="194" y="246"/>
                    <a:pt x="177" y="257"/>
                  </a:cubicBezTo>
                  <a:cubicBezTo>
                    <a:pt x="171" y="263"/>
                    <a:pt x="165" y="263"/>
                    <a:pt x="160" y="263"/>
                  </a:cubicBezTo>
                  <a:close/>
                  <a:moveTo>
                    <a:pt x="63" y="109"/>
                  </a:moveTo>
                  <a:lnTo>
                    <a:pt x="63" y="109"/>
                  </a:lnTo>
                  <a:cubicBezTo>
                    <a:pt x="51" y="109"/>
                    <a:pt x="40" y="103"/>
                    <a:pt x="34" y="92"/>
                  </a:cubicBezTo>
                  <a:cubicBezTo>
                    <a:pt x="11" y="63"/>
                    <a:pt x="11" y="63"/>
                    <a:pt x="11" y="63"/>
                  </a:cubicBezTo>
                  <a:cubicBezTo>
                    <a:pt x="0" y="46"/>
                    <a:pt x="5" y="23"/>
                    <a:pt x="22" y="12"/>
                  </a:cubicBezTo>
                  <a:cubicBezTo>
                    <a:pt x="40" y="0"/>
                    <a:pt x="63" y="6"/>
                    <a:pt x="74" y="23"/>
                  </a:cubicBezTo>
                  <a:cubicBezTo>
                    <a:pt x="91" y="52"/>
                    <a:pt x="91" y="52"/>
                    <a:pt x="91" y="52"/>
                  </a:cubicBezTo>
                  <a:cubicBezTo>
                    <a:pt x="103" y="69"/>
                    <a:pt x="97" y="92"/>
                    <a:pt x="80" y="103"/>
                  </a:cubicBezTo>
                  <a:cubicBezTo>
                    <a:pt x="74" y="109"/>
                    <a:pt x="68" y="109"/>
                    <a:pt x="63" y="109"/>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 name="Freeform 268"/>
            <p:cNvSpPr>
              <a:spLocks noChangeArrowheads="1"/>
            </p:cNvSpPr>
            <p:nvPr/>
          </p:nvSpPr>
          <p:spPr bwMode="auto">
            <a:xfrm>
              <a:off x="15251881" y="6521829"/>
              <a:ext cx="53494" cy="56272"/>
            </a:xfrm>
            <a:custGeom>
              <a:avLst/>
              <a:gdLst>
                <a:gd name="T0" fmla="*/ 46 w 87"/>
                <a:gd name="T1" fmla="*/ 92 h 93"/>
                <a:gd name="T2" fmla="*/ 46 w 87"/>
                <a:gd name="T3" fmla="*/ 92 h 93"/>
                <a:gd name="T4" fmla="*/ 17 w 87"/>
                <a:gd name="T5" fmla="*/ 80 h 93"/>
                <a:gd name="T6" fmla="*/ 11 w 87"/>
                <a:gd name="T7" fmla="*/ 63 h 93"/>
                <a:gd name="T8" fmla="*/ 17 w 87"/>
                <a:gd name="T9" fmla="*/ 12 h 93"/>
                <a:gd name="T10" fmla="*/ 68 w 87"/>
                <a:gd name="T11" fmla="*/ 23 h 93"/>
                <a:gd name="T12" fmla="*/ 80 w 87"/>
                <a:gd name="T13" fmla="*/ 40 h 93"/>
                <a:gd name="T14" fmla="*/ 68 w 87"/>
                <a:gd name="T15" fmla="*/ 86 h 93"/>
                <a:gd name="T16" fmla="*/ 46 w 87"/>
                <a:gd name="T17" fmla="*/ 9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93">
                  <a:moveTo>
                    <a:pt x="46" y="92"/>
                  </a:moveTo>
                  <a:lnTo>
                    <a:pt x="46" y="92"/>
                  </a:lnTo>
                  <a:cubicBezTo>
                    <a:pt x="34" y="92"/>
                    <a:pt x="23" y="86"/>
                    <a:pt x="17" y="80"/>
                  </a:cubicBezTo>
                  <a:cubicBezTo>
                    <a:pt x="11" y="63"/>
                    <a:pt x="11" y="63"/>
                    <a:pt x="11" y="63"/>
                  </a:cubicBezTo>
                  <a:cubicBezTo>
                    <a:pt x="0" y="46"/>
                    <a:pt x="0" y="23"/>
                    <a:pt x="17" y="12"/>
                  </a:cubicBezTo>
                  <a:cubicBezTo>
                    <a:pt x="34" y="0"/>
                    <a:pt x="57" y="6"/>
                    <a:pt x="68" y="23"/>
                  </a:cubicBezTo>
                  <a:cubicBezTo>
                    <a:pt x="80" y="40"/>
                    <a:pt x="80" y="40"/>
                    <a:pt x="80" y="40"/>
                  </a:cubicBezTo>
                  <a:cubicBezTo>
                    <a:pt x="86" y="52"/>
                    <a:pt x="86" y="74"/>
                    <a:pt x="68" y="86"/>
                  </a:cubicBezTo>
                  <a:cubicBezTo>
                    <a:pt x="63" y="92"/>
                    <a:pt x="57" y="92"/>
                    <a:pt x="46" y="92"/>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6" name="Freeform 271"/>
            <p:cNvSpPr>
              <a:spLocks noChangeArrowheads="1"/>
            </p:cNvSpPr>
            <p:nvPr/>
          </p:nvSpPr>
          <p:spPr bwMode="auto">
            <a:xfrm>
              <a:off x="8277943" y="8305654"/>
              <a:ext cx="577173" cy="582417"/>
            </a:xfrm>
            <a:custGeom>
              <a:avLst/>
              <a:gdLst>
                <a:gd name="T0" fmla="*/ 23 w 909"/>
                <a:gd name="T1" fmla="*/ 292 h 916"/>
                <a:gd name="T2" fmla="*/ 23 w 909"/>
                <a:gd name="T3" fmla="*/ 292 h 916"/>
                <a:gd name="T4" fmla="*/ 0 w 909"/>
                <a:gd name="T5" fmla="*/ 332 h 916"/>
                <a:gd name="T6" fmla="*/ 0 w 909"/>
                <a:gd name="T7" fmla="*/ 863 h 916"/>
                <a:gd name="T8" fmla="*/ 51 w 909"/>
                <a:gd name="T9" fmla="*/ 915 h 916"/>
                <a:gd name="T10" fmla="*/ 862 w 909"/>
                <a:gd name="T11" fmla="*/ 915 h 916"/>
                <a:gd name="T12" fmla="*/ 908 w 909"/>
                <a:gd name="T13" fmla="*/ 863 h 916"/>
                <a:gd name="T14" fmla="*/ 908 w 909"/>
                <a:gd name="T15" fmla="*/ 332 h 916"/>
                <a:gd name="T16" fmla="*/ 885 w 909"/>
                <a:gd name="T17" fmla="*/ 292 h 916"/>
                <a:gd name="T18" fmla="*/ 480 w 909"/>
                <a:gd name="T19" fmla="*/ 12 h 916"/>
                <a:gd name="T20" fmla="*/ 434 w 909"/>
                <a:gd name="T21" fmla="*/ 12 h 916"/>
                <a:gd name="T22" fmla="*/ 23 w 909"/>
                <a:gd name="T23" fmla="*/ 292 h 916"/>
                <a:gd name="T24" fmla="*/ 74 w 909"/>
                <a:gd name="T25" fmla="*/ 429 h 916"/>
                <a:gd name="T26" fmla="*/ 74 w 909"/>
                <a:gd name="T27" fmla="*/ 429 h 916"/>
                <a:gd name="T28" fmla="*/ 314 w 909"/>
                <a:gd name="T29" fmla="*/ 595 h 916"/>
                <a:gd name="T30" fmla="*/ 74 w 909"/>
                <a:gd name="T31" fmla="*/ 755 h 916"/>
                <a:gd name="T32" fmla="*/ 74 w 909"/>
                <a:gd name="T33" fmla="*/ 429 h 916"/>
                <a:gd name="T34" fmla="*/ 377 w 909"/>
                <a:gd name="T35" fmla="*/ 549 h 916"/>
                <a:gd name="T36" fmla="*/ 377 w 909"/>
                <a:gd name="T37" fmla="*/ 549 h 916"/>
                <a:gd name="T38" fmla="*/ 74 w 909"/>
                <a:gd name="T39" fmla="*/ 343 h 916"/>
                <a:gd name="T40" fmla="*/ 457 w 909"/>
                <a:gd name="T41" fmla="*/ 81 h 916"/>
                <a:gd name="T42" fmla="*/ 840 w 909"/>
                <a:gd name="T43" fmla="*/ 338 h 916"/>
                <a:gd name="T44" fmla="*/ 537 w 909"/>
                <a:gd name="T45" fmla="*/ 549 h 916"/>
                <a:gd name="T46" fmla="*/ 480 w 909"/>
                <a:gd name="T47" fmla="*/ 509 h 916"/>
                <a:gd name="T48" fmla="*/ 434 w 909"/>
                <a:gd name="T49" fmla="*/ 509 h 916"/>
                <a:gd name="T50" fmla="*/ 377 w 909"/>
                <a:gd name="T51" fmla="*/ 549 h 916"/>
                <a:gd name="T52" fmla="*/ 600 w 909"/>
                <a:gd name="T53" fmla="*/ 595 h 916"/>
                <a:gd name="T54" fmla="*/ 600 w 909"/>
                <a:gd name="T55" fmla="*/ 595 h 916"/>
                <a:gd name="T56" fmla="*/ 840 w 909"/>
                <a:gd name="T57" fmla="*/ 423 h 916"/>
                <a:gd name="T58" fmla="*/ 840 w 909"/>
                <a:gd name="T59" fmla="*/ 760 h 916"/>
                <a:gd name="T60" fmla="*/ 600 w 909"/>
                <a:gd name="T61" fmla="*/ 595 h 916"/>
                <a:gd name="T62" fmla="*/ 840 w 909"/>
                <a:gd name="T63" fmla="*/ 840 h 916"/>
                <a:gd name="T64" fmla="*/ 840 w 909"/>
                <a:gd name="T65" fmla="*/ 840 h 916"/>
                <a:gd name="T66" fmla="*/ 457 w 909"/>
                <a:gd name="T67" fmla="*/ 583 h 916"/>
                <a:gd name="T68" fmla="*/ 74 w 909"/>
                <a:gd name="T69" fmla="*/ 840 h 916"/>
                <a:gd name="T70" fmla="*/ 840 w 909"/>
                <a:gd name="T71" fmla="*/ 84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9" h="916">
                  <a:moveTo>
                    <a:pt x="23" y="292"/>
                  </a:moveTo>
                  <a:lnTo>
                    <a:pt x="23" y="292"/>
                  </a:lnTo>
                  <a:cubicBezTo>
                    <a:pt x="11" y="303"/>
                    <a:pt x="0" y="315"/>
                    <a:pt x="0" y="332"/>
                  </a:cubicBezTo>
                  <a:cubicBezTo>
                    <a:pt x="0" y="509"/>
                    <a:pt x="0" y="686"/>
                    <a:pt x="0" y="863"/>
                  </a:cubicBezTo>
                  <a:cubicBezTo>
                    <a:pt x="0" y="892"/>
                    <a:pt x="23" y="915"/>
                    <a:pt x="51" y="915"/>
                  </a:cubicBezTo>
                  <a:cubicBezTo>
                    <a:pt x="862" y="915"/>
                    <a:pt x="862" y="915"/>
                    <a:pt x="862" y="915"/>
                  </a:cubicBezTo>
                  <a:cubicBezTo>
                    <a:pt x="891" y="915"/>
                    <a:pt x="908" y="892"/>
                    <a:pt x="908" y="863"/>
                  </a:cubicBezTo>
                  <a:cubicBezTo>
                    <a:pt x="908" y="686"/>
                    <a:pt x="908" y="509"/>
                    <a:pt x="908" y="332"/>
                  </a:cubicBezTo>
                  <a:cubicBezTo>
                    <a:pt x="908" y="315"/>
                    <a:pt x="902" y="298"/>
                    <a:pt x="885" y="292"/>
                  </a:cubicBezTo>
                  <a:cubicBezTo>
                    <a:pt x="480" y="12"/>
                    <a:pt x="480" y="12"/>
                    <a:pt x="480" y="12"/>
                  </a:cubicBezTo>
                  <a:cubicBezTo>
                    <a:pt x="463" y="0"/>
                    <a:pt x="445" y="0"/>
                    <a:pt x="434" y="12"/>
                  </a:cubicBezTo>
                  <a:lnTo>
                    <a:pt x="23" y="292"/>
                  </a:lnTo>
                  <a:close/>
                  <a:moveTo>
                    <a:pt x="74" y="429"/>
                  </a:moveTo>
                  <a:lnTo>
                    <a:pt x="74" y="429"/>
                  </a:lnTo>
                  <a:cubicBezTo>
                    <a:pt x="314" y="595"/>
                    <a:pt x="314" y="595"/>
                    <a:pt x="314" y="595"/>
                  </a:cubicBezTo>
                  <a:cubicBezTo>
                    <a:pt x="74" y="755"/>
                    <a:pt x="74" y="755"/>
                    <a:pt x="74" y="755"/>
                  </a:cubicBezTo>
                  <a:lnTo>
                    <a:pt x="74" y="429"/>
                  </a:lnTo>
                  <a:close/>
                  <a:moveTo>
                    <a:pt x="377" y="549"/>
                  </a:moveTo>
                  <a:lnTo>
                    <a:pt x="377" y="549"/>
                  </a:lnTo>
                  <a:cubicBezTo>
                    <a:pt x="74" y="343"/>
                    <a:pt x="74" y="343"/>
                    <a:pt x="74" y="343"/>
                  </a:cubicBezTo>
                  <a:cubicBezTo>
                    <a:pt x="457" y="81"/>
                    <a:pt x="457" y="81"/>
                    <a:pt x="457" y="81"/>
                  </a:cubicBezTo>
                  <a:cubicBezTo>
                    <a:pt x="840" y="338"/>
                    <a:pt x="840" y="338"/>
                    <a:pt x="840" y="338"/>
                  </a:cubicBezTo>
                  <a:cubicBezTo>
                    <a:pt x="537" y="549"/>
                    <a:pt x="537" y="549"/>
                    <a:pt x="537" y="549"/>
                  </a:cubicBezTo>
                  <a:cubicBezTo>
                    <a:pt x="480" y="509"/>
                    <a:pt x="480" y="509"/>
                    <a:pt x="480" y="509"/>
                  </a:cubicBezTo>
                  <a:cubicBezTo>
                    <a:pt x="463" y="503"/>
                    <a:pt x="445" y="503"/>
                    <a:pt x="434" y="509"/>
                  </a:cubicBezTo>
                  <a:lnTo>
                    <a:pt x="377" y="549"/>
                  </a:lnTo>
                  <a:close/>
                  <a:moveTo>
                    <a:pt x="600" y="595"/>
                  </a:moveTo>
                  <a:lnTo>
                    <a:pt x="600" y="595"/>
                  </a:lnTo>
                  <a:cubicBezTo>
                    <a:pt x="840" y="423"/>
                    <a:pt x="840" y="423"/>
                    <a:pt x="840" y="423"/>
                  </a:cubicBezTo>
                  <a:cubicBezTo>
                    <a:pt x="840" y="760"/>
                    <a:pt x="840" y="760"/>
                    <a:pt x="840" y="760"/>
                  </a:cubicBezTo>
                  <a:lnTo>
                    <a:pt x="600" y="595"/>
                  </a:lnTo>
                  <a:close/>
                  <a:moveTo>
                    <a:pt x="840" y="840"/>
                  </a:moveTo>
                  <a:lnTo>
                    <a:pt x="840" y="840"/>
                  </a:lnTo>
                  <a:cubicBezTo>
                    <a:pt x="457" y="583"/>
                    <a:pt x="457" y="583"/>
                    <a:pt x="457" y="583"/>
                  </a:cubicBezTo>
                  <a:cubicBezTo>
                    <a:pt x="74" y="840"/>
                    <a:pt x="74" y="840"/>
                    <a:pt x="74" y="840"/>
                  </a:cubicBezTo>
                  <a:lnTo>
                    <a:pt x="840" y="840"/>
                  </a:lnTo>
                  <a:close/>
                </a:path>
              </a:pathLst>
            </a:custGeom>
            <a:solidFill>
              <a:schemeClr val="bg1"/>
            </a:solidFill>
            <a:ln>
              <a:noFill/>
            </a:ln>
            <a:effectLst/>
          </p:spPr>
          <p:txBody>
            <a:bodyPr wrap="none" anchor="ctr"/>
            <a:lstStyle/>
            <a:p>
              <a:endParaRPr lang="en-US" dirty="0">
                <a:latin typeface="Calibri Light"/>
              </a:endParaRPr>
            </a:p>
          </p:txBody>
        </p:sp>
        <p:sp>
          <p:nvSpPr>
            <p:cNvPr id="37" name="Freeform 272"/>
            <p:cNvSpPr>
              <a:spLocks noChangeArrowheads="1"/>
            </p:cNvSpPr>
            <p:nvPr/>
          </p:nvSpPr>
          <p:spPr bwMode="auto">
            <a:xfrm>
              <a:off x="15653274" y="8445741"/>
              <a:ext cx="602512" cy="379837"/>
            </a:xfrm>
            <a:custGeom>
              <a:avLst/>
              <a:gdLst>
                <a:gd name="T0" fmla="*/ 46 w 949"/>
                <a:gd name="T1" fmla="*/ 599 h 600"/>
                <a:gd name="T2" fmla="*/ 46 w 949"/>
                <a:gd name="T3" fmla="*/ 599 h 600"/>
                <a:gd name="T4" fmla="*/ 0 w 949"/>
                <a:gd name="T5" fmla="*/ 548 h 600"/>
                <a:gd name="T6" fmla="*/ 0 w 949"/>
                <a:gd name="T7" fmla="*/ 51 h 600"/>
                <a:gd name="T8" fmla="*/ 46 w 949"/>
                <a:gd name="T9" fmla="*/ 0 h 600"/>
                <a:gd name="T10" fmla="*/ 897 w 949"/>
                <a:gd name="T11" fmla="*/ 0 h 600"/>
                <a:gd name="T12" fmla="*/ 948 w 949"/>
                <a:gd name="T13" fmla="*/ 51 h 600"/>
                <a:gd name="T14" fmla="*/ 948 w 949"/>
                <a:gd name="T15" fmla="*/ 548 h 600"/>
                <a:gd name="T16" fmla="*/ 897 w 949"/>
                <a:gd name="T17" fmla="*/ 599 h 600"/>
                <a:gd name="T18" fmla="*/ 46 w 949"/>
                <a:gd name="T19" fmla="*/ 599 h 600"/>
                <a:gd name="T20" fmla="*/ 326 w 949"/>
                <a:gd name="T21" fmla="*/ 108 h 600"/>
                <a:gd name="T22" fmla="*/ 326 w 949"/>
                <a:gd name="T23" fmla="*/ 108 h 600"/>
                <a:gd name="T24" fmla="*/ 703 w 949"/>
                <a:gd name="T25" fmla="*/ 302 h 600"/>
                <a:gd name="T26" fmla="*/ 326 w 949"/>
                <a:gd name="T27" fmla="*/ 491 h 600"/>
                <a:gd name="T28" fmla="*/ 326 w 949"/>
                <a:gd name="T29" fmla="*/ 108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9" h="600">
                  <a:moveTo>
                    <a:pt x="46" y="599"/>
                  </a:moveTo>
                  <a:lnTo>
                    <a:pt x="46" y="599"/>
                  </a:lnTo>
                  <a:cubicBezTo>
                    <a:pt x="17" y="599"/>
                    <a:pt x="0" y="577"/>
                    <a:pt x="0" y="548"/>
                  </a:cubicBezTo>
                  <a:cubicBezTo>
                    <a:pt x="0" y="382"/>
                    <a:pt x="0" y="217"/>
                    <a:pt x="0" y="51"/>
                  </a:cubicBezTo>
                  <a:cubicBezTo>
                    <a:pt x="0" y="22"/>
                    <a:pt x="17" y="0"/>
                    <a:pt x="46" y="0"/>
                  </a:cubicBezTo>
                  <a:cubicBezTo>
                    <a:pt x="897" y="0"/>
                    <a:pt x="897" y="0"/>
                    <a:pt x="897" y="0"/>
                  </a:cubicBezTo>
                  <a:cubicBezTo>
                    <a:pt x="926" y="0"/>
                    <a:pt x="948" y="22"/>
                    <a:pt x="948" y="51"/>
                  </a:cubicBezTo>
                  <a:cubicBezTo>
                    <a:pt x="948" y="217"/>
                    <a:pt x="948" y="382"/>
                    <a:pt x="948" y="548"/>
                  </a:cubicBezTo>
                  <a:cubicBezTo>
                    <a:pt x="948" y="577"/>
                    <a:pt x="926" y="599"/>
                    <a:pt x="897" y="599"/>
                  </a:cubicBezTo>
                  <a:cubicBezTo>
                    <a:pt x="474" y="599"/>
                    <a:pt x="474" y="599"/>
                    <a:pt x="46" y="599"/>
                  </a:cubicBezTo>
                  <a:close/>
                  <a:moveTo>
                    <a:pt x="326" y="108"/>
                  </a:moveTo>
                  <a:lnTo>
                    <a:pt x="326" y="108"/>
                  </a:lnTo>
                  <a:cubicBezTo>
                    <a:pt x="703" y="302"/>
                    <a:pt x="703" y="302"/>
                    <a:pt x="703" y="302"/>
                  </a:cubicBezTo>
                  <a:cubicBezTo>
                    <a:pt x="326" y="491"/>
                    <a:pt x="326" y="491"/>
                    <a:pt x="326" y="491"/>
                  </a:cubicBezTo>
                  <a:lnTo>
                    <a:pt x="326" y="108"/>
                  </a:lnTo>
                  <a:close/>
                </a:path>
              </a:pathLst>
            </a:custGeom>
            <a:solidFill>
              <a:schemeClr val="bg1"/>
            </a:solidFill>
            <a:ln>
              <a:noFill/>
            </a:ln>
            <a:effectLst/>
          </p:spPr>
          <p:txBody>
            <a:bodyPr wrap="none" anchor="ctr"/>
            <a:lstStyle/>
            <a:p>
              <a:endParaRPr lang="en-US" dirty="0">
                <a:latin typeface="Calibri Light"/>
              </a:endParaRPr>
            </a:p>
          </p:txBody>
        </p:sp>
        <p:sp>
          <p:nvSpPr>
            <p:cNvPr id="38" name="Freeform 273"/>
            <p:cNvSpPr>
              <a:spLocks noChangeArrowheads="1"/>
            </p:cNvSpPr>
            <p:nvPr/>
          </p:nvSpPr>
          <p:spPr bwMode="auto">
            <a:xfrm>
              <a:off x="14464523" y="5857131"/>
              <a:ext cx="602512" cy="410786"/>
            </a:xfrm>
            <a:custGeom>
              <a:avLst/>
              <a:gdLst>
                <a:gd name="T0" fmla="*/ 925 w 949"/>
                <a:gd name="T1" fmla="*/ 40 h 647"/>
                <a:gd name="T2" fmla="*/ 868 w 949"/>
                <a:gd name="T3" fmla="*/ 17 h 647"/>
                <a:gd name="T4" fmla="*/ 742 w 949"/>
                <a:gd name="T5" fmla="*/ 0 h 647"/>
                <a:gd name="T6" fmla="*/ 725 w 949"/>
                <a:gd name="T7" fmla="*/ 40 h 647"/>
                <a:gd name="T8" fmla="*/ 148 w 949"/>
                <a:gd name="T9" fmla="*/ 17 h 647"/>
                <a:gd name="T10" fmla="*/ 97 w 949"/>
                <a:gd name="T11" fmla="*/ 0 h 647"/>
                <a:gd name="T12" fmla="*/ 85 w 949"/>
                <a:gd name="T13" fmla="*/ 40 h 647"/>
                <a:gd name="T14" fmla="*/ 0 w 949"/>
                <a:gd name="T15" fmla="*/ 69 h 647"/>
                <a:gd name="T16" fmla="*/ 28 w 949"/>
                <a:gd name="T17" fmla="*/ 646 h 647"/>
                <a:gd name="T18" fmla="*/ 948 w 949"/>
                <a:gd name="T19" fmla="*/ 617 h 647"/>
                <a:gd name="T20" fmla="*/ 925 w 949"/>
                <a:gd name="T21" fmla="*/ 40 h 647"/>
                <a:gd name="T22" fmla="*/ 114 w 949"/>
                <a:gd name="T23" fmla="*/ 80 h 647"/>
                <a:gd name="T24" fmla="*/ 114 w 949"/>
                <a:gd name="T25" fmla="*/ 160 h 647"/>
                <a:gd name="T26" fmla="*/ 114 w 949"/>
                <a:gd name="T27" fmla="*/ 80 h 647"/>
                <a:gd name="T28" fmla="*/ 851 w 949"/>
                <a:gd name="T29" fmla="*/ 97 h 647"/>
                <a:gd name="T30" fmla="*/ 725 w 949"/>
                <a:gd name="T31" fmla="*/ 114 h 647"/>
                <a:gd name="T32" fmla="*/ 742 w 949"/>
                <a:gd name="T33" fmla="*/ 143 h 647"/>
                <a:gd name="T34" fmla="*/ 868 w 949"/>
                <a:gd name="T35" fmla="*/ 131 h 647"/>
                <a:gd name="T36" fmla="*/ 851 w 949"/>
                <a:gd name="T37" fmla="*/ 97 h 647"/>
                <a:gd name="T38" fmla="*/ 474 w 949"/>
                <a:gd name="T39" fmla="*/ 74 h 647"/>
                <a:gd name="T40" fmla="*/ 474 w 949"/>
                <a:gd name="T41" fmla="*/ 611 h 647"/>
                <a:gd name="T42" fmla="*/ 474 w 949"/>
                <a:gd name="T43" fmla="*/ 74 h 647"/>
                <a:gd name="T44" fmla="*/ 474 w 949"/>
                <a:gd name="T45" fmla="*/ 131 h 647"/>
                <a:gd name="T46" fmla="*/ 474 w 949"/>
                <a:gd name="T47" fmla="*/ 560 h 647"/>
                <a:gd name="T48" fmla="*/ 474 w 949"/>
                <a:gd name="T49" fmla="*/ 131 h 647"/>
                <a:gd name="T50" fmla="*/ 474 w 949"/>
                <a:gd name="T51" fmla="*/ 188 h 647"/>
                <a:gd name="T52" fmla="*/ 474 w 949"/>
                <a:gd name="T53" fmla="*/ 497 h 647"/>
                <a:gd name="T54" fmla="*/ 474 w 949"/>
                <a:gd name="T55" fmla="*/ 188 h 647"/>
                <a:gd name="T56" fmla="*/ 474 w 949"/>
                <a:gd name="T57" fmla="*/ 229 h 647"/>
                <a:gd name="T58" fmla="*/ 497 w 949"/>
                <a:gd name="T59" fmla="*/ 251 h 647"/>
                <a:gd name="T60" fmla="*/ 394 w 949"/>
                <a:gd name="T61" fmla="*/ 423 h 647"/>
                <a:gd name="T62" fmla="*/ 474 w 949"/>
                <a:gd name="T63" fmla="*/ 229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49" h="647">
                  <a:moveTo>
                    <a:pt x="925" y="40"/>
                  </a:moveTo>
                  <a:lnTo>
                    <a:pt x="925" y="40"/>
                  </a:lnTo>
                  <a:cubicBezTo>
                    <a:pt x="868" y="40"/>
                    <a:pt x="868" y="40"/>
                    <a:pt x="868" y="40"/>
                  </a:cubicBezTo>
                  <a:cubicBezTo>
                    <a:pt x="868" y="17"/>
                    <a:pt x="868" y="17"/>
                    <a:pt x="868" y="17"/>
                  </a:cubicBezTo>
                  <a:cubicBezTo>
                    <a:pt x="868" y="6"/>
                    <a:pt x="862" y="0"/>
                    <a:pt x="851" y="0"/>
                  </a:cubicBezTo>
                  <a:cubicBezTo>
                    <a:pt x="742" y="0"/>
                    <a:pt x="742" y="0"/>
                    <a:pt x="742" y="0"/>
                  </a:cubicBezTo>
                  <a:cubicBezTo>
                    <a:pt x="731" y="0"/>
                    <a:pt x="725" y="6"/>
                    <a:pt x="725" y="17"/>
                  </a:cubicBezTo>
                  <a:cubicBezTo>
                    <a:pt x="725" y="40"/>
                    <a:pt x="725" y="40"/>
                    <a:pt x="725" y="40"/>
                  </a:cubicBezTo>
                  <a:cubicBezTo>
                    <a:pt x="148" y="40"/>
                    <a:pt x="148" y="40"/>
                    <a:pt x="148" y="40"/>
                  </a:cubicBezTo>
                  <a:cubicBezTo>
                    <a:pt x="148" y="17"/>
                    <a:pt x="148" y="17"/>
                    <a:pt x="148" y="17"/>
                  </a:cubicBezTo>
                  <a:cubicBezTo>
                    <a:pt x="148" y="6"/>
                    <a:pt x="148" y="0"/>
                    <a:pt x="137" y="0"/>
                  </a:cubicBezTo>
                  <a:cubicBezTo>
                    <a:pt x="97" y="0"/>
                    <a:pt x="97" y="0"/>
                    <a:pt x="97" y="0"/>
                  </a:cubicBezTo>
                  <a:cubicBezTo>
                    <a:pt x="91" y="0"/>
                    <a:pt x="85" y="6"/>
                    <a:pt x="85" y="17"/>
                  </a:cubicBezTo>
                  <a:cubicBezTo>
                    <a:pt x="85" y="40"/>
                    <a:pt x="85" y="40"/>
                    <a:pt x="85" y="40"/>
                  </a:cubicBezTo>
                  <a:cubicBezTo>
                    <a:pt x="28" y="40"/>
                    <a:pt x="28" y="40"/>
                    <a:pt x="28" y="40"/>
                  </a:cubicBezTo>
                  <a:cubicBezTo>
                    <a:pt x="11" y="40"/>
                    <a:pt x="0" y="51"/>
                    <a:pt x="0" y="69"/>
                  </a:cubicBezTo>
                  <a:cubicBezTo>
                    <a:pt x="0" y="617"/>
                    <a:pt x="0" y="617"/>
                    <a:pt x="0" y="617"/>
                  </a:cubicBezTo>
                  <a:cubicBezTo>
                    <a:pt x="0" y="634"/>
                    <a:pt x="11" y="646"/>
                    <a:pt x="28" y="646"/>
                  </a:cubicBezTo>
                  <a:cubicBezTo>
                    <a:pt x="925" y="646"/>
                    <a:pt x="925" y="646"/>
                    <a:pt x="925" y="646"/>
                  </a:cubicBezTo>
                  <a:cubicBezTo>
                    <a:pt x="942" y="646"/>
                    <a:pt x="948" y="634"/>
                    <a:pt x="948" y="617"/>
                  </a:cubicBezTo>
                  <a:cubicBezTo>
                    <a:pt x="948" y="69"/>
                    <a:pt x="948" y="69"/>
                    <a:pt x="948" y="69"/>
                  </a:cubicBezTo>
                  <a:cubicBezTo>
                    <a:pt x="948" y="51"/>
                    <a:pt x="942" y="40"/>
                    <a:pt x="925" y="40"/>
                  </a:cubicBezTo>
                  <a:close/>
                  <a:moveTo>
                    <a:pt x="114" y="80"/>
                  </a:moveTo>
                  <a:lnTo>
                    <a:pt x="114" y="80"/>
                  </a:lnTo>
                  <a:cubicBezTo>
                    <a:pt x="97" y="80"/>
                    <a:pt x="74" y="97"/>
                    <a:pt x="74" y="120"/>
                  </a:cubicBezTo>
                  <a:cubicBezTo>
                    <a:pt x="74" y="143"/>
                    <a:pt x="97" y="160"/>
                    <a:pt x="114" y="160"/>
                  </a:cubicBezTo>
                  <a:cubicBezTo>
                    <a:pt x="143" y="160"/>
                    <a:pt x="160" y="143"/>
                    <a:pt x="160" y="120"/>
                  </a:cubicBezTo>
                  <a:cubicBezTo>
                    <a:pt x="160" y="97"/>
                    <a:pt x="143" y="80"/>
                    <a:pt x="114" y="80"/>
                  </a:cubicBezTo>
                  <a:close/>
                  <a:moveTo>
                    <a:pt x="851" y="97"/>
                  </a:moveTo>
                  <a:lnTo>
                    <a:pt x="851" y="97"/>
                  </a:lnTo>
                  <a:cubicBezTo>
                    <a:pt x="742" y="97"/>
                    <a:pt x="742" y="97"/>
                    <a:pt x="742" y="97"/>
                  </a:cubicBezTo>
                  <a:cubicBezTo>
                    <a:pt x="731" y="97"/>
                    <a:pt x="725" y="103"/>
                    <a:pt x="725" y="114"/>
                  </a:cubicBezTo>
                  <a:cubicBezTo>
                    <a:pt x="725" y="131"/>
                    <a:pt x="725" y="131"/>
                    <a:pt x="725" y="131"/>
                  </a:cubicBezTo>
                  <a:cubicBezTo>
                    <a:pt x="725" y="137"/>
                    <a:pt x="731" y="143"/>
                    <a:pt x="742" y="143"/>
                  </a:cubicBezTo>
                  <a:cubicBezTo>
                    <a:pt x="851" y="143"/>
                    <a:pt x="851" y="143"/>
                    <a:pt x="851" y="143"/>
                  </a:cubicBezTo>
                  <a:cubicBezTo>
                    <a:pt x="862" y="143"/>
                    <a:pt x="868" y="137"/>
                    <a:pt x="868" y="131"/>
                  </a:cubicBezTo>
                  <a:cubicBezTo>
                    <a:pt x="868" y="114"/>
                    <a:pt x="868" y="114"/>
                    <a:pt x="868" y="114"/>
                  </a:cubicBezTo>
                  <a:cubicBezTo>
                    <a:pt x="868" y="103"/>
                    <a:pt x="862" y="97"/>
                    <a:pt x="851" y="97"/>
                  </a:cubicBezTo>
                  <a:close/>
                  <a:moveTo>
                    <a:pt x="474" y="74"/>
                  </a:moveTo>
                  <a:lnTo>
                    <a:pt x="474" y="74"/>
                  </a:lnTo>
                  <a:cubicBezTo>
                    <a:pt x="623" y="74"/>
                    <a:pt x="742" y="194"/>
                    <a:pt x="742" y="343"/>
                  </a:cubicBezTo>
                  <a:cubicBezTo>
                    <a:pt x="742" y="491"/>
                    <a:pt x="623" y="611"/>
                    <a:pt x="474" y="611"/>
                  </a:cubicBezTo>
                  <a:cubicBezTo>
                    <a:pt x="331" y="611"/>
                    <a:pt x="206" y="491"/>
                    <a:pt x="206" y="343"/>
                  </a:cubicBezTo>
                  <a:cubicBezTo>
                    <a:pt x="206" y="194"/>
                    <a:pt x="331" y="74"/>
                    <a:pt x="474" y="74"/>
                  </a:cubicBezTo>
                  <a:close/>
                  <a:moveTo>
                    <a:pt x="474" y="131"/>
                  </a:moveTo>
                  <a:lnTo>
                    <a:pt x="474" y="131"/>
                  </a:lnTo>
                  <a:cubicBezTo>
                    <a:pt x="594" y="131"/>
                    <a:pt x="691" y="223"/>
                    <a:pt x="691" y="343"/>
                  </a:cubicBezTo>
                  <a:cubicBezTo>
                    <a:pt x="691" y="463"/>
                    <a:pt x="594" y="560"/>
                    <a:pt x="474" y="560"/>
                  </a:cubicBezTo>
                  <a:cubicBezTo>
                    <a:pt x="360" y="560"/>
                    <a:pt x="263" y="463"/>
                    <a:pt x="263" y="343"/>
                  </a:cubicBezTo>
                  <a:cubicBezTo>
                    <a:pt x="263" y="223"/>
                    <a:pt x="360" y="131"/>
                    <a:pt x="474" y="131"/>
                  </a:cubicBezTo>
                  <a:close/>
                  <a:moveTo>
                    <a:pt x="474" y="188"/>
                  </a:moveTo>
                  <a:lnTo>
                    <a:pt x="474" y="188"/>
                  </a:lnTo>
                  <a:cubicBezTo>
                    <a:pt x="560" y="188"/>
                    <a:pt x="628" y="257"/>
                    <a:pt x="628" y="343"/>
                  </a:cubicBezTo>
                  <a:cubicBezTo>
                    <a:pt x="628" y="428"/>
                    <a:pt x="560" y="497"/>
                    <a:pt x="474" y="497"/>
                  </a:cubicBezTo>
                  <a:cubicBezTo>
                    <a:pt x="394" y="497"/>
                    <a:pt x="325" y="428"/>
                    <a:pt x="325" y="343"/>
                  </a:cubicBezTo>
                  <a:cubicBezTo>
                    <a:pt x="325" y="257"/>
                    <a:pt x="394" y="188"/>
                    <a:pt x="474" y="188"/>
                  </a:cubicBezTo>
                  <a:close/>
                  <a:moveTo>
                    <a:pt x="474" y="229"/>
                  </a:moveTo>
                  <a:lnTo>
                    <a:pt x="474" y="229"/>
                  </a:lnTo>
                  <a:cubicBezTo>
                    <a:pt x="514" y="229"/>
                    <a:pt x="542" y="246"/>
                    <a:pt x="565" y="268"/>
                  </a:cubicBezTo>
                  <a:cubicBezTo>
                    <a:pt x="548" y="257"/>
                    <a:pt x="520" y="251"/>
                    <a:pt x="497" y="251"/>
                  </a:cubicBezTo>
                  <a:cubicBezTo>
                    <a:pt x="434" y="251"/>
                    <a:pt x="377" y="303"/>
                    <a:pt x="377" y="366"/>
                  </a:cubicBezTo>
                  <a:cubicBezTo>
                    <a:pt x="377" y="388"/>
                    <a:pt x="382" y="405"/>
                    <a:pt x="394" y="423"/>
                  </a:cubicBezTo>
                  <a:cubicBezTo>
                    <a:pt x="371" y="405"/>
                    <a:pt x="360" y="377"/>
                    <a:pt x="360" y="343"/>
                  </a:cubicBezTo>
                  <a:cubicBezTo>
                    <a:pt x="360" y="280"/>
                    <a:pt x="411" y="229"/>
                    <a:pt x="474" y="229"/>
                  </a:cubicBezTo>
                  <a:close/>
                </a:path>
              </a:pathLst>
            </a:custGeom>
            <a:solidFill>
              <a:schemeClr val="bg1"/>
            </a:solidFill>
            <a:ln>
              <a:noFill/>
            </a:ln>
            <a:effectLst/>
          </p:spPr>
          <p:txBody>
            <a:bodyPr wrap="none" anchor="ctr"/>
            <a:lstStyle/>
            <a:p>
              <a:endParaRPr lang="en-US" dirty="0">
                <a:latin typeface="Calibri Light"/>
              </a:endParaRPr>
            </a:p>
          </p:txBody>
        </p:sp>
        <p:sp>
          <p:nvSpPr>
            <p:cNvPr id="39" name="Freeform 274"/>
            <p:cNvSpPr>
              <a:spLocks noChangeArrowheads="1"/>
            </p:cNvSpPr>
            <p:nvPr/>
          </p:nvSpPr>
          <p:spPr bwMode="auto">
            <a:xfrm>
              <a:off x="12090100" y="4684544"/>
              <a:ext cx="295625" cy="554281"/>
            </a:xfrm>
            <a:custGeom>
              <a:avLst/>
              <a:gdLst>
                <a:gd name="T0" fmla="*/ 467 w 468"/>
                <a:gd name="T1" fmla="*/ 577 h 875"/>
                <a:gd name="T2" fmla="*/ 467 w 468"/>
                <a:gd name="T3" fmla="*/ 577 h 875"/>
                <a:gd name="T4" fmla="*/ 456 w 468"/>
                <a:gd name="T5" fmla="*/ 645 h 875"/>
                <a:gd name="T6" fmla="*/ 416 w 468"/>
                <a:gd name="T7" fmla="*/ 708 h 875"/>
                <a:gd name="T8" fmla="*/ 353 w 468"/>
                <a:gd name="T9" fmla="*/ 760 h 875"/>
                <a:gd name="T10" fmla="*/ 273 w 468"/>
                <a:gd name="T11" fmla="*/ 788 h 875"/>
                <a:gd name="T12" fmla="*/ 273 w 468"/>
                <a:gd name="T13" fmla="*/ 874 h 875"/>
                <a:gd name="T14" fmla="*/ 211 w 468"/>
                <a:gd name="T15" fmla="*/ 874 h 875"/>
                <a:gd name="T16" fmla="*/ 211 w 468"/>
                <a:gd name="T17" fmla="*/ 800 h 875"/>
                <a:gd name="T18" fmla="*/ 206 w 468"/>
                <a:gd name="T19" fmla="*/ 800 h 875"/>
                <a:gd name="T20" fmla="*/ 200 w 468"/>
                <a:gd name="T21" fmla="*/ 800 h 875"/>
                <a:gd name="T22" fmla="*/ 143 w 468"/>
                <a:gd name="T23" fmla="*/ 794 h 875"/>
                <a:gd name="T24" fmla="*/ 91 w 468"/>
                <a:gd name="T25" fmla="*/ 783 h 875"/>
                <a:gd name="T26" fmla="*/ 46 w 468"/>
                <a:gd name="T27" fmla="*/ 765 h 875"/>
                <a:gd name="T28" fmla="*/ 0 w 468"/>
                <a:gd name="T29" fmla="*/ 748 h 875"/>
                <a:gd name="T30" fmla="*/ 34 w 468"/>
                <a:gd name="T31" fmla="*/ 640 h 875"/>
                <a:gd name="T32" fmla="*/ 68 w 468"/>
                <a:gd name="T33" fmla="*/ 663 h 875"/>
                <a:gd name="T34" fmla="*/ 114 w 468"/>
                <a:gd name="T35" fmla="*/ 680 h 875"/>
                <a:gd name="T36" fmla="*/ 166 w 468"/>
                <a:gd name="T37" fmla="*/ 697 h 875"/>
                <a:gd name="T38" fmla="*/ 211 w 468"/>
                <a:gd name="T39" fmla="*/ 708 h 875"/>
                <a:gd name="T40" fmla="*/ 211 w 468"/>
                <a:gd name="T41" fmla="*/ 486 h 875"/>
                <a:gd name="T42" fmla="*/ 148 w 468"/>
                <a:gd name="T43" fmla="*/ 457 h 875"/>
                <a:gd name="T44" fmla="*/ 85 w 468"/>
                <a:gd name="T45" fmla="*/ 417 h 875"/>
                <a:gd name="T46" fmla="*/ 40 w 468"/>
                <a:gd name="T47" fmla="*/ 354 h 875"/>
                <a:gd name="T48" fmla="*/ 23 w 468"/>
                <a:gd name="T49" fmla="*/ 263 h 875"/>
                <a:gd name="T50" fmla="*/ 34 w 468"/>
                <a:gd name="T51" fmla="*/ 206 h 875"/>
                <a:gd name="T52" fmla="*/ 74 w 468"/>
                <a:gd name="T53" fmla="*/ 148 h 875"/>
                <a:gd name="T54" fmla="*/ 131 w 468"/>
                <a:gd name="T55" fmla="*/ 103 h 875"/>
                <a:gd name="T56" fmla="*/ 211 w 468"/>
                <a:gd name="T57" fmla="*/ 74 h 875"/>
                <a:gd name="T58" fmla="*/ 211 w 468"/>
                <a:gd name="T59" fmla="*/ 0 h 875"/>
                <a:gd name="T60" fmla="*/ 273 w 468"/>
                <a:gd name="T61" fmla="*/ 0 h 875"/>
                <a:gd name="T62" fmla="*/ 273 w 468"/>
                <a:gd name="T63" fmla="*/ 69 h 875"/>
                <a:gd name="T64" fmla="*/ 273 w 468"/>
                <a:gd name="T65" fmla="*/ 69 h 875"/>
                <a:gd name="T66" fmla="*/ 359 w 468"/>
                <a:gd name="T67" fmla="*/ 74 h 875"/>
                <a:gd name="T68" fmla="*/ 433 w 468"/>
                <a:gd name="T69" fmla="*/ 86 h 875"/>
                <a:gd name="T70" fmla="*/ 416 w 468"/>
                <a:gd name="T71" fmla="*/ 194 h 875"/>
                <a:gd name="T72" fmla="*/ 342 w 468"/>
                <a:gd name="T73" fmla="*/ 171 h 875"/>
                <a:gd name="T74" fmla="*/ 273 w 468"/>
                <a:gd name="T75" fmla="*/ 160 h 875"/>
                <a:gd name="T76" fmla="*/ 273 w 468"/>
                <a:gd name="T77" fmla="*/ 354 h 875"/>
                <a:gd name="T78" fmla="*/ 342 w 468"/>
                <a:gd name="T79" fmla="*/ 383 h 875"/>
                <a:gd name="T80" fmla="*/ 404 w 468"/>
                <a:gd name="T81" fmla="*/ 423 h 875"/>
                <a:gd name="T82" fmla="*/ 450 w 468"/>
                <a:gd name="T83" fmla="*/ 486 h 875"/>
                <a:gd name="T84" fmla="*/ 467 w 468"/>
                <a:gd name="T85" fmla="*/ 577 h 875"/>
                <a:gd name="T86" fmla="*/ 143 w 468"/>
                <a:gd name="T87" fmla="*/ 240 h 875"/>
                <a:gd name="T88" fmla="*/ 143 w 468"/>
                <a:gd name="T89" fmla="*/ 240 h 875"/>
                <a:gd name="T90" fmla="*/ 166 w 468"/>
                <a:gd name="T91" fmla="*/ 291 h 875"/>
                <a:gd name="T92" fmla="*/ 211 w 468"/>
                <a:gd name="T93" fmla="*/ 326 h 875"/>
                <a:gd name="T94" fmla="*/ 211 w 468"/>
                <a:gd name="T95" fmla="*/ 160 h 875"/>
                <a:gd name="T96" fmla="*/ 171 w 468"/>
                <a:gd name="T97" fmla="*/ 171 h 875"/>
                <a:gd name="T98" fmla="*/ 148 w 468"/>
                <a:gd name="T99" fmla="*/ 200 h 875"/>
                <a:gd name="T100" fmla="*/ 143 w 468"/>
                <a:gd name="T101" fmla="*/ 240 h 875"/>
                <a:gd name="T102" fmla="*/ 342 w 468"/>
                <a:gd name="T103" fmla="*/ 600 h 875"/>
                <a:gd name="T104" fmla="*/ 342 w 468"/>
                <a:gd name="T105" fmla="*/ 600 h 875"/>
                <a:gd name="T106" fmla="*/ 324 w 468"/>
                <a:gd name="T107" fmla="*/ 548 h 875"/>
                <a:gd name="T108" fmla="*/ 273 w 468"/>
                <a:gd name="T109" fmla="*/ 508 h 875"/>
                <a:gd name="T110" fmla="*/ 273 w 468"/>
                <a:gd name="T111" fmla="*/ 703 h 875"/>
                <a:gd name="T112" fmla="*/ 290 w 468"/>
                <a:gd name="T113" fmla="*/ 697 h 875"/>
                <a:gd name="T114" fmla="*/ 307 w 468"/>
                <a:gd name="T115" fmla="*/ 691 h 875"/>
                <a:gd name="T116" fmla="*/ 336 w 468"/>
                <a:gd name="T117" fmla="*/ 663 h 875"/>
                <a:gd name="T118" fmla="*/ 342 w 468"/>
                <a:gd name="T119" fmla="*/ 600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8" h="875">
                  <a:moveTo>
                    <a:pt x="467" y="577"/>
                  </a:moveTo>
                  <a:lnTo>
                    <a:pt x="467" y="577"/>
                  </a:lnTo>
                  <a:cubicBezTo>
                    <a:pt x="467" y="600"/>
                    <a:pt x="462" y="623"/>
                    <a:pt x="456" y="645"/>
                  </a:cubicBezTo>
                  <a:cubicBezTo>
                    <a:pt x="444" y="668"/>
                    <a:pt x="433" y="691"/>
                    <a:pt x="416" y="708"/>
                  </a:cubicBezTo>
                  <a:cubicBezTo>
                    <a:pt x="399" y="726"/>
                    <a:pt x="376" y="743"/>
                    <a:pt x="353" y="760"/>
                  </a:cubicBezTo>
                  <a:cubicBezTo>
                    <a:pt x="330" y="771"/>
                    <a:pt x="302" y="783"/>
                    <a:pt x="273" y="788"/>
                  </a:cubicBezTo>
                  <a:cubicBezTo>
                    <a:pt x="273" y="874"/>
                    <a:pt x="273" y="874"/>
                    <a:pt x="273" y="874"/>
                  </a:cubicBezTo>
                  <a:cubicBezTo>
                    <a:pt x="211" y="874"/>
                    <a:pt x="211" y="874"/>
                    <a:pt x="211" y="874"/>
                  </a:cubicBezTo>
                  <a:cubicBezTo>
                    <a:pt x="211" y="800"/>
                    <a:pt x="211" y="800"/>
                    <a:pt x="211" y="800"/>
                  </a:cubicBezTo>
                  <a:cubicBezTo>
                    <a:pt x="211" y="800"/>
                    <a:pt x="211" y="800"/>
                    <a:pt x="206" y="800"/>
                  </a:cubicBezTo>
                  <a:cubicBezTo>
                    <a:pt x="206" y="800"/>
                    <a:pt x="206" y="800"/>
                    <a:pt x="200" y="800"/>
                  </a:cubicBezTo>
                  <a:cubicBezTo>
                    <a:pt x="183" y="800"/>
                    <a:pt x="160" y="794"/>
                    <a:pt x="143" y="794"/>
                  </a:cubicBezTo>
                  <a:cubicBezTo>
                    <a:pt x="125" y="794"/>
                    <a:pt x="108" y="788"/>
                    <a:pt x="91" y="783"/>
                  </a:cubicBezTo>
                  <a:cubicBezTo>
                    <a:pt x="74" y="777"/>
                    <a:pt x="57" y="777"/>
                    <a:pt x="46" y="765"/>
                  </a:cubicBezTo>
                  <a:cubicBezTo>
                    <a:pt x="28" y="760"/>
                    <a:pt x="11" y="754"/>
                    <a:pt x="0" y="748"/>
                  </a:cubicBezTo>
                  <a:cubicBezTo>
                    <a:pt x="34" y="640"/>
                    <a:pt x="34" y="640"/>
                    <a:pt x="34" y="640"/>
                  </a:cubicBezTo>
                  <a:cubicBezTo>
                    <a:pt x="40" y="645"/>
                    <a:pt x="51" y="651"/>
                    <a:pt x="68" y="663"/>
                  </a:cubicBezTo>
                  <a:cubicBezTo>
                    <a:pt x="80" y="668"/>
                    <a:pt x="97" y="674"/>
                    <a:pt x="114" y="680"/>
                  </a:cubicBezTo>
                  <a:cubicBezTo>
                    <a:pt x="131" y="691"/>
                    <a:pt x="148" y="691"/>
                    <a:pt x="166" y="697"/>
                  </a:cubicBezTo>
                  <a:cubicBezTo>
                    <a:pt x="183" y="703"/>
                    <a:pt x="200" y="708"/>
                    <a:pt x="211" y="708"/>
                  </a:cubicBezTo>
                  <a:cubicBezTo>
                    <a:pt x="211" y="486"/>
                    <a:pt x="211" y="486"/>
                    <a:pt x="211" y="486"/>
                  </a:cubicBezTo>
                  <a:cubicBezTo>
                    <a:pt x="188" y="480"/>
                    <a:pt x="171" y="468"/>
                    <a:pt x="148" y="457"/>
                  </a:cubicBezTo>
                  <a:cubicBezTo>
                    <a:pt x="125" y="445"/>
                    <a:pt x="103" y="434"/>
                    <a:pt x="85" y="417"/>
                  </a:cubicBezTo>
                  <a:cubicBezTo>
                    <a:pt x="68" y="400"/>
                    <a:pt x="51" y="377"/>
                    <a:pt x="40" y="354"/>
                  </a:cubicBezTo>
                  <a:cubicBezTo>
                    <a:pt x="28" y="331"/>
                    <a:pt x="23" y="303"/>
                    <a:pt x="23" y="263"/>
                  </a:cubicBezTo>
                  <a:cubicBezTo>
                    <a:pt x="23" y="246"/>
                    <a:pt x="28" y="228"/>
                    <a:pt x="34" y="206"/>
                  </a:cubicBezTo>
                  <a:cubicBezTo>
                    <a:pt x="46" y="188"/>
                    <a:pt x="57" y="166"/>
                    <a:pt x="74" y="148"/>
                  </a:cubicBezTo>
                  <a:cubicBezTo>
                    <a:pt x="91" y="131"/>
                    <a:pt x="108" y="114"/>
                    <a:pt x="131" y="103"/>
                  </a:cubicBezTo>
                  <a:cubicBezTo>
                    <a:pt x="154" y="91"/>
                    <a:pt x="183" y="80"/>
                    <a:pt x="211" y="74"/>
                  </a:cubicBezTo>
                  <a:cubicBezTo>
                    <a:pt x="211" y="0"/>
                    <a:pt x="211" y="0"/>
                    <a:pt x="211" y="0"/>
                  </a:cubicBezTo>
                  <a:cubicBezTo>
                    <a:pt x="273" y="0"/>
                    <a:pt x="273" y="0"/>
                    <a:pt x="273" y="0"/>
                  </a:cubicBezTo>
                  <a:cubicBezTo>
                    <a:pt x="273" y="69"/>
                    <a:pt x="273" y="69"/>
                    <a:pt x="273" y="69"/>
                  </a:cubicBezTo>
                  <a:lnTo>
                    <a:pt x="273" y="69"/>
                  </a:lnTo>
                  <a:cubicBezTo>
                    <a:pt x="302" y="69"/>
                    <a:pt x="330" y="69"/>
                    <a:pt x="359" y="74"/>
                  </a:cubicBezTo>
                  <a:cubicBezTo>
                    <a:pt x="382" y="74"/>
                    <a:pt x="410" y="80"/>
                    <a:pt x="433" y="86"/>
                  </a:cubicBezTo>
                  <a:cubicBezTo>
                    <a:pt x="416" y="194"/>
                    <a:pt x="416" y="194"/>
                    <a:pt x="416" y="194"/>
                  </a:cubicBezTo>
                  <a:cubicBezTo>
                    <a:pt x="393" y="183"/>
                    <a:pt x="370" y="177"/>
                    <a:pt x="342" y="171"/>
                  </a:cubicBezTo>
                  <a:cubicBezTo>
                    <a:pt x="319" y="166"/>
                    <a:pt x="296" y="160"/>
                    <a:pt x="273" y="160"/>
                  </a:cubicBezTo>
                  <a:cubicBezTo>
                    <a:pt x="273" y="354"/>
                    <a:pt x="273" y="354"/>
                    <a:pt x="273" y="354"/>
                  </a:cubicBezTo>
                  <a:cubicBezTo>
                    <a:pt x="296" y="360"/>
                    <a:pt x="319" y="371"/>
                    <a:pt x="342" y="383"/>
                  </a:cubicBezTo>
                  <a:cubicBezTo>
                    <a:pt x="365" y="394"/>
                    <a:pt x="382" y="406"/>
                    <a:pt x="404" y="423"/>
                  </a:cubicBezTo>
                  <a:cubicBezTo>
                    <a:pt x="422" y="440"/>
                    <a:pt x="439" y="463"/>
                    <a:pt x="450" y="486"/>
                  </a:cubicBezTo>
                  <a:cubicBezTo>
                    <a:pt x="462" y="508"/>
                    <a:pt x="467" y="543"/>
                    <a:pt x="467" y="577"/>
                  </a:cubicBezTo>
                  <a:close/>
                  <a:moveTo>
                    <a:pt x="143" y="240"/>
                  </a:moveTo>
                  <a:lnTo>
                    <a:pt x="143" y="240"/>
                  </a:lnTo>
                  <a:cubicBezTo>
                    <a:pt x="143" y="263"/>
                    <a:pt x="148" y="280"/>
                    <a:pt x="166" y="291"/>
                  </a:cubicBezTo>
                  <a:cubicBezTo>
                    <a:pt x="177" y="308"/>
                    <a:pt x="194" y="320"/>
                    <a:pt x="211" y="326"/>
                  </a:cubicBezTo>
                  <a:cubicBezTo>
                    <a:pt x="211" y="160"/>
                    <a:pt x="211" y="160"/>
                    <a:pt x="211" y="160"/>
                  </a:cubicBezTo>
                  <a:cubicBezTo>
                    <a:pt x="194" y="160"/>
                    <a:pt x="183" y="166"/>
                    <a:pt x="171" y="171"/>
                  </a:cubicBezTo>
                  <a:cubicBezTo>
                    <a:pt x="160" y="177"/>
                    <a:pt x="154" y="188"/>
                    <a:pt x="148" y="200"/>
                  </a:cubicBezTo>
                  <a:cubicBezTo>
                    <a:pt x="148" y="211"/>
                    <a:pt x="143" y="223"/>
                    <a:pt x="143" y="240"/>
                  </a:cubicBezTo>
                  <a:close/>
                  <a:moveTo>
                    <a:pt x="342" y="600"/>
                  </a:moveTo>
                  <a:lnTo>
                    <a:pt x="342" y="600"/>
                  </a:lnTo>
                  <a:cubicBezTo>
                    <a:pt x="342" y="577"/>
                    <a:pt x="336" y="560"/>
                    <a:pt x="324" y="548"/>
                  </a:cubicBezTo>
                  <a:cubicBezTo>
                    <a:pt x="313" y="531"/>
                    <a:pt x="290" y="520"/>
                    <a:pt x="273" y="508"/>
                  </a:cubicBezTo>
                  <a:cubicBezTo>
                    <a:pt x="273" y="703"/>
                    <a:pt x="273" y="703"/>
                    <a:pt x="273" y="703"/>
                  </a:cubicBezTo>
                  <a:cubicBezTo>
                    <a:pt x="279" y="703"/>
                    <a:pt x="284" y="703"/>
                    <a:pt x="290" y="697"/>
                  </a:cubicBezTo>
                  <a:cubicBezTo>
                    <a:pt x="296" y="697"/>
                    <a:pt x="302" y="697"/>
                    <a:pt x="307" y="691"/>
                  </a:cubicBezTo>
                  <a:cubicBezTo>
                    <a:pt x="319" y="685"/>
                    <a:pt x="330" y="680"/>
                    <a:pt x="336" y="663"/>
                  </a:cubicBezTo>
                  <a:cubicBezTo>
                    <a:pt x="342" y="645"/>
                    <a:pt x="342" y="623"/>
                    <a:pt x="342" y="600"/>
                  </a:cubicBezTo>
                  <a:close/>
                </a:path>
              </a:pathLst>
            </a:custGeom>
            <a:solidFill>
              <a:schemeClr val="bg1"/>
            </a:solidFill>
            <a:ln>
              <a:noFill/>
            </a:ln>
            <a:effectLst/>
          </p:spPr>
          <p:txBody>
            <a:bodyPr wrap="none" anchor="ctr"/>
            <a:lstStyle/>
            <a:p>
              <a:endParaRPr lang="en-US" dirty="0">
                <a:latin typeface="Calibri Light"/>
              </a:endParaRPr>
            </a:p>
          </p:txBody>
        </p:sp>
        <p:grpSp>
          <p:nvGrpSpPr>
            <p:cNvPr id="8" name="Group 7"/>
            <p:cNvGrpSpPr/>
            <p:nvPr/>
          </p:nvGrpSpPr>
          <p:grpSpPr>
            <a:xfrm>
              <a:off x="8615800" y="5632729"/>
              <a:ext cx="304072" cy="303870"/>
              <a:chOff x="8571240" y="5550087"/>
              <a:chExt cx="304072" cy="303870"/>
            </a:xfrm>
          </p:grpSpPr>
          <p:sp>
            <p:nvSpPr>
              <p:cNvPr id="171"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7" name="Group 6"/>
              <p:cNvGrpSpPr/>
              <p:nvPr/>
            </p:nvGrpSpPr>
            <p:grpSpPr>
              <a:xfrm>
                <a:off x="8633181" y="5620427"/>
                <a:ext cx="183006" cy="180070"/>
                <a:chOff x="8633181" y="5620427"/>
                <a:chExt cx="183006" cy="180070"/>
              </a:xfrm>
              <a:solidFill>
                <a:schemeClr val="bg1"/>
              </a:solidFill>
            </p:grpSpPr>
            <p:sp>
              <p:nvSpPr>
                <p:cNvPr id="10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9" name="Group 8"/>
            <p:cNvGrpSpPr/>
            <p:nvPr/>
          </p:nvGrpSpPr>
          <p:grpSpPr>
            <a:xfrm>
              <a:off x="12037580" y="6971674"/>
              <a:ext cx="380090" cy="616179"/>
              <a:chOff x="12082140" y="7044992"/>
              <a:chExt cx="380090" cy="616179"/>
            </a:xfrm>
          </p:grpSpPr>
          <p:sp>
            <p:nvSpPr>
              <p:cNvPr id="115" name="Freeform 340"/>
              <p:cNvSpPr>
                <a:spLocks noChangeArrowheads="1"/>
              </p:cNvSpPr>
              <p:nvPr/>
            </p:nvSpPr>
            <p:spPr bwMode="auto">
              <a:xfrm>
                <a:off x="12180682" y="7120959"/>
                <a:ext cx="191453" cy="216647"/>
              </a:xfrm>
              <a:custGeom>
                <a:avLst/>
                <a:gdLst>
                  <a:gd name="T0" fmla="*/ 0 w 303"/>
                  <a:gd name="T1" fmla="*/ 343 h 344"/>
                  <a:gd name="T2" fmla="*/ 0 w 303"/>
                  <a:gd name="T3" fmla="*/ 343 h 344"/>
                  <a:gd name="T4" fmla="*/ 302 w 303"/>
                  <a:gd name="T5" fmla="*/ 343 h 344"/>
                  <a:gd name="T6" fmla="*/ 204 w 303"/>
                  <a:gd name="T7" fmla="*/ 154 h 344"/>
                  <a:gd name="T8" fmla="*/ 239 w 303"/>
                  <a:gd name="T9" fmla="*/ 86 h 344"/>
                  <a:gd name="T10" fmla="*/ 154 w 303"/>
                  <a:gd name="T11" fmla="*/ 0 h 344"/>
                  <a:gd name="T12" fmla="*/ 62 w 303"/>
                  <a:gd name="T13" fmla="*/ 92 h 344"/>
                  <a:gd name="T14" fmla="*/ 97 w 303"/>
                  <a:gd name="T15" fmla="*/ 154 h 344"/>
                  <a:gd name="T16" fmla="*/ 0 w 303"/>
                  <a:gd name="T17" fmla="*/ 343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4">
                    <a:moveTo>
                      <a:pt x="0" y="343"/>
                    </a:moveTo>
                    <a:lnTo>
                      <a:pt x="0" y="343"/>
                    </a:lnTo>
                    <a:cubicBezTo>
                      <a:pt x="302" y="343"/>
                      <a:pt x="302" y="343"/>
                      <a:pt x="302" y="343"/>
                    </a:cubicBezTo>
                    <a:cubicBezTo>
                      <a:pt x="302" y="280"/>
                      <a:pt x="261" y="189"/>
                      <a:pt x="204" y="154"/>
                    </a:cubicBezTo>
                    <a:cubicBezTo>
                      <a:pt x="227" y="137"/>
                      <a:pt x="239" y="114"/>
                      <a:pt x="239" y="86"/>
                    </a:cubicBezTo>
                    <a:cubicBezTo>
                      <a:pt x="239" y="40"/>
                      <a:pt x="199" y="0"/>
                      <a:pt x="154" y="0"/>
                    </a:cubicBezTo>
                    <a:cubicBezTo>
                      <a:pt x="103" y="0"/>
                      <a:pt x="62" y="40"/>
                      <a:pt x="62" y="92"/>
                    </a:cubicBezTo>
                    <a:cubicBezTo>
                      <a:pt x="62" y="120"/>
                      <a:pt x="74" y="137"/>
                      <a:pt x="97" y="154"/>
                    </a:cubicBezTo>
                    <a:cubicBezTo>
                      <a:pt x="40" y="183"/>
                      <a:pt x="0" y="280"/>
                      <a:pt x="0" y="343"/>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6" name="Freeform 341"/>
              <p:cNvSpPr>
                <a:spLocks noChangeArrowheads="1"/>
              </p:cNvSpPr>
              <p:nvPr/>
            </p:nvSpPr>
            <p:spPr bwMode="auto">
              <a:xfrm>
                <a:off x="12180682" y="7120959"/>
                <a:ext cx="191453" cy="216647"/>
              </a:xfrm>
              <a:custGeom>
                <a:avLst/>
                <a:gdLst>
                  <a:gd name="T0" fmla="*/ 0 w 303"/>
                  <a:gd name="T1" fmla="*/ 343 h 344"/>
                  <a:gd name="T2" fmla="*/ 0 w 303"/>
                  <a:gd name="T3" fmla="*/ 343 h 344"/>
                  <a:gd name="T4" fmla="*/ 302 w 303"/>
                  <a:gd name="T5" fmla="*/ 343 h 344"/>
                  <a:gd name="T6" fmla="*/ 204 w 303"/>
                  <a:gd name="T7" fmla="*/ 154 h 344"/>
                  <a:gd name="T8" fmla="*/ 239 w 303"/>
                  <a:gd name="T9" fmla="*/ 86 h 344"/>
                  <a:gd name="T10" fmla="*/ 154 w 303"/>
                  <a:gd name="T11" fmla="*/ 0 h 344"/>
                  <a:gd name="T12" fmla="*/ 62 w 303"/>
                  <a:gd name="T13" fmla="*/ 92 h 344"/>
                  <a:gd name="T14" fmla="*/ 97 w 303"/>
                  <a:gd name="T15" fmla="*/ 154 h 344"/>
                  <a:gd name="T16" fmla="*/ 0 w 303"/>
                  <a:gd name="T17" fmla="*/ 343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4">
                    <a:moveTo>
                      <a:pt x="0" y="343"/>
                    </a:moveTo>
                    <a:lnTo>
                      <a:pt x="0" y="343"/>
                    </a:lnTo>
                    <a:cubicBezTo>
                      <a:pt x="302" y="343"/>
                      <a:pt x="302" y="343"/>
                      <a:pt x="302" y="343"/>
                    </a:cubicBezTo>
                    <a:cubicBezTo>
                      <a:pt x="302" y="280"/>
                      <a:pt x="261" y="189"/>
                      <a:pt x="204" y="154"/>
                    </a:cubicBezTo>
                    <a:cubicBezTo>
                      <a:pt x="227" y="137"/>
                      <a:pt x="239" y="114"/>
                      <a:pt x="239" y="86"/>
                    </a:cubicBezTo>
                    <a:cubicBezTo>
                      <a:pt x="239" y="40"/>
                      <a:pt x="199" y="0"/>
                      <a:pt x="154" y="0"/>
                    </a:cubicBezTo>
                    <a:cubicBezTo>
                      <a:pt x="103" y="0"/>
                      <a:pt x="62" y="40"/>
                      <a:pt x="62" y="92"/>
                    </a:cubicBezTo>
                    <a:cubicBezTo>
                      <a:pt x="62" y="120"/>
                      <a:pt x="74" y="137"/>
                      <a:pt x="97" y="154"/>
                    </a:cubicBezTo>
                    <a:cubicBezTo>
                      <a:pt x="40" y="183"/>
                      <a:pt x="0" y="280"/>
                      <a:pt x="0" y="343"/>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7" name="Freeform 342"/>
              <p:cNvSpPr>
                <a:spLocks noChangeArrowheads="1"/>
              </p:cNvSpPr>
              <p:nvPr/>
            </p:nvSpPr>
            <p:spPr bwMode="auto">
              <a:xfrm>
                <a:off x="12096218" y="7044992"/>
                <a:ext cx="351935" cy="500821"/>
              </a:xfrm>
              <a:custGeom>
                <a:avLst/>
                <a:gdLst>
                  <a:gd name="T0" fmla="*/ 502 w 554"/>
                  <a:gd name="T1" fmla="*/ 433 h 789"/>
                  <a:gd name="T2" fmla="*/ 502 w 554"/>
                  <a:gd name="T3" fmla="*/ 433 h 789"/>
                  <a:gd name="T4" fmla="*/ 519 w 554"/>
                  <a:gd name="T5" fmla="*/ 411 h 789"/>
                  <a:gd name="T6" fmla="*/ 553 w 554"/>
                  <a:gd name="T7" fmla="*/ 273 h 789"/>
                  <a:gd name="T8" fmla="*/ 280 w 554"/>
                  <a:gd name="T9" fmla="*/ 0 h 789"/>
                  <a:gd name="T10" fmla="*/ 0 w 554"/>
                  <a:gd name="T11" fmla="*/ 273 h 789"/>
                  <a:gd name="T12" fmla="*/ 35 w 554"/>
                  <a:gd name="T13" fmla="*/ 411 h 789"/>
                  <a:gd name="T14" fmla="*/ 52 w 554"/>
                  <a:gd name="T15" fmla="*/ 433 h 789"/>
                  <a:gd name="T16" fmla="*/ 280 w 554"/>
                  <a:gd name="T17" fmla="*/ 788 h 789"/>
                  <a:gd name="T18" fmla="*/ 502 w 554"/>
                  <a:gd name="T19" fmla="*/ 433 h 789"/>
                  <a:gd name="T20" fmla="*/ 411 w 554"/>
                  <a:gd name="T21" fmla="*/ 411 h 789"/>
                  <a:gd name="T22" fmla="*/ 411 w 554"/>
                  <a:gd name="T23" fmla="*/ 411 h 789"/>
                  <a:gd name="T24" fmla="*/ 411 w 554"/>
                  <a:gd name="T25" fmla="*/ 142 h 789"/>
                  <a:gd name="T26" fmla="*/ 143 w 554"/>
                  <a:gd name="T27" fmla="*/ 142 h 789"/>
                  <a:gd name="T28" fmla="*/ 143 w 554"/>
                  <a:gd name="T29" fmla="*/ 411 h 789"/>
                  <a:gd name="T30" fmla="*/ 411 w 554"/>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4" h="789">
                    <a:moveTo>
                      <a:pt x="502" y="433"/>
                    </a:moveTo>
                    <a:lnTo>
                      <a:pt x="502" y="433"/>
                    </a:lnTo>
                    <a:cubicBezTo>
                      <a:pt x="508" y="428"/>
                      <a:pt x="513" y="416"/>
                      <a:pt x="519" y="411"/>
                    </a:cubicBezTo>
                    <a:cubicBezTo>
                      <a:pt x="542" y="371"/>
                      <a:pt x="553" y="325"/>
                      <a:pt x="553" y="273"/>
                    </a:cubicBezTo>
                    <a:cubicBezTo>
                      <a:pt x="553" y="125"/>
                      <a:pt x="428" y="0"/>
                      <a:pt x="280" y="0"/>
                    </a:cubicBezTo>
                    <a:cubicBezTo>
                      <a:pt x="126" y="0"/>
                      <a:pt x="0" y="125"/>
                      <a:pt x="0" y="273"/>
                    </a:cubicBezTo>
                    <a:cubicBezTo>
                      <a:pt x="0" y="325"/>
                      <a:pt x="12" y="371"/>
                      <a:pt x="35" y="411"/>
                    </a:cubicBezTo>
                    <a:cubicBezTo>
                      <a:pt x="40" y="416"/>
                      <a:pt x="46" y="428"/>
                      <a:pt x="52" y="433"/>
                    </a:cubicBezTo>
                    <a:cubicBezTo>
                      <a:pt x="280" y="788"/>
                      <a:pt x="280" y="788"/>
                      <a:pt x="280" y="788"/>
                    </a:cubicBezTo>
                    <a:lnTo>
                      <a:pt x="502" y="433"/>
                    </a:lnTo>
                    <a:close/>
                    <a:moveTo>
                      <a:pt x="411" y="411"/>
                    </a:moveTo>
                    <a:lnTo>
                      <a:pt x="411" y="411"/>
                    </a:lnTo>
                    <a:cubicBezTo>
                      <a:pt x="491" y="336"/>
                      <a:pt x="491" y="216"/>
                      <a:pt x="411" y="142"/>
                    </a:cubicBezTo>
                    <a:cubicBezTo>
                      <a:pt x="336" y="62"/>
                      <a:pt x="217" y="62"/>
                      <a:pt x="143" y="142"/>
                    </a:cubicBezTo>
                    <a:cubicBezTo>
                      <a:pt x="69" y="216"/>
                      <a:pt x="69" y="336"/>
                      <a:pt x="143" y="411"/>
                    </a:cubicBezTo>
                    <a:cubicBezTo>
                      <a:pt x="217" y="485"/>
                      <a:pt x="336" y="485"/>
                      <a:pt x="411"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8" name="Freeform 343"/>
              <p:cNvSpPr>
                <a:spLocks noChangeArrowheads="1"/>
              </p:cNvSpPr>
              <p:nvPr/>
            </p:nvSpPr>
            <p:spPr bwMode="auto">
              <a:xfrm>
                <a:off x="12082140" y="7568322"/>
                <a:ext cx="380090" cy="92849"/>
              </a:xfrm>
              <a:custGeom>
                <a:avLst/>
                <a:gdLst>
                  <a:gd name="T0" fmla="*/ 298 w 600"/>
                  <a:gd name="T1" fmla="*/ 108 h 149"/>
                  <a:gd name="T2" fmla="*/ 298 w 600"/>
                  <a:gd name="T3" fmla="*/ 108 h 149"/>
                  <a:gd name="T4" fmla="*/ 98 w 600"/>
                  <a:gd name="T5" fmla="*/ 74 h 149"/>
                  <a:gd name="T6" fmla="*/ 298 w 600"/>
                  <a:gd name="T7" fmla="*/ 40 h 149"/>
                  <a:gd name="T8" fmla="*/ 496 w 600"/>
                  <a:gd name="T9" fmla="*/ 74 h 149"/>
                  <a:gd name="T10" fmla="*/ 298 w 600"/>
                  <a:gd name="T11" fmla="*/ 108 h 149"/>
                  <a:gd name="T12" fmla="*/ 298 w 600"/>
                  <a:gd name="T13" fmla="*/ 0 h 149"/>
                  <a:gd name="T14" fmla="*/ 298 w 600"/>
                  <a:gd name="T15" fmla="*/ 0 h 149"/>
                  <a:gd name="T16" fmla="*/ 0 w 600"/>
                  <a:gd name="T17" fmla="*/ 74 h 149"/>
                  <a:gd name="T18" fmla="*/ 298 w 600"/>
                  <a:gd name="T19" fmla="*/ 148 h 149"/>
                  <a:gd name="T20" fmla="*/ 599 w 600"/>
                  <a:gd name="T21" fmla="*/ 74 h 149"/>
                  <a:gd name="T22" fmla="*/ 298 w 600"/>
                  <a:gd name="T23" fmla="*/ 0 h 149"/>
                  <a:gd name="T24" fmla="*/ 298 w 600"/>
                  <a:gd name="T25" fmla="*/ 10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149">
                    <a:moveTo>
                      <a:pt x="298" y="108"/>
                    </a:moveTo>
                    <a:lnTo>
                      <a:pt x="298" y="108"/>
                    </a:lnTo>
                    <a:cubicBezTo>
                      <a:pt x="189" y="108"/>
                      <a:pt x="98" y="97"/>
                      <a:pt x="98" y="74"/>
                    </a:cubicBezTo>
                    <a:cubicBezTo>
                      <a:pt x="98" y="57"/>
                      <a:pt x="189" y="40"/>
                      <a:pt x="298" y="40"/>
                    </a:cubicBezTo>
                    <a:cubicBezTo>
                      <a:pt x="411" y="40"/>
                      <a:pt x="496" y="57"/>
                      <a:pt x="496" y="74"/>
                    </a:cubicBezTo>
                    <a:cubicBezTo>
                      <a:pt x="496" y="97"/>
                      <a:pt x="411" y="108"/>
                      <a:pt x="298" y="108"/>
                    </a:cubicBezTo>
                    <a:lnTo>
                      <a:pt x="298" y="0"/>
                    </a:lnTo>
                    <a:lnTo>
                      <a:pt x="298" y="0"/>
                    </a:lnTo>
                    <a:cubicBezTo>
                      <a:pt x="132" y="0"/>
                      <a:pt x="0" y="34"/>
                      <a:pt x="0" y="74"/>
                    </a:cubicBezTo>
                    <a:cubicBezTo>
                      <a:pt x="0" y="114"/>
                      <a:pt x="132" y="148"/>
                      <a:pt x="298" y="148"/>
                    </a:cubicBezTo>
                    <a:cubicBezTo>
                      <a:pt x="462" y="148"/>
                      <a:pt x="599" y="114"/>
                      <a:pt x="599" y="74"/>
                    </a:cubicBezTo>
                    <a:cubicBezTo>
                      <a:pt x="599" y="34"/>
                      <a:pt x="462" y="0"/>
                      <a:pt x="298" y="0"/>
                    </a:cubicBezTo>
                    <a:lnTo>
                      <a:pt x="298" y="108"/>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9" name="Freeform 344"/>
              <p:cNvSpPr>
                <a:spLocks noChangeArrowheads="1"/>
              </p:cNvSpPr>
              <p:nvPr/>
            </p:nvSpPr>
            <p:spPr bwMode="auto">
              <a:xfrm>
                <a:off x="12144081" y="7593645"/>
                <a:ext cx="250577" cy="42204"/>
              </a:xfrm>
              <a:custGeom>
                <a:avLst/>
                <a:gdLst>
                  <a:gd name="T0" fmla="*/ 200 w 399"/>
                  <a:gd name="T1" fmla="*/ 0 h 69"/>
                  <a:gd name="T2" fmla="*/ 200 w 399"/>
                  <a:gd name="T3" fmla="*/ 0 h 69"/>
                  <a:gd name="T4" fmla="*/ 0 w 399"/>
                  <a:gd name="T5" fmla="*/ 34 h 69"/>
                  <a:gd name="T6" fmla="*/ 200 w 399"/>
                  <a:gd name="T7" fmla="*/ 68 h 69"/>
                  <a:gd name="T8" fmla="*/ 398 w 399"/>
                  <a:gd name="T9" fmla="*/ 34 h 69"/>
                  <a:gd name="T10" fmla="*/ 200 w 399"/>
                  <a:gd name="T11" fmla="*/ 0 h 69"/>
                </a:gdLst>
                <a:ahLst/>
                <a:cxnLst>
                  <a:cxn ang="0">
                    <a:pos x="T0" y="T1"/>
                  </a:cxn>
                  <a:cxn ang="0">
                    <a:pos x="T2" y="T3"/>
                  </a:cxn>
                  <a:cxn ang="0">
                    <a:pos x="T4" y="T5"/>
                  </a:cxn>
                  <a:cxn ang="0">
                    <a:pos x="T6" y="T7"/>
                  </a:cxn>
                  <a:cxn ang="0">
                    <a:pos x="T8" y="T9"/>
                  </a:cxn>
                  <a:cxn ang="0">
                    <a:pos x="T10" y="T11"/>
                  </a:cxn>
                </a:cxnLst>
                <a:rect l="0" t="0" r="r" b="b"/>
                <a:pathLst>
                  <a:path w="399" h="69">
                    <a:moveTo>
                      <a:pt x="200" y="0"/>
                    </a:moveTo>
                    <a:lnTo>
                      <a:pt x="200" y="0"/>
                    </a:lnTo>
                    <a:cubicBezTo>
                      <a:pt x="91" y="0"/>
                      <a:pt x="0" y="17"/>
                      <a:pt x="0" y="34"/>
                    </a:cubicBezTo>
                    <a:cubicBezTo>
                      <a:pt x="0" y="57"/>
                      <a:pt x="91" y="68"/>
                      <a:pt x="200" y="68"/>
                    </a:cubicBezTo>
                    <a:cubicBezTo>
                      <a:pt x="313" y="68"/>
                      <a:pt x="398" y="57"/>
                      <a:pt x="398" y="34"/>
                    </a:cubicBezTo>
                    <a:cubicBezTo>
                      <a:pt x="398" y="17"/>
                      <a:pt x="313"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1" name="Group 10"/>
            <p:cNvGrpSpPr/>
            <p:nvPr/>
          </p:nvGrpSpPr>
          <p:grpSpPr>
            <a:xfrm>
              <a:off x="13394158" y="7285324"/>
              <a:ext cx="380090" cy="618994"/>
              <a:chOff x="12876105" y="7022482"/>
              <a:chExt cx="380090" cy="618994"/>
            </a:xfrm>
          </p:grpSpPr>
          <p:sp>
            <p:nvSpPr>
              <p:cNvPr id="120" name="Freeform 345"/>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1" name="Freeform 346"/>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2" name="Freeform 347"/>
              <p:cNvSpPr>
                <a:spLocks noChangeArrowheads="1"/>
              </p:cNvSpPr>
              <p:nvPr/>
            </p:nvSpPr>
            <p:spPr bwMode="auto">
              <a:xfrm>
                <a:off x="12892997" y="7022482"/>
                <a:ext cx="351935" cy="503635"/>
              </a:xfrm>
              <a:custGeom>
                <a:avLst/>
                <a:gdLst>
                  <a:gd name="T0" fmla="*/ 497 w 556"/>
                  <a:gd name="T1" fmla="*/ 439 h 794"/>
                  <a:gd name="T2" fmla="*/ 497 w 556"/>
                  <a:gd name="T3" fmla="*/ 439 h 794"/>
                  <a:gd name="T4" fmla="*/ 520 w 556"/>
                  <a:gd name="T5" fmla="*/ 410 h 794"/>
                  <a:gd name="T6" fmla="*/ 555 w 556"/>
                  <a:gd name="T7" fmla="*/ 279 h 794"/>
                  <a:gd name="T8" fmla="*/ 275 w 556"/>
                  <a:gd name="T9" fmla="*/ 0 h 794"/>
                  <a:gd name="T10" fmla="*/ 0 w 556"/>
                  <a:gd name="T11" fmla="*/ 279 h 794"/>
                  <a:gd name="T12" fmla="*/ 35 w 556"/>
                  <a:gd name="T13" fmla="*/ 410 h 794"/>
                  <a:gd name="T14" fmla="*/ 52 w 556"/>
                  <a:gd name="T15" fmla="*/ 439 h 794"/>
                  <a:gd name="T16" fmla="*/ 275 w 556"/>
                  <a:gd name="T17" fmla="*/ 793 h 794"/>
                  <a:gd name="T18" fmla="*/ 497 w 556"/>
                  <a:gd name="T19" fmla="*/ 439 h 794"/>
                  <a:gd name="T20" fmla="*/ 412 w 556"/>
                  <a:gd name="T21" fmla="*/ 410 h 794"/>
                  <a:gd name="T22" fmla="*/ 412 w 556"/>
                  <a:gd name="T23" fmla="*/ 410 h 794"/>
                  <a:gd name="T24" fmla="*/ 412 w 556"/>
                  <a:gd name="T25" fmla="*/ 142 h 794"/>
                  <a:gd name="T26" fmla="*/ 143 w 556"/>
                  <a:gd name="T27" fmla="*/ 142 h 794"/>
                  <a:gd name="T28" fmla="*/ 143 w 556"/>
                  <a:gd name="T29" fmla="*/ 410 h 794"/>
                  <a:gd name="T30" fmla="*/ 412 w 556"/>
                  <a:gd name="T31" fmla="*/ 41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94">
                    <a:moveTo>
                      <a:pt x="497" y="439"/>
                    </a:moveTo>
                    <a:lnTo>
                      <a:pt x="497" y="439"/>
                    </a:lnTo>
                    <a:cubicBezTo>
                      <a:pt x="509" y="427"/>
                      <a:pt x="515" y="422"/>
                      <a:pt x="520" y="410"/>
                    </a:cubicBezTo>
                    <a:cubicBezTo>
                      <a:pt x="537" y="370"/>
                      <a:pt x="555" y="324"/>
                      <a:pt x="555" y="279"/>
                    </a:cubicBezTo>
                    <a:cubicBezTo>
                      <a:pt x="555" y="125"/>
                      <a:pt x="429" y="0"/>
                      <a:pt x="275" y="0"/>
                    </a:cubicBezTo>
                    <a:cubicBezTo>
                      <a:pt x="126" y="0"/>
                      <a:pt x="0" y="125"/>
                      <a:pt x="0" y="279"/>
                    </a:cubicBezTo>
                    <a:cubicBezTo>
                      <a:pt x="0" y="324"/>
                      <a:pt x="12" y="370"/>
                      <a:pt x="35" y="410"/>
                    </a:cubicBezTo>
                    <a:cubicBezTo>
                      <a:pt x="40" y="422"/>
                      <a:pt x="46" y="427"/>
                      <a:pt x="52" y="439"/>
                    </a:cubicBezTo>
                    <a:cubicBezTo>
                      <a:pt x="275" y="793"/>
                      <a:pt x="275" y="793"/>
                      <a:pt x="275" y="793"/>
                    </a:cubicBezTo>
                    <a:lnTo>
                      <a:pt x="497" y="439"/>
                    </a:lnTo>
                    <a:close/>
                    <a:moveTo>
                      <a:pt x="412" y="410"/>
                    </a:moveTo>
                    <a:lnTo>
                      <a:pt x="412" y="410"/>
                    </a:lnTo>
                    <a:cubicBezTo>
                      <a:pt x="486" y="336"/>
                      <a:pt x="486" y="216"/>
                      <a:pt x="412" y="142"/>
                    </a:cubicBezTo>
                    <a:cubicBezTo>
                      <a:pt x="337" y="68"/>
                      <a:pt x="218" y="68"/>
                      <a:pt x="143" y="142"/>
                    </a:cubicBezTo>
                    <a:cubicBezTo>
                      <a:pt x="69" y="216"/>
                      <a:pt x="69" y="336"/>
                      <a:pt x="143" y="410"/>
                    </a:cubicBezTo>
                    <a:cubicBezTo>
                      <a:pt x="218" y="484"/>
                      <a:pt x="337" y="484"/>
                      <a:pt x="412" y="410"/>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3" name="Freeform 348"/>
              <p:cNvSpPr>
                <a:spLocks noChangeArrowheads="1"/>
              </p:cNvSpPr>
              <p:nvPr/>
            </p:nvSpPr>
            <p:spPr bwMode="auto">
              <a:xfrm>
                <a:off x="12876105" y="7551441"/>
                <a:ext cx="380090" cy="90035"/>
              </a:xfrm>
              <a:custGeom>
                <a:avLst/>
                <a:gdLst>
                  <a:gd name="T0" fmla="*/ 303 w 601"/>
                  <a:gd name="T1" fmla="*/ 109 h 144"/>
                  <a:gd name="T2" fmla="*/ 303 w 601"/>
                  <a:gd name="T3" fmla="*/ 109 h 144"/>
                  <a:gd name="T4" fmla="*/ 103 w 601"/>
                  <a:gd name="T5" fmla="*/ 75 h 144"/>
                  <a:gd name="T6" fmla="*/ 303 w 601"/>
                  <a:gd name="T7" fmla="*/ 35 h 144"/>
                  <a:gd name="T8" fmla="*/ 503 w 601"/>
                  <a:gd name="T9" fmla="*/ 75 h 144"/>
                  <a:gd name="T10" fmla="*/ 303 w 601"/>
                  <a:gd name="T11" fmla="*/ 109 h 144"/>
                  <a:gd name="T12" fmla="*/ 303 w 601"/>
                  <a:gd name="T13" fmla="*/ 0 h 144"/>
                  <a:gd name="T14" fmla="*/ 303 w 601"/>
                  <a:gd name="T15" fmla="*/ 0 h 144"/>
                  <a:gd name="T16" fmla="*/ 0 w 601"/>
                  <a:gd name="T17" fmla="*/ 75 h 144"/>
                  <a:gd name="T18" fmla="*/ 303 w 601"/>
                  <a:gd name="T19" fmla="*/ 143 h 144"/>
                  <a:gd name="T20" fmla="*/ 600 w 601"/>
                  <a:gd name="T21" fmla="*/ 75 h 144"/>
                  <a:gd name="T22" fmla="*/ 303 w 601"/>
                  <a:gd name="T23" fmla="*/ 0 h 144"/>
                  <a:gd name="T24" fmla="*/ 303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303" y="109"/>
                    </a:moveTo>
                    <a:lnTo>
                      <a:pt x="303" y="109"/>
                    </a:lnTo>
                    <a:cubicBezTo>
                      <a:pt x="194" y="109"/>
                      <a:pt x="103" y="92"/>
                      <a:pt x="103" y="75"/>
                    </a:cubicBezTo>
                    <a:cubicBezTo>
                      <a:pt x="103" y="52"/>
                      <a:pt x="194" y="35"/>
                      <a:pt x="303" y="35"/>
                    </a:cubicBezTo>
                    <a:cubicBezTo>
                      <a:pt x="411" y="35"/>
                      <a:pt x="503" y="52"/>
                      <a:pt x="503" y="75"/>
                    </a:cubicBezTo>
                    <a:cubicBezTo>
                      <a:pt x="503" y="92"/>
                      <a:pt x="411" y="109"/>
                      <a:pt x="303" y="109"/>
                    </a:cubicBezTo>
                    <a:lnTo>
                      <a:pt x="303" y="0"/>
                    </a:lnTo>
                    <a:lnTo>
                      <a:pt x="303" y="0"/>
                    </a:lnTo>
                    <a:cubicBezTo>
                      <a:pt x="137" y="0"/>
                      <a:pt x="0" y="35"/>
                      <a:pt x="0" y="75"/>
                    </a:cubicBezTo>
                    <a:cubicBezTo>
                      <a:pt x="0" y="114"/>
                      <a:pt x="137" y="143"/>
                      <a:pt x="303" y="143"/>
                    </a:cubicBezTo>
                    <a:cubicBezTo>
                      <a:pt x="468" y="143"/>
                      <a:pt x="600" y="114"/>
                      <a:pt x="600" y="75"/>
                    </a:cubicBezTo>
                    <a:cubicBezTo>
                      <a:pt x="600" y="35"/>
                      <a:pt x="468" y="0"/>
                      <a:pt x="303" y="0"/>
                    </a:cubicBezTo>
                    <a:lnTo>
                      <a:pt x="303"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4" name="Freeform 349"/>
              <p:cNvSpPr>
                <a:spLocks noChangeArrowheads="1"/>
              </p:cNvSpPr>
              <p:nvPr/>
            </p:nvSpPr>
            <p:spPr bwMode="auto">
              <a:xfrm>
                <a:off x="12940861" y="7573949"/>
                <a:ext cx="253393" cy="45018"/>
              </a:xfrm>
              <a:custGeom>
                <a:avLst/>
                <a:gdLst>
                  <a:gd name="T0" fmla="*/ 200 w 401"/>
                  <a:gd name="T1" fmla="*/ 0 h 75"/>
                  <a:gd name="T2" fmla="*/ 200 w 401"/>
                  <a:gd name="T3" fmla="*/ 0 h 75"/>
                  <a:gd name="T4" fmla="*/ 0 w 401"/>
                  <a:gd name="T5" fmla="*/ 40 h 75"/>
                  <a:gd name="T6" fmla="*/ 200 w 401"/>
                  <a:gd name="T7" fmla="*/ 74 h 75"/>
                  <a:gd name="T8" fmla="*/ 400 w 401"/>
                  <a:gd name="T9" fmla="*/ 40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40"/>
                    </a:cubicBezTo>
                    <a:cubicBezTo>
                      <a:pt x="0" y="57"/>
                      <a:pt x="91" y="74"/>
                      <a:pt x="200" y="74"/>
                    </a:cubicBezTo>
                    <a:cubicBezTo>
                      <a:pt x="308" y="74"/>
                      <a:pt x="400" y="57"/>
                      <a:pt x="400" y="40"/>
                    </a:cubicBezTo>
                    <a:cubicBezTo>
                      <a:pt x="400" y="17"/>
                      <a:pt x="308"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0" name="Group 9"/>
            <p:cNvGrpSpPr/>
            <p:nvPr/>
          </p:nvGrpSpPr>
          <p:grpSpPr>
            <a:xfrm>
              <a:off x="12772420" y="7686329"/>
              <a:ext cx="380090" cy="618994"/>
              <a:chOff x="12816980" y="7759647"/>
              <a:chExt cx="380090" cy="618994"/>
            </a:xfrm>
          </p:grpSpPr>
          <p:sp>
            <p:nvSpPr>
              <p:cNvPr id="125"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6"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7"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8"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9"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0" name="Group 19"/>
            <p:cNvGrpSpPr/>
            <p:nvPr/>
          </p:nvGrpSpPr>
          <p:grpSpPr>
            <a:xfrm>
              <a:off x="11730694" y="8257492"/>
              <a:ext cx="380090" cy="618992"/>
              <a:chOff x="11775254" y="8330810"/>
              <a:chExt cx="380090" cy="618992"/>
            </a:xfrm>
          </p:grpSpPr>
          <p:sp>
            <p:nvSpPr>
              <p:cNvPr id="130" name="Freeform 355"/>
              <p:cNvSpPr>
                <a:spLocks noChangeArrowheads="1"/>
              </p:cNvSpPr>
              <p:nvPr/>
            </p:nvSpPr>
            <p:spPr bwMode="auto">
              <a:xfrm>
                <a:off x="11873795" y="8406777"/>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3" y="188"/>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1" name="Freeform 356"/>
              <p:cNvSpPr>
                <a:spLocks noChangeArrowheads="1"/>
              </p:cNvSpPr>
              <p:nvPr/>
            </p:nvSpPr>
            <p:spPr bwMode="auto">
              <a:xfrm>
                <a:off x="11873795" y="8406777"/>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3" y="188"/>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2" name="Freeform 357"/>
              <p:cNvSpPr>
                <a:spLocks noChangeArrowheads="1"/>
              </p:cNvSpPr>
              <p:nvPr/>
            </p:nvSpPr>
            <p:spPr bwMode="auto">
              <a:xfrm>
                <a:off x="11789331" y="8330810"/>
                <a:ext cx="351935" cy="500821"/>
              </a:xfrm>
              <a:custGeom>
                <a:avLst/>
                <a:gdLst>
                  <a:gd name="T0" fmla="*/ 503 w 556"/>
                  <a:gd name="T1" fmla="*/ 440 h 789"/>
                  <a:gd name="T2" fmla="*/ 503 w 556"/>
                  <a:gd name="T3" fmla="*/ 440 h 789"/>
                  <a:gd name="T4" fmla="*/ 520 w 556"/>
                  <a:gd name="T5" fmla="*/ 411 h 789"/>
                  <a:gd name="T6" fmla="*/ 555 w 556"/>
                  <a:gd name="T7" fmla="*/ 274 h 789"/>
                  <a:gd name="T8" fmla="*/ 280 w 556"/>
                  <a:gd name="T9" fmla="*/ 0 h 789"/>
                  <a:gd name="T10" fmla="*/ 0 w 556"/>
                  <a:gd name="T11" fmla="*/ 274 h 789"/>
                  <a:gd name="T12" fmla="*/ 35 w 556"/>
                  <a:gd name="T13" fmla="*/ 411 h 789"/>
                  <a:gd name="T14" fmla="*/ 52 w 556"/>
                  <a:gd name="T15" fmla="*/ 440 h 789"/>
                  <a:gd name="T16" fmla="*/ 280 w 556"/>
                  <a:gd name="T17" fmla="*/ 788 h 789"/>
                  <a:gd name="T18" fmla="*/ 503 w 556"/>
                  <a:gd name="T19" fmla="*/ 440 h 789"/>
                  <a:gd name="T20" fmla="*/ 412 w 556"/>
                  <a:gd name="T21" fmla="*/ 411 h 789"/>
                  <a:gd name="T22" fmla="*/ 412 w 556"/>
                  <a:gd name="T23" fmla="*/ 411 h 789"/>
                  <a:gd name="T24" fmla="*/ 412 w 556"/>
                  <a:gd name="T25" fmla="*/ 143 h 789"/>
                  <a:gd name="T26" fmla="*/ 143 w 556"/>
                  <a:gd name="T27" fmla="*/ 143 h 789"/>
                  <a:gd name="T28" fmla="*/ 143 w 556"/>
                  <a:gd name="T29" fmla="*/ 411 h 789"/>
                  <a:gd name="T30" fmla="*/ 412 w 556"/>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89">
                    <a:moveTo>
                      <a:pt x="503" y="440"/>
                    </a:moveTo>
                    <a:lnTo>
                      <a:pt x="503" y="440"/>
                    </a:lnTo>
                    <a:cubicBezTo>
                      <a:pt x="509" y="428"/>
                      <a:pt x="515" y="417"/>
                      <a:pt x="520" y="411"/>
                    </a:cubicBezTo>
                    <a:cubicBezTo>
                      <a:pt x="543" y="371"/>
                      <a:pt x="555" y="325"/>
                      <a:pt x="555" y="274"/>
                    </a:cubicBezTo>
                    <a:cubicBezTo>
                      <a:pt x="555" y="125"/>
                      <a:pt x="429" y="0"/>
                      <a:pt x="280" y="0"/>
                    </a:cubicBezTo>
                    <a:cubicBezTo>
                      <a:pt x="126" y="0"/>
                      <a:pt x="0" y="125"/>
                      <a:pt x="0" y="274"/>
                    </a:cubicBezTo>
                    <a:cubicBezTo>
                      <a:pt x="0" y="325"/>
                      <a:pt x="12" y="371"/>
                      <a:pt x="35"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8"/>
                      <a:pt x="217" y="68"/>
                      <a:pt x="143" y="143"/>
                    </a:cubicBezTo>
                    <a:cubicBezTo>
                      <a:pt x="69" y="217"/>
                      <a:pt x="69" y="337"/>
                      <a:pt x="143" y="411"/>
                    </a:cubicBezTo>
                    <a:cubicBezTo>
                      <a:pt x="217" y="485"/>
                      <a:pt x="337" y="485"/>
                      <a:pt x="412"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3" name="Freeform 358"/>
              <p:cNvSpPr>
                <a:spLocks noChangeArrowheads="1"/>
              </p:cNvSpPr>
              <p:nvPr/>
            </p:nvSpPr>
            <p:spPr bwMode="auto">
              <a:xfrm>
                <a:off x="11775254" y="8859767"/>
                <a:ext cx="380090" cy="90035"/>
              </a:xfrm>
              <a:custGeom>
                <a:avLst/>
                <a:gdLst>
                  <a:gd name="T0" fmla="*/ 297 w 600"/>
                  <a:gd name="T1" fmla="*/ 109 h 144"/>
                  <a:gd name="T2" fmla="*/ 297 w 600"/>
                  <a:gd name="T3" fmla="*/ 109 h 144"/>
                  <a:gd name="T4" fmla="*/ 97 w 600"/>
                  <a:gd name="T5" fmla="*/ 69 h 144"/>
                  <a:gd name="T6" fmla="*/ 297 w 600"/>
                  <a:gd name="T7" fmla="*/ 35 h 144"/>
                  <a:gd name="T8" fmla="*/ 496 w 600"/>
                  <a:gd name="T9" fmla="*/ 69 h 144"/>
                  <a:gd name="T10" fmla="*/ 297 w 600"/>
                  <a:gd name="T11" fmla="*/ 109 h 144"/>
                  <a:gd name="T12" fmla="*/ 297 w 600"/>
                  <a:gd name="T13" fmla="*/ 0 h 144"/>
                  <a:gd name="T14" fmla="*/ 297 w 600"/>
                  <a:gd name="T15" fmla="*/ 0 h 144"/>
                  <a:gd name="T16" fmla="*/ 0 w 600"/>
                  <a:gd name="T17" fmla="*/ 69 h 144"/>
                  <a:gd name="T18" fmla="*/ 297 w 600"/>
                  <a:gd name="T19" fmla="*/ 143 h 144"/>
                  <a:gd name="T20" fmla="*/ 599 w 600"/>
                  <a:gd name="T21" fmla="*/ 69 h 144"/>
                  <a:gd name="T22" fmla="*/ 297 w 600"/>
                  <a:gd name="T23" fmla="*/ 0 h 144"/>
                  <a:gd name="T24" fmla="*/ 297 w 600"/>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144">
                    <a:moveTo>
                      <a:pt x="297" y="109"/>
                    </a:moveTo>
                    <a:lnTo>
                      <a:pt x="297" y="109"/>
                    </a:lnTo>
                    <a:cubicBezTo>
                      <a:pt x="188" y="109"/>
                      <a:pt x="97" y="92"/>
                      <a:pt x="97" y="69"/>
                    </a:cubicBezTo>
                    <a:cubicBezTo>
                      <a:pt x="97" y="52"/>
                      <a:pt x="188" y="35"/>
                      <a:pt x="297" y="35"/>
                    </a:cubicBezTo>
                    <a:cubicBezTo>
                      <a:pt x="405" y="35"/>
                      <a:pt x="496" y="52"/>
                      <a:pt x="496" y="69"/>
                    </a:cubicBezTo>
                    <a:cubicBezTo>
                      <a:pt x="496" y="92"/>
                      <a:pt x="405" y="109"/>
                      <a:pt x="297" y="109"/>
                    </a:cubicBezTo>
                    <a:lnTo>
                      <a:pt x="297" y="0"/>
                    </a:lnTo>
                    <a:lnTo>
                      <a:pt x="297" y="0"/>
                    </a:lnTo>
                    <a:cubicBezTo>
                      <a:pt x="131" y="0"/>
                      <a:pt x="0" y="29"/>
                      <a:pt x="0" y="69"/>
                    </a:cubicBezTo>
                    <a:cubicBezTo>
                      <a:pt x="0" y="114"/>
                      <a:pt x="131" y="143"/>
                      <a:pt x="297" y="143"/>
                    </a:cubicBezTo>
                    <a:cubicBezTo>
                      <a:pt x="462" y="143"/>
                      <a:pt x="599" y="114"/>
                      <a:pt x="599" y="69"/>
                    </a:cubicBezTo>
                    <a:cubicBezTo>
                      <a:pt x="599" y="29"/>
                      <a:pt x="462" y="0"/>
                      <a:pt x="297" y="0"/>
                    </a:cubicBezTo>
                    <a:lnTo>
                      <a:pt x="297"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4" name="Freeform 359"/>
              <p:cNvSpPr>
                <a:spLocks noChangeArrowheads="1"/>
              </p:cNvSpPr>
              <p:nvPr/>
            </p:nvSpPr>
            <p:spPr bwMode="auto">
              <a:xfrm>
                <a:off x="11837194" y="8882276"/>
                <a:ext cx="253393" cy="45018"/>
              </a:xfrm>
              <a:custGeom>
                <a:avLst/>
                <a:gdLst>
                  <a:gd name="T0" fmla="*/ 200 w 400"/>
                  <a:gd name="T1" fmla="*/ 0 h 75"/>
                  <a:gd name="T2" fmla="*/ 200 w 400"/>
                  <a:gd name="T3" fmla="*/ 0 h 75"/>
                  <a:gd name="T4" fmla="*/ 0 w 400"/>
                  <a:gd name="T5" fmla="*/ 34 h 75"/>
                  <a:gd name="T6" fmla="*/ 200 w 400"/>
                  <a:gd name="T7" fmla="*/ 74 h 75"/>
                  <a:gd name="T8" fmla="*/ 399 w 400"/>
                  <a:gd name="T9" fmla="*/ 34 h 75"/>
                  <a:gd name="T10" fmla="*/ 200 w 400"/>
                  <a:gd name="T11" fmla="*/ 0 h 75"/>
                </a:gdLst>
                <a:ahLst/>
                <a:cxnLst>
                  <a:cxn ang="0">
                    <a:pos x="T0" y="T1"/>
                  </a:cxn>
                  <a:cxn ang="0">
                    <a:pos x="T2" y="T3"/>
                  </a:cxn>
                  <a:cxn ang="0">
                    <a:pos x="T4" y="T5"/>
                  </a:cxn>
                  <a:cxn ang="0">
                    <a:pos x="T6" y="T7"/>
                  </a:cxn>
                  <a:cxn ang="0">
                    <a:pos x="T8" y="T9"/>
                  </a:cxn>
                  <a:cxn ang="0">
                    <a:pos x="T10" y="T11"/>
                  </a:cxn>
                </a:cxnLst>
                <a:rect l="0" t="0" r="r" b="b"/>
                <a:pathLst>
                  <a:path w="400" h="75">
                    <a:moveTo>
                      <a:pt x="200" y="0"/>
                    </a:moveTo>
                    <a:lnTo>
                      <a:pt x="200" y="0"/>
                    </a:lnTo>
                    <a:cubicBezTo>
                      <a:pt x="91" y="0"/>
                      <a:pt x="0" y="17"/>
                      <a:pt x="0" y="34"/>
                    </a:cubicBezTo>
                    <a:cubicBezTo>
                      <a:pt x="0" y="57"/>
                      <a:pt x="91" y="74"/>
                      <a:pt x="200" y="74"/>
                    </a:cubicBezTo>
                    <a:cubicBezTo>
                      <a:pt x="308" y="74"/>
                      <a:pt x="399" y="57"/>
                      <a:pt x="399" y="34"/>
                    </a:cubicBezTo>
                    <a:cubicBezTo>
                      <a:pt x="399" y="17"/>
                      <a:pt x="308"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5" name="Group 4"/>
            <p:cNvGrpSpPr/>
            <p:nvPr/>
          </p:nvGrpSpPr>
          <p:grpSpPr>
            <a:xfrm>
              <a:off x="11159151" y="6541192"/>
              <a:ext cx="380090" cy="618994"/>
              <a:chOff x="11241419" y="7484529"/>
              <a:chExt cx="342441" cy="557681"/>
            </a:xfrm>
          </p:grpSpPr>
          <p:sp>
            <p:nvSpPr>
              <p:cNvPr id="135" name="Freeform 360"/>
              <p:cNvSpPr>
                <a:spLocks noChangeArrowheads="1"/>
              </p:cNvSpPr>
              <p:nvPr/>
            </p:nvSpPr>
            <p:spPr bwMode="auto">
              <a:xfrm>
                <a:off x="11330200" y="7552972"/>
                <a:ext cx="172489" cy="197723"/>
              </a:xfrm>
              <a:custGeom>
                <a:avLst/>
                <a:gdLst>
                  <a:gd name="T0" fmla="*/ 0 w 304"/>
                  <a:gd name="T1" fmla="*/ 349 h 350"/>
                  <a:gd name="T2" fmla="*/ 0 w 304"/>
                  <a:gd name="T3" fmla="*/ 349 h 350"/>
                  <a:gd name="T4" fmla="*/ 303 w 304"/>
                  <a:gd name="T5" fmla="*/ 349 h 350"/>
                  <a:gd name="T6" fmla="*/ 205 w 304"/>
                  <a:gd name="T7" fmla="*/ 160 h 350"/>
                  <a:gd name="T8" fmla="*/ 240 w 304"/>
                  <a:gd name="T9" fmla="*/ 91 h 350"/>
                  <a:gd name="T10" fmla="*/ 148 w 304"/>
                  <a:gd name="T11" fmla="*/ 0 h 350"/>
                  <a:gd name="T12" fmla="*/ 63 w 304"/>
                  <a:gd name="T13" fmla="*/ 91 h 350"/>
                  <a:gd name="T14" fmla="*/ 97 w 304"/>
                  <a:gd name="T15" fmla="*/ 154 h 350"/>
                  <a:gd name="T16" fmla="*/ 0 w 304"/>
                  <a:gd name="T17" fmla="*/ 34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50">
                    <a:moveTo>
                      <a:pt x="0" y="349"/>
                    </a:moveTo>
                    <a:lnTo>
                      <a:pt x="0" y="349"/>
                    </a:lnTo>
                    <a:cubicBezTo>
                      <a:pt x="303" y="349"/>
                      <a:pt x="303" y="349"/>
                      <a:pt x="303" y="349"/>
                    </a:cubicBezTo>
                    <a:cubicBezTo>
                      <a:pt x="303" y="280"/>
                      <a:pt x="263" y="189"/>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9"/>
                      <a:pt x="0" y="280"/>
                      <a:pt x="0" y="349"/>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6" name="Freeform 361"/>
              <p:cNvSpPr>
                <a:spLocks noChangeArrowheads="1"/>
              </p:cNvSpPr>
              <p:nvPr/>
            </p:nvSpPr>
            <p:spPr bwMode="auto">
              <a:xfrm>
                <a:off x="11330200" y="7552972"/>
                <a:ext cx="172489" cy="197723"/>
              </a:xfrm>
              <a:custGeom>
                <a:avLst/>
                <a:gdLst>
                  <a:gd name="T0" fmla="*/ 0 w 304"/>
                  <a:gd name="T1" fmla="*/ 349 h 350"/>
                  <a:gd name="T2" fmla="*/ 0 w 304"/>
                  <a:gd name="T3" fmla="*/ 349 h 350"/>
                  <a:gd name="T4" fmla="*/ 303 w 304"/>
                  <a:gd name="T5" fmla="*/ 349 h 350"/>
                  <a:gd name="T6" fmla="*/ 205 w 304"/>
                  <a:gd name="T7" fmla="*/ 160 h 350"/>
                  <a:gd name="T8" fmla="*/ 240 w 304"/>
                  <a:gd name="T9" fmla="*/ 91 h 350"/>
                  <a:gd name="T10" fmla="*/ 148 w 304"/>
                  <a:gd name="T11" fmla="*/ 0 h 350"/>
                  <a:gd name="T12" fmla="*/ 63 w 304"/>
                  <a:gd name="T13" fmla="*/ 91 h 350"/>
                  <a:gd name="T14" fmla="*/ 97 w 304"/>
                  <a:gd name="T15" fmla="*/ 154 h 350"/>
                  <a:gd name="T16" fmla="*/ 0 w 304"/>
                  <a:gd name="T17" fmla="*/ 34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50">
                    <a:moveTo>
                      <a:pt x="0" y="349"/>
                    </a:moveTo>
                    <a:lnTo>
                      <a:pt x="0" y="349"/>
                    </a:lnTo>
                    <a:cubicBezTo>
                      <a:pt x="303" y="349"/>
                      <a:pt x="303" y="349"/>
                      <a:pt x="303" y="349"/>
                    </a:cubicBezTo>
                    <a:cubicBezTo>
                      <a:pt x="303" y="280"/>
                      <a:pt x="263" y="189"/>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9"/>
                      <a:pt x="0" y="280"/>
                      <a:pt x="0" y="349"/>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7" name="Freeform 362"/>
              <p:cNvSpPr>
                <a:spLocks noChangeArrowheads="1"/>
              </p:cNvSpPr>
              <p:nvPr/>
            </p:nvSpPr>
            <p:spPr bwMode="auto">
              <a:xfrm>
                <a:off x="11254102" y="7484529"/>
                <a:ext cx="317075" cy="451214"/>
              </a:xfrm>
              <a:custGeom>
                <a:avLst/>
                <a:gdLst>
                  <a:gd name="T0" fmla="*/ 503 w 556"/>
                  <a:gd name="T1" fmla="*/ 440 h 788"/>
                  <a:gd name="T2" fmla="*/ 503 w 556"/>
                  <a:gd name="T3" fmla="*/ 440 h 788"/>
                  <a:gd name="T4" fmla="*/ 520 w 556"/>
                  <a:gd name="T5" fmla="*/ 411 h 788"/>
                  <a:gd name="T6" fmla="*/ 555 w 556"/>
                  <a:gd name="T7" fmla="*/ 274 h 788"/>
                  <a:gd name="T8" fmla="*/ 280 w 556"/>
                  <a:gd name="T9" fmla="*/ 0 h 788"/>
                  <a:gd name="T10" fmla="*/ 0 w 556"/>
                  <a:gd name="T11" fmla="*/ 274 h 788"/>
                  <a:gd name="T12" fmla="*/ 35 w 556"/>
                  <a:gd name="T13" fmla="*/ 411 h 788"/>
                  <a:gd name="T14" fmla="*/ 52 w 556"/>
                  <a:gd name="T15" fmla="*/ 440 h 788"/>
                  <a:gd name="T16" fmla="*/ 280 w 556"/>
                  <a:gd name="T17" fmla="*/ 787 h 788"/>
                  <a:gd name="T18" fmla="*/ 503 w 556"/>
                  <a:gd name="T19" fmla="*/ 440 h 788"/>
                  <a:gd name="T20" fmla="*/ 412 w 556"/>
                  <a:gd name="T21" fmla="*/ 411 h 788"/>
                  <a:gd name="T22" fmla="*/ 412 w 556"/>
                  <a:gd name="T23" fmla="*/ 411 h 788"/>
                  <a:gd name="T24" fmla="*/ 412 w 556"/>
                  <a:gd name="T25" fmla="*/ 143 h 788"/>
                  <a:gd name="T26" fmla="*/ 143 w 556"/>
                  <a:gd name="T27" fmla="*/ 143 h 788"/>
                  <a:gd name="T28" fmla="*/ 143 w 556"/>
                  <a:gd name="T29" fmla="*/ 411 h 788"/>
                  <a:gd name="T30" fmla="*/ 412 w 556"/>
                  <a:gd name="T31" fmla="*/ 411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88">
                    <a:moveTo>
                      <a:pt x="503" y="440"/>
                    </a:moveTo>
                    <a:lnTo>
                      <a:pt x="503" y="440"/>
                    </a:lnTo>
                    <a:cubicBezTo>
                      <a:pt x="509" y="429"/>
                      <a:pt x="515" y="417"/>
                      <a:pt x="520" y="411"/>
                    </a:cubicBezTo>
                    <a:cubicBezTo>
                      <a:pt x="543" y="371"/>
                      <a:pt x="555" y="326"/>
                      <a:pt x="555" y="274"/>
                    </a:cubicBezTo>
                    <a:cubicBezTo>
                      <a:pt x="555" y="126"/>
                      <a:pt x="429" y="0"/>
                      <a:pt x="280" y="0"/>
                    </a:cubicBezTo>
                    <a:cubicBezTo>
                      <a:pt x="126" y="0"/>
                      <a:pt x="0" y="126"/>
                      <a:pt x="0" y="274"/>
                    </a:cubicBezTo>
                    <a:cubicBezTo>
                      <a:pt x="0" y="326"/>
                      <a:pt x="12" y="371"/>
                      <a:pt x="35" y="411"/>
                    </a:cubicBezTo>
                    <a:cubicBezTo>
                      <a:pt x="40" y="417"/>
                      <a:pt x="46" y="429"/>
                      <a:pt x="52" y="440"/>
                    </a:cubicBezTo>
                    <a:cubicBezTo>
                      <a:pt x="280" y="787"/>
                      <a:pt x="280" y="787"/>
                      <a:pt x="280" y="787"/>
                    </a:cubicBezTo>
                    <a:lnTo>
                      <a:pt x="503" y="440"/>
                    </a:lnTo>
                    <a:close/>
                    <a:moveTo>
                      <a:pt x="412" y="411"/>
                    </a:moveTo>
                    <a:lnTo>
                      <a:pt x="412" y="411"/>
                    </a:lnTo>
                    <a:cubicBezTo>
                      <a:pt x="486" y="337"/>
                      <a:pt x="486" y="217"/>
                      <a:pt x="412" y="143"/>
                    </a:cubicBezTo>
                    <a:cubicBezTo>
                      <a:pt x="337" y="69"/>
                      <a:pt x="218" y="69"/>
                      <a:pt x="143" y="143"/>
                    </a:cubicBezTo>
                    <a:cubicBezTo>
                      <a:pt x="69" y="217"/>
                      <a:pt x="69" y="337"/>
                      <a:pt x="143" y="411"/>
                    </a:cubicBezTo>
                    <a:cubicBezTo>
                      <a:pt x="218" y="486"/>
                      <a:pt x="337" y="486"/>
                      <a:pt x="412"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8" name="Freeform 363"/>
              <p:cNvSpPr>
                <a:spLocks noChangeArrowheads="1"/>
              </p:cNvSpPr>
              <p:nvPr/>
            </p:nvSpPr>
            <p:spPr bwMode="auto">
              <a:xfrm>
                <a:off x="11241419" y="7961093"/>
                <a:ext cx="342441" cy="81117"/>
              </a:xfrm>
              <a:custGeom>
                <a:avLst/>
                <a:gdLst>
                  <a:gd name="T0" fmla="*/ 297 w 601"/>
                  <a:gd name="T1" fmla="*/ 109 h 144"/>
                  <a:gd name="T2" fmla="*/ 297 w 601"/>
                  <a:gd name="T3" fmla="*/ 109 h 144"/>
                  <a:gd name="T4" fmla="*/ 97 w 601"/>
                  <a:gd name="T5" fmla="*/ 69 h 144"/>
                  <a:gd name="T6" fmla="*/ 297 w 601"/>
                  <a:gd name="T7" fmla="*/ 35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8" y="109"/>
                      <a:pt x="97" y="92"/>
                      <a:pt x="97" y="69"/>
                    </a:cubicBezTo>
                    <a:cubicBezTo>
                      <a:pt x="97" y="52"/>
                      <a:pt x="188" y="35"/>
                      <a:pt x="297" y="35"/>
                    </a:cubicBezTo>
                    <a:cubicBezTo>
                      <a:pt x="405" y="35"/>
                      <a:pt x="497" y="52"/>
                      <a:pt x="497" y="69"/>
                    </a:cubicBezTo>
                    <a:cubicBezTo>
                      <a:pt x="497" y="92"/>
                      <a:pt x="405" y="109"/>
                      <a:pt x="297" y="109"/>
                    </a:cubicBezTo>
                    <a:lnTo>
                      <a:pt x="297" y="0"/>
                    </a:lnTo>
                    <a:lnTo>
                      <a:pt x="297" y="0"/>
                    </a:lnTo>
                    <a:cubicBezTo>
                      <a:pt x="131" y="0"/>
                      <a:pt x="0" y="29"/>
                      <a:pt x="0" y="69"/>
                    </a:cubicBezTo>
                    <a:cubicBezTo>
                      <a:pt x="0" y="115"/>
                      <a:pt x="131" y="143"/>
                      <a:pt x="297" y="143"/>
                    </a:cubicBezTo>
                    <a:cubicBezTo>
                      <a:pt x="462" y="143"/>
                      <a:pt x="600" y="115"/>
                      <a:pt x="600" y="69"/>
                    </a:cubicBezTo>
                    <a:cubicBezTo>
                      <a:pt x="600" y="29"/>
                      <a:pt x="462" y="0"/>
                      <a:pt x="297" y="0"/>
                    </a:cubicBezTo>
                    <a:lnTo>
                      <a:pt x="297"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39" name="Freeform 364"/>
              <p:cNvSpPr>
                <a:spLocks noChangeArrowheads="1"/>
              </p:cNvSpPr>
              <p:nvPr/>
            </p:nvSpPr>
            <p:spPr bwMode="auto">
              <a:xfrm>
                <a:off x="11297224" y="7981372"/>
                <a:ext cx="228294" cy="40559"/>
              </a:xfrm>
              <a:custGeom>
                <a:avLst/>
                <a:gdLst>
                  <a:gd name="T0" fmla="*/ 200 w 401"/>
                  <a:gd name="T1" fmla="*/ 0 h 75"/>
                  <a:gd name="T2" fmla="*/ 200 w 401"/>
                  <a:gd name="T3" fmla="*/ 0 h 75"/>
                  <a:gd name="T4" fmla="*/ 0 w 401"/>
                  <a:gd name="T5" fmla="*/ 34 h 75"/>
                  <a:gd name="T6" fmla="*/ 200 w 401"/>
                  <a:gd name="T7" fmla="*/ 74 h 75"/>
                  <a:gd name="T8" fmla="*/ 400 w 401"/>
                  <a:gd name="T9" fmla="*/ 34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34"/>
                    </a:cubicBezTo>
                    <a:cubicBezTo>
                      <a:pt x="0" y="57"/>
                      <a:pt x="91" y="74"/>
                      <a:pt x="200" y="74"/>
                    </a:cubicBezTo>
                    <a:cubicBezTo>
                      <a:pt x="308" y="74"/>
                      <a:pt x="400" y="57"/>
                      <a:pt x="400" y="34"/>
                    </a:cubicBezTo>
                    <a:cubicBezTo>
                      <a:pt x="400" y="17"/>
                      <a:pt x="308"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9" name="Group 18"/>
            <p:cNvGrpSpPr/>
            <p:nvPr/>
          </p:nvGrpSpPr>
          <p:grpSpPr>
            <a:xfrm>
              <a:off x="11443515" y="7359952"/>
              <a:ext cx="380090" cy="618992"/>
              <a:chOff x="11488075" y="7433270"/>
              <a:chExt cx="380090" cy="618992"/>
            </a:xfrm>
          </p:grpSpPr>
          <p:sp>
            <p:nvSpPr>
              <p:cNvPr id="140" name="Freeform 365"/>
              <p:cNvSpPr>
                <a:spLocks noChangeArrowheads="1"/>
              </p:cNvSpPr>
              <p:nvPr/>
            </p:nvSpPr>
            <p:spPr bwMode="auto">
              <a:xfrm>
                <a:off x="11586617" y="7506423"/>
                <a:ext cx="191453" cy="219461"/>
              </a:xfrm>
              <a:custGeom>
                <a:avLst/>
                <a:gdLst>
                  <a:gd name="T0" fmla="*/ 0 w 303"/>
                  <a:gd name="T1" fmla="*/ 348 h 349"/>
                  <a:gd name="T2" fmla="*/ 0 w 303"/>
                  <a:gd name="T3" fmla="*/ 348 h 349"/>
                  <a:gd name="T4" fmla="*/ 302 w 303"/>
                  <a:gd name="T5" fmla="*/ 348 h 349"/>
                  <a:gd name="T6" fmla="*/ 205 w 303"/>
                  <a:gd name="T7" fmla="*/ 160 h 349"/>
                  <a:gd name="T8" fmla="*/ 245 w 303"/>
                  <a:gd name="T9" fmla="*/ 91 h 349"/>
                  <a:gd name="T10" fmla="*/ 154 w 303"/>
                  <a:gd name="T11" fmla="*/ 0 h 349"/>
                  <a:gd name="T12" fmla="*/ 62 w 303"/>
                  <a:gd name="T13" fmla="*/ 91 h 349"/>
                  <a:gd name="T14" fmla="*/ 97 w 303"/>
                  <a:gd name="T15" fmla="*/ 160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5"/>
                      <a:pt x="262" y="188"/>
                      <a:pt x="205" y="160"/>
                    </a:cubicBezTo>
                    <a:cubicBezTo>
                      <a:pt x="228" y="143"/>
                      <a:pt x="245" y="120"/>
                      <a:pt x="245" y="91"/>
                    </a:cubicBezTo>
                    <a:cubicBezTo>
                      <a:pt x="245" y="40"/>
                      <a:pt x="205" y="0"/>
                      <a:pt x="154" y="0"/>
                    </a:cubicBezTo>
                    <a:cubicBezTo>
                      <a:pt x="102" y="0"/>
                      <a:pt x="62" y="45"/>
                      <a:pt x="62" y="91"/>
                    </a:cubicBezTo>
                    <a:cubicBezTo>
                      <a:pt x="62" y="120"/>
                      <a:pt x="79" y="143"/>
                      <a:pt x="97" y="160"/>
                    </a:cubicBezTo>
                    <a:cubicBezTo>
                      <a:pt x="45" y="188"/>
                      <a:pt x="0" y="285"/>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1" name="Freeform 366"/>
              <p:cNvSpPr>
                <a:spLocks noChangeArrowheads="1"/>
              </p:cNvSpPr>
              <p:nvPr/>
            </p:nvSpPr>
            <p:spPr bwMode="auto">
              <a:xfrm>
                <a:off x="11586617" y="7506423"/>
                <a:ext cx="191453" cy="219461"/>
              </a:xfrm>
              <a:custGeom>
                <a:avLst/>
                <a:gdLst>
                  <a:gd name="T0" fmla="*/ 0 w 303"/>
                  <a:gd name="T1" fmla="*/ 348 h 349"/>
                  <a:gd name="T2" fmla="*/ 0 w 303"/>
                  <a:gd name="T3" fmla="*/ 348 h 349"/>
                  <a:gd name="T4" fmla="*/ 302 w 303"/>
                  <a:gd name="T5" fmla="*/ 348 h 349"/>
                  <a:gd name="T6" fmla="*/ 205 w 303"/>
                  <a:gd name="T7" fmla="*/ 160 h 349"/>
                  <a:gd name="T8" fmla="*/ 245 w 303"/>
                  <a:gd name="T9" fmla="*/ 91 h 349"/>
                  <a:gd name="T10" fmla="*/ 154 w 303"/>
                  <a:gd name="T11" fmla="*/ 0 h 349"/>
                  <a:gd name="T12" fmla="*/ 62 w 303"/>
                  <a:gd name="T13" fmla="*/ 91 h 349"/>
                  <a:gd name="T14" fmla="*/ 97 w 303"/>
                  <a:gd name="T15" fmla="*/ 160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5"/>
                      <a:pt x="262" y="188"/>
                      <a:pt x="205" y="160"/>
                    </a:cubicBezTo>
                    <a:cubicBezTo>
                      <a:pt x="228" y="143"/>
                      <a:pt x="245" y="120"/>
                      <a:pt x="245" y="91"/>
                    </a:cubicBezTo>
                    <a:cubicBezTo>
                      <a:pt x="245" y="40"/>
                      <a:pt x="205" y="0"/>
                      <a:pt x="154" y="0"/>
                    </a:cubicBezTo>
                    <a:cubicBezTo>
                      <a:pt x="102" y="0"/>
                      <a:pt x="62" y="45"/>
                      <a:pt x="62" y="91"/>
                    </a:cubicBezTo>
                    <a:cubicBezTo>
                      <a:pt x="62" y="120"/>
                      <a:pt x="79" y="143"/>
                      <a:pt x="97" y="160"/>
                    </a:cubicBezTo>
                    <a:cubicBezTo>
                      <a:pt x="45" y="188"/>
                      <a:pt x="0" y="285"/>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2" name="Freeform 367"/>
              <p:cNvSpPr>
                <a:spLocks noChangeArrowheads="1"/>
              </p:cNvSpPr>
              <p:nvPr/>
            </p:nvSpPr>
            <p:spPr bwMode="auto">
              <a:xfrm>
                <a:off x="11504967" y="7433270"/>
                <a:ext cx="346304" cy="500821"/>
              </a:xfrm>
              <a:custGeom>
                <a:avLst/>
                <a:gdLst>
                  <a:gd name="T0" fmla="*/ 497 w 549"/>
                  <a:gd name="T1" fmla="*/ 435 h 790"/>
                  <a:gd name="T2" fmla="*/ 497 w 549"/>
                  <a:gd name="T3" fmla="*/ 435 h 790"/>
                  <a:gd name="T4" fmla="*/ 514 w 549"/>
                  <a:gd name="T5" fmla="*/ 406 h 790"/>
                  <a:gd name="T6" fmla="*/ 548 w 549"/>
                  <a:gd name="T7" fmla="*/ 275 h 790"/>
                  <a:gd name="T8" fmla="*/ 274 w 549"/>
                  <a:gd name="T9" fmla="*/ 0 h 790"/>
                  <a:gd name="T10" fmla="*/ 0 w 549"/>
                  <a:gd name="T11" fmla="*/ 275 h 790"/>
                  <a:gd name="T12" fmla="*/ 34 w 549"/>
                  <a:gd name="T13" fmla="*/ 406 h 790"/>
                  <a:gd name="T14" fmla="*/ 51 w 549"/>
                  <a:gd name="T15" fmla="*/ 435 h 790"/>
                  <a:gd name="T16" fmla="*/ 274 w 549"/>
                  <a:gd name="T17" fmla="*/ 789 h 790"/>
                  <a:gd name="T18" fmla="*/ 497 w 549"/>
                  <a:gd name="T19" fmla="*/ 435 h 790"/>
                  <a:gd name="T20" fmla="*/ 411 w 549"/>
                  <a:gd name="T21" fmla="*/ 412 h 790"/>
                  <a:gd name="T22" fmla="*/ 411 w 549"/>
                  <a:gd name="T23" fmla="*/ 412 h 790"/>
                  <a:gd name="T24" fmla="*/ 411 w 549"/>
                  <a:gd name="T25" fmla="*/ 137 h 790"/>
                  <a:gd name="T26" fmla="*/ 137 w 549"/>
                  <a:gd name="T27" fmla="*/ 137 h 790"/>
                  <a:gd name="T28" fmla="*/ 137 w 549"/>
                  <a:gd name="T29" fmla="*/ 412 h 790"/>
                  <a:gd name="T30" fmla="*/ 411 w 549"/>
                  <a:gd name="T31" fmla="*/ 412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9" h="790">
                    <a:moveTo>
                      <a:pt x="497" y="435"/>
                    </a:moveTo>
                    <a:lnTo>
                      <a:pt x="497" y="435"/>
                    </a:lnTo>
                    <a:cubicBezTo>
                      <a:pt x="502" y="423"/>
                      <a:pt x="508" y="418"/>
                      <a:pt x="514" y="406"/>
                    </a:cubicBezTo>
                    <a:cubicBezTo>
                      <a:pt x="537" y="366"/>
                      <a:pt x="548" y="320"/>
                      <a:pt x="548" y="275"/>
                    </a:cubicBezTo>
                    <a:cubicBezTo>
                      <a:pt x="548" y="120"/>
                      <a:pt x="428" y="0"/>
                      <a:pt x="274" y="0"/>
                    </a:cubicBezTo>
                    <a:cubicBezTo>
                      <a:pt x="120" y="0"/>
                      <a:pt x="0" y="120"/>
                      <a:pt x="0" y="275"/>
                    </a:cubicBezTo>
                    <a:cubicBezTo>
                      <a:pt x="0" y="320"/>
                      <a:pt x="11" y="366"/>
                      <a:pt x="34" y="406"/>
                    </a:cubicBezTo>
                    <a:cubicBezTo>
                      <a:pt x="40" y="418"/>
                      <a:pt x="45" y="423"/>
                      <a:pt x="51" y="435"/>
                    </a:cubicBezTo>
                    <a:cubicBezTo>
                      <a:pt x="274" y="789"/>
                      <a:pt x="274" y="789"/>
                      <a:pt x="274" y="789"/>
                    </a:cubicBezTo>
                    <a:lnTo>
                      <a:pt x="497" y="435"/>
                    </a:lnTo>
                    <a:close/>
                    <a:moveTo>
                      <a:pt x="411" y="412"/>
                    </a:moveTo>
                    <a:lnTo>
                      <a:pt x="411" y="412"/>
                    </a:lnTo>
                    <a:cubicBezTo>
                      <a:pt x="485" y="337"/>
                      <a:pt x="485" y="212"/>
                      <a:pt x="411" y="137"/>
                    </a:cubicBezTo>
                    <a:cubicBezTo>
                      <a:pt x="337" y="63"/>
                      <a:pt x="211" y="63"/>
                      <a:pt x="137" y="137"/>
                    </a:cubicBezTo>
                    <a:cubicBezTo>
                      <a:pt x="63" y="212"/>
                      <a:pt x="63" y="337"/>
                      <a:pt x="137" y="412"/>
                    </a:cubicBezTo>
                    <a:cubicBezTo>
                      <a:pt x="211" y="486"/>
                      <a:pt x="337" y="486"/>
                      <a:pt x="411" y="412"/>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3" name="Freeform 368"/>
              <p:cNvSpPr>
                <a:spLocks noChangeArrowheads="1"/>
              </p:cNvSpPr>
              <p:nvPr/>
            </p:nvSpPr>
            <p:spPr bwMode="auto">
              <a:xfrm>
                <a:off x="11488075" y="7959413"/>
                <a:ext cx="380090" cy="92849"/>
              </a:xfrm>
              <a:custGeom>
                <a:avLst/>
                <a:gdLst>
                  <a:gd name="T0" fmla="*/ 303 w 601"/>
                  <a:gd name="T1" fmla="*/ 109 h 150"/>
                  <a:gd name="T2" fmla="*/ 303 w 601"/>
                  <a:gd name="T3" fmla="*/ 109 h 150"/>
                  <a:gd name="T4" fmla="*/ 103 w 601"/>
                  <a:gd name="T5" fmla="*/ 74 h 150"/>
                  <a:gd name="T6" fmla="*/ 303 w 601"/>
                  <a:gd name="T7" fmla="*/ 40 h 150"/>
                  <a:gd name="T8" fmla="*/ 503 w 601"/>
                  <a:gd name="T9" fmla="*/ 74 h 150"/>
                  <a:gd name="T10" fmla="*/ 303 w 601"/>
                  <a:gd name="T11" fmla="*/ 109 h 150"/>
                  <a:gd name="T12" fmla="*/ 303 w 601"/>
                  <a:gd name="T13" fmla="*/ 0 h 150"/>
                  <a:gd name="T14" fmla="*/ 303 w 601"/>
                  <a:gd name="T15" fmla="*/ 0 h 150"/>
                  <a:gd name="T16" fmla="*/ 0 w 601"/>
                  <a:gd name="T17" fmla="*/ 74 h 150"/>
                  <a:gd name="T18" fmla="*/ 303 w 601"/>
                  <a:gd name="T19" fmla="*/ 149 h 150"/>
                  <a:gd name="T20" fmla="*/ 600 w 601"/>
                  <a:gd name="T21" fmla="*/ 74 h 150"/>
                  <a:gd name="T22" fmla="*/ 303 w 601"/>
                  <a:gd name="T23" fmla="*/ 0 h 150"/>
                  <a:gd name="T24" fmla="*/ 303 w 601"/>
                  <a:gd name="T25" fmla="*/ 10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50">
                    <a:moveTo>
                      <a:pt x="303" y="109"/>
                    </a:moveTo>
                    <a:lnTo>
                      <a:pt x="303" y="109"/>
                    </a:lnTo>
                    <a:cubicBezTo>
                      <a:pt x="189" y="109"/>
                      <a:pt x="103" y="91"/>
                      <a:pt x="103" y="74"/>
                    </a:cubicBezTo>
                    <a:cubicBezTo>
                      <a:pt x="103" y="52"/>
                      <a:pt x="189" y="40"/>
                      <a:pt x="303" y="40"/>
                    </a:cubicBezTo>
                    <a:cubicBezTo>
                      <a:pt x="412" y="40"/>
                      <a:pt x="503" y="52"/>
                      <a:pt x="503" y="74"/>
                    </a:cubicBezTo>
                    <a:cubicBezTo>
                      <a:pt x="503" y="91"/>
                      <a:pt x="412" y="109"/>
                      <a:pt x="303" y="109"/>
                    </a:cubicBezTo>
                    <a:lnTo>
                      <a:pt x="303" y="0"/>
                    </a:lnTo>
                    <a:lnTo>
                      <a:pt x="303" y="0"/>
                    </a:lnTo>
                    <a:cubicBezTo>
                      <a:pt x="137" y="0"/>
                      <a:pt x="0" y="34"/>
                      <a:pt x="0" y="74"/>
                    </a:cubicBezTo>
                    <a:cubicBezTo>
                      <a:pt x="0" y="114"/>
                      <a:pt x="137" y="149"/>
                      <a:pt x="303" y="149"/>
                    </a:cubicBezTo>
                    <a:cubicBezTo>
                      <a:pt x="469" y="149"/>
                      <a:pt x="600" y="114"/>
                      <a:pt x="600" y="74"/>
                    </a:cubicBezTo>
                    <a:cubicBezTo>
                      <a:pt x="600" y="34"/>
                      <a:pt x="469" y="0"/>
                      <a:pt x="303" y="0"/>
                    </a:cubicBezTo>
                    <a:lnTo>
                      <a:pt x="303"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4" name="Freeform 369"/>
              <p:cNvSpPr>
                <a:spLocks noChangeArrowheads="1"/>
              </p:cNvSpPr>
              <p:nvPr/>
            </p:nvSpPr>
            <p:spPr bwMode="auto">
              <a:xfrm>
                <a:off x="11552830" y="7984736"/>
                <a:ext cx="253393" cy="42204"/>
              </a:xfrm>
              <a:custGeom>
                <a:avLst/>
                <a:gdLst>
                  <a:gd name="T0" fmla="*/ 200 w 401"/>
                  <a:gd name="T1" fmla="*/ 0 h 70"/>
                  <a:gd name="T2" fmla="*/ 200 w 401"/>
                  <a:gd name="T3" fmla="*/ 0 h 70"/>
                  <a:gd name="T4" fmla="*/ 0 w 401"/>
                  <a:gd name="T5" fmla="*/ 34 h 70"/>
                  <a:gd name="T6" fmla="*/ 200 w 401"/>
                  <a:gd name="T7" fmla="*/ 69 h 70"/>
                  <a:gd name="T8" fmla="*/ 400 w 401"/>
                  <a:gd name="T9" fmla="*/ 34 h 70"/>
                  <a:gd name="T10" fmla="*/ 200 w 401"/>
                  <a:gd name="T11" fmla="*/ 0 h 70"/>
                </a:gdLst>
                <a:ahLst/>
                <a:cxnLst>
                  <a:cxn ang="0">
                    <a:pos x="T0" y="T1"/>
                  </a:cxn>
                  <a:cxn ang="0">
                    <a:pos x="T2" y="T3"/>
                  </a:cxn>
                  <a:cxn ang="0">
                    <a:pos x="T4" y="T5"/>
                  </a:cxn>
                  <a:cxn ang="0">
                    <a:pos x="T6" y="T7"/>
                  </a:cxn>
                  <a:cxn ang="0">
                    <a:pos x="T8" y="T9"/>
                  </a:cxn>
                  <a:cxn ang="0">
                    <a:pos x="T10" y="T11"/>
                  </a:cxn>
                </a:cxnLst>
                <a:rect l="0" t="0" r="r" b="b"/>
                <a:pathLst>
                  <a:path w="401" h="70">
                    <a:moveTo>
                      <a:pt x="200" y="0"/>
                    </a:moveTo>
                    <a:lnTo>
                      <a:pt x="200" y="0"/>
                    </a:lnTo>
                    <a:cubicBezTo>
                      <a:pt x="86" y="0"/>
                      <a:pt x="0" y="12"/>
                      <a:pt x="0" y="34"/>
                    </a:cubicBezTo>
                    <a:cubicBezTo>
                      <a:pt x="0" y="51"/>
                      <a:pt x="86" y="69"/>
                      <a:pt x="200" y="69"/>
                    </a:cubicBezTo>
                    <a:cubicBezTo>
                      <a:pt x="309" y="69"/>
                      <a:pt x="400" y="51"/>
                      <a:pt x="400" y="34"/>
                    </a:cubicBezTo>
                    <a:cubicBezTo>
                      <a:pt x="400" y="12"/>
                      <a:pt x="309"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61" name="TextBox 160"/>
            <p:cNvSpPr txBox="1"/>
            <p:nvPr/>
          </p:nvSpPr>
          <p:spPr>
            <a:xfrm>
              <a:off x="5208880" y="8183766"/>
              <a:ext cx="2292861" cy="677072"/>
            </a:xfrm>
            <a:prstGeom prst="rect">
              <a:avLst/>
            </a:prstGeom>
            <a:noFill/>
          </p:spPr>
          <p:txBody>
            <a:bodyPr wrap="none" lIns="182843" tIns="91422" rIns="182843" bIns="91422" rtlCol="0">
              <a:spAutoFit/>
            </a:bodyPr>
            <a:lstStyle/>
            <a:p>
              <a:pPr algn="r"/>
              <a:r>
                <a:rPr lang="id-ID" sz="3200" b="1" dirty="0" smtClean="0">
                  <a:latin typeface="Lato Regular"/>
                </a:rPr>
                <a:t>Marketing</a:t>
              </a:r>
              <a:endParaRPr lang="id-ID" sz="3200" b="1" dirty="0">
                <a:latin typeface="Lato Regular"/>
              </a:endParaRPr>
            </a:p>
          </p:txBody>
        </p:sp>
        <p:sp>
          <p:nvSpPr>
            <p:cNvPr id="162" name="TextBox 161"/>
            <p:cNvSpPr txBox="1"/>
            <p:nvPr/>
          </p:nvSpPr>
          <p:spPr>
            <a:xfrm>
              <a:off x="5919223" y="5373890"/>
              <a:ext cx="2693762" cy="677072"/>
            </a:xfrm>
            <a:prstGeom prst="rect">
              <a:avLst/>
            </a:prstGeom>
            <a:noFill/>
          </p:spPr>
          <p:txBody>
            <a:bodyPr wrap="none" lIns="182843" tIns="91422" rIns="182843" bIns="91422" rtlCol="0">
              <a:spAutoFit/>
            </a:bodyPr>
            <a:lstStyle/>
            <a:p>
              <a:pPr algn="r"/>
              <a:r>
                <a:rPr lang="id-ID" sz="3200" b="1" dirty="0" smtClean="0">
                  <a:latin typeface="Lato Regular"/>
                </a:rPr>
                <a:t>Post Signage</a:t>
              </a:r>
              <a:endParaRPr lang="id-ID" sz="3200" b="1" dirty="0">
                <a:latin typeface="Lato Regular"/>
              </a:endParaRPr>
            </a:p>
          </p:txBody>
        </p:sp>
        <p:sp>
          <p:nvSpPr>
            <p:cNvPr id="164" name="TextBox 163"/>
            <p:cNvSpPr txBox="1"/>
            <p:nvPr/>
          </p:nvSpPr>
          <p:spPr>
            <a:xfrm>
              <a:off x="10438027" y="3499044"/>
              <a:ext cx="3713520" cy="677072"/>
            </a:xfrm>
            <a:prstGeom prst="rect">
              <a:avLst/>
            </a:prstGeom>
            <a:noFill/>
          </p:spPr>
          <p:txBody>
            <a:bodyPr wrap="none" lIns="182843" tIns="91422" rIns="182843" bIns="91422" rtlCol="0">
              <a:spAutoFit/>
            </a:bodyPr>
            <a:lstStyle/>
            <a:p>
              <a:r>
                <a:rPr lang="id-ID" sz="3200" b="1" dirty="0" smtClean="0">
                  <a:latin typeface="Lato Regular"/>
                </a:rPr>
                <a:t>Provide Discounts</a:t>
              </a:r>
              <a:endParaRPr lang="id-ID" sz="3200" b="1" dirty="0">
                <a:latin typeface="Lato Regular"/>
              </a:endParaRPr>
            </a:p>
          </p:txBody>
        </p:sp>
        <p:sp>
          <p:nvSpPr>
            <p:cNvPr id="166" name="TextBox 165"/>
            <p:cNvSpPr txBox="1"/>
            <p:nvPr/>
          </p:nvSpPr>
          <p:spPr>
            <a:xfrm>
              <a:off x="15745907" y="5524679"/>
              <a:ext cx="3174293" cy="677072"/>
            </a:xfrm>
            <a:prstGeom prst="rect">
              <a:avLst/>
            </a:prstGeom>
            <a:noFill/>
          </p:spPr>
          <p:txBody>
            <a:bodyPr wrap="none" lIns="182843" tIns="91422" rIns="182843" bIns="91422" rtlCol="0">
              <a:spAutoFit/>
            </a:bodyPr>
            <a:lstStyle/>
            <a:p>
              <a:r>
                <a:rPr lang="en-US" sz="3200" b="1" dirty="0" smtClean="0">
                  <a:latin typeface="Lato Regular"/>
                </a:rPr>
                <a:t>Offer a Reward</a:t>
              </a:r>
              <a:endParaRPr lang="id-ID" sz="3200" b="1" dirty="0">
                <a:latin typeface="Lato Regular"/>
              </a:endParaRPr>
            </a:p>
          </p:txBody>
        </p:sp>
        <p:sp>
          <p:nvSpPr>
            <p:cNvPr id="168" name="TextBox 167"/>
            <p:cNvSpPr txBox="1"/>
            <p:nvPr/>
          </p:nvSpPr>
          <p:spPr>
            <a:xfrm>
              <a:off x="16910929" y="8265337"/>
              <a:ext cx="2594254" cy="677072"/>
            </a:xfrm>
            <a:prstGeom prst="rect">
              <a:avLst/>
            </a:prstGeom>
            <a:noFill/>
          </p:spPr>
          <p:txBody>
            <a:bodyPr wrap="none" lIns="182843" tIns="91422" rIns="182843" bIns="91422" rtlCol="0">
              <a:spAutoFit/>
            </a:bodyPr>
            <a:lstStyle/>
            <a:p>
              <a:r>
                <a:rPr lang="id-ID" sz="3200" b="1" dirty="0" smtClean="0">
                  <a:latin typeface="Lato Regular"/>
                </a:rPr>
                <a:t>Happy Hour</a:t>
              </a:r>
              <a:endParaRPr lang="id-ID" sz="3200" b="1" dirty="0">
                <a:latin typeface="Lato Regular"/>
              </a:endParaRPr>
            </a:p>
          </p:txBody>
        </p:sp>
        <p:grpSp>
          <p:nvGrpSpPr>
            <p:cNvPr id="177" name="Group 176"/>
            <p:cNvGrpSpPr/>
            <p:nvPr/>
          </p:nvGrpSpPr>
          <p:grpSpPr>
            <a:xfrm>
              <a:off x="7481406" y="8439003"/>
              <a:ext cx="304072" cy="303870"/>
              <a:chOff x="8571240" y="5550087"/>
              <a:chExt cx="304072" cy="303870"/>
            </a:xfrm>
          </p:grpSpPr>
          <p:sp>
            <p:nvSpPr>
              <p:cNvPr id="178"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79" name="Group 178"/>
              <p:cNvGrpSpPr/>
              <p:nvPr/>
            </p:nvGrpSpPr>
            <p:grpSpPr>
              <a:xfrm>
                <a:off x="8633181" y="5620427"/>
                <a:ext cx="183006" cy="180070"/>
                <a:chOff x="8633181" y="5620427"/>
                <a:chExt cx="183006" cy="180070"/>
              </a:xfrm>
              <a:solidFill>
                <a:schemeClr val="bg1"/>
              </a:solidFill>
            </p:grpSpPr>
            <p:sp>
              <p:nvSpPr>
                <p:cNvPr id="18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187" name="Group 186"/>
            <p:cNvGrpSpPr/>
            <p:nvPr/>
          </p:nvGrpSpPr>
          <p:grpSpPr>
            <a:xfrm>
              <a:off x="12073849" y="3150614"/>
              <a:ext cx="304072" cy="303870"/>
              <a:chOff x="8571240" y="5550087"/>
              <a:chExt cx="304072" cy="303870"/>
            </a:xfrm>
          </p:grpSpPr>
          <p:sp>
            <p:nvSpPr>
              <p:cNvPr id="188"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89" name="Group 188"/>
              <p:cNvGrpSpPr/>
              <p:nvPr/>
            </p:nvGrpSpPr>
            <p:grpSpPr>
              <a:xfrm>
                <a:off x="8633181" y="5620427"/>
                <a:ext cx="183006" cy="180070"/>
                <a:chOff x="8633181" y="5620427"/>
                <a:chExt cx="183006" cy="180070"/>
              </a:xfrm>
              <a:solidFill>
                <a:schemeClr val="bg1"/>
              </a:solidFill>
            </p:grpSpPr>
            <p:sp>
              <p:nvSpPr>
                <p:cNvPr id="19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197" name="Group 196"/>
            <p:cNvGrpSpPr/>
            <p:nvPr/>
          </p:nvGrpSpPr>
          <p:grpSpPr>
            <a:xfrm>
              <a:off x="15522166" y="5745494"/>
              <a:ext cx="304072" cy="303870"/>
              <a:chOff x="8571240" y="5550087"/>
              <a:chExt cx="304072" cy="303870"/>
            </a:xfrm>
          </p:grpSpPr>
          <p:sp>
            <p:nvSpPr>
              <p:cNvPr id="198"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99" name="Group 198"/>
              <p:cNvGrpSpPr/>
              <p:nvPr/>
            </p:nvGrpSpPr>
            <p:grpSpPr>
              <a:xfrm>
                <a:off x="8633181" y="5620427"/>
                <a:ext cx="183006" cy="180070"/>
                <a:chOff x="8633181" y="5620427"/>
                <a:chExt cx="183006" cy="180070"/>
              </a:xfrm>
              <a:solidFill>
                <a:schemeClr val="bg1"/>
              </a:solidFill>
            </p:grpSpPr>
            <p:sp>
              <p:nvSpPr>
                <p:cNvPr id="20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207" name="Group 206"/>
            <p:cNvGrpSpPr/>
            <p:nvPr/>
          </p:nvGrpSpPr>
          <p:grpSpPr>
            <a:xfrm>
              <a:off x="16695977" y="8464783"/>
              <a:ext cx="304072" cy="303870"/>
              <a:chOff x="8571240" y="5550087"/>
              <a:chExt cx="304072" cy="303870"/>
            </a:xfrm>
          </p:grpSpPr>
          <p:sp>
            <p:nvSpPr>
              <p:cNvPr id="208" name="Freeform 324"/>
              <p:cNvSpPr>
                <a:spLocks noChangeArrowheads="1"/>
              </p:cNvSpPr>
              <p:nvPr/>
            </p:nvSpPr>
            <p:spPr bwMode="auto">
              <a:xfrm>
                <a:off x="8571240" y="5550087"/>
                <a:ext cx="304072" cy="303870"/>
              </a:xfrm>
              <a:custGeom>
                <a:avLst/>
                <a:gdLst>
                  <a:gd name="T0" fmla="*/ 480 w 481"/>
                  <a:gd name="T1" fmla="*/ 240 h 481"/>
                  <a:gd name="T2" fmla="*/ 480 w 481"/>
                  <a:gd name="T3" fmla="*/ 240 h 481"/>
                  <a:gd name="T4" fmla="*/ 240 w 481"/>
                  <a:gd name="T5" fmla="*/ 0 h 481"/>
                  <a:gd name="T6" fmla="*/ 0 w 481"/>
                  <a:gd name="T7" fmla="*/ 240 h 481"/>
                  <a:gd name="T8" fmla="*/ 240 w 481"/>
                  <a:gd name="T9" fmla="*/ 480 h 481"/>
                  <a:gd name="T10" fmla="*/ 480 w 481"/>
                  <a:gd name="T11" fmla="*/ 240 h 481"/>
                </a:gdLst>
                <a:ahLst/>
                <a:cxnLst>
                  <a:cxn ang="0">
                    <a:pos x="T0" y="T1"/>
                  </a:cxn>
                  <a:cxn ang="0">
                    <a:pos x="T2" y="T3"/>
                  </a:cxn>
                  <a:cxn ang="0">
                    <a:pos x="T4" y="T5"/>
                  </a:cxn>
                  <a:cxn ang="0">
                    <a:pos x="T6" y="T7"/>
                  </a:cxn>
                  <a:cxn ang="0">
                    <a:pos x="T8" y="T9"/>
                  </a:cxn>
                  <a:cxn ang="0">
                    <a:pos x="T10" y="T11"/>
                  </a:cxn>
                </a:cxnLst>
                <a:rect l="0" t="0" r="r" b="b"/>
                <a:pathLst>
                  <a:path w="481" h="481">
                    <a:moveTo>
                      <a:pt x="480" y="240"/>
                    </a:moveTo>
                    <a:lnTo>
                      <a:pt x="480" y="240"/>
                    </a:lnTo>
                    <a:cubicBezTo>
                      <a:pt x="480" y="109"/>
                      <a:pt x="371" y="0"/>
                      <a:pt x="240" y="0"/>
                    </a:cubicBezTo>
                    <a:cubicBezTo>
                      <a:pt x="103" y="0"/>
                      <a:pt x="0" y="109"/>
                      <a:pt x="0" y="240"/>
                    </a:cubicBezTo>
                    <a:cubicBezTo>
                      <a:pt x="0" y="372"/>
                      <a:pt x="103" y="480"/>
                      <a:pt x="240" y="480"/>
                    </a:cubicBezTo>
                    <a:cubicBezTo>
                      <a:pt x="371" y="480"/>
                      <a:pt x="480" y="372"/>
                      <a:pt x="480" y="24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209" name="Group 208"/>
              <p:cNvGrpSpPr/>
              <p:nvPr/>
            </p:nvGrpSpPr>
            <p:grpSpPr>
              <a:xfrm>
                <a:off x="8633181" y="5620427"/>
                <a:ext cx="183006" cy="180070"/>
                <a:chOff x="8633181" y="5620427"/>
                <a:chExt cx="183006" cy="180070"/>
              </a:xfrm>
              <a:solidFill>
                <a:schemeClr val="bg1"/>
              </a:solidFill>
            </p:grpSpPr>
            <p:sp>
              <p:nvSpPr>
                <p:cNvPr id="210" name="Freeform 325"/>
                <p:cNvSpPr>
                  <a:spLocks noChangeArrowheads="1"/>
                </p:cNvSpPr>
                <p:nvPr/>
              </p:nvSpPr>
              <p:spPr bwMode="auto">
                <a:xfrm>
                  <a:off x="8717645" y="5620427"/>
                  <a:ext cx="16893" cy="180070"/>
                </a:xfrm>
                <a:custGeom>
                  <a:avLst/>
                  <a:gdLst>
                    <a:gd name="T0" fmla="*/ 28 w 29"/>
                    <a:gd name="T1" fmla="*/ 285 h 286"/>
                    <a:gd name="T2" fmla="*/ 0 w 29"/>
                    <a:gd name="T3" fmla="*/ 285 h 286"/>
                    <a:gd name="T4" fmla="*/ 0 w 29"/>
                    <a:gd name="T5" fmla="*/ 0 h 286"/>
                    <a:gd name="T6" fmla="*/ 28 w 29"/>
                    <a:gd name="T7" fmla="*/ 0 h 286"/>
                    <a:gd name="T8" fmla="*/ 28 w 29"/>
                    <a:gd name="T9" fmla="*/ 285 h 286"/>
                  </a:gdLst>
                  <a:ahLst/>
                  <a:cxnLst>
                    <a:cxn ang="0">
                      <a:pos x="T0" y="T1"/>
                    </a:cxn>
                    <a:cxn ang="0">
                      <a:pos x="T2" y="T3"/>
                    </a:cxn>
                    <a:cxn ang="0">
                      <a:pos x="T4" y="T5"/>
                    </a:cxn>
                    <a:cxn ang="0">
                      <a:pos x="T6" y="T7"/>
                    </a:cxn>
                    <a:cxn ang="0">
                      <a:pos x="T8" y="T9"/>
                    </a:cxn>
                  </a:cxnLst>
                  <a:rect l="0" t="0" r="r" b="b"/>
                  <a:pathLst>
                    <a:path w="29" h="286">
                      <a:moveTo>
                        <a:pt x="28" y="285"/>
                      </a:moveTo>
                      <a:lnTo>
                        <a:pt x="0" y="285"/>
                      </a:lnTo>
                      <a:lnTo>
                        <a:pt x="0" y="0"/>
                      </a:lnTo>
                      <a:lnTo>
                        <a:pt x="28" y="0"/>
                      </a:lnTo>
                      <a:lnTo>
                        <a:pt x="28" y="2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1" name="Freeform 326"/>
                <p:cNvSpPr>
                  <a:spLocks noChangeArrowheads="1"/>
                </p:cNvSpPr>
                <p:nvPr/>
              </p:nvSpPr>
              <p:spPr bwMode="auto">
                <a:xfrm>
                  <a:off x="8633181" y="5699209"/>
                  <a:ext cx="183006" cy="19695"/>
                </a:xfrm>
                <a:custGeom>
                  <a:avLst/>
                  <a:gdLst>
                    <a:gd name="T0" fmla="*/ 0 w 293"/>
                    <a:gd name="T1" fmla="*/ 35 h 36"/>
                    <a:gd name="T2" fmla="*/ 0 w 293"/>
                    <a:gd name="T3" fmla="*/ 0 h 36"/>
                    <a:gd name="T4" fmla="*/ 292 w 293"/>
                    <a:gd name="T5" fmla="*/ 0 h 36"/>
                    <a:gd name="T6" fmla="*/ 292 w 293"/>
                    <a:gd name="T7" fmla="*/ 35 h 36"/>
                    <a:gd name="T8" fmla="*/ 0 w 293"/>
                    <a:gd name="T9" fmla="*/ 35 h 36"/>
                  </a:gdLst>
                  <a:ahLst/>
                  <a:cxnLst>
                    <a:cxn ang="0">
                      <a:pos x="T0" y="T1"/>
                    </a:cxn>
                    <a:cxn ang="0">
                      <a:pos x="T2" y="T3"/>
                    </a:cxn>
                    <a:cxn ang="0">
                      <a:pos x="T4" y="T5"/>
                    </a:cxn>
                    <a:cxn ang="0">
                      <a:pos x="T6" y="T7"/>
                    </a:cxn>
                    <a:cxn ang="0">
                      <a:pos x="T8" y="T9"/>
                    </a:cxn>
                  </a:cxnLst>
                  <a:rect l="0" t="0" r="r" b="b"/>
                  <a:pathLst>
                    <a:path w="293" h="36">
                      <a:moveTo>
                        <a:pt x="0" y="35"/>
                      </a:moveTo>
                      <a:lnTo>
                        <a:pt x="0" y="0"/>
                      </a:lnTo>
                      <a:lnTo>
                        <a:pt x="292" y="0"/>
                      </a:lnTo>
                      <a:lnTo>
                        <a:pt x="292" y="35"/>
                      </a:lnTo>
                      <a:lnTo>
                        <a:pt x="0" y="3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sp>
          <p:nvSpPr>
            <p:cNvPr id="212" name="Freeform 3"/>
            <p:cNvSpPr>
              <a:spLocks noChangeArrowheads="1"/>
            </p:cNvSpPr>
            <p:nvPr/>
          </p:nvSpPr>
          <p:spPr bwMode="auto">
            <a:xfrm>
              <a:off x="9344184" y="5843706"/>
              <a:ext cx="596027" cy="479986"/>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213" name="Group 212"/>
            <p:cNvGrpSpPr/>
            <p:nvPr/>
          </p:nvGrpSpPr>
          <p:grpSpPr>
            <a:xfrm>
              <a:off x="11148786" y="8382376"/>
              <a:ext cx="380090" cy="616179"/>
              <a:chOff x="12082140" y="7044992"/>
              <a:chExt cx="380090" cy="616179"/>
            </a:xfrm>
          </p:grpSpPr>
          <p:sp>
            <p:nvSpPr>
              <p:cNvPr id="214" name="Freeform 340"/>
              <p:cNvSpPr>
                <a:spLocks noChangeArrowheads="1"/>
              </p:cNvSpPr>
              <p:nvPr/>
            </p:nvSpPr>
            <p:spPr bwMode="auto">
              <a:xfrm>
                <a:off x="12180682" y="7120959"/>
                <a:ext cx="191453" cy="216647"/>
              </a:xfrm>
              <a:custGeom>
                <a:avLst/>
                <a:gdLst>
                  <a:gd name="T0" fmla="*/ 0 w 303"/>
                  <a:gd name="T1" fmla="*/ 343 h 344"/>
                  <a:gd name="T2" fmla="*/ 0 w 303"/>
                  <a:gd name="T3" fmla="*/ 343 h 344"/>
                  <a:gd name="T4" fmla="*/ 302 w 303"/>
                  <a:gd name="T5" fmla="*/ 343 h 344"/>
                  <a:gd name="T6" fmla="*/ 204 w 303"/>
                  <a:gd name="T7" fmla="*/ 154 h 344"/>
                  <a:gd name="T8" fmla="*/ 239 w 303"/>
                  <a:gd name="T9" fmla="*/ 86 h 344"/>
                  <a:gd name="T10" fmla="*/ 154 w 303"/>
                  <a:gd name="T11" fmla="*/ 0 h 344"/>
                  <a:gd name="T12" fmla="*/ 62 w 303"/>
                  <a:gd name="T13" fmla="*/ 92 h 344"/>
                  <a:gd name="T14" fmla="*/ 97 w 303"/>
                  <a:gd name="T15" fmla="*/ 154 h 344"/>
                  <a:gd name="T16" fmla="*/ 0 w 303"/>
                  <a:gd name="T17" fmla="*/ 343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4">
                    <a:moveTo>
                      <a:pt x="0" y="343"/>
                    </a:moveTo>
                    <a:lnTo>
                      <a:pt x="0" y="343"/>
                    </a:lnTo>
                    <a:cubicBezTo>
                      <a:pt x="302" y="343"/>
                      <a:pt x="302" y="343"/>
                      <a:pt x="302" y="343"/>
                    </a:cubicBezTo>
                    <a:cubicBezTo>
                      <a:pt x="302" y="280"/>
                      <a:pt x="261" y="189"/>
                      <a:pt x="204" y="154"/>
                    </a:cubicBezTo>
                    <a:cubicBezTo>
                      <a:pt x="227" y="137"/>
                      <a:pt x="239" y="114"/>
                      <a:pt x="239" y="86"/>
                    </a:cubicBezTo>
                    <a:cubicBezTo>
                      <a:pt x="239" y="40"/>
                      <a:pt x="199" y="0"/>
                      <a:pt x="154" y="0"/>
                    </a:cubicBezTo>
                    <a:cubicBezTo>
                      <a:pt x="103" y="0"/>
                      <a:pt x="62" y="40"/>
                      <a:pt x="62" y="92"/>
                    </a:cubicBezTo>
                    <a:cubicBezTo>
                      <a:pt x="62" y="120"/>
                      <a:pt x="74" y="137"/>
                      <a:pt x="97" y="154"/>
                    </a:cubicBezTo>
                    <a:cubicBezTo>
                      <a:pt x="40" y="183"/>
                      <a:pt x="0" y="280"/>
                      <a:pt x="0" y="343"/>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5" name="Freeform 341"/>
              <p:cNvSpPr>
                <a:spLocks noChangeArrowheads="1"/>
              </p:cNvSpPr>
              <p:nvPr/>
            </p:nvSpPr>
            <p:spPr bwMode="auto">
              <a:xfrm>
                <a:off x="12180682" y="7120959"/>
                <a:ext cx="191453" cy="216647"/>
              </a:xfrm>
              <a:custGeom>
                <a:avLst/>
                <a:gdLst>
                  <a:gd name="T0" fmla="*/ 0 w 303"/>
                  <a:gd name="T1" fmla="*/ 343 h 344"/>
                  <a:gd name="T2" fmla="*/ 0 w 303"/>
                  <a:gd name="T3" fmla="*/ 343 h 344"/>
                  <a:gd name="T4" fmla="*/ 302 w 303"/>
                  <a:gd name="T5" fmla="*/ 343 h 344"/>
                  <a:gd name="T6" fmla="*/ 204 w 303"/>
                  <a:gd name="T7" fmla="*/ 154 h 344"/>
                  <a:gd name="T8" fmla="*/ 239 w 303"/>
                  <a:gd name="T9" fmla="*/ 86 h 344"/>
                  <a:gd name="T10" fmla="*/ 154 w 303"/>
                  <a:gd name="T11" fmla="*/ 0 h 344"/>
                  <a:gd name="T12" fmla="*/ 62 w 303"/>
                  <a:gd name="T13" fmla="*/ 92 h 344"/>
                  <a:gd name="T14" fmla="*/ 97 w 303"/>
                  <a:gd name="T15" fmla="*/ 154 h 344"/>
                  <a:gd name="T16" fmla="*/ 0 w 303"/>
                  <a:gd name="T17" fmla="*/ 343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4">
                    <a:moveTo>
                      <a:pt x="0" y="343"/>
                    </a:moveTo>
                    <a:lnTo>
                      <a:pt x="0" y="343"/>
                    </a:lnTo>
                    <a:cubicBezTo>
                      <a:pt x="302" y="343"/>
                      <a:pt x="302" y="343"/>
                      <a:pt x="302" y="343"/>
                    </a:cubicBezTo>
                    <a:cubicBezTo>
                      <a:pt x="302" y="280"/>
                      <a:pt x="261" y="189"/>
                      <a:pt x="204" y="154"/>
                    </a:cubicBezTo>
                    <a:cubicBezTo>
                      <a:pt x="227" y="137"/>
                      <a:pt x="239" y="114"/>
                      <a:pt x="239" y="86"/>
                    </a:cubicBezTo>
                    <a:cubicBezTo>
                      <a:pt x="239" y="40"/>
                      <a:pt x="199" y="0"/>
                      <a:pt x="154" y="0"/>
                    </a:cubicBezTo>
                    <a:cubicBezTo>
                      <a:pt x="103" y="0"/>
                      <a:pt x="62" y="40"/>
                      <a:pt x="62" y="92"/>
                    </a:cubicBezTo>
                    <a:cubicBezTo>
                      <a:pt x="62" y="120"/>
                      <a:pt x="74" y="137"/>
                      <a:pt x="97" y="154"/>
                    </a:cubicBezTo>
                    <a:cubicBezTo>
                      <a:pt x="40" y="183"/>
                      <a:pt x="0" y="280"/>
                      <a:pt x="0" y="343"/>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6" name="Freeform 342"/>
              <p:cNvSpPr>
                <a:spLocks noChangeArrowheads="1"/>
              </p:cNvSpPr>
              <p:nvPr/>
            </p:nvSpPr>
            <p:spPr bwMode="auto">
              <a:xfrm>
                <a:off x="12096218" y="7044992"/>
                <a:ext cx="351935" cy="500821"/>
              </a:xfrm>
              <a:custGeom>
                <a:avLst/>
                <a:gdLst>
                  <a:gd name="T0" fmla="*/ 502 w 554"/>
                  <a:gd name="T1" fmla="*/ 433 h 789"/>
                  <a:gd name="T2" fmla="*/ 502 w 554"/>
                  <a:gd name="T3" fmla="*/ 433 h 789"/>
                  <a:gd name="T4" fmla="*/ 519 w 554"/>
                  <a:gd name="T5" fmla="*/ 411 h 789"/>
                  <a:gd name="T6" fmla="*/ 553 w 554"/>
                  <a:gd name="T7" fmla="*/ 273 h 789"/>
                  <a:gd name="T8" fmla="*/ 280 w 554"/>
                  <a:gd name="T9" fmla="*/ 0 h 789"/>
                  <a:gd name="T10" fmla="*/ 0 w 554"/>
                  <a:gd name="T11" fmla="*/ 273 h 789"/>
                  <a:gd name="T12" fmla="*/ 35 w 554"/>
                  <a:gd name="T13" fmla="*/ 411 h 789"/>
                  <a:gd name="T14" fmla="*/ 52 w 554"/>
                  <a:gd name="T15" fmla="*/ 433 h 789"/>
                  <a:gd name="T16" fmla="*/ 280 w 554"/>
                  <a:gd name="T17" fmla="*/ 788 h 789"/>
                  <a:gd name="T18" fmla="*/ 502 w 554"/>
                  <a:gd name="T19" fmla="*/ 433 h 789"/>
                  <a:gd name="T20" fmla="*/ 411 w 554"/>
                  <a:gd name="T21" fmla="*/ 411 h 789"/>
                  <a:gd name="T22" fmla="*/ 411 w 554"/>
                  <a:gd name="T23" fmla="*/ 411 h 789"/>
                  <a:gd name="T24" fmla="*/ 411 w 554"/>
                  <a:gd name="T25" fmla="*/ 142 h 789"/>
                  <a:gd name="T26" fmla="*/ 143 w 554"/>
                  <a:gd name="T27" fmla="*/ 142 h 789"/>
                  <a:gd name="T28" fmla="*/ 143 w 554"/>
                  <a:gd name="T29" fmla="*/ 411 h 789"/>
                  <a:gd name="T30" fmla="*/ 411 w 554"/>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4" h="789">
                    <a:moveTo>
                      <a:pt x="502" y="433"/>
                    </a:moveTo>
                    <a:lnTo>
                      <a:pt x="502" y="433"/>
                    </a:lnTo>
                    <a:cubicBezTo>
                      <a:pt x="508" y="428"/>
                      <a:pt x="513" y="416"/>
                      <a:pt x="519" y="411"/>
                    </a:cubicBezTo>
                    <a:cubicBezTo>
                      <a:pt x="542" y="371"/>
                      <a:pt x="553" y="325"/>
                      <a:pt x="553" y="273"/>
                    </a:cubicBezTo>
                    <a:cubicBezTo>
                      <a:pt x="553" y="125"/>
                      <a:pt x="428" y="0"/>
                      <a:pt x="280" y="0"/>
                    </a:cubicBezTo>
                    <a:cubicBezTo>
                      <a:pt x="126" y="0"/>
                      <a:pt x="0" y="125"/>
                      <a:pt x="0" y="273"/>
                    </a:cubicBezTo>
                    <a:cubicBezTo>
                      <a:pt x="0" y="325"/>
                      <a:pt x="12" y="371"/>
                      <a:pt x="35" y="411"/>
                    </a:cubicBezTo>
                    <a:cubicBezTo>
                      <a:pt x="40" y="416"/>
                      <a:pt x="46" y="428"/>
                      <a:pt x="52" y="433"/>
                    </a:cubicBezTo>
                    <a:cubicBezTo>
                      <a:pt x="280" y="788"/>
                      <a:pt x="280" y="788"/>
                      <a:pt x="280" y="788"/>
                    </a:cubicBezTo>
                    <a:lnTo>
                      <a:pt x="502" y="433"/>
                    </a:lnTo>
                    <a:close/>
                    <a:moveTo>
                      <a:pt x="411" y="411"/>
                    </a:moveTo>
                    <a:lnTo>
                      <a:pt x="411" y="411"/>
                    </a:lnTo>
                    <a:cubicBezTo>
                      <a:pt x="491" y="336"/>
                      <a:pt x="491" y="216"/>
                      <a:pt x="411" y="142"/>
                    </a:cubicBezTo>
                    <a:cubicBezTo>
                      <a:pt x="336" y="62"/>
                      <a:pt x="217" y="62"/>
                      <a:pt x="143" y="142"/>
                    </a:cubicBezTo>
                    <a:cubicBezTo>
                      <a:pt x="69" y="216"/>
                      <a:pt x="69" y="336"/>
                      <a:pt x="143" y="411"/>
                    </a:cubicBezTo>
                    <a:cubicBezTo>
                      <a:pt x="217" y="485"/>
                      <a:pt x="336" y="485"/>
                      <a:pt x="411"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7" name="Freeform 343"/>
              <p:cNvSpPr>
                <a:spLocks noChangeArrowheads="1"/>
              </p:cNvSpPr>
              <p:nvPr/>
            </p:nvSpPr>
            <p:spPr bwMode="auto">
              <a:xfrm>
                <a:off x="12082140" y="7568322"/>
                <a:ext cx="380090" cy="92849"/>
              </a:xfrm>
              <a:custGeom>
                <a:avLst/>
                <a:gdLst>
                  <a:gd name="T0" fmla="*/ 298 w 600"/>
                  <a:gd name="T1" fmla="*/ 108 h 149"/>
                  <a:gd name="T2" fmla="*/ 298 w 600"/>
                  <a:gd name="T3" fmla="*/ 108 h 149"/>
                  <a:gd name="T4" fmla="*/ 98 w 600"/>
                  <a:gd name="T5" fmla="*/ 74 h 149"/>
                  <a:gd name="T6" fmla="*/ 298 w 600"/>
                  <a:gd name="T7" fmla="*/ 40 h 149"/>
                  <a:gd name="T8" fmla="*/ 496 w 600"/>
                  <a:gd name="T9" fmla="*/ 74 h 149"/>
                  <a:gd name="T10" fmla="*/ 298 w 600"/>
                  <a:gd name="T11" fmla="*/ 108 h 149"/>
                  <a:gd name="T12" fmla="*/ 298 w 600"/>
                  <a:gd name="T13" fmla="*/ 0 h 149"/>
                  <a:gd name="T14" fmla="*/ 298 w 600"/>
                  <a:gd name="T15" fmla="*/ 0 h 149"/>
                  <a:gd name="T16" fmla="*/ 0 w 600"/>
                  <a:gd name="T17" fmla="*/ 74 h 149"/>
                  <a:gd name="T18" fmla="*/ 298 w 600"/>
                  <a:gd name="T19" fmla="*/ 148 h 149"/>
                  <a:gd name="T20" fmla="*/ 599 w 600"/>
                  <a:gd name="T21" fmla="*/ 74 h 149"/>
                  <a:gd name="T22" fmla="*/ 298 w 600"/>
                  <a:gd name="T23" fmla="*/ 0 h 149"/>
                  <a:gd name="T24" fmla="*/ 298 w 600"/>
                  <a:gd name="T25" fmla="*/ 10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149">
                    <a:moveTo>
                      <a:pt x="298" y="108"/>
                    </a:moveTo>
                    <a:lnTo>
                      <a:pt x="298" y="108"/>
                    </a:lnTo>
                    <a:cubicBezTo>
                      <a:pt x="189" y="108"/>
                      <a:pt x="98" y="97"/>
                      <a:pt x="98" y="74"/>
                    </a:cubicBezTo>
                    <a:cubicBezTo>
                      <a:pt x="98" y="57"/>
                      <a:pt x="189" y="40"/>
                      <a:pt x="298" y="40"/>
                    </a:cubicBezTo>
                    <a:cubicBezTo>
                      <a:pt x="411" y="40"/>
                      <a:pt x="496" y="57"/>
                      <a:pt x="496" y="74"/>
                    </a:cubicBezTo>
                    <a:cubicBezTo>
                      <a:pt x="496" y="97"/>
                      <a:pt x="411" y="108"/>
                      <a:pt x="298" y="108"/>
                    </a:cubicBezTo>
                    <a:lnTo>
                      <a:pt x="298" y="0"/>
                    </a:lnTo>
                    <a:lnTo>
                      <a:pt x="298" y="0"/>
                    </a:lnTo>
                    <a:cubicBezTo>
                      <a:pt x="132" y="0"/>
                      <a:pt x="0" y="34"/>
                      <a:pt x="0" y="74"/>
                    </a:cubicBezTo>
                    <a:cubicBezTo>
                      <a:pt x="0" y="114"/>
                      <a:pt x="132" y="148"/>
                      <a:pt x="298" y="148"/>
                    </a:cubicBezTo>
                    <a:cubicBezTo>
                      <a:pt x="462" y="148"/>
                      <a:pt x="599" y="114"/>
                      <a:pt x="599" y="74"/>
                    </a:cubicBezTo>
                    <a:cubicBezTo>
                      <a:pt x="599" y="34"/>
                      <a:pt x="462" y="0"/>
                      <a:pt x="298" y="0"/>
                    </a:cubicBezTo>
                    <a:lnTo>
                      <a:pt x="298" y="108"/>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8" name="Freeform 344"/>
              <p:cNvSpPr>
                <a:spLocks noChangeArrowheads="1"/>
              </p:cNvSpPr>
              <p:nvPr/>
            </p:nvSpPr>
            <p:spPr bwMode="auto">
              <a:xfrm>
                <a:off x="12144081" y="7593645"/>
                <a:ext cx="250577" cy="42204"/>
              </a:xfrm>
              <a:custGeom>
                <a:avLst/>
                <a:gdLst>
                  <a:gd name="T0" fmla="*/ 200 w 399"/>
                  <a:gd name="T1" fmla="*/ 0 h 69"/>
                  <a:gd name="T2" fmla="*/ 200 w 399"/>
                  <a:gd name="T3" fmla="*/ 0 h 69"/>
                  <a:gd name="T4" fmla="*/ 0 w 399"/>
                  <a:gd name="T5" fmla="*/ 34 h 69"/>
                  <a:gd name="T6" fmla="*/ 200 w 399"/>
                  <a:gd name="T7" fmla="*/ 68 h 69"/>
                  <a:gd name="T8" fmla="*/ 398 w 399"/>
                  <a:gd name="T9" fmla="*/ 34 h 69"/>
                  <a:gd name="T10" fmla="*/ 200 w 399"/>
                  <a:gd name="T11" fmla="*/ 0 h 69"/>
                </a:gdLst>
                <a:ahLst/>
                <a:cxnLst>
                  <a:cxn ang="0">
                    <a:pos x="T0" y="T1"/>
                  </a:cxn>
                  <a:cxn ang="0">
                    <a:pos x="T2" y="T3"/>
                  </a:cxn>
                  <a:cxn ang="0">
                    <a:pos x="T4" y="T5"/>
                  </a:cxn>
                  <a:cxn ang="0">
                    <a:pos x="T6" y="T7"/>
                  </a:cxn>
                  <a:cxn ang="0">
                    <a:pos x="T8" y="T9"/>
                  </a:cxn>
                  <a:cxn ang="0">
                    <a:pos x="T10" y="T11"/>
                  </a:cxn>
                </a:cxnLst>
                <a:rect l="0" t="0" r="r" b="b"/>
                <a:pathLst>
                  <a:path w="399" h="69">
                    <a:moveTo>
                      <a:pt x="200" y="0"/>
                    </a:moveTo>
                    <a:lnTo>
                      <a:pt x="200" y="0"/>
                    </a:lnTo>
                    <a:cubicBezTo>
                      <a:pt x="91" y="0"/>
                      <a:pt x="0" y="17"/>
                      <a:pt x="0" y="34"/>
                    </a:cubicBezTo>
                    <a:cubicBezTo>
                      <a:pt x="0" y="57"/>
                      <a:pt x="91" y="68"/>
                      <a:pt x="200" y="68"/>
                    </a:cubicBezTo>
                    <a:cubicBezTo>
                      <a:pt x="313" y="68"/>
                      <a:pt x="398" y="57"/>
                      <a:pt x="398" y="34"/>
                    </a:cubicBezTo>
                    <a:cubicBezTo>
                      <a:pt x="398" y="17"/>
                      <a:pt x="313"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19" name="Group 218"/>
            <p:cNvGrpSpPr/>
            <p:nvPr/>
          </p:nvGrpSpPr>
          <p:grpSpPr>
            <a:xfrm>
              <a:off x="12257528" y="7875698"/>
              <a:ext cx="380090" cy="618994"/>
              <a:chOff x="12876105" y="7022482"/>
              <a:chExt cx="380090" cy="618994"/>
            </a:xfrm>
          </p:grpSpPr>
          <p:sp>
            <p:nvSpPr>
              <p:cNvPr id="220" name="Freeform 345"/>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1" name="Freeform 346"/>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2" name="Freeform 347"/>
              <p:cNvSpPr>
                <a:spLocks noChangeArrowheads="1"/>
              </p:cNvSpPr>
              <p:nvPr/>
            </p:nvSpPr>
            <p:spPr bwMode="auto">
              <a:xfrm>
                <a:off x="12892997" y="7022482"/>
                <a:ext cx="351935" cy="503635"/>
              </a:xfrm>
              <a:custGeom>
                <a:avLst/>
                <a:gdLst>
                  <a:gd name="T0" fmla="*/ 497 w 556"/>
                  <a:gd name="T1" fmla="*/ 439 h 794"/>
                  <a:gd name="T2" fmla="*/ 497 w 556"/>
                  <a:gd name="T3" fmla="*/ 439 h 794"/>
                  <a:gd name="T4" fmla="*/ 520 w 556"/>
                  <a:gd name="T5" fmla="*/ 410 h 794"/>
                  <a:gd name="T6" fmla="*/ 555 w 556"/>
                  <a:gd name="T7" fmla="*/ 279 h 794"/>
                  <a:gd name="T8" fmla="*/ 275 w 556"/>
                  <a:gd name="T9" fmla="*/ 0 h 794"/>
                  <a:gd name="T10" fmla="*/ 0 w 556"/>
                  <a:gd name="T11" fmla="*/ 279 h 794"/>
                  <a:gd name="T12" fmla="*/ 35 w 556"/>
                  <a:gd name="T13" fmla="*/ 410 h 794"/>
                  <a:gd name="T14" fmla="*/ 52 w 556"/>
                  <a:gd name="T15" fmla="*/ 439 h 794"/>
                  <a:gd name="T16" fmla="*/ 275 w 556"/>
                  <a:gd name="T17" fmla="*/ 793 h 794"/>
                  <a:gd name="T18" fmla="*/ 497 w 556"/>
                  <a:gd name="T19" fmla="*/ 439 h 794"/>
                  <a:gd name="T20" fmla="*/ 412 w 556"/>
                  <a:gd name="T21" fmla="*/ 410 h 794"/>
                  <a:gd name="T22" fmla="*/ 412 w 556"/>
                  <a:gd name="T23" fmla="*/ 410 h 794"/>
                  <a:gd name="T24" fmla="*/ 412 w 556"/>
                  <a:gd name="T25" fmla="*/ 142 h 794"/>
                  <a:gd name="T26" fmla="*/ 143 w 556"/>
                  <a:gd name="T27" fmla="*/ 142 h 794"/>
                  <a:gd name="T28" fmla="*/ 143 w 556"/>
                  <a:gd name="T29" fmla="*/ 410 h 794"/>
                  <a:gd name="T30" fmla="*/ 412 w 556"/>
                  <a:gd name="T31" fmla="*/ 41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94">
                    <a:moveTo>
                      <a:pt x="497" y="439"/>
                    </a:moveTo>
                    <a:lnTo>
                      <a:pt x="497" y="439"/>
                    </a:lnTo>
                    <a:cubicBezTo>
                      <a:pt x="509" y="427"/>
                      <a:pt x="515" y="422"/>
                      <a:pt x="520" y="410"/>
                    </a:cubicBezTo>
                    <a:cubicBezTo>
                      <a:pt x="537" y="370"/>
                      <a:pt x="555" y="324"/>
                      <a:pt x="555" y="279"/>
                    </a:cubicBezTo>
                    <a:cubicBezTo>
                      <a:pt x="555" y="125"/>
                      <a:pt x="429" y="0"/>
                      <a:pt x="275" y="0"/>
                    </a:cubicBezTo>
                    <a:cubicBezTo>
                      <a:pt x="126" y="0"/>
                      <a:pt x="0" y="125"/>
                      <a:pt x="0" y="279"/>
                    </a:cubicBezTo>
                    <a:cubicBezTo>
                      <a:pt x="0" y="324"/>
                      <a:pt x="12" y="370"/>
                      <a:pt x="35" y="410"/>
                    </a:cubicBezTo>
                    <a:cubicBezTo>
                      <a:pt x="40" y="422"/>
                      <a:pt x="46" y="427"/>
                      <a:pt x="52" y="439"/>
                    </a:cubicBezTo>
                    <a:cubicBezTo>
                      <a:pt x="275" y="793"/>
                      <a:pt x="275" y="793"/>
                      <a:pt x="275" y="793"/>
                    </a:cubicBezTo>
                    <a:lnTo>
                      <a:pt x="497" y="439"/>
                    </a:lnTo>
                    <a:close/>
                    <a:moveTo>
                      <a:pt x="412" y="410"/>
                    </a:moveTo>
                    <a:lnTo>
                      <a:pt x="412" y="410"/>
                    </a:lnTo>
                    <a:cubicBezTo>
                      <a:pt x="486" y="336"/>
                      <a:pt x="486" y="216"/>
                      <a:pt x="412" y="142"/>
                    </a:cubicBezTo>
                    <a:cubicBezTo>
                      <a:pt x="337" y="68"/>
                      <a:pt x="218" y="68"/>
                      <a:pt x="143" y="142"/>
                    </a:cubicBezTo>
                    <a:cubicBezTo>
                      <a:pt x="69" y="216"/>
                      <a:pt x="69" y="336"/>
                      <a:pt x="143" y="410"/>
                    </a:cubicBezTo>
                    <a:cubicBezTo>
                      <a:pt x="218" y="484"/>
                      <a:pt x="337" y="484"/>
                      <a:pt x="412" y="410"/>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3" name="Freeform 348"/>
              <p:cNvSpPr>
                <a:spLocks noChangeArrowheads="1"/>
              </p:cNvSpPr>
              <p:nvPr/>
            </p:nvSpPr>
            <p:spPr bwMode="auto">
              <a:xfrm>
                <a:off x="12876105" y="7551441"/>
                <a:ext cx="380090" cy="90035"/>
              </a:xfrm>
              <a:custGeom>
                <a:avLst/>
                <a:gdLst>
                  <a:gd name="T0" fmla="*/ 303 w 601"/>
                  <a:gd name="T1" fmla="*/ 109 h 144"/>
                  <a:gd name="T2" fmla="*/ 303 w 601"/>
                  <a:gd name="T3" fmla="*/ 109 h 144"/>
                  <a:gd name="T4" fmla="*/ 103 w 601"/>
                  <a:gd name="T5" fmla="*/ 75 h 144"/>
                  <a:gd name="T6" fmla="*/ 303 w 601"/>
                  <a:gd name="T7" fmla="*/ 35 h 144"/>
                  <a:gd name="T8" fmla="*/ 503 w 601"/>
                  <a:gd name="T9" fmla="*/ 75 h 144"/>
                  <a:gd name="T10" fmla="*/ 303 w 601"/>
                  <a:gd name="T11" fmla="*/ 109 h 144"/>
                  <a:gd name="T12" fmla="*/ 303 w 601"/>
                  <a:gd name="T13" fmla="*/ 0 h 144"/>
                  <a:gd name="T14" fmla="*/ 303 w 601"/>
                  <a:gd name="T15" fmla="*/ 0 h 144"/>
                  <a:gd name="T16" fmla="*/ 0 w 601"/>
                  <a:gd name="T17" fmla="*/ 75 h 144"/>
                  <a:gd name="T18" fmla="*/ 303 w 601"/>
                  <a:gd name="T19" fmla="*/ 143 h 144"/>
                  <a:gd name="T20" fmla="*/ 600 w 601"/>
                  <a:gd name="T21" fmla="*/ 75 h 144"/>
                  <a:gd name="T22" fmla="*/ 303 w 601"/>
                  <a:gd name="T23" fmla="*/ 0 h 144"/>
                  <a:gd name="T24" fmla="*/ 303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303" y="109"/>
                    </a:moveTo>
                    <a:lnTo>
                      <a:pt x="303" y="109"/>
                    </a:lnTo>
                    <a:cubicBezTo>
                      <a:pt x="194" y="109"/>
                      <a:pt x="103" y="92"/>
                      <a:pt x="103" y="75"/>
                    </a:cubicBezTo>
                    <a:cubicBezTo>
                      <a:pt x="103" y="52"/>
                      <a:pt x="194" y="35"/>
                      <a:pt x="303" y="35"/>
                    </a:cubicBezTo>
                    <a:cubicBezTo>
                      <a:pt x="411" y="35"/>
                      <a:pt x="503" y="52"/>
                      <a:pt x="503" y="75"/>
                    </a:cubicBezTo>
                    <a:cubicBezTo>
                      <a:pt x="503" y="92"/>
                      <a:pt x="411" y="109"/>
                      <a:pt x="303" y="109"/>
                    </a:cubicBezTo>
                    <a:lnTo>
                      <a:pt x="303" y="0"/>
                    </a:lnTo>
                    <a:lnTo>
                      <a:pt x="303" y="0"/>
                    </a:lnTo>
                    <a:cubicBezTo>
                      <a:pt x="137" y="0"/>
                      <a:pt x="0" y="35"/>
                      <a:pt x="0" y="75"/>
                    </a:cubicBezTo>
                    <a:cubicBezTo>
                      <a:pt x="0" y="114"/>
                      <a:pt x="137" y="143"/>
                      <a:pt x="303" y="143"/>
                    </a:cubicBezTo>
                    <a:cubicBezTo>
                      <a:pt x="468" y="143"/>
                      <a:pt x="600" y="114"/>
                      <a:pt x="600" y="75"/>
                    </a:cubicBezTo>
                    <a:cubicBezTo>
                      <a:pt x="600" y="35"/>
                      <a:pt x="468" y="0"/>
                      <a:pt x="303" y="0"/>
                    </a:cubicBezTo>
                    <a:lnTo>
                      <a:pt x="303"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4" name="Freeform 349"/>
              <p:cNvSpPr>
                <a:spLocks noChangeArrowheads="1"/>
              </p:cNvSpPr>
              <p:nvPr/>
            </p:nvSpPr>
            <p:spPr bwMode="auto">
              <a:xfrm>
                <a:off x="12940861" y="7573949"/>
                <a:ext cx="253393" cy="45018"/>
              </a:xfrm>
              <a:custGeom>
                <a:avLst/>
                <a:gdLst>
                  <a:gd name="T0" fmla="*/ 200 w 401"/>
                  <a:gd name="T1" fmla="*/ 0 h 75"/>
                  <a:gd name="T2" fmla="*/ 200 w 401"/>
                  <a:gd name="T3" fmla="*/ 0 h 75"/>
                  <a:gd name="T4" fmla="*/ 0 w 401"/>
                  <a:gd name="T5" fmla="*/ 40 h 75"/>
                  <a:gd name="T6" fmla="*/ 200 w 401"/>
                  <a:gd name="T7" fmla="*/ 74 h 75"/>
                  <a:gd name="T8" fmla="*/ 400 w 401"/>
                  <a:gd name="T9" fmla="*/ 40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40"/>
                    </a:cubicBezTo>
                    <a:cubicBezTo>
                      <a:pt x="0" y="57"/>
                      <a:pt x="91" y="74"/>
                      <a:pt x="200" y="74"/>
                    </a:cubicBezTo>
                    <a:cubicBezTo>
                      <a:pt x="308" y="74"/>
                      <a:pt x="400" y="57"/>
                      <a:pt x="400" y="40"/>
                    </a:cubicBezTo>
                    <a:cubicBezTo>
                      <a:pt x="400" y="17"/>
                      <a:pt x="308"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25" name="Group 224"/>
            <p:cNvGrpSpPr/>
            <p:nvPr/>
          </p:nvGrpSpPr>
          <p:grpSpPr>
            <a:xfrm>
              <a:off x="13522263" y="8283043"/>
              <a:ext cx="380090" cy="618994"/>
              <a:chOff x="12816980" y="7759647"/>
              <a:chExt cx="380090" cy="618994"/>
            </a:xfrm>
          </p:grpSpPr>
          <p:sp>
            <p:nvSpPr>
              <p:cNvPr id="226"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7"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8"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9"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0"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1" name="Group 230"/>
            <p:cNvGrpSpPr/>
            <p:nvPr/>
          </p:nvGrpSpPr>
          <p:grpSpPr>
            <a:xfrm>
              <a:off x="12530289" y="6282342"/>
              <a:ext cx="380090" cy="618992"/>
              <a:chOff x="11775254" y="8330810"/>
              <a:chExt cx="380090" cy="618992"/>
            </a:xfrm>
          </p:grpSpPr>
          <p:sp>
            <p:nvSpPr>
              <p:cNvPr id="232" name="Freeform 355"/>
              <p:cNvSpPr>
                <a:spLocks noChangeArrowheads="1"/>
              </p:cNvSpPr>
              <p:nvPr/>
            </p:nvSpPr>
            <p:spPr bwMode="auto">
              <a:xfrm>
                <a:off x="11873795" y="8406777"/>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3" y="188"/>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3" name="Freeform 356"/>
              <p:cNvSpPr>
                <a:spLocks noChangeArrowheads="1"/>
              </p:cNvSpPr>
              <p:nvPr/>
            </p:nvSpPr>
            <p:spPr bwMode="auto">
              <a:xfrm>
                <a:off x="11873795" y="8406777"/>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3" y="188"/>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4" name="Freeform 357"/>
              <p:cNvSpPr>
                <a:spLocks noChangeArrowheads="1"/>
              </p:cNvSpPr>
              <p:nvPr/>
            </p:nvSpPr>
            <p:spPr bwMode="auto">
              <a:xfrm>
                <a:off x="11789331" y="8330810"/>
                <a:ext cx="351935" cy="500821"/>
              </a:xfrm>
              <a:custGeom>
                <a:avLst/>
                <a:gdLst>
                  <a:gd name="T0" fmla="*/ 503 w 556"/>
                  <a:gd name="T1" fmla="*/ 440 h 789"/>
                  <a:gd name="T2" fmla="*/ 503 w 556"/>
                  <a:gd name="T3" fmla="*/ 440 h 789"/>
                  <a:gd name="T4" fmla="*/ 520 w 556"/>
                  <a:gd name="T5" fmla="*/ 411 h 789"/>
                  <a:gd name="T6" fmla="*/ 555 w 556"/>
                  <a:gd name="T7" fmla="*/ 274 h 789"/>
                  <a:gd name="T8" fmla="*/ 280 w 556"/>
                  <a:gd name="T9" fmla="*/ 0 h 789"/>
                  <a:gd name="T10" fmla="*/ 0 w 556"/>
                  <a:gd name="T11" fmla="*/ 274 h 789"/>
                  <a:gd name="T12" fmla="*/ 35 w 556"/>
                  <a:gd name="T13" fmla="*/ 411 h 789"/>
                  <a:gd name="T14" fmla="*/ 52 w 556"/>
                  <a:gd name="T15" fmla="*/ 440 h 789"/>
                  <a:gd name="T16" fmla="*/ 280 w 556"/>
                  <a:gd name="T17" fmla="*/ 788 h 789"/>
                  <a:gd name="T18" fmla="*/ 503 w 556"/>
                  <a:gd name="T19" fmla="*/ 440 h 789"/>
                  <a:gd name="T20" fmla="*/ 412 w 556"/>
                  <a:gd name="T21" fmla="*/ 411 h 789"/>
                  <a:gd name="T22" fmla="*/ 412 w 556"/>
                  <a:gd name="T23" fmla="*/ 411 h 789"/>
                  <a:gd name="T24" fmla="*/ 412 w 556"/>
                  <a:gd name="T25" fmla="*/ 143 h 789"/>
                  <a:gd name="T26" fmla="*/ 143 w 556"/>
                  <a:gd name="T27" fmla="*/ 143 h 789"/>
                  <a:gd name="T28" fmla="*/ 143 w 556"/>
                  <a:gd name="T29" fmla="*/ 411 h 789"/>
                  <a:gd name="T30" fmla="*/ 412 w 556"/>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89">
                    <a:moveTo>
                      <a:pt x="503" y="440"/>
                    </a:moveTo>
                    <a:lnTo>
                      <a:pt x="503" y="440"/>
                    </a:lnTo>
                    <a:cubicBezTo>
                      <a:pt x="509" y="428"/>
                      <a:pt x="515" y="417"/>
                      <a:pt x="520" y="411"/>
                    </a:cubicBezTo>
                    <a:cubicBezTo>
                      <a:pt x="543" y="371"/>
                      <a:pt x="555" y="325"/>
                      <a:pt x="555" y="274"/>
                    </a:cubicBezTo>
                    <a:cubicBezTo>
                      <a:pt x="555" y="125"/>
                      <a:pt x="429" y="0"/>
                      <a:pt x="280" y="0"/>
                    </a:cubicBezTo>
                    <a:cubicBezTo>
                      <a:pt x="126" y="0"/>
                      <a:pt x="0" y="125"/>
                      <a:pt x="0" y="274"/>
                    </a:cubicBezTo>
                    <a:cubicBezTo>
                      <a:pt x="0" y="325"/>
                      <a:pt x="12" y="371"/>
                      <a:pt x="35"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8"/>
                      <a:pt x="217" y="68"/>
                      <a:pt x="143" y="143"/>
                    </a:cubicBezTo>
                    <a:cubicBezTo>
                      <a:pt x="69" y="217"/>
                      <a:pt x="69" y="337"/>
                      <a:pt x="143" y="411"/>
                    </a:cubicBezTo>
                    <a:cubicBezTo>
                      <a:pt x="217" y="485"/>
                      <a:pt x="337" y="485"/>
                      <a:pt x="412"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5" name="Freeform 358"/>
              <p:cNvSpPr>
                <a:spLocks noChangeArrowheads="1"/>
              </p:cNvSpPr>
              <p:nvPr/>
            </p:nvSpPr>
            <p:spPr bwMode="auto">
              <a:xfrm>
                <a:off x="11775254" y="8859767"/>
                <a:ext cx="380090" cy="90035"/>
              </a:xfrm>
              <a:custGeom>
                <a:avLst/>
                <a:gdLst>
                  <a:gd name="T0" fmla="*/ 297 w 600"/>
                  <a:gd name="T1" fmla="*/ 109 h 144"/>
                  <a:gd name="T2" fmla="*/ 297 w 600"/>
                  <a:gd name="T3" fmla="*/ 109 h 144"/>
                  <a:gd name="T4" fmla="*/ 97 w 600"/>
                  <a:gd name="T5" fmla="*/ 69 h 144"/>
                  <a:gd name="T6" fmla="*/ 297 w 600"/>
                  <a:gd name="T7" fmla="*/ 35 h 144"/>
                  <a:gd name="T8" fmla="*/ 496 w 600"/>
                  <a:gd name="T9" fmla="*/ 69 h 144"/>
                  <a:gd name="T10" fmla="*/ 297 w 600"/>
                  <a:gd name="T11" fmla="*/ 109 h 144"/>
                  <a:gd name="T12" fmla="*/ 297 w 600"/>
                  <a:gd name="T13" fmla="*/ 0 h 144"/>
                  <a:gd name="T14" fmla="*/ 297 w 600"/>
                  <a:gd name="T15" fmla="*/ 0 h 144"/>
                  <a:gd name="T16" fmla="*/ 0 w 600"/>
                  <a:gd name="T17" fmla="*/ 69 h 144"/>
                  <a:gd name="T18" fmla="*/ 297 w 600"/>
                  <a:gd name="T19" fmla="*/ 143 h 144"/>
                  <a:gd name="T20" fmla="*/ 599 w 600"/>
                  <a:gd name="T21" fmla="*/ 69 h 144"/>
                  <a:gd name="T22" fmla="*/ 297 w 600"/>
                  <a:gd name="T23" fmla="*/ 0 h 144"/>
                  <a:gd name="T24" fmla="*/ 297 w 600"/>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144">
                    <a:moveTo>
                      <a:pt x="297" y="109"/>
                    </a:moveTo>
                    <a:lnTo>
                      <a:pt x="297" y="109"/>
                    </a:lnTo>
                    <a:cubicBezTo>
                      <a:pt x="188" y="109"/>
                      <a:pt x="97" y="92"/>
                      <a:pt x="97" y="69"/>
                    </a:cubicBezTo>
                    <a:cubicBezTo>
                      <a:pt x="97" y="52"/>
                      <a:pt x="188" y="35"/>
                      <a:pt x="297" y="35"/>
                    </a:cubicBezTo>
                    <a:cubicBezTo>
                      <a:pt x="405" y="35"/>
                      <a:pt x="496" y="52"/>
                      <a:pt x="496" y="69"/>
                    </a:cubicBezTo>
                    <a:cubicBezTo>
                      <a:pt x="496" y="92"/>
                      <a:pt x="405" y="109"/>
                      <a:pt x="297" y="109"/>
                    </a:cubicBezTo>
                    <a:lnTo>
                      <a:pt x="297" y="0"/>
                    </a:lnTo>
                    <a:lnTo>
                      <a:pt x="297" y="0"/>
                    </a:lnTo>
                    <a:cubicBezTo>
                      <a:pt x="131" y="0"/>
                      <a:pt x="0" y="29"/>
                      <a:pt x="0" y="69"/>
                    </a:cubicBezTo>
                    <a:cubicBezTo>
                      <a:pt x="0" y="114"/>
                      <a:pt x="131" y="143"/>
                      <a:pt x="297" y="143"/>
                    </a:cubicBezTo>
                    <a:cubicBezTo>
                      <a:pt x="462" y="143"/>
                      <a:pt x="599" y="114"/>
                      <a:pt x="599" y="69"/>
                    </a:cubicBezTo>
                    <a:cubicBezTo>
                      <a:pt x="599" y="29"/>
                      <a:pt x="462" y="0"/>
                      <a:pt x="297" y="0"/>
                    </a:cubicBezTo>
                    <a:lnTo>
                      <a:pt x="297"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6" name="Freeform 359"/>
              <p:cNvSpPr>
                <a:spLocks noChangeArrowheads="1"/>
              </p:cNvSpPr>
              <p:nvPr/>
            </p:nvSpPr>
            <p:spPr bwMode="auto">
              <a:xfrm>
                <a:off x="11837194" y="8882276"/>
                <a:ext cx="253393" cy="45018"/>
              </a:xfrm>
              <a:custGeom>
                <a:avLst/>
                <a:gdLst>
                  <a:gd name="T0" fmla="*/ 200 w 400"/>
                  <a:gd name="T1" fmla="*/ 0 h 75"/>
                  <a:gd name="T2" fmla="*/ 200 w 400"/>
                  <a:gd name="T3" fmla="*/ 0 h 75"/>
                  <a:gd name="T4" fmla="*/ 0 w 400"/>
                  <a:gd name="T5" fmla="*/ 34 h 75"/>
                  <a:gd name="T6" fmla="*/ 200 w 400"/>
                  <a:gd name="T7" fmla="*/ 74 h 75"/>
                  <a:gd name="T8" fmla="*/ 399 w 400"/>
                  <a:gd name="T9" fmla="*/ 34 h 75"/>
                  <a:gd name="T10" fmla="*/ 200 w 400"/>
                  <a:gd name="T11" fmla="*/ 0 h 75"/>
                </a:gdLst>
                <a:ahLst/>
                <a:cxnLst>
                  <a:cxn ang="0">
                    <a:pos x="T0" y="T1"/>
                  </a:cxn>
                  <a:cxn ang="0">
                    <a:pos x="T2" y="T3"/>
                  </a:cxn>
                  <a:cxn ang="0">
                    <a:pos x="T4" y="T5"/>
                  </a:cxn>
                  <a:cxn ang="0">
                    <a:pos x="T6" y="T7"/>
                  </a:cxn>
                  <a:cxn ang="0">
                    <a:pos x="T8" y="T9"/>
                  </a:cxn>
                  <a:cxn ang="0">
                    <a:pos x="T10" y="T11"/>
                  </a:cxn>
                </a:cxnLst>
                <a:rect l="0" t="0" r="r" b="b"/>
                <a:pathLst>
                  <a:path w="400" h="75">
                    <a:moveTo>
                      <a:pt x="200" y="0"/>
                    </a:moveTo>
                    <a:lnTo>
                      <a:pt x="200" y="0"/>
                    </a:lnTo>
                    <a:cubicBezTo>
                      <a:pt x="91" y="0"/>
                      <a:pt x="0" y="17"/>
                      <a:pt x="0" y="34"/>
                    </a:cubicBezTo>
                    <a:cubicBezTo>
                      <a:pt x="0" y="57"/>
                      <a:pt x="91" y="74"/>
                      <a:pt x="200" y="74"/>
                    </a:cubicBezTo>
                    <a:cubicBezTo>
                      <a:pt x="308" y="74"/>
                      <a:pt x="399" y="57"/>
                      <a:pt x="399" y="34"/>
                    </a:cubicBezTo>
                    <a:cubicBezTo>
                      <a:pt x="399" y="17"/>
                      <a:pt x="308"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7" name="Group 236"/>
            <p:cNvGrpSpPr/>
            <p:nvPr/>
          </p:nvGrpSpPr>
          <p:grpSpPr>
            <a:xfrm>
              <a:off x="10690374" y="7321180"/>
              <a:ext cx="380090" cy="618994"/>
              <a:chOff x="11241419" y="7484529"/>
              <a:chExt cx="342441" cy="557681"/>
            </a:xfrm>
          </p:grpSpPr>
          <p:sp>
            <p:nvSpPr>
              <p:cNvPr id="238" name="Freeform 360"/>
              <p:cNvSpPr>
                <a:spLocks noChangeArrowheads="1"/>
              </p:cNvSpPr>
              <p:nvPr/>
            </p:nvSpPr>
            <p:spPr bwMode="auto">
              <a:xfrm>
                <a:off x="11330200" y="7552972"/>
                <a:ext cx="172489" cy="197723"/>
              </a:xfrm>
              <a:custGeom>
                <a:avLst/>
                <a:gdLst>
                  <a:gd name="T0" fmla="*/ 0 w 304"/>
                  <a:gd name="T1" fmla="*/ 349 h 350"/>
                  <a:gd name="T2" fmla="*/ 0 w 304"/>
                  <a:gd name="T3" fmla="*/ 349 h 350"/>
                  <a:gd name="T4" fmla="*/ 303 w 304"/>
                  <a:gd name="T5" fmla="*/ 349 h 350"/>
                  <a:gd name="T6" fmla="*/ 205 w 304"/>
                  <a:gd name="T7" fmla="*/ 160 h 350"/>
                  <a:gd name="T8" fmla="*/ 240 w 304"/>
                  <a:gd name="T9" fmla="*/ 91 h 350"/>
                  <a:gd name="T10" fmla="*/ 148 w 304"/>
                  <a:gd name="T11" fmla="*/ 0 h 350"/>
                  <a:gd name="T12" fmla="*/ 63 w 304"/>
                  <a:gd name="T13" fmla="*/ 91 h 350"/>
                  <a:gd name="T14" fmla="*/ 97 w 304"/>
                  <a:gd name="T15" fmla="*/ 154 h 350"/>
                  <a:gd name="T16" fmla="*/ 0 w 304"/>
                  <a:gd name="T17" fmla="*/ 34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50">
                    <a:moveTo>
                      <a:pt x="0" y="349"/>
                    </a:moveTo>
                    <a:lnTo>
                      <a:pt x="0" y="349"/>
                    </a:lnTo>
                    <a:cubicBezTo>
                      <a:pt x="303" y="349"/>
                      <a:pt x="303" y="349"/>
                      <a:pt x="303" y="349"/>
                    </a:cubicBezTo>
                    <a:cubicBezTo>
                      <a:pt x="303" y="280"/>
                      <a:pt x="263" y="189"/>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9"/>
                      <a:pt x="0" y="280"/>
                      <a:pt x="0" y="349"/>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9" name="Freeform 361"/>
              <p:cNvSpPr>
                <a:spLocks noChangeArrowheads="1"/>
              </p:cNvSpPr>
              <p:nvPr/>
            </p:nvSpPr>
            <p:spPr bwMode="auto">
              <a:xfrm>
                <a:off x="11330200" y="7552972"/>
                <a:ext cx="172489" cy="197723"/>
              </a:xfrm>
              <a:custGeom>
                <a:avLst/>
                <a:gdLst>
                  <a:gd name="T0" fmla="*/ 0 w 304"/>
                  <a:gd name="T1" fmla="*/ 349 h 350"/>
                  <a:gd name="T2" fmla="*/ 0 w 304"/>
                  <a:gd name="T3" fmla="*/ 349 h 350"/>
                  <a:gd name="T4" fmla="*/ 303 w 304"/>
                  <a:gd name="T5" fmla="*/ 349 h 350"/>
                  <a:gd name="T6" fmla="*/ 205 w 304"/>
                  <a:gd name="T7" fmla="*/ 160 h 350"/>
                  <a:gd name="T8" fmla="*/ 240 w 304"/>
                  <a:gd name="T9" fmla="*/ 91 h 350"/>
                  <a:gd name="T10" fmla="*/ 148 w 304"/>
                  <a:gd name="T11" fmla="*/ 0 h 350"/>
                  <a:gd name="T12" fmla="*/ 63 w 304"/>
                  <a:gd name="T13" fmla="*/ 91 h 350"/>
                  <a:gd name="T14" fmla="*/ 97 w 304"/>
                  <a:gd name="T15" fmla="*/ 154 h 350"/>
                  <a:gd name="T16" fmla="*/ 0 w 304"/>
                  <a:gd name="T17" fmla="*/ 349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50">
                    <a:moveTo>
                      <a:pt x="0" y="349"/>
                    </a:moveTo>
                    <a:lnTo>
                      <a:pt x="0" y="349"/>
                    </a:lnTo>
                    <a:cubicBezTo>
                      <a:pt x="303" y="349"/>
                      <a:pt x="303" y="349"/>
                      <a:pt x="303" y="349"/>
                    </a:cubicBezTo>
                    <a:cubicBezTo>
                      <a:pt x="303" y="280"/>
                      <a:pt x="263" y="189"/>
                      <a:pt x="205" y="160"/>
                    </a:cubicBezTo>
                    <a:cubicBezTo>
                      <a:pt x="228" y="143"/>
                      <a:pt x="240" y="120"/>
                      <a:pt x="240" y="91"/>
                    </a:cubicBezTo>
                    <a:cubicBezTo>
                      <a:pt x="240" y="40"/>
                      <a:pt x="200" y="0"/>
                      <a:pt x="148" y="0"/>
                    </a:cubicBezTo>
                    <a:cubicBezTo>
                      <a:pt x="103" y="0"/>
                      <a:pt x="63" y="40"/>
                      <a:pt x="63" y="91"/>
                    </a:cubicBezTo>
                    <a:cubicBezTo>
                      <a:pt x="63" y="120"/>
                      <a:pt x="74" y="143"/>
                      <a:pt x="97" y="154"/>
                    </a:cubicBezTo>
                    <a:cubicBezTo>
                      <a:pt x="40" y="189"/>
                      <a:pt x="0" y="280"/>
                      <a:pt x="0" y="349"/>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0" name="Freeform 362"/>
              <p:cNvSpPr>
                <a:spLocks noChangeArrowheads="1"/>
              </p:cNvSpPr>
              <p:nvPr/>
            </p:nvSpPr>
            <p:spPr bwMode="auto">
              <a:xfrm>
                <a:off x="11254102" y="7484529"/>
                <a:ext cx="317075" cy="451214"/>
              </a:xfrm>
              <a:custGeom>
                <a:avLst/>
                <a:gdLst>
                  <a:gd name="T0" fmla="*/ 503 w 556"/>
                  <a:gd name="T1" fmla="*/ 440 h 788"/>
                  <a:gd name="T2" fmla="*/ 503 w 556"/>
                  <a:gd name="T3" fmla="*/ 440 h 788"/>
                  <a:gd name="T4" fmla="*/ 520 w 556"/>
                  <a:gd name="T5" fmla="*/ 411 h 788"/>
                  <a:gd name="T6" fmla="*/ 555 w 556"/>
                  <a:gd name="T7" fmla="*/ 274 h 788"/>
                  <a:gd name="T8" fmla="*/ 280 w 556"/>
                  <a:gd name="T9" fmla="*/ 0 h 788"/>
                  <a:gd name="T10" fmla="*/ 0 w 556"/>
                  <a:gd name="T11" fmla="*/ 274 h 788"/>
                  <a:gd name="T12" fmla="*/ 35 w 556"/>
                  <a:gd name="T13" fmla="*/ 411 h 788"/>
                  <a:gd name="T14" fmla="*/ 52 w 556"/>
                  <a:gd name="T15" fmla="*/ 440 h 788"/>
                  <a:gd name="T16" fmla="*/ 280 w 556"/>
                  <a:gd name="T17" fmla="*/ 787 h 788"/>
                  <a:gd name="T18" fmla="*/ 503 w 556"/>
                  <a:gd name="T19" fmla="*/ 440 h 788"/>
                  <a:gd name="T20" fmla="*/ 412 w 556"/>
                  <a:gd name="T21" fmla="*/ 411 h 788"/>
                  <a:gd name="T22" fmla="*/ 412 w 556"/>
                  <a:gd name="T23" fmla="*/ 411 h 788"/>
                  <a:gd name="T24" fmla="*/ 412 w 556"/>
                  <a:gd name="T25" fmla="*/ 143 h 788"/>
                  <a:gd name="T26" fmla="*/ 143 w 556"/>
                  <a:gd name="T27" fmla="*/ 143 h 788"/>
                  <a:gd name="T28" fmla="*/ 143 w 556"/>
                  <a:gd name="T29" fmla="*/ 411 h 788"/>
                  <a:gd name="T30" fmla="*/ 412 w 556"/>
                  <a:gd name="T31" fmla="*/ 411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88">
                    <a:moveTo>
                      <a:pt x="503" y="440"/>
                    </a:moveTo>
                    <a:lnTo>
                      <a:pt x="503" y="440"/>
                    </a:lnTo>
                    <a:cubicBezTo>
                      <a:pt x="509" y="429"/>
                      <a:pt x="515" y="417"/>
                      <a:pt x="520" y="411"/>
                    </a:cubicBezTo>
                    <a:cubicBezTo>
                      <a:pt x="543" y="371"/>
                      <a:pt x="555" y="326"/>
                      <a:pt x="555" y="274"/>
                    </a:cubicBezTo>
                    <a:cubicBezTo>
                      <a:pt x="555" y="126"/>
                      <a:pt x="429" y="0"/>
                      <a:pt x="280" y="0"/>
                    </a:cubicBezTo>
                    <a:cubicBezTo>
                      <a:pt x="126" y="0"/>
                      <a:pt x="0" y="126"/>
                      <a:pt x="0" y="274"/>
                    </a:cubicBezTo>
                    <a:cubicBezTo>
                      <a:pt x="0" y="326"/>
                      <a:pt x="12" y="371"/>
                      <a:pt x="35" y="411"/>
                    </a:cubicBezTo>
                    <a:cubicBezTo>
                      <a:pt x="40" y="417"/>
                      <a:pt x="46" y="429"/>
                      <a:pt x="52" y="440"/>
                    </a:cubicBezTo>
                    <a:cubicBezTo>
                      <a:pt x="280" y="787"/>
                      <a:pt x="280" y="787"/>
                      <a:pt x="280" y="787"/>
                    </a:cubicBezTo>
                    <a:lnTo>
                      <a:pt x="503" y="440"/>
                    </a:lnTo>
                    <a:close/>
                    <a:moveTo>
                      <a:pt x="412" y="411"/>
                    </a:moveTo>
                    <a:lnTo>
                      <a:pt x="412" y="411"/>
                    </a:lnTo>
                    <a:cubicBezTo>
                      <a:pt x="486" y="337"/>
                      <a:pt x="486" y="217"/>
                      <a:pt x="412" y="143"/>
                    </a:cubicBezTo>
                    <a:cubicBezTo>
                      <a:pt x="337" y="69"/>
                      <a:pt x="218" y="69"/>
                      <a:pt x="143" y="143"/>
                    </a:cubicBezTo>
                    <a:cubicBezTo>
                      <a:pt x="69" y="217"/>
                      <a:pt x="69" y="337"/>
                      <a:pt x="143" y="411"/>
                    </a:cubicBezTo>
                    <a:cubicBezTo>
                      <a:pt x="218" y="486"/>
                      <a:pt x="337" y="486"/>
                      <a:pt x="412"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1" name="Freeform 363"/>
              <p:cNvSpPr>
                <a:spLocks noChangeArrowheads="1"/>
              </p:cNvSpPr>
              <p:nvPr/>
            </p:nvSpPr>
            <p:spPr bwMode="auto">
              <a:xfrm>
                <a:off x="11241419" y="7961093"/>
                <a:ext cx="342441" cy="81117"/>
              </a:xfrm>
              <a:custGeom>
                <a:avLst/>
                <a:gdLst>
                  <a:gd name="T0" fmla="*/ 297 w 601"/>
                  <a:gd name="T1" fmla="*/ 109 h 144"/>
                  <a:gd name="T2" fmla="*/ 297 w 601"/>
                  <a:gd name="T3" fmla="*/ 109 h 144"/>
                  <a:gd name="T4" fmla="*/ 97 w 601"/>
                  <a:gd name="T5" fmla="*/ 69 h 144"/>
                  <a:gd name="T6" fmla="*/ 297 w 601"/>
                  <a:gd name="T7" fmla="*/ 35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8" y="109"/>
                      <a:pt x="97" y="92"/>
                      <a:pt x="97" y="69"/>
                    </a:cubicBezTo>
                    <a:cubicBezTo>
                      <a:pt x="97" y="52"/>
                      <a:pt x="188" y="35"/>
                      <a:pt x="297" y="35"/>
                    </a:cubicBezTo>
                    <a:cubicBezTo>
                      <a:pt x="405" y="35"/>
                      <a:pt x="497" y="52"/>
                      <a:pt x="497" y="69"/>
                    </a:cubicBezTo>
                    <a:cubicBezTo>
                      <a:pt x="497" y="92"/>
                      <a:pt x="405" y="109"/>
                      <a:pt x="297" y="109"/>
                    </a:cubicBezTo>
                    <a:lnTo>
                      <a:pt x="297" y="0"/>
                    </a:lnTo>
                    <a:lnTo>
                      <a:pt x="297" y="0"/>
                    </a:lnTo>
                    <a:cubicBezTo>
                      <a:pt x="131" y="0"/>
                      <a:pt x="0" y="29"/>
                      <a:pt x="0" y="69"/>
                    </a:cubicBezTo>
                    <a:cubicBezTo>
                      <a:pt x="0" y="115"/>
                      <a:pt x="131" y="143"/>
                      <a:pt x="297" y="143"/>
                    </a:cubicBezTo>
                    <a:cubicBezTo>
                      <a:pt x="462" y="143"/>
                      <a:pt x="600" y="115"/>
                      <a:pt x="600" y="69"/>
                    </a:cubicBezTo>
                    <a:cubicBezTo>
                      <a:pt x="600" y="29"/>
                      <a:pt x="462" y="0"/>
                      <a:pt x="297" y="0"/>
                    </a:cubicBezTo>
                    <a:lnTo>
                      <a:pt x="297"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2" name="Freeform 364"/>
              <p:cNvSpPr>
                <a:spLocks noChangeArrowheads="1"/>
              </p:cNvSpPr>
              <p:nvPr/>
            </p:nvSpPr>
            <p:spPr bwMode="auto">
              <a:xfrm>
                <a:off x="11297224" y="7981372"/>
                <a:ext cx="228294" cy="40559"/>
              </a:xfrm>
              <a:custGeom>
                <a:avLst/>
                <a:gdLst>
                  <a:gd name="T0" fmla="*/ 200 w 401"/>
                  <a:gd name="T1" fmla="*/ 0 h 75"/>
                  <a:gd name="T2" fmla="*/ 200 w 401"/>
                  <a:gd name="T3" fmla="*/ 0 h 75"/>
                  <a:gd name="T4" fmla="*/ 0 w 401"/>
                  <a:gd name="T5" fmla="*/ 34 h 75"/>
                  <a:gd name="T6" fmla="*/ 200 w 401"/>
                  <a:gd name="T7" fmla="*/ 74 h 75"/>
                  <a:gd name="T8" fmla="*/ 400 w 401"/>
                  <a:gd name="T9" fmla="*/ 34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34"/>
                    </a:cubicBezTo>
                    <a:cubicBezTo>
                      <a:pt x="0" y="57"/>
                      <a:pt x="91" y="74"/>
                      <a:pt x="200" y="74"/>
                    </a:cubicBezTo>
                    <a:cubicBezTo>
                      <a:pt x="308" y="74"/>
                      <a:pt x="400" y="57"/>
                      <a:pt x="400" y="34"/>
                    </a:cubicBezTo>
                    <a:cubicBezTo>
                      <a:pt x="400" y="17"/>
                      <a:pt x="308"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43" name="Group 242"/>
            <p:cNvGrpSpPr/>
            <p:nvPr/>
          </p:nvGrpSpPr>
          <p:grpSpPr>
            <a:xfrm>
              <a:off x="11758737" y="6307664"/>
              <a:ext cx="380090" cy="618992"/>
              <a:chOff x="11488075" y="7433270"/>
              <a:chExt cx="380090" cy="618992"/>
            </a:xfrm>
          </p:grpSpPr>
          <p:sp>
            <p:nvSpPr>
              <p:cNvPr id="244" name="Freeform 365"/>
              <p:cNvSpPr>
                <a:spLocks noChangeArrowheads="1"/>
              </p:cNvSpPr>
              <p:nvPr/>
            </p:nvSpPr>
            <p:spPr bwMode="auto">
              <a:xfrm>
                <a:off x="11586617" y="7506423"/>
                <a:ext cx="191453" cy="219461"/>
              </a:xfrm>
              <a:custGeom>
                <a:avLst/>
                <a:gdLst>
                  <a:gd name="T0" fmla="*/ 0 w 303"/>
                  <a:gd name="T1" fmla="*/ 348 h 349"/>
                  <a:gd name="T2" fmla="*/ 0 w 303"/>
                  <a:gd name="T3" fmla="*/ 348 h 349"/>
                  <a:gd name="T4" fmla="*/ 302 w 303"/>
                  <a:gd name="T5" fmla="*/ 348 h 349"/>
                  <a:gd name="T6" fmla="*/ 205 w 303"/>
                  <a:gd name="T7" fmla="*/ 160 h 349"/>
                  <a:gd name="T8" fmla="*/ 245 w 303"/>
                  <a:gd name="T9" fmla="*/ 91 h 349"/>
                  <a:gd name="T10" fmla="*/ 154 w 303"/>
                  <a:gd name="T11" fmla="*/ 0 h 349"/>
                  <a:gd name="T12" fmla="*/ 62 w 303"/>
                  <a:gd name="T13" fmla="*/ 91 h 349"/>
                  <a:gd name="T14" fmla="*/ 97 w 303"/>
                  <a:gd name="T15" fmla="*/ 160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5"/>
                      <a:pt x="262" y="188"/>
                      <a:pt x="205" y="160"/>
                    </a:cubicBezTo>
                    <a:cubicBezTo>
                      <a:pt x="228" y="143"/>
                      <a:pt x="245" y="120"/>
                      <a:pt x="245" y="91"/>
                    </a:cubicBezTo>
                    <a:cubicBezTo>
                      <a:pt x="245" y="40"/>
                      <a:pt x="205" y="0"/>
                      <a:pt x="154" y="0"/>
                    </a:cubicBezTo>
                    <a:cubicBezTo>
                      <a:pt x="102" y="0"/>
                      <a:pt x="62" y="45"/>
                      <a:pt x="62" y="91"/>
                    </a:cubicBezTo>
                    <a:cubicBezTo>
                      <a:pt x="62" y="120"/>
                      <a:pt x="79" y="143"/>
                      <a:pt x="97" y="160"/>
                    </a:cubicBezTo>
                    <a:cubicBezTo>
                      <a:pt x="45" y="188"/>
                      <a:pt x="0" y="285"/>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5" name="Freeform 366"/>
              <p:cNvSpPr>
                <a:spLocks noChangeArrowheads="1"/>
              </p:cNvSpPr>
              <p:nvPr/>
            </p:nvSpPr>
            <p:spPr bwMode="auto">
              <a:xfrm>
                <a:off x="11586617" y="7506423"/>
                <a:ext cx="191453" cy="219461"/>
              </a:xfrm>
              <a:custGeom>
                <a:avLst/>
                <a:gdLst>
                  <a:gd name="T0" fmla="*/ 0 w 303"/>
                  <a:gd name="T1" fmla="*/ 348 h 349"/>
                  <a:gd name="T2" fmla="*/ 0 w 303"/>
                  <a:gd name="T3" fmla="*/ 348 h 349"/>
                  <a:gd name="T4" fmla="*/ 302 w 303"/>
                  <a:gd name="T5" fmla="*/ 348 h 349"/>
                  <a:gd name="T6" fmla="*/ 205 w 303"/>
                  <a:gd name="T7" fmla="*/ 160 h 349"/>
                  <a:gd name="T8" fmla="*/ 245 w 303"/>
                  <a:gd name="T9" fmla="*/ 91 h 349"/>
                  <a:gd name="T10" fmla="*/ 154 w 303"/>
                  <a:gd name="T11" fmla="*/ 0 h 349"/>
                  <a:gd name="T12" fmla="*/ 62 w 303"/>
                  <a:gd name="T13" fmla="*/ 91 h 349"/>
                  <a:gd name="T14" fmla="*/ 97 w 303"/>
                  <a:gd name="T15" fmla="*/ 160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5"/>
                      <a:pt x="262" y="188"/>
                      <a:pt x="205" y="160"/>
                    </a:cubicBezTo>
                    <a:cubicBezTo>
                      <a:pt x="228" y="143"/>
                      <a:pt x="245" y="120"/>
                      <a:pt x="245" y="91"/>
                    </a:cubicBezTo>
                    <a:cubicBezTo>
                      <a:pt x="245" y="40"/>
                      <a:pt x="205" y="0"/>
                      <a:pt x="154" y="0"/>
                    </a:cubicBezTo>
                    <a:cubicBezTo>
                      <a:pt x="102" y="0"/>
                      <a:pt x="62" y="45"/>
                      <a:pt x="62" y="91"/>
                    </a:cubicBezTo>
                    <a:cubicBezTo>
                      <a:pt x="62" y="120"/>
                      <a:pt x="79" y="143"/>
                      <a:pt x="97" y="160"/>
                    </a:cubicBezTo>
                    <a:cubicBezTo>
                      <a:pt x="45" y="188"/>
                      <a:pt x="0" y="285"/>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6" name="Freeform 367"/>
              <p:cNvSpPr>
                <a:spLocks noChangeArrowheads="1"/>
              </p:cNvSpPr>
              <p:nvPr/>
            </p:nvSpPr>
            <p:spPr bwMode="auto">
              <a:xfrm>
                <a:off x="11504967" y="7433270"/>
                <a:ext cx="346304" cy="500821"/>
              </a:xfrm>
              <a:custGeom>
                <a:avLst/>
                <a:gdLst>
                  <a:gd name="T0" fmla="*/ 497 w 549"/>
                  <a:gd name="T1" fmla="*/ 435 h 790"/>
                  <a:gd name="T2" fmla="*/ 497 w 549"/>
                  <a:gd name="T3" fmla="*/ 435 h 790"/>
                  <a:gd name="T4" fmla="*/ 514 w 549"/>
                  <a:gd name="T5" fmla="*/ 406 h 790"/>
                  <a:gd name="T6" fmla="*/ 548 w 549"/>
                  <a:gd name="T7" fmla="*/ 275 h 790"/>
                  <a:gd name="T8" fmla="*/ 274 w 549"/>
                  <a:gd name="T9" fmla="*/ 0 h 790"/>
                  <a:gd name="T10" fmla="*/ 0 w 549"/>
                  <a:gd name="T11" fmla="*/ 275 h 790"/>
                  <a:gd name="T12" fmla="*/ 34 w 549"/>
                  <a:gd name="T13" fmla="*/ 406 h 790"/>
                  <a:gd name="T14" fmla="*/ 51 w 549"/>
                  <a:gd name="T15" fmla="*/ 435 h 790"/>
                  <a:gd name="T16" fmla="*/ 274 w 549"/>
                  <a:gd name="T17" fmla="*/ 789 h 790"/>
                  <a:gd name="T18" fmla="*/ 497 w 549"/>
                  <a:gd name="T19" fmla="*/ 435 h 790"/>
                  <a:gd name="T20" fmla="*/ 411 w 549"/>
                  <a:gd name="T21" fmla="*/ 412 h 790"/>
                  <a:gd name="T22" fmla="*/ 411 w 549"/>
                  <a:gd name="T23" fmla="*/ 412 h 790"/>
                  <a:gd name="T24" fmla="*/ 411 w 549"/>
                  <a:gd name="T25" fmla="*/ 137 h 790"/>
                  <a:gd name="T26" fmla="*/ 137 w 549"/>
                  <a:gd name="T27" fmla="*/ 137 h 790"/>
                  <a:gd name="T28" fmla="*/ 137 w 549"/>
                  <a:gd name="T29" fmla="*/ 412 h 790"/>
                  <a:gd name="T30" fmla="*/ 411 w 549"/>
                  <a:gd name="T31" fmla="*/ 412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9" h="790">
                    <a:moveTo>
                      <a:pt x="497" y="435"/>
                    </a:moveTo>
                    <a:lnTo>
                      <a:pt x="497" y="435"/>
                    </a:lnTo>
                    <a:cubicBezTo>
                      <a:pt x="502" y="423"/>
                      <a:pt x="508" y="418"/>
                      <a:pt x="514" y="406"/>
                    </a:cubicBezTo>
                    <a:cubicBezTo>
                      <a:pt x="537" y="366"/>
                      <a:pt x="548" y="320"/>
                      <a:pt x="548" y="275"/>
                    </a:cubicBezTo>
                    <a:cubicBezTo>
                      <a:pt x="548" y="120"/>
                      <a:pt x="428" y="0"/>
                      <a:pt x="274" y="0"/>
                    </a:cubicBezTo>
                    <a:cubicBezTo>
                      <a:pt x="120" y="0"/>
                      <a:pt x="0" y="120"/>
                      <a:pt x="0" y="275"/>
                    </a:cubicBezTo>
                    <a:cubicBezTo>
                      <a:pt x="0" y="320"/>
                      <a:pt x="11" y="366"/>
                      <a:pt x="34" y="406"/>
                    </a:cubicBezTo>
                    <a:cubicBezTo>
                      <a:pt x="40" y="418"/>
                      <a:pt x="45" y="423"/>
                      <a:pt x="51" y="435"/>
                    </a:cubicBezTo>
                    <a:cubicBezTo>
                      <a:pt x="274" y="789"/>
                      <a:pt x="274" y="789"/>
                      <a:pt x="274" y="789"/>
                    </a:cubicBezTo>
                    <a:lnTo>
                      <a:pt x="497" y="435"/>
                    </a:lnTo>
                    <a:close/>
                    <a:moveTo>
                      <a:pt x="411" y="412"/>
                    </a:moveTo>
                    <a:lnTo>
                      <a:pt x="411" y="412"/>
                    </a:lnTo>
                    <a:cubicBezTo>
                      <a:pt x="485" y="337"/>
                      <a:pt x="485" y="212"/>
                      <a:pt x="411" y="137"/>
                    </a:cubicBezTo>
                    <a:cubicBezTo>
                      <a:pt x="337" y="63"/>
                      <a:pt x="211" y="63"/>
                      <a:pt x="137" y="137"/>
                    </a:cubicBezTo>
                    <a:cubicBezTo>
                      <a:pt x="63" y="212"/>
                      <a:pt x="63" y="337"/>
                      <a:pt x="137" y="412"/>
                    </a:cubicBezTo>
                    <a:cubicBezTo>
                      <a:pt x="211" y="486"/>
                      <a:pt x="337" y="486"/>
                      <a:pt x="411" y="412"/>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7" name="Freeform 368"/>
              <p:cNvSpPr>
                <a:spLocks noChangeArrowheads="1"/>
              </p:cNvSpPr>
              <p:nvPr/>
            </p:nvSpPr>
            <p:spPr bwMode="auto">
              <a:xfrm>
                <a:off x="11488075" y="7959413"/>
                <a:ext cx="380090" cy="92849"/>
              </a:xfrm>
              <a:custGeom>
                <a:avLst/>
                <a:gdLst>
                  <a:gd name="T0" fmla="*/ 303 w 601"/>
                  <a:gd name="T1" fmla="*/ 109 h 150"/>
                  <a:gd name="T2" fmla="*/ 303 w 601"/>
                  <a:gd name="T3" fmla="*/ 109 h 150"/>
                  <a:gd name="T4" fmla="*/ 103 w 601"/>
                  <a:gd name="T5" fmla="*/ 74 h 150"/>
                  <a:gd name="T6" fmla="*/ 303 w 601"/>
                  <a:gd name="T7" fmla="*/ 40 h 150"/>
                  <a:gd name="T8" fmla="*/ 503 w 601"/>
                  <a:gd name="T9" fmla="*/ 74 h 150"/>
                  <a:gd name="T10" fmla="*/ 303 w 601"/>
                  <a:gd name="T11" fmla="*/ 109 h 150"/>
                  <a:gd name="T12" fmla="*/ 303 w 601"/>
                  <a:gd name="T13" fmla="*/ 0 h 150"/>
                  <a:gd name="T14" fmla="*/ 303 w 601"/>
                  <a:gd name="T15" fmla="*/ 0 h 150"/>
                  <a:gd name="T16" fmla="*/ 0 w 601"/>
                  <a:gd name="T17" fmla="*/ 74 h 150"/>
                  <a:gd name="T18" fmla="*/ 303 w 601"/>
                  <a:gd name="T19" fmla="*/ 149 h 150"/>
                  <a:gd name="T20" fmla="*/ 600 w 601"/>
                  <a:gd name="T21" fmla="*/ 74 h 150"/>
                  <a:gd name="T22" fmla="*/ 303 w 601"/>
                  <a:gd name="T23" fmla="*/ 0 h 150"/>
                  <a:gd name="T24" fmla="*/ 303 w 601"/>
                  <a:gd name="T25" fmla="*/ 10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50">
                    <a:moveTo>
                      <a:pt x="303" y="109"/>
                    </a:moveTo>
                    <a:lnTo>
                      <a:pt x="303" y="109"/>
                    </a:lnTo>
                    <a:cubicBezTo>
                      <a:pt x="189" y="109"/>
                      <a:pt x="103" y="91"/>
                      <a:pt x="103" y="74"/>
                    </a:cubicBezTo>
                    <a:cubicBezTo>
                      <a:pt x="103" y="52"/>
                      <a:pt x="189" y="40"/>
                      <a:pt x="303" y="40"/>
                    </a:cubicBezTo>
                    <a:cubicBezTo>
                      <a:pt x="412" y="40"/>
                      <a:pt x="503" y="52"/>
                      <a:pt x="503" y="74"/>
                    </a:cubicBezTo>
                    <a:cubicBezTo>
                      <a:pt x="503" y="91"/>
                      <a:pt x="412" y="109"/>
                      <a:pt x="303" y="109"/>
                    </a:cubicBezTo>
                    <a:lnTo>
                      <a:pt x="303" y="0"/>
                    </a:lnTo>
                    <a:lnTo>
                      <a:pt x="303" y="0"/>
                    </a:lnTo>
                    <a:cubicBezTo>
                      <a:pt x="137" y="0"/>
                      <a:pt x="0" y="34"/>
                      <a:pt x="0" y="74"/>
                    </a:cubicBezTo>
                    <a:cubicBezTo>
                      <a:pt x="0" y="114"/>
                      <a:pt x="137" y="149"/>
                      <a:pt x="303" y="149"/>
                    </a:cubicBezTo>
                    <a:cubicBezTo>
                      <a:pt x="469" y="149"/>
                      <a:pt x="600" y="114"/>
                      <a:pt x="600" y="74"/>
                    </a:cubicBezTo>
                    <a:cubicBezTo>
                      <a:pt x="600" y="34"/>
                      <a:pt x="469" y="0"/>
                      <a:pt x="303" y="0"/>
                    </a:cubicBezTo>
                    <a:lnTo>
                      <a:pt x="303"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8" name="Freeform 369"/>
              <p:cNvSpPr>
                <a:spLocks noChangeArrowheads="1"/>
              </p:cNvSpPr>
              <p:nvPr/>
            </p:nvSpPr>
            <p:spPr bwMode="auto">
              <a:xfrm>
                <a:off x="11552830" y="7984736"/>
                <a:ext cx="253393" cy="42204"/>
              </a:xfrm>
              <a:custGeom>
                <a:avLst/>
                <a:gdLst>
                  <a:gd name="T0" fmla="*/ 200 w 401"/>
                  <a:gd name="T1" fmla="*/ 0 h 70"/>
                  <a:gd name="T2" fmla="*/ 200 w 401"/>
                  <a:gd name="T3" fmla="*/ 0 h 70"/>
                  <a:gd name="T4" fmla="*/ 0 w 401"/>
                  <a:gd name="T5" fmla="*/ 34 h 70"/>
                  <a:gd name="T6" fmla="*/ 200 w 401"/>
                  <a:gd name="T7" fmla="*/ 69 h 70"/>
                  <a:gd name="T8" fmla="*/ 400 w 401"/>
                  <a:gd name="T9" fmla="*/ 34 h 70"/>
                  <a:gd name="T10" fmla="*/ 200 w 401"/>
                  <a:gd name="T11" fmla="*/ 0 h 70"/>
                </a:gdLst>
                <a:ahLst/>
                <a:cxnLst>
                  <a:cxn ang="0">
                    <a:pos x="T0" y="T1"/>
                  </a:cxn>
                  <a:cxn ang="0">
                    <a:pos x="T2" y="T3"/>
                  </a:cxn>
                  <a:cxn ang="0">
                    <a:pos x="T4" y="T5"/>
                  </a:cxn>
                  <a:cxn ang="0">
                    <a:pos x="T6" y="T7"/>
                  </a:cxn>
                  <a:cxn ang="0">
                    <a:pos x="T8" y="T9"/>
                  </a:cxn>
                  <a:cxn ang="0">
                    <a:pos x="T10" y="T11"/>
                  </a:cxn>
                </a:cxnLst>
                <a:rect l="0" t="0" r="r" b="b"/>
                <a:pathLst>
                  <a:path w="401" h="70">
                    <a:moveTo>
                      <a:pt x="200" y="0"/>
                    </a:moveTo>
                    <a:lnTo>
                      <a:pt x="200" y="0"/>
                    </a:lnTo>
                    <a:cubicBezTo>
                      <a:pt x="86" y="0"/>
                      <a:pt x="0" y="12"/>
                      <a:pt x="0" y="34"/>
                    </a:cubicBezTo>
                    <a:cubicBezTo>
                      <a:pt x="0" y="51"/>
                      <a:pt x="86" y="69"/>
                      <a:pt x="200" y="69"/>
                    </a:cubicBezTo>
                    <a:cubicBezTo>
                      <a:pt x="309" y="69"/>
                      <a:pt x="400" y="51"/>
                      <a:pt x="400" y="34"/>
                    </a:cubicBezTo>
                    <a:cubicBezTo>
                      <a:pt x="400" y="12"/>
                      <a:pt x="309"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49" name="Group 248"/>
            <p:cNvGrpSpPr/>
            <p:nvPr/>
          </p:nvGrpSpPr>
          <p:grpSpPr>
            <a:xfrm>
              <a:off x="12835662" y="6994536"/>
              <a:ext cx="380090" cy="618994"/>
              <a:chOff x="12876105" y="7022482"/>
              <a:chExt cx="380090" cy="618994"/>
            </a:xfrm>
          </p:grpSpPr>
          <p:sp>
            <p:nvSpPr>
              <p:cNvPr id="250" name="Freeform 345"/>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1" name="Freeform 346"/>
              <p:cNvSpPr>
                <a:spLocks noChangeArrowheads="1"/>
              </p:cNvSpPr>
              <p:nvPr/>
            </p:nvSpPr>
            <p:spPr bwMode="auto">
              <a:xfrm>
                <a:off x="12977462" y="7098450"/>
                <a:ext cx="191453" cy="219461"/>
              </a:xfrm>
              <a:custGeom>
                <a:avLst/>
                <a:gdLst>
                  <a:gd name="T0" fmla="*/ 0 w 304"/>
                  <a:gd name="T1" fmla="*/ 348 h 349"/>
                  <a:gd name="T2" fmla="*/ 0 w 304"/>
                  <a:gd name="T3" fmla="*/ 348 h 349"/>
                  <a:gd name="T4" fmla="*/ 303 w 304"/>
                  <a:gd name="T5" fmla="*/ 348 h 349"/>
                  <a:gd name="T6" fmla="*/ 205 w 304"/>
                  <a:gd name="T7" fmla="*/ 160 h 349"/>
                  <a:gd name="T8" fmla="*/ 240 w 304"/>
                  <a:gd name="T9" fmla="*/ 91 h 349"/>
                  <a:gd name="T10" fmla="*/ 148 w 304"/>
                  <a:gd name="T11" fmla="*/ 0 h 349"/>
                  <a:gd name="T12" fmla="*/ 57 w 304"/>
                  <a:gd name="T13" fmla="*/ 91 h 349"/>
                  <a:gd name="T14" fmla="*/ 97 w 304"/>
                  <a:gd name="T15" fmla="*/ 160 h 349"/>
                  <a:gd name="T16" fmla="*/ 0 w 304"/>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4" h="349">
                    <a:moveTo>
                      <a:pt x="0" y="348"/>
                    </a:moveTo>
                    <a:lnTo>
                      <a:pt x="0" y="348"/>
                    </a:lnTo>
                    <a:cubicBezTo>
                      <a:pt x="303" y="348"/>
                      <a:pt x="303" y="348"/>
                      <a:pt x="303" y="348"/>
                    </a:cubicBezTo>
                    <a:cubicBezTo>
                      <a:pt x="303" y="280"/>
                      <a:pt x="263" y="188"/>
                      <a:pt x="205" y="160"/>
                    </a:cubicBezTo>
                    <a:cubicBezTo>
                      <a:pt x="228" y="143"/>
                      <a:pt x="240" y="120"/>
                      <a:pt x="240" y="91"/>
                    </a:cubicBezTo>
                    <a:cubicBezTo>
                      <a:pt x="240" y="40"/>
                      <a:pt x="200" y="0"/>
                      <a:pt x="148" y="0"/>
                    </a:cubicBezTo>
                    <a:cubicBezTo>
                      <a:pt x="103" y="0"/>
                      <a:pt x="57" y="40"/>
                      <a:pt x="57" y="91"/>
                    </a:cubicBezTo>
                    <a:cubicBezTo>
                      <a:pt x="57" y="120"/>
                      <a:pt x="74" y="143"/>
                      <a:pt x="97" y="160"/>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2" name="Freeform 347"/>
              <p:cNvSpPr>
                <a:spLocks noChangeArrowheads="1"/>
              </p:cNvSpPr>
              <p:nvPr/>
            </p:nvSpPr>
            <p:spPr bwMode="auto">
              <a:xfrm>
                <a:off x="12892997" y="7022482"/>
                <a:ext cx="351935" cy="503635"/>
              </a:xfrm>
              <a:custGeom>
                <a:avLst/>
                <a:gdLst>
                  <a:gd name="T0" fmla="*/ 497 w 556"/>
                  <a:gd name="T1" fmla="*/ 439 h 794"/>
                  <a:gd name="T2" fmla="*/ 497 w 556"/>
                  <a:gd name="T3" fmla="*/ 439 h 794"/>
                  <a:gd name="T4" fmla="*/ 520 w 556"/>
                  <a:gd name="T5" fmla="*/ 410 h 794"/>
                  <a:gd name="T6" fmla="*/ 555 w 556"/>
                  <a:gd name="T7" fmla="*/ 279 h 794"/>
                  <a:gd name="T8" fmla="*/ 275 w 556"/>
                  <a:gd name="T9" fmla="*/ 0 h 794"/>
                  <a:gd name="T10" fmla="*/ 0 w 556"/>
                  <a:gd name="T11" fmla="*/ 279 h 794"/>
                  <a:gd name="T12" fmla="*/ 35 w 556"/>
                  <a:gd name="T13" fmla="*/ 410 h 794"/>
                  <a:gd name="T14" fmla="*/ 52 w 556"/>
                  <a:gd name="T15" fmla="*/ 439 h 794"/>
                  <a:gd name="T16" fmla="*/ 275 w 556"/>
                  <a:gd name="T17" fmla="*/ 793 h 794"/>
                  <a:gd name="T18" fmla="*/ 497 w 556"/>
                  <a:gd name="T19" fmla="*/ 439 h 794"/>
                  <a:gd name="T20" fmla="*/ 412 w 556"/>
                  <a:gd name="T21" fmla="*/ 410 h 794"/>
                  <a:gd name="T22" fmla="*/ 412 w 556"/>
                  <a:gd name="T23" fmla="*/ 410 h 794"/>
                  <a:gd name="T24" fmla="*/ 412 w 556"/>
                  <a:gd name="T25" fmla="*/ 142 h 794"/>
                  <a:gd name="T26" fmla="*/ 143 w 556"/>
                  <a:gd name="T27" fmla="*/ 142 h 794"/>
                  <a:gd name="T28" fmla="*/ 143 w 556"/>
                  <a:gd name="T29" fmla="*/ 410 h 794"/>
                  <a:gd name="T30" fmla="*/ 412 w 556"/>
                  <a:gd name="T31" fmla="*/ 41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6" h="794">
                    <a:moveTo>
                      <a:pt x="497" y="439"/>
                    </a:moveTo>
                    <a:lnTo>
                      <a:pt x="497" y="439"/>
                    </a:lnTo>
                    <a:cubicBezTo>
                      <a:pt x="509" y="427"/>
                      <a:pt x="515" y="422"/>
                      <a:pt x="520" y="410"/>
                    </a:cubicBezTo>
                    <a:cubicBezTo>
                      <a:pt x="537" y="370"/>
                      <a:pt x="555" y="324"/>
                      <a:pt x="555" y="279"/>
                    </a:cubicBezTo>
                    <a:cubicBezTo>
                      <a:pt x="555" y="125"/>
                      <a:pt x="429" y="0"/>
                      <a:pt x="275" y="0"/>
                    </a:cubicBezTo>
                    <a:cubicBezTo>
                      <a:pt x="126" y="0"/>
                      <a:pt x="0" y="125"/>
                      <a:pt x="0" y="279"/>
                    </a:cubicBezTo>
                    <a:cubicBezTo>
                      <a:pt x="0" y="324"/>
                      <a:pt x="12" y="370"/>
                      <a:pt x="35" y="410"/>
                    </a:cubicBezTo>
                    <a:cubicBezTo>
                      <a:pt x="40" y="422"/>
                      <a:pt x="46" y="427"/>
                      <a:pt x="52" y="439"/>
                    </a:cubicBezTo>
                    <a:cubicBezTo>
                      <a:pt x="275" y="793"/>
                      <a:pt x="275" y="793"/>
                      <a:pt x="275" y="793"/>
                    </a:cubicBezTo>
                    <a:lnTo>
                      <a:pt x="497" y="439"/>
                    </a:lnTo>
                    <a:close/>
                    <a:moveTo>
                      <a:pt x="412" y="410"/>
                    </a:moveTo>
                    <a:lnTo>
                      <a:pt x="412" y="410"/>
                    </a:lnTo>
                    <a:cubicBezTo>
                      <a:pt x="486" y="336"/>
                      <a:pt x="486" y="216"/>
                      <a:pt x="412" y="142"/>
                    </a:cubicBezTo>
                    <a:cubicBezTo>
                      <a:pt x="337" y="68"/>
                      <a:pt x="218" y="68"/>
                      <a:pt x="143" y="142"/>
                    </a:cubicBezTo>
                    <a:cubicBezTo>
                      <a:pt x="69" y="216"/>
                      <a:pt x="69" y="336"/>
                      <a:pt x="143" y="410"/>
                    </a:cubicBezTo>
                    <a:cubicBezTo>
                      <a:pt x="218" y="484"/>
                      <a:pt x="337" y="484"/>
                      <a:pt x="412" y="410"/>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3" name="Freeform 348"/>
              <p:cNvSpPr>
                <a:spLocks noChangeArrowheads="1"/>
              </p:cNvSpPr>
              <p:nvPr/>
            </p:nvSpPr>
            <p:spPr bwMode="auto">
              <a:xfrm>
                <a:off x="12876105" y="7551441"/>
                <a:ext cx="380090" cy="90035"/>
              </a:xfrm>
              <a:custGeom>
                <a:avLst/>
                <a:gdLst>
                  <a:gd name="T0" fmla="*/ 303 w 601"/>
                  <a:gd name="T1" fmla="*/ 109 h 144"/>
                  <a:gd name="T2" fmla="*/ 303 w 601"/>
                  <a:gd name="T3" fmla="*/ 109 h 144"/>
                  <a:gd name="T4" fmla="*/ 103 w 601"/>
                  <a:gd name="T5" fmla="*/ 75 h 144"/>
                  <a:gd name="T6" fmla="*/ 303 w 601"/>
                  <a:gd name="T7" fmla="*/ 35 h 144"/>
                  <a:gd name="T8" fmla="*/ 503 w 601"/>
                  <a:gd name="T9" fmla="*/ 75 h 144"/>
                  <a:gd name="T10" fmla="*/ 303 w 601"/>
                  <a:gd name="T11" fmla="*/ 109 h 144"/>
                  <a:gd name="T12" fmla="*/ 303 w 601"/>
                  <a:gd name="T13" fmla="*/ 0 h 144"/>
                  <a:gd name="T14" fmla="*/ 303 w 601"/>
                  <a:gd name="T15" fmla="*/ 0 h 144"/>
                  <a:gd name="T16" fmla="*/ 0 w 601"/>
                  <a:gd name="T17" fmla="*/ 75 h 144"/>
                  <a:gd name="T18" fmla="*/ 303 w 601"/>
                  <a:gd name="T19" fmla="*/ 143 h 144"/>
                  <a:gd name="T20" fmla="*/ 600 w 601"/>
                  <a:gd name="T21" fmla="*/ 75 h 144"/>
                  <a:gd name="T22" fmla="*/ 303 w 601"/>
                  <a:gd name="T23" fmla="*/ 0 h 144"/>
                  <a:gd name="T24" fmla="*/ 303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303" y="109"/>
                    </a:moveTo>
                    <a:lnTo>
                      <a:pt x="303" y="109"/>
                    </a:lnTo>
                    <a:cubicBezTo>
                      <a:pt x="194" y="109"/>
                      <a:pt x="103" y="92"/>
                      <a:pt x="103" y="75"/>
                    </a:cubicBezTo>
                    <a:cubicBezTo>
                      <a:pt x="103" y="52"/>
                      <a:pt x="194" y="35"/>
                      <a:pt x="303" y="35"/>
                    </a:cubicBezTo>
                    <a:cubicBezTo>
                      <a:pt x="411" y="35"/>
                      <a:pt x="503" y="52"/>
                      <a:pt x="503" y="75"/>
                    </a:cubicBezTo>
                    <a:cubicBezTo>
                      <a:pt x="503" y="92"/>
                      <a:pt x="411" y="109"/>
                      <a:pt x="303" y="109"/>
                    </a:cubicBezTo>
                    <a:lnTo>
                      <a:pt x="303" y="0"/>
                    </a:lnTo>
                    <a:lnTo>
                      <a:pt x="303" y="0"/>
                    </a:lnTo>
                    <a:cubicBezTo>
                      <a:pt x="137" y="0"/>
                      <a:pt x="0" y="35"/>
                      <a:pt x="0" y="75"/>
                    </a:cubicBezTo>
                    <a:cubicBezTo>
                      <a:pt x="0" y="114"/>
                      <a:pt x="137" y="143"/>
                      <a:pt x="303" y="143"/>
                    </a:cubicBezTo>
                    <a:cubicBezTo>
                      <a:pt x="468" y="143"/>
                      <a:pt x="600" y="114"/>
                      <a:pt x="600" y="75"/>
                    </a:cubicBezTo>
                    <a:cubicBezTo>
                      <a:pt x="600" y="35"/>
                      <a:pt x="468" y="0"/>
                      <a:pt x="303" y="0"/>
                    </a:cubicBezTo>
                    <a:lnTo>
                      <a:pt x="303"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4" name="Freeform 349"/>
              <p:cNvSpPr>
                <a:spLocks noChangeArrowheads="1"/>
              </p:cNvSpPr>
              <p:nvPr/>
            </p:nvSpPr>
            <p:spPr bwMode="auto">
              <a:xfrm>
                <a:off x="12940861" y="7573949"/>
                <a:ext cx="253393" cy="45018"/>
              </a:xfrm>
              <a:custGeom>
                <a:avLst/>
                <a:gdLst>
                  <a:gd name="T0" fmla="*/ 200 w 401"/>
                  <a:gd name="T1" fmla="*/ 0 h 75"/>
                  <a:gd name="T2" fmla="*/ 200 w 401"/>
                  <a:gd name="T3" fmla="*/ 0 h 75"/>
                  <a:gd name="T4" fmla="*/ 0 w 401"/>
                  <a:gd name="T5" fmla="*/ 40 h 75"/>
                  <a:gd name="T6" fmla="*/ 200 w 401"/>
                  <a:gd name="T7" fmla="*/ 74 h 75"/>
                  <a:gd name="T8" fmla="*/ 400 w 401"/>
                  <a:gd name="T9" fmla="*/ 40 h 75"/>
                  <a:gd name="T10" fmla="*/ 200 w 401"/>
                  <a:gd name="T11" fmla="*/ 0 h 75"/>
                </a:gdLst>
                <a:ahLst/>
                <a:cxnLst>
                  <a:cxn ang="0">
                    <a:pos x="T0" y="T1"/>
                  </a:cxn>
                  <a:cxn ang="0">
                    <a:pos x="T2" y="T3"/>
                  </a:cxn>
                  <a:cxn ang="0">
                    <a:pos x="T4" y="T5"/>
                  </a:cxn>
                  <a:cxn ang="0">
                    <a:pos x="T6" y="T7"/>
                  </a:cxn>
                  <a:cxn ang="0">
                    <a:pos x="T8" y="T9"/>
                  </a:cxn>
                  <a:cxn ang="0">
                    <a:pos x="T10" y="T11"/>
                  </a:cxn>
                </a:cxnLst>
                <a:rect l="0" t="0" r="r" b="b"/>
                <a:pathLst>
                  <a:path w="401" h="75">
                    <a:moveTo>
                      <a:pt x="200" y="0"/>
                    </a:moveTo>
                    <a:lnTo>
                      <a:pt x="200" y="0"/>
                    </a:lnTo>
                    <a:cubicBezTo>
                      <a:pt x="91" y="0"/>
                      <a:pt x="0" y="17"/>
                      <a:pt x="0" y="40"/>
                    </a:cubicBezTo>
                    <a:cubicBezTo>
                      <a:pt x="0" y="57"/>
                      <a:pt x="91" y="74"/>
                      <a:pt x="200" y="74"/>
                    </a:cubicBezTo>
                    <a:cubicBezTo>
                      <a:pt x="308" y="74"/>
                      <a:pt x="400" y="57"/>
                      <a:pt x="400" y="40"/>
                    </a:cubicBezTo>
                    <a:cubicBezTo>
                      <a:pt x="400" y="17"/>
                      <a:pt x="308"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55" name="Group 254"/>
            <p:cNvGrpSpPr/>
            <p:nvPr/>
          </p:nvGrpSpPr>
          <p:grpSpPr>
            <a:xfrm>
              <a:off x="12772420" y="8555911"/>
              <a:ext cx="380090" cy="618994"/>
              <a:chOff x="12816980" y="7759647"/>
              <a:chExt cx="380090" cy="618994"/>
            </a:xfrm>
          </p:grpSpPr>
          <p:sp>
            <p:nvSpPr>
              <p:cNvPr id="256"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7"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8"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9"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0"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61" name="Group 260"/>
            <p:cNvGrpSpPr/>
            <p:nvPr/>
          </p:nvGrpSpPr>
          <p:grpSpPr>
            <a:xfrm>
              <a:off x="10703913" y="8154414"/>
              <a:ext cx="380090" cy="618994"/>
              <a:chOff x="12816980" y="7759647"/>
              <a:chExt cx="380090" cy="618994"/>
            </a:xfrm>
          </p:grpSpPr>
          <p:sp>
            <p:nvSpPr>
              <p:cNvPr id="262"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3"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4"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5"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6"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67" name="Group 266"/>
            <p:cNvGrpSpPr/>
            <p:nvPr/>
          </p:nvGrpSpPr>
          <p:grpSpPr>
            <a:xfrm>
              <a:off x="12237400" y="8756812"/>
              <a:ext cx="380090" cy="618994"/>
              <a:chOff x="12816980" y="7759647"/>
              <a:chExt cx="380090" cy="618994"/>
            </a:xfrm>
          </p:grpSpPr>
          <p:sp>
            <p:nvSpPr>
              <p:cNvPr id="268" name="Freeform 350"/>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9" name="Freeform 351"/>
              <p:cNvSpPr>
                <a:spLocks noChangeArrowheads="1"/>
              </p:cNvSpPr>
              <p:nvPr/>
            </p:nvSpPr>
            <p:spPr bwMode="auto">
              <a:xfrm>
                <a:off x="12915521" y="7835615"/>
                <a:ext cx="191453" cy="219461"/>
              </a:xfrm>
              <a:custGeom>
                <a:avLst/>
                <a:gdLst>
                  <a:gd name="T0" fmla="*/ 0 w 303"/>
                  <a:gd name="T1" fmla="*/ 348 h 349"/>
                  <a:gd name="T2" fmla="*/ 0 w 303"/>
                  <a:gd name="T3" fmla="*/ 348 h 349"/>
                  <a:gd name="T4" fmla="*/ 302 w 303"/>
                  <a:gd name="T5" fmla="*/ 348 h 349"/>
                  <a:gd name="T6" fmla="*/ 205 w 303"/>
                  <a:gd name="T7" fmla="*/ 160 h 349"/>
                  <a:gd name="T8" fmla="*/ 240 w 303"/>
                  <a:gd name="T9" fmla="*/ 91 h 349"/>
                  <a:gd name="T10" fmla="*/ 148 w 303"/>
                  <a:gd name="T11" fmla="*/ 0 h 349"/>
                  <a:gd name="T12" fmla="*/ 63 w 303"/>
                  <a:gd name="T13" fmla="*/ 91 h 349"/>
                  <a:gd name="T14" fmla="*/ 97 w 303"/>
                  <a:gd name="T15" fmla="*/ 154 h 349"/>
                  <a:gd name="T16" fmla="*/ 0 w 303"/>
                  <a:gd name="T17" fmla="*/ 348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3" h="349">
                    <a:moveTo>
                      <a:pt x="0" y="348"/>
                    </a:moveTo>
                    <a:lnTo>
                      <a:pt x="0" y="348"/>
                    </a:lnTo>
                    <a:cubicBezTo>
                      <a:pt x="302" y="348"/>
                      <a:pt x="302" y="348"/>
                      <a:pt x="302" y="348"/>
                    </a:cubicBezTo>
                    <a:cubicBezTo>
                      <a:pt x="302" y="280"/>
                      <a:pt x="262" y="188"/>
                      <a:pt x="205" y="160"/>
                    </a:cubicBezTo>
                    <a:cubicBezTo>
                      <a:pt x="228" y="143"/>
                      <a:pt x="240" y="120"/>
                      <a:pt x="240" y="91"/>
                    </a:cubicBezTo>
                    <a:cubicBezTo>
                      <a:pt x="240" y="40"/>
                      <a:pt x="200" y="0"/>
                      <a:pt x="148" y="0"/>
                    </a:cubicBezTo>
                    <a:cubicBezTo>
                      <a:pt x="102" y="0"/>
                      <a:pt x="63" y="40"/>
                      <a:pt x="63" y="91"/>
                    </a:cubicBezTo>
                    <a:cubicBezTo>
                      <a:pt x="63" y="120"/>
                      <a:pt x="74" y="143"/>
                      <a:pt x="97" y="154"/>
                    </a:cubicBezTo>
                    <a:cubicBezTo>
                      <a:pt x="40" y="188"/>
                      <a:pt x="0" y="280"/>
                      <a:pt x="0" y="348"/>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0" name="Freeform 352"/>
              <p:cNvSpPr>
                <a:spLocks noChangeArrowheads="1"/>
              </p:cNvSpPr>
              <p:nvPr/>
            </p:nvSpPr>
            <p:spPr bwMode="auto">
              <a:xfrm>
                <a:off x="12831057" y="7759647"/>
                <a:ext cx="351935" cy="500821"/>
              </a:xfrm>
              <a:custGeom>
                <a:avLst/>
                <a:gdLst>
                  <a:gd name="T0" fmla="*/ 503 w 555"/>
                  <a:gd name="T1" fmla="*/ 440 h 789"/>
                  <a:gd name="T2" fmla="*/ 503 w 555"/>
                  <a:gd name="T3" fmla="*/ 440 h 789"/>
                  <a:gd name="T4" fmla="*/ 520 w 555"/>
                  <a:gd name="T5" fmla="*/ 411 h 789"/>
                  <a:gd name="T6" fmla="*/ 554 w 555"/>
                  <a:gd name="T7" fmla="*/ 274 h 789"/>
                  <a:gd name="T8" fmla="*/ 280 w 555"/>
                  <a:gd name="T9" fmla="*/ 0 h 789"/>
                  <a:gd name="T10" fmla="*/ 0 w 555"/>
                  <a:gd name="T11" fmla="*/ 274 h 789"/>
                  <a:gd name="T12" fmla="*/ 34 w 555"/>
                  <a:gd name="T13" fmla="*/ 411 h 789"/>
                  <a:gd name="T14" fmla="*/ 52 w 555"/>
                  <a:gd name="T15" fmla="*/ 440 h 789"/>
                  <a:gd name="T16" fmla="*/ 280 w 555"/>
                  <a:gd name="T17" fmla="*/ 788 h 789"/>
                  <a:gd name="T18" fmla="*/ 503 w 555"/>
                  <a:gd name="T19" fmla="*/ 440 h 789"/>
                  <a:gd name="T20" fmla="*/ 412 w 555"/>
                  <a:gd name="T21" fmla="*/ 411 h 789"/>
                  <a:gd name="T22" fmla="*/ 412 w 555"/>
                  <a:gd name="T23" fmla="*/ 411 h 789"/>
                  <a:gd name="T24" fmla="*/ 412 w 555"/>
                  <a:gd name="T25" fmla="*/ 143 h 789"/>
                  <a:gd name="T26" fmla="*/ 143 w 555"/>
                  <a:gd name="T27" fmla="*/ 143 h 789"/>
                  <a:gd name="T28" fmla="*/ 143 w 555"/>
                  <a:gd name="T29" fmla="*/ 411 h 789"/>
                  <a:gd name="T30" fmla="*/ 412 w 555"/>
                  <a:gd name="T31" fmla="*/ 411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5" h="789">
                    <a:moveTo>
                      <a:pt x="503" y="440"/>
                    </a:moveTo>
                    <a:lnTo>
                      <a:pt x="503" y="440"/>
                    </a:lnTo>
                    <a:cubicBezTo>
                      <a:pt x="509" y="428"/>
                      <a:pt x="515" y="417"/>
                      <a:pt x="520" y="411"/>
                    </a:cubicBezTo>
                    <a:cubicBezTo>
                      <a:pt x="543" y="371"/>
                      <a:pt x="554" y="326"/>
                      <a:pt x="554" y="274"/>
                    </a:cubicBezTo>
                    <a:cubicBezTo>
                      <a:pt x="554" y="126"/>
                      <a:pt x="429" y="0"/>
                      <a:pt x="280" y="0"/>
                    </a:cubicBezTo>
                    <a:cubicBezTo>
                      <a:pt x="126" y="0"/>
                      <a:pt x="0" y="126"/>
                      <a:pt x="0" y="274"/>
                    </a:cubicBezTo>
                    <a:cubicBezTo>
                      <a:pt x="0" y="326"/>
                      <a:pt x="12" y="371"/>
                      <a:pt x="34" y="411"/>
                    </a:cubicBezTo>
                    <a:cubicBezTo>
                      <a:pt x="40" y="417"/>
                      <a:pt x="46" y="428"/>
                      <a:pt x="52" y="440"/>
                    </a:cubicBezTo>
                    <a:cubicBezTo>
                      <a:pt x="280" y="788"/>
                      <a:pt x="280" y="788"/>
                      <a:pt x="280" y="788"/>
                    </a:cubicBezTo>
                    <a:lnTo>
                      <a:pt x="503" y="440"/>
                    </a:lnTo>
                    <a:close/>
                    <a:moveTo>
                      <a:pt x="412" y="411"/>
                    </a:moveTo>
                    <a:lnTo>
                      <a:pt x="412" y="411"/>
                    </a:lnTo>
                    <a:cubicBezTo>
                      <a:pt x="486" y="337"/>
                      <a:pt x="486" y="217"/>
                      <a:pt x="412" y="143"/>
                    </a:cubicBezTo>
                    <a:cubicBezTo>
                      <a:pt x="337" y="69"/>
                      <a:pt x="217" y="69"/>
                      <a:pt x="143" y="143"/>
                    </a:cubicBezTo>
                    <a:cubicBezTo>
                      <a:pt x="69" y="217"/>
                      <a:pt x="69" y="337"/>
                      <a:pt x="143" y="411"/>
                    </a:cubicBezTo>
                    <a:cubicBezTo>
                      <a:pt x="217" y="486"/>
                      <a:pt x="337" y="486"/>
                      <a:pt x="412" y="411"/>
                    </a:cubicBez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1" name="Freeform 353"/>
              <p:cNvSpPr>
                <a:spLocks noChangeArrowheads="1"/>
              </p:cNvSpPr>
              <p:nvPr/>
            </p:nvSpPr>
            <p:spPr bwMode="auto">
              <a:xfrm>
                <a:off x="12816980" y="8288606"/>
                <a:ext cx="380090" cy="90035"/>
              </a:xfrm>
              <a:custGeom>
                <a:avLst/>
                <a:gdLst>
                  <a:gd name="T0" fmla="*/ 297 w 601"/>
                  <a:gd name="T1" fmla="*/ 109 h 144"/>
                  <a:gd name="T2" fmla="*/ 297 w 601"/>
                  <a:gd name="T3" fmla="*/ 109 h 144"/>
                  <a:gd name="T4" fmla="*/ 97 w 601"/>
                  <a:gd name="T5" fmla="*/ 69 h 144"/>
                  <a:gd name="T6" fmla="*/ 297 w 601"/>
                  <a:gd name="T7" fmla="*/ 34 h 144"/>
                  <a:gd name="T8" fmla="*/ 497 w 601"/>
                  <a:gd name="T9" fmla="*/ 69 h 144"/>
                  <a:gd name="T10" fmla="*/ 297 w 601"/>
                  <a:gd name="T11" fmla="*/ 109 h 144"/>
                  <a:gd name="T12" fmla="*/ 297 w 601"/>
                  <a:gd name="T13" fmla="*/ 0 h 144"/>
                  <a:gd name="T14" fmla="*/ 297 w 601"/>
                  <a:gd name="T15" fmla="*/ 0 h 144"/>
                  <a:gd name="T16" fmla="*/ 0 w 601"/>
                  <a:gd name="T17" fmla="*/ 69 h 144"/>
                  <a:gd name="T18" fmla="*/ 297 w 601"/>
                  <a:gd name="T19" fmla="*/ 143 h 144"/>
                  <a:gd name="T20" fmla="*/ 600 w 601"/>
                  <a:gd name="T21" fmla="*/ 69 h 144"/>
                  <a:gd name="T22" fmla="*/ 297 w 601"/>
                  <a:gd name="T23" fmla="*/ 0 h 144"/>
                  <a:gd name="T24" fmla="*/ 297 w 601"/>
                  <a:gd name="T25" fmla="*/ 10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1" h="144">
                    <a:moveTo>
                      <a:pt x="297" y="109"/>
                    </a:moveTo>
                    <a:lnTo>
                      <a:pt x="297" y="109"/>
                    </a:lnTo>
                    <a:cubicBezTo>
                      <a:pt x="189" y="109"/>
                      <a:pt x="97" y="92"/>
                      <a:pt x="97" y="69"/>
                    </a:cubicBezTo>
                    <a:cubicBezTo>
                      <a:pt x="97" y="52"/>
                      <a:pt x="189" y="34"/>
                      <a:pt x="297" y="34"/>
                    </a:cubicBezTo>
                    <a:cubicBezTo>
                      <a:pt x="406" y="34"/>
                      <a:pt x="497" y="52"/>
                      <a:pt x="497" y="69"/>
                    </a:cubicBezTo>
                    <a:cubicBezTo>
                      <a:pt x="497" y="92"/>
                      <a:pt x="406" y="109"/>
                      <a:pt x="297" y="109"/>
                    </a:cubicBezTo>
                    <a:lnTo>
                      <a:pt x="297" y="0"/>
                    </a:lnTo>
                    <a:lnTo>
                      <a:pt x="297" y="0"/>
                    </a:lnTo>
                    <a:cubicBezTo>
                      <a:pt x="132" y="0"/>
                      <a:pt x="0" y="29"/>
                      <a:pt x="0" y="69"/>
                    </a:cubicBezTo>
                    <a:cubicBezTo>
                      <a:pt x="0" y="115"/>
                      <a:pt x="132" y="143"/>
                      <a:pt x="297" y="143"/>
                    </a:cubicBezTo>
                    <a:cubicBezTo>
                      <a:pt x="463" y="143"/>
                      <a:pt x="600" y="115"/>
                      <a:pt x="600" y="69"/>
                    </a:cubicBezTo>
                    <a:cubicBezTo>
                      <a:pt x="600" y="29"/>
                      <a:pt x="463" y="0"/>
                      <a:pt x="297" y="0"/>
                    </a:cubicBezTo>
                    <a:lnTo>
                      <a:pt x="297" y="109"/>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2" name="Freeform 354"/>
              <p:cNvSpPr>
                <a:spLocks noChangeArrowheads="1"/>
              </p:cNvSpPr>
              <p:nvPr/>
            </p:nvSpPr>
            <p:spPr bwMode="auto">
              <a:xfrm>
                <a:off x="12878920" y="8308300"/>
                <a:ext cx="253393" cy="45018"/>
              </a:xfrm>
              <a:custGeom>
                <a:avLst/>
                <a:gdLst>
                  <a:gd name="T0" fmla="*/ 200 w 401"/>
                  <a:gd name="T1" fmla="*/ 0 h 76"/>
                  <a:gd name="T2" fmla="*/ 200 w 401"/>
                  <a:gd name="T3" fmla="*/ 0 h 76"/>
                  <a:gd name="T4" fmla="*/ 0 w 401"/>
                  <a:gd name="T5" fmla="*/ 35 h 76"/>
                  <a:gd name="T6" fmla="*/ 200 w 401"/>
                  <a:gd name="T7" fmla="*/ 75 h 76"/>
                  <a:gd name="T8" fmla="*/ 400 w 401"/>
                  <a:gd name="T9" fmla="*/ 35 h 76"/>
                  <a:gd name="T10" fmla="*/ 200 w 401"/>
                  <a:gd name="T11" fmla="*/ 0 h 76"/>
                </a:gdLst>
                <a:ahLst/>
                <a:cxnLst>
                  <a:cxn ang="0">
                    <a:pos x="T0" y="T1"/>
                  </a:cxn>
                  <a:cxn ang="0">
                    <a:pos x="T2" y="T3"/>
                  </a:cxn>
                  <a:cxn ang="0">
                    <a:pos x="T4" y="T5"/>
                  </a:cxn>
                  <a:cxn ang="0">
                    <a:pos x="T6" y="T7"/>
                  </a:cxn>
                  <a:cxn ang="0">
                    <a:pos x="T8" y="T9"/>
                  </a:cxn>
                  <a:cxn ang="0">
                    <a:pos x="T10" y="T11"/>
                  </a:cxn>
                </a:cxnLst>
                <a:rect l="0" t="0" r="r" b="b"/>
                <a:pathLst>
                  <a:path w="401" h="76">
                    <a:moveTo>
                      <a:pt x="200" y="0"/>
                    </a:moveTo>
                    <a:lnTo>
                      <a:pt x="200" y="0"/>
                    </a:lnTo>
                    <a:cubicBezTo>
                      <a:pt x="92" y="0"/>
                      <a:pt x="0" y="18"/>
                      <a:pt x="0" y="35"/>
                    </a:cubicBezTo>
                    <a:cubicBezTo>
                      <a:pt x="0" y="58"/>
                      <a:pt x="92" y="75"/>
                      <a:pt x="200" y="75"/>
                    </a:cubicBezTo>
                    <a:cubicBezTo>
                      <a:pt x="309" y="75"/>
                      <a:pt x="400" y="58"/>
                      <a:pt x="400" y="35"/>
                    </a:cubicBezTo>
                    <a:cubicBezTo>
                      <a:pt x="400" y="18"/>
                      <a:pt x="309" y="0"/>
                      <a:pt x="200"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sp>
        <p:nvSpPr>
          <p:cNvPr id="274" name="TextBox 273"/>
          <p:cNvSpPr txBox="1"/>
          <p:nvPr/>
        </p:nvSpPr>
        <p:spPr>
          <a:xfrm>
            <a:off x="8974819" y="10016877"/>
            <a:ext cx="6504955" cy="800183"/>
          </a:xfrm>
          <a:prstGeom prst="rect">
            <a:avLst/>
          </a:prstGeom>
          <a:noFill/>
        </p:spPr>
        <p:txBody>
          <a:bodyPr wrap="none" lIns="182843" tIns="91422" rIns="182843" bIns="91422" rtlCol="0">
            <a:spAutoFit/>
          </a:bodyPr>
          <a:lstStyle/>
          <a:p>
            <a:pPr algn="ctr"/>
            <a:r>
              <a:rPr lang="id-ID" sz="4000" b="1" dirty="0" smtClean="0">
                <a:latin typeface="Lato Regular"/>
              </a:rPr>
              <a:t>Check-ing in Your Business</a:t>
            </a:r>
            <a:endParaRPr lang="id-ID" sz="4000" b="1" dirty="0">
              <a:latin typeface="Lato Regular"/>
            </a:endParaRPr>
          </a:p>
        </p:txBody>
      </p:sp>
      <p:sp>
        <p:nvSpPr>
          <p:cNvPr id="275" name="TextBox 274"/>
          <p:cNvSpPr txBox="1"/>
          <p:nvPr/>
        </p:nvSpPr>
        <p:spPr>
          <a:xfrm>
            <a:off x="1529809" y="10756809"/>
            <a:ext cx="21321436" cy="1599376"/>
          </a:xfrm>
          <a:prstGeom prst="rect">
            <a:avLst/>
          </a:prstGeom>
          <a:noFill/>
        </p:spPr>
        <p:txBody>
          <a:bodyPr wrap="square" lIns="182843" tIns="91422" rIns="182843" bIns="91422" rtlCol="0">
            <a:spAutoFit/>
          </a:bodyPr>
          <a:lstStyle/>
          <a:p>
            <a:pPr>
              <a:lnSpc>
                <a:spcPct val="110000"/>
              </a:lnSpc>
            </a:pPr>
            <a:r>
              <a:rPr lang="en-US" sz="2800" dirty="0">
                <a:solidFill>
                  <a:schemeClr val="tx2"/>
                </a:solidFill>
                <a:latin typeface="Calibri Light"/>
                <a:cs typeface="Calibri Light"/>
              </a:rPr>
              <a:t>Creativity is the key </a:t>
            </a:r>
            <a:r>
              <a:rPr lang="en-US" sz="2800" dirty="0">
                <a:latin typeface="Calibri Light"/>
                <a:cs typeface="Calibri Light"/>
              </a:rPr>
              <a:t>to success in the future, and primary education where teachers can bring creativity in children at that </a:t>
            </a:r>
            <a:r>
              <a:rPr lang="en-US" sz="2800" dirty="0" smtClean="0">
                <a:latin typeface="Calibri Light"/>
                <a:cs typeface="Calibri Light"/>
              </a:rPr>
              <a:t>level. </a:t>
            </a:r>
            <a:r>
              <a:rPr lang="en-US" sz="2800" dirty="0" smtClean="0">
                <a:solidFill>
                  <a:schemeClr val="tx2"/>
                </a:solidFill>
                <a:latin typeface="Calibri Light"/>
                <a:cs typeface="Calibri Light"/>
              </a:rPr>
              <a:t>Creativity </a:t>
            </a:r>
            <a:r>
              <a:rPr lang="en-US" sz="2800" dirty="0">
                <a:solidFill>
                  <a:schemeClr val="tx2"/>
                </a:solidFill>
                <a:latin typeface="Calibri Light"/>
                <a:cs typeface="Calibri Light"/>
              </a:rPr>
              <a:t>is the key </a:t>
            </a:r>
            <a:r>
              <a:rPr lang="en-US" sz="2800" dirty="0">
                <a:latin typeface="Calibri Light"/>
                <a:cs typeface="Calibri Light"/>
              </a:rPr>
              <a:t>to success in the future, and primary education where teachers can bring creativity in children at that level keep </a:t>
            </a:r>
            <a:r>
              <a:rPr lang="en-US" sz="2800" dirty="0" smtClean="0">
                <a:latin typeface="Calibri Light"/>
                <a:cs typeface="Calibri Light"/>
              </a:rPr>
              <a:t>growing </a:t>
            </a:r>
            <a:r>
              <a:rPr lang="en-US" sz="2800" dirty="0">
                <a:latin typeface="Calibri Light"/>
                <a:cs typeface="Calibri Light"/>
              </a:rPr>
              <a:t>Lorem ipsum dolor sit amet, consectetur adipiscing elit. In in tortor in </a:t>
            </a:r>
            <a:r>
              <a:rPr lang="en-US" sz="2800" dirty="0" smtClean="0">
                <a:latin typeface="Calibri Light"/>
                <a:cs typeface="Calibri Light"/>
              </a:rPr>
              <a:t>urna dolor </a:t>
            </a:r>
            <a:r>
              <a:rPr lang="en-US" sz="2800" dirty="0">
                <a:latin typeface="Calibri Light"/>
                <a:cs typeface="Calibri Light"/>
              </a:rPr>
              <a:t>pulvinar </a:t>
            </a:r>
            <a:r>
              <a:rPr lang="en-US" sz="2800" dirty="0" smtClean="0">
                <a:latin typeface="Calibri Light"/>
                <a:cs typeface="Calibri Light"/>
              </a:rPr>
              <a:t>blandit aliquam </a:t>
            </a:r>
            <a:r>
              <a:rPr lang="en-US" sz="2800" dirty="0">
                <a:latin typeface="Calibri Light"/>
                <a:cs typeface="Calibri Light"/>
              </a:rPr>
              <a:t>dolor </a:t>
            </a:r>
            <a:r>
              <a:rPr lang="en-US" sz="2800" dirty="0" smtClean="0">
                <a:latin typeface="Calibri Light"/>
                <a:cs typeface="Calibri Light"/>
              </a:rPr>
              <a:t>nulla</a:t>
            </a:r>
            <a:r>
              <a:rPr lang="en-US" sz="2800" dirty="0">
                <a:latin typeface="Calibri Light"/>
                <a:cs typeface="Calibri Light"/>
              </a:rPr>
              <a:t>.</a:t>
            </a:r>
          </a:p>
        </p:txBody>
      </p:sp>
    </p:spTree>
    <p:extLst>
      <p:ext uri="{BB962C8B-B14F-4D97-AF65-F5344CB8AC3E}">
        <p14:creationId xmlns:p14="http://schemas.microsoft.com/office/powerpoint/2010/main" val="4181758097"/>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275"/>
                                        </p:tgtEl>
                                        <p:attrNameLst>
                                          <p:attrName>style.visibility</p:attrName>
                                        </p:attrNameLst>
                                      </p:cBhvr>
                                      <p:to>
                                        <p:strVal val="visible"/>
                                      </p:to>
                                    </p:set>
                                    <p:animEffect transition="in" filter="wipe(left)">
                                      <p:cBhvr>
                                        <p:cTn id="19" dur="500"/>
                                        <p:tgtEl>
                                          <p:spTgt spid="275"/>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74"/>
                                        </p:tgtEl>
                                        <p:attrNameLst>
                                          <p:attrName>style.visibility</p:attrName>
                                        </p:attrNameLst>
                                      </p:cBhvr>
                                      <p:to>
                                        <p:strVal val="visible"/>
                                      </p:to>
                                    </p:set>
                                    <p:animEffect transition="in" filter="wipe(left)">
                                      <p:cBhvr>
                                        <p:cTn id="22" dur="500"/>
                                        <p:tgtEl>
                                          <p:spTgt spid="2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4" grpId="0"/>
      <p:bldP spid="27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1"/>
            <a:ext cx="24399930" cy="13716000"/>
          </a:xfrm>
          <a:prstGeom prst="rect">
            <a:avLst/>
          </a:prstGeom>
          <a:solidFill>
            <a:schemeClr val="accent5">
              <a:lumMod val="50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48" name="Freeform 7"/>
          <p:cNvSpPr>
            <a:spLocks noEditPoints="1"/>
          </p:cNvSpPr>
          <p:nvPr/>
        </p:nvSpPr>
        <p:spPr bwMode="auto">
          <a:xfrm>
            <a:off x="3928108" y="9519657"/>
            <a:ext cx="1466190" cy="146657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solidFill>
                <a:schemeClr val="bg1"/>
              </a:solidFill>
              <a:latin typeface="Calibri Light"/>
              <a:cs typeface="Calibri Light"/>
            </a:endParaRPr>
          </a:p>
        </p:txBody>
      </p:sp>
      <p:sp>
        <p:nvSpPr>
          <p:cNvPr id="52" name="Freeform 9"/>
          <p:cNvSpPr>
            <a:spLocks noEditPoints="1"/>
          </p:cNvSpPr>
          <p:nvPr/>
        </p:nvSpPr>
        <p:spPr bwMode="auto">
          <a:xfrm>
            <a:off x="5805784" y="9541376"/>
            <a:ext cx="1466190" cy="146657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solidFill>
                <a:schemeClr val="bg1"/>
              </a:solidFill>
              <a:latin typeface="Calibri Light"/>
              <a:cs typeface="Calibri Light"/>
            </a:endParaRPr>
          </a:p>
        </p:txBody>
      </p:sp>
      <p:sp>
        <p:nvSpPr>
          <p:cNvPr id="56" name="Freeform 6"/>
          <p:cNvSpPr>
            <a:spLocks noEditPoints="1"/>
          </p:cNvSpPr>
          <p:nvPr/>
        </p:nvSpPr>
        <p:spPr bwMode="auto">
          <a:xfrm>
            <a:off x="7658808" y="9566893"/>
            <a:ext cx="1466190" cy="1469493"/>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solidFill>
                <a:schemeClr val="bg1"/>
              </a:solidFill>
              <a:latin typeface="Calibri Light"/>
              <a:cs typeface="Calibri Light"/>
            </a:endParaRPr>
          </a:p>
        </p:txBody>
      </p:sp>
      <p:sp>
        <p:nvSpPr>
          <p:cNvPr id="76" name="TextBox 75"/>
          <p:cNvSpPr txBox="1"/>
          <p:nvPr/>
        </p:nvSpPr>
        <p:spPr>
          <a:xfrm>
            <a:off x="3165876" y="4526482"/>
            <a:ext cx="7220750" cy="960227"/>
          </a:xfrm>
          <a:prstGeom prst="rect">
            <a:avLst/>
          </a:prstGeom>
          <a:noFill/>
        </p:spPr>
        <p:txBody>
          <a:bodyPr wrap="square" lIns="219419" tIns="109710" rIns="219419" bIns="109710" rtlCol="0">
            <a:spAutoFit/>
          </a:bodyPr>
          <a:lstStyle/>
          <a:p>
            <a:pPr algn="just"/>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105" name="Freeform 78"/>
          <p:cNvSpPr>
            <a:spLocks noChangeArrowheads="1"/>
          </p:cNvSpPr>
          <p:nvPr/>
        </p:nvSpPr>
        <p:spPr bwMode="auto">
          <a:xfrm>
            <a:off x="8139395" y="10041511"/>
            <a:ext cx="501702" cy="492495"/>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6" name="Freeform 79"/>
          <p:cNvSpPr>
            <a:spLocks noChangeArrowheads="1"/>
          </p:cNvSpPr>
          <p:nvPr/>
        </p:nvSpPr>
        <p:spPr bwMode="auto">
          <a:xfrm>
            <a:off x="6293862" y="10019614"/>
            <a:ext cx="501704" cy="492495"/>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7" name="Freeform 86"/>
          <p:cNvSpPr>
            <a:spLocks noChangeArrowheads="1"/>
          </p:cNvSpPr>
          <p:nvPr/>
        </p:nvSpPr>
        <p:spPr bwMode="auto">
          <a:xfrm>
            <a:off x="4424795" y="9996118"/>
            <a:ext cx="501702" cy="492495"/>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 name="Round Same Side Corner Rectangle 32"/>
          <p:cNvSpPr/>
          <p:nvPr/>
        </p:nvSpPr>
        <p:spPr>
          <a:xfrm rot="10800000" flipH="1">
            <a:off x="3183132" y="4635257"/>
            <a:ext cx="109697" cy="913591"/>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34" name="Freeform 5"/>
          <p:cNvSpPr>
            <a:spLocks/>
          </p:cNvSpPr>
          <p:nvPr/>
        </p:nvSpPr>
        <p:spPr bwMode="auto">
          <a:xfrm>
            <a:off x="13409584" y="6530143"/>
            <a:ext cx="4013031" cy="4018019"/>
          </a:xfrm>
          <a:custGeom>
            <a:avLst/>
            <a:gdLst>
              <a:gd name="T0" fmla="*/ 646 w 861"/>
              <a:gd name="T1" fmla="*/ 430 h 861"/>
              <a:gd name="T2" fmla="*/ 430 w 861"/>
              <a:gd name="T3" fmla="*/ 645 h 861"/>
              <a:gd name="T4" fmla="*/ 215 w 861"/>
              <a:gd name="T5" fmla="*/ 430 h 861"/>
              <a:gd name="T6" fmla="*/ 430 w 861"/>
              <a:gd name="T7" fmla="*/ 215 h 861"/>
              <a:gd name="T8" fmla="*/ 488 w 861"/>
              <a:gd name="T9" fmla="*/ 223 h 861"/>
              <a:gd name="T10" fmla="*/ 418 w 861"/>
              <a:gd name="T11" fmla="*/ 0 h 861"/>
              <a:gd name="T12" fmla="*/ 0 w 861"/>
              <a:gd name="T13" fmla="*/ 430 h 861"/>
              <a:gd name="T14" fmla="*/ 430 w 861"/>
              <a:gd name="T15" fmla="*/ 861 h 861"/>
              <a:gd name="T16" fmla="*/ 861 w 861"/>
              <a:gd name="T17" fmla="*/ 430 h 861"/>
              <a:gd name="T18" fmla="*/ 742 w 861"/>
              <a:gd name="T19" fmla="*/ 133 h 861"/>
              <a:gd name="T20" fmla="*/ 590 w 861"/>
              <a:gd name="T21" fmla="*/ 286 h 861"/>
              <a:gd name="T22" fmla="*/ 646 w 861"/>
              <a:gd name="T23" fmla="*/ 430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1" h="861">
                <a:moveTo>
                  <a:pt x="646" y="430"/>
                </a:moveTo>
                <a:cubicBezTo>
                  <a:pt x="646" y="549"/>
                  <a:pt x="549" y="645"/>
                  <a:pt x="430" y="645"/>
                </a:cubicBezTo>
                <a:cubicBezTo>
                  <a:pt x="311" y="645"/>
                  <a:pt x="215" y="549"/>
                  <a:pt x="215" y="430"/>
                </a:cubicBezTo>
                <a:cubicBezTo>
                  <a:pt x="215" y="311"/>
                  <a:pt x="311" y="215"/>
                  <a:pt x="430" y="215"/>
                </a:cubicBezTo>
                <a:cubicBezTo>
                  <a:pt x="450" y="215"/>
                  <a:pt x="470" y="218"/>
                  <a:pt x="488" y="223"/>
                </a:cubicBezTo>
                <a:cubicBezTo>
                  <a:pt x="447" y="156"/>
                  <a:pt x="422" y="80"/>
                  <a:pt x="418" y="0"/>
                </a:cubicBezTo>
                <a:cubicBezTo>
                  <a:pt x="186" y="6"/>
                  <a:pt x="0" y="196"/>
                  <a:pt x="0" y="430"/>
                </a:cubicBezTo>
                <a:cubicBezTo>
                  <a:pt x="0" y="668"/>
                  <a:pt x="192" y="861"/>
                  <a:pt x="430" y="861"/>
                </a:cubicBezTo>
                <a:cubicBezTo>
                  <a:pt x="668" y="861"/>
                  <a:pt x="861" y="668"/>
                  <a:pt x="861" y="430"/>
                </a:cubicBezTo>
                <a:cubicBezTo>
                  <a:pt x="861" y="315"/>
                  <a:pt x="816" y="211"/>
                  <a:pt x="742" y="133"/>
                </a:cubicBezTo>
                <a:cubicBezTo>
                  <a:pt x="590" y="286"/>
                  <a:pt x="590" y="286"/>
                  <a:pt x="590" y="286"/>
                </a:cubicBezTo>
                <a:cubicBezTo>
                  <a:pt x="625" y="325"/>
                  <a:pt x="646" y="375"/>
                  <a:pt x="646" y="430"/>
                </a:cubicBezTo>
                <a:close/>
              </a:path>
            </a:pathLst>
          </a:custGeom>
          <a:solidFill>
            <a:schemeClr val="accent2"/>
          </a:solidFill>
          <a:ln>
            <a:noFill/>
          </a:ln>
        </p:spPr>
        <p:txBody>
          <a:bodyPr vert="horz" wrap="square" lIns="182889" tIns="91445" rIns="182889" bIns="91445" numCol="1" anchor="t" anchorCtr="0" compatLnSpc="1">
            <a:prstTxWarp prst="textNoShape">
              <a:avLst/>
            </a:prstTxWarp>
          </a:bodyPr>
          <a:lstStyle/>
          <a:p>
            <a:endParaRPr lang="id-ID" dirty="0">
              <a:solidFill>
                <a:schemeClr val="accent3"/>
              </a:solidFill>
              <a:latin typeface="Calibri Light"/>
            </a:endParaRPr>
          </a:p>
        </p:txBody>
      </p:sp>
      <p:sp>
        <p:nvSpPr>
          <p:cNvPr id="35" name="Freeform 6"/>
          <p:cNvSpPr>
            <a:spLocks/>
          </p:cNvSpPr>
          <p:nvPr/>
        </p:nvSpPr>
        <p:spPr bwMode="auto">
          <a:xfrm>
            <a:off x="15543169" y="4399133"/>
            <a:ext cx="4013031" cy="3499754"/>
          </a:xfrm>
          <a:custGeom>
            <a:avLst/>
            <a:gdLst>
              <a:gd name="T0" fmla="*/ 739 w 861"/>
              <a:gd name="T1" fmla="*/ 731 h 750"/>
              <a:gd name="T2" fmla="*/ 739 w 861"/>
              <a:gd name="T3" fmla="*/ 730 h 750"/>
              <a:gd name="T4" fmla="*/ 861 w 861"/>
              <a:gd name="T5" fmla="*/ 431 h 750"/>
              <a:gd name="T6" fmla="*/ 430 w 861"/>
              <a:gd name="T7" fmla="*/ 0 h 750"/>
              <a:gd name="T8" fmla="*/ 0 w 861"/>
              <a:gd name="T9" fmla="*/ 431 h 750"/>
              <a:gd name="T10" fmla="*/ 120 w 861"/>
              <a:gd name="T11" fmla="*/ 729 h 750"/>
              <a:gd name="T12" fmla="*/ 120 w 861"/>
              <a:gd name="T13" fmla="*/ 730 h 750"/>
              <a:gd name="T14" fmla="*/ 132 w 861"/>
              <a:gd name="T15" fmla="*/ 742 h 750"/>
              <a:gd name="T16" fmla="*/ 284 w 861"/>
              <a:gd name="T17" fmla="*/ 589 h 750"/>
              <a:gd name="T18" fmla="*/ 278 w 861"/>
              <a:gd name="T19" fmla="*/ 583 h 750"/>
              <a:gd name="T20" fmla="*/ 277 w 861"/>
              <a:gd name="T21" fmla="*/ 582 h 750"/>
              <a:gd name="T22" fmla="*/ 215 w 861"/>
              <a:gd name="T23" fmla="*/ 431 h 750"/>
              <a:gd name="T24" fmla="*/ 430 w 861"/>
              <a:gd name="T25" fmla="*/ 215 h 750"/>
              <a:gd name="T26" fmla="*/ 645 w 861"/>
              <a:gd name="T27" fmla="*/ 431 h 750"/>
              <a:gd name="T28" fmla="*/ 584 w 861"/>
              <a:gd name="T29" fmla="*/ 581 h 750"/>
              <a:gd name="T30" fmla="*/ 584 w 861"/>
              <a:gd name="T31" fmla="*/ 581 h 750"/>
              <a:gd name="T32" fmla="*/ 584 w 861"/>
              <a:gd name="T33" fmla="*/ 581 h 750"/>
              <a:gd name="T34" fmla="*/ 563 w 861"/>
              <a:gd name="T35" fmla="*/ 603 h 750"/>
              <a:gd name="T36" fmla="*/ 721 w 861"/>
              <a:gd name="T37" fmla="*/ 750 h 750"/>
              <a:gd name="T38" fmla="*/ 739 w 861"/>
              <a:gd name="T39" fmla="*/ 731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1" h="750">
                <a:moveTo>
                  <a:pt x="739" y="731"/>
                </a:moveTo>
                <a:cubicBezTo>
                  <a:pt x="739" y="730"/>
                  <a:pt x="739" y="730"/>
                  <a:pt x="739" y="730"/>
                </a:cubicBezTo>
                <a:cubicBezTo>
                  <a:pt x="814" y="653"/>
                  <a:pt x="861" y="547"/>
                  <a:pt x="861" y="431"/>
                </a:cubicBezTo>
                <a:cubicBezTo>
                  <a:pt x="861" y="193"/>
                  <a:pt x="668" y="0"/>
                  <a:pt x="430" y="0"/>
                </a:cubicBezTo>
                <a:cubicBezTo>
                  <a:pt x="192" y="0"/>
                  <a:pt x="0" y="193"/>
                  <a:pt x="0" y="431"/>
                </a:cubicBezTo>
                <a:cubicBezTo>
                  <a:pt x="0" y="547"/>
                  <a:pt x="45" y="652"/>
                  <a:pt x="120" y="729"/>
                </a:cubicBezTo>
                <a:cubicBezTo>
                  <a:pt x="120" y="730"/>
                  <a:pt x="120" y="730"/>
                  <a:pt x="120" y="730"/>
                </a:cubicBezTo>
                <a:cubicBezTo>
                  <a:pt x="124" y="734"/>
                  <a:pt x="128" y="738"/>
                  <a:pt x="132" y="742"/>
                </a:cubicBezTo>
                <a:cubicBezTo>
                  <a:pt x="284" y="589"/>
                  <a:pt x="284" y="589"/>
                  <a:pt x="284" y="589"/>
                </a:cubicBezTo>
                <a:cubicBezTo>
                  <a:pt x="282" y="587"/>
                  <a:pt x="280" y="585"/>
                  <a:pt x="278" y="583"/>
                </a:cubicBezTo>
                <a:cubicBezTo>
                  <a:pt x="277" y="582"/>
                  <a:pt x="277" y="582"/>
                  <a:pt x="277" y="582"/>
                </a:cubicBezTo>
                <a:cubicBezTo>
                  <a:pt x="239" y="543"/>
                  <a:pt x="215" y="490"/>
                  <a:pt x="215" y="431"/>
                </a:cubicBezTo>
                <a:cubicBezTo>
                  <a:pt x="215" y="312"/>
                  <a:pt x="311" y="215"/>
                  <a:pt x="430" y="215"/>
                </a:cubicBezTo>
                <a:cubicBezTo>
                  <a:pt x="549" y="215"/>
                  <a:pt x="645" y="312"/>
                  <a:pt x="645" y="431"/>
                </a:cubicBezTo>
                <a:cubicBezTo>
                  <a:pt x="645" y="489"/>
                  <a:pt x="622" y="542"/>
                  <a:pt x="584" y="581"/>
                </a:cubicBezTo>
                <a:cubicBezTo>
                  <a:pt x="584" y="581"/>
                  <a:pt x="584" y="581"/>
                  <a:pt x="584" y="581"/>
                </a:cubicBezTo>
                <a:cubicBezTo>
                  <a:pt x="584" y="581"/>
                  <a:pt x="584" y="581"/>
                  <a:pt x="584" y="581"/>
                </a:cubicBezTo>
                <a:cubicBezTo>
                  <a:pt x="577" y="588"/>
                  <a:pt x="570" y="596"/>
                  <a:pt x="563" y="603"/>
                </a:cubicBezTo>
                <a:cubicBezTo>
                  <a:pt x="721" y="750"/>
                  <a:pt x="721" y="750"/>
                  <a:pt x="721" y="750"/>
                </a:cubicBezTo>
                <a:cubicBezTo>
                  <a:pt x="727" y="743"/>
                  <a:pt x="733" y="737"/>
                  <a:pt x="739" y="731"/>
                </a:cubicBezTo>
                <a:close/>
              </a:path>
            </a:pathLst>
          </a:custGeom>
          <a:solidFill>
            <a:schemeClr val="accent3"/>
          </a:solidFill>
          <a:ln>
            <a:noFill/>
          </a:ln>
        </p:spPr>
        <p:txBody>
          <a:bodyPr vert="horz" wrap="square" lIns="182889" tIns="91445" rIns="182889" bIns="91445" numCol="1" anchor="t" anchorCtr="0" compatLnSpc="1">
            <a:prstTxWarp prst="textNoShape">
              <a:avLst/>
            </a:prstTxWarp>
          </a:bodyPr>
          <a:lstStyle/>
          <a:p>
            <a:endParaRPr lang="id-ID" dirty="0">
              <a:latin typeface="Calibri Light"/>
            </a:endParaRPr>
          </a:p>
        </p:txBody>
      </p:sp>
      <p:sp>
        <p:nvSpPr>
          <p:cNvPr id="37" name="Freeform 7"/>
          <p:cNvSpPr>
            <a:spLocks/>
          </p:cNvSpPr>
          <p:nvPr/>
        </p:nvSpPr>
        <p:spPr bwMode="auto">
          <a:xfrm>
            <a:off x="17672815" y="6530143"/>
            <a:ext cx="4018941" cy="4018019"/>
          </a:xfrm>
          <a:custGeom>
            <a:avLst/>
            <a:gdLst>
              <a:gd name="T0" fmla="*/ 443 w 862"/>
              <a:gd name="T1" fmla="*/ 0 h 861"/>
              <a:gd name="T2" fmla="*/ 373 w 862"/>
              <a:gd name="T3" fmla="*/ 223 h 861"/>
              <a:gd name="T4" fmla="*/ 431 w 862"/>
              <a:gd name="T5" fmla="*/ 215 h 861"/>
              <a:gd name="T6" fmla="*/ 646 w 862"/>
              <a:gd name="T7" fmla="*/ 430 h 861"/>
              <a:gd name="T8" fmla="*/ 431 w 862"/>
              <a:gd name="T9" fmla="*/ 645 h 861"/>
              <a:gd name="T10" fmla="*/ 216 w 862"/>
              <a:gd name="T11" fmla="*/ 430 h 861"/>
              <a:gd name="T12" fmla="*/ 264 w 862"/>
              <a:gd name="T13" fmla="*/ 294 h 861"/>
              <a:gd name="T14" fmla="*/ 106 w 862"/>
              <a:gd name="T15" fmla="*/ 147 h 861"/>
              <a:gd name="T16" fmla="*/ 0 w 862"/>
              <a:gd name="T17" fmla="*/ 430 h 861"/>
              <a:gd name="T18" fmla="*/ 431 w 862"/>
              <a:gd name="T19" fmla="*/ 861 h 861"/>
              <a:gd name="T20" fmla="*/ 862 w 862"/>
              <a:gd name="T21" fmla="*/ 430 h 861"/>
              <a:gd name="T22" fmla="*/ 443 w 862"/>
              <a:gd name="T23" fmla="*/ 0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2" h="861">
                <a:moveTo>
                  <a:pt x="443" y="0"/>
                </a:moveTo>
                <a:cubicBezTo>
                  <a:pt x="439" y="80"/>
                  <a:pt x="415" y="156"/>
                  <a:pt x="373" y="223"/>
                </a:cubicBezTo>
                <a:cubicBezTo>
                  <a:pt x="391" y="218"/>
                  <a:pt x="411" y="215"/>
                  <a:pt x="431" y="215"/>
                </a:cubicBezTo>
                <a:cubicBezTo>
                  <a:pt x="550" y="215"/>
                  <a:pt x="646" y="311"/>
                  <a:pt x="646" y="430"/>
                </a:cubicBezTo>
                <a:cubicBezTo>
                  <a:pt x="646" y="549"/>
                  <a:pt x="550" y="645"/>
                  <a:pt x="431" y="645"/>
                </a:cubicBezTo>
                <a:cubicBezTo>
                  <a:pt x="312" y="645"/>
                  <a:pt x="216" y="549"/>
                  <a:pt x="216" y="430"/>
                </a:cubicBezTo>
                <a:cubicBezTo>
                  <a:pt x="216" y="378"/>
                  <a:pt x="234" y="331"/>
                  <a:pt x="264" y="294"/>
                </a:cubicBezTo>
                <a:cubicBezTo>
                  <a:pt x="106" y="147"/>
                  <a:pt x="106" y="147"/>
                  <a:pt x="106" y="147"/>
                </a:cubicBezTo>
                <a:cubicBezTo>
                  <a:pt x="40" y="223"/>
                  <a:pt x="0" y="322"/>
                  <a:pt x="0" y="430"/>
                </a:cubicBezTo>
                <a:cubicBezTo>
                  <a:pt x="0" y="668"/>
                  <a:pt x="193" y="861"/>
                  <a:pt x="431" y="861"/>
                </a:cubicBezTo>
                <a:cubicBezTo>
                  <a:pt x="669" y="861"/>
                  <a:pt x="862" y="668"/>
                  <a:pt x="862" y="430"/>
                </a:cubicBezTo>
                <a:cubicBezTo>
                  <a:pt x="862" y="196"/>
                  <a:pt x="675" y="6"/>
                  <a:pt x="443" y="0"/>
                </a:cubicBezTo>
                <a:close/>
              </a:path>
            </a:pathLst>
          </a:custGeom>
          <a:solidFill>
            <a:schemeClr val="accent4"/>
          </a:solidFill>
          <a:ln>
            <a:noFill/>
          </a:ln>
        </p:spPr>
        <p:txBody>
          <a:bodyPr vert="horz" wrap="square" lIns="182889" tIns="91445" rIns="182889" bIns="91445" numCol="1" anchor="t" anchorCtr="0" compatLnSpc="1">
            <a:prstTxWarp prst="textNoShape">
              <a:avLst/>
            </a:prstTxWarp>
          </a:bodyPr>
          <a:lstStyle/>
          <a:p>
            <a:endParaRPr lang="id-ID" dirty="0">
              <a:latin typeface="Calibri Light"/>
            </a:endParaRPr>
          </a:p>
        </p:txBody>
      </p:sp>
      <p:sp>
        <p:nvSpPr>
          <p:cNvPr id="38" name="TextBox 37"/>
          <p:cNvSpPr txBox="1"/>
          <p:nvPr/>
        </p:nvSpPr>
        <p:spPr>
          <a:xfrm>
            <a:off x="16999560" y="4354573"/>
            <a:ext cx="1261881" cy="1108006"/>
          </a:xfrm>
          <a:prstGeom prst="rect">
            <a:avLst/>
          </a:prstGeom>
          <a:noFill/>
        </p:spPr>
        <p:txBody>
          <a:bodyPr wrap="none" lIns="182889" tIns="91445" rIns="182889" bIns="91445" rtlCol="0">
            <a:spAutoFit/>
          </a:bodyPr>
          <a:lstStyle/>
          <a:p>
            <a:r>
              <a:rPr lang="id-ID" sz="6000" b="1" dirty="0">
                <a:solidFill>
                  <a:schemeClr val="bg1"/>
                </a:solidFill>
                <a:latin typeface="Lato Regular"/>
                <a:cs typeface="Lato Regular"/>
              </a:rPr>
              <a:t>01</a:t>
            </a:r>
          </a:p>
        </p:txBody>
      </p:sp>
      <p:sp>
        <p:nvSpPr>
          <p:cNvPr id="39" name="TextBox 38"/>
          <p:cNvSpPr txBox="1"/>
          <p:nvPr/>
        </p:nvSpPr>
        <p:spPr>
          <a:xfrm>
            <a:off x="14752723" y="9416705"/>
            <a:ext cx="1261881" cy="1108006"/>
          </a:xfrm>
          <a:prstGeom prst="rect">
            <a:avLst/>
          </a:prstGeom>
          <a:noFill/>
        </p:spPr>
        <p:txBody>
          <a:bodyPr wrap="none" lIns="182889" tIns="91445" rIns="182889" bIns="91445" rtlCol="0">
            <a:spAutoFit/>
          </a:bodyPr>
          <a:lstStyle/>
          <a:p>
            <a:r>
              <a:rPr lang="id-ID" sz="6000" b="1" dirty="0">
                <a:solidFill>
                  <a:schemeClr val="bg1"/>
                </a:solidFill>
                <a:latin typeface="Lato Regular"/>
                <a:cs typeface="Lato Regular"/>
              </a:rPr>
              <a:t>02</a:t>
            </a:r>
          </a:p>
        </p:txBody>
      </p:sp>
      <p:sp>
        <p:nvSpPr>
          <p:cNvPr id="40" name="TextBox 39"/>
          <p:cNvSpPr txBox="1"/>
          <p:nvPr/>
        </p:nvSpPr>
        <p:spPr>
          <a:xfrm>
            <a:off x="19108028" y="9416705"/>
            <a:ext cx="1261881" cy="1108006"/>
          </a:xfrm>
          <a:prstGeom prst="rect">
            <a:avLst/>
          </a:prstGeom>
          <a:noFill/>
        </p:spPr>
        <p:txBody>
          <a:bodyPr wrap="none" lIns="182889" tIns="91445" rIns="182889" bIns="91445" rtlCol="0">
            <a:spAutoFit/>
          </a:bodyPr>
          <a:lstStyle/>
          <a:p>
            <a:r>
              <a:rPr lang="id-ID" sz="6000" b="1" dirty="0">
                <a:solidFill>
                  <a:schemeClr val="bg1"/>
                </a:solidFill>
                <a:latin typeface="Lato Regular"/>
                <a:cs typeface="Lato Regular"/>
              </a:rPr>
              <a:t>03</a:t>
            </a:r>
          </a:p>
        </p:txBody>
      </p:sp>
      <p:sp>
        <p:nvSpPr>
          <p:cNvPr id="75" name="TextBox 74"/>
          <p:cNvSpPr txBox="1"/>
          <p:nvPr/>
        </p:nvSpPr>
        <p:spPr>
          <a:xfrm>
            <a:off x="3278762" y="4055287"/>
            <a:ext cx="9013032" cy="584776"/>
          </a:xfrm>
          <a:prstGeom prst="rect">
            <a:avLst/>
          </a:prstGeom>
          <a:noFill/>
        </p:spPr>
        <p:txBody>
          <a:bodyPr wrap="square" rtlCol="0">
            <a:spAutoFit/>
          </a:bodyPr>
          <a:lstStyle/>
          <a:p>
            <a:r>
              <a:rPr lang="id-ID" sz="3200" b="1" dirty="0" smtClean="0">
                <a:solidFill>
                  <a:schemeClr val="bg1"/>
                </a:solidFill>
                <a:latin typeface="Lato Regular"/>
                <a:cs typeface="Lato Regular"/>
              </a:rPr>
              <a:t>Marketing Research</a:t>
            </a:r>
            <a:endParaRPr lang="id-ID" sz="3200" b="1" dirty="0">
              <a:solidFill>
                <a:schemeClr val="bg1"/>
              </a:solidFill>
              <a:latin typeface="Lato Regular"/>
              <a:cs typeface="Lato Regular"/>
            </a:endParaRPr>
          </a:p>
        </p:txBody>
      </p:sp>
      <p:sp>
        <p:nvSpPr>
          <p:cNvPr id="80" name="TextBox 79"/>
          <p:cNvSpPr txBox="1"/>
          <p:nvPr/>
        </p:nvSpPr>
        <p:spPr>
          <a:xfrm>
            <a:off x="3162911" y="6256372"/>
            <a:ext cx="7220750" cy="960227"/>
          </a:xfrm>
          <a:prstGeom prst="rect">
            <a:avLst/>
          </a:prstGeom>
          <a:noFill/>
        </p:spPr>
        <p:txBody>
          <a:bodyPr wrap="square" lIns="219419" tIns="109710" rIns="219419" bIns="109710" rtlCol="0">
            <a:spAutoFit/>
          </a:bodyPr>
          <a:lstStyle/>
          <a:p>
            <a:pPr algn="just"/>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84" name="Round Same Side Corner Rectangle 83"/>
          <p:cNvSpPr/>
          <p:nvPr/>
        </p:nvSpPr>
        <p:spPr>
          <a:xfrm rot="10800000" flipH="1">
            <a:off x="3180167" y="6365147"/>
            <a:ext cx="109697" cy="913591"/>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5" name="TextBox 84"/>
          <p:cNvSpPr txBox="1"/>
          <p:nvPr/>
        </p:nvSpPr>
        <p:spPr>
          <a:xfrm>
            <a:off x="3275797" y="5785177"/>
            <a:ext cx="9013032" cy="584776"/>
          </a:xfrm>
          <a:prstGeom prst="rect">
            <a:avLst/>
          </a:prstGeom>
          <a:noFill/>
        </p:spPr>
        <p:txBody>
          <a:bodyPr wrap="square" rtlCol="0">
            <a:spAutoFit/>
          </a:bodyPr>
          <a:lstStyle/>
          <a:p>
            <a:r>
              <a:rPr lang="id-ID" sz="3200" b="1" dirty="0" smtClean="0">
                <a:solidFill>
                  <a:schemeClr val="bg1"/>
                </a:solidFill>
                <a:latin typeface="Lato Regular"/>
                <a:cs typeface="Lato Regular"/>
              </a:rPr>
              <a:t>Content Media</a:t>
            </a:r>
            <a:endParaRPr lang="id-ID" sz="3200" b="1" dirty="0">
              <a:solidFill>
                <a:schemeClr val="bg1"/>
              </a:solidFill>
              <a:latin typeface="Lato Regular"/>
              <a:cs typeface="Lato Regular"/>
            </a:endParaRPr>
          </a:p>
        </p:txBody>
      </p:sp>
      <p:sp>
        <p:nvSpPr>
          <p:cNvPr id="86" name="TextBox 85"/>
          <p:cNvSpPr txBox="1"/>
          <p:nvPr/>
        </p:nvSpPr>
        <p:spPr>
          <a:xfrm>
            <a:off x="3162911" y="8010287"/>
            <a:ext cx="7220750" cy="960227"/>
          </a:xfrm>
          <a:prstGeom prst="rect">
            <a:avLst/>
          </a:prstGeom>
          <a:noFill/>
        </p:spPr>
        <p:txBody>
          <a:bodyPr wrap="square" lIns="219419" tIns="109710" rIns="219419" bIns="109710" rtlCol="0">
            <a:spAutoFit/>
          </a:bodyPr>
          <a:lstStyle/>
          <a:p>
            <a:pPr algn="just"/>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which summarizes </a:t>
            </a:r>
            <a:r>
              <a:rPr lang="en-US" sz="2400" dirty="0" smtClean="0">
                <a:solidFill>
                  <a:schemeClr val="bg1"/>
                </a:solidFill>
                <a:latin typeface="Calibri Light"/>
                <a:ea typeface="Open Sans Light" panose="020B0306030504020204" pitchFamily="34" charset="0"/>
                <a:cs typeface="Calibri Light"/>
              </a:rPr>
              <a:t>data.</a:t>
            </a:r>
            <a:endParaRPr lang="en-US" sz="2400" dirty="0">
              <a:solidFill>
                <a:schemeClr val="bg1"/>
              </a:solidFill>
              <a:latin typeface="Calibri Light"/>
              <a:ea typeface="Open Sans Light" panose="020B0306030504020204" pitchFamily="34" charset="0"/>
              <a:cs typeface="Calibri Light"/>
            </a:endParaRPr>
          </a:p>
        </p:txBody>
      </p:sp>
      <p:sp>
        <p:nvSpPr>
          <p:cNvPr id="87" name="Round Same Side Corner Rectangle 86"/>
          <p:cNvSpPr/>
          <p:nvPr/>
        </p:nvSpPr>
        <p:spPr>
          <a:xfrm rot="10800000" flipH="1">
            <a:off x="3180167" y="8119062"/>
            <a:ext cx="109697" cy="913591"/>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8" name="TextBox 87"/>
          <p:cNvSpPr txBox="1"/>
          <p:nvPr/>
        </p:nvSpPr>
        <p:spPr>
          <a:xfrm>
            <a:off x="3275797" y="7539092"/>
            <a:ext cx="9013032" cy="584776"/>
          </a:xfrm>
          <a:prstGeom prst="rect">
            <a:avLst/>
          </a:prstGeom>
          <a:noFill/>
        </p:spPr>
        <p:txBody>
          <a:bodyPr wrap="square" rtlCol="0">
            <a:spAutoFit/>
          </a:bodyPr>
          <a:lstStyle/>
          <a:p>
            <a:r>
              <a:rPr lang="id-ID" sz="3200" b="1" dirty="0" smtClean="0">
                <a:solidFill>
                  <a:schemeClr val="bg1"/>
                </a:solidFill>
                <a:latin typeface="Lato Regular"/>
                <a:cs typeface="Lato Regular"/>
              </a:rPr>
              <a:t>Google Ads</a:t>
            </a:r>
            <a:endParaRPr lang="id-ID" sz="3200" b="1" dirty="0">
              <a:solidFill>
                <a:schemeClr val="bg1"/>
              </a:solidFill>
              <a:latin typeface="Lato Regular"/>
              <a:cs typeface="Lato Regular"/>
            </a:endParaRPr>
          </a:p>
        </p:txBody>
      </p:sp>
      <p:grpSp>
        <p:nvGrpSpPr>
          <p:cNvPr id="81" name="Group 80"/>
          <p:cNvGrpSpPr/>
          <p:nvPr/>
        </p:nvGrpSpPr>
        <p:grpSpPr>
          <a:xfrm>
            <a:off x="19396093" y="8261694"/>
            <a:ext cx="686561" cy="685203"/>
            <a:chOff x="4241800" y="3695700"/>
            <a:chExt cx="709613" cy="708025"/>
          </a:xfrm>
          <a:solidFill>
            <a:schemeClr val="bg1"/>
          </a:solidFill>
        </p:grpSpPr>
        <p:sp>
          <p:nvSpPr>
            <p:cNvPr id="82" name="Freeform 12"/>
            <p:cNvSpPr>
              <a:spLocks noEditPoints="1"/>
            </p:cNvSpPr>
            <p:nvPr/>
          </p:nvSpPr>
          <p:spPr bwMode="auto">
            <a:xfrm>
              <a:off x="4241800" y="3695700"/>
              <a:ext cx="709613" cy="708025"/>
            </a:xfrm>
            <a:custGeom>
              <a:avLst/>
              <a:gdLst>
                <a:gd name="T0" fmla="*/ 454 w 1188"/>
                <a:gd name="T1" fmla="*/ 908 h 1187"/>
                <a:gd name="T2" fmla="*/ 454 w 1188"/>
                <a:gd name="T3" fmla="*/ 908 h 1187"/>
                <a:gd name="T4" fmla="*/ 698 w 1188"/>
                <a:gd name="T5" fmla="*/ 837 h 1187"/>
                <a:gd name="T6" fmla="*/ 723 w 1188"/>
                <a:gd name="T7" fmla="*/ 861 h 1187"/>
                <a:gd name="T8" fmla="*/ 694 w 1188"/>
                <a:gd name="T9" fmla="*/ 890 h 1187"/>
                <a:gd name="T10" fmla="*/ 950 w 1188"/>
                <a:gd name="T11" fmla="*/ 1147 h 1187"/>
                <a:gd name="T12" fmla="*/ 1049 w 1188"/>
                <a:gd name="T13" fmla="*/ 1187 h 1187"/>
                <a:gd name="T14" fmla="*/ 1147 w 1188"/>
                <a:gd name="T15" fmla="*/ 1147 h 1187"/>
                <a:gd name="T16" fmla="*/ 1188 w 1188"/>
                <a:gd name="T17" fmla="*/ 1048 h 1187"/>
                <a:gd name="T18" fmla="*/ 1147 w 1188"/>
                <a:gd name="T19" fmla="*/ 950 h 1187"/>
                <a:gd name="T20" fmla="*/ 890 w 1188"/>
                <a:gd name="T21" fmla="*/ 693 h 1187"/>
                <a:gd name="T22" fmla="*/ 861 w 1188"/>
                <a:gd name="T23" fmla="*/ 722 h 1187"/>
                <a:gd name="T24" fmla="*/ 837 w 1188"/>
                <a:gd name="T25" fmla="*/ 698 h 1187"/>
                <a:gd name="T26" fmla="*/ 907 w 1188"/>
                <a:gd name="T27" fmla="*/ 422 h 1187"/>
                <a:gd name="T28" fmla="*/ 775 w 1188"/>
                <a:gd name="T29" fmla="*/ 133 h 1187"/>
                <a:gd name="T30" fmla="*/ 454 w 1188"/>
                <a:gd name="T31" fmla="*/ 0 h 1187"/>
                <a:gd name="T32" fmla="*/ 133 w 1188"/>
                <a:gd name="T33" fmla="*/ 133 h 1187"/>
                <a:gd name="T34" fmla="*/ 0 w 1188"/>
                <a:gd name="T35" fmla="*/ 454 h 1187"/>
                <a:gd name="T36" fmla="*/ 133 w 1188"/>
                <a:gd name="T37" fmla="*/ 775 h 1187"/>
                <a:gd name="T38" fmla="*/ 454 w 1188"/>
                <a:gd name="T39" fmla="*/ 908 h 1187"/>
                <a:gd name="T40" fmla="*/ 1116 w 1188"/>
                <a:gd name="T41" fmla="*/ 1048 h 1187"/>
                <a:gd name="T42" fmla="*/ 1096 w 1188"/>
                <a:gd name="T43" fmla="*/ 1096 h 1187"/>
                <a:gd name="T44" fmla="*/ 1049 w 1188"/>
                <a:gd name="T45" fmla="*/ 1115 h 1187"/>
                <a:gd name="T46" fmla="*/ 1001 w 1188"/>
                <a:gd name="T47" fmla="*/ 1096 h 1187"/>
                <a:gd name="T48" fmla="*/ 802 w 1188"/>
                <a:gd name="T49" fmla="*/ 897 h 1187"/>
                <a:gd name="T50" fmla="*/ 897 w 1188"/>
                <a:gd name="T51" fmla="*/ 802 h 1187"/>
                <a:gd name="T52" fmla="*/ 1096 w 1188"/>
                <a:gd name="T53" fmla="*/ 1001 h 1187"/>
                <a:gd name="T54" fmla="*/ 1116 w 1188"/>
                <a:gd name="T55" fmla="*/ 1048 h 1187"/>
                <a:gd name="T56" fmla="*/ 774 w 1188"/>
                <a:gd name="T57" fmla="*/ 810 h 1187"/>
                <a:gd name="T58" fmla="*/ 756 w 1188"/>
                <a:gd name="T59" fmla="*/ 793 h 1187"/>
                <a:gd name="T60" fmla="*/ 756 w 1188"/>
                <a:gd name="T61" fmla="*/ 793 h 1187"/>
                <a:gd name="T62" fmla="*/ 765 w 1188"/>
                <a:gd name="T63" fmla="*/ 785 h 1187"/>
                <a:gd name="T64" fmla="*/ 767 w 1188"/>
                <a:gd name="T65" fmla="*/ 783 h 1187"/>
                <a:gd name="T66" fmla="*/ 775 w 1188"/>
                <a:gd name="T67" fmla="*/ 775 h 1187"/>
                <a:gd name="T68" fmla="*/ 784 w 1188"/>
                <a:gd name="T69" fmla="*/ 766 h 1187"/>
                <a:gd name="T70" fmla="*/ 785 w 1188"/>
                <a:gd name="T71" fmla="*/ 765 h 1187"/>
                <a:gd name="T72" fmla="*/ 793 w 1188"/>
                <a:gd name="T73" fmla="*/ 756 h 1187"/>
                <a:gd name="T74" fmla="*/ 793 w 1188"/>
                <a:gd name="T75" fmla="*/ 756 h 1187"/>
                <a:gd name="T76" fmla="*/ 810 w 1188"/>
                <a:gd name="T77" fmla="*/ 773 h 1187"/>
                <a:gd name="T78" fmla="*/ 774 w 1188"/>
                <a:gd name="T79" fmla="*/ 810 h 1187"/>
                <a:gd name="T80" fmla="*/ 184 w 1188"/>
                <a:gd name="T81" fmla="*/ 184 h 1187"/>
                <a:gd name="T82" fmla="*/ 454 w 1188"/>
                <a:gd name="T83" fmla="*/ 72 h 1187"/>
                <a:gd name="T84" fmla="*/ 724 w 1188"/>
                <a:gd name="T85" fmla="*/ 184 h 1187"/>
                <a:gd name="T86" fmla="*/ 835 w 1188"/>
                <a:gd name="T87" fmla="*/ 427 h 1187"/>
                <a:gd name="T88" fmla="*/ 762 w 1188"/>
                <a:gd name="T89" fmla="*/ 681 h 1187"/>
                <a:gd name="T90" fmla="*/ 762 w 1188"/>
                <a:gd name="T91" fmla="*/ 681 h 1187"/>
                <a:gd name="T92" fmla="*/ 724 w 1188"/>
                <a:gd name="T93" fmla="*/ 724 h 1187"/>
                <a:gd name="T94" fmla="*/ 711 w 1188"/>
                <a:gd name="T95" fmla="*/ 737 h 1187"/>
                <a:gd name="T96" fmla="*/ 681 w 1188"/>
                <a:gd name="T97" fmla="*/ 761 h 1187"/>
                <a:gd name="T98" fmla="*/ 454 w 1188"/>
                <a:gd name="T99" fmla="*/ 836 h 1187"/>
                <a:gd name="T100" fmla="*/ 184 w 1188"/>
                <a:gd name="T101" fmla="*/ 724 h 1187"/>
                <a:gd name="T102" fmla="*/ 184 w 1188"/>
                <a:gd name="T103" fmla="*/ 184 h 1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88" h="1187">
                  <a:moveTo>
                    <a:pt x="454" y="908"/>
                  </a:moveTo>
                  <a:cubicBezTo>
                    <a:pt x="454" y="908"/>
                    <a:pt x="454" y="908"/>
                    <a:pt x="454" y="908"/>
                  </a:cubicBezTo>
                  <a:cubicBezTo>
                    <a:pt x="542" y="908"/>
                    <a:pt x="626" y="883"/>
                    <a:pt x="698" y="837"/>
                  </a:cubicBezTo>
                  <a:cubicBezTo>
                    <a:pt x="723" y="861"/>
                    <a:pt x="723" y="861"/>
                    <a:pt x="723" y="861"/>
                  </a:cubicBezTo>
                  <a:cubicBezTo>
                    <a:pt x="694" y="890"/>
                    <a:pt x="694" y="890"/>
                    <a:pt x="694" y="890"/>
                  </a:cubicBezTo>
                  <a:cubicBezTo>
                    <a:pt x="950" y="1147"/>
                    <a:pt x="950" y="1147"/>
                    <a:pt x="950" y="1147"/>
                  </a:cubicBezTo>
                  <a:cubicBezTo>
                    <a:pt x="977" y="1173"/>
                    <a:pt x="1012" y="1187"/>
                    <a:pt x="1049" y="1187"/>
                  </a:cubicBezTo>
                  <a:cubicBezTo>
                    <a:pt x="1086" y="1187"/>
                    <a:pt x="1121" y="1173"/>
                    <a:pt x="1147" y="1147"/>
                  </a:cubicBezTo>
                  <a:cubicBezTo>
                    <a:pt x="1173" y="1120"/>
                    <a:pt x="1188" y="1086"/>
                    <a:pt x="1188" y="1048"/>
                  </a:cubicBezTo>
                  <a:cubicBezTo>
                    <a:pt x="1188" y="1011"/>
                    <a:pt x="1173" y="976"/>
                    <a:pt x="1147" y="950"/>
                  </a:cubicBezTo>
                  <a:cubicBezTo>
                    <a:pt x="890" y="693"/>
                    <a:pt x="890" y="693"/>
                    <a:pt x="890" y="693"/>
                  </a:cubicBezTo>
                  <a:cubicBezTo>
                    <a:pt x="861" y="722"/>
                    <a:pt x="861" y="722"/>
                    <a:pt x="861" y="722"/>
                  </a:cubicBezTo>
                  <a:cubicBezTo>
                    <a:pt x="837" y="698"/>
                    <a:pt x="837" y="698"/>
                    <a:pt x="837" y="698"/>
                  </a:cubicBezTo>
                  <a:cubicBezTo>
                    <a:pt x="889" y="616"/>
                    <a:pt x="914" y="520"/>
                    <a:pt x="907" y="422"/>
                  </a:cubicBezTo>
                  <a:cubicBezTo>
                    <a:pt x="899" y="313"/>
                    <a:pt x="853" y="210"/>
                    <a:pt x="775" y="133"/>
                  </a:cubicBezTo>
                  <a:cubicBezTo>
                    <a:pt x="689" y="47"/>
                    <a:pt x="576" y="0"/>
                    <a:pt x="454" y="0"/>
                  </a:cubicBezTo>
                  <a:cubicBezTo>
                    <a:pt x="333" y="0"/>
                    <a:pt x="219" y="47"/>
                    <a:pt x="133" y="133"/>
                  </a:cubicBezTo>
                  <a:cubicBezTo>
                    <a:pt x="48" y="219"/>
                    <a:pt x="0" y="333"/>
                    <a:pt x="0" y="454"/>
                  </a:cubicBezTo>
                  <a:cubicBezTo>
                    <a:pt x="0" y="575"/>
                    <a:pt x="48" y="689"/>
                    <a:pt x="133" y="775"/>
                  </a:cubicBezTo>
                  <a:cubicBezTo>
                    <a:pt x="219" y="861"/>
                    <a:pt x="333" y="908"/>
                    <a:pt x="454" y="908"/>
                  </a:cubicBezTo>
                  <a:close/>
                  <a:moveTo>
                    <a:pt x="1116" y="1048"/>
                  </a:moveTo>
                  <a:cubicBezTo>
                    <a:pt x="1116" y="1066"/>
                    <a:pt x="1109" y="1083"/>
                    <a:pt x="1096" y="1096"/>
                  </a:cubicBezTo>
                  <a:cubicBezTo>
                    <a:pt x="1083" y="1108"/>
                    <a:pt x="1067" y="1115"/>
                    <a:pt x="1049" y="1115"/>
                  </a:cubicBezTo>
                  <a:cubicBezTo>
                    <a:pt x="1031" y="1115"/>
                    <a:pt x="1014" y="1108"/>
                    <a:pt x="1001" y="1096"/>
                  </a:cubicBezTo>
                  <a:cubicBezTo>
                    <a:pt x="802" y="897"/>
                    <a:pt x="802" y="897"/>
                    <a:pt x="802" y="897"/>
                  </a:cubicBezTo>
                  <a:cubicBezTo>
                    <a:pt x="897" y="802"/>
                    <a:pt x="897" y="802"/>
                    <a:pt x="897" y="802"/>
                  </a:cubicBezTo>
                  <a:cubicBezTo>
                    <a:pt x="1096" y="1001"/>
                    <a:pt x="1096" y="1001"/>
                    <a:pt x="1096" y="1001"/>
                  </a:cubicBezTo>
                  <a:cubicBezTo>
                    <a:pt x="1109" y="1014"/>
                    <a:pt x="1116" y="1031"/>
                    <a:pt x="1116" y="1048"/>
                  </a:cubicBezTo>
                  <a:close/>
                  <a:moveTo>
                    <a:pt x="774" y="810"/>
                  </a:moveTo>
                  <a:cubicBezTo>
                    <a:pt x="756" y="793"/>
                    <a:pt x="756" y="793"/>
                    <a:pt x="756" y="793"/>
                  </a:cubicBezTo>
                  <a:cubicBezTo>
                    <a:pt x="756" y="793"/>
                    <a:pt x="756" y="793"/>
                    <a:pt x="756" y="793"/>
                  </a:cubicBezTo>
                  <a:cubicBezTo>
                    <a:pt x="759" y="790"/>
                    <a:pt x="762" y="787"/>
                    <a:pt x="765" y="785"/>
                  </a:cubicBezTo>
                  <a:cubicBezTo>
                    <a:pt x="766" y="784"/>
                    <a:pt x="766" y="784"/>
                    <a:pt x="767" y="783"/>
                  </a:cubicBezTo>
                  <a:cubicBezTo>
                    <a:pt x="770" y="780"/>
                    <a:pt x="772" y="778"/>
                    <a:pt x="775" y="775"/>
                  </a:cubicBezTo>
                  <a:cubicBezTo>
                    <a:pt x="778" y="772"/>
                    <a:pt x="781" y="769"/>
                    <a:pt x="784" y="766"/>
                  </a:cubicBezTo>
                  <a:cubicBezTo>
                    <a:pt x="784" y="766"/>
                    <a:pt x="785" y="765"/>
                    <a:pt x="785" y="765"/>
                  </a:cubicBezTo>
                  <a:cubicBezTo>
                    <a:pt x="788" y="762"/>
                    <a:pt x="790" y="759"/>
                    <a:pt x="793" y="756"/>
                  </a:cubicBezTo>
                  <a:cubicBezTo>
                    <a:pt x="793" y="756"/>
                    <a:pt x="793" y="756"/>
                    <a:pt x="793" y="756"/>
                  </a:cubicBezTo>
                  <a:cubicBezTo>
                    <a:pt x="810" y="773"/>
                    <a:pt x="810" y="773"/>
                    <a:pt x="810" y="773"/>
                  </a:cubicBezTo>
                  <a:lnTo>
                    <a:pt x="774" y="810"/>
                  </a:lnTo>
                  <a:close/>
                  <a:moveTo>
                    <a:pt x="184" y="184"/>
                  </a:moveTo>
                  <a:cubicBezTo>
                    <a:pt x="256" y="112"/>
                    <a:pt x="352" y="72"/>
                    <a:pt x="454" y="72"/>
                  </a:cubicBezTo>
                  <a:cubicBezTo>
                    <a:pt x="556" y="72"/>
                    <a:pt x="652" y="112"/>
                    <a:pt x="724" y="184"/>
                  </a:cubicBezTo>
                  <a:cubicBezTo>
                    <a:pt x="789" y="249"/>
                    <a:pt x="829" y="335"/>
                    <a:pt x="835" y="427"/>
                  </a:cubicBezTo>
                  <a:cubicBezTo>
                    <a:pt x="842" y="518"/>
                    <a:pt x="815" y="608"/>
                    <a:pt x="762" y="681"/>
                  </a:cubicBezTo>
                  <a:cubicBezTo>
                    <a:pt x="762" y="681"/>
                    <a:pt x="762" y="681"/>
                    <a:pt x="762" y="681"/>
                  </a:cubicBezTo>
                  <a:cubicBezTo>
                    <a:pt x="750" y="696"/>
                    <a:pt x="738" y="711"/>
                    <a:pt x="724" y="724"/>
                  </a:cubicBezTo>
                  <a:cubicBezTo>
                    <a:pt x="720" y="728"/>
                    <a:pt x="716" y="733"/>
                    <a:pt x="711" y="737"/>
                  </a:cubicBezTo>
                  <a:cubicBezTo>
                    <a:pt x="701" y="745"/>
                    <a:pt x="692" y="754"/>
                    <a:pt x="681" y="761"/>
                  </a:cubicBezTo>
                  <a:cubicBezTo>
                    <a:pt x="615" y="810"/>
                    <a:pt x="537" y="836"/>
                    <a:pt x="454" y="836"/>
                  </a:cubicBezTo>
                  <a:cubicBezTo>
                    <a:pt x="352" y="836"/>
                    <a:pt x="256" y="796"/>
                    <a:pt x="184" y="724"/>
                  </a:cubicBezTo>
                  <a:cubicBezTo>
                    <a:pt x="35" y="575"/>
                    <a:pt x="35" y="333"/>
                    <a:pt x="184" y="184"/>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3" name="Freeform 13"/>
            <p:cNvSpPr>
              <a:spLocks noEditPoints="1"/>
            </p:cNvSpPr>
            <p:nvPr/>
          </p:nvSpPr>
          <p:spPr bwMode="auto">
            <a:xfrm>
              <a:off x="4311650" y="3781425"/>
              <a:ext cx="404813" cy="369888"/>
            </a:xfrm>
            <a:custGeom>
              <a:avLst/>
              <a:gdLst>
                <a:gd name="T0" fmla="*/ 320 w 677"/>
                <a:gd name="T1" fmla="*/ 617 h 618"/>
                <a:gd name="T2" fmla="*/ 320 w 677"/>
                <a:gd name="T3" fmla="*/ 618 h 618"/>
                <a:gd name="T4" fmla="*/ 338 w 677"/>
                <a:gd name="T5" fmla="*/ 618 h 618"/>
                <a:gd name="T6" fmla="*/ 522 w 677"/>
                <a:gd name="T7" fmla="*/ 557 h 618"/>
                <a:gd name="T8" fmla="*/ 556 w 677"/>
                <a:gd name="T9" fmla="*/ 527 h 618"/>
                <a:gd name="T10" fmla="*/ 587 w 677"/>
                <a:gd name="T11" fmla="*/ 492 h 618"/>
                <a:gd name="T12" fmla="*/ 556 w 677"/>
                <a:gd name="T13" fmla="*/ 91 h 618"/>
                <a:gd name="T14" fmla="*/ 338 w 677"/>
                <a:gd name="T15" fmla="*/ 0 h 618"/>
                <a:gd name="T16" fmla="*/ 120 w 677"/>
                <a:gd name="T17" fmla="*/ 91 h 618"/>
                <a:gd name="T18" fmla="*/ 120 w 677"/>
                <a:gd name="T19" fmla="*/ 527 h 618"/>
                <a:gd name="T20" fmla="*/ 320 w 677"/>
                <a:gd name="T21" fmla="*/ 617 h 618"/>
                <a:gd name="T22" fmla="*/ 146 w 677"/>
                <a:gd name="T23" fmla="*/ 116 h 618"/>
                <a:gd name="T24" fmla="*/ 338 w 677"/>
                <a:gd name="T25" fmla="*/ 36 h 618"/>
                <a:gd name="T26" fmla="*/ 531 w 677"/>
                <a:gd name="T27" fmla="*/ 116 h 618"/>
                <a:gd name="T28" fmla="*/ 558 w 677"/>
                <a:gd name="T29" fmla="*/ 471 h 618"/>
                <a:gd name="T30" fmla="*/ 531 w 677"/>
                <a:gd name="T31" fmla="*/ 502 h 618"/>
                <a:gd name="T32" fmla="*/ 500 w 677"/>
                <a:gd name="T33" fmla="*/ 528 h 618"/>
                <a:gd name="T34" fmla="*/ 340 w 677"/>
                <a:gd name="T35" fmla="*/ 582 h 618"/>
                <a:gd name="T36" fmla="*/ 338 w 677"/>
                <a:gd name="T37" fmla="*/ 582 h 618"/>
                <a:gd name="T38" fmla="*/ 146 w 677"/>
                <a:gd name="T39" fmla="*/ 502 h 618"/>
                <a:gd name="T40" fmla="*/ 146 w 677"/>
                <a:gd name="T41" fmla="*/ 11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77" h="618">
                  <a:moveTo>
                    <a:pt x="320" y="617"/>
                  </a:moveTo>
                  <a:cubicBezTo>
                    <a:pt x="320" y="618"/>
                    <a:pt x="320" y="618"/>
                    <a:pt x="320" y="618"/>
                  </a:cubicBezTo>
                  <a:cubicBezTo>
                    <a:pt x="338" y="618"/>
                    <a:pt x="338" y="618"/>
                    <a:pt x="338" y="618"/>
                  </a:cubicBezTo>
                  <a:cubicBezTo>
                    <a:pt x="405" y="618"/>
                    <a:pt x="468" y="597"/>
                    <a:pt x="522" y="557"/>
                  </a:cubicBezTo>
                  <a:cubicBezTo>
                    <a:pt x="534" y="548"/>
                    <a:pt x="546" y="538"/>
                    <a:pt x="556" y="527"/>
                  </a:cubicBezTo>
                  <a:cubicBezTo>
                    <a:pt x="567" y="516"/>
                    <a:pt x="577" y="505"/>
                    <a:pt x="587" y="492"/>
                  </a:cubicBezTo>
                  <a:cubicBezTo>
                    <a:pt x="677" y="371"/>
                    <a:pt x="664" y="198"/>
                    <a:pt x="556" y="91"/>
                  </a:cubicBezTo>
                  <a:cubicBezTo>
                    <a:pt x="498" y="33"/>
                    <a:pt x="421" y="0"/>
                    <a:pt x="338" y="0"/>
                  </a:cubicBezTo>
                  <a:cubicBezTo>
                    <a:pt x="256" y="0"/>
                    <a:pt x="178" y="33"/>
                    <a:pt x="120" y="91"/>
                  </a:cubicBezTo>
                  <a:cubicBezTo>
                    <a:pt x="0" y="211"/>
                    <a:pt x="0" y="407"/>
                    <a:pt x="120" y="527"/>
                  </a:cubicBezTo>
                  <a:cubicBezTo>
                    <a:pt x="174" y="581"/>
                    <a:pt x="245" y="613"/>
                    <a:pt x="320" y="617"/>
                  </a:cubicBezTo>
                  <a:close/>
                  <a:moveTo>
                    <a:pt x="146" y="116"/>
                  </a:moveTo>
                  <a:cubicBezTo>
                    <a:pt x="197" y="65"/>
                    <a:pt x="265" y="36"/>
                    <a:pt x="338" y="36"/>
                  </a:cubicBezTo>
                  <a:cubicBezTo>
                    <a:pt x="411" y="36"/>
                    <a:pt x="480" y="65"/>
                    <a:pt x="531" y="116"/>
                  </a:cubicBezTo>
                  <a:cubicBezTo>
                    <a:pt x="626" y="211"/>
                    <a:pt x="637" y="363"/>
                    <a:pt x="558" y="471"/>
                  </a:cubicBezTo>
                  <a:cubicBezTo>
                    <a:pt x="550" y="482"/>
                    <a:pt x="541" y="492"/>
                    <a:pt x="531" y="502"/>
                  </a:cubicBezTo>
                  <a:cubicBezTo>
                    <a:pt x="521" y="511"/>
                    <a:pt x="511" y="520"/>
                    <a:pt x="500" y="528"/>
                  </a:cubicBezTo>
                  <a:cubicBezTo>
                    <a:pt x="454" y="563"/>
                    <a:pt x="398" y="581"/>
                    <a:pt x="340" y="582"/>
                  </a:cubicBezTo>
                  <a:cubicBezTo>
                    <a:pt x="338" y="582"/>
                    <a:pt x="338" y="582"/>
                    <a:pt x="338" y="582"/>
                  </a:cubicBezTo>
                  <a:cubicBezTo>
                    <a:pt x="265" y="582"/>
                    <a:pt x="197" y="553"/>
                    <a:pt x="146" y="502"/>
                  </a:cubicBezTo>
                  <a:cubicBezTo>
                    <a:pt x="39" y="395"/>
                    <a:pt x="39" y="223"/>
                    <a:pt x="146"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89" name="AutoShape 20"/>
          <p:cNvSpPr>
            <a:spLocks/>
          </p:cNvSpPr>
          <p:nvPr/>
        </p:nvSpPr>
        <p:spPr bwMode="auto">
          <a:xfrm>
            <a:off x="17268036" y="6109743"/>
            <a:ext cx="633902" cy="6315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90" name="AutoShape 19"/>
          <p:cNvSpPr>
            <a:spLocks/>
          </p:cNvSpPr>
          <p:nvPr/>
        </p:nvSpPr>
        <p:spPr bwMode="auto">
          <a:xfrm>
            <a:off x="15089565" y="8232897"/>
            <a:ext cx="612025" cy="612184"/>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nvGrpSpPr>
          <p:cNvPr id="36" name="Group 35"/>
          <p:cNvGrpSpPr/>
          <p:nvPr/>
        </p:nvGrpSpPr>
        <p:grpSpPr>
          <a:xfrm>
            <a:off x="1739573" y="488028"/>
            <a:ext cx="20937538" cy="2200624"/>
            <a:chOff x="1739573" y="511491"/>
            <a:chExt cx="20937538" cy="2200624"/>
          </a:xfrm>
        </p:grpSpPr>
        <p:sp>
          <p:nvSpPr>
            <p:cNvPr id="45" name="TextBox 44"/>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bg1"/>
                  </a:solidFill>
                  <a:latin typeface="Lato Regular"/>
                  <a:cs typeface="Lato Regular"/>
                </a:rPr>
                <a:t>GLOBAL KEYBOARDS TREND</a:t>
              </a:r>
              <a:endParaRPr lang="id-ID" sz="8800" b="1" dirty="0">
                <a:solidFill>
                  <a:schemeClr val="bg1"/>
                </a:solidFill>
                <a:latin typeface="Lato Regular"/>
                <a:cs typeface="Lato Regular"/>
              </a:endParaRPr>
            </a:p>
          </p:txBody>
        </p:sp>
        <p:grpSp>
          <p:nvGrpSpPr>
            <p:cNvPr id="46" name="Group 45"/>
            <p:cNvGrpSpPr/>
            <p:nvPr/>
          </p:nvGrpSpPr>
          <p:grpSpPr>
            <a:xfrm>
              <a:off x="10842089" y="1977406"/>
              <a:ext cx="2738812" cy="73151"/>
              <a:chOff x="1775295" y="2020905"/>
              <a:chExt cx="3631535" cy="45719"/>
            </a:xfrm>
          </p:grpSpPr>
          <p:sp>
            <p:nvSpPr>
              <p:cNvPr id="49" name="Rectangle 48"/>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0" name="Rectangle 49"/>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1" name="Rectangle 5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3" name="Rectangle 5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4" name="Rectangle 5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5" name="Rectangle 5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7" name="TextBox 46"/>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628427799"/>
      </p:ext>
    </p:extLst>
  </p:cSld>
  <p:clrMapOvr>
    <a:masterClrMapping/>
  </p:clrMapOvr>
  <mc:AlternateContent xmlns:mc="http://schemas.openxmlformats.org/markup-compatibility/2006" xmlns:p14="http://schemas.microsoft.com/office/powerpoint/2010/main">
    <mc:Choice Requires="p14">
      <p:transition spd="slow" p14:dur="1300" advClick="0" advTm="3000">
        <p14:pan dir="u"/>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anim calcmode="lin" valueType="num">
                                      <p:cBhvr>
                                        <p:cTn id="8" dur="500" fill="hold"/>
                                        <p:tgtEl>
                                          <p:spTgt spid="36"/>
                                        </p:tgtEl>
                                        <p:attrNameLst>
                                          <p:attrName>ppt_x</p:attrName>
                                        </p:attrNameLst>
                                      </p:cBhvr>
                                      <p:tavLst>
                                        <p:tav tm="0">
                                          <p:val>
                                            <p:strVal val="#ppt_x"/>
                                          </p:val>
                                        </p:tav>
                                        <p:tav tm="100000">
                                          <p:val>
                                            <p:strVal val="#ppt_x"/>
                                          </p:val>
                                        </p:tav>
                                      </p:tavLst>
                                    </p:anim>
                                    <p:anim calcmode="lin" valueType="num">
                                      <p:cBhvr>
                                        <p:cTn id="9" dur="500" fill="hold"/>
                                        <p:tgtEl>
                                          <p:spTgt spid="3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4"/>
                                        </p:tgtEl>
                                        <p:attrNameLst>
                                          <p:attrName>style.visibility</p:attrName>
                                        </p:attrNameLst>
                                      </p:cBhvr>
                                      <p:to>
                                        <p:strVal val="visible"/>
                                      </p:to>
                                    </p:set>
                                    <p:anim calcmode="lin" valueType="num">
                                      <p:cBhvr>
                                        <p:cTn id="13" dur="500" fill="hold"/>
                                        <p:tgtEl>
                                          <p:spTgt spid="34"/>
                                        </p:tgtEl>
                                        <p:attrNameLst>
                                          <p:attrName>ppt_w</p:attrName>
                                        </p:attrNameLst>
                                      </p:cBhvr>
                                      <p:tavLst>
                                        <p:tav tm="0">
                                          <p:val>
                                            <p:fltVal val="0"/>
                                          </p:val>
                                        </p:tav>
                                        <p:tav tm="100000">
                                          <p:val>
                                            <p:strVal val="#ppt_w"/>
                                          </p:val>
                                        </p:tav>
                                      </p:tavLst>
                                    </p:anim>
                                    <p:anim calcmode="lin" valueType="num">
                                      <p:cBhvr>
                                        <p:cTn id="14" dur="500" fill="hold"/>
                                        <p:tgtEl>
                                          <p:spTgt spid="34"/>
                                        </p:tgtEl>
                                        <p:attrNameLst>
                                          <p:attrName>ppt_h</p:attrName>
                                        </p:attrNameLst>
                                      </p:cBhvr>
                                      <p:tavLst>
                                        <p:tav tm="0">
                                          <p:val>
                                            <p:fltVal val="0"/>
                                          </p:val>
                                        </p:tav>
                                        <p:tav tm="100000">
                                          <p:val>
                                            <p:strVal val="#ppt_h"/>
                                          </p:val>
                                        </p:tav>
                                      </p:tavLst>
                                    </p:anim>
                                    <p:animEffect transition="in" filter="fade">
                                      <p:cBhvr>
                                        <p:cTn id="15" dur="500"/>
                                        <p:tgtEl>
                                          <p:spTgt spid="34"/>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89"/>
                                        </p:tgtEl>
                                        <p:attrNameLst>
                                          <p:attrName>style.visibility</p:attrName>
                                        </p:attrNameLst>
                                      </p:cBhvr>
                                      <p:to>
                                        <p:strVal val="visible"/>
                                      </p:to>
                                    </p:set>
                                    <p:anim calcmode="lin" valueType="num">
                                      <p:cBhvr>
                                        <p:cTn id="18" dur="500" fill="hold"/>
                                        <p:tgtEl>
                                          <p:spTgt spid="89"/>
                                        </p:tgtEl>
                                        <p:attrNameLst>
                                          <p:attrName>ppt_w</p:attrName>
                                        </p:attrNameLst>
                                      </p:cBhvr>
                                      <p:tavLst>
                                        <p:tav tm="0">
                                          <p:val>
                                            <p:fltVal val="0"/>
                                          </p:val>
                                        </p:tav>
                                        <p:tav tm="100000">
                                          <p:val>
                                            <p:strVal val="#ppt_w"/>
                                          </p:val>
                                        </p:tav>
                                      </p:tavLst>
                                    </p:anim>
                                    <p:anim calcmode="lin" valueType="num">
                                      <p:cBhvr>
                                        <p:cTn id="19" dur="500" fill="hold"/>
                                        <p:tgtEl>
                                          <p:spTgt spid="89"/>
                                        </p:tgtEl>
                                        <p:attrNameLst>
                                          <p:attrName>ppt_h</p:attrName>
                                        </p:attrNameLst>
                                      </p:cBhvr>
                                      <p:tavLst>
                                        <p:tav tm="0">
                                          <p:val>
                                            <p:fltVal val="0"/>
                                          </p:val>
                                        </p:tav>
                                        <p:tav tm="100000">
                                          <p:val>
                                            <p:strVal val="#ppt_h"/>
                                          </p:val>
                                        </p:tav>
                                      </p:tavLst>
                                    </p:anim>
                                    <p:animEffect transition="in" filter="fade">
                                      <p:cBhvr>
                                        <p:cTn id="20" dur="500"/>
                                        <p:tgtEl>
                                          <p:spTgt spid="89"/>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90"/>
                                        </p:tgtEl>
                                        <p:attrNameLst>
                                          <p:attrName>style.visibility</p:attrName>
                                        </p:attrNameLst>
                                      </p:cBhvr>
                                      <p:to>
                                        <p:strVal val="visible"/>
                                      </p:to>
                                    </p:set>
                                    <p:anim calcmode="lin" valueType="num">
                                      <p:cBhvr>
                                        <p:cTn id="23" dur="500" fill="hold"/>
                                        <p:tgtEl>
                                          <p:spTgt spid="90"/>
                                        </p:tgtEl>
                                        <p:attrNameLst>
                                          <p:attrName>ppt_w</p:attrName>
                                        </p:attrNameLst>
                                      </p:cBhvr>
                                      <p:tavLst>
                                        <p:tav tm="0">
                                          <p:val>
                                            <p:fltVal val="0"/>
                                          </p:val>
                                        </p:tav>
                                        <p:tav tm="100000">
                                          <p:val>
                                            <p:strVal val="#ppt_w"/>
                                          </p:val>
                                        </p:tav>
                                      </p:tavLst>
                                    </p:anim>
                                    <p:anim calcmode="lin" valueType="num">
                                      <p:cBhvr>
                                        <p:cTn id="24" dur="500" fill="hold"/>
                                        <p:tgtEl>
                                          <p:spTgt spid="90"/>
                                        </p:tgtEl>
                                        <p:attrNameLst>
                                          <p:attrName>ppt_h</p:attrName>
                                        </p:attrNameLst>
                                      </p:cBhvr>
                                      <p:tavLst>
                                        <p:tav tm="0">
                                          <p:val>
                                            <p:fltVal val="0"/>
                                          </p:val>
                                        </p:tav>
                                        <p:tav tm="100000">
                                          <p:val>
                                            <p:strVal val="#ppt_h"/>
                                          </p:val>
                                        </p:tav>
                                      </p:tavLst>
                                    </p:anim>
                                    <p:animEffect transition="in" filter="fade">
                                      <p:cBhvr>
                                        <p:cTn id="25" dur="500"/>
                                        <p:tgtEl>
                                          <p:spTgt spid="90"/>
                                        </p:tgtEl>
                                      </p:cBhvr>
                                    </p:animEffect>
                                  </p:childTnLst>
                                </p:cTn>
                              </p:par>
                              <p:par>
                                <p:cTn id="26" presetID="53" presetClass="entr" presetSubtype="16" fill="hold" nodeType="withEffect">
                                  <p:stCondLst>
                                    <p:cond delay="0"/>
                                  </p:stCondLst>
                                  <p:childTnLst>
                                    <p:set>
                                      <p:cBhvr>
                                        <p:cTn id="27" dur="1" fill="hold">
                                          <p:stCondLst>
                                            <p:cond delay="0"/>
                                          </p:stCondLst>
                                        </p:cTn>
                                        <p:tgtEl>
                                          <p:spTgt spid="81"/>
                                        </p:tgtEl>
                                        <p:attrNameLst>
                                          <p:attrName>style.visibility</p:attrName>
                                        </p:attrNameLst>
                                      </p:cBhvr>
                                      <p:to>
                                        <p:strVal val="visible"/>
                                      </p:to>
                                    </p:set>
                                    <p:anim calcmode="lin" valueType="num">
                                      <p:cBhvr>
                                        <p:cTn id="28" dur="500" fill="hold"/>
                                        <p:tgtEl>
                                          <p:spTgt spid="81"/>
                                        </p:tgtEl>
                                        <p:attrNameLst>
                                          <p:attrName>ppt_w</p:attrName>
                                        </p:attrNameLst>
                                      </p:cBhvr>
                                      <p:tavLst>
                                        <p:tav tm="0">
                                          <p:val>
                                            <p:fltVal val="0"/>
                                          </p:val>
                                        </p:tav>
                                        <p:tav tm="100000">
                                          <p:val>
                                            <p:strVal val="#ppt_w"/>
                                          </p:val>
                                        </p:tav>
                                      </p:tavLst>
                                    </p:anim>
                                    <p:anim calcmode="lin" valueType="num">
                                      <p:cBhvr>
                                        <p:cTn id="29" dur="500" fill="hold"/>
                                        <p:tgtEl>
                                          <p:spTgt spid="81"/>
                                        </p:tgtEl>
                                        <p:attrNameLst>
                                          <p:attrName>ppt_h</p:attrName>
                                        </p:attrNameLst>
                                      </p:cBhvr>
                                      <p:tavLst>
                                        <p:tav tm="0">
                                          <p:val>
                                            <p:fltVal val="0"/>
                                          </p:val>
                                        </p:tav>
                                        <p:tav tm="100000">
                                          <p:val>
                                            <p:strVal val="#ppt_h"/>
                                          </p:val>
                                        </p:tav>
                                      </p:tavLst>
                                    </p:anim>
                                    <p:animEffect transition="in" filter="fade">
                                      <p:cBhvr>
                                        <p:cTn id="30" dur="500"/>
                                        <p:tgtEl>
                                          <p:spTgt spid="81"/>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p:cTn id="33" dur="500" fill="hold"/>
                                        <p:tgtEl>
                                          <p:spTgt spid="39"/>
                                        </p:tgtEl>
                                        <p:attrNameLst>
                                          <p:attrName>ppt_w</p:attrName>
                                        </p:attrNameLst>
                                      </p:cBhvr>
                                      <p:tavLst>
                                        <p:tav tm="0">
                                          <p:val>
                                            <p:fltVal val="0"/>
                                          </p:val>
                                        </p:tav>
                                        <p:tav tm="100000">
                                          <p:val>
                                            <p:strVal val="#ppt_w"/>
                                          </p:val>
                                        </p:tav>
                                      </p:tavLst>
                                    </p:anim>
                                    <p:anim calcmode="lin" valueType="num">
                                      <p:cBhvr>
                                        <p:cTn id="34" dur="500" fill="hold"/>
                                        <p:tgtEl>
                                          <p:spTgt spid="39"/>
                                        </p:tgtEl>
                                        <p:attrNameLst>
                                          <p:attrName>ppt_h</p:attrName>
                                        </p:attrNameLst>
                                      </p:cBhvr>
                                      <p:tavLst>
                                        <p:tav tm="0">
                                          <p:val>
                                            <p:fltVal val="0"/>
                                          </p:val>
                                        </p:tav>
                                        <p:tav tm="100000">
                                          <p:val>
                                            <p:strVal val="#ppt_h"/>
                                          </p:val>
                                        </p:tav>
                                      </p:tavLst>
                                    </p:anim>
                                    <p:animEffect transition="in" filter="fade">
                                      <p:cBhvr>
                                        <p:cTn id="35" dur="500"/>
                                        <p:tgtEl>
                                          <p:spTgt spid="39"/>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37"/>
                                        </p:tgtEl>
                                        <p:attrNameLst>
                                          <p:attrName>style.visibility</p:attrName>
                                        </p:attrNameLst>
                                      </p:cBhvr>
                                      <p:to>
                                        <p:strVal val="visible"/>
                                      </p:to>
                                    </p:set>
                                    <p:anim calcmode="lin" valueType="num">
                                      <p:cBhvr>
                                        <p:cTn id="38" dur="500" fill="hold"/>
                                        <p:tgtEl>
                                          <p:spTgt spid="37"/>
                                        </p:tgtEl>
                                        <p:attrNameLst>
                                          <p:attrName>ppt_w</p:attrName>
                                        </p:attrNameLst>
                                      </p:cBhvr>
                                      <p:tavLst>
                                        <p:tav tm="0">
                                          <p:val>
                                            <p:fltVal val="0"/>
                                          </p:val>
                                        </p:tav>
                                        <p:tav tm="100000">
                                          <p:val>
                                            <p:strVal val="#ppt_w"/>
                                          </p:val>
                                        </p:tav>
                                      </p:tavLst>
                                    </p:anim>
                                    <p:anim calcmode="lin" valueType="num">
                                      <p:cBhvr>
                                        <p:cTn id="39" dur="500" fill="hold"/>
                                        <p:tgtEl>
                                          <p:spTgt spid="37"/>
                                        </p:tgtEl>
                                        <p:attrNameLst>
                                          <p:attrName>ppt_h</p:attrName>
                                        </p:attrNameLst>
                                      </p:cBhvr>
                                      <p:tavLst>
                                        <p:tav tm="0">
                                          <p:val>
                                            <p:fltVal val="0"/>
                                          </p:val>
                                        </p:tav>
                                        <p:tav tm="100000">
                                          <p:val>
                                            <p:strVal val="#ppt_h"/>
                                          </p:val>
                                        </p:tav>
                                      </p:tavLst>
                                    </p:anim>
                                    <p:animEffect transition="in" filter="fade">
                                      <p:cBhvr>
                                        <p:cTn id="40" dur="500"/>
                                        <p:tgtEl>
                                          <p:spTgt spid="37"/>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anim calcmode="lin" valueType="num">
                                      <p:cBhvr>
                                        <p:cTn id="43" dur="500" fill="hold"/>
                                        <p:tgtEl>
                                          <p:spTgt spid="40"/>
                                        </p:tgtEl>
                                        <p:attrNameLst>
                                          <p:attrName>ppt_w</p:attrName>
                                        </p:attrNameLst>
                                      </p:cBhvr>
                                      <p:tavLst>
                                        <p:tav tm="0">
                                          <p:val>
                                            <p:fltVal val="0"/>
                                          </p:val>
                                        </p:tav>
                                        <p:tav tm="100000">
                                          <p:val>
                                            <p:strVal val="#ppt_w"/>
                                          </p:val>
                                        </p:tav>
                                      </p:tavLst>
                                    </p:anim>
                                    <p:anim calcmode="lin" valueType="num">
                                      <p:cBhvr>
                                        <p:cTn id="44" dur="500" fill="hold"/>
                                        <p:tgtEl>
                                          <p:spTgt spid="40"/>
                                        </p:tgtEl>
                                        <p:attrNameLst>
                                          <p:attrName>ppt_h</p:attrName>
                                        </p:attrNameLst>
                                      </p:cBhvr>
                                      <p:tavLst>
                                        <p:tav tm="0">
                                          <p:val>
                                            <p:fltVal val="0"/>
                                          </p:val>
                                        </p:tav>
                                        <p:tav tm="100000">
                                          <p:val>
                                            <p:strVal val="#ppt_h"/>
                                          </p:val>
                                        </p:tav>
                                      </p:tavLst>
                                    </p:anim>
                                    <p:animEffect transition="in" filter="fade">
                                      <p:cBhvr>
                                        <p:cTn id="45" dur="500"/>
                                        <p:tgtEl>
                                          <p:spTgt spid="40"/>
                                        </p:tgtEl>
                                      </p:cBhvr>
                                    </p:animEffect>
                                  </p:childTnLst>
                                </p:cTn>
                              </p:par>
                            </p:childTnLst>
                          </p:cTn>
                        </p:par>
                        <p:par>
                          <p:cTn id="46" fill="hold">
                            <p:stCondLst>
                              <p:cond delay="1000"/>
                            </p:stCondLst>
                            <p:childTnLst>
                              <p:par>
                                <p:cTn id="47" presetID="53" presetClass="entr" presetSubtype="16" fill="hold" grpId="0" nodeType="afterEffect">
                                  <p:stCondLst>
                                    <p:cond delay="0"/>
                                  </p:stCondLst>
                                  <p:childTnLst>
                                    <p:set>
                                      <p:cBhvr>
                                        <p:cTn id="48" dur="1" fill="hold">
                                          <p:stCondLst>
                                            <p:cond delay="0"/>
                                          </p:stCondLst>
                                        </p:cTn>
                                        <p:tgtEl>
                                          <p:spTgt spid="35"/>
                                        </p:tgtEl>
                                        <p:attrNameLst>
                                          <p:attrName>style.visibility</p:attrName>
                                        </p:attrNameLst>
                                      </p:cBhvr>
                                      <p:to>
                                        <p:strVal val="visible"/>
                                      </p:to>
                                    </p:set>
                                    <p:anim calcmode="lin" valueType="num">
                                      <p:cBhvr>
                                        <p:cTn id="49" dur="500" fill="hold"/>
                                        <p:tgtEl>
                                          <p:spTgt spid="35"/>
                                        </p:tgtEl>
                                        <p:attrNameLst>
                                          <p:attrName>ppt_w</p:attrName>
                                        </p:attrNameLst>
                                      </p:cBhvr>
                                      <p:tavLst>
                                        <p:tav tm="0">
                                          <p:val>
                                            <p:fltVal val="0"/>
                                          </p:val>
                                        </p:tav>
                                        <p:tav tm="100000">
                                          <p:val>
                                            <p:strVal val="#ppt_w"/>
                                          </p:val>
                                        </p:tav>
                                      </p:tavLst>
                                    </p:anim>
                                    <p:anim calcmode="lin" valueType="num">
                                      <p:cBhvr>
                                        <p:cTn id="50" dur="500" fill="hold"/>
                                        <p:tgtEl>
                                          <p:spTgt spid="35"/>
                                        </p:tgtEl>
                                        <p:attrNameLst>
                                          <p:attrName>ppt_h</p:attrName>
                                        </p:attrNameLst>
                                      </p:cBhvr>
                                      <p:tavLst>
                                        <p:tav tm="0">
                                          <p:val>
                                            <p:fltVal val="0"/>
                                          </p:val>
                                        </p:tav>
                                        <p:tav tm="100000">
                                          <p:val>
                                            <p:strVal val="#ppt_h"/>
                                          </p:val>
                                        </p:tav>
                                      </p:tavLst>
                                    </p:anim>
                                    <p:animEffect transition="in" filter="fade">
                                      <p:cBhvr>
                                        <p:cTn id="51" dur="500"/>
                                        <p:tgtEl>
                                          <p:spTgt spid="35"/>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38"/>
                                        </p:tgtEl>
                                        <p:attrNameLst>
                                          <p:attrName>style.visibility</p:attrName>
                                        </p:attrNameLst>
                                      </p:cBhvr>
                                      <p:to>
                                        <p:strVal val="visible"/>
                                      </p:to>
                                    </p:set>
                                    <p:anim calcmode="lin" valueType="num">
                                      <p:cBhvr>
                                        <p:cTn id="54" dur="500" fill="hold"/>
                                        <p:tgtEl>
                                          <p:spTgt spid="38"/>
                                        </p:tgtEl>
                                        <p:attrNameLst>
                                          <p:attrName>ppt_w</p:attrName>
                                        </p:attrNameLst>
                                      </p:cBhvr>
                                      <p:tavLst>
                                        <p:tav tm="0">
                                          <p:val>
                                            <p:fltVal val="0"/>
                                          </p:val>
                                        </p:tav>
                                        <p:tav tm="100000">
                                          <p:val>
                                            <p:strVal val="#ppt_w"/>
                                          </p:val>
                                        </p:tav>
                                      </p:tavLst>
                                    </p:anim>
                                    <p:anim calcmode="lin" valueType="num">
                                      <p:cBhvr>
                                        <p:cTn id="55" dur="500" fill="hold"/>
                                        <p:tgtEl>
                                          <p:spTgt spid="38"/>
                                        </p:tgtEl>
                                        <p:attrNameLst>
                                          <p:attrName>ppt_h</p:attrName>
                                        </p:attrNameLst>
                                      </p:cBhvr>
                                      <p:tavLst>
                                        <p:tav tm="0">
                                          <p:val>
                                            <p:fltVal val="0"/>
                                          </p:val>
                                        </p:tav>
                                        <p:tav tm="100000">
                                          <p:val>
                                            <p:strVal val="#ppt_h"/>
                                          </p:val>
                                        </p:tav>
                                      </p:tavLst>
                                    </p:anim>
                                    <p:animEffect transition="in" filter="fade">
                                      <p:cBhvr>
                                        <p:cTn id="56" dur="500"/>
                                        <p:tgtEl>
                                          <p:spTgt spid="38"/>
                                        </p:tgtEl>
                                      </p:cBhvr>
                                    </p:animEffect>
                                  </p:childTnLst>
                                </p:cTn>
                              </p:par>
                            </p:childTnLst>
                          </p:cTn>
                        </p:par>
                        <p:par>
                          <p:cTn id="57" fill="hold">
                            <p:stCondLst>
                              <p:cond delay="1500"/>
                            </p:stCondLst>
                            <p:childTnLst>
                              <p:par>
                                <p:cTn id="58" presetID="10" presetClass="entr" presetSubtype="0" fill="hold" grpId="0" nodeType="afterEffect">
                                  <p:stCondLst>
                                    <p:cond delay="0"/>
                                  </p:stCondLst>
                                  <p:childTnLst>
                                    <p:set>
                                      <p:cBhvr>
                                        <p:cTn id="59" dur="1" fill="hold">
                                          <p:stCondLst>
                                            <p:cond delay="0"/>
                                          </p:stCondLst>
                                        </p:cTn>
                                        <p:tgtEl>
                                          <p:spTgt spid="33"/>
                                        </p:tgtEl>
                                        <p:attrNameLst>
                                          <p:attrName>style.visibility</p:attrName>
                                        </p:attrNameLst>
                                      </p:cBhvr>
                                      <p:to>
                                        <p:strVal val="visible"/>
                                      </p:to>
                                    </p:set>
                                    <p:animEffect transition="in" filter="fade">
                                      <p:cBhvr>
                                        <p:cTn id="60" dur="500"/>
                                        <p:tgtEl>
                                          <p:spTgt spid="33"/>
                                        </p:tgtEl>
                                      </p:cBhvr>
                                    </p:animEffect>
                                  </p:childTnLst>
                                </p:cTn>
                              </p:par>
                            </p:childTnLst>
                          </p:cTn>
                        </p:par>
                        <p:par>
                          <p:cTn id="61" fill="hold">
                            <p:stCondLst>
                              <p:cond delay="2000"/>
                            </p:stCondLst>
                            <p:childTnLst>
                              <p:par>
                                <p:cTn id="62" presetID="10" presetClass="entr" presetSubtype="0" fill="hold" grpId="0" nodeType="afterEffect">
                                  <p:stCondLst>
                                    <p:cond delay="0"/>
                                  </p:stCondLst>
                                  <p:childTnLst>
                                    <p:set>
                                      <p:cBhvr>
                                        <p:cTn id="63" dur="1" fill="hold">
                                          <p:stCondLst>
                                            <p:cond delay="0"/>
                                          </p:stCondLst>
                                        </p:cTn>
                                        <p:tgtEl>
                                          <p:spTgt spid="75"/>
                                        </p:tgtEl>
                                        <p:attrNameLst>
                                          <p:attrName>style.visibility</p:attrName>
                                        </p:attrNameLst>
                                      </p:cBhvr>
                                      <p:to>
                                        <p:strVal val="visible"/>
                                      </p:to>
                                    </p:set>
                                    <p:animEffect transition="in" filter="fade">
                                      <p:cBhvr>
                                        <p:cTn id="64" dur="500"/>
                                        <p:tgtEl>
                                          <p:spTgt spid="7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76"/>
                                        </p:tgtEl>
                                        <p:attrNameLst>
                                          <p:attrName>style.visibility</p:attrName>
                                        </p:attrNameLst>
                                      </p:cBhvr>
                                      <p:to>
                                        <p:strVal val="visible"/>
                                      </p:to>
                                    </p:set>
                                    <p:animEffect transition="in" filter="fade">
                                      <p:cBhvr>
                                        <p:cTn id="67" dur="500"/>
                                        <p:tgtEl>
                                          <p:spTgt spid="76"/>
                                        </p:tgtEl>
                                      </p:cBhvr>
                                    </p:animEffect>
                                  </p:childTnLst>
                                </p:cTn>
                              </p:par>
                            </p:childTnLst>
                          </p:cTn>
                        </p:par>
                        <p:par>
                          <p:cTn id="68" fill="hold">
                            <p:stCondLst>
                              <p:cond delay="2500"/>
                            </p:stCondLst>
                            <p:childTnLst>
                              <p:par>
                                <p:cTn id="69" presetID="10" presetClass="entr" presetSubtype="0" fill="hold" grpId="0" nodeType="afterEffect">
                                  <p:stCondLst>
                                    <p:cond delay="0"/>
                                  </p:stCondLst>
                                  <p:childTnLst>
                                    <p:set>
                                      <p:cBhvr>
                                        <p:cTn id="70" dur="1" fill="hold">
                                          <p:stCondLst>
                                            <p:cond delay="0"/>
                                          </p:stCondLst>
                                        </p:cTn>
                                        <p:tgtEl>
                                          <p:spTgt spid="84"/>
                                        </p:tgtEl>
                                        <p:attrNameLst>
                                          <p:attrName>style.visibility</p:attrName>
                                        </p:attrNameLst>
                                      </p:cBhvr>
                                      <p:to>
                                        <p:strVal val="visible"/>
                                      </p:to>
                                    </p:set>
                                    <p:animEffect transition="in" filter="fade">
                                      <p:cBhvr>
                                        <p:cTn id="71" dur="500"/>
                                        <p:tgtEl>
                                          <p:spTgt spid="84"/>
                                        </p:tgtEl>
                                      </p:cBhvr>
                                    </p:animEffect>
                                  </p:childTnLst>
                                </p:cTn>
                              </p:par>
                            </p:childTnLst>
                          </p:cTn>
                        </p:par>
                        <p:par>
                          <p:cTn id="72" fill="hold">
                            <p:stCondLst>
                              <p:cond delay="3000"/>
                            </p:stCondLst>
                            <p:childTnLst>
                              <p:par>
                                <p:cTn id="73" presetID="10" presetClass="entr" presetSubtype="0" fill="hold" grpId="0" nodeType="afterEffect">
                                  <p:stCondLst>
                                    <p:cond delay="0"/>
                                  </p:stCondLst>
                                  <p:childTnLst>
                                    <p:set>
                                      <p:cBhvr>
                                        <p:cTn id="74" dur="1" fill="hold">
                                          <p:stCondLst>
                                            <p:cond delay="0"/>
                                          </p:stCondLst>
                                        </p:cTn>
                                        <p:tgtEl>
                                          <p:spTgt spid="85"/>
                                        </p:tgtEl>
                                        <p:attrNameLst>
                                          <p:attrName>style.visibility</p:attrName>
                                        </p:attrNameLst>
                                      </p:cBhvr>
                                      <p:to>
                                        <p:strVal val="visible"/>
                                      </p:to>
                                    </p:set>
                                    <p:animEffect transition="in" filter="fade">
                                      <p:cBhvr>
                                        <p:cTn id="75" dur="500"/>
                                        <p:tgtEl>
                                          <p:spTgt spid="85"/>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80"/>
                                        </p:tgtEl>
                                        <p:attrNameLst>
                                          <p:attrName>style.visibility</p:attrName>
                                        </p:attrNameLst>
                                      </p:cBhvr>
                                      <p:to>
                                        <p:strVal val="visible"/>
                                      </p:to>
                                    </p:set>
                                    <p:animEffect transition="in" filter="fade">
                                      <p:cBhvr>
                                        <p:cTn id="78" dur="500"/>
                                        <p:tgtEl>
                                          <p:spTgt spid="80"/>
                                        </p:tgtEl>
                                      </p:cBhvr>
                                    </p:animEffect>
                                  </p:childTnLst>
                                </p:cTn>
                              </p:par>
                            </p:childTnLst>
                          </p:cTn>
                        </p:par>
                        <p:par>
                          <p:cTn id="79" fill="hold">
                            <p:stCondLst>
                              <p:cond delay="3500"/>
                            </p:stCondLst>
                            <p:childTnLst>
                              <p:par>
                                <p:cTn id="80" presetID="10" presetClass="entr" presetSubtype="0" fill="hold" grpId="0" nodeType="afterEffect">
                                  <p:stCondLst>
                                    <p:cond delay="0"/>
                                  </p:stCondLst>
                                  <p:childTnLst>
                                    <p:set>
                                      <p:cBhvr>
                                        <p:cTn id="81" dur="1" fill="hold">
                                          <p:stCondLst>
                                            <p:cond delay="0"/>
                                          </p:stCondLst>
                                        </p:cTn>
                                        <p:tgtEl>
                                          <p:spTgt spid="87"/>
                                        </p:tgtEl>
                                        <p:attrNameLst>
                                          <p:attrName>style.visibility</p:attrName>
                                        </p:attrNameLst>
                                      </p:cBhvr>
                                      <p:to>
                                        <p:strVal val="visible"/>
                                      </p:to>
                                    </p:set>
                                    <p:animEffect transition="in" filter="fade">
                                      <p:cBhvr>
                                        <p:cTn id="82" dur="500"/>
                                        <p:tgtEl>
                                          <p:spTgt spid="87"/>
                                        </p:tgtEl>
                                      </p:cBhvr>
                                    </p:animEffect>
                                  </p:childTnLst>
                                </p:cTn>
                              </p:par>
                            </p:childTnLst>
                          </p:cTn>
                        </p:par>
                        <p:par>
                          <p:cTn id="83" fill="hold">
                            <p:stCondLst>
                              <p:cond delay="4000"/>
                            </p:stCondLst>
                            <p:childTnLst>
                              <p:par>
                                <p:cTn id="84" presetID="10" presetClass="entr" presetSubtype="0" fill="hold" grpId="0" nodeType="afterEffect">
                                  <p:stCondLst>
                                    <p:cond delay="0"/>
                                  </p:stCondLst>
                                  <p:childTnLst>
                                    <p:set>
                                      <p:cBhvr>
                                        <p:cTn id="85" dur="1" fill="hold">
                                          <p:stCondLst>
                                            <p:cond delay="0"/>
                                          </p:stCondLst>
                                        </p:cTn>
                                        <p:tgtEl>
                                          <p:spTgt spid="88"/>
                                        </p:tgtEl>
                                        <p:attrNameLst>
                                          <p:attrName>style.visibility</p:attrName>
                                        </p:attrNameLst>
                                      </p:cBhvr>
                                      <p:to>
                                        <p:strVal val="visible"/>
                                      </p:to>
                                    </p:set>
                                    <p:animEffect transition="in" filter="fade">
                                      <p:cBhvr>
                                        <p:cTn id="86" dur="500"/>
                                        <p:tgtEl>
                                          <p:spTgt spid="88"/>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86"/>
                                        </p:tgtEl>
                                        <p:attrNameLst>
                                          <p:attrName>style.visibility</p:attrName>
                                        </p:attrNameLst>
                                      </p:cBhvr>
                                      <p:to>
                                        <p:strVal val="visible"/>
                                      </p:to>
                                    </p:set>
                                    <p:animEffect transition="in" filter="fade">
                                      <p:cBhvr>
                                        <p:cTn id="89" dur="500"/>
                                        <p:tgtEl>
                                          <p:spTgt spid="86"/>
                                        </p:tgtEl>
                                      </p:cBhvr>
                                    </p:animEffect>
                                  </p:childTnLst>
                                </p:cTn>
                              </p:par>
                            </p:childTnLst>
                          </p:cTn>
                        </p:par>
                        <p:par>
                          <p:cTn id="90" fill="hold">
                            <p:stCondLst>
                              <p:cond delay="4500"/>
                            </p:stCondLst>
                            <p:childTnLst>
                              <p:par>
                                <p:cTn id="91" presetID="53" presetClass="entr" presetSubtype="16" fill="hold" grpId="0" nodeType="afterEffect">
                                  <p:stCondLst>
                                    <p:cond delay="0"/>
                                  </p:stCondLst>
                                  <p:childTnLst>
                                    <p:set>
                                      <p:cBhvr>
                                        <p:cTn id="92" dur="1" fill="hold">
                                          <p:stCondLst>
                                            <p:cond delay="0"/>
                                          </p:stCondLst>
                                        </p:cTn>
                                        <p:tgtEl>
                                          <p:spTgt spid="48"/>
                                        </p:tgtEl>
                                        <p:attrNameLst>
                                          <p:attrName>style.visibility</p:attrName>
                                        </p:attrNameLst>
                                      </p:cBhvr>
                                      <p:to>
                                        <p:strVal val="visible"/>
                                      </p:to>
                                    </p:set>
                                    <p:anim calcmode="lin" valueType="num">
                                      <p:cBhvr>
                                        <p:cTn id="93" dur="500" fill="hold"/>
                                        <p:tgtEl>
                                          <p:spTgt spid="48"/>
                                        </p:tgtEl>
                                        <p:attrNameLst>
                                          <p:attrName>ppt_w</p:attrName>
                                        </p:attrNameLst>
                                      </p:cBhvr>
                                      <p:tavLst>
                                        <p:tav tm="0">
                                          <p:val>
                                            <p:fltVal val="0"/>
                                          </p:val>
                                        </p:tav>
                                        <p:tav tm="100000">
                                          <p:val>
                                            <p:strVal val="#ppt_w"/>
                                          </p:val>
                                        </p:tav>
                                      </p:tavLst>
                                    </p:anim>
                                    <p:anim calcmode="lin" valueType="num">
                                      <p:cBhvr>
                                        <p:cTn id="94" dur="500" fill="hold"/>
                                        <p:tgtEl>
                                          <p:spTgt spid="48"/>
                                        </p:tgtEl>
                                        <p:attrNameLst>
                                          <p:attrName>ppt_h</p:attrName>
                                        </p:attrNameLst>
                                      </p:cBhvr>
                                      <p:tavLst>
                                        <p:tav tm="0">
                                          <p:val>
                                            <p:fltVal val="0"/>
                                          </p:val>
                                        </p:tav>
                                        <p:tav tm="100000">
                                          <p:val>
                                            <p:strVal val="#ppt_h"/>
                                          </p:val>
                                        </p:tav>
                                      </p:tavLst>
                                    </p:anim>
                                    <p:animEffect transition="in" filter="fade">
                                      <p:cBhvr>
                                        <p:cTn id="95" dur="500"/>
                                        <p:tgtEl>
                                          <p:spTgt spid="48"/>
                                        </p:tgtEl>
                                      </p:cBhvr>
                                    </p:animEffect>
                                  </p:childTnLst>
                                </p:cTn>
                              </p:par>
                              <p:par>
                                <p:cTn id="96" presetID="53" presetClass="entr" presetSubtype="16" fill="hold" grpId="0" nodeType="withEffect">
                                  <p:stCondLst>
                                    <p:cond delay="0"/>
                                  </p:stCondLst>
                                  <p:childTnLst>
                                    <p:set>
                                      <p:cBhvr>
                                        <p:cTn id="97" dur="1" fill="hold">
                                          <p:stCondLst>
                                            <p:cond delay="0"/>
                                          </p:stCondLst>
                                        </p:cTn>
                                        <p:tgtEl>
                                          <p:spTgt spid="107"/>
                                        </p:tgtEl>
                                        <p:attrNameLst>
                                          <p:attrName>style.visibility</p:attrName>
                                        </p:attrNameLst>
                                      </p:cBhvr>
                                      <p:to>
                                        <p:strVal val="visible"/>
                                      </p:to>
                                    </p:set>
                                    <p:anim calcmode="lin" valueType="num">
                                      <p:cBhvr>
                                        <p:cTn id="98" dur="500" fill="hold"/>
                                        <p:tgtEl>
                                          <p:spTgt spid="107"/>
                                        </p:tgtEl>
                                        <p:attrNameLst>
                                          <p:attrName>ppt_w</p:attrName>
                                        </p:attrNameLst>
                                      </p:cBhvr>
                                      <p:tavLst>
                                        <p:tav tm="0">
                                          <p:val>
                                            <p:fltVal val="0"/>
                                          </p:val>
                                        </p:tav>
                                        <p:tav tm="100000">
                                          <p:val>
                                            <p:strVal val="#ppt_w"/>
                                          </p:val>
                                        </p:tav>
                                      </p:tavLst>
                                    </p:anim>
                                    <p:anim calcmode="lin" valueType="num">
                                      <p:cBhvr>
                                        <p:cTn id="99" dur="500" fill="hold"/>
                                        <p:tgtEl>
                                          <p:spTgt spid="107"/>
                                        </p:tgtEl>
                                        <p:attrNameLst>
                                          <p:attrName>ppt_h</p:attrName>
                                        </p:attrNameLst>
                                      </p:cBhvr>
                                      <p:tavLst>
                                        <p:tav tm="0">
                                          <p:val>
                                            <p:fltVal val="0"/>
                                          </p:val>
                                        </p:tav>
                                        <p:tav tm="100000">
                                          <p:val>
                                            <p:strVal val="#ppt_h"/>
                                          </p:val>
                                        </p:tav>
                                      </p:tavLst>
                                    </p:anim>
                                    <p:animEffect transition="in" filter="fade">
                                      <p:cBhvr>
                                        <p:cTn id="100" dur="500"/>
                                        <p:tgtEl>
                                          <p:spTgt spid="107"/>
                                        </p:tgtEl>
                                      </p:cBhvr>
                                    </p:animEffect>
                                  </p:childTnLst>
                                </p:cTn>
                              </p:par>
                              <p:par>
                                <p:cTn id="101" presetID="53" presetClass="entr" presetSubtype="16" fill="hold" grpId="0" nodeType="withEffect">
                                  <p:stCondLst>
                                    <p:cond delay="0"/>
                                  </p:stCondLst>
                                  <p:childTnLst>
                                    <p:set>
                                      <p:cBhvr>
                                        <p:cTn id="102" dur="1" fill="hold">
                                          <p:stCondLst>
                                            <p:cond delay="0"/>
                                          </p:stCondLst>
                                        </p:cTn>
                                        <p:tgtEl>
                                          <p:spTgt spid="52"/>
                                        </p:tgtEl>
                                        <p:attrNameLst>
                                          <p:attrName>style.visibility</p:attrName>
                                        </p:attrNameLst>
                                      </p:cBhvr>
                                      <p:to>
                                        <p:strVal val="visible"/>
                                      </p:to>
                                    </p:set>
                                    <p:anim calcmode="lin" valueType="num">
                                      <p:cBhvr>
                                        <p:cTn id="103" dur="500" fill="hold"/>
                                        <p:tgtEl>
                                          <p:spTgt spid="52"/>
                                        </p:tgtEl>
                                        <p:attrNameLst>
                                          <p:attrName>ppt_w</p:attrName>
                                        </p:attrNameLst>
                                      </p:cBhvr>
                                      <p:tavLst>
                                        <p:tav tm="0">
                                          <p:val>
                                            <p:fltVal val="0"/>
                                          </p:val>
                                        </p:tav>
                                        <p:tav tm="100000">
                                          <p:val>
                                            <p:strVal val="#ppt_w"/>
                                          </p:val>
                                        </p:tav>
                                      </p:tavLst>
                                    </p:anim>
                                    <p:anim calcmode="lin" valueType="num">
                                      <p:cBhvr>
                                        <p:cTn id="104" dur="500" fill="hold"/>
                                        <p:tgtEl>
                                          <p:spTgt spid="52"/>
                                        </p:tgtEl>
                                        <p:attrNameLst>
                                          <p:attrName>ppt_h</p:attrName>
                                        </p:attrNameLst>
                                      </p:cBhvr>
                                      <p:tavLst>
                                        <p:tav tm="0">
                                          <p:val>
                                            <p:fltVal val="0"/>
                                          </p:val>
                                        </p:tav>
                                        <p:tav tm="100000">
                                          <p:val>
                                            <p:strVal val="#ppt_h"/>
                                          </p:val>
                                        </p:tav>
                                      </p:tavLst>
                                    </p:anim>
                                    <p:animEffect transition="in" filter="fade">
                                      <p:cBhvr>
                                        <p:cTn id="105" dur="500"/>
                                        <p:tgtEl>
                                          <p:spTgt spid="52"/>
                                        </p:tgtEl>
                                      </p:cBhvr>
                                    </p:animEffect>
                                  </p:childTnLst>
                                </p:cTn>
                              </p:par>
                              <p:par>
                                <p:cTn id="106" presetID="53" presetClass="entr" presetSubtype="16" fill="hold" grpId="0" nodeType="withEffect">
                                  <p:stCondLst>
                                    <p:cond delay="0"/>
                                  </p:stCondLst>
                                  <p:childTnLst>
                                    <p:set>
                                      <p:cBhvr>
                                        <p:cTn id="107" dur="1" fill="hold">
                                          <p:stCondLst>
                                            <p:cond delay="0"/>
                                          </p:stCondLst>
                                        </p:cTn>
                                        <p:tgtEl>
                                          <p:spTgt spid="106"/>
                                        </p:tgtEl>
                                        <p:attrNameLst>
                                          <p:attrName>style.visibility</p:attrName>
                                        </p:attrNameLst>
                                      </p:cBhvr>
                                      <p:to>
                                        <p:strVal val="visible"/>
                                      </p:to>
                                    </p:set>
                                    <p:anim calcmode="lin" valueType="num">
                                      <p:cBhvr>
                                        <p:cTn id="108" dur="500" fill="hold"/>
                                        <p:tgtEl>
                                          <p:spTgt spid="106"/>
                                        </p:tgtEl>
                                        <p:attrNameLst>
                                          <p:attrName>ppt_w</p:attrName>
                                        </p:attrNameLst>
                                      </p:cBhvr>
                                      <p:tavLst>
                                        <p:tav tm="0">
                                          <p:val>
                                            <p:fltVal val="0"/>
                                          </p:val>
                                        </p:tav>
                                        <p:tav tm="100000">
                                          <p:val>
                                            <p:strVal val="#ppt_w"/>
                                          </p:val>
                                        </p:tav>
                                      </p:tavLst>
                                    </p:anim>
                                    <p:anim calcmode="lin" valueType="num">
                                      <p:cBhvr>
                                        <p:cTn id="109" dur="500" fill="hold"/>
                                        <p:tgtEl>
                                          <p:spTgt spid="106"/>
                                        </p:tgtEl>
                                        <p:attrNameLst>
                                          <p:attrName>ppt_h</p:attrName>
                                        </p:attrNameLst>
                                      </p:cBhvr>
                                      <p:tavLst>
                                        <p:tav tm="0">
                                          <p:val>
                                            <p:fltVal val="0"/>
                                          </p:val>
                                        </p:tav>
                                        <p:tav tm="100000">
                                          <p:val>
                                            <p:strVal val="#ppt_h"/>
                                          </p:val>
                                        </p:tav>
                                      </p:tavLst>
                                    </p:anim>
                                    <p:animEffect transition="in" filter="fade">
                                      <p:cBhvr>
                                        <p:cTn id="110" dur="500"/>
                                        <p:tgtEl>
                                          <p:spTgt spid="106"/>
                                        </p:tgtEl>
                                      </p:cBhvr>
                                    </p:animEffect>
                                  </p:childTnLst>
                                </p:cTn>
                              </p:par>
                              <p:par>
                                <p:cTn id="111" presetID="53" presetClass="entr" presetSubtype="16" fill="hold" grpId="0" nodeType="withEffect">
                                  <p:stCondLst>
                                    <p:cond delay="0"/>
                                  </p:stCondLst>
                                  <p:childTnLst>
                                    <p:set>
                                      <p:cBhvr>
                                        <p:cTn id="112" dur="1" fill="hold">
                                          <p:stCondLst>
                                            <p:cond delay="0"/>
                                          </p:stCondLst>
                                        </p:cTn>
                                        <p:tgtEl>
                                          <p:spTgt spid="56"/>
                                        </p:tgtEl>
                                        <p:attrNameLst>
                                          <p:attrName>style.visibility</p:attrName>
                                        </p:attrNameLst>
                                      </p:cBhvr>
                                      <p:to>
                                        <p:strVal val="visible"/>
                                      </p:to>
                                    </p:set>
                                    <p:anim calcmode="lin" valueType="num">
                                      <p:cBhvr>
                                        <p:cTn id="113" dur="500" fill="hold"/>
                                        <p:tgtEl>
                                          <p:spTgt spid="56"/>
                                        </p:tgtEl>
                                        <p:attrNameLst>
                                          <p:attrName>ppt_w</p:attrName>
                                        </p:attrNameLst>
                                      </p:cBhvr>
                                      <p:tavLst>
                                        <p:tav tm="0">
                                          <p:val>
                                            <p:fltVal val="0"/>
                                          </p:val>
                                        </p:tav>
                                        <p:tav tm="100000">
                                          <p:val>
                                            <p:strVal val="#ppt_w"/>
                                          </p:val>
                                        </p:tav>
                                      </p:tavLst>
                                    </p:anim>
                                    <p:anim calcmode="lin" valueType="num">
                                      <p:cBhvr>
                                        <p:cTn id="114" dur="500" fill="hold"/>
                                        <p:tgtEl>
                                          <p:spTgt spid="56"/>
                                        </p:tgtEl>
                                        <p:attrNameLst>
                                          <p:attrName>ppt_h</p:attrName>
                                        </p:attrNameLst>
                                      </p:cBhvr>
                                      <p:tavLst>
                                        <p:tav tm="0">
                                          <p:val>
                                            <p:fltVal val="0"/>
                                          </p:val>
                                        </p:tav>
                                        <p:tav tm="100000">
                                          <p:val>
                                            <p:strVal val="#ppt_h"/>
                                          </p:val>
                                        </p:tav>
                                      </p:tavLst>
                                    </p:anim>
                                    <p:animEffect transition="in" filter="fade">
                                      <p:cBhvr>
                                        <p:cTn id="115" dur="500"/>
                                        <p:tgtEl>
                                          <p:spTgt spid="56"/>
                                        </p:tgtEl>
                                      </p:cBhvr>
                                    </p:animEffect>
                                  </p:childTnLst>
                                </p:cTn>
                              </p:par>
                              <p:par>
                                <p:cTn id="116" presetID="53" presetClass="entr" presetSubtype="16" fill="hold" grpId="0" nodeType="withEffect">
                                  <p:stCondLst>
                                    <p:cond delay="0"/>
                                  </p:stCondLst>
                                  <p:childTnLst>
                                    <p:set>
                                      <p:cBhvr>
                                        <p:cTn id="117" dur="1" fill="hold">
                                          <p:stCondLst>
                                            <p:cond delay="0"/>
                                          </p:stCondLst>
                                        </p:cTn>
                                        <p:tgtEl>
                                          <p:spTgt spid="105"/>
                                        </p:tgtEl>
                                        <p:attrNameLst>
                                          <p:attrName>style.visibility</p:attrName>
                                        </p:attrNameLst>
                                      </p:cBhvr>
                                      <p:to>
                                        <p:strVal val="visible"/>
                                      </p:to>
                                    </p:set>
                                    <p:anim calcmode="lin" valueType="num">
                                      <p:cBhvr>
                                        <p:cTn id="118" dur="500" fill="hold"/>
                                        <p:tgtEl>
                                          <p:spTgt spid="105"/>
                                        </p:tgtEl>
                                        <p:attrNameLst>
                                          <p:attrName>ppt_w</p:attrName>
                                        </p:attrNameLst>
                                      </p:cBhvr>
                                      <p:tavLst>
                                        <p:tav tm="0">
                                          <p:val>
                                            <p:fltVal val="0"/>
                                          </p:val>
                                        </p:tav>
                                        <p:tav tm="100000">
                                          <p:val>
                                            <p:strVal val="#ppt_w"/>
                                          </p:val>
                                        </p:tav>
                                      </p:tavLst>
                                    </p:anim>
                                    <p:anim calcmode="lin" valueType="num">
                                      <p:cBhvr>
                                        <p:cTn id="119" dur="500" fill="hold"/>
                                        <p:tgtEl>
                                          <p:spTgt spid="105"/>
                                        </p:tgtEl>
                                        <p:attrNameLst>
                                          <p:attrName>ppt_h</p:attrName>
                                        </p:attrNameLst>
                                      </p:cBhvr>
                                      <p:tavLst>
                                        <p:tav tm="0">
                                          <p:val>
                                            <p:fltVal val="0"/>
                                          </p:val>
                                        </p:tav>
                                        <p:tav tm="100000">
                                          <p:val>
                                            <p:strVal val="#ppt_h"/>
                                          </p:val>
                                        </p:tav>
                                      </p:tavLst>
                                    </p:anim>
                                    <p:animEffect transition="in" filter="fade">
                                      <p:cBhvr>
                                        <p:cTn id="120"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52" grpId="0" animBg="1"/>
      <p:bldP spid="56" grpId="0" animBg="1"/>
      <p:bldP spid="76" grpId="0"/>
      <p:bldP spid="105" grpId="0" animBg="1"/>
      <p:bldP spid="106" grpId="0" animBg="1"/>
      <p:bldP spid="107" grpId="0" animBg="1"/>
      <p:bldP spid="33" grpId="0" animBg="1"/>
      <p:bldP spid="34" grpId="0" animBg="1"/>
      <p:bldP spid="35" grpId="0" animBg="1"/>
      <p:bldP spid="37" grpId="0" animBg="1"/>
      <p:bldP spid="38" grpId="0"/>
      <p:bldP spid="39" grpId="0"/>
      <p:bldP spid="40" grpId="0"/>
      <p:bldP spid="75" grpId="0"/>
      <p:bldP spid="80" grpId="0"/>
      <p:bldP spid="84" grpId="0" animBg="1"/>
      <p:bldP spid="85" grpId="0"/>
      <p:bldP spid="86" grpId="0"/>
      <p:bldP spid="87" grpId="0" animBg="1"/>
      <p:bldP spid="88" grpId="0"/>
      <p:bldP spid="89" grpId="0" animBg="1"/>
      <p:bldP spid="90"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155646" y="4275236"/>
            <a:ext cx="20086560" cy="6690686"/>
            <a:chOff x="2155646" y="4275236"/>
            <a:chExt cx="20086560" cy="6690686"/>
          </a:xfrm>
        </p:grpSpPr>
        <p:sp>
          <p:nvSpPr>
            <p:cNvPr id="95" name="Rectangle 94"/>
            <p:cNvSpPr/>
            <p:nvPr/>
          </p:nvSpPr>
          <p:spPr>
            <a:xfrm>
              <a:off x="8853182" y="4275236"/>
              <a:ext cx="3348368" cy="3349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96" name="Rectangle 95"/>
            <p:cNvSpPr/>
            <p:nvPr/>
          </p:nvSpPr>
          <p:spPr>
            <a:xfrm>
              <a:off x="12195865" y="4275236"/>
              <a:ext cx="3348368" cy="33492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97" name="Rectangle 96"/>
            <p:cNvSpPr/>
            <p:nvPr/>
          </p:nvSpPr>
          <p:spPr>
            <a:xfrm>
              <a:off x="5504814" y="4275236"/>
              <a:ext cx="3348368" cy="33492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98" name="Rectangle 97"/>
            <p:cNvSpPr/>
            <p:nvPr/>
          </p:nvSpPr>
          <p:spPr>
            <a:xfrm>
              <a:off x="2155646" y="4275236"/>
              <a:ext cx="3348368" cy="3349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99" name="Rectangle 98"/>
            <p:cNvSpPr/>
            <p:nvPr/>
          </p:nvSpPr>
          <p:spPr>
            <a:xfrm>
              <a:off x="18893838" y="4275236"/>
              <a:ext cx="3348368" cy="33492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0" name="Rectangle 99"/>
            <p:cNvSpPr/>
            <p:nvPr/>
          </p:nvSpPr>
          <p:spPr>
            <a:xfrm>
              <a:off x="15544671" y="4275236"/>
              <a:ext cx="3348368" cy="33492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1" name="Rectangle 100"/>
            <p:cNvSpPr/>
            <p:nvPr/>
          </p:nvSpPr>
          <p:spPr>
            <a:xfrm>
              <a:off x="8853182" y="7616682"/>
              <a:ext cx="3348368" cy="33492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2" name="Rectangle 101"/>
            <p:cNvSpPr/>
            <p:nvPr/>
          </p:nvSpPr>
          <p:spPr>
            <a:xfrm>
              <a:off x="12195865" y="7616682"/>
              <a:ext cx="3348368" cy="33492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3" name="Rectangle 102"/>
            <p:cNvSpPr/>
            <p:nvPr/>
          </p:nvSpPr>
          <p:spPr>
            <a:xfrm>
              <a:off x="5504814" y="7616682"/>
              <a:ext cx="3348368" cy="3349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4" name="Rectangle 103"/>
            <p:cNvSpPr/>
            <p:nvPr/>
          </p:nvSpPr>
          <p:spPr>
            <a:xfrm>
              <a:off x="2155646" y="7616682"/>
              <a:ext cx="3348368" cy="33492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5" name="Rectangle 104"/>
            <p:cNvSpPr/>
            <p:nvPr/>
          </p:nvSpPr>
          <p:spPr>
            <a:xfrm>
              <a:off x="18893838" y="7608880"/>
              <a:ext cx="3348368" cy="33492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06" name="Rectangle 105"/>
            <p:cNvSpPr/>
            <p:nvPr/>
          </p:nvSpPr>
          <p:spPr>
            <a:xfrm>
              <a:off x="15544671" y="7608880"/>
              <a:ext cx="3348368" cy="33492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grpSp>
      <p:sp>
        <p:nvSpPr>
          <p:cNvPr id="115" name="TextBox 114"/>
          <p:cNvSpPr txBox="1"/>
          <p:nvPr/>
        </p:nvSpPr>
        <p:spPr>
          <a:xfrm>
            <a:off x="6101627" y="6443410"/>
            <a:ext cx="2154746"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Messages</a:t>
            </a:r>
            <a:endParaRPr lang="id-ID" sz="3200" b="1" dirty="0">
              <a:solidFill>
                <a:schemeClr val="bg1"/>
              </a:solidFill>
              <a:latin typeface="Lato Regular"/>
              <a:cs typeface="Lato Regular"/>
            </a:endParaRPr>
          </a:p>
        </p:txBody>
      </p:sp>
      <p:sp>
        <p:nvSpPr>
          <p:cNvPr id="121" name="TextBox 120"/>
          <p:cNvSpPr txBox="1"/>
          <p:nvPr/>
        </p:nvSpPr>
        <p:spPr>
          <a:xfrm>
            <a:off x="2862746" y="9888754"/>
            <a:ext cx="1934175"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Strategy</a:t>
            </a:r>
            <a:endParaRPr lang="id-ID" sz="3200" b="1" dirty="0">
              <a:solidFill>
                <a:schemeClr val="bg1"/>
              </a:solidFill>
              <a:latin typeface="Lato Regular"/>
              <a:cs typeface="Lato Regular"/>
            </a:endParaRPr>
          </a:p>
        </p:txBody>
      </p:sp>
      <p:sp>
        <p:nvSpPr>
          <p:cNvPr id="125" name="TextBox 124"/>
          <p:cNvSpPr txBox="1"/>
          <p:nvPr/>
        </p:nvSpPr>
        <p:spPr>
          <a:xfrm>
            <a:off x="9799519" y="6413874"/>
            <a:ext cx="1455699"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Social</a:t>
            </a:r>
            <a:endParaRPr lang="id-ID" sz="3200" b="1" dirty="0">
              <a:solidFill>
                <a:schemeClr val="bg1"/>
              </a:solidFill>
              <a:latin typeface="Lato Regular"/>
              <a:cs typeface="Lato Regular"/>
            </a:endParaRPr>
          </a:p>
        </p:txBody>
      </p:sp>
      <p:sp>
        <p:nvSpPr>
          <p:cNvPr id="127" name="TextBox 126"/>
          <p:cNvSpPr txBox="1"/>
          <p:nvPr/>
        </p:nvSpPr>
        <p:spPr>
          <a:xfrm>
            <a:off x="12737382" y="6423834"/>
            <a:ext cx="2265339"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Corporate</a:t>
            </a:r>
            <a:endParaRPr lang="id-ID" sz="3200" b="1" dirty="0">
              <a:solidFill>
                <a:schemeClr val="bg1"/>
              </a:solidFill>
              <a:latin typeface="Lato Regular"/>
              <a:cs typeface="Lato Regular"/>
            </a:endParaRPr>
          </a:p>
        </p:txBody>
      </p:sp>
      <p:sp>
        <p:nvSpPr>
          <p:cNvPr id="138" name="TextBox 137"/>
          <p:cNvSpPr txBox="1"/>
          <p:nvPr/>
        </p:nvSpPr>
        <p:spPr>
          <a:xfrm>
            <a:off x="16490804" y="6462260"/>
            <a:ext cx="1456106"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Cloud</a:t>
            </a:r>
            <a:endParaRPr lang="id-ID" sz="3200" b="1" dirty="0">
              <a:solidFill>
                <a:schemeClr val="bg1"/>
              </a:solidFill>
              <a:latin typeface="Lato Regular"/>
              <a:cs typeface="Lato Regular"/>
            </a:endParaRPr>
          </a:p>
        </p:txBody>
      </p:sp>
      <p:sp>
        <p:nvSpPr>
          <p:cNvPr id="142" name="TextBox 141"/>
          <p:cNvSpPr txBox="1"/>
          <p:nvPr/>
        </p:nvSpPr>
        <p:spPr>
          <a:xfrm>
            <a:off x="19991801" y="6426714"/>
            <a:ext cx="1152443"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SEO</a:t>
            </a:r>
            <a:endParaRPr lang="id-ID" sz="3200" b="1" dirty="0">
              <a:solidFill>
                <a:schemeClr val="bg1"/>
              </a:solidFill>
              <a:latin typeface="Lato Regular"/>
              <a:cs typeface="Lato Regular"/>
            </a:endParaRPr>
          </a:p>
        </p:txBody>
      </p:sp>
      <p:sp>
        <p:nvSpPr>
          <p:cNvPr id="143" name="TextBox 142"/>
          <p:cNvSpPr txBox="1"/>
          <p:nvPr/>
        </p:nvSpPr>
        <p:spPr>
          <a:xfrm>
            <a:off x="2683402" y="6461054"/>
            <a:ext cx="2292861"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Marketing</a:t>
            </a:r>
            <a:endParaRPr lang="id-ID" sz="3200" b="1" dirty="0">
              <a:solidFill>
                <a:schemeClr val="bg1"/>
              </a:solidFill>
              <a:latin typeface="Lato Regular"/>
              <a:cs typeface="Lato Regular"/>
            </a:endParaRPr>
          </a:p>
        </p:txBody>
      </p:sp>
      <p:sp>
        <p:nvSpPr>
          <p:cNvPr id="146" name="TextBox 145"/>
          <p:cNvSpPr txBox="1"/>
          <p:nvPr/>
        </p:nvSpPr>
        <p:spPr>
          <a:xfrm>
            <a:off x="5933891" y="9901006"/>
            <a:ext cx="2490224"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Multimedia</a:t>
            </a:r>
            <a:endParaRPr lang="id-ID" sz="3200" b="1" dirty="0">
              <a:solidFill>
                <a:schemeClr val="bg1"/>
              </a:solidFill>
              <a:latin typeface="Lato Regular"/>
              <a:cs typeface="Lato Regular"/>
            </a:endParaRPr>
          </a:p>
        </p:txBody>
      </p:sp>
      <p:sp>
        <p:nvSpPr>
          <p:cNvPr id="151" name="TextBox 150"/>
          <p:cNvSpPr txBox="1"/>
          <p:nvPr/>
        </p:nvSpPr>
        <p:spPr>
          <a:xfrm>
            <a:off x="9483534" y="9880870"/>
            <a:ext cx="2087676"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Shopping</a:t>
            </a:r>
            <a:endParaRPr lang="id-ID" sz="3200" b="1" dirty="0">
              <a:solidFill>
                <a:schemeClr val="bg1"/>
              </a:solidFill>
              <a:latin typeface="Lato Regular"/>
              <a:cs typeface="Lato Regular"/>
            </a:endParaRPr>
          </a:p>
        </p:txBody>
      </p:sp>
      <p:sp>
        <p:nvSpPr>
          <p:cNvPr id="156" name="TextBox 155"/>
          <p:cNvSpPr txBox="1"/>
          <p:nvPr/>
        </p:nvSpPr>
        <p:spPr>
          <a:xfrm>
            <a:off x="12884185" y="9885828"/>
            <a:ext cx="1971728"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Business</a:t>
            </a:r>
            <a:endParaRPr lang="id-ID" sz="3200" b="1" dirty="0">
              <a:solidFill>
                <a:schemeClr val="bg1"/>
              </a:solidFill>
              <a:latin typeface="Lato Regular"/>
              <a:cs typeface="Lato Regular"/>
            </a:endParaRPr>
          </a:p>
        </p:txBody>
      </p:sp>
      <p:sp>
        <p:nvSpPr>
          <p:cNvPr id="158" name="TextBox 157"/>
          <p:cNvSpPr txBox="1"/>
          <p:nvPr/>
        </p:nvSpPr>
        <p:spPr>
          <a:xfrm>
            <a:off x="15790299" y="9866648"/>
            <a:ext cx="2857118"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Entrepreneur</a:t>
            </a:r>
            <a:endParaRPr lang="id-ID" sz="3200" b="1" dirty="0">
              <a:solidFill>
                <a:schemeClr val="bg1"/>
              </a:solidFill>
              <a:latin typeface="Lato Regular"/>
              <a:cs typeface="Lato Regular"/>
            </a:endParaRPr>
          </a:p>
        </p:txBody>
      </p:sp>
      <p:sp>
        <p:nvSpPr>
          <p:cNvPr id="168" name="TextBox 167"/>
          <p:cNvSpPr txBox="1"/>
          <p:nvPr/>
        </p:nvSpPr>
        <p:spPr>
          <a:xfrm>
            <a:off x="19664338" y="9876114"/>
            <a:ext cx="1807376"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Finance</a:t>
            </a:r>
            <a:endParaRPr lang="id-ID" sz="3200" b="1" dirty="0">
              <a:solidFill>
                <a:schemeClr val="bg1"/>
              </a:solidFill>
              <a:latin typeface="Lato Regular"/>
              <a:cs typeface="Lato Regular"/>
            </a:endParaRPr>
          </a:p>
        </p:txBody>
      </p:sp>
      <p:grpSp>
        <p:nvGrpSpPr>
          <p:cNvPr id="36" name="Group 35"/>
          <p:cNvGrpSpPr/>
          <p:nvPr/>
        </p:nvGrpSpPr>
        <p:grpSpPr>
          <a:xfrm>
            <a:off x="9868083" y="8458808"/>
            <a:ext cx="1198657" cy="1174838"/>
            <a:chOff x="14825658" y="2487824"/>
            <a:chExt cx="695728" cy="681903"/>
          </a:xfrm>
        </p:grpSpPr>
        <p:sp>
          <p:nvSpPr>
            <p:cNvPr id="37" name="Freeform 305"/>
            <p:cNvSpPr>
              <a:spLocks noChangeArrowheads="1"/>
            </p:cNvSpPr>
            <p:nvPr/>
          </p:nvSpPr>
          <p:spPr bwMode="auto">
            <a:xfrm>
              <a:off x="14825658" y="2487824"/>
              <a:ext cx="695728" cy="560465"/>
            </a:xfrm>
            <a:custGeom>
              <a:avLst/>
              <a:gdLst>
                <a:gd name="T0" fmla="*/ 640 w 655"/>
                <a:gd name="T1" fmla="*/ 122 h 531"/>
                <a:gd name="T2" fmla="*/ 640 w 655"/>
                <a:gd name="T3" fmla="*/ 122 h 531"/>
                <a:gd name="T4" fmla="*/ 151 w 655"/>
                <a:gd name="T5" fmla="*/ 122 h 531"/>
                <a:gd name="T6" fmla="*/ 123 w 655"/>
                <a:gd name="T7" fmla="*/ 26 h 531"/>
                <a:gd name="T8" fmla="*/ 109 w 655"/>
                <a:gd name="T9" fmla="*/ 14 h 531"/>
                <a:gd name="T10" fmla="*/ 28 w 655"/>
                <a:gd name="T11" fmla="*/ 0 h 531"/>
                <a:gd name="T12" fmla="*/ 0 w 655"/>
                <a:gd name="T13" fmla="*/ 14 h 531"/>
                <a:gd name="T14" fmla="*/ 14 w 655"/>
                <a:gd name="T15" fmla="*/ 40 h 531"/>
                <a:gd name="T16" fmla="*/ 82 w 655"/>
                <a:gd name="T17" fmla="*/ 54 h 531"/>
                <a:gd name="T18" fmla="*/ 191 w 655"/>
                <a:gd name="T19" fmla="*/ 436 h 531"/>
                <a:gd name="T20" fmla="*/ 205 w 655"/>
                <a:gd name="T21" fmla="*/ 448 h 531"/>
                <a:gd name="T22" fmla="*/ 505 w 655"/>
                <a:gd name="T23" fmla="*/ 448 h 531"/>
                <a:gd name="T24" fmla="*/ 490 w 655"/>
                <a:gd name="T25" fmla="*/ 490 h 531"/>
                <a:gd name="T26" fmla="*/ 205 w 655"/>
                <a:gd name="T27" fmla="*/ 490 h 531"/>
                <a:gd name="T28" fmla="*/ 191 w 655"/>
                <a:gd name="T29" fmla="*/ 517 h 531"/>
                <a:gd name="T30" fmla="*/ 205 w 655"/>
                <a:gd name="T31" fmla="*/ 530 h 531"/>
                <a:gd name="T32" fmla="*/ 505 w 655"/>
                <a:gd name="T33" fmla="*/ 530 h 531"/>
                <a:gd name="T34" fmla="*/ 517 w 655"/>
                <a:gd name="T35" fmla="*/ 517 h 531"/>
                <a:gd name="T36" fmla="*/ 545 w 655"/>
                <a:gd name="T37" fmla="*/ 436 h 531"/>
                <a:gd name="T38" fmla="*/ 545 w 655"/>
                <a:gd name="T39" fmla="*/ 422 h 531"/>
                <a:gd name="T40" fmla="*/ 531 w 655"/>
                <a:gd name="T41" fmla="*/ 408 h 531"/>
                <a:gd name="T42" fmla="*/ 218 w 655"/>
                <a:gd name="T43" fmla="*/ 408 h 531"/>
                <a:gd name="T44" fmla="*/ 205 w 655"/>
                <a:gd name="T45" fmla="*/ 353 h 531"/>
                <a:gd name="T46" fmla="*/ 559 w 655"/>
                <a:gd name="T47" fmla="*/ 353 h 531"/>
                <a:gd name="T48" fmla="*/ 585 w 655"/>
                <a:gd name="T49" fmla="*/ 340 h 531"/>
                <a:gd name="T50" fmla="*/ 559 w 655"/>
                <a:gd name="T51" fmla="*/ 313 h 531"/>
                <a:gd name="T52" fmla="*/ 191 w 655"/>
                <a:gd name="T53" fmla="*/ 313 h 531"/>
                <a:gd name="T54" fmla="*/ 177 w 655"/>
                <a:gd name="T55" fmla="*/ 257 h 531"/>
                <a:gd name="T56" fmla="*/ 599 w 655"/>
                <a:gd name="T57" fmla="*/ 257 h 531"/>
                <a:gd name="T58" fmla="*/ 613 w 655"/>
                <a:gd name="T59" fmla="*/ 245 h 531"/>
                <a:gd name="T60" fmla="*/ 599 w 655"/>
                <a:gd name="T61" fmla="*/ 217 h 531"/>
                <a:gd name="T62" fmla="*/ 163 w 655"/>
                <a:gd name="T63" fmla="*/ 217 h 531"/>
                <a:gd name="T64" fmla="*/ 151 w 655"/>
                <a:gd name="T65" fmla="*/ 163 h 531"/>
                <a:gd name="T66" fmla="*/ 640 w 655"/>
                <a:gd name="T67" fmla="*/ 163 h 531"/>
                <a:gd name="T68" fmla="*/ 654 w 655"/>
                <a:gd name="T69" fmla="*/ 149 h 531"/>
                <a:gd name="T70" fmla="*/ 640 w 655"/>
                <a:gd name="T71" fmla="*/ 122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55" h="531">
                  <a:moveTo>
                    <a:pt x="640" y="122"/>
                  </a:moveTo>
                  <a:lnTo>
                    <a:pt x="640" y="122"/>
                  </a:lnTo>
                  <a:cubicBezTo>
                    <a:pt x="151" y="122"/>
                    <a:pt x="151" y="122"/>
                    <a:pt x="151" y="122"/>
                  </a:cubicBezTo>
                  <a:cubicBezTo>
                    <a:pt x="123" y="26"/>
                    <a:pt x="123" y="26"/>
                    <a:pt x="123" y="26"/>
                  </a:cubicBezTo>
                  <a:cubicBezTo>
                    <a:pt x="123" y="26"/>
                    <a:pt x="109" y="26"/>
                    <a:pt x="109" y="14"/>
                  </a:cubicBezTo>
                  <a:cubicBezTo>
                    <a:pt x="28" y="0"/>
                    <a:pt x="28" y="0"/>
                    <a:pt x="28" y="0"/>
                  </a:cubicBezTo>
                  <a:cubicBezTo>
                    <a:pt x="14" y="0"/>
                    <a:pt x="0" y="0"/>
                    <a:pt x="0" y="14"/>
                  </a:cubicBezTo>
                  <a:cubicBezTo>
                    <a:pt x="0" y="26"/>
                    <a:pt x="0" y="40"/>
                    <a:pt x="14" y="40"/>
                  </a:cubicBezTo>
                  <a:cubicBezTo>
                    <a:pt x="82" y="54"/>
                    <a:pt x="82" y="54"/>
                    <a:pt x="82" y="54"/>
                  </a:cubicBezTo>
                  <a:cubicBezTo>
                    <a:pt x="191" y="436"/>
                    <a:pt x="191" y="436"/>
                    <a:pt x="191" y="436"/>
                  </a:cubicBezTo>
                  <a:cubicBezTo>
                    <a:pt x="191" y="448"/>
                    <a:pt x="191" y="448"/>
                    <a:pt x="205" y="448"/>
                  </a:cubicBezTo>
                  <a:cubicBezTo>
                    <a:pt x="505" y="448"/>
                    <a:pt x="505" y="448"/>
                    <a:pt x="505" y="448"/>
                  </a:cubicBezTo>
                  <a:cubicBezTo>
                    <a:pt x="490" y="490"/>
                    <a:pt x="490" y="490"/>
                    <a:pt x="490" y="490"/>
                  </a:cubicBezTo>
                  <a:cubicBezTo>
                    <a:pt x="205" y="490"/>
                    <a:pt x="205" y="490"/>
                    <a:pt x="205" y="490"/>
                  </a:cubicBezTo>
                  <a:cubicBezTo>
                    <a:pt x="191" y="490"/>
                    <a:pt x="191" y="504"/>
                    <a:pt x="191" y="517"/>
                  </a:cubicBezTo>
                  <a:cubicBezTo>
                    <a:pt x="191" y="517"/>
                    <a:pt x="191" y="530"/>
                    <a:pt x="205" y="530"/>
                  </a:cubicBezTo>
                  <a:cubicBezTo>
                    <a:pt x="505" y="530"/>
                    <a:pt x="505" y="530"/>
                    <a:pt x="505" y="530"/>
                  </a:cubicBezTo>
                  <a:cubicBezTo>
                    <a:pt x="505" y="530"/>
                    <a:pt x="517" y="530"/>
                    <a:pt x="517" y="517"/>
                  </a:cubicBezTo>
                  <a:cubicBezTo>
                    <a:pt x="545" y="436"/>
                    <a:pt x="545" y="436"/>
                    <a:pt x="545" y="436"/>
                  </a:cubicBezTo>
                  <a:cubicBezTo>
                    <a:pt x="559" y="436"/>
                    <a:pt x="559" y="422"/>
                    <a:pt x="545" y="422"/>
                  </a:cubicBezTo>
                  <a:cubicBezTo>
                    <a:pt x="545" y="408"/>
                    <a:pt x="545" y="408"/>
                    <a:pt x="531" y="408"/>
                  </a:cubicBezTo>
                  <a:cubicBezTo>
                    <a:pt x="218" y="408"/>
                    <a:pt x="218" y="408"/>
                    <a:pt x="218" y="408"/>
                  </a:cubicBezTo>
                  <a:cubicBezTo>
                    <a:pt x="205" y="353"/>
                    <a:pt x="205" y="353"/>
                    <a:pt x="205" y="353"/>
                  </a:cubicBezTo>
                  <a:cubicBezTo>
                    <a:pt x="559" y="353"/>
                    <a:pt x="559" y="353"/>
                    <a:pt x="559" y="353"/>
                  </a:cubicBezTo>
                  <a:cubicBezTo>
                    <a:pt x="573" y="353"/>
                    <a:pt x="585" y="353"/>
                    <a:pt x="585" y="340"/>
                  </a:cubicBezTo>
                  <a:cubicBezTo>
                    <a:pt x="585" y="326"/>
                    <a:pt x="573" y="313"/>
                    <a:pt x="559" y="313"/>
                  </a:cubicBezTo>
                  <a:cubicBezTo>
                    <a:pt x="191" y="313"/>
                    <a:pt x="191" y="313"/>
                    <a:pt x="191" y="313"/>
                  </a:cubicBezTo>
                  <a:cubicBezTo>
                    <a:pt x="177" y="257"/>
                    <a:pt x="177" y="257"/>
                    <a:pt x="177" y="257"/>
                  </a:cubicBezTo>
                  <a:cubicBezTo>
                    <a:pt x="599" y="257"/>
                    <a:pt x="599" y="257"/>
                    <a:pt x="599" y="257"/>
                  </a:cubicBezTo>
                  <a:cubicBezTo>
                    <a:pt x="599" y="257"/>
                    <a:pt x="613" y="257"/>
                    <a:pt x="613" y="245"/>
                  </a:cubicBezTo>
                  <a:cubicBezTo>
                    <a:pt x="613" y="231"/>
                    <a:pt x="599" y="217"/>
                    <a:pt x="599" y="217"/>
                  </a:cubicBezTo>
                  <a:cubicBezTo>
                    <a:pt x="163" y="217"/>
                    <a:pt x="163" y="217"/>
                    <a:pt x="163" y="217"/>
                  </a:cubicBezTo>
                  <a:cubicBezTo>
                    <a:pt x="151" y="163"/>
                    <a:pt x="151" y="163"/>
                    <a:pt x="151" y="163"/>
                  </a:cubicBezTo>
                  <a:cubicBezTo>
                    <a:pt x="640" y="163"/>
                    <a:pt x="640" y="163"/>
                    <a:pt x="640" y="163"/>
                  </a:cubicBezTo>
                  <a:cubicBezTo>
                    <a:pt x="640" y="163"/>
                    <a:pt x="654" y="163"/>
                    <a:pt x="654" y="149"/>
                  </a:cubicBezTo>
                  <a:cubicBezTo>
                    <a:pt x="654" y="136"/>
                    <a:pt x="640" y="122"/>
                    <a:pt x="640" y="122"/>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38" name="Freeform 306"/>
            <p:cNvSpPr>
              <a:spLocks noChangeArrowheads="1"/>
            </p:cNvSpPr>
            <p:nvPr/>
          </p:nvSpPr>
          <p:spPr bwMode="auto">
            <a:xfrm>
              <a:off x="15059124" y="3080984"/>
              <a:ext cx="74709" cy="88743"/>
            </a:xfrm>
            <a:custGeom>
              <a:avLst/>
              <a:gdLst>
                <a:gd name="T0" fmla="*/ 28 w 69"/>
                <a:gd name="T1" fmla="*/ 0 h 82"/>
                <a:gd name="T2" fmla="*/ 28 w 69"/>
                <a:gd name="T3" fmla="*/ 0 h 82"/>
                <a:gd name="T4" fmla="*/ 0 w 69"/>
                <a:gd name="T5" fmla="*/ 41 h 82"/>
                <a:gd name="T6" fmla="*/ 28 w 69"/>
                <a:gd name="T7" fmla="*/ 81 h 82"/>
                <a:gd name="T8" fmla="*/ 68 w 69"/>
                <a:gd name="T9" fmla="*/ 41 h 82"/>
                <a:gd name="T10" fmla="*/ 28 w 69"/>
                <a:gd name="T11" fmla="*/ 0 h 82"/>
              </a:gdLst>
              <a:ahLst/>
              <a:cxnLst>
                <a:cxn ang="0">
                  <a:pos x="T0" y="T1"/>
                </a:cxn>
                <a:cxn ang="0">
                  <a:pos x="T2" y="T3"/>
                </a:cxn>
                <a:cxn ang="0">
                  <a:pos x="T4" y="T5"/>
                </a:cxn>
                <a:cxn ang="0">
                  <a:pos x="T6" y="T7"/>
                </a:cxn>
                <a:cxn ang="0">
                  <a:pos x="T8" y="T9"/>
                </a:cxn>
                <a:cxn ang="0">
                  <a:pos x="T10" y="T11"/>
                </a:cxn>
              </a:cxnLst>
              <a:rect l="0" t="0" r="r" b="b"/>
              <a:pathLst>
                <a:path w="69" h="82">
                  <a:moveTo>
                    <a:pt x="28" y="0"/>
                  </a:moveTo>
                  <a:lnTo>
                    <a:pt x="28" y="0"/>
                  </a:lnTo>
                  <a:cubicBezTo>
                    <a:pt x="14" y="0"/>
                    <a:pt x="0" y="13"/>
                    <a:pt x="0" y="41"/>
                  </a:cubicBezTo>
                  <a:cubicBezTo>
                    <a:pt x="0" y="55"/>
                    <a:pt x="14" y="81"/>
                    <a:pt x="28" y="81"/>
                  </a:cubicBezTo>
                  <a:cubicBezTo>
                    <a:pt x="54" y="81"/>
                    <a:pt x="68" y="55"/>
                    <a:pt x="68" y="41"/>
                  </a:cubicBezTo>
                  <a:cubicBezTo>
                    <a:pt x="68" y="13"/>
                    <a:pt x="54" y="0"/>
                    <a:pt x="28"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39" name="Freeform 307"/>
            <p:cNvSpPr>
              <a:spLocks noChangeArrowheads="1"/>
            </p:cNvSpPr>
            <p:nvPr/>
          </p:nvSpPr>
          <p:spPr bwMode="auto">
            <a:xfrm>
              <a:off x="15287919" y="3080984"/>
              <a:ext cx="74709" cy="88743"/>
            </a:xfrm>
            <a:custGeom>
              <a:avLst/>
              <a:gdLst>
                <a:gd name="T0" fmla="*/ 27 w 70"/>
                <a:gd name="T1" fmla="*/ 0 h 82"/>
                <a:gd name="T2" fmla="*/ 27 w 70"/>
                <a:gd name="T3" fmla="*/ 0 h 82"/>
                <a:gd name="T4" fmla="*/ 0 w 70"/>
                <a:gd name="T5" fmla="*/ 41 h 82"/>
                <a:gd name="T6" fmla="*/ 27 w 70"/>
                <a:gd name="T7" fmla="*/ 81 h 82"/>
                <a:gd name="T8" fmla="*/ 69 w 70"/>
                <a:gd name="T9" fmla="*/ 41 h 82"/>
                <a:gd name="T10" fmla="*/ 27 w 70"/>
                <a:gd name="T11" fmla="*/ 0 h 82"/>
              </a:gdLst>
              <a:ahLst/>
              <a:cxnLst>
                <a:cxn ang="0">
                  <a:pos x="T0" y="T1"/>
                </a:cxn>
                <a:cxn ang="0">
                  <a:pos x="T2" y="T3"/>
                </a:cxn>
                <a:cxn ang="0">
                  <a:pos x="T4" y="T5"/>
                </a:cxn>
                <a:cxn ang="0">
                  <a:pos x="T6" y="T7"/>
                </a:cxn>
                <a:cxn ang="0">
                  <a:pos x="T8" y="T9"/>
                </a:cxn>
                <a:cxn ang="0">
                  <a:pos x="T10" y="T11"/>
                </a:cxn>
              </a:cxnLst>
              <a:rect l="0" t="0" r="r" b="b"/>
              <a:pathLst>
                <a:path w="70" h="82">
                  <a:moveTo>
                    <a:pt x="27" y="0"/>
                  </a:moveTo>
                  <a:lnTo>
                    <a:pt x="27" y="0"/>
                  </a:lnTo>
                  <a:cubicBezTo>
                    <a:pt x="13" y="0"/>
                    <a:pt x="0" y="13"/>
                    <a:pt x="0" y="41"/>
                  </a:cubicBezTo>
                  <a:cubicBezTo>
                    <a:pt x="0" y="55"/>
                    <a:pt x="13" y="81"/>
                    <a:pt x="27" y="81"/>
                  </a:cubicBezTo>
                  <a:cubicBezTo>
                    <a:pt x="54" y="81"/>
                    <a:pt x="69" y="55"/>
                    <a:pt x="69" y="41"/>
                  </a:cubicBezTo>
                  <a:cubicBezTo>
                    <a:pt x="69" y="13"/>
                    <a:pt x="54" y="0"/>
                    <a:pt x="27"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grpSp>
        <p:nvGrpSpPr>
          <p:cNvPr id="40" name="Group 39"/>
          <p:cNvGrpSpPr/>
          <p:nvPr/>
        </p:nvGrpSpPr>
        <p:grpSpPr>
          <a:xfrm>
            <a:off x="6483628" y="5143760"/>
            <a:ext cx="1390112" cy="1238393"/>
            <a:chOff x="2361120" y="9610894"/>
            <a:chExt cx="559844" cy="498742"/>
          </a:xfrm>
        </p:grpSpPr>
        <p:sp>
          <p:nvSpPr>
            <p:cNvPr id="41" name="Freeform 697"/>
            <p:cNvSpPr>
              <a:spLocks noChangeArrowheads="1"/>
            </p:cNvSpPr>
            <p:nvPr/>
          </p:nvSpPr>
          <p:spPr bwMode="auto">
            <a:xfrm>
              <a:off x="2505456" y="9698394"/>
              <a:ext cx="415508" cy="411242"/>
            </a:xfrm>
            <a:custGeom>
              <a:avLst/>
              <a:gdLst>
                <a:gd name="T0" fmla="*/ 420 w 421"/>
                <a:gd name="T1" fmla="*/ 245 h 415"/>
                <a:gd name="T2" fmla="*/ 420 w 421"/>
                <a:gd name="T3" fmla="*/ 245 h 415"/>
                <a:gd name="T4" fmla="*/ 420 w 421"/>
                <a:gd name="T5" fmla="*/ 82 h 415"/>
                <a:gd name="T6" fmla="*/ 344 w 421"/>
                <a:gd name="T7" fmla="*/ 0 h 415"/>
                <a:gd name="T8" fmla="*/ 344 w 421"/>
                <a:gd name="T9" fmla="*/ 158 h 415"/>
                <a:gd name="T10" fmla="*/ 222 w 421"/>
                <a:gd name="T11" fmla="*/ 280 h 415"/>
                <a:gd name="T12" fmla="*/ 35 w 421"/>
                <a:gd name="T13" fmla="*/ 280 h 415"/>
                <a:gd name="T14" fmla="*/ 0 w 421"/>
                <a:gd name="T15" fmla="*/ 309 h 415"/>
                <a:gd name="T16" fmla="*/ 53 w 421"/>
                <a:gd name="T17" fmla="*/ 327 h 415"/>
                <a:gd name="T18" fmla="*/ 256 w 421"/>
                <a:gd name="T19" fmla="*/ 327 h 415"/>
                <a:gd name="T20" fmla="*/ 402 w 421"/>
                <a:gd name="T21" fmla="*/ 385 h 415"/>
                <a:gd name="T22" fmla="*/ 361 w 421"/>
                <a:gd name="T23" fmla="*/ 327 h 415"/>
                <a:gd name="T24" fmla="*/ 420 w 421"/>
                <a:gd name="T25" fmla="*/ 24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415">
                  <a:moveTo>
                    <a:pt x="420" y="245"/>
                  </a:moveTo>
                  <a:lnTo>
                    <a:pt x="420" y="245"/>
                  </a:lnTo>
                  <a:cubicBezTo>
                    <a:pt x="420" y="82"/>
                    <a:pt x="420" y="82"/>
                    <a:pt x="420" y="82"/>
                  </a:cubicBezTo>
                  <a:cubicBezTo>
                    <a:pt x="420" y="41"/>
                    <a:pt x="391" y="6"/>
                    <a:pt x="344" y="0"/>
                  </a:cubicBezTo>
                  <a:cubicBezTo>
                    <a:pt x="344" y="158"/>
                    <a:pt x="344" y="158"/>
                    <a:pt x="344" y="158"/>
                  </a:cubicBezTo>
                  <a:cubicBezTo>
                    <a:pt x="344" y="228"/>
                    <a:pt x="291" y="280"/>
                    <a:pt x="222" y="280"/>
                  </a:cubicBezTo>
                  <a:cubicBezTo>
                    <a:pt x="35" y="280"/>
                    <a:pt x="35" y="280"/>
                    <a:pt x="35" y="280"/>
                  </a:cubicBezTo>
                  <a:cubicBezTo>
                    <a:pt x="23" y="292"/>
                    <a:pt x="12" y="303"/>
                    <a:pt x="0" y="309"/>
                  </a:cubicBezTo>
                  <a:cubicBezTo>
                    <a:pt x="12" y="321"/>
                    <a:pt x="29" y="327"/>
                    <a:pt x="53" y="327"/>
                  </a:cubicBezTo>
                  <a:cubicBezTo>
                    <a:pt x="256" y="327"/>
                    <a:pt x="256" y="327"/>
                    <a:pt x="256" y="327"/>
                  </a:cubicBezTo>
                  <a:cubicBezTo>
                    <a:pt x="332" y="414"/>
                    <a:pt x="420" y="397"/>
                    <a:pt x="402" y="385"/>
                  </a:cubicBezTo>
                  <a:cubicBezTo>
                    <a:pt x="379" y="362"/>
                    <a:pt x="367" y="344"/>
                    <a:pt x="361" y="327"/>
                  </a:cubicBezTo>
                  <a:cubicBezTo>
                    <a:pt x="396" y="315"/>
                    <a:pt x="420" y="286"/>
                    <a:pt x="420" y="245"/>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2" name="Freeform 698"/>
            <p:cNvSpPr>
              <a:spLocks noChangeArrowheads="1"/>
            </p:cNvSpPr>
            <p:nvPr/>
          </p:nvSpPr>
          <p:spPr bwMode="auto">
            <a:xfrm>
              <a:off x="2361120" y="9610894"/>
              <a:ext cx="450501" cy="393743"/>
            </a:xfrm>
            <a:custGeom>
              <a:avLst/>
              <a:gdLst>
                <a:gd name="T0" fmla="*/ 455 w 456"/>
                <a:gd name="T1" fmla="*/ 245 h 397"/>
                <a:gd name="T2" fmla="*/ 455 w 456"/>
                <a:gd name="T3" fmla="*/ 245 h 397"/>
                <a:gd name="T4" fmla="*/ 455 w 456"/>
                <a:gd name="T5" fmla="*/ 87 h 397"/>
                <a:gd name="T6" fmla="*/ 368 w 456"/>
                <a:gd name="T7" fmla="*/ 0 h 397"/>
                <a:gd name="T8" fmla="*/ 82 w 456"/>
                <a:gd name="T9" fmla="*/ 0 h 397"/>
                <a:gd name="T10" fmla="*/ 0 w 456"/>
                <a:gd name="T11" fmla="*/ 87 h 397"/>
                <a:gd name="T12" fmla="*/ 0 w 456"/>
                <a:gd name="T13" fmla="*/ 245 h 397"/>
                <a:gd name="T14" fmla="*/ 64 w 456"/>
                <a:gd name="T15" fmla="*/ 326 h 397"/>
                <a:gd name="T16" fmla="*/ 18 w 456"/>
                <a:gd name="T17" fmla="*/ 385 h 397"/>
                <a:gd name="T18" fmla="*/ 41 w 456"/>
                <a:gd name="T19" fmla="*/ 396 h 397"/>
                <a:gd name="T20" fmla="*/ 169 w 456"/>
                <a:gd name="T21" fmla="*/ 332 h 397"/>
                <a:gd name="T22" fmla="*/ 368 w 456"/>
                <a:gd name="T23" fmla="*/ 332 h 397"/>
                <a:gd name="T24" fmla="*/ 455 w 456"/>
                <a:gd name="T25" fmla="*/ 24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6" h="397">
                  <a:moveTo>
                    <a:pt x="455" y="245"/>
                  </a:moveTo>
                  <a:lnTo>
                    <a:pt x="455" y="245"/>
                  </a:lnTo>
                  <a:cubicBezTo>
                    <a:pt x="455" y="87"/>
                    <a:pt x="455" y="87"/>
                    <a:pt x="455" y="87"/>
                  </a:cubicBezTo>
                  <a:cubicBezTo>
                    <a:pt x="455" y="41"/>
                    <a:pt x="414" y="0"/>
                    <a:pt x="368" y="0"/>
                  </a:cubicBezTo>
                  <a:cubicBezTo>
                    <a:pt x="82" y="0"/>
                    <a:pt x="82" y="0"/>
                    <a:pt x="82" y="0"/>
                  </a:cubicBezTo>
                  <a:cubicBezTo>
                    <a:pt x="35" y="0"/>
                    <a:pt x="0" y="41"/>
                    <a:pt x="0" y="87"/>
                  </a:cubicBezTo>
                  <a:cubicBezTo>
                    <a:pt x="0" y="245"/>
                    <a:pt x="0" y="245"/>
                    <a:pt x="0" y="245"/>
                  </a:cubicBezTo>
                  <a:cubicBezTo>
                    <a:pt x="0" y="285"/>
                    <a:pt x="29" y="320"/>
                    <a:pt x="64" y="326"/>
                  </a:cubicBezTo>
                  <a:cubicBezTo>
                    <a:pt x="59" y="344"/>
                    <a:pt x="41" y="367"/>
                    <a:pt x="18" y="385"/>
                  </a:cubicBezTo>
                  <a:cubicBezTo>
                    <a:pt x="12" y="390"/>
                    <a:pt x="18" y="396"/>
                    <a:pt x="41" y="396"/>
                  </a:cubicBezTo>
                  <a:cubicBezTo>
                    <a:pt x="70" y="396"/>
                    <a:pt x="117" y="379"/>
                    <a:pt x="169" y="332"/>
                  </a:cubicBezTo>
                  <a:cubicBezTo>
                    <a:pt x="368" y="332"/>
                    <a:pt x="368" y="332"/>
                    <a:pt x="368" y="332"/>
                  </a:cubicBezTo>
                  <a:cubicBezTo>
                    <a:pt x="414" y="332"/>
                    <a:pt x="455" y="291"/>
                    <a:pt x="455" y="245"/>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sp>
        <p:nvSpPr>
          <p:cNvPr id="43" name="AutoShape 19"/>
          <p:cNvSpPr>
            <a:spLocks/>
          </p:cNvSpPr>
          <p:nvPr/>
        </p:nvSpPr>
        <p:spPr bwMode="auto">
          <a:xfrm>
            <a:off x="3208394" y="5018741"/>
            <a:ext cx="1273960" cy="1274291"/>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44" name="Freeform 202"/>
          <p:cNvSpPr>
            <a:spLocks noChangeArrowheads="1"/>
          </p:cNvSpPr>
          <p:nvPr/>
        </p:nvSpPr>
        <p:spPr bwMode="auto">
          <a:xfrm>
            <a:off x="13349258" y="5143760"/>
            <a:ext cx="968585" cy="1042728"/>
          </a:xfrm>
          <a:custGeom>
            <a:avLst/>
            <a:gdLst>
              <a:gd name="T0" fmla="*/ 519 w 520"/>
              <a:gd name="T1" fmla="*/ 134 h 561"/>
              <a:gd name="T2" fmla="*/ 519 w 520"/>
              <a:gd name="T3" fmla="*/ 134 h 561"/>
              <a:gd name="T4" fmla="*/ 280 w 520"/>
              <a:gd name="T5" fmla="*/ 0 h 561"/>
              <a:gd name="T6" fmla="*/ 0 w 520"/>
              <a:gd name="T7" fmla="*/ 280 h 561"/>
              <a:gd name="T8" fmla="*/ 280 w 520"/>
              <a:gd name="T9" fmla="*/ 560 h 561"/>
              <a:gd name="T10" fmla="*/ 513 w 520"/>
              <a:gd name="T11" fmla="*/ 426 h 561"/>
              <a:gd name="T12" fmla="*/ 274 w 520"/>
              <a:gd name="T13" fmla="*/ 286 h 561"/>
              <a:gd name="T14" fmla="*/ 519 w 520"/>
              <a:gd name="T15" fmla="*/ 134 h 561"/>
              <a:gd name="T16" fmla="*/ 327 w 520"/>
              <a:gd name="T17" fmla="*/ 76 h 561"/>
              <a:gd name="T18" fmla="*/ 327 w 520"/>
              <a:gd name="T19" fmla="*/ 76 h 561"/>
              <a:gd name="T20" fmla="*/ 373 w 520"/>
              <a:gd name="T21" fmla="*/ 123 h 561"/>
              <a:gd name="T22" fmla="*/ 327 w 520"/>
              <a:gd name="T23" fmla="*/ 169 h 561"/>
              <a:gd name="T24" fmla="*/ 280 w 520"/>
              <a:gd name="T25" fmla="*/ 123 h 561"/>
              <a:gd name="T26" fmla="*/ 327 w 520"/>
              <a:gd name="T27" fmla="*/ 7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0" h="561">
                <a:moveTo>
                  <a:pt x="519" y="134"/>
                </a:moveTo>
                <a:lnTo>
                  <a:pt x="519" y="134"/>
                </a:lnTo>
                <a:cubicBezTo>
                  <a:pt x="467" y="59"/>
                  <a:pt x="379" y="0"/>
                  <a:pt x="280" y="0"/>
                </a:cubicBezTo>
                <a:cubicBezTo>
                  <a:pt x="123" y="0"/>
                  <a:pt x="0" y="128"/>
                  <a:pt x="0" y="280"/>
                </a:cubicBezTo>
                <a:cubicBezTo>
                  <a:pt x="0" y="437"/>
                  <a:pt x="123" y="560"/>
                  <a:pt x="280" y="560"/>
                </a:cubicBezTo>
                <a:cubicBezTo>
                  <a:pt x="379" y="560"/>
                  <a:pt x="467" y="507"/>
                  <a:pt x="513" y="426"/>
                </a:cubicBezTo>
                <a:cubicBezTo>
                  <a:pt x="274" y="286"/>
                  <a:pt x="274" y="286"/>
                  <a:pt x="274" y="286"/>
                </a:cubicBezTo>
                <a:lnTo>
                  <a:pt x="519" y="134"/>
                </a:lnTo>
                <a:close/>
                <a:moveTo>
                  <a:pt x="327" y="76"/>
                </a:moveTo>
                <a:lnTo>
                  <a:pt x="327" y="76"/>
                </a:lnTo>
                <a:cubicBezTo>
                  <a:pt x="350" y="76"/>
                  <a:pt x="373" y="99"/>
                  <a:pt x="373" y="123"/>
                </a:cubicBezTo>
                <a:cubicBezTo>
                  <a:pt x="373" y="146"/>
                  <a:pt x="350" y="169"/>
                  <a:pt x="327" y="169"/>
                </a:cubicBezTo>
                <a:cubicBezTo>
                  <a:pt x="303" y="169"/>
                  <a:pt x="280" y="146"/>
                  <a:pt x="280" y="123"/>
                </a:cubicBezTo>
                <a:cubicBezTo>
                  <a:pt x="280" y="99"/>
                  <a:pt x="303" y="76"/>
                  <a:pt x="327" y="76"/>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5" name="Freeform 744"/>
          <p:cNvSpPr>
            <a:spLocks noChangeArrowheads="1"/>
          </p:cNvSpPr>
          <p:nvPr/>
        </p:nvSpPr>
        <p:spPr bwMode="auto">
          <a:xfrm>
            <a:off x="9962491" y="5076920"/>
            <a:ext cx="1111124" cy="1111424"/>
          </a:xfrm>
          <a:custGeom>
            <a:avLst/>
            <a:gdLst>
              <a:gd name="T0" fmla="*/ 280 w 561"/>
              <a:gd name="T1" fmla="*/ 0 h 561"/>
              <a:gd name="T2" fmla="*/ 280 w 561"/>
              <a:gd name="T3" fmla="*/ 0 h 561"/>
              <a:gd name="T4" fmla="*/ 0 w 561"/>
              <a:gd name="T5" fmla="*/ 280 h 561"/>
              <a:gd name="T6" fmla="*/ 280 w 561"/>
              <a:gd name="T7" fmla="*/ 560 h 561"/>
              <a:gd name="T8" fmla="*/ 560 w 561"/>
              <a:gd name="T9" fmla="*/ 280 h 561"/>
              <a:gd name="T10" fmla="*/ 280 w 561"/>
              <a:gd name="T11" fmla="*/ 0 h 561"/>
              <a:gd name="T12" fmla="*/ 245 w 561"/>
              <a:gd name="T13" fmla="*/ 356 h 561"/>
              <a:gd name="T14" fmla="*/ 245 w 561"/>
              <a:gd name="T15" fmla="*/ 356 h 561"/>
              <a:gd name="T16" fmla="*/ 280 w 561"/>
              <a:gd name="T17" fmla="*/ 368 h 561"/>
              <a:gd name="T18" fmla="*/ 361 w 561"/>
              <a:gd name="T19" fmla="*/ 368 h 561"/>
              <a:gd name="T20" fmla="*/ 396 w 561"/>
              <a:gd name="T21" fmla="*/ 385 h 561"/>
              <a:gd name="T22" fmla="*/ 408 w 561"/>
              <a:gd name="T23" fmla="*/ 414 h 561"/>
              <a:gd name="T24" fmla="*/ 396 w 561"/>
              <a:gd name="T25" fmla="*/ 443 h 561"/>
              <a:gd name="T26" fmla="*/ 361 w 561"/>
              <a:gd name="T27" fmla="*/ 455 h 561"/>
              <a:gd name="T28" fmla="*/ 280 w 561"/>
              <a:gd name="T29" fmla="*/ 455 h 561"/>
              <a:gd name="T30" fmla="*/ 187 w 561"/>
              <a:gd name="T31" fmla="*/ 420 h 561"/>
              <a:gd name="T32" fmla="*/ 146 w 561"/>
              <a:gd name="T33" fmla="*/ 327 h 561"/>
              <a:gd name="T34" fmla="*/ 146 w 561"/>
              <a:gd name="T35" fmla="*/ 152 h 561"/>
              <a:gd name="T36" fmla="*/ 157 w 561"/>
              <a:gd name="T37" fmla="*/ 123 h 561"/>
              <a:gd name="T38" fmla="*/ 192 w 561"/>
              <a:gd name="T39" fmla="*/ 105 h 561"/>
              <a:gd name="T40" fmla="*/ 222 w 561"/>
              <a:gd name="T41" fmla="*/ 123 h 561"/>
              <a:gd name="T42" fmla="*/ 233 w 561"/>
              <a:gd name="T43" fmla="*/ 152 h 561"/>
              <a:gd name="T44" fmla="*/ 233 w 561"/>
              <a:gd name="T45" fmla="*/ 193 h 561"/>
              <a:gd name="T46" fmla="*/ 361 w 561"/>
              <a:gd name="T47" fmla="*/ 193 h 561"/>
              <a:gd name="T48" fmla="*/ 396 w 561"/>
              <a:gd name="T49" fmla="*/ 210 h 561"/>
              <a:gd name="T50" fmla="*/ 408 w 561"/>
              <a:gd name="T51" fmla="*/ 239 h 561"/>
              <a:gd name="T52" fmla="*/ 396 w 561"/>
              <a:gd name="T53" fmla="*/ 268 h 561"/>
              <a:gd name="T54" fmla="*/ 361 w 561"/>
              <a:gd name="T55" fmla="*/ 280 h 561"/>
              <a:gd name="T56" fmla="*/ 233 w 561"/>
              <a:gd name="T57" fmla="*/ 280 h 561"/>
              <a:gd name="T58" fmla="*/ 233 w 561"/>
              <a:gd name="T59" fmla="*/ 327 h 561"/>
              <a:gd name="T60" fmla="*/ 245 w 561"/>
              <a:gd name="T61" fmla="*/ 35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1" h="561">
                <a:moveTo>
                  <a:pt x="280" y="0"/>
                </a:moveTo>
                <a:lnTo>
                  <a:pt x="280" y="0"/>
                </a:lnTo>
                <a:cubicBezTo>
                  <a:pt x="123" y="0"/>
                  <a:pt x="0" y="129"/>
                  <a:pt x="0" y="280"/>
                </a:cubicBezTo>
                <a:cubicBezTo>
                  <a:pt x="0" y="437"/>
                  <a:pt x="123" y="560"/>
                  <a:pt x="280" y="560"/>
                </a:cubicBezTo>
                <a:cubicBezTo>
                  <a:pt x="431" y="560"/>
                  <a:pt x="560" y="437"/>
                  <a:pt x="560" y="280"/>
                </a:cubicBezTo>
                <a:cubicBezTo>
                  <a:pt x="560" y="129"/>
                  <a:pt x="431" y="0"/>
                  <a:pt x="280" y="0"/>
                </a:cubicBezTo>
                <a:close/>
                <a:moveTo>
                  <a:pt x="245" y="356"/>
                </a:moveTo>
                <a:lnTo>
                  <a:pt x="245" y="356"/>
                </a:lnTo>
                <a:cubicBezTo>
                  <a:pt x="257" y="368"/>
                  <a:pt x="268" y="368"/>
                  <a:pt x="280" y="368"/>
                </a:cubicBezTo>
                <a:cubicBezTo>
                  <a:pt x="361" y="368"/>
                  <a:pt x="361" y="368"/>
                  <a:pt x="361" y="368"/>
                </a:cubicBezTo>
                <a:cubicBezTo>
                  <a:pt x="379" y="368"/>
                  <a:pt x="385" y="373"/>
                  <a:pt x="396" y="385"/>
                </a:cubicBezTo>
                <a:cubicBezTo>
                  <a:pt x="402" y="391"/>
                  <a:pt x="408" y="402"/>
                  <a:pt x="408" y="414"/>
                </a:cubicBezTo>
                <a:cubicBezTo>
                  <a:pt x="408" y="426"/>
                  <a:pt x="402" y="437"/>
                  <a:pt x="396" y="443"/>
                </a:cubicBezTo>
                <a:cubicBezTo>
                  <a:pt x="385" y="455"/>
                  <a:pt x="379" y="455"/>
                  <a:pt x="361" y="455"/>
                </a:cubicBezTo>
                <a:cubicBezTo>
                  <a:pt x="280" y="455"/>
                  <a:pt x="280" y="455"/>
                  <a:pt x="280" y="455"/>
                </a:cubicBezTo>
                <a:cubicBezTo>
                  <a:pt x="239" y="455"/>
                  <a:pt x="210" y="443"/>
                  <a:pt x="187" y="420"/>
                </a:cubicBezTo>
                <a:cubicBezTo>
                  <a:pt x="157" y="391"/>
                  <a:pt x="146" y="362"/>
                  <a:pt x="146" y="327"/>
                </a:cubicBezTo>
                <a:cubicBezTo>
                  <a:pt x="146" y="152"/>
                  <a:pt x="146" y="152"/>
                  <a:pt x="146" y="152"/>
                </a:cubicBezTo>
                <a:cubicBezTo>
                  <a:pt x="146" y="140"/>
                  <a:pt x="152" y="129"/>
                  <a:pt x="157" y="123"/>
                </a:cubicBezTo>
                <a:cubicBezTo>
                  <a:pt x="169" y="111"/>
                  <a:pt x="181" y="105"/>
                  <a:pt x="192" y="105"/>
                </a:cubicBezTo>
                <a:cubicBezTo>
                  <a:pt x="204" y="105"/>
                  <a:pt x="210" y="111"/>
                  <a:pt x="222" y="123"/>
                </a:cubicBezTo>
                <a:cubicBezTo>
                  <a:pt x="227" y="129"/>
                  <a:pt x="233" y="140"/>
                  <a:pt x="233" y="152"/>
                </a:cubicBezTo>
                <a:cubicBezTo>
                  <a:pt x="233" y="193"/>
                  <a:pt x="233" y="193"/>
                  <a:pt x="233" y="193"/>
                </a:cubicBezTo>
                <a:cubicBezTo>
                  <a:pt x="361" y="193"/>
                  <a:pt x="361" y="193"/>
                  <a:pt x="361" y="193"/>
                </a:cubicBezTo>
                <a:cubicBezTo>
                  <a:pt x="379" y="193"/>
                  <a:pt x="385" y="199"/>
                  <a:pt x="396" y="210"/>
                </a:cubicBezTo>
                <a:cubicBezTo>
                  <a:pt x="402" y="216"/>
                  <a:pt x="408" y="228"/>
                  <a:pt x="408" y="239"/>
                </a:cubicBezTo>
                <a:cubicBezTo>
                  <a:pt x="408" y="251"/>
                  <a:pt x="402" y="263"/>
                  <a:pt x="396" y="268"/>
                </a:cubicBezTo>
                <a:cubicBezTo>
                  <a:pt x="385" y="280"/>
                  <a:pt x="379" y="280"/>
                  <a:pt x="361" y="280"/>
                </a:cubicBezTo>
                <a:cubicBezTo>
                  <a:pt x="233" y="280"/>
                  <a:pt x="233" y="280"/>
                  <a:pt x="233" y="280"/>
                </a:cubicBezTo>
                <a:cubicBezTo>
                  <a:pt x="233" y="327"/>
                  <a:pt x="233" y="327"/>
                  <a:pt x="233" y="327"/>
                </a:cubicBezTo>
                <a:cubicBezTo>
                  <a:pt x="233" y="338"/>
                  <a:pt x="239" y="350"/>
                  <a:pt x="245" y="356"/>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6" name="Freeform 188"/>
          <p:cNvSpPr>
            <a:spLocks noChangeArrowheads="1"/>
          </p:cNvSpPr>
          <p:nvPr/>
        </p:nvSpPr>
        <p:spPr bwMode="auto">
          <a:xfrm>
            <a:off x="16577598" y="5252496"/>
            <a:ext cx="1300632" cy="911712"/>
          </a:xfrm>
          <a:custGeom>
            <a:avLst/>
            <a:gdLst>
              <a:gd name="T0" fmla="*/ 495 w 560"/>
              <a:gd name="T1" fmla="*/ 181 h 392"/>
              <a:gd name="T2" fmla="*/ 495 w 560"/>
              <a:gd name="T3" fmla="*/ 181 h 392"/>
              <a:gd name="T4" fmla="*/ 495 w 560"/>
              <a:gd name="T5" fmla="*/ 169 h 392"/>
              <a:gd name="T6" fmla="*/ 326 w 560"/>
              <a:gd name="T7" fmla="*/ 0 h 392"/>
              <a:gd name="T8" fmla="*/ 175 w 560"/>
              <a:gd name="T9" fmla="*/ 99 h 392"/>
              <a:gd name="T10" fmla="*/ 128 w 560"/>
              <a:gd name="T11" fmla="*/ 82 h 392"/>
              <a:gd name="T12" fmla="*/ 52 w 560"/>
              <a:gd name="T13" fmla="*/ 158 h 392"/>
              <a:gd name="T14" fmla="*/ 58 w 560"/>
              <a:gd name="T15" fmla="*/ 181 h 392"/>
              <a:gd name="T16" fmla="*/ 0 w 560"/>
              <a:gd name="T17" fmla="*/ 280 h 392"/>
              <a:gd name="T18" fmla="*/ 111 w 560"/>
              <a:gd name="T19" fmla="*/ 391 h 392"/>
              <a:gd name="T20" fmla="*/ 111 w 560"/>
              <a:gd name="T21" fmla="*/ 391 h 392"/>
              <a:gd name="T22" fmla="*/ 111 w 560"/>
              <a:gd name="T23" fmla="*/ 391 h 392"/>
              <a:gd name="T24" fmla="*/ 116 w 560"/>
              <a:gd name="T25" fmla="*/ 391 h 392"/>
              <a:gd name="T26" fmla="*/ 116 w 560"/>
              <a:gd name="T27" fmla="*/ 391 h 392"/>
              <a:gd name="T28" fmla="*/ 245 w 560"/>
              <a:gd name="T29" fmla="*/ 391 h 392"/>
              <a:gd name="T30" fmla="*/ 245 w 560"/>
              <a:gd name="T31" fmla="*/ 280 h 392"/>
              <a:gd name="T32" fmla="*/ 227 w 560"/>
              <a:gd name="T33" fmla="*/ 280 h 392"/>
              <a:gd name="T34" fmla="*/ 175 w 560"/>
              <a:gd name="T35" fmla="*/ 280 h 392"/>
              <a:gd name="T36" fmla="*/ 169 w 560"/>
              <a:gd name="T37" fmla="*/ 268 h 392"/>
              <a:gd name="T38" fmla="*/ 268 w 560"/>
              <a:gd name="T39" fmla="*/ 152 h 392"/>
              <a:gd name="T40" fmla="*/ 291 w 560"/>
              <a:gd name="T41" fmla="*/ 152 h 392"/>
              <a:gd name="T42" fmla="*/ 390 w 560"/>
              <a:gd name="T43" fmla="*/ 268 h 392"/>
              <a:gd name="T44" fmla="*/ 385 w 560"/>
              <a:gd name="T45" fmla="*/ 280 h 392"/>
              <a:gd name="T46" fmla="*/ 332 w 560"/>
              <a:gd name="T47" fmla="*/ 280 h 392"/>
              <a:gd name="T48" fmla="*/ 309 w 560"/>
              <a:gd name="T49" fmla="*/ 280 h 392"/>
              <a:gd name="T50" fmla="*/ 309 w 560"/>
              <a:gd name="T51" fmla="*/ 391 h 392"/>
              <a:gd name="T52" fmla="*/ 443 w 560"/>
              <a:gd name="T53" fmla="*/ 391 h 392"/>
              <a:gd name="T54" fmla="*/ 449 w 560"/>
              <a:gd name="T55" fmla="*/ 391 h 392"/>
              <a:gd name="T56" fmla="*/ 559 w 560"/>
              <a:gd name="T57" fmla="*/ 280 h 392"/>
              <a:gd name="T58" fmla="*/ 495 w 560"/>
              <a:gd name="T59" fmla="*/ 181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60" h="392">
                <a:moveTo>
                  <a:pt x="495" y="181"/>
                </a:moveTo>
                <a:lnTo>
                  <a:pt x="495" y="181"/>
                </a:lnTo>
                <a:cubicBezTo>
                  <a:pt x="495" y="175"/>
                  <a:pt x="495" y="175"/>
                  <a:pt x="495" y="169"/>
                </a:cubicBezTo>
                <a:cubicBezTo>
                  <a:pt x="495" y="76"/>
                  <a:pt x="419" y="0"/>
                  <a:pt x="326" y="0"/>
                </a:cubicBezTo>
                <a:cubicBezTo>
                  <a:pt x="262" y="0"/>
                  <a:pt x="204" y="41"/>
                  <a:pt x="175" y="99"/>
                </a:cubicBezTo>
                <a:cubicBezTo>
                  <a:pt x="163" y="88"/>
                  <a:pt x="146" y="82"/>
                  <a:pt x="128" y="82"/>
                </a:cubicBezTo>
                <a:cubicBezTo>
                  <a:pt x="87" y="82"/>
                  <a:pt x="52" y="117"/>
                  <a:pt x="52" y="158"/>
                </a:cubicBezTo>
                <a:cubicBezTo>
                  <a:pt x="52" y="164"/>
                  <a:pt x="52" y="175"/>
                  <a:pt x="58" y="181"/>
                </a:cubicBezTo>
                <a:cubicBezTo>
                  <a:pt x="23" y="198"/>
                  <a:pt x="0" y="239"/>
                  <a:pt x="0" y="280"/>
                </a:cubicBezTo>
                <a:cubicBezTo>
                  <a:pt x="0" y="338"/>
                  <a:pt x="52" y="391"/>
                  <a:pt x="111" y="391"/>
                </a:cubicBezTo>
                <a:lnTo>
                  <a:pt x="111" y="391"/>
                </a:lnTo>
                <a:lnTo>
                  <a:pt x="111" y="391"/>
                </a:lnTo>
                <a:lnTo>
                  <a:pt x="116" y="391"/>
                </a:lnTo>
                <a:lnTo>
                  <a:pt x="116" y="391"/>
                </a:lnTo>
                <a:cubicBezTo>
                  <a:pt x="245" y="391"/>
                  <a:pt x="245" y="391"/>
                  <a:pt x="245" y="391"/>
                </a:cubicBezTo>
                <a:cubicBezTo>
                  <a:pt x="245" y="280"/>
                  <a:pt x="245" y="280"/>
                  <a:pt x="245" y="280"/>
                </a:cubicBezTo>
                <a:cubicBezTo>
                  <a:pt x="239" y="280"/>
                  <a:pt x="233" y="280"/>
                  <a:pt x="227" y="280"/>
                </a:cubicBezTo>
                <a:cubicBezTo>
                  <a:pt x="175" y="280"/>
                  <a:pt x="175" y="280"/>
                  <a:pt x="175" y="280"/>
                </a:cubicBezTo>
                <a:cubicBezTo>
                  <a:pt x="163" y="280"/>
                  <a:pt x="163" y="274"/>
                  <a:pt x="169" y="268"/>
                </a:cubicBezTo>
                <a:cubicBezTo>
                  <a:pt x="268" y="152"/>
                  <a:pt x="268" y="152"/>
                  <a:pt x="268" y="152"/>
                </a:cubicBezTo>
                <a:cubicBezTo>
                  <a:pt x="274" y="140"/>
                  <a:pt x="286" y="140"/>
                  <a:pt x="291" y="152"/>
                </a:cubicBezTo>
                <a:cubicBezTo>
                  <a:pt x="390" y="268"/>
                  <a:pt x="390" y="268"/>
                  <a:pt x="390" y="268"/>
                </a:cubicBezTo>
                <a:cubicBezTo>
                  <a:pt x="396" y="274"/>
                  <a:pt x="396" y="280"/>
                  <a:pt x="385" y="280"/>
                </a:cubicBezTo>
                <a:cubicBezTo>
                  <a:pt x="332" y="280"/>
                  <a:pt x="332" y="280"/>
                  <a:pt x="332" y="280"/>
                </a:cubicBezTo>
                <a:cubicBezTo>
                  <a:pt x="326" y="280"/>
                  <a:pt x="320" y="280"/>
                  <a:pt x="309" y="280"/>
                </a:cubicBezTo>
                <a:cubicBezTo>
                  <a:pt x="309" y="391"/>
                  <a:pt x="309" y="391"/>
                  <a:pt x="309" y="391"/>
                </a:cubicBezTo>
                <a:cubicBezTo>
                  <a:pt x="443" y="391"/>
                  <a:pt x="443" y="391"/>
                  <a:pt x="443" y="391"/>
                </a:cubicBezTo>
                <a:cubicBezTo>
                  <a:pt x="449" y="391"/>
                  <a:pt x="449" y="391"/>
                  <a:pt x="449" y="391"/>
                </a:cubicBezTo>
                <a:cubicBezTo>
                  <a:pt x="513" y="391"/>
                  <a:pt x="559" y="344"/>
                  <a:pt x="559" y="280"/>
                </a:cubicBezTo>
                <a:cubicBezTo>
                  <a:pt x="559" y="234"/>
                  <a:pt x="530" y="193"/>
                  <a:pt x="495" y="181"/>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47" name="Freeform 299"/>
          <p:cNvSpPr>
            <a:spLocks noChangeArrowheads="1"/>
          </p:cNvSpPr>
          <p:nvPr/>
        </p:nvSpPr>
        <p:spPr bwMode="auto">
          <a:xfrm>
            <a:off x="6634762" y="8528057"/>
            <a:ext cx="1105298" cy="1105589"/>
          </a:xfrm>
          <a:custGeom>
            <a:avLst/>
            <a:gdLst>
              <a:gd name="T0" fmla="*/ 460 w 560"/>
              <a:gd name="T1" fmla="*/ 0 h 560"/>
              <a:gd name="T2" fmla="*/ 460 w 560"/>
              <a:gd name="T3" fmla="*/ 0 h 560"/>
              <a:gd name="T4" fmla="*/ 105 w 560"/>
              <a:gd name="T5" fmla="*/ 0 h 560"/>
              <a:gd name="T6" fmla="*/ 0 w 560"/>
              <a:gd name="T7" fmla="*/ 99 h 560"/>
              <a:gd name="T8" fmla="*/ 0 w 560"/>
              <a:gd name="T9" fmla="*/ 460 h 560"/>
              <a:gd name="T10" fmla="*/ 105 w 560"/>
              <a:gd name="T11" fmla="*/ 559 h 560"/>
              <a:gd name="T12" fmla="*/ 460 w 560"/>
              <a:gd name="T13" fmla="*/ 559 h 560"/>
              <a:gd name="T14" fmla="*/ 559 w 560"/>
              <a:gd name="T15" fmla="*/ 460 h 560"/>
              <a:gd name="T16" fmla="*/ 559 w 560"/>
              <a:gd name="T17" fmla="*/ 99 h 560"/>
              <a:gd name="T18" fmla="*/ 460 w 560"/>
              <a:gd name="T19" fmla="*/ 0 h 560"/>
              <a:gd name="T20" fmla="*/ 455 w 560"/>
              <a:gd name="T21" fmla="*/ 373 h 560"/>
              <a:gd name="T22" fmla="*/ 455 w 560"/>
              <a:gd name="T23" fmla="*/ 373 h 560"/>
              <a:gd name="T24" fmla="*/ 361 w 560"/>
              <a:gd name="T25" fmla="*/ 326 h 560"/>
              <a:gd name="T26" fmla="*/ 361 w 560"/>
              <a:gd name="T27" fmla="*/ 326 h 560"/>
              <a:gd name="T28" fmla="*/ 361 w 560"/>
              <a:gd name="T29" fmla="*/ 367 h 560"/>
              <a:gd name="T30" fmla="*/ 338 w 560"/>
              <a:gd name="T31" fmla="*/ 390 h 560"/>
              <a:gd name="T32" fmla="*/ 128 w 560"/>
              <a:gd name="T33" fmla="*/ 390 h 560"/>
              <a:gd name="T34" fmla="*/ 111 w 560"/>
              <a:gd name="T35" fmla="*/ 367 h 560"/>
              <a:gd name="T36" fmla="*/ 111 w 560"/>
              <a:gd name="T37" fmla="*/ 186 h 560"/>
              <a:gd name="T38" fmla="*/ 128 w 560"/>
              <a:gd name="T39" fmla="*/ 169 h 560"/>
              <a:gd name="T40" fmla="*/ 338 w 560"/>
              <a:gd name="T41" fmla="*/ 169 h 560"/>
              <a:gd name="T42" fmla="*/ 361 w 560"/>
              <a:gd name="T43" fmla="*/ 186 h 560"/>
              <a:gd name="T44" fmla="*/ 361 w 560"/>
              <a:gd name="T45" fmla="*/ 233 h 560"/>
              <a:gd name="T46" fmla="*/ 455 w 560"/>
              <a:gd name="T47" fmla="*/ 186 h 560"/>
              <a:gd name="T48" fmla="*/ 455 w 560"/>
              <a:gd name="T49" fmla="*/ 373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0" h="560">
                <a:moveTo>
                  <a:pt x="460" y="0"/>
                </a:moveTo>
                <a:lnTo>
                  <a:pt x="460" y="0"/>
                </a:lnTo>
                <a:cubicBezTo>
                  <a:pt x="105" y="0"/>
                  <a:pt x="105" y="0"/>
                  <a:pt x="105" y="0"/>
                </a:cubicBezTo>
                <a:cubicBezTo>
                  <a:pt x="46" y="0"/>
                  <a:pt x="0" y="46"/>
                  <a:pt x="0" y="99"/>
                </a:cubicBezTo>
                <a:cubicBezTo>
                  <a:pt x="0" y="460"/>
                  <a:pt x="0" y="460"/>
                  <a:pt x="0" y="460"/>
                </a:cubicBezTo>
                <a:cubicBezTo>
                  <a:pt x="0" y="513"/>
                  <a:pt x="46" y="559"/>
                  <a:pt x="105" y="559"/>
                </a:cubicBezTo>
                <a:cubicBezTo>
                  <a:pt x="460" y="559"/>
                  <a:pt x="460" y="559"/>
                  <a:pt x="460" y="559"/>
                </a:cubicBezTo>
                <a:cubicBezTo>
                  <a:pt x="519" y="559"/>
                  <a:pt x="559" y="513"/>
                  <a:pt x="559" y="460"/>
                </a:cubicBezTo>
                <a:cubicBezTo>
                  <a:pt x="559" y="99"/>
                  <a:pt x="559" y="99"/>
                  <a:pt x="559" y="99"/>
                </a:cubicBezTo>
                <a:cubicBezTo>
                  <a:pt x="559" y="46"/>
                  <a:pt x="519" y="0"/>
                  <a:pt x="460" y="0"/>
                </a:cubicBezTo>
                <a:close/>
                <a:moveTo>
                  <a:pt x="455" y="373"/>
                </a:moveTo>
                <a:lnTo>
                  <a:pt x="455" y="373"/>
                </a:lnTo>
                <a:cubicBezTo>
                  <a:pt x="361" y="326"/>
                  <a:pt x="361" y="326"/>
                  <a:pt x="361" y="326"/>
                </a:cubicBezTo>
                <a:lnTo>
                  <a:pt x="361" y="326"/>
                </a:lnTo>
                <a:cubicBezTo>
                  <a:pt x="361" y="367"/>
                  <a:pt x="361" y="367"/>
                  <a:pt x="361" y="367"/>
                </a:cubicBezTo>
                <a:cubicBezTo>
                  <a:pt x="361" y="379"/>
                  <a:pt x="350" y="390"/>
                  <a:pt x="338" y="390"/>
                </a:cubicBezTo>
                <a:cubicBezTo>
                  <a:pt x="128" y="390"/>
                  <a:pt x="128" y="390"/>
                  <a:pt x="128" y="390"/>
                </a:cubicBezTo>
                <a:cubicBezTo>
                  <a:pt x="116" y="390"/>
                  <a:pt x="111" y="379"/>
                  <a:pt x="111" y="367"/>
                </a:cubicBezTo>
                <a:cubicBezTo>
                  <a:pt x="111" y="186"/>
                  <a:pt x="111" y="186"/>
                  <a:pt x="111" y="186"/>
                </a:cubicBezTo>
                <a:cubicBezTo>
                  <a:pt x="111" y="181"/>
                  <a:pt x="116" y="169"/>
                  <a:pt x="128" y="169"/>
                </a:cubicBezTo>
                <a:cubicBezTo>
                  <a:pt x="338" y="169"/>
                  <a:pt x="338" y="169"/>
                  <a:pt x="338" y="169"/>
                </a:cubicBezTo>
                <a:cubicBezTo>
                  <a:pt x="350" y="169"/>
                  <a:pt x="361" y="181"/>
                  <a:pt x="361" y="186"/>
                </a:cubicBezTo>
                <a:cubicBezTo>
                  <a:pt x="361" y="233"/>
                  <a:pt x="361" y="233"/>
                  <a:pt x="361" y="233"/>
                </a:cubicBezTo>
                <a:cubicBezTo>
                  <a:pt x="455" y="186"/>
                  <a:pt x="455" y="186"/>
                  <a:pt x="455" y="186"/>
                </a:cubicBezTo>
                <a:lnTo>
                  <a:pt x="455" y="373"/>
                </a:ln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nvGrpSpPr>
          <p:cNvPr id="48" name="Group 47"/>
          <p:cNvGrpSpPr/>
          <p:nvPr/>
        </p:nvGrpSpPr>
        <p:grpSpPr>
          <a:xfrm>
            <a:off x="13321658" y="8545914"/>
            <a:ext cx="1049286" cy="1101309"/>
            <a:chOff x="6550342" y="10834538"/>
            <a:chExt cx="593638" cy="623070"/>
          </a:xfrm>
        </p:grpSpPr>
        <p:sp>
          <p:nvSpPr>
            <p:cNvPr id="49" name="Freeform 220"/>
            <p:cNvSpPr>
              <a:spLocks noChangeArrowheads="1"/>
            </p:cNvSpPr>
            <p:nvPr/>
          </p:nvSpPr>
          <p:spPr bwMode="auto">
            <a:xfrm>
              <a:off x="6550342" y="10834540"/>
              <a:ext cx="209028" cy="401438"/>
            </a:xfrm>
            <a:custGeom>
              <a:avLst/>
              <a:gdLst>
                <a:gd name="T0" fmla="*/ 218 w 219"/>
                <a:gd name="T1" fmla="*/ 136 h 423"/>
                <a:gd name="T2" fmla="*/ 218 w 219"/>
                <a:gd name="T3" fmla="*/ 136 h 423"/>
                <a:gd name="T4" fmla="*/ 54 w 219"/>
                <a:gd name="T5" fmla="*/ 0 h 423"/>
                <a:gd name="T6" fmla="*/ 0 w 219"/>
                <a:gd name="T7" fmla="*/ 0 h 423"/>
                <a:gd name="T8" fmla="*/ 0 w 219"/>
                <a:gd name="T9" fmla="*/ 422 h 423"/>
                <a:gd name="T10" fmla="*/ 41 w 219"/>
                <a:gd name="T11" fmla="*/ 381 h 423"/>
                <a:gd name="T12" fmla="*/ 54 w 219"/>
                <a:gd name="T13" fmla="*/ 381 h 423"/>
                <a:gd name="T14" fmla="*/ 218 w 219"/>
                <a:gd name="T15" fmla="*/ 163 h 423"/>
                <a:gd name="T16" fmla="*/ 218 w 219"/>
                <a:gd name="T17" fmla="*/ 136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 h="423">
                  <a:moveTo>
                    <a:pt x="218" y="136"/>
                  </a:moveTo>
                  <a:lnTo>
                    <a:pt x="218" y="136"/>
                  </a:lnTo>
                  <a:cubicBezTo>
                    <a:pt x="54" y="0"/>
                    <a:pt x="54" y="0"/>
                    <a:pt x="54" y="0"/>
                  </a:cubicBezTo>
                  <a:cubicBezTo>
                    <a:pt x="0" y="0"/>
                    <a:pt x="0" y="0"/>
                    <a:pt x="0" y="0"/>
                  </a:cubicBezTo>
                  <a:cubicBezTo>
                    <a:pt x="0" y="422"/>
                    <a:pt x="0" y="422"/>
                    <a:pt x="0" y="422"/>
                  </a:cubicBezTo>
                  <a:cubicBezTo>
                    <a:pt x="41" y="381"/>
                    <a:pt x="41" y="381"/>
                    <a:pt x="41" y="381"/>
                  </a:cubicBezTo>
                  <a:cubicBezTo>
                    <a:pt x="41" y="381"/>
                    <a:pt x="41" y="381"/>
                    <a:pt x="54" y="381"/>
                  </a:cubicBezTo>
                  <a:cubicBezTo>
                    <a:pt x="218" y="163"/>
                    <a:pt x="218" y="163"/>
                    <a:pt x="218" y="163"/>
                  </a:cubicBezTo>
                  <a:lnTo>
                    <a:pt x="218" y="136"/>
                  </a:ln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0" name="Freeform 221"/>
            <p:cNvSpPr>
              <a:spLocks noChangeArrowheads="1"/>
            </p:cNvSpPr>
            <p:nvPr/>
          </p:nvSpPr>
          <p:spPr bwMode="auto">
            <a:xfrm>
              <a:off x="6654855" y="11311249"/>
              <a:ext cx="50167" cy="37636"/>
            </a:xfrm>
            <a:custGeom>
              <a:avLst/>
              <a:gdLst>
                <a:gd name="T0" fmla="*/ 26 w 55"/>
                <a:gd name="T1" fmla="*/ 0 h 41"/>
                <a:gd name="T2" fmla="*/ 26 w 55"/>
                <a:gd name="T3" fmla="*/ 0 h 41"/>
                <a:gd name="T4" fmla="*/ 12 w 55"/>
                <a:gd name="T5" fmla="*/ 0 h 41"/>
                <a:gd name="T6" fmla="*/ 12 w 55"/>
                <a:gd name="T7" fmla="*/ 27 h 41"/>
                <a:gd name="T8" fmla="*/ 40 w 55"/>
                <a:gd name="T9" fmla="*/ 27 h 41"/>
                <a:gd name="T10" fmla="*/ 40 w 55"/>
                <a:gd name="T11" fmla="*/ 0 h 41"/>
                <a:gd name="T12" fmla="*/ 26 w 55"/>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55" h="41">
                  <a:moveTo>
                    <a:pt x="26" y="0"/>
                  </a:moveTo>
                  <a:lnTo>
                    <a:pt x="26" y="0"/>
                  </a:lnTo>
                  <a:lnTo>
                    <a:pt x="12" y="0"/>
                  </a:lnTo>
                  <a:cubicBezTo>
                    <a:pt x="0" y="12"/>
                    <a:pt x="12" y="27"/>
                    <a:pt x="12" y="27"/>
                  </a:cubicBezTo>
                  <a:cubicBezTo>
                    <a:pt x="26" y="40"/>
                    <a:pt x="40" y="40"/>
                    <a:pt x="40" y="27"/>
                  </a:cubicBezTo>
                  <a:cubicBezTo>
                    <a:pt x="54" y="12"/>
                    <a:pt x="54" y="0"/>
                    <a:pt x="40" y="0"/>
                  </a:cubicBezTo>
                  <a:cubicBezTo>
                    <a:pt x="40" y="0"/>
                    <a:pt x="40" y="0"/>
                    <a:pt x="26"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1" name="Freeform 222"/>
            <p:cNvSpPr>
              <a:spLocks noChangeArrowheads="1"/>
            </p:cNvSpPr>
            <p:nvPr/>
          </p:nvSpPr>
          <p:spPr bwMode="auto">
            <a:xfrm>
              <a:off x="6604690" y="11261068"/>
              <a:ext cx="54346" cy="54363"/>
            </a:xfrm>
            <a:custGeom>
              <a:avLst/>
              <a:gdLst>
                <a:gd name="T0" fmla="*/ 28 w 57"/>
                <a:gd name="T1" fmla="*/ 0 h 56"/>
                <a:gd name="T2" fmla="*/ 28 w 57"/>
                <a:gd name="T3" fmla="*/ 0 h 56"/>
                <a:gd name="T4" fmla="*/ 14 w 57"/>
                <a:gd name="T5" fmla="*/ 13 h 56"/>
                <a:gd name="T6" fmla="*/ 14 w 57"/>
                <a:gd name="T7" fmla="*/ 41 h 56"/>
                <a:gd name="T8" fmla="*/ 42 w 57"/>
                <a:gd name="T9" fmla="*/ 41 h 56"/>
                <a:gd name="T10" fmla="*/ 42 w 57"/>
                <a:gd name="T11" fmla="*/ 13 h 56"/>
                <a:gd name="T12" fmla="*/ 28 w 57"/>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57" h="56">
                  <a:moveTo>
                    <a:pt x="28" y="0"/>
                  </a:moveTo>
                  <a:lnTo>
                    <a:pt x="28" y="0"/>
                  </a:lnTo>
                  <a:lnTo>
                    <a:pt x="14" y="13"/>
                  </a:lnTo>
                  <a:cubicBezTo>
                    <a:pt x="0" y="27"/>
                    <a:pt x="14" y="41"/>
                    <a:pt x="14" y="41"/>
                  </a:cubicBezTo>
                  <a:cubicBezTo>
                    <a:pt x="28" y="55"/>
                    <a:pt x="42" y="55"/>
                    <a:pt x="42" y="41"/>
                  </a:cubicBezTo>
                  <a:cubicBezTo>
                    <a:pt x="56" y="27"/>
                    <a:pt x="56" y="13"/>
                    <a:pt x="42" y="13"/>
                  </a:cubicBezTo>
                  <a:cubicBezTo>
                    <a:pt x="42" y="0"/>
                    <a:pt x="42" y="0"/>
                    <a:pt x="28"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2" name="Freeform 223"/>
            <p:cNvSpPr>
              <a:spLocks noChangeArrowheads="1"/>
            </p:cNvSpPr>
            <p:nvPr/>
          </p:nvSpPr>
          <p:spPr bwMode="auto">
            <a:xfrm>
              <a:off x="6964218" y="10834538"/>
              <a:ext cx="179762" cy="334532"/>
            </a:xfrm>
            <a:custGeom>
              <a:avLst/>
              <a:gdLst>
                <a:gd name="T0" fmla="*/ 108 w 191"/>
                <a:gd name="T1" fmla="*/ 0 h 354"/>
                <a:gd name="T2" fmla="*/ 0 w 191"/>
                <a:gd name="T3" fmla="*/ 122 h 354"/>
                <a:gd name="T4" fmla="*/ 190 w 191"/>
                <a:gd name="T5" fmla="*/ 353 h 354"/>
                <a:gd name="T6" fmla="*/ 190 w 191"/>
                <a:gd name="T7" fmla="*/ 0 h 354"/>
                <a:gd name="T8" fmla="*/ 108 w 191"/>
                <a:gd name="T9" fmla="*/ 0 h 354"/>
              </a:gdLst>
              <a:ahLst/>
              <a:cxnLst>
                <a:cxn ang="0">
                  <a:pos x="T0" y="T1"/>
                </a:cxn>
                <a:cxn ang="0">
                  <a:pos x="T2" y="T3"/>
                </a:cxn>
                <a:cxn ang="0">
                  <a:pos x="T4" y="T5"/>
                </a:cxn>
                <a:cxn ang="0">
                  <a:pos x="T6" y="T7"/>
                </a:cxn>
                <a:cxn ang="0">
                  <a:pos x="T8" y="T9"/>
                </a:cxn>
              </a:cxnLst>
              <a:rect l="0" t="0" r="r" b="b"/>
              <a:pathLst>
                <a:path w="191" h="354">
                  <a:moveTo>
                    <a:pt x="108" y="0"/>
                  </a:moveTo>
                  <a:lnTo>
                    <a:pt x="0" y="122"/>
                  </a:lnTo>
                  <a:lnTo>
                    <a:pt x="190" y="353"/>
                  </a:lnTo>
                  <a:lnTo>
                    <a:pt x="190" y="0"/>
                  </a:lnTo>
                  <a:lnTo>
                    <a:pt x="108" y="0"/>
                  </a:ln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3" name="Freeform 224"/>
            <p:cNvSpPr>
              <a:spLocks noChangeArrowheads="1"/>
            </p:cNvSpPr>
            <p:nvPr/>
          </p:nvSpPr>
          <p:spPr bwMode="auto">
            <a:xfrm>
              <a:off x="6705022" y="11348885"/>
              <a:ext cx="50167" cy="41816"/>
            </a:xfrm>
            <a:custGeom>
              <a:avLst/>
              <a:gdLst>
                <a:gd name="T0" fmla="*/ 26 w 55"/>
                <a:gd name="T1" fmla="*/ 0 h 42"/>
                <a:gd name="T2" fmla="*/ 26 w 55"/>
                <a:gd name="T3" fmla="*/ 0 h 42"/>
                <a:gd name="T4" fmla="*/ 14 w 55"/>
                <a:gd name="T5" fmla="*/ 0 h 42"/>
                <a:gd name="T6" fmla="*/ 14 w 55"/>
                <a:gd name="T7" fmla="*/ 41 h 42"/>
                <a:gd name="T8" fmla="*/ 40 w 55"/>
                <a:gd name="T9" fmla="*/ 28 h 42"/>
                <a:gd name="T10" fmla="*/ 40 w 55"/>
                <a:gd name="T11" fmla="*/ 0 h 42"/>
                <a:gd name="T12" fmla="*/ 26 w 55"/>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5" h="42">
                  <a:moveTo>
                    <a:pt x="26" y="0"/>
                  </a:moveTo>
                  <a:lnTo>
                    <a:pt x="26" y="0"/>
                  </a:lnTo>
                  <a:lnTo>
                    <a:pt x="14" y="0"/>
                  </a:lnTo>
                  <a:cubicBezTo>
                    <a:pt x="0" y="14"/>
                    <a:pt x="14" y="28"/>
                    <a:pt x="14" y="41"/>
                  </a:cubicBezTo>
                  <a:cubicBezTo>
                    <a:pt x="26" y="41"/>
                    <a:pt x="40" y="41"/>
                    <a:pt x="40" y="28"/>
                  </a:cubicBezTo>
                  <a:cubicBezTo>
                    <a:pt x="54" y="28"/>
                    <a:pt x="54" y="14"/>
                    <a:pt x="40" y="0"/>
                  </a:cubicBezTo>
                  <a:cubicBezTo>
                    <a:pt x="40" y="0"/>
                    <a:pt x="40" y="0"/>
                    <a:pt x="26"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4" name="Freeform 225"/>
            <p:cNvSpPr>
              <a:spLocks noChangeArrowheads="1"/>
            </p:cNvSpPr>
            <p:nvPr/>
          </p:nvSpPr>
          <p:spPr bwMode="auto">
            <a:xfrm>
              <a:off x="6759368" y="10976718"/>
              <a:ext cx="351166" cy="246719"/>
            </a:xfrm>
            <a:custGeom>
              <a:avLst/>
              <a:gdLst>
                <a:gd name="T0" fmla="*/ 14 w 369"/>
                <a:gd name="T1" fmla="*/ 135 h 259"/>
                <a:gd name="T2" fmla="*/ 14 w 369"/>
                <a:gd name="T3" fmla="*/ 135 h 259"/>
                <a:gd name="T4" fmla="*/ 0 w 369"/>
                <a:gd name="T5" fmla="*/ 177 h 259"/>
                <a:gd name="T6" fmla="*/ 41 w 369"/>
                <a:gd name="T7" fmla="*/ 177 h 259"/>
                <a:gd name="T8" fmla="*/ 123 w 369"/>
                <a:gd name="T9" fmla="*/ 109 h 259"/>
                <a:gd name="T10" fmla="*/ 123 w 369"/>
                <a:gd name="T11" fmla="*/ 109 h 259"/>
                <a:gd name="T12" fmla="*/ 135 w 369"/>
                <a:gd name="T13" fmla="*/ 109 h 259"/>
                <a:gd name="T14" fmla="*/ 135 w 369"/>
                <a:gd name="T15" fmla="*/ 109 h 259"/>
                <a:gd name="T16" fmla="*/ 135 w 369"/>
                <a:gd name="T17" fmla="*/ 109 h 259"/>
                <a:gd name="T18" fmla="*/ 135 w 369"/>
                <a:gd name="T19" fmla="*/ 109 h 259"/>
                <a:gd name="T20" fmla="*/ 135 w 369"/>
                <a:gd name="T21" fmla="*/ 109 h 259"/>
                <a:gd name="T22" fmla="*/ 231 w 369"/>
                <a:gd name="T23" fmla="*/ 191 h 259"/>
                <a:gd name="T24" fmla="*/ 231 w 369"/>
                <a:gd name="T25" fmla="*/ 191 h 259"/>
                <a:gd name="T26" fmla="*/ 300 w 369"/>
                <a:gd name="T27" fmla="*/ 258 h 259"/>
                <a:gd name="T28" fmla="*/ 368 w 369"/>
                <a:gd name="T29" fmla="*/ 203 h 259"/>
                <a:gd name="T30" fmla="*/ 204 w 369"/>
                <a:gd name="T31" fmla="*/ 0 h 259"/>
                <a:gd name="T32" fmla="*/ 14 w 369"/>
                <a:gd name="T33" fmla="*/ 13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9" h="259">
                  <a:moveTo>
                    <a:pt x="14" y="135"/>
                  </a:moveTo>
                  <a:lnTo>
                    <a:pt x="14" y="135"/>
                  </a:lnTo>
                  <a:cubicBezTo>
                    <a:pt x="0" y="135"/>
                    <a:pt x="0" y="163"/>
                    <a:pt x="0" y="177"/>
                  </a:cubicBezTo>
                  <a:cubicBezTo>
                    <a:pt x="14" y="177"/>
                    <a:pt x="41" y="177"/>
                    <a:pt x="41" y="177"/>
                  </a:cubicBezTo>
                  <a:cubicBezTo>
                    <a:pt x="55" y="163"/>
                    <a:pt x="109" y="109"/>
                    <a:pt x="123" y="109"/>
                  </a:cubicBezTo>
                  <a:lnTo>
                    <a:pt x="123" y="109"/>
                  </a:lnTo>
                  <a:cubicBezTo>
                    <a:pt x="123" y="109"/>
                    <a:pt x="123" y="109"/>
                    <a:pt x="135" y="109"/>
                  </a:cubicBezTo>
                  <a:lnTo>
                    <a:pt x="135" y="109"/>
                  </a:lnTo>
                  <a:lnTo>
                    <a:pt x="135" y="109"/>
                  </a:lnTo>
                  <a:lnTo>
                    <a:pt x="135" y="109"/>
                  </a:lnTo>
                  <a:lnTo>
                    <a:pt x="135" y="109"/>
                  </a:lnTo>
                  <a:cubicBezTo>
                    <a:pt x="231" y="191"/>
                    <a:pt x="231" y="191"/>
                    <a:pt x="231" y="191"/>
                  </a:cubicBezTo>
                  <a:lnTo>
                    <a:pt x="231" y="191"/>
                  </a:lnTo>
                  <a:cubicBezTo>
                    <a:pt x="300" y="258"/>
                    <a:pt x="300" y="258"/>
                    <a:pt x="300" y="258"/>
                  </a:cubicBezTo>
                  <a:cubicBezTo>
                    <a:pt x="368" y="203"/>
                    <a:pt x="368" y="203"/>
                    <a:pt x="368" y="203"/>
                  </a:cubicBezTo>
                  <a:cubicBezTo>
                    <a:pt x="204" y="0"/>
                    <a:pt x="204" y="0"/>
                    <a:pt x="204" y="0"/>
                  </a:cubicBezTo>
                  <a:cubicBezTo>
                    <a:pt x="177" y="13"/>
                    <a:pt x="55" y="67"/>
                    <a:pt x="14" y="135"/>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5" name="Freeform 226"/>
            <p:cNvSpPr>
              <a:spLocks noChangeArrowheads="1"/>
            </p:cNvSpPr>
            <p:nvPr/>
          </p:nvSpPr>
          <p:spPr bwMode="auto">
            <a:xfrm>
              <a:off x="6629773" y="11001807"/>
              <a:ext cx="438957" cy="426529"/>
            </a:xfrm>
            <a:custGeom>
              <a:avLst/>
              <a:gdLst>
                <a:gd name="T0" fmla="*/ 259 w 463"/>
                <a:gd name="T1" fmla="*/ 108 h 450"/>
                <a:gd name="T2" fmla="*/ 259 w 463"/>
                <a:gd name="T3" fmla="*/ 108 h 450"/>
                <a:gd name="T4" fmla="*/ 204 w 463"/>
                <a:gd name="T5" fmla="*/ 164 h 450"/>
                <a:gd name="T6" fmla="*/ 122 w 463"/>
                <a:gd name="T7" fmla="*/ 164 h 450"/>
                <a:gd name="T8" fmla="*/ 122 w 463"/>
                <a:gd name="T9" fmla="*/ 94 h 450"/>
                <a:gd name="T10" fmla="*/ 217 w 463"/>
                <a:gd name="T11" fmla="*/ 0 h 450"/>
                <a:gd name="T12" fmla="*/ 150 w 463"/>
                <a:gd name="T13" fmla="*/ 13 h 450"/>
                <a:gd name="T14" fmla="*/ 0 w 463"/>
                <a:gd name="T15" fmla="*/ 218 h 450"/>
                <a:gd name="T16" fmla="*/ 271 w 463"/>
                <a:gd name="T17" fmla="*/ 449 h 450"/>
                <a:gd name="T18" fmla="*/ 286 w 463"/>
                <a:gd name="T19" fmla="*/ 449 h 450"/>
                <a:gd name="T20" fmla="*/ 286 w 463"/>
                <a:gd name="T21" fmla="*/ 449 h 450"/>
                <a:gd name="T22" fmla="*/ 299 w 463"/>
                <a:gd name="T23" fmla="*/ 449 h 450"/>
                <a:gd name="T24" fmla="*/ 313 w 463"/>
                <a:gd name="T25" fmla="*/ 435 h 450"/>
                <a:gd name="T26" fmla="*/ 299 w 463"/>
                <a:gd name="T27" fmla="*/ 422 h 450"/>
                <a:gd name="T28" fmla="*/ 204 w 463"/>
                <a:gd name="T29" fmla="*/ 339 h 450"/>
                <a:gd name="T30" fmla="*/ 204 w 463"/>
                <a:gd name="T31" fmla="*/ 313 h 450"/>
                <a:gd name="T32" fmla="*/ 231 w 463"/>
                <a:gd name="T33" fmla="*/ 313 h 450"/>
                <a:gd name="T34" fmla="*/ 245 w 463"/>
                <a:gd name="T35" fmla="*/ 327 h 450"/>
                <a:gd name="T36" fmla="*/ 245 w 463"/>
                <a:gd name="T37" fmla="*/ 327 h 450"/>
                <a:gd name="T38" fmla="*/ 327 w 463"/>
                <a:gd name="T39" fmla="*/ 395 h 450"/>
                <a:gd name="T40" fmla="*/ 327 w 463"/>
                <a:gd name="T41" fmla="*/ 395 h 450"/>
                <a:gd name="T42" fmla="*/ 340 w 463"/>
                <a:gd name="T43" fmla="*/ 408 h 450"/>
                <a:gd name="T44" fmla="*/ 354 w 463"/>
                <a:gd name="T45" fmla="*/ 408 h 450"/>
                <a:gd name="T46" fmla="*/ 367 w 463"/>
                <a:gd name="T47" fmla="*/ 408 h 450"/>
                <a:gd name="T48" fmla="*/ 367 w 463"/>
                <a:gd name="T49" fmla="*/ 381 h 450"/>
                <a:gd name="T50" fmla="*/ 271 w 463"/>
                <a:gd name="T51" fmla="*/ 299 h 450"/>
                <a:gd name="T52" fmla="*/ 271 w 463"/>
                <a:gd name="T53" fmla="*/ 272 h 450"/>
                <a:gd name="T54" fmla="*/ 286 w 463"/>
                <a:gd name="T55" fmla="*/ 272 h 450"/>
                <a:gd name="T56" fmla="*/ 299 w 463"/>
                <a:gd name="T57" fmla="*/ 285 h 450"/>
                <a:gd name="T58" fmla="*/ 381 w 463"/>
                <a:gd name="T59" fmla="*/ 354 h 450"/>
                <a:gd name="T60" fmla="*/ 381 w 463"/>
                <a:gd name="T61" fmla="*/ 367 h 450"/>
                <a:gd name="T62" fmla="*/ 394 w 463"/>
                <a:gd name="T63" fmla="*/ 367 h 450"/>
                <a:gd name="T64" fmla="*/ 394 w 463"/>
                <a:gd name="T65" fmla="*/ 367 h 450"/>
                <a:gd name="T66" fmla="*/ 394 w 463"/>
                <a:gd name="T67" fmla="*/ 367 h 450"/>
                <a:gd name="T68" fmla="*/ 394 w 463"/>
                <a:gd name="T69" fmla="*/ 367 h 450"/>
                <a:gd name="T70" fmla="*/ 394 w 463"/>
                <a:gd name="T71" fmla="*/ 367 h 450"/>
                <a:gd name="T72" fmla="*/ 408 w 463"/>
                <a:gd name="T73" fmla="*/ 354 h 450"/>
                <a:gd name="T74" fmla="*/ 408 w 463"/>
                <a:gd name="T75" fmla="*/ 327 h 450"/>
                <a:gd name="T76" fmla="*/ 313 w 463"/>
                <a:gd name="T77" fmla="*/ 245 h 450"/>
                <a:gd name="T78" fmla="*/ 313 w 463"/>
                <a:gd name="T79" fmla="*/ 245 h 450"/>
                <a:gd name="T80" fmla="*/ 313 w 463"/>
                <a:gd name="T81" fmla="*/ 245 h 450"/>
                <a:gd name="T82" fmla="*/ 313 w 463"/>
                <a:gd name="T83" fmla="*/ 218 h 450"/>
                <a:gd name="T84" fmla="*/ 327 w 463"/>
                <a:gd name="T85" fmla="*/ 218 h 450"/>
                <a:gd name="T86" fmla="*/ 422 w 463"/>
                <a:gd name="T87" fmla="*/ 299 h 450"/>
                <a:gd name="T88" fmla="*/ 422 w 463"/>
                <a:gd name="T89" fmla="*/ 299 h 450"/>
                <a:gd name="T90" fmla="*/ 436 w 463"/>
                <a:gd name="T91" fmla="*/ 299 h 450"/>
                <a:gd name="T92" fmla="*/ 436 w 463"/>
                <a:gd name="T93" fmla="*/ 299 h 450"/>
                <a:gd name="T94" fmla="*/ 450 w 463"/>
                <a:gd name="T95" fmla="*/ 299 h 450"/>
                <a:gd name="T96" fmla="*/ 450 w 463"/>
                <a:gd name="T97" fmla="*/ 272 h 450"/>
                <a:gd name="T98" fmla="*/ 259 w 463"/>
                <a:gd name="T99" fmla="*/ 108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63" h="450">
                  <a:moveTo>
                    <a:pt x="259" y="108"/>
                  </a:moveTo>
                  <a:lnTo>
                    <a:pt x="259" y="108"/>
                  </a:lnTo>
                  <a:cubicBezTo>
                    <a:pt x="245" y="122"/>
                    <a:pt x="217" y="136"/>
                    <a:pt x="204" y="164"/>
                  </a:cubicBezTo>
                  <a:cubicBezTo>
                    <a:pt x="177" y="190"/>
                    <a:pt x="150" y="190"/>
                    <a:pt x="122" y="164"/>
                  </a:cubicBezTo>
                  <a:cubicBezTo>
                    <a:pt x="96" y="150"/>
                    <a:pt x="108" y="108"/>
                    <a:pt x="122" y="94"/>
                  </a:cubicBezTo>
                  <a:cubicBezTo>
                    <a:pt x="136" y="54"/>
                    <a:pt x="177" y="27"/>
                    <a:pt x="217" y="0"/>
                  </a:cubicBezTo>
                  <a:cubicBezTo>
                    <a:pt x="150" y="13"/>
                    <a:pt x="150" y="13"/>
                    <a:pt x="150" y="13"/>
                  </a:cubicBezTo>
                  <a:cubicBezTo>
                    <a:pt x="0" y="218"/>
                    <a:pt x="0" y="218"/>
                    <a:pt x="0" y="218"/>
                  </a:cubicBezTo>
                  <a:cubicBezTo>
                    <a:pt x="271" y="449"/>
                    <a:pt x="271" y="449"/>
                    <a:pt x="271" y="449"/>
                  </a:cubicBezTo>
                  <a:cubicBezTo>
                    <a:pt x="286" y="449"/>
                    <a:pt x="286" y="449"/>
                    <a:pt x="286" y="449"/>
                  </a:cubicBezTo>
                  <a:lnTo>
                    <a:pt x="286" y="449"/>
                  </a:lnTo>
                  <a:cubicBezTo>
                    <a:pt x="299" y="449"/>
                    <a:pt x="299" y="449"/>
                    <a:pt x="299" y="449"/>
                  </a:cubicBezTo>
                  <a:cubicBezTo>
                    <a:pt x="313" y="435"/>
                    <a:pt x="313" y="435"/>
                    <a:pt x="313" y="435"/>
                  </a:cubicBezTo>
                  <a:cubicBezTo>
                    <a:pt x="313" y="422"/>
                    <a:pt x="313" y="422"/>
                    <a:pt x="299" y="422"/>
                  </a:cubicBezTo>
                  <a:cubicBezTo>
                    <a:pt x="204" y="339"/>
                    <a:pt x="204" y="339"/>
                    <a:pt x="204" y="339"/>
                  </a:cubicBezTo>
                  <a:cubicBezTo>
                    <a:pt x="204" y="339"/>
                    <a:pt x="204" y="327"/>
                    <a:pt x="204" y="313"/>
                  </a:cubicBezTo>
                  <a:cubicBezTo>
                    <a:pt x="217" y="313"/>
                    <a:pt x="217" y="313"/>
                    <a:pt x="231" y="313"/>
                  </a:cubicBezTo>
                  <a:cubicBezTo>
                    <a:pt x="245" y="327"/>
                    <a:pt x="245" y="327"/>
                    <a:pt x="245" y="327"/>
                  </a:cubicBezTo>
                  <a:lnTo>
                    <a:pt x="245" y="327"/>
                  </a:lnTo>
                  <a:cubicBezTo>
                    <a:pt x="327" y="395"/>
                    <a:pt x="327" y="395"/>
                    <a:pt x="327" y="395"/>
                  </a:cubicBezTo>
                  <a:lnTo>
                    <a:pt x="327" y="395"/>
                  </a:lnTo>
                  <a:cubicBezTo>
                    <a:pt x="340" y="408"/>
                    <a:pt x="340" y="408"/>
                    <a:pt x="340" y="408"/>
                  </a:cubicBezTo>
                  <a:cubicBezTo>
                    <a:pt x="340" y="408"/>
                    <a:pt x="340" y="408"/>
                    <a:pt x="354" y="408"/>
                  </a:cubicBezTo>
                  <a:cubicBezTo>
                    <a:pt x="354" y="408"/>
                    <a:pt x="354" y="408"/>
                    <a:pt x="367" y="408"/>
                  </a:cubicBezTo>
                  <a:cubicBezTo>
                    <a:pt x="367" y="395"/>
                    <a:pt x="367" y="381"/>
                    <a:pt x="367" y="381"/>
                  </a:cubicBezTo>
                  <a:cubicBezTo>
                    <a:pt x="271" y="299"/>
                    <a:pt x="271" y="299"/>
                    <a:pt x="271" y="299"/>
                  </a:cubicBezTo>
                  <a:cubicBezTo>
                    <a:pt x="259" y="285"/>
                    <a:pt x="259" y="285"/>
                    <a:pt x="271" y="272"/>
                  </a:cubicBezTo>
                  <a:lnTo>
                    <a:pt x="286" y="272"/>
                  </a:lnTo>
                  <a:cubicBezTo>
                    <a:pt x="299" y="285"/>
                    <a:pt x="299" y="285"/>
                    <a:pt x="299" y="285"/>
                  </a:cubicBezTo>
                  <a:cubicBezTo>
                    <a:pt x="381" y="354"/>
                    <a:pt x="381" y="354"/>
                    <a:pt x="381" y="354"/>
                  </a:cubicBezTo>
                  <a:cubicBezTo>
                    <a:pt x="381" y="367"/>
                    <a:pt x="381" y="367"/>
                    <a:pt x="381" y="367"/>
                  </a:cubicBezTo>
                  <a:cubicBezTo>
                    <a:pt x="394" y="367"/>
                    <a:pt x="394" y="367"/>
                    <a:pt x="394" y="367"/>
                  </a:cubicBezTo>
                  <a:lnTo>
                    <a:pt x="394" y="367"/>
                  </a:lnTo>
                  <a:lnTo>
                    <a:pt x="394" y="367"/>
                  </a:lnTo>
                  <a:lnTo>
                    <a:pt x="394" y="367"/>
                  </a:lnTo>
                  <a:lnTo>
                    <a:pt x="394" y="367"/>
                  </a:lnTo>
                  <a:cubicBezTo>
                    <a:pt x="408" y="367"/>
                    <a:pt x="408" y="354"/>
                    <a:pt x="408" y="354"/>
                  </a:cubicBezTo>
                  <a:cubicBezTo>
                    <a:pt x="422" y="339"/>
                    <a:pt x="422" y="339"/>
                    <a:pt x="408" y="327"/>
                  </a:cubicBezTo>
                  <a:cubicBezTo>
                    <a:pt x="313" y="245"/>
                    <a:pt x="313" y="245"/>
                    <a:pt x="313" y="245"/>
                  </a:cubicBezTo>
                  <a:lnTo>
                    <a:pt x="313" y="245"/>
                  </a:lnTo>
                  <a:lnTo>
                    <a:pt x="313" y="245"/>
                  </a:lnTo>
                  <a:cubicBezTo>
                    <a:pt x="299" y="231"/>
                    <a:pt x="299" y="231"/>
                    <a:pt x="313" y="218"/>
                  </a:cubicBezTo>
                  <a:lnTo>
                    <a:pt x="327" y="218"/>
                  </a:lnTo>
                  <a:cubicBezTo>
                    <a:pt x="422" y="299"/>
                    <a:pt x="422" y="299"/>
                    <a:pt x="422" y="299"/>
                  </a:cubicBezTo>
                  <a:lnTo>
                    <a:pt x="422" y="299"/>
                  </a:lnTo>
                  <a:lnTo>
                    <a:pt x="436" y="299"/>
                  </a:lnTo>
                  <a:lnTo>
                    <a:pt x="436" y="299"/>
                  </a:lnTo>
                  <a:lnTo>
                    <a:pt x="450" y="299"/>
                  </a:lnTo>
                  <a:cubicBezTo>
                    <a:pt x="462" y="285"/>
                    <a:pt x="450" y="272"/>
                    <a:pt x="450" y="272"/>
                  </a:cubicBezTo>
                  <a:lnTo>
                    <a:pt x="259" y="108"/>
                  </a:ln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6" name="Freeform 227"/>
            <p:cNvSpPr>
              <a:spLocks noChangeArrowheads="1"/>
            </p:cNvSpPr>
            <p:nvPr/>
          </p:nvSpPr>
          <p:spPr bwMode="auto">
            <a:xfrm>
              <a:off x="6759368" y="11390700"/>
              <a:ext cx="54349" cy="50180"/>
            </a:xfrm>
            <a:custGeom>
              <a:avLst/>
              <a:gdLst>
                <a:gd name="T0" fmla="*/ 27 w 56"/>
                <a:gd name="T1" fmla="*/ 0 h 55"/>
                <a:gd name="T2" fmla="*/ 27 w 56"/>
                <a:gd name="T3" fmla="*/ 0 h 55"/>
                <a:gd name="T4" fmla="*/ 14 w 56"/>
                <a:gd name="T5" fmla="*/ 14 h 55"/>
                <a:gd name="T6" fmla="*/ 14 w 56"/>
                <a:gd name="T7" fmla="*/ 41 h 55"/>
                <a:gd name="T8" fmla="*/ 41 w 56"/>
                <a:gd name="T9" fmla="*/ 41 h 55"/>
                <a:gd name="T10" fmla="*/ 41 w 56"/>
                <a:gd name="T11" fmla="*/ 0 h 55"/>
                <a:gd name="T12" fmla="*/ 27 w 56"/>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56" h="55">
                  <a:moveTo>
                    <a:pt x="27" y="0"/>
                  </a:moveTo>
                  <a:lnTo>
                    <a:pt x="27" y="0"/>
                  </a:lnTo>
                  <a:cubicBezTo>
                    <a:pt x="27" y="0"/>
                    <a:pt x="14" y="0"/>
                    <a:pt x="14" y="14"/>
                  </a:cubicBezTo>
                  <a:cubicBezTo>
                    <a:pt x="0" y="14"/>
                    <a:pt x="14" y="27"/>
                    <a:pt x="14" y="41"/>
                  </a:cubicBezTo>
                  <a:cubicBezTo>
                    <a:pt x="27" y="54"/>
                    <a:pt x="41" y="41"/>
                    <a:pt x="41" y="41"/>
                  </a:cubicBezTo>
                  <a:cubicBezTo>
                    <a:pt x="55" y="27"/>
                    <a:pt x="55" y="14"/>
                    <a:pt x="41" y="0"/>
                  </a:cubicBezTo>
                  <a:cubicBezTo>
                    <a:pt x="41" y="0"/>
                    <a:pt x="41" y="0"/>
                    <a:pt x="27" y="0"/>
                  </a:cubicBez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7" name="Freeform 228"/>
            <p:cNvSpPr>
              <a:spLocks noChangeArrowheads="1"/>
            </p:cNvSpPr>
            <p:nvPr/>
          </p:nvSpPr>
          <p:spPr bwMode="auto">
            <a:xfrm>
              <a:off x="6901508" y="11453424"/>
              <a:ext cx="4181" cy="4184"/>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01010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dirty="0">
                <a:latin typeface="Calibri Light"/>
              </a:endParaRPr>
            </a:p>
          </p:txBody>
        </p:sp>
      </p:grpSp>
      <p:sp>
        <p:nvSpPr>
          <p:cNvPr id="58" name="Freeform 308"/>
          <p:cNvSpPr>
            <a:spLocks noChangeArrowheads="1"/>
          </p:cNvSpPr>
          <p:nvPr/>
        </p:nvSpPr>
        <p:spPr bwMode="auto">
          <a:xfrm>
            <a:off x="3227902" y="8501359"/>
            <a:ext cx="1136897" cy="1137188"/>
          </a:xfrm>
          <a:custGeom>
            <a:avLst/>
            <a:gdLst>
              <a:gd name="T0" fmla="*/ 466 w 560"/>
              <a:gd name="T1" fmla="*/ 0 h 560"/>
              <a:gd name="T2" fmla="*/ 466 w 560"/>
              <a:gd name="T3" fmla="*/ 0 h 560"/>
              <a:gd name="T4" fmla="*/ 93 w 560"/>
              <a:gd name="T5" fmla="*/ 0 h 560"/>
              <a:gd name="T6" fmla="*/ 0 w 560"/>
              <a:gd name="T7" fmla="*/ 93 h 560"/>
              <a:gd name="T8" fmla="*/ 0 w 560"/>
              <a:gd name="T9" fmla="*/ 466 h 560"/>
              <a:gd name="T10" fmla="*/ 93 w 560"/>
              <a:gd name="T11" fmla="*/ 559 h 560"/>
              <a:gd name="T12" fmla="*/ 466 w 560"/>
              <a:gd name="T13" fmla="*/ 559 h 560"/>
              <a:gd name="T14" fmla="*/ 559 w 560"/>
              <a:gd name="T15" fmla="*/ 466 h 560"/>
              <a:gd name="T16" fmla="*/ 559 w 560"/>
              <a:gd name="T17" fmla="*/ 93 h 560"/>
              <a:gd name="T18" fmla="*/ 466 w 560"/>
              <a:gd name="T19" fmla="*/ 0 h 560"/>
              <a:gd name="T20" fmla="*/ 489 w 560"/>
              <a:gd name="T21" fmla="*/ 140 h 560"/>
              <a:gd name="T22" fmla="*/ 489 w 560"/>
              <a:gd name="T23" fmla="*/ 140 h 560"/>
              <a:gd name="T24" fmla="*/ 489 w 560"/>
              <a:gd name="T25" fmla="*/ 216 h 560"/>
              <a:gd name="T26" fmla="*/ 151 w 560"/>
              <a:gd name="T27" fmla="*/ 216 h 560"/>
              <a:gd name="T28" fmla="*/ 151 w 560"/>
              <a:gd name="T29" fmla="*/ 140 h 560"/>
              <a:gd name="T30" fmla="*/ 489 w 560"/>
              <a:gd name="T31" fmla="*/ 140 h 560"/>
              <a:gd name="T32" fmla="*/ 134 w 560"/>
              <a:gd name="T33" fmla="*/ 321 h 560"/>
              <a:gd name="T34" fmla="*/ 134 w 560"/>
              <a:gd name="T35" fmla="*/ 321 h 560"/>
              <a:gd name="T36" fmla="*/ 134 w 560"/>
              <a:gd name="T37" fmla="*/ 396 h 560"/>
              <a:gd name="T38" fmla="*/ 69 w 560"/>
              <a:gd name="T39" fmla="*/ 396 h 560"/>
              <a:gd name="T40" fmla="*/ 69 w 560"/>
              <a:gd name="T41" fmla="*/ 321 h 560"/>
              <a:gd name="T42" fmla="*/ 134 w 560"/>
              <a:gd name="T43" fmla="*/ 321 h 560"/>
              <a:gd name="T44" fmla="*/ 69 w 560"/>
              <a:gd name="T45" fmla="*/ 309 h 560"/>
              <a:gd name="T46" fmla="*/ 69 w 560"/>
              <a:gd name="T47" fmla="*/ 309 h 560"/>
              <a:gd name="T48" fmla="*/ 69 w 560"/>
              <a:gd name="T49" fmla="*/ 233 h 560"/>
              <a:gd name="T50" fmla="*/ 134 w 560"/>
              <a:gd name="T51" fmla="*/ 233 h 560"/>
              <a:gd name="T52" fmla="*/ 134 w 560"/>
              <a:gd name="T53" fmla="*/ 309 h 560"/>
              <a:gd name="T54" fmla="*/ 69 w 560"/>
              <a:gd name="T55" fmla="*/ 309 h 560"/>
              <a:gd name="T56" fmla="*/ 151 w 560"/>
              <a:gd name="T57" fmla="*/ 321 h 560"/>
              <a:gd name="T58" fmla="*/ 151 w 560"/>
              <a:gd name="T59" fmla="*/ 321 h 560"/>
              <a:gd name="T60" fmla="*/ 489 w 560"/>
              <a:gd name="T61" fmla="*/ 321 h 560"/>
              <a:gd name="T62" fmla="*/ 489 w 560"/>
              <a:gd name="T63" fmla="*/ 396 h 560"/>
              <a:gd name="T64" fmla="*/ 151 w 560"/>
              <a:gd name="T65" fmla="*/ 396 h 560"/>
              <a:gd name="T66" fmla="*/ 151 w 560"/>
              <a:gd name="T67" fmla="*/ 321 h 560"/>
              <a:gd name="T68" fmla="*/ 151 w 560"/>
              <a:gd name="T69" fmla="*/ 309 h 560"/>
              <a:gd name="T70" fmla="*/ 151 w 560"/>
              <a:gd name="T71" fmla="*/ 309 h 560"/>
              <a:gd name="T72" fmla="*/ 151 w 560"/>
              <a:gd name="T73" fmla="*/ 233 h 560"/>
              <a:gd name="T74" fmla="*/ 489 w 560"/>
              <a:gd name="T75" fmla="*/ 233 h 560"/>
              <a:gd name="T76" fmla="*/ 489 w 560"/>
              <a:gd name="T77" fmla="*/ 309 h 560"/>
              <a:gd name="T78" fmla="*/ 151 w 560"/>
              <a:gd name="T79" fmla="*/ 309 h 560"/>
              <a:gd name="T80" fmla="*/ 134 w 560"/>
              <a:gd name="T81" fmla="*/ 140 h 560"/>
              <a:gd name="T82" fmla="*/ 134 w 560"/>
              <a:gd name="T83" fmla="*/ 140 h 560"/>
              <a:gd name="T84" fmla="*/ 134 w 560"/>
              <a:gd name="T85" fmla="*/ 216 h 560"/>
              <a:gd name="T86" fmla="*/ 69 w 560"/>
              <a:gd name="T87" fmla="*/ 216 h 560"/>
              <a:gd name="T88" fmla="*/ 69 w 560"/>
              <a:gd name="T89" fmla="*/ 140 h 560"/>
              <a:gd name="T90" fmla="*/ 134 w 560"/>
              <a:gd name="T91" fmla="*/ 140 h 560"/>
              <a:gd name="T92" fmla="*/ 69 w 560"/>
              <a:gd name="T93" fmla="*/ 466 h 560"/>
              <a:gd name="T94" fmla="*/ 69 w 560"/>
              <a:gd name="T95" fmla="*/ 466 h 560"/>
              <a:gd name="T96" fmla="*/ 69 w 560"/>
              <a:gd name="T97" fmla="*/ 414 h 560"/>
              <a:gd name="T98" fmla="*/ 134 w 560"/>
              <a:gd name="T99" fmla="*/ 414 h 560"/>
              <a:gd name="T100" fmla="*/ 134 w 560"/>
              <a:gd name="T101" fmla="*/ 489 h 560"/>
              <a:gd name="T102" fmla="*/ 93 w 560"/>
              <a:gd name="T103" fmla="*/ 489 h 560"/>
              <a:gd name="T104" fmla="*/ 69 w 560"/>
              <a:gd name="T105" fmla="*/ 466 h 560"/>
              <a:gd name="T106" fmla="*/ 466 w 560"/>
              <a:gd name="T107" fmla="*/ 489 h 560"/>
              <a:gd name="T108" fmla="*/ 466 w 560"/>
              <a:gd name="T109" fmla="*/ 489 h 560"/>
              <a:gd name="T110" fmla="*/ 151 w 560"/>
              <a:gd name="T111" fmla="*/ 489 h 560"/>
              <a:gd name="T112" fmla="*/ 151 w 560"/>
              <a:gd name="T113" fmla="*/ 414 h 560"/>
              <a:gd name="T114" fmla="*/ 489 w 560"/>
              <a:gd name="T115" fmla="*/ 414 h 560"/>
              <a:gd name="T116" fmla="*/ 489 w 560"/>
              <a:gd name="T117" fmla="*/ 466 h 560"/>
              <a:gd name="T118" fmla="*/ 466 w 560"/>
              <a:gd name="T119" fmla="*/ 48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60" h="560">
                <a:moveTo>
                  <a:pt x="466" y="0"/>
                </a:moveTo>
                <a:lnTo>
                  <a:pt x="466" y="0"/>
                </a:lnTo>
                <a:cubicBezTo>
                  <a:pt x="93" y="0"/>
                  <a:pt x="93" y="0"/>
                  <a:pt x="93" y="0"/>
                </a:cubicBezTo>
                <a:cubicBezTo>
                  <a:pt x="40" y="0"/>
                  <a:pt x="0" y="41"/>
                  <a:pt x="0" y="93"/>
                </a:cubicBezTo>
                <a:cubicBezTo>
                  <a:pt x="0" y="466"/>
                  <a:pt x="0" y="466"/>
                  <a:pt x="0" y="466"/>
                </a:cubicBezTo>
                <a:cubicBezTo>
                  <a:pt x="0" y="519"/>
                  <a:pt x="40" y="559"/>
                  <a:pt x="93" y="559"/>
                </a:cubicBezTo>
                <a:cubicBezTo>
                  <a:pt x="466" y="559"/>
                  <a:pt x="466" y="559"/>
                  <a:pt x="466" y="559"/>
                </a:cubicBezTo>
                <a:cubicBezTo>
                  <a:pt x="518" y="559"/>
                  <a:pt x="559" y="519"/>
                  <a:pt x="559" y="466"/>
                </a:cubicBezTo>
                <a:cubicBezTo>
                  <a:pt x="559" y="93"/>
                  <a:pt x="559" y="93"/>
                  <a:pt x="559" y="93"/>
                </a:cubicBezTo>
                <a:cubicBezTo>
                  <a:pt x="559" y="41"/>
                  <a:pt x="518" y="0"/>
                  <a:pt x="466" y="0"/>
                </a:cubicBezTo>
                <a:close/>
                <a:moveTo>
                  <a:pt x="489" y="140"/>
                </a:moveTo>
                <a:lnTo>
                  <a:pt x="489" y="140"/>
                </a:lnTo>
                <a:cubicBezTo>
                  <a:pt x="489" y="216"/>
                  <a:pt x="489" y="216"/>
                  <a:pt x="489" y="216"/>
                </a:cubicBezTo>
                <a:cubicBezTo>
                  <a:pt x="151" y="216"/>
                  <a:pt x="151" y="216"/>
                  <a:pt x="151" y="216"/>
                </a:cubicBezTo>
                <a:cubicBezTo>
                  <a:pt x="151" y="140"/>
                  <a:pt x="151" y="140"/>
                  <a:pt x="151" y="140"/>
                </a:cubicBezTo>
                <a:lnTo>
                  <a:pt x="489" y="140"/>
                </a:lnTo>
                <a:close/>
                <a:moveTo>
                  <a:pt x="134" y="321"/>
                </a:moveTo>
                <a:lnTo>
                  <a:pt x="134" y="321"/>
                </a:lnTo>
                <a:cubicBezTo>
                  <a:pt x="134" y="396"/>
                  <a:pt x="134" y="396"/>
                  <a:pt x="134" y="396"/>
                </a:cubicBezTo>
                <a:cubicBezTo>
                  <a:pt x="69" y="396"/>
                  <a:pt x="69" y="396"/>
                  <a:pt x="69" y="396"/>
                </a:cubicBezTo>
                <a:cubicBezTo>
                  <a:pt x="69" y="321"/>
                  <a:pt x="69" y="321"/>
                  <a:pt x="69" y="321"/>
                </a:cubicBezTo>
                <a:lnTo>
                  <a:pt x="134" y="321"/>
                </a:lnTo>
                <a:close/>
                <a:moveTo>
                  <a:pt x="69" y="309"/>
                </a:moveTo>
                <a:lnTo>
                  <a:pt x="69" y="309"/>
                </a:lnTo>
                <a:cubicBezTo>
                  <a:pt x="69" y="233"/>
                  <a:pt x="69" y="233"/>
                  <a:pt x="69" y="233"/>
                </a:cubicBezTo>
                <a:cubicBezTo>
                  <a:pt x="134" y="233"/>
                  <a:pt x="134" y="233"/>
                  <a:pt x="134" y="233"/>
                </a:cubicBezTo>
                <a:cubicBezTo>
                  <a:pt x="134" y="309"/>
                  <a:pt x="134" y="309"/>
                  <a:pt x="134" y="309"/>
                </a:cubicBezTo>
                <a:lnTo>
                  <a:pt x="69" y="309"/>
                </a:lnTo>
                <a:close/>
                <a:moveTo>
                  <a:pt x="151" y="321"/>
                </a:moveTo>
                <a:lnTo>
                  <a:pt x="151" y="321"/>
                </a:lnTo>
                <a:cubicBezTo>
                  <a:pt x="489" y="321"/>
                  <a:pt x="489" y="321"/>
                  <a:pt x="489" y="321"/>
                </a:cubicBezTo>
                <a:cubicBezTo>
                  <a:pt x="489" y="396"/>
                  <a:pt x="489" y="396"/>
                  <a:pt x="489" y="396"/>
                </a:cubicBezTo>
                <a:cubicBezTo>
                  <a:pt x="151" y="396"/>
                  <a:pt x="151" y="396"/>
                  <a:pt x="151" y="396"/>
                </a:cubicBezTo>
                <a:lnTo>
                  <a:pt x="151" y="321"/>
                </a:lnTo>
                <a:close/>
                <a:moveTo>
                  <a:pt x="151" y="309"/>
                </a:moveTo>
                <a:lnTo>
                  <a:pt x="151" y="309"/>
                </a:lnTo>
                <a:cubicBezTo>
                  <a:pt x="151" y="233"/>
                  <a:pt x="151" y="233"/>
                  <a:pt x="151" y="233"/>
                </a:cubicBezTo>
                <a:cubicBezTo>
                  <a:pt x="489" y="233"/>
                  <a:pt x="489" y="233"/>
                  <a:pt x="489" y="233"/>
                </a:cubicBezTo>
                <a:cubicBezTo>
                  <a:pt x="489" y="309"/>
                  <a:pt x="489" y="309"/>
                  <a:pt x="489" y="309"/>
                </a:cubicBezTo>
                <a:lnTo>
                  <a:pt x="151" y="309"/>
                </a:lnTo>
                <a:close/>
                <a:moveTo>
                  <a:pt x="134" y="140"/>
                </a:moveTo>
                <a:lnTo>
                  <a:pt x="134" y="140"/>
                </a:lnTo>
                <a:cubicBezTo>
                  <a:pt x="134" y="216"/>
                  <a:pt x="134" y="216"/>
                  <a:pt x="134" y="216"/>
                </a:cubicBezTo>
                <a:cubicBezTo>
                  <a:pt x="69" y="216"/>
                  <a:pt x="69" y="216"/>
                  <a:pt x="69" y="216"/>
                </a:cubicBezTo>
                <a:cubicBezTo>
                  <a:pt x="69" y="140"/>
                  <a:pt x="69" y="140"/>
                  <a:pt x="69" y="140"/>
                </a:cubicBezTo>
                <a:lnTo>
                  <a:pt x="134" y="140"/>
                </a:lnTo>
                <a:close/>
                <a:moveTo>
                  <a:pt x="69" y="466"/>
                </a:moveTo>
                <a:lnTo>
                  <a:pt x="69" y="466"/>
                </a:lnTo>
                <a:cubicBezTo>
                  <a:pt x="69" y="414"/>
                  <a:pt x="69" y="414"/>
                  <a:pt x="69" y="414"/>
                </a:cubicBezTo>
                <a:cubicBezTo>
                  <a:pt x="134" y="414"/>
                  <a:pt x="134" y="414"/>
                  <a:pt x="134" y="414"/>
                </a:cubicBezTo>
                <a:cubicBezTo>
                  <a:pt x="134" y="489"/>
                  <a:pt x="134" y="489"/>
                  <a:pt x="134" y="489"/>
                </a:cubicBezTo>
                <a:cubicBezTo>
                  <a:pt x="93" y="489"/>
                  <a:pt x="93" y="489"/>
                  <a:pt x="93" y="489"/>
                </a:cubicBezTo>
                <a:cubicBezTo>
                  <a:pt x="81" y="489"/>
                  <a:pt x="69" y="478"/>
                  <a:pt x="69" y="466"/>
                </a:cubicBezTo>
                <a:close/>
                <a:moveTo>
                  <a:pt x="466" y="489"/>
                </a:moveTo>
                <a:lnTo>
                  <a:pt x="466" y="489"/>
                </a:lnTo>
                <a:cubicBezTo>
                  <a:pt x="151" y="489"/>
                  <a:pt x="151" y="489"/>
                  <a:pt x="151" y="489"/>
                </a:cubicBezTo>
                <a:cubicBezTo>
                  <a:pt x="151" y="414"/>
                  <a:pt x="151" y="414"/>
                  <a:pt x="151" y="414"/>
                </a:cubicBezTo>
                <a:cubicBezTo>
                  <a:pt x="489" y="414"/>
                  <a:pt x="489" y="414"/>
                  <a:pt x="489" y="414"/>
                </a:cubicBezTo>
                <a:cubicBezTo>
                  <a:pt x="489" y="466"/>
                  <a:pt x="489" y="466"/>
                  <a:pt x="489" y="466"/>
                </a:cubicBezTo>
                <a:cubicBezTo>
                  <a:pt x="489" y="478"/>
                  <a:pt x="483" y="489"/>
                  <a:pt x="466" y="489"/>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59" name="Freeform 444"/>
          <p:cNvSpPr>
            <a:spLocks noChangeArrowheads="1"/>
          </p:cNvSpPr>
          <p:nvPr/>
        </p:nvSpPr>
        <p:spPr bwMode="auto">
          <a:xfrm>
            <a:off x="16589203" y="8545918"/>
            <a:ext cx="1238645" cy="1082881"/>
          </a:xfrm>
          <a:custGeom>
            <a:avLst/>
            <a:gdLst>
              <a:gd name="T0" fmla="*/ 489 w 560"/>
              <a:gd name="T1" fmla="*/ 367 h 491"/>
              <a:gd name="T2" fmla="*/ 489 w 560"/>
              <a:gd name="T3" fmla="*/ 367 h 491"/>
              <a:gd name="T4" fmla="*/ 332 w 560"/>
              <a:gd name="T5" fmla="*/ 297 h 491"/>
              <a:gd name="T6" fmla="*/ 385 w 560"/>
              <a:gd name="T7" fmla="*/ 210 h 491"/>
              <a:gd name="T8" fmla="*/ 390 w 560"/>
              <a:gd name="T9" fmla="*/ 146 h 491"/>
              <a:gd name="T10" fmla="*/ 390 w 560"/>
              <a:gd name="T11" fmla="*/ 76 h 491"/>
              <a:gd name="T12" fmla="*/ 280 w 560"/>
              <a:gd name="T13" fmla="*/ 0 h 491"/>
              <a:gd name="T14" fmla="*/ 175 w 560"/>
              <a:gd name="T15" fmla="*/ 76 h 491"/>
              <a:gd name="T16" fmla="*/ 175 w 560"/>
              <a:gd name="T17" fmla="*/ 146 h 491"/>
              <a:gd name="T18" fmla="*/ 181 w 560"/>
              <a:gd name="T19" fmla="*/ 210 h 491"/>
              <a:gd name="T20" fmla="*/ 227 w 560"/>
              <a:gd name="T21" fmla="*/ 297 h 491"/>
              <a:gd name="T22" fmla="*/ 70 w 560"/>
              <a:gd name="T23" fmla="*/ 367 h 491"/>
              <a:gd name="T24" fmla="*/ 0 w 560"/>
              <a:gd name="T25" fmla="*/ 431 h 491"/>
              <a:gd name="T26" fmla="*/ 0 w 560"/>
              <a:gd name="T27" fmla="*/ 490 h 491"/>
              <a:gd name="T28" fmla="*/ 559 w 560"/>
              <a:gd name="T29" fmla="*/ 490 h 491"/>
              <a:gd name="T30" fmla="*/ 559 w 560"/>
              <a:gd name="T31" fmla="*/ 431 h 491"/>
              <a:gd name="T32" fmla="*/ 489 w 560"/>
              <a:gd name="T33" fmla="*/ 367 h 491"/>
              <a:gd name="T34" fmla="*/ 443 w 560"/>
              <a:gd name="T35" fmla="*/ 455 h 491"/>
              <a:gd name="T36" fmla="*/ 443 w 560"/>
              <a:gd name="T37" fmla="*/ 455 h 491"/>
              <a:gd name="T38" fmla="*/ 315 w 560"/>
              <a:gd name="T39" fmla="*/ 455 h 491"/>
              <a:gd name="T40" fmla="*/ 315 w 560"/>
              <a:gd name="T41" fmla="*/ 408 h 491"/>
              <a:gd name="T42" fmla="*/ 443 w 560"/>
              <a:gd name="T43" fmla="*/ 408 h 491"/>
              <a:gd name="T44" fmla="*/ 443 w 560"/>
              <a:gd name="T45" fmla="*/ 455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0" h="491">
                <a:moveTo>
                  <a:pt x="489" y="367"/>
                </a:moveTo>
                <a:lnTo>
                  <a:pt x="489" y="367"/>
                </a:lnTo>
                <a:cubicBezTo>
                  <a:pt x="460" y="350"/>
                  <a:pt x="408" y="315"/>
                  <a:pt x="332" y="297"/>
                </a:cubicBezTo>
                <a:cubicBezTo>
                  <a:pt x="356" y="280"/>
                  <a:pt x="367" y="245"/>
                  <a:pt x="385" y="210"/>
                </a:cubicBezTo>
                <a:cubicBezTo>
                  <a:pt x="390" y="187"/>
                  <a:pt x="390" y="169"/>
                  <a:pt x="390" y="146"/>
                </a:cubicBezTo>
                <a:cubicBezTo>
                  <a:pt x="390" y="122"/>
                  <a:pt x="390" y="93"/>
                  <a:pt x="390" y="76"/>
                </a:cubicBezTo>
                <a:cubicBezTo>
                  <a:pt x="373" y="18"/>
                  <a:pt x="332" y="0"/>
                  <a:pt x="280" y="0"/>
                </a:cubicBezTo>
                <a:cubicBezTo>
                  <a:pt x="233" y="0"/>
                  <a:pt x="192" y="18"/>
                  <a:pt x="175" y="76"/>
                </a:cubicBezTo>
                <a:cubicBezTo>
                  <a:pt x="169" y="93"/>
                  <a:pt x="175" y="122"/>
                  <a:pt x="175" y="146"/>
                </a:cubicBezTo>
                <a:cubicBezTo>
                  <a:pt x="175" y="169"/>
                  <a:pt x="175" y="187"/>
                  <a:pt x="181" y="210"/>
                </a:cubicBezTo>
                <a:cubicBezTo>
                  <a:pt x="198" y="251"/>
                  <a:pt x="210" y="280"/>
                  <a:pt x="227" y="297"/>
                </a:cubicBezTo>
                <a:cubicBezTo>
                  <a:pt x="157" y="315"/>
                  <a:pt x="105" y="350"/>
                  <a:pt x="70" y="367"/>
                </a:cubicBezTo>
                <a:cubicBezTo>
                  <a:pt x="0" y="396"/>
                  <a:pt x="0" y="431"/>
                  <a:pt x="0" y="431"/>
                </a:cubicBezTo>
                <a:cubicBezTo>
                  <a:pt x="0" y="490"/>
                  <a:pt x="0" y="490"/>
                  <a:pt x="0" y="490"/>
                </a:cubicBezTo>
                <a:cubicBezTo>
                  <a:pt x="559" y="490"/>
                  <a:pt x="559" y="490"/>
                  <a:pt x="559" y="490"/>
                </a:cubicBezTo>
                <a:cubicBezTo>
                  <a:pt x="559" y="431"/>
                  <a:pt x="559" y="431"/>
                  <a:pt x="559" y="431"/>
                </a:cubicBezTo>
                <a:cubicBezTo>
                  <a:pt x="559" y="431"/>
                  <a:pt x="559" y="396"/>
                  <a:pt x="489" y="367"/>
                </a:cubicBezTo>
                <a:close/>
                <a:moveTo>
                  <a:pt x="443" y="455"/>
                </a:moveTo>
                <a:lnTo>
                  <a:pt x="443" y="455"/>
                </a:lnTo>
                <a:cubicBezTo>
                  <a:pt x="315" y="455"/>
                  <a:pt x="315" y="455"/>
                  <a:pt x="315" y="455"/>
                </a:cubicBezTo>
                <a:cubicBezTo>
                  <a:pt x="315" y="408"/>
                  <a:pt x="315" y="408"/>
                  <a:pt x="315" y="408"/>
                </a:cubicBezTo>
                <a:cubicBezTo>
                  <a:pt x="443" y="408"/>
                  <a:pt x="443" y="408"/>
                  <a:pt x="443" y="408"/>
                </a:cubicBezTo>
                <a:lnTo>
                  <a:pt x="443" y="455"/>
                </a:ln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nvGrpSpPr>
          <p:cNvPr id="60" name="Group 59"/>
          <p:cNvGrpSpPr/>
          <p:nvPr/>
        </p:nvGrpSpPr>
        <p:grpSpPr>
          <a:xfrm>
            <a:off x="20098886" y="8545919"/>
            <a:ext cx="956238" cy="1088923"/>
            <a:chOff x="11934902" y="2354157"/>
            <a:chExt cx="543473" cy="618884"/>
          </a:xfrm>
        </p:grpSpPr>
        <p:sp>
          <p:nvSpPr>
            <p:cNvPr id="61" name="Freeform 746"/>
            <p:cNvSpPr>
              <a:spLocks noChangeArrowheads="1"/>
            </p:cNvSpPr>
            <p:nvPr/>
          </p:nvSpPr>
          <p:spPr bwMode="auto">
            <a:xfrm>
              <a:off x="12064501" y="2354157"/>
              <a:ext cx="284278" cy="142175"/>
            </a:xfrm>
            <a:custGeom>
              <a:avLst/>
              <a:gdLst>
                <a:gd name="T0" fmla="*/ 81 w 300"/>
                <a:gd name="T1" fmla="*/ 150 h 151"/>
                <a:gd name="T2" fmla="*/ 81 w 300"/>
                <a:gd name="T3" fmla="*/ 150 h 151"/>
                <a:gd name="T4" fmla="*/ 81 w 300"/>
                <a:gd name="T5" fmla="*/ 150 h 151"/>
                <a:gd name="T6" fmla="*/ 218 w 300"/>
                <a:gd name="T7" fmla="*/ 150 h 151"/>
                <a:gd name="T8" fmla="*/ 218 w 300"/>
                <a:gd name="T9" fmla="*/ 150 h 151"/>
                <a:gd name="T10" fmla="*/ 299 w 300"/>
                <a:gd name="T11" fmla="*/ 14 h 151"/>
                <a:gd name="T12" fmla="*/ 299 w 300"/>
                <a:gd name="T13" fmla="*/ 0 h 151"/>
                <a:gd name="T14" fmla="*/ 299 w 300"/>
                <a:gd name="T15" fmla="*/ 0 h 151"/>
                <a:gd name="T16" fmla="*/ 13 w 300"/>
                <a:gd name="T17" fmla="*/ 0 h 151"/>
                <a:gd name="T18" fmla="*/ 0 w 300"/>
                <a:gd name="T19" fmla="*/ 0 h 151"/>
                <a:gd name="T20" fmla="*/ 0 w 300"/>
                <a:gd name="T21" fmla="*/ 14 h 151"/>
                <a:gd name="T22" fmla="*/ 81 w 300"/>
                <a:gd name="T23" fmla="*/ 15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0" h="151">
                  <a:moveTo>
                    <a:pt x="81" y="150"/>
                  </a:moveTo>
                  <a:lnTo>
                    <a:pt x="81" y="150"/>
                  </a:lnTo>
                  <a:lnTo>
                    <a:pt x="81" y="150"/>
                  </a:lnTo>
                  <a:cubicBezTo>
                    <a:pt x="218" y="150"/>
                    <a:pt x="218" y="150"/>
                    <a:pt x="218" y="150"/>
                  </a:cubicBezTo>
                  <a:lnTo>
                    <a:pt x="218" y="150"/>
                  </a:lnTo>
                  <a:cubicBezTo>
                    <a:pt x="299" y="14"/>
                    <a:pt x="299" y="14"/>
                    <a:pt x="299" y="14"/>
                  </a:cubicBezTo>
                  <a:cubicBezTo>
                    <a:pt x="299" y="0"/>
                    <a:pt x="299" y="0"/>
                    <a:pt x="299" y="0"/>
                  </a:cubicBezTo>
                  <a:lnTo>
                    <a:pt x="299" y="0"/>
                  </a:lnTo>
                  <a:cubicBezTo>
                    <a:pt x="13" y="0"/>
                    <a:pt x="13" y="0"/>
                    <a:pt x="13" y="0"/>
                  </a:cubicBezTo>
                  <a:lnTo>
                    <a:pt x="0" y="0"/>
                  </a:lnTo>
                  <a:cubicBezTo>
                    <a:pt x="0" y="0"/>
                    <a:pt x="0" y="0"/>
                    <a:pt x="0" y="14"/>
                  </a:cubicBezTo>
                  <a:lnTo>
                    <a:pt x="81" y="150"/>
                  </a:lnTo>
                </a:path>
              </a:pathLst>
            </a:custGeom>
            <a:solidFill>
              <a:schemeClr val="bg1"/>
            </a:solidFill>
            <a:ln>
              <a:noFill/>
            </a:ln>
            <a:effectLst/>
          </p:spPr>
          <p:txBody>
            <a:bodyPr wrap="none" lIns="152366" tIns="76183" rIns="152366" bIns="76183" anchor="ctr"/>
            <a:lstStyle/>
            <a:p>
              <a:endParaRPr lang="en-US" dirty="0">
                <a:latin typeface="Calibri Light"/>
              </a:endParaRPr>
            </a:p>
          </p:txBody>
        </p:sp>
        <p:sp>
          <p:nvSpPr>
            <p:cNvPr id="62" name="Freeform 747"/>
            <p:cNvSpPr>
              <a:spLocks noChangeArrowheads="1"/>
            </p:cNvSpPr>
            <p:nvPr/>
          </p:nvSpPr>
          <p:spPr bwMode="auto">
            <a:xfrm>
              <a:off x="11934902" y="2533968"/>
              <a:ext cx="543473" cy="439073"/>
            </a:xfrm>
            <a:custGeom>
              <a:avLst/>
              <a:gdLst>
                <a:gd name="T0" fmla="*/ 571 w 572"/>
                <a:gd name="T1" fmla="*/ 313 h 464"/>
                <a:gd name="T2" fmla="*/ 571 w 572"/>
                <a:gd name="T3" fmla="*/ 313 h 464"/>
                <a:gd name="T4" fmla="*/ 517 w 572"/>
                <a:gd name="T5" fmla="*/ 204 h 464"/>
                <a:gd name="T6" fmla="*/ 517 w 572"/>
                <a:gd name="T7" fmla="*/ 191 h 464"/>
                <a:gd name="T8" fmla="*/ 422 w 572"/>
                <a:gd name="T9" fmla="*/ 54 h 464"/>
                <a:gd name="T10" fmla="*/ 422 w 572"/>
                <a:gd name="T11" fmla="*/ 54 h 464"/>
                <a:gd name="T12" fmla="*/ 367 w 572"/>
                <a:gd name="T13" fmla="*/ 0 h 464"/>
                <a:gd name="T14" fmla="*/ 327 w 572"/>
                <a:gd name="T15" fmla="*/ 0 h 464"/>
                <a:gd name="T16" fmla="*/ 285 w 572"/>
                <a:gd name="T17" fmla="*/ 0 h 464"/>
                <a:gd name="T18" fmla="*/ 259 w 572"/>
                <a:gd name="T19" fmla="*/ 0 h 464"/>
                <a:gd name="T20" fmla="*/ 231 w 572"/>
                <a:gd name="T21" fmla="*/ 0 h 464"/>
                <a:gd name="T22" fmla="*/ 191 w 572"/>
                <a:gd name="T23" fmla="*/ 0 h 464"/>
                <a:gd name="T24" fmla="*/ 122 w 572"/>
                <a:gd name="T25" fmla="*/ 68 h 464"/>
                <a:gd name="T26" fmla="*/ 122 w 572"/>
                <a:gd name="T27" fmla="*/ 68 h 464"/>
                <a:gd name="T28" fmla="*/ 108 w 572"/>
                <a:gd name="T29" fmla="*/ 96 h 464"/>
                <a:gd name="T30" fmla="*/ 82 w 572"/>
                <a:gd name="T31" fmla="*/ 136 h 464"/>
                <a:gd name="T32" fmla="*/ 68 w 572"/>
                <a:gd name="T33" fmla="*/ 164 h 464"/>
                <a:gd name="T34" fmla="*/ 54 w 572"/>
                <a:gd name="T35" fmla="*/ 191 h 464"/>
                <a:gd name="T36" fmla="*/ 54 w 572"/>
                <a:gd name="T37" fmla="*/ 204 h 464"/>
                <a:gd name="T38" fmla="*/ 26 w 572"/>
                <a:gd name="T39" fmla="*/ 259 h 464"/>
                <a:gd name="T40" fmla="*/ 13 w 572"/>
                <a:gd name="T41" fmla="*/ 395 h 464"/>
                <a:gd name="T42" fmla="*/ 163 w 572"/>
                <a:gd name="T43" fmla="*/ 449 h 464"/>
                <a:gd name="T44" fmla="*/ 163 w 572"/>
                <a:gd name="T45" fmla="*/ 449 h 464"/>
                <a:gd name="T46" fmla="*/ 259 w 572"/>
                <a:gd name="T47" fmla="*/ 463 h 464"/>
                <a:gd name="T48" fmla="*/ 340 w 572"/>
                <a:gd name="T49" fmla="*/ 463 h 464"/>
                <a:gd name="T50" fmla="*/ 367 w 572"/>
                <a:gd name="T51" fmla="*/ 463 h 464"/>
                <a:gd name="T52" fmla="*/ 504 w 572"/>
                <a:gd name="T53" fmla="*/ 436 h 464"/>
                <a:gd name="T54" fmla="*/ 571 w 572"/>
                <a:gd name="T55" fmla="*/ 313 h 464"/>
                <a:gd name="T56" fmla="*/ 299 w 572"/>
                <a:gd name="T57" fmla="*/ 313 h 464"/>
                <a:gd name="T58" fmla="*/ 299 w 572"/>
                <a:gd name="T59" fmla="*/ 313 h 464"/>
                <a:gd name="T60" fmla="*/ 299 w 572"/>
                <a:gd name="T61" fmla="*/ 327 h 464"/>
                <a:gd name="T62" fmla="*/ 285 w 572"/>
                <a:gd name="T63" fmla="*/ 327 h 464"/>
                <a:gd name="T64" fmla="*/ 285 w 572"/>
                <a:gd name="T65" fmla="*/ 313 h 464"/>
                <a:gd name="T66" fmla="*/ 245 w 572"/>
                <a:gd name="T67" fmla="*/ 299 h 464"/>
                <a:gd name="T68" fmla="*/ 245 w 572"/>
                <a:gd name="T69" fmla="*/ 285 h 464"/>
                <a:gd name="T70" fmla="*/ 285 w 572"/>
                <a:gd name="T71" fmla="*/ 285 h 464"/>
                <a:gd name="T72" fmla="*/ 313 w 572"/>
                <a:gd name="T73" fmla="*/ 259 h 464"/>
                <a:gd name="T74" fmla="*/ 285 w 572"/>
                <a:gd name="T75" fmla="*/ 231 h 464"/>
                <a:gd name="T76" fmla="*/ 245 w 572"/>
                <a:gd name="T77" fmla="*/ 191 h 464"/>
                <a:gd name="T78" fmla="*/ 285 w 572"/>
                <a:gd name="T79" fmla="*/ 150 h 464"/>
                <a:gd name="T80" fmla="*/ 285 w 572"/>
                <a:gd name="T81" fmla="*/ 122 h 464"/>
                <a:gd name="T82" fmla="*/ 299 w 572"/>
                <a:gd name="T83" fmla="*/ 122 h 464"/>
                <a:gd name="T84" fmla="*/ 299 w 572"/>
                <a:gd name="T85" fmla="*/ 150 h 464"/>
                <a:gd name="T86" fmla="*/ 327 w 572"/>
                <a:gd name="T87" fmla="*/ 164 h 464"/>
                <a:gd name="T88" fmla="*/ 327 w 572"/>
                <a:gd name="T89" fmla="*/ 177 h 464"/>
                <a:gd name="T90" fmla="*/ 299 w 572"/>
                <a:gd name="T91" fmla="*/ 164 h 464"/>
                <a:gd name="T92" fmla="*/ 271 w 572"/>
                <a:gd name="T93" fmla="*/ 191 h 464"/>
                <a:gd name="T94" fmla="*/ 299 w 572"/>
                <a:gd name="T95" fmla="*/ 218 h 464"/>
                <a:gd name="T96" fmla="*/ 340 w 572"/>
                <a:gd name="T97" fmla="*/ 259 h 464"/>
                <a:gd name="T98" fmla="*/ 299 w 572"/>
                <a:gd name="T99" fmla="*/ 313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2" h="464">
                  <a:moveTo>
                    <a:pt x="571" y="313"/>
                  </a:moveTo>
                  <a:lnTo>
                    <a:pt x="571" y="313"/>
                  </a:lnTo>
                  <a:cubicBezTo>
                    <a:pt x="558" y="272"/>
                    <a:pt x="530" y="245"/>
                    <a:pt x="517" y="204"/>
                  </a:cubicBezTo>
                  <a:cubicBezTo>
                    <a:pt x="517" y="191"/>
                    <a:pt x="517" y="191"/>
                    <a:pt x="517" y="191"/>
                  </a:cubicBezTo>
                  <a:cubicBezTo>
                    <a:pt x="476" y="136"/>
                    <a:pt x="462" y="96"/>
                    <a:pt x="422" y="54"/>
                  </a:cubicBezTo>
                  <a:lnTo>
                    <a:pt x="422" y="54"/>
                  </a:lnTo>
                  <a:cubicBezTo>
                    <a:pt x="408" y="28"/>
                    <a:pt x="381" y="13"/>
                    <a:pt x="367" y="0"/>
                  </a:cubicBezTo>
                  <a:cubicBezTo>
                    <a:pt x="354" y="0"/>
                    <a:pt x="340" y="0"/>
                    <a:pt x="327" y="0"/>
                  </a:cubicBezTo>
                  <a:cubicBezTo>
                    <a:pt x="313" y="0"/>
                    <a:pt x="299" y="0"/>
                    <a:pt x="285" y="0"/>
                  </a:cubicBezTo>
                  <a:cubicBezTo>
                    <a:pt x="271" y="0"/>
                    <a:pt x="259" y="0"/>
                    <a:pt x="259" y="0"/>
                  </a:cubicBezTo>
                  <a:cubicBezTo>
                    <a:pt x="245" y="0"/>
                    <a:pt x="245" y="0"/>
                    <a:pt x="231" y="0"/>
                  </a:cubicBezTo>
                  <a:cubicBezTo>
                    <a:pt x="217" y="0"/>
                    <a:pt x="203" y="0"/>
                    <a:pt x="191" y="0"/>
                  </a:cubicBezTo>
                  <a:cubicBezTo>
                    <a:pt x="163" y="13"/>
                    <a:pt x="136" y="41"/>
                    <a:pt x="122" y="68"/>
                  </a:cubicBezTo>
                  <a:lnTo>
                    <a:pt x="122" y="68"/>
                  </a:lnTo>
                  <a:cubicBezTo>
                    <a:pt x="122" y="82"/>
                    <a:pt x="108" y="96"/>
                    <a:pt x="108" y="96"/>
                  </a:cubicBezTo>
                  <a:cubicBezTo>
                    <a:pt x="95" y="108"/>
                    <a:pt x="95" y="122"/>
                    <a:pt x="82" y="136"/>
                  </a:cubicBezTo>
                  <a:cubicBezTo>
                    <a:pt x="82" y="136"/>
                    <a:pt x="68" y="150"/>
                    <a:pt x="68" y="164"/>
                  </a:cubicBezTo>
                  <a:cubicBezTo>
                    <a:pt x="68" y="177"/>
                    <a:pt x="68" y="177"/>
                    <a:pt x="54" y="191"/>
                  </a:cubicBezTo>
                  <a:lnTo>
                    <a:pt x="54" y="204"/>
                  </a:lnTo>
                  <a:cubicBezTo>
                    <a:pt x="40" y="218"/>
                    <a:pt x="26" y="245"/>
                    <a:pt x="26" y="259"/>
                  </a:cubicBezTo>
                  <a:cubicBezTo>
                    <a:pt x="13" y="299"/>
                    <a:pt x="0" y="354"/>
                    <a:pt x="13" y="395"/>
                  </a:cubicBezTo>
                  <a:cubicBezTo>
                    <a:pt x="40" y="449"/>
                    <a:pt x="136" y="449"/>
                    <a:pt x="163" y="449"/>
                  </a:cubicBezTo>
                  <a:lnTo>
                    <a:pt x="163" y="449"/>
                  </a:lnTo>
                  <a:cubicBezTo>
                    <a:pt x="191" y="449"/>
                    <a:pt x="231" y="449"/>
                    <a:pt x="259" y="463"/>
                  </a:cubicBezTo>
                  <a:cubicBezTo>
                    <a:pt x="285" y="463"/>
                    <a:pt x="313" y="463"/>
                    <a:pt x="340" y="463"/>
                  </a:cubicBezTo>
                  <a:cubicBezTo>
                    <a:pt x="354" y="463"/>
                    <a:pt x="354" y="463"/>
                    <a:pt x="367" y="463"/>
                  </a:cubicBezTo>
                  <a:cubicBezTo>
                    <a:pt x="408" y="463"/>
                    <a:pt x="462" y="449"/>
                    <a:pt x="504" y="436"/>
                  </a:cubicBezTo>
                  <a:cubicBezTo>
                    <a:pt x="558" y="422"/>
                    <a:pt x="571" y="367"/>
                    <a:pt x="571" y="313"/>
                  </a:cubicBezTo>
                  <a:close/>
                  <a:moveTo>
                    <a:pt x="299" y="313"/>
                  </a:moveTo>
                  <a:lnTo>
                    <a:pt x="299" y="313"/>
                  </a:lnTo>
                  <a:cubicBezTo>
                    <a:pt x="299" y="327"/>
                    <a:pt x="299" y="327"/>
                    <a:pt x="299" y="327"/>
                  </a:cubicBezTo>
                  <a:cubicBezTo>
                    <a:pt x="285" y="327"/>
                    <a:pt x="285" y="327"/>
                    <a:pt x="285" y="327"/>
                  </a:cubicBezTo>
                  <a:cubicBezTo>
                    <a:pt x="285" y="313"/>
                    <a:pt x="285" y="313"/>
                    <a:pt x="285" y="313"/>
                  </a:cubicBezTo>
                  <a:cubicBezTo>
                    <a:pt x="271" y="313"/>
                    <a:pt x="245" y="299"/>
                    <a:pt x="245" y="299"/>
                  </a:cubicBezTo>
                  <a:cubicBezTo>
                    <a:pt x="245" y="285"/>
                    <a:pt x="245" y="285"/>
                    <a:pt x="245" y="285"/>
                  </a:cubicBezTo>
                  <a:cubicBezTo>
                    <a:pt x="259" y="285"/>
                    <a:pt x="271" y="285"/>
                    <a:pt x="285" y="285"/>
                  </a:cubicBezTo>
                  <a:cubicBezTo>
                    <a:pt x="299" y="285"/>
                    <a:pt x="313" y="285"/>
                    <a:pt x="313" y="259"/>
                  </a:cubicBezTo>
                  <a:cubicBezTo>
                    <a:pt x="313" y="245"/>
                    <a:pt x="299" y="245"/>
                    <a:pt x="285" y="231"/>
                  </a:cubicBezTo>
                  <a:cubicBezTo>
                    <a:pt x="259" y="231"/>
                    <a:pt x="245" y="218"/>
                    <a:pt x="245" y="191"/>
                  </a:cubicBezTo>
                  <a:cubicBezTo>
                    <a:pt x="245" y="177"/>
                    <a:pt x="259" y="150"/>
                    <a:pt x="285" y="150"/>
                  </a:cubicBezTo>
                  <a:cubicBezTo>
                    <a:pt x="285" y="122"/>
                    <a:pt x="285" y="122"/>
                    <a:pt x="285" y="122"/>
                  </a:cubicBezTo>
                  <a:cubicBezTo>
                    <a:pt x="299" y="122"/>
                    <a:pt x="299" y="122"/>
                    <a:pt x="299" y="122"/>
                  </a:cubicBezTo>
                  <a:cubicBezTo>
                    <a:pt x="299" y="150"/>
                    <a:pt x="299" y="150"/>
                    <a:pt x="299" y="150"/>
                  </a:cubicBezTo>
                  <a:cubicBezTo>
                    <a:pt x="313" y="150"/>
                    <a:pt x="327" y="150"/>
                    <a:pt x="327" y="164"/>
                  </a:cubicBezTo>
                  <a:cubicBezTo>
                    <a:pt x="327" y="177"/>
                    <a:pt x="327" y="177"/>
                    <a:pt x="327" y="177"/>
                  </a:cubicBezTo>
                  <a:cubicBezTo>
                    <a:pt x="313" y="177"/>
                    <a:pt x="313" y="164"/>
                    <a:pt x="299" y="164"/>
                  </a:cubicBezTo>
                  <a:cubicBezTo>
                    <a:pt x="271" y="164"/>
                    <a:pt x="271" y="177"/>
                    <a:pt x="271" y="191"/>
                  </a:cubicBezTo>
                  <a:cubicBezTo>
                    <a:pt x="271" y="204"/>
                    <a:pt x="271" y="204"/>
                    <a:pt x="299" y="218"/>
                  </a:cubicBezTo>
                  <a:cubicBezTo>
                    <a:pt x="327" y="231"/>
                    <a:pt x="340" y="245"/>
                    <a:pt x="340" y="259"/>
                  </a:cubicBezTo>
                  <a:cubicBezTo>
                    <a:pt x="340" y="285"/>
                    <a:pt x="327" y="299"/>
                    <a:pt x="299" y="313"/>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sp>
        <p:nvSpPr>
          <p:cNvPr id="63" name="Freeform 537"/>
          <p:cNvSpPr>
            <a:spLocks noChangeArrowheads="1"/>
          </p:cNvSpPr>
          <p:nvPr/>
        </p:nvSpPr>
        <p:spPr bwMode="auto">
          <a:xfrm>
            <a:off x="19938194" y="5032360"/>
            <a:ext cx="1139209" cy="1216112"/>
          </a:xfrm>
          <a:custGeom>
            <a:avLst/>
            <a:gdLst>
              <a:gd name="T0" fmla="*/ 502 w 526"/>
              <a:gd name="T1" fmla="*/ 140 h 561"/>
              <a:gd name="T2" fmla="*/ 356 w 526"/>
              <a:gd name="T3" fmla="*/ 111 h 561"/>
              <a:gd name="T4" fmla="*/ 164 w 526"/>
              <a:gd name="T5" fmla="*/ 111 h 561"/>
              <a:gd name="T6" fmla="*/ 53 w 526"/>
              <a:gd name="T7" fmla="*/ 111 h 561"/>
              <a:gd name="T8" fmla="*/ 70 w 526"/>
              <a:gd name="T9" fmla="*/ 280 h 561"/>
              <a:gd name="T10" fmla="*/ 99 w 526"/>
              <a:gd name="T11" fmla="*/ 455 h 561"/>
              <a:gd name="T12" fmla="*/ 263 w 526"/>
              <a:gd name="T13" fmla="*/ 560 h 561"/>
              <a:gd name="T14" fmla="*/ 420 w 526"/>
              <a:gd name="T15" fmla="*/ 455 h 561"/>
              <a:gd name="T16" fmla="*/ 455 w 526"/>
              <a:gd name="T17" fmla="*/ 280 h 561"/>
              <a:gd name="T18" fmla="*/ 99 w 526"/>
              <a:gd name="T19" fmla="*/ 426 h 561"/>
              <a:gd name="T20" fmla="*/ 47 w 526"/>
              <a:gd name="T21" fmla="*/ 402 h 561"/>
              <a:gd name="T22" fmla="*/ 88 w 526"/>
              <a:gd name="T23" fmla="*/ 303 h 561"/>
              <a:gd name="T24" fmla="*/ 158 w 526"/>
              <a:gd name="T25" fmla="*/ 414 h 561"/>
              <a:gd name="T26" fmla="*/ 140 w 526"/>
              <a:gd name="T27" fmla="*/ 303 h 561"/>
              <a:gd name="T28" fmla="*/ 111 w 526"/>
              <a:gd name="T29" fmla="*/ 280 h 561"/>
              <a:gd name="T30" fmla="*/ 140 w 526"/>
              <a:gd name="T31" fmla="*/ 280 h 561"/>
              <a:gd name="T32" fmla="*/ 146 w 526"/>
              <a:gd name="T33" fmla="*/ 210 h 561"/>
              <a:gd name="T34" fmla="*/ 88 w 526"/>
              <a:gd name="T35" fmla="*/ 257 h 561"/>
              <a:gd name="T36" fmla="*/ 47 w 526"/>
              <a:gd name="T37" fmla="*/ 158 h 561"/>
              <a:gd name="T38" fmla="*/ 158 w 526"/>
              <a:gd name="T39" fmla="*/ 140 h 561"/>
              <a:gd name="T40" fmla="*/ 344 w 526"/>
              <a:gd name="T41" fmla="*/ 187 h 561"/>
              <a:gd name="T42" fmla="*/ 321 w 526"/>
              <a:gd name="T43" fmla="*/ 175 h 561"/>
              <a:gd name="T44" fmla="*/ 338 w 526"/>
              <a:gd name="T45" fmla="*/ 152 h 561"/>
              <a:gd name="T46" fmla="*/ 263 w 526"/>
              <a:gd name="T47" fmla="*/ 29 h 561"/>
              <a:gd name="T48" fmla="*/ 327 w 526"/>
              <a:gd name="T49" fmla="*/ 122 h 561"/>
              <a:gd name="T50" fmla="*/ 193 w 526"/>
              <a:gd name="T51" fmla="*/ 122 h 561"/>
              <a:gd name="T52" fmla="*/ 187 w 526"/>
              <a:gd name="T53" fmla="*/ 152 h 561"/>
              <a:gd name="T54" fmla="*/ 222 w 526"/>
              <a:gd name="T55" fmla="*/ 163 h 561"/>
              <a:gd name="T56" fmla="*/ 181 w 526"/>
              <a:gd name="T57" fmla="*/ 187 h 561"/>
              <a:gd name="T58" fmla="*/ 181 w 526"/>
              <a:gd name="T59" fmla="*/ 367 h 561"/>
              <a:gd name="T60" fmla="*/ 199 w 526"/>
              <a:gd name="T61" fmla="*/ 385 h 561"/>
              <a:gd name="T62" fmla="*/ 187 w 526"/>
              <a:gd name="T63" fmla="*/ 408 h 561"/>
              <a:gd name="T64" fmla="*/ 263 w 526"/>
              <a:gd name="T65" fmla="*/ 531 h 561"/>
              <a:gd name="T66" fmla="*/ 193 w 526"/>
              <a:gd name="T67" fmla="*/ 437 h 561"/>
              <a:gd name="T68" fmla="*/ 327 w 526"/>
              <a:gd name="T69" fmla="*/ 437 h 561"/>
              <a:gd name="T70" fmla="*/ 338 w 526"/>
              <a:gd name="T71" fmla="*/ 408 h 561"/>
              <a:gd name="T72" fmla="*/ 298 w 526"/>
              <a:gd name="T73" fmla="*/ 396 h 561"/>
              <a:gd name="T74" fmla="*/ 344 w 526"/>
              <a:gd name="T75" fmla="*/ 367 h 561"/>
              <a:gd name="T76" fmla="*/ 350 w 526"/>
              <a:gd name="T77" fmla="*/ 332 h 561"/>
              <a:gd name="T78" fmla="*/ 304 w 526"/>
              <a:gd name="T79" fmla="*/ 356 h 561"/>
              <a:gd name="T80" fmla="*/ 216 w 526"/>
              <a:gd name="T81" fmla="*/ 356 h 561"/>
              <a:gd name="T82" fmla="*/ 169 w 526"/>
              <a:gd name="T83" fmla="*/ 280 h 561"/>
              <a:gd name="T84" fmla="*/ 216 w 526"/>
              <a:gd name="T85" fmla="*/ 204 h 561"/>
              <a:gd name="T86" fmla="*/ 304 w 526"/>
              <a:gd name="T87" fmla="*/ 204 h 561"/>
              <a:gd name="T88" fmla="*/ 350 w 526"/>
              <a:gd name="T89" fmla="*/ 280 h 561"/>
              <a:gd name="T90" fmla="*/ 420 w 526"/>
              <a:gd name="T91" fmla="*/ 134 h 561"/>
              <a:gd name="T92" fmla="*/ 478 w 526"/>
              <a:gd name="T93" fmla="*/ 158 h 561"/>
              <a:gd name="T94" fmla="*/ 432 w 526"/>
              <a:gd name="T95" fmla="*/ 257 h 561"/>
              <a:gd name="T96" fmla="*/ 368 w 526"/>
              <a:gd name="T97" fmla="*/ 140 h 561"/>
              <a:gd name="T98" fmla="*/ 379 w 526"/>
              <a:gd name="T99" fmla="*/ 251 h 561"/>
              <a:gd name="T100" fmla="*/ 408 w 526"/>
              <a:gd name="T101" fmla="*/ 280 h 561"/>
              <a:gd name="T102" fmla="*/ 379 w 526"/>
              <a:gd name="T103" fmla="*/ 280 h 561"/>
              <a:gd name="T104" fmla="*/ 478 w 526"/>
              <a:gd name="T105" fmla="*/ 402 h 561"/>
              <a:gd name="T106" fmla="*/ 420 w 526"/>
              <a:gd name="T107" fmla="*/ 426 h 561"/>
              <a:gd name="T108" fmla="*/ 379 w 526"/>
              <a:gd name="T109" fmla="*/ 350 h 561"/>
              <a:gd name="T110" fmla="*/ 449 w 526"/>
              <a:gd name="T111" fmla="*/ 32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6" h="561">
                <a:moveTo>
                  <a:pt x="502" y="140"/>
                </a:moveTo>
                <a:lnTo>
                  <a:pt x="502" y="140"/>
                </a:lnTo>
                <a:cubicBezTo>
                  <a:pt x="490" y="117"/>
                  <a:pt x="461" y="105"/>
                  <a:pt x="420" y="105"/>
                </a:cubicBezTo>
                <a:cubicBezTo>
                  <a:pt x="403" y="105"/>
                  <a:pt x="379" y="105"/>
                  <a:pt x="356" y="111"/>
                </a:cubicBezTo>
                <a:cubicBezTo>
                  <a:pt x="333" y="47"/>
                  <a:pt x="298" y="0"/>
                  <a:pt x="263" y="0"/>
                </a:cubicBezTo>
                <a:cubicBezTo>
                  <a:pt x="222" y="0"/>
                  <a:pt x="187" y="47"/>
                  <a:pt x="164" y="111"/>
                </a:cubicBezTo>
                <a:cubicBezTo>
                  <a:pt x="140" y="105"/>
                  <a:pt x="123" y="105"/>
                  <a:pt x="99" y="105"/>
                </a:cubicBezTo>
                <a:cubicBezTo>
                  <a:pt x="82" y="105"/>
                  <a:pt x="64" y="111"/>
                  <a:pt x="53" y="111"/>
                </a:cubicBezTo>
                <a:cubicBezTo>
                  <a:pt x="35" y="117"/>
                  <a:pt x="24" y="128"/>
                  <a:pt x="18" y="140"/>
                </a:cubicBezTo>
                <a:cubicBezTo>
                  <a:pt x="0" y="175"/>
                  <a:pt x="18" y="227"/>
                  <a:pt x="70" y="280"/>
                </a:cubicBezTo>
                <a:cubicBezTo>
                  <a:pt x="18" y="332"/>
                  <a:pt x="0" y="385"/>
                  <a:pt x="18" y="420"/>
                </a:cubicBezTo>
                <a:cubicBezTo>
                  <a:pt x="30" y="443"/>
                  <a:pt x="64" y="455"/>
                  <a:pt x="99" y="455"/>
                </a:cubicBezTo>
                <a:cubicBezTo>
                  <a:pt x="123" y="455"/>
                  <a:pt x="140" y="449"/>
                  <a:pt x="164" y="449"/>
                </a:cubicBezTo>
                <a:cubicBezTo>
                  <a:pt x="187" y="513"/>
                  <a:pt x="222" y="560"/>
                  <a:pt x="263" y="560"/>
                </a:cubicBezTo>
                <a:cubicBezTo>
                  <a:pt x="298" y="560"/>
                  <a:pt x="333" y="513"/>
                  <a:pt x="356" y="449"/>
                </a:cubicBezTo>
                <a:cubicBezTo>
                  <a:pt x="379" y="449"/>
                  <a:pt x="403" y="455"/>
                  <a:pt x="420" y="455"/>
                </a:cubicBezTo>
                <a:cubicBezTo>
                  <a:pt x="461" y="455"/>
                  <a:pt x="490" y="443"/>
                  <a:pt x="502" y="420"/>
                </a:cubicBezTo>
                <a:cubicBezTo>
                  <a:pt x="525" y="385"/>
                  <a:pt x="502" y="332"/>
                  <a:pt x="455" y="280"/>
                </a:cubicBezTo>
                <a:cubicBezTo>
                  <a:pt x="502" y="227"/>
                  <a:pt x="525" y="175"/>
                  <a:pt x="502" y="140"/>
                </a:cubicBezTo>
                <a:close/>
                <a:moveTo>
                  <a:pt x="99" y="426"/>
                </a:moveTo>
                <a:lnTo>
                  <a:pt x="99" y="426"/>
                </a:lnTo>
                <a:cubicBezTo>
                  <a:pt x="70" y="426"/>
                  <a:pt x="53" y="414"/>
                  <a:pt x="47" y="402"/>
                </a:cubicBezTo>
                <a:cubicBezTo>
                  <a:pt x="35" y="391"/>
                  <a:pt x="47" y="356"/>
                  <a:pt x="70" y="321"/>
                </a:cubicBezTo>
                <a:cubicBezTo>
                  <a:pt x="76" y="315"/>
                  <a:pt x="82" y="309"/>
                  <a:pt x="88" y="303"/>
                </a:cubicBezTo>
                <a:cubicBezTo>
                  <a:pt x="105" y="315"/>
                  <a:pt x="123" y="332"/>
                  <a:pt x="146" y="350"/>
                </a:cubicBezTo>
                <a:cubicBezTo>
                  <a:pt x="146" y="373"/>
                  <a:pt x="152" y="396"/>
                  <a:pt x="158" y="414"/>
                </a:cubicBezTo>
                <a:cubicBezTo>
                  <a:pt x="134" y="420"/>
                  <a:pt x="117" y="426"/>
                  <a:pt x="99" y="426"/>
                </a:cubicBezTo>
                <a:close/>
                <a:moveTo>
                  <a:pt x="140" y="303"/>
                </a:moveTo>
                <a:lnTo>
                  <a:pt x="140" y="303"/>
                </a:lnTo>
                <a:cubicBezTo>
                  <a:pt x="129" y="297"/>
                  <a:pt x="123" y="286"/>
                  <a:pt x="111" y="280"/>
                </a:cubicBezTo>
                <a:cubicBezTo>
                  <a:pt x="123" y="268"/>
                  <a:pt x="129" y="262"/>
                  <a:pt x="140" y="251"/>
                </a:cubicBezTo>
                <a:cubicBezTo>
                  <a:pt x="140" y="262"/>
                  <a:pt x="140" y="268"/>
                  <a:pt x="140" y="280"/>
                </a:cubicBezTo>
                <a:cubicBezTo>
                  <a:pt x="140" y="286"/>
                  <a:pt x="140" y="297"/>
                  <a:pt x="140" y="303"/>
                </a:cubicBezTo>
                <a:close/>
                <a:moveTo>
                  <a:pt x="146" y="210"/>
                </a:moveTo>
                <a:lnTo>
                  <a:pt x="146" y="210"/>
                </a:lnTo>
                <a:cubicBezTo>
                  <a:pt x="123" y="227"/>
                  <a:pt x="105" y="245"/>
                  <a:pt x="88" y="257"/>
                </a:cubicBezTo>
                <a:cubicBezTo>
                  <a:pt x="82" y="251"/>
                  <a:pt x="76" y="245"/>
                  <a:pt x="70" y="233"/>
                </a:cubicBezTo>
                <a:cubicBezTo>
                  <a:pt x="47" y="204"/>
                  <a:pt x="35" y="169"/>
                  <a:pt x="47" y="158"/>
                </a:cubicBezTo>
                <a:cubicBezTo>
                  <a:pt x="53" y="146"/>
                  <a:pt x="70" y="134"/>
                  <a:pt x="99" y="134"/>
                </a:cubicBezTo>
                <a:cubicBezTo>
                  <a:pt x="117" y="134"/>
                  <a:pt x="134" y="140"/>
                  <a:pt x="158" y="140"/>
                </a:cubicBezTo>
                <a:cubicBezTo>
                  <a:pt x="152" y="163"/>
                  <a:pt x="146" y="187"/>
                  <a:pt x="146" y="210"/>
                </a:cubicBezTo>
                <a:close/>
                <a:moveTo>
                  <a:pt x="344" y="187"/>
                </a:moveTo>
                <a:lnTo>
                  <a:pt x="344" y="187"/>
                </a:lnTo>
                <a:cubicBezTo>
                  <a:pt x="338" y="187"/>
                  <a:pt x="327" y="181"/>
                  <a:pt x="321" y="175"/>
                </a:cubicBezTo>
                <a:cubicBezTo>
                  <a:pt x="315" y="169"/>
                  <a:pt x="304" y="169"/>
                  <a:pt x="298" y="163"/>
                </a:cubicBezTo>
                <a:cubicBezTo>
                  <a:pt x="309" y="158"/>
                  <a:pt x="321" y="152"/>
                  <a:pt x="338" y="152"/>
                </a:cubicBezTo>
                <a:cubicBezTo>
                  <a:pt x="338" y="163"/>
                  <a:pt x="338" y="175"/>
                  <a:pt x="344" y="187"/>
                </a:cubicBezTo>
                <a:close/>
                <a:moveTo>
                  <a:pt x="263" y="29"/>
                </a:moveTo>
                <a:lnTo>
                  <a:pt x="263" y="29"/>
                </a:lnTo>
                <a:cubicBezTo>
                  <a:pt x="280" y="29"/>
                  <a:pt x="309" y="64"/>
                  <a:pt x="327" y="122"/>
                </a:cubicBezTo>
                <a:cubicBezTo>
                  <a:pt x="304" y="128"/>
                  <a:pt x="286" y="134"/>
                  <a:pt x="263" y="146"/>
                </a:cubicBezTo>
                <a:cubicBezTo>
                  <a:pt x="239" y="134"/>
                  <a:pt x="216" y="128"/>
                  <a:pt x="193" y="122"/>
                </a:cubicBezTo>
                <a:cubicBezTo>
                  <a:pt x="216" y="64"/>
                  <a:pt x="239" y="29"/>
                  <a:pt x="263" y="29"/>
                </a:cubicBezTo>
                <a:close/>
                <a:moveTo>
                  <a:pt x="187" y="152"/>
                </a:moveTo>
                <a:lnTo>
                  <a:pt x="187" y="152"/>
                </a:lnTo>
                <a:cubicBezTo>
                  <a:pt x="199" y="152"/>
                  <a:pt x="210" y="158"/>
                  <a:pt x="222" y="163"/>
                </a:cubicBezTo>
                <a:cubicBezTo>
                  <a:pt x="216" y="169"/>
                  <a:pt x="210" y="169"/>
                  <a:pt x="199" y="175"/>
                </a:cubicBezTo>
                <a:cubicBezTo>
                  <a:pt x="193" y="181"/>
                  <a:pt x="187" y="187"/>
                  <a:pt x="181" y="187"/>
                </a:cubicBezTo>
                <a:cubicBezTo>
                  <a:pt x="181" y="175"/>
                  <a:pt x="181" y="163"/>
                  <a:pt x="187" y="152"/>
                </a:cubicBezTo>
                <a:close/>
                <a:moveTo>
                  <a:pt x="181" y="367"/>
                </a:moveTo>
                <a:lnTo>
                  <a:pt x="181" y="367"/>
                </a:lnTo>
                <a:cubicBezTo>
                  <a:pt x="187" y="373"/>
                  <a:pt x="193" y="379"/>
                  <a:pt x="199" y="385"/>
                </a:cubicBezTo>
                <a:cubicBezTo>
                  <a:pt x="210" y="391"/>
                  <a:pt x="216" y="391"/>
                  <a:pt x="222" y="396"/>
                </a:cubicBezTo>
                <a:cubicBezTo>
                  <a:pt x="210" y="402"/>
                  <a:pt x="199" y="408"/>
                  <a:pt x="187" y="408"/>
                </a:cubicBezTo>
                <a:cubicBezTo>
                  <a:pt x="181" y="396"/>
                  <a:pt x="181" y="385"/>
                  <a:pt x="181" y="367"/>
                </a:cubicBezTo>
                <a:close/>
                <a:moveTo>
                  <a:pt x="263" y="531"/>
                </a:moveTo>
                <a:lnTo>
                  <a:pt x="263" y="531"/>
                </a:lnTo>
                <a:cubicBezTo>
                  <a:pt x="239" y="531"/>
                  <a:pt x="216" y="495"/>
                  <a:pt x="193" y="437"/>
                </a:cubicBezTo>
                <a:cubicBezTo>
                  <a:pt x="216" y="432"/>
                  <a:pt x="239" y="426"/>
                  <a:pt x="263" y="414"/>
                </a:cubicBezTo>
                <a:cubicBezTo>
                  <a:pt x="286" y="426"/>
                  <a:pt x="304" y="432"/>
                  <a:pt x="327" y="437"/>
                </a:cubicBezTo>
                <a:cubicBezTo>
                  <a:pt x="309" y="495"/>
                  <a:pt x="280" y="531"/>
                  <a:pt x="263" y="531"/>
                </a:cubicBezTo>
                <a:close/>
                <a:moveTo>
                  <a:pt x="338" y="408"/>
                </a:moveTo>
                <a:lnTo>
                  <a:pt x="338" y="408"/>
                </a:lnTo>
                <a:cubicBezTo>
                  <a:pt x="321" y="408"/>
                  <a:pt x="309" y="402"/>
                  <a:pt x="298" y="396"/>
                </a:cubicBezTo>
                <a:cubicBezTo>
                  <a:pt x="304" y="391"/>
                  <a:pt x="315" y="391"/>
                  <a:pt x="321" y="385"/>
                </a:cubicBezTo>
                <a:cubicBezTo>
                  <a:pt x="327" y="379"/>
                  <a:pt x="338" y="373"/>
                  <a:pt x="344" y="367"/>
                </a:cubicBezTo>
                <a:cubicBezTo>
                  <a:pt x="338" y="385"/>
                  <a:pt x="338" y="396"/>
                  <a:pt x="338" y="408"/>
                </a:cubicBezTo>
                <a:close/>
                <a:moveTo>
                  <a:pt x="350" y="332"/>
                </a:moveTo>
                <a:lnTo>
                  <a:pt x="350" y="332"/>
                </a:lnTo>
                <a:cubicBezTo>
                  <a:pt x="333" y="338"/>
                  <a:pt x="321" y="350"/>
                  <a:pt x="304" y="356"/>
                </a:cubicBezTo>
                <a:cubicBezTo>
                  <a:pt x="292" y="367"/>
                  <a:pt x="274" y="373"/>
                  <a:pt x="263" y="379"/>
                </a:cubicBezTo>
                <a:cubicBezTo>
                  <a:pt x="245" y="373"/>
                  <a:pt x="234" y="367"/>
                  <a:pt x="216" y="356"/>
                </a:cubicBezTo>
                <a:cubicBezTo>
                  <a:pt x="199" y="350"/>
                  <a:pt x="187" y="338"/>
                  <a:pt x="175" y="332"/>
                </a:cubicBezTo>
                <a:cubicBezTo>
                  <a:pt x="175" y="315"/>
                  <a:pt x="169" y="297"/>
                  <a:pt x="169" y="280"/>
                </a:cubicBezTo>
                <a:cubicBezTo>
                  <a:pt x="169" y="262"/>
                  <a:pt x="175" y="245"/>
                  <a:pt x="175" y="227"/>
                </a:cubicBezTo>
                <a:cubicBezTo>
                  <a:pt x="187" y="222"/>
                  <a:pt x="199" y="210"/>
                  <a:pt x="216" y="204"/>
                </a:cubicBezTo>
                <a:cubicBezTo>
                  <a:pt x="234" y="192"/>
                  <a:pt x="245" y="187"/>
                  <a:pt x="263" y="181"/>
                </a:cubicBezTo>
                <a:cubicBezTo>
                  <a:pt x="274" y="187"/>
                  <a:pt x="292" y="192"/>
                  <a:pt x="304" y="204"/>
                </a:cubicBezTo>
                <a:cubicBezTo>
                  <a:pt x="321" y="210"/>
                  <a:pt x="333" y="222"/>
                  <a:pt x="350" y="227"/>
                </a:cubicBezTo>
                <a:cubicBezTo>
                  <a:pt x="350" y="245"/>
                  <a:pt x="350" y="262"/>
                  <a:pt x="350" y="280"/>
                </a:cubicBezTo>
                <a:cubicBezTo>
                  <a:pt x="350" y="297"/>
                  <a:pt x="350" y="315"/>
                  <a:pt x="350" y="332"/>
                </a:cubicBezTo>
                <a:close/>
                <a:moveTo>
                  <a:pt x="420" y="134"/>
                </a:moveTo>
                <a:lnTo>
                  <a:pt x="420" y="134"/>
                </a:lnTo>
                <a:cubicBezTo>
                  <a:pt x="449" y="134"/>
                  <a:pt x="467" y="146"/>
                  <a:pt x="478" y="158"/>
                </a:cubicBezTo>
                <a:cubicBezTo>
                  <a:pt x="484" y="169"/>
                  <a:pt x="473" y="204"/>
                  <a:pt x="449" y="233"/>
                </a:cubicBezTo>
                <a:cubicBezTo>
                  <a:pt x="443" y="245"/>
                  <a:pt x="437" y="251"/>
                  <a:pt x="432" y="257"/>
                </a:cubicBezTo>
                <a:cubicBezTo>
                  <a:pt x="414" y="245"/>
                  <a:pt x="397" y="227"/>
                  <a:pt x="379" y="210"/>
                </a:cubicBezTo>
                <a:cubicBezTo>
                  <a:pt x="373" y="187"/>
                  <a:pt x="373" y="163"/>
                  <a:pt x="368" y="140"/>
                </a:cubicBezTo>
                <a:cubicBezTo>
                  <a:pt x="385" y="140"/>
                  <a:pt x="403" y="134"/>
                  <a:pt x="420" y="134"/>
                </a:cubicBezTo>
                <a:close/>
                <a:moveTo>
                  <a:pt x="379" y="251"/>
                </a:moveTo>
                <a:lnTo>
                  <a:pt x="379" y="251"/>
                </a:lnTo>
                <a:cubicBezTo>
                  <a:pt x="391" y="262"/>
                  <a:pt x="403" y="268"/>
                  <a:pt x="408" y="280"/>
                </a:cubicBezTo>
                <a:cubicBezTo>
                  <a:pt x="403" y="286"/>
                  <a:pt x="391" y="297"/>
                  <a:pt x="379" y="303"/>
                </a:cubicBezTo>
                <a:cubicBezTo>
                  <a:pt x="379" y="297"/>
                  <a:pt x="379" y="286"/>
                  <a:pt x="379" y="280"/>
                </a:cubicBezTo>
                <a:cubicBezTo>
                  <a:pt x="379" y="268"/>
                  <a:pt x="379" y="262"/>
                  <a:pt x="379" y="251"/>
                </a:cubicBezTo>
                <a:close/>
                <a:moveTo>
                  <a:pt x="478" y="402"/>
                </a:moveTo>
                <a:lnTo>
                  <a:pt x="478" y="402"/>
                </a:lnTo>
                <a:cubicBezTo>
                  <a:pt x="467" y="414"/>
                  <a:pt x="449" y="426"/>
                  <a:pt x="420" y="426"/>
                </a:cubicBezTo>
                <a:cubicBezTo>
                  <a:pt x="403" y="426"/>
                  <a:pt x="385" y="420"/>
                  <a:pt x="368" y="414"/>
                </a:cubicBezTo>
                <a:cubicBezTo>
                  <a:pt x="373" y="396"/>
                  <a:pt x="373" y="373"/>
                  <a:pt x="379" y="350"/>
                </a:cubicBezTo>
                <a:cubicBezTo>
                  <a:pt x="397" y="332"/>
                  <a:pt x="414" y="315"/>
                  <a:pt x="432" y="303"/>
                </a:cubicBezTo>
                <a:cubicBezTo>
                  <a:pt x="437" y="309"/>
                  <a:pt x="443" y="315"/>
                  <a:pt x="449" y="321"/>
                </a:cubicBezTo>
                <a:cubicBezTo>
                  <a:pt x="473" y="356"/>
                  <a:pt x="484" y="391"/>
                  <a:pt x="478" y="402"/>
                </a:cubicBezTo>
                <a:close/>
              </a:path>
            </a:pathLst>
          </a:custGeom>
          <a:solidFill>
            <a:schemeClr val="bg1"/>
          </a:solidFill>
          <a:ln>
            <a:noFill/>
          </a:ln>
          <a:effectLst/>
        </p:spPr>
        <p:txBody>
          <a:bodyPr wrap="none" lIns="152366" tIns="76183" rIns="152366" bIns="76183" anchor="ctr"/>
          <a:lstStyle/>
          <a:p>
            <a:endParaRPr lang="en-US" dirty="0">
              <a:latin typeface="Calibri Light"/>
            </a:endParaRPr>
          </a:p>
        </p:txBody>
      </p:sp>
      <p:grpSp>
        <p:nvGrpSpPr>
          <p:cNvPr id="64" name="Group 63"/>
          <p:cNvGrpSpPr/>
          <p:nvPr/>
        </p:nvGrpSpPr>
        <p:grpSpPr>
          <a:xfrm>
            <a:off x="1739573" y="488028"/>
            <a:ext cx="20937538" cy="2200624"/>
            <a:chOff x="1739573" y="511491"/>
            <a:chExt cx="20937538" cy="2200624"/>
          </a:xfrm>
        </p:grpSpPr>
        <p:sp>
          <p:nvSpPr>
            <p:cNvPr id="69" name="TextBox 68"/>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SEO TREND KEYBOARDS</a:t>
              </a:r>
              <a:endParaRPr lang="id-ID" sz="8800" b="1" dirty="0">
                <a:solidFill>
                  <a:schemeClr val="tx2"/>
                </a:solidFill>
                <a:latin typeface="Lato Regular"/>
                <a:cs typeface="Lato Regular"/>
              </a:endParaRPr>
            </a:p>
          </p:txBody>
        </p:sp>
        <p:grpSp>
          <p:nvGrpSpPr>
            <p:cNvPr id="70" name="Group 69"/>
            <p:cNvGrpSpPr/>
            <p:nvPr/>
          </p:nvGrpSpPr>
          <p:grpSpPr>
            <a:xfrm>
              <a:off x="10842089" y="1977406"/>
              <a:ext cx="2738812" cy="73151"/>
              <a:chOff x="1775295" y="2020905"/>
              <a:chExt cx="3631535" cy="45719"/>
            </a:xfrm>
          </p:grpSpPr>
          <p:sp>
            <p:nvSpPr>
              <p:cNvPr id="72" name="Rectangle 7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3" name="Rectangle 7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4" name="Rectangle 7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5" name="Rectangle 74"/>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6" name="Rectangle 75"/>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7" name="Rectangle 76"/>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71" name="TextBox 7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2206952163"/>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500"/>
                                        <p:tgtEl>
                                          <p:spTgt spid="64"/>
                                        </p:tgtEl>
                                      </p:cBhvr>
                                    </p:animEffect>
                                    <p:anim calcmode="lin" valueType="num">
                                      <p:cBhvr>
                                        <p:cTn id="8" dur="500" fill="hold"/>
                                        <p:tgtEl>
                                          <p:spTgt spid="64"/>
                                        </p:tgtEl>
                                        <p:attrNameLst>
                                          <p:attrName>ppt_x</p:attrName>
                                        </p:attrNameLst>
                                      </p:cBhvr>
                                      <p:tavLst>
                                        <p:tav tm="0">
                                          <p:val>
                                            <p:strVal val="#ppt_x"/>
                                          </p:val>
                                        </p:tav>
                                        <p:tav tm="100000">
                                          <p:val>
                                            <p:strVal val="#ppt_x"/>
                                          </p:val>
                                        </p:tav>
                                      </p:tavLst>
                                    </p:anim>
                                    <p:anim calcmode="lin" valueType="num">
                                      <p:cBhvr>
                                        <p:cTn id="9" dur="500" fill="hold"/>
                                        <p:tgtEl>
                                          <p:spTgt spid="6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37"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900" decel="100000" fill="hold"/>
                                        <p:tgtEl>
                                          <p:spTgt spid="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par>
                          <p:cTn id="17" fill="hold">
                            <p:stCondLst>
                              <p:cond delay="1500"/>
                            </p:stCondLst>
                            <p:childTnLst>
                              <p:par>
                                <p:cTn id="18" presetID="23" presetClass="entr" presetSubtype="16" fill="hold" grpId="0" nodeType="afterEffect">
                                  <p:stCondLst>
                                    <p:cond delay="0"/>
                                  </p:stCondLst>
                                  <p:childTnLst>
                                    <p:set>
                                      <p:cBhvr>
                                        <p:cTn id="19" dur="1" fill="hold">
                                          <p:stCondLst>
                                            <p:cond delay="0"/>
                                          </p:stCondLst>
                                        </p:cTn>
                                        <p:tgtEl>
                                          <p:spTgt spid="43"/>
                                        </p:tgtEl>
                                        <p:attrNameLst>
                                          <p:attrName>style.visibility</p:attrName>
                                        </p:attrNameLst>
                                      </p:cBhvr>
                                      <p:to>
                                        <p:strVal val="visible"/>
                                      </p:to>
                                    </p:set>
                                    <p:anim calcmode="lin" valueType="num">
                                      <p:cBhvr>
                                        <p:cTn id="20" dur="500" fill="hold"/>
                                        <p:tgtEl>
                                          <p:spTgt spid="43"/>
                                        </p:tgtEl>
                                        <p:attrNameLst>
                                          <p:attrName>ppt_w</p:attrName>
                                        </p:attrNameLst>
                                      </p:cBhvr>
                                      <p:tavLst>
                                        <p:tav tm="0">
                                          <p:val>
                                            <p:fltVal val="0"/>
                                          </p:val>
                                        </p:tav>
                                        <p:tav tm="100000">
                                          <p:val>
                                            <p:strVal val="#ppt_w"/>
                                          </p:val>
                                        </p:tav>
                                      </p:tavLst>
                                    </p:anim>
                                    <p:anim calcmode="lin" valueType="num">
                                      <p:cBhvr>
                                        <p:cTn id="21" dur="500" fill="hold"/>
                                        <p:tgtEl>
                                          <p:spTgt spid="43"/>
                                        </p:tgtEl>
                                        <p:attrNameLst>
                                          <p:attrName>ppt_h</p:attrName>
                                        </p:attrNameLst>
                                      </p:cBhvr>
                                      <p:tavLst>
                                        <p:tav tm="0">
                                          <p:val>
                                            <p:fltVal val="0"/>
                                          </p:val>
                                        </p:tav>
                                        <p:tav tm="100000">
                                          <p:val>
                                            <p:strVal val="#ppt_h"/>
                                          </p:val>
                                        </p:tav>
                                      </p:tavLst>
                                    </p:anim>
                                  </p:childTnLst>
                                </p:cTn>
                              </p:par>
                              <p:par>
                                <p:cTn id="22" presetID="23" presetClass="entr" presetSubtype="16" fill="hold" grpId="0" nodeType="withEffect">
                                  <p:stCondLst>
                                    <p:cond delay="0"/>
                                  </p:stCondLst>
                                  <p:childTnLst>
                                    <p:set>
                                      <p:cBhvr>
                                        <p:cTn id="23" dur="1" fill="hold">
                                          <p:stCondLst>
                                            <p:cond delay="0"/>
                                          </p:stCondLst>
                                        </p:cTn>
                                        <p:tgtEl>
                                          <p:spTgt spid="143"/>
                                        </p:tgtEl>
                                        <p:attrNameLst>
                                          <p:attrName>style.visibility</p:attrName>
                                        </p:attrNameLst>
                                      </p:cBhvr>
                                      <p:to>
                                        <p:strVal val="visible"/>
                                      </p:to>
                                    </p:set>
                                    <p:anim calcmode="lin" valueType="num">
                                      <p:cBhvr>
                                        <p:cTn id="24" dur="500" fill="hold"/>
                                        <p:tgtEl>
                                          <p:spTgt spid="143"/>
                                        </p:tgtEl>
                                        <p:attrNameLst>
                                          <p:attrName>ppt_w</p:attrName>
                                        </p:attrNameLst>
                                      </p:cBhvr>
                                      <p:tavLst>
                                        <p:tav tm="0">
                                          <p:val>
                                            <p:fltVal val="0"/>
                                          </p:val>
                                        </p:tav>
                                        <p:tav tm="100000">
                                          <p:val>
                                            <p:strVal val="#ppt_w"/>
                                          </p:val>
                                        </p:tav>
                                      </p:tavLst>
                                    </p:anim>
                                    <p:anim calcmode="lin" valueType="num">
                                      <p:cBhvr>
                                        <p:cTn id="25" dur="500" fill="hold"/>
                                        <p:tgtEl>
                                          <p:spTgt spid="143"/>
                                        </p:tgtEl>
                                        <p:attrNameLst>
                                          <p:attrName>ppt_h</p:attrName>
                                        </p:attrNameLst>
                                      </p:cBhvr>
                                      <p:tavLst>
                                        <p:tav tm="0">
                                          <p:val>
                                            <p:fltVal val="0"/>
                                          </p:val>
                                        </p:tav>
                                        <p:tav tm="100000">
                                          <p:val>
                                            <p:strVal val="#ppt_h"/>
                                          </p:val>
                                        </p:tav>
                                      </p:tavLst>
                                    </p:anim>
                                  </p:childTnLst>
                                </p:cTn>
                              </p:par>
                              <p:par>
                                <p:cTn id="26" presetID="23" presetClass="entr" presetSubtype="16" fill="hold" nodeType="withEffect">
                                  <p:stCondLst>
                                    <p:cond delay="0"/>
                                  </p:stCondLst>
                                  <p:childTnLst>
                                    <p:set>
                                      <p:cBhvr>
                                        <p:cTn id="27" dur="1" fill="hold">
                                          <p:stCondLst>
                                            <p:cond delay="0"/>
                                          </p:stCondLst>
                                        </p:cTn>
                                        <p:tgtEl>
                                          <p:spTgt spid="40"/>
                                        </p:tgtEl>
                                        <p:attrNameLst>
                                          <p:attrName>style.visibility</p:attrName>
                                        </p:attrNameLst>
                                      </p:cBhvr>
                                      <p:to>
                                        <p:strVal val="visible"/>
                                      </p:to>
                                    </p:set>
                                    <p:anim calcmode="lin" valueType="num">
                                      <p:cBhvr>
                                        <p:cTn id="28" dur="500" fill="hold"/>
                                        <p:tgtEl>
                                          <p:spTgt spid="40"/>
                                        </p:tgtEl>
                                        <p:attrNameLst>
                                          <p:attrName>ppt_w</p:attrName>
                                        </p:attrNameLst>
                                      </p:cBhvr>
                                      <p:tavLst>
                                        <p:tav tm="0">
                                          <p:val>
                                            <p:fltVal val="0"/>
                                          </p:val>
                                        </p:tav>
                                        <p:tav tm="100000">
                                          <p:val>
                                            <p:strVal val="#ppt_w"/>
                                          </p:val>
                                        </p:tav>
                                      </p:tavLst>
                                    </p:anim>
                                    <p:anim calcmode="lin" valueType="num">
                                      <p:cBhvr>
                                        <p:cTn id="29" dur="500" fill="hold"/>
                                        <p:tgtEl>
                                          <p:spTgt spid="40"/>
                                        </p:tgtEl>
                                        <p:attrNameLst>
                                          <p:attrName>ppt_h</p:attrName>
                                        </p:attrNameLst>
                                      </p:cBhvr>
                                      <p:tavLst>
                                        <p:tav tm="0">
                                          <p:val>
                                            <p:fltVal val="0"/>
                                          </p:val>
                                        </p:tav>
                                        <p:tav tm="100000">
                                          <p:val>
                                            <p:strVal val="#ppt_h"/>
                                          </p:val>
                                        </p:tav>
                                      </p:tavLst>
                                    </p:anim>
                                  </p:childTnLst>
                                </p:cTn>
                              </p:par>
                              <p:par>
                                <p:cTn id="30" presetID="23" presetClass="entr" presetSubtype="16" fill="hold" grpId="0" nodeType="withEffect">
                                  <p:stCondLst>
                                    <p:cond delay="0"/>
                                  </p:stCondLst>
                                  <p:childTnLst>
                                    <p:set>
                                      <p:cBhvr>
                                        <p:cTn id="31" dur="1" fill="hold">
                                          <p:stCondLst>
                                            <p:cond delay="0"/>
                                          </p:stCondLst>
                                        </p:cTn>
                                        <p:tgtEl>
                                          <p:spTgt spid="115"/>
                                        </p:tgtEl>
                                        <p:attrNameLst>
                                          <p:attrName>style.visibility</p:attrName>
                                        </p:attrNameLst>
                                      </p:cBhvr>
                                      <p:to>
                                        <p:strVal val="visible"/>
                                      </p:to>
                                    </p:set>
                                    <p:anim calcmode="lin" valueType="num">
                                      <p:cBhvr>
                                        <p:cTn id="32" dur="500" fill="hold"/>
                                        <p:tgtEl>
                                          <p:spTgt spid="115"/>
                                        </p:tgtEl>
                                        <p:attrNameLst>
                                          <p:attrName>ppt_w</p:attrName>
                                        </p:attrNameLst>
                                      </p:cBhvr>
                                      <p:tavLst>
                                        <p:tav tm="0">
                                          <p:val>
                                            <p:fltVal val="0"/>
                                          </p:val>
                                        </p:tav>
                                        <p:tav tm="100000">
                                          <p:val>
                                            <p:strVal val="#ppt_w"/>
                                          </p:val>
                                        </p:tav>
                                      </p:tavLst>
                                    </p:anim>
                                    <p:anim calcmode="lin" valueType="num">
                                      <p:cBhvr>
                                        <p:cTn id="33" dur="500" fill="hold"/>
                                        <p:tgtEl>
                                          <p:spTgt spid="115"/>
                                        </p:tgtEl>
                                        <p:attrNameLst>
                                          <p:attrName>ppt_h</p:attrName>
                                        </p:attrNameLst>
                                      </p:cBhvr>
                                      <p:tavLst>
                                        <p:tav tm="0">
                                          <p:val>
                                            <p:fltVal val="0"/>
                                          </p:val>
                                        </p:tav>
                                        <p:tav tm="100000">
                                          <p:val>
                                            <p:strVal val="#ppt_h"/>
                                          </p:val>
                                        </p:tav>
                                      </p:tavLst>
                                    </p:anim>
                                  </p:childTnLst>
                                </p:cTn>
                              </p:par>
                              <p:par>
                                <p:cTn id="34" presetID="23" presetClass="entr" presetSubtype="16" fill="hold" grpId="0" nodeType="withEffect">
                                  <p:stCondLst>
                                    <p:cond delay="0"/>
                                  </p:stCondLst>
                                  <p:childTnLst>
                                    <p:set>
                                      <p:cBhvr>
                                        <p:cTn id="35" dur="1" fill="hold">
                                          <p:stCondLst>
                                            <p:cond delay="0"/>
                                          </p:stCondLst>
                                        </p:cTn>
                                        <p:tgtEl>
                                          <p:spTgt spid="45"/>
                                        </p:tgtEl>
                                        <p:attrNameLst>
                                          <p:attrName>style.visibility</p:attrName>
                                        </p:attrNameLst>
                                      </p:cBhvr>
                                      <p:to>
                                        <p:strVal val="visible"/>
                                      </p:to>
                                    </p:set>
                                    <p:anim calcmode="lin" valueType="num">
                                      <p:cBhvr>
                                        <p:cTn id="36" dur="500" fill="hold"/>
                                        <p:tgtEl>
                                          <p:spTgt spid="45"/>
                                        </p:tgtEl>
                                        <p:attrNameLst>
                                          <p:attrName>ppt_w</p:attrName>
                                        </p:attrNameLst>
                                      </p:cBhvr>
                                      <p:tavLst>
                                        <p:tav tm="0">
                                          <p:val>
                                            <p:fltVal val="0"/>
                                          </p:val>
                                        </p:tav>
                                        <p:tav tm="100000">
                                          <p:val>
                                            <p:strVal val="#ppt_w"/>
                                          </p:val>
                                        </p:tav>
                                      </p:tavLst>
                                    </p:anim>
                                    <p:anim calcmode="lin" valueType="num">
                                      <p:cBhvr>
                                        <p:cTn id="37" dur="500" fill="hold"/>
                                        <p:tgtEl>
                                          <p:spTgt spid="45"/>
                                        </p:tgtEl>
                                        <p:attrNameLst>
                                          <p:attrName>ppt_h</p:attrName>
                                        </p:attrNameLst>
                                      </p:cBhvr>
                                      <p:tavLst>
                                        <p:tav tm="0">
                                          <p:val>
                                            <p:fltVal val="0"/>
                                          </p:val>
                                        </p:tav>
                                        <p:tav tm="100000">
                                          <p:val>
                                            <p:strVal val="#ppt_h"/>
                                          </p:val>
                                        </p:tav>
                                      </p:tavLst>
                                    </p:anim>
                                  </p:childTnLst>
                                </p:cTn>
                              </p:par>
                              <p:par>
                                <p:cTn id="38" presetID="23" presetClass="entr" presetSubtype="16" fill="hold" grpId="0" nodeType="withEffect">
                                  <p:stCondLst>
                                    <p:cond delay="0"/>
                                  </p:stCondLst>
                                  <p:childTnLst>
                                    <p:set>
                                      <p:cBhvr>
                                        <p:cTn id="39" dur="1" fill="hold">
                                          <p:stCondLst>
                                            <p:cond delay="0"/>
                                          </p:stCondLst>
                                        </p:cTn>
                                        <p:tgtEl>
                                          <p:spTgt spid="125"/>
                                        </p:tgtEl>
                                        <p:attrNameLst>
                                          <p:attrName>style.visibility</p:attrName>
                                        </p:attrNameLst>
                                      </p:cBhvr>
                                      <p:to>
                                        <p:strVal val="visible"/>
                                      </p:to>
                                    </p:set>
                                    <p:anim calcmode="lin" valueType="num">
                                      <p:cBhvr>
                                        <p:cTn id="40" dur="500" fill="hold"/>
                                        <p:tgtEl>
                                          <p:spTgt spid="125"/>
                                        </p:tgtEl>
                                        <p:attrNameLst>
                                          <p:attrName>ppt_w</p:attrName>
                                        </p:attrNameLst>
                                      </p:cBhvr>
                                      <p:tavLst>
                                        <p:tav tm="0">
                                          <p:val>
                                            <p:fltVal val="0"/>
                                          </p:val>
                                        </p:tav>
                                        <p:tav tm="100000">
                                          <p:val>
                                            <p:strVal val="#ppt_w"/>
                                          </p:val>
                                        </p:tav>
                                      </p:tavLst>
                                    </p:anim>
                                    <p:anim calcmode="lin" valueType="num">
                                      <p:cBhvr>
                                        <p:cTn id="41" dur="500" fill="hold"/>
                                        <p:tgtEl>
                                          <p:spTgt spid="125"/>
                                        </p:tgtEl>
                                        <p:attrNameLst>
                                          <p:attrName>ppt_h</p:attrName>
                                        </p:attrNameLst>
                                      </p:cBhvr>
                                      <p:tavLst>
                                        <p:tav tm="0">
                                          <p:val>
                                            <p:fltVal val="0"/>
                                          </p:val>
                                        </p:tav>
                                        <p:tav tm="100000">
                                          <p:val>
                                            <p:strVal val="#ppt_h"/>
                                          </p:val>
                                        </p:tav>
                                      </p:tavLst>
                                    </p:anim>
                                  </p:childTnLst>
                                </p:cTn>
                              </p:par>
                              <p:par>
                                <p:cTn id="42" presetID="23" presetClass="entr" presetSubtype="16" fill="hold" grpId="0" nodeType="withEffect">
                                  <p:stCondLst>
                                    <p:cond delay="0"/>
                                  </p:stCondLst>
                                  <p:childTnLst>
                                    <p:set>
                                      <p:cBhvr>
                                        <p:cTn id="43" dur="1" fill="hold">
                                          <p:stCondLst>
                                            <p:cond delay="0"/>
                                          </p:stCondLst>
                                        </p:cTn>
                                        <p:tgtEl>
                                          <p:spTgt spid="44"/>
                                        </p:tgtEl>
                                        <p:attrNameLst>
                                          <p:attrName>style.visibility</p:attrName>
                                        </p:attrNameLst>
                                      </p:cBhvr>
                                      <p:to>
                                        <p:strVal val="visible"/>
                                      </p:to>
                                    </p:set>
                                    <p:anim calcmode="lin" valueType="num">
                                      <p:cBhvr>
                                        <p:cTn id="44" dur="500" fill="hold"/>
                                        <p:tgtEl>
                                          <p:spTgt spid="44"/>
                                        </p:tgtEl>
                                        <p:attrNameLst>
                                          <p:attrName>ppt_w</p:attrName>
                                        </p:attrNameLst>
                                      </p:cBhvr>
                                      <p:tavLst>
                                        <p:tav tm="0">
                                          <p:val>
                                            <p:fltVal val="0"/>
                                          </p:val>
                                        </p:tav>
                                        <p:tav tm="100000">
                                          <p:val>
                                            <p:strVal val="#ppt_w"/>
                                          </p:val>
                                        </p:tav>
                                      </p:tavLst>
                                    </p:anim>
                                    <p:anim calcmode="lin" valueType="num">
                                      <p:cBhvr>
                                        <p:cTn id="45" dur="500" fill="hold"/>
                                        <p:tgtEl>
                                          <p:spTgt spid="44"/>
                                        </p:tgtEl>
                                        <p:attrNameLst>
                                          <p:attrName>ppt_h</p:attrName>
                                        </p:attrNameLst>
                                      </p:cBhvr>
                                      <p:tavLst>
                                        <p:tav tm="0">
                                          <p:val>
                                            <p:fltVal val="0"/>
                                          </p:val>
                                        </p:tav>
                                        <p:tav tm="100000">
                                          <p:val>
                                            <p:strVal val="#ppt_h"/>
                                          </p:val>
                                        </p:tav>
                                      </p:tavLst>
                                    </p:anim>
                                  </p:childTnLst>
                                </p:cTn>
                              </p:par>
                              <p:par>
                                <p:cTn id="46" presetID="23" presetClass="entr" presetSubtype="16" fill="hold" grpId="0" nodeType="withEffect">
                                  <p:stCondLst>
                                    <p:cond delay="0"/>
                                  </p:stCondLst>
                                  <p:childTnLst>
                                    <p:set>
                                      <p:cBhvr>
                                        <p:cTn id="47" dur="1" fill="hold">
                                          <p:stCondLst>
                                            <p:cond delay="0"/>
                                          </p:stCondLst>
                                        </p:cTn>
                                        <p:tgtEl>
                                          <p:spTgt spid="127"/>
                                        </p:tgtEl>
                                        <p:attrNameLst>
                                          <p:attrName>style.visibility</p:attrName>
                                        </p:attrNameLst>
                                      </p:cBhvr>
                                      <p:to>
                                        <p:strVal val="visible"/>
                                      </p:to>
                                    </p:set>
                                    <p:anim calcmode="lin" valueType="num">
                                      <p:cBhvr>
                                        <p:cTn id="48" dur="500" fill="hold"/>
                                        <p:tgtEl>
                                          <p:spTgt spid="127"/>
                                        </p:tgtEl>
                                        <p:attrNameLst>
                                          <p:attrName>ppt_w</p:attrName>
                                        </p:attrNameLst>
                                      </p:cBhvr>
                                      <p:tavLst>
                                        <p:tav tm="0">
                                          <p:val>
                                            <p:fltVal val="0"/>
                                          </p:val>
                                        </p:tav>
                                        <p:tav tm="100000">
                                          <p:val>
                                            <p:strVal val="#ppt_w"/>
                                          </p:val>
                                        </p:tav>
                                      </p:tavLst>
                                    </p:anim>
                                    <p:anim calcmode="lin" valueType="num">
                                      <p:cBhvr>
                                        <p:cTn id="49" dur="500" fill="hold"/>
                                        <p:tgtEl>
                                          <p:spTgt spid="127"/>
                                        </p:tgtEl>
                                        <p:attrNameLst>
                                          <p:attrName>ppt_h</p:attrName>
                                        </p:attrNameLst>
                                      </p:cBhvr>
                                      <p:tavLst>
                                        <p:tav tm="0">
                                          <p:val>
                                            <p:fltVal val="0"/>
                                          </p:val>
                                        </p:tav>
                                        <p:tav tm="100000">
                                          <p:val>
                                            <p:strVal val="#ppt_h"/>
                                          </p:val>
                                        </p:tav>
                                      </p:tavLst>
                                    </p:anim>
                                  </p:childTnLst>
                                </p:cTn>
                              </p:par>
                              <p:par>
                                <p:cTn id="50" presetID="23" presetClass="entr" presetSubtype="16" fill="hold" grpId="0" nodeType="withEffect">
                                  <p:stCondLst>
                                    <p:cond delay="0"/>
                                  </p:stCondLst>
                                  <p:childTnLst>
                                    <p:set>
                                      <p:cBhvr>
                                        <p:cTn id="51" dur="1" fill="hold">
                                          <p:stCondLst>
                                            <p:cond delay="0"/>
                                          </p:stCondLst>
                                        </p:cTn>
                                        <p:tgtEl>
                                          <p:spTgt spid="46"/>
                                        </p:tgtEl>
                                        <p:attrNameLst>
                                          <p:attrName>style.visibility</p:attrName>
                                        </p:attrNameLst>
                                      </p:cBhvr>
                                      <p:to>
                                        <p:strVal val="visible"/>
                                      </p:to>
                                    </p:set>
                                    <p:anim calcmode="lin" valueType="num">
                                      <p:cBhvr>
                                        <p:cTn id="52" dur="500" fill="hold"/>
                                        <p:tgtEl>
                                          <p:spTgt spid="46"/>
                                        </p:tgtEl>
                                        <p:attrNameLst>
                                          <p:attrName>ppt_w</p:attrName>
                                        </p:attrNameLst>
                                      </p:cBhvr>
                                      <p:tavLst>
                                        <p:tav tm="0">
                                          <p:val>
                                            <p:fltVal val="0"/>
                                          </p:val>
                                        </p:tav>
                                        <p:tav tm="100000">
                                          <p:val>
                                            <p:strVal val="#ppt_w"/>
                                          </p:val>
                                        </p:tav>
                                      </p:tavLst>
                                    </p:anim>
                                    <p:anim calcmode="lin" valueType="num">
                                      <p:cBhvr>
                                        <p:cTn id="53" dur="500" fill="hold"/>
                                        <p:tgtEl>
                                          <p:spTgt spid="46"/>
                                        </p:tgtEl>
                                        <p:attrNameLst>
                                          <p:attrName>ppt_h</p:attrName>
                                        </p:attrNameLst>
                                      </p:cBhvr>
                                      <p:tavLst>
                                        <p:tav tm="0">
                                          <p:val>
                                            <p:fltVal val="0"/>
                                          </p:val>
                                        </p:tav>
                                        <p:tav tm="100000">
                                          <p:val>
                                            <p:strVal val="#ppt_h"/>
                                          </p:val>
                                        </p:tav>
                                      </p:tavLst>
                                    </p:anim>
                                  </p:childTnLst>
                                </p:cTn>
                              </p:par>
                              <p:par>
                                <p:cTn id="54" presetID="23" presetClass="entr" presetSubtype="16" fill="hold" grpId="0" nodeType="withEffect">
                                  <p:stCondLst>
                                    <p:cond delay="0"/>
                                  </p:stCondLst>
                                  <p:childTnLst>
                                    <p:set>
                                      <p:cBhvr>
                                        <p:cTn id="55" dur="1" fill="hold">
                                          <p:stCondLst>
                                            <p:cond delay="0"/>
                                          </p:stCondLst>
                                        </p:cTn>
                                        <p:tgtEl>
                                          <p:spTgt spid="138"/>
                                        </p:tgtEl>
                                        <p:attrNameLst>
                                          <p:attrName>style.visibility</p:attrName>
                                        </p:attrNameLst>
                                      </p:cBhvr>
                                      <p:to>
                                        <p:strVal val="visible"/>
                                      </p:to>
                                    </p:set>
                                    <p:anim calcmode="lin" valueType="num">
                                      <p:cBhvr>
                                        <p:cTn id="56" dur="500" fill="hold"/>
                                        <p:tgtEl>
                                          <p:spTgt spid="138"/>
                                        </p:tgtEl>
                                        <p:attrNameLst>
                                          <p:attrName>ppt_w</p:attrName>
                                        </p:attrNameLst>
                                      </p:cBhvr>
                                      <p:tavLst>
                                        <p:tav tm="0">
                                          <p:val>
                                            <p:fltVal val="0"/>
                                          </p:val>
                                        </p:tav>
                                        <p:tav tm="100000">
                                          <p:val>
                                            <p:strVal val="#ppt_w"/>
                                          </p:val>
                                        </p:tav>
                                      </p:tavLst>
                                    </p:anim>
                                    <p:anim calcmode="lin" valueType="num">
                                      <p:cBhvr>
                                        <p:cTn id="57" dur="500" fill="hold"/>
                                        <p:tgtEl>
                                          <p:spTgt spid="138"/>
                                        </p:tgtEl>
                                        <p:attrNameLst>
                                          <p:attrName>ppt_h</p:attrName>
                                        </p:attrNameLst>
                                      </p:cBhvr>
                                      <p:tavLst>
                                        <p:tav tm="0">
                                          <p:val>
                                            <p:fltVal val="0"/>
                                          </p:val>
                                        </p:tav>
                                        <p:tav tm="100000">
                                          <p:val>
                                            <p:strVal val="#ppt_h"/>
                                          </p:val>
                                        </p:tav>
                                      </p:tavLst>
                                    </p:anim>
                                  </p:childTnLst>
                                </p:cTn>
                              </p:par>
                              <p:par>
                                <p:cTn id="58" presetID="23" presetClass="entr" presetSubtype="16" fill="hold" grpId="0" nodeType="withEffect">
                                  <p:stCondLst>
                                    <p:cond delay="0"/>
                                  </p:stCondLst>
                                  <p:childTnLst>
                                    <p:set>
                                      <p:cBhvr>
                                        <p:cTn id="59" dur="1" fill="hold">
                                          <p:stCondLst>
                                            <p:cond delay="0"/>
                                          </p:stCondLst>
                                        </p:cTn>
                                        <p:tgtEl>
                                          <p:spTgt spid="63"/>
                                        </p:tgtEl>
                                        <p:attrNameLst>
                                          <p:attrName>style.visibility</p:attrName>
                                        </p:attrNameLst>
                                      </p:cBhvr>
                                      <p:to>
                                        <p:strVal val="visible"/>
                                      </p:to>
                                    </p:set>
                                    <p:anim calcmode="lin" valueType="num">
                                      <p:cBhvr>
                                        <p:cTn id="60" dur="500" fill="hold"/>
                                        <p:tgtEl>
                                          <p:spTgt spid="63"/>
                                        </p:tgtEl>
                                        <p:attrNameLst>
                                          <p:attrName>ppt_w</p:attrName>
                                        </p:attrNameLst>
                                      </p:cBhvr>
                                      <p:tavLst>
                                        <p:tav tm="0">
                                          <p:val>
                                            <p:fltVal val="0"/>
                                          </p:val>
                                        </p:tav>
                                        <p:tav tm="100000">
                                          <p:val>
                                            <p:strVal val="#ppt_w"/>
                                          </p:val>
                                        </p:tav>
                                      </p:tavLst>
                                    </p:anim>
                                    <p:anim calcmode="lin" valueType="num">
                                      <p:cBhvr>
                                        <p:cTn id="61" dur="500" fill="hold"/>
                                        <p:tgtEl>
                                          <p:spTgt spid="63"/>
                                        </p:tgtEl>
                                        <p:attrNameLst>
                                          <p:attrName>ppt_h</p:attrName>
                                        </p:attrNameLst>
                                      </p:cBhvr>
                                      <p:tavLst>
                                        <p:tav tm="0">
                                          <p:val>
                                            <p:fltVal val="0"/>
                                          </p:val>
                                        </p:tav>
                                        <p:tav tm="100000">
                                          <p:val>
                                            <p:strVal val="#ppt_h"/>
                                          </p:val>
                                        </p:tav>
                                      </p:tavLst>
                                    </p:anim>
                                  </p:childTnLst>
                                </p:cTn>
                              </p:par>
                              <p:par>
                                <p:cTn id="62" presetID="23" presetClass="entr" presetSubtype="16" fill="hold" grpId="0" nodeType="withEffect">
                                  <p:stCondLst>
                                    <p:cond delay="0"/>
                                  </p:stCondLst>
                                  <p:childTnLst>
                                    <p:set>
                                      <p:cBhvr>
                                        <p:cTn id="63" dur="1" fill="hold">
                                          <p:stCondLst>
                                            <p:cond delay="0"/>
                                          </p:stCondLst>
                                        </p:cTn>
                                        <p:tgtEl>
                                          <p:spTgt spid="142"/>
                                        </p:tgtEl>
                                        <p:attrNameLst>
                                          <p:attrName>style.visibility</p:attrName>
                                        </p:attrNameLst>
                                      </p:cBhvr>
                                      <p:to>
                                        <p:strVal val="visible"/>
                                      </p:to>
                                    </p:set>
                                    <p:anim calcmode="lin" valueType="num">
                                      <p:cBhvr>
                                        <p:cTn id="64" dur="500" fill="hold"/>
                                        <p:tgtEl>
                                          <p:spTgt spid="142"/>
                                        </p:tgtEl>
                                        <p:attrNameLst>
                                          <p:attrName>ppt_w</p:attrName>
                                        </p:attrNameLst>
                                      </p:cBhvr>
                                      <p:tavLst>
                                        <p:tav tm="0">
                                          <p:val>
                                            <p:fltVal val="0"/>
                                          </p:val>
                                        </p:tav>
                                        <p:tav tm="100000">
                                          <p:val>
                                            <p:strVal val="#ppt_w"/>
                                          </p:val>
                                        </p:tav>
                                      </p:tavLst>
                                    </p:anim>
                                    <p:anim calcmode="lin" valueType="num">
                                      <p:cBhvr>
                                        <p:cTn id="65" dur="500" fill="hold"/>
                                        <p:tgtEl>
                                          <p:spTgt spid="142"/>
                                        </p:tgtEl>
                                        <p:attrNameLst>
                                          <p:attrName>ppt_h</p:attrName>
                                        </p:attrNameLst>
                                      </p:cBhvr>
                                      <p:tavLst>
                                        <p:tav tm="0">
                                          <p:val>
                                            <p:fltVal val="0"/>
                                          </p:val>
                                        </p:tav>
                                        <p:tav tm="100000">
                                          <p:val>
                                            <p:strVal val="#ppt_h"/>
                                          </p:val>
                                        </p:tav>
                                      </p:tavLst>
                                    </p:anim>
                                  </p:childTnLst>
                                </p:cTn>
                              </p:par>
                              <p:par>
                                <p:cTn id="66" presetID="23" presetClass="entr" presetSubtype="16" fill="hold" nodeType="withEffect">
                                  <p:stCondLst>
                                    <p:cond delay="0"/>
                                  </p:stCondLst>
                                  <p:childTnLst>
                                    <p:set>
                                      <p:cBhvr>
                                        <p:cTn id="67" dur="1" fill="hold">
                                          <p:stCondLst>
                                            <p:cond delay="0"/>
                                          </p:stCondLst>
                                        </p:cTn>
                                        <p:tgtEl>
                                          <p:spTgt spid="60"/>
                                        </p:tgtEl>
                                        <p:attrNameLst>
                                          <p:attrName>style.visibility</p:attrName>
                                        </p:attrNameLst>
                                      </p:cBhvr>
                                      <p:to>
                                        <p:strVal val="visible"/>
                                      </p:to>
                                    </p:set>
                                    <p:anim calcmode="lin" valueType="num">
                                      <p:cBhvr>
                                        <p:cTn id="68" dur="500" fill="hold"/>
                                        <p:tgtEl>
                                          <p:spTgt spid="60"/>
                                        </p:tgtEl>
                                        <p:attrNameLst>
                                          <p:attrName>ppt_w</p:attrName>
                                        </p:attrNameLst>
                                      </p:cBhvr>
                                      <p:tavLst>
                                        <p:tav tm="0">
                                          <p:val>
                                            <p:fltVal val="0"/>
                                          </p:val>
                                        </p:tav>
                                        <p:tav tm="100000">
                                          <p:val>
                                            <p:strVal val="#ppt_w"/>
                                          </p:val>
                                        </p:tav>
                                      </p:tavLst>
                                    </p:anim>
                                    <p:anim calcmode="lin" valueType="num">
                                      <p:cBhvr>
                                        <p:cTn id="69" dur="500" fill="hold"/>
                                        <p:tgtEl>
                                          <p:spTgt spid="60"/>
                                        </p:tgtEl>
                                        <p:attrNameLst>
                                          <p:attrName>ppt_h</p:attrName>
                                        </p:attrNameLst>
                                      </p:cBhvr>
                                      <p:tavLst>
                                        <p:tav tm="0">
                                          <p:val>
                                            <p:fltVal val="0"/>
                                          </p:val>
                                        </p:tav>
                                        <p:tav tm="100000">
                                          <p:val>
                                            <p:strVal val="#ppt_h"/>
                                          </p:val>
                                        </p:tav>
                                      </p:tavLst>
                                    </p:anim>
                                  </p:childTnLst>
                                </p:cTn>
                              </p:par>
                              <p:par>
                                <p:cTn id="70" presetID="23" presetClass="entr" presetSubtype="16" fill="hold" grpId="0" nodeType="withEffect">
                                  <p:stCondLst>
                                    <p:cond delay="0"/>
                                  </p:stCondLst>
                                  <p:childTnLst>
                                    <p:set>
                                      <p:cBhvr>
                                        <p:cTn id="71" dur="1" fill="hold">
                                          <p:stCondLst>
                                            <p:cond delay="0"/>
                                          </p:stCondLst>
                                        </p:cTn>
                                        <p:tgtEl>
                                          <p:spTgt spid="168"/>
                                        </p:tgtEl>
                                        <p:attrNameLst>
                                          <p:attrName>style.visibility</p:attrName>
                                        </p:attrNameLst>
                                      </p:cBhvr>
                                      <p:to>
                                        <p:strVal val="visible"/>
                                      </p:to>
                                    </p:set>
                                    <p:anim calcmode="lin" valueType="num">
                                      <p:cBhvr>
                                        <p:cTn id="72" dur="500" fill="hold"/>
                                        <p:tgtEl>
                                          <p:spTgt spid="168"/>
                                        </p:tgtEl>
                                        <p:attrNameLst>
                                          <p:attrName>ppt_w</p:attrName>
                                        </p:attrNameLst>
                                      </p:cBhvr>
                                      <p:tavLst>
                                        <p:tav tm="0">
                                          <p:val>
                                            <p:fltVal val="0"/>
                                          </p:val>
                                        </p:tav>
                                        <p:tav tm="100000">
                                          <p:val>
                                            <p:strVal val="#ppt_w"/>
                                          </p:val>
                                        </p:tav>
                                      </p:tavLst>
                                    </p:anim>
                                    <p:anim calcmode="lin" valueType="num">
                                      <p:cBhvr>
                                        <p:cTn id="73" dur="500" fill="hold"/>
                                        <p:tgtEl>
                                          <p:spTgt spid="168"/>
                                        </p:tgtEl>
                                        <p:attrNameLst>
                                          <p:attrName>ppt_h</p:attrName>
                                        </p:attrNameLst>
                                      </p:cBhvr>
                                      <p:tavLst>
                                        <p:tav tm="0">
                                          <p:val>
                                            <p:fltVal val="0"/>
                                          </p:val>
                                        </p:tav>
                                        <p:tav tm="100000">
                                          <p:val>
                                            <p:strVal val="#ppt_h"/>
                                          </p:val>
                                        </p:tav>
                                      </p:tavLst>
                                    </p:anim>
                                  </p:childTnLst>
                                </p:cTn>
                              </p:par>
                              <p:par>
                                <p:cTn id="74" presetID="23" presetClass="entr" presetSubtype="16" fill="hold" grpId="0" nodeType="withEffect">
                                  <p:stCondLst>
                                    <p:cond delay="0"/>
                                  </p:stCondLst>
                                  <p:childTnLst>
                                    <p:set>
                                      <p:cBhvr>
                                        <p:cTn id="75" dur="1" fill="hold">
                                          <p:stCondLst>
                                            <p:cond delay="0"/>
                                          </p:stCondLst>
                                        </p:cTn>
                                        <p:tgtEl>
                                          <p:spTgt spid="158"/>
                                        </p:tgtEl>
                                        <p:attrNameLst>
                                          <p:attrName>style.visibility</p:attrName>
                                        </p:attrNameLst>
                                      </p:cBhvr>
                                      <p:to>
                                        <p:strVal val="visible"/>
                                      </p:to>
                                    </p:set>
                                    <p:anim calcmode="lin" valueType="num">
                                      <p:cBhvr>
                                        <p:cTn id="76" dur="500" fill="hold"/>
                                        <p:tgtEl>
                                          <p:spTgt spid="158"/>
                                        </p:tgtEl>
                                        <p:attrNameLst>
                                          <p:attrName>ppt_w</p:attrName>
                                        </p:attrNameLst>
                                      </p:cBhvr>
                                      <p:tavLst>
                                        <p:tav tm="0">
                                          <p:val>
                                            <p:fltVal val="0"/>
                                          </p:val>
                                        </p:tav>
                                        <p:tav tm="100000">
                                          <p:val>
                                            <p:strVal val="#ppt_w"/>
                                          </p:val>
                                        </p:tav>
                                      </p:tavLst>
                                    </p:anim>
                                    <p:anim calcmode="lin" valueType="num">
                                      <p:cBhvr>
                                        <p:cTn id="77" dur="500" fill="hold"/>
                                        <p:tgtEl>
                                          <p:spTgt spid="158"/>
                                        </p:tgtEl>
                                        <p:attrNameLst>
                                          <p:attrName>ppt_h</p:attrName>
                                        </p:attrNameLst>
                                      </p:cBhvr>
                                      <p:tavLst>
                                        <p:tav tm="0">
                                          <p:val>
                                            <p:fltVal val="0"/>
                                          </p:val>
                                        </p:tav>
                                        <p:tav tm="100000">
                                          <p:val>
                                            <p:strVal val="#ppt_h"/>
                                          </p:val>
                                        </p:tav>
                                      </p:tavLst>
                                    </p:anim>
                                  </p:childTnLst>
                                </p:cTn>
                              </p:par>
                              <p:par>
                                <p:cTn id="78" presetID="23" presetClass="entr" presetSubtype="16" fill="hold" grpId="0" nodeType="withEffect">
                                  <p:stCondLst>
                                    <p:cond delay="0"/>
                                  </p:stCondLst>
                                  <p:childTnLst>
                                    <p:set>
                                      <p:cBhvr>
                                        <p:cTn id="79" dur="1" fill="hold">
                                          <p:stCondLst>
                                            <p:cond delay="0"/>
                                          </p:stCondLst>
                                        </p:cTn>
                                        <p:tgtEl>
                                          <p:spTgt spid="59"/>
                                        </p:tgtEl>
                                        <p:attrNameLst>
                                          <p:attrName>style.visibility</p:attrName>
                                        </p:attrNameLst>
                                      </p:cBhvr>
                                      <p:to>
                                        <p:strVal val="visible"/>
                                      </p:to>
                                    </p:set>
                                    <p:anim calcmode="lin" valueType="num">
                                      <p:cBhvr>
                                        <p:cTn id="80" dur="500" fill="hold"/>
                                        <p:tgtEl>
                                          <p:spTgt spid="59"/>
                                        </p:tgtEl>
                                        <p:attrNameLst>
                                          <p:attrName>ppt_w</p:attrName>
                                        </p:attrNameLst>
                                      </p:cBhvr>
                                      <p:tavLst>
                                        <p:tav tm="0">
                                          <p:val>
                                            <p:fltVal val="0"/>
                                          </p:val>
                                        </p:tav>
                                        <p:tav tm="100000">
                                          <p:val>
                                            <p:strVal val="#ppt_w"/>
                                          </p:val>
                                        </p:tav>
                                      </p:tavLst>
                                    </p:anim>
                                    <p:anim calcmode="lin" valueType="num">
                                      <p:cBhvr>
                                        <p:cTn id="81" dur="500" fill="hold"/>
                                        <p:tgtEl>
                                          <p:spTgt spid="59"/>
                                        </p:tgtEl>
                                        <p:attrNameLst>
                                          <p:attrName>ppt_h</p:attrName>
                                        </p:attrNameLst>
                                      </p:cBhvr>
                                      <p:tavLst>
                                        <p:tav tm="0">
                                          <p:val>
                                            <p:fltVal val="0"/>
                                          </p:val>
                                        </p:tav>
                                        <p:tav tm="100000">
                                          <p:val>
                                            <p:strVal val="#ppt_h"/>
                                          </p:val>
                                        </p:tav>
                                      </p:tavLst>
                                    </p:anim>
                                  </p:childTnLst>
                                </p:cTn>
                              </p:par>
                              <p:par>
                                <p:cTn id="82" presetID="23" presetClass="entr" presetSubtype="16" fill="hold" nodeType="withEffect">
                                  <p:stCondLst>
                                    <p:cond delay="0"/>
                                  </p:stCondLst>
                                  <p:childTnLst>
                                    <p:set>
                                      <p:cBhvr>
                                        <p:cTn id="83" dur="1" fill="hold">
                                          <p:stCondLst>
                                            <p:cond delay="0"/>
                                          </p:stCondLst>
                                        </p:cTn>
                                        <p:tgtEl>
                                          <p:spTgt spid="48"/>
                                        </p:tgtEl>
                                        <p:attrNameLst>
                                          <p:attrName>style.visibility</p:attrName>
                                        </p:attrNameLst>
                                      </p:cBhvr>
                                      <p:to>
                                        <p:strVal val="visible"/>
                                      </p:to>
                                    </p:set>
                                    <p:anim calcmode="lin" valueType="num">
                                      <p:cBhvr>
                                        <p:cTn id="84" dur="500" fill="hold"/>
                                        <p:tgtEl>
                                          <p:spTgt spid="48"/>
                                        </p:tgtEl>
                                        <p:attrNameLst>
                                          <p:attrName>ppt_w</p:attrName>
                                        </p:attrNameLst>
                                      </p:cBhvr>
                                      <p:tavLst>
                                        <p:tav tm="0">
                                          <p:val>
                                            <p:fltVal val="0"/>
                                          </p:val>
                                        </p:tav>
                                        <p:tav tm="100000">
                                          <p:val>
                                            <p:strVal val="#ppt_w"/>
                                          </p:val>
                                        </p:tav>
                                      </p:tavLst>
                                    </p:anim>
                                    <p:anim calcmode="lin" valueType="num">
                                      <p:cBhvr>
                                        <p:cTn id="85" dur="500" fill="hold"/>
                                        <p:tgtEl>
                                          <p:spTgt spid="48"/>
                                        </p:tgtEl>
                                        <p:attrNameLst>
                                          <p:attrName>ppt_h</p:attrName>
                                        </p:attrNameLst>
                                      </p:cBhvr>
                                      <p:tavLst>
                                        <p:tav tm="0">
                                          <p:val>
                                            <p:fltVal val="0"/>
                                          </p:val>
                                        </p:tav>
                                        <p:tav tm="100000">
                                          <p:val>
                                            <p:strVal val="#ppt_h"/>
                                          </p:val>
                                        </p:tav>
                                      </p:tavLst>
                                    </p:anim>
                                  </p:childTnLst>
                                </p:cTn>
                              </p:par>
                              <p:par>
                                <p:cTn id="86" presetID="23" presetClass="entr" presetSubtype="16" fill="hold" grpId="0" nodeType="withEffect">
                                  <p:stCondLst>
                                    <p:cond delay="0"/>
                                  </p:stCondLst>
                                  <p:childTnLst>
                                    <p:set>
                                      <p:cBhvr>
                                        <p:cTn id="87" dur="1" fill="hold">
                                          <p:stCondLst>
                                            <p:cond delay="0"/>
                                          </p:stCondLst>
                                        </p:cTn>
                                        <p:tgtEl>
                                          <p:spTgt spid="156"/>
                                        </p:tgtEl>
                                        <p:attrNameLst>
                                          <p:attrName>style.visibility</p:attrName>
                                        </p:attrNameLst>
                                      </p:cBhvr>
                                      <p:to>
                                        <p:strVal val="visible"/>
                                      </p:to>
                                    </p:set>
                                    <p:anim calcmode="lin" valueType="num">
                                      <p:cBhvr>
                                        <p:cTn id="88" dur="500" fill="hold"/>
                                        <p:tgtEl>
                                          <p:spTgt spid="156"/>
                                        </p:tgtEl>
                                        <p:attrNameLst>
                                          <p:attrName>ppt_w</p:attrName>
                                        </p:attrNameLst>
                                      </p:cBhvr>
                                      <p:tavLst>
                                        <p:tav tm="0">
                                          <p:val>
                                            <p:fltVal val="0"/>
                                          </p:val>
                                        </p:tav>
                                        <p:tav tm="100000">
                                          <p:val>
                                            <p:strVal val="#ppt_w"/>
                                          </p:val>
                                        </p:tav>
                                      </p:tavLst>
                                    </p:anim>
                                    <p:anim calcmode="lin" valueType="num">
                                      <p:cBhvr>
                                        <p:cTn id="89" dur="500" fill="hold"/>
                                        <p:tgtEl>
                                          <p:spTgt spid="156"/>
                                        </p:tgtEl>
                                        <p:attrNameLst>
                                          <p:attrName>ppt_h</p:attrName>
                                        </p:attrNameLst>
                                      </p:cBhvr>
                                      <p:tavLst>
                                        <p:tav tm="0">
                                          <p:val>
                                            <p:fltVal val="0"/>
                                          </p:val>
                                        </p:tav>
                                        <p:tav tm="100000">
                                          <p:val>
                                            <p:strVal val="#ppt_h"/>
                                          </p:val>
                                        </p:tav>
                                      </p:tavLst>
                                    </p:anim>
                                  </p:childTnLst>
                                </p:cTn>
                              </p:par>
                              <p:par>
                                <p:cTn id="90" presetID="23" presetClass="entr" presetSubtype="16" fill="hold" grpId="0" nodeType="withEffect">
                                  <p:stCondLst>
                                    <p:cond delay="0"/>
                                  </p:stCondLst>
                                  <p:childTnLst>
                                    <p:set>
                                      <p:cBhvr>
                                        <p:cTn id="91" dur="1" fill="hold">
                                          <p:stCondLst>
                                            <p:cond delay="0"/>
                                          </p:stCondLst>
                                        </p:cTn>
                                        <p:tgtEl>
                                          <p:spTgt spid="151"/>
                                        </p:tgtEl>
                                        <p:attrNameLst>
                                          <p:attrName>style.visibility</p:attrName>
                                        </p:attrNameLst>
                                      </p:cBhvr>
                                      <p:to>
                                        <p:strVal val="visible"/>
                                      </p:to>
                                    </p:set>
                                    <p:anim calcmode="lin" valueType="num">
                                      <p:cBhvr>
                                        <p:cTn id="92" dur="500" fill="hold"/>
                                        <p:tgtEl>
                                          <p:spTgt spid="151"/>
                                        </p:tgtEl>
                                        <p:attrNameLst>
                                          <p:attrName>ppt_w</p:attrName>
                                        </p:attrNameLst>
                                      </p:cBhvr>
                                      <p:tavLst>
                                        <p:tav tm="0">
                                          <p:val>
                                            <p:fltVal val="0"/>
                                          </p:val>
                                        </p:tav>
                                        <p:tav tm="100000">
                                          <p:val>
                                            <p:strVal val="#ppt_w"/>
                                          </p:val>
                                        </p:tav>
                                      </p:tavLst>
                                    </p:anim>
                                    <p:anim calcmode="lin" valueType="num">
                                      <p:cBhvr>
                                        <p:cTn id="93" dur="500" fill="hold"/>
                                        <p:tgtEl>
                                          <p:spTgt spid="151"/>
                                        </p:tgtEl>
                                        <p:attrNameLst>
                                          <p:attrName>ppt_h</p:attrName>
                                        </p:attrNameLst>
                                      </p:cBhvr>
                                      <p:tavLst>
                                        <p:tav tm="0">
                                          <p:val>
                                            <p:fltVal val="0"/>
                                          </p:val>
                                        </p:tav>
                                        <p:tav tm="100000">
                                          <p:val>
                                            <p:strVal val="#ppt_h"/>
                                          </p:val>
                                        </p:tav>
                                      </p:tavLst>
                                    </p:anim>
                                  </p:childTnLst>
                                </p:cTn>
                              </p:par>
                              <p:par>
                                <p:cTn id="94" presetID="23" presetClass="entr" presetSubtype="16" fill="hold" nodeType="withEffect">
                                  <p:stCondLst>
                                    <p:cond delay="0"/>
                                  </p:stCondLst>
                                  <p:childTnLst>
                                    <p:set>
                                      <p:cBhvr>
                                        <p:cTn id="95" dur="1" fill="hold">
                                          <p:stCondLst>
                                            <p:cond delay="0"/>
                                          </p:stCondLst>
                                        </p:cTn>
                                        <p:tgtEl>
                                          <p:spTgt spid="36"/>
                                        </p:tgtEl>
                                        <p:attrNameLst>
                                          <p:attrName>style.visibility</p:attrName>
                                        </p:attrNameLst>
                                      </p:cBhvr>
                                      <p:to>
                                        <p:strVal val="visible"/>
                                      </p:to>
                                    </p:set>
                                    <p:anim calcmode="lin" valueType="num">
                                      <p:cBhvr>
                                        <p:cTn id="96" dur="500" fill="hold"/>
                                        <p:tgtEl>
                                          <p:spTgt spid="36"/>
                                        </p:tgtEl>
                                        <p:attrNameLst>
                                          <p:attrName>ppt_w</p:attrName>
                                        </p:attrNameLst>
                                      </p:cBhvr>
                                      <p:tavLst>
                                        <p:tav tm="0">
                                          <p:val>
                                            <p:fltVal val="0"/>
                                          </p:val>
                                        </p:tav>
                                        <p:tav tm="100000">
                                          <p:val>
                                            <p:strVal val="#ppt_w"/>
                                          </p:val>
                                        </p:tav>
                                      </p:tavLst>
                                    </p:anim>
                                    <p:anim calcmode="lin" valueType="num">
                                      <p:cBhvr>
                                        <p:cTn id="97" dur="500" fill="hold"/>
                                        <p:tgtEl>
                                          <p:spTgt spid="36"/>
                                        </p:tgtEl>
                                        <p:attrNameLst>
                                          <p:attrName>ppt_h</p:attrName>
                                        </p:attrNameLst>
                                      </p:cBhvr>
                                      <p:tavLst>
                                        <p:tav tm="0">
                                          <p:val>
                                            <p:fltVal val="0"/>
                                          </p:val>
                                        </p:tav>
                                        <p:tav tm="100000">
                                          <p:val>
                                            <p:strVal val="#ppt_h"/>
                                          </p:val>
                                        </p:tav>
                                      </p:tavLst>
                                    </p:anim>
                                  </p:childTnLst>
                                </p:cTn>
                              </p:par>
                              <p:par>
                                <p:cTn id="98" presetID="23" presetClass="entr" presetSubtype="16" fill="hold" grpId="0" nodeType="withEffect">
                                  <p:stCondLst>
                                    <p:cond delay="0"/>
                                  </p:stCondLst>
                                  <p:childTnLst>
                                    <p:set>
                                      <p:cBhvr>
                                        <p:cTn id="99" dur="1" fill="hold">
                                          <p:stCondLst>
                                            <p:cond delay="0"/>
                                          </p:stCondLst>
                                        </p:cTn>
                                        <p:tgtEl>
                                          <p:spTgt spid="47"/>
                                        </p:tgtEl>
                                        <p:attrNameLst>
                                          <p:attrName>style.visibility</p:attrName>
                                        </p:attrNameLst>
                                      </p:cBhvr>
                                      <p:to>
                                        <p:strVal val="visible"/>
                                      </p:to>
                                    </p:set>
                                    <p:anim calcmode="lin" valueType="num">
                                      <p:cBhvr>
                                        <p:cTn id="100" dur="500" fill="hold"/>
                                        <p:tgtEl>
                                          <p:spTgt spid="47"/>
                                        </p:tgtEl>
                                        <p:attrNameLst>
                                          <p:attrName>ppt_w</p:attrName>
                                        </p:attrNameLst>
                                      </p:cBhvr>
                                      <p:tavLst>
                                        <p:tav tm="0">
                                          <p:val>
                                            <p:fltVal val="0"/>
                                          </p:val>
                                        </p:tav>
                                        <p:tav tm="100000">
                                          <p:val>
                                            <p:strVal val="#ppt_w"/>
                                          </p:val>
                                        </p:tav>
                                      </p:tavLst>
                                    </p:anim>
                                    <p:anim calcmode="lin" valueType="num">
                                      <p:cBhvr>
                                        <p:cTn id="101" dur="500" fill="hold"/>
                                        <p:tgtEl>
                                          <p:spTgt spid="47"/>
                                        </p:tgtEl>
                                        <p:attrNameLst>
                                          <p:attrName>ppt_h</p:attrName>
                                        </p:attrNameLst>
                                      </p:cBhvr>
                                      <p:tavLst>
                                        <p:tav tm="0">
                                          <p:val>
                                            <p:fltVal val="0"/>
                                          </p:val>
                                        </p:tav>
                                        <p:tav tm="100000">
                                          <p:val>
                                            <p:strVal val="#ppt_h"/>
                                          </p:val>
                                        </p:tav>
                                      </p:tavLst>
                                    </p:anim>
                                  </p:childTnLst>
                                </p:cTn>
                              </p:par>
                              <p:par>
                                <p:cTn id="102" presetID="23" presetClass="entr" presetSubtype="16" fill="hold" grpId="0" nodeType="withEffect">
                                  <p:stCondLst>
                                    <p:cond delay="0"/>
                                  </p:stCondLst>
                                  <p:childTnLst>
                                    <p:set>
                                      <p:cBhvr>
                                        <p:cTn id="103" dur="1" fill="hold">
                                          <p:stCondLst>
                                            <p:cond delay="0"/>
                                          </p:stCondLst>
                                        </p:cTn>
                                        <p:tgtEl>
                                          <p:spTgt spid="146"/>
                                        </p:tgtEl>
                                        <p:attrNameLst>
                                          <p:attrName>style.visibility</p:attrName>
                                        </p:attrNameLst>
                                      </p:cBhvr>
                                      <p:to>
                                        <p:strVal val="visible"/>
                                      </p:to>
                                    </p:set>
                                    <p:anim calcmode="lin" valueType="num">
                                      <p:cBhvr>
                                        <p:cTn id="104" dur="500" fill="hold"/>
                                        <p:tgtEl>
                                          <p:spTgt spid="146"/>
                                        </p:tgtEl>
                                        <p:attrNameLst>
                                          <p:attrName>ppt_w</p:attrName>
                                        </p:attrNameLst>
                                      </p:cBhvr>
                                      <p:tavLst>
                                        <p:tav tm="0">
                                          <p:val>
                                            <p:fltVal val="0"/>
                                          </p:val>
                                        </p:tav>
                                        <p:tav tm="100000">
                                          <p:val>
                                            <p:strVal val="#ppt_w"/>
                                          </p:val>
                                        </p:tav>
                                      </p:tavLst>
                                    </p:anim>
                                    <p:anim calcmode="lin" valueType="num">
                                      <p:cBhvr>
                                        <p:cTn id="105" dur="500" fill="hold"/>
                                        <p:tgtEl>
                                          <p:spTgt spid="146"/>
                                        </p:tgtEl>
                                        <p:attrNameLst>
                                          <p:attrName>ppt_h</p:attrName>
                                        </p:attrNameLst>
                                      </p:cBhvr>
                                      <p:tavLst>
                                        <p:tav tm="0">
                                          <p:val>
                                            <p:fltVal val="0"/>
                                          </p:val>
                                        </p:tav>
                                        <p:tav tm="100000">
                                          <p:val>
                                            <p:strVal val="#ppt_h"/>
                                          </p:val>
                                        </p:tav>
                                      </p:tavLst>
                                    </p:anim>
                                  </p:childTnLst>
                                </p:cTn>
                              </p:par>
                              <p:par>
                                <p:cTn id="106" presetID="23" presetClass="entr" presetSubtype="16" fill="hold" grpId="0" nodeType="withEffect">
                                  <p:stCondLst>
                                    <p:cond delay="0"/>
                                  </p:stCondLst>
                                  <p:childTnLst>
                                    <p:set>
                                      <p:cBhvr>
                                        <p:cTn id="107" dur="1" fill="hold">
                                          <p:stCondLst>
                                            <p:cond delay="0"/>
                                          </p:stCondLst>
                                        </p:cTn>
                                        <p:tgtEl>
                                          <p:spTgt spid="121"/>
                                        </p:tgtEl>
                                        <p:attrNameLst>
                                          <p:attrName>style.visibility</p:attrName>
                                        </p:attrNameLst>
                                      </p:cBhvr>
                                      <p:to>
                                        <p:strVal val="visible"/>
                                      </p:to>
                                    </p:set>
                                    <p:anim calcmode="lin" valueType="num">
                                      <p:cBhvr>
                                        <p:cTn id="108" dur="500" fill="hold"/>
                                        <p:tgtEl>
                                          <p:spTgt spid="121"/>
                                        </p:tgtEl>
                                        <p:attrNameLst>
                                          <p:attrName>ppt_w</p:attrName>
                                        </p:attrNameLst>
                                      </p:cBhvr>
                                      <p:tavLst>
                                        <p:tav tm="0">
                                          <p:val>
                                            <p:fltVal val="0"/>
                                          </p:val>
                                        </p:tav>
                                        <p:tav tm="100000">
                                          <p:val>
                                            <p:strVal val="#ppt_w"/>
                                          </p:val>
                                        </p:tav>
                                      </p:tavLst>
                                    </p:anim>
                                    <p:anim calcmode="lin" valueType="num">
                                      <p:cBhvr>
                                        <p:cTn id="109" dur="500" fill="hold"/>
                                        <p:tgtEl>
                                          <p:spTgt spid="121"/>
                                        </p:tgtEl>
                                        <p:attrNameLst>
                                          <p:attrName>ppt_h</p:attrName>
                                        </p:attrNameLst>
                                      </p:cBhvr>
                                      <p:tavLst>
                                        <p:tav tm="0">
                                          <p:val>
                                            <p:fltVal val="0"/>
                                          </p:val>
                                        </p:tav>
                                        <p:tav tm="100000">
                                          <p:val>
                                            <p:strVal val="#ppt_h"/>
                                          </p:val>
                                        </p:tav>
                                      </p:tavLst>
                                    </p:anim>
                                  </p:childTnLst>
                                </p:cTn>
                              </p:par>
                              <p:par>
                                <p:cTn id="110" presetID="23" presetClass="entr" presetSubtype="16" fill="hold" grpId="0" nodeType="withEffect">
                                  <p:stCondLst>
                                    <p:cond delay="0"/>
                                  </p:stCondLst>
                                  <p:childTnLst>
                                    <p:set>
                                      <p:cBhvr>
                                        <p:cTn id="111" dur="1" fill="hold">
                                          <p:stCondLst>
                                            <p:cond delay="0"/>
                                          </p:stCondLst>
                                        </p:cTn>
                                        <p:tgtEl>
                                          <p:spTgt spid="58"/>
                                        </p:tgtEl>
                                        <p:attrNameLst>
                                          <p:attrName>style.visibility</p:attrName>
                                        </p:attrNameLst>
                                      </p:cBhvr>
                                      <p:to>
                                        <p:strVal val="visible"/>
                                      </p:to>
                                    </p:set>
                                    <p:anim calcmode="lin" valueType="num">
                                      <p:cBhvr>
                                        <p:cTn id="112" dur="500" fill="hold"/>
                                        <p:tgtEl>
                                          <p:spTgt spid="58"/>
                                        </p:tgtEl>
                                        <p:attrNameLst>
                                          <p:attrName>ppt_w</p:attrName>
                                        </p:attrNameLst>
                                      </p:cBhvr>
                                      <p:tavLst>
                                        <p:tav tm="0">
                                          <p:val>
                                            <p:fltVal val="0"/>
                                          </p:val>
                                        </p:tav>
                                        <p:tav tm="100000">
                                          <p:val>
                                            <p:strVal val="#ppt_w"/>
                                          </p:val>
                                        </p:tav>
                                      </p:tavLst>
                                    </p:anim>
                                    <p:anim calcmode="lin" valueType="num">
                                      <p:cBhvr>
                                        <p:cTn id="113" dur="500" fill="hold"/>
                                        <p:tgtEl>
                                          <p:spTgt spid="5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21" grpId="0"/>
      <p:bldP spid="125" grpId="0"/>
      <p:bldP spid="127" grpId="0"/>
      <p:bldP spid="138" grpId="0"/>
      <p:bldP spid="142" grpId="0"/>
      <p:bldP spid="143" grpId="0"/>
      <p:bldP spid="146" grpId="0"/>
      <p:bldP spid="151" grpId="0"/>
      <p:bldP spid="156" grpId="0"/>
      <p:bldP spid="158" grpId="0"/>
      <p:bldP spid="168" grpId="0"/>
      <p:bldP spid="43" grpId="0" animBg="1"/>
      <p:bldP spid="44" grpId="0" animBg="1"/>
      <p:bldP spid="45" grpId="0" animBg="1"/>
      <p:bldP spid="46" grpId="0" animBg="1"/>
      <p:bldP spid="47" grpId="0" animBg="1"/>
      <p:bldP spid="58" grpId="0" animBg="1"/>
      <p:bldP spid="59" grpId="0" animBg="1"/>
      <p:bldP spid="6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5" name="Straight Connector 44"/>
          <p:cNvCxnSpPr/>
          <p:nvPr/>
        </p:nvCxnSpPr>
        <p:spPr>
          <a:xfrm>
            <a:off x="12226925" y="4372287"/>
            <a:ext cx="0" cy="7723762"/>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12287289" y="4708483"/>
            <a:ext cx="3389022" cy="800183"/>
          </a:xfrm>
          <a:prstGeom prst="rect">
            <a:avLst/>
          </a:prstGeom>
          <a:noFill/>
        </p:spPr>
        <p:txBody>
          <a:bodyPr wrap="none" lIns="182843" tIns="91422" rIns="182843" bIns="91422" rtlCol="0">
            <a:spAutoFit/>
          </a:bodyPr>
          <a:lstStyle/>
          <a:p>
            <a:r>
              <a:rPr lang="id-ID" sz="4000" dirty="0" smtClean="0">
                <a:latin typeface="Lato Regular"/>
              </a:rPr>
              <a:t>Demographic</a:t>
            </a:r>
            <a:endParaRPr lang="id-ID" sz="4000" dirty="0">
              <a:latin typeface="Lato Regular"/>
            </a:endParaRPr>
          </a:p>
        </p:txBody>
      </p:sp>
      <p:sp>
        <p:nvSpPr>
          <p:cNvPr id="47" name="TextBox 46"/>
          <p:cNvSpPr txBox="1"/>
          <p:nvPr/>
        </p:nvSpPr>
        <p:spPr>
          <a:xfrm>
            <a:off x="12283106" y="5515255"/>
            <a:ext cx="9253766" cy="1477291"/>
          </a:xfrm>
          <a:prstGeom prst="rect">
            <a:avLst/>
          </a:prstGeom>
          <a:noFill/>
        </p:spPr>
        <p:txBody>
          <a:bodyPr wrap="square" lIns="182843" tIns="91422" rIns="182843" bIns="91422" rtlCol="0">
            <a:spAutoFit/>
          </a:bodyPr>
          <a:lstStyle/>
          <a:p>
            <a:pPr algn="just"/>
            <a:r>
              <a:rPr lang="en-US" sz="2800" dirty="0">
                <a:latin typeface="Calibri Light"/>
                <a:cs typeface="Calibri Light"/>
              </a:rPr>
              <a:t>Direct data comes from vital statistics registries that track all births and deaths as well as certain changes in legal status such as marriage, </a:t>
            </a:r>
            <a:r>
              <a:rPr lang="en-US" sz="2800" dirty="0" smtClean="0">
                <a:latin typeface="Calibri Light"/>
                <a:cs typeface="Calibri Light"/>
              </a:rPr>
              <a:t>divorce.</a:t>
            </a:r>
            <a:endParaRPr lang="id-ID" sz="2800" dirty="0">
              <a:solidFill>
                <a:schemeClr val="bg1">
                  <a:lumMod val="65000"/>
                </a:schemeClr>
              </a:solidFill>
              <a:latin typeface="Calibri Light"/>
              <a:cs typeface="Calibri Light"/>
            </a:endParaRPr>
          </a:p>
        </p:txBody>
      </p:sp>
      <p:cxnSp>
        <p:nvCxnSpPr>
          <p:cNvPr id="49" name="Straight Connector 48"/>
          <p:cNvCxnSpPr/>
          <p:nvPr/>
        </p:nvCxnSpPr>
        <p:spPr>
          <a:xfrm>
            <a:off x="12523124" y="7169695"/>
            <a:ext cx="8985979"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12376188" y="7270113"/>
            <a:ext cx="9274984" cy="1274876"/>
            <a:chOff x="2825788" y="7264098"/>
            <a:chExt cx="9274984" cy="1274876"/>
          </a:xfrm>
        </p:grpSpPr>
        <p:sp>
          <p:nvSpPr>
            <p:cNvPr id="50" name="TextBox 49"/>
            <p:cNvSpPr txBox="1"/>
            <p:nvPr/>
          </p:nvSpPr>
          <p:spPr>
            <a:xfrm>
              <a:off x="2825788" y="7264098"/>
              <a:ext cx="2600167" cy="707886"/>
            </a:xfrm>
            <a:prstGeom prst="rect">
              <a:avLst/>
            </a:prstGeom>
            <a:noFill/>
          </p:spPr>
          <p:txBody>
            <a:bodyPr wrap="none" rtlCol="0">
              <a:spAutoFit/>
            </a:bodyPr>
            <a:lstStyle/>
            <a:p>
              <a:r>
                <a:rPr lang="id-ID" sz="4000" dirty="0" smtClean="0">
                  <a:latin typeface="Lato Regular"/>
                </a:rPr>
                <a:t>Age Group</a:t>
              </a:r>
              <a:endParaRPr lang="id-ID" sz="4000" dirty="0">
                <a:latin typeface="Lato Regular"/>
              </a:endParaRPr>
            </a:p>
          </p:txBody>
        </p:sp>
        <p:sp>
          <p:nvSpPr>
            <p:cNvPr id="51" name="TextBox 50"/>
            <p:cNvSpPr txBox="1"/>
            <p:nvPr/>
          </p:nvSpPr>
          <p:spPr>
            <a:xfrm>
              <a:off x="2847006" y="8015754"/>
              <a:ext cx="9253766" cy="523220"/>
            </a:xfrm>
            <a:prstGeom prst="rect">
              <a:avLst/>
            </a:prstGeom>
            <a:noFill/>
          </p:spPr>
          <p:txBody>
            <a:bodyPr wrap="square" rtlCol="0">
              <a:spAutoFit/>
            </a:bodyPr>
            <a:lstStyle/>
            <a:p>
              <a:r>
                <a:rPr lang="en-US" sz="2800" dirty="0">
                  <a:latin typeface="Calibri Light"/>
                  <a:ea typeface="Open Sans Light" panose="020B0306030504020204" pitchFamily="34" charset="0"/>
                  <a:cs typeface="Calibri Light"/>
                </a:rPr>
                <a:t>Lorem Ipsum has two main statistical methodologies.</a:t>
              </a:r>
            </a:p>
          </p:txBody>
        </p:sp>
      </p:grpSp>
      <p:grpSp>
        <p:nvGrpSpPr>
          <p:cNvPr id="10" name="Group 9"/>
          <p:cNvGrpSpPr/>
          <p:nvPr/>
        </p:nvGrpSpPr>
        <p:grpSpPr>
          <a:xfrm>
            <a:off x="12499293" y="9217307"/>
            <a:ext cx="7511744" cy="738348"/>
            <a:chOff x="3101293" y="9211292"/>
            <a:chExt cx="7511744" cy="738348"/>
          </a:xfrm>
        </p:grpSpPr>
        <p:sp>
          <p:nvSpPr>
            <p:cNvPr id="195" name="Shape 3747"/>
            <p:cNvSpPr/>
            <p:nvPr/>
          </p:nvSpPr>
          <p:spPr>
            <a:xfrm>
              <a:off x="76619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6" name="Shape 3748"/>
            <p:cNvSpPr/>
            <p:nvPr/>
          </p:nvSpPr>
          <p:spPr>
            <a:xfrm>
              <a:off x="77516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7" name="Shape 3749"/>
            <p:cNvSpPr/>
            <p:nvPr/>
          </p:nvSpPr>
          <p:spPr>
            <a:xfrm>
              <a:off x="80413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8" name="Shape 3750"/>
            <p:cNvSpPr/>
            <p:nvPr/>
          </p:nvSpPr>
          <p:spPr>
            <a:xfrm>
              <a:off x="813104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9" name="Shape 3751"/>
            <p:cNvSpPr/>
            <p:nvPr/>
          </p:nvSpPr>
          <p:spPr>
            <a:xfrm>
              <a:off x="8422220"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43" name="Shape 3752"/>
            <p:cNvSpPr/>
            <p:nvPr/>
          </p:nvSpPr>
          <p:spPr>
            <a:xfrm>
              <a:off x="8511921"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244" name="Group 243"/>
            <p:cNvGrpSpPr/>
            <p:nvPr/>
          </p:nvGrpSpPr>
          <p:grpSpPr>
            <a:xfrm>
              <a:off x="8801659" y="9211292"/>
              <a:ext cx="291134" cy="735106"/>
              <a:chOff x="7252702" y="2337375"/>
              <a:chExt cx="283144" cy="714746"/>
            </a:xfrm>
            <a:solidFill>
              <a:schemeClr val="bg1">
                <a:lumMod val="85000"/>
              </a:schemeClr>
            </a:solidFill>
          </p:grpSpPr>
          <p:sp>
            <p:nvSpPr>
              <p:cNvPr id="328" name="Shape 3753"/>
              <p:cNvSpPr/>
              <p:nvPr/>
            </p:nvSpPr>
            <p:spPr>
              <a:xfrm>
                <a:off x="725270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9" name="Shape 3754"/>
              <p:cNvSpPr/>
              <p:nvPr/>
            </p:nvSpPr>
            <p:spPr>
              <a:xfrm>
                <a:off x="733994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45" name="Group 244"/>
            <p:cNvGrpSpPr/>
            <p:nvPr/>
          </p:nvGrpSpPr>
          <p:grpSpPr>
            <a:xfrm>
              <a:off x="9182150" y="9211292"/>
              <a:ext cx="291134" cy="735106"/>
              <a:chOff x="7622750" y="2337375"/>
              <a:chExt cx="283144" cy="714746"/>
            </a:xfrm>
            <a:solidFill>
              <a:schemeClr val="bg1">
                <a:lumMod val="85000"/>
              </a:schemeClr>
            </a:solidFill>
          </p:grpSpPr>
          <p:sp>
            <p:nvSpPr>
              <p:cNvPr id="326" name="Shape 3755"/>
              <p:cNvSpPr/>
              <p:nvPr/>
            </p:nvSpPr>
            <p:spPr>
              <a:xfrm>
                <a:off x="762275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7" name="Shape 3756"/>
              <p:cNvSpPr/>
              <p:nvPr/>
            </p:nvSpPr>
            <p:spPr>
              <a:xfrm>
                <a:off x="77099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46" name="Group 245"/>
            <p:cNvGrpSpPr/>
            <p:nvPr/>
          </p:nvGrpSpPr>
          <p:grpSpPr>
            <a:xfrm>
              <a:off x="9561589" y="9211292"/>
              <a:ext cx="291134" cy="735106"/>
              <a:chOff x="7991776" y="2337375"/>
              <a:chExt cx="283144" cy="714746"/>
            </a:xfrm>
            <a:solidFill>
              <a:schemeClr val="bg1">
                <a:lumMod val="85000"/>
              </a:schemeClr>
            </a:solidFill>
          </p:grpSpPr>
          <p:sp>
            <p:nvSpPr>
              <p:cNvPr id="324" name="Shape 3757"/>
              <p:cNvSpPr/>
              <p:nvPr/>
            </p:nvSpPr>
            <p:spPr>
              <a:xfrm>
                <a:off x="79917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5" name="Shape 3758"/>
              <p:cNvSpPr/>
              <p:nvPr/>
            </p:nvSpPr>
            <p:spPr>
              <a:xfrm>
                <a:off x="807901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47" name="Group 246"/>
            <p:cNvGrpSpPr/>
            <p:nvPr/>
          </p:nvGrpSpPr>
          <p:grpSpPr>
            <a:xfrm>
              <a:off x="9942464" y="9211292"/>
              <a:ext cx="291134" cy="735106"/>
              <a:chOff x="8362198" y="2337375"/>
              <a:chExt cx="283144" cy="714746"/>
            </a:xfrm>
            <a:solidFill>
              <a:schemeClr val="bg1">
                <a:lumMod val="85000"/>
              </a:schemeClr>
            </a:solidFill>
          </p:grpSpPr>
          <p:sp>
            <p:nvSpPr>
              <p:cNvPr id="322" name="Shape 3759"/>
              <p:cNvSpPr/>
              <p:nvPr/>
            </p:nvSpPr>
            <p:spPr>
              <a:xfrm>
                <a:off x="836219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3" name="Shape 3760"/>
              <p:cNvSpPr/>
              <p:nvPr/>
            </p:nvSpPr>
            <p:spPr>
              <a:xfrm>
                <a:off x="844943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48" name="Group 247"/>
            <p:cNvGrpSpPr/>
            <p:nvPr/>
          </p:nvGrpSpPr>
          <p:grpSpPr>
            <a:xfrm>
              <a:off x="10321903" y="9211292"/>
              <a:ext cx="291134" cy="735106"/>
              <a:chOff x="8731224" y="2337375"/>
              <a:chExt cx="283144" cy="714746"/>
            </a:xfrm>
            <a:solidFill>
              <a:schemeClr val="bg1">
                <a:lumMod val="85000"/>
              </a:schemeClr>
            </a:solidFill>
          </p:grpSpPr>
          <p:sp>
            <p:nvSpPr>
              <p:cNvPr id="320" name="Shape 3761"/>
              <p:cNvSpPr/>
              <p:nvPr/>
            </p:nvSpPr>
            <p:spPr>
              <a:xfrm>
                <a:off x="873122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1" name="Shape 3762"/>
              <p:cNvSpPr/>
              <p:nvPr/>
            </p:nvSpPr>
            <p:spPr>
              <a:xfrm>
                <a:off x="8818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249" name="Shape 3763"/>
            <p:cNvSpPr/>
            <p:nvPr/>
          </p:nvSpPr>
          <p:spPr>
            <a:xfrm>
              <a:off x="462327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0" name="Shape 3764"/>
            <p:cNvSpPr/>
            <p:nvPr/>
          </p:nvSpPr>
          <p:spPr>
            <a:xfrm>
              <a:off x="4712980"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1" name="Shape 3765"/>
            <p:cNvSpPr/>
            <p:nvPr/>
          </p:nvSpPr>
          <p:spPr>
            <a:xfrm>
              <a:off x="5002718"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2" name="Shape 3766"/>
            <p:cNvSpPr/>
            <p:nvPr/>
          </p:nvSpPr>
          <p:spPr>
            <a:xfrm>
              <a:off x="5092419"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3" name="Shape 3767"/>
            <p:cNvSpPr/>
            <p:nvPr/>
          </p:nvSpPr>
          <p:spPr>
            <a:xfrm>
              <a:off x="538365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4" name="Shape 3768"/>
            <p:cNvSpPr/>
            <p:nvPr/>
          </p:nvSpPr>
          <p:spPr>
            <a:xfrm>
              <a:off x="547329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5" name="Shape 3769"/>
            <p:cNvSpPr/>
            <p:nvPr/>
          </p:nvSpPr>
          <p:spPr>
            <a:xfrm>
              <a:off x="5763031"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6" name="Shape 3770"/>
            <p:cNvSpPr/>
            <p:nvPr/>
          </p:nvSpPr>
          <p:spPr>
            <a:xfrm>
              <a:off x="585273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7" name="Shape 3771"/>
            <p:cNvSpPr/>
            <p:nvPr/>
          </p:nvSpPr>
          <p:spPr>
            <a:xfrm>
              <a:off x="614352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8" name="Shape 3772"/>
            <p:cNvSpPr/>
            <p:nvPr/>
          </p:nvSpPr>
          <p:spPr>
            <a:xfrm>
              <a:off x="623322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9" name="Shape 3773"/>
            <p:cNvSpPr/>
            <p:nvPr/>
          </p:nvSpPr>
          <p:spPr>
            <a:xfrm>
              <a:off x="652296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0" name="Shape 3774"/>
            <p:cNvSpPr/>
            <p:nvPr/>
          </p:nvSpPr>
          <p:spPr>
            <a:xfrm>
              <a:off x="661266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1" name="Shape 3775"/>
            <p:cNvSpPr/>
            <p:nvPr/>
          </p:nvSpPr>
          <p:spPr>
            <a:xfrm>
              <a:off x="6903835"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2" name="Shape 3776"/>
            <p:cNvSpPr/>
            <p:nvPr/>
          </p:nvSpPr>
          <p:spPr>
            <a:xfrm>
              <a:off x="699353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3" name="Shape 3777"/>
            <p:cNvSpPr/>
            <p:nvPr/>
          </p:nvSpPr>
          <p:spPr>
            <a:xfrm>
              <a:off x="7283274"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4" name="Shape 3778"/>
            <p:cNvSpPr/>
            <p:nvPr/>
          </p:nvSpPr>
          <p:spPr>
            <a:xfrm>
              <a:off x="7372975"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5" name="Shape 3779"/>
            <p:cNvSpPr/>
            <p:nvPr/>
          </p:nvSpPr>
          <p:spPr>
            <a:xfrm>
              <a:off x="3101293"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6" name="Shape 3780"/>
            <p:cNvSpPr/>
            <p:nvPr/>
          </p:nvSpPr>
          <p:spPr>
            <a:xfrm>
              <a:off x="3190994"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7" name="Shape 3781"/>
            <p:cNvSpPr/>
            <p:nvPr/>
          </p:nvSpPr>
          <p:spPr>
            <a:xfrm>
              <a:off x="348073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8" name="Shape 3782"/>
            <p:cNvSpPr/>
            <p:nvPr/>
          </p:nvSpPr>
          <p:spPr>
            <a:xfrm>
              <a:off x="3570433"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9" name="Shape 3783"/>
            <p:cNvSpPr/>
            <p:nvPr/>
          </p:nvSpPr>
          <p:spPr>
            <a:xfrm>
              <a:off x="38616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70" name="Shape 3784"/>
            <p:cNvSpPr/>
            <p:nvPr/>
          </p:nvSpPr>
          <p:spPr>
            <a:xfrm>
              <a:off x="39513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71" name="Shape 3785"/>
            <p:cNvSpPr/>
            <p:nvPr/>
          </p:nvSpPr>
          <p:spPr>
            <a:xfrm>
              <a:off x="42410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72" name="Shape 3786"/>
            <p:cNvSpPr/>
            <p:nvPr/>
          </p:nvSpPr>
          <p:spPr>
            <a:xfrm>
              <a:off x="433074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273" name="Group 3831"/>
            <p:cNvGrpSpPr/>
            <p:nvPr/>
          </p:nvGrpSpPr>
          <p:grpSpPr>
            <a:xfrm>
              <a:off x="7662970" y="9214534"/>
              <a:ext cx="291134" cy="735106"/>
              <a:chOff x="0" y="0"/>
              <a:chExt cx="590244" cy="1489964"/>
            </a:xfrm>
            <a:solidFill>
              <a:schemeClr val="accent1"/>
            </a:solidFill>
          </p:grpSpPr>
          <p:sp>
            <p:nvSpPr>
              <p:cNvPr id="318" name="Shape 382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9" name="Shape 3830"/>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4" name="Group 3834"/>
            <p:cNvGrpSpPr/>
            <p:nvPr/>
          </p:nvGrpSpPr>
          <p:grpSpPr>
            <a:xfrm>
              <a:off x="8042410" y="9214534"/>
              <a:ext cx="291134" cy="735106"/>
              <a:chOff x="0" y="0"/>
              <a:chExt cx="590244" cy="1489964"/>
            </a:xfrm>
            <a:solidFill>
              <a:schemeClr val="accent1"/>
            </a:solidFill>
          </p:grpSpPr>
          <p:sp>
            <p:nvSpPr>
              <p:cNvPr id="316" name="Shape 383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7" name="Shape 383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5" name="Group 3837"/>
            <p:cNvGrpSpPr/>
            <p:nvPr/>
          </p:nvGrpSpPr>
          <p:grpSpPr>
            <a:xfrm>
              <a:off x="8423284" y="9214534"/>
              <a:ext cx="291135" cy="735106"/>
              <a:chOff x="0" y="0"/>
              <a:chExt cx="590244" cy="1489964"/>
            </a:xfrm>
            <a:solidFill>
              <a:schemeClr val="accent1"/>
            </a:solidFill>
          </p:grpSpPr>
          <p:sp>
            <p:nvSpPr>
              <p:cNvPr id="314" name="Shape 383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5" name="Shape 3836"/>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6" name="Group 3840"/>
            <p:cNvGrpSpPr/>
            <p:nvPr/>
          </p:nvGrpSpPr>
          <p:grpSpPr>
            <a:xfrm>
              <a:off x="4624344" y="9214534"/>
              <a:ext cx="291134" cy="735106"/>
              <a:chOff x="0" y="0"/>
              <a:chExt cx="590244" cy="1489964"/>
            </a:xfrm>
            <a:solidFill>
              <a:schemeClr val="accent1"/>
            </a:solidFill>
          </p:grpSpPr>
          <p:sp>
            <p:nvSpPr>
              <p:cNvPr id="312" name="Shape 383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3" name="Shape 383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7" name="Group 3843"/>
            <p:cNvGrpSpPr/>
            <p:nvPr/>
          </p:nvGrpSpPr>
          <p:grpSpPr>
            <a:xfrm>
              <a:off x="5003783" y="9214534"/>
              <a:ext cx="291134" cy="735106"/>
              <a:chOff x="0" y="0"/>
              <a:chExt cx="590244" cy="1489964"/>
            </a:xfrm>
            <a:solidFill>
              <a:schemeClr val="accent1"/>
            </a:solidFill>
          </p:grpSpPr>
          <p:sp>
            <p:nvSpPr>
              <p:cNvPr id="310" name="Shape 384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1" name="Shape 384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8" name="Group 3846"/>
            <p:cNvGrpSpPr/>
            <p:nvPr/>
          </p:nvGrpSpPr>
          <p:grpSpPr>
            <a:xfrm>
              <a:off x="5384724" y="9214534"/>
              <a:ext cx="291134" cy="735106"/>
              <a:chOff x="0" y="0"/>
              <a:chExt cx="590244" cy="1489964"/>
            </a:xfrm>
            <a:solidFill>
              <a:schemeClr val="accent1"/>
            </a:solidFill>
          </p:grpSpPr>
          <p:sp>
            <p:nvSpPr>
              <p:cNvPr id="308" name="Shape 3844"/>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9" name="Shape 3845"/>
              <p:cNvSpPr/>
              <p:nvPr/>
            </p:nvSpPr>
            <p:spPr>
              <a:xfrm>
                <a:off x="181722"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9" name="Group 3849"/>
            <p:cNvGrpSpPr/>
            <p:nvPr/>
          </p:nvGrpSpPr>
          <p:grpSpPr>
            <a:xfrm>
              <a:off x="5764097" y="9214534"/>
              <a:ext cx="291134" cy="735106"/>
              <a:chOff x="0" y="0"/>
              <a:chExt cx="590244" cy="1489964"/>
            </a:xfrm>
            <a:solidFill>
              <a:schemeClr val="accent1"/>
            </a:solidFill>
          </p:grpSpPr>
          <p:sp>
            <p:nvSpPr>
              <p:cNvPr id="306" name="Shape 3847"/>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7" name="Shape 3848"/>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0" name="Group 3852"/>
            <p:cNvGrpSpPr/>
            <p:nvPr/>
          </p:nvGrpSpPr>
          <p:grpSpPr>
            <a:xfrm>
              <a:off x="6144587" y="9214534"/>
              <a:ext cx="291134" cy="735106"/>
              <a:chOff x="0" y="0"/>
              <a:chExt cx="590244" cy="1489964"/>
            </a:xfrm>
            <a:solidFill>
              <a:schemeClr val="accent1"/>
            </a:solidFill>
          </p:grpSpPr>
          <p:sp>
            <p:nvSpPr>
              <p:cNvPr id="304" name="Shape 3850"/>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5" name="Shape 3851"/>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1" name="Group 3855"/>
            <p:cNvGrpSpPr/>
            <p:nvPr/>
          </p:nvGrpSpPr>
          <p:grpSpPr>
            <a:xfrm>
              <a:off x="6524027" y="9214534"/>
              <a:ext cx="291134" cy="735106"/>
              <a:chOff x="0" y="0"/>
              <a:chExt cx="590244" cy="1489964"/>
            </a:xfrm>
            <a:solidFill>
              <a:schemeClr val="accent1"/>
            </a:solidFill>
          </p:grpSpPr>
          <p:sp>
            <p:nvSpPr>
              <p:cNvPr id="302" name="Shape 3853"/>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3" name="Shape 3854"/>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2" name="Group 3858"/>
            <p:cNvGrpSpPr/>
            <p:nvPr/>
          </p:nvGrpSpPr>
          <p:grpSpPr>
            <a:xfrm>
              <a:off x="6904901" y="9214534"/>
              <a:ext cx="291134" cy="735106"/>
              <a:chOff x="0" y="0"/>
              <a:chExt cx="590244" cy="1489964"/>
            </a:xfrm>
            <a:solidFill>
              <a:schemeClr val="accent1"/>
            </a:solidFill>
          </p:grpSpPr>
          <p:sp>
            <p:nvSpPr>
              <p:cNvPr id="300" name="Shape 3856"/>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1" name="Shape 3857"/>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3" name="Group 3861"/>
            <p:cNvGrpSpPr/>
            <p:nvPr/>
          </p:nvGrpSpPr>
          <p:grpSpPr>
            <a:xfrm>
              <a:off x="7284340" y="9214534"/>
              <a:ext cx="291134" cy="735106"/>
              <a:chOff x="0" y="0"/>
              <a:chExt cx="590244" cy="1489964"/>
            </a:xfrm>
            <a:solidFill>
              <a:schemeClr val="accent1"/>
            </a:solidFill>
          </p:grpSpPr>
          <p:sp>
            <p:nvSpPr>
              <p:cNvPr id="298" name="Shape 385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9" name="Shape 3860"/>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4" name="Group 3864"/>
            <p:cNvGrpSpPr/>
            <p:nvPr/>
          </p:nvGrpSpPr>
          <p:grpSpPr>
            <a:xfrm>
              <a:off x="3102358" y="9214534"/>
              <a:ext cx="291134" cy="735106"/>
              <a:chOff x="0" y="0"/>
              <a:chExt cx="590244" cy="1489964"/>
            </a:xfrm>
            <a:solidFill>
              <a:schemeClr val="accent1"/>
            </a:solidFill>
          </p:grpSpPr>
          <p:sp>
            <p:nvSpPr>
              <p:cNvPr id="296" name="Shape 386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7" name="Shape 386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5" name="Group 3867"/>
            <p:cNvGrpSpPr/>
            <p:nvPr/>
          </p:nvGrpSpPr>
          <p:grpSpPr>
            <a:xfrm>
              <a:off x="3481798" y="9214534"/>
              <a:ext cx="291134" cy="735106"/>
              <a:chOff x="0" y="0"/>
              <a:chExt cx="590244" cy="1489964"/>
            </a:xfrm>
            <a:solidFill>
              <a:schemeClr val="accent1"/>
            </a:solidFill>
          </p:grpSpPr>
          <p:sp>
            <p:nvSpPr>
              <p:cNvPr id="294" name="Shape 386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5" name="Shape 3866"/>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6" name="Group 3870"/>
            <p:cNvGrpSpPr/>
            <p:nvPr/>
          </p:nvGrpSpPr>
          <p:grpSpPr>
            <a:xfrm>
              <a:off x="3862670" y="9214534"/>
              <a:ext cx="291135" cy="735106"/>
              <a:chOff x="0" y="0"/>
              <a:chExt cx="590244" cy="1489964"/>
            </a:xfrm>
            <a:solidFill>
              <a:schemeClr val="accent1"/>
            </a:solidFill>
          </p:grpSpPr>
          <p:sp>
            <p:nvSpPr>
              <p:cNvPr id="292" name="Shape 386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3" name="Shape 386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7" name="Group 3873"/>
            <p:cNvGrpSpPr/>
            <p:nvPr/>
          </p:nvGrpSpPr>
          <p:grpSpPr>
            <a:xfrm>
              <a:off x="4242111" y="9214534"/>
              <a:ext cx="291134" cy="735106"/>
              <a:chOff x="0" y="0"/>
              <a:chExt cx="590244" cy="1489964"/>
            </a:xfrm>
            <a:solidFill>
              <a:schemeClr val="accent1"/>
            </a:solidFill>
          </p:grpSpPr>
          <p:sp>
            <p:nvSpPr>
              <p:cNvPr id="290" name="Shape 387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1" name="Shape 387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grpSp>
        <p:nvGrpSpPr>
          <p:cNvPr id="9" name="Group 8"/>
          <p:cNvGrpSpPr/>
          <p:nvPr/>
        </p:nvGrpSpPr>
        <p:grpSpPr>
          <a:xfrm>
            <a:off x="12497724" y="10162666"/>
            <a:ext cx="7558530" cy="736774"/>
            <a:chOff x="3026848" y="11359211"/>
            <a:chExt cx="7558530" cy="736774"/>
          </a:xfrm>
        </p:grpSpPr>
        <p:grpSp>
          <p:nvGrpSpPr>
            <p:cNvPr id="331" name="Group 330"/>
            <p:cNvGrpSpPr/>
            <p:nvPr/>
          </p:nvGrpSpPr>
          <p:grpSpPr>
            <a:xfrm>
              <a:off x="7587461" y="11359211"/>
              <a:ext cx="337921" cy="733532"/>
              <a:chOff x="6121233" y="3412078"/>
              <a:chExt cx="328647" cy="713215"/>
            </a:xfrm>
            <a:solidFill>
              <a:schemeClr val="bg1">
                <a:lumMod val="85000"/>
              </a:schemeClr>
            </a:solidFill>
          </p:grpSpPr>
          <p:sp>
            <p:nvSpPr>
              <p:cNvPr id="413" name="Shape 3788"/>
              <p:cNvSpPr/>
              <p:nvPr/>
            </p:nvSpPr>
            <p:spPr>
              <a:xfrm>
                <a:off x="623027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14" name="Shape 3789"/>
              <p:cNvSpPr/>
              <p:nvPr/>
            </p:nvSpPr>
            <p:spPr>
              <a:xfrm>
                <a:off x="612123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2" name="Group 331"/>
            <p:cNvGrpSpPr/>
            <p:nvPr/>
          </p:nvGrpSpPr>
          <p:grpSpPr>
            <a:xfrm>
              <a:off x="7966899" y="11359211"/>
              <a:ext cx="337922" cy="733532"/>
              <a:chOff x="6490258" y="3412078"/>
              <a:chExt cx="328648" cy="713215"/>
            </a:xfrm>
            <a:solidFill>
              <a:schemeClr val="bg1">
                <a:lumMod val="85000"/>
              </a:schemeClr>
            </a:solidFill>
          </p:grpSpPr>
          <p:sp>
            <p:nvSpPr>
              <p:cNvPr id="411" name="Shape 3790"/>
              <p:cNvSpPr/>
              <p:nvPr/>
            </p:nvSpPr>
            <p:spPr>
              <a:xfrm>
                <a:off x="659930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12" name="Shape 3791"/>
              <p:cNvSpPr/>
              <p:nvPr/>
            </p:nvSpPr>
            <p:spPr>
              <a:xfrm>
                <a:off x="6490258"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3" name="Group 332"/>
            <p:cNvGrpSpPr/>
            <p:nvPr/>
          </p:nvGrpSpPr>
          <p:grpSpPr>
            <a:xfrm>
              <a:off x="8347775" y="11359211"/>
              <a:ext cx="337921" cy="733532"/>
              <a:chOff x="6860681" y="3412078"/>
              <a:chExt cx="328647" cy="713215"/>
            </a:xfrm>
            <a:solidFill>
              <a:schemeClr val="bg1">
                <a:lumMod val="85000"/>
              </a:schemeClr>
            </a:solidFill>
          </p:grpSpPr>
          <p:sp>
            <p:nvSpPr>
              <p:cNvPr id="409" name="Shape 3792"/>
              <p:cNvSpPr/>
              <p:nvPr/>
            </p:nvSpPr>
            <p:spPr>
              <a:xfrm>
                <a:off x="696972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10" name="Shape 3793"/>
              <p:cNvSpPr/>
              <p:nvPr/>
            </p:nvSpPr>
            <p:spPr>
              <a:xfrm>
                <a:off x="6860681"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4" name="Group 333"/>
            <p:cNvGrpSpPr/>
            <p:nvPr/>
          </p:nvGrpSpPr>
          <p:grpSpPr>
            <a:xfrm>
              <a:off x="8727212" y="11359211"/>
              <a:ext cx="337921" cy="733532"/>
              <a:chOff x="7229705" y="3412078"/>
              <a:chExt cx="328647" cy="713215"/>
            </a:xfrm>
            <a:solidFill>
              <a:schemeClr val="bg1">
                <a:lumMod val="85000"/>
              </a:schemeClr>
            </a:solidFill>
          </p:grpSpPr>
          <p:sp>
            <p:nvSpPr>
              <p:cNvPr id="407" name="Shape 3794"/>
              <p:cNvSpPr/>
              <p:nvPr/>
            </p:nvSpPr>
            <p:spPr>
              <a:xfrm>
                <a:off x="7338750"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8" name="Shape 3795"/>
              <p:cNvSpPr/>
              <p:nvPr/>
            </p:nvSpPr>
            <p:spPr>
              <a:xfrm>
                <a:off x="7229705"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5" name="Group 334"/>
            <p:cNvGrpSpPr/>
            <p:nvPr/>
          </p:nvGrpSpPr>
          <p:grpSpPr>
            <a:xfrm>
              <a:off x="9107705" y="11359211"/>
              <a:ext cx="337922" cy="733532"/>
              <a:chOff x="7599755" y="3412078"/>
              <a:chExt cx="328648" cy="713215"/>
            </a:xfrm>
            <a:solidFill>
              <a:schemeClr val="bg1">
                <a:lumMod val="85000"/>
              </a:schemeClr>
            </a:solidFill>
          </p:grpSpPr>
          <p:sp>
            <p:nvSpPr>
              <p:cNvPr id="405" name="Shape 3796"/>
              <p:cNvSpPr/>
              <p:nvPr/>
            </p:nvSpPr>
            <p:spPr>
              <a:xfrm>
                <a:off x="770879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6" name="Shape 3797"/>
              <p:cNvSpPr/>
              <p:nvPr/>
            </p:nvSpPr>
            <p:spPr>
              <a:xfrm>
                <a:off x="759975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6" name="Group 335"/>
            <p:cNvGrpSpPr/>
            <p:nvPr/>
          </p:nvGrpSpPr>
          <p:grpSpPr>
            <a:xfrm>
              <a:off x="9487144" y="11359211"/>
              <a:ext cx="337922" cy="733532"/>
              <a:chOff x="7968781" y="3412078"/>
              <a:chExt cx="328648" cy="713215"/>
            </a:xfrm>
            <a:solidFill>
              <a:schemeClr val="bg1">
                <a:lumMod val="85000"/>
              </a:schemeClr>
            </a:solidFill>
          </p:grpSpPr>
          <p:sp>
            <p:nvSpPr>
              <p:cNvPr id="403" name="Shape 3798"/>
              <p:cNvSpPr/>
              <p:nvPr/>
            </p:nvSpPr>
            <p:spPr>
              <a:xfrm>
                <a:off x="8077824"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4" name="Shape 3799"/>
              <p:cNvSpPr/>
              <p:nvPr/>
            </p:nvSpPr>
            <p:spPr>
              <a:xfrm>
                <a:off x="796878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7" name="Group 336"/>
            <p:cNvGrpSpPr/>
            <p:nvPr/>
          </p:nvGrpSpPr>
          <p:grpSpPr>
            <a:xfrm>
              <a:off x="9868018" y="11359211"/>
              <a:ext cx="337922" cy="733532"/>
              <a:chOff x="8339202" y="3412078"/>
              <a:chExt cx="328648" cy="713215"/>
            </a:xfrm>
            <a:solidFill>
              <a:schemeClr val="bg1">
                <a:lumMod val="85000"/>
              </a:schemeClr>
            </a:solidFill>
          </p:grpSpPr>
          <p:sp>
            <p:nvSpPr>
              <p:cNvPr id="401" name="Shape 3800"/>
              <p:cNvSpPr/>
              <p:nvPr/>
            </p:nvSpPr>
            <p:spPr>
              <a:xfrm>
                <a:off x="844824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2" name="Shape 3801"/>
              <p:cNvSpPr/>
              <p:nvPr/>
            </p:nvSpPr>
            <p:spPr>
              <a:xfrm>
                <a:off x="8339202"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8" name="Group 337"/>
            <p:cNvGrpSpPr/>
            <p:nvPr/>
          </p:nvGrpSpPr>
          <p:grpSpPr>
            <a:xfrm>
              <a:off x="10247457" y="11359211"/>
              <a:ext cx="337921" cy="733532"/>
              <a:chOff x="8708228" y="3412078"/>
              <a:chExt cx="328647" cy="713215"/>
            </a:xfrm>
            <a:solidFill>
              <a:schemeClr val="bg1">
                <a:lumMod val="85000"/>
              </a:schemeClr>
            </a:solidFill>
          </p:grpSpPr>
          <p:sp>
            <p:nvSpPr>
              <p:cNvPr id="399" name="Shape 3802"/>
              <p:cNvSpPr/>
              <p:nvPr/>
            </p:nvSpPr>
            <p:spPr>
              <a:xfrm>
                <a:off x="881727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0" name="Shape 3803"/>
              <p:cNvSpPr/>
              <p:nvPr/>
            </p:nvSpPr>
            <p:spPr>
              <a:xfrm>
                <a:off x="8708228"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339" name="Shape 3804"/>
            <p:cNvSpPr/>
            <p:nvPr/>
          </p:nvSpPr>
          <p:spPr>
            <a:xfrm>
              <a:off x="4660954"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0" name="Shape 3805"/>
            <p:cNvSpPr/>
            <p:nvPr/>
          </p:nvSpPr>
          <p:spPr>
            <a:xfrm>
              <a:off x="4548834"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1" name="Shape 3806"/>
            <p:cNvSpPr/>
            <p:nvPr/>
          </p:nvSpPr>
          <p:spPr>
            <a:xfrm>
              <a:off x="5040393"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2" name="Shape 3807"/>
            <p:cNvSpPr/>
            <p:nvPr/>
          </p:nvSpPr>
          <p:spPr>
            <a:xfrm>
              <a:off x="4928273"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3" name="Shape 3808"/>
            <p:cNvSpPr/>
            <p:nvPr/>
          </p:nvSpPr>
          <p:spPr>
            <a:xfrm>
              <a:off x="542126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4" name="Shape 3809"/>
            <p:cNvSpPr/>
            <p:nvPr/>
          </p:nvSpPr>
          <p:spPr>
            <a:xfrm>
              <a:off x="530914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5" name="Shape 3810"/>
            <p:cNvSpPr/>
            <p:nvPr/>
          </p:nvSpPr>
          <p:spPr>
            <a:xfrm>
              <a:off x="580070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6" name="Shape 3811"/>
            <p:cNvSpPr/>
            <p:nvPr/>
          </p:nvSpPr>
          <p:spPr>
            <a:xfrm>
              <a:off x="568858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7" name="Shape 3812"/>
            <p:cNvSpPr/>
            <p:nvPr/>
          </p:nvSpPr>
          <p:spPr>
            <a:xfrm>
              <a:off x="618119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8" name="Shape 3813"/>
            <p:cNvSpPr/>
            <p:nvPr/>
          </p:nvSpPr>
          <p:spPr>
            <a:xfrm>
              <a:off x="6069076"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9" name="Shape 3814"/>
            <p:cNvSpPr/>
            <p:nvPr/>
          </p:nvSpPr>
          <p:spPr>
            <a:xfrm>
              <a:off x="6560636"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0" name="Shape 3815"/>
            <p:cNvSpPr/>
            <p:nvPr/>
          </p:nvSpPr>
          <p:spPr>
            <a:xfrm>
              <a:off x="644851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1" name="Shape 3816"/>
            <p:cNvSpPr/>
            <p:nvPr/>
          </p:nvSpPr>
          <p:spPr>
            <a:xfrm>
              <a:off x="694151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2" name="Shape 3817"/>
            <p:cNvSpPr/>
            <p:nvPr/>
          </p:nvSpPr>
          <p:spPr>
            <a:xfrm>
              <a:off x="6829390"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353" name="Group 352"/>
            <p:cNvGrpSpPr/>
            <p:nvPr/>
          </p:nvGrpSpPr>
          <p:grpSpPr>
            <a:xfrm>
              <a:off x="7208829" y="11359211"/>
              <a:ext cx="337921" cy="733532"/>
              <a:chOff x="5752993" y="3412078"/>
              <a:chExt cx="328647" cy="713215"/>
            </a:xfrm>
            <a:solidFill>
              <a:schemeClr val="bg1">
                <a:lumMod val="85000"/>
              </a:schemeClr>
            </a:solidFill>
          </p:grpSpPr>
          <p:sp>
            <p:nvSpPr>
              <p:cNvPr id="397" name="Shape 3818"/>
              <p:cNvSpPr/>
              <p:nvPr/>
            </p:nvSpPr>
            <p:spPr>
              <a:xfrm>
                <a:off x="586203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8" name="Shape 3819"/>
              <p:cNvSpPr/>
              <p:nvPr/>
            </p:nvSpPr>
            <p:spPr>
              <a:xfrm>
                <a:off x="575299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354" name="Shape 3820"/>
            <p:cNvSpPr/>
            <p:nvPr/>
          </p:nvSpPr>
          <p:spPr>
            <a:xfrm>
              <a:off x="3138968"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5" name="Shape 3821"/>
            <p:cNvSpPr/>
            <p:nvPr/>
          </p:nvSpPr>
          <p:spPr>
            <a:xfrm>
              <a:off x="3026848"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6" name="Shape 3822"/>
            <p:cNvSpPr/>
            <p:nvPr/>
          </p:nvSpPr>
          <p:spPr>
            <a:xfrm>
              <a:off x="3518407"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7" name="Shape 3823"/>
            <p:cNvSpPr/>
            <p:nvPr/>
          </p:nvSpPr>
          <p:spPr>
            <a:xfrm>
              <a:off x="340628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8" name="Shape 3824"/>
            <p:cNvSpPr/>
            <p:nvPr/>
          </p:nvSpPr>
          <p:spPr>
            <a:xfrm>
              <a:off x="3899282"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9" name="Shape 3825"/>
            <p:cNvSpPr/>
            <p:nvPr/>
          </p:nvSpPr>
          <p:spPr>
            <a:xfrm>
              <a:off x="3787161"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60" name="Shape 3826"/>
            <p:cNvSpPr/>
            <p:nvPr/>
          </p:nvSpPr>
          <p:spPr>
            <a:xfrm>
              <a:off x="427866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61" name="Shape 3827"/>
            <p:cNvSpPr/>
            <p:nvPr/>
          </p:nvSpPr>
          <p:spPr>
            <a:xfrm>
              <a:off x="4166601"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362" name="Group 3876"/>
            <p:cNvGrpSpPr/>
            <p:nvPr/>
          </p:nvGrpSpPr>
          <p:grpSpPr>
            <a:xfrm>
              <a:off x="4549899" y="11362454"/>
              <a:ext cx="337921" cy="733531"/>
              <a:chOff x="0" y="0"/>
              <a:chExt cx="685101" cy="1486772"/>
            </a:xfrm>
            <a:solidFill>
              <a:schemeClr val="accent2"/>
            </a:solidFill>
          </p:grpSpPr>
          <p:sp>
            <p:nvSpPr>
              <p:cNvPr id="395" name="Shape 3874"/>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6" name="Shape 387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3" name="Group 3879"/>
            <p:cNvGrpSpPr/>
            <p:nvPr/>
          </p:nvGrpSpPr>
          <p:grpSpPr>
            <a:xfrm>
              <a:off x="4929338" y="11362454"/>
              <a:ext cx="337921" cy="733531"/>
              <a:chOff x="0" y="0"/>
              <a:chExt cx="685101" cy="1486772"/>
            </a:xfrm>
            <a:solidFill>
              <a:schemeClr val="accent2"/>
            </a:solidFill>
          </p:grpSpPr>
          <p:sp>
            <p:nvSpPr>
              <p:cNvPr id="393" name="Shape 3877"/>
              <p:cNvSpPr/>
              <p:nvPr/>
            </p:nvSpPr>
            <p:spPr>
              <a:xfrm>
                <a:off x="227312"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4" name="Shape 3878"/>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4" name="Group 3882"/>
            <p:cNvGrpSpPr/>
            <p:nvPr/>
          </p:nvGrpSpPr>
          <p:grpSpPr>
            <a:xfrm>
              <a:off x="5310211" y="11362454"/>
              <a:ext cx="337922" cy="733531"/>
              <a:chOff x="0" y="0"/>
              <a:chExt cx="685101" cy="1486772"/>
            </a:xfrm>
            <a:solidFill>
              <a:schemeClr val="accent2"/>
            </a:solidFill>
          </p:grpSpPr>
          <p:sp>
            <p:nvSpPr>
              <p:cNvPr id="391" name="Shape 3880"/>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2" name="Shape 3881"/>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5" name="Group 3885"/>
            <p:cNvGrpSpPr/>
            <p:nvPr/>
          </p:nvGrpSpPr>
          <p:grpSpPr>
            <a:xfrm>
              <a:off x="5689650" y="11362454"/>
              <a:ext cx="337921" cy="733531"/>
              <a:chOff x="0" y="0"/>
              <a:chExt cx="685101" cy="1486772"/>
            </a:xfrm>
            <a:solidFill>
              <a:schemeClr val="accent2"/>
            </a:solidFill>
          </p:grpSpPr>
          <p:sp>
            <p:nvSpPr>
              <p:cNvPr id="389" name="Shape 3883"/>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0" name="Shape 3884"/>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6" name="Group 3888"/>
            <p:cNvGrpSpPr/>
            <p:nvPr/>
          </p:nvGrpSpPr>
          <p:grpSpPr>
            <a:xfrm>
              <a:off x="6070141" y="11362454"/>
              <a:ext cx="337922" cy="733531"/>
              <a:chOff x="0" y="0"/>
              <a:chExt cx="685101" cy="1486772"/>
            </a:xfrm>
            <a:solidFill>
              <a:schemeClr val="accent2"/>
            </a:solidFill>
          </p:grpSpPr>
          <p:sp>
            <p:nvSpPr>
              <p:cNvPr id="387" name="Shape 3886"/>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8" name="Shape 3887"/>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7" name="Group 3891"/>
            <p:cNvGrpSpPr/>
            <p:nvPr/>
          </p:nvGrpSpPr>
          <p:grpSpPr>
            <a:xfrm>
              <a:off x="6449580" y="11362454"/>
              <a:ext cx="337921" cy="733531"/>
              <a:chOff x="0" y="0"/>
              <a:chExt cx="685101" cy="1486772"/>
            </a:xfrm>
            <a:solidFill>
              <a:schemeClr val="accent2"/>
            </a:solidFill>
          </p:grpSpPr>
          <p:sp>
            <p:nvSpPr>
              <p:cNvPr id="385" name="Shape 3889"/>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6" name="Shape 3890"/>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8" name="Group 3894"/>
            <p:cNvGrpSpPr/>
            <p:nvPr/>
          </p:nvGrpSpPr>
          <p:grpSpPr>
            <a:xfrm>
              <a:off x="6830455" y="11362454"/>
              <a:ext cx="337922" cy="733531"/>
              <a:chOff x="0" y="0"/>
              <a:chExt cx="685101" cy="1486772"/>
            </a:xfrm>
            <a:solidFill>
              <a:schemeClr val="accent2"/>
            </a:solidFill>
          </p:grpSpPr>
          <p:sp>
            <p:nvSpPr>
              <p:cNvPr id="383" name="Shape 3892"/>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4" name="Shape 3893"/>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9" name="Group 3897"/>
            <p:cNvGrpSpPr/>
            <p:nvPr/>
          </p:nvGrpSpPr>
          <p:grpSpPr>
            <a:xfrm>
              <a:off x="3027912" y="11362454"/>
              <a:ext cx="337922" cy="733531"/>
              <a:chOff x="0" y="0"/>
              <a:chExt cx="685101" cy="1486772"/>
            </a:xfrm>
            <a:solidFill>
              <a:schemeClr val="accent2"/>
            </a:solidFill>
          </p:grpSpPr>
          <p:sp>
            <p:nvSpPr>
              <p:cNvPr id="381" name="Shape 3895"/>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2" name="Shape 3896"/>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70" name="Group 3900"/>
            <p:cNvGrpSpPr/>
            <p:nvPr/>
          </p:nvGrpSpPr>
          <p:grpSpPr>
            <a:xfrm>
              <a:off x="3407352" y="11362454"/>
              <a:ext cx="337921" cy="733531"/>
              <a:chOff x="0" y="0"/>
              <a:chExt cx="685101" cy="1486772"/>
            </a:xfrm>
            <a:solidFill>
              <a:schemeClr val="accent2"/>
            </a:solidFill>
          </p:grpSpPr>
          <p:sp>
            <p:nvSpPr>
              <p:cNvPr id="379" name="Shape 3898"/>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0" name="Shape 3899"/>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71" name="Group 3903"/>
            <p:cNvGrpSpPr/>
            <p:nvPr/>
          </p:nvGrpSpPr>
          <p:grpSpPr>
            <a:xfrm>
              <a:off x="3788226" y="11362454"/>
              <a:ext cx="337922" cy="733531"/>
              <a:chOff x="0" y="0"/>
              <a:chExt cx="685101" cy="1486772"/>
            </a:xfrm>
            <a:solidFill>
              <a:schemeClr val="accent2"/>
            </a:solidFill>
          </p:grpSpPr>
          <p:sp>
            <p:nvSpPr>
              <p:cNvPr id="377" name="Shape 3901"/>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78" name="Shape 3902"/>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72" name="Group 3906"/>
            <p:cNvGrpSpPr/>
            <p:nvPr/>
          </p:nvGrpSpPr>
          <p:grpSpPr>
            <a:xfrm>
              <a:off x="4167666" y="11362454"/>
              <a:ext cx="337922" cy="733531"/>
              <a:chOff x="0" y="0"/>
              <a:chExt cx="685101" cy="1486772"/>
            </a:xfrm>
            <a:solidFill>
              <a:schemeClr val="accent2"/>
            </a:solidFill>
          </p:grpSpPr>
          <p:sp>
            <p:nvSpPr>
              <p:cNvPr id="375" name="Shape 3904"/>
              <p:cNvSpPr/>
              <p:nvPr/>
            </p:nvSpPr>
            <p:spPr>
              <a:xfrm>
                <a:off x="227191"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76" name="Shape 390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grpSp>
        <p:nvGrpSpPr>
          <p:cNvPr id="222" name="Group 221"/>
          <p:cNvGrpSpPr/>
          <p:nvPr/>
        </p:nvGrpSpPr>
        <p:grpSpPr>
          <a:xfrm>
            <a:off x="2266302" y="6933455"/>
            <a:ext cx="3202958" cy="2495388"/>
            <a:chOff x="6576101" y="3549380"/>
            <a:chExt cx="1601896" cy="1247694"/>
          </a:xfrm>
        </p:grpSpPr>
        <p:sp>
          <p:nvSpPr>
            <p:cNvPr id="223" name="Freeform 5"/>
            <p:cNvSpPr>
              <a:spLocks/>
            </p:cNvSpPr>
            <p:nvPr/>
          </p:nvSpPr>
          <p:spPr bwMode="auto">
            <a:xfrm>
              <a:off x="7375640" y="3551259"/>
              <a:ext cx="802357" cy="1245815"/>
            </a:xfrm>
            <a:custGeom>
              <a:avLst/>
              <a:gdLst>
                <a:gd name="T0" fmla="*/ 0 w 361"/>
                <a:gd name="T1" fmla="*/ 0 h 559"/>
                <a:gd name="T2" fmla="*/ 0 w 361"/>
                <a:gd name="T3" fmla="*/ 559 h 559"/>
                <a:gd name="T4" fmla="*/ 361 w 361"/>
                <a:gd name="T5" fmla="*/ 559 h 559"/>
                <a:gd name="T6" fmla="*/ 0 w 361"/>
                <a:gd name="T7" fmla="*/ 0 h 559"/>
              </a:gdLst>
              <a:ahLst/>
              <a:cxnLst>
                <a:cxn ang="0">
                  <a:pos x="T0" y="T1"/>
                </a:cxn>
                <a:cxn ang="0">
                  <a:pos x="T2" y="T3"/>
                </a:cxn>
                <a:cxn ang="0">
                  <a:pos x="T4" y="T5"/>
                </a:cxn>
                <a:cxn ang="0">
                  <a:pos x="T6" y="T7"/>
                </a:cxn>
              </a:cxnLst>
              <a:rect l="0" t="0" r="r" b="b"/>
              <a:pathLst>
                <a:path w="361" h="559">
                  <a:moveTo>
                    <a:pt x="0" y="0"/>
                  </a:moveTo>
                  <a:cubicBezTo>
                    <a:pt x="0" y="559"/>
                    <a:pt x="0" y="559"/>
                    <a:pt x="0" y="559"/>
                  </a:cubicBezTo>
                  <a:cubicBezTo>
                    <a:pt x="361" y="559"/>
                    <a:pt x="361" y="559"/>
                    <a:pt x="361" y="559"/>
                  </a:cubicBezTo>
                  <a:cubicBezTo>
                    <a:pt x="241" y="373"/>
                    <a:pt x="285" y="1"/>
                    <a:pt x="0" y="0"/>
                  </a:cubicBezTo>
                  <a:close/>
                </a:path>
              </a:pathLst>
            </a:custGeom>
            <a:solidFill>
              <a:schemeClr val="accent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24" name="Freeform 6"/>
            <p:cNvSpPr>
              <a:spLocks/>
            </p:cNvSpPr>
            <p:nvPr/>
          </p:nvSpPr>
          <p:spPr bwMode="auto">
            <a:xfrm>
              <a:off x="6576101" y="3549380"/>
              <a:ext cx="799539" cy="1247694"/>
            </a:xfrm>
            <a:custGeom>
              <a:avLst/>
              <a:gdLst>
                <a:gd name="T0" fmla="*/ 0 w 360"/>
                <a:gd name="T1" fmla="*/ 560 h 560"/>
                <a:gd name="T2" fmla="*/ 360 w 360"/>
                <a:gd name="T3" fmla="*/ 560 h 560"/>
                <a:gd name="T4" fmla="*/ 360 w 360"/>
                <a:gd name="T5" fmla="*/ 1 h 560"/>
                <a:gd name="T6" fmla="*/ 0 w 360"/>
                <a:gd name="T7" fmla="*/ 560 h 560"/>
              </a:gdLst>
              <a:ahLst/>
              <a:cxnLst>
                <a:cxn ang="0">
                  <a:pos x="T0" y="T1"/>
                </a:cxn>
                <a:cxn ang="0">
                  <a:pos x="T2" y="T3"/>
                </a:cxn>
                <a:cxn ang="0">
                  <a:pos x="T4" y="T5"/>
                </a:cxn>
                <a:cxn ang="0">
                  <a:pos x="T6" y="T7"/>
                </a:cxn>
              </a:cxnLst>
              <a:rect l="0" t="0" r="r" b="b"/>
              <a:pathLst>
                <a:path w="360" h="560">
                  <a:moveTo>
                    <a:pt x="0" y="560"/>
                  </a:moveTo>
                  <a:cubicBezTo>
                    <a:pt x="360" y="560"/>
                    <a:pt x="360" y="560"/>
                    <a:pt x="360" y="560"/>
                  </a:cubicBezTo>
                  <a:cubicBezTo>
                    <a:pt x="360" y="1"/>
                    <a:pt x="360" y="1"/>
                    <a:pt x="360" y="1"/>
                  </a:cubicBezTo>
                  <a:cubicBezTo>
                    <a:pt x="75" y="0"/>
                    <a:pt x="120" y="374"/>
                    <a:pt x="0" y="56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25" name="Group 224"/>
          <p:cNvGrpSpPr/>
          <p:nvPr/>
        </p:nvGrpSpPr>
        <p:grpSpPr>
          <a:xfrm>
            <a:off x="4208740" y="7290476"/>
            <a:ext cx="3199203" cy="2138366"/>
            <a:chOff x="7547573" y="3727890"/>
            <a:chExt cx="1600018" cy="1069183"/>
          </a:xfrm>
        </p:grpSpPr>
        <p:sp>
          <p:nvSpPr>
            <p:cNvPr id="230"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2">
                <a:alpha val="7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1"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32" name="Group 231"/>
          <p:cNvGrpSpPr/>
          <p:nvPr/>
        </p:nvGrpSpPr>
        <p:grpSpPr>
          <a:xfrm>
            <a:off x="6669665" y="5916886"/>
            <a:ext cx="2947472" cy="3511958"/>
            <a:chOff x="8778356" y="3041095"/>
            <a:chExt cx="1474120" cy="1755979"/>
          </a:xfrm>
        </p:grpSpPr>
        <p:sp>
          <p:nvSpPr>
            <p:cNvPr id="233"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3">
                <a:alpha val="7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34"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35" name="Group 234"/>
          <p:cNvGrpSpPr/>
          <p:nvPr/>
        </p:nvGrpSpPr>
        <p:grpSpPr>
          <a:xfrm>
            <a:off x="8892011" y="6647838"/>
            <a:ext cx="2746467" cy="2781006"/>
            <a:chOff x="9889818" y="3406571"/>
            <a:chExt cx="1373591" cy="1390503"/>
          </a:xfrm>
        </p:grpSpPr>
        <p:sp>
          <p:nvSpPr>
            <p:cNvPr id="240" name="Freeform 11"/>
            <p:cNvSpPr>
              <a:spLocks/>
            </p:cNvSpPr>
            <p:nvPr/>
          </p:nvSpPr>
          <p:spPr bwMode="auto">
            <a:xfrm>
              <a:off x="9889818" y="3406571"/>
              <a:ext cx="686796" cy="1390502"/>
            </a:xfrm>
            <a:custGeom>
              <a:avLst/>
              <a:gdLst>
                <a:gd name="T0" fmla="*/ 0 w 309"/>
                <a:gd name="T1" fmla="*/ 624 h 624"/>
                <a:gd name="T2" fmla="*/ 309 w 309"/>
                <a:gd name="T3" fmla="*/ 624 h 624"/>
                <a:gd name="T4" fmla="*/ 309 w 309"/>
                <a:gd name="T5" fmla="*/ 1 h 624"/>
                <a:gd name="T6" fmla="*/ 0 w 309"/>
                <a:gd name="T7" fmla="*/ 624 h 624"/>
              </a:gdLst>
              <a:ahLst/>
              <a:cxnLst>
                <a:cxn ang="0">
                  <a:pos x="T0" y="T1"/>
                </a:cxn>
                <a:cxn ang="0">
                  <a:pos x="T2" y="T3"/>
                </a:cxn>
                <a:cxn ang="0">
                  <a:pos x="T4" y="T5"/>
                </a:cxn>
                <a:cxn ang="0">
                  <a:pos x="T6" y="T7"/>
                </a:cxn>
              </a:cxnLst>
              <a:rect l="0" t="0" r="r" b="b"/>
              <a:pathLst>
                <a:path w="309" h="624">
                  <a:moveTo>
                    <a:pt x="0" y="624"/>
                  </a:moveTo>
                  <a:cubicBezTo>
                    <a:pt x="309" y="624"/>
                    <a:pt x="309" y="624"/>
                    <a:pt x="309" y="624"/>
                  </a:cubicBezTo>
                  <a:cubicBezTo>
                    <a:pt x="309" y="1"/>
                    <a:pt x="309" y="1"/>
                    <a:pt x="309" y="1"/>
                  </a:cubicBezTo>
                  <a:cubicBezTo>
                    <a:pt x="64" y="0"/>
                    <a:pt x="103" y="417"/>
                    <a:pt x="0" y="624"/>
                  </a:cubicBezTo>
                  <a:close/>
                </a:path>
              </a:pathLst>
            </a:custGeom>
            <a:solidFill>
              <a:schemeClr val="accent4">
                <a:alpha val="70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41" name="Freeform 12"/>
            <p:cNvSpPr>
              <a:spLocks/>
            </p:cNvSpPr>
            <p:nvPr/>
          </p:nvSpPr>
          <p:spPr bwMode="auto">
            <a:xfrm>
              <a:off x="10576613" y="3409390"/>
              <a:ext cx="686796" cy="1387684"/>
            </a:xfrm>
            <a:custGeom>
              <a:avLst/>
              <a:gdLst>
                <a:gd name="T0" fmla="*/ 0 w 309"/>
                <a:gd name="T1" fmla="*/ 0 h 623"/>
                <a:gd name="T2" fmla="*/ 0 w 309"/>
                <a:gd name="T3" fmla="*/ 623 h 623"/>
                <a:gd name="T4" fmla="*/ 309 w 309"/>
                <a:gd name="T5" fmla="*/ 623 h 623"/>
                <a:gd name="T6" fmla="*/ 0 w 309"/>
                <a:gd name="T7" fmla="*/ 0 h 623"/>
              </a:gdLst>
              <a:ahLst/>
              <a:cxnLst>
                <a:cxn ang="0">
                  <a:pos x="T0" y="T1"/>
                </a:cxn>
                <a:cxn ang="0">
                  <a:pos x="T2" y="T3"/>
                </a:cxn>
                <a:cxn ang="0">
                  <a:pos x="T4" y="T5"/>
                </a:cxn>
                <a:cxn ang="0">
                  <a:pos x="T6" y="T7"/>
                </a:cxn>
              </a:cxnLst>
              <a:rect l="0" t="0" r="r" b="b"/>
              <a:pathLst>
                <a:path w="309" h="623">
                  <a:moveTo>
                    <a:pt x="0" y="0"/>
                  </a:moveTo>
                  <a:cubicBezTo>
                    <a:pt x="0" y="623"/>
                    <a:pt x="0" y="623"/>
                    <a:pt x="0" y="623"/>
                  </a:cubicBezTo>
                  <a:cubicBezTo>
                    <a:pt x="309" y="623"/>
                    <a:pt x="309" y="623"/>
                    <a:pt x="309" y="623"/>
                  </a:cubicBezTo>
                  <a:cubicBezTo>
                    <a:pt x="206" y="416"/>
                    <a:pt x="244" y="1"/>
                    <a:pt x="0"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cxnSp>
        <p:nvCxnSpPr>
          <p:cNvPr id="242" name="Straight Connector 241"/>
          <p:cNvCxnSpPr>
            <a:stCxn id="224" idx="0"/>
            <a:endCxn id="241" idx="2"/>
          </p:cNvCxnSpPr>
          <p:nvPr/>
        </p:nvCxnSpPr>
        <p:spPr>
          <a:xfrm>
            <a:off x="2266302" y="9428843"/>
            <a:ext cx="9372175" cy="0"/>
          </a:xfrm>
          <a:prstGeom prst="line">
            <a:avLst/>
          </a:prstGeom>
          <a:ln w="53975">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288" name="Group 287"/>
          <p:cNvGrpSpPr/>
          <p:nvPr/>
        </p:nvGrpSpPr>
        <p:grpSpPr>
          <a:xfrm>
            <a:off x="3271181" y="4925416"/>
            <a:ext cx="1303167" cy="1303506"/>
            <a:chOff x="7078671" y="2545360"/>
            <a:chExt cx="651753" cy="651753"/>
          </a:xfrm>
        </p:grpSpPr>
        <p:sp>
          <p:nvSpPr>
            <p:cNvPr id="289" name="Oval 288"/>
            <p:cNvSpPr/>
            <p:nvPr/>
          </p:nvSpPr>
          <p:spPr>
            <a:xfrm>
              <a:off x="7078671" y="2545360"/>
              <a:ext cx="651753" cy="651753"/>
            </a:xfrm>
            <a:prstGeom prst="ellipse">
              <a:avLst/>
            </a:prstGeom>
            <a:noFill/>
            <a:ln w="1270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Calibri Light"/>
              </a:endParaRPr>
            </a:p>
          </p:txBody>
        </p:sp>
        <p:sp>
          <p:nvSpPr>
            <p:cNvPr id="330" name="TextBox 329"/>
            <p:cNvSpPr txBox="1"/>
            <p:nvPr/>
          </p:nvSpPr>
          <p:spPr>
            <a:xfrm>
              <a:off x="7204992" y="2731132"/>
              <a:ext cx="401366" cy="261610"/>
            </a:xfrm>
            <a:prstGeom prst="rect">
              <a:avLst/>
            </a:prstGeom>
            <a:noFill/>
          </p:spPr>
          <p:txBody>
            <a:bodyPr wrap="none" rtlCol="0">
              <a:spAutoFit/>
            </a:bodyPr>
            <a:lstStyle/>
            <a:p>
              <a:r>
                <a:rPr lang="id-ID" sz="2800" dirty="0" smtClean="0">
                  <a:latin typeface="Calibri Light"/>
                  <a:cs typeface="Calibri Light"/>
                </a:rPr>
                <a:t>63%</a:t>
              </a:r>
              <a:endParaRPr lang="id-ID" sz="2800" dirty="0">
                <a:latin typeface="Calibri Light"/>
                <a:cs typeface="Calibri Light"/>
              </a:endParaRPr>
            </a:p>
          </p:txBody>
        </p:sp>
      </p:grpSp>
      <p:grpSp>
        <p:nvGrpSpPr>
          <p:cNvPr id="373" name="Group 372"/>
          <p:cNvGrpSpPr/>
          <p:nvPr/>
        </p:nvGrpSpPr>
        <p:grpSpPr>
          <a:xfrm>
            <a:off x="5178674" y="5528144"/>
            <a:ext cx="1303167" cy="1303506"/>
            <a:chOff x="8032666" y="2846724"/>
            <a:chExt cx="651753" cy="651753"/>
          </a:xfrm>
        </p:grpSpPr>
        <p:sp>
          <p:nvSpPr>
            <p:cNvPr id="374" name="Oval 373"/>
            <p:cNvSpPr/>
            <p:nvPr/>
          </p:nvSpPr>
          <p:spPr>
            <a:xfrm>
              <a:off x="8032666" y="2846724"/>
              <a:ext cx="651753" cy="651753"/>
            </a:xfrm>
            <a:prstGeom prst="ellipse">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Calibri Light"/>
              </a:endParaRPr>
            </a:p>
          </p:txBody>
        </p:sp>
        <p:sp>
          <p:nvSpPr>
            <p:cNvPr id="415" name="TextBox 414"/>
            <p:cNvSpPr txBox="1"/>
            <p:nvPr/>
          </p:nvSpPr>
          <p:spPr>
            <a:xfrm>
              <a:off x="8172632" y="3020328"/>
              <a:ext cx="401366" cy="261610"/>
            </a:xfrm>
            <a:prstGeom prst="rect">
              <a:avLst/>
            </a:prstGeom>
            <a:noFill/>
          </p:spPr>
          <p:txBody>
            <a:bodyPr wrap="none" rtlCol="0">
              <a:spAutoFit/>
            </a:bodyPr>
            <a:lstStyle/>
            <a:p>
              <a:r>
                <a:rPr lang="id-ID" sz="2800" dirty="0" smtClean="0">
                  <a:latin typeface="Calibri Light"/>
                  <a:cs typeface="Calibri Light"/>
                </a:rPr>
                <a:t>33%</a:t>
              </a:r>
              <a:endParaRPr lang="id-ID" sz="2800" dirty="0">
                <a:latin typeface="Calibri Light"/>
                <a:cs typeface="Calibri Light"/>
              </a:endParaRPr>
            </a:p>
          </p:txBody>
        </p:sp>
      </p:grpSp>
      <p:grpSp>
        <p:nvGrpSpPr>
          <p:cNvPr id="416" name="Group 415"/>
          <p:cNvGrpSpPr/>
          <p:nvPr/>
        </p:nvGrpSpPr>
        <p:grpSpPr>
          <a:xfrm>
            <a:off x="7494635" y="4157212"/>
            <a:ext cx="1303167" cy="1303506"/>
            <a:chOff x="9190948" y="2161258"/>
            <a:chExt cx="651753" cy="651753"/>
          </a:xfrm>
        </p:grpSpPr>
        <p:sp>
          <p:nvSpPr>
            <p:cNvPr id="417" name="Oval 416"/>
            <p:cNvSpPr/>
            <p:nvPr/>
          </p:nvSpPr>
          <p:spPr>
            <a:xfrm>
              <a:off x="9190948" y="2161258"/>
              <a:ext cx="651753" cy="651753"/>
            </a:xfrm>
            <a:prstGeom prst="ellipse">
              <a:avLst/>
            </a:prstGeom>
            <a:noFill/>
            <a:ln w="1270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Calibri Light"/>
              </a:endParaRPr>
            </a:p>
          </p:txBody>
        </p:sp>
        <p:sp>
          <p:nvSpPr>
            <p:cNvPr id="418" name="TextBox 417"/>
            <p:cNvSpPr txBox="1"/>
            <p:nvPr/>
          </p:nvSpPr>
          <p:spPr>
            <a:xfrm>
              <a:off x="9343618" y="2330696"/>
              <a:ext cx="401366" cy="261610"/>
            </a:xfrm>
            <a:prstGeom prst="rect">
              <a:avLst/>
            </a:prstGeom>
            <a:noFill/>
          </p:spPr>
          <p:txBody>
            <a:bodyPr wrap="none" rtlCol="0">
              <a:spAutoFit/>
            </a:bodyPr>
            <a:lstStyle/>
            <a:p>
              <a:r>
                <a:rPr lang="id-ID" sz="2800" dirty="0" smtClean="0">
                  <a:latin typeface="Calibri Light"/>
                  <a:cs typeface="Calibri Light"/>
                </a:rPr>
                <a:t>83%</a:t>
              </a:r>
              <a:endParaRPr lang="id-ID" sz="2800" dirty="0">
                <a:latin typeface="Calibri Light"/>
                <a:cs typeface="Calibri Light"/>
              </a:endParaRPr>
            </a:p>
          </p:txBody>
        </p:sp>
      </p:grpSp>
      <p:grpSp>
        <p:nvGrpSpPr>
          <p:cNvPr id="419" name="Group 418"/>
          <p:cNvGrpSpPr/>
          <p:nvPr/>
        </p:nvGrpSpPr>
        <p:grpSpPr>
          <a:xfrm>
            <a:off x="9636581" y="4905960"/>
            <a:ext cx="1303167" cy="1303506"/>
            <a:chOff x="10262200" y="2535632"/>
            <a:chExt cx="651753" cy="651753"/>
          </a:xfrm>
        </p:grpSpPr>
        <p:sp>
          <p:nvSpPr>
            <p:cNvPr id="420" name="Oval 419"/>
            <p:cNvSpPr/>
            <p:nvPr/>
          </p:nvSpPr>
          <p:spPr>
            <a:xfrm>
              <a:off x="10262200" y="2535632"/>
              <a:ext cx="651753" cy="651753"/>
            </a:xfrm>
            <a:prstGeom prst="ellipse">
              <a:avLst/>
            </a:prstGeom>
            <a:no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Calibri Light"/>
              </a:endParaRPr>
            </a:p>
          </p:txBody>
        </p:sp>
        <p:sp>
          <p:nvSpPr>
            <p:cNvPr id="421" name="TextBox 420"/>
            <p:cNvSpPr txBox="1"/>
            <p:nvPr/>
          </p:nvSpPr>
          <p:spPr>
            <a:xfrm>
              <a:off x="10402170" y="2699382"/>
              <a:ext cx="401366" cy="261610"/>
            </a:xfrm>
            <a:prstGeom prst="rect">
              <a:avLst/>
            </a:prstGeom>
            <a:noFill/>
          </p:spPr>
          <p:txBody>
            <a:bodyPr wrap="none" rtlCol="0">
              <a:spAutoFit/>
            </a:bodyPr>
            <a:lstStyle/>
            <a:p>
              <a:r>
                <a:rPr lang="id-ID" sz="2800" dirty="0" smtClean="0">
                  <a:latin typeface="Calibri Light"/>
                  <a:cs typeface="Calibri Light"/>
                </a:rPr>
                <a:t>53%</a:t>
              </a:r>
              <a:endParaRPr lang="id-ID" sz="2800" dirty="0">
                <a:latin typeface="Calibri Light"/>
                <a:cs typeface="Calibri Light"/>
              </a:endParaRPr>
            </a:p>
          </p:txBody>
        </p:sp>
      </p:grpSp>
      <p:sp>
        <p:nvSpPr>
          <p:cNvPr id="422" name="TextBox 421"/>
          <p:cNvSpPr txBox="1"/>
          <p:nvPr/>
        </p:nvSpPr>
        <p:spPr>
          <a:xfrm>
            <a:off x="3255123" y="9536413"/>
            <a:ext cx="1223639" cy="677072"/>
          </a:xfrm>
          <a:prstGeom prst="rect">
            <a:avLst/>
          </a:prstGeom>
          <a:noFill/>
        </p:spPr>
        <p:txBody>
          <a:bodyPr wrap="none" lIns="182843" tIns="91422" rIns="182843" bIns="91422" rtlCol="0">
            <a:spAutoFit/>
          </a:bodyPr>
          <a:lstStyle/>
          <a:p>
            <a:r>
              <a:rPr lang="id-ID" sz="3200" dirty="0">
                <a:latin typeface="Raleway Regular"/>
                <a:cs typeface="Raleway Regular"/>
              </a:rPr>
              <a:t>2012</a:t>
            </a:r>
          </a:p>
        </p:txBody>
      </p:sp>
      <p:sp>
        <p:nvSpPr>
          <p:cNvPr id="423" name="TextBox 422"/>
          <p:cNvSpPr txBox="1"/>
          <p:nvPr/>
        </p:nvSpPr>
        <p:spPr>
          <a:xfrm>
            <a:off x="5216904" y="9536413"/>
            <a:ext cx="1228974" cy="677072"/>
          </a:xfrm>
          <a:prstGeom prst="rect">
            <a:avLst/>
          </a:prstGeom>
          <a:noFill/>
        </p:spPr>
        <p:txBody>
          <a:bodyPr wrap="none" lIns="182843" tIns="91422" rIns="182843" bIns="91422" rtlCol="0">
            <a:spAutoFit/>
          </a:bodyPr>
          <a:lstStyle/>
          <a:p>
            <a:r>
              <a:rPr lang="id-ID" sz="3200" dirty="0">
                <a:latin typeface="Raleway Regular"/>
                <a:cs typeface="Raleway Regular"/>
              </a:rPr>
              <a:t>2013</a:t>
            </a:r>
          </a:p>
        </p:txBody>
      </p:sp>
      <p:sp>
        <p:nvSpPr>
          <p:cNvPr id="424" name="TextBox 423"/>
          <p:cNvSpPr txBox="1"/>
          <p:nvPr/>
        </p:nvSpPr>
        <p:spPr>
          <a:xfrm>
            <a:off x="7508385" y="9536413"/>
            <a:ext cx="1233896" cy="677072"/>
          </a:xfrm>
          <a:prstGeom prst="rect">
            <a:avLst/>
          </a:prstGeom>
          <a:noFill/>
        </p:spPr>
        <p:txBody>
          <a:bodyPr wrap="none" lIns="182843" tIns="91422" rIns="182843" bIns="91422" rtlCol="0">
            <a:spAutoFit/>
          </a:bodyPr>
          <a:lstStyle/>
          <a:p>
            <a:r>
              <a:rPr lang="id-ID" sz="3200" dirty="0">
                <a:latin typeface="Raleway Regular"/>
                <a:cs typeface="Raleway Regular"/>
              </a:rPr>
              <a:t>2014</a:t>
            </a:r>
          </a:p>
        </p:txBody>
      </p:sp>
      <p:sp>
        <p:nvSpPr>
          <p:cNvPr id="425" name="TextBox 424"/>
          <p:cNvSpPr txBox="1"/>
          <p:nvPr/>
        </p:nvSpPr>
        <p:spPr>
          <a:xfrm>
            <a:off x="9681589" y="9536413"/>
            <a:ext cx="1233489" cy="677072"/>
          </a:xfrm>
          <a:prstGeom prst="rect">
            <a:avLst/>
          </a:prstGeom>
          <a:noFill/>
        </p:spPr>
        <p:txBody>
          <a:bodyPr wrap="none" lIns="182843" tIns="91422" rIns="182843" bIns="91422" rtlCol="0">
            <a:spAutoFit/>
          </a:bodyPr>
          <a:lstStyle/>
          <a:p>
            <a:r>
              <a:rPr lang="id-ID" sz="3200" dirty="0">
                <a:latin typeface="Raleway Regular"/>
                <a:cs typeface="Raleway Regular"/>
              </a:rPr>
              <a:t>2015</a:t>
            </a:r>
          </a:p>
        </p:txBody>
      </p:sp>
      <p:sp>
        <p:nvSpPr>
          <p:cNvPr id="426" name="TextBox 425"/>
          <p:cNvSpPr txBox="1"/>
          <p:nvPr/>
        </p:nvSpPr>
        <p:spPr>
          <a:xfrm>
            <a:off x="2109690" y="10295793"/>
            <a:ext cx="10033940" cy="1477328"/>
          </a:xfrm>
          <a:prstGeom prst="rect">
            <a:avLst/>
          </a:prstGeom>
          <a:noFill/>
        </p:spPr>
        <p:txBody>
          <a:bodyPr wrap="square" lIns="182843" tIns="91422" rIns="182843" bIns="91422" rtlCol="0">
            <a:spAutoFit/>
          </a:bodyPr>
          <a:lstStyle/>
          <a:p>
            <a:pPr algn="just"/>
            <a:r>
              <a:rPr lang="en-US" sz="2800" dirty="0">
                <a:latin typeface="Calibri Light"/>
                <a:cs typeface="Calibri Light"/>
              </a:rPr>
              <a:t>Direct data comes from vital statistics registries that track all births and deaths as well as certain changes in legal status such as marriage, divorce.</a:t>
            </a:r>
            <a:endParaRPr lang="id-ID" sz="2800" dirty="0">
              <a:solidFill>
                <a:schemeClr val="bg1">
                  <a:lumMod val="65000"/>
                </a:schemeClr>
              </a:solidFill>
              <a:latin typeface="Calibri Light"/>
              <a:cs typeface="Calibri Light"/>
            </a:endParaRPr>
          </a:p>
        </p:txBody>
      </p:sp>
      <p:grpSp>
        <p:nvGrpSpPr>
          <p:cNvPr id="215" name="Group 214"/>
          <p:cNvGrpSpPr/>
          <p:nvPr/>
        </p:nvGrpSpPr>
        <p:grpSpPr>
          <a:xfrm>
            <a:off x="1739573" y="488028"/>
            <a:ext cx="20937538" cy="2200624"/>
            <a:chOff x="1739573" y="511491"/>
            <a:chExt cx="20937538" cy="2200624"/>
          </a:xfrm>
        </p:grpSpPr>
        <p:sp>
          <p:nvSpPr>
            <p:cNvPr id="216" name="TextBox 215"/>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POPULATION ANUAL</a:t>
              </a:r>
              <a:endParaRPr lang="id-ID" sz="8800" b="1" dirty="0">
                <a:solidFill>
                  <a:schemeClr val="tx2"/>
                </a:solidFill>
                <a:latin typeface="Lato Regular"/>
                <a:cs typeface="Lato Regular"/>
              </a:endParaRPr>
            </a:p>
          </p:txBody>
        </p:sp>
        <p:grpSp>
          <p:nvGrpSpPr>
            <p:cNvPr id="217" name="Group 216"/>
            <p:cNvGrpSpPr/>
            <p:nvPr/>
          </p:nvGrpSpPr>
          <p:grpSpPr>
            <a:xfrm>
              <a:off x="10842089" y="1977406"/>
              <a:ext cx="2738812" cy="73151"/>
              <a:chOff x="1775295" y="2020905"/>
              <a:chExt cx="3631535" cy="45719"/>
            </a:xfrm>
          </p:grpSpPr>
          <p:sp>
            <p:nvSpPr>
              <p:cNvPr id="219" name="Rectangle 218"/>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0" name="Rectangle 219"/>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1" name="Rectangle 22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6" name="Rectangle 22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7" name="Rectangle 226"/>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8" name="Rectangle 227"/>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18" name="TextBox 217"/>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tx2">
                      <a:lumMod val="40000"/>
                      <a:lumOff val="60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797102168"/>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xmlns:p14="http://schemas.microsoft.com/office/powerpoint/2010/main" spd="slow" advClick="0" advTm="3000">
        <p:split orient="vert"/>
      </p:transition>
    </mc:Fallback>
  </mc:AlternateContent>
  <p:timing>
    <p:tnLst>
      <p:par>
        <p:cTn xmlns:p14="http://schemas.microsoft.com/office/powerpoint/2010/mai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5"/>
                                        </p:tgtEl>
                                        <p:attrNameLst>
                                          <p:attrName>style.visibility</p:attrName>
                                        </p:attrNameLst>
                                      </p:cBhvr>
                                      <p:to>
                                        <p:strVal val="visible"/>
                                      </p:to>
                                    </p:set>
                                    <p:animEffect transition="in" filter="fade">
                                      <p:cBhvr>
                                        <p:cTn id="7" dur="500"/>
                                        <p:tgtEl>
                                          <p:spTgt spid="215"/>
                                        </p:tgtEl>
                                      </p:cBhvr>
                                    </p:animEffect>
                                    <p:anim calcmode="lin" valueType="num">
                                      <p:cBhvr>
                                        <p:cTn id="8" dur="500" fill="hold"/>
                                        <p:tgtEl>
                                          <p:spTgt spid="215"/>
                                        </p:tgtEl>
                                        <p:attrNameLst>
                                          <p:attrName>ppt_x</p:attrName>
                                        </p:attrNameLst>
                                      </p:cBhvr>
                                      <p:tavLst>
                                        <p:tav tm="0">
                                          <p:val>
                                            <p:strVal val="#ppt_x"/>
                                          </p:val>
                                        </p:tav>
                                        <p:tav tm="100000">
                                          <p:val>
                                            <p:strVal val="#ppt_x"/>
                                          </p:val>
                                        </p:tav>
                                      </p:tavLst>
                                    </p:anim>
                                    <p:anim calcmode="lin" valueType="num">
                                      <p:cBhvr>
                                        <p:cTn id="9" dur="500" fill="hold"/>
                                        <p:tgtEl>
                                          <p:spTgt spid="21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42"/>
                                        </p:tgtEl>
                                        <p:attrNameLst>
                                          <p:attrName>style.visibility</p:attrName>
                                        </p:attrNameLst>
                                      </p:cBhvr>
                                      <p:to>
                                        <p:strVal val="visible"/>
                                      </p:to>
                                    </p:set>
                                    <p:animEffect transition="in" filter="fade">
                                      <p:cBhvr>
                                        <p:cTn id="13" dur="500"/>
                                        <p:tgtEl>
                                          <p:spTgt spid="242"/>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422"/>
                                        </p:tgtEl>
                                        <p:attrNameLst>
                                          <p:attrName>style.visibility</p:attrName>
                                        </p:attrNameLst>
                                      </p:cBhvr>
                                      <p:to>
                                        <p:strVal val="visible"/>
                                      </p:to>
                                    </p:set>
                                    <p:animEffect transition="in" filter="fade">
                                      <p:cBhvr>
                                        <p:cTn id="17" dur="500"/>
                                        <p:tgtEl>
                                          <p:spTgt spid="422"/>
                                        </p:tgtEl>
                                      </p:cBhvr>
                                    </p:animEffect>
                                  </p:childTnLst>
                                </p:cTn>
                              </p:par>
                            </p:childTnLst>
                          </p:cTn>
                        </p:par>
                        <p:par>
                          <p:cTn id="18" fill="hold">
                            <p:stCondLst>
                              <p:cond delay="1500"/>
                            </p:stCondLst>
                            <p:childTnLst>
                              <p:par>
                                <p:cTn id="19" presetID="22" presetClass="entr" presetSubtype="4" fill="hold" nodeType="afterEffect">
                                  <p:stCondLst>
                                    <p:cond delay="0"/>
                                  </p:stCondLst>
                                  <p:childTnLst>
                                    <p:set>
                                      <p:cBhvr>
                                        <p:cTn id="20" dur="1" fill="hold">
                                          <p:stCondLst>
                                            <p:cond delay="0"/>
                                          </p:stCondLst>
                                        </p:cTn>
                                        <p:tgtEl>
                                          <p:spTgt spid="222"/>
                                        </p:tgtEl>
                                        <p:attrNameLst>
                                          <p:attrName>style.visibility</p:attrName>
                                        </p:attrNameLst>
                                      </p:cBhvr>
                                      <p:to>
                                        <p:strVal val="visible"/>
                                      </p:to>
                                    </p:set>
                                    <p:animEffect transition="in" filter="wipe(down)">
                                      <p:cBhvr>
                                        <p:cTn id="21" dur="500"/>
                                        <p:tgtEl>
                                          <p:spTgt spid="222"/>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288"/>
                                        </p:tgtEl>
                                        <p:attrNameLst>
                                          <p:attrName>style.visibility</p:attrName>
                                        </p:attrNameLst>
                                      </p:cBhvr>
                                      <p:to>
                                        <p:strVal val="visible"/>
                                      </p:to>
                                    </p:set>
                                    <p:anim calcmode="lin" valueType="num">
                                      <p:cBhvr>
                                        <p:cTn id="25" dur="500" fill="hold"/>
                                        <p:tgtEl>
                                          <p:spTgt spid="288"/>
                                        </p:tgtEl>
                                        <p:attrNameLst>
                                          <p:attrName>ppt_w</p:attrName>
                                        </p:attrNameLst>
                                      </p:cBhvr>
                                      <p:tavLst>
                                        <p:tav tm="0">
                                          <p:val>
                                            <p:fltVal val="0"/>
                                          </p:val>
                                        </p:tav>
                                        <p:tav tm="100000">
                                          <p:val>
                                            <p:strVal val="#ppt_w"/>
                                          </p:val>
                                        </p:tav>
                                      </p:tavLst>
                                    </p:anim>
                                    <p:anim calcmode="lin" valueType="num">
                                      <p:cBhvr>
                                        <p:cTn id="26" dur="500" fill="hold"/>
                                        <p:tgtEl>
                                          <p:spTgt spid="288"/>
                                        </p:tgtEl>
                                        <p:attrNameLst>
                                          <p:attrName>ppt_h</p:attrName>
                                        </p:attrNameLst>
                                      </p:cBhvr>
                                      <p:tavLst>
                                        <p:tav tm="0">
                                          <p:val>
                                            <p:fltVal val="0"/>
                                          </p:val>
                                        </p:tav>
                                        <p:tav tm="100000">
                                          <p:val>
                                            <p:strVal val="#ppt_h"/>
                                          </p:val>
                                        </p:tav>
                                      </p:tavLst>
                                    </p:anim>
                                    <p:animEffect transition="in" filter="fade">
                                      <p:cBhvr>
                                        <p:cTn id="27" dur="500"/>
                                        <p:tgtEl>
                                          <p:spTgt spid="288"/>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423"/>
                                        </p:tgtEl>
                                        <p:attrNameLst>
                                          <p:attrName>style.visibility</p:attrName>
                                        </p:attrNameLst>
                                      </p:cBhvr>
                                      <p:to>
                                        <p:strVal val="visible"/>
                                      </p:to>
                                    </p:set>
                                    <p:animEffect transition="in" filter="fade">
                                      <p:cBhvr>
                                        <p:cTn id="31" dur="500"/>
                                        <p:tgtEl>
                                          <p:spTgt spid="423"/>
                                        </p:tgtEl>
                                      </p:cBhvr>
                                    </p:animEffect>
                                  </p:childTnLst>
                                </p:cTn>
                              </p:par>
                            </p:childTnLst>
                          </p:cTn>
                        </p:par>
                        <p:par>
                          <p:cTn id="32" fill="hold">
                            <p:stCondLst>
                              <p:cond delay="3000"/>
                            </p:stCondLst>
                            <p:childTnLst>
                              <p:par>
                                <p:cTn id="33" presetID="22" presetClass="entr" presetSubtype="4" fill="hold" nodeType="afterEffect">
                                  <p:stCondLst>
                                    <p:cond delay="0"/>
                                  </p:stCondLst>
                                  <p:childTnLst>
                                    <p:set>
                                      <p:cBhvr>
                                        <p:cTn id="34" dur="1" fill="hold">
                                          <p:stCondLst>
                                            <p:cond delay="0"/>
                                          </p:stCondLst>
                                        </p:cTn>
                                        <p:tgtEl>
                                          <p:spTgt spid="225"/>
                                        </p:tgtEl>
                                        <p:attrNameLst>
                                          <p:attrName>style.visibility</p:attrName>
                                        </p:attrNameLst>
                                      </p:cBhvr>
                                      <p:to>
                                        <p:strVal val="visible"/>
                                      </p:to>
                                    </p:set>
                                    <p:animEffect transition="in" filter="wipe(down)">
                                      <p:cBhvr>
                                        <p:cTn id="35" dur="500"/>
                                        <p:tgtEl>
                                          <p:spTgt spid="225"/>
                                        </p:tgtEl>
                                      </p:cBhvr>
                                    </p:animEffect>
                                  </p:childTnLst>
                                </p:cTn>
                              </p:par>
                            </p:childTnLst>
                          </p:cTn>
                        </p:par>
                        <p:par>
                          <p:cTn id="36" fill="hold">
                            <p:stCondLst>
                              <p:cond delay="3500"/>
                            </p:stCondLst>
                            <p:childTnLst>
                              <p:par>
                                <p:cTn id="37" presetID="53" presetClass="entr" presetSubtype="16" fill="hold" nodeType="afterEffect">
                                  <p:stCondLst>
                                    <p:cond delay="0"/>
                                  </p:stCondLst>
                                  <p:childTnLst>
                                    <p:set>
                                      <p:cBhvr>
                                        <p:cTn id="38" dur="1" fill="hold">
                                          <p:stCondLst>
                                            <p:cond delay="0"/>
                                          </p:stCondLst>
                                        </p:cTn>
                                        <p:tgtEl>
                                          <p:spTgt spid="373"/>
                                        </p:tgtEl>
                                        <p:attrNameLst>
                                          <p:attrName>style.visibility</p:attrName>
                                        </p:attrNameLst>
                                      </p:cBhvr>
                                      <p:to>
                                        <p:strVal val="visible"/>
                                      </p:to>
                                    </p:set>
                                    <p:anim calcmode="lin" valueType="num">
                                      <p:cBhvr>
                                        <p:cTn id="39" dur="500" fill="hold"/>
                                        <p:tgtEl>
                                          <p:spTgt spid="373"/>
                                        </p:tgtEl>
                                        <p:attrNameLst>
                                          <p:attrName>ppt_w</p:attrName>
                                        </p:attrNameLst>
                                      </p:cBhvr>
                                      <p:tavLst>
                                        <p:tav tm="0">
                                          <p:val>
                                            <p:fltVal val="0"/>
                                          </p:val>
                                        </p:tav>
                                        <p:tav tm="100000">
                                          <p:val>
                                            <p:strVal val="#ppt_w"/>
                                          </p:val>
                                        </p:tav>
                                      </p:tavLst>
                                    </p:anim>
                                    <p:anim calcmode="lin" valueType="num">
                                      <p:cBhvr>
                                        <p:cTn id="40" dur="500" fill="hold"/>
                                        <p:tgtEl>
                                          <p:spTgt spid="373"/>
                                        </p:tgtEl>
                                        <p:attrNameLst>
                                          <p:attrName>ppt_h</p:attrName>
                                        </p:attrNameLst>
                                      </p:cBhvr>
                                      <p:tavLst>
                                        <p:tav tm="0">
                                          <p:val>
                                            <p:fltVal val="0"/>
                                          </p:val>
                                        </p:tav>
                                        <p:tav tm="100000">
                                          <p:val>
                                            <p:strVal val="#ppt_h"/>
                                          </p:val>
                                        </p:tav>
                                      </p:tavLst>
                                    </p:anim>
                                    <p:animEffect transition="in" filter="fade">
                                      <p:cBhvr>
                                        <p:cTn id="41" dur="500"/>
                                        <p:tgtEl>
                                          <p:spTgt spid="373"/>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424"/>
                                        </p:tgtEl>
                                        <p:attrNameLst>
                                          <p:attrName>style.visibility</p:attrName>
                                        </p:attrNameLst>
                                      </p:cBhvr>
                                      <p:to>
                                        <p:strVal val="visible"/>
                                      </p:to>
                                    </p:set>
                                    <p:animEffect transition="in" filter="fade">
                                      <p:cBhvr>
                                        <p:cTn id="45" dur="500"/>
                                        <p:tgtEl>
                                          <p:spTgt spid="424"/>
                                        </p:tgtEl>
                                      </p:cBhvr>
                                    </p:animEffect>
                                  </p:childTnLst>
                                </p:cTn>
                              </p:par>
                            </p:childTnLst>
                          </p:cTn>
                        </p:par>
                        <p:par>
                          <p:cTn id="46" fill="hold">
                            <p:stCondLst>
                              <p:cond delay="4500"/>
                            </p:stCondLst>
                            <p:childTnLst>
                              <p:par>
                                <p:cTn id="47" presetID="22" presetClass="entr" presetSubtype="4" fill="hold" nodeType="afterEffect">
                                  <p:stCondLst>
                                    <p:cond delay="0"/>
                                  </p:stCondLst>
                                  <p:childTnLst>
                                    <p:set>
                                      <p:cBhvr>
                                        <p:cTn id="48" dur="1" fill="hold">
                                          <p:stCondLst>
                                            <p:cond delay="0"/>
                                          </p:stCondLst>
                                        </p:cTn>
                                        <p:tgtEl>
                                          <p:spTgt spid="232"/>
                                        </p:tgtEl>
                                        <p:attrNameLst>
                                          <p:attrName>style.visibility</p:attrName>
                                        </p:attrNameLst>
                                      </p:cBhvr>
                                      <p:to>
                                        <p:strVal val="visible"/>
                                      </p:to>
                                    </p:set>
                                    <p:animEffect transition="in" filter="wipe(down)">
                                      <p:cBhvr>
                                        <p:cTn id="49" dur="500"/>
                                        <p:tgtEl>
                                          <p:spTgt spid="232"/>
                                        </p:tgtEl>
                                      </p:cBhvr>
                                    </p:animEffect>
                                  </p:childTnLst>
                                </p:cTn>
                              </p:par>
                            </p:childTnLst>
                          </p:cTn>
                        </p:par>
                        <p:par>
                          <p:cTn id="50" fill="hold">
                            <p:stCondLst>
                              <p:cond delay="5000"/>
                            </p:stCondLst>
                            <p:childTnLst>
                              <p:par>
                                <p:cTn id="51" presetID="53" presetClass="entr" presetSubtype="16" fill="hold" nodeType="afterEffect">
                                  <p:stCondLst>
                                    <p:cond delay="0"/>
                                  </p:stCondLst>
                                  <p:childTnLst>
                                    <p:set>
                                      <p:cBhvr>
                                        <p:cTn id="52" dur="1" fill="hold">
                                          <p:stCondLst>
                                            <p:cond delay="0"/>
                                          </p:stCondLst>
                                        </p:cTn>
                                        <p:tgtEl>
                                          <p:spTgt spid="416"/>
                                        </p:tgtEl>
                                        <p:attrNameLst>
                                          <p:attrName>style.visibility</p:attrName>
                                        </p:attrNameLst>
                                      </p:cBhvr>
                                      <p:to>
                                        <p:strVal val="visible"/>
                                      </p:to>
                                    </p:set>
                                    <p:anim calcmode="lin" valueType="num">
                                      <p:cBhvr>
                                        <p:cTn id="53" dur="500" fill="hold"/>
                                        <p:tgtEl>
                                          <p:spTgt spid="416"/>
                                        </p:tgtEl>
                                        <p:attrNameLst>
                                          <p:attrName>ppt_w</p:attrName>
                                        </p:attrNameLst>
                                      </p:cBhvr>
                                      <p:tavLst>
                                        <p:tav tm="0">
                                          <p:val>
                                            <p:fltVal val="0"/>
                                          </p:val>
                                        </p:tav>
                                        <p:tav tm="100000">
                                          <p:val>
                                            <p:strVal val="#ppt_w"/>
                                          </p:val>
                                        </p:tav>
                                      </p:tavLst>
                                    </p:anim>
                                    <p:anim calcmode="lin" valueType="num">
                                      <p:cBhvr>
                                        <p:cTn id="54" dur="500" fill="hold"/>
                                        <p:tgtEl>
                                          <p:spTgt spid="416"/>
                                        </p:tgtEl>
                                        <p:attrNameLst>
                                          <p:attrName>ppt_h</p:attrName>
                                        </p:attrNameLst>
                                      </p:cBhvr>
                                      <p:tavLst>
                                        <p:tav tm="0">
                                          <p:val>
                                            <p:fltVal val="0"/>
                                          </p:val>
                                        </p:tav>
                                        <p:tav tm="100000">
                                          <p:val>
                                            <p:strVal val="#ppt_h"/>
                                          </p:val>
                                        </p:tav>
                                      </p:tavLst>
                                    </p:anim>
                                    <p:animEffect transition="in" filter="fade">
                                      <p:cBhvr>
                                        <p:cTn id="55" dur="500"/>
                                        <p:tgtEl>
                                          <p:spTgt spid="416"/>
                                        </p:tgtEl>
                                      </p:cBhvr>
                                    </p:animEffect>
                                  </p:childTnLst>
                                </p:cTn>
                              </p:par>
                            </p:childTnLst>
                          </p:cTn>
                        </p:par>
                        <p:par>
                          <p:cTn id="56" fill="hold">
                            <p:stCondLst>
                              <p:cond delay="5500"/>
                            </p:stCondLst>
                            <p:childTnLst>
                              <p:par>
                                <p:cTn id="57" presetID="10" presetClass="entr" presetSubtype="0" fill="hold" grpId="0" nodeType="afterEffect">
                                  <p:stCondLst>
                                    <p:cond delay="0"/>
                                  </p:stCondLst>
                                  <p:childTnLst>
                                    <p:set>
                                      <p:cBhvr>
                                        <p:cTn id="58" dur="1" fill="hold">
                                          <p:stCondLst>
                                            <p:cond delay="0"/>
                                          </p:stCondLst>
                                        </p:cTn>
                                        <p:tgtEl>
                                          <p:spTgt spid="425"/>
                                        </p:tgtEl>
                                        <p:attrNameLst>
                                          <p:attrName>style.visibility</p:attrName>
                                        </p:attrNameLst>
                                      </p:cBhvr>
                                      <p:to>
                                        <p:strVal val="visible"/>
                                      </p:to>
                                    </p:set>
                                    <p:animEffect transition="in" filter="fade">
                                      <p:cBhvr>
                                        <p:cTn id="59" dur="500"/>
                                        <p:tgtEl>
                                          <p:spTgt spid="425"/>
                                        </p:tgtEl>
                                      </p:cBhvr>
                                    </p:animEffect>
                                  </p:childTnLst>
                                </p:cTn>
                              </p:par>
                            </p:childTnLst>
                          </p:cTn>
                        </p:par>
                        <p:par>
                          <p:cTn id="60" fill="hold">
                            <p:stCondLst>
                              <p:cond delay="6000"/>
                            </p:stCondLst>
                            <p:childTnLst>
                              <p:par>
                                <p:cTn id="61" presetID="22" presetClass="entr" presetSubtype="4" fill="hold" nodeType="afterEffect">
                                  <p:stCondLst>
                                    <p:cond delay="0"/>
                                  </p:stCondLst>
                                  <p:childTnLst>
                                    <p:set>
                                      <p:cBhvr>
                                        <p:cTn id="62" dur="1" fill="hold">
                                          <p:stCondLst>
                                            <p:cond delay="0"/>
                                          </p:stCondLst>
                                        </p:cTn>
                                        <p:tgtEl>
                                          <p:spTgt spid="235"/>
                                        </p:tgtEl>
                                        <p:attrNameLst>
                                          <p:attrName>style.visibility</p:attrName>
                                        </p:attrNameLst>
                                      </p:cBhvr>
                                      <p:to>
                                        <p:strVal val="visible"/>
                                      </p:to>
                                    </p:set>
                                    <p:animEffect transition="in" filter="wipe(down)">
                                      <p:cBhvr>
                                        <p:cTn id="63" dur="500"/>
                                        <p:tgtEl>
                                          <p:spTgt spid="235"/>
                                        </p:tgtEl>
                                      </p:cBhvr>
                                    </p:animEffect>
                                  </p:childTnLst>
                                </p:cTn>
                              </p:par>
                            </p:childTnLst>
                          </p:cTn>
                        </p:par>
                        <p:par>
                          <p:cTn id="64" fill="hold">
                            <p:stCondLst>
                              <p:cond delay="6500"/>
                            </p:stCondLst>
                            <p:childTnLst>
                              <p:par>
                                <p:cTn id="65" presetID="53" presetClass="entr" presetSubtype="16" fill="hold" nodeType="afterEffect">
                                  <p:stCondLst>
                                    <p:cond delay="0"/>
                                  </p:stCondLst>
                                  <p:childTnLst>
                                    <p:set>
                                      <p:cBhvr>
                                        <p:cTn id="66" dur="1" fill="hold">
                                          <p:stCondLst>
                                            <p:cond delay="0"/>
                                          </p:stCondLst>
                                        </p:cTn>
                                        <p:tgtEl>
                                          <p:spTgt spid="419"/>
                                        </p:tgtEl>
                                        <p:attrNameLst>
                                          <p:attrName>style.visibility</p:attrName>
                                        </p:attrNameLst>
                                      </p:cBhvr>
                                      <p:to>
                                        <p:strVal val="visible"/>
                                      </p:to>
                                    </p:set>
                                    <p:anim calcmode="lin" valueType="num">
                                      <p:cBhvr>
                                        <p:cTn id="67" dur="500" fill="hold"/>
                                        <p:tgtEl>
                                          <p:spTgt spid="419"/>
                                        </p:tgtEl>
                                        <p:attrNameLst>
                                          <p:attrName>ppt_w</p:attrName>
                                        </p:attrNameLst>
                                      </p:cBhvr>
                                      <p:tavLst>
                                        <p:tav tm="0">
                                          <p:val>
                                            <p:fltVal val="0"/>
                                          </p:val>
                                        </p:tav>
                                        <p:tav tm="100000">
                                          <p:val>
                                            <p:strVal val="#ppt_w"/>
                                          </p:val>
                                        </p:tav>
                                      </p:tavLst>
                                    </p:anim>
                                    <p:anim calcmode="lin" valueType="num">
                                      <p:cBhvr>
                                        <p:cTn id="68" dur="500" fill="hold"/>
                                        <p:tgtEl>
                                          <p:spTgt spid="419"/>
                                        </p:tgtEl>
                                        <p:attrNameLst>
                                          <p:attrName>ppt_h</p:attrName>
                                        </p:attrNameLst>
                                      </p:cBhvr>
                                      <p:tavLst>
                                        <p:tav tm="0">
                                          <p:val>
                                            <p:fltVal val="0"/>
                                          </p:val>
                                        </p:tav>
                                        <p:tav tm="100000">
                                          <p:val>
                                            <p:strVal val="#ppt_h"/>
                                          </p:val>
                                        </p:tav>
                                      </p:tavLst>
                                    </p:anim>
                                    <p:animEffect transition="in" filter="fade">
                                      <p:cBhvr>
                                        <p:cTn id="69" dur="500"/>
                                        <p:tgtEl>
                                          <p:spTgt spid="419"/>
                                        </p:tgtEl>
                                      </p:cBhvr>
                                    </p:animEffect>
                                  </p:childTnLst>
                                </p:cTn>
                              </p:par>
                            </p:childTnLst>
                          </p:cTn>
                        </p:par>
                        <p:par>
                          <p:cTn id="70" fill="hold">
                            <p:stCondLst>
                              <p:cond delay="7000"/>
                            </p:stCondLst>
                            <p:childTnLst>
                              <p:par>
                                <p:cTn id="71" presetID="10" presetClass="entr" presetSubtype="0" fill="hold" grpId="0" nodeType="afterEffect">
                                  <p:stCondLst>
                                    <p:cond delay="0"/>
                                  </p:stCondLst>
                                  <p:childTnLst>
                                    <p:set>
                                      <p:cBhvr>
                                        <p:cTn id="72" dur="1" fill="hold">
                                          <p:stCondLst>
                                            <p:cond delay="0"/>
                                          </p:stCondLst>
                                        </p:cTn>
                                        <p:tgtEl>
                                          <p:spTgt spid="426"/>
                                        </p:tgtEl>
                                        <p:attrNameLst>
                                          <p:attrName>style.visibility</p:attrName>
                                        </p:attrNameLst>
                                      </p:cBhvr>
                                      <p:to>
                                        <p:strVal val="visible"/>
                                      </p:to>
                                    </p:set>
                                    <p:animEffect transition="in" filter="fade">
                                      <p:cBhvr>
                                        <p:cTn id="73" dur="500"/>
                                        <p:tgtEl>
                                          <p:spTgt spid="426"/>
                                        </p:tgtEl>
                                      </p:cBhvr>
                                    </p:animEffect>
                                  </p:childTnLst>
                                </p:cTn>
                              </p:par>
                            </p:childTnLst>
                          </p:cTn>
                        </p:par>
                        <p:par>
                          <p:cTn id="74" fill="hold">
                            <p:stCondLst>
                              <p:cond delay="7500"/>
                            </p:stCondLst>
                            <p:childTnLst>
                              <p:par>
                                <p:cTn id="75" presetID="22" presetClass="entr" presetSubtype="1" fill="hold" nodeType="afterEffect">
                                  <p:stCondLst>
                                    <p:cond delay="0"/>
                                  </p:stCondLst>
                                  <p:childTnLst>
                                    <p:set>
                                      <p:cBhvr>
                                        <p:cTn id="76" dur="1" fill="hold">
                                          <p:stCondLst>
                                            <p:cond delay="0"/>
                                          </p:stCondLst>
                                        </p:cTn>
                                        <p:tgtEl>
                                          <p:spTgt spid="45"/>
                                        </p:tgtEl>
                                        <p:attrNameLst>
                                          <p:attrName>style.visibility</p:attrName>
                                        </p:attrNameLst>
                                      </p:cBhvr>
                                      <p:to>
                                        <p:strVal val="visible"/>
                                      </p:to>
                                    </p:set>
                                    <p:animEffect transition="in" filter="wipe(up)">
                                      <p:cBhvr>
                                        <p:cTn id="77" dur="500"/>
                                        <p:tgtEl>
                                          <p:spTgt spid="45"/>
                                        </p:tgtEl>
                                      </p:cBhvr>
                                    </p:animEffect>
                                  </p:childTnLst>
                                </p:cTn>
                              </p:par>
                            </p:childTnLst>
                          </p:cTn>
                        </p:par>
                        <p:par>
                          <p:cTn id="78" fill="hold">
                            <p:stCondLst>
                              <p:cond delay="8000"/>
                            </p:stCondLst>
                            <p:childTnLst>
                              <p:par>
                                <p:cTn id="79" presetID="10" presetClass="entr" presetSubtype="0" fill="hold" grpId="0" nodeType="afterEffect">
                                  <p:stCondLst>
                                    <p:cond delay="0"/>
                                  </p:stCondLst>
                                  <p:childTnLst>
                                    <p:set>
                                      <p:cBhvr>
                                        <p:cTn id="80" dur="1" fill="hold">
                                          <p:stCondLst>
                                            <p:cond delay="0"/>
                                          </p:stCondLst>
                                        </p:cTn>
                                        <p:tgtEl>
                                          <p:spTgt spid="46"/>
                                        </p:tgtEl>
                                        <p:attrNameLst>
                                          <p:attrName>style.visibility</p:attrName>
                                        </p:attrNameLst>
                                      </p:cBhvr>
                                      <p:to>
                                        <p:strVal val="visible"/>
                                      </p:to>
                                    </p:set>
                                    <p:animEffect transition="in" filter="fade">
                                      <p:cBhvr>
                                        <p:cTn id="81" dur="500"/>
                                        <p:tgtEl>
                                          <p:spTgt spid="4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47"/>
                                        </p:tgtEl>
                                        <p:attrNameLst>
                                          <p:attrName>style.visibility</p:attrName>
                                        </p:attrNameLst>
                                      </p:cBhvr>
                                      <p:to>
                                        <p:strVal val="visible"/>
                                      </p:to>
                                    </p:set>
                                    <p:animEffect transition="in" filter="fade">
                                      <p:cBhvr>
                                        <p:cTn id="84" dur="500"/>
                                        <p:tgtEl>
                                          <p:spTgt spid="47"/>
                                        </p:tgtEl>
                                      </p:cBhvr>
                                    </p:animEffect>
                                  </p:childTnLst>
                                </p:cTn>
                              </p:par>
                            </p:childTnLst>
                          </p:cTn>
                        </p:par>
                        <p:par>
                          <p:cTn id="85" fill="hold">
                            <p:stCondLst>
                              <p:cond delay="8500"/>
                            </p:stCondLst>
                            <p:childTnLst>
                              <p:par>
                                <p:cTn id="86" presetID="22" presetClass="entr" presetSubtype="8" fill="hold" nodeType="afterEffect">
                                  <p:stCondLst>
                                    <p:cond delay="0"/>
                                  </p:stCondLst>
                                  <p:childTnLst>
                                    <p:set>
                                      <p:cBhvr>
                                        <p:cTn id="87" dur="1" fill="hold">
                                          <p:stCondLst>
                                            <p:cond delay="0"/>
                                          </p:stCondLst>
                                        </p:cTn>
                                        <p:tgtEl>
                                          <p:spTgt spid="49"/>
                                        </p:tgtEl>
                                        <p:attrNameLst>
                                          <p:attrName>style.visibility</p:attrName>
                                        </p:attrNameLst>
                                      </p:cBhvr>
                                      <p:to>
                                        <p:strVal val="visible"/>
                                      </p:to>
                                    </p:set>
                                    <p:animEffect transition="in" filter="wipe(left)">
                                      <p:cBhvr>
                                        <p:cTn id="88" dur="500"/>
                                        <p:tgtEl>
                                          <p:spTgt spid="49"/>
                                        </p:tgtEl>
                                      </p:cBhvr>
                                    </p:animEffect>
                                  </p:childTnLst>
                                </p:cTn>
                              </p:par>
                            </p:childTnLst>
                          </p:cTn>
                        </p:par>
                        <p:par>
                          <p:cTn id="89" fill="hold">
                            <p:stCondLst>
                              <p:cond delay="9000"/>
                            </p:stCondLst>
                            <p:childTnLst>
                              <p:par>
                                <p:cTn id="90" presetID="10" presetClass="entr" presetSubtype="0" fill="hold" nodeType="afterEffect">
                                  <p:stCondLst>
                                    <p:cond delay="0"/>
                                  </p:stCondLst>
                                  <p:childTnLst>
                                    <p:set>
                                      <p:cBhvr>
                                        <p:cTn id="91" dur="1" fill="hold">
                                          <p:stCondLst>
                                            <p:cond delay="0"/>
                                          </p:stCondLst>
                                        </p:cTn>
                                        <p:tgtEl>
                                          <p:spTgt spid="7"/>
                                        </p:tgtEl>
                                        <p:attrNameLst>
                                          <p:attrName>style.visibility</p:attrName>
                                        </p:attrNameLst>
                                      </p:cBhvr>
                                      <p:to>
                                        <p:strVal val="visible"/>
                                      </p:to>
                                    </p:set>
                                    <p:animEffect transition="in" filter="fade">
                                      <p:cBhvr>
                                        <p:cTn id="92" dur="500"/>
                                        <p:tgtEl>
                                          <p:spTgt spid="7"/>
                                        </p:tgtEl>
                                      </p:cBhvr>
                                    </p:animEffect>
                                  </p:childTnLst>
                                </p:cTn>
                              </p:par>
                            </p:childTnLst>
                          </p:cTn>
                        </p:par>
                        <p:par>
                          <p:cTn id="93" fill="hold">
                            <p:stCondLst>
                              <p:cond delay="9500"/>
                            </p:stCondLst>
                            <p:childTnLst>
                              <p:par>
                                <p:cTn id="94" presetID="22" presetClass="entr" presetSubtype="8" fill="hold" nodeType="afterEffect">
                                  <p:stCondLst>
                                    <p:cond delay="0"/>
                                  </p:stCondLst>
                                  <p:childTnLst>
                                    <p:set>
                                      <p:cBhvr>
                                        <p:cTn id="95" dur="1" fill="hold">
                                          <p:stCondLst>
                                            <p:cond delay="0"/>
                                          </p:stCondLst>
                                        </p:cTn>
                                        <p:tgtEl>
                                          <p:spTgt spid="10"/>
                                        </p:tgtEl>
                                        <p:attrNameLst>
                                          <p:attrName>style.visibility</p:attrName>
                                        </p:attrNameLst>
                                      </p:cBhvr>
                                      <p:to>
                                        <p:strVal val="visible"/>
                                      </p:to>
                                    </p:set>
                                    <p:animEffect transition="in" filter="wipe(left)">
                                      <p:cBhvr>
                                        <p:cTn id="96" dur="500"/>
                                        <p:tgtEl>
                                          <p:spTgt spid="10"/>
                                        </p:tgtEl>
                                      </p:cBhvr>
                                    </p:animEffect>
                                  </p:childTnLst>
                                </p:cTn>
                              </p:par>
                            </p:childTnLst>
                          </p:cTn>
                        </p:par>
                        <p:par>
                          <p:cTn id="97" fill="hold">
                            <p:stCondLst>
                              <p:cond delay="10000"/>
                            </p:stCondLst>
                            <p:childTnLst>
                              <p:par>
                                <p:cTn id="98" presetID="22" presetClass="entr" presetSubtype="8" fill="hold" nodeType="afterEffect">
                                  <p:stCondLst>
                                    <p:cond delay="0"/>
                                  </p:stCondLst>
                                  <p:childTnLst>
                                    <p:set>
                                      <p:cBhvr>
                                        <p:cTn id="99" dur="1" fill="hold">
                                          <p:stCondLst>
                                            <p:cond delay="0"/>
                                          </p:stCondLst>
                                        </p:cTn>
                                        <p:tgtEl>
                                          <p:spTgt spid="9"/>
                                        </p:tgtEl>
                                        <p:attrNameLst>
                                          <p:attrName>style.visibility</p:attrName>
                                        </p:attrNameLst>
                                      </p:cBhvr>
                                      <p:to>
                                        <p:strVal val="visible"/>
                                      </p:to>
                                    </p:set>
                                    <p:animEffect transition="in" filter="wipe(left)">
                                      <p:cBhvr>
                                        <p:cTn id="10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22" grpId="0"/>
      <p:bldP spid="423" grpId="0"/>
      <p:bldP spid="424" grpId="0"/>
      <p:bldP spid="425" grpId="0"/>
      <p:bldP spid="42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p:cNvGrpSpPr/>
          <p:nvPr/>
        </p:nvGrpSpPr>
        <p:grpSpPr>
          <a:xfrm>
            <a:off x="7084272" y="9899429"/>
            <a:ext cx="816427" cy="2129616"/>
            <a:chOff x="2323306" y="2203133"/>
            <a:chExt cx="979488" cy="2554287"/>
          </a:xfrm>
          <a:solidFill>
            <a:schemeClr val="bg1">
              <a:lumMod val="85000"/>
            </a:schemeClr>
          </a:solidFill>
        </p:grpSpPr>
        <p:sp>
          <p:nvSpPr>
            <p:cNvPr id="81"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2"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51" name="Group 50"/>
          <p:cNvGrpSpPr/>
          <p:nvPr/>
        </p:nvGrpSpPr>
        <p:grpSpPr>
          <a:xfrm>
            <a:off x="8092873" y="9899429"/>
            <a:ext cx="816427" cy="2129616"/>
            <a:chOff x="2323306" y="2203133"/>
            <a:chExt cx="979488" cy="2554287"/>
          </a:xfrm>
          <a:solidFill>
            <a:schemeClr val="bg1">
              <a:lumMod val="85000"/>
            </a:schemeClr>
          </a:solidFill>
        </p:grpSpPr>
        <p:sp>
          <p:nvSpPr>
            <p:cNvPr id="79"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53" name="Group 52"/>
          <p:cNvGrpSpPr/>
          <p:nvPr/>
        </p:nvGrpSpPr>
        <p:grpSpPr>
          <a:xfrm>
            <a:off x="9096967" y="9899429"/>
            <a:ext cx="816427" cy="2129616"/>
            <a:chOff x="2323306" y="2203133"/>
            <a:chExt cx="979488" cy="2554287"/>
          </a:xfrm>
          <a:solidFill>
            <a:schemeClr val="bg1">
              <a:lumMod val="85000"/>
            </a:schemeClr>
          </a:solidFill>
        </p:grpSpPr>
        <p:sp>
          <p:nvSpPr>
            <p:cNvPr id="77"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54" name="Group 53"/>
          <p:cNvGrpSpPr/>
          <p:nvPr/>
        </p:nvGrpSpPr>
        <p:grpSpPr>
          <a:xfrm>
            <a:off x="10101062" y="9899429"/>
            <a:ext cx="816427" cy="2129616"/>
            <a:chOff x="2323306" y="2203133"/>
            <a:chExt cx="979488" cy="2554287"/>
          </a:xfrm>
          <a:solidFill>
            <a:schemeClr val="bg1">
              <a:lumMod val="85000"/>
            </a:schemeClr>
          </a:solidFill>
        </p:grpSpPr>
        <p:sp>
          <p:nvSpPr>
            <p:cNvPr id="75"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55" name="Group 54"/>
          <p:cNvGrpSpPr/>
          <p:nvPr/>
        </p:nvGrpSpPr>
        <p:grpSpPr>
          <a:xfrm>
            <a:off x="7529180" y="7769813"/>
            <a:ext cx="816427" cy="2129616"/>
            <a:chOff x="2323306" y="2203133"/>
            <a:chExt cx="979488" cy="2554287"/>
          </a:xfrm>
          <a:solidFill>
            <a:schemeClr val="bg1">
              <a:lumMod val="85000"/>
            </a:schemeClr>
          </a:solidFill>
        </p:grpSpPr>
        <p:sp>
          <p:nvSpPr>
            <p:cNvPr id="73"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57" name="Group 56"/>
          <p:cNvGrpSpPr/>
          <p:nvPr/>
        </p:nvGrpSpPr>
        <p:grpSpPr>
          <a:xfrm>
            <a:off x="8533276" y="7769813"/>
            <a:ext cx="816427" cy="2129616"/>
            <a:chOff x="2323306" y="2203133"/>
            <a:chExt cx="979488" cy="2554287"/>
          </a:xfrm>
          <a:solidFill>
            <a:schemeClr val="bg1">
              <a:lumMod val="85000"/>
            </a:schemeClr>
          </a:solidFill>
        </p:grpSpPr>
        <p:sp>
          <p:nvSpPr>
            <p:cNvPr id="71"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58" name="Group 57"/>
          <p:cNvGrpSpPr/>
          <p:nvPr/>
        </p:nvGrpSpPr>
        <p:grpSpPr>
          <a:xfrm>
            <a:off x="9537369" y="7769813"/>
            <a:ext cx="816427" cy="2129616"/>
            <a:chOff x="2323306" y="2203133"/>
            <a:chExt cx="979488" cy="2554287"/>
          </a:xfrm>
          <a:solidFill>
            <a:schemeClr val="bg1">
              <a:lumMod val="85000"/>
            </a:schemeClr>
          </a:solidFill>
        </p:grpSpPr>
        <p:sp>
          <p:nvSpPr>
            <p:cNvPr id="69"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59" name="Group 58"/>
          <p:cNvGrpSpPr/>
          <p:nvPr/>
        </p:nvGrpSpPr>
        <p:grpSpPr>
          <a:xfrm>
            <a:off x="8090821" y="5640197"/>
            <a:ext cx="816427" cy="2129616"/>
            <a:chOff x="2323306" y="2203133"/>
            <a:chExt cx="979488" cy="2554287"/>
          </a:xfrm>
        </p:grpSpPr>
        <p:sp>
          <p:nvSpPr>
            <p:cNvPr id="67"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1" name="Group 60"/>
          <p:cNvGrpSpPr/>
          <p:nvPr/>
        </p:nvGrpSpPr>
        <p:grpSpPr>
          <a:xfrm>
            <a:off x="9094916" y="5640197"/>
            <a:ext cx="816427" cy="2129616"/>
            <a:chOff x="2323306" y="2203133"/>
            <a:chExt cx="979488" cy="2554287"/>
          </a:xfrm>
        </p:grpSpPr>
        <p:sp>
          <p:nvSpPr>
            <p:cNvPr id="65"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2" name="Group 61"/>
          <p:cNvGrpSpPr/>
          <p:nvPr/>
        </p:nvGrpSpPr>
        <p:grpSpPr>
          <a:xfrm>
            <a:off x="8584113" y="3811032"/>
            <a:ext cx="816427" cy="2129616"/>
            <a:chOff x="2323306" y="2203133"/>
            <a:chExt cx="979488" cy="2554287"/>
          </a:xfrm>
        </p:grpSpPr>
        <p:sp>
          <p:nvSpPr>
            <p:cNvPr id="63" name="Freeform 3"/>
            <p:cNvSpPr>
              <a:spLocks noChangeArrowheads="1"/>
            </p:cNvSpPr>
            <p:nvPr/>
          </p:nvSpPr>
          <p:spPr bwMode="auto">
            <a:xfrm>
              <a:off x="2323306" y="2720658"/>
              <a:ext cx="979488" cy="2036762"/>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4" name="Group 83"/>
          <p:cNvGrpSpPr/>
          <p:nvPr/>
        </p:nvGrpSpPr>
        <p:grpSpPr>
          <a:xfrm>
            <a:off x="13088632" y="9953049"/>
            <a:ext cx="910880" cy="2076008"/>
            <a:chOff x="3672681" y="1899920"/>
            <a:chExt cx="1293813" cy="2947988"/>
          </a:xfrm>
          <a:solidFill>
            <a:schemeClr val="bg1">
              <a:lumMod val="85000"/>
            </a:schemeClr>
          </a:solidFill>
        </p:grpSpPr>
        <p:sp>
          <p:nvSpPr>
            <p:cNvPr id="112"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3"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5" name="Group 84"/>
          <p:cNvGrpSpPr/>
          <p:nvPr/>
        </p:nvGrpSpPr>
        <p:grpSpPr>
          <a:xfrm>
            <a:off x="14139457" y="9943225"/>
            <a:ext cx="910880" cy="2076008"/>
            <a:chOff x="3672681" y="1899920"/>
            <a:chExt cx="1293813" cy="2947988"/>
          </a:xfrm>
          <a:solidFill>
            <a:schemeClr val="bg1">
              <a:lumMod val="85000"/>
            </a:schemeClr>
          </a:solidFill>
        </p:grpSpPr>
        <p:sp>
          <p:nvSpPr>
            <p:cNvPr id="110"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1"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6" name="Group 85"/>
          <p:cNvGrpSpPr/>
          <p:nvPr/>
        </p:nvGrpSpPr>
        <p:grpSpPr>
          <a:xfrm>
            <a:off x="15239173" y="9943225"/>
            <a:ext cx="910880" cy="2076008"/>
            <a:chOff x="3672681" y="1899920"/>
            <a:chExt cx="1293813" cy="2947988"/>
          </a:xfrm>
          <a:solidFill>
            <a:schemeClr val="bg1">
              <a:lumMod val="85000"/>
            </a:schemeClr>
          </a:solidFill>
        </p:grpSpPr>
        <p:sp>
          <p:nvSpPr>
            <p:cNvPr id="108"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9"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7" name="Group 86"/>
          <p:cNvGrpSpPr/>
          <p:nvPr/>
        </p:nvGrpSpPr>
        <p:grpSpPr>
          <a:xfrm>
            <a:off x="16358887" y="9943225"/>
            <a:ext cx="910880" cy="2076008"/>
            <a:chOff x="3672681" y="1899920"/>
            <a:chExt cx="1293813" cy="2947988"/>
          </a:xfrm>
          <a:solidFill>
            <a:schemeClr val="bg1">
              <a:lumMod val="85000"/>
            </a:schemeClr>
          </a:solidFill>
        </p:grpSpPr>
        <p:sp>
          <p:nvSpPr>
            <p:cNvPr id="106"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7"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8" name="Group 87"/>
          <p:cNvGrpSpPr/>
          <p:nvPr/>
        </p:nvGrpSpPr>
        <p:grpSpPr>
          <a:xfrm>
            <a:off x="13567425" y="7877041"/>
            <a:ext cx="910880" cy="2076008"/>
            <a:chOff x="3672681" y="1899920"/>
            <a:chExt cx="1293813" cy="2947988"/>
          </a:xfrm>
          <a:solidFill>
            <a:schemeClr val="accent4"/>
          </a:solidFill>
        </p:grpSpPr>
        <p:sp>
          <p:nvSpPr>
            <p:cNvPr id="104"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5"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9" name="Group 88"/>
          <p:cNvGrpSpPr/>
          <p:nvPr/>
        </p:nvGrpSpPr>
        <p:grpSpPr>
          <a:xfrm>
            <a:off x="14667135" y="7877041"/>
            <a:ext cx="910880" cy="2076008"/>
            <a:chOff x="3672681" y="1899920"/>
            <a:chExt cx="1293813" cy="2947988"/>
          </a:xfrm>
          <a:solidFill>
            <a:schemeClr val="accent4"/>
          </a:solidFill>
        </p:grpSpPr>
        <p:sp>
          <p:nvSpPr>
            <p:cNvPr id="102"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3"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0" name="Group 89"/>
          <p:cNvGrpSpPr/>
          <p:nvPr/>
        </p:nvGrpSpPr>
        <p:grpSpPr>
          <a:xfrm>
            <a:off x="15786854" y="7877041"/>
            <a:ext cx="910880" cy="2076008"/>
            <a:chOff x="3672681" y="1899920"/>
            <a:chExt cx="1293813" cy="2947988"/>
          </a:xfrm>
          <a:solidFill>
            <a:schemeClr val="accent4"/>
          </a:solidFill>
        </p:grpSpPr>
        <p:sp>
          <p:nvSpPr>
            <p:cNvPr id="100"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1"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1" name="Group 90"/>
          <p:cNvGrpSpPr/>
          <p:nvPr/>
        </p:nvGrpSpPr>
        <p:grpSpPr>
          <a:xfrm>
            <a:off x="14119454" y="5801033"/>
            <a:ext cx="910880" cy="2076008"/>
            <a:chOff x="3672681" y="1899920"/>
            <a:chExt cx="1293813" cy="2947988"/>
          </a:xfrm>
          <a:solidFill>
            <a:schemeClr val="accent4"/>
          </a:solidFill>
        </p:grpSpPr>
        <p:sp>
          <p:nvSpPr>
            <p:cNvPr id="98"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2" name="Group 91"/>
          <p:cNvGrpSpPr/>
          <p:nvPr/>
        </p:nvGrpSpPr>
        <p:grpSpPr>
          <a:xfrm>
            <a:off x="15239173" y="5801033"/>
            <a:ext cx="910880" cy="2076008"/>
            <a:chOff x="3672681" y="1899920"/>
            <a:chExt cx="1293813" cy="2947988"/>
          </a:xfrm>
          <a:solidFill>
            <a:schemeClr val="accent4"/>
          </a:solidFill>
        </p:grpSpPr>
        <p:sp>
          <p:nvSpPr>
            <p:cNvPr id="96"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7"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93" name="Group 92"/>
          <p:cNvGrpSpPr/>
          <p:nvPr/>
        </p:nvGrpSpPr>
        <p:grpSpPr>
          <a:xfrm>
            <a:off x="14613291" y="3811041"/>
            <a:ext cx="910880" cy="2076008"/>
            <a:chOff x="3672681" y="1899920"/>
            <a:chExt cx="1293813" cy="2947988"/>
          </a:xfrm>
          <a:solidFill>
            <a:schemeClr val="accent4"/>
          </a:solidFill>
        </p:grpSpPr>
        <p:sp>
          <p:nvSpPr>
            <p:cNvPr id="94" name="Freeform 1"/>
            <p:cNvSpPr>
              <a:spLocks noChangeArrowheads="1"/>
            </p:cNvSpPr>
            <p:nvPr/>
          </p:nvSpPr>
          <p:spPr bwMode="auto">
            <a:xfrm>
              <a:off x="3672681" y="2428558"/>
              <a:ext cx="1293813" cy="241935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5" name="Freeform 2"/>
            <p:cNvSpPr>
              <a:spLocks noChangeArrowheads="1"/>
            </p:cNvSpPr>
            <p:nvPr/>
          </p:nvSpPr>
          <p:spPr bwMode="auto">
            <a:xfrm>
              <a:off x="4077494" y="1899920"/>
              <a:ext cx="495300" cy="495300"/>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cxnSp>
        <p:nvCxnSpPr>
          <p:cNvPr id="114" name="Straight Connector 113"/>
          <p:cNvCxnSpPr/>
          <p:nvPr/>
        </p:nvCxnSpPr>
        <p:spPr>
          <a:xfrm>
            <a:off x="12201208" y="4696015"/>
            <a:ext cx="0" cy="6147608"/>
          </a:xfrm>
          <a:prstGeom prst="line">
            <a:avLst/>
          </a:prstGeom>
          <a:ln w="127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15" name="Subtitle 2"/>
          <p:cNvSpPr txBox="1">
            <a:spLocks/>
          </p:cNvSpPr>
          <p:nvPr/>
        </p:nvSpPr>
        <p:spPr>
          <a:xfrm>
            <a:off x="1754936" y="5574305"/>
            <a:ext cx="4439042" cy="163937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dirty="0" err="1">
                <a:latin typeface="Calibri Light"/>
                <a:cs typeface="Calibri"/>
              </a:rPr>
              <a:t>Lorem</a:t>
            </a:r>
            <a:r>
              <a:rPr lang="en-US" sz="2800" dirty="0">
                <a:latin typeface="Calibri Light"/>
                <a:cs typeface="Calibri"/>
              </a:rPr>
              <a:t> </a:t>
            </a:r>
            <a:r>
              <a:rPr lang="en-US" sz="2800" dirty="0" err="1">
                <a:latin typeface="Calibri Light"/>
                <a:cs typeface="Calibri"/>
              </a:rPr>
              <a:t>ipsum</a:t>
            </a:r>
            <a:r>
              <a:rPr lang="en-US" sz="2800" dirty="0">
                <a:latin typeface="Calibri Light"/>
                <a:cs typeface="Calibri"/>
              </a:rPr>
              <a:t> dolor sit </a:t>
            </a:r>
            <a:r>
              <a:rPr lang="en-US" sz="2800" dirty="0" err="1">
                <a:latin typeface="Calibri Light"/>
                <a:cs typeface="Calibri"/>
              </a:rPr>
              <a:t>amet</a:t>
            </a:r>
            <a:r>
              <a:rPr lang="en-US" sz="2800" dirty="0">
                <a:latin typeface="Calibri Light"/>
                <a:cs typeface="Calibri"/>
              </a:rPr>
              <a:t>, </a:t>
            </a:r>
            <a:r>
              <a:rPr lang="en-US" sz="2800" dirty="0" err="1">
                <a:latin typeface="Calibri Light"/>
                <a:cs typeface="Calibri"/>
              </a:rPr>
              <a:t>consectetur</a:t>
            </a:r>
            <a:r>
              <a:rPr lang="en-US" sz="2800" dirty="0">
                <a:latin typeface="Calibri Light"/>
                <a:cs typeface="Calibri"/>
              </a:rPr>
              <a:t> </a:t>
            </a:r>
            <a:r>
              <a:rPr lang="en-US" sz="2800" dirty="0" err="1">
                <a:latin typeface="Calibri Light"/>
                <a:cs typeface="Calibri"/>
              </a:rPr>
              <a:t>adipiscing</a:t>
            </a:r>
            <a:r>
              <a:rPr lang="en-US" sz="2800" dirty="0">
                <a:latin typeface="Calibri Light"/>
                <a:cs typeface="Calibri"/>
              </a:rPr>
              <a:t> </a:t>
            </a:r>
            <a:r>
              <a:rPr lang="en-US" sz="2800" dirty="0" err="1">
                <a:latin typeface="Calibri Light"/>
                <a:cs typeface="Calibri"/>
              </a:rPr>
              <a:t>elit</a:t>
            </a:r>
            <a:r>
              <a:rPr lang="en-US" sz="2800" dirty="0">
                <a:latin typeface="Calibri Light"/>
                <a:cs typeface="Calibri"/>
              </a:rPr>
              <a:t>. In in </a:t>
            </a:r>
            <a:r>
              <a:rPr lang="en-US" sz="2800" dirty="0" err="1">
                <a:latin typeface="Calibri Light"/>
                <a:cs typeface="Calibri"/>
              </a:rPr>
              <a:t>tortor</a:t>
            </a:r>
            <a:r>
              <a:rPr lang="en-US" sz="2800" dirty="0">
                <a:latin typeface="Calibri Light"/>
                <a:cs typeface="Calibri"/>
              </a:rPr>
              <a:t> in </a:t>
            </a:r>
            <a:r>
              <a:rPr lang="en-US" sz="2800" dirty="0" err="1">
                <a:latin typeface="Calibri Light"/>
                <a:cs typeface="Calibri"/>
              </a:rPr>
              <a:t>urna</a:t>
            </a:r>
            <a:r>
              <a:rPr lang="en-US" sz="2800" dirty="0">
                <a:latin typeface="Calibri Light"/>
                <a:cs typeface="Calibri"/>
              </a:rPr>
              <a:t>.</a:t>
            </a:r>
          </a:p>
        </p:txBody>
      </p:sp>
      <p:sp>
        <p:nvSpPr>
          <p:cNvPr id="116" name="Subtitle 2"/>
          <p:cNvSpPr txBox="1">
            <a:spLocks/>
          </p:cNvSpPr>
          <p:nvPr/>
        </p:nvSpPr>
        <p:spPr>
          <a:xfrm>
            <a:off x="1754936" y="4143299"/>
            <a:ext cx="3587751" cy="1798267"/>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9600" b="1" dirty="0">
                <a:solidFill>
                  <a:schemeClr val="accent2"/>
                </a:solidFill>
                <a:latin typeface="Lato Regular"/>
                <a:cs typeface="Lato Regular"/>
              </a:rPr>
              <a:t>3/10</a:t>
            </a:r>
            <a:endParaRPr lang="en-US" sz="6400" b="1" dirty="0">
              <a:solidFill>
                <a:schemeClr val="accent2"/>
              </a:solidFill>
              <a:latin typeface="Lato Regular"/>
              <a:cs typeface="Lato Regular"/>
            </a:endParaRPr>
          </a:p>
        </p:txBody>
      </p:sp>
      <p:sp>
        <p:nvSpPr>
          <p:cNvPr id="117" name="Subtitle 2"/>
          <p:cNvSpPr txBox="1">
            <a:spLocks/>
          </p:cNvSpPr>
          <p:nvPr/>
        </p:nvSpPr>
        <p:spPr>
          <a:xfrm>
            <a:off x="17646156" y="8090921"/>
            <a:ext cx="4995948" cy="2172184"/>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sz="2800" dirty="0" err="1">
                <a:latin typeface="Calibri Light"/>
                <a:cs typeface="Calibri"/>
              </a:rPr>
              <a:t>Lorem</a:t>
            </a:r>
            <a:r>
              <a:rPr lang="en-US" sz="2800" dirty="0">
                <a:latin typeface="Calibri Light"/>
                <a:cs typeface="Calibri"/>
              </a:rPr>
              <a:t> </a:t>
            </a:r>
            <a:r>
              <a:rPr lang="en-US" sz="2800" dirty="0" err="1">
                <a:latin typeface="Calibri Light"/>
                <a:cs typeface="Calibri"/>
              </a:rPr>
              <a:t>ipsum</a:t>
            </a:r>
            <a:r>
              <a:rPr lang="en-US" sz="2800" dirty="0">
                <a:latin typeface="Calibri Light"/>
                <a:cs typeface="Calibri"/>
              </a:rPr>
              <a:t> dolor sit </a:t>
            </a:r>
            <a:r>
              <a:rPr lang="en-US" sz="2800" dirty="0" err="1">
                <a:latin typeface="Calibri Light"/>
                <a:cs typeface="Calibri"/>
              </a:rPr>
              <a:t>amet</a:t>
            </a:r>
            <a:r>
              <a:rPr lang="en-US" sz="2800" dirty="0">
                <a:latin typeface="Calibri Light"/>
                <a:cs typeface="Calibri"/>
              </a:rPr>
              <a:t>, </a:t>
            </a:r>
            <a:r>
              <a:rPr lang="en-US" sz="2800" dirty="0" err="1">
                <a:latin typeface="Calibri Light"/>
                <a:cs typeface="Calibri"/>
              </a:rPr>
              <a:t>consectetur</a:t>
            </a:r>
            <a:r>
              <a:rPr lang="en-US" sz="2800" dirty="0">
                <a:latin typeface="Calibri Light"/>
                <a:cs typeface="Calibri"/>
              </a:rPr>
              <a:t> </a:t>
            </a:r>
            <a:r>
              <a:rPr lang="en-US" sz="2800" dirty="0" err="1">
                <a:latin typeface="Calibri Light"/>
                <a:cs typeface="Calibri"/>
              </a:rPr>
              <a:t>adipiscing</a:t>
            </a:r>
            <a:r>
              <a:rPr lang="en-US" sz="2800" dirty="0">
                <a:latin typeface="Calibri Light"/>
                <a:cs typeface="Calibri"/>
              </a:rPr>
              <a:t> </a:t>
            </a:r>
            <a:r>
              <a:rPr lang="en-US" sz="2800" dirty="0" err="1">
                <a:latin typeface="Calibri Light"/>
                <a:cs typeface="Calibri"/>
              </a:rPr>
              <a:t>elit</a:t>
            </a:r>
            <a:r>
              <a:rPr lang="en-US" sz="2800" dirty="0">
                <a:latin typeface="Calibri Light"/>
                <a:cs typeface="Calibri"/>
              </a:rPr>
              <a:t>. In in </a:t>
            </a:r>
            <a:r>
              <a:rPr lang="en-US" sz="2800" dirty="0" err="1">
                <a:latin typeface="Calibri Light"/>
                <a:cs typeface="Calibri"/>
              </a:rPr>
              <a:t>tortor</a:t>
            </a:r>
            <a:r>
              <a:rPr lang="en-US" sz="2800" dirty="0">
                <a:latin typeface="Calibri Light"/>
                <a:cs typeface="Calibri"/>
              </a:rPr>
              <a:t> in </a:t>
            </a:r>
            <a:r>
              <a:rPr lang="en-US" sz="2800" dirty="0" err="1">
                <a:latin typeface="Calibri Light"/>
                <a:cs typeface="Calibri"/>
              </a:rPr>
              <a:t>urna</a:t>
            </a:r>
            <a:r>
              <a:rPr lang="en-US" sz="2800" dirty="0">
                <a:latin typeface="Calibri Light"/>
                <a:cs typeface="Calibri"/>
              </a:rPr>
              <a:t>.</a:t>
            </a:r>
          </a:p>
        </p:txBody>
      </p:sp>
      <p:sp>
        <p:nvSpPr>
          <p:cNvPr id="118" name="Subtitle 2"/>
          <p:cNvSpPr txBox="1">
            <a:spLocks/>
          </p:cNvSpPr>
          <p:nvPr/>
        </p:nvSpPr>
        <p:spPr>
          <a:xfrm>
            <a:off x="19054352" y="6567555"/>
            <a:ext cx="3587751" cy="1798267"/>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en-US" sz="9600" b="1" dirty="0">
                <a:solidFill>
                  <a:schemeClr val="accent4"/>
                </a:solidFill>
                <a:latin typeface="Lato Regular"/>
                <a:cs typeface="Lato Regular"/>
              </a:rPr>
              <a:t>6/10</a:t>
            </a:r>
            <a:endParaRPr lang="en-US" sz="6400" b="1" dirty="0">
              <a:solidFill>
                <a:schemeClr val="accent4"/>
              </a:solidFill>
              <a:latin typeface="Lato Regular"/>
              <a:cs typeface="Lato Regular"/>
            </a:endParaRPr>
          </a:p>
        </p:txBody>
      </p:sp>
      <p:grpSp>
        <p:nvGrpSpPr>
          <p:cNvPr id="120" name="Group 119"/>
          <p:cNvGrpSpPr/>
          <p:nvPr/>
        </p:nvGrpSpPr>
        <p:grpSpPr>
          <a:xfrm>
            <a:off x="1739573" y="488028"/>
            <a:ext cx="20937538" cy="2200624"/>
            <a:chOff x="1739573" y="511491"/>
            <a:chExt cx="20937538" cy="2200624"/>
          </a:xfrm>
        </p:grpSpPr>
        <p:sp>
          <p:nvSpPr>
            <p:cNvPr id="121" name="TextBox 120"/>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DEMOGRAPHIC ANALYSIS</a:t>
              </a:r>
              <a:endParaRPr lang="id-ID" sz="8800" b="1" dirty="0">
                <a:solidFill>
                  <a:schemeClr val="tx2"/>
                </a:solidFill>
                <a:latin typeface="Lato Regular"/>
                <a:cs typeface="Lato Regular"/>
              </a:endParaRPr>
            </a:p>
          </p:txBody>
        </p:sp>
        <p:grpSp>
          <p:nvGrpSpPr>
            <p:cNvPr id="122" name="Group 121"/>
            <p:cNvGrpSpPr/>
            <p:nvPr/>
          </p:nvGrpSpPr>
          <p:grpSpPr>
            <a:xfrm>
              <a:off x="10842089" y="1977406"/>
              <a:ext cx="2738812" cy="73151"/>
              <a:chOff x="1775295" y="2020905"/>
              <a:chExt cx="3631535" cy="45719"/>
            </a:xfrm>
          </p:grpSpPr>
          <p:sp>
            <p:nvSpPr>
              <p:cNvPr id="124" name="Rectangle 12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5" name="Rectangle 12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6" name="Rectangle 125"/>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7" name="Rectangle 126"/>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8" name="Rectangle 127"/>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29" name="Rectangle 128"/>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23" name="TextBox 12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tx2">
                      <a:lumMod val="40000"/>
                      <a:lumOff val="60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64465669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500"/>
                                        <p:tgtEl>
                                          <p:spTgt spid="120"/>
                                        </p:tgtEl>
                                      </p:cBhvr>
                                    </p:animEffect>
                                    <p:anim calcmode="lin" valueType="num">
                                      <p:cBhvr>
                                        <p:cTn id="8" dur="500" fill="hold"/>
                                        <p:tgtEl>
                                          <p:spTgt spid="120"/>
                                        </p:tgtEl>
                                        <p:attrNameLst>
                                          <p:attrName>ppt_x</p:attrName>
                                        </p:attrNameLst>
                                      </p:cBhvr>
                                      <p:tavLst>
                                        <p:tav tm="0">
                                          <p:val>
                                            <p:strVal val="#ppt_x"/>
                                          </p:val>
                                        </p:tav>
                                        <p:tav tm="100000">
                                          <p:val>
                                            <p:strVal val="#ppt_x"/>
                                          </p:val>
                                        </p:tav>
                                      </p:tavLst>
                                    </p:anim>
                                    <p:anim calcmode="lin" valueType="num">
                                      <p:cBhvr>
                                        <p:cTn id="9" dur="500" fill="hold"/>
                                        <p:tgtEl>
                                          <p:spTgt spid="12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16"/>
                                        </p:tgtEl>
                                        <p:attrNameLst>
                                          <p:attrName>style.visibility</p:attrName>
                                        </p:attrNameLst>
                                      </p:cBhvr>
                                      <p:to>
                                        <p:strVal val="visible"/>
                                      </p:to>
                                    </p:set>
                                    <p:animEffect transition="in" filter="fade">
                                      <p:cBhvr>
                                        <p:cTn id="13" dur="500"/>
                                        <p:tgtEl>
                                          <p:spTgt spid="1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5"/>
                                        </p:tgtEl>
                                        <p:attrNameLst>
                                          <p:attrName>style.visibility</p:attrName>
                                        </p:attrNameLst>
                                      </p:cBhvr>
                                      <p:to>
                                        <p:strVal val="visible"/>
                                      </p:to>
                                    </p:set>
                                    <p:animEffect transition="in" filter="fade">
                                      <p:cBhvr>
                                        <p:cTn id="16" dur="500"/>
                                        <p:tgtEl>
                                          <p:spTgt spid="115"/>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62"/>
                                        </p:tgtEl>
                                        <p:attrNameLst>
                                          <p:attrName>style.visibility</p:attrName>
                                        </p:attrNameLst>
                                      </p:cBhvr>
                                      <p:to>
                                        <p:strVal val="visible"/>
                                      </p:to>
                                    </p:set>
                                    <p:animEffect transition="in" filter="fade">
                                      <p:cBhvr>
                                        <p:cTn id="20" dur="500"/>
                                        <p:tgtEl>
                                          <p:spTgt spid="62"/>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59"/>
                                        </p:tgtEl>
                                        <p:attrNameLst>
                                          <p:attrName>style.visibility</p:attrName>
                                        </p:attrNameLst>
                                      </p:cBhvr>
                                      <p:to>
                                        <p:strVal val="visible"/>
                                      </p:to>
                                    </p:set>
                                    <p:animEffect transition="in" filter="fade">
                                      <p:cBhvr>
                                        <p:cTn id="24" dur="500"/>
                                        <p:tgtEl>
                                          <p:spTgt spid="59"/>
                                        </p:tgtEl>
                                      </p:cBhvr>
                                    </p:animEffect>
                                  </p:childTnLst>
                                </p:cTn>
                              </p:par>
                              <p:par>
                                <p:cTn id="25" presetID="10" presetClass="entr" presetSubtype="0" fill="hold" nodeType="withEffect">
                                  <p:stCondLst>
                                    <p:cond delay="0"/>
                                  </p:stCondLst>
                                  <p:childTnLst>
                                    <p:set>
                                      <p:cBhvr>
                                        <p:cTn id="26" dur="1" fill="hold">
                                          <p:stCondLst>
                                            <p:cond delay="0"/>
                                          </p:stCondLst>
                                        </p:cTn>
                                        <p:tgtEl>
                                          <p:spTgt spid="61"/>
                                        </p:tgtEl>
                                        <p:attrNameLst>
                                          <p:attrName>style.visibility</p:attrName>
                                        </p:attrNameLst>
                                      </p:cBhvr>
                                      <p:to>
                                        <p:strVal val="visible"/>
                                      </p:to>
                                    </p:set>
                                    <p:animEffect transition="in" filter="fade">
                                      <p:cBhvr>
                                        <p:cTn id="27" dur="500"/>
                                        <p:tgtEl>
                                          <p:spTgt spid="61"/>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8"/>
                                        </p:tgtEl>
                                        <p:attrNameLst>
                                          <p:attrName>style.visibility</p:attrName>
                                        </p:attrNameLst>
                                      </p:cBhvr>
                                      <p:to>
                                        <p:strVal val="visible"/>
                                      </p:to>
                                    </p:set>
                                    <p:animEffect transition="in" filter="fade">
                                      <p:cBhvr>
                                        <p:cTn id="31" dur="500"/>
                                        <p:tgtEl>
                                          <p:spTgt spid="58"/>
                                        </p:tgtEl>
                                      </p:cBhvr>
                                    </p:animEffect>
                                  </p:childTnLst>
                                </p:cTn>
                              </p:par>
                              <p:par>
                                <p:cTn id="32" presetID="10" presetClass="entr" presetSubtype="0" fill="hold" nodeType="with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cTn>
                              </p:par>
                              <p:par>
                                <p:cTn id="35" presetID="10" presetClass="entr" presetSubtype="0"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fade">
                                      <p:cBhvr>
                                        <p:cTn id="37" dur="500"/>
                                        <p:tgtEl>
                                          <p:spTgt spid="55"/>
                                        </p:tgtEl>
                                      </p:cBhvr>
                                    </p:animEffect>
                                  </p:childTnLst>
                                </p:cTn>
                              </p:par>
                            </p:childTnLst>
                          </p:cTn>
                        </p:par>
                        <p:par>
                          <p:cTn id="38" fill="hold">
                            <p:stCondLst>
                              <p:cond delay="2500"/>
                            </p:stCondLst>
                            <p:childTnLst>
                              <p:par>
                                <p:cTn id="39" presetID="10" presetClass="entr" presetSubtype="0" fill="hold" nodeType="afterEffect">
                                  <p:stCondLst>
                                    <p:cond delay="0"/>
                                  </p:stCondLst>
                                  <p:childTnLst>
                                    <p:set>
                                      <p:cBhvr>
                                        <p:cTn id="40" dur="1" fill="hold">
                                          <p:stCondLst>
                                            <p:cond delay="0"/>
                                          </p:stCondLst>
                                        </p:cTn>
                                        <p:tgtEl>
                                          <p:spTgt spid="50"/>
                                        </p:tgtEl>
                                        <p:attrNameLst>
                                          <p:attrName>style.visibility</p:attrName>
                                        </p:attrNameLst>
                                      </p:cBhvr>
                                      <p:to>
                                        <p:strVal val="visible"/>
                                      </p:to>
                                    </p:set>
                                    <p:animEffect transition="in" filter="fade">
                                      <p:cBhvr>
                                        <p:cTn id="41" dur="500"/>
                                        <p:tgtEl>
                                          <p:spTgt spid="50"/>
                                        </p:tgtEl>
                                      </p:cBhvr>
                                    </p:animEffect>
                                  </p:childTnLst>
                                </p:cTn>
                              </p:par>
                              <p:par>
                                <p:cTn id="42" presetID="10" presetClass="entr" presetSubtype="0" fill="hold" nodeType="withEffect">
                                  <p:stCondLst>
                                    <p:cond delay="0"/>
                                  </p:stCondLst>
                                  <p:childTnLst>
                                    <p:set>
                                      <p:cBhvr>
                                        <p:cTn id="43" dur="1" fill="hold">
                                          <p:stCondLst>
                                            <p:cond delay="0"/>
                                          </p:stCondLst>
                                        </p:cTn>
                                        <p:tgtEl>
                                          <p:spTgt spid="51"/>
                                        </p:tgtEl>
                                        <p:attrNameLst>
                                          <p:attrName>style.visibility</p:attrName>
                                        </p:attrNameLst>
                                      </p:cBhvr>
                                      <p:to>
                                        <p:strVal val="visible"/>
                                      </p:to>
                                    </p:set>
                                    <p:animEffect transition="in" filter="fade">
                                      <p:cBhvr>
                                        <p:cTn id="44" dur="500"/>
                                        <p:tgtEl>
                                          <p:spTgt spid="51"/>
                                        </p:tgtEl>
                                      </p:cBhvr>
                                    </p:animEffect>
                                  </p:childTnLst>
                                </p:cTn>
                              </p:par>
                              <p:par>
                                <p:cTn id="45" presetID="10" presetClass="entr" presetSubtype="0" fill="hold" nodeType="with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fade">
                                      <p:cBhvr>
                                        <p:cTn id="47" dur="500"/>
                                        <p:tgtEl>
                                          <p:spTgt spid="53"/>
                                        </p:tgtEl>
                                      </p:cBhvr>
                                    </p:animEffect>
                                  </p:childTnLst>
                                </p:cTn>
                              </p:par>
                              <p:par>
                                <p:cTn id="48" presetID="10" presetClass="entr" presetSubtype="0" fill="hold" nodeType="withEffect">
                                  <p:stCondLst>
                                    <p:cond delay="0"/>
                                  </p:stCondLst>
                                  <p:childTnLst>
                                    <p:set>
                                      <p:cBhvr>
                                        <p:cTn id="49" dur="1" fill="hold">
                                          <p:stCondLst>
                                            <p:cond delay="0"/>
                                          </p:stCondLst>
                                        </p:cTn>
                                        <p:tgtEl>
                                          <p:spTgt spid="54"/>
                                        </p:tgtEl>
                                        <p:attrNameLst>
                                          <p:attrName>style.visibility</p:attrName>
                                        </p:attrNameLst>
                                      </p:cBhvr>
                                      <p:to>
                                        <p:strVal val="visible"/>
                                      </p:to>
                                    </p:set>
                                    <p:animEffect transition="in" filter="fade">
                                      <p:cBhvr>
                                        <p:cTn id="50" dur="500"/>
                                        <p:tgtEl>
                                          <p:spTgt spid="54"/>
                                        </p:tgtEl>
                                      </p:cBhvr>
                                    </p:animEffect>
                                  </p:childTnLst>
                                </p:cTn>
                              </p:par>
                            </p:childTnLst>
                          </p:cTn>
                        </p:par>
                        <p:par>
                          <p:cTn id="51" fill="hold">
                            <p:stCondLst>
                              <p:cond delay="3000"/>
                            </p:stCondLst>
                            <p:childTnLst>
                              <p:par>
                                <p:cTn id="52" presetID="10" presetClass="entr" presetSubtype="0" fill="hold" grpId="0" nodeType="afterEffect">
                                  <p:stCondLst>
                                    <p:cond delay="0"/>
                                  </p:stCondLst>
                                  <p:childTnLst>
                                    <p:set>
                                      <p:cBhvr>
                                        <p:cTn id="53" dur="1" fill="hold">
                                          <p:stCondLst>
                                            <p:cond delay="0"/>
                                          </p:stCondLst>
                                        </p:cTn>
                                        <p:tgtEl>
                                          <p:spTgt spid="118"/>
                                        </p:tgtEl>
                                        <p:attrNameLst>
                                          <p:attrName>style.visibility</p:attrName>
                                        </p:attrNameLst>
                                      </p:cBhvr>
                                      <p:to>
                                        <p:strVal val="visible"/>
                                      </p:to>
                                    </p:set>
                                    <p:animEffect transition="in" filter="fade">
                                      <p:cBhvr>
                                        <p:cTn id="54" dur="500"/>
                                        <p:tgtEl>
                                          <p:spTgt spid="118"/>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17"/>
                                        </p:tgtEl>
                                        <p:attrNameLst>
                                          <p:attrName>style.visibility</p:attrName>
                                        </p:attrNameLst>
                                      </p:cBhvr>
                                      <p:to>
                                        <p:strVal val="visible"/>
                                      </p:to>
                                    </p:set>
                                    <p:animEffect transition="in" filter="fade">
                                      <p:cBhvr>
                                        <p:cTn id="57" dur="500"/>
                                        <p:tgtEl>
                                          <p:spTgt spid="117"/>
                                        </p:tgtEl>
                                      </p:cBhvr>
                                    </p:animEffect>
                                  </p:childTnLst>
                                </p:cTn>
                              </p:par>
                            </p:childTnLst>
                          </p:cTn>
                        </p:par>
                        <p:par>
                          <p:cTn id="58" fill="hold">
                            <p:stCondLst>
                              <p:cond delay="3500"/>
                            </p:stCondLst>
                            <p:childTnLst>
                              <p:par>
                                <p:cTn id="59" presetID="10" presetClass="entr" presetSubtype="0" fill="hold" nodeType="afterEffect">
                                  <p:stCondLst>
                                    <p:cond delay="0"/>
                                  </p:stCondLst>
                                  <p:childTnLst>
                                    <p:set>
                                      <p:cBhvr>
                                        <p:cTn id="60" dur="1" fill="hold">
                                          <p:stCondLst>
                                            <p:cond delay="0"/>
                                          </p:stCondLst>
                                        </p:cTn>
                                        <p:tgtEl>
                                          <p:spTgt spid="93"/>
                                        </p:tgtEl>
                                        <p:attrNameLst>
                                          <p:attrName>style.visibility</p:attrName>
                                        </p:attrNameLst>
                                      </p:cBhvr>
                                      <p:to>
                                        <p:strVal val="visible"/>
                                      </p:to>
                                    </p:set>
                                    <p:animEffect transition="in" filter="fade">
                                      <p:cBhvr>
                                        <p:cTn id="61" dur="500"/>
                                        <p:tgtEl>
                                          <p:spTgt spid="93"/>
                                        </p:tgtEl>
                                      </p:cBhvr>
                                    </p:animEffect>
                                  </p:childTnLst>
                                </p:cTn>
                              </p:par>
                            </p:childTnLst>
                          </p:cTn>
                        </p:par>
                        <p:par>
                          <p:cTn id="62" fill="hold">
                            <p:stCondLst>
                              <p:cond delay="4000"/>
                            </p:stCondLst>
                            <p:childTnLst>
                              <p:par>
                                <p:cTn id="63" presetID="10" presetClass="entr" presetSubtype="0" fill="hold" nodeType="afterEffect">
                                  <p:stCondLst>
                                    <p:cond delay="0"/>
                                  </p:stCondLst>
                                  <p:childTnLst>
                                    <p:set>
                                      <p:cBhvr>
                                        <p:cTn id="64" dur="1" fill="hold">
                                          <p:stCondLst>
                                            <p:cond delay="0"/>
                                          </p:stCondLst>
                                        </p:cTn>
                                        <p:tgtEl>
                                          <p:spTgt spid="91"/>
                                        </p:tgtEl>
                                        <p:attrNameLst>
                                          <p:attrName>style.visibility</p:attrName>
                                        </p:attrNameLst>
                                      </p:cBhvr>
                                      <p:to>
                                        <p:strVal val="visible"/>
                                      </p:to>
                                    </p:set>
                                    <p:animEffect transition="in" filter="fade">
                                      <p:cBhvr>
                                        <p:cTn id="65" dur="500"/>
                                        <p:tgtEl>
                                          <p:spTgt spid="91"/>
                                        </p:tgtEl>
                                      </p:cBhvr>
                                    </p:animEffect>
                                  </p:childTnLst>
                                </p:cTn>
                              </p:par>
                              <p:par>
                                <p:cTn id="66" presetID="10" presetClass="entr" presetSubtype="0" fill="hold" nodeType="withEffect">
                                  <p:stCondLst>
                                    <p:cond delay="0"/>
                                  </p:stCondLst>
                                  <p:childTnLst>
                                    <p:set>
                                      <p:cBhvr>
                                        <p:cTn id="67" dur="1" fill="hold">
                                          <p:stCondLst>
                                            <p:cond delay="0"/>
                                          </p:stCondLst>
                                        </p:cTn>
                                        <p:tgtEl>
                                          <p:spTgt spid="92"/>
                                        </p:tgtEl>
                                        <p:attrNameLst>
                                          <p:attrName>style.visibility</p:attrName>
                                        </p:attrNameLst>
                                      </p:cBhvr>
                                      <p:to>
                                        <p:strVal val="visible"/>
                                      </p:to>
                                    </p:set>
                                    <p:animEffect transition="in" filter="fade">
                                      <p:cBhvr>
                                        <p:cTn id="68" dur="500"/>
                                        <p:tgtEl>
                                          <p:spTgt spid="92"/>
                                        </p:tgtEl>
                                      </p:cBhvr>
                                    </p:animEffect>
                                  </p:childTnLst>
                                </p:cTn>
                              </p:par>
                            </p:childTnLst>
                          </p:cTn>
                        </p:par>
                        <p:par>
                          <p:cTn id="69" fill="hold">
                            <p:stCondLst>
                              <p:cond delay="4500"/>
                            </p:stCondLst>
                            <p:childTnLst>
                              <p:par>
                                <p:cTn id="70" presetID="10" presetClass="entr" presetSubtype="0" fill="hold" nodeType="afterEffect">
                                  <p:stCondLst>
                                    <p:cond delay="0"/>
                                  </p:stCondLst>
                                  <p:childTnLst>
                                    <p:set>
                                      <p:cBhvr>
                                        <p:cTn id="71" dur="1" fill="hold">
                                          <p:stCondLst>
                                            <p:cond delay="0"/>
                                          </p:stCondLst>
                                        </p:cTn>
                                        <p:tgtEl>
                                          <p:spTgt spid="88"/>
                                        </p:tgtEl>
                                        <p:attrNameLst>
                                          <p:attrName>style.visibility</p:attrName>
                                        </p:attrNameLst>
                                      </p:cBhvr>
                                      <p:to>
                                        <p:strVal val="visible"/>
                                      </p:to>
                                    </p:set>
                                    <p:animEffect transition="in" filter="fade">
                                      <p:cBhvr>
                                        <p:cTn id="72" dur="500"/>
                                        <p:tgtEl>
                                          <p:spTgt spid="88"/>
                                        </p:tgtEl>
                                      </p:cBhvr>
                                    </p:animEffect>
                                  </p:childTnLst>
                                </p:cTn>
                              </p:par>
                              <p:par>
                                <p:cTn id="73" presetID="10" presetClass="entr" presetSubtype="0" fill="hold" nodeType="withEffect">
                                  <p:stCondLst>
                                    <p:cond delay="0"/>
                                  </p:stCondLst>
                                  <p:childTnLst>
                                    <p:set>
                                      <p:cBhvr>
                                        <p:cTn id="74" dur="1" fill="hold">
                                          <p:stCondLst>
                                            <p:cond delay="0"/>
                                          </p:stCondLst>
                                        </p:cTn>
                                        <p:tgtEl>
                                          <p:spTgt spid="89"/>
                                        </p:tgtEl>
                                        <p:attrNameLst>
                                          <p:attrName>style.visibility</p:attrName>
                                        </p:attrNameLst>
                                      </p:cBhvr>
                                      <p:to>
                                        <p:strVal val="visible"/>
                                      </p:to>
                                    </p:set>
                                    <p:animEffect transition="in" filter="fade">
                                      <p:cBhvr>
                                        <p:cTn id="75" dur="500"/>
                                        <p:tgtEl>
                                          <p:spTgt spid="89"/>
                                        </p:tgtEl>
                                      </p:cBhvr>
                                    </p:animEffect>
                                  </p:childTnLst>
                                </p:cTn>
                              </p:par>
                              <p:par>
                                <p:cTn id="76" presetID="10" presetClass="entr" presetSubtype="0" fill="hold" nodeType="withEffect">
                                  <p:stCondLst>
                                    <p:cond delay="0"/>
                                  </p:stCondLst>
                                  <p:childTnLst>
                                    <p:set>
                                      <p:cBhvr>
                                        <p:cTn id="77" dur="1" fill="hold">
                                          <p:stCondLst>
                                            <p:cond delay="0"/>
                                          </p:stCondLst>
                                        </p:cTn>
                                        <p:tgtEl>
                                          <p:spTgt spid="90"/>
                                        </p:tgtEl>
                                        <p:attrNameLst>
                                          <p:attrName>style.visibility</p:attrName>
                                        </p:attrNameLst>
                                      </p:cBhvr>
                                      <p:to>
                                        <p:strVal val="visible"/>
                                      </p:to>
                                    </p:set>
                                    <p:animEffect transition="in" filter="fade">
                                      <p:cBhvr>
                                        <p:cTn id="78" dur="500"/>
                                        <p:tgtEl>
                                          <p:spTgt spid="90"/>
                                        </p:tgtEl>
                                      </p:cBhvr>
                                    </p:animEffect>
                                  </p:childTnLst>
                                </p:cTn>
                              </p:par>
                            </p:childTnLst>
                          </p:cTn>
                        </p:par>
                        <p:par>
                          <p:cTn id="79" fill="hold">
                            <p:stCondLst>
                              <p:cond delay="5000"/>
                            </p:stCondLst>
                            <p:childTnLst>
                              <p:par>
                                <p:cTn id="80" presetID="10" presetClass="entr" presetSubtype="0" fill="hold" nodeType="afterEffect">
                                  <p:stCondLst>
                                    <p:cond delay="0"/>
                                  </p:stCondLst>
                                  <p:childTnLst>
                                    <p:set>
                                      <p:cBhvr>
                                        <p:cTn id="81" dur="1" fill="hold">
                                          <p:stCondLst>
                                            <p:cond delay="0"/>
                                          </p:stCondLst>
                                        </p:cTn>
                                        <p:tgtEl>
                                          <p:spTgt spid="84"/>
                                        </p:tgtEl>
                                        <p:attrNameLst>
                                          <p:attrName>style.visibility</p:attrName>
                                        </p:attrNameLst>
                                      </p:cBhvr>
                                      <p:to>
                                        <p:strVal val="visible"/>
                                      </p:to>
                                    </p:set>
                                    <p:animEffect transition="in" filter="fade">
                                      <p:cBhvr>
                                        <p:cTn id="82" dur="500"/>
                                        <p:tgtEl>
                                          <p:spTgt spid="84"/>
                                        </p:tgtEl>
                                      </p:cBhvr>
                                    </p:animEffect>
                                  </p:childTnLst>
                                </p:cTn>
                              </p:par>
                              <p:par>
                                <p:cTn id="83" presetID="10" presetClass="entr" presetSubtype="0" fill="hold" nodeType="withEffect">
                                  <p:stCondLst>
                                    <p:cond delay="0"/>
                                  </p:stCondLst>
                                  <p:childTnLst>
                                    <p:set>
                                      <p:cBhvr>
                                        <p:cTn id="84" dur="1" fill="hold">
                                          <p:stCondLst>
                                            <p:cond delay="0"/>
                                          </p:stCondLst>
                                        </p:cTn>
                                        <p:tgtEl>
                                          <p:spTgt spid="85"/>
                                        </p:tgtEl>
                                        <p:attrNameLst>
                                          <p:attrName>style.visibility</p:attrName>
                                        </p:attrNameLst>
                                      </p:cBhvr>
                                      <p:to>
                                        <p:strVal val="visible"/>
                                      </p:to>
                                    </p:set>
                                    <p:animEffect transition="in" filter="fade">
                                      <p:cBhvr>
                                        <p:cTn id="85" dur="500"/>
                                        <p:tgtEl>
                                          <p:spTgt spid="85"/>
                                        </p:tgtEl>
                                      </p:cBhvr>
                                    </p:animEffect>
                                  </p:childTnLst>
                                </p:cTn>
                              </p:par>
                              <p:par>
                                <p:cTn id="86" presetID="10" presetClass="entr" presetSubtype="0" fill="hold" nodeType="withEffect">
                                  <p:stCondLst>
                                    <p:cond delay="0"/>
                                  </p:stCondLst>
                                  <p:childTnLst>
                                    <p:set>
                                      <p:cBhvr>
                                        <p:cTn id="87" dur="1" fill="hold">
                                          <p:stCondLst>
                                            <p:cond delay="0"/>
                                          </p:stCondLst>
                                        </p:cTn>
                                        <p:tgtEl>
                                          <p:spTgt spid="86"/>
                                        </p:tgtEl>
                                        <p:attrNameLst>
                                          <p:attrName>style.visibility</p:attrName>
                                        </p:attrNameLst>
                                      </p:cBhvr>
                                      <p:to>
                                        <p:strVal val="visible"/>
                                      </p:to>
                                    </p:set>
                                    <p:animEffect transition="in" filter="fade">
                                      <p:cBhvr>
                                        <p:cTn id="88" dur="500"/>
                                        <p:tgtEl>
                                          <p:spTgt spid="86"/>
                                        </p:tgtEl>
                                      </p:cBhvr>
                                    </p:animEffect>
                                  </p:childTnLst>
                                </p:cTn>
                              </p:par>
                              <p:par>
                                <p:cTn id="89" presetID="10" presetClass="entr" presetSubtype="0" fill="hold" nodeType="withEffect">
                                  <p:stCondLst>
                                    <p:cond delay="0"/>
                                  </p:stCondLst>
                                  <p:childTnLst>
                                    <p:set>
                                      <p:cBhvr>
                                        <p:cTn id="90" dur="1" fill="hold">
                                          <p:stCondLst>
                                            <p:cond delay="0"/>
                                          </p:stCondLst>
                                        </p:cTn>
                                        <p:tgtEl>
                                          <p:spTgt spid="87"/>
                                        </p:tgtEl>
                                        <p:attrNameLst>
                                          <p:attrName>style.visibility</p:attrName>
                                        </p:attrNameLst>
                                      </p:cBhvr>
                                      <p:to>
                                        <p:strVal val="visible"/>
                                      </p:to>
                                    </p:set>
                                    <p:animEffect transition="in" filter="fade">
                                      <p:cBhvr>
                                        <p:cTn id="91"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16" grpId="0"/>
      <p:bldP spid="117" grpId="0"/>
      <p:bldP spid="118"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1" name="Group 210"/>
          <p:cNvGrpSpPr/>
          <p:nvPr/>
        </p:nvGrpSpPr>
        <p:grpSpPr>
          <a:xfrm>
            <a:off x="4191439" y="8994441"/>
            <a:ext cx="4538264" cy="2032762"/>
            <a:chOff x="2083565" y="4731160"/>
            <a:chExt cx="2269723" cy="1016381"/>
          </a:xfrm>
        </p:grpSpPr>
        <p:sp>
          <p:nvSpPr>
            <p:cNvPr id="201" name="Text Placeholder 2"/>
            <p:cNvSpPr txBox="1">
              <a:spLocks/>
            </p:cNvSpPr>
            <p:nvPr/>
          </p:nvSpPr>
          <p:spPr>
            <a:xfrm>
              <a:off x="2083565" y="4731160"/>
              <a:ext cx="2219656" cy="261780"/>
            </a:xfrm>
            <a:prstGeom prst="rect">
              <a:avLst/>
            </a:prstGeom>
            <a:noFill/>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800" b="1" dirty="0">
                  <a:latin typeface="Lato Regular"/>
                  <a:cs typeface="Lato Regular"/>
                </a:rPr>
                <a:t>9</a:t>
              </a:r>
              <a:r>
                <a:rPr lang="en-GB" sz="2800" b="1" dirty="0" smtClean="0">
                  <a:latin typeface="Lato Regular"/>
                  <a:cs typeface="Lato Regular"/>
                </a:rPr>
                <a:t>5</a:t>
              </a:r>
              <a:r>
                <a:rPr lang="en-GB" sz="2800" b="1" dirty="0">
                  <a:latin typeface="Lato Regular"/>
                  <a:cs typeface="Lato Regular"/>
                </a:rPr>
                <a:t>% of Male</a:t>
              </a:r>
            </a:p>
          </p:txBody>
        </p:sp>
        <p:sp>
          <p:nvSpPr>
            <p:cNvPr id="202" name="TextBox 201"/>
            <p:cNvSpPr txBox="1"/>
            <p:nvPr/>
          </p:nvSpPr>
          <p:spPr>
            <a:xfrm>
              <a:off x="2107783" y="5070433"/>
              <a:ext cx="2245505" cy="677108"/>
            </a:xfrm>
            <a:prstGeom prst="rect">
              <a:avLst/>
            </a:prstGeom>
            <a:noFill/>
          </p:spPr>
          <p:txBody>
            <a:bodyPr wrap="square" lIns="0" tIns="0" rIns="0" bIns="0" rtlCol="0">
              <a:spAutoFit/>
            </a:bodyPr>
            <a:lstStyle/>
            <a:p>
              <a:pPr algn="ctr"/>
              <a:r>
                <a:rPr lang="en-US" sz="2200" dirty="0">
                  <a:latin typeface="Calibri Light"/>
                  <a:cs typeface="Calibri Light"/>
                </a:rPr>
                <a:t>Lorem ipsum dolor sit amet, consectetur adipiscing. Lorem ipsum dolor sit amet. Curabitur elementum posuere pretium. </a:t>
              </a:r>
            </a:p>
          </p:txBody>
        </p:sp>
      </p:grpSp>
      <p:grpSp>
        <p:nvGrpSpPr>
          <p:cNvPr id="17" name="Group 16"/>
          <p:cNvGrpSpPr/>
          <p:nvPr/>
        </p:nvGrpSpPr>
        <p:grpSpPr>
          <a:xfrm>
            <a:off x="3416667" y="4206870"/>
            <a:ext cx="17911260" cy="1435796"/>
            <a:chOff x="1708778" y="2337375"/>
            <a:chExt cx="8957963" cy="717898"/>
          </a:xfrm>
        </p:grpSpPr>
        <p:sp>
          <p:nvSpPr>
            <p:cNvPr id="32" name="Shape 3747"/>
            <p:cNvSpPr/>
            <p:nvPr/>
          </p:nvSpPr>
          <p:spPr>
            <a:xfrm>
              <a:off x="614422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 name="Shape 3748"/>
            <p:cNvSpPr/>
            <p:nvPr/>
          </p:nvSpPr>
          <p:spPr>
            <a:xfrm>
              <a:off x="6231468"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6" name="Shape 3749"/>
            <p:cNvSpPr/>
            <p:nvPr/>
          </p:nvSpPr>
          <p:spPr>
            <a:xfrm>
              <a:off x="6513255"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7" name="Shape 3750"/>
            <p:cNvSpPr/>
            <p:nvPr/>
          </p:nvSpPr>
          <p:spPr>
            <a:xfrm>
              <a:off x="660049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 name="Shape 3751"/>
            <p:cNvSpPr/>
            <p:nvPr/>
          </p:nvSpPr>
          <p:spPr>
            <a:xfrm>
              <a:off x="68836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 name="Shape 3752"/>
            <p:cNvSpPr/>
            <p:nvPr/>
          </p:nvSpPr>
          <p:spPr>
            <a:xfrm>
              <a:off x="6970915"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3" name="Group 2"/>
            <p:cNvGrpSpPr/>
            <p:nvPr/>
          </p:nvGrpSpPr>
          <p:grpSpPr>
            <a:xfrm>
              <a:off x="7252702" y="2337375"/>
              <a:ext cx="283144" cy="714746"/>
              <a:chOff x="7252702" y="2337375"/>
              <a:chExt cx="283144" cy="714746"/>
            </a:xfrm>
            <a:solidFill>
              <a:schemeClr val="bg1">
                <a:lumMod val="85000"/>
              </a:schemeClr>
            </a:solidFill>
          </p:grpSpPr>
          <p:sp>
            <p:nvSpPr>
              <p:cNvPr id="40" name="Shape 3753"/>
              <p:cNvSpPr/>
              <p:nvPr/>
            </p:nvSpPr>
            <p:spPr>
              <a:xfrm>
                <a:off x="725270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5" name="Shape 3754"/>
              <p:cNvSpPr/>
              <p:nvPr/>
            </p:nvSpPr>
            <p:spPr>
              <a:xfrm>
                <a:off x="733994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4" name="Group 3"/>
            <p:cNvGrpSpPr/>
            <p:nvPr/>
          </p:nvGrpSpPr>
          <p:grpSpPr>
            <a:xfrm>
              <a:off x="7622750" y="2337375"/>
              <a:ext cx="283144" cy="714746"/>
              <a:chOff x="7622750" y="2337375"/>
              <a:chExt cx="283144" cy="714746"/>
            </a:xfrm>
            <a:solidFill>
              <a:schemeClr val="bg1">
                <a:lumMod val="85000"/>
              </a:schemeClr>
            </a:solidFill>
          </p:grpSpPr>
          <p:sp>
            <p:nvSpPr>
              <p:cNvPr id="46" name="Shape 3755"/>
              <p:cNvSpPr/>
              <p:nvPr/>
            </p:nvSpPr>
            <p:spPr>
              <a:xfrm>
                <a:off x="762275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7" name="Shape 3756"/>
              <p:cNvSpPr/>
              <p:nvPr/>
            </p:nvSpPr>
            <p:spPr>
              <a:xfrm>
                <a:off x="77099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5" name="Group 4"/>
            <p:cNvGrpSpPr/>
            <p:nvPr/>
          </p:nvGrpSpPr>
          <p:grpSpPr>
            <a:xfrm>
              <a:off x="7991776" y="2337375"/>
              <a:ext cx="283144" cy="714746"/>
              <a:chOff x="7991776" y="2337375"/>
              <a:chExt cx="283144" cy="714746"/>
            </a:xfrm>
            <a:solidFill>
              <a:schemeClr val="bg1">
                <a:lumMod val="85000"/>
              </a:schemeClr>
            </a:solidFill>
          </p:grpSpPr>
          <p:sp>
            <p:nvSpPr>
              <p:cNvPr id="48" name="Shape 3757"/>
              <p:cNvSpPr/>
              <p:nvPr/>
            </p:nvSpPr>
            <p:spPr>
              <a:xfrm>
                <a:off x="79917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9" name="Shape 3758"/>
              <p:cNvSpPr/>
              <p:nvPr/>
            </p:nvSpPr>
            <p:spPr>
              <a:xfrm>
                <a:off x="807901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6" name="Group 5"/>
            <p:cNvGrpSpPr/>
            <p:nvPr/>
          </p:nvGrpSpPr>
          <p:grpSpPr>
            <a:xfrm>
              <a:off x="8362198" y="2337375"/>
              <a:ext cx="283144" cy="714746"/>
              <a:chOff x="8362198" y="2337375"/>
              <a:chExt cx="283144" cy="714746"/>
            </a:xfrm>
            <a:solidFill>
              <a:schemeClr val="bg1">
                <a:lumMod val="85000"/>
              </a:schemeClr>
            </a:solidFill>
          </p:grpSpPr>
          <p:sp>
            <p:nvSpPr>
              <p:cNvPr id="50" name="Shape 3759"/>
              <p:cNvSpPr/>
              <p:nvPr/>
            </p:nvSpPr>
            <p:spPr>
              <a:xfrm>
                <a:off x="836219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1" name="Shape 3760"/>
              <p:cNvSpPr/>
              <p:nvPr/>
            </p:nvSpPr>
            <p:spPr>
              <a:xfrm>
                <a:off x="844943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7" name="Group 6"/>
            <p:cNvGrpSpPr/>
            <p:nvPr/>
          </p:nvGrpSpPr>
          <p:grpSpPr>
            <a:xfrm>
              <a:off x="8731224" y="2337375"/>
              <a:ext cx="283144" cy="714746"/>
              <a:chOff x="8731224" y="2337375"/>
              <a:chExt cx="283144" cy="714746"/>
            </a:xfrm>
            <a:solidFill>
              <a:schemeClr val="bg1">
                <a:lumMod val="85000"/>
              </a:schemeClr>
            </a:solidFill>
          </p:grpSpPr>
          <p:sp>
            <p:nvSpPr>
              <p:cNvPr id="52" name="Shape 3761"/>
              <p:cNvSpPr/>
              <p:nvPr/>
            </p:nvSpPr>
            <p:spPr>
              <a:xfrm>
                <a:off x="873122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3" name="Shape 3762"/>
              <p:cNvSpPr/>
              <p:nvPr/>
            </p:nvSpPr>
            <p:spPr>
              <a:xfrm>
                <a:off x="8818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54" name="Shape 3763"/>
            <p:cNvSpPr/>
            <p:nvPr/>
          </p:nvSpPr>
          <p:spPr>
            <a:xfrm>
              <a:off x="318899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5" name="Shape 3764"/>
            <p:cNvSpPr/>
            <p:nvPr/>
          </p:nvSpPr>
          <p:spPr>
            <a:xfrm>
              <a:off x="3276233"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6" name="Shape 3765"/>
            <p:cNvSpPr/>
            <p:nvPr/>
          </p:nvSpPr>
          <p:spPr>
            <a:xfrm>
              <a:off x="355802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7" name="Shape 3766"/>
            <p:cNvSpPr/>
            <p:nvPr/>
          </p:nvSpPr>
          <p:spPr>
            <a:xfrm>
              <a:off x="3645259"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8" name="Shape 3767"/>
            <p:cNvSpPr/>
            <p:nvPr/>
          </p:nvSpPr>
          <p:spPr>
            <a:xfrm>
              <a:off x="392850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9" name="Shape 3768"/>
            <p:cNvSpPr/>
            <p:nvPr/>
          </p:nvSpPr>
          <p:spPr>
            <a:xfrm>
              <a:off x="4015679"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0" name="Shape 3769"/>
            <p:cNvSpPr/>
            <p:nvPr/>
          </p:nvSpPr>
          <p:spPr>
            <a:xfrm>
              <a:off x="4297467"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1" name="Shape 3770"/>
            <p:cNvSpPr/>
            <p:nvPr/>
          </p:nvSpPr>
          <p:spPr>
            <a:xfrm>
              <a:off x="438470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2" name="Shape 3771"/>
            <p:cNvSpPr/>
            <p:nvPr/>
          </p:nvSpPr>
          <p:spPr>
            <a:xfrm>
              <a:off x="4667515"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3" name="Shape 3772"/>
            <p:cNvSpPr/>
            <p:nvPr/>
          </p:nvSpPr>
          <p:spPr>
            <a:xfrm>
              <a:off x="475475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4" name="Shape 3773"/>
            <p:cNvSpPr/>
            <p:nvPr/>
          </p:nvSpPr>
          <p:spPr>
            <a:xfrm>
              <a:off x="503654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5" name="Shape 3774"/>
            <p:cNvSpPr/>
            <p:nvPr/>
          </p:nvSpPr>
          <p:spPr>
            <a:xfrm>
              <a:off x="512378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6" name="Shape 3775"/>
            <p:cNvSpPr/>
            <p:nvPr/>
          </p:nvSpPr>
          <p:spPr>
            <a:xfrm>
              <a:off x="540696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7" name="Shape 3776"/>
            <p:cNvSpPr/>
            <p:nvPr/>
          </p:nvSpPr>
          <p:spPr>
            <a:xfrm>
              <a:off x="549420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8" name="Shape 3777"/>
            <p:cNvSpPr/>
            <p:nvPr/>
          </p:nvSpPr>
          <p:spPr>
            <a:xfrm>
              <a:off x="577598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9" name="Shape 3778"/>
            <p:cNvSpPr/>
            <p:nvPr/>
          </p:nvSpPr>
          <p:spPr>
            <a:xfrm>
              <a:off x="586322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0" name="Shape 3779"/>
            <p:cNvSpPr/>
            <p:nvPr/>
          </p:nvSpPr>
          <p:spPr>
            <a:xfrm>
              <a:off x="170877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1" name="Shape 3780"/>
            <p:cNvSpPr/>
            <p:nvPr/>
          </p:nvSpPr>
          <p:spPr>
            <a:xfrm>
              <a:off x="179601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2" name="Shape 3781"/>
            <p:cNvSpPr/>
            <p:nvPr/>
          </p:nvSpPr>
          <p:spPr>
            <a:xfrm>
              <a:off x="207780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3" name="Shape 3782"/>
            <p:cNvSpPr/>
            <p:nvPr/>
          </p:nvSpPr>
          <p:spPr>
            <a:xfrm>
              <a:off x="2165043"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4" name="Shape 3783"/>
            <p:cNvSpPr/>
            <p:nvPr/>
          </p:nvSpPr>
          <p:spPr>
            <a:xfrm>
              <a:off x="2448225"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5" name="Shape 3784"/>
            <p:cNvSpPr/>
            <p:nvPr/>
          </p:nvSpPr>
          <p:spPr>
            <a:xfrm>
              <a:off x="2535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6" name="Shape 3785"/>
            <p:cNvSpPr/>
            <p:nvPr/>
          </p:nvSpPr>
          <p:spPr>
            <a:xfrm>
              <a:off x="2817251"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7" name="Shape 3786"/>
            <p:cNvSpPr/>
            <p:nvPr/>
          </p:nvSpPr>
          <p:spPr>
            <a:xfrm>
              <a:off x="29044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120" name="Group 3831"/>
            <p:cNvGrpSpPr/>
            <p:nvPr/>
          </p:nvGrpSpPr>
          <p:grpSpPr>
            <a:xfrm>
              <a:off x="6145263" y="2340527"/>
              <a:ext cx="283144" cy="714746"/>
              <a:chOff x="0" y="0"/>
              <a:chExt cx="590244" cy="1489964"/>
            </a:xfrm>
            <a:solidFill>
              <a:schemeClr val="accent1"/>
            </a:solidFill>
          </p:grpSpPr>
          <p:sp>
            <p:nvSpPr>
              <p:cNvPr id="163" name="Shape 382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64" name="Shape 3830"/>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1" name="Group 3834"/>
            <p:cNvGrpSpPr/>
            <p:nvPr/>
          </p:nvGrpSpPr>
          <p:grpSpPr>
            <a:xfrm>
              <a:off x="6514290" y="2340527"/>
              <a:ext cx="283144" cy="714746"/>
              <a:chOff x="0" y="0"/>
              <a:chExt cx="590244" cy="1489964"/>
            </a:xfrm>
            <a:solidFill>
              <a:schemeClr val="accent1"/>
            </a:solidFill>
          </p:grpSpPr>
          <p:sp>
            <p:nvSpPr>
              <p:cNvPr id="161" name="Shape 383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62" name="Shape 383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2" name="Group 3837"/>
            <p:cNvGrpSpPr/>
            <p:nvPr/>
          </p:nvGrpSpPr>
          <p:grpSpPr>
            <a:xfrm>
              <a:off x="6884711" y="2340527"/>
              <a:ext cx="283145" cy="714746"/>
              <a:chOff x="0" y="0"/>
              <a:chExt cx="590244" cy="1489964"/>
            </a:xfrm>
            <a:solidFill>
              <a:schemeClr val="accent1"/>
            </a:solidFill>
          </p:grpSpPr>
          <p:sp>
            <p:nvSpPr>
              <p:cNvPr id="159" name="Shape 383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60" name="Shape 3836"/>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3" name="Group 3840"/>
            <p:cNvGrpSpPr/>
            <p:nvPr/>
          </p:nvGrpSpPr>
          <p:grpSpPr>
            <a:xfrm>
              <a:off x="3190030" y="2340527"/>
              <a:ext cx="283144" cy="714746"/>
              <a:chOff x="0" y="0"/>
              <a:chExt cx="590244" cy="1489964"/>
            </a:xfrm>
            <a:solidFill>
              <a:schemeClr val="accent1"/>
            </a:solidFill>
          </p:grpSpPr>
          <p:sp>
            <p:nvSpPr>
              <p:cNvPr id="157" name="Shape 383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8" name="Shape 383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4" name="Group 3843"/>
            <p:cNvGrpSpPr/>
            <p:nvPr/>
          </p:nvGrpSpPr>
          <p:grpSpPr>
            <a:xfrm>
              <a:off x="3559056" y="2340527"/>
              <a:ext cx="283144" cy="714746"/>
              <a:chOff x="0" y="0"/>
              <a:chExt cx="590244" cy="1489964"/>
            </a:xfrm>
            <a:solidFill>
              <a:schemeClr val="accent1"/>
            </a:solidFill>
          </p:grpSpPr>
          <p:sp>
            <p:nvSpPr>
              <p:cNvPr id="155" name="Shape 384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6" name="Shape 384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5" name="Group 3846"/>
            <p:cNvGrpSpPr/>
            <p:nvPr/>
          </p:nvGrpSpPr>
          <p:grpSpPr>
            <a:xfrm>
              <a:off x="3929542" y="2340527"/>
              <a:ext cx="283144" cy="714746"/>
              <a:chOff x="0" y="0"/>
              <a:chExt cx="590244" cy="1489964"/>
            </a:xfrm>
            <a:solidFill>
              <a:schemeClr val="accent1"/>
            </a:solidFill>
          </p:grpSpPr>
          <p:sp>
            <p:nvSpPr>
              <p:cNvPr id="153" name="Shape 3844"/>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4" name="Shape 3845"/>
              <p:cNvSpPr/>
              <p:nvPr/>
            </p:nvSpPr>
            <p:spPr>
              <a:xfrm>
                <a:off x="181722"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6" name="Group 3849"/>
            <p:cNvGrpSpPr/>
            <p:nvPr/>
          </p:nvGrpSpPr>
          <p:grpSpPr>
            <a:xfrm>
              <a:off x="4298503" y="2340527"/>
              <a:ext cx="283144" cy="714746"/>
              <a:chOff x="0" y="0"/>
              <a:chExt cx="590244" cy="1489964"/>
            </a:xfrm>
            <a:solidFill>
              <a:schemeClr val="accent1"/>
            </a:solidFill>
          </p:grpSpPr>
          <p:sp>
            <p:nvSpPr>
              <p:cNvPr id="151" name="Shape 3847"/>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2" name="Shape 3848"/>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7" name="Group 3852"/>
            <p:cNvGrpSpPr/>
            <p:nvPr/>
          </p:nvGrpSpPr>
          <p:grpSpPr>
            <a:xfrm>
              <a:off x="4668551" y="2340527"/>
              <a:ext cx="283144" cy="714746"/>
              <a:chOff x="0" y="0"/>
              <a:chExt cx="590244" cy="1489964"/>
            </a:xfrm>
            <a:solidFill>
              <a:schemeClr val="accent1"/>
            </a:solidFill>
          </p:grpSpPr>
          <p:sp>
            <p:nvSpPr>
              <p:cNvPr id="149" name="Shape 3850"/>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0" name="Shape 3851"/>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8" name="Group 3855"/>
            <p:cNvGrpSpPr/>
            <p:nvPr/>
          </p:nvGrpSpPr>
          <p:grpSpPr>
            <a:xfrm>
              <a:off x="5037578" y="2340527"/>
              <a:ext cx="283144" cy="714746"/>
              <a:chOff x="0" y="0"/>
              <a:chExt cx="590244" cy="1489964"/>
            </a:xfrm>
            <a:solidFill>
              <a:schemeClr val="accent1"/>
            </a:solidFill>
          </p:grpSpPr>
          <p:sp>
            <p:nvSpPr>
              <p:cNvPr id="147" name="Shape 3853"/>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8" name="Shape 3854"/>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9" name="Group 3858"/>
            <p:cNvGrpSpPr/>
            <p:nvPr/>
          </p:nvGrpSpPr>
          <p:grpSpPr>
            <a:xfrm>
              <a:off x="5407999" y="2340527"/>
              <a:ext cx="283144" cy="714746"/>
              <a:chOff x="0" y="0"/>
              <a:chExt cx="590244" cy="1489964"/>
            </a:xfrm>
            <a:solidFill>
              <a:schemeClr val="accent1"/>
            </a:solidFill>
          </p:grpSpPr>
          <p:sp>
            <p:nvSpPr>
              <p:cNvPr id="145" name="Shape 3856"/>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6" name="Shape 3857"/>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0" name="Group 3861"/>
            <p:cNvGrpSpPr/>
            <p:nvPr/>
          </p:nvGrpSpPr>
          <p:grpSpPr>
            <a:xfrm>
              <a:off x="5777024" y="2340527"/>
              <a:ext cx="283144" cy="714746"/>
              <a:chOff x="0" y="0"/>
              <a:chExt cx="590244" cy="1489964"/>
            </a:xfrm>
            <a:solidFill>
              <a:schemeClr val="accent1"/>
            </a:solidFill>
          </p:grpSpPr>
          <p:sp>
            <p:nvSpPr>
              <p:cNvPr id="143" name="Shape 385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4" name="Shape 3860"/>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1" name="Group 3864"/>
            <p:cNvGrpSpPr/>
            <p:nvPr/>
          </p:nvGrpSpPr>
          <p:grpSpPr>
            <a:xfrm>
              <a:off x="1709814" y="2340527"/>
              <a:ext cx="283144" cy="714746"/>
              <a:chOff x="0" y="0"/>
              <a:chExt cx="590244" cy="1489964"/>
            </a:xfrm>
            <a:solidFill>
              <a:schemeClr val="accent1"/>
            </a:solidFill>
          </p:grpSpPr>
          <p:sp>
            <p:nvSpPr>
              <p:cNvPr id="141" name="Shape 386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2" name="Shape 386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2" name="Group 3867"/>
            <p:cNvGrpSpPr/>
            <p:nvPr/>
          </p:nvGrpSpPr>
          <p:grpSpPr>
            <a:xfrm>
              <a:off x="2078840" y="2340527"/>
              <a:ext cx="283144" cy="714746"/>
              <a:chOff x="0" y="0"/>
              <a:chExt cx="590244" cy="1489964"/>
            </a:xfrm>
            <a:solidFill>
              <a:schemeClr val="accent1"/>
            </a:solidFill>
          </p:grpSpPr>
          <p:sp>
            <p:nvSpPr>
              <p:cNvPr id="139" name="Shape 386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0" name="Shape 3866"/>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3" name="Group 3870"/>
            <p:cNvGrpSpPr/>
            <p:nvPr/>
          </p:nvGrpSpPr>
          <p:grpSpPr>
            <a:xfrm>
              <a:off x="2449260" y="2340527"/>
              <a:ext cx="283145" cy="714746"/>
              <a:chOff x="0" y="0"/>
              <a:chExt cx="590244" cy="1489964"/>
            </a:xfrm>
            <a:solidFill>
              <a:schemeClr val="accent1"/>
            </a:solidFill>
          </p:grpSpPr>
          <p:sp>
            <p:nvSpPr>
              <p:cNvPr id="137" name="Shape 386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38" name="Shape 386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4" name="Group 3873"/>
            <p:cNvGrpSpPr/>
            <p:nvPr/>
          </p:nvGrpSpPr>
          <p:grpSpPr>
            <a:xfrm>
              <a:off x="2818287" y="2340527"/>
              <a:ext cx="283144" cy="714746"/>
              <a:chOff x="0" y="0"/>
              <a:chExt cx="590244" cy="1489964"/>
            </a:xfrm>
            <a:solidFill>
              <a:schemeClr val="accent1"/>
            </a:solidFill>
          </p:grpSpPr>
          <p:sp>
            <p:nvSpPr>
              <p:cNvPr id="135" name="Shape 387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36" name="Shape 387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200" name="Shape 3908"/>
            <p:cNvSpPr/>
            <p:nvPr/>
          </p:nvSpPr>
          <p:spPr>
            <a:xfrm>
              <a:off x="9275522" y="2601696"/>
              <a:ext cx="239966" cy="192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8640"/>
                  </a:lnTo>
                  <a:lnTo>
                    <a:pt x="0" y="8640"/>
                  </a:lnTo>
                  <a:cubicBezTo>
                    <a:pt x="0" y="8640"/>
                    <a:pt x="0" y="0"/>
                    <a:pt x="0" y="0"/>
                  </a:cubicBezTo>
                  <a:close/>
                  <a:moveTo>
                    <a:pt x="0" y="12960"/>
                  </a:moveTo>
                  <a:lnTo>
                    <a:pt x="21600" y="12960"/>
                  </a:lnTo>
                  <a:lnTo>
                    <a:pt x="21600" y="21600"/>
                  </a:lnTo>
                  <a:lnTo>
                    <a:pt x="0" y="21600"/>
                  </a:lnTo>
                  <a:cubicBezTo>
                    <a:pt x="0" y="21600"/>
                    <a:pt x="0" y="12960"/>
                    <a:pt x="0" y="12960"/>
                  </a:cubicBezTo>
                  <a:close/>
                </a:path>
              </a:pathLst>
            </a:custGeom>
            <a:solidFill>
              <a:schemeClr val="accent2"/>
            </a:solidFill>
            <a:ln w="12700">
              <a:miter lim="400000"/>
            </a:ln>
          </p:spPr>
          <p:txBody>
            <a:bodyPr lIns="38100" tIns="38100" rIns="38100" bIns="38100" anchor="ctr"/>
            <a:lstStyle/>
            <a:p>
              <a:pPr lvl="0">
                <a:defRPr sz="3200">
                  <a:solidFill>
                    <a:srgbClr val="FFFFFF"/>
                  </a:solidFill>
                  <a:latin typeface="Helvetica Light"/>
                  <a:ea typeface="Helvetica Light"/>
                  <a:cs typeface="Helvetica Light"/>
                  <a:sym typeface="Helvetica Light"/>
                </a:defRPr>
              </a:pPr>
              <a:endParaRPr/>
            </a:p>
          </p:txBody>
        </p:sp>
        <p:sp>
          <p:nvSpPr>
            <p:cNvPr id="207" name="Text Placeholder 2"/>
            <p:cNvSpPr txBox="1">
              <a:spLocks/>
            </p:cNvSpPr>
            <p:nvPr/>
          </p:nvSpPr>
          <p:spPr>
            <a:xfrm>
              <a:off x="9776642" y="2451213"/>
              <a:ext cx="890099" cy="531474"/>
            </a:xfrm>
            <a:prstGeom prst="rect">
              <a:avLst/>
            </a:prstGeom>
            <a:noFill/>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5600" b="1" dirty="0" smtClean="0">
                  <a:solidFill>
                    <a:schemeClr val="tx2"/>
                  </a:solidFill>
                  <a:latin typeface="Lato Regular"/>
                  <a:cs typeface="Lato Regular"/>
                </a:rPr>
                <a:t>95</a:t>
              </a:r>
              <a:r>
                <a:rPr lang="en-GB" sz="5600" b="1" dirty="0">
                  <a:solidFill>
                    <a:schemeClr val="tx2"/>
                  </a:solidFill>
                  <a:latin typeface="Lato Regular"/>
                  <a:cs typeface="Lato Regular"/>
                </a:rPr>
                <a:t>%</a:t>
              </a:r>
            </a:p>
          </p:txBody>
        </p:sp>
      </p:grpSp>
      <p:grpSp>
        <p:nvGrpSpPr>
          <p:cNvPr id="18" name="Group 17"/>
          <p:cNvGrpSpPr/>
          <p:nvPr/>
        </p:nvGrpSpPr>
        <p:grpSpPr>
          <a:xfrm>
            <a:off x="3370688" y="6356277"/>
            <a:ext cx="17957238" cy="1432734"/>
            <a:chOff x="1685783" y="3412078"/>
            <a:chExt cx="8980958" cy="716367"/>
          </a:xfrm>
        </p:grpSpPr>
        <p:grpSp>
          <p:nvGrpSpPr>
            <p:cNvPr id="9" name="Group 8"/>
            <p:cNvGrpSpPr/>
            <p:nvPr/>
          </p:nvGrpSpPr>
          <p:grpSpPr>
            <a:xfrm>
              <a:off x="6121233" y="3412078"/>
              <a:ext cx="328647" cy="713215"/>
              <a:chOff x="6121233" y="3412078"/>
              <a:chExt cx="328647" cy="713215"/>
            </a:xfrm>
            <a:solidFill>
              <a:schemeClr val="bg1">
                <a:lumMod val="85000"/>
              </a:schemeClr>
            </a:solidFill>
          </p:grpSpPr>
          <p:sp>
            <p:nvSpPr>
              <p:cNvPr id="79" name="Shape 3788"/>
              <p:cNvSpPr/>
              <p:nvPr/>
            </p:nvSpPr>
            <p:spPr>
              <a:xfrm>
                <a:off x="623027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0" name="Shape 3789"/>
              <p:cNvSpPr/>
              <p:nvPr/>
            </p:nvSpPr>
            <p:spPr>
              <a:xfrm>
                <a:off x="612123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0" name="Group 9"/>
            <p:cNvGrpSpPr/>
            <p:nvPr/>
          </p:nvGrpSpPr>
          <p:grpSpPr>
            <a:xfrm>
              <a:off x="6490258" y="3412078"/>
              <a:ext cx="328648" cy="713215"/>
              <a:chOff x="6490258" y="3412078"/>
              <a:chExt cx="328648" cy="713215"/>
            </a:xfrm>
            <a:solidFill>
              <a:schemeClr val="bg1">
                <a:lumMod val="85000"/>
              </a:schemeClr>
            </a:solidFill>
          </p:grpSpPr>
          <p:sp>
            <p:nvSpPr>
              <p:cNvPr id="81" name="Shape 3790"/>
              <p:cNvSpPr/>
              <p:nvPr/>
            </p:nvSpPr>
            <p:spPr>
              <a:xfrm>
                <a:off x="659930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2" name="Shape 3791"/>
              <p:cNvSpPr/>
              <p:nvPr/>
            </p:nvSpPr>
            <p:spPr>
              <a:xfrm>
                <a:off x="6490258"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1" name="Group 10"/>
            <p:cNvGrpSpPr/>
            <p:nvPr/>
          </p:nvGrpSpPr>
          <p:grpSpPr>
            <a:xfrm>
              <a:off x="6860681" y="3412078"/>
              <a:ext cx="328647" cy="713215"/>
              <a:chOff x="6860681" y="3412078"/>
              <a:chExt cx="328647" cy="713215"/>
            </a:xfrm>
            <a:solidFill>
              <a:schemeClr val="bg1">
                <a:lumMod val="85000"/>
              </a:schemeClr>
            </a:solidFill>
          </p:grpSpPr>
          <p:sp>
            <p:nvSpPr>
              <p:cNvPr id="83" name="Shape 3792"/>
              <p:cNvSpPr/>
              <p:nvPr/>
            </p:nvSpPr>
            <p:spPr>
              <a:xfrm>
                <a:off x="696972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4" name="Shape 3793"/>
              <p:cNvSpPr/>
              <p:nvPr/>
            </p:nvSpPr>
            <p:spPr>
              <a:xfrm>
                <a:off x="6860681"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 name="Group 11"/>
            <p:cNvGrpSpPr/>
            <p:nvPr/>
          </p:nvGrpSpPr>
          <p:grpSpPr>
            <a:xfrm>
              <a:off x="7229705" y="3412078"/>
              <a:ext cx="328647" cy="713215"/>
              <a:chOff x="7229705" y="3412078"/>
              <a:chExt cx="328647" cy="713215"/>
            </a:xfrm>
            <a:solidFill>
              <a:schemeClr val="bg1">
                <a:lumMod val="85000"/>
              </a:schemeClr>
            </a:solidFill>
          </p:grpSpPr>
          <p:sp>
            <p:nvSpPr>
              <p:cNvPr id="85" name="Shape 3794"/>
              <p:cNvSpPr/>
              <p:nvPr/>
            </p:nvSpPr>
            <p:spPr>
              <a:xfrm>
                <a:off x="7338750"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6" name="Shape 3795"/>
              <p:cNvSpPr/>
              <p:nvPr/>
            </p:nvSpPr>
            <p:spPr>
              <a:xfrm>
                <a:off x="7229705"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 name="Group 12"/>
            <p:cNvGrpSpPr/>
            <p:nvPr/>
          </p:nvGrpSpPr>
          <p:grpSpPr>
            <a:xfrm>
              <a:off x="7599755" y="3412078"/>
              <a:ext cx="328648" cy="713215"/>
              <a:chOff x="7599755" y="3412078"/>
              <a:chExt cx="328648" cy="713215"/>
            </a:xfrm>
            <a:solidFill>
              <a:schemeClr val="bg1">
                <a:lumMod val="85000"/>
              </a:schemeClr>
            </a:solidFill>
          </p:grpSpPr>
          <p:sp>
            <p:nvSpPr>
              <p:cNvPr id="87" name="Shape 3796"/>
              <p:cNvSpPr/>
              <p:nvPr/>
            </p:nvSpPr>
            <p:spPr>
              <a:xfrm>
                <a:off x="770879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8" name="Shape 3797"/>
              <p:cNvSpPr/>
              <p:nvPr/>
            </p:nvSpPr>
            <p:spPr>
              <a:xfrm>
                <a:off x="759975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4" name="Group 13"/>
            <p:cNvGrpSpPr/>
            <p:nvPr/>
          </p:nvGrpSpPr>
          <p:grpSpPr>
            <a:xfrm>
              <a:off x="7968781" y="3412078"/>
              <a:ext cx="328648" cy="713215"/>
              <a:chOff x="7968781" y="3412078"/>
              <a:chExt cx="328648" cy="713215"/>
            </a:xfrm>
            <a:solidFill>
              <a:schemeClr val="bg1">
                <a:lumMod val="85000"/>
              </a:schemeClr>
            </a:solidFill>
          </p:grpSpPr>
          <p:sp>
            <p:nvSpPr>
              <p:cNvPr id="89" name="Shape 3798"/>
              <p:cNvSpPr/>
              <p:nvPr/>
            </p:nvSpPr>
            <p:spPr>
              <a:xfrm>
                <a:off x="8077824"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0" name="Shape 3799"/>
              <p:cNvSpPr/>
              <p:nvPr/>
            </p:nvSpPr>
            <p:spPr>
              <a:xfrm>
                <a:off x="796878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5" name="Group 14"/>
            <p:cNvGrpSpPr/>
            <p:nvPr/>
          </p:nvGrpSpPr>
          <p:grpSpPr>
            <a:xfrm>
              <a:off x="8339202" y="3412078"/>
              <a:ext cx="328648" cy="713215"/>
              <a:chOff x="8339202" y="3412078"/>
              <a:chExt cx="328648" cy="713215"/>
            </a:xfrm>
            <a:solidFill>
              <a:schemeClr val="bg1">
                <a:lumMod val="85000"/>
              </a:schemeClr>
            </a:solidFill>
          </p:grpSpPr>
          <p:sp>
            <p:nvSpPr>
              <p:cNvPr id="91" name="Shape 3800"/>
              <p:cNvSpPr/>
              <p:nvPr/>
            </p:nvSpPr>
            <p:spPr>
              <a:xfrm>
                <a:off x="844824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2" name="Shape 3801"/>
              <p:cNvSpPr/>
              <p:nvPr/>
            </p:nvSpPr>
            <p:spPr>
              <a:xfrm>
                <a:off x="8339202"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6" name="Group 15"/>
            <p:cNvGrpSpPr/>
            <p:nvPr/>
          </p:nvGrpSpPr>
          <p:grpSpPr>
            <a:xfrm>
              <a:off x="8708228" y="3412078"/>
              <a:ext cx="328647" cy="713215"/>
              <a:chOff x="8708228" y="3412078"/>
              <a:chExt cx="328647" cy="713215"/>
            </a:xfrm>
            <a:solidFill>
              <a:schemeClr val="bg1">
                <a:lumMod val="85000"/>
              </a:schemeClr>
            </a:solidFill>
          </p:grpSpPr>
          <p:sp>
            <p:nvSpPr>
              <p:cNvPr id="93" name="Shape 3802"/>
              <p:cNvSpPr/>
              <p:nvPr/>
            </p:nvSpPr>
            <p:spPr>
              <a:xfrm>
                <a:off x="881727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4" name="Shape 3803"/>
              <p:cNvSpPr/>
              <p:nvPr/>
            </p:nvSpPr>
            <p:spPr>
              <a:xfrm>
                <a:off x="8708228"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95" name="Shape 3804"/>
            <p:cNvSpPr/>
            <p:nvPr/>
          </p:nvSpPr>
          <p:spPr>
            <a:xfrm>
              <a:off x="327504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6" name="Shape 3805"/>
            <p:cNvSpPr/>
            <p:nvPr/>
          </p:nvSpPr>
          <p:spPr>
            <a:xfrm>
              <a:off x="3165999"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7" name="Shape 3806"/>
            <p:cNvSpPr/>
            <p:nvPr/>
          </p:nvSpPr>
          <p:spPr>
            <a:xfrm>
              <a:off x="3644068"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8" name="Shape 3807"/>
            <p:cNvSpPr/>
            <p:nvPr/>
          </p:nvSpPr>
          <p:spPr>
            <a:xfrm>
              <a:off x="353502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9" name="Shape 3808"/>
            <p:cNvSpPr/>
            <p:nvPr/>
          </p:nvSpPr>
          <p:spPr>
            <a:xfrm>
              <a:off x="4014489"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0" name="Shape 3809"/>
            <p:cNvSpPr/>
            <p:nvPr/>
          </p:nvSpPr>
          <p:spPr>
            <a:xfrm>
              <a:off x="3905446"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1" name="Shape 3810"/>
            <p:cNvSpPr/>
            <p:nvPr/>
          </p:nvSpPr>
          <p:spPr>
            <a:xfrm>
              <a:off x="4383515"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2" name="Shape 3811"/>
            <p:cNvSpPr/>
            <p:nvPr/>
          </p:nvSpPr>
          <p:spPr>
            <a:xfrm>
              <a:off x="427447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3" name="Shape 3812"/>
            <p:cNvSpPr/>
            <p:nvPr/>
          </p:nvSpPr>
          <p:spPr>
            <a:xfrm>
              <a:off x="4753563"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4" name="Shape 3813"/>
            <p:cNvSpPr/>
            <p:nvPr/>
          </p:nvSpPr>
          <p:spPr>
            <a:xfrm>
              <a:off x="4644519"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5" name="Shape 3814"/>
            <p:cNvSpPr/>
            <p:nvPr/>
          </p:nvSpPr>
          <p:spPr>
            <a:xfrm>
              <a:off x="512258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6" name="Shape 3815"/>
            <p:cNvSpPr/>
            <p:nvPr/>
          </p:nvSpPr>
          <p:spPr>
            <a:xfrm>
              <a:off x="501354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7" name="Shape 3816"/>
            <p:cNvSpPr/>
            <p:nvPr/>
          </p:nvSpPr>
          <p:spPr>
            <a:xfrm>
              <a:off x="549301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8" name="Shape 3817"/>
            <p:cNvSpPr/>
            <p:nvPr/>
          </p:nvSpPr>
          <p:spPr>
            <a:xfrm>
              <a:off x="5383967"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8" name="Group 7"/>
            <p:cNvGrpSpPr/>
            <p:nvPr/>
          </p:nvGrpSpPr>
          <p:grpSpPr>
            <a:xfrm>
              <a:off x="5752993" y="3412078"/>
              <a:ext cx="328647" cy="713215"/>
              <a:chOff x="5752993" y="3412078"/>
              <a:chExt cx="328647" cy="713215"/>
            </a:xfrm>
            <a:solidFill>
              <a:schemeClr val="bg1">
                <a:lumMod val="85000"/>
              </a:schemeClr>
            </a:solidFill>
          </p:grpSpPr>
          <p:sp>
            <p:nvSpPr>
              <p:cNvPr id="109" name="Shape 3818"/>
              <p:cNvSpPr/>
              <p:nvPr/>
            </p:nvSpPr>
            <p:spPr>
              <a:xfrm>
                <a:off x="586203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0" name="Shape 3819"/>
              <p:cNvSpPr/>
              <p:nvPr/>
            </p:nvSpPr>
            <p:spPr>
              <a:xfrm>
                <a:off x="575299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111" name="Shape 3820"/>
            <p:cNvSpPr/>
            <p:nvPr/>
          </p:nvSpPr>
          <p:spPr>
            <a:xfrm>
              <a:off x="179482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2" name="Shape 3821"/>
            <p:cNvSpPr/>
            <p:nvPr/>
          </p:nvSpPr>
          <p:spPr>
            <a:xfrm>
              <a:off x="1685783"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3" name="Shape 3822"/>
            <p:cNvSpPr/>
            <p:nvPr/>
          </p:nvSpPr>
          <p:spPr>
            <a:xfrm>
              <a:off x="216385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4" name="Shape 3823"/>
            <p:cNvSpPr/>
            <p:nvPr/>
          </p:nvSpPr>
          <p:spPr>
            <a:xfrm>
              <a:off x="2054809"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5" name="Shape 3824"/>
            <p:cNvSpPr/>
            <p:nvPr/>
          </p:nvSpPr>
          <p:spPr>
            <a:xfrm>
              <a:off x="253427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6" name="Shape 3825"/>
            <p:cNvSpPr/>
            <p:nvPr/>
          </p:nvSpPr>
          <p:spPr>
            <a:xfrm>
              <a:off x="2425230"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7" name="Shape 3826"/>
            <p:cNvSpPr/>
            <p:nvPr/>
          </p:nvSpPr>
          <p:spPr>
            <a:xfrm>
              <a:off x="290324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8" name="Shape 3827"/>
            <p:cNvSpPr/>
            <p:nvPr/>
          </p:nvSpPr>
          <p:spPr>
            <a:xfrm>
              <a:off x="2794256"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166" name="Group 3876"/>
            <p:cNvGrpSpPr/>
            <p:nvPr/>
          </p:nvGrpSpPr>
          <p:grpSpPr>
            <a:xfrm>
              <a:off x="3167035" y="3415231"/>
              <a:ext cx="328647" cy="713214"/>
              <a:chOff x="0" y="0"/>
              <a:chExt cx="685101" cy="1486772"/>
            </a:xfrm>
            <a:solidFill>
              <a:schemeClr val="accent2"/>
            </a:solidFill>
          </p:grpSpPr>
          <p:sp>
            <p:nvSpPr>
              <p:cNvPr id="197" name="Shape 3874"/>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8" name="Shape 387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67" name="Group 3879"/>
            <p:cNvGrpSpPr/>
            <p:nvPr/>
          </p:nvGrpSpPr>
          <p:grpSpPr>
            <a:xfrm>
              <a:off x="3536061" y="3415231"/>
              <a:ext cx="328647" cy="713214"/>
              <a:chOff x="0" y="0"/>
              <a:chExt cx="685101" cy="1486772"/>
            </a:xfrm>
            <a:solidFill>
              <a:schemeClr val="accent2"/>
            </a:solidFill>
          </p:grpSpPr>
          <p:sp>
            <p:nvSpPr>
              <p:cNvPr id="195" name="Shape 3877"/>
              <p:cNvSpPr/>
              <p:nvPr/>
            </p:nvSpPr>
            <p:spPr>
              <a:xfrm>
                <a:off x="227312"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6" name="Shape 3878"/>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68" name="Group 3882"/>
            <p:cNvGrpSpPr/>
            <p:nvPr/>
          </p:nvGrpSpPr>
          <p:grpSpPr>
            <a:xfrm>
              <a:off x="3906481" y="3415231"/>
              <a:ext cx="328648" cy="713214"/>
              <a:chOff x="0" y="0"/>
              <a:chExt cx="685101" cy="1486772"/>
            </a:xfrm>
            <a:solidFill>
              <a:schemeClr val="accent2"/>
            </a:solidFill>
          </p:grpSpPr>
          <p:sp>
            <p:nvSpPr>
              <p:cNvPr id="193" name="Shape 3880"/>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4" name="Shape 3881"/>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69" name="Group 3885"/>
            <p:cNvGrpSpPr/>
            <p:nvPr/>
          </p:nvGrpSpPr>
          <p:grpSpPr>
            <a:xfrm>
              <a:off x="4275506" y="3415231"/>
              <a:ext cx="328647" cy="713214"/>
              <a:chOff x="0" y="0"/>
              <a:chExt cx="685101" cy="1486772"/>
            </a:xfrm>
            <a:solidFill>
              <a:schemeClr val="accent2"/>
            </a:solidFill>
          </p:grpSpPr>
          <p:sp>
            <p:nvSpPr>
              <p:cNvPr id="191" name="Shape 3883"/>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2" name="Shape 3884"/>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0" name="Group 3888"/>
            <p:cNvGrpSpPr/>
            <p:nvPr/>
          </p:nvGrpSpPr>
          <p:grpSpPr>
            <a:xfrm>
              <a:off x="4645555" y="3415231"/>
              <a:ext cx="328648" cy="713214"/>
              <a:chOff x="0" y="0"/>
              <a:chExt cx="685101" cy="1486772"/>
            </a:xfrm>
            <a:solidFill>
              <a:schemeClr val="accent2"/>
            </a:solidFill>
          </p:grpSpPr>
          <p:sp>
            <p:nvSpPr>
              <p:cNvPr id="189" name="Shape 3886"/>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0" name="Shape 3887"/>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1" name="Group 3891"/>
            <p:cNvGrpSpPr/>
            <p:nvPr/>
          </p:nvGrpSpPr>
          <p:grpSpPr>
            <a:xfrm>
              <a:off x="5014581" y="3415231"/>
              <a:ext cx="328647" cy="713214"/>
              <a:chOff x="0" y="0"/>
              <a:chExt cx="685101" cy="1486772"/>
            </a:xfrm>
            <a:solidFill>
              <a:schemeClr val="accent2"/>
            </a:solidFill>
          </p:grpSpPr>
          <p:sp>
            <p:nvSpPr>
              <p:cNvPr id="187" name="Shape 3889"/>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8" name="Shape 3890"/>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2" name="Group 3894"/>
            <p:cNvGrpSpPr/>
            <p:nvPr/>
          </p:nvGrpSpPr>
          <p:grpSpPr>
            <a:xfrm>
              <a:off x="5385003" y="3415231"/>
              <a:ext cx="328648" cy="713214"/>
              <a:chOff x="0" y="0"/>
              <a:chExt cx="685101" cy="1486772"/>
            </a:xfrm>
            <a:solidFill>
              <a:schemeClr val="accent2"/>
            </a:solidFill>
          </p:grpSpPr>
          <p:sp>
            <p:nvSpPr>
              <p:cNvPr id="185" name="Shape 3892"/>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6" name="Shape 3893"/>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3" name="Group 3897"/>
            <p:cNvGrpSpPr/>
            <p:nvPr/>
          </p:nvGrpSpPr>
          <p:grpSpPr>
            <a:xfrm>
              <a:off x="1686818" y="3415231"/>
              <a:ext cx="328648" cy="713214"/>
              <a:chOff x="0" y="0"/>
              <a:chExt cx="685101" cy="1486772"/>
            </a:xfrm>
            <a:solidFill>
              <a:schemeClr val="accent2"/>
            </a:solidFill>
          </p:grpSpPr>
          <p:sp>
            <p:nvSpPr>
              <p:cNvPr id="183" name="Shape 3895"/>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4" name="Shape 3896"/>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4" name="Group 3900"/>
            <p:cNvGrpSpPr/>
            <p:nvPr/>
          </p:nvGrpSpPr>
          <p:grpSpPr>
            <a:xfrm>
              <a:off x="2055844" y="3415231"/>
              <a:ext cx="328647" cy="713214"/>
              <a:chOff x="0" y="0"/>
              <a:chExt cx="685101" cy="1486772"/>
            </a:xfrm>
            <a:solidFill>
              <a:schemeClr val="accent2"/>
            </a:solidFill>
          </p:grpSpPr>
          <p:sp>
            <p:nvSpPr>
              <p:cNvPr id="181" name="Shape 3898"/>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2" name="Shape 3899"/>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5" name="Group 3903"/>
            <p:cNvGrpSpPr/>
            <p:nvPr/>
          </p:nvGrpSpPr>
          <p:grpSpPr>
            <a:xfrm>
              <a:off x="2426266" y="3415231"/>
              <a:ext cx="328648" cy="713214"/>
              <a:chOff x="0" y="0"/>
              <a:chExt cx="685101" cy="1486772"/>
            </a:xfrm>
            <a:solidFill>
              <a:schemeClr val="accent2"/>
            </a:solidFill>
          </p:grpSpPr>
          <p:sp>
            <p:nvSpPr>
              <p:cNvPr id="179" name="Shape 3901"/>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0" name="Shape 3902"/>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6" name="Group 3906"/>
            <p:cNvGrpSpPr/>
            <p:nvPr/>
          </p:nvGrpSpPr>
          <p:grpSpPr>
            <a:xfrm>
              <a:off x="2795292" y="3415231"/>
              <a:ext cx="328648" cy="713214"/>
              <a:chOff x="0" y="0"/>
              <a:chExt cx="685101" cy="1486772"/>
            </a:xfrm>
            <a:solidFill>
              <a:schemeClr val="accent2"/>
            </a:solidFill>
          </p:grpSpPr>
          <p:sp>
            <p:nvSpPr>
              <p:cNvPr id="177" name="Shape 3904"/>
              <p:cNvSpPr/>
              <p:nvPr/>
            </p:nvSpPr>
            <p:spPr>
              <a:xfrm>
                <a:off x="227191"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78" name="Shape 390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199" name="Shape 3907"/>
            <p:cNvSpPr/>
            <p:nvPr/>
          </p:nvSpPr>
          <p:spPr>
            <a:xfrm>
              <a:off x="9275522" y="3675634"/>
              <a:ext cx="239966" cy="192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8640"/>
                  </a:lnTo>
                  <a:lnTo>
                    <a:pt x="0" y="8640"/>
                  </a:lnTo>
                  <a:cubicBezTo>
                    <a:pt x="0" y="8640"/>
                    <a:pt x="0" y="0"/>
                    <a:pt x="0" y="0"/>
                  </a:cubicBezTo>
                  <a:close/>
                  <a:moveTo>
                    <a:pt x="0" y="12960"/>
                  </a:moveTo>
                  <a:lnTo>
                    <a:pt x="21600" y="12960"/>
                  </a:lnTo>
                  <a:lnTo>
                    <a:pt x="21600" y="21600"/>
                  </a:lnTo>
                  <a:lnTo>
                    <a:pt x="0" y="21600"/>
                  </a:lnTo>
                  <a:cubicBezTo>
                    <a:pt x="0" y="21600"/>
                    <a:pt x="0" y="12960"/>
                    <a:pt x="0" y="12960"/>
                  </a:cubicBezTo>
                  <a:close/>
                </a:path>
              </a:pathLst>
            </a:custGeom>
            <a:solidFill>
              <a:schemeClr val="accent2"/>
            </a:solidFill>
            <a:ln w="12700">
              <a:miter lim="400000"/>
            </a:ln>
          </p:spPr>
          <p:txBody>
            <a:bodyPr lIns="38100" tIns="38100" rIns="38100" bIns="38100" anchor="ctr"/>
            <a:lstStyle/>
            <a:p>
              <a:pPr lvl="0">
                <a:defRPr sz="3200">
                  <a:solidFill>
                    <a:srgbClr val="FFFFFF"/>
                  </a:solidFill>
                  <a:latin typeface="Helvetica Light"/>
                  <a:ea typeface="Helvetica Light"/>
                  <a:cs typeface="Helvetica Light"/>
                  <a:sym typeface="Helvetica Light"/>
                </a:defRPr>
              </a:pPr>
              <a:endParaRPr/>
            </a:p>
          </p:txBody>
        </p:sp>
        <p:sp>
          <p:nvSpPr>
            <p:cNvPr id="208" name="Text Placeholder 2"/>
            <p:cNvSpPr txBox="1">
              <a:spLocks/>
            </p:cNvSpPr>
            <p:nvPr/>
          </p:nvSpPr>
          <p:spPr>
            <a:xfrm>
              <a:off x="9776642" y="3527209"/>
              <a:ext cx="890099" cy="531474"/>
            </a:xfrm>
            <a:prstGeom prst="rect">
              <a:avLst/>
            </a:prstGeom>
            <a:noFill/>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5600" b="1" dirty="0" smtClean="0">
                  <a:solidFill>
                    <a:schemeClr val="tx2"/>
                  </a:solidFill>
                  <a:latin typeface="Lato Regular"/>
                  <a:cs typeface="Lato Regular"/>
                </a:rPr>
                <a:t>40</a:t>
              </a:r>
              <a:r>
                <a:rPr lang="en-GB" sz="5600" b="1" dirty="0">
                  <a:solidFill>
                    <a:schemeClr val="tx2"/>
                  </a:solidFill>
                  <a:latin typeface="Lato Regular"/>
                  <a:cs typeface="Lato Regular"/>
                </a:rPr>
                <a:t>%</a:t>
              </a:r>
            </a:p>
          </p:txBody>
        </p:sp>
      </p:grpSp>
      <p:grpSp>
        <p:nvGrpSpPr>
          <p:cNvPr id="212" name="Group 211"/>
          <p:cNvGrpSpPr/>
          <p:nvPr/>
        </p:nvGrpSpPr>
        <p:grpSpPr>
          <a:xfrm>
            <a:off x="9920501" y="8994441"/>
            <a:ext cx="4569336" cy="2058162"/>
            <a:chOff x="4948842" y="4731160"/>
            <a:chExt cx="2285263" cy="1029081"/>
          </a:xfrm>
        </p:grpSpPr>
        <p:sp>
          <p:nvSpPr>
            <p:cNvPr id="203" name="Text Placeholder 2"/>
            <p:cNvSpPr txBox="1">
              <a:spLocks/>
            </p:cNvSpPr>
            <p:nvPr/>
          </p:nvSpPr>
          <p:spPr>
            <a:xfrm>
              <a:off x="4948842" y="4731160"/>
              <a:ext cx="2219656" cy="261780"/>
            </a:xfrm>
            <a:prstGeom prst="rect">
              <a:avLst/>
            </a:prstGeom>
            <a:noFill/>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800" b="1" dirty="0">
                  <a:latin typeface="Lato Regular"/>
                  <a:cs typeface="Lato Regular"/>
                </a:rPr>
                <a:t>4</a:t>
              </a:r>
              <a:r>
                <a:rPr lang="en-GB" sz="2800" b="1" dirty="0" smtClean="0">
                  <a:latin typeface="Lato Regular"/>
                  <a:cs typeface="Lato Regular"/>
                </a:rPr>
                <a:t>0</a:t>
              </a:r>
              <a:r>
                <a:rPr lang="en-GB" sz="2800" b="1" dirty="0">
                  <a:latin typeface="Lato Regular"/>
                  <a:cs typeface="Lato Regular"/>
                </a:rPr>
                <a:t>% of Female</a:t>
              </a:r>
            </a:p>
          </p:txBody>
        </p:sp>
        <p:sp>
          <p:nvSpPr>
            <p:cNvPr id="209" name="TextBox 208"/>
            <p:cNvSpPr txBox="1"/>
            <p:nvPr/>
          </p:nvSpPr>
          <p:spPr>
            <a:xfrm>
              <a:off x="4988600" y="5083133"/>
              <a:ext cx="2245505" cy="677108"/>
            </a:xfrm>
            <a:prstGeom prst="rect">
              <a:avLst/>
            </a:prstGeom>
            <a:noFill/>
          </p:spPr>
          <p:txBody>
            <a:bodyPr wrap="square" lIns="0" tIns="0" rIns="0" bIns="0" rtlCol="0">
              <a:spAutoFit/>
            </a:bodyPr>
            <a:lstStyle/>
            <a:p>
              <a:pPr algn="ctr"/>
              <a:r>
                <a:rPr lang="en-US" sz="2200" dirty="0">
                  <a:latin typeface="Calibri Light"/>
                  <a:cs typeface="Calibri Light"/>
                </a:rPr>
                <a:t>Lorem ipsum dolor sit amet, consectetur adipiscing. Lorem ipsum dolor sit amet. Curabitur elementum posuere pretium. </a:t>
              </a:r>
            </a:p>
          </p:txBody>
        </p:sp>
      </p:grpSp>
      <p:grpSp>
        <p:nvGrpSpPr>
          <p:cNvPr id="213" name="Group 212"/>
          <p:cNvGrpSpPr/>
          <p:nvPr/>
        </p:nvGrpSpPr>
        <p:grpSpPr>
          <a:xfrm>
            <a:off x="15711329" y="8994440"/>
            <a:ext cx="4540627" cy="2077296"/>
            <a:chOff x="7845010" y="4731160"/>
            <a:chExt cx="2270905" cy="1038648"/>
          </a:xfrm>
        </p:grpSpPr>
        <p:sp>
          <p:nvSpPr>
            <p:cNvPr id="205" name="Text Placeholder 2"/>
            <p:cNvSpPr txBox="1">
              <a:spLocks/>
            </p:cNvSpPr>
            <p:nvPr/>
          </p:nvSpPr>
          <p:spPr>
            <a:xfrm>
              <a:off x="7845010" y="4731160"/>
              <a:ext cx="2219656" cy="261780"/>
            </a:xfrm>
            <a:prstGeom prst="rect">
              <a:avLst/>
            </a:prstGeom>
            <a:noFill/>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800" b="1" dirty="0">
                  <a:latin typeface="Lato Regular"/>
                  <a:cs typeface="Lato Regular"/>
                </a:rPr>
                <a:t>Description</a:t>
              </a:r>
            </a:p>
          </p:txBody>
        </p:sp>
        <p:sp>
          <p:nvSpPr>
            <p:cNvPr id="210" name="TextBox 209"/>
            <p:cNvSpPr txBox="1"/>
            <p:nvPr/>
          </p:nvSpPr>
          <p:spPr>
            <a:xfrm>
              <a:off x="7870410" y="5092700"/>
              <a:ext cx="2245505" cy="677108"/>
            </a:xfrm>
            <a:prstGeom prst="rect">
              <a:avLst/>
            </a:prstGeom>
            <a:noFill/>
          </p:spPr>
          <p:txBody>
            <a:bodyPr wrap="square" lIns="0" tIns="0" rIns="0" bIns="0" rtlCol="0">
              <a:spAutoFit/>
            </a:bodyPr>
            <a:lstStyle/>
            <a:p>
              <a:pPr algn="ctr"/>
              <a:r>
                <a:rPr lang="en-US" sz="2200" dirty="0">
                  <a:latin typeface="Calibri Light"/>
                  <a:cs typeface="Calibri Light"/>
                </a:rPr>
                <a:t>Lorem ipsum dolor sit amet, consectetur adipiscing. Lorem ipsum dolor sit amet. Curabitur elementum posuere pretium. </a:t>
              </a:r>
            </a:p>
          </p:txBody>
        </p:sp>
      </p:grpSp>
      <p:grpSp>
        <p:nvGrpSpPr>
          <p:cNvPr id="214" name="Group 213"/>
          <p:cNvGrpSpPr/>
          <p:nvPr/>
        </p:nvGrpSpPr>
        <p:grpSpPr>
          <a:xfrm>
            <a:off x="1739573" y="488028"/>
            <a:ext cx="20937538" cy="2200624"/>
            <a:chOff x="1739573" y="511491"/>
            <a:chExt cx="20937538" cy="2200624"/>
          </a:xfrm>
        </p:grpSpPr>
        <p:sp>
          <p:nvSpPr>
            <p:cNvPr id="215" name="TextBox 214"/>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DEMOGRAPHIC</a:t>
              </a:r>
              <a:endParaRPr lang="id-ID" sz="8800" b="1" dirty="0">
                <a:solidFill>
                  <a:schemeClr val="tx2"/>
                </a:solidFill>
                <a:latin typeface="Lato Regular"/>
                <a:cs typeface="Lato Regular"/>
              </a:endParaRPr>
            </a:p>
          </p:txBody>
        </p:sp>
        <p:grpSp>
          <p:nvGrpSpPr>
            <p:cNvPr id="216" name="Group 215"/>
            <p:cNvGrpSpPr/>
            <p:nvPr/>
          </p:nvGrpSpPr>
          <p:grpSpPr>
            <a:xfrm>
              <a:off x="10842089" y="1977406"/>
              <a:ext cx="2738812" cy="73151"/>
              <a:chOff x="1775295" y="2020905"/>
              <a:chExt cx="3631535" cy="45719"/>
            </a:xfrm>
          </p:grpSpPr>
          <p:sp>
            <p:nvSpPr>
              <p:cNvPr id="218" name="Rectangle 217"/>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9" name="Rectangle 218"/>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0" name="Rectangle 219"/>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1" name="Rectangle 220"/>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2" name="Rectangle 221"/>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3" name="Rectangle 22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17" name="TextBox 216"/>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tx2">
                      <a:lumMod val="40000"/>
                      <a:lumOff val="60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574344685"/>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4"/>
                                        </p:tgtEl>
                                        <p:attrNameLst>
                                          <p:attrName>style.visibility</p:attrName>
                                        </p:attrNameLst>
                                      </p:cBhvr>
                                      <p:to>
                                        <p:strVal val="visible"/>
                                      </p:to>
                                    </p:set>
                                    <p:animEffect transition="in" filter="fade">
                                      <p:cBhvr>
                                        <p:cTn id="7" dur="500"/>
                                        <p:tgtEl>
                                          <p:spTgt spid="214"/>
                                        </p:tgtEl>
                                      </p:cBhvr>
                                    </p:animEffect>
                                    <p:anim calcmode="lin" valueType="num">
                                      <p:cBhvr>
                                        <p:cTn id="8" dur="500" fill="hold"/>
                                        <p:tgtEl>
                                          <p:spTgt spid="214"/>
                                        </p:tgtEl>
                                        <p:attrNameLst>
                                          <p:attrName>ppt_x</p:attrName>
                                        </p:attrNameLst>
                                      </p:cBhvr>
                                      <p:tavLst>
                                        <p:tav tm="0">
                                          <p:val>
                                            <p:strVal val="#ppt_x"/>
                                          </p:val>
                                        </p:tav>
                                        <p:tav tm="100000">
                                          <p:val>
                                            <p:strVal val="#ppt_x"/>
                                          </p:val>
                                        </p:tav>
                                      </p:tavLst>
                                    </p:anim>
                                    <p:anim calcmode="lin" valueType="num">
                                      <p:cBhvr>
                                        <p:cTn id="9" dur="500" fill="hold"/>
                                        <p:tgtEl>
                                          <p:spTgt spid="21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left)">
                                      <p:cBhvr>
                                        <p:cTn id="13" dur="2000"/>
                                        <p:tgtEl>
                                          <p:spTgt spid="17"/>
                                        </p:tgtEl>
                                      </p:cBhvr>
                                    </p:animEffect>
                                  </p:childTnLst>
                                </p:cTn>
                              </p:par>
                            </p:childTnLst>
                          </p:cTn>
                        </p:par>
                        <p:par>
                          <p:cTn id="14" fill="hold">
                            <p:stCondLst>
                              <p:cond delay="2500"/>
                            </p:stCondLst>
                            <p:childTnLst>
                              <p:par>
                                <p:cTn id="15" presetID="22" presetClass="entr" presetSubtype="8" fill="hold"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left)">
                                      <p:cBhvr>
                                        <p:cTn id="17" dur="2000"/>
                                        <p:tgtEl>
                                          <p:spTgt spid="18"/>
                                        </p:tgtEl>
                                      </p:cBhvr>
                                    </p:animEffect>
                                  </p:childTnLst>
                                </p:cTn>
                              </p:par>
                            </p:childTnLst>
                          </p:cTn>
                        </p:par>
                        <p:par>
                          <p:cTn id="18" fill="hold">
                            <p:stCondLst>
                              <p:cond delay="4500"/>
                            </p:stCondLst>
                            <p:childTnLst>
                              <p:par>
                                <p:cTn id="19" presetID="10" presetClass="entr" presetSubtype="0" fill="hold" nodeType="afterEffect">
                                  <p:stCondLst>
                                    <p:cond delay="0"/>
                                  </p:stCondLst>
                                  <p:childTnLst>
                                    <p:set>
                                      <p:cBhvr>
                                        <p:cTn id="20" dur="1" fill="hold">
                                          <p:stCondLst>
                                            <p:cond delay="0"/>
                                          </p:stCondLst>
                                        </p:cTn>
                                        <p:tgtEl>
                                          <p:spTgt spid="211"/>
                                        </p:tgtEl>
                                        <p:attrNameLst>
                                          <p:attrName>style.visibility</p:attrName>
                                        </p:attrNameLst>
                                      </p:cBhvr>
                                      <p:to>
                                        <p:strVal val="visible"/>
                                      </p:to>
                                    </p:set>
                                    <p:animEffect transition="in" filter="fade">
                                      <p:cBhvr>
                                        <p:cTn id="21" dur="2000"/>
                                        <p:tgtEl>
                                          <p:spTgt spid="211"/>
                                        </p:tgtEl>
                                      </p:cBhvr>
                                    </p:animEffect>
                                  </p:childTnLst>
                                </p:cTn>
                              </p:par>
                              <p:par>
                                <p:cTn id="22" presetID="10" presetClass="entr" presetSubtype="0" fill="hold" nodeType="withEffect">
                                  <p:stCondLst>
                                    <p:cond delay="0"/>
                                  </p:stCondLst>
                                  <p:childTnLst>
                                    <p:set>
                                      <p:cBhvr>
                                        <p:cTn id="23" dur="1" fill="hold">
                                          <p:stCondLst>
                                            <p:cond delay="0"/>
                                          </p:stCondLst>
                                        </p:cTn>
                                        <p:tgtEl>
                                          <p:spTgt spid="212"/>
                                        </p:tgtEl>
                                        <p:attrNameLst>
                                          <p:attrName>style.visibility</p:attrName>
                                        </p:attrNameLst>
                                      </p:cBhvr>
                                      <p:to>
                                        <p:strVal val="visible"/>
                                      </p:to>
                                    </p:set>
                                    <p:animEffect transition="in" filter="fade">
                                      <p:cBhvr>
                                        <p:cTn id="24" dur="2000"/>
                                        <p:tgtEl>
                                          <p:spTgt spid="212"/>
                                        </p:tgtEl>
                                      </p:cBhvr>
                                    </p:animEffect>
                                  </p:childTnLst>
                                </p:cTn>
                              </p:par>
                              <p:par>
                                <p:cTn id="25" presetID="10" presetClass="entr" presetSubtype="0" fill="hold" nodeType="withEffect">
                                  <p:stCondLst>
                                    <p:cond delay="0"/>
                                  </p:stCondLst>
                                  <p:childTnLst>
                                    <p:set>
                                      <p:cBhvr>
                                        <p:cTn id="26" dur="1" fill="hold">
                                          <p:stCondLst>
                                            <p:cond delay="0"/>
                                          </p:stCondLst>
                                        </p:cTn>
                                        <p:tgtEl>
                                          <p:spTgt spid="213"/>
                                        </p:tgtEl>
                                        <p:attrNameLst>
                                          <p:attrName>style.visibility</p:attrName>
                                        </p:attrNameLst>
                                      </p:cBhvr>
                                      <p:to>
                                        <p:strVal val="visible"/>
                                      </p:to>
                                    </p:set>
                                    <p:animEffect transition="in" filter="fade">
                                      <p:cBhvr>
                                        <p:cTn id="27" dur="2000"/>
                                        <p:tgtEl>
                                          <p:spTgt spid="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a:spLocks noChangeArrowheads="1"/>
          </p:cNvSpPr>
          <p:nvPr/>
        </p:nvSpPr>
        <p:spPr bwMode="auto">
          <a:xfrm>
            <a:off x="17193017" y="3840275"/>
            <a:ext cx="2833434" cy="2744626"/>
          </a:xfrm>
          <a:custGeom>
            <a:avLst/>
            <a:gdLst>
              <a:gd name="T0" fmla="*/ 4968 w 6000"/>
              <a:gd name="T1" fmla="*/ 3500 h 5814"/>
              <a:gd name="T2" fmla="*/ 4968 w 6000"/>
              <a:gd name="T3" fmla="*/ 3500 h 5814"/>
              <a:gd name="T4" fmla="*/ 5999 w 6000"/>
              <a:gd name="T5" fmla="*/ 2469 h 5814"/>
              <a:gd name="T6" fmla="*/ 5999 w 6000"/>
              <a:gd name="T7" fmla="*/ 2469 h 5814"/>
              <a:gd name="T8" fmla="*/ 0 w 6000"/>
              <a:gd name="T9" fmla="*/ 0 h 5814"/>
              <a:gd name="T10" fmla="*/ 0 w 6000"/>
              <a:gd name="T11" fmla="*/ 4688 h 5814"/>
              <a:gd name="T12" fmla="*/ 2656 w 6000"/>
              <a:gd name="T13" fmla="*/ 5813 h 5814"/>
              <a:gd name="T14" fmla="*/ 2656 w 6000"/>
              <a:gd name="T15" fmla="*/ 5813 h 5814"/>
              <a:gd name="T16" fmla="*/ 3937 w 6000"/>
              <a:gd name="T17" fmla="*/ 4532 h 5814"/>
              <a:gd name="T18" fmla="*/ 4905 w 6000"/>
              <a:gd name="T19" fmla="*/ 4500 h 5814"/>
              <a:gd name="T20" fmla="*/ 4968 w 6000"/>
              <a:gd name="T21" fmla="*/ 3500 h 5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00" h="5814">
                <a:moveTo>
                  <a:pt x="4968" y="3500"/>
                </a:moveTo>
                <a:lnTo>
                  <a:pt x="4968" y="3500"/>
                </a:lnTo>
                <a:cubicBezTo>
                  <a:pt x="5999" y="2469"/>
                  <a:pt x="5999" y="2469"/>
                  <a:pt x="5999" y="2469"/>
                </a:cubicBezTo>
                <a:lnTo>
                  <a:pt x="5999" y="2469"/>
                </a:lnTo>
                <a:cubicBezTo>
                  <a:pt x="4343" y="813"/>
                  <a:pt x="2156" y="0"/>
                  <a:pt x="0" y="0"/>
                </a:cubicBezTo>
                <a:cubicBezTo>
                  <a:pt x="0" y="4688"/>
                  <a:pt x="0" y="4688"/>
                  <a:pt x="0" y="4688"/>
                </a:cubicBezTo>
                <a:cubicBezTo>
                  <a:pt x="968" y="4688"/>
                  <a:pt x="1937" y="5063"/>
                  <a:pt x="2656" y="5813"/>
                </a:cubicBezTo>
                <a:lnTo>
                  <a:pt x="2656" y="5813"/>
                </a:lnTo>
                <a:cubicBezTo>
                  <a:pt x="3937" y="4532"/>
                  <a:pt x="3937" y="4532"/>
                  <a:pt x="3937" y="4532"/>
                </a:cubicBezTo>
                <a:cubicBezTo>
                  <a:pt x="4905" y="4500"/>
                  <a:pt x="4905" y="4500"/>
                  <a:pt x="4905" y="4500"/>
                </a:cubicBezTo>
                <a:lnTo>
                  <a:pt x="4968" y="3500"/>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latin typeface="Calibri Light"/>
            </a:endParaRPr>
          </a:p>
        </p:txBody>
      </p:sp>
      <p:grpSp>
        <p:nvGrpSpPr>
          <p:cNvPr id="24" name="Group 23"/>
          <p:cNvGrpSpPr/>
          <p:nvPr/>
        </p:nvGrpSpPr>
        <p:grpSpPr>
          <a:xfrm>
            <a:off x="3835772" y="3490786"/>
            <a:ext cx="1966598" cy="5129784"/>
            <a:chOff x="2323305" y="2203133"/>
            <a:chExt cx="979488" cy="2554284"/>
          </a:xfrm>
          <a:solidFill>
            <a:schemeClr val="accent2"/>
          </a:solidFill>
        </p:grpSpPr>
        <p:sp>
          <p:nvSpPr>
            <p:cNvPr id="25" name="Freeform 3"/>
            <p:cNvSpPr>
              <a:spLocks noChangeArrowheads="1"/>
            </p:cNvSpPr>
            <p:nvPr/>
          </p:nvSpPr>
          <p:spPr bwMode="auto">
            <a:xfrm>
              <a:off x="2323305" y="2720656"/>
              <a:ext cx="979488" cy="2036761"/>
            </a:xfrm>
            <a:custGeom>
              <a:avLst/>
              <a:gdLst>
                <a:gd name="T0" fmla="*/ 2093 w 2719"/>
                <a:gd name="T1" fmla="*/ 0 h 5657"/>
                <a:gd name="T2" fmla="*/ 2093 w 2719"/>
                <a:gd name="T3" fmla="*/ 0 h 5657"/>
                <a:gd name="T4" fmla="*/ 625 w 2719"/>
                <a:gd name="T5" fmla="*/ 0 h 5657"/>
                <a:gd name="T6" fmla="*/ 0 w 2719"/>
                <a:gd name="T7" fmla="*/ 625 h 5657"/>
                <a:gd name="T8" fmla="*/ 0 w 2719"/>
                <a:gd name="T9" fmla="*/ 2499 h 5657"/>
                <a:gd name="T10" fmla="*/ 250 w 2719"/>
                <a:gd name="T11" fmla="*/ 2718 h 5657"/>
                <a:gd name="T12" fmla="*/ 468 w 2719"/>
                <a:gd name="T13" fmla="*/ 2499 h 5657"/>
                <a:gd name="T14" fmla="*/ 468 w 2719"/>
                <a:gd name="T15" fmla="*/ 1032 h 5657"/>
                <a:gd name="T16" fmla="*/ 531 w 2719"/>
                <a:gd name="T17" fmla="*/ 938 h 5657"/>
                <a:gd name="T18" fmla="*/ 625 w 2719"/>
                <a:gd name="T19" fmla="*/ 1032 h 5657"/>
                <a:gd name="T20" fmla="*/ 625 w 2719"/>
                <a:gd name="T21" fmla="*/ 2781 h 5657"/>
                <a:gd name="T22" fmla="*/ 625 w 2719"/>
                <a:gd name="T23" fmla="*/ 3093 h 5657"/>
                <a:gd name="T24" fmla="*/ 625 w 2719"/>
                <a:gd name="T25" fmla="*/ 5312 h 5657"/>
                <a:gd name="T26" fmla="*/ 937 w 2719"/>
                <a:gd name="T27" fmla="*/ 5656 h 5657"/>
                <a:gd name="T28" fmla="*/ 937 w 2719"/>
                <a:gd name="T29" fmla="*/ 5656 h 5657"/>
                <a:gd name="T30" fmla="*/ 1218 w 2719"/>
                <a:gd name="T31" fmla="*/ 5312 h 5657"/>
                <a:gd name="T32" fmla="*/ 1218 w 2719"/>
                <a:gd name="T33" fmla="*/ 3156 h 5657"/>
                <a:gd name="T34" fmla="*/ 1375 w 2719"/>
                <a:gd name="T35" fmla="*/ 3031 h 5657"/>
                <a:gd name="T36" fmla="*/ 1531 w 2719"/>
                <a:gd name="T37" fmla="*/ 3156 h 5657"/>
                <a:gd name="T38" fmla="*/ 1531 w 2719"/>
                <a:gd name="T39" fmla="*/ 5312 h 5657"/>
                <a:gd name="T40" fmla="*/ 1781 w 2719"/>
                <a:gd name="T41" fmla="*/ 5656 h 5657"/>
                <a:gd name="T42" fmla="*/ 1781 w 2719"/>
                <a:gd name="T43" fmla="*/ 5656 h 5657"/>
                <a:gd name="T44" fmla="*/ 2093 w 2719"/>
                <a:gd name="T45" fmla="*/ 5312 h 5657"/>
                <a:gd name="T46" fmla="*/ 2093 w 2719"/>
                <a:gd name="T47" fmla="*/ 3093 h 5657"/>
                <a:gd name="T48" fmla="*/ 2093 w 2719"/>
                <a:gd name="T49" fmla="*/ 2781 h 5657"/>
                <a:gd name="T50" fmla="*/ 2093 w 2719"/>
                <a:gd name="T51" fmla="*/ 1032 h 5657"/>
                <a:gd name="T52" fmla="*/ 2218 w 2719"/>
                <a:gd name="T53" fmla="*/ 938 h 5657"/>
                <a:gd name="T54" fmla="*/ 2250 w 2719"/>
                <a:gd name="T55" fmla="*/ 1032 h 5657"/>
                <a:gd name="T56" fmla="*/ 2250 w 2719"/>
                <a:gd name="T57" fmla="*/ 2499 h 5657"/>
                <a:gd name="T58" fmla="*/ 2468 w 2719"/>
                <a:gd name="T59" fmla="*/ 2718 h 5657"/>
                <a:gd name="T60" fmla="*/ 2718 w 2719"/>
                <a:gd name="T61" fmla="*/ 2499 h 5657"/>
                <a:gd name="T62" fmla="*/ 2718 w 2719"/>
                <a:gd name="T63" fmla="*/ 625 h 5657"/>
                <a:gd name="T64" fmla="*/ 2093 w 2719"/>
                <a:gd name="T65" fmla="*/ 0 h 5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19" h="5657">
                  <a:moveTo>
                    <a:pt x="2093" y="0"/>
                  </a:moveTo>
                  <a:lnTo>
                    <a:pt x="2093" y="0"/>
                  </a:lnTo>
                  <a:cubicBezTo>
                    <a:pt x="625" y="0"/>
                    <a:pt x="625" y="0"/>
                    <a:pt x="625" y="0"/>
                  </a:cubicBezTo>
                  <a:cubicBezTo>
                    <a:pt x="218" y="0"/>
                    <a:pt x="0" y="188"/>
                    <a:pt x="0" y="625"/>
                  </a:cubicBezTo>
                  <a:cubicBezTo>
                    <a:pt x="0" y="2499"/>
                    <a:pt x="0" y="2499"/>
                    <a:pt x="0" y="2499"/>
                  </a:cubicBezTo>
                  <a:cubicBezTo>
                    <a:pt x="0" y="2624"/>
                    <a:pt x="93" y="2718"/>
                    <a:pt x="250" y="2718"/>
                  </a:cubicBezTo>
                  <a:cubicBezTo>
                    <a:pt x="375" y="2718"/>
                    <a:pt x="468" y="2624"/>
                    <a:pt x="468" y="2499"/>
                  </a:cubicBezTo>
                  <a:cubicBezTo>
                    <a:pt x="468" y="2499"/>
                    <a:pt x="468" y="1188"/>
                    <a:pt x="468" y="1032"/>
                  </a:cubicBezTo>
                  <a:cubicBezTo>
                    <a:pt x="468" y="938"/>
                    <a:pt x="531" y="938"/>
                    <a:pt x="531" y="938"/>
                  </a:cubicBezTo>
                  <a:cubicBezTo>
                    <a:pt x="593" y="938"/>
                    <a:pt x="625" y="938"/>
                    <a:pt x="625" y="1032"/>
                  </a:cubicBezTo>
                  <a:cubicBezTo>
                    <a:pt x="625" y="1188"/>
                    <a:pt x="625" y="2249"/>
                    <a:pt x="625" y="2781"/>
                  </a:cubicBezTo>
                  <a:cubicBezTo>
                    <a:pt x="625" y="3093"/>
                    <a:pt x="625" y="3093"/>
                    <a:pt x="625" y="3093"/>
                  </a:cubicBezTo>
                  <a:cubicBezTo>
                    <a:pt x="625" y="5312"/>
                    <a:pt x="625" y="5312"/>
                    <a:pt x="625" y="5312"/>
                  </a:cubicBezTo>
                  <a:cubicBezTo>
                    <a:pt x="625" y="5468"/>
                    <a:pt x="781" y="5656"/>
                    <a:pt x="937" y="5656"/>
                  </a:cubicBezTo>
                  <a:lnTo>
                    <a:pt x="937" y="5656"/>
                  </a:lnTo>
                  <a:cubicBezTo>
                    <a:pt x="1093" y="5656"/>
                    <a:pt x="1218" y="5468"/>
                    <a:pt x="1218" y="5312"/>
                  </a:cubicBezTo>
                  <a:cubicBezTo>
                    <a:pt x="1218" y="5312"/>
                    <a:pt x="1218" y="3249"/>
                    <a:pt x="1218" y="3156"/>
                  </a:cubicBezTo>
                  <a:cubicBezTo>
                    <a:pt x="1218" y="3031"/>
                    <a:pt x="1250" y="3031"/>
                    <a:pt x="1375" y="3031"/>
                  </a:cubicBezTo>
                  <a:cubicBezTo>
                    <a:pt x="1406" y="3031"/>
                    <a:pt x="1531" y="3031"/>
                    <a:pt x="1531" y="3156"/>
                  </a:cubicBezTo>
                  <a:cubicBezTo>
                    <a:pt x="1531" y="3249"/>
                    <a:pt x="1531" y="5312"/>
                    <a:pt x="1531" y="5312"/>
                  </a:cubicBezTo>
                  <a:cubicBezTo>
                    <a:pt x="1531" y="5468"/>
                    <a:pt x="1562" y="5656"/>
                    <a:pt x="1781" y="5656"/>
                  </a:cubicBezTo>
                  <a:lnTo>
                    <a:pt x="1781" y="5656"/>
                  </a:lnTo>
                  <a:cubicBezTo>
                    <a:pt x="1937" y="5656"/>
                    <a:pt x="2093" y="5468"/>
                    <a:pt x="2093" y="5312"/>
                  </a:cubicBezTo>
                  <a:cubicBezTo>
                    <a:pt x="2093" y="3093"/>
                    <a:pt x="2093" y="3093"/>
                    <a:pt x="2093" y="3093"/>
                  </a:cubicBezTo>
                  <a:cubicBezTo>
                    <a:pt x="2093" y="2781"/>
                    <a:pt x="2093" y="2781"/>
                    <a:pt x="2093" y="2781"/>
                  </a:cubicBezTo>
                  <a:cubicBezTo>
                    <a:pt x="2093" y="2249"/>
                    <a:pt x="2093" y="1188"/>
                    <a:pt x="2093" y="1032"/>
                  </a:cubicBezTo>
                  <a:cubicBezTo>
                    <a:pt x="2093" y="938"/>
                    <a:pt x="2156" y="938"/>
                    <a:pt x="2218" y="938"/>
                  </a:cubicBezTo>
                  <a:cubicBezTo>
                    <a:pt x="2218" y="938"/>
                    <a:pt x="2250" y="938"/>
                    <a:pt x="2250" y="1032"/>
                  </a:cubicBezTo>
                  <a:cubicBezTo>
                    <a:pt x="2250" y="1188"/>
                    <a:pt x="2250" y="2499"/>
                    <a:pt x="2250" y="2499"/>
                  </a:cubicBezTo>
                  <a:cubicBezTo>
                    <a:pt x="2250" y="2624"/>
                    <a:pt x="2375" y="2718"/>
                    <a:pt x="2468" y="2718"/>
                  </a:cubicBezTo>
                  <a:cubicBezTo>
                    <a:pt x="2562" y="2718"/>
                    <a:pt x="2718" y="2624"/>
                    <a:pt x="2718" y="2499"/>
                  </a:cubicBezTo>
                  <a:cubicBezTo>
                    <a:pt x="2718" y="625"/>
                    <a:pt x="2718" y="625"/>
                    <a:pt x="2718" y="625"/>
                  </a:cubicBezTo>
                  <a:cubicBezTo>
                    <a:pt x="2718" y="188"/>
                    <a:pt x="2531" y="0"/>
                    <a:pt x="209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 name="Freeform 4"/>
            <p:cNvSpPr>
              <a:spLocks noChangeArrowheads="1"/>
            </p:cNvSpPr>
            <p:nvPr/>
          </p:nvSpPr>
          <p:spPr bwMode="auto">
            <a:xfrm>
              <a:off x="2626519" y="2203133"/>
              <a:ext cx="382587" cy="360362"/>
            </a:xfrm>
            <a:custGeom>
              <a:avLst/>
              <a:gdLst>
                <a:gd name="T0" fmla="*/ 532 w 1064"/>
                <a:gd name="T1" fmla="*/ 0 h 1001"/>
                <a:gd name="T2" fmla="*/ 532 w 1064"/>
                <a:gd name="T3" fmla="*/ 0 h 1001"/>
                <a:gd name="T4" fmla="*/ 0 w 1064"/>
                <a:gd name="T5" fmla="*/ 531 h 1001"/>
                <a:gd name="T6" fmla="*/ 532 w 1064"/>
                <a:gd name="T7" fmla="*/ 1000 h 1001"/>
                <a:gd name="T8" fmla="*/ 1063 w 1064"/>
                <a:gd name="T9" fmla="*/ 531 h 1001"/>
                <a:gd name="T10" fmla="*/ 532 w 1064"/>
                <a:gd name="T11" fmla="*/ 0 h 1001"/>
              </a:gdLst>
              <a:ahLst/>
              <a:cxnLst>
                <a:cxn ang="0">
                  <a:pos x="T0" y="T1"/>
                </a:cxn>
                <a:cxn ang="0">
                  <a:pos x="T2" y="T3"/>
                </a:cxn>
                <a:cxn ang="0">
                  <a:pos x="T4" y="T5"/>
                </a:cxn>
                <a:cxn ang="0">
                  <a:pos x="T6" y="T7"/>
                </a:cxn>
                <a:cxn ang="0">
                  <a:pos x="T8" y="T9"/>
                </a:cxn>
                <a:cxn ang="0">
                  <a:pos x="T10" y="T11"/>
                </a:cxn>
              </a:cxnLst>
              <a:rect l="0" t="0" r="r" b="b"/>
              <a:pathLst>
                <a:path w="1064" h="1001">
                  <a:moveTo>
                    <a:pt x="532" y="0"/>
                  </a:moveTo>
                  <a:lnTo>
                    <a:pt x="532" y="0"/>
                  </a:lnTo>
                  <a:cubicBezTo>
                    <a:pt x="219" y="0"/>
                    <a:pt x="0" y="219"/>
                    <a:pt x="0" y="531"/>
                  </a:cubicBezTo>
                  <a:cubicBezTo>
                    <a:pt x="0" y="812"/>
                    <a:pt x="219" y="1000"/>
                    <a:pt x="532" y="1000"/>
                  </a:cubicBezTo>
                  <a:cubicBezTo>
                    <a:pt x="782" y="1000"/>
                    <a:pt x="1063" y="812"/>
                    <a:pt x="1063" y="531"/>
                  </a:cubicBezTo>
                  <a:cubicBezTo>
                    <a:pt x="1063" y="219"/>
                    <a:pt x="782" y="0"/>
                    <a:pt x="532"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7" name="Group 26"/>
          <p:cNvGrpSpPr/>
          <p:nvPr/>
        </p:nvGrpSpPr>
        <p:grpSpPr>
          <a:xfrm>
            <a:off x="8365278" y="3520217"/>
            <a:ext cx="2250772" cy="5129770"/>
            <a:chOff x="5481408" y="1426062"/>
            <a:chExt cx="341669" cy="778500"/>
          </a:xfrm>
          <a:solidFill>
            <a:schemeClr val="accent3"/>
          </a:solidFill>
        </p:grpSpPr>
        <p:sp>
          <p:nvSpPr>
            <p:cNvPr id="28" name="Freeform 1"/>
            <p:cNvSpPr>
              <a:spLocks noChangeArrowheads="1"/>
            </p:cNvSpPr>
            <p:nvPr/>
          </p:nvSpPr>
          <p:spPr bwMode="auto">
            <a:xfrm>
              <a:off x="5481408" y="1565662"/>
              <a:ext cx="341669" cy="638900"/>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30" name="TextBox 29"/>
          <p:cNvSpPr txBox="1"/>
          <p:nvPr/>
        </p:nvSpPr>
        <p:spPr>
          <a:xfrm>
            <a:off x="2345397" y="9072474"/>
            <a:ext cx="4996802" cy="2462204"/>
          </a:xfrm>
          <a:prstGeom prst="rect">
            <a:avLst/>
          </a:prstGeom>
          <a:noFill/>
        </p:spPr>
        <p:txBody>
          <a:bodyPr wrap="square" lIns="243785" tIns="121892" rIns="243785" bIns="121892" rtlCol="0">
            <a:spAutoFit/>
          </a:bodyPr>
          <a:lstStyle/>
          <a:p>
            <a:pPr algn="ctr"/>
            <a:r>
              <a:rPr lang="en-US" sz="14400" b="1" dirty="0">
                <a:solidFill>
                  <a:schemeClr val="accent2"/>
                </a:solidFill>
                <a:latin typeface="Calibri Light"/>
              </a:rPr>
              <a:t>55%</a:t>
            </a:r>
          </a:p>
        </p:txBody>
      </p:sp>
      <p:sp>
        <p:nvSpPr>
          <p:cNvPr id="31" name="TextBox 30"/>
          <p:cNvSpPr txBox="1"/>
          <p:nvPr/>
        </p:nvSpPr>
        <p:spPr>
          <a:xfrm>
            <a:off x="6795964" y="8977056"/>
            <a:ext cx="5441403" cy="2462204"/>
          </a:xfrm>
          <a:prstGeom prst="rect">
            <a:avLst/>
          </a:prstGeom>
          <a:noFill/>
        </p:spPr>
        <p:txBody>
          <a:bodyPr wrap="square" lIns="243785" tIns="121892" rIns="243785" bIns="121892" rtlCol="0">
            <a:spAutoFit/>
          </a:bodyPr>
          <a:lstStyle/>
          <a:p>
            <a:pPr algn="ctr"/>
            <a:r>
              <a:rPr lang="en-US" sz="14400" b="1" dirty="0">
                <a:solidFill>
                  <a:schemeClr val="accent3"/>
                </a:solidFill>
                <a:latin typeface="Calibri Light"/>
              </a:rPr>
              <a:t>65%</a:t>
            </a:r>
          </a:p>
        </p:txBody>
      </p:sp>
      <p:sp>
        <p:nvSpPr>
          <p:cNvPr id="32" name="TextBox 31"/>
          <p:cNvSpPr txBox="1"/>
          <p:nvPr/>
        </p:nvSpPr>
        <p:spPr>
          <a:xfrm>
            <a:off x="2781772" y="11110462"/>
            <a:ext cx="4161346" cy="1046412"/>
          </a:xfrm>
          <a:prstGeom prst="rect">
            <a:avLst/>
          </a:prstGeom>
          <a:noFill/>
        </p:spPr>
        <p:txBody>
          <a:bodyPr wrap="square" lIns="0" tIns="121892" rIns="0" bIns="0" rtlCol="0">
            <a:spAutoFit/>
          </a:bodyPr>
          <a:lstStyle/>
          <a:p>
            <a:pPr algn="ctr"/>
            <a:r>
              <a:rPr lang="en-US" sz="2000" dirty="0">
                <a:latin typeface="Calibri Light"/>
                <a:cs typeface="Calibri Light"/>
              </a:rPr>
              <a:t>Lorem ipsum dolor sit amet,consectetur adipisicing elit, sed do eiusmod tempor incididunt ut.</a:t>
            </a:r>
          </a:p>
        </p:txBody>
      </p:sp>
      <p:sp>
        <p:nvSpPr>
          <p:cNvPr id="33" name="TextBox 32"/>
          <p:cNvSpPr txBox="1"/>
          <p:nvPr/>
        </p:nvSpPr>
        <p:spPr>
          <a:xfrm>
            <a:off x="7416899" y="11141418"/>
            <a:ext cx="4161346" cy="1046412"/>
          </a:xfrm>
          <a:prstGeom prst="rect">
            <a:avLst/>
          </a:prstGeom>
          <a:noFill/>
        </p:spPr>
        <p:txBody>
          <a:bodyPr wrap="square" lIns="0" tIns="121892" rIns="0" bIns="0" rtlCol="0">
            <a:spAutoFit/>
          </a:bodyPr>
          <a:lstStyle/>
          <a:p>
            <a:pPr algn="ctr"/>
            <a:r>
              <a:rPr lang="en-US" sz="2000" dirty="0">
                <a:latin typeface="Calibri Light"/>
                <a:cs typeface="Calibri Light"/>
              </a:rPr>
              <a:t>Lorem ipsum dolor sit amet,consectetur adipisicing elit, sed do eiusmod tempor incididunt ut.</a:t>
            </a:r>
          </a:p>
        </p:txBody>
      </p:sp>
      <p:sp>
        <p:nvSpPr>
          <p:cNvPr id="34" name="TextBox 33"/>
          <p:cNvSpPr txBox="1"/>
          <p:nvPr/>
        </p:nvSpPr>
        <p:spPr>
          <a:xfrm>
            <a:off x="3581096" y="8770135"/>
            <a:ext cx="2569561" cy="769438"/>
          </a:xfrm>
          <a:prstGeom prst="rect">
            <a:avLst/>
          </a:prstGeom>
          <a:noFill/>
        </p:spPr>
        <p:txBody>
          <a:bodyPr wrap="square" lIns="0" tIns="121892" rIns="0" bIns="0" rtlCol="0">
            <a:spAutoFit/>
          </a:bodyPr>
          <a:lstStyle/>
          <a:p>
            <a:pPr algn="ctr"/>
            <a:r>
              <a:rPr lang="en-US" sz="4200" dirty="0">
                <a:solidFill>
                  <a:schemeClr val="tx2"/>
                </a:solidFill>
                <a:latin typeface="Lato Regular"/>
                <a:cs typeface="Lato Regular"/>
              </a:rPr>
              <a:t>Men</a:t>
            </a:r>
          </a:p>
        </p:txBody>
      </p:sp>
      <p:sp>
        <p:nvSpPr>
          <p:cNvPr id="35" name="TextBox 34"/>
          <p:cNvSpPr txBox="1"/>
          <p:nvPr/>
        </p:nvSpPr>
        <p:spPr>
          <a:xfrm>
            <a:off x="8188798" y="8750379"/>
            <a:ext cx="2569561" cy="769438"/>
          </a:xfrm>
          <a:prstGeom prst="rect">
            <a:avLst/>
          </a:prstGeom>
          <a:noFill/>
        </p:spPr>
        <p:txBody>
          <a:bodyPr wrap="square" lIns="0" tIns="121892" rIns="0" bIns="0" rtlCol="0">
            <a:spAutoFit/>
          </a:bodyPr>
          <a:lstStyle/>
          <a:p>
            <a:pPr algn="ctr"/>
            <a:r>
              <a:rPr lang="en-US" sz="4200" dirty="0">
                <a:solidFill>
                  <a:schemeClr val="tx2"/>
                </a:solidFill>
                <a:latin typeface="Lato Regular"/>
                <a:cs typeface="Lato Regular"/>
              </a:rPr>
              <a:t>Women</a:t>
            </a:r>
          </a:p>
        </p:txBody>
      </p:sp>
      <p:sp>
        <p:nvSpPr>
          <p:cNvPr id="7" name="Freeform 6"/>
          <p:cNvSpPr>
            <a:spLocks noChangeArrowheads="1"/>
          </p:cNvSpPr>
          <p:nvPr/>
        </p:nvSpPr>
        <p:spPr bwMode="auto">
          <a:xfrm>
            <a:off x="14374159" y="3831187"/>
            <a:ext cx="3141548" cy="2744626"/>
          </a:xfrm>
          <a:custGeom>
            <a:avLst/>
            <a:gdLst>
              <a:gd name="T0" fmla="*/ 5968 w 6656"/>
              <a:gd name="T1" fmla="*/ 1438 h 5814"/>
              <a:gd name="T2" fmla="*/ 5968 w 6656"/>
              <a:gd name="T3" fmla="*/ 1438 h 5814"/>
              <a:gd name="T4" fmla="*/ 5968 w 6656"/>
              <a:gd name="T5" fmla="*/ 0 h 5814"/>
              <a:gd name="T6" fmla="*/ 5968 w 6656"/>
              <a:gd name="T7" fmla="*/ 0 h 5814"/>
              <a:gd name="T8" fmla="*/ 0 w 6656"/>
              <a:gd name="T9" fmla="*/ 2469 h 5814"/>
              <a:gd name="T10" fmla="*/ 3312 w 6656"/>
              <a:gd name="T11" fmla="*/ 5813 h 5814"/>
              <a:gd name="T12" fmla="*/ 5968 w 6656"/>
              <a:gd name="T13" fmla="*/ 4688 h 5814"/>
              <a:gd name="T14" fmla="*/ 5968 w 6656"/>
              <a:gd name="T15" fmla="*/ 4688 h 5814"/>
              <a:gd name="T16" fmla="*/ 5968 w 6656"/>
              <a:gd name="T17" fmla="*/ 2907 h 5814"/>
              <a:gd name="T18" fmla="*/ 6655 w 6656"/>
              <a:gd name="T19" fmla="*/ 2188 h 5814"/>
              <a:gd name="T20" fmla="*/ 5968 w 6656"/>
              <a:gd name="T21" fmla="*/ 1438 h 5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56" h="5814">
                <a:moveTo>
                  <a:pt x="5968" y="1438"/>
                </a:moveTo>
                <a:lnTo>
                  <a:pt x="5968" y="1438"/>
                </a:lnTo>
                <a:cubicBezTo>
                  <a:pt x="5968" y="0"/>
                  <a:pt x="5968" y="0"/>
                  <a:pt x="5968" y="0"/>
                </a:cubicBezTo>
                <a:lnTo>
                  <a:pt x="5968" y="0"/>
                </a:lnTo>
                <a:cubicBezTo>
                  <a:pt x="3625" y="0"/>
                  <a:pt x="1531" y="938"/>
                  <a:pt x="0" y="2469"/>
                </a:cubicBezTo>
                <a:cubicBezTo>
                  <a:pt x="3312" y="5813"/>
                  <a:pt x="3312" y="5813"/>
                  <a:pt x="3312" y="5813"/>
                </a:cubicBezTo>
                <a:cubicBezTo>
                  <a:pt x="4000" y="5125"/>
                  <a:pt x="4937" y="4688"/>
                  <a:pt x="5968" y="4688"/>
                </a:cubicBezTo>
                <a:lnTo>
                  <a:pt x="5968" y="4688"/>
                </a:lnTo>
                <a:cubicBezTo>
                  <a:pt x="5968" y="2907"/>
                  <a:pt x="5968" y="2907"/>
                  <a:pt x="5968" y="2907"/>
                </a:cubicBezTo>
                <a:cubicBezTo>
                  <a:pt x="6655" y="2188"/>
                  <a:pt x="6655" y="2188"/>
                  <a:pt x="6655" y="2188"/>
                </a:cubicBezTo>
                <a:lnTo>
                  <a:pt x="5968" y="1438"/>
                </a:lnTo>
              </a:path>
            </a:pathLst>
          </a:custGeom>
          <a:solidFill>
            <a:schemeClr val="accent1"/>
          </a:solidFill>
          <a:ln>
            <a:noFill/>
          </a:ln>
          <a:effectLst/>
          <a:extLst/>
        </p:spPr>
        <p:txBody>
          <a:bodyPr wrap="none" lIns="243785" tIns="121892" rIns="243785" bIns="121892" anchor="ctr"/>
          <a:lstStyle/>
          <a:p>
            <a:endParaRPr lang="en-US" dirty="0">
              <a:latin typeface="Calibri Light"/>
            </a:endParaRPr>
          </a:p>
        </p:txBody>
      </p:sp>
      <p:sp>
        <p:nvSpPr>
          <p:cNvPr id="8" name="Freeform 7"/>
          <p:cNvSpPr>
            <a:spLocks noChangeArrowheads="1"/>
          </p:cNvSpPr>
          <p:nvPr/>
        </p:nvSpPr>
        <p:spPr bwMode="auto">
          <a:xfrm>
            <a:off x="13193734" y="4997341"/>
            <a:ext cx="2743911" cy="2834170"/>
          </a:xfrm>
          <a:custGeom>
            <a:avLst/>
            <a:gdLst>
              <a:gd name="T0" fmla="*/ 0 w 5814"/>
              <a:gd name="T1" fmla="*/ 6000 h 6001"/>
              <a:gd name="T2" fmla="*/ 0 w 5814"/>
              <a:gd name="T3" fmla="*/ 6000 h 6001"/>
              <a:gd name="T4" fmla="*/ 4719 w 5814"/>
              <a:gd name="T5" fmla="*/ 6000 h 6001"/>
              <a:gd name="T6" fmla="*/ 5813 w 5814"/>
              <a:gd name="T7" fmla="*/ 3344 h 6001"/>
              <a:gd name="T8" fmla="*/ 4532 w 5814"/>
              <a:gd name="T9" fmla="*/ 2063 h 6001"/>
              <a:gd name="T10" fmla="*/ 4501 w 5814"/>
              <a:gd name="T11" fmla="*/ 1031 h 6001"/>
              <a:gd name="T12" fmla="*/ 3532 w 5814"/>
              <a:gd name="T13" fmla="*/ 1031 h 6001"/>
              <a:gd name="T14" fmla="*/ 2501 w 5814"/>
              <a:gd name="T15" fmla="*/ 0 h 6001"/>
              <a:gd name="T16" fmla="*/ 0 w 5814"/>
              <a:gd name="T17" fmla="*/ 6000 h 6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4" h="6001">
                <a:moveTo>
                  <a:pt x="0" y="6000"/>
                </a:moveTo>
                <a:lnTo>
                  <a:pt x="0" y="6000"/>
                </a:lnTo>
                <a:cubicBezTo>
                  <a:pt x="4719" y="6000"/>
                  <a:pt x="4719" y="6000"/>
                  <a:pt x="4719" y="6000"/>
                </a:cubicBezTo>
                <a:cubicBezTo>
                  <a:pt x="4719" y="5031"/>
                  <a:pt x="5094" y="4063"/>
                  <a:pt x="5813" y="3344"/>
                </a:cubicBezTo>
                <a:cubicBezTo>
                  <a:pt x="4532" y="2063"/>
                  <a:pt x="4532" y="2063"/>
                  <a:pt x="4532" y="2063"/>
                </a:cubicBezTo>
                <a:cubicBezTo>
                  <a:pt x="4501" y="1031"/>
                  <a:pt x="4501" y="1031"/>
                  <a:pt x="4501" y="1031"/>
                </a:cubicBezTo>
                <a:cubicBezTo>
                  <a:pt x="3532" y="1031"/>
                  <a:pt x="3532" y="1031"/>
                  <a:pt x="3532" y="1031"/>
                </a:cubicBezTo>
                <a:cubicBezTo>
                  <a:pt x="2501" y="0"/>
                  <a:pt x="2501" y="0"/>
                  <a:pt x="2501" y="0"/>
                </a:cubicBezTo>
                <a:cubicBezTo>
                  <a:pt x="844" y="1656"/>
                  <a:pt x="0" y="3813"/>
                  <a:pt x="0" y="600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latin typeface="Calibri Light"/>
            </a:endParaRPr>
          </a:p>
        </p:txBody>
      </p:sp>
      <p:sp>
        <p:nvSpPr>
          <p:cNvPr id="9" name="Freeform 8"/>
          <p:cNvSpPr>
            <a:spLocks noChangeArrowheads="1"/>
          </p:cNvSpPr>
          <p:nvPr/>
        </p:nvSpPr>
        <p:spPr bwMode="auto">
          <a:xfrm>
            <a:off x="13193734" y="7506653"/>
            <a:ext cx="2743911" cy="3142370"/>
          </a:xfrm>
          <a:custGeom>
            <a:avLst/>
            <a:gdLst>
              <a:gd name="T0" fmla="*/ 2501 w 5814"/>
              <a:gd name="T1" fmla="*/ 6655 h 6656"/>
              <a:gd name="T2" fmla="*/ 2501 w 5814"/>
              <a:gd name="T3" fmla="*/ 6655 h 6656"/>
              <a:gd name="T4" fmla="*/ 5813 w 5814"/>
              <a:gd name="T5" fmla="*/ 3342 h 6656"/>
              <a:gd name="T6" fmla="*/ 4719 w 5814"/>
              <a:gd name="T7" fmla="*/ 687 h 6656"/>
              <a:gd name="T8" fmla="*/ 2907 w 5814"/>
              <a:gd name="T9" fmla="*/ 687 h 6656"/>
              <a:gd name="T10" fmla="*/ 2157 w 5814"/>
              <a:gd name="T11" fmla="*/ 0 h 6656"/>
              <a:gd name="T12" fmla="*/ 1469 w 5814"/>
              <a:gd name="T13" fmla="*/ 687 h 6656"/>
              <a:gd name="T14" fmla="*/ 0 w 5814"/>
              <a:gd name="T15" fmla="*/ 687 h 6656"/>
              <a:gd name="T16" fmla="*/ 2501 w 5814"/>
              <a:gd name="T17" fmla="*/ 6655 h 6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4" h="6656">
                <a:moveTo>
                  <a:pt x="2501" y="6655"/>
                </a:moveTo>
                <a:lnTo>
                  <a:pt x="2501" y="6655"/>
                </a:lnTo>
                <a:cubicBezTo>
                  <a:pt x="5813" y="3342"/>
                  <a:pt x="5813" y="3342"/>
                  <a:pt x="5813" y="3342"/>
                </a:cubicBezTo>
                <a:cubicBezTo>
                  <a:pt x="5126" y="2655"/>
                  <a:pt x="4719" y="1717"/>
                  <a:pt x="4719" y="687"/>
                </a:cubicBezTo>
                <a:cubicBezTo>
                  <a:pt x="2907" y="687"/>
                  <a:pt x="2907" y="687"/>
                  <a:pt x="2907" y="687"/>
                </a:cubicBezTo>
                <a:cubicBezTo>
                  <a:pt x="2157" y="0"/>
                  <a:pt x="2157" y="0"/>
                  <a:pt x="2157" y="0"/>
                </a:cubicBezTo>
                <a:cubicBezTo>
                  <a:pt x="1469" y="687"/>
                  <a:pt x="1469" y="687"/>
                  <a:pt x="1469" y="687"/>
                </a:cubicBezTo>
                <a:cubicBezTo>
                  <a:pt x="0" y="687"/>
                  <a:pt x="0" y="687"/>
                  <a:pt x="0" y="687"/>
                </a:cubicBezTo>
                <a:cubicBezTo>
                  <a:pt x="0" y="2999"/>
                  <a:pt x="969" y="5123"/>
                  <a:pt x="2501" y="6655"/>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latin typeface="Calibri Light"/>
            </a:endParaRPr>
          </a:p>
        </p:txBody>
      </p:sp>
      <p:sp>
        <p:nvSpPr>
          <p:cNvPr id="10" name="Freeform 9"/>
          <p:cNvSpPr>
            <a:spLocks noChangeArrowheads="1"/>
          </p:cNvSpPr>
          <p:nvPr/>
        </p:nvSpPr>
        <p:spPr bwMode="auto">
          <a:xfrm>
            <a:off x="14374159" y="9085127"/>
            <a:ext cx="2818860" cy="2744626"/>
          </a:xfrm>
          <a:custGeom>
            <a:avLst/>
            <a:gdLst>
              <a:gd name="T0" fmla="*/ 5968 w 5969"/>
              <a:gd name="T1" fmla="*/ 5813 h 5814"/>
              <a:gd name="T2" fmla="*/ 5968 w 5969"/>
              <a:gd name="T3" fmla="*/ 5813 h 5814"/>
              <a:gd name="T4" fmla="*/ 5968 w 5969"/>
              <a:gd name="T5" fmla="*/ 1094 h 5814"/>
              <a:gd name="T6" fmla="*/ 3312 w 5969"/>
              <a:gd name="T7" fmla="*/ 0 h 5814"/>
              <a:gd name="T8" fmla="*/ 2031 w 5969"/>
              <a:gd name="T9" fmla="*/ 1250 h 5814"/>
              <a:gd name="T10" fmla="*/ 1031 w 5969"/>
              <a:gd name="T11" fmla="*/ 1313 h 5814"/>
              <a:gd name="T12" fmla="*/ 1031 w 5969"/>
              <a:gd name="T13" fmla="*/ 2282 h 5814"/>
              <a:gd name="T14" fmla="*/ 0 w 5969"/>
              <a:gd name="T15" fmla="*/ 3313 h 5814"/>
              <a:gd name="T16" fmla="*/ 5968 w 5969"/>
              <a:gd name="T17" fmla="*/ 5813 h 5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69" h="5814">
                <a:moveTo>
                  <a:pt x="5968" y="5813"/>
                </a:moveTo>
                <a:lnTo>
                  <a:pt x="5968" y="5813"/>
                </a:lnTo>
                <a:cubicBezTo>
                  <a:pt x="5968" y="1094"/>
                  <a:pt x="5968" y="1094"/>
                  <a:pt x="5968" y="1094"/>
                </a:cubicBezTo>
                <a:cubicBezTo>
                  <a:pt x="5000" y="1094"/>
                  <a:pt x="4062" y="719"/>
                  <a:pt x="3312" y="0"/>
                </a:cubicBezTo>
                <a:cubicBezTo>
                  <a:pt x="2031" y="1250"/>
                  <a:pt x="2031" y="1250"/>
                  <a:pt x="2031" y="1250"/>
                </a:cubicBezTo>
                <a:cubicBezTo>
                  <a:pt x="1031" y="1313"/>
                  <a:pt x="1031" y="1313"/>
                  <a:pt x="1031" y="1313"/>
                </a:cubicBezTo>
                <a:cubicBezTo>
                  <a:pt x="1031" y="2282"/>
                  <a:pt x="1031" y="2282"/>
                  <a:pt x="1031" y="2282"/>
                </a:cubicBezTo>
                <a:cubicBezTo>
                  <a:pt x="0" y="3313"/>
                  <a:pt x="0" y="3313"/>
                  <a:pt x="0" y="3313"/>
                </a:cubicBezTo>
                <a:cubicBezTo>
                  <a:pt x="1625" y="4969"/>
                  <a:pt x="3812" y="5813"/>
                  <a:pt x="5968" y="5813"/>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latin typeface="Calibri Light"/>
            </a:endParaRPr>
          </a:p>
        </p:txBody>
      </p:sp>
      <p:sp>
        <p:nvSpPr>
          <p:cNvPr id="11" name="Freeform 10"/>
          <p:cNvSpPr>
            <a:spLocks noChangeArrowheads="1"/>
          </p:cNvSpPr>
          <p:nvPr/>
        </p:nvSpPr>
        <p:spPr bwMode="auto">
          <a:xfrm>
            <a:off x="16866161" y="9085127"/>
            <a:ext cx="3156126" cy="2744626"/>
          </a:xfrm>
          <a:custGeom>
            <a:avLst/>
            <a:gdLst>
              <a:gd name="T0" fmla="*/ 6686 w 6687"/>
              <a:gd name="T1" fmla="*/ 3313 h 5814"/>
              <a:gd name="T2" fmla="*/ 6686 w 6687"/>
              <a:gd name="T3" fmla="*/ 3313 h 5814"/>
              <a:gd name="T4" fmla="*/ 3343 w 6687"/>
              <a:gd name="T5" fmla="*/ 0 h 5814"/>
              <a:gd name="T6" fmla="*/ 687 w 6687"/>
              <a:gd name="T7" fmla="*/ 1094 h 5814"/>
              <a:gd name="T8" fmla="*/ 687 w 6687"/>
              <a:gd name="T9" fmla="*/ 2907 h 5814"/>
              <a:gd name="T10" fmla="*/ 0 w 6687"/>
              <a:gd name="T11" fmla="*/ 3625 h 5814"/>
              <a:gd name="T12" fmla="*/ 687 w 6687"/>
              <a:gd name="T13" fmla="*/ 4344 h 5814"/>
              <a:gd name="T14" fmla="*/ 687 w 6687"/>
              <a:gd name="T15" fmla="*/ 5813 h 5814"/>
              <a:gd name="T16" fmla="*/ 6686 w 6687"/>
              <a:gd name="T17" fmla="*/ 3313 h 5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87" h="5814">
                <a:moveTo>
                  <a:pt x="6686" y="3313"/>
                </a:moveTo>
                <a:lnTo>
                  <a:pt x="6686" y="3313"/>
                </a:lnTo>
                <a:cubicBezTo>
                  <a:pt x="3343" y="0"/>
                  <a:pt x="3343" y="0"/>
                  <a:pt x="3343" y="0"/>
                </a:cubicBezTo>
                <a:cubicBezTo>
                  <a:pt x="2655" y="657"/>
                  <a:pt x="1718" y="1094"/>
                  <a:pt x="687" y="1094"/>
                </a:cubicBezTo>
                <a:cubicBezTo>
                  <a:pt x="687" y="2907"/>
                  <a:pt x="687" y="2907"/>
                  <a:pt x="687" y="2907"/>
                </a:cubicBezTo>
                <a:cubicBezTo>
                  <a:pt x="0" y="3625"/>
                  <a:pt x="0" y="3625"/>
                  <a:pt x="0" y="3625"/>
                </a:cubicBezTo>
                <a:cubicBezTo>
                  <a:pt x="687" y="4344"/>
                  <a:pt x="687" y="4344"/>
                  <a:pt x="687" y="4344"/>
                </a:cubicBezTo>
                <a:cubicBezTo>
                  <a:pt x="687" y="5813"/>
                  <a:pt x="687" y="5813"/>
                  <a:pt x="687" y="5813"/>
                </a:cubicBezTo>
                <a:cubicBezTo>
                  <a:pt x="3030" y="5813"/>
                  <a:pt x="5155" y="4844"/>
                  <a:pt x="6686" y="3313"/>
                </a:cubicBez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latin typeface="Calibri Light"/>
            </a:endParaRPr>
          </a:p>
        </p:txBody>
      </p:sp>
      <p:sp>
        <p:nvSpPr>
          <p:cNvPr id="12" name="Freeform 11"/>
          <p:cNvSpPr>
            <a:spLocks noChangeArrowheads="1"/>
          </p:cNvSpPr>
          <p:nvPr/>
        </p:nvSpPr>
        <p:spPr bwMode="auto">
          <a:xfrm>
            <a:off x="18443525" y="7835107"/>
            <a:ext cx="2743911" cy="2819594"/>
          </a:xfrm>
          <a:custGeom>
            <a:avLst/>
            <a:gdLst>
              <a:gd name="T0" fmla="*/ 2312 w 5813"/>
              <a:gd name="T1" fmla="*/ 4937 h 5969"/>
              <a:gd name="T2" fmla="*/ 2312 w 5813"/>
              <a:gd name="T3" fmla="*/ 4937 h 5969"/>
              <a:gd name="T4" fmla="*/ 3343 w 5813"/>
              <a:gd name="T5" fmla="*/ 5968 h 5969"/>
              <a:gd name="T6" fmla="*/ 3343 w 5813"/>
              <a:gd name="T7" fmla="*/ 5968 h 5969"/>
              <a:gd name="T8" fmla="*/ 5812 w 5813"/>
              <a:gd name="T9" fmla="*/ 0 h 5969"/>
              <a:gd name="T10" fmla="*/ 1093 w 5813"/>
              <a:gd name="T11" fmla="*/ 0 h 5969"/>
              <a:gd name="T12" fmla="*/ 0 w 5813"/>
              <a:gd name="T13" fmla="*/ 2655 h 5969"/>
              <a:gd name="T14" fmla="*/ 0 w 5813"/>
              <a:gd name="T15" fmla="*/ 2655 h 5969"/>
              <a:gd name="T16" fmla="*/ 1281 w 5813"/>
              <a:gd name="T17" fmla="*/ 3905 h 5969"/>
              <a:gd name="T18" fmla="*/ 1281 w 5813"/>
              <a:gd name="T19" fmla="*/ 4905 h 5969"/>
              <a:gd name="T20" fmla="*/ 2312 w 5813"/>
              <a:gd name="T21" fmla="*/ 4937 h 5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3" h="5969">
                <a:moveTo>
                  <a:pt x="2312" y="4937"/>
                </a:moveTo>
                <a:lnTo>
                  <a:pt x="2312" y="4937"/>
                </a:lnTo>
                <a:cubicBezTo>
                  <a:pt x="3343" y="5968"/>
                  <a:pt x="3343" y="5968"/>
                  <a:pt x="3343" y="5968"/>
                </a:cubicBezTo>
                <a:lnTo>
                  <a:pt x="3343" y="5968"/>
                </a:lnTo>
                <a:cubicBezTo>
                  <a:pt x="5000" y="4312"/>
                  <a:pt x="5812" y="2155"/>
                  <a:pt x="5812" y="0"/>
                </a:cubicBezTo>
                <a:cubicBezTo>
                  <a:pt x="1093" y="0"/>
                  <a:pt x="1093" y="0"/>
                  <a:pt x="1093" y="0"/>
                </a:cubicBezTo>
                <a:cubicBezTo>
                  <a:pt x="1093" y="937"/>
                  <a:pt x="750" y="1905"/>
                  <a:pt x="0" y="2655"/>
                </a:cubicBezTo>
                <a:lnTo>
                  <a:pt x="0" y="2655"/>
                </a:lnTo>
                <a:cubicBezTo>
                  <a:pt x="1281" y="3905"/>
                  <a:pt x="1281" y="3905"/>
                  <a:pt x="1281" y="3905"/>
                </a:cubicBezTo>
                <a:cubicBezTo>
                  <a:pt x="1281" y="4905"/>
                  <a:pt x="1281" y="4905"/>
                  <a:pt x="1281" y="4905"/>
                </a:cubicBezTo>
                <a:lnTo>
                  <a:pt x="2312" y="4937"/>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latin typeface="Calibri Light"/>
            </a:endParaRPr>
          </a:p>
        </p:txBody>
      </p:sp>
      <p:sp>
        <p:nvSpPr>
          <p:cNvPr id="13" name="Freeform 12"/>
          <p:cNvSpPr>
            <a:spLocks noChangeArrowheads="1"/>
          </p:cNvSpPr>
          <p:nvPr/>
        </p:nvSpPr>
        <p:spPr bwMode="auto">
          <a:xfrm>
            <a:off x="18445240" y="5006338"/>
            <a:ext cx="2743911" cy="3156944"/>
          </a:xfrm>
          <a:custGeom>
            <a:avLst/>
            <a:gdLst>
              <a:gd name="T0" fmla="*/ 4343 w 5813"/>
              <a:gd name="T1" fmla="*/ 6000 h 6687"/>
              <a:gd name="T2" fmla="*/ 4343 w 5813"/>
              <a:gd name="T3" fmla="*/ 6000 h 6687"/>
              <a:gd name="T4" fmla="*/ 5812 w 5813"/>
              <a:gd name="T5" fmla="*/ 6000 h 6687"/>
              <a:gd name="T6" fmla="*/ 5812 w 5813"/>
              <a:gd name="T7" fmla="*/ 6000 h 6687"/>
              <a:gd name="T8" fmla="*/ 3343 w 5813"/>
              <a:gd name="T9" fmla="*/ 0 h 6687"/>
              <a:gd name="T10" fmla="*/ 0 w 5813"/>
              <a:gd name="T11" fmla="*/ 3344 h 6687"/>
              <a:gd name="T12" fmla="*/ 1093 w 5813"/>
              <a:gd name="T13" fmla="*/ 6000 h 6687"/>
              <a:gd name="T14" fmla="*/ 1093 w 5813"/>
              <a:gd name="T15" fmla="*/ 6000 h 6687"/>
              <a:gd name="T16" fmla="*/ 2906 w 5813"/>
              <a:gd name="T17" fmla="*/ 6000 h 6687"/>
              <a:gd name="T18" fmla="*/ 3625 w 5813"/>
              <a:gd name="T19" fmla="*/ 6686 h 6687"/>
              <a:gd name="T20" fmla="*/ 4343 w 5813"/>
              <a:gd name="T21" fmla="*/ 6000 h 6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3" h="6687">
                <a:moveTo>
                  <a:pt x="4343" y="6000"/>
                </a:moveTo>
                <a:lnTo>
                  <a:pt x="4343" y="6000"/>
                </a:lnTo>
                <a:cubicBezTo>
                  <a:pt x="5812" y="6000"/>
                  <a:pt x="5812" y="6000"/>
                  <a:pt x="5812" y="6000"/>
                </a:cubicBezTo>
                <a:lnTo>
                  <a:pt x="5812" y="6000"/>
                </a:lnTo>
                <a:cubicBezTo>
                  <a:pt x="5812" y="3656"/>
                  <a:pt x="4875" y="1531"/>
                  <a:pt x="3343" y="0"/>
                </a:cubicBezTo>
                <a:cubicBezTo>
                  <a:pt x="0" y="3344"/>
                  <a:pt x="0" y="3344"/>
                  <a:pt x="0" y="3344"/>
                </a:cubicBezTo>
                <a:cubicBezTo>
                  <a:pt x="687" y="4000"/>
                  <a:pt x="1093" y="4938"/>
                  <a:pt x="1093" y="6000"/>
                </a:cubicBezTo>
                <a:lnTo>
                  <a:pt x="1093" y="6000"/>
                </a:lnTo>
                <a:cubicBezTo>
                  <a:pt x="2906" y="6000"/>
                  <a:pt x="2906" y="6000"/>
                  <a:pt x="2906" y="6000"/>
                </a:cubicBezTo>
                <a:cubicBezTo>
                  <a:pt x="3625" y="6686"/>
                  <a:pt x="3625" y="6686"/>
                  <a:pt x="3625" y="6686"/>
                </a:cubicBezTo>
                <a:lnTo>
                  <a:pt x="4343" y="6000"/>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latin typeface="Calibri Light"/>
            </a:endParaRPr>
          </a:p>
        </p:txBody>
      </p:sp>
      <p:sp>
        <p:nvSpPr>
          <p:cNvPr id="14" name="Freeform 13"/>
          <p:cNvSpPr>
            <a:spLocks noChangeArrowheads="1"/>
          </p:cNvSpPr>
          <p:nvPr/>
        </p:nvSpPr>
        <p:spPr bwMode="auto">
          <a:xfrm>
            <a:off x="19050051" y="5484626"/>
            <a:ext cx="487159" cy="472708"/>
          </a:xfrm>
          <a:custGeom>
            <a:avLst/>
            <a:gdLst>
              <a:gd name="T0" fmla="*/ 1031 w 1032"/>
              <a:gd name="T1" fmla="*/ 0 h 1001"/>
              <a:gd name="T2" fmla="*/ 968 w 1032"/>
              <a:gd name="T3" fmla="*/ 1000 h 1001"/>
              <a:gd name="T4" fmla="*/ 0 w 1032"/>
              <a:gd name="T5" fmla="*/ 1000 h 1001"/>
              <a:gd name="T6" fmla="*/ 1031 w 1032"/>
              <a:gd name="T7" fmla="*/ 0 h 1001"/>
            </a:gdLst>
            <a:ahLst/>
            <a:cxnLst>
              <a:cxn ang="0">
                <a:pos x="T0" y="T1"/>
              </a:cxn>
              <a:cxn ang="0">
                <a:pos x="T2" y="T3"/>
              </a:cxn>
              <a:cxn ang="0">
                <a:pos x="T4" y="T5"/>
              </a:cxn>
              <a:cxn ang="0">
                <a:pos x="T6" y="T7"/>
              </a:cxn>
            </a:cxnLst>
            <a:rect l="0" t="0" r="r" b="b"/>
            <a:pathLst>
              <a:path w="1032" h="1001">
                <a:moveTo>
                  <a:pt x="1031" y="0"/>
                </a:moveTo>
                <a:lnTo>
                  <a:pt x="968" y="1000"/>
                </a:lnTo>
                <a:lnTo>
                  <a:pt x="0" y="1000"/>
                </a:lnTo>
                <a:lnTo>
                  <a:pt x="1031" y="0"/>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latin typeface="Calibri Light"/>
            </a:endParaRPr>
          </a:p>
        </p:txBody>
      </p:sp>
      <p:cxnSp>
        <p:nvCxnSpPr>
          <p:cNvPr id="38" name="Straight Connector 37"/>
          <p:cNvCxnSpPr/>
          <p:nvPr/>
        </p:nvCxnSpPr>
        <p:spPr>
          <a:xfrm>
            <a:off x="12201525" y="4093832"/>
            <a:ext cx="0" cy="7490686"/>
          </a:xfrm>
          <a:prstGeom prst="line">
            <a:avLst/>
          </a:prstGeom>
          <a:ln>
            <a:solidFill>
              <a:schemeClr val="bg1">
                <a:lumMod val="75000"/>
              </a:schemeClr>
            </a:solidFill>
            <a:prstDash val="dash"/>
            <a:headEnd type="diamond"/>
            <a:tailEnd type="triangle"/>
          </a:ln>
        </p:spPr>
        <p:style>
          <a:lnRef idx="1">
            <a:schemeClr val="accent1"/>
          </a:lnRef>
          <a:fillRef idx="0">
            <a:schemeClr val="accent1"/>
          </a:fillRef>
          <a:effectRef idx="0">
            <a:schemeClr val="accent1"/>
          </a:effectRef>
          <a:fontRef idx="minor">
            <a:schemeClr val="tx1"/>
          </a:fontRef>
        </p:style>
      </p:cxnSp>
      <p:sp>
        <p:nvSpPr>
          <p:cNvPr id="41" name="Freeform 41"/>
          <p:cNvSpPr>
            <a:spLocks noEditPoints="1"/>
          </p:cNvSpPr>
          <p:nvPr/>
        </p:nvSpPr>
        <p:spPr bwMode="auto">
          <a:xfrm>
            <a:off x="15508918" y="10238154"/>
            <a:ext cx="1094943" cy="821736"/>
          </a:xfrm>
          <a:custGeom>
            <a:avLst/>
            <a:gdLst>
              <a:gd name="T0" fmla="*/ 899 w 1092"/>
              <a:gd name="T1" fmla="*/ 20 h 819"/>
              <a:gd name="T2" fmla="*/ 242 w 1092"/>
              <a:gd name="T3" fmla="*/ 0 h 819"/>
              <a:gd name="T4" fmla="*/ 20 w 1092"/>
              <a:gd name="T5" fmla="*/ 193 h 819"/>
              <a:gd name="T6" fmla="*/ 17 w 1092"/>
              <a:gd name="T7" fmla="*/ 287 h 819"/>
              <a:gd name="T8" fmla="*/ 546 w 1092"/>
              <a:gd name="T9" fmla="*/ 819 h 819"/>
              <a:gd name="T10" fmla="*/ 1075 w 1092"/>
              <a:gd name="T11" fmla="*/ 287 h 819"/>
              <a:gd name="T12" fmla="*/ 1072 w 1092"/>
              <a:gd name="T13" fmla="*/ 193 h 819"/>
              <a:gd name="T14" fmla="*/ 470 w 1092"/>
              <a:gd name="T15" fmla="*/ 239 h 819"/>
              <a:gd name="T16" fmla="*/ 622 w 1092"/>
              <a:gd name="T17" fmla="*/ 239 h 819"/>
              <a:gd name="T18" fmla="*/ 666 w 1092"/>
              <a:gd name="T19" fmla="*/ 76 h 819"/>
              <a:gd name="T20" fmla="*/ 648 w 1092"/>
              <a:gd name="T21" fmla="*/ 217 h 819"/>
              <a:gd name="T22" fmla="*/ 444 w 1092"/>
              <a:gd name="T23" fmla="*/ 217 h 819"/>
              <a:gd name="T24" fmla="*/ 426 w 1092"/>
              <a:gd name="T25" fmla="*/ 76 h 819"/>
              <a:gd name="T26" fmla="*/ 444 w 1092"/>
              <a:gd name="T27" fmla="*/ 217 h 819"/>
              <a:gd name="T28" fmla="*/ 546 w 1092"/>
              <a:gd name="T29" fmla="*/ 698 h 819"/>
              <a:gd name="T30" fmla="*/ 631 w 1092"/>
              <a:gd name="T31" fmla="*/ 273 h 819"/>
              <a:gd name="T32" fmla="*/ 833 w 1092"/>
              <a:gd name="T33" fmla="*/ 273 h 819"/>
              <a:gd name="T34" fmla="*/ 666 w 1092"/>
              <a:gd name="T35" fmla="*/ 273 h 819"/>
              <a:gd name="T36" fmla="*/ 759 w 1092"/>
              <a:gd name="T37" fmla="*/ 169 h 819"/>
              <a:gd name="T38" fmla="*/ 675 w 1092"/>
              <a:gd name="T39" fmla="*/ 239 h 819"/>
              <a:gd name="T40" fmla="*/ 826 w 1092"/>
              <a:gd name="T41" fmla="*/ 68 h 819"/>
              <a:gd name="T42" fmla="*/ 707 w 1092"/>
              <a:gd name="T43" fmla="*/ 68 h 819"/>
              <a:gd name="T44" fmla="*/ 470 w 1092"/>
              <a:gd name="T45" fmla="*/ 68 h 819"/>
              <a:gd name="T46" fmla="*/ 546 w 1092"/>
              <a:gd name="T47" fmla="*/ 131 h 819"/>
              <a:gd name="T48" fmla="*/ 266 w 1092"/>
              <a:gd name="T49" fmla="*/ 68 h 819"/>
              <a:gd name="T50" fmla="*/ 331 w 1092"/>
              <a:gd name="T51" fmla="*/ 123 h 819"/>
              <a:gd name="T52" fmla="*/ 417 w 1092"/>
              <a:gd name="T53" fmla="*/ 239 h 819"/>
              <a:gd name="T54" fmla="*/ 333 w 1092"/>
              <a:gd name="T55" fmla="*/ 169 h 819"/>
              <a:gd name="T56" fmla="*/ 510 w 1092"/>
              <a:gd name="T57" fmla="*/ 692 h 819"/>
              <a:gd name="T58" fmla="*/ 426 w 1092"/>
              <a:gd name="T59" fmla="*/ 273 h 819"/>
              <a:gd name="T60" fmla="*/ 98 w 1092"/>
              <a:gd name="T61" fmla="*/ 273 h 819"/>
              <a:gd name="T62" fmla="*/ 434 w 1092"/>
              <a:gd name="T63" fmla="*/ 631 h 819"/>
              <a:gd name="T64" fmla="*/ 994 w 1092"/>
              <a:gd name="T65" fmla="*/ 273 h 819"/>
              <a:gd name="T66" fmla="*/ 873 w 1092"/>
              <a:gd name="T67" fmla="*/ 273 h 819"/>
              <a:gd name="T68" fmla="*/ 785 w 1092"/>
              <a:gd name="T69" fmla="*/ 147 h 819"/>
              <a:gd name="T70" fmla="*/ 1021 w 1092"/>
              <a:gd name="T71" fmla="*/ 239 h 819"/>
              <a:gd name="T72" fmla="*/ 228 w 1092"/>
              <a:gd name="T73" fmla="*/ 82 h 819"/>
              <a:gd name="T74" fmla="*/ 215 w 1092"/>
              <a:gd name="T75" fmla="*/ 239 h 819"/>
              <a:gd name="T76" fmla="*/ 228 w 1092"/>
              <a:gd name="T77" fmla="*/ 8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2" h="819">
                <a:moveTo>
                  <a:pt x="1072" y="193"/>
                </a:moveTo>
                <a:cubicBezTo>
                  <a:pt x="899" y="20"/>
                  <a:pt x="899" y="20"/>
                  <a:pt x="899" y="20"/>
                </a:cubicBezTo>
                <a:cubicBezTo>
                  <a:pt x="886" y="7"/>
                  <a:pt x="868" y="0"/>
                  <a:pt x="850" y="0"/>
                </a:cubicBezTo>
                <a:cubicBezTo>
                  <a:pt x="242" y="0"/>
                  <a:pt x="242" y="0"/>
                  <a:pt x="242" y="0"/>
                </a:cubicBezTo>
                <a:cubicBezTo>
                  <a:pt x="224" y="0"/>
                  <a:pt x="206" y="7"/>
                  <a:pt x="193" y="20"/>
                </a:cubicBezTo>
                <a:cubicBezTo>
                  <a:pt x="20" y="193"/>
                  <a:pt x="20" y="193"/>
                  <a:pt x="20" y="193"/>
                </a:cubicBezTo>
                <a:cubicBezTo>
                  <a:pt x="7" y="207"/>
                  <a:pt x="0" y="224"/>
                  <a:pt x="0" y="242"/>
                </a:cubicBezTo>
                <a:cubicBezTo>
                  <a:pt x="0" y="258"/>
                  <a:pt x="6" y="274"/>
                  <a:pt x="17" y="287"/>
                </a:cubicBezTo>
                <a:cubicBezTo>
                  <a:pt x="495" y="796"/>
                  <a:pt x="495" y="796"/>
                  <a:pt x="495" y="796"/>
                </a:cubicBezTo>
                <a:cubicBezTo>
                  <a:pt x="508" y="810"/>
                  <a:pt x="527" y="819"/>
                  <a:pt x="546" y="819"/>
                </a:cubicBezTo>
                <a:cubicBezTo>
                  <a:pt x="565" y="819"/>
                  <a:pt x="584" y="810"/>
                  <a:pt x="597" y="796"/>
                </a:cubicBezTo>
                <a:cubicBezTo>
                  <a:pt x="1075" y="287"/>
                  <a:pt x="1075" y="287"/>
                  <a:pt x="1075" y="287"/>
                </a:cubicBezTo>
                <a:cubicBezTo>
                  <a:pt x="1086" y="274"/>
                  <a:pt x="1092" y="257"/>
                  <a:pt x="1092" y="241"/>
                </a:cubicBezTo>
                <a:cubicBezTo>
                  <a:pt x="1092" y="224"/>
                  <a:pt x="1085" y="207"/>
                  <a:pt x="1072" y="193"/>
                </a:cubicBezTo>
                <a:close/>
                <a:moveTo>
                  <a:pt x="622" y="239"/>
                </a:moveTo>
                <a:cubicBezTo>
                  <a:pt x="470" y="239"/>
                  <a:pt x="470" y="239"/>
                  <a:pt x="470" y="239"/>
                </a:cubicBezTo>
                <a:cubicBezTo>
                  <a:pt x="546" y="176"/>
                  <a:pt x="546" y="176"/>
                  <a:pt x="546" y="176"/>
                </a:cubicBezTo>
                <a:lnTo>
                  <a:pt x="622" y="239"/>
                </a:lnTo>
                <a:close/>
                <a:moveTo>
                  <a:pt x="573" y="154"/>
                </a:moveTo>
                <a:cubicBezTo>
                  <a:pt x="666" y="76"/>
                  <a:pt x="666" y="76"/>
                  <a:pt x="666" y="76"/>
                </a:cubicBezTo>
                <a:cubicBezTo>
                  <a:pt x="735" y="145"/>
                  <a:pt x="735" y="145"/>
                  <a:pt x="735" y="145"/>
                </a:cubicBezTo>
                <a:cubicBezTo>
                  <a:pt x="648" y="217"/>
                  <a:pt x="648" y="217"/>
                  <a:pt x="648" y="217"/>
                </a:cubicBezTo>
                <a:lnTo>
                  <a:pt x="573" y="154"/>
                </a:lnTo>
                <a:close/>
                <a:moveTo>
                  <a:pt x="444" y="217"/>
                </a:moveTo>
                <a:cubicBezTo>
                  <a:pt x="357" y="145"/>
                  <a:pt x="357" y="145"/>
                  <a:pt x="357" y="145"/>
                </a:cubicBezTo>
                <a:cubicBezTo>
                  <a:pt x="426" y="76"/>
                  <a:pt x="426" y="76"/>
                  <a:pt x="426" y="76"/>
                </a:cubicBezTo>
                <a:cubicBezTo>
                  <a:pt x="519" y="154"/>
                  <a:pt x="519" y="154"/>
                  <a:pt x="519" y="154"/>
                </a:cubicBezTo>
                <a:lnTo>
                  <a:pt x="444" y="217"/>
                </a:lnTo>
                <a:close/>
                <a:moveTo>
                  <a:pt x="631" y="273"/>
                </a:moveTo>
                <a:cubicBezTo>
                  <a:pt x="546" y="698"/>
                  <a:pt x="546" y="698"/>
                  <a:pt x="546" y="698"/>
                </a:cubicBezTo>
                <a:cubicBezTo>
                  <a:pt x="461" y="273"/>
                  <a:pt x="461" y="273"/>
                  <a:pt x="461" y="273"/>
                </a:cubicBezTo>
                <a:lnTo>
                  <a:pt x="631" y="273"/>
                </a:lnTo>
                <a:close/>
                <a:moveTo>
                  <a:pt x="666" y="273"/>
                </a:moveTo>
                <a:cubicBezTo>
                  <a:pt x="833" y="273"/>
                  <a:pt x="833" y="273"/>
                  <a:pt x="833" y="273"/>
                </a:cubicBezTo>
                <a:cubicBezTo>
                  <a:pt x="582" y="692"/>
                  <a:pt x="582" y="692"/>
                  <a:pt x="582" y="692"/>
                </a:cubicBezTo>
                <a:lnTo>
                  <a:pt x="666" y="273"/>
                </a:lnTo>
                <a:close/>
                <a:moveTo>
                  <a:pt x="675" y="239"/>
                </a:moveTo>
                <a:cubicBezTo>
                  <a:pt x="759" y="169"/>
                  <a:pt x="759" y="169"/>
                  <a:pt x="759" y="169"/>
                </a:cubicBezTo>
                <a:cubicBezTo>
                  <a:pt x="829" y="239"/>
                  <a:pt x="829" y="239"/>
                  <a:pt x="829" y="239"/>
                </a:cubicBezTo>
                <a:lnTo>
                  <a:pt x="675" y="239"/>
                </a:lnTo>
                <a:close/>
                <a:moveTo>
                  <a:pt x="707" y="68"/>
                </a:moveTo>
                <a:cubicBezTo>
                  <a:pt x="826" y="68"/>
                  <a:pt x="826" y="68"/>
                  <a:pt x="826" y="68"/>
                </a:cubicBezTo>
                <a:cubicBezTo>
                  <a:pt x="761" y="123"/>
                  <a:pt x="761" y="123"/>
                  <a:pt x="761" y="123"/>
                </a:cubicBezTo>
                <a:lnTo>
                  <a:pt x="707" y="68"/>
                </a:lnTo>
                <a:close/>
                <a:moveTo>
                  <a:pt x="546" y="131"/>
                </a:moveTo>
                <a:cubicBezTo>
                  <a:pt x="470" y="68"/>
                  <a:pt x="470" y="68"/>
                  <a:pt x="470" y="68"/>
                </a:cubicBezTo>
                <a:cubicBezTo>
                  <a:pt x="622" y="68"/>
                  <a:pt x="622" y="68"/>
                  <a:pt x="622" y="68"/>
                </a:cubicBezTo>
                <a:lnTo>
                  <a:pt x="546" y="131"/>
                </a:lnTo>
                <a:close/>
                <a:moveTo>
                  <a:pt x="331" y="123"/>
                </a:moveTo>
                <a:cubicBezTo>
                  <a:pt x="266" y="68"/>
                  <a:pt x="266" y="68"/>
                  <a:pt x="266" y="68"/>
                </a:cubicBezTo>
                <a:cubicBezTo>
                  <a:pt x="385" y="68"/>
                  <a:pt x="385" y="68"/>
                  <a:pt x="385" y="68"/>
                </a:cubicBezTo>
                <a:lnTo>
                  <a:pt x="331" y="123"/>
                </a:lnTo>
                <a:close/>
                <a:moveTo>
                  <a:pt x="333" y="169"/>
                </a:moveTo>
                <a:cubicBezTo>
                  <a:pt x="417" y="239"/>
                  <a:pt x="417" y="239"/>
                  <a:pt x="417" y="239"/>
                </a:cubicBezTo>
                <a:cubicBezTo>
                  <a:pt x="263" y="239"/>
                  <a:pt x="263" y="239"/>
                  <a:pt x="263" y="239"/>
                </a:cubicBezTo>
                <a:lnTo>
                  <a:pt x="333" y="169"/>
                </a:lnTo>
                <a:close/>
                <a:moveTo>
                  <a:pt x="426" y="273"/>
                </a:moveTo>
                <a:cubicBezTo>
                  <a:pt x="510" y="692"/>
                  <a:pt x="510" y="692"/>
                  <a:pt x="510" y="692"/>
                </a:cubicBezTo>
                <a:cubicBezTo>
                  <a:pt x="259" y="273"/>
                  <a:pt x="259" y="273"/>
                  <a:pt x="259" y="273"/>
                </a:cubicBezTo>
                <a:lnTo>
                  <a:pt x="426" y="273"/>
                </a:lnTo>
                <a:close/>
                <a:moveTo>
                  <a:pt x="434" y="631"/>
                </a:moveTo>
                <a:cubicBezTo>
                  <a:pt x="98" y="273"/>
                  <a:pt x="98" y="273"/>
                  <a:pt x="98" y="273"/>
                </a:cubicBezTo>
                <a:cubicBezTo>
                  <a:pt x="219" y="273"/>
                  <a:pt x="219" y="273"/>
                  <a:pt x="219" y="273"/>
                </a:cubicBezTo>
                <a:lnTo>
                  <a:pt x="434" y="631"/>
                </a:lnTo>
                <a:close/>
                <a:moveTo>
                  <a:pt x="873" y="273"/>
                </a:moveTo>
                <a:cubicBezTo>
                  <a:pt x="994" y="273"/>
                  <a:pt x="994" y="273"/>
                  <a:pt x="994" y="273"/>
                </a:cubicBezTo>
                <a:cubicBezTo>
                  <a:pt x="658" y="631"/>
                  <a:pt x="658" y="631"/>
                  <a:pt x="658" y="631"/>
                </a:cubicBezTo>
                <a:lnTo>
                  <a:pt x="873" y="273"/>
                </a:lnTo>
                <a:close/>
                <a:moveTo>
                  <a:pt x="877" y="239"/>
                </a:moveTo>
                <a:cubicBezTo>
                  <a:pt x="785" y="147"/>
                  <a:pt x="785" y="147"/>
                  <a:pt x="785" y="147"/>
                </a:cubicBezTo>
                <a:cubicBezTo>
                  <a:pt x="864" y="82"/>
                  <a:pt x="864" y="82"/>
                  <a:pt x="864" y="82"/>
                </a:cubicBezTo>
                <a:cubicBezTo>
                  <a:pt x="1021" y="239"/>
                  <a:pt x="1021" y="239"/>
                  <a:pt x="1021" y="239"/>
                </a:cubicBezTo>
                <a:lnTo>
                  <a:pt x="877" y="239"/>
                </a:lnTo>
                <a:close/>
                <a:moveTo>
                  <a:pt x="228" y="82"/>
                </a:moveTo>
                <a:cubicBezTo>
                  <a:pt x="307" y="147"/>
                  <a:pt x="307" y="147"/>
                  <a:pt x="307" y="147"/>
                </a:cubicBezTo>
                <a:cubicBezTo>
                  <a:pt x="215" y="239"/>
                  <a:pt x="215" y="239"/>
                  <a:pt x="215" y="239"/>
                </a:cubicBezTo>
                <a:cubicBezTo>
                  <a:pt x="68" y="239"/>
                  <a:pt x="68" y="239"/>
                  <a:pt x="68" y="239"/>
                </a:cubicBezTo>
                <a:lnTo>
                  <a:pt x="228" y="82"/>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42" name="Freeform 45"/>
          <p:cNvSpPr>
            <a:spLocks noEditPoints="1"/>
          </p:cNvSpPr>
          <p:nvPr/>
        </p:nvSpPr>
        <p:spPr bwMode="auto">
          <a:xfrm>
            <a:off x="15460552" y="4305815"/>
            <a:ext cx="1112032" cy="1112322"/>
          </a:xfrm>
          <a:custGeom>
            <a:avLst/>
            <a:gdLst>
              <a:gd name="T0" fmla="*/ 419 w 425"/>
              <a:gd name="T1" fmla="*/ 2 h 425"/>
              <a:gd name="T2" fmla="*/ 411 w 425"/>
              <a:gd name="T3" fmla="*/ 0 h 425"/>
              <a:gd name="T4" fmla="*/ 404 w 425"/>
              <a:gd name="T5" fmla="*/ 3 h 425"/>
              <a:gd name="T6" fmla="*/ 6 w 425"/>
              <a:gd name="T7" fmla="*/ 268 h 425"/>
              <a:gd name="T8" fmla="*/ 0 w 425"/>
              <a:gd name="T9" fmla="*/ 280 h 425"/>
              <a:gd name="T10" fmla="*/ 8 w 425"/>
              <a:gd name="T11" fmla="*/ 291 h 425"/>
              <a:gd name="T12" fmla="*/ 112 w 425"/>
              <a:gd name="T13" fmla="*/ 333 h 425"/>
              <a:gd name="T14" fmla="*/ 161 w 425"/>
              <a:gd name="T15" fmla="*/ 418 h 425"/>
              <a:gd name="T16" fmla="*/ 172 w 425"/>
              <a:gd name="T17" fmla="*/ 425 h 425"/>
              <a:gd name="T18" fmla="*/ 173 w 425"/>
              <a:gd name="T19" fmla="*/ 425 h 425"/>
              <a:gd name="T20" fmla="*/ 184 w 425"/>
              <a:gd name="T21" fmla="*/ 419 h 425"/>
              <a:gd name="T22" fmla="*/ 211 w 425"/>
              <a:gd name="T23" fmla="*/ 373 h 425"/>
              <a:gd name="T24" fmla="*/ 340 w 425"/>
              <a:gd name="T25" fmla="*/ 424 h 425"/>
              <a:gd name="T26" fmla="*/ 345 w 425"/>
              <a:gd name="T27" fmla="*/ 425 h 425"/>
              <a:gd name="T28" fmla="*/ 352 w 425"/>
              <a:gd name="T29" fmla="*/ 423 h 425"/>
              <a:gd name="T30" fmla="*/ 358 w 425"/>
              <a:gd name="T31" fmla="*/ 414 h 425"/>
              <a:gd name="T32" fmla="*/ 424 w 425"/>
              <a:gd name="T33" fmla="*/ 16 h 425"/>
              <a:gd name="T34" fmla="*/ 419 w 425"/>
              <a:gd name="T35" fmla="*/ 2 h 425"/>
              <a:gd name="T36" fmla="*/ 42 w 425"/>
              <a:gd name="T37" fmla="*/ 276 h 425"/>
              <a:gd name="T38" fmla="*/ 349 w 425"/>
              <a:gd name="T39" fmla="*/ 71 h 425"/>
              <a:gd name="T40" fmla="*/ 126 w 425"/>
              <a:gd name="T41" fmla="*/ 310 h 425"/>
              <a:gd name="T42" fmla="*/ 122 w 425"/>
              <a:gd name="T43" fmla="*/ 308 h 425"/>
              <a:gd name="T44" fmla="*/ 42 w 425"/>
              <a:gd name="T45" fmla="*/ 276 h 425"/>
              <a:gd name="T46" fmla="*/ 135 w 425"/>
              <a:gd name="T47" fmla="*/ 320 h 425"/>
              <a:gd name="T48" fmla="*/ 135 w 425"/>
              <a:gd name="T49" fmla="*/ 320 h 425"/>
              <a:gd name="T50" fmla="*/ 386 w 425"/>
              <a:gd name="T51" fmla="*/ 51 h 425"/>
              <a:gd name="T52" fmla="*/ 172 w 425"/>
              <a:gd name="T53" fmla="*/ 384 h 425"/>
              <a:gd name="T54" fmla="*/ 135 w 425"/>
              <a:gd name="T55" fmla="*/ 320 h 425"/>
              <a:gd name="T56" fmla="*/ 335 w 425"/>
              <a:gd name="T57" fmla="*/ 393 h 425"/>
              <a:gd name="T58" fmla="*/ 221 w 425"/>
              <a:gd name="T59" fmla="*/ 348 h 425"/>
              <a:gd name="T60" fmla="*/ 213 w 425"/>
              <a:gd name="T61" fmla="*/ 346 h 425"/>
              <a:gd name="T62" fmla="*/ 388 w 425"/>
              <a:gd name="T63" fmla="*/ 76 h 425"/>
              <a:gd name="T64" fmla="*/ 335 w 425"/>
              <a:gd name="T65" fmla="*/ 393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5" h="425">
                <a:moveTo>
                  <a:pt x="419" y="2"/>
                </a:moveTo>
                <a:cubicBezTo>
                  <a:pt x="416" y="1"/>
                  <a:pt x="414" y="0"/>
                  <a:pt x="411" y="0"/>
                </a:cubicBezTo>
                <a:cubicBezTo>
                  <a:pt x="409" y="0"/>
                  <a:pt x="406" y="1"/>
                  <a:pt x="404" y="3"/>
                </a:cubicBezTo>
                <a:cubicBezTo>
                  <a:pt x="6" y="268"/>
                  <a:pt x="6" y="268"/>
                  <a:pt x="6" y="268"/>
                </a:cubicBezTo>
                <a:cubicBezTo>
                  <a:pt x="2" y="271"/>
                  <a:pt x="0" y="276"/>
                  <a:pt x="0" y="280"/>
                </a:cubicBezTo>
                <a:cubicBezTo>
                  <a:pt x="1" y="285"/>
                  <a:pt x="4" y="290"/>
                  <a:pt x="8" y="291"/>
                </a:cubicBezTo>
                <a:cubicBezTo>
                  <a:pt x="112" y="333"/>
                  <a:pt x="112" y="333"/>
                  <a:pt x="112" y="333"/>
                </a:cubicBezTo>
                <a:cubicBezTo>
                  <a:pt x="161" y="418"/>
                  <a:pt x="161" y="418"/>
                  <a:pt x="161" y="418"/>
                </a:cubicBezTo>
                <a:cubicBezTo>
                  <a:pt x="163" y="422"/>
                  <a:pt x="168" y="425"/>
                  <a:pt x="172" y="425"/>
                </a:cubicBezTo>
                <a:cubicBezTo>
                  <a:pt x="172" y="425"/>
                  <a:pt x="172" y="425"/>
                  <a:pt x="173" y="425"/>
                </a:cubicBezTo>
                <a:cubicBezTo>
                  <a:pt x="177" y="425"/>
                  <a:pt x="181" y="423"/>
                  <a:pt x="184" y="419"/>
                </a:cubicBezTo>
                <a:cubicBezTo>
                  <a:pt x="211" y="373"/>
                  <a:pt x="211" y="373"/>
                  <a:pt x="211" y="373"/>
                </a:cubicBezTo>
                <a:cubicBezTo>
                  <a:pt x="340" y="424"/>
                  <a:pt x="340" y="424"/>
                  <a:pt x="340" y="424"/>
                </a:cubicBezTo>
                <a:cubicBezTo>
                  <a:pt x="342" y="425"/>
                  <a:pt x="343" y="425"/>
                  <a:pt x="345" y="425"/>
                </a:cubicBezTo>
                <a:cubicBezTo>
                  <a:pt x="347" y="425"/>
                  <a:pt x="350" y="424"/>
                  <a:pt x="352" y="423"/>
                </a:cubicBezTo>
                <a:cubicBezTo>
                  <a:pt x="355" y="421"/>
                  <a:pt x="357" y="418"/>
                  <a:pt x="358" y="414"/>
                </a:cubicBezTo>
                <a:cubicBezTo>
                  <a:pt x="424" y="16"/>
                  <a:pt x="424" y="16"/>
                  <a:pt x="424" y="16"/>
                </a:cubicBezTo>
                <a:cubicBezTo>
                  <a:pt x="425" y="11"/>
                  <a:pt x="423" y="5"/>
                  <a:pt x="419" y="2"/>
                </a:cubicBezTo>
                <a:close/>
                <a:moveTo>
                  <a:pt x="42" y="276"/>
                </a:moveTo>
                <a:cubicBezTo>
                  <a:pt x="349" y="71"/>
                  <a:pt x="349" y="71"/>
                  <a:pt x="349" y="71"/>
                </a:cubicBezTo>
                <a:cubicBezTo>
                  <a:pt x="126" y="310"/>
                  <a:pt x="126" y="310"/>
                  <a:pt x="126" y="310"/>
                </a:cubicBezTo>
                <a:cubicBezTo>
                  <a:pt x="124" y="310"/>
                  <a:pt x="123" y="309"/>
                  <a:pt x="122" y="308"/>
                </a:cubicBezTo>
                <a:lnTo>
                  <a:pt x="42" y="276"/>
                </a:lnTo>
                <a:close/>
                <a:moveTo>
                  <a:pt x="135" y="320"/>
                </a:moveTo>
                <a:cubicBezTo>
                  <a:pt x="135" y="320"/>
                  <a:pt x="135" y="320"/>
                  <a:pt x="135" y="320"/>
                </a:cubicBezTo>
                <a:cubicBezTo>
                  <a:pt x="386" y="51"/>
                  <a:pt x="386" y="51"/>
                  <a:pt x="386" y="51"/>
                </a:cubicBezTo>
                <a:cubicBezTo>
                  <a:pt x="172" y="384"/>
                  <a:pt x="172" y="384"/>
                  <a:pt x="172" y="384"/>
                </a:cubicBezTo>
                <a:lnTo>
                  <a:pt x="135" y="320"/>
                </a:lnTo>
                <a:close/>
                <a:moveTo>
                  <a:pt x="335" y="393"/>
                </a:moveTo>
                <a:cubicBezTo>
                  <a:pt x="221" y="348"/>
                  <a:pt x="221" y="348"/>
                  <a:pt x="221" y="348"/>
                </a:cubicBezTo>
                <a:cubicBezTo>
                  <a:pt x="219" y="347"/>
                  <a:pt x="216" y="347"/>
                  <a:pt x="213" y="346"/>
                </a:cubicBezTo>
                <a:cubicBezTo>
                  <a:pt x="388" y="76"/>
                  <a:pt x="388" y="76"/>
                  <a:pt x="388" y="76"/>
                </a:cubicBezTo>
                <a:lnTo>
                  <a:pt x="335" y="393"/>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43" name="Group 42"/>
          <p:cNvGrpSpPr/>
          <p:nvPr/>
        </p:nvGrpSpPr>
        <p:grpSpPr>
          <a:xfrm>
            <a:off x="19535203" y="8582473"/>
            <a:ext cx="979937" cy="1048318"/>
            <a:chOff x="494476" y="2241785"/>
            <a:chExt cx="239742" cy="256405"/>
          </a:xfrm>
          <a:solidFill>
            <a:schemeClr val="bg1"/>
          </a:solidFill>
        </p:grpSpPr>
        <p:sp>
          <p:nvSpPr>
            <p:cNvPr id="44" name="Freeform 67"/>
            <p:cNvSpPr>
              <a:spLocks noEditPoints="1"/>
            </p:cNvSpPr>
            <p:nvPr/>
          </p:nvSpPr>
          <p:spPr bwMode="auto">
            <a:xfrm>
              <a:off x="494476" y="2241785"/>
              <a:ext cx="239742" cy="256405"/>
            </a:xfrm>
            <a:custGeom>
              <a:avLst/>
              <a:gdLst>
                <a:gd name="T0" fmla="*/ 190 w 219"/>
                <a:gd name="T1" fmla="*/ 0 h 234"/>
                <a:gd name="T2" fmla="*/ 30 w 219"/>
                <a:gd name="T3" fmla="*/ 0 h 234"/>
                <a:gd name="T4" fmla="*/ 0 w 219"/>
                <a:gd name="T5" fmla="*/ 29 h 234"/>
                <a:gd name="T6" fmla="*/ 0 w 219"/>
                <a:gd name="T7" fmla="*/ 205 h 234"/>
                <a:gd name="T8" fmla="*/ 30 w 219"/>
                <a:gd name="T9" fmla="*/ 234 h 234"/>
                <a:gd name="T10" fmla="*/ 190 w 219"/>
                <a:gd name="T11" fmla="*/ 234 h 234"/>
                <a:gd name="T12" fmla="*/ 219 w 219"/>
                <a:gd name="T13" fmla="*/ 205 h 234"/>
                <a:gd name="T14" fmla="*/ 219 w 219"/>
                <a:gd name="T15" fmla="*/ 29 h 234"/>
                <a:gd name="T16" fmla="*/ 190 w 219"/>
                <a:gd name="T17" fmla="*/ 0 h 234"/>
                <a:gd name="T18" fmla="*/ 205 w 219"/>
                <a:gd name="T19" fmla="*/ 205 h 234"/>
                <a:gd name="T20" fmla="*/ 190 w 219"/>
                <a:gd name="T21" fmla="*/ 219 h 234"/>
                <a:gd name="T22" fmla="*/ 30 w 219"/>
                <a:gd name="T23" fmla="*/ 219 h 234"/>
                <a:gd name="T24" fmla="*/ 15 w 219"/>
                <a:gd name="T25" fmla="*/ 205 h 234"/>
                <a:gd name="T26" fmla="*/ 15 w 219"/>
                <a:gd name="T27" fmla="*/ 29 h 234"/>
                <a:gd name="T28" fmla="*/ 30 w 219"/>
                <a:gd name="T29" fmla="*/ 15 h 234"/>
                <a:gd name="T30" fmla="*/ 190 w 219"/>
                <a:gd name="T31" fmla="*/ 15 h 234"/>
                <a:gd name="T32" fmla="*/ 205 w 219"/>
                <a:gd name="T33" fmla="*/ 29 h 234"/>
                <a:gd name="T34" fmla="*/ 205 w 219"/>
                <a:gd name="T35" fmla="*/ 205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9" h="234">
                  <a:moveTo>
                    <a:pt x="190" y="0"/>
                  </a:moveTo>
                  <a:cubicBezTo>
                    <a:pt x="30" y="0"/>
                    <a:pt x="30" y="0"/>
                    <a:pt x="30" y="0"/>
                  </a:cubicBezTo>
                  <a:cubicBezTo>
                    <a:pt x="13" y="0"/>
                    <a:pt x="0" y="13"/>
                    <a:pt x="0" y="29"/>
                  </a:cubicBezTo>
                  <a:cubicBezTo>
                    <a:pt x="0" y="205"/>
                    <a:pt x="0" y="205"/>
                    <a:pt x="0" y="205"/>
                  </a:cubicBezTo>
                  <a:cubicBezTo>
                    <a:pt x="0" y="221"/>
                    <a:pt x="13" y="234"/>
                    <a:pt x="30" y="234"/>
                  </a:cubicBezTo>
                  <a:cubicBezTo>
                    <a:pt x="190" y="234"/>
                    <a:pt x="190" y="234"/>
                    <a:pt x="190" y="234"/>
                  </a:cubicBezTo>
                  <a:cubicBezTo>
                    <a:pt x="206" y="234"/>
                    <a:pt x="219" y="221"/>
                    <a:pt x="219" y="205"/>
                  </a:cubicBezTo>
                  <a:cubicBezTo>
                    <a:pt x="219" y="29"/>
                    <a:pt x="219" y="29"/>
                    <a:pt x="219" y="29"/>
                  </a:cubicBezTo>
                  <a:cubicBezTo>
                    <a:pt x="219" y="13"/>
                    <a:pt x="206" y="0"/>
                    <a:pt x="190" y="0"/>
                  </a:cubicBezTo>
                  <a:close/>
                  <a:moveTo>
                    <a:pt x="205" y="205"/>
                  </a:moveTo>
                  <a:cubicBezTo>
                    <a:pt x="205" y="213"/>
                    <a:pt x="198" y="219"/>
                    <a:pt x="190" y="219"/>
                  </a:cubicBezTo>
                  <a:cubicBezTo>
                    <a:pt x="30" y="219"/>
                    <a:pt x="30" y="219"/>
                    <a:pt x="30" y="219"/>
                  </a:cubicBezTo>
                  <a:cubicBezTo>
                    <a:pt x="21" y="219"/>
                    <a:pt x="15" y="213"/>
                    <a:pt x="15" y="205"/>
                  </a:cubicBezTo>
                  <a:cubicBezTo>
                    <a:pt x="15" y="29"/>
                    <a:pt x="15" y="29"/>
                    <a:pt x="15" y="29"/>
                  </a:cubicBezTo>
                  <a:cubicBezTo>
                    <a:pt x="15" y="21"/>
                    <a:pt x="21" y="15"/>
                    <a:pt x="30" y="15"/>
                  </a:cubicBezTo>
                  <a:cubicBezTo>
                    <a:pt x="190" y="15"/>
                    <a:pt x="190" y="15"/>
                    <a:pt x="190" y="15"/>
                  </a:cubicBezTo>
                  <a:cubicBezTo>
                    <a:pt x="198" y="15"/>
                    <a:pt x="205" y="21"/>
                    <a:pt x="205" y="29"/>
                  </a:cubicBezTo>
                  <a:lnTo>
                    <a:pt x="205" y="2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45" name="Freeform 68"/>
            <p:cNvSpPr>
              <a:spLocks noEditPoints="1"/>
            </p:cNvSpPr>
            <p:nvPr/>
          </p:nvSpPr>
          <p:spPr bwMode="auto">
            <a:xfrm>
              <a:off x="527337" y="2273716"/>
              <a:ext cx="175411" cy="160601"/>
            </a:xfrm>
            <a:custGeom>
              <a:avLst/>
              <a:gdLst>
                <a:gd name="T0" fmla="*/ 153 w 160"/>
                <a:gd name="T1" fmla="*/ 0 h 147"/>
                <a:gd name="T2" fmla="*/ 7 w 160"/>
                <a:gd name="T3" fmla="*/ 0 h 147"/>
                <a:gd name="T4" fmla="*/ 0 w 160"/>
                <a:gd name="T5" fmla="*/ 8 h 147"/>
                <a:gd name="T6" fmla="*/ 0 w 160"/>
                <a:gd name="T7" fmla="*/ 139 h 147"/>
                <a:gd name="T8" fmla="*/ 7 w 160"/>
                <a:gd name="T9" fmla="*/ 147 h 147"/>
                <a:gd name="T10" fmla="*/ 153 w 160"/>
                <a:gd name="T11" fmla="*/ 147 h 147"/>
                <a:gd name="T12" fmla="*/ 160 w 160"/>
                <a:gd name="T13" fmla="*/ 139 h 147"/>
                <a:gd name="T14" fmla="*/ 160 w 160"/>
                <a:gd name="T15" fmla="*/ 8 h 147"/>
                <a:gd name="T16" fmla="*/ 153 w 160"/>
                <a:gd name="T17" fmla="*/ 0 h 147"/>
                <a:gd name="T18" fmla="*/ 153 w 160"/>
                <a:gd name="T19" fmla="*/ 8 h 147"/>
                <a:gd name="T20" fmla="*/ 153 w 160"/>
                <a:gd name="T21" fmla="*/ 109 h 147"/>
                <a:gd name="T22" fmla="*/ 129 w 160"/>
                <a:gd name="T23" fmla="*/ 83 h 147"/>
                <a:gd name="T24" fmla="*/ 124 w 160"/>
                <a:gd name="T25" fmla="*/ 81 h 147"/>
                <a:gd name="T26" fmla="*/ 118 w 160"/>
                <a:gd name="T27" fmla="*/ 83 h 147"/>
                <a:gd name="T28" fmla="*/ 99 w 160"/>
                <a:gd name="T29" fmla="*/ 105 h 147"/>
                <a:gd name="T30" fmla="*/ 42 w 160"/>
                <a:gd name="T31" fmla="*/ 39 h 147"/>
                <a:gd name="T32" fmla="*/ 36 w 160"/>
                <a:gd name="T33" fmla="*/ 37 h 147"/>
                <a:gd name="T34" fmla="*/ 31 w 160"/>
                <a:gd name="T35" fmla="*/ 39 h 147"/>
                <a:gd name="T36" fmla="*/ 7 w 160"/>
                <a:gd name="T37" fmla="*/ 67 h 147"/>
                <a:gd name="T38" fmla="*/ 7 w 160"/>
                <a:gd name="T39" fmla="*/ 8 h 147"/>
                <a:gd name="T40" fmla="*/ 153 w 160"/>
                <a:gd name="T41" fmla="*/ 8 h 147"/>
                <a:gd name="T42" fmla="*/ 7 w 160"/>
                <a:gd name="T43" fmla="*/ 78 h 147"/>
                <a:gd name="T44" fmla="*/ 36 w 160"/>
                <a:gd name="T45" fmla="*/ 44 h 147"/>
                <a:gd name="T46" fmla="*/ 95 w 160"/>
                <a:gd name="T47" fmla="*/ 111 h 147"/>
                <a:gd name="T48" fmla="*/ 99 w 160"/>
                <a:gd name="T49" fmla="*/ 116 h 147"/>
                <a:gd name="T50" fmla="*/ 119 w 160"/>
                <a:gd name="T51" fmla="*/ 139 h 147"/>
                <a:gd name="T52" fmla="*/ 7 w 160"/>
                <a:gd name="T53" fmla="*/ 139 h 147"/>
                <a:gd name="T54" fmla="*/ 7 w 160"/>
                <a:gd name="T55" fmla="*/ 78 h 147"/>
                <a:gd name="T56" fmla="*/ 129 w 160"/>
                <a:gd name="T57" fmla="*/ 139 h 147"/>
                <a:gd name="T58" fmla="*/ 104 w 160"/>
                <a:gd name="T59" fmla="*/ 110 h 147"/>
                <a:gd name="T60" fmla="*/ 124 w 160"/>
                <a:gd name="T61" fmla="*/ 88 h 147"/>
                <a:gd name="T62" fmla="*/ 153 w 160"/>
                <a:gd name="T63" fmla="*/ 120 h 147"/>
                <a:gd name="T64" fmla="*/ 153 w 160"/>
                <a:gd name="T65" fmla="*/ 139 h 147"/>
                <a:gd name="T66" fmla="*/ 129 w 160"/>
                <a:gd name="T67"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47">
                  <a:moveTo>
                    <a:pt x="153" y="0"/>
                  </a:moveTo>
                  <a:cubicBezTo>
                    <a:pt x="7" y="0"/>
                    <a:pt x="7" y="0"/>
                    <a:pt x="7" y="0"/>
                  </a:cubicBezTo>
                  <a:cubicBezTo>
                    <a:pt x="3" y="0"/>
                    <a:pt x="0" y="4"/>
                    <a:pt x="0" y="8"/>
                  </a:cubicBezTo>
                  <a:cubicBezTo>
                    <a:pt x="0" y="139"/>
                    <a:pt x="0" y="139"/>
                    <a:pt x="0" y="139"/>
                  </a:cubicBezTo>
                  <a:cubicBezTo>
                    <a:pt x="0" y="143"/>
                    <a:pt x="3" y="147"/>
                    <a:pt x="7" y="147"/>
                  </a:cubicBezTo>
                  <a:cubicBezTo>
                    <a:pt x="153" y="147"/>
                    <a:pt x="153" y="147"/>
                    <a:pt x="153" y="147"/>
                  </a:cubicBezTo>
                  <a:cubicBezTo>
                    <a:pt x="157" y="147"/>
                    <a:pt x="160" y="143"/>
                    <a:pt x="160" y="139"/>
                  </a:cubicBezTo>
                  <a:cubicBezTo>
                    <a:pt x="160" y="8"/>
                    <a:pt x="160" y="8"/>
                    <a:pt x="160" y="8"/>
                  </a:cubicBezTo>
                  <a:cubicBezTo>
                    <a:pt x="160" y="4"/>
                    <a:pt x="157" y="0"/>
                    <a:pt x="153" y="0"/>
                  </a:cubicBezTo>
                  <a:close/>
                  <a:moveTo>
                    <a:pt x="153" y="8"/>
                  </a:moveTo>
                  <a:cubicBezTo>
                    <a:pt x="153" y="109"/>
                    <a:pt x="153" y="109"/>
                    <a:pt x="153" y="109"/>
                  </a:cubicBezTo>
                  <a:cubicBezTo>
                    <a:pt x="129" y="83"/>
                    <a:pt x="129" y="83"/>
                    <a:pt x="129" y="83"/>
                  </a:cubicBezTo>
                  <a:cubicBezTo>
                    <a:pt x="128" y="82"/>
                    <a:pt x="126" y="81"/>
                    <a:pt x="124" y="81"/>
                  </a:cubicBezTo>
                  <a:cubicBezTo>
                    <a:pt x="122" y="81"/>
                    <a:pt x="120" y="82"/>
                    <a:pt x="118" y="83"/>
                  </a:cubicBezTo>
                  <a:cubicBezTo>
                    <a:pt x="99" y="105"/>
                    <a:pt x="99" y="105"/>
                    <a:pt x="99" y="105"/>
                  </a:cubicBezTo>
                  <a:cubicBezTo>
                    <a:pt x="42" y="39"/>
                    <a:pt x="42" y="39"/>
                    <a:pt x="42" y="39"/>
                  </a:cubicBezTo>
                  <a:cubicBezTo>
                    <a:pt x="40" y="38"/>
                    <a:pt x="38" y="37"/>
                    <a:pt x="36" y="37"/>
                  </a:cubicBezTo>
                  <a:cubicBezTo>
                    <a:pt x="34" y="37"/>
                    <a:pt x="32" y="38"/>
                    <a:pt x="31" y="39"/>
                  </a:cubicBezTo>
                  <a:cubicBezTo>
                    <a:pt x="7" y="67"/>
                    <a:pt x="7" y="67"/>
                    <a:pt x="7" y="67"/>
                  </a:cubicBezTo>
                  <a:cubicBezTo>
                    <a:pt x="7" y="8"/>
                    <a:pt x="7" y="8"/>
                    <a:pt x="7" y="8"/>
                  </a:cubicBezTo>
                  <a:lnTo>
                    <a:pt x="153" y="8"/>
                  </a:lnTo>
                  <a:close/>
                  <a:moveTo>
                    <a:pt x="7" y="78"/>
                  </a:moveTo>
                  <a:cubicBezTo>
                    <a:pt x="36" y="44"/>
                    <a:pt x="36" y="44"/>
                    <a:pt x="36" y="44"/>
                  </a:cubicBezTo>
                  <a:cubicBezTo>
                    <a:pt x="95" y="111"/>
                    <a:pt x="95" y="111"/>
                    <a:pt x="95" y="111"/>
                  </a:cubicBezTo>
                  <a:cubicBezTo>
                    <a:pt x="99" y="116"/>
                    <a:pt x="99" y="116"/>
                    <a:pt x="99" y="116"/>
                  </a:cubicBezTo>
                  <a:cubicBezTo>
                    <a:pt x="119" y="139"/>
                    <a:pt x="119" y="139"/>
                    <a:pt x="119" y="139"/>
                  </a:cubicBezTo>
                  <a:cubicBezTo>
                    <a:pt x="7" y="139"/>
                    <a:pt x="7" y="139"/>
                    <a:pt x="7" y="139"/>
                  </a:cubicBezTo>
                  <a:lnTo>
                    <a:pt x="7" y="78"/>
                  </a:lnTo>
                  <a:close/>
                  <a:moveTo>
                    <a:pt x="129" y="139"/>
                  </a:moveTo>
                  <a:cubicBezTo>
                    <a:pt x="104" y="110"/>
                    <a:pt x="104" y="110"/>
                    <a:pt x="104" y="110"/>
                  </a:cubicBezTo>
                  <a:cubicBezTo>
                    <a:pt x="124" y="88"/>
                    <a:pt x="124" y="88"/>
                    <a:pt x="124" y="88"/>
                  </a:cubicBezTo>
                  <a:cubicBezTo>
                    <a:pt x="153" y="120"/>
                    <a:pt x="153" y="120"/>
                    <a:pt x="153" y="120"/>
                  </a:cubicBezTo>
                  <a:cubicBezTo>
                    <a:pt x="153" y="139"/>
                    <a:pt x="153" y="139"/>
                    <a:pt x="153" y="139"/>
                  </a:cubicBezTo>
                  <a:lnTo>
                    <a:pt x="129"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46" name="Freeform 69"/>
            <p:cNvSpPr>
              <a:spLocks noEditPoints="1"/>
            </p:cNvSpPr>
            <p:nvPr/>
          </p:nvSpPr>
          <p:spPr bwMode="auto">
            <a:xfrm>
              <a:off x="622677" y="2297776"/>
              <a:ext cx="48134" cy="48134"/>
            </a:xfrm>
            <a:custGeom>
              <a:avLst/>
              <a:gdLst>
                <a:gd name="T0" fmla="*/ 22 w 44"/>
                <a:gd name="T1" fmla="*/ 44 h 44"/>
                <a:gd name="T2" fmla="*/ 44 w 44"/>
                <a:gd name="T3" fmla="*/ 22 h 44"/>
                <a:gd name="T4" fmla="*/ 22 w 44"/>
                <a:gd name="T5" fmla="*/ 0 h 44"/>
                <a:gd name="T6" fmla="*/ 0 w 44"/>
                <a:gd name="T7" fmla="*/ 22 h 44"/>
                <a:gd name="T8" fmla="*/ 22 w 44"/>
                <a:gd name="T9" fmla="*/ 44 h 44"/>
                <a:gd name="T10" fmla="*/ 22 w 44"/>
                <a:gd name="T11" fmla="*/ 8 h 44"/>
                <a:gd name="T12" fmla="*/ 37 w 44"/>
                <a:gd name="T13" fmla="*/ 22 h 44"/>
                <a:gd name="T14" fmla="*/ 22 w 44"/>
                <a:gd name="T15" fmla="*/ 37 h 44"/>
                <a:gd name="T16" fmla="*/ 7 w 44"/>
                <a:gd name="T17" fmla="*/ 22 h 44"/>
                <a:gd name="T18" fmla="*/ 22 w 44"/>
                <a:gd name="T19"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34" y="44"/>
                    <a:pt x="44" y="34"/>
                    <a:pt x="44" y="22"/>
                  </a:cubicBezTo>
                  <a:cubicBezTo>
                    <a:pt x="44" y="10"/>
                    <a:pt x="34" y="0"/>
                    <a:pt x="22" y="0"/>
                  </a:cubicBezTo>
                  <a:cubicBezTo>
                    <a:pt x="10" y="0"/>
                    <a:pt x="0" y="10"/>
                    <a:pt x="0" y="22"/>
                  </a:cubicBezTo>
                  <a:cubicBezTo>
                    <a:pt x="0" y="34"/>
                    <a:pt x="10" y="44"/>
                    <a:pt x="22" y="44"/>
                  </a:cubicBezTo>
                  <a:close/>
                  <a:moveTo>
                    <a:pt x="22" y="8"/>
                  </a:moveTo>
                  <a:cubicBezTo>
                    <a:pt x="30" y="8"/>
                    <a:pt x="37" y="14"/>
                    <a:pt x="37" y="22"/>
                  </a:cubicBezTo>
                  <a:cubicBezTo>
                    <a:pt x="37" y="30"/>
                    <a:pt x="30" y="37"/>
                    <a:pt x="22" y="37"/>
                  </a:cubicBezTo>
                  <a:cubicBezTo>
                    <a:pt x="14" y="37"/>
                    <a:pt x="7" y="30"/>
                    <a:pt x="7" y="22"/>
                  </a:cubicBezTo>
                  <a:cubicBezTo>
                    <a:pt x="7" y="14"/>
                    <a:pt x="14" y="8"/>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47" name="Freeform 73"/>
          <p:cNvSpPr>
            <a:spLocks noEditPoints="1"/>
          </p:cNvSpPr>
          <p:nvPr/>
        </p:nvSpPr>
        <p:spPr bwMode="auto">
          <a:xfrm>
            <a:off x="17836092" y="10124851"/>
            <a:ext cx="919405" cy="1048318"/>
          </a:xfrm>
          <a:custGeom>
            <a:avLst/>
            <a:gdLst>
              <a:gd name="T0" fmla="*/ 191 w 205"/>
              <a:gd name="T1" fmla="*/ 37 h 234"/>
              <a:gd name="T2" fmla="*/ 182 w 205"/>
              <a:gd name="T3" fmla="*/ 10 h 234"/>
              <a:gd name="T4" fmla="*/ 168 w 205"/>
              <a:gd name="T5" fmla="*/ 0 h 234"/>
              <a:gd name="T6" fmla="*/ 37 w 205"/>
              <a:gd name="T7" fmla="*/ 0 h 234"/>
              <a:gd name="T8" fmla="*/ 23 w 205"/>
              <a:gd name="T9" fmla="*/ 10 h 234"/>
              <a:gd name="T10" fmla="*/ 14 w 205"/>
              <a:gd name="T11" fmla="*/ 37 h 234"/>
              <a:gd name="T12" fmla="*/ 0 w 205"/>
              <a:gd name="T13" fmla="*/ 51 h 234"/>
              <a:gd name="T14" fmla="*/ 0 w 205"/>
              <a:gd name="T15" fmla="*/ 73 h 234"/>
              <a:gd name="T16" fmla="*/ 15 w 205"/>
              <a:gd name="T17" fmla="*/ 88 h 234"/>
              <a:gd name="T18" fmla="*/ 22 w 205"/>
              <a:gd name="T19" fmla="*/ 88 h 234"/>
              <a:gd name="T20" fmla="*/ 22 w 205"/>
              <a:gd name="T21" fmla="*/ 89 h 234"/>
              <a:gd name="T22" fmla="*/ 37 w 205"/>
              <a:gd name="T23" fmla="*/ 221 h 234"/>
              <a:gd name="T24" fmla="*/ 51 w 205"/>
              <a:gd name="T25" fmla="*/ 234 h 234"/>
              <a:gd name="T26" fmla="*/ 153 w 205"/>
              <a:gd name="T27" fmla="*/ 234 h 234"/>
              <a:gd name="T28" fmla="*/ 168 w 205"/>
              <a:gd name="T29" fmla="*/ 221 h 234"/>
              <a:gd name="T30" fmla="*/ 183 w 205"/>
              <a:gd name="T31" fmla="*/ 89 h 234"/>
              <a:gd name="T32" fmla="*/ 182 w 205"/>
              <a:gd name="T33" fmla="*/ 88 h 234"/>
              <a:gd name="T34" fmla="*/ 190 w 205"/>
              <a:gd name="T35" fmla="*/ 88 h 234"/>
              <a:gd name="T36" fmla="*/ 205 w 205"/>
              <a:gd name="T37" fmla="*/ 73 h 234"/>
              <a:gd name="T38" fmla="*/ 205 w 205"/>
              <a:gd name="T39" fmla="*/ 51 h 234"/>
              <a:gd name="T40" fmla="*/ 191 w 205"/>
              <a:gd name="T41" fmla="*/ 37 h 234"/>
              <a:gd name="T42" fmla="*/ 37 w 205"/>
              <a:gd name="T43" fmla="*/ 14 h 234"/>
              <a:gd name="T44" fmla="*/ 168 w 205"/>
              <a:gd name="T45" fmla="*/ 14 h 234"/>
              <a:gd name="T46" fmla="*/ 175 w 205"/>
              <a:gd name="T47" fmla="*/ 36 h 234"/>
              <a:gd name="T48" fmla="*/ 29 w 205"/>
              <a:gd name="T49" fmla="*/ 36 h 234"/>
              <a:gd name="T50" fmla="*/ 37 w 205"/>
              <a:gd name="T51" fmla="*/ 14 h 234"/>
              <a:gd name="T52" fmla="*/ 51 w 205"/>
              <a:gd name="T53" fmla="*/ 219 h 234"/>
              <a:gd name="T54" fmla="*/ 49 w 205"/>
              <a:gd name="T55" fmla="*/ 197 h 234"/>
              <a:gd name="T56" fmla="*/ 156 w 205"/>
              <a:gd name="T57" fmla="*/ 197 h 234"/>
              <a:gd name="T58" fmla="*/ 153 w 205"/>
              <a:gd name="T59" fmla="*/ 219 h 234"/>
              <a:gd name="T60" fmla="*/ 51 w 205"/>
              <a:gd name="T61" fmla="*/ 219 h 234"/>
              <a:gd name="T62" fmla="*/ 157 w 205"/>
              <a:gd name="T63" fmla="*/ 190 h 234"/>
              <a:gd name="T64" fmla="*/ 48 w 205"/>
              <a:gd name="T65" fmla="*/ 190 h 234"/>
              <a:gd name="T66" fmla="*/ 40 w 205"/>
              <a:gd name="T67" fmla="*/ 117 h 234"/>
              <a:gd name="T68" fmla="*/ 165 w 205"/>
              <a:gd name="T69" fmla="*/ 117 h 234"/>
              <a:gd name="T70" fmla="*/ 157 w 205"/>
              <a:gd name="T71" fmla="*/ 190 h 234"/>
              <a:gd name="T72" fmla="*/ 166 w 205"/>
              <a:gd name="T73" fmla="*/ 109 h 234"/>
              <a:gd name="T74" fmla="*/ 39 w 205"/>
              <a:gd name="T75" fmla="*/ 109 h 234"/>
              <a:gd name="T76" fmla="*/ 37 w 205"/>
              <a:gd name="T77" fmla="*/ 88 h 234"/>
              <a:gd name="T78" fmla="*/ 168 w 205"/>
              <a:gd name="T79" fmla="*/ 88 h 234"/>
              <a:gd name="T80" fmla="*/ 166 w 205"/>
              <a:gd name="T81" fmla="*/ 109 h 234"/>
              <a:gd name="T82" fmla="*/ 190 w 205"/>
              <a:gd name="T83" fmla="*/ 73 h 234"/>
              <a:gd name="T84" fmla="*/ 15 w 205"/>
              <a:gd name="T85" fmla="*/ 73 h 234"/>
              <a:gd name="T86" fmla="*/ 15 w 205"/>
              <a:gd name="T87" fmla="*/ 51 h 234"/>
              <a:gd name="T88" fmla="*/ 190 w 205"/>
              <a:gd name="T89" fmla="*/ 51 h 234"/>
              <a:gd name="T90" fmla="*/ 190 w 205"/>
              <a:gd name="T91" fmla="*/ 7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5" h="234">
                <a:moveTo>
                  <a:pt x="191" y="37"/>
                </a:moveTo>
                <a:cubicBezTo>
                  <a:pt x="182" y="10"/>
                  <a:pt x="182" y="10"/>
                  <a:pt x="182" y="10"/>
                </a:cubicBezTo>
                <a:cubicBezTo>
                  <a:pt x="180" y="4"/>
                  <a:pt x="174" y="0"/>
                  <a:pt x="168" y="0"/>
                </a:cubicBezTo>
                <a:cubicBezTo>
                  <a:pt x="37" y="0"/>
                  <a:pt x="37" y="0"/>
                  <a:pt x="37" y="0"/>
                </a:cubicBezTo>
                <a:cubicBezTo>
                  <a:pt x="30" y="0"/>
                  <a:pt x="25" y="4"/>
                  <a:pt x="23" y="10"/>
                </a:cubicBezTo>
                <a:cubicBezTo>
                  <a:pt x="14" y="37"/>
                  <a:pt x="14" y="37"/>
                  <a:pt x="14" y="37"/>
                </a:cubicBezTo>
                <a:cubicBezTo>
                  <a:pt x="6" y="37"/>
                  <a:pt x="0" y="43"/>
                  <a:pt x="0" y="51"/>
                </a:cubicBezTo>
                <a:cubicBezTo>
                  <a:pt x="0" y="73"/>
                  <a:pt x="0" y="73"/>
                  <a:pt x="0" y="73"/>
                </a:cubicBezTo>
                <a:cubicBezTo>
                  <a:pt x="0" y="81"/>
                  <a:pt x="7" y="88"/>
                  <a:pt x="15" y="88"/>
                </a:cubicBezTo>
                <a:cubicBezTo>
                  <a:pt x="22" y="88"/>
                  <a:pt x="22" y="88"/>
                  <a:pt x="22" y="88"/>
                </a:cubicBezTo>
                <a:cubicBezTo>
                  <a:pt x="22" y="88"/>
                  <a:pt x="22" y="89"/>
                  <a:pt x="22" y="89"/>
                </a:cubicBezTo>
                <a:cubicBezTo>
                  <a:pt x="37" y="221"/>
                  <a:pt x="37" y="221"/>
                  <a:pt x="37" y="221"/>
                </a:cubicBezTo>
                <a:cubicBezTo>
                  <a:pt x="37" y="228"/>
                  <a:pt x="44" y="234"/>
                  <a:pt x="51" y="234"/>
                </a:cubicBezTo>
                <a:cubicBezTo>
                  <a:pt x="153" y="234"/>
                  <a:pt x="153" y="234"/>
                  <a:pt x="153" y="234"/>
                </a:cubicBezTo>
                <a:cubicBezTo>
                  <a:pt x="161" y="234"/>
                  <a:pt x="167" y="228"/>
                  <a:pt x="168" y="221"/>
                </a:cubicBezTo>
                <a:cubicBezTo>
                  <a:pt x="183" y="89"/>
                  <a:pt x="183" y="89"/>
                  <a:pt x="183" y="89"/>
                </a:cubicBezTo>
                <a:cubicBezTo>
                  <a:pt x="183" y="89"/>
                  <a:pt x="182" y="88"/>
                  <a:pt x="182" y="88"/>
                </a:cubicBezTo>
                <a:cubicBezTo>
                  <a:pt x="190" y="88"/>
                  <a:pt x="190" y="88"/>
                  <a:pt x="190" y="88"/>
                </a:cubicBezTo>
                <a:cubicBezTo>
                  <a:pt x="198" y="88"/>
                  <a:pt x="205" y="81"/>
                  <a:pt x="205" y="73"/>
                </a:cubicBezTo>
                <a:cubicBezTo>
                  <a:pt x="205" y="51"/>
                  <a:pt x="205" y="51"/>
                  <a:pt x="205" y="51"/>
                </a:cubicBezTo>
                <a:cubicBezTo>
                  <a:pt x="205" y="43"/>
                  <a:pt x="198" y="37"/>
                  <a:pt x="191" y="37"/>
                </a:cubicBezTo>
                <a:close/>
                <a:moveTo>
                  <a:pt x="37" y="14"/>
                </a:moveTo>
                <a:cubicBezTo>
                  <a:pt x="168" y="14"/>
                  <a:pt x="168" y="14"/>
                  <a:pt x="168" y="14"/>
                </a:cubicBezTo>
                <a:cubicBezTo>
                  <a:pt x="175" y="36"/>
                  <a:pt x="175" y="36"/>
                  <a:pt x="175" y="36"/>
                </a:cubicBezTo>
                <a:cubicBezTo>
                  <a:pt x="29" y="36"/>
                  <a:pt x="29" y="36"/>
                  <a:pt x="29" y="36"/>
                </a:cubicBezTo>
                <a:lnTo>
                  <a:pt x="37" y="14"/>
                </a:lnTo>
                <a:close/>
                <a:moveTo>
                  <a:pt x="51" y="219"/>
                </a:moveTo>
                <a:cubicBezTo>
                  <a:pt x="49" y="197"/>
                  <a:pt x="49" y="197"/>
                  <a:pt x="49" y="197"/>
                </a:cubicBezTo>
                <a:cubicBezTo>
                  <a:pt x="156" y="197"/>
                  <a:pt x="156" y="197"/>
                  <a:pt x="156" y="197"/>
                </a:cubicBezTo>
                <a:cubicBezTo>
                  <a:pt x="153" y="219"/>
                  <a:pt x="153" y="219"/>
                  <a:pt x="153" y="219"/>
                </a:cubicBezTo>
                <a:lnTo>
                  <a:pt x="51" y="219"/>
                </a:lnTo>
                <a:close/>
                <a:moveTo>
                  <a:pt x="157" y="190"/>
                </a:moveTo>
                <a:cubicBezTo>
                  <a:pt x="48" y="190"/>
                  <a:pt x="48" y="190"/>
                  <a:pt x="48" y="190"/>
                </a:cubicBezTo>
                <a:cubicBezTo>
                  <a:pt x="40" y="117"/>
                  <a:pt x="40" y="117"/>
                  <a:pt x="40" y="117"/>
                </a:cubicBezTo>
                <a:cubicBezTo>
                  <a:pt x="165" y="117"/>
                  <a:pt x="165" y="117"/>
                  <a:pt x="165" y="117"/>
                </a:cubicBezTo>
                <a:lnTo>
                  <a:pt x="157" y="190"/>
                </a:lnTo>
                <a:close/>
                <a:moveTo>
                  <a:pt x="166" y="109"/>
                </a:moveTo>
                <a:cubicBezTo>
                  <a:pt x="39" y="109"/>
                  <a:pt x="39" y="109"/>
                  <a:pt x="39" y="109"/>
                </a:cubicBezTo>
                <a:cubicBezTo>
                  <a:pt x="37" y="88"/>
                  <a:pt x="37" y="88"/>
                  <a:pt x="37" y="88"/>
                </a:cubicBezTo>
                <a:cubicBezTo>
                  <a:pt x="168" y="88"/>
                  <a:pt x="168" y="88"/>
                  <a:pt x="168" y="88"/>
                </a:cubicBezTo>
                <a:lnTo>
                  <a:pt x="166" y="109"/>
                </a:lnTo>
                <a:close/>
                <a:moveTo>
                  <a:pt x="190" y="73"/>
                </a:moveTo>
                <a:cubicBezTo>
                  <a:pt x="15" y="73"/>
                  <a:pt x="15" y="73"/>
                  <a:pt x="15" y="73"/>
                </a:cubicBezTo>
                <a:cubicBezTo>
                  <a:pt x="15" y="51"/>
                  <a:pt x="15" y="51"/>
                  <a:pt x="15" y="51"/>
                </a:cubicBezTo>
                <a:cubicBezTo>
                  <a:pt x="190" y="51"/>
                  <a:pt x="190" y="51"/>
                  <a:pt x="190" y="51"/>
                </a:cubicBezTo>
                <a:lnTo>
                  <a:pt x="190" y="73"/>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48" name="Group 47"/>
          <p:cNvGrpSpPr/>
          <p:nvPr/>
        </p:nvGrpSpPr>
        <p:grpSpPr>
          <a:xfrm>
            <a:off x="19710336" y="6211047"/>
            <a:ext cx="716981" cy="1048318"/>
            <a:chOff x="527333" y="1217552"/>
            <a:chExt cx="175409" cy="256405"/>
          </a:xfrm>
          <a:solidFill>
            <a:schemeClr val="bg1"/>
          </a:solidFill>
        </p:grpSpPr>
        <p:sp>
          <p:nvSpPr>
            <p:cNvPr id="49" name="Freeform 79"/>
            <p:cNvSpPr>
              <a:spLocks noEditPoints="1"/>
            </p:cNvSpPr>
            <p:nvPr/>
          </p:nvSpPr>
          <p:spPr bwMode="auto">
            <a:xfrm>
              <a:off x="527333" y="1217552"/>
              <a:ext cx="175409" cy="256405"/>
            </a:xfrm>
            <a:custGeom>
              <a:avLst/>
              <a:gdLst>
                <a:gd name="T0" fmla="*/ 80 w 160"/>
                <a:gd name="T1" fmla="*/ 0 h 234"/>
                <a:gd name="T2" fmla="*/ 0 w 160"/>
                <a:gd name="T3" fmla="*/ 81 h 234"/>
                <a:gd name="T4" fmla="*/ 36 w 160"/>
                <a:gd name="T5" fmla="*/ 169 h 234"/>
                <a:gd name="T6" fmla="*/ 80 w 160"/>
                <a:gd name="T7" fmla="*/ 234 h 234"/>
                <a:gd name="T8" fmla="*/ 123 w 160"/>
                <a:gd name="T9" fmla="*/ 169 h 234"/>
                <a:gd name="T10" fmla="*/ 160 w 160"/>
                <a:gd name="T11" fmla="*/ 81 h 234"/>
                <a:gd name="T12" fmla="*/ 80 w 160"/>
                <a:gd name="T13" fmla="*/ 0 h 234"/>
                <a:gd name="T14" fmla="*/ 99 w 160"/>
                <a:gd name="T15" fmla="*/ 199 h 234"/>
                <a:gd name="T16" fmla="*/ 63 w 160"/>
                <a:gd name="T17" fmla="*/ 203 h 234"/>
                <a:gd name="T18" fmla="*/ 58 w 160"/>
                <a:gd name="T19" fmla="*/ 190 h 234"/>
                <a:gd name="T20" fmla="*/ 58 w 160"/>
                <a:gd name="T21" fmla="*/ 189 h 234"/>
                <a:gd name="T22" fmla="*/ 103 w 160"/>
                <a:gd name="T23" fmla="*/ 184 h 234"/>
                <a:gd name="T24" fmla="*/ 101 w 160"/>
                <a:gd name="T25" fmla="*/ 190 h 234"/>
                <a:gd name="T26" fmla="*/ 99 w 160"/>
                <a:gd name="T27" fmla="*/ 199 h 234"/>
                <a:gd name="T28" fmla="*/ 56 w 160"/>
                <a:gd name="T29" fmla="*/ 182 h 234"/>
                <a:gd name="T30" fmla="*/ 52 w 160"/>
                <a:gd name="T31" fmla="*/ 168 h 234"/>
                <a:gd name="T32" fmla="*/ 108 w 160"/>
                <a:gd name="T33" fmla="*/ 168 h 234"/>
                <a:gd name="T34" fmla="*/ 106 w 160"/>
                <a:gd name="T35" fmla="*/ 176 h 234"/>
                <a:gd name="T36" fmla="*/ 56 w 160"/>
                <a:gd name="T37" fmla="*/ 182 h 234"/>
                <a:gd name="T38" fmla="*/ 80 w 160"/>
                <a:gd name="T39" fmla="*/ 220 h 234"/>
                <a:gd name="T40" fmla="*/ 65 w 160"/>
                <a:gd name="T41" fmla="*/ 210 h 234"/>
                <a:gd name="T42" fmla="*/ 96 w 160"/>
                <a:gd name="T43" fmla="*/ 207 h 234"/>
                <a:gd name="T44" fmla="*/ 80 w 160"/>
                <a:gd name="T45" fmla="*/ 220 h 234"/>
                <a:gd name="T46" fmla="*/ 114 w 160"/>
                <a:gd name="T47" fmla="*/ 154 h 234"/>
                <a:gd name="T48" fmla="*/ 46 w 160"/>
                <a:gd name="T49" fmla="*/ 154 h 234"/>
                <a:gd name="T50" fmla="*/ 34 w 160"/>
                <a:gd name="T51" fmla="*/ 130 h 234"/>
                <a:gd name="T52" fmla="*/ 14 w 160"/>
                <a:gd name="T53" fmla="*/ 81 h 234"/>
                <a:gd name="T54" fmla="*/ 80 w 160"/>
                <a:gd name="T55" fmla="*/ 15 h 234"/>
                <a:gd name="T56" fmla="*/ 146 w 160"/>
                <a:gd name="T57" fmla="*/ 81 h 234"/>
                <a:gd name="T58" fmla="*/ 126 w 160"/>
                <a:gd name="T59" fmla="*/ 130 h 234"/>
                <a:gd name="T60" fmla="*/ 114 w 160"/>
                <a:gd name="T61" fmla="*/ 1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0" h="234">
                  <a:moveTo>
                    <a:pt x="80" y="0"/>
                  </a:moveTo>
                  <a:cubicBezTo>
                    <a:pt x="35" y="0"/>
                    <a:pt x="0" y="36"/>
                    <a:pt x="0" y="81"/>
                  </a:cubicBezTo>
                  <a:cubicBezTo>
                    <a:pt x="0" y="110"/>
                    <a:pt x="26" y="141"/>
                    <a:pt x="36" y="169"/>
                  </a:cubicBezTo>
                  <a:cubicBezTo>
                    <a:pt x="51" y="210"/>
                    <a:pt x="49" y="234"/>
                    <a:pt x="80" y="234"/>
                  </a:cubicBezTo>
                  <a:cubicBezTo>
                    <a:pt x="111" y="234"/>
                    <a:pt x="109" y="210"/>
                    <a:pt x="123" y="169"/>
                  </a:cubicBezTo>
                  <a:cubicBezTo>
                    <a:pt x="133" y="142"/>
                    <a:pt x="160" y="110"/>
                    <a:pt x="160" y="81"/>
                  </a:cubicBezTo>
                  <a:cubicBezTo>
                    <a:pt x="160" y="36"/>
                    <a:pt x="124" y="0"/>
                    <a:pt x="80" y="0"/>
                  </a:cubicBezTo>
                  <a:close/>
                  <a:moveTo>
                    <a:pt x="99" y="199"/>
                  </a:moveTo>
                  <a:cubicBezTo>
                    <a:pt x="63" y="203"/>
                    <a:pt x="63" y="203"/>
                    <a:pt x="63" y="203"/>
                  </a:cubicBezTo>
                  <a:cubicBezTo>
                    <a:pt x="61" y="200"/>
                    <a:pt x="60" y="195"/>
                    <a:pt x="58" y="190"/>
                  </a:cubicBezTo>
                  <a:cubicBezTo>
                    <a:pt x="58" y="190"/>
                    <a:pt x="58" y="189"/>
                    <a:pt x="58" y="189"/>
                  </a:cubicBezTo>
                  <a:cubicBezTo>
                    <a:pt x="103" y="184"/>
                    <a:pt x="103" y="184"/>
                    <a:pt x="103" y="184"/>
                  </a:cubicBezTo>
                  <a:cubicBezTo>
                    <a:pt x="103" y="186"/>
                    <a:pt x="102" y="188"/>
                    <a:pt x="101" y="190"/>
                  </a:cubicBezTo>
                  <a:cubicBezTo>
                    <a:pt x="100" y="193"/>
                    <a:pt x="100" y="196"/>
                    <a:pt x="99" y="199"/>
                  </a:cubicBezTo>
                  <a:close/>
                  <a:moveTo>
                    <a:pt x="56" y="182"/>
                  </a:moveTo>
                  <a:cubicBezTo>
                    <a:pt x="55" y="178"/>
                    <a:pt x="53" y="173"/>
                    <a:pt x="52" y="168"/>
                  </a:cubicBezTo>
                  <a:cubicBezTo>
                    <a:pt x="108" y="168"/>
                    <a:pt x="108" y="168"/>
                    <a:pt x="108" y="168"/>
                  </a:cubicBezTo>
                  <a:cubicBezTo>
                    <a:pt x="107" y="171"/>
                    <a:pt x="106" y="174"/>
                    <a:pt x="106" y="176"/>
                  </a:cubicBezTo>
                  <a:lnTo>
                    <a:pt x="56" y="182"/>
                  </a:lnTo>
                  <a:close/>
                  <a:moveTo>
                    <a:pt x="80" y="220"/>
                  </a:moveTo>
                  <a:cubicBezTo>
                    <a:pt x="72" y="220"/>
                    <a:pt x="69" y="219"/>
                    <a:pt x="65" y="210"/>
                  </a:cubicBezTo>
                  <a:cubicBezTo>
                    <a:pt x="96" y="207"/>
                    <a:pt x="96" y="207"/>
                    <a:pt x="96" y="207"/>
                  </a:cubicBezTo>
                  <a:cubicBezTo>
                    <a:pt x="92" y="219"/>
                    <a:pt x="88" y="220"/>
                    <a:pt x="80" y="220"/>
                  </a:cubicBezTo>
                  <a:close/>
                  <a:moveTo>
                    <a:pt x="114" y="154"/>
                  </a:moveTo>
                  <a:cubicBezTo>
                    <a:pt x="46" y="154"/>
                    <a:pt x="46" y="154"/>
                    <a:pt x="46" y="154"/>
                  </a:cubicBezTo>
                  <a:cubicBezTo>
                    <a:pt x="42" y="146"/>
                    <a:pt x="38" y="138"/>
                    <a:pt x="34" y="130"/>
                  </a:cubicBezTo>
                  <a:cubicBezTo>
                    <a:pt x="24" y="113"/>
                    <a:pt x="14" y="96"/>
                    <a:pt x="14" y="81"/>
                  </a:cubicBezTo>
                  <a:cubicBezTo>
                    <a:pt x="14" y="45"/>
                    <a:pt x="44" y="15"/>
                    <a:pt x="80" y="15"/>
                  </a:cubicBezTo>
                  <a:cubicBezTo>
                    <a:pt x="116" y="15"/>
                    <a:pt x="146" y="45"/>
                    <a:pt x="146" y="81"/>
                  </a:cubicBezTo>
                  <a:cubicBezTo>
                    <a:pt x="146" y="96"/>
                    <a:pt x="136" y="113"/>
                    <a:pt x="126" y="130"/>
                  </a:cubicBezTo>
                  <a:cubicBezTo>
                    <a:pt x="122" y="138"/>
                    <a:pt x="118" y="146"/>
                    <a:pt x="114"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50" name="Freeform 80"/>
            <p:cNvSpPr>
              <a:spLocks/>
            </p:cNvSpPr>
            <p:nvPr/>
          </p:nvSpPr>
          <p:spPr bwMode="auto">
            <a:xfrm>
              <a:off x="566675" y="1258276"/>
              <a:ext cx="52762" cy="51373"/>
            </a:xfrm>
            <a:custGeom>
              <a:avLst/>
              <a:gdLst>
                <a:gd name="T0" fmla="*/ 44 w 48"/>
                <a:gd name="T1" fmla="*/ 0 h 47"/>
                <a:gd name="T2" fmla="*/ 0 w 48"/>
                <a:gd name="T3" fmla="*/ 44 h 47"/>
                <a:gd name="T4" fmla="*/ 4 w 48"/>
                <a:gd name="T5" fmla="*/ 47 h 47"/>
                <a:gd name="T6" fmla="*/ 7 w 48"/>
                <a:gd name="T7" fmla="*/ 44 h 47"/>
                <a:gd name="T8" fmla="*/ 44 w 48"/>
                <a:gd name="T9" fmla="*/ 7 h 47"/>
                <a:gd name="T10" fmla="*/ 48 w 48"/>
                <a:gd name="T11" fmla="*/ 4 h 47"/>
                <a:gd name="T12" fmla="*/ 44 w 48"/>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4" y="0"/>
                  </a:moveTo>
                  <a:cubicBezTo>
                    <a:pt x="20" y="0"/>
                    <a:pt x="0" y="20"/>
                    <a:pt x="0" y="44"/>
                  </a:cubicBezTo>
                  <a:cubicBezTo>
                    <a:pt x="0" y="46"/>
                    <a:pt x="2" y="47"/>
                    <a:pt x="4" y="47"/>
                  </a:cubicBezTo>
                  <a:cubicBezTo>
                    <a:pt x="6" y="47"/>
                    <a:pt x="7" y="46"/>
                    <a:pt x="7" y="44"/>
                  </a:cubicBezTo>
                  <a:cubicBezTo>
                    <a:pt x="7" y="24"/>
                    <a:pt x="24" y="7"/>
                    <a:pt x="44" y="7"/>
                  </a:cubicBezTo>
                  <a:cubicBezTo>
                    <a:pt x="46" y="7"/>
                    <a:pt x="48" y="6"/>
                    <a:pt x="48" y="4"/>
                  </a:cubicBezTo>
                  <a:cubicBezTo>
                    <a:pt x="48" y="2"/>
                    <a:pt x="46" y="0"/>
                    <a:pt x="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51" name="Group 50"/>
          <p:cNvGrpSpPr/>
          <p:nvPr/>
        </p:nvGrpSpPr>
        <p:grpSpPr>
          <a:xfrm>
            <a:off x="17862311" y="4558507"/>
            <a:ext cx="1049939" cy="883690"/>
            <a:chOff x="1511296" y="730196"/>
            <a:chExt cx="256867" cy="216138"/>
          </a:xfrm>
          <a:solidFill>
            <a:schemeClr val="bg1"/>
          </a:solidFill>
        </p:grpSpPr>
        <p:sp>
          <p:nvSpPr>
            <p:cNvPr id="52" name="Freeform 81"/>
            <p:cNvSpPr>
              <a:spLocks noEditPoints="1"/>
            </p:cNvSpPr>
            <p:nvPr/>
          </p:nvSpPr>
          <p:spPr bwMode="auto">
            <a:xfrm>
              <a:off x="1575166" y="786197"/>
              <a:ext cx="128202" cy="128202"/>
            </a:xfrm>
            <a:custGeom>
              <a:avLst/>
              <a:gdLst>
                <a:gd name="T0" fmla="*/ 59 w 117"/>
                <a:gd name="T1" fmla="*/ 0 h 117"/>
                <a:gd name="T2" fmla="*/ 0 w 117"/>
                <a:gd name="T3" fmla="*/ 58 h 117"/>
                <a:gd name="T4" fmla="*/ 59 w 117"/>
                <a:gd name="T5" fmla="*/ 117 h 117"/>
                <a:gd name="T6" fmla="*/ 117 w 117"/>
                <a:gd name="T7" fmla="*/ 58 h 117"/>
                <a:gd name="T8" fmla="*/ 59 w 117"/>
                <a:gd name="T9" fmla="*/ 0 h 117"/>
                <a:gd name="T10" fmla="*/ 92 w 117"/>
                <a:gd name="T11" fmla="*/ 87 h 117"/>
                <a:gd name="T12" fmla="*/ 30 w 117"/>
                <a:gd name="T13" fmla="*/ 92 h 117"/>
                <a:gd name="T14" fmla="*/ 25 w 117"/>
                <a:gd name="T15" fmla="*/ 30 h 117"/>
                <a:gd name="T16" fmla="*/ 87 w 117"/>
                <a:gd name="T17" fmla="*/ 25 h 117"/>
                <a:gd name="T18" fmla="*/ 92 w 117"/>
                <a:gd name="T19" fmla="*/ 8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0"/>
                  </a:moveTo>
                  <a:cubicBezTo>
                    <a:pt x="26" y="0"/>
                    <a:pt x="0" y="26"/>
                    <a:pt x="0" y="58"/>
                  </a:cubicBezTo>
                  <a:cubicBezTo>
                    <a:pt x="0" y="91"/>
                    <a:pt x="26" y="117"/>
                    <a:pt x="59" y="117"/>
                  </a:cubicBezTo>
                  <a:cubicBezTo>
                    <a:pt x="91" y="117"/>
                    <a:pt x="117" y="91"/>
                    <a:pt x="117" y="58"/>
                  </a:cubicBezTo>
                  <a:cubicBezTo>
                    <a:pt x="117" y="26"/>
                    <a:pt x="91" y="0"/>
                    <a:pt x="59" y="0"/>
                  </a:cubicBezTo>
                  <a:close/>
                  <a:moveTo>
                    <a:pt x="92" y="87"/>
                  </a:moveTo>
                  <a:cubicBezTo>
                    <a:pt x="76" y="105"/>
                    <a:pt x="49" y="107"/>
                    <a:pt x="30" y="92"/>
                  </a:cubicBezTo>
                  <a:cubicBezTo>
                    <a:pt x="12" y="76"/>
                    <a:pt x="10" y="48"/>
                    <a:pt x="25" y="30"/>
                  </a:cubicBezTo>
                  <a:cubicBezTo>
                    <a:pt x="41" y="12"/>
                    <a:pt x="69" y="9"/>
                    <a:pt x="87" y="25"/>
                  </a:cubicBezTo>
                  <a:cubicBezTo>
                    <a:pt x="106" y="41"/>
                    <a:pt x="108" y="69"/>
                    <a:pt x="9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53" name="Freeform 82"/>
            <p:cNvSpPr>
              <a:spLocks/>
            </p:cNvSpPr>
            <p:nvPr/>
          </p:nvSpPr>
          <p:spPr bwMode="auto">
            <a:xfrm>
              <a:off x="1608026" y="818132"/>
              <a:ext cx="35175" cy="36100"/>
            </a:xfrm>
            <a:custGeom>
              <a:avLst/>
              <a:gdLst>
                <a:gd name="T0" fmla="*/ 29 w 32"/>
                <a:gd name="T1" fmla="*/ 0 h 33"/>
                <a:gd name="T2" fmla="*/ 0 w 32"/>
                <a:gd name="T3" fmla="*/ 29 h 33"/>
                <a:gd name="T4" fmla="*/ 0 w 32"/>
                <a:gd name="T5" fmla="*/ 29 h 33"/>
                <a:gd name="T6" fmla="*/ 3 w 32"/>
                <a:gd name="T7" fmla="*/ 33 h 33"/>
                <a:gd name="T8" fmla="*/ 7 w 32"/>
                <a:gd name="T9" fmla="*/ 29 h 33"/>
                <a:gd name="T10" fmla="*/ 7 w 32"/>
                <a:gd name="T11" fmla="*/ 29 h 33"/>
                <a:gd name="T12" fmla="*/ 29 w 32"/>
                <a:gd name="T13" fmla="*/ 8 h 33"/>
                <a:gd name="T14" fmla="*/ 32 w 32"/>
                <a:gd name="T15" fmla="*/ 4 h 33"/>
                <a:gd name="T16" fmla="*/ 29 w 3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29" y="0"/>
                  </a:moveTo>
                  <a:cubicBezTo>
                    <a:pt x="13" y="0"/>
                    <a:pt x="0" y="13"/>
                    <a:pt x="0" y="29"/>
                  </a:cubicBezTo>
                  <a:cubicBezTo>
                    <a:pt x="0" y="29"/>
                    <a:pt x="0" y="29"/>
                    <a:pt x="0" y="29"/>
                  </a:cubicBezTo>
                  <a:cubicBezTo>
                    <a:pt x="0" y="31"/>
                    <a:pt x="1" y="33"/>
                    <a:pt x="3" y="33"/>
                  </a:cubicBezTo>
                  <a:cubicBezTo>
                    <a:pt x="5" y="33"/>
                    <a:pt x="7" y="31"/>
                    <a:pt x="7" y="29"/>
                  </a:cubicBezTo>
                  <a:cubicBezTo>
                    <a:pt x="7" y="29"/>
                    <a:pt x="7" y="29"/>
                    <a:pt x="7" y="29"/>
                  </a:cubicBezTo>
                  <a:cubicBezTo>
                    <a:pt x="7" y="17"/>
                    <a:pt x="17" y="8"/>
                    <a:pt x="29" y="8"/>
                  </a:cubicBezTo>
                  <a:cubicBezTo>
                    <a:pt x="31" y="8"/>
                    <a:pt x="32" y="6"/>
                    <a:pt x="32" y="4"/>
                  </a:cubicBezTo>
                  <a:cubicBezTo>
                    <a:pt x="32" y="2"/>
                    <a:pt x="31"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54" name="Freeform 83"/>
            <p:cNvSpPr>
              <a:spLocks noEditPoints="1"/>
            </p:cNvSpPr>
            <p:nvPr/>
          </p:nvSpPr>
          <p:spPr bwMode="auto">
            <a:xfrm>
              <a:off x="1511296" y="730196"/>
              <a:ext cx="256867" cy="216138"/>
            </a:xfrm>
            <a:custGeom>
              <a:avLst/>
              <a:gdLst>
                <a:gd name="T0" fmla="*/ 215 w 234"/>
                <a:gd name="T1" fmla="*/ 44 h 197"/>
                <a:gd name="T2" fmla="*/ 184 w 234"/>
                <a:gd name="T3" fmla="*/ 39 h 197"/>
                <a:gd name="T4" fmla="*/ 174 w 234"/>
                <a:gd name="T5" fmla="*/ 14 h 197"/>
                <a:gd name="T6" fmla="*/ 153 w 234"/>
                <a:gd name="T7" fmla="*/ 0 h 197"/>
                <a:gd name="T8" fmla="*/ 80 w 234"/>
                <a:gd name="T9" fmla="*/ 0 h 197"/>
                <a:gd name="T10" fmla="*/ 60 w 234"/>
                <a:gd name="T11" fmla="*/ 14 h 197"/>
                <a:gd name="T12" fmla="*/ 50 w 234"/>
                <a:gd name="T13" fmla="*/ 39 h 197"/>
                <a:gd name="T14" fmla="*/ 18 w 234"/>
                <a:gd name="T15" fmla="*/ 44 h 197"/>
                <a:gd name="T16" fmla="*/ 0 w 234"/>
                <a:gd name="T17" fmla="*/ 66 h 197"/>
                <a:gd name="T18" fmla="*/ 0 w 234"/>
                <a:gd name="T19" fmla="*/ 175 h 197"/>
                <a:gd name="T20" fmla="*/ 22 w 234"/>
                <a:gd name="T21" fmla="*/ 197 h 197"/>
                <a:gd name="T22" fmla="*/ 212 w 234"/>
                <a:gd name="T23" fmla="*/ 197 h 197"/>
                <a:gd name="T24" fmla="*/ 234 w 234"/>
                <a:gd name="T25" fmla="*/ 175 h 197"/>
                <a:gd name="T26" fmla="*/ 234 w 234"/>
                <a:gd name="T27" fmla="*/ 66 h 197"/>
                <a:gd name="T28" fmla="*/ 215 w 234"/>
                <a:gd name="T29" fmla="*/ 44 h 197"/>
                <a:gd name="T30" fmla="*/ 219 w 234"/>
                <a:gd name="T31" fmla="*/ 175 h 197"/>
                <a:gd name="T32" fmla="*/ 212 w 234"/>
                <a:gd name="T33" fmla="*/ 182 h 197"/>
                <a:gd name="T34" fmla="*/ 22 w 234"/>
                <a:gd name="T35" fmla="*/ 182 h 197"/>
                <a:gd name="T36" fmla="*/ 14 w 234"/>
                <a:gd name="T37" fmla="*/ 175 h 197"/>
                <a:gd name="T38" fmla="*/ 14 w 234"/>
                <a:gd name="T39" fmla="*/ 66 h 197"/>
                <a:gd name="T40" fmla="*/ 21 w 234"/>
                <a:gd name="T41" fmla="*/ 58 h 197"/>
                <a:gd name="T42" fmla="*/ 60 w 234"/>
                <a:gd name="T43" fmla="*/ 52 h 197"/>
                <a:gd name="T44" fmla="*/ 73 w 234"/>
                <a:gd name="T45" fmla="*/ 19 h 197"/>
                <a:gd name="T46" fmla="*/ 80 w 234"/>
                <a:gd name="T47" fmla="*/ 15 h 197"/>
                <a:gd name="T48" fmla="*/ 153 w 234"/>
                <a:gd name="T49" fmla="*/ 15 h 197"/>
                <a:gd name="T50" fmla="*/ 160 w 234"/>
                <a:gd name="T51" fmla="*/ 19 h 197"/>
                <a:gd name="T52" fmla="*/ 173 w 234"/>
                <a:gd name="T53" fmla="*/ 52 h 197"/>
                <a:gd name="T54" fmla="*/ 213 w 234"/>
                <a:gd name="T55" fmla="*/ 58 h 197"/>
                <a:gd name="T56" fmla="*/ 219 w 234"/>
                <a:gd name="T57" fmla="*/ 66 h 197"/>
                <a:gd name="T58" fmla="*/ 219 w 234"/>
                <a:gd name="T59" fmla="*/ 1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197">
                  <a:moveTo>
                    <a:pt x="215" y="44"/>
                  </a:moveTo>
                  <a:cubicBezTo>
                    <a:pt x="184" y="39"/>
                    <a:pt x="184" y="39"/>
                    <a:pt x="184" y="39"/>
                  </a:cubicBezTo>
                  <a:cubicBezTo>
                    <a:pt x="174" y="14"/>
                    <a:pt x="174" y="14"/>
                    <a:pt x="174" y="14"/>
                  </a:cubicBezTo>
                  <a:cubicBezTo>
                    <a:pt x="170" y="5"/>
                    <a:pt x="162" y="0"/>
                    <a:pt x="153" y="0"/>
                  </a:cubicBezTo>
                  <a:cubicBezTo>
                    <a:pt x="80" y="0"/>
                    <a:pt x="80" y="0"/>
                    <a:pt x="80" y="0"/>
                  </a:cubicBezTo>
                  <a:cubicBezTo>
                    <a:pt x="71" y="0"/>
                    <a:pt x="63" y="5"/>
                    <a:pt x="60" y="14"/>
                  </a:cubicBezTo>
                  <a:cubicBezTo>
                    <a:pt x="50" y="39"/>
                    <a:pt x="50" y="39"/>
                    <a:pt x="50" y="39"/>
                  </a:cubicBezTo>
                  <a:cubicBezTo>
                    <a:pt x="18" y="44"/>
                    <a:pt x="18" y="44"/>
                    <a:pt x="18" y="44"/>
                  </a:cubicBezTo>
                  <a:cubicBezTo>
                    <a:pt x="8" y="46"/>
                    <a:pt x="0" y="55"/>
                    <a:pt x="0" y="66"/>
                  </a:cubicBezTo>
                  <a:cubicBezTo>
                    <a:pt x="0" y="175"/>
                    <a:pt x="0" y="175"/>
                    <a:pt x="0" y="175"/>
                  </a:cubicBezTo>
                  <a:cubicBezTo>
                    <a:pt x="0" y="187"/>
                    <a:pt x="10" y="197"/>
                    <a:pt x="22" y="197"/>
                  </a:cubicBezTo>
                  <a:cubicBezTo>
                    <a:pt x="212" y="197"/>
                    <a:pt x="212" y="197"/>
                    <a:pt x="212" y="197"/>
                  </a:cubicBezTo>
                  <a:cubicBezTo>
                    <a:pt x="224" y="197"/>
                    <a:pt x="234" y="187"/>
                    <a:pt x="234" y="175"/>
                  </a:cubicBezTo>
                  <a:cubicBezTo>
                    <a:pt x="234" y="66"/>
                    <a:pt x="234" y="66"/>
                    <a:pt x="234" y="66"/>
                  </a:cubicBezTo>
                  <a:cubicBezTo>
                    <a:pt x="234" y="55"/>
                    <a:pt x="226" y="46"/>
                    <a:pt x="215" y="44"/>
                  </a:cubicBezTo>
                  <a:close/>
                  <a:moveTo>
                    <a:pt x="219" y="175"/>
                  </a:moveTo>
                  <a:cubicBezTo>
                    <a:pt x="219" y="179"/>
                    <a:pt x="216" y="182"/>
                    <a:pt x="212" y="182"/>
                  </a:cubicBezTo>
                  <a:cubicBezTo>
                    <a:pt x="22" y="182"/>
                    <a:pt x="22" y="182"/>
                    <a:pt x="22" y="182"/>
                  </a:cubicBezTo>
                  <a:cubicBezTo>
                    <a:pt x="18" y="182"/>
                    <a:pt x="14" y="179"/>
                    <a:pt x="14" y="175"/>
                  </a:cubicBezTo>
                  <a:cubicBezTo>
                    <a:pt x="14" y="66"/>
                    <a:pt x="14" y="66"/>
                    <a:pt x="14" y="66"/>
                  </a:cubicBezTo>
                  <a:cubicBezTo>
                    <a:pt x="14" y="62"/>
                    <a:pt x="17" y="59"/>
                    <a:pt x="21" y="58"/>
                  </a:cubicBezTo>
                  <a:cubicBezTo>
                    <a:pt x="60" y="52"/>
                    <a:pt x="60" y="52"/>
                    <a:pt x="60" y="52"/>
                  </a:cubicBezTo>
                  <a:cubicBezTo>
                    <a:pt x="73" y="19"/>
                    <a:pt x="73" y="19"/>
                    <a:pt x="73" y="19"/>
                  </a:cubicBezTo>
                  <a:cubicBezTo>
                    <a:pt x="75" y="16"/>
                    <a:pt x="77" y="15"/>
                    <a:pt x="80" y="15"/>
                  </a:cubicBezTo>
                  <a:cubicBezTo>
                    <a:pt x="153" y="15"/>
                    <a:pt x="153" y="15"/>
                    <a:pt x="153" y="15"/>
                  </a:cubicBezTo>
                  <a:cubicBezTo>
                    <a:pt x="156" y="15"/>
                    <a:pt x="159" y="16"/>
                    <a:pt x="160" y="19"/>
                  </a:cubicBezTo>
                  <a:cubicBezTo>
                    <a:pt x="173" y="52"/>
                    <a:pt x="173" y="52"/>
                    <a:pt x="173" y="52"/>
                  </a:cubicBezTo>
                  <a:cubicBezTo>
                    <a:pt x="213" y="58"/>
                    <a:pt x="213" y="58"/>
                    <a:pt x="213" y="58"/>
                  </a:cubicBezTo>
                  <a:cubicBezTo>
                    <a:pt x="216" y="59"/>
                    <a:pt x="219" y="62"/>
                    <a:pt x="219" y="66"/>
                  </a:cubicBezTo>
                  <a:lnTo>
                    <a:pt x="219"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59" name="Group 58"/>
          <p:cNvGrpSpPr/>
          <p:nvPr/>
        </p:nvGrpSpPr>
        <p:grpSpPr>
          <a:xfrm>
            <a:off x="13943296" y="8339719"/>
            <a:ext cx="738980" cy="1083338"/>
            <a:chOff x="1559893" y="2241774"/>
            <a:chExt cx="174947" cy="256404"/>
          </a:xfrm>
          <a:solidFill>
            <a:schemeClr val="bg1"/>
          </a:solidFill>
        </p:grpSpPr>
        <p:sp>
          <p:nvSpPr>
            <p:cNvPr id="60" name="Oval 49"/>
            <p:cNvSpPr>
              <a:spLocks noChangeArrowheads="1"/>
            </p:cNvSpPr>
            <p:nvPr/>
          </p:nvSpPr>
          <p:spPr bwMode="auto">
            <a:xfrm>
              <a:off x="1630705" y="2313975"/>
              <a:ext cx="16662" cy="166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1" name="Oval 50"/>
            <p:cNvSpPr>
              <a:spLocks noChangeArrowheads="1"/>
            </p:cNvSpPr>
            <p:nvPr/>
          </p:nvSpPr>
          <p:spPr bwMode="auto">
            <a:xfrm>
              <a:off x="1630705" y="2410242"/>
              <a:ext cx="16662"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2" name="Oval 51"/>
            <p:cNvSpPr>
              <a:spLocks noChangeArrowheads="1"/>
            </p:cNvSpPr>
            <p:nvPr/>
          </p:nvSpPr>
          <p:spPr bwMode="auto">
            <a:xfrm>
              <a:off x="1583960" y="2362108"/>
              <a:ext cx="15273"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3" name="Oval 52"/>
            <p:cNvSpPr>
              <a:spLocks noChangeArrowheads="1"/>
            </p:cNvSpPr>
            <p:nvPr/>
          </p:nvSpPr>
          <p:spPr bwMode="auto">
            <a:xfrm>
              <a:off x="1679301" y="2362108"/>
              <a:ext cx="16199"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4" name="Freeform 53"/>
            <p:cNvSpPr>
              <a:spLocks/>
            </p:cNvSpPr>
            <p:nvPr/>
          </p:nvSpPr>
          <p:spPr bwMode="auto">
            <a:xfrm>
              <a:off x="1596919"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5" name="Freeform 54"/>
            <p:cNvSpPr>
              <a:spLocks/>
            </p:cNvSpPr>
            <p:nvPr/>
          </p:nvSpPr>
          <p:spPr bwMode="auto">
            <a:xfrm>
              <a:off x="1596919" y="2326934"/>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6" name="Freeform 55"/>
            <p:cNvSpPr>
              <a:spLocks/>
            </p:cNvSpPr>
            <p:nvPr/>
          </p:nvSpPr>
          <p:spPr bwMode="auto">
            <a:xfrm>
              <a:off x="1664953"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7" name="Freeform 56"/>
            <p:cNvSpPr>
              <a:spLocks noEditPoints="1"/>
            </p:cNvSpPr>
            <p:nvPr/>
          </p:nvSpPr>
          <p:spPr bwMode="auto">
            <a:xfrm>
              <a:off x="1559893" y="2241774"/>
              <a:ext cx="174947" cy="256404"/>
            </a:xfrm>
            <a:custGeom>
              <a:avLst/>
              <a:gdLst>
                <a:gd name="T0" fmla="*/ 146 w 160"/>
                <a:gd name="T1" fmla="*/ 103 h 234"/>
                <a:gd name="T2" fmla="*/ 144 w 160"/>
                <a:gd name="T3" fmla="*/ 103 h 234"/>
                <a:gd name="T4" fmla="*/ 128 w 160"/>
                <a:gd name="T5" fmla="*/ 69 h 234"/>
                <a:gd name="T6" fmla="*/ 117 w 160"/>
                <a:gd name="T7" fmla="*/ 12 h 234"/>
                <a:gd name="T8" fmla="*/ 103 w 160"/>
                <a:gd name="T9" fmla="*/ 0 h 234"/>
                <a:gd name="T10" fmla="*/ 44 w 160"/>
                <a:gd name="T11" fmla="*/ 0 h 234"/>
                <a:gd name="T12" fmla="*/ 30 w 160"/>
                <a:gd name="T13" fmla="*/ 12 h 234"/>
                <a:gd name="T14" fmla="*/ 20 w 160"/>
                <a:gd name="T15" fmla="*/ 67 h 234"/>
                <a:gd name="T16" fmla="*/ 0 w 160"/>
                <a:gd name="T17" fmla="*/ 117 h 234"/>
                <a:gd name="T18" fmla="*/ 19 w 160"/>
                <a:gd name="T19" fmla="*/ 166 h 234"/>
                <a:gd name="T20" fmla="*/ 29 w 160"/>
                <a:gd name="T21" fmla="*/ 222 h 234"/>
                <a:gd name="T22" fmla="*/ 44 w 160"/>
                <a:gd name="T23" fmla="*/ 234 h 234"/>
                <a:gd name="T24" fmla="*/ 102 w 160"/>
                <a:gd name="T25" fmla="*/ 234 h 234"/>
                <a:gd name="T26" fmla="*/ 116 w 160"/>
                <a:gd name="T27" fmla="*/ 222 h 234"/>
                <a:gd name="T28" fmla="*/ 127 w 160"/>
                <a:gd name="T29" fmla="*/ 166 h 234"/>
                <a:gd name="T30" fmla="*/ 144 w 160"/>
                <a:gd name="T31" fmla="*/ 131 h 234"/>
                <a:gd name="T32" fmla="*/ 146 w 160"/>
                <a:gd name="T33" fmla="*/ 132 h 234"/>
                <a:gd name="T34" fmla="*/ 160 w 160"/>
                <a:gd name="T35" fmla="*/ 117 h 234"/>
                <a:gd name="T36" fmla="*/ 146 w 160"/>
                <a:gd name="T37" fmla="*/ 103 h 234"/>
                <a:gd name="T38" fmla="*/ 44 w 160"/>
                <a:gd name="T39" fmla="*/ 15 h 234"/>
                <a:gd name="T40" fmla="*/ 103 w 160"/>
                <a:gd name="T41" fmla="*/ 15 h 234"/>
                <a:gd name="T42" fmla="*/ 110 w 160"/>
                <a:gd name="T43" fmla="*/ 54 h 234"/>
                <a:gd name="T44" fmla="*/ 73 w 160"/>
                <a:gd name="T45" fmla="*/ 44 h 234"/>
                <a:gd name="T46" fmla="*/ 37 w 160"/>
                <a:gd name="T47" fmla="*/ 54 h 234"/>
                <a:gd name="T48" fmla="*/ 44 w 160"/>
                <a:gd name="T49" fmla="*/ 15 h 234"/>
                <a:gd name="T50" fmla="*/ 102 w 160"/>
                <a:gd name="T51" fmla="*/ 219 h 234"/>
                <a:gd name="T52" fmla="*/ 44 w 160"/>
                <a:gd name="T53" fmla="*/ 219 h 234"/>
                <a:gd name="T54" fmla="*/ 36 w 160"/>
                <a:gd name="T55" fmla="*/ 180 h 234"/>
                <a:gd name="T56" fmla="*/ 73 w 160"/>
                <a:gd name="T57" fmla="*/ 190 h 234"/>
                <a:gd name="T58" fmla="*/ 109 w 160"/>
                <a:gd name="T59" fmla="*/ 180 h 234"/>
                <a:gd name="T60" fmla="*/ 102 w 160"/>
                <a:gd name="T61" fmla="*/ 219 h 234"/>
                <a:gd name="T62" fmla="*/ 73 w 160"/>
                <a:gd name="T63" fmla="*/ 176 h 234"/>
                <a:gd name="T64" fmla="*/ 14 w 160"/>
                <a:gd name="T65" fmla="*/ 117 h 234"/>
                <a:gd name="T66" fmla="*/ 73 w 160"/>
                <a:gd name="T67" fmla="*/ 59 h 234"/>
                <a:gd name="T68" fmla="*/ 131 w 160"/>
                <a:gd name="T69" fmla="*/ 117 h 234"/>
                <a:gd name="T70" fmla="*/ 73 w 160"/>
                <a:gd name="T71" fmla="*/ 17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234">
                  <a:moveTo>
                    <a:pt x="146" y="103"/>
                  </a:moveTo>
                  <a:cubicBezTo>
                    <a:pt x="145" y="103"/>
                    <a:pt x="145" y="103"/>
                    <a:pt x="144" y="103"/>
                  </a:cubicBezTo>
                  <a:cubicBezTo>
                    <a:pt x="142" y="90"/>
                    <a:pt x="136" y="79"/>
                    <a:pt x="128" y="69"/>
                  </a:cubicBezTo>
                  <a:cubicBezTo>
                    <a:pt x="117" y="12"/>
                    <a:pt x="117" y="12"/>
                    <a:pt x="117" y="12"/>
                  </a:cubicBezTo>
                  <a:cubicBezTo>
                    <a:pt x="116" y="5"/>
                    <a:pt x="110" y="0"/>
                    <a:pt x="103" y="0"/>
                  </a:cubicBezTo>
                  <a:cubicBezTo>
                    <a:pt x="44" y="0"/>
                    <a:pt x="44" y="0"/>
                    <a:pt x="44" y="0"/>
                  </a:cubicBezTo>
                  <a:cubicBezTo>
                    <a:pt x="37" y="0"/>
                    <a:pt x="31" y="5"/>
                    <a:pt x="30" y="12"/>
                  </a:cubicBezTo>
                  <a:cubicBezTo>
                    <a:pt x="20" y="67"/>
                    <a:pt x="20" y="67"/>
                    <a:pt x="20" y="67"/>
                  </a:cubicBezTo>
                  <a:cubicBezTo>
                    <a:pt x="7" y="80"/>
                    <a:pt x="0" y="98"/>
                    <a:pt x="0" y="117"/>
                  </a:cubicBezTo>
                  <a:cubicBezTo>
                    <a:pt x="0" y="136"/>
                    <a:pt x="7" y="153"/>
                    <a:pt x="19" y="166"/>
                  </a:cubicBezTo>
                  <a:cubicBezTo>
                    <a:pt x="29" y="222"/>
                    <a:pt x="29" y="222"/>
                    <a:pt x="29" y="222"/>
                  </a:cubicBezTo>
                  <a:cubicBezTo>
                    <a:pt x="30" y="229"/>
                    <a:pt x="36" y="234"/>
                    <a:pt x="44" y="234"/>
                  </a:cubicBezTo>
                  <a:cubicBezTo>
                    <a:pt x="102" y="234"/>
                    <a:pt x="102" y="234"/>
                    <a:pt x="102" y="234"/>
                  </a:cubicBezTo>
                  <a:cubicBezTo>
                    <a:pt x="109" y="234"/>
                    <a:pt x="115" y="229"/>
                    <a:pt x="116" y="222"/>
                  </a:cubicBezTo>
                  <a:cubicBezTo>
                    <a:pt x="127" y="166"/>
                    <a:pt x="127" y="166"/>
                    <a:pt x="127" y="166"/>
                  </a:cubicBezTo>
                  <a:cubicBezTo>
                    <a:pt x="135" y="156"/>
                    <a:pt x="142" y="145"/>
                    <a:pt x="144" y="131"/>
                  </a:cubicBezTo>
                  <a:cubicBezTo>
                    <a:pt x="145" y="132"/>
                    <a:pt x="145" y="132"/>
                    <a:pt x="146" y="132"/>
                  </a:cubicBezTo>
                  <a:cubicBezTo>
                    <a:pt x="154" y="132"/>
                    <a:pt x="160" y="125"/>
                    <a:pt x="160" y="117"/>
                  </a:cubicBezTo>
                  <a:cubicBezTo>
                    <a:pt x="160" y="109"/>
                    <a:pt x="154" y="103"/>
                    <a:pt x="146" y="103"/>
                  </a:cubicBezTo>
                  <a:close/>
                  <a:moveTo>
                    <a:pt x="44" y="15"/>
                  </a:moveTo>
                  <a:cubicBezTo>
                    <a:pt x="103" y="15"/>
                    <a:pt x="103" y="15"/>
                    <a:pt x="103" y="15"/>
                  </a:cubicBezTo>
                  <a:cubicBezTo>
                    <a:pt x="110" y="54"/>
                    <a:pt x="110" y="54"/>
                    <a:pt x="110" y="54"/>
                  </a:cubicBezTo>
                  <a:cubicBezTo>
                    <a:pt x="99" y="48"/>
                    <a:pt x="87" y="44"/>
                    <a:pt x="73" y="44"/>
                  </a:cubicBezTo>
                  <a:cubicBezTo>
                    <a:pt x="60" y="44"/>
                    <a:pt x="48" y="48"/>
                    <a:pt x="37" y="54"/>
                  </a:cubicBezTo>
                  <a:lnTo>
                    <a:pt x="44" y="15"/>
                  </a:lnTo>
                  <a:close/>
                  <a:moveTo>
                    <a:pt x="102" y="219"/>
                  </a:moveTo>
                  <a:cubicBezTo>
                    <a:pt x="44" y="219"/>
                    <a:pt x="44" y="219"/>
                    <a:pt x="44" y="219"/>
                  </a:cubicBezTo>
                  <a:cubicBezTo>
                    <a:pt x="36" y="180"/>
                    <a:pt x="36" y="180"/>
                    <a:pt x="36" y="180"/>
                  </a:cubicBezTo>
                  <a:cubicBezTo>
                    <a:pt x="47" y="186"/>
                    <a:pt x="59" y="190"/>
                    <a:pt x="73" y="190"/>
                  </a:cubicBezTo>
                  <a:cubicBezTo>
                    <a:pt x="86" y="190"/>
                    <a:pt x="98" y="186"/>
                    <a:pt x="109" y="180"/>
                  </a:cubicBezTo>
                  <a:lnTo>
                    <a:pt x="102" y="219"/>
                  </a:lnTo>
                  <a:close/>
                  <a:moveTo>
                    <a:pt x="73" y="176"/>
                  </a:moveTo>
                  <a:cubicBezTo>
                    <a:pt x="40" y="176"/>
                    <a:pt x="14" y="149"/>
                    <a:pt x="14" y="117"/>
                  </a:cubicBezTo>
                  <a:cubicBezTo>
                    <a:pt x="14" y="85"/>
                    <a:pt x="40" y="59"/>
                    <a:pt x="73" y="59"/>
                  </a:cubicBezTo>
                  <a:cubicBezTo>
                    <a:pt x="105" y="59"/>
                    <a:pt x="131" y="85"/>
                    <a:pt x="131" y="117"/>
                  </a:cubicBezTo>
                  <a:cubicBezTo>
                    <a:pt x="131" y="149"/>
                    <a:pt x="105" y="176"/>
                    <a:pt x="73" y="1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8" name="Freeform 57"/>
            <p:cNvSpPr>
              <a:spLocks/>
            </p:cNvSpPr>
            <p:nvPr/>
          </p:nvSpPr>
          <p:spPr bwMode="auto">
            <a:xfrm>
              <a:off x="1630705" y="2329248"/>
              <a:ext cx="49522" cy="48134"/>
            </a:xfrm>
            <a:custGeom>
              <a:avLst/>
              <a:gdLst>
                <a:gd name="T0" fmla="*/ 44 w 45"/>
                <a:gd name="T1" fmla="*/ 1 h 44"/>
                <a:gd name="T2" fmla="*/ 40 w 45"/>
                <a:gd name="T3" fmla="*/ 1 h 44"/>
                <a:gd name="T4" fmla="*/ 3 w 45"/>
                <a:gd name="T5" fmla="*/ 32 h 44"/>
                <a:gd name="T6" fmla="*/ 0 w 45"/>
                <a:gd name="T7" fmla="*/ 37 h 44"/>
                <a:gd name="T8" fmla="*/ 3 w 45"/>
                <a:gd name="T9" fmla="*/ 42 h 44"/>
                <a:gd name="T10" fmla="*/ 8 w 45"/>
                <a:gd name="T11" fmla="*/ 44 h 44"/>
                <a:gd name="T12" fmla="*/ 13 w 45"/>
                <a:gd name="T13" fmla="*/ 42 h 44"/>
                <a:gd name="T14" fmla="*/ 26 w 45"/>
                <a:gd name="T15" fmla="*/ 26 h 44"/>
                <a:gd name="T16" fmla="*/ 44 w 45"/>
                <a:gd name="T17" fmla="*/ 4 h 44"/>
                <a:gd name="T18" fmla="*/ 44 w 45"/>
                <a:gd name="T19" fmla="*/ 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4">
                  <a:moveTo>
                    <a:pt x="44" y="1"/>
                  </a:moveTo>
                  <a:cubicBezTo>
                    <a:pt x="43" y="0"/>
                    <a:pt x="41" y="0"/>
                    <a:pt x="40" y="1"/>
                  </a:cubicBezTo>
                  <a:cubicBezTo>
                    <a:pt x="3" y="32"/>
                    <a:pt x="3" y="32"/>
                    <a:pt x="3" y="32"/>
                  </a:cubicBezTo>
                  <a:cubicBezTo>
                    <a:pt x="1" y="33"/>
                    <a:pt x="0" y="35"/>
                    <a:pt x="0" y="37"/>
                  </a:cubicBezTo>
                  <a:cubicBezTo>
                    <a:pt x="0" y="39"/>
                    <a:pt x="1" y="41"/>
                    <a:pt x="3" y="42"/>
                  </a:cubicBezTo>
                  <a:cubicBezTo>
                    <a:pt x="4" y="44"/>
                    <a:pt x="6" y="44"/>
                    <a:pt x="8" y="44"/>
                  </a:cubicBezTo>
                  <a:cubicBezTo>
                    <a:pt x="10" y="44"/>
                    <a:pt x="11" y="44"/>
                    <a:pt x="13" y="42"/>
                  </a:cubicBezTo>
                  <a:cubicBezTo>
                    <a:pt x="26" y="26"/>
                    <a:pt x="26" y="26"/>
                    <a:pt x="26" y="26"/>
                  </a:cubicBezTo>
                  <a:cubicBezTo>
                    <a:pt x="44" y="4"/>
                    <a:pt x="44" y="4"/>
                    <a:pt x="44" y="4"/>
                  </a:cubicBezTo>
                  <a:cubicBezTo>
                    <a:pt x="45" y="3"/>
                    <a:pt x="45" y="2"/>
                    <a:pt x="4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69" name="Group 68"/>
          <p:cNvGrpSpPr/>
          <p:nvPr/>
        </p:nvGrpSpPr>
        <p:grpSpPr>
          <a:xfrm>
            <a:off x="14060772" y="6108276"/>
            <a:ext cx="837628" cy="783400"/>
            <a:chOff x="998489" y="2241774"/>
            <a:chExt cx="256404" cy="239742"/>
          </a:xfrm>
          <a:solidFill>
            <a:schemeClr val="bg1"/>
          </a:solidFill>
        </p:grpSpPr>
        <p:sp>
          <p:nvSpPr>
            <p:cNvPr id="70" name="Freeform 58"/>
            <p:cNvSpPr>
              <a:spLocks noEditPoints="1"/>
            </p:cNvSpPr>
            <p:nvPr/>
          </p:nvSpPr>
          <p:spPr bwMode="auto">
            <a:xfrm>
              <a:off x="998489" y="2241774"/>
              <a:ext cx="256404" cy="239742"/>
            </a:xfrm>
            <a:custGeom>
              <a:avLst/>
              <a:gdLst>
                <a:gd name="T0" fmla="*/ 230 w 234"/>
                <a:gd name="T1" fmla="*/ 48 h 219"/>
                <a:gd name="T2" fmla="*/ 186 w 234"/>
                <a:gd name="T3" fmla="*/ 5 h 219"/>
                <a:gd name="T4" fmla="*/ 176 w 234"/>
                <a:gd name="T5" fmla="*/ 0 h 219"/>
                <a:gd name="T6" fmla="*/ 22 w 234"/>
                <a:gd name="T7" fmla="*/ 0 h 219"/>
                <a:gd name="T8" fmla="*/ 0 w 234"/>
                <a:gd name="T9" fmla="*/ 22 h 219"/>
                <a:gd name="T10" fmla="*/ 0 w 234"/>
                <a:gd name="T11" fmla="*/ 197 h 219"/>
                <a:gd name="T12" fmla="*/ 22 w 234"/>
                <a:gd name="T13" fmla="*/ 219 h 219"/>
                <a:gd name="T14" fmla="*/ 212 w 234"/>
                <a:gd name="T15" fmla="*/ 219 h 219"/>
                <a:gd name="T16" fmla="*/ 234 w 234"/>
                <a:gd name="T17" fmla="*/ 197 h 219"/>
                <a:gd name="T18" fmla="*/ 234 w 234"/>
                <a:gd name="T19" fmla="*/ 59 h 219"/>
                <a:gd name="T20" fmla="*/ 230 w 234"/>
                <a:gd name="T21" fmla="*/ 48 h 219"/>
                <a:gd name="T22" fmla="*/ 220 w 234"/>
                <a:gd name="T23" fmla="*/ 197 h 219"/>
                <a:gd name="T24" fmla="*/ 212 w 234"/>
                <a:gd name="T25" fmla="*/ 205 h 219"/>
                <a:gd name="T26" fmla="*/ 22 w 234"/>
                <a:gd name="T27" fmla="*/ 205 h 219"/>
                <a:gd name="T28" fmla="*/ 15 w 234"/>
                <a:gd name="T29" fmla="*/ 197 h 219"/>
                <a:gd name="T30" fmla="*/ 15 w 234"/>
                <a:gd name="T31" fmla="*/ 22 h 219"/>
                <a:gd name="T32" fmla="*/ 22 w 234"/>
                <a:gd name="T33" fmla="*/ 15 h 219"/>
                <a:gd name="T34" fmla="*/ 168 w 234"/>
                <a:gd name="T35" fmla="*/ 15 h 219"/>
                <a:gd name="T36" fmla="*/ 168 w 234"/>
                <a:gd name="T37" fmla="*/ 44 h 219"/>
                <a:gd name="T38" fmla="*/ 168 w 234"/>
                <a:gd name="T39" fmla="*/ 44 h 219"/>
                <a:gd name="T40" fmla="*/ 190 w 234"/>
                <a:gd name="T41" fmla="*/ 66 h 219"/>
                <a:gd name="T42" fmla="*/ 198 w 234"/>
                <a:gd name="T43" fmla="*/ 66 h 219"/>
                <a:gd name="T44" fmla="*/ 220 w 234"/>
                <a:gd name="T45" fmla="*/ 66 h 219"/>
                <a:gd name="T46" fmla="*/ 220 w 234"/>
                <a:gd name="T47" fmla="*/ 197 h 219"/>
                <a:gd name="T48" fmla="*/ 198 w 234"/>
                <a:gd name="T49" fmla="*/ 59 h 219"/>
                <a:gd name="T50" fmla="*/ 190 w 234"/>
                <a:gd name="T51" fmla="*/ 59 h 219"/>
                <a:gd name="T52" fmla="*/ 176 w 234"/>
                <a:gd name="T53" fmla="*/ 44 h 219"/>
                <a:gd name="T54" fmla="*/ 176 w 234"/>
                <a:gd name="T55" fmla="*/ 44 h 219"/>
                <a:gd name="T56" fmla="*/ 176 w 234"/>
                <a:gd name="T57" fmla="*/ 15 h 219"/>
                <a:gd name="T58" fmla="*/ 220 w 234"/>
                <a:gd name="T59" fmla="*/ 59 h 219"/>
                <a:gd name="T60" fmla="*/ 198 w 234"/>
                <a:gd name="T61" fmla="*/ 5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4" h="219">
                  <a:moveTo>
                    <a:pt x="230" y="48"/>
                  </a:moveTo>
                  <a:cubicBezTo>
                    <a:pt x="186" y="5"/>
                    <a:pt x="186" y="5"/>
                    <a:pt x="186" y="5"/>
                  </a:cubicBezTo>
                  <a:cubicBezTo>
                    <a:pt x="183" y="2"/>
                    <a:pt x="180" y="0"/>
                    <a:pt x="176" y="0"/>
                  </a:cubicBezTo>
                  <a:cubicBezTo>
                    <a:pt x="22" y="0"/>
                    <a:pt x="22" y="0"/>
                    <a:pt x="22" y="0"/>
                  </a:cubicBezTo>
                  <a:cubicBezTo>
                    <a:pt x="10" y="0"/>
                    <a:pt x="0" y="10"/>
                    <a:pt x="0" y="22"/>
                  </a:cubicBezTo>
                  <a:cubicBezTo>
                    <a:pt x="0" y="197"/>
                    <a:pt x="0" y="197"/>
                    <a:pt x="0" y="197"/>
                  </a:cubicBezTo>
                  <a:cubicBezTo>
                    <a:pt x="0" y="210"/>
                    <a:pt x="10" y="219"/>
                    <a:pt x="22" y="219"/>
                  </a:cubicBezTo>
                  <a:cubicBezTo>
                    <a:pt x="212" y="219"/>
                    <a:pt x="212" y="219"/>
                    <a:pt x="212" y="219"/>
                  </a:cubicBezTo>
                  <a:cubicBezTo>
                    <a:pt x="224" y="219"/>
                    <a:pt x="234" y="210"/>
                    <a:pt x="234" y="197"/>
                  </a:cubicBezTo>
                  <a:cubicBezTo>
                    <a:pt x="234" y="59"/>
                    <a:pt x="234" y="59"/>
                    <a:pt x="234" y="59"/>
                  </a:cubicBezTo>
                  <a:cubicBezTo>
                    <a:pt x="234" y="55"/>
                    <a:pt x="233" y="51"/>
                    <a:pt x="230" y="48"/>
                  </a:cubicBezTo>
                  <a:close/>
                  <a:moveTo>
                    <a:pt x="220" y="197"/>
                  </a:moveTo>
                  <a:cubicBezTo>
                    <a:pt x="220" y="202"/>
                    <a:pt x="216" y="205"/>
                    <a:pt x="212" y="205"/>
                  </a:cubicBezTo>
                  <a:cubicBezTo>
                    <a:pt x="22" y="205"/>
                    <a:pt x="22" y="205"/>
                    <a:pt x="22" y="205"/>
                  </a:cubicBezTo>
                  <a:cubicBezTo>
                    <a:pt x="18" y="205"/>
                    <a:pt x="15" y="202"/>
                    <a:pt x="15" y="197"/>
                  </a:cubicBezTo>
                  <a:cubicBezTo>
                    <a:pt x="15" y="22"/>
                    <a:pt x="15" y="22"/>
                    <a:pt x="15" y="22"/>
                  </a:cubicBezTo>
                  <a:cubicBezTo>
                    <a:pt x="15" y="18"/>
                    <a:pt x="18" y="15"/>
                    <a:pt x="22" y="15"/>
                  </a:cubicBezTo>
                  <a:cubicBezTo>
                    <a:pt x="168" y="15"/>
                    <a:pt x="168" y="15"/>
                    <a:pt x="168" y="15"/>
                  </a:cubicBezTo>
                  <a:cubicBezTo>
                    <a:pt x="168" y="44"/>
                    <a:pt x="168" y="44"/>
                    <a:pt x="168" y="44"/>
                  </a:cubicBezTo>
                  <a:cubicBezTo>
                    <a:pt x="168" y="44"/>
                    <a:pt x="168" y="44"/>
                    <a:pt x="168" y="44"/>
                  </a:cubicBezTo>
                  <a:cubicBezTo>
                    <a:pt x="168" y="56"/>
                    <a:pt x="178" y="66"/>
                    <a:pt x="190" y="66"/>
                  </a:cubicBezTo>
                  <a:cubicBezTo>
                    <a:pt x="198" y="66"/>
                    <a:pt x="198" y="66"/>
                    <a:pt x="198" y="66"/>
                  </a:cubicBezTo>
                  <a:cubicBezTo>
                    <a:pt x="220" y="66"/>
                    <a:pt x="220" y="66"/>
                    <a:pt x="220" y="66"/>
                  </a:cubicBezTo>
                  <a:lnTo>
                    <a:pt x="220" y="197"/>
                  </a:lnTo>
                  <a:close/>
                  <a:moveTo>
                    <a:pt x="198" y="59"/>
                  </a:moveTo>
                  <a:cubicBezTo>
                    <a:pt x="190" y="59"/>
                    <a:pt x="190" y="59"/>
                    <a:pt x="190" y="59"/>
                  </a:cubicBezTo>
                  <a:cubicBezTo>
                    <a:pt x="182" y="59"/>
                    <a:pt x="176" y="52"/>
                    <a:pt x="176" y="44"/>
                  </a:cubicBezTo>
                  <a:cubicBezTo>
                    <a:pt x="176" y="44"/>
                    <a:pt x="176" y="44"/>
                    <a:pt x="176" y="44"/>
                  </a:cubicBezTo>
                  <a:cubicBezTo>
                    <a:pt x="176" y="15"/>
                    <a:pt x="176" y="15"/>
                    <a:pt x="176" y="15"/>
                  </a:cubicBezTo>
                  <a:cubicBezTo>
                    <a:pt x="220" y="59"/>
                    <a:pt x="220" y="59"/>
                    <a:pt x="220" y="59"/>
                  </a:cubicBezTo>
                  <a:lnTo>
                    <a:pt x="198"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1" name="Freeform 59"/>
            <p:cNvSpPr>
              <a:spLocks/>
            </p:cNvSpPr>
            <p:nvPr/>
          </p:nvSpPr>
          <p:spPr bwMode="auto">
            <a:xfrm>
              <a:off x="1118823" y="2289908"/>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2" name="Freeform 60"/>
            <p:cNvSpPr>
              <a:spLocks/>
            </p:cNvSpPr>
            <p:nvPr/>
          </p:nvSpPr>
          <p:spPr bwMode="auto">
            <a:xfrm>
              <a:off x="1118823" y="2313975"/>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3" name="Freeform 61"/>
            <p:cNvSpPr>
              <a:spLocks/>
            </p:cNvSpPr>
            <p:nvPr/>
          </p:nvSpPr>
          <p:spPr bwMode="auto">
            <a:xfrm>
              <a:off x="1118823" y="2338041"/>
              <a:ext cx="104135" cy="7868"/>
            </a:xfrm>
            <a:custGeom>
              <a:avLst/>
              <a:gdLst>
                <a:gd name="T0" fmla="*/ 0 w 95"/>
                <a:gd name="T1" fmla="*/ 4 h 7"/>
                <a:gd name="T2" fmla="*/ 4 w 95"/>
                <a:gd name="T3" fmla="*/ 7 h 7"/>
                <a:gd name="T4" fmla="*/ 91 w 95"/>
                <a:gd name="T5" fmla="*/ 7 h 7"/>
                <a:gd name="T6" fmla="*/ 95 w 95"/>
                <a:gd name="T7" fmla="*/ 4 h 7"/>
                <a:gd name="T8" fmla="*/ 91 w 95"/>
                <a:gd name="T9" fmla="*/ 0 h 7"/>
                <a:gd name="T10" fmla="*/ 4 w 95"/>
                <a:gd name="T11" fmla="*/ 0 h 7"/>
                <a:gd name="T12" fmla="*/ 0 w 9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95" h="7">
                  <a:moveTo>
                    <a:pt x="0" y="4"/>
                  </a:moveTo>
                  <a:cubicBezTo>
                    <a:pt x="0" y="6"/>
                    <a:pt x="2" y="7"/>
                    <a:pt x="4" y="7"/>
                  </a:cubicBezTo>
                  <a:cubicBezTo>
                    <a:pt x="91" y="7"/>
                    <a:pt x="91" y="7"/>
                    <a:pt x="91" y="7"/>
                  </a:cubicBezTo>
                  <a:cubicBezTo>
                    <a:pt x="93" y="7"/>
                    <a:pt x="95" y="6"/>
                    <a:pt x="95" y="4"/>
                  </a:cubicBezTo>
                  <a:cubicBezTo>
                    <a:pt x="95" y="2"/>
                    <a:pt x="93" y="0"/>
                    <a:pt x="91" y="0"/>
                  </a:cubicBezTo>
                  <a:cubicBezTo>
                    <a:pt x="4" y="0"/>
                    <a:pt x="4" y="0"/>
                    <a:pt x="4" y="0"/>
                  </a:cubicBezTo>
                  <a:cubicBezTo>
                    <a:pt x="2" y="0"/>
                    <a:pt x="0" y="2"/>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4" name="Freeform 62"/>
            <p:cNvSpPr>
              <a:spLocks/>
            </p:cNvSpPr>
            <p:nvPr/>
          </p:nvSpPr>
          <p:spPr bwMode="auto">
            <a:xfrm>
              <a:off x="1031349" y="2386175"/>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5" name="Freeform 63"/>
            <p:cNvSpPr>
              <a:spLocks/>
            </p:cNvSpPr>
            <p:nvPr/>
          </p:nvSpPr>
          <p:spPr bwMode="auto">
            <a:xfrm>
              <a:off x="1031349" y="2410242"/>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6" name="Freeform 64"/>
            <p:cNvSpPr>
              <a:spLocks/>
            </p:cNvSpPr>
            <p:nvPr/>
          </p:nvSpPr>
          <p:spPr bwMode="auto">
            <a:xfrm>
              <a:off x="1031349" y="24343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7" name="Freeform 65"/>
            <p:cNvSpPr>
              <a:spLocks/>
            </p:cNvSpPr>
            <p:nvPr/>
          </p:nvSpPr>
          <p:spPr bwMode="auto">
            <a:xfrm>
              <a:off x="1031349" y="23621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6"/>
                    <a:pt x="1" y="7"/>
                    <a:pt x="3" y="7"/>
                  </a:cubicBezTo>
                  <a:cubicBezTo>
                    <a:pt x="171" y="7"/>
                    <a:pt x="171" y="7"/>
                    <a:pt x="171" y="7"/>
                  </a:cubicBezTo>
                  <a:cubicBezTo>
                    <a:pt x="173" y="7"/>
                    <a:pt x="175" y="6"/>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8" name="Freeform 66"/>
            <p:cNvSpPr>
              <a:spLocks noEditPoints="1"/>
            </p:cNvSpPr>
            <p:nvPr/>
          </p:nvSpPr>
          <p:spPr bwMode="auto">
            <a:xfrm>
              <a:off x="1031349" y="2282040"/>
              <a:ext cx="71275" cy="63870"/>
            </a:xfrm>
            <a:custGeom>
              <a:avLst/>
              <a:gdLst>
                <a:gd name="T0" fmla="*/ 7 w 65"/>
                <a:gd name="T1" fmla="*/ 58 h 58"/>
                <a:gd name="T2" fmla="*/ 58 w 65"/>
                <a:gd name="T3" fmla="*/ 58 h 58"/>
                <a:gd name="T4" fmla="*/ 65 w 65"/>
                <a:gd name="T5" fmla="*/ 51 h 58"/>
                <a:gd name="T6" fmla="*/ 65 w 65"/>
                <a:gd name="T7" fmla="*/ 7 h 58"/>
                <a:gd name="T8" fmla="*/ 58 w 65"/>
                <a:gd name="T9" fmla="*/ 0 h 58"/>
                <a:gd name="T10" fmla="*/ 7 w 65"/>
                <a:gd name="T11" fmla="*/ 0 h 58"/>
                <a:gd name="T12" fmla="*/ 0 w 65"/>
                <a:gd name="T13" fmla="*/ 7 h 58"/>
                <a:gd name="T14" fmla="*/ 0 w 65"/>
                <a:gd name="T15" fmla="*/ 51 h 58"/>
                <a:gd name="T16" fmla="*/ 7 w 65"/>
                <a:gd name="T17" fmla="*/ 58 h 58"/>
                <a:gd name="T18" fmla="*/ 14 w 65"/>
                <a:gd name="T19" fmla="*/ 14 h 58"/>
                <a:gd name="T20" fmla="*/ 51 w 65"/>
                <a:gd name="T21" fmla="*/ 14 h 58"/>
                <a:gd name="T22" fmla="*/ 51 w 65"/>
                <a:gd name="T23" fmla="*/ 44 h 58"/>
                <a:gd name="T24" fmla="*/ 14 w 65"/>
                <a:gd name="T25" fmla="*/ 44 h 58"/>
                <a:gd name="T26" fmla="*/ 14 w 65"/>
                <a:gd name="T2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58">
                  <a:moveTo>
                    <a:pt x="7" y="58"/>
                  </a:moveTo>
                  <a:cubicBezTo>
                    <a:pt x="58" y="58"/>
                    <a:pt x="58" y="58"/>
                    <a:pt x="58" y="58"/>
                  </a:cubicBezTo>
                  <a:cubicBezTo>
                    <a:pt x="62" y="58"/>
                    <a:pt x="65" y="55"/>
                    <a:pt x="65" y="51"/>
                  </a:cubicBezTo>
                  <a:cubicBezTo>
                    <a:pt x="65" y="7"/>
                    <a:pt x="65" y="7"/>
                    <a:pt x="65" y="7"/>
                  </a:cubicBezTo>
                  <a:cubicBezTo>
                    <a:pt x="65" y="3"/>
                    <a:pt x="62" y="0"/>
                    <a:pt x="58" y="0"/>
                  </a:cubicBezTo>
                  <a:cubicBezTo>
                    <a:pt x="7" y="0"/>
                    <a:pt x="7" y="0"/>
                    <a:pt x="7" y="0"/>
                  </a:cubicBezTo>
                  <a:cubicBezTo>
                    <a:pt x="3" y="0"/>
                    <a:pt x="0" y="3"/>
                    <a:pt x="0" y="7"/>
                  </a:cubicBezTo>
                  <a:cubicBezTo>
                    <a:pt x="0" y="51"/>
                    <a:pt x="0" y="51"/>
                    <a:pt x="0" y="51"/>
                  </a:cubicBezTo>
                  <a:cubicBezTo>
                    <a:pt x="0" y="55"/>
                    <a:pt x="3" y="58"/>
                    <a:pt x="7" y="58"/>
                  </a:cubicBezTo>
                  <a:close/>
                  <a:moveTo>
                    <a:pt x="14" y="14"/>
                  </a:moveTo>
                  <a:cubicBezTo>
                    <a:pt x="51" y="14"/>
                    <a:pt x="51" y="14"/>
                    <a:pt x="51" y="14"/>
                  </a:cubicBezTo>
                  <a:cubicBezTo>
                    <a:pt x="51" y="44"/>
                    <a:pt x="51" y="44"/>
                    <a:pt x="51" y="44"/>
                  </a:cubicBezTo>
                  <a:cubicBezTo>
                    <a:pt x="14" y="44"/>
                    <a:pt x="14" y="44"/>
                    <a:pt x="14" y="44"/>
                  </a:cubicBezTo>
                  <a:lnTo>
                    <a:pt x="14"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83" name="Group 82"/>
          <p:cNvGrpSpPr/>
          <p:nvPr/>
        </p:nvGrpSpPr>
        <p:grpSpPr>
          <a:xfrm>
            <a:off x="1739573" y="488028"/>
            <a:ext cx="20937538" cy="2200624"/>
            <a:chOff x="1739573" y="511491"/>
            <a:chExt cx="20937538" cy="2200624"/>
          </a:xfrm>
        </p:grpSpPr>
        <p:sp>
          <p:nvSpPr>
            <p:cNvPr id="84" name="TextBox 83"/>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TELEVISION ANALYSIS</a:t>
              </a:r>
              <a:endParaRPr lang="id-ID" sz="8800" b="1" dirty="0">
                <a:solidFill>
                  <a:schemeClr val="tx2"/>
                </a:solidFill>
                <a:latin typeface="Lato Regular"/>
                <a:cs typeface="Lato Regular"/>
              </a:endParaRPr>
            </a:p>
          </p:txBody>
        </p:sp>
        <p:grpSp>
          <p:nvGrpSpPr>
            <p:cNvPr id="85" name="Group 84"/>
            <p:cNvGrpSpPr/>
            <p:nvPr/>
          </p:nvGrpSpPr>
          <p:grpSpPr>
            <a:xfrm>
              <a:off x="10842089" y="1977406"/>
              <a:ext cx="2738812" cy="73151"/>
              <a:chOff x="1775295" y="2020905"/>
              <a:chExt cx="3631535" cy="45719"/>
            </a:xfrm>
          </p:grpSpPr>
          <p:sp>
            <p:nvSpPr>
              <p:cNvPr id="87" name="Rectangle 86"/>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8" name="Rectangle 87"/>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9" name="Rectangle 88"/>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0" name="Rectangle 89"/>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2" name="Rectangle 91"/>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6" name="TextBox 85"/>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tx2">
                      <a:lumMod val="40000"/>
                      <a:lumOff val="60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95" name="Group 94"/>
          <p:cNvGrpSpPr/>
          <p:nvPr/>
        </p:nvGrpSpPr>
        <p:grpSpPr>
          <a:xfrm>
            <a:off x="16144592" y="7027920"/>
            <a:ext cx="2133161" cy="1630815"/>
            <a:chOff x="5516563" y="84138"/>
            <a:chExt cx="1414463" cy="1081087"/>
          </a:xfrm>
          <a:solidFill>
            <a:schemeClr val="bg1">
              <a:lumMod val="50000"/>
            </a:schemeClr>
          </a:solidFill>
        </p:grpSpPr>
        <p:sp>
          <p:nvSpPr>
            <p:cNvPr id="96" name="Freeform 13"/>
            <p:cNvSpPr>
              <a:spLocks noEditPoints="1"/>
            </p:cNvSpPr>
            <p:nvPr/>
          </p:nvSpPr>
          <p:spPr bwMode="auto">
            <a:xfrm>
              <a:off x="5688013" y="249238"/>
              <a:ext cx="896938" cy="698500"/>
            </a:xfrm>
            <a:custGeom>
              <a:avLst/>
              <a:gdLst>
                <a:gd name="T0" fmla="*/ 214 w 239"/>
                <a:gd name="T1" fmla="*/ 9 h 186"/>
                <a:gd name="T2" fmla="*/ 120 w 239"/>
                <a:gd name="T3" fmla="*/ 0 h 186"/>
                <a:gd name="T4" fmla="*/ 26 w 239"/>
                <a:gd name="T5" fmla="*/ 9 h 186"/>
                <a:gd name="T6" fmla="*/ 17 w 239"/>
                <a:gd name="T7" fmla="*/ 17 h 186"/>
                <a:gd name="T8" fmla="*/ 17 w 239"/>
                <a:gd name="T9" fmla="*/ 169 h 186"/>
                <a:gd name="T10" fmla="*/ 26 w 239"/>
                <a:gd name="T11" fmla="*/ 177 h 186"/>
                <a:gd name="T12" fmla="*/ 120 w 239"/>
                <a:gd name="T13" fmla="*/ 186 h 186"/>
                <a:gd name="T14" fmla="*/ 214 w 239"/>
                <a:gd name="T15" fmla="*/ 177 h 186"/>
                <a:gd name="T16" fmla="*/ 222 w 239"/>
                <a:gd name="T17" fmla="*/ 169 h 186"/>
                <a:gd name="T18" fmla="*/ 222 w 239"/>
                <a:gd name="T19" fmla="*/ 17 h 186"/>
                <a:gd name="T20" fmla="*/ 214 w 239"/>
                <a:gd name="T21" fmla="*/ 9 h 186"/>
                <a:gd name="T22" fmla="*/ 211 w 239"/>
                <a:gd name="T23" fmla="*/ 165 h 186"/>
                <a:gd name="T24" fmla="*/ 28 w 239"/>
                <a:gd name="T25" fmla="*/ 165 h 186"/>
                <a:gd name="T26" fmla="*/ 28 w 239"/>
                <a:gd name="T27" fmla="*/ 21 h 186"/>
                <a:gd name="T28" fmla="*/ 211 w 239"/>
                <a:gd name="T29" fmla="*/ 21 h 186"/>
                <a:gd name="T30" fmla="*/ 211 w 239"/>
                <a:gd name="T31" fmla="*/ 16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9" h="186">
                  <a:moveTo>
                    <a:pt x="214" y="9"/>
                  </a:moveTo>
                  <a:cubicBezTo>
                    <a:pt x="182" y="3"/>
                    <a:pt x="151" y="0"/>
                    <a:pt x="120" y="0"/>
                  </a:cubicBezTo>
                  <a:cubicBezTo>
                    <a:pt x="88" y="0"/>
                    <a:pt x="57" y="3"/>
                    <a:pt x="26" y="9"/>
                  </a:cubicBezTo>
                  <a:cubicBezTo>
                    <a:pt x="22" y="10"/>
                    <a:pt x="18" y="13"/>
                    <a:pt x="17" y="17"/>
                  </a:cubicBezTo>
                  <a:cubicBezTo>
                    <a:pt x="0" y="67"/>
                    <a:pt x="0" y="118"/>
                    <a:pt x="17" y="169"/>
                  </a:cubicBezTo>
                  <a:cubicBezTo>
                    <a:pt x="18" y="173"/>
                    <a:pt x="22" y="176"/>
                    <a:pt x="26" y="177"/>
                  </a:cubicBezTo>
                  <a:cubicBezTo>
                    <a:pt x="57" y="183"/>
                    <a:pt x="88" y="186"/>
                    <a:pt x="120" y="186"/>
                  </a:cubicBezTo>
                  <a:cubicBezTo>
                    <a:pt x="151" y="186"/>
                    <a:pt x="182" y="183"/>
                    <a:pt x="214" y="177"/>
                  </a:cubicBezTo>
                  <a:cubicBezTo>
                    <a:pt x="218" y="176"/>
                    <a:pt x="221" y="173"/>
                    <a:pt x="222" y="169"/>
                  </a:cubicBezTo>
                  <a:cubicBezTo>
                    <a:pt x="239" y="118"/>
                    <a:pt x="239" y="67"/>
                    <a:pt x="222" y="17"/>
                  </a:cubicBezTo>
                  <a:cubicBezTo>
                    <a:pt x="221" y="13"/>
                    <a:pt x="218" y="10"/>
                    <a:pt x="214" y="9"/>
                  </a:cubicBezTo>
                  <a:close/>
                  <a:moveTo>
                    <a:pt x="211" y="165"/>
                  </a:moveTo>
                  <a:cubicBezTo>
                    <a:pt x="150" y="178"/>
                    <a:pt x="89" y="178"/>
                    <a:pt x="28" y="165"/>
                  </a:cubicBezTo>
                  <a:cubicBezTo>
                    <a:pt x="12" y="117"/>
                    <a:pt x="12" y="69"/>
                    <a:pt x="28" y="21"/>
                  </a:cubicBezTo>
                  <a:cubicBezTo>
                    <a:pt x="89" y="8"/>
                    <a:pt x="150" y="8"/>
                    <a:pt x="211" y="21"/>
                  </a:cubicBezTo>
                  <a:cubicBezTo>
                    <a:pt x="227" y="69"/>
                    <a:pt x="227" y="117"/>
                    <a:pt x="21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7" name="Freeform 14"/>
            <p:cNvSpPr>
              <a:spLocks noEditPoints="1"/>
            </p:cNvSpPr>
            <p:nvPr/>
          </p:nvSpPr>
          <p:spPr bwMode="auto">
            <a:xfrm>
              <a:off x="5516563" y="84138"/>
              <a:ext cx="1414463" cy="1081087"/>
            </a:xfrm>
            <a:custGeom>
              <a:avLst/>
              <a:gdLst>
                <a:gd name="T0" fmla="*/ 359 w 377"/>
                <a:gd name="T1" fmla="*/ 27 h 288"/>
                <a:gd name="T2" fmla="*/ 340 w 377"/>
                <a:gd name="T3" fmla="*/ 9 h 288"/>
                <a:gd name="T4" fmla="*/ 189 w 377"/>
                <a:gd name="T5" fmla="*/ 0 h 288"/>
                <a:gd name="T6" fmla="*/ 37 w 377"/>
                <a:gd name="T7" fmla="*/ 9 h 288"/>
                <a:gd name="T8" fmla="*/ 18 w 377"/>
                <a:gd name="T9" fmla="*/ 27 h 288"/>
                <a:gd name="T10" fmla="*/ 18 w 377"/>
                <a:gd name="T11" fmla="*/ 250 h 288"/>
                <a:gd name="T12" fmla="*/ 37 w 377"/>
                <a:gd name="T13" fmla="*/ 267 h 288"/>
                <a:gd name="T14" fmla="*/ 110 w 377"/>
                <a:gd name="T15" fmla="*/ 274 h 288"/>
                <a:gd name="T16" fmla="*/ 108 w 377"/>
                <a:gd name="T17" fmla="*/ 276 h 288"/>
                <a:gd name="T18" fmla="*/ 189 w 377"/>
                <a:gd name="T19" fmla="*/ 288 h 288"/>
                <a:gd name="T20" fmla="*/ 269 w 377"/>
                <a:gd name="T21" fmla="*/ 276 h 288"/>
                <a:gd name="T22" fmla="*/ 267 w 377"/>
                <a:gd name="T23" fmla="*/ 274 h 288"/>
                <a:gd name="T24" fmla="*/ 340 w 377"/>
                <a:gd name="T25" fmla="*/ 267 h 288"/>
                <a:gd name="T26" fmla="*/ 359 w 377"/>
                <a:gd name="T27" fmla="*/ 250 h 288"/>
                <a:gd name="T28" fmla="*/ 359 w 377"/>
                <a:gd name="T29" fmla="*/ 27 h 288"/>
                <a:gd name="T30" fmla="*/ 337 w 377"/>
                <a:gd name="T31" fmla="*/ 244 h 288"/>
                <a:gd name="T32" fmla="*/ 40 w 377"/>
                <a:gd name="T33" fmla="*/ 244 h 288"/>
                <a:gd name="T34" fmla="*/ 40 w 377"/>
                <a:gd name="T35" fmla="*/ 32 h 288"/>
                <a:gd name="T36" fmla="*/ 337 w 377"/>
                <a:gd name="T37" fmla="*/ 32 h 288"/>
                <a:gd name="T38" fmla="*/ 337 w 377"/>
                <a:gd name="T39" fmla="*/ 2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7" h="288">
                  <a:moveTo>
                    <a:pt x="359" y="27"/>
                  </a:moveTo>
                  <a:cubicBezTo>
                    <a:pt x="357" y="17"/>
                    <a:pt x="349" y="10"/>
                    <a:pt x="340" y="9"/>
                  </a:cubicBezTo>
                  <a:cubicBezTo>
                    <a:pt x="290" y="3"/>
                    <a:pt x="239" y="0"/>
                    <a:pt x="189" y="0"/>
                  </a:cubicBezTo>
                  <a:cubicBezTo>
                    <a:pt x="138" y="0"/>
                    <a:pt x="87" y="3"/>
                    <a:pt x="37" y="9"/>
                  </a:cubicBezTo>
                  <a:cubicBezTo>
                    <a:pt x="28" y="10"/>
                    <a:pt x="20" y="17"/>
                    <a:pt x="18" y="27"/>
                  </a:cubicBezTo>
                  <a:cubicBezTo>
                    <a:pt x="0" y="101"/>
                    <a:pt x="0" y="176"/>
                    <a:pt x="18" y="250"/>
                  </a:cubicBezTo>
                  <a:cubicBezTo>
                    <a:pt x="20" y="259"/>
                    <a:pt x="28" y="266"/>
                    <a:pt x="37" y="267"/>
                  </a:cubicBezTo>
                  <a:cubicBezTo>
                    <a:pt x="61" y="270"/>
                    <a:pt x="86" y="272"/>
                    <a:pt x="110" y="274"/>
                  </a:cubicBezTo>
                  <a:cubicBezTo>
                    <a:pt x="109" y="275"/>
                    <a:pt x="108" y="275"/>
                    <a:pt x="108" y="276"/>
                  </a:cubicBezTo>
                  <a:cubicBezTo>
                    <a:pt x="108" y="283"/>
                    <a:pt x="144" y="288"/>
                    <a:pt x="189" y="288"/>
                  </a:cubicBezTo>
                  <a:cubicBezTo>
                    <a:pt x="233" y="288"/>
                    <a:pt x="269" y="283"/>
                    <a:pt x="269" y="276"/>
                  </a:cubicBezTo>
                  <a:cubicBezTo>
                    <a:pt x="269" y="275"/>
                    <a:pt x="268" y="275"/>
                    <a:pt x="267" y="274"/>
                  </a:cubicBezTo>
                  <a:cubicBezTo>
                    <a:pt x="291" y="272"/>
                    <a:pt x="316" y="270"/>
                    <a:pt x="340" y="267"/>
                  </a:cubicBezTo>
                  <a:cubicBezTo>
                    <a:pt x="349" y="266"/>
                    <a:pt x="357" y="259"/>
                    <a:pt x="359" y="250"/>
                  </a:cubicBezTo>
                  <a:cubicBezTo>
                    <a:pt x="377" y="176"/>
                    <a:pt x="377" y="101"/>
                    <a:pt x="359" y="27"/>
                  </a:cubicBezTo>
                  <a:close/>
                  <a:moveTo>
                    <a:pt x="337" y="244"/>
                  </a:moveTo>
                  <a:cubicBezTo>
                    <a:pt x="238" y="256"/>
                    <a:pt x="139" y="256"/>
                    <a:pt x="40" y="244"/>
                  </a:cubicBezTo>
                  <a:cubicBezTo>
                    <a:pt x="23" y="174"/>
                    <a:pt x="23" y="103"/>
                    <a:pt x="40" y="32"/>
                  </a:cubicBezTo>
                  <a:cubicBezTo>
                    <a:pt x="139" y="20"/>
                    <a:pt x="238" y="20"/>
                    <a:pt x="337" y="32"/>
                  </a:cubicBezTo>
                  <a:cubicBezTo>
                    <a:pt x="354" y="103"/>
                    <a:pt x="354" y="174"/>
                    <a:pt x="337"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8" name="Freeform 15"/>
            <p:cNvSpPr>
              <a:spLocks noEditPoints="1"/>
            </p:cNvSpPr>
            <p:nvPr/>
          </p:nvSpPr>
          <p:spPr bwMode="auto">
            <a:xfrm>
              <a:off x="6611938" y="301625"/>
              <a:ext cx="131763" cy="128587"/>
            </a:xfrm>
            <a:custGeom>
              <a:avLst/>
              <a:gdLst>
                <a:gd name="T0" fmla="*/ 17 w 35"/>
                <a:gd name="T1" fmla="*/ 34 h 34"/>
                <a:gd name="T2" fmla="*/ 35 w 35"/>
                <a:gd name="T3" fmla="*/ 17 h 34"/>
                <a:gd name="T4" fmla="*/ 17 w 35"/>
                <a:gd name="T5" fmla="*/ 0 h 34"/>
                <a:gd name="T6" fmla="*/ 0 w 35"/>
                <a:gd name="T7" fmla="*/ 17 h 34"/>
                <a:gd name="T8" fmla="*/ 17 w 35"/>
                <a:gd name="T9" fmla="*/ 34 h 34"/>
                <a:gd name="T10" fmla="*/ 17 w 35"/>
                <a:gd name="T11" fmla="*/ 11 h 34"/>
                <a:gd name="T12" fmla="*/ 23 w 35"/>
                <a:gd name="T13" fmla="*/ 17 h 34"/>
                <a:gd name="T14" fmla="*/ 17 w 35"/>
                <a:gd name="T15" fmla="*/ 23 h 34"/>
                <a:gd name="T16" fmla="*/ 12 w 35"/>
                <a:gd name="T17" fmla="*/ 17 h 34"/>
                <a:gd name="T18" fmla="*/ 17 w 35"/>
                <a:gd name="T19"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4">
                  <a:moveTo>
                    <a:pt x="17" y="34"/>
                  </a:moveTo>
                  <a:cubicBezTo>
                    <a:pt x="27" y="34"/>
                    <a:pt x="35" y="26"/>
                    <a:pt x="35" y="17"/>
                  </a:cubicBezTo>
                  <a:cubicBezTo>
                    <a:pt x="35" y="7"/>
                    <a:pt x="27" y="0"/>
                    <a:pt x="17" y="0"/>
                  </a:cubicBezTo>
                  <a:cubicBezTo>
                    <a:pt x="8" y="0"/>
                    <a:pt x="0" y="7"/>
                    <a:pt x="0" y="17"/>
                  </a:cubicBezTo>
                  <a:cubicBezTo>
                    <a:pt x="0" y="26"/>
                    <a:pt x="8" y="34"/>
                    <a:pt x="17" y="34"/>
                  </a:cubicBezTo>
                  <a:close/>
                  <a:moveTo>
                    <a:pt x="17" y="11"/>
                  </a:moveTo>
                  <a:cubicBezTo>
                    <a:pt x="21" y="11"/>
                    <a:pt x="23" y="14"/>
                    <a:pt x="23" y="17"/>
                  </a:cubicBezTo>
                  <a:cubicBezTo>
                    <a:pt x="23" y="20"/>
                    <a:pt x="21" y="23"/>
                    <a:pt x="17" y="23"/>
                  </a:cubicBezTo>
                  <a:cubicBezTo>
                    <a:pt x="14" y="23"/>
                    <a:pt x="12" y="20"/>
                    <a:pt x="12" y="17"/>
                  </a:cubicBezTo>
                  <a:cubicBezTo>
                    <a:pt x="12" y="14"/>
                    <a:pt x="14" y="11"/>
                    <a:pt x="17"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9" name="Freeform 16"/>
            <p:cNvSpPr>
              <a:spLocks/>
            </p:cNvSpPr>
            <p:nvPr/>
          </p:nvSpPr>
          <p:spPr bwMode="auto">
            <a:xfrm>
              <a:off x="6570663" y="860425"/>
              <a:ext cx="173038" cy="46037"/>
            </a:xfrm>
            <a:custGeom>
              <a:avLst/>
              <a:gdLst>
                <a:gd name="T0" fmla="*/ 40 w 46"/>
                <a:gd name="T1" fmla="*/ 0 h 12"/>
                <a:gd name="T2" fmla="*/ 5 w 46"/>
                <a:gd name="T3" fmla="*/ 0 h 12"/>
                <a:gd name="T4" fmla="*/ 0 w 46"/>
                <a:gd name="T5" fmla="*/ 6 h 12"/>
                <a:gd name="T6" fmla="*/ 5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5" y="0"/>
                    <a:pt x="5" y="0"/>
                    <a:pt x="5" y="0"/>
                  </a:cubicBezTo>
                  <a:cubicBezTo>
                    <a:pt x="2" y="0"/>
                    <a:pt x="0" y="3"/>
                    <a:pt x="0" y="6"/>
                  </a:cubicBezTo>
                  <a:cubicBezTo>
                    <a:pt x="0" y="9"/>
                    <a:pt x="2" y="12"/>
                    <a:pt x="5" y="12"/>
                  </a:cubicBezTo>
                  <a:cubicBezTo>
                    <a:pt x="40" y="12"/>
                    <a:pt x="40" y="12"/>
                    <a:pt x="40" y="12"/>
                  </a:cubicBezTo>
                  <a:cubicBezTo>
                    <a:pt x="43" y="12"/>
                    <a:pt x="46" y="9"/>
                    <a:pt x="46" y="6"/>
                  </a:cubicBezTo>
                  <a:cubicBezTo>
                    <a:pt x="46" y="3"/>
                    <a:pt x="43"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0" name="Freeform 17"/>
            <p:cNvSpPr>
              <a:spLocks/>
            </p:cNvSpPr>
            <p:nvPr/>
          </p:nvSpPr>
          <p:spPr bwMode="auto">
            <a:xfrm>
              <a:off x="6611938" y="733425"/>
              <a:ext cx="173038" cy="41275"/>
            </a:xfrm>
            <a:custGeom>
              <a:avLst/>
              <a:gdLst>
                <a:gd name="T0" fmla="*/ 40 w 46"/>
                <a:gd name="T1" fmla="*/ 0 h 11"/>
                <a:gd name="T2" fmla="*/ 6 w 46"/>
                <a:gd name="T3" fmla="*/ 0 h 11"/>
                <a:gd name="T4" fmla="*/ 0 w 46"/>
                <a:gd name="T5" fmla="*/ 5 h 11"/>
                <a:gd name="T6" fmla="*/ 6 w 46"/>
                <a:gd name="T7" fmla="*/ 11 h 11"/>
                <a:gd name="T8" fmla="*/ 40 w 46"/>
                <a:gd name="T9" fmla="*/ 11 h 11"/>
                <a:gd name="T10" fmla="*/ 46 w 46"/>
                <a:gd name="T11" fmla="*/ 5 h 11"/>
                <a:gd name="T12" fmla="*/ 40 w 46"/>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6" h="11">
                  <a:moveTo>
                    <a:pt x="40" y="0"/>
                  </a:moveTo>
                  <a:cubicBezTo>
                    <a:pt x="6" y="0"/>
                    <a:pt x="6" y="0"/>
                    <a:pt x="6" y="0"/>
                  </a:cubicBezTo>
                  <a:cubicBezTo>
                    <a:pt x="3" y="0"/>
                    <a:pt x="0" y="2"/>
                    <a:pt x="0" y="5"/>
                  </a:cubicBezTo>
                  <a:cubicBezTo>
                    <a:pt x="0" y="9"/>
                    <a:pt x="3" y="11"/>
                    <a:pt x="6" y="11"/>
                  </a:cubicBezTo>
                  <a:cubicBezTo>
                    <a:pt x="40" y="11"/>
                    <a:pt x="40" y="11"/>
                    <a:pt x="40" y="11"/>
                  </a:cubicBezTo>
                  <a:cubicBezTo>
                    <a:pt x="44" y="11"/>
                    <a:pt x="46" y="9"/>
                    <a:pt x="46" y="5"/>
                  </a:cubicBezTo>
                  <a:cubicBezTo>
                    <a:pt x="46" y="2"/>
                    <a:pt x="44"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1" name="Freeform 18"/>
            <p:cNvSpPr>
              <a:spLocks/>
            </p:cNvSpPr>
            <p:nvPr/>
          </p:nvSpPr>
          <p:spPr bwMode="auto">
            <a:xfrm>
              <a:off x="6611938" y="601663"/>
              <a:ext cx="173038" cy="46037"/>
            </a:xfrm>
            <a:custGeom>
              <a:avLst/>
              <a:gdLst>
                <a:gd name="T0" fmla="*/ 40 w 46"/>
                <a:gd name="T1" fmla="*/ 0 h 12"/>
                <a:gd name="T2" fmla="*/ 6 w 46"/>
                <a:gd name="T3" fmla="*/ 0 h 12"/>
                <a:gd name="T4" fmla="*/ 0 w 46"/>
                <a:gd name="T5" fmla="*/ 6 h 12"/>
                <a:gd name="T6" fmla="*/ 6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6" y="0"/>
                    <a:pt x="6" y="0"/>
                    <a:pt x="6" y="0"/>
                  </a:cubicBezTo>
                  <a:cubicBezTo>
                    <a:pt x="3" y="0"/>
                    <a:pt x="0" y="3"/>
                    <a:pt x="0" y="6"/>
                  </a:cubicBezTo>
                  <a:cubicBezTo>
                    <a:pt x="0" y="9"/>
                    <a:pt x="3" y="12"/>
                    <a:pt x="6" y="12"/>
                  </a:cubicBezTo>
                  <a:cubicBezTo>
                    <a:pt x="40" y="12"/>
                    <a:pt x="40" y="12"/>
                    <a:pt x="40" y="12"/>
                  </a:cubicBezTo>
                  <a:cubicBezTo>
                    <a:pt x="44" y="12"/>
                    <a:pt x="46" y="9"/>
                    <a:pt x="46" y="6"/>
                  </a:cubicBezTo>
                  <a:cubicBezTo>
                    <a:pt x="46" y="3"/>
                    <a:pt x="44"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02" name="Freeform 19"/>
            <p:cNvSpPr>
              <a:spLocks/>
            </p:cNvSpPr>
            <p:nvPr/>
          </p:nvSpPr>
          <p:spPr bwMode="auto">
            <a:xfrm>
              <a:off x="5880100" y="422275"/>
              <a:ext cx="258763" cy="179387"/>
            </a:xfrm>
            <a:custGeom>
              <a:avLst/>
              <a:gdLst>
                <a:gd name="T0" fmla="*/ 63 w 69"/>
                <a:gd name="T1" fmla="*/ 0 h 48"/>
                <a:gd name="T2" fmla="*/ 10 w 69"/>
                <a:gd name="T3" fmla="*/ 4 h 48"/>
                <a:gd name="T4" fmla="*/ 3 w 69"/>
                <a:gd name="T5" fmla="*/ 10 h 48"/>
                <a:gd name="T6" fmla="*/ 0 w 69"/>
                <a:gd name="T7" fmla="*/ 42 h 48"/>
                <a:gd name="T8" fmla="*/ 5 w 69"/>
                <a:gd name="T9" fmla="*/ 48 h 48"/>
                <a:gd name="T10" fmla="*/ 11 w 69"/>
                <a:gd name="T11" fmla="*/ 42 h 48"/>
                <a:gd name="T12" fmla="*/ 13 w 69"/>
                <a:gd name="T13" fmla="*/ 21 h 48"/>
                <a:gd name="T14" fmla="*/ 20 w 69"/>
                <a:gd name="T15" fmla="*/ 14 h 48"/>
                <a:gd name="T16" fmla="*/ 63 w 69"/>
                <a:gd name="T17" fmla="*/ 11 h 48"/>
                <a:gd name="T18" fmla="*/ 69 w 69"/>
                <a:gd name="T19" fmla="*/ 5 h 48"/>
                <a:gd name="T20" fmla="*/ 63 w 69"/>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 h="48">
                  <a:moveTo>
                    <a:pt x="63" y="0"/>
                  </a:moveTo>
                  <a:cubicBezTo>
                    <a:pt x="10" y="4"/>
                    <a:pt x="10" y="4"/>
                    <a:pt x="10" y="4"/>
                  </a:cubicBezTo>
                  <a:cubicBezTo>
                    <a:pt x="7" y="4"/>
                    <a:pt x="4" y="7"/>
                    <a:pt x="3" y="10"/>
                  </a:cubicBezTo>
                  <a:cubicBezTo>
                    <a:pt x="0" y="42"/>
                    <a:pt x="0" y="42"/>
                    <a:pt x="0" y="42"/>
                  </a:cubicBezTo>
                  <a:cubicBezTo>
                    <a:pt x="0" y="46"/>
                    <a:pt x="2" y="48"/>
                    <a:pt x="5" y="48"/>
                  </a:cubicBezTo>
                  <a:cubicBezTo>
                    <a:pt x="8" y="48"/>
                    <a:pt x="11" y="46"/>
                    <a:pt x="11" y="42"/>
                  </a:cubicBezTo>
                  <a:cubicBezTo>
                    <a:pt x="13" y="21"/>
                    <a:pt x="13" y="21"/>
                    <a:pt x="13" y="21"/>
                  </a:cubicBezTo>
                  <a:cubicBezTo>
                    <a:pt x="14" y="17"/>
                    <a:pt x="16" y="15"/>
                    <a:pt x="20" y="14"/>
                  </a:cubicBezTo>
                  <a:cubicBezTo>
                    <a:pt x="63" y="11"/>
                    <a:pt x="63" y="11"/>
                    <a:pt x="63" y="11"/>
                  </a:cubicBezTo>
                  <a:cubicBezTo>
                    <a:pt x="66" y="11"/>
                    <a:pt x="69" y="9"/>
                    <a:pt x="69" y="5"/>
                  </a:cubicBezTo>
                  <a:cubicBezTo>
                    <a:pt x="69" y="2"/>
                    <a:pt x="66" y="0"/>
                    <a:pt x="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Tree>
    <p:extLst>
      <p:ext uri="{BB962C8B-B14F-4D97-AF65-F5344CB8AC3E}">
        <p14:creationId xmlns:p14="http://schemas.microsoft.com/office/powerpoint/2010/main" val="27816515"/>
      </p:ext>
    </p:extLst>
  </p:cSld>
  <p:clrMapOvr>
    <a:masterClrMapping/>
  </p:clrMapOvr>
  <mc:AlternateContent xmlns:mc="http://schemas.openxmlformats.org/markup-compatibility/2006" xmlns:p14="http://schemas.microsoft.com/office/powerpoint/2010/main">
    <mc:Choice Requires="p14">
      <p:transition spd="slow" p14:dur="1300" advClick="0" advTm="3000">
        <p14:pan dir="u"/>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fade">
                                      <p:cBhvr>
                                        <p:cTn id="7" dur="500"/>
                                        <p:tgtEl>
                                          <p:spTgt spid="83"/>
                                        </p:tgtEl>
                                      </p:cBhvr>
                                    </p:animEffect>
                                    <p:anim calcmode="lin" valueType="num">
                                      <p:cBhvr>
                                        <p:cTn id="8" dur="500" fill="hold"/>
                                        <p:tgtEl>
                                          <p:spTgt spid="83"/>
                                        </p:tgtEl>
                                        <p:attrNameLst>
                                          <p:attrName>ppt_x</p:attrName>
                                        </p:attrNameLst>
                                      </p:cBhvr>
                                      <p:tavLst>
                                        <p:tav tm="0">
                                          <p:val>
                                            <p:strVal val="#ppt_x"/>
                                          </p:val>
                                        </p:tav>
                                        <p:tav tm="100000">
                                          <p:val>
                                            <p:strVal val="#ppt_x"/>
                                          </p:val>
                                        </p:tav>
                                      </p:tavLst>
                                    </p:anim>
                                    <p:anim calcmode="lin" valueType="num">
                                      <p:cBhvr>
                                        <p:cTn id="9" dur="500" fill="hold"/>
                                        <p:tgtEl>
                                          <p:spTgt spid="8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cBhvr>
                                        <p:cTn id="17" dur="500" fill="hold"/>
                                        <p:tgtEl>
                                          <p:spTgt spid="34"/>
                                        </p:tgtEl>
                                        <p:attrNameLst>
                                          <p:attrName>ppt_w</p:attrName>
                                        </p:attrNameLst>
                                      </p:cBhvr>
                                      <p:tavLst>
                                        <p:tav tm="0">
                                          <p:val>
                                            <p:fltVal val="0"/>
                                          </p:val>
                                        </p:tav>
                                        <p:tav tm="100000">
                                          <p:val>
                                            <p:strVal val="#ppt_w"/>
                                          </p:val>
                                        </p:tav>
                                      </p:tavLst>
                                    </p:anim>
                                    <p:anim calcmode="lin" valueType="num">
                                      <p:cBhvr>
                                        <p:cTn id="18" dur="500" fill="hold"/>
                                        <p:tgtEl>
                                          <p:spTgt spid="34"/>
                                        </p:tgtEl>
                                        <p:attrNameLst>
                                          <p:attrName>ppt_h</p:attrName>
                                        </p:attrNameLst>
                                      </p:cBhvr>
                                      <p:tavLst>
                                        <p:tav tm="0">
                                          <p:val>
                                            <p:fltVal val="0"/>
                                          </p:val>
                                        </p:tav>
                                        <p:tav tm="100000">
                                          <p:val>
                                            <p:strVal val="#ppt_h"/>
                                          </p:val>
                                        </p:tav>
                                      </p:tavLst>
                                    </p:anim>
                                    <p:animEffect transition="in" filter="fade">
                                      <p:cBhvr>
                                        <p:cTn id="19" dur="500"/>
                                        <p:tgtEl>
                                          <p:spTgt spid="34"/>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p:cTn id="23" dur="500" fill="hold"/>
                                        <p:tgtEl>
                                          <p:spTgt spid="30"/>
                                        </p:tgtEl>
                                        <p:attrNameLst>
                                          <p:attrName>ppt_w</p:attrName>
                                        </p:attrNameLst>
                                      </p:cBhvr>
                                      <p:tavLst>
                                        <p:tav tm="0">
                                          <p:val>
                                            <p:fltVal val="0"/>
                                          </p:val>
                                        </p:tav>
                                        <p:tav tm="100000">
                                          <p:val>
                                            <p:strVal val="#ppt_w"/>
                                          </p:val>
                                        </p:tav>
                                      </p:tavLst>
                                    </p:anim>
                                    <p:anim calcmode="lin" valueType="num">
                                      <p:cBhvr>
                                        <p:cTn id="24" dur="500" fill="hold"/>
                                        <p:tgtEl>
                                          <p:spTgt spid="30"/>
                                        </p:tgtEl>
                                        <p:attrNameLst>
                                          <p:attrName>ppt_h</p:attrName>
                                        </p:attrNameLst>
                                      </p:cBhvr>
                                      <p:tavLst>
                                        <p:tav tm="0">
                                          <p:val>
                                            <p:fltVal val="0"/>
                                          </p:val>
                                        </p:tav>
                                        <p:tav tm="100000">
                                          <p:val>
                                            <p:strVal val="#ppt_h"/>
                                          </p:val>
                                        </p:tav>
                                      </p:tavLst>
                                    </p:anim>
                                    <p:animEffect transition="in" filter="fade">
                                      <p:cBhvr>
                                        <p:cTn id="25" dur="500"/>
                                        <p:tgtEl>
                                          <p:spTgt spid="30"/>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500"/>
                                        <p:tgtEl>
                                          <p:spTgt spid="32"/>
                                        </p:tgtEl>
                                      </p:cBhvr>
                                    </p:animEffect>
                                  </p:childTnLst>
                                </p:cTn>
                              </p:par>
                            </p:childTnLst>
                          </p:cTn>
                        </p:par>
                        <p:par>
                          <p:cTn id="30" fill="hold">
                            <p:stCondLst>
                              <p:cond delay="2500"/>
                            </p:stCondLst>
                            <p:childTnLst>
                              <p:par>
                                <p:cTn id="31" presetID="10" presetClass="entr" presetSubtype="0" fill="hold" nodeType="after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500"/>
                                        <p:tgtEl>
                                          <p:spTgt spid="27"/>
                                        </p:tgtEl>
                                      </p:cBhvr>
                                    </p:animEffect>
                                  </p:childTnLst>
                                </p:cTn>
                              </p:par>
                            </p:childTnLst>
                          </p:cTn>
                        </p:par>
                        <p:par>
                          <p:cTn id="34" fill="hold">
                            <p:stCondLst>
                              <p:cond delay="3000"/>
                            </p:stCondLst>
                            <p:childTnLst>
                              <p:par>
                                <p:cTn id="35" presetID="53" presetClass="entr" presetSubtype="16"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 calcmode="lin" valueType="num">
                                      <p:cBhvr>
                                        <p:cTn id="37" dur="500" fill="hold"/>
                                        <p:tgtEl>
                                          <p:spTgt spid="35"/>
                                        </p:tgtEl>
                                        <p:attrNameLst>
                                          <p:attrName>ppt_w</p:attrName>
                                        </p:attrNameLst>
                                      </p:cBhvr>
                                      <p:tavLst>
                                        <p:tav tm="0">
                                          <p:val>
                                            <p:fltVal val="0"/>
                                          </p:val>
                                        </p:tav>
                                        <p:tav tm="100000">
                                          <p:val>
                                            <p:strVal val="#ppt_w"/>
                                          </p:val>
                                        </p:tav>
                                      </p:tavLst>
                                    </p:anim>
                                    <p:anim calcmode="lin" valueType="num">
                                      <p:cBhvr>
                                        <p:cTn id="38" dur="500" fill="hold"/>
                                        <p:tgtEl>
                                          <p:spTgt spid="35"/>
                                        </p:tgtEl>
                                        <p:attrNameLst>
                                          <p:attrName>ppt_h</p:attrName>
                                        </p:attrNameLst>
                                      </p:cBhvr>
                                      <p:tavLst>
                                        <p:tav tm="0">
                                          <p:val>
                                            <p:fltVal val="0"/>
                                          </p:val>
                                        </p:tav>
                                        <p:tav tm="100000">
                                          <p:val>
                                            <p:strVal val="#ppt_h"/>
                                          </p:val>
                                        </p:tav>
                                      </p:tavLst>
                                    </p:anim>
                                    <p:animEffect transition="in" filter="fade">
                                      <p:cBhvr>
                                        <p:cTn id="39" dur="500"/>
                                        <p:tgtEl>
                                          <p:spTgt spid="35"/>
                                        </p:tgtEl>
                                      </p:cBhvr>
                                    </p:animEffect>
                                  </p:childTnLst>
                                </p:cTn>
                              </p:par>
                            </p:childTnLst>
                          </p:cTn>
                        </p:par>
                        <p:par>
                          <p:cTn id="40" fill="hold">
                            <p:stCondLst>
                              <p:cond delay="3500"/>
                            </p:stCondLst>
                            <p:childTnLst>
                              <p:par>
                                <p:cTn id="41" presetID="53" presetClass="entr" presetSubtype="16" fill="hold" grpId="0" nodeType="afterEffect">
                                  <p:stCondLst>
                                    <p:cond delay="0"/>
                                  </p:stCondLst>
                                  <p:childTnLst>
                                    <p:set>
                                      <p:cBhvr>
                                        <p:cTn id="42" dur="1" fill="hold">
                                          <p:stCondLst>
                                            <p:cond delay="0"/>
                                          </p:stCondLst>
                                        </p:cTn>
                                        <p:tgtEl>
                                          <p:spTgt spid="31"/>
                                        </p:tgtEl>
                                        <p:attrNameLst>
                                          <p:attrName>style.visibility</p:attrName>
                                        </p:attrNameLst>
                                      </p:cBhvr>
                                      <p:to>
                                        <p:strVal val="visible"/>
                                      </p:to>
                                    </p:set>
                                    <p:anim calcmode="lin" valueType="num">
                                      <p:cBhvr>
                                        <p:cTn id="43" dur="500" fill="hold"/>
                                        <p:tgtEl>
                                          <p:spTgt spid="31"/>
                                        </p:tgtEl>
                                        <p:attrNameLst>
                                          <p:attrName>ppt_w</p:attrName>
                                        </p:attrNameLst>
                                      </p:cBhvr>
                                      <p:tavLst>
                                        <p:tav tm="0">
                                          <p:val>
                                            <p:fltVal val="0"/>
                                          </p:val>
                                        </p:tav>
                                        <p:tav tm="100000">
                                          <p:val>
                                            <p:strVal val="#ppt_w"/>
                                          </p:val>
                                        </p:tav>
                                      </p:tavLst>
                                    </p:anim>
                                    <p:anim calcmode="lin" valueType="num">
                                      <p:cBhvr>
                                        <p:cTn id="44" dur="500" fill="hold"/>
                                        <p:tgtEl>
                                          <p:spTgt spid="31"/>
                                        </p:tgtEl>
                                        <p:attrNameLst>
                                          <p:attrName>ppt_h</p:attrName>
                                        </p:attrNameLst>
                                      </p:cBhvr>
                                      <p:tavLst>
                                        <p:tav tm="0">
                                          <p:val>
                                            <p:fltVal val="0"/>
                                          </p:val>
                                        </p:tav>
                                        <p:tav tm="100000">
                                          <p:val>
                                            <p:strVal val="#ppt_h"/>
                                          </p:val>
                                        </p:tav>
                                      </p:tavLst>
                                    </p:anim>
                                    <p:animEffect transition="in" filter="fade">
                                      <p:cBhvr>
                                        <p:cTn id="45" dur="500"/>
                                        <p:tgtEl>
                                          <p:spTgt spid="31"/>
                                        </p:tgtEl>
                                      </p:cBhvr>
                                    </p:animEffect>
                                  </p:childTnLst>
                                </p:cTn>
                              </p:par>
                            </p:childTnLst>
                          </p:cTn>
                        </p:par>
                        <p:par>
                          <p:cTn id="46" fill="hold">
                            <p:stCondLst>
                              <p:cond delay="4000"/>
                            </p:stCondLst>
                            <p:childTnLst>
                              <p:par>
                                <p:cTn id="47" presetID="10" presetClass="entr" presetSubtype="0" fill="hold" grpId="0" nodeType="after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fade">
                                      <p:cBhvr>
                                        <p:cTn id="49" dur="500"/>
                                        <p:tgtEl>
                                          <p:spTgt spid="33"/>
                                        </p:tgtEl>
                                      </p:cBhvr>
                                    </p:animEffect>
                                  </p:childTnLst>
                                </p:cTn>
                              </p:par>
                            </p:childTnLst>
                          </p:cTn>
                        </p:par>
                        <p:par>
                          <p:cTn id="50" fill="hold">
                            <p:stCondLst>
                              <p:cond delay="4500"/>
                            </p:stCondLst>
                            <p:childTnLst>
                              <p:par>
                                <p:cTn id="51" presetID="10" presetClass="entr" presetSubtype="0" fill="hold" nodeType="after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500"/>
                                        <p:tgtEl>
                                          <p:spTgt spid="38"/>
                                        </p:tgtEl>
                                      </p:cBhvr>
                                    </p:animEffect>
                                  </p:childTnLst>
                                </p:cTn>
                              </p:par>
                            </p:childTnLst>
                          </p:cTn>
                        </p:par>
                        <p:par>
                          <p:cTn id="54" fill="hold">
                            <p:stCondLst>
                              <p:cond delay="5000"/>
                            </p:stCondLst>
                            <p:childTnLst>
                              <p:par>
                                <p:cTn id="55" presetID="53" presetClass="entr" presetSubtype="16" fill="hold" nodeType="afterEffect">
                                  <p:stCondLst>
                                    <p:cond delay="0"/>
                                  </p:stCondLst>
                                  <p:childTnLst>
                                    <p:set>
                                      <p:cBhvr>
                                        <p:cTn id="56" dur="1" fill="hold">
                                          <p:stCondLst>
                                            <p:cond delay="0"/>
                                          </p:stCondLst>
                                        </p:cTn>
                                        <p:tgtEl>
                                          <p:spTgt spid="95"/>
                                        </p:tgtEl>
                                        <p:attrNameLst>
                                          <p:attrName>style.visibility</p:attrName>
                                        </p:attrNameLst>
                                      </p:cBhvr>
                                      <p:to>
                                        <p:strVal val="visible"/>
                                      </p:to>
                                    </p:set>
                                    <p:anim calcmode="lin" valueType="num">
                                      <p:cBhvr>
                                        <p:cTn id="57" dur="500" fill="hold"/>
                                        <p:tgtEl>
                                          <p:spTgt spid="95"/>
                                        </p:tgtEl>
                                        <p:attrNameLst>
                                          <p:attrName>ppt_w</p:attrName>
                                        </p:attrNameLst>
                                      </p:cBhvr>
                                      <p:tavLst>
                                        <p:tav tm="0">
                                          <p:val>
                                            <p:fltVal val="0"/>
                                          </p:val>
                                        </p:tav>
                                        <p:tav tm="100000">
                                          <p:val>
                                            <p:strVal val="#ppt_w"/>
                                          </p:val>
                                        </p:tav>
                                      </p:tavLst>
                                    </p:anim>
                                    <p:anim calcmode="lin" valueType="num">
                                      <p:cBhvr>
                                        <p:cTn id="58" dur="500" fill="hold"/>
                                        <p:tgtEl>
                                          <p:spTgt spid="95"/>
                                        </p:tgtEl>
                                        <p:attrNameLst>
                                          <p:attrName>ppt_h</p:attrName>
                                        </p:attrNameLst>
                                      </p:cBhvr>
                                      <p:tavLst>
                                        <p:tav tm="0">
                                          <p:val>
                                            <p:fltVal val="0"/>
                                          </p:val>
                                        </p:tav>
                                        <p:tav tm="100000">
                                          <p:val>
                                            <p:strVal val="#ppt_h"/>
                                          </p:val>
                                        </p:tav>
                                      </p:tavLst>
                                    </p:anim>
                                    <p:animEffect transition="in" filter="fade">
                                      <p:cBhvr>
                                        <p:cTn id="59" dur="500"/>
                                        <p:tgtEl>
                                          <p:spTgt spid="95"/>
                                        </p:tgtEl>
                                      </p:cBhvr>
                                    </p:animEffect>
                                  </p:childTnLst>
                                </p:cTn>
                              </p:par>
                            </p:childTnLst>
                          </p:cTn>
                        </p:par>
                        <p:par>
                          <p:cTn id="60" fill="hold">
                            <p:stCondLst>
                              <p:cond delay="5500"/>
                            </p:stCondLst>
                            <p:childTnLst>
                              <p:par>
                                <p:cTn id="61" presetID="10" presetClass="entr" presetSubtype="0" fill="hold" grpId="0" nodeType="after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fade">
                                      <p:cBhvr>
                                        <p:cTn id="63" dur="500"/>
                                        <p:tgtEl>
                                          <p:spTgt spid="7"/>
                                        </p:tgtEl>
                                      </p:cBhvr>
                                    </p:animEffect>
                                  </p:childTnLst>
                                </p:cTn>
                              </p:par>
                            </p:childTnLst>
                          </p:cTn>
                        </p:par>
                        <p:par>
                          <p:cTn id="64" fill="hold">
                            <p:stCondLst>
                              <p:cond delay="6000"/>
                            </p:stCondLst>
                            <p:childTnLst>
                              <p:par>
                                <p:cTn id="65" presetID="53" presetClass="entr" presetSubtype="16" fill="hold" grpId="0" nodeType="afterEffect">
                                  <p:stCondLst>
                                    <p:cond delay="0"/>
                                  </p:stCondLst>
                                  <p:childTnLst>
                                    <p:set>
                                      <p:cBhvr>
                                        <p:cTn id="66" dur="1" fill="hold">
                                          <p:stCondLst>
                                            <p:cond delay="0"/>
                                          </p:stCondLst>
                                        </p:cTn>
                                        <p:tgtEl>
                                          <p:spTgt spid="42"/>
                                        </p:tgtEl>
                                        <p:attrNameLst>
                                          <p:attrName>style.visibility</p:attrName>
                                        </p:attrNameLst>
                                      </p:cBhvr>
                                      <p:to>
                                        <p:strVal val="visible"/>
                                      </p:to>
                                    </p:set>
                                    <p:anim calcmode="lin" valueType="num">
                                      <p:cBhvr>
                                        <p:cTn id="67" dur="500" fill="hold"/>
                                        <p:tgtEl>
                                          <p:spTgt spid="42"/>
                                        </p:tgtEl>
                                        <p:attrNameLst>
                                          <p:attrName>ppt_w</p:attrName>
                                        </p:attrNameLst>
                                      </p:cBhvr>
                                      <p:tavLst>
                                        <p:tav tm="0">
                                          <p:val>
                                            <p:fltVal val="0"/>
                                          </p:val>
                                        </p:tav>
                                        <p:tav tm="100000">
                                          <p:val>
                                            <p:strVal val="#ppt_w"/>
                                          </p:val>
                                        </p:tav>
                                      </p:tavLst>
                                    </p:anim>
                                    <p:anim calcmode="lin" valueType="num">
                                      <p:cBhvr>
                                        <p:cTn id="68" dur="500" fill="hold"/>
                                        <p:tgtEl>
                                          <p:spTgt spid="42"/>
                                        </p:tgtEl>
                                        <p:attrNameLst>
                                          <p:attrName>ppt_h</p:attrName>
                                        </p:attrNameLst>
                                      </p:cBhvr>
                                      <p:tavLst>
                                        <p:tav tm="0">
                                          <p:val>
                                            <p:fltVal val="0"/>
                                          </p:val>
                                        </p:tav>
                                        <p:tav tm="100000">
                                          <p:val>
                                            <p:strVal val="#ppt_h"/>
                                          </p:val>
                                        </p:tav>
                                      </p:tavLst>
                                    </p:anim>
                                    <p:animEffect transition="in" filter="fade">
                                      <p:cBhvr>
                                        <p:cTn id="69" dur="500"/>
                                        <p:tgtEl>
                                          <p:spTgt spid="42"/>
                                        </p:tgtEl>
                                      </p:cBhvr>
                                    </p:animEffect>
                                  </p:childTnLst>
                                </p:cTn>
                              </p:par>
                            </p:childTnLst>
                          </p:cTn>
                        </p:par>
                        <p:par>
                          <p:cTn id="70" fill="hold">
                            <p:stCondLst>
                              <p:cond delay="6500"/>
                            </p:stCondLst>
                            <p:childTnLst>
                              <p:par>
                                <p:cTn id="71" presetID="10" presetClass="entr" presetSubtype="0" fill="hold" grpId="0" nodeType="afterEffect">
                                  <p:stCondLst>
                                    <p:cond delay="0"/>
                                  </p:stCondLst>
                                  <p:childTnLst>
                                    <p:set>
                                      <p:cBhvr>
                                        <p:cTn id="72" dur="1" fill="hold">
                                          <p:stCondLst>
                                            <p:cond delay="0"/>
                                          </p:stCondLst>
                                        </p:cTn>
                                        <p:tgtEl>
                                          <p:spTgt spid="6"/>
                                        </p:tgtEl>
                                        <p:attrNameLst>
                                          <p:attrName>style.visibility</p:attrName>
                                        </p:attrNameLst>
                                      </p:cBhvr>
                                      <p:to>
                                        <p:strVal val="visible"/>
                                      </p:to>
                                    </p:set>
                                    <p:animEffect transition="in" filter="fade">
                                      <p:cBhvr>
                                        <p:cTn id="73" dur="500"/>
                                        <p:tgtEl>
                                          <p:spTgt spid="6"/>
                                        </p:tgtEl>
                                      </p:cBhvr>
                                    </p:animEffect>
                                  </p:childTnLst>
                                </p:cTn>
                              </p:par>
                            </p:childTnLst>
                          </p:cTn>
                        </p:par>
                        <p:par>
                          <p:cTn id="74" fill="hold">
                            <p:stCondLst>
                              <p:cond delay="7000"/>
                            </p:stCondLst>
                            <p:childTnLst>
                              <p:par>
                                <p:cTn id="75" presetID="10" presetClass="entr" presetSubtype="0" fill="hold" grpId="0" nodeType="afterEffect">
                                  <p:stCondLst>
                                    <p:cond delay="0"/>
                                  </p:stCondLst>
                                  <p:childTnLst>
                                    <p:set>
                                      <p:cBhvr>
                                        <p:cTn id="76" dur="1" fill="hold">
                                          <p:stCondLst>
                                            <p:cond delay="0"/>
                                          </p:stCondLst>
                                        </p:cTn>
                                        <p:tgtEl>
                                          <p:spTgt spid="14"/>
                                        </p:tgtEl>
                                        <p:attrNameLst>
                                          <p:attrName>style.visibility</p:attrName>
                                        </p:attrNameLst>
                                      </p:cBhvr>
                                      <p:to>
                                        <p:strVal val="visible"/>
                                      </p:to>
                                    </p:set>
                                    <p:animEffect transition="in" filter="fade">
                                      <p:cBhvr>
                                        <p:cTn id="77" dur="500"/>
                                        <p:tgtEl>
                                          <p:spTgt spid="14"/>
                                        </p:tgtEl>
                                      </p:cBhvr>
                                    </p:animEffect>
                                  </p:childTnLst>
                                </p:cTn>
                              </p:par>
                            </p:childTnLst>
                          </p:cTn>
                        </p:par>
                        <p:par>
                          <p:cTn id="78" fill="hold">
                            <p:stCondLst>
                              <p:cond delay="7500"/>
                            </p:stCondLst>
                            <p:childTnLst>
                              <p:par>
                                <p:cTn id="79" presetID="53" presetClass="entr" presetSubtype="16" fill="hold" nodeType="afterEffect">
                                  <p:stCondLst>
                                    <p:cond delay="0"/>
                                  </p:stCondLst>
                                  <p:childTnLst>
                                    <p:set>
                                      <p:cBhvr>
                                        <p:cTn id="80" dur="1" fill="hold">
                                          <p:stCondLst>
                                            <p:cond delay="0"/>
                                          </p:stCondLst>
                                        </p:cTn>
                                        <p:tgtEl>
                                          <p:spTgt spid="51"/>
                                        </p:tgtEl>
                                        <p:attrNameLst>
                                          <p:attrName>style.visibility</p:attrName>
                                        </p:attrNameLst>
                                      </p:cBhvr>
                                      <p:to>
                                        <p:strVal val="visible"/>
                                      </p:to>
                                    </p:set>
                                    <p:anim calcmode="lin" valueType="num">
                                      <p:cBhvr>
                                        <p:cTn id="81" dur="500" fill="hold"/>
                                        <p:tgtEl>
                                          <p:spTgt spid="51"/>
                                        </p:tgtEl>
                                        <p:attrNameLst>
                                          <p:attrName>ppt_w</p:attrName>
                                        </p:attrNameLst>
                                      </p:cBhvr>
                                      <p:tavLst>
                                        <p:tav tm="0">
                                          <p:val>
                                            <p:fltVal val="0"/>
                                          </p:val>
                                        </p:tav>
                                        <p:tav tm="100000">
                                          <p:val>
                                            <p:strVal val="#ppt_w"/>
                                          </p:val>
                                        </p:tav>
                                      </p:tavLst>
                                    </p:anim>
                                    <p:anim calcmode="lin" valueType="num">
                                      <p:cBhvr>
                                        <p:cTn id="82" dur="500" fill="hold"/>
                                        <p:tgtEl>
                                          <p:spTgt spid="51"/>
                                        </p:tgtEl>
                                        <p:attrNameLst>
                                          <p:attrName>ppt_h</p:attrName>
                                        </p:attrNameLst>
                                      </p:cBhvr>
                                      <p:tavLst>
                                        <p:tav tm="0">
                                          <p:val>
                                            <p:fltVal val="0"/>
                                          </p:val>
                                        </p:tav>
                                        <p:tav tm="100000">
                                          <p:val>
                                            <p:strVal val="#ppt_h"/>
                                          </p:val>
                                        </p:tav>
                                      </p:tavLst>
                                    </p:anim>
                                    <p:animEffect transition="in" filter="fade">
                                      <p:cBhvr>
                                        <p:cTn id="83" dur="500"/>
                                        <p:tgtEl>
                                          <p:spTgt spid="51"/>
                                        </p:tgtEl>
                                      </p:cBhvr>
                                    </p:animEffect>
                                  </p:childTnLst>
                                </p:cTn>
                              </p:par>
                            </p:childTnLst>
                          </p:cTn>
                        </p:par>
                        <p:par>
                          <p:cTn id="84" fill="hold">
                            <p:stCondLst>
                              <p:cond delay="8000"/>
                            </p:stCondLst>
                            <p:childTnLst>
                              <p:par>
                                <p:cTn id="85" presetID="10" presetClass="entr" presetSubtype="0" fill="hold" grpId="0" nodeType="afterEffect">
                                  <p:stCondLst>
                                    <p:cond delay="0"/>
                                  </p:stCondLst>
                                  <p:childTnLst>
                                    <p:set>
                                      <p:cBhvr>
                                        <p:cTn id="86" dur="1" fill="hold">
                                          <p:stCondLst>
                                            <p:cond delay="0"/>
                                          </p:stCondLst>
                                        </p:cTn>
                                        <p:tgtEl>
                                          <p:spTgt spid="13"/>
                                        </p:tgtEl>
                                        <p:attrNameLst>
                                          <p:attrName>style.visibility</p:attrName>
                                        </p:attrNameLst>
                                      </p:cBhvr>
                                      <p:to>
                                        <p:strVal val="visible"/>
                                      </p:to>
                                    </p:set>
                                    <p:animEffect transition="in" filter="fade">
                                      <p:cBhvr>
                                        <p:cTn id="87" dur="500"/>
                                        <p:tgtEl>
                                          <p:spTgt spid="13"/>
                                        </p:tgtEl>
                                      </p:cBhvr>
                                    </p:animEffect>
                                  </p:childTnLst>
                                </p:cTn>
                              </p:par>
                            </p:childTnLst>
                          </p:cTn>
                        </p:par>
                        <p:par>
                          <p:cTn id="88" fill="hold">
                            <p:stCondLst>
                              <p:cond delay="8500"/>
                            </p:stCondLst>
                            <p:childTnLst>
                              <p:par>
                                <p:cTn id="89" presetID="53" presetClass="entr" presetSubtype="16" fill="hold" nodeType="afterEffect">
                                  <p:stCondLst>
                                    <p:cond delay="0"/>
                                  </p:stCondLst>
                                  <p:childTnLst>
                                    <p:set>
                                      <p:cBhvr>
                                        <p:cTn id="90" dur="1" fill="hold">
                                          <p:stCondLst>
                                            <p:cond delay="0"/>
                                          </p:stCondLst>
                                        </p:cTn>
                                        <p:tgtEl>
                                          <p:spTgt spid="48"/>
                                        </p:tgtEl>
                                        <p:attrNameLst>
                                          <p:attrName>style.visibility</p:attrName>
                                        </p:attrNameLst>
                                      </p:cBhvr>
                                      <p:to>
                                        <p:strVal val="visible"/>
                                      </p:to>
                                    </p:set>
                                    <p:anim calcmode="lin" valueType="num">
                                      <p:cBhvr>
                                        <p:cTn id="91" dur="500" fill="hold"/>
                                        <p:tgtEl>
                                          <p:spTgt spid="48"/>
                                        </p:tgtEl>
                                        <p:attrNameLst>
                                          <p:attrName>ppt_w</p:attrName>
                                        </p:attrNameLst>
                                      </p:cBhvr>
                                      <p:tavLst>
                                        <p:tav tm="0">
                                          <p:val>
                                            <p:fltVal val="0"/>
                                          </p:val>
                                        </p:tav>
                                        <p:tav tm="100000">
                                          <p:val>
                                            <p:strVal val="#ppt_w"/>
                                          </p:val>
                                        </p:tav>
                                      </p:tavLst>
                                    </p:anim>
                                    <p:anim calcmode="lin" valueType="num">
                                      <p:cBhvr>
                                        <p:cTn id="92" dur="500" fill="hold"/>
                                        <p:tgtEl>
                                          <p:spTgt spid="48"/>
                                        </p:tgtEl>
                                        <p:attrNameLst>
                                          <p:attrName>ppt_h</p:attrName>
                                        </p:attrNameLst>
                                      </p:cBhvr>
                                      <p:tavLst>
                                        <p:tav tm="0">
                                          <p:val>
                                            <p:fltVal val="0"/>
                                          </p:val>
                                        </p:tav>
                                        <p:tav tm="100000">
                                          <p:val>
                                            <p:strVal val="#ppt_h"/>
                                          </p:val>
                                        </p:tav>
                                      </p:tavLst>
                                    </p:anim>
                                    <p:animEffect transition="in" filter="fade">
                                      <p:cBhvr>
                                        <p:cTn id="93" dur="500"/>
                                        <p:tgtEl>
                                          <p:spTgt spid="48"/>
                                        </p:tgtEl>
                                      </p:cBhvr>
                                    </p:animEffect>
                                  </p:childTnLst>
                                </p:cTn>
                              </p:par>
                            </p:childTnLst>
                          </p:cTn>
                        </p:par>
                        <p:par>
                          <p:cTn id="94" fill="hold">
                            <p:stCondLst>
                              <p:cond delay="9000"/>
                            </p:stCondLst>
                            <p:childTnLst>
                              <p:par>
                                <p:cTn id="95" presetID="10" presetClass="entr" presetSubtype="0" fill="hold" grpId="0" nodeType="afterEffect">
                                  <p:stCondLst>
                                    <p:cond delay="0"/>
                                  </p:stCondLst>
                                  <p:childTnLst>
                                    <p:set>
                                      <p:cBhvr>
                                        <p:cTn id="96" dur="1" fill="hold">
                                          <p:stCondLst>
                                            <p:cond delay="0"/>
                                          </p:stCondLst>
                                        </p:cTn>
                                        <p:tgtEl>
                                          <p:spTgt spid="12"/>
                                        </p:tgtEl>
                                        <p:attrNameLst>
                                          <p:attrName>style.visibility</p:attrName>
                                        </p:attrNameLst>
                                      </p:cBhvr>
                                      <p:to>
                                        <p:strVal val="visible"/>
                                      </p:to>
                                    </p:set>
                                    <p:animEffect transition="in" filter="fade">
                                      <p:cBhvr>
                                        <p:cTn id="97" dur="500"/>
                                        <p:tgtEl>
                                          <p:spTgt spid="12"/>
                                        </p:tgtEl>
                                      </p:cBhvr>
                                    </p:animEffect>
                                  </p:childTnLst>
                                </p:cTn>
                              </p:par>
                            </p:childTnLst>
                          </p:cTn>
                        </p:par>
                        <p:par>
                          <p:cTn id="98" fill="hold">
                            <p:stCondLst>
                              <p:cond delay="9500"/>
                            </p:stCondLst>
                            <p:childTnLst>
                              <p:par>
                                <p:cTn id="99" presetID="53" presetClass="entr" presetSubtype="16" fill="hold" nodeType="afterEffect">
                                  <p:stCondLst>
                                    <p:cond delay="0"/>
                                  </p:stCondLst>
                                  <p:childTnLst>
                                    <p:set>
                                      <p:cBhvr>
                                        <p:cTn id="100" dur="1" fill="hold">
                                          <p:stCondLst>
                                            <p:cond delay="0"/>
                                          </p:stCondLst>
                                        </p:cTn>
                                        <p:tgtEl>
                                          <p:spTgt spid="43"/>
                                        </p:tgtEl>
                                        <p:attrNameLst>
                                          <p:attrName>style.visibility</p:attrName>
                                        </p:attrNameLst>
                                      </p:cBhvr>
                                      <p:to>
                                        <p:strVal val="visible"/>
                                      </p:to>
                                    </p:set>
                                    <p:anim calcmode="lin" valueType="num">
                                      <p:cBhvr>
                                        <p:cTn id="101" dur="500" fill="hold"/>
                                        <p:tgtEl>
                                          <p:spTgt spid="43"/>
                                        </p:tgtEl>
                                        <p:attrNameLst>
                                          <p:attrName>ppt_w</p:attrName>
                                        </p:attrNameLst>
                                      </p:cBhvr>
                                      <p:tavLst>
                                        <p:tav tm="0">
                                          <p:val>
                                            <p:fltVal val="0"/>
                                          </p:val>
                                        </p:tav>
                                        <p:tav tm="100000">
                                          <p:val>
                                            <p:strVal val="#ppt_w"/>
                                          </p:val>
                                        </p:tav>
                                      </p:tavLst>
                                    </p:anim>
                                    <p:anim calcmode="lin" valueType="num">
                                      <p:cBhvr>
                                        <p:cTn id="102" dur="500" fill="hold"/>
                                        <p:tgtEl>
                                          <p:spTgt spid="43"/>
                                        </p:tgtEl>
                                        <p:attrNameLst>
                                          <p:attrName>ppt_h</p:attrName>
                                        </p:attrNameLst>
                                      </p:cBhvr>
                                      <p:tavLst>
                                        <p:tav tm="0">
                                          <p:val>
                                            <p:fltVal val="0"/>
                                          </p:val>
                                        </p:tav>
                                        <p:tav tm="100000">
                                          <p:val>
                                            <p:strVal val="#ppt_h"/>
                                          </p:val>
                                        </p:tav>
                                      </p:tavLst>
                                    </p:anim>
                                    <p:animEffect transition="in" filter="fade">
                                      <p:cBhvr>
                                        <p:cTn id="103" dur="500"/>
                                        <p:tgtEl>
                                          <p:spTgt spid="43"/>
                                        </p:tgtEl>
                                      </p:cBhvr>
                                    </p:animEffect>
                                  </p:childTnLst>
                                </p:cTn>
                              </p:par>
                            </p:childTnLst>
                          </p:cTn>
                        </p:par>
                        <p:par>
                          <p:cTn id="104" fill="hold">
                            <p:stCondLst>
                              <p:cond delay="10000"/>
                            </p:stCondLst>
                            <p:childTnLst>
                              <p:par>
                                <p:cTn id="105" presetID="10" presetClass="entr" presetSubtype="0" fill="hold" grpId="0" nodeType="afterEffect">
                                  <p:stCondLst>
                                    <p:cond delay="0"/>
                                  </p:stCondLst>
                                  <p:childTnLst>
                                    <p:set>
                                      <p:cBhvr>
                                        <p:cTn id="106" dur="1" fill="hold">
                                          <p:stCondLst>
                                            <p:cond delay="0"/>
                                          </p:stCondLst>
                                        </p:cTn>
                                        <p:tgtEl>
                                          <p:spTgt spid="11"/>
                                        </p:tgtEl>
                                        <p:attrNameLst>
                                          <p:attrName>style.visibility</p:attrName>
                                        </p:attrNameLst>
                                      </p:cBhvr>
                                      <p:to>
                                        <p:strVal val="visible"/>
                                      </p:to>
                                    </p:set>
                                    <p:animEffect transition="in" filter="fade">
                                      <p:cBhvr>
                                        <p:cTn id="107" dur="500"/>
                                        <p:tgtEl>
                                          <p:spTgt spid="11"/>
                                        </p:tgtEl>
                                      </p:cBhvr>
                                    </p:animEffect>
                                  </p:childTnLst>
                                </p:cTn>
                              </p:par>
                            </p:childTnLst>
                          </p:cTn>
                        </p:par>
                        <p:par>
                          <p:cTn id="108" fill="hold">
                            <p:stCondLst>
                              <p:cond delay="10500"/>
                            </p:stCondLst>
                            <p:childTnLst>
                              <p:par>
                                <p:cTn id="109" presetID="53" presetClass="entr" presetSubtype="16" fill="hold" grpId="0" nodeType="afterEffect">
                                  <p:stCondLst>
                                    <p:cond delay="0"/>
                                  </p:stCondLst>
                                  <p:childTnLst>
                                    <p:set>
                                      <p:cBhvr>
                                        <p:cTn id="110" dur="1" fill="hold">
                                          <p:stCondLst>
                                            <p:cond delay="0"/>
                                          </p:stCondLst>
                                        </p:cTn>
                                        <p:tgtEl>
                                          <p:spTgt spid="47"/>
                                        </p:tgtEl>
                                        <p:attrNameLst>
                                          <p:attrName>style.visibility</p:attrName>
                                        </p:attrNameLst>
                                      </p:cBhvr>
                                      <p:to>
                                        <p:strVal val="visible"/>
                                      </p:to>
                                    </p:set>
                                    <p:anim calcmode="lin" valueType="num">
                                      <p:cBhvr>
                                        <p:cTn id="111" dur="500" fill="hold"/>
                                        <p:tgtEl>
                                          <p:spTgt spid="47"/>
                                        </p:tgtEl>
                                        <p:attrNameLst>
                                          <p:attrName>ppt_w</p:attrName>
                                        </p:attrNameLst>
                                      </p:cBhvr>
                                      <p:tavLst>
                                        <p:tav tm="0">
                                          <p:val>
                                            <p:fltVal val="0"/>
                                          </p:val>
                                        </p:tav>
                                        <p:tav tm="100000">
                                          <p:val>
                                            <p:strVal val="#ppt_w"/>
                                          </p:val>
                                        </p:tav>
                                      </p:tavLst>
                                    </p:anim>
                                    <p:anim calcmode="lin" valueType="num">
                                      <p:cBhvr>
                                        <p:cTn id="112" dur="500" fill="hold"/>
                                        <p:tgtEl>
                                          <p:spTgt spid="47"/>
                                        </p:tgtEl>
                                        <p:attrNameLst>
                                          <p:attrName>ppt_h</p:attrName>
                                        </p:attrNameLst>
                                      </p:cBhvr>
                                      <p:tavLst>
                                        <p:tav tm="0">
                                          <p:val>
                                            <p:fltVal val="0"/>
                                          </p:val>
                                        </p:tav>
                                        <p:tav tm="100000">
                                          <p:val>
                                            <p:strVal val="#ppt_h"/>
                                          </p:val>
                                        </p:tav>
                                      </p:tavLst>
                                    </p:anim>
                                    <p:animEffect transition="in" filter="fade">
                                      <p:cBhvr>
                                        <p:cTn id="113" dur="500"/>
                                        <p:tgtEl>
                                          <p:spTgt spid="47"/>
                                        </p:tgtEl>
                                      </p:cBhvr>
                                    </p:animEffect>
                                  </p:childTnLst>
                                </p:cTn>
                              </p:par>
                            </p:childTnLst>
                          </p:cTn>
                        </p:par>
                        <p:par>
                          <p:cTn id="114" fill="hold">
                            <p:stCondLst>
                              <p:cond delay="11000"/>
                            </p:stCondLst>
                            <p:childTnLst>
                              <p:par>
                                <p:cTn id="115" presetID="10" presetClass="entr" presetSubtype="0" fill="hold" grpId="0" nodeType="afterEffect">
                                  <p:stCondLst>
                                    <p:cond delay="0"/>
                                  </p:stCondLst>
                                  <p:childTnLst>
                                    <p:set>
                                      <p:cBhvr>
                                        <p:cTn id="116" dur="1" fill="hold">
                                          <p:stCondLst>
                                            <p:cond delay="0"/>
                                          </p:stCondLst>
                                        </p:cTn>
                                        <p:tgtEl>
                                          <p:spTgt spid="10"/>
                                        </p:tgtEl>
                                        <p:attrNameLst>
                                          <p:attrName>style.visibility</p:attrName>
                                        </p:attrNameLst>
                                      </p:cBhvr>
                                      <p:to>
                                        <p:strVal val="visible"/>
                                      </p:to>
                                    </p:set>
                                    <p:animEffect transition="in" filter="fade">
                                      <p:cBhvr>
                                        <p:cTn id="117" dur="500"/>
                                        <p:tgtEl>
                                          <p:spTgt spid="10"/>
                                        </p:tgtEl>
                                      </p:cBhvr>
                                    </p:animEffect>
                                  </p:childTnLst>
                                </p:cTn>
                              </p:par>
                            </p:childTnLst>
                          </p:cTn>
                        </p:par>
                        <p:par>
                          <p:cTn id="118" fill="hold">
                            <p:stCondLst>
                              <p:cond delay="11500"/>
                            </p:stCondLst>
                            <p:childTnLst>
                              <p:par>
                                <p:cTn id="119" presetID="53" presetClass="entr" presetSubtype="16" fill="hold" grpId="0" nodeType="afterEffect">
                                  <p:stCondLst>
                                    <p:cond delay="0"/>
                                  </p:stCondLst>
                                  <p:childTnLst>
                                    <p:set>
                                      <p:cBhvr>
                                        <p:cTn id="120" dur="1" fill="hold">
                                          <p:stCondLst>
                                            <p:cond delay="0"/>
                                          </p:stCondLst>
                                        </p:cTn>
                                        <p:tgtEl>
                                          <p:spTgt spid="41"/>
                                        </p:tgtEl>
                                        <p:attrNameLst>
                                          <p:attrName>style.visibility</p:attrName>
                                        </p:attrNameLst>
                                      </p:cBhvr>
                                      <p:to>
                                        <p:strVal val="visible"/>
                                      </p:to>
                                    </p:set>
                                    <p:anim calcmode="lin" valueType="num">
                                      <p:cBhvr>
                                        <p:cTn id="121" dur="500" fill="hold"/>
                                        <p:tgtEl>
                                          <p:spTgt spid="41"/>
                                        </p:tgtEl>
                                        <p:attrNameLst>
                                          <p:attrName>ppt_w</p:attrName>
                                        </p:attrNameLst>
                                      </p:cBhvr>
                                      <p:tavLst>
                                        <p:tav tm="0">
                                          <p:val>
                                            <p:fltVal val="0"/>
                                          </p:val>
                                        </p:tav>
                                        <p:tav tm="100000">
                                          <p:val>
                                            <p:strVal val="#ppt_w"/>
                                          </p:val>
                                        </p:tav>
                                      </p:tavLst>
                                    </p:anim>
                                    <p:anim calcmode="lin" valueType="num">
                                      <p:cBhvr>
                                        <p:cTn id="122" dur="500" fill="hold"/>
                                        <p:tgtEl>
                                          <p:spTgt spid="41"/>
                                        </p:tgtEl>
                                        <p:attrNameLst>
                                          <p:attrName>ppt_h</p:attrName>
                                        </p:attrNameLst>
                                      </p:cBhvr>
                                      <p:tavLst>
                                        <p:tav tm="0">
                                          <p:val>
                                            <p:fltVal val="0"/>
                                          </p:val>
                                        </p:tav>
                                        <p:tav tm="100000">
                                          <p:val>
                                            <p:strVal val="#ppt_h"/>
                                          </p:val>
                                        </p:tav>
                                      </p:tavLst>
                                    </p:anim>
                                    <p:animEffect transition="in" filter="fade">
                                      <p:cBhvr>
                                        <p:cTn id="123" dur="500"/>
                                        <p:tgtEl>
                                          <p:spTgt spid="41"/>
                                        </p:tgtEl>
                                      </p:cBhvr>
                                    </p:animEffect>
                                  </p:childTnLst>
                                </p:cTn>
                              </p:par>
                            </p:childTnLst>
                          </p:cTn>
                        </p:par>
                        <p:par>
                          <p:cTn id="124" fill="hold">
                            <p:stCondLst>
                              <p:cond delay="12000"/>
                            </p:stCondLst>
                            <p:childTnLst>
                              <p:par>
                                <p:cTn id="125" presetID="10" presetClass="entr" presetSubtype="0" fill="hold" grpId="0" nodeType="afterEffect">
                                  <p:stCondLst>
                                    <p:cond delay="0"/>
                                  </p:stCondLst>
                                  <p:childTnLst>
                                    <p:set>
                                      <p:cBhvr>
                                        <p:cTn id="126" dur="1" fill="hold">
                                          <p:stCondLst>
                                            <p:cond delay="0"/>
                                          </p:stCondLst>
                                        </p:cTn>
                                        <p:tgtEl>
                                          <p:spTgt spid="9"/>
                                        </p:tgtEl>
                                        <p:attrNameLst>
                                          <p:attrName>style.visibility</p:attrName>
                                        </p:attrNameLst>
                                      </p:cBhvr>
                                      <p:to>
                                        <p:strVal val="visible"/>
                                      </p:to>
                                    </p:set>
                                    <p:animEffect transition="in" filter="fade">
                                      <p:cBhvr>
                                        <p:cTn id="127" dur="500"/>
                                        <p:tgtEl>
                                          <p:spTgt spid="9"/>
                                        </p:tgtEl>
                                      </p:cBhvr>
                                    </p:animEffect>
                                  </p:childTnLst>
                                </p:cTn>
                              </p:par>
                            </p:childTnLst>
                          </p:cTn>
                        </p:par>
                        <p:par>
                          <p:cTn id="128" fill="hold">
                            <p:stCondLst>
                              <p:cond delay="12500"/>
                            </p:stCondLst>
                            <p:childTnLst>
                              <p:par>
                                <p:cTn id="129" presetID="53" presetClass="entr" presetSubtype="16" fill="hold" nodeType="afterEffect">
                                  <p:stCondLst>
                                    <p:cond delay="0"/>
                                  </p:stCondLst>
                                  <p:childTnLst>
                                    <p:set>
                                      <p:cBhvr>
                                        <p:cTn id="130" dur="1" fill="hold">
                                          <p:stCondLst>
                                            <p:cond delay="0"/>
                                          </p:stCondLst>
                                        </p:cTn>
                                        <p:tgtEl>
                                          <p:spTgt spid="59"/>
                                        </p:tgtEl>
                                        <p:attrNameLst>
                                          <p:attrName>style.visibility</p:attrName>
                                        </p:attrNameLst>
                                      </p:cBhvr>
                                      <p:to>
                                        <p:strVal val="visible"/>
                                      </p:to>
                                    </p:set>
                                    <p:anim calcmode="lin" valueType="num">
                                      <p:cBhvr>
                                        <p:cTn id="131" dur="500" fill="hold"/>
                                        <p:tgtEl>
                                          <p:spTgt spid="59"/>
                                        </p:tgtEl>
                                        <p:attrNameLst>
                                          <p:attrName>ppt_w</p:attrName>
                                        </p:attrNameLst>
                                      </p:cBhvr>
                                      <p:tavLst>
                                        <p:tav tm="0">
                                          <p:val>
                                            <p:fltVal val="0"/>
                                          </p:val>
                                        </p:tav>
                                        <p:tav tm="100000">
                                          <p:val>
                                            <p:strVal val="#ppt_w"/>
                                          </p:val>
                                        </p:tav>
                                      </p:tavLst>
                                    </p:anim>
                                    <p:anim calcmode="lin" valueType="num">
                                      <p:cBhvr>
                                        <p:cTn id="132" dur="500" fill="hold"/>
                                        <p:tgtEl>
                                          <p:spTgt spid="59"/>
                                        </p:tgtEl>
                                        <p:attrNameLst>
                                          <p:attrName>ppt_h</p:attrName>
                                        </p:attrNameLst>
                                      </p:cBhvr>
                                      <p:tavLst>
                                        <p:tav tm="0">
                                          <p:val>
                                            <p:fltVal val="0"/>
                                          </p:val>
                                        </p:tav>
                                        <p:tav tm="100000">
                                          <p:val>
                                            <p:strVal val="#ppt_h"/>
                                          </p:val>
                                        </p:tav>
                                      </p:tavLst>
                                    </p:anim>
                                    <p:animEffect transition="in" filter="fade">
                                      <p:cBhvr>
                                        <p:cTn id="133" dur="500"/>
                                        <p:tgtEl>
                                          <p:spTgt spid="59"/>
                                        </p:tgtEl>
                                      </p:cBhvr>
                                    </p:animEffect>
                                  </p:childTnLst>
                                </p:cTn>
                              </p:par>
                            </p:childTnLst>
                          </p:cTn>
                        </p:par>
                        <p:par>
                          <p:cTn id="134" fill="hold">
                            <p:stCondLst>
                              <p:cond delay="13000"/>
                            </p:stCondLst>
                            <p:childTnLst>
                              <p:par>
                                <p:cTn id="135" presetID="10" presetClass="entr" presetSubtype="0" fill="hold" grpId="0" nodeType="afterEffect">
                                  <p:stCondLst>
                                    <p:cond delay="0"/>
                                  </p:stCondLst>
                                  <p:childTnLst>
                                    <p:set>
                                      <p:cBhvr>
                                        <p:cTn id="136" dur="1" fill="hold">
                                          <p:stCondLst>
                                            <p:cond delay="0"/>
                                          </p:stCondLst>
                                        </p:cTn>
                                        <p:tgtEl>
                                          <p:spTgt spid="8"/>
                                        </p:tgtEl>
                                        <p:attrNameLst>
                                          <p:attrName>style.visibility</p:attrName>
                                        </p:attrNameLst>
                                      </p:cBhvr>
                                      <p:to>
                                        <p:strVal val="visible"/>
                                      </p:to>
                                    </p:set>
                                    <p:animEffect transition="in" filter="fade">
                                      <p:cBhvr>
                                        <p:cTn id="137" dur="500"/>
                                        <p:tgtEl>
                                          <p:spTgt spid="8"/>
                                        </p:tgtEl>
                                      </p:cBhvr>
                                    </p:animEffect>
                                  </p:childTnLst>
                                </p:cTn>
                              </p:par>
                            </p:childTnLst>
                          </p:cTn>
                        </p:par>
                        <p:par>
                          <p:cTn id="138" fill="hold">
                            <p:stCondLst>
                              <p:cond delay="13500"/>
                            </p:stCondLst>
                            <p:childTnLst>
                              <p:par>
                                <p:cTn id="139" presetID="53" presetClass="entr" presetSubtype="16" fill="hold" nodeType="afterEffect">
                                  <p:stCondLst>
                                    <p:cond delay="0"/>
                                  </p:stCondLst>
                                  <p:childTnLst>
                                    <p:set>
                                      <p:cBhvr>
                                        <p:cTn id="140" dur="1" fill="hold">
                                          <p:stCondLst>
                                            <p:cond delay="0"/>
                                          </p:stCondLst>
                                        </p:cTn>
                                        <p:tgtEl>
                                          <p:spTgt spid="69"/>
                                        </p:tgtEl>
                                        <p:attrNameLst>
                                          <p:attrName>style.visibility</p:attrName>
                                        </p:attrNameLst>
                                      </p:cBhvr>
                                      <p:to>
                                        <p:strVal val="visible"/>
                                      </p:to>
                                    </p:set>
                                    <p:anim calcmode="lin" valueType="num">
                                      <p:cBhvr>
                                        <p:cTn id="141" dur="500" fill="hold"/>
                                        <p:tgtEl>
                                          <p:spTgt spid="69"/>
                                        </p:tgtEl>
                                        <p:attrNameLst>
                                          <p:attrName>ppt_w</p:attrName>
                                        </p:attrNameLst>
                                      </p:cBhvr>
                                      <p:tavLst>
                                        <p:tav tm="0">
                                          <p:val>
                                            <p:fltVal val="0"/>
                                          </p:val>
                                        </p:tav>
                                        <p:tav tm="100000">
                                          <p:val>
                                            <p:strVal val="#ppt_w"/>
                                          </p:val>
                                        </p:tav>
                                      </p:tavLst>
                                    </p:anim>
                                    <p:anim calcmode="lin" valueType="num">
                                      <p:cBhvr>
                                        <p:cTn id="142" dur="500" fill="hold"/>
                                        <p:tgtEl>
                                          <p:spTgt spid="69"/>
                                        </p:tgtEl>
                                        <p:attrNameLst>
                                          <p:attrName>ppt_h</p:attrName>
                                        </p:attrNameLst>
                                      </p:cBhvr>
                                      <p:tavLst>
                                        <p:tav tm="0">
                                          <p:val>
                                            <p:fltVal val="0"/>
                                          </p:val>
                                        </p:tav>
                                        <p:tav tm="100000">
                                          <p:val>
                                            <p:strVal val="#ppt_h"/>
                                          </p:val>
                                        </p:tav>
                                      </p:tavLst>
                                    </p:anim>
                                    <p:animEffect transition="in" filter="fade">
                                      <p:cBhvr>
                                        <p:cTn id="143"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0" grpId="0"/>
      <p:bldP spid="31" grpId="0"/>
      <p:bldP spid="32" grpId="0"/>
      <p:bldP spid="33" grpId="0"/>
      <p:bldP spid="34" grpId="0"/>
      <p:bldP spid="35" grpId="0"/>
      <p:bldP spid="7" grpId="0" animBg="1"/>
      <p:bldP spid="8" grpId="0" animBg="1"/>
      <p:bldP spid="9" grpId="0" animBg="1"/>
      <p:bldP spid="10" grpId="0" animBg="1"/>
      <p:bldP spid="11" grpId="0" animBg="1"/>
      <p:bldP spid="12" grpId="0" animBg="1"/>
      <p:bldP spid="13" grpId="0" animBg="1"/>
      <p:bldP spid="14" grpId="0" animBg="1"/>
      <p:bldP spid="41" grpId="0" animBg="1"/>
      <p:bldP spid="42" grpId="0" animBg="1"/>
      <p:bldP spid="4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3921"/>
          <p:cNvSpPr/>
          <p:nvPr/>
        </p:nvSpPr>
        <p:spPr>
          <a:xfrm>
            <a:off x="8084218" y="5557441"/>
            <a:ext cx="4422644" cy="442379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alpha val="75000"/>
            </a:schemeClr>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p>
        </p:txBody>
      </p:sp>
      <p:sp>
        <p:nvSpPr>
          <p:cNvPr id="214" name="Shape 3922"/>
          <p:cNvSpPr/>
          <p:nvPr/>
        </p:nvSpPr>
        <p:spPr>
          <a:xfrm>
            <a:off x="11787103" y="5557441"/>
            <a:ext cx="4422646" cy="442379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alpha val="75000"/>
            </a:schemeClr>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216" name="Group 3929"/>
          <p:cNvGrpSpPr/>
          <p:nvPr/>
        </p:nvGrpSpPr>
        <p:grpSpPr>
          <a:xfrm>
            <a:off x="9802959" y="6525579"/>
            <a:ext cx="985167" cy="2487522"/>
            <a:chOff x="0" y="0"/>
            <a:chExt cx="1037079" cy="2617920"/>
          </a:xfrm>
        </p:grpSpPr>
        <p:sp>
          <p:nvSpPr>
            <p:cNvPr id="220" name="Shape 3927"/>
            <p:cNvSpPr/>
            <p:nvPr/>
          </p:nvSpPr>
          <p:spPr>
            <a:xfrm>
              <a:off x="0" y="448465"/>
              <a:ext cx="1037080" cy="216945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FFFFF"/>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a:p>
          </p:txBody>
        </p:sp>
        <p:sp>
          <p:nvSpPr>
            <p:cNvPr id="221" name="Shape 3928"/>
            <p:cNvSpPr/>
            <p:nvPr/>
          </p:nvSpPr>
          <p:spPr>
            <a:xfrm>
              <a:off x="319533" y="0"/>
              <a:ext cx="414836" cy="4092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a:p>
          </p:txBody>
        </p:sp>
      </p:grpSp>
      <p:grpSp>
        <p:nvGrpSpPr>
          <p:cNvPr id="217" name="Group 3932"/>
          <p:cNvGrpSpPr/>
          <p:nvPr/>
        </p:nvGrpSpPr>
        <p:grpSpPr>
          <a:xfrm>
            <a:off x="13426682" y="6530909"/>
            <a:ext cx="1143492" cy="2482194"/>
            <a:chOff x="0" y="0"/>
            <a:chExt cx="1203747" cy="2612311"/>
          </a:xfrm>
        </p:grpSpPr>
        <p:sp>
          <p:nvSpPr>
            <p:cNvPr id="218" name="Shape 3930"/>
            <p:cNvSpPr/>
            <p:nvPr/>
          </p:nvSpPr>
          <p:spPr>
            <a:xfrm>
              <a:off x="399397" y="0"/>
              <a:ext cx="386804" cy="386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a:p>
          </p:txBody>
        </p:sp>
        <p:sp>
          <p:nvSpPr>
            <p:cNvPr id="219" name="Shape 3931"/>
            <p:cNvSpPr/>
            <p:nvPr/>
          </p:nvSpPr>
          <p:spPr>
            <a:xfrm>
              <a:off x="-1" y="465283"/>
              <a:ext cx="1203749" cy="2147029"/>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FFFFF"/>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a:p>
          </p:txBody>
        </p:sp>
      </p:grpSp>
      <p:sp>
        <p:nvSpPr>
          <p:cNvPr id="222" name="Shape 3958"/>
          <p:cNvSpPr/>
          <p:nvPr/>
        </p:nvSpPr>
        <p:spPr>
          <a:xfrm>
            <a:off x="5764300" y="3787281"/>
            <a:ext cx="3692648" cy="265257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0214" y="9302"/>
                  <a:pt x="13014" y="2102"/>
                  <a:pt x="0" y="0"/>
                </a:cubicBezTo>
              </a:path>
            </a:pathLst>
          </a:custGeom>
          <a:ln w="6350">
            <a:solidFill>
              <a:srgbClr val="53585F"/>
            </a:solidFill>
            <a:miter lim="400000"/>
            <a:headEnd type="oval"/>
            <a:tailEnd type="triangle"/>
          </a:ln>
        </p:spPr>
        <p:txBody>
          <a:bodyPr lIns="182843" tIns="91422" rIns="182843" bIns="91422"/>
          <a:lstStyle/>
          <a:p>
            <a:pPr lvl="0"/>
            <a:endParaRPr dirty="0">
              <a:latin typeface="Calibri Light"/>
            </a:endParaRPr>
          </a:p>
        </p:txBody>
      </p:sp>
      <p:sp>
        <p:nvSpPr>
          <p:cNvPr id="223" name="Shape 3959"/>
          <p:cNvSpPr/>
          <p:nvPr/>
        </p:nvSpPr>
        <p:spPr>
          <a:xfrm>
            <a:off x="5865873" y="9434564"/>
            <a:ext cx="3591075" cy="2099716"/>
          </a:xfrm>
          <a:custGeom>
            <a:avLst/>
            <a:gdLst/>
            <a:ahLst/>
            <a:cxnLst>
              <a:cxn ang="0">
                <a:pos x="wd2" y="hd2"/>
              </a:cxn>
              <a:cxn ang="5400000">
                <a:pos x="wd2" y="hd2"/>
              </a:cxn>
              <a:cxn ang="10800000">
                <a:pos x="wd2" y="hd2"/>
              </a:cxn>
              <a:cxn ang="16200000">
                <a:pos x="wd2" y="hd2"/>
              </a:cxn>
            </a:cxnLst>
            <a:rect l="0" t="0" r="r" b="b"/>
            <a:pathLst>
              <a:path w="21600" h="18160" extrusionOk="0">
                <a:moveTo>
                  <a:pt x="21600" y="0"/>
                </a:moveTo>
                <a:cubicBezTo>
                  <a:pt x="15161" y="16259"/>
                  <a:pt x="7961" y="21600"/>
                  <a:pt x="0" y="16023"/>
                </a:cubicBezTo>
              </a:path>
            </a:pathLst>
          </a:custGeom>
          <a:ln w="6350">
            <a:solidFill>
              <a:srgbClr val="53585F"/>
            </a:solidFill>
            <a:miter lim="400000"/>
            <a:headEnd type="oval"/>
            <a:tailEnd type="triangle"/>
          </a:ln>
        </p:spPr>
        <p:txBody>
          <a:bodyPr lIns="182843" tIns="91422" rIns="182843" bIns="91422"/>
          <a:lstStyle/>
          <a:p>
            <a:pPr lvl="0"/>
            <a:endParaRPr dirty="0">
              <a:latin typeface="Calibri Light"/>
            </a:endParaRPr>
          </a:p>
        </p:txBody>
      </p:sp>
      <p:sp>
        <p:nvSpPr>
          <p:cNvPr id="224" name="Shape 3960"/>
          <p:cNvSpPr/>
          <p:nvPr/>
        </p:nvSpPr>
        <p:spPr>
          <a:xfrm>
            <a:off x="5662726" y="7394081"/>
            <a:ext cx="2962062" cy="59260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9185" y="8290"/>
                  <a:pt x="11985" y="1090"/>
                  <a:pt x="0" y="0"/>
                </a:cubicBezTo>
              </a:path>
            </a:pathLst>
          </a:custGeom>
          <a:ln w="6350">
            <a:solidFill>
              <a:srgbClr val="53585F"/>
            </a:solidFill>
            <a:miter lim="400000"/>
            <a:headEnd type="oval"/>
            <a:tailEnd type="triangle"/>
          </a:ln>
        </p:spPr>
        <p:txBody>
          <a:bodyPr lIns="182843" tIns="91422" rIns="182843" bIns="91422"/>
          <a:lstStyle/>
          <a:p>
            <a:pPr lvl="0"/>
            <a:endParaRPr dirty="0">
              <a:latin typeface="Calibri Light"/>
            </a:endParaRPr>
          </a:p>
        </p:txBody>
      </p:sp>
      <p:sp>
        <p:nvSpPr>
          <p:cNvPr id="225" name="Shape 3961"/>
          <p:cNvSpPr/>
          <p:nvPr/>
        </p:nvSpPr>
        <p:spPr>
          <a:xfrm>
            <a:off x="14920704" y="3787281"/>
            <a:ext cx="4225909" cy="26525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386" y="9302"/>
                  <a:pt x="8586" y="2102"/>
                  <a:pt x="21600" y="0"/>
                </a:cubicBezTo>
              </a:path>
            </a:pathLst>
          </a:custGeom>
          <a:ln w="6350">
            <a:solidFill>
              <a:srgbClr val="53585F"/>
            </a:solidFill>
            <a:miter lim="400000"/>
            <a:headEnd type="oval"/>
            <a:tailEnd type="triangle"/>
          </a:ln>
        </p:spPr>
        <p:txBody>
          <a:bodyPr lIns="182843" tIns="91422" rIns="182843" bIns="91422"/>
          <a:lstStyle/>
          <a:p>
            <a:pPr lvl="0"/>
            <a:endParaRPr dirty="0">
              <a:latin typeface="Calibri Light"/>
            </a:endParaRPr>
          </a:p>
        </p:txBody>
      </p:sp>
      <p:sp>
        <p:nvSpPr>
          <p:cNvPr id="226" name="Shape 3962"/>
          <p:cNvSpPr/>
          <p:nvPr/>
        </p:nvSpPr>
        <p:spPr>
          <a:xfrm>
            <a:off x="14902307" y="9434564"/>
            <a:ext cx="4117337" cy="2099716"/>
          </a:xfrm>
          <a:custGeom>
            <a:avLst/>
            <a:gdLst/>
            <a:ahLst/>
            <a:cxnLst>
              <a:cxn ang="0">
                <a:pos x="wd2" y="hd2"/>
              </a:cxn>
              <a:cxn ang="5400000">
                <a:pos x="wd2" y="hd2"/>
              </a:cxn>
              <a:cxn ang="10800000">
                <a:pos x="wd2" y="hd2"/>
              </a:cxn>
              <a:cxn ang="16200000">
                <a:pos x="wd2" y="hd2"/>
              </a:cxn>
            </a:cxnLst>
            <a:rect l="0" t="0" r="r" b="b"/>
            <a:pathLst>
              <a:path w="21600" h="18160" extrusionOk="0">
                <a:moveTo>
                  <a:pt x="0" y="0"/>
                </a:moveTo>
                <a:cubicBezTo>
                  <a:pt x="6439" y="16259"/>
                  <a:pt x="13639" y="21600"/>
                  <a:pt x="21600" y="16023"/>
                </a:cubicBezTo>
              </a:path>
            </a:pathLst>
          </a:custGeom>
          <a:ln w="6350">
            <a:solidFill>
              <a:srgbClr val="53585F"/>
            </a:solidFill>
            <a:miter lim="400000"/>
            <a:headEnd type="oval"/>
            <a:tailEnd type="triangle"/>
          </a:ln>
        </p:spPr>
        <p:txBody>
          <a:bodyPr lIns="182843" tIns="91422" rIns="182843" bIns="91422"/>
          <a:lstStyle/>
          <a:p>
            <a:pPr lvl="0"/>
            <a:endParaRPr dirty="0">
              <a:latin typeface="Calibri Light"/>
            </a:endParaRPr>
          </a:p>
        </p:txBody>
      </p:sp>
      <p:sp>
        <p:nvSpPr>
          <p:cNvPr id="227" name="Shape 3963"/>
          <p:cNvSpPr/>
          <p:nvPr/>
        </p:nvSpPr>
        <p:spPr>
          <a:xfrm>
            <a:off x="15702853" y="7394081"/>
            <a:ext cx="3189827" cy="5926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2415" y="8290"/>
                  <a:pt x="9615" y="1090"/>
                  <a:pt x="21600" y="0"/>
                </a:cubicBezTo>
              </a:path>
            </a:pathLst>
          </a:custGeom>
          <a:ln w="6350">
            <a:solidFill>
              <a:srgbClr val="53585F"/>
            </a:solidFill>
            <a:miter lim="400000"/>
            <a:headEnd type="oval"/>
            <a:tailEnd type="triangle"/>
          </a:ln>
        </p:spPr>
        <p:txBody>
          <a:bodyPr lIns="182843" tIns="91422" rIns="182843" bIns="91422"/>
          <a:lstStyle/>
          <a:p>
            <a:pPr lvl="0"/>
            <a:endParaRPr dirty="0">
              <a:latin typeface="Calibri Light"/>
            </a:endParaRPr>
          </a:p>
        </p:txBody>
      </p:sp>
      <p:grpSp>
        <p:nvGrpSpPr>
          <p:cNvPr id="240" name="Group 239"/>
          <p:cNvGrpSpPr/>
          <p:nvPr/>
        </p:nvGrpSpPr>
        <p:grpSpPr>
          <a:xfrm>
            <a:off x="2654251" y="2124171"/>
            <a:ext cx="3428107" cy="3327470"/>
            <a:chOff x="1000362" y="871756"/>
            <a:chExt cx="1285875" cy="1247799"/>
          </a:xfrm>
        </p:grpSpPr>
        <p:sp>
          <p:nvSpPr>
            <p:cNvPr id="241" name="Teardrop 240"/>
            <p:cNvSpPr/>
            <p:nvPr/>
          </p:nvSpPr>
          <p:spPr bwMode="auto">
            <a:xfrm rot="8100000">
              <a:off x="1430575" y="871756"/>
              <a:ext cx="417512" cy="417512"/>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42" name="Content Placeholder 2"/>
            <p:cNvSpPr txBox="1">
              <a:spLocks/>
            </p:cNvSpPr>
            <p:nvPr/>
          </p:nvSpPr>
          <p:spPr bwMode="auto">
            <a:xfrm>
              <a:off x="1000362" y="1357530"/>
              <a:ext cx="1285875" cy="7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latin typeface="Lato Regular"/>
                  <a:cs typeface="Lato Regular"/>
                </a:rPr>
                <a:t>Make Money</a:t>
              </a:r>
            </a:p>
            <a:p>
              <a:pPr algn="ctr">
                <a:spcBef>
                  <a:spcPct val="20000"/>
                </a:spcBef>
                <a:buFont typeface="Arial" charset="0"/>
                <a:buNone/>
              </a:pPr>
              <a:r>
                <a:rPr lang="en-US" sz="2400" dirty="0">
                  <a:latin typeface="Calibri Light"/>
                  <a:cs typeface="Calibri Light"/>
                </a:rPr>
                <a:t>Lorem ipsum dolor sit amet, consectetur adipiscing elit.</a:t>
              </a:r>
            </a:p>
          </p:txBody>
        </p:sp>
        <p:grpSp>
          <p:nvGrpSpPr>
            <p:cNvPr id="243" name="Group 4699"/>
            <p:cNvGrpSpPr>
              <a:grpSpLocks/>
            </p:cNvGrpSpPr>
            <p:nvPr/>
          </p:nvGrpSpPr>
          <p:grpSpPr bwMode="auto">
            <a:xfrm>
              <a:off x="1520226" y="1020230"/>
              <a:ext cx="241710" cy="167336"/>
              <a:chOff x="3908425" y="4124324"/>
              <a:chExt cx="546100" cy="319088"/>
            </a:xfrm>
            <a:solidFill>
              <a:schemeClr val="bg1"/>
            </a:solidFill>
          </p:grpSpPr>
          <p:sp>
            <p:nvSpPr>
              <p:cNvPr id="244" name="Freeform 413"/>
              <p:cNvSpPr>
                <a:spLocks noChangeArrowheads="1"/>
              </p:cNvSpPr>
              <p:nvPr/>
            </p:nvSpPr>
            <p:spPr bwMode="auto">
              <a:xfrm>
                <a:off x="4019550" y="4262437"/>
                <a:ext cx="36513" cy="174625"/>
              </a:xfrm>
              <a:custGeom>
                <a:avLst/>
                <a:gdLst>
                  <a:gd name="T0" fmla="*/ 83 w 101"/>
                  <a:gd name="T1" fmla="*/ 8 h 485"/>
                  <a:gd name="T2" fmla="*/ 33 w 101"/>
                  <a:gd name="T3" fmla="*/ 8 h 485"/>
                  <a:gd name="T4" fmla="*/ 16 w 101"/>
                  <a:gd name="T5" fmla="*/ 8 h 485"/>
                  <a:gd name="T6" fmla="*/ 0 w 101"/>
                  <a:gd name="T7" fmla="*/ 33 h 485"/>
                  <a:gd name="T8" fmla="*/ 50 w 101"/>
                  <a:gd name="T9" fmla="*/ 476 h 485"/>
                  <a:gd name="T10" fmla="*/ 67 w 101"/>
                  <a:gd name="T11" fmla="*/ 484 h 485"/>
                  <a:gd name="T12" fmla="*/ 75 w 101"/>
                  <a:gd name="T13" fmla="*/ 476 h 485"/>
                  <a:gd name="T14" fmla="*/ 100 w 101"/>
                  <a:gd name="T15" fmla="*/ 33 h 485"/>
                  <a:gd name="T16" fmla="*/ 83 w 101"/>
                  <a:gd name="T17" fmla="*/ 8 h 485"/>
                  <a:gd name="T18" fmla="*/ 83 w 101"/>
                  <a:gd name="T19" fmla="*/ 8 h 485"/>
                  <a:gd name="T20" fmla="*/ 83 w 101"/>
                  <a:gd name="T21" fmla="*/ 8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485">
                    <a:moveTo>
                      <a:pt x="83" y="8"/>
                    </a:moveTo>
                    <a:cubicBezTo>
                      <a:pt x="33" y="8"/>
                      <a:pt x="33" y="8"/>
                      <a:pt x="33" y="8"/>
                    </a:cubicBezTo>
                    <a:cubicBezTo>
                      <a:pt x="25" y="0"/>
                      <a:pt x="16" y="8"/>
                      <a:pt x="16" y="8"/>
                    </a:cubicBezTo>
                    <a:cubicBezTo>
                      <a:pt x="8" y="16"/>
                      <a:pt x="0" y="25"/>
                      <a:pt x="0" y="33"/>
                    </a:cubicBezTo>
                    <a:cubicBezTo>
                      <a:pt x="50" y="476"/>
                      <a:pt x="50" y="476"/>
                      <a:pt x="50" y="476"/>
                    </a:cubicBezTo>
                    <a:cubicBezTo>
                      <a:pt x="50" y="476"/>
                      <a:pt x="58" y="484"/>
                      <a:pt x="67" y="484"/>
                    </a:cubicBezTo>
                    <a:cubicBezTo>
                      <a:pt x="75" y="484"/>
                      <a:pt x="75" y="476"/>
                      <a:pt x="75" y="476"/>
                    </a:cubicBezTo>
                    <a:cubicBezTo>
                      <a:pt x="100" y="33"/>
                      <a:pt x="100" y="33"/>
                      <a:pt x="100" y="33"/>
                    </a:cubicBezTo>
                    <a:cubicBezTo>
                      <a:pt x="100" y="25"/>
                      <a:pt x="92" y="16"/>
                      <a:pt x="83" y="8"/>
                    </a:cubicBezTo>
                    <a:close/>
                    <a:moveTo>
                      <a:pt x="83" y="8"/>
                    </a:moveTo>
                    <a:lnTo>
                      <a:pt x="83" y="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solidFill>
                    <a:schemeClr val="bg1"/>
                  </a:solidFill>
                  <a:latin typeface="Calibri Light"/>
                  <a:ea typeface="SimSun" charset="0"/>
                </a:endParaRPr>
              </a:p>
            </p:txBody>
          </p:sp>
          <p:sp>
            <p:nvSpPr>
              <p:cNvPr id="245" name="Freeform 414"/>
              <p:cNvSpPr>
                <a:spLocks noChangeArrowheads="1"/>
              </p:cNvSpPr>
              <p:nvPr/>
            </p:nvSpPr>
            <p:spPr bwMode="auto">
              <a:xfrm>
                <a:off x="4059238" y="4271962"/>
                <a:ext cx="166687" cy="171450"/>
              </a:xfrm>
              <a:custGeom>
                <a:avLst/>
                <a:gdLst>
                  <a:gd name="T0" fmla="*/ 452 w 461"/>
                  <a:gd name="T1" fmla="*/ 67 h 477"/>
                  <a:gd name="T2" fmla="*/ 51 w 461"/>
                  <a:gd name="T3" fmla="*/ 0 h 477"/>
                  <a:gd name="T4" fmla="*/ 42 w 461"/>
                  <a:gd name="T5" fmla="*/ 8 h 477"/>
                  <a:gd name="T6" fmla="*/ 42 w 461"/>
                  <a:gd name="T7" fmla="*/ 16 h 477"/>
                  <a:gd name="T8" fmla="*/ 0 w 461"/>
                  <a:gd name="T9" fmla="*/ 459 h 477"/>
                  <a:gd name="T10" fmla="*/ 9 w 461"/>
                  <a:gd name="T11" fmla="*/ 468 h 477"/>
                  <a:gd name="T12" fmla="*/ 17 w 461"/>
                  <a:gd name="T13" fmla="*/ 476 h 477"/>
                  <a:gd name="T14" fmla="*/ 17 w 461"/>
                  <a:gd name="T15" fmla="*/ 468 h 477"/>
                  <a:gd name="T16" fmla="*/ 452 w 461"/>
                  <a:gd name="T17" fmla="*/ 83 h 477"/>
                  <a:gd name="T18" fmla="*/ 460 w 461"/>
                  <a:gd name="T19" fmla="*/ 75 h 477"/>
                  <a:gd name="T20" fmla="*/ 452 w 461"/>
                  <a:gd name="T21" fmla="*/ 67 h 477"/>
                  <a:gd name="T22" fmla="*/ 452 w 461"/>
                  <a:gd name="T23" fmla="*/ 67 h 477"/>
                  <a:gd name="T24" fmla="*/ 452 w 461"/>
                  <a:gd name="T25" fmla="*/ 6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1" h="477">
                    <a:moveTo>
                      <a:pt x="452" y="67"/>
                    </a:moveTo>
                    <a:cubicBezTo>
                      <a:pt x="51" y="0"/>
                      <a:pt x="51" y="0"/>
                      <a:pt x="51" y="0"/>
                    </a:cubicBezTo>
                    <a:lnTo>
                      <a:pt x="42" y="8"/>
                    </a:lnTo>
                    <a:lnTo>
                      <a:pt x="42" y="16"/>
                    </a:lnTo>
                    <a:cubicBezTo>
                      <a:pt x="0" y="459"/>
                      <a:pt x="0" y="459"/>
                      <a:pt x="0" y="459"/>
                    </a:cubicBezTo>
                    <a:cubicBezTo>
                      <a:pt x="0" y="468"/>
                      <a:pt x="0" y="468"/>
                      <a:pt x="9" y="468"/>
                    </a:cubicBezTo>
                    <a:cubicBezTo>
                      <a:pt x="9" y="476"/>
                      <a:pt x="9" y="476"/>
                      <a:pt x="17" y="476"/>
                    </a:cubicBezTo>
                    <a:lnTo>
                      <a:pt x="17" y="468"/>
                    </a:lnTo>
                    <a:cubicBezTo>
                      <a:pt x="452" y="83"/>
                      <a:pt x="452" y="83"/>
                      <a:pt x="452" y="83"/>
                    </a:cubicBezTo>
                    <a:cubicBezTo>
                      <a:pt x="460" y="83"/>
                      <a:pt x="460" y="75"/>
                      <a:pt x="460" y="75"/>
                    </a:cubicBezTo>
                    <a:cubicBezTo>
                      <a:pt x="460" y="67"/>
                      <a:pt x="452" y="67"/>
                      <a:pt x="452" y="67"/>
                    </a:cubicBezTo>
                    <a:close/>
                    <a:moveTo>
                      <a:pt x="452" y="67"/>
                    </a:moveTo>
                    <a:lnTo>
                      <a:pt x="452"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solidFill>
                    <a:schemeClr val="bg1"/>
                  </a:solidFill>
                  <a:latin typeface="Calibri Light"/>
                  <a:ea typeface="SimSun" charset="0"/>
                </a:endParaRPr>
              </a:p>
            </p:txBody>
          </p:sp>
          <p:sp>
            <p:nvSpPr>
              <p:cNvPr id="246" name="Freeform 415"/>
              <p:cNvSpPr>
                <a:spLocks noChangeArrowheads="1"/>
              </p:cNvSpPr>
              <p:nvPr/>
            </p:nvSpPr>
            <p:spPr bwMode="auto">
              <a:xfrm>
                <a:off x="3908425" y="4124324"/>
                <a:ext cx="546100" cy="177800"/>
              </a:xfrm>
              <a:custGeom>
                <a:avLst/>
                <a:gdLst>
                  <a:gd name="T0" fmla="*/ 1514 w 1515"/>
                  <a:gd name="T1" fmla="*/ 0 h 494"/>
                  <a:gd name="T2" fmla="*/ 1497 w 1515"/>
                  <a:gd name="T3" fmla="*/ 0 h 494"/>
                  <a:gd name="T4" fmla="*/ 17 w 1515"/>
                  <a:gd name="T5" fmla="*/ 276 h 494"/>
                  <a:gd name="T6" fmla="*/ 0 w 1515"/>
                  <a:gd name="T7" fmla="*/ 293 h 494"/>
                  <a:gd name="T8" fmla="*/ 17 w 1515"/>
                  <a:gd name="T9" fmla="*/ 301 h 494"/>
                  <a:gd name="T10" fmla="*/ 335 w 1515"/>
                  <a:gd name="T11" fmla="*/ 359 h 494"/>
                  <a:gd name="T12" fmla="*/ 377 w 1515"/>
                  <a:gd name="T13" fmla="*/ 351 h 494"/>
                  <a:gd name="T14" fmla="*/ 1171 w 1515"/>
                  <a:gd name="T15" fmla="*/ 117 h 494"/>
                  <a:gd name="T16" fmla="*/ 502 w 1515"/>
                  <a:gd name="T17" fmla="*/ 368 h 494"/>
                  <a:gd name="T18" fmla="*/ 494 w 1515"/>
                  <a:gd name="T19" fmla="*/ 376 h 494"/>
                  <a:gd name="T20" fmla="*/ 502 w 1515"/>
                  <a:gd name="T21" fmla="*/ 385 h 494"/>
                  <a:gd name="T22" fmla="*/ 1154 w 1515"/>
                  <a:gd name="T23" fmla="*/ 493 h 494"/>
                  <a:gd name="T24" fmla="*/ 1204 w 1515"/>
                  <a:gd name="T25" fmla="*/ 468 h 494"/>
                  <a:gd name="T26" fmla="*/ 1514 w 1515"/>
                  <a:gd name="T27" fmla="*/ 17 h 494"/>
                  <a:gd name="T28" fmla="*/ 1514 w 1515"/>
                  <a:gd name="T29" fmla="*/ 0 h 494"/>
                  <a:gd name="T30" fmla="*/ 1514 w 1515"/>
                  <a:gd name="T31" fmla="*/ 0 h 494"/>
                  <a:gd name="T32" fmla="*/ 1514 w 1515"/>
                  <a:gd name="T33"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15" h="494">
                    <a:moveTo>
                      <a:pt x="1514" y="0"/>
                    </a:moveTo>
                    <a:cubicBezTo>
                      <a:pt x="1505" y="0"/>
                      <a:pt x="1497" y="0"/>
                      <a:pt x="1497" y="0"/>
                    </a:cubicBezTo>
                    <a:cubicBezTo>
                      <a:pt x="17" y="276"/>
                      <a:pt x="17" y="276"/>
                      <a:pt x="17" y="276"/>
                    </a:cubicBezTo>
                    <a:cubicBezTo>
                      <a:pt x="9" y="276"/>
                      <a:pt x="0" y="284"/>
                      <a:pt x="0" y="293"/>
                    </a:cubicBezTo>
                    <a:cubicBezTo>
                      <a:pt x="0" y="293"/>
                      <a:pt x="9" y="301"/>
                      <a:pt x="17" y="301"/>
                    </a:cubicBezTo>
                    <a:cubicBezTo>
                      <a:pt x="335" y="359"/>
                      <a:pt x="335" y="359"/>
                      <a:pt x="335" y="359"/>
                    </a:cubicBezTo>
                    <a:cubicBezTo>
                      <a:pt x="343" y="359"/>
                      <a:pt x="360" y="359"/>
                      <a:pt x="377" y="351"/>
                    </a:cubicBezTo>
                    <a:cubicBezTo>
                      <a:pt x="1171" y="117"/>
                      <a:pt x="1171" y="117"/>
                      <a:pt x="1171" y="117"/>
                    </a:cubicBezTo>
                    <a:cubicBezTo>
                      <a:pt x="502" y="368"/>
                      <a:pt x="502" y="368"/>
                      <a:pt x="502" y="368"/>
                    </a:cubicBezTo>
                    <a:cubicBezTo>
                      <a:pt x="502" y="368"/>
                      <a:pt x="494" y="368"/>
                      <a:pt x="494" y="376"/>
                    </a:cubicBezTo>
                    <a:cubicBezTo>
                      <a:pt x="494" y="385"/>
                      <a:pt x="502" y="385"/>
                      <a:pt x="502" y="385"/>
                    </a:cubicBezTo>
                    <a:cubicBezTo>
                      <a:pt x="1154" y="493"/>
                      <a:pt x="1154" y="493"/>
                      <a:pt x="1154" y="493"/>
                    </a:cubicBezTo>
                    <a:cubicBezTo>
                      <a:pt x="1171" y="493"/>
                      <a:pt x="1188" y="485"/>
                      <a:pt x="1204" y="468"/>
                    </a:cubicBezTo>
                    <a:cubicBezTo>
                      <a:pt x="1514" y="17"/>
                      <a:pt x="1514" y="17"/>
                      <a:pt x="1514" y="17"/>
                    </a:cubicBezTo>
                    <a:cubicBezTo>
                      <a:pt x="1514" y="8"/>
                      <a:pt x="1514" y="8"/>
                      <a:pt x="1514" y="0"/>
                    </a:cubicBezTo>
                    <a:close/>
                    <a:moveTo>
                      <a:pt x="1514" y="0"/>
                    </a:moveTo>
                    <a:lnTo>
                      <a:pt x="1514"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solidFill>
                    <a:schemeClr val="bg1"/>
                  </a:solidFill>
                  <a:latin typeface="Calibri Light"/>
                  <a:ea typeface="SimSun" charset="0"/>
                </a:endParaRPr>
              </a:p>
            </p:txBody>
          </p:sp>
        </p:grpSp>
      </p:grpSp>
      <p:grpSp>
        <p:nvGrpSpPr>
          <p:cNvPr id="247" name="Group 246"/>
          <p:cNvGrpSpPr/>
          <p:nvPr/>
        </p:nvGrpSpPr>
        <p:grpSpPr>
          <a:xfrm>
            <a:off x="18552077" y="2136959"/>
            <a:ext cx="3428107" cy="3327470"/>
            <a:chOff x="9278455" y="1168739"/>
            <a:chExt cx="1714500" cy="1663735"/>
          </a:xfrm>
        </p:grpSpPr>
        <p:sp>
          <p:nvSpPr>
            <p:cNvPr id="248" name="Teardrop 247"/>
            <p:cNvSpPr/>
            <p:nvPr/>
          </p:nvSpPr>
          <p:spPr bwMode="auto">
            <a:xfrm rot="8100000">
              <a:off x="9852069" y="1168739"/>
              <a:ext cx="556683" cy="556683"/>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latin typeface="Calibri Light"/>
              </a:endParaRPr>
            </a:p>
          </p:txBody>
        </p:sp>
        <p:sp>
          <p:nvSpPr>
            <p:cNvPr id="249" name="Content Placeholder 2"/>
            <p:cNvSpPr txBox="1">
              <a:spLocks/>
            </p:cNvSpPr>
            <p:nvPr/>
          </p:nvSpPr>
          <p:spPr bwMode="auto">
            <a:xfrm>
              <a:off x="9278455" y="1816439"/>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latin typeface="Lato Regular"/>
                  <a:cs typeface="Lato Regular"/>
                </a:rPr>
                <a:t>Live Longer</a:t>
              </a:r>
            </a:p>
            <a:p>
              <a:pPr algn="ctr">
                <a:spcBef>
                  <a:spcPct val="20000"/>
                </a:spcBef>
                <a:buFont typeface="Arial" charset="0"/>
                <a:buNone/>
              </a:pPr>
              <a:r>
                <a:rPr lang="en-US" sz="2400" dirty="0">
                  <a:latin typeface="Calibri Light"/>
                  <a:cs typeface="Calibri Light"/>
                </a:rPr>
                <a:t>Lorem ipsum dolor sit amet, consectetur adipiscing elit.</a:t>
              </a:r>
            </a:p>
          </p:txBody>
        </p:sp>
        <p:sp>
          <p:nvSpPr>
            <p:cNvPr id="250" name="Freeform 429"/>
            <p:cNvSpPr>
              <a:spLocks noChangeArrowheads="1"/>
            </p:cNvSpPr>
            <p:nvPr/>
          </p:nvSpPr>
          <p:spPr bwMode="auto">
            <a:xfrm>
              <a:off x="10000271" y="1293967"/>
              <a:ext cx="302205" cy="300039"/>
            </a:xfrm>
            <a:custGeom>
              <a:avLst/>
              <a:gdLst>
                <a:gd name="T0" fmla="*/ 1162 w 1230"/>
                <a:gd name="T1" fmla="*/ 383 h 1221"/>
                <a:gd name="T2" fmla="*/ 1112 w 1230"/>
                <a:gd name="T3" fmla="*/ 433 h 1221"/>
                <a:gd name="T4" fmla="*/ 794 w 1230"/>
                <a:gd name="T5" fmla="*/ 116 h 1221"/>
                <a:gd name="T6" fmla="*/ 844 w 1230"/>
                <a:gd name="T7" fmla="*/ 57 h 1221"/>
                <a:gd name="T8" fmla="*/ 1061 w 1230"/>
                <a:gd name="T9" fmla="*/ 57 h 1221"/>
                <a:gd name="T10" fmla="*/ 1162 w 1230"/>
                <a:gd name="T11" fmla="*/ 166 h 1221"/>
                <a:gd name="T12" fmla="*/ 1162 w 1230"/>
                <a:gd name="T13" fmla="*/ 383 h 1221"/>
                <a:gd name="T14" fmla="*/ 418 w 1230"/>
                <a:gd name="T15" fmla="*/ 1019 h 1221"/>
                <a:gd name="T16" fmla="*/ 418 w 1230"/>
                <a:gd name="T17" fmla="*/ 1077 h 1221"/>
                <a:gd name="T18" fmla="*/ 468 w 1230"/>
                <a:gd name="T19" fmla="*/ 1077 h 1221"/>
                <a:gd name="T20" fmla="*/ 1061 w 1230"/>
                <a:gd name="T21" fmla="*/ 484 h 1221"/>
                <a:gd name="T22" fmla="*/ 1003 w 1230"/>
                <a:gd name="T23" fmla="*/ 433 h 1221"/>
                <a:gd name="T24" fmla="*/ 418 w 1230"/>
                <a:gd name="T25" fmla="*/ 1019 h 1221"/>
                <a:gd name="T26" fmla="*/ 150 w 1230"/>
                <a:gd name="T27" fmla="*/ 751 h 1221"/>
                <a:gd name="T28" fmla="*/ 150 w 1230"/>
                <a:gd name="T29" fmla="*/ 810 h 1221"/>
                <a:gd name="T30" fmla="*/ 209 w 1230"/>
                <a:gd name="T31" fmla="*/ 810 h 1221"/>
                <a:gd name="T32" fmla="*/ 794 w 1230"/>
                <a:gd name="T33" fmla="*/ 216 h 1221"/>
                <a:gd name="T34" fmla="*/ 735 w 1230"/>
                <a:gd name="T35" fmla="*/ 166 h 1221"/>
                <a:gd name="T36" fmla="*/ 150 w 1230"/>
                <a:gd name="T37" fmla="*/ 751 h 1221"/>
                <a:gd name="T38" fmla="*/ 844 w 1230"/>
                <a:gd name="T39" fmla="*/ 275 h 1221"/>
                <a:gd name="T40" fmla="*/ 259 w 1230"/>
                <a:gd name="T41" fmla="*/ 860 h 1221"/>
                <a:gd name="T42" fmla="*/ 259 w 1230"/>
                <a:gd name="T43" fmla="*/ 969 h 1221"/>
                <a:gd name="T44" fmla="*/ 367 w 1230"/>
                <a:gd name="T45" fmla="*/ 969 h 1221"/>
                <a:gd name="T46" fmla="*/ 953 w 1230"/>
                <a:gd name="T47" fmla="*/ 383 h 1221"/>
                <a:gd name="T48" fmla="*/ 844 w 1230"/>
                <a:gd name="T49" fmla="*/ 275 h 1221"/>
                <a:gd name="T50" fmla="*/ 367 w 1230"/>
                <a:gd name="T51" fmla="*/ 1127 h 1221"/>
                <a:gd name="T52" fmla="*/ 334 w 1230"/>
                <a:gd name="T53" fmla="*/ 1061 h 1221"/>
                <a:gd name="T54" fmla="*/ 309 w 1230"/>
                <a:gd name="T55" fmla="*/ 1061 h 1221"/>
                <a:gd name="T56" fmla="*/ 209 w 1230"/>
                <a:gd name="T57" fmla="*/ 1019 h 1221"/>
                <a:gd name="T58" fmla="*/ 158 w 1230"/>
                <a:gd name="T59" fmla="*/ 910 h 1221"/>
                <a:gd name="T60" fmla="*/ 167 w 1230"/>
                <a:gd name="T61" fmla="*/ 893 h 1221"/>
                <a:gd name="T62" fmla="*/ 100 w 1230"/>
                <a:gd name="T63" fmla="*/ 860 h 1221"/>
                <a:gd name="T64" fmla="*/ 92 w 1230"/>
                <a:gd name="T65" fmla="*/ 852 h 1221"/>
                <a:gd name="T66" fmla="*/ 0 w 1230"/>
                <a:gd name="T67" fmla="*/ 1220 h 1221"/>
                <a:gd name="T68" fmla="*/ 367 w 1230"/>
                <a:gd name="T69" fmla="*/ 1127 h 1221"/>
                <a:gd name="T70" fmla="*/ 367 w 1230"/>
                <a:gd name="T71" fmla="*/ 1127 h 1221"/>
                <a:gd name="T72" fmla="*/ 367 w 1230"/>
                <a:gd name="T73" fmla="*/ 1127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30" h="1221">
                  <a:moveTo>
                    <a:pt x="1162" y="383"/>
                  </a:moveTo>
                  <a:cubicBezTo>
                    <a:pt x="1112" y="433"/>
                    <a:pt x="1112" y="433"/>
                    <a:pt x="1112" y="433"/>
                  </a:cubicBezTo>
                  <a:cubicBezTo>
                    <a:pt x="794" y="116"/>
                    <a:pt x="794" y="116"/>
                    <a:pt x="794" y="116"/>
                  </a:cubicBezTo>
                  <a:cubicBezTo>
                    <a:pt x="844" y="57"/>
                    <a:pt x="844" y="57"/>
                    <a:pt x="844" y="57"/>
                  </a:cubicBezTo>
                  <a:cubicBezTo>
                    <a:pt x="903" y="0"/>
                    <a:pt x="1003" y="0"/>
                    <a:pt x="1061" y="57"/>
                  </a:cubicBezTo>
                  <a:cubicBezTo>
                    <a:pt x="1162" y="166"/>
                    <a:pt x="1162" y="166"/>
                    <a:pt x="1162" y="166"/>
                  </a:cubicBezTo>
                  <a:cubicBezTo>
                    <a:pt x="1229" y="225"/>
                    <a:pt x="1229" y="325"/>
                    <a:pt x="1162" y="383"/>
                  </a:cubicBezTo>
                  <a:close/>
                  <a:moveTo>
                    <a:pt x="418" y="1019"/>
                  </a:moveTo>
                  <a:cubicBezTo>
                    <a:pt x="401" y="1035"/>
                    <a:pt x="401" y="1061"/>
                    <a:pt x="418" y="1077"/>
                  </a:cubicBezTo>
                  <a:cubicBezTo>
                    <a:pt x="434" y="1086"/>
                    <a:pt x="459" y="1086"/>
                    <a:pt x="468" y="1077"/>
                  </a:cubicBezTo>
                  <a:cubicBezTo>
                    <a:pt x="1061" y="484"/>
                    <a:pt x="1061" y="484"/>
                    <a:pt x="1061" y="484"/>
                  </a:cubicBezTo>
                  <a:cubicBezTo>
                    <a:pt x="1003" y="433"/>
                    <a:pt x="1003" y="433"/>
                    <a:pt x="1003" y="433"/>
                  </a:cubicBezTo>
                  <a:lnTo>
                    <a:pt x="418" y="1019"/>
                  </a:lnTo>
                  <a:close/>
                  <a:moveTo>
                    <a:pt x="150" y="751"/>
                  </a:moveTo>
                  <a:cubicBezTo>
                    <a:pt x="133" y="768"/>
                    <a:pt x="133" y="793"/>
                    <a:pt x="150" y="810"/>
                  </a:cubicBezTo>
                  <a:cubicBezTo>
                    <a:pt x="167" y="818"/>
                    <a:pt x="192" y="818"/>
                    <a:pt x="209" y="810"/>
                  </a:cubicBezTo>
                  <a:cubicBezTo>
                    <a:pt x="794" y="216"/>
                    <a:pt x="794" y="216"/>
                    <a:pt x="794" y="216"/>
                  </a:cubicBezTo>
                  <a:cubicBezTo>
                    <a:pt x="735" y="166"/>
                    <a:pt x="735" y="166"/>
                    <a:pt x="735" y="166"/>
                  </a:cubicBezTo>
                  <a:lnTo>
                    <a:pt x="150" y="751"/>
                  </a:lnTo>
                  <a:close/>
                  <a:moveTo>
                    <a:pt x="844" y="275"/>
                  </a:moveTo>
                  <a:cubicBezTo>
                    <a:pt x="259" y="860"/>
                    <a:pt x="259" y="860"/>
                    <a:pt x="259" y="860"/>
                  </a:cubicBezTo>
                  <a:cubicBezTo>
                    <a:pt x="225" y="893"/>
                    <a:pt x="225" y="935"/>
                    <a:pt x="259" y="969"/>
                  </a:cubicBezTo>
                  <a:cubicBezTo>
                    <a:pt x="284" y="994"/>
                    <a:pt x="334" y="994"/>
                    <a:pt x="367" y="969"/>
                  </a:cubicBezTo>
                  <a:cubicBezTo>
                    <a:pt x="953" y="383"/>
                    <a:pt x="953" y="383"/>
                    <a:pt x="953" y="383"/>
                  </a:cubicBezTo>
                  <a:lnTo>
                    <a:pt x="844" y="275"/>
                  </a:lnTo>
                  <a:close/>
                  <a:moveTo>
                    <a:pt x="367" y="1127"/>
                  </a:moveTo>
                  <a:cubicBezTo>
                    <a:pt x="351" y="1111"/>
                    <a:pt x="343" y="1086"/>
                    <a:pt x="334" y="1061"/>
                  </a:cubicBezTo>
                  <a:cubicBezTo>
                    <a:pt x="326" y="1061"/>
                    <a:pt x="317" y="1061"/>
                    <a:pt x="309" y="1061"/>
                  </a:cubicBezTo>
                  <a:cubicBezTo>
                    <a:pt x="276" y="1061"/>
                    <a:pt x="234" y="1052"/>
                    <a:pt x="209" y="1019"/>
                  </a:cubicBezTo>
                  <a:cubicBezTo>
                    <a:pt x="175" y="994"/>
                    <a:pt x="158" y="952"/>
                    <a:pt x="158" y="910"/>
                  </a:cubicBezTo>
                  <a:cubicBezTo>
                    <a:pt x="158" y="910"/>
                    <a:pt x="158" y="902"/>
                    <a:pt x="167" y="893"/>
                  </a:cubicBezTo>
                  <a:cubicBezTo>
                    <a:pt x="142" y="885"/>
                    <a:pt x="117" y="877"/>
                    <a:pt x="100" y="860"/>
                  </a:cubicBezTo>
                  <a:lnTo>
                    <a:pt x="92" y="852"/>
                  </a:lnTo>
                  <a:cubicBezTo>
                    <a:pt x="0" y="1220"/>
                    <a:pt x="0" y="1220"/>
                    <a:pt x="0" y="1220"/>
                  </a:cubicBezTo>
                  <a:cubicBezTo>
                    <a:pt x="367" y="1127"/>
                    <a:pt x="367" y="1127"/>
                    <a:pt x="367" y="1127"/>
                  </a:cubicBezTo>
                  <a:close/>
                  <a:moveTo>
                    <a:pt x="367" y="1127"/>
                  </a:moveTo>
                  <a:lnTo>
                    <a:pt x="367" y="1127"/>
                  </a:lnTo>
                  <a:close/>
                </a:path>
              </a:pathLst>
            </a:custGeom>
            <a:solidFill>
              <a:schemeClr val="bg1"/>
            </a:solidFill>
            <a:ln>
              <a:noFill/>
            </a:ln>
            <a:effectLst/>
            <a:extLst/>
          </p:spPr>
          <p:txBody>
            <a:bodyPr wrap="none" lIns="121917" tIns="60958" rIns="121917" bIns="60958" anchor="ctr"/>
            <a:lstStyle/>
            <a:p>
              <a:pPr>
                <a:defRPr/>
              </a:pPr>
              <a:endParaRPr lang="en-US" dirty="0">
                <a:latin typeface="Calibri Light"/>
                <a:ea typeface="SimSun" charset="0"/>
              </a:endParaRPr>
            </a:p>
          </p:txBody>
        </p:sp>
      </p:grpSp>
      <p:grpSp>
        <p:nvGrpSpPr>
          <p:cNvPr id="251" name="Group 250"/>
          <p:cNvGrpSpPr/>
          <p:nvPr/>
        </p:nvGrpSpPr>
        <p:grpSpPr>
          <a:xfrm>
            <a:off x="2654251" y="9470411"/>
            <a:ext cx="3428107" cy="3327470"/>
            <a:chOff x="1327471" y="4835465"/>
            <a:chExt cx="1714500" cy="1663735"/>
          </a:xfrm>
        </p:grpSpPr>
        <p:sp>
          <p:nvSpPr>
            <p:cNvPr id="252" name="Teardrop 251"/>
            <p:cNvSpPr/>
            <p:nvPr/>
          </p:nvSpPr>
          <p:spPr bwMode="auto">
            <a:xfrm rot="8100000">
              <a:off x="1901085" y="4835465"/>
              <a:ext cx="556683" cy="556683"/>
            </a:xfrm>
            <a:prstGeom prst="teardrop">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latin typeface="Calibri Light"/>
              </a:endParaRPr>
            </a:p>
          </p:txBody>
        </p:sp>
        <p:sp>
          <p:nvSpPr>
            <p:cNvPr id="253" name="Content Placeholder 2"/>
            <p:cNvSpPr txBox="1">
              <a:spLocks/>
            </p:cNvSpPr>
            <p:nvPr/>
          </p:nvSpPr>
          <p:spPr bwMode="auto">
            <a:xfrm>
              <a:off x="1327471" y="5483165"/>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latin typeface="Lato Regular"/>
                  <a:cs typeface="Lato Regular"/>
                </a:rPr>
                <a:t>Local</a:t>
              </a:r>
            </a:p>
            <a:p>
              <a:pPr algn="ctr">
                <a:spcBef>
                  <a:spcPct val="20000"/>
                </a:spcBef>
                <a:buFont typeface="Arial" charset="0"/>
                <a:buNone/>
              </a:pPr>
              <a:r>
                <a:rPr lang="en-US" sz="2400" dirty="0">
                  <a:latin typeface="Calibri Light"/>
                  <a:cs typeface="Calibri Light"/>
                </a:rPr>
                <a:t>Lorem ipsum dolor sit amet, consectetur adipiscing elit.</a:t>
              </a:r>
            </a:p>
          </p:txBody>
        </p:sp>
        <p:grpSp>
          <p:nvGrpSpPr>
            <p:cNvPr id="254" name="Group 253"/>
            <p:cNvGrpSpPr/>
            <p:nvPr/>
          </p:nvGrpSpPr>
          <p:grpSpPr>
            <a:xfrm>
              <a:off x="2037765" y="4951388"/>
              <a:ext cx="294784" cy="429075"/>
              <a:chOff x="1533086" y="3713538"/>
              <a:chExt cx="221088" cy="321806"/>
            </a:xfrm>
          </p:grpSpPr>
          <p:sp>
            <p:nvSpPr>
              <p:cNvPr id="255" name="Freeform 166"/>
              <p:cNvSpPr>
                <a:spLocks noChangeArrowheads="1"/>
              </p:cNvSpPr>
              <p:nvPr/>
            </p:nvSpPr>
            <p:spPr bwMode="auto">
              <a:xfrm>
                <a:off x="1533086" y="3713538"/>
                <a:ext cx="221088" cy="321806"/>
              </a:xfrm>
              <a:custGeom>
                <a:avLst/>
                <a:gdLst>
                  <a:gd name="T0" fmla="*/ 396 w 793"/>
                  <a:gd name="T1" fmla="*/ 146 h 1157"/>
                  <a:gd name="T2" fmla="*/ 553 w 793"/>
                  <a:gd name="T3" fmla="*/ 209 h 1157"/>
                  <a:gd name="T4" fmla="*/ 615 w 793"/>
                  <a:gd name="T5" fmla="*/ 365 h 1157"/>
                  <a:gd name="T6" fmla="*/ 553 w 793"/>
                  <a:gd name="T7" fmla="*/ 511 h 1157"/>
                  <a:gd name="T8" fmla="*/ 396 w 793"/>
                  <a:gd name="T9" fmla="*/ 709 h 1157"/>
                  <a:gd name="T10" fmla="*/ 240 w 793"/>
                  <a:gd name="T11" fmla="*/ 511 h 1157"/>
                  <a:gd name="T12" fmla="*/ 178 w 793"/>
                  <a:gd name="T13" fmla="*/ 365 h 1157"/>
                  <a:gd name="T14" fmla="*/ 240 w 793"/>
                  <a:gd name="T15" fmla="*/ 209 h 1157"/>
                  <a:gd name="T16" fmla="*/ 396 w 793"/>
                  <a:gd name="T17" fmla="*/ 146 h 1157"/>
                  <a:gd name="T18" fmla="*/ 396 w 793"/>
                  <a:gd name="T19" fmla="*/ 0 h 1157"/>
                  <a:gd name="T20" fmla="*/ 136 w 793"/>
                  <a:gd name="T21" fmla="*/ 105 h 1157"/>
                  <a:gd name="T22" fmla="*/ 136 w 793"/>
                  <a:gd name="T23" fmla="*/ 615 h 1157"/>
                  <a:gd name="T24" fmla="*/ 396 w 793"/>
                  <a:gd name="T25" fmla="*/ 1156 h 1157"/>
                  <a:gd name="T26" fmla="*/ 646 w 793"/>
                  <a:gd name="T27" fmla="*/ 615 h 1157"/>
                  <a:gd name="T28" fmla="*/ 646 w 793"/>
                  <a:gd name="T29" fmla="*/ 105 h 1157"/>
                  <a:gd name="T30" fmla="*/ 396 w 793"/>
                  <a:gd name="T31" fmla="*/ 0 h 1157"/>
                  <a:gd name="T32" fmla="*/ 396 w 793"/>
                  <a:gd name="T33" fmla="*/ 146 h 1157"/>
                  <a:gd name="T34" fmla="*/ 396 w 793"/>
                  <a:gd name="T35" fmla="*/ 0 h 1157"/>
                  <a:gd name="T36" fmla="*/ 396 w 793"/>
                  <a:gd name="T37" fmla="*/ 0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93" h="1157">
                    <a:moveTo>
                      <a:pt x="396" y="146"/>
                    </a:moveTo>
                    <a:cubicBezTo>
                      <a:pt x="448" y="146"/>
                      <a:pt x="511" y="167"/>
                      <a:pt x="553" y="209"/>
                    </a:cubicBezTo>
                    <a:cubicBezTo>
                      <a:pt x="584" y="250"/>
                      <a:pt x="615" y="302"/>
                      <a:pt x="615" y="365"/>
                    </a:cubicBezTo>
                    <a:cubicBezTo>
                      <a:pt x="615" y="417"/>
                      <a:pt x="584" y="469"/>
                      <a:pt x="553" y="511"/>
                    </a:cubicBezTo>
                    <a:cubicBezTo>
                      <a:pt x="542" y="521"/>
                      <a:pt x="469" y="594"/>
                      <a:pt x="396" y="709"/>
                    </a:cubicBezTo>
                    <a:cubicBezTo>
                      <a:pt x="323" y="594"/>
                      <a:pt x="250" y="521"/>
                      <a:pt x="240" y="511"/>
                    </a:cubicBezTo>
                    <a:cubicBezTo>
                      <a:pt x="198" y="469"/>
                      <a:pt x="178" y="417"/>
                      <a:pt x="178" y="365"/>
                    </a:cubicBezTo>
                    <a:cubicBezTo>
                      <a:pt x="178" y="302"/>
                      <a:pt x="198" y="250"/>
                      <a:pt x="240" y="209"/>
                    </a:cubicBezTo>
                    <a:cubicBezTo>
                      <a:pt x="282" y="167"/>
                      <a:pt x="334" y="146"/>
                      <a:pt x="396" y="146"/>
                    </a:cubicBezTo>
                    <a:lnTo>
                      <a:pt x="396" y="0"/>
                    </a:lnTo>
                    <a:cubicBezTo>
                      <a:pt x="303" y="0"/>
                      <a:pt x="209" y="32"/>
                      <a:pt x="136" y="105"/>
                    </a:cubicBezTo>
                    <a:cubicBezTo>
                      <a:pt x="0" y="250"/>
                      <a:pt x="0" y="480"/>
                      <a:pt x="136" y="615"/>
                    </a:cubicBezTo>
                    <a:cubicBezTo>
                      <a:pt x="136" y="615"/>
                      <a:pt x="396" y="865"/>
                      <a:pt x="396" y="1156"/>
                    </a:cubicBezTo>
                    <a:cubicBezTo>
                      <a:pt x="396" y="865"/>
                      <a:pt x="646" y="615"/>
                      <a:pt x="646" y="615"/>
                    </a:cubicBezTo>
                    <a:cubicBezTo>
                      <a:pt x="792" y="480"/>
                      <a:pt x="792" y="250"/>
                      <a:pt x="646" y="105"/>
                    </a:cubicBezTo>
                    <a:cubicBezTo>
                      <a:pt x="584" y="32"/>
                      <a:pt x="490" y="0"/>
                      <a:pt x="396" y="0"/>
                    </a:cubicBezTo>
                    <a:lnTo>
                      <a:pt x="396" y="146"/>
                    </a:lnTo>
                    <a:close/>
                    <a:moveTo>
                      <a:pt x="396" y="0"/>
                    </a:moveTo>
                    <a:lnTo>
                      <a:pt x="396" y="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a typeface="SimSun" charset="0"/>
                </a:endParaRPr>
              </a:p>
            </p:txBody>
          </p:sp>
          <p:sp>
            <p:nvSpPr>
              <p:cNvPr id="256" name="Freeform 167"/>
              <p:cNvSpPr>
                <a:spLocks noChangeArrowheads="1"/>
              </p:cNvSpPr>
              <p:nvPr/>
            </p:nvSpPr>
            <p:spPr bwMode="auto">
              <a:xfrm>
                <a:off x="1622749" y="3794604"/>
                <a:ext cx="40533" cy="40532"/>
              </a:xfrm>
              <a:custGeom>
                <a:avLst/>
                <a:gdLst>
                  <a:gd name="T0" fmla="*/ 146 w 147"/>
                  <a:gd name="T1" fmla="*/ 73 h 147"/>
                  <a:gd name="T2" fmla="*/ 73 w 147"/>
                  <a:gd name="T3" fmla="*/ 146 h 147"/>
                  <a:gd name="T4" fmla="*/ 0 w 147"/>
                  <a:gd name="T5" fmla="*/ 73 h 147"/>
                  <a:gd name="T6" fmla="*/ 73 w 147"/>
                  <a:gd name="T7" fmla="*/ 0 h 147"/>
                  <a:gd name="T8" fmla="*/ 146 w 147"/>
                  <a:gd name="T9" fmla="*/ 73 h 147"/>
                  <a:gd name="T10" fmla="*/ 146 w 147"/>
                  <a:gd name="T11" fmla="*/ 73 h 147"/>
                  <a:gd name="T12" fmla="*/ 146 w 147"/>
                  <a:gd name="T13" fmla="*/ 73 h 147"/>
                </a:gdLst>
                <a:ahLst/>
                <a:cxnLst>
                  <a:cxn ang="0">
                    <a:pos x="T0" y="T1"/>
                  </a:cxn>
                  <a:cxn ang="0">
                    <a:pos x="T2" y="T3"/>
                  </a:cxn>
                  <a:cxn ang="0">
                    <a:pos x="T4" y="T5"/>
                  </a:cxn>
                  <a:cxn ang="0">
                    <a:pos x="T6" y="T7"/>
                  </a:cxn>
                  <a:cxn ang="0">
                    <a:pos x="T8" y="T9"/>
                  </a:cxn>
                  <a:cxn ang="0">
                    <a:pos x="T10" y="T11"/>
                  </a:cxn>
                  <a:cxn ang="0">
                    <a:pos x="T12" y="T13"/>
                  </a:cxn>
                </a:cxnLst>
                <a:rect l="0" t="0" r="r" b="b"/>
                <a:pathLst>
                  <a:path w="147" h="147">
                    <a:moveTo>
                      <a:pt x="146" y="73"/>
                    </a:moveTo>
                    <a:cubicBezTo>
                      <a:pt x="146" y="104"/>
                      <a:pt x="115" y="146"/>
                      <a:pt x="73" y="146"/>
                    </a:cubicBezTo>
                    <a:cubicBezTo>
                      <a:pt x="32" y="146"/>
                      <a:pt x="0" y="104"/>
                      <a:pt x="0" y="73"/>
                    </a:cubicBezTo>
                    <a:cubicBezTo>
                      <a:pt x="0" y="31"/>
                      <a:pt x="32" y="0"/>
                      <a:pt x="73" y="0"/>
                    </a:cubicBezTo>
                    <a:cubicBezTo>
                      <a:pt x="115" y="0"/>
                      <a:pt x="146" y="31"/>
                      <a:pt x="146" y="73"/>
                    </a:cubicBezTo>
                    <a:close/>
                    <a:moveTo>
                      <a:pt x="146" y="73"/>
                    </a:moveTo>
                    <a:lnTo>
                      <a:pt x="146" y="73"/>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a typeface="SimSun" charset="0"/>
                </a:endParaRPr>
              </a:p>
            </p:txBody>
          </p:sp>
        </p:grpSp>
      </p:grpSp>
      <p:grpSp>
        <p:nvGrpSpPr>
          <p:cNvPr id="257" name="Group 256"/>
          <p:cNvGrpSpPr/>
          <p:nvPr/>
        </p:nvGrpSpPr>
        <p:grpSpPr>
          <a:xfrm>
            <a:off x="2654251" y="5728351"/>
            <a:ext cx="3428107" cy="3327470"/>
            <a:chOff x="1327471" y="2964435"/>
            <a:chExt cx="1714500" cy="1663735"/>
          </a:xfrm>
        </p:grpSpPr>
        <p:sp>
          <p:nvSpPr>
            <p:cNvPr id="258" name="Teardrop 257"/>
            <p:cNvSpPr/>
            <p:nvPr/>
          </p:nvSpPr>
          <p:spPr bwMode="auto">
            <a:xfrm rot="8100000">
              <a:off x="1901085" y="2964435"/>
              <a:ext cx="556683" cy="556683"/>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latin typeface="Calibri Light"/>
              </a:endParaRPr>
            </a:p>
          </p:txBody>
        </p:sp>
        <p:sp>
          <p:nvSpPr>
            <p:cNvPr id="259" name="Content Placeholder 2"/>
            <p:cNvSpPr txBox="1">
              <a:spLocks/>
            </p:cNvSpPr>
            <p:nvPr/>
          </p:nvSpPr>
          <p:spPr bwMode="auto">
            <a:xfrm>
              <a:off x="1327471" y="3612135"/>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latin typeface="Lato Regular"/>
                  <a:cs typeface="Lato Regular"/>
                </a:rPr>
                <a:t>Travel</a:t>
              </a:r>
            </a:p>
            <a:p>
              <a:pPr algn="ctr">
                <a:spcBef>
                  <a:spcPct val="20000"/>
                </a:spcBef>
                <a:buFont typeface="Arial" charset="0"/>
                <a:buNone/>
              </a:pPr>
              <a:r>
                <a:rPr lang="en-US" sz="2400" dirty="0">
                  <a:latin typeface="Calibri Light"/>
                  <a:cs typeface="Calibri Light"/>
                </a:rPr>
                <a:t>Lorem ipsum dolor sit amet, consectetur adipiscing elit.</a:t>
              </a:r>
            </a:p>
          </p:txBody>
        </p:sp>
        <p:grpSp>
          <p:nvGrpSpPr>
            <p:cNvPr id="260" name="Group 259"/>
            <p:cNvGrpSpPr/>
            <p:nvPr/>
          </p:nvGrpSpPr>
          <p:grpSpPr>
            <a:xfrm>
              <a:off x="2033519" y="3086714"/>
              <a:ext cx="296967" cy="352647"/>
              <a:chOff x="2060819" y="1388284"/>
              <a:chExt cx="271040" cy="321860"/>
            </a:xfrm>
            <a:solidFill>
              <a:schemeClr val="bg1"/>
            </a:solidFill>
          </p:grpSpPr>
          <p:sp>
            <p:nvSpPr>
              <p:cNvPr id="261" name="Freeform 201"/>
              <p:cNvSpPr>
                <a:spLocks noChangeArrowheads="1"/>
              </p:cNvSpPr>
              <p:nvPr/>
            </p:nvSpPr>
            <p:spPr bwMode="auto">
              <a:xfrm>
                <a:off x="2060819" y="1388284"/>
                <a:ext cx="271040" cy="307527"/>
              </a:xfrm>
              <a:custGeom>
                <a:avLst/>
                <a:gdLst>
                  <a:gd name="T0" fmla="*/ 718 w 917"/>
                  <a:gd name="T1" fmla="*/ 583 h 1042"/>
                  <a:gd name="T2" fmla="*/ 853 w 917"/>
                  <a:gd name="T3" fmla="*/ 354 h 1042"/>
                  <a:gd name="T4" fmla="*/ 885 w 917"/>
                  <a:gd name="T5" fmla="*/ 270 h 1042"/>
                  <a:gd name="T6" fmla="*/ 895 w 917"/>
                  <a:gd name="T7" fmla="*/ 229 h 1042"/>
                  <a:gd name="T8" fmla="*/ 895 w 917"/>
                  <a:gd name="T9" fmla="*/ 208 h 1042"/>
                  <a:gd name="T10" fmla="*/ 906 w 917"/>
                  <a:gd name="T11" fmla="*/ 93 h 1042"/>
                  <a:gd name="T12" fmla="*/ 906 w 917"/>
                  <a:gd name="T13" fmla="*/ 41 h 1042"/>
                  <a:gd name="T14" fmla="*/ 906 w 917"/>
                  <a:gd name="T15" fmla="*/ 20 h 1042"/>
                  <a:gd name="T16" fmla="*/ 906 w 917"/>
                  <a:gd name="T17" fmla="*/ 10 h 1042"/>
                  <a:gd name="T18" fmla="*/ 895 w 917"/>
                  <a:gd name="T19" fmla="*/ 0 h 1042"/>
                  <a:gd name="T20" fmla="*/ 885 w 917"/>
                  <a:gd name="T21" fmla="*/ 0 h 1042"/>
                  <a:gd name="T22" fmla="*/ 864 w 917"/>
                  <a:gd name="T23" fmla="*/ 10 h 1042"/>
                  <a:gd name="T24" fmla="*/ 812 w 917"/>
                  <a:gd name="T25" fmla="*/ 20 h 1042"/>
                  <a:gd name="T26" fmla="*/ 635 w 917"/>
                  <a:gd name="T27" fmla="*/ 104 h 1042"/>
                  <a:gd name="T28" fmla="*/ 395 w 917"/>
                  <a:gd name="T29" fmla="*/ 333 h 1042"/>
                  <a:gd name="T30" fmla="*/ 333 w 917"/>
                  <a:gd name="T31" fmla="*/ 375 h 1042"/>
                  <a:gd name="T32" fmla="*/ 10 w 917"/>
                  <a:gd name="T33" fmla="*/ 583 h 1042"/>
                  <a:gd name="T34" fmla="*/ 41 w 917"/>
                  <a:gd name="T35" fmla="*/ 625 h 1042"/>
                  <a:gd name="T36" fmla="*/ 531 w 917"/>
                  <a:gd name="T37" fmla="*/ 999 h 1042"/>
                  <a:gd name="T38" fmla="*/ 562 w 917"/>
                  <a:gd name="T39" fmla="*/ 1020 h 1042"/>
                  <a:gd name="T40" fmla="*/ 698 w 917"/>
                  <a:gd name="T41" fmla="*/ 656 h 1042"/>
                  <a:gd name="T42" fmla="*/ 718 w 917"/>
                  <a:gd name="T43" fmla="*/ 583 h 1042"/>
                  <a:gd name="T44" fmla="*/ 666 w 917"/>
                  <a:gd name="T45" fmla="*/ 458 h 1042"/>
                  <a:gd name="T46" fmla="*/ 562 w 917"/>
                  <a:gd name="T47" fmla="*/ 468 h 1042"/>
                  <a:gd name="T48" fmla="*/ 520 w 917"/>
                  <a:gd name="T49" fmla="*/ 354 h 1042"/>
                  <a:gd name="T50" fmla="*/ 531 w 917"/>
                  <a:gd name="T51" fmla="*/ 333 h 1042"/>
                  <a:gd name="T52" fmla="*/ 645 w 917"/>
                  <a:gd name="T53" fmla="*/ 323 h 1042"/>
                  <a:gd name="T54" fmla="*/ 677 w 917"/>
                  <a:gd name="T55" fmla="*/ 437 h 1042"/>
                  <a:gd name="T56" fmla="*/ 666 w 917"/>
                  <a:gd name="T57" fmla="*/ 458 h 1042"/>
                  <a:gd name="T58" fmla="*/ 666 w 917"/>
                  <a:gd name="T59" fmla="*/ 458 h 1042"/>
                  <a:gd name="T60" fmla="*/ 666 w 917"/>
                  <a:gd name="T61" fmla="*/ 458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17" h="1042">
                    <a:moveTo>
                      <a:pt x="718" y="583"/>
                    </a:moveTo>
                    <a:cubicBezTo>
                      <a:pt x="781" y="500"/>
                      <a:pt x="823" y="427"/>
                      <a:pt x="853" y="354"/>
                    </a:cubicBezTo>
                    <a:cubicBezTo>
                      <a:pt x="864" y="333"/>
                      <a:pt x="874" y="302"/>
                      <a:pt x="885" y="270"/>
                    </a:cubicBezTo>
                    <a:cubicBezTo>
                      <a:pt x="885" y="260"/>
                      <a:pt x="885" y="250"/>
                      <a:pt x="895" y="229"/>
                    </a:cubicBezTo>
                    <a:cubicBezTo>
                      <a:pt x="895" y="218"/>
                      <a:pt x="895" y="218"/>
                      <a:pt x="895" y="208"/>
                    </a:cubicBezTo>
                    <a:cubicBezTo>
                      <a:pt x="906" y="166"/>
                      <a:pt x="906" y="125"/>
                      <a:pt x="906" y="93"/>
                    </a:cubicBezTo>
                    <a:cubicBezTo>
                      <a:pt x="906" y="73"/>
                      <a:pt x="906" y="52"/>
                      <a:pt x="906" y="41"/>
                    </a:cubicBezTo>
                    <a:cubicBezTo>
                      <a:pt x="906" y="31"/>
                      <a:pt x="916" y="31"/>
                      <a:pt x="906" y="20"/>
                    </a:cubicBezTo>
                    <a:lnTo>
                      <a:pt x="906" y="10"/>
                    </a:lnTo>
                    <a:cubicBezTo>
                      <a:pt x="916" y="0"/>
                      <a:pt x="906" y="0"/>
                      <a:pt x="895" y="0"/>
                    </a:cubicBezTo>
                    <a:lnTo>
                      <a:pt x="885" y="0"/>
                    </a:lnTo>
                    <a:cubicBezTo>
                      <a:pt x="874" y="0"/>
                      <a:pt x="874" y="10"/>
                      <a:pt x="864" y="10"/>
                    </a:cubicBezTo>
                    <a:cubicBezTo>
                      <a:pt x="864" y="20"/>
                      <a:pt x="843" y="20"/>
                      <a:pt x="812" y="20"/>
                    </a:cubicBezTo>
                    <a:cubicBezTo>
                      <a:pt x="770" y="31"/>
                      <a:pt x="708" y="52"/>
                      <a:pt x="635" y="104"/>
                    </a:cubicBezTo>
                    <a:cubicBezTo>
                      <a:pt x="510" y="177"/>
                      <a:pt x="437" y="281"/>
                      <a:pt x="395" y="333"/>
                    </a:cubicBezTo>
                    <a:cubicBezTo>
                      <a:pt x="385" y="354"/>
                      <a:pt x="354" y="375"/>
                      <a:pt x="333" y="375"/>
                    </a:cubicBezTo>
                    <a:cubicBezTo>
                      <a:pt x="125" y="364"/>
                      <a:pt x="41" y="510"/>
                      <a:pt x="10" y="583"/>
                    </a:cubicBezTo>
                    <a:cubicBezTo>
                      <a:pt x="0" y="604"/>
                      <a:pt x="10" y="625"/>
                      <a:pt x="41" y="625"/>
                    </a:cubicBezTo>
                    <a:cubicBezTo>
                      <a:pt x="489" y="614"/>
                      <a:pt x="531" y="885"/>
                      <a:pt x="531" y="999"/>
                    </a:cubicBezTo>
                    <a:cubicBezTo>
                      <a:pt x="520" y="1031"/>
                      <a:pt x="541" y="1041"/>
                      <a:pt x="562" y="1020"/>
                    </a:cubicBezTo>
                    <a:cubicBezTo>
                      <a:pt x="729" y="926"/>
                      <a:pt x="718" y="739"/>
                      <a:pt x="698" y="656"/>
                    </a:cubicBezTo>
                    <a:cubicBezTo>
                      <a:pt x="698" y="635"/>
                      <a:pt x="708" y="593"/>
                      <a:pt x="718" y="583"/>
                    </a:cubicBezTo>
                    <a:close/>
                    <a:moveTo>
                      <a:pt x="666" y="458"/>
                    </a:moveTo>
                    <a:cubicBezTo>
                      <a:pt x="645" y="489"/>
                      <a:pt x="593" y="489"/>
                      <a:pt x="562" y="468"/>
                    </a:cubicBezTo>
                    <a:cubicBezTo>
                      <a:pt x="510" y="448"/>
                      <a:pt x="500" y="395"/>
                      <a:pt x="520" y="354"/>
                    </a:cubicBezTo>
                    <a:cubicBezTo>
                      <a:pt x="531" y="343"/>
                      <a:pt x="531" y="343"/>
                      <a:pt x="531" y="333"/>
                    </a:cubicBezTo>
                    <a:cubicBezTo>
                      <a:pt x="562" y="302"/>
                      <a:pt x="604" y="302"/>
                      <a:pt x="645" y="323"/>
                    </a:cubicBezTo>
                    <a:cubicBezTo>
                      <a:pt x="687" y="343"/>
                      <a:pt x="708" y="395"/>
                      <a:pt x="677" y="437"/>
                    </a:cubicBezTo>
                    <a:cubicBezTo>
                      <a:pt x="677" y="448"/>
                      <a:pt x="677" y="448"/>
                      <a:pt x="666" y="458"/>
                    </a:cubicBezTo>
                    <a:close/>
                    <a:moveTo>
                      <a:pt x="666" y="458"/>
                    </a:moveTo>
                    <a:lnTo>
                      <a:pt x="666" y="45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a typeface="SimSun" charset="0"/>
                </a:endParaRPr>
              </a:p>
            </p:txBody>
          </p:sp>
          <p:sp>
            <p:nvSpPr>
              <p:cNvPr id="262" name="Freeform 202"/>
              <p:cNvSpPr>
                <a:spLocks noChangeArrowheads="1"/>
              </p:cNvSpPr>
              <p:nvPr/>
            </p:nvSpPr>
            <p:spPr bwMode="auto">
              <a:xfrm>
                <a:off x="2131185" y="1637172"/>
                <a:ext cx="58639" cy="67760"/>
              </a:xfrm>
              <a:custGeom>
                <a:avLst/>
                <a:gdLst>
                  <a:gd name="T0" fmla="*/ 42 w 199"/>
                  <a:gd name="T1" fmla="*/ 219 h 230"/>
                  <a:gd name="T2" fmla="*/ 188 w 199"/>
                  <a:gd name="T3" fmla="*/ 31 h 230"/>
                  <a:gd name="T4" fmla="*/ 156 w 199"/>
                  <a:gd name="T5" fmla="*/ 10 h 230"/>
                  <a:gd name="T6" fmla="*/ 11 w 199"/>
                  <a:gd name="T7" fmla="*/ 198 h 230"/>
                  <a:gd name="T8" fmla="*/ 42 w 199"/>
                  <a:gd name="T9" fmla="*/ 219 h 230"/>
                  <a:gd name="T10" fmla="*/ 42 w 199"/>
                  <a:gd name="T11" fmla="*/ 219 h 230"/>
                  <a:gd name="T12" fmla="*/ 42 w 199"/>
                  <a:gd name="T13" fmla="*/ 219 h 230"/>
                </a:gdLst>
                <a:ahLst/>
                <a:cxnLst>
                  <a:cxn ang="0">
                    <a:pos x="T0" y="T1"/>
                  </a:cxn>
                  <a:cxn ang="0">
                    <a:pos x="T2" y="T3"/>
                  </a:cxn>
                  <a:cxn ang="0">
                    <a:pos x="T4" y="T5"/>
                  </a:cxn>
                  <a:cxn ang="0">
                    <a:pos x="T6" y="T7"/>
                  </a:cxn>
                  <a:cxn ang="0">
                    <a:pos x="T8" y="T9"/>
                  </a:cxn>
                  <a:cxn ang="0">
                    <a:pos x="T10" y="T11"/>
                  </a:cxn>
                  <a:cxn ang="0">
                    <a:pos x="T12" y="T13"/>
                  </a:cxn>
                </a:cxnLst>
                <a:rect l="0" t="0" r="r" b="b"/>
                <a:pathLst>
                  <a:path w="199" h="230">
                    <a:moveTo>
                      <a:pt x="42" y="219"/>
                    </a:moveTo>
                    <a:cubicBezTo>
                      <a:pt x="115" y="177"/>
                      <a:pt x="167" y="83"/>
                      <a:pt x="188" y="31"/>
                    </a:cubicBezTo>
                    <a:cubicBezTo>
                      <a:pt x="198" y="10"/>
                      <a:pt x="177" y="0"/>
                      <a:pt x="156" y="10"/>
                    </a:cubicBezTo>
                    <a:cubicBezTo>
                      <a:pt x="73" y="63"/>
                      <a:pt x="31" y="146"/>
                      <a:pt x="11" y="198"/>
                    </a:cubicBezTo>
                    <a:cubicBezTo>
                      <a:pt x="0" y="219"/>
                      <a:pt x="21" y="229"/>
                      <a:pt x="42" y="219"/>
                    </a:cubicBezTo>
                    <a:close/>
                    <a:moveTo>
                      <a:pt x="42" y="219"/>
                    </a:moveTo>
                    <a:lnTo>
                      <a:pt x="42" y="2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a typeface="SimSun" charset="0"/>
                </a:endParaRPr>
              </a:p>
            </p:txBody>
          </p:sp>
          <p:sp>
            <p:nvSpPr>
              <p:cNvPr id="263" name="Freeform 203"/>
              <p:cNvSpPr>
                <a:spLocks noChangeArrowheads="1"/>
              </p:cNvSpPr>
              <p:nvPr/>
            </p:nvSpPr>
            <p:spPr bwMode="auto">
              <a:xfrm>
                <a:off x="2084274" y="1615019"/>
                <a:ext cx="76882" cy="95125"/>
              </a:xfrm>
              <a:custGeom>
                <a:avLst/>
                <a:gdLst>
                  <a:gd name="T0" fmla="*/ 31 w 261"/>
                  <a:gd name="T1" fmla="*/ 313 h 324"/>
                  <a:gd name="T2" fmla="*/ 250 w 261"/>
                  <a:gd name="T3" fmla="*/ 31 h 324"/>
                  <a:gd name="T4" fmla="*/ 219 w 261"/>
                  <a:gd name="T5" fmla="*/ 11 h 324"/>
                  <a:gd name="T6" fmla="*/ 10 w 261"/>
                  <a:gd name="T7" fmla="*/ 292 h 324"/>
                  <a:gd name="T8" fmla="*/ 31 w 261"/>
                  <a:gd name="T9" fmla="*/ 313 h 324"/>
                  <a:gd name="T10" fmla="*/ 31 w 261"/>
                  <a:gd name="T11" fmla="*/ 313 h 324"/>
                  <a:gd name="T12" fmla="*/ 31 w 261"/>
                  <a:gd name="T13" fmla="*/ 313 h 324"/>
                </a:gdLst>
                <a:ahLst/>
                <a:cxnLst>
                  <a:cxn ang="0">
                    <a:pos x="T0" y="T1"/>
                  </a:cxn>
                  <a:cxn ang="0">
                    <a:pos x="T2" y="T3"/>
                  </a:cxn>
                  <a:cxn ang="0">
                    <a:pos x="T4" y="T5"/>
                  </a:cxn>
                  <a:cxn ang="0">
                    <a:pos x="T6" y="T7"/>
                  </a:cxn>
                  <a:cxn ang="0">
                    <a:pos x="T8" y="T9"/>
                  </a:cxn>
                  <a:cxn ang="0">
                    <a:pos x="T10" y="T11"/>
                  </a:cxn>
                  <a:cxn ang="0">
                    <a:pos x="T12" y="T13"/>
                  </a:cxn>
                </a:cxnLst>
                <a:rect l="0" t="0" r="r" b="b"/>
                <a:pathLst>
                  <a:path w="261" h="324">
                    <a:moveTo>
                      <a:pt x="31" y="313"/>
                    </a:moveTo>
                    <a:cubicBezTo>
                      <a:pt x="156" y="240"/>
                      <a:pt x="219" y="104"/>
                      <a:pt x="250" y="31"/>
                    </a:cubicBezTo>
                    <a:cubicBezTo>
                      <a:pt x="260" y="11"/>
                      <a:pt x="240" y="0"/>
                      <a:pt x="219" y="11"/>
                    </a:cubicBezTo>
                    <a:cubicBezTo>
                      <a:pt x="94" y="83"/>
                      <a:pt x="31" y="219"/>
                      <a:pt x="10" y="292"/>
                    </a:cubicBezTo>
                    <a:cubicBezTo>
                      <a:pt x="0" y="313"/>
                      <a:pt x="10" y="323"/>
                      <a:pt x="31" y="313"/>
                    </a:cubicBezTo>
                    <a:close/>
                    <a:moveTo>
                      <a:pt x="31" y="313"/>
                    </a:moveTo>
                    <a:lnTo>
                      <a:pt x="31" y="31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a typeface="SimSun" charset="0"/>
                </a:endParaRPr>
              </a:p>
            </p:txBody>
          </p:sp>
          <p:sp>
            <p:nvSpPr>
              <p:cNvPr id="264" name="Freeform 204"/>
              <p:cNvSpPr>
                <a:spLocks noChangeArrowheads="1"/>
              </p:cNvSpPr>
              <p:nvPr/>
            </p:nvSpPr>
            <p:spPr bwMode="auto">
              <a:xfrm>
                <a:off x="2075153" y="1591564"/>
                <a:ext cx="58638" cy="70366"/>
              </a:xfrm>
              <a:custGeom>
                <a:avLst/>
                <a:gdLst>
                  <a:gd name="T0" fmla="*/ 41 w 199"/>
                  <a:gd name="T1" fmla="*/ 229 h 240"/>
                  <a:gd name="T2" fmla="*/ 187 w 199"/>
                  <a:gd name="T3" fmla="*/ 42 h 240"/>
                  <a:gd name="T4" fmla="*/ 156 w 199"/>
                  <a:gd name="T5" fmla="*/ 21 h 240"/>
                  <a:gd name="T6" fmla="*/ 10 w 199"/>
                  <a:gd name="T7" fmla="*/ 208 h 240"/>
                  <a:gd name="T8" fmla="*/ 41 w 199"/>
                  <a:gd name="T9" fmla="*/ 229 h 240"/>
                  <a:gd name="T10" fmla="*/ 41 w 199"/>
                  <a:gd name="T11" fmla="*/ 229 h 240"/>
                  <a:gd name="T12" fmla="*/ 41 w 199"/>
                  <a:gd name="T13" fmla="*/ 229 h 240"/>
                </a:gdLst>
                <a:ahLst/>
                <a:cxnLst>
                  <a:cxn ang="0">
                    <a:pos x="T0" y="T1"/>
                  </a:cxn>
                  <a:cxn ang="0">
                    <a:pos x="T2" y="T3"/>
                  </a:cxn>
                  <a:cxn ang="0">
                    <a:pos x="T4" y="T5"/>
                  </a:cxn>
                  <a:cxn ang="0">
                    <a:pos x="T6" y="T7"/>
                  </a:cxn>
                  <a:cxn ang="0">
                    <a:pos x="T8" y="T9"/>
                  </a:cxn>
                  <a:cxn ang="0">
                    <a:pos x="T10" y="T11"/>
                  </a:cxn>
                  <a:cxn ang="0">
                    <a:pos x="T12" y="T13"/>
                  </a:cxn>
                </a:cxnLst>
                <a:rect l="0" t="0" r="r" b="b"/>
                <a:pathLst>
                  <a:path w="199" h="240">
                    <a:moveTo>
                      <a:pt x="41" y="229"/>
                    </a:moveTo>
                    <a:cubicBezTo>
                      <a:pt x="114" y="177"/>
                      <a:pt x="166" y="94"/>
                      <a:pt x="187" y="42"/>
                    </a:cubicBezTo>
                    <a:cubicBezTo>
                      <a:pt x="198" y="21"/>
                      <a:pt x="177" y="0"/>
                      <a:pt x="156" y="21"/>
                    </a:cubicBezTo>
                    <a:cubicBezTo>
                      <a:pt x="73" y="73"/>
                      <a:pt x="31" y="156"/>
                      <a:pt x="10" y="208"/>
                    </a:cubicBezTo>
                    <a:cubicBezTo>
                      <a:pt x="0" y="229"/>
                      <a:pt x="10" y="239"/>
                      <a:pt x="41" y="229"/>
                    </a:cubicBezTo>
                    <a:close/>
                    <a:moveTo>
                      <a:pt x="41" y="229"/>
                    </a:moveTo>
                    <a:lnTo>
                      <a:pt x="41" y="2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latin typeface="Calibri Light"/>
                  <a:ea typeface="SimSun" charset="0"/>
                </a:endParaRPr>
              </a:p>
            </p:txBody>
          </p:sp>
        </p:grpSp>
      </p:grpSp>
      <p:grpSp>
        <p:nvGrpSpPr>
          <p:cNvPr id="265" name="Group 264"/>
          <p:cNvGrpSpPr/>
          <p:nvPr/>
        </p:nvGrpSpPr>
        <p:grpSpPr>
          <a:xfrm>
            <a:off x="18552077" y="5741134"/>
            <a:ext cx="3428107" cy="3327460"/>
            <a:chOff x="9278455" y="2970827"/>
            <a:chExt cx="1714500" cy="1663730"/>
          </a:xfrm>
        </p:grpSpPr>
        <p:sp>
          <p:nvSpPr>
            <p:cNvPr id="266" name="Teardrop 265"/>
            <p:cNvSpPr/>
            <p:nvPr/>
          </p:nvSpPr>
          <p:spPr bwMode="auto">
            <a:xfrm rot="8100000">
              <a:off x="9852069" y="2970827"/>
              <a:ext cx="556683" cy="556683"/>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latin typeface="Calibri Light"/>
              </a:endParaRPr>
            </a:p>
          </p:txBody>
        </p:sp>
        <p:sp>
          <p:nvSpPr>
            <p:cNvPr id="267" name="Content Placeholder 2"/>
            <p:cNvSpPr txBox="1">
              <a:spLocks/>
            </p:cNvSpPr>
            <p:nvPr/>
          </p:nvSpPr>
          <p:spPr bwMode="auto">
            <a:xfrm>
              <a:off x="9278455" y="3618522"/>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latin typeface="Lato Regular"/>
                  <a:cs typeface="Lato Regular"/>
                </a:rPr>
                <a:t>Life</a:t>
              </a:r>
            </a:p>
            <a:p>
              <a:pPr algn="ctr">
                <a:spcBef>
                  <a:spcPct val="20000"/>
                </a:spcBef>
                <a:buFont typeface="Arial" charset="0"/>
                <a:buNone/>
              </a:pPr>
              <a:r>
                <a:rPr lang="en-US" sz="2400" dirty="0">
                  <a:latin typeface="Calibri Light"/>
                  <a:cs typeface="Calibri Light"/>
                </a:rPr>
                <a:t>Lorem ipsum dolor sit amet, consectetur adipiscing elit.</a:t>
              </a:r>
            </a:p>
          </p:txBody>
        </p:sp>
        <p:sp>
          <p:nvSpPr>
            <p:cNvPr id="268" name="Freeform 298"/>
            <p:cNvSpPr>
              <a:spLocks noChangeArrowheads="1"/>
            </p:cNvSpPr>
            <p:nvPr/>
          </p:nvSpPr>
          <p:spPr bwMode="auto">
            <a:xfrm>
              <a:off x="9955994" y="3082627"/>
              <a:ext cx="346012" cy="346012"/>
            </a:xfrm>
            <a:custGeom>
              <a:avLst/>
              <a:gdLst>
                <a:gd name="T0" fmla="*/ 852 w 1606"/>
                <a:gd name="T1" fmla="*/ 0 h 1607"/>
                <a:gd name="T2" fmla="*/ 0 w 1606"/>
                <a:gd name="T3" fmla="*/ 753 h 1607"/>
                <a:gd name="T4" fmla="*/ 752 w 1606"/>
                <a:gd name="T5" fmla="*/ 1606 h 1607"/>
                <a:gd name="T6" fmla="*/ 1605 w 1606"/>
                <a:gd name="T7" fmla="*/ 853 h 1607"/>
                <a:gd name="T8" fmla="*/ 501 w 1606"/>
                <a:gd name="T9" fmla="*/ 176 h 1607"/>
                <a:gd name="T10" fmla="*/ 217 w 1606"/>
                <a:gd name="T11" fmla="*/ 427 h 1607"/>
                <a:gd name="T12" fmla="*/ 158 w 1606"/>
                <a:gd name="T13" fmla="*/ 535 h 1607"/>
                <a:gd name="T14" fmla="*/ 317 w 1606"/>
                <a:gd name="T15" fmla="*/ 753 h 1607"/>
                <a:gd name="T16" fmla="*/ 158 w 1606"/>
                <a:gd name="T17" fmla="*/ 535 h 1607"/>
                <a:gd name="T18" fmla="*/ 317 w 1606"/>
                <a:gd name="T19" fmla="*/ 853 h 1607"/>
                <a:gd name="T20" fmla="*/ 158 w 1606"/>
                <a:gd name="T21" fmla="*/ 1071 h 1607"/>
                <a:gd name="T22" fmla="*/ 217 w 1606"/>
                <a:gd name="T23" fmla="*/ 1179 h 1607"/>
                <a:gd name="T24" fmla="*/ 501 w 1606"/>
                <a:gd name="T25" fmla="*/ 1430 h 1607"/>
                <a:gd name="T26" fmla="*/ 752 w 1606"/>
                <a:gd name="T27" fmla="*/ 1497 h 1607"/>
                <a:gd name="T28" fmla="*/ 752 w 1606"/>
                <a:gd name="T29" fmla="*/ 1179 h 1607"/>
                <a:gd name="T30" fmla="*/ 752 w 1606"/>
                <a:gd name="T31" fmla="*/ 1071 h 1607"/>
                <a:gd name="T32" fmla="*/ 426 w 1606"/>
                <a:gd name="T33" fmla="*/ 853 h 1607"/>
                <a:gd name="T34" fmla="*/ 752 w 1606"/>
                <a:gd name="T35" fmla="*/ 1071 h 1607"/>
                <a:gd name="T36" fmla="*/ 426 w 1606"/>
                <a:gd name="T37" fmla="*/ 753 h 1607"/>
                <a:gd name="T38" fmla="*/ 752 w 1606"/>
                <a:gd name="T39" fmla="*/ 535 h 1607"/>
                <a:gd name="T40" fmla="*/ 752 w 1606"/>
                <a:gd name="T41" fmla="*/ 427 h 1607"/>
                <a:gd name="T42" fmla="*/ 752 w 1606"/>
                <a:gd name="T43" fmla="*/ 109 h 1607"/>
                <a:gd name="T44" fmla="*/ 1387 w 1606"/>
                <a:gd name="T45" fmla="*/ 427 h 1607"/>
                <a:gd name="T46" fmla="*/ 1103 w 1606"/>
                <a:gd name="T47" fmla="*/ 176 h 1607"/>
                <a:gd name="T48" fmla="*/ 852 w 1606"/>
                <a:gd name="T49" fmla="*/ 109 h 1607"/>
                <a:gd name="T50" fmla="*/ 852 w 1606"/>
                <a:gd name="T51" fmla="*/ 427 h 1607"/>
                <a:gd name="T52" fmla="*/ 852 w 1606"/>
                <a:gd name="T53" fmla="*/ 535 h 1607"/>
                <a:gd name="T54" fmla="*/ 1178 w 1606"/>
                <a:gd name="T55" fmla="*/ 753 h 1607"/>
                <a:gd name="T56" fmla="*/ 852 w 1606"/>
                <a:gd name="T57" fmla="*/ 535 h 1607"/>
                <a:gd name="T58" fmla="*/ 1178 w 1606"/>
                <a:gd name="T59" fmla="*/ 853 h 1607"/>
                <a:gd name="T60" fmla="*/ 852 w 1606"/>
                <a:gd name="T61" fmla="*/ 1071 h 1607"/>
                <a:gd name="T62" fmla="*/ 852 w 1606"/>
                <a:gd name="T63" fmla="*/ 1497 h 1607"/>
                <a:gd name="T64" fmla="*/ 1120 w 1606"/>
                <a:gd name="T65" fmla="*/ 1179 h 1607"/>
                <a:gd name="T66" fmla="*/ 1103 w 1606"/>
                <a:gd name="T67" fmla="*/ 1430 h 1607"/>
                <a:gd name="T68" fmla="*/ 1387 w 1606"/>
                <a:gd name="T69" fmla="*/ 1179 h 1607"/>
                <a:gd name="T70" fmla="*/ 1446 w 1606"/>
                <a:gd name="T71" fmla="*/ 1071 h 1607"/>
                <a:gd name="T72" fmla="*/ 1287 w 1606"/>
                <a:gd name="T73" fmla="*/ 853 h 1607"/>
                <a:gd name="T74" fmla="*/ 1446 w 1606"/>
                <a:gd name="T75" fmla="*/ 1071 h 1607"/>
                <a:gd name="T76" fmla="*/ 1254 w 1606"/>
                <a:gd name="T77" fmla="*/ 535 h 1607"/>
                <a:gd name="T78" fmla="*/ 1496 w 1606"/>
                <a:gd name="T79" fmla="*/ 753 h 1607"/>
                <a:gd name="T80" fmla="*/ 1287 w 1606"/>
                <a:gd name="T81" fmla="*/ 753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6" h="1607">
                  <a:moveTo>
                    <a:pt x="1605" y="753"/>
                  </a:moveTo>
                  <a:cubicBezTo>
                    <a:pt x="1580" y="352"/>
                    <a:pt x="1254" y="26"/>
                    <a:pt x="852" y="0"/>
                  </a:cubicBezTo>
                  <a:cubicBezTo>
                    <a:pt x="752" y="0"/>
                    <a:pt x="752" y="0"/>
                    <a:pt x="752" y="0"/>
                  </a:cubicBezTo>
                  <a:cubicBezTo>
                    <a:pt x="351" y="26"/>
                    <a:pt x="25" y="352"/>
                    <a:pt x="0" y="753"/>
                  </a:cubicBezTo>
                  <a:cubicBezTo>
                    <a:pt x="0" y="853"/>
                    <a:pt x="0" y="853"/>
                    <a:pt x="0" y="853"/>
                  </a:cubicBezTo>
                  <a:cubicBezTo>
                    <a:pt x="25" y="1255"/>
                    <a:pt x="351" y="1581"/>
                    <a:pt x="752" y="1606"/>
                  </a:cubicBezTo>
                  <a:cubicBezTo>
                    <a:pt x="852" y="1606"/>
                    <a:pt x="852" y="1606"/>
                    <a:pt x="852" y="1606"/>
                  </a:cubicBezTo>
                  <a:cubicBezTo>
                    <a:pt x="1254" y="1581"/>
                    <a:pt x="1580" y="1255"/>
                    <a:pt x="1605" y="853"/>
                  </a:cubicBezTo>
                  <a:cubicBezTo>
                    <a:pt x="1605" y="753"/>
                    <a:pt x="1605" y="753"/>
                    <a:pt x="1605" y="753"/>
                  </a:cubicBezTo>
                  <a:close/>
                  <a:moveTo>
                    <a:pt x="501" y="176"/>
                  </a:moveTo>
                  <a:cubicBezTo>
                    <a:pt x="451" y="243"/>
                    <a:pt x="409" y="327"/>
                    <a:pt x="376" y="427"/>
                  </a:cubicBezTo>
                  <a:cubicBezTo>
                    <a:pt x="217" y="427"/>
                    <a:pt x="217" y="427"/>
                    <a:pt x="217" y="427"/>
                  </a:cubicBezTo>
                  <a:cubicBezTo>
                    <a:pt x="284" y="318"/>
                    <a:pt x="384" y="226"/>
                    <a:pt x="501" y="176"/>
                  </a:cubicBezTo>
                  <a:close/>
                  <a:moveTo>
                    <a:pt x="158" y="535"/>
                  </a:moveTo>
                  <a:cubicBezTo>
                    <a:pt x="351" y="535"/>
                    <a:pt x="351" y="535"/>
                    <a:pt x="351" y="535"/>
                  </a:cubicBezTo>
                  <a:cubicBezTo>
                    <a:pt x="334" y="602"/>
                    <a:pt x="326" y="678"/>
                    <a:pt x="317" y="753"/>
                  </a:cubicBezTo>
                  <a:cubicBezTo>
                    <a:pt x="108" y="753"/>
                    <a:pt x="108" y="753"/>
                    <a:pt x="108" y="753"/>
                  </a:cubicBezTo>
                  <a:cubicBezTo>
                    <a:pt x="108" y="678"/>
                    <a:pt x="133" y="602"/>
                    <a:pt x="158" y="535"/>
                  </a:cubicBezTo>
                  <a:close/>
                  <a:moveTo>
                    <a:pt x="108" y="853"/>
                  </a:moveTo>
                  <a:cubicBezTo>
                    <a:pt x="317" y="853"/>
                    <a:pt x="317" y="853"/>
                    <a:pt x="317" y="853"/>
                  </a:cubicBezTo>
                  <a:cubicBezTo>
                    <a:pt x="326" y="929"/>
                    <a:pt x="334" y="1004"/>
                    <a:pt x="351" y="1071"/>
                  </a:cubicBezTo>
                  <a:cubicBezTo>
                    <a:pt x="158" y="1071"/>
                    <a:pt x="158" y="1071"/>
                    <a:pt x="158" y="1071"/>
                  </a:cubicBezTo>
                  <a:cubicBezTo>
                    <a:pt x="133" y="1004"/>
                    <a:pt x="108" y="929"/>
                    <a:pt x="108" y="853"/>
                  </a:cubicBezTo>
                  <a:close/>
                  <a:moveTo>
                    <a:pt x="217" y="1179"/>
                  </a:moveTo>
                  <a:cubicBezTo>
                    <a:pt x="376" y="1179"/>
                    <a:pt x="376" y="1179"/>
                    <a:pt x="376" y="1179"/>
                  </a:cubicBezTo>
                  <a:cubicBezTo>
                    <a:pt x="409" y="1280"/>
                    <a:pt x="451" y="1363"/>
                    <a:pt x="501" y="1430"/>
                  </a:cubicBezTo>
                  <a:cubicBezTo>
                    <a:pt x="384" y="1380"/>
                    <a:pt x="284" y="1288"/>
                    <a:pt x="217" y="1179"/>
                  </a:cubicBezTo>
                  <a:close/>
                  <a:moveTo>
                    <a:pt x="752" y="1497"/>
                  </a:moveTo>
                  <a:cubicBezTo>
                    <a:pt x="635" y="1464"/>
                    <a:pt x="543" y="1346"/>
                    <a:pt x="484" y="1179"/>
                  </a:cubicBezTo>
                  <a:cubicBezTo>
                    <a:pt x="752" y="1179"/>
                    <a:pt x="752" y="1179"/>
                    <a:pt x="752" y="1179"/>
                  </a:cubicBezTo>
                  <a:lnTo>
                    <a:pt x="752" y="1497"/>
                  </a:lnTo>
                  <a:close/>
                  <a:moveTo>
                    <a:pt x="752" y="1071"/>
                  </a:moveTo>
                  <a:cubicBezTo>
                    <a:pt x="459" y="1071"/>
                    <a:pt x="459" y="1071"/>
                    <a:pt x="459" y="1071"/>
                  </a:cubicBezTo>
                  <a:cubicBezTo>
                    <a:pt x="443" y="1004"/>
                    <a:pt x="434" y="929"/>
                    <a:pt x="426" y="853"/>
                  </a:cubicBezTo>
                  <a:cubicBezTo>
                    <a:pt x="752" y="853"/>
                    <a:pt x="752" y="853"/>
                    <a:pt x="752" y="853"/>
                  </a:cubicBezTo>
                  <a:lnTo>
                    <a:pt x="752" y="1071"/>
                  </a:lnTo>
                  <a:close/>
                  <a:moveTo>
                    <a:pt x="752" y="753"/>
                  </a:moveTo>
                  <a:cubicBezTo>
                    <a:pt x="426" y="753"/>
                    <a:pt x="426" y="753"/>
                    <a:pt x="426" y="753"/>
                  </a:cubicBezTo>
                  <a:cubicBezTo>
                    <a:pt x="434" y="678"/>
                    <a:pt x="443" y="602"/>
                    <a:pt x="459" y="535"/>
                  </a:cubicBezTo>
                  <a:cubicBezTo>
                    <a:pt x="752" y="535"/>
                    <a:pt x="752" y="535"/>
                    <a:pt x="752" y="535"/>
                  </a:cubicBezTo>
                  <a:lnTo>
                    <a:pt x="752" y="753"/>
                  </a:lnTo>
                  <a:close/>
                  <a:moveTo>
                    <a:pt x="752" y="427"/>
                  </a:moveTo>
                  <a:cubicBezTo>
                    <a:pt x="484" y="427"/>
                    <a:pt x="484" y="427"/>
                    <a:pt x="484" y="427"/>
                  </a:cubicBezTo>
                  <a:cubicBezTo>
                    <a:pt x="543" y="260"/>
                    <a:pt x="635" y="142"/>
                    <a:pt x="752" y="109"/>
                  </a:cubicBezTo>
                  <a:lnTo>
                    <a:pt x="752" y="427"/>
                  </a:lnTo>
                  <a:close/>
                  <a:moveTo>
                    <a:pt x="1387" y="427"/>
                  </a:moveTo>
                  <a:cubicBezTo>
                    <a:pt x="1229" y="427"/>
                    <a:pt x="1229" y="427"/>
                    <a:pt x="1229" y="427"/>
                  </a:cubicBezTo>
                  <a:cubicBezTo>
                    <a:pt x="1195" y="327"/>
                    <a:pt x="1153" y="243"/>
                    <a:pt x="1103" y="176"/>
                  </a:cubicBezTo>
                  <a:cubicBezTo>
                    <a:pt x="1220" y="226"/>
                    <a:pt x="1320" y="318"/>
                    <a:pt x="1387" y="427"/>
                  </a:cubicBezTo>
                  <a:close/>
                  <a:moveTo>
                    <a:pt x="852" y="109"/>
                  </a:moveTo>
                  <a:cubicBezTo>
                    <a:pt x="969" y="142"/>
                    <a:pt x="1061" y="260"/>
                    <a:pt x="1120" y="427"/>
                  </a:cubicBezTo>
                  <a:cubicBezTo>
                    <a:pt x="852" y="427"/>
                    <a:pt x="852" y="427"/>
                    <a:pt x="852" y="427"/>
                  </a:cubicBezTo>
                  <a:lnTo>
                    <a:pt x="852" y="109"/>
                  </a:lnTo>
                  <a:close/>
                  <a:moveTo>
                    <a:pt x="852" y="535"/>
                  </a:moveTo>
                  <a:cubicBezTo>
                    <a:pt x="1153" y="535"/>
                    <a:pt x="1153" y="535"/>
                    <a:pt x="1153" y="535"/>
                  </a:cubicBezTo>
                  <a:cubicBezTo>
                    <a:pt x="1162" y="602"/>
                    <a:pt x="1170" y="678"/>
                    <a:pt x="1178" y="753"/>
                  </a:cubicBezTo>
                  <a:cubicBezTo>
                    <a:pt x="852" y="753"/>
                    <a:pt x="852" y="753"/>
                    <a:pt x="852" y="753"/>
                  </a:cubicBezTo>
                  <a:lnTo>
                    <a:pt x="852" y="535"/>
                  </a:lnTo>
                  <a:close/>
                  <a:moveTo>
                    <a:pt x="852" y="853"/>
                  </a:moveTo>
                  <a:cubicBezTo>
                    <a:pt x="1178" y="853"/>
                    <a:pt x="1178" y="853"/>
                    <a:pt x="1178" y="853"/>
                  </a:cubicBezTo>
                  <a:cubicBezTo>
                    <a:pt x="1170" y="929"/>
                    <a:pt x="1162" y="1004"/>
                    <a:pt x="1153" y="1071"/>
                  </a:cubicBezTo>
                  <a:cubicBezTo>
                    <a:pt x="852" y="1071"/>
                    <a:pt x="852" y="1071"/>
                    <a:pt x="852" y="1071"/>
                  </a:cubicBezTo>
                  <a:lnTo>
                    <a:pt x="852" y="853"/>
                  </a:lnTo>
                  <a:close/>
                  <a:moveTo>
                    <a:pt x="852" y="1497"/>
                  </a:moveTo>
                  <a:cubicBezTo>
                    <a:pt x="852" y="1179"/>
                    <a:pt x="852" y="1179"/>
                    <a:pt x="852" y="1179"/>
                  </a:cubicBezTo>
                  <a:cubicBezTo>
                    <a:pt x="1120" y="1179"/>
                    <a:pt x="1120" y="1179"/>
                    <a:pt x="1120" y="1179"/>
                  </a:cubicBezTo>
                  <a:cubicBezTo>
                    <a:pt x="1061" y="1346"/>
                    <a:pt x="969" y="1464"/>
                    <a:pt x="852" y="1497"/>
                  </a:cubicBezTo>
                  <a:close/>
                  <a:moveTo>
                    <a:pt x="1103" y="1430"/>
                  </a:moveTo>
                  <a:cubicBezTo>
                    <a:pt x="1153" y="1363"/>
                    <a:pt x="1195" y="1280"/>
                    <a:pt x="1229" y="1179"/>
                  </a:cubicBezTo>
                  <a:cubicBezTo>
                    <a:pt x="1387" y="1179"/>
                    <a:pt x="1387" y="1179"/>
                    <a:pt x="1387" y="1179"/>
                  </a:cubicBezTo>
                  <a:cubicBezTo>
                    <a:pt x="1320" y="1288"/>
                    <a:pt x="1220" y="1380"/>
                    <a:pt x="1103" y="1430"/>
                  </a:cubicBezTo>
                  <a:close/>
                  <a:moveTo>
                    <a:pt x="1446" y="1071"/>
                  </a:moveTo>
                  <a:cubicBezTo>
                    <a:pt x="1254" y="1071"/>
                    <a:pt x="1254" y="1071"/>
                    <a:pt x="1254" y="1071"/>
                  </a:cubicBezTo>
                  <a:cubicBezTo>
                    <a:pt x="1270" y="1004"/>
                    <a:pt x="1279" y="929"/>
                    <a:pt x="1287" y="853"/>
                  </a:cubicBezTo>
                  <a:cubicBezTo>
                    <a:pt x="1496" y="853"/>
                    <a:pt x="1496" y="853"/>
                    <a:pt x="1496" y="853"/>
                  </a:cubicBezTo>
                  <a:cubicBezTo>
                    <a:pt x="1496" y="929"/>
                    <a:pt x="1471" y="1004"/>
                    <a:pt x="1446" y="1071"/>
                  </a:cubicBezTo>
                  <a:close/>
                  <a:moveTo>
                    <a:pt x="1287" y="753"/>
                  </a:moveTo>
                  <a:cubicBezTo>
                    <a:pt x="1279" y="678"/>
                    <a:pt x="1270" y="602"/>
                    <a:pt x="1254" y="535"/>
                  </a:cubicBezTo>
                  <a:cubicBezTo>
                    <a:pt x="1446" y="535"/>
                    <a:pt x="1446" y="535"/>
                    <a:pt x="1446" y="535"/>
                  </a:cubicBezTo>
                  <a:cubicBezTo>
                    <a:pt x="1471" y="602"/>
                    <a:pt x="1496" y="678"/>
                    <a:pt x="1496" y="753"/>
                  </a:cubicBezTo>
                  <a:lnTo>
                    <a:pt x="1287" y="753"/>
                  </a:lnTo>
                  <a:close/>
                  <a:moveTo>
                    <a:pt x="1287" y="753"/>
                  </a:moveTo>
                  <a:lnTo>
                    <a:pt x="1287" y="753"/>
                  </a:lnTo>
                  <a:close/>
                </a:path>
              </a:pathLst>
            </a:custGeom>
            <a:solidFill>
              <a:schemeClr val="bg1"/>
            </a:solidFill>
            <a:ln>
              <a:noFill/>
            </a:ln>
            <a:effectLst/>
            <a:extLst/>
          </p:spPr>
          <p:txBody>
            <a:bodyPr wrap="none" lIns="121917" tIns="60958" rIns="121917" bIns="60958" anchor="ctr"/>
            <a:lstStyle/>
            <a:p>
              <a:pPr>
                <a:defRPr/>
              </a:pPr>
              <a:endParaRPr lang="en-US" dirty="0">
                <a:latin typeface="Calibri Light"/>
                <a:ea typeface="SimSun" charset="0"/>
              </a:endParaRPr>
            </a:p>
          </p:txBody>
        </p:sp>
      </p:grpSp>
      <p:grpSp>
        <p:nvGrpSpPr>
          <p:cNvPr id="269" name="Group 268"/>
          <p:cNvGrpSpPr/>
          <p:nvPr/>
        </p:nvGrpSpPr>
        <p:grpSpPr>
          <a:xfrm>
            <a:off x="18552077" y="9483195"/>
            <a:ext cx="3428107" cy="3327470"/>
            <a:chOff x="9278455" y="4841857"/>
            <a:chExt cx="1714500" cy="1663735"/>
          </a:xfrm>
        </p:grpSpPr>
        <p:sp>
          <p:nvSpPr>
            <p:cNvPr id="270" name="Teardrop 269"/>
            <p:cNvSpPr/>
            <p:nvPr/>
          </p:nvSpPr>
          <p:spPr bwMode="auto">
            <a:xfrm rot="8100000">
              <a:off x="9852069" y="4841857"/>
              <a:ext cx="556683" cy="556683"/>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latin typeface="Calibri Light"/>
              </a:endParaRPr>
            </a:p>
          </p:txBody>
        </p:sp>
        <p:sp>
          <p:nvSpPr>
            <p:cNvPr id="271" name="Content Placeholder 2"/>
            <p:cNvSpPr txBox="1">
              <a:spLocks/>
            </p:cNvSpPr>
            <p:nvPr/>
          </p:nvSpPr>
          <p:spPr bwMode="auto">
            <a:xfrm>
              <a:off x="9278455" y="5489557"/>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latin typeface="Lato Regular"/>
                  <a:cs typeface="Lato Regular"/>
                </a:rPr>
                <a:t>Shopping</a:t>
              </a:r>
            </a:p>
            <a:p>
              <a:pPr algn="ctr">
                <a:spcBef>
                  <a:spcPct val="20000"/>
                </a:spcBef>
                <a:buFont typeface="Arial" charset="0"/>
                <a:buNone/>
              </a:pPr>
              <a:r>
                <a:rPr lang="en-US" sz="2400" dirty="0">
                  <a:latin typeface="Calibri Light"/>
                  <a:cs typeface="Calibri Light"/>
                </a:rPr>
                <a:t>Lorem ipsum dolor sit amet, consectetur adipiscing elit.</a:t>
              </a:r>
            </a:p>
          </p:txBody>
        </p:sp>
        <p:sp>
          <p:nvSpPr>
            <p:cNvPr id="272" name="Freeform 576"/>
            <p:cNvSpPr>
              <a:spLocks noChangeArrowheads="1"/>
            </p:cNvSpPr>
            <p:nvPr/>
          </p:nvSpPr>
          <p:spPr bwMode="auto">
            <a:xfrm>
              <a:off x="9974502" y="4969156"/>
              <a:ext cx="321257" cy="321257"/>
            </a:xfrm>
            <a:custGeom>
              <a:avLst/>
              <a:gdLst>
                <a:gd name="T0" fmla="*/ 1664 w 1690"/>
                <a:gd name="T1" fmla="*/ 1037 h 1690"/>
                <a:gd name="T2" fmla="*/ 1689 w 1690"/>
                <a:gd name="T3" fmla="*/ 1037 h 1690"/>
                <a:gd name="T4" fmla="*/ 1689 w 1690"/>
                <a:gd name="T5" fmla="*/ 669 h 1690"/>
                <a:gd name="T6" fmla="*/ 1446 w 1690"/>
                <a:gd name="T7" fmla="*/ 669 h 1690"/>
                <a:gd name="T8" fmla="*/ 1396 w 1690"/>
                <a:gd name="T9" fmla="*/ 543 h 1690"/>
                <a:gd name="T10" fmla="*/ 1547 w 1690"/>
                <a:gd name="T11" fmla="*/ 393 h 1690"/>
                <a:gd name="T12" fmla="*/ 1572 w 1690"/>
                <a:gd name="T13" fmla="*/ 376 h 1690"/>
                <a:gd name="T14" fmla="*/ 1547 w 1690"/>
                <a:gd name="T15" fmla="*/ 359 h 1690"/>
                <a:gd name="T16" fmla="*/ 1329 w 1690"/>
                <a:gd name="T17" fmla="*/ 134 h 1690"/>
                <a:gd name="T18" fmla="*/ 1312 w 1690"/>
                <a:gd name="T19" fmla="*/ 117 h 1690"/>
                <a:gd name="T20" fmla="*/ 1288 w 1690"/>
                <a:gd name="T21" fmla="*/ 134 h 1690"/>
                <a:gd name="T22" fmla="*/ 1137 w 1690"/>
                <a:gd name="T23" fmla="*/ 284 h 1690"/>
                <a:gd name="T24" fmla="*/ 1020 w 1690"/>
                <a:gd name="T25" fmla="*/ 234 h 1690"/>
                <a:gd name="T26" fmla="*/ 1020 w 1690"/>
                <a:gd name="T27" fmla="*/ 0 h 1690"/>
                <a:gd name="T28" fmla="*/ 660 w 1690"/>
                <a:gd name="T29" fmla="*/ 0 h 1690"/>
                <a:gd name="T30" fmla="*/ 660 w 1690"/>
                <a:gd name="T31" fmla="*/ 234 h 1690"/>
                <a:gd name="T32" fmla="*/ 552 w 1690"/>
                <a:gd name="T33" fmla="*/ 284 h 1690"/>
                <a:gd name="T34" fmla="*/ 401 w 1690"/>
                <a:gd name="T35" fmla="*/ 134 h 1690"/>
                <a:gd name="T36" fmla="*/ 385 w 1690"/>
                <a:gd name="T37" fmla="*/ 117 h 1690"/>
                <a:gd name="T38" fmla="*/ 125 w 1690"/>
                <a:gd name="T39" fmla="*/ 376 h 1690"/>
                <a:gd name="T40" fmla="*/ 142 w 1690"/>
                <a:gd name="T41" fmla="*/ 393 h 1690"/>
                <a:gd name="T42" fmla="*/ 284 w 1690"/>
                <a:gd name="T43" fmla="*/ 535 h 1690"/>
                <a:gd name="T44" fmla="*/ 234 w 1690"/>
                <a:gd name="T45" fmla="*/ 660 h 1690"/>
                <a:gd name="T46" fmla="*/ 0 w 1690"/>
                <a:gd name="T47" fmla="*/ 660 h 1690"/>
                <a:gd name="T48" fmla="*/ 0 w 1690"/>
                <a:gd name="T49" fmla="*/ 1028 h 1690"/>
                <a:gd name="T50" fmla="*/ 234 w 1690"/>
                <a:gd name="T51" fmla="*/ 1028 h 1690"/>
                <a:gd name="T52" fmla="*/ 284 w 1690"/>
                <a:gd name="T53" fmla="*/ 1154 h 1690"/>
                <a:gd name="T54" fmla="*/ 142 w 1690"/>
                <a:gd name="T55" fmla="*/ 1296 h 1690"/>
                <a:gd name="T56" fmla="*/ 125 w 1690"/>
                <a:gd name="T57" fmla="*/ 1312 h 1690"/>
                <a:gd name="T58" fmla="*/ 142 w 1690"/>
                <a:gd name="T59" fmla="*/ 1338 h 1690"/>
                <a:gd name="T60" fmla="*/ 359 w 1690"/>
                <a:gd name="T61" fmla="*/ 1555 h 1690"/>
                <a:gd name="T62" fmla="*/ 385 w 1690"/>
                <a:gd name="T63" fmla="*/ 1572 h 1690"/>
                <a:gd name="T64" fmla="*/ 401 w 1690"/>
                <a:gd name="T65" fmla="*/ 1555 h 1690"/>
                <a:gd name="T66" fmla="*/ 552 w 1690"/>
                <a:gd name="T67" fmla="*/ 1413 h 1690"/>
                <a:gd name="T68" fmla="*/ 669 w 1690"/>
                <a:gd name="T69" fmla="*/ 1455 h 1690"/>
                <a:gd name="T70" fmla="*/ 669 w 1690"/>
                <a:gd name="T71" fmla="*/ 1689 h 1690"/>
                <a:gd name="T72" fmla="*/ 1037 w 1690"/>
                <a:gd name="T73" fmla="*/ 1689 h 1690"/>
                <a:gd name="T74" fmla="*/ 1037 w 1690"/>
                <a:gd name="T75" fmla="*/ 1455 h 1690"/>
                <a:gd name="T76" fmla="*/ 1137 w 1690"/>
                <a:gd name="T77" fmla="*/ 1404 h 1690"/>
                <a:gd name="T78" fmla="*/ 1312 w 1690"/>
                <a:gd name="T79" fmla="*/ 1572 h 1690"/>
                <a:gd name="T80" fmla="*/ 1329 w 1690"/>
                <a:gd name="T81" fmla="*/ 1555 h 1690"/>
                <a:gd name="T82" fmla="*/ 1547 w 1690"/>
                <a:gd name="T83" fmla="*/ 1338 h 1690"/>
                <a:gd name="T84" fmla="*/ 1572 w 1690"/>
                <a:gd name="T85" fmla="*/ 1312 h 1690"/>
                <a:gd name="T86" fmla="*/ 1396 w 1690"/>
                <a:gd name="T87" fmla="*/ 1145 h 1690"/>
                <a:gd name="T88" fmla="*/ 1446 w 1690"/>
                <a:gd name="T89" fmla="*/ 1037 h 1690"/>
                <a:gd name="T90" fmla="*/ 1664 w 1690"/>
                <a:gd name="T91" fmla="*/ 1037 h 1690"/>
                <a:gd name="T92" fmla="*/ 1221 w 1690"/>
                <a:gd name="T93" fmla="*/ 844 h 1690"/>
                <a:gd name="T94" fmla="*/ 844 w 1690"/>
                <a:gd name="T95" fmla="*/ 1229 h 1690"/>
                <a:gd name="T96" fmla="*/ 460 w 1690"/>
                <a:gd name="T97" fmla="*/ 844 h 1690"/>
                <a:gd name="T98" fmla="*/ 844 w 1690"/>
                <a:gd name="T99" fmla="*/ 468 h 1690"/>
                <a:gd name="T100" fmla="*/ 1221 w 1690"/>
                <a:gd name="T101" fmla="*/ 844 h 1690"/>
                <a:gd name="T102" fmla="*/ 1221 w 1690"/>
                <a:gd name="T103" fmla="*/ 844 h 1690"/>
                <a:gd name="T104" fmla="*/ 1221 w 1690"/>
                <a:gd name="T105" fmla="*/ 844 h 1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90" h="1690">
                  <a:moveTo>
                    <a:pt x="1664" y="1037"/>
                  </a:moveTo>
                  <a:cubicBezTo>
                    <a:pt x="1689" y="1037"/>
                    <a:pt x="1689" y="1037"/>
                    <a:pt x="1689" y="1037"/>
                  </a:cubicBezTo>
                  <a:cubicBezTo>
                    <a:pt x="1689" y="669"/>
                    <a:pt x="1689" y="669"/>
                    <a:pt x="1689" y="669"/>
                  </a:cubicBezTo>
                  <a:cubicBezTo>
                    <a:pt x="1446" y="669"/>
                    <a:pt x="1446" y="669"/>
                    <a:pt x="1446" y="669"/>
                  </a:cubicBezTo>
                  <a:cubicBezTo>
                    <a:pt x="1438" y="627"/>
                    <a:pt x="1421" y="585"/>
                    <a:pt x="1396" y="543"/>
                  </a:cubicBezTo>
                  <a:cubicBezTo>
                    <a:pt x="1547" y="393"/>
                    <a:pt x="1547" y="393"/>
                    <a:pt x="1547" y="393"/>
                  </a:cubicBezTo>
                  <a:cubicBezTo>
                    <a:pt x="1572" y="376"/>
                    <a:pt x="1572" y="376"/>
                    <a:pt x="1572" y="376"/>
                  </a:cubicBezTo>
                  <a:cubicBezTo>
                    <a:pt x="1547" y="359"/>
                    <a:pt x="1547" y="359"/>
                    <a:pt x="1547" y="359"/>
                  </a:cubicBezTo>
                  <a:cubicBezTo>
                    <a:pt x="1329" y="134"/>
                    <a:pt x="1329" y="134"/>
                    <a:pt x="1329" y="134"/>
                  </a:cubicBezTo>
                  <a:cubicBezTo>
                    <a:pt x="1312" y="117"/>
                    <a:pt x="1312" y="117"/>
                    <a:pt x="1312" y="117"/>
                  </a:cubicBezTo>
                  <a:cubicBezTo>
                    <a:pt x="1288" y="134"/>
                    <a:pt x="1288" y="134"/>
                    <a:pt x="1288" y="134"/>
                  </a:cubicBezTo>
                  <a:cubicBezTo>
                    <a:pt x="1137" y="284"/>
                    <a:pt x="1137" y="284"/>
                    <a:pt x="1137" y="284"/>
                  </a:cubicBezTo>
                  <a:cubicBezTo>
                    <a:pt x="1104" y="267"/>
                    <a:pt x="1062" y="251"/>
                    <a:pt x="1020" y="234"/>
                  </a:cubicBezTo>
                  <a:cubicBezTo>
                    <a:pt x="1020" y="0"/>
                    <a:pt x="1020" y="0"/>
                    <a:pt x="1020" y="0"/>
                  </a:cubicBezTo>
                  <a:cubicBezTo>
                    <a:pt x="660" y="0"/>
                    <a:pt x="660" y="0"/>
                    <a:pt x="660" y="0"/>
                  </a:cubicBezTo>
                  <a:cubicBezTo>
                    <a:pt x="660" y="234"/>
                    <a:pt x="660" y="234"/>
                    <a:pt x="660" y="234"/>
                  </a:cubicBezTo>
                  <a:cubicBezTo>
                    <a:pt x="619" y="251"/>
                    <a:pt x="585" y="267"/>
                    <a:pt x="552" y="284"/>
                  </a:cubicBezTo>
                  <a:cubicBezTo>
                    <a:pt x="401" y="134"/>
                    <a:pt x="401" y="134"/>
                    <a:pt x="401" y="134"/>
                  </a:cubicBezTo>
                  <a:cubicBezTo>
                    <a:pt x="385" y="117"/>
                    <a:pt x="385" y="117"/>
                    <a:pt x="385" y="117"/>
                  </a:cubicBezTo>
                  <a:cubicBezTo>
                    <a:pt x="125" y="376"/>
                    <a:pt x="125" y="376"/>
                    <a:pt x="125" y="376"/>
                  </a:cubicBezTo>
                  <a:cubicBezTo>
                    <a:pt x="142" y="393"/>
                    <a:pt x="142" y="393"/>
                    <a:pt x="142" y="393"/>
                  </a:cubicBezTo>
                  <a:cubicBezTo>
                    <a:pt x="284" y="535"/>
                    <a:pt x="284" y="535"/>
                    <a:pt x="284" y="535"/>
                  </a:cubicBezTo>
                  <a:cubicBezTo>
                    <a:pt x="267" y="577"/>
                    <a:pt x="251" y="619"/>
                    <a:pt x="234" y="660"/>
                  </a:cubicBezTo>
                  <a:cubicBezTo>
                    <a:pt x="0" y="660"/>
                    <a:pt x="0" y="660"/>
                    <a:pt x="0" y="660"/>
                  </a:cubicBezTo>
                  <a:cubicBezTo>
                    <a:pt x="0" y="1028"/>
                    <a:pt x="0" y="1028"/>
                    <a:pt x="0" y="1028"/>
                  </a:cubicBezTo>
                  <a:cubicBezTo>
                    <a:pt x="234" y="1028"/>
                    <a:pt x="234" y="1028"/>
                    <a:pt x="234" y="1028"/>
                  </a:cubicBezTo>
                  <a:cubicBezTo>
                    <a:pt x="242" y="1070"/>
                    <a:pt x="259" y="1112"/>
                    <a:pt x="284" y="1154"/>
                  </a:cubicBezTo>
                  <a:cubicBezTo>
                    <a:pt x="142" y="1296"/>
                    <a:pt x="142" y="1296"/>
                    <a:pt x="142" y="1296"/>
                  </a:cubicBezTo>
                  <a:cubicBezTo>
                    <a:pt x="125" y="1312"/>
                    <a:pt x="125" y="1312"/>
                    <a:pt x="125" y="1312"/>
                  </a:cubicBezTo>
                  <a:cubicBezTo>
                    <a:pt x="142" y="1338"/>
                    <a:pt x="142" y="1338"/>
                    <a:pt x="142" y="1338"/>
                  </a:cubicBezTo>
                  <a:cubicBezTo>
                    <a:pt x="359" y="1555"/>
                    <a:pt x="359" y="1555"/>
                    <a:pt x="359" y="1555"/>
                  </a:cubicBezTo>
                  <a:cubicBezTo>
                    <a:pt x="385" y="1572"/>
                    <a:pt x="385" y="1572"/>
                    <a:pt x="385" y="1572"/>
                  </a:cubicBezTo>
                  <a:cubicBezTo>
                    <a:pt x="401" y="1555"/>
                    <a:pt x="401" y="1555"/>
                    <a:pt x="401" y="1555"/>
                  </a:cubicBezTo>
                  <a:cubicBezTo>
                    <a:pt x="552" y="1413"/>
                    <a:pt x="552" y="1413"/>
                    <a:pt x="552" y="1413"/>
                  </a:cubicBezTo>
                  <a:cubicBezTo>
                    <a:pt x="585" y="1430"/>
                    <a:pt x="627" y="1446"/>
                    <a:pt x="669" y="1455"/>
                  </a:cubicBezTo>
                  <a:cubicBezTo>
                    <a:pt x="669" y="1689"/>
                    <a:pt x="669" y="1689"/>
                    <a:pt x="669" y="1689"/>
                  </a:cubicBezTo>
                  <a:cubicBezTo>
                    <a:pt x="1037" y="1689"/>
                    <a:pt x="1037" y="1689"/>
                    <a:pt x="1037" y="1689"/>
                  </a:cubicBezTo>
                  <a:cubicBezTo>
                    <a:pt x="1037" y="1455"/>
                    <a:pt x="1037" y="1455"/>
                    <a:pt x="1037" y="1455"/>
                  </a:cubicBezTo>
                  <a:cubicBezTo>
                    <a:pt x="1070" y="1438"/>
                    <a:pt x="1104" y="1421"/>
                    <a:pt x="1137" y="1404"/>
                  </a:cubicBezTo>
                  <a:cubicBezTo>
                    <a:pt x="1312" y="1572"/>
                    <a:pt x="1312" y="1572"/>
                    <a:pt x="1312" y="1572"/>
                  </a:cubicBezTo>
                  <a:cubicBezTo>
                    <a:pt x="1329" y="1555"/>
                    <a:pt x="1329" y="1555"/>
                    <a:pt x="1329" y="1555"/>
                  </a:cubicBezTo>
                  <a:cubicBezTo>
                    <a:pt x="1547" y="1338"/>
                    <a:pt x="1547" y="1338"/>
                    <a:pt x="1547" y="1338"/>
                  </a:cubicBezTo>
                  <a:cubicBezTo>
                    <a:pt x="1572" y="1312"/>
                    <a:pt x="1572" y="1312"/>
                    <a:pt x="1572" y="1312"/>
                  </a:cubicBezTo>
                  <a:cubicBezTo>
                    <a:pt x="1396" y="1145"/>
                    <a:pt x="1396" y="1145"/>
                    <a:pt x="1396" y="1145"/>
                  </a:cubicBezTo>
                  <a:cubicBezTo>
                    <a:pt x="1421" y="1112"/>
                    <a:pt x="1438" y="1070"/>
                    <a:pt x="1446" y="1037"/>
                  </a:cubicBezTo>
                  <a:cubicBezTo>
                    <a:pt x="1664" y="1037"/>
                    <a:pt x="1664" y="1037"/>
                    <a:pt x="1664" y="1037"/>
                  </a:cubicBezTo>
                  <a:close/>
                  <a:moveTo>
                    <a:pt x="1221" y="844"/>
                  </a:moveTo>
                  <a:cubicBezTo>
                    <a:pt x="1221" y="1053"/>
                    <a:pt x="1053" y="1229"/>
                    <a:pt x="844" y="1229"/>
                  </a:cubicBezTo>
                  <a:cubicBezTo>
                    <a:pt x="635" y="1229"/>
                    <a:pt x="460" y="1053"/>
                    <a:pt x="460" y="844"/>
                  </a:cubicBezTo>
                  <a:cubicBezTo>
                    <a:pt x="460" y="635"/>
                    <a:pt x="635" y="468"/>
                    <a:pt x="844" y="468"/>
                  </a:cubicBezTo>
                  <a:cubicBezTo>
                    <a:pt x="1053" y="468"/>
                    <a:pt x="1221" y="635"/>
                    <a:pt x="1221" y="844"/>
                  </a:cubicBezTo>
                  <a:close/>
                  <a:moveTo>
                    <a:pt x="1221" y="844"/>
                  </a:moveTo>
                  <a:lnTo>
                    <a:pt x="1221" y="844"/>
                  </a:lnTo>
                  <a:close/>
                </a:path>
              </a:pathLst>
            </a:custGeom>
            <a:solidFill>
              <a:schemeClr val="bg1"/>
            </a:solidFill>
            <a:ln>
              <a:noFill/>
            </a:ln>
            <a:effectLst/>
            <a:extLst/>
          </p:spPr>
          <p:txBody>
            <a:bodyPr wrap="none" lIns="121917" tIns="60958" rIns="121917" bIns="60958" anchor="ctr"/>
            <a:lstStyle/>
            <a:p>
              <a:pPr>
                <a:defRPr/>
              </a:pPr>
              <a:endParaRPr lang="en-US" dirty="0">
                <a:latin typeface="Calibri Light"/>
                <a:ea typeface="SimSun" charset="0"/>
              </a:endParaRPr>
            </a:p>
          </p:txBody>
        </p:sp>
      </p:grpSp>
      <p:grpSp>
        <p:nvGrpSpPr>
          <p:cNvPr id="55" name="Group 54"/>
          <p:cNvGrpSpPr/>
          <p:nvPr/>
        </p:nvGrpSpPr>
        <p:grpSpPr>
          <a:xfrm>
            <a:off x="1739573" y="488028"/>
            <a:ext cx="20937538" cy="2200624"/>
            <a:chOff x="1739573" y="511491"/>
            <a:chExt cx="20937538" cy="2200624"/>
          </a:xfrm>
        </p:grpSpPr>
        <p:sp>
          <p:nvSpPr>
            <p:cNvPr id="56" name="TextBox 55"/>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MALE VS FEMALE</a:t>
              </a:r>
              <a:endParaRPr lang="id-ID" sz="8800" b="1" dirty="0">
                <a:solidFill>
                  <a:schemeClr val="tx2"/>
                </a:solidFill>
                <a:latin typeface="Lato Regular"/>
                <a:cs typeface="Lato Regular"/>
              </a:endParaRPr>
            </a:p>
          </p:txBody>
        </p:sp>
        <p:grpSp>
          <p:nvGrpSpPr>
            <p:cNvPr id="57" name="Group 56"/>
            <p:cNvGrpSpPr/>
            <p:nvPr/>
          </p:nvGrpSpPr>
          <p:grpSpPr>
            <a:xfrm>
              <a:off x="10842089" y="1977406"/>
              <a:ext cx="2738812" cy="73151"/>
              <a:chOff x="1775295" y="2020905"/>
              <a:chExt cx="3631535" cy="45719"/>
            </a:xfrm>
          </p:grpSpPr>
          <p:sp>
            <p:nvSpPr>
              <p:cNvPr id="59" name="Rectangle 58"/>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0" name="Rectangle 59"/>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1" name="Rectangle 6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2" name="Rectangle 6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3" name="Rectangle 6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4" name="Rectangle 63"/>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58" name="TextBox 57"/>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tx2">
                      <a:lumMod val="40000"/>
                      <a:lumOff val="60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2642283562"/>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xmlns:p14="http://schemas.microsoft.com/office/powerpoint/2010/main" spd="slow" advClick="0" advTm="3000">
        <p:split orient="vert"/>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anim calcmode="lin" valueType="num">
                                      <p:cBhvr>
                                        <p:cTn id="8" dur="500" fill="hold"/>
                                        <p:tgtEl>
                                          <p:spTgt spid="55"/>
                                        </p:tgtEl>
                                        <p:attrNameLst>
                                          <p:attrName>ppt_x</p:attrName>
                                        </p:attrNameLst>
                                      </p:cBhvr>
                                      <p:tavLst>
                                        <p:tav tm="0">
                                          <p:val>
                                            <p:strVal val="#ppt_x"/>
                                          </p:val>
                                        </p:tav>
                                        <p:tav tm="100000">
                                          <p:val>
                                            <p:strVal val="#ppt_x"/>
                                          </p:val>
                                        </p:tav>
                                      </p:tavLst>
                                    </p:anim>
                                    <p:anim calcmode="lin" valueType="num">
                                      <p:cBhvr>
                                        <p:cTn id="9" dur="500" fill="hold"/>
                                        <p:tgtEl>
                                          <p:spTgt spid="5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6"/>
                                        </p:tgtEl>
                                        <p:attrNameLst>
                                          <p:attrName>style.visibility</p:attrName>
                                        </p:attrNameLst>
                                      </p:cBhvr>
                                      <p:to>
                                        <p:strVal val="visible"/>
                                      </p:to>
                                    </p:set>
                                    <p:animEffect transition="in" filter="fade">
                                      <p:cBhvr>
                                        <p:cTn id="13" dur="500"/>
                                        <p:tgtEl>
                                          <p:spTgt spid="206"/>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216"/>
                                        </p:tgtEl>
                                        <p:attrNameLst>
                                          <p:attrName>style.visibility</p:attrName>
                                        </p:attrNameLst>
                                      </p:cBhvr>
                                      <p:to>
                                        <p:strVal val="visible"/>
                                      </p:to>
                                    </p:set>
                                    <p:anim calcmode="lin" valueType="num">
                                      <p:cBhvr>
                                        <p:cTn id="17" dur="500" fill="hold"/>
                                        <p:tgtEl>
                                          <p:spTgt spid="216"/>
                                        </p:tgtEl>
                                        <p:attrNameLst>
                                          <p:attrName>ppt_w</p:attrName>
                                        </p:attrNameLst>
                                      </p:cBhvr>
                                      <p:tavLst>
                                        <p:tav tm="0">
                                          <p:val>
                                            <p:fltVal val="0"/>
                                          </p:val>
                                        </p:tav>
                                        <p:tav tm="100000">
                                          <p:val>
                                            <p:strVal val="#ppt_w"/>
                                          </p:val>
                                        </p:tav>
                                      </p:tavLst>
                                    </p:anim>
                                    <p:anim calcmode="lin" valueType="num">
                                      <p:cBhvr>
                                        <p:cTn id="18" dur="500" fill="hold"/>
                                        <p:tgtEl>
                                          <p:spTgt spid="216"/>
                                        </p:tgtEl>
                                        <p:attrNameLst>
                                          <p:attrName>ppt_h</p:attrName>
                                        </p:attrNameLst>
                                      </p:cBhvr>
                                      <p:tavLst>
                                        <p:tav tm="0">
                                          <p:val>
                                            <p:fltVal val="0"/>
                                          </p:val>
                                        </p:tav>
                                        <p:tav tm="100000">
                                          <p:val>
                                            <p:strVal val="#ppt_h"/>
                                          </p:val>
                                        </p:tav>
                                      </p:tavLst>
                                    </p:anim>
                                    <p:animEffect transition="in" filter="fade">
                                      <p:cBhvr>
                                        <p:cTn id="19" dur="500"/>
                                        <p:tgtEl>
                                          <p:spTgt spid="216"/>
                                        </p:tgtEl>
                                      </p:cBhvr>
                                    </p:animEffect>
                                  </p:childTnLst>
                                </p:cTn>
                              </p:par>
                            </p:childTnLst>
                          </p:cTn>
                        </p:par>
                        <p:par>
                          <p:cTn id="20" fill="hold">
                            <p:stCondLst>
                              <p:cond delay="1500"/>
                            </p:stCondLst>
                            <p:childTnLst>
                              <p:par>
                                <p:cTn id="21" presetID="22" presetClass="entr" presetSubtype="4" fill="hold" grpId="0" nodeType="afterEffect">
                                  <p:stCondLst>
                                    <p:cond delay="0"/>
                                  </p:stCondLst>
                                  <p:childTnLst>
                                    <p:set>
                                      <p:cBhvr>
                                        <p:cTn id="22" dur="1" fill="hold">
                                          <p:stCondLst>
                                            <p:cond delay="0"/>
                                          </p:stCondLst>
                                        </p:cTn>
                                        <p:tgtEl>
                                          <p:spTgt spid="222"/>
                                        </p:tgtEl>
                                        <p:attrNameLst>
                                          <p:attrName>style.visibility</p:attrName>
                                        </p:attrNameLst>
                                      </p:cBhvr>
                                      <p:to>
                                        <p:strVal val="visible"/>
                                      </p:to>
                                    </p:set>
                                    <p:animEffect transition="in" filter="wipe(down)">
                                      <p:cBhvr>
                                        <p:cTn id="23" dur="500"/>
                                        <p:tgtEl>
                                          <p:spTgt spid="222"/>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240"/>
                                        </p:tgtEl>
                                        <p:attrNameLst>
                                          <p:attrName>style.visibility</p:attrName>
                                        </p:attrNameLst>
                                      </p:cBhvr>
                                      <p:to>
                                        <p:strVal val="visible"/>
                                      </p:to>
                                    </p:set>
                                    <p:anim calcmode="lin" valueType="num">
                                      <p:cBhvr>
                                        <p:cTn id="27" dur="500" fill="hold"/>
                                        <p:tgtEl>
                                          <p:spTgt spid="240"/>
                                        </p:tgtEl>
                                        <p:attrNameLst>
                                          <p:attrName>ppt_w</p:attrName>
                                        </p:attrNameLst>
                                      </p:cBhvr>
                                      <p:tavLst>
                                        <p:tav tm="0">
                                          <p:val>
                                            <p:fltVal val="0"/>
                                          </p:val>
                                        </p:tav>
                                        <p:tav tm="100000">
                                          <p:val>
                                            <p:strVal val="#ppt_w"/>
                                          </p:val>
                                        </p:tav>
                                      </p:tavLst>
                                    </p:anim>
                                    <p:anim calcmode="lin" valueType="num">
                                      <p:cBhvr>
                                        <p:cTn id="28" dur="500" fill="hold"/>
                                        <p:tgtEl>
                                          <p:spTgt spid="240"/>
                                        </p:tgtEl>
                                        <p:attrNameLst>
                                          <p:attrName>ppt_h</p:attrName>
                                        </p:attrNameLst>
                                      </p:cBhvr>
                                      <p:tavLst>
                                        <p:tav tm="0">
                                          <p:val>
                                            <p:fltVal val="0"/>
                                          </p:val>
                                        </p:tav>
                                        <p:tav tm="100000">
                                          <p:val>
                                            <p:strVal val="#ppt_h"/>
                                          </p:val>
                                        </p:tav>
                                      </p:tavLst>
                                    </p:anim>
                                    <p:animEffect transition="in" filter="fade">
                                      <p:cBhvr>
                                        <p:cTn id="29" dur="500"/>
                                        <p:tgtEl>
                                          <p:spTgt spid="240"/>
                                        </p:tgtEl>
                                      </p:cBhvr>
                                    </p:animEffect>
                                  </p:childTnLst>
                                </p:cTn>
                              </p:par>
                            </p:childTnLst>
                          </p:cTn>
                        </p:par>
                        <p:par>
                          <p:cTn id="30" fill="hold">
                            <p:stCondLst>
                              <p:cond delay="2500"/>
                            </p:stCondLst>
                            <p:childTnLst>
                              <p:par>
                                <p:cTn id="31" presetID="22" presetClass="entr" presetSubtype="4" fill="hold" grpId="0" nodeType="afterEffect">
                                  <p:stCondLst>
                                    <p:cond delay="0"/>
                                  </p:stCondLst>
                                  <p:childTnLst>
                                    <p:set>
                                      <p:cBhvr>
                                        <p:cTn id="32" dur="1" fill="hold">
                                          <p:stCondLst>
                                            <p:cond delay="0"/>
                                          </p:stCondLst>
                                        </p:cTn>
                                        <p:tgtEl>
                                          <p:spTgt spid="224"/>
                                        </p:tgtEl>
                                        <p:attrNameLst>
                                          <p:attrName>style.visibility</p:attrName>
                                        </p:attrNameLst>
                                      </p:cBhvr>
                                      <p:to>
                                        <p:strVal val="visible"/>
                                      </p:to>
                                    </p:set>
                                    <p:animEffect transition="in" filter="wipe(down)">
                                      <p:cBhvr>
                                        <p:cTn id="33" dur="500"/>
                                        <p:tgtEl>
                                          <p:spTgt spid="224"/>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257"/>
                                        </p:tgtEl>
                                        <p:attrNameLst>
                                          <p:attrName>style.visibility</p:attrName>
                                        </p:attrNameLst>
                                      </p:cBhvr>
                                      <p:to>
                                        <p:strVal val="visible"/>
                                      </p:to>
                                    </p:set>
                                    <p:anim calcmode="lin" valueType="num">
                                      <p:cBhvr>
                                        <p:cTn id="37" dur="500" fill="hold"/>
                                        <p:tgtEl>
                                          <p:spTgt spid="257"/>
                                        </p:tgtEl>
                                        <p:attrNameLst>
                                          <p:attrName>ppt_w</p:attrName>
                                        </p:attrNameLst>
                                      </p:cBhvr>
                                      <p:tavLst>
                                        <p:tav tm="0">
                                          <p:val>
                                            <p:fltVal val="0"/>
                                          </p:val>
                                        </p:tav>
                                        <p:tav tm="100000">
                                          <p:val>
                                            <p:strVal val="#ppt_w"/>
                                          </p:val>
                                        </p:tav>
                                      </p:tavLst>
                                    </p:anim>
                                    <p:anim calcmode="lin" valueType="num">
                                      <p:cBhvr>
                                        <p:cTn id="38" dur="500" fill="hold"/>
                                        <p:tgtEl>
                                          <p:spTgt spid="257"/>
                                        </p:tgtEl>
                                        <p:attrNameLst>
                                          <p:attrName>ppt_h</p:attrName>
                                        </p:attrNameLst>
                                      </p:cBhvr>
                                      <p:tavLst>
                                        <p:tav tm="0">
                                          <p:val>
                                            <p:fltVal val="0"/>
                                          </p:val>
                                        </p:tav>
                                        <p:tav tm="100000">
                                          <p:val>
                                            <p:strVal val="#ppt_h"/>
                                          </p:val>
                                        </p:tav>
                                      </p:tavLst>
                                    </p:anim>
                                    <p:animEffect transition="in" filter="fade">
                                      <p:cBhvr>
                                        <p:cTn id="39" dur="500"/>
                                        <p:tgtEl>
                                          <p:spTgt spid="257"/>
                                        </p:tgtEl>
                                      </p:cBhvr>
                                    </p:animEffect>
                                  </p:childTnLst>
                                </p:cTn>
                              </p:par>
                            </p:childTnLst>
                          </p:cTn>
                        </p:par>
                        <p:par>
                          <p:cTn id="40" fill="hold">
                            <p:stCondLst>
                              <p:cond delay="3500"/>
                            </p:stCondLst>
                            <p:childTnLst>
                              <p:par>
                                <p:cTn id="41" presetID="22" presetClass="entr" presetSubtype="2" fill="hold" grpId="0" nodeType="afterEffect">
                                  <p:stCondLst>
                                    <p:cond delay="0"/>
                                  </p:stCondLst>
                                  <p:childTnLst>
                                    <p:set>
                                      <p:cBhvr>
                                        <p:cTn id="42" dur="1" fill="hold">
                                          <p:stCondLst>
                                            <p:cond delay="0"/>
                                          </p:stCondLst>
                                        </p:cTn>
                                        <p:tgtEl>
                                          <p:spTgt spid="223"/>
                                        </p:tgtEl>
                                        <p:attrNameLst>
                                          <p:attrName>style.visibility</p:attrName>
                                        </p:attrNameLst>
                                      </p:cBhvr>
                                      <p:to>
                                        <p:strVal val="visible"/>
                                      </p:to>
                                    </p:set>
                                    <p:animEffect transition="in" filter="wipe(right)">
                                      <p:cBhvr>
                                        <p:cTn id="43" dur="500"/>
                                        <p:tgtEl>
                                          <p:spTgt spid="223"/>
                                        </p:tgtEl>
                                      </p:cBhvr>
                                    </p:animEffect>
                                  </p:childTnLst>
                                </p:cTn>
                              </p:par>
                            </p:childTnLst>
                          </p:cTn>
                        </p:par>
                        <p:par>
                          <p:cTn id="44" fill="hold">
                            <p:stCondLst>
                              <p:cond delay="4000"/>
                            </p:stCondLst>
                            <p:childTnLst>
                              <p:par>
                                <p:cTn id="45" presetID="53" presetClass="entr" presetSubtype="16" fill="hold" nodeType="afterEffect">
                                  <p:stCondLst>
                                    <p:cond delay="0"/>
                                  </p:stCondLst>
                                  <p:childTnLst>
                                    <p:set>
                                      <p:cBhvr>
                                        <p:cTn id="46" dur="1" fill="hold">
                                          <p:stCondLst>
                                            <p:cond delay="0"/>
                                          </p:stCondLst>
                                        </p:cTn>
                                        <p:tgtEl>
                                          <p:spTgt spid="251"/>
                                        </p:tgtEl>
                                        <p:attrNameLst>
                                          <p:attrName>style.visibility</p:attrName>
                                        </p:attrNameLst>
                                      </p:cBhvr>
                                      <p:to>
                                        <p:strVal val="visible"/>
                                      </p:to>
                                    </p:set>
                                    <p:anim calcmode="lin" valueType="num">
                                      <p:cBhvr>
                                        <p:cTn id="47" dur="500" fill="hold"/>
                                        <p:tgtEl>
                                          <p:spTgt spid="251"/>
                                        </p:tgtEl>
                                        <p:attrNameLst>
                                          <p:attrName>ppt_w</p:attrName>
                                        </p:attrNameLst>
                                      </p:cBhvr>
                                      <p:tavLst>
                                        <p:tav tm="0">
                                          <p:val>
                                            <p:fltVal val="0"/>
                                          </p:val>
                                        </p:tav>
                                        <p:tav tm="100000">
                                          <p:val>
                                            <p:strVal val="#ppt_w"/>
                                          </p:val>
                                        </p:tav>
                                      </p:tavLst>
                                    </p:anim>
                                    <p:anim calcmode="lin" valueType="num">
                                      <p:cBhvr>
                                        <p:cTn id="48" dur="500" fill="hold"/>
                                        <p:tgtEl>
                                          <p:spTgt spid="251"/>
                                        </p:tgtEl>
                                        <p:attrNameLst>
                                          <p:attrName>ppt_h</p:attrName>
                                        </p:attrNameLst>
                                      </p:cBhvr>
                                      <p:tavLst>
                                        <p:tav tm="0">
                                          <p:val>
                                            <p:fltVal val="0"/>
                                          </p:val>
                                        </p:tav>
                                        <p:tav tm="100000">
                                          <p:val>
                                            <p:strVal val="#ppt_h"/>
                                          </p:val>
                                        </p:tav>
                                      </p:tavLst>
                                    </p:anim>
                                    <p:animEffect transition="in" filter="fade">
                                      <p:cBhvr>
                                        <p:cTn id="49" dur="500"/>
                                        <p:tgtEl>
                                          <p:spTgt spid="251"/>
                                        </p:tgtEl>
                                      </p:cBhvr>
                                    </p:animEffect>
                                  </p:childTnLst>
                                </p:cTn>
                              </p:par>
                            </p:childTnLst>
                          </p:cTn>
                        </p:par>
                        <p:par>
                          <p:cTn id="50" fill="hold">
                            <p:stCondLst>
                              <p:cond delay="4500"/>
                            </p:stCondLst>
                            <p:childTnLst>
                              <p:par>
                                <p:cTn id="51" presetID="10" presetClass="entr" presetSubtype="0" fill="hold" grpId="0" nodeType="afterEffect">
                                  <p:stCondLst>
                                    <p:cond delay="0"/>
                                  </p:stCondLst>
                                  <p:childTnLst>
                                    <p:set>
                                      <p:cBhvr>
                                        <p:cTn id="52" dur="1" fill="hold">
                                          <p:stCondLst>
                                            <p:cond delay="0"/>
                                          </p:stCondLst>
                                        </p:cTn>
                                        <p:tgtEl>
                                          <p:spTgt spid="214"/>
                                        </p:tgtEl>
                                        <p:attrNameLst>
                                          <p:attrName>style.visibility</p:attrName>
                                        </p:attrNameLst>
                                      </p:cBhvr>
                                      <p:to>
                                        <p:strVal val="visible"/>
                                      </p:to>
                                    </p:set>
                                    <p:animEffect transition="in" filter="fade">
                                      <p:cBhvr>
                                        <p:cTn id="53" dur="500"/>
                                        <p:tgtEl>
                                          <p:spTgt spid="214"/>
                                        </p:tgtEl>
                                      </p:cBhvr>
                                    </p:animEffect>
                                  </p:childTnLst>
                                </p:cTn>
                              </p:par>
                            </p:childTnLst>
                          </p:cTn>
                        </p:par>
                        <p:par>
                          <p:cTn id="54" fill="hold">
                            <p:stCondLst>
                              <p:cond delay="5000"/>
                            </p:stCondLst>
                            <p:childTnLst>
                              <p:par>
                                <p:cTn id="55" presetID="53" presetClass="entr" presetSubtype="16" fill="hold" nodeType="afterEffect">
                                  <p:stCondLst>
                                    <p:cond delay="0"/>
                                  </p:stCondLst>
                                  <p:childTnLst>
                                    <p:set>
                                      <p:cBhvr>
                                        <p:cTn id="56" dur="1" fill="hold">
                                          <p:stCondLst>
                                            <p:cond delay="0"/>
                                          </p:stCondLst>
                                        </p:cTn>
                                        <p:tgtEl>
                                          <p:spTgt spid="217"/>
                                        </p:tgtEl>
                                        <p:attrNameLst>
                                          <p:attrName>style.visibility</p:attrName>
                                        </p:attrNameLst>
                                      </p:cBhvr>
                                      <p:to>
                                        <p:strVal val="visible"/>
                                      </p:to>
                                    </p:set>
                                    <p:anim calcmode="lin" valueType="num">
                                      <p:cBhvr>
                                        <p:cTn id="57" dur="500" fill="hold"/>
                                        <p:tgtEl>
                                          <p:spTgt spid="217"/>
                                        </p:tgtEl>
                                        <p:attrNameLst>
                                          <p:attrName>ppt_w</p:attrName>
                                        </p:attrNameLst>
                                      </p:cBhvr>
                                      <p:tavLst>
                                        <p:tav tm="0">
                                          <p:val>
                                            <p:fltVal val="0"/>
                                          </p:val>
                                        </p:tav>
                                        <p:tav tm="100000">
                                          <p:val>
                                            <p:strVal val="#ppt_w"/>
                                          </p:val>
                                        </p:tav>
                                      </p:tavLst>
                                    </p:anim>
                                    <p:anim calcmode="lin" valueType="num">
                                      <p:cBhvr>
                                        <p:cTn id="58" dur="500" fill="hold"/>
                                        <p:tgtEl>
                                          <p:spTgt spid="217"/>
                                        </p:tgtEl>
                                        <p:attrNameLst>
                                          <p:attrName>ppt_h</p:attrName>
                                        </p:attrNameLst>
                                      </p:cBhvr>
                                      <p:tavLst>
                                        <p:tav tm="0">
                                          <p:val>
                                            <p:fltVal val="0"/>
                                          </p:val>
                                        </p:tav>
                                        <p:tav tm="100000">
                                          <p:val>
                                            <p:strVal val="#ppt_h"/>
                                          </p:val>
                                        </p:tav>
                                      </p:tavLst>
                                    </p:anim>
                                    <p:animEffect transition="in" filter="fade">
                                      <p:cBhvr>
                                        <p:cTn id="59" dur="500"/>
                                        <p:tgtEl>
                                          <p:spTgt spid="217"/>
                                        </p:tgtEl>
                                      </p:cBhvr>
                                    </p:animEffect>
                                  </p:childTnLst>
                                </p:cTn>
                              </p:par>
                            </p:childTnLst>
                          </p:cTn>
                        </p:par>
                        <p:par>
                          <p:cTn id="60" fill="hold">
                            <p:stCondLst>
                              <p:cond delay="5500"/>
                            </p:stCondLst>
                            <p:childTnLst>
                              <p:par>
                                <p:cTn id="61" presetID="22" presetClass="entr" presetSubtype="4" fill="hold" grpId="0" nodeType="afterEffect">
                                  <p:stCondLst>
                                    <p:cond delay="0"/>
                                  </p:stCondLst>
                                  <p:childTnLst>
                                    <p:set>
                                      <p:cBhvr>
                                        <p:cTn id="62" dur="1" fill="hold">
                                          <p:stCondLst>
                                            <p:cond delay="0"/>
                                          </p:stCondLst>
                                        </p:cTn>
                                        <p:tgtEl>
                                          <p:spTgt spid="225"/>
                                        </p:tgtEl>
                                        <p:attrNameLst>
                                          <p:attrName>style.visibility</p:attrName>
                                        </p:attrNameLst>
                                      </p:cBhvr>
                                      <p:to>
                                        <p:strVal val="visible"/>
                                      </p:to>
                                    </p:set>
                                    <p:animEffect transition="in" filter="wipe(down)">
                                      <p:cBhvr>
                                        <p:cTn id="63" dur="500"/>
                                        <p:tgtEl>
                                          <p:spTgt spid="225"/>
                                        </p:tgtEl>
                                      </p:cBhvr>
                                    </p:animEffect>
                                  </p:childTnLst>
                                </p:cTn>
                              </p:par>
                            </p:childTnLst>
                          </p:cTn>
                        </p:par>
                        <p:par>
                          <p:cTn id="64" fill="hold">
                            <p:stCondLst>
                              <p:cond delay="6000"/>
                            </p:stCondLst>
                            <p:childTnLst>
                              <p:par>
                                <p:cTn id="65" presetID="53" presetClass="entr" presetSubtype="16" fill="hold" nodeType="afterEffect">
                                  <p:stCondLst>
                                    <p:cond delay="0"/>
                                  </p:stCondLst>
                                  <p:childTnLst>
                                    <p:set>
                                      <p:cBhvr>
                                        <p:cTn id="66" dur="1" fill="hold">
                                          <p:stCondLst>
                                            <p:cond delay="0"/>
                                          </p:stCondLst>
                                        </p:cTn>
                                        <p:tgtEl>
                                          <p:spTgt spid="247"/>
                                        </p:tgtEl>
                                        <p:attrNameLst>
                                          <p:attrName>style.visibility</p:attrName>
                                        </p:attrNameLst>
                                      </p:cBhvr>
                                      <p:to>
                                        <p:strVal val="visible"/>
                                      </p:to>
                                    </p:set>
                                    <p:anim calcmode="lin" valueType="num">
                                      <p:cBhvr>
                                        <p:cTn id="67" dur="500" fill="hold"/>
                                        <p:tgtEl>
                                          <p:spTgt spid="247"/>
                                        </p:tgtEl>
                                        <p:attrNameLst>
                                          <p:attrName>ppt_w</p:attrName>
                                        </p:attrNameLst>
                                      </p:cBhvr>
                                      <p:tavLst>
                                        <p:tav tm="0">
                                          <p:val>
                                            <p:fltVal val="0"/>
                                          </p:val>
                                        </p:tav>
                                        <p:tav tm="100000">
                                          <p:val>
                                            <p:strVal val="#ppt_w"/>
                                          </p:val>
                                        </p:tav>
                                      </p:tavLst>
                                    </p:anim>
                                    <p:anim calcmode="lin" valueType="num">
                                      <p:cBhvr>
                                        <p:cTn id="68" dur="500" fill="hold"/>
                                        <p:tgtEl>
                                          <p:spTgt spid="247"/>
                                        </p:tgtEl>
                                        <p:attrNameLst>
                                          <p:attrName>ppt_h</p:attrName>
                                        </p:attrNameLst>
                                      </p:cBhvr>
                                      <p:tavLst>
                                        <p:tav tm="0">
                                          <p:val>
                                            <p:fltVal val="0"/>
                                          </p:val>
                                        </p:tav>
                                        <p:tav tm="100000">
                                          <p:val>
                                            <p:strVal val="#ppt_h"/>
                                          </p:val>
                                        </p:tav>
                                      </p:tavLst>
                                    </p:anim>
                                    <p:animEffect transition="in" filter="fade">
                                      <p:cBhvr>
                                        <p:cTn id="69" dur="500"/>
                                        <p:tgtEl>
                                          <p:spTgt spid="247"/>
                                        </p:tgtEl>
                                      </p:cBhvr>
                                    </p:animEffect>
                                  </p:childTnLst>
                                </p:cTn>
                              </p:par>
                            </p:childTnLst>
                          </p:cTn>
                        </p:par>
                        <p:par>
                          <p:cTn id="70" fill="hold">
                            <p:stCondLst>
                              <p:cond delay="6500"/>
                            </p:stCondLst>
                            <p:childTnLst>
                              <p:par>
                                <p:cTn id="71" presetID="22" presetClass="entr" presetSubtype="4" fill="hold" grpId="0" nodeType="afterEffect">
                                  <p:stCondLst>
                                    <p:cond delay="0"/>
                                  </p:stCondLst>
                                  <p:childTnLst>
                                    <p:set>
                                      <p:cBhvr>
                                        <p:cTn id="72" dur="1" fill="hold">
                                          <p:stCondLst>
                                            <p:cond delay="0"/>
                                          </p:stCondLst>
                                        </p:cTn>
                                        <p:tgtEl>
                                          <p:spTgt spid="227"/>
                                        </p:tgtEl>
                                        <p:attrNameLst>
                                          <p:attrName>style.visibility</p:attrName>
                                        </p:attrNameLst>
                                      </p:cBhvr>
                                      <p:to>
                                        <p:strVal val="visible"/>
                                      </p:to>
                                    </p:set>
                                    <p:animEffect transition="in" filter="wipe(down)">
                                      <p:cBhvr>
                                        <p:cTn id="73" dur="500"/>
                                        <p:tgtEl>
                                          <p:spTgt spid="227"/>
                                        </p:tgtEl>
                                      </p:cBhvr>
                                    </p:animEffect>
                                  </p:childTnLst>
                                </p:cTn>
                              </p:par>
                            </p:childTnLst>
                          </p:cTn>
                        </p:par>
                        <p:par>
                          <p:cTn id="74" fill="hold">
                            <p:stCondLst>
                              <p:cond delay="7000"/>
                            </p:stCondLst>
                            <p:childTnLst>
                              <p:par>
                                <p:cTn id="75" presetID="53" presetClass="entr" presetSubtype="16" fill="hold" nodeType="afterEffect">
                                  <p:stCondLst>
                                    <p:cond delay="0"/>
                                  </p:stCondLst>
                                  <p:childTnLst>
                                    <p:set>
                                      <p:cBhvr>
                                        <p:cTn id="76" dur="1" fill="hold">
                                          <p:stCondLst>
                                            <p:cond delay="0"/>
                                          </p:stCondLst>
                                        </p:cTn>
                                        <p:tgtEl>
                                          <p:spTgt spid="265"/>
                                        </p:tgtEl>
                                        <p:attrNameLst>
                                          <p:attrName>style.visibility</p:attrName>
                                        </p:attrNameLst>
                                      </p:cBhvr>
                                      <p:to>
                                        <p:strVal val="visible"/>
                                      </p:to>
                                    </p:set>
                                    <p:anim calcmode="lin" valueType="num">
                                      <p:cBhvr>
                                        <p:cTn id="77" dur="500" fill="hold"/>
                                        <p:tgtEl>
                                          <p:spTgt spid="265"/>
                                        </p:tgtEl>
                                        <p:attrNameLst>
                                          <p:attrName>ppt_w</p:attrName>
                                        </p:attrNameLst>
                                      </p:cBhvr>
                                      <p:tavLst>
                                        <p:tav tm="0">
                                          <p:val>
                                            <p:fltVal val="0"/>
                                          </p:val>
                                        </p:tav>
                                        <p:tav tm="100000">
                                          <p:val>
                                            <p:strVal val="#ppt_w"/>
                                          </p:val>
                                        </p:tav>
                                      </p:tavLst>
                                    </p:anim>
                                    <p:anim calcmode="lin" valueType="num">
                                      <p:cBhvr>
                                        <p:cTn id="78" dur="500" fill="hold"/>
                                        <p:tgtEl>
                                          <p:spTgt spid="265"/>
                                        </p:tgtEl>
                                        <p:attrNameLst>
                                          <p:attrName>ppt_h</p:attrName>
                                        </p:attrNameLst>
                                      </p:cBhvr>
                                      <p:tavLst>
                                        <p:tav tm="0">
                                          <p:val>
                                            <p:fltVal val="0"/>
                                          </p:val>
                                        </p:tav>
                                        <p:tav tm="100000">
                                          <p:val>
                                            <p:strVal val="#ppt_h"/>
                                          </p:val>
                                        </p:tav>
                                      </p:tavLst>
                                    </p:anim>
                                    <p:animEffect transition="in" filter="fade">
                                      <p:cBhvr>
                                        <p:cTn id="79" dur="500"/>
                                        <p:tgtEl>
                                          <p:spTgt spid="265"/>
                                        </p:tgtEl>
                                      </p:cBhvr>
                                    </p:animEffect>
                                  </p:childTnLst>
                                </p:cTn>
                              </p:par>
                            </p:childTnLst>
                          </p:cTn>
                        </p:par>
                        <p:par>
                          <p:cTn id="80" fill="hold">
                            <p:stCondLst>
                              <p:cond delay="7500"/>
                            </p:stCondLst>
                            <p:childTnLst>
                              <p:par>
                                <p:cTn id="81" presetID="22" presetClass="entr" presetSubtype="8" fill="hold" grpId="0" nodeType="afterEffect">
                                  <p:stCondLst>
                                    <p:cond delay="0"/>
                                  </p:stCondLst>
                                  <p:childTnLst>
                                    <p:set>
                                      <p:cBhvr>
                                        <p:cTn id="82" dur="1" fill="hold">
                                          <p:stCondLst>
                                            <p:cond delay="0"/>
                                          </p:stCondLst>
                                        </p:cTn>
                                        <p:tgtEl>
                                          <p:spTgt spid="226"/>
                                        </p:tgtEl>
                                        <p:attrNameLst>
                                          <p:attrName>style.visibility</p:attrName>
                                        </p:attrNameLst>
                                      </p:cBhvr>
                                      <p:to>
                                        <p:strVal val="visible"/>
                                      </p:to>
                                    </p:set>
                                    <p:animEffect transition="in" filter="wipe(left)">
                                      <p:cBhvr>
                                        <p:cTn id="83" dur="500"/>
                                        <p:tgtEl>
                                          <p:spTgt spid="226"/>
                                        </p:tgtEl>
                                      </p:cBhvr>
                                    </p:animEffect>
                                  </p:childTnLst>
                                </p:cTn>
                              </p:par>
                            </p:childTnLst>
                          </p:cTn>
                        </p:par>
                        <p:par>
                          <p:cTn id="84" fill="hold">
                            <p:stCondLst>
                              <p:cond delay="8000"/>
                            </p:stCondLst>
                            <p:childTnLst>
                              <p:par>
                                <p:cTn id="85" presetID="53" presetClass="entr" presetSubtype="16" fill="hold" nodeType="afterEffect">
                                  <p:stCondLst>
                                    <p:cond delay="0"/>
                                  </p:stCondLst>
                                  <p:childTnLst>
                                    <p:set>
                                      <p:cBhvr>
                                        <p:cTn id="86" dur="1" fill="hold">
                                          <p:stCondLst>
                                            <p:cond delay="0"/>
                                          </p:stCondLst>
                                        </p:cTn>
                                        <p:tgtEl>
                                          <p:spTgt spid="269"/>
                                        </p:tgtEl>
                                        <p:attrNameLst>
                                          <p:attrName>style.visibility</p:attrName>
                                        </p:attrNameLst>
                                      </p:cBhvr>
                                      <p:to>
                                        <p:strVal val="visible"/>
                                      </p:to>
                                    </p:set>
                                    <p:anim calcmode="lin" valueType="num">
                                      <p:cBhvr>
                                        <p:cTn id="87" dur="500" fill="hold"/>
                                        <p:tgtEl>
                                          <p:spTgt spid="269"/>
                                        </p:tgtEl>
                                        <p:attrNameLst>
                                          <p:attrName>ppt_w</p:attrName>
                                        </p:attrNameLst>
                                      </p:cBhvr>
                                      <p:tavLst>
                                        <p:tav tm="0">
                                          <p:val>
                                            <p:fltVal val="0"/>
                                          </p:val>
                                        </p:tav>
                                        <p:tav tm="100000">
                                          <p:val>
                                            <p:strVal val="#ppt_w"/>
                                          </p:val>
                                        </p:tav>
                                      </p:tavLst>
                                    </p:anim>
                                    <p:anim calcmode="lin" valueType="num">
                                      <p:cBhvr>
                                        <p:cTn id="88" dur="500" fill="hold"/>
                                        <p:tgtEl>
                                          <p:spTgt spid="269"/>
                                        </p:tgtEl>
                                        <p:attrNameLst>
                                          <p:attrName>ppt_h</p:attrName>
                                        </p:attrNameLst>
                                      </p:cBhvr>
                                      <p:tavLst>
                                        <p:tav tm="0">
                                          <p:val>
                                            <p:fltVal val="0"/>
                                          </p:val>
                                        </p:tav>
                                        <p:tav tm="100000">
                                          <p:val>
                                            <p:strVal val="#ppt_h"/>
                                          </p:val>
                                        </p:tav>
                                      </p:tavLst>
                                    </p:anim>
                                    <p:animEffect transition="in" filter="fade">
                                      <p:cBhvr>
                                        <p:cTn id="89" dur="500"/>
                                        <p:tgtEl>
                                          <p:spTgt spid="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p:bldP spid="214" grpId="0" animBg="1"/>
      <p:bldP spid="222" grpId="0" animBg="1"/>
      <p:bldP spid="223" grpId="0" animBg="1"/>
      <p:bldP spid="224" grpId="0" animBg="1"/>
      <p:bldP spid="225" grpId="0" animBg="1"/>
      <p:bldP spid="226" grpId="0" animBg="1"/>
      <p:bldP spid="2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p:cNvSpPr/>
          <p:nvPr/>
        </p:nvSpPr>
        <p:spPr>
          <a:xfrm>
            <a:off x="-20498" y="3408812"/>
            <a:ext cx="24398148" cy="8043006"/>
          </a:xfrm>
          <a:prstGeom prst="rect">
            <a:avLst/>
          </a:prstGeom>
          <a:solidFill>
            <a:schemeClr val="tx2">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1" name="AutoShape 8"/>
          <p:cNvSpPr>
            <a:spLocks/>
          </p:cNvSpPr>
          <p:nvPr/>
        </p:nvSpPr>
        <p:spPr bwMode="auto">
          <a:xfrm>
            <a:off x="15919277" y="7250950"/>
            <a:ext cx="6178406" cy="423033"/>
          </a:xfrm>
          <a:prstGeom prst="roundRect">
            <a:avLst>
              <a:gd name="adj" fmla="val 50000"/>
            </a:avLst>
          </a:prstGeom>
          <a:solidFill>
            <a:schemeClr val="accent4"/>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2" name="AutoShape 9"/>
          <p:cNvSpPr>
            <a:spLocks/>
          </p:cNvSpPr>
          <p:nvPr/>
        </p:nvSpPr>
        <p:spPr bwMode="auto">
          <a:xfrm>
            <a:off x="11280343" y="7254812"/>
            <a:ext cx="5904076" cy="422189"/>
          </a:xfrm>
          <a:prstGeom prst="roundRect">
            <a:avLst>
              <a:gd name="adj" fmla="val 50000"/>
            </a:avLst>
          </a:prstGeom>
          <a:solidFill>
            <a:schemeClr val="accent3"/>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3" name="AutoShape 10"/>
          <p:cNvSpPr>
            <a:spLocks/>
          </p:cNvSpPr>
          <p:nvPr/>
        </p:nvSpPr>
        <p:spPr bwMode="auto">
          <a:xfrm>
            <a:off x="6933998" y="7250950"/>
            <a:ext cx="5476541" cy="424893"/>
          </a:xfrm>
          <a:prstGeom prst="roundRect">
            <a:avLst>
              <a:gd name="adj" fmla="val 50000"/>
            </a:avLst>
          </a:prstGeom>
          <a:solidFill>
            <a:schemeClr val="accent2"/>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4" name="AutoShape 11"/>
          <p:cNvSpPr>
            <a:spLocks/>
          </p:cNvSpPr>
          <p:nvPr/>
        </p:nvSpPr>
        <p:spPr bwMode="auto">
          <a:xfrm>
            <a:off x="2351114" y="7250950"/>
            <a:ext cx="4972639" cy="427911"/>
          </a:xfrm>
          <a:prstGeom prst="roundRect">
            <a:avLst>
              <a:gd name="adj" fmla="val 50000"/>
            </a:avLst>
          </a:prstGeom>
          <a:solidFill>
            <a:schemeClr val="accent1"/>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grpSp>
        <p:nvGrpSpPr>
          <p:cNvPr id="86" name="Group 85"/>
          <p:cNvGrpSpPr/>
          <p:nvPr/>
        </p:nvGrpSpPr>
        <p:grpSpPr>
          <a:xfrm>
            <a:off x="2255370" y="6982392"/>
            <a:ext cx="960187" cy="960436"/>
            <a:chOff x="2255370" y="6982392"/>
            <a:chExt cx="960187" cy="960436"/>
          </a:xfrm>
        </p:grpSpPr>
        <p:sp>
          <p:nvSpPr>
            <p:cNvPr id="16" name="AutoShape 13"/>
            <p:cNvSpPr>
              <a:spLocks/>
            </p:cNvSpPr>
            <p:nvPr/>
          </p:nvSpPr>
          <p:spPr bwMode="auto">
            <a:xfrm>
              <a:off x="2255370" y="6982392"/>
              <a:ext cx="960187" cy="96043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7" name="AutoShape 14"/>
            <p:cNvSpPr>
              <a:spLocks/>
            </p:cNvSpPr>
            <p:nvPr/>
          </p:nvSpPr>
          <p:spPr bwMode="auto">
            <a:xfrm>
              <a:off x="2550688" y="7255500"/>
              <a:ext cx="414109" cy="414214"/>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grpSp>
      <p:grpSp>
        <p:nvGrpSpPr>
          <p:cNvPr id="89" name="Group 88"/>
          <p:cNvGrpSpPr/>
          <p:nvPr/>
        </p:nvGrpSpPr>
        <p:grpSpPr>
          <a:xfrm>
            <a:off x="16961619" y="6982392"/>
            <a:ext cx="960187" cy="960436"/>
            <a:chOff x="17184419" y="6982392"/>
            <a:chExt cx="960187" cy="960436"/>
          </a:xfrm>
        </p:grpSpPr>
        <p:sp>
          <p:nvSpPr>
            <p:cNvPr id="19" name="AutoShape 16"/>
            <p:cNvSpPr>
              <a:spLocks/>
            </p:cNvSpPr>
            <p:nvPr/>
          </p:nvSpPr>
          <p:spPr bwMode="auto">
            <a:xfrm>
              <a:off x="17184419" y="6982392"/>
              <a:ext cx="960187" cy="96043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4"/>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20" name="AutoShape 17"/>
            <p:cNvSpPr>
              <a:spLocks/>
            </p:cNvSpPr>
            <p:nvPr/>
          </p:nvSpPr>
          <p:spPr bwMode="auto">
            <a:xfrm>
              <a:off x="17457458" y="7255500"/>
              <a:ext cx="414109" cy="414214"/>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grpSp>
      <p:grpSp>
        <p:nvGrpSpPr>
          <p:cNvPr id="87" name="Group 86"/>
          <p:cNvGrpSpPr/>
          <p:nvPr/>
        </p:nvGrpSpPr>
        <p:grpSpPr>
          <a:xfrm>
            <a:off x="7222994" y="6982392"/>
            <a:ext cx="960187" cy="960436"/>
            <a:chOff x="7222994" y="6982392"/>
            <a:chExt cx="960187" cy="960436"/>
          </a:xfrm>
        </p:grpSpPr>
        <p:sp>
          <p:nvSpPr>
            <p:cNvPr id="22" name="AutoShape 19"/>
            <p:cNvSpPr>
              <a:spLocks/>
            </p:cNvSpPr>
            <p:nvPr/>
          </p:nvSpPr>
          <p:spPr bwMode="auto">
            <a:xfrm>
              <a:off x="7222994" y="6982392"/>
              <a:ext cx="960187" cy="96043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23" name="AutoShape 20"/>
            <p:cNvSpPr>
              <a:spLocks/>
            </p:cNvSpPr>
            <p:nvPr/>
          </p:nvSpPr>
          <p:spPr bwMode="auto">
            <a:xfrm>
              <a:off x="7496033" y="7255500"/>
              <a:ext cx="414109" cy="414214"/>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grpSp>
      <p:grpSp>
        <p:nvGrpSpPr>
          <p:cNvPr id="88" name="Group 87"/>
          <p:cNvGrpSpPr/>
          <p:nvPr/>
        </p:nvGrpSpPr>
        <p:grpSpPr>
          <a:xfrm>
            <a:off x="12255091" y="6982392"/>
            <a:ext cx="957910" cy="960436"/>
            <a:chOff x="12255091" y="6982392"/>
            <a:chExt cx="957910" cy="960436"/>
          </a:xfrm>
        </p:grpSpPr>
        <p:sp>
          <p:nvSpPr>
            <p:cNvPr id="31" name="AutoShape 28"/>
            <p:cNvSpPr>
              <a:spLocks/>
            </p:cNvSpPr>
            <p:nvPr/>
          </p:nvSpPr>
          <p:spPr bwMode="auto">
            <a:xfrm>
              <a:off x="12255091" y="6982392"/>
              <a:ext cx="957910" cy="96043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32" name="AutoShape 29"/>
            <p:cNvSpPr>
              <a:spLocks/>
            </p:cNvSpPr>
            <p:nvPr/>
          </p:nvSpPr>
          <p:spPr bwMode="auto">
            <a:xfrm>
              <a:off x="12525854" y="7255500"/>
              <a:ext cx="416385" cy="414214"/>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grpSp>
      <p:sp>
        <p:nvSpPr>
          <p:cNvPr id="36" name="AutoShape 54"/>
          <p:cNvSpPr>
            <a:spLocks/>
          </p:cNvSpPr>
          <p:nvPr/>
        </p:nvSpPr>
        <p:spPr bwMode="auto">
          <a:xfrm rot="21599989">
            <a:off x="2486857" y="6564638"/>
            <a:ext cx="498346"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1"/>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sp>
        <p:nvSpPr>
          <p:cNvPr id="37" name="AutoShape 55"/>
          <p:cNvSpPr>
            <a:spLocks/>
          </p:cNvSpPr>
          <p:nvPr/>
        </p:nvSpPr>
        <p:spPr bwMode="auto">
          <a:xfrm rot="21599989">
            <a:off x="12473792" y="6564638"/>
            <a:ext cx="499934"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3"/>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sp>
        <p:nvSpPr>
          <p:cNvPr id="41" name="AutoShape 59"/>
          <p:cNvSpPr>
            <a:spLocks/>
          </p:cNvSpPr>
          <p:nvPr/>
        </p:nvSpPr>
        <p:spPr bwMode="auto">
          <a:xfrm rot="10799989">
            <a:off x="17202433" y="8044024"/>
            <a:ext cx="499934"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4"/>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sp>
        <p:nvSpPr>
          <p:cNvPr id="42" name="AutoShape 60"/>
          <p:cNvSpPr>
            <a:spLocks/>
          </p:cNvSpPr>
          <p:nvPr/>
        </p:nvSpPr>
        <p:spPr bwMode="auto">
          <a:xfrm rot="10799989">
            <a:off x="7455512" y="8044024"/>
            <a:ext cx="499934"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2"/>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grpSp>
        <p:nvGrpSpPr>
          <p:cNvPr id="44" name="Group 43"/>
          <p:cNvGrpSpPr/>
          <p:nvPr/>
        </p:nvGrpSpPr>
        <p:grpSpPr>
          <a:xfrm rot="5400000">
            <a:off x="1637115" y="5211789"/>
            <a:ext cx="2194560" cy="243777"/>
            <a:chOff x="2057400" y="2800350"/>
            <a:chExt cx="822960" cy="91440"/>
          </a:xfrm>
        </p:grpSpPr>
        <p:sp>
          <p:nvSpPr>
            <p:cNvPr id="45" name="Oval 44"/>
            <p:cNvSpPr/>
            <p:nvPr/>
          </p:nvSpPr>
          <p:spPr>
            <a:xfrm rot="5400000">
              <a:off x="2057400" y="2800350"/>
              <a:ext cx="91440" cy="91440"/>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x-none" dirty="0">
                <a:latin typeface="Calibri Light"/>
              </a:endParaRPr>
            </a:p>
          </p:txBody>
        </p:sp>
        <p:cxnSp>
          <p:nvCxnSpPr>
            <p:cNvPr id="46" name="Straight Connector 45"/>
            <p:cNvCxnSpPr/>
            <p:nvPr/>
          </p:nvCxnSpPr>
          <p:spPr>
            <a:xfrm flipV="1">
              <a:off x="2148840" y="2846070"/>
              <a:ext cx="73152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53" name="Rectangle 52"/>
          <p:cNvSpPr/>
          <p:nvPr/>
        </p:nvSpPr>
        <p:spPr>
          <a:xfrm>
            <a:off x="2869401" y="3988049"/>
            <a:ext cx="2655228" cy="744783"/>
          </a:xfrm>
          <a:prstGeom prst="rect">
            <a:avLst/>
          </a:prstGeom>
        </p:spPr>
        <p:txBody>
          <a:bodyPr wrap="none" lIns="219419" tIns="109710" rIns="219419" bIns="109710">
            <a:spAutoFit/>
          </a:bodyPr>
          <a:lstStyle/>
          <a:p>
            <a:r>
              <a:rPr lang="en-US" sz="3400" b="1" dirty="0" smtClean="0">
                <a:solidFill>
                  <a:schemeClr val="bg1"/>
                </a:solidFill>
                <a:latin typeface="Lato Regular"/>
                <a:ea typeface="Open Sans Light" panose="020B0306030504020204" pitchFamily="34" charset="0"/>
                <a:cs typeface="Lato Regular"/>
              </a:rPr>
              <a:t>Job Market</a:t>
            </a:r>
            <a:endParaRPr lang="en-US" sz="3400" b="1" dirty="0">
              <a:solidFill>
                <a:schemeClr val="bg1"/>
              </a:solidFill>
              <a:latin typeface="Lato Regular"/>
              <a:ea typeface="Open Sans Light" panose="020B0306030504020204" pitchFamily="34" charset="0"/>
              <a:cs typeface="Lato Regular"/>
            </a:endParaRPr>
          </a:p>
        </p:txBody>
      </p:sp>
      <p:sp>
        <p:nvSpPr>
          <p:cNvPr id="54" name="TextBox 53"/>
          <p:cNvSpPr txBox="1"/>
          <p:nvPr/>
        </p:nvSpPr>
        <p:spPr>
          <a:xfrm>
            <a:off x="2875677" y="4527505"/>
            <a:ext cx="4468434" cy="1333149"/>
          </a:xfrm>
          <a:prstGeom prst="rect">
            <a:avLst/>
          </a:prstGeom>
          <a:noFill/>
        </p:spPr>
        <p:txBody>
          <a:bodyPr wrap="square" lIns="219419" tIns="109710" rIns="219419" bIns="109710" rtlCol="0">
            <a:spAutoFit/>
          </a:bodyPr>
          <a:lstStyle/>
          <a:p>
            <a:pPr>
              <a:lnSpc>
                <a:spcPct val="110000"/>
              </a:lnSpc>
            </a:pPr>
            <a:r>
              <a:rPr lang="en-US" sz="2200" dirty="0">
                <a:solidFill>
                  <a:schemeClr val="bg1"/>
                </a:solidFill>
                <a:latin typeface="Calibri Light"/>
                <a:cs typeface="Calibri Light"/>
              </a:rPr>
              <a:t>Creativity is the key to success in the future, and primary education where our teachers can bring.</a:t>
            </a:r>
          </a:p>
        </p:txBody>
      </p:sp>
      <p:sp>
        <p:nvSpPr>
          <p:cNvPr id="60" name="TextBox 59"/>
          <p:cNvSpPr txBox="1"/>
          <p:nvPr/>
        </p:nvSpPr>
        <p:spPr>
          <a:xfrm>
            <a:off x="3845018" y="7273227"/>
            <a:ext cx="2734553" cy="369332"/>
          </a:xfrm>
          <a:prstGeom prst="rect">
            <a:avLst/>
          </a:prstGeom>
          <a:noFill/>
        </p:spPr>
        <p:txBody>
          <a:bodyPr wrap="none" lIns="0" tIns="0" rIns="0" bIns="0" rtlCol="1" anchor="t" anchorCtr="0">
            <a:spAutoFit/>
          </a:bodyPr>
          <a:lstStyle/>
          <a:p>
            <a:pPr algn="ctr" rtl="0"/>
            <a:r>
              <a:rPr lang="en-US" sz="2400" dirty="0" smtClean="0">
                <a:solidFill>
                  <a:schemeClr val="bg1"/>
                </a:solidFill>
                <a:latin typeface="Lato" pitchFamily="34" charset="0"/>
                <a:ea typeface="Open Sans" pitchFamily="34" charset="0"/>
                <a:cs typeface="Open Sans" pitchFamily="34" charset="0"/>
              </a:rPr>
              <a:t>Monday -  10:</a:t>
            </a:r>
            <a:r>
              <a:rPr lang="en-US" sz="2400" dirty="0">
                <a:solidFill>
                  <a:schemeClr val="bg1"/>
                </a:solidFill>
                <a:latin typeface="Lato" pitchFamily="34" charset="0"/>
                <a:ea typeface="Open Sans" pitchFamily="34" charset="0"/>
                <a:cs typeface="Open Sans" pitchFamily="34" charset="0"/>
              </a:rPr>
              <a:t>00 AM</a:t>
            </a:r>
            <a:endParaRPr lang="x-none" sz="2400" dirty="0">
              <a:solidFill>
                <a:schemeClr val="bg1"/>
              </a:solidFill>
              <a:latin typeface="Lato" pitchFamily="34" charset="0"/>
              <a:ea typeface="Open Sans" pitchFamily="34" charset="0"/>
            </a:endParaRPr>
          </a:p>
        </p:txBody>
      </p:sp>
      <p:sp>
        <p:nvSpPr>
          <p:cNvPr id="61" name="TextBox 60"/>
          <p:cNvSpPr txBox="1"/>
          <p:nvPr/>
        </p:nvSpPr>
        <p:spPr>
          <a:xfrm>
            <a:off x="8867820" y="7285389"/>
            <a:ext cx="2713316" cy="369332"/>
          </a:xfrm>
          <a:prstGeom prst="rect">
            <a:avLst/>
          </a:prstGeom>
          <a:noFill/>
        </p:spPr>
        <p:txBody>
          <a:bodyPr wrap="none" lIns="0" tIns="0" rIns="0" bIns="0" rtlCol="1" anchor="t" anchorCtr="0">
            <a:spAutoFit/>
          </a:bodyPr>
          <a:lstStyle/>
          <a:p>
            <a:pPr algn="ctr" rtl="0"/>
            <a:r>
              <a:rPr lang="en-US" sz="2400" dirty="0" smtClean="0">
                <a:solidFill>
                  <a:schemeClr val="bg1"/>
                </a:solidFill>
                <a:latin typeface="Lato" pitchFamily="34" charset="0"/>
                <a:ea typeface="Open Sans" pitchFamily="34" charset="0"/>
                <a:cs typeface="Open Sans" pitchFamily="34" charset="0"/>
              </a:rPr>
              <a:t>Monday -  12:</a:t>
            </a:r>
            <a:r>
              <a:rPr lang="en-US" sz="2400" dirty="0">
                <a:solidFill>
                  <a:schemeClr val="bg1"/>
                </a:solidFill>
                <a:latin typeface="Lato" pitchFamily="34" charset="0"/>
                <a:ea typeface="Open Sans" pitchFamily="34" charset="0"/>
                <a:cs typeface="Open Sans" pitchFamily="34" charset="0"/>
              </a:rPr>
              <a:t>00 </a:t>
            </a:r>
            <a:r>
              <a:rPr lang="en-US" sz="2400" dirty="0" smtClean="0">
                <a:solidFill>
                  <a:schemeClr val="bg1"/>
                </a:solidFill>
                <a:latin typeface="Lato" pitchFamily="34" charset="0"/>
                <a:ea typeface="Open Sans" pitchFamily="34" charset="0"/>
                <a:cs typeface="Open Sans" pitchFamily="34" charset="0"/>
              </a:rPr>
              <a:t>PM</a:t>
            </a:r>
            <a:endParaRPr lang="x-none" sz="2400" dirty="0">
              <a:solidFill>
                <a:schemeClr val="bg1"/>
              </a:solidFill>
              <a:latin typeface="Lato" pitchFamily="34" charset="0"/>
              <a:ea typeface="Open Sans" pitchFamily="34" charset="0"/>
            </a:endParaRPr>
          </a:p>
        </p:txBody>
      </p:sp>
      <p:sp>
        <p:nvSpPr>
          <p:cNvPr id="62" name="TextBox 61"/>
          <p:cNvSpPr txBox="1"/>
          <p:nvPr/>
        </p:nvSpPr>
        <p:spPr>
          <a:xfrm>
            <a:off x="13821640" y="7285389"/>
            <a:ext cx="2732083" cy="369332"/>
          </a:xfrm>
          <a:prstGeom prst="rect">
            <a:avLst/>
          </a:prstGeom>
          <a:noFill/>
        </p:spPr>
        <p:txBody>
          <a:bodyPr wrap="none" lIns="0" tIns="0" rIns="0" bIns="0" rtlCol="1" anchor="t" anchorCtr="0">
            <a:spAutoFit/>
          </a:bodyPr>
          <a:lstStyle/>
          <a:p>
            <a:pPr algn="ctr" rtl="0"/>
            <a:r>
              <a:rPr lang="en-US" sz="2400" dirty="0" smtClean="0">
                <a:solidFill>
                  <a:schemeClr val="bg1"/>
                </a:solidFill>
                <a:latin typeface="Lato" pitchFamily="34" charset="0"/>
                <a:ea typeface="Open Sans" pitchFamily="34" charset="0"/>
                <a:cs typeface="Open Sans" pitchFamily="34" charset="0"/>
              </a:rPr>
              <a:t>Tuesday -  10:</a:t>
            </a:r>
            <a:r>
              <a:rPr lang="en-US" sz="2400" dirty="0">
                <a:solidFill>
                  <a:schemeClr val="bg1"/>
                </a:solidFill>
                <a:latin typeface="Lato" pitchFamily="34" charset="0"/>
                <a:ea typeface="Open Sans" pitchFamily="34" charset="0"/>
                <a:cs typeface="Open Sans" pitchFamily="34" charset="0"/>
              </a:rPr>
              <a:t>00 AM</a:t>
            </a:r>
            <a:endParaRPr lang="x-none" sz="2400" dirty="0">
              <a:solidFill>
                <a:schemeClr val="bg1"/>
              </a:solidFill>
              <a:latin typeface="Lato" pitchFamily="34" charset="0"/>
              <a:ea typeface="Open Sans" pitchFamily="34" charset="0"/>
            </a:endParaRPr>
          </a:p>
        </p:txBody>
      </p:sp>
      <p:sp>
        <p:nvSpPr>
          <p:cNvPr id="63" name="TextBox 62"/>
          <p:cNvSpPr txBox="1"/>
          <p:nvPr/>
        </p:nvSpPr>
        <p:spPr>
          <a:xfrm>
            <a:off x="18683874" y="7285389"/>
            <a:ext cx="2476942" cy="369332"/>
          </a:xfrm>
          <a:prstGeom prst="rect">
            <a:avLst/>
          </a:prstGeom>
          <a:noFill/>
        </p:spPr>
        <p:txBody>
          <a:bodyPr wrap="none" lIns="0" tIns="0" rIns="0" bIns="0" rtlCol="1" anchor="t" anchorCtr="0">
            <a:spAutoFit/>
          </a:bodyPr>
          <a:lstStyle/>
          <a:p>
            <a:pPr algn="ctr" rtl="0"/>
            <a:r>
              <a:rPr lang="en-US" sz="2400" dirty="0" smtClean="0">
                <a:solidFill>
                  <a:schemeClr val="bg1"/>
                </a:solidFill>
                <a:latin typeface="Lato" pitchFamily="34" charset="0"/>
                <a:ea typeface="Open Sans" pitchFamily="34" charset="0"/>
                <a:cs typeface="Open Sans" pitchFamily="34" charset="0"/>
              </a:rPr>
              <a:t>Friday -  10:</a:t>
            </a:r>
            <a:r>
              <a:rPr lang="en-US" sz="2400" dirty="0">
                <a:solidFill>
                  <a:schemeClr val="bg1"/>
                </a:solidFill>
                <a:latin typeface="Lato" pitchFamily="34" charset="0"/>
                <a:ea typeface="Open Sans" pitchFamily="34" charset="0"/>
                <a:cs typeface="Open Sans" pitchFamily="34" charset="0"/>
              </a:rPr>
              <a:t>00 AM</a:t>
            </a:r>
            <a:endParaRPr lang="x-none" sz="2400" dirty="0">
              <a:solidFill>
                <a:schemeClr val="bg1"/>
              </a:solidFill>
              <a:latin typeface="Lato" pitchFamily="34" charset="0"/>
              <a:ea typeface="Open Sans" pitchFamily="34" charset="0"/>
            </a:endParaRPr>
          </a:p>
        </p:txBody>
      </p:sp>
      <p:grpSp>
        <p:nvGrpSpPr>
          <p:cNvPr id="64" name="Group 63"/>
          <p:cNvGrpSpPr/>
          <p:nvPr/>
        </p:nvGrpSpPr>
        <p:grpSpPr>
          <a:xfrm rot="5400000">
            <a:off x="11613387" y="5213918"/>
            <a:ext cx="2194560" cy="243777"/>
            <a:chOff x="2057400" y="2800350"/>
            <a:chExt cx="822960" cy="91440"/>
          </a:xfrm>
        </p:grpSpPr>
        <p:sp>
          <p:nvSpPr>
            <p:cNvPr id="65" name="Oval 64"/>
            <p:cNvSpPr/>
            <p:nvPr/>
          </p:nvSpPr>
          <p:spPr>
            <a:xfrm rot="5400000">
              <a:off x="2057400" y="2800350"/>
              <a:ext cx="91440" cy="91440"/>
            </a:xfrm>
            <a:prstGeom prst="ellipse">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x-none" dirty="0">
                <a:latin typeface="Calibri Light"/>
              </a:endParaRPr>
            </a:p>
          </p:txBody>
        </p:sp>
        <p:cxnSp>
          <p:nvCxnSpPr>
            <p:cNvPr id="66" name="Straight Connector 65"/>
            <p:cNvCxnSpPr/>
            <p:nvPr/>
          </p:nvCxnSpPr>
          <p:spPr>
            <a:xfrm flipV="1">
              <a:off x="2148840" y="2846070"/>
              <a:ext cx="73152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67" name="Rectangle 66"/>
          <p:cNvSpPr/>
          <p:nvPr/>
        </p:nvSpPr>
        <p:spPr>
          <a:xfrm>
            <a:off x="12845673" y="3990178"/>
            <a:ext cx="4318162" cy="744783"/>
          </a:xfrm>
          <a:prstGeom prst="rect">
            <a:avLst/>
          </a:prstGeom>
        </p:spPr>
        <p:txBody>
          <a:bodyPr wrap="none" lIns="219419" tIns="109710" rIns="219419" bIns="109710">
            <a:spAutoFit/>
          </a:bodyPr>
          <a:lstStyle/>
          <a:p>
            <a:r>
              <a:rPr lang="en-US" sz="3400" b="1" dirty="0" smtClean="0">
                <a:solidFill>
                  <a:schemeClr val="bg1"/>
                </a:solidFill>
                <a:latin typeface="Lato Regular"/>
                <a:ea typeface="Open Sans Light" panose="020B0306030504020204" pitchFamily="34" charset="0"/>
                <a:cs typeface="Lato Regular"/>
              </a:rPr>
              <a:t>Interactive Keynote</a:t>
            </a:r>
            <a:endParaRPr lang="en-US" sz="3400" b="1" dirty="0">
              <a:solidFill>
                <a:schemeClr val="bg1"/>
              </a:solidFill>
              <a:latin typeface="Lato Regular"/>
              <a:ea typeface="Open Sans Light" panose="020B0306030504020204" pitchFamily="34" charset="0"/>
              <a:cs typeface="Lato Regular"/>
            </a:endParaRPr>
          </a:p>
        </p:txBody>
      </p:sp>
      <p:sp>
        <p:nvSpPr>
          <p:cNvPr id="68" name="TextBox 67"/>
          <p:cNvSpPr txBox="1"/>
          <p:nvPr/>
        </p:nvSpPr>
        <p:spPr>
          <a:xfrm>
            <a:off x="12851949" y="4529634"/>
            <a:ext cx="4468434" cy="1333149"/>
          </a:xfrm>
          <a:prstGeom prst="rect">
            <a:avLst/>
          </a:prstGeom>
          <a:noFill/>
        </p:spPr>
        <p:txBody>
          <a:bodyPr wrap="square" lIns="219419" tIns="109710" rIns="219419" bIns="109710" rtlCol="0">
            <a:spAutoFit/>
          </a:bodyPr>
          <a:lstStyle/>
          <a:p>
            <a:pPr>
              <a:lnSpc>
                <a:spcPct val="110000"/>
              </a:lnSpc>
            </a:pPr>
            <a:r>
              <a:rPr lang="en-US" sz="2200" dirty="0">
                <a:solidFill>
                  <a:schemeClr val="bg1"/>
                </a:solidFill>
                <a:latin typeface="Calibri Light"/>
                <a:cs typeface="Calibri Light"/>
              </a:rPr>
              <a:t>Creativity is the key to success in the future, and primary education where our teachers can bring.</a:t>
            </a:r>
          </a:p>
        </p:txBody>
      </p:sp>
      <p:grpSp>
        <p:nvGrpSpPr>
          <p:cNvPr id="69" name="Group 68"/>
          <p:cNvGrpSpPr/>
          <p:nvPr/>
        </p:nvGrpSpPr>
        <p:grpSpPr>
          <a:xfrm rot="16200000">
            <a:off x="16355325" y="9445107"/>
            <a:ext cx="2194560" cy="243777"/>
            <a:chOff x="2057400" y="2800350"/>
            <a:chExt cx="822960" cy="91440"/>
          </a:xfrm>
        </p:grpSpPr>
        <p:sp>
          <p:nvSpPr>
            <p:cNvPr id="70" name="Oval 69"/>
            <p:cNvSpPr/>
            <p:nvPr/>
          </p:nvSpPr>
          <p:spPr>
            <a:xfrm rot="5400000">
              <a:off x="2057400" y="2800350"/>
              <a:ext cx="91440" cy="91440"/>
            </a:xfrm>
            <a:prstGeom prst="ellipse">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x-none" dirty="0">
                <a:latin typeface="Calibri Light"/>
              </a:endParaRPr>
            </a:p>
          </p:txBody>
        </p:sp>
        <p:cxnSp>
          <p:nvCxnSpPr>
            <p:cNvPr id="71" name="Straight Connector 70"/>
            <p:cNvCxnSpPr/>
            <p:nvPr/>
          </p:nvCxnSpPr>
          <p:spPr>
            <a:xfrm flipV="1">
              <a:off x="2148840" y="2846070"/>
              <a:ext cx="73152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72" name="Group 71"/>
          <p:cNvGrpSpPr/>
          <p:nvPr/>
        </p:nvGrpSpPr>
        <p:grpSpPr>
          <a:xfrm rot="16200000">
            <a:off x="6624133" y="9442978"/>
            <a:ext cx="2194560" cy="243777"/>
            <a:chOff x="2057400" y="2800350"/>
            <a:chExt cx="822960" cy="91440"/>
          </a:xfrm>
        </p:grpSpPr>
        <p:sp>
          <p:nvSpPr>
            <p:cNvPr id="73" name="Oval 72"/>
            <p:cNvSpPr/>
            <p:nvPr/>
          </p:nvSpPr>
          <p:spPr>
            <a:xfrm rot="5400000">
              <a:off x="2057400" y="2800350"/>
              <a:ext cx="91440" cy="91440"/>
            </a:xfrm>
            <a:prstGeom prst="ellips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x-none" dirty="0">
                <a:latin typeface="Calibri Light"/>
              </a:endParaRPr>
            </a:p>
          </p:txBody>
        </p:sp>
        <p:cxnSp>
          <p:nvCxnSpPr>
            <p:cNvPr id="74" name="Straight Connector 73"/>
            <p:cNvCxnSpPr/>
            <p:nvPr/>
          </p:nvCxnSpPr>
          <p:spPr>
            <a:xfrm flipV="1">
              <a:off x="2148840" y="2846070"/>
              <a:ext cx="73152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75" name="Rectangle 74"/>
          <p:cNvSpPr/>
          <p:nvPr/>
        </p:nvSpPr>
        <p:spPr>
          <a:xfrm>
            <a:off x="7869501" y="8881200"/>
            <a:ext cx="3949740" cy="744783"/>
          </a:xfrm>
          <a:prstGeom prst="rect">
            <a:avLst/>
          </a:prstGeom>
        </p:spPr>
        <p:txBody>
          <a:bodyPr wrap="none" lIns="219419" tIns="109710" rIns="219419" bIns="109710">
            <a:spAutoFit/>
          </a:bodyPr>
          <a:lstStyle/>
          <a:p>
            <a:r>
              <a:rPr lang="en-US" sz="3400" b="1" dirty="0" smtClean="0">
                <a:solidFill>
                  <a:schemeClr val="bg1"/>
                </a:solidFill>
                <a:latin typeface="Lato Regular"/>
                <a:ea typeface="Open Sans Light" panose="020B0306030504020204" pitchFamily="34" charset="0"/>
                <a:cs typeface="Lato Regular"/>
              </a:rPr>
              <a:t>Marketing Course</a:t>
            </a:r>
            <a:endParaRPr lang="en-US" sz="3400" b="1" dirty="0">
              <a:solidFill>
                <a:schemeClr val="bg1"/>
              </a:solidFill>
              <a:latin typeface="Lato Regular"/>
              <a:ea typeface="Open Sans Light" panose="020B0306030504020204" pitchFamily="34" charset="0"/>
              <a:cs typeface="Lato Regular"/>
            </a:endParaRPr>
          </a:p>
        </p:txBody>
      </p:sp>
      <p:sp>
        <p:nvSpPr>
          <p:cNvPr id="76" name="TextBox 75"/>
          <p:cNvSpPr txBox="1"/>
          <p:nvPr/>
        </p:nvSpPr>
        <p:spPr>
          <a:xfrm>
            <a:off x="7875777" y="9420656"/>
            <a:ext cx="4468434" cy="1333149"/>
          </a:xfrm>
          <a:prstGeom prst="rect">
            <a:avLst/>
          </a:prstGeom>
          <a:noFill/>
        </p:spPr>
        <p:txBody>
          <a:bodyPr wrap="square" lIns="219419" tIns="109710" rIns="219419" bIns="109710" rtlCol="0">
            <a:spAutoFit/>
          </a:bodyPr>
          <a:lstStyle/>
          <a:p>
            <a:pPr>
              <a:lnSpc>
                <a:spcPct val="110000"/>
              </a:lnSpc>
            </a:pPr>
            <a:r>
              <a:rPr lang="en-US" sz="2200" dirty="0">
                <a:solidFill>
                  <a:schemeClr val="bg1"/>
                </a:solidFill>
                <a:latin typeface="Calibri Light"/>
                <a:cs typeface="Calibri Light"/>
              </a:rPr>
              <a:t>Creativity is the key to success in the future, and primary education where our teachers can bring.</a:t>
            </a:r>
          </a:p>
        </p:txBody>
      </p:sp>
      <p:sp>
        <p:nvSpPr>
          <p:cNvPr id="77" name="Rectangle 76"/>
          <p:cNvSpPr/>
          <p:nvPr/>
        </p:nvSpPr>
        <p:spPr>
          <a:xfrm>
            <a:off x="17622973" y="8883329"/>
            <a:ext cx="3028021" cy="744783"/>
          </a:xfrm>
          <a:prstGeom prst="rect">
            <a:avLst/>
          </a:prstGeom>
        </p:spPr>
        <p:txBody>
          <a:bodyPr wrap="none" lIns="219419" tIns="109710" rIns="219419" bIns="109710">
            <a:spAutoFit/>
          </a:bodyPr>
          <a:lstStyle/>
          <a:p>
            <a:r>
              <a:rPr lang="en-US" sz="3400" b="1" dirty="0" smtClean="0">
                <a:solidFill>
                  <a:schemeClr val="bg1"/>
                </a:solidFill>
                <a:latin typeface="Lato Regular"/>
                <a:ea typeface="Open Sans Light" panose="020B0306030504020204" pitchFamily="34" charset="0"/>
                <a:cs typeface="Lato Regular"/>
              </a:rPr>
              <a:t>Film Sessions</a:t>
            </a:r>
            <a:endParaRPr lang="en-US" sz="3400" b="1" dirty="0">
              <a:solidFill>
                <a:schemeClr val="bg1"/>
              </a:solidFill>
              <a:latin typeface="Lato Regular"/>
              <a:ea typeface="Open Sans Light" panose="020B0306030504020204" pitchFamily="34" charset="0"/>
              <a:cs typeface="Lato Regular"/>
            </a:endParaRPr>
          </a:p>
        </p:txBody>
      </p:sp>
      <p:sp>
        <p:nvSpPr>
          <p:cNvPr id="78" name="TextBox 77"/>
          <p:cNvSpPr txBox="1"/>
          <p:nvPr/>
        </p:nvSpPr>
        <p:spPr>
          <a:xfrm>
            <a:off x="17629249" y="9422785"/>
            <a:ext cx="4468434" cy="1333149"/>
          </a:xfrm>
          <a:prstGeom prst="rect">
            <a:avLst/>
          </a:prstGeom>
          <a:noFill/>
        </p:spPr>
        <p:txBody>
          <a:bodyPr wrap="square" lIns="219419" tIns="109710" rIns="219419" bIns="109710" rtlCol="0">
            <a:spAutoFit/>
          </a:bodyPr>
          <a:lstStyle/>
          <a:p>
            <a:pPr>
              <a:lnSpc>
                <a:spcPct val="110000"/>
              </a:lnSpc>
            </a:pPr>
            <a:r>
              <a:rPr lang="en-US" sz="2200" dirty="0">
                <a:solidFill>
                  <a:schemeClr val="bg1"/>
                </a:solidFill>
                <a:latin typeface="Calibri Light"/>
                <a:cs typeface="Calibri Light"/>
              </a:rPr>
              <a:t>Creativity is the key to success in the future, and primary education where our teachers can bring.</a:t>
            </a:r>
          </a:p>
        </p:txBody>
      </p:sp>
      <p:grpSp>
        <p:nvGrpSpPr>
          <p:cNvPr id="52" name="Group 51"/>
          <p:cNvGrpSpPr/>
          <p:nvPr/>
        </p:nvGrpSpPr>
        <p:grpSpPr>
          <a:xfrm>
            <a:off x="1739573" y="488028"/>
            <a:ext cx="20937538" cy="2200624"/>
            <a:chOff x="1739573" y="511491"/>
            <a:chExt cx="20937538" cy="2200624"/>
          </a:xfrm>
        </p:grpSpPr>
        <p:sp>
          <p:nvSpPr>
            <p:cNvPr id="79" name="TextBox 78"/>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EVENT SCHEDULE OVERVIEW</a:t>
              </a:r>
              <a:endParaRPr lang="id-ID" sz="8800" b="1" dirty="0">
                <a:solidFill>
                  <a:schemeClr val="tx2"/>
                </a:solidFill>
                <a:latin typeface="Lato Regular"/>
                <a:cs typeface="Lato Regular"/>
              </a:endParaRPr>
            </a:p>
          </p:txBody>
        </p:sp>
        <p:grpSp>
          <p:nvGrpSpPr>
            <p:cNvPr id="80" name="Group 79"/>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5" name="Rectangle 84"/>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0" name="Rectangle 89"/>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3754775510"/>
      </p:ext>
    </p:extLst>
  </p:cSld>
  <p:clrMapOvr>
    <a:masterClrMapping/>
  </p:clrMapOvr>
  <mc:AlternateContent xmlns:mc="http://schemas.openxmlformats.org/markup-compatibility/2006" xmlns:p14="http://schemas.microsoft.com/office/powerpoint/2010/main">
    <mc:Choice Requires="p14">
      <p:transition spd="slow" p14:dur="1600" advClick="0" advTm="3000">
        <p14:prism isInverted="1"/>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3" presetClass="entr" presetSubtype="16" fill="hold" nodeType="afterEffect">
                                  <p:stCondLst>
                                    <p:cond delay="0"/>
                                  </p:stCondLst>
                                  <p:childTnLst>
                                    <p:set>
                                      <p:cBhvr>
                                        <p:cTn id="12" dur="1" fill="hold">
                                          <p:stCondLst>
                                            <p:cond delay="0"/>
                                          </p:stCondLst>
                                        </p:cTn>
                                        <p:tgtEl>
                                          <p:spTgt spid="86"/>
                                        </p:tgtEl>
                                        <p:attrNameLst>
                                          <p:attrName>style.visibility</p:attrName>
                                        </p:attrNameLst>
                                      </p:cBhvr>
                                      <p:to>
                                        <p:strVal val="visible"/>
                                      </p:to>
                                    </p:set>
                                    <p:anim calcmode="lin" valueType="num">
                                      <p:cBhvr>
                                        <p:cTn id="13" dur="500" fill="hold"/>
                                        <p:tgtEl>
                                          <p:spTgt spid="86"/>
                                        </p:tgtEl>
                                        <p:attrNameLst>
                                          <p:attrName>ppt_w</p:attrName>
                                        </p:attrNameLst>
                                      </p:cBhvr>
                                      <p:tavLst>
                                        <p:tav tm="0">
                                          <p:val>
                                            <p:fltVal val="0"/>
                                          </p:val>
                                        </p:tav>
                                        <p:tav tm="100000">
                                          <p:val>
                                            <p:strVal val="#ppt_w"/>
                                          </p:val>
                                        </p:tav>
                                      </p:tavLst>
                                    </p:anim>
                                    <p:anim calcmode="lin" valueType="num">
                                      <p:cBhvr>
                                        <p:cTn id="14" dur="500" fill="hold"/>
                                        <p:tgtEl>
                                          <p:spTgt spid="86"/>
                                        </p:tgtEl>
                                        <p:attrNameLst>
                                          <p:attrName>ppt_h</p:attrName>
                                        </p:attrNameLst>
                                      </p:cBhvr>
                                      <p:tavLst>
                                        <p:tav tm="0">
                                          <p:val>
                                            <p:fltVal val="0"/>
                                          </p:val>
                                        </p:tav>
                                        <p:tav tm="100000">
                                          <p:val>
                                            <p:strVal val="#ppt_h"/>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left)">
                                      <p:cBhvr>
                                        <p:cTn id="18" dur="500"/>
                                        <p:tgtEl>
                                          <p:spTgt spid="14"/>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60"/>
                                        </p:tgtEl>
                                        <p:attrNameLst>
                                          <p:attrName>style.visibility</p:attrName>
                                        </p:attrNameLst>
                                      </p:cBhvr>
                                      <p:to>
                                        <p:strVal val="visible"/>
                                      </p:to>
                                    </p:set>
                                    <p:animEffect transition="in" filter="fade">
                                      <p:cBhvr>
                                        <p:cTn id="22" dur="500"/>
                                        <p:tgtEl>
                                          <p:spTgt spid="60"/>
                                        </p:tgtEl>
                                      </p:cBhvr>
                                    </p:animEffect>
                                  </p:childTnLst>
                                </p:cTn>
                              </p:par>
                            </p:childTnLst>
                          </p:cTn>
                        </p:par>
                        <p:par>
                          <p:cTn id="23" fill="hold">
                            <p:stCondLst>
                              <p:cond delay="2000"/>
                            </p:stCondLst>
                            <p:childTnLst>
                              <p:par>
                                <p:cTn id="24" presetID="22" presetClass="entr" presetSubtype="4" fill="hold" grpId="0" nodeType="after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wipe(down)">
                                      <p:cBhvr>
                                        <p:cTn id="26" dur="500"/>
                                        <p:tgtEl>
                                          <p:spTgt spid="36"/>
                                        </p:tgtEl>
                                      </p:cBhvr>
                                    </p:animEffect>
                                  </p:childTnLst>
                                </p:cTn>
                              </p:par>
                            </p:childTnLst>
                          </p:cTn>
                        </p:par>
                        <p:par>
                          <p:cTn id="27" fill="hold">
                            <p:stCondLst>
                              <p:cond delay="2500"/>
                            </p:stCondLst>
                            <p:childTnLst>
                              <p:par>
                                <p:cTn id="28" presetID="22" presetClass="entr" presetSubtype="4" fill="hold" nodeType="after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wipe(down)">
                                      <p:cBhvr>
                                        <p:cTn id="30" dur="500"/>
                                        <p:tgtEl>
                                          <p:spTgt spid="44"/>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fade">
                                      <p:cBhvr>
                                        <p:cTn id="34" dur="500"/>
                                        <p:tgtEl>
                                          <p:spTgt spid="5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fade">
                                      <p:cBhvr>
                                        <p:cTn id="37" dur="500"/>
                                        <p:tgtEl>
                                          <p:spTgt spid="54"/>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87"/>
                                        </p:tgtEl>
                                        <p:attrNameLst>
                                          <p:attrName>style.visibility</p:attrName>
                                        </p:attrNameLst>
                                      </p:cBhvr>
                                      <p:to>
                                        <p:strVal val="visible"/>
                                      </p:to>
                                    </p:set>
                                    <p:anim calcmode="lin" valueType="num">
                                      <p:cBhvr>
                                        <p:cTn id="41" dur="500" fill="hold"/>
                                        <p:tgtEl>
                                          <p:spTgt spid="87"/>
                                        </p:tgtEl>
                                        <p:attrNameLst>
                                          <p:attrName>ppt_w</p:attrName>
                                        </p:attrNameLst>
                                      </p:cBhvr>
                                      <p:tavLst>
                                        <p:tav tm="0">
                                          <p:val>
                                            <p:fltVal val="0"/>
                                          </p:val>
                                        </p:tav>
                                        <p:tav tm="100000">
                                          <p:val>
                                            <p:strVal val="#ppt_w"/>
                                          </p:val>
                                        </p:tav>
                                      </p:tavLst>
                                    </p:anim>
                                    <p:anim calcmode="lin" valueType="num">
                                      <p:cBhvr>
                                        <p:cTn id="42" dur="500" fill="hold"/>
                                        <p:tgtEl>
                                          <p:spTgt spid="87"/>
                                        </p:tgtEl>
                                        <p:attrNameLst>
                                          <p:attrName>ppt_h</p:attrName>
                                        </p:attrNameLst>
                                      </p:cBhvr>
                                      <p:tavLst>
                                        <p:tav tm="0">
                                          <p:val>
                                            <p:fltVal val="0"/>
                                          </p:val>
                                        </p:tav>
                                        <p:tav tm="100000">
                                          <p:val>
                                            <p:strVal val="#ppt_h"/>
                                          </p:val>
                                        </p:tav>
                                      </p:tavLst>
                                    </p:anim>
                                    <p:animEffect transition="in" filter="fade">
                                      <p:cBhvr>
                                        <p:cTn id="43" dur="500"/>
                                        <p:tgtEl>
                                          <p:spTgt spid="87"/>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left)">
                                      <p:cBhvr>
                                        <p:cTn id="47" dur="500"/>
                                        <p:tgtEl>
                                          <p:spTgt spid="13"/>
                                        </p:tgtEl>
                                      </p:cBhvr>
                                    </p:animEffect>
                                  </p:childTnLst>
                                </p:cTn>
                              </p:par>
                            </p:childTnLst>
                          </p:cTn>
                        </p:par>
                        <p:par>
                          <p:cTn id="48" fill="hold">
                            <p:stCondLst>
                              <p:cond delay="4500"/>
                            </p:stCondLst>
                            <p:childTnLst>
                              <p:par>
                                <p:cTn id="49" presetID="10" presetClass="entr" presetSubtype="0" fill="hold" grpId="0" nodeType="afterEffect">
                                  <p:stCondLst>
                                    <p:cond delay="0"/>
                                  </p:stCondLst>
                                  <p:childTnLst>
                                    <p:set>
                                      <p:cBhvr>
                                        <p:cTn id="50" dur="1" fill="hold">
                                          <p:stCondLst>
                                            <p:cond delay="0"/>
                                          </p:stCondLst>
                                        </p:cTn>
                                        <p:tgtEl>
                                          <p:spTgt spid="61"/>
                                        </p:tgtEl>
                                        <p:attrNameLst>
                                          <p:attrName>style.visibility</p:attrName>
                                        </p:attrNameLst>
                                      </p:cBhvr>
                                      <p:to>
                                        <p:strVal val="visible"/>
                                      </p:to>
                                    </p:set>
                                    <p:animEffect transition="in" filter="fade">
                                      <p:cBhvr>
                                        <p:cTn id="51" dur="500"/>
                                        <p:tgtEl>
                                          <p:spTgt spid="61"/>
                                        </p:tgtEl>
                                      </p:cBhvr>
                                    </p:animEffect>
                                  </p:childTnLst>
                                </p:cTn>
                              </p:par>
                            </p:childTnLst>
                          </p:cTn>
                        </p:par>
                        <p:par>
                          <p:cTn id="52" fill="hold">
                            <p:stCondLst>
                              <p:cond delay="5000"/>
                            </p:stCondLst>
                            <p:childTnLst>
                              <p:par>
                                <p:cTn id="53" presetID="22" presetClass="entr" presetSubtype="1" fill="hold" grpId="0" nodeType="after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wipe(up)">
                                      <p:cBhvr>
                                        <p:cTn id="55" dur="500"/>
                                        <p:tgtEl>
                                          <p:spTgt spid="42"/>
                                        </p:tgtEl>
                                      </p:cBhvr>
                                    </p:animEffect>
                                  </p:childTnLst>
                                </p:cTn>
                              </p:par>
                            </p:childTnLst>
                          </p:cTn>
                        </p:par>
                        <p:par>
                          <p:cTn id="56" fill="hold">
                            <p:stCondLst>
                              <p:cond delay="5500"/>
                            </p:stCondLst>
                            <p:childTnLst>
                              <p:par>
                                <p:cTn id="57" presetID="22" presetClass="entr" presetSubtype="1" fill="hold" nodeType="afterEffect">
                                  <p:stCondLst>
                                    <p:cond delay="0"/>
                                  </p:stCondLst>
                                  <p:childTnLst>
                                    <p:set>
                                      <p:cBhvr>
                                        <p:cTn id="58" dur="1" fill="hold">
                                          <p:stCondLst>
                                            <p:cond delay="0"/>
                                          </p:stCondLst>
                                        </p:cTn>
                                        <p:tgtEl>
                                          <p:spTgt spid="72"/>
                                        </p:tgtEl>
                                        <p:attrNameLst>
                                          <p:attrName>style.visibility</p:attrName>
                                        </p:attrNameLst>
                                      </p:cBhvr>
                                      <p:to>
                                        <p:strVal val="visible"/>
                                      </p:to>
                                    </p:set>
                                    <p:animEffect transition="in" filter="wipe(up)">
                                      <p:cBhvr>
                                        <p:cTn id="59" dur="500"/>
                                        <p:tgtEl>
                                          <p:spTgt spid="72"/>
                                        </p:tgtEl>
                                      </p:cBhvr>
                                    </p:animEffect>
                                  </p:childTnLst>
                                </p:cTn>
                              </p:par>
                            </p:childTnLst>
                          </p:cTn>
                        </p:par>
                        <p:par>
                          <p:cTn id="60" fill="hold">
                            <p:stCondLst>
                              <p:cond delay="6000"/>
                            </p:stCondLst>
                            <p:childTnLst>
                              <p:par>
                                <p:cTn id="61" presetID="10" presetClass="entr" presetSubtype="0" fill="hold" grpId="0" nodeType="afterEffect">
                                  <p:stCondLst>
                                    <p:cond delay="0"/>
                                  </p:stCondLst>
                                  <p:childTnLst>
                                    <p:set>
                                      <p:cBhvr>
                                        <p:cTn id="62" dur="1" fill="hold">
                                          <p:stCondLst>
                                            <p:cond delay="0"/>
                                          </p:stCondLst>
                                        </p:cTn>
                                        <p:tgtEl>
                                          <p:spTgt spid="75"/>
                                        </p:tgtEl>
                                        <p:attrNameLst>
                                          <p:attrName>style.visibility</p:attrName>
                                        </p:attrNameLst>
                                      </p:cBhvr>
                                      <p:to>
                                        <p:strVal val="visible"/>
                                      </p:to>
                                    </p:set>
                                    <p:animEffect transition="in" filter="fade">
                                      <p:cBhvr>
                                        <p:cTn id="63" dur="500"/>
                                        <p:tgtEl>
                                          <p:spTgt spid="75"/>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76"/>
                                        </p:tgtEl>
                                        <p:attrNameLst>
                                          <p:attrName>style.visibility</p:attrName>
                                        </p:attrNameLst>
                                      </p:cBhvr>
                                      <p:to>
                                        <p:strVal val="visible"/>
                                      </p:to>
                                    </p:set>
                                    <p:animEffect transition="in" filter="fade">
                                      <p:cBhvr>
                                        <p:cTn id="66" dur="500"/>
                                        <p:tgtEl>
                                          <p:spTgt spid="76"/>
                                        </p:tgtEl>
                                      </p:cBhvr>
                                    </p:animEffect>
                                  </p:childTnLst>
                                </p:cTn>
                              </p:par>
                            </p:childTnLst>
                          </p:cTn>
                        </p:par>
                        <p:par>
                          <p:cTn id="67" fill="hold">
                            <p:stCondLst>
                              <p:cond delay="6500"/>
                            </p:stCondLst>
                            <p:childTnLst>
                              <p:par>
                                <p:cTn id="68" presetID="53" presetClass="entr" presetSubtype="16" fill="hold" nodeType="afterEffect">
                                  <p:stCondLst>
                                    <p:cond delay="0"/>
                                  </p:stCondLst>
                                  <p:childTnLst>
                                    <p:set>
                                      <p:cBhvr>
                                        <p:cTn id="69" dur="1" fill="hold">
                                          <p:stCondLst>
                                            <p:cond delay="0"/>
                                          </p:stCondLst>
                                        </p:cTn>
                                        <p:tgtEl>
                                          <p:spTgt spid="88"/>
                                        </p:tgtEl>
                                        <p:attrNameLst>
                                          <p:attrName>style.visibility</p:attrName>
                                        </p:attrNameLst>
                                      </p:cBhvr>
                                      <p:to>
                                        <p:strVal val="visible"/>
                                      </p:to>
                                    </p:set>
                                    <p:anim calcmode="lin" valueType="num">
                                      <p:cBhvr>
                                        <p:cTn id="70" dur="500" fill="hold"/>
                                        <p:tgtEl>
                                          <p:spTgt spid="88"/>
                                        </p:tgtEl>
                                        <p:attrNameLst>
                                          <p:attrName>ppt_w</p:attrName>
                                        </p:attrNameLst>
                                      </p:cBhvr>
                                      <p:tavLst>
                                        <p:tav tm="0">
                                          <p:val>
                                            <p:fltVal val="0"/>
                                          </p:val>
                                        </p:tav>
                                        <p:tav tm="100000">
                                          <p:val>
                                            <p:strVal val="#ppt_w"/>
                                          </p:val>
                                        </p:tav>
                                      </p:tavLst>
                                    </p:anim>
                                    <p:anim calcmode="lin" valueType="num">
                                      <p:cBhvr>
                                        <p:cTn id="71" dur="500" fill="hold"/>
                                        <p:tgtEl>
                                          <p:spTgt spid="88"/>
                                        </p:tgtEl>
                                        <p:attrNameLst>
                                          <p:attrName>ppt_h</p:attrName>
                                        </p:attrNameLst>
                                      </p:cBhvr>
                                      <p:tavLst>
                                        <p:tav tm="0">
                                          <p:val>
                                            <p:fltVal val="0"/>
                                          </p:val>
                                        </p:tav>
                                        <p:tav tm="100000">
                                          <p:val>
                                            <p:strVal val="#ppt_h"/>
                                          </p:val>
                                        </p:tav>
                                      </p:tavLst>
                                    </p:anim>
                                    <p:animEffect transition="in" filter="fade">
                                      <p:cBhvr>
                                        <p:cTn id="72" dur="500"/>
                                        <p:tgtEl>
                                          <p:spTgt spid="88"/>
                                        </p:tgtEl>
                                      </p:cBhvr>
                                    </p:animEffect>
                                  </p:childTnLst>
                                </p:cTn>
                              </p:par>
                            </p:childTnLst>
                          </p:cTn>
                        </p:par>
                        <p:par>
                          <p:cTn id="73" fill="hold">
                            <p:stCondLst>
                              <p:cond delay="7000"/>
                            </p:stCondLst>
                            <p:childTnLst>
                              <p:par>
                                <p:cTn id="74" presetID="22" presetClass="entr" presetSubtype="8" fill="hold" grpId="0" nodeType="afterEffect">
                                  <p:stCondLst>
                                    <p:cond delay="0"/>
                                  </p:stCondLst>
                                  <p:childTnLst>
                                    <p:set>
                                      <p:cBhvr>
                                        <p:cTn id="75" dur="1" fill="hold">
                                          <p:stCondLst>
                                            <p:cond delay="0"/>
                                          </p:stCondLst>
                                        </p:cTn>
                                        <p:tgtEl>
                                          <p:spTgt spid="12"/>
                                        </p:tgtEl>
                                        <p:attrNameLst>
                                          <p:attrName>style.visibility</p:attrName>
                                        </p:attrNameLst>
                                      </p:cBhvr>
                                      <p:to>
                                        <p:strVal val="visible"/>
                                      </p:to>
                                    </p:set>
                                    <p:animEffect transition="in" filter="wipe(left)">
                                      <p:cBhvr>
                                        <p:cTn id="76" dur="500"/>
                                        <p:tgtEl>
                                          <p:spTgt spid="12"/>
                                        </p:tgtEl>
                                      </p:cBhvr>
                                    </p:animEffect>
                                  </p:childTnLst>
                                </p:cTn>
                              </p:par>
                            </p:childTnLst>
                          </p:cTn>
                        </p:par>
                        <p:par>
                          <p:cTn id="77" fill="hold">
                            <p:stCondLst>
                              <p:cond delay="7500"/>
                            </p:stCondLst>
                            <p:childTnLst>
                              <p:par>
                                <p:cTn id="78" presetID="10" presetClass="entr" presetSubtype="0" fill="hold" grpId="0" nodeType="afterEffect">
                                  <p:stCondLst>
                                    <p:cond delay="0"/>
                                  </p:stCondLst>
                                  <p:childTnLst>
                                    <p:set>
                                      <p:cBhvr>
                                        <p:cTn id="79" dur="1" fill="hold">
                                          <p:stCondLst>
                                            <p:cond delay="0"/>
                                          </p:stCondLst>
                                        </p:cTn>
                                        <p:tgtEl>
                                          <p:spTgt spid="62"/>
                                        </p:tgtEl>
                                        <p:attrNameLst>
                                          <p:attrName>style.visibility</p:attrName>
                                        </p:attrNameLst>
                                      </p:cBhvr>
                                      <p:to>
                                        <p:strVal val="visible"/>
                                      </p:to>
                                    </p:set>
                                    <p:animEffect transition="in" filter="fade">
                                      <p:cBhvr>
                                        <p:cTn id="80" dur="500"/>
                                        <p:tgtEl>
                                          <p:spTgt spid="62"/>
                                        </p:tgtEl>
                                      </p:cBhvr>
                                    </p:animEffect>
                                  </p:childTnLst>
                                </p:cTn>
                              </p:par>
                            </p:childTnLst>
                          </p:cTn>
                        </p:par>
                        <p:par>
                          <p:cTn id="81" fill="hold">
                            <p:stCondLst>
                              <p:cond delay="8000"/>
                            </p:stCondLst>
                            <p:childTnLst>
                              <p:par>
                                <p:cTn id="82" presetID="22" presetClass="entr" presetSubtype="4" fill="hold" grpId="0" nodeType="afterEffect">
                                  <p:stCondLst>
                                    <p:cond delay="0"/>
                                  </p:stCondLst>
                                  <p:childTnLst>
                                    <p:set>
                                      <p:cBhvr>
                                        <p:cTn id="83" dur="1" fill="hold">
                                          <p:stCondLst>
                                            <p:cond delay="0"/>
                                          </p:stCondLst>
                                        </p:cTn>
                                        <p:tgtEl>
                                          <p:spTgt spid="37"/>
                                        </p:tgtEl>
                                        <p:attrNameLst>
                                          <p:attrName>style.visibility</p:attrName>
                                        </p:attrNameLst>
                                      </p:cBhvr>
                                      <p:to>
                                        <p:strVal val="visible"/>
                                      </p:to>
                                    </p:set>
                                    <p:animEffect transition="in" filter="wipe(down)">
                                      <p:cBhvr>
                                        <p:cTn id="84" dur="500"/>
                                        <p:tgtEl>
                                          <p:spTgt spid="37"/>
                                        </p:tgtEl>
                                      </p:cBhvr>
                                    </p:animEffect>
                                  </p:childTnLst>
                                </p:cTn>
                              </p:par>
                            </p:childTnLst>
                          </p:cTn>
                        </p:par>
                        <p:par>
                          <p:cTn id="85" fill="hold">
                            <p:stCondLst>
                              <p:cond delay="8500"/>
                            </p:stCondLst>
                            <p:childTnLst>
                              <p:par>
                                <p:cTn id="86" presetID="22" presetClass="entr" presetSubtype="4" fill="hold" nodeType="afterEffect">
                                  <p:stCondLst>
                                    <p:cond delay="0"/>
                                  </p:stCondLst>
                                  <p:childTnLst>
                                    <p:set>
                                      <p:cBhvr>
                                        <p:cTn id="87" dur="1" fill="hold">
                                          <p:stCondLst>
                                            <p:cond delay="0"/>
                                          </p:stCondLst>
                                        </p:cTn>
                                        <p:tgtEl>
                                          <p:spTgt spid="64"/>
                                        </p:tgtEl>
                                        <p:attrNameLst>
                                          <p:attrName>style.visibility</p:attrName>
                                        </p:attrNameLst>
                                      </p:cBhvr>
                                      <p:to>
                                        <p:strVal val="visible"/>
                                      </p:to>
                                    </p:set>
                                    <p:animEffect transition="in" filter="wipe(down)">
                                      <p:cBhvr>
                                        <p:cTn id="88" dur="500"/>
                                        <p:tgtEl>
                                          <p:spTgt spid="64"/>
                                        </p:tgtEl>
                                      </p:cBhvr>
                                    </p:animEffect>
                                  </p:childTnLst>
                                </p:cTn>
                              </p:par>
                            </p:childTnLst>
                          </p:cTn>
                        </p:par>
                        <p:par>
                          <p:cTn id="89" fill="hold">
                            <p:stCondLst>
                              <p:cond delay="9000"/>
                            </p:stCondLst>
                            <p:childTnLst>
                              <p:par>
                                <p:cTn id="90" presetID="10" presetClass="entr" presetSubtype="0" fill="hold" grpId="0" nodeType="afterEffect">
                                  <p:stCondLst>
                                    <p:cond delay="0"/>
                                  </p:stCondLst>
                                  <p:childTnLst>
                                    <p:set>
                                      <p:cBhvr>
                                        <p:cTn id="91" dur="1" fill="hold">
                                          <p:stCondLst>
                                            <p:cond delay="0"/>
                                          </p:stCondLst>
                                        </p:cTn>
                                        <p:tgtEl>
                                          <p:spTgt spid="67"/>
                                        </p:tgtEl>
                                        <p:attrNameLst>
                                          <p:attrName>style.visibility</p:attrName>
                                        </p:attrNameLst>
                                      </p:cBhvr>
                                      <p:to>
                                        <p:strVal val="visible"/>
                                      </p:to>
                                    </p:set>
                                    <p:animEffect transition="in" filter="fade">
                                      <p:cBhvr>
                                        <p:cTn id="92" dur="500"/>
                                        <p:tgtEl>
                                          <p:spTgt spid="67"/>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68"/>
                                        </p:tgtEl>
                                        <p:attrNameLst>
                                          <p:attrName>style.visibility</p:attrName>
                                        </p:attrNameLst>
                                      </p:cBhvr>
                                      <p:to>
                                        <p:strVal val="visible"/>
                                      </p:to>
                                    </p:set>
                                    <p:animEffect transition="in" filter="fade">
                                      <p:cBhvr>
                                        <p:cTn id="95" dur="500"/>
                                        <p:tgtEl>
                                          <p:spTgt spid="68"/>
                                        </p:tgtEl>
                                      </p:cBhvr>
                                    </p:animEffect>
                                  </p:childTnLst>
                                </p:cTn>
                              </p:par>
                            </p:childTnLst>
                          </p:cTn>
                        </p:par>
                        <p:par>
                          <p:cTn id="96" fill="hold">
                            <p:stCondLst>
                              <p:cond delay="9500"/>
                            </p:stCondLst>
                            <p:childTnLst>
                              <p:par>
                                <p:cTn id="97" presetID="53" presetClass="entr" presetSubtype="16" fill="hold" nodeType="afterEffect">
                                  <p:stCondLst>
                                    <p:cond delay="0"/>
                                  </p:stCondLst>
                                  <p:childTnLst>
                                    <p:set>
                                      <p:cBhvr>
                                        <p:cTn id="98" dur="1" fill="hold">
                                          <p:stCondLst>
                                            <p:cond delay="0"/>
                                          </p:stCondLst>
                                        </p:cTn>
                                        <p:tgtEl>
                                          <p:spTgt spid="89"/>
                                        </p:tgtEl>
                                        <p:attrNameLst>
                                          <p:attrName>style.visibility</p:attrName>
                                        </p:attrNameLst>
                                      </p:cBhvr>
                                      <p:to>
                                        <p:strVal val="visible"/>
                                      </p:to>
                                    </p:set>
                                    <p:anim calcmode="lin" valueType="num">
                                      <p:cBhvr>
                                        <p:cTn id="99" dur="500" fill="hold"/>
                                        <p:tgtEl>
                                          <p:spTgt spid="89"/>
                                        </p:tgtEl>
                                        <p:attrNameLst>
                                          <p:attrName>ppt_w</p:attrName>
                                        </p:attrNameLst>
                                      </p:cBhvr>
                                      <p:tavLst>
                                        <p:tav tm="0">
                                          <p:val>
                                            <p:fltVal val="0"/>
                                          </p:val>
                                        </p:tav>
                                        <p:tav tm="100000">
                                          <p:val>
                                            <p:strVal val="#ppt_w"/>
                                          </p:val>
                                        </p:tav>
                                      </p:tavLst>
                                    </p:anim>
                                    <p:anim calcmode="lin" valueType="num">
                                      <p:cBhvr>
                                        <p:cTn id="100" dur="500" fill="hold"/>
                                        <p:tgtEl>
                                          <p:spTgt spid="89"/>
                                        </p:tgtEl>
                                        <p:attrNameLst>
                                          <p:attrName>ppt_h</p:attrName>
                                        </p:attrNameLst>
                                      </p:cBhvr>
                                      <p:tavLst>
                                        <p:tav tm="0">
                                          <p:val>
                                            <p:fltVal val="0"/>
                                          </p:val>
                                        </p:tav>
                                        <p:tav tm="100000">
                                          <p:val>
                                            <p:strVal val="#ppt_h"/>
                                          </p:val>
                                        </p:tav>
                                      </p:tavLst>
                                    </p:anim>
                                    <p:animEffect transition="in" filter="fade">
                                      <p:cBhvr>
                                        <p:cTn id="101" dur="500"/>
                                        <p:tgtEl>
                                          <p:spTgt spid="89"/>
                                        </p:tgtEl>
                                      </p:cBhvr>
                                    </p:animEffect>
                                  </p:childTnLst>
                                </p:cTn>
                              </p:par>
                            </p:childTnLst>
                          </p:cTn>
                        </p:par>
                        <p:par>
                          <p:cTn id="102" fill="hold">
                            <p:stCondLst>
                              <p:cond delay="10000"/>
                            </p:stCondLst>
                            <p:childTnLst>
                              <p:par>
                                <p:cTn id="103" presetID="22" presetClass="entr" presetSubtype="8" fill="hold" grpId="0" nodeType="afterEffect">
                                  <p:stCondLst>
                                    <p:cond delay="0"/>
                                  </p:stCondLst>
                                  <p:childTnLst>
                                    <p:set>
                                      <p:cBhvr>
                                        <p:cTn id="104" dur="1" fill="hold">
                                          <p:stCondLst>
                                            <p:cond delay="0"/>
                                          </p:stCondLst>
                                        </p:cTn>
                                        <p:tgtEl>
                                          <p:spTgt spid="11"/>
                                        </p:tgtEl>
                                        <p:attrNameLst>
                                          <p:attrName>style.visibility</p:attrName>
                                        </p:attrNameLst>
                                      </p:cBhvr>
                                      <p:to>
                                        <p:strVal val="visible"/>
                                      </p:to>
                                    </p:set>
                                    <p:animEffect transition="in" filter="wipe(left)">
                                      <p:cBhvr>
                                        <p:cTn id="105" dur="500"/>
                                        <p:tgtEl>
                                          <p:spTgt spid="11"/>
                                        </p:tgtEl>
                                      </p:cBhvr>
                                    </p:animEffect>
                                  </p:childTnLst>
                                </p:cTn>
                              </p:par>
                            </p:childTnLst>
                          </p:cTn>
                        </p:par>
                        <p:par>
                          <p:cTn id="106" fill="hold">
                            <p:stCondLst>
                              <p:cond delay="10500"/>
                            </p:stCondLst>
                            <p:childTnLst>
                              <p:par>
                                <p:cTn id="107" presetID="10" presetClass="entr" presetSubtype="0" fill="hold" nodeType="afterEffect">
                                  <p:stCondLst>
                                    <p:cond delay="0"/>
                                  </p:stCondLst>
                                  <p:childTnLst>
                                    <p:set>
                                      <p:cBhvr>
                                        <p:cTn id="108" dur="1" fill="hold">
                                          <p:stCondLst>
                                            <p:cond delay="0"/>
                                          </p:stCondLst>
                                        </p:cTn>
                                        <p:tgtEl>
                                          <p:spTgt spid="63">
                                            <p:txEl>
                                              <p:pRg st="0" end="0"/>
                                            </p:txEl>
                                          </p:spTgt>
                                        </p:tgtEl>
                                        <p:attrNameLst>
                                          <p:attrName>style.visibility</p:attrName>
                                        </p:attrNameLst>
                                      </p:cBhvr>
                                      <p:to>
                                        <p:strVal val="visible"/>
                                      </p:to>
                                    </p:set>
                                    <p:animEffect transition="in" filter="fade">
                                      <p:cBhvr>
                                        <p:cTn id="109" dur="500"/>
                                        <p:tgtEl>
                                          <p:spTgt spid="63">
                                            <p:txEl>
                                              <p:pRg st="0" end="0"/>
                                            </p:txEl>
                                          </p:spTgt>
                                        </p:tgtEl>
                                      </p:cBhvr>
                                    </p:animEffect>
                                  </p:childTnLst>
                                </p:cTn>
                              </p:par>
                            </p:childTnLst>
                          </p:cTn>
                        </p:par>
                        <p:par>
                          <p:cTn id="110" fill="hold">
                            <p:stCondLst>
                              <p:cond delay="11000"/>
                            </p:stCondLst>
                            <p:childTnLst>
                              <p:par>
                                <p:cTn id="111" presetID="22" presetClass="entr" presetSubtype="1" fill="hold" grpId="0" nodeType="afterEffect">
                                  <p:stCondLst>
                                    <p:cond delay="0"/>
                                  </p:stCondLst>
                                  <p:childTnLst>
                                    <p:set>
                                      <p:cBhvr>
                                        <p:cTn id="112" dur="1" fill="hold">
                                          <p:stCondLst>
                                            <p:cond delay="0"/>
                                          </p:stCondLst>
                                        </p:cTn>
                                        <p:tgtEl>
                                          <p:spTgt spid="41"/>
                                        </p:tgtEl>
                                        <p:attrNameLst>
                                          <p:attrName>style.visibility</p:attrName>
                                        </p:attrNameLst>
                                      </p:cBhvr>
                                      <p:to>
                                        <p:strVal val="visible"/>
                                      </p:to>
                                    </p:set>
                                    <p:animEffect transition="in" filter="wipe(up)">
                                      <p:cBhvr>
                                        <p:cTn id="113" dur="500"/>
                                        <p:tgtEl>
                                          <p:spTgt spid="41"/>
                                        </p:tgtEl>
                                      </p:cBhvr>
                                    </p:animEffect>
                                  </p:childTnLst>
                                </p:cTn>
                              </p:par>
                            </p:childTnLst>
                          </p:cTn>
                        </p:par>
                        <p:par>
                          <p:cTn id="114" fill="hold">
                            <p:stCondLst>
                              <p:cond delay="11500"/>
                            </p:stCondLst>
                            <p:childTnLst>
                              <p:par>
                                <p:cTn id="115" presetID="22" presetClass="entr" presetSubtype="1" fill="hold" nodeType="afterEffect">
                                  <p:stCondLst>
                                    <p:cond delay="0"/>
                                  </p:stCondLst>
                                  <p:childTnLst>
                                    <p:set>
                                      <p:cBhvr>
                                        <p:cTn id="116" dur="1" fill="hold">
                                          <p:stCondLst>
                                            <p:cond delay="0"/>
                                          </p:stCondLst>
                                        </p:cTn>
                                        <p:tgtEl>
                                          <p:spTgt spid="69"/>
                                        </p:tgtEl>
                                        <p:attrNameLst>
                                          <p:attrName>style.visibility</p:attrName>
                                        </p:attrNameLst>
                                      </p:cBhvr>
                                      <p:to>
                                        <p:strVal val="visible"/>
                                      </p:to>
                                    </p:set>
                                    <p:animEffect transition="in" filter="wipe(up)">
                                      <p:cBhvr>
                                        <p:cTn id="117" dur="500"/>
                                        <p:tgtEl>
                                          <p:spTgt spid="69"/>
                                        </p:tgtEl>
                                      </p:cBhvr>
                                    </p:animEffect>
                                  </p:childTnLst>
                                </p:cTn>
                              </p:par>
                            </p:childTnLst>
                          </p:cTn>
                        </p:par>
                        <p:par>
                          <p:cTn id="118" fill="hold">
                            <p:stCondLst>
                              <p:cond delay="12000"/>
                            </p:stCondLst>
                            <p:childTnLst>
                              <p:par>
                                <p:cTn id="119" presetID="10" presetClass="entr" presetSubtype="0" fill="hold" grpId="0" nodeType="afterEffect">
                                  <p:stCondLst>
                                    <p:cond delay="0"/>
                                  </p:stCondLst>
                                  <p:childTnLst>
                                    <p:set>
                                      <p:cBhvr>
                                        <p:cTn id="120" dur="1" fill="hold">
                                          <p:stCondLst>
                                            <p:cond delay="0"/>
                                          </p:stCondLst>
                                        </p:cTn>
                                        <p:tgtEl>
                                          <p:spTgt spid="77"/>
                                        </p:tgtEl>
                                        <p:attrNameLst>
                                          <p:attrName>style.visibility</p:attrName>
                                        </p:attrNameLst>
                                      </p:cBhvr>
                                      <p:to>
                                        <p:strVal val="visible"/>
                                      </p:to>
                                    </p:set>
                                    <p:animEffect transition="in" filter="fade">
                                      <p:cBhvr>
                                        <p:cTn id="121" dur="500"/>
                                        <p:tgtEl>
                                          <p:spTgt spid="77"/>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78"/>
                                        </p:tgtEl>
                                        <p:attrNameLst>
                                          <p:attrName>style.visibility</p:attrName>
                                        </p:attrNameLst>
                                      </p:cBhvr>
                                      <p:to>
                                        <p:strVal val="visible"/>
                                      </p:to>
                                    </p:set>
                                    <p:animEffect transition="in" filter="fade">
                                      <p:cBhvr>
                                        <p:cTn id="124"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36" grpId="0" animBg="1"/>
      <p:bldP spid="37" grpId="0" animBg="1"/>
      <p:bldP spid="41" grpId="0" animBg="1"/>
      <p:bldP spid="42" grpId="0" animBg="1"/>
      <p:bldP spid="53" grpId="0"/>
      <p:bldP spid="54" grpId="0"/>
      <p:bldP spid="60" grpId="0"/>
      <p:bldP spid="61" grpId="0"/>
      <p:bldP spid="62" grpId="0"/>
      <p:bldP spid="67" grpId="0"/>
      <p:bldP spid="68" grpId="0"/>
      <p:bldP spid="75" grpId="0"/>
      <p:bldP spid="76" grpId="0"/>
      <p:bldP spid="77" grpId="0"/>
      <p:bldP spid="78"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5" name="Straight Connector 44"/>
          <p:cNvCxnSpPr/>
          <p:nvPr/>
        </p:nvCxnSpPr>
        <p:spPr>
          <a:xfrm>
            <a:off x="12226925" y="4372287"/>
            <a:ext cx="0" cy="7723762"/>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2736889" y="4702468"/>
            <a:ext cx="3389022" cy="800183"/>
          </a:xfrm>
          <a:prstGeom prst="rect">
            <a:avLst/>
          </a:prstGeom>
          <a:noFill/>
        </p:spPr>
        <p:txBody>
          <a:bodyPr wrap="none" lIns="182843" tIns="91422" rIns="182843" bIns="91422" rtlCol="0">
            <a:spAutoFit/>
          </a:bodyPr>
          <a:lstStyle/>
          <a:p>
            <a:r>
              <a:rPr lang="id-ID" sz="4000" dirty="0" smtClean="0">
                <a:latin typeface="Lato Regular"/>
              </a:rPr>
              <a:t>Demographic</a:t>
            </a:r>
            <a:endParaRPr lang="id-ID" sz="4000" dirty="0">
              <a:latin typeface="Lato Regular"/>
            </a:endParaRPr>
          </a:p>
        </p:txBody>
      </p:sp>
      <p:sp>
        <p:nvSpPr>
          <p:cNvPr id="47" name="TextBox 46"/>
          <p:cNvSpPr txBox="1"/>
          <p:nvPr/>
        </p:nvSpPr>
        <p:spPr>
          <a:xfrm>
            <a:off x="2732706" y="5509240"/>
            <a:ext cx="9253766" cy="1477291"/>
          </a:xfrm>
          <a:prstGeom prst="rect">
            <a:avLst/>
          </a:prstGeom>
          <a:noFill/>
        </p:spPr>
        <p:txBody>
          <a:bodyPr wrap="square" lIns="182843" tIns="91422" rIns="182843" bIns="91422" rtlCol="0">
            <a:spAutoFit/>
          </a:bodyPr>
          <a:lstStyle/>
          <a:p>
            <a:pPr algn="just"/>
            <a:r>
              <a:rPr lang="en-US" sz="2800" dirty="0">
                <a:latin typeface="Calibri Light"/>
                <a:cs typeface="Calibri Light"/>
              </a:rPr>
              <a:t>Direct data comes from vital statistics registries that track all births and deaths as well as certain changes in legal status such as marriage, </a:t>
            </a:r>
            <a:r>
              <a:rPr lang="en-US" sz="2800" dirty="0" smtClean="0">
                <a:latin typeface="Calibri Light"/>
                <a:cs typeface="Calibri Light"/>
              </a:rPr>
              <a:t>divorce.</a:t>
            </a:r>
            <a:endParaRPr lang="id-ID" sz="2800" dirty="0">
              <a:latin typeface="Calibri Light"/>
              <a:cs typeface="Calibri Light"/>
            </a:endParaRPr>
          </a:p>
        </p:txBody>
      </p:sp>
      <p:cxnSp>
        <p:nvCxnSpPr>
          <p:cNvPr id="49" name="Straight Connector 48"/>
          <p:cNvCxnSpPr/>
          <p:nvPr/>
        </p:nvCxnSpPr>
        <p:spPr>
          <a:xfrm>
            <a:off x="2972724" y="7163680"/>
            <a:ext cx="8985979"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2825788" y="7264098"/>
            <a:ext cx="9274984" cy="1274876"/>
            <a:chOff x="2825788" y="7264098"/>
            <a:chExt cx="9274984" cy="1274876"/>
          </a:xfrm>
        </p:grpSpPr>
        <p:sp>
          <p:nvSpPr>
            <p:cNvPr id="50" name="TextBox 49"/>
            <p:cNvSpPr txBox="1"/>
            <p:nvPr/>
          </p:nvSpPr>
          <p:spPr>
            <a:xfrm>
              <a:off x="2825788" y="7264098"/>
              <a:ext cx="2600167" cy="707886"/>
            </a:xfrm>
            <a:prstGeom prst="rect">
              <a:avLst/>
            </a:prstGeom>
            <a:noFill/>
          </p:spPr>
          <p:txBody>
            <a:bodyPr wrap="none" rtlCol="0">
              <a:spAutoFit/>
            </a:bodyPr>
            <a:lstStyle/>
            <a:p>
              <a:r>
                <a:rPr lang="id-ID" sz="4000" dirty="0" smtClean="0">
                  <a:latin typeface="Lato Regular"/>
                </a:rPr>
                <a:t>Age Group</a:t>
              </a:r>
              <a:endParaRPr lang="id-ID" sz="4000" dirty="0">
                <a:latin typeface="Lato Regular"/>
              </a:endParaRPr>
            </a:p>
          </p:txBody>
        </p:sp>
        <p:sp>
          <p:nvSpPr>
            <p:cNvPr id="51" name="TextBox 50"/>
            <p:cNvSpPr txBox="1"/>
            <p:nvPr/>
          </p:nvSpPr>
          <p:spPr>
            <a:xfrm>
              <a:off x="2847006" y="8015754"/>
              <a:ext cx="9253766" cy="523220"/>
            </a:xfrm>
            <a:prstGeom prst="rect">
              <a:avLst/>
            </a:prstGeom>
            <a:noFill/>
          </p:spPr>
          <p:txBody>
            <a:bodyPr wrap="square" rtlCol="0">
              <a:spAutoFit/>
            </a:bodyPr>
            <a:lstStyle/>
            <a:p>
              <a:r>
                <a:rPr lang="en-US" sz="2800" dirty="0">
                  <a:latin typeface="Calibri Light"/>
                  <a:ea typeface="Open Sans Light" panose="020B0306030504020204" pitchFamily="34" charset="0"/>
                  <a:cs typeface="Calibri Light"/>
                </a:rPr>
                <a:t>Lorem Ipsum has two main statistical methodologies.</a:t>
              </a:r>
            </a:p>
          </p:txBody>
        </p:sp>
      </p:grpSp>
      <p:sp>
        <p:nvSpPr>
          <p:cNvPr id="162" name="TextBox 161"/>
          <p:cNvSpPr txBox="1"/>
          <p:nvPr/>
        </p:nvSpPr>
        <p:spPr>
          <a:xfrm>
            <a:off x="14463409" y="11238027"/>
            <a:ext cx="1204347" cy="677072"/>
          </a:xfrm>
          <a:prstGeom prst="rect">
            <a:avLst/>
          </a:prstGeom>
          <a:noFill/>
        </p:spPr>
        <p:txBody>
          <a:bodyPr wrap="none" lIns="182843" tIns="91422" rIns="182843" bIns="91422" rtlCol="0">
            <a:spAutoFit/>
          </a:bodyPr>
          <a:lstStyle/>
          <a:p>
            <a:r>
              <a:rPr lang="id-ID" sz="3200" dirty="0">
                <a:solidFill>
                  <a:schemeClr val="bg1">
                    <a:lumMod val="65000"/>
                  </a:schemeClr>
                </a:solidFill>
                <a:latin typeface="Calibri Light"/>
                <a:cs typeface="Calibri Light"/>
              </a:rPr>
              <a:t>2012</a:t>
            </a:r>
          </a:p>
        </p:txBody>
      </p:sp>
      <p:sp>
        <p:nvSpPr>
          <p:cNvPr id="163" name="TextBox 162"/>
          <p:cNvSpPr txBox="1"/>
          <p:nvPr/>
        </p:nvSpPr>
        <p:spPr>
          <a:xfrm>
            <a:off x="16144398" y="11238027"/>
            <a:ext cx="1212963" cy="677072"/>
          </a:xfrm>
          <a:prstGeom prst="rect">
            <a:avLst/>
          </a:prstGeom>
          <a:noFill/>
        </p:spPr>
        <p:txBody>
          <a:bodyPr wrap="none" lIns="182843" tIns="91422" rIns="182843" bIns="91422" rtlCol="0">
            <a:spAutoFit/>
          </a:bodyPr>
          <a:lstStyle/>
          <a:p>
            <a:r>
              <a:rPr lang="id-ID" sz="3200" dirty="0">
                <a:solidFill>
                  <a:schemeClr val="bg1">
                    <a:lumMod val="65000"/>
                  </a:schemeClr>
                </a:solidFill>
                <a:latin typeface="Calibri Light"/>
                <a:cs typeface="Calibri Light"/>
              </a:rPr>
              <a:t>2013</a:t>
            </a:r>
          </a:p>
        </p:txBody>
      </p:sp>
      <p:sp>
        <p:nvSpPr>
          <p:cNvPr id="164" name="TextBox 163"/>
          <p:cNvSpPr txBox="1"/>
          <p:nvPr/>
        </p:nvSpPr>
        <p:spPr>
          <a:xfrm>
            <a:off x="17673879" y="11238027"/>
            <a:ext cx="1215837" cy="677072"/>
          </a:xfrm>
          <a:prstGeom prst="rect">
            <a:avLst/>
          </a:prstGeom>
          <a:noFill/>
        </p:spPr>
        <p:txBody>
          <a:bodyPr wrap="none" lIns="182843" tIns="91422" rIns="182843" bIns="91422" rtlCol="0">
            <a:spAutoFit/>
          </a:bodyPr>
          <a:lstStyle/>
          <a:p>
            <a:r>
              <a:rPr lang="id-ID" sz="3200" dirty="0">
                <a:solidFill>
                  <a:schemeClr val="bg1">
                    <a:lumMod val="65000"/>
                  </a:schemeClr>
                </a:solidFill>
                <a:latin typeface="Calibri Light"/>
                <a:cs typeface="Calibri Light"/>
              </a:rPr>
              <a:t>2014</a:t>
            </a:r>
          </a:p>
        </p:txBody>
      </p:sp>
      <p:sp>
        <p:nvSpPr>
          <p:cNvPr id="165" name="TextBox 164"/>
          <p:cNvSpPr txBox="1"/>
          <p:nvPr/>
        </p:nvSpPr>
        <p:spPr>
          <a:xfrm>
            <a:off x="19259462" y="11224228"/>
            <a:ext cx="1218298" cy="677072"/>
          </a:xfrm>
          <a:prstGeom prst="rect">
            <a:avLst/>
          </a:prstGeom>
          <a:noFill/>
        </p:spPr>
        <p:txBody>
          <a:bodyPr wrap="none" lIns="182843" tIns="91422" rIns="182843" bIns="91422" rtlCol="0">
            <a:spAutoFit/>
          </a:bodyPr>
          <a:lstStyle/>
          <a:p>
            <a:r>
              <a:rPr lang="id-ID" sz="3200" dirty="0">
                <a:solidFill>
                  <a:schemeClr val="bg1">
                    <a:lumMod val="65000"/>
                  </a:schemeClr>
                </a:solidFill>
                <a:latin typeface="Calibri Light"/>
                <a:cs typeface="Calibri Light"/>
              </a:rPr>
              <a:t>2015</a:t>
            </a:r>
          </a:p>
        </p:txBody>
      </p:sp>
      <p:grpSp>
        <p:nvGrpSpPr>
          <p:cNvPr id="211" name="Group 211"/>
          <p:cNvGrpSpPr/>
          <p:nvPr/>
        </p:nvGrpSpPr>
        <p:grpSpPr>
          <a:xfrm>
            <a:off x="14417523" y="6195219"/>
            <a:ext cx="1275729" cy="4943284"/>
            <a:chOff x="-1" y="0"/>
            <a:chExt cx="1816102" cy="7035333"/>
          </a:xfrm>
        </p:grpSpPr>
        <p:sp>
          <p:nvSpPr>
            <p:cNvPr id="206" name="Shape 206"/>
            <p:cNvSpPr/>
            <p:nvPr/>
          </p:nvSpPr>
          <p:spPr>
            <a:xfrm>
              <a:off x="-1" y="5219232"/>
              <a:ext cx="1816102" cy="18161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1"/>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07" name="Shape 207"/>
            <p:cNvSpPr/>
            <p:nvPr/>
          </p:nvSpPr>
          <p:spPr>
            <a:xfrm>
              <a:off x="506672" y="0"/>
              <a:ext cx="863601" cy="6324600"/>
            </a:xfrm>
            <a:prstGeom prst="roundRect">
              <a:avLst>
                <a:gd name="adj" fmla="val 50000"/>
              </a:avLst>
            </a:prstGeom>
            <a:solidFill>
              <a:schemeClr val="accent1"/>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08" name="Shape 208"/>
            <p:cNvSpPr/>
            <p:nvPr/>
          </p:nvSpPr>
          <p:spPr>
            <a:xfrm>
              <a:off x="592918" y="4251279"/>
              <a:ext cx="681854" cy="2361640"/>
            </a:xfrm>
            <a:prstGeom prst="roundRect">
              <a:avLst>
                <a:gd name="adj" fmla="val 50000"/>
              </a:avLst>
            </a:prstGeom>
            <a:solidFill>
              <a:schemeClr val="bg1"/>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09" name="Shape 209"/>
            <p:cNvSpPr/>
            <p:nvPr/>
          </p:nvSpPr>
          <p:spPr>
            <a:xfrm>
              <a:off x="94640" y="5327136"/>
              <a:ext cx="1612848" cy="161378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25400" cap="flat">
              <a:solidFill>
                <a:schemeClr val="accent1">
                  <a:alpha val="0"/>
                </a:scheme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grpSp>
        <p:nvGrpSpPr>
          <p:cNvPr id="221" name="Group 221"/>
          <p:cNvGrpSpPr/>
          <p:nvPr/>
        </p:nvGrpSpPr>
        <p:grpSpPr>
          <a:xfrm>
            <a:off x="16055288" y="6193554"/>
            <a:ext cx="1275729" cy="4943613"/>
            <a:chOff x="-1" y="0"/>
            <a:chExt cx="1816102" cy="7035801"/>
          </a:xfrm>
        </p:grpSpPr>
        <p:sp>
          <p:nvSpPr>
            <p:cNvPr id="216" name="Shape 216"/>
            <p:cNvSpPr/>
            <p:nvPr/>
          </p:nvSpPr>
          <p:spPr>
            <a:xfrm>
              <a:off x="508000" y="0"/>
              <a:ext cx="863600" cy="6324600"/>
            </a:xfrm>
            <a:prstGeom prst="roundRect">
              <a:avLst>
                <a:gd name="adj" fmla="val 50000"/>
              </a:avLst>
            </a:prstGeom>
            <a:solidFill>
              <a:schemeClr val="accent2"/>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17" name="Shape 217"/>
            <p:cNvSpPr/>
            <p:nvPr/>
          </p:nvSpPr>
          <p:spPr>
            <a:xfrm>
              <a:off x="-1" y="5219699"/>
              <a:ext cx="1816102" cy="181610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2"/>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18" name="Shape 218"/>
            <p:cNvSpPr/>
            <p:nvPr/>
          </p:nvSpPr>
          <p:spPr>
            <a:xfrm>
              <a:off x="603391" y="3335992"/>
              <a:ext cx="685801" cy="3276601"/>
            </a:xfrm>
            <a:prstGeom prst="roundRect">
              <a:avLst>
                <a:gd name="adj" fmla="val 50000"/>
              </a:avLst>
            </a:prstGeom>
            <a:solidFill>
              <a:schemeClr val="bg1"/>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19" name="Shape 219"/>
            <p:cNvSpPr/>
            <p:nvPr/>
          </p:nvSpPr>
          <p:spPr>
            <a:xfrm>
              <a:off x="107088" y="5326808"/>
              <a:ext cx="1612847" cy="161378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grpSp>
        <p:nvGrpSpPr>
          <p:cNvPr id="4" name="Group 3"/>
          <p:cNvGrpSpPr/>
          <p:nvPr/>
        </p:nvGrpSpPr>
        <p:grpSpPr>
          <a:xfrm>
            <a:off x="17643254" y="6193554"/>
            <a:ext cx="1275728" cy="4943613"/>
            <a:chOff x="18309669" y="3867220"/>
            <a:chExt cx="1815630" cy="7035803"/>
          </a:xfrm>
        </p:grpSpPr>
        <p:sp>
          <p:nvSpPr>
            <p:cNvPr id="226" name="Shape 226"/>
            <p:cNvSpPr/>
            <p:nvPr/>
          </p:nvSpPr>
          <p:spPr>
            <a:xfrm>
              <a:off x="18817538" y="3867220"/>
              <a:ext cx="863376" cy="6324602"/>
            </a:xfrm>
            <a:prstGeom prst="roundRect">
              <a:avLst>
                <a:gd name="adj" fmla="val 50000"/>
              </a:avLst>
            </a:prstGeom>
            <a:solidFill>
              <a:schemeClr val="accent3"/>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27" name="Shape 227"/>
            <p:cNvSpPr/>
            <p:nvPr/>
          </p:nvSpPr>
          <p:spPr>
            <a:xfrm>
              <a:off x="18309669" y="9086920"/>
              <a:ext cx="1815630" cy="18161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28" name="Shape 228"/>
            <p:cNvSpPr/>
            <p:nvPr/>
          </p:nvSpPr>
          <p:spPr>
            <a:xfrm>
              <a:off x="18902306" y="5795893"/>
              <a:ext cx="681677" cy="4683920"/>
            </a:xfrm>
            <a:prstGeom prst="roundRect">
              <a:avLst>
                <a:gd name="adj" fmla="val 50000"/>
              </a:avLst>
            </a:prstGeom>
            <a:solidFill>
              <a:schemeClr val="bg1"/>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29" name="Shape 229"/>
            <p:cNvSpPr/>
            <p:nvPr/>
          </p:nvSpPr>
          <p:spPr>
            <a:xfrm>
              <a:off x="18404160" y="9194030"/>
              <a:ext cx="1612428" cy="161378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grpSp>
        <p:nvGrpSpPr>
          <p:cNvPr id="5" name="Group 4"/>
          <p:cNvGrpSpPr/>
          <p:nvPr/>
        </p:nvGrpSpPr>
        <p:grpSpPr>
          <a:xfrm>
            <a:off x="19222300" y="6193554"/>
            <a:ext cx="1275728" cy="4943613"/>
            <a:chOff x="20556984" y="3867220"/>
            <a:chExt cx="1815630" cy="7035803"/>
          </a:xfrm>
        </p:grpSpPr>
        <p:sp>
          <p:nvSpPr>
            <p:cNvPr id="236" name="Shape 236"/>
            <p:cNvSpPr/>
            <p:nvPr/>
          </p:nvSpPr>
          <p:spPr>
            <a:xfrm>
              <a:off x="21064853" y="3867220"/>
              <a:ext cx="863376" cy="6324602"/>
            </a:xfrm>
            <a:prstGeom prst="roundRect">
              <a:avLst>
                <a:gd name="adj" fmla="val 50000"/>
              </a:avLst>
            </a:prstGeom>
            <a:solidFill>
              <a:schemeClr val="accent4"/>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37" name="Shape 237"/>
            <p:cNvSpPr/>
            <p:nvPr/>
          </p:nvSpPr>
          <p:spPr>
            <a:xfrm>
              <a:off x="20556984" y="9086920"/>
              <a:ext cx="1815630" cy="181610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4"/>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38" name="Shape 238"/>
            <p:cNvSpPr/>
            <p:nvPr/>
          </p:nvSpPr>
          <p:spPr>
            <a:xfrm>
              <a:off x="21147770" y="4688609"/>
              <a:ext cx="685623" cy="5791203"/>
            </a:xfrm>
            <a:prstGeom prst="roundRect">
              <a:avLst>
                <a:gd name="adj" fmla="val 50000"/>
              </a:avLst>
            </a:prstGeom>
            <a:solidFill>
              <a:schemeClr val="bg1"/>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sp>
          <p:nvSpPr>
            <p:cNvPr id="239" name="Shape 239"/>
            <p:cNvSpPr/>
            <p:nvPr/>
          </p:nvSpPr>
          <p:spPr>
            <a:xfrm>
              <a:off x="20651600" y="9194030"/>
              <a:ext cx="1612429" cy="161378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sp>
        <p:nvSpPr>
          <p:cNvPr id="166" name="Freeform 13"/>
          <p:cNvSpPr>
            <a:spLocks noEditPoints="1"/>
          </p:cNvSpPr>
          <p:nvPr/>
        </p:nvSpPr>
        <p:spPr bwMode="auto">
          <a:xfrm>
            <a:off x="14691846" y="10257713"/>
            <a:ext cx="718884" cy="516107"/>
          </a:xfrm>
          <a:custGeom>
            <a:avLst/>
            <a:gdLst>
              <a:gd name="T0" fmla="*/ 312 w 312"/>
              <a:gd name="T1" fmla="*/ 59 h 224"/>
              <a:gd name="T2" fmla="*/ 289 w 312"/>
              <a:gd name="T3" fmla="*/ 30 h 224"/>
              <a:gd name="T4" fmla="*/ 162 w 312"/>
              <a:gd name="T5" fmla="*/ 1 h 224"/>
              <a:gd name="T6" fmla="*/ 156 w 312"/>
              <a:gd name="T7" fmla="*/ 0 h 224"/>
              <a:gd name="T8" fmla="*/ 149 w 312"/>
              <a:gd name="T9" fmla="*/ 1 h 224"/>
              <a:gd name="T10" fmla="*/ 23 w 312"/>
              <a:gd name="T11" fmla="*/ 30 h 224"/>
              <a:gd name="T12" fmla="*/ 0 w 312"/>
              <a:gd name="T13" fmla="*/ 59 h 224"/>
              <a:gd name="T14" fmla="*/ 23 w 312"/>
              <a:gd name="T15" fmla="*/ 87 h 224"/>
              <a:gd name="T16" fmla="*/ 49 w 312"/>
              <a:gd name="T17" fmla="*/ 93 h 224"/>
              <a:gd name="T18" fmla="*/ 49 w 312"/>
              <a:gd name="T19" fmla="*/ 176 h 224"/>
              <a:gd name="T20" fmla="*/ 156 w 312"/>
              <a:gd name="T21" fmla="*/ 224 h 224"/>
              <a:gd name="T22" fmla="*/ 263 w 312"/>
              <a:gd name="T23" fmla="*/ 176 h 224"/>
              <a:gd name="T24" fmla="*/ 263 w 312"/>
              <a:gd name="T25" fmla="*/ 93 h 224"/>
              <a:gd name="T26" fmla="*/ 289 w 312"/>
              <a:gd name="T27" fmla="*/ 87 h 224"/>
              <a:gd name="T28" fmla="*/ 312 w 312"/>
              <a:gd name="T29" fmla="*/ 59 h 224"/>
              <a:gd name="T30" fmla="*/ 244 w 312"/>
              <a:gd name="T31" fmla="*/ 176 h 224"/>
              <a:gd name="T32" fmla="*/ 156 w 312"/>
              <a:gd name="T33" fmla="*/ 205 h 224"/>
              <a:gd name="T34" fmla="*/ 68 w 312"/>
              <a:gd name="T35" fmla="*/ 176 h 224"/>
              <a:gd name="T36" fmla="*/ 68 w 312"/>
              <a:gd name="T37" fmla="*/ 98 h 224"/>
              <a:gd name="T38" fmla="*/ 150 w 312"/>
              <a:gd name="T39" fmla="*/ 116 h 224"/>
              <a:gd name="T40" fmla="*/ 156 w 312"/>
              <a:gd name="T41" fmla="*/ 117 h 224"/>
              <a:gd name="T42" fmla="*/ 163 w 312"/>
              <a:gd name="T43" fmla="*/ 116 h 224"/>
              <a:gd name="T44" fmla="*/ 244 w 312"/>
              <a:gd name="T45" fmla="*/ 98 h 224"/>
              <a:gd name="T46" fmla="*/ 244 w 312"/>
              <a:gd name="T47" fmla="*/ 176 h 224"/>
              <a:gd name="T48" fmla="*/ 158 w 312"/>
              <a:gd name="T49" fmla="*/ 97 h 224"/>
              <a:gd name="T50" fmla="*/ 156 w 312"/>
              <a:gd name="T51" fmla="*/ 98 h 224"/>
              <a:gd name="T52" fmla="*/ 154 w 312"/>
              <a:gd name="T53" fmla="*/ 97 h 224"/>
              <a:gd name="T54" fmla="*/ 27 w 312"/>
              <a:gd name="T55" fmla="*/ 68 h 224"/>
              <a:gd name="T56" fmla="*/ 20 w 312"/>
              <a:gd name="T57" fmla="*/ 59 h 224"/>
              <a:gd name="T58" fmla="*/ 27 w 312"/>
              <a:gd name="T59" fmla="*/ 49 h 224"/>
              <a:gd name="T60" fmla="*/ 154 w 312"/>
              <a:gd name="T61" fmla="*/ 20 h 224"/>
              <a:gd name="T62" fmla="*/ 156 w 312"/>
              <a:gd name="T63" fmla="*/ 20 h 224"/>
              <a:gd name="T64" fmla="*/ 158 w 312"/>
              <a:gd name="T65" fmla="*/ 20 h 224"/>
              <a:gd name="T66" fmla="*/ 285 w 312"/>
              <a:gd name="T67" fmla="*/ 49 h 224"/>
              <a:gd name="T68" fmla="*/ 293 w 312"/>
              <a:gd name="T69" fmla="*/ 59 h 224"/>
              <a:gd name="T70" fmla="*/ 285 w 312"/>
              <a:gd name="T71" fmla="*/ 68 h 224"/>
              <a:gd name="T72" fmla="*/ 158 w 312"/>
              <a:gd name="T73" fmla="*/ 9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2" h="224">
                <a:moveTo>
                  <a:pt x="312" y="59"/>
                </a:moveTo>
                <a:cubicBezTo>
                  <a:pt x="312" y="45"/>
                  <a:pt x="303" y="33"/>
                  <a:pt x="289" y="30"/>
                </a:cubicBezTo>
                <a:cubicBezTo>
                  <a:pt x="162" y="1"/>
                  <a:pt x="162" y="1"/>
                  <a:pt x="162" y="1"/>
                </a:cubicBezTo>
                <a:cubicBezTo>
                  <a:pt x="160" y="0"/>
                  <a:pt x="158" y="0"/>
                  <a:pt x="156" y="0"/>
                </a:cubicBezTo>
                <a:cubicBezTo>
                  <a:pt x="154" y="0"/>
                  <a:pt x="152" y="0"/>
                  <a:pt x="149" y="1"/>
                </a:cubicBezTo>
                <a:cubicBezTo>
                  <a:pt x="23" y="30"/>
                  <a:pt x="23" y="30"/>
                  <a:pt x="23" y="30"/>
                </a:cubicBezTo>
                <a:cubicBezTo>
                  <a:pt x="9" y="33"/>
                  <a:pt x="0" y="45"/>
                  <a:pt x="0" y="59"/>
                </a:cubicBezTo>
                <a:cubicBezTo>
                  <a:pt x="0" y="72"/>
                  <a:pt x="9" y="84"/>
                  <a:pt x="23" y="87"/>
                </a:cubicBezTo>
                <a:cubicBezTo>
                  <a:pt x="49" y="93"/>
                  <a:pt x="49" y="93"/>
                  <a:pt x="49" y="93"/>
                </a:cubicBezTo>
                <a:cubicBezTo>
                  <a:pt x="49" y="176"/>
                  <a:pt x="49" y="176"/>
                  <a:pt x="49" y="176"/>
                </a:cubicBezTo>
                <a:cubicBezTo>
                  <a:pt x="49" y="201"/>
                  <a:pt x="78" y="224"/>
                  <a:pt x="156" y="224"/>
                </a:cubicBezTo>
                <a:cubicBezTo>
                  <a:pt x="234" y="224"/>
                  <a:pt x="263" y="201"/>
                  <a:pt x="263" y="176"/>
                </a:cubicBezTo>
                <a:cubicBezTo>
                  <a:pt x="263" y="93"/>
                  <a:pt x="263" y="93"/>
                  <a:pt x="263" y="93"/>
                </a:cubicBezTo>
                <a:cubicBezTo>
                  <a:pt x="289" y="87"/>
                  <a:pt x="289" y="87"/>
                  <a:pt x="289" y="87"/>
                </a:cubicBezTo>
                <a:cubicBezTo>
                  <a:pt x="303" y="84"/>
                  <a:pt x="312" y="72"/>
                  <a:pt x="312" y="59"/>
                </a:cubicBezTo>
                <a:close/>
                <a:moveTo>
                  <a:pt x="244" y="176"/>
                </a:moveTo>
                <a:cubicBezTo>
                  <a:pt x="244" y="186"/>
                  <a:pt x="215" y="205"/>
                  <a:pt x="156" y="205"/>
                </a:cubicBezTo>
                <a:cubicBezTo>
                  <a:pt x="98" y="205"/>
                  <a:pt x="68" y="186"/>
                  <a:pt x="68" y="176"/>
                </a:cubicBezTo>
                <a:cubicBezTo>
                  <a:pt x="68" y="98"/>
                  <a:pt x="68" y="98"/>
                  <a:pt x="68" y="98"/>
                </a:cubicBezTo>
                <a:cubicBezTo>
                  <a:pt x="150" y="116"/>
                  <a:pt x="150" y="116"/>
                  <a:pt x="150" y="116"/>
                </a:cubicBezTo>
                <a:cubicBezTo>
                  <a:pt x="152" y="117"/>
                  <a:pt x="154" y="117"/>
                  <a:pt x="156" y="117"/>
                </a:cubicBezTo>
                <a:cubicBezTo>
                  <a:pt x="158" y="117"/>
                  <a:pt x="160" y="117"/>
                  <a:pt x="163" y="116"/>
                </a:cubicBezTo>
                <a:cubicBezTo>
                  <a:pt x="244" y="98"/>
                  <a:pt x="244" y="98"/>
                  <a:pt x="244" y="98"/>
                </a:cubicBezTo>
                <a:lnTo>
                  <a:pt x="244" y="176"/>
                </a:lnTo>
                <a:close/>
                <a:moveTo>
                  <a:pt x="158" y="97"/>
                </a:moveTo>
                <a:cubicBezTo>
                  <a:pt x="157" y="97"/>
                  <a:pt x="157" y="98"/>
                  <a:pt x="156" y="98"/>
                </a:cubicBezTo>
                <a:cubicBezTo>
                  <a:pt x="155" y="98"/>
                  <a:pt x="155" y="97"/>
                  <a:pt x="154" y="97"/>
                </a:cubicBezTo>
                <a:cubicBezTo>
                  <a:pt x="27" y="68"/>
                  <a:pt x="27" y="68"/>
                  <a:pt x="27" y="68"/>
                </a:cubicBezTo>
                <a:cubicBezTo>
                  <a:pt x="23" y="67"/>
                  <a:pt x="20" y="63"/>
                  <a:pt x="20" y="59"/>
                </a:cubicBezTo>
                <a:cubicBezTo>
                  <a:pt x="20" y="54"/>
                  <a:pt x="23" y="50"/>
                  <a:pt x="27" y="49"/>
                </a:cubicBezTo>
                <a:cubicBezTo>
                  <a:pt x="154" y="20"/>
                  <a:pt x="154" y="20"/>
                  <a:pt x="154" y="20"/>
                </a:cubicBezTo>
                <a:cubicBezTo>
                  <a:pt x="155" y="20"/>
                  <a:pt x="155" y="20"/>
                  <a:pt x="156" y="20"/>
                </a:cubicBezTo>
                <a:cubicBezTo>
                  <a:pt x="157" y="20"/>
                  <a:pt x="157" y="20"/>
                  <a:pt x="158" y="20"/>
                </a:cubicBezTo>
                <a:cubicBezTo>
                  <a:pt x="285" y="49"/>
                  <a:pt x="285" y="49"/>
                  <a:pt x="285" y="49"/>
                </a:cubicBezTo>
                <a:cubicBezTo>
                  <a:pt x="289" y="50"/>
                  <a:pt x="293" y="54"/>
                  <a:pt x="293" y="59"/>
                </a:cubicBezTo>
                <a:cubicBezTo>
                  <a:pt x="293" y="63"/>
                  <a:pt x="289" y="67"/>
                  <a:pt x="285" y="68"/>
                </a:cubicBezTo>
                <a:lnTo>
                  <a:pt x="158" y="97"/>
                </a:ln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2" name="Freeform 13"/>
          <p:cNvSpPr>
            <a:spLocks noEditPoints="1"/>
          </p:cNvSpPr>
          <p:nvPr/>
        </p:nvSpPr>
        <p:spPr bwMode="auto">
          <a:xfrm>
            <a:off x="16360162" y="10243395"/>
            <a:ext cx="718884" cy="516107"/>
          </a:xfrm>
          <a:custGeom>
            <a:avLst/>
            <a:gdLst>
              <a:gd name="T0" fmla="*/ 312 w 312"/>
              <a:gd name="T1" fmla="*/ 59 h 224"/>
              <a:gd name="T2" fmla="*/ 289 w 312"/>
              <a:gd name="T3" fmla="*/ 30 h 224"/>
              <a:gd name="T4" fmla="*/ 162 w 312"/>
              <a:gd name="T5" fmla="*/ 1 h 224"/>
              <a:gd name="T6" fmla="*/ 156 w 312"/>
              <a:gd name="T7" fmla="*/ 0 h 224"/>
              <a:gd name="T8" fmla="*/ 149 w 312"/>
              <a:gd name="T9" fmla="*/ 1 h 224"/>
              <a:gd name="T10" fmla="*/ 23 w 312"/>
              <a:gd name="T11" fmla="*/ 30 h 224"/>
              <a:gd name="T12" fmla="*/ 0 w 312"/>
              <a:gd name="T13" fmla="*/ 59 h 224"/>
              <a:gd name="T14" fmla="*/ 23 w 312"/>
              <a:gd name="T15" fmla="*/ 87 h 224"/>
              <a:gd name="T16" fmla="*/ 49 w 312"/>
              <a:gd name="T17" fmla="*/ 93 h 224"/>
              <a:gd name="T18" fmla="*/ 49 w 312"/>
              <a:gd name="T19" fmla="*/ 176 h 224"/>
              <a:gd name="T20" fmla="*/ 156 w 312"/>
              <a:gd name="T21" fmla="*/ 224 h 224"/>
              <a:gd name="T22" fmla="*/ 263 w 312"/>
              <a:gd name="T23" fmla="*/ 176 h 224"/>
              <a:gd name="T24" fmla="*/ 263 w 312"/>
              <a:gd name="T25" fmla="*/ 93 h 224"/>
              <a:gd name="T26" fmla="*/ 289 w 312"/>
              <a:gd name="T27" fmla="*/ 87 h 224"/>
              <a:gd name="T28" fmla="*/ 312 w 312"/>
              <a:gd name="T29" fmla="*/ 59 h 224"/>
              <a:gd name="T30" fmla="*/ 244 w 312"/>
              <a:gd name="T31" fmla="*/ 176 h 224"/>
              <a:gd name="T32" fmla="*/ 156 w 312"/>
              <a:gd name="T33" fmla="*/ 205 h 224"/>
              <a:gd name="T34" fmla="*/ 68 w 312"/>
              <a:gd name="T35" fmla="*/ 176 h 224"/>
              <a:gd name="T36" fmla="*/ 68 w 312"/>
              <a:gd name="T37" fmla="*/ 98 h 224"/>
              <a:gd name="T38" fmla="*/ 150 w 312"/>
              <a:gd name="T39" fmla="*/ 116 h 224"/>
              <a:gd name="T40" fmla="*/ 156 w 312"/>
              <a:gd name="T41" fmla="*/ 117 h 224"/>
              <a:gd name="T42" fmla="*/ 163 w 312"/>
              <a:gd name="T43" fmla="*/ 116 h 224"/>
              <a:gd name="T44" fmla="*/ 244 w 312"/>
              <a:gd name="T45" fmla="*/ 98 h 224"/>
              <a:gd name="T46" fmla="*/ 244 w 312"/>
              <a:gd name="T47" fmla="*/ 176 h 224"/>
              <a:gd name="T48" fmla="*/ 158 w 312"/>
              <a:gd name="T49" fmla="*/ 97 h 224"/>
              <a:gd name="T50" fmla="*/ 156 w 312"/>
              <a:gd name="T51" fmla="*/ 98 h 224"/>
              <a:gd name="T52" fmla="*/ 154 w 312"/>
              <a:gd name="T53" fmla="*/ 97 h 224"/>
              <a:gd name="T54" fmla="*/ 27 w 312"/>
              <a:gd name="T55" fmla="*/ 68 h 224"/>
              <a:gd name="T56" fmla="*/ 20 w 312"/>
              <a:gd name="T57" fmla="*/ 59 h 224"/>
              <a:gd name="T58" fmla="*/ 27 w 312"/>
              <a:gd name="T59" fmla="*/ 49 h 224"/>
              <a:gd name="T60" fmla="*/ 154 w 312"/>
              <a:gd name="T61" fmla="*/ 20 h 224"/>
              <a:gd name="T62" fmla="*/ 156 w 312"/>
              <a:gd name="T63" fmla="*/ 20 h 224"/>
              <a:gd name="T64" fmla="*/ 158 w 312"/>
              <a:gd name="T65" fmla="*/ 20 h 224"/>
              <a:gd name="T66" fmla="*/ 285 w 312"/>
              <a:gd name="T67" fmla="*/ 49 h 224"/>
              <a:gd name="T68" fmla="*/ 293 w 312"/>
              <a:gd name="T69" fmla="*/ 59 h 224"/>
              <a:gd name="T70" fmla="*/ 285 w 312"/>
              <a:gd name="T71" fmla="*/ 68 h 224"/>
              <a:gd name="T72" fmla="*/ 158 w 312"/>
              <a:gd name="T73" fmla="*/ 9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2" h="224">
                <a:moveTo>
                  <a:pt x="312" y="59"/>
                </a:moveTo>
                <a:cubicBezTo>
                  <a:pt x="312" y="45"/>
                  <a:pt x="303" y="33"/>
                  <a:pt x="289" y="30"/>
                </a:cubicBezTo>
                <a:cubicBezTo>
                  <a:pt x="162" y="1"/>
                  <a:pt x="162" y="1"/>
                  <a:pt x="162" y="1"/>
                </a:cubicBezTo>
                <a:cubicBezTo>
                  <a:pt x="160" y="0"/>
                  <a:pt x="158" y="0"/>
                  <a:pt x="156" y="0"/>
                </a:cubicBezTo>
                <a:cubicBezTo>
                  <a:pt x="154" y="0"/>
                  <a:pt x="152" y="0"/>
                  <a:pt x="149" y="1"/>
                </a:cubicBezTo>
                <a:cubicBezTo>
                  <a:pt x="23" y="30"/>
                  <a:pt x="23" y="30"/>
                  <a:pt x="23" y="30"/>
                </a:cubicBezTo>
                <a:cubicBezTo>
                  <a:pt x="9" y="33"/>
                  <a:pt x="0" y="45"/>
                  <a:pt x="0" y="59"/>
                </a:cubicBezTo>
                <a:cubicBezTo>
                  <a:pt x="0" y="72"/>
                  <a:pt x="9" y="84"/>
                  <a:pt x="23" y="87"/>
                </a:cubicBezTo>
                <a:cubicBezTo>
                  <a:pt x="49" y="93"/>
                  <a:pt x="49" y="93"/>
                  <a:pt x="49" y="93"/>
                </a:cubicBezTo>
                <a:cubicBezTo>
                  <a:pt x="49" y="176"/>
                  <a:pt x="49" y="176"/>
                  <a:pt x="49" y="176"/>
                </a:cubicBezTo>
                <a:cubicBezTo>
                  <a:pt x="49" y="201"/>
                  <a:pt x="78" y="224"/>
                  <a:pt x="156" y="224"/>
                </a:cubicBezTo>
                <a:cubicBezTo>
                  <a:pt x="234" y="224"/>
                  <a:pt x="263" y="201"/>
                  <a:pt x="263" y="176"/>
                </a:cubicBezTo>
                <a:cubicBezTo>
                  <a:pt x="263" y="93"/>
                  <a:pt x="263" y="93"/>
                  <a:pt x="263" y="93"/>
                </a:cubicBezTo>
                <a:cubicBezTo>
                  <a:pt x="289" y="87"/>
                  <a:pt x="289" y="87"/>
                  <a:pt x="289" y="87"/>
                </a:cubicBezTo>
                <a:cubicBezTo>
                  <a:pt x="303" y="84"/>
                  <a:pt x="312" y="72"/>
                  <a:pt x="312" y="59"/>
                </a:cubicBezTo>
                <a:close/>
                <a:moveTo>
                  <a:pt x="244" y="176"/>
                </a:moveTo>
                <a:cubicBezTo>
                  <a:pt x="244" y="186"/>
                  <a:pt x="215" y="205"/>
                  <a:pt x="156" y="205"/>
                </a:cubicBezTo>
                <a:cubicBezTo>
                  <a:pt x="98" y="205"/>
                  <a:pt x="68" y="186"/>
                  <a:pt x="68" y="176"/>
                </a:cubicBezTo>
                <a:cubicBezTo>
                  <a:pt x="68" y="98"/>
                  <a:pt x="68" y="98"/>
                  <a:pt x="68" y="98"/>
                </a:cubicBezTo>
                <a:cubicBezTo>
                  <a:pt x="150" y="116"/>
                  <a:pt x="150" y="116"/>
                  <a:pt x="150" y="116"/>
                </a:cubicBezTo>
                <a:cubicBezTo>
                  <a:pt x="152" y="117"/>
                  <a:pt x="154" y="117"/>
                  <a:pt x="156" y="117"/>
                </a:cubicBezTo>
                <a:cubicBezTo>
                  <a:pt x="158" y="117"/>
                  <a:pt x="160" y="117"/>
                  <a:pt x="163" y="116"/>
                </a:cubicBezTo>
                <a:cubicBezTo>
                  <a:pt x="244" y="98"/>
                  <a:pt x="244" y="98"/>
                  <a:pt x="244" y="98"/>
                </a:cubicBezTo>
                <a:lnTo>
                  <a:pt x="244" y="176"/>
                </a:lnTo>
                <a:close/>
                <a:moveTo>
                  <a:pt x="158" y="97"/>
                </a:moveTo>
                <a:cubicBezTo>
                  <a:pt x="157" y="97"/>
                  <a:pt x="157" y="98"/>
                  <a:pt x="156" y="98"/>
                </a:cubicBezTo>
                <a:cubicBezTo>
                  <a:pt x="155" y="98"/>
                  <a:pt x="155" y="97"/>
                  <a:pt x="154" y="97"/>
                </a:cubicBezTo>
                <a:cubicBezTo>
                  <a:pt x="27" y="68"/>
                  <a:pt x="27" y="68"/>
                  <a:pt x="27" y="68"/>
                </a:cubicBezTo>
                <a:cubicBezTo>
                  <a:pt x="23" y="67"/>
                  <a:pt x="20" y="63"/>
                  <a:pt x="20" y="59"/>
                </a:cubicBezTo>
                <a:cubicBezTo>
                  <a:pt x="20" y="54"/>
                  <a:pt x="23" y="50"/>
                  <a:pt x="27" y="49"/>
                </a:cubicBezTo>
                <a:cubicBezTo>
                  <a:pt x="154" y="20"/>
                  <a:pt x="154" y="20"/>
                  <a:pt x="154" y="20"/>
                </a:cubicBezTo>
                <a:cubicBezTo>
                  <a:pt x="155" y="20"/>
                  <a:pt x="155" y="20"/>
                  <a:pt x="156" y="20"/>
                </a:cubicBezTo>
                <a:cubicBezTo>
                  <a:pt x="157" y="20"/>
                  <a:pt x="157" y="20"/>
                  <a:pt x="158" y="20"/>
                </a:cubicBezTo>
                <a:cubicBezTo>
                  <a:pt x="285" y="49"/>
                  <a:pt x="285" y="49"/>
                  <a:pt x="285" y="49"/>
                </a:cubicBezTo>
                <a:cubicBezTo>
                  <a:pt x="289" y="50"/>
                  <a:pt x="293" y="54"/>
                  <a:pt x="293" y="59"/>
                </a:cubicBezTo>
                <a:cubicBezTo>
                  <a:pt x="293" y="63"/>
                  <a:pt x="289" y="67"/>
                  <a:pt x="285" y="68"/>
                </a:cubicBezTo>
                <a:lnTo>
                  <a:pt x="158" y="97"/>
                </a:ln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3" name="Freeform 13"/>
          <p:cNvSpPr>
            <a:spLocks noEditPoints="1"/>
          </p:cNvSpPr>
          <p:nvPr/>
        </p:nvSpPr>
        <p:spPr bwMode="auto">
          <a:xfrm>
            <a:off x="17939831" y="10243395"/>
            <a:ext cx="718884" cy="516107"/>
          </a:xfrm>
          <a:custGeom>
            <a:avLst/>
            <a:gdLst>
              <a:gd name="T0" fmla="*/ 312 w 312"/>
              <a:gd name="T1" fmla="*/ 59 h 224"/>
              <a:gd name="T2" fmla="*/ 289 w 312"/>
              <a:gd name="T3" fmla="*/ 30 h 224"/>
              <a:gd name="T4" fmla="*/ 162 w 312"/>
              <a:gd name="T5" fmla="*/ 1 h 224"/>
              <a:gd name="T6" fmla="*/ 156 w 312"/>
              <a:gd name="T7" fmla="*/ 0 h 224"/>
              <a:gd name="T8" fmla="*/ 149 w 312"/>
              <a:gd name="T9" fmla="*/ 1 h 224"/>
              <a:gd name="T10" fmla="*/ 23 w 312"/>
              <a:gd name="T11" fmla="*/ 30 h 224"/>
              <a:gd name="T12" fmla="*/ 0 w 312"/>
              <a:gd name="T13" fmla="*/ 59 h 224"/>
              <a:gd name="T14" fmla="*/ 23 w 312"/>
              <a:gd name="T15" fmla="*/ 87 h 224"/>
              <a:gd name="T16" fmla="*/ 49 w 312"/>
              <a:gd name="T17" fmla="*/ 93 h 224"/>
              <a:gd name="T18" fmla="*/ 49 w 312"/>
              <a:gd name="T19" fmla="*/ 176 h 224"/>
              <a:gd name="T20" fmla="*/ 156 w 312"/>
              <a:gd name="T21" fmla="*/ 224 h 224"/>
              <a:gd name="T22" fmla="*/ 263 w 312"/>
              <a:gd name="T23" fmla="*/ 176 h 224"/>
              <a:gd name="T24" fmla="*/ 263 w 312"/>
              <a:gd name="T25" fmla="*/ 93 h 224"/>
              <a:gd name="T26" fmla="*/ 289 w 312"/>
              <a:gd name="T27" fmla="*/ 87 h 224"/>
              <a:gd name="T28" fmla="*/ 312 w 312"/>
              <a:gd name="T29" fmla="*/ 59 h 224"/>
              <a:gd name="T30" fmla="*/ 244 w 312"/>
              <a:gd name="T31" fmla="*/ 176 h 224"/>
              <a:gd name="T32" fmla="*/ 156 w 312"/>
              <a:gd name="T33" fmla="*/ 205 h 224"/>
              <a:gd name="T34" fmla="*/ 68 w 312"/>
              <a:gd name="T35" fmla="*/ 176 h 224"/>
              <a:gd name="T36" fmla="*/ 68 w 312"/>
              <a:gd name="T37" fmla="*/ 98 h 224"/>
              <a:gd name="T38" fmla="*/ 150 w 312"/>
              <a:gd name="T39" fmla="*/ 116 h 224"/>
              <a:gd name="T40" fmla="*/ 156 w 312"/>
              <a:gd name="T41" fmla="*/ 117 h 224"/>
              <a:gd name="T42" fmla="*/ 163 w 312"/>
              <a:gd name="T43" fmla="*/ 116 h 224"/>
              <a:gd name="T44" fmla="*/ 244 w 312"/>
              <a:gd name="T45" fmla="*/ 98 h 224"/>
              <a:gd name="T46" fmla="*/ 244 w 312"/>
              <a:gd name="T47" fmla="*/ 176 h 224"/>
              <a:gd name="T48" fmla="*/ 158 w 312"/>
              <a:gd name="T49" fmla="*/ 97 h 224"/>
              <a:gd name="T50" fmla="*/ 156 w 312"/>
              <a:gd name="T51" fmla="*/ 98 h 224"/>
              <a:gd name="T52" fmla="*/ 154 w 312"/>
              <a:gd name="T53" fmla="*/ 97 h 224"/>
              <a:gd name="T54" fmla="*/ 27 w 312"/>
              <a:gd name="T55" fmla="*/ 68 h 224"/>
              <a:gd name="T56" fmla="*/ 20 w 312"/>
              <a:gd name="T57" fmla="*/ 59 h 224"/>
              <a:gd name="T58" fmla="*/ 27 w 312"/>
              <a:gd name="T59" fmla="*/ 49 h 224"/>
              <a:gd name="T60" fmla="*/ 154 w 312"/>
              <a:gd name="T61" fmla="*/ 20 h 224"/>
              <a:gd name="T62" fmla="*/ 156 w 312"/>
              <a:gd name="T63" fmla="*/ 20 h 224"/>
              <a:gd name="T64" fmla="*/ 158 w 312"/>
              <a:gd name="T65" fmla="*/ 20 h 224"/>
              <a:gd name="T66" fmla="*/ 285 w 312"/>
              <a:gd name="T67" fmla="*/ 49 h 224"/>
              <a:gd name="T68" fmla="*/ 293 w 312"/>
              <a:gd name="T69" fmla="*/ 59 h 224"/>
              <a:gd name="T70" fmla="*/ 285 w 312"/>
              <a:gd name="T71" fmla="*/ 68 h 224"/>
              <a:gd name="T72" fmla="*/ 158 w 312"/>
              <a:gd name="T73" fmla="*/ 9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2" h="224">
                <a:moveTo>
                  <a:pt x="312" y="59"/>
                </a:moveTo>
                <a:cubicBezTo>
                  <a:pt x="312" y="45"/>
                  <a:pt x="303" y="33"/>
                  <a:pt x="289" y="30"/>
                </a:cubicBezTo>
                <a:cubicBezTo>
                  <a:pt x="162" y="1"/>
                  <a:pt x="162" y="1"/>
                  <a:pt x="162" y="1"/>
                </a:cubicBezTo>
                <a:cubicBezTo>
                  <a:pt x="160" y="0"/>
                  <a:pt x="158" y="0"/>
                  <a:pt x="156" y="0"/>
                </a:cubicBezTo>
                <a:cubicBezTo>
                  <a:pt x="154" y="0"/>
                  <a:pt x="152" y="0"/>
                  <a:pt x="149" y="1"/>
                </a:cubicBezTo>
                <a:cubicBezTo>
                  <a:pt x="23" y="30"/>
                  <a:pt x="23" y="30"/>
                  <a:pt x="23" y="30"/>
                </a:cubicBezTo>
                <a:cubicBezTo>
                  <a:pt x="9" y="33"/>
                  <a:pt x="0" y="45"/>
                  <a:pt x="0" y="59"/>
                </a:cubicBezTo>
                <a:cubicBezTo>
                  <a:pt x="0" y="72"/>
                  <a:pt x="9" y="84"/>
                  <a:pt x="23" y="87"/>
                </a:cubicBezTo>
                <a:cubicBezTo>
                  <a:pt x="49" y="93"/>
                  <a:pt x="49" y="93"/>
                  <a:pt x="49" y="93"/>
                </a:cubicBezTo>
                <a:cubicBezTo>
                  <a:pt x="49" y="176"/>
                  <a:pt x="49" y="176"/>
                  <a:pt x="49" y="176"/>
                </a:cubicBezTo>
                <a:cubicBezTo>
                  <a:pt x="49" y="201"/>
                  <a:pt x="78" y="224"/>
                  <a:pt x="156" y="224"/>
                </a:cubicBezTo>
                <a:cubicBezTo>
                  <a:pt x="234" y="224"/>
                  <a:pt x="263" y="201"/>
                  <a:pt x="263" y="176"/>
                </a:cubicBezTo>
                <a:cubicBezTo>
                  <a:pt x="263" y="93"/>
                  <a:pt x="263" y="93"/>
                  <a:pt x="263" y="93"/>
                </a:cubicBezTo>
                <a:cubicBezTo>
                  <a:pt x="289" y="87"/>
                  <a:pt x="289" y="87"/>
                  <a:pt x="289" y="87"/>
                </a:cubicBezTo>
                <a:cubicBezTo>
                  <a:pt x="303" y="84"/>
                  <a:pt x="312" y="72"/>
                  <a:pt x="312" y="59"/>
                </a:cubicBezTo>
                <a:close/>
                <a:moveTo>
                  <a:pt x="244" y="176"/>
                </a:moveTo>
                <a:cubicBezTo>
                  <a:pt x="244" y="186"/>
                  <a:pt x="215" y="205"/>
                  <a:pt x="156" y="205"/>
                </a:cubicBezTo>
                <a:cubicBezTo>
                  <a:pt x="98" y="205"/>
                  <a:pt x="68" y="186"/>
                  <a:pt x="68" y="176"/>
                </a:cubicBezTo>
                <a:cubicBezTo>
                  <a:pt x="68" y="98"/>
                  <a:pt x="68" y="98"/>
                  <a:pt x="68" y="98"/>
                </a:cubicBezTo>
                <a:cubicBezTo>
                  <a:pt x="150" y="116"/>
                  <a:pt x="150" y="116"/>
                  <a:pt x="150" y="116"/>
                </a:cubicBezTo>
                <a:cubicBezTo>
                  <a:pt x="152" y="117"/>
                  <a:pt x="154" y="117"/>
                  <a:pt x="156" y="117"/>
                </a:cubicBezTo>
                <a:cubicBezTo>
                  <a:pt x="158" y="117"/>
                  <a:pt x="160" y="117"/>
                  <a:pt x="163" y="116"/>
                </a:cubicBezTo>
                <a:cubicBezTo>
                  <a:pt x="244" y="98"/>
                  <a:pt x="244" y="98"/>
                  <a:pt x="244" y="98"/>
                </a:cubicBezTo>
                <a:lnTo>
                  <a:pt x="244" y="176"/>
                </a:lnTo>
                <a:close/>
                <a:moveTo>
                  <a:pt x="158" y="97"/>
                </a:moveTo>
                <a:cubicBezTo>
                  <a:pt x="157" y="97"/>
                  <a:pt x="157" y="98"/>
                  <a:pt x="156" y="98"/>
                </a:cubicBezTo>
                <a:cubicBezTo>
                  <a:pt x="155" y="98"/>
                  <a:pt x="155" y="97"/>
                  <a:pt x="154" y="97"/>
                </a:cubicBezTo>
                <a:cubicBezTo>
                  <a:pt x="27" y="68"/>
                  <a:pt x="27" y="68"/>
                  <a:pt x="27" y="68"/>
                </a:cubicBezTo>
                <a:cubicBezTo>
                  <a:pt x="23" y="67"/>
                  <a:pt x="20" y="63"/>
                  <a:pt x="20" y="59"/>
                </a:cubicBezTo>
                <a:cubicBezTo>
                  <a:pt x="20" y="54"/>
                  <a:pt x="23" y="50"/>
                  <a:pt x="27" y="49"/>
                </a:cubicBezTo>
                <a:cubicBezTo>
                  <a:pt x="154" y="20"/>
                  <a:pt x="154" y="20"/>
                  <a:pt x="154" y="20"/>
                </a:cubicBezTo>
                <a:cubicBezTo>
                  <a:pt x="155" y="20"/>
                  <a:pt x="155" y="20"/>
                  <a:pt x="156" y="20"/>
                </a:cubicBezTo>
                <a:cubicBezTo>
                  <a:pt x="157" y="20"/>
                  <a:pt x="157" y="20"/>
                  <a:pt x="158" y="20"/>
                </a:cubicBezTo>
                <a:cubicBezTo>
                  <a:pt x="285" y="49"/>
                  <a:pt x="285" y="49"/>
                  <a:pt x="285" y="49"/>
                </a:cubicBezTo>
                <a:cubicBezTo>
                  <a:pt x="289" y="50"/>
                  <a:pt x="293" y="54"/>
                  <a:pt x="293" y="59"/>
                </a:cubicBezTo>
                <a:cubicBezTo>
                  <a:pt x="293" y="63"/>
                  <a:pt x="289" y="67"/>
                  <a:pt x="285" y="68"/>
                </a:cubicBezTo>
                <a:lnTo>
                  <a:pt x="158" y="97"/>
                </a:ln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4" name="Freeform 13"/>
          <p:cNvSpPr>
            <a:spLocks noEditPoints="1"/>
          </p:cNvSpPr>
          <p:nvPr/>
        </p:nvSpPr>
        <p:spPr bwMode="auto">
          <a:xfrm>
            <a:off x="19527173" y="10257098"/>
            <a:ext cx="718884" cy="516107"/>
          </a:xfrm>
          <a:custGeom>
            <a:avLst/>
            <a:gdLst>
              <a:gd name="T0" fmla="*/ 312 w 312"/>
              <a:gd name="T1" fmla="*/ 59 h 224"/>
              <a:gd name="T2" fmla="*/ 289 w 312"/>
              <a:gd name="T3" fmla="*/ 30 h 224"/>
              <a:gd name="T4" fmla="*/ 162 w 312"/>
              <a:gd name="T5" fmla="*/ 1 h 224"/>
              <a:gd name="T6" fmla="*/ 156 w 312"/>
              <a:gd name="T7" fmla="*/ 0 h 224"/>
              <a:gd name="T8" fmla="*/ 149 w 312"/>
              <a:gd name="T9" fmla="*/ 1 h 224"/>
              <a:gd name="T10" fmla="*/ 23 w 312"/>
              <a:gd name="T11" fmla="*/ 30 h 224"/>
              <a:gd name="T12" fmla="*/ 0 w 312"/>
              <a:gd name="T13" fmla="*/ 59 h 224"/>
              <a:gd name="T14" fmla="*/ 23 w 312"/>
              <a:gd name="T15" fmla="*/ 87 h 224"/>
              <a:gd name="T16" fmla="*/ 49 w 312"/>
              <a:gd name="T17" fmla="*/ 93 h 224"/>
              <a:gd name="T18" fmla="*/ 49 w 312"/>
              <a:gd name="T19" fmla="*/ 176 h 224"/>
              <a:gd name="T20" fmla="*/ 156 w 312"/>
              <a:gd name="T21" fmla="*/ 224 h 224"/>
              <a:gd name="T22" fmla="*/ 263 w 312"/>
              <a:gd name="T23" fmla="*/ 176 h 224"/>
              <a:gd name="T24" fmla="*/ 263 w 312"/>
              <a:gd name="T25" fmla="*/ 93 h 224"/>
              <a:gd name="T26" fmla="*/ 289 w 312"/>
              <a:gd name="T27" fmla="*/ 87 h 224"/>
              <a:gd name="T28" fmla="*/ 312 w 312"/>
              <a:gd name="T29" fmla="*/ 59 h 224"/>
              <a:gd name="T30" fmla="*/ 244 w 312"/>
              <a:gd name="T31" fmla="*/ 176 h 224"/>
              <a:gd name="T32" fmla="*/ 156 w 312"/>
              <a:gd name="T33" fmla="*/ 205 h 224"/>
              <a:gd name="T34" fmla="*/ 68 w 312"/>
              <a:gd name="T35" fmla="*/ 176 h 224"/>
              <a:gd name="T36" fmla="*/ 68 w 312"/>
              <a:gd name="T37" fmla="*/ 98 h 224"/>
              <a:gd name="T38" fmla="*/ 150 w 312"/>
              <a:gd name="T39" fmla="*/ 116 h 224"/>
              <a:gd name="T40" fmla="*/ 156 w 312"/>
              <a:gd name="T41" fmla="*/ 117 h 224"/>
              <a:gd name="T42" fmla="*/ 163 w 312"/>
              <a:gd name="T43" fmla="*/ 116 h 224"/>
              <a:gd name="T44" fmla="*/ 244 w 312"/>
              <a:gd name="T45" fmla="*/ 98 h 224"/>
              <a:gd name="T46" fmla="*/ 244 w 312"/>
              <a:gd name="T47" fmla="*/ 176 h 224"/>
              <a:gd name="T48" fmla="*/ 158 w 312"/>
              <a:gd name="T49" fmla="*/ 97 h 224"/>
              <a:gd name="T50" fmla="*/ 156 w 312"/>
              <a:gd name="T51" fmla="*/ 98 h 224"/>
              <a:gd name="T52" fmla="*/ 154 w 312"/>
              <a:gd name="T53" fmla="*/ 97 h 224"/>
              <a:gd name="T54" fmla="*/ 27 w 312"/>
              <a:gd name="T55" fmla="*/ 68 h 224"/>
              <a:gd name="T56" fmla="*/ 20 w 312"/>
              <a:gd name="T57" fmla="*/ 59 h 224"/>
              <a:gd name="T58" fmla="*/ 27 w 312"/>
              <a:gd name="T59" fmla="*/ 49 h 224"/>
              <a:gd name="T60" fmla="*/ 154 w 312"/>
              <a:gd name="T61" fmla="*/ 20 h 224"/>
              <a:gd name="T62" fmla="*/ 156 w 312"/>
              <a:gd name="T63" fmla="*/ 20 h 224"/>
              <a:gd name="T64" fmla="*/ 158 w 312"/>
              <a:gd name="T65" fmla="*/ 20 h 224"/>
              <a:gd name="T66" fmla="*/ 285 w 312"/>
              <a:gd name="T67" fmla="*/ 49 h 224"/>
              <a:gd name="T68" fmla="*/ 293 w 312"/>
              <a:gd name="T69" fmla="*/ 59 h 224"/>
              <a:gd name="T70" fmla="*/ 285 w 312"/>
              <a:gd name="T71" fmla="*/ 68 h 224"/>
              <a:gd name="T72" fmla="*/ 158 w 312"/>
              <a:gd name="T73" fmla="*/ 9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2" h="224">
                <a:moveTo>
                  <a:pt x="312" y="59"/>
                </a:moveTo>
                <a:cubicBezTo>
                  <a:pt x="312" y="45"/>
                  <a:pt x="303" y="33"/>
                  <a:pt x="289" y="30"/>
                </a:cubicBezTo>
                <a:cubicBezTo>
                  <a:pt x="162" y="1"/>
                  <a:pt x="162" y="1"/>
                  <a:pt x="162" y="1"/>
                </a:cubicBezTo>
                <a:cubicBezTo>
                  <a:pt x="160" y="0"/>
                  <a:pt x="158" y="0"/>
                  <a:pt x="156" y="0"/>
                </a:cubicBezTo>
                <a:cubicBezTo>
                  <a:pt x="154" y="0"/>
                  <a:pt x="152" y="0"/>
                  <a:pt x="149" y="1"/>
                </a:cubicBezTo>
                <a:cubicBezTo>
                  <a:pt x="23" y="30"/>
                  <a:pt x="23" y="30"/>
                  <a:pt x="23" y="30"/>
                </a:cubicBezTo>
                <a:cubicBezTo>
                  <a:pt x="9" y="33"/>
                  <a:pt x="0" y="45"/>
                  <a:pt x="0" y="59"/>
                </a:cubicBezTo>
                <a:cubicBezTo>
                  <a:pt x="0" y="72"/>
                  <a:pt x="9" y="84"/>
                  <a:pt x="23" y="87"/>
                </a:cubicBezTo>
                <a:cubicBezTo>
                  <a:pt x="49" y="93"/>
                  <a:pt x="49" y="93"/>
                  <a:pt x="49" y="93"/>
                </a:cubicBezTo>
                <a:cubicBezTo>
                  <a:pt x="49" y="176"/>
                  <a:pt x="49" y="176"/>
                  <a:pt x="49" y="176"/>
                </a:cubicBezTo>
                <a:cubicBezTo>
                  <a:pt x="49" y="201"/>
                  <a:pt x="78" y="224"/>
                  <a:pt x="156" y="224"/>
                </a:cubicBezTo>
                <a:cubicBezTo>
                  <a:pt x="234" y="224"/>
                  <a:pt x="263" y="201"/>
                  <a:pt x="263" y="176"/>
                </a:cubicBezTo>
                <a:cubicBezTo>
                  <a:pt x="263" y="93"/>
                  <a:pt x="263" y="93"/>
                  <a:pt x="263" y="93"/>
                </a:cubicBezTo>
                <a:cubicBezTo>
                  <a:pt x="289" y="87"/>
                  <a:pt x="289" y="87"/>
                  <a:pt x="289" y="87"/>
                </a:cubicBezTo>
                <a:cubicBezTo>
                  <a:pt x="303" y="84"/>
                  <a:pt x="312" y="72"/>
                  <a:pt x="312" y="59"/>
                </a:cubicBezTo>
                <a:close/>
                <a:moveTo>
                  <a:pt x="244" y="176"/>
                </a:moveTo>
                <a:cubicBezTo>
                  <a:pt x="244" y="186"/>
                  <a:pt x="215" y="205"/>
                  <a:pt x="156" y="205"/>
                </a:cubicBezTo>
                <a:cubicBezTo>
                  <a:pt x="98" y="205"/>
                  <a:pt x="68" y="186"/>
                  <a:pt x="68" y="176"/>
                </a:cubicBezTo>
                <a:cubicBezTo>
                  <a:pt x="68" y="98"/>
                  <a:pt x="68" y="98"/>
                  <a:pt x="68" y="98"/>
                </a:cubicBezTo>
                <a:cubicBezTo>
                  <a:pt x="150" y="116"/>
                  <a:pt x="150" y="116"/>
                  <a:pt x="150" y="116"/>
                </a:cubicBezTo>
                <a:cubicBezTo>
                  <a:pt x="152" y="117"/>
                  <a:pt x="154" y="117"/>
                  <a:pt x="156" y="117"/>
                </a:cubicBezTo>
                <a:cubicBezTo>
                  <a:pt x="158" y="117"/>
                  <a:pt x="160" y="117"/>
                  <a:pt x="163" y="116"/>
                </a:cubicBezTo>
                <a:cubicBezTo>
                  <a:pt x="244" y="98"/>
                  <a:pt x="244" y="98"/>
                  <a:pt x="244" y="98"/>
                </a:cubicBezTo>
                <a:lnTo>
                  <a:pt x="244" y="176"/>
                </a:lnTo>
                <a:close/>
                <a:moveTo>
                  <a:pt x="158" y="97"/>
                </a:moveTo>
                <a:cubicBezTo>
                  <a:pt x="157" y="97"/>
                  <a:pt x="157" y="98"/>
                  <a:pt x="156" y="98"/>
                </a:cubicBezTo>
                <a:cubicBezTo>
                  <a:pt x="155" y="98"/>
                  <a:pt x="155" y="97"/>
                  <a:pt x="154" y="97"/>
                </a:cubicBezTo>
                <a:cubicBezTo>
                  <a:pt x="27" y="68"/>
                  <a:pt x="27" y="68"/>
                  <a:pt x="27" y="68"/>
                </a:cubicBezTo>
                <a:cubicBezTo>
                  <a:pt x="23" y="67"/>
                  <a:pt x="20" y="63"/>
                  <a:pt x="20" y="59"/>
                </a:cubicBezTo>
                <a:cubicBezTo>
                  <a:pt x="20" y="54"/>
                  <a:pt x="23" y="50"/>
                  <a:pt x="27" y="49"/>
                </a:cubicBezTo>
                <a:cubicBezTo>
                  <a:pt x="154" y="20"/>
                  <a:pt x="154" y="20"/>
                  <a:pt x="154" y="20"/>
                </a:cubicBezTo>
                <a:cubicBezTo>
                  <a:pt x="155" y="20"/>
                  <a:pt x="155" y="20"/>
                  <a:pt x="156" y="20"/>
                </a:cubicBezTo>
                <a:cubicBezTo>
                  <a:pt x="157" y="20"/>
                  <a:pt x="157" y="20"/>
                  <a:pt x="158" y="20"/>
                </a:cubicBezTo>
                <a:cubicBezTo>
                  <a:pt x="285" y="49"/>
                  <a:pt x="285" y="49"/>
                  <a:pt x="285" y="49"/>
                </a:cubicBezTo>
                <a:cubicBezTo>
                  <a:pt x="289" y="50"/>
                  <a:pt x="293" y="54"/>
                  <a:pt x="293" y="59"/>
                </a:cubicBezTo>
                <a:cubicBezTo>
                  <a:pt x="293" y="63"/>
                  <a:pt x="289" y="67"/>
                  <a:pt x="285" y="68"/>
                </a:cubicBezTo>
                <a:lnTo>
                  <a:pt x="158" y="97"/>
                </a:ln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cxnSp>
        <p:nvCxnSpPr>
          <p:cNvPr id="186" name="Straight Connector 185"/>
          <p:cNvCxnSpPr/>
          <p:nvPr/>
        </p:nvCxnSpPr>
        <p:spPr>
          <a:xfrm flipV="1">
            <a:off x="15062916" y="4990372"/>
            <a:ext cx="0" cy="1190558"/>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87" name="TextBox 186"/>
          <p:cNvSpPr txBox="1"/>
          <p:nvPr/>
        </p:nvSpPr>
        <p:spPr>
          <a:xfrm>
            <a:off x="14550294" y="4041073"/>
            <a:ext cx="1266939" cy="738627"/>
          </a:xfrm>
          <a:prstGeom prst="rect">
            <a:avLst/>
          </a:prstGeom>
          <a:noFill/>
        </p:spPr>
        <p:txBody>
          <a:bodyPr wrap="none" lIns="182843" tIns="91422" rIns="182843" bIns="91422" rtlCol="0">
            <a:spAutoFit/>
          </a:bodyPr>
          <a:lstStyle/>
          <a:p>
            <a:r>
              <a:rPr lang="id-ID" dirty="0" smtClean="0">
                <a:solidFill>
                  <a:schemeClr val="accent2"/>
                </a:solidFill>
                <a:latin typeface="Raleway Regular"/>
                <a:cs typeface="Raleway Regular"/>
              </a:rPr>
              <a:t>50%</a:t>
            </a:r>
            <a:endParaRPr lang="id-ID" dirty="0">
              <a:solidFill>
                <a:schemeClr val="accent2"/>
              </a:solidFill>
              <a:latin typeface="Raleway Regular"/>
              <a:cs typeface="Raleway Regular"/>
            </a:endParaRPr>
          </a:p>
        </p:txBody>
      </p:sp>
      <p:cxnSp>
        <p:nvCxnSpPr>
          <p:cNvPr id="188" name="Straight Connector 187"/>
          <p:cNvCxnSpPr/>
          <p:nvPr/>
        </p:nvCxnSpPr>
        <p:spPr>
          <a:xfrm flipV="1">
            <a:off x="16694651" y="5002996"/>
            <a:ext cx="0" cy="1190558"/>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89" name="TextBox 188"/>
          <p:cNvSpPr txBox="1"/>
          <p:nvPr/>
        </p:nvSpPr>
        <p:spPr>
          <a:xfrm>
            <a:off x="16182029" y="4053697"/>
            <a:ext cx="1259802" cy="738627"/>
          </a:xfrm>
          <a:prstGeom prst="rect">
            <a:avLst/>
          </a:prstGeom>
          <a:noFill/>
        </p:spPr>
        <p:txBody>
          <a:bodyPr wrap="none" lIns="182843" tIns="91422" rIns="182843" bIns="91422" rtlCol="0">
            <a:spAutoFit/>
          </a:bodyPr>
          <a:lstStyle/>
          <a:p>
            <a:r>
              <a:rPr lang="id-ID" dirty="0">
                <a:solidFill>
                  <a:schemeClr val="accent2"/>
                </a:solidFill>
                <a:latin typeface="Raleway Regular"/>
                <a:cs typeface="Raleway Regular"/>
              </a:rPr>
              <a:t>6</a:t>
            </a:r>
            <a:r>
              <a:rPr lang="id-ID" dirty="0" smtClean="0">
                <a:solidFill>
                  <a:schemeClr val="accent2"/>
                </a:solidFill>
                <a:latin typeface="Raleway Regular"/>
                <a:cs typeface="Raleway Regular"/>
              </a:rPr>
              <a:t>0%</a:t>
            </a:r>
            <a:endParaRPr lang="id-ID" dirty="0">
              <a:solidFill>
                <a:schemeClr val="accent2"/>
              </a:solidFill>
              <a:latin typeface="Raleway Regular"/>
              <a:cs typeface="Raleway Regular"/>
            </a:endParaRPr>
          </a:p>
        </p:txBody>
      </p:sp>
      <p:cxnSp>
        <p:nvCxnSpPr>
          <p:cNvPr id="190" name="Straight Connector 189"/>
          <p:cNvCxnSpPr/>
          <p:nvPr/>
        </p:nvCxnSpPr>
        <p:spPr>
          <a:xfrm flipV="1">
            <a:off x="18282151" y="5004661"/>
            <a:ext cx="0" cy="1190558"/>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91" name="TextBox 190"/>
          <p:cNvSpPr txBox="1"/>
          <p:nvPr/>
        </p:nvSpPr>
        <p:spPr>
          <a:xfrm>
            <a:off x="17769529" y="4055362"/>
            <a:ext cx="1228405" cy="738627"/>
          </a:xfrm>
          <a:prstGeom prst="rect">
            <a:avLst/>
          </a:prstGeom>
          <a:noFill/>
        </p:spPr>
        <p:txBody>
          <a:bodyPr wrap="none" lIns="182843" tIns="91422" rIns="182843" bIns="91422" rtlCol="0">
            <a:spAutoFit/>
          </a:bodyPr>
          <a:lstStyle/>
          <a:p>
            <a:r>
              <a:rPr lang="id-ID" dirty="0">
                <a:solidFill>
                  <a:schemeClr val="accent2"/>
                </a:solidFill>
                <a:latin typeface="Raleway Regular"/>
                <a:cs typeface="Raleway Regular"/>
              </a:rPr>
              <a:t>7</a:t>
            </a:r>
            <a:r>
              <a:rPr lang="id-ID" dirty="0" smtClean="0">
                <a:solidFill>
                  <a:schemeClr val="accent2"/>
                </a:solidFill>
                <a:latin typeface="Raleway Regular"/>
                <a:cs typeface="Raleway Regular"/>
              </a:rPr>
              <a:t>0%</a:t>
            </a:r>
            <a:endParaRPr lang="id-ID" dirty="0">
              <a:solidFill>
                <a:schemeClr val="accent2"/>
              </a:solidFill>
              <a:latin typeface="Raleway Regular"/>
              <a:cs typeface="Raleway Regular"/>
            </a:endParaRPr>
          </a:p>
        </p:txBody>
      </p:sp>
      <p:cxnSp>
        <p:nvCxnSpPr>
          <p:cNvPr id="192" name="Straight Connector 191"/>
          <p:cNvCxnSpPr/>
          <p:nvPr/>
        </p:nvCxnSpPr>
        <p:spPr>
          <a:xfrm flipV="1">
            <a:off x="19869466" y="5004661"/>
            <a:ext cx="0" cy="1190558"/>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93" name="TextBox 192"/>
          <p:cNvSpPr txBox="1"/>
          <p:nvPr/>
        </p:nvSpPr>
        <p:spPr>
          <a:xfrm>
            <a:off x="19347161" y="4055362"/>
            <a:ext cx="1255181" cy="738627"/>
          </a:xfrm>
          <a:prstGeom prst="rect">
            <a:avLst/>
          </a:prstGeom>
          <a:noFill/>
        </p:spPr>
        <p:txBody>
          <a:bodyPr wrap="none" lIns="182843" tIns="91422" rIns="182843" bIns="91422" rtlCol="0">
            <a:spAutoFit/>
          </a:bodyPr>
          <a:lstStyle/>
          <a:p>
            <a:r>
              <a:rPr lang="id-ID" dirty="0">
                <a:solidFill>
                  <a:schemeClr val="accent2"/>
                </a:solidFill>
                <a:latin typeface="Raleway Regular"/>
                <a:cs typeface="Raleway Regular"/>
              </a:rPr>
              <a:t>8</a:t>
            </a:r>
            <a:r>
              <a:rPr lang="id-ID" dirty="0" smtClean="0">
                <a:solidFill>
                  <a:schemeClr val="accent2"/>
                </a:solidFill>
                <a:latin typeface="Raleway Regular"/>
                <a:cs typeface="Raleway Regular"/>
              </a:rPr>
              <a:t>0%</a:t>
            </a:r>
            <a:endParaRPr lang="id-ID" dirty="0">
              <a:solidFill>
                <a:schemeClr val="accent2"/>
              </a:solidFill>
              <a:latin typeface="Raleway Regular"/>
              <a:cs typeface="Raleway Regular"/>
            </a:endParaRPr>
          </a:p>
        </p:txBody>
      </p:sp>
      <p:grpSp>
        <p:nvGrpSpPr>
          <p:cNvPr id="10" name="Group 9"/>
          <p:cNvGrpSpPr/>
          <p:nvPr/>
        </p:nvGrpSpPr>
        <p:grpSpPr>
          <a:xfrm>
            <a:off x="2948893" y="9211292"/>
            <a:ext cx="7511744" cy="738348"/>
            <a:chOff x="3101293" y="9211292"/>
            <a:chExt cx="7511744" cy="738348"/>
          </a:xfrm>
        </p:grpSpPr>
        <p:sp>
          <p:nvSpPr>
            <p:cNvPr id="195" name="Shape 3747"/>
            <p:cNvSpPr/>
            <p:nvPr/>
          </p:nvSpPr>
          <p:spPr>
            <a:xfrm>
              <a:off x="76619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6" name="Shape 3748"/>
            <p:cNvSpPr/>
            <p:nvPr/>
          </p:nvSpPr>
          <p:spPr>
            <a:xfrm>
              <a:off x="77516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7" name="Shape 3749"/>
            <p:cNvSpPr/>
            <p:nvPr/>
          </p:nvSpPr>
          <p:spPr>
            <a:xfrm>
              <a:off x="80413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8" name="Shape 3750"/>
            <p:cNvSpPr/>
            <p:nvPr/>
          </p:nvSpPr>
          <p:spPr>
            <a:xfrm>
              <a:off x="813104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9" name="Shape 3751"/>
            <p:cNvSpPr/>
            <p:nvPr/>
          </p:nvSpPr>
          <p:spPr>
            <a:xfrm>
              <a:off x="8422220"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43" name="Shape 3752"/>
            <p:cNvSpPr/>
            <p:nvPr/>
          </p:nvSpPr>
          <p:spPr>
            <a:xfrm>
              <a:off x="8511921"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244" name="Group 243"/>
            <p:cNvGrpSpPr/>
            <p:nvPr/>
          </p:nvGrpSpPr>
          <p:grpSpPr>
            <a:xfrm>
              <a:off x="8801659" y="9211292"/>
              <a:ext cx="291134" cy="735106"/>
              <a:chOff x="7252702" y="2337375"/>
              <a:chExt cx="283144" cy="714746"/>
            </a:xfrm>
            <a:solidFill>
              <a:schemeClr val="bg1">
                <a:lumMod val="85000"/>
              </a:schemeClr>
            </a:solidFill>
          </p:grpSpPr>
          <p:sp>
            <p:nvSpPr>
              <p:cNvPr id="328" name="Shape 3753"/>
              <p:cNvSpPr/>
              <p:nvPr/>
            </p:nvSpPr>
            <p:spPr>
              <a:xfrm>
                <a:off x="725270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9" name="Shape 3754"/>
              <p:cNvSpPr/>
              <p:nvPr/>
            </p:nvSpPr>
            <p:spPr>
              <a:xfrm>
                <a:off x="733994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45" name="Group 244"/>
            <p:cNvGrpSpPr/>
            <p:nvPr/>
          </p:nvGrpSpPr>
          <p:grpSpPr>
            <a:xfrm>
              <a:off x="9182150" y="9211292"/>
              <a:ext cx="291134" cy="735106"/>
              <a:chOff x="7622750" y="2337375"/>
              <a:chExt cx="283144" cy="714746"/>
            </a:xfrm>
            <a:solidFill>
              <a:schemeClr val="bg1">
                <a:lumMod val="85000"/>
              </a:schemeClr>
            </a:solidFill>
          </p:grpSpPr>
          <p:sp>
            <p:nvSpPr>
              <p:cNvPr id="326" name="Shape 3755"/>
              <p:cNvSpPr/>
              <p:nvPr/>
            </p:nvSpPr>
            <p:spPr>
              <a:xfrm>
                <a:off x="762275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7" name="Shape 3756"/>
              <p:cNvSpPr/>
              <p:nvPr/>
            </p:nvSpPr>
            <p:spPr>
              <a:xfrm>
                <a:off x="77099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46" name="Group 245"/>
            <p:cNvGrpSpPr/>
            <p:nvPr/>
          </p:nvGrpSpPr>
          <p:grpSpPr>
            <a:xfrm>
              <a:off x="9561589" y="9211292"/>
              <a:ext cx="291134" cy="735106"/>
              <a:chOff x="7991776" y="2337375"/>
              <a:chExt cx="283144" cy="714746"/>
            </a:xfrm>
            <a:solidFill>
              <a:schemeClr val="bg1">
                <a:lumMod val="85000"/>
              </a:schemeClr>
            </a:solidFill>
          </p:grpSpPr>
          <p:sp>
            <p:nvSpPr>
              <p:cNvPr id="324" name="Shape 3757"/>
              <p:cNvSpPr/>
              <p:nvPr/>
            </p:nvSpPr>
            <p:spPr>
              <a:xfrm>
                <a:off x="79917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5" name="Shape 3758"/>
              <p:cNvSpPr/>
              <p:nvPr/>
            </p:nvSpPr>
            <p:spPr>
              <a:xfrm>
                <a:off x="807901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47" name="Group 246"/>
            <p:cNvGrpSpPr/>
            <p:nvPr/>
          </p:nvGrpSpPr>
          <p:grpSpPr>
            <a:xfrm>
              <a:off x="9942464" y="9211292"/>
              <a:ext cx="291134" cy="735106"/>
              <a:chOff x="8362198" y="2337375"/>
              <a:chExt cx="283144" cy="714746"/>
            </a:xfrm>
            <a:solidFill>
              <a:schemeClr val="bg1">
                <a:lumMod val="85000"/>
              </a:schemeClr>
            </a:solidFill>
          </p:grpSpPr>
          <p:sp>
            <p:nvSpPr>
              <p:cNvPr id="322" name="Shape 3759"/>
              <p:cNvSpPr/>
              <p:nvPr/>
            </p:nvSpPr>
            <p:spPr>
              <a:xfrm>
                <a:off x="836219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3" name="Shape 3760"/>
              <p:cNvSpPr/>
              <p:nvPr/>
            </p:nvSpPr>
            <p:spPr>
              <a:xfrm>
                <a:off x="844943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48" name="Group 247"/>
            <p:cNvGrpSpPr/>
            <p:nvPr/>
          </p:nvGrpSpPr>
          <p:grpSpPr>
            <a:xfrm>
              <a:off x="10321903" y="9211292"/>
              <a:ext cx="291134" cy="735106"/>
              <a:chOff x="8731224" y="2337375"/>
              <a:chExt cx="283144" cy="714746"/>
            </a:xfrm>
            <a:solidFill>
              <a:schemeClr val="bg1">
                <a:lumMod val="85000"/>
              </a:schemeClr>
            </a:solidFill>
          </p:grpSpPr>
          <p:sp>
            <p:nvSpPr>
              <p:cNvPr id="320" name="Shape 3761"/>
              <p:cNvSpPr/>
              <p:nvPr/>
            </p:nvSpPr>
            <p:spPr>
              <a:xfrm>
                <a:off x="873122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21" name="Shape 3762"/>
              <p:cNvSpPr/>
              <p:nvPr/>
            </p:nvSpPr>
            <p:spPr>
              <a:xfrm>
                <a:off x="8818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249" name="Shape 3763"/>
            <p:cNvSpPr/>
            <p:nvPr/>
          </p:nvSpPr>
          <p:spPr>
            <a:xfrm>
              <a:off x="462327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0" name="Shape 3764"/>
            <p:cNvSpPr/>
            <p:nvPr/>
          </p:nvSpPr>
          <p:spPr>
            <a:xfrm>
              <a:off x="4712980"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1" name="Shape 3765"/>
            <p:cNvSpPr/>
            <p:nvPr/>
          </p:nvSpPr>
          <p:spPr>
            <a:xfrm>
              <a:off x="5002718"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2" name="Shape 3766"/>
            <p:cNvSpPr/>
            <p:nvPr/>
          </p:nvSpPr>
          <p:spPr>
            <a:xfrm>
              <a:off x="5092419"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3" name="Shape 3767"/>
            <p:cNvSpPr/>
            <p:nvPr/>
          </p:nvSpPr>
          <p:spPr>
            <a:xfrm>
              <a:off x="5383659"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4" name="Shape 3768"/>
            <p:cNvSpPr/>
            <p:nvPr/>
          </p:nvSpPr>
          <p:spPr>
            <a:xfrm>
              <a:off x="547329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5" name="Shape 3769"/>
            <p:cNvSpPr/>
            <p:nvPr/>
          </p:nvSpPr>
          <p:spPr>
            <a:xfrm>
              <a:off x="5763031"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6" name="Shape 3770"/>
            <p:cNvSpPr/>
            <p:nvPr/>
          </p:nvSpPr>
          <p:spPr>
            <a:xfrm>
              <a:off x="585273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7" name="Shape 3771"/>
            <p:cNvSpPr/>
            <p:nvPr/>
          </p:nvSpPr>
          <p:spPr>
            <a:xfrm>
              <a:off x="614352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8" name="Shape 3772"/>
            <p:cNvSpPr/>
            <p:nvPr/>
          </p:nvSpPr>
          <p:spPr>
            <a:xfrm>
              <a:off x="623322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59" name="Shape 3773"/>
            <p:cNvSpPr/>
            <p:nvPr/>
          </p:nvSpPr>
          <p:spPr>
            <a:xfrm>
              <a:off x="652296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0" name="Shape 3774"/>
            <p:cNvSpPr/>
            <p:nvPr/>
          </p:nvSpPr>
          <p:spPr>
            <a:xfrm>
              <a:off x="6612662"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1" name="Shape 3775"/>
            <p:cNvSpPr/>
            <p:nvPr/>
          </p:nvSpPr>
          <p:spPr>
            <a:xfrm>
              <a:off x="6903835"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2" name="Shape 3776"/>
            <p:cNvSpPr/>
            <p:nvPr/>
          </p:nvSpPr>
          <p:spPr>
            <a:xfrm>
              <a:off x="699353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3" name="Shape 3777"/>
            <p:cNvSpPr/>
            <p:nvPr/>
          </p:nvSpPr>
          <p:spPr>
            <a:xfrm>
              <a:off x="7283274"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4" name="Shape 3778"/>
            <p:cNvSpPr/>
            <p:nvPr/>
          </p:nvSpPr>
          <p:spPr>
            <a:xfrm>
              <a:off x="7372975"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5" name="Shape 3779"/>
            <p:cNvSpPr/>
            <p:nvPr/>
          </p:nvSpPr>
          <p:spPr>
            <a:xfrm>
              <a:off x="3101293"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6" name="Shape 3780"/>
            <p:cNvSpPr/>
            <p:nvPr/>
          </p:nvSpPr>
          <p:spPr>
            <a:xfrm>
              <a:off x="3190994"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7" name="Shape 3781"/>
            <p:cNvSpPr/>
            <p:nvPr/>
          </p:nvSpPr>
          <p:spPr>
            <a:xfrm>
              <a:off x="3480732"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8" name="Shape 3782"/>
            <p:cNvSpPr/>
            <p:nvPr/>
          </p:nvSpPr>
          <p:spPr>
            <a:xfrm>
              <a:off x="3570433"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69" name="Shape 3783"/>
            <p:cNvSpPr/>
            <p:nvPr/>
          </p:nvSpPr>
          <p:spPr>
            <a:xfrm>
              <a:off x="386160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70" name="Shape 3784"/>
            <p:cNvSpPr/>
            <p:nvPr/>
          </p:nvSpPr>
          <p:spPr>
            <a:xfrm>
              <a:off x="3951307"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71" name="Shape 3785"/>
            <p:cNvSpPr/>
            <p:nvPr/>
          </p:nvSpPr>
          <p:spPr>
            <a:xfrm>
              <a:off x="4241046" y="9337220"/>
              <a:ext cx="291134" cy="609178"/>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72" name="Shape 3786"/>
            <p:cNvSpPr/>
            <p:nvPr/>
          </p:nvSpPr>
          <p:spPr>
            <a:xfrm>
              <a:off x="4330746" y="9211292"/>
              <a:ext cx="116455" cy="11491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273" name="Group 3831"/>
            <p:cNvGrpSpPr/>
            <p:nvPr/>
          </p:nvGrpSpPr>
          <p:grpSpPr>
            <a:xfrm>
              <a:off x="7662970" y="9214534"/>
              <a:ext cx="291134" cy="735106"/>
              <a:chOff x="0" y="0"/>
              <a:chExt cx="590244" cy="1489964"/>
            </a:xfrm>
            <a:solidFill>
              <a:schemeClr val="accent1"/>
            </a:solidFill>
          </p:grpSpPr>
          <p:sp>
            <p:nvSpPr>
              <p:cNvPr id="318" name="Shape 382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9" name="Shape 3830"/>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4" name="Group 3834"/>
            <p:cNvGrpSpPr/>
            <p:nvPr/>
          </p:nvGrpSpPr>
          <p:grpSpPr>
            <a:xfrm>
              <a:off x="8042410" y="9214534"/>
              <a:ext cx="291134" cy="735106"/>
              <a:chOff x="0" y="0"/>
              <a:chExt cx="590244" cy="1489964"/>
            </a:xfrm>
            <a:solidFill>
              <a:schemeClr val="accent1"/>
            </a:solidFill>
          </p:grpSpPr>
          <p:sp>
            <p:nvSpPr>
              <p:cNvPr id="316" name="Shape 383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7" name="Shape 383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5" name="Group 3837"/>
            <p:cNvGrpSpPr/>
            <p:nvPr/>
          </p:nvGrpSpPr>
          <p:grpSpPr>
            <a:xfrm>
              <a:off x="8423284" y="9214534"/>
              <a:ext cx="291135" cy="735106"/>
              <a:chOff x="0" y="0"/>
              <a:chExt cx="590244" cy="1489964"/>
            </a:xfrm>
            <a:solidFill>
              <a:schemeClr val="accent1"/>
            </a:solidFill>
          </p:grpSpPr>
          <p:sp>
            <p:nvSpPr>
              <p:cNvPr id="314" name="Shape 383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5" name="Shape 3836"/>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6" name="Group 3840"/>
            <p:cNvGrpSpPr/>
            <p:nvPr/>
          </p:nvGrpSpPr>
          <p:grpSpPr>
            <a:xfrm>
              <a:off x="4624344" y="9214534"/>
              <a:ext cx="291134" cy="735106"/>
              <a:chOff x="0" y="0"/>
              <a:chExt cx="590244" cy="1489964"/>
            </a:xfrm>
            <a:solidFill>
              <a:schemeClr val="accent1"/>
            </a:solidFill>
          </p:grpSpPr>
          <p:sp>
            <p:nvSpPr>
              <p:cNvPr id="312" name="Shape 383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3" name="Shape 383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7" name="Group 3843"/>
            <p:cNvGrpSpPr/>
            <p:nvPr/>
          </p:nvGrpSpPr>
          <p:grpSpPr>
            <a:xfrm>
              <a:off x="5003783" y="9214534"/>
              <a:ext cx="291134" cy="735106"/>
              <a:chOff x="0" y="0"/>
              <a:chExt cx="590244" cy="1489964"/>
            </a:xfrm>
            <a:solidFill>
              <a:schemeClr val="accent1"/>
            </a:solidFill>
          </p:grpSpPr>
          <p:sp>
            <p:nvSpPr>
              <p:cNvPr id="310" name="Shape 384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11" name="Shape 384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8" name="Group 3846"/>
            <p:cNvGrpSpPr/>
            <p:nvPr/>
          </p:nvGrpSpPr>
          <p:grpSpPr>
            <a:xfrm>
              <a:off x="5384724" y="9214534"/>
              <a:ext cx="291134" cy="735106"/>
              <a:chOff x="0" y="0"/>
              <a:chExt cx="590244" cy="1489964"/>
            </a:xfrm>
            <a:solidFill>
              <a:schemeClr val="accent1"/>
            </a:solidFill>
          </p:grpSpPr>
          <p:sp>
            <p:nvSpPr>
              <p:cNvPr id="308" name="Shape 3844"/>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9" name="Shape 3845"/>
              <p:cNvSpPr/>
              <p:nvPr/>
            </p:nvSpPr>
            <p:spPr>
              <a:xfrm>
                <a:off x="181722"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79" name="Group 3849"/>
            <p:cNvGrpSpPr/>
            <p:nvPr/>
          </p:nvGrpSpPr>
          <p:grpSpPr>
            <a:xfrm>
              <a:off x="5764097" y="9214534"/>
              <a:ext cx="291134" cy="735106"/>
              <a:chOff x="0" y="0"/>
              <a:chExt cx="590244" cy="1489964"/>
            </a:xfrm>
            <a:solidFill>
              <a:schemeClr val="accent1"/>
            </a:solidFill>
          </p:grpSpPr>
          <p:sp>
            <p:nvSpPr>
              <p:cNvPr id="306" name="Shape 3847"/>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7" name="Shape 3848"/>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0" name="Group 3852"/>
            <p:cNvGrpSpPr/>
            <p:nvPr/>
          </p:nvGrpSpPr>
          <p:grpSpPr>
            <a:xfrm>
              <a:off x="6144587" y="9214534"/>
              <a:ext cx="291134" cy="735106"/>
              <a:chOff x="0" y="0"/>
              <a:chExt cx="590244" cy="1489964"/>
            </a:xfrm>
            <a:solidFill>
              <a:schemeClr val="accent1"/>
            </a:solidFill>
          </p:grpSpPr>
          <p:sp>
            <p:nvSpPr>
              <p:cNvPr id="304" name="Shape 3850"/>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5" name="Shape 3851"/>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1" name="Group 3855"/>
            <p:cNvGrpSpPr/>
            <p:nvPr/>
          </p:nvGrpSpPr>
          <p:grpSpPr>
            <a:xfrm>
              <a:off x="6524027" y="9214534"/>
              <a:ext cx="291134" cy="735106"/>
              <a:chOff x="0" y="0"/>
              <a:chExt cx="590244" cy="1489964"/>
            </a:xfrm>
            <a:solidFill>
              <a:schemeClr val="accent1"/>
            </a:solidFill>
          </p:grpSpPr>
          <p:sp>
            <p:nvSpPr>
              <p:cNvPr id="302" name="Shape 3853"/>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3" name="Shape 3854"/>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2" name="Group 3858"/>
            <p:cNvGrpSpPr/>
            <p:nvPr/>
          </p:nvGrpSpPr>
          <p:grpSpPr>
            <a:xfrm>
              <a:off x="6904901" y="9214534"/>
              <a:ext cx="291134" cy="735106"/>
              <a:chOff x="0" y="0"/>
              <a:chExt cx="590244" cy="1489964"/>
            </a:xfrm>
            <a:solidFill>
              <a:schemeClr val="accent1"/>
            </a:solidFill>
          </p:grpSpPr>
          <p:sp>
            <p:nvSpPr>
              <p:cNvPr id="300" name="Shape 3856"/>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01" name="Shape 3857"/>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3" name="Group 3861"/>
            <p:cNvGrpSpPr/>
            <p:nvPr/>
          </p:nvGrpSpPr>
          <p:grpSpPr>
            <a:xfrm>
              <a:off x="7284340" y="9214534"/>
              <a:ext cx="291134" cy="735106"/>
              <a:chOff x="0" y="0"/>
              <a:chExt cx="590244" cy="1489964"/>
            </a:xfrm>
            <a:solidFill>
              <a:schemeClr val="accent1"/>
            </a:solidFill>
          </p:grpSpPr>
          <p:sp>
            <p:nvSpPr>
              <p:cNvPr id="298" name="Shape 385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9" name="Shape 3860"/>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4" name="Group 3864"/>
            <p:cNvGrpSpPr/>
            <p:nvPr/>
          </p:nvGrpSpPr>
          <p:grpSpPr>
            <a:xfrm>
              <a:off x="3102358" y="9214534"/>
              <a:ext cx="291134" cy="735106"/>
              <a:chOff x="0" y="0"/>
              <a:chExt cx="590244" cy="1489964"/>
            </a:xfrm>
            <a:solidFill>
              <a:schemeClr val="accent1"/>
            </a:solidFill>
          </p:grpSpPr>
          <p:sp>
            <p:nvSpPr>
              <p:cNvPr id="296" name="Shape 386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7" name="Shape 386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5" name="Group 3867"/>
            <p:cNvGrpSpPr/>
            <p:nvPr/>
          </p:nvGrpSpPr>
          <p:grpSpPr>
            <a:xfrm>
              <a:off x="3481798" y="9214534"/>
              <a:ext cx="291134" cy="735106"/>
              <a:chOff x="0" y="0"/>
              <a:chExt cx="590244" cy="1489964"/>
            </a:xfrm>
            <a:solidFill>
              <a:schemeClr val="accent1"/>
            </a:solidFill>
          </p:grpSpPr>
          <p:sp>
            <p:nvSpPr>
              <p:cNvPr id="294" name="Shape 386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5" name="Shape 3866"/>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6" name="Group 3870"/>
            <p:cNvGrpSpPr/>
            <p:nvPr/>
          </p:nvGrpSpPr>
          <p:grpSpPr>
            <a:xfrm>
              <a:off x="3862670" y="9214534"/>
              <a:ext cx="291135" cy="735106"/>
              <a:chOff x="0" y="0"/>
              <a:chExt cx="590244" cy="1489964"/>
            </a:xfrm>
            <a:solidFill>
              <a:schemeClr val="accent1"/>
            </a:solidFill>
          </p:grpSpPr>
          <p:sp>
            <p:nvSpPr>
              <p:cNvPr id="292" name="Shape 386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3" name="Shape 386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287" name="Group 3873"/>
            <p:cNvGrpSpPr/>
            <p:nvPr/>
          </p:nvGrpSpPr>
          <p:grpSpPr>
            <a:xfrm>
              <a:off x="4242111" y="9214534"/>
              <a:ext cx="291134" cy="735106"/>
              <a:chOff x="0" y="0"/>
              <a:chExt cx="590244" cy="1489964"/>
            </a:xfrm>
            <a:solidFill>
              <a:schemeClr val="accent1"/>
            </a:solidFill>
          </p:grpSpPr>
          <p:sp>
            <p:nvSpPr>
              <p:cNvPr id="290" name="Shape 387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291" name="Shape 387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grpSp>
        <p:nvGrpSpPr>
          <p:cNvPr id="9" name="Group 8"/>
          <p:cNvGrpSpPr/>
          <p:nvPr/>
        </p:nvGrpSpPr>
        <p:grpSpPr>
          <a:xfrm>
            <a:off x="2947324" y="10156651"/>
            <a:ext cx="7558530" cy="736774"/>
            <a:chOff x="3026848" y="11359211"/>
            <a:chExt cx="7558530" cy="736774"/>
          </a:xfrm>
        </p:grpSpPr>
        <p:grpSp>
          <p:nvGrpSpPr>
            <p:cNvPr id="331" name="Group 330"/>
            <p:cNvGrpSpPr/>
            <p:nvPr/>
          </p:nvGrpSpPr>
          <p:grpSpPr>
            <a:xfrm>
              <a:off x="7587461" y="11359211"/>
              <a:ext cx="337921" cy="733532"/>
              <a:chOff x="6121233" y="3412078"/>
              <a:chExt cx="328647" cy="713215"/>
            </a:xfrm>
            <a:solidFill>
              <a:schemeClr val="bg1">
                <a:lumMod val="85000"/>
              </a:schemeClr>
            </a:solidFill>
          </p:grpSpPr>
          <p:sp>
            <p:nvSpPr>
              <p:cNvPr id="413" name="Shape 3788"/>
              <p:cNvSpPr/>
              <p:nvPr/>
            </p:nvSpPr>
            <p:spPr>
              <a:xfrm>
                <a:off x="623027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14" name="Shape 3789"/>
              <p:cNvSpPr/>
              <p:nvPr/>
            </p:nvSpPr>
            <p:spPr>
              <a:xfrm>
                <a:off x="612123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2" name="Group 331"/>
            <p:cNvGrpSpPr/>
            <p:nvPr/>
          </p:nvGrpSpPr>
          <p:grpSpPr>
            <a:xfrm>
              <a:off x="7966899" y="11359211"/>
              <a:ext cx="337922" cy="733532"/>
              <a:chOff x="6490258" y="3412078"/>
              <a:chExt cx="328648" cy="713215"/>
            </a:xfrm>
            <a:solidFill>
              <a:schemeClr val="bg1">
                <a:lumMod val="85000"/>
              </a:schemeClr>
            </a:solidFill>
          </p:grpSpPr>
          <p:sp>
            <p:nvSpPr>
              <p:cNvPr id="411" name="Shape 3790"/>
              <p:cNvSpPr/>
              <p:nvPr/>
            </p:nvSpPr>
            <p:spPr>
              <a:xfrm>
                <a:off x="659930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12" name="Shape 3791"/>
              <p:cNvSpPr/>
              <p:nvPr/>
            </p:nvSpPr>
            <p:spPr>
              <a:xfrm>
                <a:off x="6490258"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3" name="Group 332"/>
            <p:cNvGrpSpPr/>
            <p:nvPr/>
          </p:nvGrpSpPr>
          <p:grpSpPr>
            <a:xfrm>
              <a:off x="8347775" y="11359211"/>
              <a:ext cx="337921" cy="733532"/>
              <a:chOff x="6860681" y="3412078"/>
              <a:chExt cx="328647" cy="713215"/>
            </a:xfrm>
            <a:solidFill>
              <a:schemeClr val="bg1">
                <a:lumMod val="85000"/>
              </a:schemeClr>
            </a:solidFill>
          </p:grpSpPr>
          <p:sp>
            <p:nvSpPr>
              <p:cNvPr id="409" name="Shape 3792"/>
              <p:cNvSpPr/>
              <p:nvPr/>
            </p:nvSpPr>
            <p:spPr>
              <a:xfrm>
                <a:off x="696972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10" name="Shape 3793"/>
              <p:cNvSpPr/>
              <p:nvPr/>
            </p:nvSpPr>
            <p:spPr>
              <a:xfrm>
                <a:off x="6860681"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4" name="Group 333"/>
            <p:cNvGrpSpPr/>
            <p:nvPr/>
          </p:nvGrpSpPr>
          <p:grpSpPr>
            <a:xfrm>
              <a:off x="8727212" y="11359211"/>
              <a:ext cx="337921" cy="733532"/>
              <a:chOff x="7229705" y="3412078"/>
              <a:chExt cx="328647" cy="713215"/>
            </a:xfrm>
            <a:solidFill>
              <a:schemeClr val="bg1">
                <a:lumMod val="85000"/>
              </a:schemeClr>
            </a:solidFill>
          </p:grpSpPr>
          <p:sp>
            <p:nvSpPr>
              <p:cNvPr id="407" name="Shape 3794"/>
              <p:cNvSpPr/>
              <p:nvPr/>
            </p:nvSpPr>
            <p:spPr>
              <a:xfrm>
                <a:off x="7338750"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8" name="Shape 3795"/>
              <p:cNvSpPr/>
              <p:nvPr/>
            </p:nvSpPr>
            <p:spPr>
              <a:xfrm>
                <a:off x="7229705"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5" name="Group 334"/>
            <p:cNvGrpSpPr/>
            <p:nvPr/>
          </p:nvGrpSpPr>
          <p:grpSpPr>
            <a:xfrm>
              <a:off x="9107705" y="11359211"/>
              <a:ext cx="337922" cy="733532"/>
              <a:chOff x="7599755" y="3412078"/>
              <a:chExt cx="328648" cy="713215"/>
            </a:xfrm>
            <a:solidFill>
              <a:schemeClr val="bg1">
                <a:lumMod val="85000"/>
              </a:schemeClr>
            </a:solidFill>
          </p:grpSpPr>
          <p:sp>
            <p:nvSpPr>
              <p:cNvPr id="405" name="Shape 3796"/>
              <p:cNvSpPr/>
              <p:nvPr/>
            </p:nvSpPr>
            <p:spPr>
              <a:xfrm>
                <a:off x="770879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6" name="Shape 3797"/>
              <p:cNvSpPr/>
              <p:nvPr/>
            </p:nvSpPr>
            <p:spPr>
              <a:xfrm>
                <a:off x="759975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6" name="Group 335"/>
            <p:cNvGrpSpPr/>
            <p:nvPr/>
          </p:nvGrpSpPr>
          <p:grpSpPr>
            <a:xfrm>
              <a:off x="9487144" y="11359211"/>
              <a:ext cx="337922" cy="733532"/>
              <a:chOff x="7968781" y="3412078"/>
              <a:chExt cx="328648" cy="713215"/>
            </a:xfrm>
            <a:solidFill>
              <a:schemeClr val="bg1">
                <a:lumMod val="85000"/>
              </a:schemeClr>
            </a:solidFill>
          </p:grpSpPr>
          <p:sp>
            <p:nvSpPr>
              <p:cNvPr id="403" name="Shape 3798"/>
              <p:cNvSpPr/>
              <p:nvPr/>
            </p:nvSpPr>
            <p:spPr>
              <a:xfrm>
                <a:off x="8077824"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4" name="Shape 3799"/>
              <p:cNvSpPr/>
              <p:nvPr/>
            </p:nvSpPr>
            <p:spPr>
              <a:xfrm>
                <a:off x="796878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7" name="Group 336"/>
            <p:cNvGrpSpPr/>
            <p:nvPr/>
          </p:nvGrpSpPr>
          <p:grpSpPr>
            <a:xfrm>
              <a:off x="9868018" y="11359211"/>
              <a:ext cx="337922" cy="733532"/>
              <a:chOff x="8339202" y="3412078"/>
              <a:chExt cx="328648" cy="713215"/>
            </a:xfrm>
            <a:solidFill>
              <a:schemeClr val="bg1">
                <a:lumMod val="85000"/>
              </a:schemeClr>
            </a:solidFill>
          </p:grpSpPr>
          <p:sp>
            <p:nvSpPr>
              <p:cNvPr id="401" name="Shape 3800"/>
              <p:cNvSpPr/>
              <p:nvPr/>
            </p:nvSpPr>
            <p:spPr>
              <a:xfrm>
                <a:off x="844824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2" name="Shape 3801"/>
              <p:cNvSpPr/>
              <p:nvPr/>
            </p:nvSpPr>
            <p:spPr>
              <a:xfrm>
                <a:off x="8339202"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38" name="Group 337"/>
            <p:cNvGrpSpPr/>
            <p:nvPr/>
          </p:nvGrpSpPr>
          <p:grpSpPr>
            <a:xfrm>
              <a:off x="10247457" y="11359211"/>
              <a:ext cx="337921" cy="733532"/>
              <a:chOff x="8708228" y="3412078"/>
              <a:chExt cx="328647" cy="713215"/>
            </a:xfrm>
            <a:solidFill>
              <a:schemeClr val="bg1">
                <a:lumMod val="85000"/>
              </a:schemeClr>
            </a:solidFill>
          </p:grpSpPr>
          <p:sp>
            <p:nvSpPr>
              <p:cNvPr id="399" name="Shape 3802"/>
              <p:cNvSpPr/>
              <p:nvPr/>
            </p:nvSpPr>
            <p:spPr>
              <a:xfrm>
                <a:off x="881727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00" name="Shape 3803"/>
              <p:cNvSpPr/>
              <p:nvPr/>
            </p:nvSpPr>
            <p:spPr>
              <a:xfrm>
                <a:off x="8708228"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339" name="Shape 3804"/>
            <p:cNvSpPr/>
            <p:nvPr/>
          </p:nvSpPr>
          <p:spPr>
            <a:xfrm>
              <a:off x="4660954"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0" name="Shape 3805"/>
            <p:cNvSpPr/>
            <p:nvPr/>
          </p:nvSpPr>
          <p:spPr>
            <a:xfrm>
              <a:off x="4548834"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1" name="Shape 3806"/>
            <p:cNvSpPr/>
            <p:nvPr/>
          </p:nvSpPr>
          <p:spPr>
            <a:xfrm>
              <a:off x="5040393"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2" name="Shape 3807"/>
            <p:cNvSpPr/>
            <p:nvPr/>
          </p:nvSpPr>
          <p:spPr>
            <a:xfrm>
              <a:off x="4928273"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3" name="Shape 3808"/>
            <p:cNvSpPr/>
            <p:nvPr/>
          </p:nvSpPr>
          <p:spPr>
            <a:xfrm>
              <a:off x="542126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4" name="Shape 3809"/>
            <p:cNvSpPr/>
            <p:nvPr/>
          </p:nvSpPr>
          <p:spPr>
            <a:xfrm>
              <a:off x="530914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5" name="Shape 3810"/>
            <p:cNvSpPr/>
            <p:nvPr/>
          </p:nvSpPr>
          <p:spPr>
            <a:xfrm>
              <a:off x="580070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6" name="Shape 3811"/>
            <p:cNvSpPr/>
            <p:nvPr/>
          </p:nvSpPr>
          <p:spPr>
            <a:xfrm>
              <a:off x="568858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7" name="Shape 3812"/>
            <p:cNvSpPr/>
            <p:nvPr/>
          </p:nvSpPr>
          <p:spPr>
            <a:xfrm>
              <a:off x="6181197"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8" name="Shape 3813"/>
            <p:cNvSpPr/>
            <p:nvPr/>
          </p:nvSpPr>
          <p:spPr>
            <a:xfrm>
              <a:off x="6069076"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9" name="Shape 3814"/>
            <p:cNvSpPr/>
            <p:nvPr/>
          </p:nvSpPr>
          <p:spPr>
            <a:xfrm>
              <a:off x="6560636"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0" name="Shape 3815"/>
            <p:cNvSpPr/>
            <p:nvPr/>
          </p:nvSpPr>
          <p:spPr>
            <a:xfrm>
              <a:off x="6448515"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1" name="Shape 3816"/>
            <p:cNvSpPr/>
            <p:nvPr/>
          </p:nvSpPr>
          <p:spPr>
            <a:xfrm>
              <a:off x="694151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2" name="Shape 3817"/>
            <p:cNvSpPr/>
            <p:nvPr/>
          </p:nvSpPr>
          <p:spPr>
            <a:xfrm>
              <a:off x="6829390"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353" name="Group 352"/>
            <p:cNvGrpSpPr/>
            <p:nvPr/>
          </p:nvGrpSpPr>
          <p:grpSpPr>
            <a:xfrm>
              <a:off x="7208829" y="11359211"/>
              <a:ext cx="337921" cy="733532"/>
              <a:chOff x="5752993" y="3412078"/>
              <a:chExt cx="328647" cy="713215"/>
            </a:xfrm>
            <a:solidFill>
              <a:schemeClr val="bg1">
                <a:lumMod val="85000"/>
              </a:schemeClr>
            </a:solidFill>
          </p:grpSpPr>
          <p:sp>
            <p:nvSpPr>
              <p:cNvPr id="397" name="Shape 3818"/>
              <p:cNvSpPr/>
              <p:nvPr/>
            </p:nvSpPr>
            <p:spPr>
              <a:xfrm>
                <a:off x="586203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8" name="Shape 3819"/>
              <p:cNvSpPr/>
              <p:nvPr/>
            </p:nvSpPr>
            <p:spPr>
              <a:xfrm>
                <a:off x="575299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354" name="Shape 3820"/>
            <p:cNvSpPr/>
            <p:nvPr/>
          </p:nvSpPr>
          <p:spPr>
            <a:xfrm>
              <a:off x="3138968"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5" name="Shape 3821"/>
            <p:cNvSpPr/>
            <p:nvPr/>
          </p:nvSpPr>
          <p:spPr>
            <a:xfrm>
              <a:off x="3026848"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6" name="Shape 3822"/>
            <p:cNvSpPr/>
            <p:nvPr/>
          </p:nvSpPr>
          <p:spPr>
            <a:xfrm>
              <a:off x="3518407" y="11359211"/>
              <a:ext cx="108586"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7" name="Shape 3823"/>
            <p:cNvSpPr/>
            <p:nvPr/>
          </p:nvSpPr>
          <p:spPr>
            <a:xfrm>
              <a:off x="3406287"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8" name="Shape 3824"/>
            <p:cNvSpPr/>
            <p:nvPr/>
          </p:nvSpPr>
          <p:spPr>
            <a:xfrm>
              <a:off x="3899282"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59" name="Shape 3825"/>
            <p:cNvSpPr/>
            <p:nvPr/>
          </p:nvSpPr>
          <p:spPr>
            <a:xfrm>
              <a:off x="3787161" y="11489862"/>
              <a:ext cx="337922"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60" name="Shape 3826"/>
            <p:cNvSpPr/>
            <p:nvPr/>
          </p:nvSpPr>
          <p:spPr>
            <a:xfrm>
              <a:off x="4278661" y="11359211"/>
              <a:ext cx="108585" cy="108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61" name="Shape 3827"/>
            <p:cNvSpPr/>
            <p:nvPr/>
          </p:nvSpPr>
          <p:spPr>
            <a:xfrm>
              <a:off x="4166601" y="11489862"/>
              <a:ext cx="337921" cy="602881"/>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362" name="Group 3876"/>
            <p:cNvGrpSpPr/>
            <p:nvPr/>
          </p:nvGrpSpPr>
          <p:grpSpPr>
            <a:xfrm>
              <a:off x="4549899" y="11362454"/>
              <a:ext cx="337921" cy="733531"/>
              <a:chOff x="0" y="0"/>
              <a:chExt cx="685101" cy="1486772"/>
            </a:xfrm>
            <a:solidFill>
              <a:schemeClr val="accent2"/>
            </a:solidFill>
          </p:grpSpPr>
          <p:sp>
            <p:nvSpPr>
              <p:cNvPr id="395" name="Shape 3874"/>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6" name="Shape 387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3" name="Group 3879"/>
            <p:cNvGrpSpPr/>
            <p:nvPr/>
          </p:nvGrpSpPr>
          <p:grpSpPr>
            <a:xfrm>
              <a:off x="4929338" y="11362454"/>
              <a:ext cx="337921" cy="733531"/>
              <a:chOff x="0" y="0"/>
              <a:chExt cx="685101" cy="1486772"/>
            </a:xfrm>
            <a:solidFill>
              <a:schemeClr val="accent2"/>
            </a:solidFill>
          </p:grpSpPr>
          <p:sp>
            <p:nvSpPr>
              <p:cNvPr id="393" name="Shape 3877"/>
              <p:cNvSpPr/>
              <p:nvPr/>
            </p:nvSpPr>
            <p:spPr>
              <a:xfrm>
                <a:off x="227312"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4" name="Shape 3878"/>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4" name="Group 3882"/>
            <p:cNvGrpSpPr/>
            <p:nvPr/>
          </p:nvGrpSpPr>
          <p:grpSpPr>
            <a:xfrm>
              <a:off x="5310211" y="11362454"/>
              <a:ext cx="337922" cy="733531"/>
              <a:chOff x="0" y="0"/>
              <a:chExt cx="685101" cy="1486772"/>
            </a:xfrm>
            <a:solidFill>
              <a:schemeClr val="accent2"/>
            </a:solidFill>
          </p:grpSpPr>
          <p:sp>
            <p:nvSpPr>
              <p:cNvPr id="391" name="Shape 3880"/>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2" name="Shape 3881"/>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5" name="Group 3885"/>
            <p:cNvGrpSpPr/>
            <p:nvPr/>
          </p:nvGrpSpPr>
          <p:grpSpPr>
            <a:xfrm>
              <a:off x="5689650" y="11362454"/>
              <a:ext cx="337921" cy="733531"/>
              <a:chOff x="0" y="0"/>
              <a:chExt cx="685101" cy="1486772"/>
            </a:xfrm>
            <a:solidFill>
              <a:schemeClr val="accent2"/>
            </a:solidFill>
          </p:grpSpPr>
          <p:sp>
            <p:nvSpPr>
              <p:cNvPr id="389" name="Shape 3883"/>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0" name="Shape 3884"/>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6" name="Group 3888"/>
            <p:cNvGrpSpPr/>
            <p:nvPr/>
          </p:nvGrpSpPr>
          <p:grpSpPr>
            <a:xfrm>
              <a:off x="6070141" y="11362454"/>
              <a:ext cx="337922" cy="733531"/>
              <a:chOff x="0" y="0"/>
              <a:chExt cx="685101" cy="1486772"/>
            </a:xfrm>
            <a:solidFill>
              <a:schemeClr val="accent2"/>
            </a:solidFill>
          </p:grpSpPr>
          <p:sp>
            <p:nvSpPr>
              <p:cNvPr id="387" name="Shape 3886"/>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8" name="Shape 3887"/>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7" name="Group 3891"/>
            <p:cNvGrpSpPr/>
            <p:nvPr/>
          </p:nvGrpSpPr>
          <p:grpSpPr>
            <a:xfrm>
              <a:off x="6449580" y="11362454"/>
              <a:ext cx="337921" cy="733531"/>
              <a:chOff x="0" y="0"/>
              <a:chExt cx="685101" cy="1486772"/>
            </a:xfrm>
            <a:solidFill>
              <a:schemeClr val="accent2"/>
            </a:solidFill>
          </p:grpSpPr>
          <p:sp>
            <p:nvSpPr>
              <p:cNvPr id="385" name="Shape 3889"/>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6" name="Shape 3890"/>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8" name="Group 3894"/>
            <p:cNvGrpSpPr/>
            <p:nvPr/>
          </p:nvGrpSpPr>
          <p:grpSpPr>
            <a:xfrm>
              <a:off x="6830455" y="11362454"/>
              <a:ext cx="337922" cy="733531"/>
              <a:chOff x="0" y="0"/>
              <a:chExt cx="685101" cy="1486772"/>
            </a:xfrm>
            <a:solidFill>
              <a:schemeClr val="accent2"/>
            </a:solidFill>
          </p:grpSpPr>
          <p:sp>
            <p:nvSpPr>
              <p:cNvPr id="383" name="Shape 3892"/>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4" name="Shape 3893"/>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69" name="Group 3897"/>
            <p:cNvGrpSpPr/>
            <p:nvPr/>
          </p:nvGrpSpPr>
          <p:grpSpPr>
            <a:xfrm>
              <a:off x="3027912" y="11362454"/>
              <a:ext cx="337922" cy="733531"/>
              <a:chOff x="0" y="0"/>
              <a:chExt cx="685101" cy="1486772"/>
            </a:xfrm>
            <a:solidFill>
              <a:schemeClr val="accent2"/>
            </a:solidFill>
          </p:grpSpPr>
          <p:sp>
            <p:nvSpPr>
              <p:cNvPr id="381" name="Shape 3895"/>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2" name="Shape 3896"/>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70" name="Group 3900"/>
            <p:cNvGrpSpPr/>
            <p:nvPr/>
          </p:nvGrpSpPr>
          <p:grpSpPr>
            <a:xfrm>
              <a:off x="3407352" y="11362454"/>
              <a:ext cx="337921" cy="733531"/>
              <a:chOff x="0" y="0"/>
              <a:chExt cx="685101" cy="1486772"/>
            </a:xfrm>
            <a:solidFill>
              <a:schemeClr val="accent2"/>
            </a:solidFill>
          </p:grpSpPr>
          <p:sp>
            <p:nvSpPr>
              <p:cNvPr id="379" name="Shape 3898"/>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0" name="Shape 3899"/>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71" name="Group 3903"/>
            <p:cNvGrpSpPr/>
            <p:nvPr/>
          </p:nvGrpSpPr>
          <p:grpSpPr>
            <a:xfrm>
              <a:off x="3788226" y="11362454"/>
              <a:ext cx="337922" cy="733531"/>
              <a:chOff x="0" y="0"/>
              <a:chExt cx="685101" cy="1486772"/>
            </a:xfrm>
            <a:solidFill>
              <a:schemeClr val="accent2"/>
            </a:solidFill>
          </p:grpSpPr>
          <p:sp>
            <p:nvSpPr>
              <p:cNvPr id="377" name="Shape 3901"/>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78" name="Shape 3902"/>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372" name="Group 3906"/>
            <p:cNvGrpSpPr/>
            <p:nvPr/>
          </p:nvGrpSpPr>
          <p:grpSpPr>
            <a:xfrm>
              <a:off x="4167666" y="11362454"/>
              <a:ext cx="337922" cy="733531"/>
              <a:chOff x="0" y="0"/>
              <a:chExt cx="685101" cy="1486772"/>
            </a:xfrm>
            <a:solidFill>
              <a:schemeClr val="accent2"/>
            </a:solidFill>
          </p:grpSpPr>
          <p:sp>
            <p:nvSpPr>
              <p:cNvPr id="375" name="Shape 3904"/>
              <p:cNvSpPr/>
              <p:nvPr/>
            </p:nvSpPr>
            <p:spPr>
              <a:xfrm>
                <a:off x="227191"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76" name="Shape 390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grpSp>
        <p:nvGrpSpPr>
          <p:cNvPr id="222" name="Group 221"/>
          <p:cNvGrpSpPr/>
          <p:nvPr/>
        </p:nvGrpSpPr>
        <p:grpSpPr>
          <a:xfrm>
            <a:off x="1739573" y="488028"/>
            <a:ext cx="20937538" cy="2200624"/>
            <a:chOff x="1739573" y="511491"/>
            <a:chExt cx="20937538" cy="2200624"/>
          </a:xfrm>
        </p:grpSpPr>
        <p:sp>
          <p:nvSpPr>
            <p:cNvPr id="223" name="TextBox 222"/>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INTERNSHIPS UNDERTAKEN</a:t>
              </a:r>
              <a:endParaRPr lang="id-ID" sz="8800" b="1" dirty="0">
                <a:solidFill>
                  <a:schemeClr val="tx2"/>
                </a:solidFill>
                <a:latin typeface="Lato Regular"/>
                <a:cs typeface="Lato Regular"/>
              </a:endParaRPr>
            </a:p>
          </p:txBody>
        </p:sp>
        <p:grpSp>
          <p:nvGrpSpPr>
            <p:cNvPr id="224" name="Group 223"/>
            <p:cNvGrpSpPr/>
            <p:nvPr/>
          </p:nvGrpSpPr>
          <p:grpSpPr>
            <a:xfrm>
              <a:off x="10842089" y="1977406"/>
              <a:ext cx="2738812" cy="73151"/>
              <a:chOff x="1775295" y="2020905"/>
              <a:chExt cx="3631535" cy="45719"/>
            </a:xfrm>
          </p:grpSpPr>
          <p:sp>
            <p:nvSpPr>
              <p:cNvPr id="230" name="Rectangle 229"/>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1" name="Rectangle 230"/>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2" name="Rectangle 231"/>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3" name="Rectangle 23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4" name="Rectangle 23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5" name="Rectangle 23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25" name="TextBox 224"/>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tx2">
                      <a:lumMod val="40000"/>
                      <a:lumOff val="60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197041365"/>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xmlns:p14="http://schemas.microsoft.com/office/powerpoint/2010/main" spd="slow" advClick="0" advTm="3000">
        <p:split orient="vert"/>
      </p:transition>
    </mc:Fallback>
  </mc:AlternateContent>
  <p:timing>
    <p:tnLst>
      <p:par>
        <p:cTn xmlns:p14="http://schemas.microsoft.com/office/powerpoint/2010/mai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22"/>
                                        </p:tgtEl>
                                        <p:attrNameLst>
                                          <p:attrName>style.visibility</p:attrName>
                                        </p:attrNameLst>
                                      </p:cBhvr>
                                      <p:to>
                                        <p:strVal val="visible"/>
                                      </p:to>
                                    </p:set>
                                    <p:animEffect transition="in" filter="fade">
                                      <p:cBhvr>
                                        <p:cTn id="7" dur="500"/>
                                        <p:tgtEl>
                                          <p:spTgt spid="222"/>
                                        </p:tgtEl>
                                      </p:cBhvr>
                                    </p:animEffect>
                                    <p:anim calcmode="lin" valueType="num">
                                      <p:cBhvr>
                                        <p:cTn id="8" dur="500" fill="hold"/>
                                        <p:tgtEl>
                                          <p:spTgt spid="222"/>
                                        </p:tgtEl>
                                        <p:attrNameLst>
                                          <p:attrName>ppt_x</p:attrName>
                                        </p:attrNameLst>
                                      </p:cBhvr>
                                      <p:tavLst>
                                        <p:tav tm="0">
                                          <p:val>
                                            <p:strVal val="#ppt_x"/>
                                          </p:val>
                                        </p:tav>
                                        <p:tav tm="100000">
                                          <p:val>
                                            <p:strVal val="#ppt_x"/>
                                          </p:val>
                                        </p:tav>
                                      </p:tavLst>
                                    </p:anim>
                                    <p:anim calcmode="lin" valueType="num">
                                      <p:cBhvr>
                                        <p:cTn id="9" dur="500" fill="hold"/>
                                        <p:tgtEl>
                                          <p:spTgt spid="22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500"/>
                                        <p:tgtEl>
                                          <p:spTgt spid="4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fade">
                                      <p:cBhvr>
                                        <p:cTn id="16" dur="500"/>
                                        <p:tgtEl>
                                          <p:spTgt spid="47"/>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49"/>
                                        </p:tgtEl>
                                        <p:attrNameLst>
                                          <p:attrName>style.visibility</p:attrName>
                                        </p:attrNameLst>
                                      </p:cBhvr>
                                      <p:to>
                                        <p:strVal val="visible"/>
                                      </p:to>
                                    </p:set>
                                    <p:animEffect transition="in" filter="wipe(left)">
                                      <p:cBhvr>
                                        <p:cTn id="20" dur="500"/>
                                        <p:tgtEl>
                                          <p:spTgt spid="49"/>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par>
                          <p:cTn id="25" fill="hold">
                            <p:stCondLst>
                              <p:cond delay="2000"/>
                            </p:stCondLst>
                            <p:childTnLst>
                              <p:par>
                                <p:cTn id="26" presetID="22" presetClass="entr" presetSubtype="8"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cTn>
                              </p:par>
                            </p:childTnLst>
                          </p:cTn>
                        </p:par>
                        <p:par>
                          <p:cTn id="29" fill="hold">
                            <p:stCondLst>
                              <p:cond delay="2500"/>
                            </p:stCondLst>
                            <p:childTnLst>
                              <p:par>
                                <p:cTn id="30" presetID="22" presetClass="entr" presetSubtype="8" fill="hold"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childTnLst>
                          </p:cTn>
                        </p:par>
                        <p:par>
                          <p:cTn id="33" fill="hold">
                            <p:stCondLst>
                              <p:cond delay="3000"/>
                            </p:stCondLst>
                            <p:childTnLst>
                              <p:par>
                                <p:cTn id="34" presetID="22" presetClass="entr" presetSubtype="1" fill="hold" nodeType="after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wipe(up)">
                                      <p:cBhvr>
                                        <p:cTn id="36" dur="500"/>
                                        <p:tgtEl>
                                          <p:spTgt spid="45"/>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211"/>
                                        </p:tgtEl>
                                        <p:attrNameLst>
                                          <p:attrName>style.visibility</p:attrName>
                                        </p:attrNameLst>
                                      </p:cBhvr>
                                      <p:to>
                                        <p:strVal val="visible"/>
                                      </p:to>
                                    </p:set>
                                    <p:animEffect transition="in" filter="fade">
                                      <p:cBhvr>
                                        <p:cTn id="40" dur="500"/>
                                        <p:tgtEl>
                                          <p:spTgt spid="211"/>
                                        </p:tgtEl>
                                      </p:cBhvr>
                                    </p:animEffect>
                                  </p:childTnLst>
                                </p:cTn>
                              </p:par>
                            </p:childTnLst>
                          </p:cTn>
                        </p:par>
                        <p:par>
                          <p:cTn id="41" fill="hold">
                            <p:stCondLst>
                              <p:cond delay="4000"/>
                            </p:stCondLst>
                            <p:childTnLst>
                              <p:par>
                                <p:cTn id="42" presetID="53" presetClass="entr" presetSubtype="16" fill="hold" grpId="0" nodeType="afterEffect">
                                  <p:stCondLst>
                                    <p:cond delay="0"/>
                                  </p:stCondLst>
                                  <p:childTnLst>
                                    <p:set>
                                      <p:cBhvr>
                                        <p:cTn id="43" dur="1" fill="hold">
                                          <p:stCondLst>
                                            <p:cond delay="0"/>
                                          </p:stCondLst>
                                        </p:cTn>
                                        <p:tgtEl>
                                          <p:spTgt spid="166"/>
                                        </p:tgtEl>
                                        <p:attrNameLst>
                                          <p:attrName>style.visibility</p:attrName>
                                        </p:attrNameLst>
                                      </p:cBhvr>
                                      <p:to>
                                        <p:strVal val="visible"/>
                                      </p:to>
                                    </p:set>
                                    <p:anim calcmode="lin" valueType="num">
                                      <p:cBhvr>
                                        <p:cTn id="44" dur="500" fill="hold"/>
                                        <p:tgtEl>
                                          <p:spTgt spid="166"/>
                                        </p:tgtEl>
                                        <p:attrNameLst>
                                          <p:attrName>ppt_w</p:attrName>
                                        </p:attrNameLst>
                                      </p:cBhvr>
                                      <p:tavLst>
                                        <p:tav tm="0">
                                          <p:val>
                                            <p:fltVal val="0"/>
                                          </p:val>
                                        </p:tav>
                                        <p:tav tm="100000">
                                          <p:val>
                                            <p:strVal val="#ppt_w"/>
                                          </p:val>
                                        </p:tav>
                                      </p:tavLst>
                                    </p:anim>
                                    <p:anim calcmode="lin" valueType="num">
                                      <p:cBhvr>
                                        <p:cTn id="45" dur="500" fill="hold"/>
                                        <p:tgtEl>
                                          <p:spTgt spid="166"/>
                                        </p:tgtEl>
                                        <p:attrNameLst>
                                          <p:attrName>ppt_h</p:attrName>
                                        </p:attrNameLst>
                                      </p:cBhvr>
                                      <p:tavLst>
                                        <p:tav tm="0">
                                          <p:val>
                                            <p:fltVal val="0"/>
                                          </p:val>
                                        </p:tav>
                                        <p:tav tm="100000">
                                          <p:val>
                                            <p:strVal val="#ppt_h"/>
                                          </p:val>
                                        </p:tav>
                                      </p:tavLst>
                                    </p:anim>
                                    <p:animEffect transition="in" filter="fade">
                                      <p:cBhvr>
                                        <p:cTn id="46" dur="500"/>
                                        <p:tgtEl>
                                          <p:spTgt spid="166"/>
                                        </p:tgtEl>
                                      </p:cBhvr>
                                    </p:animEffect>
                                  </p:childTnLst>
                                </p:cTn>
                              </p:par>
                            </p:childTnLst>
                          </p:cTn>
                        </p:par>
                        <p:par>
                          <p:cTn id="47" fill="hold">
                            <p:stCondLst>
                              <p:cond delay="4500"/>
                            </p:stCondLst>
                            <p:childTnLst>
                              <p:par>
                                <p:cTn id="48" presetID="10" presetClass="entr" presetSubtype="0" fill="hold" grpId="0" nodeType="afterEffect">
                                  <p:stCondLst>
                                    <p:cond delay="0"/>
                                  </p:stCondLst>
                                  <p:childTnLst>
                                    <p:set>
                                      <p:cBhvr>
                                        <p:cTn id="49" dur="1" fill="hold">
                                          <p:stCondLst>
                                            <p:cond delay="0"/>
                                          </p:stCondLst>
                                        </p:cTn>
                                        <p:tgtEl>
                                          <p:spTgt spid="162"/>
                                        </p:tgtEl>
                                        <p:attrNameLst>
                                          <p:attrName>style.visibility</p:attrName>
                                        </p:attrNameLst>
                                      </p:cBhvr>
                                      <p:to>
                                        <p:strVal val="visible"/>
                                      </p:to>
                                    </p:set>
                                    <p:animEffect transition="in" filter="fade">
                                      <p:cBhvr>
                                        <p:cTn id="50" dur="500"/>
                                        <p:tgtEl>
                                          <p:spTgt spid="162"/>
                                        </p:tgtEl>
                                      </p:cBhvr>
                                    </p:animEffect>
                                  </p:childTnLst>
                                </p:cTn>
                              </p:par>
                            </p:childTnLst>
                          </p:cTn>
                        </p:par>
                        <p:par>
                          <p:cTn id="51" fill="hold">
                            <p:stCondLst>
                              <p:cond delay="5000"/>
                            </p:stCondLst>
                            <p:childTnLst>
                              <p:par>
                                <p:cTn id="52" presetID="22" presetClass="entr" presetSubtype="4" fill="hold" nodeType="afterEffect">
                                  <p:stCondLst>
                                    <p:cond delay="0"/>
                                  </p:stCondLst>
                                  <p:childTnLst>
                                    <p:set>
                                      <p:cBhvr>
                                        <p:cTn id="53" dur="1" fill="hold">
                                          <p:stCondLst>
                                            <p:cond delay="0"/>
                                          </p:stCondLst>
                                        </p:cTn>
                                        <p:tgtEl>
                                          <p:spTgt spid="186"/>
                                        </p:tgtEl>
                                        <p:attrNameLst>
                                          <p:attrName>style.visibility</p:attrName>
                                        </p:attrNameLst>
                                      </p:cBhvr>
                                      <p:to>
                                        <p:strVal val="visible"/>
                                      </p:to>
                                    </p:set>
                                    <p:animEffect transition="in" filter="wipe(down)">
                                      <p:cBhvr>
                                        <p:cTn id="54" dur="500"/>
                                        <p:tgtEl>
                                          <p:spTgt spid="186"/>
                                        </p:tgtEl>
                                      </p:cBhvr>
                                    </p:animEffect>
                                  </p:childTnLst>
                                </p:cTn>
                              </p:par>
                            </p:childTnLst>
                          </p:cTn>
                        </p:par>
                        <p:par>
                          <p:cTn id="55" fill="hold">
                            <p:stCondLst>
                              <p:cond delay="5500"/>
                            </p:stCondLst>
                            <p:childTnLst>
                              <p:par>
                                <p:cTn id="56" presetID="53" presetClass="entr" presetSubtype="16" fill="hold" grpId="0" nodeType="afterEffect">
                                  <p:stCondLst>
                                    <p:cond delay="0"/>
                                  </p:stCondLst>
                                  <p:childTnLst>
                                    <p:set>
                                      <p:cBhvr>
                                        <p:cTn id="57" dur="1" fill="hold">
                                          <p:stCondLst>
                                            <p:cond delay="0"/>
                                          </p:stCondLst>
                                        </p:cTn>
                                        <p:tgtEl>
                                          <p:spTgt spid="187"/>
                                        </p:tgtEl>
                                        <p:attrNameLst>
                                          <p:attrName>style.visibility</p:attrName>
                                        </p:attrNameLst>
                                      </p:cBhvr>
                                      <p:to>
                                        <p:strVal val="visible"/>
                                      </p:to>
                                    </p:set>
                                    <p:anim calcmode="lin" valueType="num">
                                      <p:cBhvr>
                                        <p:cTn id="58" dur="500" fill="hold"/>
                                        <p:tgtEl>
                                          <p:spTgt spid="187"/>
                                        </p:tgtEl>
                                        <p:attrNameLst>
                                          <p:attrName>ppt_w</p:attrName>
                                        </p:attrNameLst>
                                      </p:cBhvr>
                                      <p:tavLst>
                                        <p:tav tm="0">
                                          <p:val>
                                            <p:fltVal val="0"/>
                                          </p:val>
                                        </p:tav>
                                        <p:tav tm="100000">
                                          <p:val>
                                            <p:strVal val="#ppt_w"/>
                                          </p:val>
                                        </p:tav>
                                      </p:tavLst>
                                    </p:anim>
                                    <p:anim calcmode="lin" valueType="num">
                                      <p:cBhvr>
                                        <p:cTn id="59" dur="500" fill="hold"/>
                                        <p:tgtEl>
                                          <p:spTgt spid="187"/>
                                        </p:tgtEl>
                                        <p:attrNameLst>
                                          <p:attrName>ppt_h</p:attrName>
                                        </p:attrNameLst>
                                      </p:cBhvr>
                                      <p:tavLst>
                                        <p:tav tm="0">
                                          <p:val>
                                            <p:fltVal val="0"/>
                                          </p:val>
                                        </p:tav>
                                        <p:tav tm="100000">
                                          <p:val>
                                            <p:strVal val="#ppt_h"/>
                                          </p:val>
                                        </p:tav>
                                      </p:tavLst>
                                    </p:anim>
                                    <p:animEffect transition="in" filter="fade">
                                      <p:cBhvr>
                                        <p:cTn id="60" dur="500"/>
                                        <p:tgtEl>
                                          <p:spTgt spid="187"/>
                                        </p:tgtEl>
                                      </p:cBhvr>
                                    </p:animEffect>
                                  </p:childTnLst>
                                </p:cTn>
                              </p:par>
                            </p:childTnLst>
                          </p:cTn>
                        </p:par>
                        <p:par>
                          <p:cTn id="61" fill="hold">
                            <p:stCondLst>
                              <p:cond delay="6000"/>
                            </p:stCondLst>
                            <p:childTnLst>
                              <p:par>
                                <p:cTn id="62" presetID="10" presetClass="entr" presetSubtype="0" fill="hold" nodeType="afterEffect">
                                  <p:stCondLst>
                                    <p:cond delay="0"/>
                                  </p:stCondLst>
                                  <p:childTnLst>
                                    <p:set>
                                      <p:cBhvr>
                                        <p:cTn id="63" dur="1" fill="hold">
                                          <p:stCondLst>
                                            <p:cond delay="0"/>
                                          </p:stCondLst>
                                        </p:cTn>
                                        <p:tgtEl>
                                          <p:spTgt spid="221"/>
                                        </p:tgtEl>
                                        <p:attrNameLst>
                                          <p:attrName>style.visibility</p:attrName>
                                        </p:attrNameLst>
                                      </p:cBhvr>
                                      <p:to>
                                        <p:strVal val="visible"/>
                                      </p:to>
                                    </p:set>
                                    <p:animEffect transition="in" filter="fade">
                                      <p:cBhvr>
                                        <p:cTn id="64" dur="500"/>
                                        <p:tgtEl>
                                          <p:spTgt spid="221"/>
                                        </p:tgtEl>
                                      </p:cBhvr>
                                    </p:animEffect>
                                  </p:childTnLst>
                                </p:cTn>
                              </p:par>
                            </p:childTnLst>
                          </p:cTn>
                        </p:par>
                        <p:par>
                          <p:cTn id="65" fill="hold">
                            <p:stCondLst>
                              <p:cond delay="6500"/>
                            </p:stCondLst>
                            <p:childTnLst>
                              <p:par>
                                <p:cTn id="66" presetID="53" presetClass="entr" presetSubtype="16" fill="hold" grpId="0" nodeType="afterEffect">
                                  <p:stCondLst>
                                    <p:cond delay="0"/>
                                  </p:stCondLst>
                                  <p:childTnLst>
                                    <p:set>
                                      <p:cBhvr>
                                        <p:cTn id="67" dur="1" fill="hold">
                                          <p:stCondLst>
                                            <p:cond delay="0"/>
                                          </p:stCondLst>
                                        </p:cTn>
                                        <p:tgtEl>
                                          <p:spTgt spid="172"/>
                                        </p:tgtEl>
                                        <p:attrNameLst>
                                          <p:attrName>style.visibility</p:attrName>
                                        </p:attrNameLst>
                                      </p:cBhvr>
                                      <p:to>
                                        <p:strVal val="visible"/>
                                      </p:to>
                                    </p:set>
                                    <p:anim calcmode="lin" valueType="num">
                                      <p:cBhvr>
                                        <p:cTn id="68" dur="500" fill="hold"/>
                                        <p:tgtEl>
                                          <p:spTgt spid="172"/>
                                        </p:tgtEl>
                                        <p:attrNameLst>
                                          <p:attrName>ppt_w</p:attrName>
                                        </p:attrNameLst>
                                      </p:cBhvr>
                                      <p:tavLst>
                                        <p:tav tm="0">
                                          <p:val>
                                            <p:fltVal val="0"/>
                                          </p:val>
                                        </p:tav>
                                        <p:tav tm="100000">
                                          <p:val>
                                            <p:strVal val="#ppt_w"/>
                                          </p:val>
                                        </p:tav>
                                      </p:tavLst>
                                    </p:anim>
                                    <p:anim calcmode="lin" valueType="num">
                                      <p:cBhvr>
                                        <p:cTn id="69" dur="500" fill="hold"/>
                                        <p:tgtEl>
                                          <p:spTgt spid="172"/>
                                        </p:tgtEl>
                                        <p:attrNameLst>
                                          <p:attrName>ppt_h</p:attrName>
                                        </p:attrNameLst>
                                      </p:cBhvr>
                                      <p:tavLst>
                                        <p:tav tm="0">
                                          <p:val>
                                            <p:fltVal val="0"/>
                                          </p:val>
                                        </p:tav>
                                        <p:tav tm="100000">
                                          <p:val>
                                            <p:strVal val="#ppt_h"/>
                                          </p:val>
                                        </p:tav>
                                      </p:tavLst>
                                    </p:anim>
                                    <p:animEffect transition="in" filter="fade">
                                      <p:cBhvr>
                                        <p:cTn id="70" dur="500"/>
                                        <p:tgtEl>
                                          <p:spTgt spid="172"/>
                                        </p:tgtEl>
                                      </p:cBhvr>
                                    </p:animEffect>
                                  </p:childTnLst>
                                </p:cTn>
                              </p:par>
                            </p:childTnLst>
                          </p:cTn>
                        </p:par>
                        <p:par>
                          <p:cTn id="71" fill="hold">
                            <p:stCondLst>
                              <p:cond delay="7000"/>
                            </p:stCondLst>
                            <p:childTnLst>
                              <p:par>
                                <p:cTn id="72" presetID="10" presetClass="entr" presetSubtype="0" fill="hold" grpId="0" nodeType="afterEffect">
                                  <p:stCondLst>
                                    <p:cond delay="0"/>
                                  </p:stCondLst>
                                  <p:childTnLst>
                                    <p:set>
                                      <p:cBhvr>
                                        <p:cTn id="73" dur="1" fill="hold">
                                          <p:stCondLst>
                                            <p:cond delay="0"/>
                                          </p:stCondLst>
                                        </p:cTn>
                                        <p:tgtEl>
                                          <p:spTgt spid="163"/>
                                        </p:tgtEl>
                                        <p:attrNameLst>
                                          <p:attrName>style.visibility</p:attrName>
                                        </p:attrNameLst>
                                      </p:cBhvr>
                                      <p:to>
                                        <p:strVal val="visible"/>
                                      </p:to>
                                    </p:set>
                                    <p:animEffect transition="in" filter="fade">
                                      <p:cBhvr>
                                        <p:cTn id="74" dur="500"/>
                                        <p:tgtEl>
                                          <p:spTgt spid="163"/>
                                        </p:tgtEl>
                                      </p:cBhvr>
                                    </p:animEffect>
                                  </p:childTnLst>
                                </p:cTn>
                              </p:par>
                            </p:childTnLst>
                          </p:cTn>
                        </p:par>
                        <p:par>
                          <p:cTn id="75" fill="hold">
                            <p:stCondLst>
                              <p:cond delay="7500"/>
                            </p:stCondLst>
                            <p:childTnLst>
                              <p:par>
                                <p:cTn id="76" presetID="22" presetClass="entr" presetSubtype="4" fill="hold" nodeType="afterEffect">
                                  <p:stCondLst>
                                    <p:cond delay="0"/>
                                  </p:stCondLst>
                                  <p:childTnLst>
                                    <p:set>
                                      <p:cBhvr>
                                        <p:cTn id="77" dur="1" fill="hold">
                                          <p:stCondLst>
                                            <p:cond delay="0"/>
                                          </p:stCondLst>
                                        </p:cTn>
                                        <p:tgtEl>
                                          <p:spTgt spid="188"/>
                                        </p:tgtEl>
                                        <p:attrNameLst>
                                          <p:attrName>style.visibility</p:attrName>
                                        </p:attrNameLst>
                                      </p:cBhvr>
                                      <p:to>
                                        <p:strVal val="visible"/>
                                      </p:to>
                                    </p:set>
                                    <p:animEffect transition="in" filter="wipe(down)">
                                      <p:cBhvr>
                                        <p:cTn id="78" dur="500"/>
                                        <p:tgtEl>
                                          <p:spTgt spid="188"/>
                                        </p:tgtEl>
                                      </p:cBhvr>
                                    </p:animEffect>
                                  </p:childTnLst>
                                </p:cTn>
                              </p:par>
                            </p:childTnLst>
                          </p:cTn>
                        </p:par>
                        <p:par>
                          <p:cTn id="79" fill="hold">
                            <p:stCondLst>
                              <p:cond delay="8000"/>
                            </p:stCondLst>
                            <p:childTnLst>
                              <p:par>
                                <p:cTn id="80" presetID="53" presetClass="entr" presetSubtype="16" fill="hold" grpId="0" nodeType="afterEffect">
                                  <p:stCondLst>
                                    <p:cond delay="0"/>
                                  </p:stCondLst>
                                  <p:childTnLst>
                                    <p:set>
                                      <p:cBhvr>
                                        <p:cTn id="81" dur="1" fill="hold">
                                          <p:stCondLst>
                                            <p:cond delay="0"/>
                                          </p:stCondLst>
                                        </p:cTn>
                                        <p:tgtEl>
                                          <p:spTgt spid="189"/>
                                        </p:tgtEl>
                                        <p:attrNameLst>
                                          <p:attrName>style.visibility</p:attrName>
                                        </p:attrNameLst>
                                      </p:cBhvr>
                                      <p:to>
                                        <p:strVal val="visible"/>
                                      </p:to>
                                    </p:set>
                                    <p:anim calcmode="lin" valueType="num">
                                      <p:cBhvr>
                                        <p:cTn id="82" dur="500" fill="hold"/>
                                        <p:tgtEl>
                                          <p:spTgt spid="189"/>
                                        </p:tgtEl>
                                        <p:attrNameLst>
                                          <p:attrName>ppt_w</p:attrName>
                                        </p:attrNameLst>
                                      </p:cBhvr>
                                      <p:tavLst>
                                        <p:tav tm="0">
                                          <p:val>
                                            <p:fltVal val="0"/>
                                          </p:val>
                                        </p:tav>
                                        <p:tav tm="100000">
                                          <p:val>
                                            <p:strVal val="#ppt_w"/>
                                          </p:val>
                                        </p:tav>
                                      </p:tavLst>
                                    </p:anim>
                                    <p:anim calcmode="lin" valueType="num">
                                      <p:cBhvr>
                                        <p:cTn id="83" dur="500" fill="hold"/>
                                        <p:tgtEl>
                                          <p:spTgt spid="189"/>
                                        </p:tgtEl>
                                        <p:attrNameLst>
                                          <p:attrName>ppt_h</p:attrName>
                                        </p:attrNameLst>
                                      </p:cBhvr>
                                      <p:tavLst>
                                        <p:tav tm="0">
                                          <p:val>
                                            <p:fltVal val="0"/>
                                          </p:val>
                                        </p:tav>
                                        <p:tav tm="100000">
                                          <p:val>
                                            <p:strVal val="#ppt_h"/>
                                          </p:val>
                                        </p:tav>
                                      </p:tavLst>
                                    </p:anim>
                                    <p:animEffect transition="in" filter="fade">
                                      <p:cBhvr>
                                        <p:cTn id="84" dur="500"/>
                                        <p:tgtEl>
                                          <p:spTgt spid="189"/>
                                        </p:tgtEl>
                                      </p:cBhvr>
                                    </p:animEffect>
                                  </p:childTnLst>
                                </p:cTn>
                              </p:par>
                            </p:childTnLst>
                          </p:cTn>
                        </p:par>
                        <p:par>
                          <p:cTn id="85" fill="hold">
                            <p:stCondLst>
                              <p:cond delay="8500"/>
                            </p:stCondLst>
                            <p:childTnLst>
                              <p:par>
                                <p:cTn id="86" presetID="10" presetClass="entr" presetSubtype="0" fill="hold" nodeType="afterEffect">
                                  <p:stCondLst>
                                    <p:cond delay="0"/>
                                  </p:stCondLst>
                                  <p:childTnLst>
                                    <p:set>
                                      <p:cBhvr>
                                        <p:cTn id="87" dur="1" fill="hold">
                                          <p:stCondLst>
                                            <p:cond delay="0"/>
                                          </p:stCondLst>
                                        </p:cTn>
                                        <p:tgtEl>
                                          <p:spTgt spid="4"/>
                                        </p:tgtEl>
                                        <p:attrNameLst>
                                          <p:attrName>style.visibility</p:attrName>
                                        </p:attrNameLst>
                                      </p:cBhvr>
                                      <p:to>
                                        <p:strVal val="visible"/>
                                      </p:to>
                                    </p:set>
                                    <p:animEffect transition="in" filter="fade">
                                      <p:cBhvr>
                                        <p:cTn id="88" dur="500"/>
                                        <p:tgtEl>
                                          <p:spTgt spid="4"/>
                                        </p:tgtEl>
                                      </p:cBhvr>
                                    </p:animEffect>
                                  </p:childTnLst>
                                </p:cTn>
                              </p:par>
                            </p:childTnLst>
                          </p:cTn>
                        </p:par>
                        <p:par>
                          <p:cTn id="89" fill="hold">
                            <p:stCondLst>
                              <p:cond delay="9000"/>
                            </p:stCondLst>
                            <p:childTnLst>
                              <p:par>
                                <p:cTn id="90" presetID="53" presetClass="entr" presetSubtype="16" fill="hold" grpId="0" nodeType="afterEffect">
                                  <p:stCondLst>
                                    <p:cond delay="0"/>
                                  </p:stCondLst>
                                  <p:childTnLst>
                                    <p:set>
                                      <p:cBhvr>
                                        <p:cTn id="91" dur="1" fill="hold">
                                          <p:stCondLst>
                                            <p:cond delay="0"/>
                                          </p:stCondLst>
                                        </p:cTn>
                                        <p:tgtEl>
                                          <p:spTgt spid="173"/>
                                        </p:tgtEl>
                                        <p:attrNameLst>
                                          <p:attrName>style.visibility</p:attrName>
                                        </p:attrNameLst>
                                      </p:cBhvr>
                                      <p:to>
                                        <p:strVal val="visible"/>
                                      </p:to>
                                    </p:set>
                                    <p:anim calcmode="lin" valueType="num">
                                      <p:cBhvr>
                                        <p:cTn id="92" dur="500" fill="hold"/>
                                        <p:tgtEl>
                                          <p:spTgt spid="173"/>
                                        </p:tgtEl>
                                        <p:attrNameLst>
                                          <p:attrName>ppt_w</p:attrName>
                                        </p:attrNameLst>
                                      </p:cBhvr>
                                      <p:tavLst>
                                        <p:tav tm="0">
                                          <p:val>
                                            <p:fltVal val="0"/>
                                          </p:val>
                                        </p:tav>
                                        <p:tav tm="100000">
                                          <p:val>
                                            <p:strVal val="#ppt_w"/>
                                          </p:val>
                                        </p:tav>
                                      </p:tavLst>
                                    </p:anim>
                                    <p:anim calcmode="lin" valueType="num">
                                      <p:cBhvr>
                                        <p:cTn id="93" dur="500" fill="hold"/>
                                        <p:tgtEl>
                                          <p:spTgt spid="173"/>
                                        </p:tgtEl>
                                        <p:attrNameLst>
                                          <p:attrName>ppt_h</p:attrName>
                                        </p:attrNameLst>
                                      </p:cBhvr>
                                      <p:tavLst>
                                        <p:tav tm="0">
                                          <p:val>
                                            <p:fltVal val="0"/>
                                          </p:val>
                                        </p:tav>
                                        <p:tav tm="100000">
                                          <p:val>
                                            <p:strVal val="#ppt_h"/>
                                          </p:val>
                                        </p:tav>
                                      </p:tavLst>
                                    </p:anim>
                                    <p:animEffect transition="in" filter="fade">
                                      <p:cBhvr>
                                        <p:cTn id="94" dur="500"/>
                                        <p:tgtEl>
                                          <p:spTgt spid="173"/>
                                        </p:tgtEl>
                                      </p:cBhvr>
                                    </p:animEffect>
                                  </p:childTnLst>
                                </p:cTn>
                              </p:par>
                            </p:childTnLst>
                          </p:cTn>
                        </p:par>
                        <p:par>
                          <p:cTn id="95" fill="hold">
                            <p:stCondLst>
                              <p:cond delay="9500"/>
                            </p:stCondLst>
                            <p:childTnLst>
                              <p:par>
                                <p:cTn id="96" presetID="10" presetClass="entr" presetSubtype="0" fill="hold" grpId="0" nodeType="afterEffect">
                                  <p:stCondLst>
                                    <p:cond delay="0"/>
                                  </p:stCondLst>
                                  <p:childTnLst>
                                    <p:set>
                                      <p:cBhvr>
                                        <p:cTn id="97" dur="1" fill="hold">
                                          <p:stCondLst>
                                            <p:cond delay="0"/>
                                          </p:stCondLst>
                                        </p:cTn>
                                        <p:tgtEl>
                                          <p:spTgt spid="164"/>
                                        </p:tgtEl>
                                        <p:attrNameLst>
                                          <p:attrName>style.visibility</p:attrName>
                                        </p:attrNameLst>
                                      </p:cBhvr>
                                      <p:to>
                                        <p:strVal val="visible"/>
                                      </p:to>
                                    </p:set>
                                    <p:animEffect transition="in" filter="fade">
                                      <p:cBhvr>
                                        <p:cTn id="98" dur="500"/>
                                        <p:tgtEl>
                                          <p:spTgt spid="164"/>
                                        </p:tgtEl>
                                      </p:cBhvr>
                                    </p:animEffect>
                                  </p:childTnLst>
                                </p:cTn>
                              </p:par>
                            </p:childTnLst>
                          </p:cTn>
                        </p:par>
                        <p:par>
                          <p:cTn id="99" fill="hold">
                            <p:stCondLst>
                              <p:cond delay="10000"/>
                            </p:stCondLst>
                            <p:childTnLst>
                              <p:par>
                                <p:cTn id="100" presetID="22" presetClass="entr" presetSubtype="4" fill="hold" nodeType="afterEffect">
                                  <p:stCondLst>
                                    <p:cond delay="0"/>
                                  </p:stCondLst>
                                  <p:childTnLst>
                                    <p:set>
                                      <p:cBhvr>
                                        <p:cTn id="101" dur="1" fill="hold">
                                          <p:stCondLst>
                                            <p:cond delay="0"/>
                                          </p:stCondLst>
                                        </p:cTn>
                                        <p:tgtEl>
                                          <p:spTgt spid="190"/>
                                        </p:tgtEl>
                                        <p:attrNameLst>
                                          <p:attrName>style.visibility</p:attrName>
                                        </p:attrNameLst>
                                      </p:cBhvr>
                                      <p:to>
                                        <p:strVal val="visible"/>
                                      </p:to>
                                    </p:set>
                                    <p:animEffect transition="in" filter="wipe(down)">
                                      <p:cBhvr>
                                        <p:cTn id="102" dur="500"/>
                                        <p:tgtEl>
                                          <p:spTgt spid="190"/>
                                        </p:tgtEl>
                                      </p:cBhvr>
                                    </p:animEffect>
                                  </p:childTnLst>
                                </p:cTn>
                              </p:par>
                            </p:childTnLst>
                          </p:cTn>
                        </p:par>
                        <p:par>
                          <p:cTn id="103" fill="hold">
                            <p:stCondLst>
                              <p:cond delay="10500"/>
                            </p:stCondLst>
                            <p:childTnLst>
                              <p:par>
                                <p:cTn id="104" presetID="53" presetClass="entr" presetSubtype="16" fill="hold" grpId="0" nodeType="afterEffect">
                                  <p:stCondLst>
                                    <p:cond delay="0"/>
                                  </p:stCondLst>
                                  <p:childTnLst>
                                    <p:set>
                                      <p:cBhvr>
                                        <p:cTn id="105" dur="1" fill="hold">
                                          <p:stCondLst>
                                            <p:cond delay="0"/>
                                          </p:stCondLst>
                                        </p:cTn>
                                        <p:tgtEl>
                                          <p:spTgt spid="191"/>
                                        </p:tgtEl>
                                        <p:attrNameLst>
                                          <p:attrName>style.visibility</p:attrName>
                                        </p:attrNameLst>
                                      </p:cBhvr>
                                      <p:to>
                                        <p:strVal val="visible"/>
                                      </p:to>
                                    </p:set>
                                    <p:anim calcmode="lin" valueType="num">
                                      <p:cBhvr>
                                        <p:cTn id="106" dur="500" fill="hold"/>
                                        <p:tgtEl>
                                          <p:spTgt spid="191"/>
                                        </p:tgtEl>
                                        <p:attrNameLst>
                                          <p:attrName>ppt_w</p:attrName>
                                        </p:attrNameLst>
                                      </p:cBhvr>
                                      <p:tavLst>
                                        <p:tav tm="0">
                                          <p:val>
                                            <p:fltVal val="0"/>
                                          </p:val>
                                        </p:tav>
                                        <p:tav tm="100000">
                                          <p:val>
                                            <p:strVal val="#ppt_w"/>
                                          </p:val>
                                        </p:tav>
                                      </p:tavLst>
                                    </p:anim>
                                    <p:anim calcmode="lin" valueType="num">
                                      <p:cBhvr>
                                        <p:cTn id="107" dur="500" fill="hold"/>
                                        <p:tgtEl>
                                          <p:spTgt spid="191"/>
                                        </p:tgtEl>
                                        <p:attrNameLst>
                                          <p:attrName>ppt_h</p:attrName>
                                        </p:attrNameLst>
                                      </p:cBhvr>
                                      <p:tavLst>
                                        <p:tav tm="0">
                                          <p:val>
                                            <p:fltVal val="0"/>
                                          </p:val>
                                        </p:tav>
                                        <p:tav tm="100000">
                                          <p:val>
                                            <p:strVal val="#ppt_h"/>
                                          </p:val>
                                        </p:tav>
                                      </p:tavLst>
                                    </p:anim>
                                    <p:animEffect transition="in" filter="fade">
                                      <p:cBhvr>
                                        <p:cTn id="108" dur="500"/>
                                        <p:tgtEl>
                                          <p:spTgt spid="191"/>
                                        </p:tgtEl>
                                      </p:cBhvr>
                                    </p:animEffect>
                                  </p:childTnLst>
                                </p:cTn>
                              </p:par>
                            </p:childTnLst>
                          </p:cTn>
                        </p:par>
                        <p:par>
                          <p:cTn id="109" fill="hold">
                            <p:stCondLst>
                              <p:cond delay="11000"/>
                            </p:stCondLst>
                            <p:childTnLst>
                              <p:par>
                                <p:cTn id="110" presetID="10" presetClass="entr" presetSubtype="0" fill="hold" nodeType="afterEffect">
                                  <p:stCondLst>
                                    <p:cond delay="0"/>
                                  </p:stCondLst>
                                  <p:childTnLst>
                                    <p:set>
                                      <p:cBhvr>
                                        <p:cTn id="111" dur="1" fill="hold">
                                          <p:stCondLst>
                                            <p:cond delay="0"/>
                                          </p:stCondLst>
                                        </p:cTn>
                                        <p:tgtEl>
                                          <p:spTgt spid="5"/>
                                        </p:tgtEl>
                                        <p:attrNameLst>
                                          <p:attrName>style.visibility</p:attrName>
                                        </p:attrNameLst>
                                      </p:cBhvr>
                                      <p:to>
                                        <p:strVal val="visible"/>
                                      </p:to>
                                    </p:set>
                                    <p:animEffect transition="in" filter="fade">
                                      <p:cBhvr>
                                        <p:cTn id="112" dur="500"/>
                                        <p:tgtEl>
                                          <p:spTgt spid="5"/>
                                        </p:tgtEl>
                                      </p:cBhvr>
                                    </p:animEffect>
                                  </p:childTnLst>
                                </p:cTn>
                              </p:par>
                            </p:childTnLst>
                          </p:cTn>
                        </p:par>
                        <p:par>
                          <p:cTn id="113" fill="hold">
                            <p:stCondLst>
                              <p:cond delay="11500"/>
                            </p:stCondLst>
                            <p:childTnLst>
                              <p:par>
                                <p:cTn id="114" presetID="53" presetClass="entr" presetSubtype="16" fill="hold" grpId="0" nodeType="afterEffect">
                                  <p:stCondLst>
                                    <p:cond delay="0"/>
                                  </p:stCondLst>
                                  <p:childTnLst>
                                    <p:set>
                                      <p:cBhvr>
                                        <p:cTn id="115" dur="1" fill="hold">
                                          <p:stCondLst>
                                            <p:cond delay="0"/>
                                          </p:stCondLst>
                                        </p:cTn>
                                        <p:tgtEl>
                                          <p:spTgt spid="184"/>
                                        </p:tgtEl>
                                        <p:attrNameLst>
                                          <p:attrName>style.visibility</p:attrName>
                                        </p:attrNameLst>
                                      </p:cBhvr>
                                      <p:to>
                                        <p:strVal val="visible"/>
                                      </p:to>
                                    </p:set>
                                    <p:anim calcmode="lin" valueType="num">
                                      <p:cBhvr>
                                        <p:cTn id="116" dur="500" fill="hold"/>
                                        <p:tgtEl>
                                          <p:spTgt spid="184"/>
                                        </p:tgtEl>
                                        <p:attrNameLst>
                                          <p:attrName>ppt_w</p:attrName>
                                        </p:attrNameLst>
                                      </p:cBhvr>
                                      <p:tavLst>
                                        <p:tav tm="0">
                                          <p:val>
                                            <p:fltVal val="0"/>
                                          </p:val>
                                        </p:tav>
                                        <p:tav tm="100000">
                                          <p:val>
                                            <p:strVal val="#ppt_w"/>
                                          </p:val>
                                        </p:tav>
                                      </p:tavLst>
                                    </p:anim>
                                    <p:anim calcmode="lin" valueType="num">
                                      <p:cBhvr>
                                        <p:cTn id="117" dur="500" fill="hold"/>
                                        <p:tgtEl>
                                          <p:spTgt spid="184"/>
                                        </p:tgtEl>
                                        <p:attrNameLst>
                                          <p:attrName>ppt_h</p:attrName>
                                        </p:attrNameLst>
                                      </p:cBhvr>
                                      <p:tavLst>
                                        <p:tav tm="0">
                                          <p:val>
                                            <p:fltVal val="0"/>
                                          </p:val>
                                        </p:tav>
                                        <p:tav tm="100000">
                                          <p:val>
                                            <p:strVal val="#ppt_h"/>
                                          </p:val>
                                        </p:tav>
                                      </p:tavLst>
                                    </p:anim>
                                    <p:animEffect transition="in" filter="fade">
                                      <p:cBhvr>
                                        <p:cTn id="118" dur="500"/>
                                        <p:tgtEl>
                                          <p:spTgt spid="184"/>
                                        </p:tgtEl>
                                      </p:cBhvr>
                                    </p:animEffect>
                                  </p:childTnLst>
                                </p:cTn>
                              </p:par>
                            </p:childTnLst>
                          </p:cTn>
                        </p:par>
                        <p:par>
                          <p:cTn id="119" fill="hold">
                            <p:stCondLst>
                              <p:cond delay="12000"/>
                            </p:stCondLst>
                            <p:childTnLst>
                              <p:par>
                                <p:cTn id="120" presetID="10" presetClass="entr" presetSubtype="0" fill="hold" grpId="0" nodeType="afterEffect">
                                  <p:stCondLst>
                                    <p:cond delay="0"/>
                                  </p:stCondLst>
                                  <p:childTnLst>
                                    <p:set>
                                      <p:cBhvr>
                                        <p:cTn id="121" dur="1" fill="hold">
                                          <p:stCondLst>
                                            <p:cond delay="0"/>
                                          </p:stCondLst>
                                        </p:cTn>
                                        <p:tgtEl>
                                          <p:spTgt spid="165"/>
                                        </p:tgtEl>
                                        <p:attrNameLst>
                                          <p:attrName>style.visibility</p:attrName>
                                        </p:attrNameLst>
                                      </p:cBhvr>
                                      <p:to>
                                        <p:strVal val="visible"/>
                                      </p:to>
                                    </p:set>
                                    <p:animEffect transition="in" filter="fade">
                                      <p:cBhvr>
                                        <p:cTn id="122" dur="500"/>
                                        <p:tgtEl>
                                          <p:spTgt spid="165"/>
                                        </p:tgtEl>
                                      </p:cBhvr>
                                    </p:animEffect>
                                  </p:childTnLst>
                                </p:cTn>
                              </p:par>
                            </p:childTnLst>
                          </p:cTn>
                        </p:par>
                        <p:par>
                          <p:cTn id="123" fill="hold">
                            <p:stCondLst>
                              <p:cond delay="12500"/>
                            </p:stCondLst>
                            <p:childTnLst>
                              <p:par>
                                <p:cTn id="124" presetID="22" presetClass="entr" presetSubtype="4" fill="hold" nodeType="afterEffect">
                                  <p:stCondLst>
                                    <p:cond delay="0"/>
                                  </p:stCondLst>
                                  <p:childTnLst>
                                    <p:set>
                                      <p:cBhvr>
                                        <p:cTn id="125" dur="1" fill="hold">
                                          <p:stCondLst>
                                            <p:cond delay="0"/>
                                          </p:stCondLst>
                                        </p:cTn>
                                        <p:tgtEl>
                                          <p:spTgt spid="192"/>
                                        </p:tgtEl>
                                        <p:attrNameLst>
                                          <p:attrName>style.visibility</p:attrName>
                                        </p:attrNameLst>
                                      </p:cBhvr>
                                      <p:to>
                                        <p:strVal val="visible"/>
                                      </p:to>
                                    </p:set>
                                    <p:animEffect transition="in" filter="wipe(down)">
                                      <p:cBhvr>
                                        <p:cTn id="126" dur="500"/>
                                        <p:tgtEl>
                                          <p:spTgt spid="192"/>
                                        </p:tgtEl>
                                      </p:cBhvr>
                                    </p:animEffect>
                                  </p:childTnLst>
                                </p:cTn>
                              </p:par>
                            </p:childTnLst>
                          </p:cTn>
                        </p:par>
                        <p:par>
                          <p:cTn id="127" fill="hold">
                            <p:stCondLst>
                              <p:cond delay="13000"/>
                            </p:stCondLst>
                            <p:childTnLst>
                              <p:par>
                                <p:cTn id="128" presetID="53" presetClass="entr" presetSubtype="16" fill="hold" grpId="0" nodeType="afterEffect">
                                  <p:stCondLst>
                                    <p:cond delay="0"/>
                                  </p:stCondLst>
                                  <p:childTnLst>
                                    <p:set>
                                      <p:cBhvr>
                                        <p:cTn id="129" dur="1" fill="hold">
                                          <p:stCondLst>
                                            <p:cond delay="0"/>
                                          </p:stCondLst>
                                        </p:cTn>
                                        <p:tgtEl>
                                          <p:spTgt spid="193"/>
                                        </p:tgtEl>
                                        <p:attrNameLst>
                                          <p:attrName>style.visibility</p:attrName>
                                        </p:attrNameLst>
                                      </p:cBhvr>
                                      <p:to>
                                        <p:strVal val="visible"/>
                                      </p:to>
                                    </p:set>
                                    <p:anim calcmode="lin" valueType="num">
                                      <p:cBhvr>
                                        <p:cTn id="130" dur="500" fill="hold"/>
                                        <p:tgtEl>
                                          <p:spTgt spid="193"/>
                                        </p:tgtEl>
                                        <p:attrNameLst>
                                          <p:attrName>ppt_w</p:attrName>
                                        </p:attrNameLst>
                                      </p:cBhvr>
                                      <p:tavLst>
                                        <p:tav tm="0">
                                          <p:val>
                                            <p:fltVal val="0"/>
                                          </p:val>
                                        </p:tav>
                                        <p:tav tm="100000">
                                          <p:val>
                                            <p:strVal val="#ppt_w"/>
                                          </p:val>
                                        </p:tav>
                                      </p:tavLst>
                                    </p:anim>
                                    <p:anim calcmode="lin" valueType="num">
                                      <p:cBhvr>
                                        <p:cTn id="131" dur="500" fill="hold"/>
                                        <p:tgtEl>
                                          <p:spTgt spid="193"/>
                                        </p:tgtEl>
                                        <p:attrNameLst>
                                          <p:attrName>ppt_h</p:attrName>
                                        </p:attrNameLst>
                                      </p:cBhvr>
                                      <p:tavLst>
                                        <p:tav tm="0">
                                          <p:val>
                                            <p:fltVal val="0"/>
                                          </p:val>
                                        </p:tav>
                                        <p:tav tm="100000">
                                          <p:val>
                                            <p:strVal val="#ppt_h"/>
                                          </p:val>
                                        </p:tav>
                                      </p:tavLst>
                                    </p:anim>
                                    <p:animEffect transition="in" filter="fade">
                                      <p:cBhvr>
                                        <p:cTn id="132" dur="5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162" grpId="0"/>
      <p:bldP spid="163" grpId="0"/>
      <p:bldP spid="164" grpId="0"/>
      <p:bldP spid="165" grpId="0"/>
      <p:bldP spid="166" grpId="0" animBg="1"/>
      <p:bldP spid="172" grpId="0" animBg="1"/>
      <p:bldP spid="173" grpId="0" animBg="1"/>
      <p:bldP spid="184" grpId="0" animBg="1"/>
      <p:bldP spid="187" grpId="0"/>
      <p:bldP spid="189" grpId="0"/>
      <p:bldP spid="191" grpId="0"/>
      <p:bldP spid="19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9670820" y="3658710"/>
            <a:ext cx="2288589" cy="2289185"/>
            <a:chOff x="9158380" y="3435910"/>
            <a:chExt cx="2288589" cy="2289185"/>
          </a:xfrm>
          <a:solidFill>
            <a:schemeClr val="accent5"/>
          </a:solidFill>
        </p:grpSpPr>
        <p:sp>
          <p:nvSpPr>
            <p:cNvPr id="165"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34" name="Group 133"/>
            <p:cNvGrpSpPr/>
            <p:nvPr/>
          </p:nvGrpSpPr>
          <p:grpSpPr>
            <a:xfrm>
              <a:off x="9158380" y="3435910"/>
              <a:ext cx="2288589" cy="2289185"/>
              <a:chOff x="1119258" y="2257147"/>
              <a:chExt cx="1868076" cy="1868076"/>
            </a:xfrm>
            <a:grpFill/>
          </p:grpSpPr>
          <p:sp>
            <p:nvSpPr>
              <p:cNvPr id="135"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6"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7"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8"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9"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0"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1"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3"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4"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5"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6"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7"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sp>
        <p:nvSpPr>
          <p:cNvPr id="26" name="Subtitle 2"/>
          <p:cNvSpPr txBox="1">
            <a:spLocks/>
          </p:cNvSpPr>
          <p:nvPr/>
        </p:nvSpPr>
        <p:spPr>
          <a:xfrm>
            <a:off x="12728516" y="3789221"/>
            <a:ext cx="9414206" cy="2021149"/>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smtClean="0">
                <a:latin typeface="Lato Regular"/>
                <a:cs typeface="Lato Regular"/>
              </a:rPr>
              <a:t>Description</a:t>
            </a:r>
            <a:endParaRPr lang="en-US" sz="2800" dirty="0">
              <a:latin typeface="Lato Regular"/>
              <a:cs typeface="Lato Regular"/>
            </a:endParaRPr>
          </a:p>
          <a:p>
            <a:pPr marL="0" indent="0">
              <a:buNone/>
            </a:pPr>
            <a:r>
              <a:rPr lang="en-US" sz="2400" dirty="0">
                <a:latin typeface="Calibri Light"/>
                <a:cs typeface="Calibri Light"/>
              </a:rPr>
              <a:t>Lorem ipsum dolor sit amet, consectetur adipiscing elit. Integer pulvinar nulla ut ultrices eleifend. Etiam sit amet turpis at neque lacinia fermentum sed vitae velit</a:t>
            </a:r>
            <a:r>
              <a:rPr lang="en-US" sz="2400" dirty="0" smtClean="0">
                <a:latin typeface="Calibri Light"/>
                <a:cs typeface="Calibri Light"/>
              </a:rPr>
              <a:t>.</a:t>
            </a:r>
            <a:endParaRPr lang="en-US" sz="2400" dirty="0">
              <a:latin typeface="Calibri Light"/>
              <a:cs typeface="Calibri Light"/>
            </a:endParaRPr>
          </a:p>
        </p:txBody>
      </p:sp>
      <p:grpSp>
        <p:nvGrpSpPr>
          <p:cNvPr id="6" name="Group 5"/>
          <p:cNvGrpSpPr/>
          <p:nvPr/>
        </p:nvGrpSpPr>
        <p:grpSpPr>
          <a:xfrm>
            <a:off x="2515429" y="6479368"/>
            <a:ext cx="6784811" cy="1656072"/>
            <a:chOff x="2515429" y="6479368"/>
            <a:chExt cx="6784811" cy="1656072"/>
          </a:xfrm>
          <a:solidFill>
            <a:schemeClr val="accent1"/>
          </a:solidFill>
        </p:grpSpPr>
        <p:grpSp>
          <p:nvGrpSpPr>
            <p:cNvPr id="46" name="Group 45"/>
            <p:cNvGrpSpPr/>
            <p:nvPr/>
          </p:nvGrpSpPr>
          <p:grpSpPr>
            <a:xfrm>
              <a:off x="2515429" y="6547093"/>
              <a:ext cx="607828" cy="1588347"/>
              <a:chOff x="1006475" y="1212850"/>
              <a:chExt cx="585788" cy="1530350"/>
            </a:xfrm>
            <a:grpFill/>
          </p:grpSpPr>
          <p:sp>
            <p:nvSpPr>
              <p:cNvPr id="59"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47" name="Group 46"/>
            <p:cNvGrpSpPr/>
            <p:nvPr/>
          </p:nvGrpSpPr>
          <p:grpSpPr>
            <a:xfrm>
              <a:off x="3186620" y="6547093"/>
              <a:ext cx="607828" cy="1588347"/>
              <a:chOff x="1006475" y="1212850"/>
              <a:chExt cx="585788" cy="1530350"/>
            </a:xfrm>
            <a:grpFill/>
          </p:grpSpPr>
          <p:sp>
            <p:nvSpPr>
              <p:cNvPr id="5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48" name="Group 47"/>
            <p:cNvGrpSpPr/>
            <p:nvPr/>
          </p:nvGrpSpPr>
          <p:grpSpPr>
            <a:xfrm>
              <a:off x="3885184" y="6547093"/>
              <a:ext cx="607828" cy="1588347"/>
              <a:chOff x="1006475" y="1212850"/>
              <a:chExt cx="585788" cy="1530350"/>
            </a:xfrm>
            <a:grpFill/>
          </p:grpSpPr>
          <p:sp>
            <p:nvSpPr>
              <p:cNvPr id="55"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49" name="Group 48"/>
            <p:cNvGrpSpPr/>
            <p:nvPr/>
          </p:nvGrpSpPr>
          <p:grpSpPr>
            <a:xfrm>
              <a:off x="4576250" y="6547093"/>
              <a:ext cx="607828" cy="1588347"/>
              <a:chOff x="1006475" y="1212850"/>
              <a:chExt cx="585788" cy="1530350"/>
            </a:xfrm>
            <a:grpFill/>
          </p:grpSpPr>
          <p:sp>
            <p:nvSpPr>
              <p:cNvPr id="53"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4"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50" name="Group 49"/>
            <p:cNvGrpSpPr/>
            <p:nvPr/>
          </p:nvGrpSpPr>
          <p:grpSpPr>
            <a:xfrm>
              <a:off x="5265545" y="6513227"/>
              <a:ext cx="607828" cy="1588347"/>
              <a:chOff x="1006475" y="1212850"/>
              <a:chExt cx="585788" cy="1530350"/>
            </a:xfrm>
            <a:grpFill/>
          </p:grpSpPr>
          <p:sp>
            <p:nvSpPr>
              <p:cNvPr id="51"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2"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0" name="Group 29"/>
            <p:cNvGrpSpPr/>
            <p:nvPr/>
          </p:nvGrpSpPr>
          <p:grpSpPr>
            <a:xfrm>
              <a:off x="5942296" y="6513232"/>
              <a:ext cx="607828" cy="1588347"/>
              <a:chOff x="1006475" y="1212850"/>
              <a:chExt cx="585788" cy="1530350"/>
            </a:xfrm>
            <a:grpFill/>
          </p:grpSpPr>
          <p:sp>
            <p:nvSpPr>
              <p:cNvPr id="4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1" name="Group 30"/>
            <p:cNvGrpSpPr/>
            <p:nvPr/>
          </p:nvGrpSpPr>
          <p:grpSpPr>
            <a:xfrm>
              <a:off x="6613487" y="6513232"/>
              <a:ext cx="607828" cy="1588347"/>
              <a:chOff x="1006475" y="1212850"/>
              <a:chExt cx="585788" cy="1530350"/>
            </a:xfrm>
            <a:grpFill/>
          </p:grpSpPr>
          <p:sp>
            <p:nvSpPr>
              <p:cNvPr id="4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2" name="Group 31"/>
            <p:cNvGrpSpPr/>
            <p:nvPr/>
          </p:nvGrpSpPr>
          <p:grpSpPr>
            <a:xfrm>
              <a:off x="7312052" y="6513232"/>
              <a:ext cx="607828" cy="1588347"/>
              <a:chOff x="1006475" y="1212850"/>
              <a:chExt cx="585788" cy="1530350"/>
            </a:xfrm>
            <a:grpFill/>
          </p:grpSpPr>
          <p:sp>
            <p:nvSpPr>
              <p:cNvPr id="40"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41"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3" name="Group 32"/>
            <p:cNvGrpSpPr/>
            <p:nvPr/>
          </p:nvGrpSpPr>
          <p:grpSpPr>
            <a:xfrm>
              <a:off x="8003112" y="6513232"/>
              <a:ext cx="607828" cy="1588347"/>
              <a:chOff x="1006475" y="1212850"/>
              <a:chExt cx="585788" cy="1530350"/>
            </a:xfrm>
            <a:grpFill/>
          </p:grpSpPr>
          <p:sp>
            <p:nvSpPr>
              <p:cNvPr id="3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4" name="Group 33"/>
            <p:cNvGrpSpPr/>
            <p:nvPr/>
          </p:nvGrpSpPr>
          <p:grpSpPr>
            <a:xfrm>
              <a:off x="8692412" y="6479368"/>
              <a:ext cx="607828" cy="1588347"/>
              <a:chOff x="1006475" y="1212850"/>
              <a:chExt cx="585788" cy="1530350"/>
            </a:xfrm>
            <a:grpFill/>
          </p:grpSpPr>
          <p:sp>
            <p:nvSpPr>
              <p:cNvPr id="36"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7" name="Group 6"/>
          <p:cNvGrpSpPr/>
          <p:nvPr/>
        </p:nvGrpSpPr>
        <p:grpSpPr>
          <a:xfrm>
            <a:off x="2515429" y="8958792"/>
            <a:ext cx="6784811" cy="1656080"/>
            <a:chOff x="2515429" y="8958792"/>
            <a:chExt cx="6784811" cy="1656080"/>
          </a:xfrm>
        </p:grpSpPr>
        <p:grpSp>
          <p:nvGrpSpPr>
            <p:cNvPr id="80" name="Group 79"/>
            <p:cNvGrpSpPr/>
            <p:nvPr/>
          </p:nvGrpSpPr>
          <p:grpSpPr>
            <a:xfrm>
              <a:off x="2515429" y="9026525"/>
              <a:ext cx="607828" cy="1588347"/>
              <a:chOff x="1006475" y="1212850"/>
              <a:chExt cx="585788" cy="1530350"/>
            </a:xfrm>
            <a:solidFill>
              <a:schemeClr val="accent4"/>
            </a:solidFill>
          </p:grpSpPr>
          <p:sp>
            <p:nvSpPr>
              <p:cNvPr id="93"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4"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1" name="Group 80"/>
            <p:cNvGrpSpPr/>
            <p:nvPr/>
          </p:nvGrpSpPr>
          <p:grpSpPr>
            <a:xfrm>
              <a:off x="3186620" y="9026525"/>
              <a:ext cx="607828" cy="1588347"/>
              <a:chOff x="1006475" y="1212850"/>
              <a:chExt cx="585788" cy="1530350"/>
            </a:xfrm>
            <a:solidFill>
              <a:schemeClr val="accent4"/>
            </a:solidFill>
          </p:grpSpPr>
          <p:sp>
            <p:nvSpPr>
              <p:cNvPr id="91"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2"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2" name="Group 81"/>
            <p:cNvGrpSpPr/>
            <p:nvPr/>
          </p:nvGrpSpPr>
          <p:grpSpPr>
            <a:xfrm>
              <a:off x="3885184" y="9026525"/>
              <a:ext cx="607828" cy="1588347"/>
              <a:chOff x="1006475" y="1212850"/>
              <a:chExt cx="585788" cy="1530350"/>
            </a:xfrm>
            <a:solidFill>
              <a:schemeClr val="accent4"/>
            </a:solidFill>
          </p:grpSpPr>
          <p:sp>
            <p:nvSpPr>
              <p:cNvPr id="89"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0"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3" name="Group 82"/>
            <p:cNvGrpSpPr/>
            <p:nvPr/>
          </p:nvGrpSpPr>
          <p:grpSpPr>
            <a:xfrm>
              <a:off x="4576250" y="9026525"/>
              <a:ext cx="607828" cy="1588347"/>
              <a:chOff x="1006475" y="1212850"/>
              <a:chExt cx="585788" cy="1530350"/>
            </a:xfrm>
            <a:solidFill>
              <a:schemeClr val="accent4"/>
            </a:solidFill>
          </p:grpSpPr>
          <p:sp>
            <p:nvSpPr>
              <p:cNvPr id="8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4" name="Group 83"/>
            <p:cNvGrpSpPr/>
            <p:nvPr/>
          </p:nvGrpSpPr>
          <p:grpSpPr>
            <a:xfrm>
              <a:off x="5265545" y="8992659"/>
              <a:ext cx="607828" cy="1588347"/>
              <a:chOff x="1006475" y="1212850"/>
              <a:chExt cx="585788" cy="1530350"/>
            </a:xfrm>
            <a:solidFill>
              <a:schemeClr val="accent4"/>
            </a:solidFill>
          </p:grpSpPr>
          <p:sp>
            <p:nvSpPr>
              <p:cNvPr id="85"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6"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4" name="Group 63"/>
            <p:cNvGrpSpPr/>
            <p:nvPr/>
          </p:nvGrpSpPr>
          <p:grpSpPr>
            <a:xfrm>
              <a:off x="5942296" y="8992653"/>
              <a:ext cx="607828" cy="1588347"/>
              <a:chOff x="1006475" y="1212850"/>
              <a:chExt cx="585788" cy="1530350"/>
            </a:xfrm>
            <a:solidFill>
              <a:schemeClr val="bg1">
                <a:lumMod val="85000"/>
              </a:schemeClr>
            </a:solidFill>
          </p:grpSpPr>
          <p:sp>
            <p:nvSpPr>
              <p:cNvPr id="7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5" name="Group 64"/>
            <p:cNvGrpSpPr/>
            <p:nvPr/>
          </p:nvGrpSpPr>
          <p:grpSpPr>
            <a:xfrm>
              <a:off x="6613487" y="8992653"/>
              <a:ext cx="607828" cy="1588347"/>
              <a:chOff x="1006475" y="1212850"/>
              <a:chExt cx="585788" cy="1530350"/>
            </a:xfrm>
            <a:solidFill>
              <a:schemeClr val="bg1">
                <a:lumMod val="85000"/>
              </a:schemeClr>
            </a:solidFill>
          </p:grpSpPr>
          <p:sp>
            <p:nvSpPr>
              <p:cNvPr id="76"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7"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6" name="Group 65"/>
            <p:cNvGrpSpPr/>
            <p:nvPr/>
          </p:nvGrpSpPr>
          <p:grpSpPr>
            <a:xfrm>
              <a:off x="7312052" y="8992653"/>
              <a:ext cx="607828" cy="1588347"/>
              <a:chOff x="1006475" y="1212850"/>
              <a:chExt cx="585788" cy="1530350"/>
            </a:xfrm>
            <a:solidFill>
              <a:schemeClr val="bg1">
                <a:lumMod val="85000"/>
              </a:schemeClr>
            </a:solidFill>
          </p:grpSpPr>
          <p:sp>
            <p:nvSpPr>
              <p:cNvPr id="7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7" name="Group 66"/>
            <p:cNvGrpSpPr/>
            <p:nvPr/>
          </p:nvGrpSpPr>
          <p:grpSpPr>
            <a:xfrm>
              <a:off x="8003112" y="8992653"/>
              <a:ext cx="607828" cy="1588347"/>
              <a:chOff x="1006475" y="1212850"/>
              <a:chExt cx="585788" cy="1530350"/>
            </a:xfrm>
            <a:solidFill>
              <a:schemeClr val="bg1">
                <a:lumMod val="85000"/>
              </a:schemeClr>
            </a:solidFill>
          </p:grpSpPr>
          <p:sp>
            <p:nvSpPr>
              <p:cNvPr id="7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68" name="Group 67"/>
            <p:cNvGrpSpPr/>
            <p:nvPr/>
          </p:nvGrpSpPr>
          <p:grpSpPr>
            <a:xfrm>
              <a:off x="8692412" y="8958792"/>
              <a:ext cx="607828" cy="1588347"/>
              <a:chOff x="1006475" y="1212850"/>
              <a:chExt cx="585788" cy="1530350"/>
            </a:xfrm>
            <a:solidFill>
              <a:schemeClr val="bg1">
                <a:lumMod val="85000"/>
              </a:schemeClr>
            </a:solidFill>
          </p:grpSpPr>
          <p:sp>
            <p:nvSpPr>
              <p:cNvPr id="70"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5" name="Group 4"/>
          <p:cNvGrpSpPr/>
          <p:nvPr/>
        </p:nvGrpSpPr>
        <p:grpSpPr>
          <a:xfrm>
            <a:off x="2515434" y="3982888"/>
            <a:ext cx="6784806" cy="1656075"/>
            <a:chOff x="2515434" y="3982888"/>
            <a:chExt cx="6784806" cy="1656075"/>
          </a:xfrm>
          <a:solidFill>
            <a:schemeClr val="accent5"/>
          </a:solidFill>
        </p:grpSpPr>
        <p:grpSp>
          <p:nvGrpSpPr>
            <p:cNvPr id="115" name="Group 114"/>
            <p:cNvGrpSpPr/>
            <p:nvPr/>
          </p:nvGrpSpPr>
          <p:grpSpPr>
            <a:xfrm>
              <a:off x="2515434" y="4050616"/>
              <a:ext cx="607828" cy="1588347"/>
              <a:chOff x="1006475" y="1212850"/>
              <a:chExt cx="585788" cy="1530350"/>
            </a:xfrm>
            <a:grpFill/>
          </p:grpSpPr>
          <p:sp>
            <p:nvSpPr>
              <p:cNvPr id="148"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9"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16" name="Group 115"/>
            <p:cNvGrpSpPr/>
            <p:nvPr/>
          </p:nvGrpSpPr>
          <p:grpSpPr>
            <a:xfrm>
              <a:off x="3186625" y="4050616"/>
              <a:ext cx="607828" cy="1588347"/>
              <a:chOff x="1006475" y="1212850"/>
              <a:chExt cx="585788" cy="1530350"/>
            </a:xfrm>
            <a:grpFill/>
          </p:grpSpPr>
          <p:sp>
            <p:nvSpPr>
              <p:cNvPr id="146"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7"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17" name="Group 116"/>
            <p:cNvGrpSpPr/>
            <p:nvPr/>
          </p:nvGrpSpPr>
          <p:grpSpPr>
            <a:xfrm>
              <a:off x="3885190" y="4050616"/>
              <a:ext cx="607828" cy="1588347"/>
              <a:chOff x="1006475" y="1212850"/>
              <a:chExt cx="585788" cy="1530350"/>
            </a:xfrm>
            <a:grpFill/>
          </p:grpSpPr>
          <p:sp>
            <p:nvSpPr>
              <p:cNvPr id="144"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5"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18" name="Group 117"/>
            <p:cNvGrpSpPr/>
            <p:nvPr/>
          </p:nvGrpSpPr>
          <p:grpSpPr>
            <a:xfrm>
              <a:off x="4576255" y="4050616"/>
              <a:ext cx="607828" cy="1588347"/>
              <a:chOff x="1006475" y="1212850"/>
              <a:chExt cx="585788" cy="1530350"/>
            </a:xfrm>
            <a:grpFill/>
          </p:grpSpPr>
          <p:sp>
            <p:nvSpPr>
              <p:cNvPr id="142"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19" name="Group 118"/>
            <p:cNvGrpSpPr/>
            <p:nvPr/>
          </p:nvGrpSpPr>
          <p:grpSpPr>
            <a:xfrm>
              <a:off x="5265539" y="4016752"/>
              <a:ext cx="607828" cy="1588347"/>
              <a:chOff x="1006475" y="1212850"/>
              <a:chExt cx="585788" cy="1530350"/>
            </a:xfrm>
            <a:grpFill/>
          </p:grpSpPr>
          <p:sp>
            <p:nvSpPr>
              <p:cNvPr id="120"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3"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 name="Group 2"/>
            <p:cNvGrpSpPr/>
            <p:nvPr/>
          </p:nvGrpSpPr>
          <p:grpSpPr>
            <a:xfrm>
              <a:off x="5942296" y="4016751"/>
              <a:ext cx="607828" cy="1588349"/>
              <a:chOff x="2036726" y="1422731"/>
              <a:chExt cx="227995" cy="595631"/>
            </a:xfrm>
            <a:grpFill/>
          </p:grpSpPr>
          <p:sp>
            <p:nvSpPr>
              <p:cNvPr id="113" name="Freeform 1"/>
              <p:cNvSpPr>
                <a:spLocks noChangeArrowheads="1"/>
              </p:cNvSpPr>
              <p:nvPr/>
            </p:nvSpPr>
            <p:spPr bwMode="auto">
              <a:xfrm>
                <a:off x="2036726" y="1540746"/>
                <a:ext cx="227995" cy="477616"/>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p:spPr>
            <p:txBody>
              <a:bodyPr wrap="none" lIns="91420" tIns="45709" rIns="91420" bIns="45709" anchor="ctr"/>
              <a:lstStyle/>
              <a:p>
                <a:endParaRPr lang="en-US" dirty="0">
                  <a:latin typeface="Calibri Light"/>
                </a:endParaRPr>
              </a:p>
            </p:txBody>
          </p:sp>
          <p:sp>
            <p:nvSpPr>
              <p:cNvPr id="114" name="Freeform 2"/>
              <p:cNvSpPr>
                <a:spLocks noChangeArrowheads="1"/>
              </p:cNvSpPr>
              <p:nvPr/>
            </p:nvSpPr>
            <p:spPr bwMode="auto">
              <a:xfrm>
                <a:off x="2106538" y="1422731"/>
                <a:ext cx="87738" cy="87738"/>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p:spPr>
            <p:txBody>
              <a:bodyPr wrap="none" lIns="91420" tIns="45709" rIns="91420" bIns="45709" anchor="ctr"/>
              <a:lstStyle/>
              <a:p>
                <a:endParaRPr lang="en-US" dirty="0">
                  <a:latin typeface="Calibri Light"/>
                </a:endParaRPr>
              </a:p>
            </p:txBody>
          </p:sp>
        </p:grpSp>
        <p:grpSp>
          <p:nvGrpSpPr>
            <p:cNvPr id="2" name="Group 1"/>
            <p:cNvGrpSpPr/>
            <p:nvPr/>
          </p:nvGrpSpPr>
          <p:grpSpPr>
            <a:xfrm>
              <a:off x="6613487" y="4016751"/>
              <a:ext cx="607828" cy="1588349"/>
              <a:chOff x="2288488" y="1422731"/>
              <a:chExt cx="227995" cy="595631"/>
            </a:xfrm>
            <a:grpFill/>
          </p:grpSpPr>
          <p:sp>
            <p:nvSpPr>
              <p:cNvPr id="111" name="Freeform 1"/>
              <p:cNvSpPr>
                <a:spLocks noChangeArrowheads="1"/>
              </p:cNvSpPr>
              <p:nvPr/>
            </p:nvSpPr>
            <p:spPr bwMode="auto">
              <a:xfrm>
                <a:off x="2288488" y="1540746"/>
                <a:ext cx="227995" cy="477616"/>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grpFill/>
              <a:ln>
                <a:noFill/>
              </a:ln>
              <a:effectLst/>
              <a:extLst/>
            </p:spPr>
            <p:txBody>
              <a:bodyPr wrap="none" lIns="91420" tIns="45709" rIns="91420" bIns="45709" anchor="ctr"/>
              <a:lstStyle/>
              <a:p>
                <a:endParaRPr lang="en-US" dirty="0">
                  <a:latin typeface="Calibri Light"/>
                </a:endParaRPr>
              </a:p>
            </p:txBody>
          </p:sp>
          <p:sp>
            <p:nvSpPr>
              <p:cNvPr id="112" name="Freeform 2"/>
              <p:cNvSpPr>
                <a:spLocks noChangeArrowheads="1"/>
              </p:cNvSpPr>
              <p:nvPr/>
            </p:nvSpPr>
            <p:spPr bwMode="auto">
              <a:xfrm>
                <a:off x="2358300" y="1422731"/>
                <a:ext cx="87738" cy="87738"/>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grpFill/>
              <a:ln>
                <a:noFill/>
              </a:ln>
              <a:effectLst/>
              <a:extLst/>
            </p:spPr>
            <p:txBody>
              <a:bodyPr wrap="none" lIns="91420" tIns="45709" rIns="91420" bIns="45709" anchor="ctr"/>
              <a:lstStyle/>
              <a:p>
                <a:endParaRPr lang="en-US" dirty="0">
                  <a:latin typeface="Calibri Light"/>
                </a:endParaRPr>
              </a:p>
            </p:txBody>
          </p:sp>
        </p:grpSp>
        <p:grpSp>
          <p:nvGrpSpPr>
            <p:cNvPr id="101" name="Group 100"/>
            <p:cNvGrpSpPr/>
            <p:nvPr/>
          </p:nvGrpSpPr>
          <p:grpSpPr>
            <a:xfrm>
              <a:off x="7312052" y="4016752"/>
              <a:ext cx="607828" cy="1588347"/>
              <a:chOff x="1006475" y="1212850"/>
              <a:chExt cx="585788" cy="1530350"/>
            </a:xfrm>
            <a:grpFill/>
          </p:grpSpPr>
          <p:sp>
            <p:nvSpPr>
              <p:cNvPr id="109"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0"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02" name="Group 101"/>
            <p:cNvGrpSpPr/>
            <p:nvPr/>
          </p:nvGrpSpPr>
          <p:grpSpPr>
            <a:xfrm>
              <a:off x="8003112" y="4016752"/>
              <a:ext cx="607828" cy="1588347"/>
              <a:chOff x="1006475" y="1212850"/>
              <a:chExt cx="585788" cy="1530350"/>
            </a:xfrm>
            <a:grpFill/>
          </p:grpSpPr>
          <p:sp>
            <p:nvSpPr>
              <p:cNvPr id="107"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8"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03" name="Group 102"/>
            <p:cNvGrpSpPr/>
            <p:nvPr/>
          </p:nvGrpSpPr>
          <p:grpSpPr>
            <a:xfrm>
              <a:off x="8692412" y="3982888"/>
              <a:ext cx="607828" cy="1588347"/>
              <a:chOff x="1006475" y="1212850"/>
              <a:chExt cx="585788" cy="1530350"/>
            </a:xfrm>
            <a:grpFill/>
          </p:grpSpPr>
          <p:sp>
            <p:nvSpPr>
              <p:cNvPr id="105" name="Freeform 1"/>
              <p:cNvSpPr>
                <a:spLocks noChangeArrowheads="1"/>
              </p:cNvSpPr>
              <p:nvPr/>
            </p:nvSpPr>
            <p:spPr bwMode="auto">
              <a:xfrm>
                <a:off x="1006475" y="1516063"/>
                <a:ext cx="585788" cy="1227137"/>
              </a:xfrm>
              <a:custGeom>
                <a:avLst/>
                <a:gdLst>
                  <a:gd name="T0" fmla="*/ 1250 w 1626"/>
                  <a:gd name="T1" fmla="*/ 0 h 3408"/>
                  <a:gd name="T2" fmla="*/ 1250 w 1626"/>
                  <a:gd name="T3" fmla="*/ 0 h 3408"/>
                  <a:gd name="T4" fmla="*/ 375 w 1626"/>
                  <a:gd name="T5" fmla="*/ 0 h 3408"/>
                  <a:gd name="T6" fmla="*/ 0 w 1626"/>
                  <a:gd name="T7" fmla="*/ 407 h 3408"/>
                  <a:gd name="T8" fmla="*/ 0 w 1626"/>
                  <a:gd name="T9" fmla="*/ 1500 h 3408"/>
                  <a:gd name="T10" fmla="*/ 156 w 1626"/>
                  <a:gd name="T11" fmla="*/ 1625 h 3408"/>
                  <a:gd name="T12" fmla="*/ 281 w 1626"/>
                  <a:gd name="T13" fmla="*/ 1500 h 3408"/>
                  <a:gd name="T14" fmla="*/ 281 w 1626"/>
                  <a:gd name="T15" fmla="*/ 625 h 3408"/>
                  <a:gd name="T16" fmla="*/ 313 w 1626"/>
                  <a:gd name="T17" fmla="*/ 563 h 3408"/>
                  <a:gd name="T18" fmla="*/ 375 w 1626"/>
                  <a:gd name="T19" fmla="*/ 625 h 3408"/>
                  <a:gd name="T20" fmla="*/ 375 w 1626"/>
                  <a:gd name="T21" fmla="*/ 1688 h 3408"/>
                  <a:gd name="T22" fmla="*/ 375 w 1626"/>
                  <a:gd name="T23" fmla="*/ 1875 h 3408"/>
                  <a:gd name="T24" fmla="*/ 375 w 1626"/>
                  <a:gd name="T25" fmla="*/ 3188 h 3408"/>
                  <a:gd name="T26" fmla="*/ 563 w 1626"/>
                  <a:gd name="T27" fmla="*/ 3407 h 3408"/>
                  <a:gd name="T28" fmla="*/ 563 w 1626"/>
                  <a:gd name="T29" fmla="*/ 3407 h 3408"/>
                  <a:gd name="T30" fmla="*/ 719 w 1626"/>
                  <a:gd name="T31" fmla="*/ 3188 h 3408"/>
                  <a:gd name="T32" fmla="*/ 719 w 1626"/>
                  <a:gd name="T33" fmla="*/ 1875 h 3408"/>
                  <a:gd name="T34" fmla="*/ 813 w 1626"/>
                  <a:gd name="T35" fmla="*/ 1813 h 3408"/>
                  <a:gd name="T36" fmla="*/ 906 w 1626"/>
                  <a:gd name="T37" fmla="*/ 1875 h 3408"/>
                  <a:gd name="T38" fmla="*/ 906 w 1626"/>
                  <a:gd name="T39" fmla="*/ 3188 h 3408"/>
                  <a:gd name="T40" fmla="*/ 1062 w 1626"/>
                  <a:gd name="T41" fmla="*/ 3407 h 3408"/>
                  <a:gd name="T42" fmla="*/ 1062 w 1626"/>
                  <a:gd name="T43" fmla="*/ 3407 h 3408"/>
                  <a:gd name="T44" fmla="*/ 1250 w 1626"/>
                  <a:gd name="T45" fmla="*/ 3188 h 3408"/>
                  <a:gd name="T46" fmla="*/ 1250 w 1626"/>
                  <a:gd name="T47" fmla="*/ 1875 h 3408"/>
                  <a:gd name="T48" fmla="*/ 1250 w 1626"/>
                  <a:gd name="T49" fmla="*/ 1688 h 3408"/>
                  <a:gd name="T50" fmla="*/ 1250 w 1626"/>
                  <a:gd name="T51" fmla="*/ 625 h 3408"/>
                  <a:gd name="T52" fmla="*/ 1313 w 1626"/>
                  <a:gd name="T53" fmla="*/ 563 h 3408"/>
                  <a:gd name="T54" fmla="*/ 1344 w 1626"/>
                  <a:gd name="T55" fmla="*/ 625 h 3408"/>
                  <a:gd name="T56" fmla="*/ 1344 w 1626"/>
                  <a:gd name="T57" fmla="*/ 1500 h 3408"/>
                  <a:gd name="T58" fmla="*/ 1469 w 1626"/>
                  <a:gd name="T59" fmla="*/ 1625 h 3408"/>
                  <a:gd name="T60" fmla="*/ 1625 w 1626"/>
                  <a:gd name="T61" fmla="*/ 1500 h 3408"/>
                  <a:gd name="T62" fmla="*/ 1625 w 1626"/>
                  <a:gd name="T63" fmla="*/ 407 h 3408"/>
                  <a:gd name="T64" fmla="*/ 1250 w 1626"/>
                  <a:gd name="T65" fmla="*/ 0 h 3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26" h="3408">
                    <a:moveTo>
                      <a:pt x="1250" y="0"/>
                    </a:moveTo>
                    <a:lnTo>
                      <a:pt x="1250" y="0"/>
                    </a:lnTo>
                    <a:cubicBezTo>
                      <a:pt x="375" y="0"/>
                      <a:pt x="375" y="0"/>
                      <a:pt x="375" y="0"/>
                    </a:cubicBezTo>
                    <a:cubicBezTo>
                      <a:pt x="125" y="0"/>
                      <a:pt x="0" y="157"/>
                      <a:pt x="0" y="407"/>
                    </a:cubicBezTo>
                    <a:cubicBezTo>
                      <a:pt x="0" y="1500"/>
                      <a:pt x="0" y="1500"/>
                      <a:pt x="0" y="1500"/>
                    </a:cubicBezTo>
                    <a:cubicBezTo>
                      <a:pt x="0" y="1563"/>
                      <a:pt x="94" y="1625"/>
                      <a:pt x="156" y="1625"/>
                    </a:cubicBezTo>
                    <a:cubicBezTo>
                      <a:pt x="219" y="1625"/>
                      <a:pt x="281" y="1563"/>
                      <a:pt x="281" y="1500"/>
                    </a:cubicBezTo>
                    <a:cubicBezTo>
                      <a:pt x="281" y="1500"/>
                      <a:pt x="281" y="719"/>
                      <a:pt x="281" y="625"/>
                    </a:cubicBezTo>
                    <a:cubicBezTo>
                      <a:pt x="281" y="594"/>
                      <a:pt x="313" y="563"/>
                      <a:pt x="313" y="563"/>
                    </a:cubicBezTo>
                    <a:cubicBezTo>
                      <a:pt x="344" y="563"/>
                      <a:pt x="375" y="594"/>
                      <a:pt x="375" y="625"/>
                    </a:cubicBezTo>
                    <a:cubicBezTo>
                      <a:pt x="375" y="719"/>
                      <a:pt x="375" y="1375"/>
                      <a:pt x="375" y="1688"/>
                    </a:cubicBezTo>
                    <a:cubicBezTo>
                      <a:pt x="375" y="1875"/>
                      <a:pt x="375" y="1875"/>
                      <a:pt x="375" y="1875"/>
                    </a:cubicBezTo>
                    <a:cubicBezTo>
                      <a:pt x="375" y="3188"/>
                      <a:pt x="375" y="3188"/>
                      <a:pt x="375" y="3188"/>
                    </a:cubicBezTo>
                    <a:cubicBezTo>
                      <a:pt x="375" y="3282"/>
                      <a:pt x="469" y="3407"/>
                      <a:pt x="563" y="3407"/>
                    </a:cubicBezTo>
                    <a:lnTo>
                      <a:pt x="563" y="3407"/>
                    </a:lnTo>
                    <a:cubicBezTo>
                      <a:pt x="688" y="3407"/>
                      <a:pt x="719" y="3282"/>
                      <a:pt x="719" y="3188"/>
                    </a:cubicBezTo>
                    <a:cubicBezTo>
                      <a:pt x="719" y="3188"/>
                      <a:pt x="719" y="1969"/>
                      <a:pt x="719" y="1875"/>
                    </a:cubicBezTo>
                    <a:cubicBezTo>
                      <a:pt x="719" y="1844"/>
                      <a:pt x="781" y="1813"/>
                      <a:pt x="813" y="1813"/>
                    </a:cubicBezTo>
                    <a:cubicBezTo>
                      <a:pt x="875" y="1813"/>
                      <a:pt x="906" y="1844"/>
                      <a:pt x="906" y="1875"/>
                    </a:cubicBezTo>
                    <a:cubicBezTo>
                      <a:pt x="906" y="1969"/>
                      <a:pt x="906" y="3188"/>
                      <a:pt x="906" y="3188"/>
                    </a:cubicBezTo>
                    <a:cubicBezTo>
                      <a:pt x="906" y="3282"/>
                      <a:pt x="969" y="3407"/>
                      <a:pt x="1062" y="3407"/>
                    </a:cubicBezTo>
                    <a:lnTo>
                      <a:pt x="1062" y="3407"/>
                    </a:lnTo>
                    <a:cubicBezTo>
                      <a:pt x="1156" y="3407"/>
                      <a:pt x="1250" y="3282"/>
                      <a:pt x="1250" y="3188"/>
                    </a:cubicBezTo>
                    <a:cubicBezTo>
                      <a:pt x="1250" y="1875"/>
                      <a:pt x="1250" y="1875"/>
                      <a:pt x="1250" y="1875"/>
                    </a:cubicBezTo>
                    <a:cubicBezTo>
                      <a:pt x="1250" y="1688"/>
                      <a:pt x="1250" y="1688"/>
                      <a:pt x="1250" y="1688"/>
                    </a:cubicBezTo>
                    <a:cubicBezTo>
                      <a:pt x="1250" y="1375"/>
                      <a:pt x="1250" y="719"/>
                      <a:pt x="1250" y="625"/>
                    </a:cubicBezTo>
                    <a:cubicBezTo>
                      <a:pt x="1250" y="594"/>
                      <a:pt x="1281" y="563"/>
                      <a:pt x="1313" y="563"/>
                    </a:cubicBezTo>
                    <a:cubicBezTo>
                      <a:pt x="1313" y="563"/>
                      <a:pt x="1344" y="594"/>
                      <a:pt x="1344" y="625"/>
                    </a:cubicBezTo>
                    <a:cubicBezTo>
                      <a:pt x="1344" y="719"/>
                      <a:pt x="1344" y="1500"/>
                      <a:pt x="1344" y="1500"/>
                    </a:cubicBezTo>
                    <a:cubicBezTo>
                      <a:pt x="1344" y="1563"/>
                      <a:pt x="1406" y="1625"/>
                      <a:pt x="1469" y="1625"/>
                    </a:cubicBezTo>
                    <a:cubicBezTo>
                      <a:pt x="1563" y="1625"/>
                      <a:pt x="1625" y="1563"/>
                      <a:pt x="1625" y="1500"/>
                    </a:cubicBezTo>
                    <a:cubicBezTo>
                      <a:pt x="1625" y="407"/>
                      <a:pt x="1625" y="407"/>
                      <a:pt x="1625" y="407"/>
                    </a:cubicBezTo>
                    <a:cubicBezTo>
                      <a:pt x="1625" y="157"/>
                      <a:pt x="1500" y="0"/>
                      <a:pt x="1250" y="0"/>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6" name="Freeform 2"/>
              <p:cNvSpPr>
                <a:spLocks noChangeArrowheads="1"/>
              </p:cNvSpPr>
              <p:nvPr/>
            </p:nvSpPr>
            <p:spPr bwMode="auto">
              <a:xfrm>
                <a:off x="1185863" y="1212850"/>
                <a:ext cx="225425" cy="225425"/>
              </a:xfrm>
              <a:custGeom>
                <a:avLst/>
                <a:gdLst>
                  <a:gd name="T0" fmla="*/ 313 w 626"/>
                  <a:gd name="T1" fmla="*/ 0 h 626"/>
                  <a:gd name="T2" fmla="*/ 313 w 626"/>
                  <a:gd name="T3" fmla="*/ 0 h 626"/>
                  <a:gd name="T4" fmla="*/ 0 w 626"/>
                  <a:gd name="T5" fmla="*/ 312 h 626"/>
                  <a:gd name="T6" fmla="*/ 313 w 626"/>
                  <a:gd name="T7" fmla="*/ 625 h 626"/>
                  <a:gd name="T8" fmla="*/ 625 w 626"/>
                  <a:gd name="T9" fmla="*/ 312 h 626"/>
                  <a:gd name="T10" fmla="*/ 313 w 626"/>
                  <a:gd name="T11" fmla="*/ 0 h 626"/>
                </a:gdLst>
                <a:ahLst/>
                <a:cxnLst>
                  <a:cxn ang="0">
                    <a:pos x="T0" y="T1"/>
                  </a:cxn>
                  <a:cxn ang="0">
                    <a:pos x="T2" y="T3"/>
                  </a:cxn>
                  <a:cxn ang="0">
                    <a:pos x="T4" y="T5"/>
                  </a:cxn>
                  <a:cxn ang="0">
                    <a:pos x="T6" y="T7"/>
                  </a:cxn>
                  <a:cxn ang="0">
                    <a:pos x="T8" y="T9"/>
                  </a:cxn>
                  <a:cxn ang="0">
                    <a:pos x="T10" y="T11"/>
                  </a:cxn>
                </a:cxnLst>
                <a:rect l="0" t="0" r="r" b="b"/>
                <a:pathLst>
                  <a:path w="626" h="626">
                    <a:moveTo>
                      <a:pt x="313" y="0"/>
                    </a:moveTo>
                    <a:lnTo>
                      <a:pt x="313" y="0"/>
                    </a:lnTo>
                    <a:cubicBezTo>
                      <a:pt x="156" y="0"/>
                      <a:pt x="0" y="156"/>
                      <a:pt x="0" y="312"/>
                    </a:cubicBezTo>
                    <a:cubicBezTo>
                      <a:pt x="0" y="500"/>
                      <a:pt x="156" y="625"/>
                      <a:pt x="313" y="625"/>
                    </a:cubicBezTo>
                    <a:cubicBezTo>
                      <a:pt x="500" y="625"/>
                      <a:pt x="625" y="500"/>
                      <a:pt x="625" y="312"/>
                    </a:cubicBezTo>
                    <a:cubicBezTo>
                      <a:pt x="625" y="156"/>
                      <a:pt x="500" y="0"/>
                      <a:pt x="313" y="0"/>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sp>
        <p:nvSpPr>
          <p:cNvPr id="104" name="TextBox 103"/>
          <p:cNvSpPr txBox="1"/>
          <p:nvPr/>
        </p:nvSpPr>
        <p:spPr>
          <a:xfrm>
            <a:off x="10045971" y="4298677"/>
            <a:ext cx="1598840" cy="861671"/>
          </a:xfrm>
          <a:prstGeom prst="rect">
            <a:avLst/>
          </a:prstGeom>
          <a:noFill/>
        </p:spPr>
        <p:txBody>
          <a:bodyPr wrap="square" lIns="243744" tIns="121869" rIns="243744" bIns="121869" rtlCol="0">
            <a:spAutoFit/>
          </a:bodyPr>
          <a:lstStyle/>
          <a:p>
            <a:pPr algn="ctr"/>
            <a:r>
              <a:rPr lang="en-US" sz="4000" dirty="0" smtClean="0">
                <a:solidFill>
                  <a:schemeClr val="accent6"/>
                </a:solidFill>
                <a:latin typeface="Lato Regular"/>
                <a:cs typeface="Lato Regular"/>
              </a:rPr>
              <a:t>70%</a:t>
            </a:r>
            <a:endParaRPr lang="en-US" sz="4000" dirty="0">
              <a:solidFill>
                <a:schemeClr val="accent6"/>
              </a:solidFill>
              <a:latin typeface="Lato Regular"/>
              <a:cs typeface="Lato Regular"/>
            </a:endParaRPr>
          </a:p>
        </p:txBody>
      </p:sp>
      <p:cxnSp>
        <p:nvCxnSpPr>
          <p:cNvPr id="150" name="Straight Connector 149"/>
          <p:cNvCxnSpPr/>
          <p:nvPr/>
        </p:nvCxnSpPr>
        <p:spPr>
          <a:xfrm>
            <a:off x="12710513" y="4154919"/>
            <a:ext cx="0" cy="6147608"/>
          </a:xfrm>
          <a:prstGeom prst="line">
            <a:avLst/>
          </a:prstGeom>
          <a:ln w="12700" cmpd="sng">
            <a:solidFill>
              <a:schemeClr val="bg2"/>
            </a:solidFill>
          </a:ln>
          <a:effectLst/>
        </p:spPr>
        <p:style>
          <a:lnRef idx="2">
            <a:schemeClr val="accent1"/>
          </a:lnRef>
          <a:fillRef idx="0">
            <a:schemeClr val="accent1"/>
          </a:fillRef>
          <a:effectRef idx="1">
            <a:schemeClr val="accent1"/>
          </a:effectRef>
          <a:fontRef idx="minor">
            <a:schemeClr val="tx1"/>
          </a:fontRef>
        </p:style>
      </p:cxnSp>
      <p:grpSp>
        <p:nvGrpSpPr>
          <p:cNvPr id="167" name="Group 166"/>
          <p:cNvGrpSpPr/>
          <p:nvPr/>
        </p:nvGrpSpPr>
        <p:grpSpPr>
          <a:xfrm>
            <a:off x="9677630" y="6162999"/>
            <a:ext cx="2288589" cy="2289185"/>
            <a:chOff x="9158380" y="3435910"/>
            <a:chExt cx="2288589" cy="2289185"/>
          </a:xfrm>
          <a:solidFill>
            <a:schemeClr val="accent1"/>
          </a:solidFill>
        </p:grpSpPr>
        <p:sp>
          <p:nvSpPr>
            <p:cNvPr id="168"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69" name="Group 168"/>
            <p:cNvGrpSpPr/>
            <p:nvPr/>
          </p:nvGrpSpPr>
          <p:grpSpPr>
            <a:xfrm>
              <a:off x="9158380" y="3435910"/>
              <a:ext cx="2288589" cy="2289185"/>
              <a:chOff x="1119258" y="2257147"/>
              <a:chExt cx="1868076" cy="1868076"/>
            </a:xfrm>
            <a:grpFill/>
          </p:grpSpPr>
          <p:sp>
            <p:nvSpPr>
              <p:cNvPr id="170"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1"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2"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3"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4"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5"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6"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7"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8"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9"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0"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1"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182" name="Group 181"/>
          <p:cNvGrpSpPr/>
          <p:nvPr/>
        </p:nvGrpSpPr>
        <p:grpSpPr>
          <a:xfrm>
            <a:off x="9643896" y="8675007"/>
            <a:ext cx="2288589" cy="2289185"/>
            <a:chOff x="9158380" y="3435910"/>
            <a:chExt cx="2288589" cy="2289185"/>
          </a:xfrm>
          <a:solidFill>
            <a:schemeClr val="accent4"/>
          </a:solidFill>
        </p:grpSpPr>
        <p:sp>
          <p:nvSpPr>
            <p:cNvPr id="183"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84" name="Group 183"/>
            <p:cNvGrpSpPr/>
            <p:nvPr/>
          </p:nvGrpSpPr>
          <p:grpSpPr>
            <a:xfrm>
              <a:off x="9158380" y="3435910"/>
              <a:ext cx="2288589" cy="2289185"/>
              <a:chOff x="1119258" y="2257147"/>
              <a:chExt cx="1868076" cy="1868076"/>
            </a:xfrm>
            <a:grpFill/>
          </p:grpSpPr>
          <p:sp>
            <p:nvSpPr>
              <p:cNvPr id="185"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6"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7"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8"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9"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0"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1"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2"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3"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4"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5"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6"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sp>
        <p:nvSpPr>
          <p:cNvPr id="197" name="TextBox 196"/>
          <p:cNvSpPr txBox="1"/>
          <p:nvPr/>
        </p:nvSpPr>
        <p:spPr>
          <a:xfrm>
            <a:off x="10057557" y="6827931"/>
            <a:ext cx="1598840" cy="861671"/>
          </a:xfrm>
          <a:prstGeom prst="rect">
            <a:avLst/>
          </a:prstGeom>
          <a:noFill/>
        </p:spPr>
        <p:txBody>
          <a:bodyPr wrap="square" lIns="243744" tIns="121869" rIns="243744" bIns="121869" rtlCol="0">
            <a:spAutoFit/>
          </a:bodyPr>
          <a:lstStyle/>
          <a:p>
            <a:pPr algn="ctr"/>
            <a:r>
              <a:rPr lang="en-US" sz="4000" dirty="0" smtClean="0">
                <a:solidFill>
                  <a:schemeClr val="accent6"/>
                </a:solidFill>
                <a:latin typeface="Lato Regular"/>
                <a:cs typeface="Lato Regular"/>
              </a:rPr>
              <a:t>90%</a:t>
            </a:r>
            <a:endParaRPr lang="en-US" sz="4000" dirty="0">
              <a:solidFill>
                <a:schemeClr val="accent6"/>
              </a:solidFill>
              <a:latin typeface="Lato Regular"/>
              <a:cs typeface="Lato Regular"/>
            </a:endParaRPr>
          </a:p>
        </p:txBody>
      </p:sp>
      <p:sp>
        <p:nvSpPr>
          <p:cNvPr id="198" name="TextBox 197"/>
          <p:cNvSpPr txBox="1"/>
          <p:nvPr/>
        </p:nvSpPr>
        <p:spPr>
          <a:xfrm>
            <a:off x="10056449" y="9326575"/>
            <a:ext cx="1598840" cy="861671"/>
          </a:xfrm>
          <a:prstGeom prst="rect">
            <a:avLst/>
          </a:prstGeom>
          <a:noFill/>
        </p:spPr>
        <p:txBody>
          <a:bodyPr wrap="square" lIns="243744" tIns="121869" rIns="243744" bIns="121869" rtlCol="0">
            <a:spAutoFit/>
          </a:bodyPr>
          <a:lstStyle/>
          <a:p>
            <a:pPr algn="ctr"/>
            <a:r>
              <a:rPr lang="en-US" sz="4000" dirty="0" smtClean="0">
                <a:solidFill>
                  <a:schemeClr val="accent6"/>
                </a:solidFill>
                <a:latin typeface="Lato Regular"/>
                <a:cs typeface="Lato Regular"/>
              </a:rPr>
              <a:t>50%</a:t>
            </a:r>
            <a:endParaRPr lang="en-US" sz="4000" dirty="0">
              <a:solidFill>
                <a:schemeClr val="accent6"/>
              </a:solidFill>
              <a:latin typeface="Lato Regular"/>
              <a:cs typeface="Lato Regular"/>
            </a:endParaRPr>
          </a:p>
        </p:txBody>
      </p:sp>
      <p:sp>
        <p:nvSpPr>
          <p:cNvPr id="199" name="Subtitle 2"/>
          <p:cNvSpPr txBox="1">
            <a:spLocks/>
          </p:cNvSpPr>
          <p:nvPr/>
        </p:nvSpPr>
        <p:spPr>
          <a:xfrm>
            <a:off x="12727275" y="6274075"/>
            <a:ext cx="9414206" cy="2021149"/>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smtClean="0">
                <a:latin typeface="Lato Regular"/>
                <a:cs typeface="Lato Regular"/>
              </a:rPr>
              <a:t>Description</a:t>
            </a:r>
            <a:endParaRPr lang="en-US" sz="2800" dirty="0">
              <a:latin typeface="Lato Regular"/>
              <a:cs typeface="Lato Regular"/>
            </a:endParaRPr>
          </a:p>
          <a:p>
            <a:pPr marL="0" indent="0">
              <a:buNone/>
            </a:pPr>
            <a:r>
              <a:rPr lang="en-US" sz="2400" dirty="0">
                <a:latin typeface="Calibri Light"/>
                <a:cs typeface="Calibri Light"/>
              </a:rPr>
              <a:t>Lorem ipsum dolor sit amet, consectetur adipiscing elit. Integer pulvinar nulla ut ultrices eleifend. Etiam sit amet turpis at neque lacinia fermentum sed vitae velit</a:t>
            </a:r>
            <a:r>
              <a:rPr lang="en-US" sz="2400" dirty="0" smtClean="0">
                <a:latin typeface="Calibri Light"/>
                <a:cs typeface="Calibri Light"/>
              </a:rPr>
              <a:t>.</a:t>
            </a:r>
            <a:endParaRPr lang="en-US" sz="2400" dirty="0">
              <a:latin typeface="Calibri Light"/>
              <a:cs typeface="Calibri Light"/>
            </a:endParaRPr>
          </a:p>
        </p:txBody>
      </p:sp>
      <p:sp>
        <p:nvSpPr>
          <p:cNvPr id="200" name="Subtitle 2"/>
          <p:cNvSpPr txBox="1">
            <a:spLocks/>
          </p:cNvSpPr>
          <p:nvPr/>
        </p:nvSpPr>
        <p:spPr>
          <a:xfrm>
            <a:off x="12749555" y="8820628"/>
            <a:ext cx="9414206" cy="2021149"/>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smtClean="0">
                <a:latin typeface="Lato Regular"/>
                <a:cs typeface="Lato Regular"/>
              </a:rPr>
              <a:t>Description</a:t>
            </a:r>
            <a:endParaRPr lang="en-US" sz="2800" dirty="0">
              <a:latin typeface="Lato Regular"/>
              <a:cs typeface="Lato Regular"/>
            </a:endParaRPr>
          </a:p>
          <a:p>
            <a:pPr marL="0" indent="0">
              <a:buNone/>
            </a:pPr>
            <a:r>
              <a:rPr lang="en-US" sz="2400" dirty="0">
                <a:latin typeface="Calibri Light"/>
                <a:cs typeface="Calibri Light"/>
              </a:rPr>
              <a:t>Lorem ipsum dolor sit amet, consectetur adipiscing elit. Integer pulvinar nulla ut ultrices eleifend. Etiam sit amet turpis at neque lacinia fermentum sed vitae velit</a:t>
            </a:r>
            <a:r>
              <a:rPr lang="en-US" sz="2400" dirty="0" smtClean="0">
                <a:latin typeface="Calibri Light"/>
                <a:cs typeface="Calibri Light"/>
              </a:rPr>
              <a:t>.</a:t>
            </a:r>
            <a:endParaRPr lang="en-US" sz="2400" dirty="0">
              <a:latin typeface="Calibri Light"/>
              <a:cs typeface="Calibri Light"/>
            </a:endParaRPr>
          </a:p>
        </p:txBody>
      </p:sp>
      <p:grpSp>
        <p:nvGrpSpPr>
          <p:cNvPr id="151" name="Group 150"/>
          <p:cNvGrpSpPr/>
          <p:nvPr/>
        </p:nvGrpSpPr>
        <p:grpSpPr>
          <a:xfrm>
            <a:off x="1739573" y="488028"/>
            <a:ext cx="20937538" cy="2200624"/>
            <a:chOff x="1739573" y="511491"/>
            <a:chExt cx="20937538" cy="2200624"/>
          </a:xfrm>
        </p:grpSpPr>
        <p:sp>
          <p:nvSpPr>
            <p:cNvPr id="152" name="TextBox 15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MALE INFOGRAPHIC</a:t>
              </a:r>
              <a:endParaRPr lang="id-ID" sz="8800" b="1" dirty="0">
                <a:solidFill>
                  <a:schemeClr val="tx2"/>
                </a:solidFill>
                <a:latin typeface="Lato Regular"/>
                <a:cs typeface="Lato Regular"/>
              </a:endParaRPr>
            </a:p>
          </p:txBody>
        </p:sp>
        <p:grpSp>
          <p:nvGrpSpPr>
            <p:cNvPr id="162" name="Group 161"/>
            <p:cNvGrpSpPr/>
            <p:nvPr/>
          </p:nvGrpSpPr>
          <p:grpSpPr>
            <a:xfrm>
              <a:off x="10842089" y="1977406"/>
              <a:ext cx="2738812" cy="73151"/>
              <a:chOff x="1775295" y="2020905"/>
              <a:chExt cx="3631535" cy="45719"/>
            </a:xfrm>
          </p:grpSpPr>
          <p:sp>
            <p:nvSpPr>
              <p:cNvPr id="164" name="Rectangle 16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6" name="Rectangle 165"/>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1" name="Rectangle 20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2" name="Rectangle 20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3" name="Rectangle 20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4" name="Rectangle 203"/>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63" name="TextBox 16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235951006"/>
      </p:ext>
    </p:extLst>
  </p:cSld>
  <p:clrMapOvr>
    <a:masterClrMapping/>
  </p:clrMapOvr>
  <p:transition xmlns:p14="http://schemas.microsoft.com/office/powerpoint/2010/main" spd="slow" advClick="0" advTm="3000">
    <p:pull/>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500"/>
                                        <p:tgtEl>
                                          <p:spTgt spid="151"/>
                                        </p:tgtEl>
                                      </p:cBhvr>
                                    </p:animEffect>
                                    <p:anim calcmode="lin" valueType="num">
                                      <p:cBhvr>
                                        <p:cTn id="8" dur="500" fill="hold"/>
                                        <p:tgtEl>
                                          <p:spTgt spid="151"/>
                                        </p:tgtEl>
                                        <p:attrNameLst>
                                          <p:attrName>ppt_x</p:attrName>
                                        </p:attrNameLst>
                                      </p:cBhvr>
                                      <p:tavLst>
                                        <p:tav tm="0">
                                          <p:val>
                                            <p:strVal val="#ppt_x"/>
                                          </p:val>
                                        </p:tav>
                                        <p:tav tm="100000">
                                          <p:val>
                                            <p:strVal val="#ppt_x"/>
                                          </p:val>
                                        </p:tav>
                                      </p:tavLst>
                                    </p:anim>
                                    <p:anim calcmode="lin" valueType="num">
                                      <p:cBhvr>
                                        <p:cTn id="9" dur="500" fill="hold"/>
                                        <p:tgtEl>
                                          <p:spTgt spid="15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04"/>
                                        </p:tgtEl>
                                        <p:attrNameLst>
                                          <p:attrName>style.visibility</p:attrName>
                                        </p:attrNameLst>
                                      </p:cBhvr>
                                      <p:to>
                                        <p:strVal val="visible"/>
                                      </p:to>
                                    </p:set>
                                    <p:anim calcmode="lin" valueType="num">
                                      <p:cBhvr>
                                        <p:cTn id="22" dur="500" fill="hold"/>
                                        <p:tgtEl>
                                          <p:spTgt spid="104"/>
                                        </p:tgtEl>
                                        <p:attrNameLst>
                                          <p:attrName>ppt_w</p:attrName>
                                        </p:attrNameLst>
                                      </p:cBhvr>
                                      <p:tavLst>
                                        <p:tav tm="0">
                                          <p:val>
                                            <p:fltVal val="0"/>
                                          </p:val>
                                        </p:tav>
                                        <p:tav tm="100000">
                                          <p:val>
                                            <p:strVal val="#ppt_w"/>
                                          </p:val>
                                        </p:tav>
                                      </p:tavLst>
                                    </p:anim>
                                    <p:anim calcmode="lin" valueType="num">
                                      <p:cBhvr>
                                        <p:cTn id="23" dur="500" fill="hold"/>
                                        <p:tgtEl>
                                          <p:spTgt spid="104"/>
                                        </p:tgtEl>
                                        <p:attrNameLst>
                                          <p:attrName>ppt_h</p:attrName>
                                        </p:attrNameLst>
                                      </p:cBhvr>
                                      <p:tavLst>
                                        <p:tav tm="0">
                                          <p:val>
                                            <p:fltVal val="0"/>
                                          </p:val>
                                        </p:tav>
                                        <p:tav tm="100000">
                                          <p:val>
                                            <p:strVal val="#ppt_h"/>
                                          </p:val>
                                        </p:tav>
                                      </p:tavLst>
                                    </p:anim>
                                    <p:animEffect transition="in" filter="fade">
                                      <p:cBhvr>
                                        <p:cTn id="24" dur="500"/>
                                        <p:tgtEl>
                                          <p:spTgt spid="10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childTnLst>
                          </p:cTn>
                        </p:par>
                        <p:par>
                          <p:cTn id="29" fill="hold">
                            <p:stCondLst>
                              <p:cond delay="2000"/>
                            </p:stCondLst>
                            <p:childTnLst>
                              <p:par>
                                <p:cTn id="30" presetID="22" presetClass="entr" presetSubtype="8"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par>
                          <p:cTn id="33" fill="hold">
                            <p:stCondLst>
                              <p:cond delay="2500"/>
                            </p:stCondLst>
                            <p:childTnLst>
                              <p:par>
                                <p:cTn id="34" presetID="53" presetClass="entr" presetSubtype="16" fill="hold" nodeType="afterEffect">
                                  <p:stCondLst>
                                    <p:cond delay="0"/>
                                  </p:stCondLst>
                                  <p:childTnLst>
                                    <p:set>
                                      <p:cBhvr>
                                        <p:cTn id="35" dur="1" fill="hold">
                                          <p:stCondLst>
                                            <p:cond delay="0"/>
                                          </p:stCondLst>
                                        </p:cTn>
                                        <p:tgtEl>
                                          <p:spTgt spid="167"/>
                                        </p:tgtEl>
                                        <p:attrNameLst>
                                          <p:attrName>style.visibility</p:attrName>
                                        </p:attrNameLst>
                                      </p:cBhvr>
                                      <p:to>
                                        <p:strVal val="visible"/>
                                      </p:to>
                                    </p:set>
                                    <p:anim calcmode="lin" valueType="num">
                                      <p:cBhvr>
                                        <p:cTn id="36" dur="500" fill="hold"/>
                                        <p:tgtEl>
                                          <p:spTgt spid="167"/>
                                        </p:tgtEl>
                                        <p:attrNameLst>
                                          <p:attrName>ppt_w</p:attrName>
                                        </p:attrNameLst>
                                      </p:cBhvr>
                                      <p:tavLst>
                                        <p:tav tm="0">
                                          <p:val>
                                            <p:fltVal val="0"/>
                                          </p:val>
                                        </p:tav>
                                        <p:tav tm="100000">
                                          <p:val>
                                            <p:strVal val="#ppt_w"/>
                                          </p:val>
                                        </p:tav>
                                      </p:tavLst>
                                    </p:anim>
                                    <p:anim calcmode="lin" valueType="num">
                                      <p:cBhvr>
                                        <p:cTn id="37" dur="500" fill="hold"/>
                                        <p:tgtEl>
                                          <p:spTgt spid="167"/>
                                        </p:tgtEl>
                                        <p:attrNameLst>
                                          <p:attrName>ppt_h</p:attrName>
                                        </p:attrNameLst>
                                      </p:cBhvr>
                                      <p:tavLst>
                                        <p:tav tm="0">
                                          <p:val>
                                            <p:fltVal val="0"/>
                                          </p:val>
                                        </p:tav>
                                        <p:tav tm="100000">
                                          <p:val>
                                            <p:strVal val="#ppt_h"/>
                                          </p:val>
                                        </p:tav>
                                      </p:tavLst>
                                    </p:anim>
                                    <p:animEffect transition="in" filter="fade">
                                      <p:cBhvr>
                                        <p:cTn id="38" dur="500"/>
                                        <p:tgtEl>
                                          <p:spTgt spid="167"/>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97"/>
                                        </p:tgtEl>
                                        <p:attrNameLst>
                                          <p:attrName>style.visibility</p:attrName>
                                        </p:attrNameLst>
                                      </p:cBhvr>
                                      <p:to>
                                        <p:strVal val="visible"/>
                                      </p:to>
                                    </p:set>
                                    <p:anim calcmode="lin" valueType="num">
                                      <p:cBhvr>
                                        <p:cTn id="41" dur="500" fill="hold"/>
                                        <p:tgtEl>
                                          <p:spTgt spid="197"/>
                                        </p:tgtEl>
                                        <p:attrNameLst>
                                          <p:attrName>ppt_w</p:attrName>
                                        </p:attrNameLst>
                                      </p:cBhvr>
                                      <p:tavLst>
                                        <p:tav tm="0">
                                          <p:val>
                                            <p:fltVal val="0"/>
                                          </p:val>
                                        </p:tav>
                                        <p:tav tm="100000">
                                          <p:val>
                                            <p:strVal val="#ppt_w"/>
                                          </p:val>
                                        </p:tav>
                                      </p:tavLst>
                                    </p:anim>
                                    <p:anim calcmode="lin" valueType="num">
                                      <p:cBhvr>
                                        <p:cTn id="42" dur="500" fill="hold"/>
                                        <p:tgtEl>
                                          <p:spTgt spid="197"/>
                                        </p:tgtEl>
                                        <p:attrNameLst>
                                          <p:attrName>ppt_h</p:attrName>
                                        </p:attrNameLst>
                                      </p:cBhvr>
                                      <p:tavLst>
                                        <p:tav tm="0">
                                          <p:val>
                                            <p:fltVal val="0"/>
                                          </p:val>
                                        </p:tav>
                                        <p:tav tm="100000">
                                          <p:val>
                                            <p:strVal val="#ppt_h"/>
                                          </p:val>
                                        </p:tav>
                                      </p:tavLst>
                                    </p:anim>
                                    <p:animEffect transition="in" filter="fade">
                                      <p:cBhvr>
                                        <p:cTn id="43" dur="500"/>
                                        <p:tgtEl>
                                          <p:spTgt spid="197"/>
                                        </p:tgtEl>
                                      </p:cBhvr>
                                    </p:animEffect>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199"/>
                                        </p:tgtEl>
                                        <p:attrNameLst>
                                          <p:attrName>style.visibility</p:attrName>
                                        </p:attrNameLst>
                                      </p:cBhvr>
                                      <p:to>
                                        <p:strVal val="visible"/>
                                      </p:to>
                                    </p:set>
                                    <p:animEffect transition="in" filter="fade">
                                      <p:cBhvr>
                                        <p:cTn id="47" dur="500"/>
                                        <p:tgtEl>
                                          <p:spTgt spid="199"/>
                                        </p:tgtEl>
                                      </p:cBhvr>
                                    </p:animEffect>
                                  </p:childTnLst>
                                </p:cTn>
                              </p:par>
                            </p:childTnLst>
                          </p:cTn>
                        </p:par>
                        <p:par>
                          <p:cTn id="48" fill="hold">
                            <p:stCondLst>
                              <p:cond delay="3500"/>
                            </p:stCondLst>
                            <p:childTnLst>
                              <p:par>
                                <p:cTn id="49" presetID="22" presetClass="entr" presetSubtype="8" fill="hold" nodeType="afterEffect">
                                  <p:stCondLst>
                                    <p:cond delay="0"/>
                                  </p:stCondLst>
                                  <p:childTnLst>
                                    <p:set>
                                      <p:cBhvr>
                                        <p:cTn id="50" dur="1" fill="hold">
                                          <p:stCondLst>
                                            <p:cond delay="0"/>
                                          </p:stCondLst>
                                        </p:cTn>
                                        <p:tgtEl>
                                          <p:spTgt spid="7"/>
                                        </p:tgtEl>
                                        <p:attrNameLst>
                                          <p:attrName>style.visibility</p:attrName>
                                        </p:attrNameLst>
                                      </p:cBhvr>
                                      <p:to>
                                        <p:strVal val="visible"/>
                                      </p:to>
                                    </p:set>
                                    <p:animEffect transition="in" filter="wipe(left)">
                                      <p:cBhvr>
                                        <p:cTn id="51" dur="500"/>
                                        <p:tgtEl>
                                          <p:spTgt spid="7"/>
                                        </p:tgtEl>
                                      </p:cBhvr>
                                    </p:animEffect>
                                  </p:childTnLst>
                                </p:cTn>
                              </p:par>
                            </p:childTnLst>
                          </p:cTn>
                        </p:par>
                        <p:par>
                          <p:cTn id="52" fill="hold">
                            <p:stCondLst>
                              <p:cond delay="4000"/>
                            </p:stCondLst>
                            <p:childTnLst>
                              <p:par>
                                <p:cTn id="53" presetID="53" presetClass="entr" presetSubtype="16" fill="hold" nodeType="afterEffect">
                                  <p:stCondLst>
                                    <p:cond delay="0"/>
                                  </p:stCondLst>
                                  <p:childTnLst>
                                    <p:set>
                                      <p:cBhvr>
                                        <p:cTn id="54" dur="1" fill="hold">
                                          <p:stCondLst>
                                            <p:cond delay="0"/>
                                          </p:stCondLst>
                                        </p:cTn>
                                        <p:tgtEl>
                                          <p:spTgt spid="182"/>
                                        </p:tgtEl>
                                        <p:attrNameLst>
                                          <p:attrName>style.visibility</p:attrName>
                                        </p:attrNameLst>
                                      </p:cBhvr>
                                      <p:to>
                                        <p:strVal val="visible"/>
                                      </p:to>
                                    </p:set>
                                    <p:anim calcmode="lin" valueType="num">
                                      <p:cBhvr>
                                        <p:cTn id="55" dur="500" fill="hold"/>
                                        <p:tgtEl>
                                          <p:spTgt spid="182"/>
                                        </p:tgtEl>
                                        <p:attrNameLst>
                                          <p:attrName>ppt_w</p:attrName>
                                        </p:attrNameLst>
                                      </p:cBhvr>
                                      <p:tavLst>
                                        <p:tav tm="0">
                                          <p:val>
                                            <p:fltVal val="0"/>
                                          </p:val>
                                        </p:tav>
                                        <p:tav tm="100000">
                                          <p:val>
                                            <p:strVal val="#ppt_w"/>
                                          </p:val>
                                        </p:tav>
                                      </p:tavLst>
                                    </p:anim>
                                    <p:anim calcmode="lin" valueType="num">
                                      <p:cBhvr>
                                        <p:cTn id="56" dur="500" fill="hold"/>
                                        <p:tgtEl>
                                          <p:spTgt spid="182"/>
                                        </p:tgtEl>
                                        <p:attrNameLst>
                                          <p:attrName>ppt_h</p:attrName>
                                        </p:attrNameLst>
                                      </p:cBhvr>
                                      <p:tavLst>
                                        <p:tav tm="0">
                                          <p:val>
                                            <p:fltVal val="0"/>
                                          </p:val>
                                        </p:tav>
                                        <p:tav tm="100000">
                                          <p:val>
                                            <p:strVal val="#ppt_h"/>
                                          </p:val>
                                        </p:tav>
                                      </p:tavLst>
                                    </p:anim>
                                    <p:animEffect transition="in" filter="fade">
                                      <p:cBhvr>
                                        <p:cTn id="57" dur="500"/>
                                        <p:tgtEl>
                                          <p:spTgt spid="182"/>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198"/>
                                        </p:tgtEl>
                                        <p:attrNameLst>
                                          <p:attrName>style.visibility</p:attrName>
                                        </p:attrNameLst>
                                      </p:cBhvr>
                                      <p:to>
                                        <p:strVal val="visible"/>
                                      </p:to>
                                    </p:set>
                                    <p:anim calcmode="lin" valueType="num">
                                      <p:cBhvr>
                                        <p:cTn id="60" dur="500" fill="hold"/>
                                        <p:tgtEl>
                                          <p:spTgt spid="198"/>
                                        </p:tgtEl>
                                        <p:attrNameLst>
                                          <p:attrName>ppt_w</p:attrName>
                                        </p:attrNameLst>
                                      </p:cBhvr>
                                      <p:tavLst>
                                        <p:tav tm="0">
                                          <p:val>
                                            <p:fltVal val="0"/>
                                          </p:val>
                                        </p:tav>
                                        <p:tav tm="100000">
                                          <p:val>
                                            <p:strVal val="#ppt_w"/>
                                          </p:val>
                                        </p:tav>
                                      </p:tavLst>
                                    </p:anim>
                                    <p:anim calcmode="lin" valueType="num">
                                      <p:cBhvr>
                                        <p:cTn id="61" dur="500" fill="hold"/>
                                        <p:tgtEl>
                                          <p:spTgt spid="198"/>
                                        </p:tgtEl>
                                        <p:attrNameLst>
                                          <p:attrName>ppt_h</p:attrName>
                                        </p:attrNameLst>
                                      </p:cBhvr>
                                      <p:tavLst>
                                        <p:tav tm="0">
                                          <p:val>
                                            <p:fltVal val="0"/>
                                          </p:val>
                                        </p:tav>
                                        <p:tav tm="100000">
                                          <p:val>
                                            <p:strVal val="#ppt_h"/>
                                          </p:val>
                                        </p:tav>
                                      </p:tavLst>
                                    </p:anim>
                                    <p:animEffect transition="in" filter="fade">
                                      <p:cBhvr>
                                        <p:cTn id="62" dur="500"/>
                                        <p:tgtEl>
                                          <p:spTgt spid="198"/>
                                        </p:tgtEl>
                                      </p:cBhvr>
                                    </p:animEffect>
                                  </p:childTnLst>
                                </p:cTn>
                              </p:par>
                            </p:childTnLst>
                          </p:cTn>
                        </p:par>
                        <p:par>
                          <p:cTn id="63" fill="hold">
                            <p:stCondLst>
                              <p:cond delay="4500"/>
                            </p:stCondLst>
                            <p:childTnLst>
                              <p:par>
                                <p:cTn id="64" presetID="10" presetClass="entr" presetSubtype="0" fill="hold" grpId="0" nodeType="afterEffect">
                                  <p:stCondLst>
                                    <p:cond delay="0"/>
                                  </p:stCondLst>
                                  <p:childTnLst>
                                    <p:set>
                                      <p:cBhvr>
                                        <p:cTn id="65" dur="1" fill="hold">
                                          <p:stCondLst>
                                            <p:cond delay="0"/>
                                          </p:stCondLst>
                                        </p:cTn>
                                        <p:tgtEl>
                                          <p:spTgt spid="200"/>
                                        </p:tgtEl>
                                        <p:attrNameLst>
                                          <p:attrName>style.visibility</p:attrName>
                                        </p:attrNameLst>
                                      </p:cBhvr>
                                      <p:to>
                                        <p:strVal val="visible"/>
                                      </p:to>
                                    </p:set>
                                    <p:animEffect transition="in" filter="fade">
                                      <p:cBhvr>
                                        <p:cTn id="66"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104" grpId="0"/>
      <p:bldP spid="197" grpId="0"/>
      <p:bldP spid="198" grpId="0"/>
      <p:bldP spid="199" grpId="0"/>
      <p:bldP spid="200"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9362864" y="3659850"/>
            <a:ext cx="2288589" cy="2289185"/>
            <a:chOff x="9158380" y="3435910"/>
            <a:chExt cx="2288589" cy="2289185"/>
          </a:xfrm>
          <a:solidFill>
            <a:schemeClr val="accent3"/>
          </a:solidFill>
        </p:grpSpPr>
        <p:sp>
          <p:nvSpPr>
            <p:cNvPr id="165"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34" name="Group 133"/>
            <p:cNvGrpSpPr/>
            <p:nvPr/>
          </p:nvGrpSpPr>
          <p:grpSpPr>
            <a:xfrm>
              <a:off x="9158380" y="3435910"/>
              <a:ext cx="2288589" cy="2289185"/>
              <a:chOff x="1119258" y="2257147"/>
              <a:chExt cx="1868076" cy="1868076"/>
            </a:xfrm>
            <a:grpFill/>
          </p:grpSpPr>
          <p:sp>
            <p:nvSpPr>
              <p:cNvPr id="135"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6"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7"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8"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39"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0"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41"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3"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4"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5"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6"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57"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sp>
        <p:nvSpPr>
          <p:cNvPr id="104" name="TextBox 103"/>
          <p:cNvSpPr txBox="1"/>
          <p:nvPr/>
        </p:nvSpPr>
        <p:spPr>
          <a:xfrm>
            <a:off x="19738015" y="4299817"/>
            <a:ext cx="1598840" cy="861671"/>
          </a:xfrm>
          <a:prstGeom prst="rect">
            <a:avLst/>
          </a:prstGeom>
          <a:noFill/>
        </p:spPr>
        <p:txBody>
          <a:bodyPr wrap="square" lIns="243744" tIns="121869" rIns="243744" bIns="121869" rtlCol="0">
            <a:spAutoFit/>
          </a:bodyPr>
          <a:lstStyle/>
          <a:p>
            <a:pPr algn="ctr"/>
            <a:r>
              <a:rPr lang="en-US" sz="4000" dirty="0" smtClean="0">
                <a:solidFill>
                  <a:schemeClr val="accent6"/>
                </a:solidFill>
                <a:latin typeface="Lato Regular"/>
                <a:cs typeface="Lato Regular"/>
              </a:rPr>
              <a:t>70%</a:t>
            </a:r>
            <a:endParaRPr lang="en-US" sz="4000" dirty="0">
              <a:solidFill>
                <a:schemeClr val="accent6"/>
              </a:solidFill>
              <a:latin typeface="Lato Regular"/>
              <a:cs typeface="Lato Regular"/>
            </a:endParaRPr>
          </a:p>
        </p:txBody>
      </p:sp>
      <p:grpSp>
        <p:nvGrpSpPr>
          <p:cNvPr id="167" name="Group 166"/>
          <p:cNvGrpSpPr/>
          <p:nvPr/>
        </p:nvGrpSpPr>
        <p:grpSpPr>
          <a:xfrm>
            <a:off x="19369674" y="6164139"/>
            <a:ext cx="2288589" cy="2289185"/>
            <a:chOff x="9158380" y="3435910"/>
            <a:chExt cx="2288589" cy="2289185"/>
          </a:xfrm>
          <a:solidFill>
            <a:schemeClr val="accent4"/>
          </a:solidFill>
        </p:grpSpPr>
        <p:sp>
          <p:nvSpPr>
            <p:cNvPr id="168"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69" name="Group 168"/>
            <p:cNvGrpSpPr/>
            <p:nvPr/>
          </p:nvGrpSpPr>
          <p:grpSpPr>
            <a:xfrm>
              <a:off x="9158380" y="3435910"/>
              <a:ext cx="2288589" cy="2289185"/>
              <a:chOff x="1119258" y="2257147"/>
              <a:chExt cx="1868076" cy="1868076"/>
            </a:xfrm>
            <a:grpFill/>
          </p:grpSpPr>
          <p:sp>
            <p:nvSpPr>
              <p:cNvPr id="170"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1"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2"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3"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4"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5"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6"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7"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8"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79"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0"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1"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182" name="Group 181"/>
          <p:cNvGrpSpPr/>
          <p:nvPr/>
        </p:nvGrpSpPr>
        <p:grpSpPr>
          <a:xfrm>
            <a:off x="19335940" y="8676147"/>
            <a:ext cx="2288589" cy="2289185"/>
            <a:chOff x="9158380" y="3435910"/>
            <a:chExt cx="2288589" cy="2289185"/>
          </a:xfrm>
          <a:solidFill>
            <a:schemeClr val="accent2"/>
          </a:solidFill>
        </p:grpSpPr>
        <p:sp>
          <p:nvSpPr>
            <p:cNvPr id="183" name="Freeform 2"/>
            <p:cNvSpPr>
              <a:spLocks noChangeArrowheads="1"/>
            </p:cNvSpPr>
            <p:nvPr/>
          </p:nvSpPr>
          <p:spPr bwMode="auto">
            <a:xfrm>
              <a:off x="9360043" y="3615290"/>
              <a:ext cx="1877678" cy="1878411"/>
            </a:xfrm>
            <a:custGeom>
              <a:avLst/>
              <a:gdLst>
                <a:gd name="T0" fmla="*/ 10058 w 10059"/>
                <a:gd name="T1" fmla="*/ 5032 h 10064"/>
                <a:gd name="T2" fmla="*/ 10058 w 10059"/>
                <a:gd name="T3" fmla="*/ 5032 h 10064"/>
                <a:gd name="T4" fmla="*/ 5031 w 10059"/>
                <a:gd name="T5" fmla="*/ 10063 h 10064"/>
                <a:gd name="T6" fmla="*/ 0 w 10059"/>
                <a:gd name="T7" fmla="*/ 5032 h 10064"/>
                <a:gd name="T8" fmla="*/ 5031 w 10059"/>
                <a:gd name="T9" fmla="*/ 0 h 10064"/>
                <a:gd name="T10" fmla="*/ 10058 w 10059"/>
                <a:gd name="T11" fmla="*/ 5032 h 10064"/>
              </a:gdLst>
              <a:ahLst/>
              <a:cxnLst>
                <a:cxn ang="0">
                  <a:pos x="T0" y="T1"/>
                </a:cxn>
                <a:cxn ang="0">
                  <a:pos x="T2" y="T3"/>
                </a:cxn>
                <a:cxn ang="0">
                  <a:pos x="T4" y="T5"/>
                </a:cxn>
                <a:cxn ang="0">
                  <a:pos x="T6" y="T7"/>
                </a:cxn>
                <a:cxn ang="0">
                  <a:pos x="T8" y="T9"/>
                </a:cxn>
                <a:cxn ang="0">
                  <a:pos x="T10" y="T11"/>
                </a:cxn>
              </a:cxnLst>
              <a:rect l="0" t="0" r="r" b="b"/>
              <a:pathLst>
                <a:path w="10059" h="10064">
                  <a:moveTo>
                    <a:pt x="10058" y="5032"/>
                  </a:moveTo>
                  <a:lnTo>
                    <a:pt x="10058" y="5032"/>
                  </a:lnTo>
                  <a:cubicBezTo>
                    <a:pt x="10058" y="7808"/>
                    <a:pt x="7807" y="10063"/>
                    <a:pt x="5031" y="10063"/>
                  </a:cubicBezTo>
                  <a:cubicBezTo>
                    <a:pt x="2250" y="10063"/>
                    <a:pt x="0" y="7808"/>
                    <a:pt x="0" y="5032"/>
                  </a:cubicBezTo>
                  <a:cubicBezTo>
                    <a:pt x="0" y="2255"/>
                    <a:pt x="2250" y="0"/>
                    <a:pt x="5031" y="0"/>
                  </a:cubicBezTo>
                  <a:cubicBezTo>
                    <a:pt x="7807" y="0"/>
                    <a:pt x="10058" y="2255"/>
                    <a:pt x="10058" y="5032"/>
                  </a:cubicBezTo>
                </a:path>
              </a:pathLst>
            </a:custGeom>
            <a:solidFill>
              <a:schemeClr val="bg1">
                <a:lumMod val="9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84" name="Group 183"/>
            <p:cNvGrpSpPr/>
            <p:nvPr/>
          </p:nvGrpSpPr>
          <p:grpSpPr>
            <a:xfrm>
              <a:off x="9158380" y="3435910"/>
              <a:ext cx="2288589" cy="2289185"/>
              <a:chOff x="1119258" y="2257147"/>
              <a:chExt cx="1868076" cy="1868076"/>
            </a:xfrm>
            <a:grpFill/>
          </p:grpSpPr>
          <p:sp>
            <p:nvSpPr>
              <p:cNvPr id="185"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6"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7"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8"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89"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0"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1"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2"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3"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4"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5"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96"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sp>
        <p:nvSpPr>
          <p:cNvPr id="197" name="TextBox 196"/>
          <p:cNvSpPr txBox="1"/>
          <p:nvPr/>
        </p:nvSpPr>
        <p:spPr>
          <a:xfrm>
            <a:off x="19749601" y="6829071"/>
            <a:ext cx="1598840" cy="861671"/>
          </a:xfrm>
          <a:prstGeom prst="rect">
            <a:avLst/>
          </a:prstGeom>
          <a:noFill/>
        </p:spPr>
        <p:txBody>
          <a:bodyPr wrap="square" lIns="243744" tIns="121869" rIns="243744" bIns="121869" rtlCol="0">
            <a:spAutoFit/>
          </a:bodyPr>
          <a:lstStyle/>
          <a:p>
            <a:pPr algn="ctr"/>
            <a:r>
              <a:rPr lang="en-US" sz="4000" dirty="0" smtClean="0">
                <a:solidFill>
                  <a:schemeClr val="accent6"/>
                </a:solidFill>
                <a:latin typeface="Lato Regular"/>
                <a:cs typeface="Lato Regular"/>
              </a:rPr>
              <a:t>90%</a:t>
            </a:r>
            <a:endParaRPr lang="en-US" sz="4000" dirty="0">
              <a:solidFill>
                <a:schemeClr val="accent6"/>
              </a:solidFill>
              <a:latin typeface="Lato Regular"/>
              <a:cs typeface="Lato Regular"/>
            </a:endParaRPr>
          </a:p>
        </p:txBody>
      </p:sp>
      <p:sp>
        <p:nvSpPr>
          <p:cNvPr id="198" name="TextBox 197"/>
          <p:cNvSpPr txBox="1"/>
          <p:nvPr/>
        </p:nvSpPr>
        <p:spPr>
          <a:xfrm>
            <a:off x="19748493" y="9327715"/>
            <a:ext cx="1598840" cy="861671"/>
          </a:xfrm>
          <a:prstGeom prst="rect">
            <a:avLst/>
          </a:prstGeom>
          <a:noFill/>
        </p:spPr>
        <p:txBody>
          <a:bodyPr wrap="square" lIns="243744" tIns="121869" rIns="243744" bIns="121869" rtlCol="0">
            <a:spAutoFit/>
          </a:bodyPr>
          <a:lstStyle/>
          <a:p>
            <a:pPr algn="ctr"/>
            <a:r>
              <a:rPr lang="en-US" sz="4000" dirty="0" smtClean="0">
                <a:solidFill>
                  <a:schemeClr val="accent6"/>
                </a:solidFill>
                <a:latin typeface="Lato Regular"/>
                <a:cs typeface="Lato Regular"/>
              </a:rPr>
              <a:t>50%</a:t>
            </a:r>
            <a:endParaRPr lang="en-US" sz="4000" dirty="0">
              <a:solidFill>
                <a:schemeClr val="accent6"/>
              </a:solidFill>
              <a:latin typeface="Lato Regular"/>
              <a:cs typeface="Lato Regular"/>
            </a:endParaRPr>
          </a:p>
        </p:txBody>
      </p:sp>
      <p:sp>
        <p:nvSpPr>
          <p:cNvPr id="158" name="Subtitle 2"/>
          <p:cNvSpPr txBox="1">
            <a:spLocks/>
          </p:cNvSpPr>
          <p:nvPr/>
        </p:nvSpPr>
        <p:spPr>
          <a:xfrm>
            <a:off x="2524204" y="3807717"/>
            <a:ext cx="9414206" cy="2021149"/>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smtClean="0">
                <a:latin typeface="Lato Regular"/>
                <a:cs typeface="Lato Regular"/>
              </a:rPr>
              <a:t>Description</a:t>
            </a:r>
            <a:endParaRPr lang="en-US" sz="2800" dirty="0">
              <a:latin typeface="Lato Regular"/>
              <a:cs typeface="Lato Regular"/>
            </a:endParaRPr>
          </a:p>
          <a:p>
            <a:pPr marL="0" indent="0">
              <a:buNone/>
            </a:pPr>
            <a:r>
              <a:rPr lang="en-US" sz="2400" dirty="0">
                <a:latin typeface="Calibri Light"/>
                <a:cs typeface="Calibri Light"/>
              </a:rPr>
              <a:t>Lorem ipsum dolor sit amet, consectetur adipiscing elit. Integer pulvinar nulla ut ultrices eleifend. Etiam sit amet turpis at neque lacinia fermentum sed vitae velit</a:t>
            </a:r>
            <a:r>
              <a:rPr lang="en-US" sz="2400" dirty="0" smtClean="0">
                <a:latin typeface="Calibri Light"/>
                <a:cs typeface="Calibri Light"/>
              </a:rPr>
              <a:t>.</a:t>
            </a:r>
            <a:endParaRPr lang="en-US" sz="2400" dirty="0">
              <a:latin typeface="Calibri Light"/>
              <a:cs typeface="Calibri Light"/>
            </a:endParaRPr>
          </a:p>
        </p:txBody>
      </p:sp>
      <p:cxnSp>
        <p:nvCxnSpPr>
          <p:cNvPr id="159" name="Straight Connector 158"/>
          <p:cNvCxnSpPr/>
          <p:nvPr/>
        </p:nvCxnSpPr>
        <p:spPr>
          <a:xfrm>
            <a:off x="2506201" y="4173415"/>
            <a:ext cx="0" cy="6147608"/>
          </a:xfrm>
          <a:prstGeom prst="line">
            <a:avLst/>
          </a:prstGeom>
          <a:ln w="1270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160" name="Subtitle 2"/>
          <p:cNvSpPr txBox="1">
            <a:spLocks/>
          </p:cNvSpPr>
          <p:nvPr/>
        </p:nvSpPr>
        <p:spPr>
          <a:xfrm>
            <a:off x="2522963" y="6292571"/>
            <a:ext cx="9414206" cy="2021149"/>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smtClean="0">
                <a:latin typeface="Lato Regular"/>
                <a:cs typeface="Lato Regular"/>
              </a:rPr>
              <a:t>Description</a:t>
            </a:r>
            <a:endParaRPr lang="en-US" sz="2800" dirty="0">
              <a:latin typeface="Lato Regular"/>
              <a:cs typeface="Lato Regular"/>
            </a:endParaRPr>
          </a:p>
          <a:p>
            <a:pPr marL="0" indent="0">
              <a:buNone/>
            </a:pPr>
            <a:r>
              <a:rPr lang="en-US" sz="2400" dirty="0">
                <a:latin typeface="Calibri Light"/>
                <a:cs typeface="Calibri Light"/>
              </a:rPr>
              <a:t>Lorem ipsum dolor sit amet, consectetur adipiscing elit. Integer pulvinar nulla ut ultrices eleifend. Etiam sit amet turpis at neque lacinia fermentum sed vitae velit</a:t>
            </a:r>
            <a:r>
              <a:rPr lang="en-US" sz="2400" dirty="0" smtClean="0">
                <a:latin typeface="Calibri Light"/>
                <a:cs typeface="Calibri Light"/>
              </a:rPr>
              <a:t>.</a:t>
            </a:r>
            <a:endParaRPr lang="en-US" sz="2400" dirty="0">
              <a:latin typeface="Calibri Light"/>
              <a:cs typeface="Calibri Light"/>
            </a:endParaRPr>
          </a:p>
        </p:txBody>
      </p:sp>
      <p:sp>
        <p:nvSpPr>
          <p:cNvPr id="161" name="Subtitle 2"/>
          <p:cNvSpPr txBox="1">
            <a:spLocks/>
          </p:cNvSpPr>
          <p:nvPr/>
        </p:nvSpPr>
        <p:spPr>
          <a:xfrm>
            <a:off x="2545243" y="8839124"/>
            <a:ext cx="9414206" cy="2021149"/>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smtClean="0">
                <a:latin typeface="Lato Regular"/>
                <a:cs typeface="Lato Regular"/>
              </a:rPr>
              <a:t>Description</a:t>
            </a:r>
            <a:endParaRPr lang="en-US" sz="2800" dirty="0">
              <a:latin typeface="Lato Regular"/>
              <a:cs typeface="Lato Regular"/>
            </a:endParaRPr>
          </a:p>
          <a:p>
            <a:pPr marL="0" indent="0">
              <a:buNone/>
            </a:pPr>
            <a:r>
              <a:rPr lang="en-US" sz="2400" dirty="0">
                <a:latin typeface="Calibri Light"/>
                <a:cs typeface="Calibri Light"/>
              </a:rPr>
              <a:t>Lorem ipsum dolor sit amet, consectetur adipiscing elit. Integer pulvinar nulla ut ultrices eleifend. Etiam sit amet turpis at neque lacinia fermentum sed vitae velit</a:t>
            </a:r>
            <a:r>
              <a:rPr lang="en-US" sz="2400" dirty="0" smtClean="0">
                <a:latin typeface="Calibri Light"/>
                <a:cs typeface="Calibri Light"/>
              </a:rPr>
              <a:t>.</a:t>
            </a:r>
            <a:endParaRPr lang="en-US" sz="2400" dirty="0">
              <a:latin typeface="Calibri Light"/>
              <a:cs typeface="Calibri Light"/>
            </a:endParaRPr>
          </a:p>
        </p:txBody>
      </p:sp>
      <p:grpSp>
        <p:nvGrpSpPr>
          <p:cNvPr id="228" name="Group 227"/>
          <p:cNvGrpSpPr/>
          <p:nvPr/>
        </p:nvGrpSpPr>
        <p:grpSpPr>
          <a:xfrm>
            <a:off x="12158608" y="4056155"/>
            <a:ext cx="6995927" cy="1535333"/>
            <a:chOff x="12991940" y="3506283"/>
            <a:chExt cx="6995927" cy="1535333"/>
          </a:xfrm>
          <a:solidFill>
            <a:schemeClr val="accent5"/>
          </a:solidFill>
        </p:grpSpPr>
        <p:grpSp>
          <p:nvGrpSpPr>
            <p:cNvPr id="229" name="Group 228"/>
            <p:cNvGrpSpPr/>
            <p:nvPr/>
          </p:nvGrpSpPr>
          <p:grpSpPr>
            <a:xfrm>
              <a:off x="12991940" y="3506283"/>
              <a:ext cx="673651" cy="1535333"/>
              <a:chOff x="5481404" y="1426062"/>
              <a:chExt cx="341669" cy="778503"/>
            </a:xfrm>
            <a:grpFill/>
          </p:grpSpPr>
          <p:sp>
            <p:nvSpPr>
              <p:cNvPr id="25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0" name="Group 229"/>
            <p:cNvGrpSpPr/>
            <p:nvPr/>
          </p:nvGrpSpPr>
          <p:grpSpPr>
            <a:xfrm>
              <a:off x="13703288" y="3506283"/>
              <a:ext cx="673651" cy="1535333"/>
              <a:chOff x="5481404" y="1426062"/>
              <a:chExt cx="341669" cy="778503"/>
            </a:xfrm>
            <a:grpFill/>
          </p:grpSpPr>
          <p:sp>
            <p:nvSpPr>
              <p:cNvPr id="25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1" name="Group 230"/>
            <p:cNvGrpSpPr/>
            <p:nvPr/>
          </p:nvGrpSpPr>
          <p:grpSpPr>
            <a:xfrm>
              <a:off x="14411112" y="3506283"/>
              <a:ext cx="673651" cy="1535333"/>
              <a:chOff x="5481404" y="1426062"/>
              <a:chExt cx="341669" cy="778503"/>
            </a:xfrm>
            <a:grpFill/>
          </p:grpSpPr>
          <p:sp>
            <p:nvSpPr>
              <p:cNvPr id="25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2" name="Group 231"/>
            <p:cNvGrpSpPr/>
            <p:nvPr/>
          </p:nvGrpSpPr>
          <p:grpSpPr>
            <a:xfrm>
              <a:off x="15156315" y="3506283"/>
              <a:ext cx="673651" cy="1535333"/>
              <a:chOff x="5481404" y="1426062"/>
              <a:chExt cx="341669" cy="778503"/>
            </a:xfrm>
            <a:grpFill/>
          </p:grpSpPr>
          <p:sp>
            <p:nvSpPr>
              <p:cNvPr id="25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3" name="Group 232"/>
            <p:cNvGrpSpPr/>
            <p:nvPr/>
          </p:nvGrpSpPr>
          <p:grpSpPr>
            <a:xfrm>
              <a:off x="15836055" y="3506283"/>
              <a:ext cx="673651" cy="1535333"/>
              <a:chOff x="5481404" y="1426062"/>
              <a:chExt cx="341669" cy="778503"/>
            </a:xfrm>
            <a:grpFill/>
          </p:grpSpPr>
          <p:sp>
            <p:nvSpPr>
              <p:cNvPr id="24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5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4" name="Group 233"/>
            <p:cNvGrpSpPr/>
            <p:nvPr/>
          </p:nvGrpSpPr>
          <p:grpSpPr>
            <a:xfrm>
              <a:off x="16530469" y="3506283"/>
              <a:ext cx="673651" cy="1535333"/>
              <a:chOff x="5481404" y="1426062"/>
              <a:chExt cx="341669" cy="778503"/>
            </a:xfrm>
            <a:grpFill/>
          </p:grpSpPr>
          <p:sp>
            <p:nvSpPr>
              <p:cNvPr id="24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5" name="Group 234"/>
            <p:cNvGrpSpPr/>
            <p:nvPr/>
          </p:nvGrpSpPr>
          <p:grpSpPr>
            <a:xfrm>
              <a:off x="17221374" y="3506283"/>
              <a:ext cx="673651" cy="1535333"/>
              <a:chOff x="5481404" y="1426062"/>
              <a:chExt cx="341669" cy="778503"/>
            </a:xfrm>
            <a:grpFill/>
          </p:grpSpPr>
          <p:sp>
            <p:nvSpPr>
              <p:cNvPr id="24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6" name="Group 235"/>
            <p:cNvGrpSpPr/>
            <p:nvPr/>
          </p:nvGrpSpPr>
          <p:grpSpPr>
            <a:xfrm>
              <a:off x="17932701" y="3506283"/>
              <a:ext cx="673651" cy="1535333"/>
              <a:chOff x="5481404" y="1426062"/>
              <a:chExt cx="341669" cy="778503"/>
            </a:xfrm>
            <a:grpFill/>
          </p:grpSpPr>
          <p:sp>
            <p:nvSpPr>
              <p:cNvPr id="24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7" name="Group 236"/>
            <p:cNvGrpSpPr/>
            <p:nvPr/>
          </p:nvGrpSpPr>
          <p:grpSpPr>
            <a:xfrm>
              <a:off x="18628949" y="3506283"/>
              <a:ext cx="673651" cy="1535333"/>
              <a:chOff x="5481404" y="1426062"/>
              <a:chExt cx="341669" cy="778503"/>
            </a:xfrm>
            <a:grpFill/>
          </p:grpSpPr>
          <p:sp>
            <p:nvSpPr>
              <p:cNvPr id="24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38" name="Group 237"/>
            <p:cNvGrpSpPr/>
            <p:nvPr/>
          </p:nvGrpSpPr>
          <p:grpSpPr>
            <a:xfrm>
              <a:off x="19314216" y="3506283"/>
              <a:ext cx="673651" cy="1535333"/>
              <a:chOff x="5481404" y="1426062"/>
              <a:chExt cx="341669" cy="778503"/>
            </a:xfrm>
            <a:grpFill/>
          </p:grpSpPr>
          <p:sp>
            <p:nvSpPr>
              <p:cNvPr id="23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290" name="Group 289"/>
          <p:cNvGrpSpPr/>
          <p:nvPr/>
        </p:nvGrpSpPr>
        <p:grpSpPr>
          <a:xfrm>
            <a:off x="12154613" y="6570513"/>
            <a:ext cx="6995927" cy="1535333"/>
            <a:chOff x="12991940" y="3506283"/>
            <a:chExt cx="6995927" cy="1535333"/>
          </a:xfrm>
          <a:solidFill>
            <a:schemeClr val="accent4"/>
          </a:solidFill>
        </p:grpSpPr>
        <p:grpSp>
          <p:nvGrpSpPr>
            <p:cNvPr id="291" name="Group 290"/>
            <p:cNvGrpSpPr/>
            <p:nvPr/>
          </p:nvGrpSpPr>
          <p:grpSpPr>
            <a:xfrm>
              <a:off x="12991940" y="3506283"/>
              <a:ext cx="673651" cy="1535333"/>
              <a:chOff x="5481404" y="1426062"/>
              <a:chExt cx="341669" cy="778503"/>
            </a:xfrm>
            <a:grpFill/>
          </p:grpSpPr>
          <p:sp>
            <p:nvSpPr>
              <p:cNvPr id="31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92" name="Group 291"/>
            <p:cNvGrpSpPr/>
            <p:nvPr/>
          </p:nvGrpSpPr>
          <p:grpSpPr>
            <a:xfrm>
              <a:off x="13703288" y="3506283"/>
              <a:ext cx="673651" cy="1535333"/>
              <a:chOff x="5481404" y="1426062"/>
              <a:chExt cx="341669" cy="778503"/>
            </a:xfrm>
            <a:grpFill/>
          </p:grpSpPr>
          <p:sp>
            <p:nvSpPr>
              <p:cNvPr id="31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93" name="Group 292"/>
            <p:cNvGrpSpPr/>
            <p:nvPr/>
          </p:nvGrpSpPr>
          <p:grpSpPr>
            <a:xfrm>
              <a:off x="14411112" y="3506283"/>
              <a:ext cx="673651" cy="1535333"/>
              <a:chOff x="5481404" y="1426062"/>
              <a:chExt cx="341669" cy="778503"/>
            </a:xfrm>
            <a:grpFill/>
          </p:grpSpPr>
          <p:sp>
            <p:nvSpPr>
              <p:cNvPr id="31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94" name="Group 293"/>
            <p:cNvGrpSpPr/>
            <p:nvPr/>
          </p:nvGrpSpPr>
          <p:grpSpPr>
            <a:xfrm>
              <a:off x="15156315" y="3506283"/>
              <a:ext cx="673651" cy="1535333"/>
              <a:chOff x="5481404" y="1426062"/>
              <a:chExt cx="341669" cy="778503"/>
            </a:xfrm>
            <a:grpFill/>
          </p:grpSpPr>
          <p:sp>
            <p:nvSpPr>
              <p:cNvPr id="31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95" name="Group 294"/>
            <p:cNvGrpSpPr/>
            <p:nvPr/>
          </p:nvGrpSpPr>
          <p:grpSpPr>
            <a:xfrm>
              <a:off x="15836055" y="3506283"/>
              <a:ext cx="673651" cy="1535333"/>
              <a:chOff x="5481404" y="1426062"/>
              <a:chExt cx="341669" cy="778503"/>
            </a:xfrm>
            <a:grpFill/>
          </p:grpSpPr>
          <p:sp>
            <p:nvSpPr>
              <p:cNvPr id="31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96" name="Group 295"/>
            <p:cNvGrpSpPr/>
            <p:nvPr/>
          </p:nvGrpSpPr>
          <p:grpSpPr>
            <a:xfrm>
              <a:off x="16530469" y="3506283"/>
              <a:ext cx="673651" cy="1535333"/>
              <a:chOff x="5481404" y="1426062"/>
              <a:chExt cx="341669" cy="778503"/>
            </a:xfrm>
            <a:grpFill/>
          </p:grpSpPr>
          <p:sp>
            <p:nvSpPr>
              <p:cNvPr id="30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97" name="Group 296"/>
            <p:cNvGrpSpPr/>
            <p:nvPr/>
          </p:nvGrpSpPr>
          <p:grpSpPr>
            <a:xfrm>
              <a:off x="17221374" y="3506283"/>
              <a:ext cx="673651" cy="1535333"/>
              <a:chOff x="5481404" y="1426062"/>
              <a:chExt cx="341669" cy="778503"/>
            </a:xfrm>
            <a:grpFill/>
          </p:grpSpPr>
          <p:sp>
            <p:nvSpPr>
              <p:cNvPr id="30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98" name="Group 297"/>
            <p:cNvGrpSpPr/>
            <p:nvPr/>
          </p:nvGrpSpPr>
          <p:grpSpPr>
            <a:xfrm>
              <a:off x="17932701" y="3506283"/>
              <a:ext cx="673651" cy="1535333"/>
              <a:chOff x="5481404" y="1426062"/>
              <a:chExt cx="341669" cy="778503"/>
            </a:xfrm>
            <a:grpFill/>
          </p:grpSpPr>
          <p:sp>
            <p:nvSpPr>
              <p:cNvPr id="30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99" name="Group 298"/>
            <p:cNvGrpSpPr/>
            <p:nvPr/>
          </p:nvGrpSpPr>
          <p:grpSpPr>
            <a:xfrm>
              <a:off x="18628949" y="3506283"/>
              <a:ext cx="673651" cy="1535333"/>
              <a:chOff x="5481404" y="1426062"/>
              <a:chExt cx="341669" cy="778503"/>
            </a:xfrm>
            <a:grpFill/>
          </p:grpSpPr>
          <p:sp>
            <p:nvSpPr>
              <p:cNvPr id="30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00" name="Group 299"/>
            <p:cNvGrpSpPr/>
            <p:nvPr/>
          </p:nvGrpSpPr>
          <p:grpSpPr>
            <a:xfrm>
              <a:off x="19314216" y="3506283"/>
              <a:ext cx="673651" cy="1535333"/>
              <a:chOff x="5481404" y="1426062"/>
              <a:chExt cx="341669" cy="778503"/>
            </a:xfrm>
            <a:grpFill/>
          </p:grpSpPr>
          <p:sp>
            <p:nvSpPr>
              <p:cNvPr id="30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352" name="Group 351"/>
          <p:cNvGrpSpPr/>
          <p:nvPr/>
        </p:nvGrpSpPr>
        <p:grpSpPr>
          <a:xfrm>
            <a:off x="12154613" y="9080679"/>
            <a:ext cx="6995927" cy="1535333"/>
            <a:chOff x="12991940" y="3506283"/>
            <a:chExt cx="6995927" cy="1535333"/>
          </a:xfrm>
          <a:solidFill>
            <a:schemeClr val="accent2"/>
          </a:solidFill>
        </p:grpSpPr>
        <p:grpSp>
          <p:nvGrpSpPr>
            <p:cNvPr id="353" name="Group 352"/>
            <p:cNvGrpSpPr/>
            <p:nvPr/>
          </p:nvGrpSpPr>
          <p:grpSpPr>
            <a:xfrm>
              <a:off x="12991940" y="3506283"/>
              <a:ext cx="673651" cy="1535333"/>
              <a:chOff x="5481404" y="1426062"/>
              <a:chExt cx="341669" cy="778503"/>
            </a:xfrm>
            <a:grpFill/>
          </p:grpSpPr>
          <p:sp>
            <p:nvSpPr>
              <p:cNvPr id="38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54" name="Group 353"/>
            <p:cNvGrpSpPr/>
            <p:nvPr/>
          </p:nvGrpSpPr>
          <p:grpSpPr>
            <a:xfrm>
              <a:off x="13703288" y="3506283"/>
              <a:ext cx="673651" cy="1535333"/>
              <a:chOff x="5481404" y="1426062"/>
              <a:chExt cx="341669" cy="778503"/>
            </a:xfrm>
            <a:grpFill/>
          </p:grpSpPr>
          <p:sp>
            <p:nvSpPr>
              <p:cNvPr id="37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8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55" name="Group 354"/>
            <p:cNvGrpSpPr/>
            <p:nvPr/>
          </p:nvGrpSpPr>
          <p:grpSpPr>
            <a:xfrm>
              <a:off x="14411112" y="3506283"/>
              <a:ext cx="673651" cy="1535333"/>
              <a:chOff x="5481404" y="1426062"/>
              <a:chExt cx="341669" cy="778503"/>
            </a:xfrm>
            <a:grpFill/>
          </p:grpSpPr>
          <p:sp>
            <p:nvSpPr>
              <p:cNvPr id="37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56" name="Group 355"/>
            <p:cNvGrpSpPr/>
            <p:nvPr/>
          </p:nvGrpSpPr>
          <p:grpSpPr>
            <a:xfrm>
              <a:off x="15156315" y="3506283"/>
              <a:ext cx="673651" cy="1535333"/>
              <a:chOff x="5481404" y="1426062"/>
              <a:chExt cx="341669" cy="778503"/>
            </a:xfrm>
            <a:grpFill/>
          </p:grpSpPr>
          <p:sp>
            <p:nvSpPr>
              <p:cNvPr id="37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57" name="Group 356"/>
            <p:cNvGrpSpPr/>
            <p:nvPr/>
          </p:nvGrpSpPr>
          <p:grpSpPr>
            <a:xfrm>
              <a:off x="15836055" y="3506283"/>
              <a:ext cx="673651" cy="1535333"/>
              <a:chOff x="5481404" y="1426062"/>
              <a:chExt cx="341669" cy="778503"/>
            </a:xfrm>
            <a:grpFill/>
          </p:grpSpPr>
          <p:sp>
            <p:nvSpPr>
              <p:cNvPr id="37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58" name="Group 357"/>
            <p:cNvGrpSpPr/>
            <p:nvPr/>
          </p:nvGrpSpPr>
          <p:grpSpPr>
            <a:xfrm>
              <a:off x="16530469" y="3506283"/>
              <a:ext cx="673651" cy="1535333"/>
              <a:chOff x="5481404" y="1426062"/>
              <a:chExt cx="341669" cy="778503"/>
            </a:xfrm>
            <a:grpFill/>
          </p:grpSpPr>
          <p:sp>
            <p:nvSpPr>
              <p:cNvPr id="371"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2"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59" name="Group 358"/>
            <p:cNvGrpSpPr/>
            <p:nvPr/>
          </p:nvGrpSpPr>
          <p:grpSpPr>
            <a:xfrm>
              <a:off x="17221374" y="3506283"/>
              <a:ext cx="673651" cy="1535333"/>
              <a:chOff x="5481404" y="1426062"/>
              <a:chExt cx="341669" cy="778503"/>
            </a:xfrm>
            <a:grpFill/>
          </p:grpSpPr>
          <p:sp>
            <p:nvSpPr>
              <p:cNvPr id="369"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70"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60" name="Group 359"/>
            <p:cNvGrpSpPr/>
            <p:nvPr/>
          </p:nvGrpSpPr>
          <p:grpSpPr>
            <a:xfrm>
              <a:off x="17932701" y="3506283"/>
              <a:ext cx="673651" cy="1535333"/>
              <a:chOff x="5481404" y="1426062"/>
              <a:chExt cx="341669" cy="778503"/>
            </a:xfrm>
            <a:grpFill/>
          </p:grpSpPr>
          <p:sp>
            <p:nvSpPr>
              <p:cNvPr id="367"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68"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61" name="Group 360"/>
            <p:cNvGrpSpPr/>
            <p:nvPr/>
          </p:nvGrpSpPr>
          <p:grpSpPr>
            <a:xfrm>
              <a:off x="18628949" y="3506283"/>
              <a:ext cx="673651" cy="1535333"/>
              <a:chOff x="5481404" y="1426062"/>
              <a:chExt cx="341669" cy="778503"/>
            </a:xfrm>
            <a:grpFill/>
          </p:grpSpPr>
          <p:sp>
            <p:nvSpPr>
              <p:cNvPr id="365"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66"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62" name="Group 361"/>
            <p:cNvGrpSpPr/>
            <p:nvPr/>
          </p:nvGrpSpPr>
          <p:grpSpPr>
            <a:xfrm>
              <a:off x="19314216" y="3506283"/>
              <a:ext cx="673651" cy="1535333"/>
              <a:chOff x="5481404" y="1426062"/>
              <a:chExt cx="341669" cy="778503"/>
            </a:xfrm>
            <a:grpFill/>
          </p:grpSpPr>
          <p:sp>
            <p:nvSpPr>
              <p:cNvPr id="363" name="Freeform 1"/>
              <p:cNvSpPr>
                <a:spLocks noChangeArrowheads="1"/>
              </p:cNvSpPr>
              <p:nvPr/>
            </p:nvSpPr>
            <p:spPr bwMode="auto">
              <a:xfrm>
                <a:off x="5481404" y="1565664"/>
                <a:ext cx="341669" cy="638901"/>
              </a:xfrm>
              <a:custGeom>
                <a:avLst/>
                <a:gdLst>
                  <a:gd name="T0" fmla="*/ 3593 w 3594"/>
                  <a:gd name="T1" fmla="*/ 2874 h 6719"/>
                  <a:gd name="T2" fmla="*/ 3593 w 3594"/>
                  <a:gd name="T3" fmla="*/ 2874 h 6719"/>
                  <a:gd name="T4" fmla="*/ 3000 w 3594"/>
                  <a:gd name="T5" fmla="*/ 625 h 6719"/>
                  <a:gd name="T6" fmla="*/ 2250 w 3594"/>
                  <a:gd name="T7" fmla="*/ 0 h 6719"/>
                  <a:gd name="T8" fmla="*/ 1375 w 3594"/>
                  <a:gd name="T9" fmla="*/ 0 h 6719"/>
                  <a:gd name="T10" fmla="*/ 625 w 3594"/>
                  <a:gd name="T11" fmla="*/ 625 h 6719"/>
                  <a:gd name="T12" fmla="*/ 0 w 3594"/>
                  <a:gd name="T13" fmla="*/ 2874 h 6719"/>
                  <a:gd name="T14" fmla="*/ 125 w 3594"/>
                  <a:gd name="T15" fmla="*/ 3249 h 6719"/>
                  <a:gd name="T16" fmla="*/ 500 w 3594"/>
                  <a:gd name="T17" fmla="*/ 2999 h 6719"/>
                  <a:gd name="T18" fmla="*/ 1000 w 3594"/>
                  <a:gd name="T19" fmla="*/ 1000 h 6719"/>
                  <a:gd name="T20" fmla="*/ 1250 w 3594"/>
                  <a:gd name="T21" fmla="*/ 1000 h 6719"/>
                  <a:gd name="T22" fmla="*/ 375 w 3594"/>
                  <a:gd name="T23" fmla="*/ 4093 h 6719"/>
                  <a:gd name="T24" fmla="*/ 1125 w 3594"/>
                  <a:gd name="T25" fmla="*/ 4093 h 6719"/>
                  <a:gd name="T26" fmla="*/ 1125 w 3594"/>
                  <a:gd name="T27" fmla="*/ 6343 h 6719"/>
                  <a:gd name="T28" fmla="*/ 1375 w 3594"/>
                  <a:gd name="T29" fmla="*/ 6718 h 6719"/>
                  <a:gd name="T30" fmla="*/ 1750 w 3594"/>
                  <a:gd name="T31" fmla="*/ 6343 h 6719"/>
                  <a:gd name="T32" fmla="*/ 1750 w 3594"/>
                  <a:gd name="T33" fmla="*/ 4093 h 6719"/>
                  <a:gd name="T34" fmla="*/ 2000 w 3594"/>
                  <a:gd name="T35" fmla="*/ 4093 h 6719"/>
                  <a:gd name="T36" fmla="*/ 2000 w 3594"/>
                  <a:gd name="T37" fmla="*/ 6343 h 6719"/>
                  <a:gd name="T38" fmla="*/ 2250 w 3594"/>
                  <a:gd name="T39" fmla="*/ 6718 h 6719"/>
                  <a:gd name="T40" fmla="*/ 2500 w 3594"/>
                  <a:gd name="T41" fmla="*/ 6343 h 6719"/>
                  <a:gd name="T42" fmla="*/ 2500 w 3594"/>
                  <a:gd name="T43" fmla="*/ 4093 h 6719"/>
                  <a:gd name="T44" fmla="*/ 3218 w 3594"/>
                  <a:gd name="T45" fmla="*/ 4093 h 6719"/>
                  <a:gd name="T46" fmla="*/ 2375 w 3594"/>
                  <a:gd name="T47" fmla="*/ 1000 h 6719"/>
                  <a:gd name="T48" fmla="*/ 2625 w 3594"/>
                  <a:gd name="T49" fmla="*/ 1000 h 6719"/>
                  <a:gd name="T50" fmla="*/ 3093 w 3594"/>
                  <a:gd name="T51" fmla="*/ 2999 h 6719"/>
                  <a:gd name="T52" fmla="*/ 3468 w 3594"/>
                  <a:gd name="T53" fmla="*/ 3249 h 6719"/>
                  <a:gd name="T54" fmla="*/ 3593 w 3594"/>
                  <a:gd name="T55" fmla="*/ 2874 h 6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94" h="6719">
                    <a:moveTo>
                      <a:pt x="3593" y="2874"/>
                    </a:moveTo>
                    <a:lnTo>
                      <a:pt x="3593" y="2874"/>
                    </a:lnTo>
                    <a:cubicBezTo>
                      <a:pt x="3000" y="625"/>
                      <a:pt x="3000" y="625"/>
                      <a:pt x="3000" y="625"/>
                    </a:cubicBezTo>
                    <a:cubicBezTo>
                      <a:pt x="2875" y="250"/>
                      <a:pt x="2625" y="0"/>
                      <a:pt x="2250" y="0"/>
                    </a:cubicBezTo>
                    <a:cubicBezTo>
                      <a:pt x="1375" y="0"/>
                      <a:pt x="1375" y="0"/>
                      <a:pt x="1375" y="0"/>
                    </a:cubicBezTo>
                    <a:cubicBezTo>
                      <a:pt x="1000" y="0"/>
                      <a:pt x="750" y="250"/>
                      <a:pt x="625" y="625"/>
                    </a:cubicBezTo>
                    <a:cubicBezTo>
                      <a:pt x="0" y="2874"/>
                      <a:pt x="0" y="2874"/>
                      <a:pt x="0" y="2874"/>
                    </a:cubicBezTo>
                    <a:cubicBezTo>
                      <a:pt x="0" y="2999"/>
                      <a:pt x="0" y="3124"/>
                      <a:pt x="125" y="3249"/>
                    </a:cubicBezTo>
                    <a:cubicBezTo>
                      <a:pt x="250" y="3249"/>
                      <a:pt x="500" y="3124"/>
                      <a:pt x="500" y="2999"/>
                    </a:cubicBezTo>
                    <a:cubicBezTo>
                      <a:pt x="1000" y="1000"/>
                      <a:pt x="1000" y="1000"/>
                      <a:pt x="1000" y="1000"/>
                    </a:cubicBezTo>
                    <a:cubicBezTo>
                      <a:pt x="1250" y="1000"/>
                      <a:pt x="1250" y="1000"/>
                      <a:pt x="1250" y="1000"/>
                    </a:cubicBezTo>
                    <a:cubicBezTo>
                      <a:pt x="375" y="4093"/>
                      <a:pt x="375" y="4093"/>
                      <a:pt x="375" y="4093"/>
                    </a:cubicBezTo>
                    <a:cubicBezTo>
                      <a:pt x="1125" y="4093"/>
                      <a:pt x="1125" y="4093"/>
                      <a:pt x="1125" y="4093"/>
                    </a:cubicBezTo>
                    <a:cubicBezTo>
                      <a:pt x="1125" y="6343"/>
                      <a:pt x="1125" y="6343"/>
                      <a:pt x="1125" y="6343"/>
                    </a:cubicBezTo>
                    <a:cubicBezTo>
                      <a:pt x="1125" y="6468"/>
                      <a:pt x="1250" y="6718"/>
                      <a:pt x="1375" y="6718"/>
                    </a:cubicBezTo>
                    <a:cubicBezTo>
                      <a:pt x="1625" y="6718"/>
                      <a:pt x="1750" y="6468"/>
                      <a:pt x="1750" y="6343"/>
                    </a:cubicBezTo>
                    <a:cubicBezTo>
                      <a:pt x="1750" y="4093"/>
                      <a:pt x="1750" y="4093"/>
                      <a:pt x="1750" y="4093"/>
                    </a:cubicBezTo>
                    <a:cubicBezTo>
                      <a:pt x="2000" y="4093"/>
                      <a:pt x="2000" y="4093"/>
                      <a:pt x="2000" y="4093"/>
                    </a:cubicBezTo>
                    <a:cubicBezTo>
                      <a:pt x="2000" y="6343"/>
                      <a:pt x="2000" y="6343"/>
                      <a:pt x="2000" y="6343"/>
                    </a:cubicBezTo>
                    <a:cubicBezTo>
                      <a:pt x="2000" y="6468"/>
                      <a:pt x="2125" y="6718"/>
                      <a:pt x="2250" y="6718"/>
                    </a:cubicBezTo>
                    <a:cubicBezTo>
                      <a:pt x="2375" y="6718"/>
                      <a:pt x="2500" y="6468"/>
                      <a:pt x="2500" y="6343"/>
                    </a:cubicBezTo>
                    <a:cubicBezTo>
                      <a:pt x="2500" y="4093"/>
                      <a:pt x="2500" y="4093"/>
                      <a:pt x="2500" y="4093"/>
                    </a:cubicBezTo>
                    <a:cubicBezTo>
                      <a:pt x="3218" y="4093"/>
                      <a:pt x="3218" y="4093"/>
                      <a:pt x="3218" y="4093"/>
                    </a:cubicBezTo>
                    <a:cubicBezTo>
                      <a:pt x="2375" y="1000"/>
                      <a:pt x="2375" y="1000"/>
                      <a:pt x="2375" y="1000"/>
                    </a:cubicBezTo>
                    <a:cubicBezTo>
                      <a:pt x="2625" y="1000"/>
                      <a:pt x="2625" y="1000"/>
                      <a:pt x="2625" y="1000"/>
                    </a:cubicBezTo>
                    <a:cubicBezTo>
                      <a:pt x="3093" y="2999"/>
                      <a:pt x="3093" y="2999"/>
                      <a:pt x="3093" y="2999"/>
                    </a:cubicBezTo>
                    <a:cubicBezTo>
                      <a:pt x="3218" y="3124"/>
                      <a:pt x="3343" y="3249"/>
                      <a:pt x="3468" y="3249"/>
                    </a:cubicBezTo>
                    <a:cubicBezTo>
                      <a:pt x="3593" y="3124"/>
                      <a:pt x="3593" y="2999"/>
                      <a:pt x="3593" y="2874"/>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64" name="Freeform 2"/>
              <p:cNvSpPr>
                <a:spLocks noChangeArrowheads="1"/>
              </p:cNvSpPr>
              <p:nvPr/>
            </p:nvSpPr>
            <p:spPr bwMode="auto">
              <a:xfrm>
                <a:off x="5588307" y="1426062"/>
                <a:ext cx="130798" cy="130799"/>
              </a:xfrm>
              <a:custGeom>
                <a:avLst/>
                <a:gdLst>
                  <a:gd name="T0" fmla="*/ 750 w 1376"/>
                  <a:gd name="T1" fmla="*/ 1375 h 1376"/>
                  <a:gd name="T2" fmla="*/ 750 w 1376"/>
                  <a:gd name="T3" fmla="*/ 1375 h 1376"/>
                  <a:gd name="T4" fmla="*/ 1375 w 1376"/>
                  <a:gd name="T5" fmla="*/ 625 h 1376"/>
                  <a:gd name="T6" fmla="*/ 750 w 1376"/>
                  <a:gd name="T7" fmla="*/ 0 h 1376"/>
                  <a:gd name="T8" fmla="*/ 0 w 1376"/>
                  <a:gd name="T9" fmla="*/ 625 h 1376"/>
                  <a:gd name="T10" fmla="*/ 750 w 1376"/>
                  <a:gd name="T11" fmla="*/ 1375 h 1376"/>
                </a:gdLst>
                <a:ahLst/>
                <a:cxnLst>
                  <a:cxn ang="0">
                    <a:pos x="T0" y="T1"/>
                  </a:cxn>
                  <a:cxn ang="0">
                    <a:pos x="T2" y="T3"/>
                  </a:cxn>
                  <a:cxn ang="0">
                    <a:pos x="T4" y="T5"/>
                  </a:cxn>
                  <a:cxn ang="0">
                    <a:pos x="T6" y="T7"/>
                  </a:cxn>
                  <a:cxn ang="0">
                    <a:pos x="T8" y="T9"/>
                  </a:cxn>
                  <a:cxn ang="0">
                    <a:pos x="T10" y="T11"/>
                  </a:cxn>
                </a:cxnLst>
                <a:rect l="0" t="0" r="r" b="b"/>
                <a:pathLst>
                  <a:path w="1376" h="1376">
                    <a:moveTo>
                      <a:pt x="750" y="1375"/>
                    </a:moveTo>
                    <a:lnTo>
                      <a:pt x="750" y="1375"/>
                    </a:lnTo>
                    <a:cubicBezTo>
                      <a:pt x="1125" y="1375"/>
                      <a:pt x="1375" y="1125"/>
                      <a:pt x="1375" y="625"/>
                    </a:cubicBezTo>
                    <a:cubicBezTo>
                      <a:pt x="1375" y="250"/>
                      <a:pt x="1125" y="0"/>
                      <a:pt x="750" y="0"/>
                    </a:cubicBezTo>
                    <a:cubicBezTo>
                      <a:pt x="250" y="0"/>
                      <a:pt x="0" y="250"/>
                      <a:pt x="0" y="625"/>
                    </a:cubicBezTo>
                    <a:cubicBezTo>
                      <a:pt x="0" y="1125"/>
                      <a:pt x="250" y="1375"/>
                      <a:pt x="750" y="1375"/>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151" name="Group 150"/>
          <p:cNvGrpSpPr/>
          <p:nvPr/>
        </p:nvGrpSpPr>
        <p:grpSpPr>
          <a:xfrm>
            <a:off x="1739573" y="488028"/>
            <a:ext cx="20937538" cy="2200624"/>
            <a:chOff x="1739573" y="511491"/>
            <a:chExt cx="20937538" cy="2200624"/>
          </a:xfrm>
        </p:grpSpPr>
        <p:sp>
          <p:nvSpPr>
            <p:cNvPr id="152" name="TextBox 15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FEMALE INFOGRAPHIC</a:t>
              </a:r>
              <a:endParaRPr lang="id-ID" sz="8800" b="1" dirty="0">
                <a:solidFill>
                  <a:schemeClr val="tx2"/>
                </a:solidFill>
                <a:latin typeface="Lato Regular"/>
                <a:cs typeface="Lato Regular"/>
              </a:endParaRPr>
            </a:p>
          </p:txBody>
        </p:sp>
        <p:grpSp>
          <p:nvGrpSpPr>
            <p:cNvPr id="199" name="Group 198"/>
            <p:cNvGrpSpPr/>
            <p:nvPr/>
          </p:nvGrpSpPr>
          <p:grpSpPr>
            <a:xfrm>
              <a:off x="10842089" y="1977406"/>
              <a:ext cx="2738812" cy="73151"/>
              <a:chOff x="1775295" y="2020905"/>
              <a:chExt cx="3631535" cy="45719"/>
            </a:xfrm>
          </p:grpSpPr>
          <p:sp>
            <p:nvSpPr>
              <p:cNvPr id="201" name="Rectangle 200"/>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2" name="Rectangle 201"/>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3" name="Rectangle 202"/>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4" name="Rectangle 203"/>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5" name="Rectangle 204"/>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6" name="Rectangle 205"/>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00" name="TextBox 199"/>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2540457594"/>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500"/>
                                        <p:tgtEl>
                                          <p:spTgt spid="151"/>
                                        </p:tgtEl>
                                      </p:cBhvr>
                                    </p:animEffect>
                                    <p:anim calcmode="lin" valueType="num">
                                      <p:cBhvr>
                                        <p:cTn id="8" dur="500" fill="hold"/>
                                        <p:tgtEl>
                                          <p:spTgt spid="151"/>
                                        </p:tgtEl>
                                        <p:attrNameLst>
                                          <p:attrName>ppt_x</p:attrName>
                                        </p:attrNameLst>
                                      </p:cBhvr>
                                      <p:tavLst>
                                        <p:tav tm="0">
                                          <p:val>
                                            <p:strVal val="#ppt_x"/>
                                          </p:val>
                                        </p:tav>
                                        <p:tav tm="100000">
                                          <p:val>
                                            <p:strVal val="#ppt_x"/>
                                          </p:val>
                                        </p:tav>
                                      </p:tavLst>
                                    </p:anim>
                                    <p:anim calcmode="lin" valueType="num">
                                      <p:cBhvr>
                                        <p:cTn id="9" dur="500" fill="hold"/>
                                        <p:tgtEl>
                                          <p:spTgt spid="15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58"/>
                                        </p:tgtEl>
                                        <p:attrNameLst>
                                          <p:attrName>style.visibility</p:attrName>
                                        </p:attrNameLst>
                                      </p:cBhvr>
                                      <p:to>
                                        <p:strVal val="visible"/>
                                      </p:to>
                                    </p:set>
                                    <p:animEffect transition="in" filter="fade">
                                      <p:cBhvr>
                                        <p:cTn id="13" dur="500"/>
                                        <p:tgtEl>
                                          <p:spTgt spid="158"/>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228"/>
                                        </p:tgtEl>
                                        <p:attrNameLst>
                                          <p:attrName>style.visibility</p:attrName>
                                        </p:attrNameLst>
                                      </p:cBhvr>
                                      <p:to>
                                        <p:strVal val="visible"/>
                                      </p:to>
                                    </p:set>
                                    <p:animEffect transition="in" filter="wipe(left)">
                                      <p:cBhvr>
                                        <p:cTn id="17" dur="500"/>
                                        <p:tgtEl>
                                          <p:spTgt spid="228"/>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ppt_w</p:attrName>
                                        </p:attrNameLst>
                                      </p:cBhvr>
                                      <p:tavLst>
                                        <p:tav tm="0">
                                          <p:val>
                                            <p:fltVal val="0"/>
                                          </p:val>
                                        </p:tav>
                                        <p:tav tm="100000">
                                          <p:val>
                                            <p:strVal val="#ppt_w"/>
                                          </p:val>
                                        </p:tav>
                                      </p:tavLst>
                                    </p:anim>
                                    <p:anim calcmode="lin" valueType="num">
                                      <p:cBhvr>
                                        <p:cTn id="22" dur="500" fill="hold"/>
                                        <p:tgtEl>
                                          <p:spTgt spid="4"/>
                                        </p:tgtEl>
                                        <p:attrNameLst>
                                          <p:attrName>ppt_h</p:attrName>
                                        </p:attrNameLst>
                                      </p:cBhvr>
                                      <p:tavLst>
                                        <p:tav tm="0">
                                          <p:val>
                                            <p:fltVal val="0"/>
                                          </p:val>
                                        </p:tav>
                                        <p:tav tm="100000">
                                          <p:val>
                                            <p:strVal val="#ppt_h"/>
                                          </p:val>
                                        </p:tav>
                                      </p:tavLst>
                                    </p:anim>
                                    <p:animEffect transition="in" filter="fade">
                                      <p:cBhvr>
                                        <p:cTn id="23" dur="500"/>
                                        <p:tgtEl>
                                          <p:spTgt spid="4"/>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04"/>
                                        </p:tgtEl>
                                        <p:attrNameLst>
                                          <p:attrName>style.visibility</p:attrName>
                                        </p:attrNameLst>
                                      </p:cBhvr>
                                      <p:to>
                                        <p:strVal val="visible"/>
                                      </p:to>
                                    </p:set>
                                    <p:anim calcmode="lin" valueType="num">
                                      <p:cBhvr>
                                        <p:cTn id="26" dur="500" fill="hold"/>
                                        <p:tgtEl>
                                          <p:spTgt spid="104"/>
                                        </p:tgtEl>
                                        <p:attrNameLst>
                                          <p:attrName>ppt_w</p:attrName>
                                        </p:attrNameLst>
                                      </p:cBhvr>
                                      <p:tavLst>
                                        <p:tav tm="0">
                                          <p:val>
                                            <p:fltVal val="0"/>
                                          </p:val>
                                        </p:tav>
                                        <p:tav tm="100000">
                                          <p:val>
                                            <p:strVal val="#ppt_w"/>
                                          </p:val>
                                        </p:tav>
                                      </p:tavLst>
                                    </p:anim>
                                    <p:anim calcmode="lin" valueType="num">
                                      <p:cBhvr>
                                        <p:cTn id="27" dur="500" fill="hold"/>
                                        <p:tgtEl>
                                          <p:spTgt spid="104"/>
                                        </p:tgtEl>
                                        <p:attrNameLst>
                                          <p:attrName>ppt_h</p:attrName>
                                        </p:attrNameLst>
                                      </p:cBhvr>
                                      <p:tavLst>
                                        <p:tav tm="0">
                                          <p:val>
                                            <p:fltVal val="0"/>
                                          </p:val>
                                        </p:tav>
                                        <p:tav tm="100000">
                                          <p:val>
                                            <p:strVal val="#ppt_h"/>
                                          </p:val>
                                        </p:tav>
                                      </p:tavLst>
                                    </p:anim>
                                    <p:animEffect transition="in" filter="fade">
                                      <p:cBhvr>
                                        <p:cTn id="28" dur="500"/>
                                        <p:tgtEl>
                                          <p:spTgt spid="104"/>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160"/>
                                        </p:tgtEl>
                                        <p:attrNameLst>
                                          <p:attrName>style.visibility</p:attrName>
                                        </p:attrNameLst>
                                      </p:cBhvr>
                                      <p:to>
                                        <p:strVal val="visible"/>
                                      </p:to>
                                    </p:set>
                                    <p:animEffect transition="in" filter="fade">
                                      <p:cBhvr>
                                        <p:cTn id="32" dur="500"/>
                                        <p:tgtEl>
                                          <p:spTgt spid="160"/>
                                        </p:tgtEl>
                                      </p:cBhvr>
                                    </p:animEffect>
                                  </p:childTnLst>
                                </p:cTn>
                              </p:par>
                            </p:childTnLst>
                          </p:cTn>
                        </p:par>
                        <p:par>
                          <p:cTn id="33" fill="hold">
                            <p:stCondLst>
                              <p:cond delay="2500"/>
                            </p:stCondLst>
                            <p:childTnLst>
                              <p:par>
                                <p:cTn id="34" presetID="22" presetClass="entr" presetSubtype="8" fill="hold" nodeType="afterEffect">
                                  <p:stCondLst>
                                    <p:cond delay="0"/>
                                  </p:stCondLst>
                                  <p:childTnLst>
                                    <p:set>
                                      <p:cBhvr>
                                        <p:cTn id="35" dur="1" fill="hold">
                                          <p:stCondLst>
                                            <p:cond delay="0"/>
                                          </p:stCondLst>
                                        </p:cTn>
                                        <p:tgtEl>
                                          <p:spTgt spid="290"/>
                                        </p:tgtEl>
                                        <p:attrNameLst>
                                          <p:attrName>style.visibility</p:attrName>
                                        </p:attrNameLst>
                                      </p:cBhvr>
                                      <p:to>
                                        <p:strVal val="visible"/>
                                      </p:to>
                                    </p:set>
                                    <p:animEffect transition="in" filter="wipe(left)">
                                      <p:cBhvr>
                                        <p:cTn id="36" dur="500"/>
                                        <p:tgtEl>
                                          <p:spTgt spid="290"/>
                                        </p:tgtEl>
                                      </p:cBhvr>
                                    </p:animEffect>
                                  </p:childTnLst>
                                </p:cTn>
                              </p:par>
                            </p:childTnLst>
                          </p:cTn>
                        </p:par>
                        <p:par>
                          <p:cTn id="37" fill="hold">
                            <p:stCondLst>
                              <p:cond delay="3000"/>
                            </p:stCondLst>
                            <p:childTnLst>
                              <p:par>
                                <p:cTn id="38" presetID="53" presetClass="entr" presetSubtype="16" fill="hold" nodeType="afterEffect">
                                  <p:stCondLst>
                                    <p:cond delay="0"/>
                                  </p:stCondLst>
                                  <p:childTnLst>
                                    <p:set>
                                      <p:cBhvr>
                                        <p:cTn id="39" dur="1" fill="hold">
                                          <p:stCondLst>
                                            <p:cond delay="0"/>
                                          </p:stCondLst>
                                        </p:cTn>
                                        <p:tgtEl>
                                          <p:spTgt spid="167"/>
                                        </p:tgtEl>
                                        <p:attrNameLst>
                                          <p:attrName>style.visibility</p:attrName>
                                        </p:attrNameLst>
                                      </p:cBhvr>
                                      <p:to>
                                        <p:strVal val="visible"/>
                                      </p:to>
                                    </p:set>
                                    <p:anim calcmode="lin" valueType="num">
                                      <p:cBhvr>
                                        <p:cTn id="40" dur="500" fill="hold"/>
                                        <p:tgtEl>
                                          <p:spTgt spid="167"/>
                                        </p:tgtEl>
                                        <p:attrNameLst>
                                          <p:attrName>ppt_w</p:attrName>
                                        </p:attrNameLst>
                                      </p:cBhvr>
                                      <p:tavLst>
                                        <p:tav tm="0">
                                          <p:val>
                                            <p:fltVal val="0"/>
                                          </p:val>
                                        </p:tav>
                                        <p:tav tm="100000">
                                          <p:val>
                                            <p:strVal val="#ppt_w"/>
                                          </p:val>
                                        </p:tav>
                                      </p:tavLst>
                                    </p:anim>
                                    <p:anim calcmode="lin" valueType="num">
                                      <p:cBhvr>
                                        <p:cTn id="41" dur="500" fill="hold"/>
                                        <p:tgtEl>
                                          <p:spTgt spid="167"/>
                                        </p:tgtEl>
                                        <p:attrNameLst>
                                          <p:attrName>ppt_h</p:attrName>
                                        </p:attrNameLst>
                                      </p:cBhvr>
                                      <p:tavLst>
                                        <p:tav tm="0">
                                          <p:val>
                                            <p:fltVal val="0"/>
                                          </p:val>
                                        </p:tav>
                                        <p:tav tm="100000">
                                          <p:val>
                                            <p:strVal val="#ppt_h"/>
                                          </p:val>
                                        </p:tav>
                                      </p:tavLst>
                                    </p:anim>
                                    <p:animEffect transition="in" filter="fade">
                                      <p:cBhvr>
                                        <p:cTn id="42" dur="500"/>
                                        <p:tgtEl>
                                          <p:spTgt spid="167"/>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197"/>
                                        </p:tgtEl>
                                        <p:attrNameLst>
                                          <p:attrName>style.visibility</p:attrName>
                                        </p:attrNameLst>
                                      </p:cBhvr>
                                      <p:to>
                                        <p:strVal val="visible"/>
                                      </p:to>
                                    </p:set>
                                    <p:anim calcmode="lin" valueType="num">
                                      <p:cBhvr>
                                        <p:cTn id="45" dur="500" fill="hold"/>
                                        <p:tgtEl>
                                          <p:spTgt spid="197"/>
                                        </p:tgtEl>
                                        <p:attrNameLst>
                                          <p:attrName>ppt_w</p:attrName>
                                        </p:attrNameLst>
                                      </p:cBhvr>
                                      <p:tavLst>
                                        <p:tav tm="0">
                                          <p:val>
                                            <p:fltVal val="0"/>
                                          </p:val>
                                        </p:tav>
                                        <p:tav tm="100000">
                                          <p:val>
                                            <p:strVal val="#ppt_w"/>
                                          </p:val>
                                        </p:tav>
                                      </p:tavLst>
                                    </p:anim>
                                    <p:anim calcmode="lin" valueType="num">
                                      <p:cBhvr>
                                        <p:cTn id="46" dur="500" fill="hold"/>
                                        <p:tgtEl>
                                          <p:spTgt spid="197"/>
                                        </p:tgtEl>
                                        <p:attrNameLst>
                                          <p:attrName>ppt_h</p:attrName>
                                        </p:attrNameLst>
                                      </p:cBhvr>
                                      <p:tavLst>
                                        <p:tav tm="0">
                                          <p:val>
                                            <p:fltVal val="0"/>
                                          </p:val>
                                        </p:tav>
                                        <p:tav tm="100000">
                                          <p:val>
                                            <p:strVal val="#ppt_h"/>
                                          </p:val>
                                        </p:tav>
                                      </p:tavLst>
                                    </p:anim>
                                    <p:animEffect transition="in" filter="fade">
                                      <p:cBhvr>
                                        <p:cTn id="47" dur="500"/>
                                        <p:tgtEl>
                                          <p:spTgt spid="197"/>
                                        </p:tgtEl>
                                      </p:cBhvr>
                                    </p:animEffect>
                                  </p:childTnLst>
                                </p:cTn>
                              </p:par>
                            </p:childTnLst>
                          </p:cTn>
                        </p:par>
                        <p:par>
                          <p:cTn id="48" fill="hold">
                            <p:stCondLst>
                              <p:cond delay="3500"/>
                            </p:stCondLst>
                            <p:childTnLst>
                              <p:par>
                                <p:cTn id="49" presetID="10" presetClass="entr" presetSubtype="0" fill="hold" grpId="0" nodeType="afterEffect">
                                  <p:stCondLst>
                                    <p:cond delay="0"/>
                                  </p:stCondLst>
                                  <p:childTnLst>
                                    <p:set>
                                      <p:cBhvr>
                                        <p:cTn id="50" dur="1" fill="hold">
                                          <p:stCondLst>
                                            <p:cond delay="0"/>
                                          </p:stCondLst>
                                        </p:cTn>
                                        <p:tgtEl>
                                          <p:spTgt spid="161"/>
                                        </p:tgtEl>
                                        <p:attrNameLst>
                                          <p:attrName>style.visibility</p:attrName>
                                        </p:attrNameLst>
                                      </p:cBhvr>
                                      <p:to>
                                        <p:strVal val="visible"/>
                                      </p:to>
                                    </p:set>
                                    <p:animEffect transition="in" filter="fade">
                                      <p:cBhvr>
                                        <p:cTn id="51" dur="500"/>
                                        <p:tgtEl>
                                          <p:spTgt spid="161"/>
                                        </p:tgtEl>
                                      </p:cBhvr>
                                    </p:animEffect>
                                  </p:childTnLst>
                                </p:cTn>
                              </p:par>
                            </p:childTnLst>
                          </p:cTn>
                        </p:par>
                        <p:par>
                          <p:cTn id="52" fill="hold">
                            <p:stCondLst>
                              <p:cond delay="4000"/>
                            </p:stCondLst>
                            <p:childTnLst>
                              <p:par>
                                <p:cTn id="53" presetID="22" presetClass="entr" presetSubtype="8" fill="hold" nodeType="afterEffect">
                                  <p:stCondLst>
                                    <p:cond delay="0"/>
                                  </p:stCondLst>
                                  <p:childTnLst>
                                    <p:set>
                                      <p:cBhvr>
                                        <p:cTn id="54" dur="1" fill="hold">
                                          <p:stCondLst>
                                            <p:cond delay="0"/>
                                          </p:stCondLst>
                                        </p:cTn>
                                        <p:tgtEl>
                                          <p:spTgt spid="352"/>
                                        </p:tgtEl>
                                        <p:attrNameLst>
                                          <p:attrName>style.visibility</p:attrName>
                                        </p:attrNameLst>
                                      </p:cBhvr>
                                      <p:to>
                                        <p:strVal val="visible"/>
                                      </p:to>
                                    </p:set>
                                    <p:animEffect transition="in" filter="wipe(left)">
                                      <p:cBhvr>
                                        <p:cTn id="55" dur="500"/>
                                        <p:tgtEl>
                                          <p:spTgt spid="352"/>
                                        </p:tgtEl>
                                      </p:cBhvr>
                                    </p:animEffect>
                                  </p:childTnLst>
                                </p:cTn>
                              </p:par>
                            </p:childTnLst>
                          </p:cTn>
                        </p:par>
                        <p:par>
                          <p:cTn id="56" fill="hold">
                            <p:stCondLst>
                              <p:cond delay="4500"/>
                            </p:stCondLst>
                            <p:childTnLst>
                              <p:par>
                                <p:cTn id="57" presetID="53" presetClass="entr" presetSubtype="16" fill="hold" nodeType="afterEffect">
                                  <p:stCondLst>
                                    <p:cond delay="0"/>
                                  </p:stCondLst>
                                  <p:childTnLst>
                                    <p:set>
                                      <p:cBhvr>
                                        <p:cTn id="58" dur="1" fill="hold">
                                          <p:stCondLst>
                                            <p:cond delay="0"/>
                                          </p:stCondLst>
                                        </p:cTn>
                                        <p:tgtEl>
                                          <p:spTgt spid="182"/>
                                        </p:tgtEl>
                                        <p:attrNameLst>
                                          <p:attrName>style.visibility</p:attrName>
                                        </p:attrNameLst>
                                      </p:cBhvr>
                                      <p:to>
                                        <p:strVal val="visible"/>
                                      </p:to>
                                    </p:set>
                                    <p:anim calcmode="lin" valueType="num">
                                      <p:cBhvr>
                                        <p:cTn id="59" dur="500" fill="hold"/>
                                        <p:tgtEl>
                                          <p:spTgt spid="182"/>
                                        </p:tgtEl>
                                        <p:attrNameLst>
                                          <p:attrName>ppt_w</p:attrName>
                                        </p:attrNameLst>
                                      </p:cBhvr>
                                      <p:tavLst>
                                        <p:tav tm="0">
                                          <p:val>
                                            <p:fltVal val="0"/>
                                          </p:val>
                                        </p:tav>
                                        <p:tav tm="100000">
                                          <p:val>
                                            <p:strVal val="#ppt_w"/>
                                          </p:val>
                                        </p:tav>
                                      </p:tavLst>
                                    </p:anim>
                                    <p:anim calcmode="lin" valueType="num">
                                      <p:cBhvr>
                                        <p:cTn id="60" dur="500" fill="hold"/>
                                        <p:tgtEl>
                                          <p:spTgt spid="182"/>
                                        </p:tgtEl>
                                        <p:attrNameLst>
                                          <p:attrName>ppt_h</p:attrName>
                                        </p:attrNameLst>
                                      </p:cBhvr>
                                      <p:tavLst>
                                        <p:tav tm="0">
                                          <p:val>
                                            <p:fltVal val="0"/>
                                          </p:val>
                                        </p:tav>
                                        <p:tav tm="100000">
                                          <p:val>
                                            <p:strVal val="#ppt_h"/>
                                          </p:val>
                                        </p:tav>
                                      </p:tavLst>
                                    </p:anim>
                                    <p:animEffect transition="in" filter="fade">
                                      <p:cBhvr>
                                        <p:cTn id="61" dur="500"/>
                                        <p:tgtEl>
                                          <p:spTgt spid="182"/>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198"/>
                                        </p:tgtEl>
                                        <p:attrNameLst>
                                          <p:attrName>style.visibility</p:attrName>
                                        </p:attrNameLst>
                                      </p:cBhvr>
                                      <p:to>
                                        <p:strVal val="visible"/>
                                      </p:to>
                                    </p:set>
                                    <p:anim calcmode="lin" valueType="num">
                                      <p:cBhvr>
                                        <p:cTn id="64" dur="500" fill="hold"/>
                                        <p:tgtEl>
                                          <p:spTgt spid="198"/>
                                        </p:tgtEl>
                                        <p:attrNameLst>
                                          <p:attrName>ppt_w</p:attrName>
                                        </p:attrNameLst>
                                      </p:cBhvr>
                                      <p:tavLst>
                                        <p:tav tm="0">
                                          <p:val>
                                            <p:fltVal val="0"/>
                                          </p:val>
                                        </p:tav>
                                        <p:tav tm="100000">
                                          <p:val>
                                            <p:strVal val="#ppt_w"/>
                                          </p:val>
                                        </p:tav>
                                      </p:tavLst>
                                    </p:anim>
                                    <p:anim calcmode="lin" valueType="num">
                                      <p:cBhvr>
                                        <p:cTn id="65" dur="500" fill="hold"/>
                                        <p:tgtEl>
                                          <p:spTgt spid="198"/>
                                        </p:tgtEl>
                                        <p:attrNameLst>
                                          <p:attrName>ppt_h</p:attrName>
                                        </p:attrNameLst>
                                      </p:cBhvr>
                                      <p:tavLst>
                                        <p:tav tm="0">
                                          <p:val>
                                            <p:fltVal val="0"/>
                                          </p:val>
                                        </p:tav>
                                        <p:tav tm="100000">
                                          <p:val>
                                            <p:strVal val="#ppt_h"/>
                                          </p:val>
                                        </p:tav>
                                      </p:tavLst>
                                    </p:anim>
                                    <p:animEffect transition="in" filter="fade">
                                      <p:cBhvr>
                                        <p:cTn id="66" dur="500"/>
                                        <p:tgtEl>
                                          <p:spTgt spid="1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P spid="197" grpId="0"/>
      <p:bldP spid="198" grpId="0"/>
      <p:bldP spid="158" grpId="0"/>
      <p:bldP spid="160" grpId="0"/>
      <p:bldP spid="161"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p:cNvSpPr/>
          <p:nvPr/>
        </p:nvSpPr>
        <p:spPr>
          <a:xfrm>
            <a:off x="0" y="0"/>
            <a:ext cx="9454066" cy="13760560"/>
          </a:xfrm>
          <a:prstGeom prst="rect">
            <a:avLst/>
          </a:prstGeom>
          <a:solidFill>
            <a:schemeClr val="accent5">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4565" tIns="82282" rIns="164565" bIns="82282" numCol="1" spcCol="0" rtlCol="0" fromWordArt="0" anchor="ctr" anchorCtr="0" forceAA="0" compatLnSpc="1">
            <a:prstTxWarp prst="textNoShape">
              <a:avLst/>
            </a:prstTxWarp>
            <a:noAutofit/>
          </a:bodyPr>
          <a:lstStyle/>
          <a:p>
            <a:pPr algn="ctr"/>
            <a:endParaRPr lang="bg-BG" sz="2500" dirty="0">
              <a:latin typeface="Calibri Light"/>
            </a:endParaRPr>
          </a:p>
        </p:txBody>
      </p:sp>
      <p:sp>
        <p:nvSpPr>
          <p:cNvPr id="72" name="Rectangle 71"/>
          <p:cNvSpPr/>
          <p:nvPr/>
        </p:nvSpPr>
        <p:spPr>
          <a:xfrm>
            <a:off x="9454066" y="-14342"/>
            <a:ext cx="14945864" cy="13760560"/>
          </a:xfrm>
          <a:prstGeom prst="rect">
            <a:avLst/>
          </a:prstGeom>
          <a:solidFill>
            <a:srgbClr val="FFFFFF">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4565" tIns="82282" rIns="164565" bIns="82282" numCol="1" spcCol="0" rtlCol="0" fromWordArt="0" anchor="ctr" anchorCtr="0" forceAA="0" compatLnSpc="1">
            <a:prstTxWarp prst="textNoShape">
              <a:avLst/>
            </a:prstTxWarp>
            <a:noAutofit/>
          </a:bodyPr>
          <a:lstStyle/>
          <a:p>
            <a:pPr algn="ctr"/>
            <a:endParaRPr lang="bg-BG" sz="2500" dirty="0">
              <a:latin typeface="Calibri Light"/>
            </a:endParaRPr>
          </a:p>
        </p:txBody>
      </p:sp>
      <p:grpSp>
        <p:nvGrpSpPr>
          <p:cNvPr id="77" name="Group 76"/>
          <p:cNvGrpSpPr>
            <a:grpSpLocks/>
          </p:cNvGrpSpPr>
          <p:nvPr/>
        </p:nvGrpSpPr>
        <p:grpSpPr bwMode="auto">
          <a:xfrm>
            <a:off x="1043748" y="4745600"/>
            <a:ext cx="7786617" cy="4572409"/>
            <a:chOff x="3779912" y="1510297"/>
            <a:chExt cx="1986461" cy="1168201"/>
          </a:xfrm>
        </p:grpSpPr>
        <p:sp>
          <p:nvSpPr>
            <p:cNvPr id="88" name="Freeform 282"/>
            <p:cNvSpPr>
              <a:spLocks noChangeAspect="1"/>
            </p:cNvSpPr>
            <p:nvPr/>
          </p:nvSpPr>
          <p:spPr bwMode="gray">
            <a:xfrm>
              <a:off x="3779912" y="1510297"/>
              <a:ext cx="1986461" cy="1168201"/>
            </a:xfrm>
            <a:custGeom>
              <a:avLst/>
              <a:gdLst>
                <a:gd name="T0" fmla="*/ 3079 w 3166"/>
                <a:gd name="T1" fmla="*/ 181 h 1693"/>
                <a:gd name="T2" fmla="*/ 2964 w 3166"/>
                <a:gd name="T3" fmla="*/ 328 h 1693"/>
                <a:gd name="T4" fmla="*/ 2682 w 3166"/>
                <a:gd name="T5" fmla="*/ 394 h 1693"/>
                <a:gd name="T6" fmla="*/ 2593 w 3166"/>
                <a:gd name="T7" fmla="*/ 483 h 1693"/>
                <a:gd name="T8" fmla="*/ 2432 w 3166"/>
                <a:gd name="T9" fmla="*/ 575 h 1693"/>
                <a:gd name="T10" fmla="*/ 2290 w 3166"/>
                <a:gd name="T11" fmla="*/ 541 h 1693"/>
                <a:gd name="T12" fmla="*/ 2235 w 3166"/>
                <a:gd name="T13" fmla="*/ 456 h 1693"/>
                <a:gd name="T14" fmla="*/ 2211 w 3166"/>
                <a:gd name="T15" fmla="*/ 306 h 1693"/>
                <a:gd name="T16" fmla="*/ 2135 w 3166"/>
                <a:gd name="T17" fmla="*/ 345 h 1693"/>
                <a:gd name="T18" fmla="*/ 2081 w 3166"/>
                <a:gd name="T19" fmla="*/ 588 h 1693"/>
                <a:gd name="T20" fmla="*/ 2036 w 3166"/>
                <a:gd name="T21" fmla="*/ 404 h 1693"/>
                <a:gd name="T22" fmla="*/ 2077 w 3166"/>
                <a:gd name="T23" fmla="*/ 294 h 1693"/>
                <a:gd name="T24" fmla="*/ 2231 w 3166"/>
                <a:gd name="T25" fmla="*/ 279 h 1693"/>
                <a:gd name="T26" fmla="*/ 2111 w 3166"/>
                <a:gd name="T27" fmla="*/ 222 h 1693"/>
                <a:gd name="T28" fmla="*/ 2021 w 3166"/>
                <a:gd name="T29" fmla="*/ 160 h 1693"/>
                <a:gd name="T30" fmla="*/ 1811 w 3166"/>
                <a:gd name="T31" fmla="*/ 226 h 1693"/>
                <a:gd name="T32" fmla="*/ 1785 w 3166"/>
                <a:gd name="T33" fmla="*/ 86 h 1693"/>
                <a:gd name="T34" fmla="*/ 1640 w 3166"/>
                <a:gd name="T35" fmla="*/ 33 h 1693"/>
                <a:gd name="T36" fmla="*/ 888 w 3166"/>
                <a:gd name="T37" fmla="*/ 36 h 1693"/>
                <a:gd name="T38" fmla="*/ 133 w 3166"/>
                <a:gd name="T39" fmla="*/ 58 h 1693"/>
                <a:gd name="T40" fmla="*/ 101 w 3166"/>
                <a:gd name="T41" fmla="*/ 150 h 1693"/>
                <a:gd name="T42" fmla="*/ 4 w 3166"/>
                <a:gd name="T43" fmla="*/ 86 h 1693"/>
                <a:gd name="T44" fmla="*/ 46 w 3166"/>
                <a:gd name="T45" fmla="*/ 225 h 1693"/>
                <a:gd name="T46" fmla="*/ 47 w 3166"/>
                <a:gd name="T47" fmla="*/ 295 h 1693"/>
                <a:gd name="T48" fmla="*/ 27 w 3166"/>
                <a:gd name="T49" fmla="*/ 576 h 1693"/>
                <a:gd name="T50" fmla="*/ 98 w 3166"/>
                <a:gd name="T51" fmla="*/ 850 h 1693"/>
                <a:gd name="T52" fmla="*/ 130 w 3166"/>
                <a:gd name="T53" fmla="*/ 886 h 1693"/>
                <a:gd name="T54" fmla="*/ 223 w 3166"/>
                <a:gd name="T55" fmla="*/ 1056 h 1693"/>
                <a:gd name="T56" fmla="*/ 336 w 3166"/>
                <a:gd name="T57" fmla="*/ 1131 h 1693"/>
                <a:gd name="T58" fmla="*/ 989 w 3166"/>
                <a:gd name="T59" fmla="*/ 1276 h 1693"/>
                <a:gd name="T60" fmla="*/ 1294 w 3166"/>
                <a:gd name="T61" fmla="*/ 1430 h 1693"/>
                <a:gd name="T62" fmla="*/ 1501 w 3166"/>
                <a:gd name="T63" fmla="*/ 1624 h 1693"/>
                <a:gd name="T64" fmla="*/ 1515 w 3166"/>
                <a:gd name="T65" fmla="*/ 1515 h 1693"/>
                <a:gd name="T66" fmla="*/ 1564 w 3166"/>
                <a:gd name="T67" fmla="*/ 1480 h 1693"/>
                <a:gd name="T68" fmla="*/ 1629 w 3166"/>
                <a:gd name="T69" fmla="*/ 1410 h 1693"/>
                <a:gd name="T70" fmla="*/ 1784 w 3166"/>
                <a:gd name="T71" fmla="*/ 1405 h 1693"/>
                <a:gd name="T72" fmla="*/ 1912 w 3166"/>
                <a:gd name="T73" fmla="*/ 1435 h 1693"/>
                <a:gd name="T74" fmla="*/ 1905 w 3166"/>
                <a:gd name="T75" fmla="*/ 1382 h 1693"/>
                <a:gd name="T76" fmla="*/ 2012 w 3166"/>
                <a:gd name="T77" fmla="*/ 1367 h 1693"/>
                <a:gd name="T78" fmla="*/ 2117 w 3166"/>
                <a:gd name="T79" fmla="*/ 1377 h 1693"/>
                <a:gd name="T80" fmla="*/ 2264 w 3166"/>
                <a:gd name="T81" fmla="*/ 1424 h 1693"/>
                <a:gd name="T82" fmla="*/ 2323 w 3166"/>
                <a:gd name="T83" fmla="*/ 1587 h 1693"/>
                <a:gd name="T84" fmla="*/ 2409 w 3166"/>
                <a:gd name="T85" fmla="*/ 1690 h 1693"/>
                <a:gd name="T86" fmla="*/ 2365 w 3166"/>
                <a:gd name="T87" fmla="*/ 1348 h 1693"/>
                <a:gd name="T88" fmla="*/ 2446 w 3166"/>
                <a:gd name="T89" fmla="*/ 1228 h 1693"/>
                <a:gd name="T90" fmla="*/ 2579 w 3166"/>
                <a:gd name="T91" fmla="*/ 1118 h 1693"/>
                <a:gd name="T92" fmla="*/ 2645 w 3166"/>
                <a:gd name="T93" fmla="*/ 1037 h 1693"/>
                <a:gd name="T94" fmla="*/ 2634 w 3166"/>
                <a:gd name="T95" fmla="*/ 986 h 1693"/>
                <a:gd name="T96" fmla="*/ 2655 w 3166"/>
                <a:gd name="T97" fmla="*/ 940 h 1693"/>
                <a:gd name="T98" fmla="*/ 2654 w 3166"/>
                <a:gd name="T99" fmla="*/ 871 h 1693"/>
                <a:gd name="T100" fmla="*/ 2651 w 3166"/>
                <a:gd name="T101" fmla="*/ 857 h 1693"/>
                <a:gd name="T102" fmla="*/ 2661 w 3166"/>
                <a:gd name="T103" fmla="*/ 778 h 1693"/>
                <a:gd name="T104" fmla="*/ 2683 w 3166"/>
                <a:gd name="T105" fmla="*/ 867 h 1693"/>
                <a:gd name="T106" fmla="*/ 2708 w 3166"/>
                <a:gd name="T107" fmla="*/ 796 h 1693"/>
                <a:gd name="T108" fmla="*/ 2774 w 3166"/>
                <a:gd name="T109" fmla="*/ 727 h 1693"/>
                <a:gd name="T110" fmla="*/ 2843 w 3166"/>
                <a:gd name="T111" fmla="*/ 631 h 1693"/>
                <a:gd name="T112" fmla="*/ 3004 w 3166"/>
                <a:gd name="T113" fmla="*/ 602 h 1693"/>
                <a:gd name="T114" fmla="*/ 2957 w 3166"/>
                <a:gd name="T115" fmla="*/ 538 h 1693"/>
                <a:gd name="T116" fmla="*/ 3032 w 3166"/>
                <a:gd name="T117" fmla="*/ 440 h 1693"/>
                <a:gd name="T118" fmla="*/ 3107 w 3166"/>
                <a:gd name="T119" fmla="*/ 399 h 169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bg1"/>
            </a:solidFill>
            <a:ln>
              <a:noFill/>
            </a:ln>
            <a:extLst>
              <a:ext uri="{91240B29-F687-4f45-9708-019B960494DF}">
                <a14:hiddenLine xmlns:a14="http://schemas.microsoft.com/office/drawing/2010/main" w="6350" cap="flat" cmpd="sng">
                  <a:solidFill>
                    <a:srgbClr val="000000"/>
                  </a:solidFill>
                  <a:prstDash val="solid"/>
                  <a:round/>
                  <a:headEnd type="none" w="med" len="med"/>
                  <a:tailEnd type="none" w="med" len="med"/>
                </a14:hiddenLine>
              </a:ext>
            </a:extLst>
          </p:spPr>
          <p:txBody>
            <a:bodyPr/>
            <a:lstStyle/>
            <a:p>
              <a:endParaRPr lang="en-US" dirty="0">
                <a:latin typeface="Calibri Light"/>
              </a:endParaRPr>
            </a:p>
          </p:txBody>
        </p:sp>
        <p:sp>
          <p:nvSpPr>
            <p:cNvPr id="89" name="Content Placeholder 2"/>
            <p:cNvSpPr txBox="1">
              <a:spLocks/>
            </p:cNvSpPr>
            <p:nvPr/>
          </p:nvSpPr>
          <p:spPr bwMode="auto">
            <a:xfrm>
              <a:off x="4094595" y="1843154"/>
              <a:ext cx="1118931" cy="45869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8800" dirty="0" smtClean="0">
                  <a:solidFill>
                    <a:schemeClr val="bg1">
                      <a:lumMod val="50000"/>
                    </a:schemeClr>
                  </a:solidFill>
                  <a:latin typeface="Lato Regular"/>
                  <a:cs typeface="Lato Regular"/>
                </a:rPr>
                <a:t>860M</a:t>
              </a:r>
              <a:endParaRPr lang="en-US" sz="8800" dirty="0">
                <a:solidFill>
                  <a:schemeClr val="bg1">
                    <a:lumMod val="50000"/>
                  </a:schemeClr>
                </a:solidFill>
                <a:latin typeface="Lato Regular"/>
                <a:cs typeface="Lato Regular"/>
              </a:endParaRPr>
            </a:p>
          </p:txBody>
        </p:sp>
      </p:grpSp>
      <p:sp>
        <p:nvSpPr>
          <p:cNvPr id="90" name="Content Placeholder 2"/>
          <p:cNvSpPr txBox="1">
            <a:spLocks/>
          </p:cNvSpPr>
          <p:nvPr/>
        </p:nvSpPr>
        <p:spPr bwMode="auto">
          <a:xfrm>
            <a:off x="10305594" y="3626629"/>
            <a:ext cx="12823538" cy="1947333"/>
          </a:xfrm>
          <a:prstGeom prst="rect">
            <a:avLst/>
          </a:prstGeom>
        </p:spPr>
        <p:txBody>
          <a:bodyPr wrap="square" numCol="1" anchor="t" anchorCtr="0" compatLnSpc="1">
            <a:prstTxWarp prst="textNoShape">
              <a:avLst/>
            </a:prstTxWarp>
          </a:bodyPr>
          <a:lstStyle>
            <a:lvl1pPr marL="0" indent="0" algn="l" defTabSz="1828434" rtl="0" eaLnBrk="1" latinLnBrk="0" hangingPunct="1">
              <a:lnSpc>
                <a:spcPct val="90000"/>
              </a:lnSpc>
              <a:spcBef>
                <a:spcPts val="2000"/>
              </a:spcBef>
              <a:buFont typeface="Arial" panose="020B0604020202020204" pitchFamily="34" charset="0"/>
              <a:buNone/>
              <a:defRPr lang="en-US" sz="4800" kern="1200" dirty="0" smtClean="0">
                <a:solidFill>
                  <a:schemeClr val="tx1"/>
                </a:solidFill>
                <a:effectLst/>
                <a:latin typeface="Calibri"/>
                <a:ea typeface="+mn-ea"/>
                <a:cs typeface="Calibri"/>
              </a:defRPr>
            </a:lvl1pPr>
            <a:lvl2pPr marL="914217" indent="0" algn="l" defTabSz="1828434" rtl="0" eaLnBrk="1" latinLnBrk="0" hangingPunct="1">
              <a:lnSpc>
                <a:spcPct val="90000"/>
              </a:lnSpc>
              <a:spcBef>
                <a:spcPts val="1000"/>
              </a:spcBef>
              <a:buFont typeface="Arial" panose="020B0604020202020204" pitchFamily="34" charset="0"/>
              <a:buNone/>
              <a:defRPr lang="en-US" sz="4000" kern="1200" dirty="0" smtClean="0">
                <a:solidFill>
                  <a:schemeClr val="tx1"/>
                </a:solidFill>
                <a:effectLst/>
                <a:latin typeface="Calibri"/>
                <a:ea typeface="+mn-ea"/>
                <a:cs typeface="Calibri"/>
              </a:defRPr>
            </a:lvl2pPr>
            <a:lvl3pPr marL="1828434" indent="0" algn="l" defTabSz="1828434" rtl="0" eaLnBrk="1" latinLnBrk="0" hangingPunct="1">
              <a:lnSpc>
                <a:spcPct val="90000"/>
              </a:lnSpc>
              <a:spcBef>
                <a:spcPts val="1000"/>
              </a:spcBef>
              <a:buFont typeface="Arial" panose="020B0604020202020204" pitchFamily="34" charset="0"/>
              <a:buNone/>
              <a:defRPr lang="en-US" sz="3600" kern="1200" dirty="0" smtClean="0">
                <a:solidFill>
                  <a:schemeClr val="tx1"/>
                </a:solidFill>
                <a:effectLst/>
                <a:latin typeface="Calibri"/>
                <a:ea typeface="+mn-ea"/>
                <a:cs typeface="Calibri"/>
              </a:defRPr>
            </a:lvl3pPr>
            <a:lvl4pPr marL="2742651" indent="0" algn="l" defTabSz="1828434" rtl="0" eaLnBrk="1" latinLnBrk="0" hangingPunct="1">
              <a:lnSpc>
                <a:spcPct val="90000"/>
              </a:lnSpc>
              <a:spcBef>
                <a:spcPts val="1000"/>
              </a:spcBef>
              <a:buFont typeface="Arial" panose="020B0604020202020204" pitchFamily="34" charset="0"/>
              <a:buNone/>
              <a:defRPr lang="en-US" sz="3200" kern="1200" dirty="0" smtClean="0">
                <a:solidFill>
                  <a:schemeClr val="tx1"/>
                </a:solidFill>
                <a:effectLst/>
                <a:latin typeface="Calibri"/>
                <a:ea typeface="+mn-ea"/>
                <a:cs typeface="Calibri"/>
              </a:defRPr>
            </a:lvl4pPr>
            <a:lvl5pPr marL="3656868" indent="0" algn="l" defTabSz="1828434" rtl="0" eaLnBrk="1" latinLnBrk="0" hangingPunct="1">
              <a:lnSpc>
                <a:spcPct val="90000"/>
              </a:lnSpc>
              <a:spcBef>
                <a:spcPts val="1000"/>
              </a:spcBef>
              <a:buFont typeface="Arial" panose="020B0604020202020204" pitchFamily="34" charset="0"/>
              <a:buNone/>
              <a:defRPr lang="en-US" sz="3200" kern="1200" dirty="0">
                <a:solidFill>
                  <a:schemeClr val="tx1"/>
                </a:solidFill>
                <a:effectLst/>
                <a:latin typeface="Calibri"/>
                <a:ea typeface="+mn-ea"/>
                <a:cs typeface="Calibri"/>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just"/>
            <a:r>
              <a:rPr lang="pt-BR" sz="2400" b="1" dirty="0">
                <a:solidFill>
                  <a:schemeClr val="bg1">
                    <a:lumMod val="50000"/>
                  </a:schemeClr>
                </a:solidFill>
                <a:latin typeface="Calibri Light"/>
                <a:cs typeface="Calibri Light"/>
              </a:rPr>
              <a:t>Lorem ipsum dolor </a:t>
            </a:r>
            <a:r>
              <a:rPr lang="pt-BR" sz="2400" dirty="0">
                <a:solidFill>
                  <a:schemeClr val="bg1">
                    <a:lumMod val="50000"/>
                  </a:schemeClr>
                </a:solidFill>
                <a:latin typeface="Calibri Light"/>
                <a:cs typeface="Calibri Light"/>
              </a:rPr>
              <a:t>sit amet, eos numquam </a:t>
            </a:r>
            <a:r>
              <a:rPr lang="pt-BR" sz="2400" dirty="0" err="1">
                <a:solidFill>
                  <a:schemeClr val="bg1">
                    <a:lumMod val="50000"/>
                  </a:schemeClr>
                </a:solidFill>
                <a:latin typeface="Calibri Light"/>
                <a:cs typeface="Calibri Light"/>
              </a:rPr>
              <a:t>accommodare</a:t>
            </a:r>
            <a:r>
              <a:rPr lang="pt-BR" sz="2400" dirty="0">
                <a:solidFill>
                  <a:schemeClr val="bg1">
                    <a:lumMod val="50000"/>
                  </a:schemeClr>
                </a:solidFill>
                <a:latin typeface="Calibri Light"/>
                <a:cs typeface="Calibri Light"/>
              </a:rPr>
              <a:t> et. In cibo </a:t>
            </a:r>
            <a:r>
              <a:rPr lang="pt-BR" sz="2400" dirty="0" err="1">
                <a:solidFill>
                  <a:schemeClr val="bg1">
                    <a:lumMod val="50000"/>
                  </a:schemeClr>
                </a:solidFill>
                <a:latin typeface="Calibri Light"/>
                <a:cs typeface="Calibri Light"/>
              </a:rPr>
              <a:t>graeco</a:t>
            </a:r>
            <a:r>
              <a:rPr lang="pt-BR" sz="2400" dirty="0">
                <a:solidFill>
                  <a:schemeClr val="bg1">
                    <a:lumMod val="50000"/>
                  </a:schemeClr>
                </a:solidFill>
                <a:latin typeface="Calibri Light"/>
                <a:cs typeface="Calibri Light"/>
              </a:rPr>
              <a:t> </a:t>
            </a:r>
            <a:r>
              <a:rPr lang="pt-BR" sz="2400" dirty="0" err="1">
                <a:solidFill>
                  <a:schemeClr val="bg1">
                    <a:lumMod val="50000"/>
                  </a:schemeClr>
                </a:solidFill>
                <a:latin typeface="Calibri Light"/>
                <a:cs typeface="Calibri Light"/>
              </a:rPr>
              <a:t>dicunt</a:t>
            </a:r>
            <a:r>
              <a:rPr lang="pt-BR" sz="2400" dirty="0">
                <a:solidFill>
                  <a:schemeClr val="bg1">
                    <a:lumMod val="50000"/>
                  </a:schemeClr>
                </a:solidFill>
                <a:latin typeface="Calibri Light"/>
                <a:cs typeface="Calibri Light"/>
              </a:rPr>
              <a:t> </a:t>
            </a:r>
            <a:r>
              <a:rPr lang="pt-BR" sz="2400" dirty="0" err="1">
                <a:solidFill>
                  <a:schemeClr val="bg1">
                    <a:lumMod val="50000"/>
                  </a:schemeClr>
                </a:solidFill>
                <a:latin typeface="Calibri Light"/>
                <a:cs typeface="Calibri Light"/>
              </a:rPr>
              <a:t>sea</a:t>
            </a:r>
            <a:r>
              <a:rPr lang="pt-BR" sz="2400" dirty="0">
                <a:solidFill>
                  <a:schemeClr val="bg1">
                    <a:lumMod val="50000"/>
                  </a:schemeClr>
                </a:solidFill>
                <a:latin typeface="Calibri Light"/>
                <a:cs typeface="Calibri Light"/>
              </a:rPr>
              <a:t>. Augue </a:t>
            </a:r>
            <a:r>
              <a:rPr lang="pt-BR" sz="2400" dirty="0" err="1">
                <a:solidFill>
                  <a:schemeClr val="bg1">
                    <a:lumMod val="50000"/>
                  </a:schemeClr>
                </a:solidFill>
                <a:latin typeface="Calibri Light"/>
                <a:cs typeface="Calibri Light"/>
              </a:rPr>
              <a:t>zril</a:t>
            </a:r>
            <a:r>
              <a:rPr lang="pt-BR" sz="2400" dirty="0">
                <a:solidFill>
                  <a:schemeClr val="bg1">
                    <a:lumMod val="50000"/>
                  </a:schemeClr>
                </a:solidFill>
                <a:latin typeface="Calibri Light"/>
                <a:cs typeface="Calibri Light"/>
              </a:rPr>
              <a:t> </a:t>
            </a:r>
            <a:r>
              <a:rPr lang="pt-BR" sz="2400" dirty="0" err="1">
                <a:solidFill>
                  <a:schemeClr val="bg1">
                    <a:lumMod val="50000"/>
                  </a:schemeClr>
                </a:solidFill>
                <a:latin typeface="Calibri Light"/>
                <a:cs typeface="Calibri Light"/>
              </a:rPr>
              <a:t>sapientem</a:t>
            </a:r>
            <a:r>
              <a:rPr lang="pt-BR" sz="2400" dirty="0">
                <a:solidFill>
                  <a:schemeClr val="bg1">
                    <a:lumMod val="50000"/>
                  </a:schemeClr>
                </a:solidFill>
                <a:latin typeface="Calibri Light"/>
                <a:cs typeface="Calibri Light"/>
              </a:rPr>
              <a:t> ne </a:t>
            </a:r>
            <a:r>
              <a:rPr lang="pt-BR" sz="2400" dirty="0" err="1">
                <a:solidFill>
                  <a:schemeClr val="bg1">
                    <a:lumMod val="50000"/>
                  </a:schemeClr>
                </a:solidFill>
                <a:latin typeface="Calibri Light"/>
                <a:cs typeface="Calibri Light"/>
              </a:rPr>
              <a:t>mei</a:t>
            </a:r>
            <a:r>
              <a:rPr lang="pt-BR" sz="2400" dirty="0">
                <a:solidFill>
                  <a:schemeClr val="bg1">
                    <a:lumMod val="50000"/>
                  </a:schemeClr>
                </a:solidFill>
                <a:latin typeface="Calibri Light"/>
                <a:cs typeface="Calibri Light"/>
              </a:rPr>
              <a:t>, ad suas </a:t>
            </a:r>
            <a:r>
              <a:rPr lang="pt-BR" sz="2400" dirty="0" err="1">
                <a:solidFill>
                  <a:schemeClr val="bg1">
                    <a:lumMod val="50000"/>
                  </a:schemeClr>
                </a:solidFill>
                <a:latin typeface="Calibri Light"/>
                <a:cs typeface="Calibri Light"/>
              </a:rPr>
              <a:t>voluptatibus</a:t>
            </a:r>
            <a:r>
              <a:rPr lang="pt-BR" sz="2400" dirty="0">
                <a:solidFill>
                  <a:schemeClr val="bg1">
                    <a:lumMod val="50000"/>
                  </a:schemeClr>
                </a:solidFill>
                <a:latin typeface="Calibri Light"/>
                <a:cs typeface="Calibri Light"/>
              </a:rPr>
              <a:t> eum. Tempor mediocrem imperdiet no usu, tractatos salutatus ut est. Eu vel detraxit laboramus. Cu nam unum liber audiam, sed an graeci prompta invenire, in gubergren percipitur </a:t>
            </a:r>
            <a:r>
              <a:rPr lang="pt-BR" sz="2400" dirty="0" err="1">
                <a:solidFill>
                  <a:schemeClr val="bg1">
                    <a:lumMod val="50000"/>
                  </a:schemeClr>
                </a:solidFill>
                <a:latin typeface="Calibri Light"/>
                <a:cs typeface="Calibri Light"/>
              </a:rPr>
              <a:t>scribentur</a:t>
            </a:r>
            <a:r>
              <a:rPr lang="pt-BR" sz="2400" dirty="0">
                <a:solidFill>
                  <a:schemeClr val="bg1">
                    <a:lumMod val="50000"/>
                  </a:schemeClr>
                </a:solidFill>
                <a:latin typeface="Calibri Light"/>
                <a:cs typeface="Calibri Light"/>
              </a:rPr>
              <a:t> nam. Sale omnis indoctum has ei, ne sed ludus tamquam urbanitas. Vis id illud iusto, id omnium percipitur duo. </a:t>
            </a:r>
            <a:endParaRPr lang="en-US" sz="2400" dirty="0">
              <a:solidFill>
                <a:schemeClr val="bg1">
                  <a:lumMod val="50000"/>
                </a:schemeClr>
              </a:solidFill>
              <a:latin typeface="Calibri Light"/>
              <a:cs typeface="Calibri Light"/>
            </a:endParaRPr>
          </a:p>
        </p:txBody>
      </p:sp>
      <p:sp>
        <p:nvSpPr>
          <p:cNvPr id="91" name="Title 13"/>
          <p:cNvSpPr txBox="1">
            <a:spLocks/>
          </p:cNvSpPr>
          <p:nvPr/>
        </p:nvSpPr>
        <p:spPr bwMode="auto">
          <a:xfrm>
            <a:off x="10150247" y="2472042"/>
            <a:ext cx="6140968" cy="1418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97" tIns="121899" rIns="243797" bIns="121899" anchor="ct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5300" dirty="0" smtClean="0">
                <a:solidFill>
                  <a:schemeClr val="bg1">
                    <a:lumMod val="50000"/>
                  </a:schemeClr>
                </a:solidFill>
                <a:latin typeface="Lato Regular"/>
                <a:cs typeface="Lato Regular"/>
              </a:rPr>
              <a:t>Analysis</a:t>
            </a:r>
            <a:endParaRPr lang="en-US" sz="5300" dirty="0">
              <a:solidFill>
                <a:schemeClr val="bg1">
                  <a:lumMod val="50000"/>
                </a:schemeClr>
              </a:solidFill>
              <a:latin typeface="Lato Regular"/>
              <a:cs typeface="Lato Regular"/>
            </a:endParaRPr>
          </a:p>
        </p:txBody>
      </p:sp>
      <p:grpSp>
        <p:nvGrpSpPr>
          <p:cNvPr id="2" name="Group 1"/>
          <p:cNvGrpSpPr/>
          <p:nvPr/>
        </p:nvGrpSpPr>
        <p:grpSpPr>
          <a:xfrm>
            <a:off x="10198670" y="5799456"/>
            <a:ext cx="6191998" cy="1232113"/>
            <a:chOff x="10198670" y="5799456"/>
            <a:chExt cx="6191998" cy="1232113"/>
          </a:xfrm>
        </p:grpSpPr>
        <p:sp>
          <p:nvSpPr>
            <p:cNvPr id="131" name="Rounded Rectangle 130"/>
            <p:cNvSpPr/>
            <p:nvPr/>
          </p:nvSpPr>
          <p:spPr>
            <a:xfrm>
              <a:off x="10435918" y="6650569"/>
              <a:ext cx="5954750" cy="381000"/>
            </a:xfrm>
            <a:prstGeom prst="round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anchor="ctr"/>
            <a:lstStyle/>
            <a:p>
              <a:pPr algn="ctr">
                <a:defRPr/>
              </a:pPr>
              <a:endParaRPr lang="en-US" dirty="0">
                <a:latin typeface="Calibri Light"/>
              </a:endParaRPr>
            </a:p>
          </p:txBody>
        </p:sp>
        <p:sp>
          <p:nvSpPr>
            <p:cNvPr id="132" name="Rounded Rectangle 131"/>
            <p:cNvSpPr/>
            <p:nvPr/>
          </p:nvSpPr>
          <p:spPr>
            <a:xfrm>
              <a:off x="10435916" y="6650569"/>
              <a:ext cx="4608901" cy="381000"/>
            </a:xfrm>
            <a:prstGeom prst="roundRect">
              <a:avLst/>
            </a:prstGeom>
            <a:ln w="6350">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anchor="ctr"/>
            <a:lstStyle/>
            <a:p>
              <a:pPr algn="ctr">
                <a:defRPr/>
              </a:pPr>
              <a:endParaRPr lang="en-US" dirty="0">
                <a:latin typeface="Calibri Light"/>
              </a:endParaRPr>
            </a:p>
          </p:txBody>
        </p:sp>
        <p:grpSp>
          <p:nvGrpSpPr>
            <p:cNvPr id="139" name="Group 138"/>
            <p:cNvGrpSpPr>
              <a:grpSpLocks/>
            </p:cNvGrpSpPr>
            <p:nvPr/>
          </p:nvGrpSpPr>
          <p:grpSpPr bwMode="auto">
            <a:xfrm>
              <a:off x="14531116" y="5799456"/>
              <a:ext cx="964950" cy="736600"/>
              <a:chOff x="6383290" y="1395641"/>
              <a:chExt cx="361257" cy="276450"/>
            </a:xfrm>
          </p:grpSpPr>
          <p:sp>
            <p:nvSpPr>
              <p:cNvPr id="140" name="Rectangle 139"/>
              <p:cNvSpPr/>
              <p:nvPr/>
            </p:nvSpPr>
            <p:spPr>
              <a:xfrm>
                <a:off x="6383290" y="1424239"/>
                <a:ext cx="361257" cy="17317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41" name="TextBox 139"/>
              <p:cNvSpPr txBox="1">
                <a:spLocks noChangeArrowheads="1"/>
              </p:cNvSpPr>
              <p:nvPr/>
            </p:nvSpPr>
            <p:spPr bwMode="auto">
              <a:xfrm>
                <a:off x="6416260" y="1395641"/>
                <a:ext cx="295318" cy="173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r>
                  <a:rPr lang="en-US" sz="2400" b="1" dirty="0" smtClean="0">
                    <a:solidFill>
                      <a:schemeClr val="bg1"/>
                    </a:solidFill>
                    <a:latin typeface="Lato Regular"/>
                  </a:rPr>
                  <a:t>68%</a:t>
                </a:r>
                <a:endParaRPr lang="en-US" sz="2400" b="1" dirty="0">
                  <a:solidFill>
                    <a:schemeClr val="bg1"/>
                  </a:solidFill>
                  <a:latin typeface="Lato Regular"/>
                </a:endParaRPr>
              </a:p>
            </p:txBody>
          </p:sp>
          <p:sp>
            <p:nvSpPr>
              <p:cNvPr id="142" name="Isosceles Triangle 141"/>
              <p:cNvSpPr/>
              <p:nvPr/>
            </p:nvSpPr>
            <p:spPr>
              <a:xfrm flipV="1">
                <a:off x="6500540" y="1597418"/>
                <a:ext cx="126757" cy="74673"/>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sp>
          <p:nvSpPr>
            <p:cNvPr id="143" name="Content Placeholder 2"/>
            <p:cNvSpPr txBox="1">
              <a:spLocks/>
            </p:cNvSpPr>
            <p:nvPr/>
          </p:nvSpPr>
          <p:spPr>
            <a:xfrm>
              <a:off x="10198670" y="6032503"/>
              <a:ext cx="2962562" cy="656168"/>
            </a:xfrm>
            <a:prstGeom prst="rect">
              <a:avLst/>
            </a:prstGeom>
          </p:spPr>
          <p:txBody>
            <a:bodyPr lIns="243797" tIns="121899" rIns="243797" bIns="121899">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700" b="1" dirty="0" smtClean="0">
                  <a:solidFill>
                    <a:schemeClr val="bg1">
                      <a:lumMod val="50000"/>
                    </a:schemeClr>
                  </a:solidFill>
                  <a:latin typeface="Calibri Light"/>
                  <a:cs typeface="Calibri Light"/>
                </a:rPr>
                <a:t>White People</a:t>
              </a:r>
              <a:endParaRPr lang="en-US" sz="2700" b="1" dirty="0">
                <a:solidFill>
                  <a:schemeClr val="bg1">
                    <a:lumMod val="50000"/>
                  </a:schemeClr>
                </a:solidFill>
                <a:latin typeface="Calibri Light"/>
                <a:cs typeface="Calibri Light"/>
              </a:endParaRPr>
            </a:p>
          </p:txBody>
        </p:sp>
      </p:grpSp>
      <p:grpSp>
        <p:nvGrpSpPr>
          <p:cNvPr id="3" name="Group 2"/>
          <p:cNvGrpSpPr/>
          <p:nvPr/>
        </p:nvGrpSpPr>
        <p:grpSpPr>
          <a:xfrm>
            <a:off x="10198670" y="7332137"/>
            <a:ext cx="6191998" cy="1236134"/>
            <a:chOff x="10198670" y="7332137"/>
            <a:chExt cx="6191998" cy="1236134"/>
          </a:xfrm>
        </p:grpSpPr>
        <p:grpSp>
          <p:nvGrpSpPr>
            <p:cNvPr id="127" name="Group 126"/>
            <p:cNvGrpSpPr>
              <a:grpSpLocks/>
            </p:cNvGrpSpPr>
            <p:nvPr/>
          </p:nvGrpSpPr>
          <p:grpSpPr bwMode="auto">
            <a:xfrm>
              <a:off x="13220731" y="7332137"/>
              <a:ext cx="960719" cy="736600"/>
              <a:chOff x="6383336" y="2052886"/>
              <a:chExt cx="361166" cy="276450"/>
            </a:xfrm>
          </p:grpSpPr>
          <p:sp>
            <p:nvSpPr>
              <p:cNvPr id="128" name="Rectangle 127"/>
              <p:cNvSpPr/>
              <p:nvPr/>
            </p:nvSpPr>
            <p:spPr>
              <a:xfrm>
                <a:off x="6383336" y="2081484"/>
                <a:ext cx="361166" cy="17317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29" name="Isosceles Triangle 128"/>
              <p:cNvSpPr/>
              <p:nvPr/>
            </p:nvSpPr>
            <p:spPr>
              <a:xfrm flipV="1">
                <a:off x="6501072" y="2254662"/>
                <a:ext cx="125692" cy="7467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0" name="TextBox 128"/>
              <p:cNvSpPr txBox="1">
                <a:spLocks noChangeArrowheads="1"/>
              </p:cNvSpPr>
              <p:nvPr/>
            </p:nvSpPr>
            <p:spPr bwMode="auto">
              <a:xfrm>
                <a:off x="6415647" y="2052886"/>
                <a:ext cx="296544" cy="173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r>
                  <a:rPr lang="en-US" sz="2400" b="1" dirty="0" smtClean="0">
                    <a:solidFill>
                      <a:schemeClr val="bg1"/>
                    </a:solidFill>
                    <a:latin typeface="Lato Regular"/>
                  </a:rPr>
                  <a:t>68%</a:t>
                </a:r>
                <a:endParaRPr lang="en-US" sz="2400" b="1" dirty="0">
                  <a:solidFill>
                    <a:schemeClr val="bg1"/>
                  </a:solidFill>
                  <a:latin typeface="Lato Regular"/>
                </a:endParaRPr>
              </a:p>
            </p:txBody>
          </p:sp>
        </p:grpSp>
        <p:sp>
          <p:nvSpPr>
            <p:cNvPr id="133" name="Rounded Rectangle 132"/>
            <p:cNvSpPr/>
            <p:nvPr/>
          </p:nvSpPr>
          <p:spPr>
            <a:xfrm>
              <a:off x="10435918" y="8183036"/>
              <a:ext cx="5954750" cy="385235"/>
            </a:xfrm>
            <a:prstGeom prst="round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anchor="ctr"/>
            <a:lstStyle/>
            <a:p>
              <a:pPr algn="ctr">
                <a:defRPr/>
              </a:pPr>
              <a:endParaRPr lang="en-US" dirty="0">
                <a:latin typeface="Calibri Light"/>
              </a:endParaRPr>
            </a:p>
          </p:txBody>
        </p:sp>
        <p:sp>
          <p:nvSpPr>
            <p:cNvPr id="134" name="Rounded Rectangle 133"/>
            <p:cNvSpPr/>
            <p:nvPr/>
          </p:nvSpPr>
          <p:spPr>
            <a:xfrm>
              <a:off x="10435917" y="8183036"/>
              <a:ext cx="3267282" cy="385235"/>
            </a:xfrm>
            <a:prstGeom prst="round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anchor="ctr"/>
            <a:lstStyle/>
            <a:p>
              <a:pPr algn="ctr">
                <a:defRPr/>
              </a:pPr>
              <a:endParaRPr lang="en-US" dirty="0">
                <a:latin typeface="Calibri Light"/>
              </a:endParaRPr>
            </a:p>
          </p:txBody>
        </p:sp>
        <p:sp>
          <p:nvSpPr>
            <p:cNvPr id="144" name="Content Placeholder 2"/>
            <p:cNvSpPr txBox="1">
              <a:spLocks/>
            </p:cNvSpPr>
            <p:nvPr/>
          </p:nvSpPr>
          <p:spPr>
            <a:xfrm>
              <a:off x="10198670" y="7620003"/>
              <a:ext cx="2962562" cy="656165"/>
            </a:xfrm>
            <a:prstGeom prst="rect">
              <a:avLst/>
            </a:prstGeom>
          </p:spPr>
          <p:txBody>
            <a:bodyPr lIns="243797" tIns="121899" rIns="243797" bIns="121899">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700" b="1" dirty="0" smtClean="0">
                  <a:solidFill>
                    <a:schemeClr val="bg1">
                      <a:lumMod val="50000"/>
                    </a:schemeClr>
                  </a:solidFill>
                  <a:latin typeface="Calibri Light"/>
                  <a:cs typeface="Calibri Light"/>
                </a:rPr>
                <a:t>Black People</a:t>
              </a:r>
              <a:endParaRPr lang="en-US" sz="2700" b="1" dirty="0">
                <a:solidFill>
                  <a:schemeClr val="bg1">
                    <a:lumMod val="50000"/>
                  </a:schemeClr>
                </a:solidFill>
                <a:latin typeface="Calibri Light"/>
                <a:cs typeface="Calibri Light"/>
              </a:endParaRPr>
            </a:p>
          </p:txBody>
        </p:sp>
      </p:grpSp>
      <p:grpSp>
        <p:nvGrpSpPr>
          <p:cNvPr id="5" name="Group 4"/>
          <p:cNvGrpSpPr/>
          <p:nvPr/>
        </p:nvGrpSpPr>
        <p:grpSpPr>
          <a:xfrm>
            <a:off x="10198670" y="8928103"/>
            <a:ext cx="6191998" cy="1193800"/>
            <a:chOff x="10198670" y="8928103"/>
            <a:chExt cx="6191998" cy="1193800"/>
          </a:xfrm>
        </p:grpSpPr>
        <p:grpSp>
          <p:nvGrpSpPr>
            <p:cNvPr id="122" name="Group 121"/>
            <p:cNvGrpSpPr>
              <a:grpSpLocks/>
            </p:cNvGrpSpPr>
            <p:nvPr/>
          </p:nvGrpSpPr>
          <p:grpSpPr bwMode="auto">
            <a:xfrm>
              <a:off x="14024852" y="8928103"/>
              <a:ext cx="964950" cy="736600"/>
              <a:chOff x="6383290" y="2556942"/>
              <a:chExt cx="361257" cy="276450"/>
            </a:xfrm>
          </p:grpSpPr>
          <p:sp>
            <p:nvSpPr>
              <p:cNvPr id="123" name="Rectangle 122"/>
              <p:cNvSpPr/>
              <p:nvPr/>
            </p:nvSpPr>
            <p:spPr>
              <a:xfrm>
                <a:off x="6383290" y="2585540"/>
                <a:ext cx="361257" cy="1731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24" name="Isosceles Triangle 123"/>
              <p:cNvSpPr/>
              <p:nvPr/>
            </p:nvSpPr>
            <p:spPr>
              <a:xfrm flipV="1">
                <a:off x="6500540" y="2758719"/>
                <a:ext cx="126757" cy="74673"/>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25" name="TextBox 124"/>
              <p:cNvSpPr txBox="1">
                <a:spLocks noChangeArrowheads="1"/>
              </p:cNvSpPr>
              <p:nvPr/>
            </p:nvSpPr>
            <p:spPr bwMode="auto">
              <a:xfrm>
                <a:off x="6416260" y="2556942"/>
                <a:ext cx="295318" cy="173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r>
                  <a:rPr lang="en-US" sz="2400" b="1" dirty="0">
                    <a:solidFill>
                      <a:schemeClr val="bg1"/>
                    </a:solidFill>
                    <a:latin typeface="Lato Regular"/>
                  </a:rPr>
                  <a:t>6</a:t>
                </a:r>
                <a:r>
                  <a:rPr lang="en-US" sz="2400" b="1" dirty="0" smtClean="0">
                    <a:solidFill>
                      <a:schemeClr val="bg1"/>
                    </a:solidFill>
                    <a:latin typeface="Lato Regular"/>
                  </a:rPr>
                  <a:t>8%</a:t>
                </a:r>
                <a:endParaRPr lang="en-US" sz="2400" b="1" dirty="0">
                  <a:solidFill>
                    <a:schemeClr val="bg1"/>
                  </a:solidFill>
                  <a:latin typeface="Lato Regular"/>
                </a:endParaRPr>
              </a:p>
            </p:txBody>
          </p:sp>
        </p:grpSp>
        <p:sp>
          <p:nvSpPr>
            <p:cNvPr id="135" name="Rounded Rectangle 134"/>
            <p:cNvSpPr/>
            <p:nvPr/>
          </p:nvSpPr>
          <p:spPr>
            <a:xfrm>
              <a:off x="10435918" y="9740903"/>
              <a:ext cx="5954750" cy="381000"/>
            </a:xfrm>
            <a:prstGeom prst="round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anchor="ctr"/>
            <a:lstStyle/>
            <a:p>
              <a:pPr algn="ctr">
                <a:defRPr/>
              </a:pPr>
              <a:endParaRPr lang="en-US" dirty="0">
                <a:latin typeface="Calibri Light"/>
              </a:endParaRPr>
            </a:p>
          </p:txBody>
        </p:sp>
        <p:sp>
          <p:nvSpPr>
            <p:cNvPr id="136" name="Rounded Rectangle 135"/>
            <p:cNvSpPr/>
            <p:nvPr/>
          </p:nvSpPr>
          <p:spPr>
            <a:xfrm>
              <a:off x="10435916" y="9740903"/>
              <a:ext cx="4096800" cy="381000"/>
            </a:xfrm>
            <a:prstGeom prst="round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anchor="ctr"/>
            <a:lstStyle/>
            <a:p>
              <a:pPr algn="ctr">
                <a:defRPr/>
              </a:pPr>
              <a:endParaRPr lang="en-US" dirty="0">
                <a:latin typeface="Calibri Light"/>
              </a:endParaRPr>
            </a:p>
          </p:txBody>
        </p:sp>
        <p:sp>
          <p:nvSpPr>
            <p:cNvPr id="145" name="Content Placeholder 2"/>
            <p:cNvSpPr txBox="1">
              <a:spLocks/>
            </p:cNvSpPr>
            <p:nvPr/>
          </p:nvSpPr>
          <p:spPr>
            <a:xfrm>
              <a:off x="10198670" y="9139769"/>
              <a:ext cx="2962562" cy="656168"/>
            </a:xfrm>
            <a:prstGeom prst="rect">
              <a:avLst/>
            </a:prstGeom>
          </p:spPr>
          <p:txBody>
            <a:bodyPr lIns="243797" tIns="121899" rIns="243797" bIns="121899">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700" b="1" dirty="0" smtClean="0">
                  <a:solidFill>
                    <a:schemeClr val="bg1">
                      <a:lumMod val="50000"/>
                    </a:schemeClr>
                  </a:solidFill>
                  <a:latin typeface="Calibri Light"/>
                  <a:cs typeface="Calibri Light"/>
                </a:rPr>
                <a:t>Asian</a:t>
              </a:r>
              <a:endParaRPr lang="en-US" sz="2700" b="1" dirty="0">
                <a:solidFill>
                  <a:schemeClr val="bg1">
                    <a:lumMod val="50000"/>
                  </a:schemeClr>
                </a:solidFill>
                <a:latin typeface="Calibri Light"/>
                <a:cs typeface="Calibri Light"/>
              </a:endParaRPr>
            </a:p>
          </p:txBody>
        </p:sp>
      </p:grpSp>
      <p:grpSp>
        <p:nvGrpSpPr>
          <p:cNvPr id="6" name="Group 5"/>
          <p:cNvGrpSpPr/>
          <p:nvPr/>
        </p:nvGrpSpPr>
        <p:grpSpPr>
          <a:xfrm>
            <a:off x="10198670" y="10426703"/>
            <a:ext cx="6191998" cy="1418508"/>
            <a:chOff x="10198670" y="10426703"/>
            <a:chExt cx="6191998" cy="1418508"/>
          </a:xfrm>
        </p:grpSpPr>
        <p:grpSp>
          <p:nvGrpSpPr>
            <p:cNvPr id="117" name="Group 116"/>
            <p:cNvGrpSpPr>
              <a:grpSpLocks/>
            </p:cNvGrpSpPr>
            <p:nvPr/>
          </p:nvGrpSpPr>
          <p:grpSpPr bwMode="auto">
            <a:xfrm>
              <a:off x="14562347" y="10426703"/>
              <a:ext cx="964950" cy="736600"/>
              <a:chOff x="6383291" y="2991297"/>
              <a:chExt cx="361257" cy="276450"/>
            </a:xfrm>
          </p:grpSpPr>
          <p:sp>
            <p:nvSpPr>
              <p:cNvPr id="118" name="Rectangle 117"/>
              <p:cNvSpPr/>
              <p:nvPr/>
            </p:nvSpPr>
            <p:spPr>
              <a:xfrm>
                <a:off x="6383291" y="3019895"/>
                <a:ext cx="361257" cy="17317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19" name="Isosceles Triangle 118"/>
              <p:cNvSpPr/>
              <p:nvPr/>
            </p:nvSpPr>
            <p:spPr>
              <a:xfrm flipV="1">
                <a:off x="6500541" y="3193074"/>
                <a:ext cx="126757" cy="74673"/>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21" name="TextBox 120"/>
              <p:cNvSpPr txBox="1">
                <a:spLocks noChangeArrowheads="1"/>
              </p:cNvSpPr>
              <p:nvPr/>
            </p:nvSpPr>
            <p:spPr bwMode="auto">
              <a:xfrm>
                <a:off x="6416260" y="2991297"/>
                <a:ext cx="295318" cy="173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r>
                  <a:rPr lang="en-US" sz="2400" b="1" dirty="0">
                    <a:solidFill>
                      <a:schemeClr val="bg1"/>
                    </a:solidFill>
                    <a:latin typeface="Lato Regular"/>
                  </a:rPr>
                  <a:t>6</a:t>
                </a:r>
                <a:r>
                  <a:rPr lang="en-US" sz="2400" b="1" dirty="0" smtClean="0">
                    <a:solidFill>
                      <a:schemeClr val="bg1"/>
                    </a:solidFill>
                    <a:latin typeface="Lato Regular"/>
                  </a:rPr>
                  <a:t>8%</a:t>
                </a:r>
                <a:endParaRPr lang="en-US" sz="2400" b="1" dirty="0">
                  <a:solidFill>
                    <a:schemeClr val="bg1"/>
                  </a:solidFill>
                  <a:latin typeface="Lato Regular"/>
                </a:endParaRPr>
              </a:p>
            </p:txBody>
          </p:sp>
        </p:grpSp>
        <p:sp>
          <p:nvSpPr>
            <p:cNvPr id="137" name="Rounded Rectangle 136"/>
            <p:cNvSpPr/>
            <p:nvPr/>
          </p:nvSpPr>
          <p:spPr>
            <a:xfrm>
              <a:off x="10435918" y="11256436"/>
              <a:ext cx="5954750" cy="385235"/>
            </a:xfrm>
            <a:prstGeom prst="round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anchor="ctr"/>
            <a:lstStyle/>
            <a:p>
              <a:pPr algn="ctr">
                <a:defRPr/>
              </a:pPr>
              <a:endParaRPr lang="en-US" dirty="0">
                <a:latin typeface="Calibri Light"/>
              </a:endParaRPr>
            </a:p>
          </p:txBody>
        </p:sp>
        <p:sp>
          <p:nvSpPr>
            <p:cNvPr id="138" name="Rounded Rectangle 137"/>
            <p:cNvSpPr/>
            <p:nvPr/>
          </p:nvSpPr>
          <p:spPr>
            <a:xfrm>
              <a:off x="10435916" y="11256436"/>
              <a:ext cx="4608901" cy="385235"/>
            </a:xfrm>
            <a:prstGeom prst="roundRect">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anchor="ctr"/>
            <a:lstStyle/>
            <a:p>
              <a:pPr algn="ctr">
                <a:defRPr/>
              </a:pPr>
              <a:endParaRPr lang="en-US" dirty="0">
                <a:latin typeface="Calibri Light"/>
              </a:endParaRPr>
            </a:p>
          </p:txBody>
        </p:sp>
        <p:sp>
          <p:nvSpPr>
            <p:cNvPr id="146" name="Content Placeholder 2"/>
            <p:cNvSpPr txBox="1">
              <a:spLocks/>
            </p:cNvSpPr>
            <p:nvPr/>
          </p:nvSpPr>
          <p:spPr>
            <a:xfrm>
              <a:off x="10198670" y="10684936"/>
              <a:ext cx="2962562" cy="1160275"/>
            </a:xfrm>
            <a:prstGeom prst="rect">
              <a:avLst/>
            </a:prstGeom>
          </p:spPr>
          <p:txBody>
            <a:bodyPr lIns="243797" tIns="121899" rIns="243797" bIns="121899">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700" b="1" dirty="0" smtClean="0">
                  <a:solidFill>
                    <a:schemeClr val="bg1">
                      <a:lumMod val="50000"/>
                    </a:schemeClr>
                  </a:solidFill>
                  <a:latin typeface="Calibri Light"/>
                  <a:cs typeface="Calibri Light"/>
                </a:rPr>
                <a:t>Hispanic</a:t>
              </a:r>
              <a:endParaRPr lang="en-US" sz="2700" b="1" dirty="0">
                <a:solidFill>
                  <a:schemeClr val="bg1">
                    <a:lumMod val="50000"/>
                  </a:schemeClr>
                </a:solidFill>
                <a:latin typeface="Calibri Light"/>
                <a:cs typeface="Calibri Light"/>
              </a:endParaRPr>
            </a:p>
            <a:p>
              <a:pPr marL="0" indent="0">
                <a:buNone/>
                <a:defRPr/>
              </a:pPr>
              <a:endParaRPr lang="en-US" sz="2700" b="1" dirty="0">
                <a:solidFill>
                  <a:schemeClr val="bg1">
                    <a:lumMod val="50000"/>
                  </a:schemeClr>
                </a:solidFill>
                <a:latin typeface="Calibri Light"/>
                <a:cs typeface="Calibri Light"/>
              </a:endParaRPr>
            </a:p>
          </p:txBody>
        </p:sp>
      </p:grpSp>
      <p:sp>
        <p:nvSpPr>
          <p:cNvPr id="48" name="Oval 47"/>
          <p:cNvSpPr/>
          <p:nvPr/>
        </p:nvSpPr>
        <p:spPr bwMode="auto">
          <a:xfrm>
            <a:off x="18276274" y="6847196"/>
            <a:ext cx="1553227" cy="1553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49" name="Oval 48"/>
          <p:cNvSpPr/>
          <p:nvPr/>
        </p:nvSpPr>
        <p:spPr bwMode="auto">
          <a:xfrm>
            <a:off x="18276274" y="9886402"/>
            <a:ext cx="1553227" cy="155363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nvGrpSpPr>
          <p:cNvPr id="50" name="Group 13"/>
          <p:cNvGrpSpPr>
            <a:grpSpLocks noChangeAspect="1"/>
          </p:cNvGrpSpPr>
          <p:nvPr/>
        </p:nvGrpSpPr>
        <p:grpSpPr bwMode="auto">
          <a:xfrm flipH="1">
            <a:off x="18843591" y="10118135"/>
            <a:ext cx="423196" cy="978141"/>
            <a:chOff x="3696" y="1271"/>
            <a:chExt cx="338" cy="781"/>
          </a:xfrm>
          <a:solidFill>
            <a:schemeClr val="bg1"/>
          </a:solidFill>
        </p:grpSpPr>
        <p:sp>
          <p:nvSpPr>
            <p:cNvPr id="5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52"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53" name="Group 52"/>
          <p:cNvGrpSpPr/>
          <p:nvPr/>
        </p:nvGrpSpPr>
        <p:grpSpPr>
          <a:xfrm>
            <a:off x="18791631" y="7172209"/>
            <a:ext cx="527117" cy="990664"/>
            <a:chOff x="13688737" y="4836548"/>
            <a:chExt cx="527117" cy="990664"/>
          </a:xfrm>
        </p:grpSpPr>
        <p:sp>
          <p:nvSpPr>
            <p:cNvPr id="54" name="Freeform 19"/>
            <p:cNvSpPr>
              <a:spLocks/>
            </p:cNvSpPr>
            <p:nvPr/>
          </p:nvSpPr>
          <p:spPr bwMode="auto">
            <a:xfrm flipH="1">
              <a:off x="13688737" y="5013139"/>
              <a:ext cx="527117" cy="814073"/>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55" name="Oval 20"/>
            <p:cNvSpPr>
              <a:spLocks noChangeArrowheads="1"/>
            </p:cNvSpPr>
            <p:nvPr/>
          </p:nvSpPr>
          <p:spPr bwMode="auto">
            <a:xfrm flipH="1">
              <a:off x="13872790" y="4836548"/>
              <a:ext cx="159012" cy="15905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sp>
        <p:nvSpPr>
          <p:cNvPr id="62" name="Rectangle 61"/>
          <p:cNvSpPr/>
          <p:nvPr/>
        </p:nvSpPr>
        <p:spPr>
          <a:xfrm>
            <a:off x="20304500" y="7058809"/>
            <a:ext cx="1525568" cy="883282"/>
          </a:xfrm>
          <a:prstGeom prst="rect">
            <a:avLst/>
          </a:prstGeom>
        </p:spPr>
        <p:txBody>
          <a:bodyPr wrap="none" lIns="219419" tIns="109710" rIns="219419" bIns="109710">
            <a:spAutoFit/>
          </a:bodyPr>
          <a:lstStyle/>
          <a:p>
            <a:r>
              <a:rPr lang="en-US" sz="4300" b="1" dirty="0" smtClean="0">
                <a:solidFill>
                  <a:schemeClr val="tx2"/>
                </a:solidFill>
                <a:latin typeface="Lato Regular"/>
                <a:ea typeface="Open Sans Light" panose="020B0306030504020204" pitchFamily="34" charset="0"/>
                <a:cs typeface="Lato Regular"/>
              </a:rPr>
              <a:t>67%</a:t>
            </a:r>
            <a:endParaRPr lang="en-US" sz="4300" b="1" dirty="0">
              <a:solidFill>
                <a:schemeClr val="tx2"/>
              </a:solidFill>
              <a:latin typeface="Lato Regular"/>
              <a:ea typeface="Open Sans Light" panose="020B0306030504020204" pitchFamily="34" charset="0"/>
              <a:cs typeface="Lato Regular"/>
            </a:endParaRPr>
          </a:p>
        </p:txBody>
      </p:sp>
      <p:sp>
        <p:nvSpPr>
          <p:cNvPr id="63" name="Rectangle 62"/>
          <p:cNvSpPr/>
          <p:nvPr/>
        </p:nvSpPr>
        <p:spPr>
          <a:xfrm>
            <a:off x="20304500" y="10144003"/>
            <a:ext cx="1525568" cy="883282"/>
          </a:xfrm>
          <a:prstGeom prst="rect">
            <a:avLst/>
          </a:prstGeom>
        </p:spPr>
        <p:txBody>
          <a:bodyPr wrap="none" lIns="219419" tIns="109710" rIns="219419" bIns="109710">
            <a:spAutoFit/>
          </a:bodyPr>
          <a:lstStyle/>
          <a:p>
            <a:r>
              <a:rPr lang="en-US" sz="4300" b="1" dirty="0" smtClean="0">
                <a:solidFill>
                  <a:schemeClr val="tx2"/>
                </a:solidFill>
                <a:latin typeface="Lato Regular"/>
                <a:ea typeface="Open Sans Light" panose="020B0306030504020204" pitchFamily="34" charset="0"/>
                <a:cs typeface="Lato Regular"/>
              </a:rPr>
              <a:t>33%</a:t>
            </a:r>
            <a:endParaRPr lang="en-US" sz="4300" b="1" dirty="0">
              <a:solidFill>
                <a:schemeClr val="tx2"/>
              </a:solidFill>
              <a:latin typeface="Lato Regular"/>
              <a:ea typeface="Open Sans Light" panose="020B0306030504020204" pitchFamily="34" charset="0"/>
              <a:cs typeface="Lato Regular"/>
            </a:endParaRPr>
          </a:p>
        </p:txBody>
      </p:sp>
      <p:grpSp>
        <p:nvGrpSpPr>
          <p:cNvPr id="85" name="Group 84"/>
          <p:cNvGrpSpPr/>
          <p:nvPr/>
        </p:nvGrpSpPr>
        <p:grpSpPr>
          <a:xfrm>
            <a:off x="6453666" y="488028"/>
            <a:ext cx="20937538" cy="2200624"/>
            <a:chOff x="1739573" y="511491"/>
            <a:chExt cx="20937538" cy="2200624"/>
          </a:xfrm>
        </p:grpSpPr>
        <p:sp>
          <p:nvSpPr>
            <p:cNvPr id="86" name="TextBox 85"/>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USA POPULATION</a:t>
              </a:r>
              <a:endParaRPr lang="id-ID" sz="8800" b="1" dirty="0">
                <a:solidFill>
                  <a:schemeClr val="tx2"/>
                </a:solidFill>
                <a:latin typeface="Lato Regular"/>
                <a:cs typeface="Lato Regular"/>
              </a:endParaRPr>
            </a:p>
          </p:txBody>
        </p:sp>
        <p:grpSp>
          <p:nvGrpSpPr>
            <p:cNvPr id="87" name="Group 86"/>
            <p:cNvGrpSpPr/>
            <p:nvPr/>
          </p:nvGrpSpPr>
          <p:grpSpPr>
            <a:xfrm>
              <a:off x="10842089" y="1977406"/>
              <a:ext cx="2738812" cy="73151"/>
              <a:chOff x="1775295" y="2020905"/>
              <a:chExt cx="3631535" cy="45719"/>
            </a:xfrm>
          </p:grpSpPr>
          <p:sp>
            <p:nvSpPr>
              <p:cNvPr id="93" name="Rectangle 92"/>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4" name="Rectangle 93"/>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5" name="Rectangle 94"/>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6" name="Rectangle 9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7" name="Rectangle 96"/>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8" name="Rectangle 97"/>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92" name="TextBox 91"/>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4" name="Picture Placeholder 3"/>
          <p:cNvSpPr>
            <a:spLocks noGrp="1"/>
          </p:cNvSpPr>
          <p:nvPr>
            <p:ph type="pic" sz="quarter" idx="13"/>
          </p:nvPr>
        </p:nvSpPr>
        <p:spPr/>
      </p:sp>
    </p:spTree>
    <p:extLst>
      <p:ext uri="{BB962C8B-B14F-4D97-AF65-F5344CB8AC3E}">
        <p14:creationId xmlns:p14="http://schemas.microsoft.com/office/powerpoint/2010/main" val="1720931932"/>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fade">
                                      <p:cBhvr>
                                        <p:cTn id="7" dur="500"/>
                                        <p:tgtEl>
                                          <p:spTgt spid="85"/>
                                        </p:tgtEl>
                                      </p:cBhvr>
                                    </p:animEffect>
                                    <p:anim calcmode="lin" valueType="num">
                                      <p:cBhvr>
                                        <p:cTn id="8" dur="500" fill="hold"/>
                                        <p:tgtEl>
                                          <p:spTgt spid="85"/>
                                        </p:tgtEl>
                                        <p:attrNameLst>
                                          <p:attrName>ppt_x</p:attrName>
                                        </p:attrNameLst>
                                      </p:cBhvr>
                                      <p:tavLst>
                                        <p:tav tm="0">
                                          <p:val>
                                            <p:strVal val="#ppt_x"/>
                                          </p:val>
                                        </p:tav>
                                        <p:tav tm="100000">
                                          <p:val>
                                            <p:strVal val="#ppt_x"/>
                                          </p:val>
                                        </p:tav>
                                      </p:tavLst>
                                    </p:anim>
                                    <p:anim calcmode="lin" valueType="num">
                                      <p:cBhvr>
                                        <p:cTn id="9" dur="500" fill="hold"/>
                                        <p:tgtEl>
                                          <p:spTgt spid="8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6" presetClass="entr" presetSubtype="21" fill="hold" nodeType="afterEffect">
                                  <p:stCondLst>
                                    <p:cond delay="0"/>
                                  </p:stCondLst>
                                  <p:childTnLst>
                                    <p:set>
                                      <p:cBhvr>
                                        <p:cTn id="12" dur="1" fill="hold">
                                          <p:stCondLst>
                                            <p:cond delay="0"/>
                                          </p:stCondLst>
                                        </p:cTn>
                                        <p:tgtEl>
                                          <p:spTgt spid="77"/>
                                        </p:tgtEl>
                                        <p:attrNameLst>
                                          <p:attrName>style.visibility</p:attrName>
                                        </p:attrNameLst>
                                      </p:cBhvr>
                                      <p:to>
                                        <p:strVal val="visible"/>
                                      </p:to>
                                    </p:set>
                                    <p:animEffect transition="in" filter="barn(inVertical)">
                                      <p:cBhvr>
                                        <p:cTn id="13" dur="500"/>
                                        <p:tgtEl>
                                          <p:spTgt spid="77"/>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91"/>
                                        </p:tgtEl>
                                        <p:attrNameLst>
                                          <p:attrName>style.visibility</p:attrName>
                                        </p:attrNameLst>
                                      </p:cBhvr>
                                      <p:to>
                                        <p:strVal val="visible"/>
                                      </p:to>
                                    </p:set>
                                    <p:animEffect transition="in" filter="fade">
                                      <p:cBhvr>
                                        <p:cTn id="17" dur="500"/>
                                        <p:tgtEl>
                                          <p:spTgt spid="9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90">
                                            <p:txEl>
                                              <p:pRg st="0" end="0"/>
                                            </p:txEl>
                                          </p:spTgt>
                                        </p:tgtEl>
                                        <p:attrNameLst>
                                          <p:attrName>style.visibility</p:attrName>
                                        </p:attrNameLst>
                                      </p:cBhvr>
                                      <p:to>
                                        <p:strVal val="visible"/>
                                      </p:to>
                                    </p:set>
                                    <p:animEffect transition="in" filter="fade">
                                      <p:cBhvr>
                                        <p:cTn id="20" dur="500"/>
                                        <p:tgtEl>
                                          <p:spTgt spid="90">
                                            <p:txEl>
                                              <p:pRg st="0" end="0"/>
                                            </p:txEl>
                                          </p:spTgt>
                                        </p:tgtEl>
                                      </p:cBhvr>
                                    </p:animEffect>
                                  </p:childTnLst>
                                </p:cTn>
                              </p:par>
                            </p:childTnLst>
                          </p:cTn>
                        </p:par>
                        <p:par>
                          <p:cTn id="21" fill="hold">
                            <p:stCondLst>
                              <p:cond delay="1500"/>
                            </p:stCondLst>
                            <p:childTnLst>
                              <p:par>
                                <p:cTn id="22" presetID="22" presetClass="entr" presetSubtype="8" fill="hold"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wipe(left)">
                                      <p:cBhvr>
                                        <p:cTn id="24" dur="500"/>
                                        <p:tgtEl>
                                          <p:spTgt spid="2"/>
                                        </p:tgtEl>
                                      </p:cBhvr>
                                    </p:animEffect>
                                  </p:childTnLst>
                                </p:cTn>
                              </p:par>
                              <p:par>
                                <p:cTn id="25" presetID="22" presetClass="entr" presetSubtype="8" fill="hold" nodeType="with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left)">
                                      <p:cBhvr>
                                        <p:cTn id="27" dur="500"/>
                                        <p:tgtEl>
                                          <p:spTgt spid="3"/>
                                        </p:tgtEl>
                                      </p:cBhvr>
                                    </p:animEffect>
                                  </p:childTnLst>
                                </p:cTn>
                              </p:par>
                              <p:par>
                                <p:cTn id="28" presetID="22" presetClass="entr" presetSubtype="8" fill="hold"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wipe(left)">
                                      <p:cBhvr>
                                        <p:cTn id="30" dur="500"/>
                                        <p:tgtEl>
                                          <p:spTgt spid="5"/>
                                        </p:tgtEl>
                                      </p:cBhvr>
                                    </p:animEffect>
                                  </p:childTnLst>
                                </p:cTn>
                              </p:par>
                              <p:par>
                                <p:cTn id="31" presetID="22" presetClass="entr" presetSubtype="8" fill="hold"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ipe(left)">
                                      <p:cBhvr>
                                        <p:cTn id="33" dur="500"/>
                                        <p:tgtEl>
                                          <p:spTgt spid="6"/>
                                        </p:tgtEl>
                                      </p:cBhvr>
                                    </p:animEffect>
                                  </p:childTnLst>
                                </p:cTn>
                              </p:par>
                            </p:childTnLst>
                          </p:cTn>
                        </p:par>
                        <p:par>
                          <p:cTn id="34" fill="hold">
                            <p:stCondLst>
                              <p:cond delay="2000"/>
                            </p:stCondLst>
                            <p:childTnLst>
                              <p:par>
                                <p:cTn id="35" presetID="23" presetClass="entr" presetSubtype="16" fill="hold" grpId="0" nodeType="afterEffect">
                                  <p:stCondLst>
                                    <p:cond delay="0"/>
                                  </p:stCondLst>
                                  <p:childTnLst>
                                    <p:set>
                                      <p:cBhvr>
                                        <p:cTn id="36" dur="1" fill="hold">
                                          <p:stCondLst>
                                            <p:cond delay="0"/>
                                          </p:stCondLst>
                                        </p:cTn>
                                        <p:tgtEl>
                                          <p:spTgt spid="48"/>
                                        </p:tgtEl>
                                        <p:attrNameLst>
                                          <p:attrName>style.visibility</p:attrName>
                                        </p:attrNameLst>
                                      </p:cBhvr>
                                      <p:to>
                                        <p:strVal val="visible"/>
                                      </p:to>
                                    </p:set>
                                    <p:anim calcmode="lin" valueType="num">
                                      <p:cBhvr>
                                        <p:cTn id="37" dur="500" fill="hold"/>
                                        <p:tgtEl>
                                          <p:spTgt spid="48"/>
                                        </p:tgtEl>
                                        <p:attrNameLst>
                                          <p:attrName>ppt_w</p:attrName>
                                        </p:attrNameLst>
                                      </p:cBhvr>
                                      <p:tavLst>
                                        <p:tav tm="0">
                                          <p:val>
                                            <p:fltVal val="0"/>
                                          </p:val>
                                        </p:tav>
                                        <p:tav tm="100000">
                                          <p:val>
                                            <p:strVal val="#ppt_w"/>
                                          </p:val>
                                        </p:tav>
                                      </p:tavLst>
                                    </p:anim>
                                    <p:anim calcmode="lin" valueType="num">
                                      <p:cBhvr>
                                        <p:cTn id="38" dur="500" fill="hold"/>
                                        <p:tgtEl>
                                          <p:spTgt spid="48"/>
                                        </p:tgtEl>
                                        <p:attrNameLst>
                                          <p:attrName>ppt_h</p:attrName>
                                        </p:attrNameLst>
                                      </p:cBhvr>
                                      <p:tavLst>
                                        <p:tav tm="0">
                                          <p:val>
                                            <p:fltVal val="0"/>
                                          </p:val>
                                        </p:tav>
                                        <p:tav tm="100000">
                                          <p:val>
                                            <p:strVal val="#ppt_h"/>
                                          </p:val>
                                        </p:tav>
                                      </p:tavLst>
                                    </p:anim>
                                  </p:childTnLst>
                                </p:cTn>
                              </p:par>
                              <p:par>
                                <p:cTn id="39" presetID="23" presetClass="entr" presetSubtype="16" fill="hold" nodeType="withEffect">
                                  <p:stCondLst>
                                    <p:cond delay="0"/>
                                  </p:stCondLst>
                                  <p:childTnLst>
                                    <p:set>
                                      <p:cBhvr>
                                        <p:cTn id="40" dur="1" fill="hold">
                                          <p:stCondLst>
                                            <p:cond delay="0"/>
                                          </p:stCondLst>
                                        </p:cTn>
                                        <p:tgtEl>
                                          <p:spTgt spid="53"/>
                                        </p:tgtEl>
                                        <p:attrNameLst>
                                          <p:attrName>style.visibility</p:attrName>
                                        </p:attrNameLst>
                                      </p:cBhvr>
                                      <p:to>
                                        <p:strVal val="visible"/>
                                      </p:to>
                                    </p:set>
                                    <p:anim calcmode="lin" valueType="num">
                                      <p:cBhvr>
                                        <p:cTn id="41" dur="500" fill="hold"/>
                                        <p:tgtEl>
                                          <p:spTgt spid="53"/>
                                        </p:tgtEl>
                                        <p:attrNameLst>
                                          <p:attrName>ppt_w</p:attrName>
                                        </p:attrNameLst>
                                      </p:cBhvr>
                                      <p:tavLst>
                                        <p:tav tm="0">
                                          <p:val>
                                            <p:fltVal val="0"/>
                                          </p:val>
                                        </p:tav>
                                        <p:tav tm="100000">
                                          <p:val>
                                            <p:strVal val="#ppt_w"/>
                                          </p:val>
                                        </p:tav>
                                      </p:tavLst>
                                    </p:anim>
                                    <p:anim calcmode="lin" valueType="num">
                                      <p:cBhvr>
                                        <p:cTn id="42" dur="500" fill="hold"/>
                                        <p:tgtEl>
                                          <p:spTgt spid="53"/>
                                        </p:tgtEl>
                                        <p:attrNameLst>
                                          <p:attrName>ppt_h</p:attrName>
                                        </p:attrNameLst>
                                      </p:cBhvr>
                                      <p:tavLst>
                                        <p:tav tm="0">
                                          <p:val>
                                            <p:fltVal val="0"/>
                                          </p:val>
                                        </p:tav>
                                        <p:tav tm="100000">
                                          <p:val>
                                            <p:strVal val="#ppt_h"/>
                                          </p:val>
                                        </p:tav>
                                      </p:tavLst>
                                    </p:anim>
                                  </p:childTnLst>
                                </p:cTn>
                              </p:par>
                              <p:par>
                                <p:cTn id="43" presetID="53" presetClass="entr" presetSubtype="16" fill="hold" grpId="0" nodeType="withEffect">
                                  <p:stCondLst>
                                    <p:cond delay="0"/>
                                  </p:stCondLst>
                                  <p:childTnLst>
                                    <p:set>
                                      <p:cBhvr>
                                        <p:cTn id="44" dur="1" fill="hold">
                                          <p:stCondLst>
                                            <p:cond delay="0"/>
                                          </p:stCondLst>
                                        </p:cTn>
                                        <p:tgtEl>
                                          <p:spTgt spid="62"/>
                                        </p:tgtEl>
                                        <p:attrNameLst>
                                          <p:attrName>style.visibility</p:attrName>
                                        </p:attrNameLst>
                                      </p:cBhvr>
                                      <p:to>
                                        <p:strVal val="visible"/>
                                      </p:to>
                                    </p:set>
                                    <p:anim calcmode="lin" valueType="num">
                                      <p:cBhvr>
                                        <p:cTn id="45" dur="500" fill="hold"/>
                                        <p:tgtEl>
                                          <p:spTgt spid="62"/>
                                        </p:tgtEl>
                                        <p:attrNameLst>
                                          <p:attrName>ppt_w</p:attrName>
                                        </p:attrNameLst>
                                      </p:cBhvr>
                                      <p:tavLst>
                                        <p:tav tm="0">
                                          <p:val>
                                            <p:fltVal val="0"/>
                                          </p:val>
                                        </p:tav>
                                        <p:tav tm="100000">
                                          <p:val>
                                            <p:strVal val="#ppt_w"/>
                                          </p:val>
                                        </p:tav>
                                      </p:tavLst>
                                    </p:anim>
                                    <p:anim calcmode="lin" valueType="num">
                                      <p:cBhvr>
                                        <p:cTn id="46" dur="500" fill="hold"/>
                                        <p:tgtEl>
                                          <p:spTgt spid="62"/>
                                        </p:tgtEl>
                                        <p:attrNameLst>
                                          <p:attrName>ppt_h</p:attrName>
                                        </p:attrNameLst>
                                      </p:cBhvr>
                                      <p:tavLst>
                                        <p:tav tm="0">
                                          <p:val>
                                            <p:fltVal val="0"/>
                                          </p:val>
                                        </p:tav>
                                        <p:tav tm="100000">
                                          <p:val>
                                            <p:strVal val="#ppt_h"/>
                                          </p:val>
                                        </p:tav>
                                      </p:tavLst>
                                    </p:anim>
                                    <p:animEffect transition="in" filter="fade">
                                      <p:cBhvr>
                                        <p:cTn id="47" dur="500"/>
                                        <p:tgtEl>
                                          <p:spTgt spid="62"/>
                                        </p:tgtEl>
                                      </p:cBhvr>
                                    </p:animEffect>
                                  </p:childTnLst>
                                </p:cTn>
                              </p:par>
                            </p:childTnLst>
                          </p:cTn>
                        </p:par>
                        <p:par>
                          <p:cTn id="48" fill="hold">
                            <p:stCondLst>
                              <p:cond delay="2500"/>
                            </p:stCondLst>
                            <p:childTnLst>
                              <p:par>
                                <p:cTn id="49" presetID="23" presetClass="entr" presetSubtype="16" fill="hold" nodeType="afterEffect">
                                  <p:stCondLst>
                                    <p:cond delay="0"/>
                                  </p:stCondLst>
                                  <p:childTnLst>
                                    <p:set>
                                      <p:cBhvr>
                                        <p:cTn id="50" dur="1" fill="hold">
                                          <p:stCondLst>
                                            <p:cond delay="0"/>
                                          </p:stCondLst>
                                        </p:cTn>
                                        <p:tgtEl>
                                          <p:spTgt spid="50"/>
                                        </p:tgtEl>
                                        <p:attrNameLst>
                                          <p:attrName>style.visibility</p:attrName>
                                        </p:attrNameLst>
                                      </p:cBhvr>
                                      <p:to>
                                        <p:strVal val="visible"/>
                                      </p:to>
                                    </p:set>
                                    <p:anim calcmode="lin" valueType="num">
                                      <p:cBhvr>
                                        <p:cTn id="51" dur="500" fill="hold"/>
                                        <p:tgtEl>
                                          <p:spTgt spid="50"/>
                                        </p:tgtEl>
                                        <p:attrNameLst>
                                          <p:attrName>ppt_w</p:attrName>
                                        </p:attrNameLst>
                                      </p:cBhvr>
                                      <p:tavLst>
                                        <p:tav tm="0">
                                          <p:val>
                                            <p:fltVal val="0"/>
                                          </p:val>
                                        </p:tav>
                                        <p:tav tm="100000">
                                          <p:val>
                                            <p:strVal val="#ppt_w"/>
                                          </p:val>
                                        </p:tav>
                                      </p:tavLst>
                                    </p:anim>
                                    <p:anim calcmode="lin" valueType="num">
                                      <p:cBhvr>
                                        <p:cTn id="52" dur="500" fill="hold"/>
                                        <p:tgtEl>
                                          <p:spTgt spid="50"/>
                                        </p:tgtEl>
                                        <p:attrNameLst>
                                          <p:attrName>ppt_h</p:attrName>
                                        </p:attrNameLst>
                                      </p:cBhvr>
                                      <p:tavLst>
                                        <p:tav tm="0">
                                          <p:val>
                                            <p:fltVal val="0"/>
                                          </p:val>
                                        </p:tav>
                                        <p:tav tm="100000">
                                          <p:val>
                                            <p:strVal val="#ppt_h"/>
                                          </p:val>
                                        </p:tav>
                                      </p:tavLst>
                                    </p:anim>
                                  </p:childTnLst>
                                </p:cTn>
                              </p:par>
                              <p:par>
                                <p:cTn id="53" presetID="23" presetClass="entr" presetSubtype="16" fill="hold" grpId="0" nodeType="withEffect">
                                  <p:stCondLst>
                                    <p:cond delay="0"/>
                                  </p:stCondLst>
                                  <p:childTnLst>
                                    <p:set>
                                      <p:cBhvr>
                                        <p:cTn id="54" dur="1" fill="hold">
                                          <p:stCondLst>
                                            <p:cond delay="0"/>
                                          </p:stCondLst>
                                        </p:cTn>
                                        <p:tgtEl>
                                          <p:spTgt spid="49"/>
                                        </p:tgtEl>
                                        <p:attrNameLst>
                                          <p:attrName>style.visibility</p:attrName>
                                        </p:attrNameLst>
                                      </p:cBhvr>
                                      <p:to>
                                        <p:strVal val="visible"/>
                                      </p:to>
                                    </p:set>
                                    <p:anim calcmode="lin" valueType="num">
                                      <p:cBhvr>
                                        <p:cTn id="55" dur="500" fill="hold"/>
                                        <p:tgtEl>
                                          <p:spTgt spid="49"/>
                                        </p:tgtEl>
                                        <p:attrNameLst>
                                          <p:attrName>ppt_w</p:attrName>
                                        </p:attrNameLst>
                                      </p:cBhvr>
                                      <p:tavLst>
                                        <p:tav tm="0">
                                          <p:val>
                                            <p:fltVal val="0"/>
                                          </p:val>
                                        </p:tav>
                                        <p:tav tm="100000">
                                          <p:val>
                                            <p:strVal val="#ppt_w"/>
                                          </p:val>
                                        </p:tav>
                                      </p:tavLst>
                                    </p:anim>
                                    <p:anim calcmode="lin" valueType="num">
                                      <p:cBhvr>
                                        <p:cTn id="56" dur="500" fill="hold"/>
                                        <p:tgtEl>
                                          <p:spTgt spid="49"/>
                                        </p:tgtEl>
                                        <p:attrNameLst>
                                          <p:attrName>ppt_h</p:attrName>
                                        </p:attrNameLst>
                                      </p:cBhvr>
                                      <p:tavLst>
                                        <p:tav tm="0">
                                          <p:val>
                                            <p:fltVal val="0"/>
                                          </p:val>
                                        </p:tav>
                                        <p:tav tm="100000">
                                          <p:val>
                                            <p:strVal val="#ppt_h"/>
                                          </p:val>
                                        </p:tav>
                                      </p:tavLst>
                                    </p:anim>
                                  </p:childTnLst>
                                </p:cTn>
                              </p:par>
                              <p:par>
                                <p:cTn id="57" presetID="53" presetClass="entr" presetSubtype="16" fill="hold" grpId="0" nodeType="withEffect">
                                  <p:stCondLst>
                                    <p:cond delay="0"/>
                                  </p:stCondLst>
                                  <p:childTnLst>
                                    <p:set>
                                      <p:cBhvr>
                                        <p:cTn id="58" dur="1" fill="hold">
                                          <p:stCondLst>
                                            <p:cond delay="0"/>
                                          </p:stCondLst>
                                        </p:cTn>
                                        <p:tgtEl>
                                          <p:spTgt spid="63"/>
                                        </p:tgtEl>
                                        <p:attrNameLst>
                                          <p:attrName>style.visibility</p:attrName>
                                        </p:attrNameLst>
                                      </p:cBhvr>
                                      <p:to>
                                        <p:strVal val="visible"/>
                                      </p:to>
                                    </p:set>
                                    <p:anim calcmode="lin" valueType="num">
                                      <p:cBhvr>
                                        <p:cTn id="59" dur="500" fill="hold"/>
                                        <p:tgtEl>
                                          <p:spTgt spid="63"/>
                                        </p:tgtEl>
                                        <p:attrNameLst>
                                          <p:attrName>ppt_w</p:attrName>
                                        </p:attrNameLst>
                                      </p:cBhvr>
                                      <p:tavLst>
                                        <p:tav tm="0">
                                          <p:val>
                                            <p:fltVal val="0"/>
                                          </p:val>
                                        </p:tav>
                                        <p:tav tm="100000">
                                          <p:val>
                                            <p:strVal val="#ppt_w"/>
                                          </p:val>
                                        </p:tav>
                                      </p:tavLst>
                                    </p:anim>
                                    <p:anim calcmode="lin" valueType="num">
                                      <p:cBhvr>
                                        <p:cTn id="60" dur="500" fill="hold"/>
                                        <p:tgtEl>
                                          <p:spTgt spid="63"/>
                                        </p:tgtEl>
                                        <p:attrNameLst>
                                          <p:attrName>ppt_h</p:attrName>
                                        </p:attrNameLst>
                                      </p:cBhvr>
                                      <p:tavLst>
                                        <p:tav tm="0">
                                          <p:val>
                                            <p:fltVal val="0"/>
                                          </p:val>
                                        </p:tav>
                                        <p:tav tm="100000">
                                          <p:val>
                                            <p:strVal val="#ppt_h"/>
                                          </p:val>
                                        </p:tav>
                                      </p:tavLst>
                                    </p:anim>
                                    <p:animEffect transition="in" filter="fade">
                                      <p:cBhvr>
                                        <p:cTn id="61"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build="p"/>
      <p:bldP spid="91" grpId="0"/>
      <p:bldP spid="48" grpId="0" animBg="1"/>
      <p:bldP spid="49" grpId="0" animBg="1"/>
      <p:bldP spid="62" grpId="0"/>
      <p:bldP spid="63"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Round Same Side Corner Rectangle 402"/>
          <p:cNvSpPr/>
          <p:nvPr/>
        </p:nvSpPr>
        <p:spPr>
          <a:xfrm rot="5400000">
            <a:off x="3873866" y="7534327"/>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Calibri Light"/>
            </a:endParaRPr>
          </a:p>
        </p:txBody>
      </p:sp>
      <p:grpSp>
        <p:nvGrpSpPr>
          <p:cNvPr id="108" name="Group 18"/>
          <p:cNvGrpSpPr>
            <a:grpSpLocks noChangeAspect="1"/>
          </p:cNvGrpSpPr>
          <p:nvPr/>
        </p:nvGrpSpPr>
        <p:grpSpPr bwMode="auto">
          <a:xfrm flipH="1">
            <a:off x="7266601" y="9804010"/>
            <a:ext cx="446836" cy="839760"/>
            <a:chOff x="3241" y="1291"/>
            <a:chExt cx="421" cy="791"/>
          </a:xfrm>
          <a:solidFill>
            <a:schemeClr val="accent3"/>
          </a:solidFill>
        </p:grpSpPr>
        <p:sp>
          <p:nvSpPr>
            <p:cNvPr id="109"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1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sp>
        <p:nvSpPr>
          <p:cNvPr id="112" name="Rectangle 111"/>
          <p:cNvSpPr/>
          <p:nvPr/>
        </p:nvSpPr>
        <p:spPr>
          <a:xfrm>
            <a:off x="3708640" y="8314688"/>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Male</a:t>
            </a:r>
            <a:endParaRPr lang="bg-BG" sz="2400" dirty="0">
              <a:solidFill>
                <a:schemeClr val="bg1"/>
              </a:solidFill>
              <a:latin typeface="Lato Regular"/>
              <a:cs typeface="Lato Regular"/>
            </a:endParaRPr>
          </a:p>
        </p:txBody>
      </p:sp>
      <p:sp>
        <p:nvSpPr>
          <p:cNvPr id="113" name="Round Same Side Corner Rectangle 112"/>
          <p:cNvSpPr/>
          <p:nvPr/>
        </p:nvSpPr>
        <p:spPr>
          <a:xfrm rot="5400000">
            <a:off x="9435119" y="7553735"/>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Calibri Light"/>
            </a:endParaRPr>
          </a:p>
        </p:txBody>
      </p:sp>
      <p:sp>
        <p:nvSpPr>
          <p:cNvPr id="114" name="Rectangle 113"/>
          <p:cNvSpPr/>
          <p:nvPr/>
        </p:nvSpPr>
        <p:spPr>
          <a:xfrm>
            <a:off x="9057840" y="8286621"/>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Female</a:t>
            </a:r>
            <a:endParaRPr lang="bg-BG" sz="2400" dirty="0">
              <a:solidFill>
                <a:schemeClr val="bg1"/>
              </a:solidFill>
              <a:latin typeface="Lato Regular"/>
              <a:cs typeface="Lato Regular"/>
            </a:endParaRPr>
          </a:p>
        </p:txBody>
      </p:sp>
      <p:grpSp>
        <p:nvGrpSpPr>
          <p:cNvPr id="127" name="Group 18"/>
          <p:cNvGrpSpPr>
            <a:grpSpLocks noChangeAspect="1"/>
          </p:cNvGrpSpPr>
          <p:nvPr/>
        </p:nvGrpSpPr>
        <p:grpSpPr bwMode="auto">
          <a:xfrm flipH="1">
            <a:off x="7761753" y="9804010"/>
            <a:ext cx="446836" cy="839760"/>
            <a:chOff x="3241" y="1291"/>
            <a:chExt cx="421" cy="791"/>
          </a:xfrm>
          <a:solidFill>
            <a:schemeClr val="accent3"/>
          </a:solidFill>
        </p:grpSpPr>
        <p:sp>
          <p:nvSpPr>
            <p:cNvPr id="128"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2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30" name="Group 18"/>
          <p:cNvGrpSpPr>
            <a:grpSpLocks noChangeAspect="1"/>
          </p:cNvGrpSpPr>
          <p:nvPr/>
        </p:nvGrpSpPr>
        <p:grpSpPr bwMode="auto">
          <a:xfrm flipH="1">
            <a:off x="8256904" y="9804010"/>
            <a:ext cx="446836" cy="839760"/>
            <a:chOff x="3241" y="1291"/>
            <a:chExt cx="421" cy="791"/>
          </a:xfrm>
          <a:solidFill>
            <a:schemeClr val="accent3"/>
          </a:solidFill>
        </p:grpSpPr>
        <p:sp>
          <p:nvSpPr>
            <p:cNvPr id="131"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3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33" name="Group 18"/>
          <p:cNvGrpSpPr>
            <a:grpSpLocks noChangeAspect="1"/>
          </p:cNvGrpSpPr>
          <p:nvPr/>
        </p:nvGrpSpPr>
        <p:grpSpPr bwMode="auto">
          <a:xfrm flipH="1">
            <a:off x="8752056" y="9804010"/>
            <a:ext cx="446836" cy="839760"/>
            <a:chOff x="3241" y="1291"/>
            <a:chExt cx="421" cy="791"/>
          </a:xfrm>
          <a:solidFill>
            <a:schemeClr val="accent3"/>
          </a:solidFill>
        </p:grpSpPr>
        <p:sp>
          <p:nvSpPr>
            <p:cNvPr id="134"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3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40" name="Group 18"/>
          <p:cNvGrpSpPr>
            <a:grpSpLocks noChangeAspect="1"/>
          </p:cNvGrpSpPr>
          <p:nvPr/>
        </p:nvGrpSpPr>
        <p:grpSpPr bwMode="auto">
          <a:xfrm flipH="1">
            <a:off x="9247208" y="9804010"/>
            <a:ext cx="446836" cy="839760"/>
            <a:chOff x="3241" y="1291"/>
            <a:chExt cx="421" cy="791"/>
          </a:xfrm>
          <a:solidFill>
            <a:schemeClr val="accent3"/>
          </a:solidFill>
        </p:grpSpPr>
        <p:sp>
          <p:nvSpPr>
            <p:cNvPr id="141"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2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36" name="Group 18"/>
          <p:cNvGrpSpPr>
            <a:grpSpLocks noChangeAspect="1"/>
          </p:cNvGrpSpPr>
          <p:nvPr/>
        </p:nvGrpSpPr>
        <p:grpSpPr bwMode="auto">
          <a:xfrm flipH="1">
            <a:off x="9742360" y="9826290"/>
            <a:ext cx="446836" cy="839760"/>
            <a:chOff x="3241" y="1291"/>
            <a:chExt cx="421" cy="791"/>
          </a:xfrm>
          <a:solidFill>
            <a:schemeClr val="bg1">
              <a:lumMod val="85000"/>
            </a:schemeClr>
          </a:solidFill>
        </p:grpSpPr>
        <p:sp>
          <p:nvSpPr>
            <p:cNvPr id="237"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38"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67" name="Group 266"/>
          <p:cNvGrpSpPr/>
          <p:nvPr/>
        </p:nvGrpSpPr>
        <p:grpSpPr>
          <a:xfrm>
            <a:off x="12650557" y="4077766"/>
            <a:ext cx="10283367" cy="6947373"/>
            <a:chOff x="3736320" y="2507105"/>
            <a:chExt cx="14847684" cy="10030995"/>
          </a:xfrm>
          <a:solidFill>
            <a:schemeClr val="accent5"/>
          </a:solidFill>
        </p:grpSpPr>
        <p:grpSp>
          <p:nvGrpSpPr>
            <p:cNvPr id="268" name="Group 4"/>
            <p:cNvGrpSpPr>
              <a:grpSpLocks noChangeAspect="1"/>
            </p:cNvGrpSpPr>
            <p:nvPr/>
          </p:nvGrpSpPr>
          <p:grpSpPr bwMode="auto">
            <a:xfrm>
              <a:off x="3736320" y="2507105"/>
              <a:ext cx="14847684" cy="10030995"/>
              <a:chOff x="374" y="598"/>
              <a:chExt cx="5012" cy="3722"/>
            </a:xfrm>
            <a:grpFill/>
          </p:grpSpPr>
          <p:sp>
            <p:nvSpPr>
              <p:cNvPr id="271" name="Freeform 6"/>
              <p:cNvSpPr>
                <a:spLocks/>
              </p:cNvSpPr>
              <p:nvPr/>
            </p:nvSpPr>
            <p:spPr bwMode="auto">
              <a:xfrm>
                <a:off x="2448" y="983"/>
                <a:ext cx="208" cy="300"/>
              </a:xfrm>
              <a:custGeom>
                <a:avLst/>
                <a:gdLst>
                  <a:gd name="T0" fmla="*/ 72 w 78"/>
                  <a:gd name="T1" fmla="*/ 39 h 113"/>
                  <a:gd name="T2" fmla="*/ 66 w 78"/>
                  <a:gd name="T3" fmla="*/ 44 h 113"/>
                  <a:gd name="T4" fmla="*/ 61 w 78"/>
                  <a:gd name="T5" fmla="*/ 44 h 113"/>
                  <a:gd name="T6" fmla="*/ 65 w 78"/>
                  <a:gd name="T7" fmla="*/ 38 h 113"/>
                  <a:gd name="T8" fmla="*/ 72 w 78"/>
                  <a:gd name="T9" fmla="*/ 14 h 113"/>
                  <a:gd name="T10" fmla="*/ 66 w 78"/>
                  <a:gd name="T11" fmla="*/ 12 h 113"/>
                  <a:gd name="T12" fmla="*/ 65 w 78"/>
                  <a:gd name="T13" fmla="*/ 1 h 113"/>
                  <a:gd name="T14" fmla="*/ 51 w 78"/>
                  <a:gd name="T15" fmla="*/ 4 h 113"/>
                  <a:gd name="T16" fmla="*/ 46 w 78"/>
                  <a:gd name="T17" fmla="*/ 9 h 113"/>
                  <a:gd name="T18" fmla="*/ 40 w 78"/>
                  <a:gd name="T19" fmla="*/ 6 h 113"/>
                  <a:gd name="T20" fmla="*/ 36 w 78"/>
                  <a:gd name="T21" fmla="*/ 7 h 113"/>
                  <a:gd name="T22" fmla="*/ 25 w 78"/>
                  <a:gd name="T23" fmla="*/ 16 h 113"/>
                  <a:gd name="T24" fmla="*/ 24 w 78"/>
                  <a:gd name="T25" fmla="*/ 17 h 113"/>
                  <a:gd name="T26" fmla="*/ 19 w 78"/>
                  <a:gd name="T27" fmla="*/ 26 h 113"/>
                  <a:gd name="T28" fmla="*/ 31 w 78"/>
                  <a:gd name="T29" fmla="*/ 33 h 113"/>
                  <a:gd name="T30" fmla="*/ 30 w 78"/>
                  <a:gd name="T31" fmla="*/ 35 h 113"/>
                  <a:gd name="T32" fmla="*/ 30 w 78"/>
                  <a:gd name="T33" fmla="*/ 49 h 113"/>
                  <a:gd name="T34" fmla="*/ 27 w 78"/>
                  <a:gd name="T35" fmla="*/ 51 h 113"/>
                  <a:gd name="T36" fmla="*/ 20 w 78"/>
                  <a:gd name="T37" fmla="*/ 44 h 113"/>
                  <a:gd name="T38" fmla="*/ 11 w 78"/>
                  <a:gd name="T39" fmla="*/ 33 h 113"/>
                  <a:gd name="T40" fmla="*/ 0 w 78"/>
                  <a:gd name="T41" fmla="*/ 47 h 113"/>
                  <a:gd name="T42" fmla="*/ 6 w 78"/>
                  <a:gd name="T43" fmla="*/ 63 h 113"/>
                  <a:gd name="T44" fmla="*/ 15 w 78"/>
                  <a:gd name="T45" fmla="*/ 71 h 113"/>
                  <a:gd name="T46" fmla="*/ 22 w 78"/>
                  <a:gd name="T47" fmla="*/ 82 h 113"/>
                  <a:gd name="T48" fmla="*/ 33 w 78"/>
                  <a:gd name="T49" fmla="*/ 107 h 113"/>
                  <a:gd name="T50" fmla="*/ 48 w 78"/>
                  <a:gd name="T51" fmla="*/ 111 h 113"/>
                  <a:gd name="T52" fmla="*/ 56 w 78"/>
                  <a:gd name="T53" fmla="*/ 103 h 113"/>
                  <a:gd name="T54" fmla="*/ 70 w 78"/>
                  <a:gd name="T55" fmla="*/ 89 h 113"/>
                  <a:gd name="T56" fmla="*/ 72 w 78"/>
                  <a:gd name="T57" fmla="*/ 79 h 113"/>
                  <a:gd name="T58" fmla="*/ 71 w 78"/>
                  <a:gd name="T59" fmla="*/ 58 h 113"/>
                  <a:gd name="T60" fmla="*/ 69 w 78"/>
                  <a:gd name="T61" fmla="*/ 54 h 113"/>
                  <a:gd name="T62" fmla="*/ 77 w 78"/>
                  <a:gd name="T63" fmla="*/ 5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13">
                    <a:moveTo>
                      <a:pt x="77" y="42"/>
                    </a:moveTo>
                    <a:cubicBezTo>
                      <a:pt x="76" y="40"/>
                      <a:pt x="74" y="39"/>
                      <a:pt x="72" y="39"/>
                    </a:cubicBezTo>
                    <a:cubicBezTo>
                      <a:pt x="71" y="39"/>
                      <a:pt x="71" y="39"/>
                      <a:pt x="71" y="39"/>
                    </a:cubicBezTo>
                    <a:cubicBezTo>
                      <a:pt x="69" y="39"/>
                      <a:pt x="67" y="41"/>
                      <a:pt x="66" y="44"/>
                    </a:cubicBezTo>
                    <a:cubicBezTo>
                      <a:pt x="65" y="44"/>
                      <a:pt x="65" y="45"/>
                      <a:pt x="65" y="45"/>
                    </a:cubicBezTo>
                    <a:cubicBezTo>
                      <a:pt x="64" y="44"/>
                      <a:pt x="62" y="44"/>
                      <a:pt x="61" y="44"/>
                    </a:cubicBezTo>
                    <a:cubicBezTo>
                      <a:pt x="60" y="44"/>
                      <a:pt x="59" y="44"/>
                      <a:pt x="59" y="43"/>
                    </a:cubicBezTo>
                    <a:cubicBezTo>
                      <a:pt x="60" y="42"/>
                      <a:pt x="63" y="39"/>
                      <a:pt x="65" y="38"/>
                    </a:cubicBezTo>
                    <a:cubicBezTo>
                      <a:pt x="69" y="36"/>
                      <a:pt x="71" y="34"/>
                      <a:pt x="72" y="33"/>
                    </a:cubicBezTo>
                    <a:cubicBezTo>
                      <a:pt x="74" y="28"/>
                      <a:pt x="78" y="18"/>
                      <a:pt x="72" y="14"/>
                    </a:cubicBezTo>
                    <a:cubicBezTo>
                      <a:pt x="71" y="13"/>
                      <a:pt x="69" y="13"/>
                      <a:pt x="68" y="12"/>
                    </a:cubicBezTo>
                    <a:cubicBezTo>
                      <a:pt x="67" y="12"/>
                      <a:pt x="67" y="12"/>
                      <a:pt x="66" y="12"/>
                    </a:cubicBezTo>
                    <a:cubicBezTo>
                      <a:pt x="66" y="11"/>
                      <a:pt x="67" y="10"/>
                      <a:pt x="67" y="9"/>
                    </a:cubicBezTo>
                    <a:cubicBezTo>
                      <a:pt x="68" y="8"/>
                      <a:pt x="69" y="4"/>
                      <a:pt x="65" y="1"/>
                    </a:cubicBezTo>
                    <a:cubicBezTo>
                      <a:pt x="65" y="0"/>
                      <a:pt x="63" y="0"/>
                      <a:pt x="62" y="0"/>
                    </a:cubicBezTo>
                    <a:cubicBezTo>
                      <a:pt x="58" y="0"/>
                      <a:pt x="53" y="3"/>
                      <a:pt x="51" y="4"/>
                    </a:cubicBezTo>
                    <a:cubicBezTo>
                      <a:pt x="51" y="5"/>
                      <a:pt x="50" y="6"/>
                      <a:pt x="49" y="6"/>
                    </a:cubicBezTo>
                    <a:cubicBezTo>
                      <a:pt x="48" y="7"/>
                      <a:pt x="47" y="9"/>
                      <a:pt x="46" y="9"/>
                    </a:cubicBezTo>
                    <a:cubicBezTo>
                      <a:pt x="45" y="9"/>
                      <a:pt x="45" y="8"/>
                      <a:pt x="44" y="8"/>
                    </a:cubicBezTo>
                    <a:cubicBezTo>
                      <a:pt x="43" y="7"/>
                      <a:pt x="42" y="6"/>
                      <a:pt x="40" y="6"/>
                    </a:cubicBezTo>
                    <a:cubicBezTo>
                      <a:pt x="39" y="6"/>
                      <a:pt x="39" y="7"/>
                      <a:pt x="38" y="7"/>
                    </a:cubicBezTo>
                    <a:cubicBezTo>
                      <a:pt x="37" y="7"/>
                      <a:pt x="36" y="7"/>
                      <a:pt x="36" y="7"/>
                    </a:cubicBezTo>
                    <a:cubicBezTo>
                      <a:pt x="29" y="9"/>
                      <a:pt x="27" y="9"/>
                      <a:pt x="26" y="11"/>
                    </a:cubicBezTo>
                    <a:cubicBezTo>
                      <a:pt x="24" y="13"/>
                      <a:pt x="25" y="15"/>
                      <a:pt x="25" y="16"/>
                    </a:cubicBezTo>
                    <a:cubicBezTo>
                      <a:pt x="25" y="16"/>
                      <a:pt x="25" y="16"/>
                      <a:pt x="25" y="16"/>
                    </a:cubicBezTo>
                    <a:cubicBezTo>
                      <a:pt x="25" y="16"/>
                      <a:pt x="25" y="16"/>
                      <a:pt x="24" y="17"/>
                    </a:cubicBezTo>
                    <a:cubicBezTo>
                      <a:pt x="23" y="17"/>
                      <a:pt x="22" y="18"/>
                      <a:pt x="21" y="19"/>
                    </a:cubicBezTo>
                    <a:cubicBezTo>
                      <a:pt x="20" y="20"/>
                      <a:pt x="17" y="23"/>
                      <a:pt x="19" y="26"/>
                    </a:cubicBezTo>
                    <a:cubicBezTo>
                      <a:pt x="20" y="30"/>
                      <a:pt x="24" y="31"/>
                      <a:pt x="28" y="32"/>
                    </a:cubicBezTo>
                    <a:cubicBezTo>
                      <a:pt x="29" y="32"/>
                      <a:pt x="30" y="32"/>
                      <a:pt x="31" y="33"/>
                    </a:cubicBezTo>
                    <a:cubicBezTo>
                      <a:pt x="31" y="33"/>
                      <a:pt x="31" y="33"/>
                      <a:pt x="31" y="33"/>
                    </a:cubicBezTo>
                    <a:cubicBezTo>
                      <a:pt x="31" y="33"/>
                      <a:pt x="30" y="34"/>
                      <a:pt x="30" y="35"/>
                    </a:cubicBezTo>
                    <a:cubicBezTo>
                      <a:pt x="29" y="37"/>
                      <a:pt x="27" y="40"/>
                      <a:pt x="29" y="43"/>
                    </a:cubicBezTo>
                    <a:cubicBezTo>
                      <a:pt x="30" y="45"/>
                      <a:pt x="30" y="47"/>
                      <a:pt x="30" y="49"/>
                    </a:cubicBezTo>
                    <a:cubicBezTo>
                      <a:pt x="30" y="49"/>
                      <a:pt x="30" y="50"/>
                      <a:pt x="29" y="50"/>
                    </a:cubicBezTo>
                    <a:cubicBezTo>
                      <a:pt x="28" y="51"/>
                      <a:pt x="28" y="51"/>
                      <a:pt x="27" y="51"/>
                    </a:cubicBezTo>
                    <a:cubicBezTo>
                      <a:pt x="25" y="51"/>
                      <a:pt x="22" y="49"/>
                      <a:pt x="21" y="47"/>
                    </a:cubicBezTo>
                    <a:cubicBezTo>
                      <a:pt x="21" y="46"/>
                      <a:pt x="20" y="45"/>
                      <a:pt x="20" y="44"/>
                    </a:cubicBezTo>
                    <a:cubicBezTo>
                      <a:pt x="19" y="40"/>
                      <a:pt x="17" y="35"/>
                      <a:pt x="13" y="33"/>
                    </a:cubicBezTo>
                    <a:cubicBezTo>
                      <a:pt x="12" y="33"/>
                      <a:pt x="11" y="33"/>
                      <a:pt x="11" y="33"/>
                    </a:cubicBezTo>
                    <a:cubicBezTo>
                      <a:pt x="9" y="33"/>
                      <a:pt x="7" y="34"/>
                      <a:pt x="5" y="36"/>
                    </a:cubicBezTo>
                    <a:cubicBezTo>
                      <a:pt x="2" y="39"/>
                      <a:pt x="0" y="44"/>
                      <a:pt x="0" y="47"/>
                    </a:cubicBezTo>
                    <a:cubicBezTo>
                      <a:pt x="1" y="51"/>
                      <a:pt x="2" y="54"/>
                      <a:pt x="4" y="57"/>
                    </a:cubicBezTo>
                    <a:cubicBezTo>
                      <a:pt x="5" y="59"/>
                      <a:pt x="6" y="61"/>
                      <a:pt x="6" y="63"/>
                    </a:cubicBezTo>
                    <a:cubicBezTo>
                      <a:pt x="8" y="67"/>
                      <a:pt x="10" y="69"/>
                      <a:pt x="12" y="70"/>
                    </a:cubicBezTo>
                    <a:cubicBezTo>
                      <a:pt x="13" y="70"/>
                      <a:pt x="14" y="71"/>
                      <a:pt x="15" y="71"/>
                    </a:cubicBezTo>
                    <a:cubicBezTo>
                      <a:pt x="16" y="73"/>
                      <a:pt x="17" y="75"/>
                      <a:pt x="19" y="77"/>
                    </a:cubicBezTo>
                    <a:cubicBezTo>
                      <a:pt x="20" y="79"/>
                      <a:pt x="21" y="80"/>
                      <a:pt x="22" y="82"/>
                    </a:cubicBezTo>
                    <a:cubicBezTo>
                      <a:pt x="25" y="86"/>
                      <a:pt x="26" y="90"/>
                      <a:pt x="28" y="94"/>
                    </a:cubicBezTo>
                    <a:cubicBezTo>
                      <a:pt x="29" y="99"/>
                      <a:pt x="30" y="103"/>
                      <a:pt x="33" y="107"/>
                    </a:cubicBezTo>
                    <a:cubicBezTo>
                      <a:pt x="35" y="109"/>
                      <a:pt x="38" y="113"/>
                      <a:pt x="42" y="113"/>
                    </a:cubicBezTo>
                    <a:cubicBezTo>
                      <a:pt x="45" y="113"/>
                      <a:pt x="47" y="112"/>
                      <a:pt x="48" y="111"/>
                    </a:cubicBezTo>
                    <a:cubicBezTo>
                      <a:pt x="51" y="108"/>
                      <a:pt x="51" y="105"/>
                      <a:pt x="51" y="102"/>
                    </a:cubicBezTo>
                    <a:cubicBezTo>
                      <a:pt x="53" y="102"/>
                      <a:pt x="54" y="103"/>
                      <a:pt x="56" y="103"/>
                    </a:cubicBezTo>
                    <a:cubicBezTo>
                      <a:pt x="59" y="103"/>
                      <a:pt x="61" y="102"/>
                      <a:pt x="63" y="101"/>
                    </a:cubicBezTo>
                    <a:cubicBezTo>
                      <a:pt x="68" y="97"/>
                      <a:pt x="69" y="93"/>
                      <a:pt x="70" y="89"/>
                    </a:cubicBezTo>
                    <a:cubicBezTo>
                      <a:pt x="70" y="87"/>
                      <a:pt x="70" y="86"/>
                      <a:pt x="70" y="85"/>
                    </a:cubicBezTo>
                    <a:cubicBezTo>
                      <a:pt x="71" y="83"/>
                      <a:pt x="72" y="81"/>
                      <a:pt x="72" y="79"/>
                    </a:cubicBezTo>
                    <a:cubicBezTo>
                      <a:pt x="74" y="76"/>
                      <a:pt x="75" y="73"/>
                      <a:pt x="75" y="69"/>
                    </a:cubicBezTo>
                    <a:cubicBezTo>
                      <a:pt x="76" y="64"/>
                      <a:pt x="74" y="61"/>
                      <a:pt x="71" y="58"/>
                    </a:cubicBezTo>
                    <a:cubicBezTo>
                      <a:pt x="71" y="58"/>
                      <a:pt x="70" y="57"/>
                      <a:pt x="69" y="56"/>
                    </a:cubicBezTo>
                    <a:cubicBezTo>
                      <a:pt x="69" y="55"/>
                      <a:pt x="69" y="55"/>
                      <a:pt x="69" y="54"/>
                    </a:cubicBezTo>
                    <a:cubicBezTo>
                      <a:pt x="69" y="54"/>
                      <a:pt x="70" y="54"/>
                      <a:pt x="70" y="54"/>
                    </a:cubicBezTo>
                    <a:cubicBezTo>
                      <a:pt x="73" y="54"/>
                      <a:pt x="76" y="52"/>
                      <a:pt x="77" y="50"/>
                    </a:cubicBezTo>
                    <a:cubicBezTo>
                      <a:pt x="78" y="48"/>
                      <a:pt x="78" y="45"/>
                      <a:pt x="77" y="4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72" name="Freeform 7"/>
              <p:cNvSpPr>
                <a:spLocks/>
              </p:cNvSpPr>
              <p:nvPr/>
            </p:nvSpPr>
            <p:spPr bwMode="auto">
              <a:xfrm>
                <a:off x="2483" y="1421"/>
                <a:ext cx="167" cy="163"/>
              </a:xfrm>
              <a:custGeom>
                <a:avLst/>
                <a:gdLst>
                  <a:gd name="T0" fmla="*/ 63 w 63"/>
                  <a:gd name="T1" fmla="*/ 46 h 61"/>
                  <a:gd name="T2" fmla="*/ 58 w 63"/>
                  <a:gd name="T3" fmla="*/ 40 h 61"/>
                  <a:gd name="T4" fmla="*/ 55 w 63"/>
                  <a:gd name="T5" fmla="*/ 37 h 61"/>
                  <a:gd name="T6" fmla="*/ 53 w 63"/>
                  <a:gd name="T7" fmla="*/ 30 h 61"/>
                  <a:gd name="T8" fmla="*/ 50 w 63"/>
                  <a:gd name="T9" fmla="*/ 19 h 61"/>
                  <a:gd name="T10" fmla="*/ 44 w 63"/>
                  <a:gd name="T11" fmla="*/ 13 h 61"/>
                  <a:gd name="T12" fmla="*/ 37 w 63"/>
                  <a:gd name="T13" fmla="*/ 6 h 61"/>
                  <a:gd name="T14" fmla="*/ 29 w 63"/>
                  <a:gd name="T15" fmla="*/ 0 h 61"/>
                  <a:gd name="T16" fmla="*/ 20 w 63"/>
                  <a:gd name="T17" fmla="*/ 6 h 61"/>
                  <a:gd name="T18" fmla="*/ 17 w 63"/>
                  <a:gd name="T19" fmla="*/ 16 h 61"/>
                  <a:gd name="T20" fmla="*/ 14 w 63"/>
                  <a:gd name="T21" fmla="*/ 24 h 61"/>
                  <a:gd name="T22" fmla="*/ 10 w 63"/>
                  <a:gd name="T23" fmla="*/ 25 h 61"/>
                  <a:gd name="T24" fmla="*/ 1 w 63"/>
                  <a:gd name="T25" fmla="*/ 31 h 61"/>
                  <a:gd name="T26" fmla="*/ 1 w 63"/>
                  <a:gd name="T27" fmla="*/ 37 h 61"/>
                  <a:gd name="T28" fmla="*/ 12 w 63"/>
                  <a:gd name="T29" fmla="*/ 42 h 61"/>
                  <a:gd name="T30" fmla="*/ 15 w 63"/>
                  <a:gd name="T31" fmla="*/ 43 h 61"/>
                  <a:gd name="T32" fmla="*/ 21 w 63"/>
                  <a:gd name="T33" fmla="*/ 48 h 61"/>
                  <a:gd name="T34" fmla="*/ 26 w 63"/>
                  <a:gd name="T35" fmla="*/ 54 h 61"/>
                  <a:gd name="T36" fmla="*/ 43 w 63"/>
                  <a:gd name="T37" fmla="*/ 61 h 61"/>
                  <a:gd name="T38" fmla="*/ 43 w 63"/>
                  <a:gd name="T39" fmla="*/ 61 h 61"/>
                  <a:gd name="T40" fmla="*/ 61 w 63"/>
                  <a:gd name="T41" fmla="*/ 51 h 61"/>
                  <a:gd name="T42" fmla="*/ 63 w 63"/>
                  <a:gd name="T43"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63" y="46"/>
                    </a:moveTo>
                    <a:cubicBezTo>
                      <a:pt x="63" y="43"/>
                      <a:pt x="60" y="41"/>
                      <a:pt x="58" y="40"/>
                    </a:cubicBezTo>
                    <a:cubicBezTo>
                      <a:pt x="57" y="39"/>
                      <a:pt x="56" y="38"/>
                      <a:pt x="55" y="37"/>
                    </a:cubicBezTo>
                    <a:cubicBezTo>
                      <a:pt x="54" y="35"/>
                      <a:pt x="53" y="33"/>
                      <a:pt x="53" y="30"/>
                    </a:cubicBezTo>
                    <a:cubicBezTo>
                      <a:pt x="53" y="26"/>
                      <a:pt x="53" y="22"/>
                      <a:pt x="50" y="19"/>
                    </a:cubicBezTo>
                    <a:cubicBezTo>
                      <a:pt x="48" y="16"/>
                      <a:pt x="46" y="14"/>
                      <a:pt x="44" y="13"/>
                    </a:cubicBezTo>
                    <a:cubicBezTo>
                      <a:pt x="41" y="11"/>
                      <a:pt x="39" y="9"/>
                      <a:pt x="37" y="6"/>
                    </a:cubicBezTo>
                    <a:cubicBezTo>
                      <a:pt x="35" y="2"/>
                      <a:pt x="32" y="0"/>
                      <a:pt x="29" y="0"/>
                    </a:cubicBezTo>
                    <a:cubicBezTo>
                      <a:pt x="26" y="0"/>
                      <a:pt x="23" y="2"/>
                      <a:pt x="20" y="6"/>
                    </a:cubicBezTo>
                    <a:cubicBezTo>
                      <a:pt x="18" y="9"/>
                      <a:pt x="18" y="13"/>
                      <a:pt x="17" y="16"/>
                    </a:cubicBezTo>
                    <a:cubicBezTo>
                      <a:pt x="17" y="19"/>
                      <a:pt x="16" y="23"/>
                      <a:pt x="14" y="24"/>
                    </a:cubicBezTo>
                    <a:cubicBezTo>
                      <a:pt x="13" y="25"/>
                      <a:pt x="12" y="25"/>
                      <a:pt x="10" y="25"/>
                    </a:cubicBezTo>
                    <a:cubicBezTo>
                      <a:pt x="7" y="26"/>
                      <a:pt x="3" y="27"/>
                      <a:pt x="1" y="31"/>
                    </a:cubicBezTo>
                    <a:cubicBezTo>
                      <a:pt x="0" y="34"/>
                      <a:pt x="1" y="36"/>
                      <a:pt x="1" y="37"/>
                    </a:cubicBezTo>
                    <a:cubicBezTo>
                      <a:pt x="3" y="41"/>
                      <a:pt x="8" y="41"/>
                      <a:pt x="12" y="42"/>
                    </a:cubicBezTo>
                    <a:cubicBezTo>
                      <a:pt x="13" y="42"/>
                      <a:pt x="14" y="42"/>
                      <a:pt x="15" y="43"/>
                    </a:cubicBezTo>
                    <a:cubicBezTo>
                      <a:pt x="18" y="43"/>
                      <a:pt x="19" y="46"/>
                      <a:pt x="21" y="48"/>
                    </a:cubicBezTo>
                    <a:cubicBezTo>
                      <a:pt x="22" y="50"/>
                      <a:pt x="24" y="52"/>
                      <a:pt x="26" y="54"/>
                    </a:cubicBezTo>
                    <a:cubicBezTo>
                      <a:pt x="27" y="54"/>
                      <a:pt x="37" y="61"/>
                      <a:pt x="43" y="61"/>
                    </a:cubicBezTo>
                    <a:cubicBezTo>
                      <a:pt x="43" y="61"/>
                      <a:pt x="43" y="61"/>
                      <a:pt x="43" y="61"/>
                    </a:cubicBezTo>
                    <a:cubicBezTo>
                      <a:pt x="48" y="61"/>
                      <a:pt x="59" y="53"/>
                      <a:pt x="61" y="51"/>
                    </a:cubicBezTo>
                    <a:cubicBezTo>
                      <a:pt x="63" y="49"/>
                      <a:pt x="63" y="47"/>
                      <a:pt x="63" y="4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73" name="Freeform 9"/>
              <p:cNvSpPr>
                <a:spLocks/>
              </p:cNvSpPr>
              <p:nvPr/>
            </p:nvSpPr>
            <p:spPr bwMode="auto">
              <a:xfrm>
                <a:off x="1907" y="938"/>
                <a:ext cx="332" cy="382"/>
              </a:xfrm>
              <a:custGeom>
                <a:avLst/>
                <a:gdLst>
                  <a:gd name="T0" fmla="*/ 110 w 125"/>
                  <a:gd name="T1" fmla="*/ 51 h 144"/>
                  <a:gd name="T2" fmla="*/ 108 w 125"/>
                  <a:gd name="T3" fmla="*/ 50 h 144"/>
                  <a:gd name="T4" fmla="*/ 111 w 125"/>
                  <a:gd name="T5" fmla="*/ 35 h 144"/>
                  <a:gd name="T6" fmla="*/ 96 w 125"/>
                  <a:gd name="T7" fmla="*/ 19 h 144"/>
                  <a:gd name="T8" fmla="*/ 85 w 125"/>
                  <a:gd name="T9" fmla="*/ 26 h 144"/>
                  <a:gd name="T10" fmla="*/ 80 w 125"/>
                  <a:gd name="T11" fmla="*/ 30 h 144"/>
                  <a:gd name="T12" fmla="*/ 81 w 125"/>
                  <a:gd name="T13" fmla="*/ 27 h 144"/>
                  <a:gd name="T14" fmla="*/ 89 w 125"/>
                  <a:gd name="T15" fmla="*/ 18 h 144"/>
                  <a:gd name="T16" fmla="*/ 92 w 125"/>
                  <a:gd name="T17" fmla="*/ 4 h 144"/>
                  <a:gd name="T18" fmla="*/ 85 w 125"/>
                  <a:gd name="T19" fmla="*/ 0 h 144"/>
                  <a:gd name="T20" fmla="*/ 75 w 125"/>
                  <a:gd name="T21" fmla="*/ 1 h 144"/>
                  <a:gd name="T22" fmla="*/ 61 w 125"/>
                  <a:gd name="T23" fmla="*/ 2 h 144"/>
                  <a:gd name="T24" fmla="*/ 54 w 125"/>
                  <a:gd name="T25" fmla="*/ 3 h 144"/>
                  <a:gd name="T26" fmla="*/ 36 w 125"/>
                  <a:gd name="T27" fmla="*/ 9 h 144"/>
                  <a:gd name="T28" fmla="*/ 26 w 125"/>
                  <a:gd name="T29" fmla="*/ 18 h 144"/>
                  <a:gd name="T30" fmla="*/ 27 w 125"/>
                  <a:gd name="T31" fmla="*/ 23 h 144"/>
                  <a:gd name="T32" fmla="*/ 14 w 125"/>
                  <a:gd name="T33" fmla="*/ 29 h 144"/>
                  <a:gd name="T34" fmla="*/ 8 w 125"/>
                  <a:gd name="T35" fmla="*/ 38 h 144"/>
                  <a:gd name="T36" fmla="*/ 19 w 125"/>
                  <a:gd name="T37" fmla="*/ 47 h 144"/>
                  <a:gd name="T38" fmla="*/ 21 w 125"/>
                  <a:gd name="T39" fmla="*/ 48 h 144"/>
                  <a:gd name="T40" fmla="*/ 12 w 125"/>
                  <a:gd name="T41" fmla="*/ 52 h 144"/>
                  <a:gd name="T42" fmla="*/ 17 w 125"/>
                  <a:gd name="T43" fmla="*/ 61 h 144"/>
                  <a:gd name="T44" fmla="*/ 24 w 125"/>
                  <a:gd name="T45" fmla="*/ 61 h 144"/>
                  <a:gd name="T46" fmla="*/ 28 w 125"/>
                  <a:gd name="T47" fmla="*/ 61 h 144"/>
                  <a:gd name="T48" fmla="*/ 37 w 125"/>
                  <a:gd name="T49" fmla="*/ 63 h 144"/>
                  <a:gd name="T50" fmla="*/ 39 w 125"/>
                  <a:gd name="T51" fmla="*/ 63 h 144"/>
                  <a:gd name="T52" fmla="*/ 43 w 125"/>
                  <a:gd name="T53" fmla="*/ 63 h 144"/>
                  <a:gd name="T54" fmla="*/ 34 w 125"/>
                  <a:gd name="T55" fmla="*/ 64 h 144"/>
                  <a:gd name="T56" fmla="*/ 17 w 125"/>
                  <a:gd name="T57" fmla="*/ 63 h 144"/>
                  <a:gd name="T58" fmla="*/ 3 w 125"/>
                  <a:gd name="T59" fmla="*/ 72 h 144"/>
                  <a:gd name="T60" fmla="*/ 18 w 125"/>
                  <a:gd name="T61" fmla="*/ 93 h 144"/>
                  <a:gd name="T62" fmla="*/ 38 w 125"/>
                  <a:gd name="T63" fmla="*/ 102 h 144"/>
                  <a:gd name="T64" fmla="*/ 50 w 125"/>
                  <a:gd name="T65" fmla="*/ 105 h 144"/>
                  <a:gd name="T66" fmla="*/ 60 w 125"/>
                  <a:gd name="T67" fmla="*/ 110 h 144"/>
                  <a:gd name="T68" fmla="*/ 66 w 125"/>
                  <a:gd name="T69" fmla="*/ 115 h 144"/>
                  <a:gd name="T70" fmla="*/ 67 w 125"/>
                  <a:gd name="T71" fmla="*/ 123 h 144"/>
                  <a:gd name="T72" fmla="*/ 54 w 125"/>
                  <a:gd name="T73" fmla="*/ 116 h 144"/>
                  <a:gd name="T74" fmla="*/ 19 w 125"/>
                  <a:gd name="T75" fmla="*/ 105 h 144"/>
                  <a:gd name="T76" fmla="*/ 14 w 125"/>
                  <a:gd name="T77" fmla="*/ 104 h 144"/>
                  <a:gd name="T78" fmla="*/ 0 w 125"/>
                  <a:gd name="T79" fmla="*/ 107 h 144"/>
                  <a:gd name="T80" fmla="*/ 125 w 125"/>
                  <a:gd name="T81" fmla="*/ 4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5" h="144">
                    <a:moveTo>
                      <a:pt x="117" y="48"/>
                    </a:moveTo>
                    <a:cubicBezTo>
                      <a:pt x="115" y="50"/>
                      <a:pt x="112" y="51"/>
                      <a:pt x="110" y="51"/>
                    </a:cubicBezTo>
                    <a:cubicBezTo>
                      <a:pt x="109" y="51"/>
                      <a:pt x="109" y="51"/>
                      <a:pt x="108" y="51"/>
                    </a:cubicBezTo>
                    <a:cubicBezTo>
                      <a:pt x="108" y="50"/>
                      <a:pt x="108" y="50"/>
                      <a:pt x="108" y="50"/>
                    </a:cubicBezTo>
                    <a:cubicBezTo>
                      <a:pt x="108" y="50"/>
                      <a:pt x="109" y="48"/>
                      <a:pt x="109" y="47"/>
                    </a:cubicBezTo>
                    <a:cubicBezTo>
                      <a:pt x="111" y="44"/>
                      <a:pt x="114" y="40"/>
                      <a:pt x="111" y="35"/>
                    </a:cubicBezTo>
                    <a:cubicBezTo>
                      <a:pt x="110" y="34"/>
                      <a:pt x="110" y="33"/>
                      <a:pt x="109" y="31"/>
                    </a:cubicBezTo>
                    <a:cubicBezTo>
                      <a:pt x="106" y="26"/>
                      <a:pt x="103" y="19"/>
                      <a:pt x="96" y="19"/>
                    </a:cubicBezTo>
                    <a:cubicBezTo>
                      <a:pt x="95" y="19"/>
                      <a:pt x="95" y="19"/>
                      <a:pt x="95" y="19"/>
                    </a:cubicBezTo>
                    <a:cubicBezTo>
                      <a:pt x="90" y="20"/>
                      <a:pt x="87" y="23"/>
                      <a:pt x="85" y="26"/>
                    </a:cubicBezTo>
                    <a:cubicBezTo>
                      <a:pt x="83" y="30"/>
                      <a:pt x="83" y="30"/>
                      <a:pt x="80" y="30"/>
                    </a:cubicBezTo>
                    <a:cubicBezTo>
                      <a:pt x="80" y="30"/>
                      <a:pt x="80" y="30"/>
                      <a:pt x="80" y="30"/>
                    </a:cubicBezTo>
                    <a:cubicBezTo>
                      <a:pt x="79" y="30"/>
                      <a:pt x="79" y="30"/>
                      <a:pt x="78" y="30"/>
                    </a:cubicBezTo>
                    <a:cubicBezTo>
                      <a:pt x="79" y="29"/>
                      <a:pt x="80" y="28"/>
                      <a:pt x="81" y="27"/>
                    </a:cubicBezTo>
                    <a:cubicBezTo>
                      <a:pt x="82" y="27"/>
                      <a:pt x="82" y="27"/>
                      <a:pt x="83" y="26"/>
                    </a:cubicBezTo>
                    <a:cubicBezTo>
                      <a:pt x="86" y="24"/>
                      <a:pt x="88" y="21"/>
                      <a:pt x="89" y="18"/>
                    </a:cubicBezTo>
                    <a:cubicBezTo>
                      <a:pt x="90" y="17"/>
                      <a:pt x="91" y="16"/>
                      <a:pt x="92" y="14"/>
                    </a:cubicBezTo>
                    <a:cubicBezTo>
                      <a:pt x="94" y="12"/>
                      <a:pt x="94" y="8"/>
                      <a:pt x="92" y="4"/>
                    </a:cubicBezTo>
                    <a:cubicBezTo>
                      <a:pt x="91" y="2"/>
                      <a:pt x="89" y="0"/>
                      <a:pt x="87" y="0"/>
                    </a:cubicBezTo>
                    <a:cubicBezTo>
                      <a:pt x="86" y="0"/>
                      <a:pt x="85" y="0"/>
                      <a:pt x="85" y="0"/>
                    </a:cubicBezTo>
                    <a:cubicBezTo>
                      <a:pt x="83" y="0"/>
                      <a:pt x="81" y="0"/>
                      <a:pt x="79" y="0"/>
                    </a:cubicBezTo>
                    <a:cubicBezTo>
                      <a:pt x="77" y="1"/>
                      <a:pt x="76" y="1"/>
                      <a:pt x="75" y="1"/>
                    </a:cubicBezTo>
                    <a:cubicBezTo>
                      <a:pt x="71" y="1"/>
                      <a:pt x="67" y="2"/>
                      <a:pt x="63" y="2"/>
                    </a:cubicBezTo>
                    <a:cubicBezTo>
                      <a:pt x="61" y="2"/>
                      <a:pt x="61" y="2"/>
                      <a:pt x="61" y="2"/>
                    </a:cubicBezTo>
                    <a:cubicBezTo>
                      <a:pt x="60" y="2"/>
                      <a:pt x="60" y="2"/>
                      <a:pt x="59" y="2"/>
                    </a:cubicBezTo>
                    <a:cubicBezTo>
                      <a:pt x="57" y="3"/>
                      <a:pt x="56" y="3"/>
                      <a:pt x="54" y="3"/>
                    </a:cubicBezTo>
                    <a:cubicBezTo>
                      <a:pt x="49" y="4"/>
                      <a:pt x="44" y="6"/>
                      <a:pt x="40" y="8"/>
                    </a:cubicBezTo>
                    <a:cubicBezTo>
                      <a:pt x="39" y="8"/>
                      <a:pt x="37" y="9"/>
                      <a:pt x="36" y="9"/>
                    </a:cubicBezTo>
                    <a:cubicBezTo>
                      <a:pt x="35" y="9"/>
                      <a:pt x="35" y="9"/>
                      <a:pt x="35" y="9"/>
                    </a:cubicBezTo>
                    <a:cubicBezTo>
                      <a:pt x="32" y="11"/>
                      <a:pt x="26" y="13"/>
                      <a:pt x="26" y="18"/>
                    </a:cubicBezTo>
                    <a:cubicBezTo>
                      <a:pt x="26" y="20"/>
                      <a:pt x="26" y="21"/>
                      <a:pt x="27" y="22"/>
                    </a:cubicBezTo>
                    <a:cubicBezTo>
                      <a:pt x="27" y="22"/>
                      <a:pt x="27" y="22"/>
                      <a:pt x="27" y="23"/>
                    </a:cubicBezTo>
                    <a:cubicBezTo>
                      <a:pt x="26" y="24"/>
                      <a:pt x="26" y="24"/>
                      <a:pt x="24" y="24"/>
                    </a:cubicBezTo>
                    <a:cubicBezTo>
                      <a:pt x="19" y="25"/>
                      <a:pt x="17" y="27"/>
                      <a:pt x="14" y="29"/>
                    </a:cubicBezTo>
                    <a:cubicBezTo>
                      <a:pt x="14" y="29"/>
                      <a:pt x="14" y="29"/>
                      <a:pt x="14" y="29"/>
                    </a:cubicBezTo>
                    <a:cubicBezTo>
                      <a:pt x="11" y="31"/>
                      <a:pt x="9" y="34"/>
                      <a:pt x="8" y="38"/>
                    </a:cubicBezTo>
                    <a:cubicBezTo>
                      <a:pt x="7" y="45"/>
                      <a:pt x="14" y="46"/>
                      <a:pt x="17" y="47"/>
                    </a:cubicBezTo>
                    <a:cubicBezTo>
                      <a:pt x="18" y="47"/>
                      <a:pt x="18" y="47"/>
                      <a:pt x="19" y="47"/>
                    </a:cubicBezTo>
                    <a:cubicBezTo>
                      <a:pt x="20" y="47"/>
                      <a:pt x="21" y="48"/>
                      <a:pt x="21" y="48"/>
                    </a:cubicBezTo>
                    <a:cubicBezTo>
                      <a:pt x="21" y="48"/>
                      <a:pt x="21" y="48"/>
                      <a:pt x="21" y="48"/>
                    </a:cubicBezTo>
                    <a:cubicBezTo>
                      <a:pt x="20" y="48"/>
                      <a:pt x="19" y="48"/>
                      <a:pt x="18" y="48"/>
                    </a:cubicBezTo>
                    <a:cubicBezTo>
                      <a:pt x="17" y="48"/>
                      <a:pt x="13" y="48"/>
                      <a:pt x="12" y="52"/>
                    </a:cubicBezTo>
                    <a:cubicBezTo>
                      <a:pt x="11" y="53"/>
                      <a:pt x="11" y="55"/>
                      <a:pt x="12" y="57"/>
                    </a:cubicBezTo>
                    <a:cubicBezTo>
                      <a:pt x="13" y="59"/>
                      <a:pt x="15" y="61"/>
                      <a:pt x="17" y="61"/>
                    </a:cubicBezTo>
                    <a:cubicBezTo>
                      <a:pt x="18" y="61"/>
                      <a:pt x="19" y="62"/>
                      <a:pt x="21" y="62"/>
                    </a:cubicBezTo>
                    <a:cubicBezTo>
                      <a:pt x="22" y="62"/>
                      <a:pt x="23" y="61"/>
                      <a:pt x="24" y="61"/>
                    </a:cubicBezTo>
                    <a:cubicBezTo>
                      <a:pt x="26" y="61"/>
                      <a:pt x="27" y="61"/>
                      <a:pt x="28" y="61"/>
                    </a:cubicBezTo>
                    <a:cubicBezTo>
                      <a:pt x="28" y="61"/>
                      <a:pt x="28" y="61"/>
                      <a:pt x="28" y="61"/>
                    </a:cubicBezTo>
                    <a:cubicBezTo>
                      <a:pt x="29" y="61"/>
                      <a:pt x="30" y="61"/>
                      <a:pt x="31" y="62"/>
                    </a:cubicBezTo>
                    <a:cubicBezTo>
                      <a:pt x="33" y="62"/>
                      <a:pt x="35" y="63"/>
                      <a:pt x="37" y="63"/>
                    </a:cubicBezTo>
                    <a:cubicBezTo>
                      <a:pt x="37" y="63"/>
                      <a:pt x="37" y="63"/>
                      <a:pt x="37" y="63"/>
                    </a:cubicBezTo>
                    <a:cubicBezTo>
                      <a:pt x="38" y="63"/>
                      <a:pt x="38" y="63"/>
                      <a:pt x="39" y="63"/>
                    </a:cubicBezTo>
                    <a:cubicBezTo>
                      <a:pt x="40" y="63"/>
                      <a:pt x="40" y="63"/>
                      <a:pt x="41" y="63"/>
                    </a:cubicBezTo>
                    <a:cubicBezTo>
                      <a:pt x="42" y="63"/>
                      <a:pt x="42" y="63"/>
                      <a:pt x="43" y="63"/>
                    </a:cubicBezTo>
                    <a:cubicBezTo>
                      <a:pt x="41" y="63"/>
                      <a:pt x="38" y="64"/>
                      <a:pt x="35" y="64"/>
                    </a:cubicBezTo>
                    <a:cubicBezTo>
                      <a:pt x="34" y="64"/>
                      <a:pt x="34" y="64"/>
                      <a:pt x="34" y="64"/>
                    </a:cubicBezTo>
                    <a:cubicBezTo>
                      <a:pt x="32" y="64"/>
                      <a:pt x="29" y="64"/>
                      <a:pt x="26" y="63"/>
                    </a:cubicBezTo>
                    <a:cubicBezTo>
                      <a:pt x="23" y="63"/>
                      <a:pt x="20" y="63"/>
                      <a:pt x="17" y="63"/>
                    </a:cubicBezTo>
                    <a:cubicBezTo>
                      <a:pt x="15" y="63"/>
                      <a:pt x="13" y="63"/>
                      <a:pt x="11" y="63"/>
                    </a:cubicBezTo>
                    <a:cubicBezTo>
                      <a:pt x="7" y="64"/>
                      <a:pt x="4" y="68"/>
                      <a:pt x="3" y="72"/>
                    </a:cubicBezTo>
                    <a:cubicBezTo>
                      <a:pt x="1" y="77"/>
                      <a:pt x="4" y="81"/>
                      <a:pt x="6" y="84"/>
                    </a:cubicBezTo>
                    <a:cubicBezTo>
                      <a:pt x="10" y="89"/>
                      <a:pt x="12" y="91"/>
                      <a:pt x="18" y="93"/>
                    </a:cubicBezTo>
                    <a:cubicBezTo>
                      <a:pt x="22" y="94"/>
                      <a:pt x="25" y="96"/>
                      <a:pt x="30" y="99"/>
                    </a:cubicBezTo>
                    <a:cubicBezTo>
                      <a:pt x="32" y="101"/>
                      <a:pt x="35" y="101"/>
                      <a:pt x="38" y="102"/>
                    </a:cubicBezTo>
                    <a:cubicBezTo>
                      <a:pt x="40" y="102"/>
                      <a:pt x="41" y="103"/>
                      <a:pt x="43" y="103"/>
                    </a:cubicBezTo>
                    <a:cubicBezTo>
                      <a:pt x="45" y="104"/>
                      <a:pt x="48" y="104"/>
                      <a:pt x="50" y="105"/>
                    </a:cubicBezTo>
                    <a:cubicBezTo>
                      <a:pt x="52" y="105"/>
                      <a:pt x="54" y="105"/>
                      <a:pt x="56" y="106"/>
                    </a:cubicBezTo>
                    <a:cubicBezTo>
                      <a:pt x="57" y="106"/>
                      <a:pt x="59" y="108"/>
                      <a:pt x="60" y="110"/>
                    </a:cubicBezTo>
                    <a:cubicBezTo>
                      <a:pt x="61" y="111"/>
                      <a:pt x="62" y="112"/>
                      <a:pt x="63" y="112"/>
                    </a:cubicBezTo>
                    <a:cubicBezTo>
                      <a:pt x="64" y="113"/>
                      <a:pt x="65" y="114"/>
                      <a:pt x="66" y="115"/>
                    </a:cubicBezTo>
                    <a:cubicBezTo>
                      <a:pt x="69" y="117"/>
                      <a:pt x="71" y="119"/>
                      <a:pt x="71" y="120"/>
                    </a:cubicBezTo>
                    <a:cubicBezTo>
                      <a:pt x="70" y="122"/>
                      <a:pt x="70" y="123"/>
                      <a:pt x="67" y="123"/>
                    </a:cubicBezTo>
                    <a:cubicBezTo>
                      <a:pt x="66" y="123"/>
                      <a:pt x="66" y="123"/>
                      <a:pt x="65" y="123"/>
                    </a:cubicBezTo>
                    <a:cubicBezTo>
                      <a:pt x="61" y="122"/>
                      <a:pt x="57" y="119"/>
                      <a:pt x="54" y="116"/>
                    </a:cubicBezTo>
                    <a:cubicBezTo>
                      <a:pt x="51" y="115"/>
                      <a:pt x="49" y="113"/>
                      <a:pt x="46" y="111"/>
                    </a:cubicBezTo>
                    <a:cubicBezTo>
                      <a:pt x="38" y="107"/>
                      <a:pt x="28" y="106"/>
                      <a:pt x="19" y="105"/>
                    </a:cubicBezTo>
                    <a:cubicBezTo>
                      <a:pt x="16" y="104"/>
                      <a:pt x="16" y="104"/>
                      <a:pt x="16" y="104"/>
                    </a:cubicBezTo>
                    <a:cubicBezTo>
                      <a:pt x="15" y="104"/>
                      <a:pt x="15" y="104"/>
                      <a:pt x="14" y="104"/>
                    </a:cubicBezTo>
                    <a:cubicBezTo>
                      <a:pt x="12" y="104"/>
                      <a:pt x="11" y="104"/>
                      <a:pt x="9" y="105"/>
                    </a:cubicBezTo>
                    <a:cubicBezTo>
                      <a:pt x="0" y="107"/>
                      <a:pt x="0" y="107"/>
                      <a:pt x="0" y="107"/>
                    </a:cubicBezTo>
                    <a:cubicBezTo>
                      <a:pt x="91" y="144"/>
                      <a:pt x="91" y="144"/>
                      <a:pt x="91" y="144"/>
                    </a:cubicBezTo>
                    <a:cubicBezTo>
                      <a:pt x="125" y="42"/>
                      <a:pt x="125" y="42"/>
                      <a:pt x="125" y="42"/>
                    </a:cubicBezTo>
                    <a:lnTo>
                      <a:pt x="117" y="48"/>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74" name="Freeform 10"/>
              <p:cNvSpPr>
                <a:spLocks/>
              </p:cNvSpPr>
              <p:nvPr/>
            </p:nvSpPr>
            <p:spPr bwMode="auto">
              <a:xfrm>
                <a:off x="2305" y="651"/>
                <a:ext cx="157" cy="212"/>
              </a:xfrm>
              <a:custGeom>
                <a:avLst/>
                <a:gdLst>
                  <a:gd name="T0" fmla="*/ 57 w 59"/>
                  <a:gd name="T1" fmla="*/ 41 h 80"/>
                  <a:gd name="T2" fmla="*/ 46 w 59"/>
                  <a:gd name="T3" fmla="*/ 34 h 80"/>
                  <a:gd name="T4" fmla="*/ 40 w 59"/>
                  <a:gd name="T5" fmla="*/ 38 h 80"/>
                  <a:gd name="T6" fmla="*/ 40 w 59"/>
                  <a:gd name="T7" fmla="*/ 39 h 80"/>
                  <a:gd name="T8" fmla="*/ 40 w 59"/>
                  <a:gd name="T9" fmla="*/ 38 h 80"/>
                  <a:gd name="T10" fmla="*/ 39 w 59"/>
                  <a:gd name="T11" fmla="*/ 37 h 80"/>
                  <a:gd name="T12" fmla="*/ 39 w 59"/>
                  <a:gd name="T13" fmla="*/ 34 h 80"/>
                  <a:gd name="T14" fmla="*/ 38 w 59"/>
                  <a:gd name="T15" fmla="*/ 32 h 80"/>
                  <a:gd name="T16" fmla="*/ 36 w 59"/>
                  <a:gd name="T17" fmla="*/ 32 h 80"/>
                  <a:gd name="T18" fmla="*/ 35 w 59"/>
                  <a:gd name="T19" fmla="*/ 32 h 80"/>
                  <a:gd name="T20" fmla="*/ 36 w 59"/>
                  <a:gd name="T21" fmla="*/ 31 h 80"/>
                  <a:gd name="T22" fmla="*/ 38 w 59"/>
                  <a:gd name="T23" fmla="*/ 26 h 80"/>
                  <a:gd name="T24" fmla="*/ 36 w 59"/>
                  <a:gd name="T25" fmla="*/ 20 h 80"/>
                  <a:gd name="T26" fmla="*/ 36 w 59"/>
                  <a:gd name="T27" fmla="*/ 19 h 80"/>
                  <a:gd name="T28" fmla="*/ 35 w 59"/>
                  <a:gd name="T29" fmla="*/ 13 h 80"/>
                  <a:gd name="T30" fmla="*/ 37 w 59"/>
                  <a:gd name="T31" fmla="*/ 12 h 80"/>
                  <a:gd name="T32" fmla="*/ 40 w 59"/>
                  <a:gd name="T33" fmla="*/ 8 h 80"/>
                  <a:gd name="T34" fmla="*/ 39 w 59"/>
                  <a:gd name="T35" fmla="*/ 2 h 80"/>
                  <a:gd name="T36" fmla="*/ 34 w 59"/>
                  <a:gd name="T37" fmla="*/ 0 h 80"/>
                  <a:gd name="T38" fmla="*/ 27 w 59"/>
                  <a:gd name="T39" fmla="*/ 2 h 80"/>
                  <a:gd name="T40" fmla="*/ 22 w 59"/>
                  <a:gd name="T41" fmla="*/ 6 h 80"/>
                  <a:gd name="T42" fmla="*/ 18 w 59"/>
                  <a:gd name="T43" fmla="*/ 10 h 80"/>
                  <a:gd name="T44" fmla="*/ 13 w 59"/>
                  <a:gd name="T45" fmla="*/ 17 h 80"/>
                  <a:gd name="T46" fmla="*/ 17 w 59"/>
                  <a:gd name="T47" fmla="*/ 26 h 80"/>
                  <a:gd name="T48" fmla="*/ 18 w 59"/>
                  <a:gd name="T49" fmla="*/ 27 h 80"/>
                  <a:gd name="T50" fmla="*/ 17 w 59"/>
                  <a:gd name="T51" fmla="*/ 28 h 80"/>
                  <a:gd name="T52" fmla="*/ 15 w 59"/>
                  <a:gd name="T53" fmla="*/ 33 h 80"/>
                  <a:gd name="T54" fmla="*/ 18 w 59"/>
                  <a:gd name="T55" fmla="*/ 42 h 80"/>
                  <a:gd name="T56" fmla="*/ 20 w 59"/>
                  <a:gd name="T57" fmla="*/ 46 h 80"/>
                  <a:gd name="T58" fmla="*/ 16 w 59"/>
                  <a:gd name="T59" fmla="*/ 48 h 80"/>
                  <a:gd name="T60" fmla="*/ 12 w 59"/>
                  <a:gd name="T61" fmla="*/ 47 h 80"/>
                  <a:gd name="T62" fmla="*/ 9 w 59"/>
                  <a:gd name="T63" fmla="*/ 46 h 80"/>
                  <a:gd name="T64" fmla="*/ 0 w 59"/>
                  <a:gd name="T65" fmla="*/ 76 h 80"/>
                  <a:gd name="T66" fmla="*/ 5 w 59"/>
                  <a:gd name="T67" fmla="*/ 75 h 80"/>
                  <a:gd name="T68" fmla="*/ 10 w 59"/>
                  <a:gd name="T69" fmla="*/ 74 h 80"/>
                  <a:gd name="T70" fmla="*/ 14 w 59"/>
                  <a:gd name="T71" fmla="*/ 74 h 80"/>
                  <a:gd name="T72" fmla="*/ 15 w 59"/>
                  <a:gd name="T73" fmla="*/ 74 h 80"/>
                  <a:gd name="T74" fmla="*/ 17 w 59"/>
                  <a:gd name="T75" fmla="*/ 75 h 80"/>
                  <a:gd name="T76" fmla="*/ 20 w 59"/>
                  <a:gd name="T77" fmla="*/ 77 h 80"/>
                  <a:gd name="T78" fmla="*/ 26 w 59"/>
                  <a:gd name="T79" fmla="*/ 78 h 80"/>
                  <a:gd name="T80" fmla="*/ 28 w 59"/>
                  <a:gd name="T81" fmla="*/ 78 h 80"/>
                  <a:gd name="T82" fmla="*/ 36 w 59"/>
                  <a:gd name="T83" fmla="*/ 80 h 80"/>
                  <a:gd name="T84" fmla="*/ 36 w 59"/>
                  <a:gd name="T85" fmla="*/ 80 h 80"/>
                  <a:gd name="T86" fmla="*/ 48 w 59"/>
                  <a:gd name="T87" fmla="*/ 74 h 80"/>
                  <a:gd name="T88" fmla="*/ 56 w 59"/>
                  <a:gd name="T89" fmla="*/ 57 h 80"/>
                  <a:gd name="T90" fmla="*/ 57 w 59"/>
                  <a:gd name="T91" fmla="*/ 4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80">
                    <a:moveTo>
                      <a:pt x="57" y="41"/>
                    </a:moveTo>
                    <a:cubicBezTo>
                      <a:pt x="55" y="37"/>
                      <a:pt x="50" y="34"/>
                      <a:pt x="46" y="34"/>
                    </a:cubicBezTo>
                    <a:cubicBezTo>
                      <a:pt x="43" y="34"/>
                      <a:pt x="41" y="36"/>
                      <a:pt x="40" y="38"/>
                    </a:cubicBezTo>
                    <a:cubicBezTo>
                      <a:pt x="40" y="38"/>
                      <a:pt x="40" y="39"/>
                      <a:pt x="40" y="39"/>
                    </a:cubicBezTo>
                    <a:cubicBezTo>
                      <a:pt x="40" y="38"/>
                      <a:pt x="40" y="38"/>
                      <a:pt x="40" y="38"/>
                    </a:cubicBezTo>
                    <a:cubicBezTo>
                      <a:pt x="39" y="37"/>
                      <a:pt x="39" y="37"/>
                      <a:pt x="39" y="37"/>
                    </a:cubicBezTo>
                    <a:cubicBezTo>
                      <a:pt x="39" y="36"/>
                      <a:pt x="39" y="35"/>
                      <a:pt x="39" y="34"/>
                    </a:cubicBezTo>
                    <a:cubicBezTo>
                      <a:pt x="38" y="32"/>
                      <a:pt x="38" y="32"/>
                      <a:pt x="38" y="32"/>
                    </a:cubicBezTo>
                    <a:cubicBezTo>
                      <a:pt x="36" y="32"/>
                      <a:pt x="36" y="32"/>
                      <a:pt x="36" y="32"/>
                    </a:cubicBezTo>
                    <a:cubicBezTo>
                      <a:pt x="36" y="32"/>
                      <a:pt x="35" y="32"/>
                      <a:pt x="35" y="32"/>
                    </a:cubicBezTo>
                    <a:cubicBezTo>
                      <a:pt x="35" y="31"/>
                      <a:pt x="35" y="31"/>
                      <a:pt x="36" y="31"/>
                    </a:cubicBezTo>
                    <a:cubicBezTo>
                      <a:pt x="36" y="30"/>
                      <a:pt x="37" y="28"/>
                      <a:pt x="38" y="26"/>
                    </a:cubicBezTo>
                    <a:cubicBezTo>
                      <a:pt x="38" y="24"/>
                      <a:pt x="37" y="22"/>
                      <a:pt x="36" y="20"/>
                    </a:cubicBezTo>
                    <a:cubicBezTo>
                      <a:pt x="36" y="20"/>
                      <a:pt x="36" y="19"/>
                      <a:pt x="36" y="19"/>
                    </a:cubicBezTo>
                    <a:cubicBezTo>
                      <a:pt x="35" y="15"/>
                      <a:pt x="35" y="14"/>
                      <a:pt x="35" y="13"/>
                    </a:cubicBezTo>
                    <a:cubicBezTo>
                      <a:pt x="36" y="13"/>
                      <a:pt x="36" y="12"/>
                      <a:pt x="37" y="12"/>
                    </a:cubicBezTo>
                    <a:cubicBezTo>
                      <a:pt x="38" y="11"/>
                      <a:pt x="39" y="10"/>
                      <a:pt x="40" y="8"/>
                    </a:cubicBezTo>
                    <a:cubicBezTo>
                      <a:pt x="40" y="5"/>
                      <a:pt x="40" y="3"/>
                      <a:pt x="39" y="2"/>
                    </a:cubicBezTo>
                    <a:cubicBezTo>
                      <a:pt x="38" y="0"/>
                      <a:pt x="36" y="0"/>
                      <a:pt x="34" y="0"/>
                    </a:cubicBezTo>
                    <a:cubicBezTo>
                      <a:pt x="32" y="0"/>
                      <a:pt x="29" y="0"/>
                      <a:pt x="27" y="2"/>
                    </a:cubicBezTo>
                    <a:cubicBezTo>
                      <a:pt x="25" y="3"/>
                      <a:pt x="24" y="5"/>
                      <a:pt x="22" y="6"/>
                    </a:cubicBezTo>
                    <a:cubicBezTo>
                      <a:pt x="21" y="7"/>
                      <a:pt x="20" y="9"/>
                      <a:pt x="18" y="10"/>
                    </a:cubicBezTo>
                    <a:cubicBezTo>
                      <a:pt x="15" y="12"/>
                      <a:pt x="14" y="14"/>
                      <a:pt x="13" y="17"/>
                    </a:cubicBezTo>
                    <a:cubicBezTo>
                      <a:pt x="13" y="20"/>
                      <a:pt x="14" y="23"/>
                      <a:pt x="17" y="26"/>
                    </a:cubicBezTo>
                    <a:cubicBezTo>
                      <a:pt x="18" y="27"/>
                      <a:pt x="18" y="27"/>
                      <a:pt x="18" y="27"/>
                    </a:cubicBezTo>
                    <a:cubicBezTo>
                      <a:pt x="18" y="27"/>
                      <a:pt x="18" y="28"/>
                      <a:pt x="17" y="28"/>
                    </a:cubicBezTo>
                    <a:cubicBezTo>
                      <a:pt x="17" y="29"/>
                      <a:pt x="15" y="30"/>
                      <a:pt x="15" y="33"/>
                    </a:cubicBezTo>
                    <a:cubicBezTo>
                      <a:pt x="14" y="37"/>
                      <a:pt x="16" y="40"/>
                      <a:pt x="18" y="42"/>
                    </a:cubicBezTo>
                    <a:cubicBezTo>
                      <a:pt x="19" y="44"/>
                      <a:pt x="20" y="45"/>
                      <a:pt x="20" y="46"/>
                    </a:cubicBezTo>
                    <a:cubicBezTo>
                      <a:pt x="20" y="48"/>
                      <a:pt x="17" y="48"/>
                      <a:pt x="16" y="48"/>
                    </a:cubicBezTo>
                    <a:cubicBezTo>
                      <a:pt x="15" y="48"/>
                      <a:pt x="13" y="48"/>
                      <a:pt x="12" y="47"/>
                    </a:cubicBezTo>
                    <a:cubicBezTo>
                      <a:pt x="9" y="46"/>
                      <a:pt x="9" y="46"/>
                      <a:pt x="9" y="46"/>
                    </a:cubicBezTo>
                    <a:cubicBezTo>
                      <a:pt x="0" y="76"/>
                      <a:pt x="0" y="76"/>
                      <a:pt x="0" y="76"/>
                    </a:cubicBezTo>
                    <a:cubicBezTo>
                      <a:pt x="5" y="75"/>
                      <a:pt x="5" y="75"/>
                      <a:pt x="5" y="75"/>
                    </a:cubicBezTo>
                    <a:cubicBezTo>
                      <a:pt x="6" y="75"/>
                      <a:pt x="8" y="75"/>
                      <a:pt x="10" y="74"/>
                    </a:cubicBezTo>
                    <a:cubicBezTo>
                      <a:pt x="11" y="74"/>
                      <a:pt x="13" y="74"/>
                      <a:pt x="14" y="74"/>
                    </a:cubicBezTo>
                    <a:cubicBezTo>
                      <a:pt x="15" y="74"/>
                      <a:pt x="15" y="74"/>
                      <a:pt x="15" y="74"/>
                    </a:cubicBezTo>
                    <a:cubicBezTo>
                      <a:pt x="16" y="74"/>
                      <a:pt x="16" y="74"/>
                      <a:pt x="17" y="75"/>
                    </a:cubicBezTo>
                    <a:cubicBezTo>
                      <a:pt x="18" y="76"/>
                      <a:pt x="19" y="76"/>
                      <a:pt x="20" y="77"/>
                    </a:cubicBezTo>
                    <a:cubicBezTo>
                      <a:pt x="22" y="78"/>
                      <a:pt x="24" y="78"/>
                      <a:pt x="26" y="78"/>
                    </a:cubicBezTo>
                    <a:cubicBezTo>
                      <a:pt x="27" y="78"/>
                      <a:pt x="28" y="78"/>
                      <a:pt x="28" y="78"/>
                    </a:cubicBezTo>
                    <a:cubicBezTo>
                      <a:pt x="31" y="79"/>
                      <a:pt x="34" y="80"/>
                      <a:pt x="36" y="80"/>
                    </a:cubicBezTo>
                    <a:cubicBezTo>
                      <a:pt x="36" y="80"/>
                      <a:pt x="36" y="80"/>
                      <a:pt x="36" y="80"/>
                    </a:cubicBezTo>
                    <a:cubicBezTo>
                      <a:pt x="40" y="80"/>
                      <a:pt x="44" y="78"/>
                      <a:pt x="48" y="74"/>
                    </a:cubicBezTo>
                    <a:cubicBezTo>
                      <a:pt x="52" y="69"/>
                      <a:pt x="55" y="63"/>
                      <a:pt x="56" y="57"/>
                    </a:cubicBezTo>
                    <a:cubicBezTo>
                      <a:pt x="57" y="52"/>
                      <a:pt x="59" y="47"/>
                      <a:pt x="57" y="4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75" name="Freeform 11"/>
              <p:cNvSpPr>
                <a:spLocks/>
              </p:cNvSpPr>
              <p:nvPr/>
            </p:nvSpPr>
            <p:spPr bwMode="auto">
              <a:xfrm>
                <a:off x="2100" y="640"/>
                <a:ext cx="83" cy="64"/>
              </a:xfrm>
              <a:custGeom>
                <a:avLst/>
                <a:gdLst>
                  <a:gd name="T0" fmla="*/ 26 w 31"/>
                  <a:gd name="T1" fmla="*/ 0 h 24"/>
                  <a:gd name="T2" fmla="*/ 9 w 31"/>
                  <a:gd name="T3" fmla="*/ 6 h 24"/>
                  <a:gd name="T4" fmla="*/ 9 w 31"/>
                  <a:gd name="T5" fmla="*/ 6 h 24"/>
                  <a:gd name="T6" fmla="*/ 1 w 31"/>
                  <a:gd name="T7" fmla="*/ 12 h 24"/>
                  <a:gd name="T8" fmla="*/ 2 w 31"/>
                  <a:gd name="T9" fmla="*/ 18 h 24"/>
                  <a:gd name="T10" fmla="*/ 7 w 31"/>
                  <a:gd name="T11" fmla="*/ 24 h 24"/>
                  <a:gd name="T12" fmla="*/ 9 w 31"/>
                  <a:gd name="T13" fmla="*/ 24 h 24"/>
                  <a:gd name="T14" fmla="*/ 9 w 31"/>
                  <a:gd name="T15" fmla="*/ 24 h 24"/>
                  <a:gd name="T16" fmla="*/ 17 w 31"/>
                  <a:gd name="T17" fmla="*/ 20 h 24"/>
                  <a:gd name="T18" fmla="*/ 18 w 31"/>
                  <a:gd name="T19" fmla="*/ 19 h 24"/>
                  <a:gd name="T20" fmla="*/ 29 w 31"/>
                  <a:gd name="T21" fmla="*/ 4 h 24"/>
                  <a:gd name="T22" fmla="*/ 31 w 31"/>
                  <a:gd name="T23" fmla="*/ 0 h 24"/>
                  <a:gd name="T24" fmla="*/ 26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26" y="0"/>
                    </a:moveTo>
                    <a:cubicBezTo>
                      <a:pt x="20" y="1"/>
                      <a:pt x="13" y="4"/>
                      <a:pt x="9" y="6"/>
                    </a:cubicBezTo>
                    <a:cubicBezTo>
                      <a:pt x="9" y="6"/>
                      <a:pt x="9" y="6"/>
                      <a:pt x="9" y="6"/>
                    </a:cubicBezTo>
                    <a:cubicBezTo>
                      <a:pt x="6" y="7"/>
                      <a:pt x="3" y="9"/>
                      <a:pt x="1" y="12"/>
                    </a:cubicBezTo>
                    <a:cubicBezTo>
                      <a:pt x="0" y="13"/>
                      <a:pt x="0" y="16"/>
                      <a:pt x="2" y="18"/>
                    </a:cubicBezTo>
                    <a:cubicBezTo>
                      <a:pt x="3" y="20"/>
                      <a:pt x="5" y="23"/>
                      <a:pt x="7" y="24"/>
                    </a:cubicBezTo>
                    <a:cubicBezTo>
                      <a:pt x="8" y="24"/>
                      <a:pt x="8" y="24"/>
                      <a:pt x="9" y="24"/>
                    </a:cubicBezTo>
                    <a:cubicBezTo>
                      <a:pt x="9" y="24"/>
                      <a:pt x="9" y="24"/>
                      <a:pt x="9" y="24"/>
                    </a:cubicBezTo>
                    <a:cubicBezTo>
                      <a:pt x="12" y="24"/>
                      <a:pt x="15" y="21"/>
                      <a:pt x="17" y="20"/>
                    </a:cubicBezTo>
                    <a:cubicBezTo>
                      <a:pt x="18" y="19"/>
                      <a:pt x="18" y="19"/>
                      <a:pt x="18" y="19"/>
                    </a:cubicBezTo>
                    <a:cubicBezTo>
                      <a:pt x="24" y="14"/>
                      <a:pt x="28" y="9"/>
                      <a:pt x="29" y="4"/>
                    </a:cubicBezTo>
                    <a:cubicBezTo>
                      <a:pt x="31" y="0"/>
                      <a:pt x="31" y="0"/>
                      <a:pt x="31" y="0"/>
                    </a:cubicBezTo>
                    <a:lnTo>
                      <a:pt x="26" y="0"/>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76" name="Freeform 12"/>
              <p:cNvSpPr>
                <a:spLocks/>
              </p:cNvSpPr>
              <p:nvPr/>
            </p:nvSpPr>
            <p:spPr bwMode="auto">
              <a:xfrm>
                <a:off x="2690" y="603"/>
                <a:ext cx="93" cy="59"/>
              </a:xfrm>
              <a:custGeom>
                <a:avLst/>
                <a:gdLst>
                  <a:gd name="T0" fmla="*/ 33 w 35"/>
                  <a:gd name="T1" fmla="*/ 7 h 22"/>
                  <a:gd name="T2" fmla="*/ 26 w 35"/>
                  <a:gd name="T3" fmla="*/ 3 h 22"/>
                  <a:gd name="T4" fmla="*/ 25 w 35"/>
                  <a:gd name="T5" fmla="*/ 3 h 22"/>
                  <a:gd name="T6" fmla="*/ 21 w 35"/>
                  <a:gd name="T7" fmla="*/ 2 h 22"/>
                  <a:gd name="T8" fmla="*/ 14 w 35"/>
                  <a:gd name="T9" fmla="*/ 0 h 22"/>
                  <a:gd name="T10" fmla="*/ 10 w 35"/>
                  <a:gd name="T11" fmla="*/ 1 h 22"/>
                  <a:gd name="T12" fmla="*/ 2 w 35"/>
                  <a:gd name="T13" fmla="*/ 14 h 22"/>
                  <a:gd name="T14" fmla="*/ 14 w 35"/>
                  <a:gd name="T15" fmla="*/ 19 h 22"/>
                  <a:gd name="T16" fmla="*/ 17 w 35"/>
                  <a:gd name="T17" fmla="*/ 20 h 22"/>
                  <a:gd name="T18" fmla="*/ 20 w 35"/>
                  <a:gd name="T19" fmla="*/ 21 h 22"/>
                  <a:gd name="T20" fmla="*/ 25 w 35"/>
                  <a:gd name="T21" fmla="*/ 22 h 22"/>
                  <a:gd name="T22" fmla="*/ 32 w 35"/>
                  <a:gd name="T23" fmla="*/ 17 h 22"/>
                  <a:gd name="T24" fmla="*/ 32 w 35"/>
                  <a:gd name="T25" fmla="*/ 16 h 22"/>
                  <a:gd name="T26" fmla="*/ 33 w 35"/>
                  <a:gd name="T2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22">
                    <a:moveTo>
                      <a:pt x="33" y="7"/>
                    </a:moveTo>
                    <a:cubicBezTo>
                      <a:pt x="32" y="4"/>
                      <a:pt x="28" y="3"/>
                      <a:pt x="26" y="3"/>
                    </a:cubicBezTo>
                    <a:cubicBezTo>
                      <a:pt x="26" y="3"/>
                      <a:pt x="25" y="3"/>
                      <a:pt x="25" y="3"/>
                    </a:cubicBezTo>
                    <a:cubicBezTo>
                      <a:pt x="24" y="3"/>
                      <a:pt x="22" y="2"/>
                      <a:pt x="21" y="2"/>
                    </a:cubicBezTo>
                    <a:cubicBezTo>
                      <a:pt x="19" y="1"/>
                      <a:pt x="17" y="0"/>
                      <a:pt x="14" y="0"/>
                    </a:cubicBezTo>
                    <a:cubicBezTo>
                      <a:pt x="13" y="0"/>
                      <a:pt x="11" y="1"/>
                      <a:pt x="10" y="1"/>
                    </a:cubicBezTo>
                    <a:cubicBezTo>
                      <a:pt x="6" y="3"/>
                      <a:pt x="0" y="8"/>
                      <a:pt x="2" y="14"/>
                    </a:cubicBezTo>
                    <a:cubicBezTo>
                      <a:pt x="3" y="19"/>
                      <a:pt x="10" y="19"/>
                      <a:pt x="14" y="19"/>
                    </a:cubicBezTo>
                    <a:cubicBezTo>
                      <a:pt x="15" y="20"/>
                      <a:pt x="17" y="20"/>
                      <a:pt x="17" y="20"/>
                    </a:cubicBezTo>
                    <a:cubicBezTo>
                      <a:pt x="18" y="20"/>
                      <a:pt x="19" y="20"/>
                      <a:pt x="20" y="21"/>
                    </a:cubicBezTo>
                    <a:cubicBezTo>
                      <a:pt x="22" y="21"/>
                      <a:pt x="24" y="22"/>
                      <a:pt x="25" y="22"/>
                    </a:cubicBezTo>
                    <a:cubicBezTo>
                      <a:pt x="28" y="22"/>
                      <a:pt x="30" y="20"/>
                      <a:pt x="32" y="17"/>
                    </a:cubicBezTo>
                    <a:cubicBezTo>
                      <a:pt x="32" y="16"/>
                      <a:pt x="32" y="16"/>
                      <a:pt x="32" y="16"/>
                    </a:cubicBezTo>
                    <a:cubicBezTo>
                      <a:pt x="33" y="13"/>
                      <a:pt x="35" y="10"/>
                      <a:pt x="33"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77" name="Freeform 13"/>
              <p:cNvSpPr>
                <a:spLocks/>
              </p:cNvSpPr>
              <p:nvPr/>
            </p:nvSpPr>
            <p:spPr bwMode="auto">
              <a:xfrm>
                <a:off x="3099" y="1015"/>
                <a:ext cx="173" cy="114"/>
              </a:xfrm>
              <a:custGeom>
                <a:avLst/>
                <a:gdLst>
                  <a:gd name="T0" fmla="*/ 25 w 65"/>
                  <a:gd name="T1" fmla="*/ 43 h 43"/>
                  <a:gd name="T2" fmla="*/ 22 w 65"/>
                  <a:gd name="T3" fmla="*/ 43 h 43"/>
                  <a:gd name="T4" fmla="*/ 15 w 65"/>
                  <a:gd name="T5" fmla="*/ 36 h 43"/>
                  <a:gd name="T6" fmla="*/ 14 w 65"/>
                  <a:gd name="T7" fmla="*/ 30 h 43"/>
                  <a:gd name="T8" fmla="*/ 13 w 65"/>
                  <a:gd name="T9" fmla="*/ 27 h 43"/>
                  <a:gd name="T10" fmla="*/ 10 w 65"/>
                  <a:gd name="T11" fmla="*/ 26 h 43"/>
                  <a:gd name="T12" fmla="*/ 2 w 65"/>
                  <a:gd name="T13" fmla="*/ 17 h 43"/>
                  <a:gd name="T14" fmla="*/ 3 w 65"/>
                  <a:gd name="T15" fmla="*/ 2 h 43"/>
                  <a:gd name="T16" fmla="*/ 8 w 65"/>
                  <a:gd name="T17" fmla="*/ 0 h 43"/>
                  <a:gd name="T18" fmla="*/ 16 w 65"/>
                  <a:gd name="T19" fmla="*/ 2 h 43"/>
                  <a:gd name="T20" fmla="*/ 20 w 65"/>
                  <a:gd name="T21" fmla="*/ 3 h 43"/>
                  <a:gd name="T22" fmla="*/ 21 w 65"/>
                  <a:gd name="T23" fmla="*/ 3 h 43"/>
                  <a:gd name="T24" fmla="*/ 27 w 65"/>
                  <a:gd name="T25" fmla="*/ 2 h 43"/>
                  <a:gd name="T26" fmla="*/ 36 w 65"/>
                  <a:gd name="T27" fmla="*/ 0 h 43"/>
                  <a:gd name="T28" fmla="*/ 51 w 65"/>
                  <a:gd name="T29" fmla="*/ 10 h 43"/>
                  <a:gd name="T30" fmla="*/ 51 w 65"/>
                  <a:gd name="T31" fmla="*/ 11 h 43"/>
                  <a:gd name="T32" fmla="*/ 56 w 65"/>
                  <a:gd name="T33" fmla="*/ 15 h 43"/>
                  <a:gd name="T34" fmla="*/ 63 w 65"/>
                  <a:gd name="T35" fmla="*/ 24 h 43"/>
                  <a:gd name="T36" fmla="*/ 64 w 65"/>
                  <a:gd name="T37" fmla="*/ 31 h 43"/>
                  <a:gd name="T38" fmla="*/ 54 w 65"/>
                  <a:gd name="T39" fmla="*/ 35 h 43"/>
                  <a:gd name="T40" fmla="*/ 49 w 65"/>
                  <a:gd name="T41" fmla="*/ 35 h 43"/>
                  <a:gd name="T42" fmla="*/ 45 w 65"/>
                  <a:gd name="T43" fmla="*/ 35 h 43"/>
                  <a:gd name="T44" fmla="*/ 39 w 65"/>
                  <a:gd name="T45" fmla="*/ 36 h 43"/>
                  <a:gd name="T46" fmla="*/ 36 w 65"/>
                  <a:gd name="T47" fmla="*/ 38 h 43"/>
                  <a:gd name="T48" fmla="*/ 25 w 65"/>
                  <a:gd name="T4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43">
                    <a:moveTo>
                      <a:pt x="25" y="43"/>
                    </a:moveTo>
                    <a:cubicBezTo>
                      <a:pt x="24" y="43"/>
                      <a:pt x="23" y="43"/>
                      <a:pt x="22" y="43"/>
                    </a:cubicBezTo>
                    <a:cubicBezTo>
                      <a:pt x="18" y="42"/>
                      <a:pt x="16" y="39"/>
                      <a:pt x="15" y="36"/>
                    </a:cubicBezTo>
                    <a:cubicBezTo>
                      <a:pt x="14" y="34"/>
                      <a:pt x="14" y="32"/>
                      <a:pt x="14" y="30"/>
                    </a:cubicBezTo>
                    <a:cubicBezTo>
                      <a:pt x="14" y="29"/>
                      <a:pt x="14" y="28"/>
                      <a:pt x="13" y="27"/>
                    </a:cubicBezTo>
                    <a:cubicBezTo>
                      <a:pt x="13" y="26"/>
                      <a:pt x="12" y="26"/>
                      <a:pt x="10" y="26"/>
                    </a:cubicBezTo>
                    <a:cubicBezTo>
                      <a:pt x="4" y="25"/>
                      <a:pt x="3" y="20"/>
                      <a:pt x="2" y="17"/>
                    </a:cubicBezTo>
                    <a:cubicBezTo>
                      <a:pt x="1" y="12"/>
                      <a:pt x="0" y="6"/>
                      <a:pt x="3" y="2"/>
                    </a:cubicBezTo>
                    <a:cubicBezTo>
                      <a:pt x="4" y="1"/>
                      <a:pt x="6" y="0"/>
                      <a:pt x="8" y="0"/>
                    </a:cubicBezTo>
                    <a:cubicBezTo>
                      <a:pt x="11" y="0"/>
                      <a:pt x="14" y="1"/>
                      <a:pt x="16" y="2"/>
                    </a:cubicBezTo>
                    <a:cubicBezTo>
                      <a:pt x="18" y="2"/>
                      <a:pt x="19" y="3"/>
                      <a:pt x="20" y="3"/>
                    </a:cubicBezTo>
                    <a:cubicBezTo>
                      <a:pt x="20" y="3"/>
                      <a:pt x="21" y="3"/>
                      <a:pt x="21" y="3"/>
                    </a:cubicBezTo>
                    <a:cubicBezTo>
                      <a:pt x="23" y="3"/>
                      <a:pt x="25" y="2"/>
                      <a:pt x="27" y="2"/>
                    </a:cubicBezTo>
                    <a:cubicBezTo>
                      <a:pt x="30" y="1"/>
                      <a:pt x="33" y="0"/>
                      <a:pt x="36" y="0"/>
                    </a:cubicBezTo>
                    <a:cubicBezTo>
                      <a:pt x="43" y="1"/>
                      <a:pt x="47" y="5"/>
                      <a:pt x="51" y="10"/>
                    </a:cubicBezTo>
                    <a:cubicBezTo>
                      <a:pt x="51" y="11"/>
                      <a:pt x="51" y="11"/>
                      <a:pt x="51" y="11"/>
                    </a:cubicBezTo>
                    <a:cubicBezTo>
                      <a:pt x="52" y="12"/>
                      <a:pt x="54" y="14"/>
                      <a:pt x="56" y="15"/>
                    </a:cubicBezTo>
                    <a:cubicBezTo>
                      <a:pt x="58" y="18"/>
                      <a:pt x="61" y="21"/>
                      <a:pt x="63" y="24"/>
                    </a:cubicBezTo>
                    <a:cubicBezTo>
                      <a:pt x="65" y="27"/>
                      <a:pt x="65" y="30"/>
                      <a:pt x="64" y="31"/>
                    </a:cubicBezTo>
                    <a:cubicBezTo>
                      <a:pt x="62" y="34"/>
                      <a:pt x="59" y="35"/>
                      <a:pt x="54" y="35"/>
                    </a:cubicBezTo>
                    <a:cubicBezTo>
                      <a:pt x="52" y="35"/>
                      <a:pt x="51" y="35"/>
                      <a:pt x="49" y="35"/>
                    </a:cubicBezTo>
                    <a:cubicBezTo>
                      <a:pt x="48" y="35"/>
                      <a:pt x="46" y="35"/>
                      <a:pt x="45" y="35"/>
                    </a:cubicBezTo>
                    <a:cubicBezTo>
                      <a:pt x="42" y="35"/>
                      <a:pt x="40" y="35"/>
                      <a:pt x="39" y="36"/>
                    </a:cubicBezTo>
                    <a:cubicBezTo>
                      <a:pt x="38" y="37"/>
                      <a:pt x="37" y="37"/>
                      <a:pt x="36" y="38"/>
                    </a:cubicBezTo>
                    <a:cubicBezTo>
                      <a:pt x="33" y="41"/>
                      <a:pt x="29" y="43"/>
                      <a:pt x="25" y="4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78" name="Freeform 15"/>
              <p:cNvSpPr>
                <a:spLocks/>
              </p:cNvSpPr>
              <p:nvPr/>
            </p:nvSpPr>
            <p:spPr bwMode="auto">
              <a:xfrm>
                <a:off x="2807" y="632"/>
                <a:ext cx="56" cy="61"/>
              </a:xfrm>
              <a:custGeom>
                <a:avLst/>
                <a:gdLst>
                  <a:gd name="T0" fmla="*/ 16 w 21"/>
                  <a:gd name="T1" fmla="*/ 2 h 23"/>
                  <a:gd name="T2" fmla="*/ 10 w 21"/>
                  <a:gd name="T3" fmla="*/ 0 h 23"/>
                  <a:gd name="T4" fmla="*/ 2 w 21"/>
                  <a:gd name="T5" fmla="*/ 4 h 23"/>
                  <a:gd name="T6" fmla="*/ 1 w 21"/>
                  <a:gd name="T7" fmla="*/ 14 h 23"/>
                  <a:gd name="T8" fmla="*/ 12 w 21"/>
                  <a:gd name="T9" fmla="*/ 23 h 23"/>
                  <a:gd name="T10" fmla="*/ 13 w 21"/>
                  <a:gd name="T11" fmla="*/ 23 h 23"/>
                  <a:gd name="T12" fmla="*/ 20 w 21"/>
                  <a:gd name="T13" fmla="*/ 18 h 23"/>
                  <a:gd name="T14" fmla="*/ 16 w 21"/>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3">
                    <a:moveTo>
                      <a:pt x="16" y="2"/>
                    </a:moveTo>
                    <a:cubicBezTo>
                      <a:pt x="14" y="1"/>
                      <a:pt x="12" y="0"/>
                      <a:pt x="10" y="0"/>
                    </a:cubicBezTo>
                    <a:cubicBezTo>
                      <a:pt x="7" y="0"/>
                      <a:pt x="4" y="1"/>
                      <a:pt x="2" y="4"/>
                    </a:cubicBezTo>
                    <a:cubicBezTo>
                      <a:pt x="0" y="7"/>
                      <a:pt x="0" y="10"/>
                      <a:pt x="1" y="14"/>
                    </a:cubicBezTo>
                    <a:cubicBezTo>
                      <a:pt x="3" y="17"/>
                      <a:pt x="7" y="23"/>
                      <a:pt x="12" y="23"/>
                    </a:cubicBezTo>
                    <a:cubicBezTo>
                      <a:pt x="13" y="23"/>
                      <a:pt x="13" y="23"/>
                      <a:pt x="13" y="23"/>
                    </a:cubicBezTo>
                    <a:cubicBezTo>
                      <a:pt x="16" y="23"/>
                      <a:pt x="18" y="21"/>
                      <a:pt x="20" y="18"/>
                    </a:cubicBezTo>
                    <a:cubicBezTo>
                      <a:pt x="21" y="12"/>
                      <a:pt x="19" y="5"/>
                      <a:pt x="16"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79" name="Freeform 16"/>
              <p:cNvSpPr>
                <a:spLocks/>
              </p:cNvSpPr>
              <p:nvPr/>
            </p:nvSpPr>
            <p:spPr bwMode="auto">
              <a:xfrm>
                <a:off x="2672" y="683"/>
                <a:ext cx="475" cy="295"/>
              </a:xfrm>
              <a:custGeom>
                <a:avLst/>
                <a:gdLst>
                  <a:gd name="T0" fmla="*/ 173 w 179"/>
                  <a:gd name="T1" fmla="*/ 74 h 111"/>
                  <a:gd name="T2" fmla="*/ 171 w 179"/>
                  <a:gd name="T3" fmla="*/ 67 h 111"/>
                  <a:gd name="T4" fmla="*/ 163 w 179"/>
                  <a:gd name="T5" fmla="*/ 54 h 111"/>
                  <a:gd name="T6" fmla="*/ 150 w 179"/>
                  <a:gd name="T7" fmla="*/ 50 h 111"/>
                  <a:gd name="T8" fmla="*/ 134 w 179"/>
                  <a:gd name="T9" fmla="*/ 50 h 111"/>
                  <a:gd name="T10" fmla="*/ 130 w 179"/>
                  <a:gd name="T11" fmla="*/ 51 h 111"/>
                  <a:gd name="T12" fmla="*/ 124 w 179"/>
                  <a:gd name="T13" fmla="*/ 50 h 111"/>
                  <a:gd name="T14" fmla="*/ 104 w 179"/>
                  <a:gd name="T15" fmla="*/ 64 h 111"/>
                  <a:gd name="T16" fmla="*/ 99 w 179"/>
                  <a:gd name="T17" fmla="*/ 67 h 111"/>
                  <a:gd name="T18" fmla="*/ 94 w 179"/>
                  <a:gd name="T19" fmla="*/ 63 h 111"/>
                  <a:gd name="T20" fmla="*/ 87 w 179"/>
                  <a:gd name="T21" fmla="*/ 65 h 111"/>
                  <a:gd name="T22" fmla="*/ 83 w 179"/>
                  <a:gd name="T23" fmla="*/ 64 h 111"/>
                  <a:gd name="T24" fmla="*/ 77 w 179"/>
                  <a:gd name="T25" fmla="*/ 62 h 111"/>
                  <a:gd name="T26" fmla="*/ 75 w 179"/>
                  <a:gd name="T27" fmla="*/ 56 h 111"/>
                  <a:gd name="T28" fmla="*/ 65 w 179"/>
                  <a:gd name="T29" fmla="*/ 31 h 111"/>
                  <a:gd name="T30" fmla="*/ 62 w 179"/>
                  <a:gd name="T31" fmla="*/ 31 h 111"/>
                  <a:gd name="T32" fmla="*/ 60 w 179"/>
                  <a:gd name="T33" fmla="*/ 27 h 111"/>
                  <a:gd name="T34" fmla="*/ 51 w 179"/>
                  <a:gd name="T35" fmla="*/ 17 h 111"/>
                  <a:gd name="T36" fmla="*/ 44 w 179"/>
                  <a:gd name="T37" fmla="*/ 20 h 111"/>
                  <a:gd name="T38" fmla="*/ 41 w 179"/>
                  <a:gd name="T39" fmla="*/ 22 h 111"/>
                  <a:gd name="T40" fmla="*/ 38 w 179"/>
                  <a:gd name="T41" fmla="*/ 21 h 111"/>
                  <a:gd name="T42" fmla="*/ 38 w 179"/>
                  <a:gd name="T43" fmla="*/ 17 h 111"/>
                  <a:gd name="T44" fmla="*/ 27 w 179"/>
                  <a:gd name="T45" fmla="*/ 9 h 111"/>
                  <a:gd name="T46" fmla="*/ 22 w 179"/>
                  <a:gd name="T47" fmla="*/ 5 h 111"/>
                  <a:gd name="T48" fmla="*/ 13 w 179"/>
                  <a:gd name="T49" fmla="*/ 0 h 111"/>
                  <a:gd name="T50" fmla="*/ 3 w 179"/>
                  <a:gd name="T51" fmla="*/ 16 h 111"/>
                  <a:gd name="T52" fmla="*/ 7 w 179"/>
                  <a:gd name="T53" fmla="*/ 24 h 111"/>
                  <a:gd name="T54" fmla="*/ 11 w 179"/>
                  <a:gd name="T55" fmla="*/ 33 h 111"/>
                  <a:gd name="T56" fmla="*/ 22 w 179"/>
                  <a:gd name="T57" fmla="*/ 39 h 111"/>
                  <a:gd name="T58" fmla="*/ 32 w 179"/>
                  <a:gd name="T59" fmla="*/ 37 h 111"/>
                  <a:gd name="T60" fmla="*/ 36 w 179"/>
                  <a:gd name="T61" fmla="*/ 43 h 111"/>
                  <a:gd name="T62" fmla="*/ 39 w 179"/>
                  <a:gd name="T63" fmla="*/ 50 h 111"/>
                  <a:gd name="T64" fmla="*/ 41 w 179"/>
                  <a:gd name="T65" fmla="*/ 65 h 111"/>
                  <a:gd name="T66" fmla="*/ 40 w 179"/>
                  <a:gd name="T67" fmla="*/ 76 h 111"/>
                  <a:gd name="T68" fmla="*/ 41 w 179"/>
                  <a:gd name="T69" fmla="*/ 87 h 111"/>
                  <a:gd name="T70" fmla="*/ 49 w 179"/>
                  <a:gd name="T71" fmla="*/ 104 h 111"/>
                  <a:gd name="T72" fmla="*/ 53 w 179"/>
                  <a:gd name="T73" fmla="*/ 103 h 111"/>
                  <a:gd name="T74" fmla="*/ 55 w 179"/>
                  <a:gd name="T75" fmla="*/ 102 h 111"/>
                  <a:gd name="T76" fmla="*/ 57 w 179"/>
                  <a:gd name="T77" fmla="*/ 103 h 111"/>
                  <a:gd name="T78" fmla="*/ 61 w 179"/>
                  <a:gd name="T79" fmla="*/ 105 h 111"/>
                  <a:gd name="T80" fmla="*/ 67 w 179"/>
                  <a:gd name="T81" fmla="*/ 109 h 111"/>
                  <a:gd name="T82" fmla="*/ 76 w 179"/>
                  <a:gd name="T83" fmla="*/ 103 h 111"/>
                  <a:gd name="T84" fmla="*/ 84 w 179"/>
                  <a:gd name="T85" fmla="*/ 111 h 111"/>
                  <a:gd name="T86" fmla="*/ 87 w 179"/>
                  <a:gd name="T87" fmla="*/ 110 h 111"/>
                  <a:gd name="T88" fmla="*/ 103 w 179"/>
                  <a:gd name="T89" fmla="*/ 107 h 111"/>
                  <a:gd name="T90" fmla="*/ 107 w 179"/>
                  <a:gd name="T91" fmla="*/ 107 h 111"/>
                  <a:gd name="T92" fmla="*/ 114 w 179"/>
                  <a:gd name="T93" fmla="*/ 105 h 111"/>
                  <a:gd name="T94" fmla="*/ 119 w 179"/>
                  <a:gd name="T95" fmla="*/ 106 h 111"/>
                  <a:gd name="T96" fmla="*/ 129 w 179"/>
                  <a:gd name="T97" fmla="*/ 106 h 111"/>
                  <a:gd name="T98" fmla="*/ 135 w 179"/>
                  <a:gd name="T99" fmla="*/ 99 h 111"/>
                  <a:gd name="T100" fmla="*/ 139 w 179"/>
                  <a:gd name="T101" fmla="*/ 102 h 111"/>
                  <a:gd name="T102" fmla="*/ 155 w 179"/>
                  <a:gd name="T103" fmla="*/ 104 h 111"/>
                  <a:gd name="T104" fmla="*/ 161 w 179"/>
                  <a:gd name="T105" fmla="*/ 102 h 111"/>
                  <a:gd name="T106" fmla="*/ 168 w 179"/>
                  <a:gd name="T107" fmla="*/ 98 h 111"/>
                  <a:gd name="T108" fmla="*/ 170 w 179"/>
                  <a:gd name="T109" fmla="*/ 90 h 111"/>
                  <a:gd name="T110" fmla="*/ 176 w 179"/>
                  <a:gd name="T111"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9" h="111">
                    <a:moveTo>
                      <a:pt x="178" y="80"/>
                    </a:moveTo>
                    <a:cubicBezTo>
                      <a:pt x="178" y="78"/>
                      <a:pt x="176" y="75"/>
                      <a:pt x="173" y="74"/>
                    </a:cubicBezTo>
                    <a:cubicBezTo>
                      <a:pt x="172" y="73"/>
                      <a:pt x="171" y="72"/>
                      <a:pt x="171" y="70"/>
                    </a:cubicBezTo>
                    <a:cubicBezTo>
                      <a:pt x="171" y="69"/>
                      <a:pt x="171" y="68"/>
                      <a:pt x="171" y="67"/>
                    </a:cubicBezTo>
                    <a:cubicBezTo>
                      <a:pt x="171" y="66"/>
                      <a:pt x="171" y="65"/>
                      <a:pt x="170" y="64"/>
                    </a:cubicBezTo>
                    <a:cubicBezTo>
                      <a:pt x="170" y="61"/>
                      <a:pt x="169" y="56"/>
                      <a:pt x="163" y="54"/>
                    </a:cubicBezTo>
                    <a:cubicBezTo>
                      <a:pt x="162" y="54"/>
                      <a:pt x="161" y="54"/>
                      <a:pt x="160" y="53"/>
                    </a:cubicBezTo>
                    <a:cubicBezTo>
                      <a:pt x="156" y="52"/>
                      <a:pt x="153" y="52"/>
                      <a:pt x="150" y="50"/>
                    </a:cubicBezTo>
                    <a:cubicBezTo>
                      <a:pt x="147" y="49"/>
                      <a:pt x="145" y="48"/>
                      <a:pt x="143" y="48"/>
                    </a:cubicBezTo>
                    <a:cubicBezTo>
                      <a:pt x="140" y="48"/>
                      <a:pt x="137" y="49"/>
                      <a:pt x="134" y="50"/>
                    </a:cubicBezTo>
                    <a:cubicBezTo>
                      <a:pt x="134" y="51"/>
                      <a:pt x="133" y="51"/>
                      <a:pt x="133" y="51"/>
                    </a:cubicBezTo>
                    <a:cubicBezTo>
                      <a:pt x="132" y="51"/>
                      <a:pt x="131" y="51"/>
                      <a:pt x="130" y="51"/>
                    </a:cubicBezTo>
                    <a:cubicBezTo>
                      <a:pt x="129" y="50"/>
                      <a:pt x="127" y="50"/>
                      <a:pt x="126" y="50"/>
                    </a:cubicBezTo>
                    <a:cubicBezTo>
                      <a:pt x="125" y="50"/>
                      <a:pt x="125" y="50"/>
                      <a:pt x="124" y="50"/>
                    </a:cubicBezTo>
                    <a:cubicBezTo>
                      <a:pt x="118" y="51"/>
                      <a:pt x="112" y="56"/>
                      <a:pt x="107" y="60"/>
                    </a:cubicBezTo>
                    <a:cubicBezTo>
                      <a:pt x="106" y="62"/>
                      <a:pt x="105" y="63"/>
                      <a:pt x="104" y="64"/>
                    </a:cubicBezTo>
                    <a:cubicBezTo>
                      <a:pt x="103" y="64"/>
                      <a:pt x="103" y="64"/>
                      <a:pt x="103" y="64"/>
                    </a:cubicBezTo>
                    <a:cubicBezTo>
                      <a:pt x="102" y="65"/>
                      <a:pt x="100" y="67"/>
                      <a:pt x="99" y="67"/>
                    </a:cubicBezTo>
                    <a:cubicBezTo>
                      <a:pt x="98" y="67"/>
                      <a:pt x="98" y="67"/>
                      <a:pt x="98" y="66"/>
                    </a:cubicBezTo>
                    <a:cubicBezTo>
                      <a:pt x="97" y="65"/>
                      <a:pt x="96" y="63"/>
                      <a:pt x="94" y="63"/>
                    </a:cubicBezTo>
                    <a:cubicBezTo>
                      <a:pt x="93" y="63"/>
                      <a:pt x="93" y="63"/>
                      <a:pt x="92" y="63"/>
                    </a:cubicBezTo>
                    <a:cubicBezTo>
                      <a:pt x="90" y="63"/>
                      <a:pt x="89" y="64"/>
                      <a:pt x="87" y="65"/>
                    </a:cubicBezTo>
                    <a:cubicBezTo>
                      <a:pt x="87" y="65"/>
                      <a:pt x="86" y="65"/>
                      <a:pt x="85" y="65"/>
                    </a:cubicBezTo>
                    <a:cubicBezTo>
                      <a:pt x="85" y="65"/>
                      <a:pt x="84" y="65"/>
                      <a:pt x="83" y="64"/>
                    </a:cubicBezTo>
                    <a:cubicBezTo>
                      <a:pt x="82" y="63"/>
                      <a:pt x="81" y="62"/>
                      <a:pt x="78" y="62"/>
                    </a:cubicBezTo>
                    <a:cubicBezTo>
                      <a:pt x="78" y="62"/>
                      <a:pt x="78" y="62"/>
                      <a:pt x="77" y="62"/>
                    </a:cubicBezTo>
                    <a:cubicBezTo>
                      <a:pt x="76" y="62"/>
                      <a:pt x="75" y="62"/>
                      <a:pt x="74" y="62"/>
                    </a:cubicBezTo>
                    <a:cubicBezTo>
                      <a:pt x="74" y="60"/>
                      <a:pt x="75" y="58"/>
                      <a:pt x="75" y="56"/>
                    </a:cubicBezTo>
                    <a:cubicBezTo>
                      <a:pt x="77" y="49"/>
                      <a:pt x="79" y="42"/>
                      <a:pt x="72" y="34"/>
                    </a:cubicBezTo>
                    <a:cubicBezTo>
                      <a:pt x="70" y="31"/>
                      <a:pt x="67" y="31"/>
                      <a:pt x="65" y="31"/>
                    </a:cubicBezTo>
                    <a:cubicBezTo>
                      <a:pt x="64" y="31"/>
                      <a:pt x="64" y="31"/>
                      <a:pt x="63" y="31"/>
                    </a:cubicBezTo>
                    <a:cubicBezTo>
                      <a:pt x="63" y="31"/>
                      <a:pt x="62" y="31"/>
                      <a:pt x="62" y="31"/>
                    </a:cubicBezTo>
                    <a:cubicBezTo>
                      <a:pt x="61" y="31"/>
                      <a:pt x="61" y="31"/>
                      <a:pt x="60" y="31"/>
                    </a:cubicBezTo>
                    <a:cubicBezTo>
                      <a:pt x="60" y="30"/>
                      <a:pt x="60" y="30"/>
                      <a:pt x="60" y="27"/>
                    </a:cubicBezTo>
                    <a:cubicBezTo>
                      <a:pt x="60" y="26"/>
                      <a:pt x="60" y="24"/>
                      <a:pt x="59" y="23"/>
                    </a:cubicBezTo>
                    <a:cubicBezTo>
                      <a:pt x="58" y="19"/>
                      <a:pt x="55" y="17"/>
                      <a:pt x="51" y="17"/>
                    </a:cubicBezTo>
                    <a:cubicBezTo>
                      <a:pt x="51" y="17"/>
                      <a:pt x="50" y="17"/>
                      <a:pt x="50" y="17"/>
                    </a:cubicBezTo>
                    <a:cubicBezTo>
                      <a:pt x="47" y="18"/>
                      <a:pt x="46" y="19"/>
                      <a:pt x="44" y="20"/>
                    </a:cubicBezTo>
                    <a:cubicBezTo>
                      <a:pt x="44" y="21"/>
                      <a:pt x="43" y="21"/>
                      <a:pt x="43" y="22"/>
                    </a:cubicBezTo>
                    <a:cubicBezTo>
                      <a:pt x="42" y="22"/>
                      <a:pt x="42" y="22"/>
                      <a:pt x="41" y="22"/>
                    </a:cubicBezTo>
                    <a:cubicBezTo>
                      <a:pt x="40" y="22"/>
                      <a:pt x="39" y="22"/>
                      <a:pt x="39" y="22"/>
                    </a:cubicBezTo>
                    <a:cubicBezTo>
                      <a:pt x="38" y="21"/>
                      <a:pt x="38" y="21"/>
                      <a:pt x="38" y="21"/>
                    </a:cubicBezTo>
                    <a:cubicBezTo>
                      <a:pt x="38" y="21"/>
                      <a:pt x="38" y="21"/>
                      <a:pt x="38" y="20"/>
                    </a:cubicBezTo>
                    <a:cubicBezTo>
                      <a:pt x="38" y="19"/>
                      <a:pt x="38" y="18"/>
                      <a:pt x="38" y="17"/>
                    </a:cubicBezTo>
                    <a:cubicBezTo>
                      <a:pt x="37" y="14"/>
                      <a:pt x="35" y="12"/>
                      <a:pt x="31" y="10"/>
                    </a:cubicBezTo>
                    <a:cubicBezTo>
                      <a:pt x="30" y="9"/>
                      <a:pt x="29" y="9"/>
                      <a:pt x="27" y="9"/>
                    </a:cubicBezTo>
                    <a:cubicBezTo>
                      <a:pt x="26" y="8"/>
                      <a:pt x="25" y="8"/>
                      <a:pt x="25" y="8"/>
                    </a:cubicBezTo>
                    <a:cubicBezTo>
                      <a:pt x="23" y="7"/>
                      <a:pt x="23" y="6"/>
                      <a:pt x="22" y="5"/>
                    </a:cubicBezTo>
                    <a:cubicBezTo>
                      <a:pt x="22" y="5"/>
                      <a:pt x="21" y="4"/>
                      <a:pt x="21" y="3"/>
                    </a:cubicBezTo>
                    <a:cubicBezTo>
                      <a:pt x="19" y="1"/>
                      <a:pt x="16" y="0"/>
                      <a:pt x="13" y="0"/>
                    </a:cubicBezTo>
                    <a:cubicBezTo>
                      <a:pt x="9" y="0"/>
                      <a:pt x="4" y="3"/>
                      <a:pt x="2" y="7"/>
                    </a:cubicBezTo>
                    <a:cubicBezTo>
                      <a:pt x="0" y="10"/>
                      <a:pt x="1" y="13"/>
                      <a:pt x="3" y="16"/>
                    </a:cubicBezTo>
                    <a:cubicBezTo>
                      <a:pt x="4" y="18"/>
                      <a:pt x="5" y="20"/>
                      <a:pt x="6" y="22"/>
                    </a:cubicBezTo>
                    <a:cubicBezTo>
                      <a:pt x="7" y="24"/>
                      <a:pt x="7" y="24"/>
                      <a:pt x="7" y="24"/>
                    </a:cubicBezTo>
                    <a:cubicBezTo>
                      <a:pt x="8" y="25"/>
                      <a:pt x="8" y="26"/>
                      <a:pt x="8" y="27"/>
                    </a:cubicBezTo>
                    <a:cubicBezTo>
                      <a:pt x="8" y="29"/>
                      <a:pt x="9" y="31"/>
                      <a:pt x="11" y="33"/>
                    </a:cubicBezTo>
                    <a:cubicBezTo>
                      <a:pt x="13" y="35"/>
                      <a:pt x="16" y="39"/>
                      <a:pt x="21" y="39"/>
                    </a:cubicBezTo>
                    <a:cubicBezTo>
                      <a:pt x="22" y="39"/>
                      <a:pt x="22" y="39"/>
                      <a:pt x="22" y="39"/>
                    </a:cubicBezTo>
                    <a:cubicBezTo>
                      <a:pt x="23" y="39"/>
                      <a:pt x="25" y="38"/>
                      <a:pt x="27" y="38"/>
                    </a:cubicBezTo>
                    <a:cubicBezTo>
                      <a:pt x="28" y="37"/>
                      <a:pt x="31" y="37"/>
                      <a:pt x="32" y="37"/>
                    </a:cubicBezTo>
                    <a:cubicBezTo>
                      <a:pt x="33" y="37"/>
                      <a:pt x="34" y="37"/>
                      <a:pt x="35" y="38"/>
                    </a:cubicBezTo>
                    <a:cubicBezTo>
                      <a:pt x="35" y="38"/>
                      <a:pt x="36" y="41"/>
                      <a:pt x="36" y="43"/>
                    </a:cubicBezTo>
                    <a:cubicBezTo>
                      <a:pt x="37" y="44"/>
                      <a:pt x="37" y="46"/>
                      <a:pt x="37" y="47"/>
                    </a:cubicBezTo>
                    <a:cubicBezTo>
                      <a:pt x="38" y="48"/>
                      <a:pt x="38" y="49"/>
                      <a:pt x="39" y="50"/>
                    </a:cubicBezTo>
                    <a:cubicBezTo>
                      <a:pt x="41" y="54"/>
                      <a:pt x="43" y="58"/>
                      <a:pt x="42" y="62"/>
                    </a:cubicBezTo>
                    <a:cubicBezTo>
                      <a:pt x="42" y="63"/>
                      <a:pt x="42" y="64"/>
                      <a:pt x="41" y="65"/>
                    </a:cubicBezTo>
                    <a:cubicBezTo>
                      <a:pt x="41" y="67"/>
                      <a:pt x="40" y="68"/>
                      <a:pt x="40" y="69"/>
                    </a:cubicBezTo>
                    <a:cubicBezTo>
                      <a:pt x="40" y="72"/>
                      <a:pt x="40" y="74"/>
                      <a:pt x="40" y="76"/>
                    </a:cubicBezTo>
                    <a:cubicBezTo>
                      <a:pt x="40" y="77"/>
                      <a:pt x="40" y="78"/>
                      <a:pt x="40" y="78"/>
                    </a:cubicBezTo>
                    <a:cubicBezTo>
                      <a:pt x="40" y="81"/>
                      <a:pt x="41" y="84"/>
                      <a:pt x="41" y="87"/>
                    </a:cubicBezTo>
                    <a:cubicBezTo>
                      <a:pt x="42" y="89"/>
                      <a:pt x="42" y="92"/>
                      <a:pt x="42" y="94"/>
                    </a:cubicBezTo>
                    <a:cubicBezTo>
                      <a:pt x="42" y="97"/>
                      <a:pt x="42" y="103"/>
                      <a:pt x="49" y="104"/>
                    </a:cubicBezTo>
                    <a:cubicBezTo>
                      <a:pt x="49" y="104"/>
                      <a:pt x="49" y="104"/>
                      <a:pt x="49" y="104"/>
                    </a:cubicBezTo>
                    <a:cubicBezTo>
                      <a:pt x="51" y="104"/>
                      <a:pt x="53" y="103"/>
                      <a:pt x="53" y="103"/>
                    </a:cubicBezTo>
                    <a:cubicBezTo>
                      <a:pt x="54" y="103"/>
                      <a:pt x="54" y="102"/>
                      <a:pt x="54" y="102"/>
                    </a:cubicBezTo>
                    <a:cubicBezTo>
                      <a:pt x="54" y="102"/>
                      <a:pt x="54" y="102"/>
                      <a:pt x="55" y="102"/>
                    </a:cubicBezTo>
                    <a:cubicBezTo>
                      <a:pt x="55" y="102"/>
                      <a:pt x="55" y="102"/>
                      <a:pt x="56" y="103"/>
                    </a:cubicBezTo>
                    <a:cubicBezTo>
                      <a:pt x="57" y="103"/>
                      <a:pt x="57" y="103"/>
                      <a:pt x="57" y="103"/>
                    </a:cubicBezTo>
                    <a:cubicBezTo>
                      <a:pt x="58" y="103"/>
                      <a:pt x="59" y="104"/>
                      <a:pt x="60" y="104"/>
                    </a:cubicBezTo>
                    <a:cubicBezTo>
                      <a:pt x="60" y="104"/>
                      <a:pt x="60" y="105"/>
                      <a:pt x="61" y="105"/>
                    </a:cubicBezTo>
                    <a:cubicBezTo>
                      <a:pt x="61" y="106"/>
                      <a:pt x="62" y="107"/>
                      <a:pt x="63" y="107"/>
                    </a:cubicBezTo>
                    <a:cubicBezTo>
                      <a:pt x="64" y="108"/>
                      <a:pt x="66" y="109"/>
                      <a:pt x="67" y="109"/>
                    </a:cubicBezTo>
                    <a:cubicBezTo>
                      <a:pt x="70" y="109"/>
                      <a:pt x="73" y="107"/>
                      <a:pt x="75" y="105"/>
                    </a:cubicBezTo>
                    <a:cubicBezTo>
                      <a:pt x="76" y="104"/>
                      <a:pt x="76" y="104"/>
                      <a:pt x="76" y="103"/>
                    </a:cubicBezTo>
                    <a:cubicBezTo>
                      <a:pt x="76" y="104"/>
                      <a:pt x="76" y="105"/>
                      <a:pt x="77" y="106"/>
                    </a:cubicBezTo>
                    <a:cubicBezTo>
                      <a:pt x="77" y="108"/>
                      <a:pt x="79" y="111"/>
                      <a:pt x="84" y="111"/>
                    </a:cubicBezTo>
                    <a:cubicBezTo>
                      <a:pt x="85" y="111"/>
                      <a:pt x="86" y="110"/>
                      <a:pt x="87" y="110"/>
                    </a:cubicBezTo>
                    <a:cubicBezTo>
                      <a:pt x="87" y="110"/>
                      <a:pt x="87" y="110"/>
                      <a:pt x="87" y="110"/>
                    </a:cubicBezTo>
                    <a:cubicBezTo>
                      <a:pt x="90" y="110"/>
                      <a:pt x="92" y="109"/>
                      <a:pt x="95" y="108"/>
                    </a:cubicBezTo>
                    <a:cubicBezTo>
                      <a:pt x="98" y="108"/>
                      <a:pt x="100" y="107"/>
                      <a:pt x="103" y="107"/>
                    </a:cubicBezTo>
                    <a:cubicBezTo>
                      <a:pt x="103" y="107"/>
                      <a:pt x="103" y="107"/>
                      <a:pt x="104" y="107"/>
                    </a:cubicBezTo>
                    <a:cubicBezTo>
                      <a:pt x="105" y="107"/>
                      <a:pt x="106" y="107"/>
                      <a:pt x="107" y="107"/>
                    </a:cubicBezTo>
                    <a:cubicBezTo>
                      <a:pt x="109" y="107"/>
                      <a:pt x="111" y="107"/>
                      <a:pt x="113" y="106"/>
                    </a:cubicBezTo>
                    <a:cubicBezTo>
                      <a:pt x="114" y="105"/>
                      <a:pt x="114" y="105"/>
                      <a:pt x="114" y="105"/>
                    </a:cubicBezTo>
                    <a:cubicBezTo>
                      <a:pt x="115" y="105"/>
                      <a:pt x="115" y="105"/>
                      <a:pt x="115" y="106"/>
                    </a:cubicBezTo>
                    <a:cubicBezTo>
                      <a:pt x="116" y="106"/>
                      <a:pt x="117" y="106"/>
                      <a:pt x="119" y="106"/>
                    </a:cubicBezTo>
                    <a:cubicBezTo>
                      <a:pt x="119" y="107"/>
                      <a:pt x="120" y="107"/>
                      <a:pt x="121" y="107"/>
                    </a:cubicBezTo>
                    <a:cubicBezTo>
                      <a:pt x="124" y="107"/>
                      <a:pt x="127" y="106"/>
                      <a:pt x="129" y="106"/>
                    </a:cubicBezTo>
                    <a:cubicBezTo>
                      <a:pt x="132" y="105"/>
                      <a:pt x="133" y="103"/>
                      <a:pt x="134" y="101"/>
                    </a:cubicBezTo>
                    <a:cubicBezTo>
                      <a:pt x="134" y="100"/>
                      <a:pt x="135" y="100"/>
                      <a:pt x="135" y="99"/>
                    </a:cubicBezTo>
                    <a:cubicBezTo>
                      <a:pt x="135" y="100"/>
                      <a:pt x="136" y="100"/>
                      <a:pt x="136" y="100"/>
                    </a:cubicBezTo>
                    <a:cubicBezTo>
                      <a:pt x="137" y="101"/>
                      <a:pt x="138" y="102"/>
                      <a:pt x="139" y="102"/>
                    </a:cubicBezTo>
                    <a:cubicBezTo>
                      <a:pt x="143" y="104"/>
                      <a:pt x="147" y="105"/>
                      <a:pt x="151" y="105"/>
                    </a:cubicBezTo>
                    <a:cubicBezTo>
                      <a:pt x="152" y="105"/>
                      <a:pt x="154" y="104"/>
                      <a:pt x="155" y="104"/>
                    </a:cubicBezTo>
                    <a:cubicBezTo>
                      <a:pt x="157" y="104"/>
                      <a:pt x="159" y="103"/>
                      <a:pt x="160" y="102"/>
                    </a:cubicBezTo>
                    <a:cubicBezTo>
                      <a:pt x="160" y="102"/>
                      <a:pt x="161" y="102"/>
                      <a:pt x="161" y="102"/>
                    </a:cubicBezTo>
                    <a:cubicBezTo>
                      <a:pt x="161" y="101"/>
                      <a:pt x="162" y="101"/>
                      <a:pt x="163" y="101"/>
                    </a:cubicBezTo>
                    <a:cubicBezTo>
                      <a:pt x="164" y="101"/>
                      <a:pt x="166" y="100"/>
                      <a:pt x="168" y="98"/>
                    </a:cubicBezTo>
                    <a:cubicBezTo>
                      <a:pt x="169" y="96"/>
                      <a:pt x="170" y="94"/>
                      <a:pt x="170" y="93"/>
                    </a:cubicBezTo>
                    <a:cubicBezTo>
                      <a:pt x="170" y="92"/>
                      <a:pt x="170" y="91"/>
                      <a:pt x="170" y="90"/>
                    </a:cubicBezTo>
                    <a:cubicBezTo>
                      <a:pt x="170" y="90"/>
                      <a:pt x="171" y="89"/>
                      <a:pt x="172" y="89"/>
                    </a:cubicBezTo>
                    <a:cubicBezTo>
                      <a:pt x="174" y="88"/>
                      <a:pt x="175" y="87"/>
                      <a:pt x="176" y="86"/>
                    </a:cubicBezTo>
                    <a:cubicBezTo>
                      <a:pt x="178" y="84"/>
                      <a:pt x="179" y="82"/>
                      <a:pt x="178" y="8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0" name="Freeform 17"/>
              <p:cNvSpPr>
                <a:spLocks/>
              </p:cNvSpPr>
              <p:nvPr/>
            </p:nvSpPr>
            <p:spPr bwMode="auto">
              <a:xfrm>
                <a:off x="2658" y="840"/>
                <a:ext cx="104" cy="116"/>
              </a:xfrm>
              <a:custGeom>
                <a:avLst/>
                <a:gdLst>
                  <a:gd name="T0" fmla="*/ 38 w 39"/>
                  <a:gd name="T1" fmla="*/ 22 h 44"/>
                  <a:gd name="T2" fmla="*/ 37 w 39"/>
                  <a:gd name="T3" fmla="*/ 19 h 44"/>
                  <a:gd name="T4" fmla="*/ 37 w 39"/>
                  <a:gd name="T5" fmla="*/ 18 h 44"/>
                  <a:gd name="T6" fmla="*/ 34 w 39"/>
                  <a:gd name="T7" fmla="*/ 8 h 44"/>
                  <a:gd name="T8" fmla="*/ 27 w 39"/>
                  <a:gd name="T9" fmla="*/ 1 h 44"/>
                  <a:gd name="T10" fmla="*/ 22 w 39"/>
                  <a:gd name="T11" fmla="*/ 0 h 44"/>
                  <a:gd name="T12" fmla="*/ 12 w 39"/>
                  <a:gd name="T13" fmla="*/ 3 h 44"/>
                  <a:gd name="T14" fmla="*/ 8 w 39"/>
                  <a:gd name="T15" fmla="*/ 10 h 44"/>
                  <a:gd name="T16" fmla="*/ 6 w 39"/>
                  <a:gd name="T17" fmla="*/ 14 h 44"/>
                  <a:gd name="T18" fmla="*/ 5 w 39"/>
                  <a:gd name="T19" fmla="*/ 15 h 44"/>
                  <a:gd name="T20" fmla="*/ 2 w 39"/>
                  <a:gd name="T21" fmla="*/ 26 h 44"/>
                  <a:gd name="T22" fmla="*/ 6 w 39"/>
                  <a:gd name="T23" fmla="*/ 31 h 44"/>
                  <a:gd name="T24" fmla="*/ 8 w 39"/>
                  <a:gd name="T25" fmla="*/ 33 h 44"/>
                  <a:gd name="T26" fmla="*/ 14 w 39"/>
                  <a:gd name="T27" fmla="*/ 38 h 44"/>
                  <a:gd name="T28" fmla="*/ 19 w 39"/>
                  <a:gd name="T29" fmla="*/ 41 h 44"/>
                  <a:gd name="T30" fmla="*/ 22 w 39"/>
                  <a:gd name="T31" fmla="*/ 43 h 44"/>
                  <a:gd name="T32" fmla="*/ 27 w 39"/>
                  <a:gd name="T33" fmla="*/ 44 h 44"/>
                  <a:gd name="T34" fmla="*/ 33 w 39"/>
                  <a:gd name="T35" fmla="*/ 43 h 44"/>
                  <a:gd name="T36" fmla="*/ 38 w 39"/>
                  <a:gd name="T37" fmla="*/ 36 h 44"/>
                  <a:gd name="T38" fmla="*/ 38 w 39"/>
                  <a:gd name="T39"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44">
                    <a:moveTo>
                      <a:pt x="38" y="22"/>
                    </a:moveTo>
                    <a:cubicBezTo>
                      <a:pt x="38" y="21"/>
                      <a:pt x="37" y="20"/>
                      <a:pt x="37" y="19"/>
                    </a:cubicBezTo>
                    <a:cubicBezTo>
                      <a:pt x="37" y="18"/>
                      <a:pt x="37" y="18"/>
                      <a:pt x="37" y="18"/>
                    </a:cubicBezTo>
                    <a:cubicBezTo>
                      <a:pt x="36" y="15"/>
                      <a:pt x="36" y="11"/>
                      <a:pt x="34" y="8"/>
                    </a:cubicBezTo>
                    <a:cubicBezTo>
                      <a:pt x="33" y="5"/>
                      <a:pt x="30" y="2"/>
                      <a:pt x="27" y="1"/>
                    </a:cubicBezTo>
                    <a:cubicBezTo>
                      <a:pt x="26" y="0"/>
                      <a:pt x="24" y="0"/>
                      <a:pt x="22" y="0"/>
                    </a:cubicBezTo>
                    <a:cubicBezTo>
                      <a:pt x="19" y="0"/>
                      <a:pt x="14" y="1"/>
                      <a:pt x="12" y="3"/>
                    </a:cubicBezTo>
                    <a:cubicBezTo>
                      <a:pt x="10" y="5"/>
                      <a:pt x="9" y="8"/>
                      <a:pt x="8" y="10"/>
                    </a:cubicBezTo>
                    <a:cubicBezTo>
                      <a:pt x="8" y="11"/>
                      <a:pt x="7" y="13"/>
                      <a:pt x="6" y="14"/>
                    </a:cubicBezTo>
                    <a:cubicBezTo>
                      <a:pt x="5" y="15"/>
                      <a:pt x="5" y="15"/>
                      <a:pt x="5" y="15"/>
                    </a:cubicBezTo>
                    <a:cubicBezTo>
                      <a:pt x="3" y="17"/>
                      <a:pt x="0" y="21"/>
                      <a:pt x="2" y="26"/>
                    </a:cubicBezTo>
                    <a:cubicBezTo>
                      <a:pt x="3" y="29"/>
                      <a:pt x="5" y="30"/>
                      <a:pt x="6" y="31"/>
                    </a:cubicBezTo>
                    <a:cubicBezTo>
                      <a:pt x="7" y="32"/>
                      <a:pt x="8" y="32"/>
                      <a:pt x="8" y="33"/>
                    </a:cubicBezTo>
                    <a:cubicBezTo>
                      <a:pt x="10" y="35"/>
                      <a:pt x="12" y="37"/>
                      <a:pt x="14" y="38"/>
                    </a:cubicBezTo>
                    <a:cubicBezTo>
                      <a:pt x="16" y="40"/>
                      <a:pt x="18" y="41"/>
                      <a:pt x="19" y="41"/>
                    </a:cubicBezTo>
                    <a:cubicBezTo>
                      <a:pt x="20" y="42"/>
                      <a:pt x="21" y="42"/>
                      <a:pt x="22" y="43"/>
                    </a:cubicBezTo>
                    <a:cubicBezTo>
                      <a:pt x="24" y="44"/>
                      <a:pt x="26" y="44"/>
                      <a:pt x="27" y="44"/>
                    </a:cubicBezTo>
                    <a:cubicBezTo>
                      <a:pt x="29" y="44"/>
                      <a:pt x="31" y="44"/>
                      <a:pt x="33" y="43"/>
                    </a:cubicBezTo>
                    <a:cubicBezTo>
                      <a:pt x="35" y="41"/>
                      <a:pt x="37" y="39"/>
                      <a:pt x="38" y="36"/>
                    </a:cubicBezTo>
                    <a:cubicBezTo>
                      <a:pt x="39" y="31"/>
                      <a:pt x="38" y="26"/>
                      <a:pt x="38" y="2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1" name="Freeform 18"/>
              <p:cNvSpPr>
                <a:spLocks/>
              </p:cNvSpPr>
              <p:nvPr/>
            </p:nvSpPr>
            <p:spPr bwMode="auto">
              <a:xfrm>
                <a:off x="2618" y="1456"/>
                <a:ext cx="40" cy="42"/>
              </a:xfrm>
              <a:custGeom>
                <a:avLst/>
                <a:gdLst>
                  <a:gd name="T0" fmla="*/ 10 w 15"/>
                  <a:gd name="T1" fmla="*/ 1 h 16"/>
                  <a:gd name="T2" fmla="*/ 6 w 15"/>
                  <a:gd name="T3" fmla="*/ 0 h 16"/>
                  <a:gd name="T4" fmla="*/ 1 w 15"/>
                  <a:gd name="T5" fmla="*/ 2 h 16"/>
                  <a:gd name="T6" fmla="*/ 0 w 15"/>
                  <a:gd name="T7" fmla="*/ 7 h 16"/>
                  <a:gd name="T8" fmla="*/ 10 w 15"/>
                  <a:gd name="T9" fmla="*/ 16 h 16"/>
                  <a:gd name="T10" fmla="*/ 10 w 15"/>
                  <a:gd name="T11" fmla="*/ 16 h 16"/>
                  <a:gd name="T12" fmla="*/ 12 w 15"/>
                  <a:gd name="T13" fmla="*/ 16 h 16"/>
                  <a:gd name="T14" fmla="*/ 15 w 15"/>
                  <a:gd name="T15" fmla="*/ 10 h 16"/>
                  <a:gd name="T16" fmla="*/ 10 w 1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6">
                    <a:moveTo>
                      <a:pt x="10" y="1"/>
                    </a:moveTo>
                    <a:cubicBezTo>
                      <a:pt x="9" y="1"/>
                      <a:pt x="7" y="0"/>
                      <a:pt x="6" y="0"/>
                    </a:cubicBezTo>
                    <a:cubicBezTo>
                      <a:pt x="4" y="0"/>
                      <a:pt x="3" y="1"/>
                      <a:pt x="1" y="2"/>
                    </a:cubicBezTo>
                    <a:cubicBezTo>
                      <a:pt x="0" y="4"/>
                      <a:pt x="0" y="5"/>
                      <a:pt x="0" y="7"/>
                    </a:cubicBezTo>
                    <a:cubicBezTo>
                      <a:pt x="1" y="11"/>
                      <a:pt x="6" y="16"/>
                      <a:pt x="10" y="16"/>
                    </a:cubicBezTo>
                    <a:cubicBezTo>
                      <a:pt x="10" y="16"/>
                      <a:pt x="10" y="16"/>
                      <a:pt x="10" y="16"/>
                    </a:cubicBezTo>
                    <a:cubicBezTo>
                      <a:pt x="11" y="16"/>
                      <a:pt x="11" y="16"/>
                      <a:pt x="12" y="16"/>
                    </a:cubicBezTo>
                    <a:cubicBezTo>
                      <a:pt x="14" y="15"/>
                      <a:pt x="15" y="13"/>
                      <a:pt x="15" y="10"/>
                    </a:cubicBezTo>
                    <a:cubicBezTo>
                      <a:pt x="15" y="7"/>
                      <a:pt x="12" y="3"/>
                      <a:pt x="10"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2" name="Freeform 19"/>
              <p:cNvSpPr>
                <a:spLocks/>
              </p:cNvSpPr>
              <p:nvPr/>
            </p:nvSpPr>
            <p:spPr bwMode="auto">
              <a:xfrm>
                <a:off x="2770" y="1435"/>
                <a:ext cx="32" cy="29"/>
              </a:xfrm>
              <a:custGeom>
                <a:avLst/>
                <a:gdLst>
                  <a:gd name="T0" fmla="*/ 11 w 12"/>
                  <a:gd name="T1" fmla="*/ 4 h 11"/>
                  <a:gd name="T2" fmla="*/ 7 w 12"/>
                  <a:gd name="T3" fmla="*/ 0 h 11"/>
                  <a:gd name="T4" fmla="*/ 1 w 12"/>
                  <a:gd name="T5" fmla="*/ 6 h 11"/>
                  <a:gd name="T6" fmla="*/ 3 w 12"/>
                  <a:gd name="T7" fmla="*/ 10 h 11"/>
                  <a:gd name="T8" fmla="*/ 5 w 12"/>
                  <a:gd name="T9" fmla="*/ 11 h 11"/>
                  <a:gd name="T10" fmla="*/ 5 w 12"/>
                  <a:gd name="T11" fmla="*/ 11 h 11"/>
                  <a:gd name="T12" fmla="*/ 10 w 12"/>
                  <a:gd name="T13" fmla="*/ 8 h 11"/>
                  <a:gd name="T14" fmla="*/ 11 w 12"/>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11" y="4"/>
                    </a:moveTo>
                    <a:cubicBezTo>
                      <a:pt x="11" y="0"/>
                      <a:pt x="8" y="0"/>
                      <a:pt x="7" y="0"/>
                    </a:cubicBezTo>
                    <a:cubicBezTo>
                      <a:pt x="3" y="0"/>
                      <a:pt x="1" y="4"/>
                      <a:pt x="1" y="6"/>
                    </a:cubicBezTo>
                    <a:cubicBezTo>
                      <a:pt x="0" y="8"/>
                      <a:pt x="2" y="10"/>
                      <a:pt x="3" y="10"/>
                    </a:cubicBezTo>
                    <a:cubicBezTo>
                      <a:pt x="4" y="10"/>
                      <a:pt x="4" y="11"/>
                      <a:pt x="5" y="11"/>
                    </a:cubicBezTo>
                    <a:cubicBezTo>
                      <a:pt x="5" y="11"/>
                      <a:pt x="5" y="11"/>
                      <a:pt x="5" y="11"/>
                    </a:cubicBezTo>
                    <a:cubicBezTo>
                      <a:pt x="7" y="11"/>
                      <a:pt x="9" y="10"/>
                      <a:pt x="10" y="8"/>
                    </a:cubicBezTo>
                    <a:cubicBezTo>
                      <a:pt x="11" y="7"/>
                      <a:pt x="12" y="6"/>
                      <a:pt x="11"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3" name="Freeform 20"/>
              <p:cNvSpPr>
                <a:spLocks/>
              </p:cNvSpPr>
              <p:nvPr/>
            </p:nvSpPr>
            <p:spPr bwMode="auto">
              <a:xfrm>
                <a:off x="1899" y="1007"/>
                <a:ext cx="571" cy="507"/>
              </a:xfrm>
              <a:custGeom>
                <a:avLst/>
                <a:gdLst>
                  <a:gd name="T0" fmla="*/ 209 w 215"/>
                  <a:gd name="T1" fmla="*/ 139 h 191"/>
                  <a:gd name="T2" fmla="*/ 205 w 215"/>
                  <a:gd name="T3" fmla="*/ 135 h 191"/>
                  <a:gd name="T4" fmla="*/ 197 w 215"/>
                  <a:gd name="T5" fmla="*/ 125 h 191"/>
                  <a:gd name="T6" fmla="*/ 189 w 215"/>
                  <a:gd name="T7" fmla="*/ 119 h 191"/>
                  <a:gd name="T8" fmla="*/ 181 w 215"/>
                  <a:gd name="T9" fmla="*/ 110 h 191"/>
                  <a:gd name="T10" fmla="*/ 178 w 215"/>
                  <a:gd name="T11" fmla="*/ 104 h 191"/>
                  <a:gd name="T12" fmla="*/ 179 w 215"/>
                  <a:gd name="T13" fmla="*/ 90 h 191"/>
                  <a:gd name="T14" fmla="*/ 181 w 215"/>
                  <a:gd name="T15" fmla="*/ 69 h 191"/>
                  <a:gd name="T16" fmla="*/ 180 w 215"/>
                  <a:gd name="T17" fmla="*/ 57 h 191"/>
                  <a:gd name="T18" fmla="*/ 182 w 215"/>
                  <a:gd name="T19" fmla="*/ 50 h 191"/>
                  <a:gd name="T20" fmla="*/ 184 w 215"/>
                  <a:gd name="T21" fmla="*/ 44 h 191"/>
                  <a:gd name="T22" fmla="*/ 185 w 215"/>
                  <a:gd name="T23" fmla="*/ 35 h 191"/>
                  <a:gd name="T24" fmla="*/ 181 w 215"/>
                  <a:gd name="T25" fmla="*/ 21 h 191"/>
                  <a:gd name="T26" fmla="*/ 177 w 215"/>
                  <a:gd name="T27" fmla="*/ 16 h 191"/>
                  <a:gd name="T28" fmla="*/ 165 w 215"/>
                  <a:gd name="T29" fmla="*/ 3 h 191"/>
                  <a:gd name="T30" fmla="*/ 149 w 215"/>
                  <a:gd name="T31" fmla="*/ 9 h 191"/>
                  <a:gd name="T32" fmla="*/ 148 w 215"/>
                  <a:gd name="T33" fmla="*/ 15 h 191"/>
                  <a:gd name="T34" fmla="*/ 146 w 215"/>
                  <a:gd name="T35" fmla="*/ 30 h 191"/>
                  <a:gd name="T36" fmla="*/ 145 w 215"/>
                  <a:gd name="T37" fmla="*/ 38 h 191"/>
                  <a:gd name="T38" fmla="*/ 146 w 215"/>
                  <a:gd name="T39" fmla="*/ 50 h 191"/>
                  <a:gd name="T40" fmla="*/ 143 w 215"/>
                  <a:gd name="T41" fmla="*/ 62 h 191"/>
                  <a:gd name="T42" fmla="*/ 141 w 215"/>
                  <a:gd name="T43" fmla="*/ 44 h 191"/>
                  <a:gd name="T44" fmla="*/ 138 w 215"/>
                  <a:gd name="T45" fmla="*/ 16 h 191"/>
                  <a:gd name="T46" fmla="*/ 131 w 215"/>
                  <a:gd name="T47" fmla="*/ 10 h 191"/>
                  <a:gd name="T48" fmla="*/ 5 w 215"/>
                  <a:gd name="T49" fmla="*/ 82 h 191"/>
                  <a:gd name="T50" fmla="*/ 2 w 215"/>
                  <a:gd name="T51" fmla="*/ 98 h 191"/>
                  <a:gd name="T52" fmla="*/ 3 w 215"/>
                  <a:gd name="T53" fmla="*/ 104 h 191"/>
                  <a:gd name="T54" fmla="*/ 15 w 215"/>
                  <a:gd name="T55" fmla="*/ 121 h 191"/>
                  <a:gd name="T56" fmla="*/ 30 w 215"/>
                  <a:gd name="T57" fmla="*/ 128 h 191"/>
                  <a:gd name="T58" fmla="*/ 32 w 215"/>
                  <a:gd name="T59" fmla="*/ 127 h 191"/>
                  <a:gd name="T60" fmla="*/ 35 w 215"/>
                  <a:gd name="T61" fmla="*/ 128 h 191"/>
                  <a:gd name="T62" fmla="*/ 34 w 215"/>
                  <a:gd name="T63" fmla="*/ 140 h 191"/>
                  <a:gd name="T64" fmla="*/ 36 w 215"/>
                  <a:gd name="T65" fmla="*/ 163 h 191"/>
                  <a:gd name="T66" fmla="*/ 49 w 215"/>
                  <a:gd name="T67" fmla="*/ 165 h 191"/>
                  <a:gd name="T68" fmla="*/ 59 w 215"/>
                  <a:gd name="T69" fmla="*/ 167 h 191"/>
                  <a:gd name="T70" fmla="*/ 74 w 215"/>
                  <a:gd name="T71" fmla="*/ 170 h 191"/>
                  <a:gd name="T72" fmla="*/ 82 w 215"/>
                  <a:gd name="T73" fmla="*/ 172 h 191"/>
                  <a:gd name="T74" fmla="*/ 101 w 215"/>
                  <a:gd name="T75" fmla="*/ 167 h 191"/>
                  <a:gd name="T76" fmla="*/ 108 w 215"/>
                  <a:gd name="T77" fmla="*/ 168 h 191"/>
                  <a:gd name="T78" fmla="*/ 120 w 215"/>
                  <a:gd name="T79" fmla="*/ 169 h 191"/>
                  <a:gd name="T80" fmla="*/ 131 w 215"/>
                  <a:gd name="T81" fmla="*/ 158 h 191"/>
                  <a:gd name="T82" fmla="*/ 134 w 215"/>
                  <a:gd name="T83" fmla="*/ 153 h 191"/>
                  <a:gd name="T84" fmla="*/ 134 w 215"/>
                  <a:gd name="T85" fmla="*/ 158 h 191"/>
                  <a:gd name="T86" fmla="*/ 133 w 215"/>
                  <a:gd name="T87" fmla="*/ 167 h 191"/>
                  <a:gd name="T88" fmla="*/ 144 w 215"/>
                  <a:gd name="T89" fmla="*/ 169 h 191"/>
                  <a:gd name="T90" fmla="*/ 145 w 215"/>
                  <a:gd name="T91" fmla="*/ 174 h 191"/>
                  <a:gd name="T92" fmla="*/ 157 w 215"/>
                  <a:gd name="T93" fmla="*/ 184 h 191"/>
                  <a:gd name="T94" fmla="*/ 167 w 215"/>
                  <a:gd name="T95" fmla="*/ 188 h 191"/>
                  <a:gd name="T96" fmla="*/ 184 w 215"/>
                  <a:gd name="T97" fmla="*/ 189 h 191"/>
                  <a:gd name="T98" fmla="*/ 195 w 215"/>
                  <a:gd name="T99" fmla="*/ 179 h 191"/>
                  <a:gd name="T100" fmla="*/ 195 w 215"/>
                  <a:gd name="T101" fmla="*/ 173 h 191"/>
                  <a:gd name="T102" fmla="*/ 195 w 215"/>
                  <a:gd name="T103" fmla="*/ 165 h 191"/>
                  <a:gd name="T104" fmla="*/ 191 w 215"/>
                  <a:gd name="T105" fmla="*/ 156 h 191"/>
                  <a:gd name="T106" fmla="*/ 192 w 215"/>
                  <a:gd name="T107" fmla="*/ 155 h 191"/>
                  <a:gd name="T108" fmla="*/ 198 w 215"/>
                  <a:gd name="T109" fmla="*/ 158 h 191"/>
                  <a:gd name="T110" fmla="*/ 202 w 215"/>
                  <a:gd name="T111" fmla="*/ 157 h 191"/>
                  <a:gd name="T112" fmla="*/ 207 w 215"/>
                  <a:gd name="T113" fmla="*/ 161 h 191"/>
                  <a:gd name="T114" fmla="*/ 214 w 215"/>
                  <a:gd name="T115" fmla="*/ 1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5" h="191">
                    <a:moveTo>
                      <a:pt x="212" y="142"/>
                    </a:moveTo>
                    <a:cubicBezTo>
                      <a:pt x="211" y="141"/>
                      <a:pt x="210" y="140"/>
                      <a:pt x="209" y="139"/>
                    </a:cubicBezTo>
                    <a:cubicBezTo>
                      <a:pt x="209" y="139"/>
                      <a:pt x="208" y="138"/>
                      <a:pt x="207" y="138"/>
                    </a:cubicBezTo>
                    <a:cubicBezTo>
                      <a:pt x="207" y="137"/>
                      <a:pt x="206" y="136"/>
                      <a:pt x="205" y="135"/>
                    </a:cubicBezTo>
                    <a:cubicBezTo>
                      <a:pt x="205" y="134"/>
                      <a:pt x="205" y="134"/>
                      <a:pt x="204" y="133"/>
                    </a:cubicBezTo>
                    <a:cubicBezTo>
                      <a:pt x="202" y="130"/>
                      <a:pt x="199" y="127"/>
                      <a:pt x="197" y="125"/>
                    </a:cubicBezTo>
                    <a:cubicBezTo>
                      <a:pt x="196" y="124"/>
                      <a:pt x="195" y="124"/>
                      <a:pt x="194" y="123"/>
                    </a:cubicBezTo>
                    <a:cubicBezTo>
                      <a:pt x="193" y="121"/>
                      <a:pt x="191" y="120"/>
                      <a:pt x="189" y="119"/>
                    </a:cubicBezTo>
                    <a:cubicBezTo>
                      <a:pt x="187" y="118"/>
                      <a:pt x="185" y="117"/>
                      <a:pt x="184" y="115"/>
                    </a:cubicBezTo>
                    <a:cubicBezTo>
                      <a:pt x="183" y="114"/>
                      <a:pt x="182" y="112"/>
                      <a:pt x="181" y="110"/>
                    </a:cubicBezTo>
                    <a:cubicBezTo>
                      <a:pt x="181" y="109"/>
                      <a:pt x="181" y="109"/>
                      <a:pt x="181" y="108"/>
                    </a:cubicBezTo>
                    <a:cubicBezTo>
                      <a:pt x="180" y="107"/>
                      <a:pt x="179" y="105"/>
                      <a:pt x="178" y="104"/>
                    </a:cubicBezTo>
                    <a:cubicBezTo>
                      <a:pt x="178" y="103"/>
                      <a:pt x="177" y="102"/>
                      <a:pt x="177" y="101"/>
                    </a:cubicBezTo>
                    <a:cubicBezTo>
                      <a:pt x="175" y="98"/>
                      <a:pt x="177" y="95"/>
                      <a:pt x="179" y="90"/>
                    </a:cubicBezTo>
                    <a:cubicBezTo>
                      <a:pt x="182" y="86"/>
                      <a:pt x="184" y="80"/>
                      <a:pt x="183" y="75"/>
                    </a:cubicBezTo>
                    <a:cubicBezTo>
                      <a:pt x="183" y="73"/>
                      <a:pt x="182" y="71"/>
                      <a:pt x="181" y="69"/>
                    </a:cubicBezTo>
                    <a:cubicBezTo>
                      <a:pt x="180" y="66"/>
                      <a:pt x="179" y="64"/>
                      <a:pt x="179" y="61"/>
                    </a:cubicBezTo>
                    <a:cubicBezTo>
                      <a:pt x="179" y="60"/>
                      <a:pt x="179" y="59"/>
                      <a:pt x="180" y="57"/>
                    </a:cubicBezTo>
                    <a:cubicBezTo>
                      <a:pt x="181" y="56"/>
                      <a:pt x="181" y="56"/>
                      <a:pt x="181" y="56"/>
                    </a:cubicBezTo>
                    <a:cubicBezTo>
                      <a:pt x="181" y="54"/>
                      <a:pt x="182" y="52"/>
                      <a:pt x="182" y="50"/>
                    </a:cubicBezTo>
                    <a:cubicBezTo>
                      <a:pt x="182" y="49"/>
                      <a:pt x="182" y="49"/>
                      <a:pt x="182" y="49"/>
                    </a:cubicBezTo>
                    <a:cubicBezTo>
                      <a:pt x="183" y="47"/>
                      <a:pt x="183" y="46"/>
                      <a:pt x="184" y="44"/>
                    </a:cubicBezTo>
                    <a:cubicBezTo>
                      <a:pt x="185" y="42"/>
                      <a:pt x="185" y="39"/>
                      <a:pt x="185" y="35"/>
                    </a:cubicBezTo>
                    <a:cubicBezTo>
                      <a:pt x="185" y="35"/>
                      <a:pt x="185" y="35"/>
                      <a:pt x="185" y="35"/>
                    </a:cubicBezTo>
                    <a:cubicBezTo>
                      <a:pt x="185" y="32"/>
                      <a:pt x="185" y="29"/>
                      <a:pt x="184" y="25"/>
                    </a:cubicBezTo>
                    <a:cubicBezTo>
                      <a:pt x="183" y="23"/>
                      <a:pt x="182" y="22"/>
                      <a:pt x="181" y="21"/>
                    </a:cubicBezTo>
                    <a:cubicBezTo>
                      <a:pt x="180" y="20"/>
                      <a:pt x="180" y="19"/>
                      <a:pt x="179" y="19"/>
                    </a:cubicBezTo>
                    <a:cubicBezTo>
                      <a:pt x="179" y="18"/>
                      <a:pt x="178" y="17"/>
                      <a:pt x="177" y="16"/>
                    </a:cubicBezTo>
                    <a:cubicBezTo>
                      <a:pt x="175" y="12"/>
                      <a:pt x="173" y="7"/>
                      <a:pt x="168" y="5"/>
                    </a:cubicBezTo>
                    <a:cubicBezTo>
                      <a:pt x="167" y="4"/>
                      <a:pt x="166" y="4"/>
                      <a:pt x="165" y="3"/>
                    </a:cubicBezTo>
                    <a:cubicBezTo>
                      <a:pt x="163" y="2"/>
                      <a:pt x="160" y="0"/>
                      <a:pt x="157" y="0"/>
                    </a:cubicBezTo>
                    <a:cubicBezTo>
                      <a:pt x="151" y="0"/>
                      <a:pt x="149" y="6"/>
                      <a:pt x="149" y="9"/>
                    </a:cubicBezTo>
                    <a:cubicBezTo>
                      <a:pt x="149" y="10"/>
                      <a:pt x="149" y="10"/>
                      <a:pt x="149" y="10"/>
                    </a:cubicBezTo>
                    <a:cubicBezTo>
                      <a:pt x="148" y="12"/>
                      <a:pt x="148" y="14"/>
                      <a:pt x="148" y="15"/>
                    </a:cubicBezTo>
                    <a:cubicBezTo>
                      <a:pt x="147" y="17"/>
                      <a:pt x="147" y="20"/>
                      <a:pt x="146" y="22"/>
                    </a:cubicBezTo>
                    <a:cubicBezTo>
                      <a:pt x="146" y="24"/>
                      <a:pt x="146" y="27"/>
                      <a:pt x="146" y="30"/>
                    </a:cubicBezTo>
                    <a:cubicBezTo>
                      <a:pt x="146" y="31"/>
                      <a:pt x="146" y="33"/>
                      <a:pt x="146" y="34"/>
                    </a:cubicBezTo>
                    <a:cubicBezTo>
                      <a:pt x="146" y="36"/>
                      <a:pt x="145" y="37"/>
                      <a:pt x="145" y="38"/>
                    </a:cubicBezTo>
                    <a:cubicBezTo>
                      <a:pt x="145" y="40"/>
                      <a:pt x="145" y="43"/>
                      <a:pt x="145" y="46"/>
                    </a:cubicBezTo>
                    <a:cubicBezTo>
                      <a:pt x="145" y="47"/>
                      <a:pt x="146" y="49"/>
                      <a:pt x="146" y="50"/>
                    </a:cubicBezTo>
                    <a:cubicBezTo>
                      <a:pt x="146" y="52"/>
                      <a:pt x="147" y="54"/>
                      <a:pt x="147" y="55"/>
                    </a:cubicBezTo>
                    <a:cubicBezTo>
                      <a:pt x="146" y="58"/>
                      <a:pt x="144" y="62"/>
                      <a:pt x="143" y="62"/>
                    </a:cubicBezTo>
                    <a:cubicBezTo>
                      <a:pt x="143" y="62"/>
                      <a:pt x="142" y="62"/>
                      <a:pt x="141" y="59"/>
                    </a:cubicBezTo>
                    <a:cubicBezTo>
                      <a:pt x="140" y="54"/>
                      <a:pt x="140" y="49"/>
                      <a:pt x="141" y="44"/>
                    </a:cubicBezTo>
                    <a:cubicBezTo>
                      <a:pt x="142" y="41"/>
                      <a:pt x="142" y="39"/>
                      <a:pt x="142" y="37"/>
                    </a:cubicBezTo>
                    <a:cubicBezTo>
                      <a:pt x="143" y="29"/>
                      <a:pt x="140" y="22"/>
                      <a:pt x="138" y="16"/>
                    </a:cubicBezTo>
                    <a:cubicBezTo>
                      <a:pt x="136" y="14"/>
                      <a:pt x="135" y="13"/>
                      <a:pt x="134" y="12"/>
                    </a:cubicBezTo>
                    <a:cubicBezTo>
                      <a:pt x="131" y="10"/>
                      <a:pt x="131" y="10"/>
                      <a:pt x="131" y="10"/>
                    </a:cubicBezTo>
                    <a:cubicBezTo>
                      <a:pt x="94" y="118"/>
                      <a:pt x="94" y="118"/>
                      <a:pt x="94" y="118"/>
                    </a:cubicBezTo>
                    <a:cubicBezTo>
                      <a:pt x="5" y="82"/>
                      <a:pt x="5" y="82"/>
                      <a:pt x="5" y="82"/>
                    </a:cubicBezTo>
                    <a:cubicBezTo>
                      <a:pt x="4" y="84"/>
                      <a:pt x="4" y="84"/>
                      <a:pt x="4" y="84"/>
                    </a:cubicBezTo>
                    <a:cubicBezTo>
                      <a:pt x="0" y="88"/>
                      <a:pt x="1" y="93"/>
                      <a:pt x="2" y="98"/>
                    </a:cubicBezTo>
                    <a:cubicBezTo>
                      <a:pt x="2" y="98"/>
                      <a:pt x="2" y="99"/>
                      <a:pt x="2" y="100"/>
                    </a:cubicBezTo>
                    <a:cubicBezTo>
                      <a:pt x="3" y="101"/>
                      <a:pt x="3" y="102"/>
                      <a:pt x="3" y="104"/>
                    </a:cubicBezTo>
                    <a:cubicBezTo>
                      <a:pt x="3" y="105"/>
                      <a:pt x="3" y="107"/>
                      <a:pt x="4" y="109"/>
                    </a:cubicBezTo>
                    <a:cubicBezTo>
                      <a:pt x="5" y="116"/>
                      <a:pt x="11" y="118"/>
                      <a:pt x="15" y="121"/>
                    </a:cubicBezTo>
                    <a:cubicBezTo>
                      <a:pt x="18" y="122"/>
                      <a:pt x="20" y="123"/>
                      <a:pt x="21" y="124"/>
                    </a:cubicBezTo>
                    <a:cubicBezTo>
                      <a:pt x="24" y="126"/>
                      <a:pt x="26" y="127"/>
                      <a:pt x="30" y="128"/>
                    </a:cubicBezTo>
                    <a:cubicBezTo>
                      <a:pt x="30" y="128"/>
                      <a:pt x="30" y="128"/>
                      <a:pt x="30" y="128"/>
                    </a:cubicBezTo>
                    <a:cubicBezTo>
                      <a:pt x="31" y="128"/>
                      <a:pt x="32" y="127"/>
                      <a:pt x="32" y="127"/>
                    </a:cubicBezTo>
                    <a:cubicBezTo>
                      <a:pt x="33" y="127"/>
                      <a:pt x="33" y="127"/>
                      <a:pt x="34" y="127"/>
                    </a:cubicBezTo>
                    <a:cubicBezTo>
                      <a:pt x="35" y="127"/>
                      <a:pt x="35" y="128"/>
                      <a:pt x="35" y="128"/>
                    </a:cubicBezTo>
                    <a:cubicBezTo>
                      <a:pt x="36" y="130"/>
                      <a:pt x="37" y="134"/>
                      <a:pt x="35" y="137"/>
                    </a:cubicBezTo>
                    <a:cubicBezTo>
                      <a:pt x="35" y="138"/>
                      <a:pt x="34" y="139"/>
                      <a:pt x="34" y="140"/>
                    </a:cubicBezTo>
                    <a:cubicBezTo>
                      <a:pt x="33" y="141"/>
                      <a:pt x="31" y="143"/>
                      <a:pt x="31" y="146"/>
                    </a:cubicBezTo>
                    <a:cubicBezTo>
                      <a:pt x="29" y="152"/>
                      <a:pt x="32" y="159"/>
                      <a:pt x="36" y="163"/>
                    </a:cubicBezTo>
                    <a:cubicBezTo>
                      <a:pt x="39" y="165"/>
                      <a:pt x="43" y="165"/>
                      <a:pt x="46" y="165"/>
                    </a:cubicBezTo>
                    <a:cubicBezTo>
                      <a:pt x="46" y="165"/>
                      <a:pt x="49" y="165"/>
                      <a:pt x="49" y="165"/>
                    </a:cubicBezTo>
                    <a:cubicBezTo>
                      <a:pt x="51" y="165"/>
                      <a:pt x="52" y="166"/>
                      <a:pt x="54" y="166"/>
                    </a:cubicBezTo>
                    <a:cubicBezTo>
                      <a:pt x="55" y="166"/>
                      <a:pt x="57" y="167"/>
                      <a:pt x="59" y="167"/>
                    </a:cubicBezTo>
                    <a:cubicBezTo>
                      <a:pt x="63" y="167"/>
                      <a:pt x="68" y="168"/>
                      <a:pt x="72" y="169"/>
                    </a:cubicBezTo>
                    <a:cubicBezTo>
                      <a:pt x="73" y="169"/>
                      <a:pt x="74" y="170"/>
                      <a:pt x="74" y="170"/>
                    </a:cubicBezTo>
                    <a:cubicBezTo>
                      <a:pt x="76" y="171"/>
                      <a:pt x="78" y="172"/>
                      <a:pt x="81" y="172"/>
                    </a:cubicBezTo>
                    <a:cubicBezTo>
                      <a:pt x="81" y="172"/>
                      <a:pt x="82" y="172"/>
                      <a:pt x="82" y="172"/>
                    </a:cubicBezTo>
                    <a:cubicBezTo>
                      <a:pt x="86" y="172"/>
                      <a:pt x="90" y="171"/>
                      <a:pt x="93" y="170"/>
                    </a:cubicBezTo>
                    <a:cubicBezTo>
                      <a:pt x="96" y="169"/>
                      <a:pt x="98" y="168"/>
                      <a:pt x="101" y="167"/>
                    </a:cubicBezTo>
                    <a:cubicBezTo>
                      <a:pt x="101" y="167"/>
                      <a:pt x="102" y="167"/>
                      <a:pt x="102" y="167"/>
                    </a:cubicBezTo>
                    <a:cubicBezTo>
                      <a:pt x="104" y="167"/>
                      <a:pt x="106" y="168"/>
                      <a:pt x="108" y="168"/>
                    </a:cubicBezTo>
                    <a:cubicBezTo>
                      <a:pt x="110" y="169"/>
                      <a:pt x="113" y="169"/>
                      <a:pt x="115" y="169"/>
                    </a:cubicBezTo>
                    <a:cubicBezTo>
                      <a:pt x="117" y="169"/>
                      <a:pt x="118" y="169"/>
                      <a:pt x="120" y="169"/>
                    </a:cubicBezTo>
                    <a:cubicBezTo>
                      <a:pt x="123" y="168"/>
                      <a:pt x="126" y="165"/>
                      <a:pt x="129" y="161"/>
                    </a:cubicBezTo>
                    <a:cubicBezTo>
                      <a:pt x="130" y="160"/>
                      <a:pt x="131" y="159"/>
                      <a:pt x="131" y="158"/>
                    </a:cubicBezTo>
                    <a:cubicBezTo>
                      <a:pt x="132" y="156"/>
                      <a:pt x="133" y="154"/>
                      <a:pt x="134" y="154"/>
                    </a:cubicBezTo>
                    <a:cubicBezTo>
                      <a:pt x="134" y="153"/>
                      <a:pt x="134" y="153"/>
                      <a:pt x="134" y="153"/>
                    </a:cubicBezTo>
                    <a:cubicBezTo>
                      <a:pt x="134" y="153"/>
                      <a:pt x="135" y="154"/>
                      <a:pt x="135" y="154"/>
                    </a:cubicBezTo>
                    <a:cubicBezTo>
                      <a:pt x="135" y="155"/>
                      <a:pt x="135" y="156"/>
                      <a:pt x="134" y="158"/>
                    </a:cubicBezTo>
                    <a:cubicBezTo>
                      <a:pt x="133" y="159"/>
                      <a:pt x="133" y="160"/>
                      <a:pt x="132" y="162"/>
                    </a:cubicBezTo>
                    <a:cubicBezTo>
                      <a:pt x="132" y="164"/>
                      <a:pt x="132" y="165"/>
                      <a:pt x="133" y="167"/>
                    </a:cubicBezTo>
                    <a:cubicBezTo>
                      <a:pt x="135" y="169"/>
                      <a:pt x="138" y="169"/>
                      <a:pt x="140" y="169"/>
                    </a:cubicBezTo>
                    <a:cubicBezTo>
                      <a:pt x="141" y="169"/>
                      <a:pt x="143" y="169"/>
                      <a:pt x="144" y="169"/>
                    </a:cubicBezTo>
                    <a:cubicBezTo>
                      <a:pt x="144" y="170"/>
                      <a:pt x="145" y="171"/>
                      <a:pt x="145" y="173"/>
                    </a:cubicBezTo>
                    <a:cubicBezTo>
                      <a:pt x="145" y="173"/>
                      <a:pt x="145" y="174"/>
                      <a:pt x="145" y="174"/>
                    </a:cubicBezTo>
                    <a:cubicBezTo>
                      <a:pt x="146" y="177"/>
                      <a:pt x="146" y="180"/>
                      <a:pt x="148" y="182"/>
                    </a:cubicBezTo>
                    <a:cubicBezTo>
                      <a:pt x="151" y="184"/>
                      <a:pt x="154" y="184"/>
                      <a:pt x="157" y="184"/>
                    </a:cubicBezTo>
                    <a:cubicBezTo>
                      <a:pt x="157" y="184"/>
                      <a:pt x="158" y="184"/>
                      <a:pt x="159" y="184"/>
                    </a:cubicBezTo>
                    <a:cubicBezTo>
                      <a:pt x="162" y="185"/>
                      <a:pt x="164" y="186"/>
                      <a:pt x="167" y="188"/>
                    </a:cubicBezTo>
                    <a:cubicBezTo>
                      <a:pt x="171" y="190"/>
                      <a:pt x="174" y="191"/>
                      <a:pt x="177" y="191"/>
                    </a:cubicBezTo>
                    <a:cubicBezTo>
                      <a:pt x="179" y="191"/>
                      <a:pt x="182" y="191"/>
                      <a:pt x="184" y="189"/>
                    </a:cubicBezTo>
                    <a:cubicBezTo>
                      <a:pt x="185" y="189"/>
                      <a:pt x="185" y="189"/>
                      <a:pt x="185" y="189"/>
                    </a:cubicBezTo>
                    <a:cubicBezTo>
                      <a:pt x="189" y="187"/>
                      <a:pt x="194" y="185"/>
                      <a:pt x="195" y="179"/>
                    </a:cubicBezTo>
                    <a:cubicBezTo>
                      <a:pt x="195" y="178"/>
                      <a:pt x="195" y="177"/>
                      <a:pt x="195" y="176"/>
                    </a:cubicBezTo>
                    <a:cubicBezTo>
                      <a:pt x="195" y="175"/>
                      <a:pt x="195" y="174"/>
                      <a:pt x="195" y="173"/>
                    </a:cubicBezTo>
                    <a:cubicBezTo>
                      <a:pt x="195" y="173"/>
                      <a:pt x="195" y="172"/>
                      <a:pt x="195" y="172"/>
                    </a:cubicBezTo>
                    <a:cubicBezTo>
                      <a:pt x="196" y="170"/>
                      <a:pt x="196" y="167"/>
                      <a:pt x="195" y="165"/>
                    </a:cubicBezTo>
                    <a:cubicBezTo>
                      <a:pt x="194" y="163"/>
                      <a:pt x="192" y="162"/>
                      <a:pt x="189" y="161"/>
                    </a:cubicBezTo>
                    <a:cubicBezTo>
                      <a:pt x="190" y="160"/>
                      <a:pt x="191" y="158"/>
                      <a:pt x="191" y="156"/>
                    </a:cubicBezTo>
                    <a:cubicBezTo>
                      <a:pt x="191" y="156"/>
                      <a:pt x="191" y="155"/>
                      <a:pt x="191" y="154"/>
                    </a:cubicBezTo>
                    <a:cubicBezTo>
                      <a:pt x="192" y="154"/>
                      <a:pt x="192" y="155"/>
                      <a:pt x="192" y="155"/>
                    </a:cubicBezTo>
                    <a:cubicBezTo>
                      <a:pt x="193" y="156"/>
                      <a:pt x="194" y="157"/>
                      <a:pt x="196" y="158"/>
                    </a:cubicBezTo>
                    <a:cubicBezTo>
                      <a:pt x="197" y="158"/>
                      <a:pt x="197" y="158"/>
                      <a:pt x="198" y="158"/>
                    </a:cubicBezTo>
                    <a:cubicBezTo>
                      <a:pt x="200" y="158"/>
                      <a:pt x="201" y="158"/>
                      <a:pt x="201" y="157"/>
                    </a:cubicBezTo>
                    <a:cubicBezTo>
                      <a:pt x="201" y="157"/>
                      <a:pt x="202" y="157"/>
                      <a:pt x="202" y="157"/>
                    </a:cubicBezTo>
                    <a:cubicBezTo>
                      <a:pt x="202" y="157"/>
                      <a:pt x="202" y="158"/>
                      <a:pt x="202" y="158"/>
                    </a:cubicBezTo>
                    <a:cubicBezTo>
                      <a:pt x="203" y="159"/>
                      <a:pt x="204" y="161"/>
                      <a:pt x="207" y="161"/>
                    </a:cubicBezTo>
                    <a:cubicBezTo>
                      <a:pt x="207" y="161"/>
                      <a:pt x="208" y="161"/>
                      <a:pt x="208" y="161"/>
                    </a:cubicBezTo>
                    <a:cubicBezTo>
                      <a:pt x="211" y="160"/>
                      <a:pt x="213" y="158"/>
                      <a:pt x="214" y="154"/>
                    </a:cubicBezTo>
                    <a:cubicBezTo>
                      <a:pt x="215" y="150"/>
                      <a:pt x="215" y="145"/>
                      <a:pt x="212" y="14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4" name="Freeform 21"/>
              <p:cNvSpPr>
                <a:spLocks/>
              </p:cNvSpPr>
              <p:nvPr/>
            </p:nvSpPr>
            <p:spPr bwMode="auto">
              <a:xfrm>
                <a:off x="2342" y="975"/>
                <a:ext cx="88" cy="101"/>
              </a:xfrm>
              <a:custGeom>
                <a:avLst/>
                <a:gdLst>
                  <a:gd name="T0" fmla="*/ 18 w 33"/>
                  <a:gd name="T1" fmla="*/ 1 h 38"/>
                  <a:gd name="T2" fmla="*/ 11 w 33"/>
                  <a:gd name="T3" fmla="*/ 0 h 38"/>
                  <a:gd name="T4" fmla="*/ 5 w 33"/>
                  <a:gd name="T5" fmla="*/ 1 h 38"/>
                  <a:gd name="T6" fmla="*/ 1 w 33"/>
                  <a:gd name="T7" fmla="*/ 12 h 38"/>
                  <a:gd name="T8" fmla="*/ 3 w 33"/>
                  <a:gd name="T9" fmla="*/ 16 h 38"/>
                  <a:gd name="T10" fmla="*/ 4 w 33"/>
                  <a:gd name="T11" fmla="*/ 17 h 38"/>
                  <a:gd name="T12" fmla="*/ 5 w 33"/>
                  <a:gd name="T13" fmla="*/ 18 h 38"/>
                  <a:gd name="T14" fmla="*/ 9 w 33"/>
                  <a:gd name="T15" fmla="*/ 26 h 38"/>
                  <a:gd name="T16" fmla="*/ 18 w 33"/>
                  <a:gd name="T17" fmla="*/ 38 h 38"/>
                  <a:gd name="T18" fmla="*/ 24 w 33"/>
                  <a:gd name="T19" fmla="*/ 35 h 38"/>
                  <a:gd name="T20" fmla="*/ 32 w 33"/>
                  <a:gd name="T21" fmla="*/ 15 h 38"/>
                  <a:gd name="T22" fmla="*/ 18 w 33"/>
                  <a:gd name="T2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8">
                    <a:moveTo>
                      <a:pt x="18" y="1"/>
                    </a:moveTo>
                    <a:cubicBezTo>
                      <a:pt x="15" y="1"/>
                      <a:pt x="13" y="0"/>
                      <a:pt x="11" y="0"/>
                    </a:cubicBezTo>
                    <a:cubicBezTo>
                      <a:pt x="9" y="0"/>
                      <a:pt x="7" y="1"/>
                      <a:pt x="5" y="1"/>
                    </a:cubicBezTo>
                    <a:cubicBezTo>
                      <a:pt x="2" y="3"/>
                      <a:pt x="0" y="7"/>
                      <a:pt x="1" y="12"/>
                    </a:cubicBezTo>
                    <a:cubicBezTo>
                      <a:pt x="2" y="13"/>
                      <a:pt x="3" y="15"/>
                      <a:pt x="3" y="16"/>
                    </a:cubicBezTo>
                    <a:cubicBezTo>
                      <a:pt x="3" y="16"/>
                      <a:pt x="4" y="16"/>
                      <a:pt x="4" y="17"/>
                    </a:cubicBezTo>
                    <a:cubicBezTo>
                      <a:pt x="5" y="18"/>
                      <a:pt x="5" y="18"/>
                      <a:pt x="5" y="18"/>
                    </a:cubicBezTo>
                    <a:cubicBezTo>
                      <a:pt x="6" y="21"/>
                      <a:pt x="8" y="23"/>
                      <a:pt x="9" y="26"/>
                    </a:cubicBezTo>
                    <a:cubicBezTo>
                      <a:pt x="10" y="30"/>
                      <a:pt x="12" y="38"/>
                      <a:pt x="18" y="38"/>
                    </a:cubicBezTo>
                    <a:cubicBezTo>
                      <a:pt x="20" y="38"/>
                      <a:pt x="22" y="37"/>
                      <a:pt x="24" y="35"/>
                    </a:cubicBezTo>
                    <a:cubicBezTo>
                      <a:pt x="27" y="31"/>
                      <a:pt x="33" y="22"/>
                      <a:pt x="32" y="15"/>
                    </a:cubicBezTo>
                    <a:cubicBezTo>
                      <a:pt x="31" y="8"/>
                      <a:pt x="24" y="3"/>
                      <a:pt x="18"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5" name="Freeform 22"/>
              <p:cNvSpPr>
                <a:spLocks/>
              </p:cNvSpPr>
              <p:nvPr/>
            </p:nvSpPr>
            <p:spPr bwMode="auto">
              <a:xfrm>
                <a:off x="2313" y="970"/>
                <a:ext cx="21" cy="32"/>
              </a:xfrm>
              <a:custGeom>
                <a:avLst/>
                <a:gdLst>
                  <a:gd name="T0" fmla="*/ 5 w 8"/>
                  <a:gd name="T1" fmla="*/ 3 h 12"/>
                  <a:gd name="T2" fmla="*/ 5 w 8"/>
                  <a:gd name="T3" fmla="*/ 3 h 12"/>
                  <a:gd name="T4" fmla="*/ 5 w 8"/>
                  <a:gd name="T5" fmla="*/ 0 h 12"/>
                  <a:gd name="T6" fmla="*/ 0 w 8"/>
                  <a:gd name="T7" fmla="*/ 6 h 12"/>
                  <a:gd name="T8" fmla="*/ 3 w 8"/>
                  <a:gd name="T9" fmla="*/ 6 h 12"/>
                  <a:gd name="T10" fmla="*/ 3 w 8"/>
                  <a:gd name="T11" fmla="*/ 6 h 12"/>
                  <a:gd name="T12" fmla="*/ 0 w 8"/>
                  <a:gd name="T13" fmla="*/ 6 h 12"/>
                  <a:gd name="T14" fmla="*/ 1 w 8"/>
                  <a:gd name="T15" fmla="*/ 10 h 12"/>
                  <a:gd name="T16" fmla="*/ 5 w 8"/>
                  <a:gd name="T17" fmla="*/ 12 h 12"/>
                  <a:gd name="T18" fmla="*/ 5 w 8"/>
                  <a:gd name="T19" fmla="*/ 9 h 12"/>
                  <a:gd name="T20" fmla="*/ 7 w 8"/>
                  <a:gd name="T21" fmla="*/ 8 h 12"/>
                  <a:gd name="T22" fmla="*/ 5 w 8"/>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2">
                    <a:moveTo>
                      <a:pt x="5" y="3"/>
                    </a:moveTo>
                    <a:cubicBezTo>
                      <a:pt x="5" y="3"/>
                      <a:pt x="5" y="3"/>
                      <a:pt x="5" y="3"/>
                    </a:cubicBezTo>
                    <a:cubicBezTo>
                      <a:pt x="5" y="0"/>
                      <a:pt x="5" y="0"/>
                      <a:pt x="5" y="0"/>
                    </a:cubicBezTo>
                    <a:cubicBezTo>
                      <a:pt x="2" y="0"/>
                      <a:pt x="0" y="3"/>
                      <a:pt x="0" y="6"/>
                    </a:cubicBezTo>
                    <a:cubicBezTo>
                      <a:pt x="3" y="6"/>
                      <a:pt x="3" y="6"/>
                      <a:pt x="3" y="6"/>
                    </a:cubicBezTo>
                    <a:cubicBezTo>
                      <a:pt x="3" y="6"/>
                      <a:pt x="3" y="6"/>
                      <a:pt x="3" y="6"/>
                    </a:cubicBezTo>
                    <a:cubicBezTo>
                      <a:pt x="0" y="6"/>
                      <a:pt x="0" y="6"/>
                      <a:pt x="0" y="6"/>
                    </a:cubicBezTo>
                    <a:cubicBezTo>
                      <a:pt x="0" y="7"/>
                      <a:pt x="0" y="8"/>
                      <a:pt x="1" y="10"/>
                    </a:cubicBezTo>
                    <a:cubicBezTo>
                      <a:pt x="2" y="11"/>
                      <a:pt x="3" y="12"/>
                      <a:pt x="5" y="12"/>
                    </a:cubicBezTo>
                    <a:cubicBezTo>
                      <a:pt x="5" y="9"/>
                      <a:pt x="5" y="9"/>
                      <a:pt x="5" y="9"/>
                    </a:cubicBezTo>
                    <a:cubicBezTo>
                      <a:pt x="6" y="9"/>
                      <a:pt x="6" y="9"/>
                      <a:pt x="7" y="8"/>
                    </a:cubicBezTo>
                    <a:cubicBezTo>
                      <a:pt x="8" y="6"/>
                      <a:pt x="8" y="4"/>
                      <a:pt x="5"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6" name="Freeform 23"/>
              <p:cNvSpPr>
                <a:spLocks/>
              </p:cNvSpPr>
              <p:nvPr/>
            </p:nvSpPr>
            <p:spPr bwMode="auto">
              <a:xfrm>
                <a:off x="2440" y="1491"/>
                <a:ext cx="40" cy="47"/>
              </a:xfrm>
              <a:custGeom>
                <a:avLst/>
                <a:gdLst>
                  <a:gd name="T0" fmla="*/ 9 w 15"/>
                  <a:gd name="T1" fmla="*/ 0 h 18"/>
                  <a:gd name="T2" fmla="*/ 5 w 15"/>
                  <a:gd name="T3" fmla="*/ 1 h 18"/>
                  <a:gd name="T4" fmla="*/ 0 w 15"/>
                  <a:gd name="T5" fmla="*/ 11 h 18"/>
                  <a:gd name="T6" fmla="*/ 3 w 15"/>
                  <a:gd name="T7" fmla="*/ 17 h 18"/>
                  <a:gd name="T8" fmla="*/ 6 w 15"/>
                  <a:gd name="T9" fmla="*/ 18 h 18"/>
                  <a:gd name="T10" fmla="*/ 12 w 15"/>
                  <a:gd name="T11" fmla="*/ 13 h 18"/>
                  <a:gd name="T12" fmla="*/ 12 w 15"/>
                  <a:gd name="T13" fmla="*/ 12 h 18"/>
                  <a:gd name="T14" fmla="*/ 13 w 15"/>
                  <a:gd name="T15" fmla="*/ 3 h 18"/>
                  <a:gd name="T16" fmla="*/ 9 w 1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9" y="0"/>
                    </a:moveTo>
                    <a:cubicBezTo>
                      <a:pt x="8" y="0"/>
                      <a:pt x="7" y="1"/>
                      <a:pt x="5" y="1"/>
                    </a:cubicBezTo>
                    <a:cubicBezTo>
                      <a:pt x="2" y="3"/>
                      <a:pt x="0" y="8"/>
                      <a:pt x="0" y="11"/>
                    </a:cubicBezTo>
                    <a:cubicBezTo>
                      <a:pt x="0" y="15"/>
                      <a:pt x="2" y="16"/>
                      <a:pt x="3" y="17"/>
                    </a:cubicBezTo>
                    <a:cubicBezTo>
                      <a:pt x="4" y="17"/>
                      <a:pt x="5" y="18"/>
                      <a:pt x="6" y="18"/>
                    </a:cubicBezTo>
                    <a:cubicBezTo>
                      <a:pt x="9" y="18"/>
                      <a:pt x="11" y="14"/>
                      <a:pt x="12" y="13"/>
                    </a:cubicBezTo>
                    <a:cubicBezTo>
                      <a:pt x="12" y="12"/>
                      <a:pt x="12" y="12"/>
                      <a:pt x="12" y="12"/>
                    </a:cubicBezTo>
                    <a:cubicBezTo>
                      <a:pt x="14" y="9"/>
                      <a:pt x="15" y="6"/>
                      <a:pt x="13" y="3"/>
                    </a:cubicBezTo>
                    <a:cubicBezTo>
                      <a:pt x="12" y="1"/>
                      <a:pt x="11" y="0"/>
                      <a:pt x="9"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7" name="Freeform 24"/>
              <p:cNvSpPr>
                <a:spLocks/>
              </p:cNvSpPr>
              <p:nvPr/>
            </p:nvSpPr>
            <p:spPr bwMode="auto">
              <a:xfrm>
                <a:off x="2462" y="1318"/>
                <a:ext cx="48" cy="45"/>
              </a:xfrm>
              <a:custGeom>
                <a:avLst/>
                <a:gdLst>
                  <a:gd name="T0" fmla="*/ 10 w 18"/>
                  <a:gd name="T1" fmla="*/ 1 h 17"/>
                  <a:gd name="T2" fmla="*/ 7 w 18"/>
                  <a:gd name="T3" fmla="*/ 0 h 17"/>
                  <a:gd name="T4" fmla="*/ 3 w 18"/>
                  <a:gd name="T5" fmla="*/ 2 h 17"/>
                  <a:gd name="T6" fmla="*/ 5 w 18"/>
                  <a:gd name="T7" fmla="*/ 12 h 17"/>
                  <a:gd name="T8" fmla="*/ 5 w 18"/>
                  <a:gd name="T9" fmla="*/ 13 h 17"/>
                  <a:gd name="T10" fmla="*/ 11 w 18"/>
                  <a:gd name="T11" fmla="*/ 17 h 17"/>
                  <a:gd name="T12" fmla="*/ 11 w 18"/>
                  <a:gd name="T13" fmla="*/ 17 h 17"/>
                  <a:gd name="T14" fmla="*/ 16 w 18"/>
                  <a:gd name="T15" fmla="*/ 13 h 17"/>
                  <a:gd name="T16" fmla="*/ 10 w 18"/>
                  <a:gd name="T17"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10" y="1"/>
                    </a:moveTo>
                    <a:cubicBezTo>
                      <a:pt x="9" y="0"/>
                      <a:pt x="8" y="0"/>
                      <a:pt x="7" y="0"/>
                    </a:cubicBezTo>
                    <a:cubicBezTo>
                      <a:pt x="5" y="0"/>
                      <a:pt x="4" y="1"/>
                      <a:pt x="3" y="2"/>
                    </a:cubicBezTo>
                    <a:cubicBezTo>
                      <a:pt x="0" y="6"/>
                      <a:pt x="3" y="10"/>
                      <a:pt x="5" y="12"/>
                    </a:cubicBezTo>
                    <a:cubicBezTo>
                      <a:pt x="5" y="13"/>
                      <a:pt x="5" y="13"/>
                      <a:pt x="5" y="13"/>
                    </a:cubicBezTo>
                    <a:cubicBezTo>
                      <a:pt x="6" y="14"/>
                      <a:pt x="8" y="17"/>
                      <a:pt x="11" y="17"/>
                    </a:cubicBezTo>
                    <a:cubicBezTo>
                      <a:pt x="11" y="17"/>
                      <a:pt x="11" y="17"/>
                      <a:pt x="11" y="17"/>
                    </a:cubicBezTo>
                    <a:cubicBezTo>
                      <a:pt x="12" y="17"/>
                      <a:pt x="15" y="16"/>
                      <a:pt x="16" y="13"/>
                    </a:cubicBezTo>
                    <a:cubicBezTo>
                      <a:pt x="18" y="8"/>
                      <a:pt x="15" y="2"/>
                      <a:pt x="10"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8" name="Freeform 25"/>
              <p:cNvSpPr>
                <a:spLocks/>
              </p:cNvSpPr>
              <p:nvPr/>
            </p:nvSpPr>
            <p:spPr bwMode="auto">
              <a:xfrm>
                <a:off x="2276" y="1501"/>
                <a:ext cx="37" cy="40"/>
              </a:xfrm>
              <a:custGeom>
                <a:avLst/>
                <a:gdLst>
                  <a:gd name="T0" fmla="*/ 6 w 14"/>
                  <a:gd name="T1" fmla="*/ 0 h 15"/>
                  <a:gd name="T2" fmla="*/ 0 w 14"/>
                  <a:gd name="T3" fmla="*/ 5 h 15"/>
                  <a:gd name="T4" fmla="*/ 3 w 14"/>
                  <a:gd name="T5" fmla="*/ 11 h 15"/>
                  <a:gd name="T6" fmla="*/ 3 w 14"/>
                  <a:gd name="T7" fmla="*/ 11 h 15"/>
                  <a:gd name="T8" fmla="*/ 8 w 14"/>
                  <a:gd name="T9" fmla="*/ 15 h 15"/>
                  <a:gd name="T10" fmla="*/ 8 w 14"/>
                  <a:gd name="T11" fmla="*/ 15 h 15"/>
                  <a:gd name="T12" fmla="*/ 13 w 14"/>
                  <a:gd name="T13" fmla="*/ 13 h 15"/>
                  <a:gd name="T14" fmla="*/ 13 w 14"/>
                  <a:gd name="T15" fmla="*/ 5 h 15"/>
                  <a:gd name="T16" fmla="*/ 6 w 14"/>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5">
                    <a:moveTo>
                      <a:pt x="6" y="0"/>
                    </a:moveTo>
                    <a:cubicBezTo>
                      <a:pt x="3" y="0"/>
                      <a:pt x="1" y="2"/>
                      <a:pt x="0" y="5"/>
                    </a:cubicBezTo>
                    <a:cubicBezTo>
                      <a:pt x="0" y="7"/>
                      <a:pt x="0" y="9"/>
                      <a:pt x="3" y="11"/>
                    </a:cubicBezTo>
                    <a:cubicBezTo>
                      <a:pt x="3" y="11"/>
                      <a:pt x="3" y="11"/>
                      <a:pt x="3" y="11"/>
                    </a:cubicBezTo>
                    <a:cubicBezTo>
                      <a:pt x="4" y="15"/>
                      <a:pt x="7" y="15"/>
                      <a:pt x="8" y="15"/>
                    </a:cubicBezTo>
                    <a:cubicBezTo>
                      <a:pt x="8" y="15"/>
                      <a:pt x="8" y="15"/>
                      <a:pt x="8" y="15"/>
                    </a:cubicBezTo>
                    <a:cubicBezTo>
                      <a:pt x="10" y="15"/>
                      <a:pt x="11" y="14"/>
                      <a:pt x="13" y="13"/>
                    </a:cubicBezTo>
                    <a:cubicBezTo>
                      <a:pt x="14" y="10"/>
                      <a:pt x="14" y="7"/>
                      <a:pt x="13" y="5"/>
                    </a:cubicBezTo>
                    <a:cubicBezTo>
                      <a:pt x="12" y="2"/>
                      <a:pt x="9" y="0"/>
                      <a:pt x="6"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89" name="Freeform 26"/>
              <p:cNvSpPr>
                <a:spLocks/>
              </p:cNvSpPr>
              <p:nvPr/>
            </p:nvSpPr>
            <p:spPr bwMode="auto">
              <a:xfrm>
                <a:off x="2379" y="1509"/>
                <a:ext cx="38" cy="35"/>
              </a:xfrm>
              <a:custGeom>
                <a:avLst/>
                <a:gdLst>
                  <a:gd name="T0" fmla="*/ 8 w 14"/>
                  <a:gd name="T1" fmla="*/ 0 h 13"/>
                  <a:gd name="T2" fmla="*/ 1 w 14"/>
                  <a:gd name="T3" fmla="*/ 4 h 13"/>
                  <a:gd name="T4" fmla="*/ 0 w 14"/>
                  <a:gd name="T5" fmla="*/ 9 h 13"/>
                  <a:gd name="T6" fmla="*/ 3 w 14"/>
                  <a:gd name="T7" fmla="*/ 13 h 13"/>
                  <a:gd name="T8" fmla="*/ 6 w 14"/>
                  <a:gd name="T9" fmla="*/ 13 h 13"/>
                  <a:gd name="T10" fmla="*/ 13 w 14"/>
                  <a:gd name="T11" fmla="*/ 10 h 13"/>
                  <a:gd name="T12" fmla="*/ 13 w 14"/>
                  <a:gd name="T13" fmla="*/ 3 h 13"/>
                  <a:gd name="T14" fmla="*/ 8 w 1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8" y="0"/>
                    </a:moveTo>
                    <a:cubicBezTo>
                      <a:pt x="5" y="0"/>
                      <a:pt x="2" y="1"/>
                      <a:pt x="1" y="4"/>
                    </a:cubicBezTo>
                    <a:cubicBezTo>
                      <a:pt x="0" y="6"/>
                      <a:pt x="0" y="8"/>
                      <a:pt x="0" y="9"/>
                    </a:cubicBezTo>
                    <a:cubicBezTo>
                      <a:pt x="1" y="10"/>
                      <a:pt x="1" y="12"/>
                      <a:pt x="3" y="13"/>
                    </a:cubicBezTo>
                    <a:cubicBezTo>
                      <a:pt x="4" y="13"/>
                      <a:pt x="5" y="13"/>
                      <a:pt x="6" y="13"/>
                    </a:cubicBezTo>
                    <a:cubicBezTo>
                      <a:pt x="8" y="13"/>
                      <a:pt x="11" y="12"/>
                      <a:pt x="13" y="10"/>
                    </a:cubicBezTo>
                    <a:cubicBezTo>
                      <a:pt x="14" y="8"/>
                      <a:pt x="14" y="5"/>
                      <a:pt x="13" y="3"/>
                    </a:cubicBezTo>
                    <a:cubicBezTo>
                      <a:pt x="13" y="1"/>
                      <a:pt x="10" y="0"/>
                      <a:pt x="8"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0" name="Freeform 27"/>
              <p:cNvSpPr>
                <a:spLocks noEditPoints="1"/>
              </p:cNvSpPr>
              <p:nvPr/>
            </p:nvSpPr>
            <p:spPr bwMode="auto">
              <a:xfrm>
                <a:off x="1699" y="988"/>
                <a:ext cx="2293" cy="1454"/>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1" name="Freeform 28"/>
              <p:cNvSpPr>
                <a:spLocks/>
              </p:cNvSpPr>
              <p:nvPr/>
            </p:nvSpPr>
            <p:spPr bwMode="auto">
              <a:xfrm>
                <a:off x="2650" y="834"/>
                <a:ext cx="45" cy="37"/>
              </a:xfrm>
              <a:custGeom>
                <a:avLst/>
                <a:gdLst>
                  <a:gd name="T0" fmla="*/ 16 w 17"/>
                  <a:gd name="T1" fmla="*/ 2 h 14"/>
                  <a:gd name="T2" fmla="*/ 12 w 17"/>
                  <a:gd name="T3" fmla="*/ 0 h 14"/>
                  <a:gd name="T4" fmla="*/ 10 w 17"/>
                  <a:gd name="T5" fmla="*/ 0 h 14"/>
                  <a:gd name="T6" fmla="*/ 7 w 17"/>
                  <a:gd name="T7" fmla="*/ 2 h 14"/>
                  <a:gd name="T8" fmla="*/ 6 w 17"/>
                  <a:gd name="T9" fmla="*/ 3 h 14"/>
                  <a:gd name="T10" fmla="*/ 1 w 17"/>
                  <a:gd name="T11" fmla="*/ 7 h 14"/>
                  <a:gd name="T12" fmla="*/ 1 w 17"/>
                  <a:gd name="T13" fmla="*/ 11 h 14"/>
                  <a:gd name="T14" fmla="*/ 5 w 17"/>
                  <a:gd name="T15" fmla="*/ 14 h 14"/>
                  <a:gd name="T16" fmla="*/ 10 w 17"/>
                  <a:gd name="T17" fmla="*/ 11 h 14"/>
                  <a:gd name="T18" fmla="*/ 10 w 17"/>
                  <a:gd name="T19" fmla="*/ 11 h 14"/>
                  <a:gd name="T20" fmla="*/ 12 w 17"/>
                  <a:gd name="T21" fmla="*/ 11 h 14"/>
                  <a:gd name="T22" fmla="*/ 16 w 17"/>
                  <a:gd name="T23" fmla="*/ 7 h 14"/>
                  <a:gd name="T24" fmla="*/ 16 w 17"/>
                  <a:gd name="T25"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4">
                    <a:moveTo>
                      <a:pt x="16" y="2"/>
                    </a:moveTo>
                    <a:cubicBezTo>
                      <a:pt x="15" y="0"/>
                      <a:pt x="14" y="0"/>
                      <a:pt x="12" y="0"/>
                    </a:cubicBezTo>
                    <a:cubicBezTo>
                      <a:pt x="12" y="0"/>
                      <a:pt x="11" y="0"/>
                      <a:pt x="10" y="0"/>
                    </a:cubicBezTo>
                    <a:cubicBezTo>
                      <a:pt x="9" y="0"/>
                      <a:pt x="8" y="1"/>
                      <a:pt x="7" y="2"/>
                    </a:cubicBezTo>
                    <a:cubicBezTo>
                      <a:pt x="7" y="2"/>
                      <a:pt x="6" y="3"/>
                      <a:pt x="6" y="3"/>
                    </a:cubicBezTo>
                    <a:cubicBezTo>
                      <a:pt x="4" y="3"/>
                      <a:pt x="2" y="4"/>
                      <a:pt x="1" y="7"/>
                    </a:cubicBezTo>
                    <a:cubicBezTo>
                      <a:pt x="0" y="7"/>
                      <a:pt x="0" y="9"/>
                      <a:pt x="1" y="11"/>
                    </a:cubicBezTo>
                    <a:cubicBezTo>
                      <a:pt x="2" y="14"/>
                      <a:pt x="4" y="14"/>
                      <a:pt x="5" y="14"/>
                    </a:cubicBezTo>
                    <a:cubicBezTo>
                      <a:pt x="7" y="14"/>
                      <a:pt x="9" y="12"/>
                      <a:pt x="10" y="11"/>
                    </a:cubicBezTo>
                    <a:cubicBezTo>
                      <a:pt x="10" y="11"/>
                      <a:pt x="10" y="11"/>
                      <a:pt x="10" y="11"/>
                    </a:cubicBezTo>
                    <a:cubicBezTo>
                      <a:pt x="11" y="11"/>
                      <a:pt x="11" y="11"/>
                      <a:pt x="12" y="11"/>
                    </a:cubicBezTo>
                    <a:cubicBezTo>
                      <a:pt x="13" y="10"/>
                      <a:pt x="15" y="9"/>
                      <a:pt x="16" y="7"/>
                    </a:cubicBezTo>
                    <a:cubicBezTo>
                      <a:pt x="17" y="6"/>
                      <a:pt x="17" y="3"/>
                      <a:pt x="16"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2" name="Freeform 29"/>
              <p:cNvSpPr>
                <a:spLocks/>
              </p:cNvSpPr>
              <p:nvPr/>
            </p:nvSpPr>
            <p:spPr bwMode="auto">
              <a:xfrm>
                <a:off x="3899" y="2203"/>
                <a:ext cx="53" cy="55"/>
              </a:xfrm>
              <a:custGeom>
                <a:avLst/>
                <a:gdLst>
                  <a:gd name="T0" fmla="*/ 19 w 20"/>
                  <a:gd name="T1" fmla="*/ 8 h 21"/>
                  <a:gd name="T2" fmla="*/ 14 w 20"/>
                  <a:gd name="T3" fmla="*/ 3 h 21"/>
                  <a:gd name="T4" fmla="*/ 10 w 20"/>
                  <a:gd name="T5" fmla="*/ 0 h 21"/>
                  <a:gd name="T6" fmla="*/ 7 w 20"/>
                  <a:gd name="T7" fmla="*/ 0 h 21"/>
                  <a:gd name="T8" fmla="*/ 2 w 20"/>
                  <a:gd name="T9" fmla="*/ 3 h 21"/>
                  <a:gd name="T10" fmla="*/ 3 w 20"/>
                  <a:gd name="T11" fmla="*/ 7 h 21"/>
                  <a:gd name="T12" fmla="*/ 0 w 20"/>
                  <a:gd name="T13" fmla="*/ 8 h 21"/>
                  <a:gd name="T14" fmla="*/ 0 w 20"/>
                  <a:gd name="T15" fmla="*/ 11 h 21"/>
                  <a:gd name="T16" fmla="*/ 1 w 20"/>
                  <a:gd name="T17" fmla="*/ 13 h 21"/>
                  <a:gd name="T18" fmla="*/ 3 w 20"/>
                  <a:gd name="T19" fmla="*/ 19 h 21"/>
                  <a:gd name="T20" fmla="*/ 7 w 20"/>
                  <a:gd name="T21" fmla="*/ 21 h 21"/>
                  <a:gd name="T22" fmla="*/ 12 w 20"/>
                  <a:gd name="T23" fmla="*/ 18 h 21"/>
                  <a:gd name="T24" fmla="*/ 13 w 20"/>
                  <a:gd name="T25" fmla="*/ 17 h 21"/>
                  <a:gd name="T26" fmla="*/ 14 w 20"/>
                  <a:gd name="T27" fmla="*/ 16 h 21"/>
                  <a:gd name="T28" fmla="*/ 16 w 20"/>
                  <a:gd name="T29" fmla="*/ 15 h 21"/>
                  <a:gd name="T30" fmla="*/ 19 w 20"/>
                  <a:gd name="T3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1">
                    <a:moveTo>
                      <a:pt x="19" y="8"/>
                    </a:moveTo>
                    <a:cubicBezTo>
                      <a:pt x="18" y="5"/>
                      <a:pt x="16" y="3"/>
                      <a:pt x="14" y="3"/>
                    </a:cubicBezTo>
                    <a:cubicBezTo>
                      <a:pt x="13" y="2"/>
                      <a:pt x="12" y="1"/>
                      <a:pt x="10" y="0"/>
                    </a:cubicBezTo>
                    <a:cubicBezTo>
                      <a:pt x="9" y="0"/>
                      <a:pt x="8" y="0"/>
                      <a:pt x="7" y="0"/>
                    </a:cubicBezTo>
                    <a:cubicBezTo>
                      <a:pt x="5" y="0"/>
                      <a:pt x="3" y="1"/>
                      <a:pt x="2" y="3"/>
                    </a:cubicBezTo>
                    <a:cubicBezTo>
                      <a:pt x="2" y="5"/>
                      <a:pt x="2" y="6"/>
                      <a:pt x="3" y="7"/>
                    </a:cubicBezTo>
                    <a:cubicBezTo>
                      <a:pt x="3" y="7"/>
                      <a:pt x="0" y="8"/>
                      <a:pt x="0" y="8"/>
                    </a:cubicBezTo>
                    <a:cubicBezTo>
                      <a:pt x="0" y="11"/>
                      <a:pt x="0" y="11"/>
                      <a:pt x="0" y="11"/>
                    </a:cubicBezTo>
                    <a:cubicBezTo>
                      <a:pt x="1" y="11"/>
                      <a:pt x="1" y="12"/>
                      <a:pt x="1" y="13"/>
                    </a:cubicBezTo>
                    <a:cubicBezTo>
                      <a:pt x="1" y="15"/>
                      <a:pt x="1" y="17"/>
                      <a:pt x="3" y="19"/>
                    </a:cubicBezTo>
                    <a:cubicBezTo>
                      <a:pt x="4" y="20"/>
                      <a:pt x="6" y="21"/>
                      <a:pt x="7" y="21"/>
                    </a:cubicBezTo>
                    <a:cubicBezTo>
                      <a:pt x="10" y="21"/>
                      <a:pt x="11" y="19"/>
                      <a:pt x="12" y="18"/>
                    </a:cubicBezTo>
                    <a:cubicBezTo>
                      <a:pt x="12" y="17"/>
                      <a:pt x="12" y="17"/>
                      <a:pt x="13" y="17"/>
                    </a:cubicBezTo>
                    <a:cubicBezTo>
                      <a:pt x="13" y="16"/>
                      <a:pt x="13" y="16"/>
                      <a:pt x="14" y="16"/>
                    </a:cubicBezTo>
                    <a:cubicBezTo>
                      <a:pt x="14" y="16"/>
                      <a:pt x="15" y="16"/>
                      <a:pt x="16" y="15"/>
                    </a:cubicBezTo>
                    <a:cubicBezTo>
                      <a:pt x="19" y="14"/>
                      <a:pt x="20" y="11"/>
                      <a:pt x="19" y="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3" name="Freeform 30"/>
              <p:cNvSpPr>
                <a:spLocks noEditPoints="1"/>
              </p:cNvSpPr>
              <p:nvPr/>
            </p:nvSpPr>
            <p:spPr bwMode="auto">
              <a:xfrm>
                <a:off x="4079" y="2149"/>
                <a:ext cx="850" cy="856"/>
              </a:xfrm>
              <a:custGeom>
                <a:avLst/>
                <a:gdLst>
                  <a:gd name="T0" fmla="*/ 307 w 320"/>
                  <a:gd name="T1" fmla="*/ 198 h 322"/>
                  <a:gd name="T2" fmla="*/ 303 w 320"/>
                  <a:gd name="T3" fmla="*/ 188 h 322"/>
                  <a:gd name="T4" fmla="*/ 296 w 320"/>
                  <a:gd name="T5" fmla="*/ 170 h 322"/>
                  <a:gd name="T6" fmla="*/ 274 w 320"/>
                  <a:gd name="T7" fmla="*/ 161 h 322"/>
                  <a:gd name="T8" fmla="*/ 258 w 320"/>
                  <a:gd name="T9" fmla="*/ 166 h 322"/>
                  <a:gd name="T10" fmla="*/ 247 w 320"/>
                  <a:gd name="T11" fmla="*/ 156 h 322"/>
                  <a:gd name="T12" fmla="*/ 229 w 320"/>
                  <a:gd name="T13" fmla="*/ 166 h 322"/>
                  <a:gd name="T14" fmla="*/ 221 w 320"/>
                  <a:gd name="T15" fmla="*/ 175 h 322"/>
                  <a:gd name="T16" fmla="*/ 218 w 320"/>
                  <a:gd name="T17" fmla="*/ 175 h 322"/>
                  <a:gd name="T18" fmla="*/ 227 w 320"/>
                  <a:gd name="T19" fmla="*/ 162 h 322"/>
                  <a:gd name="T20" fmla="*/ 240 w 320"/>
                  <a:gd name="T21" fmla="*/ 144 h 322"/>
                  <a:gd name="T22" fmla="*/ 225 w 320"/>
                  <a:gd name="T23" fmla="*/ 140 h 322"/>
                  <a:gd name="T24" fmla="*/ 208 w 320"/>
                  <a:gd name="T25" fmla="*/ 147 h 322"/>
                  <a:gd name="T26" fmla="*/ 195 w 320"/>
                  <a:gd name="T27" fmla="*/ 140 h 322"/>
                  <a:gd name="T28" fmla="*/ 174 w 320"/>
                  <a:gd name="T29" fmla="*/ 143 h 322"/>
                  <a:gd name="T30" fmla="*/ 165 w 320"/>
                  <a:gd name="T31" fmla="*/ 148 h 322"/>
                  <a:gd name="T32" fmla="*/ 155 w 320"/>
                  <a:gd name="T33" fmla="*/ 132 h 322"/>
                  <a:gd name="T34" fmla="*/ 142 w 320"/>
                  <a:gd name="T35" fmla="*/ 132 h 322"/>
                  <a:gd name="T36" fmla="*/ 132 w 320"/>
                  <a:gd name="T37" fmla="*/ 132 h 322"/>
                  <a:gd name="T38" fmla="*/ 112 w 320"/>
                  <a:gd name="T39" fmla="*/ 119 h 322"/>
                  <a:gd name="T40" fmla="*/ 117 w 320"/>
                  <a:gd name="T41" fmla="*/ 107 h 322"/>
                  <a:gd name="T42" fmla="*/ 110 w 320"/>
                  <a:gd name="T43" fmla="*/ 93 h 322"/>
                  <a:gd name="T44" fmla="*/ 104 w 320"/>
                  <a:gd name="T45" fmla="*/ 92 h 322"/>
                  <a:gd name="T46" fmla="*/ 95 w 320"/>
                  <a:gd name="T47" fmla="*/ 76 h 322"/>
                  <a:gd name="T48" fmla="*/ 73 w 320"/>
                  <a:gd name="T49" fmla="*/ 68 h 322"/>
                  <a:gd name="T50" fmla="*/ 62 w 320"/>
                  <a:gd name="T51" fmla="*/ 60 h 322"/>
                  <a:gd name="T52" fmla="*/ 38 w 320"/>
                  <a:gd name="T53" fmla="*/ 36 h 322"/>
                  <a:gd name="T54" fmla="*/ 13 w 320"/>
                  <a:gd name="T55" fmla="*/ 14 h 322"/>
                  <a:gd name="T56" fmla="*/ 3 w 320"/>
                  <a:gd name="T57" fmla="*/ 11 h 322"/>
                  <a:gd name="T58" fmla="*/ 11 w 320"/>
                  <a:gd name="T59" fmla="*/ 42 h 322"/>
                  <a:gd name="T60" fmla="*/ 21 w 320"/>
                  <a:gd name="T61" fmla="*/ 50 h 322"/>
                  <a:gd name="T62" fmla="*/ 38 w 320"/>
                  <a:gd name="T63" fmla="*/ 58 h 322"/>
                  <a:gd name="T64" fmla="*/ 65 w 320"/>
                  <a:gd name="T65" fmla="*/ 114 h 322"/>
                  <a:gd name="T66" fmla="*/ 83 w 320"/>
                  <a:gd name="T67" fmla="*/ 156 h 322"/>
                  <a:gd name="T68" fmla="*/ 104 w 320"/>
                  <a:gd name="T69" fmla="*/ 181 h 322"/>
                  <a:gd name="T70" fmla="*/ 94 w 320"/>
                  <a:gd name="T71" fmla="*/ 207 h 322"/>
                  <a:gd name="T72" fmla="*/ 43 w 320"/>
                  <a:gd name="T73" fmla="*/ 210 h 322"/>
                  <a:gd name="T74" fmla="*/ 34 w 320"/>
                  <a:gd name="T75" fmla="*/ 223 h 322"/>
                  <a:gd name="T76" fmla="*/ 24 w 320"/>
                  <a:gd name="T77" fmla="*/ 242 h 322"/>
                  <a:gd name="T78" fmla="*/ 38 w 320"/>
                  <a:gd name="T79" fmla="*/ 272 h 322"/>
                  <a:gd name="T80" fmla="*/ 59 w 320"/>
                  <a:gd name="T81" fmla="*/ 290 h 322"/>
                  <a:gd name="T82" fmla="*/ 72 w 320"/>
                  <a:gd name="T83" fmla="*/ 292 h 322"/>
                  <a:gd name="T84" fmla="*/ 81 w 320"/>
                  <a:gd name="T85" fmla="*/ 311 h 322"/>
                  <a:gd name="T86" fmla="*/ 107 w 320"/>
                  <a:gd name="T87" fmla="*/ 312 h 322"/>
                  <a:gd name="T88" fmla="*/ 135 w 320"/>
                  <a:gd name="T89" fmla="*/ 322 h 322"/>
                  <a:gd name="T90" fmla="*/ 129 w 320"/>
                  <a:gd name="T91" fmla="*/ 263 h 322"/>
                  <a:gd name="T92" fmla="*/ 154 w 320"/>
                  <a:gd name="T93" fmla="*/ 297 h 322"/>
                  <a:gd name="T94" fmla="*/ 302 w 320"/>
                  <a:gd name="T95" fmla="*/ 249 h 322"/>
                  <a:gd name="T96" fmla="*/ 201 w 320"/>
                  <a:gd name="T97" fmla="*/ 212 h 322"/>
                  <a:gd name="T98" fmla="*/ 214 w 320"/>
                  <a:gd name="T99" fmla="*/ 189 h 322"/>
                  <a:gd name="T100" fmla="*/ 201 w 320"/>
                  <a:gd name="T101" fmla="*/ 21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322">
                    <a:moveTo>
                      <a:pt x="320" y="207"/>
                    </a:moveTo>
                    <a:cubicBezTo>
                      <a:pt x="319" y="206"/>
                      <a:pt x="319" y="206"/>
                      <a:pt x="319" y="206"/>
                    </a:cubicBezTo>
                    <a:cubicBezTo>
                      <a:pt x="319" y="204"/>
                      <a:pt x="319" y="202"/>
                      <a:pt x="316" y="200"/>
                    </a:cubicBezTo>
                    <a:cubicBezTo>
                      <a:pt x="314" y="198"/>
                      <a:pt x="311" y="198"/>
                      <a:pt x="310" y="198"/>
                    </a:cubicBezTo>
                    <a:cubicBezTo>
                      <a:pt x="309" y="198"/>
                      <a:pt x="308" y="198"/>
                      <a:pt x="307" y="198"/>
                    </a:cubicBezTo>
                    <a:cubicBezTo>
                      <a:pt x="306" y="198"/>
                      <a:pt x="306" y="198"/>
                      <a:pt x="305" y="198"/>
                    </a:cubicBezTo>
                    <a:cubicBezTo>
                      <a:pt x="304" y="198"/>
                      <a:pt x="304" y="198"/>
                      <a:pt x="303" y="198"/>
                    </a:cubicBezTo>
                    <a:cubicBezTo>
                      <a:pt x="303" y="197"/>
                      <a:pt x="303" y="197"/>
                      <a:pt x="302" y="195"/>
                    </a:cubicBezTo>
                    <a:cubicBezTo>
                      <a:pt x="302" y="193"/>
                      <a:pt x="302" y="192"/>
                      <a:pt x="303" y="190"/>
                    </a:cubicBezTo>
                    <a:cubicBezTo>
                      <a:pt x="303" y="189"/>
                      <a:pt x="303" y="189"/>
                      <a:pt x="303" y="188"/>
                    </a:cubicBezTo>
                    <a:cubicBezTo>
                      <a:pt x="303" y="186"/>
                      <a:pt x="303" y="183"/>
                      <a:pt x="301" y="181"/>
                    </a:cubicBezTo>
                    <a:cubicBezTo>
                      <a:pt x="300" y="180"/>
                      <a:pt x="299" y="180"/>
                      <a:pt x="298" y="180"/>
                    </a:cubicBezTo>
                    <a:cubicBezTo>
                      <a:pt x="298" y="180"/>
                      <a:pt x="298" y="180"/>
                      <a:pt x="298" y="180"/>
                    </a:cubicBezTo>
                    <a:cubicBezTo>
                      <a:pt x="298" y="179"/>
                      <a:pt x="298" y="179"/>
                      <a:pt x="298" y="179"/>
                    </a:cubicBezTo>
                    <a:cubicBezTo>
                      <a:pt x="299" y="177"/>
                      <a:pt x="300" y="174"/>
                      <a:pt x="296" y="170"/>
                    </a:cubicBezTo>
                    <a:cubicBezTo>
                      <a:pt x="293" y="167"/>
                      <a:pt x="290" y="166"/>
                      <a:pt x="286" y="164"/>
                    </a:cubicBezTo>
                    <a:cubicBezTo>
                      <a:pt x="284" y="164"/>
                      <a:pt x="283" y="163"/>
                      <a:pt x="281" y="163"/>
                    </a:cubicBezTo>
                    <a:cubicBezTo>
                      <a:pt x="281" y="163"/>
                      <a:pt x="281" y="163"/>
                      <a:pt x="280" y="163"/>
                    </a:cubicBezTo>
                    <a:cubicBezTo>
                      <a:pt x="279" y="163"/>
                      <a:pt x="279" y="163"/>
                      <a:pt x="278" y="162"/>
                    </a:cubicBezTo>
                    <a:cubicBezTo>
                      <a:pt x="277" y="162"/>
                      <a:pt x="275" y="162"/>
                      <a:pt x="274" y="161"/>
                    </a:cubicBezTo>
                    <a:cubicBezTo>
                      <a:pt x="273" y="161"/>
                      <a:pt x="272" y="161"/>
                      <a:pt x="272" y="161"/>
                    </a:cubicBezTo>
                    <a:cubicBezTo>
                      <a:pt x="271" y="161"/>
                      <a:pt x="269" y="161"/>
                      <a:pt x="268" y="161"/>
                    </a:cubicBezTo>
                    <a:cubicBezTo>
                      <a:pt x="268" y="161"/>
                      <a:pt x="267" y="161"/>
                      <a:pt x="267" y="161"/>
                    </a:cubicBezTo>
                    <a:cubicBezTo>
                      <a:pt x="264" y="161"/>
                      <a:pt x="261" y="163"/>
                      <a:pt x="261" y="163"/>
                    </a:cubicBezTo>
                    <a:cubicBezTo>
                      <a:pt x="260" y="164"/>
                      <a:pt x="259" y="165"/>
                      <a:pt x="258" y="166"/>
                    </a:cubicBezTo>
                    <a:cubicBezTo>
                      <a:pt x="258" y="165"/>
                      <a:pt x="257" y="164"/>
                      <a:pt x="257" y="163"/>
                    </a:cubicBezTo>
                    <a:cubicBezTo>
                      <a:pt x="256" y="161"/>
                      <a:pt x="254" y="161"/>
                      <a:pt x="253" y="160"/>
                    </a:cubicBezTo>
                    <a:cubicBezTo>
                      <a:pt x="253" y="160"/>
                      <a:pt x="252" y="160"/>
                      <a:pt x="252" y="159"/>
                    </a:cubicBezTo>
                    <a:cubicBezTo>
                      <a:pt x="252" y="159"/>
                      <a:pt x="251" y="159"/>
                      <a:pt x="251" y="158"/>
                    </a:cubicBezTo>
                    <a:cubicBezTo>
                      <a:pt x="250" y="158"/>
                      <a:pt x="249" y="157"/>
                      <a:pt x="247" y="156"/>
                    </a:cubicBezTo>
                    <a:cubicBezTo>
                      <a:pt x="246" y="156"/>
                      <a:pt x="244" y="155"/>
                      <a:pt x="242" y="155"/>
                    </a:cubicBezTo>
                    <a:cubicBezTo>
                      <a:pt x="241" y="155"/>
                      <a:pt x="240" y="155"/>
                      <a:pt x="239" y="155"/>
                    </a:cubicBezTo>
                    <a:cubicBezTo>
                      <a:pt x="234" y="156"/>
                      <a:pt x="233" y="158"/>
                      <a:pt x="231" y="162"/>
                    </a:cubicBezTo>
                    <a:cubicBezTo>
                      <a:pt x="231" y="163"/>
                      <a:pt x="231" y="163"/>
                      <a:pt x="231" y="163"/>
                    </a:cubicBezTo>
                    <a:cubicBezTo>
                      <a:pt x="230" y="164"/>
                      <a:pt x="230" y="165"/>
                      <a:pt x="229" y="166"/>
                    </a:cubicBezTo>
                    <a:cubicBezTo>
                      <a:pt x="229" y="166"/>
                      <a:pt x="229" y="166"/>
                      <a:pt x="229" y="167"/>
                    </a:cubicBezTo>
                    <a:cubicBezTo>
                      <a:pt x="228" y="167"/>
                      <a:pt x="228" y="167"/>
                      <a:pt x="227" y="167"/>
                    </a:cubicBezTo>
                    <a:cubicBezTo>
                      <a:pt x="226" y="168"/>
                      <a:pt x="225" y="170"/>
                      <a:pt x="224" y="171"/>
                    </a:cubicBezTo>
                    <a:cubicBezTo>
                      <a:pt x="224" y="172"/>
                      <a:pt x="223" y="173"/>
                      <a:pt x="223" y="173"/>
                    </a:cubicBezTo>
                    <a:cubicBezTo>
                      <a:pt x="222" y="174"/>
                      <a:pt x="222" y="175"/>
                      <a:pt x="221" y="175"/>
                    </a:cubicBezTo>
                    <a:cubicBezTo>
                      <a:pt x="220" y="176"/>
                      <a:pt x="219" y="177"/>
                      <a:pt x="218" y="178"/>
                    </a:cubicBezTo>
                    <a:cubicBezTo>
                      <a:pt x="218" y="178"/>
                      <a:pt x="218" y="178"/>
                      <a:pt x="218" y="178"/>
                    </a:cubicBezTo>
                    <a:cubicBezTo>
                      <a:pt x="218" y="178"/>
                      <a:pt x="218" y="177"/>
                      <a:pt x="218" y="177"/>
                    </a:cubicBezTo>
                    <a:cubicBezTo>
                      <a:pt x="218" y="176"/>
                      <a:pt x="218" y="176"/>
                      <a:pt x="218" y="175"/>
                    </a:cubicBezTo>
                    <a:cubicBezTo>
                      <a:pt x="218" y="175"/>
                      <a:pt x="218" y="175"/>
                      <a:pt x="218" y="175"/>
                    </a:cubicBezTo>
                    <a:cubicBezTo>
                      <a:pt x="219" y="174"/>
                      <a:pt x="219" y="172"/>
                      <a:pt x="219" y="172"/>
                    </a:cubicBezTo>
                    <a:cubicBezTo>
                      <a:pt x="220" y="172"/>
                      <a:pt x="220" y="171"/>
                      <a:pt x="221" y="171"/>
                    </a:cubicBezTo>
                    <a:cubicBezTo>
                      <a:pt x="222" y="171"/>
                      <a:pt x="223" y="170"/>
                      <a:pt x="224" y="169"/>
                    </a:cubicBezTo>
                    <a:cubicBezTo>
                      <a:pt x="226" y="168"/>
                      <a:pt x="226" y="166"/>
                      <a:pt x="227" y="164"/>
                    </a:cubicBezTo>
                    <a:cubicBezTo>
                      <a:pt x="227" y="163"/>
                      <a:pt x="227" y="163"/>
                      <a:pt x="227" y="162"/>
                    </a:cubicBezTo>
                    <a:cubicBezTo>
                      <a:pt x="228" y="161"/>
                      <a:pt x="230" y="160"/>
                      <a:pt x="231" y="159"/>
                    </a:cubicBezTo>
                    <a:cubicBezTo>
                      <a:pt x="232" y="158"/>
                      <a:pt x="232" y="158"/>
                      <a:pt x="232" y="158"/>
                    </a:cubicBezTo>
                    <a:cubicBezTo>
                      <a:pt x="232" y="157"/>
                      <a:pt x="233" y="157"/>
                      <a:pt x="234" y="156"/>
                    </a:cubicBezTo>
                    <a:cubicBezTo>
                      <a:pt x="235" y="155"/>
                      <a:pt x="237" y="154"/>
                      <a:pt x="239" y="152"/>
                    </a:cubicBezTo>
                    <a:cubicBezTo>
                      <a:pt x="241" y="149"/>
                      <a:pt x="241" y="146"/>
                      <a:pt x="240" y="144"/>
                    </a:cubicBezTo>
                    <a:cubicBezTo>
                      <a:pt x="240" y="142"/>
                      <a:pt x="238" y="141"/>
                      <a:pt x="236" y="140"/>
                    </a:cubicBezTo>
                    <a:cubicBezTo>
                      <a:pt x="235" y="140"/>
                      <a:pt x="234" y="139"/>
                      <a:pt x="233" y="139"/>
                    </a:cubicBezTo>
                    <a:cubicBezTo>
                      <a:pt x="231" y="139"/>
                      <a:pt x="229" y="140"/>
                      <a:pt x="228" y="141"/>
                    </a:cubicBezTo>
                    <a:cubicBezTo>
                      <a:pt x="227" y="141"/>
                      <a:pt x="227" y="141"/>
                      <a:pt x="227" y="141"/>
                    </a:cubicBezTo>
                    <a:cubicBezTo>
                      <a:pt x="227" y="141"/>
                      <a:pt x="226" y="140"/>
                      <a:pt x="225" y="140"/>
                    </a:cubicBezTo>
                    <a:cubicBezTo>
                      <a:pt x="225" y="140"/>
                      <a:pt x="223" y="139"/>
                      <a:pt x="222" y="139"/>
                    </a:cubicBezTo>
                    <a:cubicBezTo>
                      <a:pt x="221" y="138"/>
                      <a:pt x="221" y="138"/>
                      <a:pt x="220" y="138"/>
                    </a:cubicBezTo>
                    <a:cubicBezTo>
                      <a:pt x="217" y="138"/>
                      <a:pt x="213" y="140"/>
                      <a:pt x="211" y="143"/>
                    </a:cubicBezTo>
                    <a:cubicBezTo>
                      <a:pt x="211" y="144"/>
                      <a:pt x="211" y="144"/>
                      <a:pt x="211" y="144"/>
                    </a:cubicBezTo>
                    <a:cubicBezTo>
                      <a:pt x="210" y="146"/>
                      <a:pt x="209" y="147"/>
                      <a:pt x="208" y="147"/>
                    </a:cubicBezTo>
                    <a:cubicBezTo>
                      <a:pt x="207" y="147"/>
                      <a:pt x="207" y="147"/>
                      <a:pt x="207" y="147"/>
                    </a:cubicBezTo>
                    <a:cubicBezTo>
                      <a:pt x="206" y="147"/>
                      <a:pt x="204" y="147"/>
                      <a:pt x="204" y="146"/>
                    </a:cubicBezTo>
                    <a:cubicBezTo>
                      <a:pt x="203" y="146"/>
                      <a:pt x="203" y="145"/>
                      <a:pt x="203" y="145"/>
                    </a:cubicBezTo>
                    <a:cubicBezTo>
                      <a:pt x="202" y="144"/>
                      <a:pt x="201" y="142"/>
                      <a:pt x="199" y="141"/>
                    </a:cubicBezTo>
                    <a:cubicBezTo>
                      <a:pt x="198" y="140"/>
                      <a:pt x="196" y="140"/>
                      <a:pt x="195" y="140"/>
                    </a:cubicBezTo>
                    <a:cubicBezTo>
                      <a:pt x="192" y="140"/>
                      <a:pt x="189" y="141"/>
                      <a:pt x="187" y="143"/>
                    </a:cubicBezTo>
                    <a:cubicBezTo>
                      <a:pt x="186" y="143"/>
                      <a:pt x="185" y="144"/>
                      <a:pt x="184" y="144"/>
                    </a:cubicBezTo>
                    <a:cubicBezTo>
                      <a:pt x="183" y="144"/>
                      <a:pt x="182" y="144"/>
                      <a:pt x="182" y="143"/>
                    </a:cubicBezTo>
                    <a:cubicBezTo>
                      <a:pt x="181" y="143"/>
                      <a:pt x="179" y="142"/>
                      <a:pt x="177" y="142"/>
                    </a:cubicBezTo>
                    <a:cubicBezTo>
                      <a:pt x="176" y="142"/>
                      <a:pt x="175" y="142"/>
                      <a:pt x="174" y="143"/>
                    </a:cubicBezTo>
                    <a:cubicBezTo>
                      <a:pt x="172" y="144"/>
                      <a:pt x="171" y="145"/>
                      <a:pt x="170" y="147"/>
                    </a:cubicBezTo>
                    <a:cubicBezTo>
                      <a:pt x="169" y="148"/>
                      <a:pt x="169" y="149"/>
                      <a:pt x="168" y="149"/>
                    </a:cubicBezTo>
                    <a:cubicBezTo>
                      <a:pt x="168" y="149"/>
                      <a:pt x="167" y="149"/>
                      <a:pt x="166" y="149"/>
                    </a:cubicBezTo>
                    <a:cubicBezTo>
                      <a:pt x="165" y="149"/>
                      <a:pt x="165" y="149"/>
                      <a:pt x="165" y="149"/>
                    </a:cubicBezTo>
                    <a:cubicBezTo>
                      <a:pt x="165" y="148"/>
                      <a:pt x="165" y="148"/>
                      <a:pt x="165" y="148"/>
                    </a:cubicBezTo>
                    <a:cubicBezTo>
                      <a:pt x="165" y="146"/>
                      <a:pt x="166" y="141"/>
                      <a:pt x="162" y="139"/>
                    </a:cubicBezTo>
                    <a:cubicBezTo>
                      <a:pt x="162" y="138"/>
                      <a:pt x="161" y="138"/>
                      <a:pt x="160" y="138"/>
                    </a:cubicBezTo>
                    <a:cubicBezTo>
                      <a:pt x="160" y="138"/>
                      <a:pt x="160" y="137"/>
                      <a:pt x="160" y="137"/>
                    </a:cubicBezTo>
                    <a:cubicBezTo>
                      <a:pt x="160" y="136"/>
                      <a:pt x="160" y="134"/>
                      <a:pt x="158" y="133"/>
                    </a:cubicBezTo>
                    <a:cubicBezTo>
                      <a:pt x="157" y="132"/>
                      <a:pt x="156" y="132"/>
                      <a:pt x="155" y="132"/>
                    </a:cubicBezTo>
                    <a:cubicBezTo>
                      <a:pt x="153" y="132"/>
                      <a:pt x="152" y="132"/>
                      <a:pt x="151" y="133"/>
                    </a:cubicBezTo>
                    <a:cubicBezTo>
                      <a:pt x="151" y="133"/>
                      <a:pt x="151" y="133"/>
                      <a:pt x="151" y="133"/>
                    </a:cubicBezTo>
                    <a:cubicBezTo>
                      <a:pt x="151" y="133"/>
                      <a:pt x="150" y="133"/>
                      <a:pt x="150" y="133"/>
                    </a:cubicBezTo>
                    <a:cubicBezTo>
                      <a:pt x="149" y="133"/>
                      <a:pt x="148" y="133"/>
                      <a:pt x="148" y="132"/>
                    </a:cubicBezTo>
                    <a:cubicBezTo>
                      <a:pt x="146" y="132"/>
                      <a:pt x="144" y="132"/>
                      <a:pt x="142" y="132"/>
                    </a:cubicBezTo>
                    <a:cubicBezTo>
                      <a:pt x="141" y="132"/>
                      <a:pt x="140" y="132"/>
                      <a:pt x="139" y="132"/>
                    </a:cubicBezTo>
                    <a:cubicBezTo>
                      <a:pt x="138" y="132"/>
                      <a:pt x="138" y="132"/>
                      <a:pt x="138" y="132"/>
                    </a:cubicBezTo>
                    <a:cubicBezTo>
                      <a:pt x="137" y="132"/>
                      <a:pt x="137" y="131"/>
                      <a:pt x="136" y="131"/>
                    </a:cubicBezTo>
                    <a:cubicBezTo>
                      <a:pt x="134" y="131"/>
                      <a:pt x="134" y="132"/>
                      <a:pt x="133" y="132"/>
                    </a:cubicBezTo>
                    <a:cubicBezTo>
                      <a:pt x="132" y="132"/>
                      <a:pt x="132" y="132"/>
                      <a:pt x="132" y="132"/>
                    </a:cubicBezTo>
                    <a:cubicBezTo>
                      <a:pt x="131" y="132"/>
                      <a:pt x="129" y="131"/>
                      <a:pt x="128" y="129"/>
                    </a:cubicBezTo>
                    <a:cubicBezTo>
                      <a:pt x="126" y="127"/>
                      <a:pt x="124" y="126"/>
                      <a:pt x="121" y="124"/>
                    </a:cubicBezTo>
                    <a:cubicBezTo>
                      <a:pt x="120" y="124"/>
                      <a:pt x="119" y="123"/>
                      <a:pt x="118" y="123"/>
                    </a:cubicBezTo>
                    <a:cubicBezTo>
                      <a:pt x="117" y="123"/>
                      <a:pt x="116" y="123"/>
                      <a:pt x="116" y="122"/>
                    </a:cubicBezTo>
                    <a:cubicBezTo>
                      <a:pt x="115" y="121"/>
                      <a:pt x="114" y="120"/>
                      <a:pt x="112" y="119"/>
                    </a:cubicBezTo>
                    <a:cubicBezTo>
                      <a:pt x="111" y="119"/>
                      <a:pt x="111" y="118"/>
                      <a:pt x="111" y="118"/>
                    </a:cubicBezTo>
                    <a:cubicBezTo>
                      <a:pt x="110" y="118"/>
                      <a:pt x="110" y="118"/>
                      <a:pt x="110" y="118"/>
                    </a:cubicBezTo>
                    <a:cubicBezTo>
                      <a:pt x="111" y="117"/>
                      <a:pt x="111" y="117"/>
                      <a:pt x="111" y="117"/>
                    </a:cubicBezTo>
                    <a:cubicBezTo>
                      <a:pt x="112" y="117"/>
                      <a:pt x="112" y="117"/>
                      <a:pt x="112" y="117"/>
                    </a:cubicBezTo>
                    <a:cubicBezTo>
                      <a:pt x="115" y="115"/>
                      <a:pt x="117" y="109"/>
                      <a:pt x="117" y="107"/>
                    </a:cubicBezTo>
                    <a:cubicBezTo>
                      <a:pt x="117" y="107"/>
                      <a:pt x="118" y="106"/>
                      <a:pt x="118" y="105"/>
                    </a:cubicBezTo>
                    <a:cubicBezTo>
                      <a:pt x="118" y="105"/>
                      <a:pt x="118" y="105"/>
                      <a:pt x="118" y="105"/>
                    </a:cubicBezTo>
                    <a:cubicBezTo>
                      <a:pt x="119" y="105"/>
                      <a:pt x="119" y="104"/>
                      <a:pt x="119" y="102"/>
                    </a:cubicBezTo>
                    <a:cubicBezTo>
                      <a:pt x="120" y="99"/>
                      <a:pt x="118" y="97"/>
                      <a:pt x="116" y="95"/>
                    </a:cubicBezTo>
                    <a:cubicBezTo>
                      <a:pt x="114" y="94"/>
                      <a:pt x="112" y="93"/>
                      <a:pt x="110" y="93"/>
                    </a:cubicBezTo>
                    <a:cubicBezTo>
                      <a:pt x="109" y="93"/>
                      <a:pt x="108" y="93"/>
                      <a:pt x="107" y="94"/>
                    </a:cubicBezTo>
                    <a:cubicBezTo>
                      <a:pt x="107" y="94"/>
                      <a:pt x="106" y="94"/>
                      <a:pt x="105" y="94"/>
                    </a:cubicBezTo>
                    <a:cubicBezTo>
                      <a:pt x="105" y="94"/>
                      <a:pt x="105" y="94"/>
                      <a:pt x="105" y="94"/>
                    </a:cubicBezTo>
                    <a:cubicBezTo>
                      <a:pt x="105" y="94"/>
                      <a:pt x="105" y="94"/>
                      <a:pt x="105" y="94"/>
                    </a:cubicBezTo>
                    <a:cubicBezTo>
                      <a:pt x="104" y="94"/>
                      <a:pt x="104" y="93"/>
                      <a:pt x="104" y="92"/>
                    </a:cubicBezTo>
                    <a:cubicBezTo>
                      <a:pt x="104" y="92"/>
                      <a:pt x="104" y="92"/>
                      <a:pt x="104" y="92"/>
                    </a:cubicBezTo>
                    <a:cubicBezTo>
                      <a:pt x="102" y="89"/>
                      <a:pt x="100" y="88"/>
                      <a:pt x="98" y="88"/>
                    </a:cubicBezTo>
                    <a:cubicBezTo>
                      <a:pt x="98" y="88"/>
                      <a:pt x="97" y="88"/>
                      <a:pt x="97" y="88"/>
                    </a:cubicBezTo>
                    <a:cubicBezTo>
                      <a:pt x="97" y="87"/>
                      <a:pt x="97" y="86"/>
                      <a:pt x="97" y="84"/>
                    </a:cubicBezTo>
                    <a:cubicBezTo>
                      <a:pt x="97" y="82"/>
                      <a:pt x="97" y="79"/>
                      <a:pt x="95" y="76"/>
                    </a:cubicBezTo>
                    <a:cubicBezTo>
                      <a:pt x="91" y="73"/>
                      <a:pt x="87" y="73"/>
                      <a:pt x="84" y="73"/>
                    </a:cubicBezTo>
                    <a:cubicBezTo>
                      <a:pt x="84" y="73"/>
                      <a:pt x="82" y="73"/>
                      <a:pt x="82" y="73"/>
                    </a:cubicBezTo>
                    <a:cubicBezTo>
                      <a:pt x="82" y="71"/>
                      <a:pt x="82" y="71"/>
                      <a:pt x="81" y="70"/>
                    </a:cubicBezTo>
                    <a:cubicBezTo>
                      <a:pt x="80" y="69"/>
                      <a:pt x="78" y="68"/>
                      <a:pt x="75" y="68"/>
                    </a:cubicBezTo>
                    <a:cubicBezTo>
                      <a:pt x="74" y="68"/>
                      <a:pt x="74" y="68"/>
                      <a:pt x="73" y="68"/>
                    </a:cubicBezTo>
                    <a:cubicBezTo>
                      <a:pt x="73" y="67"/>
                      <a:pt x="73" y="66"/>
                      <a:pt x="73" y="65"/>
                    </a:cubicBezTo>
                    <a:cubicBezTo>
                      <a:pt x="74" y="64"/>
                      <a:pt x="73" y="63"/>
                      <a:pt x="73" y="62"/>
                    </a:cubicBezTo>
                    <a:cubicBezTo>
                      <a:pt x="71" y="60"/>
                      <a:pt x="67" y="59"/>
                      <a:pt x="64" y="59"/>
                    </a:cubicBezTo>
                    <a:cubicBezTo>
                      <a:pt x="63" y="59"/>
                      <a:pt x="63" y="59"/>
                      <a:pt x="62" y="60"/>
                    </a:cubicBezTo>
                    <a:cubicBezTo>
                      <a:pt x="62" y="60"/>
                      <a:pt x="62" y="60"/>
                      <a:pt x="62" y="60"/>
                    </a:cubicBezTo>
                    <a:cubicBezTo>
                      <a:pt x="63" y="58"/>
                      <a:pt x="64" y="55"/>
                      <a:pt x="63" y="52"/>
                    </a:cubicBezTo>
                    <a:cubicBezTo>
                      <a:pt x="61" y="48"/>
                      <a:pt x="56" y="46"/>
                      <a:pt x="52" y="45"/>
                    </a:cubicBezTo>
                    <a:cubicBezTo>
                      <a:pt x="51" y="44"/>
                      <a:pt x="51" y="43"/>
                      <a:pt x="51" y="43"/>
                    </a:cubicBezTo>
                    <a:cubicBezTo>
                      <a:pt x="50" y="40"/>
                      <a:pt x="46" y="39"/>
                      <a:pt x="44" y="38"/>
                    </a:cubicBezTo>
                    <a:cubicBezTo>
                      <a:pt x="42" y="38"/>
                      <a:pt x="40" y="37"/>
                      <a:pt x="38" y="36"/>
                    </a:cubicBezTo>
                    <a:cubicBezTo>
                      <a:pt x="35" y="35"/>
                      <a:pt x="31" y="32"/>
                      <a:pt x="28" y="30"/>
                    </a:cubicBezTo>
                    <a:cubicBezTo>
                      <a:pt x="26" y="29"/>
                      <a:pt x="25" y="27"/>
                      <a:pt x="23" y="25"/>
                    </a:cubicBezTo>
                    <a:cubicBezTo>
                      <a:pt x="22" y="25"/>
                      <a:pt x="22" y="24"/>
                      <a:pt x="21" y="23"/>
                    </a:cubicBezTo>
                    <a:cubicBezTo>
                      <a:pt x="20" y="22"/>
                      <a:pt x="19" y="20"/>
                      <a:pt x="18" y="19"/>
                    </a:cubicBezTo>
                    <a:cubicBezTo>
                      <a:pt x="16" y="18"/>
                      <a:pt x="14" y="16"/>
                      <a:pt x="13" y="14"/>
                    </a:cubicBezTo>
                    <a:cubicBezTo>
                      <a:pt x="12" y="13"/>
                      <a:pt x="12" y="12"/>
                      <a:pt x="12" y="12"/>
                    </a:cubicBezTo>
                    <a:cubicBezTo>
                      <a:pt x="11" y="9"/>
                      <a:pt x="9" y="6"/>
                      <a:pt x="6" y="4"/>
                    </a:cubicBezTo>
                    <a:cubicBezTo>
                      <a:pt x="0" y="0"/>
                      <a:pt x="0" y="0"/>
                      <a:pt x="0" y="0"/>
                    </a:cubicBezTo>
                    <a:cubicBezTo>
                      <a:pt x="2" y="7"/>
                      <a:pt x="2" y="7"/>
                      <a:pt x="2" y="7"/>
                    </a:cubicBezTo>
                    <a:cubicBezTo>
                      <a:pt x="2" y="8"/>
                      <a:pt x="3" y="11"/>
                      <a:pt x="3" y="11"/>
                    </a:cubicBezTo>
                    <a:cubicBezTo>
                      <a:pt x="3" y="14"/>
                      <a:pt x="4" y="17"/>
                      <a:pt x="5" y="20"/>
                    </a:cubicBezTo>
                    <a:cubicBezTo>
                      <a:pt x="6" y="22"/>
                      <a:pt x="6" y="24"/>
                      <a:pt x="7" y="28"/>
                    </a:cubicBezTo>
                    <a:cubicBezTo>
                      <a:pt x="10" y="27"/>
                      <a:pt x="10" y="27"/>
                      <a:pt x="10" y="27"/>
                    </a:cubicBezTo>
                    <a:cubicBezTo>
                      <a:pt x="7" y="28"/>
                      <a:pt x="7" y="28"/>
                      <a:pt x="7" y="28"/>
                    </a:cubicBezTo>
                    <a:cubicBezTo>
                      <a:pt x="9" y="37"/>
                      <a:pt x="10" y="40"/>
                      <a:pt x="11" y="42"/>
                    </a:cubicBezTo>
                    <a:cubicBezTo>
                      <a:pt x="13" y="43"/>
                      <a:pt x="14" y="43"/>
                      <a:pt x="14" y="43"/>
                    </a:cubicBezTo>
                    <a:cubicBezTo>
                      <a:pt x="15" y="43"/>
                      <a:pt x="15" y="43"/>
                      <a:pt x="16" y="43"/>
                    </a:cubicBezTo>
                    <a:cubicBezTo>
                      <a:pt x="16" y="43"/>
                      <a:pt x="17" y="43"/>
                      <a:pt x="17" y="43"/>
                    </a:cubicBezTo>
                    <a:cubicBezTo>
                      <a:pt x="19" y="43"/>
                      <a:pt x="20" y="43"/>
                      <a:pt x="21" y="45"/>
                    </a:cubicBezTo>
                    <a:cubicBezTo>
                      <a:pt x="22" y="46"/>
                      <a:pt x="22" y="48"/>
                      <a:pt x="21" y="50"/>
                    </a:cubicBezTo>
                    <a:cubicBezTo>
                      <a:pt x="21" y="52"/>
                      <a:pt x="20" y="54"/>
                      <a:pt x="21" y="55"/>
                    </a:cubicBezTo>
                    <a:cubicBezTo>
                      <a:pt x="21" y="57"/>
                      <a:pt x="22" y="60"/>
                      <a:pt x="25" y="60"/>
                    </a:cubicBezTo>
                    <a:cubicBezTo>
                      <a:pt x="26" y="60"/>
                      <a:pt x="28" y="59"/>
                      <a:pt x="29" y="59"/>
                    </a:cubicBezTo>
                    <a:cubicBezTo>
                      <a:pt x="31" y="58"/>
                      <a:pt x="33" y="58"/>
                      <a:pt x="35" y="58"/>
                    </a:cubicBezTo>
                    <a:cubicBezTo>
                      <a:pt x="36" y="58"/>
                      <a:pt x="37" y="58"/>
                      <a:pt x="38" y="58"/>
                    </a:cubicBezTo>
                    <a:cubicBezTo>
                      <a:pt x="45" y="61"/>
                      <a:pt x="45" y="67"/>
                      <a:pt x="44" y="76"/>
                    </a:cubicBezTo>
                    <a:cubicBezTo>
                      <a:pt x="43" y="83"/>
                      <a:pt x="42" y="90"/>
                      <a:pt x="49" y="93"/>
                    </a:cubicBezTo>
                    <a:cubicBezTo>
                      <a:pt x="52" y="95"/>
                      <a:pt x="54" y="95"/>
                      <a:pt x="56" y="96"/>
                    </a:cubicBezTo>
                    <a:cubicBezTo>
                      <a:pt x="61" y="96"/>
                      <a:pt x="63" y="97"/>
                      <a:pt x="65" y="105"/>
                    </a:cubicBezTo>
                    <a:cubicBezTo>
                      <a:pt x="65" y="108"/>
                      <a:pt x="65" y="111"/>
                      <a:pt x="65" y="114"/>
                    </a:cubicBezTo>
                    <a:cubicBezTo>
                      <a:pt x="65" y="118"/>
                      <a:pt x="65" y="122"/>
                      <a:pt x="66" y="127"/>
                    </a:cubicBezTo>
                    <a:cubicBezTo>
                      <a:pt x="67" y="129"/>
                      <a:pt x="67" y="132"/>
                      <a:pt x="67" y="136"/>
                    </a:cubicBezTo>
                    <a:cubicBezTo>
                      <a:pt x="68" y="141"/>
                      <a:pt x="68" y="146"/>
                      <a:pt x="70" y="150"/>
                    </a:cubicBezTo>
                    <a:cubicBezTo>
                      <a:pt x="72" y="154"/>
                      <a:pt x="75" y="154"/>
                      <a:pt x="78" y="154"/>
                    </a:cubicBezTo>
                    <a:cubicBezTo>
                      <a:pt x="79" y="155"/>
                      <a:pt x="81" y="155"/>
                      <a:pt x="83" y="156"/>
                    </a:cubicBezTo>
                    <a:cubicBezTo>
                      <a:pt x="85" y="157"/>
                      <a:pt x="86" y="158"/>
                      <a:pt x="87" y="160"/>
                    </a:cubicBezTo>
                    <a:cubicBezTo>
                      <a:pt x="88" y="161"/>
                      <a:pt x="89" y="162"/>
                      <a:pt x="90" y="163"/>
                    </a:cubicBezTo>
                    <a:cubicBezTo>
                      <a:pt x="92" y="165"/>
                      <a:pt x="94" y="166"/>
                      <a:pt x="96" y="167"/>
                    </a:cubicBezTo>
                    <a:cubicBezTo>
                      <a:pt x="100" y="169"/>
                      <a:pt x="104" y="170"/>
                      <a:pt x="104" y="176"/>
                    </a:cubicBezTo>
                    <a:cubicBezTo>
                      <a:pt x="104" y="178"/>
                      <a:pt x="104" y="179"/>
                      <a:pt x="104" y="181"/>
                    </a:cubicBezTo>
                    <a:cubicBezTo>
                      <a:pt x="103" y="183"/>
                      <a:pt x="103" y="185"/>
                      <a:pt x="104" y="188"/>
                    </a:cubicBezTo>
                    <a:cubicBezTo>
                      <a:pt x="105" y="190"/>
                      <a:pt x="106" y="191"/>
                      <a:pt x="107" y="192"/>
                    </a:cubicBezTo>
                    <a:cubicBezTo>
                      <a:pt x="108" y="194"/>
                      <a:pt x="110" y="196"/>
                      <a:pt x="110" y="199"/>
                    </a:cubicBezTo>
                    <a:cubicBezTo>
                      <a:pt x="110" y="205"/>
                      <a:pt x="106" y="207"/>
                      <a:pt x="98" y="207"/>
                    </a:cubicBezTo>
                    <a:cubicBezTo>
                      <a:pt x="94" y="207"/>
                      <a:pt x="94" y="207"/>
                      <a:pt x="94" y="207"/>
                    </a:cubicBezTo>
                    <a:cubicBezTo>
                      <a:pt x="92" y="207"/>
                      <a:pt x="90" y="207"/>
                      <a:pt x="88" y="208"/>
                    </a:cubicBezTo>
                    <a:cubicBezTo>
                      <a:pt x="85" y="209"/>
                      <a:pt x="82" y="210"/>
                      <a:pt x="78" y="211"/>
                    </a:cubicBezTo>
                    <a:cubicBezTo>
                      <a:pt x="73" y="213"/>
                      <a:pt x="68" y="216"/>
                      <a:pt x="62" y="216"/>
                    </a:cubicBezTo>
                    <a:cubicBezTo>
                      <a:pt x="56" y="216"/>
                      <a:pt x="52" y="214"/>
                      <a:pt x="47" y="211"/>
                    </a:cubicBezTo>
                    <a:cubicBezTo>
                      <a:pt x="46" y="211"/>
                      <a:pt x="44" y="210"/>
                      <a:pt x="43" y="210"/>
                    </a:cubicBezTo>
                    <a:cubicBezTo>
                      <a:pt x="38" y="208"/>
                      <a:pt x="38" y="208"/>
                      <a:pt x="38" y="208"/>
                    </a:cubicBezTo>
                    <a:cubicBezTo>
                      <a:pt x="39" y="213"/>
                      <a:pt x="39" y="213"/>
                      <a:pt x="39" y="213"/>
                    </a:cubicBezTo>
                    <a:cubicBezTo>
                      <a:pt x="39" y="215"/>
                      <a:pt x="40" y="221"/>
                      <a:pt x="39" y="222"/>
                    </a:cubicBezTo>
                    <a:cubicBezTo>
                      <a:pt x="38" y="223"/>
                      <a:pt x="37" y="223"/>
                      <a:pt x="36" y="223"/>
                    </a:cubicBezTo>
                    <a:cubicBezTo>
                      <a:pt x="36" y="223"/>
                      <a:pt x="35" y="223"/>
                      <a:pt x="34" y="223"/>
                    </a:cubicBezTo>
                    <a:cubicBezTo>
                      <a:pt x="31" y="228"/>
                      <a:pt x="31" y="228"/>
                      <a:pt x="31" y="228"/>
                    </a:cubicBezTo>
                    <a:cubicBezTo>
                      <a:pt x="33" y="230"/>
                      <a:pt x="34" y="231"/>
                      <a:pt x="34" y="234"/>
                    </a:cubicBezTo>
                    <a:cubicBezTo>
                      <a:pt x="30" y="235"/>
                      <a:pt x="27" y="237"/>
                      <a:pt x="25" y="240"/>
                    </a:cubicBezTo>
                    <a:cubicBezTo>
                      <a:pt x="24" y="241"/>
                      <a:pt x="24" y="241"/>
                      <a:pt x="24" y="241"/>
                    </a:cubicBezTo>
                    <a:cubicBezTo>
                      <a:pt x="24" y="242"/>
                      <a:pt x="24" y="242"/>
                      <a:pt x="24" y="242"/>
                    </a:cubicBezTo>
                    <a:cubicBezTo>
                      <a:pt x="26" y="255"/>
                      <a:pt x="27" y="258"/>
                      <a:pt x="28" y="259"/>
                    </a:cubicBezTo>
                    <a:cubicBezTo>
                      <a:pt x="29" y="260"/>
                      <a:pt x="31" y="261"/>
                      <a:pt x="32" y="261"/>
                    </a:cubicBezTo>
                    <a:cubicBezTo>
                      <a:pt x="34" y="262"/>
                      <a:pt x="35" y="262"/>
                      <a:pt x="36" y="263"/>
                    </a:cubicBezTo>
                    <a:cubicBezTo>
                      <a:pt x="37" y="265"/>
                      <a:pt x="37" y="266"/>
                      <a:pt x="37" y="268"/>
                    </a:cubicBezTo>
                    <a:cubicBezTo>
                      <a:pt x="37" y="269"/>
                      <a:pt x="38" y="271"/>
                      <a:pt x="38" y="272"/>
                    </a:cubicBezTo>
                    <a:cubicBezTo>
                      <a:pt x="41" y="275"/>
                      <a:pt x="44" y="275"/>
                      <a:pt x="47" y="275"/>
                    </a:cubicBezTo>
                    <a:cubicBezTo>
                      <a:pt x="49" y="275"/>
                      <a:pt x="51" y="276"/>
                      <a:pt x="53" y="277"/>
                    </a:cubicBezTo>
                    <a:cubicBezTo>
                      <a:pt x="57" y="279"/>
                      <a:pt x="58" y="282"/>
                      <a:pt x="58" y="286"/>
                    </a:cubicBezTo>
                    <a:cubicBezTo>
                      <a:pt x="59" y="287"/>
                      <a:pt x="59" y="289"/>
                      <a:pt x="59" y="290"/>
                    </a:cubicBezTo>
                    <a:cubicBezTo>
                      <a:pt x="59" y="290"/>
                      <a:pt x="59" y="290"/>
                      <a:pt x="59" y="290"/>
                    </a:cubicBezTo>
                    <a:cubicBezTo>
                      <a:pt x="61" y="298"/>
                      <a:pt x="63" y="300"/>
                      <a:pt x="64" y="301"/>
                    </a:cubicBezTo>
                    <a:cubicBezTo>
                      <a:pt x="67" y="303"/>
                      <a:pt x="67" y="303"/>
                      <a:pt x="67" y="303"/>
                    </a:cubicBezTo>
                    <a:cubicBezTo>
                      <a:pt x="68" y="299"/>
                      <a:pt x="68" y="299"/>
                      <a:pt x="68" y="299"/>
                    </a:cubicBezTo>
                    <a:cubicBezTo>
                      <a:pt x="69" y="299"/>
                      <a:pt x="69" y="298"/>
                      <a:pt x="69" y="297"/>
                    </a:cubicBezTo>
                    <a:cubicBezTo>
                      <a:pt x="70" y="294"/>
                      <a:pt x="71" y="293"/>
                      <a:pt x="72" y="292"/>
                    </a:cubicBezTo>
                    <a:cubicBezTo>
                      <a:pt x="72" y="292"/>
                      <a:pt x="72" y="292"/>
                      <a:pt x="72" y="292"/>
                    </a:cubicBezTo>
                    <a:cubicBezTo>
                      <a:pt x="74" y="292"/>
                      <a:pt x="75" y="294"/>
                      <a:pt x="76" y="294"/>
                    </a:cubicBezTo>
                    <a:cubicBezTo>
                      <a:pt x="77" y="295"/>
                      <a:pt x="78" y="299"/>
                      <a:pt x="79" y="303"/>
                    </a:cubicBezTo>
                    <a:cubicBezTo>
                      <a:pt x="79" y="306"/>
                      <a:pt x="80" y="309"/>
                      <a:pt x="81" y="310"/>
                    </a:cubicBezTo>
                    <a:cubicBezTo>
                      <a:pt x="81" y="311"/>
                      <a:pt x="81" y="311"/>
                      <a:pt x="81" y="311"/>
                    </a:cubicBezTo>
                    <a:cubicBezTo>
                      <a:pt x="84" y="316"/>
                      <a:pt x="85" y="316"/>
                      <a:pt x="90" y="316"/>
                    </a:cubicBezTo>
                    <a:cubicBezTo>
                      <a:pt x="92" y="316"/>
                      <a:pt x="92" y="316"/>
                      <a:pt x="92" y="316"/>
                    </a:cubicBezTo>
                    <a:cubicBezTo>
                      <a:pt x="93" y="316"/>
                      <a:pt x="94" y="316"/>
                      <a:pt x="95" y="316"/>
                    </a:cubicBezTo>
                    <a:cubicBezTo>
                      <a:pt x="99" y="316"/>
                      <a:pt x="101" y="315"/>
                      <a:pt x="105" y="313"/>
                    </a:cubicBezTo>
                    <a:cubicBezTo>
                      <a:pt x="107" y="312"/>
                      <a:pt x="107" y="312"/>
                      <a:pt x="107" y="312"/>
                    </a:cubicBezTo>
                    <a:cubicBezTo>
                      <a:pt x="109" y="310"/>
                      <a:pt x="111" y="309"/>
                      <a:pt x="113" y="309"/>
                    </a:cubicBezTo>
                    <a:cubicBezTo>
                      <a:pt x="114" y="309"/>
                      <a:pt x="116" y="310"/>
                      <a:pt x="119" y="311"/>
                    </a:cubicBezTo>
                    <a:cubicBezTo>
                      <a:pt x="119" y="312"/>
                      <a:pt x="119" y="312"/>
                      <a:pt x="119" y="312"/>
                    </a:cubicBezTo>
                    <a:cubicBezTo>
                      <a:pt x="124" y="316"/>
                      <a:pt x="128" y="319"/>
                      <a:pt x="130" y="320"/>
                    </a:cubicBezTo>
                    <a:cubicBezTo>
                      <a:pt x="135" y="322"/>
                      <a:pt x="135" y="322"/>
                      <a:pt x="135" y="322"/>
                    </a:cubicBezTo>
                    <a:cubicBezTo>
                      <a:pt x="135" y="315"/>
                      <a:pt x="135" y="315"/>
                      <a:pt x="135" y="315"/>
                    </a:cubicBezTo>
                    <a:cubicBezTo>
                      <a:pt x="136" y="308"/>
                      <a:pt x="136" y="300"/>
                      <a:pt x="134" y="294"/>
                    </a:cubicBezTo>
                    <a:cubicBezTo>
                      <a:pt x="132" y="291"/>
                      <a:pt x="130" y="289"/>
                      <a:pt x="128" y="286"/>
                    </a:cubicBezTo>
                    <a:cubicBezTo>
                      <a:pt x="126" y="283"/>
                      <a:pt x="123" y="280"/>
                      <a:pt x="123" y="275"/>
                    </a:cubicBezTo>
                    <a:cubicBezTo>
                      <a:pt x="123" y="270"/>
                      <a:pt x="125" y="264"/>
                      <a:pt x="129" y="263"/>
                    </a:cubicBezTo>
                    <a:cubicBezTo>
                      <a:pt x="130" y="263"/>
                      <a:pt x="130" y="263"/>
                      <a:pt x="131" y="263"/>
                    </a:cubicBezTo>
                    <a:cubicBezTo>
                      <a:pt x="133" y="263"/>
                      <a:pt x="135" y="264"/>
                      <a:pt x="137" y="267"/>
                    </a:cubicBezTo>
                    <a:cubicBezTo>
                      <a:pt x="140" y="271"/>
                      <a:pt x="139" y="274"/>
                      <a:pt x="139" y="278"/>
                    </a:cubicBezTo>
                    <a:cubicBezTo>
                      <a:pt x="138" y="282"/>
                      <a:pt x="138" y="286"/>
                      <a:pt x="142" y="291"/>
                    </a:cubicBezTo>
                    <a:cubicBezTo>
                      <a:pt x="146" y="295"/>
                      <a:pt x="149" y="297"/>
                      <a:pt x="154" y="297"/>
                    </a:cubicBezTo>
                    <a:cubicBezTo>
                      <a:pt x="156" y="297"/>
                      <a:pt x="158" y="297"/>
                      <a:pt x="161" y="296"/>
                    </a:cubicBezTo>
                    <a:cubicBezTo>
                      <a:pt x="165" y="293"/>
                      <a:pt x="170" y="291"/>
                      <a:pt x="174" y="289"/>
                    </a:cubicBezTo>
                    <a:cubicBezTo>
                      <a:pt x="201" y="275"/>
                      <a:pt x="228" y="262"/>
                      <a:pt x="253" y="249"/>
                    </a:cubicBezTo>
                    <a:cubicBezTo>
                      <a:pt x="266" y="242"/>
                      <a:pt x="279" y="236"/>
                      <a:pt x="292" y="229"/>
                    </a:cubicBezTo>
                    <a:cubicBezTo>
                      <a:pt x="302" y="249"/>
                      <a:pt x="302" y="249"/>
                      <a:pt x="302" y="249"/>
                    </a:cubicBezTo>
                    <a:cubicBezTo>
                      <a:pt x="305" y="246"/>
                      <a:pt x="305" y="246"/>
                      <a:pt x="305" y="246"/>
                    </a:cubicBezTo>
                    <a:cubicBezTo>
                      <a:pt x="307" y="244"/>
                      <a:pt x="309" y="242"/>
                      <a:pt x="310" y="240"/>
                    </a:cubicBezTo>
                    <a:cubicBezTo>
                      <a:pt x="313" y="232"/>
                      <a:pt x="316" y="225"/>
                      <a:pt x="318" y="219"/>
                    </a:cubicBezTo>
                    <a:cubicBezTo>
                      <a:pt x="319" y="215"/>
                      <a:pt x="320" y="211"/>
                      <a:pt x="320" y="207"/>
                    </a:cubicBezTo>
                    <a:close/>
                    <a:moveTo>
                      <a:pt x="201" y="212"/>
                    </a:moveTo>
                    <a:cubicBezTo>
                      <a:pt x="201" y="206"/>
                      <a:pt x="201" y="202"/>
                      <a:pt x="204" y="198"/>
                    </a:cubicBezTo>
                    <a:cubicBezTo>
                      <a:pt x="205" y="197"/>
                      <a:pt x="207" y="196"/>
                      <a:pt x="208" y="195"/>
                    </a:cubicBezTo>
                    <a:cubicBezTo>
                      <a:pt x="208" y="194"/>
                      <a:pt x="209" y="193"/>
                      <a:pt x="210" y="192"/>
                    </a:cubicBezTo>
                    <a:cubicBezTo>
                      <a:pt x="211" y="191"/>
                      <a:pt x="213" y="189"/>
                      <a:pt x="214" y="187"/>
                    </a:cubicBezTo>
                    <a:cubicBezTo>
                      <a:pt x="214" y="188"/>
                      <a:pt x="214" y="188"/>
                      <a:pt x="214" y="189"/>
                    </a:cubicBezTo>
                    <a:cubicBezTo>
                      <a:pt x="214" y="190"/>
                      <a:pt x="214" y="191"/>
                      <a:pt x="214" y="192"/>
                    </a:cubicBezTo>
                    <a:cubicBezTo>
                      <a:pt x="213" y="195"/>
                      <a:pt x="212" y="197"/>
                      <a:pt x="209" y="199"/>
                    </a:cubicBezTo>
                    <a:cubicBezTo>
                      <a:pt x="208" y="200"/>
                      <a:pt x="207" y="200"/>
                      <a:pt x="206" y="202"/>
                    </a:cubicBezTo>
                    <a:cubicBezTo>
                      <a:pt x="203" y="205"/>
                      <a:pt x="203" y="209"/>
                      <a:pt x="202" y="212"/>
                    </a:cubicBezTo>
                    <a:cubicBezTo>
                      <a:pt x="202" y="214"/>
                      <a:pt x="202" y="215"/>
                      <a:pt x="201" y="216"/>
                    </a:cubicBezTo>
                    <a:cubicBezTo>
                      <a:pt x="201" y="216"/>
                      <a:pt x="201" y="215"/>
                      <a:pt x="201" y="214"/>
                    </a:cubicBezTo>
                    <a:cubicBezTo>
                      <a:pt x="201" y="213"/>
                      <a:pt x="201" y="213"/>
                      <a:pt x="201" y="212"/>
                    </a:cubicBezTo>
                    <a:close/>
                  </a:path>
                </a:pathLst>
              </a:custGeom>
              <a:solidFill>
                <a:schemeClr val="accent1"/>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4" name="Freeform 31"/>
              <p:cNvSpPr>
                <a:spLocks/>
              </p:cNvSpPr>
              <p:nvPr/>
            </p:nvSpPr>
            <p:spPr bwMode="auto">
              <a:xfrm>
                <a:off x="3989" y="1958"/>
                <a:ext cx="27" cy="32"/>
              </a:xfrm>
              <a:custGeom>
                <a:avLst/>
                <a:gdLst>
                  <a:gd name="T0" fmla="*/ 9 w 10"/>
                  <a:gd name="T1" fmla="*/ 4 h 12"/>
                  <a:gd name="T2" fmla="*/ 7 w 10"/>
                  <a:gd name="T3" fmla="*/ 3 h 12"/>
                  <a:gd name="T4" fmla="*/ 7 w 10"/>
                  <a:gd name="T5" fmla="*/ 0 h 12"/>
                  <a:gd name="T6" fmla="*/ 0 w 10"/>
                  <a:gd name="T7" fmla="*/ 7 h 12"/>
                  <a:gd name="T8" fmla="*/ 1 w 10"/>
                  <a:gd name="T9" fmla="*/ 11 h 12"/>
                  <a:gd name="T10" fmla="*/ 5 w 10"/>
                  <a:gd name="T11" fmla="*/ 12 h 12"/>
                  <a:gd name="T12" fmla="*/ 5 w 10"/>
                  <a:gd name="T13" fmla="*/ 9 h 12"/>
                  <a:gd name="T14" fmla="*/ 5 w 10"/>
                  <a:gd name="T15" fmla="*/ 9 h 12"/>
                  <a:gd name="T16" fmla="*/ 9 w 10"/>
                  <a:gd name="T1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9" y="4"/>
                    </a:moveTo>
                    <a:cubicBezTo>
                      <a:pt x="9" y="3"/>
                      <a:pt x="8" y="3"/>
                      <a:pt x="7" y="3"/>
                    </a:cubicBezTo>
                    <a:cubicBezTo>
                      <a:pt x="7" y="0"/>
                      <a:pt x="7" y="0"/>
                      <a:pt x="7" y="0"/>
                    </a:cubicBezTo>
                    <a:cubicBezTo>
                      <a:pt x="4" y="0"/>
                      <a:pt x="0" y="4"/>
                      <a:pt x="0" y="7"/>
                    </a:cubicBezTo>
                    <a:cubicBezTo>
                      <a:pt x="0" y="9"/>
                      <a:pt x="0" y="10"/>
                      <a:pt x="1" y="11"/>
                    </a:cubicBezTo>
                    <a:cubicBezTo>
                      <a:pt x="2" y="11"/>
                      <a:pt x="4" y="12"/>
                      <a:pt x="5" y="12"/>
                    </a:cubicBezTo>
                    <a:cubicBezTo>
                      <a:pt x="5" y="9"/>
                      <a:pt x="5" y="9"/>
                      <a:pt x="5" y="9"/>
                    </a:cubicBezTo>
                    <a:cubicBezTo>
                      <a:pt x="5" y="9"/>
                      <a:pt x="5" y="9"/>
                      <a:pt x="5" y="9"/>
                    </a:cubicBezTo>
                    <a:cubicBezTo>
                      <a:pt x="8" y="9"/>
                      <a:pt x="10" y="7"/>
                      <a:pt x="9"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5" name="Freeform 32"/>
              <p:cNvSpPr>
                <a:spLocks/>
              </p:cNvSpPr>
              <p:nvPr/>
            </p:nvSpPr>
            <p:spPr bwMode="auto">
              <a:xfrm>
                <a:off x="5086" y="2880"/>
                <a:ext cx="45" cy="45"/>
              </a:xfrm>
              <a:custGeom>
                <a:avLst/>
                <a:gdLst>
                  <a:gd name="T0" fmla="*/ 13 w 17"/>
                  <a:gd name="T1" fmla="*/ 0 h 17"/>
                  <a:gd name="T2" fmla="*/ 10 w 17"/>
                  <a:gd name="T3" fmla="*/ 1 h 17"/>
                  <a:gd name="T4" fmla="*/ 2 w 17"/>
                  <a:gd name="T5" fmla="*/ 10 h 17"/>
                  <a:gd name="T6" fmla="*/ 1 w 17"/>
                  <a:gd name="T7" fmla="*/ 16 h 17"/>
                  <a:gd name="T8" fmla="*/ 4 w 17"/>
                  <a:gd name="T9" fmla="*/ 17 h 17"/>
                  <a:gd name="T10" fmla="*/ 8 w 17"/>
                  <a:gd name="T11" fmla="*/ 16 h 17"/>
                  <a:gd name="T12" fmla="*/ 11 w 17"/>
                  <a:gd name="T13" fmla="*/ 11 h 17"/>
                  <a:gd name="T14" fmla="*/ 12 w 17"/>
                  <a:gd name="T15" fmla="*/ 10 h 17"/>
                  <a:gd name="T16" fmla="*/ 12 w 17"/>
                  <a:gd name="T17" fmla="*/ 10 h 17"/>
                  <a:gd name="T18" fmla="*/ 17 w 17"/>
                  <a:gd name="T19" fmla="*/ 4 h 17"/>
                  <a:gd name="T20" fmla="*/ 13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3" y="0"/>
                    </a:moveTo>
                    <a:cubicBezTo>
                      <a:pt x="12" y="0"/>
                      <a:pt x="11" y="1"/>
                      <a:pt x="10" y="1"/>
                    </a:cubicBezTo>
                    <a:cubicBezTo>
                      <a:pt x="7" y="3"/>
                      <a:pt x="3" y="7"/>
                      <a:pt x="2" y="10"/>
                    </a:cubicBezTo>
                    <a:cubicBezTo>
                      <a:pt x="0" y="12"/>
                      <a:pt x="0" y="14"/>
                      <a:pt x="1" y="16"/>
                    </a:cubicBezTo>
                    <a:cubicBezTo>
                      <a:pt x="2" y="17"/>
                      <a:pt x="3" y="17"/>
                      <a:pt x="4" y="17"/>
                    </a:cubicBezTo>
                    <a:cubicBezTo>
                      <a:pt x="6" y="17"/>
                      <a:pt x="7" y="17"/>
                      <a:pt x="8" y="16"/>
                    </a:cubicBezTo>
                    <a:cubicBezTo>
                      <a:pt x="10" y="15"/>
                      <a:pt x="11" y="13"/>
                      <a:pt x="11" y="11"/>
                    </a:cubicBezTo>
                    <a:cubicBezTo>
                      <a:pt x="12" y="11"/>
                      <a:pt x="12" y="10"/>
                      <a:pt x="12" y="10"/>
                    </a:cubicBezTo>
                    <a:cubicBezTo>
                      <a:pt x="12" y="10"/>
                      <a:pt x="12" y="10"/>
                      <a:pt x="12" y="10"/>
                    </a:cubicBezTo>
                    <a:cubicBezTo>
                      <a:pt x="16" y="9"/>
                      <a:pt x="17" y="7"/>
                      <a:pt x="17" y="4"/>
                    </a:cubicBezTo>
                    <a:cubicBezTo>
                      <a:pt x="17" y="0"/>
                      <a:pt x="14" y="0"/>
                      <a:pt x="13"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6" name="Freeform 33"/>
              <p:cNvSpPr>
                <a:spLocks/>
              </p:cNvSpPr>
              <p:nvPr/>
            </p:nvSpPr>
            <p:spPr bwMode="auto">
              <a:xfrm>
                <a:off x="5126" y="2859"/>
                <a:ext cx="34" cy="29"/>
              </a:xfrm>
              <a:custGeom>
                <a:avLst/>
                <a:gdLst>
                  <a:gd name="T0" fmla="*/ 12 w 13"/>
                  <a:gd name="T1" fmla="*/ 2 h 11"/>
                  <a:gd name="T2" fmla="*/ 7 w 13"/>
                  <a:gd name="T3" fmla="*/ 0 h 11"/>
                  <a:gd name="T4" fmla="*/ 0 w 13"/>
                  <a:gd name="T5" fmla="*/ 4 h 11"/>
                  <a:gd name="T6" fmla="*/ 1 w 13"/>
                  <a:gd name="T7" fmla="*/ 9 h 11"/>
                  <a:gd name="T8" fmla="*/ 6 w 13"/>
                  <a:gd name="T9" fmla="*/ 11 h 11"/>
                  <a:gd name="T10" fmla="*/ 6 w 13"/>
                  <a:gd name="T11" fmla="*/ 11 h 11"/>
                  <a:gd name="T12" fmla="*/ 13 w 13"/>
                  <a:gd name="T13" fmla="*/ 5 h 11"/>
                  <a:gd name="T14" fmla="*/ 12 w 13"/>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2"/>
                    </a:moveTo>
                    <a:cubicBezTo>
                      <a:pt x="11" y="1"/>
                      <a:pt x="10" y="0"/>
                      <a:pt x="7" y="0"/>
                    </a:cubicBezTo>
                    <a:cubicBezTo>
                      <a:pt x="5" y="0"/>
                      <a:pt x="1" y="1"/>
                      <a:pt x="0" y="4"/>
                    </a:cubicBezTo>
                    <a:cubicBezTo>
                      <a:pt x="0" y="5"/>
                      <a:pt x="0" y="7"/>
                      <a:pt x="1" y="9"/>
                    </a:cubicBezTo>
                    <a:cubicBezTo>
                      <a:pt x="2" y="10"/>
                      <a:pt x="4" y="11"/>
                      <a:pt x="6" y="11"/>
                    </a:cubicBezTo>
                    <a:cubicBezTo>
                      <a:pt x="6" y="11"/>
                      <a:pt x="6" y="11"/>
                      <a:pt x="6" y="11"/>
                    </a:cubicBezTo>
                    <a:cubicBezTo>
                      <a:pt x="9" y="10"/>
                      <a:pt x="12" y="8"/>
                      <a:pt x="13" y="5"/>
                    </a:cubicBezTo>
                    <a:cubicBezTo>
                      <a:pt x="13" y="4"/>
                      <a:pt x="13" y="3"/>
                      <a:pt x="12"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7" name="Freeform 34"/>
              <p:cNvSpPr>
                <a:spLocks/>
              </p:cNvSpPr>
              <p:nvPr/>
            </p:nvSpPr>
            <p:spPr bwMode="auto">
              <a:xfrm>
                <a:off x="3992" y="2025"/>
                <a:ext cx="61" cy="63"/>
              </a:xfrm>
              <a:custGeom>
                <a:avLst/>
                <a:gdLst>
                  <a:gd name="T0" fmla="*/ 22 w 23"/>
                  <a:gd name="T1" fmla="*/ 15 h 24"/>
                  <a:gd name="T2" fmla="*/ 18 w 23"/>
                  <a:gd name="T3" fmla="*/ 9 h 24"/>
                  <a:gd name="T4" fmla="*/ 14 w 23"/>
                  <a:gd name="T5" fmla="*/ 8 h 24"/>
                  <a:gd name="T6" fmla="*/ 14 w 23"/>
                  <a:gd name="T7" fmla="*/ 8 h 24"/>
                  <a:gd name="T8" fmla="*/ 13 w 23"/>
                  <a:gd name="T9" fmla="*/ 8 h 24"/>
                  <a:gd name="T10" fmla="*/ 13 w 23"/>
                  <a:gd name="T11" fmla="*/ 6 h 24"/>
                  <a:gd name="T12" fmla="*/ 11 w 23"/>
                  <a:gd name="T13" fmla="*/ 3 h 24"/>
                  <a:gd name="T14" fmla="*/ 6 w 23"/>
                  <a:gd name="T15" fmla="*/ 0 h 24"/>
                  <a:gd name="T16" fmla="*/ 2 w 23"/>
                  <a:gd name="T17" fmla="*/ 2 h 24"/>
                  <a:gd name="T18" fmla="*/ 0 w 23"/>
                  <a:gd name="T19" fmla="*/ 6 h 24"/>
                  <a:gd name="T20" fmla="*/ 4 w 23"/>
                  <a:gd name="T21" fmla="*/ 11 h 24"/>
                  <a:gd name="T22" fmla="*/ 4 w 23"/>
                  <a:gd name="T23" fmla="*/ 11 h 24"/>
                  <a:gd name="T24" fmla="*/ 1 w 23"/>
                  <a:gd name="T25" fmla="*/ 17 h 24"/>
                  <a:gd name="T26" fmla="*/ 2 w 23"/>
                  <a:gd name="T27" fmla="*/ 21 h 24"/>
                  <a:gd name="T28" fmla="*/ 7 w 23"/>
                  <a:gd name="T29" fmla="*/ 23 h 24"/>
                  <a:gd name="T30" fmla="*/ 9 w 23"/>
                  <a:gd name="T31" fmla="*/ 23 h 24"/>
                  <a:gd name="T32" fmla="*/ 12 w 23"/>
                  <a:gd name="T33" fmla="*/ 23 h 24"/>
                  <a:gd name="T34" fmla="*/ 15 w 23"/>
                  <a:gd name="T35" fmla="*/ 24 h 24"/>
                  <a:gd name="T36" fmla="*/ 15 w 23"/>
                  <a:gd name="T37" fmla="*/ 24 h 24"/>
                  <a:gd name="T38" fmla="*/ 21 w 23"/>
                  <a:gd name="T39" fmla="*/ 21 h 24"/>
                  <a:gd name="T40" fmla="*/ 22 w 23"/>
                  <a:gd name="T41"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22" y="15"/>
                    </a:moveTo>
                    <a:cubicBezTo>
                      <a:pt x="22" y="12"/>
                      <a:pt x="20" y="10"/>
                      <a:pt x="18" y="9"/>
                    </a:cubicBezTo>
                    <a:cubicBezTo>
                      <a:pt x="17" y="8"/>
                      <a:pt x="15" y="8"/>
                      <a:pt x="14" y="8"/>
                    </a:cubicBezTo>
                    <a:cubicBezTo>
                      <a:pt x="14" y="8"/>
                      <a:pt x="14" y="8"/>
                      <a:pt x="14" y="8"/>
                    </a:cubicBezTo>
                    <a:cubicBezTo>
                      <a:pt x="14" y="8"/>
                      <a:pt x="13" y="8"/>
                      <a:pt x="13" y="8"/>
                    </a:cubicBezTo>
                    <a:cubicBezTo>
                      <a:pt x="13" y="7"/>
                      <a:pt x="13" y="7"/>
                      <a:pt x="13" y="6"/>
                    </a:cubicBezTo>
                    <a:cubicBezTo>
                      <a:pt x="13" y="5"/>
                      <a:pt x="12" y="4"/>
                      <a:pt x="11" y="3"/>
                    </a:cubicBezTo>
                    <a:cubicBezTo>
                      <a:pt x="10" y="1"/>
                      <a:pt x="8" y="0"/>
                      <a:pt x="6" y="0"/>
                    </a:cubicBezTo>
                    <a:cubicBezTo>
                      <a:pt x="5" y="0"/>
                      <a:pt x="3" y="0"/>
                      <a:pt x="2" y="2"/>
                    </a:cubicBezTo>
                    <a:cubicBezTo>
                      <a:pt x="0" y="3"/>
                      <a:pt x="0" y="5"/>
                      <a:pt x="0" y="6"/>
                    </a:cubicBezTo>
                    <a:cubicBezTo>
                      <a:pt x="0" y="8"/>
                      <a:pt x="2" y="10"/>
                      <a:pt x="4" y="11"/>
                    </a:cubicBezTo>
                    <a:cubicBezTo>
                      <a:pt x="4" y="11"/>
                      <a:pt x="4" y="11"/>
                      <a:pt x="4" y="11"/>
                    </a:cubicBezTo>
                    <a:cubicBezTo>
                      <a:pt x="2" y="12"/>
                      <a:pt x="1" y="14"/>
                      <a:pt x="1" y="17"/>
                    </a:cubicBezTo>
                    <a:cubicBezTo>
                      <a:pt x="1" y="19"/>
                      <a:pt x="1" y="20"/>
                      <a:pt x="2" y="21"/>
                    </a:cubicBezTo>
                    <a:cubicBezTo>
                      <a:pt x="4" y="23"/>
                      <a:pt x="6" y="23"/>
                      <a:pt x="7" y="23"/>
                    </a:cubicBezTo>
                    <a:cubicBezTo>
                      <a:pt x="7" y="23"/>
                      <a:pt x="9" y="23"/>
                      <a:pt x="9" y="23"/>
                    </a:cubicBezTo>
                    <a:cubicBezTo>
                      <a:pt x="10" y="23"/>
                      <a:pt x="11" y="23"/>
                      <a:pt x="12" y="23"/>
                    </a:cubicBezTo>
                    <a:cubicBezTo>
                      <a:pt x="13" y="24"/>
                      <a:pt x="14" y="24"/>
                      <a:pt x="15" y="24"/>
                    </a:cubicBezTo>
                    <a:cubicBezTo>
                      <a:pt x="15" y="24"/>
                      <a:pt x="15" y="24"/>
                      <a:pt x="15" y="24"/>
                    </a:cubicBezTo>
                    <a:cubicBezTo>
                      <a:pt x="18" y="24"/>
                      <a:pt x="20" y="23"/>
                      <a:pt x="21" y="21"/>
                    </a:cubicBezTo>
                    <a:cubicBezTo>
                      <a:pt x="22" y="19"/>
                      <a:pt x="23" y="17"/>
                      <a:pt x="22" y="1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8" name="Freeform 35"/>
              <p:cNvSpPr>
                <a:spLocks/>
              </p:cNvSpPr>
              <p:nvPr/>
            </p:nvSpPr>
            <p:spPr bwMode="auto">
              <a:xfrm>
                <a:off x="4887" y="3111"/>
                <a:ext cx="42" cy="48"/>
              </a:xfrm>
              <a:custGeom>
                <a:avLst/>
                <a:gdLst>
                  <a:gd name="T0" fmla="*/ 14 w 16"/>
                  <a:gd name="T1" fmla="*/ 3 h 18"/>
                  <a:gd name="T2" fmla="*/ 10 w 16"/>
                  <a:gd name="T3" fmla="*/ 0 h 18"/>
                  <a:gd name="T4" fmla="*/ 7 w 16"/>
                  <a:gd name="T5" fmla="*/ 1 h 18"/>
                  <a:gd name="T6" fmla="*/ 1 w 16"/>
                  <a:gd name="T7" fmla="*/ 10 h 18"/>
                  <a:gd name="T8" fmla="*/ 2 w 16"/>
                  <a:gd name="T9" fmla="*/ 16 h 18"/>
                  <a:gd name="T10" fmla="*/ 6 w 16"/>
                  <a:gd name="T11" fmla="*/ 18 h 18"/>
                  <a:gd name="T12" fmla="*/ 9 w 16"/>
                  <a:gd name="T13" fmla="*/ 16 h 18"/>
                  <a:gd name="T14" fmla="*/ 15 w 16"/>
                  <a:gd name="T15" fmla="*/ 9 h 18"/>
                  <a:gd name="T16" fmla="*/ 14 w 16"/>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14" y="3"/>
                    </a:moveTo>
                    <a:cubicBezTo>
                      <a:pt x="13" y="1"/>
                      <a:pt x="11" y="0"/>
                      <a:pt x="10" y="0"/>
                    </a:cubicBezTo>
                    <a:cubicBezTo>
                      <a:pt x="9" y="0"/>
                      <a:pt x="8" y="1"/>
                      <a:pt x="7" y="1"/>
                    </a:cubicBezTo>
                    <a:cubicBezTo>
                      <a:pt x="4" y="2"/>
                      <a:pt x="1" y="8"/>
                      <a:pt x="1" y="10"/>
                    </a:cubicBezTo>
                    <a:cubicBezTo>
                      <a:pt x="0" y="12"/>
                      <a:pt x="1" y="15"/>
                      <a:pt x="2" y="16"/>
                    </a:cubicBezTo>
                    <a:cubicBezTo>
                      <a:pt x="3" y="17"/>
                      <a:pt x="4" y="18"/>
                      <a:pt x="6" y="18"/>
                    </a:cubicBezTo>
                    <a:cubicBezTo>
                      <a:pt x="7" y="18"/>
                      <a:pt x="8" y="17"/>
                      <a:pt x="9" y="16"/>
                    </a:cubicBezTo>
                    <a:cubicBezTo>
                      <a:pt x="12" y="15"/>
                      <a:pt x="14" y="12"/>
                      <a:pt x="15" y="9"/>
                    </a:cubicBezTo>
                    <a:cubicBezTo>
                      <a:pt x="16" y="7"/>
                      <a:pt x="16" y="5"/>
                      <a:pt x="14"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99" name="Freeform 36"/>
              <p:cNvSpPr>
                <a:spLocks/>
              </p:cNvSpPr>
              <p:nvPr/>
            </p:nvSpPr>
            <p:spPr bwMode="auto">
              <a:xfrm>
                <a:off x="3543" y="2080"/>
                <a:ext cx="45" cy="27"/>
              </a:xfrm>
              <a:custGeom>
                <a:avLst/>
                <a:gdLst>
                  <a:gd name="T0" fmla="*/ 16 w 17"/>
                  <a:gd name="T1" fmla="*/ 2 h 10"/>
                  <a:gd name="T2" fmla="*/ 13 w 17"/>
                  <a:gd name="T3" fmla="*/ 1 h 10"/>
                  <a:gd name="T4" fmla="*/ 10 w 17"/>
                  <a:gd name="T5" fmla="*/ 1 h 10"/>
                  <a:gd name="T6" fmla="*/ 10 w 17"/>
                  <a:gd name="T7" fmla="*/ 2 h 10"/>
                  <a:gd name="T8" fmla="*/ 9 w 17"/>
                  <a:gd name="T9" fmla="*/ 1 h 10"/>
                  <a:gd name="T10" fmla="*/ 5 w 17"/>
                  <a:gd name="T11" fmla="*/ 0 h 10"/>
                  <a:gd name="T12" fmla="*/ 4 w 17"/>
                  <a:gd name="T13" fmla="*/ 0 h 10"/>
                  <a:gd name="T14" fmla="*/ 0 w 17"/>
                  <a:gd name="T15" fmla="*/ 3 h 10"/>
                  <a:gd name="T16" fmla="*/ 1 w 17"/>
                  <a:gd name="T17" fmla="*/ 8 h 10"/>
                  <a:gd name="T18" fmla="*/ 6 w 17"/>
                  <a:gd name="T19" fmla="*/ 10 h 10"/>
                  <a:gd name="T20" fmla="*/ 6 w 17"/>
                  <a:gd name="T21" fmla="*/ 10 h 10"/>
                  <a:gd name="T22" fmla="*/ 7 w 17"/>
                  <a:gd name="T23" fmla="*/ 10 h 10"/>
                  <a:gd name="T24" fmla="*/ 10 w 17"/>
                  <a:gd name="T25" fmla="*/ 10 h 10"/>
                  <a:gd name="T26" fmla="*/ 17 w 17"/>
                  <a:gd name="T27" fmla="*/ 6 h 10"/>
                  <a:gd name="T28" fmla="*/ 16 w 17"/>
                  <a:gd name="T2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6" y="2"/>
                    </a:moveTo>
                    <a:cubicBezTo>
                      <a:pt x="16" y="2"/>
                      <a:pt x="15" y="1"/>
                      <a:pt x="13" y="1"/>
                    </a:cubicBezTo>
                    <a:cubicBezTo>
                      <a:pt x="12" y="1"/>
                      <a:pt x="11" y="1"/>
                      <a:pt x="10" y="1"/>
                    </a:cubicBezTo>
                    <a:cubicBezTo>
                      <a:pt x="10" y="2"/>
                      <a:pt x="10" y="2"/>
                      <a:pt x="10" y="2"/>
                    </a:cubicBezTo>
                    <a:cubicBezTo>
                      <a:pt x="9" y="2"/>
                      <a:pt x="9" y="1"/>
                      <a:pt x="9" y="1"/>
                    </a:cubicBezTo>
                    <a:cubicBezTo>
                      <a:pt x="8" y="1"/>
                      <a:pt x="7" y="0"/>
                      <a:pt x="5" y="0"/>
                    </a:cubicBezTo>
                    <a:cubicBezTo>
                      <a:pt x="5" y="0"/>
                      <a:pt x="4" y="0"/>
                      <a:pt x="4" y="0"/>
                    </a:cubicBezTo>
                    <a:cubicBezTo>
                      <a:pt x="2" y="1"/>
                      <a:pt x="1" y="2"/>
                      <a:pt x="0" y="3"/>
                    </a:cubicBezTo>
                    <a:cubicBezTo>
                      <a:pt x="0" y="5"/>
                      <a:pt x="0" y="7"/>
                      <a:pt x="1" y="8"/>
                    </a:cubicBezTo>
                    <a:cubicBezTo>
                      <a:pt x="2" y="10"/>
                      <a:pt x="5" y="10"/>
                      <a:pt x="6" y="10"/>
                    </a:cubicBezTo>
                    <a:cubicBezTo>
                      <a:pt x="6" y="10"/>
                      <a:pt x="6" y="10"/>
                      <a:pt x="6" y="10"/>
                    </a:cubicBezTo>
                    <a:cubicBezTo>
                      <a:pt x="7" y="10"/>
                      <a:pt x="7" y="10"/>
                      <a:pt x="7" y="10"/>
                    </a:cubicBezTo>
                    <a:cubicBezTo>
                      <a:pt x="8" y="10"/>
                      <a:pt x="9" y="10"/>
                      <a:pt x="10" y="10"/>
                    </a:cubicBezTo>
                    <a:cubicBezTo>
                      <a:pt x="15" y="10"/>
                      <a:pt x="17" y="8"/>
                      <a:pt x="17" y="6"/>
                    </a:cubicBezTo>
                    <a:cubicBezTo>
                      <a:pt x="17" y="4"/>
                      <a:pt x="17" y="3"/>
                      <a:pt x="16"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0" name="Freeform 37"/>
              <p:cNvSpPr>
                <a:spLocks/>
              </p:cNvSpPr>
              <p:nvPr/>
            </p:nvSpPr>
            <p:spPr bwMode="auto">
              <a:xfrm>
                <a:off x="3354" y="2040"/>
                <a:ext cx="64" cy="54"/>
              </a:xfrm>
              <a:custGeom>
                <a:avLst/>
                <a:gdLst>
                  <a:gd name="T0" fmla="*/ 23 w 24"/>
                  <a:gd name="T1" fmla="*/ 8 h 20"/>
                  <a:gd name="T2" fmla="*/ 12 w 24"/>
                  <a:gd name="T3" fmla="*/ 0 h 20"/>
                  <a:gd name="T4" fmla="*/ 11 w 24"/>
                  <a:gd name="T5" fmla="*/ 0 h 20"/>
                  <a:gd name="T6" fmla="*/ 3 w 24"/>
                  <a:gd name="T7" fmla="*/ 3 h 20"/>
                  <a:gd name="T8" fmla="*/ 0 w 24"/>
                  <a:gd name="T9" fmla="*/ 8 h 20"/>
                  <a:gd name="T10" fmla="*/ 2 w 24"/>
                  <a:gd name="T11" fmla="*/ 12 h 20"/>
                  <a:gd name="T12" fmla="*/ 4 w 24"/>
                  <a:gd name="T13" fmla="*/ 13 h 20"/>
                  <a:gd name="T14" fmla="*/ 5 w 24"/>
                  <a:gd name="T15" fmla="*/ 14 h 20"/>
                  <a:gd name="T16" fmla="*/ 7 w 24"/>
                  <a:gd name="T17" fmla="*/ 16 h 20"/>
                  <a:gd name="T18" fmla="*/ 8 w 24"/>
                  <a:gd name="T19" fmla="*/ 17 h 20"/>
                  <a:gd name="T20" fmla="*/ 15 w 24"/>
                  <a:gd name="T21" fmla="*/ 20 h 20"/>
                  <a:gd name="T22" fmla="*/ 15 w 24"/>
                  <a:gd name="T23" fmla="*/ 20 h 20"/>
                  <a:gd name="T24" fmla="*/ 20 w 24"/>
                  <a:gd name="T25" fmla="*/ 18 h 20"/>
                  <a:gd name="T26" fmla="*/ 23 w 24"/>
                  <a:gd name="T2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0">
                    <a:moveTo>
                      <a:pt x="23" y="8"/>
                    </a:moveTo>
                    <a:cubicBezTo>
                      <a:pt x="22" y="4"/>
                      <a:pt x="17" y="0"/>
                      <a:pt x="12" y="0"/>
                    </a:cubicBezTo>
                    <a:cubicBezTo>
                      <a:pt x="12" y="0"/>
                      <a:pt x="11" y="0"/>
                      <a:pt x="11" y="0"/>
                    </a:cubicBezTo>
                    <a:cubicBezTo>
                      <a:pt x="8" y="0"/>
                      <a:pt x="6" y="1"/>
                      <a:pt x="3" y="3"/>
                    </a:cubicBezTo>
                    <a:cubicBezTo>
                      <a:pt x="2" y="4"/>
                      <a:pt x="0" y="6"/>
                      <a:pt x="0" y="8"/>
                    </a:cubicBezTo>
                    <a:cubicBezTo>
                      <a:pt x="0" y="9"/>
                      <a:pt x="0" y="11"/>
                      <a:pt x="2" y="12"/>
                    </a:cubicBezTo>
                    <a:cubicBezTo>
                      <a:pt x="2" y="12"/>
                      <a:pt x="3" y="13"/>
                      <a:pt x="4" y="13"/>
                    </a:cubicBezTo>
                    <a:cubicBezTo>
                      <a:pt x="4" y="13"/>
                      <a:pt x="5" y="14"/>
                      <a:pt x="5" y="14"/>
                    </a:cubicBezTo>
                    <a:cubicBezTo>
                      <a:pt x="5" y="14"/>
                      <a:pt x="6" y="15"/>
                      <a:pt x="7" y="16"/>
                    </a:cubicBezTo>
                    <a:cubicBezTo>
                      <a:pt x="8" y="17"/>
                      <a:pt x="8" y="17"/>
                      <a:pt x="8" y="17"/>
                    </a:cubicBezTo>
                    <a:cubicBezTo>
                      <a:pt x="10" y="18"/>
                      <a:pt x="12" y="20"/>
                      <a:pt x="15" y="20"/>
                    </a:cubicBezTo>
                    <a:cubicBezTo>
                      <a:pt x="15" y="20"/>
                      <a:pt x="15" y="20"/>
                      <a:pt x="15" y="20"/>
                    </a:cubicBezTo>
                    <a:cubicBezTo>
                      <a:pt x="17" y="20"/>
                      <a:pt x="19" y="19"/>
                      <a:pt x="20" y="18"/>
                    </a:cubicBezTo>
                    <a:cubicBezTo>
                      <a:pt x="23" y="15"/>
                      <a:pt x="24" y="11"/>
                      <a:pt x="23" y="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1" name="Freeform 38"/>
              <p:cNvSpPr>
                <a:spLocks/>
              </p:cNvSpPr>
              <p:nvPr/>
            </p:nvSpPr>
            <p:spPr bwMode="auto">
              <a:xfrm>
                <a:off x="3370" y="1985"/>
                <a:ext cx="29" cy="29"/>
              </a:xfrm>
              <a:custGeom>
                <a:avLst/>
                <a:gdLst>
                  <a:gd name="T0" fmla="*/ 10 w 11"/>
                  <a:gd name="T1" fmla="*/ 3 h 11"/>
                  <a:gd name="T2" fmla="*/ 7 w 11"/>
                  <a:gd name="T3" fmla="*/ 0 h 11"/>
                  <a:gd name="T4" fmla="*/ 3 w 11"/>
                  <a:gd name="T5" fmla="*/ 2 h 11"/>
                  <a:gd name="T6" fmla="*/ 1 w 11"/>
                  <a:gd name="T7" fmla="*/ 9 h 11"/>
                  <a:gd name="T8" fmla="*/ 4 w 11"/>
                  <a:gd name="T9" fmla="*/ 11 h 11"/>
                  <a:gd name="T10" fmla="*/ 8 w 11"/>
                  <a:gd name="T11" fmla="*/ 9 h 11"/>
                  <a:gd name="T12" fmla="*/ 8 w 11"/>
                  <a:gd name="T13" fmla="*/ 9 h 11"/>
                  <a:gd name="T14" fmla="*/ 10 w 11"/>
                  <a:gd name="T15" fmla="*/ 7 h 11"/>
                  <a:gd name="T16" fmla="*/ 10 w 11"/>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10" y="3"/>
                    </a:moveTo>
                    <a:cubicBezTo>
                      <a:pt x="10" y="1"/>
                      <a:pt x="8" y="0"/>
                      <a:pt x="7" y="0"/>
                    </a:cubicBezTo>
                    <a:cubicBezTo>
                      <a:pt x="5" y="0"/>
                      <a:pt x="3" y="1"/>
                      <a:pt x="3" y="2"/>
                    </a:cubicBezTo>
                    <a:cubicBezTo>
                      <a:pt x="1" y="4"/>
                      <a:pt x="0" y="6"/>
                      <a:pt x="1" y="9"/>
                    </a:cubicBezTo>
                    <a:cubicBezTo>
                      <a:pt x="1" y="10"/>
                      <a:pt x="3" y="11"/>
                      <a:pt x="4" y="11"/>
                    </a:cubicBezTo>
                    <a:cubicBezTo>
                      <a:pt x="5" y="11"/>
                      <a:pt x="7" y="10"/>
                      <a:pt x="8" y="9"/>
                    </a:cubicBezTo>
                    <a:cubicBezTo>
                      <a:pt x="8" y="9"/>
                      <a:pt x="8" y="9"/>
                      <a:pt x="8" y="9"/>
                    </a:cubicBezTo>
                    <a:cubicBezTo>
                      <a:pt x="9" y="9"/>
                      <a:pt x="10" y="8"/>
                      <a:pt x="10" y="7"/>
                    </a:cubicBezTo>
                    <a:cubicBezTo>
                      <a:pt x="11" y="6"/>
                      <a:pt x="11" y="4"/>
                      <a:pt x="10"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2" name="Freeform 39"/>
              <p:cNvSpPr>
                <a:spLocks/>
              </p:cNvSpPr>
              <p:nvPr/>
            </p:nvSpPr>
            <p:spPr bwMode="auto">
              <a:xfrm>
                <a:off x="3399" y="2014"/>
                <a:ext cx="56" cy="42"/>
              </a:xfrm>
              <a:custGeom>
                <a:avLst/>
                <a:gdLst>
                  <a:gd name="T0" fmla="*/ 18 w 21"/>
                  <a:gd name="T1" fmla="*/ 3 h 16"/>
                  <a:gd name="T2" fmla="*/ 9 w 21"/>
                  <a:gd name="T3" fmla="*/ 0 h 16"/>
                  <a:gd name="T4" fmla="*/ 1 w 21"/>
                  <a:gd name="T5" fmla="*/ 5 h 16"/>
                  <a:gd name="T6" fmla="*/ 3 w 21"/>
                  <a:gd name="T7" fmla="*/ 10 h 16"/>
                  <a:gd name="T8" fmla="*/ 7 w 21"/>
                  <a:gd name="T9" fmla="*/ 11 h 16"/>
                  <a:gd name="T10" fmla="*/ 9 w 21"/>
                  <a:gd name="T11" fmla="*/ 12 h 16"/>
                  <a:gd name="T12" fmla="*/ 10 w 21"/>
                  <a:gd name="T13" fmla="*/ 13 h 16"/>
                  <a:gd name="T14" fmla="*/ 15 w 21"/>
                  <a:gd name="T15" fmla="*/ 16 h 16"/>
                  <a:gd name="T16" fmla="*/ 18 w 21"/>
                  <a:gd name="T17" fmla="*/ 15 h 16"/>
                  <a:gd name="T18" fmla="*/ 21 w 21"/>
                  <a:gd name="T19" fmla="*/ 10 h 16"/>
                  <a:gd name="T20" fmla="*/ 18 w 21"/>
                  <a:gd name="T21"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8" y="3"/>
                    </a:moveTo>
                    <a:cubicBezTo>
                      <a:pt x="15" y="0"/>
                      <a:pt x="10" y="0"/>
                      <a:pt x="9" y="0"/>
                    </a:cubicBezTo>
                    <a:cubicBezTo>
                      <a:pt x="7" y="0"/>
                      <a:pt x="2" y="1"/>
                      <a:pt x="1" y="5"/>
                    </a:cubicBezTo>
                    <a:cubicBezTo>
                      <a:pt x="1" y="5"/>
                      <a:pt x="0" y="8"/>
                      <a:pt x="3" y="10"/>
                    </a:cubicBezTo>
                    <a:cubicBezTo>
                      <a:pt x="4" y="10"/>
                      <a:pt x="5" y="11"/>
                      <a:pt x="7" y="11"/>
                    </a:cubicBezTo>
                    <a:cubicBezTo>
                      <a:pt x="7" y="11"/>
                      <a:pt x="8" y="12"/>
                      <a:pt x="9" y="12"/>
                    </a:cubicBezTo>
                    <a:cubicBezTo>
                      <a:pt x="9" y="12"/>
                      <a:pt x="9" y="13"/>
                      <a:pt x="10" y="13"/>
                    </a:cubicBezTo>
                    <a:cubicBezTo>
                      <a:pt x="11" y="14"/>
                      <a:pt x="13" y="16"/>
                      <a:pt x="15" y="16"/>
                    </a:cubicBezTo>
                    <a:cubicBezTo>
                      <a:pt x="16" y="16"/>
                      <a:pt x="17" y="16"/>
                      <a:pt x="18" y="15"/>
                    </a:cubicBezTo>
                    <a:cubicBezTo>
                      <a:pt x="20" y="14"/>
                      <a:pt x="21" y="12"/>
                      <a:pt x="21" y="10"/>
                    </a:cubicBezTo>
                    <a:cubicBezTo>
                      <a:pt x="21" y="7"/>
                      <a:pt x="20" y="4"/>
                      <a:pt x="18"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3" name="Freeform 40"/>
              <p:cNvSpPr>
                <a:spLocks/>
              </p:cNvSpPr>
              <p:nvPr/>
            </p:nvSpPr>
            <p:spPr bwMode="auto">
              <a:xfrm>
                <a:off x="3320" y="1538"/>
                <a:ext cx="167" cy="133"/>
              </a:xfrm>
              <a:custGeom>
                <a:avLst/>
                <a:gdLst>
                  <a:gd name="T0" fmla="*/ 59 w 63"/>
                  <a:gd name="T1" fmla="*/ 7 h 50"/>
                  <a:gd name="T2" fmla="*/ 50 w 63"/>
                  <a:gd name="T3" fmla="*/ 4 h 50"/>
                  <a:gd name="T4" fmla="*/ 47 w 63"/>
                  <a:gd name="T5" fmla="*/ 4 h 50"/>
                  <a:gd name="T6" fmla="*/ 44 w 63"/>
                  <a:gd name="T7" fmla="*/ 4 h 50"/>
                  <a:gd name="T8" fmla="*/ 36 w 63"/>
                  <a:gd name="T9" fmla="*/ 7 h 50"/>
                  <a:gd name="T10" fmla="*/ 35 w 63"/>
                  <a:gd name="T11" fmla="*/ 9 h 50"/>
                  <a:gd name="T12" fmla="*/ 25 w 63"/>
                  <a:gd name="T13" fmla="*/ 1 h 50"/>
                  <a:gd name="T14" fmla="*/ 21 w 63"/>
                  <a:gd name="T15" fmla="*/ 0 h 50"/>
                  <a:gd name="T16" fmla="*/ 10 w 63"/>
                  <a:gd name="T17" fmla="*/ 6 h 50"/>
                  <a:gd name="T18" fmla="*/ 10 w 63"/>
                  <a:gd name="T19" fmla="*/ 6 h 50"/>
                  <a:gd name="T20" fmla="*/ 2 w 63"/>
                  <a:gd name="T21" fmla="*/ 19 h 50"/>
                  <a:gd name="T22" fmla="*/ 8 w 63"/>
                  <a:gd name="T23" fmla="*/ 47 h 50"/>
                  <a:gd name="T24" fmla="*/ 18 w 63"/>
                  <a:gd name="T25" fmla="*/ 50 h 50"/>
                  <a:gd name="T26" fmla="*/ 35 w 63"/>
                  <a:gd name="T27" fmla="*/ 42 h 50"/>
                  <a:gd name="T28" fmla="*/ 38 w 63"/>
                  <a:gd name="T29" fmla="*/ 17 h 50"/>
                  <a:gd name="T30" fmla="*/ 43 w 63"/>
                  <a:gd name="T31" fmla="*/ 21 h 50"/>
                  <a:gd name="T32" fmla="*/ 45 w 63"/>
                  <a:gd name="T33" fmla="*/ 21 h 50"/>
                  <a:gd name="T34" fmla="*/ 48 w 63"/>
                  <a:gd name="T35" fmla="*/ 21 h 50"/>
                  <a:gd name="T36" fmla="*/ 49 w 63"/>
                  <a:gd name="T37" fmla="*/ 21 h 50"/>
                  <a:gd name="T38" fmla="*/ 51 w 63"/>
                  <a:gd name="T39" fmla="*/ 21 h 50"/>
                  <a:gd name="T40" fmla="*/ 54 w 63"/>
                  <a:gd name="T41" fmla="*/ 21 h 50"/>
                  <a:gd name="T42" fmla="*/ 55 w 63"/>
                  <a:gd name="T43" fmla="*/ 21 h 50"/>
                  <a:gd name="T44" fmla="*/ 62 w 63"/>
                  <a:gd name="T45" fmla="*/ 16 h 50"/>
                  <a:gd name="T46" fmla="*/ 59 w 63"/>
                  <a:gd name="T47" fmla="*/ 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50">
                    <a:moveTo>
                      <a:pt x="59" y="7"/>
                    </a:moveTo>
                    <a:cubicBezTo>
                      <a:pt x="57" y="4"/>
                      <a:pt x="53" y="4"/>
                      <a:pt x="50" y="4"/>
                    </a:cubicBezTo>
                    <a:cubicBezTo>
                      <a:pt x="49" y="4"/>
                      <a:pt x="48" y="4"/>
                      <a:pt x="47" y="4"/>
                    </a:cubicBezTo>
                    <a:cubicBezTo>
                      <a:pt x="46" y="4"/>
                      <a:pt x="45" y="4"/>
                      <a:pt x="44" y="4"/>
                    </a:cubicBezTo>
                    <a:cubicBezTo>
                      <a:pt x="42" y="4"/>
                      <a:pt x="38" y="4"/>
                      <a:pt x="36" y="7"/>
                    </a:cubicBezTo>
                    <a:cubicBezTo>
                      <a:pt x="35" y="7"/>
                      <a:pt x="35" y="8"/>
                      <a:pt x="35" y="9"/>
                    </a:cubicBezTo>
                    <a:cubicBezTo>
                      <a:pt x="33" y="6"/>
                      <a:pt x="30" y="3"/>
                      <a:pt x="25" y="1"/>
                    </a:cubicBezTo>
                    <a:cubicBezTo>
                      <a:pt x="24" y="0"/>
                      <a:pt x="23" y="0"/>
                      <a:pt x="21" y="0"/>
                    </a:cubicBezTo>
                    <a:cubicBezTo>
                      <a:pt x="17" y="0"/>
                      <a:pt x="13" y="3"/>
                      <a:pt x="10" y="6"/>
                    </a:cubicBezTo>
                    <a:cubicBezTo>
                      <a:pt x="10" y="6"/>
                      <a:pt x="10" y="6"/>
                      <a:pt x="10" y="6"/>
                    </a:cubicBezTo>
                    <a:cubicBezTo>
                      <a:pt x="6" y="10"/>
                      <a:pt x="3" y="14"/>
                      <a:pt x="2" y="19"/>
                    </a:cubicBezTo>
                    <a:cubicBezTo>
                      <a:pt x="0" y="28"/>
                      <a:pt x="1" y="40"/>
                      <a:pt x="8" y="47"/>
                    </a:cubicBezTo>
                    <a:cubicBezTo>
                      <a:pt x="10" y="49"/>
                      <a:pt x="14" y="50"/>
                      <a:pt x="18" y="50"/>
                    </a:cubicBezTo>
                    <a:cubicBezTo>
                      <a:pt x="25" y="50"/>
                      <a:pt x="31" y="46"/>
                      <a:pt x="35" y="42"/>
                    </a:cubicBezTo>
                    <a:cubicBezTo>
                      <a:pt x="42" y="35"/>
                      <a:pt x="40" y="24"/>
                      <a:pt x="38" y="17"/>
                    </a:cubicBezTo>
                    <a:cubicBezTo>
                      <a:pt x="39" y="19"/>
                      <a:pt x="40" y="20"/>
                      <a:pt x="43" y="21"/>
                    </a:cubicBezTo>
                    <a:cubicBezTo>
                      <a:pt x="43" y="21"/>
                      <a:pt x="44" y="21"/>
                      <a:pt x="45" y="21"/>
                    </a:cubicBezTo>
                    <a:cubicBezTo>
                      <a:pt x="46" y="21"/>
                      <a:pt x="47" y="21"/>
                      <a:pt x="48" y="21"/>
                    </a:cubicBezTo>
                    <a:cubicBezTo>
                      <a:pt x="48" y="21"/>
                      <a:pt x="49" y="21"/>
                      <a:pt x="49" y="21"/>
                    </a:cubicBezTo>
                    <a:cubicBezTo>
                      <a:pt x="50" y="21"/>
                      <a:pt x="50" y="21"/>
                      <a:pt x="51" y="21"/>
                    </a:cubicBezTo>
                    <a:cubicBezTo>
                      <a:pt x="51" y="21"/>
                      <a:pt x="53" y="21"/>
                      <a:pt x="54" y="21"/>
                    </a:cubicBezTo>
                    <a:cubicBezTo>
                      <a:pt x="54" y="21"/>
                      <a:pt x="55" y="21"/>
                      <a:pt x="55" y="21"/>
                    </a:cubicBezTo>
                    <a:cubicBezTo>
                      <a:pt x="58" y="20"/>
                      <a:pt x="61" y="19"/>
                      <a:pt x="62" y="16"/>
                    </a:cubicBezTo>
                    <a:cubicBezTo>
                      <a:pt x="63" y="13"/>
                      <a:pt x="62" y="10"/>
                      <a:pt x="59"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4" name="Freeform 41"/>
              <p:cNvSpPr>
                <a:spLocks/>
              </p:cNvSpPr>
              <p:nvPr/>
            </p:nvSpPr>
            <p:spPr bwMode="auto">
              <a:xfrm>
                <a:off x="3373" y="1498"/>
                <a:ext cx="42" cy="46"/>
              </a:xfrm>
              <a:custGeom>
                <a:avLst/>
                <a:gdLst>
                  <a:gd name="T0" fmla="*/ 7 w 16"/>
                  <a:gd name="T1" fmla="*/ 16 h 17"/>
                  <a:gd name="T2" fmla="*/ 10 w 16"/>
                  <a:gd name="T3" fmla="*/ 17 h 17"/>
                  <a:gd name="T4" fmla="*/ 14 w 16"/>
                  <a:gd name="T5" fmla="*/ 15 h 17"/>
                  <a:gd name="T6" fmla="*/ 15 w 16"/>
                  <a:gd name="T7" fmla="*/ 10 h 17"/>
                  <a:gd name="T8" fmla="*/ 13 w 16"/>
                  <a:gd name="T9" fmla="*/ 5 h 17"/>
                  <a:gd name="T10" fmla="*/ 11 w 16"/>
                  <a:gd name="T11" fmla="*/ 4 h 17"/>
                  <a:gd name="T12" fmla="*/ 6 w 16"/>
                  <a:gd name="T13" fmla="*/ 0 h 17"/>
                  <a:gd name="T14" fmla="*/ 1 w 16"/>
                  <a:gd name="T15" fmla="*/ 6 h 17"/>
                  <a:gd name="T16" fmla="*/ 7 w 16"/>
                  <a:gd name="T1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7" y="16"/>
                    </a:moveTo>
                    <a:cubicBezTo>
                      <a:pt x="8" y="17"/>
                      <a:pt x="9" y="17"/>
                      <a:pt x="10" y="17"/>
                    </a:cubicBezTo>
                    <a:cubicBezTo>
                      <a:pt x="12" y="17"/>
                      <a:pt x="13" y="16"/>
                      <a:pt x="14" y="15"/>
                    </a:cubicBezTo>
                    <a:cubicBezTo>
                      <a:pt x="15" y="14"/>
                      <a:pt x="16" y="12"/>
                      <a:pt x="15" y="10"/>
                    </a:cubicBezTo>
                    <a:cubicBezTo>
                      <a:pt x="15" y="8"/>
                      <a:pt x="14" y="6"/>
                      <a:pt x="13" y="5"/>
                    </a:cubicBezTo>
                    <a:cubicBezTo>
                      <a:pt x="12" y="5"/>
                      <a:pt x="11" y="4"/>
                      <a:pt x="11" y="4"/>
                    </a:cubicBezTo>
                    <a:cubicBezTo>
                      <a:pt x="10" y="1"/>
                      <a:pt x="8" y="0"/>
                      <a:pt x="6" y="0"/>
                    </a:cubicBezTo>
                    <a:cubicBezTo>
                      <a:pt x="3" y="0"/>
                      <a:pt x="1" y="2"/>
                      <a:pt x="1" y="6"/>
                    </a:cubicBezTo>
                    <a:cubicBezTo>
                      <a:pt x="0" y="10"/>
                      <a:pt x="4" y="14"/>
                      <a:pt x="7" y="1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5" name="Freeform 42"/>
              <p:cNvSpPr>
                <a:spLocks/>
              </p:cNvSpPr>
              <p:nvPr/>
            </p:nvSpPr>
            <p:spPr bwMode="auto">
              <a:xfrm>
                <a:off x="3314" y="2466"/>
                <a:ext cx="27" cy="31"/>
              </a:xfrm>
              <a:custGeom>
                <a:avLst/>
                <a:gdLst>
                  <a:gd name="T0" fmla="*/ 6 w 10"/>
                  <a:gd name="T1" fmla="*/ 0 h 12"/>
                  <a:gd name="T2" fmla="*/ 5 w 10"/>
                  <a:gd name="T3" fmla="*/ 0 h 12"/>
                  <a:gd name="T4" fmla="*/ 2 w 10"/>
                  <a:gd name="T5" fmla="*/ 2 h 12"/>
                  <a:gd name="T6" fmla="*/ 1 w 10"/>
                  <a:gd name="T7" fmla="*/ 9 h 12"/>
                  <a:gd name="T8" fmla="*/ 1 w 10"/>
                  <a:gd name="T9" fmla="*/ 11 h 12"/>
                  <a:gd name="T10" fmla="*/ 3 w 10"/>
                  <a:gd name="T11" fmla="*/ 11 h 12"/>
                  <a:gd name="T12" fmla="*/ 5 w 10"/>
                  <a:gd name="T13" fmla="*/ 12 h 12"/>
                  <a:gd name="T14" fmla="*/ 10 w 10"/>
                  <a:gd name="T15" fmla="*/ 6 h 12"/>
                  <a:gd name="T16" fmla="*/ 6 w 10"/>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6" y="0"/>
                    </a:moveTo>
                    <a:cubicBezTo>
                      <a:pt x="5" y="0"/>
                      <a:pt x="5" y="0"/>
                      <a:pt x="5" y="0"/>
                    </a:cubicBezTo>
                    <a:cubicBezTo>
                      <a:pt x="4" y="0"/>
                      <a:pt x="3" y="1"/>
                      <a:pt x="2" y="2"/>
                    </a:cubicBezTo>
                    <a:cubicBezTo>
                      <a:pt x="0" y="4"/>
                      <a:pt x="1" y="8"/>
                      <a:pt x="1" y="9"/>
                    </a:cubicBezTo>
                    <a:cubicBezTo>
                      <a:pt x="1" y="11"/>
                      <a:pt x="1" y="11"/>
                      <a:pt x="1" y="11"/>
                    </a:cubicBezTo>
                    <a:cubicBezTo>
                      <a:pt x="3" y="11"/>
                      <a:pt x="3" y="11"/>
                      <a:pt x="3" y="11"/>
                    </a:cubicBezTo>
                    <a:cubicBezTo>
                      <a:pt x="4" y="12"/>
                      <a:pt x="4" y="12"/>
                      <a:pt x="5" y="12"/>
                    </a:cubicBezTo>
                    <a:cubicBezTo>
                      <a:pt x="8" y="12"/>
                      <a:pt x="10" y="9"/>
                      <a:pt x="10" y="6"/>
                    </a:cubicBezTo>
                    <a:cubicBezTo>
                      <a:pt x="10" y="3"/>
                      <a:pt x="9" y="1"/>
                      <a:pt x="6"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6" name="Freeform 43"/>
              <p:cNvSpPr>
                <a:spLocks/>
              </p:cNvSpPr>
              <p:nvPr/>
            </p:nvSpPr>
            <p:spPr bwMode="auto">
              <a:xfrm>
                <a:off x="3389" y="2753"/>
                <a:ext cx="101" cy="98"/>
              </a:xfrm>
              <a:custGeom>
                <a:avLst/>
                <a:gdLst>
                  <a:gd name="T0" fmla="*/ 37 w 38"/>
                  <a:gd name="T1" fmla="*/ 11 h 37"/>
                  <a:gd name="T2" fmla="*/ 37 w 38"/>
                  <a:gd name="T3" fmla="*/ 10 h 37"/>
                  <a:gd name="T4" fmla="*/ 37 w 38"/>
                  <a:gd name="T5" fmla="*/ 9 h 37"/>
                  <a:gd name="T6" fmla="*/ 36 w 38"/>
                  <a:gd name="T7" fmla="*/ 5 h 37"/>
                  <a:gd name="T8" fmla="*/ 33 w 38"/>
                  <a:gd name="T9" fmla="*/ 3 h 37"/>
                  <a:gd name="T10" fmla="*/ 30 w 38"/>
                  <a:gd name="T11" fmla="*/ 5 h 37"/>
                  <a:gd name="T12" fmla="*/ 29 w 38"/>
                  <a:gd name="T13" fmla="*/ 5 h 37"/>
                  <a:gd name="T14" fmla="*/ 28 w 38"/>
                  <a:gd name="T15" fmla="*/ 5 h 37"/>
                  <a:gd name="T16" fmla="*/ 26 w 38"/>
                  <a:gd name="T17" fmla="*/ 2 h 37"/>
                  <a:gd name="T18" fmla="*/ 23 w 38"/>
                  <a:gd name="T19" fmla="*/ 0 h 37"/>
                  <a:gd name="T20" fmla="*/ 18 w 38"/>
                  <a:gd name="T21" fmla="*/ 6 h 37"/>
                  <a:gd name="T22" fmla="*/ 17 w 38"/>
                  <a:gd name="T23" fmla="*/ 7 h 37"/>
                  <a:gd name="T24" fmla="*/ 16 w 38"/>
                  <a:gd name="T25" fmla="*/ 9 h 37"/>
                  <a:gd name="T26" fmla="*/ 15 w 38"/>
                  <a:gd name="T27" fmla="*/ 8 h 37"/>
                  <a:gd name="T28" fmla="*/ 11 w 38"/>
                  <a:gd name="T29" fmla="*/ 7 h 37"/>
                  <a:gd name="T30" fmla="*/ 9 w 38"/>
                  <a:gd name="T31" fmla="*/ 7 h 37"/>
                  <a:gd name="T32" fmla="*/ 6 w 38"/>
                  <a:gd name="T33" fmla="*/ 11 h 37"/>
                  <a:gd name="T34" fmla="*/ 6 w 38"/>
                  <a:gd name="T35" fmla="*/ 11 h 37"/>
                  <a:gd name="T36" fmla="*/ 1 w 38"/>
                  <a:gd name="T37" fmla="*/ 16 h 37"/>
                  <a:gd name="T38" fmla="*/ 1 w 38"/>
                  <a:gd name="T39" fmla="*/ 21 h 37"/>
                  <a:gd name="T40" fmla="*/ 5 w 38"/>
                  <a:gd name="T41" fmla="*/ 24 h 37"/>
                  <a:gd name="T42" fmla="*/ 6 w 38"/>
                  <a:gd name="T43" fmla="*/ 23 h 37"/>
                  <a:gd name="T44" fmla="*/ 5 w 38"/>
                  <a:gd name="T45" fmla="*/ 25 h 37"/>
                  <a:gd name="T46" fmla="*/ 4 w 38"/>
                  <a:gd name="T47" fmla="*/ 26 h 37"/>
                  <a:gd name="T48" fmla="*/ 3 w 38"/>
                  <a:gd name="T49" fmla="*/ 29 h 37"/>
                  <a:gd name="T50" fmla="*/ 4 w 38"/>
                  <a:gd name="T51" fmla="*/ 32 h 37"/>
                  <a:gd name="T52" fmla="*/ 4 w 38"/>
                  <a:gd name="T53" fmla="*/ 36 h 37"/>
                  <a:gd name="T54" fmla="*/ 8 w 38"/>
                  <a:gd name="T55" fmla="*/ 35 h 37"/>
                  <a:gd name="T56" fmla="*/ 8 w 38"/>
                  <a:gd name="T57" fmla="*/ 35 h 37"/>
                  <a:gd name="T58" fmla="*/ 10 w 38"/>
                  <a:gd name="T59" fmla="*/ 36 h 37"/>
                  <a:gd name="T60" fmla="*/ 12 w 38"/>
                  <a:gd name="T61" fmla="*/ 36 h 37"/>
                  <a:gd name="T62" fmla="*/ 16 w 38"/>
                  <a:gd name="T63" fmla="*/ 35 h 37"/>
                  <a:gd name="T64" fmla="*/ 17 w 38"/>
                  <a:gd name="T65" fmla="*/ 37 h 37"/>
                  <a:gd name="T66" fmla="*/ 20 w 38"/>
                  <a:gd name="T67" fmla="*/ 33 h 37"/>
                  <a:gd name="T68" fmla="*/ 21 w 38"/>
                  <a:gd name="T69" fmla="*/ 32 h 37"/>
                  <a:gd name="T70" fmla="*/ 22 w 38"/>
                  <a:gd name="T71" fmla="*/ 32 h 37"/>
                  <a:gd name="T72" fmla="*/ 24 w 38"/>
                  <a:gd name="T73" fmla="*/ 32 h 37"/>
                  <a:gd name="T74" fmla="*/ 24 w 38"/>
                  <a:gd name="T75" fmla="*/ 31 h 37"/>
                  <a:gd name="T76" fmla="*/ 25 w 38"/>
                  <a:gd name="T77" fmla="*/ 30 h 37"/>
                  <a:gd name="T78" fmla="*/ 27 w 38"/>
                  <a:gd name="T79" fmla="*/ 30 h 37"/>
                  <a:gd name="T80" fmla="*/ 30 w 38"/>
                  <a:gd name="T81" fmla="*/ 28 h 37"/>
                  <a:gd name="T82" fmla="*/ 30 w 38"/>
                  <a:gd name="T83" fmla="*/ 24 h 37"/>
                  <a:gd name="T84" fmla="*/ 30 w 38"/>
                  <a:gd name="T85" fmla="*/ 23 h 37"/>
                  <a:gd name="T86" fmla="*/ 30 w 38"/>
                  <a:gd name="T87" fmla="*/ 22 h 37"/>
                  <a:gd name="T88" fmla="*/ 30 w 38"/>
                  <a:gd name="T89" fmla="*/ 20 h 37"/>
                  <a:gd name="T90" fmla="*/ 32 w 38"/>
                  <a:gd name="T91" fmla="*/ 21 h 37"/>
                  <a:gd name="T92" fmla="*/ 33 w 38"/>
                  <a:gd name="T93" fmla="*/ 21 h 37"/>
                  <a:gd name="T94" fmla="*/ 33 w 38"/>
                  <a:gd name="T95" fmla="*/ 21 h 37"/>
                  <a:gd name="T96" fmla="*/ 36 w 38"/>
                  <a:gd name="T97" fmla="*/ 17 h 37"/>
                  <a:gd name="T98" fmla="*/ 36 w 38"/>
                  <a:gd name="T99" fmla="*/ 17 h 37"/>
                  <a:gd name="T100" fmla="*/ 38 w 38"/>
                  <a:gd name="T101" fmla="*/ 14 h 37"/>
                  <a:gd name="T102" fmla="*/ 37 w 38"/>
                  <a:gd name="T103"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37">
                    <a:moveTo>
                      <a:pt x="37" y="11"/>
                    </a:moveTo>
                    <a:cubicBezTo>
                      <a:pt x="37" y="10"/>
                      <a:pt x="37" y="10"/>
                      <a:pt x="37" y="10"/>
                    </a:cubicBezTo>
                    <a:cubicBezTo>
                      <a:pt x="37" y="9"/>
                      <a:pt x="37" y="9"/>
                      <a:pt x="37" y="9"/>
                    </a:cubicBezTo>
                    <a:cubicBezTo>
                      <a:pt x="37" y="8"/>
                      <a:pt x="37" y="7"/>
                      <a:pt x="36" y="5"/>
                    </a:cubicBezTo>
                    <a:cubicBezTo>
                      <a:pt x="35" y="3"/>
                      <a:pt x="34" y="3"/>
                      <a:pt x="33" y="3"/>
                    </a:cubicBezTo>
                    <a:cubicBezTo>
                      <a:pt x="32" y="3"/>
                      <a:pt x="31" y="3"/>
                      <a:pt x="30" y="5"/>
                    </a:cubicBezTo>
                    <a:cubicBezTo>
                      <a:pt x="29" y="5"/>
                      <a:pt x="29" y="5"/>
                      <a:pt x="29" y="5"/>
                    </a:cubicBezTo>
                    <a:cubicBezTo>
                      <a:pt x="28" y="5"/>
                      <a:pt x="28" y="5"/>
                      <a:pt x="28" y="5"/>
                    </a:cubicBezTo>
                    <a:cubicBezTo>
                      <a:pt x="28" y="4"/>
                      <a:pt x="27" y="3"/>
                      <a:pt x="26" y="2"/>
                    </a:cubicBezTo>
                    <a:cubicBezTo>
                      <a:pt x="25" y="1"/>
                      <a:pt x="24" y="0"/>
                      <a:pt x="23" y="0"/>
                    </a:cubicBezTo>
                    <a:cubicBezTo>
                      <a:pt x="20" y="0"/>
                      <a:pt x="19" y="4"/>
                      <a:pt x="18" y="6"/>
                    </a:cubicBezTo>
                    <a:cubicBezTo>
                      <a:pt x="18" y="6"/>
                      <a:pt x="18" y="6"/>
                      <a:pt x="17" y="7"/>
                    </a:cubicBezTo>
                    <a:cubicBezTo>
                      <a:pt x="17" y="7"/>
                      <a:pt x="16" y="8"/>
                      <a:pt x="16" y="9"/>
                    </a:cubicBezTo>
                    <a:cubicBezTo>
                      <a:pt x="16" y="9"/>
                      <a:pt x="16" y="9"/>
                      <a:pt x="15" y="8"/>
                    </a:cubicBezTo>
                    <a:cubicBezTo>
                      <a:pt x="14" y="7"/>
                      <a:pt x="13" y="7"/>
                      <a:pt x="11" y="7"/>
                    </a:cubicBezTo>
                    <a:cubicBezTo>
                      <a:pt x="11" y="7"/>
                      <a:pt x="10" y="7"/>
                      <a:pt x="9" y="7"/>
                    </a:cubicBezTo>
                    <a:cubicBezTo>
                      <a:pt x="7" y="8"/>
                      <a:pt x="6" y="10"/>
                      <a:pt x="6" y="11"/>
                    </a:cubicBezTo>
                    <a:cubicBezTo>
                      <a:pt x="6" y="11"/>
                      <a:pt x="6" y="11"/>
                      <a:pt x="6" y="11"/>
                    </a:cubicBezTo>
                    <a:cubicBezTo>
                      <a:pt x="4" y="12"/>
                      <a:pt x="1" y="13"/>
                      <a:pt x="1" y="16"/>
                    </a:cubicBezTo>
                    <a:cubicBezTo>
                      <a:pt x="0" y="18"/>
                      <a:pt x="0" y="20"/>
                      <a:pt x="1" y="21"/>
                    </a:cubicBezTo>
                    <a:cubicBezTo>
                      <a:pt x="2" y="23"/>
                      <a:pt x="3" y="24"/>
                      <a:pt x="5" y="24"/>
                    </a:cubicBezTo>
                    <a:cubicBezTo>
                      <a:pt x="5" y="24"/>
                      <a:pt x="5" y="23"/>
                      <a:pt x="6" y="23"/>
                    </a:cubicBezTo>
                    <a:cubicBezTo>
                      <a:pt x="5" y="24"/>
                      <a:pt x="5" y="25"/>
                      <a:pt x="5" y="25"/>
                    </a:cubicBezTo>
                    <a:cubicBezTo>
                      <a:pt x="5" y="25"/>
                      <a:pt x="5" y="25"/>
                      <a:pt x="4" y="26"/>
                    </a:cubicBezTo>
                    <a:cubicBezTo>
                      <a:pt x="4" y="27"/>
                      <a:pt x="3" y="28"/>
                      <a:pt x="3" y="29"/>
                    </a:cubicBezTo>
                    <a:cubicBezTo>
                      <a:pt x="3" y="31"/>
                      <a:pt x="4" y="31"/>
                      <a:pt x="4" y="32"/>
                    </a:cubicBezTo>
                    <a:cubicBezTo>
                      <a:pt x="4" y="36"/>
                      <a:pt x="4" y="36"/>
                      <a:pt x="4" y="36"/>
                    </a:cubicBezTo>
                    <a:cubicBezTo>
                      <a:pt x="4" y="36"/>
                      <a:pt x="8" y="35"/>
                      <a:pt x="8" y="35"/>
                    </a:cubicBezTo>
                    <a:cubicBezTo>
                      <a:pt x="8" y="35"/>
                      <a:pt x="8" y="35"/>
                      <a:pt x="8" y="35"/>
                    </a:cubicBezTo>
                    <a:cubicBezTo>
                      <a:pt x="10" y="36"/>
                      <a:pt x="10" y="36"/>
                      <a:pt x="10" y="36"/>
                    </a:cubicBezTo>
                    <a:cubicBezTo>
                      <a:pt x="11" y="36"/>
                      <a:pt x="12" y="36"/>
                      <a:pt x="12" y="36"/>
                    </a:cubicBezTo>
                    <a:cubicBezTo>
                      <a:pt x="14" y="36"/>
                      <a:pt x="15" y="36"/>
                      <a:pt x="16" y="35"/>
                    </a:cubicBezTo>
                    <a:cubicBezTo>
                      <a:pt x="17" y="37"/>
                      <a:pt x="17" y="37"/>
                      <a:pt x="17" y="37"/>
                    </a:cubicBezTo>
                    <a:cubicBezTo>
                      <a:pt x="20" y="33"/>
                      <a:pt x="20" y="33"/>
                      <a:pt x="20" y="33"/>
                    </a:cubicBezTo>
                    <a:cubicBezTo>
                      <a:pt x="20" y="33"/>
                      <a:pt x="21" y="33"/>
                      <a:pt x="21" y="32"/>
                    </a:cubicBezTo>
                    <a:cubicBezTo>
                      <a:pt x="21" y="32"/>
                      <a:pt x="22" y="32"/>
                      <a:pt x="22" y="32"/>
                    </a:cubicBezTo>
                    <a:cubicBezTo>
                      <a:pt x="24" y="32"/>
                      <a:pt x="24" y="32"/>
                      <a:pt x="24" y="32"/>
                    </a:cubicBezTo>
                    <a:cubicBezTo>
                      <a:pt x="24" y="31"/>
                      <a:pt x="24" y="31"/>
                      <a:pt x="24" y="31"/>
                    </a:cubicBezTo>
                    <a:cubicBezTo>
                      <a:pt x="25" y="31"/>
                      <a:pt x="25" y="30"/>
                      <a:pt x="25" y="30"/>
                    </a:cubicBezTo>
                    <a:cubicBezTo>
                      <a:pt x="26" y="30"/>
                      <a:pt x="26" y="30"/>
                      <a:pt x="27" y="30"/>
                    </a:cubicBezTo>
                    <a:cubicBezTo>
                      <a:pt x="28" y="30"/>
                      <a:pt x="29" y="29"/>
                      <a:pt x="30" y="28"/>
                    </a:cubicBezTo>
                    <a:cubicBezTo>
                      <a:pt x="31" y="26"/>
                      <a:pt x="30" y="25"/>
                      <a:pt x="30" y="24"/>
                    </a:cubicBezTo>
                    <a:cubicBezTo>
                      <a:pt x="30" y="24"/>
                      <a:pt x="30" y="23"/>
                      <a:pt x="30" y="23"/>
                    </a:cubicBezTo>
                    <a:cubicBezTo>
                      <a:pt x="30" y="22"/>
                      <a:pt x="30" y="22"/>
                      <a:pt x="30" y="22"/>
                    </a:cubicBezTo>
                    <a:cubicBezTo>
                      <a:pt x="30" y="21"/>
                      <a:pt x="30" y="21"/>
                      <a:pt x="30" y="20"/>
                    </a:cubicBezTo>
                    <a:cubicBezTo>
                      <a:pt x="30" y="21"/>
                      <a:pt x="31" y="21"/>
                      <a:pt x="32" y="21"/>
                    </a:cubicBezTo>
                    <a:cubicBezTo>
                      <a:pt x="33" y="21"/>
                      <a:pt x="33" y="21"/>
                      <a:pt x="33" y="21"/>
                    </a:cubicBezTo>
                    <a:cubicBezTo>
                      <a:pt x="33" y="21"/>
                      <a:pt x="33" y="21"/>
                      <a:pt x="33" y="21"/>
                    </a:cubicBezTo>
                    <a:cubicBezTo>
                      <a:pt x="34" y="21"/>
                      <a:pt x="36" y="20"/>
                      <a:pt x="36" y="17"/>
                    </a:cubicBezTo>
                    <a:cubicBezTo>
                      <a:pt x="36" y="17"/>
                      <a:pt x="36" y="17"/>
                      <a:pt x="36" y="17"/>
                    </a:cubicBezTo>
                    <a:cubicBezTo>
                      <a:pt x="37" y="16"/>
                      <a:pt x="37" y="15"/>
                      <a:pt x="38" y="14"/>
                    </a:cubicBezTo>
                    <a:cubicBezTo>
                      <a:pt x="38" y="13"/>
                      <a:pt x="38" y="12"/>
                      <a:pt x="37" y="1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7" name="Freeform 44"/>
              <p:cNvSpPr>
                <a:spLocks/>
              </p:cNvSpPr>
              <p:nvPr/>
            </p:nvSpPr>
            <p:spPr bwMode="auto">
              <a:xfrm>
                <a:off x="3386" y="2657"/>
                <a:ext cx="24" cy="24"/>
              </a:xfrm>
              <a:custGeom>
                <a:avLst/>
                <a:gdLst>
                  <a:gd name="T0" fmla="*/ 5 w 9"/>
                  <a:gd name="T1" fmla="*/ 9 h 9"/>
                  <a:gd name="T2" fmla="*/ 7 w 9"/>
                  <a:gd name="T3" fmla="*/ 8 h 9"/>
                  <a:gd name="T4" fmla="*/ 9 w 9"/>
                  <a:gd name="T5" fmla="*/ 3 h 9"/>
                  <a:gd name="T6" fmla="*/ 5 w 9"/>
                  <a:gd name="T7" fmla="*/ 0 h 9"/>
                  <a:gd name="T8" fmla="*/ 5 w 9"/>
                  <a:gd name="T9" fmla="*/ 0 h 9"/>
                  <a:gd name="T10" fmla="*/ 2 w 9"/>
                  <a:gd name="T11" fmla="*/ 1 h 9"/>
                  <a:gd name="T12" fmla="*/ 1 w 9"/>
                  <a:gd name="T13" fmla="*/ 6 h 9"/>
                  <a:gd name="T14" fmla="*/ 5 w 9"/>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5" y="9"/>
                      <a:pt x="6" y="9"/>
                      <a:pt x="7" y="8"/>
                    </a:cubicBezTo>
                    <a:cubicBezTo>
                      <a:pt x="9" y="7"/>
                      <a:pt x="9" y="4"/>
                      <a:pt x="9" y="3"/>
                    </a:cubicBezTo>
                    <a:cubicBezTo>
                      <a:pt x="8" y="1"/>
                      <a:pt x="7" y="0"/>
                      <a:pt x="5" y="0"/>
                    </a:cubicBezTo>
                    <a:cubicBezTo>
                      <a:pt x="5" y="0"/>
                      <a:pt x="5" y="0"/>
                      <a:pt x="5" y="0"/>
                    </a:cubicBezTo>
                    <a:cubicBezTo>
                      <a:pt x="4" y="0"/>
                      <a:pt x="2" y="0"/>
                      <a:pt x="2" y="1"/>
                    </a:cubicBezTo>
                    <a:cubicBezTo>
                      <a:pt x="1" y="3"/>
                      <a:pt x="0" y="4"/>
                      <a:pt x="1" y="6"/>
                    </a:cubicBezTo>
                    <a:cubicBezTo>
                      <a:pt x="1" y="8"/>
                      <a:pt x="3" y="9"/>
                      <a:pt x="5" y="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8" name="Freeform 45"/>
              <p:cNvSpPr>
                <a:spLocks/>
              </p:cNvSpPr>
              <p:nvPr/>
            </p:nvSpPr>
            <p:spPr bwMode="auto">
              <a:xfrm>
                <a:off x="3413" y="2734"/>
                <a:ext cx="23" cy="27"/>
              </a:xfrm>
              <a:custGeom>
                <a:avLst/>
                <a:gdLst>
                  <a:gd name="T0" fmla="*/ 2 w 9"/>
                  <a:gd name="T1" fmla="*/ 10 h 10"/>
                  <a:gd name="T2" fmla="*/ 3 w 9"/>
                  <a:gd name="T3" fmla="*/ 10 h 10"/>
                  <a:gd name="T4" fmla="*/ 4 w 9"/>
                  <a:gd name="T5" fmla="*/ 10 h 10"/>
                  <a:gd name="T6" fmla="*/ 8 w 9"/>
                  <a:gd name="T7" fmla="*/ 8 h 10"/>
                  <a:gd name="T8" fmla="*/ 9 w 9"/>
                  <a:gd name="T9" fmla="*/ 4 h 10"/>
                  <a:gd name="T10" fmla="*/ 5 w 9"/>
                  <a:gd name="T11" fmla="*/ 0 h 10"/>
                  <a:gd name="T12" fmla="*/ 0 w 9"/>
                  <a:gd name="T13" fmla="*/ 3 h 10"/>
                  <a:gd name="T14" fmla="*/ 1 w 9"/>
                  <a:gd name="T15" fmla="*/ 8 h 10"/>
                  <a:gd name="T16" fmla="*/ 2 w 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10"/>
                    </a:moveTo>
                    <a:cubicBezTo>
                      <a:pt x="3" y="10"/>
                      <a:pt x="3" y="10"/>
                      <a:pt x="3" y="10"/>
                    </a:cubicBezTo>
                    <a:cubicBezTo>
                      <a:pt x="4" y="10"/>
                      <a:pt x="4" y="10"/>
                      <a:pt x="4" y="10"/>
                    </a:cubicBezTo>
                    <a:cubicBezTo>
                      <a:pt x="5" y="10"/>
                      <a:pt x="7" y="9"/>
                      <a:pt x="8" y="8"/>
                    </a:cubicBezTo>
                    <a:cubicBezTo>
                      <a:pt x="9" y="7"/>
                      <a:pt x="9" y="6"/>
                      <a:pt x="9" y="4"/>
                    </a:cubicBezTo>
                    <a:cubicBezTo>
                      <a:pt x="9" y="2"/>
                      <a:pt x="7" y="0"/>
                      <a:pt x="5" y="0"/>
                    </a:cubicBezTo>
                    <a:cubicBezTo>
                      <a:pt x="3" y="0"/>
                      <a:pt x="1" y="2"/>
                      <a:pt x="0" y="3"/>
                    </a:cubicBezTo>
                    <a:cubicBezTo>
                      <a:pt x="0" y="5"/>
                      <a:pt x="0" y="7"/>
                      <a:pt x="1" y="8"/>
                    </a:cubicBezTo>
                    <a:lnTo>
                      <a:pt x="2" y="10"/>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09" name="Freeform 46"/>
              <p:cNvSpPr>
                <a:spLocks/>
              </p:cNvSpPr>
              <p:nvPr/>
            </p:nvSpPr>
            <p:spPr bwMode="auto">
              <a:xfrm>
                <a:off x="3325" y="3111"/>
                <a:ext cx="101" cy="61"/>
              </a:xfrm>
              <a:custGeom>
                <a:avLst/>
                <a:gdLst>
                  <a:gd name="T0" fmla="*/ 18 w 38"/>
                  <a:gd name="T1" fmla="*/ 1 h 23"/>
                  <a:gd name="T2" fmla="*/ 17 w 38"/>
                  <a:gd name="T3" fmla="*/ 0 h 23"/>
                  <a:gd name="T4" fmla="*/ 1 w 38"/>
                  <a:gd name="T5" fmla="*/ 9 h 23"/>
                  <a:gd name="T6" fmla="*/ 2 w 38"/>
                  <a:gd name="T7" fmla="*/ 16 h 23"/>
                  <a:gd name="T8" fmla="*/ 13 w 38"/>
                  <a:gd name="T9" fmla="*/ 19 h 23"/>
                  <a:gd name="T10" fmla="*/ 17 w 38"/>
                  <a:gd name="T11" fmla="*/ 20 h 23"/>
                  <a:gd name="T12" fmla="*/ 18 w 38"/>
                  <a:gd name="T13" fmla="*/ 21 h 23"/>
                  <a:gd name="T14" fmla="*/ 31 w 38"/>
                  <a:gd name="T15" fmla="*/ 23 h 23"/>
                  <a:gd name="T16" fmla="*/ 36 w 38"/>
                  <a:gd name="T17" fmla="*/ 22 h 23"/>
                  <a:gd name="T18" fmla="*/ 38 w 38"/>
                  <a:gd name="T19" fmla="*/ 22 h 23"/>
                  <a:gd name="T20" fmla="*/ 38 w 38"/>
                  <a:gd name="T21" fmla="*/ 19 h 23"/>
                  <a:gd name="T22" fmla="*/ 18 w 38"/>
                  <a:gd name="T23"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23">
                    <a:moveTo>
                      <a:pt x="18" y="1"/>
                    </a:moveTo>
                    <a:cubicBezTo>
                      <a:pt x="18" y="1"/>
                      <a:pt x="18" y="0"/>
                      <a:pt x="17" y="0"/>
                    </a:cubicBezTo>
                    <a:cubicBezTo>
                      <a:pt x="13" y="0"/>
                      <a:pt x="3" y="4"/>
                      <a:pt x="1" y="9"/>
                    </a:cubicBezTo>
                    <a:cubicBezTo>
                      <a:pt x="0" y="11"/>
                      <a:pt x="0" y="14"/>
                      <a:pt x="2" y="16"/>
                    </a:cubicBezTo>
                    <a:cubicBezTo>
                      <a:pt x="4" y="18"/>
                      <a:pt x="8" y="18"/>
                      <a:pt x="13" y="19"/>
                    </a:cubicBezTo>
                    <a:cubicBezTo>
                      <a:pt x="15" y="20"/>
                      <a:pt x="16" y="20"/>
                      <a:pt x="17" y="20"/>
                    </a:cubicBezTo>
                    <a:cubicBezTo>
                      <a:pt x="18" y="21"/>
                      <a:pt x="18" y="21"/>
                      <a:pt x="18" y="21"/>
                    </a:cubicBezTo>
                    <a:cubicBezTo>
                      <a:pt x="22" y="22"/>
                      <a:pt x="26" y="23"/>
                      <a:pt x="31" y="23"/>
                    </a:cubicBezTo>
                    <a:cubicBezTo>
                      <a:pt x="33" y="23"/>
                      <a:pt x="34" y="23"/>
                      <a:pt x="36" y="22"/>
                    </a:cubicBezTo>
                    <a:cubicBezTo>
                      <a:pt x="38" y="22"/>
                      <a:pt x="38" y="22"/>
                      <a:pt x="38" y="22"/>
                    </a:cubicBezTo>
                    <a:cubicBezTo>
                      <a:pt x="38" y="19"/>
                      <a:pt x="38" y="19"/>
                      <a:pt x="38" y="19"/>
                    </a:cubicBezTo>
                    <a:cubicBezTo>
                      <a:pt x="37" y="10"/>
                      <a:pt x="26" y="2"/>
                      <a:pt x="18"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0" name="Freeform 47"/>
              <p:cNvSpPr>
                <a:spLocks/>
              </p:cNvSpPr>
              <p:nvPr/>
            </p:nvSpPr>
            <p:spPr bwMode="auto">
              <a:xfrm>
                <a:off x="3115" y="2126"/>
                <a:ext cx="109" cy="106"/>
              </a:xfrm>
              <a:custGeom>
                <a:avLst/>
                <a:gdLst>
                  <a:gd name="T0" fmla="*/ 33 w 41"/>
                  <a:gd name="T1" fmla="*/ 0 h 40"/>
                  <a:gd name="T2" fmla="*/ 24 w 41"/>
                  <a:gd name="T3" fmla="*/ 3 h 40"/>
                  <a:gd name="T4" fmla="*/ 19 w 41"/>
                  <a:gd name="T5" fmla="*/ 5 h 40"/>
                  <a:gd name="T6" fmla="*/ 18 w 41"/>
                  <a:gd name="T7" fmla="*/ 5 h 40"/>
                  <a:gd name="T8" fmla="*/ 17 w 41"/>
                  <a:gd name="T9" fmla="*/ 5 h 40"/>
                  <a:gd name="T10" fmla="*/ 15 w 41"/>
                  <a:gd name="T11" fmla="*/ 5 h 40"/>
                  <a:gd name="T12" fmla="*/ 10 w 41"/>
                  <a:gd name="T13" fmla="*/ 7 h 40"/>
                  <a:gd name="T14" fmla="*/ 4 w 41"/>
                  <a:gd name="T15" fmla="*/ 15 h 40"/>
                  <a:gd name="T16" fmla="*/ 4 w 41"/>
                  <a:gd name="T17" fmla="*/ 17 h 40"/>
                  <a:gd name="T18" fmla="*/ 2 w 41"/>
                  <a:gd name="T19" fmla="*/ 29 h 40"/>
                  <a:gd name="T20" fmla="*/ 3 w 41"/>
                  <a:gd name="T21" fmla="*/ 31 h 40"/>
                  <a:gd name="T22" fmla="*/ 10 w 41"/>
                  <a:gd name="T23" fmla="*/ 40 h 40"/>
                  <a:gd name="T24" fmla="*/ 10 w 41"/>
                  <a:gd name="T25" fmla="*/ 40 h 40"/>
                  <a:gd name="T26" fmla="*/ 14 w 41"/>
                  <a:gd name="T27" fmla="*/ 37 h 40"/>
                  <a:gd name="T28" fmla="*/ 15 w 41"/>
                  <a:gd name="T29" fmla="*/ 37 h 40"/>
                  <a:gd name="T30" fmla="*/ 19 w 41"/>
                  <a:gd name="T31" fmla="*/ 35 h 40"/>
                  <a:gd name="T32" fmla="*/ 29 w 41"/>
                  <a:gd name="T33" fmla="*/ 28 h 40"/>
                  <a:gd name="T34" fmla="*/ 31 w 41"/>
                  <a:gd name="T35" fmla="*/ 25 h 40"/>
                  <a:gd name="T36" fmla="*/ 35 w 41"/>
                  <a:gd name="T37" fmla="*/ 19 h 40"/>
                  <a:gd name="T38" fmla="*/ 40 w 41"/>
                  <a:gd name="T39" fmla="*/ 6 h 40"/>
                  <a:gd name="T40" fmla="*/ 33 w 4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40">
                    <a:moveTo>
                      <a:pt x="33" y="0"/>
                    </a:moveTo>
                    <a:cubicBezTo>
                      <a:pt x="30" y="0"/>
                      <a:pt x="27" y="1"/>
                      <a:pt x="24" y="3"/>
                    </a:cubicBezTo>
                    <a:cubicBezTo>
                      <a:pt x="22" y="4"/>
                      <a:pt x="20" y="5"/>
                      <a:pt x="19" y="5"/>
                    </a:cubicBezTo>
                    <a:cubicBezTo>
                      <a:pt x="19" y="5"/>
                      <a:pt x="19" y="5"/>
                      <a:pt x="18" y="5"/>
                    </a:cubicBezTo>
                    <a:cubicBezTo>
                      <a:pt x="18" y="5"/>
                      <a:pt x="17" y="5"/>
                      <a:pt x="17" y="5"/>
                    </a:cubicBezTo>
                    <a:cubicBezTo>
                      <a:pt x="16" y="5"/>
                      <a:pt x="15" y="5"/>
                      <a:pt x="15" y="5"/>
                    </a:cubicBezTo>
                    <a:cubicBezTo>
                      <a:pt x="13" y="5"/>
                      <a:pt x="11" y="5"/>
                      <a:pt x="10" y="7"/>
                    </a:cubicBezTo>
                    <a:cubicBezTo>
                      <a:pt x="7" y="9"/>
                      <a:pt x="5" y="12"/>
                      <a:pt x="4" y="15"/>
                    </a:cubicBezTo>
                    <a:cubicBezTo>
                      <a:pt x="4" y="16"/>
                      <a:pt x="4" y="17"/>
                      <a:pt x="4" y="17"/>
                    </a:cubicBezTo>
                    <a:cubicBezTo>
                      <a:pt x="2" y="21"/>
                      <a:pt x="0" y="25"/>
                      <a:pt x="2" y="29"/>
                    </a:cubicBezTo>
                    <a:cubicBezTo>
                      <a:pt x="2" y="30"/>
                      <a:pt x="2" y="30"/>
                      <a:pt x="3" y="31"/>
                    </a:cubicBezTo>
                    <a:cubicBezTo>
                      <a:pt x="3" y="34"/>
                      <a:pt x="5" y="40"/>
                      <a:pt x="10" y="40"/>
                    </a:cubicBezTo>
                    <a:cubicBezTo>
                      <a:pt x="10" y="40"/>
                      <a:pt x="10" y="40"/>
                      <a:pt x="10" y="40"/>
                    </a:cubicBezTo>
                    <a:cubicBezTo>
                      <a:pt x="12" y="39"/>
                      <a:pt x="14" y="38"/>
                      <a:pt x="14" y="37"/>
                    </a:cubicBezTo>
                    <a:cubicBezTo>
                      <a:pt x="14" y="37"/>
                      <a:pt x="14" y="37"/>
                      <a:pt x="15" y="37"/>
                    </a:cubicBezTo>
                    <a:cubicBezTo>
                      <a:pt x="16" y="36"/>
                      <a:pt x="17" y="36"/>
                      <a:pt x="19" y="35"/>
                    </a:cubicBezTo>
                    <a:cubicBezTo>
                      <a:pt x="23" y="34"/>
                      <a:pt x="26" y="32"/>
                      <a:pt x="29" y="28"/>
                    </a:cubicBezTo>
                    <a:cubicBezTo>
                      <a:pt x="29" y="27"/>
                      <a:pt x="30" y="26"/>
                      <a:pt x="31" y="25"/>
                    </a:cubicBezTo>
                    <a:cubicBezTo>
                      <a:pt x="32" y="23"/>
                      <a:pt x="34" y="21"/>
                      <a:pt x="35" y="19"/>
                    </a:cubicBezTo>
                    <a:cubicBezTo>
                      <a:pt x="37" y="16"/>
                      <a:pt x="41" y="12"/>
                      <a:pt x="40" y="6"/>
                    </a:cubicBezTo>
                    <a:cubicBezTo>
                      <a:pt x="39" y="0"/>
                      <a:pt x="35" y="0"/>
                      <a:pt x="33"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1" name="Freeform 48"/>
              <p:cNvSpPr>
                <a:spLocks/>
              </p:cNvSpPr>
              <p:nvPr/>
            </p:nvSpPr>
            <p:spPr bwMode="auto">
              <a:xfrm>
                <a:off x="3290" y="2163"/>
                <a:ext cx="69" cy="98"/>
              </a:xfrm>
              <a:custGeom>
                <a:avLst/>
                <a:gdLst>
                  <a:gd name="T0" fmla="*/ 15 w 26"/>
                  <a:gd name="T1" fmla="*/ 37 h 37"/>
                  <a:gd name="T2" fmla="*/ 18 w 26"/>
                  <a:gd name="T3" fmla="*/ 36 h 37"/>
                  <a:gd name="T4" fmla="*/ 21 w 26"/>
                  <a:gd name="T5" fmla="*/ 29 h 37"/>
                  <a:gd name="T6" fmla="*/ 21 w 26"/>
                  <a:gd name="T7" fmla="*/ 28 h 37"/>
                  <a:gd name="T8" fmla="*/ 24 w 26"/>
                  <a:gd name="T9" fmla="*/ 20 h 37"/>
                  <a:gd name="T10" fmla="*/ 19 w 26"/>
                  <a:gd name="T11" fmla="*/ 2 h 37"/>
                  <a:gd name="T12" fmla="*/ 14 w 26"/>
                  <a:gd name="T13" fmla="*/ 0 h 37"/>
                  <a:gd name="T14" fmla="*/ 3 w 26"/>
                  <a:gd name="T15" fmla="*/ 9 h 37"/>
                  <a:gd name="T16" fmla="*/ 2 w 26"/>
                  <a:gd name="T17" fmla="*/ 27 h 37"/>
                  <a:gd name="T18" fmla="*/ 15 w 26"/>
                  <a:gd name="T19" fmla="*/ 37 h 37"/>
                  <a:gd name="T20" fmla="*/ 15 w 26"/>
                  <a:gd name="T2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7">
                    <a:moveTo>
                      <a:pt x="15" y="37"/>
                    </a:moveTo>
                    <a:cubicBezTo>
                      <a:pt x="16" y="37"/>
                      <a:pt x="17" y="36"/>
                      <a:pt x="18" y="36"/>
                    </a:cubicBezTo>
                    <a:cubicBezTo>
                      <a:pt x="21" y="35"/>
                      <a:pt x="21" y="31"/>
                      <a:pt x="21" y="29"/>
                    </a:cubicBezTo>
                    <a:cubicBezTo>
                      <a:pt x="21" y="29"/>
                      <a:pt x="21" y="28"/>
                      <a:pt x="21" y="28"/>
                    </a:cubicBezTo>
                    <a:cubicBezTo>
                      <a:pt x="22" y="25"/>
                      <a:pt x="23" y="23"/>
                      <a:pt x="24" y="20"/>
                    </a:cubicBezTo>
                    <a:cubicBezTo>
                      <a:pt x="26" y="14"/>
                      <a:pt x="25" y="6"/>
                      <a:pt x="19" y="2"/>
                    </a:cubicBezTo>
                    <a:cubicBezTo>
                      <a:pt x="17" y="1"/>
                      <a:pt x="16" y="0"/>
                      <a:pt x="14" y="0"/>
                    </a:cubicBezTo>
                    <a:cubicBezTo>
                      <a:pt x="10" y="0"/>
                      <a:pt x="6" y="4"/>
                      <a:pt x="3" y="9"/>
                    </a:cubicBezTo>
                    <a:cubicBezTo>
                      <a:pt x="0" y="15"/>
                      <a:pt x="0" y="21"/>
                      <a:pt x="2" y="27"/>
                    </a:cubicBezTo>
                    <a:cubicBezTo>
                      <a:pt x="4" y="30"/>
                      <a:pt x="9" y="37"/>
                      <a:pt x="15" y="37"/>
                    </a:cubicBezTo>
                    <a:cubicBezTo>
                      <a:pt x="15" y="37"/>
                      <a:pt x="15" y="37"/>
                      <a:pt x="15" y="3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2" name="Freeform 49"/>
              <p:cNvSpPr>
                <a:spLocks/>
              </p:cNvSpPr>
              <p:nvPr/>
            </p:nvSpPr>
            <p:spPr bwMode="auto">
              <a:xfrm>
                <a:off x="3322" y="2426"/>
                <a:ext cx="37" cy="48"/>
              </a:xfrm>
              <a:custGeom>
                <a:avLst/>
                <a:gdLst>
                  <a:gd name="T0" fmla="*/ 13 w 14"/>
                  <a:gd name="T1" fmla="*/ 2 h 18"/>
                  <a:gd name="T2" fmla="*/ 9 w 14"/>
                  <a:gd name="T3" fmla="*/ 0 h 18"/>
                  <a:gd name="T4" fmla="*/ 7 w 14"/>
                  <a:gd name="T5" fmla="*/ 1 h 18"/>
                  <a:gd name="T6" fmla="*/ 3 w 14"/>
                  <a:gd name="T7" fmla="*/ 8 h 18"/>
                  <a:gd name="T8" fmla="*/ 3 w 14"/>
                  <a:gd name="T9" fmla="*/ 8 h 18"/>
                  <a:gd name="T10" fmla="*/ 3 w 14"/>
                  <a:gd name="T11" fmla="*/ 9 h 18"/>
                  <a:gd name="T12" fmla="*/ 0 w 14"/>
                  <a:gd name="T13" fmla="*/ 13 h 18"/>
                  <a:gd name="T14" fmla="*/ 1 w 14"/>
                  <a:gd name="T15" fmla="*/ 16 h 18"/>
                  <a:gd name="T16" fmla="*/ 4 w 14"/>
                  <a:gd name="T17" fmla="*/ 18 h 18"/>
                  <a:gd name="T18" fmla="*/ 5 w 14"/>
                  <a:gd name="T19" fmla="*/ 18 h 18"/>
                  <a:gd name="T20" fmla="*/ 9 w 14"/>
                  <a:gd name="T21" fmla="*/ 14 h 18"/>
                  <a:gd name="T22" fmla="*/ 10 w 14"/>
                  <a:gd name="T23" fmla="*/ 13 h 18"/>
                  <a:gd name="T24" fmla="*/ 12 w 14"/>
                  <a:gd name="T25" fmla="*/ 10 h 18"/>
                  <a:gd name="T26" fmla="*/ 13 w 14"/>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13" y="2"/>
                    </a:moveTo>
                    <a:cubicBezTo>
                      <a:pt x="12" y="1"/>
                      <a:pt x="11" y="0"/>
                      <a:pt x="9" y="0"/>
                    </a:cubicBezTo>
                    <a:cubicBezTo>
                      <a:pt x="8" y="0"/>
                      <a:pt x="8" y="0"/>
                      <a:pt x="7" y="1"/>
                    </a:cubicBezTo>
                    <a:cubicBezTo>
                      <a:pt x="4" y="2"/>
                      <a:pt x="4" y="5"/>
                      <a:pt x="3" y="8"/>
                    </a:cubicBezTo>
                    <a:cubicBezTo>
                      <a:pt x="3" y="8"/>
                      <a:pt x="3" y="8"/>
                      <a:pt x="3" y="8"/>
                    </a:cubicBezTo>
                    <a:cubicBezTo>
                      <a:pt x="3" y="8"/>
                      <a:pt x="3" y="9"/>
                      <a:pt x="3" y="9"/>
                    </a:cubicBezTo>
                    <a:cubicBezTo>
                      <a:pt x="2" y="9"/>
                      <a:pt x="0" y="11"/>
                      <a:pt x="0" y="13"/>
                    </a:cubicBezTo>
                    <a:cubicBezTo>
                      <a:pt x="0" y="14"/>
                      <a:pt x="0" y="15"/>
                      <a:pt x="1" y="16"/>
                    </a:cubicBezTo>
                    <a:cubicBezTo>
                      <a:pt x="2" y="17"/>
                      <a:pt x="3" y="18"/>
                      <a:pt x="4" y="18"/>
                    </a:cubicBezTo>
                    <a:cubicBezTo>
                      <a:pt x="5" y="18"/>
                      <a:pt x="5" y="18"/>
                      <a:pt x="5" y="18"/>
                    </a:cubicBezTo>
                    <a:cubicBezTo>
                      <a:pt x="8" y="17"/>
                      <a:pt x="8" y="15"/>
                      <a:pt x="9" y="14"/>
                    </a:cubicBezTo>
                    <a:cubicBezTo>
                      <a:pt x="9" y="13"/>
                      <a:pt x="9" y="13"/>
                      <a:pt x="10" y="13"/>
                    </a:cubicBezTo>
                    <a:cubicBezTo>
                      <a:pt x="11" y="12"/>
                      <a:pt x="12" y="11"/>
                      <a:pt x="12" y="10"/>
                    </a:cubicBezTo>
                    <a:cubicBezTo>
                      <a:pt x="13" y="8"/>
                      <a:pt x="14" y="5"/>
                      <a:pt x="13"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3" name="Freeform 50"/>
              <p:cNvSpPr>
                <a:spLocks/>
              </p:cNvSpPr>
              <p:nvPr/>
            </p:nvSpPr>
            <p:spPr bwMode="auto">
              <a:xfrm>
                <a:off x="608" y="2904"/>
                <a:ext cx="16" cy="32"/>
              </a:xfrm>
              <a:custGeom>
                <a:avLst/>
                <a:gdLst>
                  <a:gd name="T0" fmla="*/ 4 w 6"/>
                  <a:gd name="T1" fmla="*/ 5 h 12"/>
                  <a:gd name="T2" fmla="*/ 3 w 6"/>
                  <a:gd name="T3" fmla="*/ 2 h 12"/>
                  <a:gd name="T4" fmla="*/ 1 w 6"/>
                  <a:gd name="T5" fmla="*/ 5 h 12"/>
                  <a:gd name="T6" fmla="*/ 2 w 6"/>
                  <a:gd name="T7" fmla="*/ 7 h 12"/>
                  <a:gd name="T8" fmla="*/ 5 w 6"/>
                  <a:gd name="T9" fmla="*/ 11 h 12"/>
                  <a:gd name="T10" fmla="*/ 5 w 6"/>
                  <a:gd name="T11" fmla="*/ 6 h 12"/>
                  <a:gd name="T12" fmla="*/ 4 w 6"/>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4" y="5"/>
                    </a:moveTo>
                    <a:cubicBezTo>
                      <a:pt x="4" y="4"/>
                      <a:pt x="4" y="2"/>
                      <a:pt x="3" y="2"/>
                    </a:cubicBezTo>
                    <a:cubicBezTo>
                      <a:pt x="0" y="0"/>
                      <a:pt x="0" y="3"/>
                      <a:pt x="1" y="5"/>
                    </a:cubicBezTo>
                    <a:cubicBezTo>
                      <a:pt x="1" y="6"/>
                      <a:pt x="2" y="6"/>
                      <a:pt x="2" y="7"/>
                    </a:cubicBezTo>
                    <a:cubicBezTo>
                      <a:pt x="3" y="8"/>
                      <a:pt x="3" y="12"/>
                      <a:pt x="5" y="11"/>
                    </a:cubicBezTo>
                    <a:cubicBezTo>
                      <a:pt x="6" y="10"/>
                      <a:pt x="5" y="8"/>
                      <a:pt x="5" y="6"/>
                    </a:cubicBezTo>
                    <a:cubicBezTo>
                      <a:pt x="4" y="6"/>
                      <a:pt x="4" y="5"/>
                      <a:pt x="4" y="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4" name="Freeform 51"/>
              <p:cNvSpPr>
                <a:spLocks/>
              </p:cNvSpPr>
              <p:nvPr/>
            </p:nvSpPr>
            <p:spPr bwMode="auto">
              <a:xfrm>
                <a:off x="1051" y="2096"/>
                <a:ext cx="787" cy="1278"/>
              </a:xfrm>
              <a:custGeom>
                <a:avLst/>
                <a:gdLst>
                  <a:gd name="T0" fmla="*/ 267 w 296"/>
                  <a:gd name="T1" fmla="*/ 110 h 481"/>
                  <a:gd name="T2" fmla="*/ 272 w 296"/>
                  <a:gd name="T3" fmla="*/ 108 h 481"/>
                  <a:gd name="T4" fmla="*/ 278 w 296"/>
                  <a:gd name="T5" fmla="*/ 106 h 481"/>
                  <a:gd name="T6" fmla="*/ 285 w 296"/>
                  <a:gd name="T7" fmla="*/ 104 h 481"/>
                  <a:gd name="T8" fmla="*/ 287 w 296"/>
                  <a:gd name="T9" fmla="*/ 103 h 481"/>
                  <a:gd name="T10" fmla="*/ 296 w 296"/>
                  <a:gd name="T11" fmla="*/ 76 h 481"/>
                  <a:gd name="T12" fmla="*/ 293 w 296"/>
                  <a:gd name="T13" fmla="*/ 75 h 481"/>
                  <a:gd name="T14" fmla="*/ 120 w 296"/>
                  <a:gd name="T15" fmla="*/ 1 h 481"/>
                  <a:gd name="T16" fmla="*/ 117 w 296"/>
                  <a:gd name="T17" fmla="*/ 0 h 481"/>
                  <a:gd name="T18" fmla="*/ 116 w 296"/>
                  <a:gd name="T19" fmla="*/ 3 h 481"/>
                  <a:gd name="T20" fmla="*/ 99 w 296"/>
                  <a:gd name="T21" fmla="*/ 37 h 481"/>
                  <a:gd name="T22" fmla="*/ 97 w 296"/>
                  <a:gd name="T23" fmla="*/ 40 h 481"/>
                  <a:gd name="T24" fmla="*/ 83 w 296"/>
                  <a:gd name="T25" fmla="*/ 69 h 481"/>
                  <a:gd name="T26" fmla="*/ 62 w 296"/>
                  <a:gd name="T27" fmla="*/ 110 h 481"/>
                  <a:gd name="T28" fmla="*/ 24 w 296"/>
                  <a:gd name="T29" fmla="*/ 184 h 481"/>
                  <a:gd name="T30" fmla="*/ 20 w 296"/>
                  <a:gd name="T31" fmla="*/ 191 h 481"/>
                  <a:gd name="T32" fmla="*/ 5 w 296"/>
                  <a:gd name="T33" fmla="*/ 235 h 481"/>
                  <a:gd name="T34" fmla="*/ 10 w 296"/>
                  <a:gd name="T35" fmla="*/ 239 h 481"/>
                  <a:gd name="T36" fmla="*/ 14 w 296"/>
                  <a:gd name="T37" fmla="*/ 241 h 481"/>
                  <a:gd name="T38" fmla="*/ 22 w 296"/>
                  <a:gd name="T39" fmla="*/ 263 h 481"/>
                  <a:gd name="T40" fmla="*/ 23 w 296"/>
                  <a:gd name="T41" fmla="*/ 266 h 481"/>
                  <a:gd name="T42" fmla="*/ 23 w 296"/>
                  <a:gd name="T43" fmla="*/ 272 h 481"/>
                  <a:gd name="T44" fmla="*/ 23 w 296"/>
                  <a:gd name="T45" fmla="*/ 280 h 481"/>
                  <a:gd name="T46" fmla="*/ 25 w 296"/>
                  <a:gd name="T47" fmla="*/ 284 h 481"/>
                  <a:gd name="T48" fmla="*/ 29 w 296"/>
                  <a:gd name="T49" fmla="*/ 287 h 481"/>
                  <a:gd name="T50" fmla="*/ 29 w 296"/>
                  <a:gd name="T51" fmla="*/ 285 h 481"/>
                  <a:gd name="T52" fmla="*/ 33 w 296"/>
                  <a:gd name="T53" fmla="*/ 287 h 481"/>
                  <a:gd name="T54" fmla="*/ 38 w 296"/>
                  <a:gd name="T55" fmla="*/ 310 h 481"/>
                  <a:gd name="T56" fmla="*/ 38 w 296"/>
                  <a:gd name="T57" fmla="*/ 312 h 481"/>
                  <a:gd name="T58" fmla="*/ 42 w 296"/>
                  <a:gd name="T59" fmla="*/ 325 h 481"/>
                  <a:gd name="T60" fmla="*/ 47 w 296"/>
                  <a:gd name="T61" fmla="*/ 333 h 481"/>
                  <a:gd name="T62" fmla="*/ 53 w 296"/>
                  <a:gd name="T63" fmla="*/ 353 h 481"/>
                  <a:gd name="T64" fmla="*/ 54 w 296"/>
                  <a:gd name="T65" fmla="*/ 358 h 481"/>
                  <a:gd name="T66" fmla="*/ 60 w 296"/>
                  <a:gd name="T67" fmla="*/ 372 h 481"/>
                  <a:gd name="T68" fmla="*/ 65 w 296"/>
                  <a:gd name="T69" fmla="*/ 380 h 481"/>
                  <a:gd name="T70" fmla="*/ 62 w 296"/>
                  <a:gd name="T71" fmla="*/ 405 h 481"/>
                  <a:gd name="T72" fmla="*/ 61 w 296"/>
                  <a:gd name="T73" fmla="*/ 411 h 481"/>
                  <a:gd name="T74" fmla="*/ 57 w 296"/>
                  <a:gd name="T75" fmla="*/ 437 h 481"/>
                  <a:gd name="T76" fmla="*/ 60 w 296"/>
                  <a:gd name="T77" fmla="*/ 444 h 481"/>
                  <a:gd name="T78" fmla="*/ 60 w 296"/>
                  <a:gd name="T79" fmla="*/ 445 h 481"/>
                  <a:gd name="T80" fmla="*/ 61 w 296"/>
                  <a:gd name="T81" fmla="*/ 446 h 481"/>
                  <a:gd name="T82" fmla="*/ 62 w 296"/>
                  <a:gd name="T83" fmla="*/ 447 h 481"/>
                  <a:gd name="T84" fmla="*/ 156 w 296"/>
                  <a:gd name="T85" fmla="*/ 480 h 481"/>
                  <a:gd name="T86" fmla="*/ 159 w 296"/>
                  <a:gd name="T87" fmla="*/ 481 h 481"/>
                  <a:gd name="T88" fmla="*/ 286 w 296"/>
                  <a:gd name="T89" fmla="*/ 106 h 481"/>
                  <a:gd name="T90" fmla="*/ 280 w 296"/>
                  <a:gd name="T91" fmla="*/ 109 h 481"/>
                  <a:gd name="T92" fmla="*/ 276 w 296"/>
                  <a:gd name="T93" fmla="*/ 110 h 481"/>
                  <a:gd name="T94" fmla="*/ 272 w 296"/>
                  <a:gd name="T95" fmla="*/ 113 h 481"/>
                  <a:gd name="T96" fmla="*/ 263 w 296"/>
                  <a:gd name="T97" fmla="*/ 119 h 481"/>
                  <a:gd name="T98" fmla="*/ 261 w 296"/>
                  <a:gd name="T99" fmla="*/ 116 h 481"/>
                  <a:gd name="T100" fmla="*/ 267 w 296"/>
                  <a:gd name="T101" fmla="*/ 110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6" h="481">
                    <a:moveTo>
                      <a:pt x="267" y="110"/>
                    </a:moveTo>
                    <a:cubicBezTo>
                      <a:pt x="269" y="109"/>
                      <a:pt x="270" y="109"/>
                      <a:pt x="272" y="108"/>
                    </a:cubicBezTo>
                    <a:cubicBezTo>
                      <a:pt x="274" y="107"/>
                      <a:pt x="276" y="106"/>
                      <a:pt x="278" y="106"/>
                    </a:cubicBezTo>
                    <a:cubicBezTo>
                      <a:pt x="281" y="105"/>
                      <a:pt x="283" y="105"/>
                      <a:pt x="285" y="104"/>
                    </a:cubicBezTo>
                    <a:cubicBezTo>
                      <a:pt x="287" y="103"/>
                      <a:pt x="287" y="103"/>
                      <a:pt x="287" y="103"/>
                    </a:cubicBezTo>
                    <a:cubicBezTo>
                      <a:pt x="296" y="76"/>
                      <a:pt x="296" y="76"/>
                      <a:pt x="296" y="76"/>
                    </a:cubicBezTo>
                    <a:cubicBezTo>
                      <a:pt x="293" y="75"/>
                      <a:pt x="293" y="75"/>
                      <a:pt x="293" y="75"/>
                    </a:cubicBezTo>
                    <a:cubicBezTo>
                      <a:pt x="234" y="55"/>
                      <a:pt x="176" y="31"/>
                      <a:pt x="120" y="1"/>
                    </a:cubicBezTo>
                    <a:cubicBezTo>
                      <a:pt x="117" y="0"/>
                      <a:pt x="117" y="0"/>
                      <a:pt x="117" y="0"/>
                    </a:cubicBezTo>
                    <a:cubicBezTo>
                      <a:pt x="116" y="3"/>
                      <a:pt x="116" y="3"/>
                      <a:pt x="116" y="3"/>
                    </a:cubicBezTo>
                    <a:cubicBezTo>
                      <a:pt x="110" y="14"/>
                      <a:pt x="104" y="26"/>
                      <a:pt x="99" y="37"/>
                    </a:cubicBezTo>
                    <a:cubicBezTo>
                      <a:pt x="97" y="40"/>
                      <a:pt x="97" y="40"/>
                      <a:pt x="97" y="40"/>
                    </a:cubicBezTo>
                    <a:cubicBezTo>
                      <a:pt x="92" y="50"/>
                      <a:pt x="88" y="59"/>
                      <a:pt x="83" y="69"/>
                    </a:cubicBezTo>
                    <a:cubicBezTo>
                      <a:pt x="76" y="83"/>
                      <a:pt x="69" y="97"/>
                      <a:pt x="62" y="110"/>
                    </a:cubicBezTo>
                    <a:cubicBezTo>
                      <a:pt x="50" y="135"/>
                      <a:pt x="38" y="160"/>
                      <a:pt x="24" y="184"/>
                    </a:cubicBezTo>
                    <a:cubicBezTo>
                      <a:pt x="23" y="186"/>
                      <a:pt x="22" y="188"/>
                      <a:pt x="20" y="191"/>
                    </a:cubicBezTo>
                    <a:cubicBezTo>
                      <a:pt x="10" y="207"/>
                      <a:pt x="0" y="226"/>
                      <a:pt x="5" y="235"/>
                    </a:cubicBezTo>
                    <a:cubicBezTo>
                      <a:pt x="6" y="238"/>
                      <a:pt x="8" y="238"/>
                      <a:pt x="10" y="239"/>
                    </a:cubicBezTo>
                    <a:cubicBezTo>
                      <a:pt x="11" y="240"/>
                      <a:pt x="12" y="240"/>
                      <a:pt x="14" y="241"/>
                    </a:cubicBezTo>
                    <a:cubicBezTo>
                      <a:pt x="20" y="246"/>
                      <a:pt x="21" y="255"/>
                      <a:pt x="22" y="263"/>
                    </a:cubicBezTo>
                    <a:cubicBezTo>
                      <a:pt x="23" y="266"/>
                      <a:pt x="23" y="266"/>
                      <a:pt x="23" y="266"/>
                    </a:cubicBezTo>
                    <a:cubicBezTo>
                      <a:pt x="23" y="268"/>
                      <a:pt x="23" y="270"/>
                      <a:pt x="23" y="272"/>
                    </a:cubicBezTo>
                    <a:cubicBezTo>
                      <a:pt x="23" y="275"/>
                      <a:pt x="23" y="277"/>
                      <a:pt x="23" y="280"/>
                    </a:cubicBezTo>
                    <a:cubicBezTo>
                      <a:pt x="24" y="283"/>
                      <a:pt x="25" y="284"/>
                      <a:pt x="25" y="284"/>
                    </a:cubicBezTo>
                    <a:cubicBezTo>
                      <a:pt x="29" y="287"/>
                      <a:pt x="29" y="287"/>
                      <a:pt x="29" y="287"/>
                    </a:cubicBezTo>
                    <a:cubicBezTo>
                      <a:pt x="29" y="285"/>
                      <a:pt x="29" y="285"/>
                      <a:pt x="29" y="285"/>
                    </a:cubicBezTo>
                    <a:cubicBezTo>
                      <a:pt x="30" y="286"/>
                      <a:pt x="31" y="286"/>
                      <a:pt x="33" y="287"/>
                    </a:cubicBezTo>
                    <a:cubicBezTo>
                      <a:pt x="39" y="291"/>
                      <a:pt x="38" y="302"/>
                      <a:pt x="38" y="310"/>
                    </a:cubicBezTo>
                    <a:cubicBezTo>
                      <a:pt x="38" y="312"/>
                      <a:pt x="38" y="312"/>
                      <a:pt x="38" y="312"/>
                    </a:cubicBezTo>
                    <a:cubicBezTo>
                      <a:pt x="37" y="320"/>
                      <a:pt x="39" y="322"/>
                      <a:pt x="42" y="325"/>
                    </a:cubicBezTo>
                    <a:cubicBezTo>
                      <a:pt x="44" y="327"/>
                      <a:pt x="45" y="329"/>
                      <a:pt x="47" y="333"/>
                    </a:cubicBezTo>
                    <a:cubicBezTo>
                      <a:pt x="50" y="338"/>
                      <a:pt x="52" y="346"/>
                      <a:pt x="53" y="353"/>
                    </a:cubicBezTo>
                    <a:cubicBezTo>
                      <a:pt x="53" y="355"/>
                      <a:pt x="54" y="356"/>
                      <a:pt x="54" y="358"/>
                    </a:cubicBezTo>
                    <a:cubicBezTo>
                      <a:pt x="55" y="364"/>
                      <a:pt x="58" y="368"/>
                      <a:pt x="60" y="372"/>
                    </a:cubicBezTo>
                    <a:cubicBezTo>
                      <a:pt x="62" y="374"/>
                      <a:pt x="64" y="377"/>
                      <a:pt x="65" y="380"/>
                    </a:cubicBezTo>
                    <a:cubicBezTo>
                      <a:pt x="68" y="388"/>
                      <a:pt x="65" y="398"/>
                      <a:pt x="62" y="405"/>
                    </a:cubicBezTo>
                    <a:cubicBezTo>
                      <a:pt x="62" y="407"/>
                      <a:pt x="61" y="411"/>
                      <a:pt x="61" y="411"/>
                    </a:cubicBezTo>
                    <a:cubicBezTo>
                      <a:pt x="58" y="419"/>
                      <a:pt x="55" y="427"/>
                      <a:pt x="57" y="437"/>
                    </a:cubicBezTo>
                    <a:cubicBezTo>
                      <a:pt x="58" y="439"/>
                      <a:pt x="59" y="441"/>
                      <a:pt x="60" y="444"/>
                    </a:cubicBezTo>
                    <a:cubicBezTo>
                      <a:pt x="60" y="445"/>
                      <a:pt x="60" y="445"/>
                      <a:pt x="60" y="445"/>
                    </a:cubicBezTo>
                    <a:cubicBezTo>
                      <a:pt x="61" y="446"/>
                      <a:pt x="61" y="446"/>
                      <a:pt x="61" y="446"/>
                    </a:cubicBezTo>
                    <a:cubicBezTo>
                      <a:pt x="62" y="447"/>
                      <a:pt x="62" y="447"/>
                      <a:pt x="62" y="447"/>
                    </a:cubicBezTo>
                    <a:cubicBezTo>
                      <a:pt x="91" y="458"/>
                      <a:pt x="123" y="469"/>
                      <a:pt x="156" y="480"/>
                    </a:cubicBezTo>
                    <a:cubicBezTo>
                      <a:pt x="159" y="481"/>
                      <a:pt x="159" y="481"/>
                      <a:pt x="159" y="481"/>
                    </a:cubicBezTo>
                    <a:cubicBezTo>
                      <a:pt x="286" y="106"/>
                      <a:pt x="286" y="106"/>
                      <a:pt x="286" y="106"/>
                    </a:cubicBezTo>
                    <a:cubicBezTo>
                      <a:pt x="280" y="109"/>
                      <a:pt x="280" y="109"/>
                      <a:pt x="280" y="109"/>
                    </a:cubicBezTo>
                    <a:cubicBezTo>
                      <a:pt x="278" y="109"/>
                      <a:pt x="277" y="110"/>
                      <a:pt x="276" y="110"/>
                    </a:cubicBezTo>
                    <a:cubicBezTo>
                      <a:pt x="275" y="111"/>
                      <a:pt x="273" y="112"/>
                      <a:pt x="272" y="113"/>
                    </a:cubicBezTo>
                    <a:cubicBezTo>
                      <a:pt x="269" y="116"/>
                      <a:pt x="265" y="119"/>
                      <a:pt x="263" y="119"/>
                    </a:cubicBezTo>
                    <a:cubicBezTo>
                      <a:pt x="262" y="119"/>
                      <a:pt x="261" y="117"/>
                      <a:pt x="261" y="116"/>
                    </a:cubicBezTo>
                    <a:cubicBezTo>
                      <a:pt x="260" y="113"/>
                      <a:pt x="261" y="112"/>
                      <a:pt x="267" y="110"/>
                    </a:cubicBezTo>
                    <a:close/>
                  </a:path>
                </a:pathLst>
              </a:custGeom>
              <a:solidFill>
                <a:schemeClr val="accent4"/>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5" name="Freeform 52"/>
              <p:cNvSpPr>
                <a:spLocks/>
              </p:cNvSpPr>
              <p:nvPr/>
            </p:nvSpPr>
            <p:spPr bwMode="auto">
              <a:xfrm>
                <a:off x="523" y="770"/>
                <a:ext cx="759" cy="1225"/>
              </a:xfrm>
              <a:custGeom>
                <a:avLst/>
                <a:gdLst>
                  <a:gd name="T0" fmla="*/ 280 w 286"/>
                  <a:gd name="T1" fmla="*/ 55 h 461"/>
                  <a:gd name="T2" fmla="*/ 278 w 286"/>
                  <a:gd name="T3" fmla="*/ 44 h 461"/>
                  <a:gd name="T4" fmla="*/ 276 w 286"/>
                  <a:gd name="T5" fmla="*/ 28 h 461"/>
                  <a:gd name="T6" fmla="*/ 264 w 286"/>
                  <a:gd name="T7" fmla="*/ 3 h 461"/>
                  <a:gd name="T8" fmla="*/ 261 w 286"/>
                  <a:gd name="T9" fmla="*/ 0 h 461"/>
                  <a:gd name="T10" fmla="*/ 2 w 286"/>
                  <a:gd name="T11" fmla="*/ 252 h 461"/>
                  <a:gd name="T12" fmla="*/ 8 w 286"/>
                  <a:gd name="T13" fmla="*/ 264 h 461"/>
                  <a:gd name="T14" fmla="*/ 18 w 286"/>
                  <a:gd name="T15" fmla="*/ 272 h 461"/>
                  <a:gd name="T16" fmla="*/ 23 w 286"/>
                  <a:gd name="T17" fmla="*/ 276 h 461"/>
                  <a:gd name="T18" fmla="*/ 19 w 286"/>
                  <a:gd name="T19" fmla="*/ 279 h 461"/>
                  <a:gd name="T20" fmla="*/ 19 w 286"/>
                  <a:gd name="T21" fmla="*/ 283 h 461"/>
                  <a:gd name="T22" fmla="*/ 250 w 286"/>
                  <a:gd name="T23" fmla="*/ 461 h 461"/>
                  <a:gd name="T24" fmla="*/ 253 w 286"/>
                  <a:gd name="T25" fmla="*/ 454 h 461"/>
                  <a:gd name="T26" fmla="*/ 253 w 286"/>
                  <a:gd name="T27" fmla="*/ 437 h 461"/>
                  <a:gd name="T28" fmla="*/ 258 w 286"/>
                  <a:gd name="T29" fmla="*/ 425 h 461"/>
                  <a:gd name="T30" fmla="*/ 250 w 286"/>
                  <a:gd name="T31" fmla="*/ 423 h 461"/>
                  <a:gd name="T32" fmla="*/ 243 w 286"/>
                  <a:gd name="T33" fmla="*/ 422 h 461"/>
                  <a:gd name="T34" fmla="*/ 239 w 286"/>
                  <a:gd name="T35" fmla="*/ 417 h 461"/>
                  <a:gd name="T36" fmla="*/ 227 w 286"/>
                  <a:gd name="T37" fmla="*/ 413 h 461"/>
                  <a:gd name="T38" fmla="*/ 226 w 286"/>
                  <a:gd name="T39" fmla="*/ 395 h 461"/>
                  <a:gd name="T40" fmla="*/ 225 w 286"/>
                  <a:gd name="T41" fmla="*/ 379 h 461"/>
                  <a:gd name="T42" fmla="*/ 221 w 286"/>
                  <a:gd name="T43" fmla="*/ 362 h 461"/>
                  <a:gd name="T44" fmla="*/ 216 w 286"/>
                  <a:gd name="T45" fmla="*/ 343 h 461"/>
                  <a:gd name="T46" fmla="*/ 218 w 286"/>
                  <a:gd name="T47" fmla="*/ 331 h 461"/>
                  <a:gd name="T48" fmla="*/ 221 w 286"/>
                  <a:gd name="T49" fmla="*/ 315 h 461"/>
                  <a:gd name="T50" fmla="*/ 227 w 286"/>
                  <a:gd name="T51" fmla="*/ 298 h 461"/>
                  <a:gd name="T52" fmla="*/ 235 w 286"/>
                  <a:gd name="T53" fmla="*/ 279 h 461"/>
                  <a:gd name="T54" fmla="*/ 234 w 286"/>
                  <a:gd name="T55" fmla="*/ 263 h 461"/>
                  <a:gd name="T56" fmla="*/ 235 w 286"/>
                  <a:gd name="T57" fmla="*/ 258 h 461"/>
                  <a:gd name="T58" fmla="*/ 233 w 286"/>
                  <a:gd name="T59" fmla="*/ 244 h 461"/>
                  <a:gd name="T60" fmla="*/ 229 w 286"/>
                  <a:gd name="T61" fmla="*/ 233 h 461"/>
                  <a:gd name="T62" fmla="*/ 238 w 286"/>
                  <a:gd name="T63" fmla="*/ 210 h 461"/>
                  <a:gd name="T64" fmla="*/ 249 w 286"/>
                  <a:gd name="T65" fmla="*/ 184 h 461"/>
                  <a:gd name="T66" fmla="*/ 254 w 286"/>
                  <a:gd name="T67" fmla="*/ 160 h 461"/>
                  <a:gd name="T68" fmla="*/ 264 w 286"/>
                  <a:gd name="T69" fmla="*/ 141 h 461"/>
                  <a:gd name="T70" fmla="*/ 244 w 286"/>
                  <a:gd name="T71" fmla="*/ 130 h 461"/>
                  <a:gd name="T72" fmla="*/ 243 w 286"/>
                  <a:gd name="T73" fmla="*/ 117 h 461"/>
                  <a:gd name="T74" fmla="*/ 255 w 286"/>
                  <a:gd name="T75" fmla="*/ 104 h 461"/>
                  <a:gd name="T76" fmla="*/ 259 w 286"/>
                  <a:gd name="T77" fmla="*/ 91 h 461"/>
                  <a:gd name="T78" fmla="*/ 272 w 286"/>
                  <a:gd name="T79" fmla="*/ 82 h 461"/>
                  <a:gd name="T80" fmla="*/ 282 w 286"/>
                  <a:gd name="T81" fmla="*/ 68 h 461"/>
                  <a:gd name="T82" fmla="*/ 286 w 286"/>
                  <a:gd name="T83" fmla="*/ 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461">
                    <a:moveTo>
                      <a:pt x="283" y="59"/>
                    </a:moveTo>
                    <a:cubicBezTo>
                      <a:pt x="282" y="58"/>
                      <a:pt x="281" y="57"/>
                      <a:pt x="280" y="55"/>
                    </a:cubicBezTo>
                    <a:cubicBezTo>
                      <a:pt x="279" y="54"/>
                      <a:pt x="279" y="52"/>
                      <a:pt x="279" y="50"/>
                    </a:cubicBezTo>
                    <a:cubicBezTo>
                      <a:pt x="279" y="48"/>
                      <a:pt x="279" y="46"/>
                      <a:pt x="278" y="44"/>
                    </a:cubicBezTo>
                    <a:cubicBezTo>
                      <a:pt x="276" y="40"/>
                      <a:pt x="276" y="36"/>
                      <a:pt x="276" y="32"/>
                    </a:cubicBezTo>
                    <a:cubicBezTo>
                      <a:pt x="276" y="31"/>
                      <a:pt x="276" y="29"/>
                      <a:pt x="276" y="28"/>
                    </a:cubicBezTo>
                    <a:cubicBezTo>
                      <a:pt x="277" y="24"/>
                      <a:pt x="277" y="20"/>
                      <a:pt x="274" y="15"/>
                    </a:cubicBezTo>
                    <a:cubicBezTo>
                      <a:pt x="272" y="11"/>
                      <a:pt x="267" y="7"/>
                      <a:pt x="264" y="3"/>
                    </a:cubicBezTo>
                    <a:cubicBezTo>
                      <a:pt x="263" y="3"/>
                      <a:pt x="263" y="3"/>
                      <a:pt x="263" y="3"/>
                    </a:cubicBezTo>
                    <a:cubicBezTo>
                      <a:pt x="261" y="0"/>
                      <a:pt x="261" y="0"/>
                      <a:pt x="261" y="0"/>
                    </a:cubicBezTo>
                    <a:cubicBezTo>
                      <a:pt x="0" y="250"/>
                      <a:pt x="0" y="250"/>
                      <a:pt x="0" y="250"/>
                    </a:cubicBezTo>
                    <a:cubicBezTo>
                      <a:pt x="2" y="252"/>
                      <a:pt x="2" y="252"/>
                      <a:pt x="2" y="252"/>
                    </a:cubicBezTo>
                    <a:cubicBezTo>
                      <a:pt x="2" y="253"/>
                      <a:pt x="3" y="255"/>
                      <a:pt x="4" y="257"/>
                    </a:cubicBezTo>
                    <a:cubicBezTo>
                      <a:pt x="5" y="259"/>
                      <a:pt x="7" y="262"/>
                      <a:pt x="8" y="264"/>
                    </a:cubicBezTo>
                    <a:cubicBezTo>
                      <a:pt x="11" y="268"/>
                      <a:pt x="12" y="269"/>
                      <a:pt x="18" y="271"/>
                    </a:cubicBezTo>
                    <a:cubicBezTo>
                      <a:pt x="18" y="272"/>
                      <a:pt x="18" y="272"/>
                      <a:pt x="18" y="272"/>
                    </a:cubicBezTo>
                    <a:cubicBezTo>
                      <a:pt x="24" y="274"/>
                      <a:pt x="25" y="275"/>
                      <a:pt x="25" y="275"/>
                    </a:cubicBezTo>
                    <a:cubicBezTo>
                      <a:pt x="25" y="275"/>
                      <a:pt x="24" y="275"/>
                      <a:pt x="23" y="276"/>
                    </a:cubicBezTo>
                    <a:cubicBezTo>
                      <a:pt x="22" y="276"/>
                      <a:pt x="21" y="277"/>
                      <a:pt x="20" y="278"/>
                    </a:cubicBezTo>
                    <a:cubicBezTo>
                      <a:pt x="20" y="278"/>
                      <a:pt x="19" y="279"/>
                      <a:pt x="19" y="279"/>
                    </a:cubicBezTo>
                    <a:cubicBezTo>
                      <a:pt x="17" y="281"/>
                      <a:pt x="17" y="281"/>
                      <a:pt x="17" y="281"/>
                    </a:cubicBezTo>
                    <a:cubicBezTo>
                      <a:pt x="19" y="283"/>
                      <a:pt x="19" y="283"/>
                      <a:pt x="19" y="283"/>
                    </a:cubicBezTo>
                    <a:cubicBezTo>
                      <a:pt x="42" y="306"/>
                      <a:pt x="125" y="385"/>
                      <a:pt x="247" y="459"/>
                    </a:cubicBezTo>
                    <a:cubicBezTo>
                      <a:pt x="250" y="461"/>
                      <a:pt x="250" y="461"/>
                      <a:pt x="250" y="461"/>
                    </a:cubicBezTo>
                    <a:cubicBezTo>
                      <a:pt x="251" y="457"/>
                      <a:pt x="251" y="457"/>
                      <a:pt x="251" y="457"/>
                    </a:cubicBezTo>
                    <a:cubicBezTo>
                      <a:pt x="252" y="456"/>
                      <a:pt x="252" y="456"/>
                      <a:pt x="253" y="454"/>
                    </a:cubicBezTo>
                    <a:cubicBezTo>
                      <a:pt x="253" y="451"/>
                      <a:pt x="253" y="449"/>
                      <a:pt x="252" y="447"/>
                    </a:cubicBezTo>
                    <a:cubicBezTo>
                      <a:pt x="252" y="443"/>
                      <a:pt x="251" y="440"/>
                      <a:pt x="253" y="437"/>
                    </a:cubicBezTo>
                    <a:cubicBezTo>
                      <a:pt x="253" y="436"/>
                      <a:pt x="254" y="435"/>
                      <a:pt x="255" y="434"/>
                    </a:cubicBezTo>
                    <a:cubicBezTo>
                      <a:pt x="258" y="431"/>
                      <a:pt x="260" y="428"/>
                      <a:pt x="258" y="425"/>
                    </a:cubicBezTo>
                    <a:cubicBezTo>
                      <a:pt x="256" y="423"/>
                      <a:pt x="253" y="423"/>
                      <a:pt x="252" y="423"/>
                    </a:cubicBezTo>
                    <a:cubicBezTo>
                      <a:pt x="251" y="423"/>
                      <a:pt x="251" y="423"/>
                      <a:pt x="250" y="423"/>
                    </a:cubicBezTo>
                    <a:cubicBezTo>
                      <a:pt x="249" y="423"/>
                      <a:pt x="249" y="423"/>
                      <a:pt x="248" y="423"/>
                    </a:cubicBezTo>
                    <a:cubicBezTo>
                      <a:pt x="246" y="423"/>
                      <a:pt x="244" y="422"/>
                      <a:pt x="243" y="422"/>
                    </a:cubicBezTo>
                    <a:cubicBezTo>
                      <a:pt x="242" y="421"/>
                      <a:pt x="241" y="420"/>
                      <a:pt x="241" y="419"/>
                    </a:cubicBezTo>
                    <a:cubicBezTo>
                      <a:pt x="240" y="419"/>
                      <a:pt x="240" y="418"/>
                      <a:pt x="239" y="417"/>
                    </a:cubicBezTo>
                    <a:cubicBezTo>
                      <a:pt x="237" y="416"/>
                      <a:pt x="235" y="416"/>
                      <a:pt x="233" y="415"/>
                    </a:cubicBezTo>
                    <a:cubicBezTo>
                      <a:pt x="231" y="415"/>
                      <a:pt x="229" y="415"/>
                      <a:pt x="227" y="413"/>
                    </a:cubicBezTo>
                    <a:cubicBezTo>
                      <a:pt x="224" y="411"/>
                      <a:pt x="222" y="408"/>
                      <a:pt x="223" y="403"/>
                    </a:cubicBezTo>
                    <a:cubicBezTo>
                      <a:pt x="223" y="400"/>
                      <a:pt x="224" y="398"/>
                      <a:pt x="226" y="395"/>
                    </a:cubicBezTo>
                    <a:cubicBezTo>
                      <a:pt x="227" y="393"/>
                      <a:pt x="229" y="390"/>
                      <a:pt x="228" y="385"/>
                    </a:cubicBezTo>
                    <a:cubicBezTo>
                      <a:pt x="228" y="383"/>
                      <a:pt x="227" y="381"/>
                      <a:pt x="225" y="379"/>
                    </a:cubicBezTo>
                    <a:cubicBezTo>
                      <a:pt x="224" y="377"/>
                      <a:pt x="223" y="376"/>
                      <a:pt x="222" y="374"/>
                    </a:cubicBezTo>
                    <a:cubicBezTo>
                      <a:pt x="221" y="370"/>
                      <a:pt x="221" y="366"/>
                      <a:pt x="221" y="362"/>
                    </a:cubicBezTo>
                    <a:cubicBezTo>
                      <a:pt x="221" y="357"/>
                      <a:pt x="221" y="351"/>
                      <a:pt x="219" y="346"/>
                    </a:cubicBezTo>
                    <a:cubicBezTo>
                      <a:pt x="218" y="345"/>
                      <a:pt x="217" y="344"/>
                      <a:pt x="216" y="343"/>
                    </a:cubicBezTo>
                    <a:cubicBezTo>
                      <a:pt x="214" y="341"/>
                      <a:pt x="213" y="339"/>
                      <a:pt x="215" y="335"/>
                    </a:cubicBezTo>
                    <a:cubicBezTo>
                      <a:pt x="216" y="333"/>
                      <a:pt x="217" y="332"/>
                      <a:pt x="218" y="331"/>
                    </a:cubicBezTo>
                    <a:cubicBezTo>
                      <a:pt x="220" y="328"/>
                      <a:pt x="222" y="325"/>
                      <a:pt x="221" y="320"/>
                    </a:cubicBezTo>
                    <a:cubicBezTo>
                      <a:pt x="221" y="318"/>
                      <a:pt x="221" y="317"/>
                      <a:pt x="221" y="315"/>
                    </a:cubicBezTo>
                    <a:cubicBezTo>
                      <a:pt x="220" y="311"/>
                      <a:pt x="220" y="307"/>
                      <a:pt x="222" y="304"/>
                    </a:cubicBezTo>
                    <a:cubicBezTo>
                      <a:pt x="223" y="301"/>
                      <a:pt x="225" y="299"/>
                      <a:pt x="227" y="298"/>
                    </a:cubicBezTo>
                    <a:cubicBezTo>
                      <a:pt x="230" y="295"/>
                      <a:pt x="233" y="293"/>
                      <a:pt x="234" y="289"/>
                    </a:cubicBezTo>
                    <a:cubicBezTo>
                      <a:pt x="236" y="285"/>
                      <a:pt x="235" y="282"/>
                      <a:pt x="235" y="279"/>
                    </a:cubicBezTo>
                    <a:cubicBezTo>
                      <a:pt x="235" y="279"/>
                      <a:pt x="234" y="277"/>
                      <a:pt x="234" y="277"/>
                    </a:cubicBezTo>
                    <a:cubicBezTo>
                      <a:pt x="234" y="272"/>
                      <a:pt x="234" y="267"/>
                      <a:pt x="234" y="263"/>
                    </a:cubicBezTo>
                    <a:cubicBezTo>
                      <a:pt x="235" y="261"/>
                      <a:pt x="235" y="261"/>
                      <a:pt x="235" y="261"/>
                    </a:cubicBezTo>
                    <a:cubicBezTo>
                      <a:pt x="235" y="260"/>
                      <a:pt x="235" y="259"/>
                      <a:pt x="235" y="258"/>
                    </a:cubicBezTo>
                    <a:cubicBezTo>
                      <a:pt x="236" y="253"/>
                      <a:pt x="236" y="250"/>
                      <a:pt x="235" y="247"/>
                    </a:cubicBezTo>
                    <a:cubicBezTo>
                      <a:pt x="234" y="246"/>
                      <a:pt x="233" y="245"/>
                      <a:pt x="233" y="244"/>
                    </a:cubicBezTo>
                    <a:cubicBezTo>
                      <a:pt x="231" y="241"/>
                      <a:pt x="230" y="239"/>
                      <a:pt x="229" y="235"/>
                    </a:cubicBezTo>
                    <a:cubicBezTo>
                      <a:pt x="229" y="233"/>
                      <a:pt x="229" y="233"/>
                      <a:pt x="229" y="233"/>
                    </a:cubicBezTo>
                    <a:cubicBezTo>
                      <a:pt x="229" y="225"/>
                      <a:pt x="228" y="217"/>
                      <a:pt x="236" y="212"/>
                    </a:cubicBezTo>
                    <a:cubicBezTo>
                      <a:pt x="238" y="210"/>
                      <a:pt x="238" y="210"/>
                      <a:pt x="238" y="210"/>
                    </a:cubicBezTo>
                    <a:cubicBezTo>
                      <a:pt x="244" y="206"/>
                      <a:pt x="251" y="201"/>
                      <a:pt x="254" y="195"/>
                    </a:cubicBezTo>
                    <a:cubicBezTo>
                      <a:pt x="257" y="189"/>
                      <a:pt x="253" y="187"/>
                      <a:pt x="249" y="184"/>
                    </a:cubicBezTo>
                    <a:cubicBezTo>
                      <a:pt x="247" y="182"/>
                      <a:pt x="245" y="180"/>
                      <a:pt x="243" y="178"/>
                    </a:cubicBezTo>
                    <a:cubicBezTo>
                      <a:pt x="241" y="173"/>
                      <a:pt x="246" y="167"/>
                      <a:pt x="254" y="160"/>
                    </a:cubicBezTo>
                    <a:cubicBezTo>
                      <a:pt x="258" y="157"/>
                      <a:pt x="262" y="154"/>
                      <a:pt x="263" y="151"/>
                    </a:cubicBezTo>
                    <a:cubicBezTo>
                      <a:pt x="265" y="147"/>
                      <a:pt x="265" y="144"/>
                      <a:pt x="264" y="141"/>
                    </a:cubicBezTo>
                    <a:cubicBezTo>
                      <a:pt x="263" y="138"/>
                      <a:pt x="258" y="136"/>
                      <a:pt x="254" y="135"/>
                    </a:cubicBezTo>
                    <a:cubicBezTo>
                      <a:pt x="250" y="134"/>
                      <a:pt x="246" y="132"/>
                      <a:pt x="244" y="130"/>
                    </a:cubicBezTo>
                    <a:cubicBezTo>
                      <a:pt x="241" y="128"/>
                      <a:pt x="240" y="125"/>
                      <a:pt x="240" y="123"/>
                    </a:cubicBezTo>
                    <a:cubicBezTo>
                      <a:pt x="240" y="121"/>
                      <a:pt x="241" y="118"/>
                      <a:pt x="243" y="117"/>
                    </a:cubicBezTo>
                    <a:cubicBezTo>
                      <a:pt x="244" y="116"/>
                      <a:pt x="244" y="116"/>
                      <a:pt x="244" y="116"/>
                    </a:cubicBezTo>
                    <a:cubicBezTo>
                      <a:pt x="248" y="112"/>
                      <a:pt x="252" y="109"/>
                      <a:pt x="255" y="104"/>
                    </a:cubicBezTo>
                    <a:cubicBezTo>
                      <a:pt x="256" y="102"/>
                      <a:pt x="257" y="100"/>
                      <a:pt x="257" y="98"/>
                    </a:cubicBezTo>
                    <a:cubicBezTo>
                      <a:pt x="258" y="95"/>
                      <a:pt x="258" y="93"/>
                      <a:pt x="259" y="91"/>
                    </a:cubicBezTo>
                    <a:cubicBezTo>
                      <a:pt x="261" y="88"/>
                      <a:pt x="264" y="87"/>
                      <a:pt x="267" y="85"/>
                    </a:cubicBezTo>
                    <a:cubicBezTo>
                      <a:pt x="269" y="84"/>
                      <a:pt x="271" y="83"/>
                      <a:pt x="272" y="82"/>
                    </a:cubicBezTo>
                    <a:cubicBezTo>
                      <a:pt x="275" y="80"/>
                      <a:pt x="276" y="77"/>
                      <a:pt x="278" y="73"/>
                    </a:cubicBezTo>
                    <a:cubicBezTo>
                      <a:pt x="280" y="72"/>
                      <a:pt x="281" y="70"/>
                      <a:pt x="282" y="68"/>
                    </a:cubicBezTo>
                    <a:cubicBezTo>
                      <a:pt x="283" y="67"/>
                      <a:pt x="284" y="65"/>
                      <a:pt x="285" y="64"/>
                    </a:cubicBezTo>
                    <a:cubicBezTo>
                      <a:pt x="286" y="62"/>
                      <a:pt x="286" y="62"/>
                      <a:pt x="286" y="62"/>
                    </a:cubicBezTo>
                    <a:lnTo>
                      <a:pt x="283" y="59"/>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6" name="Freeform 53"/>
              <p:cNvSpPr>
                <a:spLocks noEditPoints="1"/>
              </p:cNvSpPr>
              <p:nvPr/>
            </p:nvSpPr>
            <p:spPr bwMode="auto">
              <a:xfrm>
                <a:off x="1474" y="2298"/>
                <a:ext cx="754" cy="1228"/>
              </a:xfrm>
              <a:custGeom>
                <a:avLst/>
                <a:gdLst>
                  <a:gd name="T0" fmla="*/ 281 w 284"/>
                  <a:gd name="T1" fmla="*/ 36 h 462"/>
                  <a:gd name="T2" fmla="*/ 140 w 284"/>
                  <a:gd name="T3" fmla="*/ 1 h 462"/>
                  <a:gd name="T4" fmla="*/ 137 w 284"/>
                  <a:gd name="T5" fmla="*/ 0 h 462"/>
                  <a:gd name="T6" fmla="*/ 128 w 284"/>
                  <a:gd name="T7" fmla="*/ 27 h 462"/>
                  <a:gd name="T8" fmla="*/ 136 w 284"/>
                  <a:gd name="T9" fmla="*/ 21 h 462"/>
                  <a:gd name="T10" fmla="*/ 140 w 284"/>
                  <a:gd name="T11" fmla="*/ 19 h 462"/>
                  <a:gd name="T12" fmla="*/ 141 w 284"/>
                  <a:gd name="T13" fmla="*/ 19 h 462"/>
                  <a:gd name="T14" fmla="*/ 145 w 284"/>
                  <a:gd name="T15" fmla="*/ 24 h 462"/>
                  <a:gd name="T16" fmla="*/ 152 w 284"/>
                  <a:gd name="T17" fmla="*/ 31 h 462"/>
                  <a:gd name="T18" fmla="*/ 158 w 284"/>
                  <a:gd name="T19" fmla="*/ 32 h 462"/>
                  <a:gd name="T20" fmla="*/ 166 w 284"/>
                  <a:gd name="T21" fmla="*/ 34 h 462"/>
                  <a:gd name="T22" fmla="*/ 165 w 284"/>
                  <a:gd name="T23" fmla="*/ 34 h 462"/>
                  <a:gd name="T24" fmla="*/ 158 w 284"/>
                  <a:gd name="T25" fmla="*/ 36 h 462"/>
                  <a:gd name="T26" fmla="*/ 155 w 284"/>
                  <a:gd name="T27" fmla="*/ 36 h 462"/>
                  <a:gd name="T28" fmla="*/ 145 w 284"/>
                  <a:gd name="T29" fmla="*/ 34 h 462"/>
                  <a:gd name="T30" fmla="*/ 130 w 284"/>
                  <a:gd name="T31" fmla="*/ 31 h 462"/>
                  <a:gd name="T32" fmla="*/ 129 w 284"/>
                  <a:gd name="T33" fmla="*/ 31 h 462"/>
                  <a:gd name="T34" fmla="*/ 127 w 284"/>
                  <a:gd name="T35" fmla="*/ 31 h 462"/>
                  <a:gd name="T36" fmla="*/ 0 w 284"/>
                  <a:gd name="T37" fmla="*/ 405 h 462"/>
                  <a:gd name="T38" fmla="*/ 3 w 284"/>
                  <a:gd name="T39" fmla="*/ 406 h 462"/>
                  <a:gd name="T40" fmla="*/ 127 w 284"/>
                  <a:gd name="T41" fmla="*/ 442 h 462"/>
                  <a:gd name="T42" fmla="*/ 177 w 284"/>
                  <a:gd name="T43" fmla="*/ 454 h 462"/>
                  <a:gd name="T44" fmla="*/ 184 w 284"/>
                  <a:gd name="T45" fmla="*/ 455 h 462"/>
                  <a:gd name="T46" fmla="*/ 217 w 284"/>
                  <a:gd name="T47" fmla="*/ 461 h 462"/>
                  <a:gd name="T48" fmla="*/ 220 w 284"/>
                  <a:gd name="T49" fmla="*/ 462 h 462"/>
                  <a:gd name="T50" fmla="*/ 221 w 284"/>
                  <a:gd name="T51" fmla="*/ 459 h 462"/>
                  <a:gd name="T52" fmla="*/ 267 w 284"/>
                  <a:gd name="T53" fmla="*/ 144 h 462"/>
                  <a:gd name="T54" fmla="*/ 261 w 284"/>
                  <a:gd name="T55" fmla="*/ 143 h 462"/>
                  <a:gd name="T56" fmla="*/ 261 w 284"/>
                  <a:gd name="T57" fmla="*/ 145 h 462"/>
                  <a:gd name="T58" fmla="*/ 257 w 284"/>
                  <a:gd name="T59" fmla="*/ 150 h 462"/>
                  <a:gd name="T60" fmla="*/ 255 w 284"/>
                  <a:gd name="T61" fmla="*/ 151 h 462"/>
                  <a:gd name="T62" fmla="*/ 253 w 284"/>
                  <a:gd name="T63" fmla="*/ 154 h 462"/>
                  <a:gd name="T64" fmla="*/ 253 w 284"/>
                  <a:gd name="T65" fmla="*/ 148 h 462"/>
                  <a:gd name="T66" fmla="*/ 252 w 284"/>
                  <a:gd name="T67" fmla="*/ 145 h 462"/>
                  <a:gd name="T68" fmla="*/ 252 w 284"/>
                  <a:gd name="T69" fmla="*/ 144 h 462"/>
                  <a:gd name="T70" fmla="*/ 251 w 284"/>
                  <a:gd name="T71" fmla="*/ 143 h 462"/>
                  <a:gd name="T72" fmla="*/ 251 w 284"/>
                  <a:gd name="T73" fmla="*/ 142 h 462"/>
                  <a:gd name="T74" fmla="*/ 251 w 284"/>
                  <a:gd name="T75" fmla="*/ 140 h 462"/>
                  <a:gd name="T76" fmla="*/ 250 w 284"/>
                  <a:gd name="T77" fmla="*/ 136 h 462"/>
                  <a:gd name="T78" fmla="*/ 249 w 284"/>
                  <a:gd name="T79" fmla="*/ 135 h 462"/>
                  <a:gd name="T80" fmla="*/ 257 w 284"/>
                  <a:gd name="T81" fmla="*/ 125 h 462"/>
                  <a:gd name="T82" fmla="*/ 258 w 284"/>
                  <a:gd name="T83" fmla="*/ 123 h 462"/>
                  <a:gd name="T84" fmla="*/ 260 w 284"/>
                  <a:gd name="T85" fmla="*/ 121 h 462"/>
                  <a:gd name="T86" fmla="*/ 269 w 284"/>
                  <a:gd name="T87" fmla="*/ 114 h 462"/>
                  <a:gd name="T88" fmla="*/ 272 w 284"/>
                  <a:gd name="T89" fmla="*/ 113 h 462"/>
                  <a:gd name="T90" fmla="*/ 272 w 284"/>
                  <a:gd name="T91" fmla="*/ 111 h 462"/>
                  <a:gd name="T92" fmla="*/ 284 w 284"/>
                  <a:gd name="T93" fmla="*/ 39 h 462"/>
                  <a:gd name="T94" fmla="*/ 284 w 284"/>
                  <a:gd name="T95" fmla="*/ 36 h 462"/>
                  <a:gd name="T96" fmla="*/ 281 w 284"/>
                  <a:gd name="T97" fmla="*/ 36 h 462"/>
                  <a:gd name="T98" fmla="*/ 233 w 284"/>
                  <a:gd name="T99" fmla="*/ 166 h 462"/>
                  <a:gd name="T100" fmla="*/ 237 w 284"/>
                  <a:gd name="T101" fmla="*/ 160 h 462"/>
                  <a:gd name="T102" fmla="*/ 239 w 284"/>
                  <a:gd name="T103" fmla="*/ 164 h 462"/>
                  <a:gd name="T104" fmla="*/ 238 w 284"/>
                  <a:gd name="T105" fmla="*/ 165 h 462"/>
                  <a:gd name="T106" fmla="*/ 233 w 284"/>
                  <a:gd name="T107" fmla="*/ 167 h 462"/>
                  <a:gd name="T108" fmla="*/ 233 w 284"/>
                  <a:gd name="T109" fmla="*/ 167 h 462"/>
                  <a:gd name="T110" fmla="*/ 233 w 284"/>
                  <a:gd name="T111" fmla="*/ 16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4" h="462">
                    <a:moveTo>
                      <a:pt x="281" y="36"/>
                    </a:moveTo>
                    <a:cubicBezTo>
                      <a:pt x="267" y="34"/>
                      <a:pt x="214" y="25"/>
                      <a:pt x="140" y="1"/>
                    </a:cubicBezTo>
                    <a:cubicBezTo>
                      <a:pt x="137" y="0"/>
                      <a:pt x="137" y="0"/>
                      <a:pt x="137" y="0"/>
                    </a:cubicBezTo>
                    <a:cubicBezTo>
                      <a:pt x="128" y="27"/>
                      <a:pt x="128" y="27"/>
                      <a:pt x="128" y="27"/>
                    </a:cubicBezTo>
                    <a:cubicBezTo>
                      <a:pt x="136" y="21"/>
                      <a:pt x="136" y="21"/>
                      <a:pt x="136" y="21"/>
                    </a:cubicBezTo>
                    <a:cubicBezTo>
                      <a:pt x="137" y="20"/>
                      <a:pt x="139" y="19"/>
                      <a:pt x="140" y="19"/>
                    </a:cubicBezTo>
                    <a:cubicBezTo>
                      <a:pt x="140" y="19"/>
                      <a:pt x="141" y="19"/>
                      <a:pt x="141" y="19"/>
                    </a:cubicBezTo>
                    <a:cubicBezTo>
                      <a:pt x="143" y="20"/>
                      <a:pt x="144" y="22"/>
                      <a:pt x="145" y="24"/>
                    </a:cubicBezTo>
                    <a:cubicBezTo>
                      <a:pt x="147" y="26"/>
                      <a:pt x="149" y="29"/>
                      <a:pt x="152" y="31"/>
                    </a:cubicBezTo>
                    <a:cubicBezTo>
                      <a:pt x="154" y="32"/>
                      <a:pt x="156" y="32"/>
                      <a:pt x="158" y="32"/>
                    </a:cubicBezTo>
                    <a:cubicBezTo>
                      <a:pt x="163" y="32"/>
                      <a:pt x="165" y="33"/>
                      <a:pt x="166" y="34"/>
                    </a:cubicBezTo>
                    <a:cubicBezTo>
                      <a:pt x="166" y="34"/>
                      <a:pt x="166" y="34"/>
                      <a:pt x="165" y="34"/>
                    </a:cubicBezTo>
                    <a:cubicBezTo>
                      <a:pt x="165" y="35"/>
                      <a:pt x="162" y="36"/>
                      <a:pt x="158" y="36"/>
                    </a:cubicBezTo>
                    <a:cubicBezTo>
                      <a:pt x="156" y="36"/>
                      <a:pt x="155" y="36"/>
                      <a:pt x="155" y="36"/>
                    </a:cubicBezTo>
                    <a:cubicBezTo>
                      <a:pt x="152" y="36"/>
                      <a:pt x="148" y="35"/>
                      <a:pt x="145" y="34"/>
                    </a:cubicBezTo>
                    <a:cubicBezTo>
                      <a:pt x="140" y="32"/>
                      <a:pt x="135" y="31"/>
                      <a:pt x="130" y="31"/>
                    </a:cubicBezTo>
                    <a:cubicBezTo>
                      <a:pt x="129" y="31"/>
                      <a:pt x="129" y="31"/>
                      <a:pt x="129" y="31"/>
                    </a:cubicBezTo>
                    <a:cubicBezTo>
                      <a:pt x="127" y="31"/>
                      <a:pt x="127" y="31"/>
                      <a:pt x="127" y="31"/>
                    </a:cubicBezTo>
                    <a:cubicBezTo>
                      <a:pt x="0" y="405"/>
                      <a:pt x="0" y="405"/>
                      <a:pt x="0" y="405"/>
                    </a:cubicBezTo>
                    <a:cubicBezTo>
                      <a:pt x="3" y="406"/>
                      <a:pt x="3" y="406"/>
                      <a:pt x="3" y="406"/>
                    </a:cubicBezTo>
                    <a:cubicBezTo>
                      <a:pt x="42" y="418"/>
                      <a:pt x="83" y="430"/>
                      <a:pt x="127" y="442"/>
                    </a:cubicBezTo>
                    <a:cubicBezTo>
                      <a:pt x="143" y="447"/>
                      <a:pt x="160" y="450"/>
                      <a:pt x="177" y="454"/>
                    </a:cubicBezTo>
                    <a:cubicBezTo>
                      <a:pt x="184" y="455"/>
                      <a:pt x="184" y="455"/>
                      <a:pt x="184" y="455"/>
                    </a:cubicBezTo>
                    <a:cubicBezTo>
                      <a:pt x="194" y="457"/>
                      <a:pt x="205" y="459"/>
                      <a:pt x="217" y="461"/>
                    </a:cubicBezTo>
                    <a:cubicBezTo>
                      <a:pt x="220" y="462"/>
                      <a:pt x="220" y="462"/>
                      <a:pt x="220" y="462"/>
                    </a:cubicBezTo>
                    <a:cubicBezTo>
                      <a:pt x="221" y="459"/>
                      <a:pt x="221" y="459"/>
                      <a:pt x="221" y="459"/>
                    </a:cubicBezTo>
                    <a:cubicBezTo>
                      <a:pt x="226" y="419"/>
                      <a:pt x="247" y="277"/>
                      <a:pt x="267" y="144"/>
                    </a:cubicBezTo>
                    <a:cubicBezTo>
                      <a:pt x="261" y="143"/>
                      <a:pt x="261" y="143"/>
                      <a:pt x="261" y="143"/>
                    </a:cubicBezTo>
                    <a:cubicBezTo>
                      <a:pt x="261" y="143"/>
                      <a:pt x="261" y="144"/>
                      <a:pt x="261" y="145"/>
                    </a:cubicBezTo>
                    <a:cubicBezTo>
                      <a:pt x="260" y="147"/>
                      <a:pt x="258" y="148"/>
                      <a:pt x="257" y="150"/>
                    </a:cubicBezTo>
                    <a:cubicBezTo>
                      <a:pt x="256" y="150"/>
                      <a:pt x="256" y="151"/>
                      <a:pt x="255" y="151"/>
                    </a:cubicBezTo>
                    <a:cubicBezTo>
                      <a:pt x="254" y="152"/>
                      <a:pt x="253" y="153"/>
                      <a:pt x="253" y="154"/>
                    </a:cubicBezTo>
                    <a:cubicBezTo>
                      <a:pt x="253" y="152"/>
                      <a:pt x="253" y="150"/>
                      <a:pt x="253" y="148"/>
                    </a:cubicBezTo>
                    <a:cubicBezTo>
                      <a:pt x="253" y="147"/>
                      <a:pt x="252" y="146"/>
                      <a:pt x="252" y="145"/>
                    </a:cubicBezTo>
                    <a:cubicBezTo>
                      <a:pt x="252" y="144"/>
                      <a:pt x="252" y="144"/>
                      <a:pt x="252" y="144"/>
                    </a:cubicBezTo>
                    <a:cubicBezTo>
                      <a:pt x="251" y="143"/>
                      <a:pt x="251" y="143"/>
                      <a:pt x="251" y="143"/>
                    </a:cubicBezTo>
                    <a:cubicBezTo>
                      <a:pt x="251" y="142"/>
                      <a:pt x="251" y="142"/>
                      <a:pt x="251" y="142"/>
                    </a:cubicBezTo>
                    <a:cubicBezTo>
                      <a:pt x="251" y="141"/>
                      <a:pt x="251" y="141"/>
                      <a:pt x="251" y="140"/>
                    </a:cubicBezTo>
                    <a:cubicBezTo>
                      <a:pt x="251" y="138"/>
                      <a:pt x="250" y="137"/>
                      <a:pt x="250" y="136"/>
                    </a:cubicBezTo>
                    <a:cubicBezTo>
                      <a:pt x="250" y="136"/>
                      <a:pt x="250" y="135"/>
                      <a:pt x="249" y="135"/>
                    </a:cubicBezTo>
                    <a:cubicBezTo>
                      <a:pt x="248" y="132"/>
                      <a:pt x="254" y="127"/>
                      <a:pt x="257" y="125"/>
                    </a:cubicBezTo>
                    <a:cubicBezTo>
                      <a:pt x="258" y="123"/>
                      <a:pt x="258" y="123"/>
                      <a:pt x="258" y="123"/>
                    </a:cubicBezTo>
                    <a:cubicBezTo>
                      <a:pt x="258" y="123"/>
                      <a:pt x="259" y="122"/>
                      <a:pt x="260" y="121"/>
                    </a:cubicBezTo>
                    <a:cubicBezTo>
                      <a:pt x="262" y="119"/>
                      <a:pt x="267" y="114"/>
                      <a:pt x="269" y="114"/>
                    </a:cubicBezTo>
                    <a:cubicBezTo>
                      <a:pt x="272" y="113"/>
                      <a:pt x="272" y="113"/>
                      <a:pt x="272" y="113"/>
                    </a:cubicBezTo>
                    <a:cubicBezTo>
                      <a:pt x="272" y="111"/>
                      <a:pt x="272" y="111"/>
                      <a:pt x="272" y="111"/>
                    </a:cubicBezTo>
                    <a:cubicBezTo>
                      <a:pt x="276" y="86"/>
                      <a:pt x="280" y="62"/>
                      <a:pt x="284" y="39"/>
                    </a:cubicBezTo>
                    <a:cubicBezTo>
                      <a:pt x="284" y="36"/>
                      <a:pt x="284" y="36"/>
                      <a:pt x="284" y="36"/>
                    </a:cubicBezTo>
                    <a:lnTo>
                      <a:pt x="281" y="36"/>
                    </a:lnTo>
                    <a:close/>
                    <a:moveTo>
                      <a:pt x="233" y="166"/>
                    </a:moveTo>
                    <a:cubicBezTo>
                      <a:pt x="233" y="164"/>
                      <a:pt x="235" y="161"/>
                      <a:pt x="237" y="160"/>
                    </a:cubicBezTo>
                    <a:cubicBezTo>
                      <a:pt x="237" y="161"/>
                      <a:pt x="237" y="163"/>
                      <a:pt x="239" y="164"/>
                    </a:cubicBezTo>
                    <a:cubicBezTo>
                      <a:pt x="238" y="164"/>
                      <a:pt x="238" y="165"/>
                      <a:pt x="238" y="165"/>
                    </a:cubicBezTo>
                    <a:cubicBezTo>
                      <a:pt x="236" y="166"/>
                      <a:pt x="235" y="167"/>
                      <a:pt x="233" y="167"/>
                    </a:cubicBezTo>
                    <a:cubicBezTo>
                      <a:pt x="233" y="167"/>
                      <a:pt x="233" y="167"/>
                      <a:pt x="233" y="167"/>
                    </a:cubicBezTo>
                    <a:cubicBezTo>
                      <a:pt x="233" y="167"/>
                      <a:pt x="233" y="167"/>
                      <a:pt x="233" y="16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7" name="Freeform 54"/>
              <p:cNvSpPr>
                <a:spLocks noEditPoints="1"/>
              </p:cNvSpPr>
              <p:nvPr/>
            </p:nvSpPr>
            <p:spPr bwMode="auto">
              <a:xfrm>
                <a:off x="440" y="1517"/>
                <a:ext cx="922" cy="1764"/>
              </a:xfrm>
              <a:custGeom>
                <a:avLst/>
                <a:gdLst>
                  <a:gd name="T0" fmla="*/ 281 w 347"/>
                  <a:gd name="T1" fmla="*/ 180 h 664"/>
                  <a:gd name="T2" fmla="*/ 48 w 347"/>
                  <a:gd name="T3" fmla="*/ 37 h 664"/>
                  <a:gd name="T4" fmla="*/ 56 w 347"/>
                  <a:gd name="T5" fmla="*/ 60 h 664"/>
                  <a:gd name="T6" fmla="*/ 94 w 347"/>
                  <a:gd name="T7" fmla="*/ 61 h 664"/>
                  <a:gd name="T8" fmla="*/ 90 w 347"/>
                  <a:gd name="T9" fmla="*/ 86 h 664"/>
                  <a:gd name="T10" fmla="*/ 83 w 347"/>
                  <a:gd name="T11" fmla="*/ 161 h 664"/>
                  <a:gd name="T12" fmla="*/ 76 w 347"/>
                  <a:gd name="T13" fmla="*/ 193 h 664"/>
                  <a:gd name="T14" fmla="*/ 79 w 347"/>
                  <a:gd name="T15" fmla="*/ 207 h 664"/>
                  <a:gd name="T16" fmla="*/ 91 w 347"/>
                  <a:gd name="T17" fmla="*/ 235 h 664"/>
                  <a:gd name="T18" fmla="*/ 77 w 347"/>
                  <a:gd name="T19" fmla="*/ 268 h 664"/>
                  <a:gd name="T20" fmla="*/ 63 w 347"/>
                  <a:gd name="T21" fmla="*/ 276 h 664"/>
                  <a:gd name="T22" fmla="*/ 56 w 347"/>
                  <a:gd name="T23" fmla="*/ 282 h 664"/>
                  <a:gd name="T24" fmla="*/ 40 w 347"/>
                  <a:gd name="T25" fmla="*/ 293 h 664"/>
                  <a:gd name="T26" fmla="*/ 31 w 347"/>
                  <a:gd name="T27" fmla="*/ 295 h 664"/>
                  <a:gd name="T28" fmla="*/ 36 w 347"/>
                  <a:gd name="T29" fmla="*/ 311 h 664"/>
                  <a:gd name="T30" fmla="*/ 28 w 347"/>
                  <a:gd name="T31" fmla="*/ 327 h 664"/>
                  <a:gd name="T32" fmla="*/ 40 w 347"/>
                  <a:gd name="T33" fmla="*/ 337 h 664"/>
                  <a:gd name="T34" fmla="*/ 60 w 347"/>
                  <a:gd name="T35" fmla="*/ 330 h 664"/>
                  <a:gd name="T36" fmla="*/ 52 w 347"/>
                  <a:gd name="T37" fmla="*/ 338 h 664"/>
                  <a:gd name="T38" fmla="*/ 31 w 347"/>
                  <a:gd name="T39" fmla="*/ 352 h 664"/>
                  <a:gd name="T40" fmla="*/ 39 w 347"/>
                  <a:gd name="T41" fmla="*/ 365 h 664"/>
                  <a:gd name="T42" fmla="*/ 46 w 347"/>
                  <a:gd name="T43" fmla="*/ 369 h 664"/>
                  <a:gd name="T44" fmla="*/ 45 w 347"/>
                  <a:gd name="T45" fmla="*/ 382 h 664"/>
                  <a:gd name="T46" fmla="*/ 41 w 347"/>
                  <a:gd name="T47" fmla="*/ 390 h 664"/>
                  <a:gd name="T48" fmla="*/ 26 w 347"/>
                  <a:gd name="T49" fmla="*/ 405 h 664"/>
                  <a:gd name="T50" fmla="*/ 34 w 347"/>
                  <a:gd name="T51" fmla="*/ 418 h 664"/>
                  <a:gd name="T52" fmla="*/ 26 w 347"/>
                  <a:gd name="T53" fmla="*/ 433 h 664"/>
                  <a:gd name="T54" fmla="*/ 38 w 347"/>
                  <a:gd name="T55" fmla="*/ 450 h 664"/>
                  <a:gd name="T56" fmla="*/ 33 w 347"/>
                  <a:gd name="T57" fmla="*/ 454 h 664"/>
                  <a:gd name="T58" fmla="*/ 9 w 347"/>
                  <a:gd name="T59" fmla="*/ 427 h 664"/>
                  <a:gd name="T60" fmla="*/ 6 w 347"/>
                  <a:gd name="T61" fmla="*/ 448 h 664"/>
                  <a:gd name="T62" fmla="*/ 8 w 347"/>
                  <a:gd name="T63" fmla="*/ 465 h 664"/>
                  <a:gd name="T64" fmla="*/ 10 w 347"/>
                  <a:gd name="T65" fmla="*/ 479 h 664"/>
                  <a:gd name="T66" fmla="*/ 14 w 347"/>
                  <a:gd name="T67" fmla="*/ 494 h 664"/>
                  <a:gd name="T68" fmla="*/ 26 w 347"/>
                  <a:gd name="T69" fmla="*/ 516 h 664"/>
                  <a:gd name="T70" fmla="*/ 30 w 347"/>
                  <a:gd name="T71" fmla="*/ 536 h 664"/>
                  <a:gd name="T72" fmla="*/ 33 w 347"/>
                  <a:gd name="T73" fmla="*/ 539 h 664"/>
                  <a:gd name="T74" fmla="*/ 46 w 347"/>
                  <a:gd name="T75" fmla="*/ 575 h 664"/>
                  <a:gd name="T76" fmla="*/ 70 w 347"/>
                  <a:gd name="T77" fmla="*/ 560 h 664"/>
                  <a:gd name="T78" fmla="*/ 59 w 347"/>
                  <a:gd name="T79" fmla="*/ 486 h 664"/>
                  <a:gd name="T80" fmla="*/ 64 w 347"/>
                  <a:gd name="T81" fmla="*/ 487 h 664"/>
                  <a:gd name="T82" fmla="*/ 59 w 347"/>
                  <a:gd name="T83" fmla="*/ 502 h 664"/>
                  <a:gd name="T84" fmla="*/ 62 w 347"/>
                  <a:gd name="T85" fmla="*/ 512 h 664"/>
                  <a:gd name="T86" fmla="*/ 70 w 347"/>
                  <a:gd name="T87" fmla="*/ 534 h 664"/>
                  <a:gd name="T88" fmla="*/ 83 w 347"/>
                  <a:gd name="T89" fmla="*/ 545 h 664"/>
                  <a:gd name="T90" fmla="*/ 284 w 347"/>
                  <a:gd name="T91" fmla="*/ 662 h 664"/>
                  <a:gd name="T92" fmla="*/ 295 w 347"/>
                  <a:gd name="T93" fmla="*/ 599 h 664"/>
                  <a:gd name="T94" fmla="*/ 268 w 347"/>
                  <a:gd name="T95" fmla="*/ 530 h 664"/>
                  <a:gd name="T96" fmla="*/ 252 w 347"/>
                  <a:gd name="T97" fmla="*/ 484 h 664"/>
                  <a:gd name="T98" fmla="*/ 254 w 347"/>
                  <a:gd name="T99" fmla="*/ 402 h 664"/>
                  <a:gd name="T100" fmla="*/ 346 w 347"/>
                  <a:gd name="T101" fmla="*/ 220 h 664"/>
                  <a:gd name="T102" fmla="*/ 70 w 347"/>
                  <a:gd name="T103" fmla="*/ 500 h 664"/>
                  <a:gd name="T104" fmla="*/ 47 w 347"/>
                  <a:gd name="T105" fmla="*/ 465 h 664"/>
                  <a:gd name="T106" fmla="*/ 45 w 347"/>
                  <a:gd name="T107" fmla="*/ 46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 h="664">
                    <a:moveTo>
                      <a:pt x="345" y="216"/>
                    </a:moveTo>
                    <a:cubicBezTo>
                      <a:pt x="324" y="205"/>
                      <a:pt x="303" y="193"/>
                      <a:pt x="282" y="181"/>
                    </a:cubicBezTo>
                    <a:cubicBezTo>
                      <a:pt x="282" y="181"/>
                      <a:pt x="282" y="181"/>
                      <a:pt x="282" y="181"/>
                    </a:cubicBezTo>
                    <a:cubicBezTo>
                      <a:pt x="282" y="181"/>
                      <a:pt x="282" y="181"/>
                      <a:pt x="282" y="181"/>
                    </a:cubicBezTo>
                    <a:cubicBezTo>
                      <a:pt x="281" y="180"/>
                      <a:pt x="281" y="180"/>
                      <a:pt x="281" y="180"/>
                    </a:cubicBezTo>
                    <a:cubicBezTo>
                      <a:pt x="281" y="180"/>
                      <a:pt x="281" y="180"/>
                      <a:pt x="281" y="180"/>
                    </a:cubicBezTo>
                    <a:cubicBezTo>
                      <a:pt x="160" y="107"/>
                      <a:pt x="75" y="27"/>
                      <a:pt x="52" y="4"/>
                    </a:cubicBezTo>
                    <a:cubicBezTo>
                      <a:pt x="48" y="0"/>
                      <a:pt x="48" y="0"/>
                      <a:pt x="48" y="0"/>
                    </a:cubicBezTo>
                    <a:cubicBezTo>
                      <a:pt x="47" y="6"/>
                      <a:pt x="47" y="6"/>
                      <a:pt x="47" y="6"/>
                    </a:cubicBezTo>
                    <a:cubicBezTo>
                      <a:pt x="46" y="11"/>
                      <a:pt x="47" y="17"/>
                      <a:pt x="47" y="23"/>
                    </a:cubicBezTo>
                    <a:cubicBezTo>
                      <a:pt x="48" y="26"/>
                      <a:pt x="48" y="30"/>
                      <a:pt x="48" y="32"/>
                    </a:cubicBezTo>
                    <a:cubicBezTo>
                      <a:pt x="48" y="34"/>
                      <a:pt x="48" y="35"/>
                      <a:pt x="48" y="37"/>
                    </a:cubicBezTo>
                    <a:cubicBezTo>
                      <a:pt x="48" y="40"/>
                      <a:pt x="48" y="43"/>
                      <a:pt x="48" y="45"/>
                    </a:cubicBezTo>
                    <a:cubicBezTo>
                      <a:pt x="48" y="46"/>
                      <a:pt x="47" y="47"/>
                      <a:pt x="47" y="48"/>
                    </a:cubicBezTo>
                    <a:cubicBezTo>
                      <a:pt x="46" y="51"/>
                      <a:pt x="43" y="57"/>
                      <a:pt x="48" y="60"/>
                    </a:cubicBezTo>
                    <a:cubicBezTo>
                      <a:pt x="49" y="61"/>
                      <a:pt x="50" y="61"/>
                      <a:pt x="51" y="61"/>
                    </a:cubicBezTo>
                    <a:cubicBezTo>
                      <a:pt x="52" y="61"/>
                      <a:pt x="54" y="61"/>
                      <a:pt x="55" y="61"/>
                    </a:cubicBezTo>
                    <a:cubicBezTo>
                      <a:pt x="55" y="60"/>
                      <a:pt x="56" y="60"/>
                      <a:pt x="56" y="60"/>
                    </a:cubicBezTo>
                    <a:cubicBezTo>
                      <a:pt x="58" y="60"/>
                      <a:pt x="60" y="61"/>
                      <a:pt x="62" y="62"/>
                    </a:cubicBezTo>
                    <a:cubicBezTo>
                      <a:pt x="64" y="62"/>
                      <a:pt x="66" y="63"/>
                      <a:pt x="67" y="63"/>
                    </a:cubicBezTo>
                    <a:cubicBezTo>
                      <a:pt x="70" y="63"/>
                      <a:pt x="72" y="61"/>
                      <a:pt x="75" y="59"/>
                    </a:cubicBezTo>
                    <a:cubicBezTo>
                      <a:pt x="76" y="58"/>
                      <a:pt x="76" y="58"/>
                      <a:pt x="76" y="58"/>
                    </a:cubicBezTo>
                    <a:cubicBezTo>
                      <a:pt x="78" y="57"/>
                      <a:pt x="81" y="56"/>
                      <a:pt x="85" y="56"/>
                    </a:cubicBezTo>
                    <a:cubicBezTo>
                      <a:pt x="87" y="56"/>
                      <a:pt x="93" y="56"/>
                      <a:pt x="94" y="61"/>
                    </a:cubicBezTo>
                    <a:cubicBezTo>
                      <a:pt x="95" y="64"/>
                      <a:pt x="93" y="68"/>
                      <a:pt x="91" y="72"/>
                    </a:cubicBezTo>
                    <a:cubicBezTo>
                      <a:pt x="91" y="72"/>
                      <a:pt x="91" y="73"/>
                      <a:pt x="91" y="73"/>
                    </a:cubicBezTo>
                    <a:cubicBezTo>
                      <a:pt x="90" y="74"/>
                      <a:pt x="89" y="75"/>
                      <a:pt x="89" y="77"/>
                    </a:cubicBezTo>
                    <a:cubicBezTo>
                      <a:pt x="89" y="79"/>
                      <a:pt x="89" y="80"/>
                      <a:pt x="89" y="82"/>
                    </a:cubicBezTo>
                    <a:cubicBezTo>
                      <a:pt x="89" y="82"/>
                      <a:pt x="89" y="83"/>
                      <a:pt x="89" y="83"/>
                    </a:cubicBezTo>
                    <a:cubicBezTo>
                      <a:pt x="90" y="86"/>
                      <a:pt x="90" y="86"/>
                      <a:pt x="90" y="86"/>
                    </a:cubicBezTo>
                    <a:cubicBezTo>
                      <a:pt x="90" y="87"/>
                      <a:pt x="90" y="89"/>
                      <a:pt x="90" y="90"/>
                    </a:cubicBezTo>
                    <a:cubicBezTo>
                      <a:pt x="90" y="92"/>
                      <a:pt x="90" y="94"/>
                      <a:pt x="90" y="97"/>
                    </a:cubicBezTo>
                    <a:cubicBezTo>
                      <a:pt x="89" y="100"/>
                      <a:pt x="89" y="103"/>
                      <a:pt x="89" y="106"/>
                    </a:cubicBezTo>
                    <a:cubicBezTo>
                      <a:pt x="90" y="111"/>
                      <a:pt x="90" y="117"/>
                      <a:pt x="90" y="122"/>
                    </a:cubicBezTo>
                    <a:cubicBezTo>
                      <a:pt x="90" y="131"/>
                      <a:pt x="88" y="142"/>
                      <a:pt x="85" y="152"/>
                    </a:cubicBezTo>
                    <a:cubicBezTo>
                      <a:pt x="84" y="155"/>
                      <a:pt x="83" y="158"/>
                      <a:pt x="83" y="161"/>
                    </a:cubicBezTo>
                    <a:cubicBezTo>
                      <a:pt x="82" y="164"/>
                      <a:pt x="81" y="167"/>
                      <a:pt x="81" y="170"/>
                    </a:cubicBezTo>
                    <a:cubicBezTo>
                      <a:pt x="80" y="171"/>
                      <a:pt x="80" y="172"/>
                      <a:pt x="80" y="173"/>
                    </a:cubicBezTo>
                    <a:cubicBezTo>
                      <a:pt x="80" y="174"/>
                      <a:pt x="79" y="176"/>
                      <a:pt x="79" y="178"/>
                    </a:cubicBezTo>
                    <a:cubicBezTo>
                      <a:pt x="78" y="179"/>
                      <a:pt x="78" y="179"/>
                      <a:pt x="78" y="179"/>
                    </a:cubicBezTo>
                    <a:cubicBezTo>
                      <a:pt x="78" y="180"/>
                      <a:pt x="77" y="182"/>
                      <a:pt x="77" y="184"/>
                    </a:cubicBezTo>
                    <a:cubicBezTo>
                      <a:pt x="76" y="187"/>
                      <a:pt x="76" y="189"/>
                      <a:pt x="76" y="193"/>
                    </a:cubicBezTo>
                    <a:cubicBezTo>
                      <a:pt x="76" y="194"/>
                      <a:pt x="76" y="195"/>
                      <a:pt x="76" y="196"/>
                    </a:cubicBezTo>
                    <a:cubicBezTo>
                      <a:pt x="76" y="196"/>
                      <a:pt x="76" y="197"/>
                      <a:pt x="76" y="197"/>
                    </a:cubicBezTo>
                    <a:cubicBezTo>
                      <a:pt x="76" y="198"/>
                      <a:pt x="76" y="198"/>
                      <a:pt x="76" y="199"/>
                    </a:cubicBezTo>
                    <a:cubicBezTo>
                      <a:pt x="76" y="200"/>
                      <a:pt x="76" y="201"/>
                      <a:pt x="77" y="202"/>
                    </a:cubicBezTo>
                    <a:cubicBezTo>
                      <a:pt x="77" y="204"/>
                      <a:pt x="77" y="205"/>
                      <a:pt x="78" y="205"/>
                    </a:cubicBezTo>
                    <a:cubicBezTo>
                      <a:pt x="78" y="206"/>
                      <a:pt x="78" y="206"/>
                      <a:pt x="79" y="207"/>
                    </a:cubicBezTo>
                    <a:cubicBezTo>
                      <a:pt x="80" y="211"/>
                      <a:pt x="83" y="215"/>
                      <a:pt x="85" y="218"/>
                    </a:cubicBezTo>
                    <a:cubicBezTo>
                      <a:pt x="86" y="219"/>
                      <a:pt x="87" y="221"/>
                      <a:pt x="87" y="222"/>
                    </a:cubicBezTo>
                    <a:cubicBezTo>
                      <a:pt x="87" y="223"/>
                      <a:pt x="87" y="223"/>
                      <a:pt x="87" y="224"/>
                    </a:cubicBezTo>
                    <a:cubicBezTo>
                      <a:pt x="87" y="226"/>
                      <a:pt x="87" y="227"/>
                      <a:pt x="88" y="229"/>
                    </a:cubicBezTo>
                    <a:cubicBezTo>
                      <a:pt x="89" y="230"/>
                      <a:pt x="89" y="230"/>
                      <a:pt x="89" y="231"/>
                    </a:cubicBezTo>
                    <a:cubicBezTo>
                      <a:pt x="90" y="232"/>
                      <a:pt x="91" y="234"/>
                      <a:pt x="91" y="235"/>
                    </a:cubicBezTo>
                    <a:cubicBezTo>
                      <a:pt x="92" y="240"/>
                      <a:pt x="92" y="247"/>
                      <a:pt x="88" y="249"/>
                    </a:cubicBezTo>
                    <a:cubicBezTo>
                      <a:pt x="88" y="250"/>
                      <a:pt x="87" y="250"/>
                      <a:pt x="87" y="250"/>
                    </a:cubicBezTo>
                    <a:cubicBezTo>
                      <a:pt x="84" y="252"/>
                      <a:pt x="81" y="254"/>
                      <a:pt x="81" y="259"/>
                    </a:cubicBezTo>
                    <a:cubicBezTo>
                      <a:pt x="81" y="260"/>
                      <a:pt x="81" y="261"/>
                      <a:pt x="81" y="262"/>
                    </a:cubicBezTo>
                    <a:cubicBezTo>
                      <a:pt x="81" y="263"/>
                      <a:pt x="81" y="265"/>
                      <a:pt x="81" y="266"/>
                    </a:cubicBezTo>
                    <a:cubicBezTo>
                      <a:pt x="80" y="267"/>
                      <a:pt x="79" y="267"/>
                      <a:pt x="77" y="268"/>
                    </a:cubicBezTo>
                    <a:cubicBezTo>
                      <a:pt x="77" y="269"/>
                      <a:pt x="76" y="269"/>
                      <a:pt x="75" y="270"/>
                    </a:cubicBezTo>
                    <a:cubicBezTo>
                      <a:pt x="74" y="271"/>
                      <a:pt x="73" y="271"/>
                      <a:pt x="73" y="272"/>
                    </a:cubicBezTo>
                    <a:cubicBezTo>
                      <a:pt x="72" y="273"/>
                      <a:pt x="72" y="273"/>
                      <a:pt x="72" y="273"/>
                    </a:cubicBezTo>
                    <a:cubicBezTo>
                      <a:pt x="71" y="273"/>
                      <a:pt x="70" y="273"/>
                      <a:pt x="69" y="274"/>
                    </a:cubicBezTo>
                    <a:cubicBezTo>
                      <a:pt x="69" y="274"/>
                      <a:pt x="69" y="274"/>
                      <a:pt x="69" y="274"/>
                    </a:cubicBezTo>
                    <a:cubicBezTo>
                      <a:pt x="66" y="274"/>
                      <a:pt x="64" y="275"/>
                      <a:pt x="63" y="276"/>
                    </a:cubicBezTo>
                    <a:cubicBezTo>
                      <a:pt x="61" y="276"/>
                      <a:pt x="60" y="277"/>
                      <a:pt x="59" y="279"/>
                    </a:cubicBezTo>
                    <a:cubicBezTo>
                      <a:pt x="59" y="280"/>
                      <a:pt x="59" y="280"/>
                      <a:pt x="59" y="281"/>
                    </a:cubicBezTo>
                    <a:cubicBezTo>
                      <a:pt x="59" y="281"/>
                      <a:pt x="58" y="282"/>
                      <a:pt x="58" y="282"/>
                    </a:cubicBezTo>
                    <a:cubicBezTo>
                      <a:pt x="58" y="282"/>
                      <a:pt x="58" y="282"/>
                      <a:pt x="58" y="282"/>
                    </a:cubicBezTo>
                    <a:cubicBezTo>
                      <a:pt x="58" y="282"/>
                      <a:pt x="58" y="282"/>
                      <a:pt x="58" y="282"/>
                    </a:cubicBezTo>
                    <a:cubicBezTo>
                      <a:pt x="57" y="282"/>
                      <a:pt x="57" y="282"/>
                      <a:pt x="56" y="282"/>
                    </a:cubicBezTo>
                    <a:cubicBezTo>
                      <a:pt x="55" y="281"/>
                      <a:pt x="53" y="280"/>
                      <a:pt x="51" y="280"/>
                    </a:cubicBezTo>
                    <a:cubicBezTo>
                      <a:pt x="50" y="280"/>
                      <a:pt x="49" y="280"/>
                      <a:pt x="48" y="281"/>
                    </a:cubicBezTo>
                    <a:cubicBezTo>
                      <a:pt x="43" y="284"/>
                      <a:pt x="44" y="290"/>
                      <a:pt x="45" y="295"/>
                    </a:cubicBezTo>
                    <a:cubicBezTo>
                      <a:pt x="45" y="295"/>
                      <a:pt x="45" y="296"/>
                      <a:pt x="45" y="296"/>
                    </a:cubicBezTo>
                    <a:cubicBezTo>
                      <a:pt x="45" y="296"/>
                      <a:pt x="45" y="295"/>
                      <a:pt x="45" y="295"/>
                    </a:cubicBezTo>
                    <a:cubicBezTo>
                      <a:pt x="43" y="293"/>
                      <a:pt x="41" y="293"/>
                      <a:pt x="40" y="293"/>
                    </a:cubicBezTo>
                    <a:cubicBezTo>
                      <a:pt x="40" y="293"/>
                      <a:pt x="40" y="293"/>
                      <a:pt x="39" y="293"/>
                    </a:cubicBezTo>
                    <a:cubicBezTo>
                      <a:pt x="39" y="293"/>
                      <a:pt x="39" y="293"/>
                      <a:pt x="39" y="292"/>
                    </a:cubicBezTo>
                    <a:cubicBezTo>
                      <a:pt x="38" y="292"/>
                      <a:pt x="37" y="292"/>
                      <a:pt x="35" y="292"/>
                    </a:cubicBezTo>
                    <a:cubicBezTo>
                      <a:pt x="35" y="292"/>
                      <a:pt x="35" y="292"/>
                      <a:pt x="35" y="292"/>
                    </a:cubicBezTo>
                    <a:cubicBezTo>
                      <a:pt x="34" y="292"/>
                      <a:pt x="34" y="292"/>
                      <a:pt x="34" y="292"/>
                    </a:cubicBezTo>
                    <a:cubicBezTo>
                      <a:pt x="33" y="292"/>
                      <a:pt x="31" y="293"/>
                      <a:pt x="31" y="295"/>
                    </a:cubicBezTo>
                    <a:cubicBezTo>
                      <a:pt x="30" y="296"/>
                      <a:pt x="29" y="298"/>
                      <a:pt x="30" y="300"/>
                    </a:cubicBezTo>
                    <a:cubicBezTo>
                      <a:pt x="31" y="302"/>
                      <a:pt x="32" y="303"/>
                      <a:pt x="33" y="303"/>
                    </a:cubicBezTo>
                    <a:cubicBezTo>
                      <a:pt x="34" y="303"/>
                      <a:pt x="34" y="303"/>
                      <a:pt x="34" y="303"/>
                    </a:cubicBezTo>
                    <a:cubicBezTo>
                      <a:pt x="34" y="304"/>
                      <a:pt x="34" y="306"/>
                      <a:pt x="36" y="307"/>
                    </a:cubicBezTo>
                    <a:cubicBezTo>
                      <a:pt x="36" y="307"/>
                      <a:pt x="37" y="307"/>
                      <a:pt x="37" y="307"/>
                    </a:cubicBezTo>
                    <a:cubicBezTo>
                      <a:pt x="37" y="309"/>
                      <a:pt x="37" y="310"/>
                      <a:pt x="36" y="311"/>
                    </a:cubicBezTo>
                    <a:cubicBezTo>
                      <a:pt x="36" y="311"/>
                      <a:pt x="36" y="311"/>
                      <a:pt x="36" y="311"/>
                    </a:cubicBezTo>
                    <a:cubicBezTo>
                      <a:pt x="35" y="308"/>
                      <a:pt x="32" y="308"/>
                      <a:pt x="31" y="308"/>
                    </a:cubicBezTo>
                    <a:cubicBezTo>
                      <a:pt x="28" y="308"/>
                      <a:pt x="26" y="311"/>
                      <a:pt x="25" y="314"/>
                    </a:cubicBezTo>
                    <a:cubicBezTo>
                      <a:pt x="25" y="317"/>
                      <a:pt x="26" y="319"/>
                      <a:pt x="27" y="322"/>
                    </a:cubicBezTo>
                    <a:cubicBezTo>
                      <a:pt x="27" y="323"/>
                      <a:pt x="28" y="324"/>
                      <a:pt x="28" y="325"/>
                    </a:cubicBezTo>
                    <a:cubicBezTo>
                      <a:pt x="28" y="326"/>
                      <a:pt x="28" y="326"/>
                      <a:pt x="28" y="327"/>
                    </a:cubicBezTo>
                    <a:cubicBezTo>
                      <a:pt x="27" y="330"/>
                      <a:pt x="27" y="334"/>
                      <a:pt x="29" y="336"/>
                    </a:cubicBezTo>
                    <a:cubicBezTo>
                      <a:pt x="30" y="337"/>
                      <a:pt x="31" y="337"/>
                      <a:pt x="33" y="337"/>
                    </a:cubicBezTo>
                    <a:cubicBezTo>
                      <a:pt x="33" y="337"/>
                      <a:pt x="33" y="337"/>
                      <a:pt x="33" y="337"/>
                    </a:cubicBezTo>
                    <a:cubicBezTo>
                      <a:pt x="33" y="337"/>
                      <a:pt x="33" y="337"/>
                      <a:pt x="34" y="337"/>
                    </a:cubicBezTo>
                    <a:cubicBezTo>
                      <a:pt x="35" y="337"/>
                      <a:pt x="36" y="336"/>
                      <a:pt x="37" y="336"/>
                    </a:cubicBezTo>
                    <a:cubicBezTo>
                      <a:pt x="38" y="337"/>
                      <a:pt x="39" y="337"/>
                      <a:pt x="40" y="337"/>
                    </a:cubicBezTo>
                    <a:cubicBezTo>
                      <a:pt x="40" y="337"/>
                      <a:pt x="40" y="337"/>
                      <a:pt x="40" y="337"/>
                    </a:cubicBezTo>
                    <a:cubicBezTo>
                      <a:pt x="42" y="337"/>
                      <a:pt x="44" y="335"/>
                      <a:pt x="45" y="333"/>
                    </a:cubicBezTo>
                    <a:cubicBezTo>
                      <a:pt x="45" y="334"/>
                      <a:pt x="45" y="334"/>
                      <a:pt x="46" y="334"/>
                    </a:cubicBezTo>
                    <a:cubicBezTo>
                      <a:pt x="47" y="335"/>
                      <a:pt x="48" y="335"/>
                      <a:pt x="49" y="335"/>
                    </a:cubicBezTo>
                    <a:cubicBezTo>
                      <a:pt x="53" y="335"/>
                      <a:pt x="55" y="333"/>
                      <a:pt x="57" y="331"/>
                    </a:cubicBezTo>
                    <a:cubicBezTo>
                      <a:pt x="58" y="331"/>
                      <a:pt x="59" y="330"/>
                      <a:pt x="60" y="330"/>
                    </a:cubicBezTo>
                    <a:cubicBezTo>
                      <a:pt x="62" y="328"/>
                      <a:pt x="65" y="327"/>
                      <a:pt x="67" y="327"/>
                    </a:cubicBezTo>
                    <a:cubicBezTo>
                      <a:pt x="67" y="328"/>
                      <a:pt x="65" y="329"/>
                      <a:pt x="63" y="331"/>
                    </a:cubicBezTo>
                    <a:cubicBezTo>
                      <a:pt x="62" y="331"/>
                      <a:pt x="62" y="331"/>
                      <a:pt x="62" y="331"/>
                    </a:cubicBezTo>
                    <a:cubicBezTo>
                      <a:pt x="61" y="332"/>
                      <a:pt x="60" y="332"/>
                      <a:pt x="59" y="332"/>
                    </a:cubicBezTo>
                    <a:cubicBezTo>
                      <a:pt x="57" y="333"/>
                      <a:pt x="55" y="334"/>
                      <a:pt x="54" y="336"/>
                    </a:cubicBezTo>
                    <a:cubicBezTo>
                      <a:pt x="53" y="336"/>
                      <a:pt x="53" y="337"/>
                      <a:pt x="52" y="338"/>
                    </a:cubicBezTo>
                    <a:cubicBezTo>
                      <a:pt x="52" y="338"/>
                      <a:pt x="51" y="338"/>
                      <a:pt x="51" y="338"/>
                    </a:cubicBezTo>
                    <a:cubicBezTo>
                      <a:pt x="48" y="338"/>
                      <a:pt x="46" y="339"/>
                      <a:pt x="44" y="342"/>
                    </a:cubicBezTo>
                    <a:cubicBezTo>
                      <a:pt x="44" y="342"/>
                      <a:pt x="43" y="343"/>
                      <a:pt x="41" y="343"/>
                    </a:cubicBezTo>
                    <a:cubicBezTo>
                      <a:pt x="39" y="344"/>
                      <a:pt x="36" y="346"/>
                      <a:pt x="35" y="350"/>
                    </a:cubicBezTo>
                    <a:cubicBezTo>
                      <a:pt x="35" y="350"/>
                      <a:pt x="35" y="350"/>
                      <a:pt x="35" y="350"/>
                    </a:cubicBezTo>
                    <a:cubicBezTo>
                      <a:pt x="33" y="350"/>
                      <a:pt x="32" y="351"/>
                      <a:pt x="31" y="352"/>
                    </a:cubicBezTo>
                    <a:cubicBezTo>
                      <a:pt x="29" y="354"/>
                      <a:pt x="28" y="357"/>
                      <a:pt x="28" y="359"/>
                    </a:cubicBezTo>
                    <a:cubicBezTo>
                      <a:pt x="28" y="361"/>
                      <a:pt x="28" y="361"/>
                      <a:pt x="28" y="361"/>
                    </a:cubicBezTo>
                    <a:cubicBezTo>
                      <a:pt x="28" y="363"/>
                      <a:pt x="28" y="367"/>
                      <a:pt x="30" y="369"/>
                    </a:cubicBezTo>
                    <a:cubicBezTo>
                      <a:pt x="31" y="369"/>
                      <a:pt x="32" y="370"/>
                      <a:pt x="33" y="370"/>
                    </a:cubicBezTo>
                    <a:cubicBezTo>
                      <a:pt x="33" y="370"/>
                      <a:pt x="33" y="370"/>
                      <a:pt x="33" y="370"/>
                    </a:cubicBezTo>
                    <a:cubicBezTo>
                      <a:pt x="36" y="370"/>
                      <a:pt x="38" y="367"/>
                      <a:pt x="39" y="365"/>
                    </a:cubicBezTo>
                    <a:cubicBezTo>
                      <a:pt x="39" y="365"/>
                      <a:pt x="39" y="365"/>
                      <a:pt x="40" y="365"/>
                    </a:cubicBezTo>
                    <a:cubicBezTo>
                      <a:pt x="40" y="365"/>
                      <a:pt x="41" y="365"/>
                      <a:pt x="42" y="365"/>
                    </a:cubicBezTo>
                    <a:cubicBezTo>
                      <a:pt x="42" y="365"/>
                      <a:pt x="42" y="365"/>
                      <a:pt x="43" y="365"/>
                    </a:cubicBezTo>
                    <a:cubicBezTo>
                      <a:pt x="43" y="365"/>
                      <a:pt x="43" y="365"/>
                      <a:pt x="43" y="365"/>
                    </a:cubicBezTo>
                    <a:cubicBezTo>
                      <a:pt x="43" y="368"/>
                      <a:pt x="44" y="369"/>
                      <a:pt x="46" y="369"/>
                    </a:cubicBezTo>
                    <a:cubicBezTo>
                      <a:pt x="46" y="369"/>
                      <a:pt x="46" y="369"/>
                      <a:pt x="46" y="369"/>
                    </a:cubicBezTo>
                    <a:cubicBezTo>
                      <a:pt x="46" y="369"/>
                      <a:pt x="45" y="370"/>
                      <a:pt x="45" y="370"/>
                    </a:cubicBezTo>
                    <a:cubicBezTo>
                      <a:pt x="45" y="371"/>
                      <a:pt x="44" y="372"/>
                      <a:pt x="44" y="373"/>
                    </a:cubicBezTo>
                    <a:cubicBezTo>
                      <a:pt x="44" y="373"/>
                      <a:pt x="44" y="373"/>
                      <a:pt x="44" y="374"/>
                    </a:cubicBezTo>
                    <a:cubicBezTo>
                      <a:pt x="44" y="374"/>
                      <a:pt x="44" y="374"/>
                      <a:pt x="44" y="374"/>
                    </a:cubicBezTo>
                    <a:cubicBezTo>
                      <a:pt x="44" y="375"/>
                      <a:pt x="43" y="376"/>
                      <a:pt x="43" y="377"/>
                    </a:cubicBezTo>
                    <a:cubicBezTo>
                      <a:pt x="43" y="379"/>
                      <a:pt x="44" y="381"/>
                      <a:pt x="45" y="382"/>
                    </a:cubicBezTo>
                    <a:cubicBezTo>
                      <a:pt x="45" y="382"/>
                      <a:pt x="45" y="382"/>
                      <a:pt x="46" y="383"/>
                    </a:cubicBezTo>
                    <a:cubicBezTo>
                      <a:pt x="46" y="385"/>
                      <a:pt x="48" y="388"/>
                      <a:pt x="47" y="389"/>
                    </a:cubicBezTo>
                    <a:cubicBezTo>
                      <a:pt x="47" y="390"/>
                      <a:pt x="47" y="391"/>
                      <a:pt x="46" y="391"/>
                    </a:cubicBezTo>
                    <a:cubicBezTo>
                      <a:pt x="46" y="390"/>
                      <a:pt x="46" y="390"/>
                      <a:pt x="46" y="390"/>
                    </a:cubicBezTo>
                    <a:cubicBezTo>
                      <a:pt x="43" y="390"/>
                      <a:pt x="43" y="390"/>
                      <a:pt x="43" y="390"/>
                    </a:cubicBezTo>
                    <a:cubicBezTo>
                      <a:pt x="42" y="390"/>
                      <a:pt x="42" y="390"/>
                      <a:pt x="41" y="390"/>
                    </a:cubicBezTo>
                    <a:cubicBezTo>
                      <a:pt x="41" y="390"/>
                      <a:pt x="40" y="390"/>
                      <a:pt x="39" y="390"/>
                    </a:cubicBezTo>
                    <a:cubicBezTo>
                      <a:pt x="38" y="390"/>
                      <a:pt x="37" y="390"/>
                      <a:pt x="37" y="390"/>
                    </a:cubicBezTo>
                    <a:cubicBezTo>
                      <a:pt x="35" y="391"/>
                      <a:pt x="33" y="393"/>
                      <a:pt x="32" y="395"/>
                    </a:cubicBezTo>
                    <a:cubicBezTo>
                      <a:pt x="30" y="397"/>
                      <a:pt x="30" y="399"/>
                      <a:pt x="30" y="400"/>
                    </a:cubicBezTo>
                    <a:cubicBezTo>
                      <a:pt x="30" y="400"/>
                      <a:pt x="31" y="401"/>
                      <a:pt x="31" y="402"/>
                    </a:cubicBezTo>
                    <a:cubicBezTo>
                      <a:pt x="30" y="402"/>
                      <a:pt x="28" y="403"/>
                      <a:pt x="26" y="405"/>
                    </a:cubicBezTo>
                    <a:cubicBezTo>
                      <a:pt x="25" y="407"/>
                      <a:pt x="25" y="408"/>
                      <a:pt x="25" y="409"/>
                    </a:cubicBezTo>
                    <a:cubicBezTo>
                      <a:pt x="25" y="410"/>
                      <a:pt x="25" y="410"/>
                      <a:pt x="25" y="410"/>
                    </a:cubicBezTo>
                    <a:cubicBezTo>
                      <a:pt x="25" y="412"/>
                      <a:pt x="25" y="414"/>
                      <a:pt x="26" y="417"/>
                    </a:cubicBezTo>
                    <a:cubicBezTo>
                      <a:pt x="27" y="418"/>
                      <a:pt x="29" y="419"/>
                      <a:pt x="31" y="419"/>
                    </a:cubicBezTo>
                    <a:cubicBezTo>
                      <a:pt x="31" y="419"/>
                      <a:pt x="32" y="419"/>
                      <a:pt x="32" y="418"/>
                    </a:cubicBezTo>
                    <a:cubicBezTo>
                      <a:pt x="33" y="418"/>
                      <a:pt x="33" y="418"/>
                      <a:pt x="34" y="418"/>
                    </a:cubicBezTo>
                    <a:cubicBezTo>
                      <a:pt x="34" y="419"/>
                      <a:pt x="33" y="419"/>
                      <a:pt x="31" y="420"/>
                    </a:cubicBezTo>
                    <a:cubicBezTo>
                      <a:pt x="30" y="420"/>
                      <a:pt x="30" y="420"/>
                      <a:pt x="30" y="420"/>
                    </a:cubicBezTo>
                    <a:cubicBezTo>
                      <a:pt x="29" y="421"/>
                      <a:pt x="27" y="421"/>
                      <a:pt x="26" y="423"/>
                    </a:cubicBezTo>
                    <a:cubicBezTo>
                      <a:pt x="23" y="426"/>
                      <a:pt x="25" y="429"/>
                      <a:pt x="26" y="431"/>
                    </a:cubicBezTo>
                    <a:cubicBezTo>
                      <a:pt x="26" y="431"/>
                      <a:pt x="27" y="432"/>
                      <a:pt x="27" y="432"/>
                    </a:cubicBezTo>
                    <a:cubicBezTo>
                      <a:pt x="27" y="432"/>
                      <a:pt x="27" y="432"/>
                      <a:pt x="26" y="433"/>
                    </a:cubicBezTo>
                    <a:cubicBezTo>
                      <a:pt x="26" y="433"/>
                      <a:pt x="25" y="435"/>
                      <a:pt x="25" y="437"/>
                    </a:cubicBezTo>
                    <a:cubicBezTo>
                      <a:pt x="26" y="439"/>
                      <a:pt x="27" y="440"/>
                      <a:pt x="27" y="442"/>
                    </a:cubicBezTo>
                    <a:cubicBezTo>
                      <a:pt x="28" y="443"/>
                      <a:pt x="28" y="443"/>
                      <a:pt x="28" y="443"/>
                    </a:cubicBezTo>
                    <a:cubicBezTo>
                      <a:pt x="29" y="445"/>
                      <a:pt x="32" y="446"/>
                      <a:pt x="34" y="447"/>
                    </a:cubicBezTo>
                    <a:cubicBezTo>
                      <a:pt x="35" y="447"/>
                      <a:pt x="35" y="447"/>
                      <a:pt x="35" y="447"/>
                    </a:cubicBezTo>
                    <a:cubicBezTo>
                      <a:pt x="36" y="448"/>
                      <a:pt x="37" y="449"/>
                      <a:pt x="38" y="450"/>
                    </a:cubicBezTo>
                    <a:cubicBezTo>
                      <a:pt x="39" y="451"/>
                      <a:pt x="40" y="452"/>
                      <a:pt x="42" y="453"/>
                    </a:cubicBezTo>
                    <a:cubicBezTo>
                      <a:pt x="43" y="453"/>
                      <a:pt x="44" y="453"/>
                      <a:pt x="45" y="454"/>
                    </a:cubicBezTo>
                    <a:cubicBezTo>
                      <a:pt x="43" y="454"/>
                      <a:pt x="40" y="455"/>
                      <a:pt x="39" y="459"/>
                    </a:cubicBezTo>
                    <a:cubicBezTo>
                      <a:pt x="39" y="460"/>
                      <a:pt x="39" y="460"/>
                      <a:pt x="39" y="460"/>
                    </a:cubicBezTo>
                    <a:cubicBezTo>
                      <a:pt x="39" y="460"/>
                      <a:pt x="39" y="460"/>
                      <a:pt x="39" y="460"/>
                    </a:cubicBezTo>
                    <a:cubicBezTo>
                      <a:pt x="37" y="458"/>
                      <a:pt x="35" y="456"/>
                      <a:pt x="33" y="454"/>
                    </a:cubicBezTo>
                    <a:cubicBezTo>
                      <a:pt x="32" y="452"/>
                      <a:pt x="31" y="450"/>
                      <a:pt x="30" y="448"/>
                    </a:cubicBezTo>
                    <a:cubicBezTo>
                      <a:pt x="30" y="446"/>
                      <a:pt x="29" y="444"/>
                      <a:pt x="27" y="442"/>
                    </a:cubicBezTo>
                    <a:cubicBezTo>
                      <a:pt x="27" y="441"/>
                      <a:pt x="27" y="441"/>
                      <a:pt x="26" y="440"/>
                    </a:cubicBezTo>
                    <a:cubicBezTo>
                      <a:pt x="25" y="437"/>
                      <a:pt x="22" y="434"/>
                      <a:pt x="19" y="432"/>
                    </a:cubicBezTo>
                    <a:cubicBezTo>
                      <a:pt x="19" y="432"/>
                      <a:pt x="18" y="431"/>
                      <a:pt x="18" y="431"/>
                    </a:cubicBezTo>
                    <a:cubicBezTo>
                      <a:pt x="15" y="429"/>
                      <a:pt x="13" y="427"/>
                      <a:pt x="9" y="427"/>
                    </a:cubicBezTo>
                    <a:cubicBezTo>
                      <a:pt x="8" y="427"/>
                      <a:pt x="8" y="427"/>
                      <a:pt x="7" y="427"/>
                    </a:cubicBezTo>
                    <a:cubicBezTo>
                      <a:pt x="6" y="428"/>
                      <a:pt x="4" y="429"/>
                      <a:pt x="2" y="431"/>
                    </a:cubicBezTo>
                    <a:cubicBezTo>
                      <a:pt x="0" y="436"/>
                      <a:pt x="1" y="442"/>
                      <a:pt x="2" y="445"/>
                    </a:cubicBezTo>
                    <a:cubicBezTo>
                      <a:pt x="3" y="446"/>
                      <a:pt x="4" y="447"/>
                      <a:pt x="5" y="448"/>
                    </a:cubicBezTo>
                    <a:cubicBezTo>
                      <a:pt x="5" y="448"/>
                      <a:pt x="6" y="448"/>
                      <a:pt x="6" y="448"/>
                    </a:cubicBezTo>
                    <a:cubicBezTo>
                      <a:pt x="6" y="448"/>
                      <a:pt x="6" y="448"/>
                      <a:pt x="6" y="448"/>
                    </a:cubicBezTo>
                    <a:cubicBezTo>
                      <a:pt x="6" y="448"/>
                      <a:pt x="5" y="450"/>
                      <a:pt x="4" y="450"/>
                    </a:cubicBezTo>
                    <a:cubicBezTo>
                      <a:pt x="4" y="452"/>
                      <a:pt x="3" y="453"/>
                      <a:pt x="2" y="454"/>
                    </a:cubicBezTo>
                    <a:cubicBezTo>
                      <a:pt x="2" y="454"/>
                      <a:pt x="2" y="454"/>
                      <a:pt x="2" y="454"/>
                    </a:cubicBezTo>
                    <a:cubicBezTo>
                      <a:pt x="2" y="457"/>
                      <a:pt x="0" y="460"/>
                      <a:pt x="3" y="463"/>
                    </a:cubicBezTo>
                    <a:cubicBezTo>
                      <a:pt x="3" y="464"/>
                      <a:pt x="5" y="465"/>
                      <a:pt x="7" y="465"/>
                    </a:cubicBezTo>
                    <a:cubicBezTo>
                      <a:pt x="7" y="465"/>
                      <a:pt x="8" y="465"/>
                      <a:pt x="8" y="465"/>
                    </a:cubicBezTo>
                    <a:cubicBezTo>
                      <a:pt x="8" y="465"/>
                      <a:pt x="8" y="465"/>
                      <a:pt x="8" y="465"/>
                    </a:cubicBezTo>
                    <a:cubicBezTo>
                      <a:pt x="8" y="465"/>
                      <a:pt x="8" y="465"/>
                      <a:pt x="9" y="466"/>
                    </a:cubicBezTo>
                    <a:cubicBezTo>
                      <a:pt x="9" y="467"/>
                      <a:pt x="10" y="467"/>
                      <a:pt x="10" y="468"/>
                    </a:cubicBezTo>
                    <a:cubicBezTo>
                      <a:pt x="10" y="469"/>
                      <a:pt x="11" y="469"/>
                      <a:pt x="11" y="470"/>
                    </a:cubicBezTo>
                    <a:cubicBezTo>
                      <a:pt x="11" y="471"/>
                      <a:pt x="11" y="471"/>
                      <a:pt x="10" y="472"/>
                    </a:cubicBezTo>
                    <a:cubicBezTo>
                      <a:pt x="8" y="474"/>
                      <a:pt x="8" y="477"/>
                      <a:pt x="10" y="479"/>
                    </a:cubicBezTo>
                    <a:cubicBezTo>
                      <a:pt x="10" y="480"/>
                      <a:pt x="11" y="480"/>
                      <a:pt x="12" y="481"/>
                    </a:cubicBezTo>
                    <a:cubicBezTo>
                      <a:pt x="12" y="481"/>
                      <a:pt x="12" y="482"/>
                      <a:pt x="12" y="482"/>
                    </a:cubicBezTo>
                    <a:cubicBezTo>
                      <a:pt x="12" y="482"/>
                      <a:pt x="12" y="482"/>
                      <a:pt x="12" y="482"/>
                    </a:cubicBezTo>
                    <a:cubicBezTo>
                      <a:pt x="12" y="482"/>
                      <a:pt x="12" y="483"/>
                      <a:pt x="11" y="483"/>
                    </a:cubicBezTo>
                    <a:cubicBezTo>
                      <a:pt x="10" y="485"/>
                      <a:pt x="8" y="488"/>
                      <a:pt x="10" y="491"/>
                    </a:cubicBezTo>
                    <a:cubicBezTo>
                      <a:pt x="11" y="492"/>
                      <a:pt x="12" y="493"/>
                      <a:pt x="14" y="494"/>
                    </a:cubicBezTo>
                    <a:cubicBezTo>
                      <a:pt x="12" y="496"/>
                      <a:pt x="12" y="500"/>
                      <a:pt x="13" y="501"/>
                    </a:cubicBezTo>
                    <a:cubicBezTo>
                      <a:pt x="14" y="505"/>
                      <a:pt x="17" y="507"/>
                      <a:pt x="20" y="509"/>
                    </a:cubicBezTo>
                    <a:cubicBezTo>
                      <a:pt x="21" y="510"/>
                      <a:pt x="21" y="510"/>
                      <a:pt x="21" y="510"/>
                    </a:cubicBezTo>
                    <a:cubicBezTo>
                      <a:pt x="22" y="511"/>
                      <a:pt x="23" y="511"/>
                      <a:pt x="24" y="513"/>
                    </a:cubicBezTo>
                    <a:cubicBezTo>
                      <a:pt x="24" y="513"/>
                      <a:pt x="25" y="514"/>
                      <a:pt x="25" y="515"/>
                    </a:cubicBezTo>
                    <a:cubicBezTo>
                      <a:pt x="26" y="515"/>
                      <a:pt x="26" y="516"/>
                      <a:pt x="26" y="516"/>
                    </a:cubicBezTo>
                    <a:cubicBezTo>
                      <a:pt x="27" y="516"/>
                      <a:pt x="26" y="517"/>
                      <a:pt x="26" y="518"/>
                    </a:cubicBezTo>
                    <a:cubicBezTo>
                      <a:pt x="25" y="519"/>
                      <a:pt x="25" y="519"/>
                      <a:pt x="24" y="520"/>
                    </a:cubicBezTo>
                    <a:cubicBezTo>
                      <a:pt x="24" y="521"/>
                      <a:pt x="24" y="521"/>
                      <a:pt x="24" y="522"/>
                    </a:cubicBezTo>
                    <a:cubicBezTo>
                      <a:pt x="23" y="523"/>
                      <a:pt x="22" y="525"/>
                      <a:pt x="22" y="527"/>
                    </a:cubicBezTo>
                    <a:cubicBezTo>
                      <a:pt x="22" y="530"/>
                      <a:pt x="25" y="533"/>
                      <a:pt x="27" y="535"/>
                    </a:cubicBezTo>
                    <a:cubicBezTo>
                      <a:pt x="28" y="535"/>
                      <a:pt x="29" y="535"/>
                      <a:pt x="30" y="536"/>
                    </a:cubicBezTo>
                    <a:cubicBezTo>
                      <a:pt x="31" y="536"/>
                      <a:pt x="31" y="536"/>
                      <a:pt x="31" y="536"/>
                    </a:cubicBezTo>
                    <a:cubicBezTo>
                      <a:pt x="31" y="536"/>
                      <a:pt x="32" y="536"/>
                      <a:pt x="32" y="536"/>
                    </a:cubicBezTo>
                    <a:cubicBezTo>
                      <a:pt x="33" y="537"/>
                      <a:pt x="33" y="537"/>
                      <a:pt x="34" y="537"/>
                    </a:cubicBezTo>
                    <a:cubicBezTo>
                      <a:pt x="35" y="537"/>
                      <a:pt x="36" y="538"/>
                      <a:pt x="36" y="538"/>
                    </a:cubicBezTo>
                    <a:cubicBezTo>
                      <a:pt x="37" y="538"/>
                      <a:pt x="37" y="538"/>
                      <a:pt x="37" y="538"/>
                    </a:cubicBezTo>
                    <a:cubicBezTo>
                      <a:pt x="36" y="538"/>
                      <a:pt x="35" y="538"/>
                      <a:pt x="33" y="539"/>
                    </a:cubicBezTo>
                    <a:cubicBezTo>
                      <a:pt x="33" y="539"/>
                      <a:pt x="33" y="539"/>
                      <a:pt x="33" y="539"/>
                    </a:cubicBezTo>
                    <a:cubicBezTo>
                      <a:pt x="31" y="540"/>
                      <a:pt x="28" y="541"/>
                      <a:pt x="29" y="546"/>
                    </a:cubicBezTo>
                    <a:cubicBezTo>
                      <a:pt x="29" y="547"/>
                      <a:pt x="30" y="548"/>
                      <a:pt x="31" y="549"/>
                    </a:cubicBezTo>
                    <a:cubicBezTo>
                      <a:pt x="31" y="550"/>
                      <a:pt x="32" y="550"/>
                      <a:pt x="33" y="550"/>
                    </a:cubicBezTo>
                    <a:cubicBezTo>
                      <a:pt x="34" y="559"/>
                      <a:pt x="39" y="566"/>
                      <a:pt x="44" y="572"/>
                    </a:cubicBezTo>
                    <a:cubicBezTo>
                      <a:pt x="46" y="575"/>
                      <a:pt x="46" y="575"/>
                      <a:pt x="46" y="575"/>
                    </a:cubicBezTo>
                    <a:cubicBezTo>
                      <a:pt x="49" y="579"/>
                      <a:pt x="54" y="583"/>
                      <a:pt x="61" y="583"/>
                    </a:cubicBezTo>
                    <a:cubicBezTo>
                      <a:pt x="61" y="583"/>
                      <a:pt x="62" y="583"/>
                      <a:pt x="62" y="583"/>
                    </a:cubicBezTo>
                    <a:cubicBezTo>
                      <a:pt x="65" y="583"/>
                      <a:pt x="67" y="582"/>
                      <a:pt x="69" y="580"/>
                    </a:cubicBezTo>
                    <a:cubicBezTo>
                      <a:pt x="72" y="575"/>
                      <a:pt x="71" y="570"/>
                      <a:pt x="71" y="565"/>
                    </a:cubicBezTo>
                    <a:cubicBezTo>
                      <a:pt x="71" y="564"/>
                      <a:pt x="71" y="564"/>
                      <a:pt x="71" y="564"/>
                    </a:cubicBezTo>
                    <a:cubicBezTo>
                      <a:pt x="70" y="560"/>
                      <a:pt x="70" y="560"/>
                      <a:pt x="70" y="560"/>
                    </a:cubicBezTo>
                    <a:cubicBezTo>
                      <a:pt x="69" y="551"/>
                      <a:pt x="68" y="542"/>
                      <a:pt x="63" y="533"/>
                    </a:cubicBezTo>
                    <a:cubicBezTo>
                      <a:pt x="58" y="523"/>
                      <a:pt x="58" y="517"/>
                      <a:pt x="58" y="506"/>
                    </a:cubicBezTo>
                    <a:cubicBezTo>
                      <a:pt x="58" y="504"/>
                      <a:pt x="58" y="502"/>
                      <a:pt x="58" y="501"/>
                    </a:cubicBezTo>
                    <a:cubicBezTo>
                      <a:pt x="58" y="498"/>
                      <a:pt x="58" y="496"/>
                      <a:pt x="58" y="495"/>
                    </a:cubicBezTo>
                    <a:cubicBezTo>
                      <a:pt x="59" y="493"/>
                      <a:pt x="59" y="493"/>
                      <a:pt x="59" y="493"/>
                    </a:cubicBezTo>
                    <a:cubicBezTo>
                      <a:pt x="59" y="491"/>
                      <a:pt x="59" y="489"/>
                      <a:pt x="59" y="486"/>
                    </a:cubicBezTo>
                    <a:cubicBezTo>
                      <a:pt x="59" y="484"/>
                      <a:pt x="57" y="482"/>
                      <a:pt x="56" y="481"/>
                    </a:cubicBezTo>
                    <a:cubicBezTo>
                      <a:pt x="56" y="481"/>
                      <a:pt x="56" y="481"/>
                      <a:pt x="56" y="480"/>
                    </a:cubicBezTo>
                    <a:cubicBezTo>
                      <a:pt x="57" y="481"/>
                      <a:pt x="58" y="481"/>
                      <a:pt x="59" y="481"/>
                    </a:cubicBezTo>
                    <a:cubicBezTo>
                      <a:pt x="59" y="481"/>
                      <a:pt x="60" y="481"/>
                      <a:pt x="60" y="481"/>
                    </a:cubicBezTo>
                    <a:cubicBezTo>
                      <a:pt x="61" y="481"/>
                      <a:pt x="61" y="481"/>
                      <a:pt x="62" y="481"/>
                    </a:cubicBezTo>
                    <a:cubicBezTo>
                      <a:pt x="62" y="483"/>
                      <a:pt x="63" y="485"/>
                      <a:pt x="64" y="487"/>
                    </a:cubicBezTo>
                    <a:cubicBezTo>
                      <a:pt x="64" y="487"/>
                      <a:pt x="64" y="487"/>
                      <a:pt x="64" y="487"/>
                    </a:cubicBezTo>
                    <a:cubicBezTo>
                      <a:pt x="62" y="487"/>
                      <a:pt x="61" y="488"/>
                      <a:pt x="60" y="489"/>
                    </a:cubicBezTo>
                    <a:cubicBezTo>
                      <a:pt x="58" y="491"/>
                      <a:pt x="59" y="493"/>
                      <a:pt x="60" y="494"/>
                    </a:cubicBezTo>
                    <a:cubicBezTo>
                      <a:pt x="60" y="495"/>
                      <a:pt x="60" y="495"/>
                      <a:pt x="60" y="495"/>
                    </a:cubicBezTo>
                    <a:cubicBezTo>
                      <a:pt x="60" y="496"/>
                      <a:pt x="60" y="496"/>
                      <a:pt x="60" y="497"/>
                    </a:cubicBezTo>
                    <a:cubicBezTo>
                      <a:pt x="59" y="498"/>
                      <a:pt x="58" y="500"/>
                      <a:pt x="59" y="502"/>
                    </a:cubicBezTo>
                    <a:cubicBezTo>
                      <a:pt x="59" y="504"/>
                      <a:pt x="60" y="504"/>
                      <a:pt x="62" y="505"/>
                    </a:cubicBezTo>
                    <a:cubicBezTo>
                      <a:pt x="62" y="505"/>
                      <a:pt x="62" y="505"/>
                      <a:pt x="63" y="505"/>
                    </a:cubicBezTo>
                    <a:cubicBezTo>
                      <a:pt x="63" y="505"/>
                      <a:pt x="63" y="505"/>
                      <a:pt x="63" y="505"/>
                    </a:cubicBezTo>
                    <a:cubicBezTo>
                      <a:pt x="62" y="507"/>
                      <a:pt x="62" y="509"/>
                      <a:pt x="62" y="510"/>
                    </a:cubicBezTo>
                    <a:cubicBezTo>
                      <a:pt x="62" y="511"/>
                      <a:pt x="62" y="511"/>
                      <a:pt x="62" y="512"/>
                    </a:cubicBezTo>
                    <a:cubicBezTo>
                      <a:pt x="62" y="512"/>
                      <a:pt x="62" y="512"/>
                      <a:pt x="62" y="512"/>
                    </a:cubicBezTo>
                    <a:cubicBezTo>
                      <a:pt x="62" y="515"/>
                      <a:pt x="62" y="516"/>
                      <a:pt x="64" y="519"/>
                    </a:cubicBezTo>
                    <a:cubicBezTo>
                      <a:pt x="64" y="519"/>
                      <a:pt x="64" y="519"/>
                      <a:pt x="64" y="520"/>
                    </a:cubicBezTo>
                    <a:cubicBezTo>
                      <a:pt x="65" y="521"/>
                      <a:pt x="65" y="522"/>
                      <a:pt x="66" y="522"/>
                    </a:cubicBezTo>
                    <a:cubicBezTo>
                      <a:pt x="68" y="524"/>
                      <a:pt x="70" y="524"/>
                      <a:pt x="71" y="524"/>
                    </a:cubicBezTo>
                    <a:cubicBezTo>
                      <a:pt x="71" y="524"/>
                      <a:pt x="71" y="524"/>
                      <a:pt x="72" y="524"/>
                    </a:cubicBezTo>
                    <a:cubicBezTo>
                      <a:pt x="70" y="526"/>
                      <a:pt x="69" y="530"/>
                      <a:pt x="70" y="534"/>
                    </a:cubicBezTo>
                    <a:cubicBezTo>
                      <a:pt x="71" y="536"/>
                      <a:pt x="72" y="537"/>
                      <a:pt x="73" y="538"/>
                    </a:cubicBezTo>
                    <a:cubicBezTo>
                      <a:pt x="74" y="539"/>
                      <a:pt x="74" y="539"/>
                      <a:pt x="74" y="539"/>
                    </a:cubicBezTo>
                    <a:cubicBezTo>
                      <a:pt x="74" y="539"/>
                      <a:pt x="74" y="540"/>
                      <a:pt x="75" y="540"/>
                    </a:cubicBezTo>
                    <a:cubicBezTo>
                      <a:pt x="75" y="541"/>
                      <a:pt x="76" y="542"/>
                      <a:pt x="77" y="543"/>
                    </a:cubicBezTo>
                    <a:cubicBezTo>
                      <a:pt x="77" y="543"/>
                      <a:pt x="80" y="545"/>
                      <a:pt x="82" y="545"/>
                    </a:cubicBezTo>
                    <a:cubicBezTo>
                      <a:pt x="83" y="545"/>
                      <a:pt x="83" y="545"/>
                      <a:pt x="83" y="545"/>
                    </a:cubicBezTo>
                    <a:cubicBezTo>
                      <a:pt x="83" y="545"/>
                      <a:pt x="83" y="546"/>
                      <a:pt x="83" y="546"/>
                    </a:cubicBezTo>
                    <a:cubicBezTo>
                      <a:pt x="82" y="549"/>
                      <a:pt x="82" y="551"/>
                      <a:pt x="82" y="553"/>
                    </a:cubicBezTo>
                    <a:cubicBezTo>
                      <a:pt x="82" y="556"/>
                      <a:pt x="82" y="556"/>
                      <a:pt x="82" y="556"/>
                    </a:cubicBezTo>
                    <a:cubicBezTo>
                      <a:pt x="83" y="559"/>
                      <a:pt x="83" y="559"/>
                      <a:pt x="83" y="559"/>
                    </a:cubicBezTo>
                    <a:cubicBezTo>
                      <a:pt x="84" y="559"/>
                      <a:pt x="84" y="559"/>
                      <a:pt x="84" y="559"/>
                    </a:cubicBezTo>
                    <a:cubicBezTo>
                      <a:pt x="85" y="561"/>
                      <a:pt x="125" y="602"/>
                      <a:pt x="284" y="662"/>
                    </a:cubicBezTo>
                    <a:cubicBezTo>
                      <a:pt x="290" y="664"/>
                      <a:pt x="290" y="664"/>
                      <a:pt x="290" y="664"/>
                    </a:cubicBezTo>
                    <a:cubicBezTo>
                      <a:pt x="288" y="658"/>
                      <a:pt x="288" y="658"/>
                      <a:pt x="288" y="658"/>
                    </a:cubicBezTo>
                    <a:cubicBezTo>
                      <a:pt x="288" y="657"/>
                      <a:pt x="287" y="656"/>
                      <a:pt x="287" y="655"/>
                    </a:cubicBezTo>
                    <a:cubicBezTo>
                      <a:pt x="285" y="645"/>
                      <a:pt x="287" y="638"/>
                      <a:pt x="290" y="629"/>
                    </a:cubicBezTo>
                    <a:cubicBezTo>
                      <a:pt x="291" y="627"/>
                      <a:pt x="292" y="625"/>
                      <a:pt x="292" y="623"/>
                    </a:cubicBezTo>
                    <a:cubicBezTo>
                      <a:pt x="294" y="616"/>
                      <a:pt x="298" y="606"/>
                      <a:pt x="295" y="599"/>
                    </a:cubicBezTo>
                    <a:cubicBezTo>
                      <a:pt x="293" y="595"/>
                      <a:pt x="292" y="593"/>
                      <a:pt x="290" y="590"/>
                    </a:cubicBezTo>
                    <a:cubicBezTo>
                      <a:pt x="287" y="586"/>
                      <a:pt x="285" y="582"/>
                      <a:pt x="284" y="576"/>
                    </a:cubicBezTo>
                    <a:cubicBezTo>
                      <a:pt x="284" y="574"/>
                      <a:pt x="283" y="573"/>
                      <a:pt x="283" y="571"/>
                    </a:cubicBezTo>
                    <a:cubicBezTo>
                      <a:pt x="282" y="564"/>
                      <a:pt x="280" y="556"/>
                      <a:pt x="277" y="551"/>
                    </a:cubicBezTo>
                    <a:cubicBezTo>
                      <a:pt x="275" y="547"/>
                      <a:pt x="273" y="545"/>
                      <a:pt x="272" y="543"/>
                    </a:cubicBezTo>
                    <a:cubicBezTo>
                      <a:pt x="269" y="540"/>
                      <a:pt x="267" y="538"/>
                      <a:pt x="268" y="530"/>
                    </a:cubicBezTo>
                    <a:cubicBezTo>
                      <a:pt x="268" y="528"/>
                      <a:pt x="268" y="528"/>
                      <a:pt x="268" y="528"/>
                    </a:cubicBezTo>
                    <a:cubicBezTo>
                      <a:pt x="268" y="520"/>
                      <a:pt x="269" y="509"/>
                      <a:pt x="262" y="505"/>
                    </a:cubicBezTo>
                    <a:cubicBezTo>
                      <a:pt x="260" y="504"/>
                      <a:pt x="259" y="503"/>
                      <a:pt x="258" y="503"/>
                    </a:cubicBezTo>
                    <a:cubicBezTo>
                      <a:pt x="255" y="503"/>
                      <a:pt x="254" y="503"/>
                      <a:pt x="253" y="498"/>
                    </a:cubicBezTo>
                    <a:cubicBezTo>
                      <a:pt x="253" y="495"/>
                      <a:pt x="253" y="493"/>
                      <a:pt x="253" y="490"/>
                    </a:cubicBezTo>
                    <a:cubicBezTo>
                      <a:pt x="253" y="488"/>
                      <a:pt x="253" y="486"/>
                      <a:pt x="252" y="484"/>
                    </a:cubicBezTo>
                    <a:cubicBezTo>
                      <a:pt x="252" y="481"/>
                      <a:pt x="252" y="481"/>
                      <a:pt x="252" y="481"/>
                    </a:cubicBezTo>
                    <a:cubicBezTo>
                      <a:pt x="251" y="473"/>
                      <a:pt x="250" y="464"/>
                      <a:pt x="244" y="460"/>
                    </a:cubicBezTo>
                    <a:cubicBezTo>
                      <a:pt x="242" y="458"/>
                      <a:pt x="241" y="458"/>
                      <a:pt x="240" y="457"/>
                    </a:cubicBezTo>
                    <a:cubicBezTo>
                      <a:pt x="238" y="456"/>
                      <a:pt x="236" y="456"/>
                      <a:pt x="235" y="453"/>
                    </a:cubicBezTo>
                    <a:cubicBezTo>
                      <a:pt x="230" y="444"/>
                      <a:pt x="240" y="425"/>
                      <a:pt x="250" y="408"/>
                    </a:cubicBezTo>
                    <a:cubicBezTo>
                      <a:pt x="252" y="406"/>
                      <a:pt x="253" y="404"/>
                      <a:pt x="254" y="402"/>
                    </a:cubicBezTo>
                    <a:cubicBezTo>
                      <a:pt x="267" y="378"/>
                      <a:pt x="280" y="353"/>
                      <a:pt x="291" y="329"/>
                    </a:cubicBezTo>
                    <a:cubicBezTo>
                      <a:pt x="292" y="328"/>
                      <a:pt x="292" y="328"/>
                      <a:pt x="292" y="328"/>
                    </a:cubicBezTo>
                    <a:cubicBezTo>
                      <a:pt x="299" y="313"/>
                      <a:pt x="306" y="300"/>
                      <a:pt x="312" y="287"/>
                    </a:cubicBezTo>
                    <a:cubicBezTo>
                      <a:pt x="318" y="277"/>
                      <a:pt x="322" y="267"/>
                      <a:pt x="327" y="257"/>
                    </a:cubicBezTo>
                    <a:cubicBezTo>
                      <a:pt x="328" y="255"/>
                      <a:pt x="328" y="255"/>
                      <a:pt x="328" y="255"/>
                    </a:cubicBezTo>
                    <a:cubicBezTo>
                      <a:pt x="334" y="244"/>
                      <a:pt x="340" y="232"/>
                      <a:pt x="346" y="220"/>
                    </a:cubicBezTo>
                    <a:cubicBezTo>
                      <a:pt x="347" y="218"/>
                      <a:pt x="347" y="218"/>
                      <a:pt x="347" y="218"/>
                    </a:cubicBezTo>
                    <a:lnTo>
                      <a:pt x="345" y="216"/>
                    </a:lnTo>
                    <a:close/>
                    <a:moveTo>
                      <a:pt x="69" y="498"/>
                    </a:moveTo>
                    <a:cubicBezTo>
                      <a:pt x="69" y="497"/>
                      <a:pt x="69" y="496"/>
                      <a:pt x="70" y="495"/>
                    </a:cubicBezTo>
                    <a:cubicBezTo>
                      <a:pt x="71" y="496"/>
                      <a:pt x="71" y="496"/>
                      <a:pt x="71" y="497"/>
                    </a:cubicBezTo>
                    <a:cubicBezTo>
                      <a:pt x="71" y="499"/>
                      <a:pt x="71" y="499"/>
                      <a:pt x="70" y="500"/>
                    </a:cubicBezTo>
                    <a:cubicBezTo>
                      <a:pt x="70" y="500"/>
                      <a:pt x="69" y="500"/>
                      <a:pt x="68" y="501"/>
                    </a:cubicBezTo>
                    <a:cubicBezTo>
                      <a:pt x="68" y="501"/>
                      <a:pt x="68" y="501"/>
                      <a:pt x="68" y="501"/>
                    </a:cubicBezTo>
                    <a:cubicBezTo>
                      <a:pt x="69" y="500"/>
                      <a:pt x="69" y="499"/>
                      <a:pt x="69" y="498"/>
                    </a:cubicBezTo>
                    <a:close/>
                    <a:moveTo>
                      <a:pt x="45" y="465"/>
                    </a:moveTo>
                    <a:cubicBezTo>
                      <a:pt x="46" y="465"/>
                      <a:pt x="46" y="465"/>
                      <a:pt x="47" y="465"/>
                    </a:cubicBezTo>
                    <a:cubicBezTo>
                      <a:pt x="47" y="465"/>
                      <a:pt x="47" y="465"/>
                      <a:pt x="47" y="465"/>
                    </a:cubicBezTo>
                    <a:cubicBezTo>
                      <a:pt x="48" y="465"/>
                      <a:pt x="48" y="465"/>
                      <a:pt x="48" y="465"/>
                    </a:cubicBezTo>
                    <a:cubicBezTo>
                      <a:pt x="48" y="465"/>
                      <a:pt x="49" y="465"/>
                      <a:pt x="49" y="465"/>
                    </a:cubicBezTo>
                    <a:cubicBezTo>
                      <a:pt x="49" y="466"/>
                      <a:pt x="48" y="467"/>
                      <a:pt x="48" y="469"/>
                    </a:cubicBezTo>
                    <a:cubicBezTo>
                      <a:pt x="48" y="469"/>
                      <a:pt x="48" y="469"/>
                      <a:pt x="48" y="469"/>
                    </a:cubicBezTo>
                    <a:cubicBezTo>
                      <a:pt x="46" y="468"/>
                      <a:pt x="45" y="467"/>
                      <a:pt x="44" y="465"/>
                    </a:cubicBezTo>
                    <a:cubicBezTo>
                      <a:pt x="44" y="465"/>
                      <a:pt x="44" y="465"/>
                      <a:pt x="45" y="465"/>
                    </a:cubicBezTo>
                    <a:cubicBezTo>
                      <a:pt x="45" y="465"/>
                      <a:pt x="45" y="465"/>
                      <a:pt x="45" y="46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8" name="Freeform 55"/>
              <p:cNvSpPr>
                <a:spLocks/>
              </p:cNvSpPr>
              <p:nvPr/>
            </p:nvSpPr>
            <p:spPr bwMode="auto">
              <a:xfrm>
                <a:off x="374" y="2200"/>
                <a:ext cx="120" cy="250"/>
              </a:xfrm>
              <a:custGeom>
                <a:avLst/>
                <a:gdLst>
                  <a:gd name="T0" fmla="*/ 33 w 45"/>
                  <a:gd name="T1" fmla="*/ 35 h 94"/>
                  <a:gd name="T2" fmla="*/ 36 w 45"/>
                  <a:gd name="T3" fmla="*/ 31 h 94"/>
                  <a:gd name="T4" fmla="*/ 43 w 45"/>
                  <a:gd name="T5" fmla="*/ 19 h 94"/>
                  <a:gd name="T6" fmla="*/ 33 w 45"/>
                  <a:gd name="T7" fmla="*/ 11 h 94"/>
                  <a:gd name="T8" fmla="*/ 21 w 45"/>
                  <a:gd name="T9" fmla="*/ 0 h 94"/>
                  <a:gd name="T10" fmla="*/ 14 w 45"/>
                  <a:gd name="T11" fmla="*/ 5 h 94"/>
                  <a:gd name="T12" fmla="*/ 12 w 45"/>
                  <a:gd name="T13" fmla="*/ 7 h 94"/>
                  <a:gd name="T14" fmla="*/ 7 w 45"/>
                  <a:gd name="T15" fmla="*/ 20 h 94"/>
                  <a:gd name="T16" fmla="*/ 6 w 45"/>
                  <a:gd name="T17" fmla="*/ 27 h 94"/>
                  <a:gd name="T18" fmla="*/ 6 w 45"/>
                  <a:gd name="T19" fmla="*/ 40 h 94"/>
                  <a:gd name="T20" fmla="*/ 3 w 45"/>
                  <a:gd name="T21" fmla="*/ 40 h 94"/>
                  <a:gd name="T22" fmla="*/ 2 w 45"/>
                  <a:gd name="T23" fmla="*/ 43 h 94"/>
                  <a:gd name="T24" fmla="*/ 2 w 45"/>
                  <a:gd name="T25" fmla="*/ 46 h 94"/>
                  <a:gd name="T26" fmla="*/ 1 w 45"/>
                  <a:gd name="T27" fmla="*/ 51 h 94"/>
                  <a:gd name="T28" fmla="*/ 3 w 45"/>
                  <a:gd name="T29" fmla="*/ 57 h 94"/>
                  <a:gd name="T30" fmla="*/ 3 w 45"/>
                  <a:gd name="T31" fmla="*/ 59 h 94"/>
                  <a:gd name="T32" fmla="*/ 3 w 45"/>
                  <a:gd name="T33" fmla="*/ 75 h 94"/>
                  <a:gd name="T34" fmla="*/ 3 w 45"/>
                  <a:gd name="T35" fmla="*/ 76 h 94"/>
                  <a:gd name="T36" fmla="*/ 2 w 45"/>
                  <a:gd name="T37" fmla="*/ 84 h 94"/>
                  <a:gd name="T38" fmla="*/ 2 w 45"/>
                  <a:gd name="T39" fmla="*/ 86 h 94"/>
                  <a:gd name="T40" fmla="*/ 10 w 45"/>
                  <a:gd name="T41" fmla="*/ 94 h 94"/>
                  <a:gd name="T42" fmla="*/ 14 w 45"/>
                  <a:gd name="T43" fmla="*/ 92 h 94"/>
                  <a:gd name="T44" fmla="*/ 13 w 45"/>
                  <a:gd name="T45" fmla="*/ 82 h 94"/>
                  <a:gd name="T46" fmla="*/ 13 w 45"/>
                  <a:gd name="T47" fmla="*/ 82 h 94"/>
                  <a:gd name="T48" fmla="*/ 12 w 45"/>
                  <a:gd name="T49" fmla="*/ 69 h 94"/>
                  <a:gd name="T50" fmla="*/ 14 w 45"/>
                  <a:gd name="T51" fmla="*/ 64 h 94"/>
                  <a:gd name="T52" fmla="*/ 18 w 45"/>
                  <a:gd name="T53" fmla="*/ 61 h 94"/>
                  <a:gd name="T54" fmla="*/ 21 w 45"/>
                  <a:gd name="T55" fmla="*/ 58 h 94"/>
                  <a:gd name="T56" fmla="*/ 24 w 45"/>
                  <a:gd name="T57" fmla="*/ 52 h 94"/>
                  <a:gd name="T58" fmla="*/ 23 w 45"/>
                  <a:gd name="T59" fmla="*/ 44 h 94"/>
                  <a:gd name="T60" fmla="*/ 26 w 45"/>
                  <a:gd name="T61" fmla="*/ 41 h 94"/>
                  <a:gd name="T62" fmla="*/ 28 w 45"/>
                  <a:gd name="T63"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94">
                    <a:moveTo>
                      <a:pt x="28" y="39"/>
                    </a:moveTo>
                    <a:cubicBezTo>
                      <a:pt x="31" y="39"/>
                      <a:pt x="32" y="36"/>
                      <a:pt x="33" y="35"/>
                    </a:cubicBezTo>
                    <a:cubicBezTo>
                      <a:pt x="33" y="35"/>
                      <a:pt x="34" y="34"/>
                      <a:pt x="34" y="34"/>
                    </a:cubicBezTo>
                    <a:cubicBezTo>
                      <a:pt x="35" y="33"/>
                      <a:pt x="36" y="33"/>
                      <a:pt x="36" y="31"/>
                    </a:cubicBezTo>
                    <a:cubicBezTo>
                      <a:pt x="39" y="31"/>
                      <a:pt x="44" y="29"/>
                      <a:pt x="45" y="26"/>
                    </a:cubicBezTo>
                    <a:cubicBezTo>
                      <a:pt x="45" y="23"/>
                      <a:pt x="45" y="21"/>
                      <a:pt x="43" y="19"/>
                    </a:cubicBezTo>
                    <a:cubicBezTo>
                      <a:pt x="42" y="18"/>
                      <a:pt x="40" y="17"/>
                      <a:pt x="38" y="16"/>
                    </a:cubicBezTo>
                    <a:cubicBezTo>
                      <a:pt x="37" y="14"/>
                      <a:pt x="36" y="12"/>
                      <a:pt x="33" y="11"/>
                    </a:cubicBezTo>
                    <a:cubicBezTo>
                      <a:pt x="31" y="10"/>
                      <a:pt x="31" y="10"/>
                      <a:pt x="31" y="9"/>
                    </a:cubicBezTo>
                    <a:cubicBezTo>
                      <a:pt x="30" y="5"/>
                      <a:pt x="26" y="0"/>
                      <a:pt x="21" y="0"/>
                    </a:cubicBezTo>
                    <a:cubicBezTo>
                      <a:pt x="20" y="0"/>
                      <a:pt x="19" y="1"/>
                      <a:pt x="18" y="1"/>
                    </a:cubicBezTo>
                    <a:cubicBezTo>
                      <a:pt x="16" y="2"/>
                      <a:pt x="15" y="4"/>
                      <a:pt x="14" y="5"/>
                    </a:cubicBezTo>
                    <a:cubicBezTo>
                      <a:pt x="13" y="5"/>
                      <a:pt x="13" y="6"/>
                      <a:pt x="12" y="6"/>
                    </a:cubicBezTo>
                    <a:cubicBezTo>
                      <a:pt x="12" y="7"/>
                      <a:pt x="12" y="7"/>
                      <a:pt x="12" y="7"/>
                    </a:cubicBezTo>
                    <a:cubicBezTo>
                      <a:pt x="11" y="8"/>
                      <a:pt x="9" y="10"/>
                      <a:pt x="8" y="12"/>
                    </a:cubicBezTo>
                    <a:cubicBezTo>
                      <a:pt x="7" y="15"/>
                      <a:pt x="7" y="18"/>
                      <a:pt x="7" y="20"/>
                    </a:cubicBezTo>
                    <a:cubicBezTo>
                      <a:pt x="7" y="23"/>
                      <a:pt x="7" y="25"/>
                      <a:pt x="7" y="27"/>
                    </a:cubicBezTo>
                    <a:cubicBezTo>
                      <a:pt x="6" y="27"/>
                      <a:pt x="6" y="27"/>
                      <a:pt x="6" y="27"/>
                    </a:cubicBezTo>
                    <a:cubicBezTo>
                      <a:pt x="6" y="30"/>
                      <a:pt x="5" y="32"/>
                      <a:pt x="5" y="35"/>
                    </a:cubicBezTo>
                    <a:cubicBezTo>
                      <a:pt x="6" y="37"/>
                      <a:pt x="6" y="39"/>
                      <a:pt x="6" y="40"/>
                    </a:cubicBezTo>
                    <a:cubicBezTo>
                      <a:pt x="6" y="40"/>
                      <a:pt x="5" y="40"/>
                      <a:pt x="5" y="40"/>
                    </a:cubicBezTo>
                    <a:cubicBezTo>
                      <a:pt x="3" y="40"/>
                      <a:pt x="3" y="40"/>
                      <a:pt x="3" y="40"/>
                    </a:cubicBezTo>
                    <a:cubicBezTo>
                      <a:pt x="2" y="42"/>
                      <a:pt x="2" y="42"/>
                      <a:pt x="2" y="42"/>
                    </a:cubicBezTo>
                    <a:cubicBezTo>
                      <a:pt x="2" y="42"/>
                      <a:pt x="2" y="43"/>
                      <a:pt x="2" y="43"/>
                    </a:cubicBezTo>
                    <a:cubicBezTo>
                      <a:pt x="2" y="43"/>
                      <a:pt x="2" y="45"/>
                      <a:pt x="2" y="46"/>
                    </a:cubicBezTo>
                    <a:cubicBezTo>
                      <a:pt x="2" y="46"/>
                      <a:pt x="2" y="46"/>
                      <a:pt x="2" y="46"/>
                    </a:cubicBezTo>
                    <a:cubicBezTo>
                      <a:pt x="2" y="46"/>
                      <a:pt x="2" y="46"/>
                      <a:pt x="2" y="46"/>
                    </a:cubicBezTo>
                    <a:cubicBezTo>
                      <a:pt x="1" y="51"/>
                      <a:pt x="1" y="51"/>
                      <a:pt x="1" y="51"/>
                    </a:cubicBezTo>
                    <a:cubicBezTo>
                      <a:pt x="1" y="52"/>
                      <a:pt x="1" y="53"/>
                      <a:pt x="1" y="54"/>
                    </a:cubicBezTo>
                    <a:cubicBezTo>
                      <a:pt x="2" y="56"/>
                      <a:pt x="3" y="57"/>
                      <a:pt x="3" y="57"/>
                    </a:cubicBezTo>
                    <a:cubicBezTo>
                      <a:pt x="3" y="58"/>
                      <a:pt x="3" y="58"/>
                      <a:pt x="3" y="58"/>
                    </a:cubicBezTo>
                    <a:cubicBezTo>
                      <a:pt x="3" y="59"/>
                      <a:pt x="3" y="59"/>
                      <a:pt x="3" y="59"/>
                    </a:cubicBezTo>
                    <a:cubicBezTo>
                      <a:pt x="2" y="59"/>
                      <a:pt x="2" y="60"/>
                      <a:pt x="2" y="61"/>
                    </a:cubicBezTo>
                    <a:cubicBezTo>
                      <a:pt x="0" y="65"/>
                      <a:pt x="1" y="72"/>
                      <a:pt x="3" y="75"/>
                    </a:cubicBezTo>
                    <a:cubicBezTo>
                      <a:pt x="3" y="76"/>
                      <a:pt x="3" y="76"/>
                      <a:pt x="3" y="76"/>
                    </a:cubicBezTo>
                    <a:cubicBezTo>
                      <a:pt x="3" y="76"/>
                      <a:pt x="3" y="76"/>
                      <a:pt x="3" y="76"/>
                    </a:cubicBezTo>
                    <a:cubicBezTo>
                      <a:pt x="2" y="78"/>
                      <a:pt x="2" y="78"/>
                      <a:pt x="2" y="78"/>
                    </a:cubicBezTo>
                    <a:cubicBezTo>
                      <a:pt x="1" y="81"/>
                      <a:pt x="1" y="83"/>
                      <a:pt x="2" y="84"/>
                    </a:cubicBezTo>
                    <a:cubicBezTo>
                      <a:pt x="2" y="85"/>
                      <a:pt x="2" y="85"/>
                      <a:pt x="2" y="85"/>
                    </a:cubicBezTo>
                    <a:cubicBezTo>
                      <a:pt x="2" y="86"/>
                      <a:pt x="2" y="86"/>
                      <a:pt x="2" y="86"/>
                    </a:cubicBezTo>
                    <a:cubicBezTo>
                      <a:pt x="3" y="88"/>
                      <a:pt x="3" y="90"/>
                      <a:pt x="6" y="91"/>
                    </a:cubicBezTo>
                    <a:cubicBezTo>
                      <a:pt x="7" y="94"/>
                      <a:pt x="8" y="94"/>
                      <a:pt x="10" y="94"/>
                    </a:cubicBezTo>
                    <a:cubicBezTo>
                      <a:pt x="10" y="94"/>
                      <a:pt x="10" y="94"/>
                      <a:pt x="10" y="94"/>
                    </a:cubicBezTo>
                    <a:cubicBezTo>
                      <a:pt x="12" y="94"/>
                      <a:pt x="13" y="93"/>
                      <a:pt x="14" y="92"/>
                    </a:cubicBezTo>
                    <a:cubicBezTo>
                      <a:pt x="16" y="89"/>
                      <a:pt x="14" y="85"/>
                      <a:pt x="13" y="83"/>
                    </a:cubicBezTo>
                    <a:cubicBezTo>
                      <a:pt x="13" y="83"/>
                      <a:pt x="13" y="83"/>
                      <a:pt x="13" y="82"/>
                    </a:cubicBezTo>
                    <a:cubicBezTo>
                      <a:pt x="12" y="82"/>
                      <a:pt x="12" y="82"/>
                      <a:pt x="12" y="82"/>
                    </a:cubicBezTo>
                    <a:cubicBezTo>
                      <a:pt x="12" y="82"/>
                      <a:pt x="13" y="82"/>
                      <a:pt x="13" y="82"/>
                    </a:cubicBezTo>
                    <a:cubicBezTo>
                      <a:pt x="15" y="78"/>
                      <a:pt x="13" y="75"/>
                      <a:pt x="13" y="72"/>
                    </a:cubicBezTo>
                    <a:cubicBezTo>
                      <a:pt x="12" y="71"/>
                      <a:pt x="12" y="70"/>
                      <a:pt x="12" y="69"/>
                    </a:cubicBezTo>
                    <a:cubicBezTo>
                      <a:pt x="12" y="68"/>
                      <a:pt x="12" y="68"/>
                      <a:pt x="13" y="67"/>
                    </a:cubicBezTo>
                    <a:cubicBezTo>
                      <a:pt x="13" y="66"/>
                      <a:pt x="14" y="65"/>
                      <a:pt x="14" y="64"/>
                    </a:cubicBezTo>
                    <a:cubicBezTo>
                      <a:pt x="15" y="63"/>
                      <a:pt x="16" y="63"/>
                      <a:pt x="17" y="62"/>
                    </a:cubicBezTo>
                    <a:cubicBezTo>
                      <a:pt x="17" y="62"/>
                      <a:pt x="18" y="61"/>
                      <a:pt x="18" y="61"/>
                    </a:cubicBezTo>
                    <a:cubicBezTo>
                      <a:pt x="18" y="61"/>
                      <a:pt x="18" y="61"/>
                      <a:pt x="19" y="60"/>
                    </a:cubicBezTo>
                    <a:cubicBezTo>
                      <a:pt x="20" y="60"/>
                      <a:pt x="21" y="59"/>
                      <a:pt x="21" y="58"/>
                    </a:cubicBezTo>
                    <a:cubicBezTo>
                      <a:pt x="23" y="57"/>
                      <a:pt x="22" y="55"/>
                      <a:pt x="22" y="54"/>
                    </a:cubicBezTo>
                    <a:cubicBezTo>
                      <a:pt x="23" y="54"/>
                      <a:pt x="23" y="53"/>
                      <a:pt x="24" y="52"/>
                    </a:cubicBezTo>
                    <a:cubicBezTo>
                      <a:pt x="24" y="51"/>
                      <a:pt x="24" y="49"/>
                      <a:pt x="24" y="48"/>
                    </a:cubicBezTo>
                    <a:cubicBezTo>
                      <a:pt x="24" y="46"/>
                      <a:pt x="24" y="45"/>
                      <a:pt x="23" y="44"/>
                    </a:cubicBezTo>
                    <a:cubicBezTo>
                      <a:pt x="24" y="44"/>
                      <a:pt x="25" y="43"/>
                      <a:pt x="25" y="42"/>
                    </a:cubicBezTo>
                    <a:cubicBezTo>
                      <a:pt x="26" y="42"/>
                      <a:pt x="26" y="42"/>
                      <a:pt x="26" y="41"/>
                    </a:cubicBezTo>
                    <a:cubicBezTo>
                      <a:pt x="26" y="41"/>
                      <a:pt x="26" y="41"/>
                      <a:pt x="26" y="41"/>
                    </a:cubicBezTo>
                    <a:cubicBezTo>
                      <a:pt x="27" y="41"/>
                      <a:pt x="27" y="40"/>
                      <a:pt x="28" y="3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19" name="Freeform 56"/>
              <p:cNvSpPr>
                <a:spLocks/>
              </p:cNvSpPr>
              <p:nvPr/>
            </p:nvSpPr>
            <p:spPr bwMode="auto">
              <a:xfrm>
                <a:off x="4308" y="3374"/>
                <a:ext cx="398" cy="343"/>
              </a:xfrm>
              <a:custGeom>
                <a:avLst/>
                <a:gdLst>
                  <a:gd name="T0" fmla="*/ 147 w 150"/>
                  <a:gd name="T1" fmla="*/ 54 h 129"/>
                  <a:gd name="T2" fmla="*/ 142 w 150"/>
                  <a:gd name="T3" fmla="*/ 53 h 129"/>
                  <a:gd name="T4" fmla="*/ 140 w 150"/>
                  <a:gd name="T5" fmla="*/ 53 h 129"/>
                  <a:gd name="T6" fmla="*/ 135 w 150"/>
                  <a:gd name="T7" fmla="*/ 53 h 129"/>
                  <a:gd name="T8" fmla="*/ 130 w 150"/>
                  <a:gd name="T9" fmla="*/ 50 h 129"/>
                  <a:gd name="T10" fmla="*/ 127 w 150"/>
                  <a:gd name="T11" fmla="*/ 48 h 129"/>
                  <a:gd name="T12" fmla="*/ 123 w 150"/>
                  <a:gd name="T13" fmla="*/ 42 h 129"/>
                  <a:gd name="T14" fmla="*/ 116 w 150"/>
                  <a:gd name="T15" fmla="*/ 37 h 129"/>
                  <a:gd name="T16" fmla="*/ 116 w 150"/>
                  <a:gd name="T17" fmla="*/ 31 h 129"/>
                  <a:gd name="T18" fmla="*/ 102 w 150"/>
                  <a:gd name="T19" fmla="*/ 30 h 129"/>
                  <a:gd name="T20" fmla="*/ 103 w 150"/>
                  <a:gd name="T21" fmla="*/ 29 h 129"/>
                  <a:gd name="T22" fmla="*/ 96 w 150"/>
                  <a:gd name="T23" fmla="*/ 0 h 129"/>
                  <a:gd name="T24" fmla="*/ 83 w 150"/>
                  <a:gd name="T25" fmla="*/ 10 h 129"/>
                  <a:gd name="T26" fmla="*/ 82 w 150"/>
                  <a:gd name="T27" fmla="*/ 10 h 129"/>
                  <a:gd name="T28" fmla="*/ 73 w 150"/>
                  <a:gd name="T29" fmla="*/ 5 h 129"/>
                  <a:gd name="T30" fmla="*/ 69 w 150"/>
                  <a:gd name="T31" fmla="*/ 6 h 129"/>
                  <a:gd name="T32" fmla="*/ 68 w 150"/>
                  <a:gd name="T33" fmla="*/ 6 h 129"/>
                  <a:gd name="T34" fmla="*/ 49 w 150"/>
                  <a:gd name="T35" fmla="*/ 17 h 129"/>
                  <a:gd name="T36" fmla="*/ 43 w 150"/>
                  <a:gd name="T37" fmla="*/ 21 h 129"/>
                  <a:gd name="T38" fmla="*/ 38 w 150"/>
                  <a:gd name="T39" fmla="*/ 22 h 129"/>
                  <a:gd name="T40" fmla="*/ 33 w 150"/>
                  <a:gd name="T41" fmla="*/ 21 h 129"/>
                  <a:gd name="T42" fmla="*/ 13 w 150"/>
                  <a:gd name="T43" fmla="*/ 31 h 129"/>
                  <a:gd name="T44" fmla="*/ 13 w 150"/>
                  <a:gd name="T45" fmla="*/ 39 h 129"/>
                  <a:gd name="T46" fmla="*/ 8 w 150"/>
                  <a:gd name="T47" fmla="*/ 56 h 129"/>
                  <a:gd name="T48" fmla="*/ 0 w 150"/>
                  <a:gd name="T49" fmla="*/ 64 h 129"/>
                  <a:gd name="T50" fmla="*/ 15 w 150"/>
                  <a:gd name="T51" fmla="*/ 60 h 129"/>
                  <a:gd name="T52" fmla="*/ 21 w 150"/>
                  <a:gd name="T53" fmla="*/ 58 h 129"/>
                  <a:gd name="T54" fmla="*/ 43 w 150"/>
                  <a:gd name="T55" fmla="*/ 81 h 129"/>
                  <a:gd name="T56" fmla="*/ 48 w 150"/>
                  <a:gd name="T57" fmla="*/ 91 h 129"/>
                  <a:gd name="T58" fmla="*/ 49 w 150"/>
                  <a:gd name="T59" fmla="*/ 99 h 129"/>
                  <a:gd name="T60" fmla="*/ 60 w 150"/>
                  <a:gd name="T61" fmla="*/ 111 h 129"/>
                  <a:gd name="T62" fmla="*/ 64 w 150"/>
                  <a:gd name="T63" fmla="*/ 111 h 129"/>
                  <a:gd name="T64" fmla="*/ 65 w 150"/>
                  <a:gd name="T65" fmla="*/ 113 h 129"/>
                  <a:gd name="T66" fmla="*/ 74 w 150"/>
                  <a:gd name="T67" fmla="*/ 129 h 129"/>
                  <a:gd name="T68" fmla="*/ 83 w 150"/>
                  <a:gd name="T69" fmla="*/ 126 h 129"/>
                  <a:gd name="T70" fmla="*/ 88 w 150"/>
                  <a:gd name="T71" fmla="*/ 124 h 129"/>
                  <a:gd name="T72" fmla="*/ 92 w 150"/>
                  <a:gd name="T73" fmla="*/ 124 h 129"/>
                  <a:gd name="T74" fmla="*/ 97 w 150"/>
                  <a:gd name="T75" fmla="*/ 122 h 129"/>
                  <a:gd name="T76" fmla="*/ 101 w 150"/>
                  <a:gd name="T77" fmla="*/ 119 h 129"/>
                  <a:gd name="T78" fmla="*/ 124 w 150"/>
                  <a:gd name="T79" fmla="*/ 98 h 129"/>
                  <a:gd name="T80" fmla="*/ 129 w 150"/>
                  <a:gd name="T81" fmla="*/ 93 h 129"/>
                  <a:gd name="T82" fmla="*/ 133 w 150"/>
                  <a:gd name="T83" fmla="*/ 92 h 129"/>
                  <a:gd name="T84" fmla="*/ 144 w 150"/>
                  <a:gd name="T85" fmla="*/ 96 h 129"/>
                  <a:gd name="T86" fmla="*/ 144 w 150"/>
                  <a:gd name="T87" fmla="*/ 78 h 129"/>
                  <a:gd name="T88" fmla="*/ 150 w 150"/>
                  <a:gd name="T89" fmla="*/ 5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0" h="129">
                    <a:moveTo>
                      <a:pt x="150" y="57"/>
                    </a:moveTo>
                    <a:cubicBezTo>
                      <a:pt x="149" y="56"/>
                      <a:pt x="149" y="54"/>
                      <a:pt x="147" y="54"/>
                    </a:cubicBezTo>
                    <a:cubicBezTo>
                      <a:pt x="146" y="53"/>
                      <a:pt x="145" y="53"/>
                      <a:pt x="144" y="53"/>
                    </a:cubicBezTo>
                    <a:cubicBezTo>
                      <a:pt x="144" y="53"/>
                      <a:pt x="143" y="53"/>
                      <a:pt x="142" y="53"/>
                    </a:cubicBezTo>
                    <a:cubicBezTo>
                      <a:pt x="142" y="53"/>
                      <a:pt x="142" y="53"/>
                      <a:pt x="142" y="53"/>
                    </a:cubicBezTo>
                    <a:cubicBezTo>
                      <a:pt x="140" y="53"/>
                      <a:pt x="140" y="53"/>
                      <a:pt x="140" y="53"/>
                    </a:cubicBezTo>
                    <a:cubicBezTo>
                      <a:pt x="139" y="53"/>
                      <a:pt x="137" y="53"/>
                      <a:pt x="136" y="53"/>
                    </a:cubicBezTo>
                    <a:cubicBezTo>
                      <a:pt x="135" y="53"/>
                      <a:pt x="135" y="53"/>
                      <a:pt x="135" y="53"/>
                    </a:cubicBezTo>
                    <a:cubicBezTo>
                      <a:pt x="134" y="53"/>
                      <a:pt x="133" y="53"/>
                      <a:pt x="132" y="52"/>
                    </a:cubicBezTo>
                    <a:cubicBezTo>
                      <a:pt x="132" y="51"/>
                      <a:pt x="131" y="51"/>
                      <a:pt x="130" y="50"/>
                    </a:cubicBezTo>
                    <a:cubicBezTo>
                      <a:pt x="130" y="49"/>
                      <a:pt x="129" y="49"/>
                      <a:pt x="128" y="48"/>
                    </a:cubicBezTo>
                    <a:cubicBezTo>
                      <a:pt x="128" y="48"/>
                      <a:pt x="127" y="48"/>
                      <a:pt x="127" y="48"/>
                    </a:cubicBezTo>
                    <a:cubicBezTo>
                      <a:pt x="127" y="47"/>
                      <a:pt x="126" y="47"/>
                      <a:pt x="126" y="46"/>
                    </a:cubicBezTo>
                    <a:cubicBezTo>
                      <a:pt x="126" y="45"/>
                      <a:pt x="125" y="44"/>
                      <a:pt x="123" y="42"/>
                    </a:cubicBezTo>
                    <a:cubicBezTo>
                      <a:pt x="122" y="41"/>
                      <a:pt x="121" y="41"/>
                      <a:pt x="120" y="40"/>
                    </a:cubicBezTo>
                    <a:cubicBezTo>
                      <a:pt x="118" y="39"/>
                      <a:pt x="117" y="38"/>
                      <a:pt x="116" y="37"/>
                    </a:cubicBezTo>
                    <a:cubicBezTo>
                      <a:pt x="116" y="37"/>
                      <a:pt x="116" y="36"/>
                      <a:pt x="116" y="36"/>
                    </a:cubicBezTo>
                    <a:cubicBezTo>
                      <a:pt x="116" y="34"/>
                      <a:pt x="116" y="33"/>
                      <a:pt x="116" y="31"/>
                    </a:cubicBezTo>
                    <a:cubicBezTo>
                      <a:pt x="115" y="29"/>
                      <a:pt x="113" y="27"/>
                      <a:pt x="110" y="27"/>
                    </a:cubicBezTo>
                    <a:cubicBezTo>
                      <a:pt x="108" y="27"/>
                      <a:pt x="105" y="28"/>
                      <a:pt x="102" y="30"/>
                    </a:cubicBezTo>
                    <a:cubicBezTo>
                      <a:pt x="102" y="30"/>
                      <a:pt x="102" y="30"/>
                      <a:pt x="102" y="30"/>
                    </a:cubicBezTo>
                    <a:cubicBezTo>
                      <a:pt x="103" y="29"/>
                      <a:pt x="103" y="29"/>
                      <a:pt x="103" y="29"/>
                    </a:cubicBezTo>
                    <a:cubicBezTo>
                      <a:pt x="106" y="24"/>
                      <a:pt x="107" y="11"/>
                      <a:pt x="104" y="4"/>
                    </a:cubicBezTo>
                    <a:cubicBezTo>
                      <a:pt x="102" y="1"/>
                      <a:pt x="100" y="0"/>
                      <a:pt x="96" y="0"/>
                    </a:cubicBezTo>
                    <a:cubicBezTo>
                      <a:pt x="90" y="0"/>
                      <a:pt x="86" y="6"/>
                      <a:pt x="84" y="9"/>
                    </a:cubicBezTo>
                    <a:cubicBezTo>
                      <a:pt x="84" y="9"/>
                      <a:pt x="83" y="10"/>
                      <a:pt x="83" y="10"/>
                    </a:cubicBezTo>
                    <a:cubicBezTo>
                      <a:pt x="83" y="10"/>
                      <a:pt x="83" y="11"/>
                      <a:pt x="83" y="11"/>
                    </a:cubicBezTo>
                    <a:cubicBezTo>
                      <a:pt x="82" y="11"/>
                      <a:pt x="82" y="11"/>
                      <a:pt x="82" y="10"/>
                    </a:cubicBezTo>
                    <a:cubicBezTo>
                      <a:pt x="81" y="9"/>
                      <a:pt x="80" y="8"/>
                      <a:pt x="79" y="7"/>
                    </a:cubicBezTo>
                    <a:cubicBezTo>
                      <a:pt x="77" y="6"/>
                      <a:pt x="75" y="5"/>
                      <a:pt x="73" y="5"/>
                    </a:cubicBezTo>
                    <a:cubicBezTo>
                      <a:pt x="72" y="5"/>
                      <a:pt x="71" y="5"/>
                      <a:pt x="71" y="5"/>
                    </a:cubicBezTo>
                    <a:cubicBezTo>
                      <a:pt x="70" y="5"/>
                      <a:pt x="69" y="6"/>
                      <a:pt x="69" y="6"/>
                    </a:cubicBezTo>
                    <a:cubicBezTo>
                      <a:pt x="68" y="6"/>
                      <a:pt x="68" y="6"/>
                      <a:pt x="68" y="6"/>
                    </a:cubicBezTo>
                    <a:cubicBezTo>
                      <a:pt x="68" y="6"/>
                      <a:pt x="68" y="6"/>
                      <a:pt x="68" y="6"/>
                    </a:cubicBezTo>
                    <a:cubicBezTo>
                      <a:pt x="61" y="8"/>
                      <a:pt x="55" y="12"/>
                      <a:pt x="51" y="15"/>
                    </a:cubicBezTo>
                    <a:cubicBezTo>
                      <a:pt x="50" y="15"/>
                      <a:pt x="49" y="16"/>
                      <a:pt x="49" y="17"/>
                    </a:cubicBezTo>
                    <a:cubicBezTo>
                      <a:pt x="48" y="17"/>
                      <a:pt x="48" y="17"/>
                      <a:pt x="48" y="17"/>
                    </a:cubicBezTo>
                    <a:cubicBezTo>
                      <a:pt x="46" y="19"/>
                      <a:pt x="45" y="21"/>
                      <a:pt x="43" y="21"/>
                    </a:cubicBezTo>
                    <a:cubicBezTo>
                      <a:pt x="42" y="22"/>
                      <a:pt x="41" y="22"/>
                      <a:pt x="40" y="22"/>
                    </a:cubicBezTo>
                    <a:cubicBezTo>
                      <a:pt x="39" y="22"/>
                      <a:pt x="38" y="22"/>
                      <a:pt x="38" y="22"/>
                    </a:cubicBezTo>
                    <a:cubicBezTo>
                      <a:pt x="37" y="21"/>
                      <a:pt x="36" y="21"/>
                      <a:pt x="35" y="21"/>
                    </a:cubicBezTo>
                    <a:cubicBezTo>
                      <a:pt x="34" y="21"/>
                      <a:pt x="34" y="21"/>
                      <a:pt x="33" y="21"/>
                    </a:cubicBezTo>
                    <a:cubicBezTo>
                      <a:pt x="30" y="22"/>
                      <a:pt x="16" y="28"/>
                      <a:pt x="13" y="30"/>
                    </a:cubicBezTo>
                    <a:cubicBezTo>
                      <a:pt x="13" y="31"/>
                      <a:pt x="13" y="31"/>
                      <a:pt x="13" y="31"/>
                    </a:cubicBezTo>
                    <a:cubicBezTo>
                      <a:pt x="13" y="31"/>
                      <a:pt x="13" y="31"/>
                      <a:pt x="13" y="31"/>
                    </a:cubicBezTo>
                    <a:cubicBezTo>
                      <a:pt x="12" y="33"/>
                      <a:pt x="12" y="36"/>
                      <a:pt x="13" y="39"/>
                    </a:cubicBezTo>
                    <a:cubicBezTo>
                      <a:pt x="14" y="42"/>
                      <a:pt x="15" y="46"/>
                      <a:pt x="12" y="51"/>
                    </a:cubicBezTo>
                    <a:cubicBezTo>
                      <a:pt x="11" y="53"/>
                      <a:pt x="9" y="54"/>
                      <a:pt x="8" y="56"/>
                    </a:cubicBezTo>
                    <a:cubicBezTo>
                      <a:pt x="7" y="56"/>
                      <a:pt x="7" y="57"/>
                      <a:pt x="6" y="58"/>
                    </a:cubicBezTo>
                    <a:cubicBezTo>
                      <a:pt x="0" y="64"/>
                      <a:pt x="0" y="64"/>
                      <a:pt x="0" y="64"/>
                    </a:cubicBezTo>
                    <a:cubicBezTo>
                      <a:pt x="9" y="63"/>
                      <a:pt x="9" y="63"/>
                      <a:pt x="9" y="63"/>
                    </a:cubicBezTo>
                    <a:cubicBezTo>
                      <a:pt x="11" y="62"/>
                      <a:pt x="13" y="61"/>
                      <a:pt x="15" y="60"/>
                    </a:cubicBezTo>
                    <a:cubicBezTo>
                      <a:pt x="17" y="59"/>
                      <a:pt x="18" y="59"/>
                      <a:pt x="20" y="58"/>
                    </a:cubicBezTo>
                    <a:cubicBezTo>
                      <a:pt x="20" y="58"/>
                      <a:pt x="21" y="58"/>
                      <a:pt x="21" y="58"/>
                    </a:cubicBezTo>
                    <a:cubicBezTo>
                      <a:pt x="24" y="58"/>
                      <a:pt x="26" y="59"/>
                      <a:pt x="29" y="61"/>
                    </a:cubicBezTo>
                    <a:cubicBezTo>
                      <a:pt x="36" y="67"/>
                      <a:pt x="41" y="75"/>
                      <a:pt x="43" y="81"/>
                    </a:cubicBezTo>
                    <a:cubicBezTo>
                      <a:pt x="44" y="82"/>
                      <a:pt x="45" y="84"/>
                      <a:pt x="45" y="85"/>
                    </a:cubicBezTo>
                    <a:cubicBezTo>
                      <a:pt x="46" y="87"/>
                      <a:pt x="48" y="89"/>
                      <a:pt x="48" y="91"/>
                    </a:cubicBezTo>
                    <a:cubicBezTo>
                      <a:pt x="48" y="92"/>
                      <a:pt x="48" y="93"/>
                      <a:pt x="48" y="94"/>
                    </a:cubicBezTo>
                    <a:cubicBezTo>
                      <a:pt x="49" y="96"/>
                      <a:pt x="49" y="97"/>
                      <a:pt x="49" y="99"/>
                    </a:cubicBezTo>
                    <a:cubicBezTo>
                      <a:pt x="50" y="102"/>
                      <a:pt x="52" y="107"/>
                      <a:pt x="55" y="110"/>
                    </a:cubicBezTo>
                    <a:cubicBezTo>
                      <a:pt x="57" y="111"/>
                      <a:pt x="58" y="111"/>
                      <a:pt x="60" y="111"/>
                    </a:cubicBezTo>
                    <a:cubicBezTo>
                      <a:pt x="61" y="111"/>
                      <a:pt x="61" y="111"/>
                      <a:pt x="62" y="111"/>
                    </a:cubicBezTo>
                    <a:cubicBezTo>
                      <a:pt x="63" y="111"/>
                      <a:pt x="64" y="111"/>
                      <a:pt x="64" y="111"/>
                    </a:cubicBezTo>
                    <a:cubicBezTo>
                      <a:pt x="65" y="111"/>
                      <a:pt x="65" y="111"/>
                      <a:pt x="65" y="111"/>
                    </a:cubicBezTo>
                    <a:cubicBezTo>
                      <a:pt x="65" y="111"/>
                      <a:pt x="66" y="111"/>
                      <a:pt x="65" y="113"/>
                    </a:cubicBezTo>
                    <a:cubicBezTo>
                      <a:pt x="65" y="115"/>
                      <a:pt x="66" y="117"/>
                      <a:pt x="66" y="119"/>
                    </a:cubicBezTo>
                    <a:cubicBezTo>
                      <a:pt x="67" y="122"/>
                      <a:pt x="68" y="128"/>
                      <a:pt x="74" y="129"/>
                    </a:cubicBezTo>
                    <a:cubicBezTo>
                      <a:pt x="75" y="129"/>
                      <a:pt x="75" y="129"/>
                      <a:pt x="76" y="129"/>
                    </a:cubicBezTo>
                    <a:cubicBezTo>
                      <a:pt x="79" y="129"/>
                      <a:pt x="81" y="128"/>
                      <a:pt x="83" y="126"/>
                    </a:cubicBezTo>
                    <a:cubicBezTo>
                      <a:pt x="84" y="126"/>
                      <a:pt x="85" y="126"/>
                      <a:pt x="85" y="125"/>
                    </a:cubicBezTo>
                    <a:cubicBezTo>
                      <a:pt x="86" y="125"/>
                      <a:pt x="87" y="124"/>
                      <a:pt x="88" y="124"/>
                    </a:cubicBezTo>
                    <a:cubicBezTo>
                      <a:pt x="90" y="124"/>
                      <a:pt x="90" y="124"/>
                      <a:pt x="90" y="124"/>
                    </a:cubicBezTo>
                    <a:cubicBezTo>
                      <a:pt x="90" y="124"/>
                      <a:pt x="91" y="124"/>
                      <a:pt x="92" y="124"/>
                    </a:cubicBezTo>
                    <a:cubicBezTo>
                      <a:pt x="92" y="124"/>
                      <a:pt x="93" y="124"/>
                      <a:pt x="93" y="124"/>
                    </a:cubicBezTo>
                    <a:cubicBezTo>
                      <a:pt x="94" y="124"/>
                      <a:pt x="96" y="124"/>
                      <a:pt x="97" y="122"/>
                    </a:cubicBezTo>
                    <a:cubicBezTo>
                      <a:pt x="98" y="122"/>
                      <a:pt x="99" y="121"/>
                      <a:pt x="99" y="121"/>
                    </a:cubicBezTo>
                    <a:cubicBezTo>
                      <a:pt x="100" y="120"/>
                      <a:pt x="100" y="120"/>
                      <a:pt x="101" y="119"/>
                    </a:cubicBezTo>
                    <a:cubicBezTo>
                      <a:pt x="108" y="114"/>
                      <a:pt x="115" y="108"/>
                      <a:pt x="122" y="100"/>
                    </a:cubicBezTo>
                    <a:cubicBezTo>
                      <a:pt x="124" y="98"/>
                      <a:pt x="124" y="98"/>
                      <a:pt x="124" y="98"/>
                    </a:cubicBezTo>
                    <a:cubicBezTo>
                      <a:pt x="125" y="97"/>
                      <a:pt x="127" y="95"/>
                      <a:pt x="128" y="94"/>
                    </a:cubicBezTo>
                    <a:cubicBezTo>
                      <a:pt x="129" y="93"/>
                      <a:pt x="129" y="93"/>
                      <a:pt x="129" y="93"/>
                    </a:cubicBezTo>
                    <a:cubicBezTo>
                      <a:pt x="130" y="93"/>
                      <a:pt x="131" y="91"/>
                      <a:pt x="131" y="91"/>
                    </a:cubicBezTo>
                    <a:cubicBezTo>
                      <a:pt x="132" y="91"/>
                      <a:pt x="132" y="92"/>
                      <a:pt x="133" y="92"/>
                    </a:cubicBezTo>
                    <a:cubicBezTo>
                      <a:pt x="134" y="94"/>
                      <a:pt x="135" y="95"/>
                      <a:pt x="138" y="96"/>
                    </a:cubicBezTo>
                    <a:cubicBezTo>
                      <a:pt x="144" y="96"/>
                      <a:pt x="144" y="96"/>
                      <a:pt x="144" y="96"/>
                    </a:cubicBezTo>
                    <a:cubicBezTo>
                      <a:pt x="141" y="91"/>
                      <a:pt x="141" y="91"/>
                      <a:pt x="141" y="91"/>
                    </a:cubicBezTo>
                    <a:cubicBezTo>
                      <a:pt x="142" y="87"/>
                      <a:pt x="144" y="82"/>
                      <a:pt x="144" y="78"/>
                    </a:cubicBezTo>
                    <a:cubicBezTo>
                      <a:pt x="146" y="72"/>
                      <a:pt x="148" y="66"/>
                      <a:pt x="150" y="60"/>
                    </a:cubicBezTo>
                    <a:cubicBezTo>
                      <a:pt x="150" y="59"/>
                      <a:pt x="150" y="59"/>
                      <a:pt x="150" y="59"/>
                    </a:cubicBezTo>
                    <a:lnTo>
                      <a:pt x="150" y="57"/>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0" name="Freeform 57"/>
              <p:cNvSpPr>
                <a:spLocks/>
              </p:cNvSpPr>
              <p:nvPr/>
            </p:nvSpPr>
            <p:spPr bwMode="auto">
              <a:xfrm>
                <a:off x="4608" y="3481"/>
                <a:ext cx="327" cy="350"/>
              </a:xfrm>
              <a:custGeom>
                <a:avLst/>
                <a:gdLst>
                  <a:gd name="T0" fmla="*/ 117 w 123"/>
                  <a:gd name="T1" fmla="*/ 8 h 132"/>
                  <a:gd name="T2" fmla="*/ 110 w 123"/>
                  <a:gd name="T3" fmla="*/ 0 h 132"/>
                  <a:gd name="T4" fmla="*/ 102 w 123"/>
                  <a:gd name="T5" fmla="*/ 3 h 132"/>
                  <a:gd name="T6" fmla="*/ 96 w 123"/>
                  <a:gd name="T7" fmla="*/ 5 h 132"/>
                  <a:gd name="T8" fmla="*/ 91 w 123"/>
                  <a:gd name="T9" fmla="*/ 4 h 132"/>
                  <a:gd name="T10" fmla="*/ 79 w 123"/>
                  <a:gd name="T11" fmla="*/ 11 h 132"/>
                  <a:gd name="T12" fmla="*/ 72 w 123"/>
                  <a:gd name="T13" fmla="*/ 10 h 132"/>
                  <a:gd name="T14" fmla="*/ 64 w 123"/>
                  <a:gd name="T15" fmla="*/ 14 h 132"/>
                  <a:gd name="T16" fmla="*/ 61 w 123"/>
                  <a:gd name="T17" fmla="*/ 17 h 132"/>
                  <a:gd name="T18" fmla="*/ 59 w 123"/>
                  <a:gd name="T19" fmla="*/ 17 h 132"/>
                  <a:gd name="T20" fmla="*/ 54 w 123"/>
                  <a:gd name="T21" fmla="*/ 18 h 132"/>
                  <a:gd name="T22" fmla="*/ 47 w 123"/>
                  <a:gd name="T23" fmla="*/ 19 h 132"/>
                  <a:gd name="T24" fmla="*/ 40 w 123"/>
                  <a:gd name="T25" fmla="*/ 19 h 132"/>
                  <a:gd name="T26" fmla="*/ 37 w 123"/>
                  <a:gd name="T27" fmla="*/ 21 h 132"/>
                  <a:gd name="T28" fmla="*/ 29 w 123"/>
                  <a:gd name="T29" fmla="*/ 47 h 132"/>
                  <a:gd name="T30" fmla="*/ 34 w 123"/>
                  <a:gd name="T31" fmla="*/ 50 h 132"/>
                  <a:gd name="T32" fmla="*/ 43 w 123"/>
                  <a:gd name="T33" fmla="*/ 48 h 132"/>
                  <a:gd name="T34" fmla="*/ 44 w 123"/>
                  <a:gd name="T35" fmla="*/ 49 h 132"/>
                  <a:gd name="T36" fmla="*/ 40 w 123"/>
                  <a:gd name="T37" fmla="*/ 51 h 132"/>
                  <a:gd name="T38" fmla="*/ 35 w 123"/>
                  <a:gd name="T39" fmla="*/ 50 h 132"/>
                  <a:gd name="T40" fmla="*/ 24 w 123"/>
                  <a:gd name="T41" fmla="*/ 59 h 132"/>
                  <a:gd name="T42" fmla="*/ 3 w 123"/>
                  <a:gd name="T43" fmla="*/ 103 h 132"/>
                  <a:gd name="T44" fmla="*/ 12 w 123"/>
                  <a:gd name="T45" fmla="*/ 119 h 132"/>
                  <a:gd name="T46" fmla="*/ 14 w 123"/>
                  <a:gd name="T47" fmla="*/ 122 h 132"/>
                  <a:gd name="T48" fmla="*/ 23 w 123"/>
                  <a:gd name="T49" fmla="*/ 131 h 132"/>
                  <a:gd name="T50" fmla="*/ 36 w 123"/>
                  <a:gd name="T51" fmla="*/ 128 h 132"/>
                  <a:gd name="T52" fmla="*/ 40 w 123"/>
                  <a:gd name="T53" fmla="*/ 123 h 132"/>
                  <a:gd name="T54" fmla="*/ 43 w 123"/>
                  <a:gd name="T55" fmla="*/ 118 h 132"/>
                  <a:gd name="T56" fmla="*/ 49 w 123"/>
                  <a:gd name="T57" fmla="*/ 104 h 132"/>
                  <a:gd name="T58" fmla="*/ 52 w 123"/>
                  <a:gd name="T59" fmla="*/ 96 h 132"/>
                  <a:gd name="T60" fmla="*/ 55 w 123"/>
                  <a:gd name="T61" fmla="*/ 83 h 132"/>
                  <a:gd name="T62" fmla="*/ 56 w 123"/>
                  <a:gd name="T63" fmla="*/ 74 h 132"/>
                  <a:gd name="T64" fmla="*/ 69 w 123"/>
                  <a:gd name="T65" fmla="*/ 67 h 132"/>
                  <a:gd name="T66" fmla="*/ 76 w 123"/>
                  <a:gd name="T67" fmla="*/ 64 h 132"/>
                  <a:gd name="T68" fmla="*/ 88 w 123"/>
                  <a:gd name="T69" fmla="*/ 54 h 132"/>
                  <a:gd name="T70" fmla="*/ 100 w 123"/>
                  <a:gd name="T71" fmla="*/ 41 h 132"/>
                  <a:gd name="T72" fmla="*/ 114 w 123"/>
                  <a:gd name="T73" fmla="*/ 26 h 132"/>
                  <a:gd name="T74" fmla="*/ 119 w 123"/>
                  <a:gd name="T75" fmla="*/ 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2">
                    <a:moveTo>
                      <a:pt x="119" y="9"/>
                    </a:moveTo>
                    <a:cubicBezTo>
                      <a:pt x="118" y="8"/>
                      <a:pt x="117" y="8"/>
                      <a:pt x="117" y="8"/>
                    </a:cubicBezTo>
                    <a:cubicBezTo>
                      <a:pt x="116" y="7"/>
                      <a:pt x="116" y="6"/>
                      <a:pt x="116" y="5"/>
                    </a:cubicBezTo>
                    <a:cubicBezTo>
                      <a:pt x="115" y="3"/>
                      <a:pt x="114" y="0"/>
                      <a:pt x="110" y="0"/>
                    </a:cubicBezTo>
                    <a:cubicBezTo>
                      <a:pt x="109" y="0"/>
                      <a:pt x="109" y="0"/>
                      <a:pt x="108" y="0"/>
                    </a:cubicBezTo>
                    <a:cubicBezTo>
                      <a:pt x="105" y="0"/>
                      <a:pt x="104" y="2"/>
                      <a:pt x="102" y="3"/>
                    </a:cubicBezTo>
                    <a:cubicBezTo>
                      <a:pt x="100" y="4"/>
                      <a:pt x="99" y="5"/>
                      <a:pt x="97" y="5"/>
                    </a:cubicBezTo>
                    <a:cubicBezTo>
                      <a:pt x="97" y="5"/>
                      <a:pt x="96" y="5"/>
                      <a:pt x="96" y="5"/>
                    </a:cubicBezTo>
                    <a:cubicBezTo>
                      <a:pt x="94" y="4"/>
                      <a:pt x="94" y="4"/>
                      <a:pt x="94" y="4"/>
                    </a:cubicBezTo>
                    <a:cubicBezTo>
                      <a:pt x="93" y="4"/>
                      <a:pt x="92" y="4"/>
                      <a:pt x="91" y="4"/>
                    </a:cubicBezTo>
                    <a:cubicBezTo>
                      <a:pt x="88" y="4"/>
                      <a:pt x="85" y="5"/>
                      <a:pt x="83" y="8"/>
                    </a:cubicBezTo>
                    <a:cubicBezTo>
                      <a:pt x="80" y="11"/>
                      <a:pt x="80" y="11"/>
                      <a:pt x="79" y="11"/>
                    </a:cubicBezTo>
                    <a:cubicBezTo>
                      <a:pt x="78" y="11"/>
                      <a:pt x="77" y="11"/>
                      <a:pt x="76" y="10"/>
                    </a:cubicBezTo>
                    <a:cubicBezTo>
                      <a:pt x="74" y="10"/>
                      <a:pt x="73" y="10"/>
                      <a:pt x="72" y="10"/>
                    </a:cubicBezTo>
                    <a:cubicBezTo>
                      <a:pt x="69" y="10"/>
                      <a:pt x="67" y="10"/>
                      <a:pt x="66" y="12"/>
                    </a:cubicBezTo>
                    <a:cubicBezTo>
                      <a:pt x="65" y="13"/>
                      <a:pt x="64" y="14"/>
                      <a:pt x="64" y="14"/>
                    </a:cubicBezTo>
                    <a:cubicBezTo>
                      <a:pt x="64" y="15"/>
                      <a:pt x="64" y="15"/>
                      <a:pt x="63" y="15"/>
                    </a:cubicBezTo>
                    <a:cubicBezTo>
                      <a:pt x="63" y="16"/>
                      <a:pt x="62" y="17"/>
                      <a:pt x="61" y="17"/>
                    </a:cubicBezTo>
                    <a:cubicBezTo>
                      <a:pt x="60" y="17"/>
                      <a:pt x="60" y="17"/>
                      <a:pt x="60" y="17"/>
                    </a:cubicBezTo>
                    <a:cubicBezTo>
                      <a:pt x="59" y="17"/>
                      <a:pt x="59" y="17"/>
                      <a:pt x="59" y="17"/>
                    </a:cubicBezTo>
                    <a:cubicBezTo>
                      <a:pt x="58" y="17"/>
                      <a:pt x="57" y="17"/>
                      <a:pt x="57" y="18"/>
                    </a:cubicBezTo>
                    <a:cubicBezTo>
                      <a:pt x="56" y="18"/>
                      <a:pt x="55" y="18"/>
                      <a:pt x="54" y="18"/>
                    </a:cubicBezTo>
                    <a:cubicBezTo>
                      <a:pt x="53" y="19"/>
                      <a:pt x="52" y="19"/>
                      <a:pt x="52" y="19"/>
                    </a:cubicBezTo>
                    <a:cubicBezTo>
                      <a:pt x="50" y="19"/>
                      <a:pt x="48" y="19"/>
                      <a:pt x="47" y="19"/>
                    </a:cubicBezTo>
                    <a:cubicBezTo>
                      <a:pt x="45" y="19"/>
                      <a:pt x="43" y="19"/>
                      <a:pt x="42" y="19"/>
                    </a:cubicBezTo>
                    <a:cubicBezTo>
                      <a:pt x="41" y="19"/>
                      <a:pt x="40" y="19"/>
                      <a:pt x="40" y="19"/>
                    </a:cubicBezTo>
                    <a:cubicBezTo>
                      <a:pt x="38" y="19"/>
                      <a:pt x="38" y="19"/>
                      <a:pt x="38" y="19"/>
                    </a:cubicBezTo>
                    <a:cubicBezTo>
                      <a:pt x="37" y="21"/>
                      <a:pt x="37" y="21"/>
                      <a:pt x="37" y="21"/>
                    </a:cubicBezTo>
                    <a:cubicBezTo>
                      <a:pt x="34" y="27"/>
                      <a:pt x="33" y="33"/>
                      <a:pt x="32" y="38"/>
                    </a:cubicBezTo>
                    <a:cubicBezTo>
                      <a:pt x="31" y="41"/>
                      <a:pt x="30" y="44"/>
                      <a:pt x="29" y="47"/>
                    </a:cubicBezTo>
                    <a:cubicBezTo>
                      <a:pt x="27" y="54"/>
                      <a:pt x="27" y="54"/>
                      <a:pt x="27" y="54"/>
                    </a:cubicBezTo>
                    <a:cubicBezTo>
                      <a:pt x="34" y="50"/>
                      <a:pt x="34" y="50"/>
                      <a:pt x="34" y="50"/>
                    </a:cubicBezTo>
                    <a:cubicBezTo>
                      <a:pt x="35" y="49"/>
                      <a:pt x="37" y="49"/>
                      <a:pt x="38" y="49"/>
                    </a:cubicBezTo>
                    <a:cubicBezTo>
                      <a:pt x="40" y="48"/>
                      <a:pt x="41" y="48"/>
                      <a:pt x="43" y="48"/>
                    </a:cubicBezTo>
                    <a:cubicBezTo>
                      <a:pt x="44" y="47"/>
                      <a:pt x="44" y="47"/>
                      <a:pt x="45" y="46"/>
                    </a:cubicBezTo>
                    <a:cubicBezTo>
                      <a:pt x="45" y="47"/>
                      <a:pt x="44" y="48"/>
                      <a:pt x="44" y="49"/>
                    </a:cubicBezTo>
                    <a:cubicBezTo>
                      <a:pt x="43" y="50"/>
                      <a:pt x="43" y="51"/>
                      <a:pt x="42" y="52"/>
                    </a:cubicBezTo>
                    <a:cubicBezTo>
                      <a:pt x="42" y="52"/>
                      <a:pt x="41" y="52"/>
                      <a:pt x="40" y="51"/>
                    </a:cubicBezTo>
                    <a:cubicBezTo>
                      <a:pt x="39" y="51"/>
                      <a:pt x="37" y="50"/>
                      <a:pt x="36" y="50"/>
                    </a:cubicBezTo>
                    <a:cubicBezTo>
                      <a:pt x="35" y="50"/>
                      <a:pt x="35" y="50"/>
                      <a:pt x="35" y="50"/>
                    </a:cubicBezTo>
                    <a:cubicBezTo>
                      <a:pt x="30" y="51"/>
                      <a:pt x="28" y="55"/>
                      <a:pt x="26" y="57"/>
                    </a:cubicBezTo>
                    <a:cubicBezTo>
                      <a:pt x="25" y="58"/>
                      <a:pt x="25" y="59"/>
                      <a:pt x="24" y="59"/>
                    </a:cubicBezTo>
                    <a:cubicBezTo>
                      <a:pt x="23" y="60"/>
                      <a:pt x="22" y="62"/>
                      <a:pt x="21" y="63"/>
                    </a:cubicBezTo>
                    <a:cubicBezTo>
                      <a:pt x="12" y="74"/>
                      <a:pt x="0" y="88"/>
                      <a:pt x="3" y="103"/>
                    </a:cubicBezTo>
                    <a:cubicBezTo>
                      <a:pt x="4" y="107"/>
                      <a:pt x="6" y="111"/>
                      <a:pt x="9" y="116"/>
                    </a:cubicBezTo>
                    <a:cubicBezTo>
                      <a:pt x="10" y="117"/>
                      <a:pt x="11" y="118"/>
                      <a:pt x="12" y="119"/>
                    </a:cubicBezTo>
                    <a:cubicBezTo>
                      <a:pt x="12" y="120"/>
                      <a:pt x="13" y="120"/>
                      <a:pt x="13" y="121"/>
                    </a:cubicBezTo>
                    <a:cubicBezTo>
                      <a:pt x="13" y="121"/>
                      <a:pt x="14" y="121"/>
                      <a:pt x="14" y="122"/>
                    </a:cubicBezTo>
                    <a:cubicBezTo>
                      <a:pt x="14" y="123"/>
                      <a:pt x="14" y="124"/>
                      <a:pt x="15" y="125"/>
                    </a:cubicBezTo>
                    <a:cubicBezTo>
                      <a:pt x="17" y="128"/>
                      <a:pt x="21" y="130"/>
                      <a:pt x="23" y="131"/>
                    </a:cubicBezTo>
                    <a:cubicBezTo>
                      <a:pt x="25" y="132"/>
                      <a:pt x="26" y="132"/>
                      <a:pt x="28" y="132"/>
                    </a:cubicBezTo>
                    <a:cubicBezTo>
                      <a:pt x="31" y="132"/>
                      <a:pt x="34" y="131"/>
                      <a:pt x="36" y="128"/>
                    </a:cubicBezTo>
                    <a:cubicBezTo>
                      <a:pt x="37" y="127"/>
                      <a:pt x="38" y="126"/>
                      <a:pt x="39" y="125"/>
                    </a:cubicBezTo>
                    <a:cubicBezTo>
                      <a:pt x="39" y="124"/>
                      <a:pt x="39" y="123"/>
                      <a:pt x="40" y="123"/>
                    </a:cubicBezTo>
                    <a:cubicBezTo>
                      <a:pt x="40" y="122"/>
                      <a:pt x="41" y="122"/>
                      <a:pt x="41" y="121"/>
                    </a:cubicBezTo>
                    <a:cubicBezTo>
                      <a:pt x="42" y="120"/>
                      <a:pt x="43" y="119"/>
                      <a:pt x="43" y="118"/>
                    </a:cubicBezTo>
                    <a:cubicBezTo>
                      <a:pt x="45" y="115"/>
                      <a:pt x="47" y="111"/>
                      <a:pt x="49" y="106"/>
                    </a:cubicBezTo>
                    <a:cubicBezTo>
                      <a:pt x="49" y="105"/>
                      <a:pt x="49" y="105"/>
                      <a:pt x="49" y="104"/>
                    </a:cubicBezTo>
                    <a:cubicBezTo>
                      <a:pt x="50" y="102"/>
                      <a:pt x="50" y="100"/>
                      <a:pt x="51" y="98"/>
                    </a:cubicBezTo>
                    <a:cubicBezTo>
                      <a:pt x="52" y="97"/>
                      <a:pt x="52" y="97"/>
                      <a:pt x="52" y="96"/>
                    </a:cubicBezTo>
                    <a:cubicBezTo>
                      <a:pt x="54" y="94"/>
                      <a:pt x="55" y="91"/>
                      <a:pt x="55" y="88"/>
                    </a:cubicBezTo>
                    <a:cubicBezTo>
                      <a:pt x="55" y="86"/>
                      <a:pt x="55" y="84"/>
                      <a:pt x="55" y="83"/>
                    </a:cubicBezTo>
                    <a:cubicBezTo>
                      <a:pt x="54" y="82"/>
                      <a:pt x="54" y="82"/>
                      <a:pt x="54" y="81"/>
                    </a:cubicBezTo>
                    <a:cubicBezTo>
                      <a:pt x="54" y="77"/>
                      <a:pt x="54" y="75"/>
                      <a:pt x="56" y="74"/>
                    </a:cubicBezTo>
                    <a:cubicBezTo>
                      <a:pt x="60" y="72"/>
                      <a:pt x="63" y="70"/>
                      <a:pt x="66" y="68"/>
                    </a:cubicBezTo>
                    <a:cubicBezTo>
                      <a:pt x="69" y="67"/>
                      <a:pt x="69" y="67"/>
                      <a:pt x="69" y="67"/>
                    </a:cubicBezTo>
                    <a:cubicBezTo>
                      <a:pt x="70" y="66"/>
                      <a:pt x="71" y="66"/>
                      <a:pt x="72" y="65"/>
                    </a:cubicBezTo>
                    <a:cubicBezTo>
                      <a:pt x="74" y="65"/>
                      <a:pt x="75" y="65"/>
                      <a:pt x="76" y="64"/>
                    </a:cubicBezTo>
                    <a:cubicBezTo>
                      <a:pt x="79" y="63"/>
                      <a:pt x="82" y="60"/>
                      <a:pt x="84" y="58"/>
                    </a:cubicBezTo>
                    <a:cubicBezTo>
                      <a:pt x="85" y="56"/>
                      <a:pt x="87" y="55"/>
                      <a:pt x="88" y="54"/>
                    </a:cubicBezTo>
                    <a:cubicBezTo>
                      <a:pt x="92" y="51"/>
                      <a:pt x="94" y="48"/>
                      <a:pt x="97" y="44"/>
                    </a:cubicBezTo>
                    <a:cubicBezTo>
                      <a:pt x="98" y="43"/>
                      <a:pt x="99" y="42"/>
                      <a:pt x="100" y="41"/>
                    </a:cubicBezTo>
                    <a:cubicBezTo>
                      <a:pt x="104" y="36"/>
                      <a:pt x="108" y="31"/>
                      <a:pt x="113" y="27"/>
                    </a:cubicBezTo>
                    <a:cubicBezTo>
                      <a:pt x="113" y="27"/>
                      <a:pt x="114" y="26"/>
                      <a:pt x="114" y="26"/>
                    </a:cubicBezTo>
                    <a:cubicBezTo>
                      <a:pt x="119" y="21"/>
                      <a:pt x="123" y="18"/>
                      <a:pt x="123" y="14"/>
                    </a:cubicBezTo>
                    <a:cubicBezTo>
                      <a:pt x="123" y="11"/>
                      <a:pt x="120" y="10"/>
                      <a:pt x="119" y="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1" name="Freeform 58"/>
              <p:cNvSpPr>
                <a:spLocks/>
              </p:cNvSpPr>
              <p:nvPr/>
            </p:nvSpPr>
            <p:spPr bwMode="auto">
              <a:xfrm>
                <a:off x="4770" y="3292"/>
                <a:ext cx="40" cy="69"/>
              </a:xfrm>
              <a:custGeom>
                <a:avLst/>
                <a:gdLst>
                  <a:gd name="T0" fmla="*/ 14 w 15"/>
                  <a:gd name="T1" fmla="*/ 2 h 26"/>
                  <a:gd name="T2" fmla="*/ 10 w 15"/>
                  <a:gd name="T3" fmla="*/ 0 h 26"/>
                  <a:gd name="T4" fmla="*/ 9 w 15"/>
                  <a:gd name="T5" fmla="*/ 0 h 26"/>
                  <a:gd name="T6" fmla="*/ 0 w 15"/>
                  <a:gd name="T7" fmla="*/ 20 h 26"/>
                  <a:gd name="T8" fmla="*/ 5 w 15"/>
                  <a:gd name="T9" fmla="*/ 26 h 26"/>
                  <a:gd name="T10" fmla="*/ 6 w 15"/>
                  <a:gd name="T11" fmla="*/ 26 h 26"/>
                  <a:gd name="T12" fmla="*/ 6 w 15"/>
                  <a:gd name="T13" fmla="*/ 26 h 26"/>
                  <a:gd name="T14" fmla="*/ 9 w 15"/>
                  <a:gd name="T15" fmla="*/ 20 h 26"/>
                  <a:gd name="T16" fmla="*/ 9 w 15"/>
                  <a:gd name="T17" fmla="*/ 20 h 26"/>
                  <a:gd name="T18" fmla="*/ 12 w 15"/>
                  <a:gd name="T19" fmla="*/ 11 h 26"/>
                  <a:gd name="T20" fmla="*/ 12 w 15"/>
                  <a:gd name="T21" fmla="*/ 10 h 26"/>
                  <a:gd name="T22" fmla="*/ 14 w 15"/>
                  <a:gd name="T2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6">
                    <a:moveTo>
                      <a:pt x="14" y="2"/>
                    </a:moveTo>
                    <a:cubicBezTo>
                      <a:pt x="14" y="2"/>
                      <a:pt x="13" y="0"/>
                      <a:pt x="10" y="0"/>
                    </a:cubicBezTo>
                    <a:cubicBezTo>
                      <a:pt x="9" y="0"/>
                      <a:pt x="9" y="0"/>
                      <a:pt x="9" y="0"/>
                    </a:cubicBezTo>
                    <a:cubicBezTo>
                      <a:pt x="3" y="1"/>
                      <a:pt x="0" y="15"/>
                      <a:pt x="0" y="20"/>
                    </a:cubicBezTo>
                    <a:cubicBezTo>
                      <a:pt x="1" y="26"/>
                      <a:pt x="4" y="26"/>
                      <a:pt x="5" y="26"/>
                    </a:cubicBezTo>
                    <a:cubicBezTo>
                      <a:pt x="6" y="26"/>
                      <a:pt x="6" y="26"/>
                      <a:pt x="6" y="26"/>
                    </a:cubicBezTo>
                    <a:cubicBezTo>
                      <a:pt x="6" y="26"/>
                      <a:pt x="6" y="26"/>
                      <a:pt x="6" y="26"/>
                    </a:cubicBezTo>
                    <a:cubicBezTo>
                      <a:pt x="10" y="26"/>
                      <a:pt x="10" y="22"/>
                      <a:pt x="9" y="20"/>
                    </a:cubicBezTo>
                    <a:cubicBezTo>
                      <a:pt x="9" y="20"/>
                      <a:pt x="9" y="20"/>
                      <a:pt x="9" y="20"/>
                    </a:cubicBezTo>
                    <a:cubicBezTo>
                      <a:pt x="10" y="16"/>
                      <a:pt x="10" y="14"/>
                      <a:pt x="12" y="11"/>
                    </a:cubicBezTo>
                    <a:cubicBezTo>
                      <a:pt x="12" y="11"/>
                      <a:pt x="12" y="11"/>
                      <a:pt x="12" y="10"/>
                    </a:cubicBezTo>
                    <a:cubicBezTo>
                      <a:pt x="13" y="8"/>
                      <a:pt x="15" y="5"/>
                      <a:pt x="14"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2" name="Freeform 59"/>
              <p:cNvSpPr>
                <a:spLocks/>
              </p:cNvSpPr>
              <p:nvPr/>
            </p:nvSpPr>
            <p:spPr bwMode="auto">
              <a:xfrm>
                <a:off x="4897" y="2737"/>
                <a:ext cx="489" cy="504"/>
              </a:xfrm>
              <a:custGeom>
                <a:avLst/>
                <a:gdLst>
                  <a:gd name="T0" fmla="*/ 177 w 184"/>
                  <a:gd name="T1" fmla="*/ 104 h 190"/>
                  <a:gd name="T2" fmla="*/ 165 w 184"/>
                  <a:gd name="T3" fmla="*/ 100 h 190"/>
                  <a:gd name="T4" fmla="*/ 161 w 184"/>
                  <a:gd name="T5" fmla="*/ 107 h 190"/>
                  <a:gd name="T6" fmla="*/ 157 w 184"/>
                  <a:gd name="T7" fmla="*/ 81 h 190"/>
                  <a:gd name="T8" fmla="*/ 146 w 184"/>
                  <a:gd name="T9" fmla="*/ 89 h 190"/>
                  <a:gd name="T10" fmla="*/ 143 w 184"/>
                  <a:gd name="T11" fmla="*/ 97 h 190"/>
                  <a:gd name="T12" fmla="*/ 141 w 184"/>
                  <a:gd name="T13" fmla="*/ 97 h 190"/>
                  <a:gd name="T14" fmla="*/ 142 w 184"/>
                  <a:gd name="T15" fmla="*/ 84 h 190"/>
                  <a:gd name="T16" fmla="*/ 131 w 184"/>
                  <a:gd name="T17" fmla="*/ 71 h 190"/>
                  <a:gd name="T18" fmla="*/ 128 w 184"/>
                  <a:gd name="T19" fmla="*/ 81 h 190"/>
                  <a:gd name="T20" fmla="*/ 128 w 184"/>
                  <a:gd name="T21" fmla="*/ 85 h 190"/>
                  <a:gd name="T22" fmla="*/ 120 w 184"/>
                  <a:gd name="T23" fmla="*/ 74 h 190"/>
                  <a:gd name="T24" fmla="*/ 116 w 184"/>
                  <a:gd name="T25" fmla="*/ 56 h 190"/>
                  <a:gd name="T26" fmla="*/ 91 w 184"/>
                  <a:gd name="T27" fmla="*/ 59 h 190"/>
                  <a:gd name="T28" fmla="*/ 81 w 184"/>
                  <a:gd name="T29" fmla="*/ 71 h 190"/>
                  <a:gd name="T30" fmla="*/ 73 w 184"/>
                  <a:gd name="T31" fmla="*/ 69 h 190"/>
                  <a:gd name="T32" fmla="*/ 63 w 184"/>
                  <a:gd name="T33" fmla="*/ 73 h 190"/>
                  <a:gd name="T34" fmla="*/ 56 w 184"/>
                  <a:gd name="T35" fmla="*/ 73 h 190"/>
                  <a:gd name="T36" fmla="*/ 58 w 184"/>
                  <a:gd name="T37" fmla="*/ 67 h 190"/>
                  <a:gd name="T38" fmla="*/ 48 w 184"/>
                  <a:gd name="T39" fmla="*/ 56 h 190"/>
                  <a:gd name="T40" fmla="*/ 40 w 184"/>
                  <a:gd name="T41" fmla="*/ 62 h 190"/>
                  <a:gd name="T42" fmla="*/ 34 w 184"/>
                  <a:gd name="T43" fmla="*/ 76 h 190"/>
                  <a:gd name="T44" fmla="*/ 31 w 184"/>
                  <a:gd name="T45" fmla="*/ 57 h 190"/>
                  <a:gd name="T46" fmla="*/ 30 w 184"/>
                  <a:gd name="T47" fmla="*/ 35 h 190"/>
                  <a:gd name="T48" fmla="*/ 31 w 184"/>
                  <a:gd name="T49" fmla="*/ 12 h 190"/>
                  <a:gd name="T50" fmla="*/ 30 w 184"/>
                  <a:gd name="T51" fmla="*/ 1 h 190"/>
                  <a:gd name="T52" fmla="*/ 17 w 184"/>
                  <a:gd name="T53" fmla="*/ 5 h 190"/>
                  <a:gd name="T54" fmla="*/ 12 w 184"/>
                  <a:gd name="T55" fmla="*/ 7 h 190"/>
                  <a:gd name="T56" fmla="*/ 5 w 184"/>
                  <a:gd name="T57" fmla="*/ 18 h 190"/>
                  <a:gd name="T58" fmla="*/ 0 w 184"/>
                  <a:gd name="T59" fmla="*/ 35 h 190"/>
                  <a:gd name="T60" fmla="*/ 3 w 184"/>
                  <a:gd name="T61" fmla="*/ 47 h 190"/>
                  <a:gd name="T62" fmla="*/ 2 w 184"/>
                  <a:gd name="T63" fmla="*/ 64 h 190"/>
                  <a:gd name="T64" fmla="*/ 3 w 184"/>
                  <a:gd name="T65" fmla="*/ 79 h 190"/>
                  <a:gd name="T66" fmla="*/ 7 w 184"/>
                  <a:gd name="T67" fmla="*/ 102 h 190"/>
                  <a:gd name="T68" fmla="*/ 15 w 184"/>
                  <a:gd name="T69" fmla="*/ 119 h 190"/>
                  <a:gd name="T70" fmla="*/ 8 w 184"/>
                  <a:gd name="T71" fmla="*/ 123 h 190"/>
                  <a:gd name="T72" fmla="*/ 13 w 184"/>
                  <a:gd name="T73" fmla="*/ 147 h 190"/>
                  <a:gd name="T74" fmla="*/ 11 w 184"/>
                  <a:gd name="T75" fmla="*/ 161 h 190"/>
                  <a:gd name="T76" fmla="*/ 21 w 184"/>
                  <a:gd name="T77" fmla="*/ 190 h 190"/>
                  <a:gd name="T78" fmla="*/ 52 w 184"/>
                  <a:gd name="T79" fmla="*/ 169 h 190"/>
                  <a:gd name="T80" fmla="*/ 83 w 184"/>
                  <a:gd name="T81" fmla="*/ 152 h 190"/>
                  <a:gd name="T82" fmla="*/ 87 w 184"/>
                  <a:gd name="T83" fmla="*/ 147 h 190"/>
                  <a:gd name="T84" fmla="*/ 93 w 184"/>
                  <a:gd name="T85" fmla="*/ 144 h 190"/>
                  <a:gd name="T86" fmla="*/ 100 w 184"/>
                  <a:gd name="T87" fmla="*/ 151 h 190"/>
                  <a:gd name="T88" fmla="*/ 111 w 184"/>
                  <a:gd name="T89" fmla="*/ 146 h 190"/>
                  <a:gd name="T90" fmla="*/ 105 w 184"/>
                  <a:gd name="T91" fmla="*/ 159 h 190"/>
                  <a:gd name="T92" fmla="*/ 105 w 184"/>
                  <a:gd name="T93" fmla="*/ 169 h 190"/>
                  <a:gd name="T94" fmla="*/ 119 w 184"/>
                  <a:gd name="T95" fmla="*/ 166 h 190"/>
                  <a:gd name="T96" fmla="*/ 128 w 184"/>
                  <a:gd name="T97" fmla="*/ 159 h 190"/>
                  <a:gd name="T98" fmla="*/ 129 w 184"/>
                  <a:gd name="T99" fmla="*/ 147 h 190"/>
                  <a:gd name="T100" fmla="*/ 135 w 184"/>
                  <a:gd name="T101" fmla="*/ 122 h 190"/>
                  <a:gd name="T102" fmla="*/ 145 w 184"/>
                  <a:gd name="T103" fmla="*/ 137 h 190"/>
                  <a:gd name="T104" fmla="*/ 160 w 184"/>
                  <a:gd name="T105" fmla="*/ 138 h 190"/>
                  <a:gd name="T106" fmla="*/ 168 w 184"/>
                  <a:gd name="T107" fmla="*/ 147 h 190"/>
                  <a:gd name="T108" fmla="*/ 176 w 184"/>
                  <a:gd name="T109" fmla="*/ 14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 h="190">
                    <a:moveTo>
                      <a:pt x="181" y="128"/>
                    </a:moveTo>
                    <a:cubicBezTo>
                      <a:pt x="181" y="127"/>
                      <a:pt x="180" y="126"/>
                      <a:pt x="180" y="126"/>
                    </a:cubicBezTo>
                    <a:cubicBezTo>
                      <a:pt x="177" y="119"/>
                      <a:pt x="177" y="114"/>
                      <a:pt x="177" y="106"/>
                    </a:cubicBezTo>
                    <a:cubicBezTo>
                      <a:pt x="177" y="104"/>
                      <a:pt x="177" y="104"/>
                      <a:pt x="177" y="104"/>
                    </a:cubicBezTo>
                    <a:cubicBezTo>
                      <a:pt x="178" y="101"/>
                      <a:pt x="178" y="98"/>
                      <a:pt x="178" y="96"/>
                    </a:cubicBezTo>
                    <a:cubicBezTo>
                      <a:pt x="178" y="95"/>
                      <a:pt x="177" y="92"/>
                      <a:pt x="172" y="92"/>
                    </a:cubicBezTo>
                    <a:cubicBezTo>
                      <a:pt x="172" y="92"/>
                      <a:pt x="168" y="92"/>
                      <a:pt x="167" y="94"/>
                    </a:cubicBezTo>
                    <a:cubicBezTo>
                      <a:pt x="165" y="95"/>
                      <a:pt x="165" y="98"/>
                      <a:pt x="165" y="100"/>
                    </a:cubicBezTo>
                    <a:cubicBezTo>
                      <a:pt x="165" y="100"/>
                      <a:pt x="165" y="100"/>
                      <a:pt x="164" y="101"/>
                    </a:cubicBezTo>
                    <a:cubicBezTo>
                      <a:pt x="164" y="102"/>
                      <a:pt x="164" y="102"/>
                      <a:pt x="164" y="102"/>
                    </a:cubicBezTo>
                    <a:cubicBezTo>
                      <a:pt x="164" y="106"/>
                      <a:pt x="163" y="107"/>
                      <a:pt x="162" y="107"/>
                    </a:cubicBezTo>
                    <a:cubicBezTo>
                      <a:pt x="161" y="107"/>
                      <a:pt x="161" y="107"/>
                      <a:pt x="161" y="107"/>
                    </a:cubicBezTo>
                    <a:cubicBezTo>
                      <a:pt x="159" y="105"/>
                      <a:pt x="159" y="99"/>
                      <a:pt x="159" y="97"/>
                    </a:cubicBezTo>
                    <a:cubicBezTo>
                      <a:pt x="159" y="91"/>
                      <a:pt x="159" y="91"/>
                      <a:pt x="159" y="91"/>
                    </a:cubicBezTo>
                    <a:cubicBezTo>
                      <a:pt x="159" y="91"/>
                      <a:pt x="159" y="90"/>
                      <a:pt x="159" y="90"/>
                    </a:cubicBezTo>
                    <a:cubicBezTo>
                      <a:pt x="160" y="87"/>
                      <a:pt x="160" y="83"/>
                      <a:pt x="157" y="81"/>
                    </a:cubicBezTo>
                    <a:cubicBezTo>
                      <a:pt x="156" y="81"/>
                      <a:pt x="155" y="80"/>
                      <a:pt x="154" y="80"/>
                    </a:cubicBezTo>
                    <a:cubicBezTo>
                      <a:pt x="152" y="80"/>
                      <a:pt x="150" y="81"/>
                      <a:pt x="149" y="82"/>
                    </a:cubicBezTo>
                    <a:cubicBezTo>
                      <a:pt x="147" y="83"/>
                      <a:pt x="147" y="86"/>
                      <a:pt x="146" y="87"/>
                    </a:cubicBezTo>
                    <a:cubicBezTo>
                      <a:pt x="146" y="88"/>
                      <a:pt x="146" y="89"/>
                      <a:pt x="146" y="89"/>
                    </a:cubicBezTo>
                    <a:cubicBezTo>
                      <a:pt x="146" y="90"/>
                      <a:pt x="146" y="90"/>
                      <a:pt x="146" y="90"/>
                    </a:cubicBezTo>
                    <a:cubicBezTo>
                      <a:pt x="146" y="90"/>
                      <a:pt x="145" y="90"/>
                      <a:pt x="145" y="91"/>
                    </a:cubicBezTo>
                    <a:cubicBezTo>
                      <a:pt x="145" y="91"/>
                      <a:pt x="144" y="92"/>
                      <a:pt x="144" y="93"/>
                    </a:cubicBezTo>
                    <a:cubicBezTo>
                      <a:pt x="143" y="94"/>
                      <a:pt x="143" y="96"/>
                      <a:pt x="143" y="97"/>
                    </a:cubicBezTo>
                    <a:cubicBezTo>
                      <a:pt x="143" y="100"/>
                      <a:pt x="144" y="102"/>
                      <a:pt x="145" y="105"/>
                    </a:cubicBezTo>
                    <a:cubicBezTo>
                      <a:pt x="145" y="104"/>
                      <a:pt x="145" y="104"/>
                      <a:pt x="144" y="104"/>
                    </a:cubicBezTo>
                    <a:cubicBezTo>
                      <a:pt x="143" y="102"/>
                      <a:pt x="142" y="100"/>
                      <a:pt x="141" y="98"/>
                    </a:cubicBezTo>
                    <a:cubicBezTo>
                      <a:pt x="141" y="98"/>
                      <a:pt x="141" y="98"/>
                      <a:pt x="141" y="97"/>
                    </a:cubicBezTo>
                    <a:cubicBezTo>
                      <a:pt x="141" y="97"/>
                      <a:pt x="141" y="96"/>
                      <a:pt x="141" y="96"/>
                    </a:cubicBezTo>
                    <a:cubicBezTo>
                      <a:pt x="141" y="95"/>
                      <a:pt x="141" y="94"/>
                      <a:pt x="141" y="94"/>
                    </a:cubicBezTo>
                    <a:cubicBezTo>
                      <a:pt x="141" y="93"/>
                      <a:pt x="140" y="93"/>
                      <a:pt x="140" y="92"/>
                    </a:cubicBezTo>
                    <a:cubicBezTo>
                      <a:pt x="140" y="90"/>
                      <a:pt x="141" y="87"/>
                      <a:pt x="142" y="84"/>
                    </a:cubicBezTo>
                    <a:cubicBezTo>
                      <a:pt x="143" y="83"/>
                      <a:pt x="143" y="83"/>
                      <a:pt x="143" y="83"/>
                    </a:cubicBezTo>
                    <a:cubicBezTo>
                      <a:pt x="145" y="77"/>
                      <a:pt x="147" y="72"/>
                      <a:pt x="145" y="68"/>
                    </a:cubicBezTo>
                    <a:cubicBezTo>
                      <a:pt x="144" y="67"/>
                      <a:pt x="143" y="66"/>
                      <a:pt x="140" y="66"/>
                    </a:cubicBezTo>
                    <a:cubicBezTo>
                      <a:pt x="137" y="66"/>
                      <a:pt x="133" y="68"/>
                      <a:pt x="131" y="71"/>
                    </a:cubicBezTo>
                    <a:cubicBezTo>
                      <a:pt x="130" y="73"/>
                      <a:pt x="130" y="75"/>
                      <a:pt x="130" y="76"/>
                    </a:cubicBezTo>
                    <a:cubicBezTo>
                      <a:pt x="129" y="77"/>
                      <a:pt x="129" y="78"/>
                      <a:pt x="129" y="78"/>
                    </a:cubicBezTo>
                    <a:cubicBezTo>
                      <a:pt x="129" y="79"/>
                      <a:pt x="129" y="79"/>
                      <a:pt x="129" y="79"/>
                    </a:cubicBezTo>
                    <a:cubicBezTo>
                      <a:pt x="129" y="80"/>
                      <a:pt x="128" y="80"/>
                      <a:pt x="128" y="81"/>
                    </a:cubicBezTo>
                    <a:cubicBezTo>
                      <a:pt x="128" y="82"/>
                      <a:pt x="128" y="83"/>
                      <a:pt x="128" y="84"/>
                    </a:cubicBezTo>
                    <a:cubicBezTo>
                      <a:pt x="128" y="84"/>
                      <a:pt x="128" y="84"/>
                      <a:pt x="128" y="84"/>
                    </a:cubicBezTo>
                    <a:cubicBezTo>
                      <a:pt x="128" y="84"/>
                      <a:pt x="128" y="84"/>
                      <a:pt x="128" y="84"/>
                    </a:cubicBezTo>
                    <a:cubicBezTo>
                      <a:pt x="128" y="85"/>
                      <a:pt x="128" y="85"/>
                      <a:pt x="128" y="85"/>
                    </a:cubicBezTo>
                    <a:cubicBezTo>
                      <a:pt x="128" y="84"/>
                      <a:pt x="128" y="83"/>
                      <a:pt x="128" y="83"/>
                    </a:cubicBezTo>
                    <a:cubicBezTo>
                      <a:pt x="127" y="80"/>
                      <a:pt x="127" y="78"/>
                      <a:pt x="125" y="76"/>
                    </a:cubicBezTo>
                    <a:cubicBezTo>
                      <a:pt x="124" y="74"/>
                      <a:pt x="122" y="74"/>
                      <a:pt x="121" y="74"/>
                    </a:cubicBezTo>
                    <a:cubicBezTo>
                      <a:pt x="120" y="74"/>
                      <a:pt x="120" y="74"/>
                      <a:pt x="120" y="74"/>
                    </a:cubicBezTo>
                    <a:cubicBezTo>
                      <a:pt x="117" y="73"/>
                      <a:pt x="117" y="72"/>
                      <a:pt x="116" y="67"/>
                    </a:cubicBezTo>
                    <a:cubicBezTo>
                      <a:pt x="116" y="67"/>
                      <a:pt x="116" y="67"/>
                      <a:pt x="116" y="67"/>
                    </a:cubicBezTo>
                    <a:cubicBezTo>
                      <a:pt x="116" y="65"/>
                      <a:pt x="116" y="64"/>
                      <a:pt x="116" y="63"/>
                    </a:cubicBezTo>
                    <a:cubicBezTo>
                      <a:pt x="116" y="61"/>
                      <a:pt x="117" y="59"/>
                      <a:pt x="116" y="56"/>
                    </a:cubicBezTo>
                    <a:cubicBezTo>
                      <a:pt x="113" y="51"/>
                      <a:pt x="108" y="50"/>
                      <a:pt x="104" y="50"/>
                    </a:cubicBezTo>
                    <a:cubicBezTo>
                      <a:pt x="104" y="50"/>
                      <a:pt x="104" y="50"/>
                      <a:pt x="103" y="50"/>
                    </a:cubicBezTo>
                    <a:cubicBezTo>
                      <a:pt x="98" y="50"/>
                      <a:pt x="95" y="52"/>
                      <a:pt x="93" y="56"/>
                    </a:cubicBezTo>
                    <a:cubicBezTo>
                      <a:pt x="92" y="58"/>
                      <a:pt x="92" y="59"/>
                      <a:pt x="91" y="59"/>
                    </a:cubicBezTo>
                    <a:cubicBezTo>
                      <a:pt x="90" y="59"/>
                      <a:pt x="90" y="59"/>
                      <a:pt x="90" y="60"/>
                    </a:cubicBezTo>
                    <a:cubicBezTo>
                      <a:pt x="88" y="60"/>
                      <a:pt x="86" y="60"/>
                      <a:pt x="84" y="62"/>
                    </a:cubicBezTo>
                    <a:cubicBezTo>
                      <a:pt x="82" y="64"/>
                      <a:pt x="82" y="67"/>
                      <a:pt x="81" y="69"/>
                    </a:cubicBezTo>
                    <a:cubicBezTo>
                      <a:pt x="81" y="70"/>
                      <a:pt x="81" y="71"/>
                      <a:pt x="81" y="71"/>
                    </a:cubicBezTo>
                    <a:cubicBezTo>
                      <a:pt x="80" y="72"/>
                      <a:pt x="80" y="73"/>
                      <a:pt x="80" y="73"/>
                    </a:cubicBezTo>
                    <a:cubicBezTo>
                      <a:pt x="80" y="73"/>
                      <a:pt x="79" y="73"/>
                      <a:pt x="79" y="72"/>
                    </a:cubicBezTo>
                    <a:cubicBezTo>
                      <a:pt x="78" y="71"/>
                      <a:pt x="76" y="70"/>
                      <a:pt x="74" y="69"/>
                    </a:cubicBezTo>
                    <a:cubicBezTo>
                      <a:pt x="73" y="69"/>
                      <a:pt x="73" y="69"/>
                      <a:pt x="73" y="69"/>
                    </a:cubicBezTo>
                    <a:cubicBezTo>
                      <a:pt x="72" y="69"/>
                      <a:pt x="70" y="70"/>
                      <a:pt x="69" y="71"/>
                    </a:cubicBezTo>
                    <a:cubicBezTo>
                      <a:pt x="69" y="71"/>
                      <a:pt x="69" y="71"/>
                      <a:pt x="69" y="71"/>
                    </a:cubicBezTo>
                    <a:cubicBezTo>
                      <a:pt x="68" y="71"/>
                      <a:pt x="67" y="72"/>
                      <a:pt x="67" y="72"/>
                    </a:cubicBezTo>
                    <a:cubicBezTo>
                      <a:pt x="65" y="72"/>
                      <a:pt x="64" y="73"/>
                      <a:pt x="63" y="73"/>
                    </a:cubicBezTo>
                    <a:cubicBezTo>
                      <a:pt x="62" y="74"/>
                      <a:pt x="61" y="74"/>
                      <a:pt x="60" y="74"/>
                    </a:cubicBezTo>
                    <a:cubicBezTo>
                      <a:pt x="60" y="74"/>
                      <a:pt x="59" y="74"/>
                      <a:pt x="59" y="74"/>
                    </a:cubicBezTo>
                    <a:cubicBezTo>
                      <a:pt x="58" y="74"/>
                      <a:pt x="57" y="74"/>
                      <a:pt x="56" y="73"/>
                    </a:cubicBezTo>
                    <a:cubicBezTo>
                      <a:pt x="56" y="73"/>
                      <a:pt x="56" y="73"/>
                      <a:pt x="56" y="73"/>
                    </a:cubicBezTo>
                    <a:cubicBezTo>
                      <a:pt x="56" y="73"/>
                      <a:pt x="56" y="73"/>
                      <a:pt x="56" y="73"/>
                    </a:cubicBezTo>
                    <a:cubicBezTo>
                      <a:pt x="56" y="72"/>
                      <a:pt x="56" y="71"/>
                      <a:pt x="56" y="70"/>
                    </a:cubicBezTo>
                    <a:cubicBezTo>
                      <a:pt x="57" y="70"/>
                      <a:pt x="57" y="69"/>
                      <a:pt x="57" y="69"/>
                    </a:cubicBezTo>
                    <a:cubicBezTo>
                      <a:pt x="57" y="68"/>
                      <a:pt x="57" y="68"/>
                      <a:pt x="58" y="67"/>
                    </a:cubicBezTo>
                    <a:cubicBezTo>
                      <a:pt x="59" y="65"/>
                      <a:pt x="61" y="60"/>
                      <a:pt x="57" y="57"/>
                    </a:cubicBezTo>
                    <a:cubicBezTo>
                      <a:pt x="55" y="56"/>
                      <a:pt x="53" y="56"/>
                      <a:pt x="52" y="56"/>
                    </a:cubicBezTo>
                    <a:cubicBezTo>
                      <a:pt x="50" y="56"/>
                      <a:pt x="50" y="56"/>
                      <a:pt x="50" y="56"/>
                    </a:cubicBezTo>
                    <a:cubicBezTo>
                      <a:pt x="49" y="56"/>
                      <a:pt x="48" y="56"/>
                      <a:pt x="48" y="56"/>
                    </a:cubicBezTo>
                    <a:cubicBezTo>
                      <a:pt x="47" y="56"/>
                      <a:pt x="44" y="56"/>
                      <a:pt x="43" y="58"/>
                    </a:cubicBezTo>
                    <a:cubicBezTo>
                      <a:pt x="42" y="59"/>
                      <a:pt x="42" y="60"/>
                      <a:pt x="42" y="60"/>
                    </a:cubicBezTo>
                    <a:cubicBezTo>
                      <a:pt x="42" y="61"/>
                      <a:pt x="41" y="61"/>
                      <a:pt x="41" y="61"/>
                    </a:cubicBezTo>
                    <a:cubicBezTo>
                      <a:pt x="41" y="61"/>
                      <a:pt x="41" y="61"/>
                      <a:pt x="40" y="62"/>
                    </a:cubicBezTo>
                    <a:cubicBezTo>
                      <a:pt x="38" y="62"/>
                      <a:pt x="35" y="63"/>
                      <a:pt x="35" y="67"/>
                    </a:cubicBezTo>
                    <a:cubicBezTo>
                      <a:pt x="34" y="68"/>
                      <a:pt x="34" y="69"/>
                      <a:pt x="34" y="70"/>
                    </a:cubicBezTo>
                    <a:cubicBezTo>
                      <a:pt x="34" y="72"/>
                      <a:pt x="34" y="74"/>
                      <a:pt x="34" y="76"/>
                    </a:cubicBezTo>
                    <a:cubicBezTo>
                      <a:pt x="34" y="76"/>
                      <a:pt x="34" y="76"/>
                      <a:pt x="34" y="76"/>
                    </a:cubicBezTo>
                    <a:cubicBezTo>
                      <a:pt x="34" y="77"/>
                      <a:pt x="34" y="78"/>
                      <a:pt x="33" y="79"/>
                    </a:cubicBezTo>
                    <a:cubicBezTo>
                      <a:pt x="33" y="78"/>
                      <a:pt x="32" y="76"/>
                      <a:pt x="32" y="74"/>
                    </a:cubicBezTo>
                    <a:cubicBezTo>
                      <a:pt x="31" y="70"/>
                      <a:pt x="31" y="66"/>
                      <a:pt x="31" y="62"/>
                    </a:cubicBezTo>
                    <a:cubicBezTo>
                      <a:pt x="31" y="60"/>
                      <a:pt x="31" y="59"/>
                      <a:pt x="31" y="57"/>
                    </a:cubicBezTo>
                    <a:cubicBezTo>
                      <a:pt x="31" y="56"/>
                      <a:pt x="32" y="54"/>
                      <a:pt x="32" y="53"/>
                    </a:cubicBezTo>
                    <a:cubicBezTo>
                      <a:pt x="32" y="50"/>
                      <a:pt x="32" y="47"/>
                      <a:pt x="32" y="44"/>
                    </a:cubicBezTo>
                    <a:cubicBezTo>
                      <a:pt x="31" y="42"/>
                      <a:pt x="31" y="39"/>
                      <a:pt x="30" y="37"/>
                    </a:cubicBezTo>
                    <a:cubicBezTo>
                      <a:pt x="29" y="37"/>
                      <a:pt x="29" y="36"/>
                      <a:pt x="30" y="35"/>
                    </a:cubicBezTo>
                    <a:cubicBezTo>
                      <a:pt x="33" y="32"/>
                      <a:pt x="33" y="27"/>
                      <a:pt x="32" y="23"/>
                    </a:cubicBezTo>
                    <a:cubicBezTo>
                      <a:pt x="32" y="19"/>
                      <a:pt x="29" y="17"/>
                      <a:pt x="25" y="17"/>
                    </a:cubicBezTo>
                    <a:cubicBezTo>
                      <a:pt x="26" y="16"/>
                      <a:pt x="27" y="16"/>
                      <a:pt x="27" y="16"/>
                    </a:cubicBezTo>
                    <a:cubicBezTo>
                      <a:pt x="29" y="15"/>
                      <a:pt x="31" y="14"/>
                      <a:pt x="31" y="12"/>
                    </a:cubicBezTo>
                    <a:cubicBezTo>
                      <a:pt x="32" y="11"/>
                      <a:pt x="32" y="9"/>
                      <a:pt x="32" y="8"/>
                    </a:cubicBezTo>
                    <a:cubicBezTo>
                      <a:pt x="32" y="8"/>
                      <a:pt x="31" y="7"/>
                      <a:pt x="31" y="7"/>
                    </a:cubicBezTo>
                    <a:cubicBezTo>
                      <a:pt x="31" y="7"/>
                      <a:pt x="32" y="7"/>
                      <a:pt x="32" y="6"/>
                    </a:cubicBezTo>
                    <a:cubicBezTo>
                      <a:pt x="32" y="6"/>
                      <a:pt x="32" y="3"/>
                      <a:pt x="30" y="1"/>
                    </a:cubicBezTo>
                    <a:cubicBezTo>
                      <a:pt x="28" y="0"/>
                      <a:pt x="27" y="0"/>
                      <a:pt x="26" y="0"/>
                    </a:cubicBezTo>
                    <a:cubicBezTo>
                      <a:pt x="23" y="0"/>
                      <a:pt x="21" y="1"/>
                      <a:pt x="19" y="2"/>
                    </a:cubicBezTo>
                    <a:cubicBezTo>
                      <a:pt x="18" y="3"/>
                      <a:pt x="18" y="4"/>
                      <a:pt x="17" y="5"/>
                    </a:cubicBezTo>
                    <a:cubicBezTo>
                      <a:pt x="17" y="5"/>
                      <a:pt x="17" y="5"/>
                      <a:pt x="17" y="5"/>
                    </a:cubicBezTo>
                    <a:cubicBezTo>
                      <a:pt x="17" y="5"/>
                      <a:pt x="17" y="5"/>
                      <a:pt x="17" y="5"/>
                    </a:cubicBezTo>
                    <a:cubicBezTo>
                      <a:pt x="17" y="5"/>
                      <a:pt x="17" y="5"/>
                      <a:pt x="16" y="5"/>
                    </a:cubicBezTo>
                    <a:cubicBezTo>
                      <a:pt x="15" y="5"/>
                      <a:pt x="14" y="5"/>
                      <a:pt x="13" y="6"/>
                    </a:cubicBezTo>
                    <a:cubicBezTo>
                      <a:pt x="13" y="6"/>
                      <a:pt x="12" y="7"/>
                      <a:pt x="12" y="7"/>
                    </a:cubicBezTo>
                    <a:cubicBezTo>
                      <a:pt x="11" y="8"/>
                      <a:pt x="10" y="9"/>
                      <a:pt x="10" y="10"/>
                    </a:cubicBezTo>
                    <a:cubicBezTo>
                      <a:pt x="9" y="11"/>
                      <a:pt x="9" y="11"/>
                      <a:pt x="9" y="11"/>
                    </a:cubicBezTo>
                    <a:cubicBezTo>
                      <a:pt x="8" y="13"/>
                      <a:pt x="7" y="15"/>
                      <a:pt x="6" y="16"/>
                    </a:cubicBezTo>
                    <a:cubicBezTo>
                      <a:pt x="6" y="16"/>
                      <a:pt x="5" y="17"/>
                      <a:pt x="5" y="18"/>
                    </a:cubicBezTo>
                    <a:cubicBezTo>
                      <a:pt x="3" y="19"/>
                      <a:pt x="2" y="20"/>
                      <a:pt x="1" y="21"/>
                    </a:cubicBezTo>
                    <a:cubicBezTo>
                      <a:pt x="0" y="23"/>
                      <a:pt x="0" y="26"/>
                      <a:pt x="0" y="27"/>
                    </a:cubicBezTo>
                    <a:cubicBezTo>
                      <a:pt x="0" y="28"/>
                      <a:pt x="0" y="30"/>
                      <a:pt x="0" y="30"/>
                    </a:cubicBezTo>
                    <a:cubicBezTo>
                      <a:pt x="0" y="32"/>
                      <a:pt x="0" y="34"/>
                      <a:pt x="0" y="35"/>
                    </a:cubicBezTo>
                    <a:cubicBezTo>
                      <a:pt x="0" y="36"/>
                      <a:pt x="0" y="37"/>
                      <a:pt x="0" y="37"/>
                    </a:cubicBezTo>
                    <a:cubicBezTo>
                      <a:pt x="0" y="38"/>
                      <a:pt x="0" y="38"/>
                      <a:pt x="0" y="38"/>
                    </a:cubicBezTo>
                    <a:cubicBezTo>
                      <a:pt x="0" y="39"/>
                      <a:pt x="0" y="41"/>
                      <a:pt x="1" y="43"/>
                    </a:cubicBezTo>
                    <a:cubicBezTo>
                      <a:pt x="2" y="44"/>
                      <a:pt x="3" y="45"/>
                      <a:pt x="3" y="47"/>
                    </a:cubicBezTo>
                    <a:cubicBezTo>
                      <a:pt x="3" y="48"/>
                      <a:pt x="3" y="49"/>
                      <a:pt x="2" y="50"/>
                    </a:cubicBezTo>
                    <a:cubicBezTo>
                      <a:pt x="1" y="52"/>
                      <a:pt x="1" y="54"/>
                      <a:pt x="1" y="56"/>
                    </a:cubicBezTo>
                    <a:cubicBezTo>
                      <a:pt x="0" y="59"/>
                      <a:pt x="1" y="61"/>
                      <a:pt x="1" y="62"/>
                    </a:cubicBezTo>
                    <a:cubicBezTo>
                      <a:pt x="1" y="63"/>
                      <a:pt x="1" y="64"/>
                      <a:pt x="2" y="64"/>
                    </a:cubicBezTo>
                    <a:cubicBezTo>
                      <a:pt x="2" y="66"/>
                      <a:pt x="2" y="68"/>
                      <a:pt x="2" y="70"/>
                    </a:cubicBezTo>
                    <a:cubicBezTo>
                      <a:pt x="2" y="71"/>
                      <a:pt x="2" y="71"/>
                      <a:pt x="2" y="71"/>
                    </a:cubicBezTo>
                    <a:cubicBezTo>
                      <a:pt x="2" y="73"/>
                      <a:pt x="3" y="75"/>
                      <a:pt x="3" y="77"/>
                    </a:cubicBezTo>
                    <a:cubicBezTo>
                      <a:pt x="3" y="77"/>
                      <a:pt x="3" y="78"/>
                      <a:pt x="3" y="79"/>
                    </a:cubicBezTo>
                    <a:cubicBezTo>
                      <a:pt x="4" y="82"/>
                      <a:pt x="4" y="85"/>
                      <a:pt x="4" y="88"/>
                    </a:cubicBezTo>
                    <a:cubicBezTo>
                      <a:pt x="4" y="89"/>
                      <a:pt x="4" y="90"/>
                      <a:pt x="4" y="91"/>
                    </a:cubicBezTo>
                    <a:cubicBezTo>
                      <a:pt x="4" y="94"/>
                      <a:pt x="5" y="97"/>
                      <a:pt x="6" y="100"/>
                    </a:cubicBezTo>
                    <a:cubicBezTo>
                      <a:pt x="6" y="101"/>
                      <a:pt x="7" y="101"/>
                      <a:pt x="7" y="102"/>
                    </a:cubicBezTo>
                    <a:cubicBezTo>
                      <a:pt x="6" y="102"/>
                      <a:pt x="6" y="103"/>
                      <a:pt x="5" y="104"/>
                    </a:cubicBezTo>
                    <a:cubicBezTo>
                      <a:pt x="3" y="107"/>
                      <a:pt x="3" y="113"/>
                      <a:pt x="6" y="116"/>
                    </a:cubicBezTo>
                    <a:cubicBezTo>
                      <a:pt x="8" y="118"/>
                      <a:pt x="11" y="118"/>
                      <a:pt x="13" y="118"/>
                    </a:cubicBezTo>
                    <a:cubicBezTo>
                      <a:pt x="14" y="118"/>
                      <a:pt x="15" y="118"/>
                      <a:pt x="15" y="119"/>
                    </a:cubicBezTo>
                    <a:cubicBezTo>
                      <a:pt x="16" y="119"/>
                      <a:pt x="16" y="120"/>
                      <a:pt x="16" y="121"/>
                    </a:cubicBezTo>
                    <a:cubicBezTo>
                      <a:pt x="16" y="121"/>
                      <a:pt x="16" y="121"/>
                      <a:pt x="15" y="121"/>
                    </a:cubicBezTo>
                    <a:cubicBezTo>
                      <a:pt x="15" y="121"/>
                      <a:pt x="14" y="121"/>
                      <a:pt x="14" y="121"/>
                    </a:cubicBezTo>
                    <a:cubicBezTo>
                      <a:pt x="11" y="121"/>
                      <a:pt x="10" y="122"/>
                      <a:pt x="8" y="123"/>
                    </a:cubicBezTo>
                    <a:cubicBezTo>
                      <a:pt x="4" y="127"/>
                      <a:pt x="4" y="132"/>
                      <a:pt x="4" y="135"/>
                    </a:cubicBezTo>
                    <a:cubicBezTo>
                      <a:pt x="4" y="135"/>
                      <a:pt x="4" y="135"/>
                      <a:pt x="4" y="136"/>
                    </a:cubicBezTo>
                    <a:cubicBezTo>
                      <a:pt x="4" y="137"/>
                      <a:pt x="4" y="138"/>
                      <a:pt x="4" y="140"/>
                    </a:cubicBezTo>
                    <a:cubicBezTo>
                      <a:pt x="5" y="143"/>
                      <a:pt x="10" y="147"/>
                      <a:pt x="13" y="147"/>
                    </a:cubicBezTo>
                    <a:cubicBezTo>
                      <a:pt x="13" y="147"/>
                      <a:pt x="14" y="147"/>
                      <a:pt x="14" y="147"/>
                    </a:cubicBezTo>
                    <a:cubicBezTo>
                      <a:pt x="14" y="147"/>
                      <a:pt x="14" y="147"/>
                      <a:pt x="15" y="147"/>
                    </a:cubicBezTo>
                    <a:cubicBezTo>
                      <a:pt x="15" y="147"/>
                      <a:pt x="15" y="148"/>
                      <a:pt x="15" y="148"/>
                    </a:cubicBezTo>
                    <a:cubicBezTo>
                      <a:pt x="15" y="152"/>
                      <a:pt x="13" y="157"/>
                      <a:pt x="11" y="161"/>
                    </a:cubicBezTo>
                    <a:cubicBezTo>
                      <a:pt x="10" y="162"/>
                      <a:pt x="9" y="163"/>
                      <a:pt x="9" y="164"/>
                    </a:cubicBezTo>
                    <a:cubicBezTo>
                      <a:pt x="6" y="170"/>
                      <a:pt x="5" y="179"/>
                      <a:pt x="9" y="185"/>
                    </a:cubicBezTo>
                    <a:cubicBezTo>
                      <a:pt x="10" y="187"/>
                      <a:pt x="13" y="190"/>
                      <a:pt x="19" y="190"/>
                    </a:cubicBezTo>
                    <a:cubicBezTo>
                      <a:pt x="19" y="190"/>
                      <a:pt x="20" y="190"/>
                      <a:pt x="21" y="190"/>
                    </a:cubicBezTo>
                    <a:cubicBezTo>
                      <a:pt x="26" y="190"/>
                      <a:pt x="29" y="186"/>
                      <a:pt x="32" y="182"/>
                    </a:cubicBezTo>
                    <a:cubicBezTo>
                      <a:pt x="32" y="182"/>
                      <a:pt x="33" y="181"/>
                      <a:pt x="33" y="181"/>
                    </a:cubicBezTo>
                    <a:cubicBezTo>
                      <a:pt x="36" y="177"/>
                      <a:pt x="39" y="175"/>
                      <a:pt x="43" y="173"/>
                    </a:cubicBezTo>
                    <a:cubicBezTo>
                      <a:pt x="46" y="172"/>
                      <a:pt x="48" y="171"/>
                      <a:pt x="52" y="169"/>
                    </a:cubicBezTo>
                    <a:cubicBezTo>
                      <a:pt x="54" y="169"/>
                      <a:pt x="57" y="168"/>
                      <a:pt x="59" y="167"/>
                    </a:cubicBezTo>
                    <a:cubicBezTo>
                      <a:pt x="62" y="166"/>
                      <a:pt x="65" y="165"/>
                      <a:pt x="68" y="164"/>
                    </a:cubicBezTo>
                    <a:cubicBezTo>
                      <a:pt x="73" y="163"/>
                      <a:pt x="78" y="161"/>
                      <a:pt x="81" y="156"/>
                    </a:cubicBezTo>
                    <a:cubicBezTo>
                      <a:pt x="82" y="155"/>
                      <a:pt x="82" y="153"/>
                      <a:pt x="83" y="152"/>
                    </a:cubicBezTo>
                    <a:cubicBezTo>
                      <a:pt x="83" y="152"/>
                      <a:pt x="83" y="151"/>
                      <a:pt x="84" y="151"/>
                    </a:cubicBezTo>
                    <a:cubicBezTo>
                      <a:pt x="84" y="150"/>
                      <a:pt x="84" y="150"/>
                      <a:pt x="84" y="150"/>
                    </a:cubicBezTo>
                    <a:cubicBezTo>
                      <a:pt x="85" y="148"/>
                      <a:pt x="85" y="148"/>
                      <a:pt x="86" y="148"/>
                    </a:cubicBezTo>
                    <a:cubicBezTo>
                      <a:pt x="86" y="147"/>
                      <a:pt x="87" y="147"/>
                      <a:pt x="87" y="147"/>
                    </a:cubicBezTo>
                    <a:cubicBezTo>
                      <a:pt x="88" y="147"/>
                      <a:pt x="89" y="147"/>
                      <a:pt x="89" y="146"/>
                    </a:cubicBezTo>
                    <a:cubicBezTo>
                      <a:pt x="91" y="145"/>
                      <a:pt x="92" y="144"/>
                      <a:pt x="92" y="144"/>
                    </a:cubicBezTo>
                    <a:cubicBezTo>
                      <a:pt x="92" y="143"/>
                      <a:pt x="93" y="143"/>
                      <a:pt x="93" y="143"/>
                    </a:cubicBezTo>
                    <a:cubicBezTo>
                      <a:pt x="93" y="143"/>
                      <a:pt x="93" y="144"/>
                      <a:pt x="93" y="144"/>
                    </a:cubicBezTo>
                    <a:cubicBezTo>
                      <a:pt x="93" y="145"/>
                      <a:pt x="93" y="145"/>
                      <a:pt x="93" y="145"/>
                    </a:cubicBezTo>
                    <a:cubicBezTo>
                      <a:pt x="93" y="146"/>
                      <a:pt x="93" y="149"/>
                      <a:pt x="96" y="150"/>
                    </a:cubicBezTo>
                    <a:cubicBezTo>
                      <a:pt x="96" y="151"/>
                      <a:pt x="97" y="151"/>
                      <a:pt x="98" y="151"/>
                    </a:cubicBezTo>
                    <a:cubicBezTo>
                      <a:pt x="99" y="151"/>
                      <a:pt x="99" y="151"/>
                      <a:pt x="100" y="151"/>
                    </a:cubicBezTo>
                    <a:cubicBezTo>
                      <a:pt x="100" y="151"/>
                      <a:pt x="100" y="151"/>
                      <a:pt x="100" y="151"/>
                    </a:cubicBezTo>
                    <a:cubicBezTo>
                      <a:pt x="104" y="151"/>
                      <a:pt x="108" y="149"/>
                      <a:pt x="110" y="146"/>
                    </a:cubicBezTo>
                    <a:cubicBezTo>
                      <a:pt x="110" y="145"/>
                      <a:pt x="110" y="145"/>
                      <a:pt x="110" y="145"/>
                    </a:cubicBezTo>
                    <a:cubicBezTo>
                      <a:pt x="111" y="146"/>
                      <a:pt x="111" y="146"/>
                      <a:pt x="111" y="146"/>
                    </a:cubicBezTo>
                    <a:cubicBezTo>
                      <a:pt x="112" y="147"/>
                      <a:pt x="113" y="147"/>
                      <a:pt x="113" y="147"/>
                    </a:cubicBezTo>
                    <a:cubicBezTo>
                      <a:pt x="113" y="148"/>
                      <a:pt x="113" y="149"/>
                      <a:pt x="111" y="151"/>
                    </a:cubicBezTo>
                    <a:cubicBezTo>
                      <a:pt x="110" y="153"/>
                      <a:pt x="109" y="155"/>
                      <a:pt x="107" y="157"/>
                    </a:cubicBezTo>
                    <a:cubicBezTo>
                      <a:pt x="107" y="158"/>
                      <a:pt x="106" y="158"/>
                      <a:pt x="105" y="159"/>
                    </a:cubicBezTo>
                    <a:cubicBezTo>
                      <a:pt x="104" y="162"/>
                      <a:pt x="104" y="163"/>
                      <a:pt x="104" y="165"/>
                    </a:cubicBezTo>
                    <a:cubicBezTo>
                      <a:pt x="105" y="166"/>
                      <a:pt x="105" y="166"/>
                      <a:pt x="105" y="166"/>
                    </a:cubicBezTo>
                    <a:cubicBezTo>
                      <a:pt x="105" y="166"/>
                      <a:pt x="105" y="166"/>
                      <a:pt x="105" y="167"/>
                    </a:cubicBezTo>
                    <a:cubicBezTo>
                      <a:pt x="105" y="167"/>
                      <a:pt x="105" y="168"/>
                      <a:pt x="105" y="169"/>
                    </a:cubicBezTo>
                    <a:cubicBezTo>
                      <a:pt x="105" y="171"/>
                      <a:pt x="107" y="172"/>
                      <a:pt x="110" y="172"/>
                    </a:cubicBezTo>
                    <a:cubicBezTo>
                      <a:pt x="112" y="172"/>
                      <a:pt x="114" y="172"/>
                      <a:pt x="115" y="171"/>
                    </a:cubicBezTo>
                    <a:cubicBezTo>
                      <a:pt x="116" y="170"/>
                      <a:pt x="117" y="169"/>
                      <a:pt x="118" y="168"/>
                    </a:cubicBezTo>
                    <a:cubicBezTo>
                      <a:pt x="118" y="167"/>
                      <a:pt x="119" y="167"/>
                      <a:pt x="119" y="166"/>
                    </a:cubicBezTo>
                    <a:cubicBezTo>
                      <a:pt x="120" y="166"/>
                      <a:pt x="121" y="166"/>
                      <a:pt x="121" y="166"/>
                    </a:cubicBezTo>
                    <a:cubicBezTo>
                      <a:pt x="123" y="166"/>
                      <a:pt x="125" y="165"/>
                      <a:pt x="126" y="164"/>
                    </a:cubicBezTo>
                    <a:cubicBezTo>
                      <a:pt x="127" y="162"/>
                      <a:pt x="128" y="161"/>
                      <a:pt x="128" y="160"/>
                    </a:cubicBezTo>
                    <a:cubicBezTo>
                      <a:pt x="128" y="159"/>
                      <a:pt x="128" y="159"/>
                      <a:pt x="128" y="159"/>
                    </a:cubicBezTo>
                    <a:cubicBezTo>
                      <a:pt x="128" y="158"/>
                      <a:pt x="129" y="157"/>
                      <a:pt x="129" y="156"/>
                    </a:cubicBezTo>
                    <a:cubicBezTo>
                      <a:pt x="129" y="155"/>
                      <a:pt x="129" y="155"/>
                      <a:pt x="129" y="155"/>
                    </a:cubicBezTo>
                    <a:cubicBezTo>
                      <a:pt x="129" y="154"/>
                      <a:pt x="129" y="153"/>
                      <a:pt x="130" y="152"/>
                    </a:cubicBezTo>
                    <a:cubicBezTo>
                      <a:pt x="130" y="150"/>
                      <a:pt x="129" y="149"/>
                      <a:pt x="129" y="147"/>
                    </a:cubicBezTo>
                    <a:cubicBezTo>
                      <a:pt x="129" y="147"/>
                      <a:pt x="128" y="147"/>
                      <a:pt x="128" y="146"/>
                    </a:cubicBezTo>
                    <a:cubicBezTo>
                      <a:pt x="127" y="142"/>
                      <a:pt x="127" y="138"/>
                      <a:pt x="129" y="135"/>
                    </a:cubicBezTo>
                    <a:cubicBezTo>
                      <a:pt x="130" y="134"/>
                      <a:pt x="131" y="133"/>
                      <a:pt x="131" y="132"/>
                    </a:cubicBezTo>
                    <a:cubicBezTo>
                      <a:pt x="133" y="130"/>
                      <a:pt x="135" y="127"/>
                      <a:pt x="135" y="122"/>
                    </a:cubicBezTo>
                    <a:cubicBezTo>
                      <a:pt x="135" y="121"/>
                      <a:pt x="135" y="120"/>
                      <a:pt x="135" y="118"/>
                    </a:cubicBezTo>
                    <a:cubicBezTo>
                      <a:pt x="134" y="117"/>
                      <a:pt x="134" y="116"/>
                      <a:pt x="134" y="115"/>
                    </a:cubicBezTo>
                    <a:cubicBezTo>
                      <a:pt x="134" y="115"/>
                      <a:pt x="134" y="115"/>
                      <a:pt x="134" y="115"/>
                    </a:cubicBezTo>
                    <a:cubicBezTo>
                      <a:pt x="142" y="116"/>
                      <a:pt x="145" y="130"/>
                      <a:pt x="145" y="137"/>
                    </a:cubicBezTo>
                    <a:cubicBezTo>
                      <a:pt x="145" y="141"/>
                      <a:pt x="147" y="148"/>
                      <a:pt x="152" y="148"/>
                    </a:cubicBezTo>
                    <a:cubicBezTo>
                      <a:pt x="154" y="148"/>
                      <a:pt x="156" y="146"/>
                      <a:pt x="158" y="143"/>
                    </a:cubicBezTo>
                    <a:cubicBezTo>
                      <a:pt x="159" y="141"/>
                      <a:pt x="159" y="140"/>
                      <a:pt x="160" y="138"/>
                    </a:cubicBezTo>
                    <a:cubicBezTo>
                      <a:pt x="160" y="138"/>
                      <a:pt x="160" y="138"/>
                      <a:pt x="160" y="138"/>
                    </a:cubicBezTo>
                    <a:cubicBezTo>
                      <a:pt x="160" y="139"/>
                      <a:pt x="161" y="140"/>
                      <a:pt x="161" y="140"/>
                    </a:cubicBezTo>
                    <a:cubicBezTo>
                      <a:pt x="162" y="140"/>
                      <a:pt x="162" y="141"/>
                      <a:pt x="162" y="141"/>
                    </a:cubicBezTo>
                    <a:cubicBezTo>
                      <a:pt x="162" y="142"/>
                      <a:pt x="162" y="142"/>
                      <a:pt x="162" y="143"/>
                    </a:cubicBezTo>
                    <a:cubicBezTo>
                      <a:pt x="163" y="145"/>
                      <a:pt x="166" y="147"/>
                      <a:pt x="168" y="147"/>
                    </a:cubicBezTo>
                    <a:cubicBezTo>
                      <a:pt x="170" y="147"/>
                      <a:pt x="172" y="147"/>
                      <a:pt x="172" y="145"/>
                    </a:cubicBezTo>
                    <a:cubicBezTo>
                      <a:pt x="173" y="144"/>
                      <a:pt x="173" y="143"/>
                      <a:pt x="173" y="142"/>
                    </a:cubicBezTo>
                    <a:cubicBezTo>
                      <a:pt x="174" y="141"/>
                      <a:pt x="174" y="141"/>
                      <a:pt x="174" y="140"/>
                    </a:cubicBezTo>
                    <a:cubicBezTo>
                      <a:pt x="175" y="140"/>
                      <a:pt x="176" y="140"/>
                      <a:pt x="176" y="140"/>
                    </a:cubicBezTo>
                    <a:cubicBezTo>
                      <a:pt x="178" y="139"/>
                      <a:pt x="180" y="138"/>
                      <a:pt x="181" y="137"/>
                    </a:cubicBezTo>
                    <a:cubicBezTo>
                      <a:pt x="184" y="133"/>
                      <a:pt x="182" y="130"/>
                      <a:pt x="181" y="12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3" name="Freeform 60"/>
              <p:cNvSpPr>
                <a:spLocks noEditPoints="1"/>
              </p:cNvSpPr>
              <p:nvPr/>
            </p:nvSpPr>
            <p:spPr bwMode="auto">
              <a:xfrm>
                <a:off x="2058" y="2394"/>
                <a:ext cx="842" cy="1190"/>
              </a:xfrm>
              <a:custGeom>
                <a:avLst/>
                <a:gdLst>
                  <a:gd name="T0" fmla="*/ 309 w 317"/>
                  <a:gd name="T1" fmla="*/ 141 h 448"/>
                  <a:gd name="T2" fmla="*/ 303 w 317"/>
                  <a:gd name="T3" fmla="*/ 138 h 448"/>
                  <a:gd name="T4" fmla="*/ 291 w 317"/>
                  <a:gd name="T5" fmla="*/ 135 h 448"/>
                  <a:gd name="T6" fmla="*/ 282 w 317"/>
                  <a:gd name="T7" fmla="*/ 129 h 448"/>
                  <a:gd name="T8" fmla="*/ 261 w 317"/>
                  <a:gd name="T9" fmla="*/ 129 h 448"/>
                  <a:gd name="T10" fmla="*/ 240 w 317"/>
                  <a:gd name="T11" fmla="*/ 136 h 448"/>
                  <a:gd name="T12" fmla="*/ 241 w 317"/>
                  <a:gd name="T13" fmla="*/ 131 h 448"/>
                  <a:gd name="T14" fmla="*/ 240 w 317"/>
                  <a:gd name="T15" fmla="*/ 107 h 448"/>
                  <a:gd name="T16" fmla="*/ 239 w 317"/>
                  <a:gd name="T17" fmla="*/ 104 h 448"/>
                  <a:gd name="T18" fmla="*/ 237 w 317"/>
                  <a:gd name="T19" fmla="*/ 93 h 448"/>
                  <a:gd name="T20" fmla="*/ 234 w 317"/>
                  <a:gd name="T21" fmla="*/ 84 h 448"/>
                  <a:gd name="T22" fmla="*/ 234 w 317"/>
                  <a:gd name="T23" fmla="*/ 76 h 448"/>
                  <a:gd name="T24" fmla="*/ 225 w 317"/>
                  <a:gd name="T25" fmla="*/ 66 h 448"/>
                  <a:gd name="T26" fmla="*/ 216 w 317"/>
                  <a:gd name="T27" fmla="*/ 67 h 448"/>
                  <a:gd name="T28" fmla="*/ 203 w 317"/>
                  <a:gd name="T29" fmla="*/ 63 h 448"/>
                  <a:gd name="T30" fmla="*/ 201 w 317"/>
                  <a:gd name="T31" fmla="*/ 52 h 448"/>
                  <a:gd name="T32" fmla="*/ 204 w 317"/>
                  <a:gd name="T33" fmla="*/ 28 h 448"/>
                  <a:gd name="T34" fmla="*/ 64 w 317"/>
                  <a:gd name="T35" fmla="*/ 0 h 448"/>
                  <a:gd name="T36" fmla="*/ 51 w 317"/>
                  <a:gd name="T37" fmla="*/ 86 h 448"/>
                  <a:gd name="T38" fmla="*/ 50 w 317"/>
                  <a:gd name="T39" fmla="*/ 89 h 448"/>
                  <a:gd name="T40" fmla="*/ 0 w 317"/>
                  <a:gd name="T41" fmla="*/ 426 h 448"/>
                  <a:gd name="T42" fmla="*/ 101 w 317"/>
                  <a:gd name="T43" fmla="*/ 442 h 448"/>
                  <a:gd name="T44" fmla="*/ 136 w 317"/>
                  <a:gd name="T45" fmla="*/ 447 h 448"/>
                  <a:gd name="T46" fmla="*/ 156 w 317"/>
                  <a:gd name="T47" fmla="*/ 447 h 448"/>
                  <a:gd name="T48" fmla="*/ 315 w 317"/>
                  <a:gd name="T49" fmla="*/ 147 h 448"/>
                  <a:gd name="T50" fmla="*/ 132 w 317"/>
                  <a:gd name="T51" fmla="*/ 369 h 448"/>
                  <a:gd name="T52" fmla="*/ 121 w 317"/>
                  <a:gd name="T53" fmla="*/ 382 h 448"/>
                  <a:gd name="T54" fmla="*/ 123 w 317"/>
                  <a:gd name="T55" fmla="*/ 364 h 448"/>
                  <a:gd name="T56" fmla="*/ 124 w 317"/>
                  <a:gd name="T57" fmla="*/ 355 h 448"/>
                  <a:gd name="T58" fmla="*/ 126 w 317"/>
                  <a:gd name="T59" fmla="*/ 349 h 448"/>
                  <a:gd name="T60" fmla="*/ 131 w 317"/>
                  <a:gd name="T61" fmla="*/ 351 h 448"/>
                  <a:gd name="T62" fmla="*/ 133 w 317"/>
                  <a:gd name="T63" fmla="*/ 360 h 448"/>
                  <a:gd name="T64" fmla="*/ 62 w 317"/>
                  <a:gd name="T65" fmla="*/ 245 h 448"/>
                  <a:gd name="T66" fmla="*/ 58 w 317"/>
                  <a:gd name="T67" fmla="*/ 247 h 448"/>
                  <a:gd name="T68" fmla="*/ 58 w 317"/>
                  <a:gd name="T69" fmla="*/ 238 h 448"/>
                  <a:gd name="T70" fmla="*/ 64 w 317"/>
                  <a:gd name="T71" fmla="*/ 244 h 448"/>
                  <a:gd name="T72" fmla="*/ 58 w 317"/>
                  <a:gd name="T73" fmla="*/ 257 h 448"/>
                  <a:gd name="T74" fmla="*/ 60 w 317"/>
                  <a:gd name="T75" fmla="*/ 267 h 448"/>
                  <a:gd name="T76" fmla="*/ 64 w 317"/>
                  <a:gd name="T77" fmla="*/ 270 h 448"/>
                  <a:gd name="T78" fmla="*/ 50 w 317"/>
                  <a:gd name="T79" fmla="*/ 261 h 448"/>
                  <a:gd name="T80" fmla="*/ 49 w 317"/>
                  <a:gd name="T81" fmla="*/ 255 h 448"/>
                  <a:gd name="T82" fmla="*/ 98 w 317"/>
                  <a:gd name="T83" fmla="*/ 306 h 448"/>
                  <a:gd name="T84" fmla="*/ 86 w 317"/>
                  <a:gd name="T85" fmla="*/ 284 h 448"/>
                  <a:gd name="T86" fmla="*/ 90 w 317"/>
                  <a:gd name="T87" fmla="*/ 284 h 448"/>
                  <a:gd name="T88" fmla="*/ 96 w 317"/>
                  <a:gd name="T89" fmla="*/ 274 h 448"/>
                  <a:gd name="T90" fmla="*/ 85 w 317"/>
                  <a:gd name="T91" fmla="*/ 273 h 448"/>
                  <a:gd name="T92" fmla="*/ 82 w 317"/>
                  <a:gd name="T93" fmla="*/ 267 h 448"/>
                  <a:gd name="T94" fmla="*/ 93 w 317"/>
                  <a:gd name="T95" fmla="*/ 249 h 448"/>
                  <a:gd name="T96" fmla="*/ 119 w 317"/>
                  <a:gd name="T97" fmla="*/ 305 h 448"/>
                  <a:gd name="T98" fmla="*/ 124 w 317"/>
                  <a:gd name="T99" fmla="*/ 325 h 448"/>
                  <a:gd name="T100" fmla="*/ 121 w 317"/>
                  <a:gd name="T101" fmla="*/ 333 h 448"/>
                  <a:gd name="T102" fmla="*/ 108 w 317"/>
                  <a:gd name="T103" fmla="*/ 314 h 448"/>
                  <a:gd name="T104" fmla="*/ 98 w 317"/>
                  <a:gd name="T105" fmla="*/ 30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7" h="448">
                    <a:moveTo>
                      <a:pt x="313" y="142"/>
                    </a:moveTo>
                    <a:cubicBezTo>
                      <a:pt x="313" y="141"/>
                      <a:pt x="313" y="141"/>
                      <a:pt x="312" y="141"/>
                    </a:cubicBezTo>
                    <a:cubicBezTo>
                      <a:pt x="311" y="141"/>
                      <a:pt x="310" y="141"/>
                      <a:pt x="309" y="141"/>
                    </a:cubicBezTo>
                    <a:cubicBezTo>
                      <a:pt x="309" y="141"/>
                      <a:pt x="308" y="141"/>
                      <a:pt x="308" y="140"/>
                    </a:cubicBezTo>
                    <a:cubicBezTo>
                      <a:pt x="306" y="140"/>
                      <a:pt x="305" y="139"/>
                      <a:pt x="304" y="139"/>
                    </a:cubicBezTo>
                    <a:cubicBezTo>
                      <a:pt x="303" y="138"/>
                      <a:pt x="303" y="138"/>
                      <a:pt x="303" y="138"/>
                    </a:cubicBezTo>
                    <a:cubicBezTo>
                      <a:pt x="301" y="137"/>
                      <a:pt x="299" y="136"/>
                      <a:pt x="297" y="136"/>
                    </a:cubicBezTo>
                    <a:cubicBezTo>
                      <a:pt x="296" y="136"/>
                      <a:pt x="295" y="136"/>
                      <a:pt x="294" y="136"/>
                    </a:cubicBezTo>
                    <a:cubicBezTo>
                      <a:pt x="292" y="136"/>
                      <a:pt x="292" y="136"/>
                      <a:pt x="291" y="135"/>
                    </a:cubicBezTo>
                    <a:cubicBezTo>
                      <a:pt x="291" y="135"/>
                      <a:pt x="290" y="134"/>
                      <a:pt x="290" y="134"/>
                    </a:cubicBezTo>
                    <a:cubicBezTo>
                      <a:pt x="289" y="133"/>
                      <a:pt x="288" y="132"/>
                      <a:pt x="286" y="131"/>
                    </a:cubicBezTo>
                    <a:cubicBezTo>
                      <a:pt x="285" y="130"/>
                      <a:pt x="284" y="130"/>
                      <a:pt x="282" y="129"/>
                    </a:cubicBezTo>
                    <a:cubicBezTo>
                      <a:pt x="281" y="129"/>
                      <a:pt x="280" y="128"/>
                      <a:pt x="279" y="128"/>
                    </a:cubicBezTo>
                    <a:cubicBezTo>
                      <a:pt x="277" y="127"/>
                      <a:pt x="274" y="127"/>
                      <a:pt x="272" y="127"/>
                    </a:cubicBezTo>
                    <a:cubicBezTo>
                      <a:pt x="268" y="127"/>
                      <a:pt x="265" y="127"/>
                      <a:pt x="261" y="129"/>
                    </a:cubicBezTo>
                    <a:cubicBezTo>
                      <a:pt x="260" y="129"/>
                      <a:pt x="258" y="130"/>
                      <a:pt x="256" y="131"/>
                    </a:cubicBezTo>
                    <a:cubicBezTo>
                      <a:pt x="251" y="134"/>
                      <a:pt x="245" y="137"/>
                      <a:pt x="242" y="137"/>
                    </a:cubicBezTo>
                    <a:cubicBezTo>
                      <a:pt x="241" y="137"/>
                      <a:pt x="240" y="137"/>
                      <a:pt x="240" y="136"/>
                    </a:cubicBezTo>
                    <a:cubicBezTo>
                      <a:pt x="239" y="136"/>
                      <a:pt x="239" y="136"/>
                      <a:pt x="239" y="136"/>
                    </a:cubicBezTo>
                    <a:cubicBezTo>
                      <a:pt x="239" y="136"/>
                      <a:pt x="240" y="134"/>
                      <a:pt x="240" y="133"/>
                    </a:cubicBezTo>
                    <a:cubicBezTo>
                      <a:pt x="241" y="132"/>
                      <a:pt x="241" y="132"/>
                      <a:pt x="241" y="131"/>
                    </a:cubicBezTo>
                    <a:cubicBezTo>
                      <a:pt x="244" y="126"/>
                      <a:pt x="244" y="122"/>
                      <a:pt x="243" y="117"/>
                    </a:cubicBezTo>
                    <a:cubicBezTo>
                      <a:pt x="243" y="114"/>
                      <a:pt x="242" y="111"/>
                      <a:pt x="240" y="108"/>
                    </a:cubicBezTo>
                    <a:cubicBezTo>
                      <a:pt x="240" y="108"/>
                      <a:pt x="240" y="108"/>
                      <a:pt x="240" y="107"/>
                    </a:cubicBezTo>
                    <a:cubicBezTo>
                      <a:pt x="239" y="107"/>
                      <a:pt x="239" y="107"/>
                      <a:pt x="239" y="107"/>
                    </a:cubicBezTo>
                    <a:cubicBezTo>
                      <a:pt x="239" y="107"/>
                      <a:pt x="239" y="106"/>
                      <a:pt x="239" y="105"/>
                    </a:cubicBezTo>
                    <a:cubicBezTo>
                      <a:pt x="239" y="105"/>
                      <a:pt x="239" y="104"/>
                      <a:pt x="239" y="104"/>
                    </a:cubicBezTo>
                    <a:cubicBezTo>
                      <a:pt x="239" y="103"/>
                      <a:pt x="239" y="102"/>
                      <a:pt x="239" y="102"/>
                    </a:cubicBezTo>
                    <a:cubicBezTo>
                      <a:pt x="238" y="100"/>
                      <a:pt x="238" y="99"/>
                      <a:pt x="238" y="97"/>
                    </a:cubicBezTo>
                    <a:cubicBezTo>
                      <a:pt x="237" y="96"/>
                      <a:pt x="237" y="95"/>
                      <a:pt x="237" y="93"/>
                    </a:cubicBezTo>
                    <a:cubicBezTo>
                      <a:pt x="237" y="92"/>
                      <a:pt x="236" y="91"/>
                      <a:pt x="236" y="90"/>
                    </a:cubicBezTo>
                    <a:cubicBezTo>
                      <a:pt x="236" y="89"/>
                      <a:pt x="236" y="88"/>
                      <a:pt x="235" y="87"/>
                    </a:cubicBezTo>
                    <a:cubicBezTo>
                      <a:pt x="235" y="86"/>
                      <a:pt x="234" y="85"/>
                      <a:pt x="234" y="84"/>
                    </a:cubicBezTo>
                    <a:cubicBezTo>
                      <a:pt x="234" y="83"/>
                      <a:pt x="234" y="81"/>
                      <a:pt x="234" y="80"/>
                    </a:cubicBezTo>
                    <a:cubicBezTo>
                      <a:pt x="234" y="79"/>
                      <a:pt x="234" y="78"/>
                      <a:pt x="234" y="77"/>
                    </a:cubicBezTo>
                    <a:cubicBezTo>
                      <a:pt x="234" y="76"/>
                      <a:pt x="234" y="76"/>
                      <a:pt x="234" y="76"/>
                    </a:cubicBezTo>
                    <a:cubicBezTo>
                      <a:pt x="234" y="74"/>
                      <a:pt x="234" y="72"/>
                      <a:pt x="233" y="70"/>
                    </a:cubicBezTo>
                    <a:cubicBezTo>
                      <a:pt x="231" y="68"/>
                      <a:pt x="229" y="66"/>
                      <a:pt x="226" y="66"/>
                    </a:cubicBezTo>
                    <a:cubicBezTo>
                      <a:pt x="225" y="66"/>
                      <a:pt x="225" y="66"/>
                      <a:pt x="225" y="66"/>
                    </a:cubicBezTo>
                    <a:cubicBezTo>
                      <a:pt x="224" y="66"/>
                      <a:pt x="223" y="66"/>
                      <a:pt x="222" y="66"/>
                    </a:cubicBezTo>
                    <a:cubicBezTo>
                      <a:pt x="222" y="66"/>
                      <a:pt x="221" y="66"/>
                      <a:pt x="220" y="66"/>
                    </a:cubicBezTo>
                    <a:cubicBezTo>
                      <a:pt x="219" y="66"/>
                      <a:pt x="217" y="66"/>
                      <a:pt x="216" y="67"/>
                    </a:cubicBezTo>
                    <a:cubicBezTo>
                      <a:pt x="214" y="67"/>
                      <a:pt x="212" y="67"/>
                      <a:pt x="211" y="67"/>
                    </a:cubicBezTo>
                    <a:cubicBezTo>
                      <a:pt x="210" y="67"/>
                      <a:pt x="209" y="67"/>
                      <a:pt x="208" y="67"/>
                    </a:cubicBezTo>
                    <a:cubicBezTo>
                      <a:pt x="206" y="66"/>
                      <a:pt x="204" y="65"/>
                      <a:pt x="203" y="63"/>
                    </a:cubicBezTo>
                    <a:cubicBezTo>
                      <a:pt x="202" y="63"/>
                      <a:pt x="202" y="62"/>
                      <a:pt x="202" y="61"/>
                    </a:cubicBezTo>
                    <a:cubicBezTo>
                      <a:pt x="202" y="60"/>
                      <a:pt x="202" y="60"/>
                      <a:pt x="202" y="59"/>
                    </a:cubicBezTo>
                    <a:cubicBezTo>
                      <a:pt x="201" y="57"/>
                      <a:pt x="201" y="54"/>
                      <a:pt x="201" y="52"/>
                    </a:cubicBezTo>
                    <a:cubicBezTo>
                      <a:pt x="202" y="51"/>
                      <a:pt x="202" y="50"/>
                      <a:pt x="202" y="49"/>
                    </a:cubicBezTo>
                    <a:cubicBezTo>
                      <a:pt x="203" y="47"/>
                      <a:pt x="203" y="45"/>
                      <a:pt x="203" y="43"/>
                    </a:cubicBezTo>
                    <a:cubicBezTo>
                      <a:pt x="204" y="38"/>
                      <a:pt x="204" y="33"/>
                      <a:pt x="204" y="28"/>
                    </a:cubicBezTo>
                    <a:cubicBezTo>
                      <a:pt x="204" y="26"/>
                      <a:pt x="204" y="23"/>
                      <a:pt x="204" y="21"/>
                    </a:cubicBezTo>
                    <a:cubicBezTo>
                      <a:pt x="204" y="19"/>
                      <a:pt x="204" y="19"/>
                      <a:pt x="204" y="19"/>
                    </a:cubicBezTo>
                    <a:cubicBezTo>
                      <a:pt x="64" y="0"/>
                      <a:pt x="64" y="0"/>
                      <a:pt x="64" y="0"/>
                    </a:cubicBezTo>
                    <a:cubicBezTo>
                      <a:pt x="64" y="3"/>
                      <a:pt x="64" y="3"/>
                      <a:pt x="64" y="3"/>
                    </a:cubicBezTo>
                    <a:cubicBezTo>
                      <a:pt x="60" y="28"/>
                      <a:pt x="56" y="55"/>
                      <a:pt x="51" y="82"/>
                    </a:cubicBezTo>
                    <a:cubicBezTo>
                      <a:pt x="51" y="86"/>
                      <a:pt x="51" y="86"/>
                      <a:pt x="51" y="86"/>
                    </a:cubicBezTo>
                    <a:cubicBezTo>
                      <a:pt x="53" y="86"/>
                      <a:pt x="53" y="86"/>
                      <a:pt x="53" y="86"/>
                    </a:cubicBezTo>
                    <a:cubicBezTo>
                      <a:pt x="52" y="87"/>
                      <a:pt x="52" y="87"/>
                      <a:pt x="51" y="88"/>
                    </a:cubicBezTo>
                    <a:cubicBezTo>
                      <a:pt x="50" y="89"/>
                      <a:pt x="50" y="89"/>
                      <a:pt x="50" y="89"/>
                    </a:cubicBezTo>
                    <a:cubicBezTo>
                      <a:pt x="50" y="90"/>
                      <a:pt x="50" y="90"/>
                      <a:pt x="50" y="90"/>
                    </a:cubicBezTo>
                    <a:cubicBezTo>
                      <a:pt x="31" y="213"/>
                      <a:pt x="10" y="357"/>
                      <a:pt x="1" y="423"/>
                    </a:cubicBezTo>
                    <a:cubicBezTo>
                      <a:pt x="0" y="426"/>
                      <a:pt x="0" y="426"/>
                      <a:pt x="0" y="426"/>
                    </a:cubicBezTo>
                    <a:cubicBezTo>
                      <a:pt x="3" y="426"/>
                      <a:pt x="3" y="426"/>
                      <a:pt x="3" y="426"/>
                    </a:cubicBezTo>
                    <a:cubicBezTo>
                      <a:pt x="36" y="432"/>
                      <a:pt x="68" y="437"/>
                      <a:pt x="100" y="442"/>
                    </a:cubicBezTo>
                    <a:cubicBezTo>
                      <a:pt x="101" y="442"/>
                      <a:pt x="101" y="442"/>
                      <a:pt x="101" y="442"/>
                    </a:cubicBezTo>
                    <a:cubicBezTo>
                      <a:pt x="104" y="442"/>
                      <a:pt x="107" y="443"/>
                      <a:pt x="111" y="443"/>
                    </a:cubicBezTo>
                    <a:cubicBezTo>
                      <a:pt x="118" y="445"/>
                      <a:pt x="125" y="446"/>
                      <a:pt x="133" y="447"/>
                    </a:cubicBezTo>
                    <a:cubicBezTo>
                      <a:pt x="134" y="447"/>
                      <a:pt x="135" y="447"/>
                      <a:pt x="136" y="447"/>
                    </a:cubicBezTo>
                    <a:cubicBezTo>
                      <a:pt x="139" y="447"/>
                      <a:pt x="144" y="448"/>
                      <a:pt x="148" y="448"/>
                    </a:cubicBezTo>
                    <a:cubicBezTo>
                      <a:pt x="148" y="448"/>
                      <a:pt x="148" y="448"/>
                      <a:pt x="148" y="448"/>
                    </a:cubicBezTo>
                    <a:cubicBezTo>
                      <a:pt x="151" y="448"/>
                      <a:pt x="154" y="447"/>
                      <a:pt x="156" y="447"/>
                    </a:cubicBezTo>
                    <a:cubicBezTo>
                      <a:pt x="158" y="446"/>
                      <a:pt x="158" y="446"/>
                      <a:pt x="158" y="446"/>
                    </a:cubicBezTo>
                    <a:cubicBezTo>
                      <a:pt x="170" y="296"/>
                      <a:pt x="170" y="296"/>
                      <a:pt x="170" y="296"/>
                    </a:cubicBezTo>
                    <a:cubicBezTo>
                      <a:pt x="192" y="282"/>
                      <a:pt x="286" y="178"/>
                      <a:pt x="315" y="147"/>
                    </a:cubicBezTo>
                    <a:cubicBezTo>
                      <a:pt x="317" y="143"/>
                      <a:pt x="317" y="143"/>
                      <a:pt x="317" y="143"/>
                    </a:cubicBezTo>
                    <a:lnTo>
                      <a:pt x="313" y="142"/>
                    </a:lnTo>
                    <a:close/>
                    <a:moveTo>
                      <a:pt x="132" y="369"/>
                    </a:moveTo>
                    <a:cubicBezTo>
                      <a:pt x="132" y="371"/>
                      <a:pt x="132" y="373"/>
                      <a:pt x="131" y="375"/>
                    </a:cubicBezTo>
                    <a:cubicBezTo>
                      <a:pt x="129" y="379"/>
                      <a:pt x="125" y="383"/>
                      <a:pt x="123" y="383"/>
                    </a:cubicBezTo>
                    <a:cubicBezTo>
                      <a:pt x="123" y="383"/>
                      <a:pt x="122" y="383"/>
                      <a:pt x="121" y="382"/>
                    </a:cubicBezTo>
                    <a:cubicBezTo>
                      <a:pt x="120" y="380"/>
                      <a:pt x="121" y="378"/>
                      <a:pt x="122" y="375"/>
                    </a:cubicBezTo>
                    <a:cubicBezTo>
                      <a:pt x="123" y="372"/>
                      <a:pt x="123" y="370"/>
                      <a:pt x="123" y="368"/>
                    </a:cubicBezTo>
                    <a:cubicBezTo>
                      <a:pt x="123" y="366"/>
                      <a:pt x="123" y="365"/>
                      <a:pt x="123" y="364"/>
                    </a:cubicBezTo>
                    <a:cubicBezTo>
                      <a:pt x="123" y="364"/>
                      <a:pt x="124" y="364"/>
                      <a:pt x="124" y="363"/>
                    </a:cubicBezTo>
                    <a:cubicBezTo>
                      <a:pt x="124" y="362"/>
                      <a:pt x="125" y="361"/>
                      <a:pt x="125" y="359"/>
                    </a:cubicBezTo>
                    <a:cubicBezTo>
                      <a:pt x="125" y="358"/>
                      <a:pt x="125" y="356"/>
                      <a:pt x="124" y="355"/>
                    </a:cubicBezTo>
                    <a:cubicBezTo>
                      <a:pt x="124" y="355"/>
                      <a:pt x="124" y="354"/>
                      <a:pt x="123" y="353"/>
                    </a:cubicBezTo>
                    <a:cubicBezTo>
                      <a:pt x="123" y="353"/>
                      <a:pt x="124" y="352"/>
                      <a:pt x="125" y="350"/>
                    </a:cubicBezTo>
                    <a:cubicBezTo>
                      <a:pt x="126" y="349"/>
                      <a:pt x="126" y="349"/>
                      <a:pt x="126" y="349"/>
                    </a:cubicBezTo>
                    <a:cubicBezTo>
                      <a:pt x="127" y="347"/>
                      <a:pt x="128" y="346"/>
                      <a:pt x="129" y="345"/>
                    </a:cubicBezTo>
                    <a:cubicBezTo>
                      <a:pt x="130" y="346"/>
                      <a:pt x="130" y="347"/>
                      <a:pt x="130" y="347"/>
                    </a:cubicBezTo>
                    <a:cubicBezTo>
                      <a:pt x="130" y="348"/>
                      <a:pt x="131" y="350"/>
                      <a:pt x="131" y="351"/>
                    </a:cubicBezTo>
                    <a:cubicBezTo>
                      <a:pt x="132" y="351"/>
                      <a:pt x="132" y="352"/>
                      <a:pt x="132" y="353"/>
                    </a:cubicBezTo>
                    <a:cubicBezTo>
                      <a:pt x="134" y="355"/>
                      <a:pt x="134" y="356"/>
                      <a:pt x="134" y="357"/>
                    </a:cubicBezTo>
                    <a:cubicBezTo>
                      <a:pt x="134" y="358"/>
                      <a:pt x="133" y="359"/>
                      <a:pt x="133" y="360"/>
                    </a:cubicBezTo>
                    <a:cubicBezTo>
                      <a:pt x="133" y="362"/>
                      <a:pt x="132" y="364"/>
                      <a:pt x="132" y="367"/>
                    </a:cubicBezTo>
                    <a:cubicBezTo>
                      <a:pt x="132" y="367"/>
                      <a:pt x="132" y="368"/>
                      <a:pt x="132" y="369"/>
                    </a:cubicBezTo>
                    <a:close/>
                    <a:moveTo>
                      <a:pt x="62" y="245"/>
                    </a:moveTo>
                    <a:cubicBezTo>
                      <a:pt x="61" y="246"/>
                      <a:pt x="59" y="246"/>
                      <a:pt x="58" y="248"/>
                    </a:cubicBezTo>
                    <a:cubicBezTo>
                      <a:pt x="57" y="248"/>
                      <a:pt x="57" y="249"/>
                      <a:pt x="57" y="249"/>
                    </a:cubicBezTo>
                    <a:cubicBezTo>
                      <a:pt x="57" y="248"/>
                      <a:pt x="58" y="248"/>
                      <a:pt x="58" y="247"/>
                    </a:cubicBezTo>
                    <a:cubicBezTo>
                      <a:pt x="59" y="245"/>
                      <a:pt x="58" y="242"/>
                      <a:pt x="58" y="241"/>
                    </a:cubicBezTo>
                    <a:cubicBezTo>
                      <a:pt x="57" y="240"/>
                      <a:pt x="57" y="239"/>
                      <a:pt x="57" y="239"/>
                    </a:cubicBezTo>
                    <a:cubicBezTo>
                      <a:pt x="58" y="239"/>
                      <a:pt x="58" y="238"/>
                      <a:pt x="58" y="238"/>
                    </a:cubicBezTo>
                    <a:cubicBezTo>
                      <a:pt x="58" y="239"/>
                      <a:pt x="58" y="241"/>
                      <a:pt x="59" y="242"/>
                    </a:cubicBezTo>
                    <a:cubicBezTo>
                      <a:pt x="60" y="244"/>
                      <a:pt x="62" y="244"/>
                      <a:pt x="64" y="244"/>
                    </a:cubicBezTo>
                    <a:cubicBezTo>
                      <a:pt x="64" y="244"/>
                      <a:pt x="64" y="244"/>
                      <a:pt x="64" y="244"/>
                    </a:cubicBezTo>
                    <a:cubicBezTo>
                      <a:pt x="64" y="244"/>
                      <a:pt x="63" y="245"/>
                      <a:pt x="62" y="245"/>
                    </a:cubicBezTo>
                    <a:close/>
                    <a:moveTo>
                      <a:pt x="57" y="249"/>
                    </a:moveTo>
                    <a:cubicBezTo>
                      <a:pt x="55" y="253"/>
                      <a:pt x="57" y="255"/>
                      <a:pt x="58" y="257"/>
                    </a:cubicBezTo>
                    <a:cubicBezTo>
                      <a:pt x="58" y="257"/>
                      <a:pt x="59" y="258"/>
                      <a:pt x="59" y="258"/>
                    </a:cubicBezTo>
                    <a:cubicBezTo>
                      <a:pt x="59" y="258"/>
                      <a:pt x="59" y="259"/>
                      <a:pt x="59" y="260"/>
                    </a:cubicBezTo>
                    <a:cubicBezTo>
                      <a:pt x="59" y="262"/>
                      <a:pt x="58" y="265"/>
                      <a:pt x="60" y="267"/>
                    </a:cubicBezTo>
                    <a:cubicBezTo>
                      <a:pt x="62" y="269"/>
                      <a:pt x="65" y="269"/>
                      <a:pt x="66" y="269"/>
                    </a:cubicBezTo>
                    <a:cubicBezTo>
                      <a:pt x="66" y="269"/>
                      <a:pt x="67" y="269"/>
                      <a:pt x="67" y="269"/>
                    </a:cubicBezTo>
                    <a:cubicBezTo>
                      <a:pt x="66" y="269"/>
                      <a:pt x="65" y="270"/>
                      <a:pt x="64" y="270"/>
                    </a:cubicBezTo>
                    <a:cubicBezTo>
                      <a:pt x="63" y="270"/>
                      <a:pt x="63" y="270"/>
                      <a:pt x="62" y="269"/>
                    </a:cubicBezTo>
                    <a:cubicBezTo>
                      <a:pt x="59" y="268"/>
                      <a:pt x="55" y="265"/>
                      <a:pt x="52" y="262"/>
                    </a:cubicBezTo>
                    <a:cubicBezTo>
                      <a:pt x="52" y="262"/>
                      <a:pt x="51" y="261"/>
                      <a:pt x="50" y="261"/>
                    </a:cubicBezTo>
                    <a:cubicBezTo>
                      <a:pt x="48" y="259"/>
                      <a:pt x="46" y="257"/>
                      <a:pt x="44" y="254"/>
                    </a:cubicBezTo>
                    <a:cubicBezTo>
                      <a:pt x="46" y="255"/>
                      <a:pt x="47" y="255"/>
                      <a:pt x="48" y="255"/>
                    </a:cubicBezTo>
                    <a:cubicBezTo>
                      <a:pt x="49" y="255"/>
                      <a:pt x="49" y="255"/>
                      <a:pt x="49" y="255"/>
                    </a:cubicBezTo>
                    <a:cubicBezTo>
                      <a:pt x="49" y="255"/>
                      <a:pt x="49" y="255"/>
                      <a:pt x="49" y="255"/>
                    </a:cubicBezTo>
                    <a:cubicBezTo>
                      <a:pt x="52" y="254"/>
                      <a:pt x="55" y="252"/>
                      <a:pt x="57" y="249"/>
                    </a:cubicBezTo>
                    <a:close/>
                    <a:moveTo>
                      <a:pt x="98" y="306"/>
                    </a:moveTo>
                    <a:cubicBezTo>
                      <a:pt x="97" y="304"/>
                      <a:pt x="96" y="303"/>
                      <a:pt x="95" y="301"/>
                    </a:cubicBezTo>
                    <a:cubicBezTo>
                      <a:pt x="93" y="297"/>
                      <a:pt x="91" y="293"/>
                      <a:pt x="88" y="289"/>
                    </a:cubicBezTo>
                    <a:cubicBezTo>
                      <a:pt x="86" y="286"/>
                      <a:pt x="86" y="284"/>
                      <a:pt x="86" y="284"/>
                    </a:cubicBezTo>
                    <a:cubicBezTo>
                      <a:pt x="86" y="284"/>
                      <a:pt x="87" y="283"/>
                      <a:pt x="87" y="283"/>
                    </a:cubicBezTo>
                    <a:cubicBezTo>
                      <a:pt x="88" y="283"/>
                      <a:pt x="88" y="284"/>
                      <a:pt x="89" y="284"/>
                    </a:cubicBezTo>
                    <a:cubicBezTo>
                      <a:pt x="89" y="284"/>
                      <a:pt x="90" y="284"/>
                      <a:pt x="90" y="284"/>
                    </a:cubicBezTo>
                    <a:cubicBezTo>
                      <a:pt x="91" y="284"/>
                      <a:pt x="93" y="284"/>
                      <a:pt x="94" y="282"/>
                    </a:cubicBezTo>
                    <a:cubicBezTo>
                      <a:pt x="96" y="280"/>
                      <a:pt x="96" y="278"/>
                      <a:pt x="96" y="277"/>
                    </a:cubicBezTo>
                    <a:cubicBezTo>
                      <a:pt x="96" y="274"/>
                      <a:pt x="96" y="274"/>
                      <a:pt x="96" y="274"/>
                    </a:cubicBezTo>
                    <a:cubicBezTo>
                      <a:pt x="93" y="274"/>
                      <a:pt x="93" y="274"/>
                      <a:pt x="93" y="274"/>
                    </a:cubicBezTo>
                    <a:cubicBezTo>
                      <a:pt x="92" y="274"/>
                      <a:pt x="91" y="274"/>
                      <a:pt x="90" y="274"/>
                    </a:cubicBezTo>
                    <a:cubicBezTo>
                      <a:pt x="88" y="274"/>
                      <a:pt x="86" y="274"/>
                      <a:pt x="85" y="273"/>
                    </a:cubicBezTo>
                    <a:cubicBezTo>
                      <a:pt x="84" y="273"/>
                      <a:pt x="83" y="272"/>
                      <a:pt x="82" y="271"/>
                    </a:cubicBezTo>
                    <a:cubicBezTo>
                      <a:pt x="81" y="271"/>
                      <a:pt x="81" y="270"/>
                      <a:pt x="80" y="269"/>
                    </a:cubicBezTo>
                    <a:cubicBezTo>
                      <a:pt x="81" y="269"/>
                      <a:pt x="82" y="268"/>
                      <a:pt x="82" y="267"/>
                    </a:cubicBezTo>
                    <a:cubicBezTo>
                      <a:pt x="85" y="264"/>
                      <a:pt x="86" y="260"/>
                      <a:pt x="88" y="256"/>
                    </a:cubicBezTo>
                    <a:cubicBezTo>
                      <a:pt x="88" y="254"/>
                      <a:pt x="88" y="254"/>
                      <a:pt x="88" y="254"/>
                    </a:cubicBezTo>
                    <a:cubicBezTo>
                      <a:pt x="90" y="251"/>
                      <a:pt x="91" y="249"/>
                      <a:pt x="93" y="249"/>
                    </a:cubicBezTo>
                    <a:cubicBezTo>
                      <a:pt x="93" y="249"/>
                      <a:pt x="93" y="249"/>
                      <a:pt x="94" y="249"/>
                    </a:cubicBezTo>
                    <a:cubicBezTo>
                      <a:pt x="99" y="249"/>
                      <a:pt x="107" y="255"/>
                      <a:pt x="109" y="259"/>
                    </a:cubicBezTo>
                    <a:cubicBezTo>
                      <a:pt x="115" y="273"/>
                      <a:pt x="118" y="290"/>
                      <a:pt x="119" y="305"/>
                    </a:cubicBezTo>
                    <a:cubicBezTo>
                      <a:pt x="120" y="309"/>
                      <a:pt x="120" y="309"/>
                      <a:pt x="120" y="309"/>
                    </a:cubicBezTo>
                    <a:cubicBezTo>
                      <a:pt x="121" y="314"/>
                      <a:pt x="122" y="318"/>
                      <a:pt x="123" y="321"/>
                    </a:cubicBezTo>
                    <a:cubicBezTo>
                      <a:pt x="123" y="322"/>
                      <a:pt x="123" y="323"/>
                      <a:pt x="124" y="325"/>
                    </a:cubicBezTo>
                    <a:cubicBezTo>
                      <a:pt x="124" y="326"/>
                      <a:pt x="125" y="330"/>
                      <a:pt x="125" y="331"/>
                    </a:cubicBezTo>
                    <a:cubicBezTo>
                      <a:pt x="125" y="331"/>
                      <a:pt x="124" y="331"/>
                      <a:pt x="124" y="332"/>
                    </a:cubicBezTo>
                    <a:cubicBezTo>
                      <a:pt x="123" y="332"/>
                      <a:pt x="122" y="332"/>
                      <a:pt x="121" y="333"/>
                    </a:cubicBezTo>
                    <a:cubicBezTo>
                      <a:pt x="121" y="330"/>
                      <a:pt x="120" y="324"/>
                      <a:pt x="119" y="321"/>
                    </a:cubicBezTo>
                    <a:cubicBezTo>
                      <a:pt x="117" y="317"/>
                      <a:pt x="114" y="315"/>
                      <a:pt x="110" y="314"/>
                    </a:cubicBezTo>
                    <a:cubicBezTo>
                      <a:pt x="109" y="314"/>
                      <a:pt x="108" y="314"/>
                      <a:pt x="108" y="314"/>
                    </a:cubicBezTo>
                    <a:cubicBezTo>
                      <a:pt x="103" y="314"/>
                      <a:pt x="102" y="317"/>
                      <a:pt x="102" y="319"/>
                    </a:cubicBezTo>
                    <a:cubicBezTo>
                      <a:pt x="101" y="316"/>
                      <a:pt x="100" y="313"/>
                      <a:pt x="100" y="311"/>
                    </a:cubicBezTo>
                    <a:cubicBezTo>
                      <a:pt x="99" y="308"/>
                      <a:pt x="98" y="307"/>
                      <a:pt x="98" y="30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4" name="Freeform 61"/>
              <p:cNvSpPr>
                <a:spLocks/>
              </p:cNvSpPr>
              <p:nvPr/>
            </p:nvSpPr>
            <p:spPr bwMode="auto">
              <a:xfrm>
                <a:off x="4858" y="3318"/>
                <a:ext cx="130" cy="168"/>
              </a:xfrm>
              <a:custGeom>
                <a:avLst/>
                <a:gdLst>
                  <a:gd name="T0" fmla="*/ 47 w 49"/>
                  <a:gd name="T1" fmla="*/ 27 h 63"/>
                  <a:gd name="T2" fmla="*/ 42 w 49"/>
                  <a:gd name="T3" fmla="*/ 24 h 63"/>
                  <a:gd name="T4" fmla="*/ 41 w 49"/>
                  <a:gd name="T5" fmla="*/ 24 h 63"/>
                  <a:gd name="T6" fmla="*/ 40 w 49"/>
                  <a:gd name="T7" fmla="*/ 23 h 63"/>
                  <a:gd name="T8" fmla="*/ 37 w 49"/>
                  <a:gd name="T9" fmla="*/ 22 h 63"/>
                  <a:gd name="T10" fmla="*/ 34 w 49"/>
                  <a:gd name="T11" fmla="*/ 21 h 63"/>
                  <a:gd name="T12" fmla="*/ 26 w 49"/>
                  <a:gd name="T13" fmla="*/ 23 h 63"/>
                  <a:gd name="T14" fmla="*/ 26 w 49"/>
                  <a:gd name="T15" fmla="*/ 19 h 63"/>
                  <a:gd name="T16" fmla="*/ 25 w 49"/>
                  <a:gd name="T17" fmla="*/ 15 h 63"/>
                  <a:gd name="T18" fmla="*/ 23 w 49"/>
                  <a:gd name="T19" fmla="*/ 8 h 63"/>
                  <a:gd name="T20" fmla="*/ 18 w 49"/>
                  <a:gd name="T21" fmla="*/ 6 h 63"/>
                  <a:gd name="T22" fmla="*/ 18 w 49"/>
                  <a:gd name="T23" fmla="*/ 5 h 63"/>
                  <a:gd name="T24" fmla="*/ 18 w 49"/>
                  <a:gd name="T25" fmla="*/ 6 h 63"/>
                  <a:gd name="T26" fmla="*/ 18 w 49"/>
                  <a:gd name="T27" fmla="*/ 5 h 63"/>
                  <a:gd name="T28" fmla="*/ 17 w 49"/>
                  <a:gd name="T29" fmla="*/ 4 h 63"/>
                  <a:gd name="T30" fmla="*/ 12 w 49"/>
                  <a:gd name="T31" fmla="*/ 0 h 63"/>
                  <a:gd name="T32" fmla="*/ 8 w 49"/>
                  <a:gd name="T33" fmla="*/ 2 h 63"/>
                  <a:gd name="T34" fmla="*/ 5 w 49"/>
                  <a:gd name="T35" fmla="*/ 12 h 63"/>
                  <a:gd name="T36" fmla="*/ 5 w 49"/>
                  <a:gd name="T37" fmla="*/ 15 h 63"/>
                  <a:gd name="T38" fmla="*/ 3 w 49"/>
                  <a:gd name="T39" fmla="*/ 30 h 63"/>
                  <a:gd name="T40" fmla="*/ 2 w 49"/>
                  <a:gd name="T41" fmla="*/ 44 h 63"/>
                  <a:gd name="T42" fmla="*/ 7 w 49"/>
                  <a:gd name="T43" fmla="*/ 60 h 63"/>
                  <a:gd name="T44" fmla="*/ 14 w 49"/>
                  <a:gd name="T45" fmla="*/ 63 h 63"/>
                  <a:gd name="T46" fmla="*/ 20 w 49"/>
                  <a:gd name="T47" fmla="*/ 61 h 63"/>
                  <a:gd name="T48" fmla="*/ 23 w 49"/>
                  <a:gd name="T49" fmla="*/ 55 h 63"/>
                  <a:gd name="T50" fmla="*/ 24 w 49"/>
                  <a:gd name="T51" fmla="*/ 54 h 63"/>
                  <a:gd name="T52" fmla="*/ 27 w 49"/>
                  <a:gd name="T53" fmla="*/ 61 h 63"/>
                  <a:gd name="T54" fmla="*/ 30 w 49"/>
                  <a:gd name="T55" fmla="*/ 62 h 63"/>
                  <a:gd name="T56" fmla="*/ 30 w 49"/>
                  <a:gd name="T57" fmla="*/ 62 h 63"/>
                  <a:gd name="T58" fmla="*/ 41 w 49"/>
                  <a:gd name="T59" fmla="*/ 53 h 63"/>
                  <a:gd name="T60" fmla="*/ 41 w 49"/>
                  <a:gd name="T61" fmla="*/ 53 h 63"/>
                  <a:gd name="T62" fmla="*/ 47 w 49"/>
                  <a:gd name="T63" fmla="*/ 39 h 63"/>
                  <a:gd name="T64" fmla="*/ 48 w 49"/>
                  <a:gd name="T65" fmla="*/ 37 h 63"/>
                  <a:gd name="T66" fmla="*/ 47 w 49"/>
                  <a:gd name="T6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63">
                    <a:moveTo>
                      <a:pt x="47" y="27"/>
                    </a:moveTo>
                    <a:cubicBezTo>
                      <a:pt x="46" y="25"/>
                      <a:pt x="44" y="24"/>
                      <a:pt x="42" y="24"/>
                    </a:cubicBezTo>
                    <a:cubicBezTo>
                      <a:pt x="42" y="24"/>
                      <a:pt x="41" y="24"/>
                      <a:pt x="41" y="24"/>
                    </a:cubicBezTo>
                    <a:cubicBezTo>
                      <a:pt x="41" y="24"/>
                      <a:pt x="40" y="23"/>
                      <a:pt x="40" y="23"/>
                    </a:cubicBezTo>
                    <a:cubicBezTo>
                      <a:pt x="39" y="23"/>
                      <a:pt x="38" y="22"/>
                      <a:pt x="37" y="22"/>
                    </a:cubicBezTo>
                    <a:cubicBezTo>
                      <a:pt x="36" y="22"/>
                      <a:pt x="35" y="21"/>
                      <a:pt x="34" y="21"/>
                    </a:cubicBezTo>
                    <a:cubicBezTo>
                      <a:pt x="31" y="21"/>
                      <a:pt x="28" y="22"/>
                      <a:pt x="26" y="23"/>
                    </a:cubicBezTo>
                    <a:cubicBezTo>
                      <a:pt x="26" y="22"/>
                      <a:pt x="26" y="20"/>
                      <a:pt x="26" y="19"/>
                    </a:cubicBezTo>
                    <a:cubicBezTo>
                      <a:pt x="25" y="17"/>
                      <a:pt x="25" y="16"/>
                      <a:pt x="25" y="15"/>
                    </a:cubicBezTo>
                    <a:cubicBezTo>
                      <a:pt x="25" y="13"/>
                      <a:pt x="24" y="10"/>
                      <a:pt x="23" y="8"/>
                    </a:cubicBezTo>
                    <a:cubicBezTo>
                      <a:pt x="21" y="6"/>
                      <a:pt x="19" y="6"/>
                      <a:pt x="18" y="6"/>
                    </a:cubicBezTo>
                    <a:cubicBezTo>
                      <a:pt x="18" y="6"/>
                      <a:pt x="18" y="5"/>
                      <a:pt x="18" y="5"/>
                    </a:cubicBezTo>
                    <a:cubicBezTo>
                      <a:pt x="18" y="5"/>
                      <a:pt x="18" y="6"/>
                      <a:pt x="18" y="6"/>
                    </a:cubicBezTo>
                    <a:cubicBezTo>
                      <a:pt x="18" y="5"/>
                      <a:pt x="18" y="5"/>
                      <a:pt x="18" y="5"/>
                    </a:cubicBezTo>
                    <a:cubicBezTo>
                      <a:pt x="18" y="5"/>
                      <a:pt x="17" y="4"/>
                      <a:pt x="17" y="4"/>
                    </a:cubicBezTo>
                    <a:cubicBezTo>
                      <a:pt x="16" y="2"/>
                      <a:pt x="15" y="0"/>
                      <a:pt x="12" y="0"/>
                    </a:cubicBezTo>
                    <a:cubicBezTo>
                      <a:pt x="10" y="0"/>
                      <a:pt x="9" y="1"/>
                      <a:pt x="8" y="2"/>
                    </a:cubicBezTo>
                    <a:cubicBezTo>
                      <a:pt x="4" y="4"/>
                      <a:pt x="5" y="9"/>
                      <a:pt x="5" y="12"/>
                    </a:cubicBezTo>
                    <a:cubicBezTo>
                      <a:pt x="5" y="13"/>
                      <a:pt x="5" y="14"/>
                      <a:pt x="5" y="15"/>
                    </a:cubicBezTo>
                    <a:cubicBezTo>
                      <a:pt x="3" y="20"/>
                      <a:pt x="3" y="25"/>
                      <a:pt x="3" y="30"/>
                    </a:cubicBezTo>
                    <a:cubicBezTo>
                      <a:pt x="4" y="35"/>
                      <a:pt x="3" y="39"/>
                      <a:pt x="2" y="44"/>
                    </a:cubicBezTo>
                    <a:cubicBezTo>
                      <a:pt x="0" y="51"/>
                      <a:pt x="2" y="57"/>
                      <a:pt x="7" y="60"/>
                    </a:cubicBezTo>
                    <a:cubicBezTo>
                      <a:pt x="9" y="62"/>
                      <a:pt x="12" y="63"/>
                      <a:pt x="14" y="63"/>
                    </a:cubicBezTo>
                    <a:cubicBezTo>
                      <a:pt x="16" y="63"/>
                      <a:pt x="18" y="62"/>
                      <a:pt x="20" y="61"/>
                    </a:cubicBezTo>
                    <a:cubicBezTo>
                      <a:pt x="22" y="59"/>
                      <a:pt x="23" y="57"/>
                      <a:pt x="23" y="55"/>
                    </a:cubicBezTo>
                    <a:cubicBezTo>
                      <a:pt x="23" y="55"/>
                      <a:pt x="23" y="55"/>
                      <a:pt x="24" y="54"/>
                    </a:cubicBezTo>
                    <a:cubicBezTo>
                      <a:pt x="23" y="57"/>
                      <a:pt x="24" y="59"/>
                      <a:pt x="27" y="61"/>
                    </a:cubicBezTo>
                    <a:cubicBezTo>
                      <a:pt x="28" y="61"/>
                      <a:pt x="29" y="62"/>
                      <a:pt x="30" y="62"/>
                    </a:cubicBezTo>
                    <a:cubicBezTo>
                      <a:pt x="30" y="62"/>
                      <a:pt x="30" y="62"/>
                      <a:pt x="30" y="62"/>
                    </a:cubicBezTo>
                    <a:cubicBezTo>
                      <a:pt x="34" y="62"/>
                      <a:pt x="38" y="57"/>
                      <a:pt x="41" y="53"/>
                    </a:cubicBezTo>
                    <a:cubicBezTo>
                      <a:pt x="41" y="53"/>
                      <a:pt x="41" y="53"/>
                      <a:pt x="41" y="53"/>
                    </a:cubicBezTo>
                    <a:cubicBezTo>
                      <a:pt x="44" y="49"/>
                      <a:pt x="47" y="45"/>
                      <a:pt x="47" y="39"/>
                    </a:cubicBezTo>
                    <a:cubicBezTo>
                      <a:pt x="47" y="39"/>
                      <a:pt x="47" y="38"/>
                      <a:pt x="48" y="37"/>
                    </a:cubicBezTo>
                    <a:cubicBezTo>
                      <a:pt x="48" y="34"/>
                      <a:pt x="49" y="30"/>
                      <a:pt x="47" y="2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5" name="Freeform 62"/>
              <p:cNvSpPr>
                <a:spLocks/>
              </p:cNvSpPr>
              <p:nvPr/>
            </p:nvSpPr>
            <p:spPr bwMode="auto">
              <a:xfrm>
                <a:off x="4507" y="3132"/>
                <a:ext cx="220" cy="70"/>
              </a:xfrm>
              <a:custGeom>
                <a:avLst/>
                <a:gdLst>
                  <a:gd name="T0" fmla="*/ 82 w 83"/>
                  <a:gd name="T1" fmla="*/ 10 h 26"/>
                  <a:gd name="T2" fmla="*/ 71 w 83"/>
                  <a:gd name="T3" fmla="*/ 3 h 26"/>
                  <a:gd name="T4" fmla="*/ 66 w 83"/>
                  <a:gd name="T5" fmla="*/ 3 h 26"/>
                  <a:gd name="T6" fmla="*/ 61 w 83"/>
                  <a:gd name="T7" fmla="*/ 4 h 26"/>
                  <a:gd name="T8" fmla="*/ 59 w 83"/>
                  <a:gd name="T9" fmla="*/ 3 h 26"/>
                  <a:gd name="T10" fmla="*/ 52 w 83"/>
                  <a:gd name="T11" fmla="*/ 2 h 26"/>
                  <a:gd name="T12" fmla="*/ 39 w 83"/>
                  <a:gd name="T13" fmla="*/ 0 h 26"/>
                  <a:gd name="T14" fmla="*/ 33 w 83"/>
                  <a:gd name="T15" fmla="*/ 1 h 26"/>
                  <a:gd name="T16" fmla="*/ 30 w 83"/>
                  <a:gd name="T17" fmla="*/ 1 h 26"/>
                  <a:gd name="T18" fmla="*/ 15 w 83"/>
                  <a:gd name="T19" fmla="*/ 4 h 26"/>
                  <a:gd name="T20" fmla="*/ 1 w 83"/>
                  <a:gd name="T21" fmla="*/ 11 h 26"/>
                  <a:gd name="T22" fmla="*/ 2 w 83"/>
                  <a:gd name="T23" fmla="*/ 16 h 26"/>
                  <a:gd name="T24" fmla="*/ 11 w 83"/>
                  <a:gd name="T25" fmla="*/ 19 h 26"/>
                  <a:gd name="T26" fmla="*/ 13 w 83"/>
                  <a:gd name="T27" fmla="*/ 19 h 26"/>
                  <a:gd name="T28" fmla="*/ 16 w 83"/>
                  <a:gd name="T29" fmla="*/ 19 h 26"/>
                  <a:gd name="T30" fmla="*/ 23 w 83"/>
                  <a:gd name="T31" fmla="*/ 20 h 26"/>
                  <a:gd name="T32" fmla="*/ 24 w 83"/>
                  <a:gd name="T33" fmla="*/ 22 h 26"/>
                  <a:gd name="T34" fmla="*/ 28 w 83"/>
                  <a:gd name="T35" fmla="*/ 24 h 26"/>
                  <a:gd name="T36" fmla="*/ 35 w 83"/>
                  <a:gd name="T37" fmla="*/ 25 h 26"/>
                  <a:gd name="T38" fmla="*/ 37 w 83"/>
                  <a:gd name="T39" fmla="*/ 25 h 26"/>
                  <a:gd name="T40" fmla="*/ 40 w 83"/>
                  <a:gd name="T41" fmla="*/ 25 h 26"/>
                  <a:gd name="T42" fmla="*/ 42 w 83"/>
                  <a:gd name="T43" fmla="*/ 26 h 26"/>
                  <a:gd name="T44" fmla="*/ 46 w 83"/>
                  <a:gd name="T45" fmla="*/ 26 h 26"/>
                  <a:gd name="T46" fmla="*/ 48 w 83"/>
                  <a:gd name="T47" fmla="*/ 26 h 26"/>
                  <a:gd name="T48" fmla="*/ 55 w 83"/>
                  <a:gd name="T49" fmla="*/ 25 h 26"/>
                  <a:gd name="T50" fmla="*/ 64 w 83"/>
                  <a:gd name="T51" fmla="*/ 24 h 26"/>
                  <a:gd name="T52" fmla="*/ 76 w 83"/>
                  <a:gd name="T53" fmla="*/ 20 h 26"/>
                  <a:gd name="T54" fmla="*/ 77 w 83"/>
                  <a:gd name="T55" fmla="*/ 19 h 26"/>
                  <a:gd name="T56" fmla="*/ 82 w 83"/>
                  <a:gd name="T5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3" h="26">
                    <a:moveTo>
                      <a:pt x="82" y="10"/>
                    </a:moveTo>
                    <a:cubicBezTo>
                      <a:pt x="81" y="5"/>
                      <a:pt x="74" y="3"/>
                      <a:pt x="71" y="3"/>
                    </a:cubicBezTo>
                    <a:cubicBezTo>
                      <a:pt x="69" y="3"/>
                      <a:pt x="67" y="3"/>
                      <a:pt x="66" y="3"/>
                    </a:cubicBezTo>
                    <a:cubicBezTo>
                      <a:pt x="64" y="4"/>
                      <a:pt x="63" y="4"/>
                      <a:pt x="61" y="4"/>
                    </a:cubicBezTo>
                    <a:cubicBezTo>
                      <a:pt x="60" y="4"/>
                      <a:pt x="59" y="4"/>
                      <a:pt x="59" y="3"/>
                    </a:cubicBezTo>
                    <a:cubicBezTo>
                      <a:pt x="56" y="3"/>
                      <a:pt x="54" y="3"/>
                      <a:pt x="52" y="2"/>
                    </a:cubicBezTo>
                    <a:cubicBezTo>
                      <a:pt x="48" y="1"/>
                      <a:pt x="43" y="0"/>
                      <a:pt x="39" y="0"/>
                    </a:cubicBezTo>
                    <a:cubicBezTo>
                      <a:pt x="37" y="0"/>
                      <a:pt x="35" y="0"/>
                      <a:pt x="33" y="1"/>
                    </a:cubicBezTo>
                    <a:cubicBezTo>
                      <a:pt x="30" y="1"/>
                      <a:pt x="30" y="1"/>
                      <a:pt x="30" y="1"/>
                    </a:cubicBezTo>
                    <a:cubicBezTo>
                      <a:pt x="25" y="3"/>
                      <a:pt x="20" y="4"/>
                      <a:pt x="15" y="4"/>
                    </a:cubicBezTo>
                    <a:cubicBezTo>
                      <a:pt x="11" y="5"/>
                      <a:pt x="3" y="5"/>
                      <a:pt x="1" y="11"/>
                    </a:cubicBezTo>
                    <a:cubicBezTo>
                      <a:pt x="0" y="13"/>
                      <a:pt x="1" y="15"/>
                      <a:pt x="2" y="16"/>
                    </a:cubicBezTo>
                    <a:cubicBezTo>
                      <a:pt x="4" y="19"/>
                      <a:pt x="8" y="19"/>
                      <a:pt x="11" y="19"/>
                    </a:cubicBezTo>
                    <a:cubicBezTo>
                      <a:pt x="12" y="19"/>
                      <a:pt x="12" y="19"/>
                      <a:pt x="13" y="19"/>
                    </a:cubicBezTo>
                    <a:cubicBezTo>
                      <a:pt x="13" y="19"/>
                      <a:pt x="15" y="19"/>
                      <a:pt x="16" y="19"/>
                    </a:cubicBezTo>
                    <a:cubicBezTo>
                      <a:pt x="18" y="19"/>
                      <a:pt x="21" y="19"/>
                      <a:pt x="23" y="20"/>
                    </a:cubicBezTo>
                    <a:cubicBezTo>
                      <a:pt x="23" y="20"/>
                      <a:pt x="23" y="21"/>
                      <a:pt x="24" y="22"/>
                    </a:cubicBezTo>
                    <a:cubicBezTo>
                      <a:pt x="25" y="23"/>
                      <a:pt x="27" y="24"/>
                      <a:pt x="28" y="24"/>
                    </a:cubicBezTo>
                    <a:cubicBezTo>
                      <a:pt x="30" y="25"/>
                      <a:pt x="33" y="25"/>
                      <a:pt x="35" y="25"/>
                    </a:cubicBezTo>
                    <a:cubicBezTo>
                      <a:pt x="37" y="25"/>
                      <a:pt x="37" y="25"/>
                      <a:pt x="37" y="25"/>
                    </a:cubicBezTo>
                    <a:cubicBezTo>
                      <a:pt x="38" y="25"/>
                      <a:pt x="39" y="25"/>
                      <a:pt x="40" y="25"/>
                    </a:cubicBezTo>
                    <a:cubicBezTo>
                      <a:pt x="40" y="25"/>
                      <a:pt x="41" y="26"/>
                      <a:pt x="42" y="26"/>
                    </a:cubicBezTo>
                    <a:cubicBezTo>
                      <a:pt x="43" y="26"/>
                      <a:pt x="45" y="26"/>
                      <a:pt x="46" y="26"/>
                    </a:cubicBezTo>
                    <a:cubicBezTo>
                      <a:pt x="47" y="26"/>
                      <a:pt x="47" y="26"/>
                      <a:pt x="48" y="26"/>
                    </a:cubicBezTo>
                    <a:cubicBezTo>
                      <a:pt x="50" y="26"/>
                      <a:pt x="53" y="26"/>
                      <a:pt x="55" y="25"/>
                    </a:cubicBezTo>
                    <a:cubicBezTo>
                      <a:pt x="58" y="25"/>
                      <a:pt x="61" y="24"/>
                      <a:pt x="64" y="24"/>
                    </a:cubicBezTo>
                    <a:cubicBezTo>
                      <a:pt x="68" y="24"/>
                      <a:pt x="72" y="23"/>
                      <a:pt x="76" y="20"/>
                    </a:cubicBezTo>
                    <a:cubicBezTo>
                      <a:pt x="76" y="19"/>
                      <a:pt x="77" y="19"/>
                      <a:pt x="77" y="19"/>
                    </a:cubicBezTo>
                    <a:cubicBezTo>
                      <a:pt x="79" y="17"/>
                      <a:pt x="83" y="14"/>
                      <a:pt x="82" y="1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6" name="Freeform 63"/>
              <p:cNvSpPr>
                <a:spLocks noEditPoints="1"/>
              </p:cNvSpPr>
              <p:nvPr/>
            </p:nvSpPr>
            <p:spPr bwMode="auto">
              <a:xfrm>
                <a:off x="1088" y="917"/>
                <a:ext cx="1217" cy="1477"/>
              </a:xfrm>
              <a:custGeom>
                <a:avLst/>
                <a:gdLst>
                  <a:gd name="T0" fmla="*/ 230 w 458"/>
                  <a:gd name="T1" fmla="*/ 169 h 556"/>
                  <a:gd name="T2" fmla="*/ 248 w 458"/>
                  <a:gd name="T3" fmla="*/ 90 h 556"/>
                  <a:gd name="T4" fmla="*/ 223 w 458"/>
                  <a:gd name="T5" fmla="*/ 97 h 556"/>
                  <a:gd name="T6" fmla="*/ 230 w 458"/>
                  <a:gd name="T7" fmla="*/ 67 h 556"/>
                  <a:gd name="T8" fmla="*/ 212 w 458"/>
                  <a:gd name="T9" fmla="*/ 74 h 556"/>
                  <a:gd name="T10" fmla="*/ 200 w 458"/>
                  <a:gd name="T11" fmla="*/ 71 h 556"/>
                  <a:gd name="T12" fmla="*/ 202 w 458"/>
                  <a:gd name="T13" fmla="*/ 59 h 556"/>
                  <a:gd name="T14" fmla="*/ 203 w 458"/>
                  <a:gd name="T15" fmla="*/ 29 h 556"/>
                  <a:gd name="T16" fmla="*/ 183 w 458"/>
                  <a:gd name="T17" fmla="*/ 42 h 556"/>
                  <a:gd name="T18" fmla="*/ 173 w 458"/>
                  <a:gd name="T19" fmla="*/ 44 h 556"/>
                  <a:gd name="T20" fmla="*/ 176 w 458"/>
                  <a:gd name="T21" fmla="*/ 30 h 556"/>
                  <a:gd name="T22" fmla="*/ 167 w 458"/>
                  <a:gd name="T23" fmla="*/ 23 h 556"/>
                  <a:gd name="T24" fmla="*/ 147 w 458"/>
                  <a:gd name="T25" fmla="*/ 21 h 556"/>
                  <a:gd name="T26" fmla="*/ 124 w 458"/>
                  <a:gd name="T27" fmla="*/ 20 h 556"/>
                  <a:gd name="T28" fmla="*/ 107 w 458"/>
                  <a:gd name="T29" fmla="*/ 5 h 556"/>
                  <a:gd name="T30" fmla="*/ 93 w 458"/>
                  <a:gd name="T31" fmla="*/ 5 h 556"/>
                  <a:gd name="T32" fmla="*/ 80 w 458"/>
                  <a:gd name="T33" fmla="*/ 7 h 556"/>
                  <a:gd name="T34" fmla="*/ 69 w 458"/>
                  <a:gd name="T35" fmla="*/ 13 h 556"/>
                  <a:gd name="T36" fmla="*/ 42 w 458"/>
                  <a:gd name="T37" fmla="*/ 49 h 556"/>
                  <a:gd name="T38" fmla="*/ 51 w 458"/>
                  <a:gd name="T39" fmla="*/ 86 h 556"/>
                  <a:gd name="T40" fmla="*/ 25 w 458"/>
                  <a:gd name="T41" fmla="*/ 155 h 556"/>
                  <a:gd name="T42" fmla="*/ 22 w 458"/>
                  <a:gd name="T43" fmla="*/ 203 h 556"/>
                  <a:gd name="T44" fmla="*/ 14 w 458"/>
                  <a:gd name="T45" fmla="*/ 243 h 556"/>
                  <a:gd name="T46" fmla="*/ 3 w 458"/>
                  <a:gd name="T47" fmla="*/ 288 h 556"/>
                  <a:gd name="T48" fmla="*/ 13 w 458"/>
                  <a:gd name="T49" fmla="*/ 341 h 556"/>
                  <a:gd name="T50" fmla="*/ 30 w 458"/>
                  <a:gd name="T51" fmla="*/ 367 h 556"/>
                  <a:gd name="T52" fmla="*/ 40 w 458"/>
                  <a:gd name="T53" fmla="*/ 382 h 556"/>
                  <a:gd name="T54" fmla="*/ 39 w 458"/>
                  <a:gd name="T55" fmla="*/ 407 h 556"/>
                  <a:gd name="T56" fmla="*/ 457 w 458"/>
                  <a:gd name="T57" fmla="*/ 403 h 556"/>
                  <a:gd name="T58" fmla="*/ 111 w 458"/>
                  <a:gd name="T59" fmla="*/ 37 h 556"/>
                  <a:gd name="T60" fmla="*/ 232 w 458"/>
                  <a:gd name="T61" fmla="*/ 212 h 556"/>
                  <a:gd name="T62" fmla="*/ 208 w 458"/>
                  <a:gd name="T63" fmla="*/ 222 h 556"/>
                  <a:gd name="T64" fmla="*/ 226 w 458"/>
                  <a:gd name="T65" fmla="*/ 238 h 556"/>
                  <a:gd name="T66" fmla="*/ 243 w 458"/>
                  <a:gd name="T67" fmla="*/ 243 h 556"/>
                  <a:gd name="T68" fmla="*/ 226 w 458"/>
                  <a:gd name="T69" fmla="*/ 258 h 556"/>
                  <a:gd name="T70" fmla="*/ 200 w 458"/>
                  <a:gd name="T71" fmla="*/ 259 h 556"/>
                  <a:gd name="T72" fmla="*/ 185 w 458"/>
                  <a:gd name="T73" fmla="*/ 265 h 556"/>
                  <a:gd name="T74" fmla="*/ 179 w 458"/>
                  <a:gd name="T75" fmla="*/ 245 h 556"/>
                  <a:gd name="T76" fmla="*/ 152 w 458"/>
                  <a:gd name="T77" fmla="*/ 246 h 556"/>
                  <a:gd name="T78" fmla="*/ 169 w 458"/>
                  <a:gd name="T79" fmla="*/ 236 h 556"/>
                  <a:gd name="T80" fmla="*/ 194 w 458"/>
                  <a:gd name="T81" fmla="*/ 233 h 556"/>
                  <a:gd name="T82" fmla="*/ 171 w 458"/>
                  <a:gd name="T83" fmla="*/ 207 h 556"/>
                  <a:gd name="T84" fmla="*/ 157 w 458"/>
                  <a:gd name="T85" fmla="*/ 199 h 556"/>
                  <a:gd name="T86" fmla="*/ 169 w 458"/>
                  <a:gd name="T87" fmla="*/ 199 h 556"/>
                  <a:gd name="T88" fmla="*/ 202 w 458"/>
                  <a:gd name="T89" fmla="*/ 208 h 556"/>
                  <a:gd name="T90" fmla="*/ 144 w 458"/>
                  <a:gd name="T91" fmla="*/ 195 h 556"/>
                  <a:gd name="T92" fmla="*/ 151 w 458"/>
                  <a:gd name="T93" fmla="*/ 197 h 556"/>
                  <a:gd name="T94" fmla="*/ 146 w 458"/>
                  <a:gd name="T95" fmla="*/ 42 h 556"/>
                  <a:gd name="T96" fmla="*/ 144 w 458"/>
                  <a:gd name="T97" fmla="*/ 36 h 556"/>
                  <a:gd name="T98" fmla="*/ 310 w 458"/>
                  <a:gd name="T99" fmla="*/ 417 h 556"/>
                  <a:gd name="T100" fmla="*/ 291 w 458"/>
                  <a:gd name="T101" fmla="*/ 423 h 556"/>
                  <a:gd name="T102" fmla="*/ 240 w 458"/>
                  <a:gd name="T103" fmla="*/ 442 h 556"/>
                  <a:gd name="T104" fmla="*/ 223 w 458"/>
                  <a:gd name="T105" fmla="*/ 452 h 556"/>
                  <a:gd name="T106" fmla="*/ 196 w 458"/>
                  <a:gd name="T107" fmla="*/ 448 h 556"/>
                  <a:gd name="T108" fmla="*/ 192 w 458"/>
                  <a:gd name="T109" fmla="*/ 435 h 556"/>
                  <a:gd name="T110" fmla="*/ 221 w 458"/>
                  <a:gd name="T111" fmla="*/ 425 h 556"/>
                  <a:gd name="T112" fmla="*/ 218 w 458"/>
                  <a:gd name="T113" fmla="*/ 383 h 556"/>
                  <a:gd name="T114" fmla="*/ 260 w 458"/>
                  <a:gd name="T115" fmla="*/ 431 h 556"/>
                  <a:gd name="T116" fmla="*/ 283 w 458"/>
                  <a:gd name="T117" fmla="*/ 421 h 556"/>
                  <a:gd name="T118" fmla="*/ 313 w 458"/>
                  <a:gd name="T119" fmla="*/ 412 h 556"/>
                  <a:gd name="T120" fmla="*/ 311 w 458"/>
                  <a:gd name="T121" fmla="*/ 415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8" h="556">
                    <a:moveTo>
                      <a:pt x="345" y="346"/>
                    </a:moveTo>
                    <a:cubicBezTo>
                      <a:pt x="332" y="315"/>
                      <a:pt x="332" y="315"/>
                      <a:pt x="332" y="315"/>
                    </a:cubicBezTo>
                    <a:cubicBezTo>
                      <a:pt x="331" y="315"/>
                      <a:pt x="331" y="315"/>
                      <a:pt x="331" y="315"/>
                    </a:cubicBezTo>
                    <a:cubicBezTo>
                      <a:pt x="324" y="314"/>
                      <a:pt x="303" y="310"/>
                      <a:pt x="293" y="284"/>
                    </a:cubicBezTo>
                    <a:cubicBezTo>
                      <a:pt x="293" y="284"/>
                      <a:pt x="293" y="284"/>
                      <a:pt x="293" y="284"/>
                    </a:cubicBezTo>
                    <a:cubicBezTo>
                      <a:pt x="230" y="169"/>
                      <a:pt x="230" y="169"/>
                      <a:pt x="230" y="169"/>
                    </a:cubicBezTo>
                    <a:cubicBezTo>
                      <a:pt x="261" y="108"/>
                      <a:pt x="261" y="108"/>
                      <a:pt x="261" y="108"/>
                    </a:cubicBezTo>
                    <a:cubicBezTo>
                      <a:pt x="262" y="106"/>
                      <a:pt x="262" y="106"/>
                      <a:pt x="262" y="106"/>
                    </a:cubicBezTo>
                    <a:cubicBezTo>
                      <a:pt x="262" y="105"/>
                      <a:pt x="262" y="105"/>
                      <a:pt x="262" y="105"/>
                    </a:cubicBezTo>
                    <a:cubicBezTo>
                      <a:pt x="262" y="104"/>
                      <a:pt x="261" y="103"/>
                      <a:pt x="261" y="101"/>
                    </a:cubicBezTo>
                    <a:cubicBezTo>
                      <a:pt x="259" y="97"/>
                      <a:pt x="256" y="95"/>
                      <a:pt x="253" y="93"/>
                    </a:cubicBezTo>
                    <a:cubicBezTo>
                      <a:pt x="251" y="92"/>
                      <a:pt x="250" y="91"/>
                      <a:pt x="248" y="90"/>
                    </a:cubicBezTo>
                    <a:cubicBezTo>
                      <a:pt x="247" y="88"/>
                      <a:pt x="244" y="86"/>
                      <a:pt x="241" y="86"/>
                    </a:cubicBezTo>
                    <a:cubicBezTo>
                      <a:pt x="238" y="86"/>
                      <a:pt x="236" y="89"/>
                      <a:pt x="234" y="90"/>
                    </a:cubicBezTo>
                    <a:cubicBezTo>
                      <a:pt x="234" y="90"/>
                      <a:pt x="234" y="91"/>
                      <a:pt x="233" y="91"/>
                    </a:cubicBezTo>
                    <a:cubicBezTo>
                      <a:pt x="233" y="92"/>
                      <a:pt x="232" y="92"/>
                      <a:pt x="231" y="93"/>
                    </a:cubicBezTo>
                    <a:cubicBezTo>
                      <a:pt x="229" y="94"/>
                      <a:pt x="229" y="94"/>
                      <a:pt x="229" y="94"/>
                    </a:cubicBezTo>
                    <a:cubicBezTo>
                      <a:pt x="228" y="95"/>
                      <a:pt x="225" y="97"/>
                      <a:pt x="223" y="97"/>
                    </a:cubicBezTo>
                    <a:cubicBezTo>
                      <a:pt x="223" y="95"/>
                      <a:pt x="224" y="90"/>
                      <a:pt x="224" y="88"/>
                    </a:cubicBezTo>
                    <a:cubicBezTo>
                      <a:pt x="225" y="86"/>
                      <a:pt x="225" y="85"/>
                      <a:pt x="225" y="84"/>
                    </a:cubicBezTo>
                    <a:cubicBezTo>
                      <a:pt x="225" y="82"/>
                      <a:pt x="226" y="80"/>
                      <a:pt x="227" y="78"/>
                    </a:cubicBezTo>
                    <a:cubicBezTo>
                      <a:pt x="227" y="77"/>
                      <a:pt x="227" y="77"/>
                      <a:pt x="227" y="76"/>
                    </a:cubicBezTo>
                    <a:cubicBezTo>
                      <a:pt x="227" y="76"/>
                      <a:pt x="228" y="75"/>
                      <a:pt x="228" y="75"/>
                    </a:cubicBezTo>
                    <a:cubicBezTo>
                      <a:pt x="230" y="73"/>
                      <a:pt x="232" y="70"/>
                      <a:pt x="230" y="67"/>
                    </a:cubicBezTo>
                    <a:cubicBezTo>
                      <a:pt x="229" y="65"/>
                      <a:pt x="228" y="64"/>
                      <a:pt x="226" y="64"/>
                    </a:cubicBezTo>
                    <a:cubicBezTo>
                      <a:pt x="224" y="64"/>
                      <a:pt x="222" y="65"/>
                      <a:pt x="221" y="66"/>
                    </a:cubicBezTo>
                    <a:cubicBezTo>
                      <a:pt x="221" y="67"/>
                      <a:pt x="221" y="67"/>
                      <a:pt x="221" y="67"/>
                    </a:cubicBezTo>
                    <a:cubicBezTo>
                      <a:pt x="220" y="67"/>
                      <a:pt x="219" y="68"/>
                      <a:pt x="219" y="68"/>
                    </a:cubicBezTo>
                    <a:cubicBezTo>
                      <a:pt x="218" y="69"/>
                      <a:pt x="217" y="69"/>
                      <a:pt x="215" y="70"/>
                    </a:cubicBezTo>
                    <a:cubicBezTo>
                      <a:pt x="214" y="71"/>
                      <a:pt x="213" y="72"/>
                      <a:pt x="212" y="74"/>
                    </a:cubicBezTo>
                    <a:cubicBezTo>
                      <a:pt x="211" y="75"/>
                      <a:pt x="211" y="75"/>
                      <a:pt x="211" y="75"/>
                    </a:cubicBezTo>
                    <a:cubicBezTo>
                      <a:pt x="208" y="77"/>
                      <a:pt x="205" y="80"/>
                      <a:pt x="201" y="80"/>
                    </a:cubicBezTo>
                    <a:cubicBezTo>
                      <a:pt x="201" y="80"/>
                      <a:pt x="201" y="80"/>
                      <a:pt x="201" y="80"/>
                    </a:cubicBezTo>
                    <a:cubicBezTo>
                      <a:pt x="201" y="80"/>
                      <a:pt x="200" y="78"/>
                      <a:pt x="200" y="78"/>
                    </a:cubicBezTo>
                    <a:cubicBezTo>
                      <a:pt x="200" y="77"/>
                      <a:pt x="200" y="76"/>
                      <a:pt x="200" y="75"/>
                    </a:cubicBezTo>
                    <a:cubicBezTo>
                      <a:pt x="200" y="74"/>
                      <a:pt x="200" y="73"/>
                      <a:pt x="200" y="71"/>
                    </a:cubicBezTo>
                    <a:cubicBezTo>
                      <a:pt x="200" y="70"/>
                      <a:pt x="200" y="69"/>
                      <a:pt x="200" y="67"/>
                    </a:cubicBezTo>
                    <a:cubicBezTo>
                      <a:pt x="200" y="66"/>
                      <a:pt x="200" y="65"/>
                      <a:pt x="200" y="64"/>
                    </a:cubicBezTo>
                    <a:cubicBezTo>
                      <a:pt x="200" y="64"/>
                      <a:pt x="200" y="64"/>
                      <a:pt x="200" y="64"/>
                    </a:cubicBezTo>
                    <a:cubicBezTo>
                      <a:pt x="200" y="64"/>
                      <a:pt x="200" y="64"/>
                      <a:pt x="200" y="64"/>
                    </a:cubicBezTo>
                    <a:cubicBezTo>
                      <a:pt x="200" y="63"/>
                      <a:pt x="201" y="63"/>
                      <a:pt x="201" y="62"/>
                    </a:cubicBezTo>
                    <a:cubicBezTo>
                      <a:pt x="201" y="61"/>
                      <a:pt x="202" y="60"/>
                      <a:pt x="202" y="59"/>
                    </a:cubicBezTo>
                    <a:cubicBezTo>
                      <a:pt x="202" y="58"/>
                      <a:pt x="202" y="58"/>
                      <a:pt x="203" y="57"/>
                    </a:cubicBezTo>
                    <a:cubicBezTo>
                      <a:pt x="203" y="56"/>
                      <a:pt x="203" y="54"/>
                      <a:pt x="203" y="53"/>
                    </a:cubicBezTo>
                    <a:cubicBezTo>
                      <a:pt x="203" y="53"/>
                      <a:pt x="204" y="52"/>
                      <a:pt x="204" y="52"/>
                    </a:cubicBezTo>
                    <a:cubicBezTo>
                      <a:pt x="204" y="50"/>
                      <a:pt x="204" y="49"/>
                      <a:pt x="205" y="48"/>
                    </a:cubicBezTo>
                    <a:cubicBezTo>
                      <a:pt x="206" y="44"/>
                      <a:pt x="207" y="41"/>
                      <a:pt x="206" y="37"/>
                    </a:cubicBezTo>
                    <a:cubicBezTo>
                      <a:pt x="206" y="34"/>
                      <a:pt x="205" y="31"/>
                      <a:pt x="203" y="29"/>
                    </a:cubicBezTo>
                    <a:cubicBezTo>
                      <a:pt x="201" y="27"/>
                      <a:pt x="200" y="26"/>
                      <a:pt x="198" y="26"/>
                    </a:cubicBezTo>
                    <a:cubicBezTo>
                      <a:pt x="197" y="26"/>
                      <a:pt x="195" y="26"/>
                      <a:pt x="193" y="29"/>
                    </a:cubicBezTo>
                    <a:cubicBezTo>
                      <a:pt x="192" y="31"/>
                      <a:pt x="191" y="35"/>
                      <a:pt x="191" y="39"/>
                    </a:cubicBezTo>
                    <a:cubicBezTo>
                      <a:pt x="191" y="39"/>
                      <a:pt x="191" y="39"/>
                      <a:pt x="191" y="39"/>
                    </a:cubicBezTo>
                    <a:cubicBezTo>
                      <a:pt x="190" y="39"/>
                      <a:pt x="189" y="39"/>
                      <a:pt x="188" y="39"/>
                    </a:cubicBezTo>
                    <a:cubicBezTo>
                      <a:pt x="187" y="39"/>
                      <a:pt x="185" y="40"/>
                      <a:pt x="183" y="42"/>
                    </a:cubicBezTo>
                    <a:cubicBezTo>
                      <a:pt x="182" y="42"/>
                      <a:pt x="182" y="43"/>
                      <a:pt x="181" y="43"/>
                    </a:cubicBezTo>
                    <a:cubicBezTo>
                      <a:pt x="179" y="44"/>
                      <a:pt x="179" y="44"/>
                      <a:pt x="179" y="44"/>
                    </a:cubicBezTo>
                    <a:cubicBezTo>
                      <a:pt x="179" y="44"/>
                      <a:pt x="179" y="44"/>
                      <a:pt x="178" y="45"/>
                    </a:cubicBezTo>
                    <a:cubicBezTo>
                      <a:pt x="177" y="45"/>
                      <a:pt x="175" y="46"/>
                      <a:pt x="175" y="46"/>
                    </a:cubicBezTo>
                    <a:cubicBezTo>
                      <a:pt x="174" y="46"/>
                      <a:pt x="174" y="46"/>
                      <a:pt x="174" y="45"/>
                    </a:cubicBezTo>
                    <a:cubicBezTo>
                      <a:pt x="173" y="45"/>
                      <a:pt x="173" y="44"/>
                      <a:pt x="173" y="44"/>
                    </a:cubicBezTo>
                    <a:cubicBezTo>
                      <a:pt x="173" y="43"/>
                      <a:pt x="172" y="41"/>
                      <a:pt x="171" y="40"/>
                    </a:cubicBezTo>
                    <a:cubicBezTo>
                      <a:pt x="169" y="39"/>
                      <a:pt x="167" y="38"/>
                      <a:pt x="165" y="38"/>
                    </a:cubicBezTo>
                    <a:cubicBezTo>
                      <a:pt x="166" y="38"/>
                      <a:pt x="167" y="38"/>
                      <a:pt x="168" y="37"/>
                    </a:cubicBezTo>
                    <a:cubicBezTo>
                      <a:pt x="168" y="37"/>
                      <a:pt x="169" y="37"/>
                      <a:pt x="169" y="37"/>
                    </a:cubicBezTo>
                    <a:cubicBezTo>
                      <a:pt x="170" y="37"/>
                      <a:pt x="171" y="37"/>
                      <a:pt x="172" y="37"/>
                    </a:cubicBezTo>
                    <a:cubicBezTo>
                      <a:pt x="176" y="36"/>
                      <a:pt x="176" y="31"/>
                      <a:pt x="176" y="30"/>
                    </a:cubicBezTo>
                    <a:cubicBezTo>
                      <a:pt x="176" y="28"/>
                      <a:pt x="175" y="25"/>
                      <a:pt x="170" y="25"/>
                    </a:cubicBezTo>
                    <a:cubicBezTo>
                      <a:pt x="170" y="25"/>
                      <a:pt x="170" y="25"/>
                      <a:pt x="170" y="25"/>
                    </a:cubicBezTo>
                    <a:cubicBezTo>
                      <a:pt x="169" y="25"/>
                      <a:pt x="169" y="25"/>
                      <a:pt x="168" y="26"/>
                    </a:cubicBezTo>
                    <a:cubicBezTo>
                      <a:pt x="168" y="26"/>
                      <a:pt x="168" y="26"/>
                      <a:pt x="168" y="26"/>
                    </a:cubicBezTo>
                    <a:cubicBezTo>
                      <a:pt x="168" y="26"/>
                      <a:pt x="168" y="26"/>
                      <a:pt x="168" y="26"/>
                    </a:cubicBezTo>
                    <a:cubicBezTo>
                      <a:pt x="168" y="25"/>
                      <a:pt x="167" y="24"/>
                      <a:pt x="167" y="23"/>
                    </a:cubicBezTo>
                    <a:cubicBezTo>
                      <a:pt x="165" y="21"/>
                      <a:pt x="162" y="20"/>
                      <a:pt x="158" y="20"/>
                    </a:cubicBezTo>
                    <a:cubicBezTo>
                      <a:pt x="157" y="20"/>
                      <a:pt x="156" y="20"/>
                      <a:pt x="155" y="21"/>
                    </a:cubicBezTo>
                    <a:cubicBezTo>
                      <a:pt x="153" y="21"/>
                      <a:pt x="153" y="22"/>
                      <a:pt x="152" y="22"/>
                    </a:cubicBezTo>
                    <a:cubicBezTo>
                      <a:pt x="151" y="23"/>
                      <a:pt x="151" y="23"/>
                      <a:pt x="151" y="23"/>
                    </a:cubicBezTo>
                    <a:cubicBezTo>
                      <a:pt x="151" y="23"/>
                      <a:pt x="151" y="23"/>
                      <a:pt x="150" y="23"/>
                    </a:cubicBezTo>
                    <a:cubicBezTo>
                      <a:pt x="150" y="22"/>
                      <a:pt x="149" y="21"/>
                      <a:pt x="147" y="21"/>
                    </a:cubicBezTo>
                    <a:cubicBezTo>
                      <a:pt x="146" y="20"/>
                      <a:pt x="144" y="20"/>
                      <a:pt x="143" y="20"/>
                    </a:cubicBezTo>
                    <a:cubicBezTo>
                      <a:pt x="141" y="20"/>
                      <a:pt x="140" y="20"/>
                      <a:pt x="139" y="20"/>
                    </a:cubicBezTo>
                    <a:cubicBezTo>
                      <a:pt x="138" y="20"/>
                      <a:pt x="137" y="20"/>
                      <a:pt x="137" y="20"/>
                    </a:cubicBezTo>
                    <a:cubicBezTo>
                      <a:pt x="135" y="20"/>
                      <a:pt x="134" y="20"/>
                      <a:pt x="133" y="20"/>
                    </a:cubicBezTo>
                    <a:cubicBezTo>
                      <a:pt x="126" y="20"/>
                      <a:pt x="126" y="20"/>
                      <a:pt x="126" y="20"/>
                    </a:cubicBezTo>
                    <a:cubicBezTo>
                      <a:pt x="125" y="20"/>
                      <a:pt x="125" y="20"/>
                      <a:pt x="124" y="20"/>
                    </a:cubicBezTo>
                    <a:cubicBezTo>
                      <a:pt x="123" y="20"/>
                      <a:pt x="122" y="21"/>
                      <a:pt x="121" y="21"/>
                    </a:cubicBezTo>
                    <a:cubicBezTo>
                      <a:pt x="117" y="21"/>
                      <a:pt x="115" y="20"/>
                      <a:pt x="114" y="19"/>
                    </a:cubicBezTo>
                    <a:cubicBezTo>
                      <a:pt x="114" y="18"/>
                      <a:pt x="114" y="18"/>
                      <a:pt x="115" y="17"/>
                    </a:cubicBezTo>
                    <a:cubicBezTo>
                      <a:pt x="115" y="16"/>
                      <a:pt x="116" y="14"/>
                      <a:pt x="116" y="12"/>
                    </a:cubicBezTo>
                    <a:cubicBezTo>
                      <a:pt x="116" y="8"/>
                      <a:pt x="113" y="5"/>
                      <a:pt x="108" y="5"/>
                    </a:cubicBezTo>
                    <a:cubicBezTo>
                      <a:pt x="108" y="5"/>
                      <a:pt x="108" y="5"/>
                      <a:pt x="107" y="5"/>
                    </a:cubicBezTo>
                    <a:cubicBezTo>
                      <a:pt x="107" y="5"/>
                      <a:pt x="106" y="5"/>
                      <a:pt x="106" y="6"/>
                    </a:cubicBezTo>
                    <a:cubicBezTo>
                      <a:pt x="106" y="5"/>
                      <a:pt x="106" y="5"/>
                      <a:pt x="105" y="5"/>
                    </a:cubicBezTo>
                    <a:cubicBezTo>
                      <a:pt x="105" y="5"/>
                      <a:pt x="105" y="5"/>
                      <a:pt x="104" y="4"/>
                    </a:cubicBezTo>
                    <a:cubicBezTo>
                      <a:pt x="103" y="3"/>
                      <a:pt x="102" y="2"/>
                      <a:pt x="99" y="2"/>
                    </a:cubicBezTo>
                    <a:cubicBezTo>
                      <a:pt x="99" y="2"/>
                      <a:pt x="98" y="2"/>
                      <a:pt x="97" y="2"/>
                    </a:cubicBezTo>
                    <a:cubicBezTo>
                      <a:pt x="95" y="3"/>
                      <a:pt x="94" y="4"/>
                      <a:pt x="93" y="5"/>
                    </a:cubicBezTo>
                    <a:cubicBezTo>
                      <a:pt x="93" y="5"/>
                      <a:pt x="93" y="5"/>
                      <a:pt x="93" y="5"/>
                    </a:cubicBezTo>
                    <a:cubicBezTo>
                      <a:pt x="93" y="5"/>
                      <a:pt x="93" y="5"/>
                      <a:pt x="93" y="5"/>
                    </a:cubicBezTo>
                    <a:cubicBezTo>
                      <a:pt x="92" y="3"/>
                      <a:pt x="91" y="0"/>
                      <a:pt x="87" y="0"/>
                    </a:cubicBezTo>
                    <a:cubicBezTo>
                      <a:pt x="87" y="0"/>
                      <a:pt x="86" y="1"/>
                      <a:pt x="85" y="1"/>
                    </a:cubicBezTo>
                    <a:cubicBezTo>
                      <a:pt x="82" y="2"/>
                      <a:pt x="81" y="4"/>
                      <a:pt x="81" y="6"/>
                    </a:cubicBezTo>
                    <a:cubicBezTo>
                      <a:pt x="80" y="6"/>
                      <a:pt x="80" y="7"/>
                      <a:pt x="80" y="7"/>
                    </a:cubicBezTo>
                    <a:cubicBezTo>
                      <a:pt x="80" y="8"/>
                      <a:pt x="80" y="8"/>
                      <a:pt x="79" y="8"/>
                    </a:cubicBezTo>
                    <a:cubicBezTo>
                      <a:pt x="78" y="9"/>
                      <a:pt x="77" y="11"/>
                      <a:pt x="77" y="14"/>
                    </a:cubicBezTo>
                    <a:cubicBezTo>
                      <a:pt x="77" y="14"/>
                      <a:pt x="77" y="14"/>
                      <a:pt x="77" y="14"/>
                    </a:cubicBezTo>
                    <a:cubicBezTo>
                      <a:pt x="76" y="14"/>
                      <a:pt x="73" y="7"/>
                      <a:pt x="73" y="7"/>
                    </a:cubicBezTo>
                    <a:cubicBezTo>
                      <a:pt x="70" y="11"/>
                      <a:pt x="70" y="11"/>
                      <a:pt x="70" y="11"/>
                    </a:cubicBezTo>
                    <a:cubicBezTo>
                      <a:pt x="70" y="12"/>
                      <a:pt x="70" y="13"/>
                      <a:pt x="69" y="13"/>
                    </a:cubicBezTo>
                    <a:cubicBezTo>
                      <a:pt x="68" y="15"/>
                      <a:pt x="67" y="17"/>
                      <a:pt x="65" y="19"/>
                    </a:cubicBezTo>
                    <a:cubicBezTo>
                      <a:pt x="64" y="22"/>
                      <a:pt x="62" y="25"/>
                      <a:pt x="59" y="27"/>
                    </a:cubicBezTo>
                    <a:cubicBezTo>
                      <a:pt x="58" y="28"/>
                      <a:pt x="56" y="29"/>
                      <a:pt x="54" y="30"/>
                    </a:cubicBezTo>
                    <a:cubicBezTo>
                      <a:pt x="51" y="32"/>
                      <a:pt x="48" y="33"/>
                      <a:pt x="47" y="36"/>
                    </a:cubicBezTo>
                    <a:cubicBezTo>
                      <a:pt x="45" y="38"/>
                      <a:pt x="45" y="40"/>
                      <a:pt x="44" y="43"/>
                    </a:cubicBezTo>
                    <a:cubicBezTo>
                      <a:pt x="44" y="45"/>
                      <a:pt x="43" y="47"/>
                      <a:pt x="42" y="49"/>
                    </a:cubicBezTo>
                    <a:cubicBezTo>
                      <a:pt x="39" y="54"/>
                      <a:pt x="36" y="57"/>
                      <a:pt x="31" y="61"/>
                    </a:cubicBezTo>
                    <a:cubicBezTo>
                      <a:pt x="30" y="62"/>
                      <a:pt x="30" y="62"/>
                      <a:pt x="30" y="62"/>
                    </a:cubicBezTo>
                    <a:cubicBezTo>
                      <a:pt x="29" y="63"/>
                      <a:pt x="27" y="66"/>
                      <a:pt x="27" y="68"/>
                    </a:cubicBezTo>
                    <a:cubicBezTo>
                      <a:pt x="27" y="70"/>
                      <a:pt x="28" y="73"/>
                      <a:pt x="31" y="75"/>
                    </a:cubicBezTo>
                    <a:cubicBezTo>
                      <a:pt x="33" y="77"/>
                      <a:pt x="37" y="78"/>
                      <a:pt x="41" y="80"/>
                    </a:cubicBezTo>
                    <a:cubicBezTo>
                      <a:pt x="45" y="81"/>
                      <a:pt x="50" y="83"/>
                      <a:pt x="51" y="86"/>
                    </a:cubicBezTo>
                    <a:cubicBezTo>
                      <a:pt x="52" y="89"/>
                      <a:pt x="52" y="92"/>
                      <a:pt x="50" y="96"/>
                    </a:cubicBezTo>
                    <a:cubicBezTo>
                      <a:pt x="49" y="99"/>
                      <a:pt x="45" y="102"/>
                      <a:pt x="41" y="105"/>
                    </a:cubicBezTo>
                    <a:cubicBezTo>
                      <a:pt x="35" y="111"/>
                      <a:pt x="28" y="117"/>
                      <a:pt x="31" y="123"/>
                    </a:cubicBezTo>
                    <a:cubicBezTo>
                      <a:pt x="32" y="125"/>
                      <a:pt x="34" y="127"/>
                      <a:pt x="36" y="129"/>
                    </a:cubicBezTo>
                    <a:cubicBezTo>
                      <a:pt x="41" y="132"/>
                      <a:pt x="44" y="135"/>
                      <a:pt x="41" y="140"/>
                    </a:cubicBezTo>
                    <a:cubicBezTo>
                      <a:pt x="38" y="146"/>
                      <a:pt x="31" y="151"/>
                      <a:pt x="25" y="155"/>
                    </a:cubicBezTo>
                    <a:cubicBezTo>
                      <a:pt x="23" y="157"/>
                      <a:pt x="23" y="157"/>
                      <a:pt x="23" y="157"/>
                    </a:cubicBezTo>
                    <a:cubicBezTo>
                      <a:pt x="15" y="162"/>
                      <a:pt x="16" y="170"/>
                      <a:pt x="16" y="178"/>
                    </a:cubicBezTo>
                    <a:cubicBezTo>
                      <a:pt x="17" y="180"/>
                      <a:pt x="17" y="180"/>
                      <a:pt x="17" y="180"/>
                    </a:cubicBezTo>
                    <a:cubicBezTo>
                      <a:pt x="17" y="184"/>
                      <a:pt x="18" y="186"/>
                      <a:pt x="20" y="189"/>
                    </a:cubicBezTo>
                    <a:cubicBezTo>
                      <a:pt x="20" y="190"/>
                      <a:pt x="21" y="191"/>
                      <a:pt x="22" y="192"/>
                    </a:cubicBezTo>
                    <a:cubicBezTo>
                      <a:pt x="23" y="195"/>
                      <a:pt x="23" y="199"/>
                      <a:pt x="22" y="203"/>
                    </a:cubicBezTo>
                    <a:cubicBezTo>
                      <a:pt x="22" y="204"/>
                      <a:pt x="22" y="205"/>
                      <a:pt x="22" y="206"/>
                    </a:cubicBezTo>
                    <a:cubicBezTo>
                      <a:pt x="22" y="208"/>
                      <a:pt x="22" y="208"/>
                      <a:pt x="22" y="208"/>
                    </a:cubicBezTo>
                    <a:cubicBezTo>
                      <a:pt x="21" y="212"/>
                      <a:pt x="21" y="217"/>
                      <a:pt x="21" y="222"/>
                    </a:cubicBezTo>
                    <a:cubicBezTo>
                      <a:pt x="21" y="222"/>
                      <a:pt x="22" y="223"/>
                      <a:pt x="22" y="224"/>
                    </a:cubicBezTo>
                    <a:cubicBezTo>
                      <a:pt x="22" y="227"/>
                      <a:pt x="23" y="230"/>
                      <a:pt x="21" y="234"/>
                    </a:cubicBezTo>
                    <a:cubicBezTo>
                      <a:pt x="20" y="238"/>
                      <a:pt x="17" y="240"/>
                      <a:pt x="14" y="243"/>
                    </a:cubicBezTo>
                    <a:cubicBezTo>
                      <a:pt x="12" y="245"/>
                      <a:pt x="10" y="246"/>
                      <a:pt x="9" y="249"/>
                    </a:cubicBezTo>
                    <a:cubicBezTo>
                      <a:pt x="7" y="252"/>
                      <a:pt x="7" y="256"/>
                      <a:pt x="8" y="261"/>
                    </a:cubicBezTo>
                    <a:cubicBezTo>
                      <a:pt x="8" y="262"/>
                      <a:pt x="8" y="264"/>
                      <a:pt x="8" y="265"/>
                    </a:cubicBezTo>
                    <a:cubicBezTo>
                      <a:pt x="9" y="270"/>
                      <a:pt x="7" y="273"/>
                      <a:pt x="4" y="276"/>
                    </a:cubicBezTo>
                    <a:cubicBezTo>
                      <a:pt x="4" y="277"/>
                      <a:pt x="3" y="278"/>
                      <a:pt x="2" y="280"/>
                    </a:cubicBezTo>
                    <a:cubicBezTo>
                      <a:pt x="0" y="284"/>
                      <a:pt x="1" y="285"/>
                      <a:pt x="3" y="288"/>
                    </a:cubicBezTo>
                    <a:cubicBezTo>
                      <a:pt x="4" y="289"/>
                      <a:pt x="5" y="290"/>
                      <a:pt x="6" y="291"/>
                    </a:cubicBezTo>
                    <a:cubicBezTo>
                      <a:pt x="8" y="296"/>
                      <a:pt x="8" y="301"/>
                      <a:pt x="8" y="307"/>
                    </a:cubicBezTo>
                    <a:cubicBezTo>
                      <a:pt x="8" y="311"/>
                      <a:pt x="8" y="315"/>
                      <a:pt x="9" y="319"/>
                    </a:cubicBezTo>
                    <a:cubicBezTo>
                      <a:pt x="10" y="321"/>
                      <a:pt x="11" y="322"/>
                      <a:pt x="12" y="324"/>
                    </a:cubicBezTo>
                    <a:cubicBezTo>
                      <a:pt x="14" y="326"/>
                      <a:pt x="15" y="328"/>
                      <a:pt x="15" y="330"/>
                    </a:cubicBezTo>
                    <a:cubicBezTo>
                      <a:pt x="16" y="335"/>
                      <a:pt x="14" y="338"/>
                      <a:pt x="13" y="341"/>
                    </a:cubicBezTo>
                    <a:cubicBezTo>
                      <a:pt x="11" y="343"/>
                      <a:pt x="10" y="345"/>
                      <a:pt x="10" y="348"/>
                    </a:cubicBezTo>
                    <a:cubicBezTo>
                      <a:pt x="9" y="352"/>
                      <a:pt x="11" y="356"/>
                      <a:pt x="14" y="358"/>
                    </a:cubicBezTo>
                    <a:cubicBezTo>
                      <a:pt x="16" y="359"/>
                      <a:pt x="18" y="360"/>
                      <a:pt x="20" y="360"/>
                    </a:cubicBezTo>
                    <a:cubicBezTo>
                      <a:pt x="22" y="360"/>
                      <a:pt x="24" y="361"/>
                      <a:pt x="26" y="362"/>
                    </a:cubicBezTo>
                    <a:cubicBezTo>
                      <a:pt x="27" y="363"/>
                      <a:pt x="27" y="363"/>
                      <a:pt x="28" y="364"/>
                    </a:cubicBezTo>
                    <a:cubicBezTo>
                      <a:pt x="29" y="365"/>
                      <a:pt x="29" y="366"/>
                      <a:pt x="30" y="367"/>
                    </a:cubicBezTo>
                    <a:cubicBezTo>
                      <a:pt x="32" y="368"/>
                      <a:pt x="33" y="368"/>
                      <a:pt x="35" y="368"/>
                    </a:cubicBezTo>
                    <a:cubicBezTo>
                      <a:pt x="35" y="368"/>
                      <a:pt x="36" y="368"/>
                      <a:pt x="37" y="368"/>
                    </a:cubicBezTo>
                    <a:cubicBezTo>
                      <a:pt x="38" y="368"/>
                      <a:pt x="38" y="368"/>
                      <a:pt x="39" y="368"/>
                    </a:cubicBezTo>
                    <a:cubicBezTo>
                      <a:pt x="42" y="368"/>
                      <a:pt x="44" y="368"/>
                      <a:pt x="45" y="370"/>
                    </a:cubicBezTo>
                    <a:cubicBezTo>
                      <a:pt x="47" y="373"/>
                      <a:pt x="46" y="375"/>
                      <a:pt x="42" y="379"/>
                    </a:cubicBezTo>
                    <a:cubicBezTo>
                      <a:pt x="41" y="380"/>
                      <a:pt x="41" y="381"/>
                      <a:pt x="40" y="382"/>
                    </a:cubicBezTo>
                    <a:cubicBezTo>
                      <a:pt x="38" y="385"/>
                      <a:pt x="39" y="388"/>
                      <a:pt x="39" y="392"/>
                    </a:cubicBezTo>
                    <a:cubicBezTo>
                      <a:pt x="40" y="394"/>
                      <a:pt x="40" y="396"/>
                      <a:pt x="40" y="399"/>
                    </a:cubicBezTo>
                    <a:cubicBezTo>
                      <a:pt x="39" y="401"/>
                      <a:pt x="39" y="402"/>
                      <a:pt x="39" y="402"/>
                    </a:cubicBezTo>
                    <a:cubicBezTo>
                      <a:pt x="38" y="403"/>
                      <a:pt x="38" y="403"/>
                      <a:pt x="38" y="404"/>
                    </a:cubicBezTo>
                    <a:cubicBezTo>
                      <a:pt x="37" y="406"/>
                      <a:pt x="37" y="406"/>
                      <a:pt x="37" y="406"/>
                    </a:cubicBezTo>
                    <a:cubicBezTo>
                      <a:pt x="39" y="407"/>
                      <a:pt x="39" y="407"/>
                      <a:pt x="39" y="407"/>
                    </a:cubicBezTo>
                    <a:cubicBezTo>
                      <a:pt x="60" y="420"/>
                      <a:pt x="82" y="432"/>
                      <a:pt x="103" y="444"/>
                    </a:cubicBezTo>
                    <a:cubicBezTo>
                      <a:pt x="103" y="444"/>
                      <a:pt x="103" y="444"/>
                      <a:pt x="103" y="444"/>
                    </a:cubicBezTo>
                    <a:cubicBezTo>
                      <a:pt x="268" y="530"/>
                      <a:pt x="401" y="552"/>
                      <a:pt x="426" y="556"/>
                    </a:cubicBezTo>
                    <a:cubicBezTo>
                      <a:pt x="429" y="556"/>
                      <a:pt x="429" y="556"/>
                      <a:pt x="429" y="556"/>
                    </a:cubicBezTo>
                    <a:cubicBezTo>
                      <a:pt x="430" y="553"/>
                      <a:pt x="430" y="553"/>
                      <a:pt x="430" y="553"/>
                    </a:cubicBezTo>
                    <a:cubicBezTo>
                      <a:pt x="443" y="468"/>
                      <a:pt x="453" y="418"/>
                      <a:pt x="457" y="403"/>
                    </a:cubicBezTo>
                    <a:cubicBezTo>
                      <a:pt x="458" y="401"/>
                      <a:pt x="458" y="401"/>
                      <a:pt x="458" y="401"/>
                    </a:cubicBezTo>
                    <a:lnTo>
                      <a:pt x="345" y="346"/>
                    </a:lnTo>
                    <a:close/>
                    <a:moveTo>
                      <a:pt x="106" y="44"/>
                    </a:moveTo>
                    <a:cubicBezTo>
                      <a:pt x="106" y="44"/>
                      <a:pt x="105" y="44"/>
                      <a:pt x="105" y="43"/>
                    </a:cubicBezTo>
                    <a:cubicBezTo>
                      <a:pt x="104" y="43"/>
                      <a:pt x="104" y="42"/>
                      <a:pt x="104" y="41"/>
                    </a:cubicBezTo>
                    <a:cubicBezTo>
                      <a:pt x="104" y="39"/>
                      <a:pt x="106" y="38"/>
                      <a:pt x="111" y="37"/>
                    </a:cubicBezTo>
                    <a:cubicBezTo>
                      <a:pt x="111" y="37"/>
                      <a:pt x="112" y="37"/>
                      <a:pt x="112" y="37"/>
                    </a:cubicBezTo>
                    <a:cubicBezTo>
                      <a:pt x="112" y="38"/>
                      <a:pt x="111" y="38"/>
                      <a:pt x="111" y="39"/>
                    </a:cubicBezTo>
                    <a:cubicBezTo>
                      <a:pt x="111" y="40"/>
                      <a:pt x="110" y="40"/>
                      <a:pt x="110" y="40"/>
                    </a:cubicBezTo>
                    <a:cubicBezTo>
                      <a:pt x="109" y="42"/>
                      <a:pt x="109" y="43"/>
                      <a:pt x="107" y="44"/>
                    </a:cubicBezTo>
                    <a:cubicBezTo>
                      <a:pt x="107" y="44"/>
                      <a:pt x="107" y="44"/>
                      <a:pt x="106" y="44"/>
                    </a:cubicBezTo>
                    <a:close/>
                    <a:moveTo>
                      <a:pt x="232" y="212"/>
                    </a:moveTo>
                    <a:cubicBezTo>
                      <a:pt x="231" y="212"/>
                      <a:pt x="230" y="212"/>
                      <a:pt x="229" y="212"/>
                    </a:cubicBezTo>
                    <a:cubicBezTo>
                      <a:pt x="229" y="212"/>
                      <a:pt x="229" y="212"/>
                      <a:pt x="229" y="212"/>
                    </a:cubicBezTo>
                    <a:cubicBezTo>
                      <a:pt x="228" y="212"/>
                      <a:pt x="227" y="212"/>
                      <a:pt x="226" y="212"/>
                    </a:cubicBezTo>
                    <a:cubicBezTo>
                      <a:pt x="225" y="212"/>
                      <a:pt x="224" y="212"/>
                      <a:pt x="222" y="212"/>
                    </a:cubicBezTo>
                    <a:cubicBezTo>
                      <a:pt x="220" y="212"/>
                      <a:pt x="217" y="212"/>
                      <a:pt x="214" y="214"/>
                    </a:cubicBezTo>
                    <a:cubicBezTo>
                      <a:pt x="212" y="216"/>
                      <a:pt x="208" y="218"/>
                      <a:pt x="208" y="222"/>
                    </a:cubicBezTo>
                    <a:cubicBezTo>
                      <a:pt x="208" y="225"/>
                      <a:pt x="211" y="227"/>
                      <a:pt x="213" y="228"/>
                    </a:cubicBezTo>
                    <a:cubicBezTo>
                      <a:pt x="213" y="228"/>
                      <a:pt x="213" y="228"/>
                      <a:pt x="213" y="228"/>
                    </a:cubicBezTo>
                    <a:cubicBezTo>
                      <a:pt x="217" y="230"/>
                      <a:pt x="220" y="232"/>
                      <a:pt x="222" y="235"/>
                    </a:cubicBezTo>
                    <a:cubicBezTo>
                      <a:pt x="222" y="236"/>
                      <a:pt x="222" y="236"/>
                      <a:pt x="222" y="236"/>
                    </a:cubicBezTo>
                    <a:cubicBezTo>
                      <a:pt x="223" y="236"/>
                      <a:pt x="223" y="236"/>
                      <a:pt x="223" y="236"/>
                    </a:cubicBezTo>
                    <a:cubicBezTo>
                      <a:pt x="224" y="237"/>
                      <a:pt x="225" y="237"/>
                      <a:pt x="226" y="238"/>
                    </a:cubicBezTo>
                    <a:cubicBezTo>
                      <a:pt x="228" y="239"/>
                      <a:pt x="230" y="240"/>
                      <a:pt x="233" y="240"/>
                    </a:cubicBezTo>
                    <a:cubicBezTo>
                      <a:pt x="233" y="240"/>
                      <a:pt x="234" y="240"/>
                      <a:pt x="234" y="240"/>
                    </a:cubicBezTo>
                    <a:cubicBezTo>
                      <a:pt x="237" y="240"/>
                      <a:pt x="239" y="239"/>
                      <a:pt x="241" y="238"/>
                    </a:cubicBezTo>
                    <a:cubicBezTo>
                      <a:pt x="242" y="237"/>
                      <a:pt x="243" y="237"/>
                      <a:pt x="244" y="236"/>
                    </a:cubicBezTo>
                    <a:cubicBezTo>
                      <a:pt x="244" y="236"/>
                      <a:pt x="245" y="236"/>
                      <a:pt x="244" y="236"/>
                    </a:cubicBezTo>
                    <a:cubicBezTo>
                      <a:pt x="245" y="237"/>
                      <a:pt x="244" y="241"/>
                      <a:pt x="243" y="243"/>
                    </a:cubicBezTo>
                    <a:cubicBezTo>
                      <a:pt x="242" y="244"/>
                      <a:pt x="240" y="245"/>
                      <a:pt x="238" y="246"/>
                    </a:cubicBezTo>
                    <a:cubicBezTo>
                      <a:pt x="235" y="248"/>
                      <a:pt x="231" y="250"/>
                      <a:pt x="230" y="255"/>
                    </a:cubicBezTo>
                    <a:cubicBezTo>
                      <a:pt x="230" y="255"/>
                      <a:pt x="230" y="256"/>
                      <a:pt x="230" y="257"/>
                    </a:cubicBezTo>
                    <a:cubicBezTo>
                      <a:pt x="230" y="258"/>
                      <a:pt x="230" y="259"/>
                      <a:pt x="230" y="259"/>
                    </a:cubicBezTo>
                    <a:cubicBezTo>
                      <a:pt x="230" y="259"/>
                      <a:pt x="229" y="259"/>
                      <a:pt x="229" y="259"/>
                    </a:cubicBezTo>
                    <a:cubicBezTo>
                      <a:pt x="228" y="259"/>
                      <a:pt x="226" y="259"/>
                      <a:pt x="226" y="258"/>
                    </a:cubicBezTo>
                    <a:cubicBezTo>
                      <a:pt x="225" y="258"/>
                      <a:pt x="225" y="257"/>
                      <a:pt x="224" y="256"/>
                    </a:cubicBezTo>
                    <a:cubicBezTo>
                      <a:pt x="223" y="254"/>
                      <a:pt x="223" y="253"/>
                      <a:pt x="221" y="252"/>
                    </a:cubicBezTo>
                    <a:cubicBezTo>
                      <a:pt x="219" y="249"/>
                      <a:pt x="214" y="248"/>
                      <a:pt x="212" y="247"/>
                    </a:cubicBezTo>
                    <a:cubicBezTo>
                      <a:pt x="211" y="247"/>
                      <a:pt x="211" y="247"/>
                      <a:pt x="210" y="247"/>
                    </a:cubicBezTo>
                    <a:cubicBezTo>
                      <a:pt x="207" y="247"/>
                      <a:pt x="202" y="249"/>
                      <a:pt x="200" y="252"/>
                    </a:cubicBezTo>
                    <a:cubicBezTo>
                      <a:pt x="199" y="254"/>
                      <a:pt x="199" y="257"/>
                      <a:pt x="200" y="259"/>
                    </a:cubicBezTo>
                    <a:cubicBezTo>
                      <a:pt x="200" y="260"/>
                      <a:pt x="201" y="261"/>
                      <a:pt x="201" y="261"/>
                    </a:cubicBezTo>
                    <a:cubicBezTo>
                      <a:pt x="201" y="261"/>
                      <a:pt x="200" y="261"/>
                      <a:pt x="199" y="261"/>
                    </a:cubicBezTo>
                    <a:cubicBezTo>
                      <a:pt x="198" y="261"/>
                      <a:pt x="197" y="261"/>
                      <a:pt x="196" y="262"/>
                    </a:cubicBezTo>
                    <a:cubicBezTo>
                      <a:pt x="195" y="262"/>
                      <a:pt x="194" y="262"/>
                      <a:pt x="193" y="263"/>
                    </a:cubicBezTo>
                    <a:cubicBezTo>
                      <a:pt x="192" y="263"/>
                      <a:pt x="191" y="263"/>
                      <a:pt x="190" y="263"/>
                    </a:cubicBezTo>
                    <a:cubicBezTo>
                      <a:pt x="189" y="264"/>
                      <a:pt x="187" y="264"/>
                      <a:pt x="185" y="265"/>
                    </a:cubicBezTo>
                    <a:cubicBezTo>
                      <a:pt x="186" y="264"/>
                      <a:pt x="187" y="264"/>
                      <a:pt x="188" y="264"/>
                    </a:cubicBezTo>
                    <a:cubicBezTo>
                      <a:pt x="192" y="262"/>
                      <a:pt x="195" y="259"/>
                      <a:pt x="197" y="256"/>
                    </a:cubicBezTo>
                    <a:cubicBezTo>
                      <a:pt x="198" y="252"/>
                      <a:pt x="198" y="249"/>
                      <a:pt x="196" y="245"/>
                    </a:cubicBezTo>
                    <a:cubicBezTo>
                      <a:pt x="195" y="243"/>
                      <a:pt x="195" y="243"/>
                      <a:pt x="195" y="243"/>
                    </a:cubicBezTo>
                    <a:cubicBezTo>
                      <a:pt x="193" y="243"/>
                      <a:pt x="193" y="243"/>
                      <a:pt x="193" y="243"/>
                    </a:cubicBezTo>
                    <a:cubicBezTo>
                      <a:pt x="189" y="243"/>
                      <a:pt x="184" y="244"/>
                      <a:pt x="179" y="245"/>
                    </a:cubicBezTo>
                    <a:cubicBezTo>
                      <a:pt x="175" y="246"/>
                      <a:pt x="173" y="249"/>
                      <a:pt x="170" y="251"/>
                    </a:cubicBezTo>
                    <a:cubicBezTo>
                      <a:pt x="169" y="252"/>
                      <a:pt x="167" y="253"/>
                      <a:pt x="166" y="254"/>
                    </a:cubicBezTo>
                    <a:cubicBezTo>
                      <a:pt x="165" y="255"/>
                      <a:pt x="164" y="255"/>
                      <a:pt x="163" y="255"/>
                    </a:cubicBezTo>
                    <a:cubicBezTo>
                      <a:pt x="161" y="255"/>
                      <a:pt x="159" y="252"/>
                      <a:pt x="156" y="250"/>
                    </a:cubicBezTo>
                    <a:cubicBezTo>
                      <a:pt x="155" y="249"/>
                      <a:pt x="154" y="248"/>
                      <a:pt x="154" y="247"/>
                    </a:cubicBezTo>
                    <a:cubicBezTo>
                      <a:pt x="153" y="247"/>
                      <a:pt x="152" y="246"/>
                      <a:pt x="152" y="246"/>
                    </a:cubicBezTo>
                    <a:cubicBezTo>
                      <a:pt x="151" y="246"/>
                      <a:pt x="151" y="245"/>
                      <a:pt x="151" y="245"/>
                    </a:cubicBezTo>
                    <a:cubicBezTo>
                      <a:pt x="152" y="245"/>
                      <a:pt x="153" y="246"/>
                      <a:pt x="154" y="246"/>
                    </a:cubicBezTo>
                    <a:cubicBezTo>
                      <a:pt x="155" y="246"/>
                      <a:pt x="156" y="245"/>
                      <a:pt x="157" y="245"/>
                    </a:cubicBezTo>
                    <a:cubicBezTo>
                      <a:pt x="161" y="243"/>
                      <a:pt x="163" y="239"/>
                      <a:pt x="164" y="236"/>
                    </a:cubicBezTo>
                    <a:cubicBezTo>
                      <a:pt x="165" y="236"/>
                      <a:pt x="165" y="236"/>
                      <a:pt x="166" y="236"/>
                    </a:cubicBezTo>
                    <a:cubicBezTo>
                      <a:pt x="167" y="236"/>
                      <a:pt x="168" y="236"/>
                      <a:pt x="169" y="236"/>
                    </a:cubicBezTo>
                    <a:cubicBezTo>
                      <a:pt x="170" y="236"/>
                      <a:pt x="173" y="236"/>
                      <a:pt x="176" y="233"/>
                    </a:cubicBezTo>
                    <a:cubicBezTo>
                      <a:pt x="177" y="231"/>
                      <a:pt x="178" y="230"/>
                      <a:pt x="178" y="228"/>
                    </a:cubicBezTo>
                    <a:cubicBezTo>
                      <a:pt x="178" y="228"/>
                      <a:pt x="178" y="229"/>
                      <a:pt x="178" y="229"/>
                    </a:cubicBezTo>
                    <a:cubicBezTo>
                      <a:pt x="182" y="232"/>
                      <a:pt x="184" y="234"/>
                      <a:pt x="189" y="234"/>
                    </a:cubicBezTo>
                    <a:cubicBezTo>
                      <a:pt x="189" y="234"/>
                      <a:pt x="190" y="234"/>
                      <a:pt x="191" y="234"/>
                    </a:cubicBezTo>
                    <a:cubicBezTo>
                      <a:pt x="194" y="233"/>
                      <a:pt x="194" y="233"/>
                      <a:pt x="194" y="233"/>
                    </a:cubicBezTo>
                    <a:cubicBezTo>
                      <a:pt x="194" y="231"/>
                      <a:pt x="194" y="231"/>
                      <a:pt x="194" y="231"/>
                    </a:cubicBezTo>
                    <a:cubicBezTo>
                      <a:pt x="194" y="221"/>
                      <a:pt x="190" y="217"/>
                      <a:pt x="184" y="211"/>
                    </a:cubicBezTo>
                    <a:cubicBezTo>
                      <a:pt x="183" y="211"/>
                      <a:pt x="183" y="211"/>
                      <a:pt x="182" y="210"/>
                    </a:cubicBezTo>
                    <a:cubicBezTo>
                      <a:pt x="181" y="209"/>
                      <a:pt x="178" y="207"/>
                      <a:pt x="175" y="206"/>
                    </a:cubicBezTo>
                    <a:cubicBezTo>
                      <a:pt x="174" y="206"/>
                      <a:pt x="174" y="206"/>
                      <a:pt x="174" y="206"/>
                    </a:cubicBezTo>
                    <a:cubicBezTo>
                      <a:pt x="173" y="206"/>
                      <a:pt x="172" y="207"/>
                      <a:pt x="171" y="207"/>
                    </a:cubicBezTo>
                    <a:cubicBezTo>
                      <a:pt x="171" y="207"/>
                      <a:pt x="171" y="207"/>
                      <a:pt x="171" y="207"/>
                    </a:cubicBezTo>
                    <a:cubicBezTo>
                      <a:pt x="170" y="207"/>
                      <a:pt x="169" y="206"/>
                      <a:pt x="168" y="205"/>
                    </a:cubicBezTo>
                    <a:cubicBezTo>
                      <a:pt x="168" y="205"/>
                      <a:pt x="168" y="205"/>
                      <a:pt x="168" y="205"/>
                    </a:cubicBezTo>
                    <a:cubicBezTo>
                      <a:pt x="166" y="203"/>
                      <a:pt x="165" y="203"/>
                      <a:pt x="162" y="202"/>
                    </a:cubicBezTo>
                    <a:cubicBezTo>
                      <a:pt x="161" y="201"/>
                      <a:pt x="161" y="201"/>
                      <a:pt x="160" y="200"/>
                    </a:cubicBezTo>
                    <a:cubicBezTo>
                      <a:pt x="159" y="200"/>
                      <a:pt x="158" y="199"/>
                      <a:pt x="157" y="199"/>
                    </a:cubicBezTo>
                    <a:cubicBezTo>
                      <a:pt x="157" y="199"/>
                      <a:pt x="157" y="199"/>
                      <a:pt x="156" y="198"/>
                    </a:cubicBezTo>
                    <a:cubicBezTo>
                      <a:pt x="157" y="199"/>
                      <a:pt x="157" y="199"/>
                      <a:pt x="158" y="199"/>
                    </a:cubicBezTo>
                    <a:cubicBezTo>
                      <a:pt x="159" y="200"/>
                      <a:pt x="161" y="200"/>
                      <a:pt x="163" y="200"/>
                    </a:cubicBezTo>
                    <a:cubicBezTo>
                      <a:pt x="163" y="200"/>
                      <a:pt x="163" y="200"/>
                      <a:pt x="164" y="200"/>
                    </a:cubicBezTo>
                    <a:cubicBezTo>
                      <a:pt x="165" y="200"/>
                      <a:pt x="166" y="200"/>
                      <a:pt x="167" y="199"/>
                    </a:cubicBezTo>
                    <a:cubicBezTo>
                      <a:pt x="167" y="199"/>
                      <a:pt x="168" y="199"/>
                      <a:pt x="169" y="199"/>
                    </a:cubicBezTo>
                    <a:cubicBezTo>
                      <a:pt x="169" y="199"/>
                      <a:pt x="169" y="199"/>
                      <a:pt x="170" y="199"/>
                    </a:cubicBezTo>
                    <a:cubicBezTo>
                      <a:pt x="171" y="199"/>
                      <a:pt x="171" y="200"/>
                      <a:pt x="172" y="200"/>
                    </a:cubicBezTo>
                    <a:cubicBezTo>
                      <a:pt x="174" y="201"/>
                      <a:pt x="175" y="201"/>
                      <a:pt x="176" y="201"/>
                    </a:cubicBezTo>
                    <a:cubicBezTo>
                      <a:pt x="179" y="202"/>
                      <a:pt x="182" y="203"/>
                      <a:pt x="185" y="204"/>
                    </a:cubicBezTo>
                    <a:cubicBezTo>
                      <a:pt x="190" y="206"/>
                      <a:pt x="194" y="208"/>
                      <a:pt x="200" y="208"/>
                    </a:cubicBezTo>
                    <a:cubicBezTo>
                      <a:pt x="201" y="208"/>
                      <a:pt x="201" y="208"/>
                      <a:pt x="202" y="208"/>
                    </a:cubicBezTo>
                    <a:cubicBezTo>
                      <a:pt x="205" y="207"/>
                      <a:pt x="207" y="207"/>
                      <a:pt x="209" y="206"/>
                    </a:cubicBezTo>
                    <a:cubicBezTo>
                      <a:pt x="212" y="206"/>
                      <a:pt x="214" y="205"/>
                      <a:pt x="217" y="205"/>
                    </a:cubicBezTo>
                    <a:cubicBezTo>
                      <a:pt x="217" y="205"/>
                      <a:pt x="218" y="205"/>
                      <a:pt x="218" y="205"/>
                    </a:cubicBezTo>
                    <a:cubicBezTo>
                      <a:pt x="222" y="205"/>
                      <a:pt x="227" y="208"/>
                      <a:pt x="231" y="211"/>
                    </a:cubicBezTo>
                    <a:cubicBezTo>
                      <a:pt x="231" y="211"/>
                      <a:pt x="232" y="212"/>
                      <a:pt x="232" y="212"/>
                    </a:cubicBezTo>
                    <a:close/>
                    <a:moveTo>
                      <a:pt x="144" y="195"/>
                    </a:moveTo>
                    <a:cubicBezTo>
                      <a:pt x="144" y="195"/>
                      <a:pt x="145" y="195"/>
                      <a:pt x="146" y="195"/>
                    </a:cubicBezTo>
                    <a:cubicBezTo>
                      <a:pt x="146" y="195"/>
                      <a:pt x="146" y="195"/>
                      <a:pt x="146" y="195"/>
                    </a:cubicBezTo>
                    <a:cubicBezTo>
                      <a:pt x="147" y="195"/>
                      <a:pt x="147" y="195"/>
                      <a:pt x="148" y="196"/>
                    </a:cubicBezTo>
                    <a:cubicBezTo>
                      <a:pt x="149" y="196"/>
                      <a:pt x="149" y="196"/>
                      <a:pt x="150" y="197"/>
                    </a:cubicBezTo>
                    <a:cubicBezTo>
                      <a:pt x="150" y="197"/>
                      <a:pt x="151" y="197"/>
                      <a:pt x="152" y="197"/>
                    </a:cubicBezTo>
                    <a:cubicBezTo>
                      <a:pt x="152" y="197"/>
                      <a:pt x="151" y="197"/>
                      <a:pt x="151" y="197"/>
                    </a:cubicBezTo>
                    <a:cubicBezTo>
                      <a:pt x="149" y="197"/>
                      <a:pt x="147" y="198"/>
                      <a:pt x="145" y="199"/>
                    </a:cubicBezTo>
                    <a:cubicBezTo>
                      <a:pt x="144" y="199"/>
                      <a:pt x="143" y="199"/>
                      <a:pt x="143" y="199"/>
                    </a:cubicBezTo>
                    <a:cubicBezTo>
                      <a:pt x="143" y="199"/>
                      <a:pt x="143" y="199"/>
                      <a:pt x="143" y="198"/>
                    </a:cubicBezTo>
                    <a:cubicBezTo>
                      <a:pt x="143" y="197"/>
                      <a:pt x="143" y="196"/>
                      <a:pt x="144" y="195"/>
                    </a:cubicBezTo>
                    <a:close/>
                    <a:moveTo>
                      <a:pt x="154" y="38"/>
                    </a:moveTo>
                    <a:cubicBezTo>
                      <a:pt x="151" y="38"/>
                      <a:pt x="148" y="41"/>
                      <a:pt x="146" y="42"/>
                    </a:cubicBezTo>
                    <a:cubicBezTo>
                      <a:pt x="146" y="43"/>
                      <a:pt x="145" y="43"/>
                      <a:pt x="144" y="44"/>
                    </a:cubicBezTo>
                    <a:cubicBezTo>
                      <a:pt x="144" y="44"/>
                      <a:pt x="144" y="44"/>
                      <a:pt x="144" y="44"/>
                    </a:cubicBezTo>
                    <a:cubicBezTo>
                      <a:pt x="143" y="41"/>
                      <a:pt x="141" y="40"/>
                      <a:pt x="138" y="38"/>
                    </a:cubicBezTo>
                    <a:cubicBezTo>
                      <a:pt x="135" y="36"/>
                      <a:pt x="131" y="34"/>
                      <a:pt x="126" y="34"/>
                    </a:cubicBezTo>
                    <a:cubicBezTo>
                      <a:pt x="128" y="33"/>
                      <a:pt x="129" y="33"/>
                      <a:pt x="131" y="33"/>
                    </a:cubicBezTo>
                    <a:cubicBezTo>
                      <a:pt x="135" y="33"/>
                      <a:pt x="140" y="34"/>
                      <a:pt x="144" y="36"/>
                    </a:cubicBezTo>
                    <a:cubicBezTo>
                      <a:pt x="147" y="36"/>
                      <a:pt x="150" y="37"/>
                      <a:pt x="153" y="38"/>
                    </a:cubicBezTo>
                    <a:cubicBezTo>
                      <a:pt x="154" y="38"/>
                      <a:pt x="154" y="38"/>
                      <a:pt x="155" y="38"/>
                    </a:cubicBezTo>
                    <a:cubicBezTo>
                      <a:pt x="155" y="38"/>
                      <a:pt x="155" y="38"/>
                      <a:pt x="154" y="38"/>
                    </a:cubicBezTo>
                    <a:close/>
                    <a:moveTo>
                      <a:pt x="311" y="415"/>
                    </a:moveTo>
                    <a:cubicBezTo>
                      <a:pt x="311" y="415"/>
                      <a:pt x="311" y="415"/>
                      <a:pt x="311" y="415"/>
                    </a:cubicBezTo>
                    <a:cubicBezTo>
                      <a:pt x="310" y="417"/>
                      <a:pt x="310" y="417"/>
                      <a:pt x="310" y="417"/>
                    </a:cubicBezTo>
                    <a:cubicBezTo>
                      <a:pt x="309" y="417"/>
                      <a:pt x="309" y="417"/>
                      <a:pt x="309" y="417"/>
                    </a:cubicBezTo>
                    <a:cubicBezTo>
                      <a:pt x="310" y="418"/>
                      <a:pt x="310" y="422"/>
                      <a:pt x="310" y="423"/>
                    </a:cubicBezTo>
                    <a:cubicBezTo>
                      <a:pt x="310" y="424"/>
                      <a:pt x="309" y="426"/>
                      <a:pt x="305" y="426"/>
                    </a:cubicBezTo>
                    <a:cubicBezTo>
                      <a:pt x="302" y="426"/>
                      <a:pt x="299" y="425"/>
                      <a:pt x="297" y="424"/>
                    </a:cubicBezTo>
                    <a:cubicBezTo>
                      <a:pt x="296" y="424"/>
                      <a:pt x="296" y="424"/>
                      <a:pt x="296" y="424"/>
                    </a:cubicBezTo>
                    <a:cubicBezTo>
                      <a:pt x="294" y="423"/>
                      <a:pt x="292" y="423"/>
                      <a:pt x="291" y="423"/>
                    </a:cubicBezTo>
                    <a:cubicBezTo>
                      <a:pt x="285" y="423"/>
                      <a:pt x="281" y="426"/>
                      <a:pt x="277" y="430"/>
                    </a:cubicBezTo>
                    <a:cubicBezTo>
                      <a:pt x="276" y="431"/>
                      <a:pt x="276" y="431"/>
                      <a:pt x="276" y="431"/>
                    </a:cubicBezTo>
                    <a:cubicBezTo>
                      <a:pt x="270" y="437"/>
                      <a:pt x="261" y="445"/>
                      <a:pt x="253" y="445"/>
                    </a:cubicBezTo>
                    <a:cubicBezTo>
                      <a:pt x="252" y="445"/>
                      <a:pt x="250" y="445"/>
                      <a:pt x="248" y="444"/>
                    </a:cubicBezTo>
                    <a:cubicBezTo>
                      <a:pt x="247" y="443"/>
                      <a:pt x="245" y="442"/>
                      <a:pt x="243" y="442"/>
                    </a:cubicBezTo>
                    <a:cubicBezTo>
                      <a:pt x="242" y="442"/>
                      <a:pt x="241" y="442"/>
                      <a:pt x="240" y="442"/>
                    </a:cubicBezTo>
                    <a:cubicBezTo>
                      <a:pt x="238" y="443"/>
                      <a:pt x="237" y="443"/>
                      <a:pt x="236" y="444"/>
                    </a:cubicBezTo>
                    <a:cubicBezTo>
                      <a:pt x="235" y="444"/>
                      <a:pt x="235" y="445"/>
                      <a:pt x="234" y="445"/>
                    </a:cubicBezTo>
                    <a:cubicBezTo>
                      <a:pt x="233" y="445"/>
                      <a:pt x="233" y="446"/>
                      <a:pt x="232" y="446"/>
                    </a:cubicBezTo>
                    <a:cubicBezTo>
                      <a:pt x="230" y="446"/>
                      <a:pt x="229" y="447"/>
                      <a:pt x="227" y="449"/>
                    </a:cubicBezTo>
                    <a:cubicBezTo>
                      <a:pt x="226" y="449"/>
                      <a:pt x="226" y="450"/>
                      <a:pt x="225" y="450"/>
                    </a:cubicBezTo>
                    <a:cubicBezTo>
                      <a:pt x="224" y="451"/>
                      <a:pt x="223" y="452"/>
                      <a:pt x="223" y="452"/>
                    </a:cubicBezTo>
                    <a:cubicBezTo>
                      <a:pt x="222" y="453"/>
                      <a:pt x="220" y="453"/>
                      <a:pt x="219" y="453"/>
                    </a:cubicBezTo>
                    <a:cubicBezTo>
                      <a:pt x="217" y="453"/>
                      <a:pt x="215" y="453"/>
                      <a:pt x="214" y="453"/>
                    </a:cubicBezTo>
                    <a:cubicBezTo>
                      <a:pt x="213" y="453"/>
                      <a:pt x="211" y="453"/>
                      <a:pt x="210" y="452"/>
                    </a:cubicBezTo>
                    <a:cubicBezTo>
                      <a:pt x="208" y="452"/>
                      <a:pt x="206" y="452"/>
                      <a:pt x="204" y="450"/>
                    </a:cubicBezTo>
                    <a:cubicBezTo>
                      <a:pt x="203" y="450"/>
                      <a:pt x="202" y="449"/>
                      <a:pt x="200" y="449"/>
                    </a:cubicBezTo>
                    <a:cubicBezTo>
                      <a:pt x="199" y="448"/>
                      <a:pt x="197" y="448"/>
                      <a:pt x="196" y="448"/>
                    </a:cubicBezTo>
                    <a:cubicBezTo>
                      <a:pt x="194" y="447"/>
                      <a:pt x="192" y="447"/>
                      <a:pt x="191" y="446"/>
                    </a:cubicBezTo>
                    <a:cubicBezTo>
                      <a:pt x="186" y="443"/>
                      <a:pt x="180" y="437"/>
                      <a:pt x="179" y="432"/>
                    </a:cubicBezTo>
                    <a:cubicBezTo>
                      <a:pt x="179" y="431"/>
                      <a:pt x="179" y="431"/>
                      <a:pt x="179" y="430"/>
                    </a:cubicBezTo>
                    <a:cubicBezTo>
                      <a:pt x="180" y="430"/>
                      <a:pt x="182" y="431"/>
                      <a:pt x="183" y="432"/>
                    </a:cubicBezTo>
                    <a:cubicBezTo>
                      <a:pt x="184" y="432"/>
                      <a:pt x="185" y="433"/>
                      <a:pt x="186" y="433"/>
                    </a:cubicBezTo>
                    <a:cubicBezTo>
                      <a:pt x="188" y="434"/>
                      <a:pt x="190" y="435"/>
                      <a:pt x="192" y="435"/>
                    </a:cubicBezTo>
                    <a:cubicBezTo>
                      <a:pt x="197" y="435"/>
                      <a:pt x="200" y="431"/>
                      <a:pt x="201" y="429"/>
                    </a:cubicBezTo>
                    <a:cubicBezTo>
                      <a:pt x="203" y="427"/>
                      <a:pt x="204" y="425"/>
                      <a:pt x="206" y="423"/>
                    </a:cubicBezTo>
                    <a:cubicBezTo>
                      <a:pt x="207" y="423"/>
                      <a:pt x="207" y="423"/>
                      <a:pt x="208" y="423"/>
                    </a:cubicBezTo>
                    <a:cubicBezTo>
                      <a:pt x="208" y="423"/>
                      <a:pt x="210" y="424"/>
                      <a:pt x="211" y="424"/>
                    </a:cubicBezTo>
                    <a:cubicBezTo>
                      <a:pt x="213" y="425"/>
                      <a:pt x="215" y="426"/>
                      <a:pt x="217" y="426"/>
                    </a:cubicBezTo>
                    <a:cubicBezTo>
                      <a:pt x="219" y="426"/>
                      <a:pt x="220" y="426"/>
                      <a:pt x="221" y="425"/>
                    </a:cubicBezTo>
                    <a:cubicBezTo>
                      <a:pt x="229" y="421"/>
                      <a:pt x="225" y="414"/>
                      <a:pt x="223" y="409"/>
                    </a:cubicBezTo>
                    <a:cubicBezTo>
                      <a:pt x="223" y="407"/>
                      <a:pt x="222" y="406"/>
                      <a:pt x="222" y="405"/>
                    </a:cubicBezTo>
                    <a:cubicBezTo>
                      <a:pt x="222" y="403"/>
                      <a:pt x="222" y="401"/>
                      <a:pt x="222" y="400"/>
                    </a:cubicBezTo>
                    <a:cubicBezTo>
                      <a:pt x="222" y="396"/>
                      <a:pt x="223" y="391"/>
                      <a:pt x="217" y="388"/>
                    </a:cubicBezTo>
                    <a:cubicBezTo>
                      <a:pt x="217" y="386"/>
                      <a:pt x="217" y="383"/>
                      <a:pt x="217" y="382"/>
                    </a:cubicBezTo>
                    <a:cubicBezTo>
                      <a:pt x="217" y="382"/>
                      <a:pt x="217" y="382"/>
                      <a:pt x="218" y="383"/>
                    </a:cubicBezTo>
                    <a:cubicBezTo>
                      <a:pt x="219" y="383"/>
                      <a:pt x="220" y="385"/>
                      <a:pt x="221" y="387"/>
                    </a:cubicBezTo>
                    <a:cubicBezTo>
                      <a:pt x="222" y="389"/>
                      <a:pt x="223" y="391"/>
                      <a:pt x="225" y="393"/>
                    </a:cubicBezTo>
                    <a:cubicBezTo>
                      <a:pt x="231" y="398"/>
                      <a:pt x="233" y="404"/>
                      <a:pt x="236" y="412"/>
                    </a:cubicBezTo>
                    <a:cubicBezTo>
                      <a:pt x="236" y="412"/>
                      <a:pt x="236" y="412"/>
                      <a:pt x="236" y="412"/>
                    </a:cubicBezTo>
                    <a:cubicBezTo>
                      <a:pt x="239" y="422"/>
                      <a:pt x="247" y="429"/>
                      <a:pt x="256" y="430"/>
                    </a:cubicBezTo>
                    <a:cubicBezTo>
                      <a:pt x="258" y="431"/>
                      <a:pt x="259" y="431"/>
                      <a:pt x="260" y="431"/>
                    </a:cubicBezTo>
                    <a:cubicBezTo>
                      <a:pt x="263" y="431"/>
                      <a:pt x="267" y="430"/>
                      <a:pt x="269" y="428"/>
                    </a:cubicBezTo>
                    <a:cubicBezTo>
                      <a:pt x="270" y="428"/>
                      <a:pt x="271" y="427"/>
                      <a:pt x="271" y="427"/>
                    </a:cubicBezTo>
                    <a:cubicBezTo>
                      <a:pt x="272" y="426"/>
                      <a:pt x="272" y="426"/>
                      <a:pt x="273" y="426"/>
                    </a:cubicBezTo>
                    <a:cubicBezTo>
                      <a:pt x="273" y="426"/>
                      <a:pt x="274" y="426"/>
                      <a:pt x="275" y="425"/>
                    </a:cubicBezTo>
                    <a:cubicBezTo>
                      <a:pt x="276" y="425"/>
                      <a:pt x="277" y="425"/>
                      <a:pt x="279" y="424"/>
                    </a:cubicBezTo>
                    <a:cubicBezTo>
                      <a:pt x="280" y="423"/>
                      <a:pt x="282" y="422"/>
                      <a:pt x="283" y="421"/>
                    </a:cubicBezTo>
                    <a:cubicBezTo>
                      <a:pt x="284" y="421"/>
                      <a:pt x="285" y="420"/>
                      <a:pt x="286" y="419"/>
                    </a:cubicBezTo>
                    <a:cubicBezTo>
                      <a:pt x="288" y="418"/>
                      <a:pt x="290" y="416"/>
                      <a:pt x="291" y="415"/>
                    </a:cubicBezTo>
                    <a:cubicBezTo>
                      <a:pt x="293" y="413"/>
                      <a:pt x="295" y="411"/>
                      <a:pt x="296" y="411"/>
                    </a:cubicBezTo>
                    <a:cubicBezTo>
                      <a:pt x="299" y="410"/>
                      <a:pt x="301" y="410"/>
                      <a:pt x="304" y="410"/>
                    </a:cubicBezTo>
                    <a:cubicBezTo>
                      <a:pt x="307" y="410"/>
                      <a:pt x="310" y="411"/>
                      <a:pt x="313" y="412"/>
                    </a:cubicBezTo>
                    <a:cubicBezTo>
                      <a:pt x="313" y="412"/>
                      <a:pt x="313" y="412"/>
                      <a:pt x="313" y="412"/>
                    </a:cubicBezTo>
                    <a:cubicBezTo>
                      <a:pt x="313" y="412"/>
                      <a:pt x="313" y="412"/>
                      <a:pt x="312" y="412"/>
                    </a:cubicBezTo>
                    <a:cubicBezTo>
                      <a:pt x="312" y="412"/>
                      <a:pt x="312" y="412"/>
                      <a:pt x="312" y="412"/>
                    </a:cubicBezTo>
                    <a:cubicBezTo>
                      <a:pt x="310" y="412"/>
                      <a:pt x="310" y="412"/>
                      <a:pt x="310" y="412"/>
                    </a:cubicBezTo>
                    <a:cubicBezTo>
                      <a:pt x="310" y="412"/>
                      <a:pt x="310" y="412"/>
                      <a:pt x="310" y="412"/>
                    </a:cubicBezTo>
                    <a:cubicBezTo>
                      <a:pt x="311" y="415"/>
                      <a:pt x="311" y="415"/>
                      <a:pt x="311" y="415"/>
                    </a:cubicBezTo>
                    <a:cubicBezTo>
                      <a:pt x="311" y="415"/>
                      <a:pt x="311" y="415"/>
                      <a:pt x="311" y="415"/>
                    </a:cubicBezTo>
                    <a:close/>
                    <a:moveTo>
                      <a:pt x="320" y="416"/>
                    </a:moveTo>
                    <a:cubicBezTo>
                      <a:pt x="319" y="416"/>
                      <a:pt x="319" y="416"/>
                      <a:pt x="319" y="416"/>
                    </a:cubicBezTo>
                    <a:cubicBezTo>
                      <a:pt x="318" y="416"/>
                      <a:pt x="318" y="415"/>
                      <a:pt x="317" y="415"/>
                    </a:cubicBezTo>
                    <a:cubicBezTo>
                      <a:pt x="316" y="414"/>
                      <a:pt x="314" y="413"/>
                      <a:pt x="313" y="412"/>
                    </a:cubicBezTo>
                    <a:cubicBezTo>
                      <a:pt x="315" y="413"/>
                      <a:pt x="318" y="415"/>
                      <a:pt x="320" y="416"/>
                    </a:cubicBezTo>
                    <a:close/>
                  </a:path>
                </a:pathLst>
              </a:custGeom>
              <a:solidFill>
                <a:schemeClr val="accent2"/>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7" name="Freeform 64"/>
              <p:cNvSpPr>
                <a:spLocks/>
              </p:cNvSpPr>
              <p:nvPr/>
            </p:nvSpPr>
            <p:spPr bwMode="auto">
              <a:xfrm>
                <a:off x="3330" y="3871"/>
                <a:ext cx="130" cy="61"/>
              </a:xfrm>
              <a:custGeom>
                <a:avLst/>
                <a:gdLst>
                  <a:gd name="T0" fmla="*/ 41 w 49"/>
                  <a:gd name="T1" fmla="*/ 4 h 23"/>
                  <a:gd name="T2" fmla="*/ 41 w 49"/>
                  <a:gd name="T3" fmla="*/ 4 h 23"/>
                  <a:gd name="T4" fmla="*/ 36 w 49"/>
                  <a:gd name="T5" fmla="*/ 0 h 23"/>
                  <a:gd name="T6" fmla="*/ 35 w 49"/>
                  <a:gd name="T7" fmla="*/ 0 h 23"/>
                  <a:gd name="T8" fmla="*/ 30 w 49"/>
                  <a:gd name="T9" fmla="*/ 2 h 23"/>
                  <a:gd name="T10" fmla="*/ 30 w 49"/>
                  <a:gd name="T11" fmla="*/ 2 h 23"/>
                  <a:gd name="T12" fmla="*/ 25 w 49"/>
                  <a:gd name="T13" fmla="*/ 0 h 23"/>
                  <a:gd name="T14" fmla="*/ 19 w 49"/>
                  <a:gd name="T15" fmla="*/ 3 h 23"/>
                  <a:gd name="T16" fmla="*/ 18 w 49"/>
                  <a:gd name="T17" fmla="*/ 6 h 23"/>
                  <a:gd name="T18" fmla="*/ 18 w 49"/>
                  <a:gd name="T19" fmla="*/ 7 h 23"/>
                  <a:gd name="T20" fmla="*/ 18 w 49"/>
                  <a:gd name="T21" fmla="*/ 7 h 23"/>
                  <a:gd name="T22" fmla="*/ 17 w 49"/>
                  <a:gd name="T23" fmla="*/ 7 h 23"/>
                  <a:gd name="T24" fmla="*/ 17 w 49"/>
                  <a:gd name="T25" fmla="*/ 7 h 23"/>
                  <a:gd name="T26" fmla="*/ 14 w 49"/>
                  <a:gd name="T27" fmla="*/ 3 h 23"/>
                  <a:gd name="T28" fmla="*/ 9 w 49"/>
                  <a:gd name="T29" fmla="*/ 2 h 23"/>
                  <a:gd name="T30" fmla="*/ 5 w 49"/>
                  <a:gd name="T31" fmla="*/ 3 h 23"/>
                  <a:gd name="T32" fmla="*/ 0 w 49"/>
                  <a:gd name="T33" fmla="*/ 8 h 23"/>
                  <a:gd name="T34" fmla="*/ 2 w 49"/>
                  <a:gd name="T35" fmla="*/ 13 h 23"/>
                  <a:gd name="T36" fmla="*/ 10 w 49"/>
                  <a:gd name="T37" fmla="*/ 15 h 23"/>
                  <a:gd name="T38" fmla="*/ 15 w 49"/>
                  <a:gd name="T39" fmla="*/ 14 h 23"/>
                  <a:gd name="T40" fmla="*/ 15 w 49"/>
                  <a:gd name="T41" fmla="*/ 14 h 23"/>
                  <a:gd name="T42" fmla="*/ 21 w 49"/>
                  <a:gd name="T43" fmla="*/ 18 h 23"/>
                  <a:gd name="T44" fmla="*/ 29 w 49"/>
                  <a:gd name="T45" fmla="*/ 21 h 23"/>
                  <a:gd name="T46" fmla="*/ 36 w 49"/>
                  <a:gd name="T47" fmla="*/ 23 h 23"/>
                  <a:gd name="T48" fmla="*/ 42 w 49"/>
                  <a:gd name="T49" fmla="*/ 21 h 23"/>
                  <a:gd name="T50" fmla="*/ 49 w 49"/>
                  <a:gd name="T51" fmla="*/ 10 h 23"/>
                  <a:gd name="T52" fmla="*/ 41 w 49"/>
                  <a:gd name="T53"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 h="23">
                    <a:moveTo>
                      <a:pt x="41" y="4"/>
                    </a:moveTo>
                    <a:cubicBezTo>
                      <a:pt x="41" y="4"/>
                      <a:pt x="41" y="4"/>
                      <a:pt x="41" y="4"/>
                    </a:cubicBezTo>
                    <a:cubicBezTo>
                      <a:pt x="41" y="2"/>
                      <a:pt x="40" y="0"/>
                      <a:pt x="36" y="0"/>
                    </a:cubicBezTo>
                    <a:cubicBezTo>
                      <a:pt x="36" y="0"/>
                      <a:pt x="35" y="0"/>
                      <a:pt x="35" y="0"/>
                    </a:cubicBezTo>
                    <a:cubicBezTo>
                      <a:pt x="32" y="0"/>
                      <a:pt x="31" y="1"/>
                      <a:pt x="30" y="2"/>
                    </a:cubicBezTo>
                    <a:cubicBezTo>
                      <a:pt x="30" y="2"/>
                      <a:pt x="30" y="2"/>
                      <a:pt x="30" y="2"/>
                    </a:cubicBezTo>
                    <a:cubicBezTo>
                      <a:pt x="28" y="1"/>
                      <a:pt x="27" y="0"/>
                      <a:pt x="25" y="0"/>
                    </a:cubicBezTo>
                    <a:cubicBezTo>
                      <a:pt x="23" y="0"/>
                      <a:pt x="21" y="1"/>
                      <a:pt x="19" y="3"/>
                    </a:cubicBezTo>
                    <a:cubicBezTo>
                      <a:pt x="18" y="4"/>
                      <a:pt x="18" y="5"/>
                      <a:pt x="18" y="6"/>
                    </a:cubicBezTo>
                    <a:cubicBezTo>
                      <a:pt x="18" y="6"/>
                      <a:pt x="18" y="7"/>
                      <a:pt x="18" y="7"/>
                    </a:cubicBezTo>
                    <a:cubicBezTo>
                      <a:pt x="18" y="7"/>
                      <a:pt x="18" y="7"/>
                      <a:pt x="18" y="7"/>
                    </a:cubicBezTo>
                    <a:cubicBezTo>
                      <a:pt x="18" y="7"/>
                      <a:pt x="17" y="7"/>
                      <a:pt x="17" y="7"/>
                    </a:cubicBezTo>
                    <a:cubicBezTo>
                      <a:pt x="17" y="7"/>
                      <a:pt x="17" y="7"/>
                      <a:pt x="17" y="7"/>
                    </a:cubicBezTo>
                    <a:cubicBezTo>
                      <a:pt x="16" y="6"/>
                      <a:pt x="15" y="4"/>
                      <a:pt x="14" y="3"/>
                    </a:cubicBezTo>
                    <a:cubicBezTo>
                      <a:pt x="12" y="2"/>
                      <a:pt x="11" y="2"/>
                      <a:pt x="9" y="2"/>
                    </a:cubicBezTo>
                    <a:cubicBezTo>
                      <a:pt x="8" y="2"/>
                      <a:pt x="7" y="2"/>
                      <a:pt x="5" y="3"/>
                    </a:cubicBezTo>
                    <a:cubicBezTo>
                      <a:pt x="3" y="3"/>
                      <a:pt x="1" y="5"/>
                      <a:pt x="0" y="8"/>
                    </a:cubicBezTo>
                    <a:cubicBezTo>
                      <a:pt x="0" y="10"/>
                      <a:pt x="1" y="11"/>
                      <a:pt x="2" y="13"/>
                    </a:cubicBezTo>
                    <a:cubicBezTo>
                      <a:pt x="4" y="14"/>
                      <a:pt x="8" y="15"/>
                      <a:pt x="10" y="15"/>
                    </a:cubicBezTo>
                    <a:cubicBezTo>
                      <a:pt x="12" y="15"/>
                      <a:pt x="14" y="14"/>
                      <a:pt x="15" y="14"/>
                    </a:cubicBezTo>
                    <a:cubicBezTo>
                      <a:pt x="15" y="14"/>
                      <a:pt x="15" y="14"/>
                      <a:pt x="15" y="14"/>
                    </a:cubicBezTo>
                    <a:cubicBezTo>
                      <a:pt x="16" y="17"/>
                      <a:pt x="19" y="18"/>
                      <a:pt x="21" y="18"/>
                    </a:cubicBezTo>
                    <a:cubicBezTo>
                      <a:pt x="24" y="19"/>
                      <a:pt x="26" y="20"/>
                      <a:pt x="29" y="21"/>
                    </a:cubicBezTo>
                    <a:cubicBezTo>
                      <a:pt x="32" y="22"/>
                      <a:pt x="34" y="23"/>
                      <a:pt x="36" y="23"/>
                    </a:cubicBezTo>
                    <a:cubicBezTo>
                      <a:pt x="38" y="23"/>
                      <a:pt x="40" y="22"/>
                      <a:pt x="42" y="21"/>
                    </a:cubicBezTo>
                    <a:cubicBezTo>
                      <a:pt x="45" y="19"/>
                      <a:pt x="49" y="15"/>
                      <a:pt x="49" y="10"/>
                    </a:cubicBezTo>
                    <a:cubicBezTo>
                      <a:pt x="49" y="9"/>
                      <a:pt x="48" y="4"/>
                      <a:pt x="41"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8" name="Freeform 65"/>
              <p:cNvSpPr>
                <a:spLocks/>
              </p:cNvSpPr>
              <p:nvPr/>
            </p:nvSpPr>
            <p:spPr bwMode="auto">
              <a:xfrm>
                <a:off x="4634" y="3422"/>
                <a:ext cx="189" cy="85"/>
              </a:xfrm>
              <a:custGeom>
                <a:avLst/>
                <a:gdLst>
                  <a:gd name="T0" fmla="*/ 71 w 71"/>
                  <a:gd name="T1" fmla="*/ 6 h 32"/>
                  <a:gd name="T2" fmla="*/ 70 w 71"/>
                  <a:gd name="T3" fmla="*/ 1 h 32"/>
                  <a:gd name="T4" fmla="*/ 66 w 71"/>
                  <a:gd name="T5" fmla="*/ 0 h 32"/>
                  <a:gd name="T6" fmla="*/ 56 w 71"/>
                  <a:gd name="T7" fmla="*/ 5 h 32"/>
                  <a:gd name="T8" fmla="*/ 46 w 71"/>
                  <a:gd name="T9" fmla="*/ 13 h 32"/>
                  <a:gd name="T10" fmla="*/ 41 w 71"/>
                  <a:gd name="T11" fmla="*/ 15 h 32"/>
                  <a:gd name="T12" fmla="*/ 36 w 71"/>
                  <a:gd name="T13" fmla="*/ 17 h 32"/>
                  <a:gd name="T14" fmla="*/ 34 w 71"/>
                  <a:gd name="T15" fmla="*/ 16 h 32"/>
                  <a:gd name="T16" fmla="*/ 33 w 71"/>
                  <a:gd name="T17" fmla="*/ 16 h 32"/>
                  <a:gd name="T18" fmla="*/ 29 w 71"/>
                  <a:gd name="T19" fmla="*/ 14 h 32"/>
                  <a:gd name="T20" fmla="*/ 24 w 71"/>
                  <a:gd name="T21" fmla="*/ 16 h 32"/>
                  <a:gd name="T22" fmla="*/ 23 w 71"/>
                  <a:gd name="T23" fmla="*/ 18 h 32"/>
                  <a:gd name="T24" fmla="*/ 23 w 71"/>
                  <a:gd name="T25" fmla="*/ 18 h 32"/>
                  <a:gd name="T26" fmla="*/ 19 w 71"/>
                  <a:gd name="T27" fmla="*/ 14 h 32"/>
                  <a:gd name="T28" fmla="*/ 16 w 71"/>
                  <a:gd name="T29" fmla="*/ 12 h 32"/>
                  <a:gd name="T30" fmla="*/ 14 w 71"/>
                  <a:gd name="T31" fmla="*/ 11 h 32"/>
                  <a:gd name="T32" fmla="*/ 15 w 71"/>
                  <a:gd name="T33" fmla="*/ 10 h 32"/>
                  <a:gd name="T34" fmla="*/ 14 w 71"/>
                  <a:gd name="T35" fmla="*/ 5 h 32"/>
                  <a:gd name="T36" fmla="*/ 10 w 71"/>
                  <a:gd name="T37" fmla="*/ 2 h 32"/>
                  <a:gd name="T38" fmla="*/ 5 w 71"/>
                  <a:gd name="T39" fmla="*/ 5 h 32"/>
                  <a:gd name="T40" fmla="*/ 2 w 71"/>
                  <a:gd name="T41" fmla="*/ 12 h 32"/>
                  <a:gd name="T42" fmla="*/ 3 w 71"/>
                  <a:gd name="T43" fmla="*/ 22 h 32"/>
                  <a:gd name="T44" fmla="*/ 8 w 71"/>
                  <a:gd name="T45" fmla="*/ 25 h 32"/>
                  <a:gd name="T46" fmla="*/ 10 w 71"/>
                  <a:gd name="T47" fmla="*/ 25 h 32"/>
                  <a:gd name="T48" fmla="*/ 11 w 71"/>
                  <a:gd name="T49" fmla="*/ 25 h 32"/>
                  <a:gd name="T50" fmla="*/ 11 w 71"/>
                  <a:gd name="T51" fmla="*/ 25 h 32"/>
                  <a:gd name="T52" fmla="*/ 12 w 71"/>
                  <a:gd name="T53" fmla="*/ 26 h 32"/>
                  <a:gd name="T54" fmla="*/ 15 w 71"/>
                  <a:gd name="T55" fmla="*/ 30 h 32"/>
                  <a:gd name="T56" fmla="*/ 18 w 71"/>
                  <a:gd name="T57" fmla="*/ 30 h 32"/>
                  <a:gd name="T58" fmla="*/ 22 w 71"/>
                  <a:gd name="T59" fmla="*/ 28 h 32"/>
                  <a:gd name="T60" fmla="*/ 25 w 71"/>
                  <a:gd name="T61" fmla="*/ 28 h 32"/>
                  <a:gd name="T62" fmla="*/ 27 w 71"/>
                  <a:gd name="T63" fmla="*/ 28 h 32"/>
                  <a:gd name="T64" fmla="*/ 31 w 71"/>
                  <a:gd name="T65" fmla="*/ 29 h 32"/>
                  <a:gd name="T66" fmla="*/ 33 w 71"/>
                  <a:gd name="T67" fmla="*/ 28 h 32"/>
                  <a:gd name="T68" fmla="*/ 34 w 71"/>
                  <a:gd name="T69" fmla="*/ 28 h 32"/>
                  <a:gd name="T70" fmla="*/ 37 w 71"/>
                  <a:gd name="T71" fmla="*/ 28 h 32"/>
                  <a:gd name="T72" fmla="*/ 38 w 71"/>
                  <a:gd name="T73" fmla="*/ 28 h 32"/>
                  <a:gd name="T74" fmla="*/ 40 w 71"/>
                  <a:gd name="T75" fmla="*/ 28 h 32"/>
                  <a:gd name="T76" fmla="*/ 44 w 71"/>
                  <a:gd name="T77" fmla="*/ 28 h 32"/>
                  <a:gd name="T78" fmla="*/ 47 w 71"/>
                  <a:gd name="T79" fmla="*/ 27 h 32"/>
                  <a:gd name="T80" fmla="*/ 51 w 71"/>
                  <a:gd name="T81" fmla="*/ 29 h 32"/>
                  <a:gd name="T82" fmla="*/ 58 w 71"/>
                  <a:gd name="T83" fmla="*/ 32 h 32"/>
                  <a:gd name="T84" fmla="*/ 63 w 71"/>
                  <a:gd name="T85" fmla="*/ 27 h 32"/>
                  <a:gd name="T86" fmla="*/ 66 w 71"/>
                  <a:gd name="T87" fmla="*/ 25 h 32"/>
                  <a:gd name="T88" fmla="*/ 66 w 71"/>
                  <a:gd name="T89" fmla="*/ 19 h 32"/>
                  <a:gd name="T90" fmla="*/ 63 w 71"/>
                  <a:gd name="T91" fmla="*/ 16 h 32"/>
                  <a:gd name="T92" fmla="*/ 71 w 71"/>
                  <a:gd name="T9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2">
                    <a:moveTo>
                      <a:pt x="71" y="6"/>
                    </a:moveTo>
                    <a:cubicBezTo>
                      <a:pt x="71" y="4"/>
                      <a:pt x="71" y="2"/>
                      <a:pt x="70" y="1"/>
                    </a:cubicBezTo>
                    <a:cubicBezTo>
                      <a:pt x="69" y="0"/>
                      <a:pt x="68" y="0"/>
                      <a:pt x="66" y="0"/>
                    </a:cubicBezTo>
                    <a:cubicBezTo>
                      <a:pt x="62" y="0"/>
                      <a:pt x="56" y="5"/>
                      <a:pt x="56" y="5"/>
                    </a:cubicBezTo>
                    <a:cubicBezTo>
                      <a:pt x="53" y="8"/>
                      <a:pt x="50" y="11"/>
                      <a:pt x="46" y="13"/>
                    </a:cubicBezTo>
                    <a:cubicBezTo>
                      <a:pt x="44" y="13"/>
                      <a:pt x="42" y="14"/>
                      <a:pt x="41" y="15"/>
                    </a:cubicBezTo>
                    <a:cubicBezTo>
                      <a:pt x="39" y="16"/>
                      <a:pt x="37" y="17"/>
                      <a:pt x="36" y="17"/>
                    </a:cubicBezTo>
                    <a:cubicBezTo>
                      <a:pt x="35" y="17"/>
                      <a:pt x="35" y="17"/>
                      <a:pt x="34" y="16"/>
                    </a:cubicBezTo>
                    <a:cubicBezTo>
                      <a:pt x="34" y="16"/>
                      <a:pt x="33" y="16"/>
                      <a:pt x="33" y="16"/>
                    </a:cubicBezTo>
                    <a:cubicBezTo>
                      <a:pt x="32" y="15"/>
                      <a:pt x="30" y="14"/>
                      <a:pt x="29" y="14"/>
                    </a:cubicBezTo>
                    <a:cubicBezTo>
                      <a:pt x="27" y="14"/>
                      <a:pt x="26" y="15"/>
                      <a:pt x="24" y="16"/>
                    </a:cubicBezTo>
                    <a:cubicBezTo>
                      <a:pt x="24" y="17"/>
                      <a:pt x="23" y="17"/>
                      <a:pt x="23" y="18"/>
                    </a:cubicBezTo>
                    <a:cubicBezTo>
                      <a:pt x="23" y="18"/>
                      <a:pt x="23" y="18"/>
                      <a:pt x="23" y="18"/>
                    </a:cubicBezTo>
                    <a:cubicBezTo>
                      <a:pt x="22" y="16"/>
                      <a:pt x="21" y="15"/>
                      <a:pt x="19" y="14"/>
                    </a:cubicBezTo>
                    <a:cubicBezTo>
                      <a:pt x="18" y="13"/>
                      <a:pt x="17" y="13"/>
                      <a:pt x="16" y="12"/>
                    </a:cubicBezTo>
                    <a:cubicBezTo>
                      <a:pt x="16" y="12"/>
                      <a:pt x="15" y="11"/>
                      <a:pt x="14" y="11"/>
                    </a:cubicBezTo>
                    <a:cubicBezTo>
                      <a:pt x="14" y="11"/>
                      <a:pt x="14" y="10"/>
                      <a:pt x="15" y="10"/>
                    </a:cubicBezTo>
                    <a:cubicBezTo>
                      <a:pt x="15" y="9"/>
                      <a:pt x="15" y="7"/>
                      <a:pt x="14" y="5"/>
                    </a:cubicBezTo>
                    <a:cubicBezTo>
                      <a:pt x="14" y="3"/>
                      <a:pt x="12" y="2"/>
                      <a:pt x="10" y="2"/>
                    </a:cubicBezTo>
                    <a:cubicBezTo>
                      <a:pt x="8" y="2"/>
                      <a:pt x="7" y="3"/>
                      <a:pt x="5" y="5"/>
                    </a:cubicBezTo>
                    <a:cubicBezTo>
                      <a:pt x="4" y="7"/>
                      <a:pt x="3" y="9"/>
                      <a:pt x="2" y="12"/>
                    </a:cubicBezTo>
                    <a:cubicBezTo>
                      <a:pt x="2" y="13"/>
                      <a:pt x="0" y="18"/>
                      <a:pt x="3" y="22"/>
                    </a:cubicBezTo>
                    <a:cubicBezTo>
                      <a:pt x="4" y="24"/>
                      <a:pt x="6" y="25"/>
                      <a:pt x="8" y="25"/>
                    </a:cubicBezTo>
                    <a:cubicBezTo>
                      <a:pt x="8" y="25"/>
                      <a:pt x="9" y="25"/>
                      <a:pt x="10" y="25"/>
                    </a:cubicBezTo>
                    <a:cubicBezTo>
                      <a:pt x="10" y="25"/>
                      <a:pt x="10" y="25"/>
                      <a:pt x="11" y="25"/>
                    </a:cubicBezTo>
                    <a:cubicBezTo>
                      <a:pt x="11" y="25"/>
                      <a:pt x="11" y="25"/>
                      <a:pt x="11" y="25"/>
                    </a:cubicBezTo>
                    <a:cubicBezTo>
                      <a:pt x="11" y="25"/>
                      <a:pt x="12" y="25"/>
                      <a:pt x="12" y="26"/>
                    </a:cubicBezTo>
                    <a:cubicBezTo>
                      <a:pt x="12" y="27"/>
                      <a:pt x="13" y="29"/>
                      <a:pt x="15" y="30"/>
                    </a:cubicBezTo>
                    <a:cubicBezTo>
                      <a:pt x="16" y="30"/>
                      <a:pt x="17" y="30"/>
                      <a:pt x="18" y="30"/>
                    </a:cubicBezTo>
                    <a:cubicBezTo>
                      <a:pt x="19" y="30"/>
                      <a:pt x="21" y="29"/>
                      <a:pt x="22" y="28"/>
                    </a:cubicBezTo>
                    <a:cubicBezTo>
                      <a:pt x="23" y="28"/>
                      <a:pt x="24" y="28"/>
                      <a:pt x="25" y="28"/>
                    </a:cubicBezTo>
                    <a:cubicBezTo>
                      <a:pt x="25" y="28"/>
                      <a:pt x="26" y="28"/>
                      <a:pt x="27" y="28"/>
                    </a:cubicBezTo>
                    <a:cubicBezTo>
                      <a:pt x="28" y="28"/>
                      <a:pt x="29" y="29"/>
                      <a:pt x="31" y="29"/>
                    </a:cubicBezTo>
                    <a:cubicBezTo>
                      <a:pt x="32" y="29"/>
                      <a:pt x="32" y="29"/>
                      <a:pt x="33" y="28"/>
                    </a:cubicBezTo>
                    <a:cubicBezTo>
                      <a:pt x="34" y="28"/>
                      <a:pt x="34" y="28"/>
                      <a:pt x="34" y="28"/>
                    </a:cubicBezTo>
                    <a:cubicBezTo>
                      <a:pt x="35" y="28"/>
                      <a:pt x="36" y="28"/>
                      <a:pt x="37" y="28"/>
                    </a:cubicBezTo>
                    <a:cubicBezTo>
                      <a:pt x="37" y="28"/>
                      <a:pt x="38" y="28"/>
                      <a:pt x="38" y="28"/>
                    </a:cubicBezTo>
                    <a:cubicBezTo>
                      <a:pt x="39" y="28"/>
                      <a:pt x="40" y="28"/>
                      <a:pt x="40" y="28"/>
                    </a:cubicBezTo>
                    <a:cubicBezTo>
                      <a:pt x="42" y="28"/>
                      <a:pt x="43" y="28"/>
                      <a:pt x="44" y="28"/>
                    </a:cubicBezTo>
                    <a:cubicBezTo>
                      <a:pt x="45" y="28"/>
                      <a:pt x="46" y="27"/>
                      <a:pt x="47" y="27"/>
                    </a:cubicBezTo>
                    <a:cubicBezTo>
                      <a:pt x="48" y="27"/>
                      <a:pt x="50" y="28"/>
                      <a:pt x="51" y="29"/>
                    </a:cubicBezTo>
                    <a:cubicBezTo>
                      <a:pt x="53" y="30"/>
                      <a:pt x="56" y="32"/>
                      <a:pt x="58" y="32"/>
                    </a:cubicBezTo>
                    <a:cubicBezTo>
                      <a:pt x="59" y="32"/>
                      <a:pt x="62" y="31"/>
                      <a:pt x="63" y="27"/>
                    </a:cubicBezTo>
                    <a:cubicBezTo>
                      <a:pt x="64" y="27"/>
                      <a:pt x="65" y="26"/>
                      <a:pt x="66" y="25"/>
                    </a:cubicBezTo>
                    <a:cubicBezTo>
                      <a:pt x="67" y="23"/>
                      <a:pt x="67" y="21"/>
                      <a:pt x="66" y="19"/>
                    </a:cubicBezTo>
                    <a:cubicBezTo>
                      <a:pt x="65" y="18"/>
                      <a:pt x="64" y="17"/>
                      <a:pt x="63" y="16"/>
                    </a:cubicBezTo>
                    <a:cubicBezTo>
                      <a:pt x="67" y="13"/>
                      <a:pt x="71" y="9"/>
                      <a:pt x="71" y="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29" name="Freeform 66"/>
              <p:cNvSpPr>
                <a:spLocks/>
              </p:cNvSpPr>
              <p:nvPr/>
            </p:nvSpPr>
            <p:spPr bwMode="auto">
              <a:xfrm>
                <a:off x="2480" y="2776"/>
                <a:ext cx="1514" cy="154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0" name="Freeform 67"/>
              <p:cNvSpPr>
                <a:spLocks/>
              </p:cNvSpPr>
              <p:nvPr/>
            </p:nvSpPr>
            <p:spPr bwMode="auto">
              <a:xfrm>
                <a:off x="3389" y="2104"/>
                <a:ext cx="1492" cy="1778"/>
              </a:xfrm>
              <a:custGeom>
                <a:avLst/>
                <a:gdLst>
                  <a:gd name="T0" fmla="*/ 399 w 562"/>
                  <a:gd name="T1" fmla="*/ 295 h 669"/>
                  <a:gd name="T2" fmla="*/ 394 w 562"/>
                  <a:gd name="T3" fmla="*/ 338 h 669"/>
                  <a:gd name="T4" fmla="*/ 350 w 562"/>
                  <a:gd name="T5" fmla="*/ 333 h 669"/>
                  <a:gd name="T6" fmla="*/ 329 w 562"/>
                  <a:gd name="T7" fmla="*/ 314 h 669"/>
                  <a:gd name="T8" fmla="*/ 298 w 562"/>
                  <a:gd name="T9" fmla="*/ 289 h 669"/>
                  <a:gd name="T10" fmla="*/ 293 w 562"/>
                  <a:gd name="T11" fmla="*/ 248 h 669"/>
                  <a:gd name="T12" fmla="*/ 298 w 562"/>
                  <a:gd name="T13" fmla="*/ 228 h 669"/>
                  <a:gd name="T14" fmla="*/ 367 w 562"/>
                  <a:gd name="T15" fmla="*/ 209 h 669"/>
                  <a:gd name="T16" fmla="*/ 329 w 562"/>
                  <a:gd name="T17" fmla="*/ 167 h 669"/>
                  <a:gd name="T18" fmla="*/ 295 w 562"/>
                  <a:gd name="T19" fmla="*/ 75 h 669"/>
                  <a:gd name="T20" fmla="*/ 276 w 562"/>
                  <a:gd name="T21" fmla="*/ 60 h 669"/>
                  <a:gd name="T22" fmla="*/ 257 w 562"/>
                  <a:gd name="T23" fmla="*/ 33 h 669"/>
                  <a:gd name="T24" fmla="*/ 259 w 562"/>
                  <a:gd name="T25" fmla="*/ 65 h 669"/>
                  <a:gd name="T26" fmla="*/ 257 w 562"/>
                  <a:gd name="T27" fmla="*/ 90 h 669"/>
                  <a:gd name="T28" fmla="*/ 247 w 562"/>
                  <a:gd name="T29" fmla="*/ 109 h 669"/>
                  <a:gd name="T30" fmla="*/ 227 w 562"/>
                  <a:gd name="T31" fmla="*/ 113 h 669"/>
                  <a:gd name="T32" fmla="*/ 200 w 562"/>
                  <a:gd name="T33" fmla="*/ 106 h 669"/>
                  <a:gd name="T34" fmla="*/ 186 w 562"/>
                  <a:gd name="T35" fmla="*/ 87 h 669"/>
                  <a:gd name="T36" fmla="*/ 173 w 562"/>
                  <a:gd name="T37" fmla="*/ 53 h 669"/>
                  <a:gd name="T38" fmla="*/ 154 w 562"/>
                  <a:gd name="T39" fmla="*/ 32 h 669"/>
                  <a:gd name="T40" fmla="*/ 135 w 562"/>
                  <a:gd name="T41" fmla="*/ 35 h 669"/>
                  <a:gd name="T42" fmla="*/ 108 w 562"/>
                  <a:gd name="T43" fmla="*/ 14 h 669"/>
                  <a:gd name="T44" fmla="*/ 76 w 562"/>
                  <a:gd name="T45" fmla="*/ 1 h 669"/>
                  <a:gd name="T46" fmla="*/ 58 w 562"/>
                  <a:gd name="T47" fmla="*/ 15 h 669"/>
                  <a:gd name="T48" fmla="*/ 39 w 562"/>
                  <a:gd name="T49" fmla="*/ 13 h 669"/>
                  <a:gd name="T50" fmla="*/ 11 w 562"/>
                  <a:gd name="T51" fmla="*/ 49 h 669"/>
                  <a:gd name="T52" fmla="*/ 12 w 562"/>
                  <a:gd name="T53" fmla="*/ 79 h 669"/>
                  <a:gd name="T54" fmla="*/ 26 w 562"/>
                  <a:gd name="T55" fmla="*/ 102 h 669"/>
                  <a:gd name="T56" fmla="*/ 30 w 562"/>
                  <a:gd name="T57" fmla="*/ 119 h 669"/>
                  <a:gd name="T58" fmla="*/ 48 w 562"/>
                  <a:gd name="T59" fmla="*/ 184 h 669"/>
                  <a:gd name="T60" fmla="*/ 73 w 562"/>
                  <a:gd name="T61" fmla="*/ 231 h 669"/>
                  <a:gd name="T62" fmla="*/ 86 w 562"/>
                  <a:gd name="T63" fmla="*/ 250 h 669"/>
                  <a:gd name="T64" fmla="*/ 61 w 562"/>
                  <a:gd name="T65" fmla="*/ 283 h 669"/>
                  <a:gd name="T66" fmla="*/ 25 w 562"/>
                  <a:gd name="T67" fmla="*/ 329 h 669"/>
                  <a:gd name="T68" fmla="*/ 40 w 562"/>
                  <a:gd name="T69" fmla="*/ 347 h 669"/>
                  <a:gd name="T70" fmla="*/ 59 w 562"/>
                  <a:gd name="T71" fmla="*/ 403 h 669"/>
                  <a:gd name="T72" fmla="*/ 46 w 562"/>
                  <a:gd name="T73" fmla="*/ 432 h 669"/>
                  <a:gd name="T74" fmla="*/ 99 w 562"/>
                  <a:gd name="T75" fmla="*/ 639 h 669"/>
                  <a:gd name="T76" fmla="*/ 183 w 562"/>
                  <a:gd name="T77" fmla="*/ 658 h 669"/>
                  <a:gd name="T78" fmla="*/ 226 w 562"/>
                  <a:gd name="T79" fmla="*/ 661 h 669"/>
                  <a:gd name="T80" fmla="*/ 286 w 562"/>
                  <a:gd name="T81" fmla="*/ 655 h 669"/>
                  <a:gd name="T82" fmla="*/ 330 w 562"/>
                  <a:gd name="T83" fmla="*/ 613 h 669"/>
                  <a:gd name="T84" fmla="*/ 339 w 562"/>
                  <a:gd name="T85" fmla="*/ 546 h 669"/>
                  <a:gd name="T86" fmla="*/ 359 w 562"/>
                  <a:gd name="T87" fmla="*/ 509 h 669"/>
                  <a:gd name="T88" fmla="*/ 414 w 562"/>
                  <a:gd name="T89" fmla="*/ 484 h 669"/>
                  <a:gd name="T90" fmla="*/ 442 w 562"/>
                  <a:gd name="T91" fmla="*/ 468 h 669"/>
                  <a:gd name="T92" fmla="*/ 446 w 562"/>
                  <a:gd name="T93" fmla="*/ 436 h 669"/>
                  <a:gd name="T94" fmla="*/ 309 w 562"/>
                  <a:gd name="T95" fmla="*/ 562 h 669"/>
                  <a:gd name="T96" fmla="*/ 308 w 562"/>
                  <a:gd name="T97" fmla="*/ 554 h 669"/>
                  <a:gd name="T98" fmla="*/ 318 w 562"/>
                  <a:gd name="T99" fmla="*/ 532 h 669"/>
                  <a:gd name="T100" fmla="*/ 350 w 562"/>
                  <a:gd name="T101" fmla="*/ 457 h 669"/>
                  <a:gd name="T102" fmla="*/ 372 w 562"/>
                  <a:gd name="T103" fmla="*/ 411 h 669"/>
                  <a:gd name="T104" fmla="*/ 412 w 562"/>
                  <a:gd name="T105" fmla="*/ 390 h 669"/>
                  <a:gd name="T106" fmla="*/ 435 w 562"/>
                  <a:gd name="T107" fmla="*/ 383 h 669"/>
                  <a:gd name="T108" fmla="*/ 459 w 562"/>
                  <a:gd name="T109" fmla="*/ 373 h 669"/>
                  <a:gd name="T110" fmla="*/ 477 w 562"/>
                  <a:gd name="T111" fmla="*/ 365 h 669"/>
                  <a:gd name="T112" fmla="*/ 507 w 562"/>
                  <a:gd name="T113" fmla="*/ 351 h 669"/>
                  <a:gd name="T114" fmla="*/ 532 w 562"/>
                  <a:gd name="T115" fmla="*/ 311 h 669"/>
                  <a:gd name="T116" fmla="*/ 547 w 562"/>
                  <a:gd name="T117" fmla="*/ 281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2" h="669">
                    <a:moveTo>
                      <a:pt x="551" y="246"/>
                    </a:moveTo>
                    <a:cubicBezTo>
                      <a:pt x="549" y="248"/>
                      <a:pt x="549" y="248"/>
                      <a:pt x="549" y="248"/>
                    </a:cubicBezTo>
                    <a:cubicBezTo>
                      <a:pt x="538" y="253"/>
                      <a:pt x="526" y="259"/>
                      <a:pt x="515" y="265"/>
                    </a:cubicBezTo>
                    <a:cubicBezTo>
                      <a:pt x="513" y="266"/>
                      <a:pt x="513" y="266"/>
                      <a:pt x="513" y="266"/>
                    </a:cubicBezTo>
                    <a:cubicBezTo>
                      <a:pt x="488" y="279"/>
                      <a:pt x="461" y="292"/>
                      <a:pt x="435" y="306"/>
                    </a:cubicBezTo>
                    <a:cubicBezTo>
                      <a:pt x="430" y="308"/>
                      <a:pt x="425" y="310"/>
                      <a:pt x="421" y="313"/>
                    </a:cubicBezTo>
                    <a:cubicBezTo>
                      <a:pt x="418" y="314"/>
                      <a:pt x="416" y="314"/>
                      <a:pt x="414" y="314"/>
                    </a:cubicBezTo>
                    <a:cubicBezTo>
                      <a:pt x="409" y="314"/>
                      <a:pt x="406" y="312"/>
                      <a:pt x="401" y="308"/>
                    </a:cubicBezTo>
                    <a:cubicBezTo>
                      <a:pt x="397" y="303"/>
                      <a:pt x="398" y="299"/>
                      <a:pt x="399" y="295"/>
                    </a:cubicBezTo>
                    <a:cubicBezTo>
                      <a:pt x="399" y="291"/>
                      <a:pt x="400" y="288"/>
                      <a:pt x="397" y="284"/>
                    </a:cubicBezTo>
                    <a:cubicBezTo>
                      <a:pt x="395" y="281"/>
                      <a:pt x="393" y="280"/>
                      <a:pt x="391" y="280"/>
                    </a:cubicBezTo>
                    <a:cubicBezTo>
                      <a:pt x="390" y="280"/>
                      <a:pt x="390" y="280"/>
                      <a:pt x="389" y="280"/>
                    </a:cubicBezTo>
                    <a:cubicBezTo>
                      <a:pt x="386" y="281"/>
                      <a:pt x="383" y="287"/>
                      <a:pt x="383" y="292"/>
                    </a:cubicBezTo>
                    <a:cubicBezTo>
                      <a:pt x="383" y="297"/>
                      <a:pt x="386" y="300"/>
                      <a:pt x="389" y="303"/>
                    </a:cubicBezTo>
                    <a:cubicBezTo>
                      <a:pt x="391" y="306"/>
                      <a:pt x="392" y="308"/>
                      <a:pt x="394" y="311"/>
                    </a:cubicBezTo>
                    <a:cubicBezTo>
                      <a:pt x="396" y="317"/>
                      <a:pt x="396" y="325"/>
                      <a:pt x="395" y="333"/>
                    </a:cubicBezTo>
                    <a:cubicBezTo>
                      <a:pt x="395" y="334"/>
                      <a:pt x="395" y="336"/>
                      <a:pt x="395" y="337"/>
                    </a:cubicBezTo>
                    <a:cubicBezTo>
                      <a:pt x="395" y="338"/>
                      <a:pt x="395" y="338"/>
                      <a:pt x="394" y="338"/>
                    </a:cubicBezTo>
                    <a:cubicBezTo>
                      <a:pt x="394" y="338"/>
                      <a:pt x="394" y="338"/>
                      <a:pt x="394" y="338"/>
                    </a:cubicBezTo>
                    <a:cubicBezTo>
                      <a:pt x="392" y="338"/>
                      <a:pt x="387" y="335"/>
                      <a:pt x="379" y="329"/>
                    </a:cubicBezTo>
                    <a:cubicBezTo>
                      <a:pt x="378" y="328"/>
                      <a:pt x="378" y="328"/>
                      <a:pt x="378" y="328"/>
                    </a:cubicBezTo>
                    <a:cubicBezTo>
                      <a:pt x="376" y="327"/>
                      <a:pt x="375" y="326"/>
                      <a:pt x="373" y="326"/>
                    </a:cubicBezTo>
                    <a:cubicBezTo>
                      <a:pt x="371" y="326"/>
                      <a:pt x="369" y="327"/>
                      <a:pt x="367" y="329"/>
                    </a:cubicBezTo>
                    <a:cubicBezTo>
                      <a:pt x="365" y="330"/>
                      <a:pt x="365" y="330"/>
                      <a:pt x="365" y="330"/>
                    </a:cubicBezTo>
                    <a:cubicBezTo>
                      <a:pt x="360" y="333"/>
                      <a:pt x="358" y="333"/>
                      <a:pt x="355" y="333"/>
                    </a:cubicBezTo>
                    <a:cubicBezTo>
                      <a:pt x="354" y="333"/>
                      <a:pt x="353" y="333"/>
                      <a:pt x="352" y="333"/>
                    </a:cubicBezTo>
                    <a:cubicBezTo>
                      <a:pt x="350" y="333"/>
                      <a:pt x="350" y="333"/>
                      <a:pt x="350" y="333"/>
                    </a:cubicBezTo>
                    <a:cubicBezTo>
                      <a:pt x="344" y="333"/>
                      <a:pt x="344" y="333"/>
                      <a:pt x="341" y="328"/>
                    </a:cubicBezTo>
                    <a:cubicBezTo>
                      <a:pt x="341" y="327"/>
                      <a:pt x="341" y="327"/>
                      <a:pt x="341" y="327"/>
                    </a:cubicBezTo>
                    <a:cubicBezTo>
                      <a:pt x="340" y="325"/>
                      <a:pt x="339" y="323"/>
                      <a:pt x="339" y="320"/>
                    </a:cubicBezTo>
                    <a:cubicBezTo>
                      <a:pt x="338" y="315"/>
                      <a:pt x="337" y="313"/>
                      <a:pt x="336" y="311"/>
                    </a:cubicBezTo>
                    <a:cubicBezTo>
                      <a:pt x="335" y="311"/>
                      <a:pt x="335" y="310"/>
                      <a:pt x="335" y="310"/>
                    </a:cubicBezTo>
                    <a:cubicBezTo>
                      <a:pt x="332" y="308"/>
                      <a:pt x="332" y="308"/>
                      <a:pt x="332" y="308"/>
                    </a:cubicBezTo>
                    <a:cubicBezTo>
                      <a:pt x="330" y="312"/>
                      <a:pt x="330" y="312"/>
                      <a:pt x="330" y="312"/>
                    </a:cubicBezTo>
                    <a:cubicBezTo>
                      <a:pt x="330" y="312"/>
                      <a:pt x="330" y="313"/>
                      <a:pt x="330" y="313"/>
                    </a:cubicBezTo>
                    <a:cubicBezTo>
                      <a:pt x="329" y="314"/>
                      <a:pt x="329" y="314"/>
                      <a:pt x="329" y="314"/>
                    </a:cubicBezTo>
                    <a:cubicBezTo>
                      <a:pt x="329" y="316"/>
                      <a:pt x="328" y="318"/>
                      <a:pt x="327" y="318"/>
                    </a:cubicBezTo>
                    <a:cubicBezTo>
                      <a:pt x="327" y="318"/>
                      <a:pt x="326" y="318"/>
                      <a:pt x="326" y="318"/>
                    </a:cubicBezTo>
                    <a:cubicBezTo>
                      <a:pt x="325" y="318"/>
                      <a:pt x="325" y="318"/>
                      <a:pt x="324" y="318"/>
                    </a:cubicBezTo>
                    <a:cubicBezTo>
                      <a:pt x="321" y="316"/>
                      <a:pt x="320" y="310"/>
                      <a:pt x="319" y="307"/>
                    </a:cubicBezTo>
                    <a:cubicBezTo>
                      <a:pt x="319" y="307"/>
                      <a:pt x="319" y="307"/>
                      <a:pt x="319" y="307"/>
                    </a:cubicBezTo>
                    <a:cubicBezTo>
                      <a:pt x="319" y="305"/>
                      <a:pt x="318" y="304"/>
                      <a:pt x="318" y="303"/>
                    </a:cubicBezTo>
                    <a:cubicBezTo>
                      <a:pt x="317" y="299"/>
                      <a:pt x="317" y="296"/>
                      <a:pt x="313" y="294"/>
                    </a:cubicBezTo>
                    <a:cubicBezTo>
                      <a:pt x="311" y="293"/>
                      <a:pt x="309" y="293"/>
                      <a:pt x="307" y="292"/>
                    </a:cubicBezTo>
                    <a:cubicBezTo>
                      <a:pt x="304" y="292"/>
                      <a:pt x="301" y="292"/>
                      <a:pt x="298" y="289"/>
                    </a:cubicBezTo>
                    <a:cubicBezTo>
                      <a:pt x="297" y="288"/>
                      <a:pt x="297" y="286"/>
                      <a:pt x="297" y="285"/>
                    </a:cubicBezTo>
                    <a:cubicBezTo>
                      <a:pt x="297" y="283"/>
                      <a:pt x="297" y="282"/>
                      <a:pt x="296" y="281"/>
                    </a:cubicBezTo>
                    <a:cubicBezTo>
                      <a:pt x="295" y="279"/>
                      <a:pt x="294" y="279"/>
                      <a:pt x="292" y="278"/>
                    </a:cubicBezTo>
                    <a:cubicBezTo>
                      <a:pt x="291" y="278"/>
                      <a:pt x="289" y="277"/>
                      <a:pt x="288" y="276"/>
                    </a:cubicBezTo>
                    <a:cubicBezTo>
                      <a:pt x="287" y="274"/>
                      <a:pt x="285" y="266"/>
                      <a:pt x="284" y="258"/>
                    </a:cubicBezTo>
                    <a:cubicBezTo>
                      <a:pt x="284" y="258"/>
                      <a:pt x="284" y="258"/>
                      <a:pt x="284" y="258"/>
                    </a:cubicBezTo>
                    <a:cubicBezTo>
                      <a:pt x="286" y="255"/>
                      <a:pt x="288" y="253"/>
                      <a:pt x="292" y="252"/>
                    </a:cubicBezTo>
                    <a:cubicBezTo>
                      <a:pt x="294" y="251"/>
                      <a:pt x="294" y="251"/>
                      <a:pt x="294" y="251"/>
                    </a:cubicBezTo>
                    <a:cubicBezTo>
                      <a:pt x="293" y="248"/>
                      <a:pt x="293" y="248"/>
                      <a:pt x="293" y="248"/>
                    </a:cubicBezTo>
                    <a:cubicBezTo>
                      <a:pt x="293" y="247"/>
                      <a:pt x="292" y="246"/>
                      <a:pt x="290" y="244"/>
                    </a:cubicBezTo>
                    <a:cubicBezTo>
                      <a:pt x="287" y="242"/>
                      <a:pt x="285" y="240"/>
                      <a:pt x="286" y="237"/>
                    </a:cubicBezTo>
                    <a:cubicBezTo>
                      <a:pt x="286" y="237"/>
                      <a:pt x="287" y="237"/>
                      <a:pt x="287" y="237"/>
                    </a:cubicBezTo>
                    <a:cubicBezTo>
                      <a:pt x="289" y="237"/>
                      <a:pt x="290" y="238"/>
                      <a:pt x="292" y="239"/>
                    </a:cubicBezTo>
                    <a:cubicBezTo>
                      <a:pt x="294" y="240"/>
                      <a:pt x="295" y="240"/>
                      <a:pt x="296" y="240"/>
                    </a:cubicBezTo>
                    <a:cubicBezTo>
                      <a:pt x="297" y="240"/>
                      <a:pt x="297" y="240"/>
                      <a:pt x="297" y="240"/>
                    </a:cubicBezTo>
                    <a:cubicBezTo>
                      <a:pt x="299" y="240"/>
                      <a:pt x="299" y="240"/>
                      <a:pt x="299" y="240"/>
                    </a:cubicBezTo>
                    <a:cubicBezTo>
                      <a:pt x="299" y="238"/>
                      <a:pt x="299" y="238"/>
                      <a:pt x="299" y="238"/>
                    </a:cubicBezTo>
                    <a:cubicBezTo>
                      <a:pt x="300" y="236"/>
                      <a:pt x="299" y="233"/>
                      <a:pt x="298" y="228"/>
                    </a:cubicBezTo>
                    <a:cubicBezTo>
                      <a:pt x="298" y="227"/>
                      <a:pt x="298" y="226"/>
                      <a:pt x="298" y="225"/>
                    </a:cubicBezTo>
                    <a:cubicBezTo>
                      <a:pt x="301" y="226"/>
                      <a:pt x="304" y="227"/>
                      <a:pt x="307" y="228"/>
                    </a:cubicBezTo>
                    <a:cubicBezTo>
                      <a:pt x="312" y="230"/>
                      <a:pt x="316" y="233"/>
                      <a:pt x="322" y="233"/>
                    </a:cubicBezTo>
                    <a:cubicBezTo>
                      <a:pt x="328" y="233"/>
                      <a:pt x="333" y="230"/>
                      <a:pt x="338" y="228"/>
                    </a:cubicBezTo>
                    <a:cubicBezTo>
                      <a:pt x="342" y="227"/>
                      <a:pt x="345" y="225"/>
                      <a:pt x="348" y="225"/>
                    </a:cubicBezTo>
                    <a:cubicBezTo>
                      <a:pt x="350" y="224"/>
                      <a:pt x="352" y="224"/>
                      <a:pt x="354" y="224"/>
                    </a:cubicBezTo>
                    <a:cubicBezTo>
                      <a:pt x="358" y="224"/>
                      <a:pt x="358" y="224"/>
                      <a:pt x="358" y="224"/>
                    </a:cubicBezTo>
                    <a:cubicBezTo>
                      <a:pt x="363" y="224"/>
                      <a:pt x="369" y="224"/>
                      <a:pt x="370" y="216"/>
                    </a:cubicBezTo>
                    <a:cubicBezTo>
                      <a:pt x="370" y="213"/>
                      <a:pt x="368" y="211"/>
                      <a:pt x="367" y="209"/>
                    </a:cubicBezTo>
                    <a:cubicBezTo>
                      <a:pt x="366" y="208"/>
                      <a:pt x="365" y="207"/>
                      <a:pt x="364" y="205"/>
                    </a:cubicBezTo>
                    <a:cubicBezTo>
                      <a:pt x="363" y="202"/>
                      <a:pt x="363" y="200"/>
                      <a:pt x="364" y="198"/>
                    </a:cubicBezTo>
                    <a:cubicBezTo>
                      <a:pt x="364" y="196"/>
                      <a:pt x="364" y="195"/>
                      <a:pt x="364" y="193"/>
                    </a:cubicBezTo>
                    <a:cubicBezTo>
                      <a:pt x="364" y="187"/>
                      <a:pt x="360" y="186"/>
                      <a:pt x="356" y="184"/>
                    </a:cubicBezTo>
                    <a:cubicBezTo>
                      <a:pt x="354" y="183"/>
                      <a:pt x="352" y="182"/>
                      <a:pt x="350" y="181"/>
                    </a:cubicBezTo>
                    <a:cubicBezTo>
                      <a:pt x="349" y="179"/>
                      <a:pt x="348" y="178"/>
                      <a:pt x="347" y="177"/>
                    </a:cubicBezTo>
                    <a:cubicBezTo>
                      <a:pt x="346" y="175"/>
                      <a:pt x="345" y="174"/>
                      <a:pt x="343" y="173"/>
                    </a:cubicBezTo>
                    <a:cubicBezTo>
                      <a:pt x="341" y="172"/>
                      <a:pt x="339" y="172"/>
                      <a:pt x="338" y="172"/>
                    </a:cubicBezTo>
                    <a:cubicBezTo>
                      <a:pt x="335" y="171"/>
                      <a:pt x="332" y="171"/>
                      <a:pt x="329" y="167"/>
                    </a:cubicBezTo>
                    <a:cubicBezTo>
                      <a:pt x="328" y="163"/>
                      <a:pt x="327" y="158"/>
                      <a:pt x="327" y="153"/>
                    </a:cubicBezTo>
                    <a:cubicBezTo>
                      <a:pt x="327" y="149"/>
                      <a:pt x="327" y="146"/>
                      <a:pt x="326" y="144"/>
                    </a:cubicBezTo>
                    <a:cubicBezTo>
                      <a:pt x="325" y="139"/>
                      <a:pt x="325" y="135"/>
                      <a:pt x="325" y="131"/>
                    </a:cubicBezTo>
                    <a:cubicBezTo>
                      <a:pt x="325" y="128"/>
                      <a:pt x="325" y="125"/>
                      <a:pt x="324" y="122"/>
                    </a:cubicBezTo>
                    <a:cubicBezTo>
                      <a:pt x="323" y="115"/>
                      <a:pt x="322" y="114"/>
                      <a:pt x="316" y="113"/>
                    </a:cubicBezTo>
                    <a:cubicBezTo>
                      <a:pt x="314" y="112"/>
                      <a:pt x="312" y="112"/>
                      <a:pt x="309" y="110"/>
                    </a:cubicBezTo>
                    <a:cubicBezTo>
                      <a:pt x="303" y="107"/>
                      <a:pt x="303" y="101"/>
                      <a:pt x="304" y="93"/>
                    </a:cubicBezTo>
                    <a:cubicBezTo>
                      <a:pt x="305" y="85"/>
                      <a:pt x="306" y="78"/>
                      <a:pt x="298" y="76"/>
                    </a:cubicBezTo>
                    <a:cubicBezTo>
                      <a:pt x="297" y="75"/>
                      <a:pt x="296" y="75"/>
                      <a:pt x="295" y="75"/>
                    </a:cubicBezTo>
                    <a:cubicBezTo>
                      <a:pt x="293" y="75"/>
                      <a:pt x="291" y="76"/>
                      <a:pt x="289" y="76"/>
                    </a:cubicBezTo>
                    <a:cubicBezTo>
                      <a:pt x="288" y="76"/>
                      <a:pt x="287" y="77"/>
                      <a:pt x="285" y="77"/>
                    </a:cubicBezTo>
                    <a:cubicBezTo>
                      <a:pt x="284" y="77"/>
                      <a:pt x="282" y="76"/>
                      <a:pt x="280" y="72"/>
                    </a:cubicBezTo>
                    <a:cubicBezTo>
                      <a:pt x="280" y="71"/>
                      <a:pt x="280" y="69"/>
                      <a:pt x="281" y="67"/>
                    </a:cubicBezTo>
                    <a:cubicBezTo>
                      <a:pt x="282" y="65"/>
                      <a:pt x="282" y="64"/>
                      <a:pt x="282" y="63"/>
                    </a:cubicBezTo>
                    <a:cubicBezTo>
                      <a:pt x="281" y="63"/>
                      <a:pt x="281" y="63"/>
                      <a:pt x="281" y="63"/>
                    </a:cubicBezTo>
                    <a:cubicBezTo>
                      <a:pt x="281" y="62"/>
                      <a:pt x="281" y="62"/>
                      <a:pt x="281" y="62"/>
                    </a:cubicBezTo>
                    <a:cubicBezTo>
                      <a:pt x="281" y="61"/>
                      <a:pt x="280" y="60"/>
                      <a:pt x="277" y="60"/>
                    </a:cubicBezTo>
                    <a:cubicBezTo>
                      <a:pt x="277" y="60"/>
                      <a:pt x="276" y="60"/>
                      <a:pt x="276" y="60"/>
                    </a:cubicBezTo>
                    <a:cubicBezTo>
                      <a:pt x="275" y="60"/>
                      <a:pt x="275" y="60"/>
                      <a:pt x="274" y="60"/>
                    </a:cubicBezTo>
                    <a:cubicBezTo>
                      <a:pt x="273" y="60"/>
                      <a:pt x="272" y="60"/>
                      <a:pt x="271" y="59"/>
                    </a:cubicBezTo>
                    <a:cubicBezTo>
                      <a:pt x="269" y="57"/>
                      <a:pt x="268" y="50"/>
                      <a:pt x="267" y="45"/>
                    </a:cubicBezTo>
                    <a:cubicBezTo>
                      <a:pt x="266" y="42"/>
                      <a:pt x="266" y="39"/>
                      <a:pt x="265" y="37"/>
                    </a:cubicBezTo>
                    <a:cubicBezTo>
                      <a:pt x="264" y="34"/>
                      <a:pt x="263" y="31"/>
                      <a:pt x="263" y="28"/>
                    </a:cubicBezTo>
                    <a:cubicBezTo>
                      <a:pt x="262" y="24"/>
                      <a:pt x="262" y="24"/>
                      <a:pt x="262" y="24"/>
                    </a:cubicBezTo>
                    <a:cubicBezTo>
                      <a:pt x="256" y="25"/>
                      <a:pt x="256" y="25"/>
                      <a:pt x="256" y="25"/>
                    </a:cubicBezTo>
                    <a:cubicBezTo>
                      <a:pt x="256" y="25"/>
                      <a:pt x="256" y="25"/>
                      <a:pt x="256" y="26"/>
                    </a:cubicBezTo>
                    <a:cubicBezTo>
                      <a:pt x="255" y="28"/>
                      <a:pt x="256" y="30"/>
                      <a:pt x="257" y="33"/>
                    </a:cubicBezTo>
                    <a:cubicBezTo>
                      <a:pt x="257" y="33"/>
                      <a:pt x="257" y="34"/>
                      <a:pt x="258" y="36"/>
                    </a:cubicBezTo>
                    <a:cubicBezTo>
                      <a:pt x="258" y="36"/>
                      <a:pt x="258" y="37"/>
                      <a:pt x="258" y="38"/>
                    </a:cubicBezTo>
                    <a:cubicBezTo>
                      <a:pt x="258" y="39"/>
                      <a:pt x="259" y="40"/>
                      <a:pt x="259" y="41"/>
                    </a:cubicBezTo>
                    <a:cubicBezTo>
                      <a:pt x="259" y="43"/>
                      <a:pt x="259" y="44"/>
                      <a:pt x="259" y="46"/>
                    </a:cubicBezTo>
                    <a:cubicBezTo>
                      <a:pt x="259" y="47"/>
                      <a:pt x="258" y="47"/>
                      <a:pt x="257" y="48"/>
                    </a:cubicBezTo>
                    <a:cubicBezTo>
                      <a:pt x="257" y="49"/>
                      <a:pt x="256" y="49"/>
                      <a:pt x="256" y="50"/>
                    </a:cubicBezTo>
                    <a:cubicBezTo>
                      <a:pt x="254" y="52"/>
                      <a:pt x="253" y="55"/>
                      <a:pt x="254" y="59"/>
                    </a:cubicBezTo>
                    <a:cubicBezTo>
                      <a:pt x="254" y="62"/>
                      <a:pt x="257" y="63"/>
                      <a:pt x="258" y="65"/>
                    </a:cubicBezTo>
                    <a:cubicBezTo>
                      <a:pt x="259" y="65"/>
                      <a:pt x="259" y="65"/>
                      <a:pt x="259" y="65"/>
                    </a:cubicBezTo>
                    <a:cubicBezTo>
                      <a:pt x="260" y="66"/>
                      <a:pt x="260" y="67"/>
                      <a:pt x="260" y="70"/>
                    </a:cubicBezTo>
                    <a:cubicBezTo>
                      <a:pt x="260" y="71"/>
                      <a:pt x="260" y="72"/>
                      <a:pt x="260" y="73"/>
                    </a:cubicBezTo>
                    <a:cubicBezTo>
                      <a:pt x="260" y="74"/>
                      <a:pt x="260" y="74"/>
                      <a:pt x="260" y="74"/>
                    </a:cubicBezTo>
                    <a:cubicBezTo>
                      <a:pt x="260" y="76"/>
                      <a:pt x="260" y="78"/>
                      <a:pt x="262" y="80"/>
                    </a:cubicBezTo>
                    <a:cubicBezTo>
                      <a:pt x="262" y="80"/>
                      <a:pt x="262" y="80"/>
                      <a:pt x="262" y="80"/>
                    </a:cubicBezTo>
                    <a:cubicBezTo>
                      <a:pt x="262" y="81"/>
                      <a:pt x="262" y="82"/>
                      <a:pt x="261" y="83"/>
                    </a:cubicBezTo>
                    <a:cubicBezTo>
                      <a:pt x="260" y="84"/>
                      <a:pt x="259" y="85"/>
                      <a:pt x="259" y="86"/>
                    </a:cubicBezTo>
                    <a:cubicBezTo>
                      <a:pt x="259" y="86"/>
                      <a:pt x="259" y="87"/>
                      <a:pt x="258" y="87"/>
                    </a:cubicBezTo>
                    <a:cubicBezTo>
                      <a:pt x="258" y="88"/>
                      <a:pt x="257" y="89"/>
                      <a:pt x="257" y="90"/>
                    </a:cubicBezTo>
                    <a:cubicBezTo>
                      <a:pt x="257" y="90"/>
                      <a:pt x="257" y="91"/>
                      <a:pt x="257" y="91"/>
                    </a:cubicBezTo>
                    <a:cubicBezTo>
                      <a:pt x="257" y="91"/>
                      <a:pt x="256" y="91"/>
                      <a:pt x="256" y="91"/>
                    </a:cubicBezTo>
                    <a:cubicBezTo>
                      <a:pt x="256" y="91"/>
                      <a:pt x="255" y="91"/>
                      <a:pt x="255" y="91"/>
                    </a:cubicBezTo>
                    <a:cubicBezTo>
                      <a:pt x="253" y="91"/>
                      <a:pt x="251" y="91"/>
                      <a:pt x="250" y="92"/>
                    </a:cubicBezTo>
                    <a:cubicBezTo>
                      <a:pt x="248" y="95"/>
                      <a:pt x="248" y="100"/>
                      <a:pt x="248" y="103"/>
                    </a:cubicBezTo>
                    <a:cubicBezTo>
                      <a:pt x="248" y="104"/>
                      <a:pt x="248" y="104"/>
                      <a:pt x="248" y="104"/>
                    </a:cubicBezTo>
                    <a:cubicBezTo>
                      <a:pt x="249" y="105"/>
                      <a:pt x="249" y="106"/>
                      <a:pt x="249" y="108"/>
                    </a:cubicBezTo>
                    <a:cubicBezTo>
                      <a:pt x="248" y="108"/>
                      <a:pt x="248" y="108"/>
                      <a:pt x="248" y="108"/>
                    </a:cubicBezTo>
                    <a:cubicBezTo>
                      <a:pt x="248" y="108"/>
                      <a:pt x="248" y="109"/>
                      <a:pt x="247" y="109"/>
                    </a:cubicBezTo>
                    <a:cubicBezTo>
                      <a:pt x="245" y="109"/>
                      <a:pt x="244" y="110"/>
                      <a:pt x="243" y="111"/>
                    </a:cubicBezTo>
                    <a:cubicBezTo>
                      <a:pt x="241" y="113"/>
                      <a:pt x="240" y="115"/>
                      <a:pt x="239" y="117"/>
                    </a:cubicBezTo>
                    <a:cubicBezTo>
                      <a:pt x="239" y="118"/>
                      <a:pt x="239" y="118"/>
                      <a:pt x="239" y="119"/>
                    </a:cubicBezTo>
                    <a:cubicBezTo>
                      <a:pt x="239" y="119"/>
                      <a:pt x="239" y="120"/>
                      <a:pt x="239" y="120"/>
                    </a:cubicBezTo>
                    <a:cubicBezTo>
                      <a:pt x="238" y="120"/>
                      <a:pt x="238" y="120"/>
                      <a:pt x="237" y="120"/>
                    </a:cubicBezTo>
                    <a:cubicBezTo>
                      <a:pt x="237" y="120"/>
                      <a:pt x="237" y="120"/>
                      <a:pt x="236" y="120"/>
                    </a:cubicBezTo>
                    <a:cubicBezTo>
                      <a:pt x="236" y="120"/>
                      <a:pt x="235" y="119"/>
                      <a:pt x="234" y="118"/>
                    </a:cubicBezTo>
                    <a:cubicBezTo>
                      <a:pt x="234" y="117"/>
                      <a:pt x="234" y="117"/>
                      <a:pt x="234" y="117"/>
                    </a:cubicBezTo>
                    <a:cubicBezTo>
                      <a:pt x="232" y="115"/>
                      <a:pt x="230" y="113"/>
                      <a:pt x="227" y="113"/>
                    </a:cubicBezTo>
                    <a:cubicBezTo>
                      <a:pt x="226" y="112"/>
                      <a:pt x="225" y="112"/>
                      <a:pt x="224" y="112"/>
                    </a:cubicBezTo>
                    <a:cubicBezTo>
                      <a:pt x="223" y="112"/>
                      <a:pt x="223" y="112"/>
                      <a:pt x="223" y="112"/>
                    </a:cubicBezTo>
                    <a:cubicBezTo>
                      <a:pt x="222" y="112"/>
                      <a:pt x="221" y="112"/>
                      <a:pt x="220" y="111"/>
                    </a:cubicBezTo>
                    <a:cubicBezTo>
                      <a:pt x="220" y="111"/>
                      <a:pt x="220" y="110"/>
                      <a:pt x="219" y="110"/>
                    </a:cubicBezTo>
                    <a:cubicBezTo>
                      <a:pt x="219" y="108"/>
                      <a:pt x="218" y="107"/>
                      <a:pt x="216" y="106"/>
                    </a:cubicBezTo>
                    <a:cubicBezTo>
                      <a:pt x="214" y="104"/>
                      <a:pt x="212" y="104"/>
                      <a:pt x="210" y="104"/>
                    </a:cubicBezTo>
                    <a:cubicBezTo>
                      <a:pt x="210" y="104"/>
                      <a:pt x="209" y="104"/>
                      <a:pt x="208" y="104"/>
                    </a:cubicBezTo>
                    <a:cubicBezTo>
                      <a:pt x="208" y="104"/>
                      <a:pt x="207" y="104"/>
                      <a:pt x="206" y="104"/>
                    </a:cubicBezTo>
                    <a:cubicBezTo>
                      <a:pt x="204" y="104"/>
                      <a:pt x="202" y="104"/>
                      <a:pt x="200" y="106"/>
                    </a:cubicBezTo>
                    <a:cubicBezTo>
                      <a:pt x="199" y="106"/>
                      <a:pt x="197" y="107"/>
                      <a:pt x="196" y="108"/>
                    </a:cubicBezTo>
                    <a:cubicBezTo>
                      <a:pt x="197" y="106"/>
                      <a:pt x="197" y="105"/>
                      <a:pt x="197" y="103"/>
                    </a:cubicBezTo>
                    <a:cubicBezTo>
                      <a:pt x="197" y="103"/>
                      <a:pt x="197" y="102"/>
                      <a:pt x="198" y="101"/>
                    </a:cubicBezTo>
                    <a:cubicBezTo>
                      <a:pt x="198" y="101"/>
                      <a:pt x="198" y="101"/>
                      <a:pt x="198" y="101"/>
                    </a:cubicBezTo>
                    <a:cubicBezTo>
                      <a:pt x="198" y="99"/>
                      <a:pt x="199" y="95"/>
                      <a:pt x="196" y="93"/>
                    </a:cubicBezTo>
                    <a:cubicBezTo>
                      <a:pt x="195" y="92"/>
                      <a:pt x="194" y="91"/>
                      <a:pt x="192" y="91"/>
                    </a:cubicBezTo>
                    <a:cubicBezTo>
                      <a:pt x="191" y="91"/>
                      <a:pt x="190" y="92"/>
                      <a:pt x="189" y="92"/>
                    </a:cubicBezTo>
                    <a:cubicBezTo>
                      <a:pt x="188" y="92"/>
                      <a:pt x="187" y="93"/>
                      <a:pt x="187" y="93"/>
                    </a:cubicBezTo>
                    <a:cubicBezTo>
                      <a:pt x="187" y="92"/>
                      <a:pt x="186" y="91"/>
                      <a:pt x="186" y="87"/>
                    </a:cubicBezTo>
                    <a:cubicBezTo>
                      <a:pt x="186" y="81"/>
                      <a:pt x="184" y="79"/>
                      <a:pt x="182" y="75"/>
                    </a:cubicBezTo>
                    <a:cubicBezTo>
                      <a:pt x="181" y="73"/>
                      <a:pt x="181" y="72"/>
                      <a:pt x="181" y="70"/>
                    </a:cubicBezTo>
                    <a:cubicBezTo>
                      <a:pt x="181" y="66"/>
                      <a:pt x="180" y="63"/>
                      <a:pt x="177" y="61"/>
                    </a:cubicBezTo>
                    <a:cubicBezTo>
                      <a:pt x="176" y="59"/>
                      <a:pt x="176" y="59"/>
                      <a:pt x="176" y="59"/>
                    </a:cubicBezTo>
                    <a:cubicBezTo>
                      <a:pt x="175" y="59"/>
                      <a:pt x="175" y="58"/>
                      <a:pt x="174" y="57"/>
                    </a:cubicBezTo>
                    <a:cubicBezTo>
                      <a:pt x="173" y="57"/>
                      <a:pt x="173" y="57"/>
                      <a:pt x="173" y="57"/>
                    </a:cubicBezTo>
                    <a:cubicBezTo>
                      <a:pt x="173" y="56"/>
                      <a:pt x="172" y="56"/>
                      <a:pt x="172" y="56"/>
                    </a:cubicBezTo>
                    <a:cubicBezTo>
                      <a:pt x="172" y="55"/>
                      <a:pt x="172" y="55"/>
                      <a:pt x="172" y="55"/>
                    </a:cubicBezTo>
                    <a:cubicBezTo>
                      <a:pt x="172" y="54"/>
                      <a:pt x="173" y="54"/>
                      <a:pt x="173" y="53"/>
                    </a:cubicBezTo>
                    <a:cubicBezTo>
                      <a:pt x="173" y="53"/>
                      <a:pt x="172" y="52"/>
                      <a:pt x="172" y="51"/>
                    </a:cubicBezTo>
                    <a:cubicBezTo>
                      <a:pt x="172" y="49"/>
                      <a:pt x="172" y="48"/>
                      <a:pt x="173" y="46"/>
                    </a:cubicBezTo>
                    <a:cubicBezTo>
                      <a:pt x="173" y="45"/>
                      <a:pt x="173" y="45"/>
                      <a:pt x="174" y="44"/>
                    </a:cubicBezTo>
                    <a:cubicBezTo>
                      <a:pt x="175" y="41"/>
                      <a:pt x="177" y="35"/>
                      <a:pt x="172" y="33"/>
                    </a:cubicBezTo>
                    <a:cubicBezTo>
                      <a:pt x="170" y="32"/>
                      <a:pt x="169" y="32"/>
                      <a:pt x="168" y="32"/>
                    </a:cubicBezTo>
                    <a:cubicBezTo>
                      <a:pt x="165" y="32"/>
                      <a:pt x="164" y="35"/>
                      <a:pt x="163" y="36"/>
                    </a:cubicBezTo>
                    <a:cubicBezTo>
                      <a:pt x="163" y="37"/>
                      <a:pt x="162" y="38"/>
                      <a:pt x="162" y="38"/>
                    </a:cubicBezTo>
                    <a:cubicBezTo>
                      <a:pt x="162" y="38"/>
                      <a:pt x="161" y="37"/>
                      <a:pt x="160" y="36"/>
                    </a:cubicBezTo>
                    <a:cubicBezTo>
                      <a:pt x="159" y="34"/>
                      <a:pt x="157" y="32"/>
                      <a:pt x="154" y="32"/>
                    </a:cubicBezTo>
                    <a:cubicBezTo>
                      <a:pt x="153" y="32"/>
                      <a:pt x="153" y="32"/>
                      <a:pt x="152" y="32"/>
                    </a:cubicBezTo>
                    <a:cubicBezTo>
                      <a:pt x="150" y="32"/>
                      <a:pt x="149" y="34"/>
                      <a:pt x="148" y="34"/>
                    </a:cubicBezTo>
                    <a:cubicBezTo>
                      <a:pt x="148" y="35"/>
                      <a:pt x="148" y="35"/>
                      <a:pt x="148" y="35"/>
                    </a:cubicBezTo>
                    <a:cubicBezTo>
                      <a:pt x="147" y="35"/>
                      <a:pt x="147" y="35"/>
                      <a:pt x="145" y="35"/>
                    </a:cubicBezTo>
                    <a:cubicBezTo>
                      <a:pt x="145" y="35"/>
                      <a:pt x="144" y="35"/>
                      <a:pt x="144" y="35"/>
                    </a:cubicBezTo>
                    <a:cubicBezTo>
                      <a:pt x="143" y="35"/>
                      <a:pt x="142" y="35"/>
                      <a:pt x="142" y="35"/>
                    </a:cubicBezTo>
                    <a:cubicBezTo>
                      <a:pt x="138" y="35"/>
                      <a:pt x="138" y="35"/>
                      <a:pt x="138" y="35"/>
                    </a:cubicBezTo>
                    <a:cubicBezTo>
                      <a:pt x="137" y="35"/>
                      <a:pt x="137" y="35"/>
                      <a:pt x="136" y="35"/>
                    </a:cubicBezTo>
                    <a:cubicBezTo>
                      <a:pt x="135" y="35"/>
                      <a:pt x="135" y="35"/>
                      <a:pt x="135" y="35"/>
                    </a:cubicBezTo>
                    <a:cubicBezTo>
                      <a:pt x="133" y="35"/>
                      <a:pt x="132" y="35"/>
                      <a:pt x="131" y="34"/>
                    </a:cubicBezTo>
                    <a:cubicBezTo>
                      <a:pt x="129" y="34"/>
                      <a:pt x="126" y="31"/>
                      <a:pt x="126" y="28"/>
                    </a:cubicBezTo>
                    <a:cubicBezTo>
                      <a:pt x="126" y="27"/>
                      <a:pt x="126" y="27"/>
                      <a:pt x="126" y="27"/>
                    </a:cubicBezTo>
                    <a:cubicBezTo>
                      <a:pt x="126" y="25"/>
                      <a:pt x="126" y="23"/>
                      <a:pt x="124" y="21"/>
                    </a:cubicBezTo>
                    <a:cubicBezTo>
                      <a:pt x="122" y="19"/>
                      <a:pt x="119" y="18"/>
                      <a:pt x="116" y="18"/>
                    </a:cubicBezTo>
                    <a:cubicBezTo>
                      <a:pt x="116" y="17"/>
                      <a:pt x="116" y="17"/>
                      <a:pt x="116" y="17"/>
                    </a:cubicBezTo>
                    <a:cubicBezTo>
                      <a:pt x="115" y="17"/>
                      <a:pt x="115" y="17"/>
                      <a:pt x="114" y="17"/>
                    </a:cubicBezTo>
                    <a:cubicBezTo>
                      <a:pt x="114" y="16"/>
                      <a:pt x="114" y="16"/>
                      <a:pt x="114" y="16"/>
                    </a:cubicBezTo>
                    <a:cubicBezTo>
                      <a:pt x="112" y="14"/>
                      <a:pt x="110" y="14"/>
                      <a:pt x="108" y="14"/>
                    </a:cubicBezTo>
                    <a:cubicBezTo>
                      <a:pt x="108" y="14"/>
                      <a:pt x="107" y="14"/>
                      <a:pt x="107" y="14"/>
                    </a:cubicBezTo>
                    <a:cubicBezTo>
                      <a:pt x="107" y="14"/>
                      <a:pt x="106" y="14"/>
                      <a:pt x="106" y="13"/>
                    </a:cubicBezTo>
                    <a:cubicBezTo>
                      <a:pt x="105" y="12"/>
                      <a:pt x="104" y="11"/>
                      <a:pt x="103" y="10"/>
                    </a:cubicBezTo>
                    <a:cubicBezTo>
                      <a:pt x="101" y="9"/>
                      <a:pt x="100" y="9"/>
                      <a:pt x="98" y="8"/>
                    </a:cubicBezTo>
                    <a:cubicBezTo>
                      <a:pt x="98" y="8"/>
                      <a:pt x="97" y="8"/>
                      <a:pt x="96" y="7"/>
                    </a:cubicBezTo>
                    <a:cubicBezTo>
                      <a:pt x="96" y="7"/>
                      <a:pt x="95" y="6"/>
                      <a:pt x="94" y="6"/>
                    </a:cubicBezTo>
                    <a:cubicBezTo>
                      <a:pt x="94" y="5"/>
                      <a:pt x="93" y="5"/>
                      <a:pt x="93" y="5"/>
                    </a:cubicBezTo>
                    <a:cubicBezTo>
                      <a:pt x="88" y="2"/>
                      <a:pt x="85" y="0"/>
                      <a:pt x="81" y="0"/>
                    </a:cubicBezTo>
                    <a:cubicBezTo>
                      <a:pt x="80" y="0"/>
                      <a:pt x="78" y="1"/>
                      <a:pt x="76" y="1"/>
                    </a:cubicBezTo>
                    <a:cubicBezTo>
                      <a:pt x="74" y="3"/>
                      <a:pt x="72" y="4"/>
                      <a:pt x="70" y="6"/>
                    </a:cubicBezTo>
                    <a:cubicBezTo>
                      <a:pt x="69" y="7"/>
                      <a:pt x="68" y="8"/>
                      <a:pt x="67" y="9"/>
                    </a:cubicBezTo>
                    <a:cubicBezTo>
                      <a:pt x="66" y="9"/>
                      <a:pt x="66" y="9"/>
                      <a:pt x="66" y="9"/>
                    </a:cubicBezTo>
                    <a:cubicBezTo>
                      <a:pt x="65" y="10"/>
                      <a:pt x="64" y="10"/>
                      <a:pt x="63" y="12"/>
                    </a:cubicBezTo>
                    <a:cubicBezTo>
                      <a:pt x="63" y="12"/>
                      <a:pt x="62" y="13"/>
                      <a:pt x="62" y="13"/>
                    </a:cubicBezTo>
                    <a:cubicBezTo>
                      <a:pt x="62" y="14"/>
                      <a:pt x="61" y="15"/>
                      <a:pt x="61" y="15"/>
                    </a:cubicBezTo>
                    <a:cubicBezTo>
                      <a:pt x="61" y="15"/>
                      <a:pt x="60" y="15"/>
                      <a:pt x="60" y="15"/>
                    </a:cubicBezTo>
                    <a:cubicBezTo>
                      <a:pt x="59" y="15"/>
                      <a:pt x="59" y="15"/>
                      <a:pt x="58" y="15"/>
                    </a:cubicBezTo>
                    <a:cubicBezTo>
                      <a:pt x="58" y="15"/>
                      <a:pt x="58" y="15"/>
                      <a:pt x="58" y="15"/>
                    </a:cubicBezTo>
                    <a:cubicBezTo>
                      <a:pt x="57" y="15"/>
                      <a:pt x="57" y="15"/>
                      <a:pt x="56" y="16"/>
                    </a:cubicBezTo>
                    <a:cubicBezTo>
                      <a:pt x="56" y="15"/>
                      <a:pt x="56" y="15"/>
                      <a:pt x="56" y="15"/>
                    </a:cubicBezTo>
                    <a:cubicBezTo>
                      <a:pt x="55" y="15"/>
                      <a:pt x="55" y="15"/>
                      <a:pt x="54" y="15"/>
                    </a:cubicBezTo>
                    <a:cubicBezTo>
                      <a:pt x="53" y="14"/>
                      <a:pt x="51" y="14"/>
                      <a:pt x="49" y="14"/>
                    </a:cubicBezTo>
                    <a:cubicBezTo>
                      <a:pt x="49" y="14"/>
                      <a:pt x="49" y="14"/>
                      <a:pt x="49" y="14"/>
                    </a:cubicBezTo>
                    <a:cubicBezTo>
                      <a:pt x="48" y="14"/>
                      <a:pt x="48" y="14"/>
                      <a:pt x="47" y="14"/>
                    </a:cubicBezTo>
                    <a:cubicBezTo>
                      <a:pt x="46" y="14"/>
                      <a:pt x="45" y="14"/>
                      <a:pt x="45" y="14"/>
                    </a:cubicBezTo>
                    <a:cubicBezTo>
                      <a:pt x="44" y="14"/>
                      <a:pt x="43" y="14"/>
                      <a:pt x="42" y="14"/>
                    </a:cubicBezTo>
                    <a:cubicBezTo>
                      <a:pt x="41" y="14"/>
                      <a:pt x="40" y="13"/>
                      <a:pt x="39" y="13"/>
                    </a:cubicBezTo>
                    <a:cubicBezTo>
                      <a:pt x="38" y="12"/>
                      <a:pt x="36" y="12"/>
                      <a:pt x="35" y="11"/>
                    </a:cubicBezTo>
                    <a:cubicBezTo>
                      <a:pt x="31" y="10"/>
                      <a:pt x="27" y="9"/>
                      <a:pt x="22" y="9"/>
                    </a:cubicBezTo>
                    <a:cubicBezTo>
                      <a:pt x="20" y="9"/>
                      <a:pt x="19" y="9"/>
                      <a:pt x="17" y="9"/>
                    </a:cubicBezTo>
                    <a:cubicBezTo>
                      <a:pt x="12" y="10"/>
                      <a:pt x="8" y="12"/>
                      <a:pt x="5" y="16"/>
                    </a:cubicBezTo>
                    <a:cubicBezTo>
                      <a:pt x="3" y="18"/>
                      <a:pt x="2" y="20"/>
                      <a:pt x="2" y="23"/>
                    </a:cubicBezTo>
                    <a:cubicBezTo>
                      <a:pt x="2" y="23"/>
                      <a:pt x="1" y="24"/>
                      <a:pt x="1" y="24"/>
                    </a:cubicBezTo>
                    <a:cubicBezTo>
                      <a:pt x="1" y="26"/>
                      <a:pt x="0" y="28"/>
                      <a:pt x="0" y="30"/>
                    </a:cubicBezTo>
                    <a:cubicBezTo>
                      <a:pt x="1" y="34"/>
                      <a:pt x="3" y="39"/>
                      <a:pt x="4" y="42"/>
                    </a:cubicBezTo>
                    <a:cubicBezTo>
                      <a:pt x="6" y="45"/>
                      <a:pt x="9" y="48"/>
                      <a:pt x="11" y="49"/>
                    </a:cubicBezTo>
                    <a:cubicBezTo>
                      <a:pt x="12" y="49"/>
                      <a:pt x="12" y="49"/>
                      <a:pt x="12" y="49"/>
                    </a:cubicBezTo>
                    <a:cubicBezTo>
                      <a:pt x="14" y="51"/>
                      <a:pt x="15" y="52"/>
                      <a:pt x="15" y="53"/>
                    </a:cubicBezTo>
                    <a:cubicBezTo>
                      <a:pt x="15" y="54"/>
                      <a:pt x="14" y="54"/>
                      <a:pt x="14" y="55"/>
                    </a:cubicBezTo>
                    <a:cubicBezTo>
                      <a:pt x="14" y="56"/>
                      <a:pt x="13" y="57"/>
                      <a:pt x="13" y="58"/>
                    </a:cubicBezTo>
                    <a:cubicBezTo>
                      <a:pt x="13" y="60"/>
                      <a:pt x="14" y="63"/>
                      <a:pt x="15" y="65"/>
                    </a:cubicBezTo>
                    <a:cubicBezTo>
                      <a:pt x="16" y="65"/>
                      <a:pt x="16" y="65"/>
                      <a:pt x="16" y="65"/>
                    </a:cubicBezTo>
                    <a:cubicBezTo>
                      <a:pt x="16" y="66"/>
                      <a:pt x="15" y="66"/>
                      <a:pt x="15" y="67"/>
                    </a:cubicBezTo>
                    <a:cubicBezTo>
                      <a:pt x="15" y="67"/>
                      <a:pt x="14" y="68"/>
                      <a:pt x="14" y="69"/>
                    </a:cubicBezTo>
                    <a:cubicBezTo>
                      <a:pt x="12" y="71"/>
                      <a:pt x="9" y="75"/>
                      <a:pt x="12" y="79"/>
                    </a:cubicBezTo>
                    <a:cubicBezTo>
                      <a:pt x="13" y="81"/>
                      <a:pt x="14" y="83"/>
                      <a:pt x="17" y="84"/>
                    </a:cubicBezTo>
                    <a:cubicBezTo>
                      <a:pt x="18" y="84"/>
                      <a:pt x="18" y="84"/>
                      <a:pt x="19" y="84"/>
                    </a:cubicBezTo>
                    <a:cubicBezTo>
                      <a:pt x="19" y="84"/>
                      <a:pt x="19" y="84"/>
                      <a:pt x="19" y="84"/>
                    </a:cubicBezTo>
                    <a:cubicBezTo>
                      <a:pt x="19" y="85"/>
                      <a:pt x="19" y="85"/>
                      <a:pt x="19" y="85"/>
                    </a:cubicBezTo>
                    <a:cubicBezTo>
                      <a:pt x="19" y="86"/>
                      <a:pt x="19" y="87"/>
                      <a:pt x="20" y="88"/>
                    </a:cubicBezTo>
                    <a:cubicBezTo>
                      <a:pt x="20" y="89"/>
                      <a:pt x="20" y="90"/>
                      <a:pt x="20" y="92"/>
                    </a:cubicBezTo>
                    <a:cubicBezTo>
                      <a:pt x="20" y="93"/>
                      <a:pt x="20" y="95"/>
                      <a:pt x="21" y="97"/>
                    </a:cubicBezTo>
                    <a:cubicBezTo>
                      <a:pt x="22" y="99"/>
                      <a:pt x="23" y="100"/>
                      <a:pt x="25" y="101"/>
                    </a:cubicBezTo>
                    <a:cubicBezTo>
                      <a:pt x="25" y="101"/>
                      <a:pt x="26" y="102"/>
                      <a:pt x="26" y="102"/>
                    </a:cubicBezTo>
                    <a:cubicBezTo>
                      <a:pt x="26" y="102"/>
                      <a:pt x="26" y="103"/>
                      <a:pt x="26" y="104"/>
                    </a:cubicBezTo>
                    <a:cubicBezTo>
                      <a:pt x="26" y="105"/>
                      <a:pt x="26" y="105"/>
                      <a:pt x="26" y="105"/>
                    </a:cubicBezTo>
                    <a:cubicBezTo>
                      <a:pt x="26" y="106"/>
                      <a:pt x="27" y="109"/>
                      <a:pt x="29" y="110"/>
                    </a:cubicBezTo>
                    <a:cubicBezTo>
                      <a:pt x="29" y="110"/>
                      <a:pt x="30" y="111"/>
                      <a:pt x="30" y="111"/>
                    </a:cubicBezTo>
                    <a:cubicBezTo>
                      <a:pt x="30" y="111"/>
                      <a:pt x="31" y="111"/>
                      <a:pt x="31" y="111"/>
                    </a:cubicBezTo>
                    <a:cubicBezTo>
                      <a:pt x="31" y="111"/>
                      <a:pt x="31" y="111"/>
                      <a:pt x="31" y="111"/>
                    </a:cubicBezTo>
                    <a:cubicBezTo>
                      <a:pt x="31" y="112"/>
                      <a:pt x="31" y="113"/>
                      <a:pt x="31" y="114"/>
                    </a:cubicBezTo>
                    <a:cubicBezTo>
                      <a:pt x="31" y="115"/>
                      <a:pt x="31" y="115"/>
                      <a:pt x="31" y="115"/>
                    </a:cubicBezTo>
                    <a:cubicBezTo>
                      <a:pt x="32" y="116"/>
                      <a:pt x="31" y="117"/>
                      <a:pt x="30" y="119"/>
                    </a:cubicBezTo>
                    <a:cubicBezTo>
                      <a:pt x="28" y="122"/>
                      <a:pt x="27" y="125"/>
                      <a:pt x="27" y="128"/>
                    </a:cubicBezTo>
                    <a:cubicBezTo>
                      <a:pt x="27" y="130"/>
                      <a:pt x="27" y="131"/>
                      <a:pt x="26" y="132"/>
                    </a:cubicBezTo>
                    <a:cubicBezTo>
                      <a:pt x="26" y="135"/>
                      <a:pt x="26" y="135"/>
                      <a:pt x="26" y="135"/>
                    </a:cubicBezTo>
                    <a:cubicBezTo>
                      <a:pt x="26" y="136"/>
                      <a:pt x="25" y="138"/>
                      <a:pt x="24" y="139"/>
                    </a:cubicBezTo>
                    <a:cubicBezTo>
                      <a:pt x="24" y="140"/>
                      <a:pt x="24" y="140"/>
                      <a:pt x="24" y="140"/>
                    </a:cubicBezTo>
                    <a:cubicBezTo>
                      <a:pt x="21" y="146"/>
                      <a:pt x="12" y="160"/>
                      <a:pt x="23" y="168"/>
                    </a:cubicBezTo>
                    <a:cubicBezTo>
                      <a:pt x="27" y="171"/>
                      <a:pt x="31" y="173"/>
                      <a:pt x="35" y="176"/>
                    </a:cubicBezTo>
                    <a:cubicBezTo>
                      <a:pt x="38" y="178"/>
                      <a:pt x="42" y="180"/>
                      <a:pt x="45" y="182"/>
                    </a:cubicBezTo>
                    <a:cubicBezTo>
                      <a:pt x="46" y="183"/>
                      <a:pt x="47" y="184"/>
                      <a:pt x="48" y="184"/>
                    </a:cubicBezTo>
                    <a:cubicBezTo>
                      <a:pt x="49" y="185"/>
                      <a:pt x="50" y="185"/>
                      <a:pt x="51" y="186"/>
                    </a:cubicBezTo>
                    <a:cubicBezTo>
                      <a:pt x="53" y="187"/>
                      <a:pt x="54" y="189"/>
                      <a:pt x="55" y="190"/>
                    </a:cubicBezTo>
                    <a:cubicBezTo>
                      <a:pt x="56" y="191"/>
                      <a:pt x="57" y="192"/>
                      <a:pt x="58" y="194"/>
                    </a:cubicBezTo>
                    <a:cubicBezTo>
                      <a:pt x="59" y="195"/>
                      <a:pt x="59" y="195"/>
                      <a:pt x="59" y="195"/>
                    </a:cubicBezTo>
                    <a:cubicBezTo>
                      <a:pt x="62" y="199"/>
                      <a:pt x="64" y="202"/>
                      <a:pt x="65" y="206"/>
                    </a:cubicBezTo>
                    <a:cubicBezTo>
                      <a:pt x="66" y="211"/>
                      <a:pt x="68" y="214"/>
                      <a:pt x="70" y="217"/>
                    </a:cubicBezTo>
                    <a:cubicBezTo>
                      <a:pt x="71" y="219"/>
                      <a:pt x="71" y="219"/>
                      <a:pt x="71" y="219"/>
                    </a:cubicBezTo>
                    <a:cubicBezTo>
                      <a:pt x="72" y="221"/>
                      <a:pt x="72" y="224"/>
                      <a:pt x="73" y="227"/>
                    </a:cubicBezTo>
                    <a:cubicBezTo>
                      <a:pt x="73" y="229"/>
                      <a:pt x="73" y="230"/>
                      <a:pt x="73" y="231"/>
                    </a:cubicBezTo>
                    <a:cubicBezTo>
                      <a:pt x="74" y="233"/>
                      <a:pt x="74" y="235"/>
                      <a:pt x="75" y="237"/>
                    </a:cubicBezTo>
                    <a:cubicBezTo>
                      <a:pt x="75" y="238"/>
                      <a:pt x="76" y="239"/>
                      <a:pt x="76" y="240"/>
                    </a:cubicBezTo>
                    <a:cubicBezTo>
                      <a:pt x="76" y="241"/>
                      <a:pt x="76" y="241"/>
                      <a:pt x="76" y="242"/>
                    </a:cubicBezTo>
                    <a:cubicBezTo>
                      <a:pt x="77" y="243"/>
                      <a:pt x="77" y="248"/>
                      <a:pt x="82" y="248"/>
                    </a:cubicBezTo>
                    <a:cubicBezTo>
                      <a:pt x="82" y="248"/>
                      <a:pt x="83" y="247"/>
                      <a:pt x="84" y="247"/>
                    </a:cubicBezTo>
                    <a:cubicBezTo>
                      <a:pt x="85" y="247"/>
                      <a:pt x="86" y="246"/>
                      <a:pt x="87" y="246"/>
                    </a:cubicBezTo>
                    <a:cubicBezTo>
                      <a:pt x="89" y="246"/>
                      <a:pt x="90" y="248"/>
                      <a:pt x="90" y="248"/>
                    </a:cubicBezTo>
                    <a:cubicBezTo>
                      <a:pt x="90" y="249"/>
                      <a:pt x="90" y="249"/>
                      <a:pt x="90" y="249"/>
                    </a:cubicBezTo>
                    <a:cubicBezTo>
                      <a:pt x="89" y="250"/>
                      <a:pt x="87" y="250"/>
                      <a:pt x="86" y="250"/>
                    </a:cubicBezTo>
                    <a:cubicBezTo>
                      <a:pt x="84" y="250"/>
                      <a:pt x="83" y="250"/>
                      <a:pt x="82" y="250"/>
                    </a:cubicBezTo>
                    <a:cubicBezTo>
                      <a:pt x="76" y="251"/>
                      <a:pt x="74" y="256"/>
                      <a:pt x="73" y="260"/>
                    </a:cubicBezTo>
                    <a:cubicBezTo>
                      <a:pt x="72" y="261"/>
                      <a:pt x="72" y="261"/>
                      <a:pt x="72" y="261"/>
                    </a:cubicBezTo>
                    <a:cubicBezTo>
                      <a:pt x="72" y="262"/>
                      <a:pt x="72" y="262"/>
                      <a:pt x="71" y="263"/>
                    </a:cubicBezTo>
                    <a:cubicBezTo>
                      <a:pt x="71" y="264"/>
                      <a:pt x="70" y="265"/>
                      <a:pt x="70" y="266"/>
                    </a:cubicBezTo>
                    <a:cubicBezTo>
                      <a:pt x="69" y="269"/>
                      <a:pt x="68" y="271"/>
                      <a:pt x="67" y="273"/>
                    </a:cubicBezTo>
                    <a:cubicBezTo>
                      <a:pt x="66" y="274"/>
                      <a:pt x="66" y="274"/>
                      <a:pt x="66" y="274"/>
                    </a:cubicBezTo>
                    <a:cubicBezTo>
                      <a:pt x="66" y="276"/>
                      <a:pt x="65" y="278"/>
                      <a:pt x="63" y="280"/>
                    </a:cubicBezTo>
                    <a:cubicBezTo>
                      <a:pt x="63" y="282"/>
                      <a:pt x="62" y="282"/>
                      <a:pt x="61" y="283"/>
                    </a:cubicBezTo>
                    <a:cubicBezTo>
                      <a:pt x="61" y="284"/>
                      <a:pt x="60" y="284"/>
                      <a:pt x="60" y="285"/>
                    </a:cubicBezTo>
                    <a:cubicBezTo>
                      <a:pt x="59" y="286"/>
                      <a:pt x="58" y="287"/>
                      <a:pt x="57" y="288"/>
                    </a:cubicBezTo>
                    <a:cubicBezTo>
                      <a:pt x="57" y="289"/>
                      <a:pt x="56" y="290"/>
                      <a:pt x="55" y="291"/>
                    </a:cubicBezTo>
                    <a:cubicBezTo>
                      <a:pt x="52" y="294"/>
                      <a:pt x="49" y="298"/>
                      <a:pt x="45" y="301"/>
                    </a:cubicBezTo>
                    <a:cubicBezTo>
                      <a:pt x="44" y="302"/>
                      <a:pt x="43" y="303"/>
                      <a:pt x="42" y="304"/>
                    </a:cubicBezTo>
                    <a:cubicBezTo>
                      <a:pt x="39" y="307"/>
                      <a:pt x="36" y="310"/>
                      <a:pt x="33" y="311"/>
                    </a:cubicBezTo>
                    <a:cubicBezTo>
                      <a:pt x="32" y="312"/>
                      <a:pt x="32" y="312"/>
                      <a:pt x="31" y="312"/>
                    </a:cubicBezTo>
                    <a:cubicBezTo>
                      <a:pt x="27" y="314"/>
                      <a:pt x="21" y="316"/>
                      <a:pt x="21" y="322"/>
                    </a:cubicBezTo>
                    <a:cubicBezTo>
                      <a:pt x="22" y="325"/>
                      <a:pt x="24" y="327"/>
                      <a:pt x="25" y="329"/>
                    </a:cubicBezTo>
                    <a:cubicBezTo>
                      <a:pt x="25" y="329"/>
                      <a:pt x="26" y="329"/>
                      <a:pt x="26" y="330"/>
                    </a:cubicBezTo>
                    <a:cubicBezTo>
                      <a:pt x="27" y="330"/>
                      <a:pt x="27" y="331"/>
                      <a:pt x="28" y="332"/>
                    </a:cubicBezTo>
                    <a:cubicBezTo>
                      <a:pt x="28" y="333"/>
                      <a:pt x="28" y="333"/>
                      <a:pt x="28" y="333"/>
                    </a:cubicBezTo>
                    <a:cubicBezTo>
                      <a:pt x="29" y="335"/>
                      <a:pt x="30" y="336"/>
                      <a:pt x="30" y="337"/>
                    </a:cubicBezTo>
                    <a:cubicBezTo>
                      <a:pt x="31" y="337"/>
                      <a:pt x="31" y="337"/>
                      <a:pt x="31" y="337"/>
                    </a:cubicBezTo>
                    <a:cubicBezTo>
                      <a:pt x="34" y="340"/>
                      <a:pt x="36" y="342"/>
                      <a:pt x="39" y="344"/>
                    </a:cubicBezTo>
                    <a:cubicBezTo>
                      <a:pt x="40" y="345"/>
                      <a:pt x="40" y="345"/>
                      <a:pt x="40" y="345"/>
                    </a:cubicBezTo>
                    <a:cubicBezTo>
                      <a:pt x="40" y="345"/>
                      <a:pt x="40" y="346"/>
                      <a:pt x="40" y="346"/>
                    </a:cubicBezTo>
                    <a:cubicBezTo>
                      <a:pt x="40" y="347"/>
                      <a:pt x="40" y="347"/>
                      <a:pt x="40" y="347"/>
                    </a:cubicBezTo>
                    <a:cubicBezTo>
                      <a:pt x="40" y="348"/>
                      <a:pt x="40" y="348"/>
                      <a:pt x="40" y="349"/>
                    </a:cubicBezTo>
                    <a:cubicBezTo>
                      <a:pt x="39" y="351"/>
                      <a:pt x="38" y="352"/>
                      <a:pt x="38" y="354"/>
                    </a:cubicBezTo>
                    <a:cubicBezTo>
                      <a:pt x="38" y="359"/>
                      <a:pt x="40" y="362"/>
                      <a:pt x="41" y="366"/>
                    </a:cubicBezTo>
                    <a:cubicBezTo>
                      <a:pt x="41" y="367"/>
                      <a:pt x="41" y="367"/>
                      <a:pt x="41" y="367"/>
                    </a:cubicBezTo>
                    <a:cubicBezTo>
                      <a:pt x="42" y="369"/>
                      <a:pt x="44" y="372"/>
                      <a:pt x="45" y="374"/>
                    </a:cubicBezTo>
                    <a:cubicBezTo>
                      <a:pt x="46" y="377"/>
                      <a:pt x="48" y="381"/>
                      <a:pt x="49" y="384"/>
                    </a:cubicBezTo>
                    <a:cubicBezTo>
                      <a:pt x="49" y="385"/>
                      <a:pt x="49" y="386"/>
                      <a:pt x="50" y="387"/>
                    </a:cubicBezTo>
                    <a:cubicBezTo>
                      <a:pt x="51" y="392"/>
                      <a:pt x="52" y="396"/>
                      <a:pt x="56" y="401"/>
                    </a:cubicBezTo>
                    <a:cubicBezTo>
                      <a:pt x="57" y="401"/>
                      <a:pt x="58" y="402"/>
                      <a:pt x="59" y="403"/>
                    </a:cubicBezTo>
                    <a:cubicBezTo>
                      <a:pt x="61" y="405"/>
                      <a:pt x="64" y="408"/>
                      <a:pt x="64" y="410"/>
                    </a:cubicBezTo>
                    <a:cubicBezTo>
                      <a:pt x="64" y="412"/>
                      <a:pt x="63" y="413"/>
                      <a:pt x="61" y="416"/>
                    </a:cubicBezTo>
                    <a:cubicBezTo>
                      <a:pt x="60" y="416"/>
                      <a:pt x="60" y="417"/>
                      <a:pt x="59" y="417"/>
                    </a:cubicBezTo>
                    <a:cubicBezTo>
                      <a:pt x="56" y="421"/>
                      <a:pt x="54" y="428"/>
                      <a:pt x="56" y="433"/>
                    </a:cubicBezTo>
                    <a:cubicBezTo>
                      <a:pt x="56" y="435"/>
                      <a:pt x="58" y="437"/>
                      <a:pt x="59" y="438"/>
                    </a:cubicBezTo>
                    <a:cubicBezTo>
                      <a:pt x="60" y="438"/>
                      <a:pt x="60" y="439"/>
                      <a:pt x="60" y="439"/>
                    </a:cubicBezTo>
                    <a:cubicBezTo>
                      <a:pt x="61" y="440"/>
                      <a:pt x="61" y="442"/>
                      <a:pt x="61" y="443"/>
                    </a:cubicBezTo>
                    <a:cubicBezTo>
                      <a:pt x="58" y="438"/>
                      <a:pt x="54" y="433"/>
                      <a:pt x="50" y="433"/>
                    </a:cubicBezTo>
                    <a:cubicBezTo>
                      <a:pt x="46" y="432"/>
                      <a:pt x="46" y="432"/>
                      <a:pt x="46" y="432"/>
                    </a:cubicBezTo>
                    <a:cubicBezTo>
                      <a:pt x="47" y="436"/>
                      <a:pt x="47" y="436"/>
                      <a:pt x="47" y="436"/>
                    </a:cubicBezTo>
                    <a:cubicBezTo>
                      <a:pt x="52" y="478"/>
                      <a:pt x="59" y="528"/>
                      <a:pt x="66" y="577"/>
                    </a:cubicBezTo>
                    <a:cubicBezTo>
                      <a:pt x="67" y="578"/>
                      <a:pt x="67" y="580"/>
                      <a:pt x="67" y="581"/>
                    </a:cubicBezTo>
                    <a:cubicBezTo>
                      <a:pt x="68" y="585"/>
                      <a:pt x="68" y="589"/>
                      <a:pt x="69" y="593"/>
                    </a:cubicBezTo>
                    <a:cubicBezTo>
                      <a:pt x="69" y="604"/>
                      <a:pt x="73" y="608"/>
                      <a:pt x="78" y="616"/>
                    </a:cubicBezTo>
                    <a:cubicBezTo>
                      <a:pt x="81" y="619"/>
                      <a:pt x="81" y="619"/>
                      <a:pt x="81" y="619"/>
                    </a:cubicBezTo>
                    <a:cubicBezTo>
                      <a:pt x="83" y="622"/>
                      <a:pt x="85" y="624"/>
                      <a:pt x="88" y="626"/>
                    </a:cubicBezTo>
                    <a:cubicBezTo>
                      <a:pt x="90" y="628"/>
                      <a:pt x="92" y="630"/>
                      <a:pt x="94" y="633"/>
                    </a:cubicBezTo>
                    <a:cubicBezTo>
                      <a:pt x="96" y="635"/>
                      <a:pt x="97" y="637"/>
                      <a:pt x="99" y="639"/>
                    </a:cubicBezTo>
                    <a:cubicBezTo>
                      <a:pt x="105" y="647"/>
                      <a:pt x="109" y="653"/>
                      <a:pt x="120" y="653"/>
                    </a:cubicBezTo>
                    <a:cubicBezTo>
                      <a:pt x="122" y="653"/>
                      <a:pt x="124" y="653"/>
                      <a:pt x="126" y="652"/>
                    </a:cubicBezTo>
                    <a:cubicBezTo>
                      <a:pt x="128" y="652"/>
                      <a:pt x="131" y="651"/>
                      <a:pt x="134" y="651"/>
                    </a:cubicBezTo>
                    <a:cubicBezTo>
                      <a:pt x="138" y="650"/>
                      <a:pt x="145" y="648"/>
                      <a:pt x="149" y="648"/>
                    </a:cubicBezTo>
                    <a:cubicBezTo>
                      <a:pt x="150" y="648"/>
                      <a:pt x="150" y="648"/>
                      <a:pt x="150" y="648"/>
                    </a:cubicBezTo>
                    <a:cubicBezTo>
                      <a:pt x="154" y="648"/>
                      <a:pt x="158" y="651"/>
                      <a:pt x="162" y="654"/>
                    </a:cubicBezTo>
                    <a:cubicBezTo>
                      <a:pt x="164" y="656"/>
                      <a:pt x="166" y="658"/>
                      <a:pt x="169" y="659"/>
                    </a:cubicBezTo>
                    <a:cubicBezTo>
                      <a:pt x="172" y="660"/>
                      <a:pt x="174" y="661"/>
                      <a:pt x="176" y="661"/>
                    </a:cubicBezTo>
                    <a:cubicBezTo>
                      <a:pt x="179" y="661"/>
                      <a:pt x="181" y="660"/>
                      <a:pt x="183" y="658"/>
                    </a:cubicBezTo>
                    <a:cubicBezTo>
                      <a:pt x="184" y="658"/>
                      <a:pt x="184" y="658"/>
                      <a:pt x="184" y="658"/>
                    </a:cubicBezTo>
                    <a:cubicBezTo>
                      <a:pt x="185" y="657"/>
                      <a:pt x="186" y="657"/>
                      <a:pt x="187" y="656"/>
                    </a:cubicBezTo>
                    <a:cubicBezTo>
                      <a:pt x="191" y="654"/>
                      <a:pt x="195" y="653"/>
                      <a:pt x="200" y="652"/>
                    </a:cubicBezTo>
                    <a:cubicBezTo>
                      <a:pt x="200" y="652"/>
                      <a:pt x="200" y="652"/>
                      <a:pt x="200" y="652"/>
                    </a:cubicBezTo>
                    <a:cubicBezTo>
                      <a:pt x="203" y="651"/>
                      <a:pt x="205" y="650"/>
                      <a:pt x="208" y="649"/>
                    </a:cubicBezTo>
                    <a:cubicBezTo>
                      <a:pt x="211" y="648"/>
                      <a:pt x="214" y="647"/>
                      <a:pt x="217" y="647"/>
                    </a:cubicBezTo>
                    <a:cubicBezTo>
                      <a:pt x="218" y="647"/>
                      <a:pt x="218" y="647"/>
                      <a:pt x="219" y="648"/>
                    </a:cubicBezTo>
                    <a:cubicBezTo>
                      <a:pt x="222" y="649"/>
                      <a:pt x="223" y="652"/>
                      <a:pt x="224" y="657"/>
                    </a:cubicBezTo>
                    <a:cubicBezTo>
                      <a:pt x="226" y="661"/>
                      <a:pt x="226" y="661"/>
                      <a:pt x="226" y="661"/>
                    </a:cubicBezTo>
                    <a:cubicBezTo>
                      <a:pt x="226" y="663"/>
                      <a:pt x="227" y="664"/>
                      <a:pt x="227" y="666"/>
                    </a:cubicBezTo>
                    <a:cubicBezTo>
                      <a:pt x="228" y="669"/>
                      <a:pt x="228" y="669"/>
                      <a:pt x="228" y="669"/>
                    </a:cubicBezTo>
                    <a:cubicBezTo>
                      <a:pt x="231" y="668"/>
                      <a:pt x="231" y="668"/>
                      <a:pt x="231" y="668"/>
                    </a:cubicBezTo>
                    <a:cubicBezTo>
                      <a:pt x="234" y="668"/>
                      <a:pt x="238" y="667"/>
                      <a:pt x="241" y="667"/>
                    </a:cubicBezTo>
                    <a:cubicBezTo>
                      <a:pt x="246" y="666"/>
                      <a:pt x="252" y="665"/>
                      <a:pt x="257" y="664"/>
                    </a:cubicBezTo>
                    <a:cubicBezTo>
                      <a:pt x="260" y="663"/>
                      <a:pt x="262" y="662"/>
                      <a:pt x="264" y="661"/>
                    </a:cubicBezTo>
                    <a:cubicBezTo>
                      <a:pt x="267" y="660"/>
                      <a:pt x="269" y="659"/>
                      <a:pt x="271" y="658"/>
                    </a:cubicBezTo>
                    <a:cubicBezTo>
                      <a:pt x="272" y="658"/>
                      <a:pt x="274" y="657"/>
                      <a:pt x="275" y="657"/>
                    </a:cubicBezTo>
                    <a:cubicBezTo>
                      <a:pt x="279" y="656"/>
                      <a:pt x="282" y="655"/>
                      <a:pt x="286" y="655"/>
                    </a:cubicBezTo>
                    <a:cubicBezTo>
                      <a:pt x="291" y="655"/>
                      <a:pt x="296" y="653"/>
                      <a:pt x="301" y="651"/>
                    </a:cubicBezTo>
                    <a:cubicBezTo>
                      <a:pt x="302" y="650"/>
                      <a:pt x="302" y="650"/>
                      <a:pt x="302" y="650"/>
                    </a:cubicBezTo>
                    <a:cubicBezTo>
                      <a:pt x="306" y="648"/>
                      <a:pt x="310" y="646"/>
                      <a:pt x="312" y="640"/>
                    </a:cubicBezTo>
                    <a:cubicBezTo>
                      <a:pt x="312" y="640"/>
                      <a:pt x="312" y="639"/>
                      <a:pt x="313" y="638"/>
                    </a:cubicBezTo>
                    <a:cubicBezTo>
                      <a:pt x="313" y="637"/>
                      <a:pt x="313" y="636"/>
                      <a:pt x="314" y="635"/>
                    </a:cubicBezTo>
                    <a:cubicBezTo>
                      <a:pt x="316" y="633"/>
                      <a:pt x="317" y="632"/>
                      <a:pt x="319" y="631"/>
                    </a:cubicBezTo>
                    <a:cubicBezTo>
                      <a:pt x="322" y="631"/>
                      <a:pt x="325" y="629"/>
                      <a:pt x="327" y="626"/>
                    </a:cubicBezTo>
                    <a:cubicBezTo>
                      <a:pt x="328" y="623"/>
                      <a:pt x="328" y="621"/>
                      <a:pt x="329" y="619"/>
                    </a:cubicBezTo>
                    <a:cubicBezTo>
                      <a:pt x="329" y="617"/>
                      <a:pt x="329" y="615"/>
                      <a:pt x="330" y="613"/>
                    </a:cubicBezTo>
                    <a:cubicBezTo>
                      <a:pt x="332" y="609"/>
                      <a:pt x="333" y="605"/>
                      <a:pt x="333" y="599"/>
                    </a:cubicBezTo>
                    <a:cubicBezTo>
                      <a:pt x="333" y="596"/>
                      <a:pt x="333" y="593"/>
                      <a:pt x="332" y="591"/>
                    </a:cubicBezTo>
                    <a:cubicBezTo>
                      <a:pt x="332" y="589"/>
                      <a:pt x="332" y="587"/>
                      <a:pt x="331" y="585"/>
                    </a:cubicBezTo>
                    <a:cubicBezTo>
                      <a:pt x="331" y="582"/>
                      <a:pt x="332" y="579"/>
                      <a:pt x="333" y="575"/>
                    </a:cubicBezTo>
                    <a:cubicBezTo>
                      <a:pt x="334" y="574"/>
                      <a:pt x="334" y="571"/>
                      <a:pt x="335" y="569"/>
                    </a:cubicBezTo>
                    <a:cubicBezTo>
                      <a:pt x="335" y="567"/>
                      <a:pt x="335" y="565"/>
                      <a:pt x="335" y="562"/>
                    </a:cubicBezTo>
                    <a:cubicBezTo>
                      <a:pt x="334" y="560"/>
                      <a:pt x="334" y="558"/>
                      <a:pt x="335" y="556"/>
                    </a:cubicBezTo>
                    <a:cubicBezTo>
                      <a:pt x="335" y="554"/>
                      <a:pt x="336" y="553"/>
                      <a:pt x="337" y="552"/>
                    </a:cubicBezTo>
                    <a:cubicBezTo>
                      <a:pt x="338" y="550"/>
                      <a:pt x="338" y="548"/>
                      <a:pt x="339" y="546"/>
                    </a:cubicBezTo>
                    <a:cubicBezTo>
                      <a:pt x="339" y="545"/>
                      <a:pt x="340" y="544"/>
                      <a:pt x="340" y="543"/>
                    </a:cubicBezTo>
                    <a:cubicBezTo>
                      <a:pt x="340" y="542"/>
                      <a:pt x="341" y="537"/>
                      <a:pt x="342" y="537"/>
                    </a:cubicBezTo>
                    <a:cubicBezTo>
                      <a:pt x="343" y="537"/>
                      <a:pt x="344" y="538"/>
                      <a:pt x="346" y="538"/>
                    </a:cubicBezTo>
                    <a:cubicBezTo>
                      <a:pt x="348" y="540"/>
                      <a:pt x="348" y="540"/>
                      <a:pt x="348" y="540"/>
                    </a:cubicBezTo>
                    <a:cubicBezTo>
                      <a:pt x="350" y="538"/>
                      <a:pt x="350" y="538"/>
                      <a:pt x="350" y="538"/>
                    </a:cubicBezTo>
                    <a:cubicBezTo>
                      <a:pt x="351" y="536"/>
                      <a:pt x="352" y="535"/>
                      <a:pt x="354" y="534"/>
                    </a:cubicBezTo>
                    <a:cubicBezTo>
                      <a:pt x="355" y="532"/>
                      <a:pt x="357" y="530"/>
                      <a:pt x="358" y="528"/>
                    </a:cubicBezTo>
                    <a:cubicBezTo>
                      <a:pt x="361" y="524"/>
                      <a:pt x="360" y="520"/>
                      <a:pt x="359" y="517"/>
                    </a:cubicBezTo>
                    <a:cubicBezTo>
                      <a:pt x="358" y="514"/>
                      <a:pt x="357" y="511"/>
                      <a:pt x="359" y="509"/>
                    </a:cubicBezTo>
                    <a:cubicBezTo>
                      <a:pt x="361" y="506"/>
                      <a:pt x="376" y="499"/>
                      <a:pt x="379" y="499"/>
                    </a:cubicBezTo>
                    <a:cubicBezTo>
                      <a:pt x="380" y="499"/>
                      <a:pt x="380" y="499"/>
                      <a:pt x="381" y="499"/>
                    </a:cubicBezTo>
                    <a:cubicBezTo>
                      <a:pt x="382" y="499"/>
                      <a:pt x="383" y="499"/>
                      <a:pt x="384" y="500"/>
                    </a:cubicBezTo>
                    <a:cubicBezTo>
                      <a:pt x="384" y="500"/>
                      <a:pt x="385" y="500"/>
                      <a:pt x="386" y="500"/>
                    </a:cubicBezTo>
                    <a:cubicBezTo>
                      <a:pt x="387" y="500"/>
                      <a:pt x="388" y="500"/>
                      <a:pt x="389" y="499"/>
                    </a:cubicBezTo>
                    <a:cubicBezTo>
                      <a:pt x="390" y="499"/>
                      <a:pt x="391" y="498"/>
                      <a:pt x="394" y="495"/>
                    </a:cubicBezTo>
                    <a:cubicBezTo>
                      <a:pt x="395" y="494"/>
                      <a:pt x="396" y="493"/>
                      <a:pt x="397" y="493"/>
                    </a:cubicBezTo>
                    <a:cubicBezTo>
                      <a:pt x="402" y="489"/>
                      <a:pt x="407" y="486"/>
                      <a:pt x="412" y="484"/>
                    </a:cubicBezTo>
                    <a:cubicBezTo>
                      <a:pt x="414" y="484"/>
                      <a:pt x="414" y="484"/>
                      <a:pt x="414" y="484"/>
                    </a:cubicBezTo>
                    <a:cubicBezTo>
                      <a:pt x="414" y="482"/>
                      <a:pt x="414" y="482"/>
                      <a:pt x="414" y="482"/>
                    </a:cubicBezTo>
                    <a:cubicBezTo>
                      <a:pt x="414" y="482"/>
                      <a:pt x="414" y="481"/>
                      <a:pt x="414" y="481"/>
                    </a:cubicBezTo>
                    <a:cubicBezTo>
                      <a:pt x="414" y="481"/>
                      <a:pt x="415" y="481"/>
                      <a:pt x="415" y="481"/>
                    </a:cubicBezTo>
                    <a:cubicBezTo>
                      <a:pt x="416" y="481"/>
                      <a:pt x="417" y="481"/>
                      <a:pt x="417" y="482"/>
                    </a:cubicBezTo>
                    <a:cubicBezTo>
                      <a:pt x="418" y="482"/>
                      <a:pt x="419" y="482"/>
                      <a:pt x="420" y="482"/>
                    </a:cubicBezTo>
                    <a:cubicBezTo>
                      <a:pt x="424" y="482"/>
                      <a:pt x="428" y="481"/>
                      <a:pt x="431" y="480"/>
                    </a:cubicBezTo>
                    <a:cubicBezTo>
                      <a:pt x="436" y="478"/>
                      <a:pt x="438" y="474"/>
                      <a:pt x="440" y="471"/>
                    </a:cubicBezTo>
                    <a:cubicBezTo>
                      <a:pt x="441" y="470"/>
                      <a:pt x="441" y="470"/>
                      <a:pt x="441" y="470"/>
                    </a:cubicBezTo>
                    <a:cubicBezTo>
                      <a:pt x="441" y="469"/>
                      <a:pt x="441" y="469"/>
                      <a:pt x="442" y="468"/>
                    </a:cubicBezTo>
                    <a:cubicBezTo>
                      <a:pt x="442" y="467"/>
                      <a:pt x="443" y="466"/>
                      <a:pt x="444" y="465"/>
                    </a:cubicBezTo>
                    <a:cubicBezTo>
                      <a:pt x="444" y="464"/>
                      <a:pt x="444" y="464"/>
                      <a:pt x="444" y="464"/>
                    </a:cubicBezTo>
                    <a:cubicBezTo>
                      <a:pt x="445" y="463"/>
                      <a:pt x="445" y="462"/>
                      <a:pt x="445" y="461"/>
                    </a:cubicBezTo>
                    <a:cubicBezTo>
                      <a:pt x="446" y="461"/>
                      <a:pt x="446" y="460"/>
                      <a:pt x="447" y="459"/>
                    </a:cubicBezTo>
                    <a:cubicBezTo>
                      <a:pt x="447" y="459"/>
                      <a:pt x="447" y="458"/>
                      <a:pt x="448" y="457"/>
                    </a:cubicBezTo>
                    <a:cubicBezTo>
                      <a:pt x="448" y="457"/>
                      <a:pt x="448" y="457"/>
                      <a:pt x="449" y="456"/>
                    </a:cubicBezTo>
                    <a:cubicBezTo>
                      <a:pt x="449" y="456"/>
                      <a:pt x="450" y="455"/>
                      <a:pt x="450" y="454"/>
                    </a:cubicBezTo>
                    <a:cubicBezTo>
                      <a:pt x="452" y="452"/>
                      <a:pt x="452" y="449"/>
                      <a:pt x="451" y="445"/>
                    </a:cubicBezTo>
                    <a:cubicBezTo>
                      <a:pt x="451" y="442"/>
                      <a:pt x="449" y="439"/>
                      <a:pt x="446" y="436"/>
                    </a:cubicBezTo>
                    <a:cubicBezTo>
                      <a:pt x="442" y="430"/>
                      <a:pt x="435" y="427"/>
                      <a:pt x="427" y="427"/>
                    </a:cubicBezTo>
                    <a:cubicBezTo>
                      <a:pt x="416" y="427"/>
                      <a:pt x="403" y="433"/>
                      <a:pt x="397" y="437"/>
                    </a:cubicBezTo>
                    <a:cubicBezTo>
                      <a:pt x="380" y="446"/>
                      <a:pt x="367" y="460"/>
                      <a:pt x="357" y="471"/>
                    </a:cubicBezTo>
                    <a:cubicBezTo>
                      <a:pt x="347" y="482"/>
                      <a:pt x="339" y="493"/>
                      <a:pt x="333" y="504"/>
                    </a:cubicBezTo>
                    <a:cubicBezTo>
                      <a:pt x="332" y="506"/>
                      <a:pt x="332" y="506"/>
                      <a:pt x="332" y="506"/>
                    </a:cubicBezTo>
                    <a:cubicBezTo>
                      <a:pt x="330" y="510"/>
                      <a:pt x="327" y="515"/>
                      <a:pt x="326" y="520"/>
                    </a:cubicBezTo>
                    <a:cubicBezTo>
                      <a:pt x="324" y="527"/>
                      <a:pt x="322" y="533"/>
                      <a:pt x="319" y="540"/>
                    </a:cubicBezTo>
                    <a:cubicBezTo>
                      <a:pt x="317" y="543"/>
                      <a:pt x="316" y="546"/>
                      <a:pt x="315" y="549"/>
                    </a:cubicBezTo>
                    <a:cubicBezTo>
                      <a:pt x="314" y="554"/>
                      <a:pt x="312" y="558"/>
                      <a:pt x="309" y="562"/>
                    </a:cubicBezTo>
                    <a:cubicBezTo>
                      <a:pt x="309" y="562"/>
                      <a:pt x="309" y="562"/>
                      <a:pt x="309" y="562"/>
                    </a:cubicBezTo>
                    <a:cubicBezTo>
                      <a:pt x="308" y="563"/>
                      <a:pt x="307" y="565"/>
                      <a:pt x="306" y="565"/>
                    </a:cubicBezTo>
                    <a:cubicBezTo>
                      <a:pt x="306" y="566"/>
                      <a:pt x="305" y="566"/>
                      <a:pt x="305" y="566"/>
                    </a:cubicBezTo>
                    <a:cubicBezTo>
                      <a:pt x="303" y="567"/>
                      <a:pt x="302" y="567"/>
                      <a:pt x="301" y="568"/>
                    </a:cubicBezTo>
                    <a:cubicBezTo>
                      <a:pt x="301" y="568"/>
                      <a:pt x="301" y="568"/>
                      <a:pt x="302" y="567"/>
                    </a:cubicBezTo>
                    <a:cubicBezTo>
                      <a:pt x="302" y="567"/>
                      <a:pt x="302" y="566"/>
                      <a:pt x="303" y="566"/>
                    </a:cubicBezTo>
                    <a:cubicBezTo>
                      <a:pt x="303" y="565"/>
                      <a:pt x="303" y="564"/>
                      <a:pt x="304" y="564"/>
                    </a:cubicBezTo>
                    <a:cubicBezTo>
                      <a:pt x="305" y="563"/>
                      <a:pt x="308" y="562"/>
                      <a:pt x="308" y="558"/>
                    </a:cubicBezTo>
                    <a:cubicBezTo>
                      <a:pt x="308" y="557"/>
                      <a:pt x="308" y="556"/>
                      <a:pt x="308" y="554"/>
                    </a:cubicBezTo>
                    <a:cubicBezTo>
                      <a:pt x="308" y="553"/>
                      <a:pt x="308" y="551"/>
                      <a:pt x="308" y="550"/>
                    </a:cubicBezTo>
                    <a:cubicBezTo>
                      <a:pt x="308" y="549"/>
                      <a:pt x="309" y="548"/>
                      <a:pt x="309" y="547"/>
                    </a:cubicBezTo>
                    <a:cubicBezTo>
                      <a:pt x="310" y="545"/>
                      <a:pt x="310" y="543"/>
                      <a:pt x="311" y="541"/>
                    </a:cubicBezTo>
                    <a:cubicBezTo>
                      <a:pt x="312" y="540"/>
                      <a:pt x="312" y="539"/>
                      <a:pt x="312" y="539"/>
                    </a:cubicBezTo>
                    <a:cubicBezTo>
                      <a:pt x="313" y="538"/>
                      <a:pt x="313" y="537"/>
                      <a:pt x="314" y="536"/>
                    </a:cubicBezTo>
                    <a:cubicBezTo>
                      <a:pt x="314" y="536"/>
                      <a:pt x="314" y="536"/>
                      <a:pt x="314" y="536"/>
                    </a:cubicBezTo>
                    <a:cubicBezTo>
                      <a:pt x="315" y="536"/>
                      <a:pt x="316" y="535"/>
                      <a:pt x="316" y="535"/>
                    </a:cubicBezTo>
                    <a:cubicBezTo>
                      <a:pt x="317" y="534"/>
                      <a:pt x="317" y="533"/>
                      <a:pt x="318" y="532"/>
                    </a:cubicBezTo>
                    <a:cubicBezTo>
                      <a:pt x="318" y="532"/>
                      <a:pt x="318" y="532"/>
                      <a:pt x="318" y="532"/>
                    </a:cubicBezTo>
                    <a:cubicBezTo>
                      <a:pt x="320" y="527"/>
                      <a:pt x="320" y="523"/>
                      <a:pt x="321" y="519"/>
                    </a:cubicBezTo>
                    <a:cubicBezTo>
                      <a:pt x="321" y="517"/>
                      <a:pt x="321" y="514"/>
                      <a:pt x="322" y="512"/>
                    </a:cubicBezTo>
                    <a:cubicBezTo>
                      <a:pt x="322" y="510"/>
                      <a:pt x="323" y="509"/>
                      <a:pt x="324" y="507"/>
                    </a:cubicBezTo>
                    <a:cubicBezTo>
                      <a:pt x="325" y="507"/>
                      <a:pt x="325" y="506"/>
                      <a:pt x="325" y="505"/>
                    </a:cubicBezTo>
                    <a:cubicBezTo>
                      <a:pt x="328" y="502"/>
                      <a:pt x="328" y="497"/>
                      <a:pt x="328" y="493"/>
                    </a:cubicBezTo>
                    <a:cubicBezTo>
                      <a:pt x="328" y="491"/>
                      <a:pt x="328" y="489"/>
                      <a:pt x="329" y="486"/>
                    </a:cubicBezTo>
                    <a:cubicBezTo>
                      <a:pt x="331" y="479"/>
                      <a:pt x="335" y="473"/>
                      <a:pt x="339" y="468"/>
                    </a:cubicBezTo>
                    <a:cubicBezTo>
                      <a:pt x="340" y="466"/>
                      <a:pt x="342" y="464"/>
                      <a:pt x="344" y="462"/>
                    </a:cubicBezTo>
                    <a:cubicBezTo>
                      <a:pt x="346" y="460"/>
                      <a:pt x="348" y="458"/>
                      <a:pt x="350" y="457"/>
                    </a:cubicBezTo>
                    <a:cubicBezTo>
                      <a:pt x="352" y="455"/>
                      <a:pt x="354" y="453"/>
                      <a:pt x="356" y="452"/>
                    </a:cubicBezTo>
                    <a:cubicBezTo>
                      <a:pt x="357" y="451"/>
                      <a:pt x="358" y="450"/>
                      <a:pt x="360" y="449"/>
                    </a:cubicBezTo>
                    <a:cubicBezTo>
                      <a:pt x="361" y="449"/>
                      <a:pt x="364" y="447"/>
                      <a:pt x="365" y="444"/>
                    </a:cubicBezTo>
                    <a:cubicBezTo>
                      <a:pt x="365" y="443"/>
                      <a:pt x="365" y="442"/>
                      <a:pt x="365" y="441"/>
                    </a:cubicBezTo>
                    <a:cubicBezTo>
                      <a:pt x="365" y="441"/>
                      <a:pt x="365" y="441"/>
                      <a:pt x="365" y="440"/>
                    </a:cubicBezTo>
                    <a:cubicBezTo>
                      <a:pt x="365" y="439"/>
                      <a:pt x="365" y="437"/>
                      <a:pt x="365" y="435"/>
                    </a:cubicBezTo>
                    <a:cubicBezTo>
                      <a:pt x="365" y="433"/>
                      <a:pt x="365" y="431"/>
                      <a:pt x="365" y="429"/>
                    </a:cubicBezTo>
                    <a:cubicBezTo>
                      <a:pt x="365" y="426"/>
                      <a:pt x="365" y="423"/>
                      <a:pt x="366" y="420"/>
                    </a:cubicBezTo>
                    <a:cubicBezTo>
                      <a:pt x="367" y="416"/>
                      <a:pt x="369" y="413"/>
                      <a:pt x="372" y="411"/>
                    </a:cubicBezTo>
                    <a:cubicBezTo>
                      <a:pt x="373" y="410"/>
                      <a:pt x="373" y="410"/>
                      <a:pt x="373" y="410"/>
                    </a:cubicBezTo>
                    <a:cubicBezTo>
                      <a:pt x="373" y="409"/>
                      <a:pt x="374" y="408"/>
                      <a:pt x="375" y="408"/>
                    </a:cubicBezTo>
                    <a:cubicBezTo>
                      <a:pt x="377" y="407"/>
                      <a:pt x="379" y="407"/>
                      <a:pt x="381" y="406"/>
                    </a:cubicBezTo>
                    <a:cubicBezTo>
                      <a:pt x="383" y="404"/>
                      <a:pt x="385" y="403"/>
                      <a:pt x="388" y="401"/>
                    </a:cubicBezTo>
                    <a:cubicBezTo>
                      <a:pt x="389" y="400"/>
                      <a:pt x="389" y="400"/>
                      <a:pt x="389" y="400"/>
                    </a:cubicBezTo>
                    <a:cubicBezTo>
                      <a:pt x="391" y="399"/>
                      <a:pt x="393" y="398"/>
                      <a:pt x="395" y="397"/>
                    </a:cubicBezTo>
                    <a:cubicBezTo>
                      <a:pt x="396" y="395"/>
                      <a:pt x="396" y="395"/>
                      <a:pt x="397" y="395"/>
                    </a:cubicBezTo>
                    <a:cubicBezTo>
                      <a:pt x="401" y="394"/>
                      <a:pt x="405" y="393"/>
                      <a:pt x="409" y="392"/>
                    </a:cubicBezTo>
                    <a:cubicBezTo>
                      <a:pt x="410" y="391"/>
                      <a:pt x="411" y="391"/>
                      <a:pt x="412" y="390"/>
                    </a:cubicBezTo>
                    <a:cubicBezTo>
                      <a:pt x="413" y="390"/>
                      <a:pt x="413" y="390"/>
                      <a:pt x="414" y="389"/>
                    </a:cubicBezTo>
                    <a:cubicBezTo>
                      <a:pt x="415" y="389"/>
                      <a:pt x="415" y="389"/>
                      <a:pt x="416" y="388"/>
                    </a:cubicBezTo>
                    <a:cubicBezTo>
                      <a:pt x="417" y="388"/>
                      <a:pt x="418" y="388"/>
                      <a:pt x="418" y="387"/>
                    </a:cubicBezTo>
                    <a:cubicBezTo>
                      <a:pt x="419" y="387"/>
                      <a:pt x="420" y="387"/>
                      <a:pt x="421" y="387"/>
                    </a:cubicBezTo>
                    <a:cubicBezTo>
                      <a:pt x="422" y="387"/>
                      <a:pt x="422" y="387"/>
                      <a:pt x="422" y="387"/>
                    </a:cubicBezTo>
                    <a:cubicBezTo>
                      <a:pt x="423" y="386"/>
                      <a:pt x="424" y="386"/>
                      <a:pt x="426" y="386"/>
                    </a:cubicBezTo>
                    <a:cubicBezTo>
                      <a:pt x="428" y="385"/>
                      <a:pt x="429" y="384"/>
                      <a:pt x="431" y="383"/>
                    </a:cubicBezTo>
                    <a:cubicBezTo>
                      <a:pt x="431" y="383"/>
                      <a:pt x="432" y="383"/>
                      <a:pt x="432" y="382"/>
                    </a:cubicBezTo>
                    <a:cubicBezTo>
                      <a:pt x="433" y="382"/>
                      <a:pt x="434" y="383"/>
                      <a:pt x="435" y="383"/>
                    </a:cubicBezTo>
                    <a:cubicBezTo>
                      <a:pt x="435" y="383"/>
                      <a:pt x="436" y="383"/>
                      <a:pt x="436" y="383"/>
                    </a:cubicBezTo>
                    <a:cubicBezTo>
                      <a:pt x="439" y="383"/>
                      <a:pt x="442" y="381"/>
                      <a:pt x="444" y="380"/>
                    </a:cubicBezTo>
                    <a:cubicBezTo>
                      <a:pt x="445" y="380"/>
                      <a:pt x="447" y="379"/>
                      <a:pt x="449" y="377"/>
                    </a:cubicBezTo>
                    <a:cubicBezTo>
                      <a:pt x="449" y="377"/>
                      <a:pt x="450" y="376"/>
                      <a:pt x="450" y="376"/>
                    </a:cubicBezTo>
                    <a:cubicBezTo>
                      <a:pt x="450" y="376"/>
                      <a:pt x="450" y="375"/>
                      <a:pt x="451" y="375"/>
                    </a:cubicBezTo>
                    <a:cubicBezTo>
                      <a:pt x="451" y="375"/>
                      <a:pt x="451" y="375"/>
                      <a:pt x="452" y="375"/>
                    </a:cubicBezTo>
                    <a:cubicBezTo>
                      <a:pt x="453" y="375"/>
                      <a:pt x="453" y="375"/>
                      <a:pt x="454" y="375"/>
                    </a:cubicBezTo>
                    <a:cubicBezTo>
                      <a:pt x="455" y="374"/>
                      <a:pt x="455" y="374"/>
                      <a:pt x="456" y="374"/>
                    </a:cubicBezTo>
                    <a:cubicBezTo>
                      <a:pt x="457" y="373"/>
                      <a:pt x="458" y="373"/>
                      <a:pt x="459" y="373"/>
                    </a:cubicBezTo>
                    <a:cubicBezTo>
                      <a:pt x="460" y="372"/>
                      <a:pt x="461" y="372"/>
                      <a:pt x="463" y="371"/>
                    </a:cubicBezTo>
                    <a:cubicBezTo>
                      <a:pt x="463" y="371"/>
                      <a:pt x="464" y="371"/>
                      <a:pt x="464" y="370"/>
                    </a:cubicBezTo>
                    <a:cubicBezTo>
                      <a:pt x="465" y="370"/>
                      <a:pt x="465" y="370"/>
                      <a:pt x="466" y="370"/>
                    </a:cubicBezTo>
                    <a:cubicBezTo>
                      <a:pt x="467" y="370"/>
                      <a:pt x="468" y="369"/>
                      <a:pt x="469" y="369"/>
                    </a:cubicBezTo>
                    <a:cubicBezTo>
                      <a:pt x="469" y="369"/>
                      <a:pt x="470" y="368"/>
                      <a:pt x="471" y="368"/>
                    </a:cubicBezTo>
                    <a:cubicBezTo>
                      <a:pt x="472" y="368"/>
                      <a:pt x="472" y="368"/>
                      <a:pt x="472" y="368"/>
                    </a:cubicBezTo>
                    <a:cubicBezTo>
                      <a:pt x="473" y="367"/>
                      <a:pt x="474" y="367"/>
                      <a:pt x="475" y="366"/>
                    </a:cubicBezTo>
                    <a:cubicBezTo>
                      <a:pt x="476" y="366"/>
                      <a:pt x="476" y="365"/>
                      <a:pt x="477" y="365"/>
                    </a:cubicBezTo>
                    <a:cubicBezTo>
                      <a:pt x="477" y="365"/>
                      <a:pt x="477" y="365"/>
                      <a:pt x="477" y="365"/>
                    </a:cubicBezTo>
                    <a:cubicBezTo>
                      <a:pt x="478" y="365"/>
                      <a:pt x="479" y="365"/>
                      <a:pt x="480" y="366"/>
                    </a:cubicBezTo>
                    <a:cubicBezTo>
                      <a:pt x="481" y="366"/>
                      <a:pt x="482" y="366"/>
                      <a:pt x="484" y="366"/>
                    </a:cubicBezTo>
                    <a:cubicBezTo>
                      <a:pt x="485" y="366"/>
                      <a:pt x="486" y="366"/>
                      <a:pt x="486" y="366"/>
                    </a:cubicBezTo>
                    <a:cubicBezTo>
                      <a:pt x="489" y="365"/>
                      <a:pt x="491" y="363"/>
                      <a:pt x="492" y="361"/>
                    </a:cubicBezTo>
                    <a:cubicBezTo>
                      <a:pt x="493" y="361"/>
                      <a:pt x="493" y="361"/>
                      <a:pt x="493" y="361"/>
                    </a:cubicBezTo>
                    <a:cubicBezTo>
                      <a:pt x="495" y="359"/>
                      <a:pt x="497" y="357"/>
                      <a:pt x="499" y="356"/>
                    </a:cubicBezTo>
                    <a:cubicBezTo>
                      <a:pt x="499" y="356"/>
                      <a:pt x="500" y="356"/>
                      <a:pt x="501" y="355"/>
                    </a:cubicBezTo>
                    <a:cubicBezTo>
                      <a:pt x="502" y="355"/>
                      <a:pt x="503" y="355"/>
                      <a:pt x="504" y="354"/>
                    </a:cubicBezTo>
                    <a:cubicBezTo>
                      <a:pt x="505" y="353"/>
                      <a:pt x="506" y="352"/>
                      <a:pt x="507" y="351"/>
                    </a:cubicBezTo>
                    <a:cubicBezTo>
                      <a:pt x="508" y="350"/>
                      <a:pt x="510" y="349"/>
                      <a:pt x="511" y="349"/>
                    </a:cubicBezTo>
                    <a:cubicBezTo>
                      <a:pt x="512" y="348"/>
                      <a:pt x="513" y="348"/>
                      <a:pt x="514" y="348"/>
                    </a:cubicBezTo>
                    <a:cubicBezTo>
                      <a:pt x="516" y="348"/>
                      <a:pt x="517" y="348"/>
                      <a:pt x="519" y="348"/>
                    </a:cubicBezTo>
                    <a:cubicBezTo>
                      <a:pt x="523" y="346"/>
                      <a:pt x="523" y="343"/>
                      <a:pt x="524" y="341"/>
                    </a:cubicBezTo>
                    <a:cubicBezTo>
                      <a:pt x="524" y="341"/>
                      <a:pt x="524" y="339"/>
                      <a:pt x="524" y="338"/>
                    </a:cubicBezTo>
                    <a:cubicBezTo>
                      <a:pt x="524" y="337"/>
                      <a:pt x="524" y="336"/>
                      <a:pt x="524" y="335"/>
                    </a:cubicBezTo>
                    <a:cubicBezTo>
                      <a:pt x="525" y="332"/>
                      <a:pt x="526" y="329"/>
                      <a:pt x="527" y="326"/>
                    </a:cubicBezTo>
                    <a:cubicBezTo>
                      <a:pt x="528" y="323"/>
                      <a:pt x="529" y="321"/>
                      <a:pt x="530" y="318"/>
                    </a:cubicBezTo>
                    <a:cubicBezTo>
                      <a:pt x="531" y="315"/>
                      <a:pt x="532" y="313"/>
                      <a:pt x="532" y="311"/>
                    </a:cubicBezTo>
                    <a:cubicBezTo>
                      <a:pt x="532" y="309"/>
                      <a:pt x="532" y="309"/>
                      <a:pt x="532" y="309"/>
                    </a:cubicBezTo>
                    <a:cubicBezTo>
                      <a:pt x="533" y="308"/>
                      <a:pt x="533" y="307"/>
                      <a:pt x="533" y="306"/>
                    </a:cubicBezTo>
                    <a:cubicBezTo>
                      <a:pt x="534" y="305"/>
                      <a:pt x="534" y="304"/>
                      <a:pt x="534" y="303"/>
                    </a:cubicBezTo>
                    <a:cubicBezTo>
                      <a:pt x="535" y="301"/>
                      <a:pt x="535" y="300"/>
                      <a:pt x="535" y="298"/>
                    </a:cubicBezTo>
                    <a:cubicBezTo>
                      <a:pt x="535" y="297"/>
                      <a:pt x="536" y="296"/>
                      <a:pt x="536" y="295"/>
                    </a:cubicBezTo>
                    <a:cubicBezTo>
                      <a:pt x="536" y="295"/>
                      <a:pt x="536" y="294"/>
                      <a:pt x="536" y="293"/>
                    </a:cubicBezTo>
                    <a:cubicBezTo>
                      <a:pt x="536" y="291"/>
                      <a:pt x="537" y="290"/>
                      <a:pt x="538" y="289"/>
                    </a:cubicBezTo>
                    <a:cubicBezTo>
                      <a:pt x="539" y="288"/>
                      <a:pt x="540" y="287"/>
                      <a:pt x="541" y="287"/>
                    </a:cubicBezTo>
                    <a:cubicBezTo>
                      <a:pt x="544" y="286"/>
                      <a:pt x="545" y="283"/>
                      <a:pt x="547" y="281"/>
                    </a:cubicBezTo>
                    <a:cubicBezTo>
                      <a:pt x="547" y="281"/>
                      <a:pt x="547" y="280"/>
                      <a:pt x="547" y="280"/>
                    </a:cubicBezTo>
                    <a:cubicBezTo>
                      <a:pt x="549" y="277"/>
                      <a:pt x="551" y="274"/>
                      <a:pt x="553" y="272"/>
                    </a:cubicBezTo>
                    <a:cubicBezTo>
                      <a:pt x="555" y="270"/>
                      <a:pt x="557" y="269"/>
                      <a:pt x="559" y="267"/>
                    </a:cubicBezTo>
                    <a:cubicBezTo>
                      <a:pt x="562" y="266"/>
                      <a:pt x="562" y="266"/>
                      <a:pt x="562" y="266"/>
                    </a:cubicBezTo>
                    <a:lnTo>
                      <a:pt x="551" y="246"/>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1" name="Freeform 68"/>
              <p:cNvSpPr>
                <a:spLocks/>
              </p:cNvSpPr>
              <p:nvPr/>
            </p:nvSpPr>
            <p:spPr bwMode="auto">
              <a:xfrm>
                <a:off x="3484" y="3210"/>
                <a:ext cx="40" cy="42"/>
              </a:xfrm>
              <a:custGeom>
                <a:avLst/>
                <a:gdLst>
                  <a:gd name="T0" fmla="*/ 13 w 15"/>
                  <a:gd name="T1" fmla="*/ 2 h 16"/>
                  <a:gd name="T2" fmla="*/ 9 w 15"/>
                  <a:gd name="T3" fmla="*/ 0 h 16"/>
                  <a:gd name="T4" fmla="*/ 5 w 15"/>
                  <a:gd name="T5" fmla="*/ 0 h 16"/>
                  <a:gd name="T6" fmla="*/ 0 w 15"/>
                  <a:gd name="T7" fmla="*/ 8 h 16"/>
                  <a:gd name="T8" fmla="*/ 5 w 15"/>
                  <a:gd name="T9" fmla="*/ 15 h 16"/>
                  <a:gd name="T10" fmla="*/ 8 w 15"/>
                  <a:gd name="T11" fmla="*/ 16 h 16"/>
                  <a:gd name="T12" fmla="*/ 15 w 15"/>
                  <a:gd name="T13" fmla="*/ 8 h 16"/>
                  <a:gd name="T14" fmla="*/ 13 w 15"/>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13" y="2"/>
                    </a:moveTo>
                    <a:cubicBezTo>
                      <a:pt x="12" y="0"/>
                      <a:pt x="10" y="0"/>
                      <a:pt x="9" y="0"/>
                    </a:cubicBezTo>
                    <a:cubicBezTo>
                      <a:pt x="8" y="0"/>
                      <a:pt x="7" y="0"/>
                      <a:pt x="5" y="0"/>
                    </a:cubicBezTo>
                    <a:cubicBezTo>
                      <a:pt x="2" y="2"/>
                      <a:pt x="0" y="5"/>
                      <a:pt x="0" y="8"/>
                    </a:cubicBezTo>
                    <a:cubicBezTo>
                      <a:pt x="0" y="11"/>
                      <a:pt x="2" y="14"/>
                      <a:pt x="5" y="15"/>
                    </a:cubicBezTo>
                    <a:cubicBezTo>
                      <a:pt x="6" y="16"/>
                      <a:pt x="7" y="16"/>
                      <a:pt x="8" y="16"/>
                    </a:cubicBezTo>
                    <a:cubicBezTo>
                      <a:pt x="11" y="16"/>
                      <a:pt x="14" y="14"/>
                      <a:pt x="15" y="8"/>
                    </a:cubicBezTo>
                    <a:cubicBezTo>
                      <a:pt x="15" y="6"/>
                      <a:pt x="15" y="3"/>
                      <a:pt x="13"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2" name="Freeform 73"/>
              <p:cNvSpPr>
                <a:spLocks/>
              </p:cNvSpPr>
              <p:nvPr/>
            </p:nvSpPr>
            <p:spPr bwMode="auto">
              <a:xfrm>
                <a:off x="3136" y="1411"/>
                <a:ext cx="38" cy="32"/>
              </a:xfrm>
              <a:custGeom>
                <a:avLst/>
                <a:gdLst>
                  <a:gd name="T0" fmla="*/ 7 w 14"/>
                  <a:gd name="T1" fmla="*/ 0 h 12"/>
                  <a:gd name="T2" fmla="*/ 1 w 14"/>
                  <a:gd name="T3" fmla="*/ 3 h 12"/>
                  <a:gd name="T4" fmla="*/ 3 w 14"/>
                  <a:gd name="T5" fmla="*/ 9 h 12"/>
                  <a:gd name="T6" fmla="*/ 7 w 14"/>
                  <a:gd name="T7" fmla="*/ 11 h 12"/>
                  <a:gd name="T8" fmla="*/ 9 w 14"/>
                  <a:gd name="T9" fmla="*/ 12 h 12"/>
                  <a:gd name="T10" fmla="*/ 9 w 14"/>
                  <a:gd name="T11" fmla="*/ 12 h 12"/>
                  <a:gd name="T12" fmla="*/ 13 w 14"/>
                  <a:gd name="T13" fmla="*/ 10 h 12"/>
                  <a:gd name="T14" fmla="*/ 14 w 14"/>
                  <a:gd name="T15" fmla="*/ 6 h 12"/>
                  <a:gd name="T16" fmla="*/ 7 w 1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7" y="0"/>
                    </a:moveTo>
                    <a:cubicBezTo>
                      <a:pt x="4" y="0"/>
                      <a:pt x="2" y="1"/>
                      <a:pt x="1" y="3"/>
                    </a:cubicBezTo>
                    <a:cubicBezTo>
                      <a:pt x="1" y="4"/>
                      <a:pt x="0" y="6"/>
                      <a:pt x="3" y="9"/>
                    </a:cubicBezTo>
                    <a:cubicBezTo>
                      <a:pt x="4" y="10"/>
                      <a:pt x="5" y="10"/>
                      <a:pt x="7" y="11"/>
                    </a:cubicBezTo>
                    <a:cubicBezTo>
                      <a:pt x="8" y="11"/>
                      <a:pt x="9" y="12"/>
                      <a:pt x="9" y="12"/>
                    </a:cubicBezTo>
                    <a:cubicBezTo>
                      <a:pt x="9" y="12"/>
                      <a:pt x="9" y="12"/>
                      <a:pt x="9" y="12"/>
                    </a:cubicBezTo>
                    <a:cubicBezTo>
                      <a:pt x="11" y="12"/>
                      <a:pt x="12" y="11"/>
                      <a:pt x="13" y="10"/>
                    </a:cubicBezTo>
                    <a:cubicBezTo>
                      <a:pt x="14" y="9"/>
                      <a:pt x="14" y="8"/>
                      <a:pt x="14" y="6"/>
                    </a:cubicBezTo>
                    <a:cubicBezTo>
                      <a:pt x="14" y="2"/>
                      <a:pt x="11" y="0"/>
                      <a:pt x="7"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3" name="Freeform 74"/>
              <p:cNvSpPr>
                <a:spLocks/>
              </p:cNvSpPr>
              <p:nvPr/>
            </p:nvSpPr>
            <p:spPr bwMode="auto">
              <a:xfrm>
                <a:off x="2948" y="1597"/>
                <a:ext cx="40" cy="72"/>
              </a:xfrm>
              <a:custGeom>
                <a:avLst/>
                <a:gdLst>
                  <a:gd name="T0" fmla="*/ 15 w 15"/>
                  <a:gd name="T1" fmla="*/ 7 h 27"/>
                  <a:gd name="T2" fmla="*/ 8 w 15"/>
                  <a:gd name="T3" fmla="*/ 0 h 27"/>
                  <a:gd name="T4" fmla="*/ 7 w 15"/>
                  <a:gd name="T5" fmla="*/ 0 h 27"/>
                  <a:gd name="T6" fmla="*/ 2 w 15"/>
                  <a:gd name="T7" fmla="*/ 6 h 27"/>
                  <a:gd name="T8" fmla="*/ 1 w 15"/>
                  <a:gd name="T9" fmla="*/ 7 h 27"/>
                  <a:gd name="T10" fmla="*/ 1 w 15"/>
                  <a:gd name="T11" fmla="*/ 8 h 27"/>
                  <a:gd name="T12" fmla="*/ 0 w 15"/>
                  <a:gd name="T13" fmla="*/ 13 h 27"/>
                  <a:gd name="T14" fmla="*/ 0 w 15"/>
                  <a:gd name="T15" fmla="*/ 15 h 27"/>
                  <a:gd name="T16" fmla="*/ 3 w 15"/>
                  <a:gd name="T17" fmla="*/ 25 h 27"/>
                  <a:gd name="T18" fmla="*/ 7 w 15"/>
                  <a:gd name="T19" fmla="*/ 27 h 27"/>
                  <a:gd name="T20" fmla="*/ 10 w 15"/>
                  <a:gd name="T21" fmla="*/ 25 h 27"/>
                  <a:gd name="T22" fmla="*/ 15 w 15"/>
                  <a:gd name="T23"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7">
                    <a:moveTo>
                      <a:pt x="15" y="7"/>
                    </a:moveTo>
                    <a:cubicBezTo>
                      <a:pt x="14" y="4"/>
                      <a:pt x="12" y="0"/>
                      <a:pt x="8" y="0"/>
                    </a:cubicBezTo>
                    <a:cubicBezTo>
                      <a:pt x="7" y="0"/>
                      <a:pt x="7" y="0"/>
                      <a:pt x="7" y="0"/>
                    </a:cubicBezTo>
                    <a:cubicBezTo>
                      <a:pt x="3" y="0"/>
                      <a:pt x="2" y="4"/>
                      <a:pt x="2" y="6"/>
                    </a:cubicBezTo>
                    <a:cubicBezTo>
                      <a:pt x="2" y="6"/>
                      <a:pt x="2" y="7"/>
                      <a:pt x="1" y="7"/>
                    </a:cubicBezTo>
                    <a:cubicBezTo>
                      <a:pt x="1" y="7"/>
                      <a:pt x="1" y="8"/>
                      <a:pt x="1" y="8"/>
                    </a:cubicBezTo>
                    <a:cubicBezTo>
                      <a:pt x="1" y="9"/>
                      <a:pt x="0" y="11"/>
                      <a:pt x="0" y="13"/>
                    </a:cubicBezTo>
                    <a:cubicBezTo>
                      <a:pt x="0" y="14"/>
                      <a:pt x="0" y="14"/>
                      <a:pt x="0" y="15"/>
                    </a:cubicBezTo>
                    <a:cubicBezTo>
                      <a:pt x="1" y="20"/>
                      <a:pt x="1" y="23"/>
                      <a:pt x="3" y="25"/>
                    </a:cubicBezTo>
                    <a:cubicBezTo>
                      <a:pt x="4" y="26"/>
                      <a:pt x="5" y="27"/>
                      <a:pt x="7" y="27"/>
                    </a:cubicBezTo>
                    <a:cubicBezTo>
                      <a:pt x="8" y="27"/>
                      <a:pt x="9" y="26"/>
                      <a:pt x="10" y="25"/>
                    </a:cubicBezTo>
                    <a:cubicBezTo>
                      <a:pt x="14" y="21"/>
                      <a:pt x="15" y="9"/>
                      <a:pt x="15"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4" name="Freeform 75"/>
              <p:cNvSpPr>
                <a:spLocks/>
              </p:cNvSpPr>
              <p:nvPr/>
            </p:nvSpPr>
            <p:spPr bwMode="auto">
              <a:xfrm>
                <a:off x="1755" y="712"/>
                <a:ext cx="375" cy="335"/>
              </a:xfrm>
              <a:custGeom>
                <a:avLst/>
                <a:gdLst>
                  <a:gd name="T0" fmla="*/ 136 w 141"/>
                  <a:gd name="T1" fmla="*/ 61 h 126"/>
                  <a:gd name="T2" fmla="*/ 132 w 141"/>
                  <a:gd name="T3" fmla="*/ 44 h 126"/>
                  <a:gd name="T4" fmla="*/ 115 w 141"/>
                  <a:gd name="T5" fmla="*/ 36 h 126"/>
                  <a:gd name="T6" fmla="*/ 106 w 141"/>
                  <a:gd name="T7" fmla="*/ 30 h 126"/>
                  <a:gd name="T8" fmla="*/ 99 w 141"/>
                  <a:gd name="T9" fmla="*/ 14 h 126"/>
                  <a:gd name="T10" fmla="*/ 84 w 141"/>
                  <a:gd name="T11" fmla="*/ 8 h 126"/>
                  <a:gd name="T12" fmla="*/ 70 w 141"/>
                  <a:gd name="T13" fmla="*/ 2 h 126"/>
                  <a:gd name="T14" fmla="*/ 61 w 141"/>
                  <a:gd name="T15" fmla="*/ 1 h 126"/>
                  <a:gd name="T16" fmla="*/ 56 w 141"/>
                  <a:gd name="T17" fmla="*/ 8 h 126"/>
                  <a:gd name="T18" fmla="*/ 55 w 141"/>
                  <a:gd name="T19" fmla="*/ 20 h 126"/>
                  <a:gd name="T20" fmla="*/ 49 w 141"/>
                  <a:gd name="T21" fmla="*/ 33 h 126"/>
                  <a:gd name="T22" fmla="*/ 38 w 141"/>
                  <a:gd name="T23" fmla="*/ 40 h 126"/>
                  <a:gd name="T24" fmla="*/ 33 w 141"/>
                  <a:gd name="T25" fmla="*/ 45 h 126"/>
                  <a:gd name="T26" fmla="*/ 32 w 141"/>
                  <a:gd name="T27" fmla="*/ 48 h 126"/>
                  <a:gd name="T28" fmla="*/ 25 w 141"/>
                  <a:gd name="T29" fmla="*/ 50 h 126"/>
                  <a:gd name="T30" fmla="*/ 21 w 141"/>
                  <a:gd name="T31" fmla="*/ 57 h 126"/>
                  <a:gd name="T32" fmla="*/ 14 w 141"/>
                  <a:gd name="T33" fmla="*/ 60 h 126"/>
                  <a:gd name="T34" fmla="*/ 9 w 141"/>
                  <a:gd name="T35" fmla="*/ 64 h 126"/>
                  <a:gd name="T36" fmla="*/ 4 w 141"/>
                  <a:gd name="T37" fmla="*/ 81 h 126"/>
                  <a:gd name="T38" fmla="*/ 6 w 141"/>
                  <a:gd name="T39" fmla="*/ 85 h 126"/>
                  <a:gd name="T40" fmla="*/ 10 w 141"/>
                  <a:gd name="T41" fmla="*/ 92 h 126"/>
                  <a:gd name="T42" fmla="*/ 13 w 141"/>
                  <a:gd name="T43" fmla="*/ 103 h 126"/>
                  <a:gd name="T44" fmla="*/ 8 w 141"/>
                  <a:gd name="T45" fmla="*/ 121 h 126"/>
                  <a:gd name="T46" fmla="*/ 17 w 141"/>
                  <a:gd name="T47" fmla="*/ 126 h 126"/>
                  <a:gd name="T48" fmla="*/ 23 w 141"/>
                  <a:gd name="T49" fmla="*/ 125 h 126"/>
                  <a:gd name="T50" fmla="*/ 28 w 141"/>
                  <a:gd name="T51" fmla="*/ 124 h 126"/>
                  <a:gd name="T52" fmla="*/ 36 w 141"/>
                  <a:gd name="T53" fmla="*/ 123 h 126"/>
                  <a:gd name="T54" fmla="*/ 44 w 141"/>
                  <a:gd name="T55" fmla="*/ 126 h 126"/>
                  <a:gd name="T56" fmla="*/ 54 w 141"/>
                  <a:gd name="T57" fmla="*/ 119 h 126"/>
                  <a:gd name="T58" fmla="*/ 59 w 141"/>
                  <a:gd name="T59" fmla="*/ 112 h 126"/>
                  <a:gd name="T60" fmla="*/ 67 w 141"/>
                  <a:gd name="T61" fmla="*/ 104 h 126"/>
                  <a:gd name="T62" fmla="*/ 73 w 141"/>
                  <a:gd name="T63" fmla="*/ 105 h 126"/>
                  <a:gd name="T64" fmla="*/ 85 w 141"/>
                  <a:gd name="T65" fmla="*/ 95 h 126"/>
                  <a:gd name="T66" fmla="*/ 94 w 141"/>
                  <a:gd name="T67" fmla="*/ 93 h 126"/>
                  <a:gd name="T68" fmla="*/ 102 w 141"/>
                  <a:gd name="T69" fmla="*/ 91 h 126"/>
                  <a:gd name="T70" fmla="*/ 111 w 141"/>
                  <a:gd name="T71" fmla="*/ 88 h 126"/>
                  <a:gd name="T72" fmla="*/ 118 w 141"/>
                  <a:gd name="T73" fmla="*/ 86 h 126"/>
                  <a:gd name="T74" fmla="*/ 123 w 141"/>
                  <a:gd name="T75" fmla="*/ 86 h 126"/>
                  <a:gd name="T76" fmla="*/ 140 w 141"/>
                  <a:gd name="T77" fmla="*/ 7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26">
                    <a:moveTo>
                      <a:pt x="137" y="64"/>
                    </a:moveTo>
                    <a:cubicBezTo>
                      <a:pt x="137" y="63"/>
                      <a:pt x="136" y="62"/>
                      <a:pt x="136" y="61"/>
                    </a:cubicBezTo>
                    <a:cubicBezTo>
                      <a:pt x="135" y="59"/>
                      <a:pt x="135" y="56"/>
                      <a:pt x="135" y="54"/>
                    </a:cubicBezTo>
                    <a:cubicBezTo>
                      <a:pt x="134" y="51"/>
                      <a:pt x="134" y="47"/>
                      <a:pt x="132" y="44"/>
                    </a:cubicBezTo>
                    <a:cubicBezTo>
                      <a:pt x="129" y="37"/>
                      <a:pt x="122" y="36"/>
                      <a:pt x="117" y="36"/>
                    </a:cubicBezTo>
                    <a:cubicBezTo>
                      <a:pt x="116" y="36"/>
                      <a:pt x="116" y="36"/>
                      <a:pt x="115" y="36"/>
                    </a:cubicBezTo>
                    <a:cubicBezTo>
                      <a:pt x="114" y="36"/>
                      <a:pt x="114" y="36"/>
                      <a:pt x="113" y="36"/>
                    </a:cubicBezTo>
                    <a:cubicBezTo>
                      <a:pt x="110" y="36"/>
                      <a:pt x="108" y="35"/>
                      <a:pt x="106" y="30"/>
                    </a:cubicBezTo>
                    <a:cubicBezTo>
                      <a:pt x="105" y="28"/>
                      <a:pt x="104" y="27"/>
                      <a:pt x="103" y="25"/>
                    </a:cubicBezTo>
                    <a:cubicBezTo>
                      <a:pt x="102" y="21"/>
                      <a:pt x="100" y="18"/>
                      <a:pt x="99" y="14"/>
                    </a:cubicBezTo>
                    <a:cubicBezTo>
                      <a:pt x="97" y="11"/>
                      <a:pt x="92" y="10"/>
                      <a:pt x="88" y="9"/>
                    </a:cubicBezTo>
                    <a:cubicBezTo>
                      <a:pt x="87" y="8"/>
                      <a:pt x="85" y="8"/>
                      <a:pt x="84" y="8"/>
                    </a:cubicBezTo>
                    <a:cubicBezTo>
                      <a:pt x="82" y="7"/>
                      <a:pt x="80" y="6"/>
                      <a:pt x="78" y="5"/>
                    </a:cubicBezTo>
                    <a:cubicBezTo>
                      <a:pt x="76" y="4"/>
                      <a:pt x="73" y="3"/>
                      <a:pt x="70" y="2"/>
                    </a:cubicBezTo>
                    <a:cubicBezTo>
                      <a:pt x="68" y="1"/>
                      <a:pt x="66" y="0"/>
                      <a:pt x="63" y="0"/>
                    </a:cubicBezTo>
                    <a:cubicBezTo>
                      <a:pt x="62" y="0"/>
                      <a:pt x="61" y="1"/>
                      <a:pt x="61" y="1"/>
                    </a:cubicBezTo>
                    <a:cubicBezTo>
                      <a:pt x="57" y="2"/>
                      <a:pt x="56" y="5"/>
                      <a:pt x="56" y="7"/>
                    </a:cubicBezTo>
                    <a:cubicBezTo>
                      <a:pt x="56" y="7"/>
                      <a:pt x="56" y="8"/>
                      <a:pt x="56" y="8"/>
                    </a:cubicBezTo>
                    <a:cubicBezTo>
                      <a:pt x="55" y="11"/>
                      <a:pt x="55" y="14"/>
                      <a:pt x="56" y="16"/>
                    </a:cubicBezTo>
                    <a:cubicBezTo>
                      <a:pt x="56" y="18"/>
                      <a:pt x="55" y="19"/>
                      <a:pt x="55" y="20"/>
                    </a:cubicBezTo>
                    <a:cubicBezTo>
                      <a:pt x="55" y="22"/>
                      <a:pt x="55" y="23"/>
                      <a:pt x="54" y="24"/>
                    </a:cubicBezTo>
                    <a:cubicBezTo>
                      <a:pt x="54" y="27"/>
                      <a:pt x="51" y="31"/>
                      <a:pt x="49" y="33"/>
                    </a:cubicBezTo>
                    <a:cubicBezTo>
                      <a:pt x="47" y="34"/>
                      <a:pt x="45" y="35"/>
                      <a:pt x="44" y="36"/>
                    </a:cubicBezTo>
                    <a:cubicBezTo>
                      <a:pt x="42" y="37"/>
                      <a:pt x="40" y="39"/>
                      <a:pt x="38" y="40"/>
                    </a:cubicBezTo>
                    <a:cubicBezTo>
                      <a:pt x="38" y="40"/>
                      <a:pt x="38" y="40"/>
                      <a:pt x="38" y="40"/>
                    </a:cubicBezTo>
                    <a:cubicBezTo>
                      <a:pt x="36" y="42"/>
                      <a:pt x="34" y="43"/>
                      <a:pt x="33" y="45"/>
                    </a:cubicBezTo>
                    <a:cubicBezTo>
                      <a:pt x="33" y="46"/>
                      <a:pt x="33" y="46"/>
                      <a:pt x="32" y="47"/>
                    </a:cubicBezTo>
                    <a:cubicBezTo>
                      <a:pt x="32" y="48"/>
                      <a:pt x="32" y="48"/>
                      <a:pt x="32" y="48"/>
                    </a:cubicBezTo>
                    <a:cubicBezTo>
                      <a:pt x="32" y="49"/>
                      <a:pt x="31" y="49"/>
                      <a:pt x="30" y="49"/>
                    </a:cubicBezTo>
                    <a:cubicBezTo>
                      <a:pt x="29" y="49"/>
                      <a:pt x="27" y="49"/>
                      <a:pt x="25" y="50"/>
                    </a:cubicBezTo>
                    <a:cubicBezTo>
                      <a:pt x="24" y="51"/>
                      <a:pt x="23" y="53"/>
                      <a:pt x="22" y="55"/>
                    </a:cubicBezTo>
                    <a:cubicBezTo>
                      <a:pt x="21" y="55"/>
                      <a:pt x="21" y="56"/>
                      <a:pt x="21" y="57"/>
                    </a:cubicBezTo>
                    <a:cubicBezTo>
                      <a:pt x="20" y="57"/>
                      <a:pt x="19" y="58"/>
                      <a:pt x="18" y="58"/>
                    </a:cubicBezTo>
                    <a:cubicBezTo>
                      <a:pt x="17" y="59"/>
                      <a:pt x="16" y="59"/>
                      <a:pt x="14" y="60"/>
                    </a:cubicBezTo>
                    <a:cubicBezTo>
                      <a:pt x="13" y="61"/>
                      <a:pt x="12" y="61"/>
                      <a:pt x="11" y="62"/>
                    </a:cubicBezTo>
                    <a:cubicBezTo>
                      <a:pt x="10" y="63"/>
                      <a:pt x="9" y="63"/>
                      <a:pt x="9" y="64"/>
                    </a:cubicBezTo>
                    <a:cubicBezTo>
                      <a:pt x="5" y="66"/>
                      <a:pt x="1" y="69"/>
                      <a:pt x="0" y="75"/>
                    </a:cubicBezTo>
                    <a:cubicBezTo>
                      <a:pt x="0" y="79"/>
                      <a:pt x="2" y="81"/>
                      <a:pt x="4" y="81"/>
                    </a:cubicBezTo>
                    <a:cubicBezTo>
                      <a:pt x="5" y="82"/>
                      <a:pt x="5" y="82"/>
                      <a:pt x="5" y="83"/>
                    </a:cubicBezTo>
                    <a:cubicBezTo>
                      <a:pt x="6" y="83"/>
                      <a:pt x="6" y="84"/>
                      <a:pt x="6" y="85"/>
                    </a:cubicBezTo>
                    <a:cubicBezTo>
                      <a:pt x="6" y="86"/>
                      <a:pt x="6" y="87"/>
                      <a:pt x="7" y="89"/>
                    </a:cubicBezTo>
                    <a:cubicBezTo>
                      <a:pt x="8" y="90"/>
                      <a:pt x="9" y="91"/>
                      <a:pt x="10" y="92"/>
                    </a:cubicBezTo>
                    <a:cubicBezTo>
                      <a:pt x="10" y="93"/>
                      <a:pt x="10" y="93"/>
                      <a:pt x="11" y="93"/>
                    </a:cubicBezTo>
                    <a:cubicBezTo>
                      <a:pt x="13" y="97"/>
                      <a:pt x="14" y="100"/>
                      <a:pt x="13" y="103"/>
                    </a:cubicBezTo>
                    <a:cubicBezTo>
                      <a:pt x="13" y="106"/>
                      <a:pt x="12" y="110"/>
                      <a:pt x="10" y="113"/>
                    </a:cubicBezTo>
                    <a:cubicBezTo>
                      <a:pt x="9" y="115"/>
                      <a:pt x="7" y="118"/>
                      <a:pt x="8" y="121"/>
                    </a:cubicBezTo>
                    <a:cubicBezTo>
                      <a:pt x="9" y="122"/>
                      <a:pt x="10" y="124"/>
                      <a:pt x="12" y="125"/>
                    </a:cubicBezTo>
                    <a:cubicBezTo>
                      <a:pt x="13" y="126"/>
                      <a:pt x="15" y="126"/>
                      <a:pt x="17" y="126"/>
                    </a:cubicBezTo>
                    <a:cubicBezTo>
                      <a:pt x="17" y="126"/>
                      <a:pt x="17" y="126"/>
                      <a:pt x="17" y="126"/>
                    </a:cubicBezTo>
                    <a:cubicBezTo>
                      <a:pt x="19" y="126"/>
                      <a:pt x="21" y="126"/>
                      <a:pt x="23" y="125"/>
                    </a:cubicBezTo>
                    <a:cubicBezTo>
                      <a:pt x="24" y="125"/>
                      <a:pt x="26" y="124"/>
                      <a:pt x="27" y="124"/>
                    </a:cubicBezTo>
                    <a:cubicBezTo>
                      <a:pt x="28" y="124"/>
                      <a:pt x="28" y="124"/>
                      <a:pt x="28" y="124"/>
                    </a:cubicBezTo>
                    <a:cubicBezTo>
                      <a:pt x="30" y="124"/>
                      <a:pt x="32" y="123"/>
                      <a:pt x="34" y="123"/>
                    </a:cubicBezTo>
                    <a:cubicBezTo>
                      <a:pt x="34" y="123"/>
                      <a:pt x="35" y="123"/>
                      <a:pt x="36" y="123"/>
                    </a:cubicBezTo>
                    <a:cubicBezTo>
                      <a:pt x="36" y="124"/>
                      <a:pt x="37" y="124"/>
                      <a:pt x="38" y="124"/>
                    </a:cubicBezTo>
                    <a:cubicBezTo>
                      <a:pt x="40" y="125"/>
                      <a:pt x="42" y="126"/>
                      <a:pt x="44" y="126"/>
                    </a:cubicBezTo>
                    <a:cubicBezTo>
                      <a:pt x="44" y="126"/>
                      <a:pt x="45" y="126"/>
                      <a:pt x="45" y="126"/>
                    </a:cubicBezTo>
                    <a:cubicBezTo>
                      <a:pt x="50" y="126"/>
                      <a:pt x="52" y="122"/>
                      <a:pt x="54" y="119"/>
                    </a:cubicBezTo>
                    <a:cubicBezTo>
                      <a:pt x="55" y="118"/>
                      <a:pt x="56" y="117"/>
                      <a:pt x="56" y="116"/>
                    </a:cubicBezTo>
                    <a:cubicBezTo>
                      <a:pt x="57" y="114"/>
                      <a:pt x="58" y="113"/>
                      <a:pt x="59" y="112"/>
                    </a:cubicBezTo>
                    <a:cubicBezTo>
                      <a:pt x="61" y="109"/>
                      <a:pt x="63" y="106"/>
                      <a:pt x="66" y="104"/>
                    </a:cubicBezTo>
                    <a:cubicBezTo>
                      <a:pt x="66" y="104"/>
                      <a:pt x="67" y="104"/>
                      <a:pt x="67" y="104"/>
                    </a:cubicBezTo>
                    <a:cubicBezTo>
                      <a:pt x="68" y="105"/>
                      <a:pt x="70" y="105"/>
                      <a:pt x="71" y="105"/>
                    </a:cubicBezTo>
                    <a:cubicBezTo>
                      <a:pt x="72" y="105"/>
                      <a:pt x="72" y="105"/>
                      <a:pt x="73" y="105"/>
                    </a:cubicBezTo>
                    <a:cubicBezTo>
                      <a:pt x="77" y="104"/>
                      <a:pt x="80" y="101"/>
                      <a:pt x="82" y="98"/>
                    </a:cubicBezTo>
                    <a:cubicBezTo>
                      <a:pt x="83" y="97"/>
                      <a:pt x="84" y="96"/>
                      <a:pt x="85" y="95"/>
                    </a:cubicBezTo>
                    <a:cubicBezTo>
                      <a:pt x="86" y="94"/>
                      <a:pt x="87" y="94"/>
                      <a:pt x="89" y="94"/>
                    </a:cubicBezTo>
                    <a:cubicBezTo>
                      <a:pt x="91" y="93"/>
                      <a:pt x="92" y="93"/>
                      <a:pt x="94" y="93"/>
                    </a:cubicBezTo>
                    <a:cubicBezTo>
                      <a:pt x="94" y="93"/>
                      <a:pt x="95" y="92"/>
                      <a:pt x="96" y="92"/>
                    </a:cubicBezTo>
                    <a:cubicBezTo>
                      <a:pt x="98" y="92"/>
                      <a:pt x="100" y="92"/>
                      <a:pt x="102" y="91"/>
                    </a:cubicBezTo>
                    <a:cubicBezTo>
                      <a:pt x="103" y="91"/>
                      <a:pt x="103" y="91"/>
                      <a:pt x="103" y="91"/>
                    </a:cubicBezTo>
                    <a:cubicBezTo>
                      <a:pt x="106" y="90"/>
                      <a:pt x="109" y="89"/>
                      <a:pt x="111" y="88"/>
                    </a:cubicBezTo>
                    <a:cubicBezTo>
                      <a:pt x="113" y="87"/>
                      <a:pt x="114" y="87"/>
                      <a:pt x="115" y="86"/>
                    </a:cubicBezTo>
                    <a:cubicBezTo>
                      <a:pt x="116" y="86"/>
                      <a:pt x="117" y="86"/>
                      <a:pt x="118" y="86"/>
                    </a:cubicBezTo>
                    <a:cubicBezTo>
                      <a:pt x="118" y="86"/>
                      <a:pt x="119" y="86"/>
                      <a:pt x="120" y="86"/>
                    </a:cubicBezTo>
                    <a:cubicBezTo>
                      <a:pt x="121" y="86"/>
                      <a:pt x="122" y="86"/>
                      <a:pt x="123" y="86"/>
                    </a:cubicBezTo>
                    <a:cubicBezTo>
                      <a:pt x="125" y="86"/>
                      <a:pt x="125" y="86"/>
                      <a:pt x="125" y="86"/>
                    </a:cubicBezTo>
                    <a:cubicBezTo>
                      <a:pt x="130" y="86"/>
                      <a:pt x="138" y="86"/>
                      <a:pt x="140" y="79"/>
                    </a:cubicBezTo>
                    <a:cubicBezTo>
                      <a:pt x="141" y="74"/>
                      <a:pt x="139" y="69"/>
                      <a:pt x="137" y="6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5" name="Freeform 76"/>
              <p:cNvSpPr>
                <a:spLocks/>
              </p:cNvSpPr>
              <p:nvPr/>
            </p:nvSpPr>
            <p:spPr bwMode="auto">
              <a:xfrm>
                <a:off x="2956" y="1825"/>
                <a:ext cx="329" cy="311"/>
              </a:xfrm>
              <a:custGeom>
                <a:avLst/>
                <a:gdLst>
                  <a:gd name="T0" fmla="*/ 116 w 124"/>
                  <a:gd name="T1" fmla="*/ 72 h 117"/>
                  <a:gd name="T2" fmla="*/ 107 w 124"/>
                  <a:gd name="T3" fmla="*/ 67 h 117"/>
                  <a:gd name="T4" fmla="*/ 101 w 124"/>
                  <a:gd name="T5" fmla="*/ 68 h 117"/>
                  <a:gd name="T6" fmla="*/ 98 w 124"/>
                  <a:gd name="T7" fmla="*/ 66 h 117"/>
                  <a:gd name="T8" fmla="*/ 95 w 124"/>
                  <a:gd name="T9" fmla="*/ 60 h 117"/>
                  <a:gd name="T10" fmla="*/ 82 w 124"/>
                  <a:gd name="T11" fmla="*/ 46 h 117"/>
                  <a:gd name="T12" fmla="*/ 78 w 124"/>
                  <a:gd name="T13" fmla="*/ 45 h 117"/>
                  <a:gd name="T14" fmla="*/ 75 w 124"/>
                  <a:gd name="T15" fmla="*/ 44 h 117"/>
                  <a:gd name="T16" fmla="*/ 72 w 124"/>
                  <a:gd name="T17" fmla="*/ 41 h 117"/>
                  <a:gd name="T18" fmla="*/ 58 w 124"/>
                  <a:gd name="T19" fmla="*/ 31 h 117"/>
                  <a:gd name="T20" fmla="*/ 52 w 124"/>
                  <a:gd name="T21" fmla="*/ 28 h 117"/>
                  <a:gd name="T22" fmla="*/ 44 w 124"/>
                  <a:gd name="T23" fmla="*/ 22 h 117"/>
                  <a:gd name="T24" fmla="*/ 39 w 124"/>
                  <a:gd name="T25" fmla="*/ 25 h 117"/>
                  <a:gd name="T26" fmla="*/ 37 w 124"/>
                  <a:gd name="T27" fmla="*/ 20 h 117"/>
                  <a:gd name="T28" fmla="*/ 40 w 124"/>
                  <a:gd name="T29" fmla="*/ 21 h 117"/>
                  <a:gd name="T30" fmla="*/ 42 w 124"/>
                  <a:gd name="T31" fmla="*/ 8 h 117"/>
                  <a:gd name="T32" fmla="*/ 41 w 124"/>
                  <a:gd name="T33" fmla="*/ 6 h 117"/>
                  <a:gd name="T34" fmla="*/ 29 w 124"/>
                  <a:gd name="T35" fmla="*/ 6 h 117"/>
                  <a:gd name="T36" fmla="*/ 27 w 124"/>
                  <a:gd name="T37" fmla="*/ 6 h 117"/>
                  <a:gd name="T38" fmla="*/ 16 w 124"/>
                  <a:gd name="T39" fmla="*/ 23 h 117"/>
                  <a:gd name="T40" fmla="*/ 15 w 124"/>
                  <a:gd name="T41" fmla="*/ 39 h 117"/>
                  <a:gd name="T42" fmla="*/ 15 w 124"/>
                  <a:gd name="T43" fmla="*/ 71 h 117"/>
                  <a:gd name="T44" fmla="*/ 10 w 124"/>
                  <a:gd name="T45" fmla="*/ 81 h 117"/>
                  <a:gd name="T46" fmla="*/ 2 w 124"/>
                  <a:gd name="T47" fmla="*/ 100 h 117"/>
                  <a:gd name="T48" fmla="*/ 21 w 124"/>
                  <a:gd name="T49" fmla="*/ 98 h 117"/>
                  <a:gd name="T50" fmla="*/ 27 w 124"/>
                  <a:gd name="T51" fmla="*/ 95 h 117"/>
                  <a:gd name="T52" fmla="*/ 29 w 124"/>
                  <a:gd name="T53" fmla="*/ 103 h 117"/>
                  <a:gd name="T54" fmla="*/ 30 w 124"/>
                  <a:gd name="T55" fmla="*/ 113 h 117"/>
                  <a:gd name="T56" fmla="*/ 46 w 124"/>
                  <a:gd name="T57" fmla="*/ 112 h 117"/>
                  <a:gd name="T58" fmla="*/ 52 w 124"/>
                  <a:gd name="T59" fmla="*/ 106 h 117"/>
                  <a:gd name="T60" fmla="*/ 56 w 124"/>
                  <a:gd name="T61" fmla="*/ 98 h 117"/>
                  <a:gd name="T62" fmla="*/ 66 w 124"/>
                  <a:gd name="T63" fmla="*/ 83 h 117"/>
                  <a:gd name="T64" fmla="*/ 67 w 124"/>
                  <a:gd name="T65" fmla="*/ 77 h 117"/>
                  <a:gd name="T66" fmla="*/ 71 w 124"/>
                  <a:gd name="T67" fmla="*/ 76 h 117"/>
                  <a:gd name="T68" fmla="*/ 72 w 124"/>
                  <a:gd name="T69" fmla="*/ 79 h 117"/>
                  <a:gd name="T70" fmla="*/ 76 w 124"/>
                  <a:gd name="T71" fmla="*/ 82 h 117"/>
                  <a:gd name="T72" fmla="*/ 81 w 124"/>
                  <a:gd name="T73" fmla="*/ 81 h 117"/>
                  <a:gd name="T74" fmla="*/ 82 w 124"/>
                  <a:gd name="T75" fmla="*/ 81 h 117"/>
                  <a:gd name="T76" fmla="*/ 80 w 124"/>
                  <a:gd name="T77" fmla="*/ 88 h 117"/>
                  <a:gd name="T78" fmla="*/ 90 w 124"/>
                  <a:gd name="T79" fmla="*/ 91 h 117"/>
                  <a:gd name="T80" fmla="*/ 96 w 124"/>
                  <a:gd name="T81" fmla="*/ 93 h 117"/>
                  <a:gd name="T82" fmla="*/ 105 w 124"/>
                  <a:gd name="T83" fmla="*/ 96 h 117"/>
                  <a:gd name="T84" fmla="*/ 124 w 124"/>
                  <a:gd name="T85" fmla="*/ 8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17">
                    <a:moveTo>
                      <a:pt x="120" y="75"/>
                    </a:moveTo>
                    <a:cubicBezTo>
                      <a:pt x="119" y="74"/>
                      <a:pt x="118" y="73"/>
                      <a:pt x="116" y="72"/>
                    </a:cubicBezTo>
                    <a:cubicBezTo>
                      <a:pt x="115" y="71"/>
                      <a:pt x="114" y="70"/>
                      <a:pt x="113" y="69"/>
                    </a:cubicBezTo>
                    <a:cubicBezTo>
                      <a:pt x="111" y="67"/>
                      <a:pt x="110" y="67"/>
                      <a:pt x="107" y="67"/>
                    </a:cubicBezTo>
                    <a:cubicBezTo>
                      <a:pt x="106" y="67"/>
                      <a:pt x="104" y="67"/>
                      <a:pt x="103" y="67"/>
                    </a:cubicBezTo>
                    <a:cubicBezTo>
                      <a:pt x="101" y="68"/>
                      <a:pt x="101" y="68"/>
                      <a:pt x="101" y="68"/>
                    </a:cubicBezTo>
                    <a:cubicBezTo>
                      <a:pt x="100" y="68"/>
                      <a:pt x="99" y="68"/>
                      <a:pt x="98" y="68"/>
                    </a:cubicBezTo>
                    <a:cubicBezTo>
                      <a:pt x="98" y="68"/>
                      <a:pt x="98" y="67"/>
                      <a:pt x="98" y="66"/>
                    </a:cubicBezTo>
                    <a:cubicBezTo>
                      <a:pt x="97" y="65"/>
                      <a:pt x="97" y="63"/>
                      <a:pt x="96" y="62"/>
                    </a:cubicBezTo>
                    <a:cubicBezTo>
                      <a:pt x="95" y="61"/>
                      <a:pt x="95" y="60"/>
                      <a:pt x="95" y="60"/>
                    </a:cubicBezTo>
                    <a:cubicBezTo>
                      <a:pt x="94" y="52"/>
                      <a:pt x="90" y="47"/>
                      <a:pt x="83" y="46"/>
                    </a:cubicBezTo>
                    <a:cubicBezTo>
                      <a:pt x="83" y="46"/>
                      <a:pt x="82" y="46"/>
                      <a:pt x="82" y="46"/>
                    </a:cubicBezTo>
                    <a:cubicBezTo>
                      <a:pt x="81" y="46"/>
                      <a:pt x="80" y="46"/>
                      <a:pt x="79" y="46"/>
                    </a:cubicBezTo>
                    <a:cubicBezTo>
                      <a:pt x="79" y="46"/>
                      <a:pt x="79" y="46"/>
                      <a:pt x="78" y="45"/>
                    </a:cubicBezTo>
                    <a:cubicBezTo>
                      <a:pt x="77" y="45"/>
                      <a:pt x="77" y="45"/>
                      <a:pt x="76" y="44"/>
                    </a:cubicBezTo>
                    <a:cubicBezTo>
                      <a:pt x="75" y="44"/>
                      <a:pt x="75" y="44"/>
                      <a:pt x="75" y="44"/>
                    </a:cubicBezTo>
                    <a:cubicBezTo>
                      <a:pt x="73" y="44"/>
                      <a:pt x="73" y="44"/>
                      <a:pt x="73" y="43"/>
                    </a:cubicBezTo>
                    <a:cubicBezTo>
                      <a:pt x="72" y="43"/>
                      <a:pt x="72" y="42"/>
                      <a:pt x="72" y="41"/>
                    </a:cubicBezTo>
                    <a:cubicBezTo>
                      <a:pt x="71" y="40"/>
                      <a:pt x="71" y="38"/>
                      <a:pt x="69" y="37"/>
                    </a:cubicBezTo>
                    <a:cubicBezTo>
                      <a:pt x="68" y="36"/>
                      <a:pt x="64" y="32"/>
                      <a:pt x="58" y="31"/>
                    </a:cubicBezTo>
                    <a:cubicBezTo>
                      <a:pt x="56" y="31"/>
                      <a:pt x="55" y="31"/>
                      <a:pt x="53" y="29"/>
                    </a:cubicBezTo>
                    <a:cubicBezTo>
                      <a:pt x="53" y="28"/>
                      <a:pt x="53" y="28"/>
                      <a:pt x="52" y="28"/>
                    </a:cubicBezTo>
                    <a:cubicBezTo>
                      <a:pt x="51" y="25"/>
                      <a:pt x="49" y="22"/>
                      <a:pt x="45" y="22"/>
                    </a:cubicBezTo>
                    <a:cubicBezTo>
                      <a:pt x="44" y="22"/>
                      <a:pt x="44" y="22"/>
                      <a:pt x="44" y="22"/>
                    </a:cubicBezTo>
                    <a:cubicBezTo>
                      <a:pt x="42" y="22"/>
                      <a:pt x="40" y="24"/>
                      <a:pt x="40" y="24"/>
                    </a:cubicBezTo>
                    <a:cubicBezTo>
                      <a:pt x="39" y="25"/>
                      <a:pt x="39" y="25"/>
                      <a:pt x="39" y="25"/>
                    </a:cubicBezTo>
                    <a:cubicBezTo>
                      <a:pt x="39" y="25"/>
                      <a:pt x="38" y="25"/>
                      <a:pt x="38" y="25"/>
                    </a:cubicBezTo>
                    <a:cubicBezTo>
                      <a:pt x="38" y="25"/>
                      <a:pt x="37" y="22"/>
                      <a:pt x="37" y="20"/>
                    </a:cubicBezTo>
                    <a:cubicBezTo>
                      <a:pt x="38" y="20"/>
                      <a:pt x="39" y="21"/>
                      <a:pt x="40" y="21"/>
                    </a:cubicBezTo>
                    <a:cubicBezTo>
                      <a:pt x="40" y="21"/>
                      <a:pt x="40" y="21"/>
                      <a:pt x="40" y="21"/>
                    </a:cubicBezTo>
                    <a:cubicBezTo>
                      <a:pt x="42" y="21"/>
                      <a:pt x="43" y="20"/>
                      <a:pt x="44" y="19"/>
                    </a:cubicBezTo>
                    <a:cubicBezTo>
                      <a:pt x="48" y="15"/>
                      <a:pt x="43" y="10"/>
                      <a:pt x="42" y="8"/>
                    </a:cubicBezTo>
                    <a:cubicBezTo>
                      <a:pt x="41" y="7"/>
                      <a:pt x="41" y="7"/>
                      <a:pt x="41" y="7"/>
                    </a:cubicBezTo>
                    <a:cubicBezTo>
                      <a:pt x="41" y="7"/>
                      <a:pt x="41" y="6"/>
                      <a:pt x="41" y="6"/>
                    </a:cubicBezTo>
                    <a:cubicBezTo>
                      <a:pt x="40" y="4"/>
                      <a:pt x="39" y="0"/>
                      <a:pt x="35" y="0"/>
                    </a:cubicBezTo>
                    <a:cubicBezTo>
                      <a:pt x="31" y="0"/>
                      <a:pt x="29" y="3"/>
                      <a:pt x="29" y="6"/>
                    </a:cubicBezTo>
                    <a:cubicBezTo>
                      <a:pt x="29" y="6"/>
                      <a:pt x="29" y="6"/>
                      <a:pt x="29" y="6"/>
                    </a:cubicBezTo>
                    <a:cubicBezTo>
                      <a:pt x="28" y="6"/>
                      <a:pt x="28" y="6"/>
                      <a:pt x="27" y="6"/>
                    </a:cubicBezTo>
                    <a:cubicBezTo>
                      <a:pt x="26" y="6"/>
                      <a:pt x="24" y="7"/>
                      <a:pt x="23" y="7"/>
                    </a:cubicBezTo>
                    <a:cubicBezTo>
                      <a:pt x="16" y="11"/>
                      <a:pt x="16" y="19"/>
                      <a:pt x="16" y="23"/>
                    </a:cubicBezTo>
                    <a:cubicBezTo>
                      <a:pt x="16" y="25"/>
                      <a:pt x="16" y="28"/>
                      <a:pt x="16" y="30"/>
                    </a:cubicBezTo>
                    <a:cubicBezTo>
                      <a:pt x="16" y="33"/>
                      <a:pt x="16" y="36"/>
                      <a:pt x="15" y="39"/>
                    </a:cubicBezTo>
                    <a:cubicBezTo>
                      <a:pt x="15" y="45"/>
                      <a:pt x="15" y="49"/>
                      <a:pt x="14" y="54"/>
                    </a:cubicBezTo>
                    <a:cubicBezTo>
                      <a:pt x="13" y="60"/>
                      <a:pt x="13" y="66"/>
                      <a:pt x="15" y="71"/>
                    </a:cubicBezTo>
                    <a:cubicBezTo>
                      <a:pt x="16" y="76"/>
                      <a:pt x="16" y="78"/>
                      <a:pt x="13" y="80"/>
                    </a:cubicBezTo>
                    <a:cubicBezTo>
                      <a:pt x="12" y="80"/>
                      <a:pt x="11" y="81"/>
                      <a:pt x="10" y="81"/>
                    </a:cubicBezTo>
                    <a:cubicBezTo>
                      <a:pt x="6" y="84"/>
                      <a:pt x="1" y="87"/>
                      <a:pt x="0" y="94"/>
                    </a:cubicBezTo>
                    <a:cubicBezTo>
                      <a:pt x="0" y="96"/>
                      <a:pt x="1" y="99"/>
                      <a:pt x="2" y="100"/>
                    </a:cubicBezTo>
                    <a:cubicBezTo>
                      <a:pt x="3" y="101"/>
                      <a:pt x="5" y="102"/>
                      <a:pt x="7" y="102"/>
                    </a:cubicBezTo>
                    <a:cubicBezTo>
                      <a:pt x="12" y="102"/>
                      <a:pt x="17" y="100"/>
                      <a:pt x="21" y="98"/>
                    </a:cubicBezTo>
                    <a:cubicBezTo>
                      <a:pt x="23" y="97"/>
                      <a:pt x="25" y="96"/>
                      <a:pt x="26" y="95"/>
                    </a:cubicBezTo>
                    <a:cubicBezTo>
                      <a:pt x="27" y="95"/>
                      <a:pt x="27" y="95"/>
                      <a:pt x="27" y="95"/>
                    </a:cubicBezTo>
                    <a:cubicBezTo>
                      <a:pt x="27" y="95"/>
                      <a:pt x="27" y="95"/>
                      <a:pt x="27" y="96"/>
                    </a:cubicBezTo>
                    <a:cubicBezTo>
                      <a:pt x="29" y="98"/>
                      <a:pt x="29" y="101"/>
                      <a:pt x="29" y="103"/>
                    </a:cubicBezTo>
                    <a:cubicBezTo>
                      <a:pt x="29" y="104"/>
                      <a:pt x="29" y="105"/>
                      <a:pt x="29" y="105"/>
                    </a:cubicBezTo>
                    <a:cubicBezTo>
                      <a:pt x="29" y="108"/>
                      <a:pt x="29" y="110"/>
                      <a:pt x="30" y="113"/>
                    </a:cubicBezTo>
                    <a:cubicBezTo>
                      <a:pt x="32" y="117"/>
                      <a:pt x="35" y="117"/>
                      <a:pt x="36" y="117"/>
                    </a:cubicBezTo>
                    <a:cubicBezTo>
                      <a:pt x="40" y="117"/>
                      <a:pt x="43" y="114"/>
                      <a:pt x="46" y="112"/>
                    </a:cubicBezTo>
                    <a:cubicBezTo>
                      <a:pt x="47" y="111"/>
                      <a:pt x="47" y="111"/>
                      <a:pt x="47" y="111"/>
                    </a:cubicBezTo>
                    <a:cubicBezTo>
                      <a:pt x="49" y="109"/>
                      <a:pt x="51" y="108"/>
                      <a:pt x="52" y="106"/>
                    </a:cubicBezTo>
                    <a:cubicBezTo>
                      <a:pt x="53" y="104"/>
                      <a:pt x="54" y="102"/>
                      <a:pt x="54" y="101"/>
                    </a:cubicBezTo>
                    <a:cubicBezTo>
                      <a:pt x="55" y="100"/>
                      <a:pt x="55" y="99"/>
                      <a:pt x="56" y="98"/>
                    </a:cubicBezTo>
                    <a:cubicBezTo>
                      <a:pt x="56" y="96"/>
                      <a:pt x="58" y="95"/>
                      <a:pt x="60" y="93"/>
                    </a:cubicBezTo>
                    <a:cubicBezTo>
                      <a:pt x="62" y="91"/>
                      <a:pt x="65" y="88"/>
                      <a:pt x="66" y="83"/>
                    </a:cubicBezTo>
                    <a:cubicBezTo>
                      <a:pt x="66" y="82"/>
                      <a:pt x="66" y="82"/>
                      <a:pt x="66" y="81"/>
                    </a:cubicBezTo>
                    <a:cubicBezTo>
                      <a:pt x="66" y="79"/>
                      <a:pt x="66" y="78"/>
                      <a:pt x="67" y="77"/>
                    </a:cubicBezTo>
                    <a:cubicBezTo>
                      <a:pt x="68" y="76"/>
                      <a:pt x="69" y="75"/>
                      <a:pt x="71" y="75"/>
                    </a:cubicBezTo>
                    <a:cubicBezTo>
                      <a:pt x="71" y="75"/>
                      <a:pt x="71" y="76"/>
                      <a:pt x="71" y="76"/>
                    </a:cubicBezTo>
                    <a:cubicBezTo>
                      <a:pt x="71" y="77"/>
                      <a:pt x="72" y="78"/>
                      <a:pt x="72" y="78"/>
                    </a:cubicBezTo>
                    <a:cubicBezTo>
                      <a:pt x="72" y="78"/>
                      <a:pt x="72" y="79"/>
                      <a:pt x="72" y="79"/>
                    </a:cubicBezTo>
                    <a:cubicBezTo>
                      <a:pt x="72" y="82"/>
                      <a:pt x="72" y="82"/>
                      <a:pt x="72" y="82"/>
                    </a:cubicBezTo>
                    <a:cubicBezTo>
                      <a:pt x="76" y="82"/>
                      <a:pt x="76" y="82"/>
                      <a:pt x="76" y="82"/>
                    </a:cubicBezTo>
                    <a:cubicBezTo>
                      <a:pt x="77" y="82"/>
                      <a:pt x="77" y="82"/>
                      <a:pt x="77" y="82"/>
                    </a:cubicBezTo>
                    <a:cubicBezTo>
                      <a:pt x="78" y="81"/>
                      <a:pt x="80" y="81"/>
                      <a:pt x="81" y="81"/>
                    </a:cubicBezTo>
                    <a:cubicBezTo>
                      <a:pt x="82" y="81"/>
                      <a:pt x="82" y="81"/>
                      <a:pt x="82" y="81"/>
                    </a:cubicBezTo>
                    <a:cubicBezTo>
                      <a:pt x="82" y="81"/>
                      <a:pt x="82" y="81"/>
                      <a:pt x="82" y="81"/>
                    </a:cubicBezTo>
                    <a:cubicBezTo>
                      <a:pt x="82" y="81"/>
                      <a:pt x="82" y="82"/>
                      <a:pt x="81" y="83"/>
                    </a:cubicBezTo>
                    <a:cubicBezTo>
                      <a:pt x="81" y="84"/>
                      <a:pt x="80" y="86"/>
                      <a:pt x="80" y="88"/>
                    </a:cubicBezTo>
                    <a:cubicBezTo>
                      <a:pt x="81" y="90"/>
                      <a:pt x="82" y="92"/>
                      <a:pt x="86" y="92"/>
                    </a:cubicBezTo>
                    <a:cubicBezTo>
                      <a:pt x="87" y="92"/>
                      <a:pt x="89" y="92"/>
                      <a:pt x="90" y="91"/>
                    </a:cubicBezTo>
                    <a:cubicBezTo>
                      <a:pt x="90" y="91"/>
                      <a:pt x="91" y="91"/>
                      <a:pt x="91" y="91"/>
                    </a:cubicBezTo>
                    <a:cubicBezTo>
                      <a:pt x="93" y="91"/>
                      <a:pt x="94" y="92"/>
                      <a:pt x="96" y="93"/>
                    </a:cubicBezTo>
                    <a:cubicBezTo>
                      <a:pt x="97" y="93"/>
                      <a:pt x="98" y="94"/>
                      <a:pt x="99" y="94"/>
                    </a:cubicBezTo>
                    <a:cubicBezTo>
                      <a:pt x="101" y="95"/>
                      <a:pt x="103" y="96"/>
                      <a:pt x="105" y="96"/>
                    </a:cubicBezTo>
                    <a:cubicBezTo>
                      <a:pt x="112" y="96"/>
                      <a:pt x="117" y="90"/>
                      <a:pt x="121" y="86"/>
                    </a:cubicBezTo>
                    <a:cubicBezTo>
                      <a:pt x="122" y="84"/>
                      <a:pt x="124" y="82"/>
                      <a:pt x="124" y="80"/>
                    </a:cubicBezTo>
                    <a:cubicBezTo>
                      <a:pt x="123" y="78"/>
                      <a:pt x="122" y="76"/>
                      <a:pt x="120" y="7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6" name="Freeform 77"/>
              <p:cNvSpPr>
                <a:spLocks/>
              </p:cNvSpPr>
              <p:nvPr/>
            </p:nvSpPr>
            <p:spPr bwMode="auto">
              <a:xfrm>
                <a:off x="3062" y="1812"/>
                <a:ext cx="72" cy="61"/>
              </a:xfrm>
              <a:custGeom>
                <a:avLst/>
                <a:gdLst>
                  <a:gd name="T0" fmla="*/ 6 w 27"/>
                  <a:gd name="T1" fmla="*/ 14 h 23"/>
                  <a:gd name="T2" fmla="*/ 6 w 27"/>
                  <a:gd name="T3" fmla="*/ 15 h 23"/>
                  <a:gd name="T4" fmla="*/ 10 w 27"/>
                  <a:gd name="T5" fmla="*/ 20 h 23"/>
                  <a:gd name="T6" fmla="*/ 11 w 27"/>
                  <a:gd name="T7" fmla="*/ 21 h 23"/>
                  <a:gd name="T8" fmla="*/ 17 w 27"/>
                  <a:gd name="T9" fmla="*/ 23 h 23"/>
                  <a:gd name="T10" fmla="*/ 18 w 27"/>
                  <a:gd name="T11" fmla="*/ 23 h 23"/>
                  <a:gd name="T12" fmla="*/ 19 w 27"/>
                  <a:gd name="T13" fmla="*/ 23 h 23"/>
                  <a:gd name="T14" fmla="*/ 27 w 27"/>
                  <a:gd name="T15" fmla="*/ 18 h 23"/>
                  <a:gd name="T16" fmla="*/ 27 w 27"/>
                  <a:gd name="T17" fmla="*/ 15 h 23"/>
                  <a:gd name="T18" fmla="*/ 24 w 27"/>
                  <a:gd name="T19" fmla="*/ 15 h 23"/>
                  <a:gd name="T20" fmla="*/ 23 w 27"/>
                  <a:gd name="T21" fmla="*/ 14 h 23"/>
                  <a:gd name="T22" fmla="*/ 21 w 27"/>
                  <a:gd name="T23" fmla="*/ 13 h 23"/>
                  <a:gd name="T24" fmla="*/ 19 w 27"/>
                  <a:gd name="T25" fmla="*/ 13 h 23"/>
                  <a:gd name="T26" fmla="*/ 19 w 27"/>
                  <a:gd name="T27" fmla="*/ 13 h 23"/>
                  <a:gd name="T28" fmla="*/ 18 w 27"/>
                  <a:gd name="T29" fmla="*/ 12 h 23"/>
                  <a:gd name="T30" fmla="*/ 18 w 27"/>
                  <a:gd name="T31" fmla="*/ 10 h 23"/>
                  <a:gd name="T32" fmla="*/ 15 w 27"/>
                  <a:gd name="T33" fmla="*/ 6 h 23"/>
                  <a:gd name="T34" fmla="*/ 14 w 27"/>
                  <a:gd name="T35" fmla="*/ 6 h 23"/>
                  <a:gd name="T36" fmla="*/ 13 w 27"/>
                  <a:gd name="T37" fmla="*/ 4 h 23"/>
                  <a:gd name="T38" fmla="*/ 6 w 27"/>
                  <a:gd name="T39" fmla="*/ 0 h 23"/>
                  <a:gd name="T40" fmla="*/ 4 w 27"/>
                  <a:gd name="T41" fmla="*/ 0 h 23"/>
                  <a:gd name="T42" fmla="*/ 1 w 27"/>
                  <a:gd name="T43" fmla="*/ 3 h 23"/>
                  <a:gd name="T44" fmla="*/ 5 w 27"/>
                  <a:gd name="T45" fmla="*/ 13 h 23"/>
                  <a:gd name="T46" fmla="*/ 6 w 27"/>
                  <a:gd name="T4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23">
                    <a:moveTo>
                      <a:pt x="6" y="14"/>
                    </a:moveTo>
                    <a:cubicBezTo>
                      <a:pt x="6" y="14"/>
                      <a:pt x="6" y="15"/>
                      <a:pt x="6" y="15"/>
                    </a:cubicBezTo>
                    <a:cubicBezTo>
                      <a:pt x="6" y="17"/>
                      <a:pt x="7" y="19"/>
                      <a:pt x="10" y="20"/>
                    </a:cubicBezTo>
                    <a:cubicBezTo>
                      <a:pt x="11" y="21"/>
                      <a:pt x="11" y="21"/>
                      <a:pt x="11" y="21"/>
                    </a:cubicBezTo>
                    <a:cubicBezTo>
                      <a:pt x="12" y="22"/>
                      <a:pt x="14" y="23"/>
                      <a:pt x="17" y="23"/>
                    </a:cubicBezTo>
                    <a:cubicBezTo>
                      <a:pt x="17" y="23"/>
                      <a:pt x="18" y="23"/>
                      <a:pt x="18" y="23"/>
                    </a:cubicBezTo>
                    <a:cubicBezTo>
                      <a:pt x="18" y="23"/>
                      <a:pt x="19" y="23"/>
                      <a:pt x="19" y="23"/>
                    </a:cubicBezTo>
                    <a:cubicBezTo>
                      <a:pt x="21" y="23"/>
                      <a:pt x="27" y="22"/>
                      <a:pt x="27" y="18"/>
                    </a:cubicBezTo>
                    <a:cubicBezTo>
                      <a:pt x="27" y="15"/>
                      <a:pt x="27" y="15"/>
                      <a:pt x="27" y="15"/>
                    </a:cubicBezTo>
                    <a:cubicBezTo>
                      <a:pt x="24" y="15"/>
                      <a:pt x="24" y="15"/>
                      <a:pt x="24" y="15"/>
                    </a:cubicBezTo>
                    <a:cubicBezTo>
                      <a:pt x="24" y="15"/>
                      <a:pt x="23" y="14"/>
                      <a:pt x="23" y="14"/>
                    </a:cubicBezTo>
                    <a:cubicBezTo>
                      <a:pt x="22" y="14"/>
                      <a:pt x="22" y="13"/>
                      <a:pt x="21" y="13"/>
                    </a:cubicBezTo>
                    <a:cubicBezTo>
                      <a:pt x="20" y="13"/>
                      <a:pt x="19" y="13"/>
                      <a:pt x="19" y="13"/>
                    </a:cubicBezTo>
                    <a:cubicBezTo>
                      <a:pt x="19" y="13"/>
                      <a:pt x="19" y="13"/>
                      <a:pt x="19" y="13"/>
                    </a:cubicBezTo>
                    <a:cubicBezTo>
                      <a:pt x="19" y="12"/>
                      <a:pt x="18" y="12"/>
                      <a:pt x="18" y="12"/>
                    </a:cubicBezTo>
                    <a:cubicBezTo>
                      <a:pt x="18" y="11"/>
                      <a:pt x="18" y="10"/>
                      <a:pt x="18" y="10"/>
                    </a:cubicBezTo>
                    <a:cubicBezTo>
                      <a:pt x="17" y="8"/>
                      <a:pt x="16" y="7"/>
                      <a:pt x="15" y="6"/>
                    </a:cubicBezTo>
                    <a:cubicBezTo>
                      <a:pt x="14" y="6"/>
                      <a:pt x="14" y="6"/>
                      <a:pt x="14" y="6"/>
                    </a:cubicBezTo>
                    <a:cubicBezTo>
                      <a:pt x="14" y="6"/>
                      <a:pt x="13" y="5"/>
                      <a:pt x="13" y="4"/>
                    </a:cubicBezTo>
                    <a:cubicBezTo>
                      <a:pt x="11" y="2"/>
                      <a:pt x="9" y="0"/>
                      <a:pt x="6" y="0"/>
                    </a:cubicBezTo>
                    <a:cubicBezTo>
                      <a:pt x="5" y="0"/>
                      <a:pt x="5" y="0"/>
                      <a:pt x="4" y="0"/>
                    </a:cubicBezTo>
                    <a:cubicBezTo>
                      <a:pt x="3" y="1"/>
                      <a:pt x="1" y="2"/>
                      <a:pt x="1" y="3"/>
                    </a:cubicBezTo>
                    <a:cubicBezTo>
                      <a:pt x="0" y="7"/>
                      <a:pt x="3" y="10"/>
                      <a:pt x="5" y="13"/>
                    </a:cubicBezTo>
                    <a:cubicBezTo>
                      <a:pt x="5" y="13"/>
                      <a:pt x="5" y="13"/>
                      <a:pt x="6" y="1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7" name="Freeform 78"/>
              <p:cNvSpPr>
                <a:spLocks/>
              </p:cNvSpPr>
              <p:nvPr/>
            </p:nvSpPr>
            <p:spPr bwMode="auto">
              <a:xfrm>
                <a:off x="3288" y="1435"/>
                <a:ext cx="42" cy="48"/>
              </a:xfrm>
              <a:custGeom>
                <a:avLst/>
                <a:gdLst>
                  <a:gd name="T0" fmla="*/ 16 w 16"/>
                  <a:gd name="T1" fmla="*/ 6 h 18"/>
                  <a:gd name="T2" fmla="*/ 11 w 16"/>
                  <a:gd name="T3" fmla="*/ 1 h 18"/>
                  <a:gd name="T4" fmla="*/ 7 w 16"/>
                  <a:gd name="T5" fmla="*/ 0 h 18"/>
                  <a:gd name="T6" fmla="*/ 1 w 16"/>
                  <a:gd name="T7" fmla="*/ 5 h 18"/>
                  <a:gd name="T8" fmla="*/ 2 w 16"/>
                  <a:gd name="T9" fmla="*/ 13 h 18"/>
                  <a:gd name="T10" fmla="*/ 3 w 16"/>
                  <a:gd name="T11" fmla="*/ 14 h 18"/>
                  <a:gd name="T12" fmla="*/ 8 w 16"/>
                  <a:gd name="T13" fmla="*/ 18 h 18"/>
                  <a:gd name="T14" fmla="*/ 10 w 16"/>
                  <a:gd name="T15" fmla="*/ 18 h 18"/>
                  <a:gd name="T16" fmla="*/ 14 w 16"/>
                  <a:gd name="T17" fmla="*/ 12 h 18"/>
                  <a:gd name="T18" fmla="*/ 15 w 16"/>
                  <a:gd name="T19" fmla="*/ 11 h 18"/>
                  <a:gd name="T20" fmla="*/ 16 w 16"/>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8">
                    <a:moveTo>
                      <a:pt x="16" y="6"/>
                    </a:moveTo>
                    <a:cubicBezTo>
                      <a:pt x="15" y="4"/>
                      <a:pt x="13" y="2"/>
                      <a:pt x="11" y="1"/>
                    </a:cubicBezTo>
                    <a:cubicBezTo>
                      <a:pt x="10" y="1"/>
                      <a:pt x="9" y="0"/>
                      <a:pt x="7" y="0"/>
                    </a:cubicBezTo>
                    <a:cubicBezTo>
                      <a:pt x="6" y="0"/>
                      <a:pt x="3" y="1"/>
                      <a:pt x="1" y="5"/>
                    </a:cubicBezTo>
                    <a:cubicBezTo>
                      <a:pt x="0" y="8"/>
                      <a:pt x="0" y="10"/>
                      <a:pt x="2" y="13"/>
                    </a:cubicBezTo>
                    <a:cubicBezTo>
                      <a:pt x="3" y="13"/>
                      <a:pt x="3" y="14"/>
                      <a:pt x="3" y="14"/>
                    </a:cubicBezTo>
                    <a:cubicBezTo>
                      <a:pt x="3" y="15"/>
                      <a:pt x="5" y="18"/>
                      <a:pt x="8" y="18"/>
                    </a:cubicBezTo>
                    <a:cubicBezTo>
                      <a:pt x="8" y="18"/>
                      <a:pt x="9" y="18"/>
                      <a:pt x="10" y="18"/>
                    </a:cubicBezTo>
                    <a:cubicBezTo>
                      <a:pt x="12" y="17"/>
                      <a:pt x="13" y="14"/>
                      <a:pt x="14" y="12"/>
                    </a:cubicBezTo>
                    <a:cubicBezTo>
                      <a:pt x="14" y="12"/>
                      <a:pt x="14" y="11"/>
                      <a:pt x="15" y="11"/>
                    </a:cubicBezTo>
                    <a:cubicBezTo>
                      <a:pt x="16" y="9"/>
                      <a:pt x="16" y="8"/>
                      <a:pt x="16" y="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8" name="Freeform 79"/>
              <p:cNvSpPr>
                <a:spLocks/>
              </p:cNvSpPr>
              <p:nvPr/>
            </p:nvSpPr>
            <p:spPr bwMode="auto">
              <a:xfrm>
                <a:off x="3221" y="1416"/>
                <a:ext cx="59" cy="109"/>
              </a:xfrm>
              <a:custGeom>
                <a:avLst/>
                <a:gdLst>
                  <a:gd name="T0" fmla="*/ 18 w 22"/>
                  <a:gd name="T1" fmla="*/ 25 h 41"/>
                  <a:gd name="T2" fmla="*/ 19 w 22"/>
                  <a:gd name="T3" fmla="*/ 24 h 41"/>
                  <a:gd name="T4" fmla="*/ 19 w 22"/>
                  <a:gd name="T5" fmla="*/ 18 h 41"/>
                  <a:gd name="T6" fmla="*/ 14 w 22"/>
                  <a:gd name="T7" fmla="*/ 15 h 41"/>
                  <a:gd name="T8" fmla="*/ 15 w 22"/>
                  <a:gd name="T9" fmla="*/ 14 h 41"/>
                  <a:gd name="T10" fmla="*/ 16 w 22"/>
                  <a:gd name="T11" fmla="*/ 13 h 41"/>
                  <a:gd name="T12" fmla="*/ 20 w 22"/>
                  <a:gd name="T13" fmla="*/ 9 h 41"/>
                  <a:gd name="T14" fmla="*/ 21 w 22"/>
                  <a:gd name="T15" fmla="*/ 4 h 41"/>
                  <a:gd name="T16" fmla="*/ 16 w 22"/>
                  <a:gd name="T17" fmla="*/ 0 h 41"/>
                  <a:gd name="T18" fmla="*/ 15 w 22"/>
                  <a:gd name="T19" fmla="*/ 0 h 41"/>
                  <a:gd name="T20" fmla="*/ 8 w 22"/>
                  <a:gd name="T21" fmla="*/ 5 h 41"/>
                  <a:gd name="T22" fmla="*/ 8 w 22"/>
                  <a:gd name="T23" fmla="*/ 5 h 41"/>
                  <a:gd name="T24" fmla="*/ 6 w 22"/>
                  <a:gd name="T25" fmla="*/ 13 h 41"/>
                  <a:gd name="T26" fmla="*/ 9 w 22"/>
                  <a:gd name="T27" fmla="*/ 16 h 41"/>
                  <a:gd name="T28" fmla="*/ 7 w 22"/>
                  <a:gd name="T29" fmla="*/ 20 h 41"/>
                  <a:gd name="T30" fmla="*/ 7 w 22"/>
                  <a:gd name="T31" fmla="*/ 22 h 41"/>
                  <a:gd name="T32" fmla="*/ 7 w 22"/>
                  <a:gd name="T33" fmla="*/ 22 h 41"/>
                  <a:gd name="T34" fmla="*/ 5 w 22"/>
                  <a:gd name="T35" fmla="*/ 27 h 41"/>
                  <a:gd name="T36" fmla="*/ 5 w 22"/>
                  <a:gd name="T37" fmla="*/ 27 h 41"/>
                  <a:gd name="T38" fmla="*/ 0 w 22"/>
                  <a:gd name="T39" fmla="*/ 37 h 41"/>
                  <a:gd name="T40" fmla="*/ 3 w 22"/>
                  <a:gd name="T41" fmla="*/ 41 h 41"/>
                  <a:gd name="T42" fmla="*/ 6 w 22"/>
                  <a:gd name="T43" fmla="*/ 41 h 41"/>
                  <a:gd name="T44" fmla="*/ 6 w 22"/>
                  <a:gd name="T45" fmla="*/ 41 h 41"/>
                  <a:gd name="T46" fmla="*/ 18 w 22"/>
                  <a:gd name="T4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41">
                    <a:moveTo>
                      <a:pt x="18" y="25"/>
                    </a:moveTo>
                    <a:cubicBezTo>
                      <a:pt x="19" y="24"/>
                      <a:pt x="19" y="24"/>
                      <a:pt x="19" y="24"/>
                    </a:cubicBezTo>
                    <a:cubicBezTo>
                      <a:pt x="20" y="21"/>
                      <a:pt x="20" y="19"/>
                      <a:pt x="19" y="18"/>
                    </a:cubicBezTo>
                    <a:cubicBezTo>
                      <a:pt x="18" y="16"/>
                      <a:pt x="16" y="15"/>
                      <a:pt x="14" y="15"/>
                    </a:cubicBezTo>
                    <a:cubicBezTo>
                      <a:pt x="14" y="14"/>
                      <a:pt x="15" y="14"/>
                      <a:pt x="15" y="14"/>
                    </a:cubicBezTo>
                    <a:cubicBezTo>
                      <a:pt x="15" y="14"/>
                      <a:pt x="16" y="13"/>
                      <a:pt x="16" y="13"/>
                    </a:cubicBezTo>
                    <a:cubicBezTo>
                      <a:pt x="18" y="12"/>
                      <a:pt x="19" y="11"/>
                      <a:pt x="20" y="9"/>
                    </a:cubicBezTo>
                    <a:cubicBezTo>
                      <a:pt x="21" y="8"/>
                      <a:pt x="22" y="5"/>
                      <a:pt x="21" y="4"/>
                    </a:cubicBezTo>
                    <a:cubicBezTo>
                      <a:pt x="20" y="2"/>
                      <a:pt x="18" y="0"/>
                      <a:pt x="16" y="0"/>
                    </a:cubicBezTo>
                    <a:cubicBezTo>
                      <a:pt x="16" y="0"/>
                      <a:pt x="16" y="0"/>
                      <a:pt x="15" y="0"/>
                    </a:cubicBezTo>
                    <a:cubicBezTo>
                      <a:pt x="12" y="0"/>
                      <a:pt x="9" y="3"/>
                      <a:pt x="8" y="5"/>
                    </a:cubicBezTo>
                    <a:cubicBezTo>
                      <a:pt x="8" y="5"/>
                      <a:pt x="8" y="5"/>
                      <a:pt x="8" y="5"/>
                    </a:cubicBezTo>
                    <a:cubicBezTo>
                      <a:pt x="6" y="7"/>
                      <a:pt x="4" y="10"/>
                      <a:pt x="6" y="13"/>
                    </a:cubicBezTo>
                    <a:cubicBezTo>
                      <a:pt x="6" y="15"/>
                      <a:pt x="8" y="16"/>
                      <a:pt x="9" y="16"/>
                    </a:cubicBezTo>
                    <a:cubicBezTo>
                      <a:pt x="8" y="17"/>
                      <a:pt x="7" y="18"/>
                      <a:pt x="7" y="20"/>
                    </a:cubicBezTo>
                    <a:cubicBezTo>
                      <a:pt x="7" y="21"/>
                      <a:pt x="7" y="21"/>
                      <a:pt x="7" y="22"/>
                    </a:cubicBezTo>
                    <a:cubicBezTo>
                      <a:pt x="7" y="22"/>
                      <a:pt x="7" y="22"/>
                      <a:pt x="7" y="22"/>
                    </a:cubicBezTo>
                    <a:cubicBezTo>
                      <a:pt x="7" y="24"/>
                      <a:pt x="7" y="25"/>
                      <a:pt x="5" y="27"/>
                    </a:cubicBezTo>
                    <a:cubicBezTo>
                      <a:pt x="5" y="27"/>
                      <a:pt x="5" y="27"/>
                      <a:pt x="5" y="27"/>
                    </a:cubicBezTo>
                    <a:cubicBezTo>
                      <a:pt x="2" y="30"/>
                      <a:pt x="0" y="33"/>
                      <a:pt x="0" y="37"/>
                    </a:cubicBezTo>
                    <a:cubicBezTo>
                      <a:pt x="1" y="38"/>
                      <a:pt x="2" y="40"/>
                      <a:pt x="3" y="41"/>
                    </a:cubicBezTo>
                    <a:cubicBezTo>
                      <a:pt x="4" y="41"/>
                      <a:pt x="5" y="41"/>
                      <a:pt x="6" y="41"/>
                    </a:cubicBezTo>
                    <a:cubicBezTo>
                      <a:pt x="6" y="41"/>
                      <a:pt x="6" y="41"/>
                      <a:pt x="6" y="41"/>
                    </a:cubicBezTo>
                    <a:cubicBezTo>
                      <a:pt x="9" y="41"/>
                      <a:pt x="13" y="37"/>
                      <a:pt x="18" y="2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39" name="Freeform 80"/>
              <p:cNvSpPr>
                <a:spLocks/>
              </p:cNvSpPr>
              <p:nvPr/>
            </p:nvSpPr>
            <p:spPr bwMode="auto">
              <a:xfrm>
                <a:off x="3240" y="1525"/>
                <a:ext cx="40" cy="66"/>
              </a:xfrm>
              <a:custGeom>
                <a:avLst/>
                <a:gdLst>
                  <a:gd name="T0" fmla="*/ 8 w 15"/>
                  <a:gd name="T1" fmla="*/ 0 h 25"/>
                  <a:gd name="T2" fmla="*/ 5 w 15"/>
                  <a:gd name="T3" fmla="*/ 1 h 25"/>
                  <a:gd name="T4" fmla="*/ 4 w 15"/>
                  <a:gd name="T5" fmla="*/ 7 h 25"/>
                  <a:gd name="T6" fmla="*/ 4 w 15"/>
                  <a:gd name="T7" fmla="*/ 7 h 25"/>
                  <a:gd name="T8" fmla="*/ 4 w 15"/>
                  <a:gd name="T9" fmla="*/ 7 h 25"/>
                  <a:gd name="T10" fmla="*/ 3 w 15"/>
                  <a:gd name="T11" fmla="*/ 12 h 25"/>
                  <a:gd name="T12" fmla="*/ 3 w 15"/>
                  <a:gd name="T13" fmla="*/ 14 h 25"/>
                  <a:gd name="T14" fmla="*/ 1 w 15"/>
                  <a:gd name="T15" fmla="*/ 15 h 25"/>
                  <a:gd name="T16" fmla="*/ 0 w 15"/>
                  <a:gd name="T17" fmla="*/ 19 h 25"/>
                  <a:gd name="T18" fmla="*/ 6 w 15"/>
                  <a:gd name="T19" fmla="*/ 25 h 25"/>
                  <a:gd name="T20" fmla="*/ 11 w 15"/>
                  <a:gd name="T21" fmla="*/ 20 h 25"/>
                  <a:gd name="T22" fmla="*/ 9 w 15"/>
                  <a:gd name="T23" fmla="*/ 15 h 25"/>
                  <a:gd name="T24" fmla="*/ 9 w 15"/>
                  <a:gd name="T25" fmla="*/ 15 h 25"/>
                  <a:gd name="T26" fmla="*/ 11 w 15"/>
                  <a:gd name="T27" fmla="*/ 12 h 25"/>
                  <a:gd name="T28" fmla="*/ 12 w 15"/>
                  <a:gd name="T29" fmla="*/ 11 h 25"/>
                  <a:gd name="T30" fmla="*/ 12 w 15"/>
                  <a:gd name="T31" fmla="*/ 11 h 25"/>
                  <a:gd name="T32" fmla="*/ 15 w 15"/>
                  <a:gd name="T33" fmla="*/ 6 h 25"/>
                  <a:gd name="T34" fmla="*/ 8 w 15"/>
                  <a:gd name="T3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25">
                    <a:moveTo>
                      <a:pt x="8" y="0"/>
                    </a:moveTo>
                    <a:cubicBezTo>
                      <a:pt x="7" y="0"/>
                      <a:pt x="6" y="0"/>
                      <a:pt x="5" y="1"/>
                    </a:cubicBezTo>
                    <a:cubicBezTo>
                      <a:pt x="2" y="3"/>
                      <a:pt x="4" y="6"/>
                      <a:pt x="4" y="7"/>
                    </a:cubicBezTo>
                    <a:cubicBezTo>
                      <a:pt x="4" y="7"/>
                      <a:pt x="4" y="7"/>
                      <a:pt x="4" y="7"/>
                    </a:cubicBezTo>
                    <a:cubicBezTo>
                      <a:pt x="4" y="7"/>
                      <a:pt x="4" y="7"/>
                      <a:pt x="4" y="7"/>
                    </a:cubicBezTo>
                    <a:cubicBezTo>
                      <a:pt x="3" y="8"/>
                      <a:pt x="2" y="10"/>
                      <a:pt x="3" y="12"/>
                    </a:cubicBezTo>
                    <a:cubicBezTo>
                      <a:pt x="3" y="14"/>
                      <a:pt x="3" y="14"/>
                      <a:pt x="3" y="14"/>
                    </a:cubicBezTo>
                    <a:cubicBezTo>
                      <a:pt x="2" y="14"/>
                      <a:pt x="2" y="14"/>
                      <a:pt x="1" y="15"/>
                    </a:cubicBezTo>
                    <a:cubicBezTo>
                      <a:pt x="1" y="16"/>
                      <a:pt x="0" y="17"/>
                      <a:pt x="0" y="19"/>
                    </a:cubicBezTo>
                    <a:cubicBezTo>
                      <a:pt x="1" y="22"/>
                      <a:pt x="3" y="25"/>
                      <a:pt x="6" y="25"/>
                    </a:cubicBezTo>
                    <a:cubicBezTo>
                      <a:pt x="8" y="25"/>
                      <a:pt x="11" y="23"/>
                      <a:pt x="11" y="20"/>
                    </a:cubicBezTo>
                    <a:cubicBezTo>
                      <a:pt x="11" y="18"/>
                      <a:pt x="11" y="16"/>
                      <a:pt x="9" y="15"/>
                    </a:cubicBezTo>
                    <a:cubicBezTo>
                      <a:pt x="9" y="15"/>
                      <a:pt x="9" y="15"/>
                      <a:pt x="9" y="15"/>
                    </a:cubicBezTo>
                    <a:cubicBezTo>
                      <a:pt x="10" y="14"/>
                      <a:pt x="11" y="13"/>
                      <a:pt x="11" y="12"/>
                    </a:cubicBezTo>
                    <a:cubicBezTo>
                      <a:pt x="12" y="12"/>
                      <a:pt x="12" y="11"/>
                      <a:pt x="12" y="11"/>
                    </a:cubicBezTo>
                    <a:cubicBezTo>
                      <a:pt x="12" y="11"/>
                      <a:pt x="12" y="11"/>
                      <a:pt x="12" y="11"/>
                    </a:cubicBezTo>
                    <a:cubicBezTo>
                      <a:pt x="13" y="10"/>
                      <a:pt x="15" y="9"/>
                      <a:pt x="15" y="6"/>
                    </a:cubicBezTo>
                    <a:cubicBezTo>
                      <a:pt x="15" y="3"/>
                      <a:pt x="11" y="0"/>
                      <a:pt x="8"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40" name="Freeform 81"/>
              <p:cNvSpPr>
                <a:spLocks/>
              </p:cNvSpPr>
              <p:nvPr/>
            </p:nvSpPr>
            <p:spPr bwMode="auto">
              <a:xfrm>
                <a:off x="3168" y="1416"/>
                <a:ext cx="53" cy="45"/>
              </a:xfrm>
              <a:custGeom>
                <a:avLst/>
                <a:gdLst>
                  <a:gd name="T0" fmla="*/ 14 w 20"/>
                  <a:gd name="T1" fmla="*/ 2 h 17"/>
                  <a:gd name="T2" fmla="*/ 12 w 20"/>
                  <a:gd name="T3" fmla="*/ 1 h 17"/>
                  <a:gd name="T4" fmla="*/ 8 w 20"/>
                  <a:gd name="T5" fmla="*/ 0 h 17"/>
                  <a:gd name="T6" fmla="*/ 4 w 20"/>
                  <a:gd name="T7" fmla="*/ 1 h 17"/>
                  <a:gd name="T8" fmla="*/ 1 w 20"/>
                  <a:gd name="T9" fmla="*/ 6 h 17"/>
                  <a:gd name="T10" fmla="*/ 4 w 20"/>
                  <a:gd name="T11" fmla="*/ 12 h 17"/>
                  <a:gd name="T12" fmla="*/ 5 w 20"/>
                  <a:gd name="T13" fmla="*/ 13 h 17"/>
                  <a:gd name="T14" fmla="*/ 5 w 20"/>
                  <a:gd name="T15" fmla="*/ 14 h 17"/>
                  <a:gd name="T16" fmla="*/ 10 w 20"/>
                  <a:gd name="T17" fmla="*/ 17 h 17"/>
                  <a:gd name="T18" fmla="*/ 12 w 20"/>
                  <a:gd name="T19" fmla="*/ 17 h 17"/>
                  <a:gd name="T20" fmla="*/ 14 w 20"/>
                  <a:gd name="T21" fmla="*/ 17 h 17"/>
                  <a:gd name="T22" fmla="*/ 14 w 20"/>
                  <a:gd name="T23" fmla="*/ 15 h 17"/>
                  <a:gd name="T24" fmla="*/ 14 w 20"/>
                  <a:gd name="T25" fmla="*/ 14 h 17"/>
                  <a:gd name="T26" fmla="*/ 14 w 20"/>
                  <a:gd name="T27" fmla="*/ 14 h 17"/>
                  <a:gd name="T28" fmla="*/ 18 w 20"/>
                  <a:gd name="T29" fmla="*/ 12 h 17"/>
                  <a:gd name="T30" fmla="*/ 20 w 20"/>
                  <a:gd name="T31" fmla="*/ 7 h 17"/>
                  <a:gd name="T32" fmla="*/ 14 w 20"/>
                  <a:gd name="T3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7">
                    <a:moveTo>
                      <a:pt x="14" y="2"/>
                    </a:moveTo>
                    <a:cubicBezTo>
                      <a:pt x="14" y="2"/>
                      <a:pt x="13" y="2"/>
                      <a:pt x="12" y="1"/>
                    </a:cubicBezTo>
                    <a:cubicBezTo>
                      <a:pt x="11" y="1"/>
                      <a:pt x="10" y="0"/>
                      <a:pt x="8" y="0"/>
                    </a:cubicBezTo>
                    <a:cubicBezTo>
                      <a:pt x="7" y="0"/>
                      <a:pt x="5" y="1"/>
                      <a:pt x="4" y="1"/>
                    </a:cubicBezTo>
                    <a:cubicBezTo>
                      <a:pt x="3" y="2"/>
                      <a:pt x="1" y="3"/>
                      <a:pt x="1" y="6"/>
                    </a:cubicBezTo>
                    <a:cubicBezTo>
                      <a:pt x="0" y="9"/>
                      <a:pt x="2" y="10"/>
                      <a:pt x="4" y="12"/>
                    </a:cubicBezTo>
                    <a:cubicBezTo>
                      <a:pt x="4" y="12"/>
                      <a:pt x="4" y="13"/>
                      <a:pt x="5" y="13"/>
                    </a:cubicBezTo>
                    <a:cubicBezTo>
                      <a:pt x="5" y="13"/>
                      <a:pt x="5" y="13"/>
                      <a:pt x="5" y="14"/>
                    </a:cubicBezTo>
                    <a:cubicBezTo>
                      <a:pt x="6" y="15"/>
                      <a:pt x="7" y="17"/>
                      <a:pt x="10" y="17"/>
                    </a:cubicBezTo>
                    <a:cubicBezTo>
                      <a:pt x="10" y="17"/>
                      <a:pt x="11" y="17"/>
                      <a:pt x="12" y="17"/>
                    </a:cubicBezTo>
                    <a:cubicBezTo>
                      <a:pt x="14" y="17"/>
                      <a:pt x="14" y="17"/>
                      <a:pt x="14" y="17"/>
                    </a:cubicBezTo>
                    <a:cubicBezTo>
                      <a:pt x="14" y="15"/>
                      <a:pt x="14" y="15"/>
                      <a:pt x="14" y="15"/>
                    </a:cubicBezTo>
                    <a:cubicBezTo>
                      <a:pt x="14" y="14"/>
                      <a:pt x="14" y="14"/>
                      <a:pt x="14" y="14"/>
                    </a:cubicBezTo>
                    <a:cubicBezTo>
                      <a:pt x="14" y="14"/>
                      <a:pt x="14" y="14"/>
                      <a:pt x="14" y="14"/>
                    </a:cubicBezTo>
                    <a:cubicBezTo>
                      <a:pt x="15" y="13"/>
                      <a:pt x="16" y="13"/>
                      <a:pt x="18" y="12"/>
                    </a:cubicBezTo>
                    <a:cubicBezTo>
                      <a:pt x="20" y="10"/>
                      <a:pt x="20" y="8"/>
                      <a:pt x="20" y="7"/>
                    </a:cubicBezTo>
                    <a:cubicBezTo>
                      <a:pt x="19" y="4"/>
                      <a:pt x="17" y="3"/>
                      <a:pt x="14"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41" name="Freeform 83"/>
              <p:cNvSpPr>
                <a:spLocks noEditPoints="1"/>
              </p:cNvSpPr>
              <p:nvPr/>
            </p:nvSpPr>
            <p:spPr bwMode="auto">
              <a:xfrm>
                <a:off x="2124" y="632"/>
                <a:ext cx="205" cy="242"/>
              </a:xfrm>
              <a:custGeom>
                <a:avLst/>
                <a:gdLst>
                  <a:gd name="T0" fmla="*/ 68 w 77"/>
                  <a:gd name="T1" fmla="*/ 49 h 91"/>
                  <a:gd name="T2" fmla="*/ 67 w 77"/>
                  <a:gd name="T3" fmla="*/ 43 h 91"/>
                  <a:gd name="T4" fmla="*/ 67 w 77"/>
                  <a:gd name="T5" fmla="*/ 34 h 91"/>
                  <a:gd name="T6" fmla="*/ 65 w 77"/>
                  <a:gd name="T7" fmla="*/ 21 h 91"/>
                  <a:gd name="T8" fmla="*/ 55 w 77"/>
                  <a:gd name="T9" fmla="*/ 15 h 91"/>
                  <a:gd name="T10" fmla="*/ 55 w 77"/>
                  <a:gd name="T11" fmla="*/ 12 h 91"/>
                  <a:gd name="T12" fmla="*/ 41 w 77"/>
                  <a:gd name="T13" fmla="*/ 0 h 91"/>
                  <a:gd name="T14" fmla="*/ 33 w 77"/>
                  <a:gd name="T15" fmla="*/ 8 h 91"/>
                  <a:gd name="T16" fmla="*/ 28 w 77"/>
                  <a:gd name="T17" fmla="*/ 7 h 91"/>
                  <a:gd name="T18" fmla="*/ 22 w 77"/>
                  <a:gd name="T19" fmla="*/ 19 h 91"/>
                  <a:gd name="T20" fmla="*/ 18 w 77"/>
                  <a:gd name="T21" fmla="*/ 19 h 91"/>
                  <a:gd name="T22" fmla="*/ 9 w 77"/>
                  <a:gd name="T23" fmla="*/ 30 h 91"/>
                  <a:gd name="T24" fmla="*/ 2 w 77"/>
                  <a:gd name="T25" fmla="*/ 32 h 91"/>
                  <a:gd name="T26" fmla="*/ 4 w 77"/>
                  <a:gd name="T27" fmla="*/ 44 h 91"/>
                  <a:gd name="T28" fmla="*/ 10 w 77"/>
                  <a:gd name="T29" fmla="*/ 46 h 91"/>
                  <a:gd name="T30" fmla="*/ 11 w 77"/>
                  <a:gd name="T31" fmla="*/ 54 h 91"/>
                  <a:gd name="T32" fmla="*/ 19 w 77"/>
                  <a:gd name="T33" fmla="*/ 56 h 91"/>
                  <a:gd name="T34" fmla="*/ 21 w 77"/>
                  <a:gd name="T35" fmla="*/ 57 h 91"/>
                  <a:gd name="T36" fmla="*/ 27 w 77"/>
                  <a:gd name="T37" fmla="*/ 61 h 91"/>
                  <a:gd name="T38" fmla="*/ 32 w 77"/>
                  <a:gd name="T39" fmla="*/ 61 h 91"/>
                  <a:gd name="T40" fmla="*/ 40 w 77"/>
                  <a:gd name="T41" fmla="*/ 63 h 91"/>
                  <a:gd name="T42" fmla="*/ 38 w 77"/>
                  <a:gd name="T43" fmla="*/ 66 h 91"/>
                  <a:gd name="T44" fmla="*/ 35 w 77"/>
                  <a:gd name="T45" fmla="*/ 67 h 91"/>
                  <a:gd name="T46" fmla="*/ 30 w 77"/>
                  <a:gd name="T47" fmla="*/ 66 h 91"/>
                  <a:gd name="T48" fmla="*/ 22 w 77"/>
                  <a:gd name="T49" fmla="*/ 68 h 91"/>
                  <a:gd name="T50" fmla="*/ 24 w 77"/>
                  <a:gd name="T51" fmla="*/ 78 h 91"/>
                  <a:gd name="T52" fmla="*/ 43 w 77"/>
                  <a:gd name="T53" fmla="*/ 91 h 91"/>
                  <a:gd name="T54" fmla="*/ 66 w 77"/>
                  <a:gd name="T55" fmla="*/ 85 h 91"/>
                  <a:gd name="T56" fmla="*/ 77 w 77"/>
                  <a:gd name="T57" fmla="*/ 53 h 91"/>
                  <a:gd name="T58" fmla="*/ 50 w 77"/>
                  <a:gd name="T59" fmla="*/ 65 h 91"/>
                  <a:gd name="T60" fmla="*/ 47 w 77"/>
                  <a:gd name="T61" fmla="*/ 61 h 91"/>
                  <a:gd name="T62" fmla="*/ 49 w 77"/>
                  <a:gd name="T63" fmla="*/ 61 h 91"/>
                  <a:gd name="T64" fmla="*/ 56 w 77"/>
                  <a:gd name="T65" fmla="*/ 65 h 91"/>
                  <a:gd name="T66" fmla="*/ 52 w 77"/>
                  <a:gd name="T67" fmla="*/ 67 h 91"/>
                  <a:gd name="T68" fmla="*/ 39 w 77"/>
                  <a:gd name="T69" fmla="*/ 48 h 91"/>
                  <a:gd name="T70" fmla="*/ 37 w 77"/>
                  <a:gd name="T71"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 h="91">
                    <a:moveTo>
                      <a:pt x="73" y="51"/>
                    </a:moveTo>
                    <a:cubicBezTo>
                      <a:pt x="71" y="51"/>
                      <a:pt x="70" y="50"/>
                      <a:pt x="68" y="49"/>
                    </a:cubicBezTo>
                    <a:cubicBezTo>
                      <a:pt x="68" y="49"/>
                      <a:pt x="68" y="48"/>
                      <a:pt x="68" y="46"/>
                    </a:cubicBezTo>
                    <a:cubicBezTo>
                      <a:pt x="68" y="45"/>
                      <a:pt x="68" y="44"/>
                      <a:pt x="67" y="43"/>
                    </a:cubicBezTo>
                    <a:cubicBezTo>
                      <a:pt x="67" y="41"/>
                      <a:pt x="67" y="40"/>
                      <a:pt x="67" y="38"/>
                    </a:cubicBezTo>
                    <a:cubicBezTo>
                      <a:pt x="67" y="37"/>
                      <a:pt x="67" y="35"/>
                      <a:pt x="67" y="34"/>
                    </a:cubicBezTo>
                    <a:cubicBezTo>
                      <a:pt x="67" y="33"/>
                      <a:pt x="67" y="32"/>
                      <a:pt x="67" y="31"/>
                    </a:cubicBezTo>
                    <a:cubicBezTo>
                      <a:pt x="66" y="28"/>
                      <a:pt x="66" y="24"/>
                      <a:pt x="65" y="21"/>
                    </a:cubicBezTo>
                    <a:cubicBezTo>
                      <a:pt x="63" y="17"/>
                      <a:pt x="59" y="16"/>
                      <a:pt x="56" y="15"/>
                    </a:cubicBezTo>
                    <a:cubicBezTo>
                      <a:pt x="56" y="15"/>
                      <a:pt x="55" y="15"/>
                      <a:pt x="55" y="15"/>
                    </a:cubicBezTo>
                    <a:cubicBezTo>
                      <a:pt x="55" y="14"/>
                      <a:pt x="55" y="14"/>
                      <a:pt x="55" y="13"/>
                    </a:cubicBezTo>
                    <a:cubicBezTo>
                      <a:pt x="55" y="12"/>
                      <a:pt x="55" y="12"/>
                      <a:pt x="55" y="12"/>
                    </a:cubicBezTo>
                    <a:cubicBezTo>
                      <a:pt x="56" y="7"/>
                      <a:pt x="55" y="5"/>
                      <a:pt x="54" y="4"/>
                    </a:cubicBezTo>
                    <a:cubicBezTo>
                      <a:pt x="51" y="2"/>
                      <a:pt x="46" y="0"/>
                      <a:pt x="41" y="0"/>
                    </a:cubicBezTo>
                    <a:cubicBezTo>
                      <a:pt x="35" y="0"/>
                      <a:pt x="34" y="4"/>
                      <a:pt x="33" y="5"/>
                    </a:cubicBezTo>
                    <a:cubicBezTo>
                      <a:pt x="33" y="6"/>
                      <a:pt x="33" y="7"/>
                      <a:pt x="33" y="8"/>
                    </a:cubicBezTo>
                    <a:cubicBezTo>
                      <a:pt x="33" y="8"/>
                      <a:pt x="33" y="8"/>
                      <a:pt x="32" y="8"/>
                    </a:cubicBezTo>
                    <a:cubicBezTo>
                      <a:pt x="31" y="8"/>
                      <a:pt x="30" y="7"/>
                      <a:pt x="28" y="7"/>
                    </a:cubicBezTo>
                    <a:cubicBezTo>
                      <a:pt x="26" y="7"/>
                      <a:pt x="25" y="8"/>
                      <a:pt x="23" y="9"/>
                    </a:cubicBezTo>
                    <a:cubicBezTo>
                      <a:pt x="21" y="12"/>
                      <a:pt x="20" y="16"/>
                      <a:pt x="22" y="19"/>
                    </a:cubicBezTo>
                    <a:cubicBezTo>
                      <a:pt x="21" y="19"/>
                      <a:pt x="21" y="19"/>
                      <a:pt x="21" y="19"/>
                    </a:cubicBezTo>
                    <a:cubicBezTo>
                      <a:pt x="20" y="19"/>
                      <a:pt x="19" y="19"/>
                      <a:pt x="18" y="19"/>
                    </a:cubicBezTo>
                    <a:cubicBezTo>
                      <a:pt x="11" y="19"/>
                      <a:pt x="11" y="24"/>
                      <a:pt x="10" y="27"/>
                    </a:cubicBezTo>
                    <a:cubicBezTo>
                      <a:pt x="10" y="30"/>
                      <a:pt x="9" y="30"/>
                      <a:pt x="9" y="30"/>
                    </a:cubicBezTo>
                    <a:cubicBezTo>
                      <a:pt x="8" y="30"/>
                      <a:pt x="8" y="30"/>
                      <a:pt x="8" y="30"/>
                    </a:cubicBezTo>
                    <a:cubicBezTo>
                      <a:pt x="6" y="30"/>
                      <a:pt x="4" y="30"/>
                      <a:pt x="2" y="32"/>
                    </a:cubicBezTo>
                    <a:cubicBezTo>
                      <a:pt x="1" y="34"/>
                      <a:pt x="0" y="36"/>
                      <a:pt x="1" y="38"/>
                    </a:cubicBezTo>
                    <a:cubicBezTo>
                      <a:pt x="1" y="41"/>
                      <a:pt x="2" y="43"/>
                      <a:pt x="4" y="44"/>
                    </a:cubicBezTo>
                    <a:cubicBezTo>
                      <a:pt x="6" y="45"/>
                      <a:pt x="7" y="45"/>
                      <a:pt x="9" y="46"/>
                    </a:cubicBezTo>
                    <a:cubicBezTo>
                      <a:pt x="10" y="46"/>
                      <a:pt x="10" y="46"/>
                      <a:pt x="10" y="46"/>
                    </a:cubicBezTo>
                    <a:cubicBezTo>
                      <a:pt x="10" y="46"/>
                      <a:pt x="10" y="47"/>
                      <a:pt x="10" y="47"/>
                    </a:cubicBezTo>
                    <a:cubicBezTo>
                      <a:pt x="10" y="49"/>
                      <a:pt x="9" y="51"/>
                      <a:pt x="11" y="54"/>
                    </a:cubicBezTo>
                    <a:cubicBezTo>
                      <a:pt x="12" y="56"/>
                      <a:pt x="14" y="56"/>
                      <a:pt x="16" y="56"/>
                    </a:cubicBezTo>
                    <a:cubicBezTo>
                      <a:pt x="17" y="56"/>
                      <a:pt x="18" y="56"/>
                      <a:pt x="19" y="56"/>
                    </a:cubicBezTo>
                    <a:cubicBezTo>
                      <a:pt x="19" y="56"/>
                      <a:pt x="20" y="56"/>
                      <a:pt x="20" y="56"/>
                    </a:cubicBezTo>
                    <a:cubicBezTo>
                      <a:pt x="20" y="56"/>
                      <a:pt x="21" y="57"/>
                      <a:pt x="21" y="57"/>
                    </a:cubicBezTo>
                    <a:cubicBezTo>
                      <a:pt x="22" y="58"/>
                      <a:pt x="23" y="60"/>
                      <a:pt x="26" y="61"/>
                    </a:cubicBezTo>
                    <a:cubicBezTo>
                      <a:pt x="27" y="61"/>
                      <a:pt x="27" y="61"/>
                      <a:pt x="27" y="61"/>
                    </a:cubicBezTo>
                    <a:cubicBezTo>
                      <a:pt x="29" y="61"/>
                      <a:pt x="31" y="60"/>
                      <a:pt x="32" y="59"/>
                    </a:cubicBezTo>
                    <a:cubicBezTo>
                      <a:pt x="32" y="61"/>
                      <a:pt x="32" y="61"/>
                      <a:pt x="32" y="61"/>
                    </a:cubicBezTo>
                    <a:cubicBezTo>
                      <a:pt x="34" y="62"/>
                      <a:pt x="34" y="62"/>
                      <a:pt x="34" y="62"/>
                    </a:cubicBezTo>
                    <a:cubicBezTo>
                      <a:pt x="36" y="63"/>
                      <a:pt x="38" y="63"/>
                      <a:pt x="40" y="63"/>
                    </a:cubicBezTo>
                    <a:cubicBezTo>
                      <a:pt x="40" y="63"/>
                      <a:pt x="40" y="63"/>
                      <a:pt x="40" y="63"/>
                    </a:cubicBezTo>
                    <a:cubicBezTo>
                      <a:pt x="39" y="64"/>
                      <a:pt x="39" y="65"/>
                      <a:pt x="38" y="66"/>
                    </a:cubicBezTo>
                    <a:cubicBezTo>
                      <a:pt x="38" y="66"/>
                      <a:pt x="38" y="66"/>
                      <a:pt x="37" y="66"/>
                    </a:cubicBezTo>
                    <a:cubicBezTo>
                      <a:pt x="36" y="67"/>
                      <a:pt x="36" y="67"/>
                      <a:pt x="35" y="67"/>
                    </a:cubicBezTo>
                    <a:cubicBezTo>
                      <a:pt x="34" y="67"/>
                      <a:pt x="32" y="67"/>
                      <a:pt x="31" y="66"/>
                    </a:cubicBezTo>
                    <a:cubicBezTo>
                      <a:pt x="31" y="66"/>
                      <a:pt x="30" y="66"/>
                      <a:pt x="30" y="66"/>
                    </a:cubicBezTo>
                    <a:cubicBezTo>
                      <a:pt x="29" y="66"/>
                      <a:pt x="28" y="65"/>
                      <a:pt x="27" y="65"/>
                    </a:cubicBezTo>
                    <a:cubicBezTo>
                      <a:pt x="25" y="65"/>
                      <a:pt x="23" y="66"/>
                      <a:pt x="22" y="68"/>
                    </a:cubicBezTo>
                    <a:cubicBezTo>
                      <a:pt x="20" y="71"/>
                      <a:pt x="22" y="75"/>
                      <a:pt x="23" y="77"/>
                    </a:cubicBezTo>
                    <a:cubicBezTo>
                      <a:pt x="23" y="78"/>
                      <a:pt x="24" y="78"/>
                      <a:pt x="24" y="78"/>
                    </a:cubicBezTo>
                    <a:cubicBezTo>
                      <a:pt x="28" y="90"/>
                      <a:pt x="36" y="91"/>
                      <a:pt x="43" y="91"/>
                    </a:cubicBezTo>
                    <a:cubicBezTo>
                      <a:pt x="43" y="91"/>
                      <a:pt x="43" y="91"/>
                      <a:pt x="43" y="91"/>
                    </a:cubicBezTo>
                    <a:cubicBezTo>
                      <a:pt x="46" y="91"/>
                      <a:pt x="49" y="91"/>
                      <a:pt x="53" y="90"/>
                    </a:cubicBezTo>
                    <a:cubicBezTo>
                      <a:pt x="57" y="90"/>
                      <a:pt x="61" y="88"/>
                      <a:pt x="66" y="85"/>
                    </a:cubicBezTo>
                    <a:cubicBezTo>
                      <a:pt x="67" y="84"/>
                      <a:pt x="67" y="84"/>
                      <a:pt x="67" y="84"/>
                    </a:cubicBezTo>
                    <a:cubicBezTo>
                      <a:pt x="77" y="53"/>
                      <a:pt x="77" y="53"/>
                      <a:pt x="77" y="53"/>
                    </a:cubicBezTo>
                    <a:lnTo>
                      <a:pt x="73" y="51"/>
                    </a:lnTo>
                    <a:close/>
                    <a:moveTo>
                      <a:pt x="50" y="65"/>
                    </a:moveTo>
                    <a:cubicBezTo>
                      <a:pt x="49" y="64"/>
                      <a:pt x="48" y="62"/>
                      <a:pt x="46" y="62"/>
                    </a:cubicBezTo>
                    <a:cubicBezTo>
                      <a:pt x="46" y="62"/>
                      <a:pt x="47" y="61"/>
                      <a:pt x="47" y="61"/>
                    </a:cubicBezTo>
                    <a:cubicBezTo>
                      <a:pt x="47" y="61"/>
                      <a:pt x="48" y="60"/>
                      <a:pt x="48" y="60"/>
                    </a:cubicBezTo>
                    <a:cubicBezTo>
                      <a:pt x="49" y="61"/>
                      <a:pt x="49" y="61"/>
                      <a:pt x="49" y="61"/>
                    </a:cubicBezTo>
                    <a:cubicBezTo>
                      <a:pt x="50" y="63"/>
                      <a:pt x="51" y="64"/>
                      <a:pt x="54" y="64"/>
                    </a:cubicBezTo>
                    <a:cubicBezTo>
                      <a:pt x="55" y="64"/>
                      <a:pt x="56" y="64"/>
                      <a:pt x="56" y="65"/>
                    </a:cubicBezTo>
                    <a:cubicBezTo>
                      <a:pt x="57" y="65"/>
                      <a:pt x="57" y="65"/>
                      <a:pt x="58" y="65"/>
                    </a:cubicBezTo>
                    <a:cubicBezTo>
                      <a:pt x="56" y="66"/>
                      <a:pt x="54" y="67"/>
                      <a:pt x="52" y="67"/>
                    </a:cubicBezTo>
                    <a:cubicBezTo>
                      <a:pt x="52" y="67"/>
                      <a:pt x="50" y="66"/>
                      <a:pt x="50" y="65"/>
                    </a:cubicBezTo>
                    <a:close/>
                    <a:moveTo>
                      <a:pt x="39" y="48"/>
                    </a:moveTo>
                    <a:cubicBezTo>
                      <a:pt x="39" y="49"/>
                      <a:pt x="39" y="49"/>
                      <a:pt x="38" y="49"/>
                    </a:cubicBezTo>
                    <a:cubicBezTo>
                      <a:pt x="38" y="49"/>
                      <a:pt x="37" y="50"/>
                      <a:pt x="37" y="50"/>
                    </a:cubicBezTo>
                    <a:cubicBezTo>
                      <a:pt x="37" y="49"/>
                      <a:pt x="38" y="49"/>
                      <a:pt x="39" y="4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42" name="Freeform 86"/>
              <p:cNvSpPr>
                <a:spLocks/>
              </p:cNvSpPr>
              <p:nvPr/>
            </p:nvSpPr>
            <p:spPr bwMode="auto">
              <a:xfrm>
                <a:off x="2252" y="598"/>
                <a:ext cx="48" cy="37"/>
              </a:xfrm>
              <a:custGeom>
                <a:avLst/>
                <a:gdLst>
                  <a:gd name="T0" fmla="*/ 17 w 18"/>
                  <a:gd name="T1" fmla="*/ 6 h 14"/>
                  <a:gd name="T2" fmla="*/ 7 w 18"/>
                  <a:gd name="T3" fmla="*/ 0 h 14"/>
                  <a:gd name="T4" fmla="*/ 6 w 18"/>
                  <a:gd name="T5" fmla="*/ 0 h 14"/>
                  <a:gd name="T6" fmla="*/ 1 w 18"/>
                  <a:gd name="T7" fmla="*/ 3 h 14"/>
                  <a:gd name="T8" fmla="*/ 2 w 18"/>
                  <a:gd name="T9" fmla="*/ 8 h 14"/>
                  <a:gd name="T10" fmla="*/ 10 w 18"/>
                  <a:gd name="T11" fmla="*/ 14 h 14"/>
                  <a:gd name="T12" fmla="*/ 11 w 18"/>
                  <a:gd name="T13" fmla="*/ 14 h 14"/>
                  <a:gd name="T14" fmla="*/ 17 w 18"/>
                  <a:gd name="T15" fmla="*/ 11 h 14"/>
                  <a:gd name="T16" fmla="*/ 17 w 18"/>
                  <a:gd name="T17"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4">
                    <a:moveTo>
                      <a:pt x="17" y="6"/>
                    </a:moveTo>
                    <a:cubicBezTo>
                      <a:pt x="15" y="3"/>
                      <a:pt x="9" y="1"/>
                      <a:pt x="7" y="0"/>
                    </a:cubicBezTo>
                    <a:cubicBezTo>
                      <a:pt x="6" y="0"/>
                      <a:pt x="6" y="0"/>
                      <a:pt x="6" y="0"/>
                    </a:cubicBezTo>
                    <a:cubicBezTo>
                      <a:pt x="3" y="0"/>
                      <a:pt x="2" y="2"/>
                      <a:pt x="1" y="3"/>
                    </a:cubicBezTo>
                    <a:cubicBezTo>
                      <a:pt x="1" y="4"/>
                      <a:pt x="0" y="6"/>
                      <a:pt x="2" y="8"/>
                    </a:cubicBezTo>
                    <a:cubicBezTo>
                      <a:pt x="3" y="11"/>
                      <a:pt x="7" y="14"/>
                      <a:pt x="10" y="14"/>
                    </a:cubicBezTo>
                    <a:cubicBezTo>
                      <a:pt x="11" y="14"/>
                      <a:pt x="11" y="14"/>
                      <a:pt x="11" y="14"/>
                    </a:cubicBezTo>
                    <a:cubicBezTo>
                      <a:pt x="13" y="14"/>
                      <a:pt x="16" y="13"/>
                      <a:pt x="17" y="11"/>
                    </a:cubicBezTo>
                    <a:cubicBezTo>
                      <a:pt x="18" y="9"/>
                      <a:pt x="18" y="7"/>
                      <a:pt x="17" y="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43" name="Freeform 88"/>
              <p:cNvSpPr>
                <a:spLocks/>
              </p:cNvSpPr>
              <p:nvPr/>
            </p:nvSpPr>
            <p:spPr bwMode="auto">
              <a:xfrm>
                <a:off x="2927" y="1408"/>
                <a:ext cx="47" cy="37"/>
              </a:xfrm>
              <a:custGeom>
                <a:avLst/>
                <a:gdLst>
                  <a:gd name="T0" fmla="*/ 17 w 18"/>
                  <a:gd name="T1" fmla="*/ 7 h 14"/>
                  <a:gd name="T2" fmla="*/ 6 w 18"/>
                  <a:gd name="T3" fmla="*/ 0 h 14"/>
                  <a:gd name="T4" fmla="*/ 2 w 18"/>
                  <a:gd name="T5" fmla="*/ 2 h 14"/>
                  <a:gd name="T6" fmla="*/ 0 w 18"/>
                  <a:gd name="T7" fmla="*/ 7 h 14"/>
                  <a:gd name="T8" fmla="*/ 3 w 18"/>
                  <a:gd name="T9" fmla="*/ 11 h 14"/>
                  <a:gd name="T10" fmla="*/ 5 w 18"/>
                  <a:gd name="T11" fmla="*/ 11 h 14"/>
                  <a:gd name="T12" fmla="*/ 7 w 18"/>
                  <a:gd name="T13" fmla="*/ 11 h 14"/>
                  <a:gd name="T14" fmla="*/ 8 w 18"/>
                  <a:gd name="T15" fmla="*/ 12 h 14"/>
                  <a:gd name="T16" fmla="*/ 13 w 18"/>
                  <a:gd name="T17" fmla="*/ 14 h 14"/>
                  <a:gd name="T18" fmla="*/ 16 w 18"/>
                  <a:gd name="T19" fmla="*/ 13 h 14"/>
                  <a:gd name="T20" fmla="*/ 17 w 18"/>
                  <a:gd name="T2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4">
                    <a:moveTo>
                      <a:pt x="17" y="7"/>
                    </a:moveTo>
                    <a:cubicBezTo>
                      <a:pt x="16" y="4"/>
                      <a:pt x="11" y="0"/>
                      <a:pt x="6" y="0"/>
                    </a:cubicBezTo>
                    <a:cubicBezTo>
                      <a:pt x="5" y="0"/>
                      <a:pt x="3" y="1"/>
                      <a:pt x="2" y="2"/>
                    </a:cubicBezTo>
                    <a:cubicBezTo>
                      <a:pt x="1" y="3"/>
                      <a:pt x="0" y="5"/>
                      <a:pt x="0" y="7"/>
                    </a:cubicBezTo>
                    <a:cubicBezTo>
                      <a:pt x="0" y="9"/>
                      <a:pt x="1" y="10"/>
                      <a:pt x="3" y="11"/>
                    </a:cubicBezTo>
                    <a:cubicBezTo>
                      <a:pt x="4" y="11"/>
                      <a:pt x="4" y="11"/>
                      <a:pt x="5" y="11"/>
                    </a:cubicBezTo>
                    <a:cubicBezTo>
                      <a:pt x="6" y="11"/>
                      <a:pt x="7" y="11"/>
                      <a:pt x="7" y="11"/>
                    </a:cubicBezTo>
                    <a:cubicBezTo>
                      <a:pt x="8" y="11"/>
                      <a:pt x="8" y="12"/>
                      <a:pt x="8" y="12"/>
                    </a:cubicBezTo>
                    <a:cubicBezTo>
                      <a:pt x="9" y="13"/>
                      <a:pt x="11" y="14"/>
                      <a:pt x="13" y="14"/>
                    </a:cubicBezTo>
                    <a:cubicBezTo>
                      <a:pt x="14" y="14"/>
                      <a:pt x="15" y="13"/>
                      <a:pt x="16" y="13"/>
                    </a:cubicBezTo>
                    <a:cubicBezTo>
                      <a:pt x="18" y="11"/>
                      <a:pt x="18" y="9"/>
                      <a:pt x="17"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44" name="Freeform 90"/>
              <p:cNvSpPr>
                <a:spLocks/>
              </p:cNvSpPr>
              <p:nvPr/>
            </p:nvSpPr>
            <p:spPr bwMode="auto">
              <a:xfrm>
                <a:off x="2440" y="824"/>
                <a:ext cx="54" cy="53"/>
              </a:xfrm>
              <a:custGeom>
                <a:avLst/>
                <a:gdLst>
                  <a:gd name="T0" fmla="*/ 19 w 20"/>
                  <a:gd name="T1" fmla="*/ 4 h 20"/>
                  <a:gd name="T2" fmla="*/ 12 w 20"/>
                  <a:gd name="T3" fmla="*/ 0 h 20"/>
                  <a:gd name="T4" fmla="*/ 1 w 20"/>
                  <a:gd name="T5" fmla="*/ 10 h 20"/>
                  <a:gd name="T6" fmla="*/ 8 w 20"/>
                  <a:gd name="T7" fmla="*/ 20 h 20"/>
                  <a:gd name="T8" fmla="*/ 11 w 20"/>
                  <a:gd name="T9" fmla="*/ 20 h 20"/>
                  <a:gd name="T10" fmla="*/ 11 w 20"/>
                  <a:gd name="T11" fmla="*/ 20 h 20"/>
                  <a:gd name="T12" fmla="*/ 18 w 20"/>
                  <a:gd name="T13" fmla="*/ 16 h 20"/>
                  <a:gd name="T14" fmla="*/ 19 w 20"/>
                  <a:gd name="T15" fmla="*/ 4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0">
                    <a:moveTo>
                      <a:pt x="19" y="4"/>
                    </a:moveTo>
                    <a:cubicBezTo>
                      <a:pt x="17" y="0"/>
                      <a:pt x="14" y="0"/>
                      <a:pt x="12" y="0"/>
                    </a:cubicBezTo>
                    <a:cubicBezTo>
                      <a:pt x="7" y="0"/>
                      <a:pt x="2" y="6"/>
                      <a:pt x="1" y="10"/>
                    </a:cubicBezTo>
                    <a:cubicBezTo>
                      <a:pt x="0" y="15"/>
                      <a:pt x="2" y="18"/>
                      <a:pt x="8" y="20"/>
                    </a:cubicBezTo>
                    <a:cubicBezTo>
                      <a:pt x="9" y="20"/>
                      <a:pt x="10" y="20"/>
                      <a:pt x="11" y="20"/>
                    </a:cubicBezTo>
                    <a:cubicBezTo>
                      <a:pt x="11" y="20"/>
                      <a:pt x="11" y="20"/>
                      <a:pt x="11" y="20"/>
                    </a:cubicBezTo>
                    <a:cubicBezTo>
                      <a:pt x="14" y="20"/>
                      <a:pt x="16" y="19"/>
                      <a:pt x="18" y="16"/>
                    </a:cubicBezTo>
                    <a:cubicBezTo>
                      <a:pt x="20" y="13"/>
                      <a:pt x="20" y="8"/>
                      <a:pt x="19"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345" name="Freeform 92"/>
              <p:cNvSpPr>
                <a:spLocks noEditPoints="1"/>
              </p:cNvSpPr>
              <p:nvPr/>
            </p:nvSpPr>
            <p:spPr bwMode="auto">
              <a:xfrm>
                <a:off x="2478" y="693"/>
                <a:ext cx="188" cy="210"/>
              </a:xfrm>
              <a:custGeom>
                <a:avLst/>
                <a:gdLst>
                  <a:gd name="T0" fmla="*/ 69 w 71"/>
                  <a:gd name="T1" fmla="*/ 23 h 79"/>
                  <a:gd name="T2" fmla="*/ 60 w 71"/>
                  <a:gd name="T3" fmla="*/ 11 h 79"/>
                  <a:gd name="T4" fmla="*/ 54 w 71"/>
                  <a:gd name="T5" fmla="*/ 12 h 79"/>
                  <a:gd name="T6" fmla="*/ 46 w 71"/>
                  <a:gd name="T7" fmla="*/ 9 h 79"/>
                  <a:gd name="T8" fmla="*/ 41 w 71"/>
                  <a:gd name="T9" fmla="*/ 3 h 79"/>
                  <a:gd name="T10" fmla="*/ 35 w 71"/>
                  <a:gd name="T11" fmla="*/ 5 h 79"/>
                  <a:gd name="T12" fmla="*/ 34 w 71"/>
                  <a:gd name="T13" fmla="*/ 6 h 79"/>
                  <a:gd name="T14" fmla="*/ 31 w 71"/>
                  <a:gd name="T15" fmla="*/ 13 h 79"/>
                  <a:gd name="T16" fmla="*/ 29 w 71"/>
                  <a:gd name="T17" fmla="*/ 13 h 79"/>
                  <a:gd name="T18" fmla="*/ 23 w 71"/>
                  <a:gd name="T19" fmla="*/ 21 h 79"/>
                  <a:gd name="T20" fmla="*/ 19 w 71"/>
                  <a:gd name="T21" fmla="*/ 17 h 79"/>
                  <a:gd name="T22" fmla="*/ 19 w 71"/>
                  <a:gd name="T23" fmla="*/ 9 h 79"/>
                  <a:gd name="T24" fmla="*/ 15 w 71"/>
                  <a:gd name="T25" fmla="*/ 5 h 79"/>
                  <a:gd name="T26" fmla="*/ 11 w 71"/>
                  <a:gd name="T27" fmla="*/ 1 h 79"/>
                  <a:gd name="T28" fmla="*/ 2 w 71"/>
                  <a:gd name="T29" fmla="*/ 3 h 79"/>
                  <a:gd name="T30" fmla="*/ 2 w 71"/>
                  <a:gd name="T31" fmla="*/ 11 h 79"/>
                  <a:gd name="T32" fmla="*/ 2 w 71"/>
                  <a:gd name="T33" fmla="*/ 16 h 79"/>
                  <a:gd name="T34" fmla="*/ 2 w 71"/>
                  <a:gd name="T35" fmla="*/ 23 h 79"/>
                  <a:gd name="T36" fmla="*/ 6 w 71"/>
                  <a:gd name="T37" fmla="*/ 31 h 79"/>
                  <a:gd name="T38" fmla="*/ 10 w 71"/>
                  <a:gd name="T39" fmla="*/ 40 h 79"/>
                  <a:gd name="T40" fmla="*/ 11 w 71"/>
                  <a:gd name="T41" fmla="*/ 41 h 79"/>
                  <a:gd name="T42" fmla="*/ 13 w 71"/>
                  <a:gd name="T43" fmla="*/ 47 h 79"/>
                  <a:gd name="T44" fmla="*/ 19 w 71"/>
                  <a:gd name="T45" fmla="*/ 52 h 79"/>
                  <a:gd name="T46" fmla="*/ 26 w 71"/>
                  <a:gd name="T47" fmla="*/ 51 h 79"/>
                  <a:gd name="T48" fmla="*/ 33 w 71"/>
                  <a:gd name="T49" fmla="*/ 52 h 79"/>
                  <a:gd name="T50" fmla="*/ 39 w 71"/>
                  <a:gd name="T51" fmla="*/ 51 h 79"/>
                  <a:gd name="T52" fmla="*/ 40 w 71"/>
                  <a:gd name="T53" fmla="*/ 51 h 79"/>
                  <a:gd name="T54" fmla="*/ 31 w 71"/>
                  <a:gd name="T55" fmla="*/ 58 h 79"/>
                  <a:gd name="T56" fmla="*/ 31 w 71"/>
                  <a:gd name="T57" fmla="*/ 65 h 79"/>
                  <a:gd name="T58" fmla="*/ 31 w 71"/>
                  <a:gd name="T59" fmla="*/ 71 h 79"/>
                  <a:gd name="T60" fmla="*/ 37 w 71"/>
                  <a:gd name="T61" fmla="*/ 78 h 79"/>
                  <a:gd name="T62" fmla="*/ 41 w 71"/>
                  <a:gd name="T63" fmla="*/ 77 h 79"/>
                  <a:gd name="T64" fmla="*/ 42 w 71"/>
                  <a:gd name="T65" fmla="*/ 77 h 79"/>
                  <a:gd name="T66" fmla="*/ 47 w 71"/>
                  <a:gd name="T67" fmla="*/ 79 h 79"/>
                  <a:gd name="T68" fmla="*/ 53 w 71"/>
                  <a:gd name="T69" fmla="*/ 79 h 79"/>
                  <a:gd name="T70" fmla="*/ 58 w 71"/>
                  <a:gd name="T71" fmla="*/ 78 h 79"/>
                  <a:gd name="T72" fmla="*/ 62 w 71"/>
                  <a:gd name="T73" fmla="*/ 67 h 79"/>
                  <a:gd name="T74" fmla="*/ 63 w 71"/>
                  <a:gd name="T75" fmla="*/ 62 h 79"/>
                  <a:gd name="T76" fmla="*/ 67 w 71"/>
                  <a:gd name="T77" fmla="*/ 51 h 79"/>
                  <a:gd name="T78" fmla="*/ 66 w 71"/>
                  <a:gd name="T79" fmla="*/ 46 h 79"/>
                  <a:gd name="T80" fmla="*/ 69 w 71"/>
                  <a:gd name="T81" fmla="*/ 39 h 79"/>
                  <a:gd name="T82" fmla="*/ 23 w 71"/>
                  <a:gd name="T83" fmla="*/ 25 h 79"/>
                  <a:gd name="T84" fmla="*/ 23 w 71"/>
                  <a:gd name="T85" fmla="*/ 26 h 79"/>
                  <a:gd name="T86" fmla="*/ 23 w 71"/>
                  <a:gd name="T87" fmla="*/ 25 h 79"/>
                  <a:gd name="T88" fmla="*/ 35 w 71"/>
                  <a:gd name="T89" fmla="*/ 16 h 79"/>
                  <a:gd name="T90" fmla="*/ 35 w 71"/>
                  <a:gd name="T91" fmla="*/ 16 h 79"/>
                  <a:gd name="T92" fmla="*/ 40 w 71"/>
                  <a:gd name="T93" fmla="*/ 28 h 79"/>
                  <a:gd name="T94" fmla="*/ 37 w 71"/>
                  <a:gd name="T95" fmla="*/ 22 h 79"/>
                  <a:gd name="T96" fmla="*/ 36 w 71"/>
                  <a:gd name="T97" fmla="*/ 18 h 79"/>
                  <a:gd name="T98" fmla="*/ 40 w 71"/>
                  <a:gd name="T99" fmla="*/ 22 h 79"/>
                  <a:gd name="T100" fmla="*/ 43 w 71"/>
                  <a:gd name="T101" fmla="*/ 3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 h="79">
                    <a:moveTo>
                      <a:pt x="69" y="26"/>
                    </a:moveTo>
                    <a:cubicBezTo>
                      <a:pt x="69" y="25"/>
                      <a:pt x="69" y="24"/>
                      <a:pt x="69" y="23"/>
                    </a:cubicBezTo>
                    <a:cubicBezTo>
                      <a:pt x="68" y="20"/>
                      <a:pt x="68" y="18"/>
                      <a:pt x="67" y="16"/>
                    </a:cubicBezTo>
                    <a:cubicBezTo>
                      <a:pt x="66" y="13"/>
                      <a:pt x="63" y="11"/>
                      <a:pt x="60" y="11"/>
                    </a:cubicBezTo>
                    <a:cubicBezTo>
                      <a:pt x="58" y="11"/>
                      <a:pt x="57" y="11"/>
                      <a:pt x="55" y="12"/>
                    </a:cubicBezTo>
                    <a:cubicBezTo>
                      <a:pt x="55" y="12"/>
                      <a:pt x="54" y="12"/>
                      <a:pt x="54" y="12"/>
                    </a:cubicBezTo>
                    <a:cubicBezTo>
                      <a:pt x="52" y="10"/>
                      <a:pt x="51" y="9"/>
                      <a:pt x="47" y="8"/>
                    </a:cubicBezTo>
                    <a:cubicBezTo>
                      <a:pt x="47" y="8"/>
                      <a:pt x="47" y="9"/>
                      <a:pt x="46" y="9"/>
                    </a:cubicBezTo>
                    <a:cubicBezTo>
                      <a:pt x="47" y="7"/>
                      <a:pt x="46" y="6"/>
                      <a:pt x="46" y="5"/>
                    </a:cubicBezTo>
                    <a:cubicBezTo>
                      <a:pt x="45" y="3"/>
                      <a:pt x="43" y="3"/>
                      <a:pt x="41" y="3"/>
                    </a:cubicBezTo>
                    <a:cubicBezTo>
                      <a:pt x="39" y="3"/>
                      <a:pt x="38" y="3"/>
                      <a:pt x="36" y="4"/>
                    </a:cubicBezTo>
                    <a:cubicBezTo>
                      <a:pt x="36" y="4"/>
                      <a:pt x="36" y="5"/>
                      <a:pt x="35" y="5"/>
                    </a:cubicBezTo>
                    <a:cubicBezTo>
                      <a:pt x="35" y="5"/>
                      <a:pt x="35" y="5"/>
                      <a:pt x="35" y="6"/>
                    </a:cubicBezTo>
                    <a:cubicBezTo>
                      <a:pt x="34" y="6"/>
                      <a:pt x="34" y="6"/>
                      <a:pt x="34" y="6"/>
                    </a:cubicBezTo>
                    <a:cubicBezTo>
                      <a:pt x="33" y="6"/>
                      <a:pt x="32" y="7"/>
                      <a:pt x="31" y="8"/>
                    </a:cubicBezTo>
                    <a:cubicBezTo>
                      <a:pt x="30" y="9"/>
                      <a:pt x="30" y="11"/>
                      <a:pt x="31" y="13"/>
                    </a:cubicBezTo>
                    <a:cubicBezTo>
                      <a:pt x="31" y="13"/>
                      <a:pt x="31" y="13"/>
                      <a:pt x="31" y="13"/>
                    </a:cubicBezTo>
                    <a:cubicBezTo>
                      <a:pt x="31" y="13"/>
                      <a:pt x="30" y="13"/>
                      <a:pt x="29" y="13"/>
                    </a:cubicBezTo>
                    <a:cubicBezTo>
                      <a:pt x="28" y="13"/>
                      <a:pt x="26" y="14"/>
                      <a:pt x="25" y="15"/>
                    </a:cubicBezTo>
                    <a:cubicBezTo>
                      <a:pt x="24" y="16"/>
                      <a:pt x="23" y="19"/>
                      <a:pt x="23" y="21"/>
                    </a:cubicBezTo>
                    <a:cubicBezTo>
                      <a:pt x="23" y="20"/>
                      <a:pt x="23" y="19"/>
                      <a:pt x="22" y="19"/>
                    </a:cubicBezTo>
                    <a:cubicBezTo>
                      <a:pt x="22" y="18"/>
                      <a:pt x="20" y="17"/>
                      <a:pt x="19" y="17"/>
                    </a:cubicBezTo>
                    <a:cubicBezTo>
                      <a:pt x="19" y="17"/>
                      <a:pt x="19" y="16"/>
                      <a:pt x="20" y="16"/>
                    </a:cubicBezTo>
                    <a:cubicBezTo>
                      <a:pt x="20" y="14"/>
                      <a:pt x="20" y="11"/>
                      <a:pt x="19" y="9"/>
                    </a:cubicBezTo>
                    <a:cubicBezTo>
                      <a:pt x="18" y="8"/>
                      <a:pt x="17" y="7"/>
                      <a:pt x="16" y="7"/>
                    </a:cubicBezTo>
                    <a:cubicBezTo>
                      <a:pt x="16" y="6"/>
                      <a:pt x="16" y="6"/>
                      <a:pt x="15" y="5"/>
                    </a:cubicBezTo>
                    <a:cubicBezTo>
                      <a:pt x="15" y="5"/>
                      <a:pt x="15" y="5"/>
                      <a:pt x="15" y="5"/>
                    </a:cubicBezTo>
                    <a:cubicBezTo>
                      <a:pt x="14" y="3"/>
                      <a:pt x="13" y="2"/>
                      <a:pt x="11" y="1"/>
                    </a:cubicBezTo>
                    <a:cubicBezTo>
                      <a:pt x="10" y="1"/>
                      <a:pt x="9" y="0"/>
                      <a:pt x="8" y="0"/>
                    </a:cubicBezTo>
                    <a:cubicBezTo>
                      <a:pt x="5" y="0"/>
                      <a:pt x="3" y="1"/>
                      <a:pt x="2" y="3"/>
                    </a:cubicBezTo>
                    <a:cubicBezTo>
                      <a:pt x="0" y="5"/>
                      <a:pt x="0" y="8"/>
                      <a:pt x="1" y="10"/>
                    </a:cubicBezTo>
                    <a:cubicBezTo>
                      <a:pt x="1" y="11"/>
                      <a:pt x="2" y="11"/>
                      <a:pt x="2" y="11"/>
                    </a:cubicBezTo>
                    <a:cubicBezTo>
                      <a:pt x="2" y="12"/>
                      <a:pt x="2" y="12"/>
                      <a:pt x="2" y="12"/>
                    </a:cubicBezTo>
                    <a:cubicBezTo>
                      <a:pt x="2" y="13"/>
                      <a:pt x="2" y="15"/>
                      <a:pt x="2" y="16"/>
                    </a:cubicBezTo>
                    <a:cubicBezTo>
                      <a:pt x="3" y="17"/>
                      <a:pt x="4" y="18"/>
                      <a:pt x="5" y="19"/>
                    </a:cubicBezTo>
                    <a:cubicBezTo>
                      <a:pt x="3" y="20"/>
                      <a:pt x="2" y="22"/>
                      <a:pt x="2" y="23"/>
                    </a:cubicBezTo>
                    <a:cubicBezTo>
                      <a:pt x="1" y="26"/>
                      <a:pt x="2" y="28"/>
                      <a:pt x="3" y="29"/>
                    </a:cubicBezTo>
                    <a:cubicBezTo>
                      <a:pt x="4" y="30"/>
                      <a:pt x="5" y="31"/>
                      <a:pt x="6" y="31"/>
                    </a:cubicBezTo>
                    <a:cubicBezTo>
                      <a:pt x="6" y="32"/>
                      <a:pt x="5" y="33"/>
                      <a:pt x="6" y="35"/>
                    </a:cubicBezTo>
                    <a:cubicBezTo>
                      <a:pt x="6" y="37"/>
                      <a:pt x="8" y="39"/>
                      <a:pt x="10" y="40"/>
                    </a:cubicBezTo>
                    <a:cubicBezTo>
                      <a:pt x="11" y="40"/>
                      <a:pt x="11" y="40"/>
                      <a:pt x="11" y="40"/>
                    </a:cubicBezTo>
                    <a:cubicBezTo>
                      <a:pt x="11" y="40"/>
                      <a:pt x="11" y="41"/>
                      <a:pt x="11" y="41"/>
                    </a:cubicBezTo>
                    <a:cubicBezTo>
                      <a:pt x="12" y="42"/>
                      <a:pt x="13" y="42"/>
                      <a:pt x="14" y="43"/>
                    </a:cubicBezTo>
                    <a:cubicBezTo>
                      <a:pt x="13" y="44"/>
                      <a:pt x="13" y="45"/>
                      <a:pt x="13" y="47"/>
                    </a:cubicBezTo>
                    <a:cubicBezTo>
                      <a:pt x="14" y="48"/>
                      <a:pt x="15" y="51"/>
                      <a:pt x="18" y="52"/>
                    </a:cubicBezTo>
                    <a:cubicBezTo>
                      <a:pt x="18" y="52"/>
                      <a:pt x="19" y="52"/>
                      <a:pt x="19" y="52"/>
                    </a:cubicBezTo>
                    <a:cubicBezTo>
                      <a:pt x="20" y="52"/>
                      <a:pt x="22" y="52"/>
                      <a:pt x="23" y="52"/>
                    </a:cubicBezTo>
                    <a:cubicBezTo>
                      <a:pt x="24" y="51"/>
                      <a:pt x="25" y="51"/>
                      <a:pt x="26" y="51"/>
                    </a:cubicBezTo>
                    <a:cubicBezTo>
                      <a:pt x="27" y="51"/>
                      <a:pt x="28" y="51"/>
                      <a:pt x="29" y="52"/>
                    </a:cubicBezTo>
                    <a:cubicBezTo>
                      <a:pt x="30" y="52"/>
                      <a:pt x="31" y="52"/>
                      <a:pt x="33" y="52"/>
                    </a:cubicBezTo>
                    <a:cubicBezTo>
                      <a:pt x="34" y="52"/>
                      <a:pt x="35" y="51"/>
                      <a:pt x="37" y="51"/>
                    </a:cubicBezTo>
                    <a:cubicBezTo>
                      <a:pt x="38" y="51"/>
                      <a:pt x="38" y="51"/>
                      <a:pt x="39" y="51"/>
                    </a:cubicBezTo>
                    <a:cubicBezTo>
                      <a:pt x="39" y="51"/>
                      <a:pt x="39" y="51"/>
                      <a:pt x="39" y="51"/>
                    </a:cubicBezTo>
                    <a:cubicBezTo>
                      <a:pt x="40" y="51"/>
                      <a:pt x="40" y="51"/>
                      <a:pt x="40" y="51"/>
                    </a:cubicBezTo>
                    <a:cubicBezTo>
                      <a:pt x="40" y="52"/>
                      <a:pt x="38" y="52"/>
                      <a:pt x="37" y="53"/>
                    </a:cubicBezTo>
                    <a:cubicBezTo>
                      <a:pt x="35" y="54"/>
                      <a:pt x="33" y="55"/>
                      <a:pt x="31" y="58"/>
                    </a:cubicBezTo>
                    <a:cubicBezTo>
                      <a:pt x="30" y="60"/>
                      <a:pt x="31" y="62"/>
                      <a:pt x="31" y="63"/>
                    </a:cubicBezTo>
                    <a:cubicBezTo>
                      <a:pt x="31" y="64"/>
                      <a:pt x="31" y="64"/>
                      <a:pt x="31" y="65"/>
                    </a:cubicBezTo>
                    <a:cubicBezTo>
                      <a:pt x="31" y="66"/>
                      <a:pt x="31" y="67"/>
                      <a:pt x="31" y="68"/>
                    </a:cubicBezTo>
                    <a:cubicBezTo>
                      <a:pt x="31" y="69"/>
                      <a:pt x="31" y="70"/>
                      <a:pt x="31" y="71"/>
                    </a:cubicBezTo>
                    <a:cubicBezTo>
                      <a:pt x="31" y="73"/>
                      <a:pt x="31" y="75"/>
                      <a:pt x="32" y="76"/>
                    </a:cubicBezTo>
                    <a:cubicBezTo>
                      <a:pt x="33" y="77"/>
                      <a:pt x="35" y="78"/>
                      <a:pt x="37" y="78"/>
                    </a:cubicBezTo>
                    <a:cubicBezTo>
                      <a:pt x="38" y="78"/>
                      <a:pt x="39" y="77"/>
                      <a:pt x="40" y="77"/>
                    </a:cubicBezTo>
                    <a:cubicBezTo>
                      <a:pt x="41" y="77"/>
                      <a:pt x="41" y="77"/>
                      <a:pt x="41" y="77"/>
                    </a:cubicBezTo>
                    <a:cubicBezTo>
                      <a:pt x="41" y="77"/>
                      <a:pt x="41" y="77"/>
                      <a:pt x="41" y="77"/>
                    </a:cubicBezTo>
                    <a:cubicBezTo>
                      <a:pt x="41" y="77"/>
                      <a:pt x="42" y="77"/>
                      <a:pt x="42" y="77"/>
                    </a:cubicBezTo>
                    <a:cubicBezTo>
                      <a:pt x="43" y="78"/>
                      <a:pt x="44" y="79"/>
                      <a:pt x="46" y="79"/>
                    </a:cubicBezTo>
                    <a:cubicBezTo>
                      <a:pt x="47" y="79"/>
                      <a:pt x="47" y="79"/>
                      <a:pt x="47" y="79"/>
                    </a:cubicBezTo>
                    <a:cubicBezTo>
                      <a:pt x="48" y="79"/>
                      <a:pt x="49" y="79"/>
                      <a:pt x="50" y="79"/>
                    </a:cubicBezTo>
                    <a:cubicBezTo>
                      <a:pt x="51" y="79"/>
                      <a:pt x="52" y="79"/>
                      <a:pt x="53" y="79"/>
                    </a:cubicBezTo>
                    <a:cubicBezTo>
                      <a:pt x="53" y="79"/>
                      <a:pt x="53" y="79"/>
                      <a:pt x="53" y="79"/>
                    </a:cubicBezTo>
                    <a:cubicBezTo>
                      <a:pt x="55" y="79"/>
                      <a:pt x="57" y="79"/>
                      <a:pt x="58" y="78"/>
                    </a:cubicBezTo>
                    <a:cubicBezTo>
                      <a:pt x="61" y="76"/>
                      <a:pt x="62" y="72"/>
                      <a:pt x="62" y="70"/>
                    </a:cubicBezTo>
                    <a:cubicBezTo>
                      <a:pt x="62" y="69"/>
                      <a:pt x="62" y="68"/>
                      <a:pt x="62" y="67"/>
                    </a:cubicBezTo>
                    <a:cubicBezTo>
                      <a:pt x="62" y="65"/>
                      <a:pt x="62" y="64"/>
                      <a:pt x="62" y="64"/>
                    </a:cubicBezTo>
                    <a:cubicBezTo>
                      <a:pt x="62" y="63"/>
                      <a:pt x="63" y="63"/>
                      <a:pt x="63" y="62"/>
                    </a:cubicBezTo>
                    <a:cubicBezTo>
                      <a:pt x="64" y="62"/>
                      <a:pt x="65" y="61"/>
                      <a:pt x="65" y="60"/>
                    </a:cubicBezTo>
                    <a:cubicBezTo>
                      <a:pt x="68" y="57"/>
                      <a:pt x="67" y="54"/>
                      <a:pt x="67" y="51"/>
                    </a:cubicBezTo>
                    <a:cubicBezTo>
                      <a:pt x="67" y="51"/>
                      <a:pt x="67" y="50"/>
                      <a:pt x="67" y="50"/>
                    </a:cubicBezTo>
                    <a:cubicBezTo>
                      <a:pt x="66" y="48"/>
                      <a:pt x="66" y="47"/>
                      <a:pt x="66" y="46"/>
                    </a:cubicBezTo>
                    <a:cubicBezTo>
                      <a:pt x="67" y="45"/>
                      <a:pt x="67" y="44"/>
                      <a:pt x="68" y="42"/>
                    </a:cubicBezTo>
                    <a:cubicBezTo>
                      <a:pt x="68" y="41"/>
                      <a:pt x="69" y="40"/>
                      <a:pt x="69" y="39"/>
                    </a:cubicBezTo>
                    <a:cubicBezTo>
                      <a:pt x="71" y="34"/>
                      <a:pt x="70" y="30"/>
                      <a:pt x="69" y="26"/>
                    </a:cubicBezTo>
                    <a:close/>
                    <a:moveTo>
                      <a:pt x="23" y="25"/>
                    </a:moveTo>
                    <a:cubicBezTo>
                      <a:pt x="23" y="26"/>
                      <a:pt x="23" y="26"/>
                      <a:pt x="23" y="27"/>
                    </a:cubicBezTo>
                    <a:cubicBezTo>
                      <a:pt x="23" y="27"/>
                      <a:pt x="23" y="26"/>
                      <a:pt x="23" y="26"/>
                    </a:cubicBezTo>
                    <a:cubicBezTo>
                      <a:pt x="23" y="26"/>
                      <a:pt x="23" y="25"/>
                      <a:pt x="23" y="25"/>
                    </a:cubicBezTo>
                    <a:cubicBezTo>
                      <a:pt x="23" y="25"/>
                      <a:pt x="23" y="25"/>
                      <a:pt x="23" y="25"/>
                    </a:cubicBezTo>
                    <a:close/>
                    <a:moveTo>
                      <a:pt x="35" y="16"/>
                    </a:moveTo>
                    <a:cubicBezTo>
                      <a:pt x="35" y="16"/>
                      <a:pt x="35" y="16"/>
                      <a:pt x="35" y="16"/>
                    </a:cubicBezTo>
                    <a:cubicBezTo>
                      <a:pt x="35" y="16"/>
                      <a:pt x="35" y="17"/>
                      <a:pt x="35" y="17"/>
                    </a:cubicBezTo>
                    <a:cubicBezTo>
                      <a:pt x="35" y="17"/>
                      <a:pt x="35" y="16"/>
                      <a:pt x="35" y="16"/>
                    </a:cubicBezTo>
                    <a:close/>
                    <a:moveTo>
                      <a:pt x="43" y="30"/>
                    </a:moveTo>
                    <a:cubicBezTo>
                      <a:pt x="42" y="29"/>
                      <a:pt x="41" y="29"/>
                      <a:pt x="40" y="28"/>
                    </a:cubicBezTo>
                    <a:cubicBezTo>
                      <a:pt x="40" y="27"/>
                      <a:pt x="40" y="27"/>
                      <a:pt x="39" y="26"/>
                    </a:cubicBezTo>
                    <a:cubicBezTo>
                      <a:pt x="38" y="25"/>
                      <a:pt x="37" y="23"/>
                      <a:pt x="37" y="22"/>
                    </a:cubicBezTo>
                    <a:cubicBezTo>
                      <a:pt x="36" y="21"/>
                      <a:pt x="36" y="21"/>
                      <a:pt x="36" y="20"/>
                    </a:cubicBezTo>
                    <a:cubicBezTo>
                      <a:pt x="36" y="20"/>
                      <a:pt x="36" y="19"/>
                      <a:pt x="36" y="18"/>
                    </a:cubicBezTo>
                    <a:cubicBezTo>
                      <a:pt x="36" y="19"/>
                      <a:pt x="36" y="19"/>
                      <a:pt x="36" y="20"/>
                    </a:cubicBezTo>
                    <a:cubicBezTo>
                      <a:pt x="37" y="21"/>
                      <a:pt x="39" y="22"/>
                      <a:pt x="40" y="22"/>
                    </a:cubicBezTo>
                    <a:cubicBezTo>
                      <a:pt x="40" y="23"/>
                      <a:pt x="40" y="23"/>
                      <a:pt x="40" y="23"/>
                    </a:cubicBezTo>
                    <a:cubicBezTo>
                      <a:pt x="43" y="23"/>
                      <a:pt x="43" y="27"/>
                      <a:pt x="43" y="3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269" name="Freeform 27"/>
            <p:cNvSpPr>
              <a:spLocks noEditPoints="1"/>
            </p:cNvSpPr>
            <p:nvPr/>
          </p:nvSpPr>
          <p:spPr bwMode="auto">
            <a:xfrm>
              <a:off x="5313196" y="3558177"/>
              <a:ext cx="6792847" cy="3918611"/>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vert="horz" wrap="square" lIns="243797" tIns="121899" rIns="243797" bIns="121899" numCol="1" anchor="t" anchorCtr="0" compatLnSpc="1">
              <a:prstTxWarp prst="textNoShape">
                <a:avLst/>
              </a:prstTxWarp>
            </a:bodyPr>
            <a:lstStyle/>
            <a:p>
              <a:endParaRPr lang="en-US" dirty="0">
                <a:latin typeface="Calibri Light"/>
              </a:endParaRPr>
            </a:p>
          </p:txBody>
        </p:sp>
        <p:sp>
          <p:nvSpPr>
            <p:cNvPr id="270" name="Freeform 66"/>
            <p:cNvSpPr>
              <a:spLocks/>
            </p:cNvSpPr>
            <p:nvPr/>
          </p:nvSpPr>
          <p:spPr bwMode="auto">
            <a:xfrm>
              <a:off x="7635739" y="8376935"/>
              <a:ext cx="4485114" cy="4161165"/>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solidFill>
              <a:schemeClr val="accent3"/>
            </a:solidFill>
            <a:ln w="4763" cap="rnd">
              <a:solidFill>
                <a:schemeClr val="bg1"/>
              </a:solidFill>
              <a:prstDash val="solid"/>
              <a:round/>
              <a:headEnd/>
              <a:tailEnd/>
            </a:ln>
          </p:spPr>
          <p:txBody>
            <a:bodyPr vert="horz" wrap="square" lIns="243797" tIns="121899" rIns="243797" bIns="121899" numCol="1" anchor="t" anchorCtr="0" compatLnSpc="1">
              <a:prstTxWarp prst="textNoShape">
                <a:avLst/>
              </a:prstTxWarp>
            </a:bodyPr>
            <a:lstStyle/>
            <a:p>
              <a:endParaRPr lang="en-US" dirty="0">
                <a:latin typeface="Calibri Light"/>
              </a:endParaRPr>
            </a:p>
          </p:txBody>
        </p:sp>
      </p:grpSp>
      <p:grpSp>
        <p:nvGrpSpPr>
          <p:cNvPr id="105" name="Group 13"/>
          <p:cNvGrpSpPr>
            <a:grpSpLocks noChangeAspect="1"/>
          </p:cNvGrpSpPr>
          <p:nvPr/>
        </p:nvGrpSpPr>
        <p:grpSpPr bwMode="auto">
          <a:xfrm flipH="1">
            <a:off x="1756707" y="9788759"/>
            <a:ext cx="358743" cy="829145"/>
            <a:chOff x="3696" y="1271"/>
            <a:chExt cx="338" cy="781"/>
          </a:xfrm>
          <a:solidFill>
            <a:schemeClr val="accent2"/>
          </a:solidFill>
        </p:grpSpPr>
        <p:sp>
          <p:nvSpPr>
            <p:cNvPr id="10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07"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15" name="Group 13"/>
          <p:cNvGrpSpPr>
            <a:grpSpLocks noChangeAspect="1"/>
          </p:cNvGrpSpPr>
          <p:nvPr/>
        </p:nvGrpSpPr>
        <p:grpSpPr bwMode="auto">
          <a:xfrm flipH="1">
            <a:off x="2254162" y="9788759"/>
            <a:ext cx="358743" cy="829145"/>
            <a:chOff x="3696" y="1271"/>
            <a:chExt cx="338" cy="781"/>
          </a:xfrm>
          <a:solidFill>
            <a:schemeClr val="accent2"/>
          </a:solidFill>
        </p:grpSpPr>
        <p:sp>
          <p:nvSpPr>
            <p:cNvPr id="11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17"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18" name="Group 13"/>
          <p:cNvGrpSpPr>
            <a:grpSpLocks noChangeAspect="1"/>
          </p:cNvGrpSpPr>
          <p:nvPr/>
        </p:nvGrpSpPr>
        <p:grpSpPr bwMode="auto">
          <a:xfrm flipH="1">
            <a:off x="2751617" y="9788759"/>
            <a:ext cx="358743" cy="829145"/>
            <a:chOff x="3696" y="1271"/>
            <a:chExt cx="338" cy="781"/>
          </a:xfrm>
          <a:solidFill>
            <a:schemeClr val="accent2"/>
          </a:solidFill>
        </p:grpSpPr>
        <p:sp>
          <p:nvSpPr>
            <p:cNvPr id="11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20"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21" name="Group 13"/>
          <p:cNvGrpSpPr>
            <a:grpSpLocks noChangeAspect="1"/>
          </p:cNvGrpSpPr>
          <p:nvPr/>
        </p:nvGrpSpPr>
        <p:grpSpPr bwMode="auto">
          <a:xfrm flipH="1">
            <a:off x="3249072" y="9788759"/>
            <a:ext cx="358743" cy="829145"/>
            <a:chOff x="3696" y="1271"/>
            <a:chExt cx="338" cy="781"/>
          </a:xfrm>
          <a:solidFill>
            <a:schemeClr val="accent2"/>
          </a:solidFill>
        </p:grpSpPr>
        <p:sp>
          <p:nvSpPr>
            <p:cNvPr id="12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23"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24" name="Group 13"/>
          <p:cNvGrpSpPr>
            <a:grpSpLocks noChangeAspect="1"/>
          </p:cNvGrpSpPr>
          <p:nvPr/>
        </p:nvGrpSpPr>
        <p:grpSpPr bwMode="auto">
          <a:xfrm flipH="1">
            <a:off x="3746528" y="9788759"/>
            <a:ext cx="358743" cy="829145"/>
            <a:chOff x="3696" y="1271"/>
            <a:chExt cx="338" cy="781"/>
          </a:xfrm>
          <a:solidFill>
            <a:schemeClr val="accent2"/>
          </a:solidFill>
        </p:grpSpPr>
        <p:sp>
          <p:nvSpPr>
            <p:cNvPr id="12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26"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64" name="Group 13"/>
          <p:cNvGrpSpPr>
            <a:grpSpLocks noChangeAspect="1"/>
          </p:cNvGrpSpPr>
          <p:nvPr/>
        </p:nvGrpSpPr>
        <p:grpSpPr bwMode="auto">
          <a:xfrm flipH="1">
            <a:off x="4241454" y="9775312"/>
            <a:ext cx="358743" cy="829145"/>
            <a:chOff x="3696" y="1271"/>
            <a:chExt cx="338" cy="781"/>
          </a:xfrm>
          <a:solidFill>
            <a:schemeClr val="bg1">
              <a:lumMod val="85000"/>
            </a:schemeClr>
          </a:solidFill>
        </p:grpSpPr>
        <p:sp>
          <p:nvSpPr>
            <p:cNvPr id="36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66"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67" name="Group 13"/>
          <p:cNvGrpSpPr>
            <a:grpSpLocks noChangeAspect="1"/>
          </p:cNvGrpSpPr>
          <p:nvPr/>
        </p:nvGrpSpPr>
        <p:grpSpPr bwMode="auto">
          <a:xfrm flipH="1">
            <a:off x="4741795" y="9775312"/>
            <a:ext cx="358743" cy="829145"/>
            <a:chOff x="3696" y="1271"/>
            <a:chExt cx="338" cy="781"/>
          </a:xfrm>
          <a:solidFill>
            <a:schemeClr val="bg1">
              <a:lumMod val="85000"/>
            </a:schemeClr>
          </a:solidFill>
        </p:grpSpPr>
        <p:sp>
          <p:nvSpPr>
            <p:cNvPr id="36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69"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70" name="Group 13"/>
          <p:cNvGrpSpPr>
            <a:grpSpLocks noChangeAspect="1"/>
          </p:cNvGrpSpPr>
          <p:nvPr/>
        </p:nvGrpSpPr>
        <p:grpSpPr bwMode="auto">
          <a:xfrm flipH="1">
            <a:off x="5242137" y="9775312"/>
            <a:ext cx="358743" cy="829145"/>
            <a:chOff x="3696" y="1271"/>
            <a:chExt cx="338" cy="781"/>
          </a:xfrm>
          <a:solidFill>
            <a:schemeClr val="bg1">
              <a:lumMod val="85000"/>
            </a:schemeClr>
          </a:solidFill>
        </p:grpSpPr>
        <p:sp>
          <p:nvSpPr>
            <p:cNvPr id="37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72"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73" name="Group 13"/>
          <p:cNvGrpSpPr>
            <a:grpSpLocks noChangeAspect="1"/>
          </p:cNvGrpSpPr>
          <p:nvPr/>
        </p:nvGrpSpPr>
        <p:grpSpPr bwMode="auto">
          <a:xfrm flipH="1">
            <a:off x="5742481" y="9775312"/>
            <a:ext cx="358743" cy="829145"/>
            <a:chOff x="3696" y="1271"/>
            <a:chExt cx="338" cy="781"/>
          </a:xfrm>
          <a:solidFill>
            <a:schemeClr val="bg1">
              <a:lumMod val="85000"/>
            </a:schemeClr>
          </a:solidFill>
        </p:grpSpPr>
        <p:sp>
          <p:nvSpPr>
            <p:cNvPr id="37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75"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76" name="Group 13"/>
          <p:cNvGrpSpPr>
            <a:grpSpLocks noChangeAspect="1"/>
          </p:cNvGrpSpPr>
          <p:nvPr/>
        </p:nvGrpSpPr>
        <p:grpSpPr bwMode="auto">
          <a:xfrm flipH="1">
            <a:off x="6255882" y="9775312"/>
            <a:ext cx="358743" cy="829145"/>
            <a:chOff x="3696" y="1271"/>
            <a:chExt cx="338" cy="781"/>
          </a:xfrm>
          <a:solidFill>
            <a:schemeClr val="bg1">
              <a:lumMod val="85000"/>
            </a:schemeClr>
          </a:solidFill>
        </p:grpSpPr>
        <p:sp>
          <p:nvSpPr>
            <p:cNvPr id="37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78"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79" name="Group 18"/>
          <p:cNvGrpSpPr>
            <a:grpSpLocks noChangeAspect="1"/>
          </p:cNvGrpSpPr>
          <p:nvPr/>
        </p:nvGrpSpPr>
        <p:grpSpPr bwMode="auto">
          <a:xfrm flipH="1">
            <a:off x="10266782" y="9796985"/>
            <a:ext cx="446836" cy="839760"/>
            <a:chOff x="3241" y="1291"/>
            <a:chExt cx="421" cy="791"/>
          </a:xfrm>
          <a:solidFill>
            <a:schemeClr val="bg1">
              <a:lumMod val="85000"/>
            </a:schemeClr>
          </a:solidFill>
        </p:grpSpPr>
        <p:sp>
          <p:nvSpPr>
            <p:cNvPr id="380"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81"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82" name="Group 18"/>
          <p:cNvGrpSpPr>
            <a:grpSpLocks noChangeAspect="1"/>
          </p:cNvGrpSpPr>
          <p:nvPr/>
        </p:nvGrpSpPr>
        <p:grpSpPr bwMode="auto">
          <a:xfrm flipH="1">
            <a:off x="10761934" y="9819265"/>
            <a:ext cx="446836" cy="839760"/>
            <a:chOff x="3241" y="1291"/>
            <a:chExt cx="421" cy="791"/>
          </a:xfrm>
          <a:solidFill>
            <a:schemeClr val="bg1">
              <a:lumMod val="85000"/>
            </a:schemeClr>
          </a:solidFill>
        </p:grpSpPr>
        <p:sp>
          <p:nvSpPr>
            <p:cNvPr id="383"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8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85" name="Group 18"/>
          <p:cNvGrpSpPr>
            <a:grpSpLocks noChangeAspect="1"/>
          </p:cNvGrpSpPr>
          <p:nvPr/>
        </p:nvGrpSpPr>
        <p:grpSpPr bwMode="auto">
          <a:xfrm flipH="1">
            <a:off x="11257085" y="9819265"/>
            <a:ext cx="446836" cy="839760"/>
            <a:chOff x="3241" y="1291"/>
            <a:chExt cx="421" cy="791"/>
          </a:xfrm>
          <a:solidFill>
            <a:schemeClr val="bg1">
              <a:lumMod val="85000"/>
            </a:schemeClr>
          </a:solidFill>
        </p:grpSpPr>
        <p:sp>
          <p:nvSpPr>
            <p:cNvPr id="386"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87"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88" name="Group 18"/>
          <p:cNvGrpSpPr>
            <a:grpSpLocks noChangeAspect="1"/>
          </p:cNvGrpSpPr>
          <p:nvPr/>
        </p:nvGrpSpPr>
        <p:grpSpPr bwMode="auto">
          <a:xfrm flipH="1">
            <a:off x="11752237" y="9819265"/>
            <a:ext cx="446836" cy="839760"/>
            <a:chOff x="3241" y="1291"/>
            <a:chExt cx="421" cy="791"/>
          </a:xfrm>
          <a:solidFill>
            <a:schemeClr val="bg1">
              <a:lumMod val="85000"/>
            </a:schemeClr>
          </a:solidFill>
        </p:grpSpPr>
        <p:sp>
          <p:nvSpPr>
            <p:cNvPr id="389"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9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400" name="Group 399"/>
          <p:cNvGrpSpPr/>
          <p:nvPr/>
        </p:nvGrpSpPr>
        <p:grpSpPr>
          <a:xfrm>
            <a:off x="1548237" y="3822080"/>
            <a:ext cx="12995458" cy="3905914"/>
            <a:chOff x="9320045" y="3668325"/>
            <a:chExt cx="12995458" cy="3905914"/>
          </a:xfrm>
        </p:grpSpPr>
        <p:sp>
          <p:nvSpPr>
            <p:cNvPr id="401" name="Subtitle 2"/>
            <p:cNvSpPr txBox="1">
              <a:spLocks/>
            </p:cNvSpPr>
            <p:nvPr/>
          </p:nvSpPr>
          <p:spPr>
            <a:xfrm>
              <a:off x="9333577" y="4362938"/>
              <a:ext cx="10685959" cy="32113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just">
                <a:lnSpc>
                  <a:spcPct val="130000"/>
                </a:lnSpc>
                <a:buNone/>
              </a:pPr>
              <a:r>
                <a:rPr lang="en-US" sz="2400" dirty="0" smtClean="0">
                  <a:latin typeface="Calibri Light"/>
                  <a:cs typeface="Lato Regular"/>
                </a:rPr>
                <a:t>Lorem </a:t>
              </a:r>
              <a:r>
                <a:rPr lang="en-US" sz="2400" dirty="0">
                  <a:latin typeface="Calibri Light"/>
                  <a:cs typeface="Lato Regular"/>
                </a:rPr>
                <a:t>ipsum dolor sit amet, consectetur adipiscing elit. In in tortor in urna pulvinar blandit. Aliquam dolor nulla, interdum non quam ac, ultricies porttitor tellus. Vivamus vitae vestibulum mauris. In ut congue arcu. In lectus nibh, ultricies a elit ac, laoreet dictum nulla. Proin sed nisi justo. Cras quis placerat ipsum. </a:t>
              </a:r>
            </a:p>
          </p:txBody>
        </p:sp>
        <p:sp>
          <p:nvSpPr>
            <p:cNvPr id="402" name="Subtitle 2"/>
            <p:cNvSpPr txBox="1">
              <a:spLocks/>
            </p:cNvSpPr>
            <p:nvPr/>
          </p:nvSpPr>
          <p:spPr>
            <a:xfrm>
              <a:off x="9320045" y="3668325"/>
              <a:ext cx="12995458" cy="1100299"/>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3700" b="1" dirty="0" smtClean="0">
                  <a:latin typeface="Lato Regular"/>
                  <a:cs typeface="Lato Regular"/>
                </a:rPr>
                <a:t>Population</a:t>
              </a:r>
              <a:endParaRPr lang="en-US" sz="2900" b="1" dirty="0">
                <a:latin typeface="Lato Regular"/>
                <a:cs typeface="Lato Regular"/>
              </a:endParaRPr>
            </a:p>
          </p:txBody>
        </p:sp>
      </p:grpSp>
      <p:grpSp>
        <p:nvGrpSpPr>
          <p:cNvPr id="404" name="Group 18"/>
          <p:cNvGrpSpPr>
            <a:grpSpLocks noChangeAspect="1"/>
          </p:cNvGrpSpPr>
          <p:nvPr/>
        </p:nvGrpSpPr>
        <p:grpSpPr bwMode="auto">
          <a:xfrm flipH="1">
            <a:off x="9518385" y="7365024"/>
            <a:ext cx="446836" cy="839760"/>
            <a:chOff x="3241" y="1291"/>
            <a:chExt cx="421" cy="791"/>
          </a:xfrm>
          <a:solidFill>
            <a:schemeClr val="accent3"/>
          </a:solidFill>
        </p:grpSpPr>
        <p:sp>
          <p:nvSpPr>
            <p:cNvPr id="405"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40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407" name="Group 13"/>
          <p:cNvGrpSpPr>
            <a:grpSpLocks noChangeAspect="1"/>
          </p:cNvGrpSpPr>
          <p:nvPr/>
        </p:nvGrpSpPr>
        <p:grpSpPr bwMode="auto">
          <a:xfrm flipH="1">
            <a:off x="3993094" y="7357124"/>
            <a:ext cx="358743" cy="829145"/>
            <a:chOff x="3696" y="1271"/>
            <a:chExt cx="338" cy="781"/>
          </a:xfrm>
          <a:solidFill>
            <a:schemeClr val="accent2"/>
          </a:solidFill>
        </p:grpSpPr>
        <p:sp>
          <p:nvSpPr>
            <p:cNvPr id="40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409"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58" name="Group 157"/>
          <p:cNvGrpSpPr/>
          <p:nvPr/>
        </p:nvGrpSpPr>
        <p:grpSpPr>
          <a:xfrm>
            <a:off x="1739573" y="488028"/>
            <a:ext cx="20937538" cy="2200624"/>
            <a:chOff x="1739573" y="511491"/>
            <a:chExt cx="20937538" cy="2200624"/>
          </a:xfrm>
        </p:grpSpPr>
        <p:sp>
          <p:nvSpPr>
            <p:cNvPr id="159" name="TextBox 158"/>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CANADA DEMOGRAPHIC</a:t>
              </a:r>
              <a:endParaRPr lang="id-ID" sz="8800" b="1" dirty="0">
                <a:solidFill>
                  <a:schemeClr val="tx2"/>
                </a:solidFill>
                <a:latin typeface="Lato Regular"/>
                <a:cs typeface="Lato Regular"/>
              </a:endParaRPr>
            </a:p>
          </p:txBody>
        </p:sp>
        <p:grpSp>
          <p:nvGrpSpPr>
            <p:cNvPr id="160" name="Group 159"/>
            <p:cNvGrpSpPr/>
            <p:nvPr/>
          </p:nvGrpSpPr>
          <p:grpSpPr>
            <a:xfrm>
              <a:off x="10842089" y="1977406"/>
              <a:ext cx="2738812" cy="73151"/>
              <a:chOff x="1775295" y="2020905"/>
              <a:chExt cx="3631535" cy="45719"/>
            </a:xfrm>
          </p:grpSpPr>
          <p:sp>
            <p:nvSpPr>
              <p:cNvPr id="162" name="Rectangle 16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3" name="Rectangle 16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4" name="Rectangle 16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5" name="Rectangle 164"/>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6" name="Rectangle 165"/>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7" name="Rectangle 166"/>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61" name="TextBox 16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906462213"/>
      </p:ext>
    </p:extLst>
  </p:cSld>
  <p:clrMapOvr>
    <a:masterClrMapping/>
  </p:clrMapOvr>
  <mc:AlternateContent xmlns:mc="http://schemas.openxmlformats.org/markup-compatibility/2006" xmlns:p14="http://schemas.microsoft.com/office/powerpoint/2010/main">
    <mc:Choice Requires="p14">
      <p:transition spd="slow" p14:dur="1600" advClick="0" advTm="3000">
        <p14:conveyor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8"/>
                                        </p:tgtEl>
                                        <p:attrNameLst>
                                          <p:attrName>style.visibility</p:attrName>
                                        </p:attrNameLst>
                                      </p:cBhvr>
                                      <p:to>
                                        <p:strVal val="visible"/>
                                      </p:to>
                                    </p:set>
                                    <p:animEffect transition="in" filter="fade">
                                      <p:cBhvr>
                                        <p:cTn id="7" dur="500"/>
                                        <p:tgtEl>
                                          <p:spTgt spid="158"/>
                                        </p:tgtEl>
                                      </p:cBhvr>
                                    </p:animEffect>
                                    <p:anim calcmode="lin" valueType="num">
                                      <p:cBhvr>
                                        <p:cTn id="8" dur="500" fill="hold"/>
                                        <p:tgtEl>
                                          <p:spTgt spid="158"/>
                                        </p:tgtEl>
                                        <p:attrNameLst>
                                          <p:attrName>ppt_x</p:attrName>
                                        </p:attrNameLst>
                                      </p:cBhvr>
                                      <p:tavLst>
                                        <p:tav tm="0">
                                          <p:val>
                                            <p:strVal val="#ppt_x"/>
                                          </p:val>
                                        </p:tav>
                                        <p:tav tm="100000">
                                          <p:val>
                                            <p:strVal val="#ppt_x"/>
                                          </p:val>
                                        </p:tav>
                                      </p:tavLst>
                                    </p:anim>
                                    <p:anim calcmode="lin" valueType="num">
                                      <p:cBhvr>
                                        <p:cTn id="9" dur="500" fill="hold"/>
                                        <p:tgtEl>
                                          <p:spTgt spid="15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400"/>
                                        </p:tgtEl>
                                        <p:attrNameLst>
                                          <p:attrName>style.visibility</p:attrName>
                                        </p:attrNameLst>
                                      </p:cBhvr>
                                      <p:to>
                                        <p:strVal val="visible"/>
                                      </p:to>
                                    </p:set>
                                    <p:animEffect transition="in" filter="wipe(left)">
                                      <p:cBhvr>
                                        <p:cTn id="13" dur="500"/>
                                        <p:tgtEl>
                                          <p:spTgt spid="400"/>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403"/>
                                        </p:tgtEl>
                                        <p:attrNameLst>
                                          <p:attrName>style.visibility</p:attrName>
                                        </p:attrNameLst>
                                      </p:cBhvr>
                                      <p:to>
                                        <p:strVal val="visible"/>
                                      </p:to>
                                    </p:set>
                                    <p:animEffect transition="in" filter="fade">
                                      <p:cBhvr>
                                        <p:cTn id="17" dur="500"/>
                                        <p:tgtEl>
                                          <p:spTgt spid="40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2"/>
                                        </p:tgtEl>
                                        <p:attrNameLst>
                                          <p:attrName>style.visibility</p:attrName>
                                        </p:attrNameLst>
                                      </p:cBhvr>
                                      <p:to>
                                        <p:strVal val="visible"/>
                                      </p:to>
                                    </p:set>
                                    <p:animEffect transition="in" filter="fade">
                                      <p:cBhvr>
                                        <p:cTn id="20" dur="500"/>
                                        <p:tgtEl>
                                          <p:spTgt spid="112"/>
                                        </p:tgtEl>
                                      </p:cBhvr>
                                    </p:animEffect>
                                  </p:childTnLst>
                                </p:cTn>
                              </p:par>
                              <p:par>
                                <p:cTn id="21" presetID="10" presetClass="entr" presetSubtype="0" fill="hold" nodeType="withEffect">
                                  <p:stCondLst>
                                    <p:cond delay="0"/>
                                  </p:stCondLst>
                                  <p:childTnLst>
                                    <p:set>
                                      <p:cBhvr>
                                        <p:cTn id="22" dur="1" fill="hold">
                                          <p:stCondLst>
                                            <p:cond delay="0"/>
                                          </p:stCondLst>
                                        </p:cTn>
                                        <p:tgtEl>
                                          <p:spTgt spid="105"/>
                                        </p:tgtEl>
                                        <p:attrNameLst>
                                          <p:attrName>style.visibility</p:attrName>
                                        </p:attrNameLst>
                                      </p:cBhvr>
                                      <p:to>
                                        <p:strVal val="visible"/>
                                      </p:to>
                                    </p:set>
                                    <p:animEffect transition="in" filter="fade">
                                      <p:cBhvr>
                                        <p:cTn id="23" dur="500"/>
                                        <p:tgtEl>
                                          <p:spTgt spid="105"/>
                                        </p:tgtEl>
                                      </p:cBhvr>
                                    </p:animEffect>
                                  </p:childTnLst>
                                </p:cTn>
                              </p:par>
                              <p:par>
                                <p:cTn id="24" presetID="10" presetClass="entr" presetSubtype="0" fill="hold" nodeType="withEffect">
                                  <p:stCondLst>
                                    <p:cond delay="0"/>
                                  </p:stCondLst>
                                  <p:childTnLst>
                                    <p:set>
                                      <p:cBhvr>
                                        <p:cTn id="25" dur="1" fill="hold">
                                          <p:stCondLst>
                                            <p:cond delay="0"/>
                                          </p:stCondLst>
                                        </p:cTn>
                                        <p:tgtEl>
                                          <p:spTgt spid="115"/>
                                        </p:tgtEl>
                                        <p:attrNameLst>
                                          <p:attrName>style.visibility</p:attrName>
                                        </p:attrNameLst>
                                      </p:cBhvr>
                                      <p:to>
                                        <p:strVal val="visible"/>
                                      </p:to>
                                    </p:set>
                                    <p:animEffect transition="in" filter="fade">
                                      <p:cBhvr>
                                        <p:cTn id="26" dur="500"/>
                                        <p:tgtEl>
                                          <p:spTgt spid="115"/>
                                        </p:tgtEl>
                                      </p:cBhvr>
                                    </p:animEffect>
                                  </p:childTnLst>
                                </p:cTn>
                              </p:par>
                              <p:par>
                                <p:cTn id="27" presetID="10" presetClass="entr" presetSubtype="0" fill="hold" nodeType="withEffect">
                                  <p:stCondLst>
                                    <p:cond delay="0"/>
                                  </p:stCondLst>
                                  <p:childTnLst>
                                    <p:set>
                                      <p:cBhvr>
                                        <p:cTn id="28" dur="1" fill="hold">
                                          <p:stCondLst>
                                            <p:cond delay="0"/>
                                          </p:stCondLst>
                                        </p:cTn>
                                        <p:tgtEl>
                                          <p:spTgt spid="118"/>
                                        </p:tgtEl>
                                        <p:attrNameLst>
                                          <p:attrName>style.visibility</p:attrName>
                                        </p:attrNameLst>
                                      </p:cBhvr>
                                      <p:to>
                                        <p:strVal val="visible"/>
                                      </p:to>
                                    </p:set>
                                    <p:animEffect transition="in" filter="fade">
                                      <p:cBhvr>
                                        <p:cTn id="29" dur="500"/>
                                        <p:tgtEl>
                                          <p:spTgt spid="118"/>
                                        </p:tgtEl>
                                      </p:cBhvr>
                                    </p:animEffect>
                                  </p:childTnLst>
                                </p:cTn>
                              </p:par>
                              <p:par>
                                <p:cTn id="30" presetID="10" presetClass="entr" presetSubtype="0" fill="hold" nodeType="withEffect">
                                  <p:stCondLst>
                                    <p:cond delay="0"/>
                                  </p:stCondLst>
                                  <p:childTnLst>
                                    <p:set>
                                      <p:cBhvr>
                                        <p:cTn id="31" dur="1" fill="hold">
                                          <p:stCondLst>
                                            <p:cond delay="0"/>
                                          </p:stCondLst>
                                        </p:cTn>
                                        <p:tgtEl>
                                          <p:spTgt spid="121"/>
                                        </p:tgtEl>
                                        <p:attrNameLst>
                                          <p:attrName>style.visibility</p:attrName>
                                        </p:attrNameLst>
                                      </p:cBhvr>
                                      <p:to>
                                        <p:strVal val="visible"/>
                                      </p:to>
                                    </p:set>
                                    <p:animEffect transition="in" filter="fade">
                                      <p:cBhvr>
                                        <p:cTn id="32" dur="500"/>
                                        <p:tgtEl>
                                          <p:spTgt spid="121"/>
                                        </p:tgtEl>
                                      </p:cBhvr>
                                    </p:animEffect>
                                  </p:childTnLst>
                                </p:cTn>
                              </p:par>
                              <p:par>
                                <p:cTn id="33" presetID="10" presetClass="entr" presetSubtype="0" fill="hold" nodeType="withEffect">
                                  <p:stCondLst>
                                    <p:cond delay="0"/>
                                  </p:stCondLst>
                                  <p:childTnLst>
                                    <p:set>
                                      <p:cBhvr>
                                        <p:cTn id="34" dur="1" fill="hold">
                                          <p:stCondLst>
                                            <p:cond delay="0"/>
                                          </p:stCondLst>
                                        </p:cTn>
                                        <p:tgtEl>
                                          <p:spTgt spid="124"/>
                                        </p:tgtEl>
                                        <p:attrNameLst>
                                          <p:attrName>style.visibility</p:attrName>
                                        </p:attrNameLst>
                                      </p:cBhvr>
                                      <p:to>
                                        <p:strVal val="visible"/>
                                      </p:to>
                                    </p:set>
                                    <p:animEffect transition="in" filter="fade">
                                      <p:cBhvr>
                                        <p:cTn id="35" dur="500"/>
                                        <p:tgtEl>
                                          <p:spTgt spid="124"/>
                                        </p:tgtEl>
                                      </p:cBhvr>
                                    </p:animEffect>
                                  </p:childTnLst>
                                </p:cTn>
                              </p:par>
                              <p:par>
                                <p:cTn id="36" presetID="10" presetClass="entr" presetSubtype="0" fill="hold" nodeType="withEffect">
                                  <p:stCondLst>
                                    <p:cond delay="0"/>
                                  </p:stCondLst>
                                  <p:childTnLst>
                                    <p:set>
                                      <p:cBhvr>
                                        <p:cTn id="37" dur="1" fill="hold">
                                          <p:stCondLst>
                                            <p:cond delay="0"/>
                                          </p:stCondLst>
                                        </p:cTn>
                                        <p:tgtEl>
                                          <p:spTgt spid="364"/>
                                        </p:tgtEl>
                                        <p:attrNameLst>
                                          <p:attrName>style.visibility</p:attrName>
                                        </p:attrNameLst>
                                      </p:cBhvr>
                                      <p:to>
                                        <p:strVal val="visible"/>
                                      </p:to>
                                    </p:set>
                                    <p:animEffect transition="in" filter="fade">
                                      <p:cBhvr>
                                        <p:cTn id="38" dur="500"/>
                                        <p:tgtEl>
                                          <p:spTgt spid="364"/>
                                        </p:tgtEl>
                                      </p:cBhvr>
                                    </p:animEffect>
                                  </p:childTnLst>
                                </p:cTn>
                              </p:par>
                              <p:par>
                                <p:cTn id="39" presetID="10" presetClass="entr" presetSubtype="0" fill="hold" nodeType="withEffect">
                                  <p:stCondLst>
                                    <p:cond delay="0"/>
                                  </p:stCondLst>
                                  <p:childTnLst>
                                    <p:set>
                                      <p:cBhvr>
                                        <p:cTn id="40" dur="1" fill="hold">
                                          <p:stCondLst>
                                            <p:cond delay="0"/>
                                          </p:stCondLst>
                                        </p:cTn>
                                        <p:tgtEl>
                                          <p:spTgt spid="367"/>
                                        </p:tgtEl>
                                        <p:attrNameLst>
                                          <p:attrName>style.visibility</p:attrName>
                                        </p:attrNameLst>
                                      </p:cBhvr>
                                      <p:to>
                                        <p:strVal val="visible"/>
                                      </p:to>
                                    </p:set>
                                    <p:animEffect transition="in" filter="fade">
                                      <p:cBhvr>
                                        <p:cTn id="41" dur="500"/>
                                        <p:tgtEl>
                                          <p:spTgt spid="367"/>
                                        </p:tgtEl>
                                      </p:cBhvr>
                                    </p:animEffect>
                                  </p:childTnLst>
                                </p:cTn>
                              </p:par>
                              <p:par>
                                <p:cTn id="42" presetID="10" presetClass="entr" presetSubtype="0" fill="hold" nodeType="withEffect">
                                  <p:stCondLst>
                                    <p:cond delay="0"/>
                                  </p:stCondLst>
                                  <p:childTnLst>
                                    <p:set>
                                      <p:cBhvr>
                                        <p:cTn id="43" dur="1" fill="hold">
                                          <p:stCondLst>
                                            <p:cond delay="0"/>
                                          </p:stCondLst>
                                        </p:cTn>
                                        <p:tgtEl>
                                          <p:spTgt spid="370"/>
                                        </p:tgtEl>
                                        <p:attrNameLst>
                                          <p:attrName>style.visibility</p:attrName>
                                        </p:attrNameLst>
                                      </p:cBhvr>
                                      <p:to>
                                        <p:strVal val="visible"/>
                                      </p:to>
                                    </p:set>
                                    <p:animEffect transition="in" filter="fade">
                                      <p:cBhvr>
                                        <p:cTn id="44" dur="500"/>
                                        <p:tgtEl>
                                          <p:spTgt spid="370"/>
                                        </p:tgtEl>
                                      </p:cBhvr>
                                    </p:animEffect>
                                  </p:childTnLst>
                                </p:cTn>
                              </p:par>
                              <p:par>
                                <p:cTn id="45" presetID="10" presetClass="entr" presetSubtype="0" fill="hold" nodeType="withEffect">
                                  <p:stCondLst>
                                    <p:cond delay="0"/>
                                  </p:stCondLst>
                                  <p:childTnLst>
                                    <p:set>
                                      <p:cBhvr>
                                        <p:cTn id="46" dur="1" fill="hold">
                                          <p:stCondLst>
                                            <p:cond delay="0"/>
                                          </p:stCondLst>
                                        </p:cTn>
                                        <p:tgtEl>
                                          <p:spTgt spid="373"/>
                                        </p:tgtEl>
                                        <p:attrNameLst>
                                          <p:attrName>style.visibility</p:attrName>
                                        </p:attrNameLst>
                                      </p:cBhvr>
                                      <p:to>
                                        <p:strVal val="visible"/>
                                      </p:to>
                                    </p:set>
                                    <p:animEffect transition="in" filter="fade">
                                      <p:cBhvr>
                                        <p:cTn id="47" dur="500"/>
                                        <p:tgtEl>
                                          <p:spTgt spid="373"/>
                                        </p:tgtEl>
                                      </p:cBhvr>
                                    </p:animEffect>
                                  </p:childTnLst>
                                </p:cTn>
                              </p:par>
                              <p:par>
                                <p:cTn id="48" presetID="10" presetClass="entr" presetSubtype="0" fill="hold" nodeType="withEffect">
                                  <p:stCondLst>
                                    <p:cond delay="0"/>
                                  </p:stCondLst>
                                  <p:childTnLst>
                                    <p:set>
                                      <p:cBhvr>
                                        <p:cTn id="49" dur="1" fill="hold">
                                          <p:stCondLst>
                                            <p:cond delay="0"/>
                                          </p:stCondLst>
                                        </p:cTn>
                                        <p:tgtEl>
                                          <p:spTgt spid="376"/>
                                        </p:tgtEl>
                                        <p:attrNameLst>
                                          <p:attrName>style.visibility</p:attrName>
                                        </p:attrNameLst>
                                      </p:cBhvr>
                                      <p:to>
                                        <p:strVal val="visible"/>
                                      </p:to>
                                    </p:set>
                                    <p:animEffect transition="in" filter="fade">
                                      <p:cBhvr>
                                        <p:cTn id="50" dur="500"/>
                                        <p:tgtEl>
                                          <p:spTgt spid="376"/>
                                        </p:tgtEl>
                                      </p:cBhvr>
                                    </p:animEffect>
                                  </p:childTnLst>
                                </p:cTn>
                              </p:par>
                              <p:par>
                                <p:cTn id="51" presetID="10" presetClass="entr" presetSubtype="0" fill="hold" nodeType="withEffect">
                                  <p:stCondLst>
                                    <p:cond delay="0"/>
                                  </p:stCondLst>
                                  <p:childTnLst>
                                    <p:set>
                                      <p:cBhvr>
                                        <p:cTn id="52" dur="1" fill="hold">
                                          <p:stCondLst>
                                            <p:cond delay="0"/>
                                          </p:stCondLst>
                                        </p:cTn>
                                        <p:tgtEl>
                                          <p:spTgt spid="407"/>
                                        </p:tgtEl>
                                        <p:attrNameLst>
                                          <p:attrName>style.visibility</p:attrName>
                                        </p:attrNameLst>
                                      </p:cBhvr>
                                      <p:to>
                                        <p:strVal val="visible"/>
                                      </p:to>
                                    </p:set>
                                    <p:animEffect transition="in" filter="fade">
                                      <p:cBhvr>
                                        <p:cTn id="53" dur="500"/>
                                        <p:tgtEl>
                                          <p:spTgt spid="407"/>
                                        </p:tgtEl>
                                      </p:cBhvr>
                                    </p:animEffect>
                                  </p:childTnLst>
                                </p:cTn>
                              </p:par>
                            </p:childTnLst>
                          </p:cTn>
                        </p:par>
                        <p:par>
                          <p:cTn id="54" fill="hold">
                            <p:stCondLst>
                              <p:cond delay="1500"/>
                            </p:stCondLst>
                            <p:childTnLst>
                              <p:par>
                                <p:cTn id="55" presetID="10" presetClass="entr" presetSubtype="0" fill="hold" nodeType="afterEffect">
                                  <p:stCondLst>
                                    <p:cond delay="0"/>
                                  </p:stCondLst>
                                  <p:childTnLst>
                                    <p:set>
                                      <p:cBhvr>
                                        <p:cTn id="56" dur="1" fill="hold">
                                          <p:stCondLst>
                                            <p:cond delay="0"/>
                                          </p:stCondLst>
                                        </p:cTn>
                                        <p:tgtEl>
                                          <p:spTgt spid="108"/>
                                        </p:tgtEl>
                                        <p:attrNameLst>
                                          <p:attrName>style.visibility</p:attrName>
                                        </p:attrNameLst>
                                      </p:cBhvr>
                                      <p:to>
                                        <p:strVal val="visible"/>
                                      </p:to>
                                    </p:set>
                                    <p:animEffect transition="in" filter="fade">
                                      <p:cBhvr>
                                        <p:cTn id="57" dur="500"/>
                                        <p:tgtEl>
                                          <p:spTgt spid="10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13"/>
                                        </p:tgtEl>
                                        <p:attrNameLst>
                                          <p:attrName>style.visibility</p:attrName>
                                        </p:attrNameLst>
                                      </p:cBhvr>
                                      <p:to>
                                        <p:strVal val="visible"/>
                                      </p:to>
                                    </p:set>
                                    <p:animEffect transition="in" filter="fade">
                                      <p:cBhvr>
                                        <p:cTn id="60" dur="500"/>
                                        <p:tgtEl>
                                          <p:spTgt spid="113"/>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14"/>
                                        </p:tgtEl>
                                        <p:attrNameLst>
                                          <p:attrName>style.visibility</p:attrName>
                                        </p:attrNameLst>
                                      </p:cBhvr>
                                      <p:to>
                                        <p:strVal val="visible"/>
                                      </p:to>
                                    </p:set>
                                    <p:animEffect transition="in" filter="fade">
                                      <p:cBhvr>
                                        <p:cTn id="63" dur="500"/>
                                        <p:tgtEl>
                                          <p:spTgt spid="114"/>
                                        </p:tgtEl>
                                      </p:cBhvr>
                                    </p:animEffect>
                                  </p:childTnLst>
                                </p:cTn>
                              </p:par>
                              <p:par>
                                <p:cTn id="64" presetID="10" presetClass="entr" presetSubtype="0" fill="hold" nodeType="withEffect">
                                  <p:stCondLst>
                                    <p:cond delay="0"/>
                                  </p:stCondLst>
                                  <p:childTnLst>
                                    <p:set>
                                      <p:cBhvr>
                                        <p:cTn id="65" dur="1" fill="hold">
                                          <p:stCondLst>
                                            <p:cond delay="0"/>
                                          </p:stCondLst>
                                        </p:cTn>
                                        <p:tgtEl>
                                          <p:spTgt spid="127"/>
                                        </p:tgtEl>
                                        <p:attrNameLst>
                                          <p:attrName>style.visibility</p:attrName>
                                        </p:attrNameLst>
                                      </p:cBhvr>
                                      <p:to>
                                        <p:strVal val="visible"/>
                                      </p:to>
                                    </p:set>
                                    <p:animEffect transition="in" filter="fade">
                                      <p:cBhvr>
                                        <p:cTn id="66" dur="500"/>
                                        <p:tgtEl>
                                          <p:spTgt spid="127"/>
                                        </p:tgtEl>
                                      </p:cBhvr>
                                    </p:animEffect>
                                  </p:childTnLst>
                                </p:cTn>
                              </p:par>
                              <p:par>
                                <p:cTn id="67" presetID="10" presetClass="entr" presetSubtype="0" fill="hold" nodeType="withEffect">
                                  <p:stCondLst>
                                    <p:cond delay="0"/>
                                  </p:stCondLst>
                                  <p:childTnLst>
                                    <p:set>
                                      <p:cBhvr>
                                        <p:cTn id="68" dur="1" fill="hold">
                                          <p:stCondLst>
                                            <p:cond delay="0"/>
                                          </p:stCondLst>
                                        </p:cTn>
                                        <p:tgtEl>
                                          <p:spTgt spid="130"/>
                                        </p:tgtEl>
                                        <p:attrNameLst>
                                          <p:attrName>style.visibility</p:attrName>
                                        </p:attrNameLst>
                                      </p:cBhvr>
                                      <p:to>
                                        <p:strVal val="visible"/>
                                      </p:to>
                                    </p:set>
                                    <p:animEffect transition="in" filter="fade">
                                      <p:cBhvr>
                                        <p:cTn id="69" dur="500"/>
                                        <p:tgtEl>
                                          <p:spTgt spid="130"/>
                                        </p:tgtEl>
                                      </p:cBhvr>
                                    </p:animEffect>
                                  </p:childTnLst>
                                </p:cTn>
                              </p:par>
                              <p:par>
                                <p:cTn id="70" presetID="10" presetClass="entr" presetSubtype="0" fill="hold" nodeType="withEffect">
                                  <p:stCondLst>
                                    <p:cond delay="0"/>
                                  </p:stCondLst>
                                  <p:childTnLst>
                                    <p:set>
                                      <p:cBhvr>
                                        <p:cTn id="71" dur="1" fill="hold">
                                          <p:stCondLst>
                                            <p:cond delay="0"/>
                                          </p:stCondLst>
                                        </p:cTn>
                                        <p:tgtEl>
                                          <p:spTgt spid="133"/>
                                        </p:tgtEl>
                                        <p:attrNameLst>
                                          <p:attrName>style.visibility</p:attrName>
                                        </p:attrNameLst>
                                      </p:cBhvr>
                                      <p:to>
                                        <p:strVal val="visible"/>
                                      </p:to>
                                    </p:set>
                                    <p:animEffect transition="in" filter="fade">
                                      <p:cBhvr>
                                        <p:cTn id="72" dur="500"/>
                                        <p:tgtEl>
                                          <p:spTgt spid="133"/>
                                        </p:tgtEl>
                                      </p:cBhvr>
                                    </p:animEffect>
                                  </p:childTnLst>
                                </p:cTn>
                              </p:par>
                              <p:par>
                                <p:cTn id="73" presetID="10" presetClass="entr" presetSubtype="0" fill="hold" nodeType="withEffect">
                                  <p:stCondLst>
                                    <p:cond delay="0"/>
                                  </p:stCondLst>
                                  <p:childTnLst>
                                    <p:set>
                                      <p:cBhvr>
                                        <p:cTn id="74" dur="1" fill="hold">
                                          <p:stCondLst>
                                            <p:cond delay="0"/>
                                          </p:stCondLst>
                                        </p:cTn>
                                        <p:tgtEl>
                                          <p:spTgt spid="140"/>
                                        </p:tgtEl>
                                        <p:attrNameLst>
                                          <p:attrName>style.visibility</p:attrName>
                                        </p:attrNameLst>
                                      </p:cBhvr>
                                      <p:to>
                                        <p:strVal val="visible"/>
                                      </p:to>
                                    </p:set>
                                    <p:animEffect transition="in" filter="fade">
                                      <p:cBhvr>
                                        <p:cTn id="75" dur="500"/>
                                        <p:tgtEl>
                                          <p:spTgt spid="140"/>
                                        </p:tgtEl>
                                      </p:cBhvr>
                                    </p:animEffect>
                                  </p:childTnLst>
                                </p:cTn>
                              </p:par>
                              <p:par>
                                <p:cTn id="76" presetID="10" presetClass="entr" presetSubtype="0" fill="hold" nodeType="withEffect">
                                  <p:stCondLst>
                                    <p:cond delay="0"/>
                                  </p:stCondLst>
                                  <p:childTnLst>
                                    <p:set>
                                      <p:cBhvr>
                                        <p:cTn id="77" dur="1" fill="hold">
                                          <p:stCondLst>
                                            <p:cond delay="0"/>
                                          </p:stCondLst>
                                        </p:cTn>
                                        <p:tgtEl>
                                          <p:spTgt spid="236"/>
                                        </p:tgtEl>
                                        <p:attrNameLst>
                                          <p:attrName>style.visibility</p:attrName>
                                        </p:attrNameLst>
                                      </p:cBhvr>
                                      <p:to>
                                        <p:strVal val="visible"/>
                                      </p:to>
                                    </p:set>
                                    <p:animEffect transition="in" filter="fade">
                                      <p:cBhvr>
                                        <p:cTn id="78" dur="500"/>
                                        <p:tgtEl>
                                          <p:spTgt spid="236"/>
                                        </p:tgtEl>
                                      </p:cBhvr>
                                    </p:animEffect>
                                  </p:childTnLst>
                                </p:cTn>
                              </p:par>
                              <p:par>
                                <p:cTn id="79" presetID="10" presetClass="entr" presetSubtype="0" fill="hold" nodeType="withEffect">
                                  <p:stCondLst>
                                    <p:cond delay="0"/>
                                  </p:stCondLst>
                                  <p:childTnLst>
                                    <p:set>
                                      <p:cBhvr>
                                        <p:cTn id="80" dur="1" fill="hold">
                                          <p:stCondLst>
                                            <p:cond delay="0"/>
                                          </p:stCondLst>
                                        </p:cTn>
                                        <p:tgtEl>
                                          <p:spTgt spid="379"/>
                                        </p:tgtEl>
                                        <p:attrNameLst>
                                          <p:attrName>style.visibility</p:attrName>
                                        </p:attrNameLst>
                                      </p:cBhvr>
                                      <p:to>
                                        <p:strVal val="visible"/>
                                      </p:to>
                                    </p:set>
                                    <p:animEffect transition="in" filter="fade">
                                      <p:cBhvr>
                                        <p:cTn id="81" dur="500"/>
                                        <p:tgtEl>
                                          <p:spTgt spid="379"/>
                                        </p:tgtEl>
                                      </p:cBhvr>
                                    </p:animEffect>
                                  </p:childTnLst>
                                </p:cTn>
                              </p:par>
                              <p:par>
                                <p:cTn id="82" presetID="10" presetClass="entr" presetSubtype="0" fill="hold" nodeType="withEffect">
                                  <p:stCondLst>
                                    <p:cond delay="0"/>
                                  </p:stCondLst>
                                  <p:childTnLst>
                                    <p:set>
                                      <p:cBhvr>
                                        <p:cTn id="83" dur="1" fill="hold">
                                          <p:stCondLst>
                                            <p:cond delay="0"/>
                                          </p:stCondLst>
                                        </p:cTn>
                                        <p:tgtEl>
                                          <p:spTgt spid="382"/>
                                        </p:tgtEl>
                                        <p:attrNameLst>
                                          <p:attrName>style.visibility</p:attrName>
                                        </p:attrNameLst>
                                      </p:cBhvr>
                                      <p:to>
                                        <p:strVal val="visible"/>
                                      </p:to>
                                    </p:set>
                                    <p:animEffect transition="in" filter="fade">
                                      <p:cBhvr>
                                        <p:cTn id="84" dur="500"/>
                                        <p:tgtEl>
                                          <p:spTgt spid="382"/>
                                        </p:tgtEl>
                                      </p:cBhvr>
                                    </p:animEffect>
                                  </p:childTnLst>
                                </p:cTn>
                              </p:par>
                              <p:par>
                                <p:cTn id="85" presetID="10" presetClass="entr" presetSubtype="0" fill="hold" nodeType="withEffect">
                                  <p:stCondLst>
                                    <p:cond delay="0"/>
                                  </p:stCondLst>
                                  <p:childTnLst>
                                    <p:set>
                                      <p:cBhvr>
                                        <p:cTn id="86" dur="1" fill="hold">
                                          <p:stCondLst>
                                            <p:cond delay="0"/>
                                          </p:stCondLst>
                                        </p:cTn>
                                        <p:tgtEl>
                                          <p:spTgt spid="385"/>
                                        </p:tgtEl>
                                        <p:attrNameLst>
                                          <p:attrName>style.visibility</p:attrName>
                                        </p:attrNameLst>
                                      </p:cBhvr>
                                      <p:to>
                                        <p:strVal val="visible"/>
                                      </p:to>
                                    </p:set>
                                    <p:animEffect transition="in" filter="fade">
                                      <p:cBhvr>
                                        <p:cTn id="87" dur="500"/>
                                        <p:tgtEl>
                                          <p:spTgt spid="385"/>
                                        </p:tgtEl>
                                      </p:cBhvr>
                                    </p:animEffect>
                                  </p:childTnLst>
                                </p:cTn>
                              </p:par>
                              <p:par>
                                <p:cTn id="88" presetID="10" presetClass="entr" presetSubtype="0" fill="hold" nodeType="withEffect">
                                  <p:stCondLst>
                                    <p:cond delay="0"/>
                                  </p:stCondLst>
                                  <p:childTnLst>
                                    <p:set>
                                      <p:cBhvr>
                                        <p:cTn id="89" dur="1" fill="hold">
                                          <p:stCondLst>
                                            <p:cond delay="0"/>
                                          </p:stCondLst>
                                        </p:cTn>
                                        <p:tgtEl>
                                          <p:spTgt spid="388"/>
                                        </p:tgtEl>
                                        <p:attrNameLst>
                                          <p:attrName>style.visibility</p:attrName>
                                        </p:attrNameLst>
                                      </p:cBhvr>
                                      <p:to>
                                        <p:strVal val="visible"/>
                                      </p:to>
                                    </p:set>
                                    <p:animEffect transition="in" filter="fade">
                                      <p:cBhvr>
                                        <p:cTn id="90" dur="500"/>
                                        <p:tgtEl>
                                          <p:spTgt spid="388"/>
                                        </p:tgtEl>
                                      </p:cBhvr>
                                    </p:animEffect>
                                  </p:childTnLst>
                                </p:cTn>
                              </p:par>
                              <p:par>
                                <p:cTn id="91" presetID="10" presetClass="entr" presetSubtype="0" fill="hold" nodeType="withEffect">
                                  <p:stCondLst>
                                    <p:cond delay="0"/>
                                  </p:stCondLst>
                                  <p:childTnLst>
                                    <p:set>
                                      <p:cBhvr>
                                        <p:cTn id="92" dur="1" fill="hold">
                                          <p:stCondLst>
                                            <p:cond delay="0"/>
                                          </p:stCondLst>
                                        </p:cTn>
                                        <p:tgtEl>
                                          <p:spTgt spid="404"/>
                                        </p:tgtEl>
                                        <p:attrNameLst>
                                          <p:attrName>style.visibility</p:attrName>
                                        </p:attrNameLst>
                                      </p:cBhvr>
                                      <p:to>
                                        <p:strVal val="visible"/>
                                      </p:to>
                                    </p:set>
                                    <p:animEffect transition="in" filter="fade">
                                      <p:cBhvr>
                                        <p:cTn id="93" dur="500"/>
                                        <p:tgtEl>
                                          <p:spTgt spid="404"/>
                                        </p:tgtEl>
                                      </p:cBhvr>
                                    </p:animEffect>
                                  </p:childTnLst>
                                </p:cTn>
                              </p:par>
                            </p:childTnLst>
                          </p:cTn>
                        </p:par>
                        <p:par>
                          <p:cTn id="94" fill="hold">
                            <p:stCondLst>
                              <p:cond delay="2000"/>
                            </p:stCondLst>
                            <p:childTnLst>
                              <p:par>
                                <p:cTn id="95" presetID="53" presetClass="entr" presetSubtype="16" fill="hold" nodeType="afterEffect">
                                  <p:stCondLst>
                                    <p:cond delay="0"/>
                                  </p:stCondLst>
                                  <p:childTnLst>
                                    <p:set>
                                      <p:cBhvr>
                                        <p:cTn id="96" dur="1" fill="hold">
                                          <p:stCondLst>
                                            <p:cond delay="0"/>
                                          </p:stCondLst>
                                        </p:cTn>
                                        <p:tgtEl>
                                          <p:spTgt spid="267"/>
                                        </p:tgtEl>
                                        <p:attrNameLst>
                                          <p:attrName>style.visibility</p:attrName>
                                        </p:attrNameLst>
                                      </p:cBhvr>
                                      <p:to>
                                        <p:strVal val="visible"/>
                                      </p:to>
                                    </p:set>
                                    <p:anim calcmode="lin" valueType="num">
                                      <p:cBhvr>
                                        <p:cTn id="97" dur="500" fill="hold"/>
                                        <p:tgtEl>
                                          <p:spTgt spid="267"/>
                                        </p:tgtEl>
                                        <p:attrNameLst>
                                          <p:attrName>ppt_w</p:attrName>
                                        </p:attrNameLst>
                                      </p:cBhvr>
                                      <p:tavLst>
                                        <p:tav tm="0">
                                          <p:val>
                                            <p:fltVal val="0"/>
                                          </p:val>
                                        </p:tav>
                                        <p:tav tm="100000">
                                          <p:val>
                                            <p:strVal val="#ppt_w"/>
                                          </p:val>
                                        </p:tav>
                                      </p:tavLst>
                                    </p:anim>
                                    <p:anim calcmode="lin" valueType="num">
                                      <p:cBhvr>
                                        <p:cTn id="98" dur="500" fill="hold"/>
                                        <p:tgtEl>
                                          <p:spTgt spid="267"/>
                                        </p:tgtEl>
                                        <p:attrNameLst>
                                          <p:attrName>ppt_h</p:attrName>
                                        </p:attrNameLst>
                                      </p:cBhvr>
                                      <p:tavLst>
                                        <p:tav tm="0">
                                          <p:val>
                                            <p:fltVal val="0"/>
                                          </p:val>
                                        </p:tav>
                                        <p:tav tm="100000">
                                          <p:val>
                                            <p:strVal val="#ppt_h"/>
                                          </p:val>
                                        </p:tav>
                                      </p:tavLst>
                                    </p:anim>
                                    <p:animEffect transition="in" filter="fade">
                                      <p:cBhvr>
                                        <p:cTn id="99" dur="500"/>
                                        <p:tgtEl>
                                          <p:spTgt spid="2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 grpId="0" animBg="1"/>
      <p:bldP spid="112" grpId="0"/>
      <p:bldP spid="113" grpId="0" animBg="1"/>
      <p:bldP spid="11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4" name="Rectangle 973"/>
          <p:cNvSpPr/>
          <p:nvPr/>
        </p:nvSpPr>
        <p:spPr>
          <a:xfrm>
            <a:off x="14599720" y="848987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75" name="Rectangle 974"/>
          <p:cNvSpPr/>
          <p:nvPr/>
        </p:nvSpPr>
        <p:spPr>
          <a:xfrm>
            <a:off x="14599720" y="8489873"/>
            <a:ext cx="3303737" cy="5355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76" name="Content Placeholder 2"/>
          <p:cNvSpPr txBox="1">
            <a:spLocks/>
          </p:cNvSpPr>
          <p:nvPr/>
        </p:nvSpPr>
        <p:spPr>
          <a:xfrm>
            <a:off x="14570008" y="847058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50%</a:t>
            </a:r>
          </a:p>
        </p:txBody>
      </p:sp>
      <p:sp>
        <p:nvSpPr>
          <p:cNvPr id="977" name="Rectangle 976"/>
          <p:cNvSpPr/>
          <p:nvPr/>
        </p:nvSpPr>
        <p:spPr>
          <a:xfrm>
            <a:off x="14599721" y="9286817"/>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78" name="Rectangle 977"/>
          <p:cNvSpPr/>
          <p:nvPr/>
        </p:nvSpPr>
        <p:spPr>
          <a:xfrm>
            <a:off x="14599721" y="9286817"/>
            <a:ext cx="3886752" cy="535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79" name="Content Placeholder 2"/>
          <p:cNvSpPr txBox="1">
            <a:spLocks/>
          </p:cNvSpPr>
          <p:nvPr/>
        </p:nvSpPr>
        <p:spPr>
          <a:xfrm>
            <a:off x="14570008" y="9267527"/>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2</a:t>
            </a:r>
            <a:r>
              <a:rPr lang="en-US" sz="2200" dirty="0">
                <a:solidFill>
                  <a:schemeClr val="bg1"/>
                </a:solidFill>
                <a:latin typeface="Calibri Light"/>
                <a:cs typeface="Calibri Light"/>
              </a:rPr>
              <a:t>%</a:t>
            </a:r>
          </a:p>
        </p:txBody>
      </p:sp>
      <p:sp>
        <p:nvSpPr>
          <p:cNvPr id="980" name="Rectangle 979"/>
          <p:cNvSpPr/>
          <p:nvPr/>
        </p:nvSpPr>
        <p:spPr>
          <a:xfrm>
            <a:off x="14599720" y="1012918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1" name="Rectangle 980"/>
          <p:cNvSpPr/>
          <p:nvPr/>
        </p:nvSpPr>
        <p:spPr>
          <a:xfrm>
            <a:off x="14599719" y="10129183"/>
            <a:ext cx="2942695" cy="53550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2" name="Content Placeholder 2"/>
          <p:cNvSpPr txBox="1">
            <a:spLocks/>
          </p:cNvSpPr>
          <p:nvPr/>
        </p:nvSpPr>
        <p:spPr>
          <a:xfrm>
            <a:off x="14570008" y="1010989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5</a:t>
            </a:r>
            <a:r>
              <a:rPr lang="en-US" sz="2200" dirty="0">
                <a:solidFill>
                  <a:schemeClr val="bg1"/>
                </a:solidFill>
                <a:latin typeface="Calibri Light"/>
                <a:cs typeface="Calibri Light"/>
              </a:rPr>
              <a:t>%</a:t>
            </a:r>
          </a:p>
        </p:txBody>
      </p:sp>
      <p:sp>
        <p:nvSpPr>
          <p:cNvPr id="983" name="Rectangle 982"/>
          <p:cNvSpPr/>
          <p:nvPr/>
        </p:nvSpPr>
        <p:spPr>
          <a:xfrm>
            <a:off x="14599720" y="1093961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4" name="Rectangle 983"/>
          <p:cNvSpPr/>
          <p:nvPr/>
        </p:nvSpPr>
        <p:spPr>
          <a:xfrm>
            <a:off x="14599720" y="10939613"/>
            <a:ext cx="4923215" cy="53550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5" name="Content Placeholder 2"/>
          <p:cNvSpPr txBox="1">
            <a:spLocks/>
          </p:cNvSpPr>
          <p:nvPr/>
        </p:nvSpPr>
        <p:spPr>
          <a:xfrm>
            <a:off x="14570008" y="1092032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5</a:t>
            </a:r>
            <a:r>
              <a:rPr lang="en-US" sz="2200" dirty="0">
                <a:solidFill>
                  <a:schemeClr val="bg1"/>
                </a:solidFill>
                <a:latin typeface="Calibri Light"/>
                <a:cs typeface="Calibri Light"/>
              </a:rPr>
              <a:t>%</a:t>
            </a:r>
          </a:p>
        </p:txBody>
      </p:sp>
      <p:sp>
        <p:nvSpPr>
          <p:cNvPr id="986" name="Rectangle 985"/>
          <p:cNvSpPr/>
          <p:nvPr/>
        </p:nvSpPr>
        <p:spPr>
          <a:xfrm>
            <a:off x="14599720" y="1175004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7" name="Rectangle 986"/>
          <p:cNvSpPr/>
          <p:nvPr/>
        </p:nvSpPr>
        <p:spPr>
          <a:xfrm>
            <a:off x="14599720" y="11750043"/>
            <a:ext cx="3886753" cy="53550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8" name="Content Placeholder 2"/>
          <p:cNvSpPr txBox="1">
            <a:spLocks/>
          </p:cNvSpPr>
          <p:nvPr/>
        </p:nvSpPr>
        <p:spPr>
          <a:xfrm>
            <a:off x="14570008" y="1173295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5</a:t>
            </a:r>
            <a:r>
              <a:rPr lang="en-US" sz="2200" dirty="0">
                <a:solidFill>
                  <a:schemeClr val="bg1"/>
                </a:solidFill>
                <a:latin typeface="Calibri Light"/>
                <a:cs typeface="Calibri Light"/>
              </a:rPr>
              <a:t>%</a:t>
            </a:r>
          </a:p>
        </p:txBody>
      </p:sp>
      <p:grpSp>
        <p:nvGrpSpPr>
          <p:cNvPr id="994" name="Group 993"/>
          <p:cNvGrpSpPr/>
          <p:nvPr/>
        </p:nvGrpSpPr>
        <p:grpSpPr>
          <a:xfrm>
            <a:off x="13940950" y="10984173"/>
            <a:ext cx="561542" cy="433824"/>
            <a:chOff x="15545203" y="5206321"/>
            <a:chExt cx="561542" cy="433824"/>
          </a:xfrm>
          <a:solidFill>
            <a:schemeClr val="accent4"/>
          </a:solidFill>
        </p:grpSpPr>
        <p:sp>
          <p:nvSpPr>
            <p:cNvPr id="995" name="Freeform 413"/>
            <p:cNvSpPr>
              <a:spLocks noChangeArrowheads="1"/>
            </p:cNvSpPr>
            <p:nvPr/>
          </p:nvSpPr>
          <p:spPr bwMode="auto">
            <a:xfrm>
              <a:off x="15545203" y="5430083"/>
              <a:ext cx="164353" cy="168963"/>
            </a:xfrm>
            <a:custGeom>
              <a:avLst/>
              <a:gdLst>
                <a:gd name="T0" fmla="*/ 68 w 164"/>
                <a:gd name="T1" fmla="*/ 0 h 166"/>
                <a:gd name="T2" fmla="*/ 68 w 164"/>
                <a:gd name="T3" fmla="*/ 0 h 166"/>
                <a:gd name="T4" fmla="*/ 27 w 164"/>
                <a:gd name="T5" fmla="*/ 14 h 166"/>
                <a:gd name="T6" fmla="*/ 0 w 164"/>
                <a:gd name="T7" fmla="*/ 55 h 166"/>
                <a:gd name="T8" fmla="*/ 109 w 164"/>
                <a:gd name="T9" fmla="*/ 165 h 166"/>
                <a:gd name="T10" fmla="*/ 163 w 164"/>
                <a:gd name="T11" fmla="*/ 43 h 166"/>
                <a:gd name="T12" fmla="*/ 68 w 164"/>
                <a:gd name="T13" fmla="*/ 0 h 166"/>
                <a:gd name="T14" fmla="*/ 81 w 164"/>
                <a:gd name="T15" fmla="*/ 68 h 166"/>
                <a:gd name="T16" fmla="*/ 81 w 164"/>
                <a:gd name="T17" fmla="*/ 68 h 166"/>
                <a:gd name="T18" fmla="*/ 68 w 164"/>
                <a:gd name="T19" fmla="*/ 68 h 166"/>
                <a:gd name="T20" fmla="*/ 81 w 164"/>
                <a:gd name="T21" fmla="*/ 55 h 166"/>
                <a:gd name="T22" fmla="*/ 95 w 164"/>
                <a:gd name="T23" fmla="*/ 68 h 166"/>
                <a:gd name="T24" fmla="*/ 81 w 164"/>
                <a:gd name="T25" fmla="*/ 6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4" h="166">
                  <a:moveTo>
                    <a:pt x="68" y="0"/>
                  </a:moveTo>
                  <a:lnTo>
                    <a:pt x="68" y="0"/>
                  </a:lnTo>
                  <a:cubicBezTo>
                    <a:pt x="54" y="0"/>
                    <a:pt x="40" y="0"/>
                    <a:pt x="27" y="14"/>
                  </a:cubicBezTo>
                  <a:cubicBezTo>
                    <a:pt x="13" y="14"/>
                    <a:pt x="0" y="29"/>
                    <a:pt x="0" y="55"/>
                  </a:cubicBezTo>
                  <a:cubicBezTo>
                    <a:pt x="13" y="83"/>
                    <a:pt x="40" y="123"/>
                    <a:pt x="109" y="165"/>
                  </a:cubicBezTo>
                  <a:cubicBezTo>
                    <a:pt x="109" y="138"/>
                    <a:pt x="122" y="97"/>
                    <a:pt x="163" y="43"/>
                  </a:cubicBezTo>
                  <a:cubicBezTo>
                    <a:pt x="136" y="14"/>
                    <a:pt x="95" y="0"/>
                    <a:pt x="68" y="0"/>
                  </a:cubicBezTo>
                  <a:close/>
                  <a:moveTo>
                    <a:pt x="81" y="68"/>
                  </a:moveTo>
                  <a:lnTo>
                    <a:pt x="81" y="68"/>
                  </a:lnTo>
                  <a:lnTo>
                    <a:pt x="68" y="68"/>
                  </a:lnTo>
                  <a:cubicBezTo>
                    <a:pt x="68" y="55"/>
                    <a:pt x="81" y="55"/>
                    <a:pt x="81" y="55"/>
                  </a:cubicBezTo>
                  <a:cubicBezTo>
                    <a:pt x="81" y="55"/>
                    <a:pt x="95" y="55"/>
                    <a:pt x="95" y="68"/>
                  </a:cubicBezTo>
                  <a:lnTo>
                    <a:pt x="81" y="68"/>
                  </a:lnTo>
                  <a:close/>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6" name="Freeform 414"/>
            <p:cNvSpPr>
              <a:spLocks noChangeArrowheads="1"/>
            </p:cNvSpPr>
            <p:nvPr/>
          </p:nvSpPr>
          <p:spPr bwMode="auto">
            <a:xfrm>
              <a:off x="15796298" y="5443783"/>
              <a:ext cx="150658" cy="182662"/>
            </a:xfrm>
            <a:custGeom>
              <a:avLst/>
              <a:gdLst>
                <a:gd name="T0" fmla="*/ 82 w 151"/>
                <a:gd name="T1" fmla="*/ 0 h 180"/>
                <a:gd name="T2" fmla="*/ 82 w 151"/>
                <a:gd name="T3" fmla="*/ 0 h 180"/>
                <a:gd name="T4" fmla="*/ 41 w 151"/>
                <a:gd name="T5" fmla="*/ 15 h 180"/>
                <a:gd name="T6" fmla="*/ 14 w 151"/>
                <a:gd name="T7" fmla="*/ 29 h 180"/>
                <a:gd name="T8" fmla="*/ 41 w 151"/>
                <a:gd name="T9" fmla="*/ 179 h 180"/>
                <a:gd name="T10" fmla="*/ 150 w 151"/>
                <a:gd name="T11" fmla="*/ 138 h 180"/>
                <a:gd name="T12" fmla="*/ 82 w 151"/>
                <a:gd name="T13" fmla="*/ 0 h 180"/>
              </a:gdLst>
              <a:ahLst/>
              <a:cxnLst>
                <a:cxn ang="0">
                  <a:pos x="T0" y="T1"/>
                </a:cxn>
                <a:cxn ang="0">
                  <a:pos x="T2" y="T3"/>
                </a:cxn>
                <a:cxn ang="0">
                  <a:pos x="T4" y="T5"/>
                </a:cxn>
                <a:cxn ang="0">
                  <a:pos x="T6" y="T7"/>
                </a:cxn>
                <a:cxn ang="0">
                  <a:pos x="T8" y="T9"/>
                </a:cxn>
                <a:cxn ang="0">
                  <a:pos x="T10" y="T11"/>
                </a:cxn>
                <a:cxn ang="0">
                  <a:pos x="T12" y="T13"/>
                </a:cxn>
              </a:cxnLst>
              <a:rect l="0" t="0" r="r" b="b"/>
              <a:pathLst>
                <a:path w="151" h="180">
                  <a:moveTo>
                    <a:pt x="82" y="0"/>
                  </a:moveTo>
                  <a:lnTo>
                    <a:pt x="82" y="0"/>
                  </a:lnTo>
                  <a:cubicBezTo>
                    <a:pt x="68" y="0"/>
                    <a:pt x="55" y="15"/>
                    <a:pt x="41" y="15"/>
                  </a:cubicBezTo>
                  <a:cubicBezTo>
                    <a:pt x="41" y="15"/>
                    <a:pt x="27" y="15"/>
                    <a:pt x="14" y="29"/>
                  </a:cubicBezTo>
                  <a:cubicBezTo>
                    <a:pt x="14" y="54"/>
                    <a:pt x="0" y="109"/>
                    <a:pt x="41" y="179"/>
                  </a:cubicBezTo>
                  <a:cubicBezTo>
                    <a:pt x="82" y="179"/>
                    <a:pt x="123" y="164"/>
                    <a:pt x="150" y="138"/>
                  </a:cubicBezTo>
                  <a:cubicBezTo>
                    <a:pt x="109" y="109"/>
                    <a:pt x="82" y="41"/>
                    <a:pt x="82"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7" name="Freeform 415"/>
            <p:cNvSpPr>
              <a:spLocks noChangeArrowheads="1"/>
            </p:cNvSpPr>
            <p:nvPr/>
          </p:nvSpPr>
          <p:spPr bwMode="auto">
            <a:xfrm>
              <a:off x="15668467" y="5475749"/>
              <a:ext cx="136961" cy="164396"/>
            </a:xfrm>
            <a:custGeom>
              <a:avLst/>
              <a:gdLst>
                <a:gd name="T0" fmla="*/ 123 w 138"/>
                <a:gd name="T1" fmla="*/ 0 h 164"/>
                <a:gd name="T2" fmla="*/ 123 w 138"/>
                <a:gd name="T3" fmla="*/ 0 h 164"/>
                <a:gd name="T4" fmla="*/ 82 w 138"/>
                <a:gd name="T5" fmla="*/ 0 h 164"/>
                <a:gd name="T6" fmla="*/ 69 w 138"/>
                <a:gd name="T7" fmla="*/ 12 h 164"/>
                <a:gd name="T8" fmla="*/ 0 w 138"/>
                <a:gd name="T9" fmla="*/ 135 h 164"/>
                <a:gd name="T10" fmla="*/ 96 w 138"/>
                <a:gd name="T11" fmla="*/ 163 h 164"/>
                <a:gd name="T12" fmla="*/ 137 w 138"/>
                <a:gd name="T13" fmla="*/ 163 h 164"/>
                <a:gd name="T14" fmla="*/ 123 w 138"/>
                <a:gd name="T15" fmla="*/ 0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8" h="164">
                  <a:moveTo>
                    <a:pt x="123" y="0"/>
                  </a:moveTo>
                  <a:lnTo>
                    <a:pt x="123" y="0"/>
                  </a:lnTo>
                  <a:cubicBezTo>
                    <a:pt x="110" y="0"/>
                    <a:pt x="96" y="0"/>
                    <a:pt x="82" y="0"/>
                  </a:cubicBezTo>
                  <a:lnTo>
                    <a:pt x="69" y="12"/>
                  </a:lnTo>
                  <a:cubicBezTo>
                    <a:pt x="14" y="66"/>
                    <a:pt x="0" y="135"/>
                    <a:pt x="0" y="135"/>
                  </a:cubicBezTo>
                  <a:cubicBezTo>
                    <a:pt x="28" y="150"/>
                    <a:pt x="69" y="163"/>
                    <a:pt x="96" y="163"/>
                  </a:cubicBezTo>
                  <a:cubicBezTo>
                    <a:pt x="110" y="163"/>
                    <a:pt x="123" y="163"/>
                    <a:pt x="137" y="163"/>
                  </a:cubicBezTo>
                  <a:cubicBezTo>
                    <a:pt x="110" y="95"/>
                    <a:pt x="110" y="40"/>
                    <a:pt x="123"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8" name="Freeform 416"/>
            <p:cNvSpPr>
              <a:spLocks noChangeArrowheads="1"/>
            </p:cNvSpPr>
            <p:nvPr/>
          </p:nvSpPr>
          <p:spPr bwMode="auto">
            <a:xfrm>
              <a:off x="15855649" y="5206321"/>
              <a:ext cx="251096" cy="196363"/>
            </a:xfrm>
            <a:custGeom>
              <a:avLst/>
              <a:gdLst>
                <a:gd name="T0" fmla="*/ 247 w 248"/>
                <a:gd name="T1" fmla="*/ 0 h 193"/>
                <a:gd name="T2" fmla="*/ 247 w 248"/>
                <a:gd name="T3" fmla="*/ 0 h 193"/>
                <a:gd name="T4" fmla="*/ 136 w 248"/>
                <a:gd name="T5" fmla="*/ 83 h 193"/>
                <a:gd name="T6" fmla="*/ 13 w 248"/>
                <a:gd name="T7" fmla="*/ 27 h 193"/>
                <a:gd name="T8" fmla="*/ 0 w 248"/>
                <a:gd name="T9" fmla="*/ 27 h 193"/>
                <a:gd name="T10" fmla="*/ 0 w 248"/>
                <a:gd name="T11" fmla="*/ 41 h 193"/>
                <a:gd name="T12" fmla="*/ 41 w 248"/>
                <a:gd name="T13" fmla="*/ 150 h 193"/>
                <a:gd name="T14" fmla="*/ 136 w 248"/>
                <a:gd name="T15" fmla="*/ 192 h 193"/>
                <a:gd name="T16" fmla="*/ 191 w 248"/>
                <a:gd name="T17" fmla="*/ 164 h 193"/>
                <a:gd name="T18" fmla="*/ 247 w 248"/>
                <a:gd name="T19" fmla="*/ 13 h 193"/>
                <a:gd name="T20" fmla="*/ 247 w 248"/>
                <a:gd name="T21" fmla="*/ 13 h 193"/>
                <a:gd name="T22" fmla="*/ 247 w 248"/>
                <a:gd name="T2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8" h="193">
                  <a:moveTo>
                    <a:pt x="247" y="0"/>
                  </a:moveTo>
                  <a:lnTo>
                    <a:pt x="247" y="0"/>
                  </a:lnTo>
                  <a:cubicBezTo>
                    <a:pt x="232" y="0"/>
                    <a:pt x="232" y="0"/>
                    <a:pt x="136" y="83"/>
                  </a:cubicBezTo>
                  <a:cubicBezTo>
                    <a:pt x="13" y="27"/>
                    <a:pt x="13" y="27"/>
                    <a:pt x="13" y="27"/>
                  </a:cubicBezTo>
                  <a:lnTo>
                    <a:pt x="0" y="27"/>
                  </a:lnTo>
                  <a:cubicBezTo>
                    <a:pt x="0" y="41"/>
                    <a:pt x="0" y="41"/>
                    <a:pt x="0" y="41"/>
                  </a:cubicBezTo>
                  <a:cubicBezTo>
                    <a:pt x="0" y="83"/>
                    <a:pt x="13" y="123"/>
                    <a:pt x="41" y="150"/>
                  </a:cubicBezTo>
                  <a:cubicBezTo>
                    <a:pt x="68" y="177"/>
                    <a:pt x="109" y="192"/>
                    <a:pt x="136" y="192"/>
                  </a:cubicBezTo>
                  <a:cubicBezTo>
                    <a:pt x="164" y="192"/>
                    <a:pt x="177" y="177"/>
                    <a:pt x="191" y="164"/>
                  </a:cubicBezTo>
                  <a:cubicBezTo>
                    <a:pt x="218" y="123"/>
                    <a:pt x="247" y="68"/>
                    <a:pt x="247" y="13"/>
                  </a:cubicBezTo>
                  <a:lnTo>
                    <a:pt x="247" y="13"/>
                  </a:lnTo>
                  <a:lnTo>
                    <a:pt x="247" y="0"/>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9" name="Freeform 417"/>
            <p:cNvSpPr>
              <a:spLocks noChangeArrowheads="1"/>
            </p:cNvSpPr>
            <p:nvPr/>
          </p:nvSpPr>
          <p:spPr bwMode="auto">
            <a:xfrm>
              <a:off x="15896736" y="5402684"/>
              <a:ext cx="136961" cy="164396"/>
            </a:xfrm>
            <a:custGeom>
              <a:avLst/>
              <a:gdLst>
                <a:gd name="T0" fmla="*/ 109 w 137"/>
                <a:gd name="T1" fmla="*/ 14 h 165"/>
                <a:gd name="T2" fmla="*/ 109 w 137"/>
                <a:gd name="T3" fmla="*/ 14 h 165"/>
                <a:gd name="T4" fmla="*/ 95 w 137"/>
                <a:gd name="T5" fmla="*/ 14 h 165"/>
                <a:gd name="T6" fmla="*/ 13 w 137"/>
                <a:gd name="T7" fmla="*/ 0 h 165"/>
                <a:gd name="T8" fmla="*/ 13 w 137"/>
                <a:gd name="T9" fmla="*/ 14 h 165"/>
                <a:gd name="T10" fmla="*/ 0 w 137"/>
                <a:gd name="T11" fmla="*/ 26 h 165"/>
                <a:gd name="T12" fmla="*/ 68 w 137"/>
                <a:gd name="T13" fmla="*/ 164 h 165"/>
                <a:gd name="T14" fmla="*/ 123 w 137"/>
                <a:gd name="T15" fmla="*/ 14 h 165"/>
                <a:gd name="T16" fmla="*/ 109 w 137"/>
                <a:gd name="T17" fmla="*/ 1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65">
                  <a:moveTo>
                    <a:pt x="109" y="14"/>
                  </a:moveTo>
                  <a:lnTo>
                    <a:pt x="109" y="14"/>
                  </a:lnTo>
                  <a:cubicBezTo>
                    <a:pt x="95" y="14"/>
                    <a:pt x="95" y="14"/>
                    <a:pt x="95" y="14"/>
                  </a:cubicBezTo>
                  <a:cubicBezTo>
                    <a:pt x="68" y="26"/>
                    <a:pt x="41" y="14"/>
                    <a:pt x="13" y="0"/>
                  </a:cubicBezTo>
                  <a:lnTo>
                    <a:pt x="13" y="14"/>
                  </a:lnTo>
                  <a:cubicBezTo>
                    <a:pt x="0" y="14"/>
                    <a:pt x="0" y="14"/>
                    <a:pt x="0" y="26"/>
                  </a:cubicBezTo>
                  <a:cubicBezTo>
                    <a:pt x="13" y="55"/>
                    <a:pt x="27" y="123"/>
                    <a:pt x="68" y="164"/>
                  </a:cubicBezTo>
                  <a:cubicBezTo>
                    <a:pt x="109" y="123"/>
                    <a:pt x="136" y="69"/>
                    <a:pt x="123" y="14"/>
                  </a:cubicBezTo>
                  <a:lnTo>
                    <a:pt x="109" y="14"/>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0" name="Freeform 418"/>
            <p:cNvSpPr>
              <a:spLocks noChangeArrowheads="1"/>
            </p:cNvSpPr>
            <p:nvPr/>
          </p:nvSpPr>
          <p:spPr bwMode="auto">
            <a:xfrm>
              <a:off x="15782602" y="5302221"/>
              <a:ext cx="68481" cy="109597"/>
            </a:xfrm>
            <a:custGeom>
              <a:avLst/>
              <a:gdLst>
                <a:gd name="T0" fmla="*/ 40 w 69"/>
                <a:gd name="T1" fmla="*/ 43 h 112"/>
                <a:gd name="T2" fmla="*/ 40 w 69"/>
                <a:gd name="T3" fmla="*/ 43 h 112"/>
                <a:gd name="T4" fmla="*/ 40 w 69"/>
                <a:gd name="T5" fmla="*/ 111 h 112"/>
                <a:gd name="T6" fmla="*/ 54 w 69"/>
                <a:gd name="T7" fmla="*/ 111 h 112"/>
                <a:gd name="T8" fmla="*/ 54 w 69"/>
                <a:gd name="T9" fmla="*/ 111 h 112"/>
                <a:gd name="T10" fmla="*/ 68 w 69"/>
                <a:gd name="T11" fmla="*/ 97 h 112"/>
                <a:gd name="T12" fmla="*/ 54 w 69"/>
                <a:gd name="T13" fmla="*/ 43 h 112"/>
                <a:gd name="T14" fmla="*/ 54 w 69"/>
                <a:gd name="T15" fmla="*/ 28 h 112"/>
                <a:gd name="T16" fmla="*/ 13 w 69"/>
                <a:gd name="T17" fmla="*/ 0 h 112"/>
                <a:gd name="T18" fmla="*/ 0 w 69"/>
                <a:gd name="T19" fmla="*/ 0 h 112"/>
                <a:gd name="T20" fmla="*/ 0 w 69"/>
                <a:gd name="T21" fmla="*/ 14 h 112"/>
                <a:gd name="T22" fmla="*/ 40 w 69"/>
                <a:gd name="T23" fmla="*/ 4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2">
                  <a:moveTo>
                    <a:pt x="40" y="43"/>
                  </a:moveTo>
                  <a:lnTo>
                    <a:pt x="40" y="43"/>
                  </a:lnTo>
                  <a:cubicBezTo>
                    <a:pt x="40" y="111"/>
                    <a:pt x="40" y="111"/>
                    <a:pt x="40" y="111"/>
                  </a:cubicBezTo>
                  <a:cubicBezTo>
                    <a:pt x="40" y="111"/>
                    <a:pt x="40" y="111"/>
                    <a:pt x="54" y="111"/>
                  </a:cubicBezTo>
                  <a:lnTo>
                    <a:pt x="54" y="111"/>
                  </a:lnTo>
                  <a:cubicBezTo>
                    <a:pt x="54" y="111"/>
                    <a:pt x="68" y="111"/>
                    <a:pt x="68" y="97"/>
                  </a:cubicBezTo>
                  <a:cubicBezTo>
                    <a:pt x="54" y="43"/>
                    <a:pt x="54" y="43"/>
                    <a:pt x="54" y="43"/>
                  </a:cubicBezTo>
                  <a:cubicBezTo>
                    <a:pt x="54" y="28"/>
                    <a:pt x="54" y="28"/>
                    <a:pt x="54" y="28"/>
                  </a:cubicBezTo>
                  <a:cubicBezTo>
                    <a:pt x="13" y="0"/>
                    <a:pt x="13" y="0"/>
                    <a:pt x="13" y="0"/>
                  </a:cubicBezTo>
                  <a:cubicBezTo>
                    <a:pt x="13" y="0"/>
                    <a:pt x="13" y="0"/>
                    <a:pt x="0" y="0"/>
                  </a:cubicBezTo>
                  <a:lnTo>
                    <a:pt x="0" y="14"/>
                  </a:lnTo>
                  <a:lnTo>
                    <a:pt x="40" y="43"/>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1" name="Freeform 419"/>
            <p:cNvSpPr>
              <a:spLocks noChangeArrowheads="1"/>
            </p:cNvSpPr>
            <p:nvPr/>
          </p:nvSpPr>
          <p:spPr bwMode="auto">
            <a:xfrm>
              <a:off x="15727817" y="5315920"/>
              <a:ext cx="54785" cy="141563"/>
            </a:xfrm>
            <a:custGeom>
              <a:avLst/>
              <a:gdLst>
                <a:gd name="T0" fmla="*/ 27 w 56"/>
                <a:gd name="T1" fmla="*/ 55 h 139"/>
                <a:gd name="T2" fmla="*/ 27 w 56"/>
                <a:gd name="T3" fmla="*/ 55 h 139"/>
                <a:gd name="T4" fmla="*/ 14 w 56"/>
                <a:gd name="T5" fmla="*/ 123 h 139"/>
                <a:gd name="T6" fmla="*/ 27 w 56"/>
                <a:gd name="T7" fmla="*/ 123 h 139"/>
                <a:gd name="T8" fmla="*/ 27 w 56"/>
                <a:gd name="T9" fmla="*/ 138 h 139"/>
                <a:gd name="T10" fmla="*/ 41 w 56"/>
                <a:gd name="T11" fmla="*/ 123 h 139"/>
                <a:gd name="T12" fmla="*/ 55 w 56"/>
                <a:gd name="T13" fmla="*/ 55 h 139"/>
                <a:gd name="T14" fmla="*/ 55 w 56"/>
                <a:gd name="T15" fmla="*/ 41 h 139"/>
                <a:gd name="T16" fmla="*/ 27 w 56"/>
                <a:gd name="T17" fmla="*/ 14 h 139"/>
                <a:gd name="T18" fmla="*/ 14 w 56"/>
                <a:gd name="T19" fmla="*/ 14 h 139"/>
                <a:gd name="T20" fmla="*/ 0 w 56"/>
                <a:gd name="T21" fmla="*/ 29 h 139"/>
                <a:gd name="T22" fmla="*/ 27 w 56"/>
                <a:gd name="T23" fmla="*/ 5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139">
                  <a:moveTo>
                    <a:pt x="27" y="55"/>
                  </a:moveTo>
                  <a:lnTo>
                    <a:pt x="27" y="55"/>
                  </a:lnTo>
                  <a:cubicBezTo>
                    <a:pt x="14" y="123"/>
                    <a:pt x="14" y="123"/>
                    <a:pt x="14" y="123"/>
                  </a:cubicBezTo>
                  <a:lnTo>
                    <a:pt x="27" y="123"/>
                  </a:lnTo>
                  <a:cubicBezTo>
                    <a:pt x="27" y="138"/>
                    <a:pt x="27" y="138"/>
                    <a:pt x="27" y="138"/>
                  </a:cubicBezTo>
                  <a:cubicBezTo>
                    <a:pt x="41" y="138"/>
                    <a:pt x="41" y="123"/>
                    <a:pt x="41" y="123"/>
                  </a:cubicBezTo>
                  <a:cubicBezTo>
                    <a:pt x="55" y="55"/>
                    <a:pt x="55" y="55"/>
                    <a:pt x="55" y="55"/>
                  </a:cubicBezTo>
                  <a:cubicBezTo>
                    <a:pt x="55" y="55"/>
                    <a:pt x="55" y="55"/>
                    <a:pt x="55" y="41"/>
                  </a:cubicBezTo>
                  <a:cubicBezTo>
                    <a:pt x="27" y="14"/>
                    <a:pt x="27" y="14"/>
                    <a:pt x="27" y="14"/>
                  </a:cubicBezTo>
                  <a:cubicBezTo>
                    <a:pt x="14" y="0"/>
                    <a:pt x="14" y="0"/>
                    <a:pt x="14" y="14"/>
                  </a:cubicBezTo>
                  <a:cubicBezTo>
                    <a:pt x="0" y="14"/>
                    <a:pt x="0" y="14"/>
                    <a:pt x="0" y="29"/>
                  </a:cubicBezTo>
                  <a:lnTo>
                    <a:pt x="27" y="55"/>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002" name="Freeform 636"/>
          <p:cNvSpPr>
            <a:spLocks noChangeArrowheads="1"/>
          </p:cNvSpPr>
          <p:nvPr/>
        </p:nvSpPr>
        <p:spPr bwMode="auto">
          <a:xfrm>
            <a:off x="13895587" y="9267527"/>
            <a:ext cx="602629" cy="589088"/>
          </a:xfrm>
          <a:custGeom>
            <a:avLst/>
            <a:gdLst>
              <a:gd name="T0" fmla="*/ 532 w 587"/>
              <a:gd name="T1" fmla="*/ 41 h 574"/>
              <a:gd name="T2" fmla="*/ 532 w 587"/>
              <a:gd name="T3" fmla="*/ 41 h 574"/>
              <a:gd name="T4" fmla="*/ 300 w 587"/>
              <a:gd name="T5" fmla="*/ 82 h 574"/>
              <a:gd name="T6" fmla="*/ 218 w 587"/>
              <a:gd name="T7" fmla="*/ 68 h 574"/>
              <a:gd name="T8" fmla="*/ 95 w 587"/>
              <a:gd name="T9" fmla="*/ 218 h 574"/>
              <a:gd name="T10" fmla="*/ 177 w 587"/>
              <a:gd name="T11" fmla="*/ 232 h 574"/>
              <a:gd name="T12" fmla="*/ 136 w 587"/>
              <a:gd name="T13" fmla="*/ 368 h 574"/>
              <a:gd name="T14" fmla="*/ 0 w 587"/>
              <a:gd name="T15" fmla="*/ 437 h 574"/>
              <a:gd name="T16" fmla="*/ 109 w 587"/>
              <a:gd name="T17" fmla="*/ 464 h 574"/>
              <a:gd name="T18" fmla="*/ 136 w 587"/>
              <a:gd name="T19" fmla="*/ 573 h 574"/>
              <a:gd name="T20" fmla="*/ 204 w 587"/>
              <a:gd name="T21" fmla="*/ 437 h 574"/>
              <a:gd name="T22" fmla="*/ 341 w 587"/>
              <a:gd name="T23" fmla="*/ 396 h 574"/>
              <a:gd name="T24" fmla="*/ 354 w 587"/>
              <a:gd name="T25" fmla="*/ 478 h 574"/>
              <a:gd name="T26" fmla="*/ 504 w 587"/>
              <a:gd name="T27" fmla="*/ 355 h 574"/>
              <a:gd name="T28" fmla="*/ 491 w 587"/>
              <a:gd name="T29" fmla="*/ 273 h 574"/>
              <a:gd name="T30" fmla="*/ 532 w 587"/>
              <a:gd name="T31" fmla="*/ 41 h 574"/>
              <a:gd name="T32" fmla="*/ 477 w 587"/>
              <a:gd name="T33" fmla="*/ 150 h 574"/>
              <a:gd name="T34" fmla="*/ 477 w 587"/>
              <a:gd name="T35" fmla="*/ 150 h 574"/>
              <a:gd name="T36" fmla="*/ 423 w 587"/>
              <a:gd name="T37" fmla="*/ 150 h 574"/>
              <a:gd name="T38" fmla="*/ 423 w 587"/>
              <a:gd name="T39" fmla="*/ 109 h 574"/>
              <a:gd name="T40" fmla="*/ 477 w 587"/>
              <a:gd name="T41" fmla="*/ 109 h 574"/>
              <a:gd name="T42" fmla="*/ 477 w 587"/>
              <a:gd name="T43" fmla="*/ 150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7" h="574">
                <a:moveTo>
                  <a:pt x="532" y="41"/>
                </a:moveTo>
                <a:lnTo>
                  <a:pt x="532" y="41"/>
                </a:lnTo>
                <a:cubicBezTo>
                  <a:pt x="532" y="41"/>
                  <a:pt x="409" y="0"/>
                  <a:pt x="300" y="82"/>
                </a:cubicBezTo>
                <a:cubicBezTo>
                  <a:pt x="273" y="68"/>
                  <a:pt x="245" y="53"/>
                  <a:pt x="218" y="68"/>
                </a:cubicBezTo>
                <a:cubicBezTo>
                  <a:pt x="163" y="82"/>
                  <a:pt x="95" y="218"/>
                  <a:pt x="95" y="218"/>
                </a:cubicBezTo>
                <a:cubicBezTo>
                  <a:pt x="177" y="232"/>
                  <a:pt x="177" y="232"/>
                  <a:pt x="177" y="232"/>
                </a:cubicBezTo>
                <a:cubicBezTo>
                  <a:pt x="163" y="273"/>
                  <a:pt x="150" y="314"/>
                  <a:pt x="136" y="368"/>
                </a:cubicBezTo>
                <a:cubicBezTo>
                  <a:pt x="0" y="437"/>
                  <a:pt x="0" y="437"/>
                  <a:pt x="0" y="437"/>
                </a:cubicBezTo>
                <a:cubicBezTo>
                  <a:pt x="0" y="437"/>
                  <a:pt x="54" y="464"/>
                  <a:pt x="109" y="464"/>
                </a:cubicBezTo>
                <a:cubicBezTo>
                  <a:pt x="109" y="519"/>
                  <a:pt x="136" y="573"/>
                  <a:pt x="136" y="573"/>
                </a:cubicBezTo>
                <a:cubicBezTo>
                  <a:pt x="204" y="437"/>
                  <a:pt x="204" y="437"/>
                  <a:pt x="204" y="437"/>
                </a:cubicBezTo>
                <a:cubicBezTo>
                  <a:pt x="259" y="423"/>
                  <a:pt x="300" y="409"/>
                  <a:pt x="341" y="396"/>
                </a:cubicBezTo>
                <a:cubicBezTo>
                  <a:pt x="354" y="478"/>
                  <a:pt x="354" y="478"/>
                  <a:pt x="354" y="478"/>
                </a:cubicBezTo>
                <a:cubicBezTo>
                  <a:pt x="354" y="478"/>
                  <a:pt x="491" y="409"/>
                  <a:pt x="504" y="355"/>
                </a:cubicBezTo>
                <a:cubicBezTo>
                  <a:pt x="518" y="327"/>
                  <a:pt x="504" y="300"/>
                  <a:pt x="491" y="273"/>
                </a:cubicBezTo>
                <a:cubicBezTo>
                  <a:pt x="586" y="164"/>
                  <a:pt x="532" y="41"/>
                  <a:pt x="532" y="41"/>
                </a:cubicBezTo>
                <a:close/>
                <a:moveTo>
                  <a:pt x="477" y="150"/>
                </a:moveTo>
                <a:lnTo>
                  <a:pt x="477" y="150"/>
                </a:lnTo>
                <a:cubicBezTo>
                  <a:pt x="464" y="164"/>
                  <a:pt x="436" y="164"/>
                  <a:pt x="423" y="150"/>
                </a:cubicBezTo>
                <a:cubicBezTo>
                  <a:pt x="409" y="136"/>
                  <a:pt x="409" y="109"/>
                  <a:pt x="423" y="109"/>
                </a:cubicBezTo>
                <a:cubicBezTo>
                  <a:pt x="436" y="95"/>
                  <a:pt x="464" y="95"/>
                  <a:pt x="477" y="109"/>
                </a:cubicBezTo>
                <a:cubicBezTo>
                  <a:pt x="477" y="109"/>
                  <a:pt x="477" y="136"/>
                  <a:pt x="477" y="150"/>
                </a:cubicBezTo>
                <a:close/>
              </a:path>
            </a:pathLst>
          </a:custGeom>
          <a:solidFill>
            <a:schemeClr val="accent2"/>
          </a:solidFill>
          <a:ln>
            <a:noFill/>
          </a:ln>
          <a:effectLst/>
          <a:extLst/>
        </p:spPr>
        <p:txBody>
          <a:bodyPr wrap="none" anchor="ctr"/>
          <a:lstStyle/>
          <a:p>
            <a:endParaRPr lang="en-US" dirty="0">
              <a:latin typeface="Calibri Light"/>
            </a:endParaRPr>
          </a:p>
        </p:txBody>
      </p:sp>
      <p:sp>
        <p:nvSpPr>
          <p:cNvPr id="1003" name="Freeform 212"/>
          <p:cNvSpPr>
            <a:spLocks noChangeArrowheads="1"/>
          </p:cNvSpPr>
          <p:nvPr/>
        </p:nvSpPr>
        <p:spPr bwMode="auto">
          <a:xfrm>
            <a:off x="13917337" y="8438332"/>
            <a:ext cx="561542" cy="561688"/>
          </a:xfrm>
          <a:custGeom>
            <a:avLst/>
            <a:gdLst>
              <a:gd name="T0" fmla="*/ 520 w 547"/>
              <a:gd name="T1" fmla="*/ 152 h 548"/>
              <a:gd name="T2" fmla="*/ 520 w 547"/>
              <a:gd name="T3" fmla="*/ 152 h 548"/>
              <a:gd name="T4" fmla="*/ 534 w 547"/>
              <a:gd name="T5" fmla="*/ 55 h 548"/>
              <a:gd name="T6" fmla="*/ 520 w 547"/>
              <a:gd name="T7" fmla="*/ 41 h 548"/>
              <a:gd name="T8" fmla="*/ 505 w 547"/>
              <a:gd name="T9" fmla="*/ 55 h 548"/>
              <a:gd name="T10" fmla="*/ 478 w 547"/>
              <a:gd name="T11" fmla="*/ 164 h 548"/>
              <a:gd name="T12" fmla="*/ 437 w 547"/>
              <a:gd name="T13" fmla="*/ 191 h 548"/>
              <a:gd name="T14" fmla="*/ 437 w 547"/>
              <a:gd name="T15" fmla="*/ 55 h 548"/>
              <a:gd name="T16" fmla="*/ 423 w 547"/>
              <a:gd name="T17" fmla="*/ 41 h 548"/>
              <a:gd name="T18" fmla="*/ 411 w 547"/>
              <a:gd name="T19" fmla="*/ 55 h 548"/>
              <a:gd name="T20" fmla="*/ 411 w 547"/>
              <a:gd name="T21" fmla="*/ 191 h 548"/>
              <a:gd name="T22" fmla="*/ 411 w 547"/>
              <a:gd name="T23" fmla="*/ 191 h 548"/>
              <a:gd name="T24" fmla="*/ 382 w 547"/>
              <a:gd name="T25" fmla="*/ 191 h 548"/>
              <a:gd name="T26" fmla="*/ 382 w 547"/>
              <a:gd name="T27" fmla="*/ 191 h 548"/>
              <a:gd name="T28" fmla="*/ 356 w 547"/>
              <a:gd name="T29" fmla="*/ 14 h 548"/>
              <a:gd name="T30" fmla="*/ 341 w 547"/>
              <a:gd name="T31" fmla="*/ 0 h 548"/>
              <a:gd name="T32" fmla="*/ 328 w 547"/>
              <a:gd name="T33" fmla="*/ 14 h 548"/>
              <a:gd name="T34" fmla="*/ 341 w 547"/>
              <a:gd name="T35" fmla="*/ 191 h 548"/>
              <a:gd name="T36" fmla="*/ 341 w 547"/>
              <a:gd name="T37" fmla="*/ 206 h 548"/>
              <a:gd name="T38" fmla="*/ 300 w 547"/>
              <a:gd name="T39" fmla="*/ 206 h 548"/>
              <a:gd name="T40" fmla="*/ 314 w 547"/>
              <a:gd name="T41" fmla="*/ 82 h 548"/>
              <a:gd name="T42" fmla="*/ 300 w 547"/>
              <a:gd name="T43" fmla="*/ 68 h 548"/>
              <a:gd name="T44" fmla="*/ 273 w 547"/>
              <a:gd name="T45" fmla="*/ 82 h 548"/>
              <a:gd name="T46" fmla="*/ 259 w 547"/>
              <a:gd name="T47" fmla="*/ 206 h 548"/>
              <a:gd name="T48" fmla="*/ 246 w 547"/>
              <a:gd name="T49" fmla="*/ 206 h 548"/>
              <a:gd name="T50" fmla="*/ 259 w 547"/>
              <a:gd name="T51" fmla="*/ 14 h 548"/>
              <a:gd name="T52" fmla="*/ 232 w 547"/>
              <a:gd name="T53" fmla="*/ 0 h 548"/>
              <a:gd name="T54" fmla="*/ 218 w 547"/>
              <a:gd name="T55" fmla="*/ 14 h 548"/>
              <a:gd name="T56" fmla="*/ 205 w 547"/>
              <a:gd name="T57" fmla="*/ 206 h 548"/>
              <a:gd name="T58" fmla="*/ 205 w 547"/>
              <a:gd name="T59" fmla="*/ 206 h 548"/>
              <a:gd name="T60" fmla="*/ 205 w 547"/>
              <a:gd name="T61" fmla="*/ 191 h 548"/>
              <a:gd name="T62" fmla="*/ 164 w 547"/>
              <a:gd name="T63" fmla="*/ 55 h 548"/>
              <a:gd name="T64" fmla="*/ 150 w 547"/>
              <a:gd name="T65" fmla="*/ 41 h 548"/>
              <a:gd name="T66" fmla="*/ 137 w 547"/>
              <a:gd name="T67" fmla="*/ 68 h 548"/>
              <a:gd name="T68" fmla="*/ 164 w 547"/>
              <a:gd name="T69" fmla="*/ 191 h 548"/>
              <a:gd name="T70" fmla="*/ 164 w 547"/>
              <a:gd name="T71" fmla="*/ 191 h 548"/>
              <a:gd name="T72" fmla="*/ 164 w 547"/>
              <a:gd name="T73" fmla="*/ 191 h 548"/>
              <a:gd name="T74" fmla="*/ 109 w 547"/>
              <a:gd name="T75" fmla="*/ 41 h 548"/>
              <a:gd name="T76" fmla="*/ 96 w 547"/>
              <a:gd name="T77" fmla="*/ 27 h 548"/>
              <a:gd name="T78" fmla="*/ 82 w 547"/>
              <a:gd name="T79" fmla="*/ 55 h 548"/>
              <a:gd name="T80" fmla="*/ 123 w 547"/>
              <a:gd name="T81" fmla="*/ 191 h 548"/>
              <a:gd name="T82" fmla="*/ 96 w 547"/>
              <a:gd name="T83" fmla="*/ 178 h 548"/>
              <a:gd name="T84" fmla="*/ 41 w 547"/>
              <a:gd name="T85" fmla="*/ 41 h 548"/>
              <a:gd name="T86" fmla="*/ 14 w 547"/>
              <a:gd name="T87" fmla="*/ 41 h 548"/>
              <a:gd name="T88" fmla="*/ 0 w 547"/>
              <a:gd name="T89" fmla="*/ 68 h 548"/>
              <a:gd name="T90" fmla="*/ 55 w 547"/>
              <a:gd name="T91" fmla="*/ 164 h 548"/>
              <a:gd name="T92" fmla="*/ 14 w 547"/>
              <a:gd name="T93" fmla="*/ 137 h 548"/>
              <a:gd name="T94" fmla="*/ 96 w 547"/>
              <a:gd name="T95" fmla="*/ 547 h 548"/>
              <a:gd name="T96" fmla="*/ 465 w 547"/>
              <a:gd name="T97" fmla="*/ 547 h 548"/>
              <a:gd name="T98" fmla="*/ 546 w 547"/>
              <a:gd name="T99" fmla="*/ 137 h 548"/>
              <a:gd name="T100" fmla="*/ 520 w 547"/>
              <a:gd name="T101" fmla="*/ 152 h 548"/>
              <a:gd name="T102" fmla="*/ 273 w 547"/>
              <a:gd name="T103" fmla="*/ 452 h 548"/>
              <a:gd name="T104" fmla="*/ 273 w 547"/>
              <a:gd name="T105" fmla="*/ 452 h 548"/>
              <a:gd name="T106" fmla="*/ 191 w 547"/>
              <a:gd name="T107" fmla="*/ 370 h 548"/>
              <a:gd name="T108" fmla="*/ 273 w 547"/>
              <a:gd name="T109" fmla="*/ 273 h 548"/>
              <a:gd name="T110" fmla="*/ 368 w 547"/>
              <a:gd name="T111" fmla="*/ 370 h 548"/>
              <a:gd name="T112" fmla="*/ 273 w 547"/>
              <a:gd name="T113" fmla="*/ 45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7" h="548">
                <a:moveTo>
                  <a:pt x="520" y="152"/>
                </a:moveTo>
                <a:lnTo>
                  <a:pt x="520" y="152"/>
                </a:lnTo>
                <a:cubicBezTo>
                  <a:pt x="534" y="55"/>
                  <a:pt x="534" y="55"/>
                  <a:pt x="534" y="55"/>
                </a:cubicBezTo>
                <a:cubicBezTo>
                  <a:pt x="534" y="41"/>
                  <a:pt x="520" y="41"/>
                  <a:pt x="520" y="41"/>
                </a:cubicBezTo>
                <a:cubicBezTo>
                  <a:pt x="505" y="41"/>
                  <a:pt x="505" y="41"/>
                  <a:pt x="505" y="55"/>
                </a:cubicBezTo>
                <a:cubicBezTo>
                  <a:pt x="478" y="164"/>
                  <a:pt x="478" y="164"/>
                  <a:pt x="478" y="164"/>
                </a:cubicBezTo>
                <a:cubicBezTo>
                  <a:pt x="465" y="178"/>
                  <a:pt x="450" y="178"/>
                  <a:pt x="437" y="191"/>
                </a:cubicBezTo>
                <a:cubicBezTo>
                  <a:pt x="437" y="55"/>
                  <a:pt x="437" y="55"/>
                  <a:pt x="437" y="55"/>
                </a:cubicBezTo>
                <a:cubicBezTo>
                  <a:pt x="437" y="41"/>
                  <a:pt x="437" y="41"/>
                  <a:pt x="423" y="41"/>
                </a:cubicBezTo>
                <a:cubicBezTo>
                  <a:pt x="423" y="41"/>
                  <a:pt x="411" y="41"/>
                  <a:pt x="411" y="55"/>
                </a:cubicBezTo>
                <a:cubicBezTo>
                  <a:pt x="411" y="191"/>
                  <a:pt x="411" y="191"/>
                  <a:pt x="411" y="191"/>
                </a:cubicBezTo>
                <a:lnTo>
                  <a:pt x="411" y="191"/>
                </a:lnTo>
                <a:cubicBezTo>
                  <a:pt x="396" y="191"/>
                  <a:pt x="382" y="191"/>
                  <a:pt x="382" y="191"/>
                </a:cubicBezTo>
                <a:lnTo>
                  <a:pt x="382" y="191"/>
                </a:lnTo>
                <a:cubicBezTo>
                  <a:pt x="356" y="14"/>
                  <a:pt x="356" y="14"/>
                  <a:pt x="356" y="14"/>
                </a:cubicBezTo>
                <a:cubicBezTo>
                  <a:pt x="356" y="0"/>
                  <a:pt x="356" y="0"/>
                  <a:pt x="341" y="0"/>
                </a:cubicBezTo>
                <a:cubicBezTo>
                  <a:pt x="328" y="0"/>
                  <a:pt x="328" y="14"/>
                  <a:pt x="328" y="14"/>
                </a:cubicBezTo>
                <a:cubicBezTo>
                  <a:pt x="341" y="191"/>
                  <a:pt x="341" y="191"/>
                  <a:pt x="341" y="191"/>
                </a:cubicBezTo>
                <a:cubicBezTo>
                  <a:pt x="341" y="206"/>
                  <a:pt x="341" y="206"/>
                  <a:pt x="341" y="206"/>
                </a:cubicBezTo>
                <a:cubicBezTo>
                  <a:pt x="328" y="206"/>
                  <a:pt x="314" y="206"/>
                  <a:pt x="300" y="206"/>
                </a:cubicBezTo>
                <a:cubicBezTo>
                  <a:pt x="314" y="82"/>
                  <a:pt x="314" y="82"/>
                  <a:pt x="314" y="82"/>
                </a:cubicBezTo>
                <a:cubicBezTo>
                  <a:pt x="314" y="68"/>
                  <a:pt x="300" y="68"/>
                  <a:pt x="300" y="68"/>
                </a:cubicBezTo>
                <a:cubicBezTo>
                  <a:pt x="287" y="55"/>
                  <a:pt x="287" y="68"/>
                  <a:pt x="273" y="82"/>
                </a:cubicBezTo>
                <a:cubicBezTo>
                  <a:pt x="259" y="206"/>
                  <a:pt x="259" y="206"/>
                  <a:pt x="259" y="206"/>
                </a:cubicBezTo>
                <a:lnTo>
                  <a:pt x="246" y="206"/>
                </a:lnTo>
                <a:cubicBezTo>
                  <a:pt x="259" y="14"/>
                  <a:pt x="259" y="14"/>
                  <a:pt x="259" y="14"/>
                </a:cubicBezTo>
                <a:cubicBezTo>
                  <a:pt x="259" y="0"/>
                  <a:pt x="246" y="0"/>
                  <a:pt x="232" y="0"/>
                </a:cubicBezTo>
                <a:cubicBezTo>
                  <a:pt x="232" y="0"/>
                  <a:pt x="218" y="0"/>
                  <a:pt x="218" y="14"/>
                </a:cubicBezTo>
                <a:cubicBezTo>
                  <a:pt x="205" y="206"/>
                  <a:pt x="205" y="206"/>
                  <a:pt x="205" y="206"/>
                </a:cubicBezTo>
                <a:lnTo>
                  <a:pt x="205" y="206"/>
                </a:lnTo>
                <a:cubicBezTo>
                  <a:pt x="205" y="191"/>
                  <a:pt x="205" y="191"/>
                  <a:pt x="205" y="191"/>
                </a:cubicBezTo>
                <a:cubicBezTo>
                  <a:pt x="164" y="55"/>
                  <a:pt x="164" y="55"/>
                  <a:pt x="164" y="55"/>
                </a:cubicBezTo>
                <a:lnTo>
                  <a:pt x="150" y="41"/>
                </a:lnTo>
                <a:cubicBezTo>
                  <a:pt x="137" y="55"/>
                  <a:pt x="137" y="55"/>
                  <a:pt x="137" y="68"/>
                </a:cubicBezTo>
                <a:cubicBezTo>
                  <a:pt x="164" y="191"/>
                  <a:pt x="164" y="191"/>
                  <a:pt x="164" y="191"/>
                </a:cubicBezTo>
                <a:lnTo>
                  <a:pt x="164" y="191"/>
                </a:lnTo>
                <a:lnTo>
                  <a:pt x="164" y="191"/>
                </a:lnTo>
                <a:cubicBezTo>
                  <a:pt x="109" y="41"/>
                  <a:pt x="109" y="41"/>
                  <a:pt x="109" y="41"/>
                </a:cubicBezTo>
                <a:cubicBezTo>
                  <a:pt x="109" y="27"/>
                  <a:pt x="96" y="27"/>
                  <a:pt x="96" y="27"/>
                </a:cubicBezTo>
                <a:cubicBezTo>
                  <a:pt x="82" y="27"/>
                  <a:pt x="82" y="41"/>
                  <a:pt x="82" y="55"/>
                </a:cubicBezTo>
                <a:cubicBezTo>
                  <a:pt x="123" y="191"/>
                  <a:pt x="123" y="191"/>
                  <a:pt x="123" y="191"/>
                </a:cubicBezTo>
                <a:cubicBezTo>
                  <a:pt x="123" y="178"/>
                  <a:pt x="109" y="178"/>
                  <a:pt x="96" y="178"/>
                </a:cubicBezTo>
                <a:cubicBezTo>
                  <a:pt x="41" y="41"/>
                  <a:pt x="41" y="41"/>
                  <a:pt x="41" y="41"/>
                </a:cubicBezTo>
                <a:cubicBezTo>
                  <a:pt x="27" y="41"/>
                  <a:pt x="27" y="41"/>
                  <a:pt x="14" y="41"/>
                </a:cubicBezTo>
                <a:cubicBezTo>
                  <a:pt x="0" y="41"/>
                  <a:pt x="0" y="55"/>
                  <a:pt x="0" y="68"/>
                </a:cubicBezTo>
                <a:cubicBezTo>
                  <a:pt x="55" y="164"/>
                  <a:pt x="55" y="164"/>
                  <a:pt x="55" y="164"/>
                </a:cubicBezTo>
                <a:cubicBezTo>
                  <a:pt x="41" y="152"/>
                  <a:pt x="27" y="152"/>
                  <a:pt x="14" y="137"/>
                </a:cubicBezTo>
                <a:cubicBezTo>
                  <a:pt x="96" y="547"/>
                  <a:pt x="96" y="547"/>
                  <a:pt x="96" y="547"/>
                </a:cubicBezTo>
                <a:cubicBezTo>
                  <a:pt x="465" y="547"/>
                  <a:pt x="465" y="547"/>
                  <a:pt x="465" y="547"/>
                </a:cubicBezTo>
                <a:cubicBezTo>
                  <a:pt x="546" y="137"/>
                  <a:pt x="546" y="137"/>
                  <a:pt x="546" y="137"/>
                </a:cubicBezTo>
                <a:cubicBezTo>
                  <a:pt x="546" y="152"/>
                  <a:pt x="534" y="152"/>
                  <a:pt x="520" y="152"/>
                </a:cubicBezTo>
                <a:close/>
                <a:moveTo>
                  <a:pt x="273" y="452"/>
                </a:moveTo>
                <a:lnTo>
                  <a:pt x="273" y="452"/>
                </a:lnTo>
                <a:cubicBezTo>
                  <a:pt x="232" y="452"/>
                  <a:pt x="191" y="410"/>
                  <a:pt x="191" y="370"/>
                </a:cubicBezTo>
                <a:cubicBezTo>
                  <a:pt x="191" y="315"/>
                  <a:pt x="232" y="273"/>
                  <a:pt x="273" y="273"/>
                </a:cubicBezTo>
                <a:cubicBezTo>
                  <a:pt x="328" y="273"/>
                  <a:pt x="368" y="315"/>
                  <a:pt x="368" y="370"/>
                </a:cubicBezTo>
                <a:cubicBezTo>
                  <a:pt x="368" y="410"/>
                  <a:pt x="328" y="452"/>
                  <a:pt x="273" y="452"/>
                </a:cubicBezTo>
                <a:close/>
              </a:path>
            </a:pathLst>
          </a:custGeom>
          <a:solidFill>
            <a:schemeClr val="accent1"/>
          </a:solidFill>
          <a:ln>
            <a:noFill/>
          </a:ln>
          <a:effectLst/>
          <a:extLst/>
        </p:spPr>
        <p:txBody>
          <a:bodyPr wrap="none" anchor="ctr"/>
          <a:lstStyle/>
          <a:p>
            <a:endParaRPr lang="en-US" dirty="0">
              <a:latin typeface="Calibri Light"/>
            </a:endParaRPr>
          </a:p>
        </p:txBody>
      </p:sp>
      <p:sp>
        <p:nvSpPr>
          <p:cNvPr id="1004" name="Freeform 734"/>
          <p:cNvSpPr>
            <a:spLocks noChangeArrowheads="1"/>
          </p:cNvSpPr>
          <p:nvPr/>
        </p:nvSpPr>
        <p:spPr bwMode="auto">
          <a:xfrm>
            <a:off x="13933554" y="11780071"/>
            <a:ext cx="561542" cy="433824"/>
          </a:xfrm>
          <a:custGeom>
            <a:avLst/>
            <a:gdLst>
              <a:gd name="T0" fmla="*/ 287 w 547"/>
              <a:gd name="T1" fmla="*/ 82 h 424"/>
              <a:gd name="T2" fmla="*/ 287 w 547"/>
              <a:gd name="T3" fmla="*/ 82 h 424"/>
              <a:gd name="T4" fmla="*/ 205 w 547"/>
              <a:gd name="T5" fmla="*/ 96 h 424"/>
              <a:gd name="T6" fmla="*/ 96 w 547"/>
              <a:gd name="T7" fmla="*/ 0 h 424"/>
              <a:gd name="T8" fmla="*/ 68 w 547"/>
              <a:gd name="T9" fmla="*/ 0 h 424"/>
              <a:gd name="T10" fmla="*/ 82 w 547"/>
              <a:gd name="T11" fmla="*/ 14 h 424"/>
              <a:gd name="T12" fmla="*/ 178 w 547"/>
              <a:gd name="T13" fmla="*/ 96 h 424"/>
              <a:gd name="T14" fmla="*/ 123 w 547"/>
              <a:gd name="T15" fmla="*/ 109 h 424"/>
              <a:gd name="T16" fmla="*/ 14 w 547"/>
              <a:gd name="T17" fmla="*/ 27 h 424"/>
              <a:gd name="T18" fmla="*/ 0 w 547"/>
              <a:gd name="T19" fmla="*/ 27 h 424"/>
              <a:gd name="T20" fmla="*/ 0 w 547"/>
              <a:gd name="T21" fmla="*/ 41 h 424"/>
              <a:gd name="T22" fmla="*/ 96 w 547"/>
              <a:gd name="T23" fmla="*/ 109 h 424"/>
              <a:gd name="T24" fmla="*/ 41 w 547"/>
              <a:gd name="T25" fmla="*/ 178 h 424"/>
              <a:gd name="T26" fmla="*/ 287 w 547"/>
              <a:gd name="T27" fmla="*/ 423 h 424"/>
              <a:gd name="T28" fmla="*/ 546 w 547"/>
              <a:gd name="T29" fmla="*/ 178 h 424"/>
              <a:gd name="T30" fmla="*/ 287 w 547"/>
              <a:gd name="T31" fmla="*/ 82 h 424"/>
              <a:gd name="T32" fmla="*/ 109 w 547"/>
              <a:gd name="T33" fmla="*/ 137 h 424"/>
              <a:gd name="T34" fmla="*/ 109 w 547"/>
              <a:gd name="T35" fmla="*/ 137 h 424"/>
              <a:gd name="T36" fmla="*/ 205 w 547"/>
              <a:gd name="T37" fmla="*/ 205 h 424"/>
              <a:gd name="T38" fmla="*/ 218 w 547"/>
              <a:gd name="T39" fmla="*/ 205 h 424"/>
              <a:gd name="T40" fmla="*/ 232 w 547"/>
              <a:gd name="T41" fmla="*/ 205 h 424"/>
              <a:gd name="T42" fmla="*/ 232 w 547"/>
              <a:gd name="T43" fmla="*/ 191 h 424"/>
              <a:gd name="T44" fmla="*/ 150 w 547"/>
              <a:gd name="T45" fmla="*/ 123 h 424"/>
              <a:gd name="T46" fmla="*/ 205 w 547"/>
              <a:gd name="T47" fmla="*/ 109 h 424"/>
              <a:gd name="T48" fmla="*/ 287 w 547"/>
              <a:gd name="T49" fmla="*/ 178 h 424"/>
              <a:gd name="T50" fmla="*/ 287 w 547"/>
              <a:gd name="T51" fmla="*/ 178 h 424"/>
              <a:gd name="T52" fmla="*/ 300 w 547"/>
              <a:gd name="T53" fmla="*/ 178 h 424"/>
              <a:gd name="T54" fmla="*/ 300 w 547"/>
              <a:gd name="T55" fmla="*/ 164 h 424"/>
              <a:gd name="T56" fmla="*/ 232 w 547"/>
              <a:gd name="T57" fmla="*/ 109 h 424"/>
              <a:gd name="T58" fmla="*/ 287 w 547"/>
              <a:gd name="T59" fmla="*/ 109 h 424"/>
              <a:gd name="T60" fmla="*/ 519 w 547"/>
              <a:gd name="T61" fmla="*/ 178 h 424"/>
              <a:gd name="T62" fmla="*/ 287 w 547"/>
              <a:gd name="T63" fmla="*/ 232 h 424"/>
              <a:gd name="T64" fmla="*/ 55 w 547"/>
              <a:gd name="T65" fmla="*/ 178 h 424"/>
              <a:gd name="T66" fmla="*/ 109 w 547"/>
              <a:gd name="T67" fmla="*/ 13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7" h="424">
                <a:moveTo>
                  <a:pt x="287" y="82"/>
                </a:moveTo>
                <a:lnTo>
                  <a:pt x="287" y="82"/>
                </a:lnTo>
                <a:cubicBezTo>
                  <a:pt x="259" y="82"/>
                  <a:pt x="232" y="96"/>
                  <a:pt x="205" y="96"/>
                </a:cubicBezTo>
                <a:cubicBezTo>
                  <a:pt x="96" y="0"/>
                  <a:pt x="96" y="0"/>
                  <a:pt x="96" y="0"/>
                </a:cubicBezTo>
                <a:cubicBezTo>
                  <a:pt x="82" y="0"/>
                  <a:pt x="82" y="0"/>
                  <a:pt x="68" y="0"/>
                </a:cubicBezTo>
                <a:cubicBezTo>
                  <a:pt x="68" y="0"/>
                  <a:pt x="68" y="14"/>
                  <a:pt x="82" y="14"/>
                </a:cubicBezTo>
                <a:cubicBezTo>
                  <a:pt x="178" y="96"/>
                  <a:pt x="178" y="96"/>
                  <a:pt x="178" y="96"/>
                </a:cubicBezTo>
                <a:cubicBezTo>
                  <a:pt x="150" y="96"/>
                  <a:pt x="137" y="109"/>
                  <a:pt x="123" y="109"/>
                </a:cubicBezTo>
                <a:cubicBezTo>
                  <a:pt x="14" y="27"/>
                  <a:pt x="14" y="27"/>
                  <a:pt x="14" y="27"/>
                </a:cubicBezTo>
                <a:lnTo>
                  <a:pt x="0" y="27"/>
                </a:lnTo>
                <a:lnTo>
                  <a:pt x="0" y="41"/>
                </a:lnTo>
                <a:cubicBezTo>
                  <a:pt x="96" y="109"/>
                  <a:pt x="96" y="109"/>
                  <a:pt x="96" y="109"/>
                </a:cubicBezTo>
                <a:cubicBezTo>
                  <a:pt x="55" y="123"/>
                  <a:pt x="41" y="150"/>
                  <a:pt x="41" y="178"/>
                </a:cubicBezTo>
                <a:cubicBezTo>
                  <a:pt x="41" y="314"/>
                  <a:pt x="150" y="423"/>
                  <a:pt x="287" y="423"/>
                </a:cubicBezTo>
                <a:cubicBezTo>
                  <a:pt x="437" y="423"/>
                  <a:pt x="546" y="314"/>
                  <a:pt x="546" y="178"/>
                </a:cubicBezTo>
                <a:cubicBezTo>
                  <a:pt x="546" y="123"/>
                  <a:pt x="423" y="82"/>
                  <a:pt x="287" y="82"/>
                </a:cubicBezTo>
                <a:close/>
                <a:moveTo>
                  <a:pt x="109" y="137"/>
                </a:moveTo>
                <a:lnTo>
                  <a:pt x="109" y="137"/>
                </a:lnTo>
                <a:cubicBezTo>
                  <a:pt x="205" y="205"/>
                  <a:pt x="205" y="205"/>
                  <a:pt x="205" y="205"/>
                </a:cubicBezTo>
                <a:cubicBezTo>
                  <a:pt x="218" y="205"/>
                  <a:pt x="218" y="205"/>
                  <a:pt x="218" y="205"/>
                </a:cubicBezTo>
                <a:cubicBezTo>
                  <a:pt x="218" y="205"/>
                  <a:pt x="218" y="205"/>
                  <a:pt x="232" y="205"/>
                </a:cubicBezTo>
                <a:lnTo>
                  <a:pt x="232" y="191"/>
                </a:lnTo>
                <a:cubicBezTo>
                  <a:pt x="150" y="123"/>
                  <a:pt x="150" y="123"/>
                  <a:pt x="150" y="123"/>
                </a:cubicBezTo>
                <a:cubicBezTo>
                  <a:pt x="164" y="123"/>
                  <a:pt x="178" y="123"/>
                  <a:pt x="205" y="109"/>
                </a:cubicBezTo>
                <a:cubicBezTo>
                  <a:pt x="287" y="178"/>
                  <a:pt x="287" y="178"/>
                  <a:pt x="287" y="178"/>
                </a:cubicBezTo>
                <a:lnTo>
                  <a:pt x="287" y="178"/>
                </a:lnTo>
                <a:cubicBezTo>
                  <a:pt x="300" y="178"/>
                  <a:pt x="300" y="178"/>
                  <a:pt x="300" y="178"/>
                </a:cubicBezTo>
                <a:lnTo>
                  <a:pt x="300" y="164"/>
                </a:lnTo>
                <a:cubicBezTo>
                  <a:pt x="232" y="109"/>
                  <a:pt x="232" y="109"/>
                  <a:pt x="232" y="109"/>
                </a:cubicBezTo>
                <a:cubicBezTo>
                  <a:pt x="246" y="109"/>
                  <a:pt x="273" y="109"/>
                  <a:pt x="287" y="109"/>
                </a:cubicBezTo>
                <a:cubicBezTo>
                  <a:pt x="437" y="109"/>
                  <a:pt x="519" y="150"/>
                  <a:pt x="519" y="178"/>
                </a:cubicBezTo>
                <a:cubicBezTo>
                  <a:pt x="519" y="191"/>
                  <a:pt x="437" y="232"/>
                  <a:pt x="287" y="232"/>
                </a:cubicBezTo>
                <a:cubicBezTo>
                  <a:pt x="150" y="232"/>
                  <a:pt x="55" y="191"/>
                  <a:pt x="55" y="178"/>
                </a:cubicBezTo>
                <a:cubicBezTo>
                  <a:pt x="55" y="164"/>
                  <a:pt x="82" y="150"/>
                  <a:pt x="109" y="137"/>
                </a:cubicBezTo>
                <a:close/>
              </a:path>
            </a:pathLst>
          </a:custGeom>
          <a:solidFill>
            <a:schemeClr val="accent5"/>
          </a:solidFill>
          <a:ln>
            <a:noFill/>
          </a:ln>
          <a:effectLst/>
          <a:extLst/>
        </p:spPr>
        <p:txBody>
          <a:bodyPr wrap="none" anchor="ctr"/>
          <a:lstStyle/>
          <a:p>
            <a:endParaRPr lang="en-US" dirty="0">
              <a:latin typeface="Calibri Light"/>
            </a:endParaRPr>
          </a:p>
        </p:txBody>
      </p:sp>
      <p:grpSp>
        <p:nvGrpSpPr>
          <p:cNvPr id="1005" name="Group 1004"/>
          <p:cNvGrpSpPr/>
          <p:nvPr/>
        </p:nvGrpSpPr>
        <p:grpSpPr>
          <a:xfrm>
            <a:off x="13930727" y="10100130"/>
            <a:ext cx="529582" cy="561688"/>
            <a:chOff x="881213" y="5206321"/>
            <a:chExt cx="529582" cy="561688"/>
          </a:xfrm>
          <a:solidFill>
            <a:schemeClr val="accent3"/>
          </a:solidFill>
        </p:grpSpPr>
        <p:sp>
          <p:nvSpPr>
            <p:cNvPr id="1006" name="Freeform 28"/>
            <p:cNvSpPr>
              <a:spLocks noChangeArrowheads="1"/>
            </p:cNvSpPr>
            <p:nvPr/>
          </p:nvSpPr>
          <p:spPr bwMode="auto">
            <a:xfrm>
              <a:off x="935996" y="5206321"/>
              <a:ext cx="22827" cy="164396"/>
            </a:xfrm>
            <a:custGeom>
              <a:avLst/>
              <a:gdLst>
                <a:gd name="T0" fmla="*/ 13 w 28"/>
                <a:gd name="T1" fmla="*/ 163 h 164"/>
                <a:gd name="T2" fmla="*/ 13 w 28"/>
                <a:gd name="T3" fmla="*/ 163 h 164"/>
                <a:gd name="T4" fmla="*/ 27 w 28"/>
                <a:gd name="T5" fmla="*/ 150 h 164"/>
                <a:gd name="T6" fmla="*/ 27 w 28"/>
                <a:gd name="T7" fmla="*/ 13 h 164"/>
                <a:gd name="T8" fmla="*/ 13 w 28"/>
                <a:gd name="T9" fmla="*/ 0 h 164"/>
                <a:gd name="T10" fmla="*/ 0 w 28"/>
                <a:gd name="T11" fmla="*/ 13 h 164"/>
                <a:gd name="T12" fmla="*/ 0 w 28"/>
                <a:gd name="T13" fmla="*/ 150 h 164"/>
                <a:gd name="T14" fmla="*/ 13 w 28"/>
                <a:gd name="T15" fmla="*/ 163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64">
                  <a:moveTo>
                    <a:pt x="13" y="163"/>
                  </a:moveTo>
                  <a:lnTo>
                    <a:pt x="13" y="163"/>
                  </a:lnTo>
                  <a:cubicBezTo>
                    <a:pt x="27" y="163"/>
                    <a:pt x="27" y="150"/>
                    <a:pt x="27" y="150"/>
                  </a:cubicBezTo>
                  <a:cubicBezTo>
                    <a:pt x="27" y="13"/>
                    <a:pt x="27" y="13"/>
                    <a:pt x="27" y="13"/>
                  </a:cubicBezTo>
                  <a:cubicBezTo>
                    <a:pt x="27" y="13"/>
                    <a:pt x="27" y="0"/>
                    <a:pt x="13" y="0"/>
                  </a:cubicBezTo>
                  <a:lnTo>
                    <a:pt x="0" y="13"/>
                  </a:lnTo>
                  <a:cubicBezTo>
                    <a:pt x="0" y="150"/>
                    <a:pt x="0" y="150"/>
                    <a:pt x="0" y="150"/>
                  </a:cubicBezTo>
                  <a:lnTo>
                    <a:pt x="13" y="16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7" name="Freeform 29"/>
            <p:cNvSpPr>
              <a:spLocks noChangeArrowheads="1"/>
            </p:cNvSpPr>
            <p:nvPr/>
          </p:nvSpPr>
          <p:spPr bwMode="auto">
            <a:xfrm>
              <a:off x="881213" y="5206321"/>
              <a:ext cx="150658" cy="561688"/>
            </a:xfrm>
            <a:custGeom>
              <a:avLst/>
              <a:gdLst>
                <a:gd name="T0" fmla="*/ 137 w 151"/>
                <a:gd name="T1" fmla="*/ 0 h 548"/>
                <a:gd name="T2" fmla="*/ 137 w 151"/>
                <a:gd name="T3" fmla="*/ 0 h 548"/>
                <a:gd name="T4" fmla="*/ 123 w 151"/>
                <a:gd name="T5" fmla="*/ 13 h 548"/>
                <a:gd name="T6" fmla="*/ 123 w 151"/>
                <a:gd name="T7" fmla="*/ 150 h 548"/>
                <a:gd name="T8" fmla="*/ 68 w 151"/>
                <a:gd name="T9" fmla="*/ 204 h 548"/>
                <a:gd name="T10" fmla="*/ 14 w 151"/>
                <a:gd name="T11" fmla="*/ 150 h 548"/>
                <a:gd name="T12" fmla="*/ 14 w 151"/>
                <a:gd name="T13" fmla="*/ 13 h 548"/>
                <a:gd name="T14" fmla="*/ 0 w 151"/>
                <a:gd name="T15" fmla="*/ 0 h 548"/>
                <a:gd name="T16" fmla="*/ 0 w 151"/>
                <a:gd name="T17" fmla="*/ 13 h 548"/>
                <a:gd name="T18" fmla="*/ 0 w 151"/>
                <a:gd name="T19" fmla="*/ 150 h 548"/>
                <a:gd name="T20" fmla="*/ 55 w 151"/>
                <a:gd name="T21" fmla="*/ 218 h 548"/>
                <a:gd name="T22" fmla="*/ 55 w 151"/>
                <a:gd name="T23" fmla="*/ 533 h 548"/>
                <a:gd name="T24" fmla="*/ 68 w 151"/>
                <a:gd name="T25" fmla="*/ 547 h 548"/>
                <a:gd name="T26" fmla="*/ 82 w 151"/>
                <a:gd name="T27" fmla="*/ 533 h 548"/>
                <a:gd name="T28" fmla="*/ 82 w 151"/>
                <a:gd name="T29" fmla="*/ 218 h 548"/>
                <a:gd name="T30" fmla="*/ 150 w 151"/>
                <a:gd name="T31" fmla="*/ 150 h 548"/>
                <a:gd name="T32" fmla="*/ 150 w 151"/>
                <a:gd name="T33" fmla="*/ 13 h 548"/>
                <a:gd name="T34" fmla="*/ 137 w 151"/>
                <a:gd name="T35" fmla="*/ 0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548">
                  <a:moveTo>
                    <a:pt x="137" y="0"/>
                  </a:moveTo>
                  <a:lnTo>
                    <a:pt x="137" y="0"/>
                  </a:lnTo>
                  <a:lnTo>
                    <a:pt x="123" y="13"/>
                  </a:lnTo>
                  <a:cubicBezTo>
                    <a:pt x="123" y="150"/>
                    <a:pt x="123" y="150"/>
                    <a:pt x="123" y="150"/>
                  </a:cubicBezTo>
                  <a:cubicBezTo>
                    <a:pt x="123" y="177"/>
                    <a:pt x="96" y="204"/>
                    <a:pt x="68" y="204"/>
                  </a:cubicBezTo>
                  <a:cubicBezTo>
                    <a:pt x="41" y="204"/>
                    <a:pt x="14" y="177"/>
                    <a:pt x="14" y="150"/>
                  </a:cubicBezTo>
                  <a:cubicBezTo>
                    <a:pt x="14" y="13"/>
                    <a:pt x="14" y="13"/>
                    <a:pt x="14" y="13"/>
                  </a:cubicBezTo>
                  <a:cubicBezTo>
                    <a:pt x="14" y="13"/>
                    <a:pt x="14" y="0"/>
                    <a:pt x="0" y="0"/>
                  </a:cubicBezTo>
                  <a:lnTo>
                    <a:pt x="0" y="13"/>
                  </a:lnTo>
                  <a:cubicBezTo>
                    <a:pt x="0" y="150"/>
                    <a:pt x="0" y="150"/>
                    <a:pt x="0" y="150"/>
                  </a:cubicBezTo>
                  <a:cubicBezTo>
                    <a:pt x="0" y="177"/>
                    <a:pt x="14" y="218"/>
                    <a:pt x="55" y="218"/>
                  </a:cubicBezTo>
                  <a:cubicBezTo>
                    <a:pt x="55" y="533"/>
                    <a:pt x="55" y="533"/>
                    <a:pt x="55" y="533"/>
                  </a:cubicBezTo>
                  <a:cubicBezTo>
                    <a:pt x="55" y="547"/>
                    <a:pt x="68" y="547"/>
                    <a:pt x="68" y="547"/>
                  </a:cubicBezTo>
                  <a:cubicBezTo>
                    <a:pt x="82" y="547"/>
                    <a:pt x="82" y="547"/>
                    <a:pt x="82" y="533"/>
                  </a:cubicBezTo>
                  <a:cubicBezTo>
                    <a:pt x="82" y="218"/>
                    <a:pt x="82" y="218"/>
                    <a:pt x="82" y="218"/>
                  </a:cubicBezTo>
                  <a:cubicBezTo>
                    <a:pt x="123" y="218"/>
                    <a:pt x="150" y="177"/>
                    <a:pt x="150" y="150"/>
                  </a:cubicBezTo>
                  <a:cubicBezTo>
                    <a:pt x="150" y="13"/>
                    <a:pt x="150" y="13"/>
                    <a:pt x="150" y="13"/>
                  </a:cubicBezTo>
                  <a:cubicBezTo>
                    <a:pt x="150" y="13"/>
                    <a:pt x="150" y="0"/>
                    <a:pt x="137"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8" name="Freeform 30"/>
            <p:cNvSpPr>
              <a:spLocks noChangeArrowheads="1"/>
            </p:cNvSpPr>
            <p:nvPr/>
          </p:nvSpPr>
          <p:spPr bwMode="auto">
            <a:xfrm>
              <a:off x="1104916" y="5206321"/>
              <a:ext cx="150658" cy="561688"/>
            </a:xfrm>
            <a:custGeom>
              <a:avLst/>
              <a:gdLst>
                <a:gd name="T0" fmla="*/ 151 w 152"/>
                <a:gd name="T1" fmla="*/ 68 h 548"/>
                <a:gd name="T2" fmla="*/ 151 w 152"/>
                <a:gd name="T3" fmla="*/ 68 h 548"/>
                <a:gd name="T4" fmla="*/ 69 w 152"/>
                <a:gd name="T5" fmla="*/ 0 h 548"/>
                <a:gd name="T6" fmla="*/ 0 w 152"/>
                <a:gd name="T7" fmla="*/ 68 h 548"/>
                <a:gd name="T8" fmla="*/ 0 w 152"/>
                <a:gd name="T9" fmla="*/ 81 h 548"/>
                <a:gd name="T10" fmla="*/ 0 w 152"/>
                <a:gd name="T11" fmla="*/ 150 h 548"/>
                <a:gd name="T12" fmla="*/ 55 w 152"/>
                <a:gd name="T13" fmla="*/ 218 h 548"/>
                <a:gd name="T14" fmla="*/ 55 w 152"/>
                <a:gd name="T15" fmla="*/ 533 h 548"/>
                <a:gd name="T16" fmla="*/ 69 w 152"/>
                <a:gd name="T17" fmla="*/ 547 h 548"/>
                <a:gd name="T18" fmla="*/ 96 w 152"/>
                <a:gd name="T19" fmla="*/ 533 h 548"/>
                <a:gd name="T20" fmla="*/ 96 w 152"/>
                <a:gd name="T21" fmla="*/ 218 h 548"/>
                <a:gd name="T22" fmla="*/ 151 w 152"/>
                <a:gd name="T23" fmla="*/ 150 h 548"/>
                <a:gd name="T24" fmla="*/ 151 w 152"/>
                <a:gd name="T25" fmla="*/ 81 h 548"/>
                <a:gd name="T26" fmla="*/ 151 w 152"/>
                <a:gd name="T27" fmla="*/ 68 h 548"/>
                <a:gd name="T28" fmla="*/ 69 w 152"/>
                <a:gd name="T29" fmla="*/ 204 h 548"/>
                <a:gd name="T30" fmla="*/ 69 w 152"/>
                <a:gd name="T31" fmla="*/ 204 h 548"/>
                <a:gd name="T32" fmla="*/ 14 w 152"/>
                <a:gd name="T33" fmla="*/ 150 h 548"/>
                <a:gd name="T34" fmla="*/ 14 w 152"/>
                <a:gd name="T35" fmla="*/ 81 h 548"/>
                <a:gd name="T36" fmla="*/ 69 w 152"/>
                <a:gd name="T37" fmla="*/ 27 h 548"/>
                <a:gd name="T38" fmla="*/ 123 w 152"/>
                <a:gd name="T39" fmla="*/ 81 h 548"/>
                <a:gd name="T40" fmla="*/ 123 w 152"/>
                <a:gd name="T41" fmla="*/ 150 h 548"/>
                <a:gd name="T42" fmla="*/ 69 w 152"/>
                <a:gd name="T43" fmla="*/ 204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2" h="548">
                  <a:moveTo>
                    <a:pt x="151" y="68"/>
                  </a:moveTo>
                  <a:lnTo>
                    <a:pt x="151" y="68"/>
                  </a:lnTo>
                  <a:cubicBezTo>
                    <a:pt x="151" y="40"/>
                    <a:pt x="110" y="0"/>
                    <a:pt x="69" y="0"/>
                  </a:cubicBezTo>
                  <a:cubicBezTo>
                    <a:pt x="28" y="0"/>
                    <a:pt x="0" y="40"/>
                    <a:pt x="0" y="68"/>
                  </a:cubicBezTo>
                  <a:cubicBezTo>
                    <a:pt x="0" y="68"/>
                    <a:pt x="0" y="68"/>
                    <a:pt x="0" y="81"/>
                  </a:cubicBezTo>
                  <a:cubicBezTo>
                    <a:pt x="0" y="150"/>
                    <a:pt x="0" y="150"/>
                    <a:pt x="0" y="150"/>
                  </a:cubicBezTo>
                  <a:cubicBezTo>
                    <a:pt x="0" y="177"/>
                    <a:pt x="28" y="218"/>
                    <a:pt x="55" y="218"/>
                  </a:cubicBezTo>
                  <a:cubicBezTo>
                    <a:pt x="55" y="533"/>
                    <a:pt x="55" y="533"/>
                    <a:pt x="55" y="533"/>
                  </a:cubicBezTo>
                  <a:cubicBezTo>
                    <a:pt x="55" y="547"/>
                    <a:pt x="69" y="547"/>
                    <a:pt x="69" y="547"/>
                  </a:cubicBezTo>
                  <a:cubicBezTo>
                    <a:pt x="82" y="547"/>
                    <a:pt x="96" y="547"/>
                    <a:pt x="96" y="533"/>
                  </a:cubicBezTo>
                  <a:cubicBezTo>
                    <a:pt x="96" y="218"/>
                    <a:pt x="96" y="218"/>
                    <a:pt x="96" y="218"/>
                  </a:cubicBezTo>
                  <a:cubicBezTo>
                    <a:pt x="123" y="218"/>
                    <a:pt x="151" y="177"/>
                    <a:pt x="151" y="150"/>
                  </a:cubicBezTo>
                  <a:cubicBezTo>
                    <a:pt x="151" y="81"/>
                    <a:pt x="151" y="81"/>
                    <a:pt x="151" y="81"/>
                  </a:cubicBezTo>
                  <a:cubicBezTo>
                    <a:pt x="151" y="68"/>
                    <a:pt x="151" y="68"/>
                    <a:pt x="151" y="68"/>
                  </a:cubicBezTo>
                  <a:close/>
                  <a:moveTo>
                    <a:pt x="69" y="204"/>
                  </a:moveTo>
                  <a:lnTo>
                    <a:pt x="69" y="204"/>
                  </a:lnTo>
                  <a:cubicBezTo>
                    <a:pt x="41" y="204"/>
                    <a:pt x="14" y="177"/>
                    <a:pt x="14" y="150"/>
                  </a:cubicBezTo>
                  <a:cubicBezTo>
                    <a:pt x="14" y="81"/>
                    <a:pt x="14" y="81"/>
                    <a:pt x="14" y="81"/>
                  </a:cubicBezTo>
                  <a:cubicBezTo>
                    <a:pt x="14" y="54"/>
                    <a:pt x="41" y="27"/>
                    <a:pt x="69" y="27"/>
                  </a:cubicBezTo>
                  <a:cubicBezTo>
                    <a:pt x="110" y="27"/>
                    <a:pt x="123" y="54"/>
                    <a:pt x="123" y="81"/>
                  </a:cubicBezTo>
                  <a:cubicBezTo>
                    <a:pt x="123" y="150"/>
                    <a:pt x="123" y="150"/>
                    <a:pt x="123" y="150"/>
                  </a:cubicBezTo>
                  <a:cubicBezTo>
                    <a:pt x="123" y="177"/>
                    <a:pt x="110" y="204"/>
                    <a:pt x="69" y="20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9" name="Freeform 31"/>
            <p:cNvSpPr>
              <a:spLocks noChangeArrowheads="1"/>
            </p:cNvSpPr>
            <p:nvPr/>
          </p:nvSpPr>
          <p:spPr bwMode="auto">
            <a:xfrm>
              <a:off x="1301227" y="5220022"/>
              <a:ext cx="109568" cy="534289"/>
            </a:xfrm>
            <a:custGeom>
              <a:avLst/>
              <a:gdLst>
                <a:gd name="T0" fmla="*/ 110 w 111"/>
                <a:gd name="T1" fmla="*/ 0 h 521"/>
                <a:gd name="T2" fmla="*/ 110 w 111"/>
                <a:gd name="T3" fmla="*/ 0 h 521"/>
                <a:gd name="T4" fmla="*/ 110 w 111"/>
                <a:gd name="T5" fmla="*/ 520 h 521"/>
                <a:gd name="T6" fmla="*/ 41 w 111"/>
                <a:gd name="T7" fmla="*/ 520 h 521"/>
                <a:gd name="T8" fmla="*/ 55 w 111"/>
                <a:gd name="T9" fmla="*/ 369 h 521"/>
                <a:gd name="T10" fmla="*/ 14 w 111"/>
                <a:gd name="T11" fmla="*/ 302 h 521"/>
                <a:gd name="T12" fmla="*/ 110 w 111"/>
                <a:gd name="T13" fmla="*/ 0 h 521"/>
              </a:gdLst>
              <a:ahLst/>
              <a:cxnLst>
                <a:cxn ang="0">
                  <a:pos x="T0" y="T1"/>
                </a:cxn>
                <a:cxn ang="0">
                  <a:pos x="T2" y="T3"/>
                </a:cxn>
                <a:cxn ang="0">
                  <a:pos x="T4" y="T5"/>
                </a:cxn>
                <a:cxn ang="0">
                  <a:pos x="T6" y="T7"/>
                </a:cxn>
                <a:cxn ang="0">
                  <a:pos x="T8" y="T9"/>
                </a:cxn>
                <a:cxn ang="0">
                  <a:pos x="T10" y="T11"/>
                </a:cxn>
                <a:cxn ang="0">
                  <a:pos x="T12" y="T13"/>
                </a:cxn>
              </a:cxnLst>
              <a:rect l="0" t="0" r="r" b="b"/>
              <a:pathLst>
                <a:path w="111" h="521">
                  <a:moveTo>
                    <a:pt x="110" y="0"/>
                  </a:moveTo>
                  <a:lnTo>
                    <a:pt x="110" y="0"/>
                  </a:lnTo>
                  <a:cubicBezTo>
                    <a:pt x="110" y="520"/>
                    <a:pt x="110" y="520"/>
                    <a:pt x="110" y="520"/>
                  </a:cubicBezTo>
                  <a:cubicBezTo>
                    <a:pt x="41" y="520"/>
                    <a:pt x="41" y="520"/>
                    <a:pt x="41" y="520"/>
                  </a:cubicBezTo>
                  <a:cubicBezTo>
                    <a:pt x="55" y="369"/>
                    <a:pt x="55" y="369"/>
                    <a:pt x="55" y="369"/>
                  </a:cubicBezTo>
                  <a:cubicBezTo>
                    <a:pt x="55" y="369"/>
                    <a:pt x="0" y="369"/>
                    <a:pt x="14" y="302"/>
                  </a:cubicBezTo>
                  <a:cubicBezTo>
                    <a:pt x="28" y="246"/>
                    <a:pt x="41" y="27"/>
                    <a:pt x="11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10" name="Freeform 912"/>
            <p:cNvSpPr>
              <a:spLocks noChangeArrowheads="1"/>
            </p:cNvSpPr>
            <p:nvPr/>
          </p:nvSpPr>
          <p:spPr bwMode="auto">
            <a:xfrm>
              <a:off x="1118611" y="5233721"/>
              <a:ext cx="123266" cy="178097"/>
            </a:xfrm>
            <a:custGeom>
              <a:avLst/>
              <a:gdLst>
                <a:gd name="T0" fmla="*/ 123 w 124"/>
                <a:gd name="T1" fmla="*/ 136 h 178"/>
                <a:gd name="T2" fmla="*/ 123 w 124"/>
                <a:gd name="T3" fmla="*/ 136 h 178"/>
                <a:gd name="T4" fmla="*/ 82 w 124"/>
                <a:gd name="T5" fmla="*/ 177 h 178"/>
                <a:gd name="T6" fmla="*/ 41 w 124"/>
                <a:gd name="T7" fmla="*/ 177 h 178"/>
                <a:gd name="T8" fmla="*/ 0 w 124"/>
                <a:gd name="T9" fmla="*/ 136 h 178"/>
                <a:gd name="T10" fmla="*/ 0 w 124"/>
                <a:gd name="T11" fmla="*/ 41 h 178"/>
                <a:gd name="T12" fmla="*/ 41 w 124"/>
                <a:gd name="T13" fmla="*/ 0 h 178"/>
                <a:gd name="T14" fmla="*/ 82 w 124"/>
                <a:gd name="T15" fmla="*/ 0 h 178"/>
                <a:gd name="T16" fmla="*/ 123 w 124"/>
                <a:gd name="T17" fmla="*/ 41 h 178"/>
                <a:gd name="T18" fmla="*/ 123 w 124"/>
                <a:gd name="T19" fmla="*/ 13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78">
                  <a:moveTo>
                    <a:pt x="123" y="136"/>
                  </a:moveTo>
                  <a:lnTo>
                    <a:pt x="123" y="136"/>
                  </a:lnTo>
                  <a:cubicBezTo>
                    <a:pt x="123" y="150"/>
                    <a:pt x="96" y="177"/>
                    <a:pt x="82" y="177"/>
                  </a:cubicBezTo>
                  <a:cubicBezTo>
                    <a:pt x="41" y="177"/>
                    <a:pt x="41" y="177"/>
                    <a:pt x="41" y="177"/>
                  </a:cubicBezTo>
                  <a:cubicBezTo>
                    <a:pt x="14" y="177"/>
                    <a:pt x="0" y="150"/>
                    <a:pt x="0" y="136"/>
                  </a:cubicBezTo>
                  <a:cubicBezTo>
                    <a:pt x="0" y="41"/>
                    <a:pt x="0" y="41"/>
                    <a:pt x="0" y="41"/>
                  </a:cubicBezTo>
                  <a:cubicBezTo>
                    <a:pt x="0" y="13"/>
                    <a:pt x="14" y="0"/>
                    <a:pt x="41" y="0"/>
                  </a:cubicBezTo>
                  <a:cubicBezTo>
                    <a:pt x="82" y="0"/>
                    <a:pt x="82" y="0"/>
                    <a:pt x="82" y="0"/>
                  </a:cubicBezTo>
                  <a:cubicBezTo>
                    <a:pt x="96" y="0"/>
                    <a:pt x="123" y="13"/>
                    <a:pt x="123" y="41"/>
                  </a:cubicBezTo>
                  <a:lnTo>
                    <a:pt x="123" y="136"/>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0" name="Group 79"/>
          <p:cNvGrpSpPr/>
          <p:nvPr/>
        </p:nvGrpSpPr>
        <p:grpSpPr>
          <a:xfrm>
            <a:off x="1739573" y="488028"/>
            <a:ext cx="20937538" cy="2200624"/>
            <a:chOff x="1739573" y="511491"/>
            <a:chExt cx="20937538" cy="2200624"/>
          </a:xfrm>
        </p:grpSpPr>
        <p:sp>
          <p:nvSpPr>
            <p:cNvPr id="81" name="TextBox 80"/>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COUNTRIES OF THE WORLD</a:t>
              </a:r>
              <a:endParaRPr lang="id-ID" sz="8800" b="1" dirty="0">
                <a:solidFill>
                  <a:schemeClr val="tx2"/>
                </a:solidFill>
                <a:latin typeface="Lato Regular"/>
                <a:cs typeface="Lato Regular"/>
              </a:endParaRPr>
            </a:p>
          </p:txBody>
        </p:sp>
        <p:grpSp>
          <p:nvGrpSpPr>
            <p:cNvPr id="82" name="Group 81"/>
            <p:cNvGrpSpPr/>
            <p:nvPr/>
          </p:nvGrpSpPr>
          <p:grpSpPr>
            <a:xfrm>
              <a:off x="10842089" y="1977406"/>
              <a:ext cx="2738812" cy="73151"/>
              <a:chOff x="1775295" y="2020905"/>
              <a:chExt cx="3631535" cy="45719"/>
            </a:xfrm>
          </p:grpSpPr>
          <p:sp>
            <p:nvSpPr>
              <p:cNvPr id="84" name="Rectangle 8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5" name="Rectangle 8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0" name="Rectangle 89"/>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2" name="Rectangle 91"/>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3" name="TextBox 8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86" name="Rectangle 85"/>
          <p:cNvSpPr/>
          <p:nvPr/>
        </p:nvSpPr>
        <p:spPr>
          <a:xfrm>
            <a:off x="3659984" y="848987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87" name="Rectangle 86"/>
          <p:cNvSpPr/>
          <p:nvPr/>
        </p:nvSpPr>
        <p:spPr>
          <a:xfrm>
            <a:off x="3659984" y="8489873"/>
            <a:ext cx="3303737" cy="5355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88" name="Content Placeholder 2"/>
          <p:cNvSpPr txBox="1">
            <a:spLocks/>
          </p:cNvSpPr>
          <p:nvPr/>
        </p:nvSpPr>
        <p:spPr>
          <a:xfrm>
            <a:off x="3630272" y="847058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50%</a:t>
            </a:r>
          </a:p>
        </p:txBody>
      </p:sp>
      <p:sp>
        <p:nvSpPr>
          <p:cNvPr id="89" name="Rectangle 88"/>
          <p:cNvSpPr/>
          <p:nvPr/>
        </p:nvSpPr>
        <p:spPr>
          <a:xfrm>
            <a:off x="3659985" y="9286817"/>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4" name="Rectangle 93"/>
          <p:cNvSpPr/>
          <p:nvPr/>
        </p:nvSpPr>
        <p:spPr>
          <a:xfrm>
            <a:off x="3659985" y="9286817"/>
            <a:ext cx="3886752" cy="535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5" name="Content Placeholder 2"/>
          <p:cNvSpPr txBox="1">
            <a:spLocks/>
          </p:cNvSpPr>
          <p:nvPr/>
        </p:nvSpPr>
        <p:spPr>
          <a:xfrm>
            <a:off x="3630272" y="9267527"/>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2</a:t>
            </a:r>
            <a:r>
              <a:rPr lang="en-US" sz="2200" dirty="0">
                <a:solidFill>
                  <a:schemeClr val="bg1"/>
                </a:solidFill>
                <a:latin typeface="Calibri Light"/>
                <a:cs typeface="Calibri Light"/>
              </a:rPr>
              <a:t>%</a:t>
            </a:r>
          </a:p>
        </p:txBody>
      </p:sp>
      <p:sp>
        <p:nvSpPr>
          <p:cNvPr id="96" name="Rectangle 95"/>
          <p:cNvSpPr/>
          <p:nvPr/>
        </p:nvSpPr>
        <p:spPr>
          <a:xfrm>
            <a:off x="3659984" y="1012918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7" name="Rectangle 96"/>
          <p:cNvSpPr/>
          <p:nvPr/>
        </p:nvSpPr>
        <p:spPr>
          <a:xfrm>
            <a:off x="3659983" y="10129183"/>
            <a:ext cx="2942695" cy="53550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 name="Content Placeholder 2"/>
          <p:cNvSpPr txBox="1">
            <a:spLocks/>
          </p:cNvSpPr>
          <p:nvPr/>
        </p:nvSpPr>
        <p:spPr>
          <a:xfrm>
            <a:off x="3630272" y="1010989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5</a:t>
            </a:r>
            <a:r>
              <a:rPr lang="en-US" sz="2200" dirty="0">
                <a:solidFill>
                  <a:schemeClr val="bg1"/>
                </a:solidFill>
                <a:latin typeface="Calibri Light"/>
                <a:cs typeface="Calibri Light"/>
              </a:rPr>
              <a:t>%</a:t>
            </a:r>
          </a:p>
        </p:txBody>
      </p:sp>
      <p:sp>
        <p:nvSpPr>
          <p:cNvPr id="99" name="Rectangle 98"/>
          <p:cNvSpPr/>
          <p:nvPr/>
        </p:nvSpPr>
        <p:spPr>
          <a:xfrm>
            <a:off x="3659984" y="1093961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00" name="Rectangle 99"/>
          <p:cNvSpPr/>
          <p:nvPr/>
        </p:nvSpPr>
        <p:spPr>
          <a:xfrm>
            <a:off x="3659984" y="10939613"/>
            <a:ext cx="4923215" cy="53550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01" name="Content Placeholder 2"/>
          <p:cNvSpPr txBox="1">
            <a:spLocks/>
          </p:cNvSpPr>
          <p:nvPr/>
        </p:nvSpPr>
        <p:spPr>
          <a:xfrm>
            <a:off x="3630272" y="1092032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5</a:t>
            </a:r>
            <a:r>
              <a:rPr lang="en-US" sz="2200" dirty="0">
                <a:solidFill>
                  <a:schemeClr val="bg1"/>
                </a:solidFill>
                <a:latin typeface="Calibri Light"/>
                <a:cs typeface="Calibri Light"/>
              </a:rPr>
              <a:t>%</a:t>
            </a:r>
          </a:p>
        </p:txBody>
      </p:sp>
      <p:sp>
        <p:nvSpPr>
          <p:cNvPr id="102" name="Rectangle 101"/>
          <p:cNvSpPr/>
          <p:nvPr/>
        </p:nvSpPr>
        <p:spPr>
          <a:xfrm>
            <a:off x="3659984" y="1175004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03" name="Rectangle 102"/>
          <p:cNvSpPr/>
          <p:nvPr/>
        </p:nvSpPr>
        <p:spPr>
          <a:xfrm>
            <a:off x="3659984" y="11750043"/>
            <a:ext cx="3886753" cy="53550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04" name="Content Placeholder 2"/>
          <p:cNvSpPr txBox="1">
            <a:spLocks/>
          </p:cNvSpPr>
          <p:nvPr/>
        </p:nvSpPr>
        <p:spPr>
          <a:xfrm>
            <a:off x="3630272" y="1173295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5</a:t>
            </a:r>
            <a:r>
              <a:rPr lang="en-US" sz="2200" dirty="0">
                <a:solidFill>
                  <a:schemeClr val="bg1"/>
                </a:solidFill>
                <a:latin typeface="Calibri Light"/>
                <a:cs typeface="Calibri Light"/>
              </a:rPr>
              <a:t>%</a:t>
            </a:r>
          </a:p>
        </p:txBody>
      </p:sp>
      <p:grpSp>
        <p:nvGrpSpPr>
          <p:cNvPr id="105" name="Group 104"/>
          <p:cNvGrpSpPr/>
          <p:nvPr/>
        </p:nvGrpSpPr>
        <p:grpSpPr>
          <a:xfrm>
            <a:off x="3001214" y="10984173"/>
            <a:ext cx="561542" cy="433824"/>
            <a:chOff x="15545203" y="5206321"/>
            <a:chExt cx="561542" cy="433824"/>
          </a:xfrm>
          <a:solidFill>
            <a:schemeClr val="accent4"/>
          </a:solidFill>
        </p:grpSpPr>
        <p:sp>
          <p:nvSpPr>
            <p:cNvPr id="106" name="Freeform 413"/>
            <p:cNvSpPr>
              <a:spLocks noChangeArrowheads="1"/>
            </p:cNvSpPr>
            <p:nvPr/>
          </p:nvSpPr>
          <p:spPr bwMode="auto">
            <a:xfrm>
              <a:off x="15545203" y="5430083"/>
              <a:ext cx="164353" cy="168963"/>
            </a:xfrm>
            <a:custGeom>
              <a:avLst/>
              <a:gdLst>
                <a:gd name="T0" fmla="*/ 68 w 164"/>
                <a:gd name="T1" fmla="*/ 0 h 166"/>
                <a:gd name="T2" fmla="*/ 68 w 164"/>
                <a:gd name="T3" fmla="*/ 0 h 166"/>
                <a:gd name="T4" fmla="*/ 27 w 164"/>
                <a:gd name="T5" fmla="*/ 14 h 166"/>
                <a:gd name="T6" fmla="*/ 0 w 164"/>
                <a:gd name="T7" fmla="*/ 55 h 166"/>
                <a:gd name="T8" fmla="*/ 109 w 164"/>
                <a:gd name="T9" fmla="*/ 165 h 166"/>
                <a:gd name="T10" fmla="*/ 163 w 164"/>
                <a:gd name="T11" fmla="*/ 43 h 166"/>
                <a:gd name="T12" fmla="*/ 68 w 164"/>
                <a:gd name="T13" fmla="*/ 0 h 166"/>
                <a:gd name="T14" fmla="*/ 81 w 164"/>
                <a:gd name="T15" fmla="*/ 68 h 166"/>
                <a:gd name="T16" fmla="*/ 81 w 164"/>
                <a:gd name="T17" fmla="*/ 68 h 166"/>
                <a:gd name="T18" fmla="*/ 68 w 164"/>
                <a:gd name="T19" fmla="*/ 68 h 166"/>
                <a:gd name="T20" fmla="*/ 81 w 164"/>
                <a:gd name="T21" fmla="*/ 55 h 166"/>
                <a:gd name="T22" fmla="*/ 95 w 164"/>
                <a:gd name="T23" fmla="*/ 68 h 166"/>
                <a:gd name="T24" fmla="*/ 81 w 164"/>
                <a:gd name="T25" fmla="*/ 6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4" h="166">
                  <a:moveTo>
                    <a:pt x="68" y="0"/>
                  </a:moveTo>
                  <a:lnTo>
                    <a:pt x="68" y="0"/>
                  </a:lnTo>
                  <a:cubicBezTo>
                    <a:pt x="54" y="0"/>
                    <a:pt x="40" y="0"/>
                    <a:pt x="27" y="14"/>
                  </a:cubicBezTo>
                  <a:cubicBezTo>
                    <a:pt x="13" y="14"/>
                    <a:pt x="0" y="29"/>
                    <a:pt x="0" y="55"/>
                  </a:cubicBezTo>
                  <a:cubicBezTo>
                    <a:pt x="13" y="83"/>
                    <a:pt x="40" y="123"/>
                    <a:pt x="109" y="165"/>
                  </a:cubicBezTo>
                  <a:cubicBezTo>
                    <a:pt x="109" y="138"/>
                    <a:pt x="122" y="97"/>
                    <a:pt x="163" y="43"/>
                  </a:cubicBezTo>
                  <a:cubicBezTo>
                    <a:pt x="136" y="14"/>
                    <a:pt x="95" y="0"/>
                    <a:pt x="68" y="0"/>
                  </a:cubicBezTo>
                  <a:close/>
                  <a:moveTo>
                    <a:pt x="81" y="68"/>
                  </a:moveTo>
                  <a:lnTo>
                    <a:pt x="81" y="68"/>
                  </a:lnTo>
                  <a:lnTo>
                    <a:pt x="68" y="68"/>
                  </a:lnTo>
                  <a:cubicBezTo>
                    <a:pt x="68" y="55"/>
                    <a:pt x="81" y="55"/>
                    <a:pt x="81" y="55"/>
                  </a:cubicBezTo>
                  <a:cubicBezTo>
                    <a:pt x="81" y="55"/>
                    <a:pt x="95" y="55"/>
                    <a:pt x="95" y="68"/>
                  </a:cubicBezTo>
                  <a:lnTo>
                    <a:pt x="81" y="68"/>
                  </a:lnTo>
                  <a:close/>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7" name="Freeform 414"/>
            <p:cNvSpPr>
              <a:spLocks noChangeArrowheads="1"/>
            </p:cNvSpPr>
            <p:nvPr/>
          </p:nvSpPr>
          <p:spPr bwMode="auto">
            <a:xfrm>
              <a:off x="15796298" y="5443783"/>
              <a:ext cx="150658" cy="182662"/>
            </a:xfrm>
            <a:custGeom>
              <a:avLst/>
              <a:gdLst>
                <a:gd name="T0" fmla="*/ 82 w 151"/>
                <a:gd name="T1" fmla="*/ 0 h 180"/>
                <a:gd name="T2" fmla="*/ 82 w 151"/>
                <a:gd name="T3" fmla="*/ 0 h 180"/>
                <a:gd name="T4" fmla="*/ 41 w 151"/>
                <a:gd name="T5" fmla="*/ 15 h 180"/>
                <a:gd name="T6" fmla="*/ 14 w 151"/>
                <a:gd name="T7" fmla="*/ 29 h 180"/>
                <a:gd name="T8" fmla="*/ 41 w 151"/>
                <a:gd name="T9" fmla="*/ 179 h 180"/>
                <a:gd name="T10" fmla="*/ 150 w 151"/>
                <a:gd name="T11" fmla="*/ 138 h 180"/>
                <a:gd name="T12" fmla="*/ 82 w 151"/>
                <a:gd name="T13" fmla="*/ 0 h 180"/>
              </a:gdLst>
              <a:ahLst/>
              <a:cxnLst>
                <a:cxn ang="0">
                  <a:pos x="T0" y="T1"/>
                </a:cxn>
                <a:cxn ang="0">
                  <a:pos x="T2" y="T3"/>
                </a:cxn>
                <a:cxn ang="0">
                  <a:pos x="T4" y="T5"/>
                </a:cxn>
                <a:cxn ang="0">
                  <a:pos x="T6" y="T7"/>
                </a:cxn>
                <a:cxn ang="0">
                  <a:pos x="T8" y="T9"/>
                </a:cxn>
                <a:cxn ang="0">
                  <a:pos x="T10" y="T11"/>
                </a:cxn>
                <a:cxn ang="0">
                  <a:pos x="T12" y="T13"/>
                </a:cxn>
              </a:cxnLst>
              <a:rect l="0" t="0" r="r" b="b"/>
              <a:pathLst>
                <a:path w="151" h="180">
                  <a:moveTo>
                    <a:pt x="82" y="0"/>
                  </a:moveTo>
                  <a:lnTo>
                    <a:pt x="82" y="0"/>
                  </a:lnTo>
                  <a:cubicBezTo>
                    <a:pt x="68" y="0"/>
                    <a:pt x="55" y="15"/>
                    <a:pt x="41" y="15"/>
                  </a:cubicBezTo>
                  <a:cubicBezTo>
                    <a:pt x="41" y="15"/>
                    <a:pt x="27" y="15"/>
                    <a:pt x="14" y="29"/>
                  </a:cubicBezTo>
                  <a:cubicBezTo>
                    <a:pt x="14" y="54"/>
                    <a:pt x="0" y="109"/>
                    <a:pt x="41" y="179"/>
                  </a:cubicBezTo>
                  <a:cubicBezTo>
                    <a:pt x="82" y="179"/>
                    <a:pt x="123" y="164"/>
                    <a:pt x="150" y="138"/>
                  </a:cubicBezTo>
                  <a:cubicBezTo>
                    <a:pt x="109" y="109"/>
                    <a:pt x="82" y="41"/>
                    <a:pt x="82"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8" name="Freeform 415"/>
            <p:cNvSpPr>
              <a:spLocks noChangeArrowheads="1"/>
            </p:cNvSpPr>
            <p:nvPr/>
          </p:nvSpPr>
          <p:spPr bwMode="auto">
            <a:xfrm>
              <a:off x="15668467" y="5475749"/>
              <a:ext cx="136961" cy="164396"/>
            </a:xfrm>
            <a:custGeom>
              <a:avLst/>
              <a:gdLst>
                <a:gd name="T0" fmla="*/ 123 w 138"/>
                <a:gd name="T1" fmla="*/ 0 h 164"/>
                <a:gd name="T2" fmla="*/ 123 w 138"/>
                <a:gd name="T3" fmla="*/ 0 h 164"/>
                <a:gd name="T4" fmla="*/ 82 w 138"/>
                <a:gd name="T5" fmla="*/ 0 h 164"/>
                <a:gd name="T6" fmla="*/ 69 w 138"/>
                <a:gd name="T7" fmla="*/ 12 h 164"/>
                <a:gd name="T8" fmla="*/ 0 w 138"/>
                <a:gd name="T9" fmla="*/ 135 h 164"/>
                <a:gd name="T10" fmla="*/ 96 w 138"/>
                <a:gd name="T11" fmla="*/ 163 h 164"/>
                <a:gd name="T12" fmla="*/ 137 w 138"/>
                <a:gd name="T13" fmla="*/ 163 h 164"/>
                <a:gd name="T14" fmla="*/ 123 w 138"/>
                <a:gd name="T15" fmla="*/ 0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8" h="164">
                  <a:moveTo>
                    <a:pt x="123" y="0"/>
                  </a:moveTo>
                  <a:lnTo>
                    <a:pt x="123" y="0"/>
                  </a:lnTo>
                  <a:cubicBezTo>
                    <a:pt x="110" y="0"/>
                    <a:pt x="96" y="0"/>
                    <a:pt x="82" y="0"/>
                  </a:cubicBezTo>
                  <a:lnTo>
                    <a:pt x="69" y="12"/>
                  </a:lnTo>
                  <a:cubicBezTo>
                    <a:pt x="14" y="66"/>
                    <a:pt x="0" y="135"/>
                    <a:pt x="0" y="135"/>
                  </a:cubicBezTo>
                  <a:cubicBezTo>
                    <a:pt x="28" y="150"/>
                    <a:pt x="69" y="163"/>
                    <a:pt x="96" y="163"/>
                  </a:cubicBezTo>
                  <a:cubicBezTo>
                    <a:pt x="110" y="163"/>
                    <a:pt x="123" y="163"/>
                    <a:pt x="137" y="163"/>
                  </a:cubicBezTo>
                  <a:cubicBezTo>
                    <a:pt x="110" y="95"/>
                    <a:pt x="110" y="40"/>
                    <a:pt x="123"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9" name="Freeform 416"/>
            <p:cNvSpPr>
              <a:spLocks noChangeArrowheads="1"/>
            </p:cNvSpPr>
            <p:nvPr/>
          </p:nvSpPr>
          <p:spPr bwMode="auto">
            <a:xfrm>
              <a:off x="15855649" y="5206321"/>
              <a:ext cx="251096" cy="196363"/>
            </a:xfrm>
            <a:custGeom>
              <a:avLst/>
              <a:gdLst>
                <a:gd name="T0" fmla="*/ 247 w 248"/>
                <a:gd name="T1" fmla="*/ 0 h 193"/>
                <a:gd name="T2" fmla="*/ 247 w 248"/>
                <a:gd name="T3" fmla="*/ 0 h 193"/>
                <a:gd name="T4" fmla="*/ 136 w 248"/>
                <a:gd name="T5" fmla="*/ 83 h 193"/>
                <a:gd name="T6" fmla="*/ 13 w 248"/>
                <a:gd name="T7" fmla="*/ 27 h 193"/>
                <a:gd name="T8" fmla="*/ 0 w 248"/>
                <a:gd name="T9" fmla="*/ 27 h 193"/>
                <a:gd name="T10" fmla="*/ 0 w 248"/>
                <a:gd name="T11" fmla="*/ 41 h 193"/>
                <a:gd name="T12" fmla="*/ 41 w 248"/>
                <a:gd name="T13" fmla="*/ 150 h 193"/>
                <a:gd name="T14" fmla="*/ 136 w 248"/>
                <a:gd name="T15" fmla="*/ 192 h 193"/>
                <a:gd name="T16" fmla="*/ 191 w 248"/>
                <a:gd name="T17" fmla="*/ 164 h 193"/>
                <a:gd name="T18" fmla="*/ 247 w 248"/>
                <a:gd name="T19" fmla="*/ 13 h 193"/>
                <a:gd name="T20" fmla="*/ 247 w 248"/>
                <a:gd name="T21" fmla="*/ 13 h 193"/>
                <a:gd name="T22" fmla="*/ 247 w 248"/>
                <a:gd name="T2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8" h="193">
                  <a:moveTo>
                    <a:pt x="247" y="0"/>
                  </a:moveTo>
                  <a:lnTo>
                    <a:pt x="247" y="0"/>
                  </a:lnTo>
                  <a:cubicBezTo>
                    <a:pt x="232" y="0"/>
                    <a:pt x="232" y="0"/>
                    <a:pt x="136" y="83"/>
                  </a:cubicBezTo>
                  <a:cubicBezTo>
                    <a:pt x="13" y="27"/>
                    <a:pt x="13" y="27"/>
                    <a:pt x="13" y="27"/>
                  </a:cubicBezTo>
                  <a:lnTo>
                    <a:pt x="0" y="27"/>
                  </a:lnTo>
                  <a:cubicBezTo>
                    <a:pt x="0" y="41"/>
                    <a:pt x="0" y="41"/>
                    <a:pt x="0" y="41"/>
                  </a:cubicBezTo>
                  <a:cubicBezTo>
                    <a:pt x="0" y="83"/>
                    <a:pt x="13" y="123"/>
                    <a:pt x="41" y="150"/>
                  </a:cubicBezTo>
                  <a:cubicBezTo>
                    <a:pt x="68" y="177"/>
                    <a:pt x="109" y="192"/>
                    <a:pt x="136" y="192"/>
                  </a:cubicBezTo>
                  <a:cubicBezTo>
                    <a:pt x="164" y="192"/>
                    <a:pt x="177" y="177"/>
                    <a:pt x="191" y="164"/>
                  </a:cubicBezTo>
                  <a:cubicBezTo>
                    <a:pt x="218" y="123"/>
                    <a:pt x="247" y="68"/>
                    <a:pt x="247" y="13"/>
                  </a:cubicBezTo>
                  <a:lnTo>
                    <a:pt x="247" y="13"/>
                  </a:lnTo>
                  <a:lnTo>
                    <a:pt x="247" y="0"/>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0" name="Freeform 417"/>
            <p:cNvSpPr>
              <a:spLocks noChangeArrowheads="1"/>
            </p:cNvSpPr>
            <p:nvPr/>
          </p:nvSpPr>
          <p:spPr bwMode="auto">
            <a:xfrm>
              <a:off x="15896736" y="5402684"/>
              <a:ext cx="136961" cy="164396"/>
            </a:xfrm>
            <a:custGeom>
              <a:avLst/>
              <a:gdLst>
                <a:gd name="T0" fmla="*/ 109 w 137"/>
                <a:gd name="T1" fmla="*/ 14 h 165"/>
                <a:gd name="T2" fmla="*/ 109 w 137"/>
                <a:gd name="T3" fmla="*/ 14 h 165"/>
                <a:gd name="T4" fmla="*/ 95 w 137"/>
                <a:gd name="T5" fmla="*/ 14 h 165"/>
                <a:gd name="T6" fmla="*/ 13 w 137"/>
                <a:gd name="T7" fmla="*/ 0 h 165"/>
                <a:gd name="T8" fmla="*/ 13 w 137"/>
                <a:gd name="T9" fmla="*/ 14 h 165"/>
                <a:gd name="T10" fmla="*/ 0 w 137"/>
                <a:gd name="T11" fmla="*/ 26 h 165"/>
                <a:gd name="T12" fmla="*/ 68 w 137"/>
                <a:gd name="T13" fmla="*/ 164 h 165"/>
                <a:gd name="T14" fmla="*/ 123 w 137"/>
                <a:gd name="T15" fmla="*/ 14 h 165"/>
                <a:gd name="T16" fmla="*/ 109 w 137"/>
                <a:gd name="T17" fmla="*/ 1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65">
                  <a:moveTo>
                    <a:pt x="109" y="14"/>
                  </a:moveTo>
                  <a:lnTo>
                    <a:pt x="109" y="14"/>
                  </a:lnTo>
                  <a:cubicBezTo>
                    <a:pt x="95" y="14"/>
                    <a:pt x="95" y="14"/>
                    <a:pt x="95" y="14"/>
                  </a:cubicBezTo>
                  <a:cubicBezTo>
                    <a:pt x="68" y="26"/>
                    <a:pt x="41" y="14"/>
                    <a:pt x="13" y="0"/>
                  </a:cubicBezTo>
                  <a:lnTo>
                    <a:pt x="13" y="14"/>
                  </a:lnTo>
                  <a:cubicBezTo>
                    <a:pt x="0" y="14"/>
                    <a:pt x="0" y="14"/>
                    <a:pt x="0" y="26"/>
                  </a:cubicBezTo>
                  <a:cubicBezTo>
                    <a:pt x="13" y="55"/>
                    <a:pt x="27" y="123"/>
                    <a:pt x="68" y="164"/>
                  </a:cubicBezTo>
                  <a:cubicBezTo>
                    <a:pt x="109" y="123"/>
                    <a:pt x="136" y="69"/>
                    <a:pt x="123" y="14"/>
                  </a:cubicBezTo>
                  <a:lnTo>
                    <a:pt x="109" y="14"/>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1" name="Freeform 418"/>
            <p:cNvSpPr>
              <a:spLocks noChangeArrowheads="1"/>
            </p:cNvSpPr>
            <p:nvPr/>
          </p:nvSpPr>
          <p:spPr bwMode="auto">
            <a:xfrm>
              <a:off x="15782602" y="5302221"/>
              <a:ext cx="68481" cy="109597"/>
            </a:xfrm>
            <a:custGeom>
              <a:avLst/>
              <a:gdLst>
                <a:gd name="T0" fmla="*/ 40 w 69"/>
                <a:gd name="T1" fmla="*/ 43 h 112"/>
                <a:gd name="T2" fmla="*/ 40 w 69"/>
                <a:gd name="T3" fmla="*/ 43 h 112"/>
                <a:gd name="T4" fmla="*/ 40 w 69"/>
                <a:gd name="T5" fmla="*/ 111 h 112"/>
                <a:gd name="T6" fmla="*/ 54 w 69"/>
                <a:gd name="T7" fmla="*/ 111 h 112"/>
                <a:gd name="T8" fmla="*/ 54 w 69"/>
                <a:gd name="T9" fmla="*/ 111 h 112"/>
                <a:gd name="T10" fmla="*/ 68 w 69"/>
                <a:gd name="T11" fmla="*/ 97 h 112"/>
                <a:gd name="T12" fmla="*/ 54 w 69"/>
                <a:gd name="T13" fmla="*/ 43 h 112"/>
                <a:gd name="T14" fmla="*/ 54 w 69"/>
                <a:gd name="T15" fmla="*/ 28 h 112"/>
                <a:gd name="T16" fmla="*/ 13 w 69"/>
                <a:gd name="T17" fmla="*/ 0 h 112"/>
                <a:gd name="T18" fmla="*/ 0 w 69"/>
                <a:gd name="T19" fmla="*/ 0 h 112"/>
                <a:gd name="T20" fmla="*/ 0 w 69"/>
                <a:gd name="T21" fmla="*/ 14 h 112"/>
                <a:gd name="T22" fmla="*/ 40 w 69"/>
                <a:gd name="T23" fmla="*/ 4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2">
                  <a:moveTo>
                    <a:pt x="40" y="43"/>
                  </a:moveTo>
                  <a:lnTo>
                    <a:pt x="40" y="43"/>
                  </a:lnTo>
                  <a:cubicBezTo>
                    <a:pt x="40" y="111"/>
                    <a:pt x="40" y="111"/>
                    <a:pt x="40" y="111"/>
                  </a:cubicBezTo>
                  <a:cubicBezTo>
                    <a:pt x="40" y="111"/>
                    <a:pt x="40" y="111"/>
                    <a:pt x="54" y="111"/>
                  </a:cubicBezTo>
                  <a:lnTo>
                    <a:pt x="54" y="111"/>
                  </a:lnTo>
                  <a:cubicBezTo>
                    <a:pt x="54" y="111"/>
                    <a:pt x="68" y="111"/>
                    <a:pt x="68" y="97"/>
                  </a:cubicBezTo>
                  <a:cubicBezTo>
                    <a:pt x="54" y="43"/>
                    <a:pt x="54" y="43"/>
                    <a:pt x="54" y="43"/>
                  </a:cubicBezTo>
                  <a:cubicBezTo>
                    <a:pt x="54" y="28"/>
                    <a:pt x="54" y="28"/>
                    <a:pt x="54" y="28"/>
                  </a:cubicBezTo>
                  <a:cubicBezTo>
                    <a:pt x="13" y="0"/>
                    <a:pt x="13" y="0"/>
                    <a:pt x="13" y="0"/>
                  </a:cubicBezTo>
                  <a:cubicBezTo>
                    <a:pt x="13" y="0"/>
                    <a:pt x="13" y="0"/>
                    <a:pt x="0" y="0"/>
                  </a:cubicBezTo>
                  <a:lnTo>
                    <a:pt x="0" y="14"/>
                  </a:lnTo>
                  <a:lnTo>
                    <a:pt x="40" y="43"/>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2" name="Freeform 419"/>
            <p:cNvSpPr>
              <a:spLocks noChangeArrowheads="1"/>
            </p:cNvSpPr>
            <p:nvPr/>
          </p:nvSpPr>
          <p:spPr bwMode="auto">
            <a:xfrm>
              <a:off x="15727817" y="5315920"/>
              <a:ext cx="54785" cy="141563"/>
            </a:xfrm>
            <a:custGeom>
              <a:avLst/>
              <a:gdLst>
                <a:gd name="T0" fmla="*/ 27 w 56"/>
                <a:gd name="T1" fmla="*/ 55 h 139"/>
                <a:gd name="T2" fmla="*/ 27 w 56"/>
                <a:gd name="T3" fmla="*/ 55 h 139"/>
                <a:gd name="T4" fmla="*/ 14 w 56"/>
                <a:gd name="T5" fmla="*/ 123 h 139"/>
                <a:gd name="T6" fmla="*/ 27 w 56"/>
                <a:gd name="T7" fmla="*/ 123 h 139"/>
                <a:gd name="T8" fmla="*/ 27 w 56"/>
                <a:gd name="T9" fmla="*/ 138 h 139"/>
                <a:gd name="T10" fmla="*/ 41 w 56"/>
                <a:gd name="T11" fmla="*/ 123 h 139"/>
                <a:gd name="T12" fmla="*/ 55 w 56"/>
                <a:gd name="T13" fmla="*/ 55 h 139"/>
                <a:gd name="T14" fmla="*/ 55 w 56"/>
                <a:gd name="T15" fmla="*/ 41 h 139"/>
                <a:gd name="T16" fmla="*/ 27 w 56"/>
                <a:gd name="T17" fmla="*/ 14 h 139"/>
                <a:gd name="T18" fmla="*/ 14 w 56"/>
                <a:gd name="T19" fmla="*/ 14 h 139"/>
                <a:gd name="T20" fmla="*/ 0 w 56"/>
                <a:gd name="T21" fmla="*/ 29 h 139"/>
                <a:gd name="T22" fmla="*/ 27 w 56"/>
                <a:gd name="T23" fmla="*/ 5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139">
                  <a:moveTo>
                    <a:pt x="27" y="55"/>
                  </a:moveTo>
                  <a:lnTo>
                    <a:pt x="27" y="55"/>
                  </a:lnTo>
                  <a:cubicBezTo>
                    <a:pt x="14" y="123"/>
                    <a:pt x="14" y="123"/>
                    <a:pt x="14" y="123"/>
                  </a:cubicBezTo>
                  <a:lnTo>
                    <a:pt x="27" y="123"/>
                  </a:lnTo>
                  <a:cubicBezTo>
                    <a:pt x="27" y="138"/>
                    <a:pt x="27" y="138"/>
                    <a:pt x="27" y="138"/>
                  </a:cubicBezTo>
                  <a:cubicBezTo>
                    <a:pt x="41" y="138"/>
                    <a:pt x="41" y="123"/>
                    <a:pt x="41" y="123"/>
                  </a:cubicBezTo>
                  <a:cubicBezTo>
                    <a:pt x="55" y="55"/>
                    <a:pt x="55" y="55"/>
                    <a:pt x="55" y="55"/>
                  </a:cubicBezTo>
                  <a:cubicBezTo>
                    <a:pt x="55" y="55"/>
                    <a:pt x="55" y="55"/>
                    <a:pt x="55" y="41"/>
                  </a:cubicBezTo>
                  <a:cubicBezTo>
                    <a:pt x="27" y="14"/>
                    <a:pt x="27" y="14"/>
                    <a:pt x="27" y="14"/>
                  </a:cubicBezTo>
                  <a:cubicBezTo>
                    <a:pt x="14" y="0"/>
                    <a:pt x="14" y="0"/>
                    <a:pt x="14" y="14"/>
                  </a:cubicBezTo>
                  <a:cubicBezTo>
                    <a:pt x="0" y="14"/>
                    <a:pt x="0" y="14"/>
                    <a:pt x="0" y="29"/>
                  </a:cubicBezTo>
                  <a:lnTo>
                    <a:pt x="27" y="55"/>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13" name="Freeform 636"/>
          <p:cNvSpPr>
            <a:spLocks noChangeArrowheads="1"/>
          </p:cNvSpPr>
          <p:nvPr/>
        </p:nvSpPr>
        <p:spPr bwMode="auto">
          <a:xfrm>
            <a:off x="2955851" y="9267527"/>
            <a:ext cx="602629" cy="589088"/>
          </a:xfrm>
          <a:custGeom>
            <a:avLst/>
            <a:gdLst>
              <a:gd name="T0" fmla="*/ 532 w 587"/>
              <a:gd name="T1" fmla="*/ 41 h 574"/>
              <a:gd name="T2" fmla="*/ 532 w 587"/>
              <a:gd name="T3" fmla="*/ 41 h 574"/>
              <a:gd name="T4" fmla="*/ 300 w 587"/>
              <a:gd name="T5" fmla="*/ 82 h 574"/>
              <a:gd name="T6" fmla="*/ 218 w 587"/>
              <a:gd name="T7" fmla="*/ 68 h 574"/>
              <a:gd name="T8" fmla="*/ 95 w 587"/>
              <a:gd name="T9" fmla="*/ 218 h 574"/>
              <a:gd name="T10" fmla="*/ 177 w 587"/>
              <a:gd name="T11" fmla="*/ 232 h 574"/>
              <a:gd name="T12" fmla="*/ 136 w 587"/>
              <a:gd name="T13" fmla="*/ 368 h 574"/>
              <a:gd name="T14" fmla="*/ 0 w 587"/>
              <a:gd name="T15" fmla="*/ 437 h 574"/>
              <a:gd name="T16" fmla="*/ 109 w 587"/>
              <a:gd name="T17" fmla="*/ 464 h 574"/>
              <a:gd name="T18" fmla="*/ 136 w 587"/>
              <a:gd name="T19" fmla="*/ 573 h 574"/>
              <a:gd name="T20" fmla="*/ 204 w 587"/>
              <a:gd name="T21" fmla="*/ 437 h 574"/>
              <a:gd name="T22" fmla="*/ 341 w 587"/>
              <a:gd name="T23" fmla="*/ 396 h 574"/>
              <a:gd name="T24" fmla="*/ 354 w 587"/>
              <a:gd name="T25" fmla="*/ 478 h 574"/>
              <a:gd name="T26" fmla="*/ 504 w 587"/>
              <a:gd name="T27" fmla="*/ 355 h 574"/>
              <a:gd name="T28" fmla="*/ 491 w 587"/>
              <a:gd name="T29" fmla="*/ 273 h 574"/>
              <a:gd name="T30" fmla="*/ 532 w 587"/>
              <a:gd name="T31" fmla="*/ 41 h 574"/>
              <a:gd name="T32" fmla="*/ 477 w 587"/>
              <a:gd name="T33" fmla="*/ 150 h 574"/>
              <a:gd name="T34" fmla="*/ 477 w 587"/>
              <a:gd name="T35" fmla="*/ 150 h 574"/>
              <a:gd name="T36" fmla="*/ 423 w 587"/>
              <a:gd name="T37" fmla="*/ 150 h 574"/>
              <a:gd name="T38" fmla="*/ 423 w 587"/>
              <a:gd name="T39" fmla="*/ 109 h 574"/>
              <a:gd name="T40" fmla="*/ 477 w 587"/>
              <a:gd name="T41" fmla="*/ 109 h 574"/>
              <a:gd name="T42" fmla="*/ 477 w 587"/>
              <a:gd name="T43" fmla="*/ 150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7" h="574">
                <a:moveTo>
                  <a:pt x="532" y="41"/>
                </a:moveTo>
                <a:lnTo>
                  <a:pt x="532" y="41"/>
                </a:lnTo>
                <a:cubicBezTo>
                  <a:pt x="532" y="41"/>
                  <a:pt x="409" y="0"/>
                  <a:pt x="300" y="82"/>
                </a:cubicBezTo>
                <a:cubicBezTo>
                  <a:pt x="273" y="68"/>
                  <a:pt x="245" y="53"/>
                  <a:pt x="218" y="68"/>
                </a:cubicBezTo>
                <a:cubicBezTo>
                  <a:pt x="163" y="82"/>
                  <a:pt x="95" y="218"/>
                  <a:pt x="95" y="218"/>
                </a:cubicBezTo>
                <a:cubicBezTo>
                  <a:pt x="177" y="232"/>
                  <a:pt x="177" y="232"/>
                  <a:pt x="177" y="232"/>
                </a:cubicBezTo>
                <a:cubicBezTo>
                  <a:pt x="163" y="273"/>
                  <a:pt x="150" y="314"/>
                  <a:pt x="136" y="368"/>
                </a:cubicBezTo>
                <a:cubicBezTo>
                  <a:pt x="0" y="437"/>
                  <a:pt x="0" y="437"/>
                  <a:pt x="0" y="437"/>
                </a:cubicBezTo>
                <a:cubicBezTo>
                  <a:pt x="0" y="437"/>
                  <a:pt x="54" y="464"/>
                  <a:pt x="109" y="464"/>
                </a:cubicBezTo>
                <a:cubicBezTo>
                  <a:pt x="109" y="519"/>
                  <a:pt x="136" y="573"/>
                  <a:pt x="136" y="573"/>
                </a:cubicBezTo>
                <a:cubicBezTo>
                  <a:pt x="204" y="437"/>
                  <a:pt x="204" y="437"/>
                  <a:pt x="204" y="437"/>
                </a:cubicBezTo>
                <a:cubicBezTo>
                  <a:pt x="259" y="423"/>
                  <a:pt x="300" y="409"/>
                  <a:pt x="341" y="396"/>
                </a:cubicBezTo>
                <a:cubicBezTo>
                  <a:pt x="354" y="478"/>
                  <a:pt x="354" y="478"/>
                  <a:pt x="354" y="478"/>
                </a:cubicBezTo>
                <a:cubicBezTo>
                  <a:pt x="354" y="478"/>
                  <a:pt x="491" y="409"/>
                  <a:pt x="504" y="355"/>
                </a:cubicBezTo>
                <a:cubicBezTo>
                  <a:pt x="518" y="327"/>
                  <a:pt x="504" y="300"/>
                  <a:pt x="491" y="273"/>
                </a:cubicBezTo>
                <a:cubicBezTo>
                  <a:pt x="586" y="164"/>
                  <a:pt x="532" y="41"/>
                  <a:pt x="532" y="41"/>
                </a:cubicBezTo>
                <a:close/>
                <a:moveTo>
                  <a:pt x="477" y="150"/>
                </a:moveTo>
                <a:lnTo>
                  <a:pt x="477" y="150"/>
                </a:lnTo>
                <a:cubicBezTo>
                  <a:pt x="464" y="164"/>
                  <a:pt x="436" y="164"/>
                  <a:pt x="423" y="150"/>
                </a:cubicBezTo>
                <a:cubicBezTo>
                  <a:pt x="409" y="136"/>
                  <a:pt x="409" y="109"/>
                  <a:pt x="423" y="109"/>
                </a:cubicBezTo>
                <a:cubicBezTo>
                  <a:pt x="436" y="95"/>
                  <a:pt x="464" y="95"/>
                  <a:pt x="477" y="109"/>
                </a:cubicBezTo>
                <a:cubicBezTo>
                  <a:pt x="477" y="109"/>
                  <a:pt x="477" y="136"/>
                  <a:pt x="477" y="150"/>
                </a:cubicBezTo>
                <a:close/>
              </a:path>
            </a:pathLst>
          </a:custGeom>
          <a:solidFill>
            <a:schemeClr val="accent2"/>
          </a:solidFill>
          <a:ln>
            <a:noFill/>
          </a:ln>
          <a:effectLst/>
          <a:extLst/>
        </p:spPr>
        <p:txBody>
          <a:bodyPr wrap="none" anchor="ctr"/>
          <a:lstStyle/>
          <a:p>
            <a:endParaRPr lang="en-US" dirty="0">
              <a:latin typeface="Calibri Light"/>
            </a:endParaRPr>
          </a:p>
        </p:txBody>
      </p:sp>
      <p:sp>
        <p:nvSpPr>
          <p:cNvPr id="114" name="Freeform 212"/>
          <p:cNvSpPr>
            <a:spLocks noChangeArrowheads="1"/>
          </p:cNvSpPr>
          <p:nvPr/>
        </p:nvSpPr>
        <p:spPr bwMode="auto">
          <a:xfrm>
            <a:off x="2977601" y="8438332"/>
            <a:ext cx="561542" cy="561688"/>
          </a:xfrm>
          <a:custGeom>
            <a:avLst/>
            <a:gdLst>
              <a:gd name="T0" fmla="*/ 520 w 547"/>
              <a:gd name="T1" fmla="*/ 152 h 548"/>
              <a:gd name="T2" fmla="*/ 520 w 547"/>
              <a:gd name="T3" fmla="*/ 152 h 548"/>
              <a:gd name="T4" fmla="*/ 534 w 547"/>
              <a:gd name="T5" fmla="*/ 55 h 548"/>
              <a:gd name="T6" fmla="*/ 520 w 547"/>
              <a:gd name="T7" fmla="*/ 41 h 548"/>
              <a:gd name="T8" fmla="*/ 505 w 547"/>
              <a:gd name="T9" fmla="*/ 55 h 548"/>
              <a:gd name="T10" fmla="*/ 478 w 547"/>
              <a:gd name="T11" fmla="*/ 164 h 548"/>
              <a:gd name="T12" fmla="*/ 437 w 547"/>
              <a:gd name="T13" fmla="*/ 191 h 548"/>
              <a:gd name="T14" fmla="*/ 437 w 547"/>
              <a:gd name="T15" fmla="*/ 55 h 548"/>
              <a:gd name="T16" fmla="*/ 423 w 547"/>
              <a:gd name="T17" fmla="*/ 41 h 548"/>
              <a:gd name="T18" fmla="*/ 411 w 547"/>
              <a:gd name="T19" fmla="*/ 55 h 548"/>
              <a:gd name="T20" fmla="*/ 411 w 547"/>
              <a:gd name="T21" fmla="*/ 191 h 548"/>
              <a:gd name="T22" fmla="*/ 411 w 547"/>
              <a:gd name="T23" fmla="*/ 191 h 548"/>
              <a:gd name="T24" fmla="*/ 382 w 547"/>
              <a:gd name="T25" fmla="*/ 191 h 548"/>
              <a:gd name="T26" fmla="*/ 382 w 547"/>
              <a:gd name="T27" fmla="*/ 191 h 548"/>
              <a:gd name="T28" fmla="*/ 356 w 547"/>
              <a:gd name="T29" fmla="*/ 14 h 548"/>
              <a:gd name="T30" fmla="*/ 341 w 547"/>
              <a:gd name="T31" fmla="*/ 0 h 548"/>
              <a:gd name="T32" fmla="*/ 328 w 547"/>
              <a:gd name="T33" fmla="*/ 14 h 548"/>
              <a:gd name="T34" fmla="*/ 341 w 547"/>
              <a:gd name="T35" fmla="*/ 191 h 548"/>
              <a:gd name="T36" fmla="*/ 341 w 547"/>
              <a:gd name="T37" fmla="*/ 206 h 548"/>
              <a:gd name="T38" fmla="*/ 300 w 547"/>
              <a:gd name="T39" fmla="*/ 206 h 548"/>
              <a:gd name="T40" fmla="*/ 314 w 547"/>
              <a:gd name="T41" fmla="*/ 82 h 548"/>
              <a:gd name="T42" fmla="*/ 300 w 547"/>
              <a:gd name="T43" fmla="*/ 68 h 548"/>
              <a:gd name="T44" fmla="*/ 273 w 547"/>
              <a:gd name="T45" fmla="*/ 82 h 548"/>
              <a:gd name="T46" fmla="*/ 259 w 547"/>
              <a:gd name="T47" fmla="*/ 206 h 548"/>
              <a:gd name="T48" fmla="*/ 246 w 547"/>
              <a:gd name="T49" fmla="*/ 206 h 548"/>
              <a:gd name="T50" fmla="*/ 259 w 547"/>
              <a:gd name="T51" fmla="*/ 14 h 548"/>
              <a:gd name="T52" fmla="*/ 232 w 547"/>
              <a:gd name="T53" fmla="*/ 0 h 548"/>
              <a:gd name="T54" fmla="*/ 218 w 547"/>
              <a:gd name="T55" fmla="*/ 14 h 548"/>
              <a:gd name="T56" fmla="*/ 205 w 547"/>
              <a:gd name="T57" fmla="*/ 206 h 548"/>
              <a:gd name="T58" fmla="*/ 205 w 547"/>
              <a:gd name="T59" fmla="*/ 206 h 548"/>
              <a:gd name="T60" fmla="*/ 205 w 547"/>
              <a:gd name="T61" fmla="*/ 191 h 548"/>
              <a:gd name="T62" fmla="*/ 164 w 547"/>
              <a:gd name="T63" fmla="*/ 55 h 548"/>
              <a:gd name="T64" fmla="*/ 150 w 547"/>
              <a:gd name="T65" fmla="*/ 41 h 548"/>
              <a:gd name="T66" fmla="*/ 137 w 547"/>
              <a:gd name="T67" fmla="*/ 68 h 548"/>
              <a:gd name="T68" fmla="*/ 164 w 547"/>
              <a:gd name="T69" fmla="*/ 191 h 548"/>
              <a:gd name="T70" fmla="*/ 164 w 547"/>
              <a:gd name="T71" fmla="*/ 191 h 548"/>
              <a:gd name="T72" fmla="*/ 164 w 547"/>
              <a:gd name="T73" fmla="*/ 191 h 548"/>
              <a:gd name="T74" fmla="*/ 109 w 547"/>
              <a:gd name="T75" fmla="*/ 41 h 548"/>
              <a:gd name="T76" fmla="*/ 96 w 547"/>
              <a:gd name="T77" fmla="*/ 27 h 548"/>
              <a:gd name="T78" fmla="*/ 82 w 547"/>
              <a:gd name="T79" fmla="*/ 55 h 548"/>
              <a:gd name="T80" fmla="*/ 123 w 547"/>
              <a:gd name="T81" fmla="*/ 191 h 548"/>
              <a:gd name="T82" fmla="*/ 96 w 547"/>
              <a:gd name="T83" fmla="*/ 178 h 548"/>
              <a:gd name="T84" fmla="*/ 41 w 547"/>
              <a:gd name="T85" fmla="*/ 41 h 548"/>
              <a:gd name="T86" fmla="*/ 14 w 547"/>
              <a:gd name="T87" fmla="*/ 41 h 548"/>
              <a:gd name="T88" fmla="*/ 0 w 547"/>
              <a:gd name="T89" fmla="*/ 68 h 548"/>
              <a:gd name="T90" fmla="*/ 55 w 547"/>
              <a:gd name="T91" fmla="*/ 164 h 548"/>
              <a:gd name="T92" fmla="*/ 14 w 547"/>
              <a:gd name="T93" fmla="*/ 137 h 548"/>
              <a:gd name="T94" fmla="*/ 96 w 547"/>
              <a:gd name="T95" fmla="*/ 547 h 548"/>
              <a:gd name="T96" fmla="*/ 465 w 547"/>
              <a:gd name="T97" fmla="*/ 547 h 548"/>
              <a:gd name="T98" fmla="*/ 546 w 547"/>
              <a:gd name="T99" fmla="*/ 137 h 548"/>
              <a:gd name="T100" fmla="*/ 520 w 547"/>
              <a:gd name="T101" fmla="*/ 152 h 548"/>
              <a:gd name="T102" fmla="*/ 273 w 547"/>
              <a:gd name="T103" fmla="*/ 452 h 548"/>
              <a:gd name="T104" fmla="*/ 273 w 547"/>
              <a:gd name="T105" fmla="*/ 452 h 548"/>
              <a:gd name="T106" fmla="*/ 191 w 547"/>
              <a:gd name="T107" fmla="*/ 370 h 548"/>
              <a:gd name="T108" fmla="*/ 273 w 547"/>
              <a:gd name="T109" fmla="*/ 273 h 548"/>
              <a:gd name="T110" fmla="*/ 368 w 547"/>
              <a:gd name="T111" fmla="*/ 370 h 548"/>
              <a:gd name="T112" fmla="*/ 273 w 547"/>
              <a:gd name="T113" fmla="*/ 45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7" h="548">
                <a:moveTo>
                  <a:pt x="520" y="152"/>
                </a:moveTo>
                <a:lnTo>
                  <a:pt x="520" y="152"/>
                </a:lnTo>
                <a:cubicBezTo>
                  <a:pt x="534" y="55"/>
                  <a:pt x="534" y="55"/>
                  <a:pt x="534" y="55"/>
                </a:cubicBezTo>
                <a:cubicBezTo>
                  <a:pt x="534" y="41"/>
                  <a:pt x="520" y="41"/>
                  <a:pt x="520" y="41"/>
                </a:cubicBezTo>
                <a:cubicBezTo>
                  <a:pt x="505" y="41"/>
                  <a:pt x="505" y="41"/>
                  <a:pt x="505" y="55"/>
                </a:cubicBezTo>
                <a:cubicBezTo>
                  <a:pt x="478" y="164"/>
                  <a:pt x="478" y="164"/>
                  <a:pt x="478" y="164"/>
                </a:cubicBezTo>
                <a:cubicBezTo>
                  <a:pt x="465" y="178"/>
                  <a:pt x="450" y="178"/>
                  <a:pt x="437" y="191"/>
                </a:cubicBezTo>
                <a:cubicBezTo>
                  <a:pt x="437" y="55"/>
                  <a:pt x="437" y="55"/>
                  <a:pt x="437" y="55"/>
                </a:cubicBezTo>
                <a:cubicBezTo>
                  <a:pt x="437" y="41"/>
                  <a:pt x="437" y="41"/>
                  <a:pt x="423" y="41"/>
                </a:cubicBezTo>
                <a:cubicBezTo>
                  <a:pt x="423" y="41"/>
                  <a:pt x="411" y="41"/>
                  <a:pt x="411" y="55"/>
                </a:cubicBezTo>
                <a:cubicBezTo>
                  <a:pt x="411" y="191"/>
                  <a:pt x="411" y="191"/>
                  <a:pt x="411" y="191"/>
                </a:cubicBezTo>
                <a:lnTo>
                  <a:pt x="411" y="191"/>
                </a:lnTo>
                <a:cubicBezTo>
                  <a:pt x="396" y="191"/>
                  <a:pt x="382" y="191"/>
                  <a:pt x="382" y="191"/>
                </a:cubicBezTo>
                <a:lnTo>
                  <a:pt x="382" y="191"/>
                </a:lnTo>
                <a:cubicBezTo>
                  <a:pt x="356" y="14"/>
                  <a:pt x="356" y="14"/>
                  <a:pt x="356" y="14"/>
                </a:cubicBezTo>
                <a:cubicBezTo>
                  <a:pt x="356" y="0"/>
                  <a:pt x="356" y="0"/>
                  <a:pt x="341" y="0"/>
                </a:cubicBezTo>
                <a:cubicBezTo>
                  <a:pt x="328" y="0"/>
                  <a:pt x="328" y="14"/>
                  <a:pt x="328" y="14"/>
                </a:cubicBezTo>
                <a:cubicBezTo>
                  <a:pt x="341" y="191"/>
                  <a:pt x="341" y="191"/>
                  <a:pt x="341" y="191"/>
                </a:cubicBezTo>
                <a:cubicBezTo>
                  <a:pt x="341" y="206"/>
                  <a:pt x="341" y="206"/>
                  <a:pt x="341" y="206"/>
                </a:cubicBezTo>
                <a:cubicBezTo>
                  <a:pt x="328" y="206"/>
                  <a:pt x="314" y="206"/>
                  <a:pt x="300" y="206"/>
                </a:cubicBezTo>
                <a:cubicBezTo>
                  <a:pt x="314" y="82"/>
                  <a:pt x="314" y="82"/>
                  <a:pt x="314" y="82"/>
                </a:cubicBezTo>
                <a:cubicBezTo>
                  <a:pt x="314" y="68"/>
                  <a:pt x="300" y="68"/>
                  <a:pt x="300" y="68"/>
                </a:cubicBezTo>
                <a:cubicBezTo>
                  <a:pt x="287" y="55"/>
                  <a:pt x="287" y="68"/>
                  <a:pt x="273" y="82"/>
                </a:cubicBezTo>
                <a:cubicBezTo>
                  <a:pt x="259" y="206"/>
                  <a:pt x="259" y="206"/>
                  <a:pt x="259" y="206"/>
                </a:cubicBezTo>
                <a:lnTo>
                  <a:pt x="246" y="206"/>
                </a:lnTo>
                <a:cubicBezTo>
                  <a:pt x="259" y="14"/>
                  <a:pt x="259" y="14"/>
                  <a:pt x="259" y="14"/>
                </a:cubicBezTo>
                <a:cubicBezTo>
                  <a:pt x="259" y="0"/>
                  <a:pt x="246" y="0"/>
                  <a:pt x="232" y="0"/>
                </a:cubicBezTo>
                <a:cubicBezTo>
                  <a:pt x="232" y="0"/>
                  <a:pt x="218" y="0"/>
                  <a:pt x="218" y="14"/>
                </a:cubicBezTo>
                <a:cubicBezTo>
                  <a:pt x="205" y="206"/>
                  <a:pt x="205" y="206"/>
                  <a:pt x="205" y="206"/>
                </a:cubicBezTo>
                <a:lnTo>
                  <a:pt x="205" y="206"/>
                </a:lnTo>
                <a:cubicBezTo>
                  <a:pt x="205" y="191"/>
                  <a:pt x="205" y="191"/>
                  <a:pt x="205" y="191"/>
                </a:cubicBezTo>
                <a:cubicBezTo>
                  <a:pt x="164" y="55"/>
                  <a:pt x="164" y="55"/>
                  <a:pt x="164" y="55"/>
                </a:cubicBezTo>
                <a:lnTo>
                  <a:pt x="150" y="41"/>
                </a:lnTo>
                <a:cubicBezTo>
                  <a:pt x="137" y="55"/>
                  <a:pt x="137" y="55"/>
                  <a:pt x="137" y="68"/>
                </a:cubicBezTo>
                <a:cubicBezTo>
                  <a:pt x="164" y="191"/>
                  <a:pt x="164" y="191"/>
                  <a:pt x="164" y="191"/>
                </a:cubicBezTo>
                <a:lnTo>
                  <a:pt x="164" y="191"/>
                </a:lnTo>
                <a:lnTo>
                  <a:pt x="164" y="191"/>
                </a:lnTo>
                <a:cubicBezTo>
                  <a:pt x="109" y="41"/>
                  <a:pt x="109" y="41"/>
                  <a:pt x="109" y="41"/>
                </a:cubicBezTo>
                <a:cubicBezTo>
                  <a:pt x="109" y="27"/>
                  <a:pt x="96" y="27"/>
                  <a:pt x="96" y="27"/>
                </a:cubicBezTo>
                <a:cubicBezTo>
                  <a:pt x="82" y="27"/>
                  <a:pt x="82" y="41"/>
                  <a:pt x="82" y="55"/>
                </a:cubicBezTo>
                <a:cubicBezTo>
                  <a:pt x="123" y="191"/>
                  <a:pt x="123" y="191"/>
                  <a:pt x="123" y="191"/>
                </a:cubicBezTo>
                <a:cubicBezTo>
                  <a:pt x="123" y="178"/>
                  <a:pt x="109" y="178"/>
                  <a:pt x="96" y="178"/>
                </a:cubicBezTo>
                <a:cubicBezTo>
                  <a:pt x="41" y="41"/>
                  <a:pt x="41" y="41"/>
                  <a:pt x="41" y="41"/>
                </a:cubicBezTo>
                <a:cubicBezTo>
                  <a:pt x="27" y="41"/>
                  <a:pt x="27" y="41"/>
                  <a:pt x="14" y="41"/>
                </a:cubicBezTo>
                <a:cubicBezTo>
                  <a:pt x="0" y="41"/>
                  <a:pt x="0" y="55"/>
                  <a:pt x="0" y="68"/>
                </a:cubicBezTo>
                <a:cubicBezTo>
                  <a:pt x="55" y="164"/>
                  <a:pt x="55" y="164"/>
                  <a:pt x="55" y="164"/>
                </a:cubicBezTo>
                <a:cubicBezTo>
                  <a:pt x="41" y="152"/>
                  <a:pt x="27" y="152"/>
                  <a:pt x="14" y="137"/>
                </a:cubicBezTo>
                <a:cubicBezTo>
                  <a:pt x="96" y="547"/>
                  <a:pt x="96" y="547"/>
                  <a:pt x="96" y="547"/>
                </a:cubicBezTo>
                <a:cubicBezTo>
                  <a:pt x="465" y="547"/>
                  <a:pt x="465" y="547"/>
                  <a:pt x="465" y="547"/>
                </a:cubicBezTo>
                <a:cubicBezTo>
                  <a:pt x="546" y="137"/>
                  <a:pt x="546" y="137"/>
                  <a:pt x="546" y="137"/>
                </a:cubicBezTo>
                <a:cubicBezTo>
                  <a:pt x="546" y="152"/>
                  <a:pt x="534" y="152"/>
                  <a:pt x="520" y="152"/>
                </a:cubicBezTo>
                <a:close/>
                <a:moveTo>
                  <a:pt x="273" y="452"/>
                </a:moveTo>
                <a:lnTo>
                  <a:pt x="273" y="452"/>
                </a:lnTo>
                <a:cubicBezTo>
                  <a:pt x="232" y="452"/>
                  <a:pt x="191" y="410"/>
                  <a:pt x="191" y="370"/>
                </a:cubicBezTo>
                <a:cubicBezTo>
                  <a:pt x="191" y="315"/>
                  <a:pt x="232" y="273"/>
                  <a:pt x="273" y="273"/>
                </a:cubicBezTo>
                <a:cubicBezTo>
                  <a:pt x="328" y="273"/>
                  <a:pt x="368" y="315"/>
                  <a:pt x="368" y="370"/>
                </a:cubicBezTo>
                <a:cubicBezTo>
                  <a:pt x="368" y="410"/>
                  <a:pt x="328" y="452"/>
                  <a:pt x="273" y="452"/>
                </a:cubicBezTo>
                <a:close/>
              </a:path>
            </a:pathLst>
          </a:custGeom>
          <a:solidFill>
            <a:schemeClr val="accent1"/>
          </a:solidFill>
          <a:ln>
            <a:noFill/>
          </a:ln>
          <a:effectLst/>
          <a:extLst/>
        </p:spPr>
        <p:txBody>
          <a:bodyPr wrap="none" anchor="ctr"/>
          <a:lstStyle/>
          <a:p>
            <a:endParaRPr lang="en-US" dirty="0">
              <a:latin typeface="Calibri Light"/>
            </a:endParaRPr>
          </a:p>
        </p:txBody>
      </p:sp>
      <p:sp>
        <p:nvSpPr>
          <p:cNvPr id="115" name="Freeform 734"/>
          <p:cNvSpPr>
            <a:spLocks noChangeArrowheads="1"/>
          </p:cNvSpPr>
          <p:nvPr/>
        </p:nvSpPr>
        <p:spPr bwMode="auto">
          <a:xfrm>
            <a:off x="2993818" y="11780071"/>
            <a:ext cx="561542" cy="433824"/>
          </a:xfrm>
          <a:custGeom>
            <a:avLst/>
            <a:gdLst>
              <a:gd name="T0" fmla="*/ 287 w 547"/>
              <a:gd name="T1" fmla="*/ 82 h 424"/>
              <a:gd name="T2" fmla="*/ 287 w 547"/>
              <a:gd name="T3" fmla="*/ 82 h 424"/>
              <a:gd name="T4" fmla="*/ 205 w 547"/>
              <a:gd name="T5" fmla="*/ 96 h 424"/>
              <a:gd name="T6" fmla="*/ 96 w 547"/>
              <a:gd name="T7" fmla="*/ 0 h 424"/>
              <a:gd name="T8" fmla="*/ 68 w 547"/>
              <a:gd name="T9" fmla="*/ 0 h 424"/>
              <a:gd name="T10" fmla="*/ 82 w 547"/>
              <a:gd name="T11" fmla="*/ 14 h 424"/>
              <a:gd name="T12" fmla="*/ 178 w 547"/>
              <a:gd name="T13" fmla="*/ 96 h 424"/>
              <a:gd name="T14" fmla="*/ 123 w 547"/>
              <a:gd name="T15" fmla="*/ 109 h 424"/>
              <a:gd name="T16" fmla="*/ 14 w 547"/>
              <a:gd name="T17" fmla="*/ 27 h 424"/>
              <a:gd name="T18" fmla="*/ 0 w 547"/>
              <a:gd name="T19" fmla="*/ 27 h 424"/>
              <a:gd name="T20" fmla="*/ 0 w 547"/>
              <a:gd name="T21" fmla="*/ 41 h 424"/>
              <a:gd name="T22" fmla="*/ 96 w 547"/>
              <a:gd name="T23" fmla="*/ 109 h 424"/>
              <a:gd name="T24" fmla="*/ 41 w 547"/>
              <a:gd name="T25" fmla="*/ 178 h 424"/>
              <a:gd name="T26" fmla="*/ 287 w 547"/>
              <a:gd name="T27" fmla="*/ 423 h 424"/>
              <a:gd name="T28" fmla="*/ 546 w 547"/>
              <a:gd name="T29" fmla="*/ 178 h 424"/>
              <a:gd name="T30" fmla="*/ 287 w 547"/>
              <a:gd name="T31" fmla="*/ 82 h 424"/>
              <a:gd name="T32" fmla="*/ 109 w 547"/>
              <a:gd name="T33" fmla="*/ 137 h 424"/>
              <a:gd name="T34" fmla="*/ 109 w 547"/>
              <a:gd name="T35" fmla="*/ 137 h 424"/>
              <a:gd name="T36" fmla="*/ 205 w 547"/>
              <a:gd name="T37" fmla="*/ 205 h 424"/>
              <a:gd name="T38" fmla="*/ 218 w 547"/>
              <a:gd name="T39" fmla="*/ 205 h 424"/>
              <a:gd name="T40" fmla="*/ 232 w 547"/>
              <a:gd name="T41" fmla="*/ 205 h 424"/>
              <a:gd name="T42" fmla="*/ 232 w 547"/>
              <a:gd name="T43" fmla="*/ 191 h 424"/>
              <a:gd name="T44" fmla="*/ 150 w 547"/>
              <a:gd name="T45" fmla="*/ 123 h 424"/>
              <a:gd name="T46" fmla="*/ 205 w 547"/>
              <a:gd name="T47" fmla="*/ 109 h 424"/>
              <a:gd name="T48" fmla="*/ 287 w 547"/>
              <a:gd name="T49" fmla="*/ 178 h 424"/>
              <a:gd name="T50" fmla="*/ 287 w 547"/>
              <a:gd name="T51" fmla="*/ 178 h 424"/>
              <a:gd name="T52" fmla="*/ 300 w 547"/>
              <a:gd name="T53" fmla="*/ 178 h 424"/>
              <a:gd name="T54" fmla="*/ 300 w 547"/>
              <a:gd name="T55" fmla="*/ 164 h 424"/>
              <a:gd name="T56" fmla="*/ 232 w 547"/>
              <a:gd name="T57" fmla="*/ 109 h 424"/>
              <a:gd name="T58" fmla="*/ 287 w 547"/>
              <a:gd name="T59" fmla="*/ 109 h 424"/>
              <a:gd name="T60" fmla="*/ 519 w 547"/>
              <a:gd name="T61" fmla="*/ 178 h 424"/>
              <a:gd name="T62" fmla="*/ 287 w 547"/>
              <a:gd name="T63" fmla="*/ 232 h 424"/>
              <a:gd name="T64" fmla="*/ 55 w 547"/>
              <a:gd name="T65" fmla="*/ 178 h 424"/>
              <a:gd name="T66" fmla="*/ 109 w 547"/>
              <a:gd name="T67" fmla="*/ 13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7" h="424">
                <a:moveTo>
                  <a:pt x="287" y="82"/>
                </a:moveTo>
                <a:lnTo>
                  <a:pt x="287" y="82"/>
                </a:lnTo>
                <a:cubicBezTo>
                  <a:pt x="259" y="82"/>
                  <a:pt x="232" y="96"/>
                  <a:pt x="205" y="96"/>
                </a:cubicBezTo>
                <a:cubicBezTo>
                  <a:pt x="96" y="0"/>
                  <a:pt x="96" y="0"/>
                  <a:pt x="96" y="0"/>
                </a:cubicBezTo>
                <a:cubicBezTo>
                  <a:pt x="82" y="0"/>
                  <a:pt x="82" y="0"/>
                  <a:pt x="68" y="0"/>
                </a:cubicBezTo>
                <a:cubicBezTo>
                  <a:pt x="68" y="0"/>
                  <a:pt x="68" y="14"/>
                  <a:pt x="82" y="14"/>
                </a:cubicBezTo>
                <a:cubicBezTo>
                  <a:pt x="178" y="96"/>
                  <a:pt x="178" y="96"/>
                  <a:pt x="178" y="96"/>
                </a:cubicBezTo>
                <a:cubicBezTo>
                  <a:pt x="150" y="96"/>
                  <a:pt x="137" y="109"/>
                  <a:pt x="123" y="109"/>
                </a:cubicBezTo>
                <a:cubicBezTo>
                  <a:pt x="14" y="27"/>
                  <a:pt x="14" y="27"/>
                  <a:pt x="14" y="27"/>
                </a:cubicBezTo>
                <a:lnTo>
                  <a:pt x="0" y="27"/>
                </a:lnTo>
                <a:lnTo>
                  <a:pt x="0" y="41"/>
                </a:lnTo>
                <a:cubicBezTo>
                  <a:pt x="96" y="109"/>
                  <a:pt x="96" y="109"/>
                  <a:pt x="96" y="109"/>
                </a:cubicBezTo>
                <a:cubicBezTo>
                  <a:pt x="55" y="123"/>
                  <a:pt x="41" y="150"/>
                  <a:pt x="41" y="178"/>
                </a:cubicBezTo>
                <a:cubicBezTo>
                  <a:pt x="41" y="314"/>
                  <a:pt x="150" y="423"/>
                  <a:pt x="287" y="423"/>
                </a:cubicBezTo>
                <a:cubicBezTo>
                  <a:pt x="437" y="423"/>
                  <a:pt x="546" y="314"/>
                  <a:pt x="546" y="178"/>
                </a:cubicBezTo>
                <a:cubicBezTo>
                  <a:pt x="546" y="123"/>
                  <a:pt x="423" y="82"/>
                  <a:pt x="287" y="82"/>
                </a:cubicBezTo>
                <a:close/>
                <a:moveTo>
                  <a:pt x="109" y="137"/>
                </a:moveTo>
                <a:lnTo>
                  <a:pt x="109" y="137"/>
                </a:lnTo>
                <a:cubicBezTo>
                  <a:pt x="205" y="205"/>
                  <a:pt x="205" y="205"/>
                  <a:pt x="205" y="205"/>
                </a:cubicBezTo>
                <a:cubicBezTo>
                  <a:pt x="218" y="205"/>
                  <a:pt x="218" y="205"/>
                  <a:pt x="218" y="205"/>
                </a:cubicBezTo>
                <a:cubicBezTo>
                  <a:pt x="218" y="205"/>
                  <a:pt x="218" y="205"/>
                  <a:pt x="232" y="205"/>
                </a:cubicBezTo>
                <a:lnTo>
                  <a:pt x="232" y="191"/>
                </a:lnTo>
                <a:cubicBezTo>
                  <a:pt x="150" y="123"/>
                  <a:pt x="150" y="123"/>
                  <a:pt x="150" y="123"/>
                </a:cubicBezTo>
                <a:cubicBezTo>
                  <a:pt x="164" y="123"/>
                  <a:pt x="178" y="123"/>
                  <a:pt x="205" y="109"/>
                </a:cubicBezTo>
                <a:cubicBezTo>
                  <a:pt x="287" y="178"/>
                  <a:pt x="287" y="178"/>
                  <a:pt x="287" y="178"/>
                </a:cubicBezTo>
                <a:lnTo>
                  <a:pt x="287" y="178"/>
                </a:lnTo>
                <a:cubicBezTo>
                  <a:pt x="300" y="178"/>
                  <a:pt x="300" y="178"/>
                  <a:pt x="300" y="178"/>
                </a:cubicBezTo>
                <a:lnTo>
                  <a:pt x="300" y="164"/>
                </a:lnTo>
                <a:cubicBezTo>
                  <a:pt x="232" y="109"/>
                  <a:pt x="232" y="109"/>
                  <a:pt x="232" y="109"/>
                </a:cubicBezTo>
                <a:cubicBezTo>
                  <a:pt x="246" y="109"/>
                  <a:pt x="273" y="109"/>
                  <a:pt x="287" y="109"/>
                </a:cubicBezTo>
                <a:cubicBezTo>
                  <a:pt x="437" y="109"/>
                  <a:pt x="519" y="150"/>
                  <a:pt x="519" y="178"/>
                </a:cubicBezTo>
                <a:cubicBezTo>
                  <a:pt x="519" y="191"/>
                  <a:pt x="437" y="232"/>
                  <a:pt x="287" y="232"/>
                </a:cubicBezTo>
                <a:cubicBezTo>
                  <a:pt x="150" y="232"/>
                  <a:pt x="55" y="191"/>
                  <a:pt x="55" y="178"/>
                </a:cubicBezTo>
                <a:cubicBezTo>
                  <a:pt x="55" y="164"/>
                  <a:pt x="82" y="150"/>
                  <a:pt x="109" y="137"/>
                </a:cubicBezTo>
                <a:close/>
              </a:path>
            </a:pathLst>
          </a:custGeom>
          <a:solidFill>
            <a:schemeClr val="accent5"/>
          </a:solidFill>
          <a:ln>
            <a:noFill/>
          </a:ln>
          <a:effectLst/>
          <a:extLst/>
        </p:spPr>
        <p:txBody>
          <a:bodyPr wrap="none" anchor="ctr"/>
          <a:lstStyle/>
          <a:p>
            <a:endParaRPr lang="en-US" dirty="0">
              <a:latin typeface="Calibri Light"/>
            </a:endParaRPr>
          </a:p>
        </p:txBody>
      </p:sp>
      <p:grpSp>
        <p:nvGrpSpPr>
          <p:cNvPr id="116" name="Group 115"/>
          <p:cNvGrpSpPr/>
          <p:nvPr/>
        </p:nvGrpSpPr>
        <p:grpSpPr>
          <a:xfrm>
            <a:off x="2990991" y="10100130"/>
            <a:ext cx="529582" cy="561688"/>
            <a:chOff x="881213" y="5206321"/>
            <a:chExt cx="529582" cy="561688"/>
          </a:xfrm>
          <a:solidFill>
            <a:schemeClr val="accent3"/>
          </a:solidFill>
        </p:grpSpPr>
        <p:sp>
          <p:nvSpPr>
            <p:cNvPr id="117" name="Freeform 28"/>
            <p:cNvSpPr>
              <a:spLocks noChangeArrowheads="1"/>
            </p:cNvSpPr>
            <p:nvPr/>
          </p:nvSpPr>
          <p:spPr bwMode="auto">
            <a:xfrm>
              <a:off x="935996" y="5206321"/>
              <a:ext cx="22827" cy="164396"/>
            </a:xfrm>
            <a:custGeom>
              <a:avLst/>
              <a:gdLst>
                <a:gd name="T0" fmla="*/ 13 w 28"/>
                <a:gd name="T1" fmla="*/ 163 h 164"/>
                <a:gd name="T2" fmla="*/ 13 w 28"/>
                <a:gd name="T3" fmla="*/ 163 h 164"/>
                <a:gd name="T4" fmla="*/ 27 w 28"/>
                <a:gd name="T5" fmla="*/ 150 h 164"/>
                <a:gd name="T6" fmla="*/ 27 w 28"/>
                <a:gd name="T7" fmla="*/ 13 h 164"/>
                <a:gd name="T8" fmla="*/ 13 w 28"/>
                <a:gd name="T9" fmla="*/ 0 h 164"/>
                <a:gd name="T10" fmla="*/ 0 w 28"/>
                <a:gd name="T11" fmla="*/ 13 h 164"/>
                <a:gd name="T12" fmla="*/ 0 w 28"/>
                <a:gd name="T13" fmla="*/ 150 h 164"/>
                <a:gd name="T14" fmla="*/ 13 w 28"/>
                <a:gd name="T15" fmla="*/ 163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64">
                  <a:moveTo>
                    <a:pt x="13" y="163"/>
                  </a:moveTo>
                  <a:lnTo>
                    <a:pt x="13" y="163"/>
                  </a:lnTo>
                  <a:cubicBezTo>
                    <a:pt x="27" y="163"/>
                    <a:pt x="27" y="150"/>
                    <a:pt x="27" y="150"/>
                  </a:cubicBezTo>
                  <a:cubicBezTo>
                    <a:pt x="27" y="13"/>
                    <a:pt x="27" y="13"/>
                    <a:pt x="27" y="13"/>
                  </a:cubicBezTo>
                  <a:cubicBezTo>
                    <a:pt x="27" y="13"/>
                    <a:pt x="27" y="0"/>
                    <a:pt x="13" y="0"/>
                  </a:cubicBezTo>
                  <a:lnTo>
                    <a:pt x="0" y="13"/>
                  </a:lnTo>
                  <a:cubicBezTo>
                    <a:pt x="0" y="150"/>
                    <a:pt x="0" y="150"/>
                    <a:pt x="0" y="150"/>
                  </a:cubicBezTo>
                  <a:lnTo>
                    <a:pt x="13" y="16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8" name="Freeform 29"/>
            <p:cNvSpPr>
              <a:spLocks noChangeArrowheads="1"/>
            </p:cNvSpPr>
            <p:nvPr/>
          </p:nvSpPr>
          <p:spPr bwMode="auto">
            <a:xfrm>
              <a:off x="881213" y="5206321"/>
              <a:ext cx="150658" cy="561688"/>
            </a:xfrm>
            <a:custGeom>
              <a:avLst/>
              <a:gdLst>
                <a:gd name="T0" fmla="*/ 137 w 151"/>
                <a:gd name="T1" fmla="*/ 0 h 548"/>
                <a:gd name="T2" fmla="*/ 137 w 151"/>
                <a:gd name="T3" fmla="*/ 0 h 548"/>
                <a:gd name="T4" fmla="*/ 123 w 151"/>
                <a:gd name="T5" fmla="*/ 13 h 548"/>
                <a:gd name="T6" fmla="*/ 123 w 151"/>
                <a:gd name="T7" fmla="*/ 150 h 548"/>
                <a:gd name="T8" fmla="*/ 68 w 151"/>
                <a:gd name="T9" fmla="*/ 204 h 548"/>
                <a:gd name="T10" fmla="*/ 14 w 151"/>
                <a:gd name="T11" fmla="*/ 150 h 548"/>
                <a:gd name="T12" fmla="*/ 14 w 151"/>
                <a:gd name="T13" fmla="*/ 13 h 548"/>
                <a:gd name="T14" fmla="*/ 0 w 151"/>
                <a:gd name="T15" fmla="*/ 0 h 548"/>
                <a:gd name="T16" fmla="*/ 0 w 151"/>
                <a:gd name="T17" fmla="*/ 13 h 548"/>
                <a:gd name="T18" fmla="*/ 0 w 151"/>
                <a:gd name="T19" fmla="*/ 150 h 548"/>
                <a:gd name="T20" fmla="*/ 55 w 151"/>
                <a:gd name="T21" fmla="*/ 218 h 548"/>
                <a:gd name="T22" fmla="*/ 55 w 151"/>
                <a:gd name="T23" fmla="*/ 533 h 548"/>
                <a:gd name="T24" fmla="*/ 68 w 151"/>
                <a:gd name="T25" fmla="*/ 547 h 548"/>
                <a:gd name="T26" fmla="*/ 82 w 151"/>
                <a:gd name="T27" fmla="*/ 533 h 548"/>
                <a:gd name="T28" fmla="*/ 82 w 151"/>
                <a:gd name="T29" fmla="*/ 218 h 548"/>
                <a:gd name="T30" fmla="*/ 150 w 151"/>
                <a:gd name="T31" fmla="*/ 150 h 548"/>
                <a:gd name="T32" fmla="*/ 150 w 151"/>
                <a:gd name="T33" fmla="*/ 13 h 548"/>
                <a:gd name="T34" fmla="*/ 137 w 151"/>
                <a:gd name="T35" fmla="*/ 0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548">
                  <a:moveTo>
                    <a:pt x="137" y="0"/>
                  </a:moveTo>
                  <a:lnTo>
                    <a:pt x="137" y="0"/>
                  </a:lnTo>
                  <a:lnTo>
                    <a:pt x="123" y="13"/>
                  </a:lnTo>
                  <a:cubicBezTo>
                    <a:pt x="123" y="150"/>
                    <a:pt x="123" y="150"/>
                    <a:pt x="123" y="150"/>
                  </a:cubicBezTo>
                  <a:cubicBezTo>
                    <a:pt x="123" y="177"/>
                    <a:pt x="96" y="204"/>
                    <a:pt x="68" y="204"/>
                  </a:cubicBezTo>
                  <a:cubicBezTo>
                    <a:pt x="41" y="204"/>
                    <a:pt x="14" y="177"/>
                    <a:pt x="14" y="150"/>
                  </a:cubicBezTo>
                  <a:cubicBezTo>
                    <a:pt x="14" y="13"/>
                    <a:pt x="14" y="13"/>
                    <a:pt x="14" y="13"/>
                  </a:cubicBezTo>
                  <a:cubicBezTo>
                    <a:pt x="14" y="13"/>
                    <a:pt x="14" y="0"/>
                    <a:pt x="0" y="0"/>
                  </a:cubicBezTo>
                  <a:lnTo>
                    <a:pt x="0" y="13"/>
                  </a:lnTo>
                  <a:cubicBezTo>
                    <a:pt x="0" y="150"/>
                    <a:pt x="0" y="150"/>
                    <a:pt x="0" y="150"/>
                  </a:cubicBezTo>
                  <a:cubicBezTo>
                    <a:pt x="0" y="177"/>
                    <a:pt x="14" y="218"/>
                    <a:pt x="55" y="218"/>
                  </a:cubicBezTo>
                  <a:cubicBezTo>
                    <a:pt x="55" y="533"/>
                    <a:pt x="55" y="533"/>
                    <a:pt x="55" y="533"/>
                  </a:cubicBezTo>
                  <a:cubicBezTo>
                    <a:pt x="55" y="547"/>
                    <a:pt x="68" y="547"/>
                    <a:pt x="68" y="547"/>
                  </a:cubicBezTo>
                  <a:cubicBezTo>
                    <a:pt x="82" y="547"/>
                    <a:pt x="82" y="547"/>
                    <a:pt x="82" y="533"/>
                  </a:cubicBezTo>
                  <a:cubicBezTo>
                    <a:pt x="82" y="218"/>
                    <a:pt x="82" y="218"/>
                    <a:pt x="82" y="218"/>
                  </a:cubicBezTo>
                  <a:cubicBezTo>
                    <a:pt x="123" y="218"/>
                    <a:pt x="150" y="177"/>
                    <a:pt x="150" y="150"/>
                  </a:cubicBezTo>
                  <a:cubicBezTo>
                    <a:pt x="150" y="13"/>
                    <a:pt x="150" y="13"/>
                    <a:pt x="150" y="13"/>
                  </a:cubicBezTo>
                  <a:cubicBezTo>
                    <a:pt x="150" y="13"/>
                    <a:pt x="150" y="0"/>
                    <a:pt x="137"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9" name="Freeform 30"/>
            <p:cNvSpPr>
              <a:spLocks noChangeArrowheads="1"/>
            </p:cNvSpPr>
            <p:nvPr/>
          </p:nvSpPr>
          <p:spPr bwMode="auto">
            <a:xfrm>
              <a:off x="1104916" y="5206321"/>
              <a:ext cx="150658" cy="561688"/>
            </a:xfrm>
            <a:custGeom>
              <a:avLst/>
              <a:gdLst>
                <a:gd name="T0" fmla="*/ 151 w 152"/>
                <a:gd name="T1" fmla="*/ 68 h 548"/>
                <a:gd name="T2" fmla="*/ 151 w 152"/>
                <a:gd name="T3" fmla="*/ 68 h 548"/>
                <a:gd name="T4" fmla="*/ 69 w 152"/>
                <a:gd name="T5" fmla="*/ 0 h 548"/>
                <a:gd name="T6" fmla="*/ 0 w 152"/>
                <a:gd name="T7" fmla="*/ 68 h 548"/>
                <a:gd name="T8" fmla="*/ 0 w 152"/>
                <a:gd name="T9" fmla="*/ 81 h 548"/>
                <a:gd name="T10" fmla="*/ 0 w 152"/>
                <a:gd name="T11" fmla="*/ 150 h 548"/>
                <a:gd name="T12" fmla="*/ 55 w 152"/>
                <a:gd name="T13" fmla="*/ 218 h 548"/>
                <a:gd name="T14" fmla="*/ 55 w 152"/>
                <a:gd name="T15" fmla="*/ 533 h 548"/>
                <a:gd name="T16" fmla="*/ 69 w 152"/>
                <a:gd name="T17" fmla="*/ 547 h 548"/>
                <a:gd name="T18" fmla="*/ 96 w 152"/>
                <a:gd name="T19" fmla="*/ 533 h 548"/>
                <a:gd name="T20" fmla="*/ 96 w 152"/>
                <a:gd name="T21" fmla="*/ 218 h 548"/>
                <a:gd name="T22" fmla="*/ 151 w 152"/>
                <a:gd name="T23" fmla="*/ 150 h 548"/>
                <a:gd name="T24" fmla="*/ 151 w 152"/>
                <a:gd name="T25" fmla="*/ 81 h 548"/>
                <a:gd name="T26" fmla="*/ 151 w 152"/>
                <a:gd name="T27" fmla="*/ 68 h 548"/>
                <a:gd name="T28" fmla="*/ 69 w 152"/>
                <a:gd name="T29" fmla="*/ 204 h 548"/>
                <a:gd name="T30" fmla="*/ 69 w 152"/>
                <a:gd name="T31" fmla="*/ 204 h 548"/>
                <a:gd name="T32" fmla="*/ 14 w 152"/>
                <a:gd name="T33" fmla="*/ 150 h 548"/>
                <a:gd name="T34" fmla="*/ 14 w 152"/>
                <a:gd name="T35" fmla="*/ 81 h 548"/>
                <a:gd name="T36" fmla="*/ 69 w 152"/>
                <a:gd name="T37" fmla="*/ 27 h 548"/>
                <a:gd name="T38" fmla="*/ 123 w 152"/>
                <a:gd name="T39" fmla="*/ 81 h 548"/>
                <a:gd name="T40" fmla="*/ 123 w 152"/>
                <a:gd name="T41" fmla="*/ 150 h 548"/>
                <a:gd name="T42" fmla="*/ 69 w 152"/>
                <a:gd name="T43" fmla="*/ 204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2" h="548">
                  <a:moveTo>
                    <a:pt x="151" y="68"/>
                  </a:moveTo>
                  <a:lnTo>
                    <a:pt x="151" y="68"/>
                  </a:lnTo>
                  <a:cubicBezTo>
                    <a:pt x="151" y="40"/>
                    <a:pt x="110" y="0"/>
                    <a:pt x="69" y="0"/>
                  </a:cubicBezTo>
                  <a:cubicBezTo>
                    <a:pt x="28" y="0"/>
                    <a:pt x="0" y="40"/>
                    <a:pt x="0" y="68"/>
                  </a:cubicBezTo>
                  <a:cubicBezTo>
                    <a:pt x="0" y="68"/>
                    <a:pt x="0" y="68"/>
                    <a:pt x="0" y="81"/>
                  </a:cubicBezTo>
                  <a:cubicBezTo>
                    <a:pt x="0" y="150"/>
                    <a:pt x="0" y="150"/>
                    <a:pt x="0" y="150"/>
                  </a:cubicBezTo>
                  <a:cubicBezTo>
                    <a:pt x="0" y="177"/>
                    <a:pt x="28" y="218"/>
                    <a:pt x="55" y="218"/>
                  </a:cubicBezTo>
                  <a:cubicBezTo>
                    <a:pt x="55" y="533"/>
                    <a:pt x="55" y="533"/>
                    <a:pt x="55" y="533"/>
                  </a:cubicBezTo>
                  <a:cubicBezTo>
                    <a:pt x="55" y="547"/>
                    <a:pt x="69" y="547"/>
                    <a:pt x="69" y="547"/>
                  </a:cubicBezTo>
                  <a:cubicBezTo>
                    <a:pt x="82" y="547"/>
                    <a:pt x="96" y="547"/>
                    <a:pt x="96" y="533"/>
                  </a:cubicBezTo>
                  <a:cubicBezTo>
                    <a:pt x="96" y="218"/>
                    <a:pt x="96" y="218"/>
                    <a:pt x="96" y="218"/>
                  </a:cubicBezTo>
                  <a:cubicBezTo>
                    <a:pt x="123" y="218"/>
                    <a:pt x="151" y="177"/>
                    <a:pt x="151" y="150"/>
                  </a:cubicBezTo>
                  <a:cubicBezTo>
                    <a:pt x="151" y="81"/>
                    <a:pt x="151" y="81"/>
                    <a:pt x="151" y="81"/>
                  </a:cubicBezTo>
                  <a:cubicBezTo>
                    <a:pt x="151" y="68"/>
                    <a:pt x="151" y="68"/>
                    <a:pt x="151" y="68"/>
                  </a:cubicBezTo>
                  <a:close/>
                  <a:moveTo>
                    <a:pt x="69" y="204"/>
                  </a:moveTo>
                  <a:lnTo>
                    <a:pt x="69" y="204"/>
                  </a:lnTo>
                  <a:cubicBezTo>
                    <a:pt x="41" y="204"/>
                    <a:pt x="14" y="177"/>
                    <a:pt x="14" y="150"/>
                  </a:cubicBezTo>
                  <a:cubicBezTo>
                    <a:pt x="14" y="81"/>
                    <a:pt x="14" y="81"/>
                    <a:pt x="14" y="81"/>
                  </a:cubicBezTo>
                  <a:cubicBezTo>
                    <a:pt x="14" y="54"/>
                    <a:pt x="41" y="27"/>
                    <a:pt x="69" y="27"/>
                  </a:cubicBezTo>
                  <a:cubicBezTo>
                    <a:pt x="110" y="27"/>
                    <a:pt x="123" y="54"/>
                    <a:pt x="123" y="81"/>
                  </a:cubicBezTo>
                  <a:cubicBezTo>
                    <a:pt x="123" y="150"/>
                    <a:pt x="123" y="150"/>
                    <a:pt x="123" y="150"/>
                  </a:cubicBezTo>
                  <a:cubicBezTo>
                    <a:pt x="123" y="177"/>
                    <a:pt x="110" y="204"/>
                    <a:pt x="69" y="20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0" name="Freeform 31"/>
            <p:cNvSpPr>
              <a:spLocks noChangeArrowheads="1"/>
            </p:cNvSpPr>
            <p:nvPr/>
          </p:nvSpPr>
          <p:spPr bwMode="auto">
            <a:xfrm>
              <a:off x="1301227" y="5220022"/>
              <a:ext cx="109568" cy="534289"/>
            </a:xfrm>
            <a:custGeom>
              <a:avLst/>
              <a:gdLst>
                <a:gd name="T0" fmla="*/ 110 w 111"/>
                <a:gd name="T1" fmla="*/ 0 h 521"/>
                <a:gd name="T2" fmla="*/ 110 w 111"/>
                <a:gd name="T3" fmla="*/ 0 h 521"/>
                <a:gd name="T4" fmla="*/ 110 w 111"/>
                <a:gd name="T5" fmla="*/ 520 h 521"/>
                <a:gd name="T6" fmla="*/ 41 w 111"/>
                <a:gd name="T7" fmla="*/ 520 h 521"/>
                <a:gd name="T8" fmla="*/ 55 w 111"/>
                <a:gd name="T9" fmla="*/ 369 h 521"/>
                <a:gd name="T10" fmla="*/ 14 w 111"/>
                <a:gd name="T11" fmla="*/ 302 h 521"/>
                <a:gd name="T12" fmla="*/ 110 w 111"/>
                <a:gd name="T13" fmla="*/ 0 h 521"/>
              </a:gdLst>
              <a:ahLst/>
              <a:cxnLst>
                <a:cxn ang="0">
                  <a:pos x="T0" y="T1"/>
                </a:cxn>
                <a:cxn ang="0">
                  <a:pos x="T2" y="T3"/>
                </a:cxn>
                <a:cxn ang="0">
                  <a:pos x="T4" y="T5"/>
                </a:cxn>
                <a:cxn ang="0">
                  <a:pos x="T6" y="T7"/>
                </a:cxn>
                <a:cxn ang="0">
                  <a:pos x="T8" y="T9"/>
                </a:cxn>
                <a:cxn ang="0">
                  <a:pos x="T10" y="T11"/>
                </a:cxn>
                <a:cxn ang="0">
                  <a:pos x="T12" y="T13"/>
                </a:cxn>
              </a:cxnLst>
              <a:rect l="0" t="0" r="r" b="b"/>
              <a:pathLst>
                <a:path w="111" h="521">
                  <a:moveTo>
                    <a:pt x="110" y="0"/>
                  </a:moveTo>
                  <a:lnTo>
                    <a:pt x="110" y="0"/>
                  </a:lnTo>
                  <a:cubicBezTo>
                    <a:pt x="110" y="520"/>
                    <a:pt x="110" y="520"/>
                    <a:pt x="110" y="520"/>
                  </a:cubicBezTo>
                  <a:cubicBezTo>
                    <a:pt x="41" y="520"/>
                    <a:pt x="41" y="520"/>
                    <a:pt x="41" y="520"/>
                  </a:cubicBezTo>
                  <a:cubicBezTo>
                    <a:pt x="55" y="369"/>
                    <a:pt x="55" y="369"/>
                    <a:pt x="55" y="369"/>
                  </a:cubicBezTo>
                  <a:cubicBezTo>
                    <a:pt x="55" y="369"/>
                    <a:pt x="0" y="369"/>
                    <a:pt x="14" y="302"/>
                  </a:cubicBezTo>
                  <a:cubicBezTo>
                    <a:pt x="28" y="246"/>
                    <a:pt x="41" y="27"/>
                    <a:pt x="11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1" name="Freeform 912"/>
            <p:cNvSpPr>
              <a:spLocks noChangeArrowheads="1"/>
            </p:cNvSpPr>
            <p:nvPr/>
          </p:nvSpPr>
          <p:spPr bwMode="auto">
            <a:xfrm>
              <a:off x="1118611" y="5233721"/>
              <a:ext cx="123266" cy="178097"/>
            </a:xfrm>
            <a:custGeom>
              <a:avLst/>
              <a:gdLst>
                <a:gd name="T0" fmla="*/ 123 w 124"/>
                <a:gd name="T1" fmla="*/ 136 h 178"/>
                <a:gd name="T2" fmla="*/ 123 w 124"/>
                <a:gd name="T3" fmla="*/ 136 h 178"/>
                <a:gd name="T4" fmla="*/ 82 w 124"/>
                <a:gd name="T5" fmla="*/ 177 h 178"/>
                <a:gd name="T6" fmla="*/ 41 w 124"/>
                <a:gd name="T7" fmla="*/ 177 h 178"/>
                <a:gd name="T8" fmla="*/ 0 w 124"/>
                <a:gd name="T9" fmla="*/ 136 h 178"/>
                <a:gd name="T10" fmla="*/ 0 w 124"/>
                <a:gd name="T11" fmla="*/ 41 h 178"/>
                <a:gd name="T12" fmla="*/ 41 w 124"/>
                <a:gd name="T13" fmla="*/ 0 h 178"/>
                <a:gd name="T14" fmla="*/ 82 w 124"/>
                <a:gd name="T15" fmla="*/ 0 h 178"/>
                <a:gd name="T16" fmla="*/ 123 w 124"/>
                <a:gd name="T17" fmla="*/ 41 h 178"/>
                <a:gd name="T18" fmla="*/ 123 w 124"/>
                <a:gd name="T19" fmla="*/ 13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78">
                  <a:moveTo>
                    <a:pt x="123" y="136"/>
                  </a:moveTo>
                  <a:lnTo>
                    <a:pt x="123" y="136"/>
                  </a:lnTo>
                  <a:cubicBezTo>
                    <a:pt x="123" y="150"/>
                    <a:pt x="96" y="177"/>
                    <a:pt x="82" y="177"/>
                  </a:cubicBezTo>
                  <a:cubicBezTo>
                    <a:pt x="41" y="177"/>
                    <a:pt x="41" y="177"/>
                    <a:pt x="41" y="177"/>
                  </a:cubicBezTo>
                  <a:cubicBezTo>
                    <a:pt x="14" y="177"/>
                    <a:pt x="0" y="150"/>
                    <a:pt x="0" y="136"/>
                  </a:cubicBezTo>
                  <a:cubicBezTo>
                    <a:pt x="0" y="41"/>
                    <a:pt x="0" y="41"/>
                    <a:pt x="0" y="41"/>
                  </a:cubicBezTo>
                  <a:cubicBezTo>
                    <a:pt x="0" y="13"/>
                    <a:pt x="14" y="0"/>
                    <a:pt x="41" y="0"/>
                  </a:cubicBezTo>
                  <a:cubicBezTo>
                    <a:pt x="82" y="0"/>
                    <a:pt x="82" y="0"/>
                    <a:pt x="82" y="0"/>
                  </a:cubicBezTo>
                  <a:cubicBezTo>
                    <a:pt x="96" y="0"/>
                    <a:pt x="123" y="13"/>
                    <a:pt x="123" y="41"/>
                  </a:cubicBezTo>
                  <a:lnTo>
                    <a:pt x="123" y="136"/>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cxnSp>
        <p:nvCxnSpPr>
          <p:cNvPr id="122" name="Straight Connector 121"/>
          <p:cNvCxnSpPr/>
          <p:nvPr/>
        </p:nvCxnSpPr>
        <p:spPr>
          <a:xfrm>
            <a:off x="12182475" y="3194813"/>
            <a:ext cx="0" cy="8334800"/>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sp>
        <p:nvSpPr>
          <p:cNvPr id="202" name="Freeform 282"/>
          <p:cNvSpPr>
            <a:spLocks noChangeAspect="1"/>
          </p:cNvSpPr>
          <p:nvPr/>
        </p:nvSpPr>
        <p:spPr bwMode="gray">
          <a:xfrm>
            <a:off x="2134529" y="3684773"/>
            <a:ext cx="5412208" cy="3183655"/>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accent1"/>
          </a:solidFill>
          <a:ln w="6350" cap="flat" cmpd="sng">
            <a:noFill/>
            <a:prstDash val="solid"/>
            <a:round/>
            <a:headEnd type="none" w="med" len="med"/>
            <a:tailEnd type="none" w="med" len="med"/>
          </a:ln>
          <a:effectLst/>
        </p:spPr>
        <p:txBody>
          <a:bodyPr/>
          <a:lstStyle/>
          <a:p>
            <a:pPr>
              <a:defRPr/>
            </a:pPr>
            <a:endParaRPr lang="en-US" dirty="0">
              <a:latin typeface="Calibri Light"/>
              <a:ea typeface="+mn-ea"/>
              <a:cs typeface="+mn-cs"/>
            </a:endParaRPr>
          </a:p>
        </p:txBody>
      </p:sp>
      <p:sp>
        <p:nvSpPr>
          <p:cNvPr id="203" name="Freeform 249"/>
          <p:cNvSpPr>
            <a:spLocks noChangeAspect="1"/>
          </p:cNvSpPr>
          <p:nvPr/>
        </p:nvSpPr>
        <p:spPr bwMode="gray">
          <a:xfrm>
            <a:off x="14142183" y="3226869"/>
            <a:ext cx="3638846" cy="4193423"/>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solidFill>
            <a:schemeClr val="accent3"/>
          </a:solidFill>
          <a:ln w="6350" cap="flat" cmpd="sng">
            <a:noFill/>
            <a:prstDash val="solid"/>
            <a:round/>
            <a:headEnd type="none" w="med" len="med"/>
            <a:tailEnd type="none" w="med" len="med"/>
          </a:ln>
          <a:effectLst/>
        </p:spPr>
        <p:txBody>
          <a:bodyPr/>
          <a:lstStyle/>
          <a:p>
            <a:pPr>
              <a:defRPr/>
            </a:pPr>
            <a:endParaRPr lang="en-US" dirty="0">
              <a:latin typeface="Calibri Light"/>
              <a:ea typeface="+mn-ea"/>
              <a:cs typeface="+mn-cs"/>
            </a:endParaRPr>
          </a:p>
        </p:txBody>
      </p:sp>
      <p:sp>
        <p:nvSpPr>
          <p:cNvPr id="204" name="Oval 203"/>
          <p:cNvSpPr/>
          <p:nvPr/>
        </p:nvSpPr>
        <p:spPr bwMode="auto">
          <a:xfrm>
            <a:off x="18486473" y="3729333"/>
            <a:ext cx="1553227" cy="1553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5" name="Oval 204"/>
          <p:cNvSpPr/>
          <p:nvPr/>
        </p:nvSpPr>
        <p:spPr bwMode="auto">
          <a:xfrm>
            <a:off x="18486473" y="5459209"/>
            <a:ext cx="1553227" cy="155363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nvGrpSpPr>
          <p:cNvPr id="206" name="Group 13"/>
          <p:cNvGrpSpPr>
            <a:grpSpLocks noChangeAspect="1"/>
          </p:cNvGrpSpPr>
          <p:nvPr/>
        </p:nvGrpSpPr>
        <p:grpSpPr bwMode="auto">
          <a:xfrm flipH="1">
            <a:off x="19053790" y="5690942"/>
            <a:ext cx="423196" cy="978141"/>
            <a:chOff x="3696" y="1271"/>
            <a:chExt cx="338" cy="781"/>
          </a:xfrm>
          <a:solidFill>
            <a:schemeClr val="bg1"/>
          </a:solidFill>
        </p:grpSpPr>
        <p:sp>
          <p:nvSpPr>
            <p:cNvPr id="20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08"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09" name="Group 208"/>
          <p:cNvGrpSpPr/>
          <p:nvPr/>
        </p:nvGrpSpPr>
        <p:grpSpPr>
          <a:xfrm>
            <a:off x="19001830" y="4054346"/>
            <a:ext cx="527117" cy="990664"/>
            <a:chOff x="13688737" y="4836548"/>
            <a:chExt cx="527117" cy="990664"/>
          </a:xfrm>
        </p:grpSpPr>
        <p:sp>
          <p:nvSpPr>
            <p:cNvPr id="210" name="Freeform 19"/>
            <p:cNvSpPr>
              <a:spLocks/>
            </p:cNvSpPr>
            <p:nvPr/>
          </p:nvSpPr>
          <p:spPr bwMode="auto">
            <a:xfrm flipH="1">
              <a:off x="13688737" y="5013139"/>
              <a:ext cx="527117" cy="814073"/>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11" name="Oval 20"/>
            <p:cNvSpPr>
              <a:spLocks noChangeArrowheads="1"/>
            </p:cNvSpPr>
            <p:nvPr/>
          </p:nvSpPr>
          <p:spPr bwMode="auto">
            <a:xfrm flipH="1">
              <a:off x="13872790" y="4836548"/>
              <a:ext cx="159012" cy="15905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sp>
        <p:nvSpPr>
          <p:cNvPr id="212" name="Rectangle 211"/>
          <p:cNvSpPr/>
          <p:nvPr/>
        </p:nvSpPr>
        <p:spPr>
          <a:xfrm>
            <a:off x="20514699" y="3940946"/>
            <a:ext cx="1525568" cy="883282"/>
          </a:xfrm>
          <a:prstGeom prst="rect">
            <a:avLst/>
          </a:prstGeom>
        </p:spPr>
        <p:txBody>
          <a:bodyPr wrap="none" lIns="219419" tIns="109710" rIns="219419" bIns="109710">
            <a:spAutoFit/>
          </a:bodyPr>
          <a:lstStyle/>
          <a:p>
            <a:r>
              <a:rPr lang="en-US" sz="4300" b="1" dirty="0" smtClean="0">
                <a:solidFill>
                  <a:schemeClr val="tx2"/>
                </a:solidFill>
                <a:latin typeface="Lato Regular"/>
                <a:ea typeface="Open Sans Light" panose="020B0306030504020204" pitchFamily="34" charset="0"/>
                <a:cs typeface="Lato Regular"/>
              </a:rPr>
              <a:t>67%</a:t>
            </a:r>
            <a:endParaRPr lang="en-US" sz="4300" b="1" dirty="0">
              <a:solidFill>
                <a:schemeClr val="tx2"/>
              </a:solidFill>
              <a:latin typeface="Lato Regular"/>
              <a:ea typeface="Open Sans Light" panose="020B0306030504020204" pitchFamily="34" charset="0"/>
              <a:cs typeface="Lato Regular"/>
            </a:endParaRPr>
          </a:p>
        </p:txBody>
      </p:sp>
      <p:sp>
        <p:nvSpPr>
          <p:cNvPr id="213" name="Rectangle 212"/>
          <p:cNvSpPr/>
          <p:nvPr/>
        </p:nvSpPr>
        <p:spPr>
          <a:xfrm>
            <a:off x="20514699" y="5716810"/>
            <a:ext cx="1525568" cy="883282"/>
          </a:xfrm>
          <a:prstGeom prst="rect">
            <a:avLst/>
          </a:prstGeom>
        </p:spPr>
        <p:txBody>
          <a:bodyPr wrap="none" lIns="219419" tIns="109710" rIns="219419" bIns="109710">
            <a:spAutoFit/>
          </a:bodyPr>
          <a:lstStyle/>
          <a:p>
            <a:r>
              <a:rPr lang="en-US" sz="4300" b="1" dirty="0" smtClean="0">
                <a:solidFill>
                  <a:schemeClr val="tx2"/>
                </a:solidFill>
                <a:latin typeface="Lato Regular"/>
                <a:ea typeface="Open Sans Light" panose="020B0306030504020204" pitchFamily="34" charset="0"/>
                <a:cs typeface="Lato Regular"/>
              </a:rPr>
              <a:t>33%</a:t>
            </a:r>
            <a:endParaRPr lang="en-US" sz="4300" b="1" dirty="0">
              <a:solidFill>
                <a:schemeClr val="tx2"/>
              </a:solidFill>
              <a:latin typeface="Lato Regular"/>
              <a:ea typeface="Open Sans Light" panose="020B0306030504020204" pitchFamily="34" charset="0"/>
              <a:cs typeface="Lato Regular"/>
            </a:endParaRPr>
          </a:p>
        </p:txBody>
      </p:sp>
      <p:sp>
        <p:nvSpPr>
          <p:cNvPr id="214" name="Oval 213"/>
          <p:cNvSpPr/>
          <p:nvPr/>
        </p:nvSpPr>
        <p:spPr bwMode="auto">
          <a:xfrm>
            <a:off x="8083437" y="3729333"/>
            <a:ext cx="1553227" cy="1553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5" name="Oval 214"/>
          <p:cNvSpPr/>
          <p:nvPr/>
        </p:nvSpPr>
        <p:spPr bwMode="auto">
          <a:xfrm>
            <a:off x="8083437" y="5459209"/>
            <a:ext cx="1553227" cy="155363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nvGrpSpPr>
          <p:cNvPr id="216" name="Group 13"/>
          <p:cNvGrpSpPr>
            <a:grpSpLocks noChangeAspect="1"/>
          </p:cNvGrpSpPr>
          <p:nvPr/>
        </p:nvGrpSpPr>
        <p:grpSpPr bwMode="auto">
          <a:xfrm flipH="1">
            <a:off x="8650754" y="5690942"/>
            <a:ext cx="423196" cy="978141"/>
            <a:chOff x="3696" y="1271"/>
            <a:chExt cx="338" cy="781"/>
          </a:xfrm>
          <a:solidFill>
            <a:schemeClr val="bg1"/>
          </a:solidFill>
        </p:grpSpPr>
        <p:sp>
          <p:nvSpPr>
            <p:cNvPr id="21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18"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19" name="Group 218"/>
          <p:cNvGrpSpPr/>
          <p:nvPr/>
        </p:nvGrpSpPr>
        <p:grpSpPr>
          <a:xfrm>
            <a:off x="8598794" y="4054346"/>
            <a:ext cx="527117" cy="990664"/>
            <a:chOff x="13688737" y="4836548"/>
            <a:chExt cx="527117" cy="990664"/>
          </a:xfrm>
        </p:grpSpPr>
        <p:sp>
          <p:nvSpPr>
            <p:cNvPr id="220" name="Freeform 19"/>
            <p:cNvSpPr>
              <a:spLocks/>
            </p:cNvSpPr>
            <p:nvPr/>
          </p:nvSpPr>
          <p:spPr bwMode="auto">
            <a:xfrm flipH="1">
              <a:off x="13688737" y="5013139"/>
              <a:ext cx="527117" cy="814073"/>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21" name="Oval 20"/>
            <p:cNvSpPr>
              <a:spLocks noChangeArrowheads="1"/>
            </p:cNvSpPr>
            <p:nvPr/>
          </p:nvSpPr>
          <p:spPr bwMode="auto">
            <a:xfrm flipH="1">
              <a:off x="13872790" y="4836548"/>
              <a:ext cx="159012" cy="15905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sp>
        <p:nvSpPr>
          <p:cNvPr id="222" name="Rectangle 221"/>
          <p:cNvSpPr/>
          <p:nvPr/>
        </p:nvSpPr>
        <p:spPr>
          <a:xfrm>
            <a:off x="10111663" y="3940946"/>
            <a:ext cx="1525568" cy="883282"/>
          </a:xfrm>
          <a:prstGeom prst="rect">
            <a:avLst/>
          </a:prstGeom>
        </p:spPr>
        <p:txBody>
          <a:bodyPr wrap="none" lIns="219419" tIns="109710" rIns="219419" bIns="109710">
            <a:spAutoFit/>
          </a:bodyPr>
          <a:lstStyle/>
          <a:p>
            <a:r>
              <a:rPr lang="en-US" sz="4300" b="1" dirty="0" smtClean="0">
                <a:solidFill>
                  <a:schemeClr val="tx2"/>
                </a:solidFill>
                <a:latin typeface="Lato Regular"/>
                <a:ea typeface="Open Sans Light" panose="020B0306030504020204" pitchFamily="34" charset="0"/>
                <a:cs typeface="Lato Regular"/>
              </a:rPr>
              <a:t>67%</a:t>
            </a:r>
            <a:endParaRPr lang="en-US" sz="4300" b="1" dirty="0">
              <a:solidFill>
                <a:schemeClr val="tx2"/>
              </a:solidFill>
              <a:latin typeface="Lato Regular"/>
              <a:ea typeface="Open Sans Light" panose="020B0306030504020204" pitchFamily="34" charset="0"/>
              <a:cs typeface="Lato Regular"/>
            </a:endParaRPr>
          </a:p>
        </p:txBody>
      </p:sp>
      <p:sp>
        <p:nvSpPr>
          <p:cNvPr id="223" name="Rectangle 222"/>
          <p:cNvSpPr/>
          <p:nvPr/>
        </p:nvSpPr>
        <p:spPr>
          <a:xfrm>
            <a:off x="10111663" y="5716810"/>
            <a:ext cx="1525568" cy="883282"/>
          </a:xfrm>
          <a:prstGeom prst="rect">
            <a:avLst/>
          </a:prstGeom>
        </p:spPr>
        <p:txBody>
          <a:bodyPr wrap="none" lIns="219419" tIns="109710" rIns="219419" bIns="109710">
            <a:spAutoFit/>
          </a:bodyPr>
          <a:lstStyle/>
          <a:p>
            <a:r>
              <a:rPr lang="en-US" sz="4300" b="1" dirty="0" smtClean="0">
                <a:solidFill>
                  <a:schemeClr val="tx2"/>
                </a:solidFill>
                <a:latin typeface="Lato Regular"/>
                <a:ea typeface="Open Sans Light" panose="020B0306030504020204" pitchFamily="34" charset="0"/>
                <a:cs typeface="Lato Regular"/>
              </a:rPr>
              <a:t>33%</a:t>
            </a:r>
            <a:endParaRPr lang="en-US" sz="4300" b="1" dirty="0">
              <a:solidFill>
                <a:schemeClr val="tx2"/>
              </a:solidFill>
              <a:latin typeface="Lato Regular"/>
              <a:ea typeface="Open Sans Light" panose="020B0306030504020204" pitchFamily="34" charset="0"/>
              <a:cs typeface="Lato Regular"/>
            </a:endParaRPr>
          </a:p>
        </p:txBody>
      </p:sp>
      <p:sp>
        <p:nvSpPr>
          <p:cNvPr id="224" name="TextBox 223"/>
          <p:cNvSpPr txBox="1"/>
          <p:nvPr/>
        </p:nvSpPr>
        <p:spPr>
          <a:xfrm>
            <a:off x="16804749" y="7464852"/>
            <a:ext cx="1692938"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Brazil</a:t>
            </a:r>
            <a:endParaRPr lang="id-ID" sz="4000" b="1" dirty="0">
              <a:latin typeface="Lato Regular"/>
              <a:cs typeface="Lato Regular"/>
            </a:endParaRPr>
          </a:p>
        </p:txBody>
      </p:sp>
      <p:sp>
        <p:nvSpPr>
          <p:cNvPr id="225" name="TextBox 224"/>
          <p:cNvSpPr txBox="1"/>
          <p:nvPr/>
        </p:nvSpPr>
        <p:spPr>
          <a:xfrm>
            <a:off x="5151991" y="7464852"/>
            <a:ext cx="3476476" cy="800183"/>
          </a:xfrm>
          <a:prstGeom prst="rect">
            <a:avLst/>
          </a:prstGeom>
          <a:noFill/>
        </p:spPr>
        <p:txBody>
          <a:bodyPr wrap="none" lIns="182843" tIns="91422" rIns="182843" bIns="91422" rtlCol="0">
            <a:spAutoFit/>
          </a:bodyPr>
          <a:lstStyle/>
          <a:p>
            <a:pPr algn="ctr"/>
            <a:r>
              <a:rPr lang="id-ID" sz="4000" b="1" dirty="0" smtClean="0">
                <a:latin typeface="Lato Regular"/>
                <a:cs typeface="Lato Regular"/>
              </a:rPr>
              <a:t>United States</a:t>
            </a:r>
            <a:endParaRPr lang="id-ID" sz="4000" b="1" dirty="0">
              <a:latin typeface="Lato Regular"/>
              <a:cs typeface="Lato Regular"/>
            </a:endParaRPr>
          </a:p>
        </p:txBody>
      </p:sp>
    </p:spTree>
    <p:extLst>
      <p:ext uri="{BB962C8B-B14F-4D97-AF65-F5344CB8AC3E}">
        <p14:creationId xmlns:p14="http://schemas.microsoft.com/office/powerpoint/2010/main" val="216565280"/>
      </p:ext>
    </p:extLst>
  </p:cSld>
  <p:clrMapOvr>
    <a:masterClrMapping/>
  </p:clrMapOvr>
  <p:transition xmlns:p14="http://schemas.microsoft.com/office/powerpoint/2010/main" spd="slow" advClick="0" advTm="3000">
    <p:cove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anim calcmode="lin" valueType="num">
                                      <p:cBhvr>
                                        <p:cTn id="8" dur="500" fill="hold"/>
                                        <p:tgtEl>
                                          <p:spTgt spid="80"/>
                                        </p:tgtEl>
                                        <p:attrNameLst>
                                          <p:attrName>ppt_x</p:attrName>
                                        </p:attrNameLst>
                                      </p:cBhvr>
                                      <p:tavLst>
                                        <p:tav tm="0">
                                          <p:val>
                                            <p:strVal val="#ppt_x"/>
                                          </p:val>
                                        </p:tav>
                                        <p:tav tm="100000">
                                          <p:val>
                                            <p:strVal val="#ppt_x"/>
                                          </p:val>
                                        </p:tav>
                                      </p:tavLst>
                                    </p:anim>
                                    <p:anim calcmode="lin" valueType="num">
                                      <p:cBhvr>
                                        <p:cTn id="9" dur="500" fill="hold"/>
                                        <p:tgtEl>
                                          <p:spTgt spid="8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02"/>
                                        </p:tgtEl>
                                        <p:attrNameLst>
                                          <p:attrName>style.visibility</p:attrName>
                                        </p:attrNameLst>
                                      </p:cBhvr>
                                      <p:to>
                                        <p:strVal val="visible"/>
                                      </p:to>
                                    </p:set>
                                    <p:animEffect transition="in" filter="fade">
                                      <p:cBhvr>
                                        <p:cTn id="13" dur="500"/>
                                        <p:tgtEl>
                                          <p:spTgt spid="202"/>
                                        </p:tgtEl>
                                      </p:cBhvr>
                                    </p:animEffect>
                                  </p:childTnLst>
                                </p:cTn>
                              </p:par>
                            </p:childTnLst>
                          </p:cTn>
                        </p:par>
                        <p:par>
                          <p:cTn id="14" fill="hold">
                            <p:stCondLst>
                              <p:cond delay="1000"/>
                            </p:stCondLst>
                            <p:childTnLst>
                              <p:par>
                                <p:cTn id="15" presetID="23" presetClass="entr" presetSubtype="16" fill="hold" grpId="0" nodeType="afterEffect">
                                  <p:stCondLst>
                                    <p:cond delay="0"/>
                                  </p:stCondLst>
                                  <p:childTnLst>
                                    <p:set>
                                      <p:cBhvr>
                                        <p:cTn id="16" dur="1" fill="hold">
                                          <p:stCondLst>
                                            <p:cond delay="0"/>
                                          </p:stCondLst>
                                        </p:cTn>
                                        <p:tgtEl>
                                          <p:spTgt spid="214"/>
                                        </p:tgtEl>
                                        <p:attrNameLst>
                                          <p:attrName>style.visibility</p:attrName>
                                        </p:attrNameLst>
                                      </p:cBhvr>
                                      <p:to>
                                        <p:strVal val="visible"/>
                                      </p:to>
                                    </p:set>
                                    <p:anim calcmode="lin" valueType="num">
                                      <p:cBhvr>
                                        <p:cTn id="17" dur="500" fill="hold"/>
                                        <p:tgtEl>
                                          <p:spTgt spid="214"/>
                                        </p:tgtEl>
                                        <p:attrNameLst>
                                          <p:attrName>ppt_w</p:attrName>
                                        </p:attrNameLst>
                                      </p:cBhvr>
                                      <p:tavLst>
                                        <p:tav tm="0">
                                          <p:val>
                                            <p:fltVal val="0"/>
                                          </p:val>
                                        </p:tav>
                                        <p:tav tm="100000">
                                          <p:val>
                                            <p:strVal val="#ppt_w"/>
                                          </p:val>
                                        </p:tav>
                                      </p:tavLst>
                                    </p:anim>
                                    <p:anim calcmode="lin" valueType="num">
                                      <p:cBhvr>
                                        <p:cTn id="18" dur="500" fill="hold"/>
                                        <p:tgtEl>
                                          <p:spTgt spid="214"/>
                                        </p:tgtEl>
                                        <p:attrNameLst>
                                          <p:attrName>ppt_h</p:attrName>
                                        </p:attrNameLst>
                                      </p:cBhvr>
                                      <p:tavLst>
                                        <p:tav tm="0">
                                          <p:val>
                                            <p:fltVal val="0"/>
                                          </p:val>
                                        </p:tav>
                                        <p:tav tm="100000">
                                          <p:val>
                                            <p:strVal val="#ppt_h"/>
                                          </p:val>
                                        </p:tav>
                                      </p:tavLst>
                                    </p:anim>
                                  </p:childTnLst>
                                </p:cTn>
                              </p:par>
                              <p:par>
                                <p:cTn id="19" presetID="23" presetClass="entr" presetSubtype="16" fill="hold" nodeType="withEffect">
                                  <p:stCondLst>
                                    <p:cond delay="0"/>
                                  </p:stCondLst>
                                  <p:childTnLst>
                                    <p:set>
                                      <p:cBhvr>
                                        <p:cTn id="20" dur="1" fill="hold">
                                          <p:stCondLst>
                                            <p:cond delay="0"/>
                                          </p:stCondLst>
                                        </p:cTn>
                                        <p:tgtEl>
                                          <p:spTgt spid="219"/>
                                        </p:tgtEl>
                                        <p:attrNameLst>
                                          <p:attrName>style.visibility</p:attrName>
                                        </p:attrNameLst>
                                      </p:cBhvr>
                                      <p:to>
                                        <p:strVal val="visible"/>
                                      </p:to>
                                    </p:set>
                                    <p:anim calcmode="lin" valueType="num">
                                      <p:cBhvr>
                                        <p:cTn id="21" dur="500" fill="hold"/>
                                        <p:tgtEl>
                                          <p:spTgt spid="219"/>
                                        </p:tgtEl>
                                        <p:attrNameLst>
                                          <p:attrName>ppt_w</p:attrName>
                                        </p:attrNameLst>
                                      </p:cBhvr>
                                      <p:tavLst>
                                        <p:tav tm="0">
                                          <p:val>
                                            <p:fltVal val="0"/>
                                          </p:val>
                                        </p:tav>
                                        <p:tav tm="100000">
                                          <p:val>
                                            <p:strVal val="#ppt_w"/>
                                          </p:val>
                                        </p:tav>
                                      </p:tavLst>
                                    </p:anim>
                                    <p:anim calcmode="lin" valueType="num">
                                      <p:cBhvr>
                                        <p:cTn id="22" dur="500" fill="hold"/>
                                        <p:tgtEl>
                                          <p:spTgt spid="219"/>
                                        </p:tgtEl>
                                        <p:attrNameLst>
                                          <p:attrName>ppt_h</p:attrName>
                                        </p:attrNameLst>
                                      </p:cBhvr>
                                      <p:tavLst>
                                        <p:tav tm="0">
                                          <p:val>
                                            <p:fltVal val="0"/>
                                          </p:val>
                                        </p:tav>
                                        <p:tav tm="100000">
                                          <p:val>
                                            <p:strVal val="#ppt_h"/>
                                          </p:val>
                                        </p:tav>
                                      </p:tavLst>
                                    </p:anim>
                                  </p:childTnLst>
                                </p:cTn>
                              </p:par>
                              <p:par>
                                <p:cTn id="23" presetID="53" presetClass="entr" presetSubtype="16" fill="hold" grpId="0" nodeType="withEffect">
                                  <p:stCondLst>
                                    <p:cond delay="0"/>
                                  </p:stCondLst>
                                  <p:childTnLst>
                                    <p:set>
                                      <p:cBhvr>
                                        <p:cTn id="24" dur="1" fill="hold">
                                          <p:stCondLst>
                                            <p:cond delay="0"/>
                                          </p:stCondLst>
                                        </p:cTn>
                                        <p:tgtEl>
                                          <p:spTgt spid="222"/>
                                        </p:tgtEl>
                                        <p:attrNameLst>
                                          <p:attrName>style.visibility</p:attrName>
                                        </p:attrNameLst>
                                      </p:cBhvr>
                                      <p:to>
                                        <p:strVal val="visible"/>
                                      </p:to>
                                    </p:set>
                                    <p:anim calcmode="lin" valueType="num">
                                      <p:cBhvr>
                                        <p:cTn id="25" dur="500" fill="hold"/>
                                        <p:tgtEl>
                                          <p:spTgt spid="222"/>
                                        </p:tgtEl>
                                        <p:attrNameLst>
                                          <p:attrName>ppt_w</p:attrName>
                                        </p:attrNameLst>
                                      </p:cBhvr>
                                      <p:tavLst>
                                        <p:tav tm="0">
                                          <p:val>
                                            <p:fltVal val="0"/>
                                          </p:val>
                                        </p:tav>
                                        <p:tav tm="100000">
                                          <p:val>
                                            <p:strVal val="#ppt_w"/>
                                          </p:val>
                                        </p:tav>
                                      </p:tavLst>
                                    </p:anim>
                                    <p:anim calcmode="lin" valueType="num">
                                      <p:cBhvr>
                                        <p:cTn id="26" dur="500" fill="hold"/>
                                        <p:tgtEl>
                                          <p:spTgt spid="222"/>
                                        </p:tgtEl>
                                        <p:attrNameLst>
                                          <p:attrName>ppt_h</p:attrName>
                                        </p:attrNameLst>
                                      </p:cBhvr>
                                      <p:tavLst>
                                        <p:tav tm="0">
                                          <p:val>
                                            <p:fltVal val="0"/>
                                          </p:val>
                                        </p:tav>
                                        <p:tav tm="100000">
                                          <p:val>
                                            <p:strVal val="#ppt_h"/>
                                          </p:val>
                                        </p:tav>
                                      </p:tavLst>
                                    </p:anim>
                                    <p:animEffect transition="in" filter="fade">
                                      <p:cBhvr>
                                        <p:cTn id="27" dur="500"/>
                                        <p:tgtEl>
                                          <p:spTgt spid="222"/>
                                        </p:tgtEl>
                                      </p:cBhvr>
                                    </p:animEffect>
                                  </p:childTnLst>
                                </p:cTn>
                              </p:par>
                            </p:childTnLst>
                          </p:cTn>
                        </p:par>
                        <p:par>
                          <p:cTn id="28" fill="hold">
                            <p:stCondLst>
                              <p:cond delay="1500"/>
                            </p:stCondLst>
                            <p:childTnLst>
                              <p:par>
                                <p:cTn id="29" presetID="23" presetClass="entr" presetSubtype="16" fill="hold" nodeType="afterEffect">
                                  <p:stCondLst>
                                    <p:cond delay="0"/>
                                  </p:stCondLst>
                                  <p:childTnLst>
                                    <p:set>
                                      <p:cBhvr>
                                        <p:cTn id="30" dur="1" fill="hold">
                                          <p:stCondLst>
                                            <p:cond delay="0"/>
                                          </p:stCondLst>
                                        </p:cTn>
                                        <p:tgtEl>
                                          <p:spTgt spid="216"/>
                                        </p:tgtEl>
                                        <p:attrNameLst>
                                          <p:attrName>style.visibility</p:attrName>
                                        </p:attrNameLst>
                                      </p:cBhvr>
                                      <p:to>
                                        <p:strVal val="visible"/>
                                      </p:to>
                                    </p:set>
                                    <p:anim calcmode="lin" valueType="num">
                                      <p:cBhvr>
                                        <p:cTn id="31" dur="500" fill="hold"/>
                                        <p:tgtEl>
                                          <p:spTgt spid="216"/>
                                        </p:tgtEl>
                                        <p:attrNameLst>
                                          <p:attrName>ppt_w</p:attrName>
                                        </p:attrNameLst>
                                      </p:cBhvr>
                                      <p:tavLst>
                                        <p:tav tm="0">
                                          <p:val>
                                            <p:fltVal val="0"/>
                                          </p:val>
                                        </p:tav>
                                        <p:tav tm="100000">
                                          <p:val>
                                            <p:strVal val="#ppt_w"/>
                                          </p:val>
                                        </p:tav>
                                      </p:tavLst>
                                    </p:anim>
                                    <p:anim calcmode="lin" valueType="num">
                                      <p:cBhvr>
                                        <p:cTn id="32" dur="500" fill="hold"/>
                                        <p:tgtEl>
                                          <p:spTgt spid="216"/>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0"/>
                                  </p:stCondLst>
                                  <p:childTnLst>
                                    <p:set>
                                      <p:cBhvr>
                                        <p:cTn id="34" dur="1" fill="hold">
                                          <p:stCondLst>
                                            <p:cond delay="0"/>
                                          </p:stCondLst>
                                        </p:cTn>
                                        <p:tgtEl>
                                          <p:spTgt spid="215"/>
                                        </p:tgtEl>
                                        <p:attrNameLst>
                                          <p:attrName>style.visibility</p:attrName>
                                        </p:attrNameLst>
                                      </p:cBhvr>
                                      <p:to>
                                        <p:strVal val="visible"/>
                                      </p:to>
                                    </p:set>
                                    <p:anim calcmode="lin" valueType="num">
                                      <p:cBhvr>
                                        <p:cTn id="35" dur="500" fill="hold"/>
                                        <p:tgtEl>
                                          <p:spTgt spid="215"/>
                                        </p:tgtEl>
                                        <p:attrNameLst>
                                          <p:attrName>ppt_w</p:attrName>
                                        </p:attrNameLst>
                                      </p:cBhvr>
                                      <p:tavLst>
                                        <p:tav tm="0">
                                          <p:val>
                                            <p:fltVal val="0"/>
                                          </p:val>
                                        </p:tav>
                                        <p:tav tm="100000">
                                          <p:val>
                                            <p:strVal val="#ppt_w"/>
                                          </p:val>
                                        </p:tav>
                                      </p:tavLst>
                                    </p:anim>
                                    <p:anim calcmode="lin" valueType="num">
                                      <p:cBhvr>
                                        <p:cTn id="36" dur="500" fill="hold"/>
                                        <p:tgtEl>
                                          <p:spTgt spid="215"/>
                                        </p:tgtEl>
                                        <p:attrNameLst>
                                          <p:attrName>ppt_h</p:attrName>
                                        </p:attrNameLst>
                                      </p:cBhvr>
                                      <p:tavLst>
                                        <p:tav tm="0">
                                          <p:val>
                                            <p:fltVal val="0"/>
                                          </p:val>
                                        </p:tav>
                                        <p:tav tm="100000">
                                          <p:val>
                                            <p:strVal val="#ppt_h"/>
                                          </p:val>
                                        </p:tav>
                                      </p:tavLst>
                                    </p:anim>
                                  </p:childTnLst>
                                </p:cTn>
                              </p:par>
                              <p:par>
                                <p:cTn id="37" presetID="53" presetClass="entr" presetSubtype="16" fill="hold" grpId="0" nodeType="withEffect">
                                  <p:stCondLst>
                                    <p:cond delay="0"/>
                                  </p:stCondLst>
                                  <p:childTnLst>
                                    <p:set>
                                      <p:cBhvr>
                                        <p:cTn id="38" dur="1" fill="hold">
                                          <p:stCondLst>
                                            <p:cond delay="0"/>
                                          </p:stCondLst>
                                        </p:cTn>
                                        <p:tgtEl>
                                          <p:spTgt spid="223"/>
                                        </p:tgtEl>
                                        <p:attrNameLst>
                                          <p:attrName>style.visibility</p:attrName>
                                        </p:attrNameLst>
                                      </p:cBhvr>
                                      <p:to>
                                        <p:strVal val="visible"/>
                                      </p:to>
                                    </p:set>
                                    <p:anim calcmode="lin" valueType="num">
                                      <p:cBhvr>
                                        <p:cTn id="39" dur="500" fill="hold"/>
                                        <p:tgtEl>
                                          <p:spTgt spid="223"/>
                                        </p:tgtEl>
                                        <p:attrNameLst>
                                          <p:attrName>ppt_w</p:attrName>
                                        </p:attrNameLst>
                                      </p:cBhvr>
                                      <p:tavLst>
                                        <p:tav tm="0">
                                          <p:val>
                                            <p:fltVal val="0"/>
                                          </p:val>
                                        </p:tav>
                                        <p:tav tm="100000">
                                          <p:val>
                                            <p:strVal val="#ppt_w"/>
                                          </p:val>
                                        </p:tav>
                                      </p:tavLst>
                                    </p:anim>
                                    <p:anim calcmode="lin" valueType="num">
                                      <p:cBhvr>
                                        <p:cTn id="40" dur="500" fill="hold"/>
                                        <p:tgtEl>
                                          <p:spTgt spid="223"/>
                                        </p:tgtEl>
                                        <p:attrNameLst>
                                          <p:attrName>ppt_h</p:attrName>
                                        </p:attrNameLst>
                                      </p:cBhvr>
                                      <p:tavLst>
                                        <p:tav tm="0">
                                          <p:val>
                                            <p:fltVal val="0"/>
                                          </p:val>
                                        </p:tav>
                                        <p:tav tm="100000">
                                          <p:val>
                                            <p:strVal val="#ppt_h"/>
                                          </p:val>
                                        </p:tav>
                                      </p:tavLst>
                                    </p:anim>
                                    <p:animEffect transition="in" filter="fade">
                                      <p:cBhvr>
                                        <p:cTn id="41" dur="500"/>
                                        <p:tgtEl>
                                          <p:spTgt spid="223"/>
                                        </p:tgtEl>
                                      </p:cBhvr>
                                    </p:animEffect>
                                  </p:childTnLst>
                                </p:cTn>
                              </p:par>
                            </p:childTnLst>
                          </p:cTn>
                        </p:par>
                        <p:par>
                          <p:cTn id="42" fill="hold">
                            <p:stCondLst>
                              <p:cond delay="2000"/>
                            </p:stCondLst>
                            <p:childTnLst>
                              <p:par>
                                <p:cTn id="43" presetID="10" presetClass="entr" presetSubtype="0" fill="hold" grpId="0" nodeType="afterEffect">
                                  <p:stCondLst>
                                    <p:cond delay="0"/>
                                  </p:stCondLst>
                                  <p:childTnLst>
                                    <p:set>
                                      <p:cBhvr>
                                        <p:cTn id="44" dur="1" fill="hold">
                                          <p:stCondLst>
                                            <p:cond delay="0"/>
                                          </p:stCondLst>
                                        </p:cTn>
                                        <p:tgtEl>
                                          <p:spTgt spid="225"/>
                                        </p:tgtEl>
                                        <p:attrNameLst>
                                          <p:attrName>style.visibility</p:attrName>
                                        </p:attrNameLst>
                                      </p:cBhvr>
                                      <p:to>
                                        <p:strVal val="visible"/>
                                      </p:to>
                                    </p:set>
                                    <p:animEffect transition="in" filter="fade">
                                      <p:cBhvr>
                                        <p:cTn id="45" dur="500"/>
                                        <p:tgtEl>
                                          <p:spTgt spid="225"/>
                                        </p:tgtEl>
                                      </p:cBhvr>
                                    </p:animEffect>
                                  </p:childTnLst>
                                </p:cTn>
                              </p:par>
                            </p:childTnLst>
                          </p:cTn>
                        </p:par>
                        <p:par>
                          <p:cTn id="46" fill="hold">
                            <p:stCondLst>
                              <p:cond delay="2500"/>
                            </p:stCondLst>
                            <p:childTnLst>
                              <p:par>
                                <p:cTn id="47" presetID="22" presetClass="entr" presetSubtype="8" fill="hold" grpId="0" nodeType="afterEffect">
                                  <p:stCondLst>
                                    <p:cond delay="0"/>
                                  </p:stCondLst>
                                  <p:childTnLst>
                                    <p:set>
                                      <p:cBhvr>
                                        <p:cTn id="48" dur="1" fill="hold">
                                          <p:stCondLst>
                                            <p:cond delay="0"/>
                                          </p:stCondLst>
                                        </p:cTn>
                                        <p:tgtEl>
                                          <p:spTgt spid="114"/>
                                        </p:tgtEl>
                                        <p:attrNameLst>
                                          <p:attrName>style.visibility</p:attrName>
                                        </p:attrNameLst>
                                      </p:cBhvr>
                                      <p:to>
                                        <p:strVal val="visible"/>
                                      </p:to>
                                    </p:set>
                                    <p:animEffect transition="in" filter="wipe(left)">
                                      <p:cBhvr>
                                        <p:cTn id="49" dur="500"/>
                                        <p:tgtEl>
                                          <p:spTgt spid="114"/>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88"/>
                                        </p:tgtEl>
                                        <p:attrNameLst>
                                          <p:attrName>style.visibility</p:attrName>
                                        </p:attrNameLst>
                                      </p:cBhvr>
                                      <p:to>
                                        <p:strVal val="visible"/>
                                      </p:to>
                                    </p:set>
                                    <p:animEffect transition="in" filter="wipe(left)">
                                      <p:cBhvr>
                                        <p:cTn id="52" dur="500"/>
                                        <p:tgtEl>
                                          <p:spTgt spid="88"/>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87"/>
                                        </p:tgtEl>
                                        <p:attrNameLst>
                                          <p:attrName>style.visibility</p:attrName>
                                        </p:attrNameLst>
                                      </p:cBhvr>
                                      <p:to>
                                        <p:strVal val="visible"/>
                                      </p:to>
                                    </p:set>
                                    <p:animEffect transition="in" filter="wipe(left)">
                                      <p:cBhvr>
                                        <p:cTn id="55" dur="500"/>
                                        <p:tgtEl>
                                          <p:spTgt spid="87"/>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86"/>
                                        </p:tgtEl>
                                        <p:attrNameLst>
                                          <p:attrName>style.visibility</p:attrName>
                                        </p:attrNameLst>
                                      </p:cBhvr>
                                      <p:to>
                                        <p:strVal val="visible"/>
                                      </p:to>
                                    </p:set>
                                    <p:animEffect transition="in" filter="wipe(left)">
                                      <p:cBhvr>
                                        <p:cTn id="58" dur="500"/>
                                        <p:tgtEl>
                                          <p:spTgt spid="86"/>
                                        </p:tgtEl>
                                      </p:cBhvr>
                                    </p:animEffect>
                                  </p:childTnLst>
                                </p:cTn>
                              </p:par>
                            </p:childTnLst>
                          </p:cTn>
                        </p:par>
                        <p:par>
                          <p:cTn id="59" fill="hold">
                            <p:stCondLst>
                              <p:cond delay="3000"/>
                            </p:stCondLst>
                            <p:childTnLst>
                              <p:par>
                                <p:cTn id="60" presetID="22" presetClass="entr" presetSubtype="8" fill="hold" grpId="0" nodeType="afterEffect">
                                  <p:stCondLst>
                                    <p:cond delay="0"/>
                                  </p:stCondLst>
                                  <p:childTnLst>
                                    <p:set>
                                      <p:cBhvr>
                                        <p:cTn id="61" dur="1" fill="hold">
                                          <p:stCondLst>
                                            <p:cond delay="0"/>
                                          </p:stCondLst>
                                        </p:cTn>
                                        <p:tgtEl>
                                          <p:spTgt spid="113"/>
                                        </p:tgtEl>
                                        <p:attrNameLst>
                                          <p:attrName>style.visibility</p:attrName>
                                        </p:attrNameLst>
                                      </p:cBhvr>
                                      <p:to>
                                        <p:strVal val="visible"/>
                                      </p:to>
                                    </p:set>
                                    <p:animEffect transition="in" filter="wipe(left)">
                                      <p:cBhvr>
                                        <p:cTn id="62" dur="500"/>
                                        <p:tgtEl>
                                          <p:spTgt spid="113"/>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95"/>
                                        </p:tgtEl>
                                        <p:attrNameLst>
                                          <p:attrName>style.visibility</p:attrName>
                                        </p:attrNameLst>
                                      </p:cBhvr>
                                      <p:to>
                                        <p:strVal val="visible"/>
                                      </p:to>
                                    </p:set>
                                    <p:animEffect transition="in" filter="wipe(left)">
                                      <p:cBhvr>
                                        <p:cTn id="65" dur="500"/>
                                        <p:tgtEl>
                                          <p:spTgt spid="95"/>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94"/>
                                        </p:tgtEl>
                                        <p:attrNameLst>
                                          <p:attrName>style.visibility</p:attrName>
                                        </p:attrNameLst>
                                      </p:cBhvr>
                                      <p:to>
                                        <p:strVal val="visible"/>
                                      </p:to>
                                    </p:set>
                                    <p:animEffect transition="in" filter="wipe(left)">
                                      <p:cBhvr>
                                        <p:cTn id="68" dur="500"/>
                                        <p:tgtEl>
                                          <p:spTgt spid="94"/>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89"/>
                                        </p:tgtEl>
                                        <p:attrNameLst>
                                          <p:attrName>style.visibility</p:attrName>
                                        </p:attrNameLst>
                                      </p:cBhvr>
                                      <p:to>
                                        <p:strVal val="visible"/>
                                      </p:to>
                                    </p:set>
                                    <p:animEffect transition="in" filter="wipe(left)">
                                      <p:cBhvr>
                                        <p:cTn id="71" dur="500"/>
                                        <p:tgtEl>
                                          <p:spTgt spid="89"/>
                                        </p:tgtEl>
                                      </p:cBhvr>
                                    </p:animEffect>
                                  </p:childTnLst>
                                </p:cTn>
                              </p:par>
                            </p:childTnLst>
                          </p:cTn>
                        </p:par>
                        <p:par>
                          <p:cTn id="72" fill="hold">
                            <p:stCondLst>
                              <p:cond delay="3500"/>
                            </p:stCondLst>
                            <p:childTnLst>
                              <p:par>
                                <p:cTn id="73" presetID="22" presetClass="entr" presetSubtype="8" fill="hold" nodeType="afterEffect">
                                  <p:stCondLst>
                                    <p:cond delay="0"/>
                                  </p:stCondLst>
                                  <p:childTnLst>
                                    <p:set>
                                      <p:cBhvr>
                                        <p:cTn id="74" dur="1" fill="hold">
                                          <p:stCondLst>
                                            <p:cond delay="0"/>
                                          </p:stCondLst>
                                        </p:cTn>
                                        <p:tgtEl>
                                          <p:spTgt spid="116"/>
                                        </p:tgtEl>
                                        <p:attrNameLst>
                                          <p:attrName>style.visibility</p:attrName>
                                        </p:attrNameLst>
                                      </p:cBhvr>
                                      <p:to>
                                        <p:strVal val="visible"/>
                                      </p:to>
                                    </p:set>
                                    <p:animEffect transition="in" filter="wipe(left)">
                                      <p:cBhvr>
                                        <p:cTn id="75" dur="500"/>
                                        <p:tgtEl>
                                          <p:spTgt spid="116"/>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98"/>
                                        </p:tgtEl>
                                        <p:attrNameLst>
                                          <p:attrName>style.visibility</p:attrName>
                                        </p:attrNameLst>
                                      </p:cBhvr>
                                      <p:to>
                                        <p:strVal val="visible"/>
                                      </p:to>
                                    </p:set>
                                    <p:animEffect transition="in" filter="wipe(left)">
                                      <p:cBhvr>
                                        <p:cTn id="78" dur="500"/>
                                        <p:tgtEl>
                                          <p:spTgt spid="98"/>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97"/>
                                        </p:tgtEl>
                                        <p:attrNameLst>
                                          <p:attrName>style.visibility</p:attrName>
                                        </p:attrNameLst>
                                      </p:cBhvr>
                                      <p:to>
                                        <p:strVal val="visible"/>
                                      </p:to>
                                    </p:set>
                                    <p:animEffect transition="in" filter="wipe(left)">
                                      <p:cBhvr>
                                        <p:cTn id="81" dur="500"/>
                                        <p:tgtEl>
                                          <p:spTgt spid="97"/>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96"/>
                                        </p:tgtEl>
                                        <p:attrNameLst>
                                          <p:attrName>style.visibility</p:attrName>
                                        </p:attrNameLst>
                                      </p:cBhvr>
                                      <p:to>
                                        <p:strVal val="visible"/>
                                      </p:to>
                                    </p:set>
                                    <p:animEffect transition="in" filter="wipe(left)">
                                      <p:cBhvr>
                                        <p:cTn id="84" dur="500"/>
                                        <p:tgtEl>
                                          <p:spTgt spid="96"/>
                                        </p:tgtEl>
                                      </p:cBhvr>
                                    </p:animEffect>
                                  </p:childTnLst>
                                </p:cTn>
                              </p:par>
                            </p:childTnLst>
                          </p:cTn>
                        </p:par>
                        <p:par>
                          <p:cTn id="85" fill="hold">
                            <p:stCondLst>
                              <p:cond delay="4000"/>
                            </p:stCondLst>
                            <p:childTnLst>
                              <p:par>
                                <p:cTn id="86" presetID="22" presetClass="entr" presetSubtype="8" fill="hold" nodeType="afterEffect">
                                  <p:stCondLst>
                                    <p:cond delay="0"/>
                                  </p:stCondLst>
                                  <p:childTnLst>
                                    <p:set>
                                      <p:cBhvr>
                                        <p:cTn id="87" dur="1" fill="hold">
                                          <p:stCondLst>
                                            <p:cond delay="0"/>
                                          </p:stCondLst>
                                        </p:cTn>
                                        <p:tgtEl>
                                          <p:spTgt spid="105"/>
                                        </p:tgtEl>
                                        <p:attrNameLst>
                                          <p:attrName>style.visibility</p:attrName>
                                        </p:attrNameLst>
                                      </p:cBhvr>
                                      <p:to>
                                        <p:strVal val="visible"/>
                                      </p:to>
                                    </p:set>
                                    <p:animEffect transition="in" filter="wipe(left)">
                                      <p:cBhvr>
                                        <p:cTn id="88" dur="500"/>
                                        <p:tgtEl>
                                          <p:spTgt spid="105"/>
                                        </p:tgtEl>
                                      </p:cBhvr>
                                    </p:animEffect>
                                  </p:childTnLst>
                                </p:cTn>
                              </p:par>
                              <p:par>
                                <p:cTn id="89" presetID="22" presetClass="entr" presetSubtype="8" fill="hold" grpId="0" nodeType="withEffect">
                                  <p:stCondLst>
                                    <p:cond delay="0"/>
                                  </p:stCondLst>
                                  <p:childTnLst>
                                    <p:set>
                                      <p:cBhvr>
                                        <p:cTn id="90" dur="1" fill="hold">
                                          <p:stCondLst>
                                            <p:cond delay="0"/>
                                          </p:stCondLst>
                                        </p:cTn>
                                        <p:tgtEl>
                                          <p:spTgt spid="101"/>
                                        </p:tgtEl>
                                        <p:attrNameLst>
                                          <p:attrName>style.visibility</p:attrName>
                                        </p:attrNameLst>
                                      </p:cBhvr>
                                      <p:to>
                                        <p:strVal val="visible"/>
                                      </p:to>
                                    </p:set>
                                    <p:animEffect transition="in" filter="wipe(left)">
                                      <p:cBhvr>
                                        <p:cTn id="91" dur="500"/>
                                        <p:tgtEl>
                                          <p:spTgt spid="101"/>
                                        </p:tgtEl>
                                      </p:cBhvr>
                                    </p:animEffect>
                                  </p:childTnLst>
                                </p:cTn>
                              </p:par>
                              <p:par>
                                <p:cTn id="92" presetID="22" presetClass="entr" presetSubtype="8" fill="hold" grpId="0" nodeType="withEffect">
                                  <p:stCondLst>
                                    <p:cond delay="0"/>
                                  </p:stCondLst>
                                  <p:childTnLst>
                                    <p:set>
                                      <p:cBhvr>
                                        <p:cTn id="93" dur="1" fill="hold">
                                          <p:stCondLst>
                                            <p:cond delay="0"/>
                                          </p:stCondLst>
                                        </p:cTn>
                                        <p:tgtEl>
                                          <p:spTgt spid="100"/>
                                        </p:tgtEl>
                                        <p:attrNameLst>
                                          <p:attrName>style.visibility</p:attrName>
                                        </p:attrNameLst>
                                      </p:cBhvr>
                                      <p:to>
                                        <p:strVal val="visible"/>
                                      </p:to>
                                    </p:set>
                                    <p:animEffect transition="in" filter="wipe(left)">
                                      <p:cBhvr>
                                        <p:cTn id="94" dur="500"/>
                                        <p:tgtEl>
                                          <p:spTgt spid="100"/>
                                        </p:tgtEl>
                                      </p:cBhvr>
                                    </p:animEffect>
                                  </p:childTnLst>
                                </p:cTn>
                              </p:par>
                              <p:par>
                                <p:cTn id="95" presetID="22" presetClass="entr" presetSubtype="8" fill="hold" grpId="0" nodeType="withEffect">
                                  <p:stCondLst>
                                    <p:cond delay="0"/>
                                  </p:stCondLst>
                                  <p:childTnLst>
                                    <p:set>
                                      <p:cBhvr>
                                        <p:cTn id="96" dur="1" fill="hold">
                                          <p:stCondLst>
                                            <p:cond delay="0"/>
                                          </p:stCondLst>
                                        </p:cTn>
                                        <p:tgtEl>
                                          <p:spTgt spid="99"/>
                                        </p:tgtEl>
                                        <p:attrNameLst>
                                          <p:attrName>style.visibility</p:attrName>
                                        </p:attrNameLst>
                                      </p:cBhvr>
                                      <p:to>
                                        <p:strVal val="visible"/>
                                      </p:to>
                                    </p:set>
                                    <p:animEffect transition="in" filter="wipe(left)">
                                      <p:cBhvr>
                                        <p:cTn id="97" dur="500"/>
                                        <p:tgtEl>
                                          <p:spTgt spid="99"/>
                                        </p:tgtEl>
                                      </p:cBhvr>
                                    </p:animEffect>
                                  </p:childTnLst>
                                </p:cTn>
                              </p:par>
                            </p:childTnLst>
                          </p:cTn>
                        </p:par>
                        <p:par>
                          <p:cTn id="98" fill="hold">
                            <p:stCondLst>
                              <p:cond delay="4500"/>
                            </p:stCondLst>
                            <p:childTnLst>
                              <p:par>
                                <p:cTn id="99" presetID="22" presetClass="entr" presetSubtype="8" fill="hold" grpId="0" nodeType="afterEffect">
                                  <p:stCondLst>
                                    <p:cond delay="0"/>
                                  </p:stCondLst>
                                  <p:childTnLst>
                                    <p:set>
                                      <p:cBhvr>
                                        <p:cTn id="100" dur="1" fill="hold">
                                          <p:stCondLst>
                                            <p:cond delay="0"/>
                                          </p:stCondLst>
                                        </p:cTn>
                                        <p:tgtEl>
                                          <p:spTgt spid="115"/>
                                        </p:tgtEl>
                                        <p:attrNameLst>
                                          <p:attrName>style.visibility</p:attrName>
                                        </p:attrNameLst>
                                      </p:cBhvr>
                                      <p:to>
                                        <p:strVal val="visible"/>
                                      </p:to>
                                    </p:set>
                                    <p:animEffect transition="in" filter="wipe(left)">
                                      <p:cBhvr>
                                        <p:cTn id="101" dur="500"/>
                                        <p:tgtEl>
                                          <p:spTgt spid="115"/>
                                        </p:tgtEl>
                                      </p:cBhvr>
                                    </p:animEffect>
                                  </p:childTnLst>
                                </p:cTn>
                              </p:par>
                              <p:par>
                                <p:cTn id="102" presetID="22" presetClass="entr" presetSubtype="8" fill="hold" grpId="0" nodeType="withEffect">
                                  <p:stCondLst>
                                    <p:cond delay="0"/>
                                  </p:stCondLst>
                                  <p:childTnLst>
                                    <p:set>
                                      <p:cBhvr>
                                        <p:cTn id="103" dur="1" fill="hold">
                                          <p:stCondLst>
                                            <p:cond delay="0"/>
                                          </p:stCondLst>
                                        </p:cTn>
                                        <p:tgtEl>
                                          <p:spTgt spid="104"/>
                                        </p:tgtEl>
                                        <p:attrNameLst>
                                          <p:attrName>style.visibility</p:attrName>
                                        </p:attrNameLst>
                                      </p:cBhvr>
                                      <p:to>
                                        <p:strVal val="visible"/>
                                      </p:to>
                                    </p:set>
                                    <p:animEffect transition="in" filter="wipe(left)">
                                      <p:cBhvr>
                                        <p:cTn id="104" dur="500"/>
                                        <p:tgtEl>
                                          <p:spTgt spid="104"/>
                                        </p:tgtEl>
                                      </p:cBhvr>
                                    </p:animEffect>
                                  </p:childTnLst>
                                </p:cTn>
                              </p:par>
                              <p:par>
                                <p:cTn id="105" presetID="22" presetClass="entr" presetSubtype="8" fill="hold" grpId="0" nodeType="withEffect">
                                  <p:stCondLst>
                                    <p:cond delay="0"/>
                                  </p:stCondLst>
                                  <p:childTnLst>
                                    <p:set>
                                      <p:cBhvr>
                                        <p:cTn id="106" dur="1" fill="hold">
                                          <p:stCondLst>
                                            <p:cond delay="0"/>
                                          </p:stCondLst>
                                        </p:cTn>
                                        <p:tgtEl>
                                          <p:spTgt spid="103"/>
                                        </p:tgtEl>
                                        <p:attrNameLst>
                                          <p:attrName>style.visibility</p:attrName>
                                        </p:attrNameLst>
                                      </p:cBhvr>
                                      <p:to>
                                        <p:strVal val="visible"/>
                                      </p:to>
                                    </p:set>
                                    <p:animEffect transition="in" filter="wipe(left)">
                                      <p:cBhvr>
                                        <p:cTn id="107" dur="500"/>
                                        <p:tgtEl>
                                          <p:spTgt spid="103"/>
                                        </p:tgtEl>
                                      </p:cBhvr>
                                    </p:animEffect>
                                  </p:childTnLst>
                                </p:cTn>
                              </p:par>
                              <p:par>
                                <p:cTn id="108" presetID="22" presetClass="entr" presetSubtype="8" fill="hold" grpId="0" nodeType="withEffect">
                                  <p:stCondLst>
                                    <p:cond delay="0"/>
                                  </p:stCondLst>
                                  <p:childTnLst>
                                    <p:set>
                                      <p:cBhvr>
                                        <p:cTn id="109" dur="1" fill="hold">
                                          <p:stCondLst>
                                            <p:cond delay="0"/>
                                          </p:stCondLst>
                                        </p:cTn>
                                        <p:tgtEl>
                                          <p:spTgt spid="102"/>
                                        </p:tgtEl>
                                        <p:attrNameLst>
                                          <p:attrName>style.visibility</p:attrName>
                                        </p:attrNameLst>
                                      </p:cBhvr>
                                      <p:to>
                                        <p:strVal val="visible"/>
                                      </p:to>
                                    </p:set>
                                    <p:animEffect transition="in" filter="wipe(left)">
                                      <p:cBhvr>
                                        <p:cTn id="110" dur="500"/>
                                        <p:tgtEl>
                                          <p:spTgt spid="102"/>
                                        </p:tgtEl>
                                      </p:cBhvr>
                                    </p:animEffect>
                                  </p:childTnLst>
                                </p:cTn>
                              </p:par>
                            </p:childTnLst>
                          </p:cTn>
                        </p:par>
                        <p:par>
                          <p:cTn id="111" fill="hold">
                            <p:stCondLst>
                              <p:cond delay="5000"/>
                            </p:stCondLst>
                            <p:childTnLst>
                              <p:par>
                                <p:cTn id="112" presetID="22" presetClass="entr" presetSubtype="4" fill="hold" nodeType="afterEffect">
                                  <p:stCondLst>
                                    <p:cond delay="0"/>
                                  </p:stCondLst>
                                  <p:childTnLst>
                                    <p:set>
                                      <p:cBhvr>
                                        <p:cTn id="113" dur="1" fill="hold">
                                          <p:stCondLst>
                                            <p:cond delay="0"/>
                                          </p:stCondLst>
                                        </p:cTn>
                                        <p:tgtEl>
                                          <p:spTgt spid="122"/>
                                        </p:tgtEl>
                                        <p:attrNameLst>
                                          <p:attrName>style.visibility</p:attrName>
                                        </p:attrNameLst>
                                      </p:cBhvr>
                                      <p:to>
                                        <p:strVal val="visible"/>
                                      </p:to>
                                    </p:set>
                                    <p:animEffect transition="in" filter="wipe(down)">
                                      <p:cBhvr>
                                        <p:cTn id="114" dur="500"/>
                                        <p:tgtEl>
                                          <p:spTgt spid="122"/>
                                        </p:tgtEl>
                                      </p:cBhvr>
                                    </p:animEffect>
                                  </p:childTnLst>
                                </p:cTn>
                              </p:par>
                            </p:childTnLst>
                          </p:cTn>
                        </p:par>
                        <p:par>
                          <p:cTn id="115" fill="hold">
                            <p:stCondLst>
                              <p:cond delay="5500"/>
                            </p:stCondLst>
                            <p:childTnLst>
                              <p:par>
                                <p:cTn id="116" presetID="10" presetClass="entr" presetSubtype="0" fill="hold" grpId="0" nodeType="afterEffect">
                                  <p:stCondLst>
                                    <p:cond delay="0"/>
                                  </p:stCondLst>
                                  <p:childTnLst>
                                    <p:set>
                                      <p:cBhvr>
                                        <p:cTn id="117" dur="1" fill="hold">
                                          <p:stCondLst>
                                            <p:cond delay="0"/>
                                          </p:stCondLst>
                                        </p:cTn>
                                        <p:tgtEl>
                                          <p:spTgt spid="203"/>
                                        </p:tgtEl>
                                        <p:attrNameLst>
                                          <p:attrName>style.visibility</p:attrName>
                                        </p:attrNameLst>
                                      </p:cBhvr>
                                      <p:to>
                                        <p:strVal val="visible"/>
                                      </p:to>
                                    </p:set>
                                    <p:animEffect transition="in" filter="fade">
                                      <p:cBhvr>
                                        <p:cTn id="118" dur="500"/>
                                        <p:tgtEl>
                                          <p:spTgt spid="203"/>
                                        </p:tgtEl>
                                      </p:cBhvr>
                                    </p:animEffect>
                                  </p:childTnLst>
                                </p:cTn>
                              </p:par>
                            </p:childTnLst>
                          </p:cTn>
                        </p:par>
                        <p:par>
                          <p:cTn id="119" fill="hold">
                            <p:stCondLst>
                              <p:cond delay="6000"/>
                            </p:stCondLst>
                            <p:childTnLst>
                              <p:par>
                                <p:cTn id="120" presetID="23" presetClass="entr" presetSubtype="16" fill="hold" grpId="0" nodeType="afterEffect">
                                  <p:stCondLst>
                                    <p:cond delay="0"/>
                                  </p:stCondLst>
                                  <p:childTnLst>
                                    <p:set>
                                      <p:cBhvr>
                                        <p:cTn id="121" dur="1" fill="hold">
                                          <p:stCondLst>
                                            <p:cond delay="0"/>
                                          </p:stCondLst>
                                        </p:cTn>
                                        <p:tgtEl>
                                          <p:spTgt spid="204"/>
                                        </p:tgtEl>
                                        <p:attrNameLst>
                                          <p:attrName>style.visibility</p:attrName>
                                        </p:attrNameLst>
                                      </p:cBhvr>
                                      <p:to>
                                        <p:strVal val="visible"/>
                                      </p:to>
                                    </p:set>
                                    <p:anim calcmode="lin" valueType="num">
                                      <p:cBhvr>
                                        <p:cTn id="122" dur="500" fill="hold"/>
                                        <p:tgtEl>
                                          <p:spTgt spid="204"/>
                                        </p:tgtEl>
                                        <p:attrNameLst>
                                          <p:attrName>ppt_w</p:attrName>
                                        </p:attrNameLst>
                                      </p:cBhvr>
                                      <p:tavLst>
                                        <p:tav tm="0">
                                          <p:val>
                                            <p:fltVal val="0"/>
                                          </p:val>
                                        </p:tav>
                                        <p:tav tm="100000">
                                          <p:val>
                                            <p:strVal val="#ppt_w"/>
                                          </p:val>
                                        </p:tav>
                                      </p:tavLst>
                                    </p:anim>
                                    <p:anim calcmode="lin" valueType="num">
                                      <p:cBhvr>
                                        <p:cTn id="123" dur="500" fill="hold"/>
                                        <p:tgtEl>
                                          <p:spTgt spid="204"/>
                                        </p:tgtEl>
                                        <p:attrNameLst>
                                          <p:attrName>ppt_h</p:attrName>
                                        </p:attrNameLst>
                                      </p:cBhvr>
                                      <p:tavLst>
                                        <p:tav tm="0">
                                          <p:val>
                                            <p:fltVal val="0"/>
                                          </p:val>
                                        </p:tav>
                                        <p:tav tm="100000">
                                          <p:val>
                                            <p:strVal val="#ppt_h"/>
                                          </p:val>
                                        </p:tav>
                                      </p:tavLst>
                                    </p:anim>
                                  </p:childTnLst>
                                </p:cTn>
                              </p:par>
                              <p:par>
                                <p:cTn id="124" presetID="23" presetClass="entr" presetSubtype="16" fill="hold" nodeType="withEffect">
                                  <p:stCondLst>
                                    <p:cond delay="0"/>
                                  </p:stCondLst>
                                  <p:childTnLst>
                                    <p:set>
                                      <p:cBhvr>
                                        <p:cTn id="125" dur="1" fill="hold">
                                          <p:stCondLst>
                                            <p:cond delay="0"/>
                                          </p:stCondLst>
                                        </p:cTn>
                                        <p:tgtEl>
                                          <p:spTgt spid="209"/>
                                        </p:tgtEl>
                                        <p:attrNameLst>
                                          <p:attrName>style.visibility</p:attrName>
                                        </p:attrNameLst>
                                      </p:cBhvr>
                                      <p:to>
                                        <p:strVal val="visible"/>
                                      </p:to>
                                    </p:set>
                                    <p:anim calcmode="lin" valueType="num">
                                      <p:cBhvr>
                                        <p:cTn id="126" dur="500" fill="hold"/>
                                        <p:tgtEl>
                                          <p:spTgt spid="209"/>
                                        </p:tgtEl>
                                        <p:attrNameLst>
                                          <p:attrName>ppt_w</p:attrName>
                                        </p:attrNameLst>
                                      </p:cBhvr>
                                      <p:tavLst>
                                        <p:tav tm="0">
                                          <p:val>
                                            <p:fltVal val="0"/>
                                          </p:val>
                                        </p:tav>
                                        <p:tav tm="100000">
                                          <p:val>
                                            <p:strVal val="#ppt_w"/>
                                          </p:val>
                                        </p:tav>
                                      </p:tavLst>
                                    </p:anim>
                                    <p:anim calcmode="lin" valueType="num">
                                      <p:cBhvr>
                                        <p:cTn id="127" dur="500" fill="hold"/>
                                        <p:tgtEl>
                                          <p:spTgt spid="209"/>
                                        </p:tgtEl>
                                        <p:attrNameLst>
                                          <p:attrName>ppt_h</p:attrName>
                                        </p:attrNameLst>
                                      </p:cBhvr>
                                      <p:tavLst>
                                        <p:tav tm="0">
                                          <p:val>
                                            <p:fltVal val="0"/>
                                          </p:val>
                                        </p:tav>
                                        <p:tav tm="100000">
                                          <p:val>
                                            <p:strVal val="#ppt_h"/>
                                          </p:val>
                                        </p:tav>
                                      </p:tavLst>
                                    </p:anim>
                                  </p:childTnLst>
                                </p:cTn>
                              </p:par>
                              <p:par>
                                <p:cTn id="128" presetID="53" presetClass="entr" presetSubtype="16" fill="hold" grpId="0" nodeType="withEffect">
                                  <p:stCondLst>
                                    <p:cond delay="0"/>
                                  </p:stCondLst>
                                  <p:childTnLst>
                                    <p:set>
                                      <p:cBhvr>
                                        <p:cTn id="129" dur="1" fill="hold">
                                          <p:stCondLst>
                                            <p:cond delay="0"/>
                                          </p:stCondLst>
                                        </p:cTn>
                                        <p:tgtEl>
                                          <p:spTgt spid="212"/>
                                        </p:tgtEl>
                                        <p:attrNameLst>
                                          <p:attrName>style.visibility</p:attrName>
                                        </p:attrNameLst>
                                      </p:cBhvr>
                                      <p:to>
                                        <p:strVal val="visible"/>
                                      </p:to>
                                    </p:set>
                                    <p:anim calcmode="lin" valueType="num">
                                      <p:cBhvr>
                                        <p:cTn id="130" dur="500" fill="hold"/>
                                        <p:tgtEl>
                                          <p:spTgt spid="212"/>
                                        </p:tgtEl>
                                        <p:attrNameLst>
                                          <p:attrName>ppt_w</p:attrName>
                                        </p:attrNameLst>
                                      </p:cBhvr>
                                      <p:tavLst>
                                        <p:tav tm="0">
                                          <p:val>
                                            <p:fltVal val="0"/>
                                          </p:val>
                                        </p:tav>
                                        <p:tav tm="100000">
                                          <p:val>
                                            <p:strVal val="#ppt_w"/>
                                          </p:val>
                                        </p:tav>
                                      </p:tavLst>
                                    </p:anim>
                                    <p:anim calcmode="lin" valueType="num">
                                      <p:cBhvr>
                                        <p:cTn id="131" dur="500" fill="hold"/>
                                        <p:tgtEl>
                                          <p:spTgt spid="212"/>
                                        </p:tgtEl>
                                        <p:attrNameLst>
                                          <p:attrName>ppt_h</p:attrName>
                                        </p:attrNameLst>
                                      </p:cBhvr>
                                      <p:tavLst>
                                        <p:tav tm="0">
                                          <p:val>
                                            <p:fltVal val="0"/>
                                          </p:val>
                                        </p:tav>
                                        <p:tav tm="100000">
                                          <p:val>
                                            <p:strVal val="#ppt_h"/>
                                          </p:val>
                                        </p:tav>
                                      </p:tavLst>
                                    </p:anim>
                                    <p:animEffect transition="in" filter="fade">
                                      <p:cBhvr>
                                        <p:cTn id="132" dur="500"/>
                                        <p:tgtEl>
                                          <p:spTgt spid="212"/>
                                        </p:tgtEl>
                                      </p:cBhvr>
                                    </p:animEffect>
                                  </p:childTnLst>
                                </p:cTn>
                              </p:par>
                            </p:childTnLst>
                          </p:cTn>
                        </p:par>
                        <p:par>
                          <p:cTn id="133" fill="hold">
                            <p:stCondLst>
                              <p:cond delay="6500"/>
                            </p:stCondLst>
                            <p:childTnLst>
                              <p:par>
                                <p:cTn id="134" presetID="23" presetClass="entr" presetSubtype="16" fill="hold" nodeType="afterEffect">
                                  <p:stCondLst>
                                    <p:cond delay="0"/>
                                  </p:stCondLst>
                                  <p:childTnLst>
                                    <p:set>
                                      <p:cBhvr>
                                        <p:cTn id="135" dur="1" fill="hold">
                                          <p:stCondLst>
                                            <p:cond delay="0"/>
                                          </p:stCondLst>
                                        </p:cTn>
                                        <p:tgtEl>
                                          <p:spTgt spid="206"/>
                                        </p:tgtEl>
                                        <p:attrNameLst>
                                          <p:attrName>style.visibility</p:attrName>
                                        </p:attrNameLst>
                                      </p:cBhvr>
                                      <p:to>
                                        <p:strVal val="visible"/>
                                      </p:to>
                                    </p:set>
                                    <p:anim calcmode="lin" valueType="num">
                                      <p:cBhvr>
                                        <p:cTn id="136" dur="500" fill="hold"/>
                                        <p:tgtEl>
                                          <p:spTgt spid="206"/>
                                        </p:tgtEl>
                                        <p:attrNameLst>
                                          <p:attrName>ppt_w</p:attrName>
                                        </p:attrNameLst>
                                      </p:cBhvr>
                                      <p:tavLst>
                                        <p:tav tm="0">
                                          <p:val>
                                            <p:fltVal val="0"/>
                                          </p:val>
                                        </p:tav>
                                        <p:tav tm="100000">
                                          <p:val>
                                            <p:strVal val="#ppt_w"/>
                                          </p:val>
                                        </p:tav>
                                      </p:tavLst>
                                    </p:anim>
                                    <p:anim calcmode="lin" valueType="num">
                                      <p:cBhvr>
                                        <p:cTn id="137" dur="500" fill="hold"/>
                                        <p:tgtEl>
                                          <p:spTgt spid="206"/>
                                        </p:tgtEl>
                                        <p:attrNameLst>
                                          <p:attrName>ppt_h</p:attrName>
                                        </p:attrNameLst>
                                      </p:cBhvr>
                                      <p:tavLst>
                                        <p:tav tm="0">
                                          <p:val>
                                            <p:fltVal val="0"/>
                                          </p:val>
                                        </p:tav>
                                        <p:tav tm="100000">
                                          <p:val>
                                            <p:strVal val="#ppt_h"/>
                                          </p:val>
                                        </p:tav>
                                      </p:tavLst>
                                    </p:anim>
                                  </p:childTnLst>
                                </p:cTn>
                              </p:par>
                              <p:par>
                                <p:cTn id="138" presetID="23" presetClass="entr" presetSubtype="16" fill="hold" grpId="0" nodeType="withEffect">
                                  <p:stCondLst>
                                    <p:cond delay="0"/>
                                  </p:stCondLst>
                                  <p:childTnLst>
                                    <p:set>
                                      <p:cBhvr>
                                        <p:cTn id="139" dur="1" fill="hold">
                                          <p:stCondLst>
                                            <p:cond delay="0"/>
                                          </p:stCondLst>
                                        </p:cTn>
                                        <p:tgtEl>
                                          <p:spTgt spid="205"/>
                                        </p:tgtEl>
                                        <p:attrNameLst>
                                          <p:attrName>style.visibility</p:attrName>
                                        </p:attrNameLst>
                                      </p:cBhvr>
                                      <p:to>
                                        <p:strVal val="visible"/>
                                      </p:to>
                                    </p:set>
                                    <p:anim calcmode="lin" valueType="num">
                                      <p:cBhvr>
                                        <p:cTn id="140" dur="500" fill="hold"/>
                                        <p:tgtEl>
                                          <p:spTgt spid="205"/>
                                        </p:tgtEl>
                                        <p:attrNameLst>
                                          <p:attrName>ppt_w</p:attrName>
                                        </p:attrNameLst>
                                      </p:cBhvr>
                                      <p:tavLst>
                                        <p:tav tm="0">
                                          <p:val>
                                            <p:fltVal val="0"/>
                                          </p:val>
                                        </p:tav>
                                        <p:tav tm="100000">
                                          <p:val>
                                            <p:strVal val="#ppt_w"/>
                                          </p:val>
                                        </p:tav>
                                      </p:tavLst>
                                    </p:anim>
                                    <p:anim calcmode="lin" valueType="num">
                                      <p:cBhvr>
                                        <p:cTn id="141" dur="500" fill="hold"/>
                                        <p:tgtEl>
                                          <p:spTgt spid="205"/>
                                        </p:tgtEl>
                                        <p:attrNameLst>
                                          <p:attrName>ppt_h</p:attrName>
                                        </p:attrNameLst>
                                      </p:cBhvr>
                                      <p:tavLst>
                                        <p:tav tm="0">
                                          <p:val>
                                            <p:fltVal val="0"/>
                                          </p:val>
                                        </p:tav>
                                        <p:tav tm="100000">
                                          <p:val>
                                            <p:strVal val="#ppt_h"/>
                                          </p:val>
                                        </p:tav>
                                      </p:tavLst>
                                    </p:anim>
                                  </p:childTnLst>
                                </p:cTn>
                              </p:par>
                              <p:par>
                                <p:cTn id="142" presetID="53" presetClass="entr" presetSubtype="16" fill="hold" grpId="0" nodeType="withEffect">
                                  <p:stCondLst>
                                    <p:cond delay="0"/>
                                  </p:stCondLst>
                                  <p:childTnLst>
                                    <p:set>
                                      <p:cBhvr>
                                        <p:cTn id="143" dur="1" fill="hold">
                                          <p:stCondLst>
                                            <p:cond delay="0"/>
                                          </p:stCondLst>
                                        </p:cTn>
                                        <p:tgtEl>
                                          <p:spTgt spid="213"/>
                                        </p:tgtEl>
                                        <p:attrNameLst>
                                          <p:attrName>style.visibility</p:attrName>
                                        </p:attrNameLst>
                                      </p:cBhvr>
                                      <p:to>
                                        <p:strVal val="visible"/>
                                      </p:to>
                                    </p:set>
                                    <p:anim calcmode="lin" valueType="num">
                                      <p:cBhvr>
                                        <p:cTn id="144" dur="500" fill="hold"/>
                                        <p:tgtEl>
                                          <p:spTgt spid="213"/>
                                        </p:tgtEl>
                                        <p:attrNameLst>
                                          <p:attrName>ppt_w</p:attrName>
                                        </p:attrNameLst>
                                      </p:cBhvr>
                                      <p:tavLst>
                                        <p:tav tm="0">
                                          <p:val>
                                            <p:fltVal val="0"/>
                                          </p:val>
                                        </p:tav>
                                        <p:tav tm="100000">
                                          <p:val>
                                            <p:strVal val="#ppt_w"/>
                                          </p:val>
                                        </p:tav>
                                      </p:tavLst>
                                    </p:anim>
                                    <p:anim calcmode="lin" valueType="num">
                                      <p:cBhvr>
                                        <p:cTn id="145" dur="500" fill="hold"/>
                                        <p:tgtEl>
                                          <p:spTgt spid="213"/>
                                        </p:tgtEl>
                                        <p:attrNameLst>
                                          <p:attrName>ppt_h</p:attrName>
                                        </p:attrNameLst>
                                      </p:cBhvr>
                                      <p:tavLst>
                                        <p:tav tm="0">
                                          <p:val>
                                            <p:fltVal val="0"/>
                                          </p:val>
                                        </p:tav>
                                        <p:tav tm="100000">
                                          <p:val>
                                            <p:strVal val="#ppt_h"/>
                                          </p:val>
                                        </p:tav>
                                      </p:tavLst>
                                    </p:anim>
                                    <p:animEffect transition="in" filter="fade">
                                      <p:cBhvr>
                                        <p:cTn id="146" dur="500"/>
                                        <p:tgtEl>
                                          <p:spTgt spid="213"/>
                                        </p:tgtEl>
                                      </p:cBhvr>
                                    </p:animEffect>
                                  </p:childTnLst>
                                </p:cTn>
                              </p:par>
                            </p:childTnLst>
                          </p:cTn>
                        </p:par>
                        <p:par>
                          <p:cTn id="147" fill="hold">
                            <p:stCondLst>
                              <p:cond delay="7000"/>
                            </p:stCondLst>
                            <p:childTnLst>
                              <p:par>
                                <p:cTn id="148" presetID="10" presetClass="entr" presetSubtype="0" fill="hold" grpId="0" nodeType="afterEffect">
                                  <p:stCondLst>
                                    <p:cond delay="0"/>
                                  </p:stCondLst>
                                  <p:childTnLst>
                                    <p:set>
                                      <p:cBhvr>
                                        <p:cTn id="149" dur="1" fill="hold">
                                          <p:stCondLst>
                                            <p:cond delay="0"/>
                                          </p:stCondLst>
                                        </p:cTn>
                                        <p:tgtEl>
                                          <p:spTgt spid="224"/>
                                        </p:tgtEl>
                                        <p:attrNameLst>
                                          <p:attrName>style.visibility</p:attrName>
                                        </p:attrNameLst>
                                      </p:cBhvr>
                                      <p:to>
                                        <p:strVal val="visible"/>
                                      </p:to>
                                    </p:set>
                                    <p:animEffect transition="in" filter="fade">
                                      <p:cBhvr>
                                        <p:cTn id="150" dur="500"/>
                                        <p:tgtEl>
                                          <p:spTgt spid="224"/>
                                        </p:tgtEl>
                                      </p:cBhvr>
                                    </p:animEffect>
                                  </p:childTnLst>
                                </p:cTn>
                              </p:par>
                            </p:childTnLst>
                          </p:cTn>
                        </p:par>
                        <p:par>
                          <p:cTn id="151" fill="hold">
                            <p:stCondLst>
                              <p:cond delay="7500"/>
                            </p:stCondLst>
                            <p:childTnLst>
                              <p:par>
                                <p:cTn id="152" presetID="22" presetClass="entr" presetSubtype="8" fill="hold" grpId="0" nodeType="afterEffect">
                                  <p:stCondLst>
                                    <p:cond delay="0"/>
                                  </p:stCondLst>
                                  <p:childTnLst>
                                    <p:set>
                                      <p:cBhvr>
                                        <p:cTn id="153" dur="1" fill="hold">
                                          <p:stCondLst>
                                            <p:cond delay="0"/>
                                          </p:stCondLst>
                                        </p:cTn>
                                        <p:tgtEl>
                                          <p:spTgt spid="1003"/>
                                        </p:tgtEl>
                                        <p:attrNameLst>
                                          <p:attrName>style.visibility</p:attrName>
                                        </p:attrNameLst>
                                      </p:cBhvr>
                                      <p:to>
                                        <p:strVal val="visible"/>
                                      </p:to>
                                    </p:set>
                                    <p:animEffect transition="in" filter="wipe(left)">
                                      <p:cBhvr>
                                        <p:cTn id="154" dur="500"/>
                                        <p:tgtEl>
                                          <p:spTgt spid="1003"/>
                                        </p:tgtEl>
                                      </p:cBhvr>
                                    </p:animEffect>
                                  </p:childTnLst>
                                </p:cTn>
                              </p:par>
                              <p:par>
                                <p:cTn id="155" presetID="22" presetClass="entr" presetSubtype="8" fill="hold" grpId="0" nodeType="withEffect">
                                  <p:stCondLst>
                                    <p:cond delay="0"/>
                                  </p:stCondLst>
                                  <p:childTnLst>
                                    <p:set>
                                      <p:cBhvr>
                                        <p:cTn id="156" dur="1" fill="hold">
                                          <p:stCondLst>
                                            <p:cond delay="0"/>
                                          </p:stCondLst>
                                        </p:cTn>
                                        <p:tgtEl>
                                          <p:spTgt spid="976"/>
                                        </p:tgtEl>
                                        <p:attrNameLst>
                                          <p:attrName>style.visibility</p:attrName>
                                        </p:attrNameLst>
                                      </p:cBhvr>
                                      <p:to>
                                        <p:strVal val="visible"/>
                                      </p:to>
                                    </p:set>
                                    <p:animEffect transition="in" filter="wipe(left)">
                                      <p:cBhvr>
                                        <p:cTn id="157" dur="500"/>
                                        <p:tgtEl>
                                          <p:spTgt spid="976"/>
                                        </p:tgtEl>
                                      </p:cBhvr>
                                    </p:animEffect>
                                  </p:childTnLst>
                                </p:cTn>
                              </p:par>
                              <p:par>
                                <p:cTn id="158" presetID="22" presetClass="entr" presetSubtype="8" fill="hold" grpId="0" nodeType="withEffect">
                                  <p:stCondLst>
                                    <p:cond delay="0"/>
                                  </p:stCondLst>
                                  <p:childTnLst>
                                    <p:set>
                                      <p:cBhvr>
                                        <p:cTn id="159" dur="1" fill="hold">
                                          <p:stCondLst>
                                            <p:cond delay="0"/>
                                          </p:stCondLst>
                                        </p:cTn>
                                        <p:tgtEl>
                                          <p:spTgt spid="975"/>
                                        </p:tgtEl>
                                        <p:attrNameLst>
                                          <p:attrName>style.visibility</p:attrName>
                                        </p:attrNameLst>
                                      </p:cBhvr>
                                      <p:to>
                                        <p:strVal val="visible"/>
                                      </p:to>
                                    </p:set>
                                    <p:animEffect transition="in" filter="wipe(left)">
                                      <p:cBhvr>
                                        <p:cTn id="160" dur="500"/>
                                        <p:tgtEl>
                                          <p:spTgt spid="975"/>
                                        </p:tgtEl>
                                      </p:cBhvr>
                                    </p:animEffect>
                                  </p:childTnLst>
                                </p:cTn>
                              </p:par>
                              <p:par>
                                <p:cTn id="161" presetID="22" presetClass="entr" presetSubtype="8" fill="hold" grpId="0" nodeType="withEffect">
                                  <p:stCondLst>
                                    <p:cond delay="0"/>
                                  </p:stCondLst>
                                  <p:childTnLst>
                                    <p:set>
                                      <p:cBhvr>
                                        <p:cTn id="162" dur="1" fill="hold">
                                          <p:stCondLst>
                                            <p:cond delay="0"/>
                                          </p:stCondLst>
                                        </p:cTn>
                                        <p:tgtEl>
                                          <p:spTgt spid="974"/>
                                        </p:tgtEl>
                                        <p:attrNameLst>
                                          <p:attrName>style.visibility</p:attrName>
                                        </p:attrNameLst>
                                      </p:cBhvr>
                                      <p:to>
                                        <p:strVal val="visible"/>
                                      </p:to>
                                    </p:set>
                                    <p:animEffect transition="in" filter="wipe(left)">
                                      <p:cBhvr>
                                        <p:cTn id="163" dur="500"/>
                                        <p:tgtEl>
                                          <p:spTgt spid="974"/>
                                        </p:tgtEl>
                                      </p:cBhvr>
                                    </p:animEffect>
                                  </p:childTnLst>
                                </p:cTn>
                              </p:par>
                            </p:childTnLst>
                          </p:cTn>
                        </p:par>
                        <p:par>
                          <p:cTn id="164" fill="hold">
                            <p:stCondLst>
                              <p:cond delay="8000"/>
                            </p:stCondLst>
                            <p:childTnLst>
                              <p:par>
                                <p:cTn id="165" presetID="22" presetClass="entr" presetSubtype="8" fill="hold" grpId="0" nodeType="afterEffect">
                                  <p:stCondLst>
                                    <p:cond delay="0"/>
                                  </p:stCondLst>
                                  <p:childTnLst>
                                    <p:set>
                                      <p:cBhvr>
                                        <p:cTn id="166" dur="1" fill="hold">
                                          <p:stCondLst>
                                            <p:cond delay="0"/>
                                          </p:stCondLst>
                                        </p:cTn>
                                        <p:tgtEl>
                                          <p:spTgt spid="1002"/>
                                        </p:tgtEl>
                                        <p:attrNameLst>
                                          <p:attrName>style.visibility</p:attrName>
                                        </p:attrNameLst>
                                      </p:cBhvr>
                                      <p:to>
                                        <p:strVal val="visible"/>
                                      </p:to>
                                    </p:set>
                                    <p:animEffect transition="in" filter="wipe(left)">
                                      <p:cBhvr>
                                        <p:cTn id="167" dur="500"/>
                                        <p:tgtEl>
                                          <p:spTgt spid="1002"/>
                                        </p:tgtEl>
                                      </p:cBhvr>
                                    </p:animEffect>
                                  </p:childTnLst>
                                </p:cTn>
                              </p:par>
                              <p:par>
                                <p:cTn id="168" presetID="22" presetClass="entr" presetSubtype="8" fill="hold" grpId="0" nodeType="withEffect">
                                  <p:stCondLst>
                                    <p:cond delay="0"/>
                                  </p:stCondLst>
                                  <p:childTnLst>
                                    <p:set>
                                      <p:cBhvr>
                                        <p:cTn id="169" dur="1" fill="hold">
                                          <p:stCondLst>
                                            <p:cond delay="0"/>
                                          </p:stCondLst>
                                        </p:cTn>
                                        <p:tgtEl>
                                          <p:spTgt spid="979"/>
                                        </p:tgtEl>
                                        <p:attrNameLst>
                                          <p:attrName>style.visibility</p:attrName>
                                        </p:attrNameLst>
                                      </p:cBhvr>
                                      <p:to>
                                        <p:strVal val="visible"/>
                                      </p:to>
                                    </p:set>
                                    <p:animEffect transition="in" filter="wipe(left)">
                                      <p:cBhvr>
                                        <p:cTn id="170" dur="500"/>
                                        <p:tgtEl>
                                          <p:spTgt spid="979"/>
                                        </p:tgtEl>
                                      </p:cBhvr>
                                    </p:animEffect>
                                  </p:childTnLst>
                                </p:cTn>
                              </p:par>
                              <p:par>
                                <p:cTn id="171" presetID="22" presetClass="entr" presetSubtype="8" fill="hold" grpId="0" nodeType="withEffect">
                                  <p:stCondLst>
                                    <p:cond delay="0"/>
                                  </p:stCondLst>
                                  <p:childTnLst>
                                    <p:set>
                                      <p:cBhvr>
                                        <p:cTn id="172" dur="1" fill="hold">
                                          <p:stCondLst>
                                            <p:cond delay="0"/>
                                          </p:stCondLst>
                                        </p:cTn>
                                        <p:tgtEl>
                                          <p:spTgt spid="978"/>
                                        </p:tgtEl>
                                        <p:attrNameLst>
                                          <p:attrName>style.visibility</p:attrName>
                                        </p:attrNameLst>
                                      </p:cBhvr>
                                      <p:to>
                                        <p:strVal val="visible"/>
                                      </p:to>
                                    </p:set>
                                    <p:animEffect transition="in" filter="wipe(left)">
                                      <p:cBhvr>
                                        <p:cTn id="173" dur="500"/>
                                        <p:tgtEl>
                                          <p:spTgt spid="978"/>
                                        </p:tgtEl>
                                      </p:cBhvr>
                                    </p:animEffect>
                                  </p:childTnLst>
                                </p:cTn>
                              </p:par>
                              <p:par>
                                <p:cTn id="174" presetID="22" presetClass="entr" presetSubtype="8" fill="hold" grpId="0" nodeType="withEffect">
                                  <p:stCondLst>
                                    <p:cond delay="0"/>
                                  </p:stCondLst>
                                  <p:childTnLst>
                                    <p:set>
                                      <p:cBhvr>
                                        <p:cTn id="175" dur="1" fill="hold">
                                          <p:stCondLst>
                                            <p:cond delay="0"/>
                                          </p:stCondLst>
                                        </p:cTn>
                                        <p:tgtEl>
                                          <p:spTgt spid="977"/>
                                        </p:tgtEl>
                                        <p:attrNameLst>
                                          <p:attrName>style.visibility</p:attrName>
                                        </p:attrNameLst>
                                      </p:cBhvr>
                                      <p:to>
                                        <p:strVal val="visible"/>
                                      </p:to>
                                    </p:set>
                                    <p:animEffect transition="in" filter="wipe(left)">
                                      <p:cBhvr>
                                        <p:cTn id="176" dur="500"/>
                                        <p:tgtEl>
                                          <p:spTgt spid="977"/>
                                        </p:tgtEl>
                                      </p:cBhvr>
                                    </p:animEffect>
                                  </p:childTnLst>
                                </p:cTn>
                              </p:par>
                            </p:childTnLst>
                          </p:cTn>
                        </p:par>
                        <p:par>
                          <p:cTn id="177" fill="hold">
                            <p:stCondLst>
                              <p:cond delay="8500"/>
                            </p:stCondLst>
                            <p:childTnLst>
                              <p:par>
                                <p:cTn id="178" presetID="22" presetClass="entr" presetSubtype="8" fill="hold" nodeType="afterEffect">
                                  <p:stCondLst>
                                    <p:cond delay="0"/>
                                  </p:stCondLst>
                                  <p:childTnLst>
                                    <p:set>
                                      <p:cBhvr>
                                        <p:cTn id="179" dur="1" fill="hold">
                                          <p:stCondLst>
                                            <p:cond delay="0"/>
                                          </p:stCondLst>
                                        </p:cTn>
                                        <p:tgtEl>
                                          <p:spTgt spid="1005"/>
                                        </p:tgtEl>
                                        <p:attrNameLst>
                                          <p:attrName>style.visibility</p:attrName>
                                        </p:attrNameLst>
                                      </p:cBhvr>
                                      <p:to>
                                        <p:strVal val="visible"/>
                                      </p:to>
                                    </p:set>
                                    <p:animEffect transition="in" filter="wipe(left)">
                                      <p:cBhvr>
                                        <p:cTn id="180" dur="500"/>
                                        <p:tgtEl>
                                          <p:spTgt spid="1005"/>
                                        </p:tgtEl>
                                      </p:cBhvr>
                                    </p:animEffect>
                                  </p:childTnLst>
                                </p:cTn>
                              </p:par>
                              <p:par>
                                <p:cTn id="181" presetID="22" presetClass="entr" presetSubtype="8" fill="hold" grpId="0" nodeType="withEffect">
                                  <p:stCondLst>
                                    <p:cond delay="0"/>
                                  </p:stCondLst>
                                  <p:childTnLst>
                                    <p:set>
                                      <p:cBhvr>
                                        <p:cTn id="182" dur="1" fill="hold">
                                          <p:stCondLst>
                                            <p:cond delay="0"/>
                                          </p:stCondLst>
                                        </p:cTn>
                                        <p:tgtEl>
                                          <p:spTgt spid="982"/>
                                        </p:tgtEl>
                                        <p:attrNameLst>
                                          <p:attrName>style.visibility</p:attrName>
                                        </p:attrNameLst>
                                      </p:cBhvr>
                                      <p:to>
                                        <p:strVal val="visible"/>
                                      </p:to>
                                    </p:set>
                                    <p:animEffect transition="in" filter="wipe(left)">
                                      <p:cBhvr>
                                        <p:cTn id="183" dur="500"/>
                                        <p:tgtEl>
                                          <p:spTgt spid="982"/>
                                        </p:tgtEl>
                                      </p:cBhvr>
                                    </p:animEffect>
                                  </p:childTnLst>
                                </p:cTn>
                              </p:par>
                              <p:par>
                                <p:cTn id="184" presetID="22" presetClass="entr" presetSubtype="8" fill="hold" grpId="0" nodeType="withEffect">
                                  <p:stCondLst>
                                    <p:cond delay="0"/>
                                  </p:stCondLst>
                                  <p:childTnLst>
                                    <p:set>
                                      <p:cBhvr>
                                        <p:cTn id="185" dur="1" fill="hold">
                                          <p:stCondLst>
                                            <p:cond delay="0"/>
                                          </p:stCondLst>
                                        </p:cTn>
                                        <p:tgtEl>
                                          <p:spTgt spid="981"/>
                                        </p:tgtEl>
                                        <p:attrNameLst>
                                          <p:attrName>style.visibility</p:attrName>
                                        </p:attrNameLst>
                                      </p:cBhvr>
                                      <p:to>
                                        <p:strVal val="visible"/>
                                      </p:to>
                                    </p:set>
                                    <p:animEffect transition="in" filter="wipe(left)">
                                      <p:cBhvr>
                                        <p:cTn id="186" dur="500"/>
                                        <p:tgtEl>
                                          <p:spTgt spid="981"/>
                                        </p:tgtEl>
                                      </p:cBhvr>
                                    </p:animEffect>
                                  </p:childTnLst>
                                </p:cTn>
                              </p:par>
                              <p:par>
                                <p:cTn id="187" presetID="22" presetClass="entr" presetSubtype="8" fill="hold" grpId="0" nodeType="withEffect">
                                  <p:stCondLst>
                                    <p:cond delay="0"/>
                                  </p:stCondLst>
                                  <p:childTnLst>
                                    <p:set>
                                      <p:cBhvr>
                                        <p:cTn id="188" dur="1" fill="hold">
                                          <p:stCondLst>
                                            <p:cond delay="0"/>
                                          </p:stCondLst>
                                        </p:cTn>
                                        <p:tgtEl>
                                          <p:spTgt spid="980"/>
                                        </p:tgtEl>
                                        <p:attrNameLst>
                                          <p:attrName>style.visibility</p:attrName>
                                        </p:attrNameLst>
                                      </p:cBhvr>
                                      <p:to>
                                        <p:strVal val="visible"/>
                                      </p:to>
                                    </p:set>
                                    <p:animEffect transition="in" filter="wipe(left)">
                                      <p:cBhvr>
                                        <p:cTn id="189" dur="500"/>
                                        <p:tgtEl>
                                          <p:spTgt spid="980"/>
                                        </p:tgtEl>
                                      </p:cBhvr>
                                    </p:animEffect>
                                  </p:childTnLst>
                                </p:cTn>
                              </p:par>
                            </p:childTnLst>
                          </p:cTn>
                        </p:par>
                        <p:par>
                          <p:cTn id="190" fill="hold">
                            <p:stCondLst>
                              <p:cond delay="9000"/>
                            </p:stCondLst>
                            <p:childTnLst>
                              <p:par>
                                <p:cTn id="191" presetID="22" presetClass="entr" presetSubtype="8" fill="hold" nodeType="afterEffect">
                                  <p:stCondLst>
                                    <p:cond delay="0"/>
                                  </p:stCondLst>
                                  <p:childTnLst>
                                    <p:set>
                                      <p:cBhvr>
                                        <p:cTn id="192" dur="1" fill="hold">
                                          <p:stCondLst>
                                            <p:cond delay="0"/>
                                          </p:stCondLst>
                                        </p:cTn>
                                        <p:tgtEl>
                                          <p:spTgt spid="994"/>
                                        </p:tgtEl>
                                        <p:attrNameLst>
                                          <p:attrName>style.visibility</p:attrName>
                                        </p:attrNameLst>
                                      </p:cBhvr>
                                      <p:to>
                                        <p:strVal val="visible"/>
                                      </p:to>
                                    </p:set>
                                    <p:animEffect transition="in" filter="wipe(left)">
                                      <p:cBhvr>
                                        <p:cTn id="193" dur="500"/>
                                        <p:tgtEl>
                                          <p:spTgt spid="994"/>
                                        </p:tgtEl>
                                      </p:cBhvr>
                                    </p:animEffect>
                                  </p:childTnLst>
                                </p:cTn>
                              </p:par>
                              <p:par>
                                <p:cTn id="194" presetID="22" presetClass="entr" presetSubtype="8" fill="hold" grpId="0" nodeType="withEffect">
                                  <p:stCondLst>
                                    <p:cond delay="0"/>
                                  </p:stCondLst>
                                  <p:childTnLst>
                                    <p:set>
                                      <p:cBhvr>
                                        <p:cTn id="195" dur="1" fill="hold">
                                          <p:stCondLst>
                                            <p:cond delay="0"/>
                                          </p:stCondLst>
                                        </p:cTn>
                                        <p:tgtEl>
                                          <p:spTgt spid="985"/>
                                        </p:tgtEl>
                                        <p:attrNameLst>
                                          <p:attrName>style.visibility</p:attrName>
                                        </p:attrNameLst>
                                      </p:cBhvr>
                                      <p:to>
                                        <p:strVal val="visible"/>
                                      </p:to>
                                    </p:set>
                                    <p:animEffect transition="in" filter="wipe(left)">
                                      <p:cBhvr>
                                        <p:cTn id="196" dur="500"/>
                                        <p:tgtEl>
                                          <p:spTgt spid="985"/>
                                        </p:tgtEl>
                                      </p:cBhvr>
                                    </p:animEffect>
                                  </p:childTnLst>
                                </p:cTn>
                              </p:par>
                              <p:par>
                                <p:cTn id="197" presetID="22" presetClass="entr" presetSubtype="8" fill="hold" grpId="0" nodeType="withEffect">
                                  <p:stCondLst>
                                    <p:cond delay="0"/>
                                  </p:stCondLst>
                                  <p:childTnLst>
                                    <p:set>
                                      <p:cBhvr>
                                        <p:cTn id="198" dur="1" fill="hold">
                                          <p:stCondLst>
                                            <p:cond delay="0"/>
                                          </p:stCondLst>
                                        </p:cTn>
                                        <p:tgtEl>
                                          <p:spTgt spid="984"/>
                                        </p:tgtEl>
                                        <p:attrNameLst>
                                          <p:attrName>style.visibility</p:attrName>
                                        </p:attrNameLst>
                                      </p:cBhvr>
                                      <p:to>
                                        <p:strVal val="visible"/>
                                      </p:to>
                                    </p:set>
                                    <p:animEffect transition="in" filter="wipe(left)">
                                      <p:cBhvr>
                                        <p:cTn id="199" dur="500"/>
                                        <p:tgtEl>
                                          <p:spTgt spid="984"/>
                                        </p:tgtEl>
                                      </p:cBhvr>
                                    </p:animEffect>
                                  </p:childTnLst>
                                </p:cTn>
                              </p:par>
                              <p:par>
                                <p:cTn id="200" presetID="22" presetClass="entr" presetSubtype="8" fill="hold" grpId="0" nodeType="withEffect">
                                  <p:stCondLst>
                                    <p:cond delay="0"/>
                                  </p:stCondLst>
                                  <p:childTnLst>
                                    <p:set>
                                      <p:cBhvr>
                                        <p:cTn id="201" dur="1" fill="hold">
                                          <p:stCondLst>
                                            <p:cond delay="0"/>
                                          </p:stCondLst>
                                        </p:cTn>
                                        <p:tgtEl>
                                          <p:spTgt spid="983"/>
                                        </p:tgtEl>
                                        <p:attrNameLst>
                                          <p:attrName>style.visibility</p:attrName>
                                        </p:attrNameLst>
                                      </p:cBhvr>
                                      <p:to>
                                        <p:strVal val="visible"/>
                                      </p:to>
                                    </p:set>
                                    <p:animEffect transition="in" filter="wipe(left)">
                                      <p:cBhvr>
                                        <p:cTn id="202" dur="500"/>
                                        <p:tgtEl>
                                          <p:spTgt spid="983"/>
                                        </p:tgtEl>
                                      </p:cBhvr>
                                    </p:animEffect>
                                  </p:childTnLst>
                                </p:cTn>
                              </p:par>
                            </p:childTnLst>
                          </p:cTn>
                        </p:par>
                        <p:par>
                          <p:cTn id="203" fill="hold">
                            <p:stCondLst>
                              <p:cond delay="9500"/>
                            </p:stCondLst>
                            <p:childTnLst>
                              <p:par>
                                <p:cTn id="204" presetID="22" presetClass="entr" presetSubtype="8" fill="hold" grpId="0" nodeType="afterEffect">
                                  <p:stCondLst>
                                    <p:cond delay="0"/>
                                  </p:stCondLst>
                                  <p:childTnLst>
                                    <p:set>
                                      <p:cBhvr>
                                        <p:cTn id="205" dur="1" fill="hold">
                                          <p:stCondLst>
                                            <p:cond delay="0"/>
                                          </p:stCondLst>
                                        </p:cTn>
                                        <p:tgtEl>
                                          <p:spTgt spid="1004"/>
                                        </p:tgtEl>
                                        <p:attrNameLst>
                                          <p:attrName>style.visibility</p:attrName>
                                        </p:attrNameLst>
                                      </p:cBhvr>
                                      <p:to>
                                        <p:strVal val="visible"/>
                                      </p:to>
                                    </p:set>
                                    <p:animEffect transition="in" filter="wipe(left)">
                                      <p:cBhvr>
                                        <p:cTn id="206" dur="500"/>
                                        <p:tgtEl>
                                          <p:spTgt spid="1004"/>
                                        </p:tgtEl>
                                      </p:cBhvr>
                                    </p:animEffect>
                                  </p:childTnLst>
                                </p:cTn>
                              </p:par>
                              <p:par>
                                <p:cTn id="207" presetID="22" presetClass="entr" presetSubtype="8" fill="hold" grpId="0" nodeType="withEffect">
                                  <p:stCondLst>
                                    <p:cond delay="0"/>
                                  </p:stCondLst>
                                  <p:childTnLst>
                                    <p:set>
                                      <p:cBhvr>
                                        <p:cTn id="208" dur="1" fill="hold">
                                          <p:stCondLst>
                                            <p:cond delay="0"/>
                                          </p:stCondLst>
                                        </p:cTn>
                                        <p:tgtEl>
                                          <p:spTgt spid="988"/>
                                        </p:tgtEl>
                                        <p:attrNameLst>
                                          <p:attrName>style.visibility</p:attrName>
                                        </p:attrNameLst>
                                      </p:cBhvr>
                                      <p:to>
                                        <p:strVal val="visible"/>
                                      </p:to>
                                    </p:set>
                                    <p:animEffect transition="in" filter="wipe(left)">
                                      <p:cBhvr>
                                        <p:cTn id="209" dur="500"/>
                                        <p:tgtEl>
                                          <p:spTgt spid="988"/>
                                        </p:tgtEl>
                                      </p:cBhvr>
                                    </p:animEffect>
                                  </p:childTnLst>
                                </p:cTn>
                              </p:par>
                              <p:par>
                                <p:cTn id="210" presetID="22" presetClass="entr" presetSubtype="8" fill="hold" grpId="0" nodeType="withEffect">
                                  <p:stCondLst>
                                    <p:cond delay="0"/>
                                  </p:stCondLst>
                                  <p:childTnLst>
                                    <p:set>
                                      <p:cBhvr>
                                        <p:cTn id="211" dur="1" fill="hold">
                                          <p:stCondLst>
                                            <p:cond delay="0"/>
                                          </p:stCondLst>
                                        </p:cTn>
                                        <p:tgtEl>
                                          <p:spTgt spid="987"/>
                                        </p:tgtEl>
                                        <p:attrNameLst>
                                          <p:attrName>style.visibility</p:attrName>
                                        </p:attrNameLst>
                                      </p:cBhvr>
                                      <p:to>
                                        <p:strVal val="visible"/>
                                      </p:to>
                                    </p:set>
                                    <p:animEffect transition="in" filter="wipe(left)">
                                      <p:cBhvr>
                                        <p:cTn id="212" dur="500"/>
                                        <p:tgtEl>
                                          <p:spTgt spid="987"/>
                                        </p:tgtEl>
                                      </p:cBhvr>
                                    </p:animEffect>
                                  </p:childTnLst>
                                </p:cTn>
                              </p:par>
                              <p:par>
                                <p:cTn id="213" presetID="22" presetClass="entr" presetSubtype="8" fill="hold" grpId="0" nodeType="withEffect">
                                  <p:stCondLst>
                                    <p:cond delay="0"/>
                                  </p:stCondLst>
                                  <p:childTnLst>
                                    <p:set>
                                      <p:cBhvr>
                                        <p:cTn id="214" dur="1" fill="hold">
                                          <p:stCondLst>
                                            <p:cond delay="0"/>
                                          </p:stCondLst>
                                        </p:cTn>
                                        <p:tgtEl>
                                          <p:spTgt spid="986"/>
                                        </p:tgtEl>
                                        <p:attrNameLst>
                                          <p:attrName>style.visibility</p:attrName>
                                        </p:attrNameLst>
                                      </p:cBhvr>
                                      <p:to>
                                        <p:strVal val="visible"/>
                                      </p:to>
                                    </p:set>
                                    <p:animEffect transition="in" filter="wipe(left)">
                                      <p:cBhvr>
                                        <p:cTn id="215" dur="500"/>
                                        <p:tgtEl>
                                          <p:spTgt spid="9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4" grpId="0" animBg="1"/>
      <p:bldP spid="975" grpId="0" animBg="1"/>
      <p:bldP spid="976" grpId="0"/>
      <p:bldP spid="977" grpId="0" animBg="1"/>
      <p:bldP spid="978" grpId="0" animBg="1"/>
      <p:bldP spid="979" grpId="0"/>
      <p:bldP spid="980" grpId="0" animBg="1"/>
      <p:bldP spid="981" grpId="0" animBg="1"/>
      <p:bldP spid="982" grpId="0"/>
      <p:bldP spid="983" grpId="0" animBg="1"/>
      <p:bldP spid="984" grpId="0" animBg="1"/>
      <p:bldP spid="985" grpId="0"/>
      <p:bldP spid="986" grpId="0" animBg="1"/>
      <p:bldP spid="987" grpId="0" animBg="1"/>
      <p:bldP spid="988" grpId="0"/>
      <p:bldP spid="1002" grpId="0" animBg="1"/>
      <p:bldP spid="1003" grpId="0" animBg="1"/>
      <p:bldP spid="1004" grpId="0" animBg="1"/>
      <p:bldP spid="86" grpId="0" animBg="1"/>
      <p:bldP spid="87" grpId="0" animBg="1"/>
      <p:bldP spid="88" grpId="0"/>
      <p:bldP spid="89" grpId="0" animBg="1"/>
      <p:bldP spid="94" grpId="0" animBg="1"/>
      <p:bldP spid="95" grpId="0"/>
      <p:bldP spid="96" grpId="0" animBg="1"/>
      <p:bldP spid="97" grpId="0" animBg="1"/>
      <p:bldP spid="98" grpId="0"/>
      <p:bldP spid="99" grpId="0" animBg="1"/>
      <p:bldP spid="100" grpId="0" animBg="1"/>
      <p:bldP spid="101" grpId="0"/>
      <p:bldP spid="102" grpId="0" animBg="1"/>
      <p:bldP spid="103" grpId="0" animBg="1"/>
      <p:bldP spid="104" grpId="0"/>
      <p:bldP spid="113" grpId="0" animBg="1"/>
      <p:bldP spid="114" grpId="0" animBg="1"/>
      <p:bldP spid="115" grpId="0" animBg="1"/>
      <p:bldP spid="202" grpId="0" animBg="1"/>
      <p:bldP spid="203" grpId="0" animBg="1"/>
      <p:bldP spid="204" grpId="0" animBg="1"/>
      <p:bldP spid="205" grpId="0" animBg="1"/>
      <p:bldP spid="212" grpId="0"/>
      <p:bldP spid="213" grpId="0"/>
      <p:bldP spid="214" grpId="0" animBg="1"/>
      <p:bldP spid="215" grpId="0" animBg="1"/>
      <p:bldP spid="222" grpId="0"/>
      <p:bldP spid="223" grpId="0"/>
      <p:bldP spid="224" grpId="0"/>
      <p:bldP spid="225"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95" name="Group 894"/>
          <p:cNvGrpSpPr/>
          <p:nvPr/>
        </p:nvGrpSpPr>
        <p:grpSpPr>
          <a:xfrm>
            <a:off x="11067732" y="1890391"/>
            <a:ext cx="16711799" cy="13750214"/>
            <a:chOff x="5628523" y="1511756"/>
            <a:chExt cx="4495800" cy="3698113"/>
          </a:xfrm>
          <a:solidFill>
            <a:schemeClr val="accent3"/>
          </a:solidFill>
        </p:grpSpPr>
        <p:sp>
          <p:nvSpPr>
            <p:cNvPr id="908" name="Freeform 5"/>
            <p:cNvSpPr>
              <a:spLocks/>
            </p:cNvSpPr>
            <p:nvPr/>
          </p:nvSpPr>
          <p:spPr bwMode="auto">
            <a:xfrm>
              <a:off x="8313204" y="5138432"/>
              <a:ext cx="112712" cy="71437"/>
            </a:xfrm>
            <a:custGeom>
              <a:avLst/>
              <a:gdLst>
                <a:gd name="T0" fmla="*/ 31 w 71"/>
                <a:gd name="T1" fmla="*/ 14 h 45"/>
                <a:gd name="T2" fmla="*/ 26 w 71"/>
                <a:gd name="T3" fmla="*/ 14 h 45"/>
                <a:gd name="T4" fmla="*/ 21 w 71"/>
                <a:gd name="T5" fmla="*/ 17 h 45"/>
                <a:gd name="T6" fmla="*/ 19 w 71"/>
                <a:gd name="T7" fmla="*/ 19 h 45"/>
                <a:gd name="T8" fmla="*/ 7 w 71"/>
                <a:gd name="T9" fmla="*/ 31 h 45"/>
                <a:gd name="T10" fmla="*/ 2 w 71"/>
                <a:gd name="T11" fmla="*/ 36 h 45"/>
                <a:gd name="T12" fmla="*/ 0 w 71"/>
                <a:gd name="T13" fmla="*/ 41 h 45"/>
                <a:gd name="T14" fmla="*/ 2 w 71"/>
                <a:gd name="T15" fmla="*/ 43 h 45"/>
                <a:gd name="T16" fmla="*/ 10 w 71"/>
                <a:gd name="T17" fmla="*/ 45 h 45"/>
                <a:gd name="T18" fmla="*/ 14 w 71"/>
                <a:gd name="T19" fmla="*/ 43 h 45"/>
                <a:gd name="T20" fmla="*/ 19 w 71"/>
                <a:gd name="T21" fmla="*/ 41 h 45"/>
                <a:gd name="T22" fmla="*/ 31 w 71"/>
                <a:gd name="T23" fmla="*/ 33 h 45"/>
                <a:gd name="T24" fmla="*/ 38 w 71"/>
                <a:gd name="T25" fmla="*/ 29 h 45"/>
                <a:gd name="T26" fmla="*/ 40 w 71"/>
                <a:gd name="T27" fmla="*/ 26 h 45"/>
                <a:gd name="T28" fmla="*/ 50 w 71"/>
                <a:gd name="T29" fmla="*/ 17 h 45"/>
                <a:gd name="T30" fmla="*/ 62 w 71"/>
                <a:gd name="T31" fmla="*/ 12 h 45"/>
                <a:gd name="T32" fmla="*/ 67 w 71"/>
                <a:gd name="T33" fmla="*/ 7 h 45"/>
                <a:gd name="T34" fmla="*/ 71 w 71"/>
                <a:gd name="T35" fmla="*/ 5 h 45"/>
                <a:gd name="T36" fmla="*/ 71 w 71"/>
                <a:gd name="T37" fmla="*/ 3 h 45"/>
                <a:gd name="T38" fmla="*/ 69 w 71"/>
                <a:gd name="T39" fmla="*/ 0 h 45"/>
                <a:gd name="T40" fmla="*/ 62 w 71"/>
                <a:gd name="T41" fmla="*/ 0 h 45"/>
                <a:gd name="T42" fmla="*/ 59 w 71"/>
                <a:gd name="T43" fmla="*/ 3 h 45"/>
                <a:gd name="T44" fmla="*/ 55 w 71"/>
                <a:gd name="T45" fmla="*/ 5 h 45"/>
                <a:gd name="T46" fmla="*/ 50 w 71"/>
                <a:gd name="T47" fmla="*/ 5 h 45"/>
                <a:gd name="T48" fmla="*/ 43 w 71"/>
                <a:gd name="T49" fmla="*/ 5 h 45"/>
                <a:gd name="T50" fmla="*/ 38 w 71"/>
                <a:gd name="T51" fmla="*/ 5 h 45"/>
                <a:gd name="T52" fmla="*/ 38 w 71"/>
                <a:gd name="T53" fmla="*/ 7 h 45"/>
                <a:gd name="T54" fmla="*/ 38 w 71"/>
                <a:gd name="T55" fmla="*/ 10 h 45"/>
                <a:gd name="T56" fmla="*/ 36 w 71"/>
                <a:gd name="T57" fmla="*/ 12 h 45"/>
                <a:gd name="T58" fmla="*/ 31 w 71"/>
                <a:gd name="T59"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1" h="45">
                  <a:moveTo>
                    <a:pt x="31" y="14"/>
                  </a:moveTo>
                  <a:lnTo>
                    <a:pt x="26" y="14"/>
                  </a:lnTo>
                  <a:lnTo>
                    <a:pt x="21" y="17"/>
                  </a:lnTo>
                  <a:lnTo>
                    <a:pt x="19" y="19"/>
                  </a:lnTo>
                  <a:lnTo>
                    <a:pt x="7" y="31"/>
                  </a:lnTo>
                  <a:lnTo>
                    <a:pt x="2" y="36"/>
                  </a:lnTo>
                  <a:lnTo>
                    <a:pt x="0" y="41"/>
                  </a:lnTo>
                  <a:lnTo>
                    <a:pt x="2" y="43"/>
                  </a:lnTo>
                  <a:lnTo>
                    <a:pt x="10" y="45"/>
                  </a:lnTo>
                  <a:lnTo>
                    <a:pt x="14" y="43"/>
                  </a:lnTo>
                  <a:lnTo>
                    <a:pt x="19" y="41"/>
                  </a:lnTo>
                  <a:lnTo>
                    <a:pt x="31" y="33"/>
                  </a:lnTo>
                  <a:lnTo>
                    <a:pt x="38" y="29"/>
                  </a:lnTo>
                  <a:lnTo>
                    <a:pt x="40" y="26"/>
                  </a:lnTo>
                  <a:lnTo>
                    <a:pt x="50" y="17"/>
                  </a:lnTo>
                  <a:lnTo>
                    <a:pt x="62" y="12"/>
                  </a:lnTo>
                  <a:lnTo>
                    <a:pt x="67" y="7"/>
                  </a:lnTo>
                  <a:lnTo>
                    <a:pt x="71" y="5"/>
                  </a:lnTo>
                  <a:lnTo>
                    <a:pt x="71" y="3"/>
                  </a:lnTo>
                  <a:lnTo>
                    <a:pt x="69" y="0"/>
                  </a:lnTo>
                  <a:lnTo>
                    <a:pt x="62" y="0"/>
                  </a:lnTo>
                  <a:lnTo>
                    <a:pt x="59" y="3"/>
                  </a:lnTo>
                  <a:lnTo>
                    <a:pt x="55" y="5"/>
                  </a:lnTo>
                  <a:lnTo>
                    <a:pt x="50" y="5"/>
                  </a:lnTo>
                  <a:lnTo>
                    <a:pt x="43" y="5"/>
                  </a:lnTo>
                  <a:lnTo>
                    <a:pt x="38" y="5"/>
                  </a:lnTo>
                  <a:lnTo>
                    <a:pt x="38" y="7"/>
                  </a:lnTo>
                  <a:lnTo>
                    <a:pt x="38" y="10"/>
                  </a:lnTo>
                  <a:lnTo>
                    <a:pt x="36" y="12"/>
                  </a:lnTo>
                  <a:lnTo>
                    <a:pt x="3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09" name="Freeform 6"/>
            <p:cNvSpPr>
              <a:spLocks/>
            </p:cNvSpPr>
            <p:nvPr/>
          </p:nvSpPr>
          <p:spPr bwMode="auto">
            <a:xfrm>
              <a:off x="8441791" y="4754257"/>
              <a:ext cx="41275" cy="66675"/>
            </a:xfrm>
            <a:custGeom>
              <a:avLst/>
              <a:gdLst>
                <a:gd name="T0" fmla="*/ 7 w 26"/>
                <a:gd name="T1" fmla="*/ 40 h 42"/>
                <a:gd name="T2" fmla="*/ 9 w 26"/>
                <a:gd name="T3" fmla="*/ 42 h 42"/>
                <a:gd name="T4" fmla="*/ 16 w 26"/>
                <a:gd name="T5" fmla="*/ 42 h 42"/>
                <a:gd name="T6" fmla="*/ 19 w 26"/>
                <a:gd name="T7" fmla="*/ 40 h 42"/>
                <a:gd name="T8" fmla="*/ 21 w 26"/>
                <a:gd name="T9" fmla="*/ 38 h 42"/>
                <a:gd name="T10" fmla="*/ 19 w 26"/>
                <a:gd name="T11" fmla="*/ 38 h 42"/>
                <a:gd name="T12" fmla="*/ 19 w 26"/>
                <a:gd name="T13" fmla="*/ 35 h 42"/>
                <a:gd name="T14" fmla="*/ 19 w 26"/>
                <a:gd name="T15" fmla="*/ 33 h 42"/>
                <a:gd name="T16" fmla="*/ 19 w 26"/>
                <a:gd name="T17" fmla="*/ 30 h 42"/>
                <a:gd name="T18" fmla="*/ 26 w 26"/>
                <a:gd name="T19" fmla="*/ 26 h 42"/>
                <a:gd name="T20" fmla="*/ 26 w 26"/>
                <a:gd name="T21" fmla="*/ 23 h 42"/>
                <a:gd name="T22" fmla="*/ 26 w 26"/>
                <a:gd name="T23" fmla="*/ 21 h 42"/>
                <a:gd name="T24" fmla="*/ 21 w 26"/>
                <a:gd name="T25" fmla="*/ 21 h 42"/>
                <a:gd name="T26" fmla="*/ 19 w 26"/>
                <a:gd name="T27" fmla="*/ 21 h 42"/>
                <a:gd name="T28" fmla="*/ 14 w 26"/>
                <a:gd name="T29" fmla="*/ 21 h 42"/>
                <a:gd name="T30" fmla="*/ 12 w 26"/>
                <a:gd name="T31" fmla="*/ 19 h 42"/>
                <a:gd name="T32" fmla="*/ 12 w 26"/>
                <a:gd name="T33" fmla="*/ 14 h 42"/>
                <a:gd name="T34" fmla="*/ 12 w 26"/>
                <a:gd name="T35" fmla="*/ 7 h 42"/>
                <a:gd name="T36" fmla="*/ 9 w 26"/>
                <a:gd name="T37" fmla="*/ 2 h 42"/>
                <a:gd name="T38" fmla="*/ 7 w 26"/>
                <a:gd name="T39" fmla="*/ 0 h 42"/>
                <a:gd name="T40" fmla="*/ 5 w 26"/>
                <a:gd name="T41" fmla="*/ 0 h 42"/>
                <a:gd name="T42" fmla="*/ 2 w 26"/>
                <a:gd name="T43" fmla="*/ 0 h 42"/>
                <a:gd name="T44" fmla="*/ 2 w 26"/>
                <a:gd name="T45" fmla="*/ 2 h 42"/>
                <a:gd name="T46" fmla="*/ 0 w 26"/>
                <a:gd name="T47" fmla="*/ 14 h 42"/>
                <a:gd name="T48" fmla="*/ 0 w 26"/>
                <a:gd name="T49" fmla="*/ 28 h 42"/>
                <a:gd name="T50" fmla="*/ 2 w 26"/>
                <a:gd name="T51" fmla="*/ 38 h 42"/>
                <a:gd name="T52" fmla="*/ 7 w 26"/>
                <a:gd name="T53"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 h="42">
                  <a:moveTo>
                    <a:pt x="7" y="40"/>
                  </a:moveTo>
                  <a:lnTo>
                    <a:pt x="9" y="42"/>
                  </a:lnTo>
                  <a:lnTo>
                    <a:pt x="16" y="42"/>
                  </a:lnTo>
                  <a:lnTo>
                    <a:pt x="19" y="40"/>
                  </a:lnTo>
                  <a:lnTo>
                    <a:pt x="21" y="38"/>
                  </a:lnTo>
                  <a:lnTo>
                    <a:pt x="19" y="38"/>
                  </a:lnTo>
                  <a:lnTo>
                    <a:pt x="19" y="35"/>
                  </a:lnTo>
                  <a:lnTo>
                    <a:pt x="19" y="33"/>
                  </a:lnTo>
                  <a:lnTo>
                    <a:pt x="19" y="30"/>
                  </a:lnTo>
                  <a:lnTo>
                    <a:pt x="26" y="26"/>
                  </a:lnTo>
                  <a:lnTo>
                    <a:pt x="26" y="23"/>
                  </a:lnTo>
                  <a:lnTo>
                    <a:pt x="26" y="21"/>
                  </a:lnTo>
                  <a:lnTo>
                    <a:pt x="21" y="21"/>
                  </a:lnTo>
                  <a:lnTo>
                    <a:pt x="19" y="21"/>
                  </a:lnTo>
                  <a:lnTo>
                    <a:pt x="14" y="21"/>
                  </a:lnTo>
                  <a:lnTo>
                    <a:pt x="12" y="19"/>
                  </a:lnTo>
                  <a:lnTo>
                    <a:pt x="12" y="14"/>
                  </a:lnTo>
                  <a:lnTo>
                    <a:pt x="12" y="7"/>
                  </a:lnTo>
                  <a:lnTo>
                    <a:pt x="9" y="2"/>
                  </a:lnTo>
                  <a:lnTo>
                    <a:pt x="7" y="0"/>
                  </a:lnTo>
                  <a:lnTo>
                    <a:pt x="5" y="0"/>
                  </a:lnTo>
                  <a:lnTo>
                    <a:pt x="2" y="0"/>
                  </a:lnTo>
                  <a:lnTo>
                    <a:pt x="2" y="2"/>
                  </a:lnTo>
                  <a:lnTo>
                    <a:pt x="0" y="14"/>
                  </a:lnTo>
                  <a:lnTo>
                    <a:pt x="0" y="28"/>
                  </a:lnTo>
                  <a:lnTo>
                    <a:pt x="2" y="38"/>
                  </a:lnTo>
                  <a:lnTo>
                    <a:pt x="7"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34" name="Freeform 7"/>
            <p:cNvSpPr>
              <a:spLocks/>
            </p:cNvSpPr>
            <p:nvPr/>
          </p:nvSpPr>
          <p:spPr bwMode="auto">
            <a:xfrm>
              <a:off x="8200491" y="4784419"/>
              <a:ext cx="169862" cy="233362"/>
            </a:xfrm>
            <a:custGeom>
              <a:avLst/>
              <a:gdLst>
                <a:gd name="T0" fmla="*/ 2 w 107"/>
                <a:gd name="T1" fmla="*/ 109 h 147"/>
                <a:gd name="T2" fmla="*/ 5 w 107"/>
                <a:gd name="T3" fmla="*/ 138 h 147"/>
                <a:gd name="T4" fmla="*/ 12 w 107"/>
                <a:gd name="T5" fmla="*/ 147 h 147"/>
                <a:gd name="T6" fmla="*/ 19 w 107"/>
                <a:gd name="T7" fmla="*/ 147 h 147"/>
                <a:gd name="T8" fmla="*/ 31 w 107"/>
                <a:gd name="T9" fmla="*/ 135 h 147"/>
                <a:gd name="T10" fmla="*/ 31 w 107"/>
                <a:gd name="T11" fmla="*/ 116 h 147"/>
                <a:gd name="T12" fmla="*/ 31 w 107"/>
                <a:gd name="T13" fmla="*/ 107 h 147"/>
                <a:gd name="T14" fmla="*/ 35 w 107"/>
                <a:gd name="T15" fmla="*/ 99 h 147"/>
                <a:gd name="T16" fmla="*/ 40 w 107"/>
                <a:gd name="T17" fmla="*/ 102 h 147"/>
                <a:gd name="T18" fmla="*/ 45 w 107"/>
                <a:gd name="T19" fmla="*/ 111 h 147"/>
                <a:gd name="T20" fmla="*/ 50 w 107"/>
                <a:gd name="T21" fmla="*/ 121 h 147"/>
                <a:gd name="T22" fmla="*/ 54 w 107"/>
                <a:gd name="T23" fmla="*/ 126 h 147"/>
                <a:gd name="T24" fmla="*/ 59 w 107"/>
                <a:gd name="T25" fmla="*/ 126 h 147"/>
                <a:gd name="T26" fmla="*/ 66 w 107"/>
                <a:gd name="T27" fmla="*/ 116 h 147"/>
                <a:gd name="T28" fmla="*/ 71 w 107"/>
                <a:gd name="T29" fmla="*/ 114 h 147"/>
                <a:gd name="T30" fmla="*/ 69 w 107"/>
                <a:gd name="T31" fmla="*/ 104 h 147"/>
                <a:gd name="T32" fmla="*/ 54 w 107"/>
                <a:gd name="T33" fmla="*/ 92 h 147"/>
                <a:gd name="T34" fmla="*/ 47 w 107"/>
                <a:gd name="T35" fmla="*/ 85 h 147"/>
                <a:gd name="T36" fmla="*/ 45 w 107"/>
                <a:gd name="T37" fmla="*/ 76 h 147"/>
                <a:gd name="T38" fmla="*/ 50 w 107"/>
                <a:gd name="T39" fmla="*/ 66 h 147"/>
                <a:gd name="T40" fmla="*/ 62 w 107"/>
                <a:gd name="T41" fmla="*/ 64 h 147"/>
                <a:gd name="T42" fmla="*/ 69 w 107"/>
                <a:gd name="T43" fmla="*/ 61 h 147"/>
                <a:gd name="T44" fmla="*/ 76 w 107"/>
                <a:gd name="T45" fmla="*/ 52 h 147"/>
                <a:gd name="T46" fmla="*/ 73 w 107"/>
                <a:gd name="T47" fmla="*/ 45 h 147"/>
                <a:gd name="T48" fmla="*/ 62 w 107"/>
                <a:gd name="T49" fmla="*/ 38 h 147"/>
                <a:gd name="T50" fmla="*/ 38 w 107"/>
                <a:gd name="T51" fmla="*/ 38 h 147"/>
                <a:gd name="T52" fmla="*/ 31 w 107"/>
                <a:gd name="T53" fmla="*/ 33 h 147"/>
                <a:gd name="T54" fmla="*/ 33 w 107"/>
                <a:gd name="T55" fmla="*/ 26 h 147"/>
                <a:gd name="T56" fmla="*/ 54 w 107"/>
                <a:gd name="T57" fmla="*/ 23 h 147"/>
                <a:gd name="T58" fmla="*/ 73 w 107"/>
                <a:gd name="T59" fmla="*/ 23 h 147"/>
                <a:gd name="T60" fmla="*/ 92 w 107"/>
                <a:gd name="T61" fmla="*/ 21 h 147"/>
                <a:gd name="T62" fmla="*/ 104 w 107"/>
                <a:gd name="T63" fmla="*/ 11 h 147"/>
                <a:gd name="T64" fmla="*/ 104 w 107"/>
                <a:gd name="T65" fmla="*/ 2 h 147"/>
                <a:gd name="T66" fmla="*/ 97 w 107"/>
                <a:gd name="T67" fmla="*/ 2 h 147"/>
                <a:gd name="T68" fmla="*/ 85 w 107"/>
                <a:gd name="T69" fmla="*/ 7 h 147"/>
                <a:gd name="T70" fmla="*/ 64 w 107"/>
                <a:gd name="T71" fmla="*/ 9 h 147"/>
                <a:gd name="T72" fmla="*/ 40 w 107"/>
                <a:gd name="T73" fmla="*/ 7 h 147"/>
                <a:gd name="T74" fmla="*/ 33 w 107"/>
                <a:gd name="T75" fmla="*/ 2 h 147"/>
                <a:gd name="T76" fmla="*/ 24 w 107"/>
                <a:gd name="T77" fmla="*/ 2 h 147"/>
                <a:gd name="T78" fmla="*/ 14 w 107"/>
                <a:gd name="T79" fmla="*/ 11 h 147"/>
                <a:gd name="T80" fmla="*/ 12 w 107"/>
                <a:gd name="T81" fmla="*/ 26 h 147"/>
                <a:gd name="T82" fmla="*/ 14 w 107"/>
                <a:gd name="T83" fmla="*/ 35 h 147"/>
                <a:gd name="T84" fmla="*/ 7 w 107"/>
                <a:gd name="T85" fmla="*/ 47 h 147"/>
                <a:gd name="T86" fmla="*/ 7 w 107"/>
                <a:gd name="T87" fmla="*/ 66 h 147"/>
                <a:gd name="T88" fmla="*/ 2 w 107"/>
                <a:gd name="T89" fmla="*/ 85 h 147"/>
                <a:gd name="T90" fmla="*/ 2 w 107"/>
                <a:gd name="T91" fmla="*/ 9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7" h="147">
                  <a:moveTo>
                    <a:pt x="2" y="102"/>
                  </a:moveTo>
                  <a:lnTo>
                    <a:pt x="2" y="109"/>
                  </a:lnTo>
                  <a:lnTo>
                    <a:pt x="2" y="126"/>
                  </a:lnTo>
                  <a:lnTo>
                    <a:pt x="5" y="138"/>
                  </a:lnTo>
                  <a:lnTo>
                    <a:pt x="7" y="145"/>
                  </a:lnTo>
                  <a:lnTo>
                    <a:pt x="12" y="147"/>
                  </a:lnTo>
                  <a:lnTo>
                    <a:pt x="16" y="147"/>
                  </a:lnTo>
                  <a:lnTo>
                    <a:pt x="19" y="147"/>
                  </a:lnTo>
                  <a:lnTo>
                    <a:pt x="21" y="142"/>
                  </a:lnTo>
                  <a:lnTo>
                    <a:pt x="31" y="135"/>
                  </a:lnTo>
                  <a:lnTo>
                    <a:pt x="33" y="126"/>
                  </a:lnTo>
                  <a:lnTo>
                    <a:pt x="31" y="116"/>
                  </a:lnTo>
                  <a:lnTo>
                    <a:pt x="31" y="111"/>
                  </a:lnTo>
                  <a:lnTo>
                    <a:pt x="31" y="107"/>
                  </a:lnTo>
                  <a:lnTo>
                    <a:pt x="33" y="102"/>
                  </a:lnTo>
                  <a:lnTo>
                    <a:pt x="35" y="99"/>
                  </a:lnTo>
                  <a:lnTo>
                    <a:pt x="40" y="99"/>
                  </a:lnTo>
                  <a:lnTo>
                    <a:pt x="40" y="102"/>
                  </a:lnTo>
                  <a:lnTo>
                    <a:pt x="43" y="107"/>
                  </a:lnTo>
                  <a:lnTo>
                    <a:pt x="45" y="111"/>
                  </a:lnTo>
                  <a:lnTo>
                    <a:pt x="47" y="116"/>
                  </a:lnTo>
                  <a:lnTo>
                    <a:pt x="50" y="121"/>
                  </a:lnTo>
                  <a:lnTo>
                    <a:pt x="52" y="126"/>
                  </a:lnTo>
                  <a:lnTo>
                    <a:pt x="54" y="126"/>
                  </a:lnTo>
                  <a:lnTo>
                    <a:pt x="57" y="128"/>
                  </a:lnTo>
                  <a:lnTo>
                    <a:pt x="59" y="126"/>
                  </a:lnTo>
                  <a:lnTo>
                    <a:pt x="59" y="121"/>
                  </a:lnTo>
                  <a:lnTo>
                    <a:pt x="66" y="116"/>
                  </a:lnTo>
                  <a:lnTo>
                    <a:pt x="69" y="116"/>
                  </a:lnTo>
                  <a:lnTo>
                    <a:pt x="71" y="114"/>
                  </a:lnTo>
                  <a:lnTo>
                    <a:pt x="71" y="109"/>
                  </a:lnTo>
                  <a:lnTo>
                    <a:pt x="69" y="104"/>
                  </a:lnTo>
                  <a:lnTo>
                    <a:pt x="64" y="97"/>
                  </a:lnTo>
                  <a:lnTo>
                    <a:pt x="54" y="92"/>
                  </a:lnTo>
                  <a:lnTo>
                    <a:pt x="50" y="90"/>
                  </a:lnTo>
                  <a:lnTo>
                    <a:pt x="47" y="85"/>
                  </a:lnTo>
                  <a:lnTo>
                    <a:pt x="45" y="80"/>
                  </a:lnTo>
                  <a:lnTo>
                    <a:pt x="45" y="76"/>
                  </a:lnTo>
                  <a:lnTo>
                    <a:pt x="47" y="71"/>
                  </a:lnTo>
                  <a:lnTo>
                    <a:pt x="50" y="66"/>
                  </a:lnTo>
                  <a:lnTo>
                    <a:pt x="54" y="64"/>
                  </a:lnTo>
                  <a:lnTo>
                    <a:pt x="62" y="64"/>
                  </a:lnTo>
                  <a:lnTo>
                    <a:pt x="64" y="64"/>
                  </a:lnTo>
                  <a:lnTo>
                    <a:pt x="69" y="61"/>
                  </a:lnTo>
                  <a:lnTo>
                    <a:pt x="73" y="59"/>
                  </a:lnTo>
                  <a:lnTo>
                    <a:pt x="76" y="52"/>
                  </a:lnTo>
                  <a:lnTo>
                    <a:pt x="76" y="47"/>
                  </a:lnTo>
                  <a:lnTo>
                    <a:pt x="73" y="45"/>
                  </a:lnTo>
                  <a:lnTo>
                    <a:pt x="69" y="40"/>
                  </a:lnTo>
                  <a:lnTo>
                    <a:pt x="62" y="38"/>
                  </a:lnTo>
                  <a:lnTo>
                    <a:pt x="47" y="40"/>
                  </a:lnTo>
                  <a:lnTo>
                    <a:pt x="38" y="38"/>
                  </a:lnTo>
                  <a:lnTo>
                    <a:pt x="31" y="35"/>
                  </a:lnTo>
                  <a:lnTo>
                    <a:pt x="31" y="33"/>
                  </a:lnTo>
                  <a:lnTo>
                    <a:pt x="31" y="31"/>
                  </a:lnTo>
                  <a:lnTo>
                    <a:pt x="33" y="26"/>
                  </a:lnTo>
                  <a:lnTo>
                    <a:pt x="40" y="26"/>
                  </a:lnTo>
                  <a:lnTo>
                    <a:pt x="54" y="23"/>
                  </a:lnTo>
                  <a:lnTo>
                    <a:pt x="64" y="23"/>
                  </a:lnTo>
                  <a:lnTo>
                    <a:pt x="73" y="23"/>
                  </a:lnTo>
                  <a:lnTo>
                    <a:pt x="85" y="23"/>
                  </a:lnTo>
                  <a:lnTo>
                    <a:pt x="92" y="21"/>
                  </a:lnTo>
                  <a:lnTo>
                    <a:pt x="102" y="14"/>
                  </a:lnTo>
                  <a:lnTo>
                    <a:pt x="104" y="11"/>
                  </a:lnTo>
                  <a:lnTo>
                    <a:pt x="107" y="4"/>
                  </a:lnTo>
                  <a:lnTo>
                    <a:pt x="104" y="2"/>
                  </a:lnTo>
                  <a:lnTo>
                    <a:pt x="102" y="0"/>
                  </a:lnTo>
                  <a:lnTo>
                    <a:pt x="97" y="2"/>
                  </a:lnTo>
                  <a:lnTo>
                    <a:pt x="90" y="2"/>
                  </a:lnTo>
                  <a:lnTo>
                    <a:pt x="85" y="7"/>
                  </a:lnTo>
                  <a:lnTo>
                    <a:pt x="78" y="9"/>
                  </a:lnTo>
                  <a:lnTo>
                    <a:pt x="64" y="9"/>
                  </a:lnTo>
                  <a:lnTo>
                    <a:pt x="54" y="7"/>
                  </a:lnTo>
                  <a:lnTo>
                    <a:pt x="40" y="7"/>
                  </a:lnTo>
                  <a:lnTo>
                    <a:pt x="38" y="2"/>
                  </a:lnTo>
                  <a:lnTo>
                    <a:pt x="33" y="2"/>
                  </a:lnTo>
                  <a:lnTo>
                    <a:pt x="31" y="2"/>
                  </a:lnTo>
                  <a:lnTo>
                    <a:pt x="24" y="2"/>
                  </a:lnTo>
                  <a:lnTo>
                    <a:pt x="19" y="4"/>
                  </a:lnTo>
                  <a:lnTo>
                    <a:pt x="14" y="11"/>
                  </a:lnTo>
                  <a:lnTo>
                    <a:pt x="12" y="19"/>
                  </a:lnTo>
                  <a:lnTo>
                    <a:pt x="12" y="26"/>
                  </a:lnTo>
                  <a:lnTo>
                    <a:pt x="14" y="28"/>
                  </a:lnTo>
                  <a:lnTo>
                    <a:pt x="14" y="35"/>
                  </a:lnTo>
                  <a:lnTo>
                    <a:pt x="12" y="42"/>
                  </a:lnTo>
                  <a:lnTo>
                    <a:pt x="7" y="47"/>
                  </a:lnTo>
                  <a:lnTo>
                    <a:pt x="5" y="57"/>
                  </a:lnTo>
                  <a:lnTo>
                    <a:pt x="7" y="66"/>
                  </a:lnTo>
                  <a:lnTo>
                    <a:pt x="7" y="71"/>
                  </a:lnTo>
                  <a:lnTo>
                    <a:pt x="2" y="85"/>
                  </a:lnTo>
                  <a:lnTo>
                    <a:pt x="0" y="90"/>
                  </a:lnTo>
                  <a:lnTo>
                    <a:pt x="2" y="95"/>
                  </a:lnTo>
                  <a:lnTo>
                    <a:pt x="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35" name="Freeform 8"/>
            <p:cNvSpPr>
              <a:spLocks/>
            </p:cNvSpPr>
            <p:nvPr/>
          </p:nvSpPr>
          <p:spPr bwMode="auto">
            <a:xfrm>
              <a:off x="8554504" y="4855857"/>
              <a:ext cx="539750" cy="350837"/>
            </a:xfrm>
            <a:custGeom>
              <a:avLst/>
              <a:gdLst>
                <a:gd name="T0" fmla="*/ 17 w 340"/>
                <a:gd name="T1" fmla="*/ 31 h 221"/>
                <a:gd name="T2" fmla="*/ 41 w 340"/>
                <a:gd name="T3" fmla="*/ 35 h 221"/>
                <a:gd name="T4" fmla="*/ 26 w 340"/>
                <a:gd name="T5" fmla="*/ 43 h 221"/>
                <a:gd name="T6" fmla="*/ 22 w 340"/>
                <a:gd name="T7" fmla="*/ 52 h 221"/>
                <a:gd name="T8" fmla="*/ 38 w 340"/>
                <a:gd name="T9" fmla="*/ 66 h 221"/>
                <a:gd name="T10" fmla="*/ 57 w 340"/>
                <a:gd name="T11" fmla="*/ 71 h 221"/>
                <a:gd name="T12" fmla="*/ 83 w 340"/>
                <a:gd name="T13" fmla="*/ 88 h 221"/>
                <a:gd name="T14" fmla="*/ 107 w 340"/>
                <a:gd name="T15" fmla="*/ 97 h 221"/>
                <a:gd name="T16" fmla="*/ 121 w 340"/>
                <a:gd name="T17" fmla="*/ 116 h 221"/>
                <a:gd name="T18" fmla="*/ 126 w 340"/>
                <a:gd name="T19" fmla="*/ 138 h 221"/>
                <a:gd name="T20" fmla="*/ 112 w 340"/>
                <a:gd name="T21" fmla="*/ 154 h 221"/>
                <a:gd name="T22" fmla="*/ 109 w 340"/>
                <a:gd name="T23" fmla="*/ 169 h 221"/>
                <a:gd name="T24" fmla="*/ 124 w 340"/>
                <a:gd name="T25" fmla="*/ 171 h 221"/>
                <a:gd name="T26" fmla="*/ 147 w 340"/>
                <a:gd name="T27" fmla="*/ 169 h 221"/>
                <a:gd name="T28" fmla="*/ 162 w 340"/>
                <a:gd name="T29" fmla="*/ 185 h 221"/>
                <a:gd name="T30" fmla="*/ 188 w 340"/>
                <a:gd name="T31" fmla="*/ 188 h 221"/>
                <a:gd name="T32" fmla="*/ 209 w 340"/>
                <a:gd name="T33" fmla="*/ 176 h 221"/>
                <a:gd name="T34" fmla="*/ 235 w 340"/>
                <a:gd name="T35" fmla="*/ 162 h 221"/>
                <a:gd name="T36" fmla="*/ 257 w 340"/>
                <a:gd name="T37" fmla="*/ 171 h 221"/>
                <a:gd name="T38" fmla="*/ 288 w 340"/>
                <a:gd name="T39" fmla="*/ 204 h 221"/>
                <a:gd name="T40" fmla="*/ 323 w 340"/>
                <a:gd name="T41" fmla="*/ 221 h 221"/>
                <a:gd name="T42" fmla="*/ 340 w 340"/>
                <a:gd name="T43" fmla="*/ 219 h 221"/>
                <a:gd name="T44" fmla="*/ 328 w 340"/>
                <a:gd name="T45" fmla="*/ 204 h 221"/>
                <a:gd name="T46" fmla="*/ 319 w 340"/>
                <a:gd name="T47" fmla="*/ 192 h 221"/>
                <a:gd name="T48" fmla="*/ 309 w 340"/>
                <a:gd name="T49" fmla="*/ 190 h 221"/>
                <a:gd name="T50" fmla="*/ 307 w 340"/>
                <a:gd name="T51" fmla="*/ 183 h 221"/>
                <a:gd name="T52" fmla="*/ 300 w 340"/>
                <a:gd name="T53" fmla="*/ 178 h 221"/>
                <a:gd name="T54" fmla="*/ 300 w 340"/>
                <a:gd name="T55" fmla="*/ 169 h 221"/>
                <a:gd name="T56" fmla="*/ 292 w 340"/>
                <a:gd name="T57" fmla="*/ 162 h 221"/>
                <a:gd name="T58" fmla="*/ 280 w 340"/>
                <a:gd name="T59" fmla="*/ 152 h 221"/>
                <a:gd name="T60" fmla="*/ 285 w 340"/>
                <a:gd name="T61" fmla="*/ 140 h 221"/>
                <a:gd name="T62" fmla="*/ 297 w 340"/>
                <a:gd name="T63" fmla="*/ 121 h 221"/>
                <a:gd name="T64" fmla="*/ 280 w 340"/>
                <a:gd name="T65" fmla="*/ 112 h 221"/>
                <a:gd name="T66" fmla="*/ 261 w 340"/>
                <a:gd name="T67" fmla="*/ 100 h 221"/>
                <a:gd name="T68" fmla="*/ 245 w 340"/>
                <a:gd name="T69" fmla="*/ 83 h 221"/>
                <a:gd name="T70" fmla="*/ 221 w 340"/>
                <a:gd name="T71" fmla="*/ 69 h 221"/>
                <a:gd name="T72" fmla="*/ 200 w 340"/>
                <a:gd name="T73" fmla="*/ 54 h 221"/>
                <a:gd name="T74" fmla="*/ 152 w 340"/>
                <a:gd name="T75" fmla="*/ 45 h 221"/>
                <a:gd name="T76" fmla="*/ 117 w 340"/>
                <a:gd name="T77" fmla="*/ 24 h 221"/>
                <a:gd name="T78" fmla="*/ 100 w 340"/>
                <a:gd name="T79" fmla="*/ 24 h 221"/>
                <a:gd name="T80" fmla="*/ 88 w 340"/>
                <a:gd name="T81" fmla="*/ 38 h 221"/>
                <a:gd name="T82" fmla="*/ 69 w 340"/>
                <a:gd name="T83" fmla="*/ 43 h 221"/>
                <a:gd name="T84" fmla="*/ 57 w 340"/>
                <a:gd name="T85" fmla="*/ 33 h 221"/>
                <a:gd name="T86" fmla="*/ 55 w 340"/>
                <a:gd name="T87" fmla="*/ 16 h 221"/>
                <a:gd name="T88" fmla="*/ 45 w 340"/>
                <a:gd name="T89" fmla="*/ 2 h 221"/>
                <a:gd name="T90" fmla="*/ 14 w 340"/>
                <a:gd name="T91" fmla="*/ 0 h 221"/>
                <a:gd name="T92" fmla="*/ 0 w 340"/>
                <a:gd name="T93" fmla="*/ 1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0" h="221">
                  <a:moveTo>
                    <a:pt x="3" y="26"/>
                  </a:moveTo>
                  <a:lnTo>
                    <a:pt x="10" y="28"/>
                  </a:lnTo>
                  <a:lnTo>
                    <a:pt x="17" y="31"/>
                  </a:lnTo>
                  <a:lnTo>
                    <a:pt x="31" y="33"/>
                  </a:lnTo>
                  <a:lnTo>
                    <a:pt x="38" y="33"/>
                  </a:lnTo>
                  <a:lnTo>
                    <a:pt x="41" y="35"/>
                  </a:lnTo>
                  <a:lnTo>
                    <a:pt x="41" y="40"/>
                  </a:lnTo>
                  <a:lnTo>
                    <a:pt x="31" y="40"/>
                  </a:lnTo>
                  <a:lnTo>
                    <a:pt x="26" y="43"/>
                  </a:lnTo>
                  <a:lnTo>
                    <a:pt x="22" y="47"/>
                  </a:lnTo>
                  <a:lnTo>
                    <a:pt x="22" y="47"/>
                  </a:lnTo>
                  <a:lnTo>
                    <a:pt x="22" y="52"/>
                  </a:lnTo>
                  <a:lnTo>
                    <a:pt x="24" y="59"/>
                  </a:lnTo>
                  <a:lnTo>
                    <a:pt x="31" y="64"/>
                  </a:lnTo>
                  <a:lnTo>
                    <a:pt x="38" y="66"/>
                  </a:lnTo>
                  <a:lnTo>
                    <a:pt x="45" y="66"/>
                  </a:lnTo>
                  <a:lnTo>
                    <a:pt x="50" y="66"/>
                  </a:lnTo>
                  <a:lnTo>
                    <a:pt x="57" y="71"/>
                  </a:lnTo>
                  <a:lnTo>
                    <a:pt x="64" y="78"/>
                  </a:lnTo>
                  <a:lnTo>
                    <a:pt x="71" y="85"/>
                  </a:lnTo>
                  <a:lnTo>
                    <a:pt x="83" y="88"/>
                  </a:lnTo>
                  <a:lnTo>
                    <a:pt x="93" y="90"/>
                  </a:lnTo>
                  <a:lnTo>
                    <a:pt x="102" y="93"/>
                  </a:lnTo>
                  <a:lnTo>
                    <a:pt x="107" y="97"/>
                  </a:lnTo>
                  <a:lnTo>
                    <a:pt x="109" y="100"/>
                  </a:lnTo>
                  <a:lnTo>
                    <a:pt x="114" y="109"/>
                  </a:lnTo>
                  <a:lnTo>
                    <a:pt x="121" y="116"/>
                  </a:lnTo>
                  <a:lnTo>
                    <a:pt x="124" y="121"/>
                  </a:lnTo>
                  <a:lnTo>
                    <a:pt x="126" y="126"/>
                  </a:lnTo>
                  <a:lnTo>
                    <a:pt x="126" y="138"/>
                  </a:lnTo>
                  <a:lnTo>
                    <a:pt x="124" y="142"/>
                  </a:lnTo>
                  <a:lnTo>
                    <a:pt x="121" y="147"/>
                  </a:lnTo>
                  <a:lnTo>
                    <a:pt x="112" y="154"/>
                  </a:lnTo>
                  <a:lnTo>
                    <a:pt x="112" y="159"/>
                  </a:lnTo>
                  <a:lnTo>
                    <a:pt x="109" y="164"/>
                  </a:lnTo>
                  <a:lnTo>
                    <a:pt x="109" y="169"/>
                  </a:lnTo>
                  <a:lnTo>
                    <a:pt x="112" y="173"/>
                  </a:lnTo>
                  <a:lnTo>
                    <a:pt x="117" y="173"/>
                  </a:lnTo>
                  <a:lnTo>
                    <a:pt x="124" y="171"/>
                  </a:lnTo>
                  <a:lnTo>
                    <a:pt x="136" y="169"/>
                  </a:lnTo>
                  <a:lnTo>
                    <a:pt x="140" y="169"/>
                  </a:lnTo>
                  <a:lnTo>
                    <a:pt x="147" y="169"/>
                  </a:lnTo>
                  <a:lnTo>
                    <a:pt x="152" y="173"/>
                  </a:lnTo>
                  <a:lnTo>
                    <a:pt x="157" y="181"/>
                  </a:lnTo>
                  <a:lnTo>
                    <a:pt x="162" y="185"/>
                  </a:lnTo>
                  <a:lnTo>
                    <a:pt x="171" y="188"/>
                  </a:lnTo>
                  <a:lnTo>
                    <a:pt x="181" y="188"/>
                  </a:lnTo>
                  <a:lnTo>
                    <a:pt x="188" y="188"/>
                  </a:lnTo>
                  <a:lnTo>
                    <a:pt x="197" y="188"/>
                  </a:lnTo>
                  <a:lnTo>
                    <a:pt x="202" y="183"/>
                  </a:lnTo>
                  <a:lnTo>
                    <a:pt x="209" y="176"/>
                  </a:lnTo>
                  <a:lnTo>
                    <a:pt x="216" y="169"/>
                  </a:lnTo>
                  <a:lnTo>
                    <a:pt x="226" y="164"/>
                  </a:lnTo>
                  <a:lnTo>
                    <a:pt x="235" y="162"/>
                  </a:lnTo>
                  <a:lnTo>
                    <a:pt x="245" y="164"/>
                  </a:lnTo>
                  <a:lnTo>
                    <a:pt x="250" y="166"/>
                  </a:lnTo>
                  <a:lnTo>
                    <a:pt x="257" y="171"/>
                  </a:lnTo>
                  <a:lnTo>
                    <a:pt x="269" y="183"/>
                  </a:lnTo>
                  <a:lnTo>
                    <a:pt x="278" y="192"/>
                  </a:lnTo>
                  <a:lnTo>
                    <a:pt x="288" y="204"/>
                  </a:lnTo>
                  <a:lnTo>
                    <a:pt x="300" y="209"/>
                  </a:lnTo>
                  <a:lnTo>
                    <a:pt x="311" y="216"/>
                  </a:lnTo>
                  <a:lnTo>
                    <a:pt x="323" y="221"/>
                  </a:lnTo>
                  <a:lnTo>
                    <a:pt x="330" y="221"/>
                  </a:lnTo>
                  <a:lnTo>
                    <a:pt x="338" y="221"/>
                  </a:lnTo>
                  <a:lnTo>
                    <a:pt x="340" y="219"/>
                  </a:lnTo>
                  <a:lnTo>
                    <a:pt x="340" y="214"/>
                  </a:lnTo>
                  <a:lnTo>
                    <a:pt x="335" y="207"/>
                  </a:lnTo>
                  <a:lnTo>
                    <a:pt x="328" y="204"/>
                  </a:lnTo>
                  <a:lnTo>
                    <a:pt x="323" y="200"/>
                  </a:lnTo>
                  <a:lnTo>
                    <a:pt x="321" y="195"/>
                  </a:lnTo>
                  <a:lnTo>
                    <a:pt x="319" y="192"/>
                  </a:lnTo>
                  <a:lnTo>
                    <a:pt x="314" y="190"/>
                  </a:lnTo>
                  <a:lnTo>
                    <a:pt x="311" y="190"/>
                  </a:lnTo>
                  <a:lnTo>
                    <a:pt x="309" y="190"/>
                  </a:lnTo>
                  <a:lnTo>
                    <a:pt x="307" y="185"/>
                  </a:lnTo>
                  <a:lnTo>
                    <a:pt x="307" y="183"/>
                  </a:lnTo>
                  <a:lnTo>
                    <a:pt x="307" y="183"/>
                  </a:lnTo>
                  <a:lnTo>
                    <a:pt x="307" y="181"/>
                  </a:lnTo>
                  <a:lnTo>
                    <a:pt x="304" y="178"/>
                  </a:lnTo>
                  <a:lnTo>
                    <a:pt x="300" y="178"/>
                  </a:lnTo>
                  <a:lnTo>
                    <a:pt x="300" y="176"/>
                  </a:lnTo>
                  <a:lnTo>
                    <a:pt x="300" y="171"/>
                  </a:lnTo>
                  <a:lnTo>
                    <a:pt x="300" y="169"/>
                  </a:lnTo>
                  <a:lnTo>
                    <a:pt x="300" y="166"/>
                  </a:lnTo>
                  <a:lnTo>
                    <a:pt x="295" y="164"/>
                  </a:lnTo>
                  <a:lnTo>
                    <a:pt x="292" y="162"/>
                  </a:lnTo>
                  <a:lnTo>
                    <a:pt x="288" y="162"/>
                  </a:lnTo>
                  <a:lnTo>
                    <a:pt x="283" y="157"/>
                  </a:lnTo>
                  <a:lnTo>
                    <a:pt x="280" y="152"/>
                  </a:lnTo>
                  <a:lnTo>
                    <a:pt x="280" y="147"/>
                  </a:lnTo>
                  <a:lnTo>
                    <a:pt x="283" y="142"/>
                  </a:lnTo>
                  <a:lnTo>
                    <a:pt x="285" y="140"/>
                  </a:lnTo>
                  <a:lnTo>
                    <a:pt x="292" y="133"/>
                  </a:lnTo>
                  <a:lnTo>
                    <a:pt x="297" y="128"/>
                  </a:lnTo>
                  <a:lnTo>
                    <a:pt x="297" y="121"/>
                  </a:lnTo>
                  <a:lnTo>
                    <a:pt x="295" y="116"/>
                  </a:lnTo>
                  <a:lnTo>
                    <a:pt x="292" y="116"/>
                  </a:lnTo>
                  <a:lnTo>
                    <a:pt x="280" y="112"/>
                  </a:lnTo>
                  <a:lnTo>
                    <a:pt x="271" y="107"/>
                  </a:lnTo>
                  <a:lnTo>
                    <a:pt x="266" y="104"/>
                  </a:lnTo>
                  <a:lnTo>
                    <a:pt x="261" y="100"/>
                  </a:lnTo>
                  <a:lnTo>
                    <a:pt x="252" y="93"/>
                  </a:lnTo>
                  <a:lnTo>
                    <a:pt x="247" y="88"/>
                  </a:lnTo>
                  <a:lnTo>
                    <a:pt x="245" y="83"/>
                  </a:lnTo>
                  <a:lnTo>
                    <a:pt x="233" y="78"/>
                  </a:lnTo>
                  <a:lnTo>
                    <a:pt x="226" y="74"/>
                  </a:lnTo>
                  <a:lnTo>
                    <a:pt x="221" y="69"/>
                  </a:lnTo>
                  <a:lnTo>
                    <a:pt x="216" y="64"/>
                  </a:lnTo>
                  <a:lnTo>
                    <a:pt x="207" y="57"/>
                  </a:lnTo>
                  <a:lnTo>
                    <a:pt x="200" y="54"/>
                  </a:lnTo>
                  <a:lnTo>
                    <a:pt x="181" y="50"/>
                  </a:lnTo>
                  <a:lnTo>
                    <a:pt x="164" y="47"/>
                  </a:lnTo>
                  <a:lnTo>
                    <a:pt x="152" y="45"/>
                  </a:lnTo>
                  <a:lnTo>
                    <a:pt x="140" y="38"/>
                  </a:lnTo>
                  <a:lnTo>
                    <a:pt x="131" y="31"/>
                  </a:lnTo>
                  <a:lnTo>
                    <a:pt x="117" y="24"/>
                  </a:lnTo>
                  <a:lnTo>
                    <a:pt x="112" y="24"/>
                  </a:lnTo>
                  <a:lnTo>
                    <a:pt x="107" y="24"/>
                  </a:lnTo>
                  <a:lnTo>
                    <a:pt x="100" y="24"/>
                  </a:lnTo>
                  <a:lnTo>
                    <a:pt x="95" y="26"/>
                  </a:lnTo>
                  <a:lnTo>
                    <a:pt x="90" y="33"/>
                  </a:lnTo>
                  <a:lnTo>
                    <a:pt x="88" y="38"/>
                  </a:lnTo>
                  <a:lnTo>
                    <a:pt x="81" y="43"/>
                  </a:lnTo>
                  <a:lnTo>
                    <a:pt x="76" y="43"/>
                  </a:lnTo>
                  <a:lnTo>
                    <a:pt x="69" y="43"/>
                  </a:lnTo>
                  <a:lnTo>
                    <a:pt x="67" y="40"/>
                  </a:lnTo>
                  <a:lnTo>
                    <a:pt x="62" y="38"/>
                  </a:lnTo>
                  <a:lnTo>
                    <a:pt x="57" y="33"/>
                  </a:lnTo>
                  <a:lnTo>
                    <a:pt x="55" y="28"/>
                  </a:lnTo>
                  <a:lnTo>
                    <a:pt x="55" y="26"/>
                  </a:lnTo>
                  <a:lnTo>
                    <a:pt x="55" y="16"/>
                  </a:lnTo>
                  <a:lnTo>
                    <a:pt x="52" y="12"/>
                  </a:lnTo>
                  <a:lnTo>
                    <a:pt x="50" y="7"/>
                  </a:lnTo>
                  <a:lnTo>
                    <a:pt x="45" y="2"/>
                  </a:lnTo>
                  <a:lnTo>
                    <a:pt x="36" y="2"/>
                  </a:lnTo>
                  <a:lnTo>
                    <a:pt x="22" y="0"/>
                  </a:lnTo>
                  <a:lnTo>
                    <a:pt x="14" y="0"/>
                  </a:lnTo>
                  <a:lnTo>
                    <a:pt x="7" y="2"/>
                  </a:lnTo>
                  <a:lnTo>
                    <a:pt x="3" y="5"/>
                  </a:lnTo>
                  <a:lnTo>
                    <a:pt x="0" y="12"/>
                  </a:lnTo>
                  <a:lnTo>
                    <a:pt x="0" y="19"/>
                  </a:lnTo>
                  <a:lnTo>
                    <a:pt x="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nvGrpSpPr>
            <p:cNvPr id="936" name="Group 935"/>
            <p:cNvGrpSpPr/>
            <p:nvPr/>
          </p:nvGrpSpPr>
          <p:grpSpPr>
            <a:xfrm>
              <a:off x="5628523" y="1511756"/>
              <a:ext cx="4495800" cy="3587750"/>
              <a:chOff x="671513" y="2524125"/>
              <a:chExt cx="4495800" cy="3587750"/>
            </a:xfrm>
            <a:grpFill/>
          </p:grpSpPr>
          <p:sp>
            <p:nvSpPr>
              <p:cNvPr id="937" name="Freeform 16"/>
              <p:cNvSpPr>
                <a:spLocks/>
              </p:cNvSpPr>
              <p:nvPr/>
            </p:nvSpPr>
            <p:spPr bwMode="auto">
              <a:xfrm>
                <a:off x="2874963" y="5573713"/>
                <a:ext cx="296863" cy="357188"/>
              </a:xfrm>
              <a:custGeom>
                <a:avLst/>
                <a:gdLst>
                  <a:gd name="T0" fmla="*/ 170 w 187"/>
                  <a:gd name="T1" fmla="*/ 22 h 225"/>
                  <a:gd name="T2" fmla="*/ 163 w 187"/>
                  <a:gd name="T3" fmla="*/ 10 h 225"/>
                  <a:gd name="T4" fmla="*/ 154 w 187"/>
                  <a:gd name="T5" fmla="*/ 0 h 225"/>
                  <a:gd name="T6" fmla="*/ 146 w 187"/>
                  <a:gd name="T7" fmla="*/ 0 h 225"/>
                  <a:gd name="T8" fmla="*/ 137 w 187"/>
                  <a:gd name="T9" fmla="*/ 5 h 225"/>
                  <a:gd name="T10" fmla="*/ 123 w 187"/>
                  <a:gd name="T11" fmla="*/ 26 h 225"/>
                  <a:gd name="T12" fmla="*/ 118 w 187"/>
                  <a:gd name="T13" fmla="*/ 43 h 225"/>
                  <a:gd name="T14" fmla="*/ 109 w 187"/>
                  <a:gd name="T15" fmla="*/ 52 h 225"/>
                  <a:gd name="T16" fmla="*/ 92 w 187"/>
                  <a:gd name="T17" fmla="*/ 59 h 225"/>
                  <a:gd name="T18" fmla="*/ 80 w 187"/>
                  <a:gd name="T19" fmla="*/ 71 h 225"/>
                  <a:gd name="T20" fmla="*/ 78 w 187"/>
                  <a:gd name="T21" fmla="*/ 88 h 225"/>
                  <a:gd name="T22" fmla="*/ 71 w 187"/>
                  <a:gd name="T23" fmla="*/ 97 h 225"/>
                  <a:gd name="T24" fmla="*/ 49 w 187"/>
                  <a:gd name="T25" fmla="*/ 107 h 225"/>
                  <a:gd name="T26" fmla="*/ 40 w 187"/>
                  <a:gd name="T27" fmla="*/ 114 h 225"/>
                  <a:gd name="T28" fmla="*/ 19 w 187"/>
                  <a:gd name="T29" fmla="*/ 112 h 225"/>
                  <a:gd name="T30" fmla="*/ 7 w 187"/>
                  <a:gd name="T31" fmla="*/ 116 h 225"/>
                  <a:gd name="T32" fmla="*/ 2 w 187"/>
                  <a:gd name="T33" fmla="*/ 128 h 225"/>
                  <a:gd name="T34" fmla="*/ 2 w 187"/>
                  <a:gd name="T35" fmla="*/ 145 h 225"/>
                  <a:gd name="T36" fmla="*/ 7 w 187"/>
                  <a:gd name="T37" fmla="*/ 161 h 225"/>
                  <a:gd name="T38" fmla="*/ 21 w 187"/>
                  <a:gd name="T39" fmla="*/ 180 h 225"/>
                  <a:gd name="T40" fmla="*/ 26 w 187"/>
                  <a:gd name="T41" fmla="*/ 197 h 225"/>
                  <a:gd name="T42" fmla="*/ 35 w 187"/>
                  <a:gd name="T43" fmla="*/ 213 h 225"/>
                  <a:gd name="T44" fmla="*/ 45 w 187"/>
                  <a:gd name="T45" fmla="*/ 221 h 225"/>
                  <a:gd name="T46" fmla="*/ 75 w 187"/>
                  <a:gd name="T47" fmla="*/ 225 h 225"/>
                  <a:gd name="T48" fmla="*/ 94 w 187"/>
                  <a:gd name="T49" fmla="*/ 221 h 225"/>
                  <a:gd name="T50" fmla="*/ 106 w 187"/>
                  <a:gd name="T51" fmla="*/ 221 h 225"/>
                  <a:gd name="T52" fmla="*/ 116 w 187"/>
                  <a:gd name="T53" fmla="*/ 225 h 225"/>
                  <a:gd name="T54" fmla="*/ 135 w 187"/>
                  <a:gd name="T55" fmla="*/ 221 h 225"/>
                  <a:gd name="T56" fmla="*/ 142 w 187"/>
                  <a:gd name="T57" fmla="*/ 213 h 225"/>
                  <a:gd name="T58" fmla="*/ 151 w 187"/>
                  <a:gd name="T59" fmla="*/ 194 h 225"/>
                  <a:gd name="T60" fmla="*/ 154 w 187"/>
                  <a:gd name="T61" fmla="*/ 171 h 225"/>
                  <a:gd name="T62" fmla="*/ 151 w 187"/>
                  <a:gd name="T63" fmla="*/ 154 h 225"/>
                  <a:gd name="T64" fmla="*/ 151 w 187"/>
                  <a:gd name="T65" fmla="*/ 145 h 225"/>
                  <a:gd name="T66" fmla="*/ 163 w 187"/>
                  <a:gd name="T67" fmla="*/ 138 h 225"/>
                  <a:gd name="T68" fmla="*/ 175 w 187"/>
                  <a:gd name="T69" fmla="*/ 133 h 225"/>
                  <a:gd name="T70" fmla="*/ 177 w 187"/>
                  <a:gd name="T71" fmla="*/ 123 h 225"/>
                  <a:gd name="T72" fmla="*/ 170 w 187"/>
                  <a:gd name="T73" fmla="*/ 116 h 225"/>
                  <a:gd name="T74" fmla="*/ 156 w 187"/>
                  <a:gd name="T75" fmla="*/ 100 h 225"/>
                  <a:gd name="T76" fmla="*/ 154 w 187"/>
                  <a:gd name="T77" fmla="*/ 85 h 225"/>
                  <a:gd name="T78" fmla="*/ 154 w 187"/>
                  <a:gd name="T79" fmla="*/ 69 h 225"/>
                  <a:gd name="T80" fmla="*/ 168 w 187"/>
                  <a:gd name="T81" fmla="*/ 50 h 225"/>
                  <a:gd name="T82" fmla="*/ 180 w 187"/>
                  <a:gd name="T83" fmla="*/ 43 h 225"/>
                  <a:gd name="T84" fmla="*/ 187 w 187"/>
                  <a:gd name="T85" fmla="*/ 33 h 225"/>
                  <a:gd name="T86" fmla="*/ 180 w 187"/>
                  <a:gd name="T87" fmla="*/ 2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7" h="225">
                    <a:moveTo>
                      <a:pt x="180" y="26"/>
                    </a:moveTo>
                    <a:lnTo>
                      <a:pt x="170" y="22"/>
                    </a:lnTo>
                    <a:lnTo>
                      <a:pt x="165" y="17"/>
                    </a:lnTo>
                    <a:lnTo>
                      <a:pt x="163" y="10"/>
                    </a:lnTo>
                    <a:lnTo>
                      <a:pt x="158" y="5"/>
                    </a:lnTo>
                    <a:lnTo>
                      <a:pt x="154" y="0"/>
                    </a:lnTo>
                    <a:lnTo>
                      <a:pt x="151" y="0"/>
                    </a:lnTo>
                    <a:lnTo>
                      <a:pt x="146" y="0"/>
                    </a:lnTo>
                    <a:lnTo>
                      <a:pt x="142" y="3"/>
                    </a:lnTo>
                    <a:lnTo>
                      <a:pt x="137" y="5"/>
                    </a:lnTo>
                    <a:lnTo>
                      <a:pt x="130" y="14"/>
                    </a:lnTo>
                    <a:lnTo>
                      <a:pt x="123" y="26"/>
                    </a:lnTo>
                    <a:lnTo>
                      <a:pt x="120" y="36"/>
                    </a:lnTo>
                    <a:lnTo>
                      <a:pt x="118" y="43"/>
                    </a:lnTo>
                    <a:lnTo>
                      <a:pt x="116" y="48"/>
                    </a:lnTo>
                    <a:lnTo>
                      <a:pt x="109" y="52"/>
                    </a:lnTo>
                    <a:lnTo>
                      <a:pt x="101" y="55"/>
                    </a:lnTo>
                    <a:lnTo>
                      <a:pt x="92" y="59"/>
                    </a:lnTo>
                    <a:lnTo>
                      <a:pt x="85" y="64"/>
                    </a:lnTo>
                    <a:lnTo>
                      <a:pt x="80" y="71"/>
                    </a:lnTo>
                    <a:lnTo>
                      <a:pt x="78" y="78"/>
                    </a:lnTo>
                    <a:lnTo>
                      <a:pt x="78" y="88"/>
                    </a:lnTo>
                    <a:lnTo>
                      <a:pt x="75" y="93"/>
                    </a:lnTo>
                    <a:lnTo>
                      <a:pt x="71" y="97"/>
                    </a:lnTo>
                    <a:lnTo>
                      <a:pt x="64" y="100"/>
                    </a:lnTo>
                    <a:lnTo>
                      <a:pt x="49" y="107"/>
                    </a:lnTo>
                    <a:lnTo>
                      <a:pt x="42" y="112"/>
                    </a:lnTo>
                    <a:lnTo>
                      <a:pt x="40" y="114"/>
                    </a:lnTo>
                    <a:lnTo>
                      <a:pt x="35" y="114"/>
                    </a:lnTo>
                    <a:lnTo>
                      <a:pt x="19" y="112"/>
                    </a:lnTo>
                    <a:lnTo>
                      <a:pt x="11" y="114"/>
                    </a:lnTo>
                    <a:lnTo>
                      <a:pt x="7" y="116"/>
                    </a:lnTo>
                    <a:lnTo>
                      <a:pt x="4" y="119"/>
                    </a:lnTo>
                    <a:lnTo>
                      <a:pt x="2" y="128"/>
                    </a:lnTo>
                    <a:lnTo>
                      <a:pt x="0" y="138"/>
                    </a:lnTo>
                    <a:lnTo>
                      <a:pt x="2" y="145"/>
                    </a:lnTo>
                    <a:lnTo>
                      <a:pt x="4" y="154"/>
                    </a:lnTo>
                    <a:lnTo>
                      <a:pt x="7" y="161"/>
                    </a:lnTo>
                    <a:lnTo>
                      <a:pt x="11" y="168"/>
                    </a:lnTo>
                    <a:lnTo>
                      <a:pt x="21" y="180"/>
                    </a:lnTo>
                    <a:lnTo>
                      <a:pt x="23" y="187"/>
                    </a:lnTo>
                    <a:lnTo>
                      <a:pt x="26" y="197"/>
                    </a:lnTo>
                    <a:lnTo>
                      <a:pt x="30" y="206"/>
                    </a:lnTo>
                    <a:lnTo>
                      <a:pt x="35" y="213"/>
                    </a:lnTo>
                    <a:lnTo>
                      <a:pt x="40" y="218"/>
                    </a:lnTo>
                    <a:lnTo>
                      <a:pt x="45" y="221"/>
                    </a:lnTo>
                    <a:lnTo>
                      <a:pt x="61" y="225"/>
                    </a:lnTo>
                    <a:lnTo>
                      <a:pt x="75" y="225"/>
                    </a:lnTo>
                    <a:lnTo>
                      <a:pt x="87" y="223"/>
                    </a:lnTo>
                    <a:lnTo>
                      <a:pt x="94" y="221"/>
                    </a:lnTo>
                    <a:lnTo>
                      <a:pt x="101" y="221"/>
                    </a:lnTo>
                    <a:lnTo>
                      <a:pt x="106" y="221"/>
                    </a:lnTo>
                    <a:lnTo>
                      <a:pt x="109" y="223"/>
                    </a:lnTo>
                    <a:lnTo>
                      <a:pt x="116" y="225"/>
                    </a:lnTo>
                    <a:lnTo>
                      <a:pt x="123" y="225"/>
                    </a:lnTo>
                    <a:lnTo>
                      <a:pt x="135" y="221"/>
                    </a:lnTo>
                    <a:lnTo>
                      <a:pt x="139" y="218"/>
                    </a:lnTo>
                    <a:lnTo>
                      <a:pt x="142" y="213"/>
                    </a:lnTo>
                    <a:lnTo>
                      <a:pt x="146" y="206"/>
                    </a:lnTo>
                    <a:lnTo>
                      <a:pt x="151" y="194"/>
                    </a:lnTo>
                    <a:lnTo>
                      <a:pt x="154" y="185"/>
                    </a:lnTo>
                    <a:lnTo>
                      <a:pt x="154" y="171"/>
                    </a:lnTo>
                    <a:lnTo>
                      <a:pt x="154" y="161"/>
                    </a:lnTo>
                    <a:lnTo>
                      <a:pt x="151" y="154"/>
                    </a:lnTo>
                    <a:lnTo>
                      <a:pt x="151" y="149"/>
                    </a:lnTo>
                    <a:lnTo>
                      <a:pt x="151" y="145"/>
                    </a:lnTo>
                    <a:lnTo>
                      <a:pt x="156" y="140"/>
                    </a:lnTo>
                    <a:lnTo>
                      <a:pt x="163" y="138"/>
                    </a:lnTo>
                    <a:lnTo>
                      <a:pt x="175" y="135"/>
                    </a:lnTo>
                    <a:lnTo>
                      <a:pt x="175" y="133"/>
                    </a:lnTo>
                    <a:lnTo>
                      <a:pt x="177" y="128"/>
                    </a:lnTo>
                    <a:lnTo>
                      <a:pt x="177" y="123"/>
                    </a:lnTo>
                    <a:lnTo>
                      <a:pt x="175" y="121"/>
                    </a:lnTo>
                    <a:lnTo>
                      <a:pt x="170" y="116"/>
                    </a:lnTo>
                    <a:lnTo>
                      <a:pt x="161" y="109"/>
                    </a:lnTo>
                    <a:lnTo>
                      <a:pt x="156" y="100"/>
                    </a:lnTo>
                    <a:lnTo>
                      <a:pt x="154" y="90"/>
                    </a:lnTo>
                    <a:lnTo>
                      <a:pt x="154" y="85"/>
                    </a:lnTo>
                    <a:lnTo>
                      <a:pt x="154" y="78"/>
                    </a:lnTo>
                    <a:lnTo>
                      <a:pt x="154" y="69"/>
                    </a:lnTo>
                    <a:lnTo>
                      <a:pt x="161" y="55"/>
                    </a:lnTo>
                    <a:lnTo>
                      <a:pt x="168" y="50"/>
                    </a:lnTo>
                    <a:lnTo>
                      <a:pt x="175" y="48"/>
                    </a:lnTo>
                    <a:lnTo>
                      <a:pt x="180" y="43"/>
                    </a:lnTo>
                    <a:lnTo>
                      <a:pt x="184" y="36"/>
                    </a:lnTo>
                    <a:lnTo>
                      <a:pt x="187" y="33"/>
                    </a:lnTo>
                    <a:lnTo>
                      <a:pt x="184" y="29"/>
                    </a:lnTo>
                    <a:lnTo>
                      <a:pt x="18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38" name="Freeform 17"/>
              <p:cNvSpPr>
                <a:spLocks/>
              </p:cNvSpPr>
              <p:nvPr/>
            </p:nvSpPr>
            <p:spPr bwMode="auto">
              <a:xfrm>
                <a:off x="2028826" y="5472113"/>
                <a:ext cx="66675" cy="136525"/>
              </a:xfrm>
              <a:custGeom>
                <a:avLst/>
                <a:gdLst>
                  <a:gd name="T0" fmla="*/ 33 w 42"/>
                  <a:gd name="T1" fmla="*/ 29 h 86"/>
                  <a:gd name="T2" fmla="*/ 21 w 42"/>
                  <a:gd name="T3" fmla="*/ 17 h 86"/>
                  <a:gd name="T4" fmla="*/ 9 w 42"/>
                  <a:gd name="T5" fmla="*/ 0 h 86"/>
                  <a:gd name="T6" fmla="*/ 7 w 42"/>
                  <a:gd name="T7" fmla="*/ 3 h 86"/>
                  <a:gd name="T8" fmla="*/ 4 w 42"/>
                  <a:gd name="T9" fmla="*/ 5 h 86"/>
                  <a:gd name="T10" fmla="*/ 7 w 42"/>
                  <a:gd name="T11" fmla="*/ 7 h 86"/>
                  <a:gd name="T12" fmla="*/ 7 w 42"/>
                  <a:gd name="T13" fmla="*/ 10 h 86"/>
                  <a:gd name="T14" fmla="*/ 9 w 42"/>
                  <a:gd name="T15" fmla="*/ 12 h 86"/>
                  <a:gd name="T16" fmla="*/ 9 w 42"/>
                  <a:gd name="T17" fmla="*/ 17 h 86"/>
                  <a:gd name="T18" fmla="*/ 0 w 42"/>
                  <a:gd name="T19" fmla="*/ 38 h 86"/>
                  <a:gd name="T20" fmla="*/ 2 w 42"/>
                  <a:gd name="T21" fmla="*/ 48 h 86"/>
                  <a:gd name="T22" fmla="*/ 7 w 42"/>
                  <a:gd name="T23" fmla="*/ 62 h 86"/>
                  <a:gd name="T24" fmla="*/ 9 w 42"/>
                  <a:gd name="T25" fmla="*/ 74 h 86"/>
                  <a:gd name="T26" fmla="*/ 12 w 42"/>
                  <a:gd name="T27" fmla="*/ 83 h 86"/>
                  <a:gd name="T28" fmla="*/ 14 w 42"/>
                  <a:gd name="T29" fmla="*/ 86 h 86"/>
                  <a:gd name="T30" fmla="*/ 19 w 42"/>
                  <a:gd name="T31" fmla="*/ 86 h 86"/>
                  <a:gd name="T32" fmla="*/ 28 w 42"/>
                  <a:gd name="T33" fmla="*/ 81 h 86"/>
                  <a:gd name="T34" fmla="*/ 35 w 42"/>
                  <a:gd name="T35" fmla="*/ 78 h 86"/>
                  <a:gd name="T36" fmla="*/ 40 w 42"/>
                  <a:gd name="T37" fmla="*/ 76 h 86"/>
                  <a:gd name="T38" fmla="*/ 42 w 42"/>
                  <a:gd name="T39" fmla="*/ 74 h 86"/>
                  <a:gd name="T40" fmla="*/ 42 w 42"/>
                  <a:gd name="T41" fmla="*/ 69 h 86"/>
                  <a:gd name="T42" fmla="*/ 42 w 42"/>
                  <a:gd name="T43" fmla="*/ 59 h 86"/>
                  <a:gd name="T44" fmla="*/ 42 w 42"/>
                  <a:gd name="T45" fmla="*/ 50 h 86"/>
                  <a:gd name="T46" fmla="*/ 42 w 42"/>
                  <a:gd name="T47" fmla="*/ 45 h 86"/>
                  <a:gd name="T48" fmla="*/ 33 w 42"/>
                  <a:gd name="T49" fmla="*/ 29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86">
                    <a:moveTo>
                      <a:pt x="33" y="29"/>
                    </a:moveTo>
                    <a:lnTo>
                      <a:pt x="21" y="17"/>
                    </a:lnTo>
                    <a:lnTo>
                      <a:pt x="9" y="0"/>
                    </a:lnTo>
                    <a:lnTo>
                      <a:pt x="7" y="3"/>
                    </a:lnTo>
                    <a:lnTo>
                      <a:pt x="4" y="5"/>
                    </a:lnTo>
                    <a:lnTo>
                      <a:pt x="7" y="7"/>
                    </a:lnTo>
                    <a:lnTo>
                      <a:pt x="7" y="10"/>
                    </a:lnTo>
                    <a:lnTo>
                      <a:pt x="9" y="12"/>
                    </a:lnTo>
                    <a:lnTo>
                      <a:pt x="9" y="17"/>
                    </a:lnTo>
                    <a:lnTo>
                      <a:pt x="0" y="38"/>
                    </a:lnTo>
                    <a:lnTo>
                      <a:pt x="2" y="48"/>
                    </a:lnTo>
                    <a:lnTo>
                      <a:pt x="7" y="62"/>
                    </a:lnTo>
                    <a:lnTo>
                      <a:pt x="9" y="74"/>
                    </a:lnTo>
                    <a:lnTo>
                      <a:pt x="12" y="83"/>
                    </a:lnTo>
                    <a:lnTo>
                      <a:pt x="14" y="86"/>
                    </a:lnTo>
                    <a:lnTo>
                      <a:pt x="19" y="86"/>
                    </a:lnTo>
                    <a:lnTo>
                      <a:pt x="28" y="81"/>
                    </a:lnTo>
                    <a:lnTo>
                      <a:pt x="35" y="78"/>
                    </a:lnTo>
                    <a:lnTo>
                      <a:pt x="40" y="76"/>
                    </a:lnTo>
                    <a:lnTo>
                      <a:pt x="42" y="74"/>
                    </a:lnTo>
                    <a:lnTo>
                      <a:pt x="42" y="69"/>
                    </a:lnTo>
                    <a:lnTo>
                      <a:pt x="42" y="59"/>
                    </a:lnTo>
                    <a:lnTo>
                      <a:pt x="42" y="50"/>
                    </a:lnTo>
                    <a:lnTo>
                      <a:pt x="42" y="45"/>
                    </a:lnTo>
                    <a:lnTo>
                      <a:pt x="33"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39" name="Freeform 18"/>
              <p:cNvSpPr>
                <a:spLocks/>
              </p:cNvSpPr>
              <p:nvPr/>
            </p:nvSpPr>
            <p:spPr bwMode="auto">
              <a:xfrm>
                <a:off x="2784476" y="6010275"/>
                <a:ext cx="258763" cy="101600"/>
              </a:xfrm>
              <a:custGeom>
                <a:avLst/>
                <a:gdLst>
                  <a:gd name="T0" fmla="*/ 161 w 163"/>
                  <a:gd name="T1" fmla="*/ 43 h 64"/>
                  <a:gd name="T2" fmla="*/ 158 w 163"/>
                  <a:gd name="T3" fmla="*/ 40 h 64"/>
                  <a:gd name="T4" fmla="*/ 156 w 163"/>
                  <a:gd name="T5" fmla="*/ 38 h 64"/>
                  <a:gd name="T6" fmla="*/ 151 w 163"/>
                  <a:gd name="T7" fmla="*/ 38 h 64"/>
                  <a:gd name="T8" fmla="*/ 144 w 163"/>
                  <a:gd name="T9" fmla="*/ 40 h 64"/>
                  <a:gd name="T10" fmla="*/ 142 w 163"/>
                  <a:gd name="T11" fmla="*/ 38 h 64"/>
                  <a:gd name="T12" fmla="*/ 137 w 163"/>
                  <a:gd name="T13" fmla="*/ 33 h 64"/>
                  <a:gd name="T14" fmla="*/ 132 w 163"/>
                  <a:gd name="T15" fmla="*/ 24 h 64"/>
                  <a:gd name="T16" fmla="*/ 128 w 163"/>
                  <a:gd name="T17" fmla="*/ 17 h 64"/>
                  <a:gd name="T18" fmla="*/ 123 w 163"/>
                  <a:gd name="T19" fmla="*/ 14 h 64"/>
                  <a:gd name="T20" fmla="*/ 121 w 163"/>
                  <a:gd name="T21" fmla="*/ 12 h 64"/>
                  <a:gd name="T22" fmla="*/ 111 w 163"/>
                  <a:gd name="T23" fmla="*/ 12 h 64"/>
                  <a:gd name="T24" fmla="*/ 104 w 163"/>
                  <a:gd name="T25" fmla="*/ 12 h 64"/>
                  <a:gd name="T26" fmla="*/ 99 w 163"/>
                  <a:gd name="T27" fmla="*/ 9 h 64"/>
                  <a:gd name="T28" fmla="*/ 97 w 163"/>
                  <a:gd name="T29" fmla="*/ 9 h 64"/>
                  <a:gd name="T30" fmla="*/ 97 w 163"/>
                  <a:gd name="T31" fmla="*/ 9 h 64"/>
                  <a:gd name="T32" fmla="*/ 94 w 163"/>
                  <a:gd name="T33" fmla="*/ 12 h 64"/>
                  <a:gd name="T34" fmla="*/ 92 w 163"/>
                  <a:gd name="T35" fmla="*/ 14 h 64"/>
                  <a:gd name="T36" fmla="*/ 90 w 163"/>
                  <a:gd name="T37" fmla="*/ 17 h 64"/>
                  <a:gd name="T38" fmla="*/ 83 w 163"/>
                  <a:gd name="T39" fmla="*/ 17 h 64"/>
                  <a:gd name="T40" fmla="*/ 76 w 163"/>
                  <a:gd name="T41" fmla="*/ 14 h 64"/>
                  <a:gd name="T42" fmla="*/ 66 w 163"/>
                  <a:gd name="T43" fmla="*/ 9 h 64"/>
                  <a:gd name="T44" fmla="*/ 61 w 163"/>
                  <a:gd name="T45" fmla="*/ 7 h 64"/>
                  <a:gd name="T46" fmla="*/ 57 w 163"/>
                  <a:gd name="T47" fmla="*/ 5 h 64"/>
                  <a:gd name="T48" fmla="*/ 52 w 163"/>
                  <a:gd name="T49" fmla="*/ 0 h 64"/>
                  <a:gd name="T50" fmla="*/ 45 w 163"/>
                  <a:gd name="T51" fmla="*/ 0 h 64"/>
                  <a:gd name="T52" fmla="*/ 40 w 163"/>
                  <a:gd name="T53" fmla="*/ 0 h 64"/>
                  <a:gd name="T54" fmla="*/ 38 w 163"/>
                  <a:gd name="T55" fmla="*/ 0 h 64"/>
                  <a:gd name="T56" fmla="*/ 28 w 163"/>
                  <a:gd name="T57" fmla="*/ 2 h 64"/>
                  <a:gd name="T58" fmla="*/ 21 w 163"/>
                  <a:gd name="T59" fmla="*/ 2 h 64"/>
                  <a:gd name="T60" fmla="*/ 16 w 163"/>
                  <a:gd name="T61" fmla="*/ 2 h 64"/>
                  <a:gd name="T62" fmla="*/ 7 w 163"/>
                  <a:gd name="T63" fmla="*/ 5 h 64"/>
                  <a:gd name="T64" fmla="*/ 2 w 163"/>
                  <a:gd name="T65" fmla="*/ 7 h 64"/>
                  <a:gd name="T66" fmla="*/ 0 w 163"/>
                  <a:gd name="T67" fmla="*/ 14 h 64"/>
                  <a:gd name="T68" fmla="*/ 0 w 163"/>
                  <a:gd name="T69" fmla="*/ 21 h 64"/>
                  <a:gd name="T70" fmla="*/ 4 w 163"/>
                  <a:gd name="T71" fmla="*/ 21 h 64"/>
                  <a:gd name="T72" fmla="*/ 16 w 163"/>
                  <a:gd name="T73" fmla="*/ 26 h 64"/>
                  <a:gd name="T74" fmla="*/ 28 w 163"/>
                  <a:gd name="T75" fmla="*/ 33 h 64"/>
                  <a:gd name="T76" fmla="*/ 35 w 163"/>
                  <a:gd name="T77" fmla="*/ 36 h 64"/>
                  <a:gd name="T78" fmla="*/ 45 w 163"/>
                  <a:gd name="T79" fmla="*/ 38 h 64"/>
                  <a:gd name="T80" fmla="*/ 59 w 163"/>
                  <a:gd name="T81" fmla="*/ 40 h 64"/>
                  <a:gd name="T82" fmla="*/ 76 w 163"/>
                  <a:gd name="T83" fmla="*/ 45 h 64"/>
                  <a:gd name="T84" fmla="*/ 83 w 163"/>
                  <a:gd name="T85" fmla="*/ 47 h 64"/>
                  <a:gd name="T86" fmla="*/ 90 w 163"/>
                  <a:gd name="T87" fmla="*/ 50 h 64"/>
                  <a:gd name="T88" fmla="*/ 106 w 163"/>
                  <a:gd name="T89" fmla="*/ 50 h 64"/>
                  <a:gd name="T90" fmla="*/ 121 w 163"/>
                  <a:gd name="T91" fmla="*/ 50 h 64"/>
                  <a:gd name="T92" fmla="*/ 128 w 163"/>
                  <a:gd name="T93" fmla="*/ 50 h 64"/>
                  <a:gd name="T94" fmla="*/ 135 w 163"/>
                  <a:gd name="T95" fmla="*/ 52 h 64"/>
                  <a:gd name="T96" fmla="*/ 147 w 163"/>
                  <a:gd name="T97" fmla="*/ 62 h 64"/>
                  <a:gd name="T98" fmla="*/ 154 w 163"/>
                  <a:gd name="T99" fmla="*/ 64 h 64"/>
                  <a:gd name="T100" fmla="*/ 158 w 163"/>
                  <a:gd name="T101" fmla="*/ 64 h 64"/>
                  <a:gd name="T102" fmla="*/ 161 w 163"/>
                  <a:gd name="T103" fmla="*/ 62 h 64"/>
                  <a:gd name="T104" fmla="*/ 163 w 163"/>
                  <a:gd name="T105" fmla="*/ 59 h 64"/>
                  <a:gd name="T106" fmla="*/ 163 w 163"/>
                  <a:gd name="T107" fmla="*/ 55 h 64"/>
                  <a:gd name="T108" fmla="*/ 161 w 163"/>
                  <a:gd name="T109" fmla="*/ 45 h 64"/>
                  <a:gd name="T110" fmla="*/ 161 w 163"/>
                  <a:gd name="T111"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 h="64">
                    <a:moveTo>
                      <a:pt x="161" y="43"/>
                    </a:moveTo>
                    <a:lnTo>
                      <a:pt x="158" y="40"/>
                    </a:lnTo>
                    <a:lnTo>
                      <a:pt x="156" y="38"/>
                    </a:lnTo>
                    <a:lnTo>
                      <a:pt x="151" y="38"/>
                    </a:lnTo>
                    <a:lnTo>
                      <a:pt x="144" y="40"/>
                    </a:lnTo>
                    <a:lnTo>
                      <a:pt x="142" y="38"/>
                    </a:lnTo>
                    <a:lnTo>
                      <a:pt x="137" y="33"/>
                    </a:lnTo>
                    <a:lnTo>
                      <a:pt x="132" y="24"/>
                    </a:lnTo>
                    <a:lnTo>
                      <a:pt x="128" y="17"/>
                    </a:lnTo>
                    <a:lnTo>
                      <a:pt x="123" y="14"/>
                    </a:lnTo>
                    <a:lnTo>
                      <a:pt x="121" y="12"/>
                    </a:lnTo>
                    <a:lnTo>
                      <a:pt x="111" y="12"/>
                    </a:lnTo>
                    <a:lnTo>
                      <a:pt x="104" y="12"/>
                    </a:lnTo>
                    <a:lnTo>
                      <a:pt x="99" y="9"/>
                    </a:lnTo>
                    <a:lnTo>
                      <a:pt x="97" y="9"/>
                    </a:lnTo>
                    <a:lnTo>
                      <a:pt x="97" y="9"/>
                    </a:lnTo>
                    <a:lnTo>
                      <a:pt x="94" y="12"/>
                    </a:lnTo>
                    <a:lnTo>
                      <a:pt x="92" y="14"/>
                    </a:lnTo>
                    <a:lnTo>
                      <a:pt x="90" y="17"/>
                    </a:lnTo>
                    <a:lnTo>
                      <a:pt x="83" y="17"/>
                    </a:lnTo>
                    <a:lnTo>
                      <a:pt x="76" y="14"/>
                    </a:lnTo>
                    <a:lnTo>
                      <a:pt x="66" y="9"/>
                    </a:lnTo>
                    <a:lnTo>
                      <a:pt x="61" y="7"/>
                    </a:lnTo>
                    <a:lnTo>
                      <a:pt x="57" y="5"/>
                    </a:lnTo>
                    <a:lnTo>
                      <a:pt x="52" y="0"/>
                    </a:lnTo>
                    <a:lnTo>
                      <a:pt x="45" y="0"/>
                    </a:lnTo>
                    <a:lnTo>
                      <a:pt x="40" y="0"/>
                    </a:lnTo>
                    <a:lnTo>
                      <a:pt x="38" y="0"/>
                    </a:lnTo>
                    <a:lnTo>
                      <a:pt x="28" y="2"/>
                    </a:lnTo>
                    <a:lnTo>
                      <a:pt x="21" y="2"/>
                    </a:lnTo>
                    <a:lnTo>
                      <a:pt x="16" y="2"/>
                    </a:lnTo>
                    <a:lnTo>
                      <a:pt x="7" y="5"/>
                    </a:lnTo>
                    <a:lnTo>
                      <a:pt x="2" y="7"/>
                    </a:lnTo>
                    <a:lnTo>
                      <a:pt x="0" y="14"/>
                    </a:lnTo>
                    <a:lnTo>
                      <a:pt x="0" y="21"/>
                    </a:lnTo>
                    <a:lnTo>
                      <a:pt x="4" y="21"/>
                    </a:lnTo>
                    <a:lnTo>
                      <a:pt x="16" y="26"/>
                    </a:lnTo>
                    <a:lnTo>
                      <a:pt x="28" y="33"/>
                    </a:lnTo>
                    <a:lnTo>
                      <a:pt x="35" y="36"/>
                    </a:lnTo>
                    <a:lnTo>
                      <a:pt x="45" y="38"/>
                    </a:lnTo>
                    <a:lnTo>
                      <a:pt x="59" y="40"/>
                    </a:lnTo>
                    <a:lnTo>
                      <a:pt x="76" y="45"/>
                    </a:lnTo>
                    <a:lnTo>
                      <a:pt x="83" y="47"/>
                    </a:lnTo>
                    <a:lnTo>
                      <a:pt x="90" y="50"/>
                    </a:lnTo>
                    <a:lnTo>
                      <a:pt x="106" y="50"/>
                    </a:lnTo>
                    <a:lnTo>
                      <a:pt x="121" y="50"/>
                    </a:lnTo>
                    <a:lnTo>
                      <a:pt x="128" y="50"/>
                    </a:lnTo>
                    <a:lnTo>
                      <a:pt x="135" y="52"/>
                    </a:lnTo>
                    <a:lnTo>
                      <a:pt x="147" y="62"/>
                    </a:lnTo>
                    <a:lnTo>
                      <a:pt x="154" y="64"/>
                    </a:lnTo>
                    <a:lnTo>
                      <a:pt x="158" y="64"/>
                    </a:lnTo>
                    <a:lnTo>
                      <a:pt x="161" y="62"/>
                    </a:lnTo>
                    <a:lnTo>
                      <a:pt x="163" y="59"/>
                    </a:lnTo>
                    <a:lnTo>
                      <a:pt x="163" y="55"/>
                    </a:lnTo>
                    <a:lnTo>
                      <a:pt x="161" y="45"/>
                    </a:lnTo>
                    <a:lnTo>
                      <a:pt x="161"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0" name="Freeform 19"/>
              <p:cNvSpPr>
                <a:spLocks/>
              </p:cNvSpPr>
              <p:nvPr/>
            </p:nvSpPr>
            <p:spPr bwMode="auto">
              <a:xfrm>
                <a:off x="2487613" y="5608638"/>
                <a:ext cx="300038" cy="387350"/>
              </a:xfrm>
              <a:custGeom>
                <a:avLst/>
                <a:gdLst>
                  <a:gd name="T0" fmla="*/ 189 w 189"/>
                  <a:gd name="T1" fmla="*/ 225 h 244"/>
                  <a:gd name="T2" fmla="*/ 187 w 189"/>
                  <a:gd name="T3" fmla="*/ 208 h 244"/>
                  <a:gd name="T4" fmla="*/ 187 w 189"/>
                  <a:gd name="T5" fmla="*/ 196 h 244"/>
                  <a:gd name="T6" fmla="*/ 182 w 189"/>
                  <a:gd name="T7" fmla="*/ 187 h 244"/>
                  <a:gd name="T8" fmla="*/ 180 w 189"/>
                  <a:gd name="T9" fmla="*/ 182 h 244"/>
                  <a:gd name="T10" fmla="*/ 173 w 189"/>
                  <a:gd name="T11" fmla="*/ 175 h 244"/>
                  <a:gd name="T12" fmla="*/ 156 w 189"/>
                  <a:gd name="T13" fmla="*/ 163 h 244"/>
                  <a:gd name="T14" fmla="*/ 149 w 189"/>
                  <a:gd name="T15" fmla="*/ 156 h 244"/>
                  <a:gd name="T16" fmla="*/ 144 w 189"/>
                  <a:gd name="T17" fmla="*/ 144 h 244"/>
                  <a:gd name="T18" fmla="*/ 139 w 189"/>
                  <a:gd name="T19" fmla="*/ 130 h 244"/>
                  <a:gd name="T20" fmla="*/ 137 w 189"/>
                  <a:gd name="T21" fmla="*/ 120 h 244"/>
                  <a:gd name="T22" fmla="*/ 135 w 189"/>
                  <a:gd name="T23" fmla="*/ 116 h 244"/>
                  <a:gd name="T24" fmla="*/ 120 w 189"/>
                  <a:gd name="T25" fmla="*/ 106 h 244"/>
                  <a:gd name="T26" fmla="*/ 109 w 189"/>
                  <a:gd name="T27" fmla="*/ 97 h 244"/>
                  <a:gd name="T28" fmla="*/ 97 w 189"/>
                  <a:gd name="T29" fmla="*/ 92 h 244"/>
                  <a:gd name="T30" fmla="*/ 87 w 189"/>
                  <a:gd name="T31" fmla="*/ 82 h 244"/>
                  <a:gd name="T32" fmla="*/ 80 w 189"/>
                  <a:gd name="T33" fmla="*/ 73 h 244"/>
                  <a:gd name="T34" fmla="*/ 75 w 189"/>
                  <a:gd name="T35" fmla="*/ 63 h 244"/>
                  <a:gd name="T36" fmla="*/ 71 w 189"/>
                  <a:gd name="T37" fmla="*/ 45 h 244"/>
                  <a:gd name="T38" fmla="*/ 66 w 189"/>
                  <a:gd name="T39" fmla="*/ 28 h 244"/>
                  <a:gd name="T40" fmla="*/ 56 w 189"/>
                  <a:gd name="T41" fmla="*/ 16 h 244"/>
                  <a:gd name="T42" fmla="*/ 45 w 189"/>
                  <a:gd name="T43" fmla="*/ 9 h 244"/>
                  <a:gd name="T44" fmla="*/ 28 w 189"/>
                  <a:gd name="T45" fmla="*/ 4 h 244"/>
                  <a:gd name="T46" fmla="*/ 16 w 189"/>
                  <a:gd name="T47" fmla="*/ 2 h 244"/>
                  <a:gd name="T48" fmla="*/ 9 w 189"/>
                  <a:gd name="T49" fmla="*/ 0 h 244"/>
                  <a:gd name="T50" fmla="*/ 2 w 189"/>
                  <a:gd name="T51" fmla="*/ 0 h 244"/>
                  <a:gd name="T52" fmla="*/ 2 w 189"/>
                  <a:gd name="T53" fmla="*/ 2 h 244"/>
                  <a:gd name="T54" fmla="*/ 0 w 189"/>
                  <a:gd name="T55" fmla="*/ 4 h 244"/>
                  <a:gd name="T56" fmla="*/ 0 w 189"/>
                  <a:gd name="T57" fmla="*/ 7 h 244"/>
                  <a:gd name="T58" fmla="*/ 2 w 189"/>
                  <a:gd name="T59" fmla="*/ 16 h 244"/>
                  <a:gd name="T60" fmla="*/ 14 w 189"/>
                  <a:gd name="T61" fmla="*/ 28 h 244"/>
                  <a:gd name="T62" fmla="*/ 38 w 189"/>
                  <a:gd name="T63" fmla="*/ 56 h 244"/>
                  <a:gd name="T64" fmla="*/ 47 w 189"/>
                  <a:gd name="T65" fmla="*/ 73 h 244"/>
                  <a:gd name="T66" fmla="*/ 56 w 189"/>
                  <a:gd name="T67" fmla="*/ 90 h 244"/>
                  <a:gd name="T68" fmla="*/ 68 w 189"/>
                  <a:gd name="T69" fmla="*/ 116 h 244"/>
                  <a:gd name="T70" fmla="*/ 87 w 189"/>
                  <a:gd name="T71" fmla="*/ 139 h 244"/>
                  <a:gd name="T72" fmla="*/ 97 w 189"/>
                  <a:gd name="T73" fmla="*/ 158 h 244"/>
                  <a:gd name="T74" fmla="*/ 109 w 189"/>
                  <a:gd name="T75" fmla="*/ 175 h 244"/>
                  <a:gd name="T76" fmla="*/ 128 w 189"/>
                  <a:gd name="T77" fmla="*/ 210 h 244"/>
                  <a:gd name="T78" fmla="*/ 137 w 189"/>
                  <a:gd name="T79" fmla="*/ 227 h 244"/>
                  <a:gd name="T80" fmla="*/ 144 w 189"/>
                  <a:gd name="T81" fmla="*/ 229 h 244"/>
                  <a:gd name="T82" fmla="*/ 154 w 189"/>
                  <a:gd name="T83" fmla="*/ 236 h 244"/>
                  <a:gd name="T84" fmla="*/ 158 w 189"/>
                  <a:gd name="T85" fmla="*/ 239 h 244"/>
                  <a:gd name="T86" fmla="*/ 168 w 189"/>
                  <a:gd name="T87" fmla="*/ 244 h 244"/>
                  <a:gd name="T88" fmla="*/ 177 w 189"/>
                  <a:gd name="T89" fmla="*/ 244 h 244"/>
                  <a:gd name="T90" fmla="*/ 182 w 189"/>
                  <a:gd name="T91" fmla="*/ 244 h 244"/>
                  <a:gd name="T92" fmla="*/ 184 w 189"/>
                  <a:gd name="T93" fmla="*/ 241 h 244"/>
                  <a:gd name="T94" fmla="*/ 189 w 189"/>
                  <a:gd name="T95" fmla="*/ 232 h 244"/>
                  <a:gd name="T96" fmla="*/ 189 w 189"/>
                  <a:gd name="T97" fmla="*/ 225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9" h="244">
                    <a:moveTo>
                      <a:pt x="189" y="225"/>
                    </a:moveTo>
                    <a:lnTo>
                      <a:pt x="187" y="208"/>
                    </a:lnTo>
                    <a:lnTo>
                      <a:pt x="187" y="196"/>
                    </a:lnTo>
                    <a:lnTo>
                      <a:pt x="182" y="187"/>
                    </a:lnTo>
                    <a:lnTo>
                      <a:pt x="180" y="182"/>
                    </a:lnTo>
                    <a:lnTo>
                      <a:pt x="173" y="175"/>
                    </a:lnTo>
                    <a:lnTo>
                      <a:pt x="156" y="163"/>
                    </a:lnTo>
                    <a:lnTo>
                      <a:pt x="149" y="156"/>
                    </a:lnTo>
                    <a:lnTo>
                      <a:pt x="144" y="144"/>
                    </a:lnTo>
                    <a:lnTo>
                      <a:pt x="139" y="130"/>
                    </a:lnTo>
                    <a:lnTo>
                      <a:pt x="137" y="120"/>
                    </a:lnTo>
                    <a:lnTo>
                      <a:pt x="135" y="116"/>
                    </a:lnTo>
                    <a:lnTo>
                      <a:pt x="120" y="106"/>
                    </a:lnTo>
                    <a:lnTo>
                      <a:pt x="109" y="97"/>
                    </a:lnTo>
                    <a:lnTo>
                      <a:pt x="97" y="92"/>
                    </a:lnTo>
                    <a:lnTo>
                      <a:pt x="87" y="82"/>
                    </a:lnTo>
                    <a:lnTo>
                      <a:pt x="80" y="73"/>
                    </a:lnTo>
                    <a:lnTo>
                      <a:pt x="75" y="63"/>
                    </a:lnTo>
                    <a:lnTo>
                      <a:pt x="71" y="45"/>
                    </a:lnTo>
                    <a:lnTo>
                      <a:pt x="66" y="28"/>
                    </a:lnTo>
                    <a:lnTo>
                      <a:pt x="56" y="16"/>
                    </a:lnTo>
                    <a:lnTo>
                      <a:pt x="45" y="9"/>
                    </a:lnTo>
                    <a:lnTo>
                      <a:pt x="28" y="4"/>
                    </a:lnTo>
                    <a:lnTo>
                      <a:pt x="16" y="2"/>
                    </a:lnTo>
                    <a:lnTo>
                      <a:pt x="9" y="0"/>
                    </a:lnTo>
                    <a:lnTo>
                      <a:pt x="2" y="0"/>
                    </a:lnTo>
                    <a:lnTo>
                      <a:pt x="2" y="2"/>
                    </a:lnTo>
                    <a:lnTo>
                      <a:pt x="0" y="4"/>
                    </a:lnTo>
                    <a:lnTo>
                      <a:pt x="0" y="7"/>
                    </a:lnTo>
                    <a:lnTo>
                      <a:pt x="2" y="16"/>
                    </a:lnTo>
                    <a:lnTo>
                      <a:pt x="14" y="28"/>
                    </a:lnTo>
                    <a:lnTo>
                      <a:pt x="38" y="56"/>
                    </a:lnTo>
                    <a:lnTo>
                      <a:pt x="47" y="73"/>
                    </a:lnTo>
                    <a:lnTo>
                      <a:pt x="56" y="90"/>
                    </a:lnTo>
                    <a:lnTo>
                      <a:pt x="68" y="116"/>
                    </a:lnTo>
                    <a:lnTo>
                      <a:pt x="87" y="139"/>
                    </a:lnTo>
                    <a:lnTo>
                      <a:pt x="97" y="158"/>
                    </a:lnTo>
                    <a:lnTo>
                      <a:pt x="109" y="175"/>
                    </a:lnTo>
                    <a:lnTo>
                      <a:pt x="128" y="210"/>
                    </a:lnTo>
                    <a:lnTo>
                      <a:pt x="137" y="227"/>
                    </a:lnTo>
                    <a:lnTo>
                      <a:pt x="144" y="229"/>
                    </a:lnTo>
                    <a:lnTo>
                      <a:pt x="154" y="236"/>
                    </a:lnTo>
                    <a:lnTo>
                      <a:pt x="158" y="239"/>
                    </a:lnTo>
                    <a:lnTo>
                      <a:pt x="168" y="244"/>
                    </a:lnTo>
                    <a:lnTo>
                      <a:pt x="177" y="244"/>
                    </a:lnTo>
                    <a:lnTo>
                      <a:pt x="182" y="244"/>
                    </a:lnTo>
                    <a:lnTo>
                      <a:pt x="184" y="241"/>
                    </a:lnTo>
                    <a:lnTo>
                      <a:pt x="189" y="232"/>
                    </a:lnTo>
                    <a:lnTo>
                      <a:pt x="189" y="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1" name="Freeform 20"/>
              <p:cNvSpPr>
                <a:spLocks/>
              </p:cNvSpPr>
              <p:nvPr/>
            </p:nvSpPr>
            <p:spPr bwMode="auto">
              <a:xfrm>
                <a:off x="3810001" y="3749675"/>
                <a:ext cx="87313" cy="331788"/>
              </a:xfrm>
              <a:custGeom>
                <a:avLst/>
                <a:gdLst>
                  <a:gd name="T0" fmla="*/ 7 w 55"/>
                  <a:gd name="T1" fmla="*/ 185 h 209"/>
                  <a:gd name="T2" fmla="*/ 5 w 55"/>
                  <a:gd name="T3" fmla="*/ 187 h 209"/>
                  <a:gd name="T4" fmla="*/ 3 w 55"/>
                  <a:gd name="T5" fmla="*/ 187 h 209"/>
                  <a:gd name="T6" fmla="*/ 0 w 55"/>
                  <a:gd name="T7" fmla="*/ 192 h 209"/>
                  <a:gd name="T8" fmla="*/ 0 w 55"/>
                  <a:gd name="T9" fmla="*/ 197 h 209"/>
                  <a:gd name="T10" fmla="*/ 0 w 55"/>
                  <a:gd name="T11" fmla="*/ 199 h 209"/>
                  <a:gd name="T12" fmla="*/ 5 w 55"/>
                  <a:gd name="T13" fmla="*/ 204 h 209"/>
                  <a:gd name="T14" fmla="*/ 7 w 55"/>
                  <a:gd name="T15" fmla="*/ 206 h 209"/>
                  <a:gd name="T16" fmla="*/ 12 w 55"/>
                  <a:gd name="T17" fmla="*/ 209 h 209"/>
                  <a:gd name="T18" fmla="*/ 17 w 55"/>
                  <a:gd name="T19" fmla="*/ 209 h 209"/>
                  <a:gd name="T20" fmla="*/ 19 w 55"/>
                  <a:gd name="T21" fmla="*/ 206 h 209"/>
                  <a:gd name="T22" fmla="*/ 22 w 55"/>
                  <a:gd name="T23" fmla="*/ 197 h 209"/>
                  <a:gd name="T24" fmla="*/ 22 w 55"/>
                  <a:gd name="T25" fmla="*/ 187 h 209"/>
                  <a:gd name="T26" fmla="*/ 19 w 55"/>
                  <a:gd name="T27" fmla="*/ 183 h 209"/>
                  <a:gd name="T28" fmla="*/ 17 w 55"/>
                  <a:gd name="T29" fmla="*/ 173 h 209"/>
                  <a:gd name="T30" fmla="*/ 15 w 55"/>
                  <a:gd name="T31" fmla="*/ 164 h 209"/>
                  <a:gd name="T32" fmla="*/ 17 w 55"/>
                  <a:gd name="T33" fmla="*/ 157 h 209"/>
                  <a:gd name="T34" fmla="*/ 22 w 55"/>
                  <a:gd name="T35" fmla="*/ 145 h 209"/>
                  <a:gd name="T36" fmla="*/ 22 w 55"/>
                  <a:gd name="T37" fmla="*/ 135 h 209"/>
                  <a:gd name="T38" fmla="*/ 24 w 55"/>
                  <a:gd name="T39" fmla="*/ 133 h 209"/>
                  <a:gd name="T40" fmla="*/ 26 w 55"/>
                  <a:gd name="T41" fmla="*/ 133 h 209"/>
                  <a:gd name="T42" fmla="*/ 33 w 55"/>
                  <a:gd name="T43" fmla="*/ 133 h 209"/>
                  <a:gd name="T44" fmla="*/ 48 w 55"/>
                  <a:gd name="T45" fmla="*/ 138 h 209"/>
                  <a:gd name="T46" fmla="*/ 50 w 55"/>
                  <a:gd name="T47" fmla="*/ 135 h 209"/>
                  <a:gd name="T48" fmla="*/ 52 w 55"/>
                  <a:gd name="T49" fmla="*/ 135 h 209"/>
                  <a:gd name="T50" fmla="*/ 55 w 55"/>
                  <a:gd name="T51" fmla="*/ 130 h 209"/>
                  <a:gd name="T52" fmla="*/ 55 w 55"/>
                  <a:gd name="T53" fmla="*/ 126 h 209"/>
                  <a:gd name="T54" fmla="*/ 52 w 55"/>
                  <a:gd name="T55" fmla="*/ 121 h 209"/>
                  <a:gd name="T56" fmla="*/ 48 w 55"/>
                  <a:gd name="T57" fmla="*/ 119 h 209"/>
                  <a:gd name="T58" fmla="*/ 38 w 55"/>
                  <a:gd name="T59" fmla="*/ 112 h 209"/>
                  <a:gd name="T60" fmla="*/ 36 w 55"/>
                  <a:gd name="T61" fmla="*/ 104 h 209"/>
                  <a:gd name="T62" fmla="*/ 31 w 55"/>
                  <a:gd name="T63" fmla="*/ 97 h 209"/>
                  <a:gd name="T64" fmla="*/ 31 w 55"/>
                  <a:gd name="T65" fmla="*/ 90 h 209"/>
                  <a:gd name="T66" fmla="*/ 31 w 55"/>
                  <a:gd name="T67" fmla="*/ 81 h 209"/>
                  <a:gd name="T68" fmla="*/ 36 w 55"/>
                  <a:gd name="T69" fmla="*/ 50 h 209"/>
                  <a:gd name="T70" fmla="*/ 36 w 55"/>
                  <a:gd name="T71" fmla="*/ 45 h 209"/>
                  <a:gd name="T72" fmla="*/ 33 w 55"/>
                  <a:gd name="T73" fmla="*/ 38 h 209"/>
                  <a:gd name="T74" fmla="*/ 29 w 55"/>
                  <a:gd name="T75" fmla="*/ 29 h 209"/>
                  <a:gd name="T76" fmla="*/ 26 w 55"/>
                  <a:gd name="T77" fmla="*/ 24 h 209"/>
                  <a:gd name="T78" fmla="*/ 26 w 55"/>
                  <a:gd name="T79" fmla="*/ 14 h 209"/>
                  <a:gd name="T80" fmla="*/ 29 w 55"/>
                  <a:gd name="T81" fmla="*/ 7 h 209"/>
                  <a:gd name="T82" fmla="*/ 26 w 55"/>
                  <a:gd name="T83" fmla="*/ 0 h 209"/>
                  <a:gd name="T84" fmla="*/ 22 w 55"/>
                  <a:gd name="T85" fmla="*/ 0 h 209"/>
                  <a:gd name="T86" fmla="*/ 17 w 55"/>
                  <a:gd name="T87" fmla="*/ 0 h 209"/>
                  <a:gd name="T88" fmla="*/ 15 w 55"/>
                  <a:gd name="T89" fmla="*/ 5 h 209"/>
                  <a:gd name="T90" fmla="*/ 15 w 55"/>
                  <a:gd name="T91" fmla="*/ 12 h 209"/>
                  <a:gd name="T92" fmla="*/ 15 w 55"/>
                  <a:gd name="T93" fmla="*/ 22 h 209"/>
                  <a:gd name="T94" fmla="*/ 12 w 55"/>
                  <a:gd name="T95" fmla="*/ 29 h 209"/>
                  <a:gd name="T96" fmla="*/ 7 w 55"/>
                  <a:gd name="T97" fmla="*/ 36 h 209"/>
                  <a:gd name="T98" fmla="*/ 5 w 55"/>
                  <a:gd name="T99" fmla="*/ 45 h 209"/>
                  <a:gd name="T100" fmla="*/ 5 w 55"/>
                  <a:gd name="T101" fmla="*/ 62 h 209"/>
                  <a:gd name="T102" fmla="*/ 7 w 55"/>
                  <a:gd name="T103" fmla="*/ 78 h 209"/>
                  <a:gd name="T104" fmla="*/ 10 w 55"/>
                  <a:gd name="T105" fmla="*/ 100 h 209"/>
                  <a:gd name="T106" fmla="*/ 10 w 55"/>
                  <a:gd name="T107" fmla="*/ 123 h 209"/>
                  <a:gd name="T108" fmla="*/ 7 w 55"/>
                  <a:gd name="T109" fmla="*/ 140 h 209"/>
                  <a:gd name="T110" fmla="*/ 5 w 55"/>
                  <a:gd name="T111" fmla="*/ 145 h 209"/>
                  <a:gd name="T112" fmla="*/ 5 w 55"/>
                  <a:gd name="T113" fmla="*/ 154 h 209"/>
                  <a:gd name="T114" fmla="*/ 10 w 55"/>
                  <a:gd name="T115" fmla="*/ 168 h 209"/>
                  <a:gd name="T116" fmla="*/ 10 w 55"/>
                  <a:gd name="T117" fmla="*/ 178 h 209"/>
                  <a:gd name="T118" fmla="*/ 7 w 55"/>
                  <a:gd name="T119" fmla="*/ 18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 h="209">
                    <a:moveTo>
                      <a:pt x="7" y="185"/>
                    </a:moveTo>
                    <a:lnTo>
                      <a:pt x="5" y="187"/>
                    </a:lnTo>
                    <a:lnTo>
                      <a:pt x="3" y="187"/>
                    </a:lnTo>
                    <a:lnTo>
                      <a:pt x="0" y="192"/>
                    </a:lnTo>
                    <a:lnTo>
                      <a:pt x="0" y="197"/>
                    </a:lnTo>
                    <a:lnTo>
                      <a:pt x="0" y="199"/>
                    </a:lnTo>
                    <a:lnTo>
                      <a:pt x="5" y="204"/>
                    </a:lnTo>
                    <a:lnTo>
                      <a:pt x="7" y="206"/>
                    </a:lnTo>
                    <a:lnTo>
                      <a:pt x="12" y="209"/>
                    </a:lnTo>
                    <a:lnTo>
                      <a:pt x="17" y="209"/>
                    </a:lnTo>
                    <a:lnTo>
                      <a:pt x="19" y="206"/>
                    </a:lnTo>
                    <a:lnTo>
                      <a:pt x="22" y="197"/>
                    </a:lnTo>
                    <a:lnTo>
                      <a:pt x="22" y="187"/>
                    </a:lnTo>
                    <a:lnTo>
                      <a:pt x="19" y="183"/>
                    </a:lnTo>
                    <a:lnTo>
                      <a:pt x="17" y="173"/>
                    </a:lnTo>
                    <a:lnTo>
                      <a:pt x="15" y="164"/>
                    </a:lnTo>
                    <a:lnTo>
                      <a:pt x="17" y="157"/>
                    </a:lnTo>
                    <a:lnTo>
                      <a:pt x="22" y="145"/>
                    </a:lnTo>
                    <a:lnTo>
                      <a:pt x="22" y="135"/>
                    </a:lnTo>
                    <a:lnTo>
                      <a:pt x="24" y="133"/>
                    </a:lnTo>
                    <a:lnTo>
                      <a:pt x="26" y="133"/>
                    </a:lnTo>
                    <a:lnTo>
                      <a:pt x="33" y="133"/>
                    </a:lnTo>
                    <a:lnTo>
                      <a:pt x="48" y="138"/>
                    </a:lnTo>
                    <a:lnTo>
                      <a:pt x="50" y="135"/>
                    </a:lnTo>
                    <a:lnTo>
                      <a:pt x="52" y="135"/>
                    </a:lnTo>
                    <a:lnTo>
                      <a:pt x="55" y="130"/>
                    </a:lnTo>
                    <a:lnTo>
                      <a:pt x="55" y="126"/>
                    </a:lnTo>
                    <a:lnTo>
                      <a:pt x="52" y="121"/>
                    </a:lnTo>
                    <a:lnTo>
                      <a:pt x="48" y="119"/>
                    </a:lnTo>
                    <a:lnTo>
                      <a:pt x="38" y="112"/>
                    </a:lnTo>
                    <a:lnTo>
                      <a:pt x="36" y="104"/>
                    </a:lnTo>
                    <a:lnTo>
                      <a:pt x="31" y="97"/>
                    </a:lnTo>
                    <a:lnTo>
                      <a:pt x="31" y="90"/>
                    </a:lnTo>
                    <a:lnTo>
                      <a:pt x="31" y="81"/>
                    </a:lnTo>
                    <a:lnTo>
                      <a:pt x="36" y="50"/>
                    </a:lnTo>
                    <a:lnTo>
                      <a:pt x="36" y="45"/>
                    </a:lnTo>
                    <a:lnTo>
                      <a:pt x="33" y="38"/>
                    </a:lnTo>
                    <a:lnTo>
                      <a:pt x="29" y="29"/>
                    </a:lnTo>
                    <a:lnTo>
                      <a:pt x="26" y="24"/>
                    </a:lnTo>
                    <a:lnTo>
                      <a:pt x="26" y="14"/>
                    </a:lnTo>
                    <a:lnTo>
                      <a:pt x="29" y="7"/>
                    </a:lnTo>
                    <a:lnTo>
                      <a:pt x="26" y="0"/>
                    </a:lnTo>
                    <a:lnTo>
                      <a:pt x="22" y="0"/>
                    </a:lnTo>
                    <a:lnTo>
                      <a:pt x="17" y="0"/>
                    </a:lnTo>
                    <a:lnTo>
                      <a:pt x="15" y="5"/>
                    </a:lnTo>
                    <a:lnTo>
                      <a:pt x="15" y="12"/>
                    </a:lnTo>
                    <a:lnTo>
                      <a:pt x="15" y="22"/>
                    </a:lnTo>
                    <a:lnTo>
                      <a:pt x="12" y="29"/>
                    </a:lnTo>
                    <a:lnTo>
                      <a:pt x="7" y="36"/>
                    </a:lnTo>
                    <a:lnTo>
                      <a:pt x="5" y="45"/>
                    </a:lnTo>
                    <a:lnTo>
                      <a:pt x="5" y="62"/>
                    </a:lnTo>
                    <a:lnTo>
                      <a:pt x="7" y="78"/>
                    </a:lnTo>
                    <a:lnTo>
                      <a:pt x="10" y="100"/>
                    </a:lnTo>
                    <a:lnTo>
                      <a:pt x="10" y="123"/>
                    </a:lnTo>
                    <a:lnTo>
                      <a:pt x="7" y="140"/>
                    </a:lnTo>
                    <a:lnTo>
                      <a:pt x="5" y="145"/>
                    </a:lnTo>
                    <a:lnTo>
                      <a:pt x="5" y="154"/>
                    </a:lnTo>
                    <a:lnTo>
                      <a:pt x="10" y="168"/>
                    </a:lnTo>
                    <a:lnTo>
                      <a:pt x="10" y="178"/>
                    </a:lnTo>
                    <a:lnTo>
                      <a:pt x="7"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2" name="Freeform 21"/>
              <p:cNvSpPr>
                <a:spLocks/>
              </p:cNvSpPr>
              <p:nvPr/>
            </p:nvSpPr>
            <p:spPr bwMode="auto">
              <a:xfrm>
                <a:off x="3754438" y="4106863"/>
                <a:ext cx="146050" cy="158750"/>
              </a:xfrm>
              <a:custGeom>
                <a:avLst/>
                <a:gdLst>
                  <a:gd name="T0" fmla="*/ 80 w 92"/>
                  <a:gd name="T1" fmla="*/ 41 h 100"/>
                  <a:gd name="T2" fmla="*/ 73 w 92"/>
                  <a:gd name="T3" fmla="*/ 41 h 100"/>
                  <a:gd name="T4" fmla="*/ 66 w 92"/>
                  <a:gd name="T5" fmla="*/ 38 h 100"/>
                  <a:gd name="T6" fmla="*/ 59 w 92"/>
                  <a:gd name="T7" fmla="*/ 36 h 100"/>
                  <a:gd name="T8" fmla="*/ 57 w 92"/>
                  <a:gd name="T9" fmla="*/ 31 h 100"/>
                  <a:gd name="T10" fmla="*/ 54 w 92"/>
                  <a:gd name="T11" fmla="*/ 29 h 100"/>
                  <a:gd name="T12" fmla="*/ 52 w 92"/>
                  <a:gd name="T13" fmla="*/ 17 h 100"/>
                  <a:gd name="T14" fmla="*/ 45 w 92"/>
                  <a:gd name="T15" fmla="*/ 7 h 100"/>
                  <a:gd name="T16" fmla="*/ 35 w 92"/>
                  <a:gd name="T17" fmla="*/ 0 h 100"/>
                  <a:gd name="T18" fmla="*/ 31 w 92"/>
                  <a:gd name="T19" fmla="*/ 3 h 100"/>
                  <a:gd name="T20" fmla="*/ 28 w 92"/>
                  <a:gd name="T21" fmla="*/ 5 h 100"/>
                  <a:gd name="T22" fmla="*/ 31 w 92"/>
                  <a:gd name="T23" fmla="*/ 12 h 100"/>
                  <a:gd name="T24" fmla="*/ 38 w 92"/>
                  <a:gd name="T25" fmla="*/ 26 h 100"/>
                  <a:gd name="T26" fmla="*/ 38 w 92"/>
                  <a:gd name="T27" fmla="*/ 33 h 100"/>
                  <a:gd name="T28" fmla="*/ 38 w 92"/>
                  <a:gd name="T29" fmla="*/ 45 h 100"/>
                  <a:gd name="T30" fmla="*/ 33 w 92"/>
                  <a:gd name="T31" fmla="*/ 52 h 100"/>
                  <a:gd name="T32" fmla="*/ 28 w 92"/>
                  <a:gd name="T33" fmla="*/ 59 h 100"/>
                  <a:gd name="T34" fmla="*/ 23 w 92"/>
                  <a:gd name="T35" fmla="*/ 64 h 100"/>
                  <a:gd name="T36" fmla="*/ 21 w 92"/>
                  <a:gd name="T37" fmla="*/ 64 h 100"/>
                  <a:gd name="T38" fmla="*/ 9 w 92"/>
                  <a:gd name="T39" fmla="*/ 67 h 100"/>
                  <a:gd name="T40" fmla="*/ 5 w 92"/>
                  <a:gd name="T41" fmla="*/ 69 h 100"/>
                  <a:gd name="T42" fmla="*/ 5 w 92"/>
                  <a:gd name="T43" fmla="*/ 71 h 100"/>
                  <a:gd name="T44" fmla="*/ 0 w 92"/>
                  <a:gd name="T45" fmla="*/ 81 h 100"/>
                  <a:gd name="T46" fmla="*/ 2 w 92"/>
                  <a:gd name="T47" fmla="*/ 90 h 100"/>
                  <a:gd name="T48" fmla="*/ 2 w 92"/>
                  <a:gd name="T49" fmla="*/ 95 h 100"/>
                  <a:gd name="T50" fmla="*/ 5 w 92"/>
                  <a:gd name="T51" fmla="*/ 97 h 100"/>
                  <a:gd name="T52" fmla="*/ 12 w 92"/>
                  <a:gd name="T53" fmla="*/ 100 h 100"/>
                  <a:gd name="T54" fmla="*/ 16 w 92"/>
                  <a:gd name="T55" fmla="*/ 100 h 100"/>
                  <a:gd name="T56" fmla="*/ 19 w 92"/>
                  <a:gd name="T57" fmla="*/ 97 h 100"/>
                  <a:gd name="T58" fmla="*/ 21 w 92"/>
                  <a:gd name="T59" fmla="*/ 95 h 100"/>
                  <a:gd name="T60" fmla="*/ 21 w 92"/>
                  <a:gd name="T61" fmla="*/ 93 h 100"/>
                  <a:gd name="T62" fmla="*/ 21 w 92"/>
                  <a:gd name="T63" fmla="*/ 88 h 100"/>
                  <a:gd name="T64" fmla="*/ 21 w 92"/>
                  <a:gd name="T65" fmla="*/ 86 h 100"/>
                  <a:gd name="T66" fmla="*/ 26 w 92"/>
                  <a:gd name="T67" fmla="*/ 78 h 100"/>
                  <a:gd name="T68" fmla="*/ 28 w 92"/>
                  <a:gd name="T69" fmla="*/ 76 h 100"/>
                  <a:gd name="T70" fmla="*/ 31 w 92"/>
                  <a:gd name="T71" fmla="*/ 76 h 100"/>
                  <a:gd name="T72" fmla="*/ 35 w 92"/>
                  <a:gd name="T73" fmla="*/ 76 h 100"/>
                  <a:gd name="T74" fmla="*/ 45 w 92"/>
                  <a:gd name="T75" fmla="*/ 81 h 100"/>
                  <a:gd name="T76" fmla="*/ 52 w 92"/>
                  <a:gd name="T77" fmla="*/ 83 h 100"/>
                  <a:gd name="T78" fmla="*/ 61 w 92"/>
                  <a:gd name="T79" fmla="*/ 83 h 100"/>
                  <a:gd name="T80" fmla="*/ 71 w 92"/>
                  <a:gd name="T81" fmla="*/ 81 h 100"/>
                  <a:gd name="T82" fmla="*/ 78 w 92"/>
                  <a:gd name="T83" fmla="*/ 76 h 100"/>
                  <a:gd name="T84" fmla="*/ 85 w 92"/>
                  <a:gd name="T85" fmla="*/ 71 h 100"/>
                  <a:gd name="T86" fmla="*/ 90 w 92"/>
                  <a:gd name="T87" fmla="*/ 64 h 100"/>
                  <a:gd name="T88" fmla="*/ 92 w 92"/>
                  <a:gd name="T89" fmla="*/ 55 h 100"/>
                  <a:gd name="T90" fmla="*/ 92 w 92"/>
                  <a:gd name="T91" fmla="*/ 50 h 100"/>
                  <a:gd name="T92" fmla="*/ 92 w 92"/>
                  <a:gd name="T93" fmla="*/ 45 h 100"/>
                  <a:gd name="T94" fmla="*/ 87 w 92"/>
                  <a:gd name="T95" fmla="*/ 43 h 100"/>
                  <a:gd name="T96" fmla="*/ 80 w 92"/>
                  <a:gd name="T97" fmla="*/ 4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2" h="100">
                    <a:moveTo>
                      <a:pt x="80" y="41"/>
                    </a:moveTo>
                    <a:lnTo>
                      <a:pt x="73" y="41"/>
                    </a:lnTo>
                    <a:lnTo>
                      <a:pt x="66" y="38"/>
                    </a:lnTo>
                    <a:lnTo>
                      <a:pt x="59" y="36"/>
                    </a:lnTo>
                    <a:lnTo>
                      <a:pt x="57" y="31"/>
                    </a:lnTo>
                    <a:lnTo>
                      <a:pt x="54" y="29"/>
                    </a:lnTo>
                    <a:lnTo>
                      <a:pt x="52" y="17"/>
                    </a:lnTo>
                    <a:lnTo>
                      <a:pt x="45" y="7"/>
                    </a:lnTo>
                    <a:lnTo>
                      <a:pt x="35" y="0"/>
                    </a:lnTo>
                    <a:lnTo>
                      <a:pt x="31" y="3"/>
                    </a:lnTo>
                    <a:lnTo>
                      <a:pt x="28" y="5"/>
                    </a:lnTo>
                    <a:lnTo>
                      <a:pt x="31" y="12"/>
                    </a:lnTo>
                    <a:lnTo>
                      <a:pt x="38" y="26"/>
                    </a:lnTo>
                    <a:lnTo>
                      <a:pt x="38" y="33"/>
                    </a:lnTo>
                    <a:lnTo>
                      <a:pt x="38" y="45"/>
                    </a:lnTo>
                    <a:lnTo>
                      <a:pt x="33" y="52"/>
                    </a:lnTo>
                    <a:lnTo>
                      <a:pt x="28" y="59"/>
                    </a:lnTo>
                    <a:lnTo>
                      <a:pt x="23" y="64"/>
                    </a:lnTo>
                    <a:lnTo>
                      <a:pt x="21" y="64"/>
                    </a:lnTo>
                    <a:lnTo>
                      <a:pt x="9" y="67"/>
                    </a:lnTo>
                    <a:lnTo>
                      <a:pt x="5" y="69"/>
                    </a:lnTo>
                    <a:lnTo>
                      <a:pt x="5" y="71"/>
                    </a:lnTo>
                    <a:lnTo>
                      <a:pt x="0" y="81"/>
                    </a:lnTo>
                    <a:lnTo>
                      <a:pt x="2" y="90"/>
                    </a:lnTo>
                    <a:lnTo>
                      <a:pt x="2" y="95"/>
                    </a:lnTo>
                    <a:lnTo>
                      <a:pt x="5" y="97"/>
                    </a:lnTo>
                    <a:lnTo>
                      <a:pt x="12" y="100"/>
                    </a:lnTo>
                    <a:lnTo>
                      <a:pt x="16" y="100"/>
                    </a:lnTo>
                    <a:lnTo>
                      <a:pt x="19" y="97"/>
                    </a:lnTo>
                    <a:lnTo>
                      <a:pt x="21" y="95"/>
                    </a:lnTo>
                    <a:lnTo>
                      <a:pt x="21" y="93"/>
                    </a:lnTo>
                    <a:lnTo>
                      <a:pt x="21" y="88"/>
                    </a:lnTo>
                    <a:lnTo>
                      <a:pt x="21" y="86"/>
                    </a:lnTo>
                    <a:lnTo>
                      <a:pt x="26" y="78"/>
                    </a:lnTo>
                    <a:lnTo>
                      <a:pt x="28" y="76"/>
                    </a:lnTo>
                    <a:lnTo>
                      <a:pt x="31" y="76"/>
                    </a:lnTo>
                    <a:lnTo>
                      <a:pt x="35" y="76"/>
                    </a:lnTo>
                    <a:lnTo>
                      <a:pt x="45" y="81"/>
                    </a:lnTo>
                    <a:lnTo>
                      <a:pt x="52" y="83"/>
                    </a:lnTo>
                    <a:lnTo>
                      <a:pt x="61" y="83"/>
                    </a:lnTo>
                    <a:lnTo>
                      <a:pt x="71" y="81"/>
                    </a:lnTo>
                    <a:lnTo>
                      <a:pt x="78" y="76"/>
                    </a:lnTo>
                    <a:lnTo>
                      <a:pt x="85" y="71"/>
                    </a:lnTo>
                    <a:lnTo>
                      <a:pt x="90" y="64"/>
                    </a:lnTo>
                    <a:lnTo>
                      <a:pt x="92" y="55"/>
                    </a:lnTo>
                    <a:lnTo>
                      <a:pt x="92" y="50"/>
                    </a:lnTo>
                    <a:lnTo>
                      <a:pt x="92" y="45"/>
                    </a:lnTo>
                    <a:lnTo>
                      <a:pt x="87" y="43"/>
                    </a:lnTo>
                    <a:lnTo>
                      <a:pt x="80"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3" name="Freeform 22"/>
              <p:cNvSpPr>
                <a:spLocks/>
              </p:cNvSpPr>
              <p:nvPr/>
            </p:nvSpPr>
            <p:spPr bwMode="auto">
              <a:xfrm>
                <a:off x="3524251" y="4302125"/>
                <a:ext cx="285750" cy="293688"/>
              </a:xfrm>
              <a:custGeom>
                <a:avLst/>
                <a:gdLst>
                  <a:gd name="T0" fmla="*/ 166 w 180"/>
                  <a:gd name="T1" fmla="*/ 0 h 185"/>
                  <a:gd name="T2" fmla="*/ 150 w 180"/>
                  <a:gd name="T3" fmla="*/ 3 h 185"/>
                  <a:gd name="T4" fmla="*/ 142 w 180"/>
                  <a:gd name="T5" fmla="*/ 15 h 185"/>
                  <a:gd name="T6" fmla="*/ 147 w 180"/>
                  <a:gd name="T7" fmla="*/ 38 h 185"/>
                  <a:gd name="T8" fmla="*/ 142 w 180"/>
                  <a:gd name="T9" fmla="*/ 62 h 185"/>
                  <a:gd name="T10" fmla="*/ 128 w 180"/>
                  <a:gd name="T11" fmla="*/ 83 h 185"/>
                  <a:gd name="T12" fmla="*/ 121 w 180"/>
                  <a:gd name="T13" fmla="*/ 86 h 185"/>
                  <a:gd name="T14" fmla="*/ 112 w 180"/>
                  <a:gd name="T15" fmla="*/ 102 h 185"/>
                  <a:gd name="T16" fmla="*/ 105 w 180"/>
                  <a:gd name="T17" fmla="*/ 107 h 185"/>
                  <a:gd name="T18" fmla="*/ 97 w 180"/>
                  <a:gd name="T19" fmla="*/ 102 h 185"/>
                  <a:gd name="T20" fmla="*/ 95 w 180"/>
                  <a:gd name="T21" fmla="*/ 93 h 185"/>
                  <a:gd name="T22" fmla="*/ 88 w 180"/>
                  <a:gd name="T23" fmla="*/ 93 h 185"/>
                  <a:gd name="T24" fmla="*/ 83 w 180"/>
                  <a:gd name="T25" fmla="*/ 107 h 185"/>
                  <a:gd name="T26" fmla="*/ 71 w 180"/>
                  <a:gd name="T27" fmla="*/ 133 h 185"/>
                  <a:gd name="T28" fmla="*/ 62 w 180"/>
                  <a:gd name="T29" fmla="*/ 140 h 185"/>
                  <a:gd name="T30" fmla="*/ 36 w 180"/>
                  <a:gd name="T31" fmla="*/ 143 h 185"/>
                  <a:gd name="T32" fmla="*/ 24 w 180"/>
                  <a:gd name="T33" fmla="*/ 150 h 185"/>
                  <a:gd name="T34" fmla="*/ 12 w 180"/>
                  <a:gd name="T35" fmla="*/ 157 h 185"/>
                  <a:gd name="T36" fmla="*/ 0 w 180"/>
                  <a:gd name="T37" fmla="*/ 166 h 185"/>
                  <a:gd name="T38" fmla="*/ 5 w 180"/>
                  <a:gd name="T39" fmla="*/ 171 h 185"/>
                  <a:gd name="T40" fmla="*/ 17 w 180"/>
                  <a:gd name="T41" fmla="*/ 171 h 185"/>
                  <a:gd name="T42" fmla="*/ 36 w 180"/>
                  <a:gd name="T43" fmla="*/ 162 h 185"/>
                  <a:gd name="T44" fmla="*/ 45 w 180"/>
                  <a:gd name="T45" fmla="*/ 157 h 185"/>
                  <a:gd name="T46" fmla="*/ 60 w 180"/>
                  <a:gd name="T47" fmla="*/ 164 h 185"/>
                  <a:gd name="T48" fmla="*/ 69 w 180"/>
                  <a:gd name="T49" fmla="*/ 183 h 185"/>
                  <a:gd name="T50" fmla="*/ 76 w 180"/>
                  <a:gd name="T51" fmla="*/ 185 h 185"/>
                  <a:gd name="T52" fmla="*/ 83 w 180"/>
                  <a:gd name="T53" fmla="*/ 178 h 185"/>
                  <a:gd name="T54" fmla="*/ 86 w 180"/>
                  <a:gd name="T55" fmla="*/ 162 h 185"/>
                  <a:gd name="T56" fmla="*/ 93 w 180"/>
                  <a:gd name="T57" fmla="*/ 157 h 185"/>
                  <a:gd name="T58" fmla="*/ 109 w 180"/>
                  <a:gd name="T59" fmla="*/ 159 h 185"/>
                  <a:gd name="T60" fmla="*/ 126 w 180"/>
                  <a:gd name="T61" fmla="*/ 166 h 185"/>
                  <a:gd name="T62" fmla="*/ 133 w 180"/>
                  <a:gd name="T63" fmla="*/ 159 h 185"/>
                  <a:gd name="T64" fmla="*/ 135 w 180"/>
                  <a:gd name="T65" fmla="*/ 152 h 185"/>
                  <a:gd name="T66" fmla="*/ 142 w 180"/>
                  <a:gd name="T67" fmla="*/ 147 h 185"/>
                  <a:gd name="T68" fmla="*/ 145 w 180"/>
                  <a:gd name="T69" fmla="*/ 140 h 185"/>
                  <a:gd name="T70" fmla="*/ 152 w 180"/>
                  <a:gd name="T71" fmla="*/ 140 h 185"/>
                  <a:gd name="T72" fmla="*/ 154 w 180"/>
                  <a:gd name="T73" fmla="*/ 150 h 185"/>
                  <a:gd name="T74" fmla="*/ 164 w 180"/>
                  <a:gd name="T75" fmla="*/ 147 h 185"/>
                  <a:gd name="T76" fmla="*/ 168 w 180"/>
                  <a:gd name="T77" fmla="*/ 138 h 185"/>
                  <a:gd name="T78" fmla="*/ 166 w 180"/>
                  <a:gd name="T79" fmla="*/ 119 h 185"/>
                  <a:gd name="T80" fmla="*/ 164 w 180"/>
                  <a:gd name="T81" fmla="*/ 100 h 185"/>
                  <a:gd name="T82" fmla="*/ 168 w 180"/>
                  <a:gd name="T83" fmla="*/ 86 h 185"/>
                  <a:gd name="T84" fmla="*/ 176 w 180"/>
                  <a:gd name="T85" fmla="*/ 69 h 185"/>
                  <a:gd name="T86" fmla="*/ 180 w 180"/>
                  <a:gd name="T87" fmla="*/ 48 h 185"/>
                  <a:gd name="T88" fmla="*/ 180 w 180"/>
                  <a:gd name="T89" fmla="*/ 19 h 185"/>
                  <a:gd name="T90" fmla="*/ 173 w 180"/>
                  <a:gd name="T91"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 h="185">
                    <a:moveTo>
                      <a:pt x="173" y="5"/>
                    </a:moveTo>
                    <a:lnTo>
                      <a:pt x="166" y="0"/>
                    </a:lnTo>
                    <a:lnTo>
                      <a:pt x="159" y="0"/>
                    </a:lnTo>
                    <a:lnTo>
                      <a:pt x="150" y="3"/>
                    </a:lnTo>
                    <a:lnTo>
                      <a:pt x="147" y="8"/>
                    </a:lnTo>
                    <a:lnTo>
                      <a:pt x="142" y="15"/>
                    </a:lnTo>
                    <a:lnTo>
                      <a:pt x="145" y="22"/>
                    </a:lnTo>
                    <a:lnTo>
                      <a:pt x="147" y="38"/>
                    </a:lnTo>
                    <a:lnTo>
                      <a:pt x="147" y="50"/>
                    </a:lnTo>
                    <a:lnTo>
                      <a:pt x="142" y="62"/>
                    </a:lnTo>
                    <a:lnTo>
                      <a:pt x="135" y="72"/>
                    </a:lnTo>
                    <a:lnTo>
                      <a:pt x="128" y="83"/>
                    </a:lnTo>
                    <a:lnTo>
                      <a:pt x="123" y="83"/>
                    </a:lnTo>
                    <a:lnTo>
                      <a:pt x="121" y="86"/>
                    </a:lnTo>
                    <a:lnTo>
                      <a:pt x="116" y="93"/>
                    </a:lnTo>
                    <a:lnTo>
                      <a:pt x="112" y="102"/>
                    </a:lnTo>
                    <a:lnTo>
                      <a:pt x="107" y="105"/>
                    </a:lnTo>
                    <a:lnTo>
                      <a:pt x="105" y="107"/>
                    </a:lnTo>
                    <a:lnTo>
                      <a:pt x="100" y="105"/>
                    </a:lnTo>
                    <a:lnTo>
                      <a:pt x="97" y="102"/>
                    </a:lnTo>
                    <a:lnTo>
                      <a:pt x="97" y="98"/>
                    </a:lnTo>
                    <a:lnTo>
                      <a:pt x="95" y="93"/>
                    </a:lnTo>
                    <a:lnTo>
                      <a:pt x="90" y="93"/>
                    </a:lnTo>
                    <a:lnTo>
                      <a:pt x="88" y="93"/>
                    </a:lnTo>
                    <a:lnTo>
                      <a:pt x="86" y="98"/>
                    </a:lnTo>
                    <a:lnTo>
                      <a:pt x="83" y="107"/>
                    </a:lnTo>
                    <a:lnTo>
                      <a:pt x="78" y="121"/>
                    </a:lnTo>
                    <a:lnTo>
                      <a:pt x="71" y="133"/>
                    </a:lnTo>
                    <a:lnTo>
                      <a:pt x="67" y="138"/>
                    </a:lnTo>
                    <a:lnTo>
                      <a:pt x="62" y="140"/>
                    </a:lnTo>
                    <a:lnTo>
                      <a:pt x="52" y="143"/>
                    </a:lnTo>
                    <a:lnTo>
                      <a:pt x="36" y="143"/>
                    </a:lnTo>
                    <a:lnTo>
                      <a:pt x="26" y="145"/>
                    </a:lnTo>
                    <a:lnTo>
                      <a:pt x="24" y="150"/>
                    </a:lnTo>
                    <a:lnTo>
                      <a:pt x="22" y="152"/>
                    </a:lnTo>
                    <a:lnTo>
                      <a:pt x="12" y="157"/>
                    </a:lnTo>
                    <a:lnTo>
                      <a:pt x="3" y="164"/>
                    </a:lnTo>
                    <a:lnTo>
                      <a:pt x="0" y="166"/>
                    </a:lnTo>
                    <a:lnTo>
                      <a:pt x="0" y="171"/>
                    </a:lnTo>
                    <a:lnTo>
                      <a:pt x="5" y="171"/>
                    </a:lnTo>
                    <a:lnTo>
                      <a:pt x="12" y="173"/>
                    </a:lnTo>
                    <a:lnTo>
                      <a:pt x="17" y="171"/>
                    </a:lnTo>
                    <a:lnTo>
                      <a:pt x="24" y="169"/>
                    </a:lnTo>
                    <a:lnTo>
                      <a:pt x="36" y="162"/>
                    </a:lnTo>
                    <a:lnTo>
                      <a:pt x="41" y="157"/>
                    </a:lnTo>
                    <a:lnTo>
                      <a:pt x="45" y="157"/>
                    </a:lnTo>
                    <a:lnTo>
                      <a:pt x="52" y="159"/>
                    </a:lnTo>
                    <a:lnTo>
                      <a:pt x="60" y="164"/>
                    </a:lnTo>
                    <a:lnTo>
                      <a:pt x="64" y="176"/>
                    </a:lnTo>
                    <a:lnTo>
                      <a:pt x="69" y="183"/>
                    </a:lnTo>
                    <a:lnTo>
                      <a:pt x="71" y="183"/>
                    </a:lnTo>
                    <a:lnTo>
                      <a:pt x="76" y="185"/>
                    </a:lnTo>
                    <a:lnTo>
                      <a:pt x="81" y="183"/>
                    </a:lnTo>
                    <a:lnTo>
                      <a:pt x="83" y="178"/>
                    </a:lnTo>
                    <a:lnTo>
                      <a:pt x="83" y="169"/>
                    </a:lnTo>
                    <a:lnTo>
                      <a:pt x="86" y="162"/>
                    </a:lnTo>
                    <a:lnTo>
                      <a:pt x="88" y="159"/>
                    </a:lnTo>
                    <a:lnTo>
                      <a:pt x="93" y="157"/>
                    </a:lnTo>
                    <a:lnTo>
                      <a:pt x="102" y="157"/>
                    </a:lnTo>
                    <a:lnTo>
                      <a:pt x="109" y="159"/>
                    </a:lnTo>
                    <a:lnTo>
                      <a:pt x="121" y="164"/>
                    </a:lnTo>
                    <a:lnTo>
                      <a:pt x="126" y="166"/>
                    </a:lnTo>
                    <a:lnTo>
                      <a:pt x="128" y="164"/>
                    </a:lnTo>
                    <a:lnTo>
                      <a:pt x="133" y="159"/>
                    </a:lnTo>
                    <a:lnTo>
                      <a:pt x="133" y="157"/>
                    </a:lnTo>
                    <a:lnTo>
                      <a:pt x="135" y="152"/>
                    </a:lnTo>
                    <a:lnTo>
                      <a:pt x="142" y="152"/>
                    </a:lnTo>
                    <a:lnTo>
                      <a:pt x="142" y="147"/>
                    </a:lnTo>
                    <a:lnTo>
                      <a:pt x="142" y="143"/>
                    </a:lnTo>
                    <a:lnTo>
                      <a:pt x="145" y="140"/>
                    </a:lnTo>
                    <a:lnTo>
                      <a:pt x="150" y="138"/>
                    </a:lnTo>
                    <a:lnTo>
                      <a:pt x="152" y="140"/>
                    </a:lnTo>
                    <a:lnTo>
                      <a:pt x="152" y="145"/>
                    </a:lnTo>
                    <a:lnTo>
                      <a:pt x="154" y="150"/>
                    </a:lnTo>
                    <a:lnTo>
                      <a:pt x="159" y="150"/>
                    </a:lnTo>
                    <a:lnTo>
                      <a:pt x="164" y="147"/>
                    </a:lnTo>
                    <a:lnTo>
                      <a:pt x="166" y="143"/>
                    </a:lnTo>
                    <a:lnTo>
                      <a:pt x="168" y="138"/>
                    </a:lnTo>
                    <a:lnTo>
                      <a:pt x="168" y="128"/>
                    </a:lnTo>
                    <a:lnTo>
                      <a:pt x="166" y="119"/>
                    </a:lnTo>
                    <a:lnTo>
                      <a:pt x="164" y="107"/>
                    </a:lnTo>
                    <a:lnTo>
                      <a:pt x="164" y="100"/>
                    </a:lnTo>
                    <a:lnTo>
                      <a:pt x="166" y="90"/>
                    </a:lnTo>
                    <a:lnTo>
                      <a:pt x="168" y="86"/>
                    </a:lnTo>
                    <a:lnTo>
                      <a:pt x="173" y="79"/>
                    </a:lnTo>
                    <a:lnTo>
                      <a:pt x="176" y="69"/>
                    </a:lnTo>
                    <a:lnTo>
                      <a:pt x="178" y="62"/>
                    </a:lnTo>
                    <a:lnTo>
                      <a:pt x="180" y="48"/>
                    </a:lnTo>
                    <a:lnTo>
                      <a:pt x="180" y="29"/>
                    </a:lnTo>
                    <a:lnTo>
                      <a:pt x="180" y="19"/>
                    </a:lnTo>
                    <a:lnTo>
                      <a:pt x="176" y="12"/>
                    </a:lnTo>
                    <a:lnTo>
                      <a:pt x="17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4" name="Freeform 23"/>
              <p:cNvSpPr>
                <a:spLocks/>
              </p:cNvSpPr>
              <p:nvPr/>
            </p:nvSpPr>
            <p:spPr bwMode="auto">
              <a:xfrm>
                <a:off x="671513" y="2524125"/>
                <a:ext cx="4495800" cy="3222625"/>
              </a:xfrm>
              <a:custGeom>
                <a:avLst/>
                <a:gdLst>
                  <a:gd name="T0" fmla="*/ 2513 w 2832"/>
                  <a:gd name="T1" fmla="*/ 270 h 2030"/>
                  <a:gd name="T2" fmla="*/ 2162 w 2832"/>
                  <a:gd name="T3" fmla="*/ 256 h 2030"/>
                  <a:gd name="T4" fmla="*/ 2034 w 2832"/>
                  <a:gd name="T5" fmla="*/ 215 h 2030"/>
                  <a:gd name="T6" fmla="*/ 1928 w 2832"/>
                  <a:gd name="T7" fmla="*/ 227 h 2030"/>
                  <a:gd name="T8" fmla="*/ 1804 w 2832"/>
                  <a:gd name="T9" fmla="*/ 225 h 2030"/>
                  <a:gd name="T10" fmla="*/ 1736 w 2832"/>
                  <a:gd name="T11" fmla="*/ 218 h 2030"/>
                  <a:gd name="T12" fmla="*/ 1655 w 2832"/>
                  <a:gd name="T13" fmla="*/ 135 h 2030"/>
                  <a:gd name="T14" fmla="*/ 1563 w 2832"/>
                  <a:gd name="T15" fmla="*/ 168 h 2030"/>
                  <a:gd name="T16" fmla="*/ 1433 w 2832"/>
                  <a:gd name="T17" fmla="*/ 154 h 2030"/>
                  <a:gd name="T18" fmla="*/ 1385 w 2832"/>
                  <a:gd name="T19" fmla="*/ 156 h 2030"/>
                  <a:gd name="T20" fmla="*/ 1452 w 2832"/>
                  <a:gd name="T21" fmla="*/ 43 h 2030"/>
                  <a:gd name="T22" fmla="*/ 1250 w 2832"/>
                  <a:gd name="T23" fmla="*/ 33 h 2030"/>
                  <a:gd name="T24" fmla="*/ 1155 w 2832"/>
                  <a:gd name="T25" fmla="*/ 59 h 2030"/>
                  <a:gd name="T26" fmla="*/ 1016 w 2832"/>
                  <a:gd name="T27" fmla="*/ 147 h 2030"/>
                  <a:gd name="T28" fmla="*/ 900 w 2832"/>
                  <a:gd name="T29" fmla="*/ 168 h 2030"/>
                  <a:gd name="T30" fmla="*/ 968 w 2832"/>
                  <a:gd name="T31" fmla="*/ 303 h 2030"/>
                  <a:gd name="T32" fmla="*/ 876 w 2832"/>
                  <a:gd name="T33" fmla="*/ 196 h 2030"/>
                  <a:gd name="T34" fmla="*/ 833 w 2832"/>
                  <a:gd name="T35" fmla="*/ 249 h 2030"/>
                  <a:gd name="T36" fmla="*/ 765 w 2832"/>
                  <a:gd name="T37" fmla="*/ 234 h 2030"/>
                  <a:gd name="T38" fmla="*/ 845 w 2832"/>
                  <a:gd name="T39" fmla="*/ 369 h 2030"/>
                  <a:gd name="T40" fmla="*/ 750 w 2832"/>
                  <a:gd name="T41" fmla="*/ 412 h 2030"/>
                  <a:gd name="T42" fmla="*/ 739 w 2832"/>
                  <a:gd name="T43" fmla="*/ 237 h 2030"/>
                  <a:gd name="T44" fmla="*/ 642 w 2832"/>
                  <a:gd name="T45" fmla="*/ 234 h 2030"/>
                  <a:gd name="T46" fmla="*/ 547 w 2832"/>
                  <a:gd name="T47" fmla="*/ 377 h 2030"/>
                  <a:gd name="T48" fmla="*/ 554 w 2832"/>
                  <a:gd name="T49" fmla="*/ 670 h 2030"/>
                  <a:gd name="T50" fmla="*/ 566 w 2832"/>
                  <a:gd name="T51" fmla="*/ 739 h 2030"/>
                  <a:gd name="T52" fmla="*/ 547 w 2832"/>
                  <a:gd name="T53" fmla="*/ 879 h 2030"/>
                  <a:gd name="T54" fmla="*/ 348 w 2832"/>
                  <a:gd name="T55" fmla="*/ 862 h 2030"/>
                  <a:gd name="T56" fmla="*/ 364 w 2832"/>
                  <a:gd name="T57" fmla="*/ 1061 h 2030"/>
                  <a:gd name="T58" fmla="*/ 462 w 2832"/>
                  <a:gd name="T59" fmla="*/ 1173 h 2030"/>
                  <a:gd name="T60" fmla="*/ 459 w 2832"/>
                  <a:gd name="T61" fmla="*/ 1324 h 2030"/>
                  <a:gd name="T62" fmla="*/ 87 w 2832"/>
                  <a:gd name="T63" fmla="*/ 1277 h 2030"/>
                  <a:gd name="T64" fmla="*/ 57 w 2832"/>
                  <a:gd name="T65" fmla="*/ 1412 h 2030"/>
                  <a:gd name="T66" fmla="*/ 170 w 2832"/>
                  <a:gd name="T67" fmla="*/ 1646 h 2030"/>
                  <a:gd name="T68" fmla="*/ 322 w 2832"/>
                  <a:gd name="T69" fmla="*/ 1751 h 2030"/>
                  <a:gd name="T70" fmla="*/ 488 w 2832"/>
                  <a:gd name="T71" fmla="*/ 1635 h 2030"/>
                  <a:gd name="T72" fmla="*/ 393 w 2832"/>
                  <a:gd name="T73" fmla="*/ 1535 h 2030"/>
                  <a:gd name="T74" fmla="*/ 331 w 2832"/>
                  <a:gd name="T75" fmla="*/ 1381 h 2030"/>
                  <a:gd name="T76" fmla="*/ 568 w 2832"/>
                  <a:gd name="T77" fmla="*/ 1495 h 2030"/>
                  <a:gd name="T78" fmla="*/ 675 w 2832"/>
                  <a:gd name="T79" fmla="*/ 1582 h 2030"/>
                  <a:gd name="T80" fmla="*/ 774 w 2832"/>
                  <a:gd name="T81" fmla="*/ 1774 h 2030"/>
                  <a:gd name="T82" fmla="*/ 869 w 2832"/>
                  <a:gd name="T83" fmla="*/ 1732 h 2030"/>
                  <a:gd name="T84" fmla="*/ 1049 w 2832"/>
                  <a:gd name="T85" fmla="*/ 1578 h 2030"/>
                  <a:gd name="T86" fmla="*/ 1122 w 2832"/>
                  <a:gd name="T87" fmla="*/ 1706 h 2030"/>
                  <a:gd name="T88" fmla="*/ 1219 w 2832"/>
                  <a:gd name="T89" fmla="*/ 1895 h 2030"/>
                  <a:gd name="T90" fmla="*/ 1269 w 2832"/>
                  <a:gd name="T91" fmla="*/ 1924 h 2030"/>
                  <a:gd name="T92" fmla="*/ 1335 w 2832"/>
                  <a:gd name="T93" fmla="*/ 1874 h 2030"/>
                  <a:gd name="T94" fmla="*/ 1385 w 2832"/>
                  <a:gd name="T95" fmla="*/ 1587 h 2030"/>
                  <a:gd name="T96" fmla="*/ 1575 w 2832"/>
                  <a:gd name="T97" fmla="*/ 1466 h 2030"/>
                  <a:gd name="T98" fmla="*/ 1587 w 2832"/>
                  <a:gd name="T99" fmla="*/ 1265 h 2030"/>
                  <a:gd name="T100" fmla="*/ 1575 w 2832"/>
                  <a:gd name="T101" fmla="*/ 1149 h 2030"/>
                  <a:gd name="T102" fmla="*/ 1691 w 2832"/>
                  <a:gd name="T103" fmla="*/ 1192 h 2030"/>
                  <a:gd name="T104" fmla="*/ 1757 w 2832"/>
                  <a:gd name="T105" fmla="*/ 1113 h 2030"/>
                  <a:gd name="T106" fmla="*/ 1954 w 2832"/>
                  <a:gd name="T107" fmla="*/ 905 h 2030"/>
                  <a:gd name="T108" fmla="*/ 1913 w 2832"/>
                  <a:gd name="T109" fmla="*/ 708 h 2030"/>
                  <a:gd name="T110" fmla="*/ 2160 w 2832"/>
                  <a:gd name="T111" fmla="*/ 606 h 2030"/>
                  <a:gd name="T112" fmla="*/ 2325 w 2832"/>
                  <a:gd name="T113" fmla="*/ 557 h 2030"/>
                  <a:gd name="T114" fmla="*/ 2252 w 2832"/>
                  <a:gd name="T115" fmla="*/ 670 h 2030"/>
                  <a:gd name="T116" fmla="*/ 2314 w 2832"/>
                  <a:gd name="T117" fmla="*/ 767 h 2030"/>
                  <a:gd name="T118" fmla="*/ 2420 w 2832"/>
                  <a:gd name="T119" fmla="*/ 587 h 2030"/>
                  <a:gd name="T120" fmla="*/ 2643 w 2832"/>
                  <a:gd name="T121" fmla="*/ 476 h 2030"/>
                  <a:gd name="T122" fmla="*/ 2742 w 2832"/>
                  <a:gd name="T123" fmla="*/ 450 h 2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32" h="2030">
                    <a:moveTo>
                      <a:pt x="2830" y="417"/>
                    </a:moveTo>
                    <a:lnTo>
                      <a:pt x="2823" y="403"/>
                    </a:lnTo>
                    <a:lnTo>
                      <a:pt x="2811" y="396"/>
                    </a:lnTo>
                    <a:lnTo>
                      <a:pt x="2802" y="388"/>
                    </a:lnTo>
                    <a:lnTo>
                      <a:pt x="2785" y="386"/>
                    </a:lnTo>
                    <a:lnTo>
                      <a:pt x="2775" y="384"/>
                    </a:lnTo>
                    <a:lnTo>
                      <a:pt x="2764" y="379"/>
                    </a:lnTo>
                    <a:lnTo>
                      <a:pt x="2754" y="374"/>
                    </a:lnTo>
                    <a:lnTo>
                      <a:pt x="2742" y="369"/>
                    </a:lnTo>
                    <a:lnTo>
                      <a:pt x="2695" y="329"/>
                    </a:lnTo>
                    <a:lnTo>
                      <a:pt x="2681" y="320"/>
                    </a:lnTo>
                    <a:lnTo>
                      <a:pt x="2667" y="310"/>
                    </a:lnTo>
                    <a:lnTo>
                      <a:pt x="2659" y="305"/>
                    </a:lnTo>
                    <a:lnTo>
                      <a:pt x="2655" y="305"/>
                    </a:lnTo>
                    <a:lnTo>
                      <a:pt x="2640" y="303"/>
                    </a:lnTo>
                    <a:lnTo>
                      <a:pt x="2619" y="294"/>
                    </a:lnTo>
                    <a:lnTo>
                      <a:pt x="2600" y="287"/>
                    </a:lnTo>
                    <a:lnTo>
                      <a:pt x="2579" y="277"/>
                    </a:lnTo>
                    <a:lnTo>
                      <a:pt x="2558" y="270"/>
                    </a:lnTo>
                    <a:lnTo>
                      <a:pt x="2548" y="265"/>
                    </a:lnTo>
                    <a:lnTo>
                      <a:pt x="2534" y="265"/>
                    </a:lnTo>
                    <a:lnTo>
                      <a:pt x="2524" y="265"/>
                    </a:lnTo>
                    <a:lnTo>
                      <a:pt x="2513" y="270"/>
                    </a:lnTo>
                    <a:lnTo>
                      <a:pt x="2496" y="284"/>
                    </a:lnTo>
                    <a:lnTo>
                      <a:pt x="2487" y="289"/>
                    </a:lnTo>
                    <a:lnTo>
                      <a:pt x="2475" y="291"/>
                    </a:lnTo>
                    <a:lnTo>
                      <a:pt x="2465" y="289"/>
                    </a:lnTo>
                    <a:lnTo>
                      <a:pt x="2460" y="287"/>
                    </a:lnTo>
                    <a:lnTo>
                      <a:pt x="2446" y="284"/>
                    </a:lnTo>
                    <a:lnTo>
                      <a:pt x="2434" y="282"/>
                    </a:lnTo>
                    <a:lnTo>
                      <a:pt x="2420" y="282"/>
                    </a:lnTo>
                    <a:lnTo>
                      <a:pt x="2399" y="284"/>
                    </a:lnTo>
                    <a:lnTo>
                      <a:pt x="2373" y="291"/>
                    </a:lnTo>
                    <a:lnTo>
                      <a:pt x="2359" y="294"/>
                    </a:lnTo>
                    <a:lnTo>
                      <a:pt x="2349" y="294"/>
                    </a:lnTo>
                    <a:lnTo>
                      <a:pt x="2335" y="289"/>
                    </a:lnTo>
                    <a:lnTo>
                      <a:pt x="2328" y="284"/>
                    </a:lnTo>
                    <a:lnTo>
                      <a:pt x="2307" y="270"/>
                    </a:lnTo>
                    <a:lnTo>
                      <a:pt x="2285" y="258"/>
                    </a:lnTo>
                    <a:lnTo>
                      <a:pt x="2264" y="249"/>
                    </a:lnTo>
                    <a:lnTo>
                      <a:pt x="2252" y="246"/>
                    </a:lnTo>
                    <a:lnTo>
                      <a:pt x="2243" y="244"/>
                    </a:lnTo>
                    <a:lnTo>
                      <a:pt x="2224" y="246"/>
                    </a:lnTo>
                    <a:lnTo>
                      <a:pt x="2205" y="251"/>
                    </a:lnTo>
                    <a:lnTo>
                      <a:pt x="2186" y="256"/>
                    </a:lnTo>
                    <a:lnTo>
                      <a:pt x="2162" y="256"/>
                    </a:lnTo>
                    <a:lnTo>
                      <a:pt x="2150" y="256"/>
                    </a:lnTo>
                    <a:lnTo>
                      <a:pt x="2138" y="253"/>
                    </a:lnTo>
                    <a:lnTo>
                      <a:pt x="2131" y="251"/>
                    </a:lnTo>
                    <a:lnTo>
                      <a:pt x="2129" y="246"/>
                    </a:lnTo>
                    <a:lnTo>
                      <a:pt x="2127" y="244"/>
                    </a:lnTo>
                    <a:lnTo>
                      <a:pt x="2127" y="239"/>
                    </a:lnTo>
                    <a:lnTo>
                      <a:pt x="2129" y="234"/>
                    </a:lnTo>
                    <a:lnTo>
                      <a:pt x="2129" y="223"/>
                    </a:lnTo>
                    <a:lnTo>
                      <a:pt x="2127" y="215"/>
                    </a:lnTo>
                    <a:lnTo>
                      <a:pt x="2119" y="213"/>
                    </a:lnTo>
                    <a:lnTo>
                      <a:pt x="2110" y="208"/>
                    </a:lnTo>
                    <a:lnTo>
                      <a:pt x="2105" y="208"/>
                    </a:lnTo>
                    <a:lnTo>
                      <a:pt x="2096" y="208"/>
                    </a:lnTo>
                    <a:lnTo>
                      <a:pt x="2089" y="208"/>
                    </a:lnTo>
                    <a:lnTo>
                      <a:pt x="2084" y="213"/>
                    </a:lnTo>
                    <a:lnTo>
                      <a:pt x="2079" y="218"/>
                    </a:lnTo>
                    <a:lnTo>
                      <a:pt x="2072" y="225"/>
                    </a:lnTo>
                    <a:lnTo>
                      <a:pt x="2065" y="227"/>
                    </a:lnTo>
                    <a:lnTo>
                      <a:pt x="2058" y="230"/>
                    </a:lnTo>
                    <a:lnTo>
                      <a:pt x="2048" y="230"/>
                    </a:lnTo>
                    <a:lnTo>
                      <a:pt x="2039" y="227"/>
                    </a:lnTo>
                    <a:lnTo>
                      <a:pt x="2037" y="223"/>
                    </a:lnTo>
                    <a:lnTo>
                      <a:pt x="2034" y="215"/>
                    </a:lnTo>
                    <a:lnTo>
                      <a:pt x="2032" y="208"/>
                    </a:lnTo>
                    <a:lnTo>
                      <a:pt x="2029" y="201"/>
                    </a:lnTo>
                    <a:lnTo>
                      <a:pt x="2027" y="199"/>
                    </a:lnTo>
                    <a:lnTo>
                      <a:pt x="2018" y="194"/>
                    </a:lnTo>
                    <a:lnTo>
                      <a:pt x="2008" y="192"/>
                    </a:lnTo>
                    <a:lnTo>
                      <a:pt x="1996" y="192"/>
                    </a:lnTo>
                    <a:lnTo>
                      <a:pt x="1980" y="189"/>
                    </a:lnTo>
                    <a:lnTo>
                      <a:pt x="1970" y="189"/>
                    </a:lnTo>
                    <a:lnTo>
                      <a:pt x="1961" y="194"/>
                    </a:lnTo>
                    <a:lnTo>
                      <a:pt x="1956" y="194"/>
                    </a:lnTo>
                    <a:lnTo>
                      <a:pt x="1956" y="199"/>
                    </a:lnTo>
                    <a:lnTo>
                      <a:pt x="1954" y="199"/>
                    </a:lnTo>
                    <a:lnTo>
                      <a:pt x="1956" y="201"/>
                    </a:lnTo>
                    <a:lnTo>
                      <a:pt x="1956" y="206"/>
                    </a:lnTo>
                    <a:lnTo>
                      <a:pt x="1956" y="211"/>
                    </a:lnTo>
                    <a:lnTo>
                      <a:pt x="1951" y="218"/>
                    </a:lnTo>
                    <a:lnTo>
                      <a:pt x="1949" y="225"/>
                    </a:lnTo>
                    <a:lnTo>
                      <a:pt x="1949" y="234"/>
                    </a:lnTo>
                    <a:lnTo>
                      <a:pt x="1947" y="234"/>
                    </a:lnTo>
                    <a:lnTo>
                      <a:pt x="1942" y="234"/>
                    </a:lnTo>
                    <a:lnTo>
                      <a:pt x="1935" y="234"/>
                    </a:lnTo>
                    <a:lnTo>
                      <a:pt x="1930" y="232"/>
                    </a:lnTo>
                    <a:lnTo>
                      <a:pt x="1928" y="227"/>
                    </a:lnTo>
                    <a:lnTo>
                      <a:pt x="1925" y="225"/>
                    </a:lnTo>
                    <a:lnTo>
                      <a:pt x="1918" y="227"/>
                    </a:lnTo>
                    <a:lnTo>
                      <a:pt x="1916" y="230"/>
                    </a:lnTo>
                    <a:lnTo>
                      <a:pt x="1916" y="234"/>
                    </a:lnTo>
                    <a:lnTo>
                      <a:pt x="1913" y="239"/>
                    </a:lnTo>
                    <a:lnTo>
                      <a:pt x="1909" y="239"/>
                    </a:lnTo>
                    <a:lnTo>
                      <a:pt x="1904" y="242"/>
                    </a:lnTo>
                    <a:lnTo>
                      <a:pt x="1902" y="239"/>
                    </a:lnTo>
                    <a:lnTo>
                      <a:pt x="1897" y="239"/>
                    </a:lnTo>
                    <a:lnTo>
                      <a:pt x="1880" y="227"/>
                    </a:lnTo>
                    <a:lnTo>
                      <a:pt x="1873" y="223"/>
                    </a:lnTo>
                    <a:lnTo>
                      <a:pt x="1868" y="220"/>
                    </a:lnTo>
                    <a:lnTo>
                      <a:pt x="1864" y="220"/>
                    </a:lnTo>
                    <a:lnTo>
                      <a:pt x="1859" y="220"/>
                    </a:lnTo>
                    <a:lnTo>
                      <a:pt x="1857" y="223"/>
                    </a:lnTo>
                    <a:lnTo>
                      <a:pt x="1854" y="227"/>
                    </a:lnTo>
                    <a:lnTo>
                      <a:pt x="1845" y="227"/>
                    </a:lnTo>
                    <a:lnTo>
                      <a:pt x="1838" y="225"/>
                    </a:lnTo>
                    <a:lnTo>
                      <a:pt x="1823" y="215"/>
                    </a:lnTo>
                    <a:lnTo>
                      <a:pt x="1814" y="215"/>
                    </a:lnTo>
                    <a:lnTo>
                      <a:pt x="1809" y="215"/>
                    </a:lnTo>
                    <a:lnTo>
                      <a:pt x="1804" y="220"/>
                    </a:lnTo>
                    <a:lnTo>
                      <a:pt x="1804" y="225"/>
                    </a:lnTo>
                    <a:lnTo>
                      <a:pt x="1804" y="230"/>
                    </a:lnTo>
                    <a:lnTo>
                      <a:pt x="1809" y="237"/>
                    </a:lnTo>
                    <a:lnTo>
                      <a:pt x="1812" y="242"/>
                    </a:lnTo>
                    <a:lnTo>
                      <a:pt x="1814" y="246"/>
                    </a:lnTo>
                    <a:lnTo>
                      <a:pt x="1814" y="249"/>
                    </a:lnTo>
                    <a:lnTo>
                      <a:pt x="1812" y="253"/>
                    </a:lnTo>
                    <a:lnTo>
                      <a:pt x="1812" y="258"/>
                    </a:lnTo>
                    <a:lnTo>
                      <a:pt x="1807" y="260"/>
                    </a:lnTo>
                    <a:lnTo>
                      <a:pt x="1802" y="260"/>
                    </a:lnTo>
                    <a:lnTo>
                      <a:pt x="1795" y="258"/>
                    </a:lnTo>
                    <a:lnTo>
                      <a:pt x="1790" y="253"/>
                    </a:lnTo>
                    <a:lnTo>
                      <a:pt x="1785" y="246"/>
                    </a:lnTo>
                    <a:lnTo>
                      <a:pt x="1778" y="242"/>
                    </a:lnTo>
                    <a:lnTo>
                      <a:pt x="1771" y="239"/>
                    </a:lnTo>
                    <a:lnTo>
                      <a:pt x="1767" y="239"/>
                    </a:lnTo>
                    <a:lnTo>
                      <a:pt x="1762" y="239"/>
                    </a:lnTo>
                    <a:lnTo>
                      <a:pt x="1759" y="237"/>
                    </a:lnTo>
                    <a:lnTo>
                      <a:pt x="1759" y="232"/>
                    </a:lnTo>
                    <a:lnTo>
                      <a:pt x="1757" y="225"/>
                    </a:lnTo>
                    <a:lnTo>
                      <a:pt x="1752" y="223"/>
                    </a:lnTo>
                    <a:lnTo>
                      <a:pt x="1750" y="220"/>
                    </a:lnTo>
                    <a:lnTo>
                      <a:pt x="1743" y="220"/>
                    </a:lnTo>
                    <a:lnTo>
                      <a:pt x="1736" y="218"/>
                    </a:lnTo>
                    <a:lnTo>
                      <a:pt x="1733" y="215"/>
                    </a:lnTo>
                    <a:lnTo>
                      <a:pt x="1731" y="211"/>
                    </a:lnTo>
                    <a:lnTo>
                      <a:pt x="1729" y="204"/>
                    </a:lnTo>
                    <a:lnTo>
                      <a:pt x="1722" y="201"/>
                    </a:lnTo>
                    <a:lnTo>
                      <a:pt x="1717" y="199"/>
                    </a:lnTo>
                    <a:lnTo>
                      <a:pt x="1700" y="199"/>
                    </a:lnTo>
                    <a:lnTo>
                      <a:pt x="1691" y="199"/>
                    </a:lnTo>
                    <a:lnTo>
                      <a:pt x="1684" y="196"/>
                    </a:lnTo>
                    <a:lnTo>
                      <a:pt x="1679" y="192"/>
                    </a:lnTo>
                    <a:lnTo>
                      <a:pt x="1679" y="182"/>
                    </a:lnTo>
                    <a:lnTo>
                      <a:pt x="1681" y="178"/>
                    </a:lnTo>
                    <a:lnTo>
                      <a:pt x="1684" y="175"/>
                    </a:lnTo>
                    <a:lnTo>
                      <a:pt x="1688" y="173"/>
                    </a:lnTo>
                    <a:lnTo>
                      <a:pt x="1695" y="170"/>
                    </a:lnTo>
                    <a:lnTo>
                      <a:pt x="1698" y="168"/>
                    </a:lnTo>
                    <a:lnTo>
                      <a:pt x="1700" y="166"/>
                    </a:lnTo>
                    <a:lnTo>
                      <a:pt x="1700" y="159"/>
                    </a:lnTo>
                    <a:lnTo>
                      <a:pt x="1695" y="151"/>
                    </a:lnTo>
                    <a:lnTo>
                      <a:pt x="1688" y="147"/>
                    </a:lnTo>
                    <a:lnTo>
                      <a:pt x="1681" y="142"/>
                    </a:lnTo>
                    <a:lnTo>
                      <a:pt x="1674" y="137"/>
                    </a:lnTo>
                    <a:lnTo>
                      <a:pt x="1662" y="135"/>
                    </a:lnTo>
                    <a:lnTo>
                      <a:pt x="1655" y="135"/>
                    </a:lnTo>
                    <a:lnTo>
                      <a:pt x="1650" y="137"/>
                    </a:lnTo>
                    <a:lnTo>
                      <a:pt x="1646" y="140"/>
                    </a:lnTo>
                    <a:lnTo>
                      <a:pt x="1641" y="144"/>
                    </a:lnTo>
                    <a:lnTo>
                      <a:pt x="1639" y="149"/>
                    </a:lnTo>
                    <a:lnTo>
                      <a:pt x="1636" y="154"/>
                    </a:lnTo>
                    <a:lnTo>
                      <a:pt x="1639" y="159"/>
                    </a:lnTo>
                    <a:lnTo>
                      <a:pt x="1641" y="161"/>
                    </a:lnTo>
                    <a:lnTo>
                      <a:pt x="1648" y="163"/>
                    </a:lnTo>
                    <a:lnTo>
                      <a:pt x="1653" y="163"/>
                    </a:lnTo>
                    <a:lnTo>
                      <a:pt x="1660" y="168"/>
                    </a:lnTo>
                    <a:lnTo>
                      <a:pt x="1665" y="170"/>
                    </a:lnTo>
                    <a:lnTo>
                      <a:pt x="1662" y="178"/>
                    </a:lnTo>
                    <a:lnTo>
                      <a:pt x="1658" y="182"/>
                    </a:lnTo>
                    <a:lnTo>
                      <a:pt x="1653" y="185"/>
                    </a:lnTo>
                    <a:lnTo>
                      <a:pt x="1643" y="185"/>
                    </a:lnTo>
                    <a:lnTo>
                      <a:pt x="1636" y="182"/>
                    </a:lnTo>
                    <a:lnTo>
                      <a:pt x="1620" y="175"/>
                    </a:lnTo>
                    <a:lnTo>
                      <a:pt x="1608" y="173"/>
                    </a:lnTo>
                    <a:lnTo>
                      <a:pt x="1594" y="175"/>
                    </a:lnTo>
                    <a:lnTo>
                      <a:pt x="1582" y="175"/>
                    </a:lnTo>
                    <a:lnTo>
                      <a:pt x="1570" y="173"/>
                    </a:lnTo>
                    <a:lnTo>
                      <a:pt x="1565" y="170"/>
                    </a:lnTo>
                    <a:lnTo>
                      <a:pt x="1563" y="168"/>
                    </a:lnTo>
                    <a:lnTo>
                      <a:pt x="1560" y="161"/>
                    </a:lnTo>
                    <a:lnTo>
                      <a:pt x="1553" y="151"/>
                    </a:lnTo>
                    <a:lnTo>
                      <a:pt x="1544" y="149"/>
                    </a:lnTo>
                    <a:lnTo>
                      <a:pt x="1532" y="144"/>
                    </a:lnTo>
                    <a:lnTo>
                      <a:pt x="1518" y="142"/>
                    </a:lnTo>
                    <a:lnTo>
                      <a:pt x="1508" y="142"/>
                    </a:lnTo>
                    <a:lnTo>
                      <a:pt x="1497" y="147"/>
                    </a:lnTo>
                    <a:lnTo>
                      <a:pt x="1487" y="149"/>
                    </a:lnTo>
                    <a:lnTo>
                      <a:pt x="1482" y="149"/>
                    </a:lnTo>
                    <a:lnTo>
                      <a:pt x="1473" y="163"/>
                    </a:lnTo>
                    <a:lnTo>
                      <a:pt x="1470" y="168"/>
                    </a:lnTo>
                    <a:lnTo>
                      <a:pt x="1466" y="170"/>
                    </a:lnTo>
                    <a:lnTo>
                      <a:pt x="1461" y="168"/>
                    </a:lnTo>
                    <a:lnTo>
                      <a:pt x="1456" y="163"/>
                    </a:lnTo>
                    <a:lnTo>
                      <a:pt x="1456" y="159"/>
                    </a:lnTo>
                    <a:lnTo>
                      <a:pt x="1456" y="154"/>
                    </a:lnTo>
                    <a:lnTo>
                      <a:pt x="1454" y="149"/>
                    </a:lnTo>
                    <a:lnTo>
                      <a:pt x="1449" y="149"/>
                    </a:lnTo>
                    <a:lnTo>
                      <a:pt x="1447" y="151"/>
                    </a:lnTo>
                    <a:lnTo>
                      <a:pt x="1444" y="154"/>
                    </a:lnTo>
                    <a:lnTo>
                      <a:pt x="1440" y="156"/>
                    </a:lnTo>
                    <a:lnTo>
                      <a:pt x="1437" y="156"/>
                    </a:lnTo>
                    <a:lnTo>
                      <a:pt x="1433" y="154"/>
                    </a:lnTo>
                    <a:lnTo>
                      <a:pt x="1430" y="151"/>
                    </a:lnTo>
                    <a:lnTo>
                      <a:pt x="1428" y="149"/>
                    </a:lnTo>
                    <a:lnTo>
                      <a:pt x="1421" y="147"/>
                    </a:lnTo>
                    <a:lnTo>
                      <a:pt x="1416" y="149"/>
                    </a:lnTo>
                    <a:lnTo>
                      <a:pt x="1409" y="149"/>
                    </a:lnTo>
                    <a:lnTo>
                      <a:pt x="1407" y="154"/>
                    </a:lnTo>
                    <a:lnTo>
                      <a:pt x="1404" y="161"/>
                    </a:lnTo>
                    <a:lnTo>
                      <a:pt x="1407" y="166"/>
                    </a:lnTo>
                    <a:lnTo>
                      <a:pt x="1407" y="170"/>
                    </a:lnTo>
                    <a:lnTo>
                      <a:pt x="1407" y="175"/>
                    </a:lnTo>
                    <a:lnTo>
                      <a:pt x="1397" y="173"/>
                    </a:lnTo>
                    <a:lnTo>
                      <a:pt x="1390" y="170"/>
                    </a:lnTo>
                    <a:lnTo>
                      <a:pt x="1383" y="173"/>
                    </a:lnTo>
                    <a:lnTo>
                      <a:pt x="1380" y="175"/>
                    </a:lnTo>
                    <a:lnTo>
                      <a:pt x="1376" y="180"/>
                    </a:lnTo>
                    <a:lnTo>
                      <a:pt x="1371" y="180"/>
                    </a:lnTo>
                    <a:lnTo>
                      <a:pt x="1366" y="180"/>
                    </a:lnTo>
                    <a:lnTo>
                      <a:pt x="1364" y="178"/>
                    </a:lnTo>
                    <a:lnTo>
                      <a:pt x="1362" y="175"/>
                    </a:lnTo>
                    <a:lnTo>
                      <a:pt x="1362" y="173"/>
                    </a:lnTo>
                    <a:lnTo>
                      <a:pt x="1366" y="168"/>
                    </a:lnTo>
                    <a:lnTo>
                      <a:pt x="1371" y="163"/>
                    </a:lnTo>
                    <a:lnTo>
                      <a:pt x="1385" y="156"/>
                    </a:lnTo>
                    <a:lnTo>
                      <a:pt x="1390" y="151"/>
                    </a:lnTo>
                    <a:lnTo>
                      <a:pt x="1397" y="147"/>
                    </a:lnTo>
                    <a:lnTo>
                      <a:pt x="1409" y="133"/>
                    </a:lnTo>
                    <a:lnTo>
                      <a:pt x="1416" y="125"/>
                    </a:lnTo>
                    <a:lnTo>
                      <a:pt x="1425" y="123"/>
                    </a:lnTo>
                    <a:lnTo>
                      <a:pt x="1435" y="121"/>
                    </a:lnTo>
                    <a:lnTo>
                      <a:pt x="1447" y="121"/>
                    </a:lnTo>
                    <a:lnTo>
                      <a:pt x="1456" y="121"/>
                    </a:lnTo>
                    <a:lnTo>
                      <a:pt x="1468" y="116"/>
                    </a:lnTo>
                    <a:lnTo>
                      <a:pt x="1478" y="111"/>
                    </a:lnTo>
                    <a:lnTo>
                      <a:pt x="1482" y="104"/>
                    </a:lnTo>
                    <a:lnTo>
                      <a:pt x="1482" y="99"/>
                    </a:lnTo>
                    <a:lnTo>
                      <a:pt x="1478" y="90"/>
                    </a:lnTo>
                    <a:lnTo>
                      <a:pt x="1473" y="83"/>
                    </a:lnTo>
                    <a:lnTo>
                      <a:pt x="1473" y="80"/>
                    </a:lnTo>
                    <a:lnTo>
                      <a:pt x="1473" y="78"/>
                    </a:lnTo>
                    <a:lnTo>
                      <a:pt x="1473" y="69"/>
                    </a:lnTo>
                    <a:lnTo>
                      <a:pt x="1473" y="64"/>
                    </a:lnTo>
                    <a:lnTo>
                      <a:pt x="1470" y="59"/>
                    </a:lnTo>
                    <a:lnTo>
                      <a:pt x="1463" y="57"/>
                    </a:lnTo>
                    <a:lnTo>
                      <a:pt x="1454" y="52"/>
                    </a:lnTo>
                    <a:lnTo>
                      <a:pt x="1452" y="47"/>
                    </a:lnTo>
                    <a:lnTo>
                      <a:pt x="1452" y="43"/>
                    </a:lnTo>
                    <a:lnTo>
                      <a:pt x="1449" y="35"/>
                    </a:lnTo>
                    <a:lnTo>
                      <a:pt x="1444" y="33"/>
                    </a:lnTo>
                    <a:lnTo>
                      <a:pt x="1440" y="31"/>
                    </a:lnTo>
                    <a:lnTo>
                      <a:pt x="1435" y="31"/>
                    </a:lnTo>
                    <a:lnTo>
                      <a:pt x="1425" y="35"/>
                    </a:lnTo>
                    <a:lnTo>
                      <a:pt x="1411" y="35"/>
                    </a:lnTo>
                    <a:lnTo>
                      <a:pt x="1399" y="35"/>
                    </a:lnTo>
                    <a:lnTo>
                      <a:pt x="1392" y="38"/>
                    </a:lnTo>
                    <a:lnTo>
                      <a:pt x="1383" y="43"/>
                    </a:lnTo>
                    <a:lnTo>
                      <a:pt x="1378" y="43"/>
                    </a:lnTo>
                    <a:lnTo>
                      <a:pt x="1371" y="40"/>
                    </a:lnTo>
                    <a:lnTo>
                      <a:pt x="1357" y="33"/>
                    </a:lnTo>
                    <a:lnTo>
                      <a:pt x="1338" y="12"/>
                    </a:lnTo>
                    <a:lnTo>
                      <a:pt x="1328" y="7"/>
                    </a:lnTo>
                    <a:lnTo>
                      <a:pt x="1321" y="2"/>
                    </a:lnTo>
                    <a:lnTo>
                      <a:pt x="1312" y="0"/>
                    </a:lnTo>
                    <a:lnTo>
                      <a:pt x="1302" y="0"/>
                    </a:lnTo>
                    <a:lnTo>
                      <a:pt x="1281" y="5"/>
                    </a:lnTo>
                    <a:lnTo>
                      <a:pt x="1262" y="12"/>
                    </a:lnTo>
                    <a:lnTo>
                      <a:pt x="1255" y="14"/>
                    </a:lnTo>
                    <a:lnTo>
                      <a:pt x="1253" y="19"/>
                    </a:lnTo>
                    <a:lnTo>
                      <a:pt x="1253" y="26"/>
                    </a:lnTo>
                    <a:lnTo>
                      <a:pt x="1250" y="33"/>
                    </a:lnTo>
                    <a:lnTo>
                      <a:pt x="1253" y="38"/>
                    </a:lnTo>
                    <a:lnTo>
                      <a:pt x="1257" y="45"/>
                    </a:lnTo>
                    <a:lnTo>
                      <a:pt x="1257" y="47"/>
                    </a:lnTo>
                    <a:lnTo>
                      <a:pt x="1257" y="50"/>
                    </a:lnTo>
                    <a:lnTo>
                      <a:pt x="1253" y="52"/>
                    </a:lnTo>
                    <a:lnTo>
                      <a:pt x="1248" y="52"/>
                    </a:lnTo>
                    <a:lnTo>
                      <a:pt x="1236" y="47"/>
                    </a:lnTo>
                    <a:lnTo>
                      <a:pt x="1227" y="43"/>
                    </a:lnTo>
                    <a:lnTo>
                      <a:pt x="1222" y="40"/>
                    </a:lnTo>
                    <a:lnTo>
                      <a:pt x="1215" y="43"/>
                    </a:lnTo>
                    <a:lnTo>
                      <a:pt x="1212" y="45"/>
                    </a:lnTo>
                    <a:lnTo>
                      <a:pt x="1212" y="47"/>
                    </a:lnTo>
                    <a:lnTo>
                      <a:pt x="1210" y="54"/>
                    </a:lnTo>
                    <a:lnTo>
                      <a:pt x="1205" y="59"/>
                    </a:lnTo>
                    <a:lnTo>
                      <a:pt x="1203" y="61"/>
                    </a:lnTo>
                    <a:lnTo>
                      <a:pt x="1198" y="61"/>
                    </a:lnTo>
                    <a:lnTo>
                      <a:pt x="1189" y="64"/>
                    </a:lnTo>
                    <a:lnTo>
                      <a:pt x="1184" y="59"/>
                    </a:lnTo>
                    <a:lnTo>
                      <a:pt x="1179" y="57"/>
                    </a:lnTo>
                    <a:lnTo>
                      <a:pt x="1174" y="50"/>
                    </a:lnTo>
                    <a:lnTo>
                      <a:pt x="1167" y="50"/>
                    </a:lnTo>
                    <a:lnTo>
                      <a:pt x="1165" y="50"/>
                    </a:lnTo>
                    <a:lnTo>
                      <a:pt x="1155" y="59"/>
                    </a:lnTo>
                    <a:lnTo>
                      <a:pt x="1151" y="61"/>
                    </a:lnTo>
                    <a:lnTo>
                      <a:pt x="1146" y="61"/>
                    </a:lnTo>
                    <a:lnTo>
                      <a:pt x="1137" y="61"/>
                    </a:lnTo>
                    <a:lnTo>
                      <a:pt x="1125" y="59"/>
                    </a:lnTo>
                    <a:lnTo>
                      <a:pt x="1122" y="59"/>
                    </a:lnTo>
                    <a:lnTo>
                      <a:pt x="1115" y="61"/>
                    </a:lnTo>
                    <a:lnTo>
                      <a:pt x="1110" y="66"/>
                    </a:lnTo>
                    <a:lnTo>
                      <a:pt x="1103" y="69"/>
                    </a:lnTo>
                    <a:lnTo>
                      <a:pt x="1096" y="66"/>
                    </a:lnTo>
                    <a:lnTo>
                      <a:pt x="1084" y="64"/>
                    </a:lnTo>
                    <a:lnTo>
                      <a:pt x="1065" y="61"/>
                    </a:lnTo>
                    <a:lnTo>
                      <a:pt x="1044" y="64"/>
                    </a:lnTo>
                    <a:lnTo>
                      <a:pt x="1023" y="71"/>
                    </a:lnTo>
                    <a:lnTo>
                      <a:pt x="1013" y="76"/>
                    </a:lnTo>
                    <a:lnTo>
                      <a:pt x="1006" y="80"/>
                    </a:lnTo>
                    <a:lnTo>
                      <a:pt x="999" y="85"/>
                    </a:lnTo>
                    <a:lnTo>
                      <a:pt x="997" y="92"/>
                    </a:lnTo>
                    <a:lnTo>
                      <a:pt x="994" y="99"/>
                    </a:lnTo>
                    <a:lnTo>
                      <a:pt x="997" y="104"/>
                    </a:lnTo>
                    <a:lnTo>
                      <a:pt x="1004" y="121"/>
                    </a:lnTo>
                    <a:lnTo>
                      <a:pt x="1011" y="133"/>
                    </a:lnTo>
                    <a:lnTo>
                      <a:pt x="1013" y="140"/>
                    </a:lnTo>
                    <a:lnTo>
                      <a:pt x="1016" y="147"/>
                    </a:lnTo>
                    <a:lnTo>
                      <a:pt x="1016" y="149"/>
                    </a:lnTo>
                    <a:lnTo>
                      <a:pt x="1013" y="149"/>
                    </a:lnTo>
                    <a:lnTo>
                      <a:pt x="1011" y="149"/>
                    </a:lnTo>
                    <a:lnTo>
                      <a:pt x="1006" y="149"/>
                    </a:lnTo>
                    <a:lnTo>
                      <a:pt x="1004" y="149"/>
                    </a:lnTo>
                    <a:lnTo>
                      <a:pt x="999" y="149"/>
                    </a:lnTo>
                    <a:lnTo>
                      <a:pt x="994" y="142"/>
                    </a:lnTo>
                    <a:lnTo>
                      <a:pt x="990" y="135"/>
                    </a:lnTo>
                    <a:lnTo>
                      <a:pt x="987" y="133"/>
                    </a:lnTo>
                    <a:lnTo>
                      <a:pt x="985" y="130"/>
                    </a:lnTo>
                    <a:lnTo>
                      <a:pt x="980" y="130"/>
                    </a:lnTo>
                    <a:lnTo>
                      <a:pt x="975" y="133"/>
                    </a:lnTo>
                    <a:lnTo>
                      <a:pt x="968" y="137"/>
                    </a:lnTo>
                    <a:lnTo>
                      <a:pt x="959" y="142"/>
                    </a:lnTo>
                    <a:lnTo>
                      <a:pt x="945" y="142"/>
                    </a:lnTo>
                    <a:lnTo>
                      <a:pt x="933" y="140"/>
                    </a:lnTo>
                    <a:lnTo>
                      <a:pt x="926" y="140"/>
                    </a:lnTo>
                    <a:lnTo>
                      <a:pt x="919" y="142"/>
                    </a:lnTo>
                    <a:lnTo>
                      <a:pt x="914" y="144"/>
                    </a:lnTo>
                    <a:lnTo>
                      <a:pt x="909" y="149"/>
                    </a:lnTo>
                    <a:lnTo>
                      <a:pt x="904" y="154"/>
                    </a:lnTo>
                    <a:lnTo>
                      <a:pt x="900" y="161"/>
                    </a:lnTo>
                    <a:lnTo>
                      <a:pt x="900" y="168"/>
                    </a:lnTo>
                    <a:lnTo>
                      <a:pt x="900" y="173"/>
                    </a:lnTo>
                    <a:lnTo>
                      <a:pt x="900" y="180"/>
                    </a:lnTo>
                    <a:lnTo>
                      <a:pt x="904" y="187"/>
                    </a:lnTo>
                    <a:lnTo>
                      <a:pt x="912" y="194"/>
                    </a:lnTo>
                    <a:lnTo>
                      <a:pt x="921" y="201"/>
                    </a:lnTo>
                    <a:lnTo>
                      <a:pt x="930" y="208"/>
                    </a:lnTo>
                    <a:lnTo>
                      <a:pt x="935" y="213"/>
                    </a:lnTo>
                    <a:lnTo>
                      <a:pt x="938" y="215"/>
                    </a:lnTo>
                    <a:lnTo>
                      <a:pt x="940" y="225"/>
                    </a:lnTo>
                    <a:lnTo>
                      <a:pt x="940" y="234"/>
                    </a:lnTo>
                    <a:lnTo>
                      <a:pt x="942" y="253"/>
                    </a:lnTo>
                    <a:lnTo>
                      <a:pt x="942" y="260"/>
                    </a:lnTo>
                    <a:lnTo>
                      <a:pt x="945" y="268"/>
                    </a:lnTo>
                    <a:lnTo>
                      <a:pt x="952" y="275"/>
                    </a:lnTo>
                    <a:lnTo>
                      <a:pt x="961" y="277"/>
                    </a:lnTo>
                    <a:lnTo>
                      <a:pt x="968" y="282"/>
                    </a:lnTo>
                    <a:lnTo>
                      <a:pt x="973" y="284"/>
                    </a:lnTo>
                    <a:lnTo>
                      <a:pt x="978" y="287"/>
                    </a:lnTo>
                    <a:lnTo>
                      <a:pt x="980" y="294"/>
                    </a:lnTo>
                    <a:lnTo>
                      <a:pt x="980" y="298"/>
                    </a:lnTo>
                    <a:lnTo>
                      <a:pt x="978" y="301"/>
                    </a:lnTo>
                    <a:lnTo>
                      <a:pt x="973" y="303"/>
                    </a:lnTo>
                    <a:lnTo>
                      <a:pt x="968" y="303"/>
                    </a:lnTo>
                    <a:lnTo>
                      <a:pt x="964" y="301"/>
                    </a:lnTo>
                    <a:lnTo>
                      <a:pt x="959" y="296"/>
                    </a:lnTo>
                    <a:lnTo>
                      <a:pt x="952" y="289"/>
                    </a:lnTo>
                    <a:lnTo>
                      <a:pt x="942" y="284"/>
                    </a:lnTo>
                    <a:lnTo>
                      <a:pt x="930" y="282"/>
                    </a:lnTo>
                    <a:lnTo>
                      <a:pt x="921" y="272"/>
                    </a:lnTo>
                    <a:lnTo>
                      <a:pt x="919" y="265"/>
                    </a:lnTo>
                    <a:lnTo>
                      <a:pt x="919" y="260"/>
                    </a:lnTo>
                    <a:lnTo>
                      <a:pt x="916" y="256"/>
                    </a:lnTo>
                    <a:lnTo>
                      <a:pt x="919" y="246"/>
                    </a:lnTo>
                    <a:lnTo>
                      <a:pt x="919" y="232"/>
                    </a:lnTo>
                    <a:lnTo>
                      <a:pt x="919" y="223"/>
                    </a:lnTo>
                    <a:lnTo>
                      <a:pt x="919" y="218"/>
                    </a:lnTo>
                    <a:lnTo>
                      <a:pt x="916" y="215"/>
                    </a:lnTo>
                    <a:lnTo>
                      <a:pt x="912" y="215"/>
                    </a:lnTo>
                    <a:lnTo>
                      <a:pt x="907" y="215"/>
                    </a:lnTo>
                    <a:lnTo>
                      <a:pt x="904" y="215"/>
                    </a:lnTo>
                    <a:lnTo>
                      <a:pt x="900" y="215"/>
                    </a:lnTo>
                    <a:lnTo>
                      <a:pt x="897" y="213"/>
                    </a:lnTo>
                    <a:lnTo>
                      <a:pt x="895" y="211"/>
                    </a:lnTo>
                    <a:lnTo>
                      <a:pt x="890" y="204"/>
                    </a:lnTo>
                    <a:lnTo>
                      <a:pt x="883" y="199"/>
                    </a:lnTo>
                    <a:lnTo>
                      <a:pt x="876" y="196"/>
                    </a:lnTo>
                    <a:lnTo>
                      <a:pt x="864" y="194"/>
                    </a:lnTo>
                    <a:lnTo>
                      <a:pt x="852" y="194"/>
                    </a:lnTo>
                    <a:lnTo>
                      <a:pt x="848" y="196"/>
                    </a:lnTo>
                    <a:lnTo>
                      <a:pt x="845" y="201"/>
                    </a:lnTo>
                    <a:lnTo>
                      <a:pt x="845" y="206"/>
                    </a:lnTo>
                    <a:lnTo>
                      <a:pt x="848" y="211"/>
                    </a:lnTo>
                    <a:lnTo>
                      <a:pt x="850" y="215"/>
                    </a:lnTo>
                    <a:lnTo>
                      <a:pt x="850" y="218"/>
                    </a:lnTo>
                    <a:lnTo>
                      <a:pt x="838" y="218"/>
                    </a:lnTo>
                    <a:lnTo>
                      <a:pt x="833" y="218"/>
                    </a:lnTo>
                    <a:lnTo>
                      <a:pt x="829" y="215"/>
                    </a:lnTo>
                    <a:lnTo>
                      <a:pt x="824" y="215"/>
                    </a:lnTo>
                    <a:lnTo>
                      <a:pt x="819" y="215"/>
                    </a:lnTo>
                    <a:lnTo>
                      <a:pt x="814" y="215"/>
                    </a:lnTo>
                    <a:lnTo>
                      <a:pt x="810" y="218"/>
                    </a:lnTo>
                    <a:lnTo>
                      <a:pt x="807" y="225"/>
                    </a:lnTo>
                    <a:lnTo>
                      <a:pt x="807" y="230"/>
                    </a:lnTo>
                    <a:lnTo>
                      <a:pt x="810" y="234"/>
                    </a:lnTo>
                    <a:lnTo>
                      <a:pt x="817" y="237"/>
                    </a:lnTo>
                    <a:lnTo>
                      <a:pt x="824" y="239"/>
                    </a:lnTo>
                    <a:lnTo>
                      <a:pt x="829" y="239"/>
                    </a:lnTo>
                    <a:lnTo>
                      <a:pt x="833" y="246"/>
                    </a:lnTo>
                    <a:lnTo>
                      <a:pt x="833" y="249"/>
                    </a:lnTo>
                    <a:lnTo>
                      <a:pt x="833" y="251"/>
                    </a:lnTo>
                    <a:lnTo>
                      <a:pt x="829" y="251"/>
                    </a:lnTo>
                    <a:lnTo>
                      <a:pt x="819" y="251"/>
                    </a:lnTo>
                    <a:lnTo>
                      <a:pt x="812" y="249"/>
                    </a:lnTo>
                    <a:lnTo>
                      <a:pt x="805" y="251"/>
                    </a:lnTo>
                    <a:lnTo>
                      <a:pt x="798" y="251"/>
                    </a:lnTo>
                    <a:lnTo>
                      <a:pt x="791" y="249"/>
                    </a:lnTo>
                    <a:lnTo>
                      <a:pt x="788" y="246"/>
                    </a:lnTo>
                    <a:lnTo>
                      <a:pt x="786" y="242"/>
                    </a:lnTo>
                    <a:lnTo>
                      <a:pt x="786" y="234"/>
                    </a:lnTo>
                    <a:lnTo>
                      <a:pt x="791" y="213"/>
                    </a:lnTo>
                    <a:lnTo>
                      <a:pt x="793" y="201"/>
                    </a:lnTo>
                    <a:lnTo>
                      <a:pt x="793" y="194"/>
                    </a:lnTo>
                    <a:lnTo>
                      <a:pt x="791" y="187"/>
                    </a:lnTo>
                    <a:lnTo>
                      <a:pt x="788" y="185"/>
                    </a:lnTo>
                    <a:lnTo>
                      <a:pt x="784" y="182"/>
                    </a:lnTo>
                    <a:lnTo>
                      <a:pt x="781" y="185"/>
                    </a:lnTo>
                    <a:lnTo>
                      <a:pt x="779" y="187"/>
                    </a:lnTo>
                    <a:lnTo>
                      <a:pt x="774" y="194"/>
                    </a:lnTo>
                    <a:lnTo>
                      <a:pt x="774" y="208"/>
                    </a:lnTo>
                    <a:lnTo>
                      <a:pt x="772" y="218"/>
                    </a:lnTo>
                    <a:lnTo>
                      <a:pt x="769" y="225"/>
                    </a:lnTo>
                    <a:lnTo>
                      <a:pt x="765" y="234"/>
                    </a:lnTo>
                    <a:lnTo>
                      <a:pt x="762" y="242"/>
                    </a:lnTo>
                    <a:lnTo>
                      <a:pt x="762" y="249"/>
                    </a:lnTo>
                    <a:lnTo>
                      <a:pt x="762" y="256"/>
                    </a:lnTo>
                    <a:lnTo>
                      <a:pt x="765" y="260"/>
                    </a:lnTo>
                    <a:lnTo>
                      <a:pt x="769" y="268"/>
                    </a:lnTo>
                    <a:lnTo>
                      <a:pt x="769" y="275"/>
                    </a:lnTo>
                    <a:lnTo>
                      <a:pt x="767" y="282"/>
                    </a:lnTo>
                    <a:lnTo>
                      <a:pt x="767" y="287"/>
                    </a:lnTo>
                    <a:lnTo>
                      <a:pt x="769" y="294"/>
                    </a:lnTo>
                    <a:lnTo>
                      <a:pt x="779" y="298"/>
                    </a:lnTo>
                    <a:lnTo>
                      <a:pt x="784" y="301"/>
                    </a:lnTo>
                    <a:lnTo>
                      <a:pt x="803" y="301"/>
                    </a:lnTo>
                    <a:lnTo>
                      <a:pt x="810" y="303"/>
                    </a:lnTo>
                    <a:lnTo>
                      <a:pt x="819" y="308"/>
                    </a:lnTo>
                    <a:lnTo>
                      <a:pt x="829" y="317"/>
                    </a:lnTo>
                    <a:lnTo>
                      <a:pt x="840" y="329"/>
                    </a:lnTo>
                    <a:lnTo>
                      <a:pt x="852" y="339"/>
                    </a:lnTo>
                    <a:lnTo>
                      <a:pt x="855" y="350"/>
                    </a:lnTo>
                    <a:lnTo>
                      <a:pt x="855" y="355"/>
                    </a:lnTo>
                    <a:lnTo>
                      <a:pt x="855" y="360"/>
                    </a:lnTo>
                    <a:lnTo>
                      <a:pt x="852" y="365"/>
                    </a:lnTo>
                    <a:lnTo>
                      <a:pt x="850" y="367"/>
                    </a:lnTo>
                    <a:lnTo>
                      <a:pt x="845" y="369"/>
                    </a:lnTo>
                    <a:lnTo>
                      <a:pt x="843" y="369"/>
                    </a:lnTo>
                    <a:lnTo>
                      <a:pt x="836" y="365"/>
                    </a:lnTo>
                    <a:lnTo>
                      <a:pt x="831" y="358"/>
                    </a:lnTo>
                    <a:lnTo>
                      <a:pt x="829" y="350"/>
                    </a:lnTo>
                    <a:lnTo>
                      <a:pt x="826" y="343"/>
                    </a:lnTo>
                    <a:lnTo>
                      <a:pt x="822" y="334"/>
                    </a:lnTo>
                    <a:lnTo>
                      <a:pt x="817" y="329"/>
                    </a:lnTo>
                    <a:lnTo>
                      <a:pt x="807" y="324"/>
                    </a:lnTo>
                    <a:lnTo>
                      <a:pt x="803" y="322"/>
                    </a:lnTo>
                    <a:lnTo>
                      <a:pt x="795" y="324"/>
                    </a:lnTo>
                    <a:lnTo>
                      <a:pt x="788" y="327"/>
                    </a:lnTo>
                    <a:lnTo>
                      <a:pt x="784" y="332"/>
                    </a:lnTo>
                    <a:lnTo>
                      <a:pt x="784" y="339"/>
                    </a:lnTo>
                    <a:lnTo>
                      <a:pt x="784" y="346"/>
                    </a:lnTo>
                    <a:lnTo>
                      <a:pt x="784" y="360"/>
                    </a:lnTo>
                    <a:lnTo>
                      <a:pt x="784" y="365"/>
                    </a:lnTo>
                    <a:lnTo>
                      <a:pt x="781" y="372"/>
                    </a:lnTo>
                    <a:lnTo>
                      <a:pt x="772" y="379"/>
                    </a:lnTo>
                    <a:lnTo>
                      <a:pt x="765" y="386"/>
                    </a:lnTo>
                    <a:lnTo>
                      <a:pt x="760" y="396"/>
                    </a:lnTo>
                    <a:lnTo>
                      <a:pt x="755" y="405"/>
                    </a:lnTo>
                    <a:lnTo>
                      <a:pt x="755" y="410"/>
                    </a:lnTo>
                    <a:lnTo>
                      <a:pt x="750" y="412"/>
                    </a:lnTo>
                    <a:lnTo>
                      <a:pt x="743" y="417"/>
                    </a:lnTo>
                    <a:lnTo>
                      <a:pt x="736" y="417"/>
                    </a:lnTo>
                    <a:lnTo>
                      <a:pt x="729" y="417"/>
                    </a:lnTo>
                    <a:lnTo>
                      <a:pt x="720" y="417"/>
                    </a:lnTo>
                    <a:lnTo>
                      <a:pt x="715" y="414"/>
                    </a:lnTo>
                    <a:lnTo>
                      <a:pt x="710" y="407"/>
                    </a:lnTo>
                    <a:lnTo>
                      <a:pt x="710" y="403"/>
                    </a:lnTo>
                    <a:lnTo>
                      <a:pt x="715" y="396"/>
                    </a:lnTo>
                    <a:lnTo>
                      <a:pt x="722" y="388"/>
                    </a:lnTo>
                    <a:lnTo>
                      <a:pt x="732" y="377"/>
                    </a:lnTo>
                    <a:lnTo>
                      <a:pt x="739" y="369"/>
                    </a:lnTo>
                    <a:lnTo>
                      <a:pt x="743" y="358"/>
                    </a:lnTo>
                    <a:lnTo>
                      <a:pt x="746" y="346"/>
                    </a:lnTo>
                    <a:lnTo>
                      <a:pt x="741" y="327"/>
                    </a:lnTo>
                    <a:lnTo>
                      <a:pt x="739" y="308"/>
                    </a:lnTo>
                    <a:lnTo>
                      <a:pt x="739" y="298"/>
                    </a:lnTo>
                    <a:lnTo>
                      <a:pt x="741" y="284"/>
                    </a:lnTo>
                    <a:lnTo>
                      <a:pt x="743" y="275"/>
                    </a:lnTo>
                    <a:lnTo>
                      <a:pt x="743" y="260"/>
                    </a:lnTo>
                    <a:lnTo>
                      <a:pt x="739" y="253"/>
                    </a:lnTo>
                    <a:lnTo>
                      <a:pt x="736" y="246"/>
                    </a:lnTo>
                    <a:lnTo>
                      <a:pt x="736" y="242"/>
                    </a:lnTo>
                    <a:lnTo>
                      <a:pt x="739" y="237"/>
                    </a:lnTo>
                    <a:lnTo>
                      <a:pt x="743" y="218"/>
                    </a:lnTo>
                    <a:lnTo>
                      <a:pt x="746" y="201"/>
                    </a:lnTo>
                    <a:lnTo>
                      <a:pt x="746" y="194"/>
                    </a:lnTo>
                    <a:lnTo>
                      <a:pt x="741" y="185"/>
                    </a:lnTo>
                    <a:lnTo>
                      <a:pt x="739" y="178"/>
                    </a:lnTo>
                    <a:lnTo>
                      <a:pt x="732" y="173"/>
                    </a:lnTo>
                    <a:lnTo>
                      <a:pt x="722" y="170"/>
                    </a:lnTo>
                    <a:lnTo>
                      <a:pt x="715" y="170"/>
                    </a:lnTo>
                    <a:lnTo>
                      <a:pt x="705" y="168"/>
                    </a:lnTo>
                    <a:lnTo>
                      <a:pt x="696" y="170"/>
                    </a:lnTo>
                    <a:lnTo>
                      <a:pt x="689" y="170"/>
                    </a:lnTo>
                    <a:lnTo>
                      <a:pt x="679" y="173"/>
                    </a:lnTo>
                    <a:lnTo>
                      <a:pt x="675" y="178"/>
                    </a:lnTo>
                    <a:lnTo>
                      <a:pt x="672" y="182"/>
                    </a:lnTo>
                    <a:lnTo>
                      <a:pt x="670" y="189"/>
                    </a:lnTo>
                    <a:lnTo>
                      <a:pt x="668" y="194"/>
                    </a:lnTo>
                    <a:lnTo>
                      <a:pt x="668" y="208"/>
                    </a:lnTo>
                    <a:lnTo>
                      <a:pt x="668" y="220"/>
                    </a:lnTo>
                    <a:lnTo>
                      <a:pt x="660" y="220"/>
                    </a:lnTo>
                    <a:lnTo>
                      <a:pt x="653" y="223"/>
                    </a:lnTo>
                    <a:lnTo>
                      <a:pt x="649" y="223"/>
                    </a:lnTo>
                    <a:lnTo>
                      <a:pt x="644" y="227"/>
                    </a:lnTo>
                    <a:lnTo>
                      <a:pt x="642" y="234"/>
                    </a:lnTo>
                    <a:lnTo>
                      <a:pt x="639" y="239"/>
                    </a:lnTo>
                    <a:lnTo>
                      <a:pt x="642" y="246"/>
                    </a:lnTo>
                    <a:lnTo>
                      <a:pt x="646" y="256"/>
                    </a:lnTo>
                    <a:lnTo>
                      <a:pt x="649" y="263"/>
                    </a:lnTo>
                    <a:lnTo>
                      <a:pt x="649" y="275"/>
                    </a:lnTo>
                    <a:lnTo>
                      <a:pt x="651" y="284"/>
                    </a:lnTo>
                    <a:lnTo>
                      <a:pt x="656" y="289"/>
                    </a:lnTo>
                    <a:lnTo>
                      <a:pt x="663" y="294"/>
                    </a:lnTo>
                    <a:lnTo>
                      <a:pt x="668" y="301"/>
                    </a:lnTo>
                    <a:lnTo>
                      <a:pt x="670" y="305"/>
                    </a:lnTo>
                    <a:lnTo>
                      <a:pt x="670" y="315"/>
                    </a:lnTo>
                    <a:lnTo>
                      <a:pt x="670" y="322"/>
                    </a:lnTo>
                    <a:lnTo>
                      <a:pt x="665" y="329"/>
                    </a:lnTo>
                    <a:lnTo>
                      <a:pt x="660" y="329"/>
                    </a:lnTo>
                    <a:lnTo>
                      <a:pt x="653" y="329"/>
                    </a:lnTo>
                    <a:lnTo>
                      <a:pt x="644" y="329"/>
                    </a:lnTo>
                    <a:lnTo>
                      <a:pt x="632" y="324"/>
                    </a:lnTo>
                    <a:lnTo>
                      <a:pt x="630" y="336"/>
                    </a:lnTo>
                    <a:lnTo>
                      <a:pt x="623" y="346"/>
                    </a:lnTo>
                    <a:lnTo>
                      <a:pt x="608" y="353"/>
                    </a:lnTo>
                    <a:lnTo>
                      <a:pt x="592" y="362"/>
                    </a:lnTo>
                    <a:lnTo>
                      <a:pt x="559" y="372"/>
                    </a:lnTo>
                    <a:lnTo>
                      <a:pt x="547" y="377"/>
                    </a:lnTo>
                    <a:lnTo>
                      <a:pt x="535" y="384"/>
                    </a:lnTo>
                    <a:lnTo>
                      <a:pt x="525" y="396"/>
                    </a:lnTo>
                    <a:lnTo>
                      <a:pt x="518" y="405"/>
                    </a:lnTo>
                    <a:lnTo>
                      <a:pt x="516" y="419"/>
                    </a:lnTo>
                    <a:lnTo>
                      <a:pt x="521" y="436"/>
                    </a:lnTo>
                    <a:lnTo>
                      <a:pt x="528" y="462"/>
                    </a:lnTo>
                    <a:lnTo>
                      <a:pt x="535" y="490"/>
                    </a:lnTo>
                    <a:lnTo>
                      <a:pt x="535" y="519"/>
                    </a:lnTo>
                    <a:lnTo>
                      <a:pt x="535" y="547"/>
                    </a:lnTo>
                    <a:lnTo>
                      <a:pt x="533" y="585"/>
                    </a:lnTo>
                    <a:lnTo>
                      <a:pt x="533" y="602"/>
                    </a:lnTo>
                    <a:lnTo>
                      <a:pt x="535" y="623"/>
                    </a:lnTo>
                    <a:lnTo>
                      <a:pt x="533" y="628"/>
                    </a:lnTo>
                    <a:lnTo>
                      <a:pt x="530" y="632"/>
                    </a:lnTo>
                    <a:lnTo>
                      <a:pt x="528" y="637"/>
                    </a:lnTo>
                    <a:lnTo>
                      <a:pt x="530" y="642"/>
                    </a:lnTo>
                    <a:lnTo>
                      <a:pt x="535" y="647"/>
                    </a:lnTo>
                    <a:lnTo>
                      <a:pt x="542" y="649"/>
                    </a:lnTo>
                    <a:lnTo>
                      <a:pt x="549" y="651"/>
                    </a:lnTo>
                    <a:lnTo>
                      <a:pt x="552" y="654"/>
                    </a:lnTo>
                    <a:lnTo>
                      <a:pt x="554" y="658"/>
                    </a:lnTo>
                    <a:lnTo>
                      <a:pt x="556" y="666"/>
                    </a:lnTo>
                    <a:lnTo>
                      <a:pt x="554" y="670"/>
                    </a:lnTo>
                    <a:lnTo>
                      <a:pt x="549" y="677"/>
                    </a:lnTo>
                    <a:lnTo>
                      <a:pt x="544" y="687"/>
                    </a:lnTo>
                    <a:lnTo>
                      <a:pt x="533" y="699"/>
                    </a:lnTo>
                    <a:lnTo>
                      <a:pt x="521" y="708"/>
                    </a:lnTo>
                    <a:lnTo>
                      <a:pt x="514" y="711"/>
                    </a:lnTo>
                    <a:lnTo>
                      <a:pt x="504" y="711"/>
                    </a:lnTo>
                    <a:lnTo>
                      <a:pt x="495" y="713"/>
                    </a:lnTo>
                    <a:lnTo>
                      <a:pt x="492" y="715"/>
                    </a:lnTo>
                    <a:lnTo>
                      <a:pt x="492" y="720"/>
                    </a:lnTo>
                    <a:lnTo>
                      <a:pt x="499" y="737"/>
                    </a:lnTo>
                    <a:lnTo>
                      <a:pt x="504" y="751"/>
                    </a:lnTo>
                    <a:lnTo>
                      <a:pt x="511" y="765"/>
                    </a:lnTo>
                    <a:lnTo>
                      <a:pt x="514" y="772"/>
                    </a:lnTo>
                    <a:lnTo>
                      <a:pt x="518" y="777"/>
                    </a:lnTo>
                    <a:lnTo>
                      <a:pt x="525" y="777"/>
                    </a:lnTo>
                    <a:lnTo>
                      <a:pt x="535" y="777"/>
                    </a:lnTo>
                    <a:lnTo>
                      <a:pt x="537" y="772"/>
                    </a:lnTo>
                    <a:lnTo>
                      <a:pt x="540" y="765"/>
                    </a:lnTo>
                    <a:lnTo>
                      <a:pt x="544" y="756"/>
                    </a:lnTo>
                    <a:lnTo>
                      <a:pt x="547" y="748"/>
                    </a:lnTo>
                    <a:lnTo>
                      <a:pt x="552" y="744"/>
                    </a:lnTo>
                    <a:lnTo>
                      <a:pt x="559" y="739"/>
                    </a:lnTo>
                    <a:lnTo>
                      <a:pt x="566" y="739"/>
                    </a:lnTo>
                    <a:lnTo>
                      <a:pt x="573" y="741"/>
                    </a:lnTo>
                    <a:lnTo>
                      <a:pt x="580" y="744"/>
                    </a:lnTo>
                    <a:lnTo>
                      <a:pt x="580" y="748"/>
                    </a:lnTo>
                    <a:lnTo>
                      <a:pt x="580" y="753"/>
                    </a:lnTo>
                    <a:lnTo>
                      <a:pt x="580" y="765"/>
                    </a:lnTo>
                    <a:lnTo>
                      <a:pt x="580" y="777"/>
                    </a:lnTo>
                    <a:lnTo>
                      <a:pt x="573" y="801"/>
                    </a:lnTo>
                    <a:lnTo>
                      <a:pt x="570" y="812"/>
                    </a:lnTo>
                    <a:lnTo>
                      <a:pt x="570" y="822"/>
                    </a:lnTo>
                    <a:lnTo>
                      <a:pt x="573" y="827"/>
                    </a:lnTo>
                    <a:lnTo>
                      <a:pt x="575" y="829"/>
                    </a:lnTo>
                    <a:lnTo>
                      <a:pt x="582" y="831"/>
                    </a:lnTo>
                    <a:lnTo>
                      <a:pt x="585" y="834"/>
                    </a:lnTo>
                    <a:lnTo>
                      <a:pt x="587" y="836"/>
                    </a:lnTo>
                    <a:lnTo>
                      <a:pt x="587" y="839"/>
                    </a:lnTo>
                    <a:lnTo>
                      <a:pt x="585" y="846"/>
                    </a:lnTo>
                    <a:lnTo>
                      <a:pt x="580" y="846"/>
                    </a:lnTo>
                    <a:lnTo>
                      <a:pt x="575" y="848"/>
                    </a:lnTo>
                    <a:lnTo>
                      <a:pt x="566" y="850"/>
                    </a:lnTo>
                    <a:lnTo>
                      <a:pt x="561" y="855"/>
                    </a:lnTo>
                    <a:lnTo>
                      <a:pt x="556" y="862"/>
                    </a:lnTo>
                    <a:lnTo>
                      <a:pt x="552" y="867"/>
                    </a:lnTo>
                    <a:lnTo>
                      <a:pt x="547" y="879"/>
                    </a:lnTo>
                    <a:lnTo>
                      <a:pt x="542" y="881"/>
                    </a:lnTo>
                    <a:lnTo>
                      <a:pt x="535" y="881"/>
                    </a:lnTo>
                    <a:lnTo>
                      <a:pt x="530" y="879"/>
                    </a:lnTo>
                    <a:lnTo>
                      <a:pt x="516" y="872"/>
                    </a:lnTo>
                    <a:lnTo>
                      <a:pt x="502" y="862"/>
                    </a:lnTo>
                    <a:lnTo>
                      <a:pt x="490" y="848"/>
                    </a:lnTo>
                    <a:lnTo>
                      <a:pt x="473" y="839"/>
                    </a:lnTo>
                    <a:lnTo>
                      <a:pt x="469" y="834"/>
                    </a:lnTo>
                    <a:lnTo>
                      <a:pt x="459" y="829"/>
                    </a:lnTo>
                    <a:lnTo>
                      <a:pt x="450" y="829"/>
                    </a:lnTo>
                    <a:lnTo>
                      <a:pt x="445" y="829"/>
                    </a:lnTo>
                    <a:lnTo>
                      <a:pt x="428" y="829"/>
                    </a:lnTo>
                    <a:lnTo>
                      <a:pt x="412" y="831"/>
                    </a:lnTo>
                    <a:lnTo>
                      <a:pt x="405" y="831"/>
                    </a:lnTo>
                    <a:lnTo>
                      <a:pt x="395" y="829"/>
                    </a:lnTo>
                    <a:lnTo>
                      <a:pt x="379" y="824"/>
                    </a:lnTo>
                    <a:lnTo>
                      <a:pt x="367" y="822"/>
                    </a:lnTo>
                    <a:lnTo>
                      <a:pt x="362" y="822"/>
                    </a:lnTo>
                    <a:lnTo>
                      <a:pt x="357" y="824"/>
                    </a:lnTo>
                    <a:lnTo>
                      <a:pt x="355" y="829"/>
                    </a:lnTo>
                    <a:lnTo>
                      <a:pt x="350" y="839"/>
                    </a:lnTo>
                    <a:lnTo>
                      <a:pt x="348" y="850"/>
                    </a:lnTo>
                    <a:lnTo>
                      <a:pt x="348" y="862"/>
                    </a:lnTo>
                    <a:lnTo>
                      <a:pt x="355" y="884"/>
                    </a:lnTo>
                    <a:lnTo>
                      <a:pt x="355" y="895"/>
                    </a:lnTo>
                    <a:lnTo>
                      <a:pt x="355" y="907"/>
                    </a:lnTo>
                    <a:lnTo>
                      <a:pt x="355" y="919"/>
                    </a:lnTo>
                    <a:lnTo>
                      <a:pt x="355" y="931"/>
                    </a:lnTo>
                    <a:lnTo>
                      <a:pt x="357" y="940"/>
                    </a:lnTo>
                    <a:lnTo>
                      <a:pt x="362" y="952"/>
                    </a:lnTo>
                    <a:lnTo>
                      <a:pt x="367" y="959"/>
                    </a:lnTo>
                    <a:lnTo>
                      <a:pt x="369" y="974"/>
                    </a:lnTo>
                    <a:lnTo>
                      <a:pt x="367" y="990"/>
                    </a:lnTo>
                    <a:lnTo>
                      <a:pt x="367" y="1009"/>
                    </a:lnTo>
                    <a:lnTo>
                      <a:pt x="379" y="1016"/>
                    </a:lnTo>
                    <a:lnTo>
                      <a:pt x="393" y="1026"/>
                    </a:lnTo>
                    <a:lnTo>
                      <a:pt x="402" y="1040"/>
                    </a:lnTo>
                    <a:lnTo>
                      <a:pt x="414" y="1049"/>
                    </a:lnTo>
                    <a:lnTo>
                      <a:pt x="419" y="1056"/>
                    </a:lnTo>
                    <a:lnTo>
                      <a:pt x="414" y="1061"/>
                    </a:lnTo>
                    <a:lnTo>
                      <a:pt x="409" y="1064"/>
                    </a:lnTo>
                    <a:lnTo>
                      <a:pt x="402" y="1064"/>
                    </a:lnTo>
                    <a:lnTo>
                      <a:pt x="395" y="1064"/>
                    </a:lnTo>
                    <a:lnTo>
                      <a:pt x="379" y="1061"/>
                    </a:lnTo>
                    <a:lnTo>
                      <a:pt x="372" y="1059"/>
                    </a:lnTo>
                    <a:lnTo>
                      <a:pt x="364" y="1061"/>
                    </a:lnTo>
                    <a:lnTo>
                      <a:pt x="355" y="1066"/>
                    </a:lnTo>
                    <a:lnTo>
                      <a:pt x="350" y="1073"/>
                    </a:lnTo>
                    <a:lnTo>
                      <a:pt x="345" y="1085"/>
                    </a:lnTo>
                    <a:lnTo>
                      <a:pt x="345" y="1092"/>
                    </a:lnTo>
                    <a:lnTo>
                      <a:pt x="343" y="1101"/>
                    </a:lnTo>
                    <a:lnTo>
                      <a:pt x="345" y="1106"/>
                    </a:lnTo>
                    <a:lnTo>
                      <a:pt x="348" y="1111"/>
                    </a:lnTo>
                    <a:lnTo>
                      <a:pt x="353" y="1116"/>
                    </a:lnTo>
                    <a:lnTo>
                      <a:pt x="362" y="1118"/>
                    </a:lnTo>
                    <a:lnTo>
                      <a:pt x="379" y="1120"/>
                    </a:lnTo>
                    <a:lnTo>
                      <a:pt x="393" y="1128"/>
                    </a:lnTo>
                    <a:lnTo>
                      <a:pt x="402" y="1135"/>
                    </a:lnTo>
                    <a:lnTo>
                      <a:pt x="421" y="1154"/>
                    </a:lnTo>
                    <a:lnTo>
                      <a:pt x="426" y="1144"/>
                    </a:lnTo>
                    <a:lnTo>
                      <a:pt x="431" y="1137"/>
                    </a:lnTo>
                    <a:lnTo>
                      <a:pt x="435" y="1135"/>
                    </a:lnTo>
                    <a:lnTo>
                      <a:pt x="438" y="1135"/>
                    </a:lnTo>
                    <a:lnTo>
                      <a:pt x="443" y="1135"/>
                    </a:lnTo>
                    <a:lnTo>
                      <a:pt x="447" y="1139"/>
                    </a:lnTo>
                    <a:lnTo>
                      <a:pt x="450" y="1144"/>
                    </a:lnTo>
                    <a:lnTo>
                      <a:pt x="452" y="1151"/>
                    </a:lnTo>
                    <a:lnTo>
                      <a:pt x="457" y="1163"/>
                    </a:lnTo>
                    <a:lnTo>
                      <a:pt x="462" y="1173"/>
                    </a:lnTo>
                    <a:lnTo>
                      <a:pt x="469" y="1182"/>
                    </a:lnTo>
                    <a:lnTo>
                      <a:pt x="469" y="1184"/>
                    </a:lnTo>
                    <a:lnTo>
                      <a:pt x="469" y="1189"/>
                    </a:lnTo>
                    <a:lnTo>
                      <a:pt x="469" y="1194"/>
                    </a:lnTo>
                    <a:lnTo>
                      <a:pt x="464" y="1199"/>
                    </a:lnTo>
                    <a:lnTo>
                      <a:pt x="457" y="1199"/>
                    </a:lnTo>
                    <a:lnTo>
                      <a:pt x="445" y="1196"/>
                    </a:lnTo>
                    <a:lnTo>
                      <a:pt x="435" y="1194"/>
                    </a:lnTo>
                    <a:lnTo>
                      <a:pt x="426" y="1194"/>
                    </a:lnTo>
                    <a:lnTo>
                      <a:pt x="428" y="1203"/>
                    </a:lnTo>
                    <a:lnTo>
                      <a:pt x="433" y="1210"/>
                    </a:lnTo>
                    <a:lnTo>
                      <a:pt x="440" y="1218"/>
                    </a:lnTo>
                    <a:lnTo>
                      <a:pt x="447" y="1225"/>
                    </a:lnTo>
                    <a:lnTo>
                      <a:pt x="457" y="1229"/>
                    </a:lnTo>
                    <a:lnTo>
                      <a:pt x="464" y="1237"/>
                    </a:lnTo>
                    <a:lnTo>
                      <a:pt x="469" y="1244"/>
                    </a:lnTo>
                    <a:lnTo>
                      <a:pt x="471" y="1253"/>
                    </a:lnTo>
                    <a:lnTo>
                      <a:pt x="471" y="1272"/>
                    </a:lnTo>
                    <a:lnTo>
                      <a:pt x="473" y="1293"/>
                    </a:lnTo>
                    <a:lnTo>
                      <a:pt x="471" y="1303"/>
                    </a:lnTo>
                    <a:lnTo>
                      <a:pt x="469" y="1312"/>
                    </a:lnTo>
                    <a:lnTo>
                      <a:pt x="466" y="1319"/>
                    </a:lnTo>
                    <a:lnTo>
                      <a:pt x="459" y="1324"/>
                    </a:lnTo>
                    <a:lnTo>
                      <a:pt x="445" y="1329"/>
                    </a:lnTo>
                    <a:lnTo>
                      <a:pt x="438" y="1329"/>
                    </a:lnTo>
                    <a:lnTo>
                      <a:pt x="421" y="1319"/>
                    </a:lnTo>
                    <a:lnTo>
                      <a:pt x="407" y="1315"/>
                    </a:lnTo>
                    <a:lnTo>
                      <a:pt x="393" y="1310"/>
                    </a:lnTo>
                    <a:lnTo>
                      <a:pt x="379" y="1305"/>
                    </a:lnTo>
                    <a:lnTo>
                      <a:pt x="364" y="1300"/>
                    </a:lnTo>
                    <a:lnTo>
                      <a:pt x="355" y="1296"/>
                    </a:lnTo>
                    <a:lnTo>
                      <a:pt x="348" y="1291"/>
                    </a:lnTo>
                    <a:lnTo>
                      <a:pt x="341" y="1286"/>
                    </a:lnTo>
                    <a:lnTo>
                      <a:pt x="336" y="1279"/>
                    </a:lnTo>
                    <a:lnTo>
                      <a:pt x="319" y="1284"/>
                    </a:lnTo>
                    <a:lnTo>
                      <a:pt x="300" y="1286"/>
                    </a:lnTo>
                    <a:lnTo>
                      <a:pt x="284" y="1286"/>
                    </a:lnTo>
                    <a:lnTo>
                      <a:pt x="265" y="1286"/>
                    </a:lnTo>
                    <a:lnTo>
                      <a:pt x="234" y="1282"/>
                    </a:lnTo>
                    <a:lnTo>
                      <a:pt x="201" y="1274"/>
                    </a:lnTo>
                    <a:lnTo>
                      <a:pt x="170" y="1270"/>
                    </a:lnTo>
                    <a:lnTo>
                      <a:pt x="154" y="1270"/>
                    </a:lnTo>
                    <a:lnTo>
                      <a:pt x="137" y="1267"/>
                    </a:lnTo>
                    <a:lnTo>
                      <a:pt x="123" y="1270"/>
                    </a:lnTo>
                    <a:lnTo>
                      <a:pt x="106" y="1272"/>
                    </a:lnTo>
                    <a:lnTo>
                      <a:pt x="87" y="1277"/>
                    </a:lnTo>
                    <a:lnTo>
                      <a:pt x="71" y="1284"/>
                    </a:lnTo>
                    <a:lnTo>
                      <a:pt x="66" y="1296"/>
                    </a:lnTo>
                    <a:lnTo>
                      <a:pt x="64" y="1305"/>
                    </a:lnTo>
                    <a:lnTo>
                      <a:pt x="66" y="1315"/>
                    </a:lnTo>
                    <a:lnTo>
                      <a:pt x="71" y="1322"/>
                    </a:lnTo>
                    <a:lnTo>
                      <a:pt x="71" y="1327"/>
                    </a:lnTo>
                    <a:lnTo>
                      <a:pt x="68" y="1331"/>
                    </a:lnTo>
                    <a:lnTo>
                      <a:pt x="66" y="1334"/>
                    </a:lnTo>
                    <a:lnTo>
                      <a:pt x="61" y="1338"/>
                    </a:lnTo>
                    <a:lnTo>
                      <a:pt x="52" y="1341"/>
                    </a:lnTo>
                    <a:lnTo>
                      <a:pt x="40" y="1341"/>
                    </a:lnTo>
                    <a:lnTo>
                      <a:pt x="28" y="1341"/>
                    </a:lnTo>
                    <a:lnTo>
                      <a:pt x="16" y="1341"/>
                    </a:lnTo>
                    <a:lnTo>
                      <a:pt x="9" y="1343"/>
                    </a:lnTo>
                    <a:lnTo>
                      <a:pt x="2" y="1348"/>
                    </a:lnTo>
                    <a:lnTo>
                      <a:pt x="0" y="1355"/>
                    </a:lnTo>
                    <a:lnTo>
                      <a:pt x="2" y="1362"/>
                    </a:lnTo>
                    <a:lnTo>
                      <a:pt x="7" y="1379"/>
                    </a:lnTo>
                    <a:lnTo>
                      <a:pt x="16" y="1395"/>
                    </a:lnTo>
                    <a:lnTo>
                      <a:pt x="28" y="1409"/>
                    </a:lnTo>
                    <a:lnTo>
                      <a:pt x="35" y="1407"/>
                    </a:lnTo>
                    <a:lnTo>
                      <a:pt x="42" y="1407"/>
                    </a:lnTo>
                    <a:lnTo>
                      <a:pt x="57" y="1412"/>
                    </a:lnTo>
                    <a:lnTo>
                      <a:pt x="64" y="1419"/>
                    </a:lnTo>
                    <a:lnTo>
                      <a:pt x="75" y="1428"/>
                    </a:lnTo>
                    <a:lnTo>
                      <a:pt x="83" y="1436"/>
                    </a:lnTo>
                    <a:lnTo>
                      <a:pt x="85" y="1445"/>
                    </a:lnTo>
                    <a:lnTo>
                      <a:pt x="90" y="1462"/>
                    </a:lnTo>
                    <a:lnTo>
                      <a:pt x="92" y="1469"/>
                    </a:lnTo>
                    <a:lnTo>
                      <a:pt x="97" y="1476"/>
                    </a:lnTo>
                    <a:lnTo>
                      <a:pt x="106" y="1492"/>
                    </a:lnTo>
                    <a:lnTo>
                      <a:pt x="109" y="1499"/>
                    </a:lnTo>
                    <a:lnTo>
                      <a:pt x="111" y="1509"/>
                    </a:lnTo>
                    <a:lnTo>
                      <a:pt x="113" y="1521"/>
                    </a:lnTo>
                    <a:lnTo>
                      <a:pt x="118" y="1528"/>
                    </a:lnTo>
                    <a:lnTo>
                      <a:pt x="130" y="1542"/>
                    </a:lnTo>
                    <a:lnTo>
                      <a:pt x="135" y="1552"/>
                    </a:lnTo>
                    <a:lnTo>
                      <a:pt x="139" y="1563"/>
                    </a:lnTo>
                    <a:lnTo>
                      <a:pt x="142" y="1582"/>
                    </a:lnTo>
                    <a:lnTo>
                      <a:pt x="144" y="1590"/>
                    </a:lnTo>
                    <a:lnTo>
                      <a:pt x="149" y="1597"/>
                    </a:lnTo>
                    <a:lnTo>
                      <a:pt x="156" y="1608"/>
                    </a:lnTo>
                    <a:lnTo>
                      <a:pt x="161" y="1616"/>
                    </a:lnTo>
                    <a:lnTo>
                      <a:pt x="163" y="1627"/>
                    </a:lnTo>
                    <a:lnTo>
                      <a:pt x="165" y="1635"/>
                    </a:lnTo>
                    <a:lnTo>
                      <a:pt x="170" y="1646"/>
                    </a:lnTo>
                    <a:lnTo>
                      <a:pt x="175" y="1653"/>
                    </a:lnTo>
                    <a:lnTo>
                      <a:pt x="182" y="1656"/>
                    </a:lnTo>
                    <a:lnTo>
                      <a:pt x="189" y="1663"/>
                    </a:lnTo>
                    <a:lnTo>
                      <a:pt x="196" y="1670"/>
                    </a:lnTo>
                    <a:lnTo>
                      <a:pt x="199" y="1675"/>
                    </a:lnTo>
                    <a:lnTo>
                      <a:pt x="199" y="1677"/>
                    </a:lnTo>
                    <a:lnTo>
                      <a:pt x="201" y="1691"/>
                    </a:lnTo>
                    <a:lnTo>
                      <a:pt x="199" y="1715"/>
                    </a:lnTo>
                    <a:lnTo>
                      <a:pt x="199" y="1722"/>
                    </a:lnTo>
                    <a:lnTo>
                      <a:pt x="201" y="1732"/>
                    </a:lnTo>
                    <a:lnTo>
                      <a:pt x="206" y="1741"/>
                    </a:lnTo>
                    <a:lnTo>
                      <a:pt x="210" y="1746"/>
                    </a:lnTo>
                    <a:lnTo>
                      <a:pt x="215" y="1753"/>
                    </a:lnTo>
                    <a:lnTo>
                      <a:pt x="220" y="1758"/>
                    </a:lnTo>
                    <a:lnTo>
                      <a:pt x="229" y="1762"/>
                    </a:lnTo>
                    <a:lnTo>
                      <a:pt x="241" y="1765"/>
                    </a:lnTo>
                    <a:lnTo>
                      <a:pt x="251" y="1765"/>
                    </a:lnTo>
                    <a:lnTo>
                      <a:pt x="263" y="1762"/>
                    </a:lnTo>
                    <a:lnTo>
                      <a:pt x="284" y="1758"/>
                    </a:lnTo>
                    <a:lnTo>
                      <a:pt x="293" y="1755"/>
                    </a:lnTo>
                    <a:lnTo>
                      <a:pt x="305" y="1755"/>
                    </a:lnTo>
                    <a:lnTo>
                      <a:pt x="312" y="1755"/>
                    </a:lnTo>
                    <a:lnTo>
                      <a:pt x="322" y="1751"/>
                    </a:lnTo>
                    <a:lnTo>
                      <a:pt x="327" y="1746"/>
                    </a:lnTo>
                    <a:lnTo>
                      <a:pt x="329" y="1744"/>
                    </a:lnTo>
                    <a:lnTo>
                      <a:pt x="334" y="1736"/>
                    </a:lnTo>
                    <a:lnTo>
                      <a:pt x="336" y="1734"/>
                    </a:lnTo>
                    <a:lnTo>
                      <a:pt x="343" y="1729"/>
                    </a:lnTo>
                    <a:lnTo>
                      <a:pt x="353" y="1729"/>
                    </a:lnTo>
                    <a:lnTo>
                      <a:pt x="360" y="1727"/>
                    </a:lnTo>
                    <a:lnTo>
                      <a:pt x="364" y="1725"/>
                    </a:lnTo>
                    <a:lnTo>
                      <a:pt x="367" y="1722"/>
                    </a:lnTo>
                    <a:lnTo>
                      <a:pt x="369" y="1717"/>
                    </a:lnTo>
                    <a:lnTo>
                      <a:pt x="372" y="1710"/>
                    </a:lnTo>
                    <a:lnTo>
                      <a:pt x="372" y="1703"/>
                    </a:lnTo>
                    <a:lnTo>
                      <a:pt x="372" y="1701"/>
                    </a:lnTo>
                    <a:lnTo>
                      <a:pt x="376" y="1694"/>
                    </a:lnTo>
                    <a:lnTo>
                      <a:pt x="379" y="1687"/>
                    </a:lnTo>
                    <a:lnTo>
                      <a:pt x="393" y="1680"/>
                    </a:lnTo>
                    <a:lnTo>
                      <a:pt x="421" y="1670"/>
                    </a:lnTo>
                    <a:lnTo>
                      <a:pt x="433" y="1663"/>
                    </a:lnTo>
                    <a:lnTo>
                      <a:pt x="445" y="1656"/>
                    </a:lnTo>
                    <a:lnTo>
                      <a:pt x="462" y="1653"/>
                    </a:lnTo>
                    <a:lnTo>
                      <a:pt x="469" y="1651"/>
                    </a:lnTo>
                    <a:lnTo>
                      <a:pt x="476" y="1646"/>
                    </a:lnTo>
                    <a:lnTo>
                      <a:pt x="488" y="1635"/>
                    </a:lnTo>
                    <a:lnTo>
                      <a:pt x="490" y="1625"/>
                    </a:lnTo>
                    <a:lnTo>
                      <a:pt x="495" y="1611"/>
                    </a:lnTo>
                    <a:lnTo>
                      <a:pt x="497" y="1599"/>
                    </a:lnTo>
                    <a:lnTo>
                      <a:pt x="499" y="1573"/>
                    </a:lnTo>
                    <a:lnTo>
                      <a:pt x="499" y="1561"/>
                    </a:lnTo>
                    <a:lnTo>
                      <a:pt x="495" y="1545"/>
                    </a:lnTo>
                    <a:lnTo>
                      <a:pt x="492" y="1540"/>
                    </a:lnTo>
                    <a:lnTo>
                      <a:pt x="490" y="1535"/>
                    </a:lnTo>
                    <a:lnTo>
                      <a:pt x="478" y="1528"/>
                    </a:lnTo>
                    <a:lnTo>
                      <a:pt x="469" y="1521"/>
                    </a:lnTo>
                    <a:lnTo>
                      <a:pt x="464" y="1521"/>
                    </a:lnTo>
                    <a:lnTo>
                      <a:pt x="459" y="1514"/>
                    </a:lnTo>
                    <a:lnTo>
                      <a:pt x="450" y="1502"/>
                    </a:lnTo>
                    <a:lnTo>
                      <a:pt x="445" y="1497"/>
                    </a:lnTo>
                    <a:lnTo>
                      <a:pt x="438" y="1499"/>
                    </a:lnTo>
                    <a:lnTo>
                      <a:pt x="433" y="1502"/>
                    </a:lnTo>
                    <a:lnTo>
                      <a:pt x="428" y="1507"/>
                    </a:lnTo>
                    <a:lnTo>
                      <a:pt x="424" y="1518"/>
                    </a:lnTo>
                    <a:lnTo>
                      <a:pt x="419" y="1528"/>
                    </a:lnTo>
                    <a:lnTo>
                      <a:pt x="414" y="1533"/>
                    </a:lnTo>
                    <a:lnTo>
                      <a:pt x="407" y="1535"/>
                    </a:lnTo>
                    <a:lnTo>
                      <a:pt x="400" y="1537"/>
                    </a:lnTo>
                    <a:lnTo>
                      <a:pt x="393" y="1535"/>
                    </a:lnTo>
                    <a:lnTo>
                      <a:pt x="376" y="1528"/>
                    </a:lnTo>
                    <a:lnTo>
                      <a:pt x="360" y="1518"/>
                    </a:lnTo>
                    <a:lnTo>
                      <a:pt x="348" y="1509"/>
                    </a:lnTo>
                    <a:lnTo>
                      <a:pt x="334" y="1497"/>
                    </a:lnTo>
                    <a:lnTo>
                      <a:pt x="334" y="1490"/>
                    </a:lnTo>
                    <a:lnTo>
                      <a:pt x="329" y="1483"/>
                    </a:lnTo>
                    <a:lnTo>
                      <a:pt x="329" y="1469"/>
                    </a:lnTo>
                    <a:lnTo>
                      <a:pt x="329" y="1462"/>
                    </a:lnTo>
                    <a:lnTo>
                      <a:pt x="329" y="1454"/>
                    </a:lnTo>
                    <a:lnTo>
                      <a:pt x="324" y="1447"/>
                    </a:lnTo>
                    <a:lnTo>
                      <a:pt x="317" y="1438"/>
                    </a:lnTo>
                    <a:lnTo>
                      <a:pt x="305" y="1424"/>
                    </a:lnTo>
                    <a:lnTo>
                      <a:pt x="298" y="1414"/>
                    </a:lnTo>
                    <a:lnTo>
                      <a:pt x="296" y="1409"/>
                    </a:lnTo>
                    <a:lnTo>
                      <a:pt x="293" y="1405"/>
                    </a:lnTo>
                    <a:lnTo>
                      <a:pt x="296" y="1398"/>
                    </a:lnTo>
                    <a:lnTo>
                      <a:pt x="298" y="1391"/>
                    </a:lnTo>
                    <a:lnTo>
                      <a:pt x="303" y="1386"/>
                    </a:lnTo>
                    <a:lnTo>
                      <a:pt x="308" y="1381"/>
                    </a:lnTo>
                    <a:lnTo>
                      <a:pt x="312" y="1379"/>
                    </a:lnTo>
                    <a:lnTo>
                      <a:pt x="319" y="1376"/>
                    </a:lnTo>
                    <a:lnTo>
                      <a:pt x="327" y="1379"/>
                    </a:lnTo>
                    <a:lnTo>
                      <a:pt x="331" y="1381"/>
                    </a:lnTo>
                    <a:lnTo>
                      <a:pt x="334" y="1386"/>
                    </a:lnTo>
                    <a:lnTo>
                      <a:pt x="338" y="1391"/>
                    </a:lnTo>
                    <a:lnTo>
                      <a:pt x="343" y="1402"/>
                    </a:lnTo>
                    <a:lnTo>
                      <a:pt x="345" y="1412"/>
                    </a:lnTo>
                    <a:lnTo>
                      <a:pt x="350" y="1426"/>
                    </a:lnTo>
                    <a:lnTo>
                      <a:pt x="355" y="1431"/>
                    </a:lnTo>
                    <a:lnTo>
                      <a:pt x="357" y="1438"/>
                    </a:lnTo>
                    <a:lnTo>
                      <a:pt x="364" y="1443"/>
                    </a:lnTo>
                    <a:lnTo>
                      <a:pt x="372" y="1445"/>
                    </a:lnTo>
                    <a:lnTo>
                      <a:pt x="386" y="1447"/>
                    </a:lnTo>
                    <a:lnTo>
                      <a:pt x="400" y="1450"/>
                    </a:lnTo>
                    <a:lnTo>
                      <a:pt x="417" y="1447"/>
                    </a:lnTo>
                    <a:lnTo>
                      <a:pt x="428" y="1450"/>
                    </a:lnTo>
                    <a:lnTo>
                      <a:pt x="443" y="1454"/>
                    </a:lnTo>
                    <a:lnTo>
                      <a:pt x="454" y="1464"/>
                    </a:lnTo>
                    <a:lnTo>
                      <a:pt x="469" y="1478"/>
                    </a:lnTo>
                    <a:lnTo>
                      <a:pt x="478" y="1485"/>
                    </a:lnTo>
                    <a:lnTo>
                      <a:pt x="490" y="1490"/>
                    </a:lnTo>
                    <a:lnTo>
                      <a:pt x="509" y="1492"/>
                    </a:lnTo>
                    <a:lnTo>
                      <a:pt x="528" y="1497"/>
                    </a:lnTo>
                    <a:lnTo>
                      <a:pt x="540" y="1497"/>
                    </a:lnTo>
                    <a:lnTo>
                      <a:pt x="554" y="1497"/>
                    </a:lnTo>
                    <a:lnTo>
                      <a:pt x="568" y="1495"/>
                    </a:lnTo>
                    <a:lnTo>
                      <a:pt x="580" y="1490"/>
                    </a:lnTo>
                    <a:lnTo>
                      <a:pt x="594" y="1485"/>
                    </a:lnTo>
                    <a:lnTo>
                      <a:pt x="608" y="1481"/>
                    </a:lnTo>
                    <a:lnTo>
                      <a:pt x="615" y="1478"/>
                    </a:lnTo>
                    <a:lnTo>
                      <a:pt x="623" y="1481"/>
                    </a:lnTo>
                    <a:lnTo>
                      <a:pt x="627" y="1483"/>
                    </a:lnTo>
                    <a:lnTo>
                      <a:pt x="634" y="1488"/>
                    </a:lnTo>
                    <a:lnTo>
                      <a:pt x="639" y="1492"/>
                    </a:lnTo>
                    <a:lnTo>
                      <a:pt x="644" y="1497"/>
                    </a:lnTo>
                    <a:lnTo>
                      <a:pt x="646" y="1509"/>
                    </a:lnTo>
                    <a:lnTo>
                      <a:pt x="649" y="1521"/>
                    </a:lnTo>
                    <a:lnTo>
                      <a:pt x="653" y="1533"/>
                    </a:lnTo>
                    <a:lnTo>
                      <a:pt x="660" y="1540"/>
                    </a:lnTo>
                    <a:lnTo>
                      <a:pt x="670" y="1545"/>
                    </a:lnTo>
                    <a:lnTo>
                      <a:pt x="677" y="1547"/>
                    </a:lnTo>
                    <a:lnTo>
                      <a:pt x="684" y="1554"/>
                    </a:lnTo>
                    <a:lnTo>
                      <a:pt x="689" y="1559"/>
                    </a:lnTo>
                    <a:lnTo>
                      <a:pt x="689" y="1563"/>
                    </a:lnTo>
                    <a:lnTo>
                      <a:pt x="689" y="1566"/>
                    </a:lnTo>
                    <a:lnTo>
                      <a:pt x="687" y="1566"/>
                    </a:lnTo>
                    <a:lnTo>
                      <a:pt x="679" y="1573"/>
                    </a:lnTo>
                    <a:lnTo>
                      <a:pt x="677" y="1578"/>
                    </a:lnTo>
                    <a:lnTo>
                      <a:pt x="675" y="1582"/>
                    </a:lnTo>
                    <a:lnTo>
                      <a:pt x="677" y="1590"/>
                    </a:lnTo>
                    <a:lnTo>
                      <a:pt x="682" y="1599"/>
                    </a:lnTo>
                    <a:lnTo>
                      <a:pt x="691" y="1604"/>
                    </a:lnTo>
                    <a:lnTo>
                      <a:pt x="698" y="1604"/>
                    </a:lnTo>
                    <a:lnTo>
                      <a:pt x="708" y="1604"/>
                    </a:lnTo>
                    <a:lnTo>
                      <a:pt x="713" y="1599"/>
                    </a:lnTo>
                    <a:lnTo>
                      <a:pt x="720" y="1585"/>
                    </a:lnTo>
                    <a:lnTo>
                      <a:pt x="722" y="1580"/>
                    </a:lnTo>
                    <a:lnTo>
                      <a:pt x="729" y="1575"/>
                    </a:lnTo>
                    <a:lnTo>
                      <a:pt x="734" y="1578"/>
                    </a:lnTo>
                    <a:lnTo>
                      <a:pt x="736" y="1582"/>
                    </a:lnTo>
                    <a:lnTo>
                      <a:pt x="739" y="1592"/>
                    </a:lnTo>
                    <a:lnTo>
                      <a:pt x="739" y="1606"/>
                    </a:lnTo>
                    <a:lnTo>
                      <a:pt x="734" y="1627"/>
                    </a:lnTo>
                    <a:lnTo>
                      <a:pt x="734" y="1642"/>
                    </a:lnTo>
                    <a:lnTo>
                      <a:pt x="739" y="1656"/>
                    </a:lnTo>
                    <a:lnTo>
                      <a:pt x="741" y="1668"/>
                    </a:lnTo>
                    <a:lnTo>
                      <a:pt x="748" y="1680"/>
                    </a:lnTo>
                    <a:lnTo>
                      <a:pt x="755" y="1694"/>
                    </a:lnTo>
                    <a:lnTo>
                      <a:pt x="762" y="1706"/>
                    </a:lnTo>
                    <a:lnTo>
                      <a:pt x="765" y="1732"/>
                    </a:lnTo>
                    <a:lnTo>
                      <a:pt x="769" y="1753"/>
                    </a:lnTo>
                    <a:lnTo>
                      <a:pt x="774" y="1774"/>
                    </a:lnTo>
                    <a:lnTo>
                      <a:pt x="781" y="1803"/>
                    </a:lnTo>
                    <a:lnTo>
                      <a:pt x="786" y="1831"/>
                    </a:lnTo>
                    <a:lnTo>
                      <a:pt x="788" y="1838"/>
                    </a:lnTo>
                    <a:lnTo>
                      <a:pt x="793" y="1848"/>
                    </a:lnTo>
                    <a:lnTo>
                      <a:pt x="798" y="1857"/>
                    </a:lnTo>
                    <a:lnTo>
                      <a:pt x="805" y="1862"/>
                    </a:lnTo>
                    <a:lnTo>
                      <a:pt x="812" y="1867"/>
                    </a:lnTo>
                    <a:lnTo>
                      <a:pt x="822" y="1869"/>
                    </a:lnTo>
                    <a:lnTo>
                      <a:pt x="829" y="1869"/>
                    </a:lnTo>
                    <a:lnTo>
                      <a:pt x="838" y="1864"/>
                    </a:lnTo>
                    <a:lnTo>
                      <a:pt x="848" y="1860"/>
                    </a:lnTo>
                    <a:lnTo>
                      <a:pt x="852" y="1852"/>
                    </a:lnTo>
                    <a:lnTo>
                      <a:pt x="857" y="1843"/>
                    </a:lnTo>
                    <a:lnTo>
                      <a:pt x="859" y="1834"/>
                    </a:lnTo>
                    <a:lnTo>
                      <a:pt x="862" y="1812"/>
                    </a:lnTo>
                    <a:lnTo>
                      <a:pt x="867" y="1805"/>
                    </a:lnTo>
                    <a:lnTo>
                      <a:pt x="871" y="1796"/>
                    </a:lnTo>
                    <a:lnTo>
                      <a:pt x="871" y="1789"/>
                    </a:lnTo>
                    <a:lnTo>
                      <a:pt x="871" y="1781"/>
                    </a:lnTo>
                    <a:lnTo>
                      <a:pt x="867" y="1767"/>
                    </a:lnTo>
                    <a:lnTo>
                      <a:pt x="864" y="1748"/>
                    </a:lnTo>
                    <a:lnTo>
                      <a:pt x="867" y="1741"/>
                    </a:lnTo>
                    <a:lnTo>
                      <a:pt x="869" y="1732"/>
                    </a:lnTo>
                    <a:lnTo>
                      <a:pt x="874" y="1725"/>
                    </a:lnTo>
                    <a:lnTo>
                      <a:pt x="881" y="1722"/>
                    </a:lnTo>
                    <a:lnTo>
                      <a:pt x="885" y="1715"/>
                    </a:lnTo>
                    <a:lnTo>
                      <a:pt x="890" y="1708"/>
                    </a:lnTo>
                    <a:lnTo>
                      <a:pt x="897" y="1701"/>
                    </a:lnTo>
                    <a:lnTo>
                      <a:pt x="902" y="1696"/>
                    </a:lnTo>
                    <a:lnTo>
                      <a:pt x="919" y="1684"/>
                    </a:lnTo>
                    <a:lnTo>
                      <a:pt x="938" y="1677"/>
                    </a:lnTo>
                    <a:lnTo>
                      <a:pt x="952" y="1665"/>
                    </a:lnTo>
                    <a:lnTo>
                      <a:pt x="964" y="1653"/>
                    </a:lnTo>
                    <a:lnTo>
                      <a:pt x="971" y="1646"/>
                    </a:lnTo>
                    <a:lnTo>
                      <a:pt x="975" y="1637"/>
                    </a:lnTo>
                    <a:lnTo>
                      <a:pt x="983" y="1630"/>
                    </a:lnTo>
                    <a:lnTo>
                      <a:pt x="987" y="1623"/>
                    </a:lnTo>
                    <a:lnTo>
                      <a:pt x="997" y="1611"/>
                    </a:lnTo>
                    <a:lnTo>
                      <a:pt x="1004" y="1604"/>
                    </a:lnTo>
                    <a:lnTo>
                      <a:pt x="1009" y="1597"/>
                    </a:lnTo>
                    <a:lnTo>
                      <a:pt x="1016" y="1597"/>
                    </a:lnTo>
                    <a:lnTo>
                      <a:pt x="1025" y="1594"/>
                    </a:lnTo>
                    <a:lnTo>
                      <a:pt x="1032" y="1594"/>
                    </a:lnTo>
                    <a:lnTo>
                      <a:pt x="1037" y="1590"/>
                    </a:lnTo>
                    <a:lnTo>
                      <a:pt x="1044" y="1587"/>
                    </a:lnTo>
                    <a:lnTo>
                      <a:pt x="1049" y="1578"/>
                    </a:lnTo>
                    <a:lnTo>
                      <a:pt x="1054" y="1571"/>
                    </a:lnTo>
                    <a:lnTo>
                      <a:pt x="1058" y="1566"/>
                    </a:lnTo>
                    <a:lnTo>
                      <a:pt x="1063" y="1566"/>
                    </a:lnTo>
                    <a:lnTo>
                      <a:pt x="1068" y="1568"/>
                    </a:lnTo>
                    <a:lnTo>
                      <a:pt x="1077" y="1575"/>
                    </a:lnTo>
                    <a:lnTo>
                      <a:pt x="1080" y="1585"/>
                    </a:lnTo>
                    <a:lnTo>
                      <a:pt x="1084" y="1592"/>
                    </a:lnTo>
                    <a:lnTo>
                      <a:pt x="1089" y="1604"/>
                    </a:lnTo>
                    <a:lnTo>
                      <a:pt x="1094" y="1611"/>
                    </a:lnTo>
                    <a:lnTo>
                      <a:pt x="1099" y="1613"/>
                    </a:lnTo>
                    <a:lnTo>
                      <a:pt x="1101" y="1616"/>
                    </a:lnTo>
                    <a:lnTo>
                      <a:pt x="1108" y="1620"/>
                    </a:lnTo>
                    <a:lnTo>
                      <a:pt x="1113" y="1625"/>
                    </a:lnTo>
                    <a:lnTo>
                      <a:pt x="1115" y="1630"/>
                    </a:lnTo>
                    <a:lnTo>
                      <a:pt x="1118" y="1639"/>
                    </a:lnTo>
                    <a:lnTo>
                      <a:pt x="1122" y="1651"/>
                    </a:lnTo>
                    <a:lnTo>
                      <a:pt x="1127" y="1658"/>
                    </a:lnTo>
                    <a:lnTo>
                      <a:pt x="1129" y="1665"/>
                    </a:lnTo>
                    <a:lnTo>
                      <a:pt x="1129" y="1672"/>
                    </a:lnTo>
                    <a:lnTo>
                      <a:pt x="1127" y="1684"/>
                    </a:lnTo>
                    <a:lnTo>
                      <a:pt x="1125" y="1691"/>
                    </a:lnTo>
                    <a:lnTo>
                      <a:pt x="1122" y="1699"/>
                    </a:lnTo>
                    <a:lnTo>
                      <a:pt x="1122" y="1706"/>
                    </a:lnTo>
                    <a:lnTo>
                      <a:pt x="1125" y="1708"/>
                    </a:lnTo>
                    <a:lnTo>
                      <a:pt x="1127" y="1713"/>
                    </a:lnTo>
                    <a:lnTo>
                      <a:pt x="1132" y="1713"/>
                    </a:lnTo>
                    <a:lnTo>
                      <a:pt x="1139" y="1710"/>
                    </a:lnTo>
                    <a:lnTo>
                      <a:pt x="1148" y="1706"/>
                    </a:lnTo>
                    <a:lnTo>
                      <a:pt x="1160" y="1696"/>
                    </a:lnTo>
                    <a:lnTo>
                      <a:pt x="1167" y="1694"/>
                    </a:lnTo>
                    <a:lnTo>
                      <a:pt x="1170" y="1694"/>
                    </a:lnTo>
                    <a:lnTo>
                      <a:pt x="1174" y="1696"/>
                    </a:lnTo>
                    <a:lnTo>
                      <a:pt x="1179" y="1701"/>
                    </a:lnTo>
                    <a:lnTo>
                      <a:pt x="1184" y="1708"/>
                    </a:lnTo>
                    <a:lnTo>
                      <a:pt x="1191" y="1722"/>
                    </a:lnTo>
                    <a:lnTo>
                      <a:pt x="1193" y="1741"/>
                    </a:lnTo>
                    <a:lnTo>
                      <a:pt x="1196" y="1755"/>
                    </a:lnTo>
                    <a:lnTo>
                      <a:pt x="1203" y="1786"/>
                    </a:lnTo>
                    <a:lnTo>
                      <a:pt x="1208" y="1798"/>
                    </a:lnTo>
                    <a:lnTo>
                      <a:pt x="1210" y="1812"/>
                    </a:lnTo>
                    <a:lnTo>
                      <a:pt x="1210" y="1834"/>
                    </a:lnTo>
                    <a:lnTo>
                      <a:pt x="1208" y="1850"/>
                    </a:lnTo>
                    <a:lnTo>
                      <a:pt x="1208" y="1867"/>
                    </a:lnTo>
                    <a:lnTo>
                      <a:pt x="1210" y="1876"/>
                    </a:lnTo>
                    <a:lnTo>
                      <a:pt x="1212" y="1886"/>
                    </a:lnTo>
                    <a:lnTo>
                      <a:pt x="1219" y="1895"/>
                    </a:lnTo>
                    <a:lnTo>
                      <a:pt x="1227" y="1905"/>
                    </a:lnTo>
                    <a:lnTo>
                      <a:pt x="1231" y="1916"/>
                    </a:lnTo>
                    <a:lnTo>
                      <a:pt x="1234" y="1928"/>
                    </a:lnTo>
                    <a:lnTo>
                      <a:pt x="1236" y="1952"/>
                    </a:lnTo>
                    <a:lnTo>
                      <a:pt x="1238" y="1978"/>
                    </a:lnTo>
                    <a:lnTo>
                      <a:pt x="1241" y="1992"/>
                    </a:lnTo>
                    <a:lnTo>
                      <a:pt x="1248" y="2002"/>
                    </a:lnTo>
                    <a:lnTo>
                      <a:pt x="1257" y="2014"/>
                    </a:lnTo>
                    <a:lnTo>
                      <a:pt x="1269" y="2021"/>
                    </a:lnTo>
                    <a:lnTo>
                      <a:pt x="1276" y="2025"/>
                    </a:lnTo>
                    <a:lnTo>
                      <a:pt x="1283" y="2028"/>
                    </a:lnTo>
                    <a:lnTo>
                      <a:pt x="1290" y="2030"/>
                    </a:lnTo>
                    <a:lnTo>
                      <a:pt x="1300" y="2028"/>
                    </a:lnTo>
                    <a:lnTo>
                      <a:pt x="1302" y="2023"/>
                    </a:lnTo>
                    <a:lnTo>
                      <a:pt x="1302" y="2016"/>
                    </a:lnTo>
                    <a:lnTo>
                      <a:pt x="1302" y="2009"/>
                    </a:lnTo>
                    <a:lnTo>
                      <a:pt x="1300" y="2002"/>
                    </a:lnTo>
                    <a:lnTo>
                      <a:pt x="1293" y="1985"/>
                    </a:lnTo>
                    <a:lnTo>
                      <a:pt x="1286" y="1969"/>
                    </a:lnTo>
                    <a:lnTo>
                      <a:pt x="1281" y="1947"/>
                    </a:lnTo>
                    <a:lnTo>
                      <a:pt x="1279" y="1940"/>
                    </a:lnTo>
                    <a:lnTo>
                      <a:pt x="1274" y="1931"/>
                    </a:lnTo>
                    <a:lnTo>
                      <a:pt x="1269" y="1924"/>
                    </a:lnTo>
                    <a:lnTo>
                      <a:pt x="1260" y="1914"/>
                    </a:lnTo>
                    <a:lnTo>
                      <a:pt x="1245" y="1900"/>
                    </a:lnTo>
                    <a:lnTo>
                      <a:pt x="1234" y="1883"/>
                    </a:lnTo>
                    <a:lnTo>
                      <a:pt x="1227" y="1876"/>
                    </a:lnTo>
                    <a:lnTo>
                      <a:pt x="1222" y="1864"/>
                    </a:lnTo>
                    <a:lnTo>
                      <a:pt x="1219" y="1852"/>
                    </a:lnTo>
                    <a:lnTo>
                      <a:pt x="1222" y="1836"/>
                    </a:lnTo>
                    <a:lnTo>
                      <a:pt x="1224" y="1807"/>
                    </a:lnTo>
                    <a:lnTo>
                      <a:pt x="1229" y="1793"/>
                    </a:lnTo>
                    <a:lnTo>
                      <a:pt x="1231" y="1789"/>
                    </a:lnTo>
                    <a:lnTo>
                      <a:pt x="1236" y="1784"/>
                    </a:lnTo>
                    <a:lnTo>
                      <a:pt x="1241" y="1784"/>
                    </a:lnTo>
                    <a:lnTo>
                      <a:pt x="1248" y="1789"/>
                    </a:lnTo>
                    <a:lnTo>
                      <a:pt x="1262" y="1796"/>
                    </a:lnTo>
                    <a:lnTo>
                      <a:pt x="1272" y="1800"/>
                    </a:lnTo>
                    <a:lnTo>
                      <a:pt x="1281" y="1807"/>
                    </a:lnTo>
                    <a:lnTo>
                      <a:pt x="1288" y="1815"/>
                    </a:lnTo>
                    <a:lnTo>
                      <a:pt x="1295" y="1824"/>
                    </a:lnTo>
                    <a:lnTo>
                      <a:pt x="1305" y="1850"/>
                    </a:lnTo>
                    <a:lnTo>
                      <a:pt x="1314" y="1862"/>
                    </a:lnTo>
                    <a:lnTo>
                      <a:pt x="1324" y="1871"/>
                    </a:lnTo>
                    <a:lnTo>
                      <a:pt x="1328" y="1876"/>
                    </a:lnTo>
                    <a:lnTo>
                      <a:pt x="1335" y="1874"/>
                    </a:lnTo>
                    <a:lnTo>
                      <a:pt x="1343" y="1869"/>
                    </a:lnTo>
                    <a:lnTo>
                      <a:pt x="1347" y="1860"/>
                    </a:lnTo>
                    <a:lnTo>
                      <a:pt x="1354" y="1850"/>
                    </a:lnTo>
                    <a:lnTo>
                      <a:pt x="1364" y="1841"/>
                    </a:lnTo>
                    <a:lnTo>
                      <a:pt x="1383" y="1822"/>
                    </a:lnTo>
                    <a:lnTo>
                      <a:pt x="1392" y="1812"/>
                    </a:lnTo>
                    <a:lnTo>
                      <a:pt x="1399" y="1800"/>
                    </a:lnTo>
                    <a:lnTo>
                      <a:pt x="1402" y="1791"/>
                    </a:lnTo>
                    <a:lnTo>
                      <a:pt x="1404" y="1779"/>
                    </a:lnTo>
                    <a:lnTo>
                      <a:pt x="1402" y="1755"/>
                    </a:lnTo>
                    <a:lnTo>
                      <a:pt x="1397" y="1734"/>
                    </a:lnTo>
                    <a:lnTo>
                      <a:pt x="1388" y="1713"/>
                    </a:lnTo>
                    <a:lnTo>
                      <a:pt x="1376" y="1696"/>
                    </a:lnTo>
                    <a:lnTo>
                      <a:pt x="1362" y="1680"/>
                    </a:lnTo>
                    <a:lnTo>
                      <a:pt x="1350" y="1661"/>
                    </a:lnTo>
                    <a:lnTo>
                      <a:pt x="1347" y="1653"/>
                    </a:lnTo>
                    <a:lnTo>
                      <a:pt x="1347" y="1644"/>
                    </a:lnTo>
                    <a:lnTo>
                      <a:pt x="1347" y="1630"/>
                    </a:lnTo>
                    <a:lnTo>
                      <a:pt x="1350" y="1616"/>
                    </a:lnTo>
                    <a:lnTo>
                      <a:pt x="1357" y="1604"/>
                    </a:lnTo>
                    <a:lnTo>
                      <a:pt x="1366" y="1594"/>
                    </a:lnTo>
                    <a:lnTo>
                      <a:pt x="1376" y="1587"/>
                    </a:lnTo>
                    <a:lnTo>
                      <a:pt x="1385" y="1587"/>
                    </a:lnTo>
                    <a:lnTo>
                      <a:pt x="1392" y="1587"/>
                    </a:lnTo>
                    <a:lnTo>
                      <a:pt x="1399" y="1587"/>
                    </a:lnTo>
                    <a:lnTo>
                      <a:pt x="1407" y="1592"/>
                    </a:lnTo>
                    <a:lnTo>
                      <a:pt x="1409" y="1599"/>
                    </a:lnTo>
                    <a:lnTo>
                      <a:pt x="1416" y="1604"/>
                    </a:lnTo>
                    <a:lnTo>
                      <a:pt x="1421" y="1604"/>
                    </a:lnTo>
                    <a:lnTo>
                      <a:pt x="1425" y="1601"/>
                    </a:lnTo>
                    <a:lnTo>
                      <a:pt x="1428" y="1594"/>
                    </a:lnTo>
                    <a:lnTo>
                      <a:pt x="1437" y="1585"/>
                    </a:lnTo>
                    <a:lnTo>
                      <a:pt x="1447" y="1578"/>
                    </a:lnTo>
                    <a:lnTo>
                      <a:pt x="1454" y="1573"/>
                    </a:lnTo>
                    <a:lnTo>
                      <a:pt x="1468" y="1568"/>
                    </a:lnTo>
                    <a:lnTo>
                      <a:pt x="1497" y="1563"/>
                    </a:lnTo>
                    <a:lnTo>
                      <a:pt x="1511" y="1559"/>
                    </a:lnTo>
                    <a:lnTo>
                      <a:pt x="1523" y="1554"/>
                    </a:lnTo>
                    <a:lnTo>
                      <a:pt x="1532" y="1547"/>
                    </a:lnTo>
                    <a:lnTo>
                      <a:pt x="1542" y="1542"/>
                    </a:lnTo>
                    <a:lnTo>
                      <a:pt x="1546" y="1535"/>
                    </a:lnTo>
                    <a:lnTo>
                      <a:pt x="1551" y="1526"/>
                    </a:lnTo>
                    <a:lnTo>
                      <a:pt x="1560" y="1511"/>
                    </a:lnTo>
                    <a:lnTo>
                      <a:pt x="1563" y="1492"/>
                    </a:lnTo>
                    <a:lnTo>
                      <a:pt x="1570" y="1476"/>
                    </a:lnTo>
                    <a:lnTo>
                      <a:pt x="1575" y="1466"/>
                    </a:lnTo>
                    <a:lnTo>
                      <a:pt x="1579" y="1459"/>
                    </a:lnTo>
                    <a:lnTo>
                      <a:pt x="1591" y="1447"/>
                    </a:lnTo>
                    <a:lnTo>
                      <a:pt x="1603" y="1431"/>
                    </a:lnTo>
                    <a:lnTo>
                      <a:pt x="1608" y="1426"/>
                    </a:lnTo>
                    <a:lnTo>
                      <a:pt x="1613" y="1417"/>
                    </a:lnTo>
                    <a:lnTo>
                      <a:pt x="1615" y="1407"/>
                    </a:lnTo>
                    <a:lnTo>
                      <a:pt x="1613" y="1402"/>
                    </a:lnTo>
                    <a:lnTo>
                      <a:pt x="1610" y="1395"/>
                    </a:lnTo>
                    <a:lnTo>
                      <a:pt x="1608" y="1388"/>
                    </a:lnTo>
                    <a:lnTo>
                      <a:pt x="1603" y="1383"/>
                    </a:lnTo>
                    <a:lnTo>
                      <a:pt x="1603" y="1376"/>
                    </a:lnTo>
                    <a:lnTo>
                      <a:pt x="1608" y="1362"/>
                    </a:lnTo>
                    <a:lnTo>
                      <a:pt x="1608" y="1348"/>
                    </a:lnTo>
                    <a:lnTo>
                      <a:pt x="1605" y="1338"/>
                    </a:lnTo>
                    <a:lnTo>
                      <a:pt x="1598" y="1327"/>
                    </a:lnTo>
                    <a:lnTo>
                      <a:pt x="1591" y="1317"/>
                    </a:lnTo>
                    <a:lnTo>
                      <a:pt x="1589" y="1312"/>
                    </a:lnTo>
                    <a:lnTo>
                      <a:pt x="1587" y="1305"/>
                    </a:lnTo>
                    <a:lnTo>
                      <a:pt x="1587" y="1298"/>
                    </a:lnTo>
                    <a:lnTo>
                      <a:pt x="1589" y="1296"/>
                    </a:lnTo>
                    <a:lnTo>
                      <a:pt x="1589" y="1289"/>
                    </a:lnTo>
                    <a:lnTo>
                      <a:pt x="1589" y="1282"/>
                    </a:lnTo>
                    <a:lnTo>
                      <a:pt x="1587" y="1265"/>
                    </a:lnTo>
                    <a:lnTo>
                      <a:pt x="1584" y="1255"/>
                    </a:lnTo>
                    <a:lnTo>
                      <a:pt x="1587" y="1246"/>
                    </a:lnTo>
                    <a:lnTo>
                      <a:pt x="1587" y="1241"/>
                    </a:lnTo>
                    <a:lnTo>
                      <a:pt x="1591" y="1237"/>
                    </a:lnTo>
                    <a:lnTo>
                      <a:pt x="1605" y="1232"/>
                    </a:lnTo>
                    <a:lnTo>
                      <a:pt x="1615" y="1227"/>
                    </a:lnTo>
                    <a:lnTo>
                      <a:pt x="1620" y="1225"/>
                    </a:lnTo>
                    <a:lnTo>
                      <a:pt x="1622" y="1220"/>
                    </a:lnTo>
                    <a:lnTo>
                      <a:pt x="1622" y="1213"/>
                    </a:lnTo>
                    <a:lnTo>
                      <a:pt x="1617" y="1206"/>
                    </a:lnTo>
                    <a:lnTo>
                      <a:pt x="1613" y="1206"/>
                    </a:lnTo>
                    <a:lnTo>
                      <a:pt x="1608" y="1201"/>
                    </a:lnTo>
                    <a:lnTo>
                      <a:pt x="1594" y="1199"/>
                    </a:lnTo>
                    <a:lnTo>
                      <a:pt x="1577" y="1199"/>
                    </a:lnTo>
                    <a:lnTo>
                      <a:pt x="1570" y="1196"/>
                    </a:lnTo>
                    <a:lnTo>
                      <a:pt x="1563" y="1192"/>
                    </a:lnTo>
                    <a:lnTo>
                      <a:pt x="1558" y="1187"/>
                    </a:lnTo>
                    <a:lnTo>
                      <a:pt x="1556" y="1182"/>
                    </a:lnTo>
                    <a:lnTo>
                      <a:pt x="1553" y="1173"/>
                    </a:lnTo>
                    <a:lnTo>
                      <a:pt x="1553" y="1165"/>
                    </a:lnTo>
                    <a:lnTo>
                      <a:pt x="1558" y="1161"/>
                    </a:lnTo>
                    <a:lnTo>
                      <a:pt x="1563" y="1156"/>
                    </a:lnTo>
                    <a:lnTo>
                      <a:pt x="1575" y="1149"/>
                    </a:lnTo>
                    <a:lnTo>
                      <a:pt x="1587" y="1144"/>
                    </a:lnTo>
                    <a:lnTo>
                      <a:pt x="1596" y="1135"/>
                    </a:lnTo>
                    <a:lnTo>
                      <a:pt x="1603" y="1130"/>
                    </a:lnTo>
                    <a:lnTo>
                      <a:pt x="1608" y="1128"/>
                    </a:lnTo>
                    <a:lnTo>
                      <a:pt x="1613" y="1128"/>
                    </a:lnTo>
                    <a:lnTo>
                      <a:pt x="1620" y="1130"/>
                    </a:lnTo>
                    <a:lnTo>
                      <a:pt x="1624" y="1132"/>
                    </a:lnTo>
                    <a:lnTo>
                      <a:pt x="1629" y="1137"/>
                    </a:lnTo>
                    <a:lnTo>
                      <a:pt x="1629" y="1139"/>
                    </a:lnTo>
                    <a:lnTo>
                      <a:pt x="1629" y="1142"/>
                    </a:lnTo>
                    <a:lnTo>
                      <a:pt x="1624" y="1149"/>
                    </a:lnTo>
                    <a:lnTo>
                      <a:pt x="1622" y="1156"/>
                    </a:lnTo>
                    <a:lnTo>
                      <a:pt x="1624" y="1161"/>
                    </a:lnTo>
                    <a:lnTo>
                      <a:pt x="1629" y="1163"/>
                    </a:lnTo>
                    <a:lnTo>
                      <a:pt x="1634" y="1161"/>
                    </a:lnTo>
                    <a:lnTo>
                      <a:pt x="1650" y="1158"/>
                    </a:lnTo>
                    <a:lnTo>
                      <a:pt x="1655" y="1158"/>
                    </a:lnTo>
                    <a:lnTo>
                      <a:pt x="1662" y="1161"/>
                    </a:lnTo>
                    <a:lnTo>
                      <a:pt x="1667" y="1161"/>
                    </a:lnTo>
                    <a:lnTo>
                      <a:pt x="1672" y="1163"/>
                    </a:lnTo>
                    <a:lnTo>
                      <a:pt x="1679" y="1180"/>
                    </a:lnTo>
                    <a:lnTo>
                      <a:pt x="1684" y="1184"/>
                    </a:lnTo>
                    <a:lnTo>
                      <a:pt x="1691" y="1192"/>
                    </a:lnTo>
                    <a:lnTo>
                      <a:pt x="1703" y="1206"/>
                    </a:lnTo>
                    <a:lnTo>
                      <a:pt x="1707" y="1213"/>
                    </a:lnTo>
                    <a:lnTo>
                      <a:pt x="1712" y="1222"/>
                    </a:lnTo>
                    <a:lnTo>
                      <a:pt x="1714" y="1244"/>
                    </a:lnTo>
                    <a:lnTo>
                      <a:pt x="1714" y="1260"/>
                    </a:lnTo>
                    <a:lnTo>
                      <a:pt x="1714" y="1267"/>
                    </a:lnTo>
                    <a:lnTo>
                      <a:pt x="1719" y="1272"/>
                    </a:lnTo>
                    <a:lnTo>
                      <a:pt x="1724" y="1277"/>
                    </a:lnTo>
                    <a:lnTo>
                      <a:pt x="1731" y="1277"/>
                    </a:lnTo>
                    <a:lnTo>
                      <a:pt x="1738" y="1274"/>
                    </a:lnTo>
                    <a:lnTo>
                      <a:pt x="1743" y="1272"/>
                    </a:lnTo>
                    <a:lnTo>
                      <a:pt x="1750" y="1260"/>
                    </a:lnTo>
                    <a:lnTo>
                      <a:pt x="1752" y="1251"/>
                    </a:lnTo>
                    <a:lnTo>
                      <a:pt x="1750" y="1237"/>
                    </a:lnTo>
                    <a:lnTo>
                      <a:pt x="1745" y="1227"/>
                    </a:lnTo>
                    <a:lnTo>
                      <a:pt x="1736" y="1206"/>
                    </a:lnTo>
                    <a:lnTo>
                      <a:pt x="1733" y="1194"/>
                    </a:lnTo>
                    <a:lnTo>
                      <a:pt x="1733" y="1182"/>
                    </a:lnTo>
                    <a:lnTo>
                      <a:pt x="1738" y="1168"/>
                    </a:lnTo>
                    <a:lnTo>
                      <a:pt x="1745" y="1158"/>
                    </a:lnTo>
                    <a:lnTo>
                      <a:pt x="1750" y="1144"/>
                    </a:lnTo>
                    <a:lnTo>
                      <a:pt x="1755" y="1130"/>
                    </a:lnTo>
                    <a:lnTo>
                      <a:pt x="1757" y="1113"/>
                    </a:lnTo>
                    <a:lnTo>
                      <a:pt x="1759" y="1104"/>
                    </a:lnTo>
                    <a:lnTo>
                      <a:pt x="1762" y="1097"/>
                    </a:lnTo>
                    <a:lnTo>
                      <a:pt x="1769" y="1085"/>
                    </a:lnTo>
                    <a:lnTo>
                      <a:pt x="1778" y="1071"/>
                    </a:lnTo>
                    <a:lnTo>
                      <a:pt x="1783" y="1066"/>
                    </a:lnTo>
                    <a:lnTo>
                      <a:pt x="1788" y="1061"/>
                    </a:lnTo>
                    <a:lnTo>
                      <a:pt x="1790" y="1061"/>
                    </a:lnTo>
                    <a:lnTo>
                      <a:pt x="1797" y="1059"/>
                    </a:lnTo>
                    <a:lnTo>
                      <a:pt x="1809" y="1064"/>
                    </a:lnTo>
                    <a:lnTo>
                      <a:pt x="1823" y="1066"/>
                    </a:lnTo>
                    <a:lnTo>
                      <a:pt x="1835" y="1066"/>
                    </a:lnTo>
                    <a:lnTo>
                      <a:pt x="1849" y="1064"/>
                    </a:lnTo>
                    <a:lnTo>
                      <a:pt x="1859" y="1054"/>
                    </a:lnTo>
                    <a:lnTo>
                      <a:pt x="1864" y="1049"/>
                    </a:lnTo>
                    <a:lnTo>
                      <a:pt x="1866" y="1045"/>
                    </a:lnTo>
                    <a:lnTo>
                      <a:pt x="1875" y="1028"/>
                    </a:lnTo>
                    <a:lnTo>
                      <a:pt x="1887" y="1014"/>
                    </a:lnTo>
                    <a:lnTo>
                      <a:pt x="1902" y="993"/>
                    </a:lnTo>
                    <a:lnTo>
                      <a:pt x="1918" y="974"/>
                    </a:lnTo>
                    <a:lnTo>
                      <a:pt x="1930" y="950"/>
                    </a:lnTo>
                    <a:lnTo>
                      <a:pt x="1944" y="926"/>
                    </a:lnTo>
                    <a:lnTo>
                      <a:pt x="1949" y="914"/>
                    </a:lnTo>
                    <a:lnTo>
                      <a:pt x="1954" y="905"/>
                    </a:lnTo>
                    <a:lnTo>
                      <a:pt x="1956" y="893"/>
                    </a:lnTo>
                    <a:lnTo>
                      <a:pt x="1956" y="881"/>
                    </a:lnTo>
                    <a:lnTo>
                      <a:pt x="1956" y="857"/>
                    </a:lnTo>
                    <a:lnTo>
                      <a:pt x="1954" y="831"/>
                    </a:lnTo>
                    <a:lnTo>
                      <a:pt x="1951" y="812"/>
                    </a:lnTo>
                    <a:lnTo>
                      <a:pt x="1949" y="803"/>
                    </a:lnTo>
                    <a:lnTo>
                      <a:pt x="1947" y="798"/>
                    </a:lnTo>
                    <a:lnTo>
                      <a:pt x="1942" y="789"/>
                    </a:lnTo>
                    <a:lnTo>
                      <a:pt x="1935" y="784"/>
                    </a:lnTo>
                    <a:lnTo>
                      <a:pt x="1930" y="782"/>
                    </a:lnTo>
                    <a:lnTo>
                      <a:pt x="1925" y="782"/>
                    </a:lnTo>
                    <a:lnTo>
                      <a:pt x="1911" y="784"/>
                    </a:lnTo>
                    <a:lnTo>
                      <a:pt x="1897" y="784"/>
                    </a:lnTo>
                    <a:lnTo>
                      <a:pt x="1890" y="782"/>
                    </a:lnTo>
                    <a:lnTo>
                      <a:pt x="1885" y="779"/>
                    </a:lnTo>
                    <a:lnTo>
                      <a:pt x="1878" y="772"/>
                    </a:lnTo>
                    <a:lnTo>
                      <a:pt x="1873" y="760"/>
                    </a:lnTo>
                    <a:lnTo>
                      <a:pt x="1871" y="751"/>
                    </a:lnTo>
                    <a:lnTo>
                      <a:pt x="1875" y="741"/>
                    </a:lnTo>
                    <a:lnTo>
                      <a:pt x="1880" y="732"/>
                    </a:lnTo>
                    <a:lnTo>
                      <a:pt x="1885" y="727"/>
                    </a:lnTo>
                    <a:lnTo>
                      <a:pt x="1892" y="722"/>
                    </a:lnTo>
                    <a:lnTo>
                      <a:pt x="1913" y="708"/>
                    </a:lnTo>
                    <a:lnTo>
                      <a:pt x="1930" y="689"/>
                    </a:lnTo>
                    <a:lnTo>
                      <a:pt x="1939" y="682"/>
                    </a:lnTo>
                    <a:lnTo>
                      <a:pt x="1947" y="673"/>
                    </a:lnTo>
                    <a:lnTo>
                      <a:pt x="1947" y="666"/>
                    </a:lnTo>
                    <a:lnTo>
                      <a:pt x="1949" y="654"/>
                    </a:lnTo>
                    <a:lnTo>
                      <a:pt x="1954" y="644"/>
                    </a:lnTo>
                    <a:lnTo>
                      <a:pt x="1958" y="637"/>
                    </a:lnTo>
                    <a:lnTo>
                      <a:pt x="1970" y="625"/>
                    </a:lnTo>
                    <a:lnTo>
                      <a:pt x="1984" y="618"/>
                    </a:lnTo>
                    <a:lnTo>
                      <a:pt x="1999" y="616"/>
                    </a:lnTo>
                    <a:lnTo>
                      <a:pt x="2015" y="616"/>
                    </a:lnTo>
                    <a:lnTo>
                      <a:pt x="2039" y="618"/>
                    </a:lnTo>
                    <a:lnTo>
                      <a:pt x="2065" y="621"/>
                    </a:lnTo>
                    <a:lnTo>
                      <a:pt x="2077" y="621"/>
                    </a:lnTo>
                    <a:lnTo>
                      <a:pt x="2089" y="618"/>
                    </a:lnTo>
                    <a:lnTo>
                      <a:pt x="2103" y="616"/>
                    </a:lnTo>
                    <a:lnTo>
                      <a:pt x="2112" y="609"/>
                    </a:lnTo>
                    <a:lnTo>
                      <a:pt x="2122" y="604"/>
                    </a:lnTo>
                    <a:lnTo>
                      <a:pt x="2131" y="602"/>
                    </a:lnTo>
                    <a:lnTo>
                      <a:pt x="2141" y="599"/>
                    </a:lnTo>
                    <a:lnTo>
                      <a:pt x="2150" y="602"/>
                    </a:lnTo>
                    <a:lnTo>
                      <a:pt x="2155" y="604"/>
                    </a:lnTo>
                    <a:lnTo>
                      <a:pt x="2160" y="606"/>
                    </a:lnTo>
                    <a:lnTo>
                      <a:pt x="2164" y="616"/>
                    </a:lnTo>
                    <a:lnTo>
                      <a:pt x="2174" y="625"/>
                    </a:lnTo>
                    <a:lnTo>
                      <a:pt x="2179" y="632"/>
                    </a:lnTo>
                    <a:lnTo>
                      <a:pt x="2186" y="635"/>
                    </a:lnTo>
                    <a:lnTo>
                      <a:pt x="2193" y="632"/>
                    </a:lnTo>
                    <a:lnTo>
                      <a:pt x="2198" y="628"/>
                    </a:lnTo>
                    <a:lnTo>
                      <a:pt x="2205" y="621"/>
                    </a:lnTo>
                    <a:lnTo>
                      <a:pt x="2209" y="613"/>
                    </a:lnTo>
                    <a:lnTo>
                      <a:pt x="2214" y="602"/>
                    </a:lnTo>
                    <a:lnTo>
                      <a:pt x="2219" y="590"/>
                    </a:lnTo>
                    <a:lnTo>
                      <a:pt x="2224" y="580"/>
                    </a:lnTo>
                    <a:lnTo>
                      <a:pt x="2240" y="564"/>
                    </a:lnTo>
                    <a:lnTo>
                      <a:pt x="2252" y="552"/>
                    </a:lnTo>
                    <a:lnTo>
                      <a:pt x="2264" y="549"/>
                    </a:lnTo>
                    <a:lnTo>
                      <a:pt x="2273" y="547"/>
                    </a:lnTo>
                    <a:lnTo>
                      <a:pt x="2288" y="547"/>
                    </a:lnTo>
                    <a:lnTo>
                      <a:pt x="2295" y="549"/>
                    </a:lnTo>
                    <a:lnTo>
                      <a:pt x="2297" y="552"/>
                    </a:lnTo>
                    <a:lnTo>
                      <a:pt x="2304" y="559"/>
                    </a:lnTo>
                    <a:lnTo>
                      <a:pt x="2311" y="561"/>
                    </a:lnTo>
                    <a:lnTo>
                      <a:pt x="2316" y="564"/>
                    </a:lnTo>
                    <a:lnTo>
                      <a:pt x="2321" y="561"/>
                    </a:lnTo>
                    <a:lnTo>
                      <a:pt x="2325" y="557"/>
                    </a:lnTo>
                    <a:lnTo>
                      <a:pt x="2330" y="545"/>
                    </a:lnTo>
                    <a:lnTo>
                      <a:pt x="2337" y="533"/>
                    </a:lnTo>
                    <a:lnTo>
                      <a:pt x="2347" y="526"/>
                    </a:lnTo>
                    <a:lnTo>
                      <a:pt x="2359" y="519"/>
                    </a:lnTo>
                    <a:lnTo>
                      <a:pt x="2363" y="519"/>
                    </a:lnTo>
                    <a:lnTo>
                      <a:pt x="2370" y="519"/>
                    </a:lnTo>
                    <a:lnTo>
                      <a:pt x="2375" y="523"/>
                    </a:lnTo>
                    <a:lnTo>
                      <a:pt x="2375" y="531"/>
                    </a:lnTo>
                    <a:lnTo>
                      <a:pt x="2375" y="535"/>
                    </a:lnTo>
                    <a:lnTo>
                      <a:pt x="2375" y="542"/>
                    </a:lnTo>
                    <a:lnTo>
                      <a:pt x="2370" y="552"/>
                    </a:lnTo>
                    <a:lnTo>
                      <a:pt x="2363" y="564"/>
                    </a:lnTo>
                    <a:lnTo>
                      <a:pt x="2354" y="576"/>
                    </a:lnTo>
                    <a:lnTo>
                      <a:pt x="2344" y="587"/>
                    </a:lnTo>
                    <a:lnTo>
                      <a:pt x="2335" y="599"/>
                    </a:lnTo>
                    <a:lnTo>
                      <a:pt x="2325" y="613"/>
                    </a:lnTo>
                    <a:lnTo>
                      <a:pt x="2314" y="625"/>
                    </a:lnTo>
                    <a:lnTo>
                      <a:pt x="2307" y="632"/>
                    </a:lnTo>
                    <a:lnTo>
                      <a:pt x="2295" y="637"/>
                    </a:lnTo>
                    <a:lnTo>
                      <a:pt x="2285" y="642"/>
                    </a:lnTo>
                    <a:lnTo>
                      <a:pt x="2276" y="647"/>
                    </a:lnTo>
                    <a:lnTo>
                      <a:pt x="2264" y="658"/>
                    </a:lnTo>
                    <a:lnTo>
                      <a:pt x="2252" y="670"/>
                    </a:lnTo>
                    <a:lnTo>
                      <a:pt x="2243" y="687"/>
                    </a:lnTo>
                    <a:lnTo>
                      <a:pt x="2240" y="703"/>
                    </a:lnTo>
                    <a:lnTo>
                      <a:pt x="2235" y="720"/>
                    </a:lnTo>
                    <a:lnTo>
                      <a:pt x="2233" y="737"/>
                    </a:lnTo>
                    <a:lnTo>
                      <a:pt x="2231" y="772"/>
                    </a:lnTo>
                    <a:lnTo>
                      <a:pt x="2231" y="791"/>
                    </a:lnTo>
                    <a:lnTo>
                      <a:pt x="2233" y="803"/>
                    </a:lnTo>
                    <a:lnTo>
                      <a:pt x="2238" y="817"/>
                    </a:lnTo>
                    <a:lnTo>
                      <a:pt x="2240" y="827"/>
                    </a:lnTo>
                    <a:lnTo>
                      <a:pt x="2250" y="836"/>
                    </a:lnTo>
                    <a:lnTo>
                      <a:pt x="2254" y="839"/>
                    </a:lnTo>
                    <a:lnTo>
                      <a:pt x="2259" y="839"/>
                    </a:lnTo>
                    <a:lnTo>
                      <a:pt x="2264" y="841"/>
                    </a:lnTo>
                    <a:lnTo>
                      <a:pt x="2269" y="839"/>
                    </a:lnTo>
                    <a:lnTo>
                      <a:pt x="2276" y="834"/>
                    </a:lnTo>
                    <a:lnTo>
                      <a:pt x="2283" y="827"/>
                    </a:lnTo>
                    <a:lnTo>
                      <a:pt x="2285" y="820"/>
                    </a:lnTo>
                    <a:lnTo>
                      <a:pt x="2285" y="808"/>
                    </a:lnTo>
                    <a:lnTo>
                      <a:pt x="2288" y="789"/>
                    </a:lnTo>
                    <a:lnTo>
                      <a:pt x="2292" y="779"/>
                    </a:lnTo>
                    <a:lnTo>
                      <a:pt x="2297" y="775"/>
                    </a:lnTo>
                    <a:lnTo>
                      <a:pt x="2307" y="770"/>
                    </a:lnTo>
                    <a:lnTo>
                      <a:pt x="2314" y="767"/>
                    </a:lnTo>
                    <a:lnTo>
                      <a:pt x="2325" y="763"/>
                    </a:lnTo>
                    <a:lnTo>
                      <a:pt x="2330" y="758"/>
                    </a:lnTo>
                    <a:lnTo>
                      <a:pt x="2335" y="753"/>
                    </a:lnTo>
                    <a:lnTo>
                      <a:pt x="2337" y="746"/>
                    </a:lnTo>
                    <a:lnTo>
                      <a:pt x="2342" y="732"/>
                    </a:lnTo>
                    <a:lnTo>
                      <a:pt x="2344" y="725"/>
                    </a:lnTo>
                    <a:lnTo>
                      <a:pt x="2349" y="718"/>
                    </a:lnTo>
                    <a:lnTo>
                      <a:pt x="2359" y="708"/>
                    </a:lnTo>
                    <a:lnTo>
                      <a:pt x="2370" y="696"/>
                    </a:lnTo>
                    <a:lnTo>
                      <a:pt x="2373" y="689"/>
                    </a:lnTo>
                    <a:lnTo>
                      <a:pt x="2373" y="682"/>
                    </a:lnTo>
                    <a:lnTo>
                      <a:pt x="2370" y="673"/>
                    </a:lnTo>
                    <a:lnTo>
                      <a:pt x="2366" y="666"/>
                    </a:lnTo>
                    <a:lnTo>
                      <a:pt x="2361" y="656"/>
                    </a:lnTo>
                    <a:lnTo>
                      <a:pt x="2359" y="647"/>
                    </a:lnTo>
                    <a:lnTo>
                      <a:pt x="2359" y="640"/>
                    </a:lnTo>
                    <a:lnTo>
                      <a:pt x="2363" y="630"/>
                    </a:lnTo>
                    <a:lnTo>
                      <a:pt x="2375" y="618"/>
                    </a:lnTo>
                    <a:lnTo>
                      <a:pt x="2380" y="609"/>
                    </a:lnTo>
                    <a:lnTo>
                      <a:pt x="2389" y="599"/>
                    </a:lnTo>
                    <a:lnTo>
                      <a:pt x="2399" y="597"/>
                    </a:lnTo>
                    <a:lnTo>
                      <a:pt x="2408" y="592"/>
                    </a:lnTo>
                    <a:lnTo>
                      <a:pt x="2420" y="587"/>
                    </a:lnTo>
                    <a:lnTo>
                      <a:pt x="2437" y="583"/>
                    </a:lnTo>
                    <a:lnTo>
                      <a:pt x="2449" y="578"/>
                    </a:lnTo>
                    <a:lnTo>
                      <a:pt x="2465" y="578"/>
                    </a:lnTo>
                    <a:lnTo>
                      <a:pt x="2470" y="580"/>
                    </a:lnTo>
                    <a:lnTo>
                      <a:pt x="2477" y="585"/>
                    </a:lnTo>
                    <a:lnTo>
                      <a:pt x="2484" y="587"/>
                    </a:lnTo>
                    <a:lnTo>
                      <a:pt x="2491" y="590"/>
                    </a:lnTo>
                    <a:lnTo>
                      <a:pt x="2501" y="585"/>
                    </a:lnTo>
                    <a:lnTo>
                      <a:pt x="2510" y="578"/>
                    </a:lnTo>
                    <a:lnTo>
                      <a:pt x="2522" y="561"/>
                    </a:lnTo>
                    <a:lnTo>
                      <a:pt x="2532" y="554"/>
                    </a:lnTo>
                    <a:lnTo>
                      <a:pt x="2536" y="549"/>
                    </a:lnTo>
                    <a:lnTo>
                      <a:pt x="2558" y="538"/>
                    </a:lnTo>
                    <a:lnTo>
                      <a:pt x="2577" y="531"/>
                    </a:lnTo>
                    <a:lnTo>
                      <a:pt x="2598" y="528"/>
                    </a:lnTo>
                    <a:lnTo>
                      <a:pt x="2619" y="526"/>
                    </a:lnTo>
                    <a:lnTo>
                      <a:pt x="2629" y="523"/>
                    </a:lnTo>
                    <a:lnTo>
                      <a:pt x="2638" y="516"/>
                    </a:lnTo>
                    <a:lnTo>
                      <a:pt x="2645" y="507"/>
                    </a:lnTo>
                    <a:lnTo>
                      <a:pt x="2648" y="500"/>
                    </a:lnTo>
                    <a:lnTo>
                      <a:pt x="2650" y="490"/>
                    </a:lnTo>
                    <a:lnTo>
                      <a:pt x="2648" y="481"/>
                    </a:lnTo>
                    <a:lnTo>
                      <a:pt x="2643" y="476"/>
                    </a:lnTo>
                    <a:lnTo>
                      <a:pt x="2633" y="469"/>
                    </a:lnTo>
                    <a:lnTo>
                      <a:pt x="2626" y="462"/>
                    </a:lnTo>
                    <a:lnTo>
                      <a:pt x="2624" y="459"/>
                    </a:lnTo>
                    <a:lnTo>
                      <a:pt x="2624" y="457"/>
                    </a:lnTo>
                    <a:lnTo>
                      <a:pt x="2626" y="455"/>
                    </a:lnTo>
                    <a:lnTo>
                      <a:pt x="2629" y="452"/>
                    </a:lnTo>
                    <a:lnTo>
                      <a:pt x="2636" y="452"/>
                    </a:lnTo>
                    <a:lnTo>
                      <a:pt x="2643" y="455"/>
                    </a:lnTo>
                    <a:lnTo>
                      <a:pt x="2648" y="455"/>
                    </a:lnTo>
                    <a:lnTo>
                      <a:pt x="2655" y="450"/>
                    </a:lnTo>
                    <a:lnTo>
                      <a:pt x="2659" y="443"/>
                    </a:lnTo>
                    <a:lnTo>
                      <a:pt x="2667" y="441"/>
                    </a:lnTo>
                    <a:lnTo>
                      <a:pt x="2669" y="433"/>
                    </a:lnTo>
                    <a:lnTo>
                      <a:pt x="2676" y="431"/>
                    </a:lnTo>
                    <a:lnTo>
                      <a:pt x="2681" y="431"/>
                    </a:lnTo>
                    <a:lnTo>
                      <a:pt x="2693" y="433"/>
                    </a:lnTo>
                    <a:lnTo>
                      <a:pt x="2702" y="433"/>
                    </a:lnTo>
                    <a:lnTo>
                      <a:pt x="2709" y="431"/>
                    </a:lnTo>
                    <a:lnTo>
                      <a:pt x="2714" y="429"/>
                    </a:lnTo>
                    <a:lnTo>
                      <a:pt x="2723" y="429"/>
                    </a:lnTo>
                    <a:lnTo>
                      <a:pt x="2730" y="433"/>
                    </a:lnTo>
                    <a:lnTo>
                      <a:pt x="2735" y="438"/>
                    </a:lnTo>
                    <a:lnTo>
                      <a:pt x="2742" y="450"/>
                    </a:lnTo>
                    <a:lnTo>
                      <a:pt x="2752" y="457"/>
                    </a:lnTo>
                    <a:lnTo>
                      <a:pt x="2761" y="462"/>
                    </a:lnTo>
                    <a:lnTo>
                      <a:pt x="2783" y="464"/>
                    </a:lnTo>
                    <a:lnTo>
                      <a:pt x="2792" y="467"/>
                    </a:lnTo>
                    <a:lnTo>
                      <a:pt x="2799" y="467"/>
                    </a:lnTo>
                    <a:lnTo>
                      <a:pt x="2804" y="462"/>
                    </a:lnTo>
                    <a:lnTo>
                      <a:pt x="2804" y="455"/>
                    </a:lnTo>
                    <a:lnTo>
                      <a:pt x="2806" y="445"/>
                    </a:lnTo>
                    <a:lnTo>
                      <a:pt x="2809" y="441"/>
                    </a:lnTo>
                    <a:lnTo>
                      <a:pt x="2816" y="441"/>
                    </a:lnTo>
                    <a:lnTo>
                      <a:pt x="2823" y="438"/>
                    </a:lnTo>
                    <a:lnTo>
                      <a:pt x="2830" y="436"/>
                    </a:lnTo>
                    <a:lnTo>
                      <a:pt x="2832" y="429"/>
                    </a:lnTo>
                    <a:lnTo>
                      <a:pt x="2832" y="422"/>
                    </a:lnTo>
                    <a:lnTo>
                      <a:pt x="2830" y="4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5" name="Freeform 24"/>
              <p:cNvSpPr>
                <a:spLocks/>
              </p:cNvSpPr>
              <p:nvPr/>
            </p:nvSpPr>
            <p:spPr bwMode="auto">
              <a:xfrm>
                <a:off x="3690938" y="3708400"/>
                <a:ext cx="14288" cy="19050"/>
              </a:xfrm>
              <a:custGeom>
                <a:avLst/>
                <a:gdLst>
                  <a:gd name="T0" fmla="*/ 0 w 9"/>
                  <a:gd name="T1" fmla="*/ 5 h 12"/>
                  <a:gd name="T2" fmla="*/ 0 w 9"/>
                  <a:gd name="T3" fmla="*/ 10 h 12"/>
                  <a:gd name="T4" fmla="*/ 0 w 9"/>
                  <a:gd name="T5" fmla="*/ 10 h 12"/>
                  <a:gd name="T6" fmla="*/ 0 w 9"/>
                  <a:gd name="T7" fmla="*/ 12 h 12"/>
                  <a:gd name="T8" fmla="*/ 2 w 9"/>
                  <a:gd name="T9" fmla="*/ 12 h 12"/>
                  <a:gd name="T10" fmla="*/ 4 w 9"/>
                  <a:gd name="T11" fmla="*/ 12 h 12"/>
                  <a:gd name="T12" fmla="*/ 7 w 9"/>
                  <a:gd name="T13" fmla="*/ 12 h 12"/>
                  <a:gd name="T14" fmla="*/ 7 w 9"/>
                  <a:gd name="T15" fmla="*/ 10 h 12"/>
                  <a:gd name="T16" fmla="*/ 9 w 9"/>
                  <a:gd name="T17" fmla="*/ 10 h 12"/>
                  <a:gd name="T18" fmla="*/ 9 w 9"/>
                  <a:gd name="T19" fmla="*/ 5 h 12"/>
                  <a:gd name="T20" fmla="*/ 7 w 9"/>
                  <a:gd name="T21" fmla="*/ 2 h 12"/>
                  <a:gd name="T22" fmla="*/ 4 w 9"/>
                  <a:gd name="T23" fmla="*/ 0 h 12"/>
                  <a:gd name="T24" fmla="*/ 0 w 9"/>
                  <a:gd name="T25"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2">
                    <a:moveTo>
                      <a:pt x="0" y="5"/>
                    </a:moveTo>
                    <a:lnTo>
                      <a:pt x="0" y="10"/>
                    </a:lnTo>
                    <a:lnTo>
                      <a:pt x="0" y="10"/>
                    </a:lnTo>
                    <a:lnTo>
                      <a:pt x="0" y="12"/>
                    </a:lnTo>
                    <a:lnTo>
                      <a:pt x="2" y="12"/>
                    </a:lnTo>
                    <a:lnTo>
                      <a:pt x="4" y="12"/>
                    </a:lnTo>
                    <a:lnTo>
                      <a:pt x="7" y="12"/>
                    </a:lnTo>
                    <a:lnTo>
                      <a:pt x="7" y="10"/>
                    </a:lnTo>
                    <a:lnTo>
                      <a:pt x="9" y="10"/>
                    </a:lnTo>
                    <a:lnTo>
                      <a:pt x="9" y="5"/>
                    </a:lnTo>
                    <a:lnTo>
                      <a:pt x="7" y="2"/>
                    </a:lnTo>
                    <a:lnTo>
                      <a:pt x="4" y="0"/>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6" name="Freeform 25"/>
              <p:cNvSpPr>
                <a:spLocks/>
              </p:cNvSpPr>
              <p:nvPr/>
            </p:nvSpPr>
            <p:spPr bwMode="auto">
              <a:xfrm>
                <a:off x="3119438" y="5438775"/>
                <a:ext cx="66675" cy="71438"/>
              </a:xfrm>
              <a:custGeom>
                <a:avLst/>
                <a:gdLst>
                  <a:gd name="T0" fmla="*/ 37 w 42"/>
                  <a:gd name="T1" fmla="*/ 0 h 45"/>
                  <a:gd name="T2" fmla="*/ 35 w 42"/>
                  <a:gd name="T3" fmla="*/ 0 h 45"/>
                  <a:gd name="T4" fmla="*/ 28 w 42"/>
                  <a:gd name="T5" fmla="*/ 0 h 45"/>
                  <a:gd name="T6" fmla="*/ 23 w 42"/>
                  <a:gd name="T7" fmla="*/ 2 h 45"/>
                  <a:gd name="T8" fmla="*/ 21 w 42"/>
                  <a:gd name="T9" fmla="*/ 5 h 45"/>
                  <a:gd name="T10" fmla="*/ 21 w 42"/>
                  <a:gd name="T11" fmla="*/ 9 h 45"/>
                  <a:gd name="T12" fmla="*/ 18 w 42"/>
                  <a:gd name="T13" fmla="*/ 19 h 45"/>
                  <a:gd name="T14" fmla="*/ 18 w 42"/>
                  <a:gd name="T15" fmla="*/ 21 h 45"/>
                  <a:gd name="T16" fmla="*/ 16 w 42"/>
                  <a:gd name="T17" fmla="*/ 26 h 45"/>
                  <a:gd name="T18" fmla="*/ 7 w 42"/>
                  <a:gd name="T19" fmla="*/ 31 h 45"/>
                  <a:gd name="T20" fmla="*/ 0 w 42"/>
                  <a:gd name="T21" fmla="*/ 38 h 45"/>
                  <a:gd name="T22" fmla="*/ 0 w 42"/>
                  <a:gd name="T23" fmla="*/ 40 h 45"/>
                  <a:gd name="T24" fmla="*/ 0 w 42"/>
                  <a:gd name="T25" fmla="*/ 45 h 45"/>
                  <a:gd name="T26" fmla="*/ 9 w 42"/>
                  <a:gd name="T27" fmla="*/ 45 h 45"/>
                  <a:gd name="T28" fmla="*/ 16 w 42"/>
                  <a:gd name="T29" fmla="*/ 43 h 45"/>
                  <a:gd name="T30" fmla="*/ 21 w 42"/>
                  <a:gd name="T31" fmla="*/ 38 h 45"/>
                  <a:gd name="T32" fmla="*/ 23 w 42"/>
                  <a:gd name="T33" fmla="*/ 31 h 45"/>
                  <a:gd name="T34" fmla="*/ 30 w 42"/>
                  <a:gd name="T35" fmla="*/ 24 h 45"/>
                  <a:gd name="T36" fmla="*/ 37 w 42"/>
                  <a:gd name="T37" fmla="*/ 19 h 45"/>
                  <a:gd name="T38" fmla="*/ 40 w 42"/>
                  <a:gd name="T39" fmla="*/ 12 h 45"/>
                  <a:gd name="T40" fmla="*/ 42 w 42"/>
                  <a:gd name="T41" fmla="*/ 7 h 45"/>
                  <a:gd name="T42" fmla="*/ 40 w 42"/>
                  <a:gd name="T43" fmla="*/ 2 h 45"/>
                  <a:gd name="T44" fmla="*/ 37 w 42"/>
                  <a:gd name="T4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45">
                    <a:moveTo>
                      <a:pt x="37" y="0"/>
                    </a:moveTo>
                    <a:lnTo>
                      <a:pt x="35" y="0"/>
                    </a:lnTo>
                    <a:lnTo>
                      <a:pt x="28" y="0"/>
                    </a:lnTo>
                    <a:lnTo>
                      <a:pt x="23" y="2"/>
                    </a:lnTo>
                    <a:lnTo>
                      <a:pt x="21" y="5"/>
                    </a:lnTo>
                    <a:lnTo>
                      <a:pt x="21" y="9"/>
                    </a:lnTo>
                    <a:lnTo>
                      <a:pt x="18" y="19"/>
                    </a:lnTo>
                    <a:lnTo>
                      <a:pt x="18" y="21"/>
                    </a:lnTo>
                    <a:lnTo>
                      <a:pt x="16" y="26"/>
                    </a:lnTo>
                    <a:lnTo>
                      <a:pt x="7" y="31"/>
                    </a:lnTo>
                    <a:lnTo>
                      <a:pt x="0" y="38"/>
                    </a:lnTo>
                    <a:lnTo>
                      <a:pt x="0" y="40"/>
                    </a:lnTo>
                    <a:lnTo>
                      <a:pt x="0" y="45"/>
                    </a:lnTo>
                    <a:lnTo>
                      <a:pt x="9" y="45"/>
                    </a:lnTo>
                    <a:lnTo>
                      <a:pt x="16" y="43"/>
                    </a:lnTo>
                    <a:lnTo>
                      <a:pt x="21" y="38"/>
                    </a:lnTo>
                    <a:lnTo>
                      <a:pt x="23" y="31"/>
                    </a:lnTo>
                    <a:lnTo>
                      <a:pt x="30" y="24"/>
                    </a:lnTo>
                    <a:lnTo>
                      <a:pt x="37" y="19"/>
                    </a:lnTo>
                    <a:lnTo>
                      <a:pt x="40" y="12"/>
                    </a:lnTo>
                    <a:lnTo>
                      <a:pt x="42" y="7"/>
                    </a:lnTo>
                    <a:lnTo>
                      <a:pt x="40" y="2"/>
                    </a:lnTo>
                    <a:lnTo>
                      <a:pt x="3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7" name="Freeform 26"/>
              <p:cNvSpPr>
                <a:spLocks/>
              </p:cNvSpPr>
              <p:nvPr/>
            </p:nvSpPr>
            <p:spPr bwMode="auto">
              <a:xfrm>
                <a:off x="2878138" y="5095875"/>
                <a:ext cx="68263" cy="76200"/>
              </a:xfrm>
              <a:custGeom>
                <a:avLst/>
                <a:gdLst>
                  <a:gd name="T0" fmla="*/ 31 w 43"/>
                  <a:gd name="T1" fmla="*/ 43 h 48"/>
                  <a:gd name="T2" fmla="*/ 38 w 43"/>
                  <a:gd name="T3" fmla="*/ 36 h 48"/>
                  <a:gd name="T4" fmla="*/ 40 w 43"/>
                  <a:gd name="T5" fmla="*/ 31 h 48"/>
                  <a:gd name="T6" fmla="*/ 40 w 43"/>
                  <a:gd name="T7" fmla="*/ 22 h 48"/>
                  <a:gd name="T8" fmla="*/ 40 w 43"/>
                  <a:gd name="T9" fmla="*/ 12 h 48"/>
                  <a:gd name="T10" fmla="*/ 43 w 43"/>
                  <a:gd name="T11" fmla="*/ 10 h 48"/>
                  <a:gd name="T12" fmla="*/ 43 w 43"/>
                  <a:gd name="T13" fmla="*/ 5 h 48"/>
                  <a:gd name="T14" fmla="*/ 40 w 43"/>
                  <a:gd name="T15" fmla="*/ 3 h 48"/>
                  <a:gd name="T16" fmla="*/ 38 w 43"/>
                  <a:gd name="T17" fmla="*/ 0 h 48"/>
                  <a:gd name="T18" fmla="*/ 35 w 43"/>
                  <a:gd name="T19" fmla="*/ 0 h 48"/>
                  <a:gd name="T20" fmla="*/ 26 w 43"/>
                  <a:gd name="T21" fmla="*/ 3 h 48"/>
                  <a:gd name="T22" fmla="*/ 21 w 43"/>
                  <a:gd name="T23" fmla="*/ 5 h 48"/>
                  <a:gd name="T24" fmla="*/ 12 w 43"/>
                  <a:gd name="T25" fmla="*/ 10 h 48"/>
                  <a:gd name="T26" fmla="*/ 7 w 43"/>
                  <a:gd name="T27" fmla="*/ 12 h 48"/>
                  <a:gd name="T28" fmla="*/ 2 w 43"/>
                  <a:gd name="T29" fmla="*/ 17 h 48"/>
                  <a:gd name="T30" fmla="*/ 0 w 43"/>
                  <a:gd name="T31" fmla="*/ 24 h 48"/>
                  <a:gd name="T32" fmla="*/ 0 w 43"/>
                  <a:gd name="T33" fmla="*/ 29 h 48"/>
                  <a:gd name="T34" fmla="*/ 2 w 43"/>
                  <a:gd name="T35" fmla="*/ 36 h 48"/>
                  <a:gd name="T36" fmla="*/ 7 w 43"/>
                  <a:gd name="T37" fmla="*/ 41 h 48"/>
                  <a:gd name="T38" fmla="*/ 9 w 43"/>
                  <a:gd name="T39" fmla="*/ 43 h 48"/>
                  <a:gd name="T40" fmla="*/ 14 w 43"/>
                  <a:gd name="T41" fmla="*/ 45 h 48"/>
                  <a:gd name="T42" fmla="*/ 21 w 43"/>
                  <a:gd name="T43" fmla="*/ 48 h 48"/>
                  <a:gd name="T44" fmla="*/ 31 w 43"/>
                  <a:gd name="T45" fmla="*/ 4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3" h="48">
                    <a:moveTo>
                      <a:pt x="31" y="43"/>
                    </a:moveTo>
                    <a:lnTo>
                      <a:pt x="38" y="36"/>
                    </a:lnTo>
                    <a:lnTo>
                      <a:pt x="40" y="31"/>
                    </a:lnTo>
                    <a:lnTo>
                      <a:pt x="40" y="22"/>
                    </a:lnTo>
                    <a:lnTo>
                      <a:pt x="40" y="12"/>
                    </a:lnTo>
                    <a:lnTo>
                      <a:pt x="43" y="10"/>
                    </a:lnTo>
                    <a:lnTo>
                      <a:pt x="43" y="5"/>
                    </a:lnTo>
                    <a:lnTo>
                      <a:pt x="40" y="3"/>
                    </a:lnTo>
                    <a:lnTo>
                      <a:pt x="38" y="0"/>
                    </a:lnTo>
                    <a:lnTo>
                      <a:pt x="35" y="0"/>
                    </a:lnTo>
                    <a:lnTo>
                      <a:pt x="26" y="3"/>
                    </a:lnTo>
                    <a:lnTo>
                      <a:pt x="21" y="5"/>
                    </a:lnTo>
                    <a:lnTo>
                      <a:pt x="12" y="10"/>
                    </a:lnTo>
                    <a:lnTo>
                      <a:pt x="7" y="12"/>
                    </a:lnTo>
                    <a:lnTo>
                      <a:pt x="2" y="17"/>
                    </a:lnTo>
                    <a:lnTo>
                      <a:pt x="0" y="24"/>
                    </a:lnTo>
                    <a:lnTo>
                      <a:pt x="0" y="29"/>
                    </a:lnTo>
                    <a:lnTo>
                      <a:pt x="2" y="36"/>
                    </a:lnTo>
                    <a:lnTo>
                      <a:pt x="7" y="41"/>
                    </a:lnTo>
                    <a:lnTo>
                      <a:pt x="9" y="43"/>
                    </a:lnTo>
                    <a:lnTo>
                      <a:pt x="14" y="45"/>
                    </a:lnTo>
                    <a:lnTo>
                      <a:pt x="21" y="48"/>
                    </a:lnTo>
                    <a:lnTo>
                      <a:pt x="31"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8" name="Freeform 27"/>
              <p:cNvSpPr>
                <a:spLocks/>
              </p:cNvSpPr>
              <p:nvPr/>
            </p:nvSpPr>
            <p:spPr bwMode="auto">
              <a:xfrm>
                <a:off x="3186113" y="4903788"/>
                <a:ext cx="76200" cy="109538"/>
              </a:xfrm>
              <a:custGeom>
                <a:avLst/>
                <a:gdLst>
                  <a:gd name="T0" fmla="*/ 48 w 48"/>
                  <a:gd name="T1" fmla="*/ 38 h 69"/>
                  <a:gd name="T2" fmla="*/ 48 w 48"/>
                  <a:gd name="T3" fmla="*/ 29 h 69"/>
                  <a:gd name="T4" fmla="*/ 48 w 48"/>
                  <a:gd name="T5" fmla="*/ 22 h 69"/>
                  <a:gd name="T6" fmla="*/ 40 w 48"/>
                  <a:gd name="T7" fmla="*/ 8 h 69"/>
                  <a:gd name="T8" fmla="*/ 38 w 48"/>
                  <a:gd name="T9" fmla="*/ 3 h 69"/>
                  <a:gd name="T10" fmla="*/ 33 w 48"/>
                  <a:gd name="T11" fmla="*/ 0 h 69"/>
                  <a:gd name="T12" fmla="*/ 31 w 48"/>
                  <a:gd name="T13" fmla="*/ 0 h 69"/>
                  <a:gd name="T14" fmla="*/ 26 w 48"/>
                  <a:gd name="T15" fmla="*/ 0 h 69"/>
                  <a:gd name="T16" fmla="*/ 24 w 48"/>
                  <a:gd name="T17" fmla="*/ 5 h 69"/>
                  <a:gd name="T18" fmla="*/ 17 w 48"/>
                  <a:gd name="T19" fmla="*/ 12 h 69"/>
                  <a:gd name="T20" fmla="*/ 7 w 48"/>
                  <a:gd name="T21" fmla="*/ 24 h 69"/>
                  <a:gd name="T22" fmla="*/ 0 w 48"/>
                  <a:gd name="T23" fmla="*/ 41 h 69"/>
                  <a:gd name="T24" fmla="*/ 0 w 48"/>
                  <a:gd name="T25" fmla="*/ 48 h 69"/>
                  <a:gd name="T26" fmla="*/ 0 w 48"/>
                  <a:gd name="T27" fmla="*/ 57 h 69"/>
                  <a:gd name="T28" fmla="*/ 3 w 48"/>
                  <a:gd name="T29" fmla="*/ 64 h 69"/>
                  <a:gd name="T30" fmla="*/ 7 w 48"/>
                  <a:gd name="T31" fmla="*/ 69 h 69"/>
                  <a:gd name="T32" fmla="*/ 14 w 48"/>
                  <a:gd name="T33" fmla="*/ 69 h 69"/>
                  <a:gd name="T34" fmla="*/ 21 w 48"/>
                  <a:gd name="T35" fmla="*/ 69 h 69"/>
                  <a:gd name="T36" fmla="*/ 26 w 48"/>
                  <a:gd name="T37" fmla="*/ 67 h 69"/>
                  <a:gd name="T38" fmla="*/ 33 w 48"/>
                  <a:gd name="T39" fmla="*/ 62 h 69"/>
                  <a:gd name="T40" fmla="*/ 45 w 48"/>
                  <a:gd name="T41" fmla="*/ 48 h 69"/>
                  <a:gd name="T42" fmla="*/ 48 w 48"/>
                  <a:gd name="T43" fmla="*/ 3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69">
                    <a:moveTo>
                      <a:pt x="48" y="38"/>
                    </a:moveTo>
                    <a:lnTo>
                      <a:pt x="48" y="29"/>
                    </a:lnTo>
                    <a:lnTo>
                      <a:pt x="48" y="22"/>
                    </a:lnTo>
                    <a:lnTo>
                      <a:pt x="40" y="8"/>
                    </a:lnTo>
                    <a:lnTo>
                      <a:pt x="38" y="3"/>
                    </a:lnTo>
                    <a:lnTo>
                      <a:pt x="33" y="0"/>
                    </a:lnTo>
                    <a:lnTo>
                      <a:pt x="31" y="0"/>
                    </a:lnTo>
                    <a:lnTo>
                      <a:pt x="26" y="0"/>
                    </a:lnTo>
                    <a:lnTo>
                      <a:pt x="24" y="5"/>
                    </a:lnTo>
                    <a:lnTo>
                      <a:pt x="17" y="12"/>
                    </a:lnTo>
                    <a:lnTo>
                      <a:pt x="7" y="24"/>
                    </a:lnTo>
                    <a:lnTo>
                      <a:pt x="0" y="41"/>
                    </a:lnTo>
                    <a:lnTo>
                      <a:pt x="0" y="48"/>
                    </a:lnTo>
                    <a:lnTo>
                      <a:pt x="0" y="57"/>
                    </a:lnTo>
                    <a:lnTo>
                      <a:pt x="3" y="64"/>
                    </a:lnTo>
                    <a:lnTo>
                      <a:pt x="7" y="69"/>
                    </a:lnTo>
                    <a:lnTo>
                      <a:pt x="14" y="69"/>
                    </a:lnTo>
                    <a:lnTo>
                      <a:pt x="21" y="69"/>
                    </a:lnTo>
                    <a:lnTo>
                      <a:pt x="26" y="67"/>
                    </a:lnTo>
                    <a:lnTo>
                      <a:pt x="33" y="62"/>
                    </a:lnTo>
                    <a:lnTo>
                      <a:pt x="45" y="48"/>
                    </a:lnTo>
                    <a:lnTo>
                      <a:pt x="48"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49" name="Freeform 28"/>
              <p:cNvSpPr>
                <a:spLocks/>
              </p:cNvSpPr>
              <p:nvPr/>
            </p:nvSpPr>
            <p:spPr bwMode="auto">
              <a:xfrm>
                <a:off x="3548063" y="4565650"/>
                <a:ext cx="55563" cy="49213"/>
              </a:xfrm>
              <a:custGeom>
                <a:avLst/>
                <a:gdLst>
                  <a:gd name="T0" fmla="*/ 26 w 35"/>
                  <a:gd name="T1" fmla="*/ 0 h 31"/>
                  <a:gd name="T2" fmla="*/ 23 w 35"/>
                  <a:gd name="T3" fmla="*/ 0 h 31"/>
                  <a:gd name="T4" fmla="*/ 16 w 35"/>
                  <a:gd name="T5" fmla="*/ 3 h 31"/>
                  <a:gd name="T6" fmla="*/ 4 w 35"/>
                  <a:gd name="T7" fmla="*/ 10 h 31"/>
                  <a:gd name="T8" fmla="*/ 0 w 35"/>
                  <a:gd name="T9" fmla="*/ 14 h 31"/>
                  <a:gd name="T10" fmla="*/ 0 w 35"/>
                  <a:gd name="T11" fmla="*/ 19 h 31"/>
                  <a:gd name="T12" fmla="*/ 0 w 35"/>
                  <a:gd name="T13" fmla="*/ 24 h 31"/>
                  <a:gd name="T14" fmla="*/ 4 w 35"/>
                  <a:gd name="T15" fmla="*/ 29 h 31"/>
                  <a:gd name="T16" fmla="*/ 14 w 35"/>
                  <a:gd name="T17" fmla="*/ 31 h 31"/>
                  <a:gd name="T18" fmla="*/ 21 w 35"/>
                  <a:gd name="T19" fmla="*/ 29 h 31"/>
                  <a:gd name="T20" fmla="*/ 28 w 35"/>
                  <a:gd name="T21" fmla="*/ 24 h 31"/>
                  <a:gd name="T22" fmla="*/ 33 w 35"/>
                  <a:gd name="T23" fmla="*/ 17 h 31"/>
                  <a:gd name="T24" fmla="*/ 35 w 35"/>
                  <a:gd name="T25" fmla="*/ 12 h 31"/>
                  <a:gd name="T26" fmla="*/ 35 w 35"/>
                  <a:gd name="T27" fmla="*/ 7 h 31"/>
                  <a:gd name="T28" fmla="*/ 33 w 35"/>
                  <a:gd name="T29" fmla="*/ 3 h 31"/>
                  <a:gd name="T30" fmla="*/ 26 w 35"/>
                  <a:gd name="T3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1">
                    <a:moveTo>
                      <a:pt x="26" y="0"/>
                    </a:moveTo>
                    <a:lnTo>
                      <a:pt x="23" y="0"/>
                    </a:lnTo>
                    <a:lnTo>
                      <a:pt x="16" y="3"/>
                    </a:lnTo>
                    <a:lnTo>
                      <a:pt x="4" y="10"/>
                    </a:lnTo>
                    <a:lnTo>
                      <a:pt x="0" y="14"/>
                    </a:lnTo>
                    <a:lnTo>
                      <a:pt x="0" y="19"/>
                    </a:lnTo>
                    <a:lnTo>
                      <a:pt x="0" y="24"/>
                    </a:lnTo>
                    <a:lnTo>
                      <a:pt x="4" y="29"/>
                    </a:lnTo>
                    <a:lnTo>
                      <a:pt x="14" y="31"/>
                    </a:lnTo>
                    <a:lnTo>
                      <a:pt x="21" y="29"/>
                    </a:lnTo>
                    <a:lnTo>
                      <a:pt x="28" y="24"/>
                    </a:lnTo>
                    <a:lnTo>
                      <a:pt x="33" y="17"/>
                    </a:lnTo>
                    <a:lnTo>
                      <a:pt x="35" y="12"/>
                    </a:lnTo>
                    <a:lnTo>
                      <a:pt x="35" y="7"/>
                    </a:lnTo>
                    <a:lnTo>
                      <a:pt x="33" y="3"/>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50" name="Freeform 29"/>
              <p:cNvSpPr>
                <a:spLocks/>
              </p:cNvSpPr>
              <p:nvPr/>
            </p:nvSpPr>
            <p:spPr bwMode="auto">
              <a:xfrm>
                <a:off x="3463926" y="4581525"/>
                <a:ext cx="65088" cy="101600"/>
              </a:xfrm>
              <a:custGeom>
                <a:avLst/>
                <a:gdLst>
                  <a:gd name="T0" fmla="*/ 38 w 41"/>
                  <a:gd name="T1" fmla="*/ 16 h 64"/>
                  <a:gd name="T2" fmla="*/ 36 w 41"/>
                  <a:gd name="T3" fmla="*/ 7 h 64"/>
                  <a:gd name="T4" fmla="*/ 31 w 41"/>
                  <a:gd name="T5" fmla="*/ 4 h 64"/>
                  <a:gd name="T6" fmla="*/ 29 w 41"/>
                  <a:gd name="T7" fmla="*/ 2 h 64"/>
                  <a:gd name="T8" fmla="*/ 19 w 41"/>
                  <a:gd name="T9" fmla="*/ 0 h 64"/>
                  <a:gd name="T10" fmla="*/ 8 w 41"/>
                  <a:gd name="T11" fmla="*/ 0 h 64"/>
                  <a:gd name="T12" fmla="*/ 5 w 41"/>
                  <a:gd name="T13" fmla="*/ 2 h 64"/>
                  <a:gd name="T14" fmla="*/ 3 w 41"/>
                  <a:gd name="T15" fmla="*/ 7 h 64"/>
                  <a:gd name="T16" fmla="*/ 0 w 41"/>
                  <a:gd name="T17" fmla="*/ 16 h 64"/>
                  <a:gd name="T18" fmla="*/ 0 w 41"/>
                  <a:gd name="T19" fmla="*/ 23 h 64"/>
                  <a:gd name="T20" fmla="*/ 3 w 41"/>
                  <a:gd name="T21" fmla="*/ 28 h 64"/>
                  <a:gd name="T22" fmla="*/ 8 w 41"/>
                  <a:gd name="T23" fmla="*/ 31 h 64"/>
                  <a:gd name="T24" fmla="*/ 10 w 41"/>
                  <a:gd name="T25" fmla="*/ 31 h 64"/>
                  <a:gd name="T26" fmla="*/ 19 w 41"/>
                  <a:gd name="T27" fmla="*/ 28 h 64"/>
                  <a:gd name="T28" fmla="*/ 22 w 41"/>
                  <a:gd name="T29" fmla="*/ 31 h 64"/>
                  <a:gd name="T30" fmla="*/ 24 w 41"/>
                  <a:gd name="T31" fmla="*/ 35 h 64"/>
                  <a:gd name="T32" fmla="*/ 22 w 41"/>
                  <a:gd name="T33" fmla="*/ 40 h 64"/>
                  <a:gd name="T34" fmla="*/ 19 w 41"/>
                  <a:gd name="T35" fmla="*/ 45 h 64"/>
                  <a:gd name="T36" fmla="*/ 17 w 41"/>
                  <a:gd name="T37" fmla="*/ 47 h 64"/>
                  <a:gd name="T38" fmla="*/ 15 w 41"/>
                  <a:gd name="T39" fmla="*/ 54 h 64"/>
                  <a:gd name="T40" fmla="*/ 17 w 41"/>
                  <a:gd name="T41" fmla="*/ 59 h 64"/>
                  <a:gd name="T42" fmla="*/ 22 w 41"/>
                  <a:gd name="T43" fmla="*/ 61 h 64"/>
                  <a:gd name="T44" fmla="*/ 26 w 41"/>
                  <a:gd name="T45" fmla="*/ 64 h 64"/>
                  <a:gd name="T46" fmla="*/ 31 w 41"/>
                  <a:gd name="T47" fmla="*/ 61 h 64"/>
                  <a:gd name="T48" fmla="*/ 36 w 41"/>
                  <a:gd name="T49" fmla="*/ 57 h 64"/>
                  <a:gd name="T50" fmla="*/ 38 w 41"/>
                  <a:gd name="T51" fmla="*/ 52 h 64"/>
                  <a:gd name="T52" fmla="*/ 41 w 41"/>
                  <a:gd name="T53" fmla="*/ 40 h 64"/>
                  <a:gd name="T54" fmla="*/ 38 w 41"/>
                  <a:gd name="T55" fmla="*/ 26 h 64"/>
                  <a:gd name="T56" fmla="*/ 38 w 41"/>
                  <a:gd name="T57" fmla="*/ 1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 h="64">
                    <a:moveTo>
                      <a:pt x="38" y="16"/>
                    </a:moveTo>
                    <a:lnTo>
                      <a:pt x="36" y="7"/>
                    </a:lnTo>
                    <a:lnTo>
                      <a:pt x="31" y="4"/>
                    </a:lnTo>
                    <a:lnTo>
                      <a:pt x="29" y="2"/>
                    </a:lnTo>
                    <a:lnTo>
                      <a:pt x="19" y="0"/>
                    </a:lnTo>
                    <a:lnTo>
                      <a:pt x="8" y="0"/>
                    </a:lnTo>
                    <a:lnTo>
                      <a:pt x="5" y="2"/>
                    </a:lnTo>
                    <a:lnTo>
                      <a:pt x="3" y="7"/>
                    </a:lnTo>
                    <a:lnTo>
                      <a:pt x="0" y="16"/>
                    </a:lnTo>
                    <a:lnTo>
                      <a:pt x="0" y="23"/>
                    </a:lnTo>
                    <a:lnTo>
                      <a:pt x="3" y="28"/>
                    </a:lnTo>
                    <a:lnTo>
                      <a:pt x="8" y="31"/>
                    </a:lnTo>
                    <a:lnTo>
                      <a:pt x="10" y="31"/>
                    </a:lnTo>
                    <a:lnTo>
                      <a:pt x="19" y="28"/>
                    </a:lnTo>
                    <a:lnTo>
                      <a:pt x="22" y="31"/>
                    </a:lnTo>
                    <a:lnTo>
                      <a:pt x="24" y="35"/>
                    </a:lnTo>
                    <a:lnTo>
                      <a:pt x="22" y="40"/>
                    </a:lnTo>
                    <a:lnTo>
                      <a:pt x="19" y="45"/>
                    </a:lnTo>
                    <a:lnTo>
                      <a:pt x="17" y="47"/>
                    </a:lnTo>
                    <a:lnTo>
                      <a:pt x="15" y="54"/>
                    </a:lnTo>
                    <a:lnTo>
                      <a:pt x="17" y="59"/>
                    </a:lnTo>
                    <a:lnTo>
                      <a:pt x="22" y="61"/>
                    </a:lnTo>
                    <a:lnTo>
                      <a:pt x="26" y="64"/>
                    </a:lnTo>
                    <a:lnTo>
                      <a:pt x="31" y="61"/>
                    </a:lnTo>
                    <a:lnTo>
                      <a:pt x="36" y="57"/>
                    </a:lnTo>
                    <a:lnTo>
                      <a:pt x="38" y="52"/>
                    </a:lnTo>
                    <a:lnTo>
                      <a:pt x="41" y="40"/>
                    </a:lnTo>
                    <a:lnTo>
                      <a:pt x="38" y="26"/>
                    </a:lnTo>
                    <a:lnTo>
                      <a:pt x="38"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951" name="Freeform 30"/>
              <p:cNvSpPr>
                <a:spLocks/>
              </p:cNvSpPr>
              <p:nvPr/>
            </p:nvSpPr>
            <p:spPr bwMode="auto">
              <a:xfrm>
                <a:off x="3257551" y="5499100"/>
                <a:ext cx="117475" cy="112713"/>
              </a:xfrm>
              <a:custGeom>
                <a:avLst/>
                <a:gdLst>
                  <a:gd name="T0" fmla="*/ 69 w 74"/>
                  <a:gd name="T1" fmla="*/ 5 h 71"/>
                  <a:gd name="T2" fmla="*/ 64 w 74"/>
                  <a:gd name="T3" fmla="*/ 0 h 71"/>
                  <a:gd name="T4" fmla="*/ 59 w 74"/>
                  <a:gd name="T5" fmla="*/ 0 h 71"/>
                  <a:gd name="T6" fmla="*/ 57 w 74"/>
                  <a:gd name="T7" fmla="*/ 2 h 71"/>
                  <a:gd name="T8" fmla="*/ 55 w 74"/>
                  <a:gd name="T9" fmla="*/ 7 h 71"/>
                  <a:gd name="T10" fmla="*/ 50 w 74"/>
                  <a:gd name="T11" fmla="*/ 12 h 71"/>
                  <a:gd name="T12" fmla="*/ 45 w 74"/>
                  <a:gd name="T13" fmla="*/ 16 h 71"/>
                  <a:gd name="T14" fmla="*/ 33 w 74"/>
                  <a:gd name="T15" fmla="*/ 19 h 71"/>
                  <a:gd name="T16" fmla="*/ 14 w 74"/>
                  <a:gd name="T17" fmla="*/ 19 h 71"/>
                  <a:gd name="T18" fmla="*/ 7 w 74"/>
                  <a:gd name="T19" fmla="*/ 19 h 71"/>
                  <a:gd name="T20" fmla="*/ 3 w 74"/>
                  <a:gd name="T21" fmla="*/ 21 h 71"/>
                  <a:gd name="T22" fmla="*/ 0 w 74"/>
                  <a:gd name="T23" fmla="*/ 26 h 71"/>
                  <a:gd name="T24" fmla="*/ 0 w 74"/>
                  <a:gd name="T25" fmla="*/ 31 h 71"/>
                  <a:gd name="T26" fmla="*/ 3 w 74"/>
                  <a:gd name="T27" fmla="*/ 35 h 71"/>
                  <a:gd name="T28" fmla="*/ 3 w 74"/>
                  <a:gd name="T29" fmla="*/ 38 h 71"/>
                  <a:gd name="T30" fmla="*/ 14 w 74"/>
                  <a:gd name="T31" fmla="*/ 38 h 71"/>
                  <a:gd name="T32" fmla="*/ 24 w 74"/>
                  <a:gd name="T33" fmla="*/ 38 h 71"/>
                  <a:gd name="T34" fmla="*/ 31 w 74"/>
                  <a:gd name="T35" fmla="*/ 40 h 71"/>
                  <a:gd name="T36" fmla="*/ 36 w 74"/>
                  <a:gd name="T37" fmla="*/ 42 h 71"/>
                  <a:gd name="T38" fmla="*/ 38 w 74"/>
                  <a:gd name="T39" fmla="*/ 47 h 71"/>
                  <a:gd name="T40" fmla="*/ 38 w 74"/>
                  <a:gd name="T41" fmla="*/ 52 h 71"/>
                  <a:gd name="T42" fmla="*/ 38 w 74"/>
                  <a:gd name="T43" fmla="*/ 54 h 71"/>
                  <a:gd name="T44" fmla="*/ 38 w 74"/>
                  <a:gd name="T45" fmla="*/ 59 h 71"/>
                  <a:gd name="T46" fmla="*/ 40 w 74"/>
                  <a:gd name="T47" fmla="*/ 64 h 71"/>
                  <a:gd name="T48" fmla="*/ 48 w 74"/>
                  <a:gd name="T49" fmla="*/ 69 h 71"/>
                  <a:gd name="T50" fmla="*/ 52 w 74"/>
                  <a:gd name="T51" fmla="*/ 71 h 71"/>
                  <a:gd name="T52" fmla="*/ 59 w 74"/>
                  <a:gd name="T53" fmla="*/ 71 h 71"/>
                  <a:gd name="T54" fmla="*/ 64 w 74"/>
                  <a:gd name="T55" fmla="*/ 66 h 71"/>
                  <a:gd name="T56" fmla="*/ 64 w 74"/>
                  <a:gd name="T57" fmla="*/ 61 h 71"/>
                  <a:gd name="T58" fmla="*/ 64 w 74"/>
                  <a:gd name="T59" fmla="*/ 54 h 71"/>
                  <a:gd name="T60" fmla="*/ 62 w 74"/>
                  <a:gd name="T61" fmla="*/ 50 h 71"/>
                  <a:gd name="T62" fmla="*/ 59 w 74"/>
                  <a:gd name="T63" fmla="*/ 42 h 71"/>
                  <a:gd name="T64" fmla="*/ 62 w 74"/>
                  <a:gd name="T65" fmla="*/ 38 h 71"/>
                  <a:gd name="T66" fmla="*/ 71 w 74"/>
                  <a:gd name="T67" fmla="*/ 28 h 71"/>
                  <a:gd name="T68" fmla="*/ 74 w 74"/>
                  <a:gd name="T69" fmla="*/ 26 h 71"/>
                  <a:gd name="T70" fmla="*/ 74 w 74"/>
                  <a:gd name="T71" fmla="*/ 21 h 71"/>
                  <a:gd name="T72" fmla="*/ 71 w 74"/>
                  <a:gd name="T73" fmla="*/ 9 h 71"/>
                  <a:gd name="T74" fmla="*/ 69 w 74"/>
                  <a:gd name="T75" fmla="*/ 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1">
                    <a:moveTo>
                      <a:pt x="69" y="5"/>
                    </a:moveTo>
                    <a:lnTo>
                      <a:pt x="64" y="0"/>
                    </a:lnTo>
                    <a:lnTo>
                      <a:pt x="59" y="0"/>
                    </a:lnTo>
                    <a:lnTo>
                      <a:pt x="57" y="2"/>
                    </a:lnTo>
                    <a:lnTo>
                      <a:pt x="55" y="7"/>
                    </a:lnTo>
                    <a:lnTo>
                      <a:pt x="50" y="12"/>
                    </a:lnTo>
                    <a:lnTo>
                      <a:pt x="45" y="16"/>
                    </a:lnTo>
                    <a:lnTo>
                      <a:pt x="33" y="19"/>
                    </a:lnTo>
                    <a:lnTo>
                      <a:pt x="14" y="19"/>
                    </a:lnTo>
                    <a:lnTo>
                      <a:pt x="7" y="19"/>
                    </a:lnTo>
                    <a:lnTo>
                      <a:pt x="3" y="21"/>
                    </a:lnTo>
                    <a:lnTo>
                      <a:pt x="0" y="26"/>
                    </a:lnTo>
                    <a:lnTo>
                      <a:pt x="0" y="31"/>
                    </a:lnTo>
                    <a:lnTo>
                      <a:pt x="3" y="35"/>
                    </a:lnTo>
                    <a:lnTo>
                      <a:pt x="3" y="38"/>
                    </a:lnTo>
                    <a:lnTo>
                      <a:pt x="14" y="38"/>
                    </a:lnTo>
                    <a:lnTo>
                      <a:pt x="24" y="38"/>
                    </a:lnTo>
                    <a:lnTo>
                      <a:pt x="31" y="40"/>
                    </a:lnTo>
                    <a:lnTo>
                      <a:pt x="36" y="42"/>
                    </a:lnTo>
                    <a:lnTo>
                      <a:pt x="38" y="47"/>
                    </a:lnTo>
                    <a:lnTo>
                      <a:pt x="38" y="52"/>
                    </a:lnTo>
                    <a:lnTo>
                      <a:pt x="38" y="54"/>
                    </a:lnTo>
                    <a:lnTo>
                      <a:pt x="38" y="59"/>
                    </a:lnTo>
                    <a:lnTo>
                      <a:pt x="40" y="64"/>
                    </a:lnTo>
                    <a:lnTo>
                      <a:pt x="48" y="69"/>
                    </a:lnTo>
                    <a:lnTo>
                      <a:pt x="52" y="71"/>
                    </a:lnTo>
                    <a:lnTo>
                      <a:pt x="59" y="71"/>
                    </a:lnTo>
                    <a:lnTo>
                      <a:pt x="64" y="66"/>
                    </a:lnTo>
                    <a:lnTo>
                      <a:pt x="64" y="61"/>
                    </a:lnTo>
                    <a:lnTo>
                      <a:pt x="64" y="54"/>
                    </a:lnTo>
                    <a:lnTo>
                      <a:pt x="62" y="50"/>
                    </a:lnTo>
                    <a:lnTo>
                      <a:pt x="59" y="42"/>
                    </a:lnTo>
                    <a:lnTo>
                      <a:pt x="62" y="38"/>
                    </a:lnTo>
                    <a:lnTo>
                      <a:pt x="71" y="28"/>
                    </a:lnTo>
                    <a:lnTo>
                      <a:pt x="74" y="26"/>
                    </a:lnTo>
                    <a:lnTo>
                      <a:pt x="74" y="21"/>
                    </a:lnTo>
                    <a:lnTo>
                      <a:pt x="71" y="9"/>
                    </a:lnTo>
                    <a:lnTo>
                      <a:pt x="6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sp>
        <p:nvSpPr>
          <p:cNvPr id="974" name="Rectangle 973"/>
          <p:cNvSpPr/>
          <p:nvPr/>
        </p:nvSpPr>
        <p:spPr>
          <a:xfrm>
            <a:off x="3295540" y="715308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75" name="Rectangle 974"/>
          <p:cNvSpPr/>
          <p:nvPr/>
        </p:nvSpPr>
        <p:spPr>
          <a:xfrm>
            <a:off x="3295540" y="7153083"/>
            <a:ext cx="3303737" cy="5355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76" name="Content Placeholder 2"/>
          <p:cNvSpPr txBox="1">
            <a:spLocks/>
          </p:cNvSpPr>
          <p:nvPr/>
        </p:nvSpPr>
        <p:spPr>
          <a:xfrm>
            <a:off x="3265828" y="713379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50%</a:t>
            </a:r>
          </a:p>
        </p:txBody>
      </p:sp>
      <p:sp>
        <p:nvSpPr>
          <p:cNvPr id="977" name="Rectangle 976"/>
          <p:cNvSpPr/>
          <p:nvPr/>
        </p:nvSpPr>
        <p:spPr>
          <a:xfrm>
            <a:off x="3295541" y="7950027"/>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78" name="Rectangle 977"/>
          <p:cNvSpPr/>
          <p:nvPr/>
        </p:nvSpPr>
        <p:spPr>
          <a:xfrm>
            <a:off x="3295541" y="7950027"/>
            <a:ext cx="3886752" cy="535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79" name="Content Placeholder 2"/>
          <p:cNvSpPr txBox="1">
            <a:spLocks/>
          </p:cNvSpPr>
          <p:nvPr/>
        </p:nvSpPr>
        <p:spPr>
          <a:xfrm>
            <a:off x="3265828" y="7930737"/>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2</a:t>
            </a:r>
            <a:r>
              <a:rPr lang="en-US" sz="2200" dirty="0">
                <a:solidFill>
                  <a:schemeClr val="bg1"/>
                </a:solidFill>
                <a:latin typeface="Calibri Light"/>
                <a:cs typeface="Calibri Light"/>
              </a:rPr>
              <a:t>%</a:t>
            </a:r>
          </a:p>
        </p:txBody>
      </p:sp>
      <p:sp>
        <p:nvSpPr>
          <p:cNvPr id="980" name="Rectangle 979"/>
          <p:cNvSpPr/>
          <p:nvPr/>
        </p:nvSpPr>
        <p:spPr>
          <a:xfrm>
            <a:off x="3295540" y="879239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1" name="Rectangle 980"/>
          <p:cNvSpPr/>
          <p:nvPr/>
        </p:nvSpPr>
        <p:spPr>
          <a:xfrm>
            <a:off x="3295539" y="8792393"/>
            <a:ext cx="2942695" cy="53550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2" name="Content Placeholder 2"/>
          <p:cNvSpPr txBox="1">
            <a:spLocks/>
          </p:cNvSpPr>
          <p:nvPr/>
        </p:nvSpPr>
        <p:spPr>
          <a:xfrm>
            <a:off x="3265828" y="877310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5</a:t>
            </a:r>
            <a:r>
              <a:rPr lang="en-US" sz="2200" dirty="0">
                <a:solidFill>
                  <a:schemeClr val="bg1"/>
                </a:solidFill>
                <a:latin typeface="Calibri Light"/>
                <a:cs typeface="Calibri Light"/>
              </a:rPr>
              <a:t>%</a:t>
            </a:r>
          </a:p>
        </p:txBody>
      </p:sp>
      <p:sp>
        <p:nvSpPr>
          <p:cNvPr id="983" name="Rectangle 982"/>
          <p:cNvSpPr/>
          <p:nvPr/>
        </p:nvSpPr>
        <p:spPr>
          <a:xfrm>
            <a:off x="3295540" y="960282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4" name="Rectangle 983"/>
          <p:cNvSpPr/>
          <p:nvPr/>
        </p:nvSpPr>
        <p:spPr>
          <a:xfrm>
            <a:off x="3295540" y="9602823"/>
            <a:ext cx="4923215" cy="53550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5" name="Content Placeholder 2"/>
          <p:cNvSpPr txBox="1">
            <a:spLocks/>
          </p:cNvSpPr>
          <p:nvPr/>
        </p:nvSpPr>
        <p:spPr>
          <a:xfrm>
            <a:off x="3265828" y="958353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5</a:t>
            </a:r>
            <a:r>
              <a:rPr lang="en-US" sz="2200" dirty="0">
                <a:solidFill>
                  <a:schemeClr val="bg1"/>
                </a:solidFill>
                <a:latin typeface="Calibri Light"/>
                <a:cs typeface="Calibri Light"/>
              </a:rPr>
              <a:t>%</a:t>
            </a:r>
          </a:p>
        </p:txBody>
      </p:sp>
      <p:sp>
        <p:nvSpPr>
          <p:cNvPr id="986" name="Rectangle 985"/>
          <p:cNvSpPr/>
          <p:nvPr/>
        </p:nvSpPr>
        <p:spPr>
          <a:xfrm>
            <a:off x="-9070137" y="7153083"/>
            <a:ext cx="6607475" cy="5355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7" name="Rectangle 986"/>
          <p:cNvSpPr/>
          <p:nvPr/>
        </p:nvSpPr>
        <p:spPr>
          <a:xfrm>
            <a:off x="3295540" y="10413253"/>
            <a:ext cx="3886753" cy="53550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988" name="Content Placeholder 2"/>
          <p:cNvSpPr txBox="1">
            <a:spLocks/>
          </p:cNvSpPr>
          <p:nvPr/>
        </p:nvSpPr>
        <p:spPr>
          <a:xfrm>
            <a:off x="3265828" y="10396161"/>
            <a:ext cx="939171" cy="430888"/>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200" dirty="0">
                <a:solidFill>
                  <a:schemeClr val="bg1"/>
                </a:solidFill>
                <a:latin typeface="Calibri Light"/>
                <a:cs typeface="Calibri Light"/>
              </a:rPr>
              <a:t>5</a:t>
            </a:r>
            <a:r>
              <a:rPr lang="en-US" sz="2200" dirty="0" smtClean="0">
                <a:solidFill>
                  <a:schemeClr val="bg1"/>
                </a:solidFill>
                <a:latin typeface="Calibri Light"/>
                <a:cs typeface="Calibri Light"/>
              </a:rPr>
              <a:t>5</a:t>
            </a:r>
            <a:r>
              <a:rPr lang="en-US" sz="2200" dirty="0">
                <a:solidFill>
                  <a:schemeClr val="bg1"/>
                </a:solidFill>
                <a:latin typeface="Calibri Light"/>
                <a:cs typeface="Calibri Light"/>
              </a:rPr>
              <a:t>%</a:t>
            </a:r>
          </a:p>
        </p:txBody>
      </p:sp>
      <p:grpSp>
        <p:nvGrpSpPr>
          <p:cNvPr id="990" name="Group 989"/>
          <p:cNvGrpSpPr/>
          <p:nvPr/>
        </p:nvGrpSpPr>
        <p:grpSpPr>
          <a:xfrm>
            <a:off x="3005073" y="4587731"/>
            <a:ext cx="8301258" cy="2262259"/>
            <a:chOff x="15192526" y="3880610"/>
            <a:chExt cx="8301258" cy="2262259"/>
          </a:xfrm>
        </p:grpSpPr>
        <p:sp>
          <p:nvSpPr>
            <p:cNvPr id="991" name="TextBox 990"/>
            <p:cNvSpPr txBox="1"/>
            <p:nvPr/>
          </p:nvSpPr>
          <p:spPr>
            <a:xfrm>
              <a:off x="15192526" y="3880610"/>
              <a:ext cx="3462374" cy="800183"/>
            </a:xfrm>
            <a:prstGeom prst="rect">
              <a:avLst/>
            </a:prstGeom>
            <a:noFill/>
          </p:spPr>
          <p:txBody>
            <a:bodyPr wrap="none" lIns="182843" tIns="91422" rIns="182843" bIns="91422" rtlCol="0">
              <a:spAutoFit/>
            </a:bodyPr>
            <a:lstStyle/>
            <a:p>
              <a:r>
                <a:rPr lang="id-ID" sz="4000" dirty="0" smtClean="0">
                  <a:latin typeface="Lato Regular"/>
                  <a:cs typeface="Lato Regular"/>
                </a:rPr>
                <a:t>Food Analysis</a:t>
              </a:r>
              <a:endParaRPr lang="id-ID" sz="4000" dirty="0">
                <a:latin typeface="Lato Regular"/>
                <a:cs typeface="Lato Regular"/>
              </a:endParaRPr>
            </a:p>
          </p:txBody>
        </p:sp>
        <p:sp>
          <p:nvSpPr>
            <p:cNvPr id="992" name="TextBox 991"/>
            <p:cNvSpPr txBox="1"/>
            <p:nvPr/>
          </p:nvSpPr>
          <p:spPr>
            <a:xfrm>
              <a:off x="17975259" y="4633036"/>
              <a:ext cx="5518525" cy="1172079"/>
            </a:xfrm>
            <a:prstGeom prst="rect">
              <a:avLst/>
            </a:prstGeom>
            <a:noFill/>
          </p:spPr>
          <p:txBody>
            <a:bodyPr wrap="square" lIns="182843" tIns="91422" rIns="182843" bIns="91422" rtlCol="0">
              <a:spAutoFit/>
            </a:bodyPr>
            <a:lstStyle/>
            <a:p>
              <a:pPr>
                <a:lnSpc>
                  <a:spcPct val="150000"/>
                </a:lnSpc>
              </a:pPr>
              <a:r>
                <a:rPr lang="pt-BR" sz="2200" dirty="0">
                  <a:latin typeface="Calibri Light"/>
                  <a:cs typeface="Calibri Light"/>
                </a:rPr>
                <a:t>Lorem ipsum dolor sit amet, consectetur adipiscing elit. Aliquam tincidunt a</a:t>
              </a:r>
              <a:endParaRPr lang="id-ID" sz="2200" dirty="0">
                <a:solidFill>
                  <a:schemeClr val="bg1">
                    <a:lumMod val="65000"/>
                  </a:schemeClr>
                </a:solidFill>
                <a:latin typeface="Calibri Light"/>
              </a:endParaRPr>
            </a:p>
          </p:txBody>
        </p:sp>
        <p:sp>
          <p:nvSpPr>
            <p:cNvPr id="993" name="TextBox 992"/>
            <p:cNvSpPr txBox="1"/>
            <p:nvPr/>
          </p:nvSpPr>
          <p:spPr>
            <a:xfrm>
              <a:off x="15259366" y="4296246"/>
              <a:ext cx="2752422" cy="1846623"/>
            </a:xfrm>
            <a:prstGeom prst="rect">
              <a:avLst/>
            </a:prstGeom>
            <a:noFill/>
          </p:spPr>
          <p:txBody>
            <a:bodyPr wrap="none" lIns="182843" tIns="91422" rIns="182843" bIns="91422" rtlCol="0">
              <a:spAutoFit/>
            </a:bodyPr>
            <a:lstStyle/>
            <a:p>
              <a:r>
                <a:rPr lang="id-ID" sz="10800" b="1" dirty="0" smtClean="0">
                  <a:solidFill>
                    <a:schemeClr val="accent2"/>
                  </a:solidFill>
                  <a:latin typeface="Calibri Light"/>
                </a:rPr>
                <a:t>99%</a:t>
              </a:r>
              <a:endParaRPr lang="id-ID" sz="10800" b="1" dirty="0">
                <a:solidFill>
                  <a:schemeClr val="accent2"/>
                </a:solidFill>
                <a:latin typeface="Calibri Light"/>
              </a:endParaRPr>
            </a:p>
          </p:txBody>
        </p:sp>
      </p:grpSp>
      <p:grpSp>
        <p:nvGrpSpPr>
          <p:cNvPr id="994" name="Group 993"/>
          <p:cNvGrpSpPr/>
          <p:nvPr/>
        </p:nvGrpSpPr>
        <p:grpSpPr>
          <a:xfrm>
            <a:off x="2636770" y="9647383"/>
            <a:ext cx="561542" cy="433824"/>
            <a:chOff x="15545203" y="5206321"/>
            <a:chExt cx="561542" cy="433824"/>
          </a:xfrm>
          <a:solidFill>
            <a:schemeClr val="accent4"/>
          </a:solidFill>
        </p:grpSpPr>
        <p:sp>
          <p:nvSpPr>
            <p:cNvPr id="995" name="Freeform 413"/>
            <p:cNvSpPr>
              <a:spLocks noChangeArrowheads="1"/>
            </p:cNvSpPr>
            <p:nvPr/>
          </p:nvSpPr>
          <p:spPr bwMode="auto">
            <a:xfrm>
              <a:off x="15545203" y="5430083"/>
              <a:ext cx="164353" cy="168963"/>
            </a:xfrm>
            <a:custGeom>
              <a:avLst/>
              <a:gdLst>
                <a:gd name="T0" fmla="*/ 68 w 164"/>
                <a:gd name="T1" fmla="*/ 0 h 166"/>
                <a:gd name="T2" fmla="*/ 68 w 164"/>
                <a:gd name="T3" fmla="*/ 0 h 166"/>
                <a:gd name="T4" fmla="*/ 27 w 164"/>
                <a:gd name="T5" fmla="*/ 14 h 166"/>
                <a:gd name="T6" fmla="*/ 0 w 164"/>
                <a:gd name="T7" fmla="*/ 55 h 166"/>
                <a:gd name="T8" fmla="*/ 109 w 164"/>
                <a:gd name="T9" fmla="*/ 165 h 166"/>
                <a:gd name="T10" fmla="*/ 163 w 164"/>
                <a:gd name="T11" fmla="*/ 43 h 166"/>
                <a:gd name="T12" fmla="*/ 68 w 164"/>
                <a:gd name="T13" fmla="*/ 0 h 166"/>
                <a:gd name="T14" fmla="*/ 81 w 164"/>
                <a:gd name="T15" fmla="*/ 68 h 166"/>
                <a:gd name="T16" fmla="*/ 81 w 164"/>
                <a:gd name="T17" fmla="*/ 68 h 166"/>
                <a:gd name="T18" fmla="*/ 68 w 164"/>
                <a:gd name="T19" fmla="*/ 68 h 166"/>
                <a:gd name="T20" fmla="*/ 81 w 164"/>
                <a:gd name="T21" fmla="*/ 55 h 166"/>
                <a:gd name="T22" fmla="*/ 95 w 164"/>
                <a:gd name="T23" fmla="*/ 68 h 166"/>
                <a:gd name="T24" fmla="*/ 81 w 164"/>
                <a:gd name="T25" fmla="*/ 6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4" h="166">
                  <a:moveTo>
                    <a:pt x="68" y="0"/>
                  </a:moveTo>
                  <a:lnTo>
                    <a:pt x="68" y="0"/>
                  </a:lnTo>
                  <a:cubicBezTo>
                    <a:pt x="54" y="0"/>
                    <a:pt x="40" y="0"/>
                    <a:pt x="27" y="14"/>
                  </a:cubicBezTo>
                  <a:cubicBezTo>
                    <a:pt x="13" y="14"/>
                    <a:pt x="0" y="29"/>
                    <a:pt x="0" y="55"/>
                  </a:cubicBezTo>
                  <a:cubicBezTo>
                    <a:pt x="13" y="83"/>
                    <a:pt x="40" y="123"/>
                    <a:pt x="109" y="165"/>
                  </a:cubicBezTo>
                  <a:cubicBezTo>
                    <a:pt x="109" y="138"/>
                    <a:pt x="122" y="97"/>
                    <a:pt x="163" y="43"/>
                  </a:cubicBezTo>
                  <a:cubicBezTo>
                    <a:pt x="136" y="14"/>
                    <a:pt x="95" y="0"/>
                    <a:pt x="68" y="0"/>
                  </a:cubicBezTo>
                  <a:close/>
                  <a:moveTo>
                    <a:pt x="81" y="68"/>
                  </a:moveTo>
                  <a:lnTo>
                    <a:pt x="81" y="68"/>
                  </a:lnTo>
                  <a:lnTo>
                    <a:pt x="68" y="68"/>
                  </a:lnTo>
                  <a:cubicBezTo>
                    <a:pt x="68" y="55"/>
                    <a:pt x="81" y="55"/>
                    <a:pt x="81" y="55"/>
                  </a:cubicBezTo>
                  <a:cubicBezTo>
                    <a:pt x="81" y="55"/>
                    <a:pt x="95" y="55"/>
                    <a:pt x="95" y="68"/>
                  </a:cubicBezTo>
                  <a:lnTo>
                    <a:pt x="81" y="68"/>
                  </a:lnTo>
                  <a:close/>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6" name="Freeform 414"/>
            <p:cNvSpPr>
              <a:spLocks noChangeArrowheads="1"/>
            </p:cNvSpPr>
            <p:nvPr/>
          </p:nvSpPr>
          <p:spPr bwMode="auto">
            <a:xfrm>
              <a:off x="15796298" y="5443783"/>
              <a:ext cx="150658" cy="182662"/>
            </a:xfrm>
            <a:custGeom>
              <a:avLst/>
              <a:gdLst>
                <a:gd name="T0" fmla="*/ 82 w 151"/>
                <a:gd name="T1" fmla="*/ 0 h 180"/>
                <a:gd name="T2" fmla="*/ 82 w 151"/>
                <a:gd name="T3" fmla="*/ 0 h 180"/>
                <a:gd name="T4" fmla="*/ 41 w 151"/>
                <a:gd name="T5" fmla="*/ 15 h 180"/>
                <a:gd name="T6" fmla="*/ 14 w 151"/>
                <a:gd name="T7" fmla="*/ 29 h 180"/>
                <a:gd name="T8" fmla="*/ 41 w 151"/>
                <a:gd name="T9" fmla="*/ 179 h 180"/>
                <a:gd name="T10" fmla="*/ 150 w 151"/>
                <a:gd name="T11" fmla="*/ 138 h 180"/>
                <a:gd name="T12" fmla="*/ 82 w 151"/>
                <a:gd name="T13" fmla="*/ 0 h 180"/>
              </a:gdLst>
              <a:ahLst/>
              <a:cxnLst>
                <a:cxn ang="0">
                  <a:pos x="T0" y="T1"/>
                </a:cxn>
                <a:cxn ang="0">
                  <a:pos x="T2" y="T3"/>
                </a:cxn>
                <a:cxn ang="0">
                  <a:pos x="T4" y="T5"/>
                </a:cxn>
                <a:cxn ang="0">
                  <a:pos x="T6" y="T7"/>
                </a:cxn>
                <a:cxn ang="0">
                  <a:pos x="T8" y="T9"/>
                </a:cxn>
                <a:cxn ang="0">
                  <a:pos x="T10" y="T11"/>
                </a:cxn>
                <a:cxn ang="0">
                  <a:pos x="T12" y="T13"/>
                </a:cxn>
              </a:cxnLst>
              <a:rect l="0" t="0" r="r" b="b"/>
              <a:pathLst>
                <a:path w="151" h="180">
                  <a:moveTo>
                    <a:pt x="82" y="0"/>
                  </a:moveTo>
                  <a:lnTo>
                    <a:pt x="82" y="0"/>
                  </a:lnTo>
                  <a:cubicBezTo>
                    <a:pt x="68" y="0"/>
                    <a:pt x="55" y="15"/>
                    <a:pt x="41" y="15"/>
                  </a:cubicBezTo>
                  <a:cubicBezTo>
                    <a:pt x="41" y="15"/>
                    <a:pt x="27" y="15"/>
                    <a:pt x="14" y="29"/>
                  </a:cubicBezTo>
                  <a:cubicBezTo>
                    <a:pt x="14" y="54"/>
                    <a:pt x="0" y="109"/>
                    <a:pt x="41" y="179"/>
                  </a:cubicBezTo>
                  <a:cubicBezTo>
                    <a:pt x="82" y="179"/>
                    <a:pt x="123" y="164"/>
                    <a:pt x="150" y="138"/>
                  </a:cubicBezTo>
                  <a:cubicBezTo>
                    <a:pt x="109" y="109"/>
                    <a:pt x="82" y="41"/>
                    <a:pt x="82"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7" name="Freeform 415"/>
            <p:cNvSpPr>
              <a:spLocks noChangeArrowheads="1"/>
            </p:cNvSpPr>
            <p:nvPr/>
          </p:nvSpPr>
          <p:spPr bwMode="auto">
            <a:xfrm>
              <a:off x="15668467" y="5475749"/>
              <a:ext cx="136961" cy="164396"/>
            </a:xfrm>
            <a:custGeom>
              <a:avLst/>
              <a:gdLst>
                <a:gd name="T0" fmla="*/ 123 w 138"/>
                <a:gd name="T1" fmla="*/ 0 h 164"/>
                <a:gd name="T2" fmla="*/ 123 w 138"/>
                <a:gd name="T3" fmla="*/ 0 h 164"/>
                <a:gd name="T4" fmla="*/ 82 w 138"/>
                <a:gd name="T5" fmla="*/ 0 h 164"/>
                <a:gd name="T6" fmla="*/ 69 w 138"/>
                <a:gd name="T7" fmla="*/ 12 h 164"/>
                <a:gd name="T8" fmla="*/ 0 w 138"/>
                <a:gd name="T9" fmla="*/ 135 h 164"/>
                <a:gd name="T10" fmla="*/ 96 w 138"/>
                <a:gd name="T11" fmla="*/ 163 h 164"/>
                <a:gd name="T12" fmla="*/ 137 w 138"/>
                <a:gd name="T13" fmla="*/ 163 h 164"/>
                <a:gd name="T14" fmla="*/ 123 w 138"/>
                <a:gd name="T15" fmla="*/ 0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8" h="164">
                  <a:moveTo>
                    <a:pt x="123" y="0"/>
                  </a:moveTo>
                  <a:lnTo>
                    <a:pt x="123" y="0"/>
                  </a:lnTo>
                  <a:cubicBezTo>
                    <a:pt x="110" y="0"/>
                    <a:pt x="96" y="0"/>
                    <a:pt x="82" y="0"/>
                  </a:cubicBezTo>
                  <a:lnTo>
                    <a:pt x="69" y="12"/>
                  </a:lnTo>
                  <a:cubicBezTo>
                    <a:pt x="14" y="66"/>
                    <a:pt x="0" y="135"/>
                    <a:pt x="0" y="135"/>
                  </a:cubicBezTo>
                  <a:cubicBezTo>
                    <a:pt x="28" y="150"/>
                    <a:pt x="69" y="163"/>
                    <a:pt x="96" y="163"/>
                  </a:cubicBezTo>
                  <a:cubicBezTo>
                    <a:pt x="110" y="163"/>
                    <a:pt x="123" y="163"/>
                    <a:pt x="137" y="163"/>
                  </a:cubicBezTo>
                  <a:cubicBezTo>
                    <a:pt x="110" y="95"/>
                    <a:pt x="110" y="40"/>
                    <a:pt x="123"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8" name="Freeform 416"/>
            <p:cNvSpPr>
              <a:spLocks noChangeArrowheads="1"/>
            </p:cNvSpPr>
            <p:nvPr/>
          </p:nvSpPr>
          <p:spPr bwMode="auto">
            <a:xfrm>
              <a:off x="15855649" y="5206321"/>
              <a:ext cx="251096" cy="196363"/>
            </a:xfrm>
            <a:custGeom>
              <a:avLst/>
              <a:gdLst>
                <a:gd name="T0" fmla="*/ 247 w 248"/>
                <a:gd name="T1" fmla="*/ 0 h 193"/>
                <a:gd name="T2" fmla="*/ 247 w 248"/>
                <a:gd name="T3" fmla="*/ 0 h 193"/>
                <a:gd name="T4" fmla="*/ 136 w 248"/>
                <a:gd name="T5" fmla="*/ 83 h 193"/>
                <a:gd name="T6" fmla="*/ 13 w 248"/>
                <a:gd name="T7" fmla="*/ 27 h 193"/>
                <a:gd name="T8" fmla="*/ 0 w 248"/>
                <a:gd name="T9" fmla="*/ 27 h 193"/>
                <a:gd name="T10" fmla="*/ 0 w 248"/>
                <a:gd name="T11" fmla="*/ 41 h 193"/>
                <a:gd name="T12" fmla="*/ 41 w 248"/>
                <a:gd name="T13" fmla="*/ 150 h 193"/>
                <a:gd name="T14" fmla="*/ 136 w 248"/>
                <a:gd name="T15" fmla="*/ 192 h 193"/>
                <a:gd name="T16" fmla="*/ 191 w 248"/>
                <a:gd name="T17" fmla="*/ 164 h 193"/>
                <a:gd name="T18" fmla="*/ 247 w 248"/>
                <a:gd name="T19" fmla="*/ 13 h 193"/>
                <a:gd name="T20" fmla="*/ 247 w 248"/>
                <a:gd name="T21" fmla="*/ 13 h 193"/>
                <a:gd name="T22" fmla="*/ 247 w 248"/>
                <a:gd name="T2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8" h="193">
                  <a:moveTo>
                    <a:pt x="247" y="0"/>
                  </a:moveTo>
                  <a:lnTo>
                    <a:pt x="247" y="0"/>
                  </a:lnTo>
                  <a:cubicBezTo>
                    <a:pt x="232" y="0"/>
                    <a:pt x="232" y="0"/>
                    <a:pt x="136" y="83"/>
                  </a:cubicBezTo>
                  <a:cubicBezTo>
                    <a:pt x="13" y="27"/>
                    <a:pt x="13" y="27"/>
                    <a:pt x="13" y="27"/>
                  </a:cubicBezTo>
                  <a:lnTo>
                    <a:pt x="0" y="27"/>
                  </a:lnTo>
                  <a:cubicBezTo>
                    <a:pt x="0" y="41"/>
                    <a:pt x="0" y="41"/>
                    <a:pt x="0" y="41"/>
                  </a:cubicBezTo>
                  <a:cubicBezTo>
                    <a:pt x="0" y="83"/>
                    <a:pt x="13" y="123"/>
                    <a:pt x="41" y="150"/>
                  </a:cubicBezTo>
                  <a:cubicBezTo>
                    <a:pt x="68" y="177"/>
                    <a:pt x="109" y="192"/>
                    <a:pt x="136" y="192"/>
                  </a:cubicBezTo>
                  <a:cubicBezTo>
                    <a:pt x="164" y="192"/>
                    <a:pt x="177" y="177"/>
                    <a:pt x="191" y="164"/>
                  </a:cubicBezTo>
                  <a:cubicBezTo>
                    <a:pt x="218" y="123"/>
                    <a:pt x="247" y="68"/>
                    <a:pt x="247" y="13"/>
                  </a:cubicBezTo>
                  <a:lnTo>
                    <a:pt x="247" y="13"/>
                  </a:lnTo>
                  <a:lnTo>
                    <a:pt x="247" y="0"/>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999" name="Freeform 417"/>
            <p:cNvSpPr>
              <a:spLocks noChangeArrowheads="1"/>
            </p:cNvSpPr>
            <p:nvPr/>
          </p:nvSpPr>
          <p:spPr bwMode="auto">
            <a:xfrm>
              <a:off x="15896736" y="5402684"/>
              <a:ext cx="136961" cy="164396"/>
            </a:xfrm>
            <a:custGeom>
              <a:avLst/>
              <a:gdLst>
                <a:gd name="T0" fmla="*/ 109 w 137"/>
                <a:gd name="T1" fmla="*/ 14 h 165"/>
                <a:gd name="T2" fmla="*/ 109 w 137"/>
                <a:gd name="T3" fmla="*/ 14 h 165"/>
                <a:gd name="T4" fmla="*/ 95 w 137"/>
                <a:gd name="T5" fmla="*/ 14 h 165"/>
                <a:gd name="T6" fmla="*/ 13 w 137"/>
                <a:gd name="T7" fmla="*/ 0 h 165"/>
                <a:gd name="T8" fmla="*/ 13 w 137"/>
                <a:gd name="T9" fmla="*/ 14 h 165"/>
                <a:gd name="T10" fmla="*/ 0 w 137"/>
                <a:gd name="T11" fmla="*/ 26 h 165"/>
                <a:gd name="T12" fmla="*/ 68 w 137"/>
                <a:gd name="T13" fmla="*/ 164 h 165"/>
                <a:gd name="T14" fmla="*/ 123 w 137"/>
                <a:gd name="T15" fmla="*/ 14 h 165"/>
                <a:gd name="T16" fmla="*/ 109 w 137"/>
                <a:gd name="T17" fmla="*/ 1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65">
                  <a:moveTo>
                    <a:pt x="109" y="14"/>
                  </a:moveTo>
                  <a:lnTo>
                    <a:pt x="109" y="14"/>
                  </a:lnTo>
                  <a:cubicBezTo>
                    <a:pt x="95" y="14"/>
                    <a:pt x="95" y="14"/>
                    <a:pt x="95" y="14"/>
                  </a:cubicBezTo>
                  <a:cubicBezTo>
                    <a:pt x="68" y="26"/>
                    <a:pt x="41" y="14"/>
                    <a:pt x="13" y="0"/>
                  </a:cubicBezTo>
                  <a:lnTo>
                    <a:pt x="13" y="14"/>
                  </a:lnTo>
                  <a:cubicBezTo>
                    <a:pt x="0" y="14"/>
                    <a:pt x="0" y="14"/>
                    <a:pt x="0" y="26"/>
                  </a:cubicBezTo>
                  <a:cubicBezTo>
                    <a:pt x="13" y="55"/>
                    <a:pt x="27" y="123"/>
                    <a:pt x="68" y="164"/>
                  </a:cubicBezTo>
                  <a:cubicBezTo>
                    <a:pt x="109" y="123"/>
                    <a:pt x="136" y="69"/>
                    <a:pt x="123" y="14"/>
                  </a:cubicBezTo>
                  <a:lnTo>
                    <a:pt x="109" y="14"/>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0" name="Freeform 418"/>
            <p:cNvSpPr>
              <a:spLocks noChangeArrowheads="1"/>
            </p:cNvSpPr>
            <p:nvPr/>
          </p:nvSpPr>
          <p:spPr bwMode="auto">
            <a:xfrm>
              <a:off x="15782602" y="5302221"/>
              <a:ext cx="68481" cy="109597"/>
            </a:xfrm>
            <a:custGeom>
              <a:avLst/>
              <a:gdLst>
                <a:gd name="T0" fmla="*/ 40 w 69"/>
                <a:gd name="T1" fmla="*/ 43 h 112"/>
                <a:gd name="T2" fmla="*/ 40 w 69"/>
                <a:gd name="T3" fmla="*/ 43 h 112"/>
                <a:gd name="T4" fmla="*/ 40 w 69"/>
                <a:gd name="T5" fmla="*/ 111 h 112"/>
                <a:gd name="T6" fmla="*/ 54 w 69"/>
                <a:gd name="T7" fmla="*/ 111 h 112"/>
                <a:gd name="T8" fmla="*/ 54 w 69"/>
                <a:gd name="T9" fmla="*/ 111 h 112"/>
                <a:gd name="T10" fmla="*/ 68 w 69"/>
                <a:gd name="T11" fmla="*/ 97 h 112"/>
                <a:gd name="T12" fmla="*/ 54 w 69"/>
                <a:gd name="T13" fmla="*/ 43 h 112"/>
                <a:gd name="T14" fmla="*/ 54 w 69"/>
                <a:gd name="T15" fmla="*/ 28 h 112"/>
                <a:gd name="T16" fmla="*/ 13 w 69"/>
                <a:gd name="T17" fmla="*/ 0 h 112"/>
                <a:gd name="T18" fmla="*/ 0 w 69"/>
                <a:gd name="T19" fmla="*/ 0 h 112"/>
                <a:gd name="T20" fmla="*/ 0 w 69"/>
                <a:gd name="T21" fmla="*/ 14 h 112"/>
                <a:gd name="T22" fmla="*/ 40 w 69"/>
                <a:gd name="T23" fmla="*/ 4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2">
                  <a:moveTo>
                    <a:pt x="40" y="43"/>
                  </a:moveTo>
                  <a:lnTo>
                    <a:pt x="40" y="43"/>
                  </a:lnTo>
                  <a:cubicBezTo>
                    <a:pt x="40" y="111"/>
                    <a:pt x="40" y="111"/>
                    <a:pt x="40" y="111"/>
                  </a:cubicBezTo>
                  <a:cubicBezTo>
                    <a:pt x="40" y="111"/>
                    <a:pt x="40" y="111"/>
                    <a:pt x="54" y="111"/>
                  </a:cubicBezTo>
                  <a:lnTo>
                    <a:pt x="54" y="111"/>
                  </a:lnTo>
                  <a:cubicBezTo>
                    <a:pt x="54" y="111"/>
                    <a:pt x="68" y="111"/>
                    <a:pt x="68" y="97"/>
                  </a:cubicBezTo>
                  <a:cubicBezTo>
                    <a:pt x="54" y="43"/>
                    <a:pt x="54" y="43"/>
                    <a:pt x="54" y="43"/>
                  </a:cubicBezTo>
                  <a:cubicBezTo>
                    <a:pt x="54" y="28"/>
                    <a:pt x="54" y="28"/>
                    <a:pt x="54" y="28"/>
                  </a:cubicBezTo>
                  <a:cubicBezTo>
                    <a:pt x="13" y="0"/>
                    <a:pt x="13" y="0"/>
                    <a:pt x="13" y="0"/>
                  </a:cubicBezTo>
                  <a:cubicBezTo>
                    <a:pt x="13" y="0"/>
                    <a:pt x="13" y="0"/>
                    <a:pt x="0" y="0"/>
                  </a:cubicBezTo>
                  <a:lnTo>
                    <a:pt x="0" y="14"/>
                  </a:lnTo>
                  <a:lnTo>
                    <a:pt x="40" y="43"/>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1" name="Freeform 419"/>
            <p:cNvSpPr>
              <a:spLocks noChangeArrowheads="1"/>
            </p:cNvSpPr>
            <p:nvPr/>
          </p:nvSpPr>
          <p:spPr bwMode="auto">
            <a:xfrm>
              <a:off x="15727817" y="5315920"/>
              <a:ext cx="54785" cy="141563"/>
            </a:xfrm>
            <a:custGeom>
              <a:avLst/>
              <a:gdLst>
                <a:gd name="T0" fmla="*/ 27 w 56"/>
                <a:gd name="T1" fmla="*/ 55 h 139"/>
                <a:gd name="T2" fmla="*/ 27 w 56"/>
                <a:gd name="T3" fmla="*/ 55 h 139"/>
                <a:gd name="T4" fmla="*/ 14 w 56"/>
                <a:gd name="T5" fmla="*/ 123 h 139"/>
                <a:gd name="T6" fmla="*/ 27 w 56"/>
                <a:gd name="T7" fmla="*/ 123 h 139"/>
                <a:gd name="T8" fmla="*/ 27 w 56"/>
                <a:gd name="T9" fmla="*/ 138 h 139"/>
                <a:gd name="T10" fmla="*/ 41 w 56"/>
                <a:gd name="T11" fmla="*/ 123 h 139"/>
                <a:gd name="T12" fmla="*/ 55 w 56"/>
                <a:gd name="T13" fmla="*/ 55 h 139"/>
                <a:gd name="T14" fmla="*/ 55 w 56"/>
                <a:gd name="T15" fmla="*/ 41 h 139"/>
                <a:gd name="T16" fmla="*/ 27 w 56"/>
                <a:gd name="T17" fmla="*/ 14 h 139"/>
                <a:gd name="T18" fmla="*/ 14 w 56"/>
                <a:gd name="T19" fmla="*/ 14 h 139"/>
                <a:gd name="T20" fmla="*/ 0 w 56"/>
                <a:gd name="T21" fmla="*/ 29 h 139"/>
                <a:gd name="T22" fmla="*/ 27 w 56"/>
                <a:gd name="T23" fmla="*/ 5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139">
                  <a:moveTo>
                    <a:pt x="27" y="55"/>
                  </a:moveTo>
                  <a:lnTo>
                    <a:pt x="27" y="55"/>
                  </a:lnTo>
                  <a:cubicBezTo>
                    <a:pt x="14" y="123"/>
                    <a:pt x="14" y="123"/>
                    <a:pt x="14" y="123"/>
                  </a:cubicBezTo>
                  <a:lnTo>
                    <a:pt x="27" y="123"/>
                  </a:lnTo>
                  <a:cubicBezTo>
                    <a:pt x="27" y="138"/>
                    <a:pt x="27" y="138"/>
                    <a:pt x="27" y="138"/>
                  </a:cubicBezTo>
                  <a:cubicBezTo>
                    <a:pt x="41" y="138"/>
                    <a:pt x="41" y="123"/>
                    <a:pt x="41" y="123"/>
                  </a:cubicBezTo>
                  <a:cubicBezTo>
                    <a:pt x="55" y="55"/>
                    <a:pt x="55" y="55"/>
                    <a:pt x="55" y="55"/>
                  </a:cubicBezTo>
                  <a:cubicBezTo>
                    <a:pt x="55" y="55"/>
                    <a:pt x="55" y="55"/>
                    <a:pt x="55" y="41"/>
                  </a:cubicBezTo>
                  <a:cubicBezTo>
                    <a:pt x="27" y="14"/>
                    <a:pt x="27" y="14"/>
                    <a:pt x="27" y="14"/>
                  </a:cubicBezTo>
                  <a:cubicBezTo>
                    <a:pt x="14" y="0"/>
                    <a:pt x="14" y="0"/>
                    <a:pt x="14" y="14"/>
                  </a:cubicBezTo>
                  <a:cubicBezTo>
                    <a:pt x="0" y="14"/>
                    <a:pt x="0" y="14"/>
                    <a:pt x="0" y="29"/>
                  </a:cubicBezTo>
                  <a:lnTo>
                    <a:pt x="27" y="55"/>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002" name="Freeform 636"/>
          <p:cNvSpPr>
            <a:spLocks noChangeArrowheads="1"/>
          </p:cNvSpPr>
          <p:nvPr/>
        </p:nvSpPr>
        <p:spPr bwMode="auto">
          <a:xfrm>
            <a:off x="2591407" y="7930737"/>
            <a:ext cx="602629" cy="589088"/>
          </a:xfrm>
          <a:custGeom>
            <a:avLst/>
            <a:gdLst>
              <a:gd name="T0" fmla="*/ 532 w 587"/>
              <a:gd name="T1" fmla="*/ 41 h 574"/>
              <a:gd name="T2" fmla="*/ 532 w 587"/>
              <a:gd name="T3" fmla="*/ 41 h 574"/>
              <a:gd name="T4" fmla="*/ 300 w 587"/>
              <a:gd name="T5" fmla="*/ 82 h 574"/>
              <a:gd name="T6" fmla="*/ 218 w 587"/>
              <a:gd name="T7" fmla="*/ 68 h 574"/>
              <a:gd name="T8" fmla="*/ 95 w 587"/>
              <a:gd name="T9" fmla="*/ 218 h 574"/>
              <a:gd name="T10" fmla="*/ 177 w 587"/>
              <a:gd name="T11" fmla="*/ 232 h 574"/>
              <a:gd name="T12" fmla="*/ 136 w 587"/>
              <a:gd name="T13" fmla="*/ 368 h 574"/>
              <a:gd name="T14" fmla="*/ 0 w 587"/>
              <a:gd name="T15" fmla="*/ 437 h 574"/>
              <a:gd name="T16" fmla="*/ 109 w 587"/>
              <a:gd name="T17" fmla="*/ 464 h 574"/>
              <a:gd name="T18" fmla="*/ 136 w 587"/>
              <a:gd name="T19" fmla="*/ 573 h 574"/>
              <a:gd name="T20" fmla="*/ 204 w 587"/>
              <a:gd name="T21" fmla="*/ 437 h 574"/>
              <a:gd name="T22" fmla="*/ 341 w 587"/>
              <a:gd name="T23" fmla="*/ 396 h 574"/>
              <a:gd name="T24" fmla="*/ 354 w 587"/>
              <a:gd name="T25" fmla="*/ 478 h 574"/>
              <a:gd name="T26" fmla="*/ 504 w 587"/>
              <a:gd name="T27" fmla="*/ 355 h 574"/>
              <a:gd name="T28" fmla="*/ 491 w 587"/>
              <a:gd name="T29" fmla="*/ 273 h 574"/>
              <a:gd name="T30" fmla="*/ 532 w 587"/>
              <a:gd name="T31" fmla="*/ 41 h 574"/>
              <a:gd name="T32" fmla="*/ 477 w 587"/>
              <a:gd name="T33" fmla="*/ 150 h 574"/>
              <a:gd name="T34" fmla="*/ 477 w 587"/>
              <a:gd name="T35" fmla="*/ 150 h 574"/>
              <a:gd name="T36" fmla="*/ 423 w 587"/>
              <a:gd name="T37" fmla="*/ 150 h 574"/>
              <a:gd name="T38" fmla="*/ 423 w 587"/>
              <a:gd name="T39" fmla="*/ 109 h 574"/>
              <a:gd name="T40" fmla="*/ 477 w 587"/>
              <a:gd name="T41" fmla="*/ 109 h 574"/>
              <a:gd name="T42" fmla="*/ 477 w 587"/>
              <a:gd name="T43" fmla="*/ 150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7" h="574">
                <a:moveTo>
                  <a:pt x="532" y="41"/>
                </a:moveTo>
                <a:lnTo>
                  <a:pt x="532" y="41"/>
                </a:lnTo>
                <a:cubicBezTo>
                  <a:pt x="532" y="41"/>
                  <a:pt x="409" y="0"/>
                  <a:pt x="300" y="82"/>
                </a:cubicBezTo>
                <a:cubicBezTo>
                  <a:pt x="273" y="68"/>
                  <a:pt x="245" y="53"/>
                  <a:pt x="218" y="68"/>
                </a:cubicBezTo>
                <a:cubicBezTo>
                  <a:pt x="163" y="82"/>
                  <a:pt x="95" y="218"/>
                  <a:pt x="95" y="218"/>
                </a:cubicBezTo>
                <a:cubicBezTo>
                  <a:pt x="177" y="232"/>
                  <a:pt x="177" y="232"/>
                  <a:pt x="177" y="232"/>
                </a:cubicBezTo>
                <a:cubicBezTo>
                  <a:pt x="163" y="273"/>
                  <a:pt x="150" y="314"/>
                  <a:pt x="136" y="368"/>
                </a:cubicBezTo>
                <a:cubicBezTo>
                  <a:pt x="0" y="437"/>
                  <a:pt x="0" y="437"/>
                  <a:pt x="0" y="437"/>
                </a:cubicBezTo>
                <a:cubicBezTo>
                  <a:pt x="0" y="437"/>
                  <a:pt x="54" y="464"/>
                  <a:pt x="109" y="464"/>
                </a:cubicBezTo>
                <a:cubicBezTo>
                  <a:pt x="109" y="519"/>
                  <a:pt x="136" y="573"/>
                  <a:pt x="136" y="573"/>
                </a:cubicBezTo>
                <a:cubicBezTo>
                  <a:pt x="204" y="437"/>
                  <a:pt x="204" y="437"/>
                  <a:pt x="204" y="437"/>
                </a:cubicBezTo>
                <a:cubicBezTo>
                  <a:pt x="259" y="423"/>
                  <a:pt x="300" y="409"/>
                  <a:pt x="341" y="396"/>
                </a:cubicBezTo>
                <a:cubicBezTo>
                  <a:pt x="354" y="478"/>
                  <a:pt x="354" y="478"/>
                  <a:pt x="354" y="478"/>
                </a:cubicBezTo>
                <a:cubicBezTo>
                  <a:pt x="354" y="478"/>
                  <a:pt x="491" y="409"/>
                  <a:pt x="504" y="355"/>
                </a:cubicBezTo>
                <a:cubicBezTo>
                  <a:pt x="518" y="327"/>
                  <a:pt x="504" y="300"/>
                  <a:pt x="491" y="273"/>
                </a:cubicBezTo>
                <a:cubicBezTo>
                  <a:pt x="586" y="164"/>
                  <a:pt x="532" y="41"/>
                  <a:pt x="532" y="41"/>
                </a:cubicBezTo>
                <a:close/>
                <a:moveTo>
                  <a:pt x="477" y="150"/>
                </a:moveTo>
                <a:lnTo>
                  <a:pt x="477" y="150"/>
                </a:lnTo>
                <a:cubicBezTo>
                  <a:pt x="464" y="164"/>
                  <a:pt x="436" y="164"/>
                  <a:pt x="423" y="150"/>
                </a:cubicBezTo>
                <a:cubicBezTo>
                  <a:pt x="409" y="136"/>
                  <a:pt x="409" y="109"/>
                  <a:pt x="423" y="109"/>
                </a:cubicBezTo>
                <a:cubicBezTo>
                  <a:pt x="436" y="95"/>
                  <a:pt x="464" y="95"/>
                  <a:pt x="477" y="109"/>
                </a:cubicBezTo>
                <a:cubicBezTo>
                  <a:pt x="477" y="109"/>
                  <a:pt x="477" y="136"/>
                  <a:pt x="477" y="150"/>
                </a:cubicBezTo>
                <a:close/>
              </a:path>
            </a:pathLst>
          </a:custGeom>
          <a:solidFill>
            <a:schemeClr val="accent2"/>
          </a:solidFill>
          <a:ln>
            <a:noFill/>
          </a:ln>
          <a:effectLst/>
          <a:extLst/>
        </p:spPr>
        <p:txBody>
          <a:bodyPr wrap="none" anchor="ctr"/>
          <a:lstStyle/>
          <a:p>
            <a:endParaRPr lang="en-US" dirty="0">
              <a:latin typeface="Calibri Light"/>
            </a:endParaRPr>
          </a:p>
        </p:txBody>
      </p:sp>
      <p:sp>
        <p:nvSpPr>
          <p:cNvPr id="1003" name="Freeform 212"/>
          <p:cNvSpPr>
            <a:spLocks noChangeArrowheads="1"/>
          </p:cNvSpPr>
          <p:nvPr/>
        </p:nvSpPr>
        <p:spPr bwMode="auto">
          <a:xfrm>
            <a:off x="2613157" y="7101542"/>
            <a:ext cx="561542" cy="561688"/>
          </a:xfrm>
          <a:custGeom>
            <a:avLst/>
            <a:gdLst>
              <a:gd name="T0" fmla="*/ 520 w 547"/>
              <a:gd name="T1" fmla="*/ 152 h 548"/>
              <a:gd name="T2" fmla="*/ 520 w 547"/>
              <a:gd name="T3" fmla="*/ 152 h 548"/>
              <a:gd name="T4" fmla="*/ 534 w 547"/>
              <a:gd name="T5" fmla="*/ 55 h 548"/>
              <a:gd name="T6" fmla="*/ 520 w 547"/>
              <a:gd name="T7" fmla="*/ 41 h 548"/>
              <a:gd name="T8" fmla="*/ 505 w 547"/>
              <a:gd name="T9" fmla="*/ 55 h 548"/>
              <a:gd name="T10" fmla="*/ 478 w 547"/>
              <a:gd name="T11" fmla="*/ 164 h 548"/>
              <a:gd name="T12" fmla="*/ 437 w 547"/>
              <a:gd name="T13" fmla="*/ 191 h 548"/>
              <a:gd name="T14" fmla="*/ 437 w 547"/>
              <a:gd name="T15" fmla="*/ 55 h 548"/>
              <a:gd name="T16" fmla="*/ 423 w 547"/>
              <a:gd name="T17" fmla="*/ 41 h 548"/>
              <a:gd name="T18" fmla="*/ 411 w 547"/>
              <a:gd name="T19" fmla="*/ 55 h 548"/>
              <a:gd name="T20" fmla="*/ 411 w 547"/>
              <a:gd name="T21" fmla="*/ 191 h 548"/>
              <a:gd name="T22" fmla="*/ 411 w 547"/>
              <a:gd name="T23" fmla="*/ 191 h 548"/>
              <a:gd name="T24" fmla="*/ 382 w 547"/>
              <a:gd name="T25" fmla="*/ 191 h 548"/>
              <a:gd name="T26" fmla="*/ 382 w 547"/>
              <a:gd name="T27" fmla="*/ 191 h 548"/>
              <a:gd name="T28" fmla="*/ 356 w 547"/>
              <a:gd name="T29" fmla="*/ 14 h 548"/>
              <a:gd name="T30" fmla="*/ 341 w 547"/>
              <a:gd name="T31" fmla="*/ 0 h 548"/>
              <a:gd name="T32" fmla="*/ 328 w 547"/>
              <a:gd name="T33" fmla="*/ 14 h 548"/>
              <a:gd name="T34" fmla="*/ 341 w 547"/>
              <a:gd name="T35" fmla="*/ 191 h 548"/>
              <a:gd name="T36" fmla="*/ 341 w 547"/>
              <a:gd name="T37" fmla="*/ 206 h 548"/>
              <a:gd name="T38" fmla="*/ 300 w 547"/>
              <a:gd name="T39" fmla="*/ 206 h 548"/>
              <a:gd name="T40" fmla="*/ 314 w 547"/>
              <a:gd name="T41" fmla="*/ 82 h 548"/>
              <a:gd name="T42" fmla="*/ 300 w 547"/>
              <a:gd name="T43" fmla="*/ 68 h 548"/>
              <a:gd name="T44" fmla="*/ 273 w 547"/>
              <a:gd name="T45" fmla="*/ 82 h 548"/>
              <a:gd name="T46" fmla="*/ 259 w 547"/>
              <a:gd name="T47" fmla="*/ 206 h 548"/>
              <a:gd name="T48" fmla="*/ 246 w 547"/>
              <a:gd name="T49" fmla="*/ 206 h 548"/>
              <a:gd name="T50" fmla="*/ 259 w 547"/>
              <a:gd name="T51" fmla="*/ 14 h 548"/>
              <a:gd name="T52" fmla="*/ 232 w 547"/>
              <a:gd name="T53" fmla="*/ 0 h 548"/>
              <a:gd name="T54" fmla="*/ 218 w 547"/>
              <a:gd name="T55" fmla="*/ 14 h 548"/>
              <a:gd name="T56" fmla="*/ 205 w 547"/>
              <a:gd name="T57" fmla="*/ 206 h 548"/>
              <a:gd name="T58" fmla="*/ 205 w 547"/>
              <a:gd name="T59" fmla="*/ 206 h 548"/>
              <a:gd name="T60" fmla="*/ 205 w 547"/>
              <a:gd name="T61" fmla="*/ 191 h 548"/>
              <a:gd name="T62" fmla="*/ 164 w 547"/>
              <a:gd name="T63" fmla="*/ 55 h 548"/>
              <a:gd name="T64" fmla="*/ 150 w 547"/>
              <a:gd name="T65" fmla="*/ 41 h 548"/>
              <a:gd name="T66" fmla="*/ 137 w 547"/>
              <a:gd name="T67" fmla="*/ 68 h 548"/>
              <a:gd name="T68" fmla="*/ 164 w 547"/>
              <a:gd name="T69" fmla="*/ 191 h 548"/>
              <a:gd name="T70" fmla="*/ 164 w 547"/>
              <a:gd name="T71" fmla="*/ 191 h 548"/>
              <a:gd name="T72" fmla="*/ 164 w 547"/>
              <a:gd name="T73" fmla="*/ 191 h 548"/>
              <a:gd name="T74" fmla="*/ 109 w 547"/>
              <a:gd name="T75" fmla="*/ 41 h 548"/>
              <a:gd name="T76" fmla="*/ 96 w 547"/>
              <a:gd name="T77" fmla="*/ 27 h 548"/>
              <a:gd name="T78" fmla="*/ 82 w 547"/>
              <a:gd name="T79" fmla="*/ 55 h 548"/>
              <a:gd name="T80" fmla="*/ 123 w 547"/>
              <a:gd name="T81" fmla="*/ 191 h 548"/>
              <a:gd name="T82" fmla="*/ 96 w 547"/>
              <a:gd name="T83" fmla="*/ 178 h 548"/>
              <a:gd name="T84" fmla="*/ 41 w 547"/>
              <a:gd name="T85" fmla="*/ 41 h 548"/>
              <a:gd name="T86" fmla="*/ 14 w 547"/>
              <a:gd name="T87" fmla="*/ 41 h 548"/>
              <a:gd name="T88" fmla="*/ 0 w 547"/>
              <a:gd name="T89" fmla="*/ 68 h 548"/>
              <a:gd name="T90" fmla="*/ 55 w 547"/>
              <a:gd name="T91" fmla="*/ 164 h 548"/>
              <a:gd name="T92" fmla="*/ 14 w 547"/>
              <a:gd name="T93" fmla="*/ 137 h 548"/>
              <a:gd name="T94" fmla="*/ 96 w 547"/>
              <a:gd name="T95" fmla="*/ 547 h 548"/>
              <a:gd name="T96" fmla="*/ 465 w 547"/>
              <a:gd name="T97" fmla="*/ 547 h 548"/>
              <a:gd name="T98" fmla="*/ 546 w 547"/>
              <a:gd name="T99" fmla="*/ 137 h 548"/>
              <a:gd name="T100" fmla="*/ 520 w 547"/>
              <a:gd name="T101" fmla="*/ 152 h 548"/>
              <a:gd name="T102" fmla="*/ 273 w 547"/>
              <a:gd name="T103" fmla="*/ 452 h 548"/>
              <a:gd name="T104" fmla="*/ 273 w 547"/>
              <a:gd name="T105" fmla="*/ 452 h 548"/>
              <a:gd name="T106" fmla="*/ 191 w 547"/>
              <a:gd name="T107" fmla="*/ 370 h 548"/>
              <a:gd name="T108" fmla="*/ 273 w 547"/>
              <a:gd name="T109" fmla="*/ 273 h 548"/>
              <a:gd name="T110" fmla="*/ 368 w 547"/>
              <a:gd name="T111" fmla="*/ 370 h 548"/>
              <a:gd name="T112" fmla="*/ 273 w 547"/>
              <a:gd name="T113" fmla="*/ 45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7" h="548">
                <a:moveTo>
                  <a:pt x="520" y="152"/>
                </a:moveTo>
                <a:lnTo>
                  <a:pt x="520" y="152"/>
                </a:lnTo>
                <a:cubicBezTo>
                  <a:pt x="534" y="55"/>
                  <a:pt x="534" y="55"/>
                  <a:pt x="534" y="55"/>
                </a:cubicBezTo>
                <a:cubicBezTo>
                  <a:pt x="534" y="41"/>
                  <a:pt x="520" y="41"/>
                  <a:pt x="520" y="41"/>
                </a:cubicBezTo>
                <a:cubicBezTo>
                  <a:pt x="505" y="41"/>
                  <a:pt x="505" y="41"/>
                  <a:pt x="505" y="55"/>
                </a:cubicBezTo>
                <a:cubicBezTo>
                  <a:pt x="478" y="164"/>
                  <a:pt x="478" y="164"/>
                  <a:pt x="478" y="164"/>
                </a:cubicBezTo>
                <a:cubicBezTo>
                  <a:pt x="465" y="178"/>
                  <a:pt x="450" y="178"/>
                  <a:pt x="437" y="191"/>
                </a:cubicBezTo>
                <a:cubicBezTo>
                  <a:pt x="437" y="55"/>
                  <a:pt x="437" y="55"/>
                  <a:pt x="437" y="55"/>
                </a:cubicBezTo>
                <a:cubicBezTo>
                  <a:pt x="437" y="41"/>
                  <a:pt x="437" y="41"/>
                  <a:pt x="423" y="41"/>
                </a:cubicBezTo>
                <a:cubicBezTo>
                  <a:pt x="423" y="41"/>
                  <a:pt x="411" y="41"/>
                  <a:pt x="411" y="55"/>
                </a:cubicBezTo>
                <a:cubicBezTo>
                  <a:pt x="411" y="191"/>
                  <a:pt x="411" y="191"/>
                  <a:pt x="411" y="191"/>
                </a:cubicBezTo>
                <a:lnTo>
                  <a:pt x="411" y="191"/>
                </a:lnTo>
                <a:cubicBezTo>
                  <a:pt x="396" y="191"/>
                  <a:pt x="382" y="191"/>
                  <a:pt x="382" y="191"/>
                </a:cubicBezTo>
                <a:lnTo>
                  <a:pt x="382" y="191"/>
                </a:lnTo>
                <a:cubicBezTo>
                  <a:pt x="356" y="14"/>
                  <a:pt x="356" y="14"/>
                  <a:pt x="356" y="14"/>
                </a:cubicBezTo>
                <a:cubicBezTo>
                  <a:pt x="356" y="0"/>
                  <a:pt x="356" y="0"/>
                  <a:pt x="341" y="0"/>
                </a:cubicBezTo>
                <a:cubicBezTo>
                  <a:pt x="328" y="0"/>
                  <a:pt x="328" y="14"/>
                  <a:pt x="328" y="14"/>
                </a:cubicBezTo>
                <a:cubicBezTo>
                  <a:pt x="341" y="191"/>
                  <a:pt x="341" y="191"/>
                  <a:pt x="341" y="191"/>
                </a:cubicBezTo>
                <a:cubicBezTo>
                  <a:pt x="341" y="206"/>
                  <a:pt x="341" y="206"/>
                  <a:pt x="341" y="206"/>
                </a:cubicBezTo>
                <a:cubicBezTo>
                  <a:pt x="328" y="206"/>
                  <a:pt x="314" y="206"/>
                  <a:pt x="300" y="206"/>
                </a:cubicBezTo>
                <a:cubicBezTo>
                  <a:pt x="314" y="82"/>
                  <a:pt x="314" y="82"/>
                  <a:pt x="314" y="82"/>
                </a:cubicBezTo>
                <a:cubicBezTo>
                  <a:pt x="314" y="68"/>
                  <a:pt x="300" y="68"/>
                  <a:pt x="300" y="68"/>
                </a:cubicBezTo>
                <a:cubicBezTo>
                  <a:pt x="287" y="55"/>
                  <a:pt x="287" y="68"/>
                  <a:pt x="273" y="82"/>
                </a:cubicBezTo>
                <a:cubicBezTo>
                  <a:pt x="259" y="206"/>
                  <a:pt x="259" y="206"/>
                  <a:pt x="259" y="206"/>
                </a:cubicBezTo>
                <a:lnTo>
                  <a:pt x="246" y="206"/>
                </a:lnTo>
                <a:cubicBezTo>
                  <a:pt x="259" y="14"/>
                  <a:pt x="259" y="14"/>
                  <a:pt x="259" y="14"/>
                </a:cubicBezTo>
                <a:cubicBezTo>
                  <a:pt x="259" y="0"/>
                  <a:pt x="246" y="0"/>
                  <a:pt x="232" y="0"/>
                </a:cubicBezTo>
                <a:cubicBezTo>
                  <a:pt x="232" y="0"/>
                  <a:pt x="218" y="0"/>
                  <a:pt x="218" y="14"/>
                </a:cubicBezTo>
                <a:cubicBezTo>
                  <a:pt x="205" y="206"/>
                  <a:pt x="205" y="206"/>
                  <a:pt x="205" y="206"/>
                </a:cubicBezTo>
                <a:lnTo>
                  <a:pt x="205" y="206"/>
                </a:lnTo>
                <a:cubicBezTo>
                  <a:pt x="205" y="191"/>
                  <a:pt x="205" y="191"/>
                  <a:pt x="205" y="191"/>
                </a:cubicBezTo>
                <a:cubicBezTo>
                  <a:pt x="164" y="55"/>
                  <a:pt x="164" y="55"/>
                  <a:pt x="164" y="55"/>
                </a:cubicBezTo>
                <a:lnTo>
                  <a:pt x="150" y="41"/>
                </a:lnTo>
                <a:cubicBezTo>
                  <a:pt x="137" y="55"/>
                  <a:pt x="137" y="55"/>
                  <a:pt x="137" y="68"/>
                </a:cubicBezTo>
                <a:cubicBezTo>
                  <a:pt x="164" y="191"/>
                  <a:pt x="164" y="191"/>
                  <a:pt x="164" y="191"/>
                </a:cubicBezTo>
                <a:lnTo>
                  <a:pt x="164" y="191"/>
                </a:lnTo>
                <a:lnTo>
                  <a:pt x="164" y="191"/>
                </a:lnTo>
                <a:cubicBezTo>
                  <a:pt x="109" y="41"/>
                  <a:pt x="109" y="41"/>
                  <a:pt x="109" y="41"/>
                </a:cubicBezTo>
                <a:cubicBezTo>
                  <a:pt x="109" y="27"/>
                  <a:pt x="96" y="27"/>
                  <a:pt x="96" y="27"/>
                </a:cubicBezTo>
                <a:cubicBezTo>
                  <a:pt x="82" y="27"/>
                  <a:pt x="82" y="41"/>
                  <a:pt x="82" y="55"/>
                </a:cubicBezTo>
                <a:cubicBezTo>
                  <a:pt x="123" y="191"/>
                  <a:pt x="123" y="191"/>
                  <a:pt x="123" y="191"/>
                </a:cubicBezTo>
                <a:cubicBezTo>
                  <a:pt x="123" y="178"/>
                  <a:pt x="109" y="178"/>
                  <a:pt x="96" y="178"/>
                </a:cubicBezTo>
                <a:cubicBezTo>
                  <a:pt x="41" y="41"/>
                  <a:pt x="41" y="41"/>
                  <a:pt x="41" y="41"/>
                </a:cubicBezTo>
                <a:cubicBezTo>
                  <a:pt x="27" y="41"/>
                  <a:pt x="27" y="41"/>
                  <a:pt x="14" y="41"/>
                </a:cubicBezTo>
                <a:cubicBezTo>
                  <a:pt x="0" y="41"/>
                  <a:pt x="0" y="55"/>
                  <a:pt x="0" y="68"/>
                </a:cubicBezTo>
                <a:cubicBezTo>
                  <a:pt x="55" y="164"/>
                  <a:pt x="55" y="164"/>
                  <a:pt x="55" y="164"/>
                </a:cubicBezTo>
                <a:cubicBezTo>
                  <a:pt x="41" y="152"/>
                  <a:pt x="27" y="152"/>
                  <a:pt x="14" y="137"/>
                </a:cubicBezTo>
                <a:cubicBezTo>
                  <a:pt x="96" y="547"/>
                  <a:pt x="96" y="547"/>
                  <a:pt x="96" y="547"/>
                </a:cubicBezTo>
                <a:cubicBezTo>
                  <a:pt x="465" y="547"/>
                  <a:pt x="465" y="547"/>
                  <a:pt x="465" y="547"/>
                </a:cubicBezTo>
                <a:cubicBezTo>
                  <a:pt x="546" y="137"/>
                  <a:pt x="546" y="137"/>
                  <a:pt x="546" y="137"/>
                </a:cubicBezTo>
                <a:cubicBezTo>
                  <a:pt x="546" y="152"/>
                  <a:pt x="534" y="152"/>
                  <a:pt x="520" y="152"/>
                </a:cubicBezTo>
                <a:close/>
                <a:moveTo>
                  <a:pt x="273" y="452"/>
                </a:moveTo>
                <a:lnTo>
                  <a:pt x="273" y="452"/>
                </a:lnTo>
                <a:cubicBezTo>
                  <a:pt x="232" y="452"/>
                  <a:pt x="191" y="410"/>
                  <a:pt x="191" y="370"/>
                </a:cubicBezTo>
                <a:cubicBezTo>
                  <a:pt x="191" y="315"/>
                  <a:pt x="232" y="273"/>
                  <a:pt x="273" y="273"/>
                </a:cubicBezTo>
                <a:cubicBezTo>
                  <a:pt x="328" y="273"/>
                  <a:pt x="368" y="315"/>
                  <a:pt x="368" y="370"/>
                </a:cubicBezTo>
                <a:cubicBezTo>
                  <a:pt x="368" y="410"/>
                  <a:pt x="328" y="452"/>
                  <a:pt x="273" y="452"/>
                </a:cubicBezTo>
                <a:close/>
              </a:path>
            </a:pathLst>
          </a:custGeom>
          <a:solidFill>
            <a:schemeClr val="accent1"/>
          </a:solidFill>
          <a:ln>
            <a:noFill/>
          </a:ln>
          <a:effectLst/>
          <a:extLst/>
        </p:spPr>
        <p:txBody>
          <a:bodyPr wrap="none" anchor="ctr"/>
          <a:lstStyle/>
          <a:p>
            <a:endParaRPr lang="en-US" dirty="0">
              <a:latin typeface="Calibri Light"/>
            </a:endParaRPr>
          </a:p>
        </p:txBody>
      </p:sp>
      <p:sp>
        <p:nvSpPr>
          <p:cNvPr id="1004" name="Freeform 734"/>
          <p:cNvSpPr>
            <a:spLocks noChangeArrowheads="1"/>
          </p:cNvSpPr>
          <p:nvPr/>
        </p:nvSpPr>
        <p:spPr bwMode="auto">
          <a:xfrm>
            <a:off x="2629374" y="10443281"/>
            <a:ext cx="561542" cy="433824"/>
          </a:xfrm>
          <a:custGeom>
            <a:avLst/>
            <a:gdLst>
              <a:gd name="T0" fmla="*/ 287 w 547"/>
              <a:gd name="T1" fmla="*/ 82 h 424"/>
              <a:gd name="T2" fmla="*/ 287 w 547"/>
              <a:gd name="T3" fmla="*/ 82 h 424"/>
              <a:gd name="T4" fmla="*/ 205 w 547"/>
              <a:gd name="T5" fmla="*/ 96 h 424"/>
              <a:gd name="T6" fmla="*/ 96 w 547"/>
              <a:gd name="T7" fmla="*/ 0 h 424"/>
              <a:gd name="T8" fmla="*/ 68 w 547"/>
              <a:gd name="T9" fmla="*/ 0 h 424"/>
              <a:gd name="T10" fmla="*/ 82 w 547"/>
              <a:gd name="T11" fmla="*/ 14 h 424"/>
              <a:gd name="T12" fmla="*/ 178 w 547"/>
              <a:gd name="T13" fmla="*/ 96 h 424"/>
              <a:gd name="T14" fmla="*/ 123 w 547"/>
              <a:gd name="T15" fmla="*/ 109 h 424"/>
              <a:gd name="T16" fmla="*/ 14 w 547"/>
              <a:gd name="T17" fmla="*/ 27 h 424"/>
              <a:gd name="T18" fmla="*/ 0 w 547"/>
              <a:gd name="T19" fmla="*/ 27 h 424"/>
              <a:gd name="T20" fmla="*/ 0 w 547"/>
              <a:gd name="T21" fmla="*/ 41 h 424"/>
              <a:gd name="T22" fmla="*/ 96 w 547"/>
              <a:gd name="T23" fmla="*/ 109 h 424"/>
              <a:gd name="T24" fmla="*/ 41 w 547"/>
              <a:gd name="T25" fmla="*/ 178 h 424"/>
              <a:gd name="T26" fmla="*/ 287 w 547"/>
              <a:gd name="T27" fmla="*/ 423 h 424"/>
              <a:gd name="T28" fmla="*/ 546 w 547"/>
              <a:gd name="T29" fmla="*/ 178 h 424"/>
              <a:gd name="T30" fmla="*/ 287 w 547"/>
              <a:gd name="T31" fmla="*/ 82 h 424"/>
              <a:gd name="T32" fmla="*/ 109 w 547"/>
              <a:gd name="T33" fmla="*/ 137 h 424"/>
              <a:gd name="T34" fmla="*/ 109 w 547"/>
              <a:gd name="T35" fmla="*/ 137 h 424"/>
              <a:gd name="T36" fmla="*/ 205 w 547"/>
              <a:gd name="T37" fmla="*/ 205 h 424"/>
              <a:gd name="T38" fmla="*/ 218 w 547"/>
              <a:gd name="T39" fmla="*/ 205 h 424"/>
              <a:gd name="T40" fmla="*/ 232 w 547"/>
              <a:gd name="T41" fmla="*/ 205 h 424"/>
              <a:gd name="T42" fmla="*/ 232 w 547"/>
              <a:gd name="T43" fmla="*/ 191 h 424"/>
              <a:gd name="T44" fmla="*/ 150 w 547"/>
              <a:gd name="T45" fmla="*/ 123 h 424"/>
              <a:gd name="T46" fmla="*/ 205 w 547"/>
              <a:gd name="T47" fmla="*/ 109 h 424"/>
              <a:gd name="T48" fmla="*/ 287 w 547"/>
              <a:gd name="T49" fmla="*/ 178 h 424"/>
              <a:gd name="T50" fmla="*/ 287 w 547"/>
              <a:gd name="T51" fmla="*/ 178 h 424"/>
              <a:gd name="T52" fmla="*/ 300 w 547"/>
              <a:gd name="T53" fmla="*/ 178 h 424"/>
              <a:gd name="T54" fmla="*/ 300 w 547"/>
              <a:gd name="T55" fmla="*/ 164 h 424"/>
              <a:gd name="T56" fmla="*/ 232 w 547"/>
              <a:gd name="T57" fmla="*/ 109 h 424"/>
              <a:gd name="T58" fmla="*/ 287 w 547"/>
              <a:gd name="T59" fmla="*/ 109 h 424"/>
              <a:gd name="T60" fmla="*/ 519 w 547"/>
              <a:gd name="T61" fmla="*/ 178 h 424"/>
              <a:gd name="T62" fmla="*/ 287 w 547"/>
              <a:gd name="T63" fmla="*/ 232 h 424"/>
              <a:gd name="T64" fmla="*/ 55 w 547"/>
              <a:gd name="T65" fmla="*/ 178 h 424"/>
              <a:gd name="T66" fmla="*/ 109 w 547"/>
              <a:gd name="T67" fmla="*/ 13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7" h="424">
                <a:moveTo>
                  <a:pt x="287" y="82"/>
                </a:moveTo>
                <a:lnTo>
                  <a:pt x="287" y="82"/>
                </a:lnTo>
                <a:cubicBezTo>
                  <a:pt x="259" y="82"/>
                  <a:pt x="232" y="96"/>
                  <a:pt x="205" y="96"/>
                </a:cubicBezTo>
                <a:cubicBezTo>
                  <a:pt x="96" y="0"/>
                  <a:pt x="96" y="0"/>
                  <a:pt x="96" y="0"/>
                </a:cubicBezTo>
                <a:cubicBezTo>
                  <a:pt x="82" y="0"/>
                  <a:pt x="82" y="0"/>
                  <a:pt x="68" y="0"/>
                </a:cubicBezTo>
                <a:cubicBezTo>
                  <a:pt x="68" y="0"/>
                  <a:pt x="68" y="14"/>
                  <a:pt x="82" y="14"/>
                </a:cubicBezTo>
                <a:cubicBezTo>
                  <a:pt x="178" y="96"/>
                  <a:pt x="178" y="96"/>
                  <a:pt x="178" y="96"/>
                </a:cubicBezTo>
                <a:cubicBezTo>
                  <a:pt x="150" y="96"/>
                  <a:pt x="137" y="109"/>
                  <a:pt x="123" y="109"/>
                </a:cubicBezTo>
                <a:cubicBezTo>
                  <a:pt x="14" y="27"/>
                  <a:pt x="14" y="27"/>
                  <a:pt x="14" y="27"/>
                </a:cubicBezTo>
                <a:lnTo>
                  <a:pt x="0" y="27"/>
                </a:lnTo>
                <a:lnTo>
                  <a:pt x="0" y="41"/>
                </a:lnTo>
                <a:cubicBezTo>
                  <a:pt x="96" y="109"/>
                  <a:pt x="96" y="109"/>
                  <a:pt x="96" y="109"/>
                </a:cubicBezTo>
                <a:cubicBezTo>
                  <a:pt x="55" y="123"/>
                  <a:pt x="41" y="150"/>
                  <a:pt x="41" y="178"/>
                </a:cubicBezTo>
                <a:cubicBezTo>
                  <a:pt x="41" y="314"/>
                  <a:pt x="150" y="423"/>
                  <a:pt x="287" y="423"/>
                </a:cubicBezTo>
                <a:cubicBezTo>
                  <a:pt x="437" y="423"/>
                  <a:pt x="546" y="314"/>
                  <a:pt x="546" y="178"/>
                </a:cubicBezTo>
                <a:cubicBezTo>
                  <a:pt x="546" y="123"/>
                  <a:pt x="423" y="82"/>
                  <a:pt x="287" y="82"/>
                </a:cubicBezTo>
                <a:close/>
                <a:moveTo>
                  <a:pt x="109" y="137"/>
                </a:moveTo>
                <a:lnTo>
                  <a:pt x="109" y="137"/>
                </a:lnTo>
                <a:cubicBezTo>
                  <a:pt x="205" y="205"/>
                  <a:pt x="205" y="205"/>
                  <a:pt x="205" y="205"/>
                </a:cubicBezTo>
                <a:cubicBezTo>
                  <a:pt x="218" y="205"/>
                  <a:pt x="218" y="205"/>
                  <a:pt x="218" y="205"/>
                </a:cubicBezTo>
                <a:cubicBezTo>
                  <a:pt x="218" y="205"/>
                  <a:pt x="218" y="205"/>
                  <a:pt x="232" y="205"/>
                </a:cubicBezTo>
                <a:lnTo>
                  <a:pt x="232" y="191"/>
                </a:lnTo>
                <a:cubicBezTo>
                  <a:pt x="150" y="123"/>
                  <a:pt x="150" y="123"/>
                  <a:pt x="150" y="123"/>
                </a:cubicBezTo>
                <a:cubicBezTo>
                  <a:pt x="164" y="123"/>
                  <a:pt x="178" y="123"/>
                  <a:pt x="205" y="109"/>
                </a:cubicBezTo>
                <a:cubicBezTo>
                  <a:pt x="287" y="178"/>
                  <a:pt x="287" y="178"/>
                  <a:pt x="287" y="178"/>
                </a:cubicBezTo>
                <a:lnTo>
                  <a:pt x="287" y="178"/>
                </a:lnTo>
                <a:cubicBezTo>
                  <a:pt x="300" y="178"/>
                  <a:pt x="300" y="178"/>
                  <a:pt x="300" y="178"/>
                </a:cubicBezTo>
                <a:lnTo>
                  <a:pt x="300" y="164"/>
                </a:lnTo>
                <a:cubicBezTo>
                  <a:pt x="232" y="109"/>
                  <a:pt x="232" y="109"/>
                  <a:pt x="232" y="109"/>
                </a:cubicBezTo>
                <a:cubicBezTo>
                  <a:pt x="246" y="109"/>
                  <a:pt x="273" y="109"/>
                  <a:pt x="287" y="109"/>
                </a:cubicBezTo>
                <a:cubicBezTo>
                  <a:pt x="437" y="109"/>
                  <a:pt x="519" y="150"/>
                  <a:pt x="519" y="178"/>
                </a:cubicBezTo>
                <a:cubicBezTo>
                  <a:pt x="519" y="191"/>
                  <a:pt x="437" y="232"/>
                  <a:pt x="287" y="232"/>
                </a:cubicBezTo>
                <a:cubicBezTo>
                  <a:pt x="150" y="232"/>
                  <a:pt x="55" y="191"/>
                  <a:pt x="55" y="178"/>
                </a:cubicBezTo>
                <a:cubicBezTo>
                  <a:pt x="55" y="164"/>
                  <a:pt x="82" y="150"/>
                  <a:pt x="109" y="137"/>
                </a:cubicBezTo>
                <a:close/>
              </a:path>
            </a:pathLst>
          </a:custGeom>
          <a:solidFill>
            <a:schemeClr val="accent5"/>
          </a:solidFill>
          <a:ln>
            <a:noFill/>
          </a:ln>
          <a:effectLst/>
          <a:extLst/>
        </p:spPr>
        <p:txBody>
          <a:bodyPr wrap="none" anchor="ctr"/>
          <a:lstStyle/>
          <a:p>
            <a:endParaRPr lang="en-US" dirty="0">
              <a:latin typeface="Calibri Light"/>
            </a:endParaRPr>
          </a:p>
        </p:txBody>
      </p:sp>
      <p:grpSp>
        <p:nvGrpSpPr>
          <p:cNvPr id="1005" name="Group 1004"/>
          <p:cNvGrpSpPr/>
          <p:nvPr/>
        </p:nvGrpSpPr>
        <p:grpSpPr>
          <a:xfrm>
            <a:off x="2626547" y="8763340"/>
            <a:ext cx="529582" cy="561688"/>
            <a:chOff x="881213" y="5206321"/>
            <a:chExt cx="529582" cy="561688"/>
          </a:xfrm>
          <a:solidFill>
            <a:schemeClr val="accent3"/>
          </a:solidFill>
        </p:grpSpPr>
        <p:sp>
          <p:nvSpPr>
            <p:cNvPr id="1006" name="Freeform 28"/>
            <p:cNvSpPr>
              <a:spLocks noChangeArrowheads="1"/>
            </p:cNvSpPr>
            <p:nvPr/>
          </p:nvSpPr>
          <p:spPr bwMode="auto">
            <a:xfrm>
              <a:off x="935996" y="5206321"/>
              <a:ext cx="22827" cy="164396"/>
            </a:xfrm>
            <a:custGeom>
              <a:avLst/>
              <a:gdLst>
                <a:gd name="T0" fmla="*/ 13 w 28"/>
                <a:gd name="T1" fmla="*/ 163 h 164"/>
                <a:gd name="T2" fmla="*/ 13 w 28"/>
                <a:gd name="T3" fmla="*/ 163 h 164"/>
                <a:gd name="T4" fmla="*/ 27 w 28"/>
                <a:gd name="T5" fmla="*/ 150 h 164"/>
                <a:gd name="T6" fmla="*/ 27 w 28"/>
                <a:gd name="T7" fmla="*/ 13 h 164"/>
                <a:gd name="T8" fmla="*/ 13 w 28"/>
                <a:gd name="T9" fmla="*/ 0 h 164"/>
                <a:gd name="T10" fmla="*/ 0 w 28"/>
                <a:gd name="T11" fmla="*/ 13 h 164"/>
                <a:gd name="T12" fmla="*/ 0 w 28"/>
                <a:gd name="T13" fmla="*/ 150 h 164"/>
                <a:gd name="T14" fmla="*/ 13 w 28"/>
                <a:gd name="T15" fmla="*/ 163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64">
                  <a:moveTo>
                    <a:pt x="13" y="163"/>
                  </a:moveTo>
                  <a:lnTo>
                    <a:pt x="13" y="163"/>
                  </a:lnTo>
                  <a:cubicBezTo>
                    <a:pt x="27" y="163"/>
                    <a:pt x="27" y="150"/>
                    <a:pt x="27" y="150"/>
                  </a:cubicBezTo>
                  <a:cubicBezTo>
                    <a:pt x="27" y="13"/>
                    <a:pt x="27" y="13"/>
                    <a:pt x="27" y="13"/>
                  </a:cubicBezTo>
                  <a:cubicBezTo>
                    <a:pt x="27" y="13"/>
                    <a:pt x="27" y="0"/>
                    <a:pt x="13" y="0"/>
                  </a:cubicBezTo>
                  <a:lnTo>
                    <a:pt x="0" y="13"/>
                  </a:lnTo>
                  <a:cubicBezTo>
                    <a:pt x="0" y="150"/>
                    <a:pt x="0" y="150"/>
                    <a:pt x="0" y="150"/>
                  </a:cubicBezTo>
                  <a:lnTo>
                    <a:pt x="13" y="16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7" name="Freeform 29"/>
            <p:cNvSpPr>
              <a:spLocks noChangeArrowheads="1"/>
            </p:cNvSpPr>
            <p:nvPr/>
          </p:nvSpPr>
          <p:spPr bwMode="auto">
            <a:xfrm>
              <a:off x="881213" y="5206321"/>
              <a:ext cx="150658" cy="561688"/>
            </a:xfrm>
            <a:custGeom>
              <a:avLst/>
              <a:gdLst>
                <a:gd name="T0" fmla="*/ 137 w 151"/>
                <a:gd name="T1" fmla="*/ 0 h 548"/>
                <a:gd name="T2" fmla="*/ 137 w 151"/>
                <a:gd name="T3" fmla="*/ 0 h 548"/>
                <a:gd name="T4" fmla="*/ 123 w 151"/>
                <a:gd name="T5" fmla="*/ 13 h 548"/>
                <a:gd name="T6" fmla="*/ 123 w 151"/>
                <a:gd name="T7" fmla="*/ 150 h 548"/>
                <a:gd name="T8" fmla="*/ 68 w 151"/>
                <a:gd name="T9" fmla="*/ 204 h 548"/>
                <a:gd name="T10" fmla="*/ 14 w 151"/>
                <a:gd name="T11" fmla="*/ 150 h 548"/>
                <a:gd name="T12" fmla="*/ 14 w 151"/>
                <a:gd name="T13" fmla="*/ 13 h 548"/>
                <a:gd name="T14" fmla="*/ 0 w 151"/>
                <a:gd name="T15" fmla="*/ 0 h 548"/>
                <a:gd name="T16" fmla="*/ 0 w 151"/>
                <a:gd name="T17" fmla="*/ 13 h 548"/>
                <a:gd name="T18" fmla="*/ 0 w 151"/>
                <a:gd name="T19" fmla="*/ 150 h 548"/>
                <a:gd name="T20" fmla="*/ 55 w 151"/>
                <a:gd name="T21" fmla="*/ 218 h 548"/>
                <a:gd name="T22" fmla="*/ 55 w 151"/>
                <a:gd name="T23" fmla="*/ 533 h 548"/>
                <a:gd name="T24" fmla="*/ 68 w 151"/>
                <a:gd name="T25" fmla="*/ 547 h 548"/>
                <a:gd name="T26" fmla="*/ 82 w 151"/>
                <a:gd name="T27" fmla="*/ 533 h 548"/>
                <a:gd name="T28" fmla="*/ 82 w 151"/>
                <a:gd name="T29" fmla="*/ 218 h 548"/>
                <a:gd name="T30" fmla="*/ 150 w 151"/>
                <a:gd name="T31" fmla="*/ 150 h 548"/>
                <a:gd name="T32" fmla="*/ 150 w 151"/>
                <a:gd name="T33" fmla="*/ 13 h 548"/>
                <a:gd name="T34" fmla="*/ 137 w 151"/>
                <a:gd name="T35" fmla="*/ 0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548">
                  <a:moveTo>
                    <a:pt x="137" y="0"/>
                  </a:moveTo>
                  <a:lnTo>
                    <a:pt x="137" y="0"/>
                  </a:lnTo>
                  <a:lnTo>
                    <a:pt x="123" y="13"/>
                  </a:lnTo>
                  <a:cubicBezTo>
                    <a:pt x="123" y="150"/>
                    <a:pt x="123" y="150"/>
                    <a:pt x="123" y="150"/>
                  </a:cubicBezTo>
                  <a:cubicBezTo>
                    <a:pt x="123" y="177"/>
                    <a:pt x="96" y="204"/>
                    <a:pt x="68" y="204"/>
                  </a:cubicBezTo>
                  <a:cubicBezTo>
                    <a:pt x="41" y="204"/>
                    <a:pt x="14" y="177"/>
                    <a:pt x="14" y="150"/>
                  </a:cubicBezTo>
                  <a:cubicBezTo>
                    <a:pt x="14" y="13"/>
                    <a:pt x="14" y="13"/>
                    <a:pt x="14" y="13"/>
                  </a:cubicBezTo>
                  <a:cubicBezTo>
                    <a:pt x="14" y="13"/>
                    <a:pt x="14" y="0"/>
                    <a:pt x="0" y="0"/>
                  </a:cubicBezTo>
                  <a:lnTo>
                    <a:pt x="0" y="13"/>
                  </a:lnTo>
                  <a:cubicBezTo>
                    <a:pt x="0" y="150"/>
                    <a:pt x="0" y="150"/>
                    <a:pt x="0" y="150"/>
                  </a:cubicBezTo>
                  <a:cubicBezTo>
                    <a:pt x="0" y="177"/>
                    <a:pt x="14" y="218"/>
                    <a:pt x="55" y="218"/>
                  </a:cubicBezTo>
                  <a:cubicBezTo>
                    <a:pt x="55" y="533"/>
                    <a:pt x="55" y="533"/>
                    <a:pt x="55" y="533"/>
                  </a:cubicBezTo>
                  <a:cubicBezTo>
                    <a:pt x="55" y="547"/>
                    <a:pt x="68" y="547"/>
                    <a:pt x="68" y="547"/>
                  </a:cubicBezTo>
                  <a:cubicBezTo>
                    <a:pt x="82" y="547"/>
                    <a:pt x="82" y="547"/>
                    <a:pt x="82" y="533"/>
                  </a:cubicBezTo>
                  <a:cubicBezTo>
                    <a:pt x="82" y="218"/>
                    <a:pt x="82" y="218"/>
                    <a:pt x="82" y="218"/>
                  </a:cubicBezTo>
                  <a:cubicBezTo>
                    <a:pt x="123" y="218"/>
                    <a:pt x="150" y="177"/>
                    <a:pt x="150" y="150"/>
                  </a:cubicBezTo>
                  <a:cubicBezTo>
                    <a:pt x="150" y="13"/>
                    <a:pt x="150" y="13"/>
                    <a:pt x="150" y="13"/>
                  </a:cubicBezTo>
                  <a:cubicBezTo>
                    <a:pt x="150" y="13"/>
                    <a:pt x="150" y="0"/>
                    <a:pt x="137"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8" name="Freeform 30"/>
            <p:cNvSpPr>
              <a:spLocks noChangeArrowheads="1"/>
            </p:cNvSpPr>
            <p:nvPr/>
          </p:nvSpPr>
          <p:spPr bwMode="auto">
            <a:xfrm>
              <a:off x="1104916" y="5206321"/>
              <a:ext cx="150658" cy="561688"/>
            </a:xfrm>
            <a:custGeom>
              <a:avLst/>
              <a:gdLst>
                <a:gd name="T0" fmla="*/ 151 w 152"/>
                <a:gd name="T1" fmla="*/ 68 h 548"/>
                <a:gd name="T2" fmla="*/ 151 w 152"/>
                <a:gd name="T3" fmla="*/ 68 h 548"/>
                <a:gd name="T4" fmla="*/ 69 w 152"/>
                <a:gd name="T5" fmla="*/ 0 h 548"/>
                <a:gd name="T6" fmla="*/ 0 w 152"/>
                <a:gd name="T7" fmla="*/ 68 h 548"/>
                <a:gd name="T8" fmla="*/ 0 w 152"/>
                <a:gd name="T9" fmla="*/ 81 h 548"/>
                <a:gd name="T10" fmla="*/ 0 w 152"/>
                <a:gd name="T11" fmla="*/ 150 h 548"/>
                <a:gd name="T12" fmla="*/ 55 w 152"/>
                <a:gd name="T13" fmla="*/ 218 h 548"/>
                <a:gd name="T14" fmla="*/ 55 w 152"/>
                <a:gd name="T15" fmla="*/ 533 h 548"/>
                <a:gd name="T16" fmla="*/ 69 w 152"/>
                <a:gd name="T17" fmla="*/ 547 h 548"/>
                <a:gd name="T18" fmla="*/ 96 w 152"/>
                <a:gd name="T19" fmla="*/ 533 h 548"/>
                <a:gd name="T20" fmla="*/ 96 w 152"/>
                <a:gd name="T21" fmla="*/ 218 h 548"/>
                <a:gd name="T22" fmla="*/ 151 w 152"/>
                <a:gd name="T23" fmla="*/ 150 h 548"/>
                <a:gd name="T24" fmla="*/ 151 w 152"/>
                <a:gd name="T25" fmla="*/ 81 h 548"/>
                <a:gd name="T26" fmla="*/ 151 w 152"/>
                <a:gd name="T27" fmla="*/ 68 h 548"/>
                <a:gd name="T28" fmla="*/ 69 w 152"/>
                <a:gd name="T29" fmla="*/ 204 h 548"/>
                <a:gd name="T30" fmla="*/ 69 w 152"/>
                <a:gd name="T31" fmla="*/ 204 h 548"/>
                <a:gd name="T32" fmla="*/ 14 w 152"/>
                <a:gd name="T33" fmla="*/ 150 h 548"/>
                <a:gd name="T34" fmla="*/ 14 w 152"/>
                <a:gd name="T35" fmla="*/ 81 h 548"/>
                <a:gd name="T36" fmla="*/ 69 w 152"/>
                <a:gd name="T37" fmla="*/ 27 h 548"/>
                <a:gd name="T38" fmla="*/ 123 w 152"/>
                <a:gd name="T39" fmla="*/ 81 h 548"/>
                <a:gd name="T40" fmla="*/ 123 w 152"/>
                <a:gd name="T41" fmla="*/ 150 h 548"/>
                <a:gd name="T42" fmla="*/ 69 w 152"/>
                <a:gd name="T43" fmla="*/ 204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2" h="548">
                  <a:moveTo>
                    <a:pt x="151" y="68"/>
                  </a:moveTo>
                  <a:lnTo>
                    <a:pt x="151" y="68"/>
                  </a:lnTo>
                  <a:cubicBezTo>
                    <a:pt x="151" y="40"/>
                    <a:pt x="110" y="0"/>
                    <a:pt x="69" y="0"/>
                  </a:cubicBezTo>
                  <a:cubicBezTo>
                    <a:pt x="28" y="0"/>
                    <a:pt x="0" y="40"/>
                    <a:pt x="0" y="68"/>
                  </a:cubicBezTo>
                  <a:cubicBezTo>
                    <a:pt x="0" y="68"/>
                    <a:pt x="0" y="68"/>
                    <a:pt x="0" y="81"/>
                  </a:cubicBezTo>
                  <a:cubicBezTo>
                    <a:pt x="0" y="150"/>
                    <a:pt x="0" y="150"/>
                    <a:pt x="0" y="150"/>
                  </a:cubicBezTo>
                  <a:cubicBezTo>
                    <a:pt x="0" y="177"/>
                    <a:pt x="28" y="218"/>
                    <a:pt x="55" y="218"/>
                  </a:cubicBezTo>
                  <a:cubicBezTo>
                    <a:pt x="55" y="533"/>
                    <a:pt x="55" y="533"/>
                    <a:pt x="55" y="533"/>
                  </a:cubicBezTo>
                  <a:cubicBezTo>
                    <a:pt x="55" y="547"/>
                    <a:pt x="69" y="547"/>
                    <a:pt x="69" y="547"/>
                  </a:cubicBezTo>
                  <a:cubicBezTo>
                    <a:pt x="82" y="547"/>
                    <a:pt x="96" y="547"/>
                    <a:pt x="96" y="533"/>
                  </a:cubicBezTo>
                  <a:cubicBezTo>
                    <a:pt x="96" y="218"/>
                    <a:pt x="96" y="218"/>
                    <a:pt x="96" y="218"/>
                  </a:cubicBezTo>
                  <a:cubicBezTo>
                    <a:pt x="123" y="218"/>
                    <a:pt x="151" y="177"/>
                    <a:pt x="151" y="150"/>
                  </a:cubicBezTo>
                  <a:cubicBezTo>
                    <a:pt x="151" y="81"/>
                    <a:pt x="151" y="81"/>
                    <a:pt x="151" y="81"/>
                  </a:cubicBezTo>
                  <a:cubicBezTo>
                    <a:pt x="151" y="68"/>
                    <a:pt x="151" y="68"/>
                    <a:pt x="151" y="68"/>
                  </a:cubicBezTo>
                  <a:close/>
                  <a:moveTo>
                    <a:pt x="69" y="204"/>
                  </a:moveTo>
                  <a:lnTo>
                    <a:pt x="69" y="204"/>
                  </a:lnTo>
                  <a:cubicBezTo>
                    <a:pt x="41" y="204"/>
                    <a:pt x="14" y="177"/>
                    <a:pt x="14" y="150"/>
                  </a:cubicBezTo>
                  <a:cubicBezTo>
                    <a:pt x="14" y="81"/>
                    <a:pt x="14" y="81"/>
                    <a:pt x="14" y="81"/>
                  </a:cubicBezTo>
                  <a:cubicBezTo>
                    <a:pt x="14" y="54"/>
                    <a:pt x="41" y="27"/>
                    <a:pt x="69" y="27"/>
                  </a:cubicBezTo>
                  <a:cubicBezTo>
                    <a:pt x="110" y="27"/>
                    <a:pt x="123" y="54"/>
                    <a:pt x="123" y="81"/>
                  </a:cubicBezTo>
                  <a:cubicBezTo>
                    <a:pt x="123" y="150"/>
                    <a:pt x="123" y="150"/>
                    <a:pt x="123" y="150"/>
                  </a:cubicBezTo>
                  <a:cubicBezTo>
                    <a:pt x="123" y="177"/>
                    <a:pt x="110" y="204"/>
                    <a:pt x="69" y="20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09" name="Freeform 31"/>
            <p:cNvSpPr>
              <a:spLocks noChangeArrowheads="1"/>
            </p:cNvSpPr>
            <p:nvPr/>
          </p:nvSpPr>
          <p:spPr bwMode="auto">
            <a:xfrm>
              <a:off x="1301227" y="5220022"/>
              <a:ext cx="109568" cy="534289"/>
            </a:xfrm>
            <a:custGeom>
              <a:avLst/>
              <a:gdLst>
                <a:gd name="T0" fmla="*/ 110 w 111"/>
                <a:gd name="T1" fmla="*/ 0 h 521"/>
                <a:gd name="T2" fmla="*/ 110 w 111"/>
                <a:gd name="T3" fmla="*/ 0 h 521"/>
                <a:gd name="T4" fmla="*/ 110 w 111"/>
                <a:gd name="T5" fmla="*/ 520 h 521"/>
                <a:gd name="T6" fmla="*/ 41 w 111"/>
                <a:gd name="T7" fmla="*/ 520 h 521"/>
                <a:gd name="T8" fmla="*/ 55 w 111"/>
                <a:gd name="T9" fmla="*/ 369 h 521"/>
                <a:gd name="T10" fmla="*/ 14 w 111"/>
                <a:gd name="T11" fmla="*/ 302 h 521"/>
                <a:gd name="T12" fmla="*/ 110 w 111"/>
                <a:gd name="T13" fmla="*/ 0 h 521"/>
              </a:gdLst>
              <a:ahLst/>
              <a:cxnLst>
                <a:cxn ang="0">
                  <a:pos x="T0" y="T1"/>
                </a:cxn>
                <a:cxn ang="0">
                  <a:pos x="T2" y="T3"/>
                </a:cxn>
                <a:cxn ang="0">
                  <a:pos x="T4" y="T5"/>
                </a:cxn>
                <a:cxn ang="0">
                  <a:pos x="T6" y="T7"/>
                </a:cxn>
                <a:cxn ang="0">
                  <a:pos x="T8" y="T9"/>
                </a:cxn>
                <a:cxn ang="0">
                  <a:pos x="T10" y="T11"/>
                </a:cxn>
                <a:cxn ang="0">
                  <a:pos x="T12" y="T13"/>
                </a:cxn>
              </a:cxnLst>
              <a:rect l="0" t="0" r="r" b="b"/>
              <a:pathLst>
                <a:path w="111" h="521">
                  <a:moveTo>
                    <a:pt x="110" y="0"/>
                  </a:moveTo>
                  <a:lnTo>
                    <a:pt x="110" y="0"/>
                  </a:lnTo>
                  <a:cubicBezTo>
                    <a:pt x="110" y="520"/>
                    <a:pt x="110" y="520"/>
                    <a:pt x="110" y="520"/>
                  </a:cubicBezTo>
                  <a:cubicBezTo>
                    <a:pt x="41" y="520"/>
                    <a:pt x="41" y="520"/>
                    <a:pt x="41" y="520"/>
                  </a:cubicBezTo>
                  <a:cubicBezTo>
                    <a:pt x="55" y="369"/>
                    <a:pt x="55" y="369"/>
                    <a:pt x="55" y="369"/>
                  </a:cubicBezTo>
                  <a:cubicBezTo>
                    <a:pt x="55" y="369"/>
                    <a:pt x="0" y="369"/>
                    <a:pt x="14" y="302"/>
                  </a:cubicBezTo>
                  <a:cubicBezTo>
                    <a:pt x="28" y="246"/>
                    <a:pt x="41" y="27"/>
                    <a:pt x="11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10" name="Freeform 912"/>
            <p:cNvSpPr>
              <a:spLocks noChangeArrowheads="1"/>
            </p:cNvSpPr>
            <p:nvPr/>
          </p:nvSpPr>
          <p:spPr bwMode="auto">
            <a:xfrm>
              <a:off x="1118611" y="5233721"/>
              <a:ext cx="123266" cy="178097"/>
            </a:xfrm>
            <a:custGeom>
              <a:avLst/>
              <a:gdLst>
                <a:gd name="T0" fmla="*/ 123 w 124"/>
                <a:gd name="T1" fmla="*/ 136 h 178"/>
                <a:gd name="T2" fmla="*/ 123 w 124"/>
                <a:gd name="T3" fmla="*/ 136 h 178"/>
                <a:gd name="T4" fmla="*/ 82 w 124"/>
                <a:gd name="T5" fmla="*/ 177 h 178"/>
                <a:gd name="T6" fmla="*/ 41 w 124"/>
                <a:gd name="T7" fmla="*/ 177 h 178"/>
                <a:gd name="T8" fmla="*/ 0 w 124"/>
                <a:gd name="T9" fmla="*/ 136 h 178"/>
                <a:gd name="T10" fmla="*/ 0 w 124"/>
                <a:gd name="T11" fmla="*/ 41 h 178"/>
                <a:gd name="T12" fmla="*/ 41 w 124"/>
                <a:gd name="T13" fmla="*/ 0 h 178"/>
                <a:gd name="T14" fmla="*/ 82 w 124"/>
                <a:gd name="T15" fmla="*/ 0 h 178"/>
                <a:gd name="T16" fmla="*/ 123 w 124"/>
                <a:gd name="T17" fmla="*/ 41 h 178"/>
                <a:gd name="T18" fmla="*/ 123 w 124"/>
                <a:gd name="T19" fmla="*/ 13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78">
                  <a:moveTo>
                    <a:pt x="123" y="136"/>
                  </a:moveTo>
                  <a:lnTo>
                    <a:pt x="123" y="136"/>
                  </a:lnTo>
                  <a:cubicBezTo>
                    <a:pt x="123" y="150"/>
                    <a:pt x="96" y="177"/>
                    <a:pt x="82" y="177"/>
                  </a:cubicBezTo>
                  <a:cubicBezTo>
                    <a:pt x="41" y="177"/>
                    <a:pt x="41" y="177"/>
                    <a:pt x="41" y="177"/>
                  </a:cubicBezTo>
                  <a:cubicBezTo>
                    <a:pt x="14" y="177"/>
                    <a:pt x="0" y="150"/>
                    <a:pt x="0" y="136"/>
                  </a:cubicBezTo>
                  <a:cubicBezTo>
                    <a:pt x="0" y="41"/>
                    <a:pt x="0" y="41"/>
                    <a:pt x="0" y="41"/>
                  </a:cubicBezTo>
                  <a:cubicBezTo>
                    <a:pt x="0" y="13"/>
                    <a:pt x="14" y="0"/>
                    <a:pt x="41" y="0"/>
                  </a:cubicBezTo>
                  <a:cubicBezTo>
                    <a:pt x="82" y="0"/>
                    <a:pt x="82" y="0"/>
                    <a:pt x="82" y="0"/>
                  </a:cubicBezTo>
                  <a:cubicBezTo>
                    <a:pt x="96" y="0"/>
                    <a:pt x="123" y="13"/>
                    <a:pt x="123" y="41"/>
                  </a:cubicBezTo>
                  <a:lnTo>
                    <a:pt x="123" y="136"/>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1012" name="Group 1011"/>
          <p:cNvGrpSpPr/>
          <p:nvPr/>
        </p:nvGrpSpPr>
        <p:grpSpPr>
          <a:xfrm>
            <a:off x="14759001" y="9541963"/>
            <a:ext cx="1458947" cy="1127122"/>
            <a:chOff x="15545203" y="5206321"/>
            <a:chExt cx="561542" cy="433824"/>
          </a:xfrm>
          <a:solidFill>
            <a:schemeClr val="bg1"/>
          </a:solidFill>
        </p:grpSpPr>
        <p:sp>
          <p:nvSpPr>
            <p:cNvPr id="1022" name="Freeform 413"/>
            <p:cNvSpPr>
              <a:spLocks noChangeArrowheads="1"/>
            </p:cNvSpPr>
            <p:nvPr/>
          </p:nvSpPr>
          <p:spPr bwMode="auto">
            <a:xfrm>
              <a:off x="15545203" y="5430083"/>
              <a:ext cx="164353" cy="168963"/>
            </a:xfrm>
            <a:custGeom>
              <a:avLst/>
              <a:gdLst>
                <a:gd name="T0" fmla="*/ 68 w 164"/>
                <a:gd name="T1" fmla="*/ 0 h 166"/>
                <a:gd name="T2" fmla="*/ 68 w 164"/>
                <a:gd name="T3" fmla="*/ 0 h 166"/>
                <a:gd name="T4" fmla="*/ 27 w 164"/>
                <a:gd name="T5" fmla="*/ 14 h 166"/>
                <a:gd name="T6" fmla="*/ 0 w 164"/>
                <a:gd name="T7" fmla="*/ 55 h 166"/>
                <a:gd name="T8" fmla="*/ 109 w 164"/>
                <a:gd name="T9" fmla="*/ 165 h 166"/>
                <a:gd name="T10" fmla="*/ 163 w 164"/>
                <a:gd name="T11" fmla="*/ 43 h 166"/>
                <a:gd name="T12" fmla="*/ 68 w 164"/>
                <a:gd name="T13" fmla="*/ 0 h 166"/>
                <a:gd name="T14" fmla="*/ 81 w 164"/>
                <a:gd name="T15" fmla="*/ 68 h 166"/>
                <a:gd name="T16" fmla="*/ 81 w 164"/>
                <a:gd name="T17" fmla="*/ 68 h 166"/>
                <a:gd name="T18" fmla="*/ 68 w 164"/>
                <a:gd name="T19" fmla="*/ 68 h 166"/>
                <a:gd name="T20" fmla="*/ 81 w 164"/>
                <a:gd name="T21" fmla="*/ 55 h 166"/>
                <a:gd name="T22" fmla="*/ 95 w 164"/>
                <a:gd name="T23" fmla="*/ 68 h 166"/>
                <a:gd name="T24" fmla="*/ 81 w 164"/>
                <a:gd name="T25" fmla="*/ 6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4" h="166">
                  <a:moveTo>
                    <a:pt x="68" y="0"/>
                  </a:moveTo>
                  <a:lnTo>
                    <a:pt x="68" y="0"/>
                  </a:lnTo>
                  <a:cubicBezTo>
                    <a:pt x="54" y="0"/>
                    <a:pt x="40" y="0"/>
                    <a:pt x="27" y="14"/>
                  </a:cubicBezTo>
                  <a:cubicBezTo>
                    <a:pt x="13" y="14"/>
                    <a:pt x="0" y="29"/>
                    <a:pt x="0" y="55"/>
                  </a:cubicBezTo>
                  <a:cubicBezTo>
                    <a:pt x="13" y="83"/>
                    <a:pt x="40" y="123"/>
                    <a:pt x="109" y="165"/>
                  </a:cubicBezTo>
                  <a:cubicBezTo>
                    <a:pt x="109" y="138"/>
                    <a:pt x="122" y="97"/>
                    <a:pt x="163" y="43"/>
                  </a:cubicBezTo>
                  <a:cubicBezTo>
                    <a:pt x="136" y="14"/>
                    <a:pt x="95" y="0"/>
                    <a:pt x="68" y="0"/>
                  </a:cubicBezTo>
                  <a:close/>
                  <a:moveTo>
                    <a:pt x="81" y="68"/>
                  </a:moveTo>
                  <a:lnTo>
                    <a:pt x="81" y="68"/>
                  </a:lnTo>
                  <a:lnTo>
                    <a:pt x="68" y="68"/>
                  </a:lnTo>
                  <a:cubicBezTo>
                    <a:pt x="68" y="55"/>
                    <a:pt x="81" y="55"/>
                    <a:pt x="81" y="55"/>
                  </a:cubicBezTo>
                  <a:cubicBezTo>
                    <a:pt x="81" y="55"/>
                    <a:pt x="95" y="55"/>
                    <a:pt x="95" y="68"/>
                  </a:cubicBezTo>
                  <a:lnTo>
                    <a:pt x="81" y="68"/>
                  </a:lnTo>
                  <a:close/>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3" name="Freeform 414"/>
            <p:cNvSpPr>
              <a:spLocks noChangeArrowheads="1"/>
            </p:cNvSpPr>
            <p:nvPr/>
          </p:nvSpPr>
          <p:spPr bwMode="auto">
            <a:xfrm>
              <a:off x="15796298" y="5443783"/>
              <a:ext cx="150658" cy="182662"/>
            </a:xfrm>
            <a:custGeom>
              <a:avLst/>
              <a:gdLst>
                <a:gd name="T0" fmla="*/ 82 w 151"/>
                <a:gd name="T1" fmla="*/ 0 h 180"/>
                <a:gd name="T2" fmla="*/ 82 w 151"/>
                <a:gd name="T3" fmla="*/ 0 h 180"/>
                <a:gd name="T4" fmla="*/ 41 w 151"/>
                <a:gd name="T5" fmla="*/ 15 h 180"/>
                <a:gd name="T6" fmla="*/ 14 w 151"/>
                <a:gd name="T7" fmla="*/ 29 h 180"/>
                <a:gd name="T8" fmla="*/ 41 w 151"/>
                <a:gd name="T9" fmla="*/ 179 h 180"/>
                <a:gd name="T10" fmla="*/ 150 w 151"/>
                <a:gd name="T11" fmla="*/ 138 h 180"/>
                <a:gd name="T12" fmla="*/ 82 w 151"/>
                <a:gd name="T13" fmla="*/ 0 h 180"/>
              </a:gdLst>
              <a:ahLst/>
              <a:cxnLst>
                <a:cxn ang="0">
                  <a:pos x="T0" y="T1"/>
                </a:cxn>
                <a:cxn ang="0">
                  <a:pos x="T2" y="T3"/>
                </a:cxn>
                <a:cxn ang="0">
                  <a:pos x="T4" y="T5"/>
                </a:cxn>
                <a:cxn ang="0">
                  <a:pos x="T6" y="T7"/>
                </a:cxn>
                <a:cxn ang="0">
                  <a:pos x="T8" y="T9"/>
                </a:cxn>
                <a:cxn ang="0">
                  <a:pos x="T10" y="T11"/>
                </a:cxn>
                <a:cxn ang="0">
                  <a:pos x="T12" y="T13"/>
                </a:cxn>
              </a:cxnLst>
              <a:rect l="0" t="0" r="r" b="b"/>
              <a:pathLst>
                <a:path w="151" h="180">
                  <a:moveTo>
                    <a:pt x="82" y="0"/>
                  </a:moveTo>
                  <a:lnTo>
                    <a:pt x="82" y="0"/>
                  </a:lnTo>
                  <a:cubicBezTo>
                    <a:pt x="68" y="0"/>
                    <a:pt x="55" y="15"/>
                    <a:pt x="41" y="15"/>
                  </a:cubicBezTo>
                  <a:cubicBezTo>
                    <a:pt x="41" y="15"/>
                    <a:pt x="27" y="15"/>
                    <a:pt x="14" y="29"/>
                  </a:cubicBezTo>
                  <a:cubicBezTo>
                    <a:pt x="14" y="54"/>
                    <a:pt x="0" y="109"/>
                    <a:pt x="41" y="179"/>
                  </a:cubicBezTo>
                  <a:cubicBezTo>
                    <a:pt x="82" y="179"/>
                    <a:pt x="123" y="164"/>
                    <a:pt x="150" y="138"/>
                  </a:cubicBezTo>
                  <a:cubicBezTo>
                    <a:pt x="109" y="109"/>
                    <a:pt x="82" y="41"/>
                    <a:pt x="82"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4" name="Freeform 415"/>
            <p:cNvSpPr>
              <a:spLocks noChangeArrowheads="1"/>
            </p:cNvSpPr>
            <p:nvPr/>
          </p:nvSpPr>
          <p:spPr bwMode="auto">
            <a:xfrm>
              <a:off x="15668467" y="5475749"/>
              <a:ext cx="136961" cy="164396"/>
            </a:xfrm>
            <a:custGeom>
              <a:avLst/>
              <a:gdLst>
                <a:gd name="T0" fmla="*/ 123 w 138"/>
                <a:gd name="T1" fmla="*/ 0 h 164"/>
                <a:gd name="T2" fmla="*/ 123 w 138"/>
                <a:gd name="T3" fmla="*/ 0 h 164"/>
                <a:gd name="T4" fmla="*/ 82 w 138"/>
                <a:gd name="T5" fmla="*/ 0 h 164"/>
                <a:gd name="T6" fmla="*/ 69 w 138"/>
                <a:gd name="T7" fmla="*/ 12 h 164"/>
                <a:gd name="T8" fmla="*/ 0 w 138"/>
                <a:gd name="T9" fmla="*/ 135 h 164"/>
                <a:gd name="T10" fmla="*/ 96 w 138"/>
                <a:gd name="T11" fmla="*/ 163 h 164"/>
                <a:gd name="T12" fmla="*/ 137 w 138"/>
                <a:gd name="T13" fmla="*/ 163 h 164"/>
                <a:gd name="T14" fmla="*/ 123 w 138"/>
                <a:gd name="T15" fmla="*/ 0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8" h="164">
                  <a:moveTo>
                    <a:pt x="123" y="0"/>
                  </a:moveTo>
                  <a:lnTo>
                    <a:pt x="123" y="0"/>
                  </a:lnTo>
                  <a:cubicBezTo>
                    <a:pt x="110" y="0"/>
                    <a:pt x="96" y="0"/>
                    <a:pt x="82" y="0"/>
                  </a:cubicBezTo>
                  <a:lnTo>
                    <a:pt x="69" y="12"/>
                  </a:lnTo>
                  <a:cubicBezTo>
                    <a:pt x="14" y="66"/>
                    <a:pt x="0" y="135"/>
                    <a:pt x="0" y="135"/>
                  </a:cubicBezTo>
                  <a:cubicBezTo>
                    <a:pt x="28" y="150"/>
                    <a:pt x="69" y="163"/>
                    <a:pt x="96" y="163"/>
                  </a:cubicBezTo>
                  <a:cubicBezTo>
                    <a:pt x="110" y="163"/>
                    <a:pt x="123" y="163"/>
                    <a:pt x="137" y="163"/>
                  </a:cubicBezTo>
                  <a:cubicBezTo>
                    <a:pt x="110" y="95"/>
                    <a:pt x="110" y="40"/>
                    <a:pt x="123" y="0"/>
                  </a:cubicBez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5" name="Freeform 416"/>
            <p:cNvSpPr>
              <a:spLocks noChangeArrowheads="1"/>
            </p:cNvSpPr>
            <p:nvPr/>
          </p:nvSpPr>
          <p:spPr bwMode="auto">
            <a:xfrm>
              <a:off x="15855649" y="5206321"/>
              <a:ext cx="251096" cy="196363"/>
            </a:xfrm>
            <a:custGeom>
              <a:avLst/>
              <a:gdLst>
                <a:gd name="T0" fmla="*/ 247 w 248"/>
                <a:gd name="T1" fmla="*/ 0 h 193"/>
                <a:gd name="T2" fmla="*/ 247 w 248"/>
                <a:gd name="T3" fmla="*/ 0 h 193"/>
                <a:gd name="T4" fmla="*/ 136 w 248"/>
                <a:gd name="T5" fmla="*/ 83 h 193"/>
                <a:gd name="T6" fmla="*/ 13 w 248"/>
                <a:gd name="T7" fmla="*/ 27 h 193"/>
                <a:gd name="T8" fmla="*/ 0 w 248"/>
                <a:gd name="T9" fmla="*/ 27 h 193"/>
                <a:gd name="T10" fmla="*/ 0 w 248"/>
                <a:gd name="T11" fmla="*/ 41 h 193"/>
                <a:gd name="T12" fmla="*/ 41 w 248"/>
                <a:gd name="T13" fmla="*/ 150 h 193"/>
                <a:gd name="T14" fmla="*/ 136 w 248"/>
                <a:gd name="T15" fmla="*/ 192 h 193"/>
                <a:gd name="T16" fmla="*/ 191 w 248"/>
                <a:gd name="T17" fmla="*/ 164 h 193"/>
                <a:gd name="T18" fmla="*/ 247 w 248"/>
                <a:gd name="T19" fmla="*/ 13 h 193"/>
                <a:gd name="T20" fmla="*/ 247 w 248"/>
                <a:gd name="T21" fmla="*/ 13 h 193"/>
                <a:gd name="T22" fmla="*/ 247 w 248"/>
                <a:gd name="T2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8" h="193">
                  <a:moveTo>
                    <a:pt x="247" y="0"/>
                  </a:moveTo>
                  <a:lnTo>
                    <a:pt x="247" y="0"/>
                  </a:lnTo>
                  <a:cubicBezTo>
                    <a:pt x="232" y="0"/>
                    <a:pt x="232" y="0"/>
                    <a:pt x="136" y="83"/>
                  </a:cubicBezTo>
                  <a:cubicBezTo>
                    <a:pt x="13" y="27"/>
                    <a:pt x="13" y="27"/>
                    <a:pt x="13" y="27"/>
                  </a:cubicBezTo>
                  <a:lnTo>
                    <a:pt x="0" y="27"/>
                  </a:lnTo>
                  <a:cubicBezTo>
                    <a:pt x="0" y="41"/>
                    <a:pt x="0" y="41"/>
                    <a:pt x="0" y="41"/>
                  </a:cubicBezTo>
                  <a:cubicBezTo>
                    <a:pt x="0" y="83"/>
                    <a:pt x="13" y="123"/>
                    <a:pt x="41" y="150"/>
                  </a:cubicBezTo>
                  <a:cubicBezTo>
                    <a:pt x="68" y="177"/>
                    <a:pt x="109" y="192"/>
                    <a:pt x="136" y="192"/>
                  </a:cubicBezTo>
                  <a:cubicBezTo>
                    <a:pt x="164" y="192"/>
                    <a:pt x="177" y="177"/>
                    <a:pt x="191" y="164"/>
                  </a:cubicBezTo>
                  <a:cubicBezTo>
                    <a:pt x="218" y="123"/>
                    <a:pt x="247" y="68"/>
                    <a:pt x="247" y="13"/>
                  </a:cubicBezTo>
                  <a:lnTo>
                    <a:pt x="247" y="13"/>
                  </a:lnTo>
                  <a:lnTo>
                    <a:pt x="247" y="0"/>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6" name="Freeform 417"/>
            <p:cNvSpPr>
              <a:spLocks noChangeArrowheads="1"/>
            </p:cNvSpPr>
            <p:nvPr/>
          </p:nvSpPr>
          <p:spPr bwMode="auto">
            <a:xfrm>
              <a:off x="15896736" y="5402684"/>
              <a:ext cx="136961" cy="164396"/>
            </a:xfrm>
            <a:custGeom>
              <a:avLst/>
              <a:gdLst>
                <a:gd name="T0" fmla="*/ 109 w 137"/>
                <a:gd name="T1" fmla="*/ 14 h 165"/>
                <a:gd name="T2" fmla="*/ 109 w 137"/>
                <a:gd name="T3" fmla="*/ 14 h 165"/>
                <a:gd name="T4" fmla="*/ 95 w 137"/>
                <a:gd name="T5" fmla="*/ 14 h 165"/>
                <a:gd name="T6" fmla="*/ 13 w 137"/>
                <a:gd name="T7" fmla="*/ 0 h 165"/>
                <a:gd name="T8" fmla="*/ 13 w 137"/>
                <a:gd name="T9" fmla="*/ 14 h 165"/>
                <a:gd name="T10" fmla="*/ 0 w 137"/>
                <a:gd name="T11" fmla="*/ 26 h 165"/>
                <a:gd name="T12" fmla="*/ 68 w 137"/>
                <a:gd name="T13" fmla="*/ 164 h 165"/>
                <a:gd name="T14" fmla="*/ 123 w 137"/>
                <a:gd name="T15" fmla="*/ 14 h 165"/>
                <a:gd name="T16" fmla="*/ 109 w 137"/>
                <a:gd name="T17" fmla="*/ 1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7" h="165">
                  <a:moveTo>
                    <a:pt x="109" y="14"/>
                  </a:moveTo>
                  <a:lnTo>
                    <a:pt x="109" y="14"/>
                  </a:lnTo>
                  <a:cubicBezTo>
                    <a:pt x="95" y="14"/>
                    <a:pt x="95" y="14"/>
                    <a:pt x="95" y="14"/>
                  </a:cubicBezTo>
                  <a:cubicBezTo>
                    <a:pt x="68" y="26"/>
                    <a:pt x="41" y="14"/>
                    <a:pt x="13" y="0"/>
                  </a:cubicBezTo>
                  <a:lnTo>
                    <a:pt x="13" y="14"/>
                  </a:lnTo>
                  <a:cubicBezTo>
                    <a:pt x="0" y="14"/>
                    <a:pt x="0" y="14"/>
                    <a:pt x="0" y="26"/>
                  </a:cubicBezTo>
                  <a:cubicBezTo>
                    <a:pt x="13" y="55"/>
                    <a:pt x="27" y="123"/>
                    <a:pt x="68" y="164"/>
                  </a:cubicBezTo>
                  <a:cubicBezTo>
                    <a:pt x="109" y="123"/>
                    <a:pt x="136" y="69"/>
                    <a:pt x="123" y="14"/>
                  </a:cubicBezTo>
                  <a:lnTo>
                    <a:pt x="109" y="14"/>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7" name="Freeform 418"/>
            <p:cNvSpPr>
              <a:spLocks noChangeArrowheads="1"/>
            </p:cNvSpPr>
            <p:nvPr/>
          </p:nvSpPr>
          <p:spPr bwMode="auto">
            <a:xfrm>
              <a:off x="15782602" y="5302221"/>
              <a:ext cx="68481" cy="109597"/>
            </a:xfrm>
            <a:custGeom>
              <a:avLst/>
              <a:gdLst>
                <a:gd name="T0" fmla="*/ 40 w 69"/>
                <a:gd name="T1" fmla="*/ 43 h 112"/>
                <a:gd name="T2" fmla="*/ 40 w 69"/>
                <a:gd name="T3" fmla="*/ 43 h 112"/>
                <a:gd name="T4" fmla="*/ 40 w 69"/>
                <a:gd name="T5" fmla="*/ 111 h 112"/>
                <a:gd name="T6" fmla="*/ 54 w 69"/>
                <a:gd name="T7" fmla="*/ 111 h 112"/>
                <a:gd name="T8" fmla="*/ 54 w 69"/>
                <a:gd name="T9" fmla="*/ 111 h 112"/>
                <a:gd name="T10" fmla="*/ 68 w 69"/>
                <a:gd name="T11" fmla="*/ 97 h 112"/>
                <a:gd name="T12" fmla="*/ 54 w 69"/>
                <a:gd name="T13" fmla="*/ 43 h 112"/>
                <a:gd name="T14" fmla="*/ 54 w 69"/>
                <a:gd name="T15" fmla="*/ 28 h 112"/>
                <a:gd name="T16" fmla="*/ 13 w 69"/>
                <a:gd name="T17" fmla="*/ 0 h 112"/>
                <a:gd name="T18" fmla="*/ 0 w 69"/>
                <a:gd name="T19" fmla="*/ 0 h 112"/>
                <a:gd name="T20" fmla="*/ 0 w 69"/>
                <a:gd name="T21" fmla="*/ 14 h 112"/>
                <a:gd name="T22" fmla="*/ 40 w 69"/>
                <a:gd name="T23" fmla="*/ 4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2">
                  <a:moveTo>
                    <a:pt x="40" y="43"/>
                  </a:moveTo>
                  <a:lnTo>
                    <a:pt x="40" y="43"/>
                  </a:lnTo>
                  <a:cubicBezTo>
                    <a:pt x="40" y="111"/>
                    <a:pt x="40" y="111"/>
                    <a:pt x="40" y="111"/>
                  </a:cubicBezTo>
                  <a:cubicBezTo>
                    <a:pt x="40" y="111"/>
                    <a:pt x="40" y="111"/>
                    <a:pt x="54" y="111"/>
                  </a:cubicBezTo>
                  <a:lnTo>
                    <a:pt x="54" y="111"/>
                  </a:lnTo>
                  <a:cubicBezTo>
                    <a:pt x="54" y="111"/>
                    <a:pt x="68" y="111"/>
                    <a:pt x="68" y="97"/>
                  </a:cubicBezTo>
                  <a:cubicBezTo>
                    <a:pt x="54" y="43"/>
                    <a:pt x="54" y="43"/>
                    <a:pt x="54" y="43"/>
                  </a:cubicBezTo>
                  <a:cubicBezTo>
                    <a:pt x="54" y="28"/>
                    <a:pt x="54" y="28"/>
                    <a:pt x="54" y="28"/>
                  </a:cubicBezTo>
                  <a:cubicBezTo>
                    <a:pt x="13" y="0"/>
                    <a:pt x="13" y="0"/>
                    <a:pt x="13" y="0"/>
                  </a:cubicBezTo>
                  <a:cubicBezTo>
                    <a:pt x="13" y="0"/>
                    <a:pt x="13" y="0"/>
                    <a:pt x="0" y="0"/>
                  </a:cubicBezTo>
                  <a:lnTo>
                    <a:pt x="0" y="14"/>
                  </a:lnTo>
                  <a:lnTo>
                    <a:pt x="40" y="43"/>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8" name="Freeform 419"/>
            <p:cNvSpPr>
              <a:spLocks noChangeArrowheads="1"/>
            </p:cNvSpPr>
            <p:nvPr/>
          </p:nvSpPr>
          <p:spPr bwMode="auto">
            <a:xfrm>
              <a:off x="15727817" y="5315920"/>
              <a:ext cx="54785" cy="141563"/>
            </a:xfrm>
            <a:custGeom>
              <a:avLst/>
              <a:gdLst>
                <a:gd name="T0" fmla="*/ 27 w 56"/>
                <a:gd name="T1" fmla="*/ 55 h 139"/>
                <a:gd name="T2" fmla="*/ 27 w 56"/>
                <a:gd name="T3" fmla="*/ 55 h 139"/>
                <a:gd name="T4" fmla="*/ 14 w 56"/>
                <a:gd name="T5" fmla="*/ 123 h 139"/>
                <a:gd name="T6" fmla="*/ 27 w 56"/>
                <a:gd name="T7" fmla="*/ 123 h 139"/>
                <a:gd name="T8" fmla="*/ 27 w 56"/>
                <a:gd name="T9" fmla="*/ 138 h 139"/>
                <a:gd name="T10" fmla="*/ 41 w 56"/>
                <a:gd name="T11" fmla="*/ 123 h 139"/>
                <a:gd name="T12" fmla="*/ 55 w 56"/>
                <a:gd name="T13" fmla="*/ 55 h 139"/>
                <a:gd name="T14" fmla="*/ 55 w 56"/>
                <a:gd name="T15" fmla="*/ 41 h 139"/>
                <a:gd name="T16" fmla="*/ 27 w 56"/>
                <a:gd name="T17" fmla="*/ 14 h 139"/>
                <a:gd name="T18" fmla="*/ 14 w 56"/>
                <a:gd name="T19" fmla="*/ 14 h 139"/>
                <a:gd name="T20" fmla="*/ 0 w 56"/>
                <a:gd name="T21" fmla="*/ 29 h 139"/>
                <a:gd name="T22" fmla="*/ 27 w 56"/>
                <a:gd name="T23" fmla="*/ 5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139">
                  <a:moveTo>
                    <a:pt x="27" y="55"/>
                  </a:moveTo>
                  <a:lnTo>
                    <a:pt x="27" y="55"/>
                  </a:lnTo>
                  <a:cubicBezTo>
                    <a:pt x="14" y="123"/>
                    <a:pt x="14" y="123"/>
                    <a:pt x="14" y="123"/>
                  </a:cubicBezTo>
                  <a:lnTo>
                    <a:pt x="27" y="123"/>
                  </a:lnTo>
                  <a:cubicBezTo>
                    <a:pt x="27" y="138"/>
                    <a:pt x="27" y="138"/>
                    <a:pt x="27" y="138"/>
                  </a:cubicBezTo>
                  <a:cubicBezTo>
                    <a:pt x="41" y="138"/>
                    <a:pt x="41" y="123"/>
                    <a:pt x="41" y="123"/>
                  </a:cubicBezTo>
                  <a:cubicBezTo>
                    <a:pt x="55" y="55"/>
                    <a:pt x="55" y="55"/>
                    <a:pt x="55" y="55"/>
                  </a:cubicBezTo>
                  <a:cubicBezTo>
                    <a:pt x="55" y="55"/>
                    <a:pt x="55" y="55"/>
                    <a:pt x="55" y="41"/>
                  </a:cubicBezTo>
                  <a:cubicBezTo>
                    <a:pt x="27" y="14"/>
                    <a:pt x="27" y="14"/>
                    <a:pt x="27" y="14"/>
                  </a:cubicBezTo>
                  <a:cubicBezTo>
                    <a:pt x="14" y="0"/>
                    <a:pt x="14" y="0"/>
                    <a:pt x="14" y="14"/>
                  </a:cubicBezTo>
                  <a:cubicBezTo>
                    <a:pt x="0" y="14"/>
                    <a:pt x="0" y="14"/>
                    <a:pt x="0" y="29"/>
                  </a:cubicBezTo>
                  <a:lnTo>
                    <a:pt x="27" y="55"/>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1013" name="Freeform 636"/>
          <p:cNvSpPr>
            <a:spLocks noChangeArrowheads="1"/>
          </p:cNvSpPr>
          <p:nvPr/>
        </p:nvSpPr>
        <p:spPr bwMode="auto">
          <a:xfrm>
            <a:off x="15375789" y="5149365"/>
            <a:ext cx="1565696" cy="1530515"/>
          </a:xfrm>
          <a:custGeom>
            <a:avLst/>
            <a:gdLst>
              <a:gd name="T0" fmla="*/ 532 w 587"/>
              <a:gd name="T1" fmla="*/ 41 h 574"/>
              <a:gd name="T2" fmla="*/ 532 w 587"/>
              <a:gd name="T3" fmla="*/ 41 h 574"/>
              <a:gd name="T4" fmla="*/ 300 w 587"/>
              <a:gd name="T5" fmla="*/ 82 h 574"/>
              <a:gd name="T6" fmla="*/ 218 w 587"/>
              <a:gd name="T7" fmla="*/ 68 h 574"/>
              <a:gd name="T8" fmla="*/ 95 w 587"/>
              <a:gd name="T9" fmla="*/ 218 h 574"/>
              <a:gd name="T10" fmla="*/ 177 w 587"/>
              <a:gd name="T11" fmla="*/ 232 h 574"/>
              <a:gd name="T12" fmla="*/ 136 w 587"/>
              <a:gd name="T13" fmla="*/ 368 h 574"/>
              <a:gd name="T14" fmla="*/ 0 w 587"/>
              <a:gd name="T15" fmla="*/ 437 h 574"/>
              <a:gd name="T16" fmla="*/ 109 w 587"/>
              <a:gd name="T17" fmla="*/ 464 h 574"/>
              <a:gd name="T18" fmla="*/ 136 w 587"/>
              <a:gd name="T19" fmla="*/ 573 h 574"/>
              <a:gd name="T20" fmla="*/ 204 w 587"/>
              <a:gd name="T21" fmla="*/ 437 h 574"/>
              <a:gd name="T22" fmla="*/ 341 w 587"/>
              <a:gd name="T23" fmla="*/ 396 h 574"/>
              <a:gd name="T24" fmla="*/ 354 w 587"/>
              <a:gd name="T25" fmla="*/ 478 h 574"/>
              <a:gd name="T26" fmla="*/ 504 w 587"/>
              <a:gd name="T27" fmla="*/ 355 h 574"/>
              <a:gd name="T28" fmla="*/ 491 w 587"/>
              <a:gd name="T29" fmla="*/ 273 h 574"/>
              <a:gd name="T30" fmla="*/ 532 w 587"/>
              <a:gd name="T31" fmla="*/ 41 h 574"/>
              <a:gd name="T32" fmla="*/ 477 w 587"/>
              <a:gd name="T33" fmla="*/ 150 h 574"/>
              <a:gd name="T34" fmla="*/ 477 w 587"/>
              <a:gd name="T35" fmla="*/ 150 h 574"/>
              <a:gd name="T36" fmla="*/ 423 w 587"/>
              <a:gd name="T37" fmla="*/ 150 h 574"/>
              <a:gd name="T38" fmla="*/ 423 w 587"/>
              <a:gd name="T39" fmla="*/ 109 h 574"/>
              <a:gd name="T40" fmla="*/ 477 w 587"/>
              <a:gd name="T41" fmla="*/ 109 h 574"/>
              <a:gd name="T42" fmla="*/ 477 w 587"/>
              <a:gd name="T43" fmla="*/ 150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87" h="574">
                <a:moveTo>
                  <a:pt x="532" y="41"/>
                </a:moveTo>
                <a:lnTo>
                  <a:pt x="532" y="41"/>
                </a:lnTo>
                <a:cubicBezTo>
                  <a:pt x="532" y="41"/>
                  <a:pt x="409" y="0"/>
                  <a:pt x="300" y="82"/>
                </a:cubicBezTo>
                <a:cubicBezTo>
                  <a:pt x="273" y="68"/>
                  <a:pt x="245" y="53"/>
                  <a:pt x="218" y="68"/>
                </a:cubicBezTo>
                <a:cubicBezTo>
                  <a:pt x="163" y="82"/>
                  <a:pt x="95" y="218"/>
                  <a:pt x="95" y="218"/>
                </a:cubicBezTo>
                <a:cubicBezTo>
                  <a:pt x="177" y="232"/>
                  <a:pt x="177" y="232"/>
                  <a:pt x="177" y="232"/>
                </a:cubicBezTo>
                <a:cubicBezTo>
                  <a:pt x="163" y="273"/>
                  <a:pt x="150" y="314"/>
                  <a:pt x="136" y="368"/>
                </a:cubicBezTo>
                <a:cubicBezTo>
                  <a:pt x="0" y="437"/>
                  <a:pt x="0" y="437"/>
                  <a:pt x="0" y="437"/>
                </a:cubicBezTo>
                <a:cubicBezTo>
                  <a:pt x="0" y="437"/>
                  <a:pt x="54" y="464"/>
                  <a:pt x="109" y="464"/>
                </a:cubicBezTo>
                <a:cubicBezTo>
                  <a:pt x="109" y="519"/>
                  <a:pt x="136" y="573"/>
                  <a:pt x="136" y="573"/>
                </a:cubicBezTo>
                <a:cubicBezTo>
                  <a:pt x="204" y="437"/>
                  <a:pt x="204" y="437"/>
                  <a:pt x="204" y="437"/>
                </a:cubicBezTo>
                <a:cubicBezTo>
                  <a:pt x="259" y="423"/>
                  <a:pt x="300" y="409"/>
                  <a:pt x="341" y="396"/>
                </a:cubicBezTo>
                <a:cubicBezTo>
                  <a:pt x="354" y="478"/>
                  <a:pt x="354" y="478"/>
                  <a:pt x="354" y="478"/>
                </a:cubicBezTo>
                <a:cubicBezTo>
                  <a:pt x="354" y="478"/>
                  <a:pt x="491" y="409"/>
                  <a:pt x="504" y="355"/>
                </a:cubicBezTo>
                <a:cubicBezTo>
                  <a:pt x="518" y="327"/>
                  <a:pt x="504" y="300"/>
                  <a:pt x="491" y="273"/>
                </a:cubicBezTo>
                <a:cubicBezTo>
                  <a:pt x="586" y="164"/>
                  <a:pt x="532" y="41"/>
                  <a:pt x="532" y="41"/>
                </a:cubicBezTo>
                <a:close/>
                <a:moveTo>
                  <a:pt x="477" y="150"/>
                </a:moveTo>
                <a:lnTo>
                  <a:pt x="477" y="150"/>
                </a:lnTo>
                <a:cubicBezTo>
                  <a:pt x="464" y="164"/>
                  <a:pt x="436" y="164"/>
                  <a:pt x="423" y="150"/>
                </a:cubicBezTo>
                <a:cubicBezTo>
                  <a:pt x="409" y="136"/>
                  <a:pt x="409" y="109"/>
                  <a:pt x="423" y="109"/>
                </a:cubicBezTo>
                <a:cubicBezTo>
                  <a:pt x="436" y="95"/>
                  <a:pt x="464" y="95"/>
                  <a:pt x="477" y="109"/>
                </a:cubicBezTo>
                <a:cubicBezTo>
                  <a:pt x="477" y="109"/>
                  <a:pt x="477" y="136"/>
                  <a:pt x="477" y="150"/>
                </a:cubicBezTo>
                <a:close/>
              </a:path>
            </a:pathLst>
          </a:custGeom>
          <a:solidFill>
            <a:schemeClr val="bg1"/>
          </a:solidFill>
          <a:ln>
            <a:noFill/>
          </a:ln>
          <a:effectLst/>
          <a:extLst/>
        </p:spPr>
        <p:txBody>
          <a:bodyPr wrap="none" anchor="ctr"/>
          <a:lstStyle/>
          <a:p>
            <a:endParaRPr lang="en-US" dirty="0">
              <a:latin typeface="Calibri Light"/>
            </a:endParaRPr>
          </a:p>
        </p:txBody>
      </p:sp>
      <p:sp>
        <p:nvSpPr>
          <p:cNvPr id="1014" name="Freeform 212"/>
          <p:cNvSpPr>
            <a:spLocks noChangeArrowheads="1"/>
          </p:cNvSpPr>
          <p:nvPr/>
        </p:nvSpPr>
        <p:spPr bwMode="auto">
          <a:xfrm>
            <a:off x="18109216" y="3044824"/>
            <a:ext cx="1458947" cy="1459327"/>
          </a:xfrm>
          <a:custGeom>
            <a:avLst/>
            <a:gdLst>
              <a:gd name="T0" fmla="*/ 520 w 547"/>
              <a:gd name="T1" fmla="*/ 152 h 548"/>
              <a:gd name="T2" fmla="*/ 520 w 547"/>
              <a:gd name="T3" fmla="*/ 152 h 548"/>
              <a:gd name="T4" fmla="*/ 534 w 547"/>
              <a:gd name="T5" fmla="*/ 55 h 548"/>
              <a:gd name="T6" fmla="*/ 520 w 547"/>
              <a:gd name="T7" fmla="*/ 41 h 548"/>
              <a:gd name="T8" fmla="*/ 505 w 547"/>
              <a:gd name="T9" fmla="*/ 55 h 548"/>
              <a:gd name="T10" fmla="*/ 478 w 547"/>
              <a:gd name="T11" fmla="*/ 164 h 548"/>
              <a:gd name="T12" fmla="*/ 437 w 547"/>
              <a:gd name="T13" fmla="*/ 191 h 548"/>
              <a:gd name="T14" fmla="*/ 437 w 547"/>
              <a:gd name="T15" fmla="*/ 55 h 548"/>
              <a:gd name="T16" fmla="*/ 423 w 547"/>
              <a:gd name="T17" fmla="*/ 41 h 548"/>
              <a:gd name="T18" fmla="*/ 411 w 547"/>
              <a:gd name="T19" fmla="*/ 55 h 548"/>
              <a:gd name="T20" fmla="*/ 411 w 547"/>
              <a:gd name="T21" fmla="*/ 191 h 548"/>
              <a:gd name="T22" fmla="*/ 411 w 547"/>
              <a:gd name="T23" fmla="*/ 191 h 548"/>
              <a:gd name="T24" fmla="*/ 382 w 547"/>
              <a:gd name="T25" fmla="*/ 191 h 548"/>
              <a:gd name="T26" fmla="*/ 382 w 547"/>
              <a:gd name="T27" fmla="*/ 191 h 548"/>
              <a:gd name="T28" fmla="*/ 356 w 547"/>
              <a:gd name="T29" fmla="*/ 14 h 548"/>
              <a:gd name="T30" fmla="*/ 341 w 547"/>
              <a:gd name="T31" fmla="*/ 0 h 548"/>
              <a:gd name="T32" fmla="*/ 328 w 547"/>
              <a:gd name="T33" fmla="*/ 14 h 548"/>
              <a:gd name="T34" fmla="*/ 341 w 547"/>
              <a:gd name="T35" fmla="*/ 191 h 548"/>
              <a:gd name="T36" fmla="*/ 341 w 547"/>
              <a:gd name="T37" fmla="*/ 206 h 548"/>
              <a:gd name="T38" fmla="*/ 300 w 547"/>
              <a:gd name="T39" fmla="*/ 206 h 548"/>
              <a:gd name="T40" fmla="*/ 314 w 547"/>
              <a:gd name="T41" fmla="*/ 82 h 548"/>
              <a:gd name="T42" fmla="*/ 300 w 547"/>
              <a:gd name="T43" fmla="*/ 68 h 548"/>
              <a:gd name="T44" fmla="*/ 273 w 547"/>
              <a:gd name="T45" fmla="*/ 82 h 548"/>
              <a:gd name="T46" fmla="*/ 259 w 547"/>
              <a:gd name="T47" fmla="*/ 206 h 548"/>
              <a:gd name="T48" fmla="*/ 246 w 547"/>
              <a:gd name="T49" fmla="*/ 206 h 548"/>
              <a:gd name="T50" fmla="*/ 259 w 547"/>
              <a:gd name="T51" fmla="*/ 14 h 548"/>
              <a:gd name="T52" fmla="*/ 232 w 547"/>
              <a:gd name="T53" fmla="*/ 0 h 548"/>
              <a:gd name="T54" fmla="*/ 218 w 547"/>
              <a:gd name="T55" fmla="*/ 14 h 548"/>
              <a:gd name="T56" fmla="*/ 205 w 547"/>
              <a:gd name="T57" fmla="*/ 206 h 548"/>
              <a:gd name="T58" fmla="*/ 205 w 547"/>
              <a:gd name="T59" fmla="*/ 206 h 548"/>
              <a:gd name="T60" fmla="*/ 205 w 547"/>
              <a:gd name="T61" fmla="*/ 191 h 548"/>
              <a:gd name="T62" fmla="*/ 164 w 547"/>
              <a:gd name="T63" fmla="*/ 55 h 548"/>
              <a:gd name="T64" fmla="*/ 150 w 547"/>
              <a:gd name="T65" fmla="*/ 41 h 548"/>
              <a:gd name="T66" fmla="*/ 137 w 547"/>
              <a:gd name="T67" fmla="*/ 68 h 548"/>
              <a:gd name="T68" fmla="*/ 164 w 547"/>
              <a:gd name="T69" fmla="*/ 191 h 548"/>
              <a:gd name="T70" fmla="*/ 164 w 547"/>
              <a:gd name="T71" fmla="*/ 191 h 548"/>
              <a:gd name="T72" fmla="*/ 164 w 547"/>
              <a:gd name="T73" fmla="*/ 191 h 548"/>
              <a:gd name="T74" fmla="*/ 109 w 547"/>
              <a:gd name="T75" fmla="*/ 41 h 548"/>
              <a:gd name="T76" fmla="*/ 96 w 547"/>
              <a:gd name="T77" fmla="*/ 27 h 548"/>
              <a:gd name="T78" fmla="*/ 82 w 547"/>
              <a:gd name="T79" fmla="*/ 55 h 548"/>
              <a:gd name="T80" fmla="*/ 123 w 547"/>
              <a:gd name="T81" fmla="*/ 191 h 548"/>
              <a:gd name="T82" fmla="*/ 96 w 547"/>
              <a:gd name="T83" fmla="*/ 178 h 548"/>
              <a:gd name="T84" fmla="*/ 41 w 547"/>
              <a:gd name="T85" fmla="*/ 41 h 548"/>
              <a:gd name="T86" fmla="*/ 14 w 547"/>
              <a:gd name="T87" fmla="*/ 41 h 548"/>
              <a:gd name="T88" fmla="*/ 0 w 547"/>
              <a:gd name="T89" fmla="*/ 68 h 548"/>
              <a:gd name="T90" fmla="*/ 55 w 547"/>
              <a:gd name="T91" fmla="*/ 164 h 548"/>
              <a:gd name="T92" fmla="*/ 14 w 547"/>
              <a:gd name="T93" fmla="*/ 137 h 548"/>
              <a:gd name="T94" fmla="*/ 96 w 547"/>
              <a:gd name="T95" fmla="*/ 547 h 548"/>
              <a:gd name="T96" fmla="*/ 465 w 547"/>
              <a:gd name="T97" fmla="*/ 547 h 548"/>
              <a:gd name="T98" fmla="*/ 546 w 547"/>
              <a:gd name="T99" fmla="*/ 137 h 548"/>
              <a:gd name="T100" fmla="*/ 520 w 547"/>
              <a:gd name="T101" fmla="*/ 152 h 548"/>
              <a:gd name="T102" fmla="*/ 273 w 547"/>
              <a:gd name="T103" fmla="*/ 452 h 548"/>
              <a:gd name="T104" fmla="*/ 273 w 547"/>
              <a:gd name="T105" fmla="*/ 452 h 548"/>
              <a:gd name="T106" fmla="*/ 191 w 547"/>
              <a:gd name="T107" fmla="*/ 370 h 548"/>
              <a:gd name="T108" fmla="*/ 273 w 547"/>
              <a:gd name="T109" fmla="*/ 273 h 548"/>
              <a:gd name="T110" fmla="*/ 368 w 547"/>
              <a:gd name="T111" fmla="*/ 370 h 548"/>
              <a:gd name="T112" fmla="*/ 273 w 547"/>
              <a:gd name="T113" fmla="*/ 452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7" h="548">
                <a:moveTo>
                  <a:pt x="520" y="152"/>
                </a:moveTo>
                <a:lnTo>
                  <a:pt x="520" y="152"/>
                </a:lnTo>
                <a:cubicBezTo>
                  <a:pt x="534" y="55"/>
                  <a:pt x="534" y="55"/>
                  <a:pt x="534" y="55"/>
                </a:cubicBezTo>
                <a:cubicBezTo>
                  <a:pt x="534" y="41"/>
                  <a:pt x="520" y="41"/>
                  <a:pt x="520" y="41"/>
                </a:cubicBezTo>
                <a:cubicBezTo>
                  <a:pt x="505" y="41"/>
                  <a:pt x="505" y="41"/>
                  <a:pt x="505" y="55"/>
                </a:cubicBezTo>
                <a:cubicBezTo>
                  <a:pt x="478" y="164"/>
                  <a:pt x="478" y="164"/>
                  <a:pt x="478" y="164"/>
                </a:cubicBezTo>
                <a:cubicBezTo>
                  <a:pt x="465" y="178"/>
                  <a:pt x="450" y="178"/>
                  <a:pt x="437" y="191"/>
                </a:cubicBezTo>
                <a:cubicBezTo>
                  <a:pt x="437" y="55"/>
                  <a:pt x="437" y="55"/>
                  <a:pt x="437" y="55"/>
                </a:cubicBezTo>
                <a:cubicBezTo>
                  <a:pt x="437" y="41"/>
                  <a:pt x="437" y="41"/>
                  <a:pt x="423" y="41"/>
                </a:cubicBezTo>
                <a:cubicBezTo>
                  <a:pt x="423" y="41"/>
                  <a:pt x="411" y="41"/>
                  <a:pt x="411" y="55"/>
                </a:cubicBezTo>
                <a:cubicBezTo>
                  <a:pt x="411" y="191"/>
                  <a:pt x="411" y="191"/>
                  <a:pt x="411" y="191"/>
                </a:cubicBezTo>
                <a:lnTo>
                  <a:pt x="411" y="191"/>
                </a:lnTo>
                <a:cubicBezTo>
                  <a:pt x="396" y="191"/>
                  <a:pt x="382" y="191"/>
                  <a:pt x="382" y="191"/>
                </a:cubicBezTo>
                <a:lnTo>
                  <a:pt x="382" y="191"/>
                </a:lnTo>
                <a:cubicBezTo>
                  <a:pt x="356" y="14"/>
                  <a:pt x="356" y="14"/>
                  <a:pt x="356" y="14"/>
                </a:cubicBezTo>
                <a:cubicBezTo>
                  <a:pt x="356" y="0"/>
                  <a:pt x="356" y="0"/>
                  <a:pt x="341" y="0"/>
                </a:cubicBezTo>
                <a:cubicBezTo>
                  <a:pt x="328" y="0"/>
                  <a:pt x="328" y="14"/>
                  <a:pt x="328" y="14"/>
                </a:cubicBezTo>
                <a:cubicBezTo>
                  <a:pt x="341" y="191"/>
                  <a:pt x="341" y="191"/>
                  <a:pt x="341" y="191"/>
                </a:cubicBezTo>
                <a:cubicBezTo>
                  <a:pt x="341" y="206"/>
                  <a:pt x="341" y="206"/>
                  <a:pt x="341" y="206"/>
                </a:cubicBezTo>
                <a:cubicBezTo>
                  <a:pt x="328" y="206"/>
                  <a:pt x="314" y="206"/>
                  <a:pt x="300" y="206"/>
                </a:cubicBezTo>
                <a:cubicBezTo>
                  <a:pt x="314" y="82"/>
                  <a:pt x="314" y="82"/>
                  <a:pt x="314" y="82"/>
                </a:cubicBezTo>
                <a:cubicBezTo>
                  <a:pt x="314" y="68"/>
                  <a:pt x="300" y="68"/>
                  <a:pt x="300" y="68"/>
                </a:cubicBezTo>
                <a:cubicBezTo>
                  <a:pt x="287" y="55"/>
                  <a:pt x="287" y="68"/>
                  <a:pt x="273" y="82"/>
                </a:cubicBezTo>
                <a:cubicBezTo>
                  <a:pt x="259" y="206"/>
                  <a:pt x="259" y="206"/>
                  <a:pt x="259" y="206"/>
                </a:cubicBezTo>
                <a:lnTo>
                  <a:pt x="246" y="206"/>
                </a:lnTo>
                <a:cubicBezTo>
                  <a:pt x="259" y="14"/>
                  <a:pt x="259" y="14"/>
                  <a:pt x="259" y="14"/>
                </a:cubicBezTo>
                <a:cubicBezTo>
                  <a:pt x="259" y="0"/>
                  <a:pt x="246" y="0"/>
                  <a:pt x="232" y="0"/>
                </a:cubicBezTo>
                <a:cubicBezTo>
                  <a:pt x="232" y="0"/>
                  <a:pt x="218" y="0"/>
                  <a:pt x="218" y="14"/>
                </a:cubicBezTo>
                <a:cubicBezTo>
                  <a:pt x="205" y="206"/>
                  <a:pt x="205" y="206"/>
                  <a:pt x="205" y="206"/>
                </a:cubicBezTo>
                <a:lnTo>
                  <a:pt x="205" y="206"/>
                </a:lnTo>
                <a:cubicBezTo>
                  <a:pt x="205" y="191"/>
                  <a:pt x="205" y="191"/>
                  <a:pt x="205" y="191"/>
                </a:cubicBezTo>
                <a:cubicBezTo>
                  <a:pt x="164" y="55"/>
                  <a:pt x="164" y="55"/>
                  <a:pt x="164" y="55"/>
                </a:cubicBezTo>
                <a:lnTo>
                  <a:pt x="150" y="41"/>
                </a:lnTo>
                <a:cubicBezTo>
                  <a:pt x="137" y="55"/>
                  <a:pt x="137" y="55"/>
                  <a:pt x="137" y="68"/>
                </a:cubicBezTo>
                <a:cubicBezTo>
                  <a:pt x="164" y="191"/>
                  <a:pt x="164" y="191"/>
                  <a:pt x="164" y="191"/>
                </a:cubicBezTo>
                <a:lnTo>
                  <a:pt x="164" y="191"/>
                </a:lnTo>
                <a:lnTo>
                  <a:pt x="164" y="191"/>
                </a:lnTo>
                <a:cubicBezTo>
                  <a:pt x="109" y="41"/>
                  <a:pt x="109" y="41"/>
                  <a:pt x="109" y="41"/>
                </a:cubicBezTo>
                <a:cubicBezTo>
                  <a:pt x="109" y="27"/>
                  <a:pt x="96" y="27"/>
                  <a:pt x="96" y="27"/>
                </a:cubicBezTo>
                <a:cubicBezTo>
                  <a:pt x="82" y="27"/>
                  <a:pt x="82" y="41"/>
                  <a:pt x="82" y="55"/>
                </a:cubicBezTo>
                <a:cubicBezTo>
                  <a:pt x="123" y="191"/>
                  <a:pt x="123" y="191"/>
                  <a:pt x="123" y="191"/>
                </a:cubicBezTo>
                <a:cubicBezTo>
                  <a:pt x="123" y="178"/>
                  <a:pt x="109" y="178"/>
                  <a:pt x="96" y="178"/>
                </a:cubicBezTo>
                <a:cubicBezTo>
                  <a:pt x="41" y="41"/>
                  <a:pt x="41" y="41"/>
                  <a:pt x="41" y="41"/>
                </a:cubicBezTo>
                <a:cubicBezTo>
                  <a:pt x="27" y="41"/>
                  <a:pt x="27" y="41"/>
                  <a:pt x="14" y="41"/>
                </a:cubicBezTo>
                <a:cubicBezTo>
                  <a:pt x="0" y="41"/>
                  <a:pt x="0" y="55"/>
                  <a:pt x="0" y="68"/>
                </a:cubicBezTo>
                <a:cubicBezTo>
                  <a:pt x="55" y="164"/>
                  <a:pt x="55" y="164"/>
                  <a:pt x="55" y="164"/>
                </a:cubicBezTo>
                <a:cubicBezTo>
                  <a:pt x="41" y="152"/>
                  <a:pt x="27" y="152"/>
                  <a:pt x="14" y="137"/>
                </a:cubicBezTo>
                <a:cubicBezTo>
                  <a:pt x="96" y="547"/>
                  <a:pt x="96" y="547"/>
                  <a:pt x="96" y="547"/>
                </a:cubicBezTo>
                <a:cubicBezTo>
                  <a:pt x="465" y="547"/>
                  <a:pt x="465" y="547"/>
                  <a:pt x="465" y="547"/>
                </a:cubicBezTo>
                <a:cubicBezTo>
                  <a:pt x="546" y="137"/>
                  <a:pt x="546" y="137"/>
                  <a:pt x="546" y="137"/>
                </a:cubicBezTo>
                <a:cubicBezTo>
                  <a:pt x="546" y="152"/>
                  <a:pt x="534" y="152"/>
                  <a:pt x="520" y="152"/>
                </a:cubicBezTo>
                <a:close/>
                <a:moveTo>
                  <a:pt x="273" y="452"/>
                </a:moveTo>
                <a:lnTo>
                  <a:pt x="273" y="452"/>
                </a:lnTo>
                <a:cubicBezTo>
                  <a:pt x="232" y="452"/>
                  <a:pt x="191" y="410"/>
                  <a:pt x="191" y="370"/>
                </a:cubicBezTo>
                <a:cubicBezTo>
                  <a:pt x="191" y="315"/>
                  <a:pt x="232" y="273"/>
                  <a:pt x="273" y="273"/>
                </a:cubicBezTo>
                <a:cubicBezTo>
                  <a:pt x="328" y="273"/>
                  <a:pt x="368" y="315"/>
                  <a:pt x="368" y="370"/>
                </a:cubicBezTo>
                <a:cubicBezTo>
                  <a:pt x="368" y="410"/>
                  <a:pt x="328" y="452"/>
                  <a:pt x="273" y="452"/>
                </a:cubicBezTo>
                <a:close/>
              </a:path>
            </a:pathLst>
          </a:custGeom>
          <a:solidFill>
            <a:schemeClr val="bg1"/>
          </a:solidFill>
          <a:ln>
            <a:noFill/>
          </a:ln>
          <a:effectLst/>
          <a:extLst/>
        </p:spPr>
        <p:txBody>
          <a:bodyPr wrap="none" anchor="ctr"/>
          <a:lstStyle/>
          <a:p>
            <a:endParaRPr lang="en-US" dirty="0">
              <a:latin typeface="Calibri Light"/>
            </a:endParaRPr>
          </a:p>
        </p:txBody>
      </p:sp>
      <p:sp>
        <p:nvSpPr>
          <p:cNvPr id="1015" name="Freeform 734"/>
          <p:cNvSpPr>
            <a:spLocks noChangeArrowheads="1"/>
          </p:cNvSpPr>
          <p:nvPr/>
        </p:nvSpPr>
        <p:spPr bwMode="auto">
          <a:xfrm>
            <a:off x="17735189" y="7339586"/>
            <a:ext cx="1458947" cy="1127122"/>
          </a:xfrm>
          <a:custGeom>
            <a:avLst/>
            <a:gdLst>
              <a:gd name="T0" fmla="*/ 287 w 547"/>
              <a:gd name="T1" fmla="*/ 82 h 424"/>
              <a:gd name="T2" fmla="*/ 287 w 547"/>
              <a:gd name="T3" fmla="*/ 82 h 424"/>
              <a:gd name="T4" fmla="*/ 205 w 547"/>
              <a:gd name="T5" fmla="*/ 96 h 424"/>
              <a:gd name="T6" fmla="*/ 96 w 547"/>
              <a:gd name="T7" fmla="*/ 0 h 424"/>
              <a:gd name="T8" fmla="*/ 68 w 547"/>
              <a:gd name="T9" fmla="*/ 0 h 424"/>
              <a:gd name="T10" fmla="*/ 82 w 547"/>
              <a:gd name="T11" fmla="*/ 14 h 424"/>
              <a:gd name="T12" fmla="*/ 178 w 547"/>
              <a:gd name="T13" fmla="*/ 96 h 424"/>
              <a:gd name="T14" fmla="*/ 123 w 547"/>
              <a:gd name="T15" fmla="*/ 109 h 424"/>
              <a:gd name="T16" fmla="*/ 14 w 547"/>
              <a:gd name="T17" fmla="*/ 27 h 424"/>
              <a:gd name="T18" fmla="*/ 0 w 547"/>
              <a:gd name="T19" fmla="*/ 27 h 424"/>
              <a:gd name="T20" fmla="*/ 0 w 547"/>
              <a:gd name="T21" fmla="*/ 41 h 424"/>
              <a:gd name="T22" fmla="*/ 96 w 547"/>
              <a:gd name="T23" fmla="*/ 109 h 424"/>
              <a:gd name="T24" fmla="*/ 41 w 547"/>
              <a:gd name="T25" fmla="*/ 178 h 424"/>
              <a:gd name="T26" fmla="*/ 287 w 547"/>
              <a:gd name="T27" fmla="*/ 423 h 424"/>
              <a:gd name="T28" fmla="*/ 546 w 547"/>
              <a:gd name="T29" fmla="*/ 178 h 424"/>
              <a:gd name="T30" fmla="*/ 287 w 547"/>
              <a:gd name="T31" fmla="*/ 82 h 424"/>
              <a:gd name="T32" fmla="*/ 109 w 547"/>
              <a:gd name="T33" fmla="*/ 137 h 424"/>
              <a:gd name="T34" fmla="*/ 109 w 547"/>
              <a:gd name="T35" fmla="*/ 137 h 424"/>
              <a:gd name="T36" fmla="*/ 205 w 547"/>
              <a:gd name="T37" fmla="*/ 205 h 424"/>
              <a:gd name="T38" fmla="*/ 218 w 547"/>
              <a:gd name="T39" fmla="*/ 205 h 424"/>
              <a:gd name="T40" fmla="*/ 232 w 547"/>
              <a:gd name="T41" fmla="*/ 205 h 424"/>
              <a:gd name="T42" fmla="*/ 232 w 547"/>
              <a:gd name="T43" fmla="*/ 191 h 424"/>
              <a:gd name="T44" fmla="*/ 150 w 547"/>
              <a:gd name="T45" fmla="*/ 123 h 424"/>
              <a:gd name="T46" fmla="*/ 205 w 547"/>
              <a:gd name="T47" fmla="*/ 109 h 424"/>
              <a:gd name="T48" fmla="*/ 287 w 547"/>
              <a:gd name="T49" fmla="*/ 178 h 424"/>
              <a:gd name="T50" fmla="*/ 287 w 547"/>
              <a:gd name="T51" fmla="*/ 178 h 424"/>
              <a:gd name="T52" fmla="*/ 300 w 547"/>
              <a:gd name="T53" fmla="*/ 178 h 424"/>
              <a:gd name="T54" fmla="*/ 300 w 547"/>
              <a:gd name="T55" fmla="*/ 164 h 424"/>
              <a:gd name="T56" fmla="*/ 232 w 547"/>
              <a:gd name="T57" fmla="*/ 109 h 424"/>
              <a:gd name="T58" fmla="*/ 287 w 547"/>
              <a:gd name="T59" fmla="*/ 109 h 424"/>
              <a:gd name="T60" fmla="*/ 519 w 547"/>
              <a:gd name="T61" fmla="*/ 178 h 424"/>
              <a:gd name="T62" fmla="*/ 287 w 547"/>
              <a:gd name="T63" fmla="*/ 232 h 424"/>
              <a:gd name="T64" fmla="*/ 55 w 547"/>
              <a:gd name="T65" fmla="*/ 178 h 424"/>
              <a:gd name="T66" fmla="*/ 109 w 547"/>
              <a:gd name="T67" fmla="*/ 13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7" h="424">
                <a:moveTo>
                  <a:pt x="287" y="82"/>
                </a:moveTo>
                <a:lnTo>
                  <a:pt x="287" y="82"/>
                </a:lnTo>
                <a:cubicBezTo>
                  <a:pt x="259" y="82"/>
                  <a:pt x="232" y="96"/>
                  <a:pt x="205" y="96"/>
                </a:cubicBezTo>
                <a:cubicBezTo>
                  <a:pt x="96" y="0"/>
                  <a:pt x="96" y="0"/>
                  <a:pt x="96" y="0"/>
                </a:cubicBezTo>
                <a:cubicBezTo>
                  <a:pt x="82" y="0"/>
                  <a:pt x="82" y="0"/>
                  <a:pt x="68" y="0"/>
                </a:cubicBezTo>
                <a:cubicBezTo>
                  <a:pt x="68" y="0"/>
                  <a:pt x="68" y="14"/>
                  <a:pt x="82" y="14"/>
                </a:cubicBezTo>
                <a:cubicBezTo>
                  <a:pt x="178" y="96"/>
                  <a:pt x="178" y="96"/>
                  <a:pt x="178" y="96"/>
                </a:cubicBezTo>
                <a:cubicBezTo>
                  <a:pt x="150" y="96"/>
                  <a:pt x="137" y="109"/>
                  <a:pt x="123" y="109"/>
                </a:cubicBezTo>
                <a:cubicBezTo>
                  <a:pt x="14" y="27"/>
                  <a:pt x="14" y="27"/>
                  <a:pt x="14" y="27"/>
                </a:cubicBezTo>
                <a:lnTo>
                  <a:pt x="0" y="27"/>
                </a:lnTo>
                <a:lnTo>
                  <a:pt x="0" y="41"/>
                </a:lnTo>
                <a:cubicBezTo>
                  <a:pt x="96" y="109"/>
                  <a:pt x="96" y="109"/>
                  <a:pt x="96" y="109"/>
                </a:cubicBezTo>
                <a:cubicBezTo>
                  <a:pt x="55" y="123"/>
                  <a:pt x="41" y="150"/>
                  <a:pt x="41" y="178"/>
                </a:cubicBezTo>
                <a:cubicBezTo>
                  <a:pt x="41" y="314"/>
                  <a:pt x="150" y="423"/>
                  <a:pt x="287" y="423"/>
                </a:cubicBezTo>
                <a:cubicBezTo>
                  <a:pt x="437" y="423"/>
                  <a:pt x="546" y="314"/>
                  <a:pt x="546" y="178"/>
                </a:cubicBezTo>
                <a:cubicBezTo>
                  <a:pt x="546" y="123"/>
                  <a:pt x="423" y="82"/>
                  <a:pt x="287" y="82"/>
                </a:cubicBezTo>
                <a:close/>
                <a:moveTo>
                  <a:pt x="109" y="137"/>
                </a:moveTo>
                <a:lnTo>
                  <a:pt x="109" y="137"/>
                </a:lnTo>
                <a:cubicBezTo>
                  <a:pt x="205" y="205"/>
                  <a:pt x="205" y="205"/>
                  <a:pt x="205" y="205"/>
                </a:cubicBezTo>
                <a:cubicBezTo>
                  <a:pt x="218" y="205"/>
                  <a:pt x="218" y="205"/>
                  <a:pt x="218" y="205"/>
                </a:cubicBezTo>
                <a:cubicBezTo>
                  <a:pt x="218" y="205"/>
                  <a:pt x="218" y="205"/>
                  <a:pt x="232" y="205"/>
                </a:cubicBezTo>
                <a:lnTo>
                  <a:pt x="232" y="191"/>
                </a:lnTo>
                <a:cubicBezTo>
                  <a:pt x="150" y="123"/>
                  <a:pt x="150" y="123"/>
                  <a:pt x="150" y="123"/>
                </a:cubicBezTo>
                <a:cubicBezTo>
                  <a:pt x="164" y="123"/>
                  <a:pt x="178" y="123"/>
                  <a:pt x="205" y="109"/>
                </a:cubicBezTo>
                <a:cubicBezTo>
                  <a:pt x="287" y="178"/>
                  <a:pt x="287" y="178"/>
                  <a:pt x="287" y="178"/>
                </a:cubicBezTo>
                <a:lnTo>
                  <a:pt x="287" y="178"/>
                </a:lnTo>
                <a:cubicBezTo>
                  <a:pt x="300" y="178"/>
                  <a:pt x="300" y="178"/>
                  <a:pt x="300" y="178"/>
                </a:cubicBezTo>
                <a:lnTo>
                  <a:pt x="300" y="164"/>
                </a:lnTo>
                <a:cubicBezTo>
                  <a:pt x="232" y="109"/>
                  <a:pt x="232" y="109"/>
                  <a:pt x="232" y="109"/>
                </a:cubicBezTo>
                <a:cubicBezTo>
                  <a:pt x="246" y="109"/>
                  <a:pt x="273" y="109"/>
                  <a:pt x="287" y="109"/>
                </a:cubicBezTo>
                <a:cubicBezTo>
                  <a:pt x="437" y="109"/>
                  <a:pt x="519" y="150"/>
                  <a:pt x="519" y="178"/>
                </a:cubicBezTo>
                <a:cubicBezTo>
                  <a:pt x="519" y="191"/>
                  <a:pt x="437" y="232"/>
                  <a:pt x="287" y="232"/>
                </a:cubicBezTo>
                <a:cubicBezTo>
                  <a:pt x="150" y="232"/>
                  <a:pt x="55" y="191"/>
                  <a:pt x="55" y="178"/>
                </a:cubicBezTo>
                <a:cubicBezTo>
                  <a:pt x="55" y="164"/>
                  <a:pt x="82" y="150"/>
                  <a:pt x="109" y="137"/>
                </a:cubicBezTo>
                <a:close/>
              </a:path>
            </a:pathLst>
          </a:custGeom>
          <a:solidFill>
            <a:schemeClr val="bg1"/>
          </a:solidFill>
          <a:ln>
            <a:noFill/>
          </a:ln>
          <a:effectLst/>
          <a:extLst/>
        </p:spPr>
        <p:txBody>
          <a:bodyPr wrap="none" anchor="ctr"/>
          <a:lstStyle/>
          <a:p>
            <a:endParaRPr lang="en-US" dirty="0">
              <a:latin typeface="Calibri Light"/>
            </a:endParaRPr>
          </a:p>
        </p:txBody>
      </p:sp>
      <p:grpSp>
        <p:nvGrpSpPr>
          <p:cNvPr id="1016" name="Group 1015"/>
          <p:cNvGrpSpPr/>
          <p:nvPr/>
        </p:nvGrpSpPr>
        <p:grpSpPr>
          <a:xfrm>
            <a:off x="20698260" y="6404127"/>
            <a:ext cx="1375912" cy="1459327"/>
            <a:chOff x="881213" y="5206321"/>
            <a:chExt cx="529582" cy="561688"/>
          </a:xfrm>
          <a:solidFill>
            <a:schemeClr val="bg1"/>
          </a:solidFill>
        </p:grpSpPr>
        <p:sp>
          <p:nvSpPr>
            <p:cNvPr id="1017" name="Freeform 28"/>
            <p:cNvSpPr>
              <a:spLocks noChangeArrowheads="1"/>
            </p:cNvSpPr>
            <p:nvPr/>
          </p:nvSpPr>
          <p:spPr bwMode="auto">
            <a:xfrm>
              <a:off x="935996" y="5206321"/>
              <a:ext cx="22827" cy="164396"/>
            </a:xfrm>
            <a:custGeom>
              <a:avLst/>
              <a:gdLst>
                <a:gd name="T0" fmla="*/ 13 w 28"/>
                <a:gd name="T1" fmla="*/ 163 h 164"/>
                <a:gd name="T2" fmla="*/ 13 w 28"/>
                <a:gd name="T3" fmla="*/ 163 h 164"/>
                <a:gd name="T4" fmla="*/ 27 w 28"/>
                <a:gd name="T5" fmla="*/ 150 h 164"/>
                <a:gd name="T6" fmla="*/ 27 w 28"/>
                <a:gd name="T7" fmla="*/ 13 h 164"/>
                <a:gd name="T8" fmla="*/ 13 w 28"/>
                <a:gd name="T9" fmla="*/ 0 h 164"/>
                <a:gd name="T10" fmla="*/ 0 w 28"/>
                <a:gd name="T11" fmla="*/ 13 h 164"/>
                <a:gd name="T12" fmla="*/ 0 w 28"/>
                <a:gd name="T13" fmla="*/ 150 h 164"/>
                <a:gd name="T14" fmla="*/ 13 w 28"/>
                <a:gd name="T15" fmla="*/ 163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64">
                  <a:moveTo>
                    <a:pt x="13" y="163"/>
                  </a:moveTo>
                  <a:lnTo>
                    <a:pt x="13" y="163"/>
                  </a:lnTo>
                  <a:cubicBezTo>
                    <a:pt x="27" y="163"/>
                    <a:pt x="27" y="150"/>
                    <a:pt x="27" y="150"/>
                  </a:cubicBezTo>
                  <a:cubicBezTo>
                    <a:pt x="27" y="13"/>
                    <a:pt x="27" y="13"/>
                    <a:pt x="27" y="13"/>
                  </a:cubicBezTo>
                  <a:cubicBezTo>
                    <a:pt x="27" y="13"/>
                    <a:pt x="27" y="0"/>
                    <a:pt x="13" y="0"/>
                  </a:cubicBezTo>
                  <a:lnTo>
                    <a:pt x="0" y="13"/>
                  </a:lnTo>
                  <a:cubicBezTo>
                    <a:pt x="0" y="150"/>
                    <a:pt x="0" y="150"/>
                    <a:pt x="0" y="150"/>
                  </a:cubicBezTo>
                  <a:lnTo>
                    <a:pt x="13" y="16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18" name="Freeform 29"/>
            <p:cNvSpPr>
              <a:spLocks noChangeArrowheads="1"/>
            </p:cNvSpPr>
            <p:nvPr/>
          </p:nvSpPr>
          <p:spPr bwMode="auto">
            <a:xfrm>
              <a:off x="881213" y="5206321"/>
              <a:ext cx="150658" cy="561688"/>
            </a:xfrm>
            <a:custGeom>
              <a:avLst/>
              <a:gdLst>
                <a:gd name="T0" fmla="*/ 137 w 151"/>
                <a:gd name="T1" fmla="*/ 0 h 548"/>
                <a:gd name="T2" fmla="*/ 137 w 151"/>
                <a:gd name="T3" fmla="*/ 0 h 548"/>
                <a:gd name="T4" fmla="*/ 123 w 151"/>
                <a:gd name="T5" fmla="*/ 13 h 548"/>
                <a:gd name="T6" fmla="*/ 123 w 151"/>
                <a:gd name="T7" fmla="*/ 150 h 548"/>
                <a:gd name="T8" fmla="*/ 68 w 151"/>
                <a:gd name="T9" fmla="*/ 204 h 548"/>
                <a:gd name="T10" fmla="*/ 14 w 151"/>
                <a:gd name="T11" fmla="*/ 150 h 548"/>
                <a:gd name="T12" fmla="*/ 14 w 151"/>
                <a:gd name="T13" fmla="*/ 13 h 548"/>
                <a:gd name="T14" fmla="*/ 0 w 151"/>
                <a:gd name="T15" fmla="*/ 0 h 548"/>
                <a:gd name="T16" fmla="*/ 0 w 151"/>
                <a:gd name="T17" fmla="*/ 13 h 548"/>
                <a:gd name="T18" fmla="*/ 0 w 151"/>
                <a:gd name="T19" fmla="*/ 150 h 548"/>
                <a:gd name="T20" fmla="*/ 55 w 151"/>
                <a:gd name="T21" fmla="*/ 218 h 548"/>
                <a:gd name="T22" fmla="*/ 55 w 151"/>
                <a:gd name="T23" fmla="*/ 533 h 548"/>
                <a:gd name="T24" fmla="*/ 68 w 151"/>
                <a:gd name="T25" fmla="*/ 547 h 548"/>
                <a:gd name="T26" fmla="*/ 82 w 151"/>
                <a:gd name="T27" fmla="*/ 533 h 548"/>
                <a:gd name="T28" fmla="*/ 82 w 151"/>
                <a:gd name="T29" fmla="*/ 218 h 548"/>
                <a:gd name="T30" fmla="*/ 150 w 151"/>
                <a:gd name="T31" fmla="*/ 150 h 548"/>
                <a:gd name="T32" fmla="*/ 150 w 151"/>
                <a:gd name="T33" fmla="*/ 13 h 548"/>
                <a:gd name="T34" fmla="*/ 137 w 151"/>
                <a:gd name="T35" fmla="*/ 0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1" h="548">
                  <a:moveTo>
                    <a:pt x="137" y="0"/>
                  </a:moveTo>
                  <a:lnTo>
                    <a:pt x="137" y="0"/>
                  </a:lnTo>
                  <a:lnTo>
                    <a:pt x="123" y="13"/>
                  </a:lnTo>
                  <a:cubicBezTo>
                    <a:pt x="123" y="150"/>
                    <a:pt x="123" y="150"/>
                    <a:pt x="123" y="150"/>
                  </a:cubicBezTo>
                  <a:cubicBezTo>
                    <a:pt x="123" y="177"/>
                    <a:pt x="96" y="204"/>
                    <a:pt x="68" y="204"/>
                  </a:cubicBezTo>
                  <a:cubicBezTo>
                    <a:pt x="41" y="204"/>
                    <a:pt x="14" y="177"/>
                    <a:pt x="14" y="150"/>
                  </a:cubicBezTo>
                  <a:cubicBezTo>
                    <a:pt x="14" y="13"/>
                    <a:pt x="14" y="13"/>
                    <a:pt x="14" y="13"/>
                  </a:cubicBezTo>
                  <a:cubicBezTo>
                    <a:pt x="14" y="13"/>
                    <a:pt x="14" y="0"/>
                    <a:pt x="0" y="0"/>
                  </a:cubicBezTo>
                  <a:lnTo>
                    <a:pt x="0" y="13"/>
                  </a:lnTo>
                  <a:cubicBezTo>
                    <a:pt x="0" y="150"/>
                    <a:pt x="0" y="150"/>
                    <a:pt x="0" y="150"/>
                  </a:cubicBezTo>
                  <a:cubicBezTo>
                    <a:pt x="0" y="177"/>
                    <a:pt x="14" y="218"/>
                    <a:pt x="55" y="218"/>
                  </a:cubicBezTo>
                  <a:cubicBezTo>
                    <a:pt x="55" y="533"/>
                    <a:pt x="55" y="533"/>
                    <a:pt x="55" y="533"/>
                  </a:cubicBezTo>
                  <a:cubicBezTo>
                    <a:pt x="55" y="547"/>
                    <a:pt x="68" y="547"/>
                    <a:pt x="68" y="547"/>
                  </a:cubicBezTo>
                  <a:cubicBezTo>
                    <a:pt x="82" y="547"/>
                    <a:pt x="82" y="547"/>
                    <a:pt x="82" y="533"/>
                  </a:cubicBezTo>
                  <a:cubicBezTo>
                    <a:pt x="82" y="218"/>
                    <a:pt x="82" y="218"/>
                    <a:pt x="82" y="218"/>
                  </a:cubicBezTo>
                  <a:cubicBezTo>
                    <a:pt x="123" y="218"/>
                    <a:pt x="150" y="177"/>
                    <a:pt x="150" y="150"/>
                  </a:cubicBezTo>
                  <a:cubicBezTo>
                    <a:pt x="150" y="13"/>
                    <a:pt x="150" y="13"/>
                    <a:pt x="150" y="13"/>
                  </a:cubicBezTo>
                  <a:cubicBezTo>
                    <a:pt x="150" y="13"/>
                    <a:pt x="150" y="0"/>
                    <a:pt x="137"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19" name="Freeform 30"/>
            <p:cNvSpPr>
              <a:spLocks noChangeArrowheads="1"/>
            </p:cNvSpPr>
            <p:nvPr/>
          </p:nvSpPr>
          <p:spPr bwMode="auto">
            <a:xfrm>
              <a:off x="1104916" y="5206321"/>
              <a:ext cx="150658" cy="561688"/>
            </a:xfrm>
            <a:custGeom>
              <a:avLst/>
              <a:gdLst>
                <a:gd name="T0" fmla="*/ 151 w 152"/>
                <a:gd name="T1" fmla="*/ 68 h 548"/>
                <a:gd name="T2" fmla="*/ 151 w 152"/>
                <a:gd name="T3" fmla="*/ 68 h 548"/>
                <a:gd name="T4" fmla="*/ 69 w 152"/>
                <a:gd name="T5" fmla="*/ 0 h 548"/>
                <a:gd name="T6" fmla="*/ 0 w 152"/>
                <a:gd name="T7" fmla="*/ 68 h 548"/>
                <a:gd name="T8" fmla="*/ 0 w 152"/>
                <a:gd name="T9" fmla="*/ 81 h 548"/>
                <a:gd name="T10" fmla="*/ 0 w 152"/>
                <a:gd name="T11" fmla="*/ 150 h 548"/>
                <a:gd name="T12" fmla="*/ 55 w 152"/>
                <a:gd name="T13" fmla="*/ 218 h 548"/>
                <a:gd name="T14" fmla="*/ 55 w 152"/>
                <a:gd name="T15" fmla="*/ 533 h 548"/>
                <a:gd name="T16" fmla="*/ 69 w 152"/>
                <a:gd name="T17" fmla="*/ 547 h 548"/>
                <a:gd name="T18" fmla="*/ 96 w 152"/>
                <a:gd name="T19" fmla="*/ 533 h 548"/>
                <a:gd name="T20" fmla="*/ 96 w 152"/>
                <a:gd name="T21" fmla="*/ 218 h 548"/>
                <a:gd name="T22" fmla="*/ 151 w 152"/>
                <a:gd name="T23" fmla="*/ 150 h 548"/>
                <a:gd name="T24" fmla="*/ 151 w 152"/>
                <a:gd name="T25" fmla="*/ 81 h 548"/>
                <a:gd name="T26" fmla="*/ 151 w 152"/>
                <a:gd name="T27" fmla="*/ 68 h 548"/>
                <a:gd name="T28" fmla="*/ 69 w 152"/>
                <a:gd name="T29" fmla="*/ 204 h 548"/>
                <a:gd name="T30" fmla="*/ 69 w 152"/>
                <a:gd name="T31" fmla="*/ 204 h 548"/>
                <a:gd name="T32" fmla="*/ 14 w 152"/>
                <a:gd name="T33" fmla="*/ 150 h 548"/>
                <a:gd name="T34" fmla="*/ 14 w 152"/>
                <a:gd name="T35" fmla="*/ 81 h 548"/>
                <a:gd name="T36" fmla="*/ 69 w 152"/>
                <a:gd name="T37" fmla="*/ 27 h 548"/>
                <a:gd name="T38" fmla="*/ 123 w 152"/>
                <a:gd name="T39" fmla="*/ 81 h 548"/>
                <a:gd name="T40" fmla="*/ 123 w 152"/>
                <a:gd name="T41" fmla="*/ 150 h 548"/>
                <a:gd name="T42" fmla="*/ 69 w 152"/>
                <a:gd name="T43" fmla="*/ 204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2" h="548">
                  <a:moveTo>
                    <a:pt x="151" y="68"/>
                  </a:moveTo>
                  <a:lnTo>
                    <a:pt x="151" y="68"/>
                  </a:lnTo>
                  <a:cubicBezTo>
                    <a:pt x="151" y="40"/>
                    <a:pt x="110" y="0"/>
                    <a:pt x="69" y="0"/>
                  </a:cubicBezTo>
                  <a:cubicBezTo>
                    <a:pt x="28" y="0"/>
                    <a:pt x="0" y="40"/>
                    <a:pt x="0" y="68"/>
                  </a:cubicBezTo>
                  <a:cubicBezTo>
                    <a:pt x="0" y="68"/>
                    <a:pt x="0" y="68"/>
                    <a:pt x="0" y="81"/>
                  </a:cubicBezTo>
                  <a:cubicBezTo>
                    <a:pt x="0" y="150"/>
                    <a:pt x="0" y="150"/>
                    <a:pt x="0" y="150"/>
                  </a:cubicBezTo>
                  <a:cubicBezTo>
                    <a:pt x="0" y="177"/>
                    <a:pt x="28" y="218"/>
                    <a:pt x="55" y="218"/>
                  </a:cubicBezTo>
                  <a:cubicBezTo>
                    <a:pt x="55" y="533"/>
                    <a:pt x="55" y="533"/>
                    <a:pt x="55" y="533"/>
                  </a:cubicBezTo>
                  <a:cubicBezTo>
                    <a:pt x="55" y="547"/>
                    <a:pt x="69" y="547"/>
                    <a:pt x="69" y="547"/>
                  </a:cubicBezTo>
                  <a:cubicBezTo>
                    <a:pt x="82" y="547"/>
                    <a:pt x="96" y="547"/>
                    <a:pt x="96" y="533"/>
                  </a:cubicBezTo>
                  <a:cubicBezTo>
                    <a:pt x="96" y="218"/>
                    <a:pt x="96" y="218"/>
                    <a:pt x="96" y="218"/>
                  </a:cubicBezTo>
                  <a:cubicBezTo>
                    <a:pt x="123" y="218"/>
                    <a:pt x="151" y="177"/>
                    <a:pt x="151" y="150"/>
                  </a:cubicBezTo>
                  <a:cubicBezTo>
                    <a:pt x="151" y="81"/>
                    <a:pt x="151" y="81"/>
                    <a:pt x="151" y="81"/>
                  </a:cubicBezTo>
                  <a:cubicBezTo>
                    <a:pt x="151" y="68"/>
                    <a:pt x="151" y="68"/>
                    <a:pt x="151" y="68"/>
                  </a:cubicBezTo>
                  <a:close/>
                  <a:moveTo>
                    <a:pt x="69" y="204"/>
                  </a:moveTo>
                  <a:lnTo>
                    <a:pt x="69" y="204"/>
                  </a:lnTo>
                  <a:cubicBezTo>
                    <a:pt x="41" y="204"/>
                    <a:pt x="14" y="177"/>
                    <a:pt x="14" y="150"/>
                  </a:cubicBezTo>
                  <a:cubicBezTo>
                    <a:pt x="14" y="81"/>
                    <a:pt x="14" y="81"/>
                    <a:pt x="14" y="81"/>
                  </a:cubicBezTo>
                  <a:cubicBezTo>
                    <a:pt x="14" y="54"/>
                    <a:pt x="41" y="27"/>
                    <a:pt x="69" y="27"/>
                  </a:cubicBezTo>
                  <a:cubicBezTo>
                    <a:pt x="110" y="27"/>
                    <a:pt x="123" y="54"/>
                    <a:pt x="123" y="81"/>
                  </a:cubicBezTo>
                  <a:cubicBezTo>
                    <a:pt x="123" y="150"/>
                    <a:pt x="123" y="150"/>
                    <a:pt x="123" y="150"/>
                  </a:cubicBezTo>
                  <a:cubicBezTo>
                    <a:pt x="123" y="177"/>
                    <a:pt x="110" y="204"/>
                    <a:pt x="69" y="20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0" name="Freeform 31"/>
            <p:cNvSpPr>
              <a:spLocks noChangeArrowheads="1"/>
            </p:cNvSpPr>
            <p:nvPr/>
          </p:nvSpPr>
          <p:spPr bwMode="auto">
            <a:xfrm>
              <a:off x="1301227" y="5220022"/>
              <a:ext cx="109568" cy="534289"/>
            </a:xfrm>
            <a:custGeom>
              <a:avLst/>
              <a:gdLst>
                <a:gd name="T0" fmla="*/ 110 w 111"/>
                <a:gd name="T1" fmla="*/ 0 h 521"/>
                <a:gd name="T2" fmla="*/ 110 w 111"/>
                <a:gd name="T3" fmla="*/ 0 h 521"/>
                <a:gd name="T4" fmla="*/ 110 w 111"/>
                <a:gd name="T5" fmla="*/ 520 h 521"/>
                <a:gd name="T6" fmla="*/ 41 w 111"/>
                <a:gd name="T7" fmla="*/ 520 h 521"/>
                <a:gd name="T8" fmla="*/ 55 w 111"/>
                <a:gd name="T9" fmla="*/ 369 h 521"/>
                <a:gd name="T10" fmla="*/ 14 w 111"/>
                <a:gd name="T11" fmla="*/ 302 h 521"/>
                <a:gd name="T12" fmla="*/ 110 w 111"/>
                <a:gd name="T13" fmla="*/ 0 h 521"/>
              </a:gdLst>
              <a:ahLst/>
              <a:cxnLst>
                <a:cxn ang="0">
                  <a:pos x="T0" y="T1"/>
                </a:cxn>
                <a:cxn ang="0">
                  <a:pos x="T2" y="T3"/>
                </a:cxn>
                <a:cxn ang="0">
                  <a:pos x="T4" y="T5"/>
                </a:cxn>
                <a:cxn ang="0">
                  <a:pos x="T6" y="T7"/>
                </a:cxn>
                <a:cxn ang="0">
                  <a:pos x="T8" y="T9"/>
                </a:cxn>
                <a:cxn ang="0">
                  <a:pos x="T10" y="T11"/>
                </a:cxn>
                <a:cxn ang="0">
                  <a:pos x="T12" y="T13"/>
                </a:cxn>
              </a:cxnLst>
              <a:rect l="0" t="0" r="r" b="b"/>
              <a:pathLst>
                <a:path w="111" h="521">
                  <a:moveTo>
                    <a:pt x="110" y="0"/>
                  </a:moveTo>
                  <a:lnTo>
                    <a:pt x="110" y="0"/>
                  </a:lnTo>
                  <a:cubicBezTo>
                    <a:pt x="110" y="520"/>
                    <a:pt x="110" y="520"/>
                    <a:pt x="110" y="520"/>
                  </a:cubicBezTo>
                  <a:cubicBezTo>
                    <a:pt x="41" y="520"/>
                    <a:pt x="41" y="520"/>
                    <a:pt x="41" y="520"/>
                  </a:cubicBezTo>
                  <a:cubicBezTo>
                    <a:pt x="55" y="369"/>
                    <a:pt x="55" y="369"/>
                    <a:pt x="55" y="369"/>
                  </a:cubicBezTo>
                  <a:cubicBezTo>
                    <a:pt x="55" y="369"/>
                    <a:pt x="0" y="369"/>
                    <a:pt x="14" y="302"/>
                  </a:cubicBezTo>
                  <a:cubicBezTo>
                    <a:pt x="28" y="246"/>
                    <a:pt x="41" y="27"/>
                    <a:pt x="11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21" name="Freeform 912"/>
            <p:cNvSpPr>
              <a:spLocks noChangeArrowheads="1"/>
            </p:cNvSpPr>
            <p:nvPr/>
          </p:nvSpPr>
          <p:spPr bwMode="auto">
            <a:xfrm>
              <a:off x="1118611" y="5233721"/>
              <a:ext cx="123266" cy="178097"/>
            </a:xfrm>
            <a:custGeom>
              <a:avLst/>
              <a:gdLst>
                <a:gd name="T0" fmla="*/ 123 w 124"/>
                <a:gd name="T1" fmla="*/ 136 h 178"/>
                <a:gd name="T2" fmla="*/ 123 w 124"/>
                <a:gd name="T3" fmla="*/ 136 h 178"/>
                <a:gd name="T4" fmla="*/ 82 w 124"/>
                <a:gd name="T5" fmla="*/ 177 h 178"/>
                <a:gd name="T6" fmla="*/ 41 w 124"/>
                <a:gd name="T7" fmla="*/ 177 h 178"/>
                <a:gd name="T8" fmla="*/ 0 w 124"/>
                <a:gd name="T9" fmla="*/ 136 h 178"/>
                <a:gd name="T10" fmla="*/ 0 w 124"/>
                <a:gd name="T11" fmla="*/ 41 h 178"/>
                <a:gd name="T12" fmla="*/ 41 w 124"/>
                <a:gd name="T13" fmla="*/ 0 h 178"/>
                <a:gd name="T14" fmla="*/ 82 w 124"/>
                <a:gd name="T15" fmla="*/ 0 h 178"/>
                <a:gd name="T16" fmla="*/ 123 w 124"/>
                <a:gd name="T17" fmla="*/ 41 h 178"/>
                <a:gd name="T18" fmla="*/ 123 w 124"/>
                <a:gd name="T19" fmla="*/ 13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178">
                  <a:moveTo>
                    <a:pt x="123" y="136"/>
                  </a:moveTo>
                  <a:lnTo>
                    <a:pt x="123" y="136"/>
                  </a:lnTo>
                  <a:cubicBezTo>
                    <a:pt x="123" y="150"/>
                    <a:pt x="96" y="177"/>
                    <a:pt x="82" y="177"/>
                  </a:cubicBezTo>
                  <a:cubicBezTo>
                    <a:pt x="41" y="177"/>
                    <a:pt x="41" y="177"/>
                    <a:pt x="41" y="177"/>
                  </a:cubicBezTo>
                  <a:cubicBezTo>
                    <a:pt x="14" y="177"/>
                    <a:pt x="0" y="150"/>
                    <a:pt x="0" y="136"/>
                  </a:cubicBezTo>
                  <a:cubicBezTo>
                    <a:pt x="0" y="41"/>
                    <a:pt x="0" y="41"/>
                    <a:pt x="0" y="41"/>
                  </a:cubicBezTo>
                  <a:cubicBezTo>
                    <a:pt x="0" y="13"/>
                    <a:pt x="14" y="0"/>
                    <a:pt x="41" y="0"/>
                  </a:cubicBezTo>
                  <a:cubicBezTo>
                    <a:pt x="82" y="0"/>
                    <a:pt x="82" y="0"/>
                    <a:pt x="82" y="0"/>
                  </a:cubicBezTo>
                  <a:cubicBezTo>
                    <a:pt x="96" y="0"/>
                    <a:pt x="123" y="13"/>
                    <a:pt x="123" y="41"/>
                  </a:cubicBezTo>
                  <a:lnTo>
                    <a:pt x="123" y="136"/>
                  </a:lnTo>
                </a:path>
              </a:pathLst>
            </a:custGeom>
            <a:grpFill/>
            <a:ln>
              <a:noFill/>
            </a:ln>
            <a:effectLst/>
            <a:extLst>
              <a:ext uri="{91240B29-F687-4f45-9708-019B960494DF}">
                <a14:hiddenLine xmlns:a14="http://schemas.microsoft.com/office/drawing/2010/main" w="9525" cap="flat">
                  <a:solidFill>
                    <a:srgbClr val="010101"/>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80" name="Group 79"/>
          <p:cNvGrpSpPr/>
          <p:nvPr/>
        </p:nvGrpSpPr>
        <p:grpSpPr>
          <a:xfrm>
            <a:off x="1739573" y="488028"/>
            <a:ext cx="20937538" cy="2200624"/>
            <a:chOff x="1739573" y="511491"/>
            <a:chExt cx="20937538" cy="2200624"/>
          </a:xfrm>
        </p:grpSpPr>
        <p:sp>
          <p:nvSpPr>
            <p:cNvPr id="81" name="TextBox 80"/>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ASIA MAP</a:t>
              </a:r>
              <a:endParaRPr lang="id-ID" sz="8800" b="1" dirty="0">
                <a:solidFill>
                  <a:schemeClr val="tx2"/>
                </a:solidFill>
                <a:latin typeface="Lato Regular"/>
                <a:cs typeface="Lato Regular"/>
              </a:endParaRPr>
            </a:p>
          </p:txBody>
        </p:sp>
        <p:grpSp>
          <p:nvGrpSpPr>
            <p:cNvPr id="82" name="Group 81"/>
            <p:cNvGrpSpPr/>
            <p:nvPr/>
          </p:nvGrpSpPr>
          <p:grpSpPr>
            <a:xfrm>
              <a:off x="10842089" y="1977406"/>
              <a:ext cx="2738812" cy="73151"/>
              <a:chOff x="1775295" y="2020905"/>
              <a:chExt cx="3631535" cy="45719"/>
            </a:xfrm>
          </p:grpSpPr>
          <p:sp>
            <p:nvSpPr>
              <p:cNvPr id="84" name="Rectangle 8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5" name="Rectangle 8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0" name="Rectangle 89"/>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2" name="Rectangle 91"/>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3" name="TextBox 8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825875896"/>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xmlns:p14="http://schemas.microsoft.com/office/powerpoint/2010/main" spd="slow" advClick="0" advTm="3000">
        <p:circl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anim calcmode="lin" valueType="num">
                                      <p:cBhvr>
                                        <p:cTn id="8" dur="500" fill="hold"/>
                                        <p:tgtEl>
                                          <p:spTgt spid="80"/>
                                        </p:tgtEl>
                                        <p:attrNameLst>
                                          <p:attrName>ppt_x</p:attrName>
                                        </p:attrNameLst>
                                      </p:cBhvr>
                                      <p:tavLst>
                                        <p:tav tm="0">
                                          <p:val>
                                            <p:strVal val="#ppt_x"/>
                                          </p:val>
                                        </p:tav>
                                        <p:tav tm="100000">
                                          <p:val>
                                            <p:strVal val="#ppt_x"/>
                                          </p:val>
                                        </p:tav>
                                      </p:tavLst>
                                    </p:anim>
                                    <p:anim calcmode="lin" valueType="num">
                                      <p:cBhvr>
                                        <p:cTn id="9" dur="500" fill="hold"/>
                                        <p:tgtEl>
                                          <p:spTgt spid="8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895"/>
                                        </p:tgtEl>
                                        <p:attrNameLst>
                                          <p:attrName>style.visibility</p:attrName>
                                        </p:attrNameLst>
                                      </p:cBhvr>
                                      <p:to>
                                        <p:strVal val="visible"/>
                                      </p:to>
                                    </p:set>
                                    <p:anim calcmode="lin" valueType="num">
                                      <p:cBhvr>
                                        <p:cTn id="13" dur="500" fill="hold"/>
                                        <p:tgtEl>
                                          <p:spTgt spid="895"/>
                                        </p:tgtEl>
                                        <p:attrNameLst>
                                          <p:attrName>ppt_w</p:attrName>
                                        </p:attrNameLst>
                                      </p:cBhvr>
                                      <p:tavLst>
                                        <p:tav tm="0">
                                          <p:val>
                                            <p:fltVal val="0"/>
                                          </p:val>
                                        </p:tav>
                                        <p:tav tm="100000">
                                          <p:val>
                                            <p:strVal val="#ppt_w"/>
                                          </p:val>
                                        </p:tav>
                                      </p:tavLst>
                                    </p:anim>
                                    <p:anim calcmode="lin" valueType="num">
                                      <p:cBhvr>
                                        <p:cTn id="14" dur="500" fill="hold"/>
                                        <p:tgtEl>
                                          <p:spTgt spid="895"/>
                                        </p:tgtEl>
                                        <p:attrNameLst>
                                          <p:attrName>ppt_h</p:attrName>
                                        </p:attrNameLst>
                                      </p:cBhvr>
                                      <p:tavLst>
                                        <p:tav tm="0">
                                          <p:val>
                                            <p:fltVal val="0"/>
                                          </p:val>
                                        </p:tav>
                                        <p:tav tm="100000">
                                          <p:val>
                                            <p:strVal val="#ppt_h"/>
                                          </p:val>
                                        </p:tav>
                                      </p:tavLst>
                                    </p:anim>
                                    <p:animEffect transition="in" filter="fade">
                                      <p:cBhvr>
                                        <p:cTn id="15" dur="500"/>
                                        <p:tgtEl>
                                          <p:spTgt spid="895"/>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013"/>
                                        </p:tgtEl>
                                        <p:attrNameLst>
                                          <p:attrName>style.visibility</p:attrName>
                                        </p:attrNameLst>
                                      </p:cBhvr>
                                      <p:to>
                                        <p:strVal val="visible"/>
                                      </p:to>
                                    </p:set>
                                    <p:animEffect transition="in" filter="fade">
                                      <p:cBhvr>
                                        <p:cTn id="19" dur="500"/>
                                        <p:tgtEl>
                                          <p:spTgt spid="10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14"/>
                                        </p:tgtEl>
                                        <p:attrNameLst>
                                          <p:attrName>style.visibility</p:attrName>
                                        </p:attrNameLst>
                                      </p:cBhvr>
                                      <p:to>
                                        <p:strVal val="visible"/>
                                      </p:to>
                                    </p:set>
                                    <p:animEffect transition="in" filter="fade">
                                      <p:cBhvr>
                                        <p:cTn id="22" dur="500"/>
                                        <p:tgtEl>
                                          <p:spTgt spid="10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15"/>
                                        </p:tgtEl>
                                        <p:attrNameLst>
                                          <p:attrName>style.visibility</p:attrName>
                                        </p:attrNameLst>
                                      </p:cBhvr>
                                      <p:to>
                                        <p:strVal val="visible"/>
                                      </p:to>
                                    </p:set>
                                    <p:animEffect transition="in" filter="fade">
                                      <p:cBhvr>
                                        <p:cTn id="25" dur="500"/>
                                        <p:tgtEl>
                                          <p:spTgt spid="1015"/>
                                        </p:tgtEl>
                                      </p:cBhvr>
                                    </p:animEffect>
                                  </p:childTnLst>
                                </p:cTn>
                              </p:par>
                              <p:par>
                                <p:cTn id="26" presetID="10" presetClass="entr" presetSubtype="0" fill="hold" nodeType="withEffect">
                                  <p:stCondLst>
                                    <p:cond delay="0"/>
                                  </p:stCondLst>
                                  <p:childTnLst>
                                    <p:set>
                                      <p:cBhvr>
                                        <p:cTn id="27" dur="1" fill="hold">
                                          <p:stCondLst>
                                            <p:cond delay="0"/>
                                          </p:stCondLst>
                                        </p:cTn>
                                        <p:tgtEl>
                                          <p:spTgt spid="1012"/>
                                        </p:tgtEl>
                                        <p:attrNameLst>
                                          <p:attrName>style.visibility</p:attrName>
                                        </p:attrNameLst>
                                      </p:cBhvr>
                                      <p:to>
                                        <p:strVal val="visible"/>
                                      </p:to>
                                    </p:set>
                                    <p:animEffect transition="in" filter="fade">
                                      <p:cBhvr>
                                        <p:cTn id="28" dur="500"/>
                                        <p:tgtEl>
                                          <p:spTgt spid="1012"/>
                                        </p:tgtEl>
                                      </p:cBhvr>
                                    </p:animEffect>
                                  </p:childTnLst>
                                </p:cTn>
                              </p:par>
                              <p:par>
                                <p:cTn id="29" presetID="10" presetClass="entr" presetSubtype="0" fill="hold" nodeType="withEffect">
                                  <p:stCondLst>
                                    <p:cond delay="0"/>
                                  </p:stCondLst>
                                  <p:childTnLst>
                                    <p:set>
                                      <p:cBhvr>
                                        <p:cTn id="30" dur="1" fill="hold">
                                          <p:stCondLst>
                                            <p:cond delay="0"/>
                                          </p:stCondLst>
                                        </p:cTn>
                                        <p:tgtEl>
                                          <p:spTgt spid="1016"/>
                                        </p:tgtEl>
                                        <p:attrNameLst>
                                          <p:attrName>style.visibility</p:attrName>
                                        </p:attrNameLst>
                                      </p:cBhvr>
                                      <p:to>
                                        <p:strVal val="visible"/>
                                      </p:to>
                                    </p:set>
                                    <p:animEffect transition="in" filter="fade">
                                      <p:cBhvr>
                                        <p:cTn id="31" dur="500"/>
                                        <p:tgtEl>
                                          <p:spTgt spid="1016"/>
                                        </p:tgtEl>
                                      </p:cBhvr>
                                    </p:animEffect>
                                  </p:childTnLst>
                                </p:cTn>
                              </p:par>
                            </p:childTnLst>
                          </p:cTn>
                        </p:par>
                        <p:par>
                          <p:cTn id="32" fill="hold">
                            <p:stCondLst>
                              <p:cond delay="1500"/>
                            </p:stCondLst>
                            <p:childTnLst>
                              <p:par>
                                <p:cTn id="33" presetID="10" presetClass="entr" presetSubtype="0" fill="hold" nodeType="afterEffect">
                                  <p:stCondLst>
                                    <p:cond delay="0"/>
                                  </p:stCondLst>
                                  <p:childTnLst>
                                    <p:set>
                                      <p:cBhvr>
                                        <p:cTn id="34" dur="1" fill="hold">
                                          <p:stCondLst>
                                            <p:cond delay="0"/>
                                          </p:stCondLst>
                                        </p:cTn>
                                        <p:tgtEl>
                                          <p:spTgt spid="990"/>
                                        </p:tgtEl>
                                        <p:attrNameLst>
                                          <p:attrName>style.visibility</p:attrName>
                                        </p:attrNameLst>
                                      </p:cBhvr>
                                      <p:to>
                                        <p:strVal val="visible"/>
                                      </p:to>
                                    </p:set>
                                    <p:animEffect transition="in" filter="fade">
                                      <p:cBhvr>
                                        <p:cTn id="35" dur="500"/>
                                        <p:tgtEl>
                                          <p:spTgt spid="990"/>
                                        </p:tgtEl>
                                      </p:cBhvr>
                                    </p:animEffect>
                                  </p:childTnLst>
                                </p:cTn>
                              </p:par>
                            </p:childTnLst>
                          </p:cTn>
                        </p:par>
                        <p:par>
                          <p:cTn id="36" fill="hold">
                            <p:stCondLst>
                              <p:cond delay="2000"/>
                            </p:stCondLst>
                            <p:childTnLst>
                              <p:par>
                                <p:cTn id="37" presetID="22" presetClass="entr" presetSubtype="8" fill="hold" grpId="0" nodeType="afterEffect">
                                  <p:stCondLst>
                                    <p:cond delay="0"/>
                                  </p:stCondLst>
                                  <p:childTnLst>
                                    <p:set>
                                      <p:cBhvr>
                                        <p:cTn id="38" dur="1" fill="hold">
                                          <p:stCondLst>
                                            <p:cond delay="0"/>
                                          </p:stCondLst>
                                        </p:cTn>
                                        <p:tgtEl>
                                          <p:spTgt spid="1003"/>
                                        </p:tgtEl>
                                        <p:attrNameLst>
                                          <p:attrName>style.visibility</p:attrName>
                                        </p:attrNameLst>
                                      </p:cBhvr>
                                      <p:to>
                                        <p:strVal val="visible"/>
                                      </p:to>
                                    </p:set>
                                    <p:animEffect transition="in" filter="wipe(left)">
                                      <p:cBhvr>
                                        <p:cTn id="39" dur="500"/>
                                        <p:tgtEl>
                                          <p:spTgt spid="1003"/>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976"/>
                                        </p:tgtEl>
                                        <p:attrNameLst>
                                          <p:attrName>style.visibility</p:attrName>
                                        </p:attrNameLst>
                                      </p:cBhvr>
                                      <p:to>
                                        <p:strVal val="visible"/>
                                      </p:to>
                                    </p:set>
                                    <p:animEffect transition="in" filter="wipe(left)">
                                      <p:cBhvr>
                                        <p:cTn id="42" dur="500"/>
                                        <p:tgtEl>
                                          <p:spTgt spid="976"/>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975"/>
                                        </p:tgtEl>
                                        <p:attrNameLst>
                                          <p:attrName>style.visibility</p:attrName>
                                        </p:attrNameLst>
                                      </p:cBhvr>
                                      <p:to>
                                        <p:strVal val="visible"/>
                                      </p:to>
                                    </p:set>
                                    <p:animEffect transition="in" filter="wipe(left)">
                                      <p:cBhvr>
                                        <p:cTn id="45" dur="500"/>
                                        <p:tgtEl>
                                          <p:spTgt spid="975"/>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974"/>
                                        </p:tgtEl>
                                        <p:attrNameLst>
                                          <p:attrName>style.visibility</p:attrName>
                                        </p:attrNameLst>
                                      </p:cBhvr>
                                      <p:to>
                                        <p:strVal val="visible"/>
                                      </p:to>
                                    </p:set>
                                    <p:animEffect transition="in" filter="wipe(left)">
                                      <p:cBhvr>
                                        <p:cTn id="48" dur="500"/>
                                        <p:tgtEl>
                                          <p:spTgt spid="974"/>
                                        </p:tgtEl>
                                      </p:cBhvr>
                                    </p:animEffect>
                                  </p:childTnLst>
                                </p:cTn>
                              </p:par>
                            </p:childTnLst>
                          </p:cTn>
                        </p:par>
                        <p:par>
                          <p:cTn id="49" fill="hold">
                            <p:stCondLst>
                              <p:cond delay="2500"/>
                            </p:stCondLst>
                            <p:childTnLst>
                              <p:par>
                                <p:cTn id="50" presetID="22" presetClass="entr" presetSubtype="8" fill="hold" grpId="0" nodeType="afterEffect">
                                  <p:stCondLst>
                                    <p:cond delay="0"/>
                                  </p:stCondLst>
                                  <p:childTnLst>
                                    <p:set>
                                      <p:cBhvr>
                                        <p:cTn id="51" dur="1" fill="hold">
                                          <p:stCondLst>
                                            <p:cond delay="0"/>
                                          </p:stCondLst>
                                        </p:cTn>
                                        <p:tgtEl>
                                          <p:spTgt spid="1002"/>
                                        </p:tgtEl>
                                        <p:attrNameLst>
                                          <p:attrName>style.visibility</p:attrName>
                                        </p:attrNameLst>
                                      </p:cBhvr>
                                      <p:to>
                                        <p:strVal val="visible"/>
                                      </p:to>
                                    </p:set>
                                    <p:animEffect transition="in" filter="wipe(left)">
                                      <p:cBhvr>
                                        <p:cTn id="52" dur="500"/>
                                        <p:tgtEl>
                                          <p:spTgt spid="100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979"/>
                                        </p:tgtEl>
                                        <p:attrNameLst>
                                          <p:attrName>style.visibility</p:attrName>
                                        </p:attrNameLst>
                                      </p:cBhvr>
                                      <p:to>
                                        <p:strVal val="visible"/>
                                      </p:to>
                                    </p:set>
                                    <p:animEffect transition="in" filter="wipe(left)">
                                      <p:cBhvr>
                                        <p:cTn id="55" dur="500"/>
                                        <p:tgtEl>
                                          <p:spTgt spid="979"/>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978"/>
                                        </p:tgtEl>
                                        <p:attrNameLst>
                                          <p:attrName>style.visibility</p:attrName>
                                        </p:attrNameLst>
                                      </p:cBhvr>
                                      <p:to>
                                        <p:strVal val="visible"/>
                                      </p:to>
                                    </p:set>
                                    <p:animEffect transition="in" filter="wipe(left)">
                                      <p:cBhvr>
                                        <p:cTn id="58" dur="500"/>
                                        <p:tgtEl>
                                          <p:spTgt spid="978"/>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977"/>
                                        </p:tgtEl>
                                        <p:attrNameLst>
                                          <p:attrName>style.visibility</p:attrName>
                                        </p:attrNameLst>
                                      </p:cBhvr>
                                      <p:to>
                                        <p:strVal val="visible"/>
                                      </p:to>
                                    </p:set>
                                    <p:animEffect transition="in" filter="wipe(left)">
                                      <p:cBhvr>
                                        <p:cTn id="61" dur="500"/>
                                        <p:tgtEl>
                                          <p:spTgt spid="977"/>
                                        </p:tgtEl>
                                      </p:cBhvr>
                                    </p:animEffect>
                                  </p:childTnLst>
                                </p:cTn>
                              </p:par>
                            </p:childTnLst>
                          </p:cTn>
                        </p:par>
                        <p:par>
                          <p:cTn id="62" fill="hold">
                            <p:stCondLst>
                              <p:cond delay="3000"/>
                            </p:stCondLst>
                            <p:childTnLst>
                              <p:par>
                                <p:cTn id="63" presetID="22" presetClass="entr" presetSubtype="8" fill="hold" nodeType="afterEffect">
                                  <p:stCondLst>
                                    <p:cond delay="0"/>
                                  </p:stCondLst>
                                  <p:childTnLst>
                                    <p:set>
                                      <p:cBhvr>
                                        <p:cTn id="64" dur="1" fill="hold">
                                          <p:stCondLst>
                                            <p:cond delay="0"/>
                                          </p:stCondLst>
                                        </p:cTn>
                                        <p:tgtEl>
                                          <p:spTgt spid="1005"/>
                                        </p:tgtEl>
                                        <p:attrNameLst>
                                          <p:attrName>style.visibility</p:attrName>
                                        </p:attrNameLst>
                                      </p:cBhvr>
                                      <p:to>
                                        <p:strVal val="visible"/>
                                      </p:to>
                                    </p:set>
                                    <p:animEffect transition="in" filter="wipe(left)">
                                      <p:cBhvr>
                                        <p:cTn id="65" dur="500"/>
                                        <p:tgtEl>
                                          <p:spTgt spid="1005"/>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982"/>
                                        </p:tgtEl>
                                        <p:attrNameLst>
                                          <p:attrName>style.visibility</p:attrName>
                                        </p:attrNameLst>
                                      </p:cBhvr>
                                      <p:to>
                                        <p:strVal val="visible"/>
                                      </p:to>
                                    </p:set>
                                    <p:animEffect transition="in" filter="wipe(left)">
                                      <p:cBhvr>
                                        <p:cTn id="68" dur="500"/>
                                        <p:tgtEl>
                                          <p:spTgt spid="982"/>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981"/>
                                        </p:tgtEl>
                                        <p:attrNameLst>
                                          <p:attrName>style.visibility</p:attrName>
                                        </p:attrNameLst>
                                      </p:cBhvr>
                                      <p:to>
                                        <p:strVal val="visible"/>
                                      </p:to>
                                    </p:set>
                                    <p:animEffect transition="in" filter="wipe(left)">
                                      <p:cBhvr>
                                        <p:cTn id="71" dur="500"/>
                                        <p:tgtEl>
                                          <p:spTgt spid="981"/>
                                        </p:tgtEl>
                                      </p:cBhvr>
                                    </p:animEffect>
                                  </p:childTnLst>
                                </p:cTn>
                              </p:par>
                              <p:par>
                                <p:cTn id="72" presetID="22" presetClass="entr" presetSubtype="8" fill="hold" grpId="0" nodeType="withEffect">
                                  <p:stCondLst>
                                    <p:cond delay="0"/>
                                  </p:stCondLst>
                                  <p:childTnLst>
                                    <p:set>
                                      <p:cBhvr>
                                        <p:cTn id="73" dur="1" fill="hold">
                                          <p:stCondLst>
                                            <p:cond delay="0"/>
                                          </p:stCondLst>
                                        </p:cTn>
                                        <p:tgtEl>
                                          <p:spTgt spid="980"/>
                                        </p:tgtEl>
                                        <p:attrNameLst>
                                          <p:attrName>style.visibility</p:attrName>
                                        </p:attrNameLst>
                                      </p:cBhvr>
                                      <p:to>
                                        <p:strVal val="visible"/>
                                      </p:to>
                                    </p:set>
                                    <p:animEffect transition="in" filter="wipe(left)">
                                      <p:cBhvr>
                                        <p:cTn id="74" dur="500"/>
                                        <p:tgtEl>
                                          <p:spTgt spid="980"/>
                                        </p:tgtEl>
                                      </p:cBhvr>
                                    </p:animEffect>
                                  </p:childTnLst>
                                </p:cTn>
                              </p:par>
                            </p:childTnLst>
                          </p:cTn>
                        </p:par>
                        <p:par>
                          <p:cTn id="75" fill="hold">
                            <p:stCondLst>
                              <p:cond delay="3500"/>
                            </p:stCondLst>
                            <p:childTnLst>
                              <p:par>
                                <p:cTn id="76" presetID="22" presetClass="entr" presetSubtype="8" fill="hold" nodeType="afterEffect">
                                  <p:stCondLst>
                                    <p:cond delay="0"/>
                                  </p:stCondLst>
                                  <p:childTnLst>
                                    <p:set>
                                      <p:cBhvr>
                                        <p:cTn id="77" dur="1" fill="hold">
                                          <p:stCondLst>
                                            <p:cond delay="0"/>
                                          </p:stCondLst>
                                        </p:cTn>
                                        <p:tgtEl>
                                          <p:spTgt spid="994"/>
                                        </p:tgtEl>
                                        <p:attrNameLst>
                                          <p:attrName>style.visibility</p:attrName>
                                        </p:attrNameLst>
                                      </p:cBhvr>
                                      <p:to>
                                        <p:strVal val="visible"/>
                                      </p:to>
                                    </p:set>
                                    <p:animEffect transition="in" filter="wipe(left)">
                                      <p:cBhvr>
                                        <p:cTn id="78" dur="500"/>
                                        <p:tgtEl>
                                          <p:spTgt spid="994"/>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985"/>
                                        </p:tgtEl>
                                        <p:attrNameLst>
                                          <p:attrName>style.visibility</p:attrName>
                                        </p:attrNameLst>
                                      </p:cBhvr>
                                      <p:to>
                                        <p:strVal val="visible"/>
                                      </p:to>
                                    </p:set>
                                    <p:animEffect transition="in" filter="wipe(left)">
                                      <p:cBhvr>
                                        <p:cTn id="81" dur="500"/>
                                        <p:tgtEl>
                                          <p:spTgt spid="985"/>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984"/>
                                        </p:tgtEl>
                                        <p:attrNameLst>
                                          <p:attrName>style.visibility</p:attrName>
                                        </p:attrNameLst>
                                      </p:cBhvr>
                                      <p:to>
                                        <p:strVal val="visible"/>
                                      </p:to>
                                    </p:set>
                                    <p:animEffect transition="in" filter="wipe(left)">
                                      <p:cBhvr>
                                        <p:cTn id="84" dur="500"/>
                                        <p:tgtEl>
                                          <p:spTgt spid="984"/>
                                        </p:tgtEl>
                                      </p:cBhvr>
                                    </p:animEffect>
                                  </p:childTnLst>
                                </p:cTn>
                              </p:par>
                              <p:par>
                                <p:cTn id="85" presetID="22" presetClass="entr" presetSubtype="8" fill="hold" grpId="0" nodeType="withEffect">
                                  <p:stCondLst>
                                    <p:cond delay="0"/>
                                  </p:stCondLst>
                                  <p:childTnLst>
                                    <p:set>
                                      <p:cBhvr>
                                        <p:cTn id="86" dur="1" fill="hold">
                                          <p:stCondLst>
                                            <p:cond delay="0"/>
                                          </p:stCondLst>
                                        </p:cTn>
                                        <p:tgtEl>
                                          <p:spTgt spid="983"/>
                                        </p:tgtEl>
                                        <p:attrNameLst>
                                          <p:attrName>style.visibility</p:attrName>
                                        </p:attrNameLst>
                                      </p:cBhvr>
                                      <p:to>
                                        <p:strVal val="visible"/>
                                      </p:to>
                                    </p:set>
                                    <p:animEffect transition="in" filter="wipe(left)">
                                      <p:cBhvr>
                                        <p:cTn id="87" dur="500"/>
                                        <p:tgtEl>
                                          <p:spTgt spid="983"/>
                                        </p:tgtEl>
                                      </p:cBhvr>
                                    </p:animEffect>
                                  </p:childTnLst>
                                </p:cTn>
                              </p:par>
                            </p:childTnLst>
                          </p:cTn>
                        </p:par>
                        <p:par>
                          <p:cTn id="88" fill="hold">
                            <p:stCondLst>
                              <p:cond delay="4000"/>
                            </p:stCondLst>
                            <p:childTnLst>
                              <p:par>
                                <p:cTn id="89" presetID="22" presetClass="entr" presetSubtype="8" fill="hold" grpId="0" nodeType="afterEffect">
                                  <p:stCondLst>
                                    <p:cond delay="0"/>
                                  </p:stCondLst>
                                  <p:childTnLst>
                                    <p:set>
                                      <p:cBhvr>
                                        <p:cTn id="90" dur="1" fill="hold">
                                          <p:stCondLst>
                                            <p:cond delay="0"/>
                                          </p:stCondLst>
                                        </p:cTn>
                                        <p:tgtEl>
                                          <p:spTgt spid="1004"/>
                                        </p:tgtEl>
                                        <p:attrNameLst>
                                          <p:attrName>style.visibility</p:attrName>
                                        </p:attrNameLst>
                                      </p:cBhvr>
                                      <p:to>
                                        <p:strVal val="visible"/>
                                      </p:to>
                                    </p:set>
                                    <p:animEffect transition="in" filter="wipe(left)">
                                      <p:cBhvr>
                                        <p:cTn id="91" dur="500"/>
                                        <p:tgtEl>
                                          <p:spTgt spid="1004"/>
                                        </p:tgtEl>
                                      </p:cBhvr>
                                    </p:animEffect>
                                  </p:childTnLst>
                                </p:cTn>
                              </p:par>
                              <p:par>
                                <p:cTn id="92" presetID="22" presetClass="entr" presetSubtype="8" fill="hold" grpId="0" nodeType="withEffect">
                                  <p:stCondLst>
                                    <p:cond delay="0"/>
                                  </p:stCondLst>
                                  <p:childTnLst>
                                    <p:set>
                                      <p:cBhvr>
                                        <p:cTn id="93" dur="1" fill="hold">
                                          <p:stCondLst>
                                            <p:cond delay="0"/>
                                          </p:stCondLst>
                                        </p:cTn>
                                        <p:tgtEl>
                                          <p:spTgt spid="988"/>
                                        </p:tgtEl>
                                        <p:attrNameLst>
                                          <p:attrName>style.visibility</p:attrName>
                                        </p:attrNameLst>
                                      </p:cBhvr>
                                      <p:to>
                                        <p:strVal val="visible"/>
                                      </p:to>
                                    </p:set>
                                    <p:animEffect transition="in" filter="wipe(left)">
                                      <p:cBhvr>
                                        <p:cTn id="94" dur="500"/>
                                        <p:tgtEl>
                                          <p:spTgt spid="988"/>
                                        </p:tgtEl>
                                      </p:cBhvr>
                                    </p:animEffect>
                                  </p:childTnLst>
                                </p:cTn>
                              </p:par>
                              <p:par>
                                <p:cTn id="95" presetID="22" presetClass="entr" presetSubtype="8" fill="hold" grpId="0" nodeType="withEffect">
                                  <p:stCondLst>
                                    <p:cond delay="0"/>
                                  </p:stCondLst>
                                  <p:childTnLst>
                                    <p:set>
                                      <p:cBhvr>
                                        <p:cTn id="96" dur="1" fill="hold">
                                          <p:stCondLst>
                                            <p:cond delay="0"/>
                                          </p:stCondLst>
                                        </p:cTn>
                                        <p:tgtEl>
                                          <p:spTgt spid="987"/>
                                        </p:tgtEl>
                                        <p:attrNameLst>
                                          <p:attrName>style.visibility</p:attrName>
                                        </p:attrNameLst>
                                      </p:cBhvr>
                                      <p:to>
                                        <p:strVal val="visible"/>
                                      </p:to>
                                    </p:set>
                                    <p:animEffect transition="in" filter="wipe(left)">
                                      <p:cBhvr>
                                        <p:cTn id="97" dur="500"/>
                                        <p:tgtEl>
                                          <p:spTgt spid="987"/>
                                        </p:tgtEl>
                                      </p:cBhvr>
                                    </p:animEffect>
                                  </p:childTnLst>
                                </p:cTn>
                              </p:par>
                              <p:par>
                                <p:cTn id="98" presetID="22" presetClass="entr" presetSubtype="8" fill="hold" grpId="0" nodeType="withEffect">
                                  <p:stCondLst>
                                    <p:cond delay="0"/>
                                  </p:stCondLst>
                                  <p:childTnLst>
                                    <p:set>
                                      <p:cBhvr>
                                        <p:cTn id="99" dur="1" fill="hold">
                                          <p:stCondLst>
                                            <p:cond delay="0"/>
                                          </p:stCondLst>
                                        </p:cTn>
                                        <p:tgtEl>
                                          <p:spTgt spid="986"/>
                                        </p:tgtEl>
                                        <p:attrNameLst>
                                          <p:attrName>style.visibility</p:attrName>
                                        </p:attrNameLst>
                                      </p:cBhvr>
                                      <p:to>
                                        <p:strVal val="visible"/>
                                      </p:to>
                                    </p:set>
                                    <p:animEffect transition="in" filter="wipe(left)">
                                      <p:cBhvr>
                                        <p:cTn id="100" dur="500"/>
                                        <p:tgtEl>
                                          <p:spTgt spid="9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4" grpId="0" animBg="1"/>
      <p:bldP spid="975" grpId="0" animBg="1"/>
      <p:bldP spid="976" grpId="0"/>
      <p:bldP spid="977" grpId="0" animBg="1"/>
      <p:bldP spid="978" grpId="0" animBg="1"/>
      <p:bldP spid="979" grpId="0"/>
      <p:bldP spid="980" grpId="0" animBg="1"/>
      <p:bldP spid="981" grpId="0" animBg="1"/>
      <p:bldP spid="982" grpId="0"/>
      <p:bldP spid="983" grpId="0" animBg="1"/>
      <p:bldP spid="984" grpId="0" animBg="1"/>
      <p:bldP spid="985" grpId="0"/>
      <p:bldP spid="986" grpId="0" animBg="1"/>
      <p:bldP spid="987" grpId="0" animBg="1"/>
      <p:bldP spid="988" grpId="0"/>
      <p:bldP spid="1002" grpId="0" animBg="1"/>
      <p:bldP spid="1003" grpId="0" animBg="1"/>
      <p:bldP spid="1004" grpId="0" animBg="1"/>
      <p:bldP spid="1013" grpId="0" animBg="1"/>
      <p:bldP spid="1014" grpId="0" animBg="1"/>
      <p:bldP spid="1015"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2636923" y="10230752"/>
            <a:ext cx="4008206" cy="1798267"/>
            <a:chOff x="2614643" y="10074792"/>
            <a:chExt cx="4008206" cy="1798267"/>
          </a:xfrm>
        </p:grpSpPr>
        <p:sp>
          <p:nvSpPr>
            <p:cNvPr id="526" name="Rectangle 525"/>
            <p:cNvSpPr/>
            <p:nvPr/>
          </p:nvSpPr>
          <p:spPr>
            <a:xfrm>
              <a:off x="2614643" y="10302401"/>
              <a:ext cx="243777" cy="2438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44" tIns="121869" rIns="243744" bIns="121869" rtlCol="0" anchor="ctr"/>
            <a:lstStyle/>
            <a:p>
              <a:pPr algn="ctr"/>
              <a:endParaRPr lang="en-US" dirty="0">
                <a:latin typeface="Calibri Light"/>
              </a:endParaRPr>
            </a:p>
          </p:txBody>
        </p:sp>
        <p:sp>
          <p:nvSpPr>
            <p:cNvPr id="527" name="Subtitle 2"/>
            <p:cNvSpPr txBox="1">
              <a:spLocks/>
            </p:cNvSpPr>
            <p:nvPr/>
          </p:nvSpPr>
          <p:spPr>
            <a:xfrm>
              <a:off x="2799375" y="10074792"/>
              <a:ext cx="3823474" cy="1798267"/>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b="1" dirty="0">
                  <a:solidFill>
                    <a:schemeClr val="tx2"/>
                  </a:solidFill>
                  <a:latin typeface="Lato Regular"/>
                  <a:cs typeface="Lato Regular"/>
                </a:rPr>
                <a:t>Web Design</a:t>
              </a:r>
              <a:endParaRPr lang="en-US" sz="2400" b="1" dirty="0">
                <a:solidFill>
                  <a:schemeClr val="tx2"/>
                </a:solidFill>
                <a:latin typeface="Lato Regular"/>
                <a:cs typeface="Lato Regular"/>
              </a:endParaRPr>
            </a:p>
            <a:p>
              <a:pPr marL="0" indent="0">
                <a:buNone/>
              </a:pPr>
              <a:r>
                <a:rPr lang="en-US" sz="2400" dirty="0">
                  <a:latin typeface="Calibri Light"/>
                  <a:cs typeface="Calibri Light"/>
                </a:rPr>
                <a:t>Lorem ipsum dolor sit amet, consectetur</a:t>
              </a:r>
            </a:p>
          </p:txBody>
        </p:sp>
      </p:grpSp>
      <p:grpSp>
        <p:nvGrpSpPr>
          <p:cNvPr id="13" name="Group 12"/>
          <p:cNvGrpSpPr/>
          <p:nvPr/>
        </p:nvGrpSpPr>
        <p:grpSpPr>
          <a:xfrm>
            <a:off x="6457427" y="10230752"/>
            <a:ext cx="3772494" cy="1798267"/>
            <a:chOff x="6435147" y="10074792"/>
            <a:chExt cx="3772494" cy="1798267"/>
          </a:xfrm>
        </p:grpSpPr>
        <p:sp>
          <p:nvSpPr>
            <p:cNvPr id="528" name="Rectangle 527"/>
            <p:cNvSpPr/>
            <p:nvPr/>
          </p:nvSpPr>
          <p:spPr>
            <a:xfrm>
              <a:off x="6435147" y="10302401"/>
              <a:ext cx="243777" cy="2438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44" tIns="121869" rIns="243744" bIns="121869" rtlCol="0" anchor="ctr"/>
            <a:lstStyle/>
            <a:p>
              <a:pPr algn="ctr"/>
              <a:endParaRPr lang="en-US" dirty="0">
                <a:latin typeface="Calibri Light"/>
              </a:endParaRPr>
            </a:p>
          </p:txBody>
        </p:sp>
        <p:sp>
          <p:nvSpPr>
            <p:cNvPr id="529" name="Subtitle 2"/>
            <p:cNvSpPr txBox="1">
              <a:spLocks/>
            </p:cNvSpPr>
            <p:nvPr/>
          </p:nvSpPr>
          <p:spPr>
            <a:xfrm>
              <a:off x="6619890" y="10074792"/>
              <a:ext cx="3587751" cy="1798267"/>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b="1" dirty="0">
                  <a:solidFill>
                    <a:schemeClr val="tx2"/>
                  </a:solidFill>
                  <a:latin typeface="Lato Regular"/>
                  <a:cs typeface="Lato Regular"/>
                </a:rPr>
                <a:t>Multimedia</a:t>
              </a:r>
              <a:endParaRPr lang="en-US" sz="2400" b="1" dirty="0">
                <a:solidFill>
                  <a:schemeClr val="tx2"/>
                </a:solidFill>
                <a:latin typeface="Lato Regular"/>
                <a:cs typeface="Lato Regular"/>
              </a:endParaRPr>
            </a:p>
            <a:p>
              <a:pPr marL="0" indent="0">
                <a:buNone/>
              </a:pPr>
              <a:r>
                <a:rPr lang="en-US" sz="2400" dirty="0">
                  <a:latin typeface="Calibri Light"/>
                  <a:cs typeface="Calibri Light"/>
                </a:rPr>
                <a:t>Lorem ipsum dolor sit amet, consectetur</a:t>
              </a:r>
            </a:p>
          </p:txBody>
        </p:sp>
      </p:grpSp>
      <p:grpSp>
        <p:nvGrpSpPr>
          <p:cNvPr id="14" name="Group 13"/>
          <p:cNvGrpSpPr/>
          <p:nvPr/>
        </p:nvGrpSpPr>
        <p:grpSpPr>
          <a:xfrm>
            <a:off x="10295441" y="10230752"/>
            <a:ext cx="3772493" cy="1798267"/>
            <a:chOff x="10273161" y="10074792"/>
            <a:chExt cx="3772493" cy="1798267"/>
          </a:xfrm>
        </p:grpSpPr>
        <p:sp>
          <p:nvSpPr>
            <p:cNvPr id="530" name="Rectangle 529"/>
            <p:cNvSpPr/>
            <p:nvPr/>
          </p:nvSpPr>
          <p:spPr>
            <a:xfrm>
              <a:off x="10273161" y="10302401"/>
              <a:ext cx="243777" cy="24384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44" tIns="121869" rIns="243744" bIns="121869" rtlCol="0" anchor="ctr"/>
            <a:lstStyle/>
            <a:p>
              <a:pPr algn="ctr"/>
              <a:endParaRPr lang="en-US" dirty="0">
                <a:latin typeface="Calibri Light"/>
              </a:endParaRPr>
            </a:p>
          </p:txBody>
        </p:sp>
        <p:sp>
          <p:nvSpPr>
            <p:cNvPr id="531" name="Subtitle 2"/>
            <p:cNvSpPr txBox="1">
              <a:spLocks/>
            </p:cNvSpPr>
            <p:nvPr/>
          </p:nvSpPr>
          <p:spPr>
            <a:xfrm>
              <a:off x="10457903" y="10074792"/>
              <a:ext cx="3587751" cy="1798267"/>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b="1" dirty="0">
                  <a:solidFill>
                    <a:schemeClr val="tx2"/>
                  </a:solidFill>
                  <a:latin typeface="Lato Regular"/>
                  <a:cs typeface="Lato Regular"/>
                </a:rPr>
                <a:t>Graphic Design</a:t>
              </a:r>
              <a:endParaRPr lang="en-US" sz="2400" b="1" dirty="0">
                <a:solidFill>
                  <a:schemeClr val="tx2"/>
                </a:solidFill>
                <a:latin typeface="Lato Regular"/>
                <a:cs typeface="Lato Regular"/>
              </a:endParaRPr>
            </a:p>
            <a:p>
              <a:pPr marL="0" indent="0">
                <a:buNone/>
              </a:pPr>
              <a:r>
                <a:rPr lang="en-US" sz="2400" dirty="0">
                  <a:latin typeface="Calibri Light"/>
                  <a:cs typeface="Calibri Light"/>
                </a:rPr>
                <a:t>Lorem ipsum dolor sit amet, consectetur</a:t>
              </a:r>
            </a:p>
          </p:txBody>
        </p:sp>
      </p:grpSp>
      <p:grpSp>
        <p:nvGrpSpPr>
          <p:cNvPr id="15" name="Group 14"/>
          <p:cNvGrpSpPr/>
          <p:nvPr/>
        </p:nvGrpSpPr>
        <p:grpSpPr>
          <a:xfrm>
            <a:off x="14162111" y="10230752"/>
            <a:ext cx="3772493" cy="1798267"/>
            <a:chOff x="14139831" y="10074792"/>
            <a:chExt cx="3772493" cy="1798267"/>
          </a:xfrm>
        </p:grpSpPr>
        <p:sp>
          <p:nvSpPr>
            <p:cNvPr id="532" name="Rectangle 531"/>
            <p:cNvSpPr/>
            <p:nvPr/>
          </p:nvSpPr>
          <p:spPr>
            <a:xfrm>
              <a:off x="14139831" y="10302401"/>
              <a:ext cx="243777" cy="24384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44" tIns="121869" rIns="243744" bIns="121869" rtlCol="0" anchor="ctr"/>
            <a:lstStyle/>
            <a:p>
              <a:pPr algn="ctr"/>
              <a:endParaRPr lang="en-US" dirty="0">
                <a:latin typeface="Calibri Light"/>
              </a:endParaRPr>
            </a:p>
          </p:txBody>
        </p:sp>
        <p:sp>
          <p:nvSpPr>
            <p:cNvPr id="533" name="Subtitle 2"/>
            <p:cNvSpPr txBox="1">
              <a:spLocks/>
            </p:cNvSpPr>
            <p:nvPr/>
          </p:nvSpPr>
          <p:spPr>
            <a:xfrm>
              <a:off x="14324573" y="10074792"/>
              <a:ext cx="3587751" cy="1798267"/>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b="1" dirty="0">
                  <a:solidFill>
                    <a:schemeClr val="tx2"/>
                  </a:solidFill>
                  <a:latin typeface="Lato Regular"/>
                  <a:cs typeface="Lato Regular"/>
                </a:rPr>
                <a:t>Photography</a:t>
              </a:r>
              <a:endParaRPr lang="en-US" sz="2400" b="1" dirty="0">
                <a:solidFill>
                  <a:schemeClr val="tx2"/>
                </a:solidFill>
                <a:latin typeface="Lato Regular"/>
                <a:cs typeface="Lato Regular"/>
              </a:endParaRPr>
            </a:p>
            <a:p>
              <a:pPr marL="0" indent="0">
                <a:buNone/>
              </a:pPr>
              <a:r>
                <a:rPr lang="en-US" sz="2400" dirty="0">
                  <a:latin typeface="Calibri Light"/>
                  <a:cs typeface="Calibri Light"/>
                </a:rPr>
                <a:t>Lorem ipsum dolor sit amet, consectetur</a:t>
              </a:r>
            </a:p>
          </p:txBody>
        </p:sp>
      </p:grpSp>
      <p:grpSp>
        <p:nvGrpSpPr>
          <p:cNvPr id="16" name="Group 15"/>
          <p:cNvGrpSpPr/>
          <p:nvPr/>
        </p:nvGrpSpPr>
        <p:grpSpPr>
          <a:xfrm>
            <a:off x="18009818" y="10230752"/>
            <a:ext cx="3772493" cy="1798267"/>
            <a:chOff x="17987538" y="10074792"/>
            <a:chExt cx="3772493" cy="1798267"/>
          </a:xfrm>
        </p:grpSpPr>
        <p:sp>
          <p:nvSpPr>
            <p:cNvPr id="534" name="Rectangle 533"/>
            <p:cNvSpPr/>
            <p:nvPr/>
          </p:nvSpPr>
          <p:spPr>
            <a:xfrm>
              <a:off x="17987538" y="10302401"/>
              <a:ext cx="243777" cy="24384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44" tIns="121869" rIns="243744" bIns="121869" rtlCol="0" anchor="ctr"/>
            <a:lstStyle/>
            <a:p>
              <a:pPr algn="ctr"/>
              <a:endParaRPr lang="en-US" dirty="0">
                <a:latin typeface="Calibri Light"/>
              </a:endParaRPr>
            </a:p>
          </p:txBody>
        </p:sp>
        <p:sp>
          <p:nvSpPr>
            <p:cNvPr id="535" name="Subtitle 2"/>
            <p:cNvSpPr txBox="1">
              <a:spLocks/>
            </p:cNvSpPr>
            <p:nvPr/>
          </p:nvSpPr>
          <p:spPr>
            <a:xfrm>
              <a:off x="18172280" y="10074792"/>
              <a:ext cx="3587751" cy="1798267"/>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800" b="1" dirty="0">
                  <a:solidFill>
                    <a:schemeClr val="tx2"/>
                  </a:solidFill>
                  <a:latin typeface="Lato Regular"/>
                  <a:cs typeface="Lato Regular"/>
                </a:rPr>
                <a:t>Investments</a:t>
              </a:r>
              <a:endParaRPr lang="en-US" sz="2400" b="1" dirty="0">
                <a:solidFill>
                  <a:schemeClr val="tx2"/>
                </a:solidFill>
                <a:latin typeface="Lato Regular"/>
                <a:cs typeface="Lato Regular"/>
              </a:endParaRPr>
            </a:p>
            <a:p>
              <a:pPr marL="0" indent="0">
                <a:buNone/>
              </a:pPr>
              <a:r>
                <a:rPr lang="en-US" sz="2400" dirty="0">
                  <a:latin typeface="Calibri Light"/>
                  <a:cs typeface="Calibri Light"/>
                </a:rPr>
                <a:t>Lorem ipsum dolor sit amet, consectetur</a:t>
              </a:r>
            </a:p>
          </p:txBody>
        </p:sp>
      </p:grpSp>
      <p:grpSp>
        <p:nvGrpSpPr>
          <p:cNvPr id="536" name="Group 535"/>
          <p:cNvGrpSpPr/>
          <p:nvPr/>
        </p:nvGrpSpPr>
        <p:grpSpPr>
          <a:xfrm>
            <a:off x="2115298" y="3293869"/>
            <a:ext cx="10037955" cy="6165916"/>
            <a:chOff x="12239219" y="3974289"/>
            <a:chExt cx="10311633" cy="6334025"/>
          </a:xfrm>
        </p:grpSpPr>
        <p:sp>
          <p:nvSpPr>
            <p:cNvPr id="537" name="Freeform 1"/>
            <p:cNvSpPr>
              <a:spLocks noChangeArrowheads="1"/>
            </p:cNvSpPr>
            <p:nvPr/>
          </p:nvSpPr>
          <p:spPr bwMode="auto">
            <a:xfrm>
              <a:off x="20625828" y="10060148"/>
              <a:ext cx="16234" cy="25513"/>
            </a:xfrm>
            <a:custGeom>
              <a:avLst/>
              <a:gdLst>
                <a:gd name="T0" fmla="*/ 15 w 32"/>
                <a:gd name="T1" fmla="*/ 0 h 49"/>
                <a:gd name="T2" fmla="*/ 15 w 32"/>
                <a:gd name="T3" fmla="*/ 0 h 49"/>
                <a:gd name="T4" fmla="*/ 0 w 32"/>
                <a:gd name="T5" fmla="*/ 16 h 49"/>
                <a:gd name="T6" fmla="*/ 15 w 32"/>
                <a:gd name="T7" fmla="*/ 32 h 49"/>
                <a:gd name="T8" fmla="*/ 15 w 32"/>
                <a:gd name="T9" fmla="*/ 0 h 49"/>
              </a:gdLst>
              <a:ahLst/>
              <a:cxnLst>
                <a:cxn ang="0">
                  <a:pos x="T0" y="T1"/>
                </a:cxn>
                <a:cxn ang="0">
                  <a:pos x="T2" y="T3"/>
                </a:cxn>
                <a:cxn ang="0">
                  <a:pos x="T4" y="T5"/>
                </a:cxn>
                <a:cxn ang="0">
                  <a:pos x="T6" y="T7"/>
                </a:cxn>
                <a:cxn ang="0">
                  <a:pos x="T8" y="T9"/>
                </a:cxn>
              </a:cxnLst>
              <a:rect l="0" t="0" r="r" b="b"/>
              <a:pathLst>
                <a:path w="32" h="49">
                  <a:moveTo>
                    <a:pt x="15" y="0"/>
                  </a:moveTo>
                  <a:lnTo>
                    <a:pt x="15" y="0"/>
                  </a:lnTo>
                  <a:cubicBezTo>
                    <a:pt x="15" y="0"/>
                    <a:pt x="0" y="8"/>
                    <a:pt x="0" y="16"/>
                  </a:cubicBezTo>
                  <a:cubicBezTo>
                    <a:pt x="0" y="32"/>
                    <a:pt x="7" y="48"/>
                    <a:pt x="15" y="32"/>
                  </a:cubicBezTo>
                  <a:cubicBezTo>
                    <a:pt x="23" y="24"/>
                    <a:pt x="31" y="0"/>
                    <a:pt x="15"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39" name="Freeform 2"/>
            <p:cNvSpPr>
              <a:spLocks noChangeArrowheads="1"/>
            </p:cNvSpPr>
            <p:nvPr/>
          </p:nvSpPr>
          <p:spPr bwMode="auto">
            <a:xfrm>
              <a:off x="20625828" y="10060148"/>
              <a:ext cx="16234" cy="20874"/>
            </a:xfrm>
            <a:custGeom>
              <a:avLst/>
              <a:gdLst>
                <a:gd name="T0" fmla="*/ 7 w 32"/>
                <a:gd name="T1" fmla="*/ 40 h 41"/>
                <a:gd name="T2" fmla="*/ 7 w 32"/>
                <a:gd name="T3" fmla="*/ 40 h 41"/>
                <a:gd name="T4" fmla="*/ 7 w 32"/>
                <a:gd name="T5" fmla="*/ 40 h 41"/>
                <a:gd name="T6" fmla="*/ 0 w 32"/>
                <a:gd name="T7" fmla="*/ 16 h 41"/>
                <a:gd name="T8" fmla="*/ 15 w 32"/>
                <a:gd name="T9" fmla="*/ 0 h 41"/>
                <a:gd name="T10" fmla="*/ 15 w 32"/>
                <a:gd name="T11" fmla="*/ 0 h 41"/>
                <a:gd name="T12" fmla="*/ 23 w 32"/>
                <a:gd name="T13" fmla="*/ 0 h 41"/>
                <a:gd name="T14" fmla="*/ 15 w 32"/>
                <a:gd name="T15" fmla="*/ 32 h 41"/>
                <a:gd name="T16" fmla="*/ 7 w 32"/>
                <a:gd name="T17" fmla="*/ 40 h 41"/>
                <a:gd name="T18" fmla="*/ 15 w 32"/>
                <a:gd name="T19" fmla="*/ 8 h 41"/>
                <a:gd name="T20" fmla="*/ 15 w 32"/>
                <a:gd name="T21" fmla="*/ 8 h 41"/>
                <a:gd name="T22" fmla="*/ 7 w 32"/>
                <a:gd name="T23" fmla="*/ 16 h 41"/>
                <a:gd name="T24" fmla="*/ 7 w 32"/>
                <a:gd name="T25" fmla="*/ 32 h 41"/>
                <a:gd name="T26" fmla="*/ 15 w 32"/>
                <a:gd name="T27" fmla="*/ 32 h 41"/>
                <a:gd name="T28" fmla="*/ 15 w 32"/>
                <a:gd name="T29" fmla="*/ 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41">
                  <a:moveTo>
                    <a:pt x="7" y="40"/>
                  </a:moveTo>
                  <a:lnTo>
                    <a:pt x="7" y="40"/>
                  </a:lnTo>
                  <a:lnTo>
                    <a:pt x="7" y="40"/>
                  </a:lnTo>
                  <a:cubicBezTo>
                    <a:pt x="0" y="40"/>
                    <a:pt x="0" y="24"/>
                    <a:pt x="0" y="16"/>
                  </a:cubicBezTo>
                  <a:cubicBezTo>
                    <a:pt x="0" y="0"/>
                    <a:pt x="15" y="0"/>
                    <a:pt x="15" y="0"/>
                  </a:cubicBezTo>
                  <a:lnTo>
                    <a:pt x="15" y="0"/>
                  </a:lnTo>
                  <a:cubicBezTo>
                    <a:pt x="23" y="0"/>
                    <a:pt x="23" y="0"/>
                    <a:pt x="23" y="0"/>
                  </a:cubicBezTo>
                  <a:cubicBezTo>
                    <a:pt x="31" y="8"/>
                    <a:pt x="23" y="24"/>
                    <a:pt x="15" y="32"/>
                  </a:cubicBezTo>
                  <a:cubicBezTo>
                    <a:pt x="15" y="40"/>
                    <a:pt x="15" y="40"/>
                    <a:pt x="7" y="40"/>
                  </a:cubicBezTo>
                  <a:close/>
                  <a:moveTo>
                    <a:pt x="15" y="8"/>
                  </a:moveTo>
                  <a:lnTo>
                    <a:pt x="15" y="8"/>
                  </a:lnTo>
                  <a:cubicBezTo>
                    <a:pt x="15" y="8"/>
                    <a:pt x="7" y="8"/>
                    <a:pt x="7" y="16"/>
                  </a:cubicBezTo>
                  <a:cubicBezTo>
                    <a:pt x="7" y="24"/>
                    <a:pt x="7" y="32"/>
                    <a:pt x="7" y="32"/>
                  </a:cubicBezTo>
                  <a:lnTo>
                    <a:pt x="15" y="32"/>
                  </a:lnTo>
                  <a:cubicBezTo>
                    <a:pt x="15" y="16"/>
                    <a:pt x="15" y="8"/>
                    <a:pt x="15" y="8"/>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40" name="Freeform 3"/>
            <p:cNvSpPr>
              <a:spLocks noChangeArrowheads="1"/>
            </p:cNvSpPr>
            <p:nvPr/>
          </p:nvSpPr>
          <p:spPr bwMode="auto">
            <a:xfrm>
              <a:off x="20604954" y="10074063"/>
              <a:ext cx="16236" cy="13916"/>
            </a:xfrm>
            <a:custGeom>
              <a:avLst/>
              <a:gdLst>
                <a:gd name="T0" fmla="*/ 8 w 33"/>
                <a:gd name="T1" fmla="*/ 0 h 25"/>
                <a:gd name="T2" fmla="*/ 8 w 33"/>
                <a:gd name="T3" fmla="*/ 0 h 25"/>
                <a:gd name="T4" fmla="*/ 8 w 33"/>
                <a:gd name="T5" fmla="*/ 16 h 25"/>
                <a:gd name="T6" fmla="*/ 24 w 33"/>
                <a:gd name="T7" fmla="*/ 8 h 25"/>
                <a:gd name="T8" fmla="*/ 8 w 33"/>
                <a:gd name="T9" fmla="*/ 0 h 25"/>
              </a:gdLst>
              <a:ahLst/>
              <a:cxnLst>
                <a:cxn ang="0">
                  <a:pos x="T0" y="T1"/>
                </a:cxn>
                <a:cxn ang="0">
                  <a:pos x="T2" y="T3"/>
                </a:cxn>
                <a:cxn ang="0">
                  <a:pos x="T4" y="T5"/>
                </a:cxn>
                <a:cxn ang="0">
                  <a:pos x="T6" y="T7"/>
                </a:cxn>
                <a:cxn ang="0">
                  <a:pos x="T8" y="T9"/>
                </a:cxn>
              </a:cxnLst>
              <a:rect l="0" t="0" r="r" b="b"/>
              <a:pathLst>
                <a:path w="33" h="25">
                  <a:moveTo>
                    <a:pt x="8" y="0"/>
                  </a:moveTo>
                  <a:lnTo>
                    <a:pt x="8" y="0"/>
                  </a:lnTo>
                  <a:cubicBezTo>
                    <a:pt x="8" y="0"/>
                    <a:pt x="0" y="16"/>
                    <a:pt x="8" y="16"/>
                  </a:cubicBezTo>
                  <a:cubicBezTo>
                    <a:pt x="24" y="16"/>
                    <a:pt x="32" y="24"/>
                    <a:pt x="24" y="8"/>
                  </a:cubicBezTo>
                  <a:cubicBezTo>
                    <a:pt x="16" y="0"/>
                    <a:pt x="16" y="0"/>
                    <a:pt x="8"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41" name="Freeform 4"/>
            <p:cNvSpPr>
              <a:spLocks noChangeArrowheads="1"/>
            </p:cNvSpPr>
            <p:nvPr/>
          </p:nvSpPr>
          <p:spPr bwMode="auto">
            <a:xfrm>
              <a:off x="20604954" y="10069425"/>
              <a:ext cx="16236" cy="16236"/>
            </a:xfrm>
            <a:custGeom>
              <a:avLst/>
              <a:gdLst>
                <a:gd name="T0" fmla="*/ 24 w 33"/>
                <a:gd name="T1" fmla="*/ 32 h 33"/>
                <a:gd name="T2" fmla="*/ 24 w 33"/>
                <a:gd name="T3" fmla="*/ 32 h 33"/>
                <a:gd name="T4" fmla="*/ 24 w 33"/>
                <a:gd name="T5" fmla="*/ 32 h 33"/>
                <a:gd name="T6" fmla="*/ 8 w 33"/>
                <a:gd name="T7" fmla="*/ 24 h 33"/>
                <a:gd name="T8" fmla="*/ 0 w 33"/>
                <a:gd name="T9" fmla="*/ 24 h 33"/>
                <a:gd name="T10" fmla="*/ 0 w 33"/>
                <a:gd name="T11" fmla="*/ 8 h 33"/>
                <a:gd name="T12" fmla="*/ 0 w 33"/>
                <a:gd name="T13" fmla="*/ 0 h 33"/>
                <a:gd name="T14" fmla="*/ 8 w 33"/>
                <a:gd name="T15" fmla="*/ 0 h 33"/>
                <a:gd name="T16" fmla="*/ 32 w 33"/>
                <a:gd name="T17" fmla="*/ 16 h 33"/>
                <a:gd name="T18" fmla="*/ 32 w 33"/>
                <a:gd name="T19" fmla="*/ 16 h 33"/>
                <a:gd name="T20" fmla="*/ 32 w 33"/>
                <a:gd name="T21" fmla="*/ 24 h 33"/>
                <a:gd name="T22" fmla="*/ 24 w 33"/>
                <a:gd name="T23" fmla="*/ 32 h 33"/>
                <a:gd name="T24" fmla="*/ 8 w 33"/>
                <a:gd name="T25" fmla="*/ 8 h 33"/>
                <a:gd name="T26" fmla="*/ 8 w 33"/>
                <a:gd name="T27" fmla="*/ 8 h 33"/>
                <a:gd name="T28" fmla="*/ 8 w 33"/>
                <a:gd name="T29" fmla="*/ 16 h 33"/>
                <a:gd name="T30" fmla="*/ 8 w 33"/>
                <a:gd name="T31" fmla="*/ 24 h 33"/>
                <a:gd name="T32" fmla="*/ 24 w 33"/>
                <a:gd name="T33" fmla="*/ 24 h 33"/>
                <a:gd name="T34" fmla="*/ 24 w 33"/>
                <a:gd name="T35" fmla="*/ 24 h 33"/>
                <a:gd name="T36" fmla="*/ 24 w 33"/>
                <a:gd name="T37" fmla="*/ 24 h 33"/>
                <a:gd name="T38" fmla="*/ 8 w 33"/>
                <a:gd name="T3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3">
                  <a:moveTo>
                    <a:pt x="24" y="32"/>
                  </a:moveTo>
                  <a:lnTo>
                    <a:pt x="24" y="32"/>
                  </a:lnTo>
                  <a:lnTo>
                    <a:pt x="24" y="32"/>
                  </a:lnTo>
                  <a:cubicBezTo>
                    <a:pt x="24" y="32"/>
                    <a:pt x="16" y="32"/>
                    <a:pt x="8" y="24"/>
                  </a:cubicBezTo>
                  <a:cubicBezTo>
                    <a:pt x="0" y="24"/>
                    <a:pt x="0" y="24"/>
                    <a:pt x="0" y="24"/>
                  </a:cubicBezTo>
                  <a:cubicBezTo>
                    <a:pt x="0" y="16"/>
                    <a:pt x="0" y="8"/>
                    <a:pt x="0" y="8"/>
                  </a:cubicBezTo>
                  <a:cubicBezTo>
                    <a:pt x="0" y="0"/>
                    <a:pt x="0" y="0"/>
                    <a:pt x="0" y="0"/>
                  </a:cubicBezTo>
                  <a:cubicBezTo>
                    <a:pt x="8" y="0"/>
                    <a:pt x="8" y="0"/>
                    <a:pt x="8" y="0"/>
                  </a:cubicBezTo>
                  <a:cubicBezTo>
                    <a:pt x="16" y="0"/>
                    <a:pt x="24" y="8"/>
                    <a:pt x="32" y="16"/>
                  </a:cubicBezTo>
                  <a:lnTo>
                    <a:pt x="32" y="16"/>
                  </a:lnTo>
                  <a:lnTo>
                    <a:pt x="32" y="24"/>
                  </a:lnTo>
                  <a:cubicBezTo>
                    <a:pt x="32" y="32"/>
                    <a:pt x="24" y="32"/>
                    <a:pt x="24" y="32"/>
                  </a:cubicBezTo>
                  <a:close/>
                  <a:moveTo>
                    <a:pt x="8" y="8"/>
                  </a:moveTo>
                  <a:lnTo>
                    <a:pt x="8" y="8"/>
                  </a:lnTo>
                  <a:cubicBezTo>
                    <a:pt x="8" y="16"/>
                    <a:pt x="8" y="16"/>
                    <a:pt x="8" y="16"/>
                  </a:cubicBezTo>
                  <a:cubicBezTo>
                    <a:pt x="8" y="16"/>
                    <a:pt x="8" y="16"/>
                    <a:pt x="8" y="24"/>
                  </a:cubicBezTo>
                  <a:cubicBezTo>
                    <a:pt x="16" y="24"/>
                    <a:pt x="24" y="24"/>
                    <a:pt x="24" y="24"/>
                  </a:cubicBezTo>
                  <a:lnTo>
                    <a:pt x="24" y="24"/>
                  </a:lnTo>
                  <a:lnTo>
                    <a:pt x="24" y="24"/>
                  </a:lnTo>
                  <a:cubicBezTo>
                    <a:pt x="16" y="16"/>
                    <a:pt x="16" y="8"/>
                    <a:pt x="8" y="8"/>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42" name="Freeform 5"/>
            <p:cNvSpPr>
              <a:spLocks noChangeArrowheads="1"/>
            </p:cNvSpPr>
            <p:nvPr/>
          </p:nvSpPr>
          <p:spPr bwMode="auto">
            <a:xfrm>
              <a:off x="20546972" y="10099576"/>
              <a:ext cx="46386" cy="16234"/>
            </a:xfrm>
            <a:custGeom>
              <a:avLst/>
              <a:gdLst>
                <a:gd name="T0" fmla="*/ 71 w 88"/>
                <a:gd name="T1" fmla="*/ 0 h 32"/>
                <a:gd name="T2" fmla="*/ 71 w 88"/>
                <a:gd name="T3" fmla="*/ 0 h 32"/>
                <a:gd name="T4" fmla="*/ 56 w 88"/>
                <a:gd name="T5" fmla="*/ 7 h 32"/>
                <a:gd name="T6" fmla="*/ 24 w 88"/>
                <a:gd name="T7" fmla="*/ 31 h 32"/>
                <a:gd name="T8" fmla="*/ 71 w 88"/>
                <a:gd name="T9" fmla="*/ 15 h 32"/>
                <a:gd name="T10" fmla="*/ 71 w 88"/>
                <a:gd name="T11" fmla="*/ 0 h 32"/>
              </a:gdLst>
              <a:ahLst/>
              <a:cxnLst>
                <a:cxn ang="0">
                  <a:pos x="T0" y="T1"/>
                </a:cxn>
                <a:cxn ang="0">
                  <a:pos x="T2" y="T3"/>
                </a:cxn>
                <a:cxn ang="0">
                  <a:pos x="T4" y="T5"/>
                </a:cxn>
                <a:cxn ang="0">
                  <a:pos x="T6" y="T7"/>
                </a:cxn>
                <a:cxn ang="0">
                  <a:pos x="T8" y="T9"/>
                </a:cxn>
                <a:cxn ang="0">
                  <a:pos x="T10" y="T11"/>
                </a:cxn>
              </a:cxnLst>
              <a:rect l="0" t="0" r="r" b="b"/>
              <a:pathLst>
                <a:path w="88" h="32">
                  <a:moveTo>
                    <a:pt x="71" y="0"/>
                  </a:moveTo>
                  <a:lnTo>
                    <a:pt x="71" y="0"/>
                  </a:lnTo>
                  <a:cubicBezTo>
                    <a:pt x="71" y="0"/>
                    <a:pt x="64" y="15"/>
                    <a:pt x="56" y="7"/>
                  </a:cubicBezTo>
                  <a:cubicBezTo>
                    <a:pt x="40" y="0"/>
                    <a:pt x="0" y="23"/>
                    <a:pt x="24" y="31"/>
                  </a:cubicBezTo>
                  <a:cubicBezTo>
                    <a:pt x="56" y="31"/>
                    <a:pt x="71" y="15"/>
                    <a:pt x="71" y="15"/>
                  </a:cubicBezTo>
                  <a:cubicBezTo>
                    <a:pt x="71" y="15"/>
                    <a:pt x="87" y="7"/>
                    <a:pt x="71"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43" name="Freeform 6"/>
            <p:cNvSpPr>
              <a:spLocks noChangeArrowheads="1"/>
            </p:cNvSpPr>
            <p:nvPr/>
          </p:nvSpPr>
          <p:spPr bwMode="auto">
            <a:xfrm>
              <a:off x="20556249" y="10094938"/>
              <a:ext cx="37109" cy="20873"/>
            </a:xfrm>
            <a:custGeom>
              <a:avLst/>
              <a:gdLst>
                <a:gd name="T0" fmla="*/ 24 w 72"/>
                <a:gd name="T1" fmla="*/ 39 h 40"/>
                <a:gd name="T2" fmla="*/ 24 w 72"/>
                <a:gd name="T3" fmla="*/ 39 h 40"/>
                <a:gd name="T4" fmla="*/ 24 w 72"/>
                <a:gd name="T5" fmla="*/ 39 h 40"/>
                <a:gd name="T6" fmla="*/ 8 w 72"/>
                <a:gd name="T7" fmla="*/ 39 h 40"/>
                <a:gd name="T8" fmla="*/ 0 w 72"/>
                <a:gd name="T9" fmla="*/ 31 h 40"/>
                <a:gd name="T10" fmla="*/ 32 w 72"/>
                <a:gd name="T11" fmla="*/ 8 h 40"/>
                <a:gd name="T12" fmla="*/ 40 w 72"/>
                <a:gd name="T13" fmla="*/ 15 h 40"/>
                <a:gd name="T14" fmla="*/ 55 w 72"/>
                <a:gd name="T15" fmla="*/ 8 h 40"/>
                <a:gd name="T16" fmla="*/ 55 w 72"/>
                <a:gd name="T17" fmla="*/ 0 h 40"/>
                <a:gd name="T18" fmla="*/ 55 w 72"/>
                <a:gd name="T19" fmla="*/ 0 h 40"/>
                <a:gd name="T20" fmla="*/ 71 w 72"/>
                <a:gd name="T21" fmla="*/ 15 h 40"/>
                <a:gd name="T22" fmla="*/ 55 w 72"/>
                <a:gd name="T23" fmla="*/ 23 h 40"/>
                <a:gd name="T24" fmla="*/ 24 w 72"/>
                <a:gd name="T25" fmla="*/ 39 h 40"/>
                <a:gd name="T26" fmla="*/ 8 w 72"/>
                <a:gd name="T27" fmla="*/ 31 h 40"/>
                <a:gd name="T28" fmla="*/ 8 w 72"/>
                <a:gd name="T29" fmla="*/ 31 h 40"/>
                <a:gd name="T30" fmla="*/ 8 w 72"/>
                <a:gd name="T31" fmla="*/ 31 h 40"/>
                <a:gd name="T32" fmla="*/ 24 w 72"/>
                <a:gd name="T33" fmla="*/ 31 h 40"/>
                <a:gd name="T34" fmla="*/ 55 w 72"/>
                <a:gd name="T35" fmla="*/ 23 h 40"/>
                <a:gd name="T36" fmla="*/ 55 w 72"/>
                <a:gd name="T37" fmla="*/ 15 h 40"/>
                <a:gd name="T38" fmla="*/ 63 w 72"/>
                <a:gd name="T39" fmla="*/ 15 h 40"/>
                <a:gd name="T40" fmla="*/ 55 w 72"/>
                <a:gd name="T41" fmla="*/ 8 h 40"/>
                <a:gd name="T42" fmla="*/ 40 w 72"/>
                <a:gd name="T43" fmla="*/ 23 h 40"/>
                <a:gd name="T44" fmla="*/ 32 w 72"/>
                <a:gd name="T45" fmla="*/ 23 h 40"/>
                <a:gd name="T46" fmla="*/ 32 w 72"/>
                <a:gd name="T47" fmla="*/ 15 h 40"/>
                <a:gd name="T48" fmla="*/ 8 w 72"/>
                <a:gd name="T4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0">
                  <a:moveTo>
                    <a:pt x="24" y="39"/>
                  </a:moveTo>
                  <a:lnTo>
                    <a:pt x="24" y="39"/>
                  </a:lnTo>
                  <a:lnTo>
                    <a:pt x="24" y="39"/>
                  </a:lnTo>
                  <a:cubicBezTo>
                    <a:pt x="16" y="39"/>
                    <a:pt x="16" y="39"/>
                    <a:pt x="8" y="39"/>
                  </a:cubicBezTo>
                  <a:cubicBezTo>
                    <a:pt x="0" y="39"/>
                    <a:pt x="0" y="31"/>
                    <a:pt x="0" y="31"/>
                  </a:cubicBezTo>
                  <a:cubicBezTo>
                    <a:pt x="0" y="23"/>
                    <a:pt x="24" y="8"/>
                    <a:pt x="32" y="8"/>
                  </a:cubicBezTo>
                  <a:lnTo>
                    <a:pt x="40" y="15"/>
                  </a:lnTo>
                  <a:cubicBezTo>
                    <a:pt x="48" y="15"/>
                    <a:pt x="48" y="8"/>
                    <a:pt x="55" y="8"/>
                  </a:cubicBezTo>
                  <a:cubicBezTo>
                    <a:pt x="55" y="0"/>
                    <a:pt x="55" y="0"/>
                    <a:pt x="55" y="0"/>
                  </a:cubicBezTo>
                  <a:lnTo>
                    <a:pt x="55" y="0"/>
                  </a:lnTo>
                  <a:cubicBezTo>
                    <a:pt x="63" y="8"/>
                    <a:pt x="63" y="8"/>
                    <a:pt x="71" y="15"/>
                  </a:cubicBezTo>
                  <a:cubicBezTo>
                    <a:pt x="71" y="15"/>
                    <a:pt x="63" y="23"/>
                    <a:pt x="55" y="23"/>
                  </a:cubicBezTo>
                  <a:cubicBezTo>
                    <a:pt x="55" y="31"/>
                    <a:pt x="40" y="39"/>
                    <a:pt x="24" y="39"/>
                  </a:cubicBezTo>
                  <a:close/>
                  <a:moveTo>
                    <a:pt x="8" y="31"/>
                  </a:moveTo>
                  <a:lnTo>
                    <a:pt x="8" y="31"/>
                  </a:lnTo>
                  <a:lnTo>
                    <a:pt x="8" y="31"/>
                  </a:lnTo>
                  <a:cubicBezTo>
                    <a:pt x="16" y="31"/>
                    <a:pt x="16" y="31"/>
                    <a:pt x="24" y="31"/>
                  </a:cubicBezTo>
                  <a:cubicBezTo>
                    <a:pt x="40" y="31"/>
                    <a:pt x="55" y="23"/>
                    <a:pt x="55" y="23"/>
                  </a:cubicBezTo>
                  <a:cubicBezTo>
                    <a:pt x="55" y="15"/>
                    <a:pt x="55" y="15"/>
                    <a:pt x="55" y="15"/>
                  </a:cubicBezTo>
                  <a:lnTo>
                    <a:pt x="63" y="15"/>
                  </a:lnTo>
                  <a:lnTo>
                    <a:pt x="55" y="8"/>
                  </a:lnTo>
                  <a:cubicBezTo>
                    <a:pt x="55" y="15"/>
                    <a:pt x="48" y="23"/>
                    <a:pt x="40" y="23"/>
                  </a:cubicBezTo>
                  <a:cubicBezTo>
                    <a:pt x="40" y="23"/>
                    <a:pt x="40" y="23"/>
                    <a:pt x="32" y="23"/>
                  </a:cubicBezTo>
                  <a:lnTo>
                    <a:pt x="32" y="15"/>
                  </a:lnTo>
                  <a:cubicBezTo>
                    <a:pt x="24" y="15"/>
                    <a:pt x="8" y="23"/>
                    <a:pt x="8" y="31"/>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44" name="Freeform 7"/>
            <p:cNvSpPr>
              <a:spLocks noChangeArrowheads="1"/>
            </p:cNvSpPr>
            <p:nvPr/>
          </p:nvSpPr>
          <p:spPr bwMode="auto">
            <a:xfrm>
              <a:off x="20468116" y="10120449"/>
              <a:ext cx="25512" cy="37109"/>
            </a:xfrm>
            <a:custGeom>
              <a:avLst/>
              <a:gdLst>
                <a:gd name="T0" fmla="*/ 16 w 49"/>
                <a:gd name="T1" fmla="*/ 8 h 72"/>
                <a:gd name="T2" fmla="*/ 16 w 49"/>
                <a:gd name="T3" fmla="*/ 8 h 72"/>
                <a:gd name="T4" fmla="*/ 8 w 49"/>
                <a:gd name="T5" fmla="*/ 16 h 72"/>
                <a:gd name="T6" fmla="*/ 32 w 49"/>
                <a:gd name="T7" fmla="*/ 47 h 72"/>
                <a:gd name="T8" fmla="*/ 48 w 49"/>
                <a:gd name="T9" fmla="*/ 55 h 72"/>
                <a:gd name="T10" fmla="*/ 32 w 49"/>
                <a:gd name="T11" fmla="*/ 24 h 72"/>
                <a:gd name="T12" fmla="*/ 16 w 49"/>
                <a:gd name="T13" fmla="*/ 8 h 72"/>
              </a:gdLst>
              <a:ahLst/>
              <a:cxnLst>
                <a:cxn ang="0">
                  <a:pos x="T0" y="T1"/>
                </a:cxn>
                <a:cxn ang="0">
                  <a:pos x="T2" y="T3"/>
                </a:cxn>
                <a:cxn ang="0">
                  <a:pos x="T4" y="T5"/>
                </a:cxn>
                <a:cxn ang="0">
                  <a:pos x="T6" y="T7"/>
                </a:cxn>
                <a:cxn ang="0">
                  <a:pos x="T8" y="T9"/>
                </a:cxn>
                <a:cxn ang="0">
                  <a:pos x="T10" y="T11"/>
                </a:cxn>
                <a:cxn ang="0">
                  <a:pos x="T12" y="T13"/>
                </a:cxn>
              </a:cxnLst>
              <a:rect l="0" t="0" r="r" b="b"/>
              <a:pathLst>
                <a:path w="49" h="72">
                  <a:moveTo>
                    <a:pt x="16" y="8"/>
                  </a:moveTo>
                  <a:lnTo>
                    <a:pt x="16" y="8"/>
                  </a:lnTo>
                  <a:cubicBezTo>
                    <a:pt x="16" y="8"/>
                    <a:pt x="0" y="8"/>
                    <a:pt x="8" y="16"/>
                  </a:cubicBezTo>
                  <a:cubicBezTo>
                    <a:pt x="8" y="24"/>
                    <a:pt x="24" y="32"/>
                    <a:pt x="32" y="47"/>
                  </a:cubicBezTo>
                  <a:cubicBezTo>
                    <a:pt x="32" y="63"/>
                    <a:pt x="48" y="71"/>
                    <a:pt x="48" y="55"/>
                  </a:cubicBezTo>
                  <a:cubicBezTo>
                    <a:pt x="48" y="40"/>
                    <a:pt x="40" y="32"/>
                    <a:pt x="32" y="24"/>
                  </a:cubicBezTo>
                  <a:cubicBezTo>
                    <a:pt x="32" y="8"/>
                    <a:pt x="32" y="0"/>
                    <a:pt x="16" y="8"/>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45" name="Freeform 8"/>
            <p:cNvSpPr>
              <a:spLocks noChangeArrowheads="1"/>
            </p:cNvSpPr>
            <p:nvPr/>
          </p:nvSpPr>
          <p:spPr bwMode="auto">
            <a:xfrm>
              <a:off x="20468116" y="10120449"/>
              <a:ext cx="30150" cy="37109"/>
            </a:xfrm>
            <a:custGeom>
              <a:avLst/>
              <a:gdLst>
                <a:gd name="T0" fmla="*/ 48 w 56"/>
                <a:gd name="T1" fmla="*/ 71 h 72"/>
                <a:gd name="T2" fmla="*/ 48 w 56"/>
                <a:gd name="T3" fmla="*/ 71 h 72"/>
                <a:gd name="T4" fmla="*/ 48 w 56"/>
                <a:gd name="T5" fmla="*/ 71 h 72"/>
                <a:gd name="T6" fmla="*/ 24 w 56"/>
                <a:gd name="T7" fmla="*/ 47 h 72"/>
                <a:gd name="T8" fmla="*/ 8 w 56"/>
                <a:gd name="T9" fmla="*/ 32 h 72"/>
                <a:gd name="T10" fmla="*/ 0 w 56"/>
                <a:gd name="T11" fmla="*/ 16 h 72"/>
                <a:gd name="T12" fmla="*/ 0 w 56"/>
                <a:gd name="T13" fmla="*/ 8 h 72"/>
                <a:gd name="T14" fmla="*/ 16 w 56"/>
                <a:gd name="T15" fmla="*/ 0 h 72"/>
                <a:gd name="T16" fmla="*/ 32 w 56"/>
                <a:gd name="T17" fmla="*/ 16 h 72"/>
                <a:gd name="T18" fmla="*/ 40 w 56"/>
                <a:gd name="T19" fmla="*/ 24 h 72"/>
                <a:gd name="T20" fmla="*/ 48 w 56"/>
                <a:gd name="T21" fmla="*/ 32 h 72"/>
                <a:gd name="T22" fmla="*/ 55 w 56"/>
                <a:gd name="T23" fmla="*/ 55 h 72"/>
                <a:gd name="T24" fmla="*/ 55 w 56"/>
                <a:gd name="T25" fmla="*/ 63 h 72"/>
                <a:gd name="T26" fmla="*/ 48 w 56"/>
                <a:gd name="T27" fmla="*/ 71 h 72"/>
                <a:gd name="T28" fmla="*/ 24 w 56"/>
                <a:gd name="T29" fmla="*/ 8 h 72"/>
                <a:gd name="T30" fmla="*/ 24 w 56"/>
                <a:gd name="T31" fmla="*/ 8 h 72"/>
                <a:gd name="T32" fmla="*/ 16 w 56"/>
                <a:gd name="T33" fmla="*/ 8 h 72"/>
                <a:gd name="T34" fmla="*/ 16 w 56"/>
                <a:gd name="T35" fmla="*/ 8 h 72"/>
                <a:gd name="T36" fmla="*/ 8 w 56"/>
                <a:gd name="T37" fmla="*/ 16 h 72"/>
                <a:gd name="T38" fmla="*/ 8 w 56"/>
                <a:gd name="T39" fmla="*/ 16 h 72"/>
                <a:gd name="T40" fmla="*/ 16 w 56"/>
                <a:gd name="T41" fmla="*/ 24 h 72"/>
                <a:gd name="T42" fmla="*/ 32 w 56"/>
                <a:gd name="T43" fmla="*/ 47 h 72"/>
                <a:gd name="T44" fmla="*/ 48 w 56"/>
                <a:gd name="T45" fmla="*/ 63 h 72"/>
                <a:gd name="T46" fmla="*/ 48 w 56"/>
                <a:gd name="T47" fmla="*/ 63 h 72"/>
                <a:gd name="T48" fmla="*/ 48 w 56"/>
                <a:gd name="T49" fmla="*/ 55 h 72"/>
                <a:gd name="T50" fmla="*/ 40 w 56"/>
                <a:gd name="T51" fmla="*/ 40 h 72"/>
                <a:gd name="T52" fmla="*/ 32 w 56"/>
                <a:gd name="T53" fmla="*/ 24 h 72"/>
                <a:gd name="T54" fmla="*/ 24 w 56"/>
                <a:gd name="T55" fmla="*/ 16 h 72"/>
                <a:gd name="T56" fmla="*/ 24 w 56"/>
                <a:gd name="T57"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72">
                  <a:moveTo>
                    <a:pt x="48" y="71"/>
                  </a:moveTo>
                  <a:lnTo>
                    <a:pt x="48" y="71"/>
                  </a:lnTo>
                  <a:lnTo>
                    <a:pt x="48" y="71"/>
                  </a:lnTo>
                  <a:cubicBezTo>
                    <a:pt x="40" y="71"/>
                    <a:pt x="32" y="63"/>
                    <a:pt x="24" y="47"/>
                  </a:cubicBezTo>
                  <a:cubicBezTo>
                    <a:pt x="24" y="40"/>
                    <a:pt x="16" y="32"/>
                    <a:pt x="8" y="32"/>
                  </a:cubicBezTo>
                  <a:cubicBezTo>
                    <a:pt x="8" y="24"/>
                    <a:pt x="0" y="24"/>
                    <a:pt x="0" y="16"/>
                  </a:cubicBezTo>
                  <a:lnTo>
                    <a:pt x="0" y="8"/>
                  </a:lnTo>
                  <a:cubicBezTo>
                    <a:pt x="0" y="0"/>
                    <a:pt x="16" y="0"/>
                    <a:pt x="16" y="0"/>
                  </a:cubicBezTo>
                  <a:cubicBezTo>
                    <a:pt x="32" y="0"/>
                    <a:pt x="32" y="8"/>
                    <a:pt x="32" y="16"/>
                  </a:cubicBezTo>
                  <a:cubicBezTo>
                    <a:pt x="32" y="16"/>
                    <a:pt x="40" y="16"/>
                    <a:pt x="40" y="24"/>
                  </a:cubicBezTo>
                  <a:cubicBezTo>
                    <a:pt x="40" y="24"/>
                    <a:pt x="40" y="24"/>
                    <a:pt x="48" y="32"/>
                  </a:cubicBezTo>
                  <a:cubicBezTo>
                    <a:pt x="48" y="32"/>
                    <a:pt x="55" y="40"/>
                    <a:pt x="55" y="55"/>
                  </a:cubicBezTo>
                  <a:lnTo>
                    <a:pt x="55" y="63"/>
                  </a:lnTo>
                  <a:cubicBezTo>
                    <a:pt x="48" y="63"/>
                    <a:pt x="48" y="71"/>
                    <a:pt x="48" y="71"/>
                  </a:cubicBezTo>
                  <a:close/>
                  <a:moveTo>
                    <a:pt x="24" y="8"/>
                  </a:moveTo>
                  <a:lnTo>
                    <a:pt x="24" y="8"/>
                  </a:lnTo>
                  <a:cubicBezTo>
                    <a:pt x="24" y="8"/>
                    <a:pt x="24" y="8"/>
                    <a:pt x="16" y="8"/>
                  </a:cubicBezTo>
                  <a:lnTo>
                    <a:pt x="16" y="8"/>
                  </a:lnTo>
                  <a:cubicBezTo>
                    <a:pt x="16" y="8"/>
                    <a:pt x="8" y="8"/>
                    <a:pt x="8" y="16"/>
                  </a:cubicBezTo>
                  <a:lnTo>
                    <a:pt x="8" y="16"/>
                  </a:lnTo>
                  <a:lnTo>
                    <a:pt x="16" y="24"/>
                  </a:lnTo>
                  <a:cubicBezTo>
                    <a:pt x="24" y="32"/>
                    <a:pt x="32" y="40"/>
                    <a:pt x="32" y="47"/>
                  </a:cubicBezTo>
                  <a:cubicBezTo>
                    <a:pt x="32" y="55"/>
                    <a:pt x="40" y="63"/>
                    <a:pt x="48" y="63"/>
                  </a:cubicBezTo>
                  <a:lnTo>
                    <a:pt x="48" y="63"/>
                  </a:lnTo>
                  <a:cubicBezTo>
                    <a:pt x="48" y="55"/>
                    <a:pt x="48" y="55"/>
                    <a:pt x="48" y="55"/>
                  </a:cubicBezTo>
                  <a:cubicBezTo>
                    <a:pt x="48" y="47"/>
                    <a:pt x="40" y="40"/>
                    <a:pt x="40" y="40"/>
                  </a:cubicBezTo>
                  <a:cubicBezTo>
                    <a:pt x="32" y="32"/>
                    <a:pt x="32" y="32"/>
                    <a:pt x="32" y="24"/>
                  </a:cubicBezTo>
                  <a:cubicBezTo>
                    <a:pt x="32" y="24"/>
                    <a:pt x="32" y="16"/>
                    <a:pt x="24" y="16"/>
                  </a:cubicBezTo>
                  <a:cubicBezTo>
                    <a:pt x="24" y="8"/>
                    <a:pt x="24" y="8"/>
                    <a:pt x="24" y="8"/>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46" name="Freeform 9"/>
            <p:cNvSpPr>
              <a:spLocks noChangeArrowheads="1"/>
            </p:cNvSpPr>
            <p:nvPr/>
          </p:nvSpPr>
          <p:spPr bwMode="auto">
            <a:xfrm>
              <a:off x="20375343" y="10143643"/>
              <a:ext cx="78856" cy="55663"/>
            </a:xfrm>
            <a:custGeom>
              <a:avLst/>
              <a:gdLst>
                <a:gd name="T0" fmla="*/ 135 w 151"/>
                <a:gd name="T1" fmla="*/ 16 h 104"/>
                <a:gd name="T2" fmla="*/ 135 w 151"/>
                <a:gd name="T3" fmla="*/ 16 h 104"/>
                <a:gd name="T4" fmla="*/ 135 w 151"/>
                <a:gd name="T5" fmla="*/ 32 h 104"/>
                <a:gd name="T6" fmla="*/ 111 w 151"/>
                <a:gd name="T7" fmla="*/ 40 h 104"/>
                <a:gd name="T8" fmla="*/ 63 w 151"/>
                <a:gd name="T9" fmla="*/ 56 h 104"/>
                <a:gd name="T10" fmla="*/ 8 w 151"/>
                <a:gd name="T11" fmla="*/ 80 h 104"/>
                <a:gd name="T12" fmla="*/ 32 w 151"/>
                <a:gd name="T13" fmla="*/ 95 h 104"/>
                <a:gd name="T14" fmla="*/ 79 w 151"/>
                <a:gd name="T15" fmla="*/ 72 h 104"/>
                <a:gd name="T16" fmla="*/ 119 w 151"/>
                <a:gd name="T17" fmla="*/ 56 h 104"/>
                <a:gd name="T18" fmla="*/ 127 w 151"/>
                <a:gd name="T19" fmla="*/ 48 h 104"/>
                <a:gd name="T20" fmla="*/ 142 w 151"/>
                <a:gd name="T21" fmla="*/ 32 h 104"/>
                <a:gd name="T22" fmla="*/ 150 w 151"/>
                <a:gd name="T23" fmla="*/ 24 h 104"/>
                <a:gd name="T24" fmla="*/ 135 w 151"/>
                <a:gd name="T25"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104">
                  <a:moveTo>
                    <a:pt x="135" y="16"/>
                  </a:moveTo>
                  <a:lnTo>
                    <a:pt x="135" y="16"/>
                  </a:lnTo>
                  <a:cubicBezTo>
                    <a:pt x="135" y="16"/>
                    <a:pt x="135" y="24"/>
                    <a:pt x="135" y="32"/>
                  </a:cubicBezTo>
                  <a:cubicBezTo>
                    <a:pt x="135" y="40"/>
                    <a:pt x="127" y="40"/>
                    <a:pt x="111" y="40"/>
                  </a:cubicBezTo>
                  <a:cubicBezTo>
                    <a:pt x="95" y="40"/>
                    <a:pt x="71" y="48"/>
                    <a:pt x="63" y="56"/>
                  </a:cubicBezTo>
                  <a:cubicBezTo>
                    <a:pt x="47" y="72"/>
                    <a:pt x="8" y="72"/>
                    <a:pt x="8" y="80"/>
                  </a:cubicBezTo>
                  <a:cubicBezTo>
                    <a:pt x="16" y="87"/>
                    <a:pt x="0" y="95"/>
                    <a:pt x="32" y="95"/>
                  </a:cubicBezTo>
                  <a:cubicBezTo>
                    <a:pt x="63" y="103"/>
                    <a:pt x="63" y="72"/>
                    <a:pt x="79" y="72"/>
                  </a:cubicBezTo>
                  <a:cubicBezTo>
                    <a:pt x="103" y="72"/>
                    <a:pt x="119" y="64"/>
                    <a:pt x="119" y="56"/>
                  </a:cubicBezTo>
                  <a:cubicBezTo>
                    <a:pt x="119" y="48"/>
                    <a:pt x="119" y="48"/>
                    <a:pt x="127" y="48"/>
                  </a:cubicBezTo>
                  <a:cubicBezTo>
                    <a:pt x="135" y="48"/>
                    <a:pt x="142" y="32"/>
                    <a:pt x="142" y="32"/>
                  </a:cubicBezTo>
                  <a:cubicBezTo>
                    <a:pt x="150" y="32"/>
                    <a:pt x="150" y="32"/>
                    <a:pt x="150" y="24"/>
                  </a:cubicBezTo>
                  <a:cubicBezTo>
                    <a:pt x="150" y="16"/>
                    <a:pt x="142" y="0"/>
                    <a:pt x="135" y="16"/>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47" name="Freeform 10"/>
            <p:cNvSpPr>
              <a:spLocks noChangeArrowheads="1"/>
            </p:cNvSpPr>
            <p:nvPr/>
          </p:nvSpPr>
          <p:spPr bwMode="auto">
            <a:xfrm>
              <a:off x="20379982" y="10148281"/>
              <a:ext cx="78856" cy="51025"/>
            </a:xfrm>
            <a:custGeom>
              <a:avLst/>
              <a:gdLst>
                <a:gd name="T0" fmla="*/ 24 w 151"/>
                <a:gd name="T1" fmla="*/ 95 h 96"/>
                <a:gd name="T2" fmla="*/ 24 w 151"/>
                <a:gd name="T3" fmla="*/ 95 h 96"/>
                <a:gd name="T4" fmla="*/ 24 w 151"/>
                <a:gd name="T5" fmla="*/ 95 h 96"/>
                <a:gd name="T6" fmla="*/ 24 w 151"/>
                <a:gd name="T7" fmla="*/ 95 h 96"/>
                <a:gd name="T8" fmla="*/ 0 w 151"/>
                <a:gd name="T9" fmla="*/ 87 h 96"/>
                <a:gd name="T10" fmla="*/ 0 w 151"/>
                <a:gd name="T11" fmla="*/ 79 h 96"/>
                <a:gd name="T12" fmla="*/ 0 w 151"/>
                <a:gd name="T13" fmla="*/ 72 h 96"/>
                <a:gd name="T14" fmla="*/ 24 w 151"/>
                <a:gd name="T15" fmla="*/ 56 h 96"/>
                <a:gd name="T16" fmla="*/ 48 w 151"/>
                <a:gd name="T17" fmla="*/ 48 h 96"/>
                <a:gd name="T18" fmla="*/ 103 w 151"/>
                <a:gd name="T19" fmla="*/ 32 h 96"/>
                <a:gd name="T20" fmla="*/ 127 w 151"/>
                <a:gd name="T21" fmla="*/ 24 h 96"/>
                <a:gd name="T22" fmla="*/ 127 w 151"/>
                <a:gd name="T23" fmla="*/ 8 h 96"/>
                <a:gd name="T24" fmla="*/ 127 w 151"/>
                <a:gd name="T25" fmla="*/ 0 h 96"/>
                <a:gd name="T26" fmla="*/ 134 w 151"/>
                <a:gd name="T27" fmla="*/ 0 h 96"/>
                <a:gd name="T28" fmla="*/ 142 w 151"/>
                <a:gd name="T29" fmla="*/ 16 h 96"/>
                <a:gd name="T30" fmla="*/ 142 w 151"/>
                <a:gd name="T31" fmla="*/ 24 h 96"/>
                <a:gd name="T32" fmla="*/ 134 w 151"/>
                <a:gd name="T33" fmla="*/ 32 h 96"/>
                <a:gd name="T34" fmla="*/ 134 w 151"/>
                <a:gd name="T35" fmla="*/ 32 h 96"/>
                <a:gd name="T36" fmla="*/ 119 w 151"/>
                <a:gd name="T37" fmla="*/ 40 h 96"/>
                <a:gd name="T38" fmla="*/ 111 w 151"/>
                <a:gd name="T39" fmla="*/ 40 h 96"/>
                <a:gd name="T40" fmla="*/ 111 w 151"/>
                <a:gd name="T41" fmla="*/ 48 h 96"/>
                <a:gd name="T42" fmla="*/ 71 w 151"/>
                <a:gd name="T43" fmla="*/ 72 h 96"/>
                <a:gd name="T44" fmla="*/ 55 w 151"/>
                <a:gd name="T45" fmla="*/ 79 h 96"/>
                <a:gd name="T46" fmla="*/ 24 w 151"/>
                <a:gd name="T47" fmla="*/ 95 h 96"/>
                <a:gd name="T48" fmla="*/ 8 w 151"/>
                <a:gd name="T49" fmla="*/ 72 h 96"/>
                <a:gd name="T50" fmla="*/ 8 w 151"/>
                <a:gd name="T51" fmla="*/ 72 h 96"/>
                <a:gd name="T52" fmla="*/ 8 w 151"/>
                <a:gd name="T53" fmla="*/ 79 h 96"/>
                <a:gd name="T54" fmla="*/ 8 w 151"/>
                <a:gd name="T55" fmla="*/ 87 h 96"/>
                <a:gd name="T56" fmla="*/ 24 w 151"/>
                <a:gd name="T57" fmla="*/ 87 h 96"/>
                <a:gd name="T58" fmla="*/ 24 w 151"/>
                <a:gd name="T59" fmla="*/ 87 h 96"/>
                <a:gd name="T60" fmla="*/ 48 w 151"/>
                <a:gd name="T61" fmla="*/ 72 h 96"/>
                <a:gd name="T62" fmla="*/ 71 w 151"/>
                <a:gd name="T63" fmla="*/ 64 h 96"/>
                <a:gd name="T64" fmla="*/ 103 w 151"/>
                <a:gd name="T65" fmla="*/ 48 h 96"/>
                <a:gd name="T66" fmla="*/ 111 w 151"/>
                <a:gd name="T67" fmla="*/ 32 h 96"/>
                <a:gd name="T68" fmla="*/ 103 w 151"/>
                <a:gd name="T69" fmla="*/ 32 h 96"/>
                <a:gd name="T70" fmla="*/ 55 w 151"/>
                <a:gd name="T71" fmla="*/ 48 h 96"/>
                <a:gd name="T72" fmla="*/ 24 w 151"/>
                <a:gd name="T73" fmla="*/ 64 h 96"/>
                <a:gd name="T74" fmla="*/ 8 w 151"/>
                <a:gd name="T75" fmla="*/ 72 h 96"/>
                <a:gd name="T76" fmla="*/ 134 w 151"/>
                <a:gd name="T77" fmla="*/ 8 h 96"/>
                <a:gd name="T78" fmla="*/ 134 w 151"/>
                <a:gd name="T79" fmla="*/ 8 h 96"/>
                <a:gd name="T80" fmla="*/ 134 w 151"/>
                <a:gd name="T81" fmla="*/ 24 h 96"/>
                <a:gd name="T82" fmla="*/ 134 w 151"/>
                <a:gd name="T83" fmla="*/ 24 h 96"/>
                <a:gd name="T84" fmla="*/ 134 w 151"/>
                <a:gd name="T85" fmla="*/ 24 h 96"/>
                <a:gd name="T86" fmla="*/ 134 w 151"/>
                <a:gd name="T87" fmla="*/ 16 h 96"/>
                <a:gd name="T88" fmla="*/ 134 w 151"/>
                <a:gd name="T89"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1" h="96">
                  <a:moveTo>
                    <a:pt x="24" y="95"/>
                  </a:moveTo>
                  <a:lnTo>
                    <a:pt x="24" y="95"/>
                  </a:lnTo>
                  <a:lnTo>
                    <a:pt x="24" y="95"/>
                  </a:lnTo>
                  <a:lnTo>
                    <a:pt x="24" y="95"/>
                  </a:lnTo>
                  <a:cubicBezTo>
                    <a:pt x="8" y="95"/>
                    <a:pt x="8" y="95"/>
                    <a:pt x="0" y="87"/>
                  </a:cubicBezTo>
                  <a:lnTo>
                    <a:pt x="0" y="79"/>
                  </a:lnTo>
                  <a:cubicBezTo>
                    <a:pt x="0" y="79"/>
                    <a:pt x="0" y="79"/>
                    <a:pt x="0" y="72"/>
                  </a:cubicBezTo>
                  <a:cubicBezTo>
                    <a:pt x="0" y="72"/>
                    <a:pt x="8" y="64"/>
                    <a:pt x="24" y="56"/>
                  </a:cubicBezTo>
                  <a:cubicBezTo>
                    <a:pt x="32" y="56"/>
                    <a:pt x="48" y="48"/>
                    <a:pt x="48" y="48"/>
                  </a:cubicBezTo>
                  <a:cubicBezTo>
                    <a:pt x="63" y="32"/>
                    <a:pt x="79" y="32"/>
                    <a:pt x="103" y="32"/>
                  </a:cubicBezTo>
                  <a:cubicBezTo>
                    <a:pt x="111" y="24"/>
                    <a:pt x="127" y="24"/>
                    <a:pt x="127" y="24"/>
                  </a:cubicBezTo>
                  <a:lnTo>
                    <a:pt x="127" y="8"/>
                  </a:lnTo>
                  <a:cubicBezTo>
                    <a:pt x="127" y="0"/>
                    <a:pt x="127" y="0"/>
                    <a:pt x="127" y="0"/>
                  </a:cubicBezTo>
                  <a:cubicBezTo>
                    <a:pt x="127" y="0"/>
                    <a:pt x="127" y="0"/>
                    <a:pt x="134" y="0"/>
                  </a:cubicBezTo>
                  <a:cubicBezTo>
                    <a:pt x="142" y="0"/>
                    <a:pt x="142" y="8"/>
                    <a:pt x="142" y="16"/>
                  </a:cubicBezTo>
                  <a:cubicBezTo>
                    <a:pt x="150" y="24"/>
                    <a:pt x="142" y="24"/>
                    <a:pt x="142" y="24"/>
                  </a:cubicBezTo>
                  <a:cubicBezTo>
                    <a:pt x="142" y="32"/>
                    <a:pt x="134" y="32"/>
                    <a:pt x="134" y="32"/>
                  </a:cubicBezTo>
                  <a:lnTo>
                    <a:pt x="134" y="32"/>
                  </a:lnTo>
                  <a:cubicBezTo>
                    <a:pt x="127" y="40"/>
                    <a:pt x="119" y="40"/>
                    <a:pt x="119" y="40"/>
                  </a:cubicBezTo>
                  <a:lnTo>
                    <a:pt x="111" y="40"/>
                  </a:lnTo>
                  <a:lnTo>
                    <a:pt x="111" y="48"/>
                  </a:lnTo>
                  <a:cubicBezTo>
                    <a:pt x="111" y="56"/>
                    <a:pt x="95" y="72"/>
                    <a:pt x="71" y="72"/>
                  </a:cubicBezTo>
                  <a:cubicBezTo>
                    <a:pt x="63" y="72"/>
                    <a:pt x="63" y="72"/>
                    <a:pt x="55" y="79"/>
                  </a:cubicBezTo>
                  <a:cubicBezTo>
                    <a:pt x="48" y="87"/>
                    <a:pt x="39" y="95"/>
                    <a:pt x="24" y="95"/>
                  </a:cubicBezTo>
                  <a:close/>
                  <a:moveTo>
                    <a:pt x="8" y="72"/>
                  </a:moveTo>
                  <a:lnTo>
                    <a:pt x="8" y="72"/>
                  </a:lnTo>
                  <a:cubicBezTo>
                    <a:pt x="8" y="79"/>
                    <a:pt x="8" y="79"/>
                    <a:pt x="8" y="79"/>
                  </a:cubicBezTo>
                  <a:cubicBezTo>
                    <a:pt x="8" y="79"/>
                    <a:pt x="8" y="79"/>
                    <a:pt x="8" y="87"/>
                  </a:cubicBezTo>
                  <a:cubicBezTo>
                    <a:pt x="8" y="87"/>
                    <a:pt x="8" y="87"/>
                    <a:pt x="24" y="87"/>
                  </a:cubicBezTo>
                  <a:lnTo>
                    <a:pt x="24" y="87"/>
                  </a:lnTo>
                  <a:cubicBezTo>
                    <a:pt x="39" y="87"/>
                    <a:pt x="48" y="79"/>
                    <a:pt x="48" y="72"/>
                  </a:cubicBezTo>
                  <a:cubicBezTo>
                    <a:pt x="55" y="64"/>
                    <a:pt x="63" y="64"/>
                    <a:pt x="71" y="64"/>
                  </a:cubicBezTo>
                  <a:cubicBezTo>
                    <a:pt x="95" y="64"/>
                    <a:pt x="103" y="48"/>
                    <a:pt x="103" y="48"/>
                  </a:cubicBezTo>
                  <a:cubicBezTo>
                    <a:pt x="103" y="40"/>
                    <a:pt x="103" y="40"/>
                    <a:pt x="111" y="32"/>
                  </a:cubicBezTo>
                  <a:cubicBezTo>
                    <a:pt x="103" y="32"/>
                    <a:pt x="103" y="32"/>
                    <a:pt x="103" y="32"/>
                  </a:cubicBezTo>
                  <a:cubicBezTo>
                    <a:pt x="87" y="40"/>
                    <a:pt x="63" y="40"/>
                    <a:pt x="55" y="48"/>
                  </a:cubicBezTo>
                  <a:cubicBezTo>
                    <a:pt x="48" y="56"/>
                    <a:pt x="39" y="64"/>
                    <a:pt x="24" y="64"/>
                  </a:cubicBezTo>
                  <a:cubicBezTo>
                    <a:pt x="16" y="72"/>
                    <a:pt x="8" y="72"/>
                    <a:pt x="8" y="72"/>
                  </a:cubicBezTo>
                  <a:close/>
                  <a:moveTo>
                    <a:pt x="134" y="8"/>
                  </a:moveTo>
                  <a:lnTo>
                    <a:pt x="134" y="8"/>
                  </a:lnTo>
                  <a:cubicBezTo>
                    <a:pt x="134" y="8"/>
                    <a:pt x="134" y="16"/>
                    <a:pt x="134" y="24"/>
                  </a:cubicBezTo>
                  <a:lnTo>
                    <a:pt x="134" y="24"/>
                  </a:lnTo>
                  <a:lnTo>
                    <a:pt x="134" y="24"/>
                  </a:lnTo>
                  <a:cubicBezTo>
                    <a:pt x="134" y="24"/>
                    <a:pt x="142" y="16"/>
                    <a:pt x="134" y="16"/>
                  </a:cubicBezTo>
                  <a:cubicBezTo>
                    <a:pt x="134" y="8"/>
                    <a:pt x="134" y="8"/>
                    <a:pt x="134" y="8"/>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48" name="Freeform 11"/>
            <p:cNvSpPr>
              <a:spLocks noChangeArrowheads="1"/>
            </p:cNvSpPr>
            <p:nvPr/>
          </p:nvSpPr>
          <p:spPr bwMode="auto">
            <a:xfrm>
              <a:off x="15284467" y="7615599"/>
              <a:ext cx="2785487" cy="2690395"/>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solidFill>
              <a:schemeClr val="accent1"/>
            </a:solidFill>
            <a:ln>
              <a:solidFill>
                <a:schemeClr val="bg2"/>
              </a:solidFill>
            </a:ln>
            <a:effectLst/>
          </p:spPr>
          <p:txBody>
            <a:bodyPr wrap="none" anchor="ctr"/>
            <a:lstStyle/>
            <a:p>
              <a:endParaRPr lang="en-US" dirty="0">
                <a:latin typeface="Calibri Light"/>
              </a:endParaRPr>
            </a:p>
          </p:txBody>
        </p:sp>
        <p:sp>
          <p:nvSpPr>
            <p:cNvPr id="549" name="Freeform 12"/>
            <p:cNvSpPr>
              <a:spLocks noChangeArrowheads="1"/>
            </p:cNvSpPr>
            <p:nvPr/>
          </p:nvSpPr>
          <p:spPr bwMode="auto">
            <a:xfrm>
              <a:off x="15291425" y="7613281"/>
              <a:ext cx="2778528" cy="2695033"/>
            </a:xfrm>
            <a:custGeom>
              <a:avLst/>
              <a:gdLst>
                <a:gd name="T0" fmla="*/ 3170 w 5281"/>
                <a:gd name="T1" fmla="*/ 4901 h 5124"/>
                <a:gd name="T2" fmla="*/ 2822 w 5281"/>
                <a:gd name="T3" fmla="*/ 4301 h 5124"/>
                <a:gd name="T4" fmla="*/ 2016 w 5281"/>
                <a:gd name="T5" fmla="*/ 3202 h 5124"/>
                <a:gd name="T6" fmla="*/ 1525 w 5281"/>
                <a:gd name="T7" fmla="*/ 3273 h 5124"/>
                <a:gd name="T8" fmla="*/ 893 w 5281"/>
                <a:gd name="T9" fmla="*/ 3281 h 5124"/>
                <a:gd name="T10" fmla="*/ 482 w 5281"/>
                <a:gd name="T11" fmla="*/ 2593 h 5124"/>
                <a:gd name="T12" fmla="*/ 1454 w 5281"/>
                <a:gd name="T13" fmla="*/ 2103 h 5124"/>
                <a:gd name="T14" fmla="*/ 2972 w 5281"/>
                <a:gd name="T15" fmla="*/ 1028 h 5124"/>
                <a:gd name="T16" fmla="*/ 3320 w 5281"/>
                <a:gd name="T17" fmla="*/ 1241 h 5124"/>
                <a:gd name="T18" fmla="*/ 3510 w 5281"/>
                <a:gd name="T19" fmla="*/ 1328 h 5124"/>
                <a:gd name="T20" fmla="*/ 3842 w 5281"/>
                <a:gd name="T21" fmla="*/ 1399 h 5124"/>
                <a:gd name="T22" fmla="*/ 4125 w 5281"/>
                <a:gd name="T23" fmla="*/ 1407 h 5124"/>
                <a:gd name="T24" fmla="*/ 4537 w 5281"/>
                <a:gd name="T25" fmla="*/ 1313 h 5124"/>
                <a:gd name="T26" fmla="*/ 5003 w 5281"/>
                <a:gd name="T27" fmla="*/ 1439 h 5124"/>
                <a:gd name="T28" fmla="*/ 5280 w 5281"/>
                <a:gd name="T29" fmla="*/ 2656 h 5124"/>
                <a:gd name="T30" fmla="*/ 5232 w 5281"/>
                <a:gd name="T31" fmla="*/ 3075 h 5124"/>
                <a:gd name="T32" fmla="*/ 4924 w 5281"/>
                <a:gd name="T33" fmla="*/ 3368 h 5124"/>
                <a:gd name="T34" fmla="*/ 4813 w 5281"/>
                <a:gd name="T35" fmla="*/ 3384 h 5124"/>
                <a:gd name="T36" fmla="*/ 4734 w 5281"/>
                <a:gd name="T37" fmla="*/ 3320 h 5124"/>
                <a:gd name="T38" fmla="*/ 4457 w 5281"/>
                <a:gd name="T39" fmla="*/ 3739 h 5124"/>
                <a:gd name="T40" fmla="*/ 4204 w 5281"/>
                <a:gd name="T41" fmla="*/ 3811 h 5124"/>
                <a:gd name="T42" fmla="*/ 4125 w 5281"/>
                <a:gd name="T43" fmla="*/ 3913 h 5124"/>
                <a:gd name="T44" fmla="*/ 3960 w 5281"/>
                <a:gd name="T45" fmla="*/ 3897 h 5124"/>
                <a:gd name="T46" fmla="*/ 3826 w 5281"/>
                <a:gd name="T47" fmla="*/ 4064 h 5124"/>
                <a:gd name="T48" fmla="*/ 3684 w 5281"/>
                <a:gd name="T49" fmla="*/ 4158 h 5124"/>
                <a:gd name="T50" fmla="*/ 3826 w 5281"/>
                <a:gd name="T51" fmla="*/ 4230 h 5124"/>
                <a:gd name="T52" fmla="*/ 3581 w 5281"/>
                <a:gd name="T53" fmla="*/ 4411 h 5124"/>
                <a:gd name="T54" fmla="*/ 3802 w 5281"/>
                <a:gd name="T55" fmla="*/ 4949 h 5124"/>
                <a:gd name="T56" fmla="*/ 3699 w 5281"/>
                <a:gd name="T57" fmla="*/ 4822 h 5124"/>
                <a:gd name="T58" fmla="*/ 3810 w 5281"/>
                <a:gd name="T59" fmla="*/ 5052 h 5124"/>
                <a:gd name="T60" fmla="*/ 3723 w 5281"/>
                <a:gd name="T61" fmla="*/ 5115 h 5124"/>
                <a:gd name="T62" fmla="*/ 3763 w 5281"/>
                <a:gd name="T63" fmla="*/ 4981 h 5124"/>
                <a:gd name="T64" fmla="*/ 3707 w 5281"/>
                <a:gd name="T65" fmla="*/ 4561 h 5124"/>
                <a:gd name="T66" fmla="*/ 3652 w 5281"/>
                <a:gd name="T67" fmla="*/ 4443 h 5124"/>
                <a:gd name="T68" fmla="*/ 3723 w 5281"/>
                <a:gd name="T69" fmla="*/ 4435 h 5124"/>
                <a:gd name="T70" fmla="*/ 3731 w 5281"/>
                <a:gd name="T71" fmla="*/ 4222 h 5124"/>
                <a:gd name="T72" fmla="*/ 3802 w 5281"/>
                <a:gd name="T73" fmla="*/ 4150 h 5124"/>
                <a:gd name="T74" fmla="*/ 3976 w 5281"/>
                <a:gd name="T75" fmla="*/ 3953 h 5124"/>
                <a:gd name="T76" fmla="*/ 3984 w 5281"/>
                <a:gd name="T77" fmla="*/ 4024 h 5124"/>
                <a:gd name="T78" fmla="*/ 4117 w 5281"/>
                <a:gd name="T79" fmla="*/ 3818 h 5124"/>
                <a:gd name="T80" fmla="*/ 4363 w 5281"/>
                <a:gd name="T81" fmla="*/ 3763 h 5124"/>
                <a:gd name="T82" fmla="*/ 4687 w 5281"/>
                <a:gd name="T83" fmla="*/ 3289 h 5124"/>
                <a:gd name="T84" fmla="*/ 4790 w 5281"/>
                <a:gd name="T85" fmla="*/ 3360 h 5124"/>
                <a:gd name="T86" fmla="*/ 4781 w 5281"/>
                <a:gd name="T87" fmla="*/ 3478 h 5124"/>
                <a:gd name="T88" fmla="*/ 5224 w 5281"/>
                <a:gd name="T89" fmla="*/ 3075 h 5124"/>
                <a:gd name="T90" fmla="*/ 5272 w 5281"/>
                <a:gd name="T91" fmla="*/ 2656 h 5124"/>
                <a:gd name="T92" fmla="*/ 5003 w 5281"/>
                <a:gd name="T93" fmla="*/ 1447 h 5124"/>
                <a:gd name="T94" fmla="*/ 4544 w 5281"/>
                <a:gd name="T95" fmla="*/ 1313 h 5124"/>
                <a:gd name="T96" fmla="*/ 4117 w 5281"/>
                <a:gd name="T97" fmla="*/ 1415 h 5124"/>
                <a:gd name="T98" fmla="*/ 3842 w 5281"/>
                <a:gd name="T99" fmla="*/ 1399 h 5124"/>
                <a:gd name="T100" fmla="*/ 3502 w 5281"/>
                <a:gd name="T101" fmla="*/ 1336 h 5124"/>
                <a:gd name="T102" fmla="*/ 3320 w 5281"/>
                <a:gd name="T103" fmla="*/ 1249 h 5124"/>
                <a:gd name="T104" fmla="*/ 3004 w 5281"/>
                <a:gd name="T105" fmla="*/ 1083 h 5124"/>
                <a:gd name="T106" fmla="*/ 1423 w 5281"/>
                <a:gd name="T107" fmla="*/ 2150 h 5124"/>
                <a:gd name="T108" fmla="*/ 569 w 5281"/>
                <a:gd name="T109" fmla="*/ 2648 h 5124"/>
                <a:gd name="T110" fmla="*/ 1028 w 5281"/>
                <a:gd name="T111" fmla="*/ 3368 h 5124"/>
                <a:gd name="T112" fmla="*/ 1597 w 5281"/>
                <a:gd name="T113" fmla="*/ 3186 h 5124"/>
                <a:gd name="T114" fmla="*/ 2150 w 5281"/>
                <a:gd name="T115" fmla="*/ 3336 h 5124"/>
                <a:gd name="T116" fmla="*/ 2822 w 5281"/>
                <a:gd name="T117" fmla="*/ 4348 h 5124"/>
                <a:gd name="T118" fmla="*/ 3265 w 5281"/>
                <a:gd name="T119" fmla="*/ 4917 h 5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81" h="5124">
                  <a:moveTo>
                    <a:pt x="3715" y="5123"/>
                  </a:moveTo>
                  <a:lnTo>
                    <a:pt x="3715" y="5123"/>
                  </a:lnTo>
                  <a:cubicBezTo>
                    <a:pt x="3699" y="5123"/>
                    <a:pt x="3699" y="5115"/>
                    <a:pt x="3699" y="5115"/>
                  </a:cubicBezTo>
                  <a:cubicBezTo>
                    <a:pt x="3699" y="5107"/>
                    <a:pt x="3692" y="5107"/>
                    <a:pt x="3684" y="5099"/>
                  </a:cubicBezTo>
                  <a:cubicBezTo>
                    <a:pt x="3684" y="5091"/>
                    <a:pt x="3676" y="5083"/>
                    <a:pt x="3668" y="5075"/>
                  </a:cubicBezTo>
                  <a:cubicBezTo>
                    <a:pt x="3660" y="5060"/>
                    <a:pt x="3644" y="5044"/>
                    <a:pt x="3621" y="5028"/>
                  </a:cubicBezTo>
                  <a:cubicBezTo>
                    <a:pt x="3605" y="5028"/>
                    <a:pt x="3597" y="5020"/>
                    <a:pt x="3589" y="5012"/>
                  </a:cubicBezTo>
                  <a:cubicBezTo>
                    <a:pt x="3565" y="4996"/>
                    <a:pt x="3534" y="4981"/>
                    <a:pt x="3518" y="4981"/>
                  </a:cubicBezTo>
                  <a:cubicBezTo>
                    <a:pt x="3510" y="4981"/>
                    <a:pt x="3502" y="4981"/>
                    <a:pt x="3494" y="4988"/>
                  </a:cubicBezTo>
                  <a:cubicBezTo>
                    <a:pt x="3462" y="5012"/>
                    <a:pt x="3454" y="5012"/>
                    <a:pt x="3407" y="5004"/>
                  </a:cubicBezTo>
                  <a:cubicBezTo>
                    <a:pt x="3367" y="4996"/>
                    <a:pt x="3352" y="4988"/>
                    <a:pt x="3312" y="4965"/>
                  </a:cubicBezTo>
                  <a:cubicBezTo>
                    <a:pt x="3304" y="4957"/>
                    <a:pt x="3296" y="4957"/>
                    <a:pt x="3288" y="4949"/>
                  </a:cubicBezTo>
                  <a:cubicBezTo>
                    <a:pt x="3281" y="4941"/>
                    <a:pt x="3265" y="4933"/>
                    <a:pt x="3257" y="4925"/>
                  </a:cubicBezTo>
                  <a:cubicBezTo>
                    <a:pt x="3233" y="4909"/>
                    <a:pt x="3217" y="4894"/>
                    <a:pt x="3186" y="4901"/>
                  </a:cubicBezTo>
                  <a:cubicBezTo>
                    <a:pt x="3178" y="4901"/>
                    <a:pt x="3170" y="4901"/>
                    <a:pt x="3170" y="4901"/>
                  </a:cubicBezTo>
                  <a:cubicBezTo>
                    <a:pt x="3154" y="4901"/>
                    <a:pt x="3146" y="4894"/>
                    <a:pt x="3138" y="4886"/>
                  </a:cubicBezTo>
                  <a:cubicBezTo>
                    <a:pt x="3130" y="4886"/>
                    <a:pt x="3122" y="4878"/>
                    <a:pt x="3099" y="4862"/>
                  </a:cubicBezTo>
                  <a:cubicBezTo>
                    <a:pt x="3035" y="4830"/>
                    <a:pt x="3004" y="4822"/>
                    <a:pt x="2988" y="4822"/>
                  </a:cubicBezTo>
                  <a:cubicBezTo>
                    <a:pt x="2980" y="4822"/>
                    <a:pt x="2980" y="4807"/>
                    <a:pt x="2972" y="4799"/>
                  </a:cubicBezTo>
                  <a:cubicBezTo>
                    <a:pt x="2972" y="4791"/>
                    <a:pt x="2972" y="4775"/>
                    <a:pt x="2956" y="4767"/>
                  </a:cubicBezTo>
                  <a:cubicBezTo>
                    <a:pt x="2941" y="4759"/>
                    <a:pt x="2948" y="4743"/>
                    <a:pt x="2948" y="4728"/>
                  </a:cubicBezTo>
                  <a:cubicBezTo>
                    <a:pt x="2956" y="4712"/>
                    <a:pt x="2956" y="4696"/>
                    <a:pt x="2948" y="4688"/>
                  </a:cubicBezTo>
                  <a:cubicBezTo>
                    <a:pt x="2933" y="4672"/>
                    <a:pt x="2917" y="4641"/>
                    <a:pt x="2901" y="4617"/>
                  </a:cubicBezTo>
                  <a:cubicBezTo>
                    <a:pt x="2877" y="4577"/>
                    <a:pt x="2862" y="4546"/>
                    <a:pt x="2846" y="4530"/>
                  </a:cubicBezTo>
                  <a:cubicBezTo>
                    <a:pt x="2830" y="4506"/>
                    <a:pt x="2838" y="4482"/>
                    <a:pt x="2854" y="4467"/>
                  </a:cubicBezTo>
                  <a:cubicBezTo>
                    <a:pt x="2862" y="4459"/>
                    <a:pt x="2862" y="4443"/>
                    <a:pt x="2862" y="4435"/>
                  </a:cubicBezTo>
                  <a:cubicBezTo>
                    <a:pt x="2862" y="4435"/>
                    <a:pt x="2854" y="4427"/>
                    <a:pt x="2846" y="4419"/>
                  </a:cubicBezTo>
                  <a:cubicBezTo>
                    <a:pt x="2798" y="4395"/>
                    <a:pt x="2806" y="4372"/>
                    <a:pt x="2814" y="4348"/>
                  </a:cubicBezTo>
                  <a:cubicBezTo>
                    <a:pt x="2814" y="4340"/>
                    <a:pt x="2814" y="4332"/>
                    <a:pt x="2814" y="4332"/>
                  </a:cubicBezTo>
                  <a:cubicBezTo>
                    <a:pt x="2814" y="4317"/>
                    <a:pt x="2822" y="4308"/>
                    <a:pt x="2822" y="4301"/>
                  </a:cubicBezTo>
                  <a:cubicBezTo>
                    <a:pt x="2830" y="4293"/>
                    <a:pt x="2830" y="4293"/>
                    <a:pt x="2822" y="4285"/>
                  </a:cubicBezTo>
                  <a:cubicBezTo>
                    <a:pt x="2814" y="4277"/>
                    <a:pt x="2806" y="4269"/>
                    <a:pt x="2798" y="4261"/>
                  </a:cubicBezTo>
                  <a:cubicBezTo>
                    <a:pt x="2790" y="4245"/>
                    <a:pt x="2775" y="4230"/>
                    <a:pt x="2751" y="4222"/>
                  </a:cubicBezTo>
                  <a:cubicBezTo>
                    <a:pt x="2719" y="4222"/>
                    <a:pt x="2711" y="4206"/>
                    <a:pt x="2703" y="4182"/>
                  </a:cubicBezTo>
                  <a:cubicBezTo>
                    <a:pt x="2703" y="4166"/>
                    <a:pt x="2695" y="4158"/>
                    <a:pt x="2688" y="4142"/>
                  </a:cubicBezTo>
                  <a:cubicBezTo>
                    <a:pt x="2664" y="4111"/>
                    <a:pt x="2569" y="3977"/>
                    <a:pt x="2522" y="3953"/>
                  </a:cubicBezTo>
                  <a:cubicBezTo>
                    <a:pt x="2498" y="3945"/>
                    <a:pt x="2498" y="3929"/>
                    <a:pt x="2506" y="3921"/>
                  </a:cubicBezTo>
                  <a:cubicBezTo>
                    <a:pt x="2506" y="3905"/>
                    <a:pt x="2514" y="3897"/>
                    <a:pt x="2498" y="3882"/>
                  </a:cubicBezTo>
                  <a:cubicBezTo>
                    <a:pt x="2490" y="3866"/>
                    <a:pt x="2482" y="3858"/>
                    <a:pt x="2482" y="3842"/>
                  </a:cubicBezTo>
                  <a:cubicBezTo>
                    <a:pt x="2474" y="3811"/>
                    <a:pt x="2466" y="3763"/>
                    <a:pt x="2395" y="3668"/>
                  </a:cubicBezTo>
                  <a:cubicBezTo>
                    <a:pt x="2340" y="3581"/>
                    <a:pt x="2332" y="3534"/>
                    <a:pt x="2332" y="3510"/>
                  </a:cubicBezTo>
                  <a:cubicBezTo>
                    <a:pt x="2332" y="3494"/>
                    <a:pt x="2324" y="3486"/>
                    <a:pt x="2308" y="3471"/>
                  </a:cubicBezTo>
                  <a:cubicBezTo>
                    <a:pt x="2261" y="3439"/>
                    <a:pt x="2182" y="3376"/>
                    <a:pt x="2150" y="3336"/>
                  </a:cubicBezTo>
                  <a:cubicBezTo>
                    <a:pt x="2134" y="3328"/>
                    <a:pt x="2118" y="3313"/>
                    <a:pt x="2103" y="3289"/>
                  </a:cubicBezTo>
                  <a:cubicBezTo>
                    <a:pt x="2071" y="3249"/>
                    <a:pt x="2031" y="3202"/>
                    <a:pt x="2016" y="3202"/>
                  </a:cubicBezTo>
                  <a:lnTo>
                    <a:pt x="2016" y="3202"/>
                  </a:lnTo>
                  <a:cubicBezTo>
                    <a:pt x="2000" y="3218"/>
                    <a:pt x="1976" y="3225"/>
                    <a:pt x="1960" y="3225"/>
                  </a:cubicBezTo>
                  <a:cubicBezTo>
                    <a:pt x="1952" y="3225"/>
                    <a:pt x="1945" y="3218"/>
                    <a:pt x="1936" y="3210"/>
                  </a:cubicBezTo>
                  <a:cubicBezTo>
                    <a:pt x="1929" y="3210"/>
                    <a:pt x="1929" y="3202"/>
                    <a:pt x="1921" y="3202"/>
                  </a:cubicBezTo>
                  <a:cubicBezTo>
                    <a:pt x="1913" y="3186"/>
                    <a:pt x="1905" y="3186"/>
                    <a:pt x="1897" y="3186"/>
                  </a:cubicBezTo>
                  <a:cubicBezTo>
                    <a:pt x="1889" y="3186"/>
                    <a:pt x="1881" y="3186"/>
                    <a:pt x="1873" y="3186"/>
                  </a:cubicBezTo>
                  <a:cubicBezTo>
                    <a:pt x="1865" y="3186"/>
                    <a:pt x="1858" y="3194"/>
                    <a:pt x="1850" y="3194"/>
                  </a:cubicBezTo>
                  <a:cubicBezTo>
                    <a:pt x="1834" y="3202"/>
                    <a:pt x="1826" y="3202"/>
                    <a:pt x="1810" y="3202"/>
                  </a:cubicBezTo>
                  <a:cubicBezTo>
                    <a:pt x="1794" y="3202"/>
                    <a:pt x="1786" y="3186"/>
                    <a:pt x="1778" y="3178"/>
                  </a:cubicBezTo>
                  <a:cubicBezTo>
                    <a:pt x="1763" y="3170"/>
                    <a:pt x="1755" y="3154"/>
                    <a:pt x="1723" y="3154"/>
                  </a:cubicBezTo>
                  <a:cubicBezTo>
                    <a:pt x="1723" y="3154"/>
                    <a:pt x="1723" y="3154"/>
                    <a:pt x="1715" y="3154"/>
                  </a:cubicBezTo>
                  <a:cubicBezTo>
                    <a:pt x="1699" y="3154"/>
                    <a:pt x="1692" y="3154"/>
                    <a:pt x="1676" y="3162"/>
                  </a:cubicBezTo>
                  <a:cubicBezTo>
                    <a:pt x="1660" y="3178"/>
                    <a:pt x="1644" y="3186"/>
                    <a:pt x="1597" y="3194"/>
                  </a:cubicBezTo>
                  <a:cubicBezTo>
                    <a:pt x="1533" y="3202"/>
                    <a:pt x="1533" y="3225"/>
                    <a:pt x="1533" y="3249"/>
                  </a:cubicBezTo>
                  <a:cubicBezTo>
                    <a:pt x="1533" y="3257"/>
                    <a:pt x="1525" y="3265"/>
                    <a:pt x="1525" y="3273"/>
                  </a:cubicBezTo>
                  <a:cubicBezTo>
                    <a:pt x="1525" y="3281"/>
                    <a:pt x="1518" y="3289"/>
                    <a:pt x="1510" y="3297"/>
                  </a:cubicBezTo>
                  <a:cubicBezTo>
                    <a:pt x="1502" y="3320"/>
                    <a:pt x="1486" y="3344"/>
                    <a:pt x="1478" y="3376"/>
                  </a:cubicBezTo>
                  <a:cubicBezTo>
                    <a:pt x="1470" y="3384"/>
                    <a:pt x="1470" y="3391"/>
                    <a:pt x="1470" y="3400"/>
                  </a:cubicBezTo>
                  <a:cubicBezTo>
                    <a:pt x="1462" y="3439"/>
                    <a:pt x="1454" y="3478"/>
                    <a:pt x="1415" y="3494"/>
                  </a:cubicBezTo>
                  <a:cubicBezTo>
                    <a:pt x="1399" y="3502"/>
                    <a:pt x="1391" y="3526"/>
                    <a:pt x="1383" y="3542"/>
                  </a:cubicBezTo>
                  <a:cubicBezTo>
                    <a:pt x="1375" y="3550"/>
                    <a:pt x="1375" y="3565"/>
                    <a:pt x="1359" y="3565"/>
                  </a:cubicBezTo>
                  <a:cubicBezTo>
                    <a:pt x="1352" y="3565"/>
                    <a:pt x="1336" y="3565"/>
                    <a:pt x="1328" y="3557"/>
                  </a:cubicBezTo>
                  <a:cubicBezTo>
                    <a:pt x="1312" y="3550"/>
                    <a:pt x="1304" y="3534"/>
                    <a:pt x="1288" y="3526"/>
                  </a:cubicBezTo>
                  <a:cubicBezTo>
                    <a:pt x="1233" y="3494"/>
                    <a:pt x="1162" y="3439"/>
                    <a:pt x="1146" y="3439"/>
                  </a:cubicBezTo>
                  <a:cubicBezTo>
                    <a:pt x="1138" y="3439"/>
                    <a:pt x="1138" y="3439"/>
                    <a:pt x="1138" y="3439"/>
                  </a:cubicBezTo>
                  <a:cubicBezTo>
                    <a:pt x="1138" y="3447"/>
                    <a:pt x="1138" y="3447"/>
                    <a:pt x="1138" y="3447"/>
                  </a:cubicBezTo>
                  <a:cubicBezTo>
                    <a:pt x="1122" y="3447"/>
                    <a:pt x="1106" y="3431"/>
                    <a:pt x="1091" y="3415"/>
                  </a:cubicBezTo>
                  <a:cubicBezTo>
                    <a:pt x="1067" y="3391"/>
                    <a:pt x="1051" y="3376"/>
                    <a:pt x="1028" y="3376"/>
                  </a:cubicBezTo>
                  <a:cubicBezTo>
                    <a:pt x="996" y="3376"/>
                    <a:pt x="933" y="3344"/>
                    <a:pt x="909" y="3304"/>
                  </a:cubicBezTo>
                  <a:cubicBezTo>
                    <a:pt x="901" y="3297"/>
                    <a:pt x="901" y="3289"/>
                    <a:pt x="893" y="3281"/>
                  </a:cubicBezTo>
                  <a:cubicBezTo>
                    <a:pt x="893" y="3265"/>
                    <a:pt x="893" y="3265"/>
                    <a:pt x="869" y="3257"/>
                  </a:cubicBezTo>
                  <a:cubicBezTo>
                    <a:pt x="861" y="3249"/>
                    <a:pt x="861" y="3249"/>
                    <a:pt x="861" y="3249"/>
                  </a:cubicBezTo>
                  <a:cubicBezTo>
                    <a:pt x="822" y="3241"/>
                    <a:pt x="798" y="3233"/>
                    <a:pt x="782" y="3186"/>
                  </a:cubicBezTo>
                  <a:cubicBezTo>
                    <a:pt x="775" y="3170"/>
                    <a:pt x="766" y="3147"/>
                    <a:pt x="751" y="3131"/>
                  </a:cubicBezTo>
                  <a:cubicBezTo>
                    <a:pt x="735" y="3091"/>
                    <a:pt x="711" y="3051"/>
                    <a:pt x="719" y="3020"/>
                  </a:cubicBezTo>
                  <a:cubicBezTo>
                    <a:pt x="727" y="2996"/>
                    <a:pt x="743" y="2988"/>
                    <a:pt x="759" y="2980"/>
                  </a:cubicBezTo>
                  <a:cubicBezTo>
                    <a:pt x="766" y="2980"/>
                    <a:pt x="766" y="2973"/>
                    <a:pt x="775" y="2965"/>
                  </a:cubicBezTo>
                  <a:cubicBezTo>
                    <a:pt x="775" y="2957"/>
                    <a:pt x="766" y="2941"/>
                    <a:pt x="743" y="2917"/>
                  </a:cubicBezTo>
                  <a:cubicBezTo>
                    <a:pt x="695" y="2854"/>
                    <a:pt x="695" y="2854"/>
                    <a:pt x="695" y="2830"/>
                  </a:cubicBezTo>
                  <a:cubicBezTo>
                    <a:pt x="695" y="2830"/>
                    <a:pt x="695" y="2822"/>
                    <a:pt x="695" y="2814"/>
                  </a:cubicBezTo>
                  <a:cubicBezTo>
                    <a:pt x="695" y="2807"/>
                    <a:pt x="695" y="2799"/>
                    <a:pt x="695" y="2791"/>
                  </a:cubicBezTo>
                  <a:cubicBezTo>
                    <a:pt x="703" y="2775"/>
                    <a:pt x="703" y="2767"/>
                    <a:pt x="656" y="2727"/>
                  </a:cubicBezTo>
                  <a:cubicBezTo>
                    <a:pt x="608" y="2696"/>
                    <a:pt x="585" y="2672"/>
                    <a:pt x="561" y="2648"/>
                  </a:cubicBezTo>
                  <a:cubicBezTo>
                    <a:pt x="553" y="2641"/>
                    <a:pt x="545" y="2633"/>
                    <a:pt x="529" y="2617"/>
                  </a:cubicBezTo>
                  <a:cubicBezTo>
                    <a:pt x="513" y="2601"/>
                    <a:pt x="498" y="2593"/>
                    <a:pt x="482" y="2593"/>
                  </a:cubicBezTo>
                  <a:cubicBezTo>
                    <a:pt x="458" y="2585"/>
                    <a:pt x="435" y="2577"/>
                    <a:pt x="427" y="2538"/>
                  </a:cubicBezTo>
                  <a:cubicBezTo>
                    <a:pt x="411" y="2490"/>
                    <a:pt x="403" y="2474"/>
                    <a:pt x="371" y="2451"/>
                  </a:cubicBezTo>
                  <a:cubicBezTo>
                    <a:pt x="371" y="2443"/>
                    <a:pt x="363" y="2435"/>
                    <a:pt x="355" y="2427"/>
                  </a:cubicBezTo>
                  <a:cubicBezTo>
                    <a:pt x="308" y="2380"/>
                    <a:pt x="292" y="2364"/>
                    <a:pt x="229" y="2324"/>
                  </a:cubicBezTo>
                  <a:cubicBezTo>
                    <a:pt x="213" y="2308"/>
                    <a:pt x="197" y="2308"/>
                    <a:pt x="189" y="2308"/>
                  </a:cubicBezTo>
                  <a:cubicBezTo>
                    <a:pt x="166" y="2301"/>
                    <a:pt x="166" y="2301"/>
                    <a:pt x="166" y="2261"/>
                  </a:cubicBezTo>
                  <a:cubicBezTo>
                    <a:pt x="166" y="2190"/>
                    <a:pt x="95" y="2143"/>
                    <a:pt x="87" y="2143"/>
                  </a:cubicBezTo>
                  <a:cubicBezTo>
                    <a:pt x="87" y="2143"/>
                    <a:pt x="87" y="2143"/>
                    <a:pt x="55" y="2143"/>
                  </a:cubicBezTo>
                  <a:cubicBezTo>
                    <a:pt x="47" y="2143"/>
                    <a:pt x="47" y="2143"/>
                    <a:pt x="47" y="2143"/>
                  </a:cubicBezTo>
                  <a:cubicBezTo>
                    <a:pt x="47" y="2135"/>
                    <a:pt x="47" y="2135"/>
                    <a:pt x="47" y="2135"/>
                  </a:cubicBezTo>
                  <a:cubicBezTo>
                    <a:pt x="0" y="2040"/>
                    <a:pt x="8" y="2032"/>
                    <a:pt x="8" y="2024"/>
                  </a:cubicBezTo>
                  <a:lnTo>
                    <a:pt x="16" y="2024"/>
                  </a:lnTo>
                  <a:lnTo>
                    <a:pt x="23" y="2024"/>
                  </a:lnTo>
                  <a:cubicBezTo>
                    <a:pt x="71" y="2032"/>
                    <a:pt x="1399" y="2143"/>
                    <a:pt x="1423" y="2143"/>
                  </a:cubicBezTo>
                  <a:cubicBezTo>
                    <a:pt x="1454" y="2143"/>
                    <a:pt x="1454" y="2103"/>
                    <a:pt x="1454" y="2103"/>
                  </a:cubicBezTo>
                  <a:cubicBezTo>
                    <a:pt x="1597" y="0"/>
                    <a:pt x="1597" y="0"/>
                    <a:pt x="1597" y="0"/>
                  </a:cubicBezTo>
                  <a:lnTo>
                    <a:pt x="1597" y="0"/>
                  </a:lnTo>
                  <a:cubicBezTo>
                    <a:pt x="2743" y="63"/>
                    <a:pt x="2743" y="63"/>
                    <a:pt x="2743" y="63"/>
                  </a:cubicBezTo>
                  <a:lnTo>
                    <a:pt x="2743" y="63"/>
                  </a:lnTo>
                  <a:cubicBezTo>
                    <a:pt x="2735" y="419"/>
                    <a:pt x="2735" y="949"/>
                    <a:pt x="2759" y="965"/>
                  </a:cubicBezTo>
                  <a:cubicBezTo>
                    <a:pt x="2775" y="980"/>
                    <a:pt x="2790" y="996"/>
                    <a:pt x="2798" y="1012"/>
                  </a:cubicBezTo>
                  <a:cubicBezTo>
                    <a:pt x="2806" y="1028"/>
                    <a:pt x="2822" y="1044"/>
                    <a:pt x="2838" y="1060"/>
                  </a:cubicBezTo>
                  <a:cubicBezTo>
                    <a:pt x="2846" y="1067"/>
                    <a:pt x="2854" y="1067"/>
                    <a:pt x="2862" y="1067"/>
                  </a:cubicBezTo>
                  <a:cubicBezTo>
                    <a:pt x="2869" y="1067"/>
                    <a:pt x="2869" y="1067"/>
                    <a:pt x="2877" y="1067"/>
                  </a:cubicBezTo>
                  <a:cubicBezTo>
                    <a:pt x="2885" y="1067"/>
                    <a:pt x="2885" y="1060"/>
                    <a:pt x="2893" y="1060"/>
                  </a:cubicBezTo>
                  <a:cubicBezTo>
                    <a:pt x="2901" y="1060"/>
                    <a:pt x="2909" y="1060"/>
                    <a:pt x="2917" y="1067"/>
                  </a:cubicBezTo>
                  <a:cubicBezTo>
                    <a:pt x="2925" y="1067"/>
                    <a:pt x="2925" y="1067"/>
                    <a:pt x="2933" y="1067"/>
                  </a:cubicBezTo>
                  <a:cubicBezTo>
                    <a:pt x="2941" y="1067"/>
                    <a:pt x="2941" y="1060"/>
                    <a:pt x="2948" y="1051"/>
                  </a:cubicBezTo>
                  <a:cubicBezTo>
                    <a:pt x="2948" y="1044"/>
                    <a:pt x="2948" y="1036"/>
                    <a:pt x="2964" y="1028"/>
                  </a:cubicBezTo>
                  <a:cubicBezTo>
                    <a:pt x="2964" y="1028"/>
                    <a:pt x="2964" y="1028"/>
                    <a:pt x="2972" y="1028"/>
                  </a:cubicBezTo>
                  <a:cubicBezTo>
                    <a:pt x="2988" y="1028"/>
                    <a:pt x="2996" y="1051"/>
                    <a:pt x="3012" y="1075"/>
                  </a:cubicBezTo>
                  <a:cubicBezTo>
                    <a:pt x="3012" y="1083"/>
                    <a:pt x="3012" y="1083"/>
                    <a:pt x="3012" y="1083"/>
                  </a:cubicBezTo>
                  <a:cubicBezTo>
                    <a:pt x="3020" y="1091"/>
                    <a:pt x="3020" y="1099"/>
                    <a:pt x="3020" y="1107"/>
                  </a:cubicBezTo>
                  <a:cubicBezTo>
                    <a:pt x="3020" y="1131"/>
                    <a:pt x="3028" y="1146"/>
                    <a:pt x="3043" y="1146"/>
                  </a:cubicBezTo>
                  <a:cubicBezTo>
                    <a:pt x="3051" y="1154"/>
                    <a:pt x="3067" y="1154"/>
                    <a:pt x="3067" y="1162"/>
                  </a:cubicBezTo>
                  <a:cubicBezTo>
                    <a:pt x="3083" y="1162"/>
                    <a:pt x="3091" y="1170"/>
                    <a:pt x="3115" y="1170"/>
                  </a:cubicBezTo>
                  <a:cubicBezTo>
                    <a:pt x="3115" y="1170"/>
                    <a:pt x="3122" y="1170"/>
                    <a:pt x="3130" y="1170"/>
                  </a:cubicBezTo>
                  <a:cubicBezTo>
                    <a:pt x="3170" y="1162"/>
                    <a:pt x="3186" y="1194"/>
                    <a:pt x="3186" y="1194"/>
                  </a:cubicBezTo>
                  <a:cubicBezTo>
                    <a:pt x="3194" y="1202"/>
                    <a:pt x="3201" y="1202"/>
                    <a:pt x="3209" y="1202"/>
                  </a:cubicBezTo>
                  <a:cubicBezTo>
                    <a:pt x="3217" y="1202"/>
                    <a:pt x="3225" y="1202"/>
                    <a:pt x="3233" y="1202"/>
                  </a:cubicBezTo>
                  <a:cubicBezTo>
                    <a:pt x="3241" y="1194"/>
                    <a:pt x="3249" y="1194"/>
                    <a:pt x="3265" y="1194"/>
                  </a:cubicBezTo>
                  <a:lnTo>
                    <a:pt x="3273" y="1194"/>
                  </a:lnTo>
                  <a:cubicBezTo>
                    <a:pt x="3304" y="1194"/>
                    <a:pt x="3304" y="1210"/>
                    <a:pt x="3312" y="1226"/>
                  </a:cubicBezTo>
                  <a:cubicBezTo>
                    <a:pt x="3312" y="1233"/>
                    <a:pt x="3312" y="1233"/>
                    <a:pt x="3312" y="1233"/>
                  </a:cubicBezTo>
                  <a:cubicBezTo>
                    <a:pt x="3312" y="1241"/>
                    <a:pt x="3312" y="1241"/>
                    <a:pt x="3320" y="1241"/>
                  </a:cubicBezTo>
                  <a:cubicBezTo>
                    <a:pt x="3328" y="1241"/>
                    <a:pt x="3344" y="1233"/>
                    <a:pt x="3352" y="1218"/>
                  </a:cubicBezTo>
                  <a:cubicBezTo>
                    <a:pt x="3352" y="1202"/>
                    <a:pt x="3359" y="1194"/>
                    <a:pt x="3367" y="1194"/>
                  </a:cubicBezTo>
                  <a:cubicBezTo>
                    <a:pt x="3367" y="1194"/>
                    <a:pt x="3375" y="1194"/>
                    <a:pt x="3375" y="1202"/>
                  </a:cubicBezTo>
                  <a:lnTo>
                    <a:pt x="3383" y="1202"/>
                  </a:lnTo>
                  <a:lnTo>
                    <a:pt x="3383" y="1202"/>
                  </a:lnTo>
                  <a:cubicBezTo>
                    <a:pt x="3383" y="1186"/>
                    <a:pt x="3399" y="1186"/>
                    <a:pt x="3399" y="1186"/>
                  </a:cubicBezTo>
                  <a:cubicBezTo>
                    <a:pt x="3407" y="1186"/>
                    <a:pt x="3415" y="1186"/>
                    <a:pt x="3423" y="1186"/>
                  </a:cubicBezTo>
                  <a:cubicBezTo>
                    <a:pt x="3423" y="1186"/>
                    <a:pt x="3439" y="1186"/>
                    <a:pt x="3446" y="1186"/>
                  </a:cubicBezTo>
                  <a:cubicBezTo>
                    <a:pt x="3454" y="1186"/>
                    <a:pt x="3462" y="1194"/>
                    <a:pt x="3462" y="1194"/>
                  </a:cubicBezTo>
                  <a:cubicBezTo>
                    <a:pt x="3470" y="1202"/>
                    <a:pt x="3470" y="1210"/>
                    <a:pt x="3470" y="1226"/>
                  </a:cubicBezTo>
                  <a:lnTo>
                    <a:pt x="3470" y="1233"/>
                  </a:lnTo>
                  <a:cubicBezTo>
                    <a:pt x="3470" y="1249"/>
                    <a:pt x="3470" y="1249"/>
                    <a:pt x="3478" y="1249"/>
                  </a:cubicBezTo>
                  <a:cubicBezTo>
                    <a:pt x="3486" y="1257"/>
                    <a:pt x="3486" y="1257"/>
                    <a:pt x="3494" y="1257"/>
                  </a:cubicBezTo>
                  <a:cubicBezTo>
                    <a:pt x="3510" y="1265"/>
                    <a:pt x="3510" y="1281"/>
                    <a:pt x="3510" y="1297"/>
                  </a:cubicBezTo>
                  <a:cubicBezTo>
                    <a:pt x="3510" y="1304"/>
                    <a:pt x="3502" y="1320"/>
                    <a:pt x="3510" y="1328"/>
                  </a:cubicBezTo>
                  <a:cubicBezTo>
                    <a:pt x="3510" y="1336"/>
                    <a:pt x="3518" y="1336"/>
                    <a:pt x="3518" y="1336"/>
                  </a:cubicBezTo>
                  <a:cubicBezTo>
                    <a:pt x="3526" y="1336"/>
                    <a:pt x="3549" y="1320"/>
                    <a:pt x="3557" y="1304"/>
                  </a:cubicBezTo>
                  <a:cubicBezTo>
                    <a:pt x="3573" y="1281"/>
                    <a:pt x="3597" y="1273"/>
                    <a:pt x="3628" y="1281"/>
                  </a:cubicBezTo>
                  <a:cubicBezTo>
                    <a:pt x="3660" y="1289"/>
                    <a:pt x="3668" y="1304"/>
                    <a:pt x="3676" y="1320"/>
                  </a:cubicBezTo>
                  <a:cubicBezTo>
                    <a:pt x="3684" y="1328"/>
                    <a:pt x="3684" y="1328"/>
                    <a:pt x="3684" y="1328"/>
                  </a:cubicBezTo>
                  <a:cubicBezTo>
                    <a:pt x="3684" y="1336"/>
                    <a:pt x="3692" y="1336"/>
                    <a:pt x="3699" y="1336"/>
                  </a:cubicBezTo>
                  <a:cubicBezTo>
                    <a:pt x="3707" y="1336"/>
                    <a:pt x="3715" y="1336"/>
                    <a:pt x="3715" y="1320"/>
                  </a:cubicBezTo>
                  <a:cubicBezTo>
                    <a:pt x="3715" y="1313"/>
                    <a:pt x="3739" y="1304"/>
                    <a:pt x="3778" y="1304"/>
                  </a:cubicBezTo>
                  <a:cubicBezTo>
                    <a:pt x="3786" y="1304"/>
                    <a:pt x="3794" y="1304"/>
                    <a:pt x="3802" y="1304"/>
                  </a:cubicBezTo>
                  <a:cubicBezTo>
                    <a:pt x="3810" y="1304"/>
                    <a:pt x="3810" y="1304"/>
                    <a:pt x="3810" y="1304"/>
                  </a:cubicBezTo>
                  <a:cubicBezTo>
                    <a:pt x="3818" y="1304"/>
                    <a:pt x="3818" y="1304"/>
                    <a:pt x="3818" y="1313"/>
                  </a:cubicBezTo>
                  <a:cubicBezTo>
                    <a:pt x="3826" y="1313"/>
                    <a:pt x="3818" y="1320"/>
                    <a:pt x="3818" y="1336"/>
                  </a:cubicBezTo>
                  <a:cubicBezTo>
                    <a:pt x="3818" y="1344"/>
                    <a:pt x="3818" y="1352"/>
                    <a:pt x="3810" y="1360"/>
                  </a:cubicBezTo>
                  <a:cubicBezTo>
                    <a:pt x="3810" y="1384"/>
                    <a:pt x="3818" y="1391"/>
                    <a:pt x="3834" y="1391"/>
                  </a:cubicBezTo>
                  <a:cubicBezTo>
                    <a:pt x="3834" y="1391"/>
                    <a:pt x="3842" y="1391"/>
                    <a:pt x="3842" y="1399"/>
                  </a:cubicBezTo>
                  <a:lnTo>
                    <a:pt x="3842" y="1399"/>
                  </a:lnTo>
                  <a:cubicBezTo>
                    <a:pt x="3850" y="1399"/>
                    <a:pt x="3858" y="1368"/>
                    <a:pt x="3858" y="1344"/>
                  </a:cubicBezTo>
                  <a:cubicBezTo>
                    <a:pt x="3858" y="1320"/>
                    <a:pt x="3865" y="1320"/>
                    <a:pt x="3865" y="1304"/>
                  </a:cubicBezTo>
                  <a:cubicBezTo>
                    <a:pt x="3874" y="1297"/>
                    <a:pt x="3874" y="1297"/>
                    <a:pt x="3881" y="1281"/>
                  </a:cubicBezTo>
                  <a:cubicBezTo>
                    <a:pt x="3881" y="1273"/>
                    <a:pt x="3889" y="1265"/>
                    <a:pt x="3897" y="1265"/>
                  </a:cubicBezTo>
                  <a:lnTo>
                    <a:pt x="3905" y="1273"/>
                  </a:lnTo>
                  <a:cubicBezTo>
                    <a:pt x="3913" y="1281"/>
                    <a:pt x="3913" y="1289"/>
                    <a:pt x="3913" y="1289"/>
                  </a:cubicBezTo>
                  <a:cubicBezTo>
                    <a:pt x="3929" y="1304"/>
                    <a:pt x="3945" y="1313"/>
                    <a:pt x="3960" y="1336"/>
                  </a:cubicBezTo>
                  <a:cubicBezTo>
                    <a:pt x="3960" y="1344"/>
                    <a:pt x="3968" y="1344"/>
                    <a:pt x="3968" y="1344"/>
                  </a:cubicBezTo>
                  <a:cubicBezTo>
                    <a:pt x="3976" y="1344"/>
                    <a:pt x="3984" y="1328"/>
                    <a:pt x="3984" y="1313"/>
                  </a:cubicBezTo>
                  <a:lnTo>
                    <a:pt x="3984" y="1313"/>
                  </a:lnTo>
                  <a:cubicBezTo>
                    <a:pt x="3992" y="1304"/>
                    <a:pt x="3992" y="1297"/>
                    <a:pt x="4000" y="1297"/>
                  </a:cubicBezTo>
                  <a:cubicBezTo>
                    <a:pt x="4007" y="1297"/>
                    <a:pt x="4023" y="1313"/>
                    <a:pt x="4038" y="1328"/>
                  </a:cubicBezTo>
                  <a:cubicBezTo>
                    <a:pt x="4046" y="1336"/>
                    <a:pt x="4046" y="1336"/>
                    <a:pt x="4054" y="1344"/>
                  </a:cubicBezTo>
                  <a:cubicBezTo>
                    <a:pt x="4078" y="1368"/>
                    <a:pt x="4094" y="1391"/>
                    <a:pt x="4125" y="1407"/>
                  </a:cubicBezTo>
                  <a:cubicBezTo>
                    <a:pt x="4133" y="1415"/>
                    <a:pt x="4133" y="1415"/>
                    <a:pt x="4141" y="1415"/>
                  </a:cubicBezTo>
                  <a:cubicBezTo>
                    <a:pt x="4157" y="1415"/>
                    <a:pt x="4165" y="1399"/>
                    <a:pt x="4181" y="1384"/>
                  </a:cubicBezTo>
                  <a:cubicBezTo>
                    <a:pt x="4181" y="1376"/>
                    <a:pt x="4181" y="1376"/>
                    <a:pt x="4188" y="1376"/>
                  </a:cubicBezTo>
                  <a:cubicBezTo>
                    <a:pt x="4204" y="1352"/>
                    <a:pt x="4236" y="1328"/>
                    <a:pt x="4276" y="1320"/>
                  </a:cubicBezTo>
                  <a:cubicBezTo>
                    <a:pt x="4276" y="1313"/>
                    <a:pt x="4284" y="1313"/>
                    <a:pt x="4291" y="1313"/>
                  </a:cubicBezTo>
                  <a:cubicBezTo>
                    <a:pt x="4299" y="1313"/>
                    <a:pt x="4299" y="1320"/>
                    <a:pt x="4307" y="1328"/>
                  </a:cubicBezTo>
                  <a:cubicBezTo>
                    <a:pt x="4307" y="1328"/>
                    <a:pt x="4315" y="1336"/>
                    <a:pt x="4323" y="1344"/>
                  </a:cubicBezTo>
                  <a:cubicBezTo>
                    <a:pt x="4323" y="1352"/>
                    <a:pt x="4331" y="1352"/>
                    <a:pt x="4339" y="1352"/>
                  </a:cubicBezTo>
                  <a:cubicBezTo>
                    <a:pt x="4347" y="1352"/>
                    <a:pt x="4363" y="1328"/>
                    <a:pt x="4363" y="1313"/>
                  </a:cubicBezTo>
                  <a:cubicBezTo>
                    <a:pt x="4370" y="1281"/>
                    <a:pt x="4410" y="1281"/>
                    <a:pt x="4434" y="1281"/>
                  </a:cubicBezTo>
                  <a:cubicBezTo>
                    <a:pt x="4450" y="1281"/>
                    <a:pt x="4450" y="1289"/>
                    <a:pt x="4457" y="1297"/>
                  </a:cubicBezTo>
                  <a:cubicBezTo>
                    <a:pt x="4465" y="1304"/>
                    <a:pt x="4465" y="1313"/>
                    <a:pt x="4481" y="1328"/>
                  </a:cubicBezTo>
                  <a:cubicBezTo>
                    <a:pt x="4489" y="1336"/>
                    <a:pt x="4497" y="1336"/>
                    <a:pt x="4505" y="1336"/>
                  </a:cubicBezTo>
                  <a:cubicBezTo>
                    <a:pt x="4521" y="1336"/>
                    <a:pt x="4528" y="1320"/>
                    <a:pt x="4537" y="1313"/>
                  </a:cubicBezTo>
                  <a:lnTo>
                    <a:pt x="4537" y="1313"/>
                  </a:lnTo>
                  <a:cubicBezTo>
                    <a:pt x="4537" y="1304"/>
                    <a:pt x="4544" y="1304"/>
                    <a:pt x="4544" y="1304"/>
                  </a:cubicBezTo>
                  <a:cubicBezTo>
                    <a:pt x="4552" y="1289"/>
                    <a:pt x="4568" y="1273"/>
                    <a:pt x="4584" y="1265"/>
                  </a:cubicBezTo>
                  <a:cubicBezTo>
                    <a:pt x="4608" y="1265"/>
                    <a:pt x="4631" y="1281"/>
                    <a:pt x="4671" y="1328"/>
                  </a:cubicBezTo>
                  <a:cubicBezTo>
                    <a:pt x="4703" y="1368"/>
                    <a:pt x="4718" y="1368"/>
                    <a:pt x="4734" y="1376"/>
                  </a:cubicBezTo>
                  <a:cubicBezTo>
                    <a:pt x="4742" y="1376"/>
                    <a:pt x="4750" y="1376"/>
                    <a:pt x="4750" y="1384"/>
                  </a:cubicBezTo>
                  <a:cubicBezTo>
                    <a:pt x="4766" y="1391"/>
                    <a:pt x="4781" y="1415"/>
                    <a:pt x="4813" y="1415"/>
                  </a:cubicBezTo>
                  <a:cubicBezTo>
                    <a:pt x="4829" y="1415"/>
                    <a:pt x="4837" y="1407"/>
                    <a:pt x="4845" y="1407"/>
                  </a:cubicBezTo>
                  <a:cubicBezTo>
                    <a:pt x="4845" y="1399"/>
                    <a:pt x="4853" y="1399"/>
                    <a:pt x="4868" y="1399"/>
                  </a:cubicBezTo>
                  <a:cubicBezTo>
                    <a:pt x="4884" y="1399"/>
                    <a:pt x="4892" y="1415"/>
                    <a:pt x="4892" y="1431"/>
                  </a:cubicBezTo>
                  <a:cubicBezTo>
                    <a:pt x="4900" y="1447"/>
                    <a:pt x="4900" y="1455"/>
                    <a:pt x="4908" y="1463"/>
                  </a:cubicBezTo>
                  <a:cubicBezTo>
                    <a:pt x="4916" y="1471"/>
                    <a:pt x="4916" y="1471"/>
                    <a:pt x="4916" y="1471"/>
                  </a:cubicBezTo>
                  <a:cubicBezTo>
                    <a:pt x="4916" y="1471"/>
                    <a:pt x="4924" y="1463"/>
                    <a:pt x="4924" y="1455"/>
                  </a:cubicBezTo>
                  <a:cubicBezTo>
                    <a:pt x="4924" y="1439"/>
                    <a:pt x="4932" y="1431"/>
                    <a:pt x="4940" y="1431"/>
                  </a:cubicBezTo>
                  <a:cubicBezTo>
                    <a:pt x="4940" y="1431"/>
                    <a:pt x="4956" y="1431"/>
                    <a:pt x="4963" y="1431"/>
                  </a:cubicBezTo>
                  <a:cubicBezTo>
                    <a:pt x="4971" y="1439"/>
                    <a:pt x="4987" y="1439"/>
                    <a:pt x="5003" y="1439"/>
                  </a:cubicBezTo>
                  <a:cubicBezTo>
                    <a:pt x="5027" y="1439"/>
                    <a:pt x="5043" y="1463"/>
                    <a:pt x="5043" y="1463"/>
                  </a:cubicBezTo>
                  <a:lnTo>
                    <a:pt x="5043" y="1463"/>
                  </a:lnTo>
                  <a:lnTo>
                    <a:pt x="5043" y="1463"/>
                  </a:lnTo>
                  <a:cubicBezTo>
                    <a:pt x="5058" y="2206"/>
                    <a:pt x="5058" y="2206"/>
                    <a:pt x="5058" y="2206"/>
                  </a:cubicBezTo>
                  <a:cubicBezTo>
                    <a:pt x="5066" y="2206"/>
                    <a:pt x="5090" y="2221"/>
                    <a:pt x="5106" y="2245"/>
                  </a:cubicBezTo>
                  <a:cubicBezTo>
                    <a:pt x="5106" y="2253"/>
                    <a:pt x="5114" y="2261"/>
                    <a:pt x="5121" y="2269"/>
                  </a:cubicBezTo>
                  <a:cubicBezTo>
                    <a:pt x="5137" y="2277"/>
                    <a:pt x="5153" y="2293"/>
                    <a:pt x="5161" y="2316"/>
                  </a:cubicBezTo>
                  <a:cubicBezTo>
                    <a:pt x="5169" y="2348"/>
                    <a:pt x="5169" y="2356"/>
                    <a:pt x="5161" y="2372"/>
                  </a:cubicBezTo>
                  <a:cubicBezTo>
                    <a:pt x="5161" y="2372"/>
                    <a:pt x="5161" y="2380"/>
                    <a:pt x="5153" y="2388"/>
                  </a:cubicBezTo>
                  <a:cubicBezTo>
                    <a:pt x="5153" y="2403"/>
                    <a:pt x="5161" y="2403"/>
                    <a:pt x="5169" y="2411"/>
                  </a:cubicBezTo>
                  <a:cubicBezTo>
                    <a:pt x="5177" y="2411"/>
                    <a:pt x="5177" y="2419"/>
                    <a:pt x="5185" y="2419"/>
                  </a:cubicBezTo>
                  <a:cubicBezTo>
                    <a:pt x="5201" y="2435"/>
                    <a:pt x="5224" y="2459"/>
                    <a:pt x="5216" y="2506"/>
                  </a:cubicBezTo>
                  <a:cubicBezTo>
                    <a:pt x="5216" y="2530"/>
                    <a:pt x="5224" y="2530"/>
                    <a:pt x="5232" y="2538"/>
                  </a:cubicBezTo>
                  <a:cubicBezTo>
                    <a:pt x="5240" y="2538"/>
                    <a:pt x="5256" y="2546"/>
                    <a:pt x="5264" y="2561"/>
                  </a:cubicBezTo>
                  <a:cubicBezTo>
                    <a:pt x="5280" y="2593"/>
                    <a:pt x="5280" y="2625"/>
                    <a:pt x="5280" y="2656"/>
                  </a:cubicBezTo>
                  <a:cubicBezTo>
                    <a:pt x="5272" y="2672"/>
                    <a:pt x="5272" y="2696"/>
                    <a:pt x="5272" y="2712"/>
                  </a:cubicBezTo>
                  <a:cubicBezTo>
                    <a:pt x="5272" y="2712"/>
                    <a:pt x="5272" y="2712"/>
                    <a:pt x="5280" y="2720"/>
                  </a:cubicBezTo>
                  <a:cubicBezTo>
                    <a:pt x="5280" y="2727"/>
                    <a:pt x="5280" y="2759"/>
                    <a:pt x="5256" y="2807"/>
                  </a:cubicBezTo>
                  <a:cubicBezTo>
                    <a:pt x="5248" y="2830"/>
                    <a:pt x="5240" y="2838"/>
                    <a:pt x="5224" y="2846"/>
                  </a:cubicBezTo>
                  <a:cubicBezTo>
                    <a:pt x="5224" y="2846"/>
                    <a:pt x="5216" y="2854"/>
                    <a:pt x="5208" y="2862"/>
                  </a:cubicBezTo>
                  <a:cubicBezTo>
                    <a:pt x="5201" y="2870"/>
                    <a:pt x="5201" y="2878"/>
                    <a:pt x="5201" y="2878"/>
                  </a:cubicBezTo>
                  <a:cubicBezTo>
                    <a:pt x="5201" y="2878"/>
                    <a:pt x="5201" y="2878"/>
                    <a:pt x="5208" y="2878"/>
                  </a:cubicBezTo>
                  <a:cubicBezTo>
                    <a:pt x="5216" y="2886"/>
                    <a:pt x="5224" y="2886"/>
                    <a:pt x="5224" y="2894"/>
                  </a:cubicBezTo>
                  <a:cubicBezTo>
                    <a:pt x="5232" y="2909"/>
                    <a:pt x="5232" y="2925"/>
                    <a:pt x="5232" y="2933"/>
                  </a:cubicBezTo>
                  <a:cubicBezTo>
                    <a:pt x="5224" y="2933"/>
                    <a:pt x="5224" y="2933"/>
                    <a:pt x="5216" y="2933"/>
                  </a:cubicBezTo>
                  <a:cubicBezTo>
                    <a:pt x="5216" y="2933"/>
                    <a:pt x="5208" y="2957"/>
                    <a:pt x="5201" y="2973"/>
                  </a:cubicBezTo>
                  <a:cubicBezTo>
                    <a:pt x="5201" y="2973"/>
                    <a:pt x="5201" y="2973"/>
                    <a:pt x="5201" y="2980"/>
                  </a:cubicBezTo>
                  <a:cubicBezTo>
                    <a:pt x="5201" y="2988"/>
                    <a:pt x="5208" y="2996"/>
                    <a:pt x="5216" y="3012"/>
                  </a:cubicBezTo>
                  <a:cubicBezTo>
                    <a:pt x="5216" y="3020"/>
                    <a:pt x="5216" y="3020"/>
                    <a:pt x="5224" y="3028"/>
                  </a:cubicBezTo>
                  <a:cubicBezTo>
                    <a:pt x="5232" y="3044"/>
                    <a:pt x="5232" y="3060"/>
                    <a:pt x="5232" y="3075"/>
                  </a:cubicBezTo>
                  <a:cubicBezTo>
                    <a:pt x="5232" y="3083"/>
                    <a:pt x="5232" y="3083"/>
                    <a:pt x="5232" y="3091"/>
                  </a:cubicBezTo>
                  <a:cubicBezTo>
                    <a:pt x="5232" y="3099"/>
                    <a:pt x="5224" y="3107"/>
                    <a:pt x="5216" y="3107"/>
                  </a:cubicBezTo>
                  <a:lnTo>
                    <a:pt x="5208" y="3115"/>
                  </a:lnTo>
                  <a:cubicBezTo>
                    <a:pt x="5201" y="3123"/>
                    <a:pt x="5201" y="3131"/>
                    <a:pt x="5201" y="3138"/>
                  </a:cubicBezTo>
                  <a:cubicBezTo>
                    <a:pt x="5201" y="3154"/>
                    <a:pt x="5193" y="3170"/>
                    <a:pt x="5185" y="3178"/>
                  </a:cubicBezTo>
                  <a:cubicBezTo>
                    <a:pt x="5161" y="3202"/>
                    <a:pt x="5153" y="3210"/>
                    <a:pt x="5145" y="3225"/>
                  </a:cubicBezTo>
                  <a:cubicBezTo>
                    <a:pt x="5137" y="3241"/>
                    <a:pt x="5145" y="3241"/>
                    <a:pt x="5153" y="3249"/>
                  </a:cubicBezTo>
                  <a:lnTo>
                    <a:pt x="5153" y="3249"/>
                  </a:lnTo>
                  <a:cubicBezTo>
                    <a:pt x="5169" y="3257"/>
                    <a:pt x="5177" y="3273"/>
                    <a:pt x="5177" y="3273"/>
                  </a:cubicBezTo>
                  <a:cubicBezTo>
                    <a:pt x="5177" y="3281"/>
                    <a:pt x="5177" y="3281"/>
                    <a:pt x="5177" y="3281"/>
                  </a:cubicBezTo>
                  <a:cubicBezTo>
                    <a:pt x="5169" y="3281"/>
                    <a:pt x="5169" y="3281"/>
                    <a:pt x="5169" y="3281"/>
                  </a:cubicBezTo>
                  <a:cubicBezTo>
                    <a:pt x="5169" y="3281"/>
                    <a:pt x="5169" y="3281"/>
                    <a:pt x="5161" y="3281"/>
                  </a:cubicBezTo>
                  <a:cubicBezTo>
                    <a:pt x="5145" y="3281"/>
                    <a:pt x="5114" y="3297"/>
                    <a:pt x="5074" y="3313"/>
                  </a:cubicBezTo>
                  <a:cubicBezTo>
                    <a:pt x="5034" y="3328"/>
                    <a:pt x="5003" y="3336"/>
                    <a:pt x="4979" y="3344"/>
                  </a:cubicBezTo>
                  <a:cubicBezTo>
                    <a:pt x="4963" y="3344"/>
                    <a:pt x="4948" y="3360"/>
                    <a:pt x="4924" y="3368"/>
                  </a:cubicBezTo>
                  <a:cubicBezTo>
                    <a:pt x="4908" y="3384"/>
                    <a:pt x="4892" y="3391"/>
                    <a:pt x="4868" y="3407"/>
                  </a:cubicBezTo>
                  <a:cubicBezTo>
                    <a:pt x="4813" y="3431"/>
                    <a:pt x="4797" y="3463"/>
                    <a:pt x="4790" y="3486"/>
                  </a:cubicBezTo>
                  <a:lnTo>
                    <a:pt x="4790" y="3486"/>
                  </a:lnTo>
                  <a:cubicBezTo>
                    <a:pt x="4781" y="3502"/>
                    <a:pt x="4742" y="3534"/>
                    <a:pt x="4703" y="3550"/>
                  </a:cubicBezTo>
                  <a:cubicBezTo>
                    <a:pt x="4695" y="3557"/>
                    <a:pt x="4687" y="3557"/>
                    <a:pt x="4679" y="3557"/>
                  </a:cubicBezTo>
                  <a:lnTo>
                    <a:pt x="4679" y="3557"/>
                  </a:lnTo>
                  <a:cubicBezTo>
                    <a:pt x="4671" y="3550"/>
                    <a:pt x="4671" y="3550"/>
                    <a:pt x="4679" y="3542"/>
                  </a:cubicBezTo>
                  <a:lnTo>
                    <a:pt x="4679" y="3534"/>
                  </a:lnTo>
                  <a:cubicBezTo>
                    <a:pt x="4679" y="3526"/>
                    <a:pt x="4695" y="3518"/>
                    <a:pt x="4710" y="3510"/>
                  </a:cubicBezTo>
                  <a:cubicBezTo>
                    <a:pt x="4718" y="3502"/>
                    <a:pt x="4726" y="3494"/>
                    <a:pt x="4734" y="3494"/>
                  </a:cubicBezTo>
                  <a:cubicBezTo>
                    <a:pt x="4758" y="3478"/>
                    <a:pt x="4766" y="3463"/>
                    <a:pt x="4774" y="3455"/>
                  </a:cubicBezTo>
                  <a:cubicBezTo>
                    <a:pt x="4781" y="3439"/>
                    <a:pt x="4813" y="3391"/>
                    <a:pt x="4837" y="3384"/>
                  </a:cubicBezTo>
                  <a:lnTo>
                    <a:pt x="4837" y="3384"/>
                  </a:lnTo>
                  <a:lnTo>
                    <a:pt x="4829" y="3384"/>
                  </a:lnTo>
                  <a:cubicBezTo>
                    <a:pt x="4821" y="3384"/>
                    <a:pt x="4821" y="3384"/>
                    <a:pt x="4813" y="3384"/>
                  </a:cubicBezTo>
                  <a:cubicBezTo>
                    <a:pt x="4805" y="3384"/>
                    <a:pt x="4805" y="3384"/>
                    <a:pt x="4797" y="3384"/>
                  </a:cubicBezTo>
                  <a:cubicBezTo>
                    <a:pt x="4790" y="3384"/>
                    <a:pt x="4790" y="3384"/>
                    <a:pt x="4790" y="3376"/>
                  </a:cubicBezTo>
                  <a:cubicBezTo>
                    <a:pt x="4790" y="3368"/>
                    <a:pt x="4781" y="3368"/>
                    <a:pt x="4781" y="3360"/>
                  </a:cubicBezTo>
                  <a:cubicBezTo>
                    <a:pt x="4774" y="3352"/>
                    <a:pt x="4790" y="3344"/>
                    <a:pt x="4790" y="3344"/>
                  </a:cubicBezTo>
                  <a:cubicBezTo>
                    <a:pt x="4790" y="3336"/>
                    <a:pt x="4797" y="3336"/>
                    <a:pt x="4797" y="3336"/>
                  </a:cubicBezTo>
                  <a:cubicBezTo>
                    <a:pt x="4790" y="3336"/>
                    <a:pt x="4790" y="3328"/>
                    <a:pt x="4797" y="3320"/>
                  </a:cubicBezTo>
                  <a:cubicBezTo>
                    <a:pt x="4797" y="3313"/>
                    <a:pt x="4805" y="3304"/>
                    <a:pt x="4813" y="3297"/>
                  </a:cubicBezTo>
                  <a:cubicBezTo>
                    <a:pt x="4821" y="3297"/>
                    <a:pt x="4821" y="3297"/>
                    <a:pt x="4821" y="3289"/>
                  </a:cubicBezTo>
                  <a:cubicBezTo>
                    <a:pt x="4821" y="3289"/>
                    <a:pt x="4813" y="3281"/>
                    <a:pt x="4805" y="3273"/>
                  </a:cubicBezTo>
                  <a:lnTo>
                    <a:pt x="4797" y="3265"/>
                  </a:lnTo>
                  <a:lnTo>
                    <a:pt x="4797" y="3265"/>
                  </a:lnTo>
                  <a:cubicBezTo>
                    <a:pt x="4790" y="3265"/>
                    <a:pt x="4781" y="3265"/>
                    <a:pt x="4774" y="3273"/>
                  </a:cubicBezTo>
                  <a:cubicBezTo>
                    <a:pt x="4766" y="3281"/>
                    <a:pt x="4766" y="3289"/>
                    <a:pt x="4766" y="3297"/>
                  </a:cubicBezTo>
                  <a:cubicBezTo>
                    <a:pt x="4758" y="3297"/>
                    <a:pt x="4758" y="3304"/>
                    <a:pt x="4750" y="3313"/>
                  </a:cubicBezTo>
                  <a:cubicBezTo>
                    <a:pt x="4742" y="3320"/>
                    <a:pt x="4742" y="3320"/>
                    <a:pt x="4734" y="3320"/>
                  </a:cubicBezTo>
                  <a:cubicBezTo>
                    <a:pt x="4726" y="3320"/>
                    <a:pt x="4718" y="3313"/>
                    <a:pt x="4710" y="3304"/>
                  </a:cubicBezTo>
                  <a:cubicBezTo>
                    <a:pt x="4703" y="3304"/>
                    <a:pt x="4695" y="3297"/>
                    <a:pt x="4695" y="3297"/>
                  </a:cubicBezTo>
                  <a:lnTo>
                    <a:pt x="4687" y="3297"/>
                  </a:lnTo>
                  <a:lnTo>
                    <a:pt x="4687" y="3304"/>
                  </a:lnTo>
                  <a:cubicBezTo>
                    <a:pt x="4687" y="3313"/>
                    <a:pt x="4695" y="3320"/>
                    <a:pt x="4687" y="3328"/>
                  </a:cubicBezTo>
                  <a:cubicBezTo>
                    <a:pt x="4687" y="3336"/>
                    <a:pt x="4695" y="3344"/>
                    <a:pt x="4695" y="3344"/>
                  </a:cubicBezTo>
                  <a:cubicBezTo>
                    <a:pt x="4703" y="3352"/>
                    <a:pt x="4703" y="3352"/>
                    <a:pt x="4710" y="3368"/>
                  </a:cubicBezTo>
                  <a:cubicBezTo>
                    <a:pt x="4718" y="3376"/>
                    <a:pt x="4718" y="3384"/>
                    <a:pt x="4718" y="3384"/>
                  </a:cubicBezTo>
                  <a:cubicBezTo>
                    <a:pt x="4726" y="3391"/>
                    <a:pt x="4726" y="3400"/>
                    <a:pt x="4734" y="3407"/>
                  </a:cubicBezTo>
                  <a:cubicBezTo>
                    <a:pt x="4758" y="3431"/>
                    <a:pt x="4742" y="3471"/>
                    <a:pt x="4734" y="3478"/>
                  </a:cubicBezTo>
                  <a:cubicBezTo>
                    <a:pt x="4726" y="3486"/>
                    <a:pt x="4695" y="3518"/>
                    <a:pt x="4663" y="3534"/>
                  </a:cubicBezTo>
                  <a:cubicBezTo>
                    <a:pt x="4647" y="3534"/>
                    <a:pt x="4647" y="3542"/>
                    <a:pt x="4647" y="3557"/>
                  </a:cubicBezTo>
                  <a:cubicBezTo>
                    <a:pt x="4639" y="3565"/>
                    <a:pt x="4639" y="3581"/>
                    <a:pt x="4631" y="3605"/>
                  </a:cubicBezTo>
                  <a:cubicBezTo>
                    <a:pt x="4608" y="3637"/>
                    <a:pt x="4537" y="3684"/>
                    <a:pt x="4489" y="3716"/>
                  </a:cubicBezTo>
                  <a:cubicBezTo>
                    <a:pt x="4473" y="3724"/>
                    <a:pt x="4465" y="3731"/>
                    <a:pt x="4457" y="3739"/>
                  </a:cubicBezTo>
                  <a:cubicBezTo>
                    <a:pt x="4442" y="3755"/>
                    <a:pt x="4410" y="3755"/>
                    <a:pt x="4386" y="3763"/>
                  </a:cubicBezTo>
                  <a:lnTo>
                    <a:pt x="4386" y="3763"/>
                  </a:lnTo>
                  <a:cubicBezTo>
                    <a:pt x="4370" y="3763"/>
                    <a:pt x="4370" y="3763"/>
                    <a:pt x="4370" y="3763"/>
                  </a:cubicBezTo>
                  <a:cubicBezTo>
                    <a:pt x="4370" y="3771"/>
                    <a:pt x="4370" y="3771"/>
                    <a:pt x="4378" y="3779"/>
                  </a:cubicBezTo>
                  <a:cubicBezTo>
                    <a:pt x="4378" y="3779"/>
                    <a:pt x="4378" y="3779"/>
                    <a:pt x="4378" y="3787"/>
                  </a:cubicBezTo>
                  <a:cubicBezTo>
                    <a:pt x="4378" y="3803"/>
                    <a:pt x="4355" y="3811"/>
                    <a:pt x="4315" y="3834"/>
                  </a:cubicBezTo>
                  <a:cubicBezTo>
                    <a:pt x="4291" y="3842"/>
                    <a:pt x="4268" y="3858"/>
                    <a:pt x="4252" y="3866"/>
                  </a:cubicBezTo>
                  <a:cubicBezTo>
                    <a:pt x="4228" y="3882"/>
                    <a:pt x="4212" y="3890"/>
                    <a:pt x="4204" y="3890"/>
                  </a:cubicBezTo>
                  <a:lnTo>
                    <a:pt x="4204" y="3882"/>
                  </a:lnTo>
                  <a:cubicBezTo>
                    <a:pt x="4204" y="3874"/>
                    <a:pt x="4212" y="3842"/>
                    <a:pt x="4236" y="3834"/>
                  </a:cubicBezTo>
                  <a:cubicBezTo>
                    <a:pt x="4252" y="3834"/>
                    <a:pt x="4260" y="3826"/>
                    <a:pt x="4260" y="3818"/>
                  </a:cubicBezTo>
                  <a:cubicBezTo>
                    <a:pt x="4260" y="3826"/>
                    <a:pt x="4260" y="3818"/>
                    <a:pt x="4252" y="3818"/>
                  </a:cubicBezTo>
                  <a:lnTo>
                    <a:pt x="4252" y="3826"/>
                  </a:lnTo>
                  <a:cubicBezTo>
                    <a:pt x="4244" y="3826"/>
                    <a:pt x="4244" y="3826"/>
                    <a:pt x="4244" y="3826"/>
                  </a:cubicBezTo>
                  <a:cubicBezTo>
                    <a:pt x="4228" y="3826"/>
                    <a:pt x="4220" y="3818"/>
                    <a:pt x="4204" y="3811"/>
                  </a:cubicBezTo>
                  <a:cubicBezTo>
                    <a:pt x="4197" y="3803"/>
                    <a:pt x="4188" y="3803"/>
                    <a:pt x="4188" y="3795"/>
                  </a:cubicBezTo>
                  <a:cubicBezTo>
                    <a:pt x="4181" y="3795"/>
                    <a:pt x="4173" y="3795"/>
                    <a:pt x="4165" y="3795"/>
                  </a:cubicBezTo>
                  <a:cubicBezTo>
                    <a:pt x="4157" y="3795"/>
                    <a:pt x="4149" y="3795"/>
                    <a:pt x="4141" y="3811"/>
                  </a:cubicBezTo>
                  <a:cubicBezTo>
                    <a:pt x="4133" y="3818"/>
                    <a:pt x="4133" y="3826"/>
                    <a:pt x="4117" y="3826"/>
                  </a:cubicBezTo>
                  <a:cubicBezTo>
                    <a:pt x="4110" y="3826"/>
                    <a:pt x="4102" y="3818"/>
                    <a:pt x="4086" y="3811"/>
                  </a:cubicBezTo>
                  <a:lnTo>
                    <a:pt x="4078" y="3811"/>
                  </a:lnTo>
                  <a:cubicBezTo>
                    <a:pt x="4054" y="3803"/>
                    <a:pt x="4054" y="3787"/>
                    <a:pt x="4054" y="3779"/>
                  </a:cubicBezTo>
                  <a:cubicBezTo>
                    <a:pt x="4054" y="3771"/>
                    <a:pt x="4046" y="3771"/>
                    <a:pt x="4046" y="3771"/>
                  </a:cubicBezTo>
                  <a:lnTo>
                    <a:pt x="4046" y="3771"/>
                  </a:lnTo>
                  <a:cubicBezTo>
                    <a:pt x="4038" y="3779"/>
                    <a:pt x="4038" y="3779"/>
                    <a:pt x="4038" y="3779"/>
                  </a:cubicBezTo>
                  <a:cubicBezTo>
                    <a:pt x="4031" y="3787"/>
                    <a:pt x="4046" y="3811"/>
                    <a:pt x="4062" y="3826"/>
                  </a:cubicBezTo>
                  <a:cubicBezTo>
                    <a:pt x="4070" y="3834"/>
                    <a:pt x="4070" y="3834"/>
                    <a:pt x="4070" y="3842"/>
                  </a:cubicBezTo>
                  <a:cubicBezTo>
                    <a:pt x="4070" y="3850"/>
                    <a:pt x="4078" y="3858"/>
                    <a:pt x="4094" y="3866"/>
                  </a:cubicBezTo>
                  <a:cubicBezTo>
                    <a:pt x="4117" y="3874"/>
                    <a:pt x="4117" y="3890"/>
                    <a:pt x="4117" y="3897"/>
                  </a:cubicBezTo>
                  <a:cubicBezTo>
                    <a:pt x="4117" y="3905"/>
                    <a:pt x="4117" y="3913"/>
                    <a:pt x="4125" y="3913"/>
                  </a:cubicBezTo>
                  <a:cubicBezTo>
                    <a:pt x="4133" y="3913"/>
                    <a:pt x="4133" y="3921"/>
                    <a:pt x="4133" y="3921"/>
                  </a:cubicBezTo>
                  <a:cubicBezTo>
                    <a:pt x="4133" y="3937"/>
                    <a:pt x="4094" y="3961"/>
                    <a:pt x="4046" y="3992"/>
                  </a:cubicBezTo>
                  <a:cubicBezTo>
                    <a:pt x="4038" y="4000"/>
                    <a:pt x="4023" y="4008"/>
                    <a:pt x="4023" y="4008"/>
                  </a:cubicBezTo>
                  <a:cubicBezTo>
                    <a:pt x="4015" y="4016"/>
                    <a:pt x="4015" y="4016"/>
                    <a:pt x="4015" y="4016"/>
                  </a:cubicBezTo>
                  <a:cubicBezTo>
                    <a:pt x="4007" y="4024"/>
                    <a:pt x="3992" y="4032"/>
                    <a:pt x="3984" y="4032"/>
                  </a:cubicBezTo>
                  <a:cubicBezTo>
                    <a:pt x="3976" y="4032"/>
                    <a:pt x="3976" y="4032"/>
                    <a:pt x="3968" y="4024"/>
                  </a:cubicBezTo>
                  <a:cubicBezTo>
                    <a:pt x="3968" y="4016"/>
                    <a:pt x="3992" y="4000"/>
                    <a:pt x="4023" y="3969"/>
                  </a:cubicBezTo>
                  <a:cubicBezTo>
                    <a:pt x="4046" y="3953"/>
                    <a:pt x="4070" y="3937"/>
                    <a:pt x="4070" y="3929"/>
                  </a:cubicBezTo>
                  <a:cubicBezTo>
                    <a:pt x="4070" y="3921"/>
                    <a:pt x="4070" y="3921"/>
                    <a:pt x="4070" y="3921"/>
                  </a:cubicBezTo>
                  <a:cubicBezTo>
                    <a:pt x="4070" y="3929"/>
                    <a:pt x="4070" y="3929"/>
                    <a:pt x="4062" y="3929"/>
                  </a:cubicBezTo>
                  <a:cubicBezTo>
                    <a:pt x="4054" y="3937"/>
                    <a:pt x="4038" y="3953"/>
                    <a:pt x="4023" y="3953"/>
                  </a:cubicBezTo>
                  <a:cubicBezTo>
                    <a:pt x="4015" y="3953"/>
                    <a:pt x="4015" y="3953"/>
                    <a:pt x="4015" y="3953"/>
                  </a:cubicBezTo>
                  <a:cubicBezTo>
                    <a:pt x="4000" y="3953"/>
                    <a:pt x="4000" y="3945"/>
                    <a:pt x="3992" y="3937"/>
                  </a:cubicBezTo>
                  <a:cubicBezTo>
                    <a:pt x="3992" y="3929"/>
                    <a:pt x="3992" y="3921"/>
                    <a:pt x="3976" y="3905"/>
                  </a:cubicBezTo>
                  <a:cubicBezTo>
                    <a:pt x="3968" y="3897"/>
                    <a:pt x="3960" y="3897"/>
                    <a:pt x="3960" y="3897"/>
                  </a:cubicBezTo>
                  <a:cubicBezTo>
                    <a:pt x="3952" y="3897"/>
                    <a:pt x="3952" y="3905"/>
                    <a:pt x="3952" y="3913"/>
                  </a:cubicBezTo>
                  <a:cubicBezTo>
                    <a:pt x="3952" y="3921"/>
                    <a:pt x="3952" y="3921"/>
                    <a:pt x="3952" y="3921"/>
                  </a:cubicBezTo>
                  <a:cubicBezTo>
                    <a:pt x="3945" y="3937"/>
                    <a:pt x="3945" y="3937"/>
                    <a:pt x="3976" y="3945"/>
                  </a:cubicBezTo>
                  <a:lnTo>
                    <a:pt x="3984" y="3953"/>
                  </a:lnTo>
                  <a:cubicBezTo>
                    <a:pt x="3992" y="3977"/>
                    <a:pt x="3929" y="4032"/>
                    <a:pt x="3929" y="4032"/>
                  </a:cubicBezTo>
                  <a:cubicBezTo>
                    <a:pt x="3921" y="4032"/>
                    <a:pt x="3913" y="4040"/>
                    <a:pt x="3913" y="4040"/>
                  </a:cubicBezTo>
                  <a:cubicBezTo>
                    <a:pt x="3905" y="4040"/>
                    <a:pt x="3905" y="4032"/>
                    <a:pt x="3897" y="4024"/>
                  </a:cubicBezTo>
                  <a:cubicBezTo>
                    <a:pt x="3889" y="4024"/>
                    <a:pt x="3889" y="4024"/>
                    <a:pt x="3889" y="4016"/>
                  </a:cubicBezTo>
                  <a:cubicBezTo>
                    <a:pt x="3881" y="4016"/>
                    <a:pt x="3874" y="4016"/>
                    <a:pt x="3874" y="4016"/>
                  </a:cubicBezTo>
                  <a:cubicBezTo>
                    <a:pt x="3865" y="4016"/>
                    <a:pt x="3858" y="4016"/>
                    <a:pt x="3850" y="4016"/>
                  </a:cubicBezTo>
                  <a:cubicBezTo>
                    <a:pt x="3842" y="4024"/>
                    <a:pt x="3834" y="4024"/>
                    <a:pt x="3826" y="4024"/>
                  </a:cubicBezTo>
                  <a:cubicBezTo>
                    <a:pt x="3818" y="4024"/>
                    <a:pt x="3818" y="4024"/>
                    <a:pt x="3810" y="4032"/>
                  </a:cubicBezTo>
                  <a:cubicBezTo>
                    <a:pt x="3810" y="4040"/>
                    <a:pt x="3810" y="4048"/>
                    <a:pt x="3810" y="4064"/>
                  </a:cubicBezTo>
                  <a:cubicBezTo>
                    <a:pt x="3810" y="4071"/>
                    <a:pt x="3810" y="4071"/>
                    <a:pt x="3810" y="4071"/>
                  </a:cubicBezTo>
                  <a:cubicBezTo>
                    <a:pt x="3818" y="4071"/>
                    <a:pt x="3818" y="4064"/>
                    <a:pt x="3826" y="4064"/>
                  </a:cubicBezTo>
                  <a:cubicBezTo>
                    <a:pt x="3834" y="4055"/>
                    <a:pt x="3842" y="4048"/>
                    <a:pt x="3858" y="4048"/>
                  </a:cubicBezTo>
                  <a:cubicBezTo>
                    <a:pt x="3858" y="4048"/>
                    <a:pt x="3865" y="4048"/>
                    <a:pt x="3865" y="4055"/>
                  </a:cubicBezTo>
                  <a:cubicBezTo>
                    <a:pt x="3874" y="4064"/>
                    <a:pt x="3850" y="4087"/>
                    <a:pt x="3826" y="4127"/>
                  </a:cubicBezTo>
                  <a:cubicBezTo>
                    <a:pt x="3818" y="4142"/>
                    <a:pt x="3818" y="4150"/>
                    <a:pt x="3810" y="4158"/>
                  </a:cubicBezTo>
                  <a:lnTo>
                    <a:pt x="3802" y="4166"/>
                  </a:lnTo>
                  <a:cubicBezTo>
                    <a:pt x="3794" y="4182"/>
                    <a:pt x="3794" y="4182"/>
                    <a:pt x="3786" y="4182"/>
                  </a:cubicBezTo>
                  <a:lnTo>
                    <a:pt x="3778" y="4182"/>
                  </a:lnTo>
                  <a:lnTo>
                    <a:pt x="3778" y="4182"/>
                  </a:lnTo>
                  <a:cubicBezTo>
                    <a:pt x="3763" y="4182"/>
                    <a:pt x="3763" y="4174"/>
                    <a:pt x="3755" y="4166"/>
                  </a:cubicBezTo>
                  <a:cubicBezTo>
                    <a:pt x="3755" y="4158"/>
                    <a:pt x="3755" y="4158"/>
                    <a:pt x="3747" y="4150"/>
                  </a:cubicBezTo>
                  <a:lnTo>
                    <a:pt x="3739" y="4150"/>
                  </a:lnTo>
                  <a:cubicBezTo>
                    <a:pt x="3731" y="4150"/>
                    <a:pt x="3723" y="4150"/>
                    <a:pt x="3715" y="4150"/>
                  </a:cubicBezTo>
                  <a:cubicBezTo>
                    <a:pt x="3707" y="4150"/>
                    <a:pt x="3699" y="4150"/>
                    <a:pt x="3692" y="4150"/>
                  </a:cubicBezTo>
                  <a:cubicBezTo>
                    <a:pt x="3684" y="4150"/>
                    <a:pt x="3684" y="4158"/>
                    <a:pt x="3684" y="4158"/>
                  </a:cubicBezTo>
                  <a:lnTo>
                    <a:pt x="3684" y="4158"/>
                  </a:lnTo>
                  <a:cubicBezTo>
                    <a:pt x="3684" y="4166"/>
                    <a:pt x="3684" y="4174"/>
                    <a:pt x="3684" y="4182"/>
                  </a:cubicBezTo>
                  <a:cubicBezTo>
                    <a:pt x="3684" y="4190"/>
                    <a:pt x="3692" y="4190"/>
                    <a:pt x="3699" y="4198"/>
                  </a:cubicBezTo>
                  <a:cubicBezTo>
                    <a:pt x="3715" y="4198"/>
                    <a:pt x="3723" y="4206"/>
                    <a:pt x="3731" y="4214"/>
                  </a:cubicBezTo>
                  <a:cubicBezTo>
                    <a:pt x="3739" y="4214"/>
                    <a:pt x="3739" y="4214"/>
                    <a:pt x="3739" y="4214"/>
                  </a:cubicBezTo>
                  <a:cubicBezTo>
                    <a:pt x="3755" y="4230"/>
                    <a:pt x="3755" y="4230"/>
                    <a:pt x="3755" y="4245"/>
                  </a:cubicBezTo>
                  <a:cubicBezTo>
                    <a:pt x="3755" y="4253"/>
                    <a:pt x="3755" y="4261"/>
                    <a:pt x="3755" y="4261"/>
                  </a:cubicBezTo>
                  <a:cubicBezTo>
                    <a:pt x="3755" y="4277"/>
                    <a:pt x="3755" y="4285"/>
                    <a:pt x="3755" y="4285"/>
                  </a:cubicBezTo>
                  <a:cubicBezTo>
                    <a:pt x="3755" y="4293"/>
                    <a:pt x="3755" y="4293"/>
                    <a:pt x="3763" y="4293"/>
                  </a:cubicBezTo>
                  <a:lnTo>
                    <a:pt x="3763" y="4285"/>
                  </a:lnTo>
                  <a:cubicBezTo>
                    <a:pt x="3771" y="4285"/>
                    <a:pt x="3778" y="4261"/>
                    <a:pt x="3778" y="4237"/>
                  </a:cubicBezTo>
                  <a:cubicBezTo>
                    <a:pt x="3778" y="4222"/>
                    <a:pt x="3786" y="4214"/>
                    <a:pt x="3802" y="4198"/>
                  </a:cubicBezTo>
                  <a:lnTo>
                    <a:pt x="3810" y="4190"/>
                  </a:lnTo>
                  <a:cubicBezTo>
                    <a:pt x="3818" y="4182"/>
                    <a:pt x="3818" y="4182"/>
                    <a:pt x="3826" y="4182"/>
                  </a:cubicBezTo>
                  <a:lnTo>
                    <a:pt x="3834" y="4182"/>
                  </a:lnTo>
                  <a:cubicBezTo>
                    <a:pt x="3834" y="4190"/>
                    <a:pt x="3834" y="4214"/>
                    <a:pt x="3826" y="4230"/>
                  </a:cubicBezTo>
                  <a:cubicBezTo>
                    <a:pt x="3810" y="4253"/>
                    <a:pt x="3747" y="4372"/>
                    <a:pt x="3747" y="4395"/>
                  </a:cubicBezTo>
                  <a:cubicBezTo>
                    <a:pt x="3747" y="4403"/>
                    <a:pt x="3747" y="4411"/>
                    <a:pt x="3747" y="4411"/>
                  </a:cubicBezTo>
                  <a:cubicBezTo>
                    <a:pt x="3747" y="4427"/>
                    <a:pt x="3739" y="4435"/>
                    <a:pt x="3723" y="4443"/>
                  </a:cubicBezTo>
                  <a:lnTo>
                    <a:pt x="3715" y="4435"/>
                  </a:lnTo>
                  <a:cubicBezTo>
                    <a:pt x="3715" y="4435"/>
                    <a:pt x="3715" y="4427"/>
                    <a:pt x="3715" y="4411"/>
                  </a:cubicBezTo>
                  <a:cubicBezTo>
                    <a:pt x="3715" y="4403"/>
                    <a:pt x="3723" y="4395"/>
                    <a:pt x="3715" y="4395"/>
                  </a:cubicBezTo>
                  <a:lnTo>
                    <a:pt x="3715" y="4395"/>
                  </a:lnTo>
                  <a:lnTo>
                    <a:pt x="3715" y="4395"/>
                  </a:lnTo>
                  <a:cubicBezTo>
                    <a:pt x="3715" y="4403"/>
                    <a:pt x="3707" y="4411"/>
                    <a:pt x="3699" y="4419"/>
                  </a:cubicBezTo>
                  <a:cubicBezTo>
                    <a:pt x="3692" y="4419"/>
                    <a:pt x="3692" y="4427"/>
                    <a:pt x="3684" y="4427"/>
                  </a:cubicBezTo>
                  <a:cubicBezTo>
                    <a:pt x="3676" y="4427"/>
                    <a:pt x="3676" y="4419"/>
                    <a:pt x="3668" y="4419"/>
                  </a:cubicBezTo>
                  <a:cubicBezTo>
                    <a:pt x="3660" y="4419"/>
                    <a:pt x="3660" y="4419"/>
                    <a:pt x="3660" y="4411"/>
                  </a:cubicBezTo>
                  <a:cubicBezTo>
                    <a:pt x="3644" y="4411"/>
                    <a:pt x="3628" y="4403"/>
                    <a:pt x="3605" y="4403"/>
                  </a:cubicBezTo>
                  <a:cubicBezTo>
                    <a:pt x="3597" y="4403"/>
                    <a:pt x="3589" y="4403"/>
                    <a:pt x="3581" y="4411"/>
                  </a:cubicBezTo>
                  <a:lnTo>
                    <a:pt x="3581" y="4411"/>
                  </a:lnTo>
                  <a:cubicBezTo>
                    <a:pt x="3581" y="4419"/>
                    <a:pt x="3581" y="4419"/>
                    <a:pt x="3589" y="4427"/>
                  </a:cubicBezTo>
                  <a:cubicBezTo>
                    <a:pt x="3597" y="4427"/>
                    <a:pt x="3597" y="4435"/>
                    <a:pt x="3605" y="4435"/>
                  </a:cubicBezTo>
                  <a:cubicBezTo>
                    <a:pt x="3612" y="4443"/>
                    <a:pt x="3612" y="4443"/>
                    <a:pt x="3621" y="4443"/>
                  </a:cubicBezTo>
                  <a:cubicBezTo>
                    <a:pt x="3621" y="4443"/>
                    <a:pt x="3628" y="4443"/>
                    <a:pt x="3636" y="4443"/>
                  </a:cubicBezTo>
                  <a:cubicBezTo>
                    <a:pt x="3636" y="4443"/>
                    <a:pt x="3644" y="4435"/>
                    <a:pt x="3652" y="4435"/>
                  </a:cubicBezTo>
                  <a:cubicBezTo>
                    <a:pt x="3684" y="4435"/>
                    <a:pt x="3692" y="4443"/>
                    <a:pt x="3699" y="4459"/>
                  </a:cubicBezTo>
                  <a:cubicBezTo>
                    <a:pt x="3707" y="4475"/>
                    <a:pt x="3715" y="4475"/>
                    <a:pt x="3715" y="4490"/>
                  </a:cubicBezTo>
                  <a:cubicBezTo>
                    <a:pt x="3715" y="4490"/>
                    <a:pt x="3715" y="4498"/>
                    <a:pt x="3715" y="4506"/>
                  </a:cubicBezTo>
                  <a:cubicBezTo>
                    <a:pt x="3715" y="4514"/>
                    <a:pt x="3723" y="4514"/>
                    <a:pt x="3723" y="4522"/>
                  </a:cubicBezTo>
                  <a:cubicBezTo>
                    <a:pt x="3723" y="4538"/>
                    <a:pt x="3731" y="4554"/>
                    <a:pt x="3731" y="4585"/>
                  </a:cubicBezTo>
                  <a:cubicBezTo>
                    <a:pt x="3731" y="4617"/>
                    <a:pt x="3739" y="4633"/>
                    <a:pt x="3747" y="4672"/>
                  </a:cubicBezTo>
                  <a:cubicBezTo>
                    <a:pt x="3755" y="4680"/>
                    <a:pt x="3755" y="4696"/>
                    <a:pt x="3763" y="4720"/>
                  </a:cubicBezTo>
                  <a:cubicBezTo>
                    <a:pt x="3778" y="4759"/>
                    <a:pt x="3786" y="4807"/>
                    <a:pt x="3794" y="4838"/>
                  </a:cubicBezTo>
                  <a:cubicBezTo>
                    <a:pt x="3794" y="4862"/>
                    <a:pt x="3802" y="4878"/>
                    <a:pt x="3802" y="4894"/>
                  </a:cubicBezTo>
                  <a:cubicBezTo>
                    <a:pt x="3810" y="4925"/>
                    <a:pt x="3810" y="4933"/>
                    <a:pt x="3802" y="4949"/>
                  </a:cubicBezTo>
                  <a:lnTo>
                    <a:pt x="3802" y="4949"/>
                  </a:lnTo>
                  <a:cubicBezTo>
                    <a:pt x="3802" y="4957"/>
                    <a:pt x="3794" y="4957"/>
                    <a:pt x="3794" y="4957"/>
                  </a:cubicBezTo>
                  <a:lnTo>
                    <a:pt x="3794" y="4957"/>
                  </a:lnTo>
                  <a:cubicBezTo>
                    <a:pt x="3786" y="4949"/>
                    <a:pt x="3778" y="4909"/>
                    <a:pt x="3778" y="4886"/>
                  </a:cubicBezTo>
                  <a:cubicBezTo>
                    <a:pt x="3778" y="4870"/>
                    <a:pt x="3747" y="4775"/>
                    <a:pt x="3731" y="4759"/>
                  </a:cubicBezTo>
                  <a:cubicBezTo>
                    <a:pt x="3715" y="4735"/>
                    <a:pt x="3699" y="4601"/>
                    <a:pt x="3699" y="4561"/>
                  </a:cubicBezTo>
                  <a:cubicBezTo>
                    <a:pt x="3699" y="4538"/>
                    <a:pt x="3699" y="4522"/>
                    <a:pt x="3692" y="4514"/>
                  </a:cubicBezTo>
                  <a:cubicBezTo>
                    <a:pt x="3692" y="4530"/>
                    <a:pt x="3684" y="4554"/>
                    <a:pt x="3660" y="4561"/>
                  </a:cubicBezTo>
                  <a:cubicBezTo>
                    <a:pt x="3636" y="4570"/>
                    <a:pt x="3636" y="4577"/>
                    <a:pt x="3644" y="4601"/>
                  </a:cubicBezTo>
                  <a:cubicBezTo>
                    <a:pt x="3644" y="4609"/>
                    <a:pt x="3652" y="4609"/>
                    <a:pt x="3652" y="4617"/>
                  </a:cubicBezTo>
                  <a:cubicBezTo>
                    <a:pt x="3660" y="4625"/>
                    <a:pt x="3668" y="4625"/>
                    <a:pt x="3660" y="4641"/>
                  </a:cubicBezTo>
                  <a:cubicBezTo>
                    <a:pt x="3660" y="4656"/>
                    <a:pt x="3668" y="4664"/>
                    <a:pt x="3684" y="4680"/>
                  </a:cubicBezTo>
                  <a:cubicBezTo>
                    <a:pt x="3684" y="4688"/>
                    <a:pt x="3692" y="4696"/>
                    <a:pt x="3692" y="4704"/>
                  </a:cubicBezTo>
                  <a:cubicBezTo>
                    <a:pt x="3707" y="4720"/>
                    <a:pt x="3707" y="4743"/>
                    <a:pt x="3699" y="4767"/>
                  </a:cubicBezTo>
                  <a:cubicBezTo>
                    <a:pt x="3699" y="4783"/>
                    <a:pt x="3699" y="4799"/>
                    <a:pt x="3699" y="4822"/>
                  </a:cubicBezTo>
                  <a:cubicBezTo>
                    <a:pt x="3699" y="4846"/>
                    <a:pt x="3707" y="4854"/>
                    <a:pt x="3715" y="4862"/>
                  </a:cubicBezTo>
                  <a:cubicBezTo>
                    <a:pt x="3723" y="4878"/>
                    <a:pt x="3731" y="4886"/>
                    <a:pt x="3739" y="4909"/>
                  </a:cubicBezTo>
                  <a:cubicBezTo>
                    <a:pt x="3739" y="4941"/>
                    <a:pt x="3747" y="4949"/>
                    <a:pt x="3755" y="4957"/>
                  </a:cubicBezTo>
                  <a:cubicBezTo>
                    <a:pt x="3755" y="4965"/>
                    <a:pt x="3763" y="4972"/>
                    <a:pt x="3771" y="4981"/>
                  </a:cubicBezTo>
                  <a:cubicBezTo>
                    <a:pt x="3778" y="5004"/>
                    <a:pt x="3778" y="5012"/>
                    <a:pt x="3771" y="5020"/>
                  </a:cubicBezTo>
                  <a:cubicBezTo>
                    <a:pt x="3771" y="5028"/>
                    <a:pt x="3763" y="5028"/>
                    <a:pt x="3771" y="5036"/>
                  </a:cubicBezTo>
                  <a:lnTo>
                    <a:pt x="3771" y="5036"/>
                  </a:lnTo>
                  <a:cubicBezTo>
                    <a:pt x="3771" y="5036"/>
                    <a:pt x="3771" y="5036"/>
                    <a:pt x="3778" y="5028"/>
                  </a:cubicBezTo>
                  <a:cubicBezTo>
                    <a:pt x="3778" y="5028"/>
                    <a:pt x="3778" y="5020"/>
                    <a:pt x="3786" y="5012"/>
                  </a:cubicBezTo>
                  <a:lnTo>
                    <a:pt x="3786" y="5012"/>
                  </a:lnTo>
                  <a:cubicBezTo>
                    <a:pt x="3786" y="5004"/>
                    <a:pt x="3794" y="5004"/>
                    <a:pt x="3794" y="5004"/>
                  </a:cubicBezTo>
                  <a:cubicBezTo>
                    <a:pt x="3802" y="5004"/>
                    <a:pt x="3810" y="5012"/>
                    <a:pt x="3818" y="5044"/>
                  </a:cubicBezTo>
                  <a:cubicBezTo>
                    <a:pt x="3818" y="5044"/>
                    <a:pt x="3818" y="5044"/>
                    <a:pt x="3818" y="5052"/>
                  </a:cubicBezTo>
                  <a:cubicBezTo>
                    <a:pt x="3818" y="5060"/>
                    <a:pt x="3818" y="5060"/>
                    <a:pt x="3818" y="5060"/>
                  </a:cubicBezTo>
                  <a:cubicBezTo>
                    <a:pt x="3810" y="5052"/>
                    <a:pt x="3810" y="5052"/>
                    <a:pt x="3810" y="5052"/>
                  </a:cubicBezTo>
                  <a:cubicBezTo>
                    <a:pt x="3810" y="5052"/>
                    <a:pt x="3802" y="5052"/>
                    <a:pt x="3794" y="5052"/>
                  </a:cubicBezTo>
                  <a:lnTo>
                    <a:pt x="3794" y="5052"/>
                  </a:lnTo>
                  <a:cubicBezTo>
                    <a:pt x="3786" y="5060"/>
                    <a:pt x="3763" y="5075"/>
                    <a:pt x="3755" y="5083"/>
                  </a:cubicBezTo>
                  <a:cubicBezTo>
                    <a:pt x="3755" y="5083"/>
                    <a:pt x="3755" y="5091"/>
                    <a:pt x="3755" y="5099"/>
                  </a:cubicBezTo>
                  <a:cubicBezTo>
                    <a:pt x="3747" y="5107"/>
                    <a:pt x="3739" y="5115"/>
                    <a:pt x="3731" y="5123"/>
                  </a:cubicBezTo>
                  <a:cubicBezTo>
                    <a:pt x="3723" y="5123"/>
                    <a:pt x="3715" y="5123"/>
                    <a:pt x="3715" y="5123"/>
                  </a:cubicBezTo>
                  <a:close/>
                  <a:moveTo>
                    <a:pt x="3518" y="4972"/>
                  </a:moveTo>
                  <a:lnTo>
                    <a:pt x="3518" y="4972"/>
                  </a:lnTo>
                  <a:cubicBezTo>
                    <a:pt x="3541" y="4972"/>
                    <a:pt x="3565" y="4988"/>
                    <a:pt x="3589" y="5004"/>
                  </a:cubicBezTo>
                  <a:cubicBezTo>
                    <a:pt x="3597" y="5012"/>
                    <a:pt x="3612" y="5020"/>
                    <a:pt x="3621" y="5020"/>
                  </a:cubicBezTo>
                  <a:cubicBezTo>
                    <a:pt x="3644" y="5036"/>
                    <a:pt x="3660" y="5060"/>
                    <a:pt x="3676" y="5075"/>
                  </a:cubicBezTo>
                  <a:cubicBezTo>
                    <a:pt x="3684" y="5083"/>
                    <a:pt x="3684" y="5083"/>
                    <a:pt x="3692" y="5091"/>
                  </a:cubicBezTo>
                  <a:cubicBezTo>
                    <a:pt x="3699" y="5099"/>
                    <a:pt x="3699" y="5107"/>
                    <a:pt x="3707" y="5107"/>
                  </a:cubicBezTo>
                  <a:cubicBezTo>
                    <a:pt x="3707" y="5115"/>
                    <a:pt x="3707" y="5115"/>
                    <a:pt x="3715" y="5115"/>
                  </a:cubicBezTo>
                  <a:lnTo>
                    <a:pt x="3723" y="5115"/>
                  </a:lnTo>
                  <a:cubicBezTo>
                    <a:pt x="3739" y="5107"/>
                    <a:pt x="3739" y="5107"/>
                    <a:pt x="3747" y="5099"/>
                  </a:cubicBezTo>
                  <a:cubicBezTo>
                    <a:pt x="3747" y="5091"/>
                    <a:pt x="3747" y="5083"/>
                    <a:pt x="3747" y="5083"/>
                  </a:cubicBezTo>
                  <a:cubicBezTo>
                    <a:pt x="3747" y="5075"/>
                    <a:pt x="3747" y="5075"/>
                    <a:pt x="3747" y="5075"/>
                  </a:cubicBezTo>
                  <a:lnTo>
                    <a:pt x="3747" y="5075"/>
                  </a:lnTo>
                  <a:cubicBezTo>
                    <a:pt x="3755" y="5075"/>
                    <a:pt x="3778" y="5060"/>
                    <a:pt x="3786" y="5052"/>
                  </a:cubicBezTo>
                  <a:cubicBezTo>
                    <a:pt x="3786" y="5044"/>
                    <a:pt x="3794" y="5044"/>
                    <a:pt x="3794" y="5044"/>
                  </a:cubicBezTo>
                  <a:cubicBezTo>
                    <a:pt x="3802" y="5044"/>
                    <a:pt x="3802" y="5044"/>
                    <a:pt x="3810" y="5044"/>
                  </a:cubicBezTo>
                  <a:cubicBezTo>
                    <a:pt x="3802" y="5012"/>
                    <a:pt x="3794" y="5012"/>
                    <a:pt x="3794" y="5012"/>
                  </a:cubicBezTo>
                  <a:lnTo>
                    <a:pt x="3794" y="5012"/>
                  </a:lnTo>
                  <a:cubicBezTo>
                    <a:pt x="3786" y="5020"/>
                    <a:pt x="3786" y="5020"/>
                    <a:pt x="3786" y="5020"/>
                  </a:cubicBezTo>
                  <a:cubicBezTo>
                    <a:pt x="3786" y="5020"/>
                    <a:pt x="3786" y="5028"/>
                    <a:pt x="3778" y="5036"/>
                  </a:cubicBezTo>
                  <a:cubicBezTo>
                    <a:pt x="3778" y="5044"/>
                    <a:pt x="3778" y="5044"/>
                    <a:pt x="3771" y="5044"/>
                  </a:cubicBezTo>
                  <a:cubicBezTo>
                    <a:pt x="3771" y="5044"/>
                    <a:pt x="3763" y="5044"/>
                    <a:pt x="3763" y="5036"/>
                  </a:cubicBezTo>
                  <a:cubicBezTo>
                    <a:pt x="3755" y="5028"/>
                    <a:pt x="3763" y="5028"/>
                    <a:pt x="3763" y="5020"/>
                  </a:cubicBezTo>
                  <a:cubicBezTo>
                    <a:pt x="3771" y="5012"/>
                    <a:pt x="3771" y="5004"/>
                    <a:pt x="3763" y="4981"/>
                  </a:cubicBezTo>
                  <a:cubicBezTo>
                    <a:pt x="3755" y="4972"/>
                    <a:pt x="3755" y="4972"/>
                    <a:pt x="3747" y="4965"/>
                  </a:cubicBezTo>
                  <a:cubicBezTo>
                    <a:pt x="3739" y="4949"/>
                    <a:pt x="3731" y="4949"/>
                    <a:pt x="3731" y="4909"/>
                  </a:cubicBezTo>
                  <a:cubicBezTo>
                    <a:pt x="3723" y="4886"/>
                    <a:pt x="3715" y="4878"/>
                    <a:pt x="3707" y="4870"/>
                  </a:cubicBezTo>
                  <a:cubicBezTo>
                    <a:pt x="3699" y="4862"/>
                    <a:pt x="3692" y="4854"/>
                    <a:pt x="3692" y="4822"/>
                  </a:cubicBezTo>
                  <a:cubicBezTo>
                    <a:pt x="3692" y="4799"/>
                    <a:pt x="3692" y="4783"/>
                    <a:pt x="3692" y="4767"/>
                  </a:cubicBezTo>
                  <a:cubicBezTo>
                    <a:pt x="3699" y="4743"/>
                    <a:pt x="3699" y="4728"/>
                    <a:pt x="3692" y="4704"/>
                  </a:cubicBezTo>
                  <a:cubicBezTo>
                    <a:pt x="3684" y="4704"/>
                    <a:pt x="3676" y="4696"/>
                    <a:pt x="3676" y="4688"/>
                  </a:cubicBezTo>
                  <a:cubicBezTo>
                    <a:pt x="3660" y="4672"/>
                    <a:pt x="3652" y="4656"/>
                    <a:pt x="3652" y="4641"/>
                  </a:cubicBezTo>
                  <a:cubicBezTo>
                    <a:pt x="3660" y="4625"/>
                    <a:pt x="3652" y="4625"/>
                    <a:pt x="3652" y="4617"/>
                  </a:cubicBezTo>
                  <a:cubicBezTo>
                    <a:pt x="3644" y="4617"/>
                    <a:pt x="3644" y="4609"/>
                    <a:pt x="3636" y="4601"/>
                  </a:cubicBezTo>
                  <a:cubicBezTo>
                    <a:pt x="3628" y="4577"/>
                    <a:pt x="3628" y="4570"/>
                    <a:pt x="3660" y="4554"/>
                  </a:cubicBezTo>
                  <a:cubicBezTo>
                    <a:pt x="3684" y="4546"/>
                    <a:pt x="3684" y="4530"/>
                    <a:pt x="3684" y="4514"/>
                  </a:cubicBezTo>
                  <a:lnTo>
                    <a:pt x="3684" y="4506"/>
                  </a:lnTo>
                  <a:cubicBezTo>
                    <a:pt x="3684" y="4506"/>
                    <a:pt x="3684" y="4506"/>
                    <a:pt x="3692" y="4506"/>
                  </a:cubicBezTo>
                  <a:cubicBezTo>
                    <a:pt x="3699" y="4506"/>
                    <a:pt x="3707" y="4530"/>
                    <a:pt x="3707" y="4561"/>
                  </a:cubicBezTo>
                  <a:cubicBezTo>
                    <a:pt x="3707" y="4601"/>
                    <a:pt x="3723" y="4735"/>
                    <a:pt x="3739" y="4751"/>
                  </a:cubicBezTo>
                  <a:cubicBezTo>
                    <a:pt x="3755" y="4775"/>
                    <a:pt x="3786" y="4862"/>
                    <a:pt x="3786" y="4886"/>
                  </a:cubicBezTo>
                  <a:cubicBezTo>
                    <a:pt x="3786" y="4909"/>
                    <a:pt x="3794" y="4941"/>
                    <a:pt x="3794" y="4949"/>
                  </a:cubicBezTo>
                  <a:lnTo>
                    <a:pt x="3794" y="4949"/>
                  </a:lnTo>
                  <a:cubicBezTo>
                    <a:pt x="3794" y="4949"/>
                    <a:pt x="3794" y="4941"/>
                    <a:pt x="3802" y="4941"/>
                  </a:cubicBezTo>
                  <a:cubicBezTo>
                    <a:pt x="3802" y="4933"/>
                    <a:pt x="3802" y="4933"/>
                    <a:pt x="3794" y="4894"/>
                  </a:cubicBezTo>
                  <a:cubicBezTo>
                    <a:pt x="3794" y="4878"/>
                    <a:pt x="3786" y="4862"/>
                    <a:pt x="3786" y="4846"/>
                  </a:cubicBezTo>
                  <a:cubicBezTo>
                    <a:pt x="3778" y="4807"/>
                    <a:pt x="3771" y="4759"/>
                    <a:pt x="3755" y="4720"/>
                  </a:cubicBezTo>
                  <a:cubicBezTo>
                    <a:pt x="3755" y="4704"/>
                    <a:pt x="3747" y="4688"/>
                    <a:pt x="3739" y="4672"/>
                  </a:cubicBezTo>
                  <a:cubicBezTo>
                    <a:pt x="3731" y="4641"/>
                    <a:pt x="3723" y="4617"/>
                    <a:pt x="3723" y="4585"/>
                  </a:cubicBezTo>
                  <a:cubicBezTo>
                    <a:pt x="3723" y="4561"/>
                    <a:pt x="3715" y="4538"/>
                    <a:pt x="3715" y="4522"/>
                  </a:cubicBezTo>
                  <a:cubicBezTo>
                    <a:pt x="3715" y="4514"/>
                    <a:pt x="3707" y="4514"/>
                    <a:pt x="3707" y="4506"/>
                  </a:cubicBezTo>
                  <a:cubicBezTo>
                    <a:pt x="3707" y="4498"/>
                    <a:pt x="3707" y="4498"/>
                    <a:pt x="3707" y="4490"/>
                  </a:cubicBezTo>
                  <a:cubicBezTo>
                    <a:pt x="3707" y="4482"/>
                    <a:pt x="3699" y="4475"/>
                    <a:pt x="3699" y="4467"/>
                  </a:cubicBezTo>
                  <a:cubicBezTo>
                    <a:pt x="3684" y="4451"/>
                    <a:pt x="3676" y="4443"/>
                    <a:pt x="3652" y="4443"/>
                  </a:cubicBezTo>
                  <a:cubicBezTo>
                    <a:pt x="3644" y="4443"/>
                    <a:pt x="3644" y="4443"/>
                    <a:pt x="3636" y="4451"/>
                  </a:cubicBezTo>
                  <a:cubicBezTo>
                    <a:pt x="3628" y="4451"/>
                    <a:pt x="3628" y="4451"/>
                    <a:pt x="3621" y="4451"/>
                  </a:cubicBezTo>
                  <a:cubicBezTo>
                    <a:pt x="3612" y="4451"/>
                    <a:pt x="3605" y="4451"/>
                    <a:pt x="3597" y="4443"/>
                  </a:cubicBezTo>
                  <a:cubicBezTo>
                    <a:pt x="3597" y="4435"/>
                    <a:pt x="3589" y="4435"/>
                    <a:pt x="3581" y="4427"/>
                  </a:cubicBezTo>
                  <a:cubicBezTo>
                    <a:pt x="3581" y="4427"/>
                    <a:pt x="3573" y="4419"/>
                    <a:pt x="3573" y="4411"/>
                  </a:cubicBezTo>
                  <a:cubicBezTo>
                    <a:pt x="3573" y="4411"/>
                    <a:pt x="3573" y="4403"/>
                    <a:pt x="3581" y="4403"/>
                  </a:cubicBezTo>
                  <a:cubicBezTo>
                    <a:pt x="3589" y="4395"/>
                    <a:pt x="3597" y="4395"/>
                    <a:pt x="3605" y="4395"/>
                  </a:cubicBezTo>
                  <a:cubicBezTo>
                    <a:pt x="3621" y="4395"/>
                    <a:pt x="3644" y="4403"/>
                    <a:pt x="3660" y="4403"/>
                  </a:cubicBezTo>
                  <a:cubicBezTo>
                    <a:pt x="3660" y="4411"/>
                    <a:pt x="3668" y="4411"/>
                    <a:pt x="3668" y="4411"/>
                  </a:cubicBezTo>
                  <a:cubicBezTo>
                    <a:pt x="3684" y="4419"/>
                    <a:pt x="3684" y="4419"/>
                    <a:pt x="3699" y="4411"/>
                  </a:cubicBezTo>
                  <a:cubicBezTo>
                    <a:pt x="3699" y="4403"/>
                    <a:pt x="3707" y="4395"/>
                    <a:pt x="3707" y="4395"/>
                  </a:cubicBezTo>
                  <a:cubicBezTo>
                    <a:pt x="3715" y="4388"/>
                    <a:pt x="3715" y="4380"/>
                    <a:pt x="3715" y="4380"/>
                  </a:cubicBezTo>
                  <a:cubicBezTo>
                    <a:pt x="3723" y="4380"/>
                    <a:pt x="3723" y="4388"/>
                    <a:pt x="3723" y="4388"/>
                  </a:cubicBezTo>
                  <a:cubicBezTo>
                    <a:pt x="3731" y="4395"/>
                    <a:pt x="3723" y="4411"/>
                    <a:pt x="3723" y="4419"/>
                  </a:cubicBezTo>
                  <a:cubicBezTo>
                    <a:pt x="3723" y="4419"/>
                    <a:pt x="3723" y="4427"/>
                    <a:pt x="3723" y="4435"/>
                  </a:cubicBezTo>
                  <a:lnTo>
                    <a:pt x="3723" y="4435"/>
                  </a:lnTo>
                  <a:cubicBezTo>
                    <a:pt x="3739" y="4427"/>
                    <a:pt x="3739" y="4427"/>
                    <a:pt x="3739" y="4411"/>
                  </a:cubicBezTo>
                  <a:cubicBezTo>
                    <a:pt x="3739" y="4411"/>
                    <a:pt x="3739" y="4403"/>
                    <a:pt x="3739" y="4395"/>
                  </a:cubicBezTo>
                  <a:cubicBezTo>
                    <a:pt x="3747" y="4372"/>
                    <a:pt x="3802" y="4253"/>
                    <a:pt x="3818" y="4222"/>
                  </a:cubicBezTo>
                  <a:cubicBezTo>
                    <a:pt x="3826" y="4206"/>
                    <a:pt x="3826" y="4190"/>
                    <a:pt x="3826" y="4190"/>
                  </a:cubicBezTo>
                  <a:lnTo>
                    <a:pt x="3826" y="4190"/>
                  </a:lnTo>
                  <a:cubicBezTo>
                    <a:pt x="3826" y="4190"/>
                    <a:pt x="3826" y="4190"/>
                    <a:pt x="3818" y="4190"/>
                  </a:cubicBezTo>
                  <a:cubicBezTo>
                    <a:pt x="3818" y="4198"/>
                    <a:pt x="3810" y="4198"/>
                    <a:pt x="3810" y="4206"/>
                  </a:cubicBezTo>
                  <a:cubicBezTo>
                    <a:pt x="3794" y="4214"/>
                    <a:pt x="3786" y="4222"/>
                    <a:pt x="3786" y="4237"/>
                  </a:cubicBezTo>
                  <a:cubicBezTo>
                    <a:pt x="3786" y="4261"/>
                    <a:pt x="3778" y="4285"/>
                    <a:pt x="3771" y="4293"/>
                  </a:cubicBezTo>
                  <a:cubicBezTo>
                    <a:pt x="3763" y="4293"/>
                    <a:pt x="3763" y="4301"/>
                    <a:pt x="3763" y="4301"/>
                  </a:cubicBezTo>
                  <a:cubicBezTo>
                    <a:pt x="3755" y="4301"/>
                    <a:pt x="3755" y="4293"/>
                    <a:pt x="3747" y="4285"/>
                  </a:cubicBezTo>
                  <a:cubicBezTo>
                    <a:pt x="3747" y="4285"/>
                    <a:pt x="3747" y="4277"/>
                    <a:pt x="3747" y="4261"/>
                  </a:cubicBezTo>
                  <a:cubicBezTo>
                    <a:pt x="3747" y="4261"/>
                    <a:pt x="3747" y="4253"/>
                    <a:pt x="3747" y="4245"/>
                  </a:cubicBezTo>
                  <a:cubicBezTo>
                    <a:pt x="3747" y="4237"/>
                    <a:pt x="3747" y="4237"/>
                    <a:pt x="3731" y="4222"/>
                  </a:cubicBezTo>
                  <a:lnTo>
                    <a:pt x="3731" y="4222"/>
                  </a:lnTo>
                  <a:cubicBezTo>
                    <a:pt x="3723" y="4206"/>
                    <a:pt x="3707" y="4206"/>
                    <a:pt x="3699" y="4206"/>
                  </a:cubicBezTo>
                  <a:cubicBezTo>
                    <a:pt x="3692" y="4198"/>
                    <a:pt x="3684" y="4198"/>
                    <a:pt x="3684" y="4182"/>
                  </a:cubicBezTo>
                  <a:cubicBezTo>
                    <a:pt x="3684" y="4174"/>
                    <a:pt x="3676" y="4166"/>
                    <a:pt x="3676" y="4166"/>
                  </a:cubicBezTo>
                  <a:cubicBezTo>
                    <a:pt x="3676" y="4158"/>
                    <a:pt x="3676" y="4158"/>
                    <a:pt x="3676" y="4150"/>
                  </a:cubicBezTo>
                  <a:cubicBezTo>
                    <a:pt x="3676" y="4150"/>
                    <a:pt x="3684" y="4142"/>
                    <a:pt x="3692" y="4142"/>
                  </a:cubicBezTo>
                  <a:cubicBezTo>
                    <a:pt x="3699" y="4142"/>
                    <a:pt x="3707" y="4142"/>
                    <a:pt x="3715" y="4142"/>
                  </a:cubicBezTo>
                  <a:cubicBezTo>
                    <a:pt x="3723" y="4142"/>
                    <a:pt x="3731" y="4142"/>
                    <a:pt x="3739" y="4142"/>
                  </a:cubicBezTo>
                  <a:cubicBezTo>
                    <a:pt x="3747" y="4142"/>
                    <a:pt x="3747" y="4142"/>
                    <a:pt x="3755" y="4150"/>
                  </a:cubicBezTo>
                  <a:cubicBezTo>
                    <a:pt x="3763" y="4150"/>
                    <a:pt x="3763" y="4158"/>
                    <a:pt x="3763" y="4166"/>
                  </a:cubicBezTo>
                  <a:cubicBezTo>
                    <a:pt x="3771" y="4174"/>
                    <a:pt x="3771" y="4174"/>
                    <a:pt x="3778" y="4174"/>
                  </a:cubicBezTo>
                  <a:lnTo>
                    <a:pt x="3778" y="4174"/>
                  </a:lnTo>
                  <a:cubicBezTo>
                    <a:pt x="3778" y="4182"/>
                    <a:pt x="3786" y="4182"/>
                    <a:pt x="3786" y="4182"/>
                  </a:cubicBezTo>
                  <a:cubicBezTo>
                    <a:pt x="3786" y="4182"/>
                    <a:pt x="3786" y="4174"/>
                    <a:pt x="3794" y="4166"/>
                  </a:cubicBezTo>
                  <a:cubicBezTo>
                    <a:pt x="3794" y="4166"/>
                    <a:pt x="3802" y="4158"/>
                    <a:pt x="3802" y="4150"/>
                  </a:cubicBezTo>
                  <a:cubicBezTo>
                    <a:pt x="3810" y="4142"/>
                    <a:pt x="3818" y="4135"/>
                    <a:pt x="3818" y="4127"/>
                  </a:cubicBezTo>
                  <a:cubicBezTo>
                    <a:pt x="3834" y="4103"/>
                    <a:pt x="3865" y="4064"/>
                    <a:pt x="3858" y="4055"/>
                  </a:cubicBezTo>
                  <a:lnTo>
                    <a:pt x="3858" y="4055"/>
                  </a:lnTo>
                  <a:cubicBezTo>
                    <a:pt x="3850" y="4055"/>
                    <a:pt x="3842" y="4064"/>
                    <a:pt x="3826" y="4071"/>
                  </a:cubicBezTo>
                  <a:cubicBezTo>
                    <a:pt x="3826" y="4071"/>
                    <a:pt x="3818" y="4079"/>
                    <a:pt x="3810" y="4079"/>
                  </a:cubicBezTo>
                  <a:cubicBezTo>
                    <a:pt x="3810" y="4079"/>
                    <a:pt x="3802" y="4079"/>
                    <a:pt x="3802" y="4071"/>
                  </a:cubicBezTo>
                  <a:cubicBezTo>
                    <a:pt x="3802" y="4055"/>
                    <a:pt x="3802" y="4040"/>
                    <a:pt x="3810" y="4024"/>
                  </a:cubicBezTo>
                  <a:cubicBezTo>
                    <a:pt x="3810" y="4024"/>
                    <a:pt x="3818" y="4016"/>
                    <a:pt x="3826" y="4016"/>
                  </a:cubicBezTo>
                  <a:cubicBezTo>
                    <a:pt x="3834" y="4016"/>
                    <a:pt x="3834" y="4016"/>
                    <a:pt x="3842" y="4016"/>
                  </a:cubicBezTo>
                  <a:cubicBezTo>
                    <a:pt x="3850" y="4008"/>
                    <a:pt x="3858" y="4008"/>
                    <a:pt x="3874" y="4008"/>
                  </a:cubicBezTo>
                  <a:cubicBezTo>
                    <a:pt x="3881" y="4008"/>
                    <a:pt x="3881" y="4008"/>
                    <a:pt x="3889" y="4016"/>
                  </a:cubicBezTo>
                  <a:cubicBezTo>
                    <a:pt x="3897" y="4016"/>
                    <a:pt x="3897" y="4016"/>
                    <a:pt x="3897" y="4024"/>
                  </a:cubicBezTo>
                  <a:cubicBezTo>
                    <a:pt x="3905" y="4024"/>
                    <a:pt x="3913" y="4032"/>
                    <a:pt x="3913" y="4032"/>
                  </a:cubicBezTo>
                  <a:cubicBezTo>
                    <a:pt x="3913" y="4032"/>
                    <a:pt x="3913" y="4032"/>
                    <a:pt x="3921" y="4024"/>
                  </a:cubicBezTo>
                  <a:cubicBezTo>
                    <a:pt x="3937" y="4008"/>
                    <a:pt x="3976" y="3969"/>
                    <a:pt x="3976" y="3953"/>
                  </a:cubicBezTo>
                  <a:lnTo>
                    <a:pt x="3976" y="3953"/>
                  </a:lnTo>
                  <a:cubicBezTo>
                    <a:pt x="3945" y="3945"/>
                    <a:pt x="3937" y="3945"/>
                    <a:pt x="3945" y="3921"/>
                  </a:cubicBezTo>
                  <a:cubicBezTo>
                    <a:pt x="3945" y="3913"/>
                    <a:pt x="3945" y="3913"/>
                    <a:pt x="3945" y="3913"/>
                  </a:cubicBezTo>
                  <a:cubicBezTo>
                    <a:pt x="3945" y="3905"/>
                    <a:pt x="3945" y="3890"/>
                    <a:pt x="3960" y="3890"/>
                  </a:cubicBezTo>
                  <a:cubicBezTo>
                    <a:pt x="3960" y="3890"/>
                    <a:pt x="3968" y="3890"/>
                    <a:pt x="3984" y="3905"/>
                  </a:cubicBezTo>
                  <a:cubicBezTo>
                    <a:pt x="3999" y="3921"/>
                    <a:pt x="4000" y="3929"/>
                    <a:pt x="4000" y="3937"/>
                  </a:cubicBezTo>
                  <a:cubicBezTo>
                    <a:pt x="4007" y="3945"/>
                    <a:pt x="4007" y="3945"/>
                    <a:pt x="4015" y="3945"/>
                  </a:cubicBezTo>
                  <a:lnTo>
                    <a:pt x="4015" y="3945"/>
                  </a:lnTo>
                  <a:cubicBezTo>
                    <a:pt x="4031" y="3945"/>
                    <a:pt x="4046" y="3929"/>
                    <a:pt x="4062" y="3921"/>
                  </a:cubicBezTo>
                  <a:cubicBezTo>
                    <a:pt x="4070" y="3921"/>
                    <a:pt x="4070" y="3921"/>
                    <a:pt x="4078" y="3921"/>
                  </a:cubicBezTo>
                  <a:lnTo>
                    <a:pt x="4078" y="3921"/>
                  </a:lnTo>
                  <a:cubicBezTo>
                    <a:pt x="4078" y="3921"/>
                    <a:pt x="4078" y="3921"/>
                    <a:pt x="4078" y="3929"/>
                  </a:cubicBezTo>
                  <a:cubicBezTo>
                    <a:pt x="4078" y="3937"/>
                    <a:pt x="4062" y="3953"/>
                    <a:pt x="4031" y="3977"/>
                  </a:cubicBezTo>
                  <a:cubicBezTo>
                    <a:pt x="4007" y="3992"/>
                    <a:pt x="3976" y="4016"/>
                    <a:pt x="3976" y="4024"/>
                  </a:cubicBezTo>
                  <a:cubicBezTo>
                    <a:pt x="3984" y="4024"/>
                    <a:pt x="3984" y="4024"/>
                    <a:pt x="3984" y="4024"/>
                  </a:cubicBezTo>
                  <a:cubicBezTo>
                    <a:pt x="3992" y="4024"/>
                    <a:pt x="4000" y="4016"/>
                    <a:pt x="4015" y="4008"/>
                  </a:cubicBezTo>
                  <a:lnTo>
                    <a:pt x="4015" y="4008"/>
                  </a:lnTo>
                  <a:cubicBezTo>
                    <a:pt x="4023" y="4000"/>
                    <a:pt x="4031" y="3992"/>
                    <a:pt x="4046" y="3984"/>
                  </a:cubicBezTo>
                  <a:cubicBezTo>
                    <a:pt x="4070" y="3969"/>
                    <a:pt x="4125" y="3929"/>
                    <a:pt x="4125" y="3921"/>
                  </a:cubicBezTo>
                  <a:lnTo>
                    <a:pt x="4125" y="3921"/>
                  </a:lnTo>
                  <a:cubicBezTo>
                    <a:pt x="4110" y="3913"/>
                    <a:pt x="4110" y="3905"/>
                    <a:pt x="4110" y="3897"/>
                  </a:cubicBezTo>
                  <a:cubicBezTo>
                    <a:pt x="4110" y="3890"/>
                    <a:pt x="4110" y="3882"/>
                    <a:pt x="4094" y="3874"/>
                  </a:cubicBezTo>
                  <a:cubicBezTo>
                    <a:pt x="4070" y="3866"/>
                    <a:pt x="4070" y="3858"/>
                    <a:pt x="4062" y="3842"/>
                  </a:cubicBezTo>
                  <a:cubicBezTo>
                    <a:pt x="4062" y="3842"/>
                    <a:pt x="4062" y="3834"/>
                    <a:pt x="4054" y="3826"/>
                  </a:cubicBezTo>
                  <a:cubicBezTo>
                    <a:pt x="4046" y="3818"/>
                    <a:pt x="4023" y="3795"/>
                    <a:pt x="4031" y="3779"/>
                  </a:cubicBezTo>
                  <a:cubicBezTo>
                    <a:pt x="4031" y="3779"/>
                    <a:pt x="4031" y="3771"/>
                    <a:pt x="4038" y="3771"/>
                  </a:cubicBezTo>
                  <a:cubicBezTo>
                    <a:pt x="4054" y="3763"/>
                    <a:pt x="4054" y="3771"/>
                    <a:pt x="4062" y="3779"/>
                  </a:cubicBezTo>
                  <a:cubicBezTo>
                    <a:pt x="4062" y="3787"/>
                    <a:pt x="4062" y="3795"/>
                    <a:pt x="4078" y="3803"/>
                  </a:cubicBezTo>
                  <a:cubicBezTo>
                    <a:pt x="4086" y="3803"/>
                    <a:pt x="4086" y="3803"/>
                    <a:pt x="4094" y="3811"/>
                  </a:cubicBezTo>
                  <a:cubicBezTo>
                    <a:pt x="4102" y="3811"/>
                    <a:pt x="4110" y="3818"/>
                    <a:pt x="4117" y="3818"/>
                  </a:cubicBezTo>
                  <a:cubicBezTo>
                    <a:pt x="4125" y="3818"/>
                    <a:pt x="4133" y="3811"/>
                    <a:pt x="4133" y="3811"/>
                  </a:cubicBezTo>
                  <a:cubicBezTo>
                    <a:pt x="4149" y="3795"/>
                    <a:pt x="4157" y="3787"/>
                    <a:pt x="4165" y="3787"/>
                  </a:cubicBezTo>
                  <a:cubicBezTo>
                    <a:pt x="4173" y="3787"/>
                    <a:pt x="4181" y="3787"/>
                    <a:pt x="4188" y="3787"/>
                  </a:cubicBezTo>
                  <a:cubicBezTo>
                    <a:pt x="4197" y="3795"/>
                    <a:pt x="4204" y="3795"/>
                    <a:pt x="4212" y="3803"/>
                  </a:cubicBezTo>
                  <a:cubicBezTo>
                    <a:pt x="4220" y="3811"/>
                    <a:pt x="4236" y="3818"/>
                    <a:pt x="4252" y="3818"/>
                  </a:cubicBezTo>
                  <a:lnTo>
                    <a:pt x="4252" y="3818"/>
                  </a:lnTo>
                  <a:cubicBezTo>
                    <a:pt x="4260" y="3818"/>
                    <a:pt x="4268" y="3818"/>
                    <a:pt x="4268" y="3818"/>
                  </a:cubicBezTo>
                  <a:cubicBezTo>
                    <a:pt x="4268" y="3826"/>
                    <a:pt x="4252" y="3842"/>
                    <a:pt x="4236" y="3842"/>
                  </a:cubicBezTo>
                  <a:cubicBezTo>
                    <a:pt x="4228" y="3850"/>
                    <a:pt x="4220" y="3858"/>
                    <a:pt x="4212" y="3866"/>
                  </a:cubicBezTo>
                  <a:cubicBezTo>
                    <a:pt x="4212" y="3874"/>
                    <a:pt x="4212" y="3874"/>
                    <a:pt x="4212" y="3882"/>
                  </a:cubicBezTo>
                  <a:cubicBezTo>
                    <a:pt x="4212" y="3874"/>
                    <a:pt x="4228" y="3866"/>
                    <a:pt x="4252" y="3858"/>
                  </a:cubicBezTo>
                  <a:cubicBezTo>
                    <a:pt x="4268" y="3850"/>
                    <a:pt x="4284" y="3834"/>
                    <a:pt x="4307" y="3826"/>
                  </a:cubicBezTo>
                  <a:cubicBezTo>
                    <a:pt x="4339" y="3811"/>
                    <a:pt x="4370" y="3795"/>
                    <a:pt x="4370" y="3787"/>
                  </a:cubicBezTo>
                  <a:lnTo>
                    <a:pt x="4370" y="3779"/>
                  </a:lnTo>
                  <a:cubicBezTo>
                    <a:pt x="4363" y="3771"/>
                    <a:pt x="4363" y="3771"/>
                    <a:pt x="4363" y="3763"/>
                  </a:cubicBezTo>
                  <a:cubicBezTo>
                    <a:pt x="4363" y="3763"/>
                    <a:pt x="4370" y="3755"/>
                    <a:pt x="4386" y="3755"/>
                  </a:cubicBezTo>
                  <a:lnTo>
                    <a:pt x="4386" y="3755"/>
                  </a:lnTo>
                  <a:cubicBezTo>
                    <a:pt x="4410" y="3747"/>
                    <a:pt x="4434" y="3747"/>
                    <a:pt x="4450" y="3731"/>
                  </a:cubicBezTo>
                  <a:cubicBezTo>
                    <a:pt x="4457" y="3724"/>
                    <a:pt x="4473" y="3716"/>
                    <a:pt x="4489" y="3708"/>
                  </a:cubicBezTo>
                  <a:cubicBezTo>
                    <a:pt x="4528" y="3684"/>
                    <a:pt x="4608" y="3637"/>
                    <a:pt x="4623" y="3605"/>
                  </a:cubicBezTo>
                  <a:cubicBezTo>
                    <a:pt x="4631" y="3581"/>
                    <a:pt x="4631" y="3565"/>
                    <a:pt x="4639" y="3557"/>
                  </a:cubicBezTo>
                  <a:cubicBezTo>
                    <a:pt x="4639" y="3542"/>
                    <a:pt x="4639" y="3534"/>
                    <a:pt x="4655" y="3526"/>
                  </a:cubicBezTo>
                  <a:cubicBezTo>
                    <a:pt x="4687" y="3510"/>
                    <a:pt x="4718" y="3486"/>
                    <a:pt x="4726" y="3478"/>
                  </a:cubicBezTo>
                  <a:cubicBezTo>
                    <a:pt x="4734" y="3463"/>
                    <a:pt x="4750" y="3431"/>
                    <a:pt x="4734" y="3415"/>
                  </a:cubicBezTo>
                  <a:cubicBezTo>
                    <a:pt x="4718" y="3407"/>
                    <a:pt x="4718" y="3400"/>
                    <a:pt x="4710" y="3391"/>
                  </a:cubicBezTo>
                  <a:cubicBezTo>
                    <a:pt x="4710" y="3384"/>
                    <a:pt x="4710" y="3376"/>
                    <a:pt x="4703" y="3368"/>
                  </a:cubicBezTo>
                  <a:cubicBezTo>
                    <a:pt x="4703" y="3360"/>
                    <a:pt x="4695" y="3352"/>
                    <a:pt x="4695" y="3352"/>
                  </a:cubicBezTo>
                  <a:cubicBezTo>
                    <a:pt x="4687" y="3344"/>
                    <a:pt x="4679" y="3344"/>
                    <a:pt x="4687" y="3328"/>
                  </a:cubicBezTo>
                  <a:cubicBezTo>
                    <a:pt x="4687" y="3320"/>
                    <a:pt x="4687" y="3313"/>
                    <a:pt x="4679" y="3304"/>
                  </a:cubicBezTo>
                  <a:cubicBezTo>
                    <a:pt x="4679" y="3297"/>
                    <a:pt x="4679" y="3297"/>
                    <a:pt x="4687" y="3289"/>
                  </a:cubicBezTo>
                  <a:cubicBezTo>
                    <a:pt x="4687" y="3289"/>
                    <a:pt x="4687" y="3289"/>
                    <a:pt x="4695" y="3289"/>
                  </a:cubicBezTo>
                  <a:cubicBezTo>
                    <a:pt x="4703" y="3297"/>
                    <a:pt x="4710" y="3297"/>
                    <a:pt x="4710" y="3304"/>
                  </a:cubicBezTo>
                  <a:cubicBezTo>
                    <a:pt x="4718" y="3304"/>
                    <a:pt x="4726" y="3313"/>
                    <a:pt x="4734" y="3313"/>
                  </a:cubicBezTo>
                  <a:cubicBezTo>
                    <a:pt x="4742" y="3313"/>
                    <a:pt x="4742" y="3313"/>
                    <a:pt x="4742" y="3304"/>
                  </a:cubicBezTo>
                  <a:cubicBezTo>
                    <a:pt x="4750" y="3297"/>
                    <a:pt x="4750" y="3297"/>
                    <a:pt x="4758" y="3289"/>
                  </a:cubicBezTo>
                  <a:cubicBezTo>
                    <a:pt x="4758" y="3281"/>
                    <a:pt x="4766" y="3281"/>
                    <a:pt x="4766" y="3273"/>
                  </a:cubicBezTo>
                  <a:cubicBezTo>
                    <a:pt x="4781" y="3257"/>
                    <a:pt x="4790" y="3257"/>
                    <a:pt x="4797" y="3257"/>
                  </a:cubicBezTo>
                  <a:lnTo>
                    <a:pt x="4805" y="3257"/>
                  </a:lnTo>
                  <a:cubicBezTo>
                    <a:pt x="4805" y="3265"/>
                    <a:pt x="4805" y="3265"/>
                    <a:pt x="4813" y="3265"/>
                  </a:cubicBezTo>
                  <a:cubicBezTo>
                    <a:pt x="4821" y="3273"/>
                    <a:pt x="4829" y="3289"/>
                    <a:pt x="4829" y="3297"/>
                  </a:cubicBezTo>
                  <a:lnTo>
                    <a:pt x="4821" y="3304"/>
                  </a:lnTo>
                  <a:cubicBezTo>
                    <a:pt x="4805" y="3304"/>
                    <a:pt x="4805" y="3313"/>
                    <a:pt x="4805" y="3320"/>
                  </a:cubicBezTo>
                  <a:cubicBezTo>
                    <a:pt x="4797" y="3328"/>
                    <a:pt x="4797" y="3336"/>
                    <a:pt x="4805" y="3336"/>
                  </a:cubicBezTo>
                  <a:cubicBezTo>
                    <a:pt x="4805" y="3344"/>
                    <a:pt x="4797" y="3344"/>
                    <a:pt x="4797" y="3344"/>
                  </a:cubicBezTo>
                  <a:cubicBezTo>
                    <a:pt x="4790" y="3352"/>
                    <a:pt x="4790" y="3352"/>
                    <a:pt x="4790" y="3360"/>
                  </a:cubicBezTo>
                  <a:cubicBezTo>
                    <a:pt x="4790" y="3368"/>
                    <a:pt x="4790" y="3368"/>
                    <a:pt x="4797" y="3368"/>
                  </a:cubicBezTo>
                  <a:cubicBezTo>
                    <a:pt x="4797" y="3376"/>
                    <a:pt x="4797" y="3376"/>
                    <a:pt x="4797" y="3376"/>
                  </a:cubicBezTo>
                  <a:cubicBezTo>
                    <a:pt x="4805" y="3376"/>
                    <a:pt x="4805" y="3376"/>
                    <a:pt x="4813" y="3376"/>
                  </a:cubicBezTo>
                  <a:cubicBezTo>
                    <a:pt x="4821" y="3376"/>
                    <a:pt x="4821" y="3376"/>
                    <a:pt x="4829" y="3376"/>
                  </a:cubicBezTo>
                  <a:cubicBezTo>
                    <a:pt x="4837" y="3376"/>
                    <a:pt x="4845" y="3376"/>
                    <a:pt x="4845" y="3384"/>
                  </a:cubicBezTo>
                  <a:cubicBezTo>
                    <a:pt x="4845" y="3384"/>
                    <a:pt x="4845" y="3391"/>
                    <a:pt x="4837" y="3391"/>
                  </a:cubicBezTo>
                  <a:cubicBezTo>
                    <a:pt x="4821" y="3400"/>
                    <a:pt x="4790" y="3439"/>
                    <a:pt x="4781" y="3455"/>
                  </a:cubicBezTo>
                  <a:cubicBezTo>
                    <a:pt x="4774" y="3471"/>
                    <a:pt x="4758" y="3486"/>
                    <a:pt x="4742" y="3502"/>
                  </a:cubicBezTo>
                  <a:cubicBezTo>
                    <a:pt x="4734" y="3502"/>
                    <a:pt x="4726" y="3510"/>
                    <a:pt x="4718" y="3510"/>
                  </a:cubicBezTo>
                  <a:cubicBezTo>
                    <a:pt x="4703" y="3518"/>
                    <a:pt x="4687" y="3526"/>
                    <a:pt x="4687" y="3534"/>
                  </a:cubicBezTo>
                  <a:cubicBezTo>
                    <a:pt x="4687" y="3542"/>
                    <a:pt x="4687" y="3542"/>
                    <a:pt x="4687" y="3542"/>
                  </a:cubicBezTo>
                  <a:cubicBezTo>
                    <a:pt x="4687" y="3550"/>
                    <a:pt x="4679" y="3550"/>
                    <a:pt x="4679" y="3550"/>
                  </a:cubicBezTo>
                  <a:cubicBezTo>
                    <a:pt x="4687" y="3550"/>
                    <a:pt x="4687" y="3550"/>
                    <a:pt x="4703" y="3542"/>
                  </a:cubicBezTo>
                  <a:cubicBezTo>
                    <a:pt x="4742" y="3526"/>
                    <a:pt x="4774" y="3502"/>
                    <a:pt x="4781" y="3486"/>
                  </a:cubicBezTo>
                  <a:cubicBezTo>
                    <a:pt x="4781" y="3478"/>
                    <a:pt x="4781" y="3478"/>
                    <a:pt x="4781" y="3478"/>
                  </a:cubicBezTo>
                  <a:cubicBezTo>
                    <a:pt x="4790" y="3463"/>
                    <a:pt x="4805" y="3423"/>
                    <a:pt x="4861" y="3400"/>
                  </a:cubicBezTo>
                  <a:cubicBezTo>
                    <a:pt x="4884" y="3391"/>
                    <a:pt x="4908" y="3376"/>
                    <a:pt x="4924" y="3368"/>
                  </a:cubicBezTo>
                  <a:cubicBezTo>
                    <a:pt x="4940" y="3352"/>
                    <a:pt x="4963" y="3344"/>
                    <a:pt x="4979" y="3336"/>
                  </a:cubicBezTo>
                  <a:cubicBezTo>
                    <a:pt x="4995" y="3336"/>
                    <a:pt x="5034" y="3320"/>
                    <a:pt x="5074" y="3304"/>
                  </a:cubicBezTo>
                  <a:cubicBezTo>
                    <a:pt x="5114" y="3289"/>
                    <a:pt x="5145" y="3273"/>
                    <a:pt x="5161" y="3273"/>
                  </a:cubicBezTo>
                  <a:cubicBezTo>
                    <a:pt x="5161" y="3273"/>
                    <a:pt x="5161" y="3273"/>
                    <a:pt x="5169" y="3273"/>
                  </a:cubicBezTo>
                  <a:cubicBezTo>
                    <a:pt x="5169" y="3273"/>
                    <a:pt x="5161" y="3265"/>
                    <a:pt x="5153" y="3257"/>
                  </a:cubicBezTo>
                  <a:lnTo>
                    <a:pt x="5153" y="3257"/>
                  </a:lnTo>
                  <a:cubicBezTo>
                    <a:pt x="5137" y="3249"/>
                    <a:pt x="5129" y="3241"/>
                    <a:pt x="5137" y="3225"/>
                  </a:cubicBezTo>
                  <a:cubicBezTo>
                    <a:pt x="5145" y="3210"/>
                    <a:pt x="5153" y="3194"/>
                    <a:pt x="5177" y="3178"/>
                  </a:cubicBezTo>
                  <a:cubicBezTo>
                    <a:pt x="5185" y="3162"/>
                    <a:pt x="5193" y="3154"/>
                    <a:pt x="5193" y="3138"/>
                  </a:cubicBezTo>
                  <a:cubicBezTo>
                    <a:pt x="5193" y="3131"/>
                    <a:pt x="5193" y="3123"/>
                    <a:pt x="5201" y="3115"/>
                  </a:cubicBezTo>
                  <a:cubicBezTo>
                    <a:pt x="5208" y="3107"/>
                    <a:pt x="5208" y="3107"/>
                    <a:pt x="5216" y="3099"/>
                  </a:cubicBezTo>
                  <a:cubicBezTo>
                    <a:pt x="5224" y="3099"/>
                    <a:pt x="5224" y="3099"/>
                    <a:pt x="5224" y="3091"/>
                  </a:cubicBezTo>
                  <a:cubicBezTo>
                    <a:pt x="5224" y="3083"/>
                    <a:pt x="5224" y="3083"/>
                    <a:pt x="5224" y="3075"/>
                  </a:cubicBezTo>
                  <a:cubicBezTo>
                    <a:pt x="5224" y="3060"/>
                    <a:pt x="5224" y="3044"/>
                    <a:pt x="5216" y="3028"/>
                  </a:cubicBezTo>
                  <a:lnTo>
                    <a:pt x="5208" y="3020"/>
                  </a:lnTo>
                  <a:cubicBezTo>
                    <a:pt x="5201" y="3004"/>
                    <a:pt x="5193" y="2988"/>
                    <a:pt x="5193" y="2973"/>
                  </a:cubicBezTo>
                  <a:cubicBezTo>
                    <a:pt x="5193" y="2973"/>
                    <a:pt x="5193" y="2973"/>
                    <a:pt x="5193" y="2965"/>
                  </a:cubicBezTo>
                  <a:cubicBezTo>
                    <a:pt x="5201" y="2949"/>
                    <a:pt x="5208" y="2925"/>
                    <a:pt x="5216" y="2925"/>
                  </a:cubicBezTo>
                  <a:cubicBezTo>
                    <a:pt x="5224" y="2925"/>
                    <a:pt x="5224" y="2925"/>
                    <a:pt x="5224" y="2925"/>
                  </a:cubicBezTo>
                  <a:cubicBezTo>
                    <a:pt x="5224" y="2925"/>
                    <a:pt x="5224" y="2909"/>
                    <a:pt x="5216" y="2894"/>
                  </a:cubicBezTo>
                  <a:cubicBezTo>
                    <a:pt x="5216" y="2894"/>
                    <a:pt x="5208" y="2886"/>
                    <a:pt x="5201" y="2886"/>
                  </a:cubicBezTo>
                  <a:cubicBezTo>
                    <a:pt x="5201" y="2886"/>
                    <a:pt x="5193" y="2886"/>
                    <a:pt x="5193" y="2878"/>
                  </a:cubicBezTo>
                  <a:cubicBezTo>
                    <a:pt x="5193" y="2870"/>
                    <a:pt x="5193" y="2862"/>
                    <a:pt x="5201" y="2854"/>
                  </a:cubicBezTo>
                  <a:cubicBezTo>
                    <a:pt x="5208" y="2846"/>
                    <a:pt x="5216" y="2838"/>
                    <a:pt x="5224" y="2838"/>
                  </a:cubicBezTo>
                  <a:cubicBezTo>
                    <a:pt x="5232" y="2830"/>
                    <a:pt x="5240" y="2830"/>
                    <a:pt x="5248" y="2807"/>
                  </a:cubicBezTo>
                  <a:cubicBezTo>
                    <a:pt x="5272" y="2759"/>
                    <a:pt x="5272" y="2727"/>
                    <a:pt x="5272" y="2720"/>
                  </a:cubicBezTo>
                  <a:cubicBezTo>
                    <a:pt x="5272" y="2712"/>
                    <a:pt x="5272" y="2712"/>
                    <a:pt x="5264" y="2712"/>
                  </a:cubicBezTo>
                  <a:cubicBezTo>
                    <a:pt x="5264" y="2696"/>
                    <a:pt x="5264" y="2672"/>
                    <a:pt x="5272" y="2656"/>
                  </a:cubicBezTo>
                  <a:cubicBezTo>
                    <a:pt x="5272" y="2625"/>
                    <a:pt x="5272" y="2593"/>
                    <a:pt x="5256" y="2561"/>
                  </a:cubicBezTo>
                  <a:cubicBezTo>
                    <a:pt x="5248" y="2554"/>
                    <a:pt x="5240" y="2546"/>
                    <a:pt x="5232" y="2546"/>
                  </a:cubicBezTo>
                  <a:cubicBezTo>
                    <a:pt x="5224" y="2538"/>
                    <a:pt x="5208" y="2538"/>
                    <a:pt x="5208" y="2506"/>
                  </a:cubicBezTo>
                  <a:cubicBezTo>
                    <a:pt x="5216" y="2459"/>
                    <a:pt x="5193" y="2443"/>
                    <a:pt x="5177" y="2427"/>
                  </a:cubicBezTo>
                  <a:lnTo>
                    <a:pt x="5169" y="2419"/>
                  </a:lnTo>
                  <a:cubicBezTo>
                    <a:pt x="5153" y="2411"/>
                    <a:pt x="5145" y="2403"/>
                    <a:pt x="5153" y="2388"/>
                  </a:cubicBezTo>
                  <a:cubicBezTo>
                    <a:pt x="5153" y="2380"/>
                    <a:pt x="5153" y="2372"/>
                    <a:pt x="5153" y="2364"/>
                  </a:cubicBezTo>
                  <a:cubicBezTo>
                    <a:pt x="5161" y="2356"/>
                    <a:pt x="5161" y="2348"/>
                    <a:pt x="5153" y="2324"/>
                  </a:cubicBezTo>
                  <a:cubicBezTo>
                    <a:pt x="5145" y="2301"/>
                    <a:pt x="5129" y="2285"/>
                    <a:pt x="5121" y="2269"/>
                  </a:cubicBezTo>
                  <a:cubicBezTo>
                    <a:pt x="5114" y="2261"/>
                    <a:pt x="5106" y="2253"/>
                    <a:pt x="5098" y="2245"/>
                  </a:cubicBezTo>
                  <a:cubicBezTo>
                    <a:pt x="5082" y="2221"/>
                    <a:pt x="5050" y="2214"/>
                    <a:pt x="5050" y="2214"/>
                  </a:cubicBezTo>
                  <a:cubicBezTo>
                    <a:pt x="5050" y="2206"/>
                    <a:pt x="5050" y="2206"/>
                    <a:pt x="5050" y="2206"/>
                  </a:cubicBezTo>
                  <a:lnTo>
                    <a:pt x="5050" y="2206"/>
                  </a:lnTo>
                  <a:cubicBezTo>
                    <a:pt x="5034" y="1463"/>
                    <a:pt x="5034" y="1463"/>
                    <a:pt x="5034" y="1463"/>
                  </a:cubicBezTo>
                  <a:cubicBezTo>
                    <a:pt x="5034" y="1463"/>
                    <a:pt x="5027" y="1447"/>
                    <a:pt x="5003" y="1447"/>
                  </a:cubicBezTo>
                  <a:cubicBezTo>
                    <a:pt x="4987" y="1447"/>
                    <a:pt x="4971" y="1447"/>
                    <a:pt x="4963" y="1439"/>
                  </a:cubicBezTo>
                  <a:cubicBezTo>
                    <a:pt x="4948" y="1439"/>
                    <a:pt x="4940" y="1439"/>
                    <a:pt x="4940" y="1439"/>
                  </a:cubicBezTo>
                  <a:cubicBezTo>
                    <a:pt x="4940" y="1439"/>
                    <a:pt x="4932" y="1447"/>
                    <a:pt x="4932" y="1455"/>
                  </a:cubicBezTo>
                  <a:cubicBezTo>
                    <a:pt x="4932" y="1463"/>
                    <a:pt x="4924" y="1478"/>
                    <a:pt x="4916" y="1478"/>
                  </a:cubicBezTo>
                  <a:cubicBezTo>
                    <a:pt x="4916" y="1478"/>
                    <a:pt x="4908" y="1471"/>
                    <a:pt x="4900" y="1471"/>
                  </a:cubicBezTo>
                  <a:cubicBezTo>
                    <a:pt x="4892" y="1463"/>
                    <a:pt x="4892" y="1447"/>
                    <a:pt x="4884" y="1431"/>
                  </a:cubicBezTo>
                  <a:cubicBezTo>
                    <a:pt x="4884" y="1415"/>
                    <a:pt x="4884" y="1407"/>
                    <a:pt x="4868" y="1407"/>
                  </a:cubicBezTo>
                  <a:cubicBezTo>
                    <a:pt x="4853" y="1407"/>
                    <a:pt x="4853" y="1407"/>
                    <a:pt x="4845" y="1415"/>
                  </a:cubicBezTo>
                  <a:cubicBezTo>
                    <a:pt x="4837" y="1415"/>
                    <a:pt x="4837" y="1423"/>
                    <a:pt x="4813" y="1423"/>
                  </a:cubicBezTo>
                  <a:cubicBezTo>
                    <a:pt x="4781" y="1423"/>
                    <a:pt x="4758" y="1399"/>
                    <a:pt x="4750" y="1391"/>
                  </a:cubicBezTo>
                  <a:cubicBezTo>
                    <a:pt x="4742" y="1384"/>
                    <a:pt x="4742" y="1384"/>
                    <a:pt x="4734" y="1384"/>
                  </a:cubicBezTo>
                  <a:cubicBezTo>
                    <a:pt x="4718" y="1376"/>
                    <a:pt x="4695" y="1368"/>
                    <a:pt x="4671" y="1336"/>
                  </a:cubicBezTo>
                  <a:cubicBezTo>
                    <a:pt x="4631" y="1289"/>
                    <a:pt x="4608" y="1273"/>
                    <a:pt x="4584" y="1273"/>
                  </a:cubicBezTo>
                  <a:cubicBezTo>
                    <a:pt x="4568" y="1281"/>
                    <a:pt x="4560" y="1289"/>
                    <a:pt x="4552" y="1304"/>
                  </a:cubicBezTo>
                  <a:cubicBezTo>
                    <a:pt x="4544" y="1304"/>
                    <a:pt x="4544" y="1313"/>
                    <a:pt x="4544" y="1313"/>
                  </a:cubicBezTo>
                  <a:cubicBezTo>
                    <a:pt x="4544" y="1313"/>
                    <a:pt x="4544" y="1320"/>
                    <a:pt x="4537" y="1320"/>
                  </a:cubicBezTo>
                  <a:cubicBezTo>
                    <a:pt x="4528" y="1328"/>
                    <a:pt x="4521" y="1344"/>
                    <a:pt x="4505" y="1344"/>
                  </a:cubicBezTo>
                  <a:cubicBezTo>
                    <a:pt x="4497" y="1344"/>
                    <a:pt x="4489" y="1336"/>
                    <a:pt x="4481" y="1328"/>
                  </a:cubicBezTo>
                  <a:cubicBezTo>
                    <a:pt x="4465" y="1320"/>
                    <a:pt x="4457" y="1313"/>
                    <a:pt x="4450" y="1304"/>
                  </a:cubicBezTo>
                  <a:cubicBezTo>
                    <a:pt x="4450" y="1297"/>
                    <a:pt x="4442" y="1289"/>
                    <a:pt x="4434" y="1289"/>
                  </a:cubicBezTo>
                  <a:cubicBezTo>
                    <a:pt x="4418" y="1289"/>
                    <a:pt x="4378" y="1289"/>
                    <a:pt x="4370" y="1313"/>
                  </a:cubicBezTo>
                  <a:cubicBezTo>
                    <a:pt x="4363" y="1336"/>
                    <a:pt x="4355" y="1360"/>
                    <a:pt x="4339" y="1360"/>
                  </a:cubicBezTo>
                  <a:cubicBezTo>
                    <a:pt x="4331" y="1360"/>
                    <a:pt x="4323" y="1360"/>
                    <a:pt x="4315" y="1352"/>
                  </a:cubicBezTo>
                  <a:cubicBezTo>
                    <a:pt x="4307" y="1344"/>
                    <a:pt x="4299" y="1336"/>
                    <a:pt x="4299" y="1328"/>
                  </a:cubicBezTo>
                  <a:cubicBezTo>
                    <a:pt x="4299" y="1320"/>
                    <a:pt x="4291" y="1320"/>
                    <a:pt x="4291" y="1320"/>
                  </a:cubicBezTo>
                  <a:cubicBezTo>
                    <a:pt x="4284" y="1320"/>
                    <a:pt x="4284" y="1320"/>
                    <a:pt x="4276" y="1320"/>
                  </a:cubicBezTo>
                  <a:cubicBezTo>
                    <a:pt x="4236" y="1336"/>
                    <a:pt x="4212" y="1352"/>
                    <a:pt x="4188" y="1376"/>
                  </a:cubicBezTo>
                  <a:cubicBezTo>
                    <a:pt x="4188" y="1384"/>
                    <a:pt x="4188" y="1384"/>
                    <a:pt x="4188" y="1384"/>
                  </a:cubicBezTo>
                  <a:cubicBezTo>
                    <a:pt x="4173" y="1407"/>
                    <a:pt x="4157" y="1423"/>
                    <a:pt x="4141" y="1423"/>
                  </a:cubicBezTo>
                  <a:cubicBezTo>
                    <a:pt x="4133" y="1423"/>
                    <a:pt x="4125" y="1415"/>
                    <a:pt x="4117" y="1415"/>
                  </a:cubicBezTo>
                  <a:cubicBezTo>
                    <a:pt x="4094" y="1391"/>
                    <a:pt x="4078" y="1376"/>
                    <a:pt x="4046" y="1352"/>
                  </a:cubicBezTo>
                  <a:cubicBezTo>
                    <a:pt x="4046" y="1344"/>
                    <a:pt x="4038" y="1344"/>
                    <a:pt x="4038" y="1336"/>
                  </a:cubicBezTo>
                  <a:cubicBezTo>
                    <a:pt x="4023" y="1320"/>
                    <a:pt x="4007" y="1304"/>
                    <a:pt x="4000" y="1304"/>
                  </a:cubicBezTo>
                  <a:cubicBezTo>
                    <a:pt x="4000" y="1304"/>
                    <a:pt x="4000" y="1304"/>
                    <a:pt x="3992" y="1313"/>
                  </a:cubicBezTo>
                  <a:cubicBezTo>
                    <a:pt x="3992" y="1320"/>
                    <a:pt x="3992" y="1320"/>
                    <a:pt x="3992" y="1320"/>
                  </a:cubicBezTo>
                  <a:cubicBezTo>
                    <a:pt x="3984" y="1336"/>
                    <a:pt x="3976" y="1352"/>
                    <a:pt x="3968" y="1352"/>
                  </a:cubicBezTo>
                  <a:cubicBezTo>
                    <a:pt x="3960" y="1352"/>
                    <a:pt x="3960" y="1352"/>
                    <a:pt x="3952" y="1344"/>
                  </a:cubicBezTo>
                  <a:cubicBezTo>
                    <a:pt x="3937" y="1320"/>
                    <a:pt x="3929" y="1313"/>
                    <a:pt x="3913" y="1297"/>
                  </a:cubicBezTo>
                  <a:cubicBezTo>
                    <a:pt x="3905" y="1289"/>
                    <a:pt x="3905" y="1289"/>
                    <a:pt x="3897" y="1281"/>
                  </a:cubicBezTo>
                  <a:cubicBezTo>
                    <a:pt x="3897" y="1273"/>
                    <a:pt x="3897" y="1273"/>
                    <a:pt x="3897" y="1273"/>
                  </a:cubicBezTo>
                  <a:cubicBezTo>
                    <a:pt x="3897" y="1273"/>
                    <a:pt x="3889" y="1273"/>
                    <a:pt x="3889" y="1289"/>
                  </a:cubicBezTo>
                  <a:cubicBezTo>
                    <a:pt x="3881" y="1297"/>
                    <a:pt x="3881" y="1304"/>
                    <a:pt x="3874" y="1313"/>
                  </a:cubicBezTo>
                  <a:cubicBezTo>
                    <a:pt x="3865" y="1320"/>
                    <a:pt x="3865" y="1328"/>
                    <a:pt x="3865" y="1344"/>
                  </a:cubicBezTo>
                  <a:cubicBezTo>
                    <a:pt x="3865" y="1368"/>
                    <a:pt x="3858" y="1407"/>
                    <a:pt x="3842" y="1407"/>
                  </a:cubicBezTo>
                  <a:cubicBezTo>
                    <a:pt x="3842" y="1407"/>
                    <a:pt x="3842" y="1407"/>
                    <a:pt x="3842" y="1399"/>
                  </a:cubicBezTo>
                  <a:cubicBezTo>
                    <a:pt x="3834" y="1399"/>
                    <a:pt x="3834" y="1399"/>
                    <a:pt x="3834" y="1399"/>
                  </a:cubicBezTo>
                  <a:cubicBezTo>
                    <a:pt x="3818" y="1399"/>
                    <a:pt x="3802" y="1391"/>
                    <a:pt x="3802" y="1360"/>
                  </a:cubicBezTo>
                  <a:cubicBezTo>
                    <a:pt x="3810" y="1352"/>
                    <a:pt x="3810" y="1344"/>
                    <a:pt x="3810" y="1336"/>
                  </a:cubicBezTo>
                  <a:cubicBezTo>
                    <a:pt x="3810" y="1328"/>
                    <a:pt x="3818" y="1313"/>
                    <a:pt x="3818" y="1313"/>
                  </a:cubicBezTo>
                  <a:cubicBezTo>
                    <a:pt x="3810" y="1313"/>
                    <a:pt x="3810" y="1313"/>
                    <a:pt x="3810" y="1313"/>
                  </a:cubicBezTo>
                  <a:cubicBezTo>
                    <a:pt x="3810" y="1313"/>
                    <a:pt x="3810" y="1313"/>
                    <a:pt x="3802" y="1313"/>
                  </a:cubicBezTo>
                  <a:cubicBezTo>
                    <a:pt x="3794" y="1313"/>
                    <a:pt x="3786" y="1313"/>
                    <a:pt x="3778" y="1313"/>
                  </a:cubicBezTo>
                  <a:cubicBezTo>
                    <a:pt x="3731" y="1313"/>
                    <a:pt x="3723" y="1320"/>
                    <a:pt x="3723" y="1320"/>
                  </a:cubicBezTo>
                  <a:cubicBezTo>
                    <a:pt x="3723" y="1336"/>
                    <a:pt x="3715" y="1344"/>
                    <a:pt x="3699" y="1344"/>
                  </a:cubicBezTo>
                  <a:cubicBezTo>
                    <a:pt x="3692" y="1344"/>
                    <a:pt x="3684" y="1336"/>
                    <a:pt x="3676" y="1328"/>
                  </a:cubicBezTo>
                  <a:lnTo>
                    <a:pt x="3676" y="1328"/>
                  </a:lnTo>
                  <a:cubicBezTo>
                    <a:pt x="3660" y="1313"/>
                    <a:pt x="3652" y="1297"/>
                    <a:pt x="3628" y="1289"/>
                  </a:cubicBezTo>
                  <a:cubicBezTo>
                    <a:pt x="3597" y="1281"/>
                    <a:pt x="3573" y="1289"/>
                    <a:pt x="3565" y="1304"/>
                  </a:cubicBezTo>
                  <a:cubicBezTo>
                    <a:pt x="3557" y="1320"/>
                    <a:pt x="3534" y="1344"/>
                    <a:pt x="3518" y="1344"/>
                  </a:cubicBezTo>
                  <a:cubicBezTo>
                    <a:pt x="3510" y="1344"/>
                    <a:pt x="3502" y="1344"/>
                    <a:pt x="3502" y="1336"/>
                  </a:cubicBezTo>
                  <a:cubicBezTo>
                    <a:pt x="3502" y="1320"/>
                    <a:pt x="3502" y="1304"/>
                    <a:pt x="3502" y="1297"/>
                  </a:cubicBezTo>
                  <a:cubicBezTo>
                    <a:pt x="3502" y="1281"/>
                    <a:pt x="3502" y="1265"/>
                    <a:pt x="3486" y="1265"/>
                  </a:cubicBezTo>
                  <a:lnTo>
                    <a:pt x="3478" y="1257"/>
                  </a:lnTo>
                  <a:cubicBezTo>
                    <a:pt x="3462" y="1257"/>
                    <a:pt x="3462" y="1257"/>
                    <a:pt x="3462" y="1233"/>
                  </a:cubicBezTo>
                  <a:lnTo>
                    <a:pt x="3462" y="1226"/>
                  </a:lnTo>
                  <a:cubicBezTo>
                    <a:pt x="3462" y="1210"/>
                    <a:pt x="3462" y="1202"/>
                    <a:pt x="3454" y="1202"/>
                  </a:cubicBezTo>
                  <a:lnTo>
                    <a:pt x="3446" y="1194"/>
                  </a:lnTo>
                  <a:cubicBezTo>
                    <a:pt x="3431" y="1194"/>
                    <a:pt x="3423" y="1194"/>
                    <a:pt x="3415" y="1194"/>
                  </a:cubicBezTo>
                  <a:cubicBezTo>
                    <a:pt x="3415" y="1194"/>
                    <a:pt x="3407" y="1194"/>
                    <a:pt x="3399" y="1194"/>
                  </a:cubicBezTo>
                  <a:cubicBezTo>
                    <a:pt x="3391" y="1194"/>
                    <a:pt x="3391" y="1194"/>
                    <a:pt x="3391" y="1202"/>
                  </a:cubicBezTo>
                  <a:lnTo>
                    <a:pt x="3383" y="1210"/>
                  </a:lnTo>
                  <a:cubicBezTo>
                    <a:pt x="3383" y="1210"/>
                    <a:pt x="3375" y="1210"/>
                    <a:pt x="3375" y="1202"/>
                  </a:cubicBezTo>
                  <a:lnTo>
                    <a:pt x="3367" y="1202"/>
                  </a:lnTo>
                  <a:cubicBezTo>
                    <a:pt x="3367" y="1202"/>
                    <a:pt x="3359" y="1202"/>
                    <a:pt x="3359" y="1218"/>
                  </a:cubicBezTo>
                  <a:cubicBezTo>
                    <a:pt x="3352" y="1241"/>
                    <a:pt x="3336" y="1249"/>
                    <a:pt x="3320" y="1249"/>
                  </a:cubicBezTo>
                  <a:cubicBezTo>
                    <a:pt x="3312" y="1249"/>
                    <a:pt x="3304" y="1249"/>
                    <a:pt x="3304" y="1233"/>
                  </a:cubicBezTo>
                  <a:cubicBezTo>
                    <a:pt x="3304" y="1233"/>
                    <a:pt x="3304" y="1233"/>
                    <a:pt x="3304" y="1226"/>
                  </a:cubicBezTo>
                  <a:cubicBezTo>
                    <a:pt x="3304" y="1210"/>
                    <a:pt x="3296" y="1202"/>
                    <a:pt x="3273" y="1202"/>
                  </a:cubicBezTo>
                  <a:lnTo>
                    <a:pt x="3265" y="1202"/>
                  </a:lnTo>
                  <a:cubicBezTo>
                    <a:pt x="3257" y="1202"/>
                    <a:pt x="3241" y="1202"/>
                    <a:pt x="3233" y="1202"/>
                  </a:cubicBezTo>
                  <a:cubicBezTo>
                    <a:pt x="3225" y="1210"/>
                    <a:pt x="3217" y="1210"/>
                    <a:pt x="3209" y="1210"/>
                  </a:cubicBezTo>
                  <a:cubicBezTo>
                    <a:pt x="3194" y="1210"/>
                    <a:pt x="3186" y="1210"/>
                    <a:pt x="3178" y="1202"/>
                  </a:cubicBezTo>
                  <a:lnTo>
                    <a:pt x="3178" y="1202"/>
                  </a:lnTo>
                  <a:lnTo>
                    <a:pt x="3178" y="1202"/>
                  </a:lnTo>
                  <a:cubicBezTo>
                    <a:pt x="3178" y="1202"/>
                    <a:pt x="3170" y="1170"/>
                    <a:pt x="3130" y="1178"/>
                  </a:cubicBezTo>
                  <a:cubicBezTo>
                    <a:pt x="3122" y="1178"/>
                    <a:pt x="3115" y="1178"/>
                    <a:pt x="3115" y="1178"/>
                  </a:cubicBezTo>
                  <a:cubicBezTo>
                    <a:pt x="3091" y="1178"/>
                    <a:pt x="3083" y="1170"/>
                    <a:pt x="3067" y="1162"/>
                  </a:cubicBezTo>
                  <a:cubicBezTo>
                    <a:pt x="3059" y="1162"/>
                    <a:pt x="3051" y="1162"/>
                    <a:pt x="3043" y="1154"/>
                  </a:cubicBezTo>
                  <a:cubicBezTo>
                    <a:pt x="3020" y="1154"/>
                    <a:pt x="3012" y="1131"/>
                    <a:pt x="3012" y="1115"/>
                  </a:cubicBezTo>
                  <a:cubicBezTo>
                    <a:pt x="3012" y="1099"/>
                    <a:pt x="3012" y="1091"/>
                    <a:pt x="3004" y="1083"/>
                  </a:cubicBezTo>
                  <a:cubicBezTo>
                    <a:pt x="3004" y="1075"/>
                    <a:pt x="3004" y="1075"/>
                    <a:pt x="3004" y="1075"/>
                  </a:cubicBezTo>
                  <a:cubicBezTo>
                    <a:pt x="2988" y="1051"/>
                    <a:pt x="2980" y="1028"/>
                    <a:pt x="2964" y="1036"/>
                  </a:cubicBezTo>
                  <a:cubicBezTo>
                    <a:pt x="2956" y="1044"/>
                    <a:pt x="2956" y="1044"/>
                    <a:pt x="2956" y="1051"/>
                  </a:cubicBezTo>
                  <a:cubicBezTo>
                    <a:pt x="2948" y="1067"/>
                    <a:pt x="2948" y="1075"/>
                    <a:pt x="2933" y="1075"/>
                  </a:cubicBezTo>
                  <a:cubicBezTo>
                    <a:pt x="2925" y="1075"/>
                    <a:pt x="2917" y="1075"/>
                    <a:pt x="2917" y="1075"/>
                  </a:cubicBezTo>
                  <a:cubicBezTo>
                    <a:pt x="2909" y="1067"/>
                    <a:pt x="2901" y="1067"/>
                    <a:pt x="2893" y="1067"/>
                  </a:cubicBezTo>
                  <a:cubicBezTo>
                    <a:pt x="2885" y="1067"/>
                    <a:pt x="2885" y="1075"/>
                    <a:pt x="2877" y="1075"/>
                  </a:cubicBezTo>
                  <a:cubicBezTo>
                    <a:pt x="2869" y="1075"/>
                    <a:pt x="2869" y="1075"/>
                    <a:pt x="2862" y="1075"/>
                  </a:cubicBezTo>
                  <a:cubicBezTo>
                    <a:pt x="2854" y="1075"/>
                    <a:pt x="2846" y="1075"/>
                    <a:pt x="2830" y="1060"/>
                  </a:cubicBezTo>
                  <a:cubicBezTo>
                    <a:pt x="2814" y="1051"/>
                    <a:pt x="2798" y="1028"/>
                    <a:pt x="2790" y="1012"/>
                  </a:cubicBezTo>
                  <a:cubicBezTo>
                    <a:pt x="2782" y="996"/>
                    <a:pt x="2775" y="988"/>
                    <a:pt x="2759" y="973"/>
                  </a:cubicBezTo>
                  <a:cubicBezTo>
                    <a:pt x="2719" y="957"/>
                    <a:pt x="2735" y="174"/>
                    <a:pt x="2735" y="71"/>
                  </a:cubicBezTo>
                  <a:cubicBezTo>
                    <a:pt x="1605" y="8"/>
                    <a:pt x="1605" y="8"/>
                    <a:pt x="1605" y="8"/>
                  </a:cubicBezTo>
                  <a:cubicBezTo>
                    <a:pt x="1462" y="2103"/>
                    <a:pt x="1462" y="2103"/>
                    <a:pt x="1462" y="2103"/>
                  </a:cubicBezTo>
                  <a:cubicBezTo>
                    <a:pt x="1462" y="2103"/>
                    <a:pt x="1454" y="2150"/>
                    <a:pt x="1423" y="2150"/>
                  </a:cubicBezTo>
                  <a:cubicBezTo>
                    <a:pt x="1399" y="2150"/>
                    <a:pt x="79" y="2040"/>
                    <a:pt x="23" y="2032"/>
                  </a:cubicBezTo>
                  <a:lnTo>
                    <a:pt x="23" y="2032"/>
                  </a:lnTo>
                  <a:lnTo>
                    <a:pt x="23" y="2032"/>
                  </a:lnTo>
                  <a:lnTo>
                    <a:pt x="16" y="2032"/>
                  </a:lnTo>
                  <a:cubicBezTo>
                    <a:pt x="16" y="2032"/>
                    <a:pt x="8" y="2040"/>
                    <a:pt x="55" y="2135"/>
                  </a:cubicBezTo>
                  <a:cubicBezTo>
                    <a:pt x="79" y="2135"/>
                    <a:pt x="87" y="2135"/>
                    <a:pt x="87" y="2135"/>
                  </a:cubicBezTo>
                  <a:cubicBezTo>
                    <a:pt x="95" y="2135"/>
                    <a:pt x="166" y="2190"/>
                    <a:pt x="166" y="2261"/>
                  </a:cubicBezTo>
                  <a:cubicBezTo>
                    <a:pt x="166" y="2293"/>
                    <a:pt x="174" y="2301"/>
                    <a:pt x="189" y="2301"/>
                  </a:cubicBezTo>
                  <a:cubicBezTo>
                    <a:pt x="197" y="2301"/>
                    <a:pt x="213" y="2301"/>
                    <a:pt x="237" y="2316"/>
                  </a:cubicBezTo>
                  <a:cubicBezTo>
                    <a:pt x="292" y="2356"/>
                    <a:pt x="316" y="2380"/>
                    <a:pt x="355" y="2419"/>
                  </a:cubicBezTo>
                  <a:cubicBezTo>
                    <a:pt x="363" y="2435"/>
                    <a:pt x="371" y="2435"/>
                    <a:pt x="379" y="2443"/>
                  </a:cubicBezTo>
                  <a:cubicBezTo>
                    <a:pt x="403" y="2474"/>
                    <a:pt x="419" y="2482"/>
                    <a:pt x="427" y="2538"/>
                  </a:cubicBezTo>
                  <a:cubicBezTo>
                    <a:pt x="442" y="2569"/>
                    <a:pt x="458" y="2577"/>
                    <a:pt x="482" y="2585"/>
                  </a:cubicBezTo>
                  <a:cubicBezTo>
                    <a:pt x="498" y="2593"/>
                    <a:pt x="513" y="2593"/>
                    <a:pt x="537" y="2609"/>
                  </a:cubicBezTo>
                  <a:cubicBezTo>
                    <a:pt x="545" y="2625"/>
                    <a:pt x="561" y="2633"/>
                    <a:pt x="569" y="2648"/>
                  </a:cubicBezTo>
                  <a:cubicBezTo>
                    <a:pt x="593" y="2672"/>
                    <a:pt x="616" y="2696"/>
                    <a:pt x="656" y="2727"/>
                  </a:cubicBezTo>
                  <a:cubicBezTo>
                    <a:pt x="711" y="2759"/>
                    <a:pt x="711" y="2775"/>
                    <a:pt x="703" y="2791"/>
                  </a:cubicBezTo>
                  <a:cubicBezTo>
                    <a:pt x="703" y="2799"/>
                    <a:pt x="703" y="2807"/>
                    <a:pt x="703" y="2814"/>
                  </a:cubicBezTo>
                  <a:cubicBezTo>
                    <a:pt x="703" y="2822"/>
                    <a:pt x="703" y="2830"/>
                    <a:pt x="703" y="2830"/>
                  </a:cubicBezTo>
                  <a:cubicBezTo>
                    <a:pt x="703" y="2846"/>
                    <a:pt x="695" y="2854"/>
                    <a:pt x="751" y="2917"/>
                  </a:cubicBezTo>
                  <a:cubicBezTo>
                    <a:pt x="775" y="2941"/>
                    <a:pt x="782" y="2957"/>
                    <a:pt x="782" y="2965"/>
                  </a:cubicBezTo>
                  <a:cubicBezTo>
                    <a:pt x="775" y="2980"/>
                    <a:pt x="766" y="2980"/>
                    <a:pt x="759" y="2988"/>
                  </a:cubicBezTo>
                  <a:cubicBezTo>
                    <a:pt x="751" y="2996"/>
                    <a:pt x="735" y="3004"/>
                    <a:pt x="727" y="3020"/>
                  </a:cubicBezTo>
                  <a:cubicBezTo>
                    <a:pt x="719" y="3051"/>
                    <a:pt x="735" y="3091"/>
                    <a:pt x="759" y="3123"/>
                  </a:cubicBezTo>
                  <a:cubicBezTo>
                    <a:pt x="775" y="3147"/>
                    <a:pt x="782" y="3162"/>
                    <a:pt x="790" y="3178"/>
                  </a:cubicBezTo>
                  <a:cubicBezTo>
                    <a:pt x="798" y="3225"/>
                    <a:pt x="822" y="3233"/>
                    <a:pt x="861" y="3241"/>
                  </a:cubicBezTo>
                  <a:cubicBezTo>
                    <a:pt x="869" y="3249"/>
                    <a:pt x="869" y="3249"/>
                    <a:pt x="869" y="3249"/>
                  </a:cubicBezTo>
                  <a:cubicBezTo>
                    <a:pt x="893" y="3257"/>
                    <a:pt x="901" y="3265"/>
                    <a:pt x="901" y="3281"/>
                  </a:cubicBezTo>
                  <a:cubicBezTo>
                    <a:pt x="901" y="3281"/>
                    <a:pt x="909" y="3289"/>
                    <a:pt x="917" y="3304"/>
                  </a:cubicBezTo>
                  <a:cubicBezTo>
                    <a:pt x="941" y="3336"/>
                    <a:pt x="996" y="3368"/>
                    <a:pt x="1028" y="3368"/>
                  </a:cubicBezTo>
                  <a:cubicBezTo>
                    <a:pt x="1051" y="3368"/>
                    <a:pt x="1075" y="3384"/>
                    <a:pt x="1099" y="3407"/>
                  </a:cubicBezTo>
                  <a:cubicBezTo>
                    <a:pt x="1114" y="3423"/>
                    <a:pt x="1130" y="3439"/>
                    <a:pt x="1138" y="3439"/>
                  </a:cubicBezTo>
                  <a:lnTo>
                    <a:pt x="1138" y="3439"/>
                  </a:lnTo>
                  <a:cubicBezTo>
                    <a:pt x="1138" y="3439"/>
                    <a:pt x="1138" y="3431"/>
                    <a:pt x="1146" y="3431"/>
                  </a:cubicBezTo>
                  <a:cubicBezTo>
                    <a:pt x="1162" y="3431"/>
                    <a:pt x="1233" y="3478"/>
                    <a:pt x="1288" y="3518"/>
                  </a:cubicBezTo>
                  <a:cubicBezTo>
                    <a:pt x="1304" y="3534"/>
                    <a:pt x="1320" y="3542"/>
                    <a:pt x="1328" y="3550"/>
                  </a:cubicBezTo>
                  <a:cubicBezTo>
                    <a:pt x="1344" y="3557"/>
                    <a:pt x="1352" y="3557"/>
                    <a:pt x="1359" y="3557"/>
                  </a:cubicBezTo>
                  <a:cubicBezTo>
                    <a:pt x="1367" y="3557"/>
                    <a:pt x="1367" y="3550"/>
                    <a:pt x="1375" y="3534"/>
                  </a:cubicBezTo>
                  <a:cubicBezTo>
                    <a:pt x="1383" y="3518"/>
                    <a:pt x="1391" y="3502"/>
                    <a:pt x="1415" y="3486"/>
                  </a:cubicBezTo>
                  <a:cubicBezTo>
                    <a:pt x="1446" y="3471"/>
                    <a:pt x="1454" y="3439"/>
                    <a:pt x="1462" y="3400"/>
                  </a:cubicBezTo>
                  <a:cubicBezTo>
                    <a:pt x="1462" y="3391"/>
                    <a:pt x="1462" y="3384"/>
                    <a:pt x="1470" y="3368"/>
                  </a:cubicBezTo>
                  <a:cubicBezTo>
                    <a:pt x="1478" y="3344"/>
                    <a:pt x="1494" y="3313"/>
                    <a:pt x="1502" y="3297"/>
                  </a:cubicBezTo>
                  <a:cubicBezTo>
                    <a:pt x="1510" y="3289"/>
                    <a:pt x="1518" y="3281"/>
                    <a:pt x="1518" y="3273"/>
                  </a:cubicBezTo>
                  <a:cubicBezTo>
                    <a:pt x="1518" y="3265"/>
                    <a:pt x="1525" y="3257"/>
                    <a:pt x="1525" y="3249"/>
                  </a:cubicBezTo>
                  <a:cubicBezTo>
                    <a:pt x="1525" y="3225"/>
                    <a:pt x="1533" y="3194"/>
                    <a:pt x="1597" y="3186"/>
                  </a:cubicBezTo>
                  <a:cubicBezTo>
                    <a:pt x="1636" y="3186"/>
                    <a:pt x="1660" y="3170"/>
                    <a:pt x="1676" y="3162"/>
                  </a:cubicBezTo>
                  <a:cubicBezTo>
                    <a:pt x="1692" y="3154"/>
                    <a:pt x="1699" y="3147"/>
                    <a:pt x="1715" y="3147"/>
                  </a:cubicBezTo>
                  <a:cubicBezTo>
                    <a:pt x="1723" y="3147"/>
                    <a:pt x="1723" y="3147"/>
                    <a:pt x="1723" y="3147"/>
                  </a:cubicBezTo>
                  <a:cubicBezTo>
                    <a:pt x="1755" y="3147"/>
                    <a:pt x="1771" y="3162"/>
                    <a:pt x="1778" y="3178"/>
                  </a:cubicBezTo>
                  <a:cubicBezTo>
                    <a:pt x="1794" y="3186"/>
                    <a:pt x="1794" y="3194"/>
                    <a:pt x="1810" y="3194"/>
                  </a:cubicBezTo>
                  <a:cubicBezTo>
                    <a:pt x="1826" y="3194"/>
                    <a:pt x="1834" y="3194"/>
                    <a:pt x="1850" y="3186"/>
                  </a:cubicBezTo>
                  <a:cubicBezTo>
                    <a:pt x="1858" y="3186"/>
                    <a:pt x="1865" y="3186"/>
                    <a:pt x="1873" y="3178"/>
                  </a:cubicBezTo>
                  <a:cubicBezTo>
                    <a:pt x="1881" y="3178"/>
                    <a:pt x="1889" y="3178"/>
                    <a:pt x="1897" y="3178"/>
                  </a:cubicBezTo>
                  <a:cubicBezTo>
                    <a:pt x="1913" y="3178"/>
                    <a:pt x="1921" y="3186"/>
                    <a:pt x="1929" y="3194"/>
                  </a:cubicBezTo>
                  <a:cubicBezTo>
                    <a:pt x="1936" y="3202"/>
                    <a:pt x="1936" y="3202"/>
                    <a:pt x="1936" y="3202"/>
                  </a:cubicBezTo>
                  <a:cubicBezTo>
                    <a:pt x="1945" y="3210"/>
                    <a:pt x="1952" y="3218"/>
                    <a:pt x="1960" y="3218"/>
                  </a:cubicBezTo>
                  <a:cubicBezTo>
                    <a:pt x="1976" y="3218"/>
                    <a:pt x="1992" y="3210"/>
                    <a:pt x="2008" y="3194"/>
                  </a:cubicBezTo>
                  <a:lnTo>
                    <a:pt x="2016" y="3194"/>
                  </a:lnTo>
                  <a:cubicBezTo>
                    <a:pt x="2031" y="3194"/>
                    <a:pt x="2063" y="3233"/>
                    <a:pt x="2111" y="3281"/>
                  </a:cubicBezTo>
                  <a:cubicBezTo>
                    <a:pt x="2126" y="3304"/>
                    <a:pt x="2142" y="3320"/>
                    <a:pt x="2150" y="3336"/>
                  </a:cubicBezTo>
                  <a:cubicBezTo>
                    <a:pt x="2189" y="3376"/>
                    <a:pt x="2269" y="3439"/>
                    <a:pt x="2316" y="3471"/>
                  </a:cubicBezTo>
                  <a:cubicBezTo>
                    <a:pt x="2332" y="3478"/>
                    <a:pt x="2332" y="3494"/>
                    <a:pt x="2340" y="3510"/>
                  </a:cubicBezTo>
                  <a:cubicBezTo>
                    <a:pt x="2340" y="3534"/>
                    <a:pt x="2348" y="3581"/>
                    <a:pt x="2403" y="3668"/>
                  </a:cubicBezTo>
                  <a:cubicBezTo>
                    <a:pt x="2474" y="3763"/>
                    <a:pt x="2482" y="3811"/>
                    <a:pt x="2490" y="3834"/>
                  </a:cubicBezTo>
                  <a:cubicBezTo>
                    <a:pt x="2490" y="3858"/>
                    <a:pt x="2490" y="3866"/>
                    <a:pt x="2506" y="3874"/>
                  </a:cubicBezTo>
                  <a:cubicBezTo>
                    <a:pt x="2522" y="3897"/>
                    <a:pt x="2514" y="3913"/>
                    <a:pt x="2514" y="3921"/>
                  </a:cubicBezTo>
                  <a:cubicBezTo>
                    <a:pt x="2506" y="3929"/>
                    <a:pt x="2506" y="3937"/>
                    <a:pt x="2522" y="3945"/>
                  </a:cubicBezTo>
                  <a:cubicBezTo>
                    <a:pt x="2569" y="3969"/>
                    <a:pt x="2672" y="4103"/>
                    <a:pt x="2695" y="4142"/>
                  </a:cubicBezTo>
                  <a:cubicBezTo>
                    <a:pt x="2703" y="4150"/>
                    <a:pt x="2703" y="4166"/>
                    <a:pt x="2711" y="4174"/>
                  </a:cubicBezTo>
                  <a:cubicBezTo>
                    <a:pt x="2719" y="4198"/>
                    <a:pt x="2727" y="4214"/>
                    <a:pt x="2751" y="4222"/>
                  </a:cubicBezTo>
                  <a:cubicBezTo>
                    <a:pt x="2775" y="4222"/>
                    <a:pt x="2790" y="4237"/>
                    <a:pt x="2806" y="4253"/>
                  </a:cubicBezTo>
                  <a:cubicBezTo>
                    <a:pt x="2814" y="4261"/>
                    <a:pt x="2814" y="4269"/>
                    <a:pt x="2822" y="4277"/>
                  </a:cubicBezTo>
                  <a:cubicBezTo>
                    <a:pt x="2838" y="4293"/>
                    <a:pt x="2838" y="4293"/>
                    <a:pt x="2830" y="4308"/>
                  </a:cubicBezTo>
                  <a:cubicBezTo>
                    <a:pt x="2830" y="4317"/>
                    <a:pt x="2822" y="4324"/>
                    <a:pt x="2822" y="4332"/>
                  </a:cubicBezTo>
                  <a:cubicBezTo>
                    <a:pt x="2822" y="4340"/>
                    <a:pt x="2822" y="4340"/>
                    <a:pt x="2822" y="4348"/>
                  </a:cubicBezTo>
                  <a:cubicBezTo>
                    <a:pt x="2814" y="4372"/>
                    <a:pt x="2806" y="4395"/>
                    <a:pt x="2854" y="4419"/>
                  </a:cubicBezTo>
                  <a:cubicBezTo>
                    <a:pt x="2862" y="4419"/>
                    <a:pt x="2869" y="4427"/>
                    <a:pt x="2869" y="4435"/>
                  </a:cubicBezTo>
                  <a:cubicBezTo>
                    <a:pt x="2869" y="4451"/>
                    <a:pt x="2862" y="4459"/>
                    <a:pt x="2854" y="4475"/>
                  </a:cubicBezTo>
                  <a:cubicBezTo>
                    <a:pt x="2846" y="4490"/>
                    <a:pt x="2838" y="4506"/>
                    <a:pt x="2854" y="4522"/>
                  </a:cubicBezTo>
                  <a:cubicBezTo>
                    <a:pt x="2869" y="4546"/>
                    <a:pt x="2885" y="4577"/>
                    <a:pt x="2909" y="4609"/>
                  </a:cubicBezTo>
                  <a:cubicBezTo>
                    <a:pt x="2925" y="4641"/>
                    <a:pt x="2941" y="4672"/>
                    <a:pt x="2948" y="4680"/>
                  </a:cubicBezTo>
                  <a:cubicBezTo>
                    <a:pt x="2964" y="4696"/>
                    <a:pt x="2956" y="4712"/>
                    <a:pt x="2956" y="4728"/>
                  </a:cubicBezTo>
                  <a:cubicBezTo>
                    <a:pt x="2956" y="4743"/>
                    <a:pt x="2948" y="4759"/>
                    <a:pt x="2964" y="4767"/>
                  </a:cubicBezTo>
                  <a:cubicBezTo>
                    <a:pt x="2972" y="4775"/>
                    <a:pt x="2980" y="4783"/>
                    <a:pt x="2980" y="4799"/>
                  </a:cubicBezTo>
                  <a:cubicBezTo>
                    <a:pt x="2988" y="4807"/>
                    <a:pt x="2988" y="4814"/>
                    <a:pt x="2996" y="4814"/>
                  </a:cubicBezTo>
                  <a:cubicBezTo>
                    <a:pt x="3004" y="4814"/>
                    <a:pt x="3043" y="4822"/>
                    <a:pt x="3106" y="4854"/>
                  </a:cubicBezTo>
                  <a:cubicBezTo>
                    <a:pt x="3122" y="4870"/>
                    <a:pt x="3138" y="4878"/>
                    <a:pt x="3146" y="4886"/>
                  </a:cubicBezTo>
                  <a:cubicBezTo>
                    <a:pt x="3154" y="4894"/>
                    <a:pt x="3154" y="4894"/>
                    <a:pt x="3186" y="4894"/>
                  </a:cubicBezTo>
                  <a:lnTo>
                    <a:pt x="3194" y="4894"/>
                  </a:lnTo>
                  <a:cubicBezTo>
                    <a:pt x="3225" y="4894"/>
                    <a:pt x="3241" y="4901"/>
                    <a:pt x="3265" y="4917"/>
                  </a:cubicBezTo>
                  <a:cubicBezTo>
                    <a:pt x="3273" y="4925"/>
                    <a:pt x="3281" y="4933"/>
                    <a:pt x="3296" y="4941"/>
                  </a:cubicBezTo>
                  <a:cubicBezTo>
                    <a:pt x="3304" y="4949"/>
                    <a:pt x="3312" y="4949"/>
                    <a:pt x="3312" y="4957"/>
                  </a:cubicBezTo>
                  <a:cubicBezTo>
                    <a:pt x="3352" y="4981"/>
                    <a:pt x="3367" y="4988"/>
                    <a:pt x="3407" y="4996"/>
                  </a:cubicBezTo>
                  <a:cubicBezTo>
                    <a:pt x="3423" y="4996"/>
                    <a:pt x="3431" y="4996"/>
                    <a:pt x="3446" y="4996"/>
                  </a:cubicBezTo>
                  <a:cubicBezTo>
                    <a:pt x="3462" y="4996"/>
                    <a:pt x="3470" y="4996"/>
                    <a:pt x="3494" y="4981"/>
                  </a:cubicBezTo>
                  <a:cubicBezTo>
                    <a:pt x="3502" y="4972"/>
                    <a:pt x="3510" y="4972"/>
                    <a:pt x="3518" y="4972"/>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50" name="Freeform 24"/>
            <p:cNvSpPr>
              <a:spLocks noChangeArrowheads="1"/>
            </p:cNvSpPr>
            <p:nvPr/>
          </p:nvSpPr>
          <p:spPr bwMode="auto">
            <a:xfrm>
              <a:off x="16144930" y="7488038"/>
              <a:ext cx="1704689" cy="876698"/>
            </a:xfrm>
            <a:custGeom>
              <a:avLst/>
              <a:gdLst>
                <a:gd name="T0" fmla="*/ 3233 w 3242"/>
                <a:gd name="T1" fmla="*/ 751 h 1669"/>
                <a:gd name="T2" fmla="*/ 3233 w 3242"/>
                <a:gd name="T3" fmla="*/ 751 h 1669"/>
                <a:gd name="T4" fmla="*/ 3130 w 3242"/>
                <a:gd name="T5" fmla="*/ 71 h 1669"/>
                <a:gd name="T6" fmla="*/ 0 w 3242"/>
                <a:gd name="T7" fmla="*/ 0 h 1669"/>
                <a:gd name="T8" fmla="*/ 0 w 3242"/>
                <a:gd name="T9" fmla="*/ 245 h 1669"/>
                <a:gd name="T10" fmla="*/ 1123 w 3242"/>
                <a:gd name="T11" fmla="*/ 300 h 1669"/>
                <a:gd name="T12" fmla="*/ 1139 w 3242"/>
                <a:gd name="T13" fmla="*/ 1210 h 1669"/>
                <a:gd name="T14" fmla="*/ 1218 w 3242"/>
                <a:gd name="T15" fmla="*/ 1297 h 1669"/>
                <a:gd name="T16" fmla="*/ 1297 w 3242"/>
                <a:gd name="T17" fmla="*/ 1304 h 1669"/>
                <a:gd name="T18" fmla="*/ 1344 w 3242"/>
                <a:gd name="T19" fmla="*/ 1273 h 1669"/>
                <a:gd name="T20" fmla="*/ 1392 w 3242"/>
                <a:gd name="T21" fmla="*/ 1320 h 1669"/>
                <a:gd name="T22" fmla="*/ 1423 w 3242"/>
                <a:gd name="T23" fmla="*/ 1391 h 1669"/>
                <a:gd name="T24" fmla="*/ 1510 w 3242"/>
                <a:gd name="T25" fmla="*/ 1407 h 1669"/>
                <a:gd name="T26" fmla="*/ 1566 w 3242"/>
                <a:gd name="T27" fmla="*/ 1439 h 1669"/>
                <a:gd name="T28" fmla="*/ 1653 w 3242"/>
                <a:gd name="T29" fmla="*/ 1431 h 1669"/>
                <a:gd name="T30" fmla="*/ 1684 w 3242"/>
                <a:gd name="T31" fmla="*/ 1470 h 1669"/>
                <a:gd name="T32" fmla="*/ 1732 w 3242"/>
                <a:gd name="T33" fmla="*/ 1455 h 1669"/>
                <a:gd name="T34" fmla="*/ 1763 w 3242"/>
                <a:gd name="T35" fmla="*/ 1439 h 1669"/>
                <a:gd name="T36" fmla="*/ 1826 w 3242"/>
                <a:gd name="T37" fmla="*/ 1431 h 1669"/>
                <a:gd name="T38" fmla="*/ 1842 w 3242"/>
                <a:gd name="T39" fmla="*/ 1470 h 1669"/>
                <a:gd name="T40" fmla="*/ 1874 w 3242"/>
                <a:gd name="T41" fmla="*/ 1494 h 1669"/>
                <a:gd name="T42" fmla="*/ 1882 w 3242"/>
                <a:gd name="T43" fmla="*/ 1565 h 1669"/>
                <a:gd name="T44" fmla="*/ 1945 w 3242"/>
                <a:gd name="T45" fmla="*/ 1541 h 1669"/>
                <a:gd name="T46" fmla="*/ 2008 w 3242"/>
                <a:gd name="T47" fmla="*/ 1526 h 1669"/>
                <a:gd name="T48" fmla="*/ 2056 w 3242"/>
                <a:gd name="T49" fmla="*/ 1565 h 1669"/>
                <a:gd name="T50" fmla="*/ 2103 w 3242"/>
                <a:gd name="T51" fmla="*/ 1557 h 1669"/>
                <a:gd name="T52" fmla="*/ 2190 w 3242"/>
                <a:gd name="T53" fmla="*/ 1550 h 1669"/>
                <a:gd name="T54" fmla="*/ 2190 w 3242"/>
                <a:gd name="T55" fmla="*/ 1597 h 1669"/>
                <a:gd name="T56" fmla="*/ 2222 w 3242"/>
                <a:gd name="T57" fmla="*/ 1636 h 1669"/>
                <a:gd name="T58" fmla="*/ 2245 w 3242"/>
                <a:gd name="T59" fmla="*/ 1581 h 1669"/>
                <a:gd name="T60" fmla="*/ 2261 w 3242"/>
                <a:gd name="T61" fmla="*/ 1518 h 1669"/>
                <a:gd name="T62" fmla="*/ 2293 w 3242"/>
                <a:gd name="T63" fmla="*/ 1526 h 1669"/>
                <a:gd name="T64" fmla="*/ 2340 w 3242"/>
                <a:gd name="T65" fmla="*/ 1581 h 1669"/>
                <a:gd name="T66" fmla="*/ 2372 w 3242"/>
                <a:gd name="T67" fmla="*/ 1550 h 1669"/>
                <a:gd name="T68" fmla="*/ 2426 w 3242"/>
                <a:gd name="T69" fmla="*/ 1581 h 1669"/>
                <a:gd name="T70" fmla="*/ 2505 w 3242"/>
                <a:gd name="T71" fmla="*/ 1644 h 1669"/>
                <a:gd name="T72" fmla="*/ 2568 w 3242"/>
                <a:gd name="T73" fmla="*/ 1613 h 1669"/>
                <a:gd name="T74" fmla="*/ 2656 w 3242"/>
                <a:gd name="T75" fmla="*/ 1557 h 1669"/>
                <a:gd name="T76" fmla="*/ 2695 w 3242"/>
                <a:gd name="T77" fmla="*/ 1589 h 1669"/>
                <a:gd name="T78" fmla="*/ 2750 w 3242"/>
                <a:gd name="T79" fmla="*/ 1550 h 1669"/>
                <a:gd name="T80" fmla="*/ 2814 w 3242"/>
                <a:gd name="T81" fmla="*/ 1526 h 1669"/>
                <a:gd name="T82" fmla="*/ 2861 w 3242"/>
                <a:gd name="T83" fmla="*/ 1565 h 1669"/>
                <a:gd name="T84" fmla="*/ 2917 w 3242"/>
                <a:gd name="T85" fmla="*/ 1550 h 1669"/>
                <a:gd name="T86" fmla="*/ 2964 w 3242"/>
                <a:gd name="T87" fmla="*/ 1510 h 1669"/>
                <a:gd name="T88" fmla="*/ 3051 w 3242"/>
                <a:gd name="T89" fmla="*/ 1573 h 1669"/>
                <a:gd name="T90" fmla="*/ 3130 w 3242"/>
                <a:gd name="T91" fmla="*/ 1621 h 1669"/>
                <a:gd name="T92" fmla="*/ 3193 w 3242"/>
                <a:gd name="T93" fmla="*/ 1652 h 1669"/>
                <a:gd name="T94" fmla="*/ 3241 w 3242"/>
                <a:gd name="T95" fmla="*/ 1644 h 1669"/>
                <a:gd name="T96" fmla="*/ 3233 w 3242"/>
                <a:gd name="T97" fmla="*/ 751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42" h="1669">
                  <a:moveTo>
                    <a:pt x="3233" y="751"/>
                  </a:moveTo>
                  <a:lnTo>
                    <a:pt x="3233" y="751"/>
                  </a:lnTo>
                  <a:cubicBezTo>
                    <a:pt x="3138" y="380"/>
                    <a:pt x="3130" y="71"/>
                    <a:pt x="3130" y="71"/>
                  </a:cubicBezTo>
                  <a:cubicBezTo>
                    <a:pt x="1953" y="87"/>
                    <a:pt x="909" y="55"/>
                    <a:pt x="0" y="0"/>
                  </a:cubicBezTo>
                  <a:cubicBezTo>
                    <a:pt x="0" y="245"/>
                    <a:pt x="0" y="245"/>
                    <a:pt x="0" y="245"/>
                  </a:cubicBezTo>
                  <a:cubicBezTo>
                    <a:pt x="1123" y="300"/>
                    <a:pt x="1123" y="300"/>
                    <a:pt x="1123" y="300"/>
                  </a:cubicBezTo>
                  <a:cubicBezTo>
                    <a:pt x="1123" y="300"/>
                    <a:pt x="1107" y="1186"/>
                    <a:pt x="1139" y="1210"/>
                  </a:cubicBezTo>
                  <a:cubicBezTo>
                    <a:pt x="1170" y="1233"/>
                    <a:pt x="1178" y="1265"/>
                    <a:pt x="1218" y="1297"/>
                  </a:cubicBezTo>
                  <a:cubicBezTo>
                    <a:pt x="1249" y="1328"/>
                    <a:pt x="1249" y="1297"/>
                    <a:pt x="1297" y="1304"/>
                  </a:cubicBezTo>
                  <a:cubicBezTo>
                    <a:pt x="1336" y="1320"/>
                    <a:pt x="1321" y="1281"/>
                    <a:pt x="1344" y="1273"/>
                  </a:cubicBezTo>
                  <a:cubicBezTo>
                    <a:pt x="1360" y="1265"/>
                    <a:pt x="1376" y="1297"/>
                    <a:pt x="1392" y="1320"/>
                  </a:cubicBezTo>
                  <a:cubicBezTo>
                    <a:pt x="1400" y="1344"/>
                    <a:pt x="1392" y="1383"/>
                    <a:pt x="1423" y="1391"/>
                  </a:cubicBezTo>
                  <a:cubicBezTo>
                    <a:pt x="1455" y="1399"/>
                    <a:pt x="1463" y="1415"/>
                    <a:pt x="1510" y="1407"/>
                  </a:cubicBezTo>
                  <a:cubicBezTo>
                    <a:pt x="1550" y="1407"/>
                    <a:pt x="1566" y="1439"/>
                    <a:pt x="1566" y="1439"/>
                  </a:cubicBezTo>
                  <a:cubicBezTo>
                    <a:pt x="1589" y="1455"/>
                    <a:pt x="1621" y="1431"/>
                    <a:pt x="1653" y="1431"/>
                  </a:cubicBezTo>
                  <a:cubicBezTo>
                    <a:pt x="1684" y="1439"/>
                    <a:pt x="1684" y="1447"/>
                    <a:pt x="1684" y="1470"/>
                  </a:cubicBezTo>
                  <a:cubicBezTo>
                    <a:pt x="1692" y="1494"/>
                    <a:pt x="1724" y="1486"/>
                    <a:pt x="1732" y="1455"/>
                  </a:cubicBezTo>
                  <a:cubicBezTo>
                    <a:pt x="1739" y="1423"/>
                    <a:pt x="1763" y="1447"/>
                    <a:pt x="1763" y="1439"/>
                  </a:cubicBezTo>
                  <a:cubicBezTo>
                    <a:pt x="1771" y="1423"/>
                    <a:pt x="1795" y="1431"/>
                    <a:pt x="1826" y="1431"/>
                  </a:cubicBezTo>
                  <a:cubicBezTo>
                    <a:pt x="1850" y="1431"/>
                    <a:pt x="1842" y="1447"/>
                    <a:pt x="1842" y="1470"/>
                  </a:cubicBezTo>
                  <a:cubicBezTo>
                    <a:pt x="1842" y="1494"/>
                    <a:pt x="1850" y="1486"/>
                    <a:pt x="1874" y="1494"/>
                  </a:cubicBezTo>
                  <a:cubicBezTo>
                    <a:pt x="1890" y="1510"/>
                    <a:pt x="1874" y="1541"/>
                    <a:pt x="1882" y="1565"/>
                  </a:cubicBezTo>
                  <a:cubicBezTo>
                    <a:pt x="1898" y="1597"/>
                    <a:pt x="1929" y="1557"/>
                    <a:pt x="1945" y="1541"/>
                  </a:cubicBezTo>
                  <a:cubicBezTo>
                    <a:pt x="1953" y="1518"/>
                    <a:pt x="1977" y="1518"/>
                    <a:pt x="2008" y="1526"/>
                  </a:cubicBezTo>
                  <a:cubicBezTo>
                    <a:pt x="2040" y="1534"/>
                    <a:pt x="2048" y="1550"/>
                    <a:pt x="2056" y="1565"/>
                  </a:cubicBezTo>
                  <a:cubicBezTo>
                    <a:pt x="2072" y="1581"/>
                    <a:pt x="2103" y="1581"/>
                    <a:pt x="2103" y="1557"/>
                  </a:cubicBezTo>
                  <a:cubicBezTo>
                    <a:pt x="2103" y="1541"/>
                    <a:pt x="2174" y="1550"/>
                    <a:pt x="2190" y="1550"/>
                  </a:cubicBezTo>
                  <a:cubicBezTo>
                    <a:pt x="2206" y="1550"/>
                    <a:pt x="2198" y="1565"/>
                    <a:pt x="2190" y="1597"/>
                  </a:cubicBezTo>
                  <a:cubicBezTo>
                    <a:pt x="2182" y="1628"/>
                    <a:pt x="2206" y="1628"/>
                    <a:pt x="2222" y="1636"/>
                  </a:cubicBezTo>
                  <a:cubicBezTo>
                    <a:pt x="2238" y="1644"/>
                    <a:pt x="2245" y="1605"/>
                    <a:pt x="2245" y="1581"/>
                  </a:cubicBezTo>
                  <a:cubicBezTo>
                    <a:pt x="2245" y="1550"/>
                    <a:pt x="2245" y="1557"/>
                    <a:pt x="2261" y="1518"/>
                  </a:cubicBezTo>
                  <a:cubicBezTo>
                    <a:pt x="2277" y="1486"/>
                    <a:pt x="2277" y="1518"/>
                    <a:pt x="2293" y="1526"/>
                  </a:cubicBezTo>
                  <a:cubicBezTo>
                    <a:pt x="2309" y="1541"/>
                    <a:pt x="2317" y="1557"/>
                    <a:pt x="2340" y="1581"/>
                  </a:cubicBezTo>
                  <a:cubicBezTo>
                    <a:pt x="2356" y="1597"/>
                    <a:pt x="2364" y="1573"/>
                    <a:pt x="2372" y="1550"/>
                  </a:cubicBezTo>
                  <a:cubicBezTo>
                    <a:pt x="2380" y="1526"/>
                    <a:pt x="2403" y="1557"/>
                    <a:pt x="2426" y="1581"/>
                  </a:cubicBezTo>
                  <a:cubicBezTo>
                    <a:pt x="2458" y="1613"/>
                    <a:pt x="2474" y="1628"/>
                    <a:pt x="2505" y="1644"/>
                  </a:cubicBezTo>
                  <a:cubicBezTo>
                    <a:pt x="2529" y="1668"/>
                    <a:pt x="2545" y="1636"/>
                    <a:pt x="2568" y="1613"/>
                  </a:cubicBezTo>
                  <a:cubicBezTo>
                    <a:pt x="2584" y="1589"/>
                    <a:pt x="2616" y="1565"/>
                    <a:pt x="2656" y="1557"/>
                  </a:cubicBezTo>
                  <a:cubicBezTo>
                    <a:pt x="2687" y="1550"/>
                    <a:pt x="2671" y="1565"/>
                    <a:pt x="2695" y="1589"/>
                  </a:cubicBezTo>
                  <a:cubicBezTo>
                    <a:pt x="2727" y="1605"/>
                    <a:pt x="2743" y="1581"/>
                    <a:pt x="2750" y="1550"/>
                  </a:cubicBezTo>
                  <a:cubicBezTo>
                    <a:pt x="2750" y="1526"/>
                    <a:pt x="2798" y="1526"/>
                    <a:pt x="2814" y="1526"/>
                  </a:cubicBezTo>
                  <a:cubicBezTo>
                    <a:pt x="2837" y="1526"/>
                    <a:pt x="2830" y="1541"/>
                    <a:pt x="2861" y="1565"/>
                  </a:cubicBezTo>
                  <a:cubicBezTo>
                    <a:pt x="2893" y="1589"/>
                    <a:pt x="2908" y="1565"/>
                    <a:pt x="2917" y="1550"/>
                  </a:cubicBezTo>
                  <a:cubicBezTo>
                    <a:pt x="2932" y="1534"/>
                    <a:pt x="2940" y="1510"/>
                    <a:pt x="2964" y="1510"/>
                  </a:cubicBezTo>
                  <a:cubicBezTo>
                    <a:pt x="2988" y="1510"/>
                    <a:pt x="3011" y="1526"/>
                    <a:pt x="3051" y="1573"/>
                  </a:cubicBezTo>
                  <a:cubicBezTo>
                    <a:pt x="3090" y="1621"/>
                    <a:pt x="3122" y="1613"/>
                    <a:pt x="3130" y="1621"/>
                  </a:cubicBezTo>
                  <a:cubicBezTo>
                    <a:pt x="3138" y="1636"/>
                    <a:pt x="3161" y="1652"/>
                    <a:pt x="3193" y="1652"/>
                  </a:cubicBezTo>
                  <a:cubicBezTo>
                    <a:pt x="3225" y="1652"/>
                    <a:pt x="3225" y="1644"/>
                    <a:pt x="3241" y="1644"/>
                  </a:cubicBezTo>
                  <a:lnTo>
                    <a:pt x="3233" y="751"/>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51" name="Freeform 25"/>
            <p:cNvSpPr>
              <a:spLocks noChangeArrowheads="1"/>
            </p:cNvSpPr>
            <p:nvPr/>
          </p:nvSpPr>
          <p:spPr bwMode="auto">
            <a:xfrm>
              <a:off x="16140291" y="7488038"/>
              <a:ext cx="1709328" cy="874378"/>
            </a:xfrm>
            <a:custGeom>
              <a:avLst/>
              <a:gdLst>
                <a:gd name="T0" fmla="*/ 2434 w 3250"/>
                <a:gd name="T1" fmla="*/ 1589 h 1661"/>
                <a:gd name="T2" fmla="*/ 2380 w 3250"/>
                <a:gd name="T3" fmla="*/ 1557 h 1661"/>
                <a:gd name="T4" fmla="*/ 2285 w 3250"/>
                <a:gd name="T5" fmla="*/ 1518 h 1661"/>
                <a:gd name="T6" fmla="*/ 2253 w 3250"/>
                <a:gd name="T7" fmla="*/ 1581 h 1661"/>
                <a:gd name="T8" fmla="*/ 2190 w 3250"/>
                <a:gd name="T9" fmla="*/ 1597 h 1661"/>
                <a:gd name="T10" fmla="*/ 2190 w 3250"/>
                <a:gd name="T11" fmla="*/ 1550 h 1661"/>
                <a:gd name="T12" fmla="*/ 2064 w 3250"/>
                <a:gd name="T13" fmla="*/ 1565 h 1661"/>
                <a:gd name="T14" fmla="*/ 1906 w 3250"/>
                <a:gd name="T15" fmla="*/ 1581 h 1661"/>
                <a:gd name="T16" fmla="*/ 1866 w 3250"/>
                <a:gd name="T17" fmla="*/ 1494 h 1661"/>
                <a:gd name="T18" fmla="*/ 1834 w 3250"/>
                <a:gd name="T19" fmla="*/ 1431 h 1661"/>
                <a:gd name="T20" fmla="*/ 1771 w 3250"/>
                <a:gd name="T21" fmla="*/ 1447 h 1661"/>
                <a:gd name="T22" fmla="*/ 1708 w 3250"/>
                <a:gd name="T23" fmla="*/ 1486 h 1661"/>
                <a:gd name="T24" fmla="*/ 1621 w 3250"/>
                <a:gd name="T25" fmla="*/ 1439 h 1661"/>
                <a:gd name="T26" fmla="*/ 1566 w 3250"/>
                <a:gd name="T27" fmla="*/ 1439 h 1661"/>
                <a:gd name="T28" fmla="*/ 1431 w 3250"/>
                <a:gd name="T29" fmla="*/ 1391 h 1661"/>
                <a:gd name="T30" fmla="*/ 1360 w 3250"/>
                <a:gd name="T31" fmla="*/ 1273 h 1661"/>
                <a:gd name="T32" fmla="*/ 1305 w 3250"/>
                <a:gd name="T33" fmla="*/ 1312 h 1661"/>
                <a:gd name="T34" fmla="*/ 1218 w 3250"/>
                <a:gd name="T35" fmla="*/ 1297 h 1661"/>
                <a:gd name="T36" fmla="*/ 0 w 3250"/>
                <a:gd name="T37" fmla="*/ 245 h 1661"/>
                <a:gd name="T38" fmla="*/ 3138 w 3250"/>
                <a:gd name="T39" fmla="*/ 71 h 1661"/>
                <a:gd name="T40" fmla="*/ 3249 w 3250"/>
                <a:gd name="T41" fmla="*/ 751 h 1661"/>
                <a:gd name="T42" fmla="*/ 3201 w 3250"/>
                <a:gd name="T43" fmla="*/ 1660 h 1661"/>
                <a:gd name="T44" fmla="*/ 2972 w 3250"/>
                <a:gd name="T45" fmla="*/ 1510 h 1661"/>
                <a:gd name="T46" fmla="*/ 2893 w 3250"/>
                <a:gd name="T47" fmla="*/ 1581 h 1661"/>
                <a:gd name="T48" fmla="*/ 2758 w 3250"/>
                <a:gd name="T49" fmla="*/ 1550 h 1661"/>
                <a:gd name="T50" fmla="*/ 2679 w 3250"/>
                <a:gd name="T51" fmla="*/ 1557 h 1661"/>
                <a:gd name="T52" fmla="*/ 2529 w 3250"/>
                <a:gd name="T53" fmla="*/ 1660 h 1661"/>
                <a:gd name="T54" fmla="*/ 2442 w 3250"/>
                <a:gd name="T55" fmla="*/ 1581 h 1661"/>
                <a:gd name="T56" fmla="*/ 2576 w 3250"/>
                <a:gd name="T57" fmla="*/ 1613 h 1661"/>
                <a:gd name="T58" fmla="*/ 2711 w 3250"/>
                <a:gd name="T59" fmla="*/ 1581 h 1661"/>
                <a:gd name="T60" fmla="*/ 2845 w 3250"/>
                <a:gd name="T61" fmla="*/ 1534 h 1661"/>
                <a:gd name="T62" fmla="*/ 2925 w 3250"/>
                <a:gd name="T63" fmla="*/ 1550 h 1661"/>
                <a:gd name="T64" fmla="*/ 3122 w 3250"/>
                <a:gd name="T65" fmla="*/ 1613 h 1661"/>
                <a:gd name="T66" fmla="*/ 3241 w 3250"/>
                <a:gd name="T67" fmla="*/ 1636 h 1661"/>
                <a:gd name="T68" fmla="*/ 16 w 3250"/>
                <a:gd name="T69" fmla="*/ 8 h 1661"/>
                <a:gd name="T70" fmla="*/ 1147 w 3250"/>
                <a:gd name="T71" fmla="*/ 1202 h 1661"/>
                <a:gd name="T72" fmla="*/ 1265 w 3250"/>
                <a:gd name="T73" fmla="*/ 1304 h 1661"/>
                <a:gd name="T74" fmla="*/ 1336 w 3250"/>
                <a:gd name="T75" fmla="*/ 1288 h 1661"/>
                <a:gd name="T76" fmla="*/ 1400 w 3250"/>
                <a:gd name="T77" fmla="*/ 1320 h 1661"/>
                <a:gd name="T78" fmla="*/ 1503 w 3250"/>
                <a:gd name="T79" fmla="*/ 1407 h 1661"/>
                <a:gd name="T80" fmla="*/ 1621 w 3250"/>
                <a:gd name="T81" fmla="*/ 1439 h 1661"/>
                <a:gd name="T82" fmla="*/ 1700 w 3250"/>
                <a:gd name="T83" fmla="*/ 1470 h 1661"/>
                <a:gd name="T84" fmla="*/ 1763 w 3250"/>
                <a:gd name="T85" fmla="*/ 1439 h 1661"/>
                <a:gd name="T86" fmla="*/ 1811 w 3250"/>
                <a:gd name="T87" fmla="*/ 1423 h 1661"/>
                <a:gd name="T88" fmla="*/ 1858 w 3250"/>
                <a:gd name="T89" fmla="*/ 1470 h 1661"/>
                <a:gd name="T90" fmla="*/ 1898 w 3250"/>
                <a:gd name="T91" fmla="*/ 1565 h 1661"/>
                <a:gd name="T92" fmla="*/ 2064 w 3250"/>
                <a:gd name="T93" fmla="*/ 1557 h 1661"/>
                <a:gd name="T94" fmla="*/ 2166 w 3250"/>
                <a:gd name="T95" fmla="*/ 1541 h 1661"/>
                <a:gd name="T96" fmla="*/ 2206 w 3250"/>
                <a:gd name="T97" fmla="*/ 1573 h 1661"/>
                <a:gd name="T98" fmla="*/ 2230 w 3250"/>
                <a:gd name="T99" fmla="*/ 1636 h 1661"/>
                <a:gd name="T100" fmla="*/ 2285 w 3250"/>
                <a:gd name="T101" fmla="*/ 1502 h 1661"/>
                <a:gd name="T102" fmla="*/ 2356 w 3250"/>
                <a:gd name="T103" fmla="*/ 1581 h 1661"/>
                <a:gd name="T104" fmla="*/ 2529 w 3250"/>
                <a:gd name="T105" fmla="*/ 1660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50" h="1661">
                  <a:moveTo>
                    <a:pt x="2529" y="1660"/>
                  </a:moveTo>
                  <a:lnTo>
                    <a:pt x="2529" y="1660"/>
                  </a:lnTo>
                  <a:cubicBezTo>
                    <a:pt x="2521" y="1660"/>
                    <a:pt x="2513" y="1652"/>
                    <a:pt x="2505" y="1652"/>
                  </a:cubicBezTo>
                  <a:cubicBezTo>
                    <a:pt x="2482" y="1628"/>
                    <a:pt x="2466" y="1613"/>
                    <a:pt x="2434" y="1589"/>
                  </a:cubicBezTo>
                  <a:cubicBezTo>
                    <a:pt x="2434" y="1581"/>
                    <a:pt x="2426" y="1581"/>
                    <a:pt x="2426" y="1573"/>
                  </a:cubicBezTo>
                  <a:cubicBezTo>
                    <a:pt x="2411" y="1557"/>
                    <a:pt x="2395" y="1541"/>
                    <a:pt x="2388" y="1541"/>
                  </a:cubicBezTo>
                  <a:cubicBezTo>
                    <a:pt x="2388" y="1541"/>
                    <a:pt x="2388" y="1541"/>
                    <a:pt x="2380" y="1550"/>
                  </a:cubicBezTo>
                  <a:cubicBezTo>
                    <a:pt x="2380" y="1557"/>
                    <a:pt x="2380" y="1557"/>
                    <a:pt x="2380" y="1557"/>
                  </a:cubicBezTo>
                  <a:cubicBezTo>
                    <a:pt x="2372" y="1573"/>
                    <a:pt x="2364" y="1589"/>
                    <a:pt x="2356" y="1589"/>
                  </a:cubicBezTo>
                  <a:cubicBezTo>
                    <a:pt x="2348" y="1589"/>
                    <a:pt x="2348" y="1589"/>
                    <a:pt x="2340" y="1581"/>
                  </a:cubicBezTo>
                  <a:cubicBezTo>
                    <a:pt x="2325" y="1557"/>
                    <a:pt x="2317" y="1550"/>
                    <a:pt x="2301" y="1534"/>
                  </a:cubicBezTo>
                  <a:cubicBezTo>
                    <a:pt x="2293" y="1526"/>
                    <a:pt x="2293" y="1526"/>
                    <a:pt x="2285" y="1518"/>
                  </a:cubicBezTo>
                  <a:cubicBezTo>
                    <a:pt x="2285" y="1510"/>
                    <a:pt x="2285" y="1510"/>
                    <a:pt x="2285" y="1510"/>
                  </a:cubicBezTo>
                  <a:cubicBezTo>
                    <a:pt x="2285" y="1510"/>
                    <a:pt x="2277" y="1510"/>
                    <a:pt x="2277" y="1526"/>
                  </a:cubicBezTo>
                  <a:cubicBezTo>
                    <a:pt x="2269" y="1534"/>
                    <a:pt x="2269" y="1541"/>
                    <a:pt x="2262" y="1550"/>
                  </a:cubicBezTo>
                  <a:cubicBezTo>
                    <a:pt x="2253" y="1557"/>
                    <a:pt x="2253" y="1565"/>
                    <a:pt x="2253" y="1581"/>
                  </a:cubicBezTo>
                  <a:cubicBezTo>
                    <a:pt x="2253" y="1605"/>
                    <a:pt x="2246" y="1644"/>
                    <a:pt x="2230" y="1644"/>
                  </a:cubicBezTo>
                  <a:cubicBezTo>
                    <a:pt x="2230" y="1644"/>
                    <a:pt x="2230" y="1644"/>
                    <a:pt x="2230" y="1636"/>
                  </a:cubicBezTo>
                  <a:cubicBezTo>
                    <a:pt x="2222" y="1636"/>
                    <a:pt x="2222" y="1636"/>
                    <a:pt x="2222" y="1636"/>
                  </a:cubicBezTo>
                  <a:cubicBezTo>
                    <a:pt x="2206" y="1636"/>
                    <a:pt x="2190" y="1628"/>
                    <a:pt x="2190" y="1597"/>
                  </a:cubicBezTo>
                  <a:cubicBezTo>
                    <a:pt x="2198" y="1589"/>
                    <a:pt x="2198" y="1581"/>
                    <a:pt x="2198" y="1573"/>
                  </a:cubicBezTo>
                  <a:cubicBezTo>
                    <a:pt x="2198" y="1565"/>
                    <a:pt x="2206" y="1550"/>
                    <a:pt x="2206" y="1550"/>
                  </a:cubicBezTo>
                  <a:cubicBezTo>
                    <a:pt x="2198" y="1550"/>
                    <a:pt x="2198" y="1550"/>
                    <a:pt x="2198" y="1550"/>
                  </a:cubicBezTo>
                  <a:cubicBezTo>
                    <a:pt x="2198" y="1550"/>
                    <a:pt x="2198" y="1550"/>
                    <a:pt x="2190" y="1550"/>
                  </a:cubicBezTo>
                  <a:cubicBezTo>
                    <a:pt x="2182" y="1550"/>
                    <a:pt x="2174" y="1550"/>
                    <a:pt x="2166" y="1550"/>
                  </a:cubicBezTo>
                  <a:cubicBezTo>
                    <a:pt x="2119" y="1550"/>
                    <a:pt x="2111" y="1557"/>
                    <a:pt x="2111" y="1557"/>
                  </a:cubicBezTo>
                  <a:cubicBezTo>
                    <a:pt x="2111" y="1573"/>
                    <a:pt x="2103" y="1581"/>
                    <a:pt x="2087" y="1581"/>
                  </a:cubicBezTo>
                  <a:cubicBezTo>
                    <a:pt x="2080" y="1581"/>
                    <a:pt x="2072" y="1573"/>
                    <a:pt x="2064" y="1565"/>
                  </a:cubicBezTo>
                  <a:lnTo>
                    <a:pt x="2064" y="1565"/>
                  </a:lnTo>
                  <a:cubicBezTo>
                    <a:pt x="2048" y="1550"/>
                    <a:pt x="2040" y="1534"/>
                    <a:pt x="2016" y="1526"/>
                  </a:cubicBezTo>
                  <a:cubicBezTo>
                    <a:pt x="1985" y="1518"/>
                    <a:pt x="1961" y="1526"/>
                    <a:pt x="1953" y="1541"/>
                  </a:cubicBezTo>
                  <a:cubicBezTo>
                    <a:pt x="1945" y="1557"/>
                    <a:pt x="1922" y="1581"/>
                    <a:pt x="1906" y="1581"/>
                  </a:cubicBezTo>
                  <a:cubicBezTo>
                    <a:pt x="1898" y="1581"/>
                    <a:pt x="1890" y="1581"/>
                    <a:pt x="1890" y="1573"/>
                  </a:cubicBezTo>
                  <a:cubicBezTo>
                    <a:pt x="1890" y="1557"/>
                    <a:pt x="1890" y="1541"/>
                    <a:pt x="1890" y="1534"/>
                  </a:cubicBezTo>
                  <a:cubicBezTo>
                    <a:pt x="1890" y="1518"/>
                    <a:pt x="1890" y="1502"/>
                    <a:pt x="1874" y="1502"/>
                  </a:cubicBezTo>
                  <a:lnTo>
                    <a:pt x="1866" y="1494"/>
                  </a:lnTo>
                  <a:cubicBezTo>
                    <a:pt x="1850" y="1494"/>
                    <a:pt x="1850" y="1494"/>
                    <a:pt x="1850" y="1470"/>
                  </a:cubicBezTo>
                  <a:lnTo>
                    <a:pt x="1850" y="1463"/>
                  </a:lnTo>
                  <a:cubicBezTo>
                    <a:pt x="1850" y="1447"/>
                    <a:pt x="1850" y="1439"/>
                    <a:pt x="1842" y="1439"/>
                  </a:cubicBezTo>
                  <a:lnTo>
                    <a:pt x="1834" y="1431"/>
                  </a:lnTo>
                  <a:cubicBezTo>
                    <a:pt x="1819" y="1431"/>
                    <a:pt x="1811" y="1431"/>
                    <a:pt x="1803" y="1431"/>
                  </a:cubicBezTo>
                  <a:cubicBezTo>
                    <a:pt x="1803" y="1431"/>
                    <a:pt x="1795" y="1431"/>
                    <a:pt x="1787" y="1431"/>
                  </a:cubicBezTo>
                  <a:cubicBezTo>
                    <a:pt x="1779" y="1431"/>
                    <a:pt x="1779" y="1431"/>
                    <a:pt x="1779" y="1439"/>
                  </a:cubicBezTo>
                  <a:lnTo>
                    <a:pt x="1771" y="1447"/>
                  </a:lnTo>
                  <a:cubicBezTo>
                    <a:pt x="1771" y="1447"/>
                    <a:pt x="1763" y="1447"/>
                    <a:pt x="1763" y="1439"/>
                  </a:cubicBezTo>
                  <a:lnTo>
                    <a:pt x="1755" y="1439"/>
                  </a:lnTo>
                  <a:cubicBezTo>
                    <a:pt x="1755" y="1439"/>
                    <a:pt x="1747" y="1439"/>
                    <a:pt x="1747" y="1455"/>
                  </a:cubicBezTo>
                  <a:cubicBezTo>
                    <a:pt x="1740" y="1478"/>
                    <a:pt x="1724" y="1486"/>
                    <a:pt x="1708" y="1486"/>
                  </a:cubicBezTo>
                  <a:cubicBezTo>
                    <a:pt x="1700" y="1486"/>
                    <a:pt x="1692" y="1486"/>
                    <a:pt x="1692" y="1470"/>
                  </a:cubicBezTo>
                  <a:cubicBezTo>
                    <a:pt x="1692" y="1470"/>
                    <a:pt x="1692" y="1470"/>
                    <a:pt x="1692" y="1463"/>
                  </a:cubicBezTo>
                  <a:cubicBezTo>
                    <a:pt x="1692" y="1447"/>
                    <a:pt x="1684" y="1439"/>
                    <a:pt x="1661" y="1439"/>
                  </a:cubicBezTo>
                  <a:cubicBezTo>
                    <a:pt x="1645" y="1431"/>
                    <a:pt x="1637" y="1439"/>
                    <a:pt x="1621" y="1439"/>
                  </a:cubicBezTo>
                  <a:cubicBezTo>
                    <a:pt x="1613" y="1447"/>
                    <a:pt x="1605" y="1447"/>
                    <a:pt x="1597" y="1447"/>
                  </a:cubicBezTo>
                  <a:cubicBezTo>
                    <a:pt x="1582" y="1447"/>
                    <a:pt x="1574" y="1447"/>
                    <a:pt x="1566" y="1439"/>
                  </a:cubicBezTo>
                  <a:lnTo>
                    <a:pt x="1566" y="1439"/>
                  </a:lnTo>
                  <a:lnTo>
                    <a:pt x="1566" y="1439"/>
                  </a:lnTo>
                  <a:cubicBezTo>
                    <a:pt x="1566" y="1439"/>
                    <a:pt x="1558" y="1407"/>
                    <a:pt x="1518" y="1415"/>
                  </a:cubicBezTo>
                  <a:cubicBezTo>
                    <a:pt x="1510" y="1415"/>
                    <a:pt x="1503" y="1415"/>
                    <a:pt x="1503" y="1415"/>
                  </a:cubicBezTo>
                  <a:cubicBezTo>
                    <a:pt x="1479" y="1415"/>
                    <a:pt x="1471" y="1407"/>
                    <a:pt x="1455" y="1399"/>
                  </a:cubicBezTo>
                  <a:cubicBezTo>
                    <a:pt x="1447" y="1399"/>
                    <a:pt x="1439" y="1399"/>
                    <a:pt x="1431" y="1391"/>
                  </a:cubicBezTo>
                  <a:cubicBezTo>
                    <a:pt x="1408" y="1391"/>
                    <a:pt x="1400" y="1368"/>
                    <a:pt x="1400" y="1352"/>
                  </a:cubicBezTo>
                  <a:cubicBezTo>
                    <a:pt x="1400" y="1336"/>
                    <a:pt x="1400" y="1328"/>
                    <a:pt x="1392" y="1320"/>
                  </a:cubicBezTo>
                  <a:cubicBezTo>
                    <a:pt x="1392" y="1312"/>
                    <a:pt x="1392" y="1312"/>
                    <a:pt x="1392" y="1312"/>
                  </a:cubicBezTo>
                  <a:cubicBezTo>
                    <a:pt x="1384" y="1297"/>
                    <a:pt x="1368" y="1273"/>
                    <a:pt x="1360" y="1273"/>
                  </a:cubicBezTo>
                  <a:cubicBezTo>
                    <a:pt x="1352" y="1273"/>
                    <a:pt x="1352" y="1273"/>
                    <a:pt x="1352" y="1273"/>
                  </a:cubicBezTo>
                  <a:cubicBezTo>
                    <a:pt x="1344" y="1281"/>
                    <a:pt x="1344" y="1281"/>
                    <a:pt x="1344" y="1288"/>
                  </a:cubicBezTo>
                  <a:cubicBezTo>
                    <a:pt x="1336" y="1304"/>
                    <a:pt x="1336" y="1312"/>
                    <a:pt x="1321" y="1312"/>
                  </a:cubicBezTo>
                  <a:cubicBezTo>
                    <a:pt x="1313" y="1312"/>
                    <a:pt x="1305" y="1312"/>
                    <a:pt x="1305" y="1312"/>
                  </a:cubicBezTo>
                  <a:cubicBezTo>
                    <a:pt x="1297" y="1304"/>
                    <a:pt x="1289" y="1304"/>
                    <a:pt x="1281" y="1304"/>
                  </a:cubicBezTo>
                  <a:cubicBezTo>
                    <a:pt x="1273" y="1304"/>
                    <a:pt x="1273" y="1312"/>
                    <a:pt x="1265" y="1312"/>
                  </a:cubicBezTo>
                  <a:cubicBezTo>
                    <a:pt x="1257" y="1312"/>
                    <a:pt x="1257" y="1312"/>
                    <a:pt x="1250" y="1312"/>
                  </a:cubicBezTo>
                  <a:cubicBezTo>
                    <a:pt x="1242" y="1312"/>
                    <a:pt x="1234" y="1312"/>
                    <a:pt x="1218" y="1297"/>
                  </a:cubicBezTo>
                  <a:cubicBezTo>
                    <a:pt x="1202" y="1288"/>
                    <a:pt x="1186" y="1265"/>
                    <a:pt x="1178" y="1249"/>
                  </a:cubicBezTo>
                  <a:cubicBezTo>
                    <a:pt x="1170" y="1233"/>
                    <a:pt x="1163" y="1225"/>
                    <a:pt x="1147" y="1210"/>
                  </a:cubicBezTo>
                  <a:cubicBezTo>
                    <a:pt x="1107" y="1194"/>
                    <a:pt x="1123" y="411"/>
                    <a:pt x="1123" y="308"/>
                  </a:cubicBezTo>
                  <a:cubicBezTo>
                    <a:pt x="0" y="245"/>
                    <a:pt x="0" y="245"/>
                    <a:pt x="0" y="245"/>
                  </a:cubicBezTo>
                  <a:cubicBezTo>
                    <a:pt x="8" y="0"/>
                    <a:pt x="8" y="0"/>
                    <a:pt x="8" y="0"/>
                  </a:cubicBezTo>
                  <a:lnTo>
                    <a:pt x="8" y="0"/>
                  </a:lnTo>
                  <a:cubicBezTo>
                    <a:pt x="839" y="47"/>
                    <a:pt x="1692" y="71"/>
                    <a:pt x="2569" y="71"/>
                  </a:cubicBezTo>
                  <a:cubicBezTo>
                    <a:pt x="2758" y="71"/>
                    <a:pt x="2948" y="71"/>
                    <a:pt x="3138" y="71"/>
                  </a:cubicBezTo>
                  <a:cubicBezTo>
                    <a:pt x="3146" y="71"/>
                    <a:pt x="3146" y="71"/>
                    <a:pt x="3146" y="71"/>
                  </a:cubicBezTo>
                  <a:lnTo>
                    <a:pt x="3146" y="71"/>
                  </a:lnTo>
                  <a:cubicBezTo>
                    <a:pt x="3146" y="71"/>
                    <a:pt x="3154" y="380"/>
                    <a:pt x="3249" y="751"/>
                  </a:cubicBezTo>
                  <a:lnTo>
                    <a:pt x="3249" y="751"/>
                  </a:lnTo>
                  <a:cubicBezTo>
                    <a:pt x="3249" y="1644"/>
                    <a:pt x="3249" y="1644"/>
                    <a:pt x="3249" y="1644"/>
                  </a:cubicBezTo>
                  <a:lnTo>
                    <a:pt x="3249" y="1644"/>
                  </a:lnTo>
                  <a:cubicBezTo>
                    <a:pt x="3241" y="1644"/>
                    <a:pt x="3241" y="1644"/>
                    <a:pt x="3233" y="1652"/>
                  </a:cubicBezTo>
                  <a:cubicBezTo>
                    <a:pt x="3225" y="1652"/>
                    <a:pt x="3225" y="1660"/>
                    <a:pt x="3201" y="1660"/>
                  </a:cubicBezTo>
                  <a:cubicBezTo>
                    <a:pt x="3169" y="1660"/>
                    <a:pt x="3146" y="1636"/>
                    <a:pt x="3138" y="1628"/>
                  </a:cubicBezTo>
                  <a:cubicBezTo>
                    <a:pt x="3130" y="1621"/>
                    <a:pt x="3130" y="1621"/>
                    <a:pt x="3122" y="1621"/>
                  </a:cubicBezTo>
                  <a:cubicBezTo>
                    <a:pt x="3106" y="1613"/>
                    <a:pt x="3083" y="1605"/>
                    <a:pt x="3059" y="1573"/>
                  </a:cubicBezTo>
                  <a:cubicBezTo>
                    <a:pt x="3019" y="1526"/>
                    <a:pt x="2996" y="1510"/>
                    <a:pt x="2972" y="1510"/>
                  </a:cubicBezTo>
                  <a:cubicBezTo>
                    <a:pt x="2956" y="1518"/>
                    <a:pt x="2948" y="1526"/>
                    <a:pt x="2940" y="1541"/>
                  </a:cubicBezTo>
                  <a:cubicBezTo>
                    <a:pt x="2932" y="1541"/>
                    <a:pt x="2932" y="1550"/>
                    <a:pt x="2932" y="1550"/>
                  </a:cubicBezTo>
                  <a:cubicBezTo>
                    <a:pt x="2932" y="1550"/>
                    <a:pt x="2932" y="1557"/>
                    <a:pt x="2925" y="1557"/>
                  </a:cubicBezTo>
                  <a:cubicBezTo>
                    <a:pt x="2916" y="1565"/>
                    <a:pt x="2909" y="1581"/>
                    <a:pt x="2893" y="1581"/>
                  </a:cubicBezTo>
                  <a:cubicBezTo>
                    <a:pt x="2885" y="1581"/>
                    <a:pt x="2877" y="1573"/>
                    <a:pt x="2869" y="1565"/>
                  </a:cubicBezTo>
                  <a:cubicBezTo>
                    <a:pt x="2853" y="1557"/>
                    <a:pt x="2845" y="1550"/>
                    <a:pt x="2838" y="1541"/>
                  </a:cubicBezTo>
                  <a:cubicBezTo>
                    <a:pt x="2838" y="1534"/>
                    <a:pt x="2830" y="1526"/>
                    <a:pt x="2822" y="1526"/>
                  </a:cubicBezTo>
                  <a:cubicBezTo>
                    <a:pt x="2806" y="1526"/>
                    <a:pt x="2766" y="1526"/>
                    <a:pt x="2758" y="1550"/>
                  </a:cubicBezTo>
                  <a:cubicBezTo>
                    <a:pt x="2751" y="1573"/>
                    <a:pt x="2743" y="1597"/>
                    <a:pt x="2727" y="1597"/>
                  </a:cubicBezTo>
                  <a:cubicBezTo>
                    <a:pt x="2719" y="1597"/>
                    <a:pt x="2711" y="1597"/>
                    <a:pt x="2703" y="1589"/>
                  </a:cubicBezTo>
                  <a:cubicBezTo>
                    <a:pt x="2695" y="1581"/>
                    <a:pt x="2687" y="1573"/>
                    <a:pt x="2687" y="1565"/>
                  </a:cubicBezTo>
                  <a:cubicBezTo>
                    <a:pt x="2687" y="1557"/>
                    <a:pt x="2679" y="1557"/>
                    <a:pt x="2679" y="1557"/>
                  </a:cubicBezTo>
                  <a:cubicBezTo>
                    <a:pt x="2672" y="1557"/>
                    <a:pt x="2672" y="1557"/>
                    <a:pt x="2664" y="1557"/>
                  </a:cubicBezTo>
                  <a:cubicBezTo>
                    <a:pt x="2624" y="1573"/>
                    <a:pt x="2600" y="1589"/>
                    <a:pt x="2576" y="1613"/>
                  </a:cubicBezTo>
                  <a:cubicBezTo>
                    <a:pt x="2576" y="1621"/>
                    <a:pt x="2576" y="1621"/>
                    <a:pt x="2576" y="1621"/>
                  </a:cubicBezTo>
                  <a:cubicBezTo>
                    <a:pt x="2561" y="1644"/>
                    <a:pt x="2545" y="1660"/>
                    <a:pt x="2529" y="1660"/>
                  </a:cubicBezTo>
                  <a:lnTo>
                    <a:pt x="2388" y="1534"/>
                  </a:lnTo>
                  <a:lnTo>
                    <a:pt x="2388" y="1534"/>
                  </a:lnTo>
                  <a:cubicBezTo>
                    <a:pt x="2395" y="1534"/>
                    <a:pt x="2411" y="1550"/>
                    <a:pt x="2426" y="1565"/>
                  </a:cubicBezTo>
                  <a:cubicBezTo>
                    <a:pt x="2434" y="1573"/>
                    <a:pt x="2434" y="1573"/>
                    <a:pt x="2442" y="1581"/>
                  </a:cubicBezTo>
                  <a:cubicBezTo>
                    <a:pt x="2466" y="1605"/>
                    <a:pt x="2482" y="1628"/>
                    <a:pt x="2513" y="1644"/>
                  </a:cubicBezTo>
                  <a:cubicBezTo>
                    <a:pt x="2521" y="1652"/>
                    <a:pt x="2521" y="1652"/>
                    <a:pt x="2529" y="1652"/>
                  </a:cubicBezTo>
                  <a:cubicBezTo>
                    <a:pt x="2545" y="1652"/>
                    <a:pt x="2553" y="1636"/>
                    <a:pt x="2569" y="1621"/>
                  </a:cubicBezTo>
                  <a:cubicBezTo>
                    <a:pt x="2569" y="1613"/>
                    <a:pt x="2569" y="1613"/>
                    <a:pt x="2576" y="1613"/>
                  </a:cubicBezTo>
                  <a:cubicBezTo>
                    <a:pt x="2592" y="1589"/>
                    <a:pt x="2624" y="1565"/>
                    <a:pt x="2664" y="1557"/>
                  </a:cubicBezTo>
                  <a:cubicBezTo>
                    <a:pt x="2664" y="1550"/>
                    <a:pt x="2672" y="1550"/>
                    <a:pt x="2679" y="1550"/>
                  </a:cubicBezTo>
                  <a:cubicBezTo>
                    <a:pt x="2687" y="1550"/>
                    <a:pt x="2687" y="1557"/>
                    <a:pt x="2695" y="1565"/>
                  </a:cubicBezTo>
                  <a:cubicBezTo>
                    <a:pt x="2695" y="1565"/>
                    <a:pt x="2703" y="1573"/>
                    <a:pt x="2711" y="1581"/>
                  </a:cubicBezTo>
                  <a:cubicBezTo>
                    <a:pt x="2711" y="1589"/>
                    <a:pt x="2719" y="1589"/>
                    <a:pt x="2727" y="1589"/>
                  </a:cubicBezTo>
                  <a:cubicBezTo>
                    <a:pt x="2735" y="1589"/>
                    <a:pt x="2751" y="1565"/>
                    <a:pt x="2751" y="1550"/>
                  </a:cubicBezTo>
                  <a:cubicBezTo>
                    <a:pt x="2758" y="1518"/>
                    <a:pt x="2798" y="1518"/>
                    <a:pt x="2822" y="1518"/>
                  </a:cubicBezTo>
                  <a:cubicBezTo>
                    <a:pt x="2838" y="1518"/>
                    <a:pt x="2838" y="1526"/>
                    <a:pt x="2845" y="1534"/>
                  </a:cubicBezTo>
                  <a:cubicBezTo>
                    <a:pt x="2853" y="1541"/>
                    <a:pt x="2853" y="1550"/>
                    <a:pt x="2869" y="1565"/>
                  </a:cubicBezTo>
                  <a:cubicBezTo>
                    <a:pt x="2877" y="1573"/>
                    <a:pt x="2885" y="1573"/>
                    <a:pt x="2893" y="1573"/>
                  </a:cubicBezTo>
                  <a:cubicBezTo>
                    <a:pt x="2909" y="1573"/>
                    <a:pt x="2916" y="1557"/>
                    <a:pt x="2925" y="1550"/>
                  </a:cubicBezTo>
                  <a:lnTo>
                    <a:pt x="2925" y="1550"/>
                  </a:lnTo>
                  <a:cubicBezTo>
                    <a:pt x="2925" y="1541"/>
                    <a:pt x="2932" y="1541"/>
                    <a:pt x="2932" y="1541"/>
                  </a:cubicBezTo>
                  <a:cubicBezTo>
                    <a:pt x="2940" y="1526"/>
                    <a:pt x="2956" y="1510"/>
                    <a:pt x="2972" y="1502"/>
                  </a:cubicBezTo>
                  <a:cubicBezTo>
                    <a:pt x="2996" y="1502"/>
                    <a:pt x="3019" y="1518"/>
                    <a:pt x="3059" y="1565"/>
                  </a:cubicBezTo>
                  <a:cubicBezTo>
                    <a:pt x="3091" y="1605"/>
                    <a:pt x="3106" y="1605"/>
                    <a:pt x="3122" y="1613"/>
                  </a:cubicBezTo>
                  <a:cubicBezTo>
                    <a:pt x="3130" y="1613"/>
                    <a:pt x="3138" y="1613"/>
                    <a:pt x="3138" y="1621"/>
                  </a:cubicBezTo>
                  <a:cubicBezTo>
                    <a:pt x="3154" y="1628"/>
                    <a:pt x="3169" y="1652"/>
                    <a:pt x="3201" y="1652"/>
                  </a:cubicBezTo>
                  <a:cubicBezTo>
                    <a:pt x="3217" y="1652"/>
                    <a:pt x="3225" y="1644"/>
                    <a:pt x="3233" y="1644"/>
                  </a:cubicBezTo>
                  <a:lnTo>
                    <a:pt x="3241" y="1636"/>
                  </a:lnTo>
                  <a:cubicBezTo>
                    <a:pt x="3241" y="751"/>
                    <a:pt x="3241" y="751"/>
                    <a:pt x="3241" y="751"/>
                  </a:cubicBezTo>
                  <a:cubicBezTo>
                    <a:pt x="3154" y="403"/>
                    <a:pt x="3138" y="111"/>
                    <a:pt x="3138" y="71"/>
                  </a:cubicBezTo>
                  <a:cubicBezTo>
                    <a:pt x="2948" y="79"/>
                    <a:pt x="2751" y="79"/>
                    <a:pt x="2569" y="79"/>
                  </a:cubicBezTo>
                  <a:cubicBezTo>
                    <a:pt x="1700" y="79"/>
                    <a:pt x="839" y="55"/>
                    <a:pt x="16" y="8"/>
                  </a:cubicBezTo>
                  <a:cubicBezTo>
                    <a:pt x="8" y="245"/>
                    <a:pt x="8" y="245"/>
                    <a:pt x="8" y="245"/>
                  </a:cubicBezTo>
                  <a:cubicBezTo>
                    <a:pt x="1131" y="300"/>
                    <a:pt x="1131" y="300"/>
                    <a:pt x="1131" y="300"/>
                  </a:cubicBezTo>
                  <a:lnTo>
                    <a:pt x="1131" y="300"/>
                  </a:lnTo>
                  <a:cubicBezTo>
                    <a:pt x="1123" y="656"/>
                    <a:pt x="1123" y="1186"/>
                    <a:pt x="1147" y="1202"/>
                  </a:cubicBezTo>
                  <a:cubicBezTo>
                    <a:pt x="1163" y="1217"/>
                    <a:pt x="1178" y="1233"/>
                    <a:pt x="1186" y="1249"/>
                  </a:cubicBezTo>
                  <a:cubicBezTo>
                    <a:pt x="1194" y="1265"/>
                    <a:pt x="1210" y="1281"/>
                    <a:pt x="1226" y="1297"/>
                  </a:cubicBezTo>
                  <a:cubicBezTo>
                    <a:pt x="1234" y="1304"/>
                    <a:pt x="1242" y="1304"/>
                    <a:pt x="1250" y="1304"/>
                  </a:cubicBezTo>
                  <a:cubicBezTo>
                    <a:pt x="1257" y="1304"/>
                    <a:pt x="1257" y="1304"/>
                    <a:pt x="1265" y="1304"/>
                  </a:cubicBezTo>
                  <a:cubicBezTo>
                    <a:pt x="1273" y="1304"/>
                    <a:pt x="1273" y="1297"/>
                    <a:pt x="1281" y="1297"/>
                  </a:cubicBezTo>
                  <a:cubicBezTo>
                    <a:pt x="1289" y="1297"/>
                    <a:pt x="1297" y="1297"/>
                    <a:pt x="1305" y="1304"/>
                  </a:cubicBezTo>
                  <a:cubicBezTo>
                    <a:pt x="1313" y="1304"/>
                    <a:pt x="1313" y="1304"/>
                    <a:pt x="1321" y="1304"/>
                  </a:cubicBezTo>
                  <a:cubicBezTo>
                    <a:pt x="1329" y="1304"/>
                    <a:pt x="1329" y="1297"/>
                    <a:pt x="1336" y="1288"/>
                  </a:cubicBezTo>
                  <a:cubicBezTo>
                    <a:pt x="1336" y="1281"/>
                    <a:pt x="1336" y="1273"/>
                    <a:pt x="1352" y="1265"/>
                  </a:cubicBezTo>
                  <a:cubicBezTo>
                    <a:pt x="1352" y="1265"/>
                    <a:pt x="1352" y="1265"/>
                    <a:pt x="1360" y="1265"/>
                  </a:cubicBezTo>
                  <a:cubicBezTo>
                    <a:pt x="1376" y="1265"/>
                    <a:pt x="1384" y="1288"/>
                    <a:pt x="1400" y="1312"/>
                  </a:cubicBezTo>
                  <a:cubicBezTo>
                    <a:pt x="1400" y="1320"/>
                    <a:pt x="1400" y="1320"/>
                    <a:pt x="1400" y="1320"/>
                  </a:cubicBezTo>
                  <a:cubicBezTo>
                    <a:pt x="1408" y="1328"/>
                    <a:pt x="1408" y="1336"/>
                    <a:pt x="1408" y="1344"/>
                  </a:cubicBezTo>
                  <a:cubicBezTo>
                    <a:pt x="1408" y="1368"/>
                    <a:pt x="1416" y="1383"/>
                    <a:pt x="1431" y="1383"/>
                  </a:cubicBezTo>
                  <a:cubicBezTo>
                    <a:pt x="1439" y="1391"/>
                    <a:pt x="1455" y="1391"/>
                    <a:pt x="1455" y="1399"/>
                  </a:cubicBezTo>
                  <a:cubicBezTo>
                    <a:pt x="1471" y="1399"/>
                    <a:pt x="1479" y="1407"/>
                    <a:pt x="1503" y="1407"/>
                  </a:cubicBezTo>
                  <a:cubicBezTo>
                    <a:pt x="1503" y="1407"/>
                    <a:pt x="1510" y="1407"/>
                    <a:pt x="1518" y="1407"/>
                  </a:cubicBezTo>
                  <a:cubicBezTo>
                    <a:pt x="1558" y="1399"/>
                    <a:pt x="1574" y="1431"/>
                    <a:pt x="1574" y="1431"/>
                  </a:cubicBezTo>
                  <a:cubicBezTo>
                    <a:pt x="1582" y="1439"/>
                    <a:pt x="1589" y="1439"/>
                    <a:pt x="1597" y="1439"/>
                  </a:cubicBezTo>
                  <a:cubicBezTo>
                    <a:pt x="1605" y="1439"/>
                    <a:pt x="1613" y="1439"/>
                    <a:pt x="1621" y="1439"/>
                  </a:cubicBezTo>
                  <a:cubicBezTo>
                    <a:pt x="1629" y="1431"/>
                    <a:pt x="1637" y="1431"/>
                    <a:pt x="1653" y="1431"/>
                  </a:cubicBezTo>
                  <a:lnTo>
                    <a:pt x="1661" y="1431"/>
                  </a:lnTo>
                  <a:cubicBezTo>
                    <a:pt x="1692" y="1431"/>
                    <a:pt x="1692" y="1447"/>
                    <a:pt x="1700" y="1463"/>
                  </a:cubicBezTo>
                  <a:cubicBezTo>
                    <a:pt x="1700" y="1470"/>
                    <a:pt x="1700" y="1470"/>
                    <a:pt x="1700" y="1470"/>
                  </a:cubicBezTo>
                  <a:cubicBezTo>
                    <a:pt x="1700" y="1478"/>
                    <a:pt x="1700" y="1478"/>
                    <a:pt x="1708" y="1478"/>
                  </a:cubicBezTo>
                  <a:cubicBezTo>
                    <a:pt x="1716" y="1478"/>
                    <a:pt x="1732" y="1470"/>
                    <a:pt x="1740" y="1455"/>
                  </a:cubicBezTo>
                  <a:cubicBezTo>
                    <a:pt x="1740" y="1439"/>
                    <a:pt x="1747" y="1431"/>
                    <a:pt x="1755" y="1431"/>
                  </a:cubicBezTo>
                  <a:cubicBezTo>
                    <a:pt x="1755" y="1431"/>
                    <a:pt x="1763" y="1431"/>
                    <a:pt x="1763" y="1439"/>
                  </a:cubicBezTo>
                  <a:lnTo>
                    <a:pt x="1771" y="1439"/>
                  </a:lnTo>
                  <a:lnTo>
                    <a:pt x="1771" y="1439"/>
                  </a:lnTo>
                  <a:cubicBezTo>
                    <a:pt x="1771" y="1423"/>
                    <a:pt x="1787" y="1423"/>
                    <a:pt x="1787" y="1423"/>
                  </a:cubicBezTo>
                  <a:cubicBezTo>
                    <a:pt x="1795" y="1423"/>
                    <a:pt x="1803" y="1423"/>
                    <a:pt x="1811" y="1423"/>
                  </a:cubicBezTo>
                  <a:cubicBezTo>
                    <a:pt x="1811" y="1423"/>
                    <a:pt x="1827" y="1423"/>
                    <a:pt x="1834" y="1423"/>
                  </a:cubicBezTo>
                  <a:cubicBezTo>
                    <a:pt x="1842" y="1423"/>
                    <a:pt x="1850" y="1431"/>
                    <a:pt x="1850" y="1431"/>
                  </a:cubicBezTo>
                  <a:cubicBezTo>
                    <a:pt x="1858" y="1439"/>
                    <a:pt x="1858" y="1447"/>
                    <a:pt x="1858" y="1463"/>
                  </a:cubicBezTo>
                  <a:lnTo>
                    <a:pt x="1858" y="1470"/>
                  </a:lnTo>
                  <a:cubicBezTo>
                    <a:pt x="1858" y="1486"/>
                    <a:pt x="1858" y="1486"/>
                    <a:pt x="1866" y="1486"/>
                  </a:cubicBezTo>
                  <a:cubicBezTo>
                    <a:pt x="1874" y="1494"/>
                    <a:pt x="1874" y="1494"/>
                    <a:pt x="1882" y="1494"/>
                  </a:cubicBezTo>
                  <a:cubicBezTo>
                    <a:pt x="1898" y="1502"/>
                    <a:pt x="1898" y="1518"/>
                    <a:pt x="1898" y="1534"/>
                  </a:cubicBezTo>
                  <a:cubicBezTo>
                    <a:pt x="1898" y="1541"/>
                    <a:pt x="1890" y="1557"/>
                    <a:pt x="1898" y="1565"/>
                  </a:cubicBezTo>
                  <a:cubicBezTo>
                    <a:pt x="1898" y="1573"/>
                    <a:pt x="1906" y="1573"/>
                    <a:pt x="1906" y="1573"/>
                  </a:cubicBezTo>
                  <a:cubicBezTo>
                    <a:pt x="1914" y="1573"/>
                    <a:pt x="1937" y="1557"/>
                    <a:pt x="1945" y="1541"/>
                  </a:cubicBezTo>
                  <a:cubicBezTo>
                    <a:pt x="1961" y="1518"/>
                    <a:pt x="1985" y="1510"/>
                    <a:pt x="2016" y="1518"/>
                  </a:cubicBezTo>
                  <a:cubicBezTo>
                    <a:pt x="2048" y="1526"/>
                    <a:pt x="2056" y="1541"/>
                    <a:pt x="2064" y="1557"/>
                  </a:cubicBezTo>
                  <a:cubicBezTo>
                    <a:pt x="2072" y="1565"/>
                    <a:pt x="2072" y="1565"/>
                    <a:pt x="2072" y="1565"/>
                  </a:cubicBezTo>
                  <a:cubicBezTo>
                    <a:pt x="2072" y="1573"/>
                    <a:pt x="2080" y="1573"/>
                    <a:pt x="2087" y="1573"/>
                  </a:cubicBezTo>
                  <a:cubicBezTo>
                    <a:pt x="2095" y="1573"/>
                    <a:pt x="2103" y="1573"/>
                    <a:pt x="2103" y="1557"/>
                  </a:cubicBezTo>
                  <a:cubicBezTo>
                    <a:pt x="2103" y="1550"/>
                    <a:pt x="2127" y="1541"/>
                    <a:pt x="2166" y="1541"/>
                  </a:cubicBezTo>
                  <a:cubicBezTo>
                    <a:pt x="2174" y="1541"/>
                    <a:pt x="2182" y="1541"/>
                    <a:pt x="2190" y="1541"/>
                  </a:cubicBezTo>
                  <a:cubicBezTo>
                    <a:pt x="2198" y="1541"/>
                    <a:pt x="2198" y="1541"/>
                    <a:pt x="2198" y="1541"/>
                  </a:cubicBezTo>
                  <a:cubicBezTo>
                    <a:pt x="2206" y="1541"/>
                    <a:pt x="2206" y="1541"/>
                    <a:pt x="2206" y="1550"/>
                  </a:cubicBezTo>
                  <a:cubicBezTo>
                    <a:pt x="2214" y="1550"/>
                    <a:pt x="2206" y="1557"/>
                    <a:pt x="2206" y="1573"/>
                  </a:cubicBezTo>
                  <a:cubicBezTo>
                    <a:pt x="2206" y="1581"/>
                    <a:pt x="2206" y="1589"/>
                    <a:pt x="2198" y="1597"/>
                  </a:cubicBezTo>
                  <a:cubicBezTo>
                    <a:pt x="2198" y="1621"/>
                    <a:pt x="2206" y="1628"/>
                    <a:pt x="2222" y="1628"/>
                  </a:cubicBezTo>
                  <a:cubicBezTo>
                    <a:pt x="2222" y="1628"/>
                    <a:pt x="2230" y="1628"/>
                    <a:pt x="2230" y="1636"/>
                  </a:cubicBezTo>
                  <a:lnTo>
                    <a:pt x="2230" y="1636"/>
                  </a:lnTo>
                  <a:cubicBezTo>
                    <a:pt x="2238" y="1636"/>
                    <a:pt x="2246" y="1605"/>
                    <a:pt x="2246" y="1581"/>
                  </a:cubicBezTo>
                  <a:cubicBezTo>
                    <a:pt x="2246" y="1557"/>
                    <a:pt x="2253" y="1557"/>
                    <a:pt x="2253" y="1541"/>
                  </a:cubicBezTo>
                  <a:cubicBezTo>
                    <a:pt x="2262" y="1534"/>
                    <a:pt x="2262" y="1534"/>
                    <a:pt x="2269" y="1518"/>
                  </a:cubicBezTo>
                  <a:cubicBezTo>
                    <a:pt x="2269" y="1510"/>
                    <a:pt x="2277" y="1502"/>
                    <a:pt x="2285" y="1502"/>
                  </a:cubicBezTo>
                  <a:lnTo>
                    <a:pt x="2293" y="1510"/>
                  </a:lnTo>
                  <a:cubicBezTo>
                    <a:pt x="2301" y="1518"/>
                    <a:pt x="2301" y="1526"/>
                    <a:pt x="2301" y="1526"/>
                  </a:cubicBezTo>
                  <a:cubicBezTo>
                    <a:pt x="2317" y="1541"/>
                    <a:pt x="2333" y="1550"/>
                    <a:pt x="2348" y="1573"/>
                  </a:cubicBezTo>
                  <a:cubicBezTo>
                    <a:pt x="2348" y="1581"/>
                    <a:pt x="2356" y="1581"/>
                    <a:pt x="2356" y="1581"/>
                  </a:cubicBezTo>
                  <a:cubicBezTo>
                    <a:pt x="2364" y="1581"/>
                    <a:pt x="2372" y="1565"/>
                    <a:pt x="2372" y="1550"/>
                  </a:cubicBezTo>
                  <a:lnTo>
                    <a:pt x="2372" y="1550"/>
                  </a:lnTo>
                  <a:cubicBezTo>
                    <a:pt x="2380" y="1541"/>
                    <a:pt x="2380" y="1534"/>
                    <a:pt x="2388" y="1534"/>
                  </a:cubicBezTo>
                  <a:lnTo>
                    <a:pt x="2529" y="1660"/>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52" name="Freeform 47"/>
            <p:cNvSpPr>
              <a:spLocks noChangeArrowheads="1"/>
            </p:cNvSpPr>
            <p:nvPr/>
          </p:nvSpPr>
          <p:spPr bwMode="auto">
            <a:xfrm>
              <a:off x="14781178" y="7379030"/>
              <a:ext cx="1363752" cy="1435651"/>
            </a:xfrm>
            <a:custGeom>
              <a:avLst/>
              <a:gdLst>
                <a:gd name="T0" fmla="*/ 2230 w 2594"/>
                <a:gd name="T1" fmla="*/ 182 h 2729"/>
                <a:gd name="T2" fmla="*/ 2230 w 2594"/>
                <a:gd name="T3" fmla="*/ 182 h 2729"/>
                <a:gd name="T4" fmla="*/ 340 w 2594"/>
                <a:gd name="T5" fmla="*/ 0 h 2729"/>
                <a:gd name="T6" fmla="*/ 0 w 2594"/>
                <a:gd name="T7" fmla="*/ 2664 h 2729"/>
                <a:gd name="T8" fmla="*/ 293 w 2594"/>
                <a:gd name="T9" fmla="*/ 2704 h 2729"/>
                <a:gd name="T10" fmla="*/ 356 w 2594"/>
                <a:gd name="T11" fmla="*/ 2672 h 2729"/>
                <a:gd name="T12" fmla="*/ 372 w 2594"/>
                <a:gd name="T13" fmla="*/ 2546 h 2729"/>
                <a:gd name="T14" fmla="*/ 443 w 2594"/>
                <a:gd name="T15" fmla="*/ 2506 h 2729"/>
                <a:gd name="T16" fmla="*/ 1028 w 2594"/>
                <a:gd name="T17" fmla="*/ 2578 h 2729"/>
                <a:gd name="T18" fmla="*/ 996 w 2594"/>
                <a:gd name="T19" fmla="*/ 2475 h 2729"/>
                <a:gd name="T20" fmla="*/ 2396 w 2594"/>
                <a:gd name="T21" fmla="*/ 2593 h 2729"/>
                <a:gd name="T22" fmla="*/ 2427 w 2594"/>
                <a:gd name="T23" fmla="*/ 2546 h 2729"/>
                <a:gd name="T24" fmla="*/ 2570 w 2594"/>
                <a:gd name="T25" fmla="*/ 451 h 2729"/>
                <a:gd name="T26" fmla="*/ 2593 w 2594"/>
                <a:gd name="T27" fmla="*/ 451 h 2729"/>
                <a:gd name="T28" fmla="*/ 2593 w 2594"/>
                <a:gd name="T29" fmla="*/ 206 h 2729"/>
                <a:gd name="T30" fmla="*/ 2238 w 2594"/>
                <a:gd name="T31" fmla="*/ 182 h 2729"/>
                <a:gd name="T32" fmla="*/ 2230 w 2594"/>
                <a:gd name="T33" fmla="*/ 182 h 2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94" h="2729">
                  <a:moveTo>
                    <a:pt x="2230" y="182"/>
                  </a:moveTo>
                  <a:lnTo>
                    <a:pt x="2230" y="182"/>
                  </a:lnTo>
                  <a:cubicBezTo>
                    <a:pt x="1495" y="135"/>
                    <a:pt x="862" y="72"/>
                    <a:pt x="340" y="0"/>
                  </a:cubicBezTo>
                  <a:cubicBezTo>
                    <a:pt x="0" y="2664"/>
                    <a:pt x="0" y="2664"/>
                    <a:pt x="0" y="2664"/>
                  </a:cubicBezTo>
                  <a:cubicBezTo>
                    <a:pt x="143" y="2672"/>
                    <a:pt x="277" y="2688"/>
                    <a:pt x="293" y="2704"/>
                  </a:cubicBezTo>
                  <a:cubicBezTo>
                    <a:pt x="348" y="2728"/>
                    <a:pt x="356" y="2672"/>
                    <a:pt x="356" y="2672"/>
                  </a:cubicBezTo>
                  <a:cubicBezTo>
                    <a:pt x="356" y="2672"/>
                    <a:pt x="364" y="2601"/>
                    <a:pt x="372" y="2546"/>
                  </a:cubicBezTo>
                  <a:cubicBezTo>
                    <a:pt x="388" y="2483"/>
                    <a:pt x="443" y="2506"/>
                    <a:pt x="443" y="2506"/>
                  </a:cubicBezTo>
                  <a:cubicBezTo>
                    <a:pt x="443" y="2506"/>
                    <a:pt x="894" y="2562"/>
                    <a:pt x="1028" y="2578"/>
                  </a:cubicBezTo>
                  <a:cubicBezTo>
                    <a:pt x="957" y="2435"/>
                    <a:pt x="996" y="2475"/>
                    <a:pt x="996" y="2475"/>
                  </a:cubicBezTo>
                  <a:cubicBezTo>
                    <a:pt x="996" y="2475"/>
                    <a:pt x="2372" y="2593"/>
                    <a:pt x="2396" y="2593"/>
                  </a:cubicBezTo>
                  <a:cubicBezTo>
                    <a:pt x="2427" y="2593"/>
                    <a:pt x="2427" y="2546"/>
                    <a:pt x="2427" y="2546"/>
                  </a:cubicBezTo>
                  <a:cubicBezTo>
                    <a:pt x="2570" y="451"/>
                    <a:pt x="2570" y="451"/>
                    <a:pt x="2570" y="451"/>
                  </a:cubicBezTo>
                  <a:cubicBezTo>
                    <a:pt x="2593" y="451"/>
                    <a:pt x="2593" y="451"/>
                    <a:pt x="2593" y="451"/>
                  </a:cubicBezTo>
                  <a:cubicBezTo>
                    <a:pt x="2593" y="206"/>
                    <a:pt x="2593" y="206"/>
                    <a:pt x="2593" y="206"/>
                  </a:cubicBezTo>
                  <a:cubicBezTo>
                    <a:pt x="2475" y="198"/>
                    <a:pt x="2356" y="190"/>
                    <a:pt x="2238" y="182"/>
                  </a:cubicBezTo>
                  <a:lnTo>
                    <a:pt x="2230" y="182"/>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53" name="Freeform 48"/>
            <p:cNvSpPr>
              <a:spLocks noChangeArrowheads="1"/>
            </p:cNvSpPr>
            <p:nvPr/>
          </p:nvSpPr>
          <p:spPr bwMode="auto">
            <a:xfrm>
              <a:off x="12239219" y="5583887"/>
              <a:ext cx="1618875" cy="2681118"/>
            </a:xfrm>
            <a:custGeom>
              <a:avLst/>
              <a:gdLst>
                <a:gd name="T0" fmla="*/ 1692 w 3076"/>
                <a:gd name="T1" fmla="*/ 364 h 5099"/>
                <a:gd name="T2" fmla="*/ 277 w 3076"/>
                <a:gd name="T3" fmla="*/ 40 h 5099"/>
                <a:gd name="T4" fmla="*/ 293 w 3076"/>
                <a:gd name="T5" fmla="*/ 182 h 5099"/>
                <a:gd name="T6" fmla="*/ 253 w 3076"/>
                <a:gd name="T7" fmla="*/ 301 h 5099"/>
                <a:gd name="T8" fmla="*/ 198 w 3076"/>
                <a:gd name="T9" fmla="*/ 435 h 5099"/>
                <a:gd name="T10" fmla="*/ 142 w 3076"/>
                <a:gd name="T11" fmla="*/ 546 h 5099"/>
                <a:gd name="T12" fmla="*/ 24 w 3076"/>
                <a:gd name="T13" fmla="*/ 696 h 5099"/>
                <a:gd name="T14" fmla="*/ 79 w 3076"/>
                <a:gd name="T15" fmla="*/ 878 h 5099"/>
                <a:gd name="T16" fmla="*/ 127 w 3076"/>
                <a:gd name="T17" fmla="*/ 1083 h 5099"/>
                <a:gd name="T18" fmla="*/ 87 w 3076"/>
                <a:gd name="T19" fmla="*/ 1234 h 5099"/>
                <a:gd name="T20" fmla="*/ 63 w 3076"/>
                <a:gd name="T21" fmla="*/ 1408 h 5099"/>
                <a:gd name="T22" fmla="*/ 119 w 3076"/>
                <a:gd name="T23" fmla="*/ 1581 h 5099"/>
                <a:gd name="T24" fmla="*/ 198 w 3076"/>
                <a:gd name="T25" fmla="*/ 1708 h 5099"/>
                <a:gd name="T26" fmla="*/ 245 w 3076"/>
                <a:gd name="T27" fmla="*/ 1819 h 5099"/>
                <a:gd name="T28" fmla="*/ 213 w 3076"/>
                <a:gd name="T29" fmla="*/ 1945 h 5099"/>
                <a:gd name="T30" fmla="*/ 340 w 3076"/>
                <a:gd name="T31" fmla="*/ 2064 h 5099"/>
                <a:gd name="T32" fmla="*/ 380 w 3076"/>
                <a:gd name="T33" fmla="*/ 1985 h 5099"/>
                <a:gd name="T34" fmla="*/ 459 w 3076"/>
                <a:gd name="T35" fmla="*/ 1961 h 5099"/>
                <a:gd name="T36" fmla="*/ 403 w 3076"/>
                <a:gd name="T37" fmla="*/ 2048 h 5099"/>
                <a:gd name="T38" fmla="*/ 459 w 3076"/>
                <a:gd name="T39" fmla="*/ 2198 h 5099"/>
                <a:gd name="T40" fmla="*/ 411 w 3076"/>
                <a:gd name="T41" fmla="*/ 2230 h 5099"/>
                <a:gd name="T42" fmla="*/ 332 w 3076"/>
                <a:gd name="T43" fmla="*/ 2167 h 5099"/>
                <a:gd name="T44" fmla="*/ 308 w 3076"/>
                <a:gd name="T45" fmla="*/ 2325 h 5099"/>
                <a:gd name="T46" fmla="*/ 380 w 3076"/>
                <a:gd name="T47" fmla="*/ 2498 h 5099"/>
                <a:gd name="T48" fmla="*/ 482 w 3076"/>
                <a:gd name="T49" fmla="*/ 2578 h 5099"/>
                <a:gd name="T50" fmla="*/ 403 w 3076"/>
                <a:gd name="T51" fmla="*/ 2712 h 5099"/>
                <a:gd name="T52" fmla="*/ 451 w 3076"/>
                <a:gd name="T53" fmla="*/ 2933 h 5099"/>
                <a:gd name="T54" fmla="*/ 514 w 3076"/>
                <a:gd name="T55" fmla="*/ 3067 h 5099"/>
                <a:gd name="T56" fmla="*/ 553 w 3076"/>
                <a:gd name="T57" fmla="*/ 3169 h 5099"/>
                <a:gd name="T58" fmla="*/ 617 w 3076"/>
                <a:gd name="T59" fmla="*/ 3296 h 5099"/>
                <a:gd name="T60" fmla="*/ 640 w 3076"/>
                <a:gd name="T61" fmla="*/ 3438 h 5099"/>
                <a:gd name="T62" fmla="*/ 672 w 3076"/>
                <a:gd name="T63" fmla="*/ 3580 h 5099"/>
                <a:gd name="T64" fmla="*/ 640 w 3076"/>
                <a:gd name="T65" fmla="*/ 3731 h 5099"/>
                <a:gd name="T66" fmla="*/ 743 w 3076"/>
                <a:gd name="T67" fmla="*/ 3818 h 5099"/>
                <a:gd name="T68" fmla="*/ 972 w 3076"/>
                <a:gd name="T69" fmla="*/ 3913 h 5099"/>
                <a:gd name="T70" fmla="*/ 1139 w 3076"/>
                <a:gd name="T71" fmla="*/ 4063 h 5099"/>
                <a:gd name="T72" fmla="*/ 1352 w 3076"/>
                <a:gd name="T73" fmla="*/ 4173 h 5099"/>
                <a:gd name="T74" fmla="*/ 1439 w 3076"/>
                <a:gd name="T75" fmla="*/ 4355 h 5099"/>
                <a:gd name="T76" fmla="*/ 1676 w 3076"/>
                <a:gd name="T77" fmla="*/ 4561 h 5099"/>
                <a:gd name="T78" fmla="*/ 1731 w 3076"/>
                <a:gd name="T79" fmla="*/ 4980 h 5099"/>
                <a:gd name="T80" fmla="*/ 2696 w 3076"/>
                <a:gd name="T81" fmla="*/ 5098 h 5099"/>
                <a:gd name="T82" fmla="*/ 2799 w 3076"/>
                <a:gd name="T83" fmla="*/ 5067 h 5099"/>
                <a:gd name="T84" fmla="*/ 2799 w 3076"/>
                <a:gd name="T85" fmla="*/ 4956 h 5099"/>
                <a:gd name="T86" fmla="*/ 2767 w 3076"/>
                <a:gd name="T87" fmla="*/ 4885 h 5099"/>
                <a:gd name="T88" fmla="*/ 2822 w 3076"/>
                <a:gd name="T89" fmla="*/ 4766 h 5099"/>
                <a:gd name="T90" fmla="*/ 2909 w 3076"/>
                <a:gd name="T91" fmla="*/ 4529 h 5099"/>
                <a:gd name="T92" fmla="*/ 3067 w 3076"/>
                <a:gd name="T93" fmla="*/ 4411 h 5099"/>
                <a:gd name="T94" fmla="*/ 2996 w 3076"/>
                <a:gd name="T95" fmla="*/ 4237 h 5099"/>
                <a:gd name="T96" fmla="*/ 2933 w 3076"/>
                <a:gd name="T97" fmla="*/ 4086 h 5099"/>
                <a:gd name="T98" fmla="*/ 1344 w 3076"/>
                <a:gd name="T99" fmla="*/ 1763 h 5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76" h="5099">
                  <a:moveTo>
                    <a:pt x="1692" y="364"/>
                  </a:moveTo>
                  <a:lnTo>
                    <a:pt x="1692" y="364"/>
                  </a:lnTo>
                  <a:cubicBezTo>
                    <a:pt x="1036" y="206"/>
                    <a:pt x="530" y="64"/>
                    <a:pt x="308" y="0"/>
                  </a:cubicBezTo>
                  <a:cubicBezTo>
                    <a:pt x="316" y="32"/>
                    <a:pt x="277" y="40"/>
                    <a:pt x="277" y="40"/>
                  </a:cubicBezTo>
                  <a:cubicBezTo>
                    <a:pt x="277" y="40"/>
                    <a:pt x="229" y="64"/>
                    <a:pt x="253" y="103"/>
                  </a:cubicBezTo>
                  <a:cubicBezTo>
                    <a:pt x="277" y="151"/>
                    <a:pt x="308" y="151"/>
                    <a:pt x="293" y="182"/>
                  </a:cubicBezTo>
                  <a:cubicBezTo>
                    <a:pt x="285" y="214"/>
                    <a:pt x="269" y="214"/>
                    <a:pt x="261" y="246"/>
                  </a:cubicBezTo>
                  <a:cubicBezTo>
                    <a:pt x="261" y="285"/>
                    <a:pt x="277" y="285"/>
                    <a:pt x="253" y="301"/>
                  </a:cubicBezTo>
                  <a:cubicBezTo>
                    <a:pt x="237" y="317"/>
                    <a:pt x="213" y="333"/>
                    <a:pt x="206" y="364"/>
                  </a:cubicBezTo>
                  <a:cubicBezTo>
                    <a:pt x="198" y="396"/>
                    <a:pt x="213" y="404"/>
                    <a:pt x="198" y="435"/>
                  </a:cubicBezTo>
                  <a:cubicBezTo>
                    <a:pt x="182" y="475"/>
                    <a:pt x="182" y="459"/>
                    <a:pt x="166" y="491"/>
                  </a:cubicBezTo>
                  <a:cubicBezTo>
                    <a:pt x="158" y="522"/>
                    <a:pt x="158" y="530"/>
                    <a:pt x="142" y="546"/>
                  </a:cubicBezTo>
                  <a:cubicBezTo>
                    <a:pt x="127" y="562"/>
                    <a:pt x="79" y="601"/>
                    <a:pt x="71" y="625"/>
                  </a:cubicBezTo>
                  <a:cubicBezTo>
                    <a:pt x="55" y="649"/>
                    <a:pt x="24" y="641"/>
                    <a:pt x="24" y="696"/>
                  </a:cubicBezTo>
                  <a:cubicBezTo>
                    <a:pt x="24" y="751"/>
                    <a:pt x="0" y="751"/>
                    <a:pt x="32" y="799"/>
                  </a:cubicBezTo>
                  <a:cubicBezTo>
                    <a:pt x="63" y="846"/>
                    <a:pt x="71" y="823"/>
                    <a:pt x="79" y="878"/>
                  </a:cubicBezTo>
                  <a:cubicBezTo>
                    <a:pt x="95" y="925"/>
                    <a:pt x="111" y="917"/>
                    <a:pt x="119" y="981"/>
                  </a:cubicBezTo>
                  <a:cubicBezTo>
                    <a:pt x="134" y="1036"/>
                    <a:pt x="127" y="1036"/>
                    <a:pt x="127" y="1083"/>
                  </a:cubicBezTo>
                  <a:cubicBezTo>
                    <a:pt x="127" y="1131"/>
                    <a:pt x="150" y="1147"/>
                    <a:pt x="119" y="1178"/>
                  </a:cubicBezTo>
                  <a:cubicBezTo>
                    <a:pt x="87" y="1202"/>
                    <a:pt x="71" y="1194"/>
                    <a:pt x="87" y="1234"/>
                  </a:cubicBezTo>
                  <a:cubicBezTo>
                    <a:pt x="103" y="1273"/>
                    <a:pt x="103" y="1273"/>
                    <a:pt x="87" y="1313"/>
                  </a:cubicBezTo>
                  <a:cubicBezTo>
                    <a:pt x="71" y="1360"/>
                    <a:pt x="55" y="1384"/>
                    <a:pt x="63" y="1408"/>
                  </a:cubicBezTo>
                  <a:cubicBezTo>
                    <a:pt x="71" y="1431"/>
                    <a:pt x="16" y="1392"/>
                    <a:pt x="71" y="1471"/>
                  </a:cubicBezTo>
                  <a:cubicBezTo>
                    <a:pt x="127" y="1542"/>
                    <a:pt x="95" y="1550"/>
                    <a:pt x="119" y="1581"/>
                  </a:cubicBezTo>
                  <a:cubicBezTo>
                    <a:pt x="142" y="1613"/>
                    <a:pt x="158" y="1613"/>
                    <a:pt x="166" y="1653"/>
                  </a:cubicBezTo>
                  <a:cubicBezTo>
                    <a:pt x="174" y="1692"/>
                    <a:pt x="182" y="1684"/>
                    <a:pt x="198" y="1708"/>
                  </a:cubicBezTo>
                  <a:cubicBezTo>
                    <a:pt x="222" y="1724"/>
                    <a:pt x="213" y="1724"/>
                    <a:pt x="222" y="1763"/>
                  </a:cubicBezTo>
                  <a:cubicBezTo>
                    <a:pt x="229" y="1803"/>
                    <a:pt x="237" y="1779"/>
                    <a:pt x="245" y="1819"/>
                  </a:cubicBezTo>
                  <a:cubicBezTo>
                    <a:pt x="253" y="1850"/>
                    <a:pt x="245" y="1890"/>
                    <a:pt x="229" y="1898"/>
                  </a:cubicBezTo>
                  <a:cubicBezTo>
                    <a:pt x="213" y="1914"/>
                    <a:pt x="174" y="1937"/>
                    <a:pt x="213" y="1945"/>
                  </a:cubicBezTo>
                  <a:cubicBezTo>
                    <a:pt x="245" y="1945"/>
                    <a:pt x="261" y="1921"/>
                    <a:pt x="285" y="1977"/>
                  </a:cubicBezTo>
                  <a:cubicBezTo>
                    <a:pt x="308" y="2032"/>
                    <a:pt x="324" y="2056"/>
                    <a:pt x="340" y="2064"/>
                  </a:cubicBezTo>
                  <a:cubicBezTo>
                    <a:pt x="348" y="2072"/>
                    <a:pt x="380" y="2072"/>
                    <a:pt x="380" y="2040"/>
                  </a:cubicBezTo>
                  <a:cubicBezTo>
                    <a:pt x="380" y="2008"/>
                    <a:pt x="364" y="2016"/>
                    <a:pt x="380" y="1985"/>
                  </a:cubicBezTo>
                  <a:cubicBezTo>
                    <a:pt x="403" y="1953"/>
                    <a:pt x="387" y="1921"/>
                    <a:pt x="403" y="1929"/>
                  </a:cubicBezTo>
                  <a:cubicBezTo>
                    <a:pt x="427" y="1937"/>
                    <a:pt x="435" y="1945"/>
                    <a:pt x="459" y="1961"/>
                  </a:cubicBezTo>
                  <a:cubicBezTo>
                    <a:pt x="474" y="1977"/>
                    <a:pt x="451" y="2008"/>
                    <a:pt x="435" y="2008"/>
                  </a:cubicBezTo>
                  <a:cubicBezTo>
                    <a:pt x="411" y="2008"/>
                    <a:pt x="403" y="2024"/>
                    <a:pt x="403" y="2048"/>
                  </a:cubicBezTo>
                  <a:cubicBezTo>
                    <a:pt x="411" y="2064"/>
                    <a:pt x="427" y="2056"/>
                    <a:pt x="435" y="2087"/>
                  </a:cubicBezTo>
                  <a:cubicBezTo>
                    <a:pt x="443" y="2119"/>
                    <a:pt x="451" y="2158"/>
                    <a:pt x="459" y="2198"/>
                  </a:cubicBezTo>
                  <a:cubicBezTo>
                    <a:pt x="459" y="2238"/>
                    <a:pt x="482" y="2269"/>
                    <a:pt x="459" y="2269"/>
                  </a:cubicBezTo>
                  <a:cubicBezTo>
                    <a:pt x="435" y="2269"/>
                    <a:pt x="443" y="2293"/>
                    <a:pt x="411" y="2230"/>
                  </a:cubicBezTo>
                  <a:cubicBezTo>
                    <a:pt x="380" y="2158"/>
                    <a:pt x="380" y="2158"/>
                    <a:pt x="364" y="2143"/>
                  </a:cubicBezTo>
                  <a:cubicBezTo>
                    <a:pt x="340" y="2127"/>
                    <a:pt x="332" y="2135"/>
                    <a:pt x="332" y="2167"/>
                  </a:cubicBezTo>
                  <a:cubicBezTo>
                    <a:pt x="332" y="2206"/>
                    <a:pt x="348" y="2214"/>
                    <a:pt x="332" y="2253"/>
                  </a:cubicBezTo>
                  <a:cubicBezTo>
                    <a:pt x="324" y="2293"/>
                    <a:pt x="308" y="2285"/>
                    <a:pt x="308" y="2325"/>
                  </a:cubicBezTo>
                  <a:cubicBezTo>
                    <a:pt x="308" y="2364"/>
                    <a:pt x="300" y="2411"/>
                    <a:pt x="332" y="2443"/>
                  </a:cubicBezTo>
                  <a:cubicBezTo>
                    <a:pt x="356" y="2475"/>
                    <a:pt x="348" y="2451"/>
                    <a:pt x="380" y="2498"/>
                  </a:cubicBezTo>
                  <a:cubicBezTo>
                    <a:pt x="419" y="2538"/>
                    <a:pt x="403" y="2514"/>
                    <a:pt x="443" y="2522"/>
                  </a:cubicBezTo>
                  <a:cubicBezTo>
                    <a:pt x="490" y="2530"/>
                    <a:pt x="498" y="2522"/>
                    <a:pt x="482" y="2578"/>
                  </a:cubicBezTo>
                  <a:cubicBezTo>
                    <a:pt x="474" y="2633"/>
                    <a:pt x="474" y="2664"/>
                    <a:pt x="427" y="2672"/>
                  </a:cubicBezTo>
                  <a:cubicBezTo>
                    <a:pt x="372" y="2680"/>
                    <a:pt x="403" y="2672"/>
                    <a:pt x="403" y="2712"/>
                  </a:cubicBezTo>
                  <a:cubicBezTo>
                    <a:pt x="395" y="2759"/>
                    <a:pt x="387" y="2846"/>
                    <a:pt x="411" y="2870"/>
                  </a:cubicBezTo>
                  <a:cubicBezTo>
                    <a:pt x="435" y="2894"/>
                    <a:pt x="443" y="2902"/>
                    <a:pt x="451" y="2933"/>
                  </a:cubicBezTo>
                  <a:cubicBezTo>
                    <a:pt x="466" y="2972"/>
                    <a:pt x="482" y="2996"/>
                    <a:pt x="498" y="3003"/>
                  </a:cubicBezTo>
                  <a:cubicBezTo>
                    <a:pt x="522" y="3011"/>
                    <a:pt x="506" y="3035"/>
                    <a:pt x="514" y="3067"/>
                  </a:cubicBezTo>
                  <a:cubicBezTo>
                    <a:pt x="514" y="3098"/>
                    <a:pt x="522" y="3106"/>
                    <a:pt x="530" y="3114"/>
                  </a:cubicBezTo>
                  <a:cubicBezTo>
                    <a:pt x="546" y="3130"/>
                    <a:pt x="538" y="3130"/>
                    <a:pt x="553" y="3169"/>
                  </a:cubicBezTo>
                  <a:cubicBezTo>
                    <a:pt x="561" y="3209"/>
                    <a:pt x="561" y="3177"/>
                    <a:pt x="569" y="3217"/>
                  </a:cubicBezTo>
                  <a:cubicBezTo>
                    <a:pt x="585" y="3249"/>
                    <a:pt x="585" y="3280"/>
                    <a:pt x="617" y="3296"/>
                  </a:cubicBezTo>
                  <a:cubicBezTo>
                    <a:pt x="640" y="3312"/>
                    <a:pt x="672" y="3336"/>
                    <a:pt x="656" y="3359"/>
                  </a:cubicBezTo>
                  <a:cubicBezTo>
                    <a:pt x="633" y="3391"/>
                    <a:pt x="617" y="3422"/>
                    <a:pt x="640" y="3438"/>
                  </a:cubicBezTo>
                  <a:cubicBezTo>
                    <a:pt x="664" y="3454"/>
                    <a:pt x="696" y="3454"/>
                    <a:pt x="696" y="3509"/>
                  </a:cubicBezTo>
                  <a:cubicBezTo>
                    <a:pt x="696" y="3557"/>
                    <a:pt x="664" y="3541"/>
                    <a:pt x="672" y="3580"/>
                  </a:cubicBezTo>
                  <a:cubicBezTo>
                    <a:pt x="672" y="3620"/>
                    <a:pt x="656" y="3620"/>
                    <a:pt x="648" y="3660"/>
                  </a:cubicBezTo>
                  <a:cubicBezTo>
                    <a:pt x="648" y="3691"/>
                    <a:pt x="625" y="3707"/>
                    <a:pt x="640" y="3731"/>
                  </a:cubicBezTo>
                  <a:cubicBezTo>
                    <a:pt x="664" y="3754"/>
                    <a:pt x="680" y="3747"/>
                    <a:pt x="680" y="3778"/>
                  </a:cubicBezTo>
                  <a:cubicBezTo>
                    <a:pt x="680" y="3818"/>
                    <a:pt x="704" y="3818"/>
                    <a:pt x="743" y="3818"/>
                  </a:cubicBezTo>
                  <a:cubicBezTo>
                    <a:pt x="791" y="3818"/>
                    <a:pt x="830" y="3818"/>
                    <a:pt x="846" y="3849"/>
                  </a:cubicBezTo>
                  <a:cubicBezTo>
                    <a:pt x="862" y="3881"/>
                    <a:pt x="925" y="3920"/>
                    <a:pt x="972" y="3913"/>
                  </a:cubicBezTo>
                  <a:cubicBezTo>
                    <a:pt x="1028" y="3897"/>
                    <a:pt x="1043" y="3936"/>
                    <a:pt x="1059" y="3952"/>
                  </a:cubicBezTo>
                  <a:cubicBezTo>
                    <a:pt x="1075" y="3960"/>
                    <a:pt x="1115" y="4007"/>
                    <a:pt x="1139" y="4063"/>
                  </a:cubicBezTo>
                  <a:cubicBezTo>
                    <a:pt x="1154" y="4118"/>
                    <a:pt x="1194" y="4118"/>
                    <a:pt x="1217" y="4126"/>
                  </a:cubicBezTo>
                  <a:cubicBezTo>
                    <a:pt x="1233" y="4142"/>
                    <a:pt x="1273" y="4189"/>
                    <a:pt x="1352" y="4173"/>
                  </a:cubicBezTo>
                  <a:cubicBezTo>
                    <a:pt x="1423" y="4158"/>
                    <a:pt x="1392" y="4205"/>
                    <a:pt x="1392" y="4229"/>
                  </a:cubicBezTo>
                  <a:cubicBezTo>
                    <a:pt x="1399" y="4244"/>
                    <a:pt x="1376" y="4355"/>
                    <a:pt x="1439" y="4355"/>
                  </a:cubicBezTo>
                  <a:cubicBezTo>
                    <a:pt x="1494" y="4347"/>
                    <a:pt x="1510" y="4324"/>
                    <a:pt x="1526" y="4379"/>
                  </a:cubicBezTo>
                  <a:cubicBezTo>
                    <a:pt x="1550" y="4434"/>
                    <a:pt x="1621" y="4529"/>
                    <a:pt x="1676" y="4561"/>
                  </a:cubicBezTo>
                  <a:cubicBezTo>
                    <a:pt x="1739" y="4600"/>
                    <a:pt x="1747" y="4814"/>
                    <a:pt x="1747" y="4877"/>
                  </a:cubicBezTo>
                  <a:cubicBezTo>
                    <a:pt x="1739" y="4940"/>
                    <a:pt x="1708" y="4956"/>
                    <a:pt x="1731" y="4980"/>
                  </a:cubicBezTo>
                  <a:cubicBezTo>
                    <a:pt x="1929" y="5003"/>
                    <a:pt x="2640" y="5083"/>
                    <a:pt x="2672" y="5090"/>
                  </a:cubicBezTo>
                  <a:cubicBezTo>
                    <a:pt x="2688" y="5090"/>
                    <a:pt x="2696" y="5098"/>
                    <a:pt x="2696" y="5098"/>
                  </a:cubicBezTo>
                  <a:cubicBezTo>
                    <a:pt x="2712" y="5098"/>
                    <a:pt x="2727" y="5098"/>
                    <a:pt x="2735" y="5098"/>
                  </a:cubicBezTo>
                  <a:cubicBezTo>
                    <a:pt x="2759" y="5098"/>
                    <a:pt x="2799" y="5090"/>
                    <a:pt x="2799" y="5067"/>
                  </a:cubicBezTo>
                  <a:cubicBezTo>
                    <a:pt x="2799" y="5035"/>
                    <a:pt x="2838" y="5051"/>
                    <a:pt x="2830" y="5011"/>
                  </a:cubicBezTo>
                  <a:cubicBezTo>
                    <a:pt x="2830" y="4972"/>
                    <a:pt x="2830" y="4972"/>
                    <a:pt x="2799" y="4956"/>
                  </a:cubicBezTo>
                  <a:cubicBezTo>
                    <a:pt x="2775" y="4940"/>
                    <a:pt x="2751" y="4956"/>
                    <a:pt x="2751" y="4932"/>
                  </a:cubicBezTo>
                  <a:cubicBezTo>
                    <a:pt x="2759" y="4901"/>
                    <a:pt x="2767" y="4924"/>
                    <a:pt x="2767" y="4885"/>
                  </a:cubicBezTo>
                  <a:cubicBezTo>
                    <a:pt x="2775" y="4845"/>
                    <a:pt x="2735" y="4837"/>
                    <a:pt x="2759" y="4806"/>
                  </a:cubicBezTo>
                  <a:cubicBezTo>
                    <a:pt x="2775" y="4774"/>
                    <a:pt x="2806" y="4782"/>
                    <a:pt x="2822" y="4766"/>
                  </a:cubicBezTo>
                  <a:cubicBezTo>
                    <a:pt x="2838" y="4743"/>
                    <a:pt x="2886" y="4679"/>
                    <a:pt x="2893" y="4632"/>
                  </a:cubicBezTo>
                  <a:cubicBezTo>
                    <a:pt x="2901" y="4584"/>
                    <a:pt x="2870" y="4553"/>
                    <a:pt x="2909" y="4529"/>
                  </a:cubicBezTo>
                  <a:cubicBezTo>
                    <a:pt x="2949" y="4506"/>
                    <a:pt x="2965" y="4466"/>
                    <a:pt x="3004" y="4442"/>
                  </a:cubicBezTo>
                  <a:cubicBezTo>
                    <a:pt x="3044" y="4426"/>
                    <a:pt x="3052" y="4434"/>
                    <a:pt x="3067" y="4411"/>
                  </a:cubicBezTo>
                  <a:cubicBezTo>
                    <a:pt x="3075" y="4387"/>
                    <a:pt x="3067" y="4355"/>
                    <a:pt x="3044" y="4339"/>
                  </a:cubicBezTo>
                  <a:cubicBezTo>
                    <a:pt x="3020" y="4324"/>
                    <a:pt x="3004" y="4260"/>
                    <a:pt x="2996" y="4237"/>
                  </a:cubicBezTo>
                  <a:cubicBezTo>
                    <a:pt x="2996" y="4213"/>
                    <a:pt x="2980" y="4197"/>
                    <a:pt x="2965" y="4158"/>
                  </a:cubicBezTo>
                  <a:cubicBezTo>
                    <a:pt x="2949" y="4126"/>
                    <a:pt x="2925" y="4126"/>
                    <a:pt x="2933" y="4086"/>
                  </a:cubicBezTo>
                  <a:cubicBezTo>
                    <a:pt x="2933" y="4063"/>
                    <a:pt x="2933" y="4055"/>
                    <a:pt x="2933" y="4039"/>
                  </a:cubicBezTo>
                  <a:cubicBezTo>
                    <a:pt x="1344" y="1763"/>
                    <a:pt x="1344" y="1763"/>
                    <a:pt x="1344" y="1763"/>
                  </a:cubicBezTo>
                  <a:lnTo>
                    <a:pt x="1692" y="364"/>
                  </a:lnTo>
                </a:path>
              </a:pathLst>
            </a:custGeom>
            <a:solidFill>
              <a:schemeClr val="accent4"/>
            </a:solidFill>
            <a:ln>
              <a:solidFill>
                <a:schemeClr val="bg2"/>
              </a:solidFill>
            </a:ln>
            <a:effectLst/>
          </p:spPr>
          <p:txBody>
            <a:bodyPr wrap="none" anchor="ctr"/>
            <a:lstStyle/>
            <a:p>
              <a:endParaRPr lang="en-US" dirty="0">
                <a:latin typeface="Calibri Light"/>
              </a:endParaRPr>
            </a:p>
          </p:txBody>
        </p:sp>
        <p:sp>
          <p:nvSpPr>
            <p:cNvPr id="554" name="Freeform 49"/>
            <p:cNvSpPr>
              <a:spLocks noChangeArrowheads="1"/>
            </p:cNvSpPr>
            <p:nvPr/>
          </p:nvSpPr>
          <p:spPr bwMode="auto">
            <a:xfrm>
              <a:off x="12243858" y="5583887"/>
              <a:ext cx="1614237" cy="2685756"/>
            </a:xfrm>
            <a:custGeom>
              <a:avLst/>
              <a:gdLst>
                <a:gd name="T0" fmla="*/ 1723 w 3068"/>
                <a:gd name="T1" fmla="*/ 4988 h 5107"/>
                <a:gd name="T2" fmla="*/ 1431 w 3068"/>
                <a:gd name="T3" fmla="*/ 4355 h 5107"/>
                <a:gd name="T4" fmla="*/ 1312 w 3068"/>
                <a:gd name="T5" fmla="*/ 4181 h 5107"/>
                <a:gd name="T6" fmla="*/ 988 w 3068"/>
                <a:gd name="T7" fmla="*/ 3913 h 5107"/>
                <a:gd name="T8" fmla="*/ 632 w 3068"/>
                <a:gd name="T9" fmla="*/ 3731 h 5107"/>
                <a:gd name="T10" fmla="*/ 648 w 3068"/>
                <a:gd name="T11" fmla="*/ 3454 h 5107"/>
                <a:gd name="T12" fmla="*/ 553 w 3068"/>
                <a:gd name="T13" fmla="*/ 3193 h 5107"/>
                <a:gd name="T14" fmla="*/ 443 w 3068"/>
                <a:gd name="T15" fmla="*/ 2933 h 5107"/>
                <a:gd name="T16" fmla="*/ 466 w 3068"/>
                <a:gd name="T17" fmla="*/ 2601 h 5107"/>
                <a:gd name="T18" fmla="*/ 403 w 3068"/>
                <a:gd name="T19" fmla="*/ 2530 h 5107"/>
                <a:gd name="T20" fmla="*/ 324 w 3068"/>
                <a:gd name="T21" fmla="*/ 2253 h 5107"/>
                <a:gd name="T22" fmla="*/ 427 w 3068"/>
                <a:gd name="T23" fmla="*/ 2269 h 5107"/>
                <a:gd name="T24" fmla="*/ 419 w 3068"/>
                <a:gd name="T25" fmla="*/ 2087 h 5107"/>
                <a:gd name="T26" fmla="*/ 395 w 3068"/>
                <a:gd name="T27" fmla="*/ 1929 h 5107"/>
                <a:gd name="T28" fmla="*/ 269 w 3068"/>
                <a:gd name="T29" fmla="*/ 1977 h 5107"/>
                <a:gd name="T30" fmla="*/ 229 w 3068"/>
                <a:gd name="T31" fmla="*/ 1819 h 5107"/>
                <a:gd name="T32" fmla="*/ 126 w 3068"/>
                <a:gd name="T33" fmla="*/ 1597 h 5107"/>
                <a:gd name="T34" fmla="*/ 55 w 3068"/>
                <a:gd name="T35" fmla="*/ 1408 h 5107"/>
                <a:gd name="T36" fmla="*/ 119 w 3068"/>
                <a:gd name="T37" fmla="*/ 1123 h 5107"/>
                <a:gd name="T38" fmla="*/ 24 w 3068"/>
                <a:gd name="T39" fmla="*/ 799 h 5107"/>
                <a:gd name="T40" fmla="*/ 150 w 3068"/>
                <a:gd name="T41" fmla="*/ 514 h 5107"/>
                <a:gd name="T42" fmla="*/ 245 w 3068"/>
                <a:gd name="T43" fmla="*/ 301 h 5107"/>
                <a:gd name="T44" fmla="*/ 237 w 3068"/>
                <a:gd name="T45" fmla="*/ 71 h 5107"/>
                <a:gd name="T46" fmla="*/ 1684 w 3068"/>
                <a:gd name="T47" fmla="*/ 364 h 5107"/>
                <a:gd name="T48" fmla="*/ 2965 w 3068"/>
                <a:gd name="T49" fmla="*/ 4158 h 5107"/>
                <a:gd name="T50" fmla="*/ 2996 w 3068"/>
                <a:gd name="T51" fmla="*/ 4450 h 5107"/>
                <a:gd name="T52" fmla="*/ 2783 w 3068"/>
                <a:gd name="T53" fmla="*/ 4782 h 5107"/>
                <a:gd name="T54" fmla="*/ 2798 w 3068"/>
                <a:gd name="T55" fmla="*/ 4956 h 5107"/>
                <a:gd name="T56" fmla="*/ 1723 w 3068"/>
                <a:gd name="T57" fmla="*/ 4980 h 5107"/>
                <a:gd name="T58" fmla="*/ 2822 w 3068"/>
                <a:gd name="T59" fmla="*/ 5011 h 5107"/>
                <a:gd name="T60" fmla="*/ 2751 w 3068"/>
                <a:gd name="T61" fmla="*/ 4845 h 5107"/>
                <a:gd name="T62" fmla="*/ 2901 w 3068"/>
                <a:gd name="T63" fmla="*/ 4521 h 5107"/>
                <a:gd name="T64" fmla="*/ 2988 w 3068"/>
                <a:gd name="T65" fmla="*/ 4237 h 5107"/>
                <a:gd name="T66" fmla="*/ 1684 w 3068"/>
                <a:gd name="T67" fmla="*/ 372 h 5107"/>
                <a:gd name="T68" fmla="*/ 292 w 3068"/>
                <a:gd name="T69" fmla="*/ 182 h 5107"/>
                <a:gd name="T70" fmla="*/ 198 w 3068"/>
                <a:gd name="T71" fmla="*/ 396 h 5107"/>
                <a:gd name="T72" fmla="*/ 63 w 3068"/>
                <a:gd name="T73" fmla="*/ 633 h 5107"/>
                <a:gd name="T74" fmla="*/ 95 w 3068"/>
                <a:gd name="T75" fmla="*/ 917 h 5107"/>
                <a:gd name="T76" fmla="*/ 79 w 3068"/>
                <a:gd name="T77" fmla="*/ 1234 h 5107"/>
                <a:gd name="T78" fmla="*/ 47 w 3068"/>
                <a:gd name="T79" fmla="*/ 1423 h 5107"/>
                <a:gd name="T80" fmla="*/ 198 w 3068"/>
                <a:gd name="T81" fmla="*/ 1700 h 5107"/>
                <a:gd name="T82" fmla="*/ 190 w 3068"/>
                <a:gd name="T83" fmla="*/ 1937 h 5107"/>
                <a:gd name="T84" fmla="*/ 364 w 3068"/>
                <a:gd name="T85" fmla="*/ 2040 h 5107"/>
                <a:gd name="T86" fmla="*/ 458 w 3068"/>
                <a:gd name="T87" fmla="*/ 1985 h 5107"/>
                <a:gd name="T88" fmla="*/ 451 w 3068"/>
                <a:gd name="T89" fmla="*/ 2198 h 5107"/>
                <a:gd name="T90" fmla="*/ 379 w 3068"/>
                <a:gd name="T91" fmla="*/ 2182 h 5107"/>
                <a:gd name="T92" fmla="*/ 308 w 3068"/>
                <a:gd name="T93" fmla="*/ 2325 h 5107"/>
                <a:gd name="T94" fmla="*/ 419 w 3068"/>
                <a:gd name="T95" fmla="*/ 2522 h 5107"/>
                <a:gd name="T96" fmla="*/ 403 w 3068"/>
                <a:gd name="T97" fmla="*/ 2680 h 5107"/>
                <a:gd name="T98" fmla="*/ 506 w 3068"/>
                <a:gd name="T99" fmla="*/ 3043 h 5107"/>
                <a:gd name="T100" fmla="*/ 577 w 3068"/>
                <a:gd name="T101" fmla="*/ 3241 h 5107"/>
                <a:gd name="T102" fmla="*/ 672 w 3068"/>
                <a:gd name="T103" fmla="*/ 3549 h 5107"/>
                <a:gd name="T104" fmla="*/ 680 w 3068"/>
                <a:gd name="T105" fmla="*/ 3778 h 5107"/>
                <a:gd name="T106" fmla="*/ 1051 w 3068"/>
                <a:gd name="T107" fmla="*/ 3944 h 5107"/>
                <a:gd name="T108" fmla="*/ 1391 w 3068"/>
                <a:gd name="T109" fmla="*/ 4173 h 5107"/>
                <a:gd name="T110" fmla="*/ 1486 w 3068"/>
                <a:gd name="T111" fmla="*/ 4339 h 5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68" h="5107">
                  <a:moveTo>
                    <a:pt x="2688" y="5106"/>
                  </a:moveTo>
                  <a:lnTo>
                    <a:pt x="2688" y="5106"/>
                  </a:lnTo>
                  <a:lnTo>
                    <a:pt x="2688" y="5106"/>
                  </a:lnTo>
                  <a:cubicBezTo>
                    <a:pt x="2688" y="5098"/>
                    <a:pt x="2680" y="5098"/>
                    <a:pt x="2664" y="5090"/>
                  </a:cubicBezTo>
                  <a:cubicBezTo>
                    <a:pt x="2632" y="5083"/>
                    <a:pt x="1874" y="5003"/>
                    <a:pt x="1723" y="4988"/>
                  </a:cubicBezTo>
                  <a:lnTo>
                    <a:pt x="1723" y="4988"/>
                  </a:lnTo>
                  <a:lnTo>
                    <a:pt x="1723" y="4988"/>
                  </a:lnTo>
                  <a:cubicBezTo>
                    <a:pt x="1708" y="4964"/>
                    <a:pt x="1715" y="4956"/>
                    <a:pt x="1723" y="4940"/>
                  </a:cubicBezTo>
                  <a:cubicBezTo>
                    <a:pt x="1723" y="4924"/>
                    <a:pt x="1731" y="4908"/>
                    <a:pt x="1731" y="4877"/>
                  </a:cubicBezTo>
                  <a:cubicBezTo>
                    <a:pt x="1739" y="4814"/>
                    <a:pt x="1723" y="4600"/>
                    <a:pt x="1668" y="4569"/>
                  </a:cubicBezTo>
                  <a:cubicBezTo>
                    <a:pt x="1613" y="4529"/>
                    <a:pt x="1534" y="4434"/>
                    <a:pt x="1518" y="4379"/>
                  </a:cubicBezTo>
                  <a:cubicBezTo>
                    <a:pt x="1510" y="4355"/>
                    <a:pt x="1502" y="4347"/>
                    <a:pt x="1486" y="4347"/>
                  </a:cubicBezTo>
                  <a:cubicBezTo>
                    <a:pt x="1478" y="4347"/>
                    <a:pt x="1470" y="4347"/>
                    <a:pt x="1462" y="4347"/>
                  </a:cubicBezTo>
                  <a:cubicBezTo>
                    <a:pt x="1455" y="4355"/>
                    <a:pt x="1439" y="4355"/>
                    <a:pt x="1431" y="4355"/>
                  </a:cubicBezTo>
                  <a:cubicBezTo>
                    <a:pt x="1415" y="4355"/>
                    <a:pt x="1407" y="4355"/>
                    <a:pt x="1399" y="4347"/>
                  </a:cubicBezTo>
                  <a:cubicBezTo>
                    <a:pt x="1375" y="4324"/>
                    <a:pt x="1384" y="4276"/>
                    <a:pt x="1384" y="4253"/>
                  </a:cubicBezTo>
                  <a:cubicBezTo>
                    <a:pt x="1384" y="4237"/>
                    <a:pt x="1384" y="4229"/>
                    <a:pt x="1384" y="4229"/>
                  </a:cubicBezTo>
                  <a:cubicBezTo>
                    <a:pt x="1384" y="4221"/>
                    <a:pt x="1384" y="4213"/>
                    <a:pt x="1384" y="4205"/>
                  </a:cubicBezTo>
                  <a:cubicBezTo>
                    <a:pt x="1384" y="4197"/>
                    <a:pt x="1391" y="4181"/>
                    <a:pt x="1384" y="4181"/>
                  </a:cubicBezTo>
                  <a:cubicBezTo>
                    <a:pt x="1375" y="4173"/>
                    <a:pt x="1368" y="4173"/>
                    <a:pt x="1344" y="4173"/>
                  </a:cubicBezTo>
                  <a:cubicBezTo>
                    <a:pt x="1336" y="4181"/>
                    <a:pt x="1320" y="4181"/>
                    <a:pt x="1312" y="4181"/>
                  </a:cubicBezTo>
                  <a:cubicBezTo>
                    <a:pt x="1265" y="4181"/>
                    <a:pt x="1233" y="4158"/>
                    <a:pt x="1217" y="4142"/>
                  </a:cubicBezTo>
                  <a:cubicBezTo>
                    <a:pt x="1209" y="4142"/>
                    <a:pt x="1209" y="4134"/>
                    <a:pt x="1202" y="4134"/>
                  </a:cubicBezTo>
                  <a:cubicBezTo>
                    <a:pt x="1202" y="4126"/>
                    <a:pt x="1194" y="4126"/>
                    <a:pt x="1186" y="4126"/>
                  </a:cubicBezTo>
                  <a:cubicBezTo>
                    <a:pt x="1162" y="4118"/>
                    <a:pt x="1138" y="4110"/>
                    <a:pt x="1122" y="4063"/>
                  </a:cubicBezTo>
                  <a:cubicBezTo>
                    <a:pt x="1099" y="4015"/>
                    <a:pt x="1059" y="3960"/>
                    <a:pt x="1051" y="3952"/>
                  </a:cubicBezTo>
                  <a:cubicBezTo>
                    <a:pt x="1044" y="3952"/>
                    <a:pt x="1044" y="3944"/>
                    <a:pt x="1035" y="3944"/>
                  </a:cubicBezTo>
                  <a:cubicBezTo>
                    <a:pt x="1028" y="3928"/>
                    <a:pt x="1012" y="3913"/>
                    <a:pt x="988" y="3913"/>
                  </a:cubicBezTo>
                  <a:cubicBezTo>
                    <a:pt x="980" y="3913"/>
                    <a:pt x="972" y="3913"/>
                    <a:pt x="972" y="3913"/>
                  </a:cubicBezTo>
                  <a:cubicBezTo>
                    <a:pt x="964" y="3920"/>
                    <a:pt x="957" y="3920"/>
                    <a:pt x="949" y="3920"/>
                  </a:cubicBezTo>
                  <a:cubicBezTo>
                    <a:pt x="901" y="3920"/>
                    <a:pt x="854" y="3881"/>
                    <a:pt x="838" y="3849"/>
                  </a:cubicBezTo>
                  <a:cubicBezTo>
                    <a:pt x="822" y="3826"/>
                    <a:pt x="783" y="3826"/>
                    <a:pt x="735" y="3826"/>
                  </a:cubicBezTo>
                  <a:cubicBezTo>
                    <a:pt x="696" y="3826"/>
                    <a:pt x="672" y="3818"/>
                    <a:pt x="672" y="3778"/>
                  </a:cubicBezTo>
                  <a:cubicBezTo>
                    <a:pt x="664" y="3762"/>
                    <a:pt x="664" y="3754"/>
                    <a:pt x="648" y="3747"/>
                  </a:cubicBezTo>
                  <a:cubicBezTo>
                    <a:pt x="648" y="3739"/>
                    <a:pt x="640" y="3739"/>
                    <a:pt x="632" y="3731"/>
                  </a:cubicBezTo>
                  <a:cubicBezTo>
                    <a:pt x="617" y="3715"/>
                    <a:pt x="625" y="3707"/>
                    <a:pt x="632" y="3691"/>
                  </a:cubicBezTo>
                  <a:cubicBezTo>
                    <a:pt x="632" y="3683"/>
                    <a:pt x="640" y="3667"/>
                    <a:pt x="640" y="3660"/>
                  </a:cubicBezTo>
                  <a:cubicBezTo>
                    <a:pt x="640" y="3644"/>
                    <a:pt x="648" y="3628"/>
                    <a:pt x="648" y="3620"/>
                  </a:cubicBezTo>
                  <a:cubicBezTo>
                    <a:pt x="656" y="3612"/>
                    <a:pt x="664" y="3596"/>
                    <a:pt x="656" y="3580"/>
                  </a:cubicBezTo>
                  <a:cubicBezTo>
                    <a:pt x="656" y="3557"/>
                    <a:pt x="664" y="3549"/>
                    <a:pt x="672" y="3549"/>
                  </a:cubicBezTo>
                  <a:cubicBezTo>
                    <a:pt x="672" y="3541"/>
                    <a:pt x="680" y="3533"/>
                    <a:pt x="680" y="3509"/>
                  </a:cubicBezTo>
                  <a:cubicBezTo>
                    <a:pt x="688" y="3470"/>
                    <a:pt x="664" y="3462"/>
                    <a:pt x="648" y="3454"/>
                  </a:cubicBezTo>
                  <a:cubicBezTo>
                    <a:pt x="640" y="3454"/>
                    <a:pt x="632" y="3446"/>
                    <a:pt x="625" y="3446"/>
                  </a:cubicBezTo>
                  <a:cubicBezTo>
                    <a:pt x="601" y="3422"/>
                    <a:pt x="625" y="3391"/>
                    <a:pt x="648" y="3359"/>
                  </a:cubicBezTo>
                  <a:cubicBezTo>
                    <a:pt x="648" y="3351"/>
                    <a:pt x="648" y="3343"/>
                    <a:pt x="648" y="3343"/>
                  </a:cubicBezTo>
                  <a:cubicBezTo>
                    <a:pt x="648" y="3320"/>
                    <a:pt x="617" y="3304"/>
                    <a:pt x="601" y="3296"/>
                  </a:cubicBezTo>
                  <a:cubicBezTo>
                    <a:pt x="585" y="3288"/>
                    <a:pt x="577" y="3272"/>
                    <a:pt x="569" y="3249"/>
                  </a:cubicBezTo>
                  <a:cubicBezTo>
                    <a:pt x="569" y="3233"/>
                    <a:pt x="569" y="3225"/>
                    <a:pt x="561" y="3217"/>
                  </a:cubicBezTo>
                  <a:cubicBezTo>
                    <a:pt x="553" y="3201"/>
                    <a:pt x="553" y="3193"/>
                    <a:pt x="553" y="3193"/>
                  </a:cubicBezTo>
                  <a:cubicBezTo>
                    <a:pt x="545" y="3193"/>
                    <a:pt x="545" y="3185"/>
                    <a:pt x="538" y="3169"/>
                  </a:cubicBezTo>
                  <a:cubicBezTo>
                    <a:pt x="538" y="3154"/>
                    <a:pt x="530" y="3146"/>
                    <a:pt x="530" y="3138"/>
                  </a:cubicBezTo>
                  <a:cubicBezTo>
                    <a:pt x="530" y="3130"/>
                    <a:pt x="530" y="3130"/>
                    <a:pt x="522" y="3122"/>
                  </a:cubicBezTo>
                  <a:cubicBezTo>
                    <a:pt x="506" y="3106"/>
                    <a:pt x="506" y="3106"/>
                    <a:pt x="498" y="3067"/>
                  </a:cubicBezTo>
                  <a:cubicBezTo>
                    <a:pt x="498" y="3059"/>
                    <a:pt x="498" y="3051"/>
                    <a:pt x="498" y="3043"/>
                  </a:cubicBezTo>
                  <a:cubicBezTo>
                    <a:pt x="498" y="3019"/>
                    <a:pt x="498" y="3011"/>
                    <a:pt x="490" y="3003"/>
                  </a:cubicBezTo>
                  <a:cubicBezTo>
                    <a:pt x="474" y="3003"/>
                    <a:pt x="458" y="2980"/>
                    <a:pt x="443" y="2933"/>
                  </a:cubicBezTo>
                  <a:cubicBezTo>
                    <a:pt x="435" y="2902"/>
                    <a:pt x="427" y="2894"/>
                    <a:pt x="403" y="2870"/>
                  </a:cubicBezTo>
                  <a:cubicBezTo>
                    <a:pt x="372" y="2846"/>
                    <a:pt x="387" y="2744"/>
                    <a:pt x="387" y="2712"/>
                  </a:cubicBezTo>
                  <a:cubicBezTo>
                    <a:pt x="387" y="2696"/>
                    <a:pt x="387" y="2688"/>
                    <a:pt x="387" y="2680"/>
                  </a:cubicBezTo>
                  <a:cubicBezTo>
                    <a:pt x="387" y="2680"/>
                    <a:pt x="379" y="2680"/>
                    <a:pt x="387" y="2672"/>
                  </a:cubicBezTo>
                  <a:cubicBezTo>
                    <a:pt x="387" y="2672"/>
                    <a:pt x="387" y="2672"/>
                    <a:pt x="403" y="2672"/>
                  </a:cubicBezTo>
                  <a:cubicBezTo>
                    <a:pt x="403" y="2672"/>
                    <a:pt x="411" y="2672"/>
                    <a:pt x="419" y="2672"/>
                  </a:cubicBezTo>
                  <a:cubicBezTo>
                    <a:pt x="458" y="2664"/>
                    <a:pt x="458" y="2641"/>
                    <a:pt x="466" y="2601"/>
                  </a:cubicBezTo>
                  <a:cubicBezTo>
                    <a:pt x="466" y="2593"/>
                    <a:pt x="474" y="2585"/>
                    <a:pt x="474" y="2578"/>
                  </a:cubicBezTo>
                  <a:cubicBezTo>
                    <a:pt x="482" y="2554"/>
                    <a:pt x="482" y="2546"/>
                    <a:pt x="474" y="2538"/>
                  </a:cubicBezTo>
                  <a:cubicBezTo>
                    <a:pt x="474" y="2538"/>
                    <a:pt x="466" y="2530"/>
                    <a:pt x="451" y="2530"/>
                  </a:cubicBezTo>
                  <a:cubicBezTo>
                    <a:pt x="451" y="2530"/>
                    <a:pt x="443" y="2530"/>
                    <a:pt x="435" y="2530"/>
                  </a:cubicBezTo>
                  <a:cubicBezTo>
                    <a:pt x="427" y="2530"/>
                    <a:pt x="419" y="2530"/>
                    <a:pt x="419" y="2530"/>
                  </a:cubicBezTo>
                  <a:cubicBezTo>
                    <a:pt x="411" y="2530"/>
                    <a:pt x="411" y="2530"/>
                    <a:pt x="411" y="2530"/>
                  </a:cubicBezTo>
                  <a:cubicBezTo>
                    <a:pt x="403" y="2530"/>
                    <a:pt x="403" y="2530"/>
                    <a:pt x="403" y="2530"/>
                  </a:cubicBezTo>
                  <a:cubicBezTo>
                    <a:pt x="395" y="2530"/>
                    <a:pt x="387" y="2522"/>
                    <a:pt x="372" y="2498"/>
                  </a:cubicBezTo>
                  <a:cubicBezTo>
                    <a:pt x="356" y="2475"/>
                    <a:pt x="348" y="2475"/>
                    <a:pt x="340" y="2467"/>
                  </a:cubicBezTo>
                  <a:cubicBezTo>
                    <a:pt x="332" y="2459"/>
                    <a:pt x="332" y="2459"/>
                    <a:pt x="316" y="2443"/>
                  </a:cubicBezTo>
                  <a:cubicBezTo>
                    <a:pt x="292" y="2420"/>
                    <a:pt x="300" y="2388"/>
                    <a:pt x="300" y="2356"/>
                  </a:cubicBezTo>
                  <a:cubicBezTo>
                    <a:pt x="300" y="2348"/>
                    <a:pt x="300" y="2340"/>
                    <a:pt x="300" y="2325"/>
                  </a:cubicBezTo>
                  <a:cubicBezTo>
                    <a:pt x="300" y="2301"/>
                    <a:pt x="300" y="2293"/>
                    <a:pt x="308" y="2285"/>
                  </a:cubicBezTo>
                  <a:cubicBezTo>
                    <a:pt x="316" y="2277"/>
                    <a:pt x="316" y="2269"/>
                    <a:pt x="324" y="2253"/>
                  </a:cubicBezTo>
                  <a:cubicBezTo>
                    <a:pt x="332" y="2230"/>
                    <a:pt x="332" y="2214"/>
                    <a:pt x="324" y="2198"/>
                  </a:cubicBezTo>
                  <a:cubicBezTo>
                    <a:pt x="324" y="2190"/>
                    <a:pt x="324" y="2182"/>
                    <a:pt x="324" y="2167"/>
                  </a:cubicBezTo>
                  <a:cubicBezTo>
                    <a:pt x="324" y="2151"/>
                    <a:pt x="324" y="2135"/>
                    <a:pt x="332" y="2135"/>
                  </a:cubicBezTo>
                  <a:cubicBezTo>
                    <a:pt x="340" y="2135"/>
                    <a:pt x="348" y="2135"/>
                    <a:pt x="356" y="2143"/>
                  </a:cubicBezTo>
                  <a:cubicBezTo>
                    <a:pt x="372" y="2151"/>
                    <a:pt x="372" y="2158"/>
                    <a:pt x="387" y="2182"/>
                  </a:cubicBezTo>
                  <a:cubicBezTo>
                    <a:pt x="387" y="2190"/>
                    <a:pt x="395" y="2206"/>
                    <a:pt x="403" y="2222"/>
                  </a:cubicBezTo>
                  <a:cubicBezTo>
                    <a:pt x="419" y="2245"/>
                    <a:pt x="427" y="2269"/>
                    <a:pt x="427" y="2269"/>
                  </a:cubicBezTo>
                  <a:cubicBezTo>
                    <a:pt x="427" y="2269"/>
                    <a:pt x="427" y="2269"/>
                    <a:pt x="435" y="2269"/>
                  </a:cubicBezTo>
                  <a:cubicBezTo>
                    <a:pt x="435" y="2261"/>
                    <a:pt x="443" y="2261"/>
                    <a:pt x="451" y="2261"/>
                  </a:cubicBezTo>
                  <a:cubicBezTo>
                    <a:pt x="458" y="2261"/>
                    <a:pt x="458" y="2261"/>
                    <a:pt x="458" y="2261"/>
                  </a:cubicBezTo>
                  <a:cubicBezTo>
                    <a:pt x="458" y="2253"/>
                    <a:pt x="458" y="2245"/>
                    <a:pt x="451" y="2230"/>
                  </a:cubicBezTo>
                  <a:cubicBezTo>
                    <a:pt x="451" y="2222"/>
                    <a:pt x="451" y="2206"/>
                    <a:pt x="443" y="2198"/>
                  </a:cubicBezTo>
                  <a:cubicBezTo>
                    <a:pt x="443" y="2174"/>
                    <a:pt x="435" y="2151"/>
                    <a:pt x="435" y="2127"/>
                  </a:cubicBezTo>
                  <a:cubicBezTo>
                    <a:pt x="427" y="2111"/>
                    <a:pt x="427" y="2095"/>
                    <a:pt x="419" y="2087"/>
                  </a:cubicBezTo>
                  <a:cubicBezTo>
                    <a:pt x="419" y="2072"/>
                    <a:pt x="411" y="2064"/>
                    <a:pt x="411" y="2064"/>
                  </a:cubicBezTo>
                  <a:cubicBezTo>
                    <a:pt x="403" y="2056"/>
                    <a:pt x="395" y="2056"/>
                    <a:pt x="395" y="2048"/>
                  </a:cubicBezTo>
                  <a:cubicBezTo>
                    <a:pt x="387" y="2032"/>
                    <a:pt x="395" y="2024"/>
                    <a:pt x="403" y="2016"/>
                  </a:cubicBezTo>
                  <a:cubicBezTo>
                    <a:pt x="403" y="2008"/>
                    <a:pt x="419" y="2000"/>
                    <a:pt x="427" y="2000"/>
                  </a:cubicBezTo>
                  <a:cubicBezTo>
                    <a:pt x="435" y="2000"/>
                    <a:pt x="451" y="1993"/>
                    <a:pt x="451" y="1985"/>
                  </a:cubicBezTo>
                  <a:cubicBezTo>
                    <a:pt x="451" y="1977"/>
                    <a:pt x="451" y="1969"/>
                    <a:pt x="443" y="1961"/>
                  </a:cubicBezTo>
                  <a:cubicBezTo>
                    <a:pt x="427" y="1945"/>
                    <a:pt x="419" y="1937"/>
                    <a:pt x="395" y="1929"/>
                  </a:cubicBezTo>
                  <a:cubicBezTo>
                    <a:pt x="387" y="1929"/>
                    <a:pt x="387" y="1929"/>
                    <a:pt x="387" y="1945"/>
                  </a:cubicBezTo>
                  <a:cubicBezTo>
                    <a:pt x="387" y="1953"/>
                    <a:pt x="387" y="1969"/>
                    <a:pt x="379" y="1985"/>
                  </a:cubicBezTo>
                  <a:cubicBezTo>
                    <a:pt x="364" y="2000"/>
                    <a:pt x="372" y="2008"/>
                    <a:pt x="372" y="2016"/>
                  </a:cubicBezTo>
                  <a:cubicBezTo>
                    <a:pt x="372" y="2024"/>
                    <a:pt x="372" y="2032"/>
                    <a:pt x="372" y="2040"/>
                  </a:cubicBezTo>
                  <a:cubicBezTo>
                    <a:pt x="372" y="2064"/>
                    <a:pt x="356" y="2072"/>
                    <a:pt x="348" y="2072"/>
                  </a:cubicBezTo>
                  <a:cubicBezTo>
                    <a:pt x="340" y="2072"/>
                    <a:pt x="332" y="2072"/>
                    <a:pt x="332" y="2064"/>
                  </a:cubicBezTo>
                  <a:cubicBezTo>
                    <a:pt x="308" y="2056"/>
                    <a:pt x="292" y="2032"/>
                    <a:pt x="269" y="1977"/>
                  </a:cubicBezTo>
                  <a:cubicBezTo>
                    <a:pt x="261" y="1945"/>
                    <a:pt x="253" y="1945"/>
                    <a:pt x="245" y="1945"/>
                  </a:cubicBezTo>
                  <a:cubicBezTo>
                    <a:pt x="237" y="1945"/>
                    <a:pt x="237" y="1945"/>
                    <a:pt x="229" y="1945"/>
                  </a:cubicBezTo>
                  <a:cubicBezTo>
                    <a:pt x="221" y="1945"/>
                    <a:pt x="214" y="1945"/>
                    <a:pt x="198" y="1945"/>
                  </a:cubicBezTo>
                  <a:cubicBezTo>
                    <a:pt x="198" y="1945"/>
                    <a:pt x="182" y="1945"/>
                    <a:pt x="182" y="1937"/>
                  </a:cubicBezTo>
                  <a:cubicBezTo>
                    <a:pt x="182" y="1929"/>
                    <a:pt x="190" y="1921"/>
                    <a:pt x="214" y="1905"/>
                  </a:cubicBezTo>
                  <a:lnTo>
                    <a:pt x="214" y="1898"/>
                  </a:lnTo>
                  <a:cubicBezTo>
                    <a:pt x="229" y="1890"/>
                    <a:pt x="237" y="1850"/>
                    <a:pt x="229" y="1819"/>
                  </a:cubicBezTo>
                  <a:cubicBezTo>
                    <a:pt x="229" y="1803"/>
                    <a:pt x="229" y="1803"/>
                    <a:pt x="221" y="1795"/>
                  </a:cubicBezTo>
                  <a:cubicBezTo>
                    <a:pt x="221" y="1795"/>
                    <a:pt x="214" y="1787"/>
                    <a:pt x="214" y="1763"/>
                  </a:cubicBezTo>
                  <a:cubicBezTo>
                    <a:pt x="205" y="1755"/>
                    <a:pt x="205" y="1740"/>
                    <a:pt x="205" y="1740"/>
                  </a:cubicBezTo>
                  <a:cubicBezTo>
                    <a:pt x="205" y="1724"/>
                    <a:pt x="205" y="1724"/>
                    <a:pt x="190" y="1708"/>
                  </a:cubicBezTo>
                  <a:cubicBezTo>
                    <a:pt x="182" y="1708"/>
                    <a:pt x="182" y="1700"/>
                    <a:pt x="174" y="1700"/>
                  </a:cubicBezTo>
                  <a:cubicBezTo>
                    <a:pt x="166" y="1692"/>
                    <a:pt x="158" y="1684"/>
                    <a:pt x="150" y="1653"/>
                  </a:cubicBezTo>
                  <a:cubicBezTo>
                    <a:pt x="150" y="1621"/>
                    <a:pt x="142" y="1613"/>
                    <a:pt x="126" y="1597"/>
                  </a:cubicBezTo>
                  <a:cubicBezTo>
                    <a:pt x="119" y="1597"/>
                    <a:pt x="111" y="1589"/>
                    <a:pt x="111" y="1581"/>
                  </a:cubicBezTo>
                  <a:cubicBezTo>
                    <a:pt x="95" y="1574"/>
                    <a:pt x="95" y="1566"/>
                    <a:pt x="95" y="1550"/>
                  </a:cubicBezTo>
                  <a:cubicBezTo>
                    <a:pt x="95" y="1534"/>
                    <a:pt x="95" y="1510"/>
                    <a:pt x="63" y="1471"/>
                  </a:cubicBezTo>
                  <a:cubicBezTo>
                    <a:pt x="39" y="1439"/>
                    <a:pt x="39" y="1423"/>
                    <a:pt x="39" y="1423"/>
                  </a:cubicBezTo>
                  <a:cubicBezTo>
                    <a:pt x="39" y="1415"/>
                    <a:pt x="47" y="1415"/>
                    <a:pt x="47" y="1415"/>
                  </a:cubicBezTo>
                  <a:lnTo>
                    <a:pt x="55" y="1415"/>
                  </a:lnTo>
                  <a:lnTo>
                    <a:pt x="55" y="1408"/>
                  </a:lnTo>
                  <a:cubicBezTo>
                    <a:pt x="47" y="1384"/>
                    <a:pt x="55" y="1360"/>
                    <a:pt x="71" y="1328"/>
                  </a:cubicBezTo>
                  <a:cubicBezTo>
                    <a:pt x="71" y="1313"/>
                    <a:pt x="71" y="1313"/>
                    <a:pt x="71" y="1313"/>
                  </a:cubicBezTo>
                  <a:cubicBezTo>
                    <a:pt x="87" y="1281"/>
                    <a:pt x="87" y="1273"/>
                    <a:pt x="79" y="1241"/>
                  </a:cubicBezTo>
                  <a:cubicBezTo>
                    <a:pt x="71" y="1234"/>
                    <a:pt x="71" y="1234"/>
                    <a:pt x="71" y="1234"/>
                  </a:cubicBezTo>
                  <a:cubicBezTo>
                    <a:pt x="63" y="1202"/>
                    <a:pt x="71" y="1202"/>
                    <a:pt x="87" y="1186"/>
                  </a:cubicBezTo>
                  <a:cubicBezTo>
                    <a:pt x="95" y="1186"/>
                    <a:pt x="103" y="1178"/>
                    <a:pt x="111" y="1170"/>
                  </a:cubicBezTo>
                  <a:cubicBezTo>
                    <a:pt x="126" y="1155"/>
                    <a:pt x="126" y="1147"/>
                    <a:pt x="119" y="1123"/>
                  </a:cubicBezTo>
                  <a:cubicBezTo>
                    <a:pt x="119" y="1115"/>
                    <a:pt x="119" y="1099"/>
                    <a:pt x="119" y="1083"/>
                  </a:cubicBezTo>
                  <a:cubicBezTo>
                    <a:pt x="119" y="1076"/>
                    <a:pt x="119" y="1068"/>
                    <a:pt x="119" y="1060"/>
                  </a:cubicBezTo>
                  <a:cubicBezTo>
                    <a:pt x="119" y="1036"/>
                    <a:pt x="119" y="1028"/>
                    <a:pt x="111" y="981"/>
                  </a:cubicBezTo>
                  <a:cubicBezTo>
                    <a:pt x="103" y="949"/>
                    <a:pt x="95" y="933"/>
                    <a:pt x="87" y="925"/>
                  </a:cubicBezTo>
                  <a:cubicBezTo>
                    <a:pt x="87" y="910"/>
                    <a:pt x="79" y="902"/>
                    <a:pt x="71" y="878"/>
                  </a:cubicBezTo>
                  <a:cubicBezTo>
                    <a:pt x="63" y="846"/>
                    <a:pt x="55" y="846"/>
                    <a:pt x="47" y="838"/>
                  </a:cubicBezTo>
                  <a:cubicBezTo>
                    <a:pt x="39" y="830"/>
                    <a:pt x="32" y="823"/>
                    <a:pt x="24" y="799"/>
                  </a:cubicBezTo>
                  <a:cubicBezTo>
                    <a:pt x="0" y="767"/>
                    <a:pt x="0" y="759"/>
                    <a:pt x="8" y="736"/>
                  </a:cubicBezTo>
                  <a:cubicBezTo>
                    <a:pt x="8" y="728"/>
                    <a:pt x="16" y="712"/>
                    <a:pt x="16" y="696"/>
                  </a:cubicBezTo>
                  <a:cubicBezTo>
                    <a:pt x="16" y="657"/>
                    <a:pt x="24" y="649"/>
                    <a:pt x="39" y="641"/>
                  </a:cubicBezTo>
                  <a:cubicBezTo>
                    <a:pt x="47" y="633"/>
                    <a:pt x="55" y="633"/>
                    <a:pt x="55" y="625"/>
                  </a:cubicBezTo>
                  <a:cubicBezTo>
                    <a:pt x="71" y="609"/>
                    <a:pt x="95" y="577"/>
                    <a:pt x="119" y="562"/>
                  </a:cubicBezTo>
                  <a:cubicBezTo>
                    <a:pt x="126" y="554"/>
                    <a:pt x="126" y="546"/>
                    <a:pt x="134" y="546"/>
                  </a:cubicBezTo>
                  <a:cubicBezTo>
                    <a:pt x="142" y="538"/>
                    <a:pt x="142" y="530"/>
                    <a:pt x="150" y="514"/>
                  </a:cubicBezTo>
                  <a:cubicBezTo>
                    <a:pt x="150" y="506"/>
                    <a:pt x="150" y="498"/>
                    <a:pt x="158" y="491"/>
                  </a:cubicBezTo>
                  <a:cubicBezTo>
                    <a:pt x="158" y="467"/>
                    <a:pt x="166" y="467"/>
                    <a:pt x="174" y="459"/>
                  </a:cubicBezTo>
                  <a:cubicBezTo>
                    <a:pt x="174" y="459"/>
                    <a:pt x="182" y="451"/>
                    <a:pt x="190" y="435"/>
                  </a:cubicBezTo>
                  <a:cubicBezTo>
                    <a:pt x="198" y="419"/>
                    <a:pt x="198" y="404"/>
                    <a:pt x="190" y="396"/>
                  </a:cubicBezTo>
                  <a:cubicBezTo>
                    <a:pt x="190" y="388"/>
                    <a:pt x="190" y="372"/>
                    <a:pt x="190" y="364"/>
                  </a:cubicBezTo>
                  <a:cubicBezTo>
                    <a:pt x="198" y="340"/>
                    <a:pt x="221" y="324"/>
                    <a:pt x="237" y="309"/>
                  </a:cubicBezTo>
                  <a:cubicBezTo>
                    <a:pt x="237" y="301"/>
                    <a:pt x="245" y="301"/>
                    <a:pt x="245" y="301"/>
                  </a:cubicBezTo>
                  <a:cubicBezTo>
                    <a:pt x="253" y="293"/>
                    <a:pt x="253" y="285"/>
                    <a:pt x="253" y="277"/>
                  </a:cubicBezTo>
                  <a:cubicBezTo>
                    <a:pt x="253" y="277"/>
                    <a:pt x="253" y="261"/>
                    <a:pt x="253" y="246"/>
                  </a:cubicBezTo>
                  <a:cubicBezTo>
                    <a:pt x="253" y="222"/>
                    <a:pt x="261" y="214"/>
                    <a:pt x="269" y="206"/>
                  </a:cubicBezTo>
                  <a:cubicBezTo>
                    <a:pt x="277" y="198"/>
                    <a:pt x="277" y="190"/>
                    <a:pt x="285" y="182"/>
                  </a:cubicBezTo>
                  <a:cubicBezTo>
                    <a:pt x="292" y="158"/>
                    <a:pt x="285" y="151"/>
                    <a:pt x="269" y="143"/>
                  </a:cubicBezTo>
                  <a:cubicBezTo>
                    <a:pt x="261" y="135"/>
                    <a:pt x="253" y="119"/>
                    <a:pt x="245" y="103"/>
                  </a:cubicBezTo>
                  <a:cubicBezTo>
                    <a:pt x="237" y="95"/>
                    <a:pt x="229" y="80"/>
                    <a:pt x="237" y="71"/>
                  </a:cubicBezTo>
                  <a:cubicBezTo>
                    <a:pt x="245" y="48"/>
                    <a:pt x="269" y="32"/>
                    <a:pt x="269" y="32"/>
                  </a:cubicBezTo>
                  <a:lnTo>
                    <a:pt x="269" y="32"/>
                  </a:lnTo>
                  <a:cubicBezTo>
                    <a:pt x="269" y="32"/>
                    <a:pt x="285" y="32"/>
                    <a:pt x="292" y="24"/>
                  </a:cubicBezTo>
                  <a:cubicBezTo>
                    <a:pt x="300" y="16"/>
                    <a:pt x="300" y="8"/>
                    <a:pt x="300" y="8"/>
                  </a:cubicBezTo>
                  <a:cubicBezTo>
                    <a:pt x="292" y="0"/>
                    <a:pt x="292" y="0"/>
                    <a:pt x="292" y="0"/>
                  </a:cubicBezTo>
                  <a:cubicBezTo>
                    <a:pt x="300" y="0"/>
                    <a:pt x="300" y="0"/>
                    <a:pt x="300" y="0"/>
                  </a:cubicBezTo>
                  <a:cubicBezTo>
                    <a:pt x="538" y="71"/>
                    <a:pt x="1035" y="206"/>
                    <a:pt x="1684" y="364"/>
                  </a:cubicBezTo>
                  <a:cubicBezTo>
                    <a:pt x="1692" y="364"/>
                    <a:pt x="1692" y="364"/>
                    <a:pt x="1692" y="364"/>
                  </a:cubicBezTo>
                  <a:cubicBezTo>
                    <a:pt x="1336" y="1755"/>
                    <a:pt x="1336" y="1755"/>
                    <a:pt x="1336" y="1755"/>
                  </a:cubicBezTo>
                  <a:cubicBezTo>
                    <a:pt x="2933" y="4039"/>
                    <a:pt x="2933" y="4039"/>
                    <a:pt x="2933" y="4039"/>
                  </a:cubicBezTo>
                  <a:lnTo>
                    <a:pt x="2933" y="4039"/>
                  </a:lnTo>
                  <a:cubicBezTo>
                    <a:pt x="2933" y="4055"/>
                    <a:pt x="2933" y="4063"/>
                    <a:pt x="2925" y="4086"/>
                  </a:cubicBezTo>
                  <a:cubicBezTo>
                    <a:pt x="2925" y="4110"/>
                    <a:pt x="2933" y="4118"/>
                    <a:pt x="2941" y="4134"/>
                  </a:cubicBezTo>
                  <a:cubicBezTo>
                    <a:pt x="2949" y="4142"/>
                    <a:pt x="2957" y="4150"/>
                    <a:pt x="2965" y="4158"/>
                  </a:cubicBezTo>
                  <a:cubicBezTo>
                    <a:pt x="2965" y="4166"/>
                    <a:pt x="2972" y="4173"/>
                    <a:pt x="2972" y="4181"/>
                  </a:cubicBezTo>
                  <a:cubicBezTo>
                    <a:pt x="2980" y="4197"/>
                    <a:pt x="2988" y="4213"/>
                    <a:pt x="2996" y="4237"/>
                  </a:cubicBezTo>
                  <a:cubicBezTo>
                    <a:pt x="2996" y="4260"/>
                    <a:pt x="3020" y="4324"/>
                    <a:pt x="3044" y="4339"/>
                  </a:cubicBezTo>
                  <a:cubicBezTo>
                    <a:pt x="3051" y="4339"/>
                    <a:pt x="3059" y="4355"/>
                    <a:pt x="3067" y="4371"/>
                  </a:cubicBezTo>
                  <a:cubicBezTo>
                    <a:pt x="3067" y="4387"/>
                    <a:pt x="3067" y="4403"/>
                    <a:pt x="3059" y="4411"/>
                  </a:cubicBezTo>
                  <a:cubicBezTo>
                    <a:pt x="3051" y="4426"/>
                    <a:pt x="3044" y="4426"/>
                    <a:pt x="3036" y="4434"/>
                  </a:cubicBezTo>
                  <a:cubicBezTo>
                    <a:pt x="3028" y="4434"/>
                    <a:pt x="3012" y="4442"/>
                    <a:pt x="2996" y="4450"/>
                  </a:cubicBezTo>
                  <a:cubicBezTo>
                    <a:pt x="2980" y="4458"/>
                    <a:pt x="2965" y="4474"/>
                    <a:pt x="2957" y="4490"/>
                  </a:cubicBezTo>
                  <a:cubicBezTo>
                    <a:pt x="2941" y="4506"/>
                    <a:pt x="2925" y="4521"/>
                    <a:pt x="2901" y="4529"/>
                  </a:cubicBezTo>
                  <a:cubicBezTo>
                    <a:pt x="2878" y="4545"/>
                    <a:pt x="2885" y="4561"/>
                    <a:pt x="2885" y="4584"/>
                  </a:cubicBezTo>
                  <a:cubicBezTo>
                    <a:pt x="2885" y="4592"/>
                    <a:pt x="2893" y="4608"/>
                    <a:pt x="2885" y="4632"/>
                  </a:cubicBezTo>
                  <a:cubicBezTo>
                    <a:pt x="2878" y="4671"/>
                    <a:pt x="2846" y="4719"/>
                    <a:pt x="2830" y="4750"/>
                  </a:cubicBezTo>
                  <a:cubicBezTo>
                    <a:pt x="2822" y="4758"/>
                    <a:pt x="2822" y="4758"/>
                    <a:pt x="2814" y="4766"/>
                  </a:cubicBezTo>
                  <a:cubicBezTo>
                    <a:pt x="2807" y="4774"/>
                    <a:pt x="2798" y="4782"/>
                    <a:pt x="2783" y="4782"/>
                  </a:cubicBezTo>
                  <a:cubicBezTo>
                    <a:pt x="2775" y="4790"/>
                    <a:pt x="2759" y="4790"/>
                    <a:pt x="2751" y="4806"/>
                  </a:cubicBezTo>
                  <a:cubicBezTo>
                    <a:pt x="2743" y="4822"/>
                    <a:pt x="2751" y="4830"/>
                    <a:pt x="2751" y="4845"/>
                  </a:cubicBezTo>
                  <a:cubicBezTo>
                    <a:pt x="2759" y="4853"/>
                    <a:pt x="2767" y="4869"/>
                    <a:pt x="2767" y="4885"/>
                  </a:cubicBezTo>
                  <a:cubicBezTo>
                    <a:pt x="2767" y="4908"/>
                    <a:pt x="2759" y="4908"/>
                    <a:pt x="2751" y="4917"/>
                  </a:cubicBezTo>
                  <a:cubicBezTo>
                    <a:pt x="2751" y="4917"/>
                    <a:pt x="2751" y="4917"/>
                    <a:pt x="2751" y="4932"/>
                  </a:cubicBezTo>
                  <a:cubicBezTo>
                    <a:pt x="2751" y="4940"/>
                    <a:pt x="2751" y="4948"/>
                    <a:pt x="2767" y="4948"/>
                  </a:cubicBezTo>
                  <a:cubicBezTo>
                    <a:pt x="2775" y="4948"/>
                    <a:pt x="2783" y="4948"/>
                    <a:pt x="2798" y="4956"/>
                  </a:cubicBezTo>
                  <a:cubicBezTo>
                    <a:pt x="2822" y="4964"/>
                    <a:pt x="2822" y="4972"/>
                    <a:pt x="2830" y="5011"/>
                  </a:cubicBezTo>
                  <a:lnTo>
                    <a:pt x="2830" y="5011"/>
                  </a:lnTo>
                  <a:cubicBezTo>
                    <a:pt x="2830" y="5035"/>
                    <a:pt x="2822" y="5043"/>
                    <a:pt x="2807" y="5043"/>
                  </a:cubicBezTo>
                  <a:cubicBezTo>
                    <a:pt x="2798" y="5051"/>
                    <a:pt x="2798" y="5051"/>
                    <a:pt x="2791" y="5067"/>
                  </a:cubicBezTo>
                  <a:cubicBezTo>
                    <a:pt x="2791" y="5098"/>
                    <a:pt x="2743" y="5098"/>
                    <a:pt x="2727" y="5098"/>
                  </a:cubicBezTo>
                  <a:cubicBezTo>
                    <a:pt x="2719" y="5098"/>
                    <a:pt x="2704" y="5106"/>
                    <a:pt x="2688" y="5106"/>
                  </a:cubicBezTo>
                  <a:close/>
                  <a:moveTo>
                    <a:pt x="1723" y="4980"/>
                  </a:moveTo>
                  <a:lnTo>
                    <a:pt x="1723" y="4980"/>
                  </a:lnTo>
                  <a:cubicBezTo>
                    <a:pt x="1881" y="4996"/>
                    <a:pt x="2632" y="5083"/>
                    <a:pt x="2672" y="5083"/>
                  </a:cubicBezTo>
                  <a:cubicBezTo>
                    <a:pt x="2680" y="5090"/>
                    <a:pt x="2688" y="5090"/>
                    <a:pt x="2696" y="5098"/>
                  </a:cubicBezTo>
                  <a:cubicBezTo>
                    <a:pt x="2704" y="5098"/>
                    <a:pt x="2719" y="5090"/>
                    <a:pt x="2727" y="5090"/>
                  </a:cubicBezTo>
                  <a:cubicBezTo>
                    <a:pt x="2743" y="5090"/>
                    <a:pt x="2783" y="5090"/>
                    <a:pt x="2783" y="5067"/>
                  </a:cubicBezTo>
                  <a:cubicBezTo>
                    <a:pt x="2791" y="5051"/>
                    <a:pt x="2798" y="5043"/>
                    <a:pt x="2807" y="5043"/>
                  </a:cubicBezTo>
                  <a:cubicBezTo>
                    <a:pt x="2814" y="5035"/>
                    <a:pt x="2822" y="5035"/>
                    <a:pt x="2822" y="5011"/>
                  </a:cubicBezTo>
                  <a:lnTo>
                    <a:pt x="2822" y="5011"/>
                  </a:lnTo>
                  <a:cubicBezTo>
                    <a:pt x="2814" y="4972"/>
                    <a:pt x="2814" y="4972"/>
                    <a:pt x="2791" y="4956"/>
                  </a:cubicBezTo>
                  <a:cubicBezTo>
                    <a:pt x="2783" y="4956"/>
                    <a:pt x="2775" y="4956"/>
                    <a:pt x="2767" y="4956"/>
                  </a:cubicBezTo>
                  <a:cubicBezTo>
                    <a:pt x="2751" y="4948"/>
                    <a:pt x="2743" y="4948"/>
                    <a:pt x="2743" y="4932"/>
                  </a:cubicBezTo>
                  <a:cubicBezTo>
                    <a:pt x="2743" y="4917"/>
                    <a:pt x="2743" y="4917"/>
                    <a:pt x="2751" y="4908"/>
                  </a:cubicBezTo>
                  <a:cubicBezTo>
                    <a:pt x="2751" y="4908"/>
                    <a:pt x="2759" y="4901"/>
                    <a:pt x="2759" y="4885"/>
                  </a:cubicBezTo>
                  <a:cubicBezTo>
                    <a:pt x="2759" y="4869"/>
                    <a:pt x="2751" y="4861"/>
                    <a:pt x="2751" y="4845"/>
                  </a:cubicBezTo>
                  <a:cubicBezTo>
                    <a:pt x="2743" y="4830"/>
                    <a:pt x="2735" y="4822"/>
                    <a:pt x="2743" y="4806"/>
                  </a:cubicBezTo>
                  <a:cubicBezTo>
                    <a:pt x="2751" y="4782"/>
                    <a:pt x="2767" y="4782"/>
                    <a:pt x="2783" y="4774"/>
                  </a:cubicBezTo>
                  <a:cubicBezTo>
                    <a:pt x="2798" y="4774"/>
                    <a:pt x="2807" y="4766"/>
                    <a:pt x="2814" y="4758"/>
                  </a:cubicBezTo>
                  <a:cubicBezTo>
                    <a:pt x="2814" y="4758"/>
                    <a:pt x="2814" y="4750"/>
                    <a:pt x="2822" y="4743"/>
                  </a:cubicBezTo>
                  <a:cubicBezTo>
                    <a:pt x="2838" y="4711"/>
                    <a:pt x="2870" y="4664"/>
                    <a:pt x="2878" y="4632"/>
                  </a:cubicBezTo>
                  <a:cubicBezTo>
                    <a:pt x="2885" y="4608"/>
                    <a:pt x="2878" y="4600"/>
                    <a:pt x="2878" y="4584"/>
                  </a:cubicBezTo>
                  <a:cubicBezTo>
                    <a:pt x="2878" y="4561"/>
                    <a:pt x="2870" y="4537"/>
                    <a:pt x="2901" y="4521"/>
                  </a:cubicBezTo>
                  <a:cubicBezTo>
                    <a:pt x="2917" y="4513"/>
                    <a:pt x="2933" y="4497"/>
                    <a:pt x="2949" y="4482"/>
                  </a:cubicBezTo>
                  <a:cubicBezTo>
                    <a:pt x="2965" y="4466"/>
                    <a:pt x="2980" y="4450"/>
                    <a:pt x="2996" y="4442"/>
                  </a:cubicBezTo>
                  <a:cubicBezTo>
                    <a:pt x="3012" y="4434"/>
                    <a:pt x="3020" y="4426"/>
                    <a:pt x="3028" y="4426"/>
                  </a:cubicBezTo>
                  <a:cubicBezTo>
                    <a:pt x="3044" y="4418"/>
                    <a:pt x="3051" y="4418"/>
                    <a:pt x="3051" y="4411"/>
                  </a:cubicBezTo>
                  <a:cubicBezTo>
                    <a:pt x="3059" y="4403"/>
                    <a:pt x="3059" y="4387"/>
                    <a:pt x="3059" y="4371"/>
                  </a:cubicBezTo>
                  <a:cubicBezTo>
                    <a:pt x="3051" y="4355"/>
                    <a:pt x="3044" y="4347"/>
                    <a:pt x="3036" y="4339"/>
                  </a:cubicBezTo>
                  <a:cubicBezTo>
                    <a:pt x="3012" y="4331"/>
                    <a:pt x="2988" y="4260"/>
                    <a:pt x="2988" y="4237"/>
                  </a:cubicBezTo>
                  <a:cubicBezTo>
                    <a:pt x="2980" y="4213"/>
                    <a:pt x="2980" y="4205"/>
                    <a:pt x="2965" y="4181"/>
                  </a:cubicBezTo>
                  <a:cubicBezTo>
                    <a:pt x="2965" y="4181"/>
                    <a:pt x="2957" y="4173"/>
                    <a:pt x="2957" y="4166"/>
                  </a:cubicBezTo>
                  <a:cubicBezTo>
                    <a:pt x="2949" y="4150"/>
                    <a:pt x="2941" y="4142"/>
                    <a:pt x="2933" y="4134"/>
                  </a:cubicBezTo>
                  <a:cubicBezTo>
                    <a:pt x="2925" y="4126"/>
                    <a:pt x="2917" y="4110"/>
                    <a:pt x="2917" y="4078"/>
                  </a:cubicBezTo>
                  <a:cubicBezTo>
                    <a:pt x="2925" y="4063"/>
                    <a:pt x="2925" y="4055"/>
                    <a:pt x="2925" y="4039"/>
                  </a:cubicBezTo>
                  <a:cubicBezTo>
                    <a:pt x="1328" y="1763"/>
                    <a:pt x="1328" y="1763"/>
                    <a:pt x="1328" y="1763"/>
                  </a:cubicBezTo>
                  <a:cubicBezTo>
                    <a:pt x="1684" y="372"/>
                    <a:pt x="1684" y="372"/>
                    <a:pt x="1684" y="372"/>
                  </a:cubicBezTo>
                  <a:cubicBezTo>
                    <a:pt x="1035" y="214"/>
                    <a:pt x="545" y="80"/>
                    <a:pt x="308" y="8"/>
                  </a:cubicBezTo>
                  <a:cubicBezTo>
                    <a:pt x="308" y="16"/>
                    <a:pt x="300" y="24"/>
                    <a:pt x="300" y="24"/>
                  </a:cubicBezTo>
                  <a:cubicBezTo>
                    <a:pt x="292" y="40"/>
                    <a:pt x="277" y="40"/>
                    <a:pt x="269" y="40"/>
                  </a:cubicBezTo>
                  <a:cubicBezTo>
                    <a:pt x="269" y="40"/>
                    <a:pt x="245" y="56"/>
                    <a:pt x="245" y="71"/>
                  </a:cubicBezTo>
                  <a:cubicBezTo>
                    <a:pt x="237" y="80"/>
                    <a:pt x="245" y="95"/>
                    <a:pt x="245" y="103"/>
                  </a:cubicBezTo>
                  <a:cubicBezTo>
                    <a:pt x="261" y="119"/>
                    <a:pt x="269" y="127"/>
                    <a:pt x="277" y="135"/>
                  </a:cubicBezTo>
                  <a:cubicBezTo>
                    <a:pt x="292" y="151"/>
                    <a:pt x="300" y="158"/>
                    <a:pt x="292" y="182"/>
                  </a:cubicBezTo>
                  <a:cubicBezTo>
                    <a:pt x="285" y="198"/>
                    <a:pt x="277" y="206"/>
                    <a:pt x="277" y="214"/>
                  </a:cubicBezTo>
                  <a:cubicBezTo>
                    <a:pt x="269" y="222"/>
                    <a:pt x="261" y="230"/>
                    <a:pt x="261" y="246"/>
                  </a:cubicBezTo>
                  <a:cubicBezTo>
                    <a:pt x="261" y="261"/>
                    <a:pt x="261" y="269"/>
                    <a:pt x="261" y="277"/>
                  </a:cubicBezTo>
                  <a:cubicBezTo>
                    <a:pt x="261" y="285"/>
                    <a:pt x="261" y="293"/>
                    <a:pt x="253" y="309"/>
                  </a:cubicBezTo>
                  <a:cubicBezTo>
                    <a:pt x="245" y="309"/>
                    <a:pt x="245" y="309"/>
                    <a:pt x="237" y="309"/>
                  </a:cubicBezTo>
                  <a:cubicBezTo>
                    <a:pt x="221" y="324"/>
                    <a:pt x="205" y="340"/>
                    <a:pt x="198" y="364"/>
                  </a:cubicBezTo>
                  <a:cubicBezTo>
                    <a:pt x="198" y="372"/>
                    <a:pt x="198" y="380"/>
                    <a:pt x="198" y="396"/>
                  </a:cubicBezTo>
                  <a:cubicBezTo>
                    <a:pt x="205" y="404"/>
                    <a:pt x="205" y="419"/>
                    <a:pt x="198" y="443"/>
                  </a:cubicBezTo>
                  <a:cubicBezTo>
                    <a:pt x="182" y="459"/>
                    <a:pt x="182" y="459"/>
                    <a:pt x="174" y="467"/>
                  </a:cubicBezTo>
                  <a:cubicBezTo>
                    <a:pt x="174" y="467"/>
                    <a:pt x="166" y="475"/>
                    <a:pt x="166" y="491"/>
                  </a:cubicBezTo>
                  <a:cubicBezTo>
                    <a:pt x="158" y="498"/>
                    <a:pt x="158" y="506"/>
                    <a:pt x="158" y="514"/>
                  </a:cubicBezTo>
                  <a:cubicBezTo>
                    <a:pt x="150" y="530"/>
                    <a:pt x="150" y="538"/>
                    <a:pt x="142" y="554"/>
                  </a:cubicBezTo>
                  <a:cubicBezTo>
                    <a:pt x="134" y="554"/>
                    <a:pt x="126" y="562"/>
                    <a:pt x="119" y="570"/>
                  </a:cubicBezTo>
                  <a:cubicBezTo>
                    <a:pt x="103" y="586"/>
                    <a:pt x="71" y="609"/>
                    <a:pt x="63" y="633"/>
                  </a:cubicBezTo>
                  <a:cubicBezTo>
                    <a:pt x="55" y="641"/>
                    <a:pt x="47" y="641"/>
                    <a:pt x="47" y="649"/>
                  </a:cubicBezTo>
                  <a:cubicBezTo>
                    <a:pt x="32" y="657"/>
                    <a:pt x="24" y="664"/>
                    <a:pt x="24" y="696"/>
                  </a:cubicBezTo>
                  <a:cubicBezTo>
                    <a:pt x="24" y="712"/>
                    <a:pt x="16" y="728"/>
                    <a:pt x="16" y="736"/>
                  </a:cubicBezTo>
                  <a:cubicBezTo>
                    <a:pt x="8" y="759"/>
                    <a:pt x="8" y="767"/>
                    <a:pt x="24" y="799"/>
                  </a:cubicBezTo>
                  <a:cubicBezTo>
                    <a:pt x="39" y="815"/>
                    <a:pt x="47" y="823"/>
                    <a:pt x="55" y="830"/>
                  </a:cubicBezTo>
                  <a:cubicBezTo>
                    <a:pt x="63" y="838"/>
                    <a:pt x="71" y="846"/>
                    <a:pt x="79" y="878"/>
                  </a:cubicBezTo>
                  <a:cubicBezTo>
                    <a:pt x="87" y="894"/>
                    <a:pt x="87" y="910"/>
                    <a:pt x="95" y="917"/>
                  </a:cubicBezTo>
                  <a:cubicBezTo>
                    <a:pt x="103" y="933"/>
                    <a:pt x="111" y="941"/>
                    <a:pt x="119" y="973"/>
                  </a:cubicBezTo>
                  <a:cubicBezTo>
                    <a:pt x="126" y="1028"/>
                    <a:pt x="126" y="1036"/>
                    <a:pt x="126" y="1060"/>
                  </a:cubicBezTo>
                  <a:cubicBezTo>
                    <a:pt x="126" y="1068"/>
                    <a:pt x="126" y="1076"/>
                    <a:pt x="126" y="1083"/>
                  </a:cubicBezTo>
                  <a:cubicBezTo>
                    <a:pt x="119" y="1099"/>
                    <a:pt x="126" y="1115"/>
                    <a:pt x="126" y="1123"/>
                  </a:cubicBezTo>
                  <a:cubicBezTo>
                    <a:pt x="134" y="1147"/>
                    <a:pt x="134" y="1163"/>
                    <a:pt x="111" y="1178"/>
                  </a:cubicBezTo>
                  <a:cubicBezTo>
                    <a:pt x="103" y="1186"/>
                    <a:pt x="95" y="1186"/>
                    <a:pt x="95" y="1194"/>
                  </a:cubicBezTo>
                  <a:cubicBezTo>
                    <a:pt x="79" y="1202"/>
                    <a:pt x="71" y="1210"/>
                    <a:pt x="79" y="1234"/>
                  </a:cubicBezTo>
                  <a:cubicBezTo>
                    <a:pt x="87" y="1241"/>
                    <a:pt x="87" y="1241"/>
                    <a:pt x="87" y="1241"/>
                  </a:cubicBezTo>
                  <a:cubicBezTo>
                    <a:pt x="95" y="1273"/>
                    <a:pt x="95" y="1281"/>
                    <a:pt x="79" y="1321"/>
                  </a:cubicBezTo>
                  <a:cubicBezTo>
                    <a:pt x="79" y="1328"/>
                    <a:pt x="79" y="1328"/>
                    <a:pt x="79" y="1328"/>
                  </a:cubicBezTo>
                  <a:cubicBezTo>
                    <a:pt x="63" y="1360"/>
                    <a:pt x="55" y="1384"/>
                    <a:pt x="63" y="1408"/>
                  </a:cubicBezTo>
                  <a:lnTo>
                    <a:pt x="63" y="1415"/>
                  </a:lnTo>
                  <a:cubicBezTo>
                    <a:pt x="55" y="1423"/>
                    <a:pt x="55" y="1423"/>
                    <a:pt x="47" y="1423"/>
                  </a:cubicBezTo>
                  <a:lnTo>
                    <a:pt x="47" y="1423"/>
                  </a:lnTo>
                  <a:cubicBezTo>
                    <a:pt x="47" y="1423"/>
                    <a:pt x="47" y="1439"/>
                    <a:pt x="71" y="1463"/>
                  </a:cubicBezTo>
                  <a:cubicBezTo>
                    <a:pt x="103" y="1510"/>
                    <a:pt x="103" y="1534"/>
                    <a:pt x="103" y="1550"/>
                  </a:cubicBezTo>
                  <a:cubicBezTo>
                    <a:pt x="103" y="1558"/>
                    <a:pt x="103" y="1566"/>
                    <a:pt x="111" y="1581"/>
                  </a:cubicBezTo>
                  <a:cubicBezTo>
                    <a:pt x="119" y="1589"/>
                    <a:pt x="126" y="1589"/>
                    <a:pt x="126" y="1597"/>
                  </a:cubicBezTo>
                  <a:cubicBezTo>
                    <a:pt x="142" y="1613"/>
                    <a:pt x="150" y="1621"/>
                    <a:pt x="158" y="1653"/>
                  </a:cubicBezTo>
                  <a:cubicBezTo>
                    <a:pt x="166" y="1684"/>
                    <a:pt x="174" y="1684"/>
                    <a:pt x="182" y="1692"/>
                  </a:cubicBezTo>
                  <a:cubicBezTo>
                    <a:pt x="182" y="1692"/>
                    <a:pt x="190" y="1700"/>
                    <a:pt x="198" y="1700"/>
                  </a:cubicBezTo>
                  <a:cubicBezTo>
                    <a:pt x="214" y="1716"/>
                    <a:pt x="214" y="1724"/>
                    <a:pt x="214" y="1740"/>
                  </a:cubicBezTo>
                  <a:cubicBezTo>
                    <a:pt x="214" y="1740"/>
                    <a:pt x="214" y="1747"/>
                    <a:pt x="214" y="1763"/>
                  </a:cubicBezTo>
                  <a:cubicBezTo>
                    <a:pt x="221" y="1787"/>
                    <a:pt x="221" y="1787"/>
                    <a:pt x="229" y="1787"/>
                  </a:cubicBezTo>
                  <a:cubicBezTo>
                    <a:pt x="237" y="1795"/>
                    <a:pt x="237" y="1803"/>
                    <a:pt x="237" y="1819"/>
                  </a:cubicBezTo>
                  <a:cubicBezTo>
                    <a:pt x="245" y="1850"/>
                    <a:pt x="237" y="1890"/>
                    <a:pt x="221" y="1905"/>
                  </a:cubicBezTo>
                  <a:lnTo>
                    <a:pt x="214" y="1905"/>
                  </a:lnTo>
                  <a:cubicBezTo>
                    <a:pt x="205" y="1914"/>
                    <a:pt x="190" y="1929"/>
                    <a:pt x="190" y="1937"/>
                  </a:cubicBezTo>
                  <a:cubicBezTo>
                    <a:pt x="190" y="1937"/>
                    <a:pt x="190" y="1937"/>
                    <a:pt x="205" y="1937"/>
                  </a:cubicBezTo>
                  <a:cubicBezTo>
                    <a:pt x="214" y="1937"/>
                    <a:pt x="221" y="1937"/>
                    <a:pt x="229" y="1937"/>
                  </a:cubicBezTo>
                  <a:cubicBezTo>
                    <a:pt x="237" y="1937"/>
                    <a:pt x="237" y="1937"/>
                    <a:pt x="245" y="1937"/>
                  </a:cubicBezTo>
                  <a:cubicBezTo>
                    <a:pt x="261" y="1937"/>
                    <a:pt x="269" y="1945"/>
                    <a:pt x="277" y="1977"/>
                  </a:cubicBezTo>
                  <a:cubicBezTo>
                    <a:pt x="300" y="2024"/>
                    <a:pt x="316" y="2056"/>
                    <a:pt x="332" y="2056"/>
                  </a:cubicBezTo>
                  <a:cubicBezTo>
                    <a:pt x="332" y="2064"/>
                    <a:pt x="340" y="2064"/>
                    <a:pt x="348" y="2064"/>
                  </a:cubicBezTo>
                  <a:cubicBezTo>
                    <a:pt x="356" y="2064"/>
                    <a:pt x="364" y="2064"/>
                    <a:pt x="364" y="2040"/>
                  </a:cubicBezTo>
                  <a:cubicBezTo>
                    <a:pt x="364" y="2032"/>
                    <a:pt x="364" y="2024"/>
                    <a:pt x="364" y="2024"/>
                  </a:cubicBezTo>
                  <a:cubicBezTo>
                    <a:pt x="364" y="2008"/>
                    <a:pt x="364" y="2000"/>
                    <a:pt x="372" y="1985"/>
                  </a:cubicBezTo>
                  <a:cubicBezTo>
                    <a:pt x="379" y="1969"/>
                    <a:pt x="379" y="1953"/>
                    <a:pt x="379" y="1945"/>
                  </a:cubicBezTo>
                  <a:cubicBezTo>
                    <a:pt x="379" y="1937"/>
                    <a:pt x="379" y="1921"/>
                    <a:pt x="395" y="1921"/>
                  </a:cubicBezTo>
                  <a:cubicBezTo>
                    <a:pt x="395" y="1921"/>
                    <a:pt x="395" y="1921"/>
                    <a:pt x="395" y="1929"/>
                  </a:cubicBezTo>
                  <a:cubicBezTo>
                    <a:pt x="419" y="1929"/>
                    <a:pt x="427" y="1937"/>
                    <a:pt x="451" y="1961"/>
                  </a:cubicBezTo>
                  <a:cubicBezTo>
                    <a:pt x="458" y="1969"/>
                    <a:pt x="458" y="1977"/>
                    <a:pt x="458" y="1985"/>
                  </a:cubicBezTo>
                  <a:cubicBezTo>
                    <a:pt x="451" y="2000"/>
                    <a:pt x="443" y="2008"/>
                    <a:pt x="427" y="2008"/>
                  </a:cubicBezTo>
                  <a:cubicBezTo>
                    <a:pt x="419" y="2008"/>
                    <a:pt x="411" y="2016"/>
                    <a:pt x="403" y="2016"/>
                  </a:cubicBezTo>
                  <a:cubicBezTo>
                    <a:pt x="403" y="2024"/>
                    <a:pt x="395" y="2032"/>
                    <a:pt x="403" y="2048"/>
                  </a:cubicBezTo>
                  <a:cubicBezTo>
                    <a:pt x="403" y="2048"/>
                    <a:pt x="403" y="2056"/>
                    <a:pt x="411" y="2056"/>
                  </a:cubicBezTo>
                  <a:cubicBezTo>
                    <a:pt x="419" y="2064"/>
                    <a:pt x="427" y="2064"/>
                    <a:pt x="427" y="2087"/>
                  </a:cubicBezTo>
                  <a:cubicBezTo>
                    <a:pt x="435" y="2095"/>
                    <a:pt x="435" y="2111"/>
                    <a:pt x="435" y="2127"/>
                  </a:cubicBezTo>
                  <a:cubicBezTo>
                    <a:pt x="443" y="2151"/>
                    <a:pt x="451" y="2174"/>
                    <a:pt x="451" y="2198"/>
                  </a:cubicBezTo>
                  <a:cubicBezTo>
                    <a:pt x="451" y="2206"/>
                    <a:pt x="458" y="2222"/>
                    <a:pt x="458" y="2230"/>
                  </a:cubicBezTo>
                  <a:cubicBezTo>
                    <a:pt x="466" y="2245"/>
                    <a:pt x="466" y="2253"/>
                    <a:pt x="458" y="2261"/>
                  </a:cubicBezTo>
                  <a:cubicBezTo>
                    <a:pt x="458" y="2269"/>
                    <a:pt x="458" y="2269"/>
                    <a:pt x="451" y="2269"/>
                  </a:cubicBezTo>
                  <a:cubicBezTo>
                    <a:pt x="443" y="2269"/>
                    <a:pt x="435" y="2269"/>
                    <a:pt x="435" y="2269"/>
                  </a:cubicBezTo>
                  <a:cubicBezTo>
                    <a:pt x="435" y="2277"/>
                    <a:pt x="435" y="2277"/>
                    <a:pt x="427" y="2277"/>
                  </a:cubicBezTo>
                  <a:cubicBezTo>
                    <a:pt x="419" y="2277"/>
                    <a:pt x="419" y="2269"/>
                    <a:pt x="395" y="2230"/>
                  </a:cubicBezTo>
                  <a:cubicBezTo>
                    <a:pt x="387" y="2206"/>
                    <a:pt x="379" y="2198"/>
                    <a:pt x="379" y="2182"/>
                  </a:cubicBezTo>
                  <a:cubicBezTo>
                    <a:pt x="364" y="2158"/>
                    <a:pt x="364" y="2158"/>
                    <a:pt x="348" y="2151"/>
                  </a:cubicBezTo>
                  <a:cubicBezTo>
                    <a:pt x="340" y="2143"/>
                    <a:pt x="340" y="2143"/>
                    <a:pt x="332" y="2143"/>
                  </a:cubicBezTo>
                  <a:cubicBezTo>
                    <a:pt x="332" y="2143"/>
                    <a:pt x="324" y="2143"/>
                    <a:pt x="324" y="2167"/>
                  </a:cubicBezTo>
                  <a:cubicBezTo>
                    <a:pt x="324" y="2182"/>
                    <a:pt x="332" y="2190"/>
                    <a:pt x="332" y="2198"/>
                  </a:cubicBezTo>
                  <a:cubicBezTo>
                    <a:pt x="332" y="2214"/>
                    <a:pt x="340" y="2230"/>
                    <a:pt x="332" y="2253"/>
                  </a:cubicBezTo>
                  <a:cubicBezTo>
                    <a:pt x="324" y="2269"/>
                    <a:pt x="316" y="2277"/>
                    <a:pt x="316" y="2285"/>
                  </a:cubicBezTo>
                  <a:cubicBezTo>
                    <a:pt x="308" y="2301"/>
                    <a:pt x="308" y="2301"/>
                    <a:pt x="308" y="2325"/>
                  </a:cubicBezTo>
                  <a:cubicBezTo>
                    <a:pt x="308" y="2340"/>
                    <a:pt x="308" y="2348"/>
                    <a:pt x="308" y="2356"/>
                  </a:cubicBezTo>
                  <a:cubicBezTo>
                    <a:pt x="308" y="2388"/>
                    <a:pt x="300" y="2411"/>
                    <a:pt x="324" y="2435"/>
                  </a:cubicBezTo>
                  <a:cubicBezTo>
                    <a:pt x="332" y="2451"/>
                    <a:pt x="340" y="2459"/>
                    <a:pt x="348" y="2459"/>
                  </a:cubicBezTo>
                  <a:cubicBezTo>
                    <a:pt x="356" y="2467"/>
                    <a:pt x="356" y="2467"/>
                    <a:pt x="379" y="2498"/>
                  </a:cubicBezTo>
                  <a:cubicBezTo>
                    <a:pt x="395" y="2514"/>
                    <a:pt x="395" y="2522"/>
                    <a:pt x="403" y="2522"/>
                  </a:cubicBezTo>
                  <a:cubicBezTo>
                    <a:pt x="403" y="2522"/>
                    <a:pt x="403" y="2522"/>
                    <a:pt x="411" y="2522"/>
                  </a:cubicBezTo>
                  <a:cubicBezTo>
                    <a:pt x="411" y="2522"/>
                    <a:pt x="411" y="2522"/>
                    <a:pt x="419" y="2522"/>
                  </a:cubicBezTo>
                  <a:cubicBezTo>
                    <a:pt x="427" y="2522"/>
                    <a:pt x="427" y="2522"/>
                    <a:pt x="435" y="2522"/>
                  </a:cubicBezTo>
                  <a:cubicBezTo>
                    <a:pt x="443" y="2522"/>
                    <a:pt x="451" y="2522"/>
                    <a:pt x="458" y="2522"/>
                  </a:cubicBezTo>
                  <a:cubicBezTo>
                    <a:pt x="466" y="2530"/>
                    <a:pt x="474" y="2530"/>
                    <a:pt x="482" y="2538"/>
                  </a:cubicBezTo>
                  <a:cubicBezTo>
                    <a:pt x="490" y="2546"/>
                    <a:pt x="482" y="2554"/>
                    <a:pt x="482" y="2578"/>
                  </a:cubicBezTo>
                  <a:cubicBezTo>
                    <a:pt x="482" y="2585"/>
                    <a:pt x="474" y="2593"/>
                    <a:pt x="474" y="2601"/>
                  </a:cubicBezTo>
                  <a:cubicBezTo>
                    <a:pt x="466" y="2641"/>
                    <a:pt x="466" y="2672"/>
                    <a:pt x="419" y="2672"/>
                  </a:cubicBezTo>
                  <a:cubicBezTo>
                    <a:pt x="411" y="2680"/>
                    <a:pt x="411" y="2680"/>
                    <a:pt x="403" y="2680"/>
                  </a:cubicBezTo>
                  <a:cubicBezTo>
                    <a:pt x="395" y="2680"/>
                    <a:pt x="395" y="2680"/>
                    <a:pt x="395" y="2680"/>
                  </a:cubicBezTo>
                  <a:lnTo>
                    <a:pt x="395" y="2680"/>
                  </a:lnTo>
                  <a:cubicBezTo>
                    <a:pt x="395" y="2688"/>
                    <a:pt x="395" y="2696"/>
                    <a:pt x="395" y="2712"/>
                  </a:cubicBezTo>
                  <a:cubicBezTo>
                    <a:pt x="387" y="2775"/>
                    <a:pt x="387" y="2846"/>
                    <a:pt x="403" y="2862"/>
                  </a:cubicBezTo>
                  <a:cubicBezTo>
                    <a:pt x="427" y="2886"/>
                    <a:pt x="435" y="2902"/>
                    <a:pt x="451" y="2933"/>
                  </a:cubicBezTo>
                  <a:cubicBezTo>
                    <a:pt x="466" y="2972"/>
                    <a:pt x="474" y="2996"/>
                    <a:pt x="490" y="2996"/>
                  </a:cubicBezTo>
                  <a:cubicBezTo>
                    <a:pt x="506" y="3003"/>
                    <a:pt x="506" y="3019"/>
                    <a:pt x="506" y="3043"/>
                  </a:cubicBezTo>
                  <a:cubicBezTo>
                    <a:pt x="506" y="3051"/>
                    <a:pt x="506" y="3059"/>
                    <a:pt x="506" y="3067"/>
                  </a:cubicBezTo>
                  <a:cubicBezTo>
                    <a:pt x="506" y="3098"/>
                    <a:pt x="514" y="3106"/>
                    <a:pt x="530" y="3114"/>
                  </a:cubicBezTo>
                  <a:cubicBezTo>
                    <a:pt x="538" y="3122"/>
                    <a:pt x="538" y="3130"/>
                    <a:pt x="538" y="3138"/>
                  </a:cubicBezTo>
                  <a:cubicBezTo>
                    <a:pt x="538" y="3146"/>
                    <a:pt x="538" y="3154"/>
                    <a:pt x="545" y="3169"/>
                  </a:cubicBezTo>
                  <a:cubicBezTo>
                    <a:pt x="553" y="3185"/>
                    <a:pt x="553" y="3185"/>
                    <a:pt x="553" y="3185"/>
                  </a:cubicBezTo>
                  <a:cubicBezTo>
                    <a:pt x="561" y="3193"/>
                    <a:pt x="561" y="3193"/>
                    <a:pt x="569" y="3209"/>
                  </a:cubicBezTo>
                  <a:cubicBezTo>
                    <a:pt x="569" y="3225"/>
                    <a:pt x="577" y="3233"/>
                    <a:pt x="577" y="3241"/>
                  </a:cubicBezTo>
                  <a:cubicBezTo>
                    <a:pt x="585" y="3264"/>
                    <a:pt x="593" y="3280"/>
                    <a:pt x="609" y="3296"/>
                  </a:cubicBezTo>
                  <a:cubicBezTo>
                    <a:pt x="632" y="3304"/>
                    <a:pt x="648" y="3320"/>
                    <a:pt x="656" y="3336"/>
                  </a:cubicBezTo>
                  <a:cubicBezTo>
                    <a:pt x="656" y="3343"/>
                    <a:pt x="656" y="3351"/>
                    <a:pt x="648" y="3359"/>
                  </a:cubicBezTo>
                  <a:cubicBezTo>
                    <a:pt x="632" y="3391"/>
                    <a:pt x="609" y="3422"/>
                    <a:pt x="632" y="3438"/>
                  </a:cubicBezTo>
                  <a:cubicBezTo>
                    <a:pt x="640" y="3438"/>
                    <a:pt x="648" y="3446"/>
                    <a:pt x="648" y="3446"/>
                  </a:cubicBezTo>
                  <a:cubicBezTo>
                    <a:pt x="672" y="3454"/>
                    <a:pt x="696" y="3470"/>
                    <a:pt x="688" y="3509"/>
                  </a:cubicBezTo>
                  <a:cubicBezTo>
                    <a:pt x="688" y="3533"/>
                    <a:pt x="680" y="3541"/>
                    <a:pt x="672" y="3549"/>
                  </a:cubicBezTo>
                  <a:cubicBezTo>
                    <a:pt x="664" y="3557"/>
                    <a:pt x="664" y="3557"/>
                    <a:pt x="664" y="3580"/>
                  </a:cubicBezTo>
                  <a:cubicBezTo>
                    <a:pt x="672" y="3604"/>
                    <a:pt x="664" y="3612"/>
                    <a:pt x="656" y="3628"/>
                  </a:cubicBezTo>
                  <a:cubicBezTo>
                    <a:pt x="648" y="3636"/>
                    <a:pt x="648" y="3644"/>
                    <a:pt x="648" y="3660"/>
                  </a:cubicBezTo>
                  <a:cubicBezTo>
                    <a:pt x="640" y="3675"/>
                    <a:pt x="640" y="3683"/>
                    <a:pt x="632" y="3691"/>
                  </a:cubicBezTo>
                  <a:cubicBezTo>
                    <a:pt x="632" y="3707"/>
                    <a:pt x="625" y="3715"/>
                    <a:pt x="640" y="3723"/>
                  </a:cubicBezTo>
                  <a:cubicBezTo>
                    <a:pt x="648" y="3731"/>
                    <a:pt x="648" y="3739"/>
                    <a:pt x="656" y="3739"/>
                  </a:cubicBezTo>
                  <a:cubicBezTo>
                    <a:pt x="664" y="3747"/>
                    <a:pt x="672" y="3754"/>
                    <a:pt x="680" y="3778"/>
                  </a:cubicBezTo>
                  <a:cubicBezTo>
                    <a:pt x="680" y="3810"/>
                    <a:pt x="696" y="3818"/>
                    <a:pt x="735" y="3818"/>
                  </a:cubicBezTo>
                  <a:cubicBezTo>
                    <a:pt x="783" y="3818"/>
                    <a:pt x="822" y="3818"/>
                    <a:pt x="846" y="3849"/>
                  </a:cubicBezTo>
                  <a:cubicBezTo>
                    <a:pt x="854" y="3873"/>
                    <a:pt x="909" y="3913"/>
                    <a:pt x="949" y="3913"/>
                  </a:cubicBezTo>
                  <a:cubicBezTo>
                    <a:pt x="957" y="3913"/>
                    <a:pt x="964" y="3913"/>
                    <a:pt x="964" y="3905"/>
                  </a:cubicBezTo>
                  <a:cubicBezTo>
                    <a:pt x="972" y="3905"/>
                    <a:pt x="980" y="3905"/>
                    <a:pt x="988" y="3905"/>
                  </a:cubicBezTo>
                  <a:cubicBezTo>
                    <a:pt x="1020" y="3905"/>
                    <a:pt x="1035" y="3920"/>
                    <a:pt x="1044" y="3936"/>
                  </a:cubicBezTo>
                  <a:cubicBezTo>
                    <a:pt x="1044" y="3944"/>
                    <a:pt x="1051" y="3944"/>
                    <a:pt x="1051" y="3944"/>
                  </a:cubicBezTo>
                  <a:cubicBezTo>
                    <a:pt x="1067" y="3960"/>
                    <a:pt x="1107" y="4007"/>
                    <a:pt x="1131" y="4063"/>
                  </a:cubicBezTo>
                  <a:cubicBezTo>
                    <a:pt x="1146" y="4102"/>
                    <a:pt x="1170" y="4110"/>
                    <a:pt x="1186" y="4118"/>
                  </a:cubicBezTo>
                  <a:cubicBezTo>
                    <a:pt x="1194" y="4118"/>
                    <a:pt x="1202" y="4126"/>
                    <a:pt x="1209" y="4126"/>
                  </a:cubicBezTo>
                  <a:cubicBezTo>
                    <a:pt x="1209" y="4126"/>
                    <a:pt x="1217" y="4134"/>
                    <a:pt x="1225" y="4134"/>
                  </a:cubicBezTo>
                  <a:cubicBezTo>
                    <a:pt x="1241" y="4150"/>
                    <a:pt x="1273" y="4173"/>
                    <a:pt x="1312" y="4173"/>
                  </a:cubicBezTo>
                  <a:cubicBezTo>
                    <a:pt x="1320" y="4173"/>
                    <a:pt x="1328" y="4173"/>
                    <a:pt x="1344" y="4166"/>
                  </a:cubicBezTo>
                  <a:cubicBezTo>
                    <a:pt x="1368" y="4166"/>
                    <a:pt x="1384" y="4166"/>
                    <a:pt x="1391" y="4173"/>
                  </a:cubicBezTo>
                  <a:cubicBezTo>
                    <a:pt x="1399" y="4181"/>
                    <a:pt x="1391" y="4197"/>
                    <a:pt x="1391" y="4213"/>
                  </a:cubicBezTo>
                  <a:cubicBezTo>
                    <a:pt x="1391" y="4221"/>
                    <a:pt x="1391" y="4221"/>
                    <a:pt x="1391" y="4229"/>
                  </a:cubicBezTo>
                  <a:cubicBezTo>
                    <a:pt x="1391" y="4229"/>
                    <a:pt x="1391" y="4237"/>
                    <a:pt x="1391" y="4253"/>
                  </a:cubicBezTo>
                  <a:cubicBezTo>
                    <a:pt x="1391" y="4276"/>
                    <a:pt x="1384" y="4324"/>
                    <a:pt x="1407" y="4339"/>
                  </a:cubicBezTo>
                  <a:cubicBezTo>
                    <a:pt x="1407" y="4347"/>
                    <a:pt x="1415" y="4347"/>
                    <a:pt x="1431" y="4347"/>
                  </a:cubicBezTo>
                  <a:cubicBezTo>
                    <a:pt x="1439" y="4347"/>
                    <a:pt x="1447" y="4347"/>
                    <a:pt x="1462" y="4347"/>
                  </a:cubicBezTo>
                  <a:cubicBezTo>
                    <a:pt x="1470" y="4339"/>
                    <a:pt x="1478" y="4339"/>
                    <a:pt x="1486" y="4339"/>
                  </a:cubicBezTo>
                  <a:cubicBezTo>
                    <a:pt x="1502" y="4339"/>
                    <a:pt x="1518" y="4347"/>
                    <a:pt x="1526" y="4379"/>
                  </a:cubicBezTo>
                  <a:cubicBezTo>
                    <a:pt x="1542" y="4426"/>
                    <a:pt x="1613" y="4521"/>
                    <a:pt x="1676" y="4561"/>
                  </a:cubicBezTo>
                  <a:cubicBezTo>
                    <a:pt x="1731" y="4600"/>
                    <a:pt x="1747" y="4814"/>
                    <a:pt x="1739" y="4885"/>
                  </a:cubicBezTo>
                  <a:cubicBezTo>
                    <a:pt x="1739" y="4908"/>
                    <a:pt x="1731" y="4924"/>
                    <a:pt x="1723" y="4940"/>
                  </a:cubicBezTo>
                  <a:cubicBezTo>
                    <a:pt x="1723" y="4956"/>
                    <a:pt x="1715" y="4964"/>
                    <a:pt x="1723" y="4980"/>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55" name="Freeform 50"/>
            <p:cNvSpPr>
              <a:spLocks noChangeArrowheads="1"/>
            </p:cNvSpPr>
            <p:nvPr/>
          </p:nvSpPr>
          <p:spPr bwMode="auto">
            <a:xfrm>
              <a:off x="13628482" y="7230594"/>
              <a:ext cx="1331281" cy="1551616"/>
            </a:xfrm>
            <a:custGeom>
              <a:avLst/>
              <a:gdLst>
                <a:gd name="T0" fmla="*/ 752 w 2531"/>
                <a:gd name="T1" fmla="*/ 8 h 2949"/>
                <a:gd name="T2" fmla="*/ 752 w 2531"/>
                <a:gd name="T3" fmla="*/ 8 h 2949"/>
                <a:gd name="T4" fmla="*/ 752 w 2531"/>
                <a:gd name="T5" fmla="*/ 0 h 2949"/>
                <a:gd name="T6" fmla="*/ 736 w 2531"/>
                <a:gd name="T7" fmla="*/ 0 h 2949"/>
                <a:gd name="T8" fmla="*/ 736 w 2531"/>
                <a:gd name="T9" fmla="*/ 0 h 2949"/>
                <a:gd name="T10" fmla="*/ 712 w 2531"/>
                <a:gd name="T11" fmla="*/ 0 h 2949"/>
                <a:gd name="T12" fmla="*/ 712 w 2531"/>
                <a:gd name="T13" fmla="*/ 0 h 2949"/>
                <a:gd name="T14" fmla="*/ 704 w 2531"/>
                <a:gd name="T15" fmla="*/ 0 h 2949"/>
                <a:gd name="T16" fmla="*/ 704 w 2531"/>
                <a:gd name="T17" fmla="*/ 0 h 2949"/>
                <a:gd name="T18" fmla="*/ 704 w 2531"/>
                <a:gd name="T19" fmla="*/ 0 h 2949"/>
                <a:gd name="T20" fmla="*/ 601 w 2531"/>
                <a:gd name="T21" fmla="*/ 403 h 2949"/>
                <a:gd name="T22" fmla="*/ 546 w 2531"/>
                <a:gd name="T23" fmla="*/ 458 h 2949"/>
                <a:gd name="T24" fmla="*/ 506 w 2531"/>
                <a:gd name="T25" fmla="*/ 411 h 2949"/>
                <a:gd name="T26" fmla="*/ 396 w 2531"/>
                <a:gd name="T27" fmla="*/ 379 h 2949"/>
                <a:gd name="T28" fmla="*/ 372 w 2531"/>
                <a:gd name="T29" fmla="*/ 443 h 2949"/>
                <a:gd name="T30" fmla="*/ 372 w 2531"/>
                <a:gd name="T31" fmla="*/ 506 h 2949"/>
                <a:gd name="T32" fmla="*/ 364 w 2531"/>
                <a:gd name="T33" fmla="*/ 593 h 2949"/>
                <a:gd name="T34" fmla="*/ 333 w 2531"/>
                <a:gd name="T35" fmla="*/ 680 h 2949"/>
                <a:gd name="T36" fmla="*/ 356 w 2531"/>
                <a:gd name="T37" fmla="*/ 798 h 2949"/>
                <a:gd name="T38" fmla="*/ 309 w 2531"/>
                <a:gd name="T39" fmla="*/ 861 h 2949"/>
                <a:gd name="T40" fmla="*/ 293 w 2531"/>
                <a:gd name="T41" fmla="*/ 956 h 2949"/>
                <a:gd name="T42" fmla="*/ 325 w 2531"/>
                <a:gd name="T43" fmla="*/ 1028 h 2949"/>
                <a:gd name="T44" fmla="*/ 364 w 2531"/>
                <a:gd name="T45" fmla="*/ 1107 h 2949"/>
                <a:gd name="T46" fmla="*/ 412 w 2531"/>
                <a:gd name="T47" fmla="*/ 1209 h 2949"/>
                <a:gd name="T48" fmla="*/ 427 w 2531"/>
                <a:gd name="T49" fmla="*/ 1281 h 2949"/>
                <a:gd name="T50" fmla="*/ 364 w 2531"/>
                <a:gd name="T51" fmla="*/ 1312 h 2949"/>
                <a:gd name="T52" fmla="*/ 269 w 2531"/>
                <a:gd name="T53" fmla="*/ 1399 h 2949"/>
                <a:gd name="T54" fmla="*/ 253 w 2531"/>
                <a:gd name="T55" fmla="*/ 1502 h 2949"/>
                <a:gd name="T56" fmla="*/ 182 w 2531"/>
                <a:gd name="T57" fmla="*/ 1636 h 2949"/>
                <a:gd name="T58" fmla="*/ 119 w 2531"/>
                <a:gd name="T59" fmla="*/ 1676 h 2949"/>
                <a:gd name="T60" fmla="*/ 135 w 2531"/>
                <a:gd name="T61" fmla="*/ 1755 h 2949"/>
                <a:gd name="T62" fmla="*/ 119 w 2531"/>
                <a:gd name="T63" fmla="*/ 1802 h 2949"/>
                <a:gd name="T64" fmla="*/ 166 w 2531"/>
                <a:gd name="T65" fmla="*/ 1826 h 2949"/>
                <a:gd name="T66" fmla="*/ 198 w 2531"/>
                <a:gd name="T67" fmla="*/ 1881 h 2949"/>
                <a:gd name="T68" fmla="*/ 159 w 2531"/>
                <a:gd name="T69" fmla="*/ 1937 h 2949"/>
                <a:gd name="T70" fmla="*/ 103 w 2531"/>
                <a:gd name="T71" fmla="*/ 1968 h 2949"/>
                <a:gd name="T72" fmla="*/ 64 w 2531"/>
                <a:gd name="T73" fmla="*/ 1968 h 2949"/>
                <a:gd name="T74" fmla="*/ 32 w 2531"/>
                <a:gd name="T75" fmla="*/ 2016 h 2949"/>
                <a:gd name="T76" fmla="*/ 48 w 2531"/>
                <a:gd name="T77" fmla="*/ 2071 h 2949"/>
                <a:gd name="T78" fmla="*/ 1423 w 2531"/>
                <a:gd name="T79" fmla="*/ 2854 h 2949"/>
                <a:gd name="T80" fmla="*/ 1684 w 2531"/>
                <a:gd name="T81" fmla="*/ 2885 h 2949"/>
                <a:gd name="T82" fmla="*/ 2190 w 2531"/>
                <a:gd name="T83" fmla="*/ 2948 h 2949"/>
                <a:gd name="T84" fmla="*/ 2530 w 2531"/>
                <a:gd name="T85" fmla="*/ 284 h 2949"/>
                <a:gd name="T86" fmla="*/ 752 w 2531"/>
                <a:gd name="T87" fmla="*/ 8 h 2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31" h="2949">
                  <a:moveTo>
                    <a:pt x="752" y="8"/>
                  </a:moveTo>
                  <a:lnTo>
                    <a:pt x="752" y="8"/>
                  </a:lnTo>
                  <a:cubicBezTo>
                    <a:pt x="752" y="0"/>
                    <a:pt x="752" y="0"/>
                    <a:pt x="752" y="0"/>
                  </a:cubicBezTo>
                  <a:cubicBezTo>
                    <a:pt x="744" y="0"/>
                    <a:pt x="736" y="0"/>
                    <a:pt x="736" y="0"/>
                  </a:cubicBezTo>
                  <a:lnTo>
                    <a:pt x="736" y="0"/>
                  </a:lnTo>
                  <a:cubicBezTo>
                    <a:pt x="720" y="0"/>
                    <a:pt x="720" y="0"/>
                    <a:pt x="712" y="0"/>
                  </a:cubicBezTo>
                  <a:lnTo>
                    <a:pt x="712" y="0"/>
                  </a:lnTo>
                  <a:cubicBezTo>
                    <a:pt x="704" y="0"/>
                    <a:pt x="704" y="0"/>
                    <a:pt x="704" y="0"/>
                  </a:cubicBezTo>
                  <a:lnTo>
                    <a:pt x="704" y="0"/>
                  </a:lnTo>
                  <a:lnTo>
                    <a:pt x="704" y="0"/>
                  </a:lnTo>
                  <a:cubicBezTo>
                    <a:pt x="704" y="16"/>
                    <a:pt x="617" y="371"/>
                    <a:pt x="601" y="403"/>
                  </a:cubicBezTo>
                  <a:cubicBezTo>
                    <a:pt x="593" y="435"/>
                    <a:pt x="586" y="435"/>
                    <a:pt x="546" y="458"/>
                  </a:cubicBezTo>
                  <a:cubicBezTo>
                    <a:pt x="506" y="482"/>
                    <a:pt x="522" y="443"/>
                    <a:pt x="506" y="411"/>
                  </a:cubicBezTo>
                  <a:cubicBezTo>
                    <a:pt x="483" y="371"/>
                    <a:pt x="459" y="371"/>
                    <a:pt x="396" y="379"/>
                  </a:cubicBezTo>
                  <a:cubicBezTo>
                    <a:pt x="340" y="379"/>
                    <a:pt x="364" y="411"/>
                    <a:pt x="372" y="443"/>
                  </a:cubicBezTo>
                  <a:cubicBezTo>
                    <a:pt x="380" y="474"/>
                    <a:pt x="380" y="490"/>
                    <a:pt x="372" y="506"/>
                  </a:cubicBezTo>
                  <a:cubicBezTo>
                    <a:pt x="356" y="522"/>
                    <a:pt x="356" y="545"/>
                    <a:pt x="364" y="593"/>
                  </a:cubicBezTo>
                  <a:cubicBezTo>
                    <a:pt x="372" y="640"/>
                    <a:pt x="333" y="632"/>
                    <a:pt x="333" y="680"/>
                  </a:cubicBezTo>
                  <a:cubicBezTo>
                    <a:pt x="333" y="735"/>
                    <a:pt x="348" y="743"/>
                    <a:pt x="356" y="798"/>
                  </a:cubicBezTo>
                  <a:cubicBezTo>
                    <a:pt x="356" y="854"/>
                    <a:pt x="333" y="838"/>
                    <a:pt x="309" y="861"/>
                  </a:cubicBezTo>
                  <a:cubicBezTo>
                    <a:pt x="285" y="885"/>
                    <a:pt x="309" y="909"/>
                    <a:pt x="293" y="956"/>
                  </a:cubicBezTo>
                  <a:cubicBezTo>
                    <a:pt x="285" y="996"/>
                    <a:pt x="309" y="996"/>
                    <a:pt x="325" y="1028"/>
                  </a:cubicBezTo>
                  <a:cubicBezTo>
                    <a:pt x="348" y="1067"/>
                    <a:pt x="356" y="1083"/>
                    <a:pt x="364" y="1107"/>
                  </a:cubicBezTo>
                  <a:cubicBezTo>
                    <a:pt x="364" y="1130"/>
                    <a:pt x="388" y="1194"/>
                    <a:pt x="412" y="1209"/>
                  </a:cubicBezTo>
                  <a:cubicBezTo>
                    <a:pt x="435" y="1225"/>
                    <a:pt x="443" y="1257"/>
                    <a:pt x="427" y="1281"/>
                  </a:cubicBezTo>
                  <a:cubicBezTo>
                    <a:pt x="419" y="1304"/>
                    <a:pt x="404" y="1296"/>
                    <a:pt x="364" y="1312"/>
                  </a:cubicBezTo>
                  <a:cubicBezTo>
                    <a:pt x="333" y="1336"/>
                    <a:pt x="309" y="1376"/>
                    <a:pt x="269" y="1399"/>
                  </a:cubicBezTo>
                  <a:cubicBezTo>
                    <a:pt x="230" y="1423"/>
                    <a:pt x="261" y="1454"/>
                    <a:pt x="253" y="1502"/>
                  </a:cubicBezTo>
                  <a:cubicBezTo>
                    <a:pt x="246" y="1549"/>
                    <a:pt x="198" y="1613"/>
                    <a:pt x="182" y="1636"/>
                  </a:cubicBezTo>
                  <a:cubicBezTo>
                    <a:pt x="175" y="1652"/>
                    <a:pt x="135" y="1644"/>
                    <a:pt x="119" y="1676"/>
                  </a:cubicBezTo>
                  <a:cubicBezTo>
                    <a:pt x="103" y="1707"/>
                    <a:pt x="135" y="1715"/>
                    <a:pt x="135" y="1755"/>
                  </a:cubicBezTo>
                  <a:cubicBezTo>
                    <a:pt x="127" y="1794"/>
                    <a:pt x="119" y="1771"/>
                    <a:pt x="119" y="1802"/>
                  </a:cubicBezTo>
                  <a:cubicBezTo>
                    <a:pt x="111" y="1826"/>
                    <a:pt x="143" y="1810"/>
                    <a:pt x="166" y="1826"/>
                  </a:cubicBezTo>
                  <a:cubicBezTo>
                    <a:pt x="190" y="1842"/>
                    <a:pt x="190" y="1842"/>
                    <a:pt x="198" y="1881"/>
                  </a:cubicBezTo>
                  <a:cubicBezTo>
                    <a:pt x="198" y="1921"/>
                    <a:pt x="159" y="1905"/>
                    <a:pt x="159" y="1937"/>
                  </a:cubicBezTo>
                  <a:cubicBezTo>
                    <a:pt x="159" y="1960"/>
                    <a:pt x="119" y="1968"/>
                    <a:pt x="103" y="1968"/>
                  </a:cubicBezTo>
                  <a:cubicBezTo>
                    <a:pt x="87" y="1968"/>
                    <a:pt x="72" y="1968"/>
                    <a:pt x="64" y="1968"/>
                  </a:cubicBezTo>
                  <a:cubicBezTo>
                    <a:pt x="64" y="1984"/>
                    <a:pt x="48" y="2000"/>
                    <a:pt x="32" y="2016"/>
                  </a:cubicBezTo>
                  <a:cubicBezTo>
                    <a:pt x="0" y="2031"/>
                    <a:pt x="48" y="2071"/>
                    <a:pt x="48" y="2071"/>
                  </a:cubicBezTo>
                  <a:cubicBezTo>
                    <a:pt x="1423" y="2854"/>
                    <a:pt x="1423" y="2854"/>
                    <a:pt x="1423" y="2854"/>
                  </a:cubicBezTo>
                  <a:cubicBezTo>
                    <a:pt x="1423" y="2854"/>
                    <a:pt x="1629" y="2870"/>
                    <a:pt x="1684" y="2885"/>
                  </a:cubicBezTo>
                  <a:cubicBezTo>
                    <a:pt x="1716" y="2901"/>
                    <a:pt x="1969" y="2925"/>
                    <a:pt x="2190" y="2948"/>
                  </a:cubicBezTo>
                  <a:cubicBezTo>
                    <a:pt x="2530" y="284"/>
                    <a:pt x="2530" y="284"/>
                    <a:pt x="2530" y="284"/>
                  </a:cubicBezTo>
                  <a:cubicBezTo>
                    <a:pt x="1526" y="166"/>
                    <a:pt x="918" y="39"/>
                    <a:pt x="752" y="8"/>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56" name="Freeform 51"/>
            <p:cNvSpPr>
              <a:spLocks noChangeArrowheads="1"/>
            </p:cNvSpPr>
            <p:nvPr/>
          </p:nvSpPr>
          <p:spPr bwMode="auto">
            <a:xfrm>
              <a:off x="13637760" y="7225956"/>
              <a:ext cx="1326643" cy="1556255"/>
            </a:xfrm>
            <a:custGeom>
              <a:avLst/>
              <a:gdLst>
                <a:gd name="T0" fmla="*/ 2174 w 2523"/>
                <a:gd name="T1" fmla="*/ 2956 h 2957"/>
                <a:gd name="T2" fmla="*/ 1407 w 2523"/>
                <a:gd name="T3" fmla="*/ 2862 h 2957"/>
                <a:gd name="T4" fmla="*/ 0 w 2523"/>
                <a:gd name="T5" fmla="*/ 2039 h 2957"/>
                <a:gd name="T6" fmla="*/ 40 w 2523"/>
                <a:gd name="T7" fmla="*/ 1976 h 2957"/>
                <a:gd name="T8" fmla="*/ 143 w 2523"/>
                <a:gd name="T9" fmla="*/ 1945 h 2957"/>
                <a:gd name="T10" fmla="*/ 174 w 2523"/>
                <a:gd name="T11" fmla="*/ 1889 h 2957"/>
                <a:gd name="T12" fmla="*/ 95 w 2523"/>
                <a:gd name="T13" fmla="*/ 1810 h 2957"/>
                <a:gd name="T14" fmla="*/ 103 w 2523"/>
                <a:gd name="T15" fmla="*/ 1723 h 2957"/>
                <a:gd name="T16" fmla="*/ 166 w 2523"/>
                <a:gd name="T17" fmla="*/ 1636 h 2957"/>
                <a:gd name="T18" fmla="*/ 230 w 2523"/>
                <a:gd name="T19" fmla="*/ 1462 h 2957"/>
                <a:gd name="T20" fmla="*/ 348 w 2523"/>
                <a:gd name="T21" fmla="*/ 1320 h 2957"/>
                <a:gd name="T22" fmla="*/ 411 w 2523"/>
                <a:gd name="T23" fmla="*/ 1249 h 2957"/>
                <a:gd name="T24" fmla="*/ 317 w 2523"/>
                <a:gd name="T25" fmla="*/ 1059 h 2957"/>
                <a:gd name="T26" fmla="*/ 277 w 2523"/>
                <a:gd name="T27" fmla="*/ 956 h 2957"/>
                <a:gd name="T28" fmla="*/ 317 w 2523"/>
                <a:gd name="T29" fmla="*/ 854 h 2957"/>
                <a:gd name="T30" fmla="*/ 309 w 2523"/>
                <a:gd name="T31" fmla="*/ 688 h 2957"/>
                <a:gd name="T32" fmla="*/ 356 w 2523"/>
                <a:gd name="T33" fmla="*/ 514 h 2957"/>
                <a:gd name="T34" fmla="*/ 348 w 2523"/>
                <a:gd name="T35" fmla="*/ 435 h 2957"/>
                <a:gd name="T36" fmla="*/ 419 w 2523"/>
                <a:gd name="T37" fmla="*/ 379 h 2957"/>
                <a:gd name="T38" fmla="*/ 514 w 2523"/>
                <a:gd name="T39" fmla="*/ 466 h 2957"/>
                <a:gd name="T40" fmla="*/ 585 w 2523"/>
                <a:gd name="T41" fmla="*/ 411 h 2957"/>
                <a:gd name="T42" fmla="*/ 688 w 2523"/>
                <a:gd name="T43" fmla="*/ 0 h 2957"/>
                <a:gd name="T44" fmla="*/ 720 w 2523"/>
                <a:gd name="T45" fmla="*/ 8 h 2957"/>
                <a:gd name="T46" fmla="*/ 736 w 2523"/>
                <a:gd name="T47" fmla="*/ 8 h 2957"/>
                <a:gd name="T48" fmla="*/ 2522 w 2523"/>
                <a:gd name="T49" fmla="*/ 292 h 2957"/>
                <a:gd name="T50" fmla="*/ 1407 w 2523"/>
                <a:gd name="T51" fmla="*/ 2854 h 2957"/>
                <a:gd name="T52" fmla="*/ 1993 w 2523"/>
                <a:gd name="T53" fmla="*/ 2933 h 2957"/>
                <a:gd name="T54" fmla="*/ 807 w 2523"/>
                <a:gd name="T55" fmla="*/ 32 h 2957"/>
                <a:gd name="T56" fmla="*/ 712 w 2523"/>
                <a:gd name="T57" fmla="*/ 16 h 2957"/>
                <a:gd name="T58" fmla="*/ 688 w 2523"/>
                <a:gd name="T59" fmla="*/ 8 h 2957"/>
                <a:gd name="T60" fmla="*/ 530 w 2523"/>
                <a:gd name="T61" fmla="*/ 466 h 2957"/>
                <a:gd name="T62" fmla="*/ 483 w 2523"/>
                <a:gd name="T63" fmla="*/ 419 h 2957"/>
                <a:gd name="T64" fmla="*/ 348 w 2523"/>
                <a:gd name="T65" fmla="*/ 403 h 2957"/>
                <a:gd name="T66" fmla="*/ 356 w 2523"/>
                <a:gd name="T67" fmla="*/ 458 h 2957"/>
                <a:gd name="T68" fmla="*/ 332 w 2523"/>
                <a:gd name="T69" fmla="*/ 648 h 2957"/>
                <a:gd name="T70" fmla="*/ 340 w 2523"/>
                <a:gd name="T71" fmla="*/ 806 h 2957"/>
                <a:gd name="T72" fmla="*/ 285 w 2523"/>
                <a:gd name="T73" fmla="*/ 917 h 2957"/>
                <a:gd name="T74" fmla="*/ 317 w 2523"/>
                <a:gd name="T75" fmla="*/ 1036 h 2957"/>
                <a:gd name="T76" fmla="*/ 396 w 2523"/>
                <a:gd name="T77" fmla="*/ 1217 h 2957"/>
                <a:gd name="T78" fmla="*/ 388 w 2523"/>
                <a:gd name="T79" fmla="*/ 1312 h 2957"/>
                <a:gd name="T80" fmla="*/ 253 w 2523"/>
                <a:gd name="T81" fmla="*/ 1407 h 2957"/>
                <a:gd name="T82" fmla="*/ 182 w 2523"/>
                <a:gd name="T83" fmla="*/ 1628 h 2957"/>
                <a:gd name="T84" fmla="*/ 103 w 2523"/>
                <a:gd name="T85" fmla="*/ 1684 h 2957"/>
                <a:gd name="T86" fmla="*/ 111 w 2523"/>
                <a:gd name="T87" fmla="*/ 1795 h 2957"/>
                <a:gd name="T88" fmla="*/ 150 w 2523"/>
                <a:gd name="T89" fmla="*/ 1834 h 2957"/>
                <a:gd name="T90" fmla="*/ 166 w 2523"/>
                <a:gd name="T91" fmla="*/ 1921 h 2957"/>
                <a:gd name="T92" fmla="*/ 48 w 2523"/>
                <a:gd name="T93" fmla="*/ 1984 h 2957"/>
                <a:gd name="T94" fmla="*/ 32 w 2523"/>
                <a:gd name="T95" fmla="*/ 2071 h 2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23" h="2957">
                  <a:moveTo>
                    <a:pt x="2174" y="2956"/>
                  </a:moveTo>
                  <a:lnTo>
                    <a:pt x="2174" y="2956"/>
                  </a:lnTo>
                  <a:lnTo>
                    <a:pt x="2174" y="2956"/>
                  </a:lnTo>
                  <a:cubicBezTo>
                    <a:pt x="2111" y="2949"/>
                    <a:pt x="2056" y="2941"/>
                    <a:pt x="1993" y="2941"/>
                  </a:cubicBezTo>
                  <a:cubicBezTo>
                    <a:pt x="1826" y="2925"/>
                    <a:pt x="1692" y="2909"/>
                    <a:pt x="1668" y="2901"/>
                  </a:cubicBezTo>
                  <a:cubicBezTo>
                    <a:pt x="1613" y="2885"/>
                    <a:pt x="1407" y="2862"/>
                    <a:pt x="1407" y="2862"/>
                  </a:cubicBezTo>
                  <a:lnTo>
                    <a:pt x="1407" y="2862"/>
                  </a:lnTo>
                  <a:cubicBezTo>
                    <a:pt x="32" y="2079"/>
                    <a:pt x="32" y="2079"/>
                    <a:pt x="32" y="2079"/>
                  </a:cubicBezTo>
                  <a:cubicBezTo>
                    <a:pt x="24" y="2079"/>
                    <a:pt x="0" y="2055"/>
                    <a:pt x="0" y="2039"/>
                  </a:cubicBezTo>
                  <a:cubicBezTo>
                    <a:pt x="0" y="2032"/>
                    <a:pt x="8" y="2024"/>
                    <a:pt x="16" y="2016"/>
                  </a:cubicBezTo>
                  <a:cubicBezTo>
                    <a:pt x="32" y="2000"/>
                    <a:pt x="48" y="1992"/>
                    <a:pt x="40" y="1984"/>
                  </a:cubicBezTo>
                  <a:cubicBezTo>
                    <a:pt x="40" y="1976"/>
                    <a:pt x="40" y="1976"/>
                    <a:pt x="40" y="1976"/>
                  </a:cubicBezTo>
                  <a:lnTo>
                    <a:pt x="40" y="1976"/>
                  </a:lnTo>
                  <a:cubicBezTo>
                    <a:pt x="56" y="1976"/>
                    <a:pt x="71" y="1968"/>
                    <a:pt x="87" y="1968"/>
                  </a:cubicBezTo>
                  <a:cubicBezTo>
                    <a:pt x="95" y="1968"/>
                    <a:pt x="135" y="1968"/>
                    <a:pt x="143" y="1945"/>
                  </a:cubicBezTo>
                  <a:cubicBezTo>
                    <a:pt x="143" y="1929"/>
                    <a:pt x="150" y="1921"/>
                    <a:pt x="159" y="1921"/>
                  </a:cubicBezTo>
                  <a:cubicBezTo>
                    <a:pt x="166" y="1913"/>
                    <a:pt x="174" y="1913"/>
                    <a:pt x="174" y="1889"/>
                  </a:cubicBezTo>
                  <a:lnTo>
                    <a:pt x="174" y="1889"/>
                  </a:lnTo>
                  <a:cubicBezTo>
                    <a:pt x="174" y="1850"/>
                    <a:pt x="166" y="1850"/>
                    <a:pt x="150" y="1834"/>
                  </a:cubicBezTo>
                  <a:cubicBezTo>
                    <a:pt x="135" y="1834"/>
                    <a:pt x="127" y="1834"/>
                    <a:pt x="119" y="1834"/>
                  </a:cubicBezTo>
                  <a:cubicBezTo>
                    <a:pt x="111" y="1826"/>
                    <a:pt x="95" y="1826"/>
                    <a:pt x="95" y="1810"/>
                  </a:cubicBezTo>
                  <a:cubicBezTo>
                    <a:pt x="95" y="1795"/>
                    <a:pt x="103" y="1795"/>
                    <a:pt x="103" y="1786"/>
                  </a:cubicBezTo>
                  <a:cubicBezTo>
                    <a:pt x="111" y="1786"/>
                    <a:pt x="111" y="1779"/>
                    <a:pt x="111" y="1763"/>
                  </a:cubicBezTo>
                  <a:cubicBezTo>
                    <a:pt x="111" y="1747"/>
                    <a:pt x="111" y="1739"/>
                    <a:pt x="103" y="1723"/>
                  </a:cubicBezTo>
                  <a:cubicBezTo>
                    <a:pt x="95" y="1708"/>
                    <a:pt x="87" y="1700"/>
                    <a:pt x="95" y="1684"/>
                  </a:cubicBezTo>
                  <a:cubicBezTo>
                    <a:pt x="111" y="1660"/>
                    <a:pt x="127" y="1660"/>
                    <a:pt x="135" y="1652"/>
                  </a:cubicBezTo>
                  <a:cubicBezTo>
                    <a:pt x="150" y="1652"/>
                    <a:pt x="159" y="1644"/>
                    <a:pt x="166" y="1636"/>
                  </a:cubicBezTo>
                  <a:cubicBezTo>
                    <a:pt x="166" y="1636"/>
                    <a:pt x="174" y="1628"/>
                    <a:pt x="174" y="1621"/>
                  </a:cubicBezTo>
                  <a:cubicBezTo>
                    <a:pt x="198" y="1589"/>
                    <a:pt x="230" y="1542"/>
                    <a:pt x="237" y="1510"/>
                  </a:cubicBezTo>
                  <a:cubicBezTo>
                    <a:pt x="237" y="1486"/>
                    <a:pt x="237" y="1478"/>
                    <a:pt x="230" y="1462"/>
                  </a:cubicBezTo>
                  <a:cubicBezTo>
                    <a:pt x="230" y="1439"/>
                    <a:pt x="230" y="1415"/>
                    <a:pt x="253" y="1399"/>
                  </a:cubicBezTo>
                  <a:cubicBezTo>
                    <a:pt x="277" y="1391"/>
                    <a:pt x="285" y="1375"/>
                    <a:pt x="301" y="1360"/>
                  </a:cubicBezTo>
                  <a:cubicBezTo>
                    <a:pt x="317" y="1344"/>
                    <a:pt x="332" y="1328"/>
                    <a:pt x="348" y="1320"/>
                  </a:cubicBezTo>
                  <a:cubicBezTo>
                    <a:pt x="364" y="1312"/>
                    <a:pt x="380" y="1304"/>
                    <a:pt x="388" y="1304"/>
                  </a:cubicBezTo>
                  <a:cubicBezTo>
                    <a:pt x="396" y="1296"/>
                    <a:pt x="403" y="1296"/>
                    <a:pt x="411" y="1289"/>
                  </a:cubicBezTo>
                  <a:cubicBezTo>
                    <a:pt x="411" y="1281"/>
                    <a:pt x="419" y="1265"/>
                    <a:pt x="411" y="1249"/>
                  </a:cubicBezTo>
                  <a:cubicBezTo>
                    <a:pt x="411" y="1233"/>
                    <a:pt x="403" y="1225"/>
                    <a:pt x="388" y="1217"/>
                  </a:cubicBezTo>
                  <a:cubicBezTo>
                    <a:pt x="364" y="1209"/>
                    <a:pt x="348" y="1138"/>
                    <a:pt x="340" y="1115"/>
                  </a:cubicBezTo>
                  <a:cubicBezTo>
                    <a:pt x="340" y="1091"/>
                    <a:pt x="332" y="1083"/>
                    <a:pt x="317" y="1059"/>
                  </a:cubicBezTo>
                  <a:cubicBezTo>
                    <a:pt x="317" y="1059"/>
                    <a:pt x="317" y="1051"/>
                    <a:pt x="309" y="1044"/>
                  </a:cubicBezTo>
                  <a:cubicBezTo>
                    <a:pt x="301" y="1028"/>
                    <a:pt x="293" y="1020"/>
                    <a:pt x="293" y="1012"/>
                  </a:cubicBezTo>
                  <a:cubicBezTo>
                    <a:pt x="277" y="1004"/>
                    <a:pt x="269" y="988"/>
                    <a:pt x="277" y="956"/>
                  </a:cubicBezTo>
                  <a:cubicBezTo>
                    <a:pt x="277" y="941"/>
                    <a:pt x="277" y="925"/>
                    <a:pt x="277" y="917"/>
                  </a:cubicBezTo>
                  <a:cubicBezTo>
                    <a:pt x="277" y="893"/>
                    <a:pt x="277" y="885"/>
                    <a:pt x="293" y="869"/>
                  </a:cubicBezTo>
                  <a:cubicBezTo>
                    <a:pt x="301" y="862"/>
                    <a:pt x="309" y="854"/>
                    <a:pt x="317" y="854"/>
                  </a:cubicBezTo>
                  <a:cubicBezTo>
                    <a:pt x="332" y="846"/>
                    <a:pt x="340" y="838"/>
                    <a:pt x="332" y="806"/>
                  </a:cubicBezTo>
                  <a:cubicBezTo>
                    <a:pt x="332" y="783"/>
                    <a:pt x="324" y="767"/>
                    <a:pt x="324" y="751"/>
                  </a:cubicBezTo>
                  <a:cubicBezTo>
                    <a:pt x="317" y="735"/>
                    <a:pt x="309" y="719"/>
                    <a:pt x="309" y="688"/>
                  </a:cubicBezTo>
                  <a:cubicBezTo>
                    <a:pt x="309" y="664"/>
                    <a:pt x="324" y="656"/>
                    <a:pt x="332" y="648"/>
                  </a:cubicBezTo>
                  <a:cubicBezTo>
                    <a:pt x="340" y="632"/>
                    <a:pt x="348" y="625"/>
                    <a:pt x="340" y="601"/>
                  </a:cubicBezTo>
                  <a:cubicBezTo>
                    <a:pt x="332" y="553"/>
                    <a:pt x="340" y="530"/>
                    <a:pt x="356" y="514"/>
                  </a:cubicBezTo>
                  <a:cubicBezTo>
                    <a:pt x="364" y="498"/>
                    <a:pt x="356" y="490"/>
                    <a:pt x="348" y="458"/>
                  </a:cubicBezTo>
                  <a:cubicBezTo>
                    <a:pt x="348" y="451"/>
                    <a:pt x="348" y="451"/>
                    <a:pt x="348" y="451"/>
                  </a:cubicBezTo>
                  <a:cubicBezTo>
                    <a:pt x="348" y="443"/>
                    <a:pt x="348" y="443"/>
                    <a:pt x="348" y="435"/>
                  </a:cubicBezTo>
                  <a:cubicBezTo>
                    <a:pt x="340" y="419"/>
                    <a:pt x="332" y="403"/>
                    <a:pt x="340" y="395"/>
                  </a:cubicBezTo>
                  <a:cubicBezTo>
                    <a:pt x="348" y="387"/>
                    <a:pt x="364" y="379"/>
                    <a:pt x="380" y="379"/>
                  </a:cubicBezTo>
                  <a:cubicBezTo>
                    <a:pt x="396" y="379"/>
                    <a:pt x="411" y="379"/>
                    <a:pt x="419" y="379"/>
                  </a:cubicBezTo>
                  <a:cubicBezTo>
                    <a:pt x="451" y="379"/>
                    <a:pt x="475" y="387"/>
                    <a:pt x="490" y="411"/>
                  </a:cubicBezTo>
                  <a:cubicBezTo>
                    <a:pt x="498" y="427"/>
                    <a:pt x="498" y="443"/>
                    <a:pt x="506" y="451"/>
                  </a:cubicBezTo>
                  <a:cubicBezTo>
                    <a:pt x="506" y="466"/>
                    <a:pt x="506" y="466"/>
                    <a:pt x="514" y="466"/>
                  </a:cubicBezTo>
                  <a:cubicBezTo>
                    <a:pt x="514" y="466"/>
                    <a:pt x="522" y="466"/>
                    <a:pt x="530" y="458"/>
                  </a:cubicBezTo>
                  <a:cubicBezTo>
                    <a:pt x="538" y="458"/>
                    <a:pt x="538" y="458"/>
                    <a:pt x="538" y="458"/>
                  </a:cubicBezTo>
                  <a:cubicBezTo>
                    <a:pt x="570" y="435"/>
                    <a:pt x="577" y="435"/>
                    <a:pt x="585" y="411"/>
                  </a:cubicBezTo>
                  <a:cubicBezTo>
                    <a:pt x="601" y="379"/>
                    <a:pt x="680" y="24"/>
                    <a:pt x="680" y="8"/>
                  </a:cubicBezTo>
                  <a:cubicBezTo>
                    <a:pt x="680" y="0"/>
                    <a:pt x="680" y="0"/>
                    <a:pt x="688" y="0"/>
                  </a:cubicBezTo>
                  <a:lnTo>
                    <a:pt x="688" y="0"/>
                  </a:lnTo>
                  <a:lnTo>
                    <a:pt x="696" y="0"/>
                  </a:lnTo>
                  <a:lnTo>
                    <a:pt x="696" y="0"/>
                  </a:lnTo>
                  <a:cubicBezTo>
                    <a:pt x="704" y="0"/>
                    <a:pt x="704" y="0"/>
                    <a:pt x="720" y="8"/>
                  </a:cubicBezTo>
                  <a:lnTo>
                    <a:pt x="720" y="8"/>
                  </a:lnTo>
                  <a:cubicBezTo>
                    <a:pt x="728" y="8"/>
                    <a:pt x="728" y="8"/>
                    <a:pt x="736" y="8"/>
                  </a:cubicBezTo>
                  <a:lnTo>
                    <a:pt x="736" y="8"/>
                  </a:lnTo>
                  <a:cubicBezTo>
                    <a:pt x="751" y="16"/>
                    <a:pt x="775" y="16"/>
                    <a:pt x="807" y="24"/>
                  </a:cubicBezTo>
                  <a:cubicBezTo>
                    <a:pt x="1052" y="71"/>
                    <a:pt x="1621" y="182"/>
                    <a:pt x="2514" y="292"/>
                  </a:cubicBezTo>
                  <a:cubicBezTo>
                    <a:pt x="2522" y="292"/>
                    <a:pt x="2522" y="292"/>
                    <a:pt x="2522" y="292"/>
                  </a:cubicBezTo>
                  <a:lnTo>
                    <a:pt x="2522" y="292"/>
                  </a:lnTo>
                  <a:cubicBezTo>
                    <a:pt x="2174" y="2956"/>
                    <a:pt x="2174" y="2956"/>
                    <a:pt x="2174" y="2956"/>
                  </a:cubicBezTo>
                  <a:lnTo>
                    <a:pt x="1407" y="2854"/>
                  </a:lnTo>
                  <a:lnTo>
                    <a:pt x="1407" y="2854"/>
                  </a:lnTo>
                  <a:cubicBezTo>
                    <a:pt x="1423" y="2862"/>
                    <a:pt x="1621" y="2878"/>
                    <a:pt x="1668" y="2893"/>
                  </a:cubicBezTo>
                  <a:cubicBezTo>
                    <a:pt x="1692" y="2901"/>
                    <a:pt x="1834" y="2917"/>
                    <a:pt x="1993" y="2933"/>
                  </a:cubicBezTo>
                  <a:cubicBezTo>
                    <a:pt x="2056" y="2941"/>
                    <a:pt x="2111" y="2941"/>
                    <a:pt x="2166" y="2949"/>
                  </a:cubicBezTo>
                  <a:cubicBezTo>
                    <a:pt x="2514" y="300"/>
                    <a:pt x="2514" y="300"/>
                    <a:pt x="2514" y="300"/>
                  </a:cubicBezTo>
                  <a:cubicBezTo>
                    <a:pt x="1613" y="190"/>
                    <a:pt x="1044" y="79"/>
                    <a:pt x="807" y="32"/>
                  </a:cubicBezTo>
                  <a:cubicBezTo>
                    <a:pt x="775" y="24"/>
                    <a:pt x="751" y="16"/>
                    <a:pt x="736" y="16"/>
                  </a:cubicBezTo>
                  <a:lnTo>
                    <a:pt x="736" y="16"/>
                  </a:lnTo>
                  <a:cubicBezTo>
                    <a:pt x="712" y="16"/>
                    <a:pt x="712" y="16"/>
                    <a:pt x="712" y="16"/>
                  </a:cubicBezTo>
                  <a:cubicBezTo>
                    <a:pt x="704" y="8"/>
                    <a:pt x="696" y="8"/>
                    <a:pt x="696" y="8"/>
                  </a:cubicBezTo>
                  <a:lnTo>
                    <a:pt x="696" y="8"/>
                  </a:lnTo>
                  <a:lnTo>
                    <a:pt x="688" y="8"/>
                  </a:lnTo>
                  <a:cubicBezTo>
                    <a:pt x="688" y="47"/>
                    <a:pt x="601" y="387"/>
                    <a:pt x="593" y="411"/>
                  </a:cubicBezTo>
                  <a:cubicBezTo>
                    <a:pt x="577" y="443"/>
                    <a:pt x="570" y="443"/>
                    <a:pt x="538" y="466"/>
                  </a:cubicBezTo>
                  <a:cubicBezTo>
                    <a:pt x="530" y="466"/>
                    <a:pt x="530" y="466"/>
                    <a:pt x="530" y="466"/>
                  </a:cubicBezTo>
                  <a:cubicBezTo>
                    <a:pt x="522" y="474"/>
                    <a:pt x="522" y="474"/>
                    <a:pt x="514" y="474"/>
                  </a:cubicBezTo>
                  <a:cubicBezTo>
                    <a:pt x="498" y="474"/>
                    <a:pt x="498" y="466"/>
                    <a:pt x="498" y="451"/>
                  </a:cubicBezTo>
                  <a:cubicBezTo>
                    <a:pt x="490" y="443"/>
                    <a:pt x="490" y="427"/>
                    <a:pt x="483" y="419"/>
                  </a:cubicBezTo>
                  <a:cubicBezTo>
                    <a:pt x="467" y="395"/>
                    <a:pt x="451" y="387"/>
                    <a:pt x="419" y="387"/>
                  </a:cubicBezTo>
                  <a:cubicBezTo>
                    <a:pt x="411" y="387"/>
                    <a:pt x="396" y="387"/>
                    <a:pt x="380" y="387"/>
                  </a:cubicBezTo>
                  <a:cubicBezTo>
                    <a:pt x="364" y="387"/>
                    <a:pt x="356" y="395"/>
                    <a:pt x="348" y="403"/>
                  </a:cubicBezTo>
                  <a:cubicBezTo>
                    <a:pt x="340" y="411"/>
                    <a:pt x="348" y="419"/>
                    <a:pt x="348" y="435"/>
                  </a:cubicBezTo>
                  <a:cubicBezTo>
                    <a:pt x="356" y="435"/>
                    <a:pt x="356" y="443"/>
                    <a:pt x="356" y="451"/>
                  </a:cubicBezTo>
                  <a:cubicBezTo>
                    <a:pt x="356" y="458"/>
                    <a:pt x="356" y="458"/>
                    <a:pt x="356" y="458"/>
                  </a:cubicBezTo>
                  <a:cubicBezTo>
                    <a:pt x="364" y="490"/>
                    <a:pt x="372" y="506"/>
                    <a:pt x="356" y="522"/>
                  </a:cubicBezTo>
                  <a:cubicBezTo>
                    <a:pt x="348" y="530"/>
                    <a:pt x="340" y="553"/>
                    <a:pt x="348" y="601"/>
                  </a:cubicBezTo>
                  <a:cubicBezTo>
                    <a:pt x="356" y="632"/>
                    <a:pt x="340" y="640"/>
                    <a:pt x="332" y="648"/>
                  </a:cubicBezTo>
                  <a:cubicBezTo>
                    <a:pt x="324" y="664"/>
                    <a:pt x="317" y="672"/>
                    <a:pt x="317" y="688"/>
                  </a:cubicBezTo>
                  <a:cubicBezTo>
                    <a:pt x="317" y="719"/>
                    <a:pt x="324" y="735"/>
                    <a:pt x="332" y="751"/>
                  </a:cubicBezTo>
                  <a:cubicBezTo>
                    <a:pt x="332" y="767"/>
                    <a:pt x="340" y="783"/>
                    <a:pt x="340" y="806"/>
                  </a:cubicBezTo>
                  <a:cubicBezTo>
                    <a:pt x="348" y="838"/>
                    <a:pt x="332" y="846"/>
                    <a:pt x="317" y="854"/>
                  </a:cubicBezTo>
                  <a:cubicBezTo>
                    <a:pt x="317" y="862"/>
                    <a:pt x="309" y="862"/>
                    <a:pt x="301" y="869"/>
                  </a:cubicBezTo>
                  <a:cubicBezTo>
                    <a:pt x="285" y="885"/>
                    <a:pt x="285" y="901"/>
                    <a:pt x="285" y="917"/>
                  </a:cubicBezTo>
                  <a:cubicBezTo>
                    <a:pt x="285" y="925"/>
                    <a:pt x="285" y="941"/>
                    <a:pt x="285" y="964"/>
                  </a:cubicBezTo>
                  <a:cubicBezTo>
                    <a:pt x="277" y="988"/>
                    <a:pt x="285" y="996"/>
                    <a:pt x="293" y="1012"/>
                  </a:cubicBezTo>
                  <a:cubicBezTo>
                    <a:pt x="301" y="1020"/>
                    <a:pt x="309" y="1028"/>
                    <a:pt x="317" y="1036"/>
                  </a:cubicBezTo>
                  <a:cubicBezTo>
                    <a:pt x="317" y="1044"/>
                    <a:pt x="324" y="1051"/>
                    <a:pt x="324" y="1059"/>
                  </a:cubicBezTo>
                  <a:cubicBezTo>
                    <a:pt x="340" y="1075"/>
                    <a:pt x="348" y="1091"/>
                    <a:pt x="348" y="1115"/>
                  </a:cubicBezTo>
                  <a:cubicBezTo>
                    <a:pt x="348" y="1138"/>
                    <a:pt x="372" y="1202"/>
                    <a:pt x="396" y="1217"/>
                  </a:cubicBezTo>
                  <a:cubicBezTo>
                    <a:pt x="403" y="1217"/>
                    <a:pt x="419" y="1233"/>
                    <a:pt x="419" y="1249"/>
                  </a:cubicBezTo>
                  <a:cubicBezTo>
                    <a:pt x="427" y="1265"/>
                    <a:pt x="419" y="1281"/>
                    <a:pt x="419" y="1289"/>
                  </a:cubicBezTo>
                  <a:cubicBezTo>
                    <a:pt x="411" y="1304"/>
                    <a:pt x="396" y="1304"/>
                    <a:pt x="388" y="1312"/>
                  </a:cubicBezTo>
                  <a:cubicBezTo>
                    <a:pt x="380" y="1312"/>
                    <a:pt x="364" y="1320"/>
                    <a:pt x="356" y="1328"/>
                  </a:cubicBezTo>
                  <a:cubicBezTo>
                    <a:pt x="332" y="1336"/>
                    <a:pt x="324" y="1352"/>
                    <a:pt x="309" y="1368"/>
                  </a:cubicBezTo>
                  <a:cubicBezTo>
                    <a:pt x="293" y="1384"/>
                    <a:pt x="277" y="1399"/>
                    <a:pt x="253" y="1407"/>
                  </a:cubicBezTo>
                  <a:cubicBezTo>
                    <a:pt x="237" y="1423"/>
                    <a:pt x="237" y="1439"/>
                    <a:pt x="237" y="1462"/>
                  </a:cubicBezTo>
                  <a:cubicBezTo>
                    <a:pt x="245" y="1470"/>
                    <a:pt x="245" y="1486"/>
                    <a:pt x="245" y="1510"/>
                  </a:cubicBezTo>
                  <a:cubicBezTo>
                    <a:pt x="237" y="1549"/>
                    <a:pt x="198" y="1597"/>
                    <a:pt x="182" y="1628"/>
                  </a:cubicBezTo>
                  <a:cubicBezTo>
                    <a:pt x="174" y="1636"/>
                    <a:pt x="174" y="1636"/>
                    <a:pt x="174" y="1644"/>
                  </a:cubicBezTo>
                  <a:cubicBezTo>
                    <a:pt x="166" y="1652"/>
                    <a:pt x="150" y="1660"/>
                    <a:pt x="143" y="1660"/>
                  </a:cubicBezTo>
                  <a:cubicBezTo>
                    <a:pt x="127" y="1668"/>
                    <a:pt x="111" y="1668"/>
                    <a:pt x="103" y="1684"/>
                  </a:cubicBezTo>
                  <a:cubicBezTo>
                    <a:pt x="95" y="1700"/>
                    <a:pt x="103" y="1708"/>
                    <a:pt x="111" y="1723"/>
                  </a:cubicBezTo>
                  <a:cubicBezTo>
                    <a:pt x="119" y="1731"/>
                    <a:pt x="119" y="1747"/>
                    <a:pt x="119" y="1763"/>
                  </a:cubicBezTo>
                  <a:cubicBezTo>
                    <a:pt x="119" y="1786"/>
                    <a:pt x="111" y="1786"/>
                    <a:pt x="111" y="1795"/>
                  </a:cubicBezTo>
                  <a:cubicBezTo>
                    <a:pt x="103" y="1795"/>
                    <a:pt x="103" y="1795"/>
                    <a:pt x="103" y="1810"/>
                  </a:cubicBezTo>
                  <a:cubicBezTo>
                    <a:pt x="103" y="1818"/>
                    <a:pt x="111" y="1826"/>
                    <a:pt x="119" y="1826"/>
                  </a:cubicBezTo>
                  <a:cubicBezTo>
                    <a:pt x="127" y="1826"/>
                    <a:pt x="143" y="1826"/>
                    <a:pt x="150" y="1834"/>
                  </a:cubicBezTo>
                  <a:cubicBezTo>
                    <a:pt x="174" y="1842"/>
                    <a:pt x="174" y="1850"/>
                    <a:pt x="182" y="1889"/>
                  </a:cubicBezTo>
                  <a:lnTo>
                    <a:pt x="182" y="1889"/>
                  </a:lnTo>
                  <a:cubicBezTo>
                    <a:pt x="182" y="1913"/>
                    <a:pt x="174" y="1921"/>
                    <a:pt x="166" y="1921"/>
                  </a:cubicBezTo>
                  <a:cubicBezTo>
                    <a:pt x="159" y="1929"/>
                    <a:pt x="150" y="1929"/>
                    <a:pt x="150" y="1945"/>
                  </a:cubicBezTo>
                  <a:cubicBezTo>
                    <a:pt x="143" y="1976"/>
                    <a:pt x="95" y="1976"/>
                    <a:pt x="87" y="1976"/>
                  </a:cubicBezTo>
                  <a:cubicBezTo>
                    <a:pt x="71" y="1976"/>
                    <a:pt x="64" y="1976"/>
                    <a:pt x="48" y="1984"/>
                  </a:cubicBezTo>
                  <a:cubicBezTo>
                    <a:pt x="56" y="1992"/>
                    <a:pt x="40" y="2008"/>
                    <a:pt x="16" y="2024"/>
                  </a:cubicBezTo>
                  <a:cubicBezTo>
                    <a:pt x="16" y="2032"/>
                    <a:pt x="8" y="2032"/>
                    <a:pt x="8" y="2039"/>
                  </a:cubicBezTo>
                  <a:cubicBezTo>
                    <a:pt x="8" y="2055"/>
                    <a:pt x="32" y="2071"/>
                    <a:pt x="32" y="2071"/>
                  </a:cubicBezTo>
                  <a:cubicBezTo>
                    <a:pt x="1407" y="2854"/>
                    <a:pt x="1407" y="2854"/>
                    <a:pt x="1407" y="2854"/>
                  </a:cubicBezTo>
                  <a:lnTo>
                    <a:pt x="2174" y="2956"/>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57" name="Freeform 52"/>
            <p:cNvSpPr>
              <a:spLocks noChangeArrowheads="1"/>
            </p:cNvSpPr>
            <p:nvPr/>
          </p:nvSpPr>
          <p:spPr bwMode="auto">
            <a:xfrm>
              <a:off x="14959764" y="6381728"/>
              <a:ext cx="1435651" cy="1117905"/>
            </a:xfrm>
            <a:custGeom>
              <a:avLst/>
              <a:gdLst>
                <a:gd name="T0" fmla="*/ 2720 w 2729"/>
                <a:gd name="T1" fmla="*/ 269 h 2127"/>
                <a:gd name="T2" fmla="*/ 2720 w 2729"/>
                <a:gd name="T3" fmla="*/ 269 h 2127"/>
                <a:gd name="T4" fmla="*/ 2649 w 2729"/>
                <a:gd name="T5" fmla="*/ 222 h 2127"/>
                <a:gd name="T6" fmla="*/ 245 w 2729"/>
                <a:gd name="T7" fmla="*/ 0 h 2127"/>
                <a:gd name="T8" fmla="*/ 0 w 2729"/>
                <a:gd name="T9" fmla="*/ 1896 h 2127"/>
                <a:gd name="T10" fmla="*/ 1890 w 2729"/>
                <a:gd name="T11" fmla="*/ 2078 h 2127"/>
                <a:gd name="T12" fmla="*/ 1898 w 2729"/>
                <a:gd name="T13" fmla="*/ 2078 h 2127"/>
                <a:gd name="T14" fmla="*/ 2253 w 2729"/>
                <a:gd name="T15" fmla="*/ 2102 h 2127"/>
                <a:gd name="T16" fmla="*/ 2625 w 2729"/>
                <a:gd name="T17" fmla="*/ 2126 h 2127"/>
                <a:gd name="T18" fmla="*/ 2720 w 2729"/>
                <a:gd name="T19" fmla="*/ 26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29" h="2127">
                  <a:moveTo>
                    <a:pt x="2720" y="269"/>
                  </a:moveTo>
                  <a:lnTo>
                    <a:pt x="2720" y="269"/>
                  </a:lnTo>
                  <a:cubicBezTo>
                    <a:pt x="2712" y="206"/>
                    <a:pt x="2649" y="222"/>
                    <a:pt x="2649" y="222"/>
                  </a:cubicBezTo>
                  <a:cubicBezTo>
                    <a:pt x="2269" y="269"/>
                    <a:pt x="245" y="0"/>
                    <a:pt x="245" y="0"/>
                  </a:cubicBezTo>
                  <a:cubicBezTo>
                    <a:pt x="0" y="1896"/>
                    <a:pt x="0" y="1896"/>
                    <a:pt x="0" y="1896"/>
                  </a:cubicBezTo>
                  <a:cubicBezTo>
                    <a:pt x="522" y="1968"/>
                    <a:pt x="1155" y="2031"/>
                    <a:pt x="1890" y="2078"/>
                  </a:cubicBezTo>
                  <a:lnTo>
                    <a:pt x="1898" y="2078"/>
                  </a:lnTo>
                  <a:cubicBezTo>
                    <a:pt x="2016" y="2086"/>
                    <a:pt x="2135" y="2094"/>
                    <a:pt x="2253" y="2102"/>
                  </a:cubicBezTo>
                  <a:cubicBezTo>
                    <a:pt x="2380" y="2110"/>
                    <a:pt x="2498" y="2118"/>
                    <a:pt x="2625" y="2126"/>
                  </a:cubicBezTo>
                  <a:cubicBezTo>
                    <a:pt x="2664" y="1493"/>
                    <a:pt x="2728" y="324"/>
                    <a:pt x="2720" y="269"/>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58" name="Freeform 53"/>
            <p:cNvSpPr>
              <a:spLocks noChangeArrowheads="1"/>
            </p:cNvSpPr>
            <p:nvPr/>
          </p:nvSpPr>
          <p:spPr bwMode="auto">
            <a:xfrm>
              <a:off x="14959764" y="6381728"/>
              <a:ext cx="1440290" cy="1117905"/>
            </a:xfrm>
            <a:custGeom>
              <a:avLst/>
              <a:gdLst>
                <a:gd name="T0" fmla="*/ 2633 w 2737"/>
                <a:gd name="T1" fmla="*/ 2126 h 2127"/>
                <a:gd name="T2" fmla="*/ 2633 w 2737"/>
                <a:gd name="T3" fmla="*/ 2126 h 2127"/>
                <a:gd name="T4" fmla="*/ 2625 w 2737"/>
                <a:gd name="T5" fmla="*/ 2126 h 2127"/>
                <a:gd name="T6" fmla="*/ 2253 w 2737"/>
                <a:gd name="T7" fmla="*/ 2110 h 2127"/>
                <a:gd name="T8" fmla="*/ 1898 w 2737"/>
                <a:gd name="T9" fmla="*/ 2086 h 2127"/>
                <a:gd name="T10" fmla="*/ 1890 w 2737"/>
                <a:gd name="T11" fmla="*/ 2086 h 2127"/>
                <a:gd name="T12" fmla="*/ 0 w 2737"/>
                <a:gd name="T13" fmla="*/ 1904 h 2127"/>
                <a:gd name="T14" fmla="*/ 0 w 2737"/>
                <a:gd name="T15" fmla="*/ 1904 h 2127"/>
                <a:gd name="T16" fmla="*/ 0 w 2737"/>
                <a:gd name="T17" fmla="*/ 1896 h 2127"/>
                <a:gd name="T18" fmla="*/ 245 w 2737"/>
                <a:gd name="T19" fmla="*/ 0 h 2127"/>
                <a:gd name="T20" fmla="*/ 245 w 2737"/>
                <a:gd name="T21" fmla="*/ 0 h 2127"/>
                <a:gd name="T22" fmla="*/ 2514 w 2737"/>
                <a:gd name="T23" fmla="*/ 222 h 2127"/>
                <a:gd name="T24" fmla="*/ 2649 w 2737"/>
                <a:gd name="T25" fmla="*/ 222 h 2127"/>
                <a:gd name="T26" fmla="*/ 2664 w 2737"/>
                <a:gd name="T27" fmla="*/ 214 h 2127"/>
                <a:gd name="T28" fmla="*/ 2728 w 2737"/>
                <a:gd name="T29" fmla="*/ 269 h 2127"/>
                <a:gd name="T30" fmla="*/ 2633 w 2737"/>
                <a:gd name="T31" fmla="*/ 2126 h 2127"/>
                <a:gd name="T32" fmla="*/ 2633 w 2737"/>
                <a:gd name="T33" fmla="*/ 2126 h 2127"/>
                <a:gd name="T34" fmla="*/ 8 w 2737"/>
                <a:gd name="T35" fmla="*/ 1896 h 2127"/>
                <a:gd name="T36" fmla="*/ 8 w 2737"/>
                <a:gd name="T37" fmla="*/ 1896 h 2127"/>
                <a:gd name="T38" fmla="*/ 1890 w 2737"/>
                <a:gd name="T39" fmla="*/ 2078 h 2127"/>
                <a:gd name="T40" fmla="*/ 1898 w 2737"/>
                <a:gd name="T41" fmla="*/ 2078 h 2127"/>
                <a:gd name="T42" fmla="*/ 2253 w 2737"/>
                <a:gd name="T43" fmla="*/ 2102 h 2127"/>
                <a:gd name="T44" fmla="*/ 2625 w 2737"/>
                <a:gd name="T45" fmla="*/ 2118 h 2127"/>
                <a:gd name="T46" fmla="*/ 2720 w 2737"/>
                <a:gd name="T47" fmla="*/ 277 h 2127"/>
                <a:gd name="T48" fmla="*/ 2664 w 2737"/>
                <a:gd name="T49" fmla="*/ 222 h 2127"/>
                <a:gd name="T50" fmla="*/ 2649 w 2737"/>
                <a:gd name="T51" fmla="*/ 229 h 2127"/>
                <a:gd name="T52" fmla="*/ 2514 w 2737"/>
                <a:gd name="T53" fmla="*/ 229 h 2127"/>
                <a:gd name="T54" fmla="*/ 245 w 2737"/>
                <a:gd name="T55" fmla="*/ 8 h 2127"/>
                <a:gd name="T56" fmla="*/ 8 w 2737"/>
                <a:gd name="T57" fmla="*/ 1896 h 2127"/>
                <a:gd name="T58" fmla="*/ 2633 w 2737"/>
                <a:gd name="T59" fmla="*/ 2126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37" h="2127">
                  <a:moveTo>
                    <a:pt x="2633" y="2126"/>
                  </a:moveTo>
                  <a:lnTo>
                    <a:pt x="2633" y="2126"/>
                  </a:lnTo>
                  <a:cubicBezTo>
                    <a:pt x="2625" y="2126"/>
                    <a:pt x="2625" y="2126"/>
                    <a:pt x="2625" y="2126"/>
                  </a:cubicBezTo>
                  <a:cubicBezTo>
                    <a:pt x="2506" y="2118"/>
                    <a:pt x="2380" y="2118"/>
                    <a:pt x="2253" y="2110"/>
                  </a:cubicBezTo>
                  <a:cubicBezTo>
                    <a:pt x="2135" y="2102"/>
                    <a:pt x="2016" y="2094"/>
                    <a:pt x="1898" y="2086"/>
                  </a:cubicBezTo>
                  <a:cubicBezTo>
                    <a:pt x="1890" y="2086"/>
                    <a:pt x="1890" y="2086"/>
                    <a:pt x="1890" y="2086"/>
                  </a:cubicBezTo>
                  <a:cubicBezTo>
                    <a:pt x="1234" y="2039"/>
                    <a:pt x="601" y="1976"/>
                    <a:pt x="0" y="1904"/>
                  </a:cubicBezTo>
                  <a:lnTo>
                    <a:pt x="0" y="1904"/>
                  </a:lnTo>
                  <a:cubicBezTo>
                    <a:pt x="0" y="1896"/>
                    <a:pt x="0" y="1896"/>
                    <a:pt x="0" y="1896"/>
                  </a:cubicBezTo>
                  <a:cubicBezTo>
                    <a:pt x="245" y="0"/>
                    <a:pt x="245" y="0"/>
                    <a:pt x="245" y="0"/>
                  </a:cubicBezTo>
                  <a:lnTo>
                    <a:pt x="245" y="0"/>
                  </a:lnTo>
                  <a:cubicBezTo>
                    <a:pt x="261" y="0"/>
                    <a:pt x="1945" y="222"/>
                    <a:pt x="2514" y="222"/>
                  </a:cubicBezTo>
                  <a:cubicBezTo>
                    <a:pt x="2569" y="222"/>
                    <a:pt x="2617" y="222"/>
                    <a:pt x="2649" y="222"/>
                  </a:cubicBezTo>
                  <a:cubicBezTo>
                    <a:pt x="2649" y="222"/>
                    <a:pt x="2656" y="214"/>
                    <a:pt x="2664" y="214"/>
                  </a:cubicBezTo>
                  <a:cubicBezTo>
                    <a:pt x="2688" y="214"/>
                    <a:pt x="2720" y="222"/>
                    <a:pt x="2728" y="269"/>
                  </a:cubicBezTo>
                  <a:cubicBezTo>
                    <a:pt x="2736" y="324"/>
                    <a:pt x="2664" y="1454"/>
                    <a:pt x="2633" y="2126"/>
                  </a:cubicBezTo>
                  <a:lnTo>
                    <a:pt x="2633" y="2126"/>
                  </a:lnTo>
                  <a:lnTo>
                    <a:pt x="8" y="1896"/>
                  </a:lnTo>
                  <a:lnTo>
                    <a:pt x="8" y="1896"/>
                  </a:lnTo>
                  <a:cubicBezTo>
                    <a:pt x="601" y="1968"/>
                    <a:pt x="1241" y="2031"/>
                    <a:pt x="1890" y="2078"/>
                  </a:cubicBezTo>
                  <a:cubicBezTo>
                    <a:pt x="1898" y="2078"/>
                    <a:pt x="1898" y="2078"/>
                    <a:pt x="1898" y="2078"/>
                  </a:cubicBezTo>
                  <a:cubicBezTo>
                    <a:pt x="2016" y="2086"/>
                    <a:pt x="2143" y="2094"/>
                    <a:pt x="2253" y="2102"/>
                  </a:cubicBezTo>
                  <a:cubicBezTo>
                    <a:pt x="2380" y="2110"/>
                    <a:pt x="2498" y="2110"/>
                    <a:pt x="2625" y="2118"/>
                  </a:cubicBezTo>
                  <a:cubicBezTo>
                    <a:pt x="2664" y="1446"/>
                    <a:pt x="2728" y="324"/>
                    <a:pt x="2720" y="277"/>
                  </a:cubicBezTo>
                  <a:cubicBezTo>
                    <a:pt x="2712" y="229"/>
                    <a:pt x="2688" y="222"/>
                    <a:pt x="2664" y="222"/>
                  </a:cubicBezTo>
                  <a:cubicBezTo>
                    <a:pt x="2656" y="222"/>
                    <a:pt x="2649" y="229"/>
                    <a:pt x="2649" y="229"/>
                  </a:cubicBezTo>
                  <a:cubicBezTo>
                    <a:pt x="2617" y="229"/>
                    <a:pt x="2569" y="229"/>
                    <a:pt x="2514" y="229"/>
                  </a:cubicBezTo>
                  <a:cubicBezTo>
                    <a:pt x="1961" y="229"/>
                    <a:pt x="340" y="16"/>
                    <a:pt x="245" y="8"/>
                  </a:cubicBezTo>
                  <a:cubicBezTo>
                    <a:pt x="8" y="1896"/>
                    <a:pt x="8" y="1896"/>
                    <a:pt x="8" y="1896"/>
                  </a:cubicBezTo>
                  <a:lnTo>
                    <a:pt x="2633" y="2126"/>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59" name="Freeform 129"/>
            <p:cNvSpPr>
              <a:spLocks noChangeArrowheads="1"/>
            </p:cNvSpPr>
            <p:nvPr/>
          </p:nvSpPr>
          <p:spPr bwMode="auto">
            <a:xfrm>
              <a:off x="12946606" y="5774070"/>
              <a:ext cx="1268661" cy="1934301"/>
            </a:xfrm>
            <a:custGeom>
              <a:avLst/>
              <a:gdLst>
                <a:gd name="T0" fmla="*/ 356 w 2412"/>
                <a:gd name="T1" fmla="*/ 0 h 3676"/>
                <a:gd name="T2" fmla="*/ 356 w 2412"/>
                <a:gd name="T3" fmla="*/ 0 h 3676"/>
                <a:gd name="T4" fmla="*/ 0 w 2412"/>
                <a:gd name="T5" fmla="*/ 1391 h 3676"/>
                <a:gd name="T6" fmla="*/ 1597 w 2412"/>
                <a:gd name="T7" fmla="*/ 3675 h 3676"/>
                <a:gd name="T8" fmla="*/ 1605 w 2412"/>
                <a:gd name="T9" fmla="*/ 3627 h 3676"/>
                <a:gd name="T10" fmla="*/ 1652 w 2412"/>
                <a:gd name="T11" fmla="*/ 3564 h 3676"/>
                <a:gd name="T12" fmla="*/ 1629 w 2412"/>
                <a:gd name="T13" fmla="*/ 3446 h 3676"/>
                <a:gd name="T14" fmla="*/ 1660 w 2412"/>
                <a:gd name="T15" fmla="*/ 3359 h 3676"/>
                <a:gd name="T16" fmla="*/ 1668 w 2412"/>
                <a:gd name="T17" fmla="*/ 3272 h 3676"/>
                <a:gd name="T18" fmla="*/ 1668 w 2412"/>
                <a:gd name="T19" fmla="*/ 3209 h 3676"/>
                <a:gd name="T20" fmla="*/ 1692 w 2412"/>
                <a:gd name="T21" fmla="*/ 3137 h 3676"/>
                <a:gd name="T22" fmla="*/ 1802 w 2412"/>
                <a:gd name="T23" fmla="*/ 3169 h 3676"/>
                <a:gd name="T24" fmla="*/ 1842 w 2412"/>
                <a:gd name="T25" fmla="*/ 3224 h 3676"/>
                <a:gd name="T26" fmla="*/ 1897 w 2412"/>
                <a:gd name="T27" fmla="*/ 3169 h 3676"/>
                <a:gd name="T28" fmla="*/ 2000 w 2412"/>
                <a:gd name="T29" fmla="*/ 2758 h 3676"/>
                <a:gd name="T30" fmla="*/ 2000 w 2412"/>
                <a:gd name="T31" fmla="*/ 2758 h 3676"/>
                <a:gd name="T32" fmla="*/ 2000 w 2412"/>
                <a:gd name="T33" fmla="*/ 2758 h 3676"/>
                <a:gd name="T34" fmla="*/ 2008 w 2412"/>
                <a:gd name="T35" fmla="*/ 2758 h 3676"/>
                <a:gd name="T36" fmla="*/ 2411 w 2412"/>
                <a:gd name="T37" fmla="*/ 443 h 3676"/>
                <a:gd name="T38" fmla="*/ 356 w 2412"/>
                <a:gd name="T39" fmla="*/ 0 h 3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12" h="3676">
                  <a:moveTo>
                    <a:pt x="356" y="0"/>
                  </a:moveTo>
                  <a:lnTo>
                    <a:pt x="356" y="0"/>
                  </a:lnTo>
                  <a:cubicBezTo>
                    <a:pt x="0" y="1391"/>
                    <a:pt x="0" y="1391"/>
                    <a:pt x="0" y="1391"/>
                  </a:cubicBezTo>
                  <a:cubicBezTo>
                    <a:pt x="1597" y="3675"/>
                    <a:pt x="1597" y="3675"/>
                    <a:pt x="1597" y="3675"/>
                  </a:cubicBezTo>
                  <a:cubicBezTo>
                    <a:pt x="1597" y="3651"/>
                    <a:pt x="1589" y="3643"/>
                    <a:pt x="1605" y="3627"/>
                  </a:cubicBezTo>
                  <a:cubicBezTo>
                    <a:pt x="1629" y="3604"/>
                    <a:pt x="1652" y="3612"/>
                    <a:pt x="1652" y="3564"/>
                  </a:cubicBezTo>
                  <a:cubicBezTo>
                    <a:pt x="1644" y="3509"/>
                    <a:pt x="1629" y="3493"/>
                    <a:pt x="1629" y="3446"/>
                  </a:cubicBezTo>
                  <a:cubicBezTo>
                    <a:pt x="1629" y="3398"/>
                    <a:pt x="1668" y="3406"/>
                    <a:pt x="1660" y="3359"/>
                  </a:cubicBezTo>
                  <a:cubicBezTo>
                    <a:pt x="1652" y="3311"/>
                    <a:pt x="1652" y="3288"/>
                    <a:pt x="1668" y="3272"/>
                  </a:cubicBezTo>
                  <a:cubicBezTo>
                    <a:pt x="1676" y="3256"/>
                    <a:pt x="1676" y="3240"/>
                    <a:pt x="1668" y="3209"/>
                  </a:cubicBezTo>
                  <a:cubicBezTo>
                    <a:pt x="1660" y="3169"/>
                    <a:pt x="1636" y="3145"/>
                    <a:pt x="1692" y="3137"/>
                  </a:cubicBezTo>
                  <a:cubicBezTo>
                    <a:pt x="1755" y="3137"/>
                    <a:pt x="1779" y="3137"/>
                    <a:pt x="1802" y="3169"/>
                  </a:cubicBezTo>
                  <a:cubicBezTo>
                    <a:pt x="1818" y="3209"/>
                    <a:pt x="1802" y="3240"/>
                    <a:pt x="1842" y="3224"/>
                  </a:cubicBezTo>
                  <a:cubicBezTo>
                    <a:pt x="1882" y="3201"/>
                    <a:pt x="1889" y="3193"/>
                    <a:pt x="1897" y="3169"/>
                  </a:cubicBezTo>
                  <a:cubicBezTo>
                    <a:pt x="1913" y="3137"/>
                    <a:pt x="2000" y="2782"/>
                    <a:pt x="2000" y="2758"/>
                  </a:cubicBezTo>
                  <a:lnTo>
                    <a:pt x="2000" y="2758"/>
                  </a:lnTo>
                  <a:lnTo>
                    <a:pt x="2000" y="2758"/>
                  </a:lnTo>
                  <a:cubicBezTo>
                    <a:pt x="2000" y="2758"/>
                    <a:pt x="2000" y="2758"/>
                    <a:pt x="2008" y="2758"/>
                  </a:cubicBezTo>
                  <a:cubicBezTo>
                    <a:pt x="2411" y="443"/>
                    <a:pt x="2411" y="443"/>
                    <a:pt x="2411" y="443"/>
                  </a:cubicBezTo>
                  <a:cubicBezTo>
                    <a:pt x="1652" y="300"/>
                    <a:pt x="941" y="142"/>
                    <a:pt x="356"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0" name="Freeform 130"/>
            <p:cNvSpPr>
              <a:spLocks noChangeArrowheads="1"/>
            </p:cNvSpPr>
            <p:nvPr/>
          </p:nvSpPr>
          <p:spPr bwMode="auto">
            <a:xfrm>
              <a:off x="12946606" y="5771752"/>
              <a:ext cx="1268661" cy="1941258"/>
            </a:xfrm>
            <a:custGeom>
              <a:avLst/>
              <a:gdLst>
                <a:gd name="T0" fmla="*/ 1597 w 2412"/>
                <a:gd name="T1" fmla="*/ 3691 h 3692"/>
                <a:gd name="T2" fmla="*/ 348 w 2412"/>
                <a:gd name="T3" fmla="*/ 0 h 3692"/>
                <a:gd name="T4" fmla="*/ 2411 w 2412"/>
                <a:gd name="T5" fmla="*/ 451 h 3692"/>
                <a:gd name="T6" fmla="*/ 2411 w 2412"/>
                <a:gd name="T7" fmla="*/ 451 h 3692"/>
                <a:gd name="T8" fmla="*/ 2008 w 2412"/>
                <a:gd name="T9" fmla="*/ 2774 h 3692"/>
                <a:gd name="T10" fmla="*/ 1905 w 2412"/>
                <a:gd name="T11" fmla="*/ 3177 h 3692"/>
                <a:gd name="T12" fmla="*/ 1842 w 2412"/>
                <a:gd name="T13" fmla="*/ 3232 h 3692"/>
                <a:gd name="T14" fmla="*/ 1810 w 2412"/>
                <a:gd name="T15" fmla="*/ 3217 h 3692"/>
                <a:gd name="T16" fmla="*/ 1731 w 2412"/>
                <a:gd name="T17" fmla="*/ 3153 h 3692"/>
                <a:gd name="T18" fmla="*/ 1660 w 2412"/>
                <a:gd name="T19" fmla="*/ 3161 h 3692"/>
                <a:gd name="T20" fmla="*/ 1668 w 2412"/>
                <a:gd name="T21" fmla="*/ 3217 h 3692"/>
                <a:gd name="T22" fmla="*/ 1668 w 2412"/>
                <a:gd name="T23" fmla="*/ 3280 h 3692"/>
                <a:gd name="T24" fmla="*/ 1644 w 2412"/>
                <a:gd name="T25" fmla="*/ 3414 h 3692"/>
                <a:gd name="T26" fmla="*/ 1644 w 2412"/>
                <a:gd name="T27" fmla="*/ 3509 h 3692"/>
                <a:gd name="T28" fmla="*/ 1629 w 2412"/>
                <a:gd name="T29" fmla="*/ 3620 h 3692"/>
                <a:gd name="T30" fmla="*/ 1597 w 2412"/>
                <a:gd name="T31" fmla="*/ 3675 h 3692"/>
                <a:gd name="T32" fmla="*/ 8 w 2412"/>
                <a:gd name="T33" fmla="*/ 1399 h 3692"/>
                <a:gd name="T34" fmla="*/ 1589 w 2412"/>
                <a:gd name="T35" fmla="*/ 3675 h 3692"/>
                <a:gd name="T36" fmla="*/ 1629 w 2412"/>
                <a:gd name="T37" fmla="*/ 3612 h 3692"/>
                <a:gd name="T38" fmla="*/ 1636 w 2412"/>
                <a:gd name="T39" fmla="*/ 3517 h 3692"/>
                <a:gd name="T40" fmla="*/ 1644 w 2412"/>
                <a:gd name="T41" fmla="*/ 3406 h 3692"/>
                <a:gd name="T42" fmla="*/ 1668 w 2412"/>
                <a:gd name="T43" fmla="*/ 3280 h 3692"/>
                <a:gd name="T44" fmla="*/ 1660 w 2412"/>
                <a:gd name="T45" fmla="*/ 3217 h 3692"/>
                <a:gd name="T46" fmla="*/ 1652 w 2412"/>
                <a:gd name="T47" fmla="*/ 3161 h 3692"/>
                <a:gd name="T48" fmla="*/ 1731 w 2412"/>
                <a:gd name="T49" fmla="*/ 3145 h 3692"/>
                <a:gd name="T50" fmla="*/ 1818 w 2412"/>
                <a:gd name="T51" fmla="*/ 3217 h 3692"/>
                <a:gd name="T52" fmla="*/ 1842 w 2412"/>
                <a:gd name="T53" fmla="*/ 3224 h 3692"/>
                <a:gd name="T54" fmla="*/ 1897 w 2412"/>
                <a:gd name="T55" fmla="*/ 3169 h 3692"/>
                <a:gd name="T56" fmla="*/ 2000 w 2412"/>
                <a:gd name="T57" fmla="*/ 2766 h 3692"/>
                <a:gd name="T58" fmla="*/ 2000 w 2412"/>
                <a:gd name="T59" fmla="*/ 2766 h 3692"/>
                <a:gd name="T60" fmla="*/ 356 w 2412"/>
                <a:gd name="T61" fmla="*/ 16 h 3692"/>
                <a:gd name="T62" fmla="*/ 1597 w 2412"/>
                <a:gd name="T63" fmla="*/ 3691 h 3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2" h="3692">
                  <a:moveTo>
                    <a:pt x="1597" y="3691"/>
                  </a:moveTo>
                  <a:lnTo>
                    <a:pt x="1597" y="3691"/>
                  </a:lnTo>
                  <a:cubicBezTo>
                    <a:pt x="0" y="1399"/>
                    <a:pt x="0" y="1399"/>
                    <a:pt x="0" y="1399"/>
                  </a:cubicBezTo>
                  <a:cubicBezTo>
                    <a:pt x="348" y="0"/>
                    <a:pt x="348" y="0"/>
                    <a:pt x="348" y="0"/>
                  </a:cubicBezTo>
                  <a:cubicBezTo>
                    <a:pt x="356" y="8"/>
                    <a:pt x="356" y="8"/>
                    <a:pt x="356" y="8"/>
                  </a:cubicBezTo>
                  <a:cubicBezTo>
                    <a:pt x="1067" y="174"/>
                    <a:pt x="1755" y="324"/>
                    <a:pt x="2411" y="451"/>
                  </a:cubicBezTo>
                  <a:lnTo>
                    <a:pt x="2411" y="451"/>
                  </a:lnTo>
                  <a:lnTo>
                    <a:pt x="2411" y="451"/>
                  </a:lnTo>
                  <a:cubicBezTo>
                    <a:pt x="2008" y="2774"/>
                    <a:pt x="2008" y="2774"/>
                    <a:pt x="2008" y="2774"/>
                  </a:cubicBezTo>
                  <a:lnTo>
                    <a:pt x="2008" y="2774"/>
                  </a:lnTo>
                  <a:lnTo>
                    <a:pt x="2000" y="2774"/>
                  </a:lnTo>
                  <a:cubicBezTo>
                    <a:pt x="2000" y="2813"/>
                    <a:pt x="1913" y="3145"/>
                    <a:pt x="1905" y="3177"/>
                  </a:cubicBezTo>
                  <a:cubicBezTo>
                    <a:pt x="1889" y="3201"/>
                    <a:pt x="1882" y="3209"/>
                    <a:pt x="1850" y="3224"/>
                  </a:cubicBezTo>
                  <a:cubicBezTo>
                    <a:pt x="1842" y="3232"/>
                    <a:pt x="1842" y="3232"/>
                    <a:pt x="1842" y="3232"/>
                  </a:cubicBezTo>
                  <a:cubicBezTo>
                    <a:pt x="1834" y="3240"/>
                    <a:pt x="1834" y="3240"/>
                    <a:pt x="1826" y="3240"/>
                  </a:cubicBezTo>
                  <a:cubicBezTo>
                    <a:pt x="1810" y="3240"/>
                    <a:pt x="1810" y="3232"/>
                    <a:pt x="1810" y="3217"/>
                  </a:cubicBezTo>
                  <a:cubicBezTo>
                    <a:pt x="1802" y="3209"/>
                    <a:pt x="1802" y="3193"/>
                    <a:pt x="1795" y="3185"/>
                  </a:cubicBezTo>
                  <a:cubicBezTo>
                    <a:pt x="1779" y="3161"/>
                    <a:pt x="1763" y="3153"/>
                    <a:pt x="1731" y="3153"/>
                  </a:cubicBezTo>
                  <a:cubicBezTo>
                    <a:pt x="1723" y="3153"/>
                    <a:pt x="1708" y="3153"/>
                    <a:pt x="1692" y="3153"/>
                  </a:cubicBezTo>
                  <a:cubicBezTo>
                    <a:pt x="1676" y="3153"/>
                    <a:pt x="1668" y="3153"/>
                    <a:pt x="1660" y="3161"/>
                  </a:cubicBezTo>
                  <a:cubicBezTo>
                    <a:pt x="1652" y="3169"/>
                    <a:pt x="1660" y="3185"/>
                    <a:pt x="1660" y="3201"/>
                  </a:cubicBezTo>
                  <a:cubicBezTo>
                    <a:pt x="1668" y="3201"/>
                    <a:pt x="1668" y="3209"/>
                    <a:pt x="1668" y="3217"/>
                  </a:cubicBezTo>
                  <a:cubicBezTo>
                    <a:pt x="1668" y="3224"/>
                    <a:pt x="1668" y="3224"/>
                    <a:pt x="1668" y="3224"/>
                  </a:cubicBezTo>
                  <a:cubicBezTo>
                    <a:pt x="1676" y="3248"/>
                    <a:pt x="1684" y="3264"/>
                    <a:pt x="1668" y="3280"/>
                  </a:cubicBezTo>
                  <a:cubicBezTo>
                    <a:pt x="1660" y="3296"/>
                    <a:pt x="1652" y="3319"/>
                    <a:pt x="1660" y="3367"/>
                  </a:cubicBezTo>
                  <a:cubicBezTo>
                    <a:pt x="1668" y="3391"/>
                    <a:pt x="1652" y="3406"/>
                    <a:pt x="1644" y="3414"/>
                  </a:cubicBezTo>
                  <a:cubicBezTo>
                    <a:pt x="1636" y="3422"/>
                    <a:pt x="1629" y="3430"/>
                    <a:pt x="1629" y="3454"/>
                  </a:cubicBezTo>
                  <a:cubicBezTo>
                    <a:pt x="1629" y="3477"/>
                    <a:pt x="1636" y="3493"/>
                    <a:pt x="1644" y="3509"/>
                  </a:cubicBezTo>
                  <a:cubicBezTo>
                    <a:pt x="1644" y="3525"/>
                    <a:pt x="1652" y="3541"/>
                    <a:pt x="1652" y="3572"/>
                  </a:cubicBezTo>
                  <a:cubicBezTo>
                    <a:pt x="1660" y="3604"/>
                    <a:pt x="1644" y="3612"/>
                    <a:pt x="1629" y="3620"/>
                  </a:cubicBezTo>
                  <a:cubicBezTo>
                    <a:pt x="1629" y="3628"/>
                    <a:pt x="1621" y="3628"/>
                    <a:pt x="1613" y="3635"/>
                  </a:cubicBezTo>
                  <a:cubicBezTo>
                    <a:pt x="1597" y="3651"/>
                    <a:pt x="1597" y="3659"/>
                    <a:pt x="1597" y="3675"/>
                  </a:cubicBezTo>
                  <a:cubicBezTo>
                    <a:pt x="1597" y="3691"/>
                    <a:pt x="1597" y="3691"/>
                    <a:pt x="1597" y="3691"/>
                  </a:cubicBezTo>
                  <a:lnTo>
                    <a:pt x="8" y="1399"/>
                  </a:lnTo>
                  <a:lnTo>
                    <a:pt x="8" y="1399"/>
                  </a:lnTo>
                  <a:cubicBezTo>
                    <a:pt x="1589" y="3675"/>
                    <a:pt x="1589" y="3675"/>
                    <a:pt x="1589" y="3675"/>
                  </a:cubicBezTo>
                  <a:cubicBezTo>
                    <a:pt x="1589" y="3659"/>
                    <a:pt x="1589" y="3644"/>
                    <a:pt x="1605" y="3628"/>
                  </a:cubicBezTo>
                  <a:cubicBezTo>
                    <a:pt x="1613" y="3620"/>
                    <a:pt x="1621" y="3620"/>
                    <a:pt x="1629" y="3612"/>
                  </a:cubicBezTo>
                  <a:cubicBezTo>
                    <a:pt x="1644" y="3604"/>
                    <a:pt x="1652" y="3604"/>
                    <a:pt x="1644" y="3572"/>
                  </a:cubicBezTo>
                  <a:cubicBezTo>
                    <a:pt x="1644" y="3549"/>
                    <a:pt x="1636" y="3533"/>
                    <a:pt x="1636" y="3517"/>
                  </a:cubicBezTo>
                  <a:cubicBezTo>
                    <a:pt x="1629" y="3501"/>
                    <a:pt x="1621" y="3485"/>
                    <a:pt x="1621" y="3454"/>
                  </a:cubicBezTo>
                  <a:cubicBezTo>
                    <a:pt x="1621" y="3430"/>
                    <a:pt x="1636" y="3422"/>
                    <a:pt x="1644" y="3406"/>
                  </a:cubicBezTo>
                  <a:cubicBezTo>
                    <a:pt x="1652" y="3398"/>
                    <a:pt x="1660" y="3391"/>
                    <a:pt x="1652" y="3367"/>
                  </a:cubicBezTo>
                  <a:cubicBezTo>
                    <a:pt x="1644" y="3319"/>
                    <a:pt x="1652" y="3296"/>
                    <a:pt x="1668" y="3280"/>
                  </a:cubicBezTo>
                  <a:cubicBezTo>
                    <a:pt x="1676" y="3264"/>
                    <a:pt x="1668" y="3248"/>
                    <a:pt x="1660" y="3224"/>
                  </a:cubicBezTo>
                  <a:cubicBezTo>
                    <a:pt x="1660" y="3217"/>
                    <a:pt x="1660" y="3217"/>
                    <a:pt x="1660" y="3217"/>
                  </a:cubicBezTo>
                  <a:cubicBezTo>
                    <a:pt x="1660" y="3209"/>
                    <a:pt x="1660" y="3201"/>
                    <a:pt x="1660" y="3201"/>
                  </a:cubicBezTo>
                  <a:cubicBezTo>
                    <a:pt x="1652" y="3185"/>
                    <a:pt x="1644" y="3169"/>
                    <a:pt x="1652" y="3161"/>
                  </a:cubicBezTo>
                  <a:cubicBezTo>
                    <a:pt x="1660" y="3153"/>
                    <a:pt x="1676" y="3145"/>
                    <a:pt x="1692" y="3145"/>
                  </a:cubicBezTo>
                  <a:cubicBezTo>
                    <a:pt x="1708" y="3145"/>
                    <a:pt x="1723" y="3145"/>
                    <a:pt x="1731" y="3145"/>
                  </a:cubicBezTo>
                  <a:cubicBezTo>
                    <a:pt x="1763" y="3145"/>
                    <a:pt x="1787" y="3145"/>
                    <a:pt x="1802" y="3177"/>
                  </a:cubicBezTo>
                  <a:cubicBezTo>
                    <a:pt x="1810" y="3193"/>
                    <a:pt x="1810" y="3201"/>
                    <a:pt x="1818" y="3217"/>
                  </a:cubicBezTo>
                  <a:cubicBezTo>
                    <a:pt x="1818" y="3224"/>
                    <a:pt x="1818" y="3232"/>
                    <a:pt x="1826" y="3232"/>
                  </a:cubicBezTo>
                  <a:cubicBezTo>
                    <a:pt x="1826" y="3232"/>
                    <a:pt x="1834" y="3232"/>
                    <a:pt x="1842" y="3224"/>
                  </a:cubicBezTo>
                  <a:cubicBezTo>
                    <a:pt x="1850" y="3224"/>
                    <a:pt x="1850" y="3224"/>
                    <a:pt x="1850" y="3224"/>
                  </a:cubicBezTo>
                  <a:cubicBezTo>
                    <a:pt x="1882" y="3201"/>
                    <a:pt x="1889" y="3201"/>
                    <a:pt x="1897" y="3169"/>
                  </a:cubicBezTo>
                  <a:cubicBezTo>
                    <a:pt x="1913" y="3145"/>
                    <a:pt x="1992" y="2790"/>
                    <a:pt x="1992" y="2766"/>
                  </a:cubicBezTo>
                  <a:cubicBezTo>
                    <a:pt x="1992" y="2766"/>
                    <a:pt x="1992" y="2766"/>
                    <a:pt x="2000" y="2766"/>
                  </a:cubicBezTo>
                  <a:lnTo>
                    <a:pt x="2000" y="2766"/>
                  </a:lnTo>
                  <a:lnTo>
                    <a:pt x="2000" y="2766"/>
                  </a:lnTo>
                  <a:cubicBezTo>
                    <a:pt x="2403" y="451"/>
                    <a:pt x="2403" y="451"/>
                    <a:pt x="2403" y="451"/>
                  </a:cubicBezTo>
                  <a:cubicBezTo>
                    <a:pt x="1755" y="332"/>
                    <a:pt x="1067" y="182"/>
                    <a:pt x="356" y="16"/>
                  </a:cubicBezTo>
                  <a:cubicBezTo>
                    <a:pt x="8" y="1399"/>
                    <a:pt x="8" y="1399"/>
                    <a:pt x="8" y="1399"/>
                  </a:cubicBezTo>
                  <a:lnTo>
                    <a:pt x="1597" y="3691"/>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1" name="Freeform 132"/>
            <p:cNvSpPr>
              <a:spLocks noChangeArrowheads="1"/>
            </p:cNvSpPr>
            <p:nvPr/>
          </p:nvSpPr>
          <p:spPr bwMode="auto">
            <a:xfrm>
              <a:off x="13999571" y="6008321"/>
              <a:ext cx="1090074" cy="1375348"/>
            </a:xfrm>
            <a:custGeom>
              <a:avLst/>
              <a:gdLst>
                <a:gd name="T0" fmla="*/ 1826 w 2072"/>
                <a:gd name="T1" fmla="*/ 2615 h 2616"/>
                <a:gd name="T2" fmla="*/ 1826 w 2072"/>
                <a:gd name="T3" fmla="*/ 2615 h 2616"/>
                <a:gd name="T4" fmla="*/ 1826 w 2072"/>
                <a:gd name="T5" fmla="*/ 2615 h 2616"/>
                <a:gd name="T6" fmla="*/ 119 w 2072"/>
                <a:gd name="T7" fmla="*/ 2339 h 2616"/>
                <a:gd name="T8" fmla="*/ 48 w 2072"/>
                <a:gd name="T9" fmla="*/ 2331 h 2616"/>
                <a:gd name="T10" fmla="*/ 48 w 2072"/>
                <a:gd name="T11" fmla="*/ 2331 h 2616"/>
                <a:gd name="T12" fmla="*/ 32 w 2072"/>
                <a:gd name="T13" fmla="*/ 2323 h 2616"/>
                <a:gd name="T14" fmla="*/ 24 w 2072"/>
                <a:gd name="T15" fmla="*/ 2323 h 2616"/>
                <a:gd name="T16" fmla="*/ 8 w 2072"/>
                <a:gd name="T17" fmla="*/ 2323 h 2616"/>
                <a:gd name="T18" fmla="*/ 0 w 2072"/>
                <a:gd name="T19" fmla="*/ 2323 h 2616"/>
                <a:gd name="T20" fmla="*/ 403 w 2072"/>
                <a:gd name="T21" fmla="*/ 0 h 2616"/>
                <a:gd name="T22" fmla="*/ 411 w 2072"/>
                <a:gd name="T23" fmla="*/ 0 h 2616"/>
                <a:gd name="T24" fmla="*/ 1423 w 2072"/>
                <a:gd name="T25" fmla="*/ 166 h 2616"/>
                <a:gd name="T26" fmla="*/ 1423 w 2072"/>
                <a:gd name="T27" fmla="*/ 166 h 2616"/>
                <a:gd name="T28" fmla="*/ 1360 w 2072"/>
                <a:gd name="T29" fmla="*/ 624 h 2616"/>
                <a:gd name="T30" fmla="*/ 2048 w 2072"/>
                <a:gd name="T31" fmla="*/ 703 h 2616"/>
                <a:gd name="T32" fmla="*/ 2071 w 2072"/>
                <a:gd name="T33" fmla="*/ 735 h 2616"/>
                <a:gd name="T34" fmla="*/ 1826 w 2072"/>
                <a:gd name="T35" fmla="*/ 2615 h 2616"/>
                <a:gd name="T36" fmla="*/ 8 w 2072"/>
                <a:gd name="T37" fmla="*/ 2315 h 2616"/>
                <a:gd name="T38" fmla="*/ 8 w 2072"/>
                <a:gd name="T39" fmla="*/ 2315 h 2616"/>
                <a:gd name="T40" fmla="*/ 32 w 2072"/>
                <a:gd name="T41" fmla="*/ 2315 h 2616"/>
                <a:gd name="T42" fmla="*/ 32 w 2072"/>
                <a:gd name="T43" fmla="*/ 2315 h 2616"/>
                <a:gd name="T44" fmla="*/ 48 w 2072"/>
                <a:gd name="T45" fmla="*/ 2323 h 2616"/>
                <a:gd name="T46" fmla="*/ 48 w 2072"/>
                <a:gd name="T47" fmla="*/ 2323 h 2616"/>
                <a:gd name="T48" fmla="*/ 119 w 2072"/>
                <a:gd name="T49" fmla="*/ 2339 h 2616"/>
                <a:gd name="T50" fmla="*/ 1826 w 2072"/>
                <a:gd name="T51" fmla="*/ 2607 h 2616"/>
                <a:gd name="T52" fmla="*/ 2064 w 2072"/>
                <a:gd name="T53" fmla="*/ 735 h 2616"/>
                <a:gd name="T54" fmla="*/ 2048 w 2072"/>
                <a:gd name="T55" fmla="*/ 711 h 2616"/>
                <a:gd name="T56" fmla="*/ 1352 w 2072"/>
                <a:gd name="T57" fmla="*/ 632 h 2616"/>
                <a:gd name="T58" fmla="*/ 1415 w 2072"/>
                <a:gd name="T59" fmla="*/ 174 h 2616"/>
                <a:gd name="T60" fmla="*/ 411 w 2072"/>
                <a:gd name="T61" fmla="*/ 8 h 2616"/>
                <a:gd name="T62" fmla="*/ 8 w 2072"/>
                <a:gd name="T63" fmla="*/ 2315 h 2616"/>
                <a:gd name="T64" fmla="*/ 1826 w 2072"/>
                <a:gd name="T65" fmla="*/ 2615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72" h="2616">
                  <a:moveTo>
                    <a:pt x="1826" y="2615"/>
                  </a:moveTo>
                  <a:lnTo>
                    <a:pt x="1826" y="2615"/>
                  </a:lnTo>
                  <a:lnTo>
                    <a:pt x="1826" y="2615"/>
                  </a:lnTo>
                  <a:cubicBezTo>
                    <a:pt x="925" y="2497"/>
                    <a:pt x="356" y="2386"/>
                    <a:pt x="119" y="2339"/>
                  </a:cubicBezTo>
                  <a:cubicBezTo>
                    <a:pt x="87" y="2339"/>
                    <a:pt x="63" y="2331"/>
                    <a:pt x="48" y="2331"/>
                  </a:cubicBezTo>
                  <a:lnTo>
                    <a:pt x="48" y="2331"/>
                  </a:lnTo>
                  <a:cubicBezTo>
                    <a:pt x="40" y="2331"/>
                    <a:pt x="40" y="2323"/>
                    <a:pt x="32" y="2323"/>
                  </a:cubicBezTo>
                  <a:cubicBezTo>
                    <a:pt x="24" y="2323"/>
                    <a:pt x="24" y="2323"/>
                    <a:pt x="24" y="2323"/>
                  </a:cubicBezTo>
                  <a:cubicBezTo>
                    <a:pt x="16" y="2323"/>
                    <a:pt x="8" y="2323"/>
                    <a:pt x="8" y="2323"/>
                  </a:cubicBezTo>
                  <a:cubicBezTo>
                    <a:pt x="0" y="2323"/>
                    <a:pt x="0" y="2323"/>
                    <a:pt x="0" y="2323"/>
                  </a:cubicBezTo>
                  <a:cubicBezTo>
                    <a:pt x="403" y="0"/>
                    <a:pt x="403" y="0"/>
                    <a:pt x="403" y="0"/>
                  </a:cubicBezTo>
                  <a:cubicBezTo>
                    <a:pt x="411" y="0"/>
                    <a:pt x="411" y="0"/>
                    <a:pt x="411" y="0"/>
                  </a:cubicBezTo>
                  <a:cubicBezTo>
                    <a:pt x="759" y="63"/>
                    <a:pt x="1099" y="118"/>
                    <a:pt x="1423" y="166"/>
                  </a:cubicBezTo>
                  <a:lnTo>
                    <a:pt x="1423" y="166"/>
                  </a:lnTo>
                  <a:cubicBezTo>
                    <a:pt x="1360" y="624"/>
                    <a:pt x="1360" y="624"/>
                    <a:pt x="1360" y="624"/>
                  </a:cubicBezTo>
                  <a:cubicBezTo>
                    <a:pt x="2048" y="703"/>
                    <a:pt x="2048" y="703"/>
                    <a:pt x="2048" y="703"/>
                  </a:cubicBezTo>
                  <a:cubicBezTo>
                    <a:pt x="2071" y="735"/>
                    <a:pt x="2071" y="735"/>
                    <a:pt x="2071" y="735"/>
                  </a:cubicBezTo>
                  <a:cubicBezTo>
                    <a:pt x="1826" y="2615"/>
                    <a:pt x="1826" y="2615"/>
                    <a:pt x="1826" y="2615"/>
                  </a:cubicBezTo>
                  <a:lnTo>
                    <a:pt x="8" y="2315"/>
                  </a:lnTo>
                  <a:lnTo>
                    <a:pt x="8" y="2315"/>
                  </a:lnTo>
                  <a:cubicBezTo>
                    <a:pt x="16" y="2315"/>
                    <a:pt x="24" y="2315"/>
                    <a:pt x="32" y="2315"/>
                  </a:cubicBezTo>
                  <a:lnTo>
                    <a:pt x="32" y="2315"/>
                  </a:lnTo>
                  <a:cubicBezTo>
                    <a:pt x="40" y="2323"/>
                    <a:pt x="40" y="2323"/>
                    <a:pt x="48" y="2323"/>
                  </a:cubicBezTo>
                  <a:lnTo>
                    <a:pt x="48" y="2323"/>
                  </a:lnTo>
                  <a:cubicBezTo>
                    <a:pt x="63" y="2323"/>
                    <a:pt x="87" y="2331"/>
                    <a:pt x="119" y="2339"/>
                  </a:cubicBezTo>
                  <a:cubicBezTo>
                    <a:pt x="356" y="2386"/>
                    <a:pt x="925" y="2497"/>
                    <a:pt x="1826" y="2607"/>
                  </a:cubicBezTo>
                  <a:cubicBezTo>
                    <a:pt x="2064" y="735"/>
                    <a:pt x="2064" y="735"/>
                    <a:pt x="2064" y="735"/>
                  </a:cubicBezTo>
                  <a:cubicBezTo>
                    <a:pt x="2048" y="711"/>
                    <a:pt x="2048" y="711"/>
                    <a:pt x="2048" y="711"/>
                  </a:cubicBezTo>
                  <a:cubicBezTo>
                    <a:pt x="1352" y="632"/>
                    <a:pt x="1352" y="632"/>
                    <a:pt x="1352" y="632"/>
                  </a:cubicBezTo>
                  <a:cubicBezTo>
                    <a:pt x="1415" y="174"/>
                    <a:pt x="1415" y="174"/>
                    <a:pt x="1415" y="174"/>
                  </a:cubicBezTo>
                  <a:cubicBezTo>
                    <a:pt x="1099" y="126"/>
                    <a:pt x="759" y="71"/>
                    <a:pt x="411" y="8"/>
                  </a:cubicBezTo>
                  <a:cubicBezTo>
                    <a:pt x="8" y="2315"/>
                    <a:pt x="8" y="2315"/>
                    <a:pt x="8" y="2315"/>
                  </a:cubicBezTo>
                  <a:lnTo>
                    <a:pt x="1826" y="2615"/>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2" name="Freeform 138"/>
            <p:cNvSpPr>
              <a:spLocks noChangeArrowheads="1"/>
            </p:cNvSpPr>
            <p:nvPr/>
          </p:nvSpPr>
          <p:spPr bwMode="auto">
            <a:xfrm>
              <a:off x="14022764" y="7232914"/>
              <a:ext cx="934681" cy="146116"/>
            </a:xfrm>
            <a:custGeom>
              <a:avLst/>
              <a:gdLst>
                <a:gd name="T0" fmla="*/ 0 w 1779"/>
                <a:gd name="T1" fmla="*/ 0 h 277"/>
                <a:gd name="T2" fmla="*/ 0 w 1779"/>
                <a:gd name="T3" fmla="*/ 0 h 277"/>
                <a:gd name="T4" fmla="*/ 1778 w 1779"/>
                <a:gd name="T5" fmla="*/ 276 h 277"/>
                <a:gd name="T6" fmla="*/ 1778 w 1779"/>
                <a:gd name="T7" fmla="*/ 276 h 277"/>
                <a:gd name="T8" fmla="*/ 0 w 1779"/>
                <a:gd name="T9" fmla="*/ 0 h 277"/>
              </a:gdLst>
              <a:ahLst/>
              <a:cxnLst>
                <a:cxn ang="0">
                  <a:pos x="T0" y="T1"/>
                </a:cxn>
                <a:cxn ang="0">
                  <a:pos x="T2" y="T3"/>
                </a:cxn>
                <a:cxn ang="0">
                  <a:pos x="T4" y="T5"/>
                </a:cxn>
                <a:cxn ang="0">
                  <a:pos x="T6" y="T7"/>
                </a:cxn>
                <a:cxn ang="0">
                  <a:pos x="T8" y="T9"/>
                </a:cxn>
              </a:cxnLst>
              <a:rect l="0" t="0" r="r" b="b"/>
              <a:pathLst>
                <a:path w="1779" h="277">
                  <a:moveTo>
                    <a:pt x="0" y="0"/>
                  </a:moveTo>
                  <a:lnTo>
                    <a:pt x="0" y="0"/>
                  </a:lnTo>
                  <a:cubicBezTo>
                    <a:pt x="166" y="31"/>
                    <a:pt x="774" y="158"/>
                    <a:pt x="1778" y="276"/>
                  </a:cubicBezTo>
                  <a:lnTo>
                    <a:pt x="1778" y="276"/>
                  </a:lnTo>
                  <a:cubicBezTo>
                    <a:pt x="774" y="158"/>
                    <a:pt x="166" y="31"/>
                    <a:pt x="0"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3" name="Freeform 219"/>
            <p:cNvSpPr>
              <a:spLocks noChangeArrowheads="1"/>
            </p:cNvSpPr>
            <p:nvPr/>
          </p:nvSpPr>
          <p:spPr bwMode="auto">
            <a:xfrm>
              <a:off x="12389973" y="4577309"/>
              <a:ext cx="1572489" cy="1322004"/>
            </a:xfrm>
            <a:custGeom>
              <a:avLst/>
              <a:gdLst>
                <a:gd name="T0" fmla="*/ 2450 w 2989"/>
                <a:gd name="T1" fmla="*/ 601 h 2515"/>
                <a:gd name="T2" fmla="*/ 2450 w 2989"/>
                <a:gd name="T3" fmla="*/ 601 h 2515"/>
                <a:gd name="T4" fmla="*/ 2213 w 2989"/>
                <a:gd name="T5" fmla="*/ 538 h 2515"/>
                <a:gd name="T6" fmla="*/ 2102 w 2989"/>
                <a:gd name="T7" fmla="*/ 546 h 2515"/>
                <a:gd name="T8" fmla="*/ 2015 w 2989"/>
                <a:gd name="T9" fmla="*/ 538 h 2515"/>
                <a:gd name="T10" fmla="*/ 1968 w 2989"/>
                <a:gd name="T11" fmla="*/ 554 h 2515"/>
                <a:gd name="T12" fmla="*/ 1818 w 2989"/>
                <a:gd name="T13" fmla="*/ 554 h 2515"/>
                <a:gd name="T14" fmla="*/ 1707 w 2989"/>
                <a:gd name="T15" fmla="*/ 554 h 2515"/>
                <a:gd name="T16" fmla="*/ 1620 w 2989"/>
                <a:gd name="T17" fmla="*/ 522 h 2515"/>
                <a:gd name="T18" fmla="*/ 1533 w 2989"/>
                <a:gd name="T19" fmla="*/ 538 h 2515"/>
                <a:gd name="T20" fmla="*/ 1454 w 2989"/>
                <a:gd name="T21" fmla="*/ 522 h 2515"/>
                <a:gd name="T22" fmla="*/ 1415 w 2989"/>
                <a:gd name="T23" fmla="*/ 490 h 2515"/>
                <a:gd name="T24" fmla="*/ 1360 w 2989"/>
                <a:gd name="T25" fmla="*/ 459 h 2515"/>
                <a:gd name="T26" fmla="*/ 1272 w 2989"/>
                <a:gd name="T27" fmla="*/ 451 h 2515"/>
                <a:gd name="T28" fmla="*/ 1185 w 2989"/>
                <a:gd name="T29" fmla="*/ 467 h 2515"/>
                <a:gd name="T30" fmla="*/ 1059 w 2989"/>
                <a:gd name="T31" fmla="*/ 451 h 2515"/>
                <a:gd name="T32" fmla="*/ 956 w 2989"/>
                <a:gd name="T33" fmla="*/ 419 h 2515"/>
                <a:gd name="T34" fmla="*/ 948 w 2989"/>
                <a:gd name="T35" fmla="*/ 348 h 2515"/>
                <a:gd name="T36" fmla="*/ 964 w 2989"/>
                <a:gd name="T37" fmla="*/ 190 h 2515"/>
                <a:gd name="T38" fmla="*/ 877 w 2989"/>
                <a:gd name="T39" fmla="*/ 103 h 2515"/>
                <a:gd name="T40" fmla="*/ 822 w 2989"/>
                <a:gd name="T41" fmla="*/ 87 h 2515"/>
                <a:gd name="T42" fmla="*/ 790 w 2989"/>
                <a:gd name="T43" fmla="*/ 40 h 2515"/>
                <a:gd name="T44" fmla="*/ 687 w 2989"/>
                <a:gd name="T45" fmla="*/ 0 h 2515"/>
                <a:gd name="T46" fmla="*/ 687 w 2989"/>
                <a:gd name="T47" fmla="*/ 16 h 2515"/>
                <a:gd name="T48" fmla="*/ 672 w 2989"/>
                <a:gd name="T49" fmla="*/ 79 h 2515"/>
                <a:gd name="T50" fmla="*/ 664 w 2989"/>
                <a:gd name="T51" fmla="*/ 95 h 2515"/>
                <a:gd name="T52" fmla="*/ 608 w 2989"/>
                <a:gd name="T53" fmla="*/ 277 h 2515"/>
                <a:gd name="T54" fmla="*/ 545 w 2989"/>
                <a:gd name="T55" fmla="*/ 459 h 2515"/>
                <a:gd name="T56" fmla="*/ 474 w 2989"/>
                <a:gd name="T57" fmla="*/ 593 h 2515"/>
                <a:gd name="T58" fmla="*/ 442 w 2989"/>
                <a:gd name="T59" fmla="*/ 672 h 2515"/>
                <a:gd name="T60" fmla="*/ 434 w 2989"/>
                <a:gd name="T61" fmla="*/ 743 h 2515"/>
                <a:gd name="T62" fmla="*/ 419 w 2989"/>
                <a:gd name="T63" fmla="*/ 799 h 2515"/>
                <a:gd name="T64" fmla="*/ 387 w 2989"/>
                <a:gd name="T65" fmla="*/ 862 h 2515"/>
                <a:gd name="T66" fmla="*/ 300 w 2989"/>
                <a:gd name="T67" fmla="*/ 1067 h 2515"/>
                <a:gd name="T68" fmla="*/ 253 w 2989"/>
                <a:gd name="T69" fmla="*/ 1178 h 2515"/>
                <a:gd name="T70" fmla="*/ 197 w 2989"/>
                <a:gd name="T71" fmla="*/ 1249 h 2515"/>
                <a:gd name="T72" fmla="*/ 166 w 2989"/>
                <a:gd name="T73" fmla="*/ 1289 h 2515"/>
                <a:gd name="T74" fmla="*/ 102 w 2989"/>
                <a:gd name="T75" fmla="*/ 1392 h 2515"/>
                <a:gd name="T76" fmla="*/ 55 w 2989"/>
                <a:gd name="T77" fmla="*/ 1494 h 2515"/>
                <a:gd name="T78" fmla="*/ 63 w 2989"/>
                <a:gd name="T79" fmla="*/ 1605 h 2515"/>
                <a:gd name="T80" fmla="*/ 15 w 2989"/>
                <a:gd name="T81" fmla="*/ 1692 h 2515"/>
                <a:gd name="T82" fmla="*/ 39 w 2989"/>
                <a:gd name="T83" fmla="*/ 1890 h 2515"/>
                <a:gd name="T84" fmla="*/ 55 w 2989"/>
                <a:gd name="T85" fmla="*/ 1913 h 2515"/>
                <a:gd name="T86" fmla="*/ 2442 w 2989"/>
                <a:gd name="T87" fmla="*/ 2514 h 2515"/>
                <a:gd name="T88" fmla="*/ 2616 w 2989"/>
                <a:gd name="T89" fmla="*/ 1724 h 2515"/>
                <a:gd name="T90" fmla="*/ 2672 w 2989"/>
                <a:gd name="T91" fmla="*/ 1629 h 2515"/>
                <a:gd name="T92" fmla="*/ 2680 w 2989"/>
                <a:gd name="T93" fmla="*/ 1566 h 2515"/>
                <a:gd name="T94" fmla="*/ 2672 w 2989"/>
                <a:gd name="T95" fmla="*/ 1479 h 2515"/>
                <a:gd name="T96" fmla="*/ 2616 w 2989"/>
                <a:gd name="T97" fmla="*/ 1376 h 2515"/>
                <a:gd name="T98" fmla="*/ 2798 w 2989"/>
                <a:gd name="T99" fmla="*/ 1178 h 2515"/>
                <a:gd name="T100" fmla="*/ 2814 w 2989"/>
                <a:gd name="T101" fmla="*/ 1115 h 2515"/>
                <a:gd name="T102" fmla="*/ 2885 w 2989"/>
                <a:gd name="T103" fmla="*/ 1036 h 2515"/>
                <a:gd name="T104" fmla="*/ 2972 w 2989"/>
                <a:gd name="T105" fmla="*/ 917 h 2515"/>
                <a:gd name="T106" fmla="*/ 2925 w 2989"/>
                <a:gd name="T107" fmla="*/ 783 h 2515"/>
                <a:gd name="T108" fmla="*/ 2877 w 2989"/>
                <a:gd name="T109" fmla="*/ 680 h 2515"/>
                <a:gd name="T110" fmla="*/ 2869 w 2989"/>
                <a:gd name="T111" fmla="*/ 672 h 2515"/>
                <a:gd name="T112" fmla="*/ 2450 w 2989"/>
                <a:gd name="T113" fmla="*/ 601 h 2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9" h="2515">
                  <a:moveTo>
                    <a:pt x="2450" y="601"/>
                  </a:moveTo>
                  <a:lnTo>
                    <a:pt x="2450" y="601"/>
                  </a:lnTo>
                  <a:cubicBezTo>
                    <a:pt x="2395" y="570"/>
                    <a:pt x="2237" y="530"/>
                    <a:pt x="2213" y="538"/>
                  </a:cubicBezTo>
                  <a:cubicBezTo>
                    <a:pt x="2190" y="554"/>
                    <a:pt x="2126" y="554"/>
                    <a:pt x="2102" y="546"/>
                  </a:cubicBezTo>
                  <a:cubicBezTo>
                    <a:pt x="2071" y="538"/>
                    <a:pt x="2031" y="522"/>
                    <a:pt x="2015" y="538"/>
                  </a:cubicBezTo>
                  <a:cubicBezTo>
                    <a:pt x="2000" y="546"/>
                    <a:pt x="2047" y="554"/>
                    <a:pt x="1968" y="554"/>
                  </a:cubicBezTo>
                  <a:cubicBezTo>
                    <a:pt x="1897" y="546"/>
                    <a:pt x="1834" y="546"/>
                    <a:pt x="1818" y="554"/>
                  </a:cubicBezTo>
                  <a:cubicBezTo>
                    <a:pt x="1802" y="570"/>
                    <a:pt x="1731" y="585"/>
                    <a:pt x="1707" y="554"/>
                  </a:cubicBezTo>
                  <a:cubicBezTo>
                    <a:pt x="1684" y="522"/>
                    <a:pt x="1636" y="506"/>
                    <a:pt x="1620" y="522"/>
                  </a:cubicBezTo>
                  <a:cubicBezTo>
                    <a:pt x="1604" y="530"/>
                    <a:pt x="1549" y="554"/>
                    <a:pt x="1533" y="538"/>
                  </a:cubicBezTo>
                  <a:cubicBezTo>
                    <a:pt x="1518" y="514"/>
                    <a:pt x="1470" y="522"/>
                    <a:pt x="1454" y="522"/>
                  </a:cubicBezTo>
                  <a:cubicBezTo>
                    <a:pt x="1438" y="522"/>
                    <a:pt x="1438" y="514"/>
                    <a:pt x="1415" y="490"/>
                  </a:cubicBezTo>
                  <a:cubicBezTo>
                    <a:pt x="1399" y="467"/>
                    <a:pt x="1391" y="459"/>
                    <a:pt x="1360" y="459"/>
                  </a:cubicBezTo>
                  <a:cubicBezTo>
                    <a:pt x="1320" y="459"/>
                    <a:pt x="1312" y="467"/>
                    <a:pt x="1272" y="451"/>
                  </a:cubicBezTo>
                  <a:cubicBezTo>
                    <a:pt x="1233" y="427"/>
                    <a:pt x="1225" y="451"/>
                    <a:pt x="1185" y="467"/>
                  </a:cubicBezTo>
                  <a:cubicBezTo>
                    <a:pt x="1146" y="475"/>
                    <a:pt x="1083" y="475"/>
                    <a:pt x="1059" y="451"/>
                  </a:cubicBezTo>
                  <a:cubicBezTo>
                    <a:pt x="1027" y="427"/>
                    <a:pt x="972" y="427"/>
                    <a:pt x="956" y="419"/>
                  </a:cubicBezTo>
                  <a:cubicBezTo>
                    <a:pt x="940" y="403"/>
                    <a:pt x="940" y="380"/>
                    <a:pt x="948" y="348"/>
                  </a:cubicBezTo>
                  <a:cubicBezTo>
                    <a:pt x="948" y="309"/>
                    <a:pt x="996" y="230"/>
                    <a:pt x="964" y="190"/>
                  </a:cubicBezTo>
                  <a:cubicBezTo>
                    <a:pt x="940" y="143"/>
                    <a:pt x="917" y="103"/>
                    <a:pt x="877" y="103"/>
                  </a:cubicBezTo>
                  <a:cubicBezTo>
                    <a:pt x="845" y="103"/>
                    <a:pt x="830" y="127"/>
                    <a:pt x="822" y="87"/>
                  </a:cubicBezTo>
                  <a:cubicBezTo>
                    <a:pt x="814" y="48"/>
                    <a:pt x="822" y="48"/>
                    <a:pt x="790" y="40"/>
                  </a:cubicBezTo>
                  <a:cubicBezTo>
                    <a:pt x="774" y="32"/>
                    <a:pt x="727" y="16"/>
                    <a:pt x="687" y="0"/>
                  </a:cubicBezTo>
                  <a:cubicBezTo>
                    <a:pt x="687" y="0"/>
                    <a:pt x="687" y="8"/>
                    <a:pt x="687" y="16"/>
                  </a:cubicBezTo>
                  <a:cubicBezTo>
                    <a:pt x="680" y="40"/>
                    <a:pt x="680" y="56"/>
                    <a:pt x="672" y="79"/>
                  </a:cubicBezTo>
                  <a:cubicBezTo>
                    <a:pt x="664" y="95"/>
                    <a:pt x="672" y="64"/>
                    <a:pt x="664" y="95"/>
                  </a:cubicBezTo>
                  <a:cubicBezTo>
                    <a:pt x="656" y="135"/>
                    <a:pt x="616" y="222"/>
                    <a:pt x="608" y="277"/>
                  </a:cubicBezTo>
                  <a:cubicBezTo>
                    <a:pt x="592" y="325"/>
                    <a:pt x="569" y="403"/>
                    <a:pt x="545" y="459"/>
                  </a:cubicBezTo>
                  <a:cubicBezTo>
                    <a:pt x="521" y="514"/>
                    <a:pt x="490" y="538"/>
                    <a:pt x="474" y="593"/>
                  </a:cubicBezTo>
                  <a:cubicBezTo>
                    <a:pt x="458" y="649"/>
                    <a:pt x="442" y="633"/>
                    <a:pt x="442" y="672"/>
                  </a:cubicBezTo>
                  <a:cubicBezTo>
                    <a:pt x="442" y="712"/>
                    <a:pt x="450" y="720"/>
                    <a:pt x="434" y="743"/>
                  </a:cubicBezTo>
                  <a:cubicBezTo>
                    <a:pt x="419" y="759"/>
                    <a:pt x="427" y="767"/>
                    <a:pt x="419" y="799"/>
                  </a:cubicBezTo>
                  <a:cubicBezTo>
                    <a:pt x="411" y="838"/>
                    <a:pt x="403" y="799"/>
                    <a:pt x="387" y="862"/>
                  </a:cubicBezTo>
                  <a:cubicBezTo>
                    <a:pt x="363" y="925"/>
                    <a:pt x="308" y="1028"/>
                    <a:pt x="300" y="1067"/>
                  </a:cubicBezTo>
                  <a:cubicBezTo>
                    <a:pt x="284" y="1099"/>
                    <a:pt x="276" y="1162"/>
                    <a:pt x="253" y="1178"/>
                  </a:cubicBezTo>
                  <a:cubicBezTo>
                    <a:pt x="229" y="1202"/>
                    <a:pt x="205" y="1218"/>
                    <a:pt x="197" y="1249"/>
                  </a:cubicBezTo>
                  <a:cubicBezTo>
                    <a:pt x="189" y="1289"/>
                    <a:pt x="158" y="1242"/>
                    <a:pt x="166" y="1289"/>
                  </a:cubicBezTo>
                  <a:cubicBezTo>
                    <a:pt x="174" y="1329"/>
                    <a:pt x="110" y="1376"/>
                    <a:pt x="102" y="1392"/>
                  </a:cubicBezTo>
                  <a:cubicBezTo>
                    <a:pt x="87" y="1407"/>
                    <a:pt x="63" y="1439"/>
                    <a:pt x="55" y="1494"/>
                  </a:cubicBezTo>
                  <a:cubicBezTo>
                    <a:pt x="47" y="1550"/>
                    <a:pt x="87" y="1581"/>
                    <a:pt x="63" y="1605"/>
                  </a:cubicBezTo>
                  <a:cubicBezTo>
                    <a:pt x="39" y="1629"/>
                    <a:pt x="15" y="1660"/>
                    <a:pt x="15" y="1692"/>
                  </a:cubicBezTo>
                  <a:cubicBezTo>
                    <a:pt x="15" y="1716"/>
                    <a:pt x="0" y="1826"/>
                    <a:pt x="39" y="1890"/>
                  </a:cubicBezTo>
                  <a:cubicBezTo>
                    <a:pt x="47" y="1898"/>
                    <a:pt x="47" y="1906"/>
                    <a:pt x="55" y="1913"/>
                  </a:cubicBezTo>
                  <a:cubicBezTo>
                    <a:pt x="371" y="2008"/>
                    <a:pt x="1296" y="2261"/>
                    <a:pt x="2442" y="2514"/>
                  </a:cubicBezTo>
                  <a:cubicBezTo>
                    <a:pt x="2474" y="2364"/>
                    <a:pt x="2616" y="1747"/>
                    <a:pt x="2616" y="1724"/>
                  </a:cubicBezTo>
                  <a:cubicBezTo>
                    <a:pt x="2616" y="1700"/>
                    <a:pt x="2656" y="1653"/>
                    <a:pt x="2672" y="1629"/>
                  </a:cubicBezTo>
                  <a:cubicBezTo>
                    <a:pt x="2680" y="1605"/>
                    <a:pt x="2664" y="1589"/>
                    <a:pt x="2680" y="1566"/>
                  </a:cubicBezTo>
                  <a:cubicBezTo>
                    <a:pt x="2688" y="1550"/>
                    <a:pt x="2727" y="1502"/>
                    <a:pt x="2672" y="1479"/>
                  </a:cubicBezTo>
                  <a:cubicBezTo>
                    <a:pt x="2616" y="1447"/>
                    <a:pt x="2624" y="1415"/>
                    <a:pt x="2616" y="1376"/>
                  </a:cubicBezTo>
                  <a:cubicBezTo>
                    <a:pt x="2616" y="1329"/>
                    <a:pt x="2798" y="1194"/>
                    <a:pt x="2798" y="1178"/>
                  </a:cubicBezTo>
                  <a:cubicBezTo>
                    <a:pt x="2798" y="1162"/>
                    <a:pt x="2790" y="1139"/>
                    <a:pt x="2814" y="1115"/>
                  </a:cubicBezTo>
                  <a:cubicBezTo>
                    <a:pt x="2838" y="1091"/>
                    <a:pt x="2885" y="1060"/>
                    <a:pt x="2885" y="1036"/>
                  </a:cubicBezTo>
                  <a:cubicBezTo>
                    <a:pt x="2885" y="1020"/>
                    <a:pt x="2948" y="933"/>
                    <a:pt x="2972" y="917"/>
                  </a:cubicBezTo>
                  <a:cubicBezTo>
                    <a:pt x="2988" y="902"/>
                    <a:pt x="2972" y="815"/>
                    <a:pt x="2925" y="783"/>
                  </a:cubicBezTo>
                  <a:cubicBezTo>
                    <a:pt x="2901" y="759"/>
                    <a:pt x="2885" y="712"/>
                    <a:pt x="2877" y="680"/>
                  </a:cubicBezTo>
                  <a:cubicBezTo>
                    <a:pt x="2869" y="672"/>
                    <a:pt x="2869" y="672"/>
                    <a:pt x="2869" y="672"/>
                  </a:cubicBezTo>
                  <a:cubicBezTo>
                    <a:pt x="2869" y="672"/>
                    <a:pt x="2506" y="625"/>
                    <a:pt x="2450" y="601"/>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4" name="Freeform 220"/>
            <p:cNvSpPr>
              <a:spLocks noChangeArrowheads="1"/>
            </p:cNvSpPr>
            <p:nvPr/>
          </p:nvSpPr>
          <p:spPr bwMode="auto">
            <a:xfrm>
              <a:off x="12389973" y="4572670"/>
              <a:ext cx="1567851" cy="1326643"/>
            </a:xfrm>
            <a:custGeom>
              <a:avLst/>
              <a:gdLst>
                <a:gd name="T0" fmla="*/ 47 w 2981"/>
                <a:gd name="T1" fmla="*/ 1929 h 2523"/>
                <a:gd name="T2" fmla="*/ 15 w 2981"/>
                <a:gd name="T3" fmla="*/ 1724 h 2523"/>
                <a:gd name="T4" fmla="*/ 47 w 2981"/>
                <a:gd name="T5" fmla="*/ 1502 h 2523"/>
                <a:gd name="T6" fmla="*/ 166 w 2981"/>
                <a:gd name="T7" fmla="*/ 1273 h 2523"/>
                <a:gd name="T8" fmla="*/ 253 w 2981"/>
                <a:gd name="T9" fmla="*/ 1186 h 2523"/>
                <a:gd name="T10" fmla="*/ 379 w 2981"/>
                <a:gd name="T11" fmla="*/ 870 h 2523"/>
                <a:gd name="T12" fmla="*/ 434 w 2981"/>
                <a:gd name="T13" fmla="*/ 744 h 2523"/>
                <a:gd name="T14" fmla="*/ 474 w 2981"/>
                <a:gd name="T15" fmla="*/ 601 h 2523"/>
                <a:gd name="T16" fmla="*/ 632 w 2981"/>
                <a:gd name="T17" fmla="*/ 182 h 2523"/>
                <a:gd name="T18" fmla="*/ 672 w 2981"/>
                <a:gd name="T19" fmla="*/ 87 h 2523"/>
                <a:gd name="T20" fmla="*/ 687 w 2981"/>
                <a:gd name="T21" fmla="*/ 0 h 2523"/>
                <a:gd name="T22" fmla="*/ 830 w 2981"/>
                <a:gd name="T23" fmla="*/ 95 h 2523"/>
                <a:gd name="T24" fmla="*/ 956 w 2981"/>
                <a:gd name="T25" fmla="*/ 182 h 2523"/>
                <a:gd name="T26" fmla="*/ 956 w 2981"/>
                <a:gd name="T27" fmla="*/ 420 h 2523"/>
                <a:gd name="T28" fmla="*/ 1185 w 2981"/>
                <a:gd name="T29" fmla="*/ 467 h 2523"/>
                <a:gd name="T30" fmla="*/ 1312 w 2981"/>
                <a:gd name="T31" fmla="*/ 467 h 2523"/>
                <a:gd name="T32" fmla="*/ 1423 w 2981"/>
                <a:gd name="T33" fmla="*/ 498 h 2523"/>
                <a:gd name="T34" fmla="*/ 1533 w 2981"/>
                <a:gd name="T35" fmla="*/ 538 h 2523"/>
                <a:gd name="T36" fmla="*/ 1715 w 2981"/>
                <a:gd name="T37" fmla="*/ 562 h 2523"/>
                <a:gd name="T38" fmla="*/ 1968 w 2981"/>
                <a:gd name="T39" fmla="*/ 554 h 2523"/>
                <a:gd name="T40" fmla="*/ 2039 w 2981"/>
                <a:gd name="T41" fmla="*/ 530 h 2523"/>
                <a:gd name="T42" fmla="*/ 2221 w 2981"/>
                <a:gd name="T43" fmla="*/ 546 h 2523"/>
                <a:gd name="T44" fmla="*/ 2885 w 2981"/>
                <a:gd name="T45" fmla="*/ 688 h 2523"/>
                <a:gd name="T46" fmla="*/ 2893 w 2981"/>
                <a:gd name="T47" fmla="*/ 1044 h 2523"/>
                <a:gd name="T48" fmla="*/ 2798 w 2981"/>
                <a:gd name="T49" fmla="*/ 1186 h 2523"/>
                <a:gd name="T50" fmla="*/ 2672 w 2981"/>
                <a:gd name="T51" fmla="*/ 1479 h 2523"/>
                <a:gd name="T52" fmla="*/ 2680 w 2981"/>
                <a:gd name="T53" fmla="*/ 1605 h 2523"/>
                <a:gd name="T54" fmla="*/ 2442 w 2981"/>
                <a:gd name="T55" fmla="*/ 2522 h 2523"/>
                <a:gd name="T56" fmla="*/ 2616 w 2981"/>
                <a:gd name="T57" fmla="*/ 1732 h 2523"/>
                <a:gd name="T58" fmla="*/ 2672 w 2981"/>
                <a:gd name="T59" fmla="*/ 1574 h 2523"/>
                <a:gd name="T60" fmla="*/ 2616 w 2981"/>
                <a:gd name="T61" fmla="*/ 1408 h 2523"/>
                <a:gd name="T62" fmla="*/ 2798 w 2981"/>
                <a:gd name="T63" fmla="*/ 1186 h 2523"/>
                <a:gd name="T64" fmla="*/ 2964 w 2981"/>
                <a:gd name="T65" fmla="*/ 925 h 2523"/>
                <a:gd name="T66" fmla="*/ 2869 w 2981"/>
                <a:gd name="T67" fmla="*/ 688 h 2523"/>
                <a:gd name="T68" fmla="*/ 2150 w 2981"/>
                <a:gd name="T69" fmla="*/ 562 h 2523"/>
                <a:gd name="T70" fmla="*/ 2015 w 2981"/>
                <a:gd name="T71" fmla="*/ 554 h 2523"/>
                <a:gd name="T72" fmla="*/ 1881 w 2981"/>
                <a:gd name="T73" fmla="*/ 562 h 2523"/>
                <a:gd name="T74" fmla="*/ 1636 w 2981"/>
                <a:gd name="T75" fmla="*/ 530 h 2523"/>
                <a:gd name="T76" fmla="*/ 1486 w 2981"/>
                <a:gd name="T77" fmla="*/ 530 h 2523"/>
                <a:gd name="T78" fmla="*/ 1407 w 2981"/>
                <a:gd name="T79" fmla="*/ 498 h 2523"/>
                <a:gd name="T80" fmla="*/ 1272 w 2981"/>
                <a:gd name="T81" fmla="*/ 459 h 2523"/>
                <a:gd name="T82" fmla="*/ 1130 w 2981"/>
                <a:gd name="T83" fmla="*/ 483 h 2523"/>
                <a:gd name="T84" fmla="*/ 940 w 2981"/>
                <a:gd name="T85" fmla="*/ 356 h 2523"/>
                <a:gd name="T86" fmla="*/ 877 w 2981"/>
                <a:gd name="T87" fmla="*/ 111 h 2523"/>
                <a:gd name="T88" fmla="*/ 814 w 2981"/>
                <a:gd name="T89" fmla="*/ 87 h 2523"/>
                <a:gd name="T90" fmla="*/ 680 w 2981"/>
                <a:gd name="T91" fmla="*/ 56 h 2523"/>
                <a:gd name="T92" fmla="*/ 640 w 2981"/>
                <a:gd name="T93" fmla="*/ 190 h 2523"/>
                <a:gd name="T94" fmla="*/ 482 w 2981"/>
                <a:gd name="T95" fmla="*/ 601 h 2523"/>
                <a:gd name="T96" fmla="*/ 434 w 2981"/>
                <a:gd name="T97" fmla="*/ 751 h 2523"/>
                <a:gd name="T98" fmla="*/ 387 w 2981"/>
                <a:gd name="T99" fmla="*/ 870 h 2523"/>
                <a:gd name="T100" fmla="*/ 253 w 2981"/>
                <a:gd name="T101" fmla="*/ 1186 h 2523"/>
                <a:gd name="T102" fmla="*/ 174 w 2981"/>
                <a:gd name="T103" fmla="*/ 1281 h 2523"/>
                <a:gd name="T104" fmla="*/ 102 w 2981"/>
                <a:gd name="T105" fmla="*/ 1400 h 2523"/>
                <a:gd name="T106" fmla="*/ 23 w 2981"/>
                <a:gd name="T107" fmla="*/ 1700 h 2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81" h="2523">
                  <a:moveTo>
                    <a:pt x="2442" y="2522"/>
                  </a:moveTo>
                  <a:lnTo>
                    <a:pt x="2442" y="2522"/>
                  </a:lnTo>
                  <a:lnTo>
                    <a:pt x="2442" y="2522"/>
                  </a:lnTo>
                  <a:cubicBezTo>
                    <a:pt x="1304" y="2277"/>
                    <a:pt x="387" y="2024"/>
                    <a:pt x="47" y="1929"/>
                  </a:cubicBezTo>
                  <a:lnTo>
                    <a:pt x="47" y="1929"/>
                  </a:lnTo>
                  <a:lnTo>
                    <a:pt x="47" y="1929"/>
                  </a:lnTo>
                  <a:cubicBezTo>
                    <a:pt x="47" y="1921"/>
                    <a:pt x="39" y="1906"/>
                    <a:pt x="31" y="1898"/>
                  </a:cubicBezTo>
                  <a:cubicBezTo>
                    <a:pt x="0" y="1850"/>
                    <a:pt x="8" y="1763"/>
                    <a:pt x="15" y="1724"/>
                  </a:cubicBezTo>
                  <a:cubicBezTo>
                    <a:pt x="15" y="1708"/>
                    <a:pt x="15" y="1700"/>
                    <a:pt x="15" y="1700"/>
                  </a:cubicBezTo>
                  <a:cubicBezTo>
                    <a:pt x="15" y="1668"/>
                    <a:pt x="31" y="1637"/>
                    <a:pt x="63" y="1613"/>
                  </a:cubicBezTo>
                  <a:cubicBezTo>
                    <a:pt x="71" y="1605"/>
                    <a:pt x="71" y="1589"/>
                    <a:pt x="63" y="1566"/>
                  </a:cubicBezTo>
                  <a:cubicBezTo>
                    <a:pt x="55" y="1550"/>
                    <a:pt x="47" y="1526"/>
                    <a:pt x="47" y="1502"/>
                  </a:cubicBezTo>
                  <a:cubicBezTo>
                    <a:pt x="55" y="1463"/>
                    <a:pt x="71" y="1423"/>
                    <a:pt x="95" y="1400"/>
                  </a:cubicBezTo>
                  <a:cubicBezTo>
                    <a:pt x="102" y="1400"/>
                    <a:pt x="102" y="1400"/>
                    <a:pt x="102" y="1392"/>
                  </a:cubicBezTo>
                  <a:cubicBezTo>
                    <a:pt x="118" y="1376"/>
                    <a:pt x="166" y="1328"/>
                    <a:pt x="158" y="1297"/>
                  </a:cubicBezTo>
                  <a:cubicBezTo>
                    <a:pt x="158" y="1281"/>
                    <a:pt x="158" y="1273"/>
                    <a:pt x="166" y="1273"/>
                  </a:cubicBezTo>
                  <a:cubicBezTo>
                    <a:pt x="166" y="1273"/>
                    <a:pt x="174" y="1273"/>
                    <a:pt x="181" y="1273"/>
                  </a:cubicBezTo>
                  <a:lnTo>
                    <a:pt x="181" y="1273"/>
                  </a:lnTo>
                  <a:cubicBezTo>
                    <a:pt x="189" y="1273"/>
                    <a:pt x="189" y="1273"/>
                    <a:pt x="197" y="1257"/>
                  </a:cubicBezTo>
                  <a:cubicBezTo>
                    <a:pt x="205" y="1226"/>
                    <a:pt x="221" y="1202"/>
                    <a:pt x="253" y="1186"/>
                  </a:cubicBezTo>
                  <a:cubicBezTo>
                    <a:pt x="268" y="1170"/>
                    <a:pt x="276" y="1131"/>
                    <a:pt x="284" y="1099"/>
                  </a:cubicBezTo>
                  <a:cubicBezTo>
                    <a:pt x="292" y="1091"/>
                    <a:pt x="292" y="1084"/>
                    <a:pt x="292" y="1075"/>
                  </a:cubicBezTo>
                  <a:cubicBezTo>
                    <a:pt x="300" y="1060"/>
                    <a:pt x="316" y="1028"/>
                    <a:pt x="324" y="997"/>
                  </a:cubicBezTo>
                  <a:cubicBezTo>
                    <a:pt x="348" y="957"/>
                    <a:pt x="371" y="902"/>
                    <a:pt x="379" y="870"/>
                  </a:cubicBezTo>
                  <a:cubicBezTo>
                    <a:pt x="387" y="838"/>
                    <a:pt x="395" y="831"/>
                    <a:pt x="403" y="823"/>
                  </a:cubicBezTo>
                  <a:cubicBezTo>
                    <a:pt x="411" y="823"/>
                    <a:pt x="411" y="823"/>
                    <a:pt x="411" y="807"/>
                  </a:cubicBezTo>
                  <a:cubicBezTo>
                    <a:pt x="419" y="799"/>
                    <a:pt x="419" y="791"/>
                    <a:pt x="419" y="783"/>
                  </a:cubicBezTo>
                  <a:cubicBezTo>
                    <a:pt x="419" y="767"/>
                    <a:pt x="419" y="759"/>
                    <a:pt x="434" y="744"/>
                  </a:cubicBezTo>
                  <a:cubicBezTo>
                    <a:pt x="442" y="736"/>
                    <a:pt x="442" y="728"/>
                    <a:pt x="442" y="704"/>
                  </a:cubicBezTo>
                  <a:cubicBezTo>
                    <a:pt x="442" y="696"/>
                    <a:pt x="442" y="688"/>
                    <a:pt x="442" y="680"/>
                  </a:cubicBezTo>
                  <a:cubicBezTo>
                    <a:pt x="442" y="657"/>
                    <a:pt x="442" y="649"/>
                    <a:pt x="450" y="641"/>
                  </a:cubicBezTo>
                  <a:cubicBezTo>
                    <a:pt x="458" y="633"/>
                    <a:pt x="466" y="625"/>
                    <a:pt x="474" y="601"/>
                  </a:cubicBezTo>
                  <a:cubicBezTo>
                    <a:pt x="482" y="570"/>
                    <a:pt x="490" y="546"/>
                    <a:pt x="506" y="522"/>
                  </a:cubicBezTo>
                  <a:cubicBezTo>
                    <a:pt x="521" y="506"/>
                    <a:pt x="529" y="491"/>
                    <a:pt x="537" y="467"/>
                  </a:cubicBezTo>
                  <a:cubicBezTo>
                    <a:pt x="561" y="411"/>
                    <a:pt x="585" y="340"/>
                    <a:pt x="600" y="285"/>
                  </a:cubicBezTo>
                  <a:cubicBezTo>
                    <a:pt x="608" y="253"/>
                    <a:pt x="624" y="222"/>
                    <a:pt x="632" y="182"/>
                  </a:cubicBezTo>
                  <a:cubicBezTo>
                    <a:pt x="640" y="151"/>
                    <a:pt x="656" y="127"/>
                    <a:pt x="656" y="103"/>
                  </a:cubicBezTo>
                  <a:cubicBezTo>
                    <a:pt x="664" y="87"/>
                    <a:pt x="664" y="87"/>
                    <a:pt x="664" y="87"/>
                  </a:cubicBezTo>
                  <a:lnTo>
                    <a:pt x="664" y="87"/>
                  </a:lnTo>
                  <a:cubicBezTo>
                    <a:pt x="672" y="87"/>
                    <a:pt x="672" y="87"/>
                    <a:pt x="672" y="87"/>
                  </a:cubicBezTo>
                  <a:cubicBezTo>
                    <a:pt x="672" y="72"/>
                    <a:pt x="672" y="64"/>
                    <a:pt x="672" y="56"/>
                  </a:cubicBezTo>
                  <a:cubicBezTo>
                    <a:pt x="680" y="48"/>
                    <a:pt x="680" y="32"/>
                    <a:pt x="680" y="24"/>
                  </a:cubicBezTo>
                  <a:cubicBezTo>
                    <a:pt x="680" y="16"/>
                    <a:pt x="687" y="8"/>
                    <a:pt x="687" y="8"/>
                  </a:cubicBezTo>
                  <a:cubicBezTo>
                    <a:pt x="687" y="0"/>
                    <a:pt x="687" y="0"/>
                    <a:pt x="687" y="0"/>
                  </a:cubicBezTo>
                  <a:lnTo>
                    <a:pt x="687" y="0"/>
                  </a:lnTo>
                  <a:cubicBezTo>
                    <a:pt x="743" y="24"/>
                    <a:pt x="782" y="40"/>
                    <a:pt x="790" y="40"/>
                  </a:cubicBezTo>
                  <a:cubicBezTo>
                    <a:pt x="822" y="48"/>
                    <a:pt x="822" y="56"/>
                    <a:pt x="822" y="87"/>
                  </a:cubicBezTo>
                  <a:cubicBezTo>
                    <a:pt x="822" y="87"/>
                    <a:pt x="830" y="87"/>
                    <a:pt x="830" y="95"/>
                  </a:cubicBezTo>
                  <a:cubicBezTo>
                    <a:pt x="830" y="119"/>
                    <a:pt x="838" y="119"/>
                    <a:pt x="838" y="119"/>
                  </a:cubicBezTo>
                  <a:lnTo>
                    <a:pt x="845" y="111"/>
                  </a:lnTo>
                  <a:cubicBezTo>
                    <a:pt x="854" y="111"/>
                    <a:pt x="869" y="103"/>
                    <a:pt x="877" y="103"/>
                  </a:cubicBezTo>
                  <a:cubicBezTo>
                    <a:pt x="917" y="103"/>
                    <a:pt x="932" y="143"/>
                    <a:pt x="956" y="182"/>
                  </a:cubicBezTo>
                  <a:cubicBezTo>
                    <a:pt x="964" y="182"/>
                    <a:pt x="964" y="190"/>
                    <a:pt x="972" y="190"/>
                  </a:cubicBezTo>
                  <a:cubicBezTo>
                    <a:pt x="988" y="230"/>
                    <a:pt x="972" y="277"/>
                    <a:pt x="956" y="317"/>
                  </a:cubicBezTo>
                  <a:cubicBezTo>
                    <a:pt x="956" y="333"/>
                    <a:pt x="948" y="340"/>
                    <a:pt x="948" y="356"/>
                  </a:cubicBezTo>
                  <a:cubicBezTo>
                    <a:pt x="940" y="388"/>
                    <a:pt x="948" y="411"/>
                    <a:pt x="956" y="420"/>
                  </a:cubicBezTo>
                  <a:cubicBezTo>
                    <a:pt x="964" y="427"/>
                    <a:pt x="980" y="427"/>
                    <a:pt x="988" y="427"/>
                  </a:cubicBezTo>
                  <a:cubicBezTo>
                    <a:pt x="1012" y="435"/>
                    <a:pt x="1043" y="435"/>
                    <a:pt x="1059" y="451"/>
                  </a:cubicBezTo>
                  <a:cubicBezTo>
                    <a:pt x="1075" y="467"/>
                    <a:pt x="1098" y="475"/>
                    <a:pt x="1130" y="475"/>
                  </a:cubicBezTo>
                  <a:cubicBezTo>
                    <a:pt x="1154" y="475"/>
                    <a:pt x="1170" y="475"/>
                    <a:pt x="1185" y="467"/>
                  </a:cubicBezTo>
                  <a:cubicBezTo>
                    <a:pt x="1193" y="467"/>
                    <a:pt x="1209" y="459"/>
                    <a:pt x="1209" y="459"/>
                  </a:cubicBezTo>
                  <a:cubicBezTo>
                    <a:pt x="1225" y="451"/>
                    <a:pt x="1233" y="443"/>
                    <a:pt x="1241" y="443"/>
                  </a:cubicBezTo>
                  <a:cubicBezTo>
                    <a:pt x="1249" y="443"/>
                    <a:pt x="1265" y="451"/>
                    <a:pt x="1272" y="451"/>
                  </a:cubicBezTo>
                  <a:cubicBezTo>
                    <a:pt x="1288" y="459"/>
                    <a:pt x="1304" y="467"/>
                    <a:pt x="1312" y="467"/>
                  </a:cubicBezTo>
                  <a:cubicBezTo>
                    <a:pt x="1320" y="467"/>
                    <a:pt x="1320" y="467"/>
                    <a:pt x="1328" y="459"/>
                  </a:cubicBezTo>
                  <a:cubicBezTo>
                    <a:pt x="1336" y="459"/>
                    <a:pt x="1344" y="459"/>
                    <a:pt x="1360" y="459"/>
                  </a:cubicBezTo>
                  <a:cubicBezTo>
                    <a:pt x="1391" y="459"/>
                    <a:pt x="1399" y="467"/>
                    <a:pt x="1415" y="491"/>
                  </a:cubicBezTo>
                  <a:cubicBezTo>
                    <a:pt x="1423" y="498"/>
                    <a:pt x="1423" y="498"/>
                    <a:pt x="1423" y="498"/>
                  </a:cubicBezTo>
                  <a:cubicBezTo>
                    <a:pt x="1423" y="498"/>
                    <a:pt x="1423" y="506"/>
                    <a:pt x="1431" y="506"/>
                  </a:cubicBezTo>
                  <a:cubicBezTo>
                    <a:pt x="1438" y="530"/>
                    <a:pt x="1446" y="530"/>
                    <a:pt x="1454" y="530"/>
                  </a:cubicBezTo>
                  <a:cubicBezTo>
                    <a:pt x="1462" y="530"/>
                    <a:pt x="1470" y="522"/>
                    <a:pt x="1486" y="522"/>
                  </a:cubicBezTo>
                  <a:cubicBezTo>
                    <a:pt x="1502" y="522"/>
                    <a:pt x="1525" y="530"/>
                    <a:pt x="1533" y="538"/>
                  </a:cubicBezTo>
                  <a:cubicBezTo>
                    <a:pt x="1541" y="546"/>
                    <a:pt x="1549" y="546"/>
                    <a:pt x="1557" y="546"/>
                  </a:cubicBezTo>
                  <a:cubicBezTo>
                    <a:pt x="1573" y="546"/>
                    <a:pt x="1604" y="530"/>
                    <a:pt x="1620" y="522"/>
                  </a:cubicBezTo>
                  <a:cubicBezTo>
                    <a:pt x="1620" y="522"/>
                    <a:pt x="1628" y="522"/>
                    <a:pt x="1636" y="522"/>
                  </a:cubicBezTo>
                  <a:cubicBezTo>
                    <a:pt x="1660" y="522"/>
                    <a:pt x="1691" y="530"/>
                    <a:pt x="1715" y="562"/>
                  </a:cubicBezTo>
                  <a:cubicBezTo>
                    <a:pt x="1723" y="570"/>
                    <a:pt x="1739" y="578"/>
                    <a:pt x="1755" y="578"/>
                  </a:cubicBezTo>
                  <a:cubicBezTo>
                    <a:pt x="1778" y="578"/>
                    <a:pt x="1810" y="570"/>
                    <a:pt x="1818" y="562"/>
                  </a:cubicBezTo>
                  <a:cubicBezTo>
                    <a:pt x="1826" y="554"/>
                    <a:pt x="1850" y="554"/>
                    <a:pt x="1881" y="554"/>
                  </a:cubicBezTo>
                  <a:cubicBezTo>
                    <a:pt x="1905" y="554"/>
                    <a:pt x="1937" y="554"/>
                    <a:pt x="1968" y="554"/>
                  </a:cubicBezTo>
                  <a:cubicBezTo>
                    <a:pt x="2000" y="554"/>
                    <a:pt x="2008" y="554"/>
                    <a:pt x="2008" y="554"/>
                  </a:cubicBezTo>
                  <a:lnTo>
                    <a:pt x="2008" y="554"/>
                  </a:lnTo>
                  <a:cubicBezTo>
                    <a:pt x="2008" y="554"/>
                    <a:pt x="2008" y="546"/>
                    <a:pt x="2015" y="538"/>
                  </a:cubicBezTo>
                  <a:cubicBezTo>
                    <a:pt x="2015" y="538"/>
                    <a:pt x="2023" y="530"/>
                    <a:pt x="2039" y="530"/>
                  </a:cubicBezTo>
                  <a:cubicBezTo>
                    <a:pt x="2055" y="530"/>
                    <a:pt x="2079" y="538"/>
                    <a:pt x="2102" y="546"/>
                  </a:cubicBezTo>
                  <a:cubicBezTo>
                    <a:pt x="2110" y="554"/>
                    <a:pt x="2134" y="554"/>
                    <a:pt x="2150" y="554"/>
                  </a:cubicBezTo>
                  <a:cubicBezTo>
                    <a:pt x="2174" y="554"/>
                    <a:pt x="2197" y="546"/>
                    <a:pt x="2213" y="546"/>
                  </a:cubicBezTo>
                  <a:cubicBezTo>
                    <a:pt x="2213" y="546"/>
                    <a:pt x="2213" y="546"/>
                    <a:pt x="2221" y="546"/>
                  </a:cubicBezTo>
                  <a:cubicBezTo>
                    <a:pt x="2268" y="546"/>
                    <a:pt x="2403" y="578"/>
                    <a:pt x="2450" y="601"/>
                  </a:cubicBezTo>
                  <a:cubicBezTo>
                    <a:pt x="2506" y="633"/>
                    <a:pt x="2861" y="680"/>
                    <a:pt x="2869" y="680"/>
                  </a:cubicBezTo>
                  <a:cubicBezTo>
                    <a:pt x="2885" y="680"/>
                    <a:pt x="2885" y="680"/>
                    <a:pt x="2885" y="680"/>
                  </a:cubicBezTo>
                  <a:cubicBezTo>
                    <a:pt x="2885" y="688"/>
                    <a:pt x="2885" y="688"/>
                    <a:pt x="2885" y="688"/>
                  </a:cubicBezTo>
                  <a:cubicBezTo>
                    <a:pt x="2885" y="712"/>
                    <a:pt x="2901" y="759"/>
                    <a:pt x="2925" y="783"/>
                  </a:cubicBezTo>
                  <a:cubicBezTo>
                    <a:pt x="2964" y="815"/>
                    <a:pt x="2980" y="862"/>
                    <a:pt x="2980" y="902"/>
                  </a:cubicBezTo>
                  <a:cubicBezTo>
                    <a:pt x="2980" y="910"/>
                    <a:pt x="2980" y="925"/>
                    <a:pt x="2972" y="925"/>
                  </a:cubicBezTo>
                  <a:cubicBezTo>
                    <a:pt x="2948" y="949"/>
                    <a:pt x="2893" y="1028"/>
                    <a:pt x="2893" y="1044"/>
                  </a:cubicBezTo>
                  <a:cubicBezTo>
                    <a:pt x="2893" y="1060"/>
                    <a:pt x="2869" y="1084"/>
                    <a:pt x="2846" y="1099"/>
                  </a:cubicBezTo>
                  <a:cubicBezTo>
                    <a:pt x="2838" y="1107"/>
                    <a:pt x="2830" y="1115"/>
                    <a:pt x="2814" y="1123"/>
                  </a:cubicBezTo>
                  <a:cubicBezTo>
                    <a:pt x="2790" y="1147"/>
                    <a:pt x="2798" y="1170"/>
                    <a:pt x="2798" y="1186"/>
                  </a:cubicBezTo>
                  <a:lnTo>
                    <a:pt x="2798" y="1186"/>
                  </a:lnTo>
                  <a:cubicBezTo>
                    <a:pt x="2806" y="1194"/>
                    <a:pt x="2790" y="1202"/>
                    <a:pt x="2743" y="1241"/>
                  </a:cubicBezTo>
                  <a:cubicBezTo>
                    <a:pt x="2695" y="1289"/>
                    <a:pt x="2616" y="1352"/>
                    <a:pt x="2624" y="1384"/>
                  </a:cubicBezTo>
                  <a:cubicBezTo>
                    <a:pt x="2624" y="1392"/>
                    <a:pt x="2624" y="1400"/>
                    <a:pt x="2624" y="1408"/>
                  </a:cubicBezTo>
                  <a:cubicBezTo>
                    <a:pt x="2624" y="1439"/>
                    <a:pt x="2624" y="1455"/>
                    <a:pt x="2672" y="1479"/>
                  </a:cubicBezTo>
                  <a:cubicBezTo>
                    <a:pt x="2688" y="1487"/>
                    <a:pt x="2703" y="1502"/>
                    <a:pt x="2703" y="1510"/>
                  </a:cubicBezTo>
                  <a:cubicBezTo>
                    <a:pt x="2711" y="1534"/>
                    <a:pt x="2695" y="1558"/>
                    <a:pt x="2680" y="1574"/>
                  </a:cubicBezTo>
                  <a:cubicBezTo>
                    <a:pt x="2680" y="1581"/>
                    <a:pt x="2680" y="1581"/>
                    <a:pt x="2680" y="1581"/>
                  </a:cubicBezTo>
                  <a:cubicBezTo>
                    <a:pt x="2672" y="1589"/>
                    <a:pt x="2672" y="1597"/>
                    <a:pt x="2680" y="1605"/>
                  </a:cubicBezTo>
                  <a:cubicBezTo>
                    <a:pt x="2680" y="1613"/>
                    <a:pt x="2680" y="1629"/>
                    <a:pt x="2672" y="1637"/>
                  </a:cubicBezTo>
                  <a:cubicBezTo>
                    <a:pt x="2664" y="1645"/>
                    <a:pt x="2664" y="1645"/>
                    <a:pt x="2664" y="1645"/>
                  </a:cubicBezTo>
                  <a:cubicBezTo>
                    <a:pt x="2648" y="1668"/>
                    <a:pt x="2624" y="1716"/>
                    <a:pt x="2624" y="1732"/>
                  </a:cubicBezTo>
                  <a:cubicBezTo>
                    <a:pt x="2624" y="1755"/>
                    <a:pt x="2490" y="2340"/>
                    <a:pt x="2442" y="2522"/>
                  </a:cubicBezTo>
                  <a:close/>
                  <a:moveTo>
                    <a:pt x="55" y="1921"/>
                  </a:moveTo>
                  <a:lnTo>
                    <a:pt x="55" y="1921"/>
                  </a:lnTo>
                  <a:cubicBezTo>
                    <a:pt x="395" y="2016"/>
                    <a:pt x="1304" y="2269"/>
                    <a:pt x="2442" y="2514"/>
                  </a:cubicBezTo>
                  <a:cubicBezTo>
                    <a:pt x="2521" y="2143"/>
                    <a:pt x="2616" y="1748"/>
                    <a:pt x="2616" y="1732"/>
                  </a:cubicBezTo>
                  <a:cubicBezTo>
                    <a:pt x="2616" y="1716"/>
                    <a:pt x="2640" y="1668"/>
                    <a:pt x="2656" y="1645"/>
                  </a:cubicBezTo>
                  <a:cubicBezTo>
                    <a:pt x="2664" y="1637"/>
                    <a:pt x="2664" y="1637"/>
                    <a:pt x="2664" y="1637"/>
                  </a:cubicBezTo>
                  <a:cubicBezTo>
                    <a:pt x="2672" y="1629"/>
                    <a:pt x="2672" y="1613"/>
                    <a:pt x="2672" y="1605"/>
                  </a:cubicBezTo>
                  <a:cubicBezTo>
                    <a:pt x="2664" y="1597"/>
                    <a:pt x="2664" y="1581"/>
                    <a:pt x="2672" y="1574"/>
                  </a:cubicBezTo>
                  <a:lnTo>
                    <a:pt x="2672" y="1574"/>
                  </a:lnTo>
                  <a:cubicBezTo>
                    <a:pt x="2688" y="1558"/>
                    <a:pt x="2703" y="1534"/>
                    <a:pt x="2695" y="1518"/>
                  </a:cubicBezTo>
                  <a:cubicBezTo>
                    <a:pt x="2695" y="1502"/>
                    <a:pt x="2688" y="1495"/>
                    <a:pt x="2672" y="1487"/>
                  </a:cubicBezTo>
                  <a:cubicBezTo>
                    <a:pt x="2624" y="1463"/>
                    <a:pt x="2616" y="1439"/>
                    <a:pt x="2616" y="1408"/>
                  </a:cubicBezTo>
                  <a:cubicBezTo>
                    <a:pt x="2616" y="1400"/>
                    <a:pt x="2616" y="1392"/>
                    <a:pt x="2616" y="1384"/>
                  </a:cubicBezTo>
                  <a:cubicBezTo>
                    <a:pt x="2608" y="1352"/>
                    <a:pt x="2672" y="1297"/>
                    <a:pt x="2743" y="1234"/>
                  </a:cubicBezTo>
                  <a:cubicBezTo>
                    <a:pt x="2767" y="1218"/>
                    <a:pt x="2790" y="1194"/>
                    <a:pt x="2798" y="1186"/>
                  </a:cubicBezTo>
                  <a:lnTo>
                    <a:pt x="2798" y="1186"/>
                  </a:lnTo>
                  <a:cubicBezTo>
                    <a:pt x="2790" y="1170"/>
                    <a:pt x="2782" y="1147"/>
                    <a:pt x="2814" y="1115"/>
                  </a:cubicBezTo>
                  <a:cubicBezTo>
                    <a:pt x="2822" y="1107"/>
                    <a:pt x="2830" y="1099"/>
                    <a:pt x="2838" y="1091"/>
                  </a:cubicBezTo>
                  <a:cubicBezTo>
                    <a:pt x="2861" y="1075"/>
                    <a:pt x="2885" y="1060"/>
                    <a:pt x="2885" y="1044"/>
                  </a:cubicBezTo>
                  <a:cubicBezTo>
                    <a:pt x="2885" y="1028"/>
                    <a:pt x="2948" y="941"/>
                    <a:pt x="2964" y="925"/>
                  </a:cubicBezTo>
                  <a:cubicBezTo>
                    <a:pt x="2972" y="917"/>
                    <a:pt x="2972" y="910"/>
                    <a:pt x="2972" y="902"/>
                  </a:cubicBezTo>
                  <a:cubicBezTo>
                    <a:pt x="2972" y="862"/>
                    <a:pt x="2956" y="815"/>
                    <a:pt x="2925" y="791"/>
                  </a:cubicBezTo>
                  <a:cubicBezTo>
                    <a:pt x="2893" y="767"/>
                    <a:pt x="2885" y="728"/>
                    <a:pt x="2877" y="688"/>
                  </a:cubicBezTo>
                  <a:cubicBezTo>
                    <a:pt x="2869" y="688"/>
                    <a:pt x="2869" y="688"/>
                    <a:pt x="2869" y="688"/>
                  </a:cubicBezTo>
                  <a:cubicBezTo>
                    <a:pt x="2854" y="688"/>
                    <a:pt x="2506" y="641"/>
                    <a:pt x="2450" y="609"/>
                  </a:cubicBezTo>
                  <a:cubicBezTo>
                    <a:pt x="2403" y="585"/>
                    <a:pt x="2268" y="546"/>
                    <a:pt x="2221" y="546"/>
                  </a:cubicBezTo>
                  <a:cubicBezTo>
                    <a:pt x="2213" y="546"/>
                    <a:pt x="2213" y="554"/>
                    <a:pt x="2213" y="554"/>
                  </a:cubicBezTo>
                  <a:cubicBezTo>
                    <a:pt x="2197" y="554"/>
                    <a:pt x="2182" y="562"/>
                    <a:pt x="2150" y="562"/>
                  </a:cubicBezTo>
                  <a:cubicBezTo>
                    <a:pt x="2134" y="562"/>
                    <a:pt x="2110" y="562"/>
                    <a:pt x="2102" y="554"/>
                  </a:cubicBezTo>
                  <a:cubicBezTo>
                    <a:pt x="2087" y="546"/>
                    <a:pt x="2055" y="538"/>
                    <a:pt x="2039" y="538"/>
                  </a:cubicBezTo>
                  <a:cubicBezTo>
                    <a:pt x="2023" y="538"/>
                    <a:pt x="2023" y="538"/>
                    <a:pt x="2015" y="546"/>
                  </a:cubicBezTo>
                  <a:cubicBezTo>
                    <a:pt x="2015" y="546"/>
                    <a:pt x="2015" y="546"/>
                    <a:pt x="2015" y="554"/>
                  </a:cubicBezTo>
                  <a:cubicBezTo>
                    <a:pt x="2015" y="554"/>
                    <a:pt x="2023" y="562"/>
                    <a:pt x="2015" y="562"/>
                  </a:cubicBezTo>
                  <a:cubicBezTo>
                    <a:pt x="2015" y="562"/>
                    <a:pt x="2015" y="562"/>
                    <a:pt x="2008" y="562"/>
                  </a:cubicBezTo>
                  <a:cubicBezTo>
                    <a:pt x="2000" y="562"/>
                    <a:pt x="1984" y="562"/>
                    <a:pt x="1968" y="562"/>
                  </a:cubicBezTo>
                  <a:cubicBezTo>
                    <a:pt x="1937" y="562"/>
                    <a:pt x="1905" y="562"/>
                    <a:pt x="1881" y="562"/>
                  </a:cubicBezTo>
                  <a:cubicBezTo>
                    <a:pt x="1842" y="562"/>
                    <a:pt x="1826" y="562"/>
                    <a:pt x="1818" y="570"/>
                  </a:cubicBezTo>
                  <a:cubicBezTo>
                    <a:pt x="1810" y="578"/>
                    <a:pt x="1778" y="585"/>
                    <a:pt x="1755" y="585"/>
                  </a:cubicBezTo>
                  <a:cubicBezTo>
                    <a:pt x="1731" y="585"/>
                    <a:pt x="1715" y="578"/>
                    <a:pt x="1707" y="562"/>
                  </a:cubicBezTo>
                  <a:cubicBezTo>
                    <a:pt x="1684" y="538"/>
                    <a:pt x="1652" y="530"/>
                    <a:pt x="1636" y="530"/>
                  </a:cubicBezTo>
                  <a:cubicBezTo>
                    <a:pt x="1628" y="530"/>
                    <a:pt x="1628" y="530"/>
                    <a:pt x="1620" y="530"/>
                  </a:cubicBezTo>
                  <a:cubicBezTo>
                    <a:pt x="1612" y="538"/>
                    <a:pt x="1581" y="554"/>
                    <a:pt x="1557" y="554"/>
                  </a:cubicBezTo>
                  <a:cubicBezTo>
                    <a:pt x="1541" y="554"/>
                    <a:pt x="1533" y="546"/>
                    <a:pt x="1533" y="546"/>
                  </a:cubicBezTo>
                  <a:cubicBezTo>
                    <a:pt x="1525" y="538"/>
                    <a:pt x="1510" y="530"/>
                    <a:pt x="1486" y="530"/>
                  </a:cubicBezTo>
                  <a:cubicBezTo>
                    <a:pt x="1478" y="530"/>
                    <a:pt x="1462" y="530"/>
                    <a:pt x="1454" y="538"/>
                  </a:cubicBezTo>
                  <a:cubicBezTo>
                    <a:pt x="1438" y="538"/>
                    <a:pt x="1438" y="530"/>
                    <a:pt x="1423" y="514"/>
                  </a:cubicBezTo>
                  <a:cubicBezTo>
                    <a:pt x="1423" y="506"/>
                    <a:pt x="1415" y="506"/>
                    <a:pt x="1415" y="498"/>
                  </a:cubicBezTo>
                  <a:cubicBezTo>
                    <a:pt x="1407" y="498"/>
                    <a:pt x="1407" y="498"/>
                    <a:pt x="1407" y="498"/>
                  </a:cubicBezTo>
                  <a:cubicBezTo>
                    <a:pt x="1391" y="475"/>
                    <a:pt x="1383" y="467"/>
                    <a:pt x="1360" y="467"/>
                  </a:cubicBezTo>
                  <a:cubicBezTo>
                    <a:pt x="1344" y="467"/>
                    <a:pt x="1336" y="467"/>
                    <a:pt x="1328" y="467"/>
                  </a:cubicBezTo>
                  <a:cubicBezTo>
                    <a:pt x="1328" y="467"/>
                    <a:pt x="1320" y="475"/>
                    <a:pt x="1312" y="475"/>
                  </a:cubicBezTo>
                  <a:cubicBezTo>
                    <a:pt x="1296" y="475"/>
                    <a:pt x="1288" y="467"/>
                    <a:pt x="1272" y="459"/>
                  </a:cubicBezTo>
                  <a:cubicBezTo>
                    <a:pt x="1257" y="459"/>
                    <a:pt x="1249" y="451"/>
                    <a:pt x="1241" y="451"/>
                  </a:cubicBezTo>
                  <a:cubicBezTo>
                    <a:pt x="1233" y="451"/>
                    <a:pt x="1225" y="459"/>
                    <a:pt x="1217" y="459"/>
                  </a:cubicBezTo>
                  <a:cubicBezTo>
                    <a:pt x="1209" y="467"/>
                    <a:pt x="1201" y="467"/>
                    <a:pt x="1185" y="475"/>
                  </a:cubicBezTo>
                  <a:cubicBezTo>
                    <a:pt x="1170" y="483"/>
                    <a:pt x="1154" y="483"/>
                    <a:pt x="1130" y="483"/>
                  </a:cubicBezTo>
                  <a:cubicBezTo>
                    <a:pt x="1098" y="483"/>
                    <a:pt x="1067" y="475"/>
                    <a:pt x="1051" y="459"/>
                  </a:cubicBezTo>
                  <a:cubicBezTo>
                    <a:pt x="1035" y="443"/>
                    <a:pt x="1012" y="443"/>
                    <a:pt x="988" y="435"/>
                  </a:cubicBezTo>
                  <a:cubicBezTo>
                    <a:pt x="972" y="435"/>
                    <a:pt x="964" y="435"/>
                    <a:pt x="956" y="427"/>
                  </a:cubicBezTo>
                  <a:cubicBezTo>
                    <a:pt x="940" y="411"/>
                    <a:pt x="932" y="388"/>
                    <a:pt x="940" y="356"/>
                  </a:cubicBezTo>
                  <a:cubicBezTo>
                    <a:pt x="940" y="340"/>
                    <a:pt x="948" y="325"/>
                    <a:pt x="956" y="317"/>
                  </a:cubicBezTo>
                  <a:cubicBezTo>
                    <a:pt x="964" y="277"/>
                    <a:pt x="980" y="230"/>
                    <a:pt x="964" y="198"/>
                  </a:cubicBezTo>
                  <a:cubicBezTo>
                    <a:pt x="956" y="190"/>
                    <a:pt x="956" y="190"/>
                    <a:pt x="956" y="182"/>
                  </a:cubicBezTo>
                  <a:cubicBezTo>
                    <a:pt x="932" y="143"/>
                    <a:pt x="909" y="111"/>
                    <a:pt x="877" y="111"/>
                  </a:cubicBezTo>
                  <a:cubicBezTo>
                    <a:pt x="869" y="111"/>
                    <a:pt x="861" y="119"/>
                    <a:pt x="854" y="119"/>
                  </a:cubicBezTo>
                  <a:cubicBezTo>
                    <a:pt x="845" y="119"/>
                    <a:pt x="845" y="119"/>
                    <a:pt x="838" y="119"/>
                  </a:cubicBezTo>
                  <a:cubicBezTo>
                    <a:pt x="830" y="119"/>
                    <a:pt x="822" y="111"/>
                    <a:pt x="822" y="95"/>
                  </a:cubicBezTo>
                  <a:cubicBezTo>
                    <a:pt x="822" y="95"/>
                    <a:pt x="822" y="87"/>
                    <a:pt x="814" y="87"/>
                  </a:cubicBezTo>
                  <a:cubicBezTo>
                    <a:pt x="814" y="56"/>
                    <a:pt x="814" y="56"/>
                    <a:pt x="790" y="48"/>
                  </a:cubicBezTo>
                  <a:cubicBezTo>
                    <a:pt x="774" y="40"/>
                    <a:pt x="727" y="24"/>
                    <a:pt x="687" y="8"/>
                  </a:cubicBezTo>
                  <a:cubicBezTo>
                    <a:pt x="687" y="16"/>
                    <a:pt x="687" y="16"/>
                    <a:pt x="687" y="24"/>
                  </a:cubicBezTo>
                  <a:cubicBezTo>
                    <a:pt x="687" y="40"/>
                    <a:pt x="680" y="48"/>
                    <a:pt x="680" y="56"/>
                  </a:cubicBezTo>
                  <a:cubicBezTo>
                    <a:pt x="680" y="64"/>
                    <a:pt x="680" y="72"/>
                    <a:pt x="672" y="87"/>
                  </a:cubicBezTo>
                  <a:cubicBezTo>
                    <a:pt x="672" y="95"/>
                    <a:pt x="672" y="95"/>
                    <a:pt x="672" y="95"/>
                  </a:cubicBezTo>
                  <a:cubicBezTo>
                    <a:pt x="664" y="95"/>
                    <a:pt x="664" y="103"/>
                    <a:pt x="664" y="111"/>
                  </a:cubicBezTo>
                  <a:cubicBezTo>
                    <a:pt x="664" y="127"/>
                    <a:pt x="648" y="158"/>
                    <a:pt x="640" y="190"/>
                  </a:cubicBezTo>
                  <a:cubicBezTo>
                    <a:pt x="624" y="222"/>
                    <a:pt x="616" y="253"/>
                    <a:pt x="608" y="285"/>
                  </a:cubicBezTo>
                  <a:cubicBezTo>
                    <a:pt x="592" y="340"/>
                    <a:pt x="569" y="420"/>
                    <a:pt x="545" y="467"/>
                  </a:cubicBezTo>
                  <a:cubicBezTo>
                    <a:pt x="537" y="491"/>
                    <a:pt x="521" y="506"/>
                    <a:pt x="514" y="522"/>
                  </a:cubicBezTo>
                  <a:cubicBezTo>
                    <a:pt x="498" y="546"/>
                    <a:pt x="490" y="570"/>
                    <a:pt x="482" y="601"/>
                  </a:cubicBezTo>
                  <a:cubicBezTo>
                    <a:pt x="474" y="633"/>
                    <a:pt x="466" y="641"/>
                    <a:pt x="458" y="649"/>
                  </a:cubicBezTo>
                  <a:cubicBezTo>
                    <a:pt x="450" y="657"/>
                    <a:pt x="450" y="657"/>
                    <a:pt x="450" y="680"/>
                  </a:cubicBezTo>
                  <a:cubicBezTo>
                    <a:pt x="450" y="688"/>
                    <a:pt x="450" y="696"/>
                    <a:pt x="450" y="704"/>
                  </a:cubicBezTo>
                  <a:cubicBezTo>
                    <a:pt x="450" y="728"/>
                    <a:pt x="450" y="736"/>
                    <a:pt x="434" y="751"/>
                  </a:cubicBezTo>
                  <a:cubicBezTo>
                    <a:pt x="427" y="759"/>
                    <a:pt x="427" y="767"/>
                    <a:pt x="427" y="783"/>
                  </a:cubicBezTo>
                  <a:cubicBezTo>
                    <a:pt x="427" y="791"/>
                    <a:pt x="427" y="799"/>
                    <a:pt x="419" y="815"/>
                  </a:cubicBezTo>
                  <a:cubicBezTo>
                    <a:pt x="419" y="823"/>
                    <a:pt x="411" y="831"/>
                    <a:pt x="411" y="831"/>
                  </a:cubicBezTo>
                  <a:cubicBezTo>
                    <a:pt x="403" y="831"/>
                    <a:pt x="395" y="838"/>
                    <a:pt x="387" y="870"/>
                  </a:cubicBezTo>
                  <a:cubicBezTo>
                    <a:pt x="379" y="910"/>
                    <a:pt x="355" y="957"/>
                    <a:pt x="332" y="1004"/>
                  </a:cubicBezTo>
                  <a:cubicBezTo>
                    <a:pt x="316" y="1036"/>
                    <a:pt x="308" y="1060"/>
                    <a:pt x="300" y="1075"/>
                  </a:cubicBezTo>
                  <a:cubicBezTo>
                    <a:pt x="300" y="1084"/>
                    <a:pt x="300" y="1091"/>
                    <a:pt x="292" y="1099"/>
                  </a:cubicBezTo>
                  <a:cubicBezTo>
                    <a:pt x="284" y="1139"/>
                    <a:pt x="276" y="1170"/>
                    <a:pt x="253" y="1186"/>
                  </a:cubicBezTo>
                  <a:cubicBezTo>
                    <a:pt x="229" y="1210"/>
                    <a:pt x="213" y="1226"/>
                    <a:pt x="205" y="1257"/>
                  </a:cubicBezTo>
                  <a:cubicBezTo>
                    <a:pt x="197" y="1273"/>
                    <a:pt x="197" y="1281"/>
                    <a:pt x="181" y="1281"/>
                  </a:cubicBezTo>
                  <a:cubicBezTo>
                    <a:pt x="181" y="1281"/>
                    <a:pt x="181" y="1281"/>
                    <a:pt x="174" y="1281"/>
                  </a:cubicBezTo>
                  <a:lnTo>
                    <a:pt x="174" y="1281"/>
                  </a:lnTo>
                  <a:cubicBezTo>
                    <a:pt x="174" y="1281"/>
                    <a:pt x="174" y="1281"/>
                    <a:pt x="166" y="1281"/>
                  </a:cubicBezTo>
                  <a:cubicBezTo>
                    <a:pt x="166" y="1281"/>
                    <a:pt x="166" y="1281"/>
                    <a:pt x="166" y="1297"/>
                  </a:cubicBezTo>
                  <a:cubicBezTo>
                    <a:pt x="174" y="1337"/>
                    <a:pt x="126" y="1376"/>
                    <a:pt x="110" y="1400"/>
                  </a:cubicBezTo>
                  <a:cubicBezTo>
                    <a:pt x="102" y="1400"/>
                    <a:pt x="102" y="1400"/>
                    <a:pt x="102" y="1400"/>
                  </a:cubicBezTo>
                  <a:cubicBezTo>
                    <a:pt x="79" y="1431"/>
                    <a:pt x="63" y="1463"/>
                    <a:pt x="55" y="1502"/>
                  </a:cubicBezTo>
                  <a:cubicBezTo>
                    <a:pt x="55" y="1526"/>
                    <a:pt x="63" y="1550"/>
                    <a:pt x="71" y="1566"/>
                  </a:cubicBezTo>
                  <a:cubicBezTo>
                    <a:pt x="79" y="1589"/>
                    <a:pt x="79" y="1605"/>
                    <a:pt x="63" y="1621"/>
                  </a:cubicBezTo>
                  <a:cubicBezTo>
                    <a:pt x="39" y="1645"/>
                    <a:pt x="23" y="1676"/>
                    <a:pt x="23" y="1700"/>
                  </a:cubicBezTo>
                  <a:cubicBezTo>
                    <a:pt x="23" y="1700"/>
                    <a:pt x="23" y="1708"/>
                    <a:pt x="23" y="1724"/>
                  </a:cubicBezTo>
                  <a:cubicBezTo>
                    <a:pt x="15" y="1763"/>
                    <a:pt x="8" y="1842"/>
                    <a:pt x="39" y="1890"/>
                  </a:cubicBezTo>
                  <a:cubicBezTo>
                    <a:pt x="47" y="1906"/>
                    <a:pt x="55" y="1914"/>
                    <a:pt x="55" y="1921"/>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5" name="Freeform 221"/>
            <p:cNvSpPr>
              <a:spLocks noChangeArrowheads="1"/>
            </p:cNvSpPr>
            <p:nvPr/>
          </p:nvSpPr>
          <p:spPr bwMode="auto">
            <a:xfrm>
              <a:off x="12737869" y="3978928"/>
              <a:ext cx="1289534" cy="955554"/>
            </a:xfrm>
            <a:custGeom>
              <a:avLst/>
              <a:gdLst>
                <a:gd name="T0" fmla="*/ 2332 w 2451"/>
                <a:gd name="T1" fmla="*/ 1020 h 1819"/>
                <a:gd name="T2" fmla="*/ 656 w 2451"/>
                <a:gd name="T3" fmla="*/ 0 h 1819"/>
                <a:gd name="T4" fmla="*/ 719 w 2451"/>
                <a:gd name="T5" fmla="*/ 95 h 1819"/>
                <a:gd name="T6" fmla="*/ 767 w 2451"/>
                <a:gd name="T7" fmla="*/ 174 h 1819"/>
                <a:gd name="T8" fmla="*/ 743 w 2451"/>
                <a:gd name="T9" fmla="*/ 261 h 1819"/>
                <a:gd name="T10" fmla="*/ 703 w 2451"/>
                <a:gd name="T11" fmla="*/ 293 h 1819"/>
                <a:gd name="T12" fmla="*/ 759 w 2451"/>
                <a:gd name="T13" fmla="*/ 364 h 1819"/>
                <a:gd name="T14" fmla="*/ 759 w 2451"/>
                <a:gd name="T15" fmla="*/ 458 h 1819"/>
                <a:gd name="T16" fmla="*/ 727 w 2451"/>
                <a:gd name="T17" fmla="*/ 553 h 1819"/>
                <a:gd name="T18" fmla="*/ 672 w 2451"/>
                <a:gd name="T19" fmla="*/ 648 h 1819"/>
                <a:gd name="T20" fmla="*/ 664 w 2451"/>
                <a:gd name="T21" fmla="*/ 743 h 1819"/>
                <a:gd name="T22" fmla="*/ 577 w 2451"/>
                <a:gd name="T23" fmla="*/ 830 h 1819"/>
                <a:gd name="T24" fmla="*/ 443 w 2451"/>
                <a:gd name="T25" fmla="*/ 814 h 1819"/>
                <a:gd name="T26" fmla="*/ 506 w 2451"/>
                <a:gd name="T27" fmla="*/ 751 h 1819"/>
                <a:gd name="T28" fmla="*/ 529 w 2451"/>
                <a:gd name="T29" fmla="*/ 767 h 1819"/>
                <a:gd name="T30" fmla="*/ 569 w 2451"/>
                <a:gd name="T31" fmla="*/ 791 h 1819"/>
                <a:gd name="T32" fmla="*/ 616 w 2451"/>
                <a:gd name="T33" fmla="*/ 664 h 1819"/>
                <a:gd name="T34" fmla="*/ 624 w 2451"/>
                <a:gd name="T35" fmla="*/ 593 h 1819"/>
                <a:gd name="T36" fmla="*/ 640 w 2451"/>
                <a:gd name="T37" fmla="*/ 522 h 1819"/>
                <a:gd name="T38" fmla="*/ 616 w 2451"/>
                <a:gd name="T39" fmla="*/ 427 h 1819"/>
                <a:gd name="T40" fmla="*/ 545 w 2451"/>
                <a:gd name="T41" fmla="*/ 387 h 1819"/>
                <a:gd name="T42" fmla="*/ 419 w 2451"/>
                <a:gd name="T43" fmla="*/ 324 h 1819"/>
                <a:gd name="T44" fmla="*/ 71 w 2451"/>
                <a:gd name="T45" fmla="*/ 127 h 1819"/>
                <a:gd name="T46" fmla="*/ 23 w 2451"/>
                <a:gd name="T47" fmla="*/ 277 h 1819"/>
                <a:gd name="T48" fmla="*/ 63 w 2451"/>
                <a:gd name="T49" fmla="*/ 451 h 1819"/>
                <a:gd name="T50" fmla="*/ 79 w 2451"/>
                <a:gd name="T51" fmla="*/ 648 h 1819"/>
                <a:gd name="T52" fmla="*/ 47 w 2451"/>
                <a:gd name="T53" fmla="*/ 775 h 1819"/>
                <a:gd name="T54" fmla="*/ 110 w 2451"/>
                <a:gd name="T55" fmla="*/ 798 h 1819"/>
                <a:gd name="T56" fmla="*/ 94 w 2451"/>
                <a:gd name="T57" fmla="*/ 846 h 1819"/>
                <a:gd name="T58" fmla="*/ 55 w 2451"/>
                <a:gd name="T59" fmla="*/ 885 h 1819"/>
                <a:gd name="T60" fmla="*/ 110 w 2451"/>
                <a:gd name="T61" fmla="*/ 941 h 1819"/>
                <a:gd name="T62" fmla="*/ 71 w 2451"/>
                <a:gd name="T63" fmla="*/ 964 h 1819"/>
                <a:gd name="T64" fmla="*/ 47 w 2451"/>
                <a:gd name="T65" fmla="*/ 1035 h 1819"/>
                <a:gd name="T66" fmla="*/ 23 w 2451"/>
                <a:gd name="T67" fmla="*/ 1012 h 1819"/>
                <a:gd name="T68" fmla="*/ 8 w 2451"/>
                <a:gd name="T69" fmla="*/ 1028 h 1819"/>
                <a:gd name="T70" fmla="*/ 23 w 2451"/>
                <a:gd name="T71" fmla="*/ 1138 h 1819"/>
                <a:gd name="T72" fmla="*/ 158 w 2451"/>
                <a:gd name="T73" fmla="*/ 1225 h 1819"/>
                <a:gd name="T74" fmla="*/ 300 w 2451"/>
                <a:gd name="T75" fmla="*/ 1328 h 1819"/>
                <a:gd name="T76" fmla="*/ 292 w 2451"/>
                <a:gd name="T77" fmla="*/ 1557 h 1819"/>
                <a:gd name="T78" fmla="*/ 521 w 2451"/>
                <a:gd name="T79" fmla="*/ 1605 h 1819"/>
                <a:gd name="T80" fmla="*/ 696 w 2451"/>
                <a:gd name="T81" fmla="*/ 1597 h 1819"/>
                <a:gd name="T82" fmla="*/ 790 w 2451"/>
                <a:gd name="T83" fmla="*/ 1660 h 1819"/>
                <a:gd name="T84" fmla="*/ 956 w 2451"/>
                <a:gd name="T85" fmla="*/ 1660 h 1819"/>
                <a:gd name="T86" fmla="*/ 1154 w 2451"/>
                <a:gd name="T87" fmla="*/ 1692 h 1819"/>
                <a:gd name="T88" fmla="*/ 1351 w 2451"/>
                <a:gd name="T89" fmla="*/ 1676 h 1819"/>
                <a:gd name="T90" fmla="*/ 1549 w 2451"/>
                <a:gd name="T91" fmla="*/ 1676 h 1819"/>
                <a:gd name="T92" fmla="*/ 2205 w 2451"/>
                <a:gd name="T93" fmla="*/ 1810 h 1819"/>
                <a:gd name="T94" fmla="*/ 2213 w 2451"/>
                <a:gd name="T95" fmla="*/ 1763 h 1819"/>
                <a:gd name="T96" fmla="*/ 2229 w 2451"/>
                <a:gd name="T97" fmla="*/ 1486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1" h="1819">
                  <a:moveTo>
                    <a:pt x="2332" y="1020"/>
                  </a:moveTo>
                  <a:lnTo>
                    <a:pt x="2332" y="1020"/>
                  </a:lnTo>
                  <a:cubicBezTo>
                    <a:pt x="2340" y="996"/>
                    <a:pt x="2427" y="538"/>
                    <a:pt x="2450" y="427"/>
                  </a:cubicBezTo>
                  <a:cubicBezTo>
                    <a:pt x="1351" y="198"/>
                    <a:pt x="656" y="0"/>
                    <a:pt x="656" y="0"/>
                  </a:cubicBezTo>
                  <a:cubicBezTo>
                    <a:pt x="672" y="8"/>
                    <a:pt x="687" y="0"/>
                    <a:pt x="696" y="24"/>
                  </a:cubicBezTo>
                  <a:cubicBezTo>
                    <a:pt x="703" y="40"/>
                    <a:pt x="696" y="71"/>
                    <a:pt x="719" y="95"/>
                  </a:cubicBezTo>
                  <a:cubicBezTo>
                    <a:pt x="735" y="111"/>
                    <a:pt x="751" y="111"/>
                    <a:pt x="759" y="127"/>
                  </a:cubicBezTo>
                  <a:cubicBezTo>
                    <a:pt x="767" y="142"/>
                    <a:pt x="774" y="150"/>
                    <a:pt x="767" y="174"/>
                  </a:cubicBezTo>
                  <a:cubicBezTo>
                    <a:pt x="767" y="206"/>
                    <a:pt x="759" y="221"/>
                    <a:pt x="751" y="229"/>
                  </a:cubicBezTo>
                  <a:cubicBezTo>
                    <a:pt x="743" y="237"/>
                    <a:pt x="735" y="245"/>
                    <a:pt x="743" y="261"/>
                  </a:cubicBezTo>
                  <a:cubicBezTo>
                    <a:pt x="743" y="277"/>
                    <a:pt x="743" y="277"/>
                    <a:pt x="727" y="277"/>
                  </a:cubicBezTo>
                  <a:cubicBezTo>
                    <a:pt x="703" y="277"/>
                    <a:pt x="687" y="269"/>
                    <a:pt x="703" y="293"/>
                  </a:cubicBezTo>
                  <a:cubicBezTo>
                    <a:pt x="727" y="308"/>
                    <a:pt x="727" y="316"/>
                    <a:pt x="735" y="332"/>
                  </a:cubicBezTo>
                  <a:cubicBezTo>
                    <a:pt x="743" y="340"/>
                    <a:pt x="767" y="340"/>
                    <a:pt x="759" y="364"/>
                  </a:cubicBezTo>
                  <a:cubicBezTo>
                    <a:pt x="751" y="387"/>
                    <a:pt x="735" y="380"/>
                    <a:pt x="743" y="403"/>
                  </a:cubicBezTo>
                  <a:cubicBezTo>
                    <a:pt x="743" y="427"/>
                    <a:pt x="751" y="443"/>
                    <a:pt x="759" y="458"/>
                  </a:cubicBezTo>
                  <a:cubicBezTo>
                    <a:pt x="767" y="466"/>
                    <a:pt x="767" y="498"/>
                    <a:pt x="759" y="514"/>
                  </a:cubicBezTo>
                  <a:cubicBezTo>
                    <a:pt x="751" y="538"/>
                    <a:pt x="743" y="545"/>
                    <a:pt x="727" y="553"/>
                  </a:cubicBezTo>
                  <a:cubicBezTo>
                    <a:pt x="711" y="569"/>
                    <a:pt x="703" y="585"/>
                    <a:pt x="687" y="601"/>
                  </a:cubicBezTo>
                  <a:cubicBezTo>
                    <a:pt x="672" y="617"/>
                    <a:pt x="664" y="624"/>
                    <a:pt x="672" y="648"/>
                  </a:cubicBezTo>
                  <a:cubicBezTo>
                    <a:pt x="680" y="672"/>
                    <a:pt x="680" y="680"/>
                    <a:pt x="672" y="696"/>
                  </a:cubicBezTo>
                  <a:cubicBezTo>
                    <a:pt x="664" y="711"/>
                    <a:pt x="664" y="719"/>
                    <a:pt x="664" y="743"/>
                  </a:cubicBezTo>
                  <a:cubicBezTo>
                    <a:pt x="656" y="767"/>
                    <a:pt x="656" y="767"/>
                    <a:pt x="640" y="791"/>
                  </a:cubicBezTo>
                  <a:cubicBezTo>
                    <a:pt x="616" y="814"/>
                    <a:pt x="624" y="814"/>
                    <a:pt x="577" y="830"/>
                  </a:cubicBezTo>
                  <a:cubicBezTo>
                    <a:pt x="537" y="846"/>
                    <a:pt x="553" y="870"/>
                    <a:pt x="506" y="854"/>
                  </a:cubicBezTo>
                  <a:cubicBezTo>
                    <a:pt x="458" y="838"/>
                    <a:pt x="427" y="838"/>
                    <a:pt x="443" y="814"/>
                  </a:cubicBezTo>
                  <a:cubicBezTo>
                    <a:pt x="450" y="791"/>
                    <a:pt x="474" y="783"/>
                    <a:pt x="482" y="759"/>
                  </a:cubicBezTo>
                  <a:cubicBezTo>
                    <a:pt x="498" y="735"/>
                    <a:pt x="506" y="727"/>
                    <a:pt x="506" y="751"/>
                  </a:cubicBezTo>
                  <a:cubicBezTo>
                    <a:pt x="506" y="775"/>
                    <a:pt x="482" y="798"/>
                    <a:pt x="506" y="798"/>
                  </a:cubicBezTo>
                  <a:cubicBezTo>
                    <a:pt x="529" y="798"/>
                    <a:pt x="514" y="783"/>
                    <a:pt x="529" y="767"/>
                  </a:cubicBezTo>
                  <a:cubicBezTo>
                    <a:pt x="545" y="759"/>
                    <a:pt x="537" y="735"/>
                    <a:pt x="553" y="759"/>
                  </a:cubicBezTo>
                  <a:cubicBezTo>
                    <a:pt x="561" y="775"/>
                    <a:pt x="545" y="783"/>
                    <a:pt x="569" y="791"/>
                  </a:cubicBezTo>
                  <a:cubicBezTo>
                    <a:pt x="593" y="791"/>
                    <a:pt x="608" y="759"/>
                    <a:pt x="616" y="735"/>
                  </a:cubicBezTo>
                  <a:cubicBezTo>
                    <a:pt x="616" y="704"/>
                    <a:pt x="632" y="672"/>
                    <a:pt x="616" y="664"/>
                  </a:cubicBezTo>
                  <a:cubicBezTo>
                    <a:pt x="593" y="664"/>
                    <a:pt x="577" y="656"/>
                    <a:pt x="593" y="640"/>
                  </a:cubicBezTo>
                  <a:cubicBezTo>
                    <a:pt x="616" y="624"/>
                    <a:pt x="608" y="609"/>
                    <a:pt x="624" y="593"/>
                  </a:cubicBezTo>
                  <a:cubicBezTo>
                    <a:pt x="632" y="577"/>
                    <a:pt x="664" y="585"/>
                    <a:pt x="664" y="569"/>
                  </a:cubicBezTo>
                  <a:cubicBezTo>
                    <a:pt x="664" y="545"/>
                    <a:pt x="656" y="522"/>
                    <a:pt x="640" y="522"/>
                  </a:cubicBezTo>
                  <a:cubicBezTo>
                    <a:pt x="624" y="522"/>
                    <a:pt x="624" y="530"/>
                    <a:pt x="624" y="498"/>
                  </a:cubicBezTo>
                  <a:cubicBezTo>
                    <a:pt x="616" y="466"/>
                    <a:pt x="624" y="451"/>
                    <a:pt x="616" y="427"/>
                  </a:cubicBezTo>
                  <a:cubicBezTo>
                    <a:pt x="608" y="395"/>
                    <a:pt x="593" y="380"/>
                    <a:pt x="585" y="395"/>
                  </a:cubicBezTo>
                  <a:cubicBezTo>
                    <a:pt x="569" y="411"/>
                    <a:pt x="561" y="411"/>
                    <a:pt x="545" y="387"/>
                  </a:cubicBezTo>
                  <a:cubicBezTo>
                    <a:pt x="537" y="364"/>
                    <a:pt x="521" y="348"/>
                    <a:pt x="498" y="348"/>
                  </a:cubicBezTo>
                  <a:cubicBezTo>
                    <a:pt x="474" y="348"/>
                    <a:pt x="474" y="348"/>
                    <a:pt x="419" y="324"/>
                  </a:cubicBezTo>
                  <a:cubicBezTo>
                    <a:pt x="363" y="300"/>
                    <a:pt x="174" y="269"/>
                    <a:pt x="87" y="134"/>
                  </a:cubicBezTo>
                  <a:cubicBezTo>
                    <a:pt x="87" y="134"/>
                    <a:pt x="71" y="111"/>
                    <a:pt x="71" y="127"/>
                  </a:cubicBezTo>
                  <a:cubicBezTo>
                    <a:pt x="71" y="150"/>
                    <a:pt x="79" y="142"/>
                    <a:pt x="71" y="158"/>
                  </a:cubicBezTo>
                  <a:cubicBezTo>
                    <a:pt x="63" y="174"/>
                    <a:pt x="16" y="229"/>
                    <a:pt x="23" y="277"/>
                  </a:cubicBezTo>
                  <a:cubicBezTo>
                    <a:pt x="31" y="316"/>
                    <a:pt x="55" y="332"/>
                    <a:pt x="63" y="371"/>
                  </a:cubicBezTo>
                  <a:cubicBezTo>
                    <a:pt x="71" y="411"/>
                    <a:pt x="71" y="411"/>
                    <a:pt x="63" y="451"/>
                  </a:cubicBezTo>
                  <a:cubicBezTo>
                    <a:pt x="55" y="498"/>
                    <a:pt x="63" y="561"/>
                    <a:pt x="71" y="601"/>
                  </a:cubicBezTo>
                  <a:cubicBezTo>
                    <a:pt x="79" y="640"/>
                    <a:pt x="87" y="609"/>
                    <a:pt x="79" y="648"/>
                  </a:cubicBezTo>
                  <a:cubicBezTo>
                    <a:pt x="71" y="680"/>
                    <a:pt x="71" y="704"/>
                    <a:pt x="63" y="727"/>
                  </a:cubicBezTo>
                  <a:cubicBezTo>
                    <a:pt x="55" y="751"/>
                    <a:pt x="39" y="759"/>
                    <a:pt x="47" y="775"/>
                  </a:cubicBezTo>
                  <a:cubicBezTo>
                    <a:pt x="63" y="798"/>
                    <a:pt x="63" y="775"/>
                    <a:pt x="79" y="775"/>
                  </a:cubicBezTo>
                  <a:cubicBezTo>
                    <a:pt x="87" y="783"/>
                    <a:pt x="103" y="791"/>
                    <a:pt x="110" y="798"/>
                  </a:cubicBezTo>
                  <a:cubicBezTo>
                    <a:pt x="126" y="814"/>
                    <a:pt x="142" y="814"/>
                    <a:pt x="134" y="822"/>
                  </a:cubicBezTo>
                  <a:cubicBezTo>
                    <a:pt x="118" y="830"/>
                    <a:pt x="126" y="846"/>
                    <a:pt x="94" y="846"/>
                  </a:cubicBezTo>
                  <a:cubicBezTo>
                    <a:pt x="71" y="846"/>
                    <a:pt x="55" y="814"/>
                    <a:pt x="55" y="822"/>
                  </a:cubicBezTo>
                  <a:cubicBezTo>
                    <a:pt x="55" y="838"/>
                    <a:pt x="47" y="854"/>
                    <a:pt x="55" y="885"/>
                  </a:cubicBezTo>
                  <a:cubicBezTo>
                    <a:pt x="55" y="917"/>
                    <a:pt x="23" y="933"/>
                    <a:pt x="63" y="941"/>
                  </a:cubicBezTo>
                  <a:cubicBezTo>
                    <a:pt x="103" y="941"/>
                    <a:pt x="103" y="925"/>
                    <a:pt x="110" y="941"/>
                  </a:cubicBezTo>
                  <a:cubicBezTo>
                    <a:pt x="126" y="949"/>
                    <a:pt x="126" y="957"/>
                    <a:pt x="110" y="957"/>
                  </a:cubicBezTo>
                  <a:cubicBezTo>
                    <a:pt x="94" y="957"/>
                    <a:pt x="71" y="949"/>
                    <a:pt x="71" y="964"/>
                  </a:cubicBezTo>
                  <a:cubicBezTo>
                    <a:pt x="63" y="980"/>
                    <a:pt x="63" y="988"/>
                    <a:pt x="63" y="1004"/>
                  </a:cubicBezTo>
                  <a:cubicBezTo>
                    <a:pt x="71" y="1020"/>
                    <a:pt x="55" y="1020"/>
                    <a:pt x="47" y="1035"/>
                  </a:cubicBezTo>
                  <a:cubicBezTo>
                    <a:pt x="39" y="1059"/>
                    <a:pt x="47" y="1091"/>
                    <a:pt x="31" y="1067"/>
                  </a:cubicBezTo>
                  <a:cubicBezTo>
                    <a:pt x="23" y="1044"/>
                    <a:pt x="16" y="1044"/>
                    <a:pt x="23" y="1012"/>
                  </a:cubicBezTo>
                  <a:cubicBezTo>
                    <a:pt x="31" y="972"/>
                    <a:pt x="39" y="957"/>
                    <a:pt x="23" y="972"/>
                  </a:cubicBezTo>
                  <a:cubicBezTo>
                    <a:pt x="8" y="988"/>
                    <a:pt x="0" y="1004"/>
                    <a:pt x="8" y="1028"/>
                  </a:cubicBezTo>
                  <a:cubicBezTo>
                    <a:pt x="16" y="1051"/>
                    <a:pt x="8" y="1083"/>
                    <a:pt x="16" y="1107"/>
                  </a:cubicBezTo>
                  <a:cubicBezTo>
                    <a:pt x="23" y="1123"/>
                    <a:pt x="23" y="1130"/>
                    <a:pt x="23" y="1138"/>
                  </a:cubicBezTo>
                  <a:cubicBezTo>
                    <a:pt x="63" y="1154"/>
                    <a:pt x="110" y="1170"/>
                    <a:pt x="126" y="1178"/>
                  </a:cubicBezTo>
                  <a:cubicBezTo>
                    <a:pt x="158" y="1186"/>
                    <a:pt x="150" y="1186"/>
                    <a:pt x="158" y="1225"/>
                  </a:cubicBezTo>
                  <a:cubicBezTo>
                    <a:pt x="166" y="1265"/>
                    <a:pt x="181" y="1241"/>
                    <a:pt x="213" y="1241"/>
                  </a:cubicBezTo>
                  <a:cubicBezTo>
                    <a:pt x="253" y="1241"/>
                    <a:pt x="276" y="1281"/>
                    <a:pt x="300" y="1328"/>
                  </a:cubicBezTo>
                  <a:cubicBezTo>
                    <a:pt x="332" y="1368"/>
                    <a:pt x="284" y="1447"/>
                    <a:pt x="284" y="1486"/>
                  </a:cubicBezTo>
                  <a:cubicBezTo>
                    <a:pt x="276" y="1518"/>
                    <a:pt x="276" y="1541"/>
                    <a:pt x="292" y="1557"/>
                  </a:cubicBezTo>
                  <a:cubicBezTo>
                    <a:pt x="308" y="1565"/>
                    <a:pt x="363" y="1565"/>
                    <a:pt x="395" y="1589"/>
                  </a:cubicBezTo>
                  <a:cubicBezTo>
                    <a:pt x="419" y="1613"/>
                    <a:pt x="482" y="1613"/>
                    <a:pt x="521" y="1605"/>
                  </a:cubicBezTo>
                  <a:cubicBezTo>
                    <a:pt x="561" y="1589"/>
                    <a:pt x="569" y="1565"/>
                    <a:pt x="608" y="1589"/>
                  </a:cubicBezTo>
                  <a:cubicBezTo>
                    <a:pt x="648" y="1605"/>
                    <a:pt x="656" y="1597"/>
                    <a:pt x="696" y="1597"/>
                  </a:cubicBezTo>
                  <a:cubicBezTo>
                    <a:pt x="727" y="1597"/>
                    <a:pt x="735" y="1605"/>
                    <a:pt x="751" y="1628"/>
                  </a:cubicBezTo>
                  <a:cubicBezTo>
                    <a:pt x="774" y="1652"/>
                    <a:pt x="774" y="1660"/>
                    <a:pt x="790" y="1660"/>
                  </a:cubicBezTo>
                  <a:cubicBezTo>
                    <a:pt x="806" y="1660"/>
                    <a:pt x="854" y="1652"/>
                    <a:pt x="869" y="1676"/>
                  </a:cubicBezTo>
                  <a:cubicBezTo>
                    <a:pt x="885" y="1692"/>
                    <a:pt x="940" y="1668"/>
                    <a:pt x="956" y="1660"/>
                  </a:cubicBezTo>
                  <a:cubicBezTo>
                    <a:pt x="972" y="1644"/>
                    <a:pt x="1020" y="1660"/>
                    <a:pt x="1043" y="1692"/>
                  </a:cubicBezTo>
                  <a:cubicBezTo>
                    <a:pt x="1067" y="1723"/>
                    <a:pt x="1138" y="1708"/>
                    <a:pt x="1154" y="1692"/>
                  </a:cubicBezTo>
                  <a:cubicBezTo>
                    <a:pt x="1170" y="1684"/>
                    <a:pt x="1233" y="1684"/>
                    <a:pt x="1304" y="1692"/>
                  </a:cubicBezTo>
                  <a:cubicBezTo>
                    <a:pt x="1383" y="1692"/>
                    <a:pt x="1336" y="1684"/>
                    <a:pt x="1351" y="1676"/>
                  </a:cubicBezTo>
                  <a:cubicBezTo>
                    <a:pt x="1367" y="1660"/>
                    <a:pt x="1407" y="1676"/>
                    <a:pt x="1438" y="1684"/>
                  </a:cubicBezTo>
                  <a:cubicBezTo>
                    <a:pt x="1462" y="1692"/>
                    <a:pt x="1526" y="1692"/>
                    <a:pt x="1549" y="1676"/>
                  </a:cubicBezTo>
                  <a:cubicBezTo>
                    <a:pt x="1573" y="1668"/>
                    <a:pt x="1731" y="1708"/>
                    <a:pt x="1786" y="1739"/>
                  </a:cubicBezTo>
                  <a:cubicBezTo>
                    <a:pt x="1842" y="1763"/>
                    <a:pt x="2205" y="1810"/>
                    <a:pt x="2205" y="1810"/>
                  </a:cubicBezTo>
                  <a:cubicBezTo>
                    <a:pt x="2213" y="1818"/>
                    <a:pt x="2213" y="1818"/>
                    <a:pt x="2213" y="1818"/>
                  </a:cubicBezTo>
                  <a:cubicBezTo>
                    <a:pt x="2213" y="1794"/>
                    <a:pt x="2213" y="1771"/>
                    <a:pt x="2213" y="1763"/>
                  </a:cubicBezTo>
                  <a:cubicBezTo>
                    <a:pt x="2213" y="1739"/>
                    <a:pt x="2237" y="1700"/>
                    <a:pt x="2221" y="1676"/>
                  </a:cubicBezTo>
                  <a:cubicBezTo>
                    <a:pt x="2213" y="1660"/>
                    <a:pt x="2205" y="1518"/>
                    <a:pt x="2229" y="1486"/>
                  </a:cubicBezTo>
                  <a:cubicBezTo>
                    <a:pt x="2245" y="1455"/>
                    <a:pt x="2324" y="1051"/>
                    <a:pt x="2332" y="102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6" name="Freeform 222"/>
            <p:cNvSpPr>
              <a:spLocks noChangeArrowheads="1"/>
            </p:cNvSpPr>
            <p:nvPr/>
          </p:nvSpPr>
          <p:spPr bwMode="auto">
            <a:xfrm>
              <a:off x="12737869" y="3974289"/>
              <a:ext cx="1294173" cy="960193"/>
            </a:xfrm>
            <a:custGeom>
              <a:avLst/>
              <a:gdLst>
                <a:gd name="T0" fmla="*/ 1486 w 2459"/>
                <a:gd name="T1" fmla="*/ 1700 h 1827"/>
                <a:gd name="T2" fmla="*/ 1304 w 2459"/>
                <a:gd name="T3" fmla="*/ 1700 h 1827"/>
                <a:gd name="T4" fmla="*/ 893 w 2459"/>
                <a:gd name="T5" fmla="*/ 1692 h 1827"/>
                <a:gd name="T6" fmla="*/ 696 w 2459"/>
                <a:gd name="T7" fmla="*/ 1605 h 1827"/>
                <a:gd name="T8" fmla="*/ 466 w 2459"/>
                <a:gd name="T9" fmla="*/ 1621 h 1827"/>
                <a:gd name="T10" fmla="*/ 292 w 2459"/>
                <a:gd name="T11" fmla="*/ 1320 h 1827"/>
                <a:gd name="T12" fmla="*/ 23 w 2459"/>
                <a:gd name="T13" fmla="*/ 1146 h 1827"/>
                <a:gd name="T14" fmla="*/ 23 w 2459"/>
                <a:gd name="T15" fmla="*/ 972 h 1827"/>
                <a:gd name="T16" fmla="*/ 39 w 2459"/>
                <a:gd name="T17" fmla="*/ 1075 h 1827"/>
                <a:gd name="T18" fmla="*/ 87 w 2459"/>
                <a:gd name="T19" fmla="*/ 957 h 1827"/>
                <a:gd name="T20" fmla="*/ 39 w 2459"/>
                <a:gd name="T21" fmla="*/ 941 h 1827"/>
                <a:gd name="T22" fmla="*/ 94 w 2459"/>
                <a:gd name="T23" fmla="*/ 846 h 1827"/>
                <a:gd name="T24" fmla="*/ 79 w 2459"/>
                <a:gd name="T25" fmla="*/ 791 h 1827"/>
                <a:gd name="T26" fmla="*/ 71 w 2459"/>
                <a:gd name="T27" fmla="*/ 656 h 1827"/>
                <a:gd name="T28" fmla="*/ 63 w 2459"/>
                <a:gd name="T29" fmla="*/ 379 h 1827"/>
                <a:gd name="T30" fmla="*/ 71 w 2459"/>
                <a:gd name="T31" fmla="*/ 126 h 1827"/>
                <a:gd name="T32" fmla="*/ 553 w 2459"/>
                <a:gd name="T33" fmla="*/ 395 h 1827"/>
                <a:gd name="T34" fmla="*/ 632 w 2459"/>
                <a:gd name="T35" fmla="*/ 522 h 1827"/>
                <a:gd name="T36" fmla="*/ 616 w 2459"/>
                <a:gd name="T37" fmla="*/ 625 h 1827"/>
                <a:gd name="T38" fmla="*/ 545 w 2459"/>
                <a:gd name="T39" fmla="*/ 783 h 1827"/>
                <a:gd name="T40" fmla="*/ 498 w 2459"/>
                <a:gd name="T41" fmla="*/ 806 h 1827"/>
                <a:gd name="T42" fmla="*/ 443 w 2459"/>
                <a:gd name="T43" fmla="*/ 830 h 1827"/>
                <a:gd name="T44" fmla="*/ 632 w 2459"/>
                <a:gd name="T45" fmla="*/ 791 h 1827"/>
                <a:gd name="T46" fmla="*/ 687 w 2459"/>
                <a:gd name="T47" fmla="*/ 609 h 1827"/>
                <a:gd name="T48" fmla="*/ 743 w 2459"/>
                <a:gd name="T49" fmla="*/ 388 h 1827"/>
                <a:gd name="T50" fmla="*/ 719 w 2459"/>
                <a:gd name="T51" fmla="*/ 277 h 1827"/>
                <a:gd name="T52" fmla="*/ 767 w 2459"/>
                <a:gd name="T53" fmla="*/ 182 h 1827"/>
                <a:gd name="T54" fmla="*/ 672 w 2459"/>
                <a:gd name="T55" fmla="*/ 16 h 1827"/>
                <a:gd name="T56" fmla="*/ 2340 w 2459"/>
                <a:gd name="T57" fmla="*/ 1028 h 1827"/>
                <a:gd name="T58" fmla="*/ 1557 w 2459"/>
                <a:gd name="T59" fmla="*/ 1684 h 1827"/>
                <a:gd name="T60" fmla="*/ 2221 w 2459"/>
                <a:gd name="T61" fmla="*/ 1684 h 1827"/>
                <a:gd name="T62" fmla="*/ 703 w 2459"/>
                <a:gd name="T63" fmla="*/ 55 h 1827"/>
                <a:gd name="T64" fmla="*/ 743 w 2459"/>
                <a:gd name="T65" fmla="*/ 269 h 1827"/>
                <a:gd name="T66" fmla="*/ 703 w 2459"/>
                <a:gd name="T67" fmla="*/ 293 h 1827"/>
                <a:gd name="T68" fmla="*/ 767 w 2459"/>
                <a:gd name="T69" fmla="*/ 459 h 1827"/>
                <a:gd name="T70" fmla="*/ 680 w 2459"/>
                <a:gd name="T71" fmla="*/ 656 h 1827"/>
                <a:gd name="T72" fmla="*/ 577 w 2459"/>
                <a:gd name="T73" fmla="*/ 846 h 1827"/>
                <a:gd name="T74" fmla="*/ 482 w 2459"/>
                <a:gd name="T75" fmla="*/ 767 h 1827"/>
                <a:gd name="T76" fmla="*/ 529 w 2459"/>
                <a:gd name="T77" fmla="*/ 775 h 1827"/>
                <a:gd name="T78" fmla="*/ 616 w 2459"/>
                <a:gd name="T79" fmla="*/ 712 h 1827"/>
                <a:gd name="T80" fmla="*/ 656 w 2459"/>
                <a:gd name="T81" fmla="*/ 577 h 1827"/>
                <a:gd name="T82" fmla="*/ 616 w 2459"/>
                <a:gd name="T83" fmla="*/ 435 h 1827"/>
                <a:gd name="T84" fmla="*/ 419 w 2459"/>
                <a:gd name="T85" fmla="*/ 340 h 1827"/>
                <a:gd name="T86" fmla="*/ 63 w 2459"/>
                <a:gd name="T87" fmla="*/ 182 h 1827"/>
                <a:gd name="T88" fmla="*/ 79 w 2459"/>
                <a:gd name="T89" fmla="*/ 609 h 1827"/>
                <a:gd name="T90" fmla="*/ 55 w 2459"/>
                <a:gd name="T91" fmla="*/ 783 h 1827"/>
                <a:gd name="T92" fmla="*/ 126 w 2459"/>
                <a:gd name="T93" fmla="*/ 814 h 1827"/>
                <a:gd name="T94" fmla="*/ 55 w 2459"/>
                <a:gd name="T95" fmla="*/ 838 h 1827"/>
                <a:gd name="T96" fmla="*/ 118 w 2459"/>
                <a:gd name="T97" fmla="*/ 941 h 1827"/>
                <a:gd name="T98" fmla="*/ 63 w 2459"/>
                <a:gd name="T99" fmla="*/ 1036 h 1827"/>
                <a:gd name="T100" fmla="*/ 23 w 2459"/>
                <a:gd name="T101" fmla="*/ 996 h 1827"/>
                <a:gd name="T102" fmla="*/ 31 w 2459"/>
                <a:gd name="T103" fmla="*/ 1138 h 1827"/>
                <a:gd name="T104" fmla="*/ 292 w 2459"/>
                <a:gd name="T105" fmla="*/ 1320 h 1827"/>
                <a:gd name="T106" fmla="*/ 466 w 2459"/>
                <a:gd name="T107" fmla="*/ 1613 h 1827"/>
                <a:gd name="T108" fmla="*/ 696 w 2459"/>
                <a:gd name="T109" fmla="*/ 1597 h 1827"/>
                <a:gd name="T110" fmla="*/ 893 w 2459"/>
                <a:gd name="T111" fmla="*/ 1684 h 1827"/>
                <a:gd name="T112" fmla="*/ 1304 w 2459"/>
                <a:gd name="T113" fmla="*/ 1692 h 1827"/>
                <a:gd name="T114" fmla="*/ 1549 w 2459"/>
                <a:gd name="T115" fmla="*/ 1684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59" h="1827">
                  <a:moveTo>
                    <a:pt x="2221" y="1826"/>
                  </a:moveTo>
                  <a:lnTo>
                    <a:pt x="2221" y="1826"/>
                  </a:lnTo>
                  <a:cubicBezTo>
                    <a:pt x="2205" y="1826"/>
                    <a:pt x="2205" y="1826"/>
                    <a:pt x="2205" y="1826"/>
                  </a:cubicBezTo>
                  <a:cubicBezTo>
                    <a:pt x="2190" y="1826"/>
                    <a:pt x="1842" y="1779"/>
                    <a:pt x="1786" y="1747"/>
                  </a:cubicBezTo>
                  <a:cubicBezTo>
                    <a:pt x="1739" y="1723"/>
                    <a:pt x="1604" y="1684"/>
                    <a:pt x="1557" y="1684"/>
                  </a:cubicBezTo>
                  <a:cubicBezTo>
                    <a:pt x="1549" y="1684"/>
                    <a:pt x="1549" y="1692"/>
                    <a:pt x="1549" y="1692"/>
                  </a:cubicBezTo>
                  <a:cubicBezTo>
                    <a:pt x="1533" y="1692"/>
                    <a:pt x="1518" y="1700"/>
                    <a:pt x="1486" y="1700"/>
                  </a:cubicBezTo>
                  <a:cubicBezTo>
                    <a:pt x="1470" y="1700"/>
                    <a:pt x="1446" y="1700"/>
                    <a:pt x="1438" y="1692"/>
                  </a:cubicBezTo>
                  <a:cubicBezTo>
                    <a:pt x="1423" y="1684"/>
                    <a:pt x="1391" y="1676"/>
                    <a:pt x="1375" y="1676"/>
                  </a:cubicBezTo>
                  <a:cubicBezTo>
                    <a:pt x="1359" y="1676"/>
                    <a:pt x="1359" y="1676"/>
                    <a:pt x="1351" y="1684"/>
                  </a:cubicBezTo>
                  <a:cubicBezTo>
                    <a:pt x="1351" y="1684"/>
                    <a:pt x="1351" y="1684"/>
                    <a:pt x="1351" y="1692"/>
                  </a:cubicBezTo>
                  <a:cubicBezTo>
                    <a:pt x="1351" y="1692"/>
                    <a:pt x="1359" y="1700"/>
                    <a:pt x="1351" y="1700"/>
                  </a:cubicBezTo>
                  <a:cubicBezTo>
                    <a:pt x="1351" y="1700"/>
                    <a:pt x="1351" y="1700"/>
                    <a:pt x="1344" y="1700"/>
                  </a:cubicBezTo>
                  <a:cubicBezTo>
                    <a:pt x="1336" y="1700"/>
                    <a:pt x="1320" y="1700"/>
                    <a:pt x="1304" y="1700"/>
                  </a:cubicBezTo>
                  <a:cubicBezTo>
                    <a:pt x="1273" y="1700"/>
                    <a:pt x="1241" y="1700"/>
                    <a:pt x="1217" y="1700"/>
                  </a:cubicBezTo>
                  <a:cubicBezTo>
                    <a:pt x="1178" y="1700"/>
                    <a:pt x="1162" y="1700"/>
                    <a:pt x="1154" y="1708"/>
                  </a:cubicBezTo>
                  <a:cubicBezTo>
                    <a:pt x="1146" y="1716"/>
                    <a:pt x="1114" y="1723"/>
                    <a:pt x="1091" y="1723"/>
                  </a:cubicBezTo>
                  <a:cubicBezTo>
                    <a:pt x="1067" y="1723"/>
                    <a:pt x="1051" y="1716"/>
                    <a:pt x="1043" y="1700"/>
                  </a:cubicBezTo>
                  <a:cubicBezTo>
                    <a:pt x="1020" y="1676"/>
                    <a:pt x="988" y="1668"/>
                    <a:pt x="972" y="1668"/>
                  </a:cubicBezTo>
                  <a:cubicBezTo>
                    <a:pt x="964" y="1668"/>
                    <a:pt x="964" y="1668"/>
                    <a:pt x="956" y="1668"/>
                  </a:cubicBezTo>
                  <a:cubicBezTo>
                    <a:pt x="948" y="1676"/>
                    <a:pt x="917" y="1692"/>
                    <a:pt x="893" y="1692"/>
                  </a:cubicBezTo>
                  <a:cubicBezTo>
                    <a:pt x="877" y="1692"/>
                    <a:pt x="869" y="1684"/>
                    <a:pt x="869" y="1684"/>
                  </a:cubicBezTo>
                  <a:cubicBezTo>
                    <a:pt x="861" y="1676"/>
                    <a:pt x="846" y="1668"/>
                    <a:pt x="822" y="1668"/>
                  </a:cubicBezTo>
                  <a:cubicBezTo>
                    <a:pt x="814" y="1668"/>
                    <a:pt x="798" y="1668"/>
                    <a:pt x="790" y="1676"/>
                  </a:cubicBezTo>
                  <a:cubicBezTo>
                    <a:pt x="774" y="1676"/>
                    <a:pt x="774" y="1668"/>
                    <a:pt x="759" y="1652"/>
                  </a:cubicBezTo>
                  <a:cubicBezTo>
                    <a:pt x="759" y="1644"/>
                    <a:pt x="751" y="1644"/>
                    <a:pt x="751" y="1636"/>
                  </a:cubicBezTo>
                  <a:cubicBezTo>
                    <a:pt x="743" y="1636"/>
                    <a:pt x="743" y="1636"/>
                    <a:pt x="743" y="1636"/>
                  </a:cubicBezTo>
                  <a:cubicBezTo>
                    <a:pt x="727" y="1613"/>
                    <a:pt x="719" y="1605"/>
                    <a:pt x="696" y="1605"/>
                  </a:cubicBezTo>
                  <a:cubicBezTo>
                    <a:pt x="680" y="1605"/>
                    <a:pt x="672" y="1605"/>
                    <a:pt x="664" y="1605"/>
                  </a:cubicBezTo>
                  <a:cubicBezTo>
                    <a:pt x="664" y="1605"/>
                    <a:pt x="656" y="1613"/>
                    <a:pt x="648" y="1613"/>
                  </a:cubicBezTo>
                  <a:cubicBezTo>
                    <a:pt x="632" y="1613"/>
                    <a:pt x="624" y="1605"/>
                    <a:pt x="608" y="1597"/>
                  </a:cubicBezTo>
                  <a:cubicBezTo>
                    <a:pt x="593" y="1597"/>
                    <a:pt x="585" y="1589"/>
                    <a:pt x="577" y="1589"/>
                  </a:cubicBezTo>
                  <a:cubicBezTo>
                    <a:pt x="569" y="1589"/>
                    <a:pt x="561" y="1597"/>
                    <a:pt x="553" y="1597"/>
                  </a:cubicBezTo>
                  <a:cubicBezTo>
                    <a:pt x="545" y="1605"/>
                    <a:pt x="537" y="1605"/>
                    <a:pt x="521" y="1613"/>
                  </a:cubicBezTo>
                  <a:cubicBezTo>
                    <a:pt x="506" y="1621"/>
                    <a:pt x="490" y="1621"/>
                    <a:pt x="466" y="1621"/>
                  </a:cubicBezTo>
                  <a:cubicBezTo>
                    <a:pt x="434" y="1621"/>
                    <a:pt x="403" y="1613"/>
                    <a:pt x="387" y="1597"/>
                  </a:cubicBezTo>
                  <a:cubicBezTo>
                    <a:pt x="371" y="1581"/>
                    <a:pt x="348" y="1581"/>
                    <a:pt x="324" y="1573"/>
                  </a:cubicBezTo>
                  <a:cubicBezTo>
                    <a:pt x="308" y="1573"/>
                    <a:pt x="300" y="1573"/>
                    <a:pt x="292" y="1565"/>
                  </a:cubicBezTo>
                  <a:cubicBezTo>
                    <a:pt x="276" y="1549"/>
                    <a:pt x="268" y="1526"/>
                    <a:pt x="276" y="1494"/>
                  </a:cubicBezTo>
                  <a:cubicBezTo>
                    <a:pt x="276" y="1478"/>
                    <a:pt x="284" y="1463"/>
                    <a:pt x="292" y="1455"/>
                  </a:cubicBezTo>
                  <a:cubicBezTo>
                    <a:pt x="300" y="1415"/>
                    <a:pt x="316" y="1368"/>
                    <a:pt x="300" y="1336"/>
                  </a:cubicBezTo>
                  <a:cubicBezTo>
                    <a:pt x="292" y="1328"/>
                    <a:pt x="292" y="1328"/>
                    <a:pt x="292" y="1320"/>
                  </a:cubicBezTo>
                  <a:cubicBezTo>
                    <a:pt x="268" y="1281"/>
                    <a:pt x="245" y="1249"/>
                    <a:pt x="213" y="1249"/>
                  </a:cubicBezTo>
                  <a:cubicBezTo>
                    <a:pt x="205" y="1249"/>
                    <a:pt x="197" y="1257"/>
                    <a:pt x="190" y="1257"/>
                  </a:cubicBezTo>
                  <a:cubicBezTo>
                    <a:pt x="181" y="1257"/>
                    <a:pt x="181" y="1257"/>
                    <a:pt x="174" y="1257"/>
                  </a:cubicBezTo>
                  <a:cubicBezTo>
                    <a:pt x="166" y="1257"/>
                    <a:pt x="158" y="1249"/>
                    <a:pt x="158" y="1233"/>
                  </a:cubicBezTo>
                  <a:cubicBezTo>
                    <a:pt x="158" y="1233"/>
                    <a:pt x="158" y="1225"/>
                    <a:pt x="150" y="1225"/>
                  </a:cubicBezTo>
                  <a:cubicBezTo>
                    <a:pt x="150" y="1194"/>
                    <a:pt x="150" y="1194"/>
                    <a:pt x="126" y="1186"/>
                  </a:cubicBezTo>
                  <a:cubicBezTo>
                    <a:pt x="110" y="1178"/>
                    <a:pt x="63" y="1162"/>
                    <a:pt x="23" y="1146"/>
                  </a:cubicBezTo>
                  <a:lnTo>
                    <a:pt x="23" y="1146"/>
                  </a:lnTo>
                  <a:lnTo>
                    <a:pt x="23" y="1146"/>
                  </a:lnTo>
                  <a:cubicBezTo>
                    <a:pt x="23" y="1138"/>
                    <a:pt x="23" y="1138"/>
                    <a:pt x="16" y="1131"/>
                  </a:cubicBezTo>
                  <a:cubicBezTo>
                    <a:pt x="16" y="1131"/>
                    <a:pt x="16" y="1123"/>
                    <a:pt x="16" y="1115"/>
                  </a:cubicBezTo>
                  <a:cubicBezTo>
                    <a:pt x="8" y="1099"/>
                    <a:pt x="8" y="1083"/>
                    <a:pt x="8" y="1067"/>
                  </a:cubicBezTo>
                  <a:cubicBezTo>
                    <a:pt x="8" y="1059"/>
                    <a:pt x="8" y="1043"/>
                    <a:pt x="8" y="1036"/>
                  </a:cubicBezTo>
                  <a:cubicBezTo>
                    <a:pt x="0" y="1012"/>
                    <a:pt x="8" y="988"/>
                    <a:pt x="23" y="972"/>
                  </a:cubicBezTo>
                  <a:cubicBezTo>
                    <a:pt x="23" y="972"/>
                    <a:pt x="23" y="965"/>
                    <a:pt x="31" y="965"/>
                  </a:cubicBezTo>
                  <a:lnTo>
                    <a:pt x="31" y="972"/>
                  </a:lnTo>
                  <a:cubicBezTo>
                    <a:pt x="39" y="972"/>
                    <a:pt x="31" y="980"/>
                    <a:pt x="31" y="996"/>
                  </a:cubicBezTo>
                  <a:cubicBezTo>
                    <a:pt x="31" y="1004"/>
                    <a:pt x="31" y="1012"/>
                    <a:pt x="23" y="1020"/>
                  </a:cubicBezTo>
                  <a:cubicBezTo>
                    <a:pt x="23" y="1052"/>
                    <a:pt x="23" y="1052"/>
                    <a:pt x="31" y="1067"/>
                  </a:cubicBezTo>
                  <a:cubicBezTo>
                    <a:pt x="39" y="1075"/>
                    <a:pt x="39" y="1075"/>
                    <a:pt x="39" y="1075"/>
                  </a:cubicBezTo>
                  <a:lnTo>
                    <a:pt x="39" y="1075"/>
                  </a:lnTo>
                  <a:cubicBezTo>
                    <a:pt x="39" y="1075"/>
                    <a:pt x="39" y="1075"/>
                    <a:pt x="39" y="1067"/>
                  </a:cubicBezTo>
                  <a:cubicBezTo>
                    <a:pt x="39" y="1059"/>
                    <a:pt x="39" y="1052"/>
                    <a:pt x="39" y="1043"/>
                  </a:cubicBezTo>
                  <a:cubicBezTo>
                    <a:pt x="47" y="1036"/>
                    <a:pt x="47" y="1036"/>
                    <a:pt x="55" y="1028"/>
                  </a:cubicBezTo>
                  <a:cubicBezTo>
                    <a:pt x="63" y="1028"/>
                    <a:pt x="63" y="1020"/>
                    <a:pt x="63" y="1012"/>
                  </a:cubicBezTo>
                  <a:cubicBezTo>
                    <a:pt x="63" y="996"/>
                    <a:pt x="63" y="988"/>
                    <a:pt x="63" y="972"/>
                  </a:cubicBezTo>
                  <a:cubicBezTo>
                    <a:pt x="63" y="965"/>
                    <a:pt x="71" y="957"/>
                    <a:pt x="79" y="957"/>
                  </a:cubicBezTo>
                  <a:lnTo>
                    <a:pt x="87" y="957"/>
                  </a:lnTo>
                  <a:cubicBezTo>
                    <a:pt x="94" y="965"/>
                    <a:pt x="103" y="965"/>
                    <a:pt x="103" y="965"/>
                  </a:cubicBezTo>
                  <a:cubicBezTo>
                    <a:pt x="118" y="957"/>
                    <a:pt x="118" y="957"/>
                    <a:pt x="118" y="957"/>
                  </a:cubicBezTo>
                  <a:cubicBezTo>
                    <a:pt x="118" y="957"/>
                    <a:pt x="118" y="957"/>
                    <a:pt x="110" y="949"/>
                  </a:cubicBezTo>
                  <a:cubicBezTo>
                    <a:pt x="110" y="941"/>
                    <a:pt x="110" y="941"/>
                    <a:pt x="103" y="941"/>
                  </a:cubicBezTo>
                  <a:lnTo>
                    <a:pt x="103" y="949"/>
                  </a:lnTo>
                  <a:cubicBezTo>
                    <a:pt x="94" y="949"/>
                    <a:pt x="79" y="949"/>
                    <a:pt x="63" y="949"/>
                  </a:cubicBezTo>
                  <a:cubicBezTo>
                    <a:pt x="55" y="949"/>
                    <a:pt x="47" y="949"/>
                    <a:pt x="39" y="941"/>
                  </a:cubicBezTo>
                  <a:cubicBezTo>
                    <a:pt x="39" y="933"/>
                    <a:pt x="39" y="933"/>
                    <a:pt x="47" y="925"/>
                  </a:cubicBezTo>
                  <a:cubicBezTo>
                    <a:pt x="47" y="917"/>
                    <a:pt x="47" y="901"/>
                    <a:pt x="47" y="893"/>
                  </a:cubicBezTo>
                  <a:cubicBezTo>
                    <a:pt x="47" y="862"/>
                    <a:pt x="47" y="854"/>
                    <a:pt x="47" y="838"/>
                  </a:cubicBezTo>
                  <a:cubicBezTo>
                    <a:pt x="47" y="830"/>
                    <a:pt x="47" y="830"/>
                    <a:pt x="47" y="830"/>
                  </a:cubicBezTo>
                  <a:cubicBezTo>
                    <a:pt x="55" y="830"/>
                    <a:pt x="55" y="830"/>
                    <a:pt x="55" y="830"/>
                  </a:cubicBezTo>
                  <a:cubicBezTo>
                    <a:pt x="63" y="830"/>
                    <a:pt x="63" y="830"/>
                    <a:pt x="63" y="830"/>
                  </a:cubicBezTo>
                  <a:cubicBezTo>
                    <a:pt x="71" y="838"/>
                    <a:pt x="79" y="846"/>
                    <a:pt x="94" y="846"/>
                  </a:cubicBezTo>
                  <a:cubicBezTo>
                    <a:pt x="110" y="846"/>
                    <a:pt x="110" y="846"/>
                    <a:pt x="118" y="838"/>
                  </a:cubicBezTo>
                  <a:lnTo>
                    <a:pt x="126" y="830"/>
                  </a:lnTo>
                  <a:cubicBezTo>
                    <a:pt x="134" y="830"/>
                    <a:pt x="134" y="830"/>
                    <a:pt x="134" y="830"/>
                  </a:cubicBezTo>
                  <a:cubicBezTo>
                    <a:pt x="134" y="822"/>
                    <a:pt x="126" y="822"/>
                    <a:pt x="126" y="822"/>
                  </a:cubicBezTo>
                  <a:cubicBezTo>
                    <a:pt x="118" y="822"/>
                    <a:pt x="110" y="814"/>
                    <a:pt x="110" y="814"/>
                  </a:cubicBezTo>
                  <a:cubicBezTo>
                    <a:pt x="103" y="806"/>
                    <a:pt x="94" y="799"/>
                    <a:pt x="87" y="791"/>
                  </a:cubicBezTo>
                  <a:cubicBezTo>
                    <a:pt x="79" y="791"/>
                    <a:pt x="79" y="791"/>
                    <a:pt x="79" y="791"/>
                  </a:cubicBezTo>
                  <a:cubicBezTo>
                    <a:pt x="71" y="791"/>
                    <a:pt x="71" y="791"/>
                    <a:pt x="63" y="791"/>
                  </a:cubicBezTo>
                  <a:cubicBezTo>
                    <a:pt x="63" y="791"/>
                    <a:pt x="63" y="799"/>
                    <a:pt x="55" y="799"/>
                  </a:cubicBezTo>
                  <a:lnTo>
                    <a:pt x="47" y="791"/>
                  </a:lnTo>
                  <a:cubicBezTo>
                    <a:pt x="39" y="775"/>
                    <a:pt x="39" y="767"/>
                    <a:pt x="47" y="751"/>
                  </a:cubicBezTo>
                  <a:cubicBezTo>
                    <a:pt x="55" y="751"/>
                    <a:pt x="55" y="743"/>
                    <a:pt x="55" y="735"/>
                  </a:cubicBezTo>
                  <a:cubicBezTo>
                    <a:pt x="63" y="719"/>
                    <a:pt x="63" y="704"/>
                    <a:pt x="63" y="696"/>
                  </a:cubicBezTo>
                  <a:cubicBezTo>
                    <a:pt x="71" y="680"/>
                    <a:pt x="71" y="672"/>
                    <a:pt x="71" y="656"/>
                  </a:cubicBezTo>
                  <a:cubicBezTo>
                    <a:pt x="71" y="648"/>
                    <a:pt x="71" y="648"/>
                    <a:pt x="71" y="648"/>
                  </a:cubicBezTo>
                  <a:cubicBezTo>
                    <a:pt x="79" y="632"/>
                    <a:pt x="79" y="632"/>
                    <a:pt x="79" y="632"/>
                  </a:cubicBezTo>
                  <a:cubicBezTo>
                    <a:pt x="71" y="632"/>
                    <a:pt x="71" y="625"/>
                    <a:pt x="71" y="609"/>
                  </a:cubicBezTo>
                  <a:cubicBezTo>
                    <a:pt x="71" y="601"/>
                    <a:pt x="71" y="601"/>
                    <a:pt x="71" y="601"/>
                  </a:cubicBezTo>
                  <a:cubicBezTo>
                    <a:pt x="63" y="561"/>
                    <a:pt x="55" y="506"/>
                    <a:pt x="63" y="459"/>
                  </a:cubicBezTo>
                  <a:cubicBezTo>
                    <a:pt x="63" y="451"/>
                    <a:pt x="63" y="443"/>
                    <a:pt x="63" y="443"/>
                  </a:cubicBezTo>
                  <a:cubicBezTo>
                    <a:pt x="63" y="411"/>
                    <a:pt x="63" y="411"/>
                    <a:pt x="63" y="379"/>
                  </a:cubicBezTo>
                  <a:cubicBezTo>
                    <a:pt x="55" y="364"/>
                    <a:pt x="47" y="348"/>
                    <a:pt x="39" y="340"/>
                  </a:cubicBezTo>
                  <a:cubicBezTo>
                    <a:pt x="31" y="324"/>
                    <a:pt x="23" y="308"/>
                    <a:pt x="23" y="285"/>
                  </a:cubicBezTo>
                  <a:cubicBezTo>
                    <a:pt x="16" y="245"/>
                    <a:pt x="47" y="198"/>
                    <a:pt x="55" y="174"/>
                  </a:cubicBezTo>
                  <a:cubicBezTo>
                    <a:pt x="63" y="174"/>
                    <a:pt x="63" y="166"/>
                    <a:pt x="63" y="166"/>
                  </a:cubicBezTo>
                  <a:cubicBezTo>
                    <a:pt x="71" y="158"/>
                    <a:pt x="71" y="158"/>
                    <a:pt x="71" y="150"/>
                  </a:cubicBezTo>
                  <a:cubicBezTo>
                    <a:pt x="71" y="150"/>
                    <a:pt x="71" y="150"/>
                    <a:pt x="63" y="135"/>
                  </a:cubicBezTo>
                  <a:lnTo>
                    <a:pt x="71" y="126"/>
                  </a:lnTo>
                  <a:lnTo>
                    <a:pt x="71" y="126"/>
                  </a:lnTo>
                  <a:cubicBezTo>
                    <a:pt x="79" y="126"/>
                    <a:pt x="87" y="135"/>
                    <a:pt x="87" y="135"/>
                  </a:cubicBezTo>
                  <a:cubicBezTo>
                    <a:pt x="158" y="245"/>
                    <a:pt x="300" y="293"/>
                    <a:pt x="379" y="316"/>
                  </a:cubicBezTo>
                  <a:cubicBezTo>
                    <a:pt x="395" y="324"/>
                    <a:pt x="411" y="324"/>
                    <a:pt x="419" y="332"/>
                  </a:cubicBezTo>
                  <a:cubicBezTo>
                    <a:pt x="434" y="332"/>
                    <a:pt x="443" y="340"/>
                    <a:pt x="450" y="340"/>
                  </a:cubicBezTo>
                  <a:cubicBezTo>
                    <a:pt x="474" y="356"/>
                    <a:pt x="474" y="356"/>
                    <a:pt x="498" y="356"/>
                  </a:cubicBezTo>
                  <a:cubicBezTo>
                    <a:pt x="529" y="356"/>
                    <a:pt x="537" y="372"/>
                    <a:pt x="553" y="395"/>
                  </a:cubicBezTo>
                  <a:cubicBezTo>
                    <a:pt x="553" y="403"/>
                    <a:pt x="561" y="411"/>
                    <a:pt x="569" y="411"/>
                  </a:cubicBezTo>
                  <a:lnTo>
                    <a:pt x="577" y="403"/>
                  </a:lnTo>
                  <a:cubicBezTo>
                    <a:pt x="577" y="395"/>
                    <a:pt x="585" y="395"/>
                    <a:pt x="593" y="395"/>
                  </a:cubicBezTo>
                  <a:cubicBezTo>
                    <a:pt x="601" y="395"/>
                    <a:pt x="616" y="411"/>
                    <a:pt x="616" y="435"/>
                  </a:cubicBezTo>
                  <a:cubicBezTo>
                    <a:pt x="624" y="443"/>
                    <a:pt x="624" y="451"/>
                    <a:pt x="624" y="466"/>
                  </a:cubicBezTo>
                  <a:cubicBezTo>
                    <a:pt x="624" y="474"/>
                    <a:pt x="624" y="490"/>
                    <a:pt x="624" y="506"/>
                  </a:cubicBezTo>
                  <a:cubicBezTo>
                    <a:pt x="624" y="514"/>
                    <a:pt x="624" y="522"/>
                    <a:pt x="632" y="522"/>
                  </a:cubicBezTo>
                  <a:lnTo>
                    <a:pt x="632" y="522"/>
                  </a:lnTo>
                  <a:cubicBezTo>
                    <a:pt x="632" y="522"/>
                    <a:pt x="632" y="522"/>
                    <a:pt x="640" y="522"/>
                  </a:cubicBezTo>
                  <a:cubicBezTo>
                    <a:pt x="648" y="522"/>
                    <a:pt x="648" y="522"/>
                    <a:pt x="656" y="530"/>
                  </a:cubicBezTo>
                  <a:cubicBezTo>
                    <a:pt x="664" y="538"/>
                    <a:pt x="664" y="561"/>
                    <a:pt x="664" y="577"/>
                  </a:cubicBezTo>
                  <a:cubicBezTo>
                    <a:pt x="664" y="585"/>
                    <a:pt x="656" y="593"/>
                    <a:pt x="640" y="593"/>
                  </a:cubicBezTo>
                  <a:cubicBezTo>
                    <a:pt x="640" y="593"/>
                    <a:pt x="632" y="601"/>
                    <a:pt x="624" y="601"/>
                  </a:cubicBezTo>
                  <a:cubicBezTo>
                    <a:pt x="616" y="609"/>
                    <a:pt x="616" y="617"/>
                    <a:pt x="616" y="625"/>
                  </a:cubicBezTo>
                  <a:cubicBezTo>
                    <a:pt x="608" y="632"/>
                    <a:pt x="608" y="641"/>
                    <a:pt x="593" y="648"/>
                  </a:cubicBezTo>
                  <a:cubicBezTo>
                    <a:pt x="593" y="656"/>
                    <a:pt x="593" y="656"/>
                    <a:pt x="593" y="656"/>
                  </a:cubicBezTo>
                  <a:cubicBezTo>
                    <a:pt x="593" y="664"/>
                    <a:pt x="608" y="672"/>
                    <a:pt x="616" y="672"/>
                  </a:cubicBezTo>
                  <a:cubicBezTo>
                    <a:pt x="632" y="680"/>
                    <a:pt x="624" y="696"/>
                    <a:pt x="624" y="712"/>
                  </a:cubicBezTo>
                  <a:cubicBezTo>
                    <a:pt x="616" y="719"/>
                    <a:pt x="616" y="735"/>
                    <a:pt x="616" y="743"/>
                  </a:cubicBezTo>
                  <a:cubicBezTo>
                    <a:pt x="616" y="767"/>
                    <a:pt x="593" y="806"/>
                    <a:pt x="569" y="799"/>
                  </a:cubicBezTo>
                  <a:cubicBezTo>
                    <a:pt x="553" y="799"/>
                    <a:pt x="545" y="791"/>
                    <a:pt x="545" y="783"/>
                  </a:cubicBezTo>
                  <a:cubicBezTo>
                    <a:pt x="545" y="775"/>
                    <a:pt x="553" y="775"/>
                    <a:pt x="545" y="767"/>
                  </a:cubicBezTo>
                  <a:lnTo>
                    <a:pt x="545" y="759"/>
                  </a:lnTo>
                  <a:cubicBezTo>
                    <a:pt x="545" y="767"/>
                    <a:pt x="545" y="767"/>
                    <a:pt x="545" y="767"/>
                  </a:cubicBezTo>
                  <a:cubicBezTo>
                    <a:pt x="537" y="767"/>
                    <a:pt x="537" y="775"/>
                    <a:pt x="529" y="783"/>
                  </a:cubicBezTo>
                  <a:lnTo>
                    <a:pt x="521" y="791"/>
                  </a:lnTo>
                  <a:cubicBezTo>
                    <a:pt x="521" y="799"/>
                    <a:pt x="521" y="814"/>
                    <a:pt x="506" y="814"/>
                  </a:cubicBezTo>
                  <a:cubicBezTo>
                    <a:pt x="498" y="814"/>
                    <a:pt x="498" y="806"/>
                    <a:pt x="498" y="806"/>
                  </a:cubicBezTo>
                  <a:cubicBezTo>
                    <a:pt x="490" y="799"/>
                    <a:pt x="498" y="791"/>
                    <a:pt x="498" y="783"/>
                  </a:cubicBezTo>
                  <a:cubicBezTo>
                    <a:pt x="498" y="775"/>
                    <a:pt x="506" y="767"/>
                    <a:pt x="506" y="759"/>
                  </a:cubicBezTo>
                  <a:cubicBezTo>
                    <a:pt x="506" y="751"/>
                    <a:pt x="506" y="751"/>
                    <a:pt x="506" y="751"/>
                  </a:cubicBezTo>
                  <a:cubicBezTo>
                    <a:pt x="498" y="751"/>
                    <a:pt x="498" y="751"/>
                    <a:pt x="490" y="767"/>
                  </a:cubicBezTo>
                  <a:cubicBezTo>
                    <a:pt x="482" y="783"/>
                    <a:pt x="474" y="791"/>
                    <a:pt x="466" y="799"/>
                  </a:cubicBezTo>
                  <a:cubicBezTo>
                    <a:pt x="458" y="806"/>
                    <a:pt x="450" y="814"/>
                    <a:pt x="443" y="822"/>
                  </a:cubicBezTo>
                  <a:lnTo>
                    <a:pt x="443" y="830"/>
                  </a:lnTo>
                  <a:cubicBezTo>
                    <a:pt x="443" y="838"/>
                    <a:pt x="458" y="846"/>
                    <a:pt x="482" y="854"/>
                  </a:cubicBezTo>
                  <a:cubicBezTo>
                    <a:pt x="490" y="854"/>
                    <a:pt x="498" y="854"/>
                    <a:pt x="506" y="862"/>
                  </a:cubicBezTo>
                  <a:cubicBezTo>
                    <a:pt x="521" y="862"/>
                    <a:pt x="529" y="862"/>
                    <a:pt x="537" y="862"/>
                  </a:cubicBezTo>
                  <a:cubicBezTo>
                    <a:pt x="537" y="862"/>
                    <a:pt x="545" y="862"/>
                    <a:pt x="545" y="854"/>
                  </a:cubicBezTo>
                  <a:cubicBezTo>
                    <a:pt x="553" y="854"/>
                    <a:pt x="561" y="846"/>
                    <a:pt x="577" y="838"/>
                  </a:cubicBezTo>
                  <a:cubicBezTo>
                    <a:pt x="608" y="830"/>
                    <a:pt x="616" y="822"/>
                    <a:pt x="624" y="806"/>
                  </a:cubicBezTo>
                  <a:cubicBezTo>
                    <a:pt x="624" y="806"/>
                    <a:pt x="632" y="799"/>
                    <a:pt x="632" y="791"/>
                  </a:cubicBezTo>
                  <a:cubicBezTo>
                    <a:pt x="656" y="775"/>
                    <a:pt x="656" y="775"/>
                    <a:pt x="656" y="759"/>
                  </a:cubicBezTo>
                  <a:lnTo>
                    <a:pt x="656" y="751"/>
                  </a:lnTo>
                  <a:lnTo>
                    <a:pt x="656" y="743"/>
                  </a:lnTo>
                  <a:cubicBezTo>
                    <a:pt x="664" y="727"/>
                    <a:pt x="664" y="719"/>
                    <a:pt x="672" y="704"/>
                  </a:cubicBezTo>
                  <a:cubicBezTo>
                    <a:pt x="680" y="688"/>
                    <a:pt x="680" y="688"/>
                    <a:pt x="672" y="656"/>
                  </a:cubicBezTo>
                  <a:cubicBezTo>
                    <a:pt x="664" y="632"/>
                    <a:pt x="672" y="625"/>
                    <a:pt x="680" y="617"/>
                  </a:cubicBezTo>
                  <a:cubicBezTo>
                    <a:pt x="680" y="609"/>
                    <a:pt x="680" y="609"/>
                    <a:pt x="687" y="609"/>
                  </a:cubicBezTo>
                  <a:cubicBezTo>
                    <a:pt x="687" y="601"/>
                    <a:pt x="687" y="601"/>
                    <a:pt x="696" y="593"/>
                  </a:cubicBezTo>
                  <a:cubicBezTo>
                    <a:pt x="703" y="585"/>
                    <a:pt x="711" y="569"/>
                    <a:pt x="727" y="561"/>
                  </a:cubicBezTo>
                  <a:cubicBezTo>
                    <a:pt x="743" y="553"/>
                    <a:pt x="743" y="546"/>
                    <a:pt x="751" y="530"/>
                  </a:cubicBezTo>
                  <a:cubicBezTo>
                    <a:pt x="751" y="522"/>
                    <a:pt x="751" y="522"/>
                    <a:pt x="751" y="522"/>
                  </a:cubicBezTo>
                  <a:cubicBezTo>
                    <a:pt x="767" y="498"/>
                    <a:pt x="767" y="474"/>
                    <a:pt x="759" y="466"/>
                  </a:cubicBezTo>
                  <a:cubicBezTo>
                    <a:pt x="751" y="459"/>
                    <a:pt x="743" y="435"/>
                    <a:pt x="735" y="411"/>
                  </a:cubicBezTo>
                  <a:cubicBezTo>
                    <a:pt x="735" y="395"/>
                    <a:pt x="743" y="395"/>
                    <a:pt x="743" y="388"/>
                  </a:cubicBezTo>
                  <a:cubicBezTo>
                    <a:pt x="751" y="388"/>
                    <a:pt x="751" y="379"/>
                    <a:pt x="759" y="372"/>
                  </a:cubicBezTo>
                  <a:cubicBezTo>
                    <a:pt x="759" y="364"/>
                    <a:pt x="751" y="356"/>
                    <a:pt x="743" y="348"/>
                  </a:cubicBezTo>
                  <a:cubicBezTo>
                    <a:pt x="735" y="348"/>
                    <a:pt x="735" y="348"/>
                    <a:pt x="727" y="340"/>
                  </a:cubicBezTo>
                  <a:lnTo>
                    <a:pt x="727" y="332"/>
                  </a:lnTo>
                  <a:cubicBezTo>
                    <a:pt x="719" y="324"/>
                    <a:pt x="719" y="316"/>
                    <a:pt x="703" y="301"/>
                  </a:cubicBezTo>
                  <a:cubicBezTo>
                    <a:pt x="696" y="301"/>
                    <a:pt x="687" y="293"/>
                    <a:pt x="696" y="285"/>
                  </a:cubicBezTo>
                  <a:cubicBezTo>
                    <a:pt x="696" y="277"/>
                    <a:pt x="703" y="277"/>
                    <a:pt x="719" y="277"/>
                  </a:cubicBezTo>
                  <a:cubicBezTo>
                    <a:pt x="727" y="277"/>
                    <a:pt x="727" y="277"/>
                    <a:pt x="727" y="277"/>
                  </a:cubicBezTo>
                  <a:cubicBezTo>
                    <a:pt x="727" y="277"/>
                    <a:pt x="727" y="277"/>
                    <a:pt x="735" y="277"/>
                  </a:cubicBezTo>
                  <a:lnTo>
                    <a:pt x="735" y="277"/>
                  </a:lnTo>
                  <a:lnTo>
                    <a:pt x="735" y="277"/>
                  </a:lnTo>
                  <a:cubicBezTo>
                    <a:pt x="735" y="277"/>
                    <a:pt x="735" y="277"/>
                    <a:pt x="735" y="269"/>
                  </a:cubicBezTo>
                  <a:cubicBezTo>
                    <a:pt x="735" y="253"/>
                    <a:pt x="743" y="245"/>
                    <a:pt x="743" y="237"/>
                  </a:cubicBezTo>
                  <a:cubicBezTo>
                    <a:pt x="759" y="221"/>
                    <a:pt x="759" y="206"/>
                    <a:pt x="767" y="182"/>
                  </a:cubicBezTo>
                  <a:cubicBezTo>
                    <a:pt x="767" y="166"/>
                    <a:pt x="767" y="158"/>
                    <a:pt x="759" y="150"/>
                  </a:cubicBezTo>
                  <a:cubicBezTo>
                    <a:pt x="759" y="142"/>
                    <a:pt x="759" y="142"/>
                    <a:pt x="759" y="135"/>
                  </a:cubicBezTo>
                  <a:cubicBezTo>
                    <a:pt x="751" y="126"/>
                    <a:pt x="743" y="126"/>
                    <a:pt x="735" y="119"/>
                  </a:cubicBezTo>
                  <a:cubicBezTo>
                    <a:pt x="727" y="119"/>
                    <a:pt x="719" y="111"/>
                    <a:pt x="711" y="103"/>
                  </a:cubicBezTo>
                  <a:cubicBezTo>
                    <a:pt x="696" y="87"/>
                    <a:pt x="696" y="71"/>
                    <a:pt x="696" y="55"/>
                  </a:cubicBezTo>
                  <a:cubicBezTo>
                    <a:pt x="696" y="48"/>
                    <a:pt x="696" y="39"/>
                    <a:pt x="696" y="32"/>
                  </a:cubicBezTo>
                  <a:cubicBezTo>
                    <a:pt x="687" y="16"/>
                    <a:pt x="680" y="16"/>
                    <a:pt x="672" y="16"/>
                  </a:cubicBezTo>
                  <a:cubicBezTo>
                    <a:pt x="672" y="16"/>
                    <a:pt x="664" y="16"/>
                    <a:pt x="656" y="8"/>
                  </a:cubicBezTo>
                  <a:cubicBezTo>
                    <a:pt x="640" y="0"/>
                    <a:pt x="640" y="0"/>
                    <a:pt x="640" y="0"/>
                  </a:cubicBezTo>
                  <a:cubicBezTo>
                    <a:pt x="656" y="0"/>
                    <a:pt x="656" y="0"/>
                    <a:pt x="656" y="0"/>
                  </a:cubicBezTo>
                  <a:cubicBezTo>
                    <a:pt x="664" y="8"/>
                    <a:pt x="1367" y="206"/>
                    <a:pt x="2450" y="427"/>
                  </a:cubicBezTo>
                  <a:cubicBezTo>
                    <a:pt x="2458" y="435"/>
                    <a:pt x="2458" y="435"/>
                    <a:pt x="2458" y="435"/>
                  </a:cubicBezTo>
                  <a:cubicBezTo>
                    <a:pt x="2450" y="435"/>
                    <a:pt x="2450" y="435"/>
                    <a:pt x="2450" y="435"/>
                  </a:cubicBezTo>
                  <a:cubicBezTo>
                    <a:pt x="2427" y="569"/>
                    <a:pt x="2348" y="1004"/>
                    <a:pt x="2340" y="1028"/>
                  </a:cubicBezTo>
                  <a:cubicBezTo>
                    <a:pt x="2340" y="1036"/>
                    <a:pt x="2324" y="1083"/>
                    <a:pt x="2316" y="1138"/>
                  </a:cubicBezTo>
                  <a:cubicBezTo>
                    <a:pt x="2284" y="1273"/>
                    <a:pt x="2245" y="1471"/>
                    <a:pt x="2229" y="1494"/>
                  </a:cubicBezTo>
                  <a:cubicBezTo>
                    <a:pt x="2213" y="1526"/>
                    <a:pt x="2213" y="1660"/>
                    <a:pt x="2229" y="1684"/>
                  </a:cubicBezTo>
                  <a:cubicBezTo>
                    <a:pt x="2237" y="1700"/>
                    <a:pt x="2229" y="1723"/>
                    <a:pt x="2221" y="1747"/>
                  </a:cubicBezTo>
                  <a:cubicBezTo>
                    <a:pt x="2221" y="1755"/>
                    <a:pt x="2221" y="1763"/>
                    <a:pt x="2221" y="1771"/>
                  </a:cubicBezTo>
                  <a:cubicBezTo>
                    <a:pt x="2213" y="1779"/>
                    <a:pt x="2213" y="1795"/>
                    <a:pt x="2221" y="1826"/>
                  </a:cubicBezTo>
                  <a:close/>
                  <a:moveTo>
                    <a:pt x="1557" y="1684"/>
                  </a:moveTo>
                  <a:lnTo>
                    <a:pt x="1557" y="1684"/>
                  </a:lnTo>
                  <a:cubicBezTo>
                    <a:pt x="1604" y="1684"/>
                    <a:pt x="1739" y="1716"/>
                    <a:pt x="1786" y="1739"/>
                  </a:cubicBezTo>
                  <a:cubicBezTo>
                    <a:pt x="1842" y="1771"/>
                    <a:pt x="2197" y="1818"/>
                    <a:pt x="2205" y="1818"/>
                  </a:cubicBezTo>
                  <a:cubicBezTo>
                    <a:pt x="2213" y="1818"/>
                    <a:pt x="2213" y="1818"/>
                    <a:pt x="2213" y="1818"/>
                  </a:cubicBezTo>
                  <a:cubicBezTo>
                    <a:pt x="2213" y="1795"/>
                    <a:pt x="2205" y="1779"/>
                    <a:pt x="2213" y="1771"/>
                  </a:cubicBezTo>
                  <a:cubicBezTo>
                    <a:pt x="2213" y="1763"/>
                    <a:pt x="2213" y="1755"/>
                    <a:pt x="2213" y="1747"/>
                  </a:cubicBezTo>
                  <a:cubicBezTo>
                    <a:pt x="2221" y="1723"/>
                    <a:pt x="2229" y="1700"/>
                    <a:pt x="2221" y="1684"/>
                  </a:cubicBezTo>
                  <a:cubicBezTo>
                    <a:pt x="2205" y="1668"/>
                    <a:pt x="2205" y="1518"/>
                    <a:pt x="2221" y="1486"/>
                  </a:cubicBezTo>
                  <a:cubicBezTo>
                    <a:pt x="2237" y="1471"/>
                    <a:pt x="2284" y="1257"/>
                    <a:pt x="2308" y="1138"/>
                  </a:cubicBezTo>
                  <a:cubicBezTo>
                    <a:pt x="2324" y="1075"/>
                    <a:pt x="2332" y="1036"/>
                    <a:pt x="2332" y="1028"/>
                  </a:cubicBezTo>
                  <a:cubicBezTo>
                    <a:pt x="2340" y="1004"/>
                    <a:pt x="2419" y="577"/>
                    <a:pt x="2443" y="435"/>
                  </a:cubicBezTo>
                  <a:cubicBezTo>
                    <a:pt x="1518" y="245"/>
                    <a:pt x="861" y="63"/>
                    <a:pt x="696" y="24"/>
                  </a:cubicBezTo>
                  <a:lnTo>
                    <a:pt x="696" y="24"/>
                  </a:lnTo>
                  <a:cubicBezTo>
                    <a:pt x="703" y="39"/>
                    <a:pt x="703" y="48"/>
                    <a:pt x="703" y="55"/>
                  </a:cubicBezTo>
                  <a:cubicBezTo>
                    <a:pt x="703" y="71"/>
                    <a:pt x="703" y="87"/>
                    <a:pt x="719" y="95"/>
                  </a:cubicBezTo>
                  <a:cubicBezTo>
                    <a:pt x="727" y="103"/>
                    <a:pt x="735" y="111"/>
                    <a:pt x="743" y="111"/>
                  </a:cubicBezTo>
                  <a:cubicBezTo>
                    <a:pt x="751" y="119"/>
                    <a:pt x="759" y="126"/>
                    <a:pt x="759" y="135"/>
                  </a:cubicBezTo>
                  <a:cubicBezTo>
                    <a:pt x="767" y="142"/>
                    <a:pt x="767" y="142"/>
                    <a:pt x="767" y="142"/>
                  </a:cubicBezTo>
                  <a:cubicBezTo>
                    <a:pt x="767" y="150"/>
                    <a:pt x="774" y="158"/>
                    <a:pt x="774" y="182"/>
                  </a:cubicBezTo>
                  <a:cubicBezTo>
                    <a:pt x="767" y="206"/>
                    <a:pt x="767" y="221"/>
                    <a:pt x="751" y="237"/>
                  </a:cubicBezTo>
                  <a:cubicBezTo>
                    <a:pt x="751" y="245"/>
                    <a:pt x="743" y="253"/>
                    <a:pt x="743" y="269"/>
                  </a:cubicBezTo>
                  <a:cubicBezTo>
                    <a:pt x="743" y="277"/>
                    <a:pt x="743" y="277"/>
                    <a:pt x="743" y="285"/>
                  </a:cubicBezTo>
                  <a:lnTo>
                    <a:pt x="735" y="285"/>
                  </a:lnTo>
                  <a:cubicBezTo>
                    <a:pt x="735" y="285"/>
                    <a:pt x="735" y="285"/>
                    <a:pt x="727" y="285"/>
                  </a:cubicBezTo>
                  <a:lnTo>
                    <a:pt x="727" y="285"/>
                  </a:lnTo>
                  <a:cubicBezTo>
                    <a:pt x="719" y="285"/>
                    <a:pt x="719" y="285"/>
                    <a:pt x="719" y="285"/>
                  </a:cubicBezTo>
                  <a:cubicBezTo>
                    <a:pt x="703" y="285"/>
                    <a:pt x="703" y="285"/>
                    <a:pt x="703" y="285"/>
                  </a:cubicBezTo>
                  <a:lnTo>
                    <a:pt x="703" y="293"/>
                  </a:lnTo>
                  <a:cubicBezTo>
                    <a:pt x="719" y="308"/>
                    <a:pt x="727" y="316"/>
                    <a:pt x="727" y="324"/>
                  </a:cubicBezTo>
                  <a:cubicBezTo>
                    <a:pt x="735" y="332"/>
                    <a:pt x="735" y="332"/>
                    <a:pt x="735" y="340"/>
                  </a:cubicBezTo>
                  <a:cubicBezTo>
                    <a:pt x="735" y="340"/>
                    <a:pt x="743" y="340"/>
                    <a:pt x="751" y="348"/>
                  </a:cubicBezTo>
                  <a:cubicBezTo>
                    <a:pt x="759" y="348"/>
                    <a:pt x="767" y="356"/>
                    <a:pt x="759" y="372"/>
                  </a:cubicBezTo>
                  <a:cubicBezTo>
                    <a:pt x="759" y="379"/>
                    <a:pt x="751" y="388"/>
                    <a:pt x="751" y="395"/>
                  </a:cubicBezTo>
                  <a:cubicBezTo>
                    <a:pt x="743" y="395"/>
                    <a:pt x="743" y="403"/>
                    <a:pt x="743" y="411"/>
                  </a:cubicBezTo>
                  <a:cubicBezTo>
                    <a:pt x="751" y="435"/>
                    <a:pt x="759" y="451"/>
                    <a:pt x="767" y="459"/>
                  </a:cubicBezTo>
                  <a:cubicBezTo>
                    <a:pt x="774" y="474"/>
                    <a:pt x="767" y="506"/>
                    <a:pt x="759" y="522"/>
                  </a:cubicBezTo>
                  <a:cubicBezTo>
                    <a:pt x="759" y="530"/>
                    <a:pt x="759" y="530"/>
                    <a:pt x="759" y="530"/>
                  </a:cubicBezTo>
                  <a:cubicBezTo>
                    <a:pt x="751" y="546"/>
                    <a:pt x="743" y="553"/>
                    <a:pt x="727" y="569"/>
                  </a:cubicBezTo>
                  <a:cubicBezTo>
                    <a:pt x="719" y="577"/>
                    <a:pt x="711" y="585"/>
                    <a:pt x="703" y="601"/>
                  </a:cubicBezTo>
                  <a:cubicBezTo>
                    <a:pt x="696" y="601"/>
                    <a:pt x="696" y="609"/>
                    <a:pt x="687" y="609"/>
                  </a:cubicBezTo>
                  <a:cubicBezTo>
                    <a:pt x="687" y="617"/>
                    <a:pt x="687" y="617"/>
                    <a:pt x="687" y="617"/>
                  </a:cubicBezTo>
                  <a:cubicBezTo>
                    <a:pt x="672" y="632"/>
                    <a:pt x="672" y="632"/>
                    <a:pt x="680" y="656"/>
                  </a:cubicBezTo>
                  <a:cubicBezTo>
                    <a:pt x="687" y="680"/>
                    <a:pt x="687" y="688"/>
                    <a:pt x="680" y="712"/>
                  </a:cubicBezTo>
                  <a:cubicBezTo>
                    <a:pt x="672" y="719"/>
                    <a:pt x="672" y="727"/>
                    <a:pt x="664" y="743"/>
                  </a:cubicBezTo>
                  <a:lnTo>
                    <a:pt x="664" y="751"/>
                  </a:lnTo>
                  <a:cubicBezTo>
                    <a:pt x="664" y="759"/>
                    <a:pt x="664" y="759"/>
                    <a:pt x="664" y="759"/>
                  </a:cubicBezTo>
                  <a:cubicBezTo>
                    <a:pt x="664" y="775"/>
                    <a:pt x="656" y="775"/>
                    <a:pt x="640" y="799"/>
                  </a:cubicBezTo>
                  <a:cubicBezTo>
                    <a:pt x="632" y="806"/>
                    <a:pt x="632" y="806"/>
                    <a:pt x="632" y="814"/>
                  </a:cubicBezTo>
                  <a:cubicBezTo>
                    <a:pt x="616" y="822"/>
                    <a:pt x="616" y="830"/>
                    <a:pt x="577" y="846"/>
                  </a:cubicBezTo>
                  <a:cubicBezTo>
                    <a:pt x="561" y="854"/>
                    <a:pt x="553" y="854"/>
                    <a:pt x="553" y="862"/>
                  </a:cubicBezTo>
                  <a:cubicBezTo>
                    <a:pt x="545" y="870"/>
                    <a:pt x="537" y="878"/>
                    <a:pt x="506" y="862"/>
                  </a:cubicBezTo>
                  <a:cubicBezTo>
                    <a:pt x="498" y="862"/>
                    <a:pt x="490" y="862"/>
                    <a:pt x="482" y="862"/>
                  </a:cubicBezTo>
                  <a:cubicBezTo>
                    <a:pt x="458" y="854"/>
                    <a:pt x="443" y="846"/>
                    <a:pt x="434" y="838"/>
                  </a:cubicBezTo>
                  <a:cubicBezTo>
                    <a:pt x="434" y="830"/>
                    <a:pt x="434" y="822"/>
                    <a:pt x="434" y="822"/>
                  </a:cubicBezTo>
                  <a:cubicBezTo>
                    <a:pt x="443" y="806"/>
                    <a:pt x="450" y="799"/>
                    <a:pt x="458" y="791"/>
                  </a:cubicBezTo>
                  <a:cubicBezTo>
                    <a:pt x="466" y="783"/>
                    <a:pt x="474" y="783"/>
                    <a:pt x="482" y="767"/>
                  </a:cubicBezTo>
                  <a:cubicBezTo>
                    <a:pt x="482" y="759"/>
                    <a:pt x="490" y="743"/>
                    <a:pt x="506" y="743"/>
                  </a:cubicBezTo>
                  <a:cubicBezTo>
                    <a:pt x="506" y="743"/>
                    <a:pt x="514" y="743"/>
                    <a:pt x="514" y="759"/>
                  </a:cubicBezTo>
                  <a:cubicBezTo>
                    <a:pt x="514" y="767"/>
                    <a:pt x="506" y="775"/>
                    <a:pt x="506" y="783"/>
                  </a:cubicBezTo>
                  <a:cubicBezTo>
                    <a:pt x="506" y="791"/>
                    <a:pt x="498" y="799"/>
                    <a:pt x="498" y="799"/>
                  </a:cubicBezTo>
                  <a:cubicBezTo>
                    <a:pt x="506" y="806"/>
                    <a:pt x="506" y="806"/>
                    <a:pt x="506" y="806"/>
                  </a:cubicBezTo>
                  <a:cubicBezTo>
                    <a:pt x="514" y="806"/>
                    <a:pt x="514" y="799"/>
                    <a:pt x="514" y="791"/>
                  </a:cubicBezTo>
                  <a:cubicBezTo>
                    <a:pt x="514" y="791"/>
                    <a:pt x="521" y="783"/>
                    <a:pt x="529" y="775"/>
                  </a:cubicBezTo>
                  <a:cubicBezTo>
                    <a:pt x="529" y="767"/>
                    <a:pt x="537" y="767"/>
                    <a:pt x="537" y="759"/>
                  </a:cubicBezTo>
                  <a:cubicBezTo>
                    <a:pt x="537" y="759"/>
                    <a:pt x="537" y="751"/>
                    <a:pt x="545" y="751"/>
                  </a:cubicBezTo>
                  <a:cubicBezTo>
                    <a:pt x="545" y="751"/>
                    <a:pt x="553" y="759"/>
                    <a:pt x="553" y="767"/>
                  </a:cubicBezTo>
                  <a:cubicBezTo>
                    <a:pt x="553" y="775"/>
                    <a:pt x="553" y="775"/>
                    <a:pt x="553" y="783"/>
                  </a:cubicBezTo>
                  <a:cubicBezTo>
                    <a:pt x="553" y="791"/>
                    <a:pt x="553" y="791"/>
                    <a:pt x="569" y="791"/>
                  </a:cubicBezTo>
                  <a:cubicBezTo>
                    <a:pt x="593" y="799"/>
                    <a:pt x="608" y="767"/>
                    <a:pt x="608" y="743"/>
                  </a:cubicBezTo>
                  <a:cubicBezTo>
                    <a:pt x="608" y="727"/>
                    <a:pt x="616" y="719"/>
                    <a:pt x="616" y="712"/>
                  </a:cubicBezTo>
                  <a:cubicBezTo>
                    <a:pt x="624" y="688"/>
                    <a:pt x="624" y="680"/>
                    <a:pt x="616" y="680"/>
                  </a:cubicBezTo>
                  <a:cubicBezTo>
                    <a:pt x="601" y="672"/>
                    <a:pt x="585" y="672"/>
                    <a:pt x="585" y="664"/>
                  </a:cubicBezTo>
                  <a:cubicBezTo>
                    <a:pt x="585" y="656"/>
                    <a:pt x="585" y="648"/>
                    <a:pt x="593" y="648"/>
                  </a:cubicBezTo>
                  <a:cubicBezTo>
                    <a:pt x="601" y="632"/>
                    <a:pt x="608" y="625"/>
                    <a:pt x="608" y="617"/>
                  </a:cubicBezTo>
                  <a:cubicBezTo>
                    <a:pt x="608" y="609"/>
                    <a:pt x="616" y="609"/>
                    <a:pt x="616" y="601"/>
                  </a:cubicBezTo>
                  <a:cubicBezTo>
                    <a:pt x="624" y="593"/>
                    <a:pt x="632" y="593"/>
                    <a:pt x="640" y="585"/>
                  </a:cubicBezTo>
                  <a:cubicBezTo>
                    <a:pt x="656" y="585"/>
                    <a:pt x="656" y="585"/>
                    <a:pt x="656" y="577"/>
                  </a:cubicBezTo>
                  <a:cubicBezTo>
                    <a:pt x="656" y="561"/>
                    <a:pt x="656" y="538"/>
                    <a:pt x="648" y="530"/>
                  </a:cubicBezTo>
                  <a:lnTo>
                    <a:pt x="640" y="530"/>
                  </a:lnTo>
                  <a:lnTo>
                    <a:pt x="632" y="530"/>
                  </a:lnTo>
                  <a:cubicBezTo>
                    <a:pt x="632" y="530"/>
                    <a:pt x="632" y="530"/>
                    <a:pt x="624" y="530"/>
                  </a:cubicBezTo>
                  <a:cubicBezTo>
                    <a:pt x="624" y="530"/>
                    <a:pt x="616" y="522"/>
                    <a:pt x="616" y="506"/>
                  </a:cubicBezTo>
                  <a:cubicBezTo>
                    <a:pt x="616" y="490"/>
                    <a:pt x="616" y="474"/>
                    <a:pt x="616" y="466"/>
                  </a:cubicBezTo>
                  <a:cubicBezTo>
                    <a:pt x="616" y="459"/>
                    <a:pt x="616" y="443"/>
                    <a:pt x="616" y="435"/>
                  </a:cubicBezTo>
                  <a:cubicBezTo>
                    <a:pt x="608" y="411"/>
                    <a:pt x="601" y="403"/>
                    <a:pt x="593" y="403"/>
                  </a:cubicBezTo>
                  <a:cubicBezTo>
                    <a:pt x="585" y="403"/>
                    <a:pt x="585" y="403"/>
                    <a:pt x="585" y="403"/>
                  </a:cubicBezTo>
                  <a:cubicBezTo>
                    <a:pt x="577" y="419"/>
                    <a:pt x="569" y="419"/>
                    <a:pt x="569" y="419"/>
                  </a:cubicBezTo>
                  <a:cubicBezTo>
                    <a:pt x="561" y="419"/>
                    <a:pt x="553" y="411"/>
                    <a:pt x="545" y="395"/>
                  </a:cubicBezTo>
                  <a:cubicBezTo>
                    <a:pt x="529" y="372"/>
                    <a:pt x="521" y="364"/>
                    <a:pt x="498" y="364"/>
                  </a:cubicBezTo>
                  <a:cubicBezTo>
                    <a:pt x="474" y="364"/>
                    <a:pt x="474" y="364"/>
                    <a:pt x="443" y="348"/>
                  </a:cubicBezTo>
                  <a:cubicBezTo>
                    <a:pt x="434" y="348"/>
                    <a:pt x="427" y="340"/>
                    <a:pt x="419" y="340"/>
                  </a:cubicBezTo>
                  <a:cubicBezTo>
                    <a:pt x="411" y="332"/>
                    <a:pt x="395" y="332"/>
                    <a:pt x="379" y="324"/>
                  </a:cubicBezTo>
                  <a:cubicBezTo>
                    <a:pt x="300" y="301"/>
                    <a:pt x="158" y="253"/>
                    <a:pt x="87" y="142"/>
                  </a:cubicBezTo>
                  <a:cubicBezTo>
                    <a:pt x="79" y="135"/>
                    <a:pt x="79" y="135"/>
                    <a:pt x="71" y="135"/>
                  </a:cubicBezTo>
                  <a:lnTo>
                    <a:pt x="71" y="135"/>
                  </a:lnTo>
                  <a:cubicBezTo>
                    <a:pt x="71" y="142"/>
                    <a:pt x="79" y="150"/>
                    <a:pt x="79" y="150"/>
                  </a:cubicBezTo>
                  <a:cubicBezTo>
                    <a:pt x="79" y="158"/>
                    <a:pt x="79" y="158"/>
                    <a:pt x="71" y="166"/>
                  </a:cubicBezTo>
                  <a:cubicBezTo>
                    <a:pt x="71" y="174"/>
                    <a:pt x="71" y="174"/>
                    <a:pt x="63" y="182"/>
                  </a:cubicBezTo>
                  <a:cubicBezTo>
                    <a:pt x="47" y="206"/>
                    <a:pt x="23" y="245"/>
                    <a:pt x="31" y="285"/>
                  </a:cubicBezTo>
                  <a:cubicBezTo>
                    <a:pt x="31" y="301"/>
                    <a:pt x="39" y="316"/>
                    <a:pt x="47" y="332"/>
                  </a:cubicBezTo>
                  <a:cubicBezTo>
                    <a:pt x="55" y="348"/>
                    <a:pt x="63" y="356"/>
                    <a:pt x="71" y="379"/>
                  </a:cubicBezTo>
                  <a:cubicBezTo>
                    <a:pt x="71" y="411"/>
                    <a:pt x="71" y="411"/>
                    <a:pt x="71" y="443"/>
                  </a:cubicBezTo>
                  <a:cubicBezTo>
                    <a:pt x="71" y="451"/>
                    <a:pt x="71" y="451"/>
                    <a:pt x="63" y="466"/>
                  </a:cubicBezTo>
                  <a:cubicBezTo>
                    <a:pt x="63" y="506"/>
                    <a:pt x="71" y="561"/>
                    <a:pt x="71" y="601"/>
                  </a:cubicBezTo>
                  <a:cubicBezTo>
                    <a:pt x="79" y="609"/>
                    <a:pt x="79" y="609"/>
                    <a:pt x="79" y="609"/>
                  </a:cubicBezTo>
                  <a:cubicBezTo>
                    <a:pt x="79" y="625"/>
                    <a:pt x="79" y="632"/>
                    <a:pt x="79" y="632"/>
                  </a:cubicBezTo>
                  <a:cubicBezTo>
                    <a:pt x="87" y="632"/>
                    <a:pt x="87" y="632"/>
                    <a:pt x="79" y="656"/>
                  </a:cubicBezTo>
                  <a:lnTo>
                    <a:pt x="79" y="656"/>
                  </a:lnTo>
                  <a:cubicBezTo>
                    <a:pt x="79" y="672"/>
                    <a:pt x="79" y="680"/>
                    <a:pt x="71" y="696"/>
                  </a:cubicBezTo>
                  <a:cubicBezTo>
                    <a:pt x="71" y="712"/>
                    <a:pt x="71" y="719"/>
                    <a:pt x="63" y="735"/>
                  </a:cubicBezTo>
                  <a:cubicBezTo>
                    <a:pt x="63" y="743"/>
                    <a:pt x="55" y="751"/>
                    <a:pt x="55" y="759"/>
                  </a:cubicBezTo>
                  <a:cubicBezTo>
                    <a:pt x="47" y="767"/>
                    <a:pt x="47" y="775"/>
                    <a:pt x="55" y="783"/>
                  </a:cubicBezTo>
                  <a:cubicBezTo>
                    <a:pt x="55" y="791"/>
                    <a:pt x="55" y="791"/>
                    <a:pt x="55" y="791"/>
                  </a:cubicBezTo>
                  <a:cubicBezTo>
                    <a:pt x="55" y="791"/>
                    <a:pt x="63" y="791"/>
                    <a:pt x="63" y="783"/>
                  </a:cubicBezTo>
                  <a:lnTo>
                    <a:pt x="71" y="783"/>
                  </a:lnTo>
                  <a:lnTo>
                    <a:pt x="79" y="783"/>
                  </a:lnTo>
                  <a:cubicBezTo>
                    <a:pt x="79" y="783"/>
                    <a:pt x="87" y="783"/>
                    <a:pt x="87" y="791"/>
                  </a:cubicBezTo>
                  <a:cubicBezTo>
                    <a:pt x="94" y="791"/>
                    <a:pt x="110" y="799"/>
                    <a:pt x="118" y="806"/>
                  </a:cubicBezTo>
                  <a:lnTo>
                    <a:pt x="126" y="814"/>
                  </a:lnTo>
                  <a:cubicBezTo>
                    <a:pt x="134" y="822"/>
                    <a:pt x="142" y="822"/>
                    <a:pt x="142" y="830"/>
                  </a:cubicBezTo>
                  <a:cubicBezTo>
                    <a:pt x="142" y="830"/>
                    <a:pt x="134" y="830"/>
                    <a:pt x="134" y="838"/>
                  </a:cubicBezTo>
                  <a:cubicBezTo>
                    <a:pt x="126" y="838"/>
                    <a:pt x="126" y="838"/>
                    <a:pt x="126" y="846"/>
                  </a:cubicBezTo>
                  <a:cubicBezTo>
                    <a:pt x="118" y="846"/>
                    <a:pt x="118" y="854"/>
                    <a:pt x="94" y="854"/>
                  </a:cubicBezTo>
                  <a:cubicBezTo>
                    <a:pt x="79" y="854"/>
                    <a:pt x="71" y="846"/>
                    <a:pt x="63" y="838"/>
                  </a:cubicBezTo>
                  <a:cubicBezTo>
                    <a:pt x="63" y="838"/>
                    <a:pt x="63" y="838"/>
                    <a:pt x="55" y="838"/>
                  </a:cubicBezTo>
                  <a:lnTo>
                    <a:pt x="55" y="838"/>
                  </a:lnTo>
                  <a:lnTo>
                    <a:pt x="55" y="838"/>
                  </a:lnTo>
                  <a:cubicBezTo>
                    <a:pt x="55" y="854"/>
                    <a:pt x="55" y="862"/>
                    <a:pt x="55" y="893"/>
                  </a:cubicBezTo>
                  <a:cubicBezTo>
                    <a:pt x="55" y="909"/>
                    <a:pt x="55" y="917"/>
                    <a:pt x="47" y="925"/>
                  </a:cubicBezTo>
                  <a:cubicBezTo>
                    <a:pt x="47" y="933"/>
                    <a:pt x="47" y="933"/>
                    <a:pt x="47" y="941"/>
                  </a:cubicBezTo>
                  <a:cubicBezTo>
                    <a:pt x="47" y="941"/>
                    <a:pt x="55" y="941"/>
                    <a:pt x="63" y="941"/>
                  </a:cubicBezTo>
                  <a:cubicBezTo>
                    <a:pt x="79" y="941"/>
                    <a:pt x="87" y="941"/>
                    <a:pt x="94" y="941"/>
                  </a:cubicBezTo>
                  <a:cubicBezTo>
                    <a:pt x="110" y="933"/>
                    <a:pt x="110" y="933"/>
                    <a:pt x="118" y="941"/>
                  </a:cubicBezTo>
                  <a:cubicBezTo>
                    <a:pt x="126" y="949"/>
                    <a:pt x="126" y="957"/>
                    <a:pt x="126" y="965"/>
                  </a:cubicBezTo>
                  <a:cubicBezTo>
                    <a:pt x="118" y="965"/>
                    <a:pt x="110" y="965"/>
                    <a:pt x="110" y="972"/>
                  </a:cubicBezTo>
                  <a:cubicBezTo>
                    <a:pt x="103" y="972"/>
                    <a:pt x="94" y="972"/>
                    <a:pt x="87" y="965"/>
                  </a:cubicBezTo>
                  <a:lnTo>
                    <a:pt x="79" y="965"/>
                  </a:lnTo>
                  <a:cubicBezTo>
                    <a:pt x="71" y="965"/>
                    <a:pt x="71" y="965"/>
                    <a:pt x="71" y="972"/>
                  </a:cubicBezTo>
                  <a:cubicBezTo>
                    <a:pt x="71" y="988"/>
                    <a:pt x="71" y="996"/>
                    <a:pt x="71" y="1012"/>
                  </a:cubicBezTo>
                  <a:cubicBezTo>
                    <a:pt x="71" y="1028"/>
                    <a:pt x="63" y="1028"/>
                    <a:pt x="63" y="1036"/>
                  </a:cubicBezTo>
                  <a:cubicBezTo>
                    <a:pt x="55" y="1036"/>
                    <a:pt x="47" y="1043"/>
                    <a:pt x="47" y="1052"/>
                  </a:cubicBezTo>
                  <a:cubicBezTo>
                    <a:pt x="47" y="1052"/>
                    <a:pt x="47" y="1067"/>
                    <a:pt x="47" y="1075"/>
                  </a:cubicBezTo>
                  <a:cubicBezTo>
                    <a:pt x="47" y="1083"/>
                    <a:pt x="47" y="1083"/>
                    <a:pt x="39" y="1083"/>
                  </a:cubicBezTo>
                  <a:cubicBezTo>
                    <a:pt x="39" y="1083"/>
                    <a:pt x="31" y="1083"/>
                    <a:pt x="31" y="1075"/>
                  </a:cubicBezTo>
                  <a:cubicBezTo>
                    <a:pt x="23" y="1075"/>
                    <a:pt x="23" y="1075"/>
                    <a:pt x="23" y="1075"/>
                  </a:cubicBezTo>
                  <a:cubicBezTo>
                    <a:pt x="16" y="1052"/>
                    <a:pt x="16" y="1052"/>
                    <a:pt x="23" y="1020"/>
                  </a:cubicBezTo>
                  <a:cubicBezTo>
                    <a:pt x="23" y="1012"/>
                    <a:pt x="23" y="1004"/>
                    <a:pt x="23" y="996"/>
                  </a:cubicBezTo>
                  <a:cubicBezTo>
                    <a:pt x="23" y="988"/>
                    <a:pt x="23" y="980"/>
                    <a:pt x="23" y="980"/>
                  </a:cubicBezTo>
                  <a:lnTo>
                    <a:pt x="23" y="980"/>
                  </a:lnTo>
                  <a:cubicBezTo>
                    <a:pt x="16" y="996"/>
                    <a:pt x="8" y="1012"/>
                    <a:pt x="8" y="1036"/>
                  </a:cubicBezTo>
                  <a:cubicBezTo>
                    <a:pt x="16" y="1043"/>
                    <a:pt x="16" y="1059"/>
                    <a:pt x="16" y="1067"/>
                  </a:cubicBezTo>
                  <a:cubicBezTo>
                    <a:pt x="16" y="1083"/>
                    <a:pt x="16" y="1099"/>
                    <a:pt x="23" y="1115"/>
                  </a:cubicBezTo>
                  <a:cubicBezTo>
                    <a:pt x="23" y="1123"/>
                    <a:pt x="23" y="1131"/>
                    <a:pt x="23" y="1131"/>
                  </a:cubicBezTo>
                  <a:cubicBezTo>
                    <a:pt x="23" y="1138"/>
                    <a:pt x="31" y="1138"/>
                    <a:pt x="31" y="1138"/>
                  </a:cubicBezTo>
                  <a:cubicBezTo>
                    <a:pt x="79" y="1162"/>
                    <a:pt x="118" y="1178"/>
                    <a:pt x="126" y="1178"/>
                  </a:cubicBezTo>
                  <a:cubicBezTo>
                    <a:pt x="158" y="1186"/>
                    <a:pt x="158" y="1194"/>
                    <a:pt x="158" y="1225"/>
                  </a:cubicBezTo>
                  <a:cubicBezTo>
                    <a:pt x="158" y="1225"/>
                    <a:pt x="166" y="1225"/>
                    <a:pt x="166" y="1233"/>
                  </a:cubicBezTo>
                  <a:cubicBezTo>
                    <a:pt x="166" y="1257"/>
                    <a:pt x="174" y="1257"/>
                    <a:pt x="174" y="1257"/>
                  </a:cubicBezTo>
                  <a:lnTo>
                    <a:pt x="181" y="1249"/>
                  </a:lnTo>
                  <a:cubicBezTo>
                    <a:pt x="190" y="1249"/>
                    <a:pt x="205" y="1241"/>
                    <a:pt x="213" y="1241"/>
                  </a:cubicBezTo>
                  <a:cubicBezTo>
                    <a:pt x="253" y="1241"/>
                    <a:pt x="268" y="1281"/>
                    <a:pt x="292" y="1320"/>
                  </a:cubicBezTo>
                  <a:cubicBezTo>
                    <a:pt x="300" y="1320"/>
                    <a:pt x="300" y="1328"/>
                    <a:pt x="308" y="1328"/>
                  </a:cubicBezTo>
                  <a:cubicBezTo>
                    <a:pt x="324" y="1368"/>
                    <a:pt x="308" y="1415"/>
                    <a:pt x="292" y="1455"/>
                  </a:cubicBezTo>
                  <a:cubicBezTo>
                    <a:pt x="292" y="1471"/>
                    <a:pt x="284" y="1478"/>
                    <a:pt x="284" y="1494"/>
                  </a:cubicBezTo>
                  <a:cubicBezTo>
                    <a:pt x="276" y="1526"/>
                    <a:pt x="284" y="1549"/>
                    <a:pt x="292" y="1558"/>
                  </a:cubicBezTo>
                  <a:cubicBezTo>
                    <a:pt x="300" y="1565"/>
                    <a:pt x="316" y="1565"/>
                    <a:pt x="324" y="1565"/>
                  </a:cubicBezTo>
                  <a:cubicBezTo>
                    <a:pt x="348" y="1573"/>
                    <a:pt x="379" y="1573"/>
                    <a:pt x="395" y="1589"/>
                  </a:cubicBezTo>
                  <a:cubicBezTo>
                    <a:pt x="411" y="1605"/>
                    <a:pt x="434" y="1613"/>
                    <a:pt x="466" y="1613"/>
                  </a:cubicBezTo>
                  <a:cubicBezTo>
                    <a:pt x="490" y="1613"/>
                    <a:pt x="506" y="1613"/>
                    <a:pt x="521" y="1605"/>
                  </a:cubicBezTo>
                  <a:cubicBezTo>
                    <a:pt x="529" y="1605"/>
                    <a:pt x="545" y="1597"/>
                    <a:pt x="545" y="1597"/>
                  </a:cubicBezTo>
                  <a:cubicBezTo>
                    <a:pt x="561" y="1589"/>
                    <a:pt x="569" y="1581"/>
                    <a:pt x="577" y="1581"/>
                  </a:cubicBezTo>
                  <a:cubicBezTo>
                    <a:pt x="585" y="1581"/>
                    <a:pt x="601" y="1589"/>
                    <a:pt x="608" y="1589"/>
                  </a:cubicBezTo>
                  <a:cubicBezTo>
                    <a:pt x="624" y="1597"/>
                    <a:pt x="640" y="1605"/>
                    <a:pt x="648" y="1605"/>
                  </a:cubicBezTo>
                  <a:cubicBezTo>
                    <a:pt x="656" y="1605"/>
                    <a:pt x="656" y="1605"/>
                    <a:pt x="664" y="1597"/>
                  </a:cubicBezTo>
                  <a:cubicBezTo>
                    <a:pt x="672" y="1597"/>
                    <a:pt x="680" y="1597"/>
                    <a:pt x="696" y="1597"/>
                  </a:cubicBezTo>
                  <a:cubicBezTo>
                    <a:pt x="727" y="1597"/>
                    <a:pt x="735" y="1605"/>
                    <a:pt x="751" y="1629"/>
                  </a:cubicBezTo>
                  <a:cubicBezTo>
                    <a:pt x="759" y="1636"/>
                    <a:pt x="759" y="1636"/>
                    <a:pt x="759" y="1636"/>
                  </a:cubicBezTo>
                  <a:cubicBezTo>
                    <a:pt x="759" y="1636"/>
                    <a:pt x="759" y="1644"/>
                    <a:pt x="767" y="1644"/>
                  </a:cubicBezTo>
                  <a:cubicBezTo>
                    <a:pt x="774" y="1668"/>
                    <a:pt x="782" y="1668"/>
                    <a:pt x="790" y="1668"/>
                  </a:cubicBezTo>
                  <a:cubicBezTo>
                    <a:pt x="798" y="1668"/>
                    <a:pt x="806" y="1660"/>
                    <a:pt x="822" y="1660"/>
                  </a:cubicBezTo>
                  <a:cubicBezTo>
                    <a:pt x="838" y="1660"/>
                    <a:pt x="861" y="1668"/>
                    <a:pt x="869" y="1676"/>
                  </a:cubicBezTo>
                  <a:cubicBezTo>
                    <a:pt x="877" y="1684"/>
                    <a:pt x="885" y="1684"/>
                    <a:pt x="893" y="1684"/>
                  </a:cubicBezTo>
                  <a:cubicBezTo>
                    <a:pt x="909" y="1684"/>
                    <a:pt x="940" y="1668"/>
                    <a:pt x="956" y="1660"/>
                  </a:cubicBezTo>
                  <a:cubicBezTo>
                    <a:pt x="956" y="1660"/>
                    <a:pt x="964" y="1660"/>
                    <a:pt x="972" y="1660"/>
                  </a:cubicBezTo>
                  <a:cubicBezTo>
                    <a:pt x="996" y="1660"/>
                    <a:pt x="1027" y="1668"/>
                    <a:pt x="1051" y="1700"/>
                  </a:cubicBezTo>
                  <a:cubicBezTo>
                    <a:pt x="1059" y="1708"/>
                    <a:pt x="1075" y="1716"/>
                    <a:pt x="1091" y="1716"/>
                  </a:cubicBezTo>
                  <a:cubicBezTo>
                    <a:pt x="1114" y="1716"/>
                    <a:pt x="1146" y="1708"/>
                    <a:pt x="1154" y="1700"/>
                  </a:cubicBezTo>
                  <a:cubicBezTo>
                    <a:pt x="1162" y="1692"/>
                    <a:pt x="1186" y="1692"/>
                    <a:pt x="1217" y="1692"/>
                  </a:cubicBezTo>
                  <a:cubicBezTo>
                    <a:pt x="1241" y="1692"/>
                    <a:pt x="1273" y="1692"/>
                    <a:pt x="1304" y="1692"/>
                  </a:cubicBezTo>
                  <a:cubicBezTo>
                    <a:pt x="1336" y="1692"/>
                    <a:pt x="1344" y="1692"/>
                    <a:pt x="1344" y="1692"/>
                  </a:cubicBezTo>
                  <a:lnTo>
                    <a:pt x="1344" y="1692"/>
                  </a:lnTo>
                  <a:cubicBezTo>
                    <a:pt x="1344" y="1692"/>
                    <a:pt x="1344" y="1684"/>
                    <a:pt x="1351" y="1676"/>
                  </a:cubicBezTo>
                  <a:cubicBezTo>
                    <a:pt x="1351" y="1676"/>
                    <a:pt x="1359" y="1668"/>
                    <a:pt x="1375" y="1668"/>
                  </a:cubicBezTo>
                  <a:cubicBezTo>
                    <a:pt x="1391" y="1668"/>
                    <a:pt x="1415" y="1676"/>
                    <a:pt x="1438" y="1684"/>
                  </a:cubicBezTo>
                  <a:cubicBezTo>
                    <a:pt x="1446" y="1692"/>
                    <a:pt x="1470" y="1692"/>
                    <a:pt x="1486" y="1692"/>
                  </a:cubicBezTo>
                  <a:cubicBezTo>
                    <a:pt x="1510" y="1692"/>
                    <a:pt x="1533" y="1684"/>
                    <a:pt x="1549" y="1684"/>
                  </a:cubicBezTo>
                  <a:cubicBezTo>
                    <a:pt x="1549" y="1684"/>
                    <a:pt x="1549" y="1684"/>
                    <a:pt x="1557" y="1684"/>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7" name="Freeform 261"/>
            <p:cNvSpPr>
              <a:spLocks noChangeArrowheads="1"/>
            </p:cNvSpPr>
            <p:nvPr/>
          </p:nvSpPr>
          <p:spPr bwMode="auto">
            <a:xfrm>
              <a:off x="13660953" y="4203901"/>
              <a:ext cx="1185166" cy="1897192"/>
            </a:xfrm>
            <a:custGeom>
              <a:avLst/>
              <a:gdLst>
                <a:gd name="T0" fmla="*/ 2213 w 2254"/>
                <a:gd name="T1" fmla="*/ 2364 h 3606"/>
                <a:gd name="T2" fmla="*/ 2213 w 2254"/>
                <a:gd name="T3" fmla="*/ 2364 h 3606"/>
                <a:gd name="T4" fmla="*/ 2142 w 2254"/>
                <a:gd name="T5" fmla="*/ 2292 h 3606"/>
                <a:gd name="T6" fmla="*/ 2079 w 2254"/>
                <a:gd name="T7" fmla="*/ 2395 h 3606"/>
                <a:gd name="T8" fmla="*/ 2039 w 2254"/>
                <a:gd name="T9" fmla="*/ 2371 h 3606"/>
                <a:gd name="T10" fmla="*/ 1992 w 2254"/>
                <a:gd name="T11" fmla="*/ 2371 h 3606"/>
                <a:gd name="T12" fmla="*/ 1897 w 2254"/>
                <a:gd name="T13" fmla="*/ 2348 h 3606"/>
                <a:gd name="T14" fmla="*/ 1834 w 2254"/>
                <a:gd name="T15" fmla="*/ 2340 h 3606"/>
                <a:gd name="T16" fmla="*/ 1778 w 2254"/>
                <a:gd name="T17" fmla="*/ 2371 h 3606"/>
                <a:gd name="T18" fmla="*/ 1707 w 2254"/>
                <a:gd name="T19" fmla="*/ 2348 h 3606"/>
                <a:gd name="T20" fmla="*/ 1652 w 2254"/>
                <a:gd name="T21" fmla="*/ 2387 h 3606"/>
                <a:gd name="T22" fmla="*/ 1620 w 2254"/>
                <a:gd name="T23" fmla="*/ 2355 h 3606"/>
                <a:gd name="T24" fmla="*/ 1589 w 2254"/>
                <a:gd name="T25" fmla="*/ 2229 h 3606"/>
                <a:gd name="T26" fmla="*/ 1518 w 2254"/>
                <a:gd name="T27" fmla="*/ 2158 h 3606"/>
                <a:gd name="T28" fmla="*/ 1494 w 2254"/>
                <a:gd name="T29" fmla="*/ 2079 h 3606"/>
                <a:gd name="T30" fmla="*/ 1478 w 2254"/>
                <a:gd name="T31" fmla="*/ 1960 h 3606"/>
                <a:gd name="T32" fmla="*/ 1423 w 2254"/>
                <a:gd name="T33" fmla="*/ 1850 h 3606"/>
                <a:gd name="T34" fmla="*/ 1439 w 2254"/>
                <a:gd name="T35" fmla="*/ 1739 h 3606"/>
                <a:gd name="T36" fmla="*/ 1352 w 2254"/>
                <a:gd name="T37" fmla="*/ 1747 h 3606"/>
                <a:gd name="T38" fmla="*/ 1257 w 2254"/>
                <a:gd name="T39" fmla="*/ 1794 h 3606"/>
                <a:gd name="T40" fmla="*/ 1225 w 2254"/>
                <a:gd name="T41" fmla="*/ 1771 h 3606"/>
                <a:gd name="T42" fmla="*/ 1186 w 2254"/>
                <a:gd name="T43" fmla="*/ 1739 h 3606"/>
                <a:gd name="T44" fmla="*/ 1194 w 2254"/>
                <a:gd name="T45" fmla="*/ 1668 h 3606"/>
                <a:gd name="T46" fmla="*/ 1241 w 2254"/>
                <a:gd name="T47" fmla="*/ 1644 h 3606"/>
                <a:gd name="T48" fmla="*/ 1257 w 2254"/>
                <a:gd name="T49" fmla="*/ 1565 h 3606"/>
                <a:gd name="T50" fmla="*/ 1257 w 2254"/>
                <a:gd name="T51" fmla="*/ 1454 h 3606"/>
                <a:gd name="T52" fmla="*/ 1304 w 2254"/>
                <a:gd name="T53" fmla="*/ 1367 h 3606"/>
                <a:gd name="T54" fmla="*/ 1336 w 2254"/>
                <a:gd name="T55" fmla="*/ 1249 h 3606"/>
                <a:gd name="T56" fmla="*/ 1272 w 2254"/>
                <a:gd name="T57" fmla="*/ 1249 h 3606"/>
                <a:gd name="T58" fmla="*/ 1194 w 2254"/>
                <a:gd name="T59" fmla="*/ 1162 h 3606"/>
                <a:gd name="T60" fmla="*/ 1170 w 2254"/>
                <a:gd name="T61" fmla="*/ 1083 h 3606"/>
                <a:gd name="T62" fmla="*/ 1114 w 2254"/>
                <a:gd name="T63" fmla="*/ 1012 h 3606"/>
                <a:gd name="T64" fmla="*/ 1091 w 2254"/>
                <a:gd name="T65" fmla="*/ 917 h 3606"/>
                <a:gd name="T66" fmla="*/ 1035 w 2254"/>
                <a:gd name="T67" fmla="*/ 870 h 3606"/>
                <a:gd name="T68" fmla="*/ 980 w 2254"/>
                <a:gd name="T69" fmla="*/ 798 h 3606"/>
                <a:gd name="T70" fmla="*/ 1004 w 2254"/>
                <a:gd name="T71" fmla="*/ 696 h 3606"/>
                <a:gd name="T72" fmla="*/ 925 w 2254"/>
                <a:gd name="T73" fmla="*/ 545 h 3606"/>
                <a:gd name="T74" fmla="*/ 941 w 2254"/>
                <a:gd name="T75" fmla="*/ 450 h 3606"/>
                <a:gd name="T76" fmla="*/ 972 w 2254"/>
                <a:gd name="T77" fmla="*/ 292 h 3606"/>
                <a:gd name="T78" fmla="*/ 996 w 2254"/>
                <a:gd name="T79" fmla="*/ 126 h 3606"/>
                <a:gd name="T80" fmla="*/ 1004 w 2254"/>
                <a:gd name="T81" fmla="*/ 63 h 3606"/>
                <a:gd name="T82" fmla="*/ 672 w 2254"/>
                <a:gd name="T83" fmla="*/ 0 h 3606"/>
                <a:gd name="T84" fmla="*/ 553 w 2254"/>
                <a:gd name="T85" fmla="*/ 593 h 3606"/>
                <a:gd name="T86" fmla="*/ 450 w 2254"/>
                <a:gd name="T87" fmla="*/ 1051 h 3606"/>
                <a:gd name="T88" fmla="*/ 442 w 2254"/>
                <a:gd name="T89" fmla="*/ 1249 h 3606"/>
                <a:gd name="T90" fmla="*/ 435 w 2254"/>
                <a:gd name="T91" fmla="*/ 1328 h 3606"/>
                <a:gd name="T92" fmla="*/ 482 w 2254"/>
                <a:gd name="T93" fmla="*/ 1486 h 3606"/>
                <a:gd name="T94" fmla="*/ 522 w 2254"/>
                <a:gd name="T95" fmla="*/ 1628 h 3606"/>
                <a:gd name="T96" fmla="*/ 442 w 2254"/>
                <a:gd name="T97" fmla="*/ 1747 h 3606"/>
                <a:gd name="T98" fmla="*/ 371 w 2254"/>
                <a:gd name="T99" fmla="*/ 1818 h 3606"/>
                <a:gd name="T100" fmla="*/ 355 w 2254"/>
                <a:gd name="T101" fmla="*/ 1889 h 3606"/>
                <a:gd name="T102" fmla="*/ 174 w 2254"/>
                <a:gd name="T103" fmla="*/ 2079 h 3606"/>
                <a:gd name="T104" fmla="*/ 229 w 2254"/>
                <a:gd name="T105" fmla="*/ 2182 h 3606"/>
                <a:gd name="T106" fmla="*/ 229 w 2254"/>
                <a:gd name="T107" fmla="*/ 2277 h 3606"/>
                <a:gd name="T108" fmla="*/ 221 w 2254"/>
                <a:gd name="T109" fmla="*/ 2340 h 3606"/>
                <a:gd name="T110" fmla="*/ 174 w 2254"/>
                <a:gd name="T111" fmla="*/ 2435 h 3606"/>
                <a:gd name="T112" fmla="*/ 0 w 2254"/>
                <a:gd name="T113" fmla="*/ 3217 h 3606"/>
                <a:gd name="T114" fmla="*/ 2063 w 2254"/>
                <a:gd name="T115" fmla="*/ 3605 h 3606"/>
                <a:gd name="T116" fmla="*/ 2253 w 2254"/>
                <a:gd name="T117" fmla="*/ 2427 h 3606"/>
                <a:gd name="T118" fmla="*/ 2213 w 2254"/>
                <a:gd name="T119" fmla="*/ 2364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4" h="3606">
                  <a:moveTo>
                    <a:pt x="2213" y="2364"/>
                  </a:moveTo>
                  <a:lnTo>
                    <a:pt x="2213" y="2364"/>
                  </a:lnTo>
                  <a:cubicBezTo>
                    <a:pt x="2205" y="2316"/>
                    <a:pt x="2174" y="2316"/>
                    <a:pt x="2142" y="2292"/>
                  </a:cubicBezTo>
                  <a:cubicBezTo>
                    <a:pt x="2111" y="2277"/>
                    <a:pt x="2126" y="2348"/>
                    <a:pt x="2079" y="2395"/>
                  </a:cubicBezTo>
                  <a:cubicBezTo>
                    <a:pt x="2031" y="2435"/>
                    <a:pt x="2079" y="2395"/>
                    <a:pt x="2039" y="2371"/>
                  </a:cubicBezTo>
                  <a:cubicBezTo>
                    <a:pt x="2000" y="2348"/>
                    <a:pt x="2024" y="2364"/>
                    <a:pt x="1992" y="2371"/>
                  </a:cubicBezTo>
                  <a:cubicBezTo>
                    <a:pt x="1952" y="2379"/>
                    <a:pt x="1929" y="2371"/>
                    <a:pt x="1897" y="2348"/>
                  </a:cubicBezTo>
                  <a:cubicBezTo>
                    <a:pt x="1865" y="2324"/>
                    <a:pt x="1850" y="2332"/>
                    <a:pt x="1834" y="2340"/>
                  </a:cubicBezTo>
                  <a:cubicBezTo>
                    <a:pt x="1818" y="2348"/>
                    <a:pt x="1802" y="2371"/>
                    <a:pt x="1778" y="2371"/>
                  </a:cubicBezTo>
                  <a:cubicBezTo>
                    <a:pt x="1747" y="2364"/>
                    <a:pt x="1739" y="2355"/>
                    <a:pt x="1707" y="2348"/>
                  </a:cubicBezTo>
                  <a:cubicBezTo>
                    <a:pt x="1676" y="2332"/>
                    <a:pt x="1676" y="2355"/>
                    <a:pt x="1652" y="2387"/>
                  </a:cubicBezTo>
                  <a:cubicBezTo>
                    <a:pt x="1628" y="2411"/>
                    <a:pt x="1628" y="2371"/>
                    <a:pt x="1620" y="2355"/>
                  </a:cubicBezTo>
                  <a:cubicBezTo>
                    <a:pt x="1605" y="2332"/>
                    <a:pt x="1589" y="2269"/>
                    <a:pt x="1589" y="2229"/>
                  </a:cubicBezTo>
                  <a:cubicBezTo>
                    <a:pt x="1589" y="2190"/>
                    <a:pt x="1573" y="2166"/>
                    <a:pt x="1518" y="2158"/>
                  </a:cubicBezTo>
                  <a:cubicBezTo>
                    <a:pt x="1454" y="2142"/>
                    <a:pt x="1478" y="2126"/>
                    <a:pt x="1494" y="2079"/>
                  </a:cubicBezTo>
                  <a:cubicBezTo>
                    <a:pt x="1510" y="2031"/>
                    <a:pt x="1502" y="2000"/>
                    <a:pt x="1478" y="1960"/>
                  </a:cubicBezTo>
                  <a:cubicBezTo>
                    <a:pt x="1446" y="1921"/>
                    <a:pt x="1439" y="1889"/>
                    <a:pt x="1423" y="1850"/>
                  </a:cubicBezTo>
                  <a:cubicBezTo>
                    <a:pt x="1407" y="1818"/>
                    <a:pt x="1439" y="1787"/>
                    <a:pt x="1439" y="1739"/>
                  </a:cubicBezTo>
                  <a:cubicBezTo>
                    <a:pt x="1431" y="1700"/>
                    <a:pt x="1383" y="1723"/>
                    <a:pt x="1352" y="1747"/>
                  </a:cubicBezTo>
                  <a:cubicBezTo>
                    <a:pt x="1328" y="1778"/>
                    <a:pt x="1312" y="1778"/>
                    <a:pt x="1257" y="1794"/>
                  </a:cubicBezTo>
                  <a:cubicBezTo>
                    <a:pt x="1194" y="1802"/>
                    <a:pt x="1257" y="1794"/>
                    <a:pt x="1225" y="1771"/>
                  </a:cubicBezTo>
                  <a:cubicBezTo>
                    <a:pt x="1194" y="1747"/>
                    <a:pt x="1178" y="1747"/>
                    <a:pt x="1186" y="1739"/>
                  </a:cubicBezTo>
                  <a:cubicBezTo>
                    <a:pt x="1194" y="1723"/>
                    <a:pt x="1201" y="1700"/>
                    <a:pt x="1194" y="1668"/>
                  </a:cubicBezTo>
                  <a:cubicBezTo>
                    <a:pt x="1194" y="1636"/>
                    <a:pt x="1217" y="1644"/>
                    <a:pt x="1241" y="1644"/>
                  </a:cubicBezTo>
                  <a:cubicBezTo>
                    <a:pt x="1257" y="1644"/>
                    <a:pt x="1265" y="1581"/>
                    <a:pt x="1257" y="1565"/>
                  </a:cubicBezTo>
                  <a:cubicBezTo>
                    <a:pt x="1257" y="1541"/>
                    <a:pt x="1241" y="1502"/>
                    <a:pt x="1257" y="1454"/>
                  </a:cubicBezTo>
                  <a:cubicBezTo>
                    <a:pt x="1265" y="1415"/>
                    <a:pt x="1296" y="1383"/>
                    <a:pt x="1304" y="1367"/>
                  </a:cubicBezTo>
                  <a:cubicBezTo>
                    <a:pt x="1320" y="1344"/>
                    <a:pt x="1344" y="1296"/>
                    <a:pt x="1336" y="1249"/>
                  </a:cubicBezTo>
                  <a:cubicBezTo>
                    <a:pt x="1328" y="1201"/>
                    <a:pt x="1304" y="1257"/>
                    <a:pt x="1272" y="1249"/>
                  </a:cubicBezTo>
                  <a:cubicBezTo>
                    <a:pt x="1233" y="1241"/>
                    <a:pt x="1233" y="1194"/>
                    <a:pt x="1194" y="1162"/>
                  </a:cubicBezTo>
                  <a:cubicBezTo>
                    <a:pt x="1146" y="1130"/>
                    <a:pt x="1178" y="1130"/>
                    <a:pt x="1170" y="1083"/>
                  </a:cubicBezTo>
                  <a:cubicBezTo>
                    <a:pt x="1162" y="1036"/>
                    <a:pt x="1154" y="1036"/>
                    <a:pt x="1114" y="1012"/>
                  </a:cubicBezTo>
                  <a:cubicBezTo>
                    <a:pt x="1075" y="988"/>
                    <a:pt x="1099" y="956"/>
                    <a:pt x="1091" y="917"/>
                  </a:cubicBezTo>
                  <a:cubicBezTo>
                    <a:pt x="1083" y="877"/>
                    <a:pt x="1051" y="893"/>
                    <a:pt x="1035" y="870"/>
                  </a:cubicBezTo>
                  <a:cubicBezTo>
                    <a:pt x="1012" y="838"/>
                    <a:pt x="980" y="838"/>
                    <a:pt x="980" y="798"/>
                  </a:cubicBezTo>
                  <a:cubicBezTo>
                    <a:pt x="980" y="767"/>
                    <a:pt x="1004" y="735"/>
                    <a:pt x="1004" y="696"/>
                  </a:cubicBezTo>
                  <a:cubicBezTo>
                    <a:pt x="996" y="656"/>
                    <a:pt x="941" y="577"/>
                    <a:pt x="925" y="545"/>
                  </a:cubicBezTo>
                  <a:cubicBezTo>
                    <a:pt x="917" y="514"/>
                    <a:pt x="933" y="482"/>
                    <a:pt x="941" y="450"/>
                  </a:cubicBezTo>
                  <a:cubicBezTo>
                    <a:pt x="941" y="419"/>
                    <a:pt x="964" y="332"/>
                    <a:pt x="972" y="292"/>
                  </a:cubicBezTo>
                  <a:cubicBezTo>
                    <a:pt x="988" y="253"/>
                    <a:pt x="996" y="158"/>
                    <a:pt x="996" y="126"/>
                  </a:cubicBezTo>
                  <a:cubicBezTo>
                    <a:pt x="996" y="111"/>
                    <a:pt x="996" y="79"/>
                    <a:pt x="1004" y="63"/>
                  </a:cubicBezTo>
                  <a:cubicBezTo>
                    <a:pt x="885" y="39"/>
                    <a:pt x="775" y="16"/>
                    <a:pt x="672" y="0"/>
                  </a:cubicBezTo>
                  <a:cubicBezTo>
                    <a:pt x="648" y="111"/>
                    <a:pt x="561" y="561"/>
                    <a:pt x="553" y="593"/>
                  </a:cubicBezTo>
                  <a:cubicBezTo>
                    <a:pt x="545" y="617"/>
                    <a:pt x="466" y="1020"/>
                    <a:pt x="450" y="1051"/>
                  </a:cubicBezTo>
                  <a:cubicBezTo>
                    <a:pt x="427" y="1083"/>
                    <a:pt x="427" y="1225"/>
                    <a:pt x="442" y="1249"/>
                  </a:cubicBezTo>
                  <a:cubicBezTo>
                    <a:pt x="450" y="1265"/>
                    <a:pt x="435" y="1312"/>
                    <a:pt x="435" y="1328"/>
                  </a:cubicBezTo>
                  <a:cubicBezTo>
                    <a:pt x="427" y="1352"/>
                    <a:pt x="435" y="1454"/>
                    <a:pt x="482" y="1486"/>
                  </a:cubicBezTo>
                  <a:cubicBezTo>
                    <a:pt x="529" y="1526"/>
                    <a:pt x="545" y="1613"/>
                    <a:pt x="522" y="1628"/>
                  </a:cubicBezTo>
                  <a:cubicBezTo>
                    <a:pt x="506" y="1644"/>
                    <a:pt x="442" y="1731"/>
                    <a:pt x="442" y="1747"/>
                  </a:cubicBezTo>
                  <a:cubicBezTo>
                    <a:pt x="442" y="1771"/>
                    <a:pt x="395" y="1794"/>
                    <a:pt x="371" y="1818"/>
                  </a:cubicBezTo>
                  <a:cubicBezTo>
                    <a:pt x="348" y="1850"/>
                    <a:pt x="348" y="1873"/>
                    <a:pt x="355" y="1889"/>
                  </a:cubicBezTo>
                  <a:cubicBezTo>
                    <a:pt x="355" y="1897"/>
                    <a:pt x="166" y="2040"/>
                    <a:pt x="174" y="2079"/>
                  </a:cubicBezTo>
                  <a:cubicBezTo>
                    <a:pt x="182" y="2126"/>
                    <a:pt x="166" y="2158"/>
                    <a:pt x="229" y="2182"/>
                  </a:cubicBezTo>
                  <a:cubicBezTo>
                    <a:pt x="284" y="2213"/>
                    <a:pt x="245" y="2253"/>
                    <a:pt x="229" y="2277"/>
                  </a:cubicBezTo>
                  <a:cubicBezTo>
                    <a:pt x="221" y="2292"/>
                    <a:pt x="237" y="2316"/>
                    <a:pt x="221" y="2340"/>
                  </a:cubicBezTo>
                  <a:cubicBezTo>
                    <a:pt x="205" y="2364"/>
                    <a:pt x="174" y="2411"/>
                    <a:pt x="174" y="2435"/>
                  </a:cubicBezTo>
                  <a:cubicBezTo>
                    <a:pt x="174" y="2458"/>
                    <a:pt x="31" y="3075"/>
                    <a:pt x="0" y="3217"/>
                  </a:cubicBezTo>
                  <a:cubicBezTo>
                    <a:pt x="640" y="3360"/>
                    <a:pt x="1352" y="3494"/>
                    <a:pt x="2063" y="3605"/>
                  </a:cubicBezTo>
                  <a:cubicBezTo>
                    <a:pt x="2253" y="2427"/>
                    <a:pt x="2253" y="2427"/>
                    <a:pt x="2253" y="2427"/>
                  </a:cubicBezTo>
                  <a:cubicBezTo>
                    <a:pt x="2229" y="2411"/>
                    <a:pt x="2221" y="2395"/>
                    <a:pt x="2213" y="2364"/>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8" name="Freeform 262"/>
            <p:cNvSpPr>
              <a:spLocks noChangeArrowheads="1"/>
            </p:cNvSpPr>
            <p:nvPr/>
          </p:nvSpPr>
          <p:spPr bwMode="auto">
            <a:xfrm>
              <a:off x="13658634" y="4199262"/>
              <a:ext cx="1194442" cy="1901831"/>
            </a:xfrm>
            <a:custGeom>
              <a:avLst/>
              <a:gdLst>
                <a:gd name="T0" fmla="*/ 8 w 2270"/>
                <a:gd name="T1" fmla="*/ 3233 h 3614"/>
                <a:gd name="T2" fmla="*/ 221 w 2270"/>
                <a:gd name="T3" fmla="*/ 2356 h 3614"/>
                <a:gd name="T4" fmla="*/ 237 w 2270"/>
                <a:gd name="T5" fmla="*/ 2277 h 3614"/>
                <a:gd name="T6" fmla="*/ 182 w 2270"/>
                <a:gd name="T7" fmla="*/ 2087 h 3614"/>
                <a:gd name="T8" fmla="*/ 379 w 2270"/>
                <a:gd name="T9" fmla="*/ 1826 h 3614"/>
                <a:gd name="T10" fmla="*/ 537 w 2270"/>
                <a:gd name="T11" fmla="*/ 1605 h 3614"/>
                <a:gd name="T12" fmla="*/ 450 w 2270"/>
                <a:gd name="T13" fmla="*/ 1257 h 3614"/>
                <a:gd name="T14" fmla="*/ 672 w 2270"/>
                <a:gd name="T15" fmla="*/ 0 h 3614"/>
                <a:gd name="T16" fmla="*/ 1012 w 2270"/>
                <a:gd name="T17" fmla="*/ 71 h 3614"/>
                <a:gd name="T18" fmla="*/ 949 w 2270"/>
                <a:gd name="T19" fmla="*/ 458 h 3614"/>
                <a:gd name="T20" fmla="*/ 1012 w 2270"/>
                <a:gd name="T21" fmla="*/ 704 h 3614"/>
                <a:gd name="T22" fmla="*/ 1043 w 2270"/>
                <a:gd name="T23" fmla="*/ 869 h 3614"/>
                <a:gd name="T24" fmla="*/ 1122 w 2270"/>
                <a:gd name="T25" fmla="*/ 1012 h 3614"/>
                <a:gd name="T26" fmla="*/ 1202 w 2270"/>
                <a:gd name="T27" fmla="*/ 1170 h 3614"/>
                <a:gd name="T28" fmla="*/ 1312 w 2270"/>
                <a:gd name="T29" fmla="*/ 1241 h 3614"/>
                <a:gd name="T30" fmla="*/ 1312 w 2270"/>
                <a:gd name="T31" fmla="*/ 1375 h 3614"/>
                <a:gd name="T32" fmla="*/ 1249 w 2270"/>
                <a:gd name="T33" fmla="*/ 1652 h 3614"/>
                <a:gd name="T34" fmla="*/ 1209 w 2270"/>
                <a:gd name="T35" fmla="*/ 1676 h 3614"/>
                <a:gd name="T36" fmla="*/ 1233 w 2270"/>
                <a:gd name="T37" fmla="*/ 1771 h 3614"/>
                <a:gd name="T38" fmla="*/ 1360 w 2270"/>
                <a:gd name="T39" fmla="*/ 1755 h 3614"/>
                <a:gd name="T40" fmla="*/ 1439 w 2270"/>
                <a:gd name="T41" fmla="*/ 1858 h 3614"/>
                <a:gd name="T42" fmla="*/ 1494 w 2270"/>
                <a:gd name="T43" fmla="*/ 2111 h 3614"/>
                <a:gd name="T44" fmla="*/ 1628 w 2270"/>
                <a:gd name="T45" fmla="*/ 2356 h 3614"/>
                <a:gd name="T46" fmla="*/ 1668 w 2270"/>
                <a:gd name="T47" fmla="*/ 2372 h 3614"/>
                <a:gd name="T48" fmla="*/ 1826 w 2270"/>
                <a:gd name="T49" fmla="*/ 2356 h 3614"/>
                <a:gd name="T50" fmla="*/ 1913 w 2270"/>
                <a:gd name="T51" fmla="*/ 2356 h 3614"/>
                <a:gd name="T52" fmla="*/ 2024 w 2270"/>
                <a:gd name="T53" fmla="*/ 2363 h 3614"/>
                <a:gd name="T54" fmla="*/ 2119 w 2270"/>
                <a:gd name="T55" fmla="*/ 2332 h 3614"/>
                <a:gd name="T56" fmla="*/ 2221 w 2270"/>
                <a:gd name="T57" fmla="*/ 2372 h 3614"/>
                <a:gd name="T58" fmla="*/ 8 w 2270"/>
                <a:gd name="T59" fmla="*/ 3225 h 3614"/>
                <a:gd name="T60" fmla="*/ 2213 w 2270"/>
                <a:gd name="T61" fmla="*/ 2372 h 3614"/>
                <a:gd name="T62" fmla="*/ 2126 w 2270"/>
                <a:gd name="T63" fmla="*/ 2332 h 3614"/>
                <a:gd name="T64" fmla="*/ 2055 w 2270"/>
                <a:gd name="T65" fmla="*/ 2419 h 3614"/>
                <a:gd name="T66" fmla="*/ 2024 w 2270"/>
                <a:gd name="T67" fmla="*/ 2372 h 3614"/>
                <a:gd name="T68" fmla="*/ 1873 w 2270"/>
                <a:gd name="T69" fmla="*/ 2348 h 3614"/>
                <a:gd name="T70" fmla="*/ 1786 w 2270"/>
                <a:gd name="T71" fmla="*/ 2379 h 3614"/>
                <a:gd name="T72" fmla="*/ 1676 w 2270"/>
                <a:gd name="T73" fmla="*/ 2372 h 3614"/>
                <a:gd name="T74" fmla="*/ 1620 w 2270"/>
                <a:gd name="T75" fmla="*/ 2363 h 3614"/>
                <a:gd name="T76" fmla="*/ 1486 w 2270"/>
                <a:gd name="T77" fmla="*/ 2111 h 3614"/>
                <a:gd name="T78" fmla="*/ 1431 w 2270"/>
                <a:gd name="T79" fmla="*/ 1866 h 3614"/>
                <a:gd name="T80" fmla="*/ 1367 w 2270"/>
                <a:gd name="T81" fmla="*/ 1763 h 3614"/>
                <a:gd name="T82" fmla="*/ 1233 w 2270"/>
                <a:gd name="T83" fmla="*/ 1795 h 3614"/>
                <a:gd name="T84" fmla="*/ 1194 w 2270"/>
                <a:gd name="T85" fmla="*/ 1747 h 3614"/>
                <a:gd name="T86" fmla="*/ 1233 w 2270"/>
                <a:gd name="T87" fmla="*/ 1644 h 3614"/>
                <a:gd name="T88" fmla="*/ 1257 w 2270"/>
                <a:gd name="T89" fmla="*/ 1462 h 3614"/>
                <a:gd name="T90" fmla="*/ 1336 w 2270"/>
                <a:gd name="T91" fmla="*/ 1241 h 3614"/>
                <a:gd name="T92" fmla="*/ 1241 w 2270"/>
                <a:gd name="T93" fmla="*/ 1225 h 3614"/>
                <a:gd name="T94" fmla="*/ 1138 w 2270"/>
                <a:gd name="T95" fmla="*/ 1036 h 3614"/>
                <a:gd name="T96" fmla="*/ 1067 w 2270"/>
                <a:gd name="T97" fmla="*/ 893 h 3614"/>
                <a:gd name="T98" fmla="*/ 996 w 2270"/>
                <a:gd name="T99" fmla="*/ 767 h 3614"/>
                <a:gd name="T100" fmla="*/ 933 w 2270"/>
                <a:gd name="T101" fmla="*/ 490 h 3614"/>
                <a:gd name="T102" fmla="*/ 1004 w 2270"/>
                <a:gd name="T103" fmla="*/ 71 h 3614"/>
                <a:gd name="T104" fmla="*/ 458 w 2270"/>
                <a:gd name="T105" fmla="*/ 1059 h 3614"/>
                <a:gd name="T106" fmla="*/ 490 w 2270"/>
                <a:gd name="T107" fmla="*/ 1494 h 3614"/>
                <a:gd name="T108" fmla="*/ 411 w 2270"/>
                <a:gd name="T109" fmla="*/ 1810 h 3614"/>
                <a:gd name="T110" fmla="*/ 308 w 2270"/>
                <a:gd name="T111" fmla="*/ 1952 h 3614"/>
                <a:gd name="T112" fmla="*/ 269 w 2270"/>
                <a:gd name="T113" fmla="*/ 2221 h 3614"/>
                <a:gd name="T114" fmla="*/ 237 w 2270"/>
                <a:gd name="T115" fmla="*/ 2348 h 3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3614">
                  <a:moveTo>
                    <a:pt x="2071" y="3613"/>
                  </a:moveTo>
                  <a:lnTo>
                    <a:pt x="2071" y="3613"/>
                  </a:lnTo>
                  <a:lnTo>
                    <a:pt x="2071" y="3613"/>
                  </a:lnTo>
                  <a:cubicBezTo>
                    <a:pt x="1431" y="3518"/>
                    <a:pt x="735" y="3391"/>
                    <a:pt x="8" y="3233"/>
                  </a:cubicBezTo>
                  <a:cubicBezTo>
                    <a:pt x="0" y="3233"/>
                    <a:pt x="0" y="3233"/>
                    <a:pt x="0" y="3233"/>
                  </a:cubicBezTo>
                  <a:cubicBezTo>
                    <a:pt x="0" y="3225"/>
                    <a:pt x="0" y="3225"/>
                    <a:pt x="0" y="3225"/>
                  </a:cubicBezTo>
                  <a:cubicBezTo>
                    <a:pt x="87" y="2854"/>
                    <a:pt x="182" y="2459"/>
                    <a:pt x="182" y="2443"/>
                  </a:cubicBezTo>
                  <a:cubicBezTo>
                    <a:pt x="182" y="2419"/>
                    <a:pt x="205" y="2379"/>
                    <a:pt x="221" y="2356"/>
                  </a:cubicBezTo>
                  <a:cubicBezTo>
                    <a:pt x="229" y="2348"/>
                    <a:pt x="229" y="2348"/>
                    <a:pt x="229" y="2348"/>
                  </a:cubicBezTo>
                  <a:cubicBezTo>
                    <a:pt x="237" y="2332"/>
                    <a:pt x="237" y="2324"/>
                    <a:pt x="229" y="2316"/>
                  </a:cubicBezTo>
                  <a:cubicBezTo>
                    <a:pt x="229" y="2300"/>
                    <a:pt x="229" y="2292"/>
                    <a:pt x="237" y="2285"/>
                  </a:cubicBezTo>
                  <a:cubicBezTo>
                    <a:pt x="237" y="2277"/>
                    <a:pt x="237" y="2277"/>
                    <a:pt x="237" y="2277"/>
                  </a:cubicBezTo>
                  <a:cubicBezTo>
                    <a:pt x="245" y="2269"/>
                    <a:pt x="269" y="2245"/>
                    <a:pt x="261" y="2221"/>
                  </a:cubicBezTo>
                  <a:cubicBezTo>
                    <a:pt x="261" y="2213"/>
                    <a:pt x="245" y="2206"/>
                    <a:pt x="229" y="2198"/>
                  </a:cubicBezTo>
                  <a:cubicBezTo>
                    <a:pt x="182" y="2174"/>
                    <a:pt x="182" y="2142"/>
                    <a:pt x="182" y="2111"/>
                  </a:cubicBezTo>
                  <a:cubicBezTo>
                    <a:pt x="182" y="2103"/>
                    <a:pt x="182" y="2095"/>
                    <a:pt x="182" y="2087"/>
                  </a:cubicBezTo>
                  <a:cubicBezTo>
                    <a:pt x="174" y="2063"/>
                    <a:pt x="237" y="2008"/>
                    <a:pt x="308" y="1945"/>
                  </a:cubicBezTo>
                  <a:cubicBezTo>
                    <a:pt x="332" y="1921"/>
                    <a:pt x="356" y="1897"/>
                    <a:pt x="356" y="1897"/>
                  </a:cubicBezTo>
                  <a:lnTo>
                    <a:pt x="356" y="1897"/>
                  </a:lnTo>
                  <a:cubicBezTo>
                    <a:pt x="356" y="1881"/>
                    <a:pt x="348" y="1850"/>
                    <a:pt x="379" y="1826"/>
                  </a:cubicBezTo>
                  <a:cubicBezTo>
                    <a:pt x="387" y="1818"/>
                    <a:pt x="395" y="1810"/>
                    <a:pt x="403" y="1802"/>
                  </a:cubicBezTo>
                  <a:cubicBezTo>
                    <a:pt x="427" y="1786"/>
                    <a:pt x="443" y="1771"/>
                    <a:pt x="443" y="1755"/>
                  </a:cubicBezTo>
                  <a:cubicBezTo>
                    <a:pt x="443" y="1731"/>
                    <a:pt x="506" y="1652"/>
                    <a:pt x="530" y="1628"/>
                  </a:cubicBezTo>
                  <a:cubicBezTo>
                    <a:pt x="537" y="1628"/>
                    <a:pt x="537" y="1621"/>
                    <a:pt x="537" y="1605"/>
                  </a:cubicBezTo>
                  <a:cubicBezTo>
                    <a:pt x="537" y="1573"/>
                    <a:pt x="514" y="1526"/>
                    <a:pt x="490" y="1502"/>
                  </a:cubicBezTo>
                  <a:cubicBezTo>
                    <a:pt x="443" y="1462"/>
                    <a:pt x="435" y="1360"/>
                    <a:pt x="435" y="1336"/>
                  </a:cubicBezTo>
                  <a:cubicBezTo>
                    <a:pt x="435" y="1328"/>
                    <a:pt x="443" y="1328"/>
                    <a:pt x="443" y="1320"/>
                  </a:cubicBezTo>
                  <a:cubicBezTo>
                    <a:pt x="450" y="1296"/>
                    <a:pt x="450" y="1273"/>
                    <a:pt x="450" y="1257"/>
                  </a:cubicBezTo>
                  <a:cubicBezTo>
                    <a:pt x="435" y="1233"/>
                    <a:pt x="435" y="1091"/>
                    <a:pt x="450" y="1059"/>
                  </a:cubicBezTo>
                  <a:cubicBezTo>
                    <a:pt x="466" y="1036"/>
                    <a:pt x="506" y="830"/>
                    <a:pt x="537" y="704"/>
                  </a:cubicBezTo>
                  <a:cubicBezTo>
                    <a:pt x="545" y="648"/>
                    <a:pt x="561" y="609"/>
                    <a:pt x="561" y="593"/>
                  </a:cubicBezTo>
                  <a:cubicBezTo>
                    <a:pt x="569" y="577"/>
                    <a:pt x="624" y="277"/>
                    <a:pt x="672" y="0"/>
                  </a:cubicBezTo>
                  <a:lnTo>
                    <a:pt x="672" y="0"/>
                  </a:lnTo>
                  <a:cubicBezTo>
                    <a:pt x="680" y="0"/>
                    <a:pt x="680" y="0"/>
                    <a:pt x="680" y="0"/>
                  </a:cubicBezTo>
                  <a:cubicBezTo>
                    <a:pt x="783" y="24"/>
                    <a:pt x="893" y="47"/>
                    <a:pt x="1012" y="71"/>
                  </a:cubicBezTo>
                  <a:lnTo>
                    <a:pt x="1012" y="71"/>
                  </a:lnTo>
                  <a:lnTo>
                    <a:pt x="1012" y="71"/>
                  </a:lnTo>
                  <a:cubicBezTo>
                    <a:pt x="1012" y="95"/>
                    <a:pt x="1004" y="119"/>
                    <a:pt x="1004" y="134"/>
                  </a:cubicBezTo>
                  <a:cubicBezTo>
                    <a:pt x="1004" y="166"/>
                    <a:pt x="1004" y="261"/>
                    <a:pt x="988" y="300"/>
                  </a:cubicBezTo>
                  <a:cubicBezTo>
                    <a:pt x="972" y="340"/>
                    <a:pt x="956" y="427"/>
                    <a:pt x="949" y="458"/>
                  </a:cubicBezTo>
                  <a:cubicBezTo>
                    <a:pt x="949" y="466"/>
                    <a:pt x="949" y="482"/>
                    <a:pt x="941" y="490"/>
                  </a:cubicBezTo>
                  <a:cubicBezTo>
                    <a:pt x="933" y="514"/>
                    <a:pt x="933" y="530"/>
                    <a:pt x="941" y="553"/>
                  </a:cubicBezTo>
                  <a:cubicBezTo>
                    <a:pt x="941" y="569"/>
                    <a:pt x="956" y="585"/>
                    <a:pt x="964" y="601"/>
                  </a:cubicBezTo>
                  <a:cubicBezTo>
                    <a:pt x="988" y="640"/>
                    <a:pt x="1012" y="680"/>
                    <a:pt x="1012" y="704"/>
                  </a:cubicBezTo>
                  <a:cubicBezTo>
                    <a:pt x="1012" y="727"/>
                    <a:pt x="1012" y="743"/>
                    <a:pt x="1004" y="767"/>
                  </a:cubicBezTo>
                  <a:cubicBezTo>
                    <a:pt x="996" y="783"/>
                    <a:pt x="996" y="798"/>
                    <a:pt x="996" y="806"/>
                  </a:cubicBezTo>
                  <a:cubicBezTo>
                    <a:pt x="996" y="830"/>
                    <a:pt x="1004" y="838"/>
                    <a:pt x="1020" y="854"/>
                  </a:cubicBezTo>
                  <a:cubicBezTo>
                    <a:pt x="1027" y="854"/>
                    <a:pt x="1036" y="862"/>
                    <a:pt x="1043" y="869"/>
                  </a:cubicBezTo>
                  <a:cubicBezTo>
                    <a:pt x="1051" y="885"/>
                    <a:pt x="1059" y="885"/>
                    <a:pt x="1067" y="885"/>
                  </a:cubicBezTo>
                  <a:cubicBezTo>
                    <a:pt x="1083" y="893"/>
                    <a:pt x="1099" y="893"/>
                    <a:pt x="1107" y="925"/>
                  </a:cubicBezTo>
                  <a:cubicBezTo>
                    <a:pt x="1107" y="933"/>
                    <a:pt x="1107" y="949"/>
                    <a:pt x="1107" y="964"/>
                  </a:cubicBezTo>
                  <a:cubicBezTo>
                    <a:pt x="1099" y="980"/>
                    <a:pt x="1099" y="1004"/>
                    <a:pt x="1122" y="1012"/>
                  </a:cubicBezTo>
                  <a:cubicBezTo>
                    <a:pt x="1130" y="1020"/>
                    <a:pt x="1138" y="1020"/>
                    <a:pt x="1146" y="1028"/>
                  </a:cubicBezTo>
                  <a:cubicBezTo>
                    <a:pt x="1170" y="1044"/>
                    <a:pt x="1178" y="1051"/>
                    <a:pt x="1186" y="1091"/>
                  </a:cubicBezTo>
                  <a:cubicBezTo>
                    <a:pt x="1186" y="1107"/>
                    <a:pt x="1186" y="1122"/>
                    <a:pt x="1178" y="1131"/>
                  </a:cubicBezTo>
                  <a:cubicBezTo>
                    <a:pt x="1178" y="1146"/>
                    <a:pt x="1178" y="1146"/>
                    <a:pt x="1202" y="1170"/>
                  </a:cubicBezTo>
                  <a:cubicBezTo>
                    <a:pt x="1225" y="1186"/>
                    <a:pt x="1233" y="1202"/>
                    <a:pt x="1249" y="1217"/>
                  </a:cubicBezTo>
                  <a:cubicBezTo>
                    <a:pt x="1257" y="1233"/>
                    <a:pt x="1265" y="1249"/>
                    <a:pt x="1280" y="1249"/>
                  </a:cubicBezTo>
                  <a:cubicBezTo>
                    <a:pt x="1280" y="1257"/>
                    <a:pt x="1280" y="1257"/>
                    <a:pt x="1289" y="1257"/>
                  </a:cubicBezTo>
                  <a:cubicBezTo>
                    <a:pt x="1296" y="1257"/>
                    <a:pt x="1304" y="1249"/>
                    <a:pt x="1312" y="1241"/>
                  </a:cubicBezTo>
                  <a:cubicBezTo>
                    <a:pt x="1320" y="1241"/>
                    <a:pt x="1328" y="1233"/>
                    <a:pt x="1336" y="1233"/>
                  </a:cubicBezTo>
                  <a:cubicBezTo>
                    <a:pt x="1344" y="1233"/>
                    <a:pt x="1344" y="1249"/>
                    <a:pt x="1344" y="1257"/>
                  </a:cubicBezTo>
                  <a:cubicBezTo>
                    <a:pt x="1352" y="1296"/>
                    <a:pt x="1336" y="1352"/>
                    <a:pt x="1320" y="1375"/>
                  </a:cubicBezTo>
                  <a:cubicBezTo>
                    <a:pt x="1312" y="1375"/>
                    <a:pt x="1312" y="1375"/>
                    <a:pt x="1312" y="1375"/>
                  </a:cubicBezTo>
                  <a:cubicBezTo>
                    <a:pt x="1296" y="1399"/>
                    <a:pt x="1273" y="1431"/>
                    <a:pt x="1265" y="1462"/>
                  </a:cubicBezTo>
                  <a:cubicBezTo>
                    <a:pt x="1257" y="1502"/>
                    <a:pt x="1265" y="1542"/>
                    <a:pt x="1273" y="1565"/>
                  </a:cubicBezTo>
                  <a:cubicBezTo>
                    <a:pt x="1273" y="1589"/>
                    <a:pt x="1273" y="1628"/>
                    <a:pt x="1257" y="1644"/>
                  </a:cubicBezTo>
                  <a:cubicBezTo>
                    <a:pt x="1257" y="1652"/>
                    <a:pt x="1249" y="1652"/>
                    <a:pt x="1249" y="1652"/>
                  </a:cubicBezTo>
                  <a:cubicBezTo>
                    <a:pt x="1241" y="1652"/>
                    <a:pt x="1241" y="1652"/>
                    <a:pt x="1241" y="1652"/>
                  </a:cubicBezTo>
                  <a:cubicBezTo>
                    <a:pt x="1233" y="1652"/>
                    <a:pt x="1233" y="1652"/>
                    <a:pt x="1233" y="1652"/>
                  </a:cubicBezTo>
                  <a:cubicBezTo>
                    <a:pt x="1225" y="1652"/>
                    <a:pt x="1217" y="1652"/>
                    <a:pt x="1209" y="1660"/>
                  </a:cubicBezTo>
                  <a:cubicBezTo>
                    <a:pt x="1209" y="1660"/>
                    <a:pt x="1209" y="1668"/>
                    <a:pt x="1209" y="1676"/>
                  </a:cubicBezTo>
                  <a:cubicBezTo>
                    <a:pt x="1209" y="1708"/>
                    <a:pt x="1202" y="1731"/>
                    <a:pt x="1194" y="1747"/>
                  </a:cubicBezTo>
                  <a:lnTo>
                    <a:pt x="1194" y="1747"/>
                  </a:lnTo>
                  <a:cubicBezTo>
                    <a:pt x="1194" y="1755"/>
                    <a:pt x="1194" y="1755"/>
                    <a:pt x="1202" y="1755"/>
                  </a:cubicBezTo>
                  <a:cubicBezTo>
                    <a:pt x="1209" y="1763"/>
                    <a:pt x="1217" y="1763"/>
                    <a:pt x="1233" y="1771"/>
                  </a:cubicBezTo>
                  <a:cubicBezTo>
                    <a:pt x="1241" y="1779"/>
                    <a:pt x="1241" y="1786"/>
                    <a:pt x="1241" y="1786"/>
                  </a:cubicBezTo>
                  <a:cubicBezTo>
                    <a:pt x="1241" y="1795"/>
                    <a:pt x="1241" y="1795"/>
                    <a:pt x="1241" y="1802"/>
                  </a:cubicBezTo>
                  <a:cubicBezTo>
                    <a:pt x="1241" y="1795"/>
                    <a:pt x="1249" y="1795"/>
                    <a:pt x="1257" y="1795"/>
                  </a:cubicBezTo>
                  <a:cubicBezTo>
                    <a:pt x="1320" y="1786"/>
                    <a:pt x="1336" y="1779"/>
                    <a:pt x="1360" y="1755"/>
                  </a:cubicBezTo>
                  <a:cubicBezTo>
                    <a:pt x="1375" y="1739"/>
                    <a:pt x="1407" y="1723"/>
                    <a:pt x="1423" y="1723"/>
                  </a:cubicBezTo>
                  <a:cubicBezTo>
                    <a:pt x="1431" y="1723"/>
                    <a:pt x="1447" y="1731"/>
                    <a:pt x="1447" y="1747"/>
                  </a:cubicBezTo>
                  <a:cubicBezTo>
                    <a:pt x="1447" y="1771"/>
                    <a:pt x="1447" y="1786"/>
                    <a:pt x="1439" y="1802"/>
                  </a:cubicBezTo>
                  <a:cubicBezTo>
                    <a:pt x="1431" y="1818"/>
                    <a:pt x="1431" y="1842"/>
                    <a:pt x="1439" y="1858"/>
                  </a:cubicBezTo>
                  <a:cubicBezTo>
                    <a:pt x="1439" y="1866"/>
                    <a:pt x="1439" y="1866"/>
                    <a:pt x="1439" y="1873"/>
                  </a:cubicBezTo>
                  <a:cubicBezTo>
                    <a:pt x="1454" y="1905"/>
                    <a:pt x="1462" y="1929"/>
                    <a:pt x="1486" y="1961"/>
                  </a:cubicBezTo>
                  <a:cubicBezTo>
                    <a:pt x="1518" y="2000"/>
                    <a:pt x="1518" y="2039"/>
                    <a:pt x="1510" y="2087"/>
                  </a:cubicBezTo>
                  <a:cubicBezTo>
                    <a:pt x="1502" y="2095"/>
                    <a:pt x="1502" y="2103"/>
                    <a:pt x="1494" y="2111"/>
                  </a:cubicBezTo>
                  <a:cubicBezTo>
                    <a:pt x="1494" y="2126"/>
                    <a:pt x="1486" y="2134"/>
                    <a:pt x="1486" y="2142"/>
                  </a:cubicBezTo>
                  <a:cubicBezTo>
                    <a:pt x="1494" y="2150"/>
                    <a:pt x="1502" y="2158"/>
                    <a:pt x="1526" y="2158"/>
                  </a:cubicBezTo>
                  <a:cubicBezTo>
                    <a:pt x="1581" y="2174"/>
                    <a:pt x="1597" y="2190"/>
                    <a:pt x="1597" y="2237"/>
                  </a:cubicBezTo>
                  <a:cubicBezTo>
                    <a:pt x="1597" y="2277"/>
                    <a:pt x="1620" y="2340"/>
                    <a:pt x="1628" y="2356"/>
                  </a:cubicBezTo>
                  <a:cubicBezTo>
                    <a:pt x="1636" y="2363"/>
                    <a:pt x="1636" y="2372"/>
                    <a:pt x="1636" y="2379"/>
                  </a:cubicBezTo>
                  <a:cubicBezTo>
                    <a:pt x="1644" y="2387"/>
                    <a:pt x="1644" y="2395"/>
                    <a:pt x="1652" y="2395"/>
                  </a:cubicBezTo>
                  <a:cubicBezTo>
                    <a:pt x="1652" y="2395"/>
                    <a:pt x="1652" y="2395"/>
                    <a:pt x="1660" y="2387"/>
                  </a:cubicBezTo>
                  <a:cubicBezTo>
                    <a:pt x="1668" y="2379"/>
                    <a:pt x="1668" y="2372"/>
                    <a:pt x="1668" y="2372"/>
                  </a:cubicBezTo>
                  <a:cubicBezTo>
                    <a:pt x="1684" y="2348"/>
                    <a:pt x="1692" y="2340"/>
                    <a:pt x="1715" y="2348"/>
                  </a:cubicBezTo>
                  <a:cubicBezTo>
                    <a:pt x="1731" y="2356"/>
                    <a:pt x="1739" y="2356"/>
                    <a:pt x="1747" y="2363"/>
                  </a:cubicBezTo>
                  <a:cubicBezTo>
                    <a:pt x="1763" y="2372"/>
                    <a:pt x="1771" y="2372"/>
                    <a:pt x="1786" y="2372"/>
                  </a:cubicBezTo>
                  <a:cubicBezTo>
                    <a:pt x="1802" y="2379"/>
                    <a:pt x="1810" y="2363"/>
                    <a:pt x="1826" y="2356"/>
                  </a:cubicBezTo>
                  <a:cubicBezTo>
                    <a:pt x="1826" y="2356"/>
                    <a:pt x="1834" y="2348"/>
                    <a:pt x="1842" y="2348"/>
                  </a:cubicBezTo>
                  <a:lnTo>
                    <a:pt x="1842" y="2348"/>
                  </a:lnTo>
                  <a:cubicBezTo>
                    <a:pt x="1850" y="2340"/>
                    <a:pt x="1858" y="2340"/>
                    <a:pt x="1873" y="2340"/>
                  </a:cubicBezTo>
                  <a:cubicBezTo>
                    <a:pt x="1881" y="2340"/>
                    <a:pt x="1897" y="2340"/>
                    <a:pt x="1913" y="2356"/>
                  </a:cubicBezTo>
                  <a:cubicBezTo>
                    <a:pt x="1937" y="2372"/>
                    <a:pt x="1953" y="2379"/>
                    <a:pt x="1976" y="2379"/>
                  </a:cubicBezTo>
                  <a:cubicBezTo>
                    <a:pt x="1984" y="2379"/>
                    <a:pt x="1984" y="2379"/>
                    <a:pt x="1992" y="2379"/>
                  </a:cubicBezTo>
                  <a:cubicBezTo>
                    <a:pt x="2008" y="2372"/>
                    <a:pt x="2016" y="2372"/>
                    <a:pt x="2016" y="2372"/>
                  </a:cubicBezTo>
                  <a:cubicBezTo>
                    <a:pt x="2016" y="2363"/>
                    <a:pt x="2024" y="2363"/>
                    <a:pt x="2024" y="2363"/>
                  </a:cubicBezTo>
                  <a:cubicBezTo>
                    <a:pt x="2032" y="2363"/>
                    <a:pt x="2039" y="2363"/>
                    <a:pt x="2047" y="2372"/>
                  </a:cubicBezTo>
                  <a:cubicBezTo>
                    <a:pt x="2071" y="2387"/>
                    <a:pt x="2063" y="2403"/>
                    <a:pt x="2063" y="2411"/>
                  </a:cubicBezTo>
                  <a:cubicBezTo>
                    <a:pt x="2071" y="2411"/>
                    <a:pt x="2071" y="2403"/>
                    <a:pt x="2079" y="2395"/>
                  </a:cubicBezTo>
                  <a:cubicBezTo>
                    <a:pt x="2103" y="2379"/>
                    <a:pt x="2111" y="2348"/>
                    <a:pt x="2119" y="2332"/>
                  </a:cubicBezTo>
                  <a:cubicBezTo>
                    <a:pt x="2126" y="2308"/>
                    <a:pt x="2134" y="2300"/>
                    <a:pt x="2142" y="2300"/>
                  </a:cubicBezTo>
                  <a:cubicBezTo>
                    <a:pt x="2150" y="2300"/>
                    <a:pt x="2150" y="2300"/>
                    <a:pt x="2150" y="2300"/>
                  </a:cubicBezTo>
                  <a:cubicBezTo>
                    <a:pt x="2158" y="2300"/>
                    <a:pt x="2166" y="2308"/>
                    <a:pt x="2166" y="2308"/>
                  </a:cubicBezTo>
                  <a:cubicBezTo>
                    <a:pt x="2197" y="2324"/>
                    <a:pt x="2213" y="2332"/>
                    <a:pt x="2221" y="2372"/>
                  </a:cubicBezTo>
                  <a:cubicBezTo>
                    <a:pt x="2229" y="2403"/>
                    <a:pt x="2237" y="2419"/>
                    <a:pt x="2261" y="2427"/>
                  </a:cubicBezTo>
                  <a:cubicBezTo>
                    <a:pt x="2269" y="2427"/>
                    <a:pt x="2269" y="2427"/>
                    <a:pt x="2269" y="2427"/>
                  </a:cubicBezTo>
                  <a:lnTo>
                    <a:pt x="2071" y="3613"/>
                  </a:lnTo>
                  <a:close/>
                  <a:moveTo>
                    <a:pt x="8" y="3225"/>
                  </a:moveTo>
                  <a:lnTo>
                    <a:pt x="8" y="3225"/>
                  </a:lnTo>
                  <a:cubicBezTo>
                    <a:pt x="743" y="3383"/>
                    <a:pt x="1431" y="3510"/>
                    <a:pt x="2063" y="3605"/>
                  </a:cubicBezTo>
                  <a:cubicBezTo>
                    <a:pt x="2261" y="2435"/>
                    <a:pt x="2261" y="2435"/>
                    <a:pt x="2261" y="2435"/>
                  </a:cubicBezTo>
                  <a:cubicBezTo>
                    <a:pt x="2237" y="2419"/>
                    <a:pt x="2221" y="2403"/>
                    <a:pt x="2213" y="2372"/>
                  </a:cubicBezTo>
                  <a:cubicBezTo>
                    <a:pt x="2213" y="2340"/>
                    <a:pt x="2190" y="2324"/>
                    <a:pt x="2166" y="2316"/>
                  </a:cubicBezTo>
                  <a:cubicBezTo>
                    <a:pt x="2158" y="2316"/>
                    <a:pt x="2158" y="2308"/>
                    <a:pt x="2150" y="2308"/>
                  </a:cubicBezTo>
                  <a:lnTo>
                    <a:pt x="2142" y="2308"/>
                  </a:lnTo>
                  <a:cubicBezTo>
                    <a:pt x="2134" y="2308"/>
                    <a:pt x="2134" y="2316"/>
                    <a:pt x="2126" y="2332"/>
                  </a:cubicBezTo>
                  <a:cubicBezTo>
                    <a:pt x="2119" y="2356"/>
                    <a:pt x="2111" y="2379"/>
                    <a:pt x="2087" y="2403"/>
                  </a:cubicBezTo>
                  <a:cubicBezTo>
                    <a:pt x="2071" y="2419"/>
                    <a:pt x="2063" y="2427"/>
                    <a:pt x="2063" y="2427"/>
                  </a:cubicBezTo>
                  <a:lnTo>
                    <a:pt x="2063" y="2427"/>
                  </a:lnTo>
                  <a:cubicBezTo>
                    <a:pt x="2055" y="2419"/>
                    <a:pt x="2055" y="2419"/>
                    <a:pt x="2055" y="2419"/>
                  </a:cubicBezTo>
                  <a:cubicBezTo>
                    <a:pt x="2055" y="2419"/>
                    <a:pt x="2055" y="2419"/>
                    <a:pt x="2055" y="2411"/>
                  </a:cubicBezTo>
                  <a:cubicBezTo>
                    <a:pt x="2063" y="2403"/>
                    <a:pt x="2063" y="2387"/>
                    <a:pt x="2047" y="2379"/>
                  </a:cubicBezTo>
                  <a:cubicBezTo>
                    <a:pt x="2032" y="2372"/>
                    <a:pt x="2024" y="2372"/>
                    <a:pt x="2024" y="2372"/>
                  </a:cubicBezTo>
                  <a:lnTo>
                    <a:pt x="2024" y="2372"/>
                  </a:lnTo>
                  <a:cubicBezTo>
                    <a:pt x="2016" y="2379"/>
                    <a:pt x="2008" y="2379"/>
                    <a:pt x="2000" y="2387"/>
                  </a:cubicBezTo>
                  <a:cubicBezTo>
                    <a:pt x="1992" y="2387"/>
                    <a:pt x="1984" y="2387"/>
                    <a:pt x="1976" y="2387"/>
                  </a:cubicBezTo>
                  <a:cubicBezTo>
                    <a:pt x="1953" y="2387"/>
                    <a:pt x="1929" y="2379"/>
                    <a:pt x="1905" y="2356"/>
                  </a:cubicBezTo>
                  <a:cubicBezTo>
                    <a:pt x="1897" y="2348"/>
                    <a:pt x="1881" y="2348"/>
                    <a:pt x="1873" y="2348"/>
                  </a:cubicBezTo>
                  <a:cubicBezTo>
                    <a:pt x="1866" y="2348"/>
                    <a:pt x="1850" y="2348"/>
                    <a:pt x="1850" y="2348"/>
                  </a:cubicBezTo>
                  <a:cubicBezTo>
                    <a:pt x="1842" y="2348"/>
                    <a:pt x="1842" y="2356"/>
                    <a:pt x="1842" y="2356"/>
                  </a:cubicBezTo>
                  <a:cubicBezTo>
                    <a:pt x="1834" y="2356"/>
                    <a:pt x="1834" y="2356"/>
                    <a:pt x="1826" y="2363"/>
                  </a:cubicBezTo>
                  <a:cubicBezTo>
                    <a:pt x="1818" y="2372"/>
                    <a:pt x="1802" y="2379"/>
                    <a:pt x="1786" y="2379"/>
                  </a:cubicBezTo>
                  <a:cubicBezTo>
                    <a:pt x="1763" y="2379"/>
                    <a:pt x="1755" y="2372"/>
                    <a:pt x="1747" y="2372"/>
                  </a:cubicBezTo>
                  <a:cubicBezTo>
                    <a:pt x="1739" y="2363"/>
                    <a:pt x="1731" y="2363"/>
                    <a:pt x="1715" y="2356"/>
                  </a:cubicBezTo>
                  <a:cubicBezTo>
                    <a:pt x="1707" y="2356"/>
                    <a:pt x="1700" y="2356"/>
                    <a:pt x="1700" y="2356"/>
                  </a:cubicBezTo>
                  <a:cubicBezTo>
                    <a:pt x="1692" y="2356"/>
                    <a:pt x="1684" y="2356"/>
                    <a:pt x="1676" y="2372"/>
                  </a:cubicBezTo>
                  <a:cubicBezTo>
                    <a:pt x="1676" y="2379"/>
                    <a:pt x="1668" y="2387"/>
                    <a:pt x="1668" y="2395"/>
                  </a:cubicBezTo>
                  <a:cubicBezTo>
                    <a:pt x="1660" y="2403"/>
                    <a:pt x="1652" y="2403"/>
                    <a:pt x="1652" y="2403"/>
                  </a:cubicBezTo>
                  <a:cubicBezTo>
                    <a:pt x="1636" y="2403"/>
                    <a:pt x="1636" y="2395"/>
                    <a:pt x="1628" y="2379"/>
                  </a:cubicBezTo>
                  <a:cubicBezTo>
                    <a:pt x="1628" y="2372"/>
                    <a:pt x="1628" y="2363"/>
                    <a:pt x="1620" y="2363"/>
                  </a:cubicBezTo>
                  <a:cubicBezTo>
                    <a:pt x="1613" y="2348"/>
                    <a:pt x="1589" y="2277"/>
                    <a:pt x="1589" y="2237"/>
                  </a:cubicBezTo>
                  <a:cubicBezTo>
                    <a:pt x="1589" y="2198"/>
                    <a:pt x="1581" y="2174"/>
                    <a:pt x="1518" y="2166"/>
                  </a:cubicBezTo>
                  <a:cubicBezTo>
                    <a:pt x="1502" y="2166"/>
                    <a:pt x="1486" y="2158"/>
                    <a:pt x="1486" y="2150"/>
                  </a:cubicBezTo>
                  <a:cubicBezTo>
                    <a:pt x="1478" y="2134"/>
                    <a:pt x="1486" y="2126"/>
                    <a:pt x="1486" y="2111"/>
                  </a:cubicBezTo>
                  <a:cubicBezTo>
                    <a:pt x="1494" y="2103"/>
                    <a:pt x="1494" y="2095"/>
                    <a:pt x="1502" y="2087"/>
                  </a:cubicBezTo>
                  <a:cubicBezTo>
                    <a:pt x="1510" y="2039"/>
                    <a:pt x="1510" y="2008"/>
                    <a:pt x="1478" y="1968"/>
                  </a:cubicBezTo>
                  <a:cubicBezTo>
                    <a:pt x="1454" y="1929"/>
                    <a:pt x="1447" y="1905"/>
                    <a:pt x="1431" y="1873"/>
                  </a:cubicBezTo>
                  <a:lnTo>
                    <a:pt x="1431" y="1866"/>
                  </a:lnTo>
                  <a:cubicBezTo>
                    <a:pt x="1423" y="1842"/>
                    <a:pt x="1423" y="1818"/>
                    <a:pt x="1431" y="1802"/>
                  </a:cubicBezTo>
                  <a:cubicBezTo>
                    <a:pt x="1439" y="1786"/>
                    <a:pt x="1439" y="1771"/>
                    <a:pt x="1439" y="1747"/>
                  </a:cubicBezTo>
                  <a:cubicBezTo>
                    <a:pt x="1439" y="1739"/>
                    <a:pt x="1431" y="1731"/>
                    <a:pt x="1423" y="1731"/>
                  </a:cubicBezTo>
                  <a:cubicBezTo>
                    <a:pt x="1407" y="1731"/>
                    <a:pt x="1383" y="1747"/>
                    <a:pt x="1367" y="1763"/>
                  </a:cubicBezTo>
                  <a:cubicBezTo>
                    <a:pt x="1336" y="1786"/>
                    <a:pt x="1320" y="1795"/>
                    <a:pt x="1265" y="1802"/>
                  </a:cubicBezTo>
                  <a:cubicBezTo>
                    <a:pt x="1249" y="1802"/>
                    <a:pt x="1241" y="1810"/>
                    <a:pt x="1233" y="1810"/>
                  </a:cubicBezTo>
                  <a:lnTo>
                    <a:pt x="1233" y="1802"/>
                  </a:lnTo>
                  <a:cubicBezTo>
                    <a:pt x="1225" y="1802"/>
                    <a:pt x="1233" y="1802"/>
                    <a:pt x="1233" y="1795"/>
                  </a:cubicBezTo>
                  <a:cubicBezTo>
                    <a:pt x="1233" y="1795"/>
                    <a:pt x="1233" y="1795"/>
                    <a:pt x="1233" y="1786"/>
                  </a:cubicBezTo>
                  <a:cubicBezTo>
                    <a:pt x="1233" y="1786"/>
                    <a:pt x="1233" y="1779"/>
                    <a:pt x="1225" y="1779"/>
                  </a:cubicBezTo>
                  <a:cubicBezTo>
                    <a:pt x="1217" y="1771"/>
                    <a:pt x="1209" y="1763"/>
                    <a:pt x="1202" y="1763"/>
                  </a:cubicBezTo>
                  <a:cubicBezTo>
                    <a:pt x="1194" y="1755"/>
                    <a:pt x="1186" y="1755"/>
                    <a:pt x="1194" y="1747"/>
                  </a:cubicBezTo>
                  <a:cubicBezTo>
                    <a:pt x="1194" y="1739"/>
                    <a:pt x="1194" y="1739"/>
                    <a:pt x="1194" y="1739"/>
                  </a:cubicBezTo>
                  <a:cubicBezTo>
                    <a:pt x="1194" y="1731"/>
                    <a:pt x="1202" y="1708"/>
                    <a:pt x="1202" y="1676"/>
                  </a:cubicBezTo>
                  <a:cubicBezTo>
                    <a:pt x="1202" y="1668"/>
                    <a:pt x="1202" y="1660"/>
                    <a:pt x="1209" y="1652"/>
                  </a:cubicBezTo>
                  <a:cubicBezTo>
                    <a:pt x="1209" y="1644"/>
                    <a:pt x="1225" y="1644"/>
                    <a:pt x="1233" y="1644"/>
                  </a:cubicBezTo>
                  <a:cubicBezTo>
                    <a:pt x="1233" y="1644"/>
                    <a:pt x="1233" y="1644"/>
                    <a:pt x="1241" y="1644"/>
                  </a:cubicBezTo>
                  <a:cubicBezTo>
                    <a:pt x="1241" y="1644"/>
                    <a:pt x="1249" y="1644"/>
                    <a:pt x="1257" y="1644"/>
                  </a:cubicBezTo>
                  <a:cubicBezTo>
                    <a:pt x="1265" y="1628"/>
                    <a:pt x="1265" y="1589"/>
                    <a:pt x="1265" y="1573"/>
                  </a:cubicBezTo>
                  <a:cubicBezTo>
                    <a:pt x="1257" y="1542"/>
                    <a:pt x="1249" y="1502"/>
                    <a:pt x="1257" y="1462"/>
                  </a:cubicBezTo>
                  <a:cubicBezTo>
                    <a:pt x="1265" y="1423"/>
                    <a:pt x="1296" y="1391"/>
                    <a:pt x="1312" y="1375"/>
                  </a:cubicBezTo>
                  <a:cubicBezTo>
                    <a:pt x="1312" y="1368"/>
                    <a:pt x="1312" y="1368"/>
                    <a:pt x="1312" y="1368"/>
                  </a:cubicBezTo>
                  <a:cubicBezTo>
                    <a:pt x="1328" y="1352"/>
                    <a:pt x="1344" y="1304"/>
                    <a:pt x="1344" y="1257"/>
                  </a:cubicBezTo>
                  <a:cubicBezTo>
                    <a:pt x="1336" y="1249"/>
                    <a:pt x="1336" y="1241"/>
                    <a:pt x="1336" y="1241"/>
                  </a:cubicBezTo>
                  <a:cubicBezTo>
                    <a:pt x="1328" y="1241"/>
                    <a:pt x="1328" y="1241"/>
                    <a:pt x="1320" y="1249"/>
                  </a:cubicBezTo>
                  <a:cubicBezTo>
                    <a:pt x="1312" y="1257"/>
                    <a:pt x="1296" y="1257"/>
                    <a:pt x="1289" y="1257"/>
                  </a:cubicBezTo>
                  <a:cubicBezTo>
                    <a:pt x="1280" y="1257"/>
                    <a:pt x="1280" y="1257"/>
                    <a:pt x="1280" y="1257"/>
                  </a:cubicBezTo>
                  <a:cubicBezTo>
                    <a:pt x="1257" y="1257"/>
                    <a:pt x="1249" y="1241"/>
                    <a:pt x="1241" y="1225"/>
                  </a:cubicBezTo>
                  <a:cubicBezTo>
                    <a:pt x="1233" y="1209"/>
                    <a:pt x="1217" y="1186"/>
                    <a:pt x="1194" y="1178"/>
                  </a:cubicBezTo>
                  <a:cubicBezTo>
                    <a:pt x="1170" y="1154"/>
                    <a:pt x="1170" y="1146"/>
                    <a:pt x="1170" y="1131"/>
                  </a:cubicBezTo>
                  <a:cubicBezTo>
                    <a:pt x="1178" y="1115"/>
                    <a:pt x="1178" y="1107"/>
                    <a:pt x="1178" y="1091"/>
                  </a:cubicBezTo>
                  <a:cubicBezTo>
                    <a:pt x="1170" y="1051"/>
                    <a:pt x="1162" y="1051"/>
                    <a:pt x="1138" y="1036"/>
                  </a:cubicBezTo>
                  <a:cubicBezTo>
                    <a:pt x="1130" y="1028"/>
                    <a:pt x="1130" y="1028"/>
                    <a:pt x="1122" y="1020"/>
                  </a:cubicBezTo>
                  <a:cubicBezTo>
                    <a:pt x="1091" y="1004"/>
                    <a:pt x="1091" y="980"/>
                    <a:pt x="1099" y="964"/>
                  </a:cubicBezTo>
                  <a:cubicBezTo>
                    <a:pt x="1099" y="949"/>
                    <a:pt x="1099" y="933"/>
                    <a:pt x="1099" y="925"/>
                  </a:cubicBezTo>
                  <a:cubicBezTo>
                    <a:pt x="1091" y="901"/>
                    <a:pt x="1083" y="901"/>
                    <a:pt x="1067" y="893"/>
                  </a:cubicBezTo>
                  <a:cubicBezTo>
                    <a:pt x="1059" y="893"/>
                    <a:pt x="1043" y="885"/>
                    <a:pt x="1036" y="878"/>
                  </a:cubicBezTo>
                  <a:cubicBezTo>
                    <a:pt x="1027" y="869"/>
                    <a:pt x="1020" y="862"/>
                    <a:pt x="1020" y="854"/>
                  </a:cubicBezTo>
                  <a:cubicBezTo>
                    <a:pt x="1004" y="846"/>
                    <a:pt x="988" y="830"/>
                    <a:pt x="988" y="806"/>
                  </a:cubicBezTo>
                  <a:cubicBezTo>
                    <a:pt x="988" y="791"/>
                    <a:pt x="996" y="783"/>
                    <a:pt x="996" y="767"/>
                  </a:cubicBezTo>
                  <a:cubicBezTo>
                    <a:pt x="1004" y="743"/>
                    <a:pt x="1004" y="727"/>
                    <a:pt x="1004" y="704"/>
                  </a:cubicBezTo>
                  <a:cubicBezTo>
                    <a:pt x="1004" y="680"/>
                    <a:pt x="980" y="640"/>
                    <a:pt x="956" y="609"/>
                  </a:cubicBezTo>
                  <a:cubicBezTo>
                    <a:pt x="949" y="585"/>
                    <a:pt x="933" y="569"/>
                    <a:pt x="933" y="553"/>
                  </a:cubicBezTo>
                  <a:cubicBezTo>
                    <a:pt x="925" y="538"/>
                    <a:pt x="933" y="514"/>
                    <a:pt x="933" y="490"/>
                  </a:cubicBezTo>
                  <a:cubicBezTo>
                    <a:pt x="941" y="482"/>
                    <a:pt x="941" y="466"/>
                    <a:pt x="941" y="458"/>
                  </a:cubicBezTo>
                  <a:cubicBezTo>
                    <a:pt x="949" y="427"/>
                    <a:pt x="964" y="340"/>
                    <a:pt x="980" y="300"/>
                  </a:cubicBezTo>
                  <a:cubicBezTo>
                    <a:pt x="996" y="261"/>
                    <a:pt x="996" y="158"/>
                    <a:pt x="996" y="134"/>
                  </a:cubicBezTo>
                  <a:cubicBezTo>
                    <a:pt x="996" y="119"/>
                    <a:pt x="1004" y="95"/>
                    <a:pt x="1004" y="71"/>
                  </a:cubicBezTo>
                  <a:cubicBezTo>
                    <a:pt x="893" y="55"/>
                    <a:pt x="783" y="32"/>
                    <a:pt x="680" y="8"/>
                  </a:cubicBezTo>
                  <a:cubicBezTo>
                    <a:pt x="656" y="142"/>
                    <a:pt x="577" y="577"/>
                    <a:pt x="569" y="601"/>
                  </a:cubicBezTo>
                  <a:cubicBezTo>
                    <a:pt x="561" y="609"/>
                    <a:pt x="553" y="648"/>
                    <a:pt x="545" y="711"/>
                  </a:cubicBezTo>
                  <a:cubicBezTo>
                    <a:pt x="514" y="838"/>
                    <a:pt x="474" y="1044"/>
                    <a:pt x="458" y="1059"/>
                  </a:cubicBezTo>
                  <a:cubicBezTo>
                    <a:pt x="443" y="1091"/>
                    <a:pt x="443" y="1233"/>
                    <a:pt x="450" y="1257"/>
                  </a:cubicBezTo>
                  <a:cubicBezTo>
                    <a:pt x="458" y="1273"/>
                    <a:pt x="458" y="1296"/>
                    <a:pt x="450" y="1320"/>
                  </a:cubicBezTo>
                  <a:cubicBezTo>
                    <a:pt x="450" y="1328"/>
                    <a:pt x="443" y="1336"/>
                    <a:pt x="443" y="1336"/>
                  </a:cubicBezTo>
                  <a:cubicBezTo>
                    <a:pt x="443" y="1360"/>
                    <a:pt x="450" y="1462"/>
                    <a:pt x="490" y="1494"/>
                  </a:cubicBezTo>
                  <a:cubicBezTo>
                    <a:pt x="522" y="1518"/>
                    <a:pt x="545" y="1573"/>
                    <a:pt x="545" y="1605"/>
                  </a:cubicBezTo>
                  <a:cubicBezTo>
                    <a:pt x="545" y="1621"/>
                    <a:pt x="537" y="1628"/>
                    <a:pt x="537" y="1636"/>
                  </a:cubicBezTo>
                  <a:cubicBezTo>
                    <a:pt x="514" y="1652"/>
                    <a:pt x="450" y="1739"/>
                    <a:pt x="450" y="1755"/>
                  </a:cubicBezTo>
                  <a:cubicBezTo>
                    <a:pt x="450" y="1771"/>
                    <a:pt x="435" y="1786"/>
                    <a:pt x="411" y="1810"/>
                  </a:cubicBezTo>
                  <a:cubicBezTo>
                    <a:pt x="403" y="1818"/>
                    <a:pt x="387" y="1826"/>
                    <a:pt x="379" y="1834"/>
                  </a:cubicBezTo>
                  <a:cubicBezTo>
                    <a:pt x="356" y="1858"/>
                    <a:pt x="363" y="1881"/>
                    <a:pt x="363" y="1889"/>
                  </a:cubicBezTo>
                  <a:cubicBezTo>
                    <a:pt x="363" y="1897"/>
                    <a:pt x="363" y="1897"/>
                    <a:pt x="363" y="1897"/>
                  </a:cubicBezTo>
                  <a:cubicBezTo>
                    <a:pt x="363" y="1897"/>
                    <a:pt x="356" y="1913"/>
                    <a:pt x="308" y="1952"/>
                  </a:cubicBezTo>
                  <a:cubicBezTo>
                    <a:pt x="261" y="1992"/>
                    <a:pt x="182" y="2063"/>
                    <a:pt x="190" y="2087"/>
                  </a:cubicBezTo>
                  <a:cubicBezTo>
                    <a:pt x="190" y="2095"/>
                    <a:pt x="190" y="2103"/>
                    <a:pt x="190" y="2111"/>
                  </a:cubicBezTo>
                  <a:cubicBezTo>
                    <a:pt x="190" y="2142"/>
                    <a:pt x="190" y="2166"/>
                    <a:pt x="237" y="2190"/>
                  </a:cubicBezTo>
                  <a:cubicBezTo>
                    <a:pt x="253" y="2198"/>
                    <a:pt x="261" y="2206"/>
                    <a:pt x="269" y="2221"/>
                  </a:cubicBezTo>
                  <a:cubicBezTo>
                    <a:pt x="277" y="2245"/>
                    <a:pt x="253" y="2269"/>
                    <a:pt x="245" y="2285"/>
                  </a:cubicBezTo>
                  <a:lnTo>
                    <a:pt x="245" y="2285"/>
                  </a:lnTo>
                  <a:cubicBezTo>
                    <a:pt x="237" y="2292"/>
                    <a:pt x="237" y="2300"/>
                    <a:pt x="237" y="2316"/>
                  </a:cubicBezTo>
                  <a:cubicBezTo>
                    <a:pt x="237" y="2324"/>
                    <a:pt x="245" y="2332"/>
                    <a:pt x="237" y="2348"/>
                  </a:cubicBezTo>
                  <a:cubicBezTo>
                    <a:pt x="229" y="2356"/>
                    <a:pt x="229" y="2356"/>
                    <a:pt x="229" y="2356"/>
                  </a:cubicBezTo>
                  <a:cubicBezTo>
                    <a:pt x="213" y="2379"/>
                    <a:pt x="190" y="2427"/>
                    <a:pt x="190" y="2443"/>
                  </a:cubicBezTo>
                  <a:cubicBezTo>
                    <a:pt x="190" y="2459"/>
                    <a:pt x="55" y="3043"/>
                    <a:pt x="8" y="3225"/>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69" name="Freeform 263"/>
            <p:cNvSpPr>
              <a:spLocks noChangeArrowheads="1"/>
            </p:cNvSpPr>
            <p:nvPr/>
          </p:nvSpPr>
          <p:spPr bwMode="auto">
            <a:xfrm>
              <a:off x="14143368" y="4236371"/>
              <a:ext cx="2020116" cy="1268660"/>
            </a:xfrm>
            <a:custGeom>
              <a:avLst/>
              <a:gdLst>
                <a:gd name="T0" fmla="*/ 87 w 3843"/>
                <a:gd name="T1" fmla="*/ 0 h 2412"/>
                <a:gd name="T2" fmla="*/ 87 w 3843"/>
                <a:gd name="T3" fmla="*/ 0 h 2412"/>
                <a:gd name="T4" fmla="*/ 79 w 3843"/>
                <a:gd name="T5" fmla="*/ 63 h 2412"/>
                <a:gd name="T6" fmla="*/ 55 w 3843"/>
                <a:gd name="T7" fmla="*/ 229 h 2412"/>
                <a:gd name="T8" fmla="*/ 24 w 3843"/>
                <a:gd name="T9" fmla="*/ 387 h 2412"/>
                <a:gd name="T10" fmla="*/ 8 w 3843"/>
                <a:gd name="T11" fmla="*/ 482 h 2412"/>
                <a:gd name="T12" fmla="*/ 87 w 3843"/>
                <a:gd name="T13" fmla="*/ 633 h 2412"/>
                <a:gd name="T14" fmla="*/ 63 w 3843"/>
                <a:gd name="T15" fmla="*/ 735 h 2412"/>
                <a:gd name="T16" fmla="*/ 118 w 3843"/>
                <a:gd name="T17" fmla="*/ 807 h 2412"/>
                <a:gd name="T18" fmla="*/ 174 w 3843"/>
                <a:gd name="T19" fmla="*/ 854 h 2412"/>
                <a:gd name="T20" fmla="*/ 197 w 3843"/>
                <a:gd name="T21" fmla="*/ 949 h 2412"/>
                <a:gd name="T22" fmla="*/ 253 w 3843"/>
                <a:gd name="T23" fmla="*/ 1020 h 2412"/>
                <a:gd name="T24" fmla="*/ 277 w 3843"/>
                <a:gd name="T25" fmla="*/ 1099 h 2412"/>
                <a:gd name="T26" fmla="*/ 355 w 3843"/>
                <a:gd name="T27" fmla="*/ 1186 h 2412"/>
                <a:gd name="T28" fmla="*/ 419 w 3843"/>
                <a:gd name="T29" fmla="*/ 1186 h 2412"/>
                <a:gd name="T30" fmla="*/ 387 w 3843"/>
                <a:gd name="T31" fmla="*/ 1304 h 2412"/>
                <a:gd name="T32" fmla="*/ 340 w 3843"/>
                <a:gd name="T33" fmla="*/ 1391 h 2412"/>
                <a:gd name="T34" fmla="*/ 340 w 3843"/>
                <a:gd name="T35" fmla="*/ 1502 h 2412"/>
                <a:gd name="T36" fmla="*/ 324 w 3843"/>
                <a:gd name="T37" fmla="*/ 1581 h 2412"/>
                <a:gd name="T38" fmla="*/ 277 w 3843"/>
                <a:gd name="T39" fmla="*/ 1605 h 2412"/>
                <a:gd name="T40" fmla="*/ 269 w 3843"/>
                <a:gd name="T41" fmla="*/ 1676 h 2412"/>
                <a:gd name="T42" fmla="*/ 308 w 3843"/>
                <a:gd name="T43" fmla="*/ 1708 h 2412"/>
                <a:gd name="T44" fmla="*/ 340 w 3843"/>
                <a:gd name="T45" fmla="*/ 1731 h 2412"/>
                <a:gd name="T46" fmla="*/ 435 w 3843"/>
                <a:gd name="T47" fmla="*/ 1684 h 2412"/>
                <a:gd name="T48" fmla="*/ 522 w 3843"/>
                <a:gd name="T49" fmla="*/ 1676 h 2412"/>
                <a:gd name="T50" fmla="*/ 506 w 3843"/>
                <a:gd name="T51" fmla="*/ 1787 h 2412"/>
                <a:gd name="T52" fmla="*/ 561 w 3843"/>
                <a:gd name="T53" fmla="*/ 1897 h 2412"/>
                <a:gd name="T54" fmla="*/ 577 w 3843"/>
                <a:gd name="T55" fmla="*/ 2016 h 2412"/>
                <a:gd name="T56" fmla="*/ 601 w 3843"/>
                <a:gd name="T57" fmla="*/ 2095 h 2412"/>
                <a:gd name="T58" fmla="*/ 672 w 3843"/>
                <a:gd name="T59" fmla="*/ 2166 h 2412"/>
                <a:gd name="T60" fmla="*/ 703 w 3843"/>
                <a:gd name="T61" fmla="*/ 2292 h 2412"/>
                <a:gd name="T62" fmla="*/ 735 w 3843"/>
                <a:gd name="T63" fmla="*/ 2324 h 2412"/>
                <a:gd name="T64" fmla="*/ 790 w 3843"/>
                <a:gd name="T65" fmla="*/ 2285 h 2412"/>
                <a:gd name="T66" fmla="*/ 861 w 3843"/>
                <a:gd name="T67" fmla="*/ 2308 h 2412"/>
                <a:gd name="T68" fmla="*/ 917 w 3843"/>
                <a:gd name="T69" fmla="*/ 2277 h 2412"/>
                <a:gd name="T70" fmla="*/ 980 w 3843"/>
                <a:gd name="T71" fmla="*/ 2285 h 2412"/>
                <a:gd name="T72" fmla="*/ 1075 w 3843"/>
                <a:gd name="T73" fmla="*/ 2308 h 2412"/>
                <a:gd name="T74" fmla="*/ 1122 w 3843"/>
                <a:gd name="T75" fmla="*/ 2308 h 2412"/>
                <a:gd name="T76" fmla="*/ 1162 w 3843"/>
                <a:gd name="T77" fmla="*/ 2332 h 2412"/>
                <a:gd name="T78" fmla="*/ 1225 w 3843"/>
                <a:gd name="T79" fmla="*/ 2229 h 2412"/>
                <a:gd name="T80" fmla="*/ 1296 w 3843"/>
                <a:gd name="T81" fmla="*/ 2301 h 2412"/>
                <a:gd name="T82" fmla="*/ 1336 w 3843"/>
                <a:gd name="T83" fmla="*/ 2364 h 2412"/>
                <a:gd name="T84" fmla="*/ 1367 w 3843"/>
                <a:gd name="T85" fmla="*/ 2182 h 2412"/>
                <a:gd name="T86" fmla="*/ 1391 w 3843"/>
                <a:gd name="T87" fmla="*/ 2135 h 2412"/>
                <a:gd name="T88" fmla="*/ 3700 w 3843"/>
                <a:gd name="T89" fmla="*/ 2380 h 2412"/>
                <a:gd name="T90" fmla="*/ 3842 w 3843"/>
                <a:gd name="T91" fmla="*/ 522 h 2412"/>
                <a:gd name="T92" fmla="*/ 87 w 3843"/>
                <a:gd name="T93" fmla="*/ 0 h 2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43" h="2412">
                  <a:moveTo>
                    <a:pt x="87" y="0"/>
                  </a:moveTo>
                  <a:lnTo>
                    <a:pt x="87" y="0"/>
                  </a:lnTo>
                  <a:cubicBezTo>
                    <a:pt x="79" y="16"/>
                    <a:pt x="79" y="48"/>
                    <a:pt x="79" y="63"/>
                  </a:cubicBezTo>
                  <a:cubicBezTo>
                    <a:pt x="79" y="95"/>
                    <a:pt x="71" y="190"/>
                    <a:pt x="55" y="229"/>
                  </a:cubicBezTo>
                  <a:cubicBezTo>
                    <a:pt x="47" y="269"/>
                    <a:pt x="24" y="356"/>
                    <a:pt x="24" y="387"/>
                  </a:cubicBezTo>
                  <a:cubicBezTo>
                    <a:pt x="16" y="419"/>
                    <a:pt x="0" y="451"/>
                    <a:pt x="8" y="482"/>
                  </a:cubicBezTo>
                  <a:cubicBezTo>
                    <a:pt x="24" y="514"/>
                    <a:pt x="79" y="593"/>
                    <a:pt x="87" y="633"/>
                  </a:cubicBezTo>
                  <a:cubicBezTo>
                    <a:pt x="87" y="672"/>
                    <a:pt x="63" y="704"/>
                    <a:pt x="63" y="735"/>
                  </a:cubicBezTo>
                  <a:cubicBezTo>
                    <a:pt x="63" y="775"/>
                    <a:pt x="95" y="775"/>
                    <a:pt x="118" y="807"/>
                  </a:cubicBezTo>
                  <a:cubicBezTo>
                    <a:pt x="134" y="830"/>
                    <a:pt x="166" y="814"/>
                    <a:pt x="174" y="854"/>
                  </a:cubicBezTo>
                  <a:cubicBezTo>
                    <a:pt x="182" y="893"/>
                    <a:pt x="158" y="925"/>
                    <a:pt x="197" y="949"/>
                  </a:cubicBezTo>
                  <a:cubicBezTo>
                    <a:pt x="237" y="973"/>
                    <a:pt x="245" y="973"/>
                    <a:pt x="253" y="1020"/>
                  </a:cubicBezTo>
                  <a:cubicBezTo>
                    <a:pt x="261" y="1067"/>
                    <a:pt x="229" y="1067"/>
                    <a:pt x="277" y="1099"/>
                  </a:cubicBezTo>
                  <a:cubicBezTo>
                    <a:pt x="316" y="1131"/>
                    <a:pt x="316" y="1178"/>
                    <a:pt x="355" y="1186"/>
                  </a:cubicBezTo>
                  <a:cubicBezTo>
                    <a:pt x="387" y="1194"/>
                    <a:pt x="411" y="1138"/>
                    <a:pt x="419" y="1186"/>
                  </a:cubicBezTo>
                  <a:cubicBezTo>
                    <a:pt x="427" y="1233"/>
                    <a:pt x="403" y="1281"/>
                    <a:pt x="387" y="1304"/>
                  </a:cubicBezTo>
                  <a:cubicBezTo>
                    <a:pt x="379" y="1320"/>
                    <a:pt x="348" y="1352"/>
                    <a:pt x="340" y="1391"/>
                  </a:cubicBezTo>
                  <a:cubicBezTo>
                    <a:pt x="324" y="1439"/>
                    <a:pt x="340" y="1478"/>
                    <a:pt x="340" y="1502"/>
                  </a:cubicBezTo>
                  <a:cubicBezTo>
                    <a:pt x="348" y="1518"/>
                    <a:pt x="340" y="1581"/>
                    <a:pt x="324" y="1581"/>
                  </a:cubicBezTo>
                  <a:cubicBezTo>
                    <a:pt x="300" y="1581"/>
                    <a:pt x="277" y="1573"/>
                    <a:pt x="277" y="1605"/>
                  </a:cubicBezTo>
                  <a:cubicBezTo>
                    <a:pt x="284" y="1637"/>
                    <a:pt x="277" y="1660"/>
                    <a:pt x="269" y="1676"/>
                  </a:cubicBezTo>
                  <a:cubicBezTo>
                    <a:pt x="261" y="1684"/>
                    <a:pt x="277" y="1684"/>
                    <a:pt x="308" y="1708"/>
                  </a:cubicBezTo>
                  <a:cubicBezTo>
                    <a:pt x="340" y="1731"/>
                    <a:pt x="277" y="1739"/>
                    <a:pt x="340" y="1731"/>
                  </a:cubicBezTo>
                  <a:cubicBezTo>
                    <a:pt x="395" y="1715"/>
                    <a:pt x="411" y="1715"/>
                    <a:pt x="435" y="1684"/>
                  </a:cubicBezTo>
                  <a:cubicBezTo>
                    <a:pt x="466" y="1660"/>
                    <a:pt x="514" y="1637"/>
                    <a:pt x="522" y="1676"/>
                  </a:cubicBezTo>
                  <a:cubicBezTo>
                    <a:pt x="522" y="1724"/>
                    <a:pt x="490" y="1755"/>
                    <a:pt x="506" y="1787"/>
                  </a:cubicBezTo>
                  <a:cubicBezTo>
                    <a:pt x="522" y="1826"/>
                    <a:pt x="529" y="1858"/>
                    <a:pt x="561" y="1897"/>
                  </a:cubicBezTo>
                  <a:cubicBezTo>
                    <a:pt x="585" y="1937"/>
                    <a:pt x="593" y="1968"/>
                    <a:pt x="577" y="2016"/>
                  </a:cubicBezTo>
                  <a:cubicBezTo>
                    <a:pt x="561" y="2063"/>
                    <a:pt x="537" y="2079"/>
                    <a:pt x="601" y="2095"/>
                  </a:cubicBezTo>
                  <a:cubicBezTo>
                    <a:pt x="656" y="2103"/>
                    <a:pt x="672" y="2127"/>
                    <a:pt x="672" y="2166"/>
                  </a:cubicBezTo>
                  <a:cubicBezTo>
                    <a:pt x="672" y="2206"/>
                    <a:pt x="688" y="2269"/>
                    <a:pt x="703" y="2292"/>
                  </a:cubicBezTo>
                  <a:cubicBezTo>
                    <a:pt x="711" y="2308"/>
                    <a:pt x="711" y="2348"/>
                    <a:pt x="735" y="2324"/>
                  </a:cubicBezTo>
                  <a:cubicBezTo>
                    <a:pt x="759" y="2292"/>
                    <a:pt x="759" y="2269"/>
                    <a:pt x="790" y="2285"/>
                  </a:cubicBezTo>
                  <a:cubicBezTo>
                    <a:pt x="822" y="2292"/>
                    <a:pt x="830" y="2301"/>
                    <a:pt x="861" y="2308"/>
                  </a:cubicBezTo>
                  <a:cubicBezTo>
                    <a:pt x="885" y="2308"/>
                    <a:pt x="901" y="2285"/>
                    <a:pt x="917" y="2277"/>
                  </a:cubicBezTo>
                  <a:cubicBezTo>
                    <a:pt x="933" y="2269"/>
                    <a:pt x="948" y="2261"/>
                    <a:pt x="980" y="2285"/>
                  </a:cubicBezTo>
                  <a:cubicBezTo>
                    <a:pt x="1012" y="2308"/>
                    <a:pt x="1035" y="2316"/>
                    <a:pt x="1075" y="2308"/>
                  </a:cubicBezTo>
                  <a:cubicBezTo>
                    <a:pt x="1107" y="2301"/>
                    <a:pt x="1083" y="2285"/>
                    <a:pt x="1122" y="2308"/>
                  </a:cubicBezTo>
                  <a:cubicBezTo>
                    <a:pt x="1162" y="2332"/>
                    <a:pt x="1114" y="2372"/>
                    <a:pt x="1162" y="2332"/>
                  </a:cubicBezTo>
                  <a:cubicBezTo>
                    <a:pt x="1209" y="2285"/>
                    <a:pt x="1194" y="2214"/>
                    <a:pt x="1225" y="2229"/>
                  </a:cubicBezTo>
                  <a:cubicBezTo>
                    <a:pt x="1257" y="2253"/>
                    <a:pt x="1288" y="2253"/>
                    <a:pt x="1296" y="2301"/>
                  </a:cubicBezTo>
                  <a:cubicBezTo>
                    <a:pt x="1304" y="2332"/>
                    <a:pt x="1312" y="2348"/>
                    <a:pt x="1336" y="2364"/>
                  </a:cubicBezTo>
                  <a:cubicBezTo>
                    <a:pt x="1367" y="2182"/>
                    <a:pt x="1367" y="2182"/>
                    <a:pt x="1367" y="2182"/>
                  </a:cubicBezTo>
                  <a:cubicBezTo>
                    <a:pt x="1367" y="2182"/>
                    <a:pt x="1367" y="2135"/>
                    <a:pt x="1391" y="2135"/>
                  </a:cubicBezTo>
                  <a:cubicBezTo>
                    <a:pt x="1415" y="2135"/>
                    <a:pt x="3486" y="2411"/>
                    <a:pt x="3700" y="2380"/>
                  </a:cubicBezTo>
                  <a:cubicBezTo>
                    <a:pt x="3842" y="522"/>
                    <a:pt x="3842" y="522"/>
                    <a:pt x="3842" y="522"/>
                  </a:cubicBezTo>
                  <a:cubicBezTo>
                    <a:pt x="2443" y="419"/>
                    <a:pt x="1122" y="206"/>
                    <a:pt x="87"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70" name="Freeform 264"/>
            <p:cNvSpPr>
              <a:spLocks noChangeArrowheads="1"/>
            </p:cNvSpPr>
            <p:nvPr/>
          </p:nvSpPr>
          <p:spPr bwMode="auto">
            <a:xfrm>
              <a:off x="14143368" y="4231733"/>
              <a:ext cx="2024755" cy="1261702"/>
            </a:xfrm>
            <a:custGeom>
              <a:avLst/>
              <a:gdLst>
                <a:gd name="T0" fmla="*/ 3644 w 3851"/>
                <a:gd name="T1" fmla="*/ 2396 h 2397"/>
                <a:gd name="T2" fmla="*/ 1367 w 3851"/>
                <a:gd name="T3" fmla="*/ 2190 h 2397"/>
                <a:gd name="T4" fmla="*/ 1288 w 3851"/>
                <a:gd name="T5" fmla="*/ 2309 h 2397"/>
                <a:gd name="T6" fmla="*/ 1217 w 3851"/>
                <a:gd name="T7" fmla="*/ 2245 h 2397"/>
                <a:gd name="T8" fmla="*/ 1138 w 3851"/>
                <a:gd name="T9" fmla="*/ 2364 h 2397"/>
                <a:gd name="T10" fmla="*/ 1130 w 3851"/>
                <a:gd name="T11" fmla="*/ 2348 h 2397"/>
                <a:gd name="T12" fmla="*/ 1099 w 3851"/>
                <a:gd name="T13" fmla="*/ 2309 h 2397"/>
                <a:gd name="T14" fmla="*/ 980 w 3851"/>
                <a:gd name="T15" fmla="*/ 2293 h 2397"/>
                <a:gd name="T16" fmla="*/ 917 w 3851"/>
                <a:gd name="T17" fmla="*/ 2293 h 2397"/>
                <a:gd name="T18" fmla="*/ 822 w 3851"/>
                <a:gd name="T19" fmla="*/ 2309 h 2397"/>
                <a:gd name="T20" fmla="*/ 751 w 3851"/>
                <a:gd name="T21" fmla="*/ 2309 h 2397"/>
                <a:gd name="T22" fmla="*/ 703 w 3851"/>
                <a:gd name="T23" fmla="*/ 2316 h 2397"/>
                <a:gd name="T24" fmla="*/ 593 w 3851"/>
                <a:gd name="T25" fmla="*/ 2103 h 2397"/>
                <a:gd name="T26" fmla="*/ 577 w 3851"/>
                <a:gd name="T27" fmla="*/ 2024 h 2397"/>
                <a:gd name="T28" fmla="*/ 506 w 3851"/>
                <a:gd name="T29" fmla="*/ 1803 h 2397"/>
                <a:gd name="T30" fmla="*/ 498 w 3851"/>
                <a:gd name="T31" fmla="*/ 1668 h 2397"/>
                <a:gd name="T32" fmla="*/ 308 w 3851"/>
                <a:gd name="T33" fmla="*/ 1747 h 2397"/>
                <a:gd name="T34" fmla="*/ 308 w 3851"/>
                <a:gd name="T35" fmla="*/ 1723 h 2397"/>
                <a:gd name="T36" fmla="*/ 269 w 3851"/>
                <a:gd name="T37" fmla="*/ 1684 h 2397"/>
                <a:gd name="T38" fmla="*/ 284 w 3851"/>
                <a:gd name="T39" fmla="*/ 1589 h 2397"/>
                <a:gd name="T40" fmla="*/ 332 w 3851"/>
                <a:gd name="T41" fmla="*/ 1581 h 2397"/>
                <a:gd name="T42" fmla="*/ 387 w 3851"/>
                <a:gd name="T43" fmla="*/ 1312 h 2397"/>
                <a:gd name="T44" fmla="*/ 411 w 3851"/>
                <a:gd name="T45" fmla="*/ 1178 h 2397"/>
                <a:gd name="T46" fmla="*/ 355 w 3851"/>
                <a:gd name="T47" fmla="*/ 1194 h 2397"/>
                <a:gd name="T48" fmla="*/ 245 w 3851"/>
                <a:gd name="T49" fmla="*/ 1068 h 2397"/>
                <a:gd name="T50" fmla="*/ 197 w 3851"/>
                <a:gd name="T51" fmla="*/ 957 h 2397"/>
                <a:gd name="T52" fmla="*/ 142 w 3851"/>
                <a:gd name="T53" fmla="*/ 830 h 2397"/>
                <a:gd name="T54" fmla="*/ 63 w 3851"/>
                <a:gd name="T55" fmla="*/ 743 h 2397"/>
                <a:gd name="T56" fmla="*/ 31 w 3851"/>
                <a:gd name="T57" fmla="*/ 546 h 2397"/>
                <a:gd name="T58" fmla="*/ 16 w 3851"/>
                <a:gd name="T59" fmla="*/ 395 h 2397"/>
                <a:gd name="T60" fmla="*/ 79 w 3851"/>
                <a:gd name="T61" fmla="*/ 8 h 2397"/>
                <a:gd name="T62" fmla="*/ 3842 w 3851"/>
                <a:gd name="T63" fmla="*/ 530 h 2397"/>
                <a:gd name="T64" fmla="*/ 3700 w 3851"/>
                <a:gd name="T65" fmla="*/ 2388 h 2397"/>
                <a:gd name="T66" fmla="*/ 1391 w 3851"/>
                <a:gd name="T67" fmla="*/ 2143 h 2397"/>
                <a:gd name="T68" fmla="*/ 3700 w 3851"/>
                <a:gd name="T69" fmla="*/ 2380 h 2397"/>
                <a:gd name="T70" fmla="*/ 79 w 3851"/>
                <a:gd name="T71" fmla="*/ 71 h 2397"/>
                <a:gd name="T72" fmla="*/ 16 w 3851"/>
                <a:gd name="T73" fmla="*/ 427 h 2397"/>
                <a:gd name="T74" fmla="*/ 87 w 3851"/>
                <a:gd name="T75" fmla="*/ 641 h 2397"/>
                <a:gd name="T76" fmla="*/ 95 w 3851"/>
                <a:gd name="T77" fmla="*/ 791 h 2397"/>
                <a:gd name="T78" fmla="*/ 182 w 3851"/>
                <a:gd name="T79" fmla="*/ 862 h 2397"/>
                <a:gd name="T80" fmla="*/ 221 w 3851"/>
                <a:gd name="T81" fmla="*/ 965 h 2397"/>
                <a:gd name="T82" fmla="*/ 277 w 3851"/>
                <a:gd name="T83" fmla="*/ 1107 h 2397"/>
                <a:gd name="T84" fmla="*/ 364 w 3851"/>
                <a:gd name="T85" fmla="*/ 1194 h 2397"/>
                <a:gd name="T86" fmla="*/ 419 w 3851"/>
                <a:gd name="T87" fmla="*/ 1194 h 2397"/>
                <a:gd name="T88" fmla="*/ 340 w 3851"/>
                <a:gd name="T89" fmla="*/ 1399 h 2397"/>
                <a:gd name="T90" fmla="*/ 324 w 3851"/>
                <a:gd name="T91" fmla="*/ 1589 h 2397"/>
                <a:gd name="T92" fmla="*/ 284 w 3851"/>
                <a:gd name="T93" fmla="*/ 1597 h 2397"/>
                <a:gd name="T94" fmla="*/ 269 w 3851"/>
                <a:gd name="T95" fmla="*/ 1684 h 2397"/>
                <a:gd name="T96" fmla="*/ 316 w 3851"/>
                <a:gd name="T97" fmla="*/ 1723 h 2397"/>
                <a:gd name="T98" fmla="*/ 435 w 3851"/>
                <a:gd name="T99" fmla="*/ 1692 h 2397"/>
                <a:gd name="T100" fmla="*/ 514 w 3851"/>
                <a:gd name="T101" fmla="*/ 1739 h 2397"/>
                <a:gd name="T102" fmla="*/ 561 w 3851"/>
                <a:gd name="T103" fmla="*/ 1898 h 2397"/>
                <a:gd name="T104" fmla="*/ 561 w 3851"/>
                <a:gd name="T105" fmla="*/ 2079 h 2397"/>
                <a:gd name="T106" fmla="*/ 703 w 3851"/>
                <a:gd name="T107" fmla="*/ 2293 h 2397"/>
                <a:gd name="T108" fmla="*/ 735 w 3851"/>
                <a:gd name="T109" fmla="*/ 2324 h 2397"/>
                <a:gd name="T110" fmla="*/ 822 w 3851"/>
                <a:gd name="T111" fmla="*/ 2300 h 2397"/>
                <a:gd name="T112" fmla="*/ 917 w 3851"/>
                <a:gd name="T113" fmla="*/ 2285 h 2397"/>
                <a:gd name="T114" fmla="*/ 988 w 3851"/>
                <a:gd name="T115" fmla="*/ 2293 h 2397"/>
                <a:gd name="T116" fmla="*/ 1091 w 3851"/>
                <a:gd name="T117" fmla="*/ 2309 h 2397"/>
                <a:gd name="T118" fmla="*/ 1138 w 3851"/>
                <a:gd name="T119" fmla="*/ 2348 h 2397"/>
                <a:gd name="T120" fmla="*/ 1217 w 3851"/>
                <a:gd name="T121" fmla="*/ 2237 h 2397"/>
                <a:gd name="T122" fmla="*/ 1296 w 3851"/>
                <a:gd name="T123" fmla="*/ 2309 h 2397"/>
                <a:gd name="T124" fmla="*/ 1391 w 3851"/>
                <a:gd name="T125" fmla="*/ 2143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1" h="2397">
                  <a:moveTo>
                    <a:pt x="3644" y="2396"/>
                  </a:moveTo>
                  <a:lnTo>
                    <a:pt x="3644" y="2396"/>
                  </a:lnTo>
                  <a:lnTo>
                    <a:pt x="3644" y="2396"/>
                  </a:lnTo>
                  <a:cubicBezTo>
                    <a:pt x="3328" y="2396"/>
                    <a:pt x="2047" y="2229"/>
                    <a:pt x="1565" y="2166"/>
                  </a:cubicBezTo>
                  <a:cubicBezTo>
                    <a:pt x="1462" y="2158"/>
                    <a:pt x="1391" y="2150"/>
                    <a:pt x="1391" y="2150"/>
                  </a:cubicBezTo>
                  <a:cubicBezTo>
                    <a:pt x="1375" y="2150"/>
                    <a:pt x="1367" y="2182"/>
                    <a:pt x="1367" y="2190"/>
                  </a:cubicBezTo>
                  <a:cubicBezTo>
                    <a:pt x="1336" y="2372"/>
                    <a:pt x="1336" y="2372"/>
                    <a:pt x="1336" y="2372"/>
                  </a:cubicBezTo>
                  <a:lnTo>
                    <a:pt x="1336" y="2372"/>
                  </a:lnTo>
                  <a:cubicBezTo>
                    <a:pt x="1312" y="2364"/>
                    <a:pt x="1296" y="2340"/>
                    <a:pt x="1288" y="2309"/>
                  </a:cubicBezTo>
                  <a:cubicBezTo>
                    <a:pt x="1288" y="2277"/>
                    <a:pt x="1265" y="2261"/>
                    <a:pt x="1241" y="2253"/>
                  </a:cubicBezTo>
                  <a:cubicBezTo>
                    <a:pt x="1233" y="2253"/>
                    <a:pt x="1233" y="2245"/>
                    <a:pt x="1225" y="2245"/>
                  </a:cubicBezTo>
                  <a:lnTo>
                    <a:pt x="1217" y="2245"/>
                  </a:lnTo>
                  <a:cubicBezTo>
                    <a:pt x="1209" y="2245"/>
                    <a:pt x="1209" y="2253"/>
                    <a:pt x="1201" y="2269"/>
                  </a:cubicBezTo>
                  <a:cubicBezTo>
                    <a:pt x="1194" y="2293"/>
                    <a:pt x="1186" y="2316"/>
                    <a:pt x="1162" y="2340"/>
                  </a:cubicBezTo>
                  <a:cubicBezTo>
                    <a:pt x="1146" y="2356"/>
                    <a:pt x="1138" y="2364"/>
                    <a:pt x="1138" y="2364"/>
                  </a:cubicBezTo>
                  <a:lnTo>
                    <a:pt x="1138" y="2364"/>
                  </a:lnTo>
                  <a:cubicBezTo>
                    <a:pt x="1130" y="2356"/>
                    <a:pt x="1130" y="2356"/>
                    <a:pt x="1130" y="2356"/>
                  </a:cubicBezTo>
                  <a:cubicBezTo>
                    <a:pt x="1130" y="2356"/>
                    <a:pt x="1130" y="2356"/>
                    <a:pt x="1130" y="2348"/>
                  </a:cubicBezTo>
                  <a:cubicBezTo>
                    <a:pt x="1138" y="2340"/>
                    <a:pt x="1138" y="2324"/>
                    <a:pt x="1122" y="2316"/>
                  </a:cubicBezTo>
                  <a:cubicBezTo>
                    <a:pt x="1107" y="2309"/>
                    <a:pt x="1099" y="2309"/>
                    <a:pt x="1099" y="2309"/>
                  </a:cubicBezTo>
                  <a:lnTo>
                    <a:pt x="1099" y="2309"/>
                  </a:lnTo>
                  <a:cubicBezTo>
                    <a:pt x="1091" y="2316"/>
                    <a:pt x="1083" y="2316"/>
                    <a:pt x="1075" y="2324"/>
                  </a:cubicBezTo>
                  <a:cubicBezTo>
                    <a:pt x="1067" y="2324"/>
                    <a:pt x="1059" y="2324"/>
                    <a:pt x="1051" y="2324"/>
                  </a:cubicBezTo>
                  <a:cubicBezTo>
                    <a:pt x="1028" y="2324"/>
                    <a:pt x="1004" y="2316"/>
                    <a:pt x="980" y="2293"/>
                  </a:cubicBezTo>
                  <a:cubicBezTo>
                    <a:pt x="972" y="2285"/>
                    <a:pt x="956" y="2285"/>
                    <a:pt x="948" y="2285"/>
                  </a:cubicBezTo>
                  <a:cubicBezTo>
                    <a:pt x="941" y="2285"/>
                    <a:pt x="925" y="2285"/>
                    <a:pt x="925" y="2285"/>
                  </a:cubicBezTo>
                  <a:cubicBezTo>
                    <a:pt x="917" y="2285"/>
                    <a:pt x="917" y="2293"/>
                    <a:pt x="917" y="2293"/>
                  </a:cubicBezTo>
                  <a:cubicBezTo>
                    <a:pt x="909" y="2293"/>
                    <a:pt x="909" y="2293"/>
                    <a:pt x="901" y="2300"/>
                  </a:cubicBezTo>
                  <a:cubicBezTo>
                    <a:pt x="893" y="2309"/>
                    <a:pt x="877" y="2316"/>
                    <a:pt x="861" y="2316"/>
                  </a:cubicBezTo>
                  <a:cubicBezTo>
                    <a:pt x="838" y="2316"/>
                    <a:pt x="830" y="2309"/>
                    <a:pt x="822" y="2309"/>
                  </a:cubicBezTo>
                  <a:cubicBezTo>
                    <a:pt x="814" y="2300"/>
                    <a:pt x="806" y="2300"/>
                    <a:pt x="790" y="2293"/>
                  </a:cubicBezTo>
                  <a:cubicBezTo>
                    <a:pt x="782" y="2293"/>
                    <a:pt x="775" y="2293"/>
                    <a:pt x="775" y="2293"/>
                  </a:cubicBezTo>
                  <a:cubicBezTo>
                    <a:pt x="767" y="2293"/>
                    <a:pt x="759" y="2293"/>
                    <a:pt x="751" y="2309"/>
                  </a:cubicBezTo>
                  <a:cubicBezTo>
                    <a:pt x="751" y="2316"/>
                    <a:pt x="743" y="2324"/>
                    <a:pt x="743" y="2332"/>
                  </a:cubicBezTo>
                  <a:cubicBezTo>
                    <a:pt x="735" y="2340"/>
                    <a:pt x="727" y="2340"/>
                    <a:pt x="727" y="2340"/>
                  </a:cubicBezTo>
                  <a:cubicBezTo>
                    <a:pt x="711" y="2340"/>
                    <a:pt x="711" y="2332"/>
                    <a:pt x="703" y="2316"/>
                  </a:cubicBezTo>
                  <a:cubicBezTo>
                    <a:pt x="703" y="2309"/>
                    <a:pt x="703" y="2300"/>
                    <a:pt x="695" y="2300"/>
                  </a:cubicBezTo>
                  <a:cubicBezTo>
                    <a:pt x="688" y="2285"/>
                    <a:pt x="664" y="2214"/>
                    <a:pt x="664" y="2174"/>
                  </a:cubicBezTo>
                  <a:cubicBezTo>
                    <a:pt x="664" y="2135"/>
                    <a:pt x="656" y="2111"/>
                    <a:pt x="593" y="2103"/>
                  </a:cubicBezTo>
                  <a:cubicBezTo>
                    <a:pt x="577" y="2103"/>
                    <a:pt x="561" y="2095"/>
                    <a:pt x="561" y="2087"/>
                  </a:cubicBezTo>
                  <a:cubicBezTo>
                    <a:pt x="553" y="2071"/>
                    <a:pt x="561" y="2063"/>
                    <a:pt x="561" y="2048"/>
                  </a:cubicBezTo>
                  <a:cubicBezTo>
                    <a:pt x="569" y="2040"/>
                    <a:pt x="569" y="2032"/>
                    <a:pt x="577" y="2024"/>
                  </a:cubicBezTo>
                  <a:cubicBezTo>
                    <a:pt x="585" y="1976"/>
                    <a:pt x="585" y="1945"/>
                    <a:pt x="553" y="1905"/>
                  </a:cubicBezTo>
                  <a:cubicBezTo>
                    <a:pt x="529" y="1866"/>
                    <a:pt x="522" y="1842"/>
                    <a:pt x="506" y="1810"/>
                  </a:cubicBezTo>
                  <a:lnTo>
                    <a:pt x="506" y="1803"/>
                  </a:lnTo>
                  <a:cubicBezTo>
                    <a:pt x="498" y="1779"/>
                    <a:pt x="498" y="1755"/>
                    <a:pt x="506" y="1739"/>
                  </a:cubicBezTo>
                  <a:cubicBezTo>
                    <a:pt x="514" y="1723"/>
                    <a:pt x="514" y="1708"/>
                    <a:pt x="514" y="1684"/>
                  </a:cubicBezTo>
                  <a:cubicBezTo>
                    <a:pt x="514" y="1668"/>
                    <a:pt x="506" y="1668"/>
                    <a:pt x="498" y="1668"/>
                  </a:cubicBezTo>
                  <a:cubicBezTo>
                    <a:pt x="482" y="1668"/>
                    <a:pt x="458" y="1684"/>
                    <a:pt x="442" y="1700"/>
                  </a:cubicBezTo>
                  <a:cubicBezTo>
                    <a:pt x="411" y="1723"/>
                    <a:pt x="395" y="1732"/>
                    <a:pt x="340" y="1739"/>
                  </a:cubicBezTo>
                  <a:cubicBezTo>
                    <a:pt x="324" y="1739"/>
                    <a:pt x="316" y="1747"/>
                    <a:pt x="308" y="1747"/>
                  </a:cubicBezTo>
                  <a:lnTo>
                    <a:pt x="308" y="1739"/>
                  </a:lnTo>
                  <a:cubicBezTo>
                    <a:pt x="300" y="1739"/>
                    <a:pt x="308" y="1739"/>
                    <a:pt x="308" y="1732"/>
                  </a:cubicBezTo>
                  <a:cubicBezTo>
                    <a:pt x="308" y="1732"/>
                    <a:pt x="308" y="1732"/>
                    <a:pt x="308" y="1723"/>
                  </a:cubicBezTo>
                  <a:cubicBezTo>
                    <a:pt x="308" y="1723"/>
                    <a:pt x="308" y="1716"/>
                    <a:pt x="300" y="1716"/>
                  </a:cubicBezTo>
                  <a:cubicBezTo>
                    <a:pt x="292" y="1708"/>
                    <a:pt x="284" y="1700"/>
                    <a:pt x="277" y="1700"/>
                  </a:cubicBezTo>
                  <a:cubicBezTo>
                    <a:pt x="269" y="1692"/>
                    <a:pt x="261" y="1692"/>
                    <a:pt x="269" y="1684"/>
                  </a:cubicBezTo>
                  <a:cubicBezTo>
                    <a:pt x="269" y="1676"/>
                    <a:pt x="269" y="1676"/>
                    <a:pt x="269" y="1676"/>
                  </a:cubicBezTo>
                  <a:cubicBezTo>
                    <a:pt x="269" y="1668"/>
                    <a:pt x="277" y="1645"/>
                    <a:pt x="277" y="1613"/>
                  </a:cubicBezTo>
                  <a:cubicBezTo>
                    <a:pt x="277" y="1605"/>
                    <a:pt x="277" y="1597"/>
                    <a:pt x="284" y="1589"/>
                  </a:cubicBezTo>
                  <a:cubicBezTo>
                    <a:pt x="284" y="1581"/>
                    <a:pt x="300" y="1581"/>
                    <a:pt x="308" y="1581"/>
                  </a:cubicBezTo>
                  <a:cubicBezTo>
                    <a:pt x="308" y="1581"/>
                    <a:pt x="308" y="1581"/>
                    <a:pt x="316" y="1581"/>
                  </a:cubicBezTo>
                  <a:cubicBezTo>
                    <a:pt x="316" y="1581"/>
                    <a:pt x="324" y="1581"/>
                    <a:pt x="332" y="1581"/>
                  </a:cubicBezTo>
                  <a:cubicBezTo>
                    <a:pt x="340" y="1565"/>
                    <a:pt x="340" y="1526"/>
                    <a:pt x="340" y="1510"/>
                  </a:cubicBezTo>
                  <a:cubicBezTo>
                    <a:pt x="332" y="1479"/>
                    <a:pt x="324" y="1439"/>
                    <a:pt x="332" y="1399"/>
                  </a:cubicBezTo>
                  <a:cubicBezTo>
                    <a:pt x="340" y="1360"/>
                    <a:pt x="371" y="1328"/>
                    <a:pt x="387" y="1312"/>
                  </a:cubicBezTo>
                  <a:cubicBezTo>
                    <a:pt x="387" y="1305"/>
                    <a:pt x="387" y="1305"/>
                    <a:pt x="387" y="1305"/>
                  </a:cubicBezTo>
                  <a:cubicBezTo>
                    <a:pt x="403" y="1289"/>
                    <a:pt x="419" y="1241"/>
                    <a:pt x="419" y="1194"/>
                  </a:cubicBezTo>
                  <a:cubicBezTo>
                    <a:pt x="411" y="1186"/>
                    <a:pt x="411" y="1178"/>
                    <a:pt x="411" y="1178"/>
                  </a:cubicBezTo>
                  <a:cubicBezTo>
                    <a:pt x="403" y="1178"/>
                    <a:pt x="403" y="1178"/>
                    <a:pt x="395" y="1186"/>
                  </a:cubicBezTo>
                  <a:cubicBezTo>
                    <a:pt x="387" y="1194"/>
                    <a:pt x="371" y="1194"/>
                    <a:pt x="364" y="1194"/>
                  </a:cubicBezTo>
                  <a:cubicBezTo>
                    <a:pt x="355" y="1194"/>
                    <a:pt x="355" y="1194"/>
                    <a:pt x="355" y="1194"/>
                  </a:cubicBezTo>
                  <a:cubicBezTo>
                    <a:pt x="332" y="1194"/>
                    <a:pt x="324" y="1178"/>
                    <a:pt x="316" y="1162"/>
                  </a:cubicBezTo>
                  <a:cubicBezTo>
                    <a:pt x="308" y="1146"/>
                    <a:pt x="292" y="1123"/>
                    <a:pt x="269" y="1115"/>
                  </a:cubicBezTo>
                  <a:cubicBezTo>
                    <a:pt x="245" y="1091"/>
                    <a:pt x="245" y="1083"/>
                    <a:pt x="245" y="1068"/>
                  </a:cubicBezTo>
                  <a:cubicBezTo>
                    <a:pt x="253" y="1052"/>
                    <a:pt x="253" y="1044"/>
                    <a:pt x="253" y="1028"/>
                  </a:cubicBezTo>
                  <a:cubicBezTo>
                    <a:pt x="245" y="988"/>
                    <a:pt x="237" y="988"/>
                    <a:pt x="213" y="973"/>
                  </a:cubicBezTo>
                  <a:cubicBezTo>
                    <a:pt x="205" y="965"/>
                    <a:pt x="205" y="965"/>
                    <a:pt x="197" y="957"/>
                  </a:cubicBezTo>
                  <a:cubicBezTo>
                    <a:pt x="166" y="941"/>
                    <a:pt x="166" y="917"/>
                    <a:pt x="174" y="901"/>
                  </a:cubicBezTo>
                  <a:cubicBezTo>
                    <a:pt x="174" y="886"/>
                    <a:pt x="174" y="870"/>
                    <a:pt x="174" y="862"/>
                  </a:cubicBezTo>
                  <a:cubicBezTo>
                    <a:pt x="166" y="838"/>
                    <a:pt x="158" y="838"/>
                    <a:pt x="142" y="830"/>
                  </a:cubicBezTo>
                  <a:cubicBezTo>
                    <a:pt x="134" y="830"/>
                    <a:pt x="118" y="822"/>
                    <a:pt x="111" y="815"/>
                  </a:cubicBezTo>
                  <a:cubicBezTo>
                    <a:pt x="102" y="806"/>
                    <a:pt x="95" y="799"/>
                    <a:pt x="95" y="791"/>
                  </a:cubicBezTo>
                  <a:cubicBezTo>
                    <a:pt x="79" y="783"/>
                    <a:pt x="63" y="767"/>
                    <a:pt x="63" y="743"/>
                  </a:cubicBezTo>
                  <a:cubicBezTo>
                    <a:pt x="63" y="728"/>
                    <a:pt x="71" y="720"/>
                    <a:pt x="71" y="704"/>
                  </a:cubicBezTo>
                  <a:cubicBezTo>
                    <a:pt x="79" y="680"/>
                    <a:pt x="79" y="664"/>
                    <a:pt x="79" y="641"/>
                  </a:cubicBezTo>
                  <a:cubicBezTo>
                    <a:pt x="79" y="617"/>
                    <a:pt x="55" y="577"/>
                    <a:pt x="31" y="546"/>
                  </a:cubicBezTo>
                  <a:cubicBezTo>
                    <a:pt x="24" y="522"/>
                    <a:pt x="8" y="506"/>
                    <a:pt x="8" y="490"/>
                  </a:cubicBezTo>
                  <a:cubicBezTo>
                    <a:pt x="0" y="475"/>
                    <a:pt x="8" y="451"/>
                    <a:pt x="8" y="427"/>
                  </a:cubicBezTo>
                  <a:cubicBezTo>
                    <a:pt x="16" y="419"/>
                    <a:pt x="16" y="403"/>
                    <a:pt x="16" y="395"/>
                  </a:cubicBezTo>
                  <a:cubicBezTo>
                    <a:pt x="24" y="364"/>
                    <a:pt x="39" y="277"/>
                    <a:pt x="55" y="237"/>
                  </a:cubicBezTo>
                  <a:cubicBezTo>
                    <a:pt x="71" y="198"/>
                    <a:pt x="71" y="95"/>
                    <a:pt x="71" y="71"/>
                  </a:cubicBezTo>
                  <a:cubicBezTo>
                    <a:pt x="71" y="56"/>
                    <a:pt x="79" y="32"/>
                    <a:pt x="79" y="8"/>
                  </a:cubicBezTo>
                  <a:cubicBezTo>
                    <a:pt x="79" y="0"/>
                    <a:pt x="79" y="0"/>
                    <a:pt x="79" y="0"/>
                  </a:cubicBezTo>
                  <a:cubicBezTo>
                    <a:pt x="87" y="8"/>
                    <a:pt x="87" y="8"/>
                    <a:pt x="87" y="8"/>
                  </a:cubicBezTo>
                  <a:cubicBezTo>
                    <a:pt x="1391" y="261"/>
                    <a:pt x="2656" y="443"/>
                    <a:pt x="3842" y="530"/>
                  </a:cubicBezTo>
                  <a:cubicBezTo>
                    <a:pt x="3850" y="530"/>
                    <a:pt x="3850" y="530"/>
                    <a:pt x="3850" y="530"/>
                  </a:cubicBezTo>
                  <a:cubicBezTo>
                    <a:pt x="3707" y="2388"/>
                    <a:pt x="3707" y="2388"/>
                    <a:pt x="3707" y="2388"/>
                  </a:cubicBezTo>
                  <a:cubicBezTo>
                    <a:pt x="3700" y="2388"/>
                    <a:pt x="3700" y="2388"/>
                    <a:pt x="3700" y="2388"/>
                  </a:cubicBezTo>
                  <a:cubicBezTo>
                    <a:pt x="3692" y="2388"/>
                    <a:pt x="3668" y="2396"/>
                    <a:pt x="3644" y="2396"/>
                  </a:cubicBezTo>
                  <a:close/>
                  <a:moveTo>
                    <a:pt x="1391" y="2143"/>
                  </a:moveTo>
                  <a:lnTo>
                    <a:pt x="1391" y="2143"/>
                  </a:lnTo>
                  <a:cubicBezTo>
                    <a:pt x="1391" y="2143"/>
                    <a:pt x="1447" y="2150"/>
                    <a:pt x="1565" y="2158"/>
                  </a:cubicBezTo>
                  <a:cubicBezTo>
                    <a:pt x="2047" y="2222"/>
                    <a:pt x="3328" y="2388"/>
                    <a:pt x="3644" y="2388"/>
                  </a:cubicBezTo>
                  <a:cubicBezTo>
                    <a:pt x="3668" y="2388"/>
                    <a:pt x="3684" y="2380"/>
                    <a:pt x="3700" y="2380"/>
                  </a:cubicBezTo>
                  <a:cubicBezTo>
                    <a:pt x="3842" y="538"/>
                    <a:pt x="3842" y="538"/>
                    <a:pt x="3842" y="538"/>
                  </a:cubicBezTo>
                  <a:cubicBezTo>
                    <a:pt x="2656" y="451"/>
                    <a:pt x="1391" y="269"/>
                    <a:pt x="87" y="16"/>
                  </a:cubicBezTo>
                  <a:cubicBezTo>
                    <a:pt x="79" y="32"/>
                    <a:pt x="79" y="63"/>
                    <a:pt x="79" y="71"/>
                  </a:cubicBezTo>
                  <a:cubicBezTo>
                    <a:pt x="79" y="103"/>
                    <a:pt x="79" y="198"/>
                    <a:pt x="63" y="237"/>
                  </a:cubicBezTo>
                  <a:cubicBezTo>
                    <a:pt x="47" y="277"/>
                    <a:pt x="31" y="364"/>
                    <a:pt x="24" y="395"/>
                  </a:cubicBezTo>
                  <a:cubicBezTo>
                    <a:pt x="24" y="403"/>
                    <a:pt x="24" y="419"/>
                    <a:pt x="16" y="427"/>
                  </a:cubicBezTo>
                  <a:cubicBezTo>
                    <a:pt x="8" y="451"/>
                    <a:pt x="8" y="467"/>
                    <a:pt x="16" y="490"/>
                  </a:cubicBezTo>
                  <a:cubicBezTo>
                    <a:pt x="16" y="506"/>
                    <a:pt x="31" y="522"/>
                    <a:pt x="39" y="538"/>
                  </a:cubicBezTo>
                  <a:cubicBezTo>
                    <a:pt x="63" y="577"/>
                    <a:pt x="87" y="617"/>
                    <a:pt x="87" y="641"/>
                  </a:cubicBezTo>
                  <a:cubicBezTo>
                    <a:pt x="87" y="664"/>
                    <a:pt x="87" y="680"/>
                    <a:pt x="79" y="704"/>
                  </a:cubicBezTo>
                  <a:cubicBezTo>
                    <a:pt x="71" y="720"/>
                    <a:pt x="71" y="735"/>
                    <a:pt x="71" y="743"/>
                  </a:cubicBezTo>
                  <a:cubicBezTo>
                    <a:pt x="71" y="767"/>
                    <a:pt x="79" y="775"/>
                    <a:pt x="95" y="791"/>
                  </a:cubicBezTo>
                  <a:cubicBezTo>
                    <a:pt x="102" y="791"/>
                    <a:pt x="111" y="799"/>
                    <a:pt x="118" y="806"/>
                  </a:cubicBezTo>
                  <a:cubicBezTo>
                    <a:pt x="126" y="822"/>
                    <a:pt x="134" y="822"/>
                    <a:pt x="142" y="822"/>
                  </a:cubicBezTo>
                  <a:cubicBezTo>
                    <a:pt x="158" y="830"/>
                    <a:pt x="174" y="830"/>
                    <a:pt x="182" y="862"/>
                  </a:cubicBezTo>
                  <a:cubicBezTo>
                    <a:pt x="182" y="870"/>
                    <a:pt x="182" y="886"/>
                    <a:pt x="182" y="901"/>
                  </a:cubicBezTo>
                  <a:cubicBezTo>
                    <a:pt x="174" y="917"/>
                    <a:pt x="174" y="941"/>
                    <a:pt x="197" y="949"/>
                  </a:cubicBezTo>
                  <a:cubicBezTo>
                    <a:pt x="205" y="957"/>
                    <a:pt x="213" y="957"/>
                    <a:pt x="221" y="965"/>
                  </a:cubicBezTo>
                  <a:cubicBezTo>
                    <a:pt x="245" y="981"/>
                    <a:pt x="253" y="988"/>
                    <a:pt x="261" y="1028"/>
                  </a:cubicBezTo>
                  <a:cubicBezTo>
                    <a:pt x="261" y="1044"/>
                    <a:pt x="261" y="1059"/>
                    <a:pt x="253" y="1068"/>
                  </a:cubicBezTo>
                  <a:cubicBezTo>
                    <a:pt x="253" y="1083"/>
                    <a:pt x="253" y="1083"/>
                    <a:pt x="277" y="1107"/>
                  </a:cubicBezTo>
                  <a:cubicBezTo>
                    <a:pt x="300" y="1123"/>
                    <a:pt x="308" y="1139"/>
                    <a:pt x="324" y="1154"/>
                  </a:cubicBezTo>
                  <a:cubicBezTo>
                    <a:pt x="332" y="1170"/>
                    <a:pt x="340" y="1186"/>
                    <a:pt x="355" y="1186"/>
                  </a:cubicBezTo>
                  <a:cubicBezTo>
                    <a:pt x="355" y="1194"/>
                    <a:pt x="355" y="1194"/>
                    <a:pt x="364" y="1194"/>
                  </a:cubicBezTo>
                  <a:cubicBezTo>
                    <a:pt x="371" y="1194"/>
                    <a:pt x="379" y="1186"/>
                    <a:pt x="387" y="1178"/>
                  </a:cubicBezTo>
                  <a:cubicBezTo>
                    <a:pt x="395" y="1178"/>
                    <a:pt x="403" y="1170"/>
                    <a:pt x="411" y="1170"/>
                  </a:cubicBezTo>
                  <a:cubicBezTo>
                    <a:pt x="419" y="1170"/>
                    <a:pt x="419" y="1186"/>
                    <a:pt x="419" y="1194"/>
                  </a:cubicBezTo>
                  <a:cubicBezTo>
                    <a:pt x="427" y="1233"/>
                    <a:pt x="411" y="1289"/>
                    <a:pt x="395" y="1312"/>
                  </a:cubicBezTo>
                  <a:cubicBezTo>
                    <a:pt x="387" y="1312"/>
                    <a:pt x="387" y="1312"/>
                    <a:pt x="387" y="1312"/>
                  </a:cubicBezTo>
                  <a:cubicBezTo>
                    <a:pt x="371" y="1336"/>
                    <a:pt x="348" y="1368"/>
                    <a:pt x="340" y="1399"/>
                  </a:cubicBezTo>
                  <a:cubicBezTo>
                    <a:pt x="332" y="1439"/>
                    <a:pt x="340" y="1479"/>
                    <a:pt x="348" y="1502"/>
                  </a:cubicBezTo>
                  <a:cubicBezTo>
                    <a:pt x="348" y="1526"/>
                    <a:pt x="348" y="1565"/>
                    <a:pt x="332" y="1581"/>
                  </a:cubicBezTo>
                  <a:cubicBezTo>
                    <a:pt x="332" y="1589"/>
                    <a:pt x="324" y="1589"/>
                    <a:pt x="324" y="1589"/>
                  </a:cubicBezTo>
                  <a:cubicBezTo>
                    <a:pt x="316" y="1589"/>
                    <a:pt x="316" y="1589"/>
                    <a:pt x="316" y="1589"/>
                  </a:cubicBezTo>
                  <a:cubicBezTo>
                    <a:pt x="308" y="1589"/>
                    <a:pt x="308" y="1589"/>
                    <a:pt x="308" y="1589"/>
                  </a:cubicBezTo>
                  <a:cubicBezTo>
                    <a:pt x="300" y="1589"/>
                    <a:pt x="292" y="1589"/>
                    <a:pt x="284" y="1597"/>
                  </a:cubicBezTo>
                  <a:cubicBezTo>
                    <a:pt x="284" y="1597"/>
                    <a:pt x="284" y="1605"/>
                    <a:pt x="284" y="1613"/>
                  </a:cubicBezTo>
                  <a:cubicBezTo>
                    <a:pt x="284" y="1645"/>
                    <a:pt x="277" y="1668"/>
                    <a:pt x="269" y="1684"/>
                  </a:cubicBezTo>
                  <a:lnTo>
                    <a:pt x="269" y="1684"/>
                  </a:lnTo>
                  <a:cubicBezTo>
                    <a:pt x="269" y="1692"/>
                    <a:pt x="269" y="1692"/>
                    <a:pt x="277" y="1692"/>
                  </a:cubicBezTo>
                  <a:cubicBezTo>
                    <a:pt x="284" y="1700"/>
                    <a:pt x="292" y="1700"/>
                    <a:pt x="308" y="1708"/>
                  </a:cubicBezTo>
                  <a:cubicBezTo>
                    <a:pt x="316" y="1716"/>
                    <a:pt x="316" y="1723"/>
                    <a:pt x="316" y="1723"/>
                  </a:cubicBezTo>
                  <a:cubicBezTo>
                    <a:pt x="316" y="1732"/>
                    <a:pt x="316" y="1732"/>
                    <a:pt x="316" y="1739"/>
                  </a:cubicBezTo>
                  <a:cubicBezTo>
                    <a:pt x="316" y="1732"/>
                    <a:pt x="324" y="1732"/>
                    <a:pt x="332" y="1732"/>
                  </a:cubicBezTo>
                  <a:cubicBezTo>
                    <a:pt x="395" y="1723"/>
                    <a:pt x="411" y="1716"/>
                    <a:pt x="435" y="1692"/>
                  </a:cubicBezTo>
                  <a:cubicBezTo>
                    <a:pt x="450" y="1676"/>
                    <a:pt x="482" y="1660"/>
                    <a:pt x="498" y="1660"/>
                  </a:cubicBezTo>
                  <a:cubicBezTo>
                    <a:pt x="506" y="1660"/>
                    <a:pt x="522" y="1668"/>
                    <a:pt x="522" y="1684"/>
                  </a:cubicBezTo>
                  <a:cubicBezTo>
                    <a:pt x="522" y="1708"/>
                    <a:pt x="522" y="1723"/>
                    <a:pt x="514" y="1739"/>
                  </a:cubicBezTo>
                  <a:cubicBezTo>
                    <a:pt x="506" y="1755"/>
                    <a:pt x="506" y="1779"/>
                    <a:pt x="514" y="1795"/>
                  </a:cubicBezTo>
                  <a:cubicBezTo>
                    <a:pt x="514" y="1803"/>
                    <a:pt x="514" y="1803"/>
                    <a:pt x="514" y="1810"/>
                  </a:cubicBezTo>
                  <a:cubicBezTo>
                    <a:pt x="529" y="1842"/>
                    <a:pt x="537" y="1866"/>
                    <a:pt x="561" y="1898"/>
                  </a:cubicBezTo>
                  <a:cubicBezTo>
                    <a:pt x="593" y="1937"/>
                    <a:pt x="593" y="1976"/>
                    <a:pt x="585" y="2024"/>
                  </a:cubicBezTo>
                  <a:cubicBezTo>
                    <a:pt x="577" y="2032"/>
                    <a:pt x="577" y="2040"/>
                    <a:pt x="569" y="2048"/>
                  </a:cubicBezTo>
                  <a:cubicBezTo>
                    <a:pt x="569" y="2063"/>
                    <a:pt x="561" y="2071"/>
                    <a:pt x="561" y="2079"/>
                  </a:cubicBezTo>
                  <a:cubicBezTo>
                    <a:pt x="569" y="2087"/>
                    <a:pt x="577" y="2095"/>
                    <a:pt x="601" y="2095"/>
                  </a:cubicBezTo>
                  <a:cubicBezTo>
                    <a:pt x="656" y="2111"/>
                    <a:pt x="672" y="2127"/>
                    <a:pt x="672" y="2174"/>
                  </a:cubicBezTo>
                  <a:cubicBezTo>
                    <a:pt x="672" y="2214"/>
                    <a:pt x="695" y="2277"/>
                    <a:pt x="703" y="2293"/>
                  </a:cubicBezTo>
                  <a:cubicBezTo>
                    <a:pt x="711" y="2300"/>
                    <a:pt x="711" y="2309"/>
                    <a:pt x="711" y="2316"/>
                  </a:cubicBezTo>
                  <a:cubicBezTo>
                    <a:pt x="719" y="2324"/>
                    <a:pt x="719" y="2332"/>
                    <a:pt x="727" y="2332"/>
                  </a:cubicBezTo>
                  <a:cubicBezTo>
                    <a:pt x="727" y="2332"/>
                    <a:pt x="727" y="2332"/>
                    <a:pt x="735" y="2324"/>
                  </a:cubicBezTo>
                  <a:cubicBezTo>
                    <a:pt x="743" y="2316"/>
                    <a:pt x="743" y="2309"/>
                    <a:pt x="743" y="2309"/>
                  </a:cubicBezTo>
                  <a:cubicBezTo>
                    <a:pt x="759" y="2285"/>
                    <a:pt x="767" y="2277"/>
                    <a:pt x="790" y="2285"/>
                  </a:cubicBezTo>
                  <a:cubicBezTo>
                    <a:pt x="806" y="2293"/>
                    <a:pt x="814" y="2293"/>
                    <a:pt x="822" y="2300"/>
                  </a:cubicBezTo>
                  <a:cubicBezTo>
                    <a:pt x="838" y="2309"/>
                    <a:pt x="846" y="2309"/>
                    <a:pt x="861" y="2309"/>
                  </a:cubicBezTo>
                  <a:cubicBezTo>
                    <a:pt x="877" y="2316"/>
                    <a:pt x="885" y="2300"/>
                    <a:pt x="901" y="2293"/>
                  </a:cubicBezTo>
                  <a:cubicBezTo>
                    <a:pt x="901" y="2293"/>
                    <a:pt x="909" y="2285"/>
                    <a:pt x="917" y="2285"/>
                  </a:cubicBezTo>
                  <a:lnTo>
                    <a:pt x="917" y="2285"/>
                  </a:lnTo>
                  <a:cubicBezTo>
                    <a:pt x="925" y="2277"/>
                    <a:pt x="933" y="2277"/>
                    <a:pt x="948" y="2277"/>
                  </a:cubicBezTo>
                  <a:cubicBezTo>
                    <a:pt x="956" y="2277"/>
                    <a:pt x="972" y="2277"/>
                    <a:pt x="988" y="2293"/>
                  </a:cubicBezTo>
                  <a:cubicBezTo>
                    <a:pt x="1012" y="2309"/>
                    <a:pt x="1028" y="2316"/>
                    <a:pt x="1051" y="2316"/>
                  </a:cubicBezTo>
                  <a:cubicBezTo>
                    <a:pt x="1059" y="2316"/>
                    <a:pt x="1059" y="2316"/>
                    <a:pt x="1067" y="2316"/>
                  </a:cubicBezTo>
                  <a:cubicBezTo>
                    <a:pt x="1083" y="2309"/>
                    <a:pt x="1091" y="2309"/>
                    <a:pt x="1091" y="2309"/>
                  </a:cubicBezTo>
                  <a:cubicBezTo>
                    <a:pt x="1091" y="2300"/>
                    <a:pt x="1099" y="2300"/>
                    <a:pt x="1099" y="2300"/>
                  </a:cubicBezTo>
                  <a:cubicBezTo>
                    <a:pt x="1107" y="2300"/>
                    <a:pt x="1114" y="2300"/>
                    <a:pt x="1122" y="2309"/>
                  </a:cubicBezTo>
                  <a:cubicBezTo>
                    <a:pt x="1146" y="2324"/>
                    <a:pt x="1138" y="2340"/>
                    <a:pt x="1138" y="2348"/>
                  </a:cubicBezTo>
                  <a:cubicBezTo>
                    <a:pt x="1146" y="2348"/>
                    <a:pt x="1146" y="2340"/>
                    <a:pt x="1154" y="2332"/>
                  </a:cubicBezTo>
                  <a:cubicBezTo>
                    <a:pt x="1178" y="2316"/>
                    <a:pt x="1186" y="2285"/>
                    <a:pt x="1194" y="2269"/>
                  </a:cubicBezTo>
                  <a:cubicBezTo>
                    <a:pt x="1201" y="2245"/>
                    <a:pt x="1209" y="2237"/>
                    <a:pt x="1217" y="2237"/>
                  </a:cubicBezTo>
                  <a:cubicBezTo>
                    <a:pt x="1225" y="2237"/>
                    <a:pt x="1225" y="2237"/>
                    <a:pt x="1225" y="2237"/>
                  </a:cubicBezTo>
                  <a:cubicBezTo>
                    <a:pt x="1233" y="2237"/>
                    <a:pt x="1241" y="2245"/>
                    <a:pt x="1241" y="2245"/>
                  </a:cubicBezTo>
                  <a:cubicBezTo>
                    <a:pt x="1272" y="2261"/>
                    <a:pt x="1288" y="2269"/>
                    <a:pt x="1296" y="2309"/>
                  </a:cubicBezTo>
                  <a:cubicBezTo>
                    <a:pt x="1304" y="2340"/>
                    <a:pt x="1312" y="2356"/>
                    <a:pt x="1336" y="2364"/>
                  </a:cubicBezTo>
                  <a:cubicBezTo>
                    <a:pt x="1360" y="2190"/>
                    <a:pt x="1360" y="2190"/>
                    <a:pt x="1360" y="2190"/>
                  </a:cubicBezTo>
                  <a:cubicBezTo>
                    <a:pt x="1360" y="2182"/>
                    <a:pt x="1367" y="2143"/>
                    <a:pt x="1391" y="2143"/>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71" name="Freeform 289"/>
            <p:cNvSpPr>
              <a:spLocks noChangeArrowheads="1"/>
            </p:cNvSpPr>
            <p:nvPr/>
          </p:nvSpPr>
          <p:spPr bwMode="auto">
            <a:xfrm>
              <a:off x="14709279" y="5358915"/>
              <a:ext cx="1382306" cy="1127183"/>
            </a:xfrm>
            <a:custGeom>
              <a:avLst/>
              <a:gdLst>
                <a:gd name="T0" fmla="*/ 316 w 2626"/>
                <a:gd name="T1" fmla="*/ 0 h 2143"/>
                <a:gd name="T2" fmla="*/ 316 w 2626"/>
                <a:gd name="T3" fmla="*/ 0 h 2143"/>
                <a:gd name="T4" fmla="*/ 292 w 2626"/>
                <a:gd name="T5" fmla="*/ 47 h 2143"/>
                <a:gd name="T6" fmla="*/ 71 w 2626"/>
                <a:gd name="T7" fmla="*/ 1407 h 2143"/>
                <a:gd name="T8" fmla="*/ 0 w 2626"/>
                <a:gd name="T9" fmla="*/ 1857 h 2143"/>
                <a:gd name="T10" fmla="*/ 696 w 2626"/>
                <a:gd name="T11" fmla="*/ 1944 h 2143"/>
                <a:gd name="T12" fmla="*/ 719 w 2626"/>
                <a:gd name="T13" fmla="*/ 1968 h 2143"/>
                <a:gd name="T14" fmla="*/ 719 w 2626"/>
                <a:gd name="T15" fmla="*/ 1944 h 2143"/>
                <a:gd name="T16" fmla="*/ 2498 w 2626"/>
                <a:gd name="T17" fmla="*/ 2142 h 2143"/>
                <a:gd name="T18" fmla="*/ 2625 w 2626"/>
                <a:gd name="T19" fmla="*/ 245 h 2143"/>
                <a:gd name="T20" fmla="*/ 316 w 2626"/>
                <a:gd name="T21" fmla="*/ 0 h 2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6" h="2143">
                  <a:moveTo>
                    <a:pt x="316" y="0"/>
                  </a:moveTo>
                  <a:lnTo>
                    <a:pt x="316" y="0"/>
                  </a:lnTo>
                  <a:cubicBezTo>
                    <a:pt x="292" y="0"/>
                    <a:pt x="292" y="47"/>
                    <a:pt x="292" y="47"/>
                  </a:cubicBezTo>
                  <a:cubicBezTo>
                    <a:pt x="71" y="1407"/>
                    <a:pt x="71" y="1407"/>
                    <a:pt x="71" y="1407"/>
                  </a:cubicBezTo>
                  <a:cubicBezTo>
                    <a:pt x="0" y="1857"/>
                    <a:pt x="0" y="1857"/>
                    <a:pt x="0" y="1857"/>
                  </a:cubicBezTo>
                  <a:cubicBezTo>
                    <a:pt x="696" y="1944"/>
                    <a:pt x="696" y="1944"/>
                    <a:pt x="696" y="1944"/>
                  </a:cubicBezTo>
                  <a:cubicBezTo>
                    <a:pt x="719" y="1968"/>
                    <a:pt x="719" y="1968"/>
                    <a:pt x="719" y="1968"/>
                  </a:cubicBezTo>
                  <a:cubicBezTo>
                    <a:pt x="719" y="1944"/>
                    <a:pt x="719" y="1944"/>
                    <a:pt x="719" y="1944"/>
                  </a:cubicBezTo>
                  <a:cubicBezTo>
                    <a:pt x="719" y="1944"/>
                    <a:pt x="1771" y="2087"/>
                    <a:pt x="2498" y="2142"/>
                  </a:cubicBezTo>
                  <a:cubicBezTo>
                    <a:pt x="2625" y="245"/>
                    <a:pt x="2625" y="245"/>
                    <a:pt x="2625" y="245"/>
                  </a:cubicBezTo>
                  <a:cubicBezTo>
                    <a:pt x="2411" y="276"/>
                    <a:pt x="340" y="0"/>
                    <a:pt x="316" y="0"/>
                  </a:cubicBezTo>
                </a:path>
              </a:pathLst>
            </a:custGeom>
            <a:solidFill>
              <a:schemeClr val="accent2"/>
            </a:solidFill>
            <a:ln>
              <a:solidFill>
                <a:schemeClr val="bg2"/>
              </a:solidFill>
            </a:ln>
            <a:effectLst/>
          </p:spPr>
          <p:txBody>
            <a:bodyPr wrap="none" anchor="ctr"/>
            <a:lstStyle/>
            <a:p>
              <a:endParaRPr lang="en-US" dirty="0">
                <a:latin typeface="Calibri Light"/>
              </a:endParaRPr>
            </a:p>
          </p:txBody>
        </p:sp>
        <p:sp>
          <p:nvSpPr>
            <p:cNvPr id="572" name="Freeform 290"/>
            <p:cNvSpPr>
              <a:spLocks noChangeArrowheads="1"/>
            </p:cNvSpPr>
            <p:nvPr/>
          </p:nvSpPr>
          <p:spPr bwMode="auto">
            <a:xfrm>
              <a:off x="14709279" y="5358915"/>
              <a:ext cx="1384626" cy="1131821"/>
            </a:xfrm>
            <a:custGeom>
              <a:avLst/>
              <a:gdLst>
                <a:gd name="T0" fmla="*/ 2498 w 2633"/>
                <a:gd name="T1" fmla="*/ 2150 h 2151"/>
                <a:gd name="T2" fmla="*/ 2498 w 2633"/>
                <a:gd name="T3" fmla="*/ 2150 h 2151"/>
                <a:gd name="T4" fmla="*/ 2498 w 2633"/>
                <a:gd name="T5" fmla="*/ 2150 h 2151"/>
                <a:gd name="T6" fmla="*/ 719 w 2633"/>
                <a:gd name="T7" fmla="*/ 1944 h 2151"/>
                <a:gd name="T8" fmla="*/ 719 w 2633"/>
                <a:gd name="T9" fmla="*/ 1976 h 2151"/>
                <a:gd name="T10" fmla="*/ 696 w 2633"/>
                <a:gd name="T11" fmla="*/ 1944 h 2151"/>
                <a:gd name="T12" fmla="*/ 0 w 2633"/>
                <a:gd name="T13" fmla="*/ 1865 h 2151"/>
                <a:gd name="T14" fmla="*/ 63 w 2633"/>
                <a:gd name="T15" fmla="*/ 1407 h 2151"/>
                <a:gd name="T16" fmla="*/ 285 w 2633"/>
                <a:gd name="T17" fmla="*/ 47 h 2151"/>
                <a:gd name="T18" fmla="*/ 316 w 2633"/>
                <a:gd name="T19" fmla="*/ 0 h 2151"/>
                <a:gd name="T20" fmla="*/ 490 w 2633"/>
                <a:gd name="T21" fmla="*/ 15 h 2151"/>
                <a:gd name="T22" fmla="*/ 2569 w 2633"/>
                <a:gd name="T23" fmla="*/ 245 h 2151"/>
                <a:gd name="T24" fmla="*/ 2625 w 2633"/>
                <a:gd name="T25" fmla="*/ 237 h 2151"/>
                <a:gd name="T26" fmla="*/ 2632 w 2633"/>
                <a:gd name="T27" fmla="*/ 237 h 2151"/>
                <a:gd name="T28" fmla="*/ 2632 w 2633"/>
                <a:gd name="T29" fmla="*/ 245 h 2151"/>
                <a:gd name="T30" fmla="*/ 2498 w 2633"/>
                <a:gd name="T31" fmla="*/ 2150 h 2151"/>
                <a:gd name="T32" fmla="*/ 719 w 2633"/>
                <a:gd name="T33" fmla="*/ 1936 h 2151"/>
                <a:gd name="T34" fmla="*/ 719 w 2633"/>
                <a:gd name="T35" fmla="*/ 1936 h 2151"/>
                <a:gd name="T36" fmla="*/ 719 w 2633"/>
                <a:gd name="T37" fmla="*/ 1936 h 2151"/>
                <a:gd name="T38" fmla="*/ 2490 w 2633"/>
                <a:gd name="T39" fmla="*/ 2142 h 2151"/>
                <a:gd name="T40" fmla="*/ 2625 w 2633"/>
                <a:gd name="T41" fmla="*/ 245 h 2151"/>
                <a:gd name="T42" fmla="*/ 2569 w 2633"/>
                <a:gd name="T43" fmla="*/ 253 h 2151"/>
                <a:gd name="T44" fmla="*/ 490 w 2633"/>
                <a:gd name="T45" fmla="*/ 23 h 2151"/>
                <a:gd name="T46" fmla="*/ 316 w 2633"/>
                <a:gd name="T47" fmla="*/ 7 h 2151"/>
                <a:gd name="T48" fmla="*/ 292 w 2633"/>
                <a:gd name="T49" fmla="*/ 47 h 2151"/>
                <a:gd name="T50" fmla="*/ 71 w 2633"/>
                <a:gd name="T51" fmla="*/ 1407 h 2151"/>
                <a:gd name="T52" fmla="*/ 8 w 2633"/>
                <a:gd name="T53" fmla="*/ 1857 h 2151"/>
                <a:gd name="T54" fmla="*/ 696 w 2633"/>
                <a:gd name="T55" fmla="*/ 1936 h 2151"/>
                <a:gd name="T56" fmla="*/ 712 w 2633"/>
                <a:gd name="T57" fmla="*/ 1960 h 2151"/>
                <a:gd name="T58" fmla="*/ 719 w 2633"/>
                <a:gd name="T59" fmla="*/ 1936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33" h="2151">
                  <a:moveTo>
                    <a:pt x="2498" y="2150"/>
                  </a:moveTo>
                  <a:lnTo>
                    <a:pt x="2498" y="2150"/>
                  </a:lnTo>
                  <a:lnTo>
                    <a:pt x="2498" y="2150"/>
                  </a:lnTo>
                  <a:cubicBezTo>
                    <a:pt x="1795" y="2087"/>
                    <a:pt x="790" y="1960"/>
                    <a:pt x="719" y="1944"/>
                  </a:cubicBezTo>
                  <a:cubicBezTo>
                    <a:pt x="719" y="1976"/>
                    <a:pt x="719" y="1976"/>
                    <a:pt x="719" y="1976"/>
                  </a:cubicBezTo>
                  <a:cubicBezTo>
                    <a:pt x="696" y="1944"/>
                    <a:pt x="696" y="1944"/>
                    <a:pt x="696" y="1944"/>
                  </a:cubicBezTo>
                  <a:cubicBezTo>
                    <a:pt x="0" y="1865"/>
                    <a:pt x="0" y="1865"/>
                    <a:pt x="0" y="1865"/>
                  </a:cubicBezTo>
                  <a:cubicBezTo>
                    <a:pt x="63" y="1407"/>
                    <a:pt x="63" y="1407"/>
                    <a:pt x="63" y="1407"/>
                  </a:cubicBezTo>
                  <a:cubicBezTo>
                    <a:pt x="285" y="47"/>
                    <a:pt x="285" y="47"/>
                    <a:pt x="285" y="47"/>
                  </a:cubicBezTo>
                  <a:cubicBezTo>
                    <a:pt x="285" y="39"/>
                    <a:pt x="292" y="0"/>
                    <a:pt x="316" y="0"/>
                  </a:cubicBezTo>
                  <a:cubicBezTo>
                    <a:pt x="316" y="0"/>
                    <a:pt x="372" y="7"/>
                    <a:pt x="490" y="15"/>
                  </a:cubicBezTo>
                  <a:cubicBezTo>
                    <a:pt x="972" y="79"/>
                    <a:pt x="2253" y="245"/>
                    <a:pt x="2569" y="245"/>
                  </a:cubicBezTo>
                  <a:cubicBezTo>
                    <a:pt x="2593" y="245"/>
                    <a:pt x="2617" y="237"/>
                    <a:pt x="2625" y="237"/>
                  </a:cubicBezTo>
                  <a:cubicBezTo>
                    <a:pt x="2632" y="237"/>
                    <a:pt x="2632" y="237"/>
                    <a:pt x="2632" y="237"/>
                  </a:cubicBezTo>
                  <a:cubicBezTo>
                    <a:pt x="2632" y="245"/>
                    <a:pt x="2632" y="245"/>
                    <a:pt x="2632" y="245"/>
                  </a:cubicBezTo>
                  <a:lnTo>
                    <a:pt x="2498" y="2150"/>
                  </a:lnTo>
                  <a:close/>
                  <a:moveTo>
                    <a:pt x="719" y="1936"/>
                  </a:moveTo>
                  <a:lnTo>
                    <a:pt x="719" y="1936"/>
                  </a:lnTo>
                  <a:lnTo>
                    <a:pt x="719" y="1936"/>
                  </a:lnTo>
                  <a:cubicBezTo>
                    <a:pt x="727" y="1944"/>
                    <a:pt x="1771" y="2079"/>
                    <a:pt x="2490" y="2142"/>
                  </a:cubicBezTo>
                  <a:cubicBezTo>
                    <a:pt x="2625" y="245"/>
                    <a:pt x="2625" y="245"/>
                    <a:pt x="2625" y="245"/>
                  </a:cubicBezTo>
                  <a:cubicBezTo>
                    <a:pt x="2609" y="245"/>
                    <a:pt x="2593" y="253"/>
                    <a:pt x="2569" y="253"/>
                  </a:cubicBezTo>
                  <a:cubicBezTo>
                    <a:pt x="2253" y="253"/>
                    <a:pt x="972" y="86"/>
                    <a:pt x="490" y="23"/>
                  </a:cubicBezTo>
                  <a:cubicBezTo>
                    <a:pt x="387" y="15"/>
                    <a:pt x="316" y="7"/>
                    <a:pt x="316" y="7"/>
                  </a:cubicBezTo>
                  <a:cubicBezTo>
                    <a:pt x="300" y="7"/>
                    <a:pt x="292" y="39"/>
                    <a:pt x="292" y="47"/>
                  </a:cubicBezTo>
                  <a:cubicBezTo>
                    <a:pt x="71" y="1407"/>
                    <a:pt x="71" y="1407"/>
                    <a:pt x="71" y="1407"/>
                  </a:cubicBezTo>
                  <a:cubicBezTo>
                    <a:pt x="8" y="1857"/>
                    <a:pt x="8" y="1857"/>
                    <a:pt x="8" y="1857"/>
                  </a:cubicBezTo>
                  <a:cubicBezTo>
                    <a:pt x="696" y="1936"/>
                    <a:pt x="696" y="1936"/>
                    <a:pt x="696" y="1936"/>
                  </a:cubicBezTo>
                  <a:cubicBezTo>
                    <a:pt x="712" y="1960"/>
                    <a:pt x="712" y="1960"/>
                    <a:pt x="712" y="1960"/>
                  </a:cubicBezTo>
                  <a:lnTo>
                    <a:pt x="719" y="1936"/>
                  </a:ln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73" name="Freeform 307"/>
            <p:cNvSpPr>
              <a:spLocks noChangeArrowheads="1"/>
            </p:cNvSpPr>
            <p:nvPr/>
          </p:nvSpPr>
          <p:spPr bwMode="auto">
            <a:xfrm>
              <a:off x="16105501" y="4510049"/>
              <a:ext cx="1301131" cy="807118"/>
            </a:xfrm>
            <a:custGeom>
              <a:avLst/>
              <a:gdLst>
                <a:gd name="T0" fmla="*/ 2466 w 2475"/>
                <a:gd name="T1" fmla="*/ 1518 h 1534"/>
                <a:gd name="T2" fmla="*/ 2466 w 2475"/>
                <a:gd name="T3" fmla="*/ 1518 h 1534"/>
                <a:gd name="T4" fmla="*/ 2466 w 2475"/>
                <a:gd name="T5" fmla="*/ 1486 h 1534"/>
                <a:gd name="T6" fmla="*/ 2458 w 2475"/>
                <a:gd name="T7" fmla="*/ 1320 h 1534"/>
                <a:gd name="T8" fmla="*/ 2411 w 2475"/>
                <a:gd name="T9" fmla="*/ 1265 h 1534"/>
                <a:gd name="T10" fmla="*/ 2380 w 2475"/>
                <a:gd name="T11" fmla="*/ 1043 h 1534"/>
                <a:gd name="T12" fmla="*/ 2372 w 2475"/>
                <a:gd name="T13" fmla="*/ 893 h 1534"/>
                <a:gd name="T14" fmla="*/ 2372 w 2475"/>
                <a:gd name="T15" fmla="*/ 711 h 1534"/>
                <a:gd name="T16" fmla="*/ 2285 w 2475"/>
                <a:gd name="T17" fmla="*/ 466 h 1534"/>
                <a:gd name="T18" fmla="*/ 2301 w 2475"/>
                <a:gd name="T19" fmla="*/ 253 h 1534"/>
                <a:gd name="T20" fmla="*/ 2285 w 2475"/>
                <a:gd name="T21" fmla="*/ 174 h 1534"/>
                <a:gd name="T22" fmla="*/ 2253 w 2475"/>
                <a:gd name="T23" fmla="*/ 63 h 1534"/>
                <a:gd name="T24" fmla="*/ 111 w 2475"/>
                <a:gd name="T25" fmla="*/ 0 h 1534"/>
                <a:gd name="T26" fmla="*/ 0 w 2475"/>
                <a:gd name="T27" fmla="*/ 1423 h 1534"/>
                <a:gd name="T28" fmla="*/ 2466 w 2475"/>
                <a:gd name="T29" fmla="*/ 1518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75" h="1534">
                  <a:moveTo>
                    <a:pt x="2466" y="1518"/>
                  </a:moveTo>
                  <a:lnTo>
                    <a:pt x="2466" y="1518"/>
                  </a:lnTo>
                  <a:cubicBezTo>
                    <a:pt x="2466" y="1502"/>
                    <a:pt x="2474" y="1494"/>
                    <a:pt x="2466" y="1486"/>
                  </a:cubicBezTo>
                  <a:cubicBezTo>
                    <a:pt x="2458" y="1439"/>
                    <a:pt x="2474" y="1336"/>
                    <a:pt x="2458" y="1320"/>
                  </a:cubicBezTo>
                  <a:cubicBezTo>
                    <a:pt x="2443" y="1296"/>
                    <a:pt x="2411" y="1296"/>
                    <a:pt x="2411" y="1265"/>
                  </a:cubicBezTo>
                  <a:cubicBezTo>
                    <a:pt x="2411" y="1225"/>
                    <a:pt x="2380" y="1099"/>
                    <a:pt x="2380" y="1043"/>
                  </a:cubicBezTo>
                  <a:cubicBezTo>
                    <a:pt x="2380" y="996"/>
                    <a:pt x="2364" y="964"/>
                    <a:pt x="2372" y="893"/>
                  </a:cubicBezTo>
                  <a:cubicBezTo>
                    <a:pt x="2380" y="822"/>
                    <a:pt x="2396" y="743"/>
                    <a:pt x="2372" y="711"/>
                  </a:cubicBezTo>
                  <a:cubicBezTo>
                    <a:pt x="2356" y="680"/>
                    <a:pt x="2316" y="561"/>
                    <a:pt x="2285" y="466"/>
                  </a:cubicBezTo>
                  <a:cubicBezTo>
                    <a:pt x="2253" y="371"/>
                    <a:pt x="2293" y="269"/>
                    <a:pt x="2301" y="253"/>
                  </a:cubicBezTo>
                  <a:cubicBezTo>
                    <a:pt x="2309" y="229"/>
                    <a:pt x="2309" y="205"/>
                    <a:pt x="2285" y="174"/>
                  </a:cubicBezTo>
                  <a:cubicBezTo>
                    <a:pt x="2269" y="158"/>
                    <a:pt x="2253" y="103"/>
                    <a:pt x="2253" y="63"/>
                  </a:cubicBezTo>
                  <a:cubicBezTo>
                    <a:pt x="1542" y="79"/>
                    <a:pt x="814" y="55"/>
                    <a:pt x="111" y="0"/>
                  </a:cubicBezTo>
                  <a:cubicBezTo>
                    <a:pt x="0" y="1423"/>
                    <a:pt x="0" y="1423"/>
                    <a:pt x="0" y="1423"/>
                  </a:cubicBezTo>
                  <a:cubicBezTo>
                    <a:pt x="222" y="1439"/>
                    <a:pt x="1850" y="1533"/>
                    <a:pt x="2466" y="1518"/>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74" name="Freeform 308"/>
            <p:cNvSpPr>
              <a:spLocks noChangeArrowheads="1"/>
            </p:cNvSpPr>
            <p:nvPr/>
          </p:nvSpPr>
          <p:spPr bwMode="auto">
            <a:xfrm>
              <a:off x="16105501" y="4510049"/>
              <a:ext cx="1301131" cy="802480"/>
            </a:xfrm>
            <a:custGeom>
              <a:avLst/>
              <a:gdLst>
                <a:gd name="T0" fmla="*/ 2340 w 2475"/>
                <a:gd name="T1" fmla="*/ 1526 h 1527"/>
                <a:gd name="T2" fmla="*/ 2340 w 2475"/>
                <a:gd name="T3" fmla="*/ 1526 h 1527"/>
                <a:gd name="T4" fmla="*/ 2340 w 2475"/>
                <a:gd name="T5" fmla="*/ 1526 h 1527"/>
                <a:gd name="T6" fmla="*/ 0 w 2475"/>
                <a:gd name="T7" fmla="*/ 1431 h 1527"/>
                <a:gd name="T8" fmla="*/ 0 w 2475"/>
                <a:gd name="T9" fmla="*/ 1431 h 1527"/>
                <a:gd name="T10" fmla="*/ 111 w 2475"/>
                <a:gd name="T11" fmla="*/ 0 h 1527"/>
                <a:gd name="T12" fmla="*/ 111 w 2475"/>
                <a:gd name="T13" fmla="*/ 0 h 1527"/>
                <a:gd name="T14" fmla="*/ 1771 w 2475"/>
                <a:gd name="T15" fmla="*/ 63 h 1527"/>
                <a:gd name="T16" fmla="*/ 2253 w 2475"/>
                <a:gd name="T17" fmla="*/ 55 h 1527"/>
                <a:gd name="T18" fmla="*/ 2261 w 2475"/>
                <a:gd name="T19" fmla="*/ 55 h 1527"/>
                <a:gd name="T20" fmla="*/ 2261 w 2475"/>
                <a:gd name="T21" fmla="*/ 63 h 1527"/>
                <a:gd name="T22" fmla="*/ 2285 w 2475"/>
                <a:gd name="T23" fmla="*/ 174 h 1527"/>
                <a:gd name="T24" fmla="*/ 2301 w 2475"/>
                <a:gd name="T25" fmla="*/ 253 h 1527"/>
                <a:gd name="T26" fmla="*/ 2293 w 2475"/>
                <a:gd name="T27" fmla="*/ 466 h 1527"/>
                <a:gd name="T28" fmla="*/ 2380 w 2475"/>
                <a:gd name="T29" fmla="*/ 711 h 1527"/>
                <a:gd name="T30" fmla="*/ 2380 w 2475"/>
                <a:gd name="T31" fmla="*/ 893 h 1527"/>
                <a:gd name="T32" fmla="*/ 2380 w 2475"/>
                <a:gd name="T33" fmla="*/ 988 h 1527"/>
                <a:gd name="T34" fmla="*/ 2388 w 2475"/>
                <a:gd name="T35" fmla="*/ 1043 h 1527"/>
                <a:gd name="T36" fmla="*/ 2403 w 2475"/>
                <a:gd name="T37" fmla="*/ 1170 h 1527"/>
                <a:gd name="T38" fmla="*/ 2419 w 2475"/>
                <a:gd name="T39" fmla="*/ 1265 h 1527"/>
                <a:gd name="T40" fmla="*/ 2443 w 2475"/>
                <a:gd name="T41" fmla="*/ 1304 h 1527"/>
                <a:gd name="T42" fmla="*/ 2458 w 2475"/>
                <a:gd name="T43" fmla="*/ 1312 h 1527"/>
                <a:gd name="T44" fmla="*/ 2474 w 2475"/>
                <a:gd name="T45" fmla="*/ 1407 h 1527"/>
                <a:gd name="T46" fmla="*/ 2474 w 2475"/>
                <a:gd name="T47" fmla="*/ 1478 h 1527"/>
                <a:gd name="T48" fmla="*/ 2474 w 2475"/>
                <a:gd name="T49" fmla="*/ 1518 h 1527"/>
                <a:gd name="T50" fmla="*/ 2466 w 2475"/>
                <a:gd name="T51" fmla="*/ 1518 h 1527"/>
                <a:gd name="T52" fmla="*/ 2466 w 2475"/>
                <a:gd name="T53" fmla="*/ 1518 h 1527"/>
                <a:gd name="T54" fmla="*/ 2340 w 2475"/>
                <a:gd name="T55" fmla="*/ 1526 h 1527"/>
                <a:gd name="T56" fmla="*/ 8 w 2475"/>
                <a:gd name="T57" fmla="*/ 1423 h 1527"/>
                <a:gd name="T58" fmla="*/ 8 w 2475"/>
                <a:gd name="T59" fmla="*/ 1423 h 1527"/>
                <a:gd name="T60" fmla="*/ 2340 w 2475"/>
                <a:gd name="T61" fmla="*/ 1518 h 1527"/>
                <a:gd name="T62" fmla="*/ 2340 w 2475"/>
                <a:gd name="T63" fmla="*/ 1518 h 1527"/>
                <a:gd name="T64" fmla="*/ 2466 w 2475"/>
                <a:gd name="T65" fmla="*/ 1518 h 1527"/>
                <a:gd name="T66" fmla="*/ 2466 w 2475"/>
                <a:gd name="T67" fmla="*/ 1486 h 1527"/>
                <a:gd name="T68" fmla="*/ 2466 w 2475"/>
                <a:gd name="T69" fmla="*/ 1407 h 1527"/>
                <a:gd name="T70" fmla="*/ 2458 w 2475"/>
                <a:gd name="T71" fmla="*/ 1320 h 1527"/>
                <a:gd name="T72" fmla="*/ 2443 w 2475"/>
                <a:gd name="T73" fmla="*/ 1304 h 1527"/>
                <a:gd name="T74" fmla="*/ 2411 w 2475"/>
                <a:gd name="T75" fmla="*/ 1265 h 1527"/>
                <a:gd name="T76" fmla="*/ 2396 w 2475"/>
                <a:gd name="T77" fmla="*/ 1170 h 1527"/>
                <a:gd name="T78" fmla="*/ 2380 w 2475"/>
                <a:gd name="T79" fmla="*/ 1043 h 1527"/>
                <a:gd name="T80" fmla="*/ 2372 w 2475"/>
                <a:gd name="T81" fmla="*/ 996 h 1527"/>
                <a:gd name="T82" fmla="*/ 2372 w 2475"/>
                <a:gd name="T83" fmla="*/ 893 h 1527"/>
                <a:gd name="T84" fmla="*/ 2372 w 2475"/>
                <a:gd name="T85" fmla="*/ 711 h 1527"/>
                <a:gd name="T86" fmla="*/ 2285 w 2475"/>
                <a:gd name="T87" fmla="*/ 466 h 1527"/>
                <a:gd name="T88" fmla="*/ 2293 w 2475"/>
                <a:gd name="T89" fmla="*/ 245 h 1527"/>
                <a:gd name="T90" fmla="*/ 2285 w 2475"/>
                <a:gd name="T91" fmla="*/ 182 h 1527"/>
                <a:gd name="T92" fmla="*/ 2253 w 2475"/>
                <a:gd name="T93" fmla="*/ 63 h 1527"/>
                <a:gd name="T94" fmla="*/ 1771 w 2475"/>
                <a:gd name="T95" fmla="*/ 71 h 1527"/>
                <a:gd name="T96" fmla="*/ 119 w 2475"/>
                <a:gd name="T97" fmla="*/ 8 h 1527"/>
                <a:gd name="T98" fmla="*/ 8 w 2475"/>
                <a:gd name="T99" fmla="*/ 1423 h 1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75" h="1527">
                  <a:moveTo>
                    <a:pt x="2340" y="1526"/>
                  </a:moveTo>
                  <a:lnTo>
                    <a:pt x="2340" y="1526"/>
                  </a:lnTo>
                  <a:lnTo>
                    <a:pt x="2340" y="1526"/>
                  </a:lnTo>
                  <a:cubicBezTo>
                    <a:pt x="1652" y="1526"/>
                    <a:pt x="174" y="1439"/>
                    <a:pt x="0" y="1431"/>
                  </a:cubicBezTo>
                  <a:lnTo>
                    <a:pt x="0" y="1431"/>
                  </a:lnTo>
                  <a:cubicBezTo>
                    <a:pt x="111" y="0"/>
                    <a:pt x="111" y="0"/>
                    <a:pt x="111" y="0"/>
                  </a:cubicBezTo>
                  <a:lnTo>
                    <a:pt x="111" y="0"/>
                  </a:lnTo>
                  <a:cubicBezTo>
                    <a:pt x="688" y="39"/>
                    <a:pt x="1249" y="63"/>
                    <a:pt x="1771" y="63"/>
                  </a:cubicBezTo>
                  <a:cubicBezTo>
                    <a:pt x="1937" y="63"/>
                    <a:pt x="2095" y="63"/>
                    <a:pt x="2253" y="55"/>
                  </a:cubicBezTo>
                  <a:cubicBezTo>
                    <a:pt x="2261" y="55"/>
                    <a:pt x="2261" y="55"/>
                    <a:pt x="2261" y="55"/>
                  </a:cubicBezTo>
                  <a:cubicBezTo>
                    <a:pt x="2261" y="63"/>
                    <a:pt x="2261" y="63"/>
                    <a:pt x="2261" y="63"/>
                  </a:cubicBezTo>
                  <a:cubicBezTo>
                    <a:pt x="2261" y="103"/>
                    <a:pt x="2269" y="158"/>
                    <a:pt x="2285" y="174"/>
                  </a:cubicBezTo>
                  <a:cubicBezTo>
                    <a:pt x="2316" y="205"/>
                    <a:pt x="2309" y="229"/>
                    <a:pt x="2301" y="253"/>
                  </a:cubicBezTo>
                  <a:cubicBezTo>
                    <a:pt x="2301" y="253"/>
                    <a:pt x="2253" y="363"/>
                    <a:pt x="2293" y="466"/>
                  </a:cubicBezTo>
                  <a:cubicBezTo>
                    <a:pt x="2316" y="553"/>
                    <a:pt x="2364" y="672"/>
                    <a:pt x="2380" y="711"/>
                  </a:cubicBezTo>
                  <a:cubicBezTo>
                    <a:pt x="2396" y="743"/>
                    <a:pt x="2388" y="822"/>
                    <a:pt x="2380" y="893"/>
                  </a:cubicBezTo>
                  <a:cubicBezTo>
                    <a:pt x="2372" y="941"/>
                    <a:pt x="2380" y="964"/>
                    <a:pt x="2380" y="988"/>
                  </a:cubicBezTo>
                  <a:cubicBezTo>
                    <a:pt x="2388" y="1012"/>
                    <a:pt x="2388" y="1028"/>
                    <a:pt x="2388" y="1043"/>
                  </a:cubicBezTo>
                  <a:cubicBezTo>
                    <a:pt x="2388" y="1075"/>
                    <a:pt x="2396" y="1122"/>
                    <a:pt x="2403" y="1170"/>
                  </a:cubicBezTo>
                  <a:cubicBezTo>
                    <a:pt x="2411" y="1209"/>
                    <a:pt x="2419" y="1241"/>
                    <a:pt x="2419" y="1265"/>
                  </a:cubicBezTo>
                  <a:cubicBezTo>
                    <a:pt x="2419" y="1288"/>
                    <a:pt x="2427" y="1296"/>
                    <a:pt x="2443" y="1304"/>
                  </a:cubicBezTo>
                  <a:cubicBezTo>
                    <a:pt x="2451" y="1304"/>
                    <a:pt x="2458" y="1312"/>
                    <a:pt x="2458" y="1312"/>
                  </a:cubicBezTo>
                  <a:cubicBezTo>
                    <a:pt x="2474" y="1328"/>
                    <a:pt x="2474" y="1359"/>
                    <a:pt x="2474" y="1407"/>
                  </a:cubicBezTo>
                  <a:cubicBezTo>
                    <a:pt x="2466" y="1431"/>
                    <a:pt x="2466" y="1462"/>
                    <a:pt x="2474" y="1478"/>
                  </a:cubicBezTo>
                  <a:cubicBezTo>
                    <a:pt x="2474" y="1494"/>
                    <a:pt x="2474" y="1502"/>
                    <a:pt x="2474" y="1518"/>
                  </a:cubicBezTo>
                  <a:cubicBezTo>
                    <a:pt x="2466" y="1518"/>
                    <a:pt x="2466" y="1518"/>
                    <a:pt x="2466" y="1518"/>
                  </a:cubicBezTo>
                  <a:lnTo>
                    <a:pt x="2466" y="1518"/>
                  </a:lnTo>
                  <a:cubicBezTo>
                    <a:pt x="2427" y="1526"/>
                    <a:pt x="2388" y="1526"/>
                    <a:pt x="2340" y="1526"/>
                  </a:cubicBezTo>
                  <a:close/>
                  <a:moveTo>
                    <a:pt x="8" y="1423"/>
                  </a:moveTo>
                  <a:lnTo>
                    <a:pt x="8" y="1423"/>
                  </a:lnTo>
                  <a:cubicBezTo>
                    <a:pt x="190" y="1431"/>
                    <a:pt x="1660" y="1518"/>
                    <a:pt x="2340" y="1518"/>
                  </a:cubicBezTo>
                  <a:lnTo>
                    <a:pt x="2340" y="1518"/>
                  </a:lnTo>
                  <a:cubicBezTo>
                    <a:pt x="2388" y="1518"/>
                    <a:pt x="2427" y="1518"/>
                    <a:pt x="2466" y="1518"/>
                  </a:cubicBezTo>
                  <a:cubicBezTo>
                    <a:pt x="2466" y="1502"/>
                    <a:pt x="2466" y="1494"/>
                    <a:pt x="2466" y="1486"/>
                  </a:cubicBezTo>
                  <a:cubicBezTo>
                    <a:pt x="2458" y="1462"/>
                    <a:pt x="2458" y="1431"/>
                    <a:pt x="2466" y="1407"/>
                  </a:cubicBezTo>
                  <a:cubicBezTo>
                    <a:pt x="2466" y="1368"/>
                    <a:pt x="2466" y="1328"/>
                    <a:pt x="2458" y="1320"/>
                  </a:cubicBezTo>
                  <a:cubicBezTo>
                    <a:pt x="2450" y="1312"/>
                    <a:pt x="2443" y="1312"/>
                    <a:pt x="2443" y="1304"/>
                  </a:cubicBezTo>
                  <a:cubicBezTo>
                    <a:pt x="2427" y="1296"/>
                    <a:pt x="2411" y="1288"/>
                    <a:pt x="2411" y="1265"/>
                  </a:cubicBezTo>
                  <a:cubicBezTo>
                    <a:pt x="2411" y="1241"/>
                    <a:pt x="2403" y="1209"/>
                    <a:pt x="2396" y="1170"/>
                  </a:cubicBezTo>
                  <a:cubicBezTo>
                    <a:pt x="2388" y="1122"/>
                    <a:pt x="2380" y="1075"/>
                    <a:pt x="2380" y="1043"/>
                  </a:cubicBezTo>
                  <a:cubicBezTo>
                    <a:pt x="2380" y="1028"/>
                    <a:pt x="2380" y="1012"/>
                    <a:pt x="2372" y="996"/>
                  </a:cubicBezTo>
                  <a:cubicBezTo>
                    <a:pt x="2372" y="964"/>
                    <a:pt x="2364" y="941"/>
                    <a:pt x="2372" y="893"/>
                  </a:cubicBezTo>
                  <a:cubicBezTo>
                    <a:pt x="2380" y="830"/>
                    <a:pt x="2388" y="743"/>
                    <a:pt x="2372" y="711"/>
                  </a:cubicBezTo>
                  <a:cubicBezTo>
                    <a:pt x="2356" y="680"/>
                    <a:pt x="2309" y="553"/>
                    <a:pt x="2285" y="466"/>
                  </a:cubicBezTo>
                  <a:cubicBezTo>
                    <a:pt x="2245" y="363"/>
                    <a:pt x="2293" y="253"/>
                    <a:pt x="2293" y="245"/>
                  </a:cubicBezTo>
                  <a:cubicBezTo>
                    <a:pt x="2309" y="221"/>
                    <a:pt x="2301" y="198"/>
                    <a:pt x="2285" y="182"/>
                  </a:cubicBezTo>
                  <a:cubicBezTo>
                    <a:pt x="2269" y="158"/>
                    <a:pt x="2253" y="103"/>
                    <a:pt x="2253" y="63"/>
                  </a:cubicBezTo>
                  <a:cubicBezTo>
                    <a:pt x="2095" y="71"/>
                    <a:pt x="1937" y="71"/>
                    <a:pt x="1771" y="71"/>
                  </a:cubicBezTo>
                  <a:cubicBezTo>
                    <a:pt x="1249" y="71"/>
                    <a:pt x="688" y="47"/>
                    <a:pt x="119" y="8"/>
                  </a:cubicBezTo>
                  <a:lnTo>
                    <a:pt x="8" y="1423"/>
                  </a:ln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75" name="Freeform 330"/>
            <p:cNvSpPr>
              <a:spLocks noChangeArrowheads="1"/>
            </p:cNvSpPr>
            <p:nvPr/>
          </p:nvSpPr>
          <p:spPr bwMode="auto">
            <a:xfrm>
              <a:off x="16056796" y="5259184"/>
              <a:ext cx="1384625" cy="911488"/>
            </a:xfrm>
            <a:custGeom>
              <a:avLst/>
              <a:gdLst>
                <a:gd name="T0" fmla="*/ 1921 w 2633"/>
                <a:gd name="T1" fmla="*/ 1470 h 1732"/>
                <a:gd name="T2" fmla="*/ 1921 w 2633"/>
                <a:gd name="T3" fmla="*/ 1470 h 1732"/>
                <a:gd name="T4" fmla="*/ 1977 w 2633"/>
                <a:gd name="T5" fmla="*/ 1518 h 1732"/>
                <a:gd name="T6" fmla="*/ 2024 w 2633"/>
                <a:gd name="T7" fmla="*/ 1549 h 1732"/>
                <a:gd name="T8" fmla="*/ 2080 w 2633"/>
                <a:gd name="T9" fmla="*/ 1581 h 1732"/>
                <a:gd name="T10" fmla="*/ 2111 w 2633"/>
                <a:gd name="T11" fmla="*/ 1565 h 1732"/>
                <a:gd name="T12" fmla="*/ 2151 w 2633"/>
                <a:gd name="T13" fmla="*/ 1533 h 1732"/>
                <a:gd name="T14" fmla="*/ 2332 w 2633"/>
                <a:gd name="T15" fmla="*/ 1541 h 1732"/>
                <a:gd name="T16" fmla="*/ 2372 w 2633"/>
                <a:gd name="T17" fmla="*/ 1573 h 1732"/>
                <a:gd name="T18" fmla="*/ 2483 w 2633"/>
                <a:gd name="T19" fmla="*/ 1620 h 1732"/>
                <a:gd name="T20" fmla="*/ 2538 w 2633"/>
                <a:gd name="T21" fmla="*/ 1668 h 1732"/>
                <a:gd name="T22" fmla="*/ 2600 w 2633"/>
                <a:gd name="T23" fmla="*/ 1723 h 1732"/>
                <a:gd name="T24" fmla="*/ 2624 w 2633"/>
                <a:gd name="T25" fmla="*/ 1723 h 1732"/>
                <a:gd name="T26" fmla="*/ 2600 w 2633"/>
                <a:gd name="T27" fmla="*/ 1652 h 1732"/>
                <a:gd name="T28" fmla="*/ 2546 w 2633"/>
                <a:gd name="T29" fmla="*/ 1565 h 1732"/>
                <a:gd name="T30" fmla="*/ 2600 w 2633"/>
                <a:gd name="T31" fmla="*/ 1486 h 1732"/>
                <a:gd name="T32" fmla="*/ 2616 w 2633"/>
                <a:gd name="T33" fmla="*/ 1415 h 1732"/>
                <a:gd name="T34" fmla="*/ 2584 w 2633"/>
                <a:gd name="T35" fmla="*/ 1367 h 1732"/>
                <a:gd name="T36" fmla="*/ 2569 w 2633"/>
                <a:gd name="T37" fmla="*/ 1320 h 1732"/>
                <a:gd name="T38" fmla="*/ 2569 w 2633"/>
                <a:gd name="T39" fmla="*/ 1241 h 1732"/>
                <a:gd name="T40" fmla="*/ 2608 w 2633"/>
                <a:gd name="T41" fmla="*/ 1225 h 1732"/>
                <a:gd name="T42" fmla="*/ 2608 w 2633"/>
                <a:gd name="T43" fmla="*/ 371 h 1732"/>
                <a:gd name="T44" fmla="*/ 2553 w 2633"/>
                <a:gd name="T45" fmla="*/ 356 h 1732"/>
                <a:gd name="T46" fmla="*/ 2506 w 2633"/>
                <a:gd name="T47" fmla="*/ 316 h 1732"/>
                <a:gd name="T48" fmla="*/ 2483 w 2633"/>
                <a:gd name="T49" fmla="*/ 261 h 1732"/>
                <a:gd name="T50" fmla="*/ 2506 w 2633"/>
                <a:gd name="T51" fmla="*/ 197 h 1732"/>
                <a:gd name="T52" fmla="*/ 2561 w 2633"/>
                <a:gd name="T53" fmla="*/ 95 h 1732"/>
                <a:gd name="T54" fmla="*/ 95 w 2633"/>
                <a:gd name="T55" fmla="*/ 0 h 1732"/>
                <a:gd name="T56" fmla="*/ 64 w 2633"/>
                <a:gd name="T57" fmla="*/ 435 h 1732"/>
                <a:gd name="T58" fmla="*/ 0 w 2633"/>
                <a:gd name="T59" fmla="*/ 1375 h 1732"/>
                <a:gd name="T60" fmla="*/ 1921 w 2633"/>
                <a:gd name="T61" fmla="*/ 1470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33" h="1732">
                  <a:moveTo>
                    <a:pt x="1921" y="1470"/>
                  </a:moveTo>
                  <a:lnTo>
                    <a:pt x="1921" y="1470"/>
                  </a:lnTo>
                  <a:cubicBezTo>
                    <a:pt x="1921" y="1470"/>
                    <a:pt x="1969" y="1494"/>
                    <a:pt x="1977" y="1518"/>
                  </a:cubicBezTo>
                  <a:cubicBezTo>
                    <a:pt x="1985" y="1533"/>
                    <a:pt x="1985" y="1549"/>
                    <a:pt x="2024" y="1549"/>
                  </a:cubicBezTo>
                  <a:cubicBezTo>
                    <a:pt x="2056" y="1557"/>
                    <a:pt x="2072" y="1573"/>
                    <a:pt x="2080" y="1581"/>
                  </a:cubicBezTo>
                  <a:cubicBezTo>
                    <a:pt x="2087" y="1597"/>
                    <a:pt x="2087" y="1589"/>
                    <a:pt x="2111" y="1565"/>
                  </a:cubicBezTo>
                  <a:cubicBezTo>
                    <a:pt x="2127" y="1541"/>
                    <a:pt x="2127" y="1526"/>
                    <a:pt x="2151" y="1533"/>
                  </a:cubicBezTo>
                  <a:cubicBezTo>
                    <a:pt x="2182" y="1533"/>
                    <a:pt x="2309" y="1518"/>
                    <a:pt x="2332" y="1541"/>
                  </a:cubicBezTo>
                  <a:cubicBezTo>
                    <a:pt x="2348" y="1557"/>
                    <a:pt x="2340" y="1573"/>
                    <a:pt x="2372" y="1573"/>
                  </a:cubicBezTo>
                  <a:cubicBezTo>
                    <a:pt x="2404" y="1573"/>
                    <a:pt x="2467" y="1597"/>
                    <a:pt x="2483" y="1620"/>
                  </a:cubicBezTo>
                  <a:cubicBezTo>
                    <a:pt x="2498" y="1644"/>
                    <a:pt x="2530" y="1668"/>
                    <a:pt x="2538" y="1668"/>
                  </a:cubicBezTo>
                  <a:cubicBezTo>
                    <a:pt x="2546" y="1668"/>
                    <a:pt x="2561" y="1731"/>
                    <a:pt x="2600" y="1723"/>
                  </a:cubicBezTo>
                  <a:cubicBezTo>
                    <a:pt x="2608" y="1723"/>
                    <a:pt x="2616" y="1723"/>
                    <a:pt x="2624" y="1723"/>
                  </a:cubicBezTo>
                  <a:cubicBezTo>
                    <a:pt x="2616" y="1707"/>
                    <a:pt x="2608" y="1684"/>
                    <a:pt x="2600" y="1652"/>
                  </a:cubicBezTo>
                  <a:cubicBezTo>
                    <a:pt x="2569" y="1597"/>
                    <a:pt x="2522" y="1613"/>
                    <a:pt x="2546" y="1565"/>
                  </a:cubicBezTo>
                  <a:cubicBezTo>
                    <a:pt x="2561" y="1526"/>
                    <a:pt x="2592" y="1541"/>
                    <a:pt x="2600" y="1486"/>
                  </a:cubicBezTo>
                  <a:cubicBezTo>
                    <a:pt x="2608" y="1439"/>
                    <a:pt x="2600" y="1439"/>
                    <a:pt x="2616" y="1415"/>
                  </a:cubicBezTo>
                  <a:cubicBezTo>
                    <a:pt x="2632" y="1391"/>
                    <a:pt x="2616" y="1383"/>
                    <a:pt x="2584" y="1367"/>
                  </a:cubicBezTo>
                  <a:cubicBezTo>
                    <a:pt x="2561" y="1352"/>
                    <a:pt x="2538" y="1336"/>
                    <a:pt x="2569" y="1320"/>
                  </a:cubicBezTo>
                  <a:cubicBezTo>
                    <a:pt x="2600" y="1304"/>
                    <a:pt x="2553" y="1265"/>
                    <a:pt x="2569" y="1241"/>
                  </a:cubicBezTo>
                  <a:cubicBezTo>
                    <a:pt x="2584" y="1217"/>
                    <a:pt x="2608" y="1225"/>
                    <a:pt x="2608" y="1225"/>
                  </a:cubicBezTo>
                  <a:cubicBezTo>
                    <a:pt x="2608" y="371"/>
                    <a:pt x="2608" y="371"/>
                    <a:pt x="2608" y="371"/>
                  </a:cubicBezTo>
                  <a:cubicBezTo>
                    <a:pt x="2608" y="371"/>
                    <a:pt x="2577" y="356"/>
                    <a:pt x="2553" y="356"/>
                  </a:cubicBezTo>
                  <a:cubicBezTo>
                    <a:pt x="2530" y="356"/>
                    <a:pt x="2506" y="347"/>
                    <a:pt x="2506" y="316"/>
                  </a:cubicBezTo>
                  <a:cubicBezTo>
                    <a:pt x="2506" y="276"/>
                    <a:pt x="2498" y="276"/>
                    <a:pt x="2483" y="261"/>
                  </a:cubicBezTo>
                  <a:cubicBezTo>
                    <a:pt x="2467" y="245"/>
                    <a:pt x="2475" y="213"/>
                    <a:pt x="2506" y="197"/>
                  </a:cubicBezTo>
                  <a:cubicBezTo>
                    <a:pt x="2530" y="190"/>
                    <a:pt x="2553" y="134"/>
                    <a:pt x="2561" y="95"/>
                  </a:cubicBezTo>
                  <a:cubicBezTo>
                    <a:pt x="1945" y="110"/>
                    <a:pt x="317" y="16"/>
                    <a:pt x="95" y="0"/>
                  </a:cubicBezTo>
                  <a:cubicBezTo>
                    <a:pt x="64" y="435"/>
                    <a:pt x="64" y="435"/>
                    <a:pt x="64" y="435"/>
                  </a:cubicBezTo>
                  <a:cubicBezTo>
                    <a:pt x="0" y="1375"/>
                    <a:pt x="0" y="1375"/>
                    <a:pt x="0" y="1375"/>
                  </a:cubicBezTo>
                  <a:cubicBezTo>
                    <a:pt x="222" y="1391"/>
                    <a:pt x="1542" y="1486"/>
                    <a:pt x="1921" y="147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76" name="Freeform 331"/>
            <p:cNvSpPr>
              <a:spLocks noChangeArrowheads="1"/>
            </p:cNvSpPr>
            <p:nvPr/>
          </p:nvSpPr>
          <p:spPr bwMode="auto">
            <a:xfrm>
              <a:off x="16056796" y="5259184"/>
              <a:ext cx="1384625" cy="911488"/>
            </a:xfrm>
            <a:custGeom>
              <a:avLst/>
              <a:gdLst>
                <a:gd name="T0" fmla="*/ 2592 w 2633"/>
                <a:gd name="T1" fmla="*/ 1731 h 1732"/>
                <a:gd name="T2" fmla="*/ 2538 w 2633"/>
                <a:gd name="T3" fmla="*/ 1668 h 1732"/>
                <a:gd name="T4" fmla="*/ 2372 w 2633"/>
                <a:gd name="T5" fmla="*/ 1581 h 1732"/>
                <a:gd name="T6" fmla="*/ 2324 w 2633"/>
                <a:gd name="T7" fmla="*/ 1541 h 1732"/>
                <a:gd name="T8" fmla="*/ 2206 w 2633"/>
                <a:gd name="T9" fmla="*/ 1533 h 1732"/>
                <a:gd name="T10" fmla="*/ 2119 w 2633"/>
                <a:gd name="T11" fmla="*/ 1557 h 1732"/>
                <a:gd name="T12" fmla="*/ 2087 w 2633"/>
                <a:gd name="T13" fmla="*/ 1597 h 1732"/>
                <a:gd name="T14" fmla="*/ 2072 w 2633"/>
                <a:gd name="T15" fmla="*/ 1581 h 1732"/>
                <a:gd name="T16" fmla="*/ 1977 w 2633"/>
                <a:gd name="T17" fmla="*/ 1526 h 1732"/>
                <a:gd name="T18" fmla="*/ 1913 w 2633"/>
                <a:gd name="T19" fmla="*/ 1470 h 1732"/>
                <a:gd name="T20" fmla="*/ 1803 w 2633"/>
                <a:gd name="T21" fmla="*/ 1470 h 1732"/>
                <a:gd name="T22" fmla="*/ 0 w 2633"/>
                <a:gd name="T23" fmla="*/ 1375 h 1732"/>
                <a:gd name="T24" fmla="*/ 95 w 2633"/>
                <a:gd name="T25" fmla="*/ 0 h 1732"/>
                <a:gd name="T26" fmla="*/ 2435 w 2633"/>
                <a:gd name="T27" fmla="*/ 95 h 1732"/>
                <a:gd name="T28" fmla="*/ 2569 w 2633"/>
                <a:gd name="T29" fmla="*/ 95 h 1732"/>
                <a:gd name="T30" fmla="*/ 2506 w 2633"/>
                <a:gd name="T31" fmla="*/ 205 h 1732"/>
                <a:gd name="T32" fmla="*/ 2483 w 2633"/>
                <a:gd name="T33" fmla="*/ 261 h 1732"/>
                <a:gd name="T34" fmla="*/ 2514 w 2633"/>
                <a:gd name="T35" fmla="*/ 316 h 1732"/>
                <a:gd name="T36" fmla="*/ 2608 w 2633"/>
                <a:gd name="T37" fmla="*/ 371 h 1732"/>
                <a:gd name="T38" fmla="*/ 2608 w 2633"/>
                <a:gd name="T39" fmla="*/ 1233 h 1732"/>
                <a:gd name="T40" fmla="*/ 2600 w 2633"/>
                <a:gd name="T41" fmla="*/ 1225 h 1732"/>
                <a:gd name="T42" fmla="*/ 2577 w 2633"/>
                <a:gd name="T43" fmla="*/ 1280 h 1732"/>
                <a:gd name="T44" fmla="*/ 2561 w 2633"/>
                <a:gd name="T45" fmla="*/ 1336 h 1732"/>
                <a:gd name="T46" fmla="*/ 2592 w 2633"/>
                <a:gd name="T47" fmla="*/ 1367 h 1732"/>
                <a:gd name="T48" fmla="*/ 2624 w 2633"/>
                <a:gd name="T49" fmla="*/ 1399 h 1732"/>
                <a:gd name="T50" fmla="*/ 2608 w 2633"/>
                <a:gd name="T51" fmla="*/ 1446 h 1732"/>
                <a:gd name="T52" fmla="*/ 2577 w 2633"/>
                <a:gd name="T53" fmla="*/ 1533 h 1732"/>
                <a:gd name="T54" fmla="*/ 2561 w 2633"/>
                <a:gd name="T55" fmla="*/ 1604 h 1732"/>
                <a:gd name="T56" fmla="*/ 2632 w 2633"/>
                <a:gd name="T57" fmla="*/ 1723 h 1732"/>
                <a:gd name="T58" fmla="*/ 2624 w 2633"/>
                <a:gd name="T59" fmla="*/ 1731 h 1732"/>
                <a:gd name="T60" fmla="*/ 2592 w 2633"/>
                <a:gd name="T61" fmla="*/ 1731 h 1732"/>
                <a:gd name="T62" fmla="*/ 2261 w 2633"/>
                <a:gd name="T63" fmla="*/ 1526 h 1732"/>
                <a:gd name="T64" fmla="*/ 2340 w 2633"/>
                <a:gd name="T65" fmla="*/ 1557 h 1732"/>
                <a:gd name="T66" fmla="*/ 2483 w 2633"/>
                <a:gd name="T67" fmla="*/ 1620 h 1732"/>
                <a:gd name="T68" fmla="*/ 2553 w 2633"/>
                <a:gd name="T69" fmla="*/ 1676 h 1732"/>
                <a:gd name="T70" fmla="*/ 2600 w 2633"/>
                <a:gd name="T71" fmla="*/ 1723 h 1732"/>
                <a:gd name="T72" fmla="*/ 2592 w 2633"/>
                <a:gd name="T73" fmla="*/ 1652 h 1732"/>
                <a:gd name="T74" fmla="*/ 2538 w 2633"/>
                <a:gd name="T75" fmla="*/ 1565 h 1732"/>
                <a:gd name="T76" fmla="*/ 2600 w 2633"/>
                <a:gd name="T77" fmla="*/ 1486 h 1732"/>
                <a:gd name="T78" fmla="*/ 2608 w 2633"/>
                <a:gd name="T79" fmla="*/ 1415 h 1732"/>
                <a:gd name="T80" fmla="*/ 2592 w 2633"/>
                <a:gd name="T81" fmla="*/ 1375 h 1732"/>
                <a:gd name="T82" fmla="*/ 2577 w 2633"/>
                <a:gd name="T83" fmla="*/ 1367 h 1732"/>
                <a:gd name="T84" fmla="*/ 2569 w 2633"/>
                <a:gd name="T85" fmla="*/ 1320 h 1732"/>
                <a:gd name="T86" fmla="*/ 2569 w 2633"/>
                <a:gd name="T87" fmla="*/ 1241 h 1732"/>
                <a:gd name="T88" fmla="*/ 2600 w 2633"/>
                <a:gd name="T89" fmla="*/ 371 h 1732"/>
                <a:gd name="T90" fmla="*/ 2506 w 2633"/>
                <a:gd name="T91" fmla="*/ 316 h 1732"/>
                <a:gd name="T92" fmla="*/ 2483 w 2633"/>
                <a:gd name="T93" fmla="*/ 269 h 1732"/>
                <a:gd name="T94" fmla="*/ 2498 w 2633"/>
                <a:gd name="T95" fmla="*/ 197 h 1732"/>
                <a:gd name="T96" fmla="*/ 2435 w 2633"/>
                <a:gd name="T97" fmla="*/ 103 h 1732"/>
                <a:gd name="T98" fmla="*/ 71 w 2633"/>
                <a:gd name="T99" fmla="*/ 435 h 1732"/>
                <a:gd name="T100" fmla="*/ 1803 w 2633"/>
                <a:gd name="T101" fmla="*/ 1462 h 1732"/>
                <a:gd name="T102" fmla="*/ 1921 w 2633"/>
                <a:gd name="T103" fmla="*/ 1462 h 1732"/>
                <a:gd name="T104" fmla="*/ 1921 w 2633"/>
                <a:gd name="T105" fmla="*/ 1462 h 1732"/>
                <a:gd name="T106" fmla="*/ 1977 w 2633"/>
                <a:gd name="T107" fmla="*/ 1518 h 1732"/>
                <a:gd name="T108" fmla="*/ 2080 w 2633"/>
                <a:gd name="T109" fmla="*/ 1581 h 1732"/>
                <a:gd name="T110" fmla="*/ 2087 w 2633"/>
                <a:gd name="T111" fmla="*/ 1589 h 1732"/>
                <a:gd name="T112" fmla="*/ 2111 w 2633"/>
                <a:gd name="T113" fmla="*/ 1549 h 1732"/>
                <a:gd name="T114" fmla="*/ 2198 w 2633"/>
                <a:gd name="T115" fmla="*/ 1526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3" h="1732">
                  <a:moveTo>
                    <a:pt x="2592" y="1731"/>
                  </a:moveTo>
                  <a:lnTo>
                    <a:pt x="2592" y="1731"/>
                  </a:lnTo>
                  <a:cubicBezTo>
                    <a:pt x="2569" y="1731"/>
                    <a:pt x="2553" y="1699"/>
                    <a:pt x="2546" y="1684"/>
                  </a:cubicBezTo>
                  <a:cubicBezTo>
                    <a:pt x="2546" y="1676"/>
                    <a:pt x="2538" y="1668"/>
                    <a:pt x="2538" y="1668"/>
                  </a:cubicBezTo>
                  <a:cubicBezTo>
                    <a:pt x="2530" y="1668"/>
                    <a:pt x="2498" y="1644"/>
                    <a:pt x="2483" y="1620"/>
                  </a:cubicBezTo>
                  <a:cubicBezTo>
                    <a:pt x="2467" y="1597"/>
                    <a:pt x="2404" y="1581"/>
                    <a:pt x="2372" y="1581"/>
                  </a:cubicBezTo>
                  <a:cubicBezTo>
                    <a:pt x="2348" y="1581"/>
                    <a:pt x="2348" y="1573"/>
                    <a:pt x="2340" y="1557"/>
                  </a:cubicBezTo>
                  <a:cubicBezTo>
                    <a:pt x="2332" y="1557"/>
                    <a:pt x="2332" y="1549"/>
                    <a:pt x="2324" y="1541"/>
                  </a:cubicBezTo>
                  <a:cubicBezTo>
                    <a:pt x="2324" y="1541"/>
                    <a:pt x="2309" y="1533"/>
                    <a:pt x="2261" y="1533"/>
                  </a:cubicBezTo>
                  <a:cubicBezTo>
                    <a:pt x="2245" y="1533"/>
                    <a:pt x="2222" y="1533"/>
                    <a:pt x="2206" y="1533"/>
                  </a:cubicBezTo>
                  <a:cubicBezTo>
                    <a:pt x="2182" y="1533"/>
                    <a:pt x="2158" y="1533"/>
                    <a:pt x="2151" y="1533"/>
                  </a:cubicBezTo>
                  <a:cubicBezTo>
                    <a:pt x="2135" y="1533"/>
                    <a:pt x="2127" y="1541"/>
                    <a:pt x="2119" y="1557"/>
                  </a:cubicBezTo>
                  <a:lnTo>
                    <a:pt x="2111" y="1565"/>
                  </a:lnTo>
                  <a:cubicBezTo>
                    <a:pt x="2095" y="1589"/>
                    <a:pt x="2095" y="1597"/>
                    <a:pt x="2087" y="1597"/>
                  </a:cubicBezTo>
                  <a:cubicBezTo>
                    <a:pt x="2080" y="1597"/>
                    <a:pt x="2080" y="1589"/>
                    <a:pt x="2080" y="1589"/>
                  </a:cubicBezTo>
                  <a:cubicBezTo>
                    <a:pt x="2080" y="1589"/>
                    <a:pt x="2072" y="1589"/>
                    <a:pt x="2072" y="1581"/>
                  </a:cubicBezTo>
                  <a:cubicBezTo>
                    <a:pt x="2064" y="1573"/>
                    <a:pt x="2048" y="1557"/>
                    <a:pt x="2016" y="1557"/>
                  </a:cubicBezTo>
                  <a:cubicBezTo>
                    <a:pt x="1985" y="1549"/>
                    <a:pt x="1977" y="1541"/>
                    <a:pt x="1977" y="1526"/>
                  </a:cubicBezTo>
                  <a:cubicBezTo>
                    <a:pt x="1969" y="1518"/>
                    <a:pt x="1969" y="1518"/>
                    <a:pt x="1969" y="1518"/>
                  </a:cubicBezTo>
                  <a:cubicBezTo>
                    <a:pt x="1961" y="1502"/>
                    <a:pt x="1921" y="1478"/>
                    <a:pt x="1913" y="1470"/>
                  </a:cubicBezTo>
                  <a:cubicBezTo>
                    <a:pt x="1890" y="1470"/>
                    <a:pt x="1850" y="1470"/>
                    <a:pt x="1803" y="1470"/>
                  </a:cubicBezTo>
                  <a:lnTo>
                    <a:pt x="1803" y="1470"/>
                  </a:lnTo>
                  <a:cubicBezTo>
                    <a:pt x="1328" y="1470"/>
                    <a:pt x="222" y="1391"/>
                    <a:pt x="0" y="1375"/>
                  </a:cubicBezTo>
                  <a:lnTo>
                    <a:pt x="0" y="1375"/>
                  </a:lnTo>
                  <a:cubicBezTo>
                    <a:pt x="64" y="435"/>
                    <a:pt x="64" y="435"/>
                    <a:pt x="64" y="435"/>
                  </a:cubicBezTo>
                  <a:cubicBezTo>
                    <a:pt x="95" y="0"/>
                    <a:pt x="95" y="0"/>
                    <a:pt x="95" y="0"/>
                  </a:cubicBezTo>
                  <a:lnTo>
                    <a:pt x="95" y="0"/>
                  </a:lnTo>
                  <a:cubicBezTo>
                    <a:pt x="269" y="8"/>
                    <a:pt x="1747" y="95"/>
                    <a:pt x="2435" y="95"/>
                  </a:cubicBezTo>
                  <a:cubicBezTo>
                    <a:pt x="2483" y="95"/>
                    <a:pt x="2522" y="95"/>
                    <a:pt x="2561" y="95"/>
                  </a:cubicBezTo>
                  <a:cubicBezTo>
                    <a:pt x="2569" y="95"/>
                    <a:pt x="2569" y="95"/>
                    <a:pt x="2569" y="95"/>
                  </a:cubicBezTo>
                  <a:lnTo>
                    <a:pt x="2569" y="95"/>
                  </a:lnTo>
                  <a:cubicBezTo>
                    <a:pt x="2553" y="142"/>
                    <a:pt x="2530" y="190"/>
                    <a:pt x="2506" y="205"/>
                  </a:cubicBezTo>
                  <a:cubicBezTo>
                    <a:pt x="2491" y="213"/>
                    <a:pt x="2483" y="221"/>
                    <a:pt x="2483" y="237"/>
                  </a:cubicBezTo>
                  <a:cubicBezTo>
                    <a:pt x="2475" y="245"/>
                    <a:pt x="2483" y="253"/>
                    <a:pt x="2483" y="261"/>
                  </a:cubicBezTo>
                  <a:cubicBezTo>
                    <a:pt x="2491" y="269"/>
                    <a:pt x="2491" y="269"/>
                    <a:pt x="2498" y="269"/>
                  </a:cubicBezTo>
                  <a:cubicBezTo>
                    <a:pt x="2506" y="276"/>
                    <a:pt x="2514" y="284"/>
                    <a:pt x="2514" y="316"/>
                  </a:cubicBezTo>
                  <a:cubicBezTo>
                    <a:pt x="2514" y="347"/>
                    <a:pt x="2530" y="347"/>
                    <a:pt x="2553" y="347"/>
                  </a:cubicBezTo>
                  <a:cubicBezTo>
                    <a:pt x="2577" y="347"/>
                    <a:pt x="2608" y="371"/>
                    <a:pt x="2608" y="371"/>
                  </a:cubicBezTo>
                  <a:lnTo>
                    <a:pt x="2608" y="371"/>
                  </a:lnTo>
                  <a:cubicBezTo>
                    <a:pt x="2608" y="1233"/>
                    <a:pt x="2608" y="1233"/>
                    <a:pt x="2608" y="1233"/>
                  </a:cubicBezTo>
                  <a:cubicBezTo>
                    <a:pt x="2600" y="1225"/>
                    <a:pt x="2600" y="1225"/>
                    <a:pt x="2600" y="1225"/>
                  </a:cubicBezTo>
                  <a:lnTo>
                    <a:pt x="2600" y="1225"/>
                  </a:lnTo>
                  <a:cubicBezTo>
                    <a:pt x="2592" y="1225"/>
                    <a:pt x="2584" y="1233"/>
                    <a:pt x="2577" y="1241"/>
                  </a:cubicBezTo>
                  <a:cubicBezTo>
                    <a:pt x="2569" y="1257"/>
                    <a:pt x="2569" y="1265"/>
                    <a:pt x="2577" y="1280"/>
                  </a:cubicBezTo>
                  <a:cubicBezTo>
                    <a:pt x="2584" y="1296"/>
                    <a:pt x="2584" y="1312"/>
                    <a:pt x="2569" y="1328"/>
                  </a:cubicBezTo>
                  <a:cubicBezTo>
                    <a:pt x="2561" y="1328"/>
                    <a:pt x="2561" y="1336"/>
                    <a:pt x="2561" y="1336"/>
                  </a:cubicBezTo>
                  <a:cubicBezTo>
                    <a:pt x="2561" y="1344"/>
                    <a:pt x="2569" y="1352"/>
                    <a:pt x="2584" y="1360"/>
                  </a:cubicBezTo>
                  <a:cubicBezTo>
                    <a:pt x="2584" y="1360"/>
                    <a:pt x="2584" y="1367"/>
                    <a:pt x="2592" y="1367"/>
                  </a:cubicBezTo>
                  <a:lnTo>
                    <a:pt x="2592" y="1367"/>
                  </a:lnTo>
                  <a:cubicBezTo>
                    <a:pt x="2608" y="1383"/>
                    <a:pt x="2624" y="1383"/>
                    <a:pt x="2624" y="1399"/>
                  </a:cubicBezTo>
                  <a:cubicBezTo>
                    <a:pt x="2624" y="1407"/>
                    <a:pt x="2624" y="1407"/>
                    <a:pt x="2616" y="1415"/>
                  </a:cubicBezTo>
                  <a:cubicBezTo>
                    <a:pt x="2608" y="1431"/>
                    <a:pt x="2608" y="1431"/>
                    <a:pt x="2608" y="1446"/>
                  </a:cubicBezTo>
                  <a:cubicBezTo>
                    <a:pt x="2608" y="1454"/>
                    <a:pt x="2608" y="1462"/>
                    <a:pt x="2608" y="1486"/>
                  </a:cubicBezTo>
                  <a:cubicBezTo>
                    <a:pt x="2600" y="1518"/>
                    <a:pt x="2584" y="1526"/>
                    <a:pt x="2577" y="1533"/>
                  </a:cubicBezTo>
                  <a:cubicBezTo>
                    <a:pt x="2561" y="1541"/>
                    <a:pt x="2553" y="1549"/>
                    <a:pt x="2546" y="1573"/>
                  </a:cubicBezTo>
                  <a:cubicBezTo>
                    <a:pt x="2538" y="1589"/>
                    <a:pt x="2546" y="1597"/>
                    <a:pt x="2561" y="1604"/>
                  </a:cubicBezTo>
                  <a:cubicBezTo>
                    <a:pt x="2569" y="1613"/>
                    <a:pt x="2584" y="1620"/>
                    <a:pt x="2600" y="1644"/>
                  </a:cubicBezTo>
                  <a:cubicBezTo>
                    <a:pt x="2616" y="1676"/>
                    <a:pt x="2624" y="1699"/>
                    <a:pt x="2632" y="1723"/>
                  </a:cubicBezTo>
                  <a:cubicBezTo>
                    <a:pt x="2632" y="1731"/>
                    <a:pt x="2632" y="1731"/>
                    <a:pt x="2632" y="1731"/>
                  </a:cubicBezTo>
                  <a:cubicBezTo>
                    <a:pt x="2624" y="1731"/>
                    <a:pt x="2624" y="1731"/>
                    <a:pt x="2624" y="1731"/>
                  </a:cubicBezTo>
                  <a:cubicBezTo>
                    <a:pt x="2616" y="1731"/>
                    <a:pt x="2608" y="1731"/>
                    <a:pt x="2600" y="1731"/>
                  </a:cubicBezTo>
                  <a:cubicBezTo>
                    <a:pt x="2600" y="1731"/>
                    <a:pt x="2600" y="1731"/>
                    <a:pt x="2592" y="1731"/>
                  </a:cubicBezTo>
                  <a:close/>
                  <a:moveTo>
                    <a:pt x="2261" y="1526"/>
                  </a:moveTo>
                  <a:lnTo>
                    <a:pt x="2261" y="1526"/>
                  </a:lnTo>
                  <a:cubicBezTo>
                    <a:pt x="2301" y="1526"/>
                    <a:pt x="2324" y="1526"/>
                    <a:pt x="2332" y="1533"/>
                  </a:cubicBezTo>
                  <a:cubicBezTo>
                    <a:pt x="2340" y="1541"/>
                    <a:pt x="2340" y="1549"/>
                    <a:pt x="2340" y="1557"/>
                  </a:cubicBezTo>
                  <a:cubicBezTo>
                    <a:pt x="2348" y="1565"/>
                    <a:pt x="2356" y="1573"/>
                    <a:pt x="2372" y="1573"/>
                  </a:cubicBezTo>
                  <a:cubicBezTo>
                    <a:pt x="2404" y="1573"/>
                    <a:pt x="2467" y="1589"/>
                    <a:pt x="2483" y="1620"/>
                  </a:cubicBezTo>
                  <a:cubicBezTo>
                    <a:pt x="2506" y="1644"/>
                    <a:pt x="2530" y="1660"/>
                    <a:pt x="2538" y="1660"/>
                  </a:cubicBezTo>
                  <a:cubicBezTo>
                    <a:pt x="2546" y="1660"/>
                    <a:pt x="2545" y="1668"/>
                    <a:pt x="2553" y="1676"/>
                  </a:cubicBezTo>
                  <a:cubicBezTo>
                    <a:pt x="2561" y="1699"/>
                    <a:pt x="2577" y="1723"/>
                    <a:pt x="2592" y="1723"/>
                  </a:cubicBezTo>
                  <a:cubicBezTo>
                    <a:pt x="2600" y="1723"/>
                    <a:pt x="2600" y="1723"/>
                    <a:pt x="2600" y="1723"/>
                  </a:cubicBezTo>
                  <a:cubicBezTo>
                    <a:pt x="2608" y="1723"/>
                    <a:pt x="2616" y="1723"/>
                    <a:pt x="2624" y="1723"/>
                  </a:cubicBezTo>
                  <a:cubicBezTo>
                    <a:pt x="2616" y="1699"/>
                    <a:pt x="2608" y="1676"/>
                    <a:pt x="2592" y="1652"/>
                  </a:cubicBezTo>
                  <a:cubicBezTo>
                    <a:pt x="2584" y="1628"/>
                    <a:pt x="2569" y="1613"/>
                    <a:pt x="2553" y="1604"/>
                  </a:cubicBezTo>
                  <a:cubicBezTo>
                    <a:pt x="2538" y="1597"/>
                    <a:pt x="2530" y="1589"/>
                    <a:pt x="2538" y="1565"/>
                  </a:cubicBezTo>
                  <a:cubicBezTo>
                    <a:pt x="2546" y="1549"/>
                    <a:pt x="2561" y="1541"/>
                    <a:pt x="2569" y="1533"/>
                  </a:cubicBezTo>
                  <a:cubicBezTo>
                    <a:pt x="2584" y="1518"/>
                    <a:pt x="2592" y="1510"/>
                    <a:pt x="2600" y="1486"/>
                  </a:cubicBezTo>
                  <a:cubicBezTo>
                    <a:pt x="2600" y="1462"/>
                    <a:pt x="2600" y="1454"/>
                    <a:pt x="2600" y="1446"/>
                  </a:cubicBezTo>
                  <a:cubicBezTo>
                    <a:pt x="2600" y="1431"/>
                    <a:pt x="2600" y="1423"/>
                    <a:pt x="2608" y="1415"/>
                  </a:cubicBezTo>
                  <a:cubicBezTo>
                    <a:pt x="2616" y="1407"/>
                    <a:pt x="2616" y="1399"/>
                    <a:pt x="2616" y="1399"/>
                  </a:cubicBezTo>
                  <a:cubicBezTo>
                    <a:pt x="2616" y="1391"/>
                    <a:pt x="2608" y="1383"/>
                    <a:pt x="2592" y="1375"/>
                  </a:cubicBezTo>
                  <a:cubicBezTo>
                    <a:pt x="2584" y="1375"/>
                    <a:pt x="2584" y="1375"/>
                    <a:pt x="2584" y="1375"/>
                  </a:cubicBezTo>
                  <a:cubicBezTo>
                    <a:pt x="2584" y="1367"/>
                    <a:pt x="2584" y="1367"/>
                    <a:pt x="2577" y="1367"/>
                  </a:cubicBezTo>
                  <a:cubicBezTo>
                    <a:pt x="2561" y="1360"/>
                    <a:pt x="2553" y="1352"/>
                    <a:pt x="2553" y="1336"/>
                  </a:cubicBezTo>
                  <a:cubicBezTo>
                    <a:pt x="2553" y="1328"/>
                    <a:pt x="2553" y="1328"/>
                    <a:pt x="2569" y="1320"/>
                  </a:cubicBezTo>
                  <a:cubicBezTo>
                    <a:pt x="2577" y="1312"/>
                    <a:pt x="2577" y="1304"/>
                    <a:pt x="2569" y="1280"/>
                  </a:cubicBezTo>
                  <a:cubicBezTo>
                    <a:pt x="2561" y="1265"/>
                    <a:pt x="2561" y="1249"/>
                    <a:pt x="2569" y="1241"/>
                  </a:cubicBezTo>
                  <a:cubicBezTo>
                    <a:pt x="2584" y="1217"/>
                    <a:pt x="2592" y="1217"/>
                    <a:pt x="2600" y="1217"/>
                  </a:cubicBezTo>
                  <a:cubicBezTo>
                    <a:pt x="2600" y="371"/>
                    <a:pt x="2600" y="371"/>
                    <a:pt x="2600" y="371"/>
                  </a:cubicBezTo>
                  <a:cubicBezTo>
                    <a:pt x="2592" y="371"/>
                    <a:pt x="2569" y="356"/>
                    <a:pt x="2553" y="356"/>
                  </a:cubicBezTo>
                  <a:cubicBezTo>
                    <a:pt x="2530" y="356"/>
                    <a:pt x="2506" y="347"/>
                    <a:pt x="2506" y="316"/>
                  </a:cubicBezTo>
                  <a:cubicBezTo>
                    <a:pt x="2506" y="292"/>
                    <a:pt x="2498" y="284"/>
                    <a:pt x="2491" y="276"/>
                  </a:cubicBezTo>
                  <a:lnTo>
                    <a:pt x="2483" y="269"/>
                  </a:lnTo>
                  <a:cubicBezTo>
                    <a:pt x="2475" y="253"/>
                    <a:pt x="2475" y="245"/>
                    <a:pt x="2475" y="229"/>
                  </a:cubicBezTo>
                  <a:cubicBezTo>
                    <a:pt x="2475" y="221"/>
                    <a:pt x="2491" y="205"/>
                    <a:pt x="2498" y="197"/>
                  </a:cubicBezTo>
                  <a:cubicBezTo>
                    <a:pt x="2522" y="182"/>
                    <a:pt x="2546" y="142"/>
                    <a:pt x="2561" y="95"/>
                  </a:cubicBezTo>
                  <a:cubicBezTo>
                    <a:pt x="2522" y="103"/>
                    <a:pt x="2483" y="103"/>
                    <a:pt x="2435" y="103"/>
                  </a:cubicBezTo>
                  <a:cubicBezTo>
                    <a:pt x="1755" y="103"/>
                    <a:pt x="285" y="16"/>
                    <a:pt x="103" y="8"/>
                  </a:cubicBezTo>
                  <a:cubicBezTo>
                    <a:pt x="71" y="435"/>
                    <a:pt x="71" y="435"/>
                    <a:pt x="71" y="435"/>
                  </a:cubicBezTo>
                  <a:cubicBezTo>
                    <a:pt x="8" y="1367"/>
                    <a:pt x="8" y="1367"/>
                    <a:pt x="8" y="1367"/>
                  </a:cubicBezTo>
                  <a:cubicBezTo>
                    <a:pt x="229" y="1383"/>
                    <a:pt x="1328" y="1462"/>
                    <a:pt x="1803" y="1462"/>
                  </a:cubicBezTo>
                  <a:lnTo>
                    <a:pt x="1803" y="1462"/>
                  </a:lnTo>
                  <a:cubicBezTo>
                    <a:pt x="1850" y="1462"/>
                    <a:pt x="1890" y="1462"/>
                    <a:pt x="1921" y="1462"/>
                  </a:cubicBezTo>
                  <a:lnTo>
                    <a:pt x="1921" y="1462"/>
                  </a:lnTo>
                  <a:lnTo>
                    <a:pt x="1921" y="1462"/>
                  </a:lnTo>
                  <a:cubicBezTo>
                    <a:pt x="1921" y="1462"/>
                    <a:pt x="1969" y="1494"/>
                    <a:pt x="1977" y="1518"/>
                  </a:cubicBezTo>
                  <a:lnTo>
                    <a:pt x="1977" y="1518"/>
                  </a:lnTo>
                  <a:cubicBezTo>
                    <a:pt x="1985" y="1533"/>
                    <a:pt x="1992" y="1541"/>
                    <a:pt x="2024" y="1549"/>
                  </a:cubicBezTo>
                  <a:cubicBezTo>
                    <a:pt x="2056" y="1549"/>
                    <a:pt x="2072" y="1565"/>
                    <a:pt x="2080" y="1581"/>
                  </a:cubicBezTo>
                  <a:lnTo>
                    <a:pt x="2080" y="1581"/>
                  </a:lnTo>
                  <a:lnTo>
                    <a:pt x="2087" y="1589"/>
                  </a:lnTo>
                  <a:cubicBezTo>
                    <a:pt x="2087" y="1589"/>
                    <a:pt x="2095" y="1573"/>
                    <a:pt x="2103" y="1565"/>
                  </a:cubicBezTo>
                  <a:cubicBezTo>
                    <a:pt x="2111" y="1557"/>
                    <a:pt x="2111" y="1557"/>
                    <a:pt x="2111" y="1549"/>
                  </a:cubicBezTo>
                  <a:cubicBezTo>
                    <a:pt x="2127" y="1533"/>
                    <a:pt x="2127" y="1526"/>
                    <a:pt x="2151" y="1526"/>
                  </a:cubicBezTo>
                  <a:cubicBezTo>
                    <a:pt x="2158" y="1526"/>
                    <a:pt x="2182" y="1526"/>
                    <a:pt x="2198" y="1526"/>
                  </a:cubicBezTo>
                  <a:cubicBezTo>
                    <a:pt x="2222" y="1526"/>
                    <a:pt x="2245" y="1526"/>
                    <a:pt x="2261" y="1526"/>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77" name="Freeform 350"/>
            <p:cNvSpPr>
              <a:spLocks noChangeArrowheads="1"/>
            </p:cNvSpPr>
            <p:nvPr/>
          </p:nvSpPr>
          <p:spPr bwMode="auto">
            <a:xfrm>
              <a:off x="16024326" y="5982808"/>
              <a:ext cx="1630471" cy="816396"/>
            </a:xfrm>
            <a:custGeom>
              <a:avLst/>
              <a:gdLst>
                <a:gd name="T0" fmla="*/ 3098 w 3099"/>
                <a:gd name="T1" fmla="*/ 1510 h 1551"/>
                <a:gd name="T2" fmla="*/ 3098 w 3099"/>
                <a:gd name="T3" fmla="*/ 1510 h 1551"/>
                <a:gd name="T4" fmla="*/ 3082 w 3099"/>
                <a:gd name="T5" fmla="*/ 1494 h 1551"/>
                <a:gd name="T6" fmla="*/ 3035 w 3099"/>
                <a:gd name="T7" fmla="*/ 1463 h 1551"/>
                <a:gd name="T8" fmla="*/ 3027 w 3099"/>
                <a:gd name="T9" fmla="*/ 1384 h 1551"/>
                <a:gd name="T10" fmla="*/ 2948 w 3099"/>
                <a:gd name="T11" fmla="*/ 1305 h 1551"/>
                <a:gd name="T12" fmla="*/ 2940 w 3099"/>
                <a:gd name="T13" fmla="*/ 1265 h 1551"/>
                <a:gd name="T14" fmla="*/ 2916 w 3099"/>
                <a:gd name="T15" fmla="*/ 1194 h 1551"/>
                <a:gd name="T16" fmla="*/ 2885 w 3099"/>
                <a:gd name="T17" fmla="*/ 1186 h 1551"/>
                <a:gd name="T18" fmla="*/ 2900 w 3099"/>
                <a:gd name="T19" fmla="*/ 1044 h 1551"/>
                <a:gd name="T20" fmla="*/ 2885 w 3099"/>
                <a:gd name="T21" fmla="*/ 988 h 1551"/>
                <a:gd name="T22" fmla="*/ 2885 w 3099"/>
                <a:gd name="T23" fmla="*/ 925 h 1551"/>
                <a:gd name="T24" fmla="*/ 2877 w 3099"/>
                <a:gd name="T25" fmla="*/ 878 h 1551"/>
                <a:gd name="T26" fmla="*/ 2853 w 3099"/>
                <a:gd name="T27" fmla="*/ 846 h 1551"/>
                <a:gd name="T28" fmla="*/ 2853 w 3099"/>
                <a:gd name="T29" fmla="*/ 807 h 1551"/>
                <a:gd name="T30" fmla="*/ 2821 w 3099"/>
                <a:gd name="T31" fmla="*/ 783 h 1551"/>
                <a:gd name="T32" fmla="*/ 2806 w 3099"/>
                <a:gd name="T33" fmla="*/ 767 h 1551"/>
                <a:gd name="T34" fmla="*/ 2790 w 3099"/>
                <a:gd name="T35" fmla="*/ 617 h 1551"/>
                <a:gd name="T36" fmla="*/ 2750 w 3099"/>
                <a:gd name="T37" fmla="*/ 530 h 1551"/>
                <a:gd name="T38" fmla="*/ 2719 w 3099"/>
                <a:gd name="T39" fmla="*/ 459 h 1551"/>
                <a:gd name="T40" fmla="*/ 2703 w 3099"/>
                <a:gd name="T41" fmla="*/ 380 h 1551"/>
                <a:gd name="T42" fmla="*/ 2687 w 3099"/>
                <a:gd name="T43" fmla="*/ 348 h 1551"/>
                <a:gd name="T44" fmla="*/ 2663 w 3099"/>
                <a:gd name="T45" fmla="*/ 348 h 1551"/>
                <a:gd name="T46" fmla="*/ 2601 w 3099"/>
                <a:gd name="T47" fmla="*/ 293 h 1551"/>
                <a:gd name="T48" fmla="*/ 2546 w 3099"/>
                <a:gd name="T49" fmla="*/ 245 h 1551"/>
                <a:gd name="T50" fmla="*/ 2435 w 3099"/>
                <a:gd name="T51" fmla="*/ 198 h 1551"/>
                <a:gd name="T52" fmla="*/ 2395 w 3099"/>
                <a:gd name="T53" fmla="*/ 166 h 1551"/>
                <a:gd name="T54" fmla="*/ 2214 w 3099"/>
                <a:gd name="T55" fmla="*/ 158 h 1551"/>
                <a:gd name="T56" fmla="*/ 2174 w 3099"/>
                <a:gd name="T57" fmla="*/ 190 h 1551"/>
                <a:gd name="T58" fmla="*/ 2143 w 3099"/>
                <a:gd name="T59" fmla="*/ 206 h 1551"/>
                <a:gd name="T60" fmla="*/ 2087 w 3099"/>
                <a:gd name="T61" fmla="*/ 174 h 1551"/>
                <a:gd name="T62" fmla="*/ 2040 w 3099"/>
                <a:gd name="T63" fmla="*/ 143 h 1551"/>
                <a:gd name="T64" fmla="*/ 1984 w 3099"/>
                <a:gd name="T65" fmla="*/ 95 h 1551"/>
                <a:gd name="T66" fmla="*/ 63 w 3099"/>
                <a:gd name="T67" fmla="*/ 0 h 1551"/>
                <a:gd name="T68" fmla="*/ 0 w 3099"/>
                <a:gd name="T69" fmla="*/ 957 h 1551"/>
                <a:gd name="T70" fmla="*/ 625 w 3099"/>
                <a:gd name="T71" fmla="*/ 981 h 1551"/>
                <a:gd name="T72" fmla="*/ 696 w 3099"/>
                <a:gd name="T73" fmla="*/ 1028 h 1551"/>
                <a:gd name="T74" fmla="*/ 680 w 3099"/>
                <a:gd name="T75" fmla="*/ 1463 h 1551"/>
                <a:gd name="T76" fmla="*/ 3098 w 3099"/>
                <a:gd name="T77" fmla="*/ 1510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99" h="1551">
                  <a:moveTo>
                    <a:pt x="3098" y="1510"/>
                  </a:moveTo>
                  <a:lnTo>
                    <a:pt x="3098" y="1510"/>
                  </a:lnTo>
                  <a:cubicBezTo>
                    <a:pt x="3090" y="1502"/>
                    <a:pt x="3082" y="1502"/>
                    <a:pt x="3082" y="1494"/>
                  </a:cubicBezTo>
                  <a:cubicBezTo>
                    <a:pt x="3066" y="1486"/>
                    <a:pt x="3035" y="1494"/>
                    <a:pt x="3035" y="1463"/>
                  </a:cubicBezTo>
                  <a:cubicBezTo>
                    <a:pt x="3035" y="1431"/>
                    <a:pt x="3059" y="1415"/>
                    <a:pt x="3027" y="1384"/>
                  </a:cubicBezTo>
                  <a:cubicBezTo>
                    <a:pt x="2987" y="1352"/>
                    <a:pt x="2956" y="1336"/>
                    <a:pt x="2948" y="1305"/>
                  </a:cubicBezTo>
                  <a:cubicBezTo>
                    <a:pt x="2940" y="1265"/>
                    <a:pt x="2964" y="1297"/>
                    <a:pt x="2940" y="1265"/>
                  </a:cubicBezTo>
                  <a:cubicBezTo>
                    <a:pt x="2924" y="1241"/>
                    <a:pt x="2932" y="1194"/>
                    <a:pt x="2916" y="1194"/>
                  </a:cubicBezTo>
                  <a:cubicBezTo>
                    <a:pt x="2900" y="1194"/>
                    <a:pt x="2885" y="1210"/>
                    <a:pt x="2885" y="1186"/>
                  </a:cubicBezTo>
                  <a:cubicBezTo>
                    <a:pt x="2885" y="1162"/>
                    <a:pt x="2932" y="1083"/>
                    <a:pt x="2900" y="1044"/>
                  </a:cubicBezTo>
                  <a:cubicBezTo>
                    <a:pt x="2877" y="1012"/>
                    <a:pt x="2869" y="1012"/>
                    <a:pt x="2885" y="988"/>
                  </a:cubicBezTo>
                  <a:cubicBezTo>
                    <a:pt x="2900" y="965"/>
                    <a:pt x="2900" y="933"/>
                    <a:pt x="2885" y="925"/>
                  </a:cubicBezTo>
                  <a:cubicBezTo>
                    <a:pt x="2877" y="917"/>
                    <a:pt x="2877" y="902"/>
                    <a:pt x="2877" y="878"/>
                  </a:cubicBezTo>
                  <a:cubicBezTo>
                    <a:pt x="2885" y="862"/>
                    <a:pt x="2853" y="870"/>
                    <a:pt x="2853" y="846"/>
                  </a:cubicBezTo>
                  <a:cubicBezTo>
                    <a:pt x="2861" y="830"/>
                    <a:pt x="2853" y="807"/>
                    <a:pt x="2853" y="807"/>
                  </a:cubicBezTo>
                  <a:cubicBezTo>
                    <a:pt x="2853" y="807"/>
                    <a:pt x="2845" y="775"/>
                    <a:pt x="2821" y="783"/>
                  </a:cubicBezTo>
                  <a:cubicBezTo>
                    <a:pt x="2806" y="783"/>
                    <a:pt x="2806" y="783"/>
                    <a:pt x="2806" y="767"/>
                  </a:cubicBezTo>
                  <a:cubicBezTo>
                    <a:pt x="2806" y="744"/>
                    <a:pt x="2813" y="649"/>
                    <a:pt x="2790" y="617"/>
                  </a:cubicBezTo>
                  <a:cubicBezTo>
                    <a:pt x="2758" y="585"/>
                    <a:pt x="2766" y="554"/>
                    <a:pt x="2750" y="530"/>
                  </a:cubicBezTo>
                  <a:cubicBezTo>
                    <a:pt x="2726" y="498"/>
                    <a:pt x="2734" y="491"/>
                    <a:pt x="2719" y="459"/>
                  </a:cubicBezTo>
                  <a:cubicBezTo>
                    <a:pt x="2703" y="427"/>
                    <a:pt x="2711" y="396"/>
                    <a:pt x="2703" y="380"/>
                  </a:cubicBezTo>
                  <a:cubicBezTo>
                    <a:pt x="2695" y="372"/>
                    <a:pt x="2695" y="364"/>
                    <a:pt x="2687" y="348"/>
                  </a:cubicBezTo>
                  <a:cubicBezTo>
                    <a:pt x="2679" y="348"/>
                    <a:pt x="2671" y="348"/>
                    <a:pt x="2663" y="348"/>
                  </a:cubicBezTo>
                  <a:cubicBezTo>
                    <a:pt x="2624" y="356"/>
                    <a:pt x="2609" y="293"/>
                    <a:pt x="2601" y="293"/>
                  </a:cubicBezTo>
                  <a:cubicBezTo>
                    <a:pt x="2593" y="293"/>
                    <a:pt x="2561" y="269"/>
                    <a:pt x="2546" y="245"/>
                  </a:cubicBezTo>
                  <a:cubicBezTo>
                    <a:pt x="2530" y="222"/>
                    <a:pt x="2467" y="198"/>
                    <a:pt x="2435" y="198"/>
                  </a:cubicBezTo>
                  <a:cubicBezTo>
                    <a:pt x="2403" y="198"/>
                    <a:pt x="2411" y="182"/>
                    <a:pt x="2395" y="166"/>
                  </a:cubicBezTo>
                  <a:cubicBezTo>
                    <a:pt x="2372" y="143"/>
                    <a:pt x="2245" y="158"/>
                    <a:pt x="2214" y="158"/>
                  </a:cubicBezTo>
                  <a:cubicBezTo>
                    <a:pt x="2190" y="151"/>
                    <a:pt x="2190" y="166"/>
                    <a:pt x="2174" y="190"/>
                  </a:cubicBezTo>
                  <a:cubicBezTo>
                    <a:pt x="2150" y="214"/>
                    <a:pt x="2150" y="222"/>
                    <a:pt x="2143" y="206"/>
                  </a:cubicBezTo>
                  <a:cubicBezTo>
                    <a:pt x="2135" y="198"/>
                    <a:pt x="2119" y="182"/>
                    <a:pt x="2087" y="174"/>
                  </a:cubicBezTo>
                  <a:cubicBezTo>
                    <a:pt x="2048" y="174"/>
                    <a:pt x="2048" y="158"/>
                    <a:pt x="2040" y="143"/>
                  </a:cubicBezTo>
                  <a:cubicBezTo>
                    <a:pt x="2032" y="119"/>
                    <a:pt x="1984" y="95"/>
                    <a:pt x="1984" y="95"/>
                  </a:cubicBezTo>
                  <a:cubicBezTo>
                    <a:pt x="1605" y="111"/>
                    <a:pt x="285" y="16"/>
                    <a:pt x="63" y="0"/>
                  </a:cubicBezTo>
                  <a:cubicBezTo>
                    <a:pt x="0" y="957"/>
                    <a:pt x="0" y="957"/>
                    <a:pt x="0" y="957"/>
                  </a:cubicBezTo>
                  <a:cubicBezTo>
                    <a:pt x="285" y="981"/>
                    <a:pt x="514" y="996"/>
                    <a:pt x="625" y="981"/>
                  </a:cubicBezTo>
                  <a:cubicBezTo>
                    <a:pt x="625" y="981"/>
                    <a:pt x="688" y="965"/>
                    <a:pt x="696" y="1028"/>
                  </a:cubicBezTo>
                  <a:cubicBezTo>
                    <a:pt x="704" y="1044"/>
                    <a:pt x="696" y="1218"/>
                    <a:pt x="680" y="1463"/>
                  </a:cubicBezTo>
                  <a:cubicBezTo>
                    <a:pt x="909" y="1471"/>
                    <a:pt x="2474" y="1550"/>
                    <a:pt x="3098" y="151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78" name="Freeform 351"/>
            <p:cNvSpPr>
              <a:spLocks noChangeArrowheads="1"/>
            </p:cNvSpPr>
            <p:nvPr/>
          </p:nvSpPr>
          <p:spPr bwMode="auto">
            <a:xfrm>
              <a:off x="16019687" y="5978169"/>
              <a:ext cx="1637430" cy="807118"/>
            </a:xfrm>
            <a:custGeom>
              <a:avLst/>
              <a:gdLst>
                <a:gd name="T0" fmla="*/ 2648 w 3115"/>
                <a:gd name="T1" fmla="*/ 1534 h 1535"/>
                <a:gd name="T2" fmla="*/ 688 w 3115"/>
                <a:gd name="T3" fmla="*/ 1471 h 1535"/>
                <a:gd name="T4" fmla="*/ 633 w 3115"/>
                <a:gd name="T5" fmla="*/ 989 h 1535"/>
                <a:gd name="T6" fmla="*/ 0 w 3115"/>
                <a:gd name="T7" fmla="*/ 973 h 1535"/>
                <a:gd name="T8" fmla="*/ 71 w 3115"/>
                <a:gd name="T9" fmla="*/ 0 h 1535"/>
                <a:gd name="T10" fmla="*/ 1992 w 3115"/>
                <a:gd name="T11" fmla="*/ 95 h 1535"/>
                <a:gd name="T12" fmla="*/ 2048 w 3115"/>
                <a:gd name="T13" fmla="*/ 151 h 1535"/>
                <a:gd name="T14" fmla="*/ 2151 w 3115"/>
                <a:gd name="T15" fmla="*/ 214 h 1535"/>
                <a:gd name="T16" fmla="*/ 2182 w 3115"/>
                <a:gd name="T17" fmla="*/ 182 h 1535"/>
                <a:gd name="T18" fmla="*/ 2332 w 3115"/>
                <a:gd name="T19" fmla="*/ 159 h 1535"/>
                <a:gd name="T20" fmla="*/ 2443 w 3115"/>
                <a:gd name="T21" fmla="*/ 206 h 1535"/>
                <a:gd name="T22" fmla="*/ 2624 w 3115"/>
                <a:gd name="T23" fmla="*/ 309 h 1535"/>
                <a:gd name="T24" fmla="*/ 2695 w 3115"/>
                <a:gd name="T25" fmla="*/ 356 h 1535"/>
                <a:gd name="T26" fmla="*/ 2711 w 3115"/>
                <a:gd name="T27" fmla="*/ 388 h 1535"/>
                <a:gd name="T28" fmla="*/ 2742 w 3115"/>
                <a:gd name="T29" fmla="*/ 490 h 1535"/>
                <a:gd name="T30" fmla="*/ 2798 w 3115"/>
                <a:gd name="T31" fmla="*/ 625 h 1535"/>
                <a:gd name="T32" fmla="*/ 2814 w 3115"/>
                <a:gd name="T33" fmla="*/ 783 h 1535"/>
                <a:gd name="T34" fmla="*/ 2837 w 3115"/>
                <a:gd name="T35" fmla="*/ 783 h 1535"/>
                <a:gd name="T36" fmla="*/ 2869 w 3115"/>
                <a:gd name="T37" fmla="*/ 854 h 1535"/>
                <a:gd name="T38" fmla="*/ 2893 w 3115"/>
                <a:gd name="T39" fmla="*/ 933 h 1535"/>
                <a:gd name="T40" fmla="*/ 2916 w 3115"/>
                <a:gd name="T41" fmla="*/ 1052 h 1535"/>
                <a:gd name="T42" fmla="*/ 2901 w 3115"/>
                <a:gd name="T43" fmla="*/ 1202 h 1535"/>
                <a:gd name="T44" fmla="*/ 2924 w 3115"/>
                <a:gd name="T45" fmla="*/ 1202 h 1535"/>
                <a:gd name="T46" fmla="*/ 2964 w 3115"/>
                <a:gd name="T47" fmla="*/ 1289 h 1535"/>
                <a:gd name="T48" fmla="*/ 3003 w 3115"/>
                <a:gd name="T49" fmla="*/ 1360 h 1535"/>
                <a:gd name="T50" fmla="*/ 3051 w 3115"/>
                <a:gd name="T51" fmla="*/ 1471 h 1535"/>
                <a:gd name="T52" fmla="*/ 3114 w 3115"/>
                <a:gd name="T53" fmla="*/ 1526 h 1535"/>
                <a:gd name="T54" fmla="*/ 696 w 3115"/>
                <a:gd name="T55" fmla="*/ 1463 h 1535"/>
                <a:gd name="T56" fmla="*/ 2648 w 3115"/>
                <a:gd name="T57" fmla="*/ 1526 h 1535"/>
                <a:gd name="T58" fmla="*/ 3074 w 3115"/>
                <a:gd name="T59" fmla="*/ 1502 h 1535"/>
                <a:gd name="T60" fmla="*/ 3027 w 3115"/>
                <a:gd name="T61" fmla="*/ 1400 h 1535"/>
                <a:gd name="T62" fmla="*/ 2956 w 3115"/>
                <a:gd name="T63" fmla="*/ 1289 h 1535"/>
                <a:gd name="T64" fmla="*/ 2924 w 3115"/>
                <a:gd name="T65" fmla="*/ 1210 h 1535"/>
                <a:gd name="T66" fmla="*/ 2893 w 3115"/>
                <a:gd name="T67" fmla="*/ 1210 h 1535"/>
                <a:gd name="T68" fmla="*/ 2908 w 3115"/>
                <a:gd name="T69" fmla="*/ 1060 h 1535"/>
                <a:gd name="T70" fmla="*/ 2893 w 3115"/>
                <a:gd name="T71" fmla="*/ 941 h 1535"/>
                <a:gd name="T72" fmla="*/ 2861 w 3115"/>
                <a:gd name="T73" fmla="*/ 854 h 1535"/>
                <a:gd name="T74" fmla="*/ 2829 w 3115"/>
                <a:gd name="T75" fmla="*/ 791 h 1535"/>
                <a:gd name="T76" fmla="*/ 2805 w 3115"/>
                <a:gd name="T77" fmla="*/ 775 h 1535"/>
                <a:gd name="T78" fmla="*/ 2766 w 3115"/>
                <a:gd name="T79" fmla="*/ 570 h 1535"/>
                <a:gd name="T80" fmla="*/ 2719 w 3115"/>
                <a:gd name="T81" fmla="*/ 467 h 1535"/>
                <a:gd name="T82" fmla="*/ 2695 w 3115"/>
                <a:gd name="T83" fmla="*/ 364 h 1535"/>
                <a:gd name="T84" fmla="*/ 2663 w 3115"/>
                <a:gd name="T85" fmla="*/ 364 h 1535"/>
                <a:gd name="T86" fmla="*/ 2554 w 3115"/>
                <a:gd name="T87" fmla="*/ 253 h 1535"/>
                <a:gd name="T88" fmla="*/ 2395 w 3115"/>
                <a:gd name="T89" fmla="*/ 174 h 1535"/>
                <a:gd name="T90" fmla="*/ 2222 w 3115"/>
                <a:gd name="T91" fmla="*/ 166 h 1535"/>
                <a:gd name="T92" fmla="*/ 2158 w 3115"/>
                <a:gd name="T93" fmla="*/ 230 h 1535"/>
                <a:gd name="T94" fmla="*/ 2087 w 3115"/>
                <a:gd name="T95" fmla="*/ 190 h 1535"/>
                <a:gd name="T96" fmla="*/ 1984 w 3115"/>
                <a:gd name="T97" fmla="*/ 103 h 1535"/>
                <a:gd name="T98" fmla="*/ 8 w 3115"/>
                <a:gd name="T99" fmla="*/ 965 h 1535"/>
                <a:gd name="T100" fmla="*/ 648 w 3115"/>
                <a:gd name="T101" fmla="*/ 981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15" h="1535">
                  <a:moveTo>
                    <a:pt x="2648" y="1534"/>
                  </a:moveTo>
                  <a:lnTo>
                    <a:pt x="2648" y="1534"/>
                  </a:lnTo>
                  <a:lnTo>
                    <a:pt x="2648" y="1534"/>
                  </a:lnTo>
                  <a:cubicBezTo>
                    <a:pt x="1921" y="1534"/>
                    <a:pt x="886" y="1487"/>
                    <a:pt x="688" y="1471"/>
                  </a:cubicBezTo>
                  <a:lnTo>
                    <a:pt x="688" y="1471"/>
                  </a:lnTo>
                  <a:lnTo>
                    <a:pt x="688" y="1471"/>
                  </a:lnTo>
                  <a:cubicBezTo>
                    <a:pt x="696" y="1202"/>
                    <a:pt x="704" y="1052"/>
                    <a:pt x="704" y="1036"/>
                  </a:cubicBezTo>
                  <a:cubicBezTo>
                    <a:pt x="696" y="996"/>
                    <a:pt x="672" y="989"/>
                    <a:pt x="648" y="989"/>
                  </a:cubicBezTo>
                  <a:cubicBezTo>
                    <a:pt x="640" y="989"/>
                    <a:pt x="633" y="989"/>
                    <a:pt x="633" y="989"/>
                  </a:cubicBezTo>
                  <a:cubicBezTo>
                    <a:pt x="601" y="996"/>
                    <a:pt x="553" y="996"/>
                    <a:pt x="498" y="996"/>
                  </a:cubicBezTo>
                  <a:cubicBezTo>
                    <a:pt x="388" y="996"/>
                    <a:pt x="222" y="989"/>
                    <a:pt x="8" y="973"/>
                  </a:cubicBezTo>
                  <a:cubicBezTo>
                    <a:pt x="0" y="973"/>
                    <a:pt x="0" y="973"/>
                    <a:pt x="0" y="973"/>
                  </a:cubicBezTo>
                  <a:cubicBezTo>
                    <a:pt x="0" y="965"/>
                    <a:pt x="0" y="965"/>
                    <a:pt x="0" y="965"/>
                  </a:cubicBezTo>
                  <a:cubicBezTo>
                    <a:pt x="71" y="0"/>
                    <a:pt x="71" y="0"/>
                    <a:pt x="71" y="0"/>
                  </a:cubicBezTo>
                  <a:lnTo>
                    <a:pt x="71" y="0"/>
                  </a:lnTo>
                  <a:cubicBezTo>
                    <a:pt x="293" y="16"/>
                    <a:pt x="1399" y="95"/>
                    <a:pt x="1874" y="95"/>
                  </a:cubicBezTo>
                  <a:cubicBezTo>
                    <a:pt x="1921" y="95"/>
                    <a:pt x="1961" y="95"/>
                    <a:pt x="1992" y="95"/>
                  </a:cubicBezTo>
                  <a:lnTo>
                    <a:pt x="1992" y="95"/>
                  </a:lnTo>
                  <a:lnTo>
                    <a:pt x="1992" y="95"/>
                  </a:lnTo>
                  <a:cubicBezTo>
                    <a:pt x="1992" y="95"/>
                    <a:pt x="2040" y="127"/>
                    <a:pt x="2048" y="151"/>
                  </a:cubicBezTo>
                  <a:lnTo>
                    <a:pt x="2048" y="151"/>
                  </a:lnTo>
                  <a:cubicBezTo>
                    <a:pt x="2056" y="166"/>
                    <a:pt x="2063" y="174"/>
                    <a:pt x="2095" y="182"/>
                  </a:cubicBezTo>
                  <a:cubicBezTo>
                    <a:pt x="2127" y="182"/>
                    <a:pt x="2143" y="198"/>
                    <a:pt x="2151" y="214"/>
                  </a:cubicBezTo>
                  <a:lnTo>
                    <a:pt x="2151" y="214"/>
                  </a:lnTo>
                  <a:lnTo>
                    <a:pt x="2158" y="222"/>
                  </a:lnTo>
                  <a:cubicBezTo>
                    <a:pt x="2158" y="222"/>
                    <a:pt x="2166" y="206"/>
                    <a:pt x="2174" y="198"/>
                  </a:cubicBezTo>
                  <a:cubicBezTo>
                    <a:pt x="2182" y="190"/>
                    <a:pt x="2182" y="190"/>
                    <a:pt x="2182" y="182"/>
                  </a:cubicBezTo>
                  <a:cubicBezTo>
                    <a:pt x="2198" y="166"/>
                    <a:pt x="2198" y="159"/>
                    <a:pt x="2222" y="159"/>
                  </a:cubicBezTo>
                  <a:cubicBezTo>
                    <a:pt x="2229" y="159"/>
                    <a:pt x="2253" y="159"/>
                    <a:pt x="2269" y="159"/>
                  </a:cubicBezTo>
                  <a:cubicBezTo>
                    <a:pt x="2293" y="159"/>
                    <a:pt x="2316" y="159"/>
                    <a:pt x="2332" y="159"/>
                  </a:cubicBezTo>
                  <a:cubicBezTo>
                    <a:pt x="2372" y="159"/>
                    <a:pt x="2395" y="159"/>
                    <a:pt x="2403" y="166"/>
                  </a:cubicBezTo>
                  <a:cubicBezTo>
                    <a:pt x="2411" y="174"/>
                    <a:pt x="2411" y="182"/>
                    <a:pt x="2411" y="190"/>
                  </a:cubicBezTo>
                  <a:cubicBezTo>
                    <a:pt x="2419" y="198"/>
                    <a:pt x="2427" y="206"/>
                    <a:pt x="2443" y="206"/>
                  </a:cubicBezTo>
                  <a:cubicBezTo>
                    <a:pt x="2475" y="206"/>
                    <a:pt x="2538" y="222"/>
                    <a:pt x="2554" y="253"/>
                  </a:cubicBezTo>
                  <a:cubicBezTo>
                    <a:pt x="2577" y="277"/>
                    <a:pt x="2601" y="293"/>
                    <a:pt x="2609" y="293"/>
                  </a:cubicBezTo>
                  <a:cubicBezTo>
                    <a:pt x="2617" y="293"/>
                    <a:pt x="2616" y="301"/>
                    <a:pt x="2624" y="309"/>
                  </a:cubicBezTo>
                  <a:cubicBezTo>
                    <a:pt x="2632" y="332"/>
                    <a:pt x="2648" y="356"/>
                    <a:pt x="2663" y="356"/>
                  </a:cubicBezTo>
                  <a:cubicBezTo>
                    <a:pt x="2671" y="356"/>
                    <a:pt x="2671" y="356"/>
                    <a:pt x="2671" y="356"/>
                  </a:cubicBezTo>
                  <a:cubicBezTo>
                    <a:pt x="2679" y="356"/>
                    <a:pt x="2687" y="356"/>
                    <a:pt x="2695" y="356"/>
                  </a:cubicBezTo>
                  <a:cubicBezTo>
                    <a:pt x="2703" y="356"/>
                    <a:pt x="2703" y="356"/>
                    <a:pt x="2703" y="356"/>
                  </a:cubicBezTo>
                  <a:cubicBezTo>
                    <a:pt x="2703" y="364"/>
                    <a:pt x="2703" y="364"/>
                    <a:pt x="2703" y="364"/>
                  </a:cubicBezTo>
                  <a:cubicBezTo>
                    <a:pt x="2703" y="372"/>
                    <a:pt x="2711" y="380"/>
                    <a:pt x="2711" y="388"/>
                  </a:cubicBezTo>
                  <a:cubicBezTo>
                    <a:pt x="2719" y="396"/>
                    <a:pt x="2719" y="404"/>
                    <a:pt x="2719" y="419"/>
                  </a:cubicBezTo>
                  <a:cubicBezTo>
                    <a:pt x="2719" y="427"/>
                    <a:pt x="2719" y="443"/>
                    <a:pt x="2727" y="467"/>
                  </a:cubicBezTo>
                  <a:cubicBezTo>
                    <a:pt x="2734" y="475"/>
                    <a:pt x="2734" y="483"/>
                    <a:pt x="2742" y="490"/>
                  </a:cubicBezTo>
                  <a:cubicBezTo>
                    <a:pt x="2742" y="506"/>
                    <a:pt x="2750" y="514"/>
                    <a:pt x="2758" y="530"/>
                  </a:cubicBezTo>
                  <a:cubicBezTo>
                    <a:pt x="2766" y="546"/>
                    <a:pt x="2774" y="562"/>
                    <a:pt x="2774" y="570"/>
                  </a:cubicBezTo>
                  <a:cubicBezTo>
                    <a:pt x="2782" y="585"/>
                    <a:pt x="2782" y="601"/>
                    <a:pt x="2798" y="625"/>
                  </a:cubicBezTo>
                  <a:cubicBezTo>
                    <a:pt x="2821" y="649"/>
                    <a:pt x="2814" y="720"/>
                    <a:pt x="2814" y="759"/>
                  </a:cubicBezTo>
                  <a:cubicBezTo>
                    <a:pt x="2814" y="767"/>
                    <a:pt x="2814" y="767"/>
                    <a:pt x="2814" y="775"/>
                  </a:cubicBezTo>
                  <a:lnTo>
                    <a:pt x="2814" y="783"/>
                  </a:lnTo>
                  <a:cubicBezTo>
                    <a:pt x="2814" y="791"/>
                    <a:pt x="2814" y="791"/>
                    <a:pt x="2821" y="791"/>
                  </a:cubicBezTo>
                  <a:lnTo>
                    <a:pt x="2829" y="783"/>
                  </a:lnTo>
                  <a:lnTo>
                    <a:pt x="2837" y="783"/>
                  </a:lnTo>
                  <a:cubicBezTo>
                    <a:pt x="2853" y="783"/>
                    <a:pt x="2869" y="815"/>
                    <a:pt x="2869" y="815"/>
                  </a:cubicBezTo>
                  <a:lnTo>
                    <a:pt x="2869" y="815"/>
                  </a:lnTo>
                  <a:cubicBezTo>
                    <a:pt x="2869" y="815"/>
                    <a:pt x="2869" y="838"/>
                    <a:pt x="2869" y="854"/>
                  </a:cubicBezTo>
                  <a:cubicBezTo>
                    <a:pt x="2861" y="862"/>
                    <a:pt x="2869" y="862"/>
                    <a:pt x="2877" y="870"/>
                  </a:cubicBezTo>
                  <a:cubicBezTo>
                    <a:pt x="2885" y="870"/>
                    <a:pt x="2893" y="878"/>
                    <a:pt x="2893" y="886"/>
                  </a:cubicBezTo>
                  <a:cubicBezTo>
                    <a:pt x="2885" y="910"/>
                    <a:pt x="2885" y="925"/>
                    <a:pt x="2893" y="933"/>
                  </a:cubicBezTo>
                  <a:cubicBezTo>
                    <a:pt x="2908" y="941"/>
                    <a:pt x="2908" y="973"/>
                    <a:pt x="2893" y="996"/>
                  </a:cubicBezTo>
                  <a:cubicBezTo>
                    <a:pt x="2885" y="1020"/>
                    <a:pt x="2885" y="1020"/>
                    <a:pt x="2901" y="1036"/>
                  </a:cubicBezTo>
                  <a:cubicBezTo>
                    <a:pt x="2908" y="1044"/>
                    <a:pt x="2908" y="1044"/>
                    <a:pt x="2916" y="1052"/>
                  </a:cubicBezTo>
                  <a:cubicBezTo>
                    <a:pt x="2932" y="1076"/>
                    <a:pt x="2916" y="1123"/>
                    <a:pt x="2908" y="1154"/>
                  </a:cubicBezTo>
                  <a:cubicBezTo>
                    <a:pt x="2901" y="1170"/>
                    <a:pt x="2901" y="1186"/>
                    <a:pt x="2901" y="1194"/>
                  </a:cubicBezTo>
                  <a:cubicBezTo>
                    <a:pt x="2901" y="1202"/>
                    <a:pt x="2901" y="1202"/>
                    <a:pt x="2901" y="1202"/>
                  </a:cubicBezTo>
                  <a:lnTo>
                    <a:pt x="2901" y="1202"/>
                  </a:lnTo>
                  <a:cubicBezTo>
                    <a:pt x="2908" y="1202"/>
                    <a:pt x="2908" y="1202"/>
                    <a:pt x="2908" y="1202"/>
                  </a:cubicBezTo>
                  <a:cubicBezTo>
                    <a:pt x="2916" y="1202"/>
                    <a:pt x="2916" y="1202"/>
                    <a:pt x="2924" y="1202"/>
                  </a:cubicBezTo>
                  <a:cubicBezTo>
                    <a:pt x="2932" y="1202"/>
                    <a:pt x="2940" y="1210"/>
                    <a:pt x="2940" y="1226"/>
                  </a:cubicBezTo>
                  <a:cubicBezTo>
                    <a:pt x="2940" y="1242"/>
                    <a:pt x="2940" y="1257"/>
                    <a:pt x="2956" y="1273"/>
                  </a:cubicBezTo>
                  <a:cubicBezTo>
                    <a:pt x="2964" y="1289"/>
                    <a:pt x="2964" y="1289"/>
                    <a:pt x="2964" y="1289"/>
                  </a:cubicBezTo>
                  <a:lnTo>
                    <a:pt x="2964" y="1289"/>
                  </a:lnTo>
                  <a:cubicBezTo>
                    <a:pt x="2956" y="1297"/>
                    <a:pt x="2956" y="1305"/>
                    <a:pt x="2956" y="1313"/>
                  </a:cubicBezTo>
                  <a:cubicBezTo>
                    <a:pt x="2964" y="1336"/>
                    <a:pt x="2980" y="1344"/>
                    <a:pt x="3003" y="1360"/>
                  </a:cubicBezTo>
                  <a:cubicBezTo>
                    <a:pt x="3011" y="1368"/>
                    <a:pt x="3027" y="1376"/>
                    <a:pt x="3035" y="1392"/>
                  </a:cubicBezTo>
                  <a:cubicBezTo>
                    <a:pt x="3059" y="1416"/>
                    <a:pt x="3059" y="1431"/>
                    <a:pt x="3051" y="1447"/>
                  </a:cubicBezTo>
                  <a:cubicBezTo>
                    <a:pt x="3051" y="1455"/>
                    <a:pt x="3051" y="1463"/>
                    <a:pt x="3051" y="1471"/>
                  </a:cubicBezTo>
                  <a:cubicBezTo>
                    <a:pt x="3051" y="1487"/>
                    <a:pt x="3059" y="1494"/>
                    <a:pt x="3074" y="1494"/>
                  </a:cubicBezTo>
                  <a:cubicBezTo>
                    <a:pt x="3082" y="1494"/>
                    <a:pt x="3090" y="1502"/>
                    <a:pt x="3090" y="1502"/>
                  </a:cubicBezTo>
                  <a:cubicBezTo>
                    <a:pt x="3114" y="1526"/>
                    <a:pt x="3114" y="1526"/>
                    <a:pt x="3114" y="1526"/>
                  </a:cubicBezTo>
                  <a:cubicBezTo>
                    <a:pt x="3106" y="1526"/>
                    <a:pt x="3106" y="1526"/>
                    <a:pt x="3106" y="1526"/>
                  </a:cubicBezTo>
                  <a:cubicBezTo>
                    <a:pt x="2987" y="1526"/>
                    <a:pt x="2837" y="1534"/>
                    <a:pt x="2648" y="1534"/>
                  </a:cubicBezTo>
                  <a:close/>
                  <a:moveTo>
                    <a:pt x="696" y="1463"/>
                  </a:moveTo>
                  <a:lnTo>
                    <a:pt x="696" y="1463"/>
                  </a:lnTo>
                  <a:cubicBezTo>
                    <a:pt x="901" y="1479"/>
                    <a:pt x="1929" y="1526"/>
                    <a:pt x="2648" y="1526"/>
                  </a:cubicBezTo>
                  <a:lnTo>
                    <a:pt x="2648" y="1526"/>
                  </a:lnTo>
                  <a:cubicBezTo>
                    <a:pt x="2829" y="1526"/>
                    <a:pt x="2980" y="1526"/>
                    <a:pt x="3090" y="1518"/>
                  </a:cubicBezTo>
                  <a:cubicBezTo>
                    <a:pt x="3090" y="1510"/>
                    <a:pt x="3090" y="1510"/>
                    <a:pt x="3090" y="1510"/>
                  </a:cubicBezTo>
                  <a:cubicBezTo>
                    <a:pt x="3082" y="1502"/>
                    <a:pt x="3074" y="1502"/>
                    <a:pt x="3074" y="1502"/>
                  </a:cubicBezTo>
                  <a:cubicBezTo>
                    <a:pt x="3059" y="1502"/>
                    <a:pt x="3043" y="1494"/>
                    <a:pt x="3043" y="1471"/>
                  </a:cubicBezTo>
                  <a:cubicBezTo>
                    <a:pt x="3043" y="1463"/>
                    <a:pt x="3043" y="1455"/>
                    <a:pt x="3043" y="1447"/>
                  </a:cubicBezTo>
                  <a:cubicBezTo>
                    <a:pt x="3051" y="1431"/>
                    <a:pt x="3051" y="1416"/>
                    <a:pt x="3027" y="1400"/>
                  </a:cubicBezTo>
                  <a:cubicBezTo>
                    <a:pt x="3019" y="1384"/>
                    <a:pt x="3003" y="1376"/>
                    <a:pt x="2995" y="1368"/>
                  </a:cubicBezTo>
                  <a:cubicBezTo>
                    <a:pt x="2972" y="1352"/>
                    <a:pt x="2956" y="1336"/>
                    <a:pt x="2956" y="1313"/>
                  </a:cubicBezTo>
                  <a:cubicBezTo>
                    <a:pt x="2948" y="1297"/>
                    <a:pt x="2948" y="1289"/>
                    <a:pt x="2956" y="1289"/>
                  </a:cubicBezTo>
                  <a:cubicBezTo>
                    <a:pt x="2956" y="1289"/>
                    <a:pt x="2948" y="1281"/>
                    <a:pt x="2948" y="1273"/>
                  </a:cubicBezTo>
                  <a:cubicBezTo>
                    <a:pt x="2940" y="1265"/>
                    <a:pt x="2932" y="1242"/>
                    <a:pt x="2932" y="1226"/>
                  </a:cubicBezTo>
                  <a:cubicBezTo>
                    <a:pt x="2932" y="1218"/>
                    <a:pt x="2932" y="1210"/>
                    <a:pt x="2924" y="1210"/>
                  </a:cubicBezTo>
                  <a:lnTo>
                    <a:pt x="2916" y="1210"/>
                  </a:lnTo>
                  <a:cubicBezTo>
                    <a:pt x="2908" y="1210"/>
                    <a:pt x="2908" y="1210"/>
                    <a:pt x="2901" y="1210"/>
                  </a:cubicBezTo>
                  <a:cubicBezTo>
                    <a:pt x="2901" y="1210"/>
                    <a:pt x="2901" y="1210"/>
                    <a:pt x="2893" y="1210"/>
                  </a:cubicBezTo>
                  <a:cubicBezTo>
                    <a:pt x="2893" y="1202"/>
                    <a:pt x="2893" y="1202"/>
                    <a:pt x="2893" y="1194"/>
                  </a:cubicBezTo>
                  <a:cubicBezTo>
                    <a:pt x="2893" y="1186"/>
                    <a:pt x="2901" y="1170"/>
                    <a:pt x="2901" y="1154"/>
                  </a:cubicBezTo>
                  <a:cubicBezTo>
                    <a:pt x="2908" y="1123"/>
                    <a:pt x="2924" y="1083"/>
                    <a:pt x="2908" y="1060"/>
                  </a:cubicBezTo>
                  <a:cubicBezTo>
                    <a:pt x="2901" y="1052"/>
                    <a:pt x="2901" y="1044"/>
                    <a:pt x="2901" y="1044"/>
                  </a:cubicBezTo>
                  <a:cubicBezTo>
                    <a:pt x="2877" y="1020"/>
                    <a:pt x="2877" y="1020"/>
                    <a:pt x="2893" y="996"/>
                  </a:cubicBezTo>
                  <a:cubicBezTo>
                    <a:pt x="2901" y="973"/>
                    <a:pt x="2901" y="949"/>
                    <a:pt x="2893" y="941"/>
                  </a:cubicBezTo>
                  <a:cubicBezTo>
                    <a:pt x="2877" y="933"/>
                    <a:pt x="2877" y="910"/>
                    <a:pt x="2885" y="886"/>
                  </a:cubicBezTo>
                  <a:cubicBezTo>
                    <a:pt x="2885" y="878"/>
                    <a:pt x="2885" y="878"/>
                    <a:pt x="2877" y="878"/>
                  </a:cubicBezTo>
                  <a:cubicBezTo>
                    <a:pt x="2869" y="870"/>
                    <a:pt x="2853" y="870"/>
                    <a:pt x="2861" y="854"/>
                  </a:cubicBezTo>
                  <a:cubicBezTo>
                    <a:pt x="2861" y="838"/>
                    <a:pt x="2861" y="815"/>
                    <a:pt x="2861" y="815"/>
                  </a:cubicBezTo>
                  <a:cubicBezTo>
                    <a:pt x="2853" y="807"/>
                    <a:pt x="2845" y="791"/>
                    <a:pt x="2837" y="791"/>
                  </a:cubicBezTo>
                  <a:lnTo>
                    <a:pt x="2829" y="791"/>
                  </a:lnTo>
                  <a:cubicBezTo>
                    <a:pt x="2821" y="791"/>
                    <a:pt x="2821" y="791"/>
                    <a:pt x="2821" y="791"/>
                  </a:cubicBezTo>
                  <a:cubicBezTo>
                    <a:pt x="2814" y="791"/>
                    <a:pt x="2814" y="791"/>
                    <a:pt x="2805" y="791"/>
                  </a:cubicBezTo>
                  <a:cubicBezTo>
                    <a:pt x="2805" y="783"/>
                    <a:pt x="2805" y="775"/>
                    <a:pt x="2805" y="775"/>
                  </a:cubicBezTo>
                  <a:cubicBezTo>
                    <a:pt x="2805" y="767"/>
                    <a:pt x="2805" y="759"/>
                    <a:pt x="2805" y="759"/>
                  </a:cubicBezTo>
                  <a:cubicBezTo>
                    <a:pt x="2814" y="720"/>
                    <a:pt x="2814" y="657"/>
                    <a:pt x="2790" y="625"/>
                  </a:cubicBezTo>
                  <a:cubicBezTo>
                    <a:pt x="2774" y="609"/>
                    <a:pt x="2774" y="593"/>
                    <a:pt x="2766" y="570"/>
                  </a:cubicBezTo>
                  <a:cubicBezTo>
                    <a:pt x="2766" y="562"/>
                    <a:pt x="2766" y="546"/>
                    <a:pt x="2750" y="538"/>
                  </a:cubicBezTo>
                  <a:cubicBezTo>
                    <a:pt x="2742" y="514"/>
                    <a:pt x="2734" y="506"/>
                    <a:pt x="2734" y="490"/>
                  </a:cubicBezTo>
                  <a:cubicBezTo>
                    <a:pt x="2727" y="490"/>
                    <a:pt x="2727" y="483"/>
                    <a:pt x="2719" y="467"/>
                  </a:cubicBezTo>
                  <a:cubicBezTo>
                    <a:pt x="2711" y="451"/>
                    <a:pt x="2711" y="435"/>
                    <a:pt x="2711" y="419"/>
                  </a:cubicBezTo>
                  <a:cubicBezTo>
                    <a:pt x="2711" y="412"/>
                    <a:pt x="2711" y="396"/>
                    <a:pt x="2703" y="396"/>
                  </a:cubicBezTo>
                  <a:cubicBezTo>
                    <a:pt x="2703" y="388"/>
                    <a:pt x="2703" y="372"/>
                    <a:pt x="2695" y="364"/>
                  </a:cubicBezTo>
                  <a:lnTo>
                    <a:pt x="2695" y="364"/>
                  </a:lnTo>
                  <a:cubicBezTo>
                    <a:pt x="2687" y="364"/>
                    <a:pt x="2679" y="364"/>
                    <a:pt x="2671" y="364"/>
                  </a:cubicBezTo>
                  <a:cubicBezTo>
                    <a:pt x="2671" y="364"/>
                    <a:pt x="2671" y="364"/>
                    <a:pt x="2663" y="364"/>
                  </a:cubicBezTo>
                  <a:cubicBezTo>
                    <a:pt x="2640" y="364"/>
                    <a:pt x="2624" y="332"/>
                    <a:pt x="2617" y="317"/>
                  </a:cubicBezTo>
                  <a:cubicBezTo>
                    <a:pt x="2617" y="309"/>
                    <a:pt x="2609" y="301"/>
                    <a:pt x="2609" y="301"/>
                  </a:cubicBezTo>
                  <a:cubicBezTo>
                    <a:pt x="2601" y="301"/>
                    <a:pt x="2569" y="277"/>
                    <a:pt x="2554" y="253"/>
                  </a:cubicBezTo>
                  <a:cubicBezTo>
                    <a:pt x="2538" y="230"/>
                    <a:pt x="2475" y="214"/>
                    <a:pt x="2443" y="214"/>
                  </a:cubicBezTo>
                  <a:cubicBezTo>
                    <a:pt x="2419" y="214"/>
                    <a:pt x="2419" y="206"/>
                    <a:pt x="2411" y="190"/>
                  </a:cubicBezTo>
                  <a:cubicBezTo>
                    <a:pt x="2403" y="190"/>
                    <a:pt x="2403" y="182"/>
                    <a:pt x="2395" y="174"/>
                  </a:cubicBezTo>
                  <a:cubicBezTo>
                    <a:pt x="2395" y="174"/>
                    <a:pt x="2380" y="166"/>
                    <a:pt x="2332" y="166"/>
                  </a:cubicBezTo>
                  <a:cubicBezTo>
                    <a:pt x="2316" y="166"/>
                    <a:pt x="2293" y="166"/>
                    <a:pt x="2277" y="166"/>
                  </a:cubicBezTo>
                  <a:cubicBezTo>
                    <a:pt x="2253" y="166"/>
                    <a:pt x="2229" y="166"/>
                    <a:pt x="2222" y="166"/>
                  </a:cubicBezTo>
                  <a:cubicBezTo>
                    <a:pt x="2206" y="166"/>
                    <a:pt x="2198" y="174"/>
                    <a:pt x="2190" y="190"/>
                  </a:cubicBezTo>
                  <a:lnTo>
                    <a:pt x="2182" y="198"/>
                  </a:lnTo>
                  <a:cubicBezTo>
                    <a:pt x="2166" y="222"/>
                    <a:pt x="2166" y="230"/>
                    <a:pt x="2158" y="230"/>
                  </a:cubicBezTo>
                  <a:cubicBezTo>
                    <a:pt x="2151" y="230"/>
                    <a:pt x="2151" y="222"/>
                    <a:pt x="2151" y="222"/>
                  </a:cubicBezTo>
                  <a:cubicBezTo>
                    <a:pt x="2151" y="222"/>
                    <a:pt x="2143" y="222"/>
                    <a:pt x="2143" y="214"/>
                  </a:cubicBezTo>
                  <a:cubicBezTo>
                    <a:pt x="2135" y="206"/>
                    <a:pt x="2119" y="190"/>
                    <a:pt x="2087" y="190"/>
                  </a:cubicBezTo>
                  <a:cubicBezTo>
                    <a:pt x="2056" y="182"/>
                    <a:pt x="2048" y="174"/>
                    <a:pt x="2048" y="159"/>
                  </a:cubicBezTo>
                  <a:cubicBezTo>
                    <a:pt x="2040" y="151"/>
                    <a:pt x="2040" y="151"/>
                    <a:pt x="2040" y="151"/>
                  </a:cubicBezTo>
                  <a:cubicBezTo>
                    <a:pt x="2032" y="135"/>
                    <a:pt x="1992" y="111"/>
                    <a:pt x="1984" y="103"/>
                  </a:cubicBezTo>
                  <a:cubicBezTo>
                    <a:pt x="1961" y="103"/>
                    <a:pt x="1921" y="103"/>
                    <a:pt x="1874" y="103"/>
                  </a:cubicBezTo>
                  <a:cubicBezTo>
                    <a:pt x="1399" y="103"/>
                    <a:pt x="300" y="24"/>
                    <a:pt x="71" y="8"/>
                  </a:cubicBezTo>
                  <a:cubicBezTo>
                    <a:pt x="8" y="965"/>
                    <a:pt x="8" y="965"/>
                    <a:pt x="8" y="965"/>
                  </a:cubicBezTo>
                  <a:cubicBezTo>
                    <a:pt x="222" y="981"/>
                    <a:pt x="388" y="989"/>
                    <a:pt x="498" y="989"/>
                  </a:cubicBezTo>
                  <a:cubicBezTo>
                    <a:pt x="553" y="989"/>
                    <a:pt x="601" y="989"/>
                    <a:pt x="633" y="981"/>
                  </a:cubicBezTo>
                  <a:cubicBezTo>
                    <a:pt x="633" y="981"/>
                    <a:pt x="640" y="981"/>
                    <a:pt x="648" y="981"/>
                  </a:cubicBezTo>
                  <a:cubicBezTo>
                    <a:pt x="672" y="981"/>
                    <a:pt x="704" y="989"/>
                    <a:pt x="712" y="1036"/>
                  </a:cubicBezTo>
                  <a:cubicBezTo>
                    <a:pt x="712" y="1052"/>
                    <a:pt x="704" y="1194"/>
                    <a:pt x="696" y="1463"/>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79" name="Freeform 352"/>
            <p:cNvSpPr>
              <a:spLocks noChangeArrowheads="1"/>
            </p:cNvSpPr>
            <p:nvPr/>
          </p:nvSpPr>
          <p:spPr bwMode="auto">
            <a:xfrm>
              <a:off x="16339751" y="6752817"/>
              <a:ext cx="1454204" cy="776968"/>
            </a:xfrm>
            <a:custGeom>
              <a:avLst/>
              <a:gdLst>
                <a:gd name="T0" fmla="*/ 2758 w 2767"/>
                <a:gd name="T1" fmla="*/ 529 h 1478"/>
                <a:gd name="T2" fmla="*/ 2758 w 2767"/>
                <a:gd name="T3" fmla="*/ 529 h 1478"/>
                <a:gd name="T4" fmla="*/ 2711 w 2767"/>
                <a:gd name="T5" fmla="*/ 419 h 1478"/>
                <a:gd name="T6" fmla="*/ 2655 w 2767"/>
                <a:gd name="T7" fmla="*/ 356 h 1478"/>
                <a:gd name="T8" fmla="*/ 2624 w 2767"/>
                <a:gd name="T9" fmla="*/ 300 h 1478"/>
                <a:gd name="T10" fmla="*/ 2560 w 2767"/>
                <a:gd name="T11" fmla="*/ 245 h 1478"/>
                <a:gd name="T12" fmla="*/ 2631 w 2767"/>
                <a:gd name="T13" fmla="*/ 182 h 1478"/>
                <a:gd name="T14" fmla="*/ 2655 w 2767"/>
                <a:gd name="T15" fmla="*/ 150 h 1478"/>
                <a:gd name="T16" fmla="*/ 2624 w 2767"/>
                <a:gd name="T17" fmla="*/ 103 h 1478"/>
                <a:gd name="T18" fmla="*/ 2584 w 2767"/>
                <a:gd name="T19" fmla="*/ 95 h 1478"/>
                <a:gd name="T20" fmla="*/ 2560 w 2767"/>
                <a:gd name="T21" fmla="*/ 118 h 1478"/>
                <a:gd name="T22" fmla="*/ 2497 w 2767"/>
                <a:gd name="T23" fmla="*/ 47 h 1478"/>
                <a:gd name="T24" fmla="*/ 79 w 2767"/>
                <a:gd name="T25" fmla="*/ 0 h 1478"/>
                <a:gd name="T26" fmla="*/ 0 w 2767"/>
                <a:gd name="T27" fmla="*/ 1414 h 1478"/>
                <a:gd name="T28" fmla="*/ 2758 w 2767"/>
                <a:gd name="T29" fmla="*/ 1469 h 1478"/>
                <a:gd name="T30" fmla="*/ 2758 w 2767"/>
                <a:gd name="T31" fmla="*/ 529 h 1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67" h="1478">
                  <a:moveTo>
                    <a:pt x="2758" y="529"/>
                  </a:moveTo>
                  <a:lnTo>
                    <a:pt x="2758" y="529"/>
                  </a:lnTo>
                  <a:cubicBezTo>
                    <a:pt x="2766" y="403"/>
                    <a:pt x="2726" y="442"/>
                    <a:pt x="2711" y="419"/>
                  </a:cubicBezTo>
                  <a:cubicBezTo>
                    <a:pt x="2687" y="395"/>
                    <a:pt x="2655" y="387"/>
                    <a:pt x="2655" y="356"/>
                  </a:cubicBezTo>
                  <a:cubicBezTo>
                    <a:pt x="2655" y="324"/>
                    <a:pt x="2655" y="324"/>
                    <a:pt x="2624" y="300"/>
                  </a:cubicBezTo>
                  <a:cubicBezTo>
                    <a:pt x="2584" y="276"/>
                    <a:pt x="2536" y="269"/>
                    <a:pt x="2560" y="245"/>
                  </a:cubicBezTo>
                  <a:cubicBezTo>
                    <a:pt x="2592" y="213"/>
                    <a:pt x="2608" y="189"/>
                    <a:pt x="2631" y="182"/>
                  </a:cubicBezTo>
                  <a:cubicBezTo>
                    <a:pt x="2655" y="174"/>
                    <a:pt x="2671" y="174"/>
                    <a:pt x="2655" y="150"/>
                  </a:cubicBezTo>
                  <a:cubicBezTo>
                    <a:pt x="2647" y="126"/>
                    <a:pt x="2624" y="126"/>
                    <a:pt x="2624" y="103"/>
                  </a:cubicBezTo>
                  <a:cubicBezTo>
                    <a:pt x="2624" y="79"/>
                    <a:pt x="2584" y="71"/>
                    <a:pt x="2584" y="95"/>
                  </a:cubicBezTo>
                  <a:cubicBezTo>
                    <a:pt x="2584" y="118"/>
                    <a:pt x="2584" y="134"/>
                    <a:pt x="2560" y="118"/>
                  </a:cubicBezTo>
                  <a:cubicBezTo>
                    <a:pt x="2545" y="103"/>
                    <a:pt x="2513" y="71"/>
                    <a:pt x="2497" y="47"/>
                  </a:cubicBezTo>
                  <a:cubicBezTo>
                    <a:pt x="1873" y="87"/>
                    <a:pt x="308" y="8"/>
                    <a:pt x="79" y="0"/>
                  </a:cubicBezTo>
                  <a:cubicBezTo>
                    <a:pt x="55" y="411"/>
                    <a:pt x="24" y="1019"/>
                    <a:pt x="0" y="1414"/>
                  </a:cubicBezTo>
                  <a:cubicBezTo>
                    <a:pt x="814" y="1461"/>
                    <a:pt x="1739" y="1477"/>
                    <a:pt x="2758" y="1469"/>
                  </a:cubicBezTo>
                  <a:cubicBezTo>
                    <a:pt x="2758" y="1469"/>
                    <a:pt x="2750" y="656"/>
                    <a:pt x="2758" y="529"/>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80" name="Freeform 353"/>
            <p:cNvSpPr>
              <a:spLocks noChangeArrowheads="1"/>
            </p:cNvSpPr>
            <p:nvPr/>
          </p:nvSpPr>
          <p:spPr bwMode="auto">
            <a:xfrm>
              <a:off x="16339751" y="6748179"/>
              <a:ext cx="1454204" cy="781607"/>
            </a:xfrm>
            <a:custGeom>
              <a:avLst/>
              <a:gdLst>
                <a:gd name="T0" fmla="*/ 2181 w 2767"/>
                <a:gd name="T1" fmla="*/ 1485 h 1486"/>
                <a:gd name="T2" fmla="*/ 0 w 2767"/>
                <a:gd name="T3" fmla="*/ 1430 h 1486"/>
                <a:gd name="T4" fmla="*/ 0 w 2767"/>
                <a:gd name="T5" fmla="*/ 1422 h 1486"/>
                <a:gd name="T6" fmla="*/ 79 w 2767"/>
                <a:gd name="T7" fmla="*/ 0 h 1486"/>
                <a:gd name="T8" fmla="*/ 2039 w 2767"/>
                <a:gd name="T9" fmla="*/ 63 h 1486"/>
                <a:gd name="T10" fmla="*/ 2497 w 2767"/>
                <a:gd name="T11" fmla="*/ 55 h 1486"/>
                <a:gd name="T12" fmla="*/ 2576 w 2767"/>
                <a:gd name="T13" fmla="*/ 126 h 1486"/>
                <a:gd name="T14" fmla="*/ 2600 w 2767"/>
                <a:gd name="T15" fmla="*/ 87 h 1486"/>
                <a:gd name="T16" fmla="*/ 2639 w 2767"/>
                <a:gd name="T17" fmla="*/ 134 h 1486"/>
                <a:gd name="T18" fmla="*/ 2663 w 2767"/>
                <a:gd name="T19" fmla="*/ 182 h 1486"/>
                <a:gd name="T20" fmla="*/ 2631 w 2767"/>
                <a:gd name="T21" fmla="*/ 197 h 1486"/>
                <a:gd name="T22" fmla="*/ 2568 w 2767"/>
                <a:gd name="T23" fmla="*/ 253 h 1486"/>
                <a:gd name="T24" fmla="*/ 2584 w 2767"/>
                <a:gd name="T25" fmla="*/ 284 h 1486"/>
                <a:gd name="T26" fmla="*/ 2631 w 2767"/>
                <a:gd name="T27" fmla="*/ 308 h 1486"/>
                <a:gd name="T28" fmla="*/ 2687 w 2767"/>
                <a:gd name="T29" fmla="*/ 403 h 1486"/>
                <a:gd name="T30" fmla="*/ 2726 w 2767"/>
                <a:gd name="T31" fmla="*/ 435 h 1486"/>
                <a:gd name="T32" fmla="*/ 2766 w 2767"/>
                <a:gd name="T33" fmla="*/ 1477 h 1486"/>
                <a:gd name="T34" fmla="*/ 2758 w 2767"/>
                <a:gd name="T35" fmla="*/ 1477 h 1486"/>
                <a:gd name="T36" fmla="*/ 8 w 2767"/>
                <a:gd name="T37" fmla="*/ 1422 h 1486"/>
                <a:gd name="T38" fmla="*/ 2181 w 2767"/>
                <a:gd name="T39" fmla="*/ 1477 h 1486"/>
                <a:gd name="T40" fmla="*/ 2758 w 2767"/>
                <a:gd name="T41" fmla="*/ 1469 h 1486"/>
                <a:gd name="T42" fmla="*/ 2726 w 2767"/>
                <a:gd name="T43" fmla="*/ 443 h 1486"/>
                <a:gd name="T44" fmla="*/ 2687 w 2767"/>
                <a:gd name="T45" fmla="*/ 411 h 1486"/>
                <a:gd name="T46" fmla="*/ 2631 w 2767"/>
                <a:gd name="T47" fmla="*/ 316 h 1486"/>
                <a:gd name="T48" fmla="*/ 2584 w 2767"/>
                <a:gd name="T49" fmla="*/ 292 h 1486"/>
                <a:gd name="T50" fmla="*/ 2560 w 2767"/>
                <a:gd name="T51" fmla="*/ 245 h 1486"/>
                <a:gd name="T52" fmla="*/ 2631 w 2767"/>
                <a:gd name="T53" fmla="*/ 190 h 1486"/>
                <a:gd name="T54" fmla="*/ 2663 w 2767"/>
                <a:gd name="T55" fmla="*/ 174 h 1486"/>
                <a:gd name="T56" fmla="*/ 2639 w 2767"/>
                <a:gd name="T57" fmla="*/ 134 h 1486"/>
                <a:gd name="T58" fmla="*/ 2600 w 2767"/>
                <a:gd name="T59" fmla="*/ 95 h 1486"/>
                <a:gd name="T60" fmla="*/ 2576 w 2767"/>
                <a:gd name="T61" fmla="*/ 134 h 1486"/>
                <a:gd name="T62" fmla="*/ 2489 w 2767"/>
                <a:gd name="T63" fmla="*/ 63 h 1486"/>
                <a:gd name="T64" fmla="*/ 87 w 2767"/>
                <a:gd name="T65" fmla="*/ 8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7" h="1486">
                  <a:moveTo>
                    <a:pt x="2181" y="1485"/>
                  </a:moveTo>
                  <a:lnTo>
                    <a:pt x="2181" y="1485"/>
                  </a:lnTo>
                  <a:lnTo>
                    <a:pt x="2181" y="1485"/>
                  </a:lnTo>
                  <a:cubicBezTo>
                    <a:pt x="1447" y="1485"/>
                    <a:pt x="711" y="1461"/>
                    <a:pt x="0" y="1430"/>
                  </a:cubicBezTo>
                  <a:lnTo>
                    <a:pt x="0" y="1430"/>
                  </a:lnTo>
                  <a:cubicBezTo>
                    <a:pt x="0" y="1422"/>
                    <a:pt x="0" y="1422"/>
                    <a:pt x="0" y="1422"/>
                  </a:cubicBezTo>
                  <a:cubicBezTo>
                    <a:pt x="24" y="1003"/>
                    <a:pt x="55" y="411"/>
                    <a:pt x="79" y="8"/>
                  </a:cubicBezTo>
                  <a:cubicBezTo>
                    <a:pt x="79" y="0"/>
                    <a:pt x="79" y="0"/>
                    <a:pt x="79" y="0"/>
                  </a:cubicBezTo>
                  <a:lnTo>
                    <a:pt x="79" y="0"/>
                  </a:lnTo>
                  <a:cubicBezTo>
                    <a:pt x="277" y="16"/>
                    <a:pt x="1312" y="63"/>
                    <a:pt x="2039" y="63"/>
                  </a:cubicBezTo>
                  <a:cubicBezTo>
                    <a:pt x="2228" y="63"/>
                    <a:pt x="2378" y="63"/>
                    <a:pt x="2497" y="55"/>
                  </a:cubicBezTo>
                  <a:lnTo>
                    <a:pt x="2497" y="55"/>
                  </a:lnTo>
                  <a:cubicBezTo>
                    <a:pt x="2568" y="126"/>
                    <a:pt x="2568" y="126"/>
                    <a:pt x="2568" y="126"/>
                  </a:cubicBezTo>
                  <a:lnTo>
                    <a:pt x="2576" y="126"/>
                  </a:lnTo>
                  <a:cubicBezTo>
                    <a:pt x="2576" y="126"/>
                    <a:pt x="2576" y="111"/>
                    <a:pt x="2576" y="103"/>
                  </a:cubicBezTo>
                  <a:cubicBezTo>
                    <a:pt x="2576" y="95"/>
                    <a:pt x="2584" y="87"/>
                    <a:pt x="2600" y="87"/>
                  </a:cubicBezTo>
                  <a:cubicBezTo>
                    <a:pt x="2608" y="87"/>
                    <a:pt x="2624" y="95"/>
                    <a:pt x="2624" y="111"/>
                  </a:cubicBezTo>
                  <a:cubicBezTo>
                    <a:pt x="2624" y="119"/>
                    <a:pt x="2631" y="126"/>
                    <a:pt x="2639" y="134"/>
                  </a:cubicBezTo>
                  <a:cubicBezTo>
                    <a:pt x="2647" y="142"/>
                    <a:pt x="2655" y="142"/>
                    <a:pt x="2663" y="158"/>
                  </a:cubicBezTo>
                  <a:cubicBezTo>
                    <a:pt x="2671" y="166"/>
                    <a:pt x="2671" y="174"/>
                    <a:pt x="2663" y="182"/>
                  </a:cubicBezTo>
                  <a:cubicBezTo>
                    <a:pt x="2663" y="190"/>
                    <a:pt x="2655" y="190"/>
                    <a:pt x="2639" y="190"/>
                  </a:cubicBezTo>
                  <a:cubicBezTo>
                    <a:pt x="2639" y="190"/>
                    <a:pt x="2639" y="190"/>
                    <a:pt x="2631" y="197"/>
                  </a:cubicBezTo>
                  <a:cubicBezTo>
                    <a:pt x="2616" y="197"/>
                    <a:pt x="2592" y="221"/>
                    <a:pt x="2568" y="245"/>
                  </a:cubicBezTo>
                  <a:cubicBezTo>
                    <a:pt x="2568" y="253"/>
                    <a:pt x="2568" y="253"/>
                    <a:pt x="2568" y="253"/>
                  </a:cubicBezTo>
                  <a:cubicBezTo>
                    <a:pt x="2560" y="261"/>
                    <a:pt x="2560" y="261"/>
                    <a:pt x="2560" y="269"/>
                  </a:cubicBezTo>
                  <a:cubicBezTo>
                    <a:pt x="2560" y="277"/>
                    <a:pt x="2576" y="277"/>
                    <a:pt x="2584" y="284"/>
                  </a:cubicBezTo>
                  <a:cubicBezTo>
                    <a:pt x="2600" y="292"/>
                    <a:pt x="2616" y="300"/>
                    <a:pt x="2624" y="308"/>
                  </a:cubicBezTo>
                  <a:cubicBezTo>
                    <a:pt x="2631" y="308"/>
                    <a:pt x="2631" y="308"/>
                    <a:pt x="2631" y="308"/>
                  </a:cubicBezTo>
                  <a:cubicBezTo>
                    <a:pt x="2663" y="332"/>
                    <a:pt x="2663" y="332"/>
                    <a:pt x="2663" y="364"/>
                  </a:cubicBezTo>
                  <a:cubicBezTo>
                    <a:pt x="2655" y="379"/>
                    <a:pt x="2671" y="395"/>
                    <a:pt x="2687" y="403"/>
                  </a:cubicBezTo>
                  <a:cubicBezTo>
                    <a:pt x="2695" y="411"/>
                    <a:pt x="2703" y="419"/>
                    <a:pt x="2711" y="427"/>
                  </a:cubicBezTo>
                  <a:cubicBezTo>
                    <a:pt x="2711" y="427"/>
                    <a:pt x="2718" y="435"/>
                    <a:pt x="2726" y="435"/>
                  </a:cubicBezTo>
                  <a:cubicBezTo>
                    <a:pt x="2750" y="443"/>
                    <a:pt x="2766" y="450"/>
                    <a:pt x="2758" y="537"/>
                  </a:cubicBezTo>
                  <a:cubicBezTo>
                    <a:pt x="2750" y="664"/>
                    <a:pt x="2766" y="1469"/>
                    <a:pt x="2766" y="1477"/>
                  </a:cubicBezTo>
                  <a:lnTo>
                    <a:pt x="2766" y="1477"/>
                  </a:lnTo>
                  <a:cubicBezTo>
                    <a:pt x="2758" y="1477"/>
                    <a:pt x="2758" y="1477"/>
                    <a:pt x="2758" y="1477"/>
                  </a:cubicBezTo>
                  <a:cubicBezTo>
                    <a:pt x="2568" y="1477"/>
                    <a:pt x="2378" y="1485"/>
                    <a:pt x="2181" y="1485"/>
                  </a:cubicBezTo>
                  <a:close/>
                  <a:moveTo>
                    <a:pt x="8" y="1422"/>
                  </a:moveTo>
                  <a:lnTo>
                    <a:pt x="8" y="1422"/>
                  </a:lnTo>
                  <a:cubicBezTo>
                    <a:pt x="711" y="1453"/>
                    <a:pt x="1447" y="1477"/>
                    <a:pt x="2181" y="1477"/>
                  </a:cubicBezTo>
                  <a:lnTo>
                    <a:pt x="2181" y="1477"/>
                  </a:lnTo>
                  <a:cubicBezTo>
                    <a:pt x="2371" y="1477"/>
                    <a:pt x="2568" y="1477"/>
                    <a:pt x="2758" y="1469"/>
                  </a:cubicBezTo>
                  <a:cubicBezTo>
                    <a:pt x="2758" y="1414"/>
                    <a:pt x="2750" y="664"/>
                    <a:pt x="2758" y="537"/>
                  </a:cubicBezTo>
                  <a:cubicBezTo>
                    <a:pt x="2758" y="450"/>
                    <a:pt x="2742" y="443"/>
                    <a:pt x="2726" y="443"/>
                  </a:cubicBezTo>
                  <a:cubicBezTo>
                    <a:pt x="2718" y="435"/>
                    <a:pt x="2711" y="435"/>
                    <a:pt x="2703" y="427"/>
                  </a:cubicBezTo>
                  <a:cubicBezTo>
                    <a:pt x="2695" y="427"/>
                    <a:pt x="2695" y="419"/>
                    <a:pt x="2687" y="411"/>
                  </a:cubicBezTo>
                  <a:cubicBezTo>
                    <a:pt x="2671" y="395"/>
                    <a:pt x="2647" y="387"/>
                    <a:pt x="2655" y="364"/>
                  </a:cubicBezTo>
                  <a:cubicBezTo>
                    <a:pt x="2655" y="332"/>
                    <a:pt x="2655" y="332"/>
                    <a:pt x="2631" y="316"/>
                  </a:cubicBezTo>
                  <a:cubicBezTo>
                    <a:pt x="2624" y="308"/>
                    <a:pt x="2624" y="308"/>
                    <a:pt x="2624" y="308"/>
                  </a:cubicBezTo>
                  <a:cubicBezTo>
                    <a:pt x="2608" y="300"/>
                    <a:pt x="2592" y="300"/>
                    <a:pt x="2584" y="292"/>
                  </a:cubicBezTo>
                  <a:cubicBezTo>
                    <a:pt x="2568" y="284"/>
                    <a:pt x="2552" y="277"/>
                    <a:pt x="2552" y="269"/>
                  </a:cubicBezTo>
                  <a:cubicBezTo>
                    <a:pt x="2552" y="261"/>
                    <a:pt x="2552" y="253"/>
                    <a:pt x="2560" y="245"/>
                  </a:cubicBezTo>
                  <a:lnTo>
                    <a:pt x="2560" y="245"/>
                  </a:lnTo>
                  <a:cubicBezTo>
                    <a:pt x="2592" y="213"/>
                    <a:pt x="2608" y="190"/>
                    <a:pt x="2631" y="190"/>
                  </a:cubicBezTo>
                  <a:lnTo>
                    <a:pt x="2639" y="182"/>
                  </a:lnTo>
                  <a:cubicBezTo>
                    <a:pt x="2647" y="182"/>
                    <a:pt x="2655" y="182"/>
                    <a:pt x="2663" y="174"/>
                  </a:cubicBezTo>
                  <a:cubicBezTo>
                    <a:pt x="2663" y="174"/>
                    <a:pt x="2663" y="166"/>
                    <a:pt x="2655" y="158"/>
                  </a:cubicBezTo>
                  <a:cubicBezTo>
                    <a:pt x="2647" y="150"/>
                    <a:pt x="2639" y="142"/>
                    <a:pt x="2639" y="134"/>
                  </a:cubicBezTo>
                  <a:cubicBezTo>
                    <a:pt x="2624" y="126"/>
                    <a:pt x="2616" y="126"/>
                    <a:pt x="2616" y="111"/>
                  </a:cubicBezTo>
                  <a:cubicBezTo>
                    <a:pt x="2616" y="95"/>
                    <a:pt x="2608" y="95"/>
                    <a:pt x="2600" y="95"/>
                  </a:cubicBezTo>
                  <a:cubicBezTo>
                    <a:pt x="2592" y="95"/>
                    <a:pt x="2584" y="95"/>
                    <a:pt x="2584" y="103"/>
                  </a:cubicBezTo>
                  <a:cubicBezTo>
                    <a:pt x="2584" y="119"/>
                    <a:pt x="2584" y="134"/>
                    <a:pt x="2576" y="134"/>
                  </a:cubicBezTo>
                  <a:cubicBezTo>
                    <a:pt x="2568" y="134"/>
                    <a:pt x="2568" y="134"/>
                    <a:pt x="2560" y="126"/>
                  </a:cubicBezTo>
                  <a:cubicBezTo>
                    <a:pt x="2489" y="63"/>
                    <a:pt x="2489" y="63"/>
                    <a:pt x="2489" y="63"/>
                  </a:cubicBezTo>
                  <a:cubicBezTo>
                    <a:pt x="2378" y="63"/>
                    <a:pt x="2220" y="71"/>
                    <a:pt x="2039" y="71"/>
                  </a:cubicBezTo>
                  <a:cubicBezTo>
                    <a:pt x="1320" y="71"/>
                    <a:pt x="292" y="24"/>
                    <a:pt x="87" y="8"/>
                  </a:cubicBezTo>
                  <a:cubicBezTo>
                    <a:pt x="63" y="411"/>
                    <a:pt x="31" y="995"/>
                    <a:pt x="8" y="1422"/>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81" name="Freeform 384"/>
            <p:cNvSpPr>
              <a:spLocks noChangeArrowheads="1"/>
            </p:cNvSpPr>
            <p:nvPr/>
          </p:nvSpPr>
          <p:spPr bwMode="auto">
            <a:xfrm>
              <a:off x="19310781" y="8821638"/>
              <a:ext cx="1809058" cy="1393904"/>
            </a:xfrm>
            <a:custGeom>
              <a:avLst/>
              <a:gdLst>
                <a:gd name="T0" fmla="*/ 3392 w 3440"/>
                <a:gd name="T1" fmla="*/ 2403 h 2649"/>
                <a:gd name="T2" fmla="*/ 3431 w 3440"/>
                <a:gd name="T3" fmla="*/ 2063 h 2649"/>
                <a:gd name="T4" fmla="*/ 3052 w 3440"/>
                <a:gd name="T5" fmla="*/ 1146 h 2649"/>
                <a:gd name="T6" fmla="*/ 2981 w 3440"/>
                <a:gd name="T7" fmla="*/ 1027 h 2649"/>
                <a:gd name="T8" fmla="*/ 2965 w 3440"/>
                <a:gd name="T9" fmla="*/ 948 h 2649"/>
                <a:gd name="T10" fmla="*/ 3052 w 3440"/>
                <a:gd name="T11" fmla="*/ 1035 h 2649"/>
                <a:gd name="T12" fmla="*/ 2680 w 3440"/>
                <a:gd name="T13" fmla="*/ 458 h 2649"/>
                <a:gd name="T14" fmla="*/ 2514 w 3440"/>
                <a:gd name="T15" fmla="*/ 63 h 2649"/>
                <a:gd name="T16" fmla="*/ 2491 w 3440"/>
                <a:gd name="T17" fmla="*/ 15 h 2649"/>
                <a:gd name="T18" fmla="*/ 2285 w 3440"/>
                <a:gd name="T19" fmla="*/ 197 h 2649"/>
                <a:gd name="T20" fmla="*/ 2190 w 3440"/>
                <a:gd name="T21" fmla="*/ 134 h 2649"/>
                <a:gd name="T22" fmla="*/ 24 w 3440"/>
                <a:gd name="T23" fmla="*/ 237 h 2649"/>
                <a:gd name="T24" fmla="*/ 127 w 3440"/>
                <a:gd name="T25" fmla="*/ 458 h 2649"/>
                <a:gd name="T26" fmla="*/ 198 w 3440"/>
                <a:gd name="T27" fmla="*/ 474 h 2649"/>
                <a:gd name="T28" fmla="*/ 285 w 3440"/>
                <a:gd name="T29" fmla="*/ 403 h 2649"/>
                <a:gd name="T30" fmla="*/ 214 w 3440"/>
                <a:gd name="T31" fmla="*/ 506 h 2649"/>
                <a:gd name="T32" fmla="*/ 514 w 3440"/>
                <a:gd name="T33" fmla="*/ 395 h 2649"/>
                <a:gd name="T34" fmla="*/ 546 w 3440"/>
                <a:gd name="T35" fmla="*/ 419 h 2649"/>
                <a:gd name="T36" fmla="*/ 815 w 3440"/>
                <a:gd name="T37" fmla="*/ 521 h 2649"/>
                <a:gd name="T38" fmla="*/ 830 w 3440"/>
                <a:gd name="T39" fmla="*/ 450 h 2649"/>
                <a:gd name="T40" fmla="*/ 862 w 3440"/>
                <a:gd name="T41" fmla="*/ 513 h 2649"/>
                <a:gd name="T42" fmla="*/ 965 w 3440"/>
                <a:gd name="T43" fmla="*/ 672 h 2649"/>
                <a:gd name="T44" fmla="*/ 1241 w 3440"/>
                <a:gd name="T45" fmla="*/ 640 h 2649"/>
                <a:gd name="T46" fmla="*/ 1170 w 3440"/>
                <a:gd name="T47" fmla="*/ 735 h 2649"/>
                <a:gd name="T48" fmla="*/ 1352 w 3440"/>
                <a:gd name="T49" fmla="*/ 561 h 2649"/>
                <a:gd name="T50" fmla="*/ 1471 w 3440"/>
                <a:gd name="T51" fmla="*/ 458 h 2649"/>
                <a:gd name="T52" fmla="*/ 1811 w 3440"/>
                <a:gd name="T53" fmla="*/ 664 h 2649"/>
                <a:gd name="T54" fmla="*/ 2087 w 3440"/>
                <a:gd name="T55" fmla="*/ 853 h 2649"/>
                <a:gd name="T56" fmla="*/ 2174 w 3440"/>
                <a:gd name="T57" fmla="*/ 1106 h 2649"/>
                <a:gd name="T58" fmla="*/ 2159 w 3440"/>
                <a:gd name="T59" fmla="*/ 1415 h 2649"/>
                <a:gd name="T60" fmla="*/ 2214 w 3440"/>
                <a:gd name="T61" fmla="*/ 1367 h 2649"/>
                <a:gd name="T62" fmla="*/ 2324 w 3440"/>
                <a:gd name="T63" fmla="*/ 1423 h 2649"/>
                <a:gd name="T64" fmla="*/ 2222 w 3440"/>
                <a:gd name="T65" fmla="*/ 1589 h 2649"/>
                <a:gd name="T66" fmla="*/ 2451 w 3440"/>
                <a:gd name="T67" fmla="*/ 1865 h 2649"/>
                <a:gd name="T68" fmla="*/ 2530 w 3440"/>
                <a:gd name="T69" fmla="*/ 1818 h 2649"/>
                <a:gd name="T70" fmla="*/ 2609 w 3440"/>
                <a:gd name="T71" fmla="*/ 1992 h 2649"/>
                <a:gd name="T72" fmla="*/ 2672 w 3440"/>
                <a:gd name="T73" fmla="*/ 2071 h 2649"/>
                <a:gd name="T74" fmla="*/ 2902 w 3440"/>
                <a:gd name="T75" fmla="*/ 2276 h 2649"/>
                <a:gd name="T76" fmla="*/ 3123 w 3440"/>
                <a:gd name="T77" fmla="*/ 2474 h 2649"/>
                <a:gd name="T78" fmla="*/ 3052 w 3440"/>
                <a:gd name="T79" fmla="*/ 2490 h 2649"/>
                <a:gd name="T80" fmla="*/ 3194 w 3440"/>
                <a:gd name="T81" fmla="*/ 2537 h 2649"/>
                <a:gd name="T82" fmla="*/ 3360 w 3440"/>
                <a:gd name="T83" fmla="*/ 2506 h 2649"/>
                <a:gd name="T84" fmla="*/ 3352 w 3440"/>
                <a:gd name="T85" fmla="*/ 2593 h 2649"/>
                <a:gd name="T86" fmla="*/ 3321 w 3440"/>
                <a:gd name="T87" fmla="*/ 1849 h 2649"/>
                <a:gd name="T88" fmla="*/ 3242 w 3440"/>
                <a:gd name="T89" fmla="*/ 1929 h 2649"/>
                <a:gd name="T90" fmla="*/ 3131 w 3440"/>
                <a:gd name="T91" fmla="*/ 1810 h 2649"/>
                <a:gd name="T92" fmla="*/ 3234 w 3440"/>
                <a:gd name="T93" fmla="*/ 1683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40" h="2649">
                  <a:moveTo>
                    <a:pt x="3400" y="2434"/>
                  </a:moveTo>
                  <a:lnTo>
                    <a:pt x="3400" y="2434"/>
                  </a:lnTo>
                  <a:cubicBezTo>
                    <a:pt x="3384" y="2434"/>
                    <a:pt x="3384" y="2427"/>
                    <a:pt x="3392" y="2403"/>
                  </a:cubicBezTo>
                  <a:cubicBezTo>
                    <a:pt x="3408" y="2371"/>
                    <a:pt x="3392" y="2387"/>
                    <a:pt x="3384" y="2355"/>
                  </a:cubicBezTo>
                  <a:cubicBezTo>
                    <a:pt x="3384" y="2324"/>
                    <a:pt x="3360" y="2316"/>
                    <a:pt x="3384" y="2284"/>
                  </a:cubicBezTo>
                  <a:cubicBezTo>
                    <a:pt x="3408" y="2253"/>
                    <a:pt x="3431" y="2102"/>
                    <a:pt x="3431" y="2063"/>
                  </a:cubicBezTo>
                  <a:cubicBezTo>
                    <a:pt x="3423" y="2023"/>
                    <a:pt x="3416" y="2000"/>
                    <a:pt x="3423" y="1905"/>
                  </a:cubicBezTo>
                  <a:cubicBezTo>
                    <a:pt x="3439" y="1810"/>
                    <a:pt x="3392" y="1620"/>
                    <a:pt x="3305" y="1549"/>
                  </a:cubicBezTo>
                  <a:cubicBezTo>
                    <a:pt x="3210" y="1486"/>
                    <a:pt x="3202" y="1320"/>
                    <a:pt x="3052" y="1146"/>
                  </a:cubicBezTo>
                  <a:cubicBezTo>
                    <a:pt x="3052" y="1146"/>
                    <a:pt x="3044" y="1075"/>
                    <a:pt x="3036" y="1083"/>
                  </a:cubicBezTo>
                  <a:cubicBezTo>
                    <a:pt x="3020" y="1083"/>
                    <a:pt x="3012" y="1099"/>
                    <a:pt x="3012" y="1083"/>
                  </a:cubicBezTo>
                  <a:cubicBezTo>
                    <a:pt x="3004" y="1067"/>
                    <a:pt x="2997" y="1059"/>
                    <a:pt x="2981" y="1027"/>
                  </a:cubicBezTo>
                  <a:cubicBezTo>
                    <a:pt x="2965" y="996"/>
                    <a:pt x="2910" y="901"/>
                    <a:pt x="2917" y="893"/>
                  </a:cubicBezTo>
                  <a:cubicBezTo>
                    <a:pt x="2925" y="885"/>
                    <a:pt x="2925" y="909"/>
                    <a:pt x="2941" y="917"/>
                  </a:cubicBezTo>
                  <a:cubicBezTo>
                    <a:pt x="2957" y="932"/>
                    <a:pt x="2957" y="948"/>
                    <a:pt x="2965" y="948"/>
                  </a:cubicBezTo>
                  <a:cubicBezTo>
                    <a:pt x="2981" y="948"/>
                    <a:pt x="2981" y="932"/>
                    <a:pt x="2989" y="940"/>
                  </a:cubicBezTo>
                  <a:cubicBezTo>
                    <a:pt x="2997" y="940"/>
                    <a:pt x="3020" y="964"/>
                    <a:pt x="3028" y="996"/>
                  </a:cubicBezTo>
                  <a:cubicBezTo>
                    <a:pt x="3036" y="1027"/>
                    <a:pt x="3044" y="1051"/>
                    <a:pt x="3052" y="1035"/>
                  </a:cubicBezTo>
                  <a:cubicBezTo>
                    <a:pt x="3060" y="1012"/>
                    <a:pt x="3060" y="996"/>
                    <a:pt x="3020" y="924"/>
                  </a:cubicBezTo>
                  <a:cubicBezTo>
                    <a:pt x="2973" y="853"/>
                    <a:pt x="2957" y="853"/>
                    <a:pt x="2941" y="846"/>
                  </a:cubicBezTo>
                  <a:cubicBezTo>
                    <a:pt x="2925" y="830"/>
                    <a:pt x="2704" y="506"/>
                    <a:pt x="2680" y="458"/>
                  </a:cubicBezTo>
                  <a:cubicBezTo>
                    <a:pt x="2680" y="458"/>
                    <a:pt x="2593" y="268"/>
                    <a:pt x="2570" y="229"/>
                  </a:cubicBezTo>
                  <a:cubicBezTo>
                    <a:pt x="2554" y="181"/>
                    <a:pt x="2562" y="158"/>
                    <a:pt x="2538" y="126"/>
                  </a:cubicBezTo>
                  <a:cubicBezTo>
                    <a:pt x="2514" y="95"/>
                    <a:pt x="2506" y="102"/>
                    <a:pt x="2514" y="63"/>
                  </a:cubicBezTo>
                  <a:cubicBezTo>
                    <a:pt x="2522" y="23"/>
                    <a:pt x="2522" y="23"/>
                    <a:pt x="2499" y="7"/>
                  </a:cubicBezTo>
                  <a:lnTo>
                    <a:pt x="2499" y="7"/>
                  </a:lnTo>
                  <a:cubicBezTo>
                    <a:pt x="2491" y="7"/>
                    <a:pt x="2491" y="7"/>
                    <a:pt x="2491" y="15"/>
                  </a:cubicBezTo>
                  <a:cubicBezTo>
                    <a:pt x="2475" y="55"/>
                    <a:pt x="2301" y="0"/>
                    <a:pt x="2277" y="15"/>
                  </a:cubicBezTo>
                  <a:cubicBezTo>
                    <a:pt x="2253" y="23"/>
                    <a:pt x="2261" y="47"/>
                    <a:pt x="2285" y="79"/>
                  </a:cubicBezTo>
                  <a:cubicBezTo>
                    <a:pt x="2301" y="110"/>
                    <a:pt x="2285" y="158"/>
                    <a:pt x="2285" y="197"/>
                  </a:cubicBezTo>
                  <a:cubicBezTo>
                    <a:pt x="2285" y="237"/>
                    <a:pt x="2269" y="229"/>
                    <a:pt x="2238" y="221"/>
                  </a:cubicBezTo>
                  <a:cubicBezTo>
                    <a:pt x="2206" y="221"/>
                    <a:pt x="2214" y="181"/>
                    <a:pt x="2206" y="158"/>
                  </a:cubicBezTo>
                  <a:cubicBezTo>
                    <a:pt x="2198" y="134"/>
                    <a:pt x="2190" y="134"/>
                    <a:pt x="2190" y="134"/>
                  </a:cubicBezTo>
                  <a:cubicBezTo>
                    <a:pt x="2190" y="134"/>
                    <a:pt x="1154" y="213"/>
                    <a:pt x="1139" y="213"/>
                  </a:cubicBezTo>
                  <a:cubicBezTo>
                    <a:pt x="1131" y="213"/>
                    <a:pt x="1052" y="87"/>
                    <a:pt x="1052" y="87"/>
                  </a:cubicBezTo>
                  <a:cubicBezTo>
                    <a:pt x="1052" y="87"/>
                    <a:pt x="40" y="205"/>
                    <a:pt x="24" y="237"/>
                  </a:cubicBezTo>
                  <a:cubicBezTo>
                    <a:pt x="0" y="260"/>
                    <a:pt x="64" y="300"/>
                    <a:pt x="95" y="324"/>
                  </a:cubicBezTo>
                  <a:cubicBezTo>
                    <a:pt x="127" y="347"/>
                    <a:pt x="111" y="363"/>
                    <a:pt x="103" y="387"/>
                  </a:cubicBezTo>
                  <a:cubicBezTo>
                    <a:pt x="95" y="411"/>
                    <a:pt x="127" y="442"/>
                    <a:pt x="127" y="458"/>
                  </a:cubicBezTo>
                  <a:cubicBezTo>
                    <a:pt x="135" y="466"/>
                    <a:pt x="119" y="498"/>
                    <a:pt x="103" y="521"/>
                  </a:cubicBezTo>
                  <a:cubicBezTo>
                    <a:pt x="119" y="529"/>
                    <a:pt x="127" y="537"/>
                    <a:pt x="143" y="521"/>
                  </a:cubicBezTo>
                  <a:cubicBezTo>
                    <a:pt x="166" y="506"/>
                    <a:pt x="182" y="506"/>
                    <a:pt x="198" y="474"/>
                  </a:cubicBezTo>
                  <a:cubicBezTo>
                    <a:pt x="214" y="442"/>
                    <a:pt x="198" y="419"/>
                    <a:pt x="222" y="411"/>
                  </a:cubicBezTo>
                  <a:cubicBezTo>
                    <a:pt x="237" y="403"/>
                    <a:pt x="253" y="426"/>
                    <a:pt x="261" y="426"/>
                  </a:cubicBezTo>
                  <a:cubicBezTo>
                    <a:pt x="269" y="419"/>
                    <a:pt x="261" y="387"/>
                    <a:pt x="285" y="403"/>
                  </a:cubicBezTo>
                  <a:cubicBezTo>
                    <a:pt x="317" y="419"/>
                    <a:pt x="340" y="442"/>
                    <a:pt x="309" y="450"/>
                  </a:cubicBezTo>
                  <a:cubicBezTo>
                    <a:pt x="277" y="450"/>
                    <a:pt x="269" y="466"/>
                    <a:pt x="253" y="474"/>
                  </a:cubicBezTo>
                  <a:cubicBezTo>
                    <a:pt x="237" y="490"/>
                    <a:pt x="182" y="498"/>
                    <a:pt x="214" y="506"/>
                  </a:cubicBezTo>
                  <a:cubicBezTo>
                    <a:pt x="246" y="513"/>
                    <a:pt x="261" y="490"/>
                    <a:pt x="317" y="482"/>
                  </a:cubicBezTo>
                  <a:cubicBezTo>
                    <a:pt x="364" y="474"/>
                    <a:pt x="451" y="458"/>
                    <a:pt x="467" y="434"/>
                  </a:cubicBezTo>
                  <a:cubicBezTo>
                    <a:pt x="483" y="403"/>
                    <a:pt x="475" y="395"/>
                    <a:pt x="514" y="395"/>
                  </a:cubicBezTo>
                  <a:cubicBezTo>
                    <a:pt x="546" y="395"/>
                    <a:pt x="562" y="379"/>
                    <a:pt x="593" y="387"/>
                  </a:cubicBezTo>
                  <a:cubicBezTo>
                    <a:pt x="625" y="387"/>
                    <a:pt x="641" y="411"/>
                    <a:pt x="609" y="411"/>
                  </a:cubicBezTo>
                  <a:cubicBezTo>
                    <a:pt x="577" y="411"/>
                    <a:pt x="562" y="403"/>
                    <a:pt x="546" y="419"/>
                  </a:cubicBezTo>
                  <a:cubicBezTo>
                    <a:pt x="522" y="426"/>
                    <a:pt x="475" y="419"/>
                    <a:pt x="490" y="434"/>
                  </a:cubicBezTo>
                  <a:cubicBezTo>
                    <a:pt x="506" y="450"/>
                    <a:pt x="514" y="442"/>
                    <a:pt x="562" y="442"/>
                  </a:cubicBezTo>
                  <a:cubicBezTo>
                    <a:pt x="601" y="442"/>
                    <a:pt x="791" y="498"/>
                    <a:pt x="815" y="521"/>
                  </a:cubicBezTo>
                  <a:cubicBezTo>
                    <a:pt x="830" y="545"/>
                    <a:pt x="830" y="529"/>
                    <a:pt x="823" y="506"/>
                  </a:cubicBezTo>
                  <a:cubicBezTo>
                    <a:pt x="815" y="482"/>
                    <a:pt x="775" y="490"/>
                    <a:pt x="791" y="466"/>
                  </a:cubicBezTo>
                  <a:cubicBezTo>
                    <a:pt x="807" y="434"/>
                    <a:pt x="807" y="450"/>
                    <a:pt x="830" y="450"/>
                  </a:cubicBezTo>
                  <a:cubicBezTo>
                    <a:pt x="854" y="450"/>
                    <a:pt x="870" y="426"/>
                    <a:pt x="870" y="442"/>
                  </a:cubicBezTo>
                  <a:cubicBezTo>
                    <a:pt x="870" y="458"/>
                    <a:pt x="830" y="458"/>
                    <a:pt x="846" y="482"/>
                  </a:cubicBezTo>
                  <a:cubicBezTo>
                    <a:pt x="854" y="506"/>
                    <a:pt x="854" y="506"/>
                    <a:pt x="862" y="513"/>
                  </a:cubicBezTo>
                  <a:cubicBezTo>
                    <a:pt x="870" y="529"/>
                    <a:pt x="838" y="537"/>
                    <a:pt x="846" y="545"/>
                  </a:cubicBezTo>
                  <a:cubicBezTo>
                    <a:pt x="854" y="553"/>
                    <a:pt x="989" y="616"/>
                    <a:pt x="989" y="640"/>
                  </a:cubicBezTo>
                  <a:cubicBezTo>
                    <a:pt x="989" y="664"/>
                    <a:pt x="957" y="656"/>
                    <a:pt x="965" y="672"/>
                  </a:cubicBezTo>
                  <a:cubicBezTo>
                    <a:pt x="973" y="695"/>
                    <a:pt x="989" y="711"/>
                    <a:pt x="1012" y="719"/>
                  </a:cubicBezTo>
                  <a:cubicBezTo>
                    <a:pt x="1028" y="727"/>
                    <a:pt x="1068" y="711"/>
                    <a:pt x="1123" y="695"/>
                  </a:cubicBezTo>
                  <a:cubicBezTo>
                    <a:pt x="1178" y="679"/>
                    <a:pt x="1226" y="640"/>
                    <a:pt x="1241" y="640"/>
                  </a:cubicBezTo>
                  <a:cubicBezTo>
                    <a:pt x="1249" y="648"/>
                    <a:pt x="1241" y="664"/>
                    <a:pt x="1210" y="679"/>
                  </a:cubicBezTo>
                  <a:cubicBezTo>
                    <a:pt x="1178" y="695"/>
                    <a:pt x="1163" y="711"/>
                    <a:pt x="1147" y="727"/>
                  </a:cubicBezTo>
                  <a:cubicBezTo>
                    <a:pt x="1123" y="735"/>
                    <a:pt x="1147" y="750"/>
                    <a:pt x="1170" y="735"/>
                  </a:cubicBezTo>
                  <a:cubicBezTo>
                    <a:pt x="1194" y="719"/>
                    <a:pt x="1257" y="679"/>
                    <a:pt x="1257" y="640"/>
                  </a:cubicBezTo>
                  <a:cubicBezTo>
                    <a:pt x="1265" y="600"/>
                    <a:pt x="1273" y="608"/>
                    <a:pt x="1289" y="600"/>
                  </a:cubicBezTo>
                  <a:cubicBezTo>
                    <a:pt x="1305" y="585"/>
                    <a:pt x="1321" y="561"/>
                    <a:pt x="1352" y="561"/>
                  </a:cubicBezTo>
                  <a:cubicBezTo>
                    <a:pt x="1392" y="561"/>
                    <a:pt x="1407" y="569"/>
                    <a:pt x="1400" y="545"/>
                  </a:cubicBezTo>
                  <a:cubicBezTo>
                    <a:pt x="1392" y="529"/>
                    <a:pt x="1360" y="521"/>
                    <a:pt x="1392" y="498"/>
                  </a:cubicBezTo>
                  <a:cubicBezTo>
                    <a:pt x="1431" y="474"/>
                    <a:pt x="1400" y="458"/>
                    <a:pt x="1471" y="458"/>
                  </a:cubicBezTo>
                  <a:cubicBezTo>
                    <a:pt x="1542" y="466"/>
                    <a:pt x="1574" y="482"/>
                    <a:pt x="1613" y="506"/>
                  </a:cubicBezTo>
                  <a:cubicBezTo>
                    <a:pt x="1653" y="521"/>
                    <a:pt x="1740" y="608"/>
                    <a:pt x="1771" y="624"/>
                  </a:cubicBezTo>
                  <a:cubicBezTo>
                    <a:pt x="1795" y="632"/>
                    <a:pt x="1787" y="632"/>
                    <a:pt x="1811" y="664"/>
                  </a:cubicBezTo>
                  <a:cubicBezTo>
                    <a:pt x="1827" y="695"/>
                    <a:pt x="1850" y="711"/>
                    <a:pt x="1898" y="735"/>
                  </a:cubicBezTo>
                  <a:cubicBezTo>
                    <a:pt x="1937" y="766"/>
                    <a:pt x="1937" y="822"/>
                    <a:pt x="2000" y="822"/>
                  </a:cubicBezTo>
                  <a:cubicBezTo>
                    <a:pt x="2071" y="822"/>
                    <a:pt x="2080" y="822"/>
                    <a:pt x="2087" y="853"/>
                  </a:cubicBezTo>
                  <a:cubicBezTo>
                    <a:pt x="2103" y="893"/>
                    <a:pt x="2111" y="924"/>
                    <a:pt x="2135" y="932"/>
                  </a:cubicBezTo>
                  <a:cubicBezTo>
                    <a:pt x="2159" y="940"/>
                    <a:pt x="2159" y="948"/>
                    <a:pt x="2166" y="988"/>
                  </a:cubicBezTo>
                  <a:cubicBezTo>
                    <a:pt x="2174" y="1027"/>
                    <a:pt x="2190" y="1059"/>
                    <a:pt x="2174" y="1106"/>
                  </a:cubicBezTo>
                  <a:cubicBezTo>
                    <a:pt x="2166" y="1154"/>
                    <a:pt x="2166" y="1201"/>
                    <a:pt x="2166" y="1241"/>
                  </a:cubicBezTo>
                  <a:cubicBezTo>
                    <a:pt x="2159" y="1280"/>
                    <a:pt x="2135" y="1296"/>
                    <a:pt x="2143" y="1336"/>
                  </a:cubicBezTo>
                  <a:cubicBezTo>
                    <a:pt x="2151" y="1367"/>
                    <a:pt x="2166" y="1375"/>
                    <a:pt x="2159" y="1415"/>
                  </a:cubicBezTo>
                  <a:cubicBezTo>
                    <a:pt x="2159" y="1454"/>
                    <a:pt x="2174" y="1486"/>
                    <a:pt x="2198" y="1486"/>
                  </a:cubicBezTo>
                  <a:cubicBezTo>
                    <a:pt x="2230" y="1486"/>
                    <a:pt x="2253" y="1486"/>
                    <a:pt x="2246" y="1454"/>
                  </a:cubicBezTo>
                  <a:cubicBezTo>
                    <a:pt x="2238" y="1423"/>
                    <a:pt x="2214" y="1399"/>
                    <a:pt x="2214" y="1367"/>
                  </a:cubicBezTo>
                  <a:cubicBezTo>
                    <a:pt x="2214" y="1336"/>
                    <a:pt x="2230" y="1328"/>
                    <a:pt x="2253" y="1359"/>
                  </a:cubicBezTo>
                  <a:cubicBezTo>
                    <a:pt x="2269" y="1391"/>
                    <a:pt x="2269" y="1383"/>
                    <a:pt x="2293" y="1391"/>
                  </a:cubicBezTo>
                  <a:cubicBezTo>
                    <a:pt x="2317" y="1391"/>
                    <a:pt x="2324" y="1383"/>
                    <a:pt x="2324" y="1423"/>
                  </a:cubicBezTo>
                  <a:cubicBezTo>
                    <a:pt x="2317" y="1454"/>
                    <a:pt x="2277" y="1510"/>
                    <a:pt x="2277" y="1533"/>
                  </a:cubicBezTo>
                  <a:cubicBezTo>
                    <a:pt x="2277" y="1549"/>
                    <a:pt x="2269" y="1565"/>
                    <a:pt x="2246" y="1565"/>
                  </a:cubicBezTo>
                  <a:cubicBezTo>
                    <a:pt x="2230" y="1573"/>
                    <a:pt x="2198" y="1573"/>
                    <a:pt x="2222" y="1589"/>
                  </a:cubicBezTo>
                  <a:cubicBezTo>
                    <a:pt x="2246" y="1604"/>
                    <a:pt x="2246" y="1557"/>
                    <a:pt x="2277" y="1612"/>
                  </a:cubicBezTo>
                  <a:cubicBezTo>
                    <a:pt x="2301" y="1668"/>
                    <a:pt x="2293" y="1683"/>
                    <a:pt x="2333" y="1739"/>
                  </a:cubicBezTo>
                  <a:cubicBezTo>
                    <a:pt x="2364" y="1802"/>
                    <a:pt x="2419" y="1857"/>
                    <a:pt x="2451" y="1865"/>
                  </a:cubicBezTo>
                  <a:cubicBezTo>
                    <a:pt x="2475" y="1881"/>
                    <a:pt x="2514" y="1881"/>
                    <a:pt x="2499" y="1849"/>
                  </a:cubicBezTo>
                  <a:cubicBezTo>
                    <a:pt x="2483" y="1818"/>
                    <a:pt x="2451" y="1794"/>
                    <a:pt x="2483" y="1802"/>
                  </a:cubicBezTo>
                  <a:cubicBezTo>
                    <a:pt x="2514" y="1810"/>
                    <a:pt x="2514" y="1834"/>
                    <a:pt x="2530" y="1818"/>
                  </a:cubicBezTo>
                  <a:cubicBezTo>
                    <a:pt x="2554" y="1810"/>
                    <a:pt x="2570" y="1818"/>
                    <a:pt x="2554" y="1849"/>
                  </a:cubicBezTo>
                  <a:cubicBezTo>
                    <a:pt x="2546" y="1873"/>
                    <a:pt x="2538" y="1913"/>
                    <a:pt x="2554" y="1936"/>
                  </a:cubicBezTo>
                  <a:cubicBezTo>
                    <a:pt x="2562" y="1968"/>
                    <a:pt x="2601" y="2007"/>
                    <a:pt x="2609" y="1992"/>
                  </a:cubicBezTo>
                  <a:cubicBezTo>
                    <a:pt x="2617" y="1984"/>
                    <a:pt x="2625" y="1992"/>
                    <a:pt x="2625" y="2007"/>
                  </a:cubicBezTo>
                  <a:cubicBezTo>
                    <a:pt x="2625" y="2031"/>
                    <a:pt x="2625" y="2031"/>
                    <a:pt x="2649" y="2031"/>
                  </a:cubicBezTo>
                  <a:cubicBezTo>
                    <a:pt x="2664" y="2039"/>
                    <a:pt x="2664" y="2047"/>
                    <a:pt x="2672" y="2071"/>
                  </a:cubicBezTo>
                  <a:cubicBezTo>
                    <a:pt x="2672" y="2102"/>
                    <a:pt x="2696" y="2150"/>
                    <a:pt x="2728" y="2189"/>
                  </a:cubicBezTo>
                  <a:cubicBezTo>
                    <a:pt x="2752" y="2229"/>
                    <a:pt x="2752" y="2276"/>
                    <a:pt x="2783" y="2276"/>
                  </a:cubicBezTo>
                  <a:cubicBezTo>
                    <a:pt x="2815" y="2269"/>
                    <a:pt x="2862" y="2237"/>
                    <a:pt x="2902" y="2276"/>
                  </a:cubicBezTo>
                  <a:cubicBezTo>
                    <a:pt x="2941" y="2324"/>
                    <a:pt x="2981" y="2355"/>
                    <a:pt x="2997" y="2387"/>
                  </a:cubicBezTo>
                  <a:cubicBezTo>
                    <a:pt x="3012" y="2419"/>
                    <a:pt x="3036" y="2442"/>
                    <a:pt x="3052" y="2450"/>
                  </a:cubicBezTo>
                  <a:cubicBezTo>
                    <a:pt x="3068" y="2466"/>
                    <a:pt x="3107" y="2482"/>
                    <a:pt x="3123" y="2474"/>
                  </a:cubicBezTo>
                  <a:cubicBezTo>
                    <a:pt x="3139" y="2466"/>
                    <a:pt x="3147" y="2474"/>
                    <a:pt x="3131" y="2490"/>
                  </a:cubicBezTo>
                  <a:cubicBezTo>
                    <a:pt x="3123" y="2513"/>
                    <a:pt x="3123" y="2521"/>
                    <a:pt x="3099" y="2506"/>
                  </a:cubicBezTo>
                  <a:cubicBezTo>
                    <a:pt x="3083" y="2490"/>
                    <a:pt x="3060" y="2474"/>
                    <a:pt x="3052" y="2490"/>
                  </a:cubicBezTo>
                  <a:cubicBezTo>
                    <a:pt x="3036" y="2513"/>
                    <a:pt x="2997" y="2537"/>
                    <a:pt x="3060" y="2561"/>
                  </a:cubicBezTo>
                  <a:cubicBezTo>
                    <a:pt x="3123" y="2577"/>
                    <a:pt x="3099" y="2569"/>
                    <a:pt x="3131" y="2553"/>
                  </a:cubicBezTo>
                  <a:cubicBezTo>
                    <a:pt x="3163" y="2545"/>
                    <a:pt x="3147" y="2529"/>
                    <a:pt x="3194" y="2537"/>
                  </a:cubicBezTo>
                  <a:cubicBezTo>
                    <a:pt x="3242" y="2545"/>
                    <a:pt x="3250" y="2553"/>
                    <a:pt x="3257" y="2529"/>
                  </a:cubicBezTo>
                  <a:cubicBezTo>
                    <a:pt x="3265" y="2506"/>
                    <a:pt x="3281" y="2474"/>
                    <a:pt x="3313" y="2482"/>
                  </a:cubicBezTo>
                  <a:cubicBezTo>
                    <a:pt x="3344" y="2490"/>
                    <a:pt x="3368" y="2482"/>
                    <a:pt x="3360" y="2506"/>
                  </a:cubicBezTo>
                  <a:cubicBezTo>
                    <a:pt x="3352" y="2529"/>
                    <a:pt x="3336" y="2569"/>
                    <a:pt x="3313" y="2593"/>
                  </a:cubicBezTo>
                  <a:cubicBezTo>
                    <a:pt x="3297" y="2616"/>
                    <a:pt x="3281" y="2648"/>
                    <a:pt x="3297" y="2640"/>
                  </a:cubicBezTo>
                  <a:cubicBezTo>
                    <a:pt x="3321" y="2632"/>
                    <a:pt x="3329" y="2624"/>
                    <a:pt x="3352" y="2593"/>
                  </a:cubicBezTo>
                  <a:cubicBezTo>
                    <a:pt x="3368" y="2561"/>
                    <a:pt x="3423" y="2411"/>
                    <a:pt x="3416" y="2411"/>
                  </a:cubicBezTo>
                  <a:cubicBezTo>
                    <a:pt x="3408" y="2419"/>
                    <a:pt x="3408" y="2427"/>
                    <a:pt x="3400" y="2434"/>
                  </a:cubicBezTo>
                  <a:close/>
                  <a:moveTo>
                    <a:pt x="3321" y="1849"/>
                  </a:moveTo>
                  <a:lnTo>
                    <a:pt x="3321" y="1849"/>
                  </a:lnTo>
                  <a:cubicBezTo>
                    <a:pt x="3305" y="1865"/>
                    <a:pt x="3289" y="1873"/>
                    <a:pt x="3289" y="1913"/>
                  </a:cubicBezTo>
                  <a:cubicBezTo>
                    <a:pt x="3289" y="1952"/>
                    <a:pt x="3281" y="1936"/>
                    <a:pt x="3242" y="1929"/>
                  </a:cubicBezTo>
                  <a:cubicBezTo>
                    <a:pt x="3202" y="1929"/>
                    <a:pt x="3210" y="1913"/>
                    <a:pt x="3194" y="1881"/>
                  </a:cubicBezTo>
                  <a:cubicBezTo>
                    <a:pt x="3178" y="1857"/>
                    <a:pt x="3170" y="1865"/>
                    <a:pt x="3139" y="1849"/>
                  </a:cubicBezTo>
                  <a:cubicBezTo>
                    <a:pt x="3107" y="1841"/>
                    <a:pt x="3131" y="1826"/>
                    <a:pt x="3131" y="1810"/>
                  </a:cubicBezTo>
                  <a:cubicBezTo>
                    <a:pt x="3139" y="1794"/>
                    <a:pt x="3178" y="1754"/>
                    <a:pt x="3194" y="1747"/>
                  </a:cubicBezTo>
                  <a:cubicBezTo>
                    <a:pt x="3210" y="1739"/>
                    <a:pt x="3218" y="1723"/>
                    <a:pt x="3218" y="1707"/>
                  </a:cubicBezTo>
                  <a:cubicBezTo>
                    <a:pt x="3218" y="1699"/>
                    <a:pt x="3234" y="1683"/>
                    <a:pt x="3234" y="1683"/>
                  </a:cubicBezTo>
                  <a:cubicBezTo>
                    <a:pt x="3257" y="1676"/>
                    <a:pt x="3297" y="1747"/>
                    <a:pt x="3313" y="1778"/>
                  </a:cubicBezTo>
                  <a:cubicBezTo>
                    <a:pt x="3321" y="1802"/>
                    <a:pt x="3329" y="1841"/>
                    <a:pt x="3321" y="1849"/>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82" name="Freeform 385"/>
            <p:cNvSpPr>
              <a:spLocks noChangeArrowheads="1"/>
            </p:cNvSpPr>
            <p:nvPr/>
          </p:nvSpPr>
          <p:spPr bwMode="auto">
            <a:xfrm>
              <a:off x="19320058" y="8821638"/>
              <a:ext cx="1799781" cy="1389265"/>
            </a:xfrm>
            <a:custGeom>
              <a:avLst/>
              <a:gdLst>
                <a:gd name="T0" fmla="*/ 3249 w 3424"/>
                <a:gd name="T1" fmla="*/ 2529 h 2641"/>
                <a:gd name="T2" fmla="*/ 3004 w 3424"/>
                <a:gd name="T3" fmla="*/ 2537 h 2641"/>
                <a:gd name="T4" fmla="*/ 3107 w 3424"/>
                <a:gd name="T5" fmla="*/ 2474 h 2641"/>
                <a:gd name="T6" fmla="*/ 2704 w 3424"/>
                <a:gd name="T7" fmla="*/ 2189 h 2641"/>
                <a:gd name="T8" fmla="*/ 2538 w 3424"/>
                <a:gd name="T9" fmla="*/ 1841 h 2641"/>
                <a:gd name="T10" fmla="*/ 2467 w 3424"/>
                <a:gd name="T11" fmla="*/ 1881 h 2641"/>
                <a:gd name="T12" fmla="*/ 2222 w 3424"/>
                <a:gd name="T13" fmla="*/ 1565 h 2641"/>
                <a:gd name="T14" fmla="*/ 2214 w 3424"/>
                <a:gd name="T15" fmla="*/ 1343 h 2641"/>
                <a:gd name="T16" fmla="*/ 2119 w 3424"/>
                <a:gd name="T17" fmla="*/ 1336 h 2641"/>
                <a:gd name="T18" fmla="*/ 1992 w 3424"/>
                <a:gd name="T19" fmla="*/ 822 h 2641"/>
                <a:gd name="T20" fmla="*/ 1455 w 3424"/>
                <a:gd name="T21" fmla="*/ 466 h 2641"/>
                <a:gd name="T22" fmla="*/ 1289 w 3424"/>
                <a:gd name="T23" fmla="*/ 593 h 2641"/>
                <a:gd name="T24" fmla="*/ 1218 w 3424"/>
                <a:gd name="T25" fmla="*/ 648 h 2641"/>
                <a:gd name="T26" fmla="*/ 838 w 3424"/>
                <a:gd name="T27" fmla="*/ 545 h 2641"/>
                <a:gd name="T28" fmla="*/ 846 w 3424"/>
                <a:gd name="T29" fmla="*/ 442 h 2641"/>
                <a:gd name="T30" fmla="*/ 546 w 3424"/>
                <a:gd name="T31" fmla="*/ 450 h 2641"/>
                <a:gd name="T32" fmla="*/ 609 w 3424"/>
                <a:gd name="T33" fmla="*/ 403 h 2641"/>
                <a:gd name="T34" fmla="*/ 206 w 3424"/>
                <a:gd name="T35" fmla="*/ 513 h 2641"/>
                <a:gd name="T36" fmla="*/ 253 w 3424"/>
                <a:gd name="T37" fmla="*/ 411 h 2641"/>
                <a:gd name="T38" fmla="*/ 87 w 3424"/>
                <a:gd name="T39" fmla="*/ 521 h 2641"/>
                <a:gd name="T40" fmla="*/ 0 w 3424"/>
                <a:gd name="T41" fmla="*/ 237 h 2641"/>
                <a:gd name="T42" fmla="*/ 2222 w 3424"/>
                <a:gd name="T43" fmla="*/ 221 h 2641"/>
                <a:gd name="T44" fmla="*/ 2427 w 3424"/>
                <a:gd name="T45" fmla="*/ 23 h 2641"/>
                <a:gd name="T46" fmla="*/ 2546 w 3424"/>
                <a:gd name="T47" fmla="*/ 173 h 2641"/>
                <a:gd name="T48" fmla="*/ 3012 w 3424"/>
                <a:gd name="T49" fmla="*/ 996 h 2641"/>
                <a:gd name="T50" fmla="*/ 2949 w 3424"/>
                <a:gd name="T51" fmla="*/ 980 h 2641"/>
                <a:gd name="T52" fmla="*/ 3289 w 3424"/>
                <a:gd name="T53" fmla="*/ 1549 h 2641"/>
                <a:gd name="T54" fmla="*/ 3376 w 3424"/>
                <a:gd name="T55" fmla="*/ 2427 h 2641"/>
                <a:gd name="T56" fmla="*/ 3289 w 3424"/>
                <a:gd name="T57" fmla="*/ 2474 h 2641"/>
                <a:gd name="T58" fmla="*/ 3392 w 3424"/>
                <a:gd name="T59" fmla="*/ 2427 h 2641"/>
                <a:gd name="T60" fmla="*/ 3407 w 3424"/>
                <a:gd name="T61" fmla="*/ 1905 h 2641"/>
                <a:gd name="T62" fmla="*/ 2981 w 3424"/>
                <a:gd name="T63" fmla="*/ 1067 h 2641"/>
                <a:gd name="T64" fmla="*/ 2965 w 3424"/>
                <a:gd name="T65" fmla="*/ 940 h 2641"/>
                <a:gd name="T66" fmla="*/ 2925 w 3424"/>
                <a:gd name="T67" fmla="*/ 846 h 2641"/>
                <a:gd name="T68" fmla="*/ 2483 w 3424"/>
                <a:gd name="T69" fmla="*/ 15 h 2641"/>
                <a:gd name="T70" fmla="*/ 2230 w 3424"/>
                <a:gd name="T71" fmla="*/ 229 h 2641"/>
                <a:gd name="T72" fmla="*/ 79 w 3424"/>
                <a:gd name="T73" fmla="*/ 324 h 2641"/>
                <a:gd name="T74" fmla="*/ 190 w 3424"/>
                <a:gd name="T75" fmla="*/ 434 h 2641"/>
                <a:gd name="T76" fmla="*/ 253 w 3424"/>
                <a:gd name="T77" fmla="*/ 474 h 2641"/>
                <a:gd name="T78" fmla="*/ 498 w 3424"/>
                <a:gd name="T79" fmla="*/ 387 h 2641"/>
                <a:gd name="T80" fmla="*/ 474 w 3424"/>
                <a:gd name="T81" fmla="*/ 434 h 2641"/>
                <a:gd name="T82" fmla="*/ 791 w 3424"/>
                <a:gd name="T83" fmla="*/ 442 h 2641"/>
                <a:gd name="T84" fmla="*/ 838 w 3424"/>
                <a:gd name="T85" fmla="*/ 537 h 2641"/>
                <a:gd name="T86" fmla="*/ 1107 w 3424"/>
                <a:gd name="T87" fmla="*/ 687 h 2641"/>
                <a:gd name="T88" fmla="*/ 1265 w 3424"/>
                <a:gd name="T89" fmla="*/ 600 h 2641"/>
                <a:gd name="T90" fmla="*/ 1376 w 3424"/>
                <a:gd name="T91" fmla="*/ 498 h 2641"/>
                <a:gd name="T92" fmla="*/ 1921 w 3424"/>
                <a:gd name="T93" fmla="*/ 774 h 2641"/>
                <a:gd name="T94" fmla="*/ 2150 w 3424"/>
                <a:gd name="T95" fmla="*/ 1241 h 2641"/>
                <a:gd name="T96" fmla="*/ 2214 w 3424"/>
                <a:gd name="T97" fmla="*/ 1423 h 2641"/>
                <a:gd name="T98" fmla="*/ 2261 w 3424"/>
                <a:gd name="T99" fmla="*/ 1533 h 2641"/>
                <a:gd name="T100" fmla="*/ 2435 w 3424"/>
                <a:gd name="T101" fmla="*/ 1865 h 2641"/>
                <a:gd name="T102" fmla="*/ 2546 w 3424"/>
                <a:gd name="T103" fmla="*/ 1849 h 2641"/>
                <a:gd name="T104" fmla="*/ 2712 w 3424"/>
                <a:gd name="T105" fmla="*/ 2189 h 2641"/>
                <a:gd name="T106" fmla="*/ 3107 w 3424"/>
                <a:gd name="T107" fmla="*/ 2466 h 2641"/>
                <a:gd name="T108" fmla="*/ 3044 w 3424"/>
                <a:gd name="T109" fmla="*/ 2553 h 2641"/>
                <a:gd name="T110" fmla="*/ 3265 w 3424"/>
                <a:gd name="T111" fmla="*/ 1944 h 2641"/>
                <a:gd name="T112" fmla="*/ 3115 w 3424"/>
                <a:gd name="T113" fmla="*/ 1810 h 2641"/>
                <a:gd name="T114" fmla="*/ 3226 w 3424"/>
                <a:gd name="T115" fmla="*/ 1691 h 2641"/>
                <a:gd name="T116" fmla="*/ 3178 w 3424"/>
                <a:gd name="T117" fmla="*/ 1881 h 2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4" h="2641">
                  <a:moveTo>
                    <a:pt x="3281" y="2640"/>
                  </a:moveTo>
                  <a:lnTo>
                    <a:pt x="3281" y="2640"/>
                  </a:lnTo>
                  <a:cubicBezTo>
                    <a:pt x="3273" y="2640"/>
                    <a:pt x="3273" y="2640"/>
                    <a:pt x="3273" y="2640"/>
                  </a:cubicBezTo>
                  <a:cubicBezTo>
                    <a:pt x="3273" y="2640"/>
                    <a:pt x="3265" y="2632"/>
                    <a:pt x="3297" y="2593"/>
                  </a:cubicBezTo>
                  <a:cubicBezTo>
                    <a:pt x="3313" y="2569"/>
                    <a:pt x="3336" y="2529"/>
                    <a:pt x="3344" y="2506"/>
                  </a:cubicBezTo>
                  <a:cubicBezTo>
                    <a:pt x="3344" y="2498"/>
                    <a:pt x="3344" y="2498"/>
                    <a:pt x="3344" y="2498"/>
                  </a:cubicBezTo>
                  <a:cubicBezTo>
                    <a:pt x="3336" y="2490"/>
                    <a:pt x="3328" y="2490"/>
                    <a:pt x="3320" y="2490"/>
                  </a:cubicBezTo>
                  <a:cubicBezTo>
                    <a:pt x="3313" y="2482"/>
                    <a:pt x="3305" y="2482"/>
                    <a:pt x="3297" y="2482"/>
                  </a:cubicBezTo>
                  <a:lnTo>
                    <a:pt x="3289" y="2482"/>
                  </a:lnTo>
                  <a:cubicBezTo>
                    <a:pt x="3265" y="2482"/>
                    <a:pt x="3257" y="2513"/>
                    <a:pt x="3249" y="2529"/>
                  </a:cubicBezTo>
                  <a:cubicBezTo>
                    <a:pt x="3241" y="2545"/>
                    <a:pt x="3234" y="2553"/>
                    <a:pt x="3218" y="2553"/>
                  </a:cubicBezTo>
                  <a:cubicBezTo>
                    <a:pt x="3210" y="2553"/>
                    <a:pt x="3202" y="2545"/>
                    <a:pt x="3178" y="2545"/>
                  </a:cubicBezTo>
                  <a:lnTo>
                    <a:pt x="3178" y="2545"/>
                  </a:lnTo>
                  <a:cubicBezTo>
                    <a:pt x="3170" y="2545"/>
                    <a:pt x="3162" y="2537"/>
                    <a:pt x="3154" y="2537"/>
                  </a:cubicBezTo>
                  <a:cubicBezTo>
                    <a:pt x="3147" y="2537"/>
                    <a:pt x="3139" y="2545"/>
                    <a:pt x="3139" y="2545"/>
                  </a:cubicBezTo>
                  <a:cubicBezTo>
                    <a:pt x="3131" y="2553"/>
                    <a:pt x="3123" y="2553"/>
                    <a:pt x="3115" y="2561"/>
                  </a:cubicBezTo>
                  <a:cubicBezTo>
                    <a:pt x="3107" y="2561"/>
                    <a:pt x="3099" y="2569"/>
                    <a:pt x="3099" y="2569"/>
                  </a:cubicBezTo>
                  <a:cubicBezTo>
                    <a:pt x="3099" y="2569"/>
                    <a:pt x="3091" y="2577"/>
                    <a:pt x="3083" y="2577"/>
                  </a:cubicBezTo>
                  <a:cubicBezTo>
                    <a:pt x="3083" y="2577"/>
                    <a:pt x="3067" y="2569"/>
                    <a:pt x="3044" y="2561"/>
                  </a:cubicBezTo>
                  <a:cubicBezTo>
                    <a:pt x="3020" y="2553"/>
                    <a:pt x="3004" y="2545"/>
                    <a:pt x="3004" y="2537"/>
                  </a:cubicBezTo>
                  <a:cubicBezTo>
                    <a:pt x="3004" y="2521"/>
                    <a:pt x="3012" y="2513"/>
                    <a:pt x="3020" y="2506"/>
                  </a:cubicBezTo>
                  <a:cubicBezTo>
                    <a:pt x="3020" y="2498"/>
                    <a:pt x="3028" y="2498"/>
                    <a:pt x="3028" y="2490"/>
                  </a:cubicBezTo>
                  <a:cubicBezTo>
                    <a:pt x="3036" y="2482"/>
                    <a:pt x="3044" y="2482"/>
                    <a:pt x="3052" y="2482"/>
                  </a:cubicBezTo>
                  <a:cubicBezTo>
                    <a:pt x="3060" y="2482"/>
                    <a:pt x="3076" y="2490"/>
                    <a:pt x="3091" y="2498"/>
                  </a:cubicBezTo>
                  <a:cubicBezTo>
                    <a:pt x="3099" y="2506"/>
                    <a:pt x="3099" y="2513"/>
                    <a:pt x="3099" y="2513"/>
                  </a:cubicBezTo>
                  <a:cubicBezTo>
                    <a:pt x="3107" y="2513"/>
                    <a:pt x="3107" y="2506"/>
                    <a:pt x="3107" y="2506"/>
                  </a:cubicBezTo>
                  <a:cubicBezTo>
                    <a:pt x="3107" y="2498"/>
                    <a:pt x="3115" y="2498"/>
                    <a:pt x="3115" y="2490"/>
                  </a:cubicBezTo>
                  <a:cubicBezTo>
                    <a:pt x="3123" y="2482"/>
                    <a:pt x="3123" y="2482"/>
                    <a:pt x="3123" y="2474"/>
                  </a:cubicBezTo>
                  <a:lnTo>
                    <a:pt x="3115" y="2474"/>
                  </a:lnTo>
                  <a:cubicBezTo>
                    <a:pt x="3115" y="2474"/>
                    <a:pt x="3115" y="2474"/>
                    <a:pt x="3107" y="2474"/>
                  </a:cubicBezTo>
                  <a:cubicBezTo>
                    <a:pt x="3107" y="2482"/>
                    <a:pt x="3099" y="2482"/>
                    <a:pt x="3091" y="2482"/>
                  </a:cubicBezTo>
                  <a:cubicBezTo>
                    <a:pt x="3076" y="2482"/>
                    <a:pt x="3052" y="2466"/>
                    <a:pt x="3036" y="2458"/>
                  </a:cubicBezTo>
                  <a:cubicBezTo>
                    <a:pt x="3036" y="2450"/>
                    <a:pt x="3028" y="2450"/>
                    <a:pt x="3028" y="2450"/>
                  </a:cubicBezTo>
                  <a:cubicBezTo>
                    <a:pt x="3012" y="2434"/>
                    <a:pt x="2988" y="2419"/>
                    <a:pt x="2973" y="2395"/>
                  </a:cubicBezTo>
                  <a:cubicBezTo>
                    <a:pt x="2957" y="2355"/>
                    <a:pt x="2925" y="2324"/>
                    <a:pt x="2886" y="2284"/>
                  </a:cubicBezTo>
                  <a:cubicBezTo>
                    <a:pt x="2870" y="2269"/>
                    <a:pt x="2854" y="2260"/>
                    <a:pt x="2838" y="2260"/>
                  </a:cubicBezTo>
                  <a:cubicBezTo>
                    <a:pt x="2823" y="2260"/>
                    <a:pt x="2807" y="2269"/>
                    <a:pt x="2799" y="2269"/>
                  </a:cubicBezTo>
                  <a:cubicBezTo>
                    <a:pt x="2783" y="2269"/>
                    <a:pt x="2775" y="2276"/>
                    <a:pt x="2767" y="2276"/>
                  </a:cubicBezTo>
                  <a:cubicBezTo>
                    <a:pt x="2743" y="2276"/>
                    <a:pt x="2736" y="2260"/>
                    <a:pt x="2728" y="2237"/>
                  </a:cubicBezTo>
                  <a:cubicBezTo>
                    <a:pt x="2720" y="2221"/>
                    <a:pt x="2720" y="2205"/>
                    <a:pt x="2704" y="2189"/>
                  </a:cubicBezTo>
                  <a:cubicBezTo>
                    <a:pt x="2680" y="2158"/>
                    <a:pt x="2656" y="2102"/>
                    <a:pt x="2648" y="2071"/>
                  </a:cubicBezTo>
                  <a:lnTo>
                    <a:pt x="2648" y="2071"/>
                  </a:lnTo>
                  <a:cubicBezTo>
                    <a:pt x="2648" y="2047"/>
                    <a:pt x="2648" y="2047"/>
                    <a:pt x="2633" y="2039"/>
                  </a:cubicBezTo>
                  <a:cubicBezTo>
                    <a:pt x="2625" y="2039"/>
                    <a:pt x="2625" y="2039"/>
                    <a:pt x="2625" y="2039"/>
                  </a:cubicBezTo>
                  <a:cubicBezTo>
                    <a:pt x="2609" y="2031"/>
                    <a:pt x="2601" y="2031"/>
                    <a:pt x="2601" y="2007"/>
                  </a:cubicBezTo>
                  <a:cubicBezTo>
                    <a:pt x="2601" y="2000"/>
                    <a:pt x="2601" y="1992"/>
                    <a:pt x="2601" y="1992"/>
                  </a:cubicBezTo>
                  <a:cubicBezTo>
                    <a:pt x="2601" y="1992"/>
                    <a:pt x="2601" y="1992"/>
                    <a:pt x="2593" y="2000"/>
                  </a:cubicBezTo>
                  <a:cubicBezTo>
                    <a:pt x="2593" y="2000"/>
                    <a:pt x="2593" y="2000"/>
                    <a:pt x="2585" y="2000"/>
                  </a:cubicBezTo>
                  <a:cubicBezTo>
                    <a:pt x="2570" y="2000"/>
                    <a:pt x="2538" y="1960"/>
                    <a:pt x="2530" y="1936"/>
                  </a:cubicBezTo>
                  <a:cubicBezTo>
                    <a:pt x="2522" y="1913"/>
                    <a:pt x="2522" y="1873"/>
                    <a:pt x="2538" y="1841"/>
                  </a:cubicBezTo>
                  <a:cubicBezTo>
                    <a:pt x="2538" y="1834"/>
                    <a:pt x="2538" y="1826"/>
                    <a:pt x="2538" y="1826"/>
                  </a:cubicBezTo>
                  <a:cubicBezTo>
                    <a:pt x="2538" y="1818"/>
                    <a:pt x="2530" y="1818"/>
                    <a:pt x="2514" y="1826"/>
                  </a:cubicBezTo>
                  <a:cubicBezTo>
                    <a:pt x="2514" y="1826"/>
                    <a:pt x="2514" y="1826"/>
                    <a:pt x="2506" y="1826"/>
                  </a:cubicBezTo>
                  <a:cubicBezTo>
                    <a:pt x="2498" y="1826"/>
                    <a:pt x="2498" y="1826"/>
                    <a:pt x="2490" y="1818"/>
                  </a:cubicBezTo>
                  <a:cubicBezTo>
                    <a:pt x="2483" y="1818"/>
                    <a:pt x="2475" y="1810"/>
                    <a:pt x="2467" y="1802"/>
                  </a:cubicBezTo>
                  <a:cubicBezTo>
                    <a:pt x="2459" y="1802"/>
                    <a:pt x="2459" y="1802"/>
                    <a:pt x="2459" y="1802"/>
                  </a:cubicBezTo>
                  <a:cubicBezTo>
                    <a:pt x="2459" y="1810"/>
                    <a:pt x="2467" y="1810"/>
                    <a:pt x="2467" y="1818"/>
                  </a:cubicBezTo>
                  <a:cubicBezTo>
                    <a:pt x="2475" y="1826"/>
                    <a:pt x="2483" y="1834"/>
                    <a:pt x="2483" y="1849"/>
                  </a:cubicBezTo>
                  <a:cubicBezTo>
                    <a:pt x="2490" y="1857"/>
                    <a:pt x="2490" y="1865"/>
                    <a:pt x="2490" y="1873"/>
                  </a:cubicBezTo>
                  <a:cubicBezTo>
                    <a:pt x="2483" y="1873"/>
                    <a:pt x="2475" y="1881"/>
                    <a:pt x="2467" y="1881"/>
                  </a:cubicBezTo>
                  <a:cubicBezTo>
                    <a:pt x="2459" y="1881"/>
                    <a:pt x="2443" y="1873"/>
                    <a:pt x="2427" y="1873"/>
                  </a:cubicBezTo>
                  <a:cubicBezTo>
                    <a:pt x="2403" y="1857"/>
                    <a:pt x="2348" y="1802"/>
                    <a:pt x="2308" y="1747"/>
                  </a:cubicBezTo>
                  <a:cubicBezTo>
                    <a:pt x="2293" y="1707"/>
                    <a:pt x="2285" y="1691"/>
                    <a:pt x="2277" y="1668"/>
                  </a:cubicBezTo>
                  <a:cubicBezTo>
                    <a:pt x="2269" y="1652"/>
                    <a:pt x="2269" y="1636"/>
                    <a:pt x="2253" y="1612"/>
                  </a:cubicBezTo>
                  <a:cubicBezTo>
                    <a:pt x="2245" y="1596"/>
                    <a:pt x="2245" y="1589"/>
                    <a:pt x="2237" y="1589"/>
                  </a:cubicBezTo>
                  <a:lnTo>
                    <a:pt x="2230" y="1589"/>
                  </a:lnTo>
                  <a:cubicBezTo>
                    <a:pt x="2230" y="1596"/>
                    <a:pt x="2222" y="1596"/>
                    <a:pt x="2214" y="1596"/>
                  </a:cubicBezTo>
                  <a:cubicBezTo>
                    <a:pt x="2214" y="1596"/>
                    <a:pt x="2206" y="1596"/>
                    <a:pt x="2206" y="1589"/>
                  </a:cubicBezTo>
                  <a:cubicBezTo>
                    <a:pt x="2198" y="1589"/>
                    <a:pt x="2190" y="1581"/>
                    <a:pt x="2198" y="1581"/>
                  </a:cubicBezTo>
                  <a:cubicBezTo>
                    <a:pt x="2198" y="1573"/>
                    <a:pt x="2206" y="1565"/>
                    <a:pt x="2222" y="1565"/>
                  </a:cubicBezTo>
                  <a:lnTo>
                    <a:pt x="2230" y="1565"/>
                  </a:lnTo>
                  <a:cubicBezTo>
                    <a:pt x="2245" y="1557"/>
                    <a:pt x="2253" y="1549"/>
                    <a:pt x="2253" y="1533"/>
                  </a:cubicBezTo>
                  <a:cubicBezTo>
                    <a:pt x="2253" y="1517"/>
                    <a:pt x="2269" y="1502"/>
                    <a:pt x="2277" y="1478"/>
                  </a:cubicBezTo>
                  <a:cubicBezTo>
                    <a:pt x="2285" y="1462"/>
                    <a:pt x="2301" y="1438"/>
                    <a:pt x="2301" y="1423"/>
                  </a:cubicBezTo>
                  <a:cubicBezTo>
                    <a:pt x="2301" y="1415"/>
                    <a:pt x="2308" y="1399"/>
                    <a:pt x="2301" y="1399"/>
                  </a:cubicBezTo>
                  <a:cubicBezTo>
                    <a:pt x="2301" y="1391"/>
                    <a:pt x="2293" y="1391"/>
                    <a:pt x="2293" y="1391"/>
                  </a:cubicBezTo>
                  <a:cubicBezTo>
                    <a:pt x="2285" y="1391"/>
                    <a:pt x="2285" y="1391"/>
                    <a:pt x="2277" y="1391"/>
                  </a:cubicBezTo>
                  <a:cubicBezTo>
                    <a:pt x="2269" y="1391"/>
                    <a:pt x="2269" y="1391"/>
                    <a:pt x="2269" y="1391"/>
                  </a:cubicBezTo>
                  <a:cubicBezTo>
                    <a:pt x="2253" y="1391"/>
                    <a:pt x="2245" y="1391"/>
                    <a:pt x="2230" y="1359"/>
                  </a:cubicBezTo>
                  <a:cubicBezTo>
                    <a:pt x="2222" y="1351"/>
                    <a:pt x="2214" y="1343"/>
                    <a:pt x="2214" y="1343"/>
                  </a:cubicBezTo>
                  <a:cubicBezTo>
                    <a:pt x="2206" y="1343"/>
                    <a:pt x="2206" y="1351"/>
                    <a:pt x="2206" y="1367"/>
                  </a:cubicBezTo>
                  <a:cubicBezTo>
                    <a:pt x="2206" y="1383"/>
                    <a:pt x="2214" y="1399"/>
                    <a:pt x="2222" y="1423"/>
                  </a:cubicBezTo>
                  <a:cubicBezTo>
                    <a:pt x="2222" y="1430"/>
                    <a:pt x="2230" y="1438"/>
                    <a:pt x="2237" y="1454"/>
                  </a:cubicBezTo>
                  <a:cubicBezTo>
                    <a:pt x="2237" y="1462"/>
                    <a:pt x="2237" y="1470"/>
                    <a:pt x="2230" y="1478"/>
                  </a:cubicBezTo>
                  <a:cubicBezTo>
                    <a:pt x="2222" y="1486"/>
                    <a:pt x="2206" y="1486"/>
                    <a:pt x="2190" y="1486"/>
                  </a:cubicBezTo>
                  <a:cubicBezTo>
                    <a:pt x="2182" y="1486"/>
                    <a:pt x="2182" y="1486"/>
                    <a:pt x="2182" y="1486"/>
                  </a:cubicBezTo>
                  <a:cubicBezTo>
                    <a:pt x="2174" y="1494"/>
                    <a:pt x="2166" y="1486"/>
                    <a:pt x="2158" y="1478"/>
                  </a:cubicBezTo>
                  <a:cubicBezTo>
                    <a:pt x="2150" y="1470"/>
                    <a:pt x="2143" y="1446"/>
                    <a:pt x="2143" y="1415"/>
                  </a:cubicBezTo>
                  <a:cubicBezTo>
                    <a:pt x="2143" y="1391"/>
                    <a:pt x="2135" y="1383"/>
                    <a:pt x="2135" y="1367"/>
                  </a:cubicBezTo>
                  <a:cubicBezTo>
                    <a:pt x="2127" y="1359"/>
                    <a:pt x="2127" y="1351"/>
                    <a:pt x="2119" y="1336"/>
                  </a:cubicBezTo>
                  <a:cubicBezTo>
                    <a:pt x="2119" y="1312"/>
                    <a:pt x="2127" y="1296"/>
                    <a:pt x="2135" y="1280"/>
                  </a:cubicBezTo>
                  <a:cubicBezTo>
                    <a:pt x="2135" y="1264"/>
                    <a:pt x="2143" y="1256"/>
                    <a:pt x="2143" y="1241"/>
                  </a:cubicBezTo>
                  <a:cubicBezTo>
                    <a:pt x="2143" y="1225"/>
                    <a:pt x="2143" y="1209"/>
                    <a:pt x="2150" y="1201"/>
                  </a:cubicBezTo>
                  <a:cubicBezTo>
                    <a:pt x="2150" y="1170"/>
                    <a:pt x="2150" y="1138"/>
                    <a:pt x="2158" y="1106"/>
                  </a:cubicBezTo>
                  <a:cubicBezTo>
                    <a:pt x="2166" y="1067"/>
                    <a:pt x="2158" y="1035"/>
                    <a:pt x="2150" y="1003"/>
                  </a:cubicBezTo>
                  <a:cubicBezTo>
                    <a:pt x="2150" y="1003"/>
                    <a:pt x="2150" y="996"/>
                    <a:pt x="2150" y="988"/>
                  </a:cubicBezTo>
                  <a:cubicBezTo>
                    <a:pt x="2150" y="988"/>
                    <a:pt x="2150" y="980"/>
                    <a:pt x="2143" y="972"/>
                  </a:cubicBezTo>
                  <a:cubicBezTo>
                    <a:pt x="2143" y="948"/>
                    <a:pt x="2143" y="940"/>
                    <a:pt x="2119" y="932"/>
                  </a:cubicBezTo>
                  <a:cubicBezTo>
                    <a:pt x="2095" y="924"/>
                    <a:pt x="2079" y="893"/>
                    <a:pt x="2071" y="861"/>
                  </a:cubicBezTo>
                  <a:cubicBezTo>
                    <a:pt x="2064" y="822"/>
                    <a:pt x="2055" y="822"/>
                    <a:pt x="1992" y="822"/>
                  </a:cubicBezTo>
                  <a:cubicBezTo>
                    <a:pt x="1984" y="822"/>
                    <a:pt x="1984" y="822"/>
                    <a:pt x="1984" y="822"/>
                  </a:cubicBezTo>
                  <a:cubicBezTo>
                    <a:pt x="1945" y="822"/>
                    <a:pt x="1929" y="798"/>
                    <a:pt x="1913" y="782"/>
                  </a:cubicBezTo>
                  <a:cubicBezTo>
                    <a:pt x="1905" y="766"/>
                    <a:pt x="1890" y="750"/>
                    <a:pt x="1874" y="743"/>
                  </a:cubicBezTo>
                  <a:cubicBezTo>
                    <a:pt x="1826" y="711"/>
                    <a:pt x="1811" y="695"/>
                    <a:pt x="1787" y="664"/>
                  </a:cubicBezTo>
                  <a:cubicBezTo>
                    <a:pt x="1787" y="656"/>
                    <a:pt x="1779" y="648"/>
                    <a:pt x="1779" y="648"/>
                  </a:cubicBezTo>
                  <a:cubicBezTo>
                    <a:pt x="1771" y="632"/>
                    <a:pt x="1771" y="632"/>
                    <a:pt x="1747" y="624"/>
                  </a:cubicBezTo>
                  <a:cubicBezTo>
                    <a:pt x="1739" y="616"/>
                    <a:pt x="1708" y="600"/>
                    <a:pt x="1684" y="569"/>
                  </a:cubicBezTo>
                  <a:cubicBezTo>
                    <a:pt x="1653" y="545"/>
                    <a:pt x="1621" y="513"/>
                    <a:pt x="1597" y="506"/>
                  </a:cubicBezTo>
                  <a:cubicBezTo>
                    <a:pt x="1589" y="506"/>
                    <a:pt x="1589" y="506"/>
                    <a:pt x="1581" y="506"/>
                  </a:cubicBezTo>
                  <a:cubicBezTo>
                    <a:pt x="1550" y="482"/>
                    <a:pt x="1518" y="474"/>
                    <a:pt x="1455" y="466"/>
                  </a:cubicBezTo>
                  <a:cubicBezTo>
                    <a:pt x="1447" y="466"/>
                    <a:pt x="1439" y="466"/>
                    <a:pt x="1431" y="466"/>
                  </a:cubicBezTo>
                  <a:cubicBezTo>
                    <a:pt x="1407" y="466"/>
                    <a:pt x="1407" y="466"/>
                    <a:pt x="1400" y="474"/>
                  </a:cubicBezTo>
                  <a:cubicBezTo>
                    <a:pt x="1400" y="482"/>
                    <a:pt x="1391" y="490"/>
                    <a:pt x="1384" y="498"/>
                  </a:cubicBezTo>
                  <a:cubicBezTo>
                    <a:pt x="1368" y="506"/>
                    <a:pt x="1368" y="513"/>
                    <a:pt x="1368" y="521"/>
                  </a:cubicBezTo>
                  <a:cubicBezTo>
                    <a:pt x="1368" y="521"/>
                    <a:pt x="1368" y="529"/>
                    <a:pt x="1376" y="529"/>
                  </a:cubicBezTo>
                  <a:cubicBezTo>
                    <a:pt x="1384" y="537"/>
                    <a:pt x="1384" y="537"/>
                    <a:pt x="1391" y="545"/>
                  </a:cubicBezTo>
                  <a:cubicBezTo>
                    <a:pt x="1391" y="553"/>
                    <a:pt x="1391" y="553"/>
                    <a:pt x="1391" y="561"/>
                  </a:cubicBezTo>
                  <a:cubicBezTo>
                    <a:pt x="1384" y="569"/>
                    <a:pt x="1376" y="569"/>
                    <a:pt x="1360" y="569"/>
                  </a:cubicBezTo>
                  <a:cubicBezTo>
                    <a:pt x="1352" y="569"/>
                    <a:pt x="1344" y="569"/>
                    <a:pt x="1336" y="569"/>
                  </a:cubicBezTo>
                  <a:cubicBezTo>
                    <a:pt x="1313" y="569"/>
                    <a:pt x="1297" y="577"/>
                    <a:pt x="1289" y="593"/>
                  </a:cubicBezTo>
                  <a:cubicBezTo>
                    <a:pt x="1281" y="593"/>
                    <a:pt x="1281" y="600"/>
                    <a:pt x="1273" y="600"/>
                  </a:cubicBezTo>
                  <a:cubicBezTo>
                    <a:pt x="1273" y="600"/>
                    <a:pt x="1265" y="600"/>
                    <a:pt x="1265" y="608"/>
                  </a:cubicBezTo>
                  <a:cubicBezTo>
                    <a:pt x="1257" y="608"/>
                    <a:pt x="1249" y="616"/>
                    <a:pt x="1249" y="640"/>
                  </a:cubicBezTo>
                  <a:cubicBezTo>
                    <a:pt x="1249" y="687"/>
                    <a:pt x="1170" y="727"/>
                    <a:pt x="1154" y="743"/>
                  </a:cubicBezTo>
                  <a:cubicBezTo>
                    <a:pt x="1147" y="743"/>
                    <a:pt x="1138" y="743"/>
                    <a:pt x="1131" y="743"/>
                  </a:cubicBezTo>
                  <a:cubicBezTo>
                    <a:pt x="1123" y="743"/>
                    <a:pt x="1123" y="743"/>
                    <a:pt x="1115" y="735"/>
                  </a:cubicBezTo>
                  <a:cubicBezTo>
                    <a:pt x="1115" y="735"/>
                    <a:pt x="1115" y="727"/>
                    <a:pt x="1123" y="719"/>
                  </a:cubicBezTo>
                  <a:cubicBezTo>
                    <a:pt x="1147" y="703"/>
                    <a:pt x="1170" y="695"/>
                    <a:pt x="1194" y="679"/>
                  </a:cubicBezTo>
                  <a:cubicBezTo>
                    <a:pt x="1218" y="672"/>
                    <a:pt x="1225" y="656"/>
                    <a:pt x="1225" y="656"/>
                  </a:cubicBezTo>
                  <a:cubicBezTo>
                    <a:pt x="1225" y="648"/>
                    <a:pt x="1225" y="648"/>
                    <a:pt x="1218" y="648"/>
                  </a:cubicBezTo>
                  <a:lnTo>
                    <a:pt x="1218" y="648"/>
                  </a:lnTo>
                  <a:cubicBezTo>
                    <a:pt x="1210" y="648"/>
                    <a:pt x="1202" y="656"/>
                    <a:pt x="1186" y="664"/>
                  </a:cubicBezTo>
                  <a:cubicBezTo>
                    <a:pt x="1162" y="672"/>
                    <a:pt x="1131" y="687"/>
                    <a:pt x="1107" y="695"/>
                  </a:cubicBezTo>
                  <a:cubicBezTo>
                    <a:pt x="1091" y="703"/>
                    <a:pt x="1075" y="703"/>
                    <a:pt x="1060" y="711"/>
                  </a:cubicBezTo>
                  <a:cubicBezTo>
                    <a:pt x="1028" y="719"/>
                    <a:pt x="1004" y="727"/>
                    <a:pt x="988" y="719"/>
                  </a:cubicBezTo>
                  <a:cubicBezTo>
                    <a:pt x="973" y="711"/>
                    <a:pt x="949" y="687"/>
                    <a:pt x="949" y="672"/>
                  </a:cubicBezTo>
                  <a:cubicBezTo>
                    <a:pt x="941" y="672"/>
                    <a:pt x="941" y="664"/>
                    <a:pt x="941" y="664"/>
                  </a:cubicBezTo>
                  <a:cubicBezTo>
                    <a:pt x="949" y="656"/>
                    <a:pt x="949" y="656"/>
                    <a:pt x="957" y="656"/>
                  </a:cubicBezTo>
                  <a:cubicBezTo>
                    <a:pt x="965" y="648"/>
                    <a:pt x="965" y="648"/>
                    <a:pt x="965" y="640"/>
                  </a:cubicBezTo>
                  <a:cubicBezTo>
                    <a:pt x="965" y="640"/>
                    <a:pt x="957" y="616"/>
                    <a:pt x="838" y="545"/>
                  </a:cubicBezTo>
                  <a:cubicBezTo>
                    <a:pt x="830" y="545"/>
                    <a:pt x="830" y="545"/>
                    <a:pt x="830" y="545"/>
                  </a:cubicBezTo>
                  <a:lnTo>
                    <a:pt x="830" y="545"/>
                  </a:lnTo>
                  <a:cubicBezTo>
                    <a:pt x="822" y="537"/>
                    <a:pt x="830" y="537"/>
                    <a:pt x="838" y="529"/>
                  </a:cubicBezTo>
                  <a:cubicBezTo>
                    <a:pt x="838" y="521"/>
                    <a:pt x="846" y="521"/>
                    <a:pt x="838" y="513"/>
                  </a:cubicBezTo>
                  <a:lnTo>
                    <a:pt x="838" y="513"/>
                  </a:lnTo>
                  <a:cubicBezTo>
                    <a:pt x="830" y="506"/>
                    <a:pt x="830" y="498"/>
                    <a:pt x="822" y="482"/>
                  </a:cubicBezTo>
                  <a:cubicBezTo>
                    <a:pt x="814" y="466"/>
                    <a:pt x="830" y="458"/>
                    <a:pt x="838" y="458"/>
                  </a:cubicBezTo>
                  <a:cubicBezTo>
                    <a:pt x="846" y="450"/>
                    <a:pt x="854" y="450"/>
                    <a:pt x="854" y="442"/>
                  </a:cubicBezTo>
                  <a:lnTo>
                    <a:pt x="854" y="442"/>
                  </a:lnTo>
                  <a:cubicBezTo>
                    <a:pt x="846" y="442"/>
                    <a:pt x="846" y="442"/>
                    <a:pt x="846" y="442"/>
                  </a:cubicBezTo>
                  <a:cubicBezTo>
                    <a:pt x="838" y="450"/>
                    <a:pt x="822" y="458"/>
                    <a:pt x="814" y="450"/>
                  </a:cubicBezTo>
                  <a:cubicBezTo>
                    <a:pt x="807" y="450"/>
                    <a:pt x="799" y="450"/>
                    <a:pt x="799" y="450"/>
                  </a:cubicBezTo>
                  <a:cubicBezTo>
                    <a:pt x="791" y="450"/>
                    <a:pt x="791" y="450"/>
                    <a:pt x="775" y="466"/>
                  </a:cubicBezTo>
                  <a:cubicBezTo>
                    <a:pt x="775" y="474"/>
                    <a:pt x="775" y="474"/>
                    <a:pt x="775" y="474"/>
                  </a:cubicBezTo>
                  <a:cubicBezTo>
                    <a:pt x="775" y="482"/>
                    <a:pt x="783" y="482"/>
                    <a:pt x="783" y="490"/>
                  </a:cubicBezTo>
                  <a:cubicBezTo>
                    <a:pt x="799" y="490"/>
                    <a:pt x="807" y="498"/>
                    <a:pt x="814" y="506"/>
                  </a:cubicBezTo>
                  <a:cubicBezTo>
                    <a:pt x="822" y="529"/>
                    <a:pt x="814" y="537"/>
                    <a:pt x="814" y="537"/>
                  </a:cubicBezTo>
                  <a:lnTo>
                    <a:pt x="814" y="537"/>
                  </a:lnTo>
                  <a:cubicBezTo>
                    <a:pt x="807" y="537"/>
                    <a:pt x="807" y="537"/>
                    <a:pt x="799" y="529"/>
                  </a:cubicBezTo>
                  <a:cubicBezTo>
                    <a:pt x="775" y="506"/>
                    <a:pt x="585" y="450"/>
                    <a:pt x="546" y="450"/>
                  </a:cubicBezTo>
                  <a:cubicBezTo>
                    <a:pt x="538" y="450"/>
                    <a:pt x="530" y="450"/>
                    <a:pt x="522" y="450"/>
                  </a:cubicBezTo>
                  <a:cubicBezTo>
                    <a:pt x="514" y="450"/>
                    <a:pt x="514" y="450"/>
                    <a:pt x="506" y="450"/>
                  </a:cubicBezTo>
                  <a:cubicBezTo>
                    <a:pt x="490" y="450"/>
                    <a:pt x="482" y="450"/>
                    <a:pt x="474" y="442"/>
                  </a:cubicBezTo>
                  <a:cubicBezTo>
                    <a:pt x="474" y="434"/>
                    <a:pt x="467" y="434"/>
                    <a:pt x="467" y="426"/>
                  </a:cubicBezTo>
                  <a:cubicBezTo>
                    <a:pt x="467" y="426"/>
                    <a:pt x="474" y="426"/>
                    <a:pt x="490" y="419"/>
                  </a:cubicBezTo>
                  <a:cubicBezTo>
                    <a:pt x="506" y="419"/>
                    <a:pt x="522" y="419"/>
                    <a:pt x="530" y="411"/>
                  </a:cubicBezTo>
                  <a:cubicBezTo>
                    <a:pt x="538" y="403"/>
                    <a:pt x="546" y="403"/>
                    <a:pt x="554" y="403"/>
                  </a:cubicBezTo>
                  <a:cubicBezTo>
                    <a:pt x="561" y="403"/>
                    <a:pt x="561" y="403"/>
                    <a:pt x="569" y="403"/>
                  </a:cubicBezTo>
                  <a:cubicBezTo>
                    <a:pt x="577" y="403"/>
                    <a:pt x="585" y="403"/>
                    <a:pt x="593" y="403"/>
                  </a:cubicBezTo>
                  <a:cubicBezTo>
                    <a:pt x="601" y="403"/>
                    <a:pt x="609" y="403"/>
                    <a:pt x="609" y="403"/>
                  </a:cubicBezTo>
                  <a:cubicBezTo>
                    <a:pt x="609" y="403"/>
                    <a:pt x="593" y="395"/>
                    <a:pt x="577" y="387"/>
                  </a:cubicBezTo>
                  <a:cubicBezTo>
                    <a:pt x="569" y="387"/>
                    <a:pt x="569" y="387"/>
                    <a:pt x="561" y="387"/>
                  </a:cubicBezTo>
                  <a:cubicBezTo>
                    <a:pt x="554" y="387"/>
                    <a:pt x="546" y="387"/>
                    <a:pt x="538" y="395"/>
                  </a:cubicBezTo>
                  <a:cubicBezTo>
                    <a:pt x="522" y="395"/>
                    <a:pt x="514" y="395"/>
                    <a:pt x="498" y="395"/>
                  </a:cubicBezTo>
                  <a:cubicBezTo>
                    <a:pt x="467" y="395"/>
                    <a:pt x="467" y="403"/>
                    <a:pt x="467" y="411"/>
                  </a:cubicBezTo>
                  <a:cubicBezTo>
                    <a:pt x="459" y="419"/>
                    <a:pt x="459" y="426"/>
                    <a:pt x="451" y="434"/>
                  </a:cubicBezTo>
                  <a:cubicBezTo>
                    <a:pt x="435" y="458"/>
                    <a:pt x="380" y="466"/>
                    <a:pt x="324" y="482"/>
                  </a:cubicBezTo>
                  <a:cubicBezTo>
                    <a:pt x="316" y="482"/>
                    <a:pt x="308" y="482"/>
                    <a:pt x="301" y="482"/>
                  </a:cubicBezTo>
                  <a:cubicBezTo>
                    <a:pt x="277" y="490"/>
                    <a:pt x="261" y="498"/>
                    <a:pt x="245" y="498"/>
                  </a:cubicBezTo>
                  <a:cubicBezTo>
                    <a:pt x="230" y="506"/>
                    <a:pt x="221" y="513"/>
                    <a:pt x="206" y="513"/>
                  </a:cubicBezTo>
                  <a:lnTo>
                    <a:pt x="198" y="513"/>
                  </a:lnTo>
                  <a:cubicBezTo>
                    <a:pt x="190" y="506"/>
                    <a:pt x="182" y="506"/>
                    <a:pt x="182" y="506"/>
                  </a:cubicBezTo>
                  <a:cubicBezTo>
                    <a:pt x="182" y="498"/>
                    <a:pt x="190" y="498"/>
                    <a:pt x="206" y="490"/>
                  </a:cubicBezTo>
                  <a:cubicBezTo>
                    <a:pt x="221" y="482"/>
                    <a:pt x="230" y="482"/>
                    <a:pt x="237" y="474"/>
                  </a:cubicBezTo>
                  <a:cubicBezTo>
                    <a:pt x="245" y="474"/>
                    <a:pt x="245" y="466"/>
                    <a:pt x="245" y="466"/>
                  </a:cubicBezTo>
                  <a:cubicBezTo>
                    <a:pt x="253" y="458"/>
                    <a:pt x="261" y="450"/>
                    <a:pt x="293" y="442"/>
                  </a:cubicBezTo>
                  <a:lnTo>
                    <a:pt x="301" y="442"/>
                  </a:lnTo>
                  <a:cubicBezTo>
                    <a:pt x="301" y="434"/>
                    <a:pt x="293" y="419"/>
                    <a:pt x="269" y="403"/>
                  </a:cubicBezTo>
                  <a:cubicBezTo>
                    <a:pt x="261" y="403"/>
                    <a:pt x="261" y="403"/>
                    <a:pt x="261" y="403"/>
                  </a:cubicBezTo>
                  <a:cubicBezTo>
                    <a:pt x="253" y="403"/>
                    <a:pt x="253" y="403"/>
                    <a:pt x="253" y="411"/>
                  </a:cubicBezTo>
                  <a:cubicBezTo>
                    <a:pt x="253" y="419"/>
                    <a:pt x="253" y="426"/>
                    <a:pt x="245" y="426"/>
                  </a:cubicBezTo>
                  <a:lnTo>
                    <a:pt x="245" y="426"/>
                  </a:lnTo>
                  <a:cubicBezTo>
                    <a:pt x="237" y="426"/>
                    <a:pt x="230" y="426"/>
                    <a:pt x="230" y="419"/>
                  </a:cubicBezTo>
                  <a:cubicBezTo>
                    <a:pt x="221" y="419"/>
                    <a:pt x="214" y="411"/>
                    <a:pt x="206" y="411"/>
                  </a:cubicBezTo>
                  <a:cubicBezTo>
                    <a:pt x="198" y="419"/>
                    <a:pt x="198" y="419"/>
                    <a:pt x="198" y="434"/>
                  </a:cubicBezTo>
                  <a:cubicBezTo>
                    <a:pt x="198" y="442"/>
                    <a:pt x="198" y="458"/>
                    <a:pt x="182" y="474"/>
                  </a:cubicBezTo>
                  <a:cubicBezTo>
                    <a:pt x="174" y="498"/>
                    <a:pt x="166" y="498"/>
                    <a:pt x="150" y="506"/>
                  </a:cubicBezTo>
                  <a:cubicBezTo>
                    <a:pt x="142" y="513"/>
                    <a:pt x="142" y="521"/>
                    <a:pt x="135" y="529"/>
                  </a:cubicBezTo>
                  <a:cubicBezTo>
                    <a:pt x="127" y="529"/>
                    <a:pt x="119" y="537"/>
                    <a:pt x="111" y="537"/>
                  </a:cubicBezTo>
                  <a:cubicBezTo>
                    <a:pt x="103" y="537"/>
                    <a:pt x="95" y="529"/>
                    <a:pt x="87" y="521"/>
                  </a:cubicBezTo>
                  <a:lnTo>
                    <a:pt x="87" y="521"/>
                  </a:lnTo>
                  <a:cubicBezTo>
                    <a:pt x="87" y="513"/>
                    <a:pt x="87" y="513"/>
                    <a:pt x="87" y="513"/>
                  </a:cubicBezTo>
                  <a:cubicBezTo>
                    <a:pt x="95" y="498"/>
                    <a:pt x="111" y="466"/>
                    <a:pt x="111" y="458"/>
                  </a:cubicBezTo>
                  <a:cubicBezTo>
                    <a:pt x="111" y="450"/>
                    <a:pt x="103" y="442"/>
                    <a:pt x="95" y="434"/>
                  </a:cubicBezTo>
                  <a:cubicBezTo>
                    <a:pt x="87" y="419"/>
                    <a:pt x="79" y="403"/>
                    <a:pt x="79" y="387"/>
                  </a:cubicBezTo>
                  <a:cubicBezTo>
                    <a:pt x="87" y="379"/>
                    <a:pt x="87" y="379"/>
                    <a:pt x="87" y="371"/>
                  </a:cubicBezTo>
                  <a:cubicBezTo>
                    <a:pt x="95" y="355"/>
                    <a:pt x="95" y="347"/>
                    <a:pt x="71" y="324"/>
                  </a:cubicBezTo>
                  <a:cubicBezTo>
                    <a:pt x="71" y="324"/>
                    <a:pt x="63" y="316"/>
                    <a:pt x="48" y="308"/>
                  </a:cubicBezTo>
                  <a:cubicBezTo>
                    <a:pt x="24" y="292"/>
                    <a:pt x="0" y="268"/>
                    <a:pt x="0" y="253"/>
                  </a:cubicBezTo>
                  <a:cubicBezTo>
                    <a:pt x="0" y="245"/>
                    <a:pt x="0" y="237"/>
                    <a:pt x="0" y="237"/>
                  </a:cubicBezTo>
                  <a:cubicBezTo>
                    <a:pt x="24" y="205"/>
                    <a:pt x="933" y="95"/>
                    <a:pt x="1036" y="79"/>
                  </a:cubicBezTo>
                  <a:lnTo>
                    <a:pt x="1036" y="79"/>
                  </a:lnTo>
                  <a:lnTo>
                    <a:pt x="1036" y="79"/>
                  </a:lnTo>
                  <a:cubicBezTo>
                    <a:pt x="1075" y="142"/>
                    <a:pt x="1115" y="205"/>
                    <a:pt x="1123" y="213"/>
                  </a:cubicBezTo>
                  <a:cubicBezTo>
                    <a:pt x="1138" y="213"/>
                    <a:pt x="2158" y="126"/>
                    <a:pt x="2174" y="126"/>
                  </a:cubicBezTo>
                  <a:lnTo>
                    <a:pt x="2174" y="126"/>
                  </a:lnTo>
                  <a:lnTo>
                    <a:pt x="2174" y="126"/>
                  </a:lnTo>
                  <a:cubicBezTo>
                    <a:pt x="2174" y="126"/>
                    <a:pt x="2182" y="134"/>
                    <a:pt x="2198" y="158"/>
                  </a:cubicBezTo>
                  <a:cubicBezTo>
                    <a:pt x="2198" y="166"/>
                    <a:pt x="2198" y="173"/>
                    <a:pt x="2198" y="181"/>
                  </a:cubicBezTo>
                  <a:cubicBezTo>
                    <a:pt x="2198" y="205"/>
                    <a:pt x="2198" y="221"/>
                    <a:pt x="2222" y="221"/>
                  </a:cubicBezTo>
                  <a:cubicBezTo>
                    <a:pt x="2222" y="221"/>
                    <a:pt x="2230" y="221"/>
                    <a:pt x="2237" y="221"/>
                  </a:cubicBezTo>
                  <a:cubicBezTo>
                    <a:pt x="2237" y="221"/>
                    <a:pt x="2245" y="221"/>
                    <a:pt x="2253" y="221"/>
                  </a:cubicBezTo>
                  <a:cubicBezTo>
                    <a:pt x="2261" y="221"/>
                    <a:pt x="2269" y="221"/>
                    <a:pt x="2269" y="197"/>
                  </a:cubicBezTo>
                  <a:cubicBezTo>
                    <a:pt x="2269" y="189"/>
                    <a:pt x="2269" y="173"/>
                    <a:pt x="2269" y="158"/>
                  </a:cubicBezTo>
                  <a:cubicBezTo>
                    <a:pt x="2277" y="134"/>
                    <a:pt x="2277" y="102"/>
                    <a:pt x="2261" y="79"/>
                  </a:cubicBezTo>
                  <a:cubicBezTo>
                    <a:pt x="2245" y="55"/>
                    <a:pt x="2245" y="39"/>
                    <a:pt x="2245" y="31"/>
                  </a:cubicBezTo>
                  <a:cubicBezTo>
                    <a:pt x="2245" y="23"/>
                    <a:pt x="2253" y="15"/>
                    <a:pt x="2261" y="7"/>
                  </a:cubicBezTo>
                  <a:cubicBezTo>
                    <a:pt x="2261" y="7"/>
                    <a:pt x="2269" y="7"/>
                    <a:pt x="2277" y="7"/>
                  </a:cubicBezTo>
                  <a:cubicBezTo>
                    <a:pt x="2285" y="7"/>
                    <a:pt x="2308" y="7"/>
                    <a:pt x="2332" y="15"/>
                  </a:cubicBezTo>
                  <a:cubicBezTo>
                    <a:pt x="2364" y="23"/>
                    <a:pt x="2403" y="23"/>
                    <a:pt x="2427" y="23"/>
                  </a:cubicBezTo>
                  <a:cubicBezTo>
                    <a:pt x="2451" y="23"/>
                    <a:pt x="2467" y="23"/>
                    <a:pt x="2475" y="15"/>
                  </a:cubicBezTo>
                  <a:cubicBezTo>
                    <a:pt x="2475" y="7"/>
                    <a:pt x="2475" y="7"/>
                    <a:pt x="2475" y="7"/>
                  </a:cubicBezTo>
                  <a:cubicBezTo>
                    <a:pt x="2483" y="0"/>
                    <a:pt x="2483" y="0"/>
                    <a:pt x="2483" y="0"/>
                  </a:cubicBezTo>
                  <a:cubicBezTo>
                    <a:pt x="2483" y="7"/>
                    <a:pt x="2483" y="7"/>
                    <a:pt x="2483" y="7"/>
                  </a:cubicBezTo>
                  <a:lnTo>
                    <a:pt x="2483" y="7"/>
                  </a:lnTo>
                  <a:cubicBezTo>
                    <a:pt x="2506" y="23"/>
                    <a:pt x="2506" y="23"/>
                    <a:pt x="2506" y="47"/>
                  </a:cubicBezTo>
                  <a:cubicBezTo>
                    <a:pt x="2506" y="55"/>
                    <a:pt x="2506" y="63"/>
                    <a:pt x="2506" y="63"/>
                  </a:cubicBezTo>
                  <a:cubicBezTo>
                    <a:pt x="2498" y="95"/>
                    <a:pt x="2498" y="95"/>
                    <a:pt x="2514" y="102"/>
                  </a:cubicBezTo>
                  <a:cubicBezTo>
                    <a:pt x="2514" y="110"/>
                    <a:pt x="2522" y="118"/>
                    <a:pt x="2522" y="126"/>
                  </a:cubicBezTo>
                  <a:cubicBezTo>
                    <a:pt x="2538" y="142"/>
                    <a:pt x="2546" y="158"/>
                    <a:pt x="2546" y="173"/>
                  </a:cubicBezTo>
                  <a:cubicBezTo>
                    <a:pt x="2546" y="189"/>
                    <a:pt x="2554" y="205"/>
                    <a:pt x="2561" y="221"/>
                  </a:cubicBezTo>
                  <a:cubicBezTo>
                    <a:pt x="2577" y="268"/>
                    <a:pt x="2664" y="458"/>
                    <a:pt x="2672" y="458"/>
                  </a:cubicBezTo>
                  <a:cubicBezTo>
                    <a:pt x="2688" y="513"/>
                    <a:pt x="2909" y="830"/>
                    <a:pt x="2925" y="837"/>
                  </a:cubicBezTo>
                  <a:lnTo>
                    <a:pt x="2933" y="837"/>
                  </a:lnTo>
                  <a:cubicBezTo>
                    <a:pt x="2949" y="846"/>
                    <a:pt x="2965" y="853"/>
                    <a:pt x="3004" y="924"/>
                  </a:cubicBezTo>
                  <a:cubicBezTo>
                    <a:pt x="3052" y="996"/>
                    <a:pt x="3044" y="1012"/>
                    <a:pt x="3036" y="1035"/>
                  </a:cubicBezTo>
                  <a:lnTo>
                    <a:pt x="3036" y="1035"/>
                  </a:lnTo>
                  <a:cubicBezTo>
                    <a:pt x="3036" y="1035"/>
                    <a:pt x="3036" y="1043"/>
                    <a:pt x="3028" y="1043"/>
                  </a:cubicBezTo>
                  <a:cubicBezTo>
                    <a:pt x="3028" y="1043"/>
                    <a:pt x="3020" y="1035"/>
                    <a:pt x="3012" y="1012"/>
                  </a:cubicBezTo>
                  <a:cubicBezTo>
                    <a:pt x="3012" y="1003"/>
                    <a:pt x="3012" y="1003"/>
                    <a:pt x="3012" y="996"/>
                  </a:cubicBezTo>
                  <a:cubicBezTo>
                    <a:pt x="2996" y="964"/>
                    <a:pt x="2973" y="940"/>
                    <a:pt x="2973" y="940"/>
                  </a:cubicBezTo>
                  <a:lnTo>
                    <a:pt x="2973" y="940"/>
                  </a:lnTo>
                  <a:lnTo>
                    <a:pt x="2973" y="940"/>
                  </a:lnTo>
                  <a:cubicBezTo>
                    <a:pt x="2965" y="948"/>
                    <a:pt x="2965" y="956"/>
                    <a:pt x="2949" y="956"/>
                  </a:cubicBezTo>
                  <a:cubicBezTo>
                    <a:pt x="2941" y="948"/>
                    <a:pt x="2941" y="948"/>
                    <a:pt x="2933" y="940"/>
                  </a:cubicBezTo>
                  <a:cubicBezTo>
                    <a:pt x="2933" y="932"/>
                    <a:pt x="2933" y="924"/>
                    <a:pt x="2925" y="924"/>
                  </a:cubicBezTo>
                  <a:cubicBezTo>
                    <a:pt x="2917" y="917"/>
                    <a:pt x="2909" y="909"/>
                    <a:pt x="2909" y="901"/>
                  </a:cubicBezTo>
                  <a:lnTo>
                    <a:pt x="2909" y="893"/>
                  </a:lnTo>
                  <a:lnTo>
                    <a:pt x="2909" y="893"/>
                  </a:lnTo>
                  <a:cubicBezTo>
                    <a:pt x="2901" y="901"/>
                    <a:pt x="2933" y="956"/>
                    <a:pt x="2949" y="980"/>
                  </a:cubicBezTo>
                  <a:cubicBezTo>
                    <a:pt x="2957" y="1003"/>
                    <a:pt x="2965" y="1019"/>
                    <a:pt x="2965" y="1027"/>
                  </a:cubicBezTo>
                  <a:cubicBezTo>
                    <a:pt x="2973" y="1043"/>
                    <a:pt x="2981" y="1051"/>
                    <a:pt x="2988" y="1059"/>
                  </a:cubicBezTo>
                  <a:cubicBezTo>
                    <a:pt x="2988" y="1067"/>
                    <a:pt x="2996" y="1075"/>
                    <a:pt x="2996" y="1083"/>
                  </a:cubicBezTo>
                  <a:lnTo>
                    <a:pt x="2996" y="1090"/>
                  </a:lnTo>
                  <a:cubicBezTo>
                    <a:pt x="3004" y="1090"/>
                    <a:pt x="3004" y="1090"/>
                    <a:pt x="3004" y="1090"/>
                  </a:cubicBezTo>
                  <a:cubicBezTo>
                    <a:pt x="3004" y="1083"/>
                    <a:pt x="3012" y="1083"/>
                    <a:pt x="3012" y="1075"/>
                  </a:cubicBezTo>
                  <a:cubicBezTo>
                    <a:pt x="3020" y="1075"/>
                    <a:pt x="3020" y="1075"/>
                    <a:pt x="3020" y="1075"/>
                  </a:cubicBezTo>
                  <a:cubicBezTo>
                    <a:pt x="3036" y="1075"/>
                    <a:pt x="3036" y="1122"/>
                    <a:pt x="3044" y="1146"/>
                  </a:cubicBezTo>
                  <a:cubicBezTo>
                    <a:pt x="3115" y="1233"/>
                    <a:pt x="3154" y="1328"/>
                    <a:pt x="3194" y="1399"/>
                  </a:cubicBezTo>
                  <a:cubicBezTo>
                    <a:pt x="3226" y="1462"/>
                    <a:pt x="3249" y="1517"/>
                    <a:pt x="3289" y="1549"/>
                  </a:cubicBezTo>
                  <a:cubicBezTo>
                    <a:pt x="3376" y="1620"/>
                    <a:pt x="3423" y="1810"/>
                    <a:pt x="3415" y="1905"/>
                  </a:cubicBezTo>
                  <a:cubicBezTo>
                    <a:pt x="3407" y="1976"/>
                    <a:pt x="3407" y="2000"/>
                    <a:pt x="3415" y="2031"/>
                  </a:cubicBezTo>
                  <a:cubicBezTo>
                    <a:pt x="3415" y="2039"/>
                    <a:pt x="3415" y="2047"/>
                    <a:pt x="3415" y="2063"/>
                  </a:cubicBezTo>
                  <a:cubicBezTo>
                    <a:pt x="3415" y="2102"/>
                    <a:pt x="3400" y="2253"/>
                    <a:pt x="3368" y="2284"/>
                  </a:cubicBezTo>
                  <a:cubicBezTo>
                    <a:pt x="3360" y="2308"/>
                    <a:pt x="3360" y="2316"/>
                    <a:pt x="3368" y="2332"/>
                  </a:cubicBezTo>
                  <a:cubicBezTo>
                    <a:pt x="3368" y="2340"/>
                    <a:pt x="3368" y="2347"/>
                    <a:pt x="3376" y="2355"/>
                  </a:cubicBezTo>
                  <a:cubicBezTo>
                    <a:pt x="3376" y="2371"/>
                    <a:pt x="3376" y="2371"/>
                    <a:pt x="3384" y="2379"/>
                  </a:cubicBezTo>
                  <a:cubicBezTo>
                    <a:pt x="3384" y="2387"/>
                    <a:pt x="3384" y="2387"/>
                    <a:pt x="3384" y="2403"/>
                  </a:cubicBezTo>
                  <a:cubicBezTo>
                    <a:pt x="3376" y="2419"/>
                    <a:pt x="3376" y="2427"/>
                    <a:pt x="3376" y="2427"/>
                  </a:cubicBezTo>
                  <a:lnTo>
                    <a:pt x="3376" y="2427"/>
                  </a:lnTo>
                  <a:cubicBezTo>
                    <a:pt x="3384" y="2427"/>
                    <a:pt x="3384" y="2427"/>
                    <a:pt x="3392" y="2419"/>
                  </a:cubicBezTo>
                  <a:cubicBezTo>
                    <a:pt x="3392" y="2419"/>
                    <a:pt x="3392" y="2411"/>
                    <a:pt x="3400" y="2411"/>
                  </a:cubicBezTo>
                  <a:lnTo>
                    <a:pt x="3400" y="2411"/>
                  </a:lnTo>
                  <a:cubicBezTo>
                    <a:pt x="3407" y="2411"/>
                    <a:pt x="3407" y="2411"/>
                    <a:pt x="3407" y="2411"/>
                  </a:cubicBezTo>
                  <a:lnTo>
                    <a:pt x="3407" y="2411"/>
                  </a:lnTo>
                  <a:cubicBezTo>
                    <a:pt x="3407" y="2419"/>
                    <a:pt x="3352" y="2569"/>
                    <a:pt x="3336" y="2593"/>
                  </a:cubicBezTo>
                  <a:cubicBezTo>
                    <a:pt x="3320" y="2624"/>
                    <a:pt x="3305" y="2632"/>
                    <a:pt x="3289" y="2640"/>
                  </a:cubicBezTo>
                  <a:cubicBezTo>
                    <a:pt x="3281" y="2640"/>
                    <a:pt x="3281" y="2640"/>
                    <a:pt x="3281" y="2640"/>
                  </a:cubicBezTo>
                  <a:close/>
                  <a:moveTo>
                    <a:pt x="3289" y="2474"/>
                  </a:moveTo>
                  <a:lnTo>
                    <a:pt x="3289" y="2474"/>
                  </a:lnTo>
                  <a:cubicBezTo>
                    <a:pt x="3297" y="2474"/>
                    <a:pt x="3297" y="2474"/>
                    <a:pt x="3297" y="2474"/>
                  </a:cubicBezTo>
                  <a:cubicBezTo>
                    <a:pt x="3305" y="2474"/>
                    <a:pt x="3313" y="2482"/>
                    <a:pt x="3320" y="2482"/>
                  </a:cubicBezTo>
                  <a:cubicBezTo>
                    <a:pt x="3336" y="2482"/>
                    <a:pt x="3344" y="2482"/>
                    <a:pt x="3344" y="2490"/>
                  </a:cubicBezTo>
                  <a:cubicBezTo>
                    <a:pt x="3352" y="2498"/>
                    <a:pt x="3352" y="2498"/>
                    <a:pt x="3352" y="2506"/>
                  </a:cubicBezTo>
                  <a:cubicBezTo>
                    <a:pt x="3344" y="2529"/>
                    <a:pt x="3320" y="2577"/>
                    <a:pt x="3305" y="2600"/>
                  </a:cubicBezTo>
                  <a:cubicBezTo>
                    <a:pt x="3281" y="2624"/>
                    <a:pt x="3281" y="2632"/>
                    <a:pt x="3281" y="2640"/>
                  </a:cubicBezTo>
                  <a:cubicBezTo>
                    <a:pt x="3281" y="2640"/>
                    <a:pt x="3281" y="2640"/>
                    <a:pt x="3281" y="2632"/>
                  </a:cubicBezTo>
                  <a:cubicBezTo>
                    <a:pt x="3305" y="2624"/>
                    <a:pt x="3313" y="2616"/>
                    <a:pt x="3328" y="2593"/>
                  </a:cubicBezTo>
                  <a:cubicBezTo>
                    <a:pt x="3352" y="2561"/>
                    <a:pt x="3392" y="2450"/>
                    <a:pt x="3400" y="2419"/>
                  </a:cubicBezTo>
                  <a:cubicBezTo>
                    <a:pt x="3400" y="2419"/>
                    <a:pt x="3392" y="2419"/>
                    <a:pt x="3392" y="2427"/>
                  </a:cubicBezTo>
                  <a:lnTo>
                    <a:pt x="3384" y="2434"/>
                  </a:lnTo>
                  <a:cubicBezTo>
                    <a:pt x="3376" y="2434"/>
                    <a:pt x="3368" y="2434"/>
                    <a:pt x="3368" y="2434"/>
                  </a:cubicBezTo>
                  <a:cubicBezTo>
                    <a:pt x="3368" y="2427"/>
                    <a:pt x="3368" y="2411"/>
                    <a:pt x="3376" y="2403"/>
                  </a:cubicBezTo>
                  <a:cubicBezTo>
                    <a:pt x="3376" y="2387"/>
                    <a:pt x="3376" y="2387"/>
                    <a:pt x="3376" y="2379"/>
                  </a:cubicBezTo>
                  <a:cubicBezTo>
                    <a:pt x="3376" y="2379"/>
                    <a:pt x="3368" y="2371"/>
                    <a:pt x="3368" y="2355"/>
                  </a:cubicBezTo>
                  <a:cubicBezTo>
                    <a:pt x="3360" y="2347"/>
                    <a:pt x="3360" y="2340"/>
                    <a:pt x="3360" y="2332"/>
                  </a:cubicBezTo>
                  <a:cubicBezTo>
                    <a:pt x="3352" y="2316"/>
                    <a:pt x="3344" y="2308"/>
                    <a:pt x="3368" y="2284"/>
                  </a:cubicBezTo>
                  <a:cubicBezTo>
                    <a:pt x="3392" y="2253"/>
                    <a:pt x="3407" y="2102"/>
                    <a:pt x="3407" y="2063"/>
                  </a:cubicBezTo>
                  <a:cubicBezTo>
                    <a:pt x="3407" y="2047"/>
                    <a:pt x="3407" y="2039"/>
                    <a:pt x="3407" y="2031"/>
                  </a:cubicBezTo>
                  <a:cubicBezTo>
                    <a:pt x="3400" y="2007"/>
                    <a:pt x="3400" y="1976"/>
                    <a:pt x="3407" y="1905"/>
                  </a:cubicBezTo>
                  <a:cubicBezTo>
                    <a:pt x="3415" y="1818"/>
                    <a:pt x="3368" y="1620"/>
                    <a:pt x="3281" y="1557"/>
                  </a:cubicBezTo>
                  <a:cubicBezTo>
                    <a:pt x="3241" y="1525"/>
                    <a:pt x="3218" y="1462"/>
                    <a:pt x="3186" y="1399"/>
                  </a:cubicBezTo>
                  <a:cubicBezTo>
                    <a:pt x="3154" y="1328"/>
                    <a:pt x="3115" y="1241"/>
                    <a:pt x="3036" y="1154"/>
                  </a:cubicBezTo>
                  <a:lnTo>
                    <a:pt x="3036" y="1154"/>
                  </a:lnTo>
                  <a:lnTo>
                    <a:pt x="3036" y="1154"/>
                  </a:lnTo>
                  <a:cubicBezTo>
                    <a:pt x="3028" y="1114"/>
                    <a:pt x="3020" y="1083"/>
                    <a:pt x="3020" y="1083"/>
                  </a:cubicBezTo>
                  <a:cubicBezTo>
                    <a:pt x="3012" y="1083"/>
                    <a:pt x="3012" y="1090"/>
                    <a:pt x="3004" y="1090"/>
                  </a:cubicBezTo>
                  <a:cubicBezTo>
                    <a:pt x="3004" y="1090"/>
                    <a:pt x="3004" y="1099"/>
                    <a:pt x="2996" y="1099"/>
                  </a:cubicBezTo>
                  <a:cubicBezTo>
                    <a:pt x="2996" y="1099"/>
                    <a:pt x="2996" y="1090"/>
                    <a:pt x="2988" y="1083"/>
                  </a:cubicBezTo>
                  <a:cubicBezTo>
                    <a:pt x="2988" y="1075"/>
                    <a:pt x="2988" y="1075"/>
                    <a:pt x="2981" y="1067"/>
                  </a:cubicBezTo>
                  <a:cubicBezTo>
                    <a:pt x="2973" y="1059"/>
                    <a:pt x="2973" y="1051"/>
                    <a:pt x="2965" y="1027"/>
                  </a:cubicBezTo>
                  <a:cubicBezTo>
                    <a:pt x="2957" y="1019"/>
                    <a:pt x="2949" y="1003"/>
                    <a:pt x="2941" y="988"/>
                  </a:cubicBezTo>
                  <a:cubicBezTo>
                    <a:pt x="2909" y="924"/>
                    <a:pt x="2894" y="901"/>
                    <a:pt x="2901" y="893"/>
                  </a:cubicBezTo>
                  <a:cubicBezTo>
                    <a:pt x="2901" y="893"/>
                    <a:pt x="2901" y="885"/>
                    <a:pt x="2909" y="885"/>
                  </a:cubicBezTo>
                  <a:cubicBezTo>
                    <a:pt x="2909" y="885"/>
                    <a:pt x="2909" y="893"/>
                    <a:pt x="2917" y="901"/>
                  </a:cubicBezTo>
                  <a:cubicBezTo>
                    <a:pt x="2917" y="901"/>
                    <a:pt x="2917" y="909"/>
                    <a:pt x="2925" y="917"/>
                  </a:cubicBezTo>
                  <a:cubicBezTo>
                    <a:pt x="2933" y="924"/>
                    <a:pt x="2941" y="932"/>
                    <a:pt x="2941" y="932"/>
                  </a:cubicBezTo>
                  <a:cubicBezTo>
                    <a:pt x="2949" y="940"/>
                    <a:pt x="2949" y="948"/>
                    <a:pt x="2949" y="948"/>
                  </a:cubicBezTo>
                  <a:cubicBezTo>
                    <a:pt x="2957" y="948"/>
                    <a:pt x="2957" y="948"/>
                    <a:pt x="2957" y="948"/>
                  </a:cubicBezTo>
                  <a:cubicBezTo>
                    <a:pt x="2957" y="948"/>
                    <a:pt x="2957" y="940"/>
                    <a:pt x="2965" y="940"/>
                  </a:cubicBezTo>
                  <a:cubicBezTo>
                    <a:pt x="2965" y="932"/>
                    <a:pt x="2965" y="932"/>
                    <a:pt x="2973" y="932"/>
                  </a:cubicBezTo>
                  <a:lnTo>
                    <a:pt x="2973" y="932"/>
                  </a:lnTo>
                  <a:cubicBezTo>
                    <a:pt x="2981" y="940"/>
                    <a:pt x="3004" y="964"/>
                    <a:pt x="3020" y="996"/>
                  </a:cubicBezTo>
                  <a:lnTo>
                    <a:pt x="3020" y="1003"/>
                  </a:lnTo>
                  <a:cubicBezTo>
                    <a:pt x="3020" y="1019"/>
                    <a:pt x="3028" y="1027"/>
                    <a:pt x="3028" y="1035"/>
                  </a:cubicBezTo>
                  <a:lnTo>
                    <a:pt x="3028" y="1035"/>
                  </a:lnTo>
                  <a:cubicBezTo>
                    <a:pt x="3036" y="1035"/>
                    <a:pt x="3036" y="1035"/>
                    <a:pt x="3036" y="1035"/>
                  </a:cubicBezTo>
                  <a:cubicBezTo>
                    <a:pt x="3036" y="1012"/>
                    <a:pt x="3044" y="996"/>
                    <a:pt x="2996" y="924"/>
                  </a:cubicBezTo>
                  <a:cubicBezTo>
                    <a:pt x="2957" y="861"/>
                    <a:pt x="2941" y="853"/>
                    <a:pt x="2925" y="846"/>
                  </a:cubicBezTo>
                  <a:lnTo>
                    <a:pt x="2925" y="846"/>
                  </a:lnTo>
                  <a:cubicBezTo>
                    <a:pt x="2901" y="837"/>
                    <a:pt x="2680" y="506"/>
                    <a:pt x="2664" y="458"/>
                  </a:cubicBezTo>
                  <a:cubicBezTo>
                    <a:pt x="2664" y="458"/>
                    <a:pt x="2577" y="268"/>
                    <a:pt x="2554" y="229"/>
                  </a:cubicBezTo>
                  <a:cubicBezTo>
                    <a:pt x="2546" y="205"/>
                    <a:pt x="2538" y="189"/>
                    <a:pt x="2538" y="173"/>
                  </a:cubicBezTo>
                  <a:cubicBezTo>
                    <a:pt x="2538" y="158"/>
                    <a:pt x="2530" y="142"/>
                    <a:pt x="2522" y="126"/>
                  </a:cubicBezTo>
                  <a:cubicBezTo>
                    <a:pt x="2514" y="118"/>
                    <a:pt x="2506" y="118"/>
                    <a:pt x="2506" y="110"/>
                  </a:cubicBezTo>
                  <a:cubicBezTo>
                    <a:pt x="2490" y="95"/>
                    <a:pt x="2490" y="95"/>
                    <a:pt x="2498" y="63"/>
                  </a:cubicBezTo>
                  <a:cubicBezTo>
                    <a:pt x="2498" y="55"/>
                    <a:pt x="2498" y="55"/>
                    <a:pt x="2498" y="47"/>
                  </a:cubicBezTo>
                  <a:cubicBezTo>
                    <a:pt x="2506" y="23"/>
                    <a:pt x="2506" y="23"/>
                    <a:pt x="2483" y="15"/>
                  </a:cubicBezTo>
                  <a:cubicBezTo>
                    <a:pt x="2483" y="7"/>
                    <a:pt x="2483" y="7"/>
                    <a:pt x="2483" y="7"/>
                  </a:cubicBezTo>
                  <a:cubicBezTo>
                    <a:pt x="2483" y="15"/>
                    <a:pt x="2483" y="15"/>
                    <a:pt x="2483" y="15"/>
                  </a:cubicBezTo>
                  <a:cubicBezTo>
                    <a:pt x="2475" y="23"/>
                    <a:pt x="2459" y="31"/>
                    <a:pt x="2427" y="31"/>
                  </a:cubicBezTo>
                  <a:cubicBezTo>
                    <a:pt x="2403" y="31"/>
                    <a:pt x="2364" y="23"/>
                    <a:pt x="2332" y="23"/>
                  </a:cubicBezTo>
                  <a:cubicBezTo>
                    <a:pt x="2308" y="15"/>
                    <a:pt x="2285" y="15"/>
                    <a:pt x="2277" y="15"/>
                  </a:cubicBezTo>
                  <a:cubicBezTo>
                    <a:pt x="2269" y="15"/>
                    <a:pt x="2261" y="15"/>
                    <a:pt x="2261" y="15"/>
                  </a:cubicBezTo>
                  <a:cubicBezTo>
                    <a:pt x="2253" y="23"/>
                    <a:pt x="2253" y="23"/>
                    <a:pt x="2253" y="31"/>
                  </a:cubicBezTo>
                  <a:cubicBezTo>
                    <a:pt x="2253" y="39"/>
                    <a:pt x="2253" y="55"/>
                    <a:pt x="2269" y="79"/>
                  </a:cubicBezTo>
                  <a:cubicBezTo>
                    <a:pt x="2285" y="102"/>
                    <a:pt x="2285" y="134"/>
                    <a:pt x="2277" y="166"/>
                  </a:cubicBezTo>
                  <a:cubicBezTo>
                    <a:pt x="2277" y="173"/>
                    <a:pt x="2277" y="189"/>
                    <a:pt x="2277" y="197"/>
                  </a:cubicBezTo>
                  <a:cubicBezTo>
                    <a:pt x="2277" y="221"/>
                    <a:pt x="2269" y="229"/>
                    <a:pt x="2253" y="229"/>
                  </a:cubicBezTo>
                  <a:cubicBezTo>
                    <a:pt x="2245" y="229"/>
                    <a:pt x="2237" y="229"/>
                    <a:pt x="2230" y="229"/>
                  </a:cubicBezTo>
                  <a:lnTo>
                    <a:pt x="2222" y="229"/>
                  </a:lnTo>
                  <a:cubicBezTo>
                    <a:pt x="2190" y="229"/>
                    <a:pt x="2190" y="205"/>
                    <a:pt x="2190" y="181"/>
                  </a:cubicBezTo>
                  <a:cubicBezTo>
                    <a:pt x="2190" y="173"/>
                    <a:pt x="2190" y="166"/>
                    <a:pt x="2190" y="158"/>
                  </a:cubicBezTo>
                  <a:cubicBezTo>
                    <a:pt x="2182" y="142"/>
                    <a:pt x="2174" y="134"/>
                    <a:pt x="2174" y="134"/>
                  </a:cubicBezTo>
                  <a:cubicBezTo>
                    <a:pt x="2119" y="142"/>
                    <a:pt x="1138" y="221"/>
                    <a:pt x="1123" y="221"/>
                  </a:cubicBezTo>
                  <a:cubicBezTo>
                    <a:pt x="1115" y="221"/>
                    <a:pt x="1060" y="126"/>
                    <a:pt x="1036" y="87"/>
                  </a:cubicBezTo>
                  <a:cubicBezTo>
                    <a:pt x="633" y="134"/>
                    <a:pt x="24" y="221"/>
                    <a:pt x="8" y="237"/>
                  </a:cubicBezTo>
                  <a:cubicBezTo>
                    <a:pt x="8" y="245"/>
                    <a:pt x="0" y="245"/>
                    <a:pt x="8" y="253"/>
                  </a:cubicBezTo>
                  <a:cubicBezTo>
                    <a:pt x="8" y="268"/>
                    <a:pt x="32" y="284"/>
                    <a:pt x="55" y="300"/>
                  </a:cubicBezTo>
                  <a:cubicBezTo>
                    <a:pt x="63" y="308"/>
                    <a:pt x="71" y="316"/>
                    <a:pt x="79" y="324"/>
                  </a:cubicBezTo>
                  <a:cubicBezTo>
                    <a:pt x="103" y="340"/>
                    <a:pt x="103" y="355"/>
                    <a:pt x="95" y="379"/>
                  </a:cubicBezTo>
                  <a:lnTo>
                    <a:pt x="87" y="387"/>
                  </a:lnTo>
                  <a:cubicBezTo>
                    <a:pt x="87" y="403"/>
                    <a:pt x="95" y="419"/>
                    <a:pt x="103" y="426"/>
                  </a:cubicBezTo>
                  <a:cubicBezTo>
                    <a:pt x="111" y="442"/>
                    <a:pt x="119" y="450"/>
                    <a:pt x="119" y="458"/>
                  </a:cubicBezTo>
                  <a:cubicBezTo>
                    <a:pt x="119" y="466"/>
                    <a:pt x="111" y="490"/>
                    <a:pt x="95" y="513"/>
                  </a:cubicBezTo>
                  <a:cubicBezTo>
                    <a:pt x="103" y="521"/>
                    <a:pt x="103" y="529"/>
                    <a:pt x="111" y="529"/>
                  </a:cubicBezTo>
                  <a:cubicBezTo>
                    <a:pt x="119" y="529"/>
                    <a:pt x="119" y="529"/>
                    <a:pt x="127" y="521"/>
                  </a:cubicBezTo>
                  <a:cubicBezTo>
                    <a:pt x="135" y="513"/>
                    <a:pt x="142" y="506"/>
                    <a:pt x="150" y="506"/>
                  </a:cubicBezTo>
                  <a:cubicBezTo>
                    <a:pt x="158" y="498"/>
                    <a:pt x="166" y="490"/>
                    <a:pt x="182" y="474"/>
                  </a:cubicBezTo>
                  <a:cubicBezTo>
                    <a:pt x="190" y="458"/>
                    <a:pt x="190" y="442"/>
                    <a:pt x="190" y="434"/>
                  </a:cubicBezTo>
                  <a:cubicBezTo>
                    <a:pt x="190" y="419"/>
                    <a:pt x="190" y="411"/>
                    <a:pt x="198" y="403"/>
                  </a:cubicBezTo>
                  <a:cubicBezTo>
                    <a:pt x="206" y="403"/>
                    <a:pt x="206" y="403"/>
                    <a:pt x="206" y="403"/>
                  </a:cubicBezTo>
                  <a:cubicBezTo>
                    <a:pt x="214" y="403"/>
                    <a:pt x="221" y="411"/>
                    <a:pt x="230" y="419"/>
                  </a:cubicBezTo>
                  <a:cubicBezTo>
                    <a:pt x="237" y="419"/>
                    <a:pt x="237" y="419"/>
                    <a:pt x="245" y="419"/>
                  </a:cubicBezTo>
                  <a:lnTo>
                    <a:pt x="245" y="411"/>
                  </a:lnTo>
                  <a:cubicBezTo>
                    <a:pt x="245" y="403"/>
                    <a:pt x="245" y="395"/>
                    <a:pt x="261" y="395"/>
                  </a:cubicBezTo>
                  <a:lnTo>
                    <a:pt x="269" y="395"/>
                  </a:lnTo>
                  <a:cubicBezTo>
                    <a:pt x="293" y="411"/>
                    <a:pt x="308" y="426"/>
                    <a:pt x="308" y="442"/>
                  </a:cubicBezTo>
                  <a:cubicBezTo>
                    <a:pt x="308" y="450"/>
                    <a:pt x="301" y="450"/>
                    <a:pt x="293" y="450"/>
                  </a:cubicBezTo>
                  <a:cubicBezTo>
                    <a:pt x="269" y="458"/>
                    <a:pt x="261" y="458"/>
                    <a:pt x="253" y="474"/>
                  </a:cubicBezTo>
                  <a:cubicBezTo>
                    <a:pt x="253" y="474"/>
                    <a:pt x="245" y="474"/>
                    <a:pt x="245" y="482"/>
                  </a:cubicBezTo>
                  <a:cubicBezTo>
                    <a:pt x="237" y="490"/>
                    <a:pt x="221" y="490"/>
                    <a:pt x="206" y="498"/>
                  </a:cubicBezTo>
                  <a:cubicBezTo>
                    <a:pt x="206" y="498"/>
                    <a:pt x="198" y="498"/>
                    <a:pt x="190" y="506"/>
                  </a:cubicBezTo>
                  <a:lnTo>
                    <a:pt x="198" y="506"/>
                  </a:lnTo>
                  <a:cubicBezTo>
                    <a:pt x="214" y="506"/>
                    <a:pt x="230" y="506"/>
                    <a:pt x="245" y="498"/>
                  </a:cubicBezTo>
                  <a:cubicBezTo>
                    <a:pt x="261" y="490"/>
                    <a:pt x="277" y="482"/>
                    <a:pt x="293" y="474"/>
                  </a:cubicBezTo>
                  <a:cubicBezTo>
                    <a:pt x="308" y="474"/>
                    <a:pt x="316" y="474"/>
                    <a:pt x="324" y="474"/>
                  </a:cubicBezTo>
                  <a:cubicBezTo>
                    <a:pt x="372" y="466"/>
                    <a:pt x="435" y="450"/>
                    <a:pt x="451" y="426"/>
                  </a:cubicBezTo>
                  <a:cubicBezTo>
                    <a:pt x="451" y="419"/>
                    <a:pt x="459" y="419"/>
                    <a:pt x="459" y="411"/>
                  </a:cubicBezTo>
                  <a:cubicBezTo>
                    <a:pt x="459" y="395"/>
                    <a:pt x="467" y="387"/>
                    <a:pt x="498" y="387"/>
                  </a:cubicBezTo>
                  <a:cubicBezTo>
                    <a:pt x="514" y="387"/>
                    <a:pt x="522" y="387"/>
                    <a:pt x="530" y="387"/>
                  </a:cubicBezTo>
                  <a:cubicBezTo>
                    <a:pt x="546" y="379"/>
                    <a:pt x="554" y="379"/>
                    <a:pt x="561" y="379"/>
                  </a:cubicBezTo>
                  <a:cubicBezTo>
                    <a:pt x="569" y="379"/>
                    <a:pt x="569" y="379"/>
                    <a:pt x="577" y="379"/>
                  </a:cubicBezTo>
                  <a:cubicBezTo>
                    <a:pt x="601" y="387"/>
                    <a:pt x="617" y="395"/>
                    <a:pt x="609" y="403"/>
                  </a:cubicBezTo>
                  <a:cubicBezTo>
                    <a:pt x="609" y="411"/>
                    <a:pt x="609" y="411"/>
                    <a:pt x="593" y="411"/>
                  </a:cubicBezTo>
                  <a:cubicBezTo>
                    <a:pt x="585" y="411"/>
                    <a:pt x="577" y="411"/>
                    <a:pt x="569" y="411"/>
                  </a:cubicBezTo>
                  <a:cubicBezTo>
                    <a:pt x="561" y="411"/>
                    <a:pt x="561" y="411"/>
                    <a:pt x="554" y="411"/>
                  </a:cubicBezTo>
                  <a:cubicBezTo>
                    <a:pt x="546" y="411"/>
                    <a:pt x="538" y="411"/>
                    <a:pt x="530" y="419"/>
                  </a:cubicBezTo>
                  <a:cubicBezTo>
                    <a:pt x="522" y="426"/>
                    <a:pt x="506" y="426"/>
                    <a:pt x="490" y="426"/>
                  </a:cubicBezTo>
                  <a:cubicBezTo>
                    <a:pt x="482" y="426"/>
                    <a:pt x="474" y="434"/>
                    <a:pt x="474" y="434"/>
                  </a:cubicBezTo>
                  <a:lnTo>
                    <a:pt x="474" y="434"/>
                  </a:lnTo>
                  <a:cubicBezTo>
                    <a:pt x="490" y="442"/>
                    <a:pt x="498" y="442"/>
                    <a:pt x="522" y="442"/>
                  </a:cubicBezTo>
                  <a:cubicBezTo>
                    <a:pt x="530" y="442"/>
                    <a:pt x="538" y="442"/>
                    <a:pt x="546" y="442"/>
                  </a:cubicBezTo>
                  <a:cubicBezTo>
                    <a:pt x="585" y="442"/>
                    <a:pt x="783" y="498"/>
                    <a:pt x="799" y="521"/>
                  </a:cubicBezTo>
                  <a:cubicBezTo>
                    <a:pt x="807" y="529"/>
                    <a:pt x="807" y="529"/>
                    <a:pt x="807" y="529"/>
                  </a:cubicBezTo>
                  <a:cubicBezTo>
                    <a:pt x="807" y="529"/>
                    <a:pt x="807" y="521"/>
                    <a:pt x="807" y="506"/>
                  </a:cubicBezTo>
                  <a:cubicBezTo>
                    <a:pt x="799" y="498"/>
                    <a:pt x="791" y="498"/>
                    <a:pt x="783" y="490"/>
                  </a:cubicBezTo>
                  <a:cubicBezTo>
                    <a:pt x="775" y="490"/>
                    <a:pt x="767" y="482"/>
                    <a:pt x="767" y="482"/>
                  </a:cubicBezTo>
                  <a:cubicBezTo>
                    <a:pt x="767" y="474"/>
                    <a:pt x="767" y="466"/>
                    <a:pt x="775" y="466"/>
                  </a:cubicBezTo>
                  <a:cubicBezTo>
                    <a:pt x="783" y="450"/>
                    <a:pt x="783" y="442"/>
                    <a:pt x="791" y="442"/>
                  </a:cubicBezTo>
                  <a:lnTo>
                    <a:pt x="799" y="442"/>
                  </a:lnTo>
                  <a:cubicBezTo>
                    <a:pt x="807" y="442"/>
                    <a:pt x="807" y="442"/>
                    <a:pt x="814" y="450"/>
                  </a:cubicBezTo>
                  <a:cubicBezTo>
                    <a:pt x="822" y="450"/>
                    <a:pt x="830" y="442"/>
                    <a:pt x="838" y="434"/>
                  </a:cubicBezTo>
                  <a:cubicBezTo>
                    <a:pt x="846" y="434"/>
                    <a:pt x="846" y="434"/>
                    <a:pt x="854" y="434"/>
                  </a:cubicBezTo>
                  <a:cubicBezTo>
                    <a:pt x="854" y="434"/>
                    <a:pt x="862" y="434"/>
                    <a:pt x="862" y="442"/>
                  </a:cubicBezTo>
                  <a:cubicBezTo>
                    <a:pt x="862" y="450"/>
                    <a:pt x="846" y="458"/>
                    <a:pt x="838" y="466"/>
                  </a:cubicBezTo>
                  <a:cubicBezTo>
                    <a:pt x="830" y="466"/>
                    <a:pt x="830" y="466"/>
                    <a:pt x="830" y="482"/>
                  </a:cubicBezTo>
                  <a:cubicBezTo>
                    <a:pt x="838" y="498"/>
                    <a:pt x="838" y="498"/>
                    <a:pt x="846" y="506"/>
                  </a:cubicBezTo>
                  <a:lnTo>
                    <a:pt x="846" y="513"/>
                  </a:lnTo>
                  <a:cubicBezTo>
                    <a:pt x="854" y="521"/>
                    <a:pt x="846" y="529"/>
                    <a:pt x="838" y="537"/>
                  </a:cubicBezTo>
                  <a:cubicBezTo>
                    <a:pt x="838" y="537"/>
                    <a:pt x="838" y="537"/>
                    <a:pt x="830" y="537"/>
                  </a:cubicBezTo>
                  <a:cubicBezTo>
                    <a:pt x="838" y="545"/>
                    <a:pt x="838" y="545"/>
                    <a:pt x="838" y="545"/>
                  </a:cubicBezTo>
                  <a:cubicBezTo>
                    <a:pt x="973" y="616"/>
                    <a:pt x="973" y="632"/>
                    <a:pt x="973" y="640"/>
                  </a:cubicBezTo>
                  <a:cubicBezTo>
                    <a:pt x="973" y="656"/>
                    <a:pt x="965" y="656"/>
                    <a:pt x="957" y="664"/>
                  </a:cubicBezTo>
                  <a:lnTo>
                    <a:pt x="949" y="664"/>
                  </a:lnTo>
                  <a:cubicBezTo>
                    <a:pt x="949" y="664"/>
                    <a:pt x="949" y="664"/>
                    <a:pt x="957" y="672"/>
                  </a:cubicBezTo>
                  <a:cubicBezTo>
                    <a:pt x="965" y="695"/>
                    <a:pt x="980" y="711"/>
                    <a:pt x="996" y="719"/>
                  </a:cubicBezTo>
                  <a:cubicBezTo>
                    <a:pt x="996" y="719"/>
                    <a:pt x="996" y="719"/>
                    <a:pt x="1004" y="719"/>
                  </a:cubicBezTo>
                  <a:cubicBezTo>
                    <a:pt x="1012" y="719"/>
                    <a:pt x="1036" y="711"/>
                    <a:pt x="1060" y="703"/>
                  </a:cubicBezTo>
                  <a:cubicBezTo>
                    <a:pt x="1075" y="695"/>
                    <a:pt x="1091" y="695"/>
                    <a:pt x="1107" y="687"/>
                  </a:cubicBezTo>
                  <a:cubicBezTo>
                    <a:pt x="1131" y="679"/>
                    <a:pt x="1162" y="664"/>
                    <a:pt x="1178" y="656"/>
                  </a:cubicBezTo>
                  <a:cubicBezTo>
                    <a:pt x="1202" y="648"/>
                    <a:pt x="1218" y="640"/>
                    <a:pt x="1225" y="640"/>
                  </a:cubicBezTo>
                  <a:cubicBezTo>
                    <a:pt x="1225" y="640"/>
                    <a:pt x="1233" y="648"/>
                    <a:pt x="1233" y="656"/>
                  </a:cubicBezTo>
                  <a:cubicBezTo>
                    <a:pt x="1233" y="664"/>
                    <a:pt x="1218" y="672"/>
                    <a:pt x="1202" y="687"/>
                  </a:cubicBezTo>
                  <a:cubicBezTo>
                    <a:pt x="1170" y="703"/>
                    <a:pt x="1147" y="711"/>
                    <a:pt x="1131" y="727"/>
                  </a:cubicBezTo>
                  <a:cubicBezTo>
                    <a:pt x="1123" y="727"/>
                    <a:pt x="1123" y="735"/>
                    <a:pt x="1123" y="735"/>
                  </a:cubicBezTo>
                  <a:lnTo>
                    <a:pt x="1131" y="735"/>
                  </a:lnTo>
                  <a:cubicBezTo>
                    <a:pt x="1138" y="735"/>
                    <a:pt x="1147" y="735"/>
                    <a:pt x="1154" y="735"/>
                  </a:cubicBezTo>
                  <a:cubicBezTo>
                    <a:pt x="1162" y="727"/>
                    <a:pt x="1241" y="679"/>
                    <a:pt x="1241" y="640"/>
                  </a:cubicBezTo>
                  <a:cubicBezTo>
                    <a:pt x="1241" y="608"/>
                    <a:pt x="1249" y="608"/>
                    <a:pt x="1265" y="600"/>
                  </a:cubicBezTo>
                  <a:cubicBezTo>
                    <a:pt x="1265" y="600"/>
                    <a:pt x="1265" y="593"/>
                    <a:pt x="1273" y="593"/>
                  </a:cubicBezTo>
                  <a:lnTo>
                    <a:pt x="1281" y="585"/>
                  </a:lnTo>
                  <a:cubicBezTo>
                    <a:pt x="1297" y="569"/>
                    <a:pt x="1313" y="561"/>
                    <a:pt x="1336" y="561"/>
                  </a:cubicBezTo>
                  <a:cubicBezTo>
                    <a:pt x="1344" y="561"/>
                    <a:pt x="1352" y="561"/>
                    <a:pt x="1360" y="561"/>
                  </a:cubicBezTo>
                  <a:lnTo>
                    <a:pt x="1368" y="561"/>
                  </a:lnTo>
                  <a:cubicBezTo>
                    <a:pt x="1368" y="561"/>
                    <a:pt x="1384" y="561"/>
                    <a:pt x="1384" y="553"/>
                  </a:cubicBezTo>
                  <a:lnTo>
                    <a:pt x="1384" y="553"/>
                  </a:lnTo>
                  <a:cubicBezTo>
                    <a:pt x="1384" y="545"/>
                    <a:pt x="1376" y="537"/>
                    <a:pt x="1368" y="537"/>
                  </a:cubicBezTo>
                  <a:cubicBezTo>
                    <a:pt x="1368" y="529"/>
                    <a:pt x="1360" y="521"/>
                    <a:pt x="1360" y="513"/>
                  </a:cubicBezTo>
                  <a:cubicBezTo>
                    <a:pt x="1360" y="513"/>
                    <a:pt x="1368" y="506"/>
                    <a:pt x="1376" y="498"/>
                  </a:cubicBezTo>
                  <a:cubicBezTo>
                    <a:pt x="1391" y="490"/>
                    <a:pt x="1391" y="482"/>
                    <a:pt x="1400" y="474"/>
                  </a:cubicBezTo>
                  <a:cubicBezTo>
                    <a:pt x="1407" y="458"/>
                    <a:pt x="1407" y="450"/>
                    <a:pt x="1455" y="458"/>
                  </a:cubicBezTo>
                  <a:cubicBezTo>
                    <a:pt x="1518" y="466"/>
                    <a:pt x="1550" y="482"/>
                    <a:pt x="1589" y="498"/>
                  </a:cubicBezTo>
                  <a:lnTo>
                    <a:pt x="1597" y="498"/>
                  </a:lnTo>
                  <a:cubicBezTo>
                    <a:pt x="1621" y="513"/>
                    <a:pt x="1653" y="537"/>
                    <a:pt x="1684" y="569"/>
                  </a:cubicBezTo>
                  <a:cubicBezTo>
                    <a:pt x="1716" y="593"/>
                    <a:pt x="1739" y="616"/>
                    <a:pt x="1755" y="616"/>
                  </a:cubicBezTo>
                  <a:cubicBezTo>
                    <a:pt x="1771" y="624"/>
                    <a:pt x="1779" y="624"/>
                    <a:pt x="1787" y="640"/>
                  </a:cubicBezTo>
                  <a:cubicBezTo>
                    <a:pt x="1787" y="648"/>
                    <a:pt x="1787" y="648"/>
                    <a:pt x="1795" y="664"/>
                  </a:cubicBezTo>
                  <a:cubicBezTo>
                    <a:pt x="1818" y="687"/>
                    <a:pt x="1834" y="711"/>
                    <a:pt x="1882" y="735"/>
                  </a:cubicBezTo>
                  <a:cubicBezTo>
                    <a:pt x="1897" y="743"/>
                    <a:pt x="1905" y="759"/>
                    <a:pt x="1921" y="774"/>
                  </a:cubicBezTo>
                  <a:cubicBezTo>
                    <a:pt x="1937" y="798"/>
                    <a:pt x="1953" y="814"/>
                    <a:pt x="1992" y="814"/>
                  </a:cubicBezTo>
                  <a:lnTo>
                    <a:pt x="1992" y="814"/>
                  </a:lnTo>
                  <a:cubicBezTo>
                    <a:pt x="2055" y="822"/>
                    <a:pt x="2064" y="822"/>
                    <a:pt x="2079" y="853"/>
                  </a:cubicBezTo>
                  <a:cubicBezTo>
                    <a:pt x="2087" y="893"/>
                    <a:pt x="2095" y="917"/>
                    <a:pt x="2119" y="924"/>
                  </a:cubicBezTo>
                  <a:cubicBezTo>
                    <a:pt x="2143" y="932"/>
                    <a:pt x="2150" y="948"/>
                    <a:pt x="2150" y="972"/>
                  </a:cubicBezTo>
                  <a:cubicBezTo>
                    <a:pt x="2158" y="980"/>
                    <a:pt x="2158" y="980"/>
                    <a:pt x="2158" y="988"/>
                  </a:cubicBezTo>
                  <a:cubicBezTo>
                    <a:pt x="2158" y="996"/>
                    <a:pt x="2158" y="996"/>
                    <a:pt x="2158" y="1003"/>
                  </a:cubicBezTo>
                  <a:cubicBezTo>
                    <a:pt x="2166" y="1035"/>
                    <a:pt x="2174" y="1067"/>
                    <a:pt x="2166" y="1106"/>
                  </a:cubicBezTo>
                  <a:cubicBezTo>
                    <a:pt x="2158" y="1138"/>
                    <a:pt x="2158" y="1170"/>
                    <a:pt x="2150" y="1201"/>
                  </a:cubicBezTo>
                  <a:cubicBezTo>
                    <a:pt x="2150" y="1217"/>
                    <a:pt x="2150" y="1225"/>
                    <a:pt x="2150" y="1241"/>
                  </a:cubicBezTo>
                  <a:cubicBezTo>
                    <a:pt x="2150" y="1256"/>
                    <a:pt x="2143" y="1272"/>
                    <a:pt x="2135" y="1280"/>
                  </a:cubicBezTo>
                  <a:cubicBezTo>
                    <a:pt x="2135" y="1304"/>
                    <a:pt x="2127" y="1312"/>
                    <a:pt x="2127" y="1336"/>
                  </a:cubicBezTo>
                  <a:cubicBezTo>
                    <a:pt x="2135" y="1343"/>
                    <a:pt x="2135" y="1359"/>
                    <a:pt x="2143" y="1367"/>
                  </a:cubicBezTo>
                  <a:cubicBezTo>
                    <a:pt x="2143" y="1375"/>
                    <a:pt x="2150" y="1391"/>
                    <a:pt x="2150" y="1415"/>
                  </a:cubicBezTo>
                  <a:cubicBezTo>
                    <a:pt x="2150" y="1438"/>
                    <a:pt x="2158" y="1462"/>
                    <a:pt x="2166" y="1478"/>
                  </a:cubicBezTo>
                  <a:cubicBezTo>
                    <a:pt x="2174" y="1478"/>
                    <a:pt x="2174" y="1486"/>
                    <a:pt x="2182" y="1486"/>
                  </a:cubicBezTo>
                  <a:cubicBezTo>
                    <a:pt x="2190" y="1478"/>
                    <a:pt x="2190" y="1478"/>
                    <a:pt x="2190" y="1478"/>
                  </a:cubicBezTo>
                  <a:cubicBezTo>
                    <a:pt x="2206" y="1478"/>
                    <a:pt x="2222" y="1478"/>
                    <a:pt x="2230" y="1470"/>
                  </a:cubicBezTo>
                  <a:cubicBezTo>
                    <a:pt x="2230" y="1470"/>
                    <a:pt x="2230" y="1462"/>
                    <a:pt x="2230" y="1454"/>
                  </a:cubicBezTo>
                  <a:cubicBezTo>
                    <a:pt x="2222" y="1446"/>
                    <a:pt x="2222" y="1430"/>
                    <a:pt x="2214" y="1423"/>
                  </a:cubicBezTo>
                  <a:cubicBezTo>
                    <a:pt x="2206" y="1407"/>
                    <a:pt x="2198" y="1391"/>
                    <a:pt x="2198" y="1367"/>
                  </a:cubicBezTo>
                  <a:cubicBezTo>
                    <a:pt x="2198" y="1336"/>
                    <a:pt x="2206" y="1336"/>
                    <a:pt x="2214" y="1336"/>
                  </a:cubicBezTo>
                  <a:cubicBezTo>
                    <a:pt x="2222" y="1336"/>
                    <a:pt x="2230" y="1343"/>
                    <a:pt x="2237" y="1359"/>
                  </a:cubicBezTo>
                  <a:cubicBezTo>
                    <a:pt x="2253" y="1383"/>
                    <a:pt x="2253" y="1383"/>
                    <a:pt x="2269" y="1383"/>
                  </a:cubicBezTo>
                  <a:cubicBezTo>
                    <a:pt x="2277" y="1383"/>
                    <a:pt x="2277" y="1383"/>
                    <a:pt x="2277" y="1383"/>
                  </a:cubicBezTo>
                  <a:cubicBezTo>
                    <a:pt x="2285" y="1383"/>
                    <a:pt x="2285" y="1383"/>
                    <a:pt x="2293" y="1383"/>
                  </a:cubicBezTo>
                  <a:cubicBezTo>
                    <a:pt x="2301" y="1383"/>
                    <a:pt x="2301" y="1383"/>
                    <a:pt x="2308" y="1391"/>
                  </a:cubicBezTo>
                  <a:cubicBezTo>
                    <a:pt x="2308" y="1399"/>
                    <a:pt x="2308" y="1407"/>
                    <a:pt x="2308" y="1423"/>
                  </a:cubicBezTo>
                  <a:cubicBezTo>
                    <a:pt x="2308" y="1438"/>
                    <a:pt x="2293" y="1462"/>
                    <a:pt x="2285" y="1486"/>
                  </a:cubicBezTo>
                  <a:cubicBezTo>
                    <a:pt x="2277" y="1502"/>
                    <a:pt x="2261" y="1517"/>
                    <a:pt x="2261" y="1533"/>
                  </a:cubicBezTo>
                  <a:cubicBezTo>
                    <a:pt x="2261" y="1549"/>
                    <a:pt x="2253" y="1565"/>
                    <a:pt x="2230" y="1573"/>
                  </a:cubicBezTo>
                  <a:cubicBezTo>
                    <a:pt x="2230" y="1573"/>
                    <a:pt x="2230" y="1573"/>
                    <a:pt x="2222" y="1573"/>
                  </a:cubicBezTo>
                  <a:cubicBezTo>
                    <a:pt x="2214" y="1573"/>
                    <a:pt x="2198" y="1573"/>
                    <a:pt x="2198" y="1581"/>
                  </a:cubicBezTo>
                  <a:cubicBezTo>
                    <a:pt x="2198" y="1581"/>
                    <a:pt x="2198" y="1581"/>
                    <a:pt x="2206" y="1589"/>
                  </a:cubicBezTo>
                  <a:cubicBezTo>
                    <a:pt x="2214" y="1589"/>
                    <a:pt x="2222" y="1589"/>
                    <a:pt x="2230" y="1589"/>
                  </a:cubicBezTo>
                  <a:cubicBezTo>
                    <a:pt x="2230" y="1581"/>
                    <a:pt x="2230" y="1581"/>
                    <a:pt x="2237" y="1581"/>
                  </a:cubicBezTo>
                  <a:cubicBezTo>
                    <a:pt x="2245" y="1581"/>
                    <a:pt x="2253" y="1589"/>
                    <a:pt x="2261" y="1612"/>
                  </a:cubicBezTo>
                  <a:cubicBezTo>
                    <a:pt x="2277" y="1636"/>
                    <a:pt x="2277" y="1652"/>
                    <a:pt x="2285" y="1668"/>
                  </a:cubicBezTo>
                  <a:cubicBezTo>
                    <a:pt x="2293" y="1691"/>
                    <a:pt x="2301" y="1707"/>
                    <a:pt x="2317" y="1739"/>
                  </a:cubicBezTo>
                  <a:cubicBezTo>
                    <a:pt x="2356" y="1802"/>
                    <a:pt x="2411" y="1857"/>
                    <a:pt x="2435" y="1865"/>
                  </a:cubicBezTo>
                  <a:cubicBezTo>
                    <a:pt x="2443" y="1865"/>
                    <a:pt x="2459" y="1873"/>
                    <a:pt x="2467" y="1873"/>
                  </a:cubicBezTo>
                  <a:cubicBezTo>
                    <a:pt x="2475" y="1873"/>
                    <a:pt x="2475" y="1873"/>
                    <a:pt x="2483" y="1865"/>
                  </a:cubicBezTo>
                  <a:cubicBezTo>
                    <a:pt x="2483" y="1865"/>
                    <a:pt x="2483" y="1857"/>
                    <a:pt x="2483" y="1849"/>
                  </a:cubicBezTo>
                  <a:cubicBezTo>
                    <a:pt x="2475" y="1841"/>
                    <a:pt x="2467" y="1826"/>
                    <a:pt x="2459" y="1818"/>
                  </a:cubicBezTo>
                  <a:cubicBezTo>
                    <a:pt x="2451" y="1810"/>
                    <a:pt x="2451" y="1802"/>
                    <a:pt x="2451" y="1802"/>
                  </a:cubicBezTo>
                  <a:cubicBezTo>
                    <a:pt x="2451" y="1794"/>
                    <a:pt x="2459" y="1794"/>
                    <a:pt x="2467" y="1802"/>
                  </a:cubicBezTo>
                  <a:cubicBezTo>
                    <a:pt x="2483" y="1802"/>
                    <a:pt x="2490" y="1810"/>
                    <a:pt x="2498" y="1810"/>
                  </a:cubicBezTo>
                  <a:cubicBezTo>
                    <a:pt x="2506" y="1818"/>
                    <a:pt x="2506" y="1826"/>
                    <a:pt x="2514" y="1818"/>
                  </a:cubicBezTo>
                  <a:cubicBezTo>
                    <a:pt x="2530" y="1810"/>
                    <a:pt x="2538" y="1810"/>
                    <a:pt x="2546" y="1818"/>
                  </a:cubicBezTo>
                  <a:cubicBezTo>
                    <a:pt x="2546" y="1826"/>
                    <a:pt x="2546" y="1834"/>
                    <a:pt x="2546" y="1849"/>
                  </a:cubicBezTo>
                  <a:cubicBezTo>
                    <a:pt x="2530" y="1881"/>
                    <a:pt x="2530" y="1913"/>
                    <a:pt x="2538" y="1936"/>
                  </a:cubicBezTo>
                  <a:cubicBezTo>
                    <a:pt x="2546" y="1960"/>
                    <a:pt x="2577" y="1992"/>
                    <a:pt x="2585" y="1992"/>
                  </a:cubicBezTo>
                  <a:lnTo>
                    <a:pt x="2585" y="1992"/>
                  </a:lnTo>
                  <a:cubicBezTo>
                    <a:pt x="2593" y="1992"/>
                    <a:pt x="2593" y="1984"/>
                    <a:pt x="2601" y="1984"/>
                  </a:cubicBezTo>
                  <a:cubicBezTo>
                    <a:pt x="2609" y="1984"/>
                    <a:pt x="2609" y="2000"/>
                    <a:pt x="2609" y="2007"/>
                  </a:cubicBezTo>
                  <a:cubicBezTo>
                    <a:pt x="2609" y="2023"/>
                    <a:pt x="2609" y="2023"/>
                    <a:pt x="2625" y="2031"/>
                  </a:cubicBezTo>
                  <a:lnTo>
                    <a:pt x="2633" y="2031"/>
                  </a:lnTo>
                  <a:cubicBezTo>
                    <a:pt x="2656" y="2039"/>
                    <a:pt x="2656" y="2047"/>
                    <a:pt x="2656" y="2071"/>
                  </a:cubicBezTo>
                  <a:lnTo>
                    <a:pt x="2656" y="2071"/>
                  </a:lnTo>
                  <a:cubicBezTo>
                    <a:pt x="2664" y="2102"/>
                    <a:pt x="2688" y="2150"/>
                    <a:pt x="2712" y="2189"/>
                  </a:cubicBezTo>
                  <a:cubicBezTo>
                    <a:pt x="2728" y="2205"/>
                    <a:pt x="2728" y="2221"/>
                    <a:pt x="2736" y="2229"/>
                  </a:cubicBezTo>
                  <a:cubicBezTo>
                    <a:pt x="2743" y="2260"/>
                    <a:pt x="2751" y="2269"/>
                    <a:pt x="2767" y="2269"/>
                  </a:cubicBezTo>
                  <a:cubicBezTo>
                    <a:pt x="2775" y="2269"/>
                    <a:pt x="2783" y="2269"/>
                    <a:pt x="2791" y="2260"/>
                  </a:cubicBezTo>
                  <a:cubicBezTo>
                    <a:pt x="2807" y="2260"/>
                    <a:pt x="2823" y="2253"/>
                    <a:pt x="2838" y="2253"/>
                  </a:cubicBezTo>
                  <a:cubicBezTo>
                    <a:pt x="2862" y="2253"/>
                    <a:pt x="2878" y="2260"/>
                    <a:pt x="2894" y="2276"/>
                  </a:cubicBezTo>
                  <a:cubicBezTo>
                    <a:pt x="2933" y="2316"/>
                    <a:pt x="2965" y="2355"/>
                    <a:pt x="2981" y="2387"/>
                  </a:cubicBezTo>
                  <a:cubicBezTo>
                    <a:pt x="2996" y="2419"/>
                    <a:pt x="3012" y="2434"/>
                    <a:pt x="3036" y="2442"/>
                  </a:cubicBezTo>
                  <a:cubicBezTo>
                    <a:pt x="3036" y="2442"/>
                    <a:pt x="3036" y="2450"/>
                    <a:pt x="3044" y="2450"/>
                  </a:cubicBezTo>
                  <a:cubicBezTo>
                    <a:pt x="3052" y="2458"/>
                    <a:pt x="3076" y="2474"/>
                    <a:pt x="3091" y="2474"/>
                  </a:cubicBezTo>
                  <a:cubicBezTo>
                    <a:pt x="3099" y="2474"/>
                    <a:pt x="3099" y="2474"/>
                    <a:pt x="3107" y="2466"/>
                  </a:cubicBezTo>
                  <a:cubicBezTo>
                    <a:pt x="3115" y="2466"/>
                    <a:pt x="3123" y="2466"/>
                    <a:pt x="3123" y="2474"/>
                  </a:cubicBezTo>
                  <a:cubicBezTo>
                    <a:pt x="3131" y="2482"/>
                    <a:pt x="3131" y="2490"/>
                    <a:pt x="3123" y="2498"/>
                  </a:cubicBezTo>
                  <a:cubicBezTo>
                    <a:pt x="3115" y="2498"/>
                    <a:pt x="3115" y="2506"/>
                    <a:pt x="3115" y="2506"/>
                  </a:cubicBezTo>
                  <a:cubicBezTo>
                    <a:pt x="3107" y="2513"/>
                    <a:pt x="3107" y="2513"/>
                    <a:pt x="3099" y="2513"/>
                  </a:cubicBezTo>
                  <a:cubicBezTo>
                    <a:pt x="3099" y="2513"/>
                    <a:pt x="3091" y="2513"/>
                    <a:pt x="3083" y="2506"/>
                  </a:cubicBezTo>
                  <a:cubicBezTo>
                    <a:pt x="3067" y="2498"/>
                    <a:pt x="3060" y="2490"/>
                    <a:pt x="3052" y="2490"/>
                  </a:cubicBezTo>
                  <a:cubicBezTo>
                    <a:pt x="3044" y="2490"/>
                    <a:pt x="3044" y="2490"/>
                    <a:pt x="3036" y="2498"/>
                  </a:cubicBezTo>
                  <a:lnTo>
                    <a:pt x="3028" y="2506"/>
                  </a:lnTo>
                  <a:cubicBezTo>
                    <a:pt x="3020" y="2513"/>
                    <a:pt x="3012" y="2529"/>
                    <a:pt x="3012" y="2529"/>
                  </a:cubicBezTo>
                  <a:cubicBezTo>
                    <a:pt x="3012" y="2537"/>
                    <a:pt x="3028" y="2545"/>
                    <a:pt x="3044" y="2553"/>
                  </a:cubicBezTo>
                  <a:cubicBezTo>
                    <a:pt x="3067" y="2561"/>
                    <a:pt x="3083" y="2569"/>
                    <a:pt x="3083" y="2569"/>
                  </a:cubicBezTo>
                  <a:cubicBezTo>
                    <a:pt x="3091" y="2569"/>
                    <a:pt x="3091" y="2569"/>
                    <a:pt x="3091" y="2561"/>
                  </a:cubicBezTo>
                  <a:cubicBezTo>
                    <a:pt x="3099" y="2561"/>
                    <a:pt x="3107" y="2553"/>
                    <a:pt x="3115" y="2553"/>
                  </a:cubicBezTo>
                  <a:cubicBezTo>
                    <a:pt x="3123" y="2553"/>
                    <a:pt x="3123" y="2545"/>
                    <a:pt x="3131" y="2545"/>
                  </a:cubicBezTo>
                  <a:cubicBezTo>
                    <a:pt x="3139" y="2537"/>
                    <a:pt x="3147" y="2529"/>
                    <a:pt x="3178" y="2537"/>
                  </a:cubicBezTo>
                  <a:cubicBezTo>
                    <a:pt x="3186" y="2537"/>
                    <a:pt x="3186" y="2537"/>
                    <a:pt x="3186" y="2537"/>
                  </a:cubicBezTo>
                  <a:cubicBezTo>
                    <a:pt x="3202" y="2537"/>
                    <a:pt x="3210" y="2545"/>
                    <a:pt x="3218" y="2545"/>
                  </a:cubicBezTo>
                  <a:cubicBezTo>
                    <a:pt x="3226" y="2545"/>
                    <a:pt x="3234" y="2537"/>
                    <a:pt x="3241" y="2529"/>
                  </a:cubicBezTo>
                  <a:cubicBezTo>
                    <a:pt x="3249" y="2506"/>
                    <a:pt x="3265" y="2474"/>
                    <a:pt x="3289" y="2474"/>
                  </a:cubicBezTo>
                  <a:close/>
                  <a:moveTo>
                    <a:pt x="3265" y="1944"/>
                  </a:moveTo>
                  <a:lnTo>
                    <a:pt x="3265" y="1944"/>
                  </a:lnTo>
                  <a:cubicBezTo>
                    <a:pt x="3265" y="1944"/>
                    <a:pt x="3257" y="1944"/>
                    <a:pt x="3257" y="1936"/>
                  </a:cubicBezTo>
                  <a:cubicBezTo>
                    <a:pt x="3249" y="1936"/>
                    <a:pt x="3241" y="1936"/>
                    <a:pt x="3226" y="1936"/>
                  </a:cubicBezTo>
                  <a:cubicBezTo>
                    <a:pt x="3194" y="1929"/>
                    <a:pt x="3194" y="1921"/>
                    <a:pt x="3186" y="1905"/>
                  </a:cubicBezTo>
                  <a:cubicBezTo>
                    <a:pt x="3186" y="1897"/>
                    <a:pt x="3178" y="1897"/>
                    <a:pt x="3178" y="1889"/>
                  </a:cubicBezTo>
                  <a:cubicBezTo>
                    <a:pt x="3162" y="1865"/>
                    <a:pt x="3154" y="1865"/>
                    <a:pt x="3131" y="1857"/>
                  </a:cubicBezTo>
                  <a:lnTo>
                    <a:pt x="3123" y="1857"/>
                  </a:lnTo>
                  <a:cubicBezTo>
                    <a:pt x="3115" y="1857"/>
                    <a:pt x="3107" y="1849"/>
                    <a:pt x="3107" y="1841"/>
                  </a:cubicBezTo>
                  <a:cubicBezTo>
                    <a:pt x="3099" y="1834"/>
                    <a:pt x="3107" y="1826"/>
                    <a:pt x="3107" y="1818"/>
                  </a:cubicBezTo>
                  <a:cubicBezTo>
                    <a:pt x="3115" y="1818"/>
                    <a:pt x="3115" y="1810"/>
                    <a:pt x="3115" y="1810"/>
                  </a:cubicBezTo>
                  <a:cubicBezTo>
                    <a:pt x="3123" y="1786"/>
                    <a:pt x="3162" y="1754"/>
                    <a:pt x="3170" y="1747"/>
                  </a:cubicBezTo>
                  <a:cubicBezTo>
                    <a:pt x="3186" y="1731"/>
                    <a:pt x="3194" y="1723"/>
                    <a:pt x="3194" y="1707"/>
                  </a:cubicBezTo>
                  <a:cubicBezTo>
                    <a:pt x="3194" y="1691"/>
                    <a:pt x="3218" y="1683"/>
                    <a:pt x="3218" y="1683"/>
                  </a:cubicBezTo>
                  <a:cubicBezTo>
                    <a:pt x="3218" y="1683"/>
                    <a:pt x="3218" y="1683"/>
                    <a:pt x="3226" y="1683"/>
                  </a:cubicBezTo>
                  <a:cubicBezTo>
                    <a:pt x="3241" y="1683"/>
                    <a:pt x="3289" y="1754"/>
                    <a:pt x="3297" y="1770"/>
                  </a:cubicBezTo>
                  <a:cubicBezTo>
                    <a:pt x="3313" y="1794"/>
                    <a:pt x="3320" y="1841"/>
                    <a:pt x="3305" y="1857"/>
                  </a:cubicBezTo>
                  <a:cubicBezTo>
                    <a:pt x="3305" y="1857"/>
                    <a:pt x="3305" y="1857"/>
                    <a:pt x="3297" y="1857"/>
                  </a:cubicBezTo>
                  <a:cubicBezTo>
                    <a:pt x="3289" y="1865"/>
                    <a:pt x="3281" y="1873"/>
                    <a:pt x="3281" y="1913"/>
                  </a:cubicBezTo>
                  <a:cubicBezTo>
                    <a:pt x="3281" y="1929"/>
                    <a:pt x="3281" y="1944"/>
                    <a:pt x="3265" y="1944"/>
                  </a:cubicBezTo>
                  <a:close/>
                  <a:moveTo>
                    <a:pt x="3226" y="1691"/>
                  </a:moveTo>
                  <a:lnTo>
                    <a:pt x="3226" y="1691"/>
                  </a:lnTo>
                  <a:lnTo>
                    <a:pt x="3226" y="1691"/>
                  </a:lnTo>
                  <a:cubicBezTo>
                    <a:pt x="3218" y="1691"/>
                    <a:pt x="3202" y="1699"/>
                    <a:pt x="3202" y="1707"/>
                  </a:cubicBezTo>
                  <a:cubicBezTo>
                    <a:pt x="3202" y="1723"/>
                    <a:pt x="3194" y="1739"/>
                    <a:pt x="3178" y="1747"/>
                  </a:cubicBezTo>
                  <a:cubicBezTo>
                    <a:pt x="3162" y="1763"/>
                    <a:pt x="3123" y="1794"/>
                    <a:pt x="3123" y="1810"/>
                  </a:cubicBezTo>
                  <a:cubicBezTo>
                    <a:pt x="3123" y="1818"/>
                    <a:pt x="3115" y="1818"/>
                    <a:pt x="3115" y="1826"/>
                  </a:cubicBezTo>
                  <a:cubicBezTo>
                    <a:pt x="3115" y="1834"/>
                    <a:pt x="3107" y="1834"/>
                    <a:pt x="3107" y="1841"/>
                  </a:cubicBezTo>
                  <a:cubicBezTo>
                    <a:pt x="3115" y="1841"/>
                    <a:pt x="3115" y="1849"/>
                    <a:pt x="3123" y="1849"/>
                  </a:cubicBezTo>
                  <a:cubicBezTo>
                    <a:pt x="3131" y="1849"/>
                    <a:pt x="3131" y="1849"/>
                    <a:pt x="3139" y="1849"/>
                  </a:cubicBezTo>
                  <a:cubicBezTo>
                    <a:pt x="3154" y="1857"/>
                    <a:pt x="3162" y="1857"/>
                    <a:pt x="3178" y="1881"/>
                  </a:cubicBezTo>
                  <a:cubicBezTo>
                    <a:pt x="3186" y="1889"/>
                    <a:pt x="3186" y="1897"/>
                    <a:pt x="3194" y="1905"/>
                  </a:cubicBezTo>
                  <a:cubicBezTo>
                    <a:pt x="3194" y="1913"/>
                    <a:pt x="3202" y="1921"/>
                    <a:pt x="3226" y="1929"/>
                  </a:cubicBezTo>
                  <a:cubicBezTo>
                    <a:pt x="3241" y="1929"/>
                    <a:pt x="3249" y="1929"/>
                    <a:pt x="3257" y="1929"/>
                  </a:cubicBezTo>
                  <a:cubicBezTo>
                    <a:pt x="3265" y="1936"/>
                    <a:pt x="3265" y="1936"/>
                    <a:pt x="3265" y="1936"/>
                  </a:cubicBezTo>
                  <a:cubicBezTo>
                    <a:pt x="3273" y="1936"/>
                    <a:pt x="3273" y="1936"/>
                    <a:pt x="3273" y="1913"/>
                  </a:cubicBezTo>
                  <a:cubicBezTo>
                    <a:pt x="3273" y="1873"/>
                    <a:pt x="3281" y="1865"/>
                    <a:pt x="3297" y="1857"/>
                  </a:cubicBezTo>
                  <a:cubicBezTo>
                    <a:pt x="3297" y="1849"/>
                    <a:pt x="3297" y="1849"/>
                    <a:pt x="3297" y="1849"/>
                  </a:cubicBezTo>
                  <a:cubicBezTo>
                    <a:pt x="3313" y="1841"/>
                    <a:pt x="3305" y="1802"/>
                    <a:pt x="3289" y="1778"/>
                  </a:cubicBezTo>
                  <a:cubicBezTo>
                    <a:pt x="3273" y="1747"/>
                    <a:pt x="3234" y="1691"/>
                    <a:pt x="3226" y="1691"/>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83" name="Freeform 405"/>
            <p:cNvSpPr>
              <a:spLocks noChangeArrowheads="1"/>
            </p:cNvSpPr>
            <p:nvPr/>
          </p:nvSpPr>
          <p:spPr bwMode="auto">
            <a:xfrm>
              <a:off x="18459597" y="7940302"/>
              <a:ext cx="707387" cy="1231552"/>
            </a:xfrm>
            <a:custGeom>
              <a:avLst/>
              <a:gdLst>
                <a:gd name="T0" fmla="*/ 1273 w 1345"/>
                <a:gd name="T1" fmla="*/ 87 h 2341"/>
                <a:gd name="T2" fmla="*/ 1273 w 1345"/>
                <a:gd name="T3" fmla="*/ 87 h 2341"/>
                <a:gd name="T4" fmla="*/ 1257 w 1345"/>
                <a:gd name="T5" fmla="*/ 39 h 2341"/>
                <a:gd name="T6" fmla="*/ 1233 w 1345"/>
                <a:gd name="T7" fmla="*/ 0 h 2341"/>
                <a:gd name="T8" fmla="*/ 450 w 1345"/>
                <a:gd name="T9" fmla="*/ 63 h 2341"/>
                <a:gd name="T10" fmla="*/ 427 w 1345"/>
                <a:gd name="T11" fmla="*/ 110 h 2341"/>
                <a:gd name="T12" fmla="*/ 411 w 1345"/>
                <a:gd name="T13" fmla="*/ 142 h 2341"/>
                <a:gd name="T14" fmla="*/ 363 w 1345"/>
                <a:gd name="T15" fmla="*/ 174 h 2341"/>
                <a:gd name="T16" fmla="*/ 340 w 1345"/>
                <a:gd name="T17" fmla="*/ 276 h 2341"/>
                <a:gd name="T18" fmla="*/ 324 w 1345"/>
                <a:gd name="T19" fmla="*/ 348 h 2341"/>
                <a:gd name="T20" fmla="*/ 284 w 1345"/>
                <a:gd name="T21" fmla="*/ 395 h 2341"/>
                <a:gd name="T22" fmla="*/ 213 w 1345"/>
                <a:gd name="T23" fmla="*/ 458 h 2341"/>
                <a:gd name="T24" fmla="*/ 213 w 1345"/>
                <a:gd name="T25" fmla="*/ 498 h 2341"/>
                <a:gd name="T26" fmla="*/ 213 w 1345"/>
                <a:gd name="T27" fmla="*/ 529 h 2341"/>
                <a:gd name="T28" fmla="*/ 190 w 1345"/>
                <a:gd name="T29" fmla="*/ 561 h 2341"/>
                <a:gd name="T30" fmla="*/ 150 w 1345"/>
                <a:gd name="T31" fmla="*/ 593 h 2341"/>
                <a:gd name="T32" fmla="*/ 150 w 1345"/>
                <a:gd name="T33" fmla="*/ 672 h 2341"/>
                <a:gd name="T34" fmla="*/ 126 w 1345"/>
                <a:gd name="T35" fmla="*/ 735 h 2341"/>
                <a:gd name="T36" fmla="*/ 126 w 1345"/>
                <a:gd name="T37" fmla="*/ 806 h 2341"/>
                <a:gd name="T38" fmla="*/ 142 w 1345"/>
                <a:gd name="T39" fmla="*/ 869 h 2341"/>
                <a:gd name="T40" fmla="*/ 166 w 1345"/>
                <a:gd name="T41" fmla="*/ 932 h 2341"/>
                <a:gd name="T42" fmla="*/ 158 w 1345"/>
                <a:gd name="T43" fmla="*/ 988 h 2341"/>
                <a:gd name="T44" fmla="*/ 158 w 1345"/>
                <a:gd name="T45" fmla="*/ 1043 h 2341"/>
                <a:gd name="T46" fmla="*/ 190 w 1345"/>
                <a:gd name="T47" fmla="*/ 1106 h 2341"/>
                <a:gd name="T48" fmla="*/ 166 w 1345"/>
                <a:gd name="T49" fmla="*/ 1178 h 2341"/>
                <a:gd name="T50" fmla="*/ 205 w 1345"/>
                <a:gd name="T51" fmla="*/ 1257 h 2341"/>
                <a:gd name="T52" fmla="*/ 213 w 1345"/>
                <a:gd name="T53" fmla="*/ 1296 h 2341"/>
                <a:gd name="T54" fmla="*/ 221 w 1345"/>
                <a:gd name="T55" fmla="*/ 1336 h 2341"/>
                <a:gd name="T56" fmla="*/ 253 w 1345"/>
                <a:gd name="T57" fmla="*/ 1383 h 2341"/>
                <a:gd name="T58" fmla="*/ 166 w 1345"/>
                <a:gd name="T59" fmla="*/ 1431 h 2341"/>
                <a:gd name="T60" fmla="*/ 221 w 1345"/>
                <a:gd name="T61" fmla="*/ 1470 h 2341"/>
                <a:gd name="T62" fmla="*/ 174 w 1345"/>
                <a:gd name="T63" fmla="*/ 1565 h 2341"/>
                <a:gd name="T64" fmla="*/ 142 w 1345"/>
                <a:gd name="T65" fmla="*/ 1596 h 2341"/>
                <a:gd name="T66" fmla="*/ 134 w 1345"/>
                <a:gd name="T67" fmla="*/ 1644 h 2341"/>
                <a:gd name="T68" fmla="*/ 103 w 1345"/>
                <a:gd name="T69" fmla="*/ 1660 h 2341"/>
                <a:gd name="T70" fmla="*/ 103 w 1345"/>
                <a:gd name="T71" fmla="*/ 1699 h 2341"/>
                <a:gd name="T72" fmla="*/ 63 w 1345"/>
                <a:gd name="T73" fmla="*/ 1723 h 2341"/>
                <a:gd name="T74" fmla="*/ 55 w 1345"/>
                <a:gd name="T75" fmla="*/ 1786 h 2341"/>
                <a:gd name="T76" fmla="*/ 39 w 1345"/>
                <a:gd name="T77" fmla="*/ 1826 h 2341"/>
                <a:gd name="T78" fmla="*/ 31 w 1345"/>
                <a:gd name="T79" fmla="*/ 1889 h 2341"/>
                <a:gd name="T80" fmla="*/ 15 w 1345"/>
                <a:gd name="T81" fmla="*/ 1929 h 2341"/>
                <a:gd name="T82" fmla="*/ 31 w 1345"/>
                <a:gd name="T83" fmla="*/ 1984 h 2341"/>
                <a:gd name="T84" fmla="*/ 39 w 1345"/>
                <a:gd name="T85" fmla="*/ 2000 h 2341"/>
                <a:gd name="T86" fmla="*/ 774 w 1345"/>
                <a:gd name="T87" fmla="*/ 1968 h 2341"/>
                <a:gd name="T88" fmla="*/ 790 w 1345"/>
                <a:gd name="T89" fmla="*/ 1992 h 2341"/>
                <a:gd name="T90" fmla="*/ 759 w 1345"/>
                <a:gd name="T91" fmla="*/ 2118 h 2341"/>
                <a:gd name="T92" fmla="*/ 830 w 1345"/>
                <a:gd name="T93" fmla="*/ 2205 h 2341"/>
                <a:gd name="T94" fmla="*/ 917 w 1345"/>
                <a:gd name="T95" fmla="*/ 2340 h 2341"/>
                <a:gd name="T96" fmla="*/ 933 w 1345"/>
                <a:gd name="T97" fmla="*/ 2324 h 2341"/>
                <a:gd name="T98" fmla="*/ 988 w 1345"/>
                <a:gd name="T99" fmla="*/ 2261 h 2341"/>
                <a:gd name="T100" fmla="*/ 1059 w 1345"/>
                <a:gd name="T101" fmla="*/ 2245 h 2341"/>
                <a:gd name="T102" fmla="*/ 1154 w 1345"/>
                <a:gd name="T103" fmla="*/ 2205 h 2341"/>
                <a:gd name="T104" fmla="*/ 1265 w 1345"/>
                <a:gd name="T105" fmla="*/ 2213 h 2341"/>
                <a:gd name="T106" fmla="*/ 1328 w 1345"/>
                <a:gd name="T107" fmla="*/ 2213 h 2341"/>
                <a:gd name="T108" fmla="*/ 1344 w 1345"/>
                <a:gd name="T109" fmla="*/ 2205 h 2341"/>
                <a:gd name="T110" fmla="*/ 1257 w 1345"/>
                <a:gd name="T111" fmla="*/ 1541 h 2341"/>
                <a:gd name="T112" fmla="*/ 1273 w 1345"/>
                <a:gd name="T113" fmla="*/ 87 h 2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45" h="2341">
                  <a:moveTo>
                    <a:pt x="1273" y="87"/>
                  </a:moveTo>
                  <a:lnTo>
                    <a:pt x="1273" y="87"/>
                  </a:lnTo>
                  <a:cubicBezTo>
                    <a:pt x="1273" y="71"/>
                    <a:pt x="1288" y="63"/>
                    <a:pt x="1257" y="39"/>
                  </a:cubicBezTo>
                  <a:cubicBezTo>
                    <a:pt x="1249" y="31"/>
                    <a:pt x="1241" y="15"/>
                    <a:pt x="1233" y="0"/>
                  </a:cubicBezTo>
                  <a:cubicBezTo>
                    <a:pt x="940" y="31"/>
                    <a:pt x="664" y="55"/>
                    <a:pt x="450" y="63"/>
                  </a:cubicBezTo>
                  <a:cubicBezTo>
                    <a:pt x="450" y="63"/>
                    <a:pt x="427" y="71"/>
                    <a:pt x="427" y="110"/>
                  </a:cubicBezTo>
                  <a:cubicBezTo>
                    <a:pt x="427" y="142"/>
                    <a:pt x="427" y="134"/>
                    <a:pt x="411" y="142"/>
                  </a:cubicBezTo>
                  <a:cubicBezTo>
                    <a:pt x="395" y="142"/>
                    <a:pt x="371" y="142"/>
                    <a:pt x="363" y="174"/>
                  </a:cubicBezTo>
                  <a:cubicBezTo>
                    <a:pt x="363" y="205"/>
                    <a:pt x="355" y="261"/>
                    <a:pt x="340" y="276"/>
                  </a:cubicBezTo>
                  <a:cubicBezTo>
                    <a:pt x="324" y="292"/>
                    <a:pt x="324" y="316"/>
                    <a:pt x="324" y="348"/>
                  </a:cubicBezTo>
                  <a:cubicBezTo>
                    <a:pt x="324" y="371"/>
                    <a:pt x="316" y="387"/>
                    <a:pt x="284" y="395"/>
                  </a:cubicBezTo>
                  <a:cubicBezTo>
                    <a:pt x="253" y="403"/>
                    <a:pt x="213" y="426"/>
                    <a:pt x="213" y="458"/>
                  </a:cubicBezTo>
                  <a:cubicBezTo>
                    <a:pt x="221" y="482"/>
                    <a:pt x="229" y="490"/>
                    <a:pt x="213" y="498"/>
                  </a:cubicBezTo>
                  <a:cubicBezTo>
                    <a:pt x="205" y="514"/>
                    <a:pt x="205" y="521"/>
                    <a:pt x="213" y="529"/>
                  </a:cubicBezTo>
                  <a:cubicBezTo>
                    <a:pt x="221" y="545"/>
                    <a:pt x="213" y="561"/>
                    <a:pt x="190" y="561"/>
                  </a:cubicBezTo>
                  <a:cubicBezTo>
                    <a:pt x="166" y="561"/>
                    <a:pt x="150" y="561"/>
                    <a:pt x="150" y="593"/>
                  </a:cubicBezTo>
                  <a:cubicBezTo>
                    <a:pt x="158" y="624"/>
                    <a:pt x="181" y="664"/>
                    <a:pt x="150" y="672"/>
                  </a:cubicBezTo>
                  <a:cubicBezTo>
                    <a:pt x="126" y="688"/>
                    <a:pt x="126" y="719"/>
                    <a:pt x="126" y="735"/>
                  </a:cubicBezTo>
                  <a:cubicBezTo>
                    <a:pt x="126" y="759"/>
                    <a:pt x="142" y="790"/>
                    <a:pt x="126" y="806"/>
                  </a:cubicBezTo>
                  <a:cubicBezTo>
                    <a:pt x="110" y="822"/>
                    <a:pt x="118" y="846"/>
                    <a:pt x="142" y="869"/>
                  </a:cubicBezTo>
                  <a:cubicBezTo>
                    <a:pt x="166" y="901"/>
                    <a:pt x="174" y="909"/>
                    <a:pt x="166" y="932"/>
                  </a:cubicBezTo>
                  <a:cubicBezTo>
                    <a:pt x="158" y="956"/>
                    <a:pt x="150" y="972"/>
                    <a:pt x="158" y="988"/>
                  </a:cubicBezTo>
                  <a:cubicBezTo>
                    <a:pt x="174" y="1012"/>
                    <a:pt x="142" y="996"/>
                    <a:pt x="158" y="1043"/>
                  </a:cubicBezTo>
                  <a:cubicBezTo>
                    <a:pt x="166" y="1091"/>
                    <a:pt x="181" y="1091"/>
                    <a:pt x="190" y="1106"/>
                  </a:cubicBezTo>
                  <a:cubicBezTo>
                    <a:pt x="190" y="1130"/>
                    <a:pt x="150" y="1162"/>
                    <a:pt x="166" y="1178"/>
                  </a:cubicBezTo>
                  <a:cubicBezTo>
                    <a:pt x="181" y="1193"/>
                    <a:pt x="158" y="1265"/>
                    <a:pt x="205" y="1257"/>
                  </a:cubicBezTo>
                  <a:cubicBezTo>
                    <a:pt x="205" y="1257"/>
                    <a:pt x="221" y="1280"/>
                    <a:pt x="213" y="1296"/>
                  </a:cubicBezTo>
                  <a:cubicBezTo>
                    <a:pt x="205" y="1320"/>
                    <a:pt x="190" y="1320"/>
                    <a:pt x="221" y="1336"/>
                  </a:cubicBezTo>
                  <a:cubicBezTo>
                    <a:pt x="261" y="1352"/>
                    <a:pt x="276" y="1375"/>
                    <a:pt x="253" y="1383"/>
                  </a:cubicBezTo>
                  <a:cubicBezTo>
                    <a:pt x="237" y="1383"/>
                    <a:pt x="126" y="1407"/>
                    <a:pt x="166" y="1431"/>
                  </a:cubicBezTo>
                  <a:cubicBezTo>
                    <a:pt x="213" y="1454"/>
                    <a:pt x="229" y="1446"/>
                    <a:pt x="221" y="1470"/>
                  </a:cubicBezTo>
                  <a:cubicBezTo>
                    <a:pt x="221" y="1494"/>
                    <a:pt x="181" y="1557"/>
                    <a:pt x="174" y="1565"/>
                  </a:cubicBezTo>
                  <a:cubicBezTo>
                    <a:pt x="158" y="1573"/>
                    <a:pt x="134" y="1565"/>
                    <a:pt x="142" y="1596"/>
                  </a:cubicBezTo>
                  <a:cubicBezTo>
                    <a:pt x="142" y="1628"/>
                    <a:pt x="142" y="1636"/>
                    <a:pt x="134" y="1644"/>
                  </a:cubicBezTo>
                  <a:cubicBezTo>
                    <a:pt x="126" y="1644"/>
                    <a:pt x="95" y="1636"/>
                    <a:pt x="103" y="1660"/>
                  </a:cubicBezTo>
                  <a:cubicBezTo>
                    <a:pt x="103" y="1676"/>
                    <a:pt x="118" y="1699"/>
                    <a:pt x="103" y="1699"/>
                  </a:cubicBezTo>
                  <a:cubicBezTo>
                    <a:pt x="87" y="1707"/>
                    <a:pt x="63" y="1699"/>
                    <a:pt x="63" y="1723"/>
                  </a:cubicBezTo>
                  <a:cubicBezTo>
                    <a:pt x="63" y="1747"/>
                    <a:pt x="63" y="1786"/>
                    <a:pt x="55" y="1786"/>
                  </a:cubicBezTo>
                  <a:cubicBezTo>
                    <a:pt x="47" y="1786"/>
                    <a:pt x="31" y="1810"/>
                    <a:pt x="39" y="1826"/>
                  </a:cubicBezTo>
                  <a:cubicBezTo>
                    <a:pt x="47" y="1842"/>
                    <a:pt x="47" y="1881"/>
                    <a:pt x="31" y="1889"/>
                  </a:cubicBezTo>
                  <a:cubicBezTo>
                    <a:pt x="23" y="1897"/>
                    <a:pt x="0" y="1913"/>
                    <a:pt x="15" y="1929"/>
                  </a:cubicBezTo>
                  <a:cubicBezTo>
                    <a:pt x="31" y="1952"/>
                    <a:pt x="39" y="1976"/>
                    <a:pt x="31" y="1984"/>
                  </a:cubicBezTo>
                  <a:cubicBezTo>
                    <a:pt x="23" y="1992"/>
                    <a:pt x="15" y="2000"/>
                    <a:pt x="39" y="2000"/>
                  </a:cubicBezTo>
                  <a:cubicBezTo>
                    <a:pt x="55" y="2008"/>
                    <a:pt x="774" y="1968"/>
                    <a:pt x="774" y="1968"/>
                  </a:cubicBezTo>
                  <a:cubicBezTo>
                    <a:pt x="774" y="1968"/>
                    <a:pt x="806" y="1976"/>
                    <a:pt x="790" y="1992"/>
                  </a:cubicBezTo>
                  <a:cubicBezTo>
                    <a:pt x="782" y="2008"/>
                    <a:pt x="719" y="2063"/>
                    <a:pt x="759" y="2118"/>
                  </a:cubicBezTo>
                  <a:cubicBezTo>
                    <a:pt x="798" y="2174"/>
                    <a:pt x="822" y="2174"/>
                    <a:pt x="830" y="2205"/>
                  </a:cubicBezTo>
                  <a:cubicBezTo>
                    <a:pt x="846" y="2245"/>
                    <a:pt x="909" y="2332"/>
                    <a:pt x="917" y="2340"/>
                  </a:cubicBezTo>
                  <a:cubicBezTo>
                    <a:pt x="917" y="2340"/>
                    <a:pt x="925" y="2332"/>
                    <a:pt x="933" y="2324"/>
                  </a:cubicBezTo>
                  <a:cubicBezTo>
                    <a:pt x="956" y="2292"/>
                    <a:pt x="964" y="2284"/>
                    <a:pt x="988" y="2261"/>
                  </a:cubicBezTo>
                  <a:cubicBezTo>
                    <a:pt x="1012" y="2237"/>
                    <a:pt x="1035" y="2261"/>
                    <a:pt x="1059" y="2245"/>
                  </a:cubicBezTo>
                  <a:cubicBezTo>
                    <a:pt x="1091" y="2229"/>
                    <a:pt x="1122" y="2189"/>
                    <a:pt x="1154" y="2205"/>
                  </a:cubicBezTo>
                  <a:cubicBezTo>
                    <a:pt x="1193" y="2213"/>
                    <a:pt x="1241" y="2229"/>
                    <a:pt x="1265" y="2213"/>
                  </a:cubicBezTo>
                  <a:cubicBezTo>
                    <a:pt x="1296" y="2197"/>
                    <a:pt x="1304" y="2237"/>
                    <a:pt x="1328" y="2213"/>
                  </a:cubicBezTo>
                  <a:cubicBezTo>
                    <a:pt x="1336" y="2213"/>
                    <a:pt x="1336" y="2213"/>
                    <a:pt x="1344" y="2205"/>
                  </a:cubicBezTo>
                  <a:cubicBezTo>
                    <a:pt x="1257" y="1541"/>
                    <a:pt x="1257" y="1541"/>
                    <a:pt x="1257" y="1541"/>
                  </a:cubicBezTo>
                  <a:cubicBezTo>
                    <a:pt x="1257" y="1541"/>
                    <a:pt x="1273" y="102"/>
                    <a:pt x="1273" y="87"/>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84" name="Freeform 406"/>
            <p:cNvSpPr>
              <a:spLocks noChangeArrowheads="1"/>
            </p:cNvSpPr>
            <p:nvPr/>
          </p:nvSpPr>
          <p:spPr bwMode="auto">
            <a:xfrm>
              <a:off x="18459597" y="7940302"/>
              <a:ext cx="707387" cy="1236191"/>
            </a:xfrm>
            <a:custGeom>
              <a:avLst/>
              <a:gdLst>
                <a:gd name="T0" fmla="*/ 893 w 1345"/>
                <a:gd name="T1" fmla="*/ 2324 h 2349"/>
                <a:gd name="T2" fmla="*/ 790 w 1345"/>
                <a:gd name="T3" fmla="*/ 1992 h 2349"/>
                <a:gd name="T4" fmla="*/ 47 w 1345"/>
                <a:gd name="T5" fmla="*/ 2008 h 2349"/>
                <a:gd name="T6" fmla="*/ 23 w 1345"/>
                <a:gd name="T7" fmla="*/ 1984 h 2349"/>
                <a:gd name="T8" fmla="*/ 39 w 1345"/>
                <a:gd name="T9" fmla="*/ 1881 h 2349"/>
                <a:gd name="T10" fmla="*/ 55 w 1345"/>
                <a:gd name="T11" fmla="*/ 1747 h 2349"/>
                <a:gd name="T12" fmla="*/ 103 w 1345"/>
                <a:gd name="T13" fmla="*/ 1683 h 2349"/>
                <a:gd name="T14" fmla="*/ 134 w 1345"/>
                <a:gd name="T15" fmla="*/ 1636 h 2349"/>
                <a:gd name="T16" fmla="*/ 221 w 1345"/>
                <a:gd name="T17" fmla="*/ 1470 h 2349"/>
                <a:gd name="T18" fmla="*/ 237 w 1345"/>
                <a:gd name="T19" fmla="*/ 1383 h 2349"/>
                <a:gd name="T20" fmla="*/ 197 w 1345"/>
                <a:gd name="T21" fmla="*/ 1328 h 2349"/>
                <a:gd name="T22" fmla="*/ 166 w 1345"/>
                <a:gd name="T23" fmla="*/ 1209 h 2349"/>
                <a:gd name="T24" fmla="*/ 174 w 1345"/>
                <a:gd name="T25" fmla="*/ 1099 h 2349"/>
                <a:gd name="T26" fmla="*/ 158 w 1345"/>
                <a:gd name="T27" fmla="*/ 948 h 2349"/>
                <a:gd name="T28" fmla="*/ 126 w 1345"/>
                <a:gd name="T29" fmla="*/ 806 h 2349"/>
                <a:gd name="T30" fmla="*/ 158 w 1345"/>
                <a:gd name="T31" fmla="*/ 624 h 2349"/>
                <a:gd name="T32" fmla="*/ 190 w 1345"/>
                <a:gd name="T33" fmla="*/ 561 h 2349"/>
                <a:gd name="T34" fmla="*/ 213 w 1345"/>
                <a:gd name="T35" fmla="*/ 498 h 2349"/>
                <a:gd name="T36" fmla="*/ 316 w 1345"/>
                <a:gd name="T37" fmla="*/ 348 h 2349"/>
                <a:gd name="T38" fmla="*/ 403 w 1345"/>
                <a:gd name="T39" fmla="*/ 134 h 2349"/>
                <a:gd name="T40" fmla="*/ 450 w 1345"/>
                <a:gd name="T41" fmla="*/ 63 h 2349"/>
                <a:gd name="T42" fmla="*/ 1233 w 1345"/>
                <a:gd name="T43" fmla="*/ 0 h 2349"/>
                <a:gd name="T44" fmla="*/ 1265 w 1345"/>
                <a:gd name="T45" fmla="*/ 1541 h 2349"/>
                <a:gd name="T46" fmla="*/ 1312 w 1345"/>
                <a:gd name="T47" fmla="*/ 2229 h 2349"/>
                <a:gd name="T48" fmla="*/ 1233 w 1345"/>
                <a:gd name="T49" fmla="*/ 2229 h 2349"/>
                <a:gd name="T50" fmla="*/ 1067 w 1345"/>
                <a:gd name="T51" fmla="*/ 2245 h 2349"/>
                <a:gd name="T52" fmla="*/ 964 w 1345"/>
                <a:gd name="T53" fmla="*/ 2292 h 2349"/>
                <a:gd name="T54" fmla="*/ 774 w 1345"/>
                <a:gd name="T55" fmla="*/ 1960 h 2349"/>
                <a:gd name="T56" fmla="*/ 798 w 1345"/>
                <a:gd name="T57" fmla="*/ 1992 h 2349"/>
                <a:gd name="T58" fmla="*/ 838 w 1345"/>
                <a:gd name="T59" fmla="*/ 2205 h 2349"/>
                <a:gd name="T60" fmla="*/ 956 w 1345"/>
                <a:gd name="T61" fmla="*/ 2292 h 2349"/>
                <a:gd name="T62" fmla="*/ 1035 w 1345"/>
                <a:gd name="T63" fmla="*/ 2245 h 2349"/>
                <a:gd name="T64" fmla="*/ 1162 w 1345"/>
                <a:gd name="T65" fmla="*/ 2197 h 2349"/>
                <a:gd name="T66" fmla="*/ 1296 w 1345"/>
                <a:gd name="T67" fmla="*/ 2213 h 2349"/>
                <a:gd name="T68" fmla="*/ 1257 w 1345"/>
                <a:gd name="T69" fmla="*/ 1541 h 2349"/>
                <a:gd name="T70" fmla="*/ 1233 w 1345"/>
                <a:gd name="T71" fmla="*/ 8 h 2349"/>
                <a:gd name="T72" fmla="*/ 411 w 1345"/>
                <a:gd name="T73" fmla="*/ 142 h 2349"/>
                <a:gd name="T74" fmla="*/ 340 w 1345"/>
                <a:gd name="T75" fmla="*/ 276 h 2349"/>
                <a:gd name="T76" fmla="*/ 221 w 1345"/>
                <a:gd name="T77" fmla="*/ 474 h 2349"/>
                <a:gd name="T78" fmla="*/ 221 w 1345"/>
                <a:gd name="T79" fmla="*/ 553 h 2349"/>
                <a:gd name="T80" fmla="*/ 158 w 1345"/>
                <a:gd name="T81" fmla="*/ 593 h 2349"/>
                <a:gd name="T82" fmla="*/ 134 w 1345"/>
                <a:gd name="T83" fmla="*/ 759 h 2349"/>
                <a:gd name="T84" fmla="*/ 174 w 1345"/>
                <a:gd name="T85" fmla="*/ 932 h 2349"/>
                <a:gd name="T86" fmla="*/ 158 w 1345"/>
                <a:gd name="T87" fmla="*/ 1043 h 2349"/>
                <a:gd name="T88" fmla="*/ 166 w 1345"/>
                <a:gd name="T89" fmla="*/ 1178 h 2349"/>
                <a:gd name="T90" fmla="*/ 205 w 1345"/>
                <a:gd name="T91" fmla="*/ 1257 h 2349"/>
                <a:gd name="T92" fmla="*/ 229 w 1345"/>
                <a:gd name="T93" fmla="*/ 1336 h 2349"/>
                <a:gd name="T94" fmla="*/ 158 w 1345"/>
                <a:gd name="T95" fmla="*/ 1415 h 2349"/>
                <a:gd name="T96" fmla="*/ 174 w 1345"/>
                <a:gd name="T97" fmla="*/ 1565 h 2349"/>
                <a:gd name="T98" fmla="*/ 126 w 1345"/>
                <a:gd name="T99" fmla="*/ 1644 h 2349"/>
                <a:gd name="T100" fmla="*/ 103 w 1345"/>
                <a:gd name="T101" fmla="*/ 1707 h 2349"/>
                <a:gd name="T102" fmla="*/ 55 w 1345"/>
                <a:gd name="T103" fmla="*/ 1794 h 2349"/>
                <a:gd name="T104" fmla="*/ 39 w 1345"/>
                <a:gd name="T105" fmla="*/ 1897 h 2349"/>
                <a:gd name="T106" fmla="*/ 31 w 1345"/>
                <a:gd name="T107" fmla="*/ 1984 h 2349"/>
                <a:gd name="T108" fmla="*/ 767 w 1345"/>
                <a:gd name="T109" fmla="*/ 1960 h 2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45" h="2349">
                  <a:moveTo>
                    <a:pt x="909" y="2348"/>
                  </a:moveTo>
                  <a:lnTo>
                    <a:pt x="909" y="2348"/>
                  </a:lnTo>
                  <a:cubicBezTo>
                    <a:pt x="909" y="2340"/>
                    <a:pt x="909" y="2340"/>
                    <a:pt x="909" y="2340"/>
                  </a:cubicBezTo>
                  <a:cubicBezTo>
                    <a:pt x="909" y="2340"/>
                    <a:pt x="901" y="2332"/>
                    <a:pt x="893" y="2324"/>
                  </a:cubicBezTo>
                  <a:cubicBezTo>
                    <a:pt x="877" y="2292"/>
                    <a:pt x="838" y="2237"/>
                    <a:pt x="830" y="2213"/>
                  </a:cubicBezTo>
                  <a:cubicBezTo>
                    <a:pt x="822" y="2189"/>
                    <a:pt x="814" y="2182"/>
                    <a:pt x="798" y="2174"/>
                  </a:cubicBezTo>
                  <a:cubicBezTo>
                    <a:pt x="790" y="2158"/>
                    <a:pt x="774" y="2150"/>
                    <a:pt x="759" y="2118"/>
                  </a:cubicBezTo>
                  <a:cubicBezTo>
                    <a:pt x="711" y="2063"/>
                    <a:pt x="767" y="2008"/>
                    <a:pt x="790" y="1992"/>
                  </a:cubicBezTo>
                  <a:lnTo>
                    <a:pt x="790" y="1992"/>
                  </a:lnTo>
                  <a:cubicBezTo>
                    <a:pt x="798" y="1984"/>
                    <a:pt x="790" y="1984"/>
                    <a:pt x="790" y="1984"/>
                  </a:cubicBezTo>
                  <a:cubicBezTo>
                    <a:pt x="790" y="1976"/>
                    <a:pt x="782" y="1968"/>
                    <a:pt x="767" y="1968"/>
                  </a:cubicBezTo>
                  <a:cubicBezTo>
                    <a:pt x="751" y="1968"/>
                    <a:pt x="118" y="2008"/>
                    <a:pt x="47" y="2008"/>
                  </a:cubicBezTo>
                  <a:cubicBezTo>
                    <a:pt x="39" y="2008"/>
                    <a:pt x="39" y="2008"/>
                    <a:pt x="39" y="2008"/>
                  </a:cubicBezTo>
                  <a:cubicBezTo>
                    <a:pt x="23" y="2008"/>
                    <a:pt x="23" y="2000"/>
                    <a:pt x="23" y="2000"/>
                  </a:cubicBezTo>
                  <a:cubicBezTo>
                    <a:pt x="15" y="1992"/>
                    <a:pt x="23" y="1992"/>
                    <a:pt x="23" y="1984"/>
                  </a:cubicBezTo>
                  <a:lnTo>
                    <a:pt x="23" y="1984"/>
                  </a:lnTo>
                  <a:cubicBezTo>
                    <a:pt x="31" y="1976"/>
                    <a:pt x="23" y="1952"/>
                    <a:pt x="8" y="1936"/>
                  </a:cubicBezTo>
                  <a:cubicBezTo>
                    <a:pt x="8" y="1929"/>
                    <a:pt x="0" y="1921"/>
                    <a:pt x="8" y="1913"/>
                  </a:cubicBezTo>
                  <a:cubicBezTo>
                    <a:pt x="8" y="1897"/>
                    <a:pt x="23" y="1889"/>
                    <a:pt x="31" y="1889"/>
                  </a:cubicBezTo>
                  <a:cubicBezTo>
                    <a:pt x="39" y="1889"/>
                    <a:pt x="39" y="1881"/>
                    <a:pt x="39" y="1881"/>
                  </a:cubicBezTo>
                  <a:cubicBezTo>
                    <a:pt x="47" y="1865"/>
                    <a:pt x="39" y="1834"/>
                    <a:pt x="39" y="1826"/>
                  </a:cubicBezTo>
                  <a:cubicBezTo>
                    <a:pt x="31" y="1818"/>
                    <a:pt x="31" y="1810"/>
                    <a:pt x="39" y="1802"/>
                  </a:cubicBezTo>
                  <a:cubicBezTo>
                    <a:pt x="39" y="1794"/>
                    <a:pt x="47" y="1786"/>
                    <a:pt x="55" y="1786"/>
                  </a:cubicBezTo>
                  <a:cubicBezTo>
                    <a:pt x="63" y="1786"/>
                    <a:pt x="55" y="1763"/>
                    <a:pt x="55" y="1747"/>
                  </a:cubicBezTo>
                  <a:cubicBezTo>
                    <a:pt x="55" y="1739"/>
                    <a:pt x="55" y="1731"/>
                    <a:pt x="55" y="1723"/>
                  </a:cubicBezTo>
                  <a:cubicBezTo>
                    <a:pt x="55" y="1707"/>
                    <a:pt x="79" y="1699"/>
                    <a:pt x="95" y="1699"/>
                  </a:cubicBezTo>
                  <a:lnTo>
                    <a:pt x="103" y="1699"/>
                  </a:lnTo>
                  <a:cubicBezTo>
                    <a:pt x="103" y="1699"/>
                    <a:pt x="103" y="1691"/>
                    <a:pt x="103" y="1683"/>
                  </a:cubicBezTo>
                  <a:cubicBezTo>
                    <a:pt x="103" y="1676"/>
                    <a:pt x="95" y="1668"/>
                    <a:pt x="95" y="1660"/>
                  </a:cubicBezTo>
                  <a:cubicBezTo>
                    <a:pt x="95" y="1652"/>
                    <a:pt x="95" y="1644"/>
                    <a:pt x="103" y="1644"/>
                  </a:cubicBezTo>
                  <a:cubicBezTo>
                    <a:pt x="103" y="1636"/>
                    <a:pt x="118" y="1636"/>
                    <a:pt x="126" y="1636"/>
                  </a:cubicBezTo>
                  <a:cubicBezTo>
                    <a:pt x="126" y="1636"/>
                    <a:pt x="126" y="1636"/>
                    <a:pt x="134" y="1636"/>
                  </a:cubicBezTo>
                  <a:cubicBezTo>
                    <a:pt x="142" y="1636"/>
                    <a:pt x="142" y="1620"/>
                    <a:pt x="134" y="1596"/>
                  </a:cubicBezTo>
                  <a:cubicBezTo>
                    <a:pt x="126" y="1573"/>
                    <a:pt x="142" y="1573"/>
                    <a:pt x="158" y="1565"/>
                  </a:cubicBezTo>
                  <a:lnTo>
                    <a:pt x="166" y="1565"/>
                  </a:lnTo>
                  <a:cubicBezTo>
                    <a:pt x="181" y="1557"/>
                    <a:pt x="213" y="1494"/>
                    <a:pt x="221" y="1470"/>
                  </a:cubicBezTo>
                  <a:cubicBezTo>
                    <a:pt x="221" y="1454"/>
                    <a:pt x="221" y="1454"/>
                    <a:pt x="205" y="1446"/>
                  </a:cubicBezTo>
                  <a:cubicBezTo>
                    <a:pt x="197" y="1446"/>
                    <a:pt x="181" y="1438"/>
                    <a:pt x="166" y="1431"/>
                  </a:cubicBezTo>
                  <a:cubicBezTo>
                    <a:pt x="166" y="1431"/>
                    <a:pt x="150" y="1423"/>
                    <a:pt x="158" y="1415"/>
                  </a:cubicBezTo>
                  <a:cubicBezTo>
                    <a:pt x="158" y="1399"/>
                    <a:pt x="190" y="1391"/>
                    <a:pt x="237" y="1383"/>
                  </a:cubicBezTo>
                  <a:cubicBezTo>
                    <a:pt x="245" y="1383"/>
                    <a:pt x="253" y="1375"/>
                    <a:pt x="253" y="1375"/>
                  </a:cubicBezTo>
                  <a:cubicBezTo>
                    <a:pt x="261" y="1375"/>
                    <a:pt x="261" y="1375"/>
                    <a:pt x="261" y="1375"/>
                  </a:cubicBezTo>
                  <a:cubicBezTo>
                    <a:pt x="261" y="1367"/>
                    <a:pt x="253" y="1352"/>
                    <a:pt x="221" y="1343"/>
                  </a:cubicBezTo>
                  <a:cubicBezTo>
                    <a:pt x="205" y="1336"/>
                    <a:pt x="197" y="1328"/>
                    <a:pt x="197" y="1328"/>
                  </a:cubicBezTo>
                  <a:cubicBezTo>
                    <a:pt x="197" y="1320"/>
                    <a:pt x="197" y="1312"/>
                    <a:pt x="205" y="1312"/>
                  </a:cubicBezTo>
                  <a:cubicBezTo>
                    <a:pt x="205" y="1304"/>
                    <a:pt x="205" y="1304"/>
                    <a:pt x="213" y="1296"/>
                  </a:cubicBezTo>
                  <a:cubicBezTo>
                    <a:pt x="213" y="1280"/>
                    <a:pt x="205" y="1265"/>
                    <a:pt x="197" y="1265"/>
                  </a:cubicBezTo>
                  <a:cubicBezTo>
                    <a:pt x="174" y="1265"/>
                    <a:pt x="166" y="1233"/>
                    <a:pt x="166" y="1209"/>
                  </a:cubicBezTo>
                  <a:cubicBezTo>
                    <a:pt x="166" y="1201"/>
                    <a:pt x="166" y="1185"/>
                    <a:pt x="166" y="1178"/>
                  </a:cubicBezTo>
                  <a:cubicBezTo>
                    <a:pt x="150" y="1170"/>
                    <a:pt x="166" y="1154"/>
                    <a:pt x="174" y="1138"/>
                  </a:cubicBezTo>
                  <a:cubicBezTo>
                    <a:pt x="181" y="1130"/>
                    <a:pt x="181" y="1114"/>
                    <a:pt x="181" y="1106"/>
                  </a:cubicBezTo>
                  <a:lnTo>
                    <a:pt x="174" y="1099"/>
                  </a:lnTo>
                  <a:cubicBezTo>
                    <a:pt x="166" y="1091"/>
                    <a:pt x="158" y="1075"/>
                    <a:pt x="150" y="1043"/>
                  </a:cubicBezTo>
                  <a:cubicBezTo>
                    <a:pt x="142" y="1019"/>
                    <a:pt x="150" y="1012"/>
                    <a:pt x="158" y="1004"/>
                  </a:cubicBezTo>
                  <a:lnTo>
                    <a:pt x="158" y="996"/>
                  </a:lnTo>
                  <a:cubicBezTo>
                    <a:pt x="150" y="972"/>
                    <a:pt x="150" y="964"/>
                    <a:pt x="158" y="948"/>
                  </a:cubicBezTo>
                  <a:cubicBezTo>
                    <a:pt x="158" y="941"/>
                    <a:pt x="166" y="941"/>
                    <a:pt x="166" y="932"/>
                  </a:cubicBezTo>
                  <a:cubicBezTo>
                    <a:pt x="174" y="917"/>
                    <a:pt x="166" y="909"/>
                    <a:pt x="150" y="893"/>
                  </a:cubicBezTo>
                  <a:cubicBezTo>
                    <a:pt x="150" y="885"/>
                    <a:pt x="142" y="877"/>
                    <a:pt x="134" y="877"/>
                  </a:cubicBezTo>
                  <a:cubicBezTo>
                    <a:pt x="103" y="830"/>
                    <a:pt x="110" y="814"/>
                    <a:pt x="126" y="806"/>
                  </a:cubicBezTo>
                  <a:cubicBezTo>
                    <a:pt x="134" y="798"/>
                    <a:pt x="126" y="774"/>
                    <a:pt x="126" y="759"/>
                  </a:cubicBezTo>
                  <a:cubicBezTo>
                    <a:pt x="118" y="751"/>
                    <a:pt x="118" y="743"/>
                    <a:pt x="118" y="735"/>
                  </a:cubicBezTo>
                  <a:cubicBezTo>
                    <a:pt x="118" y="727"/>
                    <a:pt x="118" y="688"/>
                    <a:pt x="150" y="672"/>
                  </a:cubicBezTo>
                  <a:cubicBezTo>
                    <a:pt x="166" y="664"/>
                    <a:pt x="166" y="648"/>
                    <a:pt x="158" y="624"/>
                  </a:cubicBezTo>
                  <a:cubicBezTo>
                    <a:pt x="150" y="616"/>
                    <a:pt x="150" y="601"/>
                    <a:pt x="150" y="593"/>
                  </a:cubicBezTo>
                  <a:cubicBezTo>
                    <a:pt x="150" y="585"/>
                    <a:pt x="150" y="569"/>
                    <a:pt x="150" y="569"/>
                  </a:cubicBezTo>
                  <a:cubicBezTo>
                    <a:pt x="158" y="561"/>
                    <a:pt x="174" y="561"/>
                    <a:pt x="181" y="561"/>
                  </a:cubicBezTo>
                  <a:cubicBezTo>
                    <a:pt x="190" y="561"/>
                    <a:pt x="190" y="561"/>
                    <a:pt x="190" y="561"/>
                  </a:cubicBezTo>
                  <a:cubicBezTo>
                    <a:pt x="205" y="561"/>
                    <a:pt x="205" y="553"/>
                    <a:pt x="213" y="545"/>
                  </a:cubicBezTo>
                  <a:lnTo>
                    <a:pt x="213" y="537"/>
                  </a:lnTo>
                  <a:cubicBezTo>
                    <a:pt x="205" y="529"/>
                    <a:pt x="205" y="521"/>
                    <a:pt x="205" y="521"/>
                  </a:cubicBezTo>
                  <a:cubicBezTo>
                    <a:pt x="205" y="514"/>
                    <a:pt x="205" y="506"/>
                    <a:pt x="213" y="498"/>
                  </a:cubicBezTo>
                  <a:cubicBezTo>
                    <a:pt x="221" y="490"/>
                    <a:pt x="221" y="490"/>
                    <a:pt x="213" y="474"/>
                  </a:cubicBezTo>
                  <a:cubicBezTo>
                    <a:pt x="213" y="466"/>
                    <a:pt x="213" y="466"/>
                    <a:pt x="213" y="458"/>
                  </a:cubicBezTo>
                  <a:cubicBezTo>
                    <a:pt x="205" y="419"/>
                    <a:pt x="276" y="395"/>
                    <a:pt x="284" y="395"/>
                  </a:cubicBezTo>
                  <a:cubicBezTo>
                    <a:pt x="316" y="387"/>
                    <a:pt x="316" y="371"/>
                    <a:pt x="316" y="348"/>
                  </a:cubicBezTo>
                  <a:cubicBezTo>
                    <a:pt x="316" y="316"/>
                    <a:pt x="316" y="284"/>
                    <a:pt x="340" y="276"/>
                  </a:cubicBezTo>
                  <a:cubicBezTo>
                    <a:pt x="355" y="261"/>
                    <a:pt x="355" y="221"/>
                    <a:pt x="363" y="189"/>
                  </a:cubicBezTo>
                  <a:cubicBezTo>
                    <a:pt x="363" y="182"/>
                    <a:pt x="363" y="174"/>
                    <a:pt x="363" y="174"/>
                  </a:cubicBezTo>
                  <a:cubicBezTo>
                    <a:pt x="363" y="142"/>
                    <a:pt x="387" y="134"/>
                    <a:pt x="403" y="134"/>
                  </a:cubicBezTo>
                  <a:cubicBezTo>
                    <a:pt x="403" y="134"/>
                    <a:pt x="403" y="134"/>
                    <a:pt x="411" y="134"/>
                  </a:cubicBezTo>
                  <a:cubicBezTo>
                    <a:pt x="411" y="134"/>
                    <a:pt x="411" y="134"/>
                    <a:pt x="419" y="134"/>
                  </a:cubicBezTo>
                  <a:cubicBezTo>
                    <a:pt x="427" y="134"/>
                    <a:pt x="427" y="134"/>
                    <a:pt x="427" y="110"/>
                  </a:cubicBezTo>
                  <a:cubicBezTo>
                    <a:pt x="427" y="71"/>
                    <a:pt x="450" y="63"/>
                    <a:pt x="450" y="63"/>
                  </a:cubicBezTo>
                  <a:cubicBezTo>
                    <a:pt x="450" y="55"/>
                    <a:pt x="450" y="55"/>
                    <a:pt x="450" y="55"/>
                  </a:cubicBezTo>
                  <a:cubicBezTo>
                    <a:pt x="640" y="47"/>
                    <a:pt x="909" y="31"/>
                    <a:pt x="1233" y="0"/>
                  </a:cubicBezTo>
                  <a:lnTo>
                    <a:pt x="1233" y="0"/>
                  </a:lnTo>
                  <a:lnTo>
                    <a:pt x="1233" y="0"/>
                  </a:lnTo>
                  <a:cubicBezTo>
                    <a:pt x="1241" y="15"/>
                    <a:pt x="1249" y="31"/>
                    <a:pt x="1257" y="31"/>
                  </a:cubicBezTo>
                  <a:cubicBezTo>
                    <a:pt x="1288" y="55"/>
                    <a:pt x="1280" y="71"/>
                    <a:pt x="1280" y="79"/>
                  </a:cubicBezTo>
                  <a:lnTo>
                    <a:pt x="1280" y="87"/>
                  </a:lnTo>
                  <a:cubicBezTo>
                    <a:pt x="1280" y="102"/>
                    <a:pt x="1265" y="1525"/>
                    <a:pt x="1265" y="1541"/>
                  </a:cubicBezTo>
                  <a:cubicBezTo>
                    <a:pt x="1344" y="2213"/>
                    <a:pt x="1344" y="2213"/>
                    <a:pt x="1344" y="2213"/>
                  </a:cubicBezTo>
                  <a:lnTo>
                    <a:pt x="1344" y="2213"/>
                  </a:lnTo>
                  <a:cubicBezTo>
                    <a:pt x="1344" y="2213"/>
                    <a:pt x="1336" y="2213"/>
                    <a:pt x="1336" y="2221"/>
                  </a:cubicBezTo>
                  <a:cubicBezTo>
                    <a:pt x="1328" y="2221"/>
                    <a:pt x="1320" y="2229"/>
                    <a:pt x="1312" y="2229"/>
                  </a:cubicBezTo>
                  <a:cubicBezTo>
                    <a:pt x="1312" y="2229"/>
                    <a:pt x="1304" y="2221"/>
                    <a:pt x="1296" y="2221"/>
                  </a:cubicBezTo>
                  <a:cubicBezTo>
                    <a:pt x="1288" y="2213"/>
                    <a:pt x="1288" y="2213"/>
                    <a:pt x="1280" y="2213"/>
                  </a:cubicBezTo>
                  <a:cubicBezTo>
                    <a:pt x="1273" y="2213"/>
                    <a:pt x="1273" y="2213"/>
                    <a:pt x="1265" y="2213"/>
                  </a:cubicBezTo>
                  <a:cubicBezTo>
                    <a:pt x="1257" y="2221"/>
                    <a:pt x="1249" y="2229"/>
                    <a:pt x="1233" y="2229"/>
                  </a:cubicBezTo>
                  <a:cubicBezTo>
                    <a:pt x="1209" y="2229"/>
                    <a:pt x="1178" y="2213"/>
                    <a:pt x="1154" y="2205"/>
                  </a:cubicBezTo>
                  <a:lnTo>
                    <a:pt x="1146" y="2205"/>
                  </a:lnTo>
                  <a:cubicBezTo>
                    <a:pt x="1122" y="2205"/>
                    <a:pt x="1107" y="2221"/>
                    <a:pt x="1091" y="2229"/>
                  </a:cubicBezTo>
                  <a:cubicBezTo>
                    <a:pt x="1083" y="2237"/>
                    <a:pt x="1075" y="2245"/>
                    <a:pt x="1067" y="2245"/>
                  </a:cubicBezTo>
                  <a:cubicBezTo>
                    <a:pt x="1051" y="2253"/>
                    <a:pt x="1043" y="2253"/>
                    <a:pt x="1035" y="2253"/>
                  </a:cubicBezTo>
                  <a:lnTo>
                    <a:pt x="1027" y="2253"/>
                  </a:lnTo>
                  <a:cubicBezTo>
                    <a:pt x="1012" y="2253"/>
                    <a:pt x="1004" y="2253"/>
                    <a:pt x="988" y="2261"/>
                  </a:cubicBezTo>
                  <a:cubicBezTo>
                    <a:pt x="980" y="2276"/>
                    <a:pt x="972" y="2284"/>
                    <a:pt x="964" y="2292"/>
                  </a:cubicBezTo>
                  <a:cubicBezTo>
                    <a:pt x="956" y="2300"/>
                    <a:pt x="948" y="2316"/>
                    <a:pt x="933" y="2324"/>
                  </a:cubicBezTo>
                  <a:cubicBezTo>
                    <a:pt x="925" y="2332"/>
                    <a:pt x="917" y="2340"/>
                    <a:pt x="917" y="2340"/>
                  </a:cubicBezTo>
                  <a:lnTo>
                    <a:pt x="909" y="2348"/>
                  </a:lnTo>
                  <a:close/>
                  <a:moveTo>
                    <a:pt x="774" y="1960"/>
                  </a:moveTo>
                  <a:lnTo>
                    <a:pt x="774" y="1960"/>
                  </a:lnTo>
                  <a:lnTo>
                    <a:pt x="774" y="1960"/>
                  </a:lnTo>
                  <a:cubicBezTo>
                    <a:pt x="774" y="1960"/>
                    <a:pt x="798" y="1968"/>
                    <a:pt x="798" y="1984"/>
                  </a:cubicBezTo>
                  <a:lnTo>
                    <a:pt x="798" y="1992"/>
                  </a:lnTo>
                  <a:cubicBezTo>
                    <a:pt x="790" y="2000"/>
                    <a:pt x="790" y="2000"/>
                    <a:pt x="790" y="2000"/>
                  </a:cubicBezTo>
                  <a:cubicBezTo>
                    <a:pt x="774" y="2016"/>
                    <a:pt x="719" y="2063"/>
                    <a:pt x="759" y="2118"/>
                  </a:cubicBezTo>
                  <a:cubicBezTo>
                    <a:pt x="782" y="2142"/>
                    <a:pt x="790" y="2158"/>
                    <a:pt x="806" y="2166"/>
                  </a:cubicBezTo>
                  <a:cubicBezTo>
                    <a:pt x="822" y="2174"/>
                    <a:pt x="830" y="2189"/>
                    <a:pt x="838" y="2205"/>
                  </a:cubicBezTo>
                  <a:cubicBezTo>
                    <a:pt x="846" y="2237"/>
                    <a:pt x="885" y="2292"/>
                    <a:pt x="901" y="2316"/>
                  </a:cubicBezTo>
                  <a:cubicBezTo>
                    <a:pt x="909" y="2324"/>
                    <a:pt x="909" y="2332"/>
                    <a:pt x="917" y="2332"/>
                  </a:cubicBezTo>
                  <a:cubicBezTo>
                    <a:pt x="917" y="2332"/>
                    <a:pt x="925" y="2332"/>
                    <a:pt x="933" y="2324"/>
                  </a:cubicBezTo>
                  <a:cubicBezTo>
                    <a:pt x="940" y="2308"/>
                    <a:pt x="948" y="2300"/>
                    <a:pt x="956" y="2292"/>
                  </a:cubicBezTo>
                  <a:cubicBezTo>
                    <a:pt x="964" y="2276"/>
                    <a:pt x="972" y="2269"/>
                    <a:pt x="988" y="2261"/>
                  </a:cubicBezTo>
                  <a:cubicBezTo>
                    <a:pt x="996" y="2245"/>
                    <a:pt x="1012" y="2245"/>
                    <a:pt x="1020" y="2245"/>
                  </a:cubicBezTo>
                  <a:lnTo>
                    <a:pt x="1027" y="2245"/>
                  </a:lnTo>
                  <a:lnTo>
                    <a:pt x="1035" y="2245"/>
                  </a:lnTo>
                  <a:cubicBezTo>
                    <a:pt x="1043" y="2245"/>
                    <a:pt x="1051" y="2245"/>
                    <a:pt x="1059" y="2245"/>
                  </a:cubicBezTo>
                  <a:cubicBezTo>
                    <a:pt x="1067" y="2237"/>
                    <a:pt x="1075" y="2229"/>
                    <a:pt x="1083" y="2229"/>
                  </a:cubicBezTo>
                  <a:cubicBezTo>
                    <a:pt x="1098" y="2213"/>
                    <a:pt x="1122" y="2197"/>
                    <a:pt x="1146" y="2197"/>
                  </a:cubicBezTo>
                  <a:cubicBezTo>
                    <a:pt x="1146" y="2197"/>
                    <a:pt x="1154" y="2197"/>
                    <a:pt x="1162" y="2197"/>
                  </a:cubicBezTo>
                  <a:cubicBezTo>
                    <a:pt x="1186" y="2205"/>
                    <a:pt x="1209" y="2221"/>
                    <a:pt x="1233" y="2221"/>
                  </a:cubicBezTo>
                  <a:cubicBezTo>
                    <a:pt x="1249" y="2221"/>
                    <a:pt x="1257" y="2213"/>
                    <a:pt x="1265" y="2213"/>
                  </a:cubicBezTo>
                  <a:cubicBezTo>
                    <a:pt x="1273" y="2205"/>
                    <a:pt x="1273" y="2205"/>
                    <a:pt x="1280" y="2205"/>
                  </a:cubicBezTo>
                  <a:cubicBezTo>
                    <a:pt x="1288" y="2205"/>
                    <a:pt x="1296" y="2213"/>
                    <a:pt x="1296" y="2213"/>
                  </a:cubicBezTo>
                  <a:cubicBezTo>
                    <a:pt x="1304" y="2213"/>
                    <a:pt x="1312" y="2221"/>
                    <a:pt x="1312" y="2221"/>
                  </a:cubicBezTo>
                  <a:cubicBezTo>
                    <a:pt x="1320" y="2221"/>
                    <a:pt x="1320" y="2221"/>
                    <a:pt x="1328" y="2213"/>
                  </a:cubicBezTo>
                  <a:lnTo>
                    <a:pt x="1336" y="2205"/>
                  </a:lnTo>
                  <a:cubicBezTo>
                    <a:pt x="1257" y="1541"/>
                    <a:pt x="1257" y="1541"/>
                    <a:pt x="1257" y="1541"/>
                  </a:cubicBezTo>
                  <a:cubicBezTo>
                    <a:pt x="1257" y="1525"/>
                    <a:pt x="1273" y="102"/>
                    <a:pt x="1273" y="87"/>
                  </a:cubicBezTo>
                  <a:lnTo>
                    <a:pt x="1273" y="79"/>
                  </a:lnTo>
                  <a:cubicBezTo>
                    <a:pt x="1273" y="63"/>
                    <a:pt x="1280" y="55"/>
                    <a:pt x="1257" y="39"/>
                  </a:cubicBezTo>
                  <a:cubicBezTo>
                    <a:pt x="1249" y="31"/>
                    <a:pt x="1241" y="24"/>
                    <a:pt x="1233" y="8"/>
                  </a:cubicBezTo>
                  <a:cubicBezTo>
                    <a:pt x="909" y="39"/>
                    <a:pt x="648" y="55"/>
                    <a:pt x="450" y="63"/>
                  </a:cubicBezTo>
                  <a:cubicBezTo>
                    <a:pt x="450" y="71"/>
                    <a:pt x="434" y="79"/>
                    <a:pt x="434" y="110"/>
                  </a:cubicBezTo>
                  <a:cubicBezTo>
                    <a:pt x="434" y="134"/>
                    <a:pt x="434" y="142"/>
                    <a:pt x="419" y="142"/>
                  </a:cubicBezTo>
                  <a:cubicBezTo>
                    <a:pt x="411" y="142"/>
                    <a:pt x="411" y="142"/>
                    <a:pt x="411" y="142"/>
                  </a:cubicBezTo>
                  <a:lnTo>
                    <a:pt x="403" y="142"/>
                  </a:lnTo>
                  <a:cubicBezTo>
                    <a:pt x="387" y="142"/>
                    <a:pt x="371" y="142"/>
                    <a:pt x="371" y="174"/>
                  </a:cubicBezTo>
                  <a:cubicBezTo>
                    <a:pt x="371" y="174"/>
                    <a:pt x="371" y="182"/>
                    <a:pt x="371" y="189"/>
                  </a:cubicBezTo>
                  <a:cubicBezTo>
                    <a:pt x="363" y="221"/>
                    <a:pt x="355" y="268"/>
                    <a:pt x="340" y="276"/>
                  </a:cubicBezTo>
                  <a:cubicBezTo>
                    <a:pt x="324" y="292"/>
                    <a:pt x="324" y="316"/>
                    <a:pt x="324" y="348"/>
                  </a:cubicBezTo>
                  <a:cubicBezTo>
                    <a:pt x="324" y="371"/>
                    <a:pt x="316" y="395"/>
                    <a:pt x="284" y="403"/>
                  </a:cubicBezTo>
                  <a:cubicBezTo>
                    <a:pt x="261" y="411"/>
                    <a:pt x="213" y="426"/>
                    <a:pt x="221" y="450"/>
                  </a:cubicBezTo>
                  <a:cubicBezTo>
                    <a:pt x="221" y="458"/>
                    <a:pt x="221" y="466"/>
                    <a:pt x="221" y="474"/>
                  </a:cubicBezTo>
                  <a:cubicBezTo>
                    <a:pt x="229" y="482"/>
                    <a:pt x="229" y="490"/>
                    <a:pt x="221" y="506"/>
                  </a:cubicBezTo>
                  <a:cubicBezTo>
                    <a:pt x="213" y="506"/>
                    <a:pt x="213" y="514"/>
                    <a:pt x="213" y="521"/>
                  </a:cubicBezTo>
                  <a:lnTo>
                    <a:pt x="213" y="529"/>
                  </a:lnTo>
                  <a:cubicBezTo>
                    <a:pt x="221" y="537"/>
                    <a:pt x="221" y="545"/>
                    <a:pt x="221" y="553"/>
                  </a:cubicBezTo>
                  <a:cubicBezTo>
                    <a:pt x="213" y="561"/>
                    <a:pt x="205" y="569"/>
                    <a:pt x="190" y="569"/>
                  </a:cubicBezTo>
                  <a:cubicBezTo>
                    <a:pt x="181" y="569"/>
                    <a:pt x="181" y="569"/>
                    <a:pt x="181" y="569"/>
                  </a:cubicBezTo>
                  <a:cubicBezTo>
                    <a:pt x="174" y="569"/>
                    <a:pt x="166" y="569"/>
                    <a:pt x="158" y="569"/>
                  </a:cubicBezTo>
                  <a:cubicBezTo>
                    <a:pt x="158" y="577"/>
                    <a:pt x="150" y="585"/>
                    <a:pt x="158" y="593"/>
                  </a:cubicBezTo>
                  <a:cubicBezTo>
                    <a:pt x="158" y="601"/>
                    <a:pt x="158" y="608"/>
                    <a:pt x="166" y="616"/>
                  </a:cubicBezTo>
                  <a:cubicBezTo>
                    <a:pt x="174" y="640"/>
                    <a:pt x="174" y="664"/>
                    <a:pt x="158" y="679"/>
                  </a:cubicBezTo>
                  <a:cubicBezTo>
                    <a:pt x="134" y="688"/>
                    <a:pt x="126" y="711"/>
                    <a:pt x="126" y="735"/>
                  </a:cubicBezTo>
                  <a:cubicBezTo>
                    <a:pt x="126" y="743"/>
                    <a:pt x="126" y="751"/>
                    <a:pt x="134" y="759"/>
                  </a:cubicBezTo>
                  <a:cubicBezTo>
                    <a:pt x="134" y="774"/>
                    <a:pt x="142" y="798"/>
                    <a:pt x="126" y="806"/>
                  </a:cubicBezTo>
                  <a:cubicBezTo>
                    <a:pt x="110" y="822"/>
                    <a:pt x="126" y="853"/>
                    <a:pt x="142" y="869"/>
                  </a:cubicBezTo>
                  <a:cubicBezTo>
                    <a:pt x="150" y="877"/>
                    <a:pt x="150" y="885"/>
                    <a:pt x="158" y="885"/>
                  </a:cubicBezTo>
                  <a:cubicBezTo>
                    <a:pt x="174" y="901"/>
                    <a:pt x="181" y="917"/>
                    <a:pt x="174" y="932"/>
                  </a:cubicBezTo>
                  <a:cubicBezTo>
                    <a:pt x="174" y="941"/>
                    <a:pt x="166" y="948"/>
                    <a:pt x="166" y="948"/>
                  </a:cubicBezTo>
                  <a:cubicBezTo>
                    <a:pt x="158" y="964"/>
                    <a:pt x="158" y="972"/>
                    <a:pt x="166" y="988"/>
                  </a:cubicBezTo>
                  <a:cubicBezTo>
                    <a:pt x="166" y="996"/>
                    <a:pt x="166" y="1004"/>
                    <a:pt x="166" y="1012"/>
                  </a:cubicBezTo>
                  <a:cubicBezTo>
                    <a:pt x="158" y="1012"/>
                    <a:pt x="150" y="1019"/>
                    <a:pt x="158" y="1043"/>
                  </a:cubicBezTo>
                  <a:cubicBezTo>
                    <a:pt x="166" y="1075"/>
                    <a:pt x="174" y="1083"/>
                    <a:pt x="181" y="1091"/>
                  </a:cubicBezTo>
                  <a:cubicBezTo>
                    <a:pt x="181" y="1099"/>
                    <a:pt x="190" y="1099"/>
                    <a:pt x="190" y="1106"/>
                  </a:cubicBezTo>
                  <a:cubicBezTo>
                    <a:pt x="190" y="1114"/>
                    <a:pt x="181" y="1130"/>
                    <a:pt x="174" y="1146"/>
                  </a:cubicBezTo>
                  <a:cubicBezTo>
                    <a:pt x="166" y="1154"/>
                    <a:pt x="166" y="1170"/>
                    <a:pt x="166" y="1178"/>
                  </a:cubicBezTo>
                  <a:cubicBezTo>
                    <a:pt x="174" y="1185"/>
                    <a:pt x="174" y="1193"/>
                    <a:pt x="174" y="1209"/>
                  </a:cubicBezTo>
                  <a:cubicBezTo>
                    <a:pt x="174" y="1241"/>
                    <a:pt x="181" y="1257"/>
                    <a:pt x="205" y="1257"/>
                  </a:cubicBezTo>
                  <a:lnTo>
                    <a:pt x="205" y="1257"/>
                  </a:lnTo>
                  <a:lnTo>
                    <a:pt x="205" y="1257"/>
                  </a:lnTo>
                  <a:cubicBezTo>
                    <a:pt x="205" y="1257"/>
                    <a:pt x="221" y="1272"/>
                    <a:pt x="213" y="1296"/>
                  </a:cubicBezTo>
                  <a:cubicBezTo>
                    <a:pt x="213" y="1304"/>
                    <a:pt x="213" y="1312"/>
                    <a:pt x="213" y="1312"/>
                  </a:cubicBezTo>
                  <a:cubicBezTo>
                    <a:pt x="205" y="1320"/>
                    <a:pt x="205" y="1320"/>
                    <a:pt x="205" y="1320"/>
                  </a:cubicBezTo>
                  <a:cubicBezTo>
                    <a:pt x="205" y="1328"/>
                    <a:pt x="221" y="1336"/>
                    <a:pt x="229" y="1336"/>
                  </a:cubicBezTo>
                  <a:cubicBezTo>
                    <a:pt x="237" y="1343"/>
                    <a:pt x="268" y="1359"/>
                    <a:pt x="268" y="1375"/>
                  </a:cubicBezTo>
                  <a:cubicBezTo>
                    <a:pt x="268" y="1375"/>
                    <a:pt x="268" y="1383"/>
                    <a:pt x="261" y="1383"/>
                  </a:cubicBezTo>
                  <a:cubicBezTo>
                    <a:pt x="253" y="1383"/>
                    <a:pt x="245" y="1383"/>
                    <a:pt x="237" y="1391"/>
                  </a:cubicBezTo>
                  <a:cubicBezTo>
                    <a:pt x="213" y="1391"/>
                    <a:pt x="166" y="1407"/>
                    <a:pt x="158" y="1415"/>
                  </a:cubicBezTo>
                  <a:cubicBezTo>
                    <a:pt x="158" y="1415"/>
                    <a:pt x="166" y="1423"/>
                    <a:pt x="174" y="1423"/>
                  </a:cubicBezTo>
                  <a:cubicBezTo>
                    <a:pt x="181" y="1431"/>
                    <a:pt x="197" y="1438"/>
                    <a:pt x="205" y="1438"/>
                  </a:cubicBezTo>
                  <a:cubicBezTo>
                    <a:pt x="221" y="1446"/>
                    <a:pt x="229" y="1446"/>
                    <a:pt x="229" y="1470"/>
                  </a:cubicBezTo>
                  <a:cubicBezTo>
                    <a:pt x="221" y="1494"/>
                    <a:pt x="190" y="1557"/>
                    <a:pt x="174" y="1565"/>
                  </a:cubicBezTo>
                  <a:cubicBezTo>
                    <a:pt x="166" y="1573"/>
                    <a:pt x="166" y="1573"/>
                    <a:pt x="158" y="1573"/>
                  </a:cubicBezTo>
                  <a:cubicBezTo>
                    <a:pt x="150" y="1573"/>
                    <a:pt x="142" y="1581"/>
                    <a:pt x="142" y="1596"/>
                  </a:cubicBezTo>
                  <a:cubicBezTo>
                    <a:pt x="150" y="1636"/>
                    <a:pt x="142" y="1644"/>
                    <a:pt x="134" y="1644"/>
                  </a:cubicBezTo>
                  <a:lnTo>
                    <a:pt x="126" y="1644"/>
                  </a:lnTo>
                  <a:cubicBezTo>
                    <a:pt x="118" y="1644"/>
                    <a:pt x="110" y="1644"/>
                    <a:pt x="103" y="1652"/>
                  </a:cubicBezTo>
                  <a:cubicBezTo>
                    <a:pt x="103" y="1652"/>
                    <a:pt x="103" y="1652"/>
                    <a:pt x="103" y="1660"/>
                  </a:cubicBezTo>
                  <a:cubicBezTo>
                    <a:pt x="103" y="1668"/>
                    <a:pt x="110" y="1676"/>
                    <a:pt x="110" y="1676"/>
                  </a:cubicBezTo>
                  <a:cubicBezTo>
                    <a:pt x="110" y="1691"/>
                    <a:pt x="118" y="1699"/>
                    <a:pt x="103" y="1707"/>
                  </a:cubicBezTo>
                  <a:lnTo>
                    <a:pt x="95" y="1707"/>
                  </a:lnTo>
                  <a:cubicBezTo>
                    <a:pt x="79" y="1707"/>
                    <a:pt x="63" y="1715"/>
                    <a:pt x="63" y="1723"/>
                  </a:cubicBezTo>
                  <a:cubicBezTo>
                    <a:pt x="63" y="1731"/>
                    <a:pt x="63" y="1739"/>
                    <a:pt x="63" y="1747"/>
                  </a:cubicBezTo>
                  <a:cubicBezTo>
                    <a:pt x="63" y="1771"/>
                    <a:pt x="71" y="1786"/>
                    <a:pt x="55" y="1794"/>
                  </a:cubicBezTo>
                  <a:cubicBezTo>
                    <a:pt x="55" y="1794"/>
                    <a:pt x="47" y="1794"/>
                    <a:pt x="47" y="1802"/>
                  </a:cubicBezTo>
                  <a:cubicBezTo>
                    <a:pt x="39" y="1802"/>
                    <a:pt x="39" y="1810"/>
                    <a:pt x="47" y="1818"/>
                  </a:cubicBezTo>
                  <a:cubicBezTo>
                    <a:pt x="55" y="1834"/>
                    <a:pt x="55" y="1865"/>
                    <a:pt x="47" y="1881"/>
                  </a:cubicBezTo>
                  <a:cubicBezTo>
                    <a:pt x="47" y="1889"/>
                    <a:pt x="39" y="1889"/>
                    <a:pt x="39" y="1897"/>
                  </a:cubicBezTo>
                  <a:cubicBezTo>
                    <a:pt x="31" y="1897"/>
                    <a:pt x="15" y="1905"/>
                    <a:pt x="15" y="1913"/>
                  </a:cubicBezTo>
                  <a:cubicBezTo>
                    <a:pt x="8" y="1921"/>
                    <a:pt x="15" y="1921"/>
                    <a:pt x="15" y="1929"/>
                  </a:cubicBezTo>
                  <a:cubicBezTo>
                    <a:pt x="31" y="1952"/>
                    <a:pt x="47" y="1976"/>
                    <a:pt x="31" y="1984"/>
                  </a:cubicBezTo>
                  <a:lnTo>
                    <a:pt x="31" y="1984"/>
                  </a:lnTo>
                  <a:cubicBezTo>
                    <a:pt x="31" y="1992"/>
                    <a:pt x="23" y="1992"/>
                    <a:pt x="23" y="2000"/>
                  </a:cubicBezTo>
                  <a:cubicBezTo>
                    <a:pt x="23" y="2000"/>
                    <a:pt x="31" y="2000"/>
                    <a:pt x="39" y="2000"/>
                  </a:cubicBezTo>
                  <a:cubicBezTo>
                    <a:pt x="39" y="2000"/>
                    <a:pt x="39" y="2000"/>
                    <a:pt x="47" y="2000"/>
                  </a:cubicBezTo>
                  <a:cubicBezTo>
                    <a:pt x="118" y="2000"/>
                    <a:pt x="767" y="1960"/>
                    <a:pt x="767" y="1960"/>
                  </a:cubicBezTo>
                  <a:lnTo>
                    <a:pt x="774" y="1960"/>
                  </a:ln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85" name="Freeform 407"/>
            <p:cNvSpPr>
              <a:spLocks noChangeArrowheads="1"/>
            </p:cNvSpPr>
            <p:nvPr/>
          </p:nvSpPr>
          <p:spPr bwMode="auto">
            <a:xfrm>
              <a:off x="20090068" y="7715330"/>
              <a:ext cx="997301" cy="770010"/>
            </a:xfrm>
            <a:custGeom>
              <a:avLst/>
              <a:gdLst>
                <a:gd name="T0" fmla="*/ 1407 w 1898"/>
                <a:gd name="T1" fmla="*/ 79 h 1463"/>
                <a:gd name="T2" fmla="*/ 1407 w 1898"/>
                <a:gd name="T3" fmla="*/ 79 h 1463"/>
                <a:gd name="T4" fmla="*/ 964 w 1898"/>
                <a:gd name="T5" fmla="*/ 158 h 1463"/>
                <a:gd name="T6" fmla="*/ 925 w 1898"/>
                <a:gd name="T7" fmla="*/ 63 h 1463"/>
                <a:gd name="T8" fmla="*/ 854 w 1898"/>
                <a:gd name="T9" fmla="*/ 47 h 1463"/>
                <a:gd name="T10" fmla="*/ 830 w 1898"/>
                <a:gd name="T11" fmla="*/ 16 h 1463"/>
                <a:gd name="T12" fmla="*/ 411 w 1898"/>
                <a:gd name="T13" fmla="*/ 55 h 1463"/>
                <a:gd name="T14" fmla="*/ 181 w 1898"/>
                <a:gd name="T15" fmla="*/ 166 h 1463"/>
                <a:gd name="T16" fmla="*/ 79 w 1898"/>
                <a:gd name="T17" fmla="*/ 221 h 1463"/>
                <a:gd name="T18" fmla="*/ 79 w 1898"/>
                <a:gd name="T19" fmla="*/ 237 h 1463"/>
                <a:gd name="T20" fmla="*/ 15 w 1898"/>
                <a:gd name="T21" fmla="*/ 308 h 1463"/>
                <a:gd name="T22" fmla="*/ 23 w 1898"/>
                <a:gd name="T23" fmla="*/ 387 h 1463"/>
                <a:gd name="T24" fmla="*/ 110 w 1898"/>
                <a:gd name="T25" fmla="*/ 458 h 1463"/>
                <a:gd name="T26" fmla="*/ 174 w 1898"/>
                <a:gd name="T27" fmla="*/ 458 h 1463"/>
                <a:gd name="T28" fmla="*/ 237 w 1898"/>
                <a:gd name="T29" fmla="*/ 537 h 1463"/>
                <a:gd name="T30" fmla="*/ 371 w 1898"/>
                <a:gd name="T31" fmla="*/ 688 h 1463"/>
                <a:gd name="T32" fmla="*/ 466 w 1898"/>
                <a:gd name="T33" fmla="*/ 759 h 1463"/>
                <a:gd name="T34" fmla="*/ 553 w 1898"/>
                <a:gd name="T35" fmla="*/ 822 h 1463"/>
                <a:gd name="T36" fmla="*/ 632 w 1898"/>
                <a:gd name="T37" fmla="*/ 869 h 1463"/>
                <a:gd name="T38" fmla="*/ 703 w 1898"/>
                <a:gd name="T39" fmla="*/ 964 h 1463"/>
                <a:gd name="T40" fmla="*/ 806 w 1898"/>
                <a:gd name="T41" fmla="*/ 1043 h 1463"/>
                <a:gd name="T42" fmla="*/ 885 w 1898"/>
                <a:gd name="T43" fmla="*/ 1146 h 1463"/>
                <a:gd name="T44" fmla="*/ 901 w 1898"/>
                <a:gd name="T45" fmla="*/ 1225 h 1463"/>
                <a:gd name="T46" fmla="*/ 964 w 1898"/>
                <a:gd name="T47" fmla="*/ 1273 h 1463"/>
                <a:gd name="T48" fmla="*/ 1027 w 1898"/>
                <a:gd name="T49" fmla="*/ 1352 h 1463"/>
                <a:gd name="T50" fmla="*/ 1035 w 1898"/>
                <a:gd name="T51" fmla="*/ 1439 h 1463"/>
                <a:gd name="T52" fmla="*/ 1162 w 1898"/>
                <a:gd name="T53" fmla="*/ 1462 h 1463"/>
                <a:gd name="T54" fmla="*/ 1162 w 1898"/>
                <a:gd name="T55" fmla="*/ 1454 h 1463"/>
                <a:gd name="T56" fmla="*/ 1185 w 1898"/>
                <a:gd name="T57" fmla="*/ 1415 h 1463"/>
                <a:gd name="T58" fmla="*/ 1225 w 1898"/>
                <a:gd name="T59" fmla="*/ 1383 h 1463"/>
                <a:gd name="T60" fmla="*/ 1201 w 1898"/>
                <a:gd name="T61" fmla="*/ 1352 h 1463"/>
                <a:gd name="T62" fmla="*/ 1185 w 1898"/>
                <a:gd name="T63" fmla="*/ 1312 h 1463"/>
                <a:gd name="T64" fmla="*/ 1233 w 1898"/>
                <a:gd name="T65" fmla="*/ 1320 h 1463"/>
                <a:gd name="T66" fmla="*/ 1265 w 1898"/>
                <a:gd name="T67" fmla="*/ 1336 h 1463"/>
                <a:gd name="T68" fmla="*/ 1304 w 1898"/>
                <a:gd name="T69" fmla="*/ 1280 h 1463"/>
                <a:gd name="T70" fmla="*/ 1280 w 1898"/>
                <a:gd name="T71" fmla="*/ 1249 h 1463"/>
                <a:gd name="T72" fmla="*/ 1241 w 1898"/>
                <a:gd name="T73" fmla="*/ 1233 h 1463"/>
                <a:gd name="T74" fmla="*/ 1288 w 1898"/>
                <a:gd name="T75" fmla="*/ 1209 h 1463"/>
                <a:gd name="T76" fmla="*/ 1328 w 1898"/>
                <a:gd name="T77" fmla="*/ 1209 h 1463"/>
                <a:gd name="T78" fmla="*/ 1423 w 1898"/>
                <a:gd name="T79" fmla="*/ 1154 h 1463"/>
                <a:gd name="T80" fmla="*/ 1486 w 1898"/>
                <a:gd name="T81" fmla="*/ 1122 h 1463"/>
                <a:gd name="T82" fmla="*/ 1494 w 1898"/>
                <a:gd name="T83" fmla="*/ 1067 h 1463"/>
                <a:gd name="T84" fmla="*/ 1518 w 1898"/>
                <a:gd name="T85" fmla="*/ 1051 h 1463"/>
                <a:gd name="T86" fmla="*/ 1549 w 1898"/>
                <a:gd name="T87" fmla="*/ 1035 h 1463"/>
                <a:gd name="T88" fmla="*/ 1597 w 1898"/>
                <a:gd name="T89" fmla="*/ 972 h 1463"/>
                <a:gd name="T90" fmla="*/ 1604 w 1898"/>
                <a:gd name="T91" fmla="*/ 917 h 1463"/>
                <a:gd name="T92" fmla="*/ 1660 w 1898"/>
                <a:gd name="T93" fmla="*/ 909 h 1463"/>
                <a:gd name="T94" fmla="*/ 1691 w 1898"/>
                <a:gd name="T95" fmla="*/ 853 h 1463"/>
                <a:gd name="T96" fmla="*/ 1699 w 1898"/>
                <a:gd name="T97" fmla="*/ 790 h 1463"/>
                <a:gd name="T98" fmla="*/ 1691 w 1898"/>
                <a:gd name="T99" fmla="*/ 767 h 1463"/>
                <a:gd name="T100" fmla="*/ 1715 w 1898"/>
                <a:gd name="T101" fmla="*/ 751 h 1463"/>
                <a:gd name="T102" fmla="*/ 1850 w 1898"/>
                <a:gd name="T103" fmla="*/ 490 h 1463"/>
                <a:gd name="T104" fmla="*/ 1897 w 1898"/>
                <a:gd name="T105" fmla="*/ 451 h 1463"/>
                <a:gd name="T106" fmla="*/ 1407 w 1898"/>
                <a:gd name="T107" fmla="*/ 79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8" h="1463">
                  <a:moveTo>
                    <a:pt x="1407" y="79"/>
                  </a:moveTo>
                  <a:lnTo>
                    <a:pt x="1407" y="79"/>
                  </a:lnTo>
                  <a:cubicBezTo>
                    <a:pt x="964" y="158"/>
                    <a:pt x="964" y="158"/>
                    <a:pt x="964" y="158"/>
                  </a:cubicBezTo>
                  <a:cubicBezTo>
                    <a:pt x="964" y="158"/>
                    <a:pt x="940" y="79"/>
                    <a:pt x="925" y="63"/>
                  </a:cubicBezTo>
                  <a:cubicBezTo>
                    <a:pt x="909" y="39"/>
                    <a:pt x="901" y="55"/>
                    <a:pt x="854" y="47"/>
                  </a:cubicBezTo>
                  <a:cubicBezTo>
                    <a:pt x="806" y="39"/>
                    <a:pt x="830" y="31"/>
                    <a:pt x="830" y="16"/>
                  </a:cubicBezTo>
                  <a:cubicBezTo>
                    <a:pt x="830" y="0"/>
                    <a:pt x="442" y="55"/>
                    <a:pt x="411" y="55"/>
                  </a:cubicBezTo>
                  <a:cubicBezTo>
                    <a:pt x="371" y="63"/>
                    <a:pt x="229" y="134"/>
                    <a:pt x="181" y="166"/>
                  </a:cubicBezTo>
                  <a:cubicBezTo>
                    <a:pt x="142" y="182"/>
                    <a:pt x="126" y="213"/>
                    <a:pt x="79" y="221"/>
                  </a:cubicBezTo>
                  <a:cubicBezTo>
                    <a:pt x="79" y="229"/>
                    <a:pt x="79" y="237"/>
                    <a:pt x="79" y="237"/>
                  </a:cubicBezTo>
                  <a:cubicBezTo>
                    <a:pt x="71" y="245"/>
                    <a:pt x="15" y="276"/>
                    <a:pt x="15" y="308"/>
                  </a:cubicBezTo>
                  <a:cubicBezTo>
                    <a:pt x="8" y="340"/>
                    <a:pt x="0" y="379"/>
                    <a:pt x="23" y="387"/>
                  </a:cubicBezTo>
                  <a:cubicBezTo>
                    <a:pt x="39" y="403"/>
                    <a:pt x="95" y="435"/>
                    <a:pt x="110" y="458"/>
                  </a:cubicBezTo>
                  <a:cubicBezTo>
                    <a:pt x="126" y="482"/>
                    <a:pt x="150" y="458"/>
                    <a:pt x="174" y="458"/>
                  </a:cubicBezTo>
                  <a:cubicBezTo>
                    <a:pt x="190" y="458"/>
                    <a:pt x="205" y="490"/>
                    <a:pt x="237" y="537"/>
                  </a:cubicBezTo>
                  <a:cubicBezTo>
                    <a:pt x="261" y="585"/>
                    <a:pt x="316" y="672"/>
                    <a:pt x="371" y="688"/>
                  </a:cubicBezTo>
                  <a:cubicBezTo>
                    <a:pt x="419" y="711"/>
                    <a:pt x="434" y="719"/>
                    <a:pt x="466" y="759"/>
                  </a:cubicBezTo>
                  <a:cubicBezTo>
                    <a:pt x="498" y="798"/>
                    <a:pt x="521" y="814"/>
                    <a:pt x="553" y="822"/>
                  </a:cubicBezTo>
                  <a:cubicBezTo>
                    <a:pt x="585" y="838"/>
                    <a:pt x="616" y="846"/>
                    <a:pt x="632" y="869"/>
                  </a:cubicBezTo>
                  <a:cubicBezTo>
                    <a:pt x="656" y="901"/>
                    <a:pt x="656" y="925"/>
                    <a:pt x="703" y="964"/>
                  </a:cubicBezTo>
                  <a:cubicBezTo>
                    <a:pt x="759" y="1012"/>
                    <a:pt x="774" y="1020"/>
                    <a:pt x="806" y="1043"/>
                  </a:cubicBezTo>
                  <a:cubicBezTo>
                    <a:pt x="838" y="1059"/>
                    <a:pt x="885" y="1122"/>
                    <a:pt x="885" y="1146"/>
                  </a:cubicBezTo>
                  <a:cubicBezTo>
                    <a:pt x="885" y="1170"/>
                    <a:pt x="877" y="1209"/>
                    <a:pt x="901" y="1225"/>
                  </a:cubicBezTo>
                  <a:cubicBezTo>
                    <a:pt x="925" y="1241"/>
                    <a:pt x="948" y="1241"/>
                    <a:pt x="964" y="1273"/>
                  </a:cubicBezTo>
                  <a:cubicBezTo>
                    <a:pt x="988" y="1296"/>
                    <a:pt x="1004" y="1344"/>
                    <a:pt x="1027" y="1352"/>
                  </a:cubicBezTo>
                  <a:cubicBezTo>
                    <a:pt x="1043" y="1359"/>
                    <a:pt x="996" y="1423"/>
                    <a:pt x="1035" y="1439"/>
                  </a:cubicBezTo>
                  <a:cubicBezTo>
                    <a:pt x="1059" y="1454"/>
                    <a:pt x="1138" y="1462"/>
                    <a:pt x="1162" y="1462"/>
                  </a:cubicBezTo>
                  <a:cubicBezTo>
                    <a:pt x="1162" y="1454"/>
                    <a:pt x="1162" y="1454"/>
                    <a:pt x="1162" y="1454"/>
                  </a:cubicBezTo>
                  <a:cubicBezTo>
                    <a:pt x="1162" y="1446"/>
                    <a:pt x="1162" y="1415"/>
                    <a:pt x="1185" y="1415"/>
                  </a:cubicBezTo>
                  <a:cubicBezTo>
                    <a:pt x="1201" y="1407"/>
                    <a:pt x="1233" y="1407"/>
                    <a:pt x="1225" y="1383"/>
                  </a:cubicBezTo>
                  <a:cubicBezTo>
                    <a:pt x="1217" y="1359"/>
                    <a:pt x="1217" y="1368"/>
                    <a:pt x="1201" y="1352"/>
                  </a:cubicBezTo>
                  <a:cubicBezTo>
                    <a:pt x="1185" y="1328"/>
                    <a:pt x="1154" y="1320"/>
                    <a:pt x="1185" y="1312"/>
                  </a:cubicBezTo>
                  <a:cubicBezTo>
                    <a:pt x="1217" y="1304"/>
                    <a:pt x="1217" y="1304"/>
                    <a:pt x="1233" y="1320"/>
                  </a:cubicBezTo>
                  <a:cubicBezTo>
                    <a:pt x="1249" y="1336"/>
                    <a:pt x="1233" y="1344"/>
                    <a:pt x="1265" y="1336"/>
                  </a:cubicBezTo>
                  <a:cubicBezTo>
                    <a:pt x="1288" y="1320"/>
                    <a:pt x="1304" y="1304"/>
                    <a:pt x="1304" y="1280"/>
                  </a:cubicBezTo>
                  <a:cubicBezTo>
                    <a:pt x="1304" y="1257"/>
                    <a:pt x="1312" y="1257"/>
                    <a:pt x="1280" y="1249"/>
                  </a:cubicBezTo>
                  <a:cubicBezTo>
                    <a:pt x="1257" y="1249"/>
                    <a:pt x="1241" y="1249"/>
                    <a:pt x="1241" y="1233"/>
                  </a:cubicBezTo>
                  <a:cubicBezTo>
                    <a:pt x="1241" y="1225"/>
                    <a:pt x="1265" y="1201"/>
                    <a:pt x="1288" y="1209"/>
                  </a:cubicBezTo>
                  <a:cubicBezTo>
                    <a:pt x="1312" y="1217"/>
                    <a:pt x="1312" y="1217"/>
                    <a:pt x="1328" y="1209"/>
                  </a:cubicBezTo>
                  <a:cubicBezTo>
                    <a:pt x="1351" y="1201"/>
                    <a:pt x="1391" y="1170"/>
                    <a:pt x="1423" y="1154"/>
                  </a:cubicBezTo>
                  <a:cubicBezTo>
                    <a:pt x="1454" y="1138"/>
                    <a:pt x="1478" y="1146"/>
                    <a:pt x="1486" y="1122"/>
                  </a:cubicBezTo>
                  <a:cubicBezTo>
                    <a:pt x="1494" y="1099"/>
                    <a:pt x="1478" y="1083"/>
                    <a:pt x="1494" y="1067"/>
                  </a:cubicBezTo>
                  <a:cubicBezTo>
                    <a:pt x="1502" y="1051"/>
                    <a:pt x="1494" y="1051"/>
                    <a:pt x="1518" y="1051"/>
                  </a:cubicBezTo>
                  <a:cubicBezTo>
                    <a:pt x="1541" y="1051"/>
                    <a:pt x="1541" y="1059"/>
                    <a:pt x="1549" y="1035"/>
                  </a:cubicBezTo>
                  <a:cubicBezTo>
                    <a:pt x="1549" y="1012"/>
                    <a:pt x="1597" y="996"/>
                    <a:pt x="1597" y="972"/>
                  </a:cubicBezTo>
                  <a:cubicBezTo>
                    <a:pt x="1597" y="948"/>
                    <a:pt x="1573" y="917"/>
                    <a:pt x="1604" y="917"/>
                  </a:cubicBezTo>
                  <a:cubicBezTo>
                    <a:pt x="1628" y="917"/>
                    <a:pt x="1644" y="941"/>
                    <a:pt x="1660" y="909"/>
                  </a:cubicBezTo>
                  <a:cubicBezTo>
                    <a:pt x="1676" y="877"/>
                    <a:pt x="1668" y="869"/>
                    <a:pt x="1691" y="853"/>
                  </a:cubicBezTo>
                  <a:cubicBezTo>
                    <a:pt x="1707" y="838"/>
                    <a:pt x="1715" y="806"/>
                    <a:pt x="1699" y="790"/>
                  </a:cubicBezTo>
                  <a:cubicBezTo>
                    <a:pt x="1691" y="775"/>
                    <a:pt x="1676" y="767"/>
                    <a:pt x="1691" y="767"/>
                  </a:cubicBezTo>
                  <a:cubicBezTo>
                    <a:pt x="1707" y="767"/>
                    <a:pt x="1723" y="782"/>
                    <a:pt x="1715" y="751"/>
                  </a:cubicBezTo>
                  <a:cubicBezTo>
                    <a:pt x="1715" y="719"/>
                    <a:pt x="1826" y="490"/>
                    <a:pt x="1850" y="490"/>
                  </a:cubicBezTo>
                  <a:cubicBezTo>
                    <a:pt x="1873" y="482"/>
                    <a:pt x="1873" y="466"/>
                    <a:pt x="1897" y="451"/>
                  </a:cubicBezTo>
                  <a:lnTo>
                    <a:pt x="1407" y="79"/>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86" name="Freeform 408"/>
            <p:cNvSpPr>
              <a:spLocks noChangeArrowheads="1"/>
            </p:cNvSpPr>
            <p:nvPr/>
          </p:nvSpPr>
          <p:spPr bwMode="auto">
            <a:xfrm>
              <a:off x="20090068" y="7719969"/>
              <a:ext cx="1001940" cy="765371"/>
            </a:xfrm>
            <a:custGeom>
              <a:avLst/>
              <a:gdLst>
                <a:gd name="T0" fmla="*/ 1020 w 1906"/>
                <a:gd name="T1" fmla="*/ 1375 h 1455"/>
                <a:gd name="T2" fmla="*/ 925 w 1906"/>
                <a:gd name="T3" fmla="*/ 1233 h 1455"/>
                <a:gd name="T4" fmla="*/ 806 w 1906"/>
                <a:gd name="T5" fmla="*/ 1035 h 1455"/>
                <a:gd name="T6" fmla="*/ 632 w 1906"/>
                <a:gd name="T7" fmla="*/ 861 h 1455"/>
                <a:gd name="T8" fmla="*/ 229 w 1906"/>
                <a:gd name="T9" fmla="*/ 529 h 1455"/>
                <a:gd name="T10" fmla="*/ 126 w 1906"/>
                <a:gd name="T11" fmla="*/ 458 h 1455"/>
                <a:gd name="T12" fmla="*/ 8 w 1906"/>
                <a:gd name="T13" fmla="*/ 308 h 1455"/>
                <a:gd name="T14" fmla="*/ 79 w 1906"/>
                <a:gd name="T15" fmla="*/ 213 h 1455"/>
                <a:gd name="T16" fmla="*/ 181 w 1906"/>
                <a:gd name="T17" fmla="*/ 150 h 1455"/>
                <a:gd name="T18" fmla="*/ 830 w 1906"/>
                <a:gd name="T19" fmla="*/ 23 h 1455"/>
                <a:gd name="T20" fmla="*/ 893 w 1906"/>
                <a:gd name="T21" fmla="*/ 39 h 1455"/>
                <a:gd name="T22" fmla="*/ 1407 w 1906"/>
                <a:gd name="T23" fmla="*/ 71 h 1455"/>
                <a:gd name="T24" fmla="*/ 1850 w 1906"/>
                <a:gd name="T25" fmla="*/ 482 h 1455"/>
                <a:gd name="T26" fmla="*/ 1699 w 1906"/>
                <a:gd name="T27" fmla="*/ 767 h 1455"/>
                <a:gd name="T28" fmla="*/ 1707 w 1906"/>
                <a:gd name="T29" fmla="*/ 782 h 1455"/>
                <a:gd name="T30" fmla="*/ 1660 w 1906"/>
                <a:gd name="T31" fmla="*/ 909 h 1455"/>
                <a:gd name="T32" fmla="*/ 1597 w 1906"/>
                <a:gd name="T33" fmla="*/ 917 h 1455"/>
                <a:gd name="T34" fmla="*/ 1549 w 1906"/>
                <a:gd name="T35" fmla="*/ 1027 h 1455"/>
                <a:gd name="T36" fmla="*/ 1510 w 1906"/>
                <a:gd name="T37" fmla="*/ 1051 h 1455"/>
                <a:gd name="T38" fmla="*/ 1486 w 1906"/>
                <a:gd name="T39" fmla="*/ 1114 h 1455"/>
                <a:gd name="T40" fmla="*/ 1336 w 1906"/>
                <a:gd name="T41" fmla="*/ 1209 h 1455"/>
                <a:gd name="T42" fmla="*/ 1241 w 1906"/>
                <a:gd name="T43" fmla="*/ 1225 h 1455"/>
                <a:gd name="T44" fmla="*/ 1304 w 1906"/>
                <a:gd name="T45" fmla="*/ 1257 h 1455"/>
                <a:gd name="T46" fmla="*/ 1233 w 1906"/>
                <a:gd name="T47" fmla="*/ 1328 h 1455"/>
                <a:gd name="T48" fmla="*/ 1185 w 1906"/>
                <a:gd name="T49" fmla="*/ 1304 h 1455"/>
                <a:gd name="T50" fmla="*/ 1217 w 1906"/>
                <a:gd name="T51" fmla="*/ 1351 h 1455"/>
                <a:gd name="T52" fmla="*/ 1185 w 1906"/>
                <a:gd name="T53" fmla="*/ 1407 h 1455"/>
                <a:gd name="T54" fmla="*/ 1162 w 1906"/>
                <a:gd name="T55" fmla="*/ 1454 h 1455"/>
                <a:gd name="T56" fmla="*/ 237 w 1906"/>
                <a:gd name="T57" fmla="*/ 521 h 1455"/>
                <a:gd name="T58" fmla="*/ 640 w 1906"/>
                <a:gd name="T59" fmla="*/ 861 h 1455"/>
                <a:gd name="T60" fmla="*/ 806 w 1906"/>
                <a:gd name="T61" fmla="*/ 1035 h 1455"/>
                <a:gd name="T62" fmla="*/ 925 w 1906"/>
                <a:gd name="T63" fmla="*/ 1233 h 1455"/>
                <a:gd name="T64" fmla="*/ 1027 w 1906"/>
                <a:gd name="T65" fmla="*/ 1375 h 1455"/>
                <a:gd name="T66" fmla="*/ 1178 w 1906"/>
                <a:gd name="T67" fmla="*/ 1399 h 1455"/>
                <a:gd name="T68" fmla="*/ 1209 w 1906"/>
                <a:gd name="T69" fmla="*/ 1351 h 1455"/>
                <a:gd name="T70" fmla="*/ 1185 w 1906"/>
                <a:gd name="T71" fmla="*/ 1296 h 1455"/>
                <a:gd name="T72" fmla="*/ 1241 w 1906"/>
                <a:gd name="T73" fmla="*/ 1328 h 1455"/>
                <a:gd name="T74" fmla="*/ 1296 w 1906"/>
                <a:gd name="T75" fmla="*/ 1257 h 1455"/>
                <a:gd name="T76" fmla="*/ 1233 w 1906"/>
                <a:gd name="T77" fmla="*/ 1225 h 1455"/>
                <a:gd name="T78" fmla="*/ 1328 w 1906"/>
                <a:gd name="T79" fmla="*/ 1201 h 1455"/>
                <a:gd name="T80" fmla="*/ 1478 w 1906"/>
                <a:gd name="T81" fmla="*/ 1107 h 1455"/>
                <a:gd name="T82" fmla="*/ 1510 w 1906"/>
                <a:gd name="T83" fmla="*/ 1043 h 1455"/>
                <a:gd name="T84" fmla="*/ 1541 w 1906"/>
                <a:gd name="T85" fmla="*/ 1027 h 1455"/>
                <a:gd name="T86" fmla="*/ 1589 w 1906"/>
                <a:gd name="T87" fmla="*/ 909 h 1455"/>
                <a:gd name="T88" fmla="*/ 1660 w 1906"/>
                <a:gd name="T89" fmla="*/ 901 h 1455"/>
                <a:gd name="T90" fmla="*/ 1699 w 1906"/>
                <a:gd name="T91" fmla="*/ 782 h 1455"/>
                <a:gd name="T92" fmla="*/ 1707 w 1906"/>
                <a:gd name="T93" fmla="*/ 759 h 1455"/>
                <a:gd name="T94" fmla="*/ 1850 w 1906"/>
                <a:gd name="T95" fmla="*/ 474 h 1455"/>
                <a:gd name="T96" fmla="*/ 964 w 1906"/>
                <a:gd name="T97" fmla="*/ 150 h 1455"/>
                <a:gd name="T98" fmla="*/ 877 w 1906"/>
                <a:gd name="T99" fmla="*/ 47 h 1455"/>
                <a:gd name="T100" fmla="*/ 822 w 1906"/>
                <a:gd name="T101" fmla="*/ 8 h 1455"/>
                <a:gd name="T102" fmla="*/ 150 w 1906"/>
                <a:gd name="T103" fmla="*/ 181 h 1455"/>
                <a:gd name="T104" fmla="*/ 15 w 1906"/>
                <a:gd name="T105" fmla="*/ 300 h 1455"/>
                <a:gd name="T106" fmla="*/ 110 w 1906"/>
                <a:gd name="T107" fmla="*/ 44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6" h="1455">
                  <a:moveTo>
                    <a:pt x="1162" y="1454"/>
                  </a:moveTo>
                  <a:lnTo>
                    <a:pt x="1162" y="1454"/>
                  </a:lnTo>
                  <a:cubicBezTo>
                    <a:pt x="1130" y="1454"/>
                    <a:pt x="1059" y="1454"/>
                    <a:pt x="1035" y="1438"/>
                  </a:cubicBezTo>
                  <a:cubicBezTo>
                    <a:pt x="1012" y="1423"/>
                    <a:pt x="1012" y="1399"/>
                    <a:pt x="1020" y="1375"/>
                  </a:cubicBezTo>
                  <a:cubicBezTo>
                    <a:pt x="1027" y="1360"/>
                    <a:pt x="1027" y="1351"/>
                    <a:pt x="1020" y="1344"/>
                  </a:cubicBezTo>
                  <a:cubicBezTo>
                    <a:pt x="1012" y="1336"/>
                    <a:pt x="996" y="1312"/>
                    <a:pt x="980" y="1296"/>
                  </a:cubicBezTo>
                  <a:cubicBezTo>
                    <a:pt x="972" y="1280"/>
                    <a:pt x="972" y="1272"/>
                    <a:pt x="964" y="1265"/>
                  </a:cubicBezTo>
                  <a:cubicBezTo>
                    <a:pt x="948" y="1249"/>
                    <a:pt x="940" y="1241"/>
                    <a:pt x="925" y="1233"/>
                  </a:cubicBezTo>
                  <a:cubicBezTo>
                    <a:pt x="917" y="1233"/>
                    <a:pt x="909" y="1225"/>
                    <a:pt x="901" y="1225"/>
                  </a:cubicBezTo>
                  <a:cubicBezTo>
                    <a:pt x="877" y="1209"/>
                    <a:pt x="885" y="1185"/>
                    <a:pt x="885" y="1162"/>
                  </a:cubicBezTo>
                  <a:cubicBezTo>
                    <a:pt x="885" y="1154"/>
                    <a:pt x="885" y="1146"/>
                    <a:pt x="885" y="1138"/>
                  </a:cubicBezTo>
                  <a:cubicBezTo>
                    <a:pt x="877" y="1122"/>
                    <a:pt x="830" y="1059"/>
                    <a:pt x="806" y="1035"/>
                  </a:cubicBezTo>
                  <a:cubicBezTo>
                    <a:pt x="798" y="1035"/>
                    <a:pt x="798" y="1035"/>
                    <a:pt x="790" y="1027"/>
                  </a:cubicBezTo>
                  <a:cubicBezTo>
                    <a:pt x="767" y="1012"/>
                    <a:pt x="743" y="996"/>
                    <a:pt x="703" y="964"/>
                  </a:cubicBezTo>
                  <a:cubicBezTo>
                    <a:pt x="664" y="933"/>
                    <a:pt x="656" y="909"/>
                    <a:pt x="648" y="893"/>
                  </a:cubicBezTo>
                  <a:cubicBezTo>
                    <a:pt x="640" y="885"/>
                    <a:pt x="640" y="877"/>
                    <a:pt x="632" y="861"/>
                  </a:cubicBezTo>
                  <a:cubicBezTo>
                    <a:pt x="608" y="838"/>
                    <a:pt x="585" y="830"/>
                    <a:pt x="553" y="822"/>
                  </a:cubicBezTo>
                  <a:cubicBezTo>
                    <a:pt x="521" y="806"/>
                    <a:pt x="498" y="798"/>
                    <a:pt x="466" y="751"/>
                  </a:cubicBezTo>
                  <a:cubicBezTo>
                    <a:pt x="434" y="711"/>
                    <a:pt x="419" y="703"/>
                    <a:pt x="371" y="687"/>
                  </a:cubicBezTo>
                  <a:cubicBezTo>
                    <a:pt x="316" y="664"/>
                    <a:pt x="268" y="593"/>
                    <a:pt x="229" y="529"/>
                  </a:cubicBezTo>
                  <a:cubicBezTo>
                    <a:pt x="221" y="521"/>
                    <a:pt x="221" y="506"/>
                    <a:pt x="213" y="498"/>
                  </a:cubicBezTo>
                  <a:cubicBezTo>
                    <a:pt x="197" y="466"/>
                    <a:pt x="190" y="450"/>
                    <a:pt x="174" y="450"/>
                  </a:cubicBezTo>
                  <a:cubicBezTo>
                    <a:pt x="166" y="450"/>
                    <a:pt x="158" y="450"/>
                    <a:pt x="150" y="458"/>
                  </a:cubicBezTo>
                  <a:cubicBezTo>
                    <a:pt x="142" y="458"/>
                    <a:pt x="134" y="458"/>
                    <a:pt x="126" y="458"/>
                  </a:cubicBezTo>
                  <a:cubicBezTo>
                    <a:pt x="118" y="458"/>
                    <a:pt x="110" y="458"/>
                    <a:pt x="110" y="450"/>
                  </a:cubicBezTo>
                  <a:cubicBezTo>
                    <a:pt x="95" y="434"/>
                    <a:pt x="55" y="403"/>
                    <a:pt x="31" y="387"/>
                  </a:cubicBezTo>
                  <a:cubicBezTo>
                    <a:pt x="23" y="387"/>
                    <a:pt x="23" y="387"/>
                    <a:pt x="15" y="379"/>
                  </a:cubicBezTo>
                  <a:cubicBezTo>
                    <a:pt x="0" y="371"/>
                    <a:pt x="8" y="340"/>
                    <a:pt x="8" y="308"/>
                  </a:cubicBezTo>
                  <a:cubicBezTo>
                    <a:pt x="8" y="300"/>
                    <a:pt x="8" y="300"/>
                    <a:pt x="8" y="300"/>
                  </a:cubicBezTo>
                  <a:cubicBezTo>
                    <a:pt x="8" y="268"/>
                    <a:pt x="47" y="253"/>
                    <a:pt x="63" y="237"/>
                  </a:cubicBezTo>
                  <a:cubicBezTo>
                    <a:pt x="71" y="229"/>
                    <a:pt x="71" y="229"/>
                    <a:pt x="71" y="229"/>
                  </a:cubicBezTo>
                  <a:cubicBezTo>
                    <a:pt x="79" y="229"/>
                    <a:pt x="79" y="221"/>
                    <a:pt x="79" y="213"/>
                  </a:cubicBezTo>
                  <a:lnTo>
                    <a:pt x="79" y="213"/>
                  </a:lnTo>
                  <a:cubicBezTo>
                    <a:pt x="79" y="205"/>
                    <a:pt x="79" y="205"/>
                    <a:pt x="79" y="205"/>
                  </a:cubicBezTo>
                  <a:cubicBezTo>
                    <a:pt x="110" y="205"/>
                    <a:pt x="126" y="190"/>
                    <a:pt x="150" y="174"/>
                  </a:cubicBezTo>
                  <a:cubicBezTo>
                    <a:pt x="158" y="166"/>
                    <a:pt x="166" y="158"/>
                    <a:pt x="181" y="150"/>
                  </a:cubicBezTo>
                  <a:cubicBezTo>
                    <a:pt x="229" y="126"/>
                    <a:pt x="371" y="55"/>
                    <a:pt x="411" y="47"/>
                  </a:cubicBezTo>
                  <a:cubicBezTo>
                    <a:pt x="434" y="39"/>
                    <a:pt x="727" y="0"/>
                    <a:pt x="806" y="0"/>
                  </a:cubicBezTo>
                  <a:cubicBezTo>
                    <a:pt x="822" y="0"/>
                    <a:pt x="830" y="0"/>
                    <a:pt x="830" y="8"/>
                  </a:cubicBezTo>
                  <a:cubicBezTo>
                    <a:pt x="830" y="15"/>
                    <a:pt x="830" y="15"/>
                    <a:pt x="830" y="23"/>
                  </a:cubicBezTo>
                  <a:lnTo>
                    <a:pt x="830" y="31"/>
                  </a:lnTo>
                  <a:cubicBezTo>
                    <a:pt x="830" y="31"/>
                    <a:pt x="838" y="31"/>
                    <a:pt x="854" y="39"/>
                  </a:cubicBezTo>
                  <a:cubicBezTo>
                    <a:pt x="861" y="39"/>
                    <a:pt x="869" y="39"/>
                    <a:pt x="877" y="39"/>
                  </a:cubicBezTo>
                  <a:cubicBezTo>
                    <a:pt x="885" y="39"/>
                    <a:pt x="885" y="39"/>
                    <a:pt x="893" y="39"/>
                  </a:cubicBezTo>
                  <a:cubicBezTo>
                    <a:pt x="909" y="39"/>
                    <a:pt x="917" y="39"/>
                    <a:pt x="925" y="47"/>
                  </a:cubicBezTo>
                  <a:cubicBezTo>
                    <a:pt x="940" y="63"/>
                    <a:pt x="964" y="126"/>
                    <a:pt x="964" y="142"/>
                  </a:cubicBezTo>
                  <a:cubicBezTo>
                    <a:pt x="1407" y="71"/>
                    <a:pt x="1407" y="71"/>
                    <a:pt x="1407" y="71"/>
                  </a:cubicBezTo>
                  <a:lnTo>
                    <a:pt x="1407" y="71"/>
                  </a:lnTo>
                  <a:cubicBezTo>
                    <a:pt x="1905" y="443"/>
                    <a:pt x="1905" y="443"/>
                    <a:pt x="1905" y="443"/>
                  </a:cubicBezTo>
                  <a:cubicBezTo>
                    <a:pt x="1897" y="443"/>
                    <a:pt x="1897" y="443"/>
                    <a:pt x="1897" y="443"/>
                  </a:cubicBezTo>
                  <a:cubicBezTo>
                    <a:pt x="1889" y="450"/>
                    <a:pt x="1881" y="458"/>
                    <a:pt x="1881" y="466"/>
                  </a:cubicBezTo>
                  <a:cubicBezTo>
                    <a:pt x="1873" y="474"/>
                    <a:pt x="1865" y="482"/>
                    <a:pt x="1850" y="482"/>
                  </a:cubicBezTo>
                  <a:cubicBezTo>
                    <a:pt x="1834" y="490"/>
                    <a:pt x="1715" y="711"/>
                    <a:pt x="1723" y="743"/>
                  </a:cubicBezTo>
                  <a:cubicBezTo>
                    <a:pt x="1723" y="751"/>
                    <a:pt x="1723" y="759"/>
                    <a:pt x="1715" y="767"/>
                  </a:cubicBezTo>
                  <a:cubicBezTo>
                    <a:pt x="1715" y="767"/>
                    <a:pt x="1715" y="767"/>
                    <a:pt x="1707" y="767"/>
                  </a:cubicBezTo>
                  <a:cubicBezTo>
                    <a:pt x="1707" y="767"/>
                    <a:pt x="1707" y="767"/>
                    <a:pt x="1699" y="767"/>
                  </a:cubicBezTo>
                  <a:lnTo>
                    <a:pt x="1691" y="767"/>
                  </a:lnTo>
                  <a:lnTo>
                    <a:pt x="1691" y="767"/>
                  </a:lnTo>
                  <a:lnTo>
                    <a:pt x="1691" y="767"/>
                  </a:lnTo>
                  <a:cubicBezTo>
                    <a:pt x="1699" y="767"/>
                    <a:pt x="1699" y="774"/>
                    <a:pt x="1707" y="782"/>
                  </a:cubicBezTo>
                  <a:cubicBezTo>
                    <a:pt x="1707" y="790"/>
                    <a:pt x="1715" y="798"/>
                    <a:pt x="1715" y="814"/>
                  </a:cubicBezTo>
                  <a:cubicBezTo>
                    <a:pt x="1707" y="830"/>
                    <a:pt x="1699" y="838"/>
                    <a:pt x="1691" y="845"/>
                  </a:cubicBezTo>
                  <a:cubicBezTo>
                    <a:pt x="1676" y="861"/>
                    <a:pt x="1676" y="861"/>
                    <a:pt x="1676" y="877"/>
                  </a:cubicBezTo>
                  <a:cubicBezTo>
                    <a:pt x="1668" y="885"/>
                    <a:pt x="1668" y="893"/>
                    <a:pt x="1660" y="909"/>
                  </a:cubicBezTo>
                  <a:cubicBezTo>
                    <a:pt x="1660" y="917"/>
                    <a:pt x="1652" y="925"/>
                    <a:pt x="1644" y="925"/>
                  </a:cubicBezTo>
                  <a:cubicBezTo>
                    <a:pt x="1636" y="925"/>
                    <a:pt x="1628" y="917"/>
                    <a:pt x="1620" y="917"/>
                  </a:cubicBezTo>
                  <a:cubicBezTo>
                    <a:pt x="1613" y="917"/>
                    <a:pt x="1613" y="909"/>
                    <a:pt x="1604" y="917"/>
                  </a:cubicBezTo>
                  <a:cubicBezTo>
                    <a:pt x="1597" y="917"/>
                    <a:pt x="1597" y="917"/>
                    <a:pt x="1597" y="917"/>
                  </a:cubicBezTo>
                  <a:cubicBezTo>
                    <a:pt x="1589" y="917"/>
                    <a:pt x="1589" y="933"/>
                    <a:pt x="1597" y="940"/>
                  </a:cubicBezTo>
                  <a:cubicBezTo>
                    <a:pt x="1597" y="948"/>
                    <a:pt x="1597" y="956"/>
                    <a:pt x="1597" y="964"/>
                  </a:cubicBezTo>
                  <a:cubicBezTo>
                    <a:pt x="1597" y="972"/>
                    <a:pt x="1581" y="988"/>
                    <a:pt x="1573" y="996"/>
                  </a:cubicBezTo>
                  <a:cubicBezTo>
                    <a:pt x="1565" y="1012"/>
                    <a:pt x="1549" y="1020"/>
                    <a:pt x="1549" y="1027"/>
                  </a:cubicBezTo>
                  <a:cubicBezTo>
                    <a:pt x="1549" y="1043"/>
                    <a:pt x="1549" y="1051"/>
                    <a:pt x="1533" y="1051"/>
                  </a:cubicBezTo>
                  <a:lnTo>
                    <a:pt x="1533" y="1051"/>
                  </a:lnTo>
                  <a:cubicBezTo>
                    <a:pt x="1533" y="1043"/>
                    <a:pt x="1525" y="1043"/>
                    <a:pt x="1518" y="1051"/>
                  </a:cubicBezTo>
                  <a:lnTo>
                    <a:pt x="1510" y="1051"/>
                  </a:lnTo>
                  <a:cubicBezTo>
                    <a:pt x="1502" y="1051"/>
                    <a:pt x="1502" y="1051"/>
                    <a:pt x="1494" y="1059"/>
                  </a:cubicBezTo>
                  <a:lnTo>
                    <a:pt x="1494" y="1059"/>
                  </a:lnTo>
                  <a:cubicBezTo>
                    <a:pt x="1486" y="1067"/>
                    <a:pt x="1486" y="1075"/>
                    <a:pt x="1486" y="1083"/>
                  </a:cubicBezTo>
                  <a:cubicBezTo>
                    <a:pt x="1494" y="1091"/>
                    <a:pt x="1494" y="1098"/>
                    <a:pt x="1486" y="1114"/>
                  </a:cubicBezTo>
                  <a:cubicBezTo>
                    <a:pt x="1478" y="1130"/>
                    <a:pt x="1470" y="1138"/>
                    <a:pt x="1454" y="1138"/>
                  </a:cubicBezTo>
                  <a:cubicBezTo>
                    <a:pt x="1446" y="1138"/>
                    <a:pt x="1438" y="1146"/>
                    <a:pt x="1423" y="1146"/>
                  </a:cubicBezTo>
                  <a:cubicBezTo>
                    <a:pt x="1407" y="1154"/>
                    <a:pt x="1391" y="1170"/>
                    <a:pt x="1375" y="1185"/>
                  </a:cubicBezTo>
                  <a:cubicBezTo>
                    <a:pt x="1360" y="1193"/>
                    <a:pt x="1344" y="1201"/>
                    <a:pt x="1336" y="1209"/>
                  </a:cubicBezTo>
                  <a:cubicBezTo>
                    <a:pt x="1320" y="1209"/>
                    <a:pt x="1312" y="1209"/>
                    <a:pt x="1304" y="1209"/>
                  </a:cubicBezTo>
                  <a:cubicBezTo>
                    <a:pt x="1296" y="1209"/>
                    <a:pt x="1288" y="1201"/>
                    <a:pt x="1280" y="1201"/>
                  </a:cubicBezTo>
                  <a:lnTo>
                    <a:pt x="1280" y="1201"/>
                  </a:lnTo>
                  <a:cubicBezTo>
                    <a:pt x="1257" y="1201"/>
                    <a:pt x="1241" y="1217"/>
                    <a:pt x="1241" y="1225"/>
                  </a:cubicBezTo>
                  <a:cubicBezTo>
                    <a:pt x="1241" y="1233"/>
                    <a:pt x="1241" y="1233"/>
                    <a:pt x="1257" y="1233"/>
                  </a:cubicBezTo>
                  <a:cubicBezTo>
                    <a:pt x="1265" y="1233"/>
                    <a:pt x="1273" y="1233"/>
                    <a:pt x="1280" y="1241"/>
                  </a:cubicBezTo>
                  <a:cubicBezTo>
                    <a:pt x="1296" y="1241"/>
                    <a:pt x="1304" y="1241"/>
                    <a:pt x="1304" y="1249"/>
                  </a:cubicBezTo>
                  <a:lnTo>
                    <a:pt x="1304" y="1257"/>
                  </a:lnTo>
                  <a:cubicBezTo>
                    <a:pt x="1304" y="1265"/>
                    <a:pt x="1304" y="1265"/>
                    <a:pt x="1304" y="1272"/>
                  </a:cubicBezTo>
                  <a:cubicBezTo>
                    <a:pt x="1304" y="1296"/>
                    <a:pt x="1288" y="1320"/>
                    <a:pt x="1265" y="1328"/>
                  </a:cubicBezTo>
                  <a:cubicBezTo>
                    <a:pt x="1257" y="1336"/>
                    <a:pt x="1249" y="1336"/>
                    <a:pt x="1249" y="1336"/>
                  </a:cubicBezTo>
                  <a:cubicBezTo>
                    <a:pt x="1241" y="1336"/>
                    <a:pt x="1241" y="1336"/>
                    <a:pt x="1233" y="1328"/>
                  </a:cubicBezTo>
                  <a:cubicBezTo>
                    <a:pt x="1233" y="1328"/>
                    <a:pt x="1233" y="1320"/>
                    <a:pt x="1233" y="1312"/>
                  </a:cubicBezTo>
                  <a:cubicBezTo>
                    <a:pt x="1225" y="1312"/>
                    <a:pt x="1225" y="1312"/>
                    <a:pt x="1225" y="1312"/>
                  </a:cubicBezTo>
                  <a:cubicBezTo>
                    <a:pt x="1217" y="1304"/>
                    <a:pt x="1217" y="1304"/>
                    <a:pt x="1209" y="1304"/>
                  </a:cubicBezTo>
                  <a:cubicBezTo>
                    <a:pt x="1201" y="1304"/>
                    <a:pt x="1201" y="1304"/>
                    <a:pt x="1185" y="1304"/>
                  </a:cubicBezTo>
                  <a:cubicBezTo>
                    <a:pt x="1178" y="1312"/>
                    <a:pt x="1178" y="1312"/>
                    <a:pt x="1178" y="1312"/>
                  </a:cubicBezTo>
                  <a:cubicBezTo>
                    <a:pt x="1178" y="1312"/>
                    <a:pt x="1185" y="1320"/>
                    <a:pt x="1185" y="1328"/>
                  </a:cubicBezTo>
                  <a:cubicBezTo>
                    <a:pt x="1193" y="1328"/>
                    <a:pt x="1201" y="1336"/>
                    <a:pt x="1201" y="1336"/>
                  </a:cubicBezTo>
                  <a:cubicBezTo>
                    <a:pt x="1209" y="1344"/>
                    <a:pt x="1209" y="1344"/>
                    <a:pt x="1217" y="1351"/>
                  </a:cubicBezTo>
                  <a:cubicBezTo>
                    <a:pt x="1217" y="1351"/>
                    <a:pt x="1225" y="1360"/>
                    <a:pt x="1233" y="1375"/>
                  </a:cubicBezTo>
                  <a:cubicBezTo>
                    <a:pt x="1233" y="1383"/>
                    <a:pt x="1233" y="1383"/>
                    <a:pt x="1225" y="1391"/>
                  </a:cubicBezTo>
                  <a:cubicBezTo>
                    <a:pt x="1225" y="1399"/>
                    <a:pt x="1209" y="1407"/>
                    <a:pt x="1193" y="1407"/>
                  </a:cubicBezTo>
                  <a:cubicBezTo>
                    <a:pt x="1185" y="1407"/>
                    <a:pt x="1185" y="1407"/>
                    <a:pt x="1185" y="1407"/>
                  </a:cubicBezTo>
                  <a:cubicBezTo>
                    <a:pt x="1162" y="1415"/>
                    <a:pt x="1162" y="1438"/>
                    <a:pt x="1170" y="1446"/>
                  </a:cubicBezTo>
                  <a:lnTo>
                    <a:pt x="1170" y="1446"/>
                  </a:lnTo>
                  <a:cubicBezTo>
                    <a:pt x="1178" y="1454"/>
                    <a:pt x="1178" y="1454"/>
                    <a:pt x="1178" y="1454"/>
                  </a:cubicBezTo>
                  <a:lnTo>
                    <a:pt x="1162" y="1454"/>
                  </a:lnTo>
                  <a:close/>
                  <a:moveTo>
                    <a:pt x="174" y="443"/>
                  </a:moveTo>
                  <a:lnTo>
                    <a:pt x="174" y="443"/>
                  </a:lnTo>
                  <a:cubicBezTo>
                    <a:pt x="190" y="443"/>
                    <a:pt x="205" y="466"/>
                    <a:pt x="221" y="498"/>
                  </a:cubicBezTo>
                  <a:cubicBezTo>
                    <a:pt x="229" y="506"/>
                    <a:pt x="229" y="514"/>
                    <a:pt x="237" y="521"/>
                  </a:cubicBezTo>
                  <a:cubicBezTo>
                    <a:pt x="268" y="577"/>
                    <a:pt x="324" y="656"/>
                    <a:pt x="371" y="680"/>
                  </a:cubicBezTo>
                  <a:cubicBezTo>
                    <a:pt x="419" y="695"/>
                    <a:pt x="434" y="703"/>
                    <a:pt x="466" y="751"/>
                  </a:cubicBezTo>
                  <a:cubicBezTo>
                    <a:pt x="498" y="790"/>
                    <a:pt x="521" y="798"/>
                    <a:pt x="553" y="814"/>
                  </a:cubicBezTo>
                  <a:cubicBezTo>
                    <a:pt x="592" y="822"/>
                    <a:pt x="616" y="830"/>
                    <a:pt x="640" y="861"/>
                  </a:cubicBezTo>
                  <a:cubicBezTo>
                    <a:pt x="640" y="869"/>
                    <a:pt x="648" y="877"/>
                    <a:pt x="648" y="885"/>
                  </a:cubicBezTo>
                  <a:cubicBezTo>
                    <a:pt x="664" y="909"/>
                    <a:pt x="672" y="925"/>
                    <a:pt x="703" y="956"/>
                  </a:cubicBezTo>
                  <a:cubicBezTo>
                    <a:pt x="751" y="988"/>
                    <a:pt x="774" y="1004"/>
                    <a:pt x="798" y="1020"/>
                  </a:cubicBezTo>
                  <a:cubicBezTo>
                    <a:pt x="798" y="1027"/>
                    <a:pt x="806" y="1027"/>
                    <a:pt x="806" y="1035"/>
                  </a:cubicBezTo>
                  <a:cubicBezTo>
                    <a:pt x="838" y="1051"/>
                    <a:pt x="885" y="1114"/>
                    <a:pt x="893" y="1138"/>
                  </a:cubicBezTo>
                  <a:cubicBezTo>
                    <a:pt x="893" y="1146"/>
                    <a:pt x="893" y="1154"/>
                    <a:pt x="893" y="1162"/>
                  </a:cubicBezTo>
                  <a:cubicBezTo>
                    <a:pt x="885" y="1185"/>
                    <a:pt x="885" y="1201"/>
                    <a:pt x="901" y="1217"/>
                  </a:cubicBezTo>
                  <a:cubicBezTo>
                    <a:pt x="909" y="1225"/>
                    <a:pt x="917" y="1225"/>
                    <a:pt x="925" y="1233"/>
                  </a:cubicBezTo>
                  <a:cubicBezTo>
                    <a:pt x="940" y="1233"/>
                    <a:pt x="956" y="1241"/>
                    <a:pt x="964" y="1257"/>
                  </a:cubicBezTo>
                  <a:cubicBezTo>
                    <a:pt x="972" y="1265"/>
                    <a:pt x="980" y="1280"/>
                    <a:pt x="988" y="1288"/>
                  </a:cubicBezTo>
                  <a:cubicBezTo>
                    <a:pt x="1004" y="1312"/>
                    <a:pt x="1012" y="1336"/>
                    <a:pt x="1027" y="1344"/>
                  </a:cubicBezTo>
                  <a:cubicBezTo>
                    <a:pt x="1035" y="1344"/>
                    <a:pt x="1035" y="1360"/>
                    <a:pt x="1027" y="1375"/>
                  </a:cubicBezTo>
                  <a:cubicBezTo>
                    <a:pt x="1020" y="1399"/>
                    <a:pt x="1020" y="1423"/>
                    <a:pt x="1035" y="1431"/>
                  </a:cubicBezTo>
                  <a:cubicBezTo>
                    <a:pt x="1059" y="1446"/>
                    <a:pt x="1130" y="1446"/>
                    <a:pt x="1162" y="1446"/>
                  </a:cubicBezTo>
                  <a:lnTo>
                    <a:pt x="1162" y="1446"/>
                  </a:lnTo>
                  <a:cubicBezTo>
                    <a:pt x="1154" y="1438"/>
                    <a:pt x="1154" y="1407"/>
                    <a:pt x="1178" y="1399"/>
                  </a:cubicBezTo>
                  <a:cubicBezTo>
                    <a:pt x="1185" y="1399"/>
                    <a:pt x="1185" y="1399"/>
                    <a:pt x="1193" y="1399"/>
                  </a:cubicBezTo>
                  <a:cubicBezTo>
                    <a:pt x="1201" y="1399"/>
                    <a:pt x="1217" y="1391"/>
                    <a:pt x="1225" y="1391"/>
                  </a:cubicBezTo>
                  <a:cubicBezTo>
                    <a:pt x="1225" y="1383"/>
                    <a:pt x="1225" y="1383"/>
                    <a:pt x="1225" y="1375"/>
                  </a:cubicBezTo>
                  <a:cubicBezTo>
                    <a:pt x="1217" y="1360"/>
                    <a:pt x="1217" y="1360"/>
                    <a:pt x="1209" y="1351"/>
                  </a:cubicBezTo>
                  <a:cubicBezTo>
                    <a:pt x="1209" y="1351"/>
                    <a:pt x="1201" y="1351"/>
                    <a:pt x="1193" y="1344"/>
                  </a:cubicBezTo>
                  <a:cubicBezTo>
                    <a:pt x="1193" y="1336"/>
                    <a:pt x="1185" y="1336"/>
                    <a:pt x="1185" y="1328"/>
                  </a:cubicBezTo>
                  <a:cubicBezTo>
                    <a:pt x="1178" y="1320"/>
                    <a:pt x="1170" y="1320"/>
                    <a:pt x="1170" y="1312"/>
                  </a:cubicBezTo>
                  <a:cubicBezTo>
                    <a:pt x="1170" y="1304"/>
                    <a:pt x="1178" y="1304"/>
                    <a:pt x="1185" y="1296"/>
                  </a:cubicBezTo>
                  <a:cubicBezTo>
                    <a:pt x="1193" y="1296"/>
                    <a:pt x="1201" y="1296"/>
                    <a:pt x="1209" y="1296"/>
                  </a:cubicBezTo>
                  <a:cubicBezTo>
                    <a:pt x="1217" y="1296"/>
                    <a:pt x="1225" y="1296"/>
                    <a:pt x="1233" y="1312"/>
                  </a:cubicBezTo>
                  <a:lnTo>
                    <a:pt x="1233" y="1312"/>
                  </a:lnTo>
                  <a:cubicBezTo>
                    <a:pt x="1241" y="1320"/>
                    <a:pt x="1241" y="1320"/>
                    <a:pt x="1241" y="1328"/>
                  </a:cubicBezTo>
                  <a:lnTo>
                    <a:pt x="1249" y="1328"/>
                  </a:lnTo>
                  <a:lnTo>
                    <a:pt x="1257" y="1328"/>
                  </a:lnTo>
                  <a:cubicBezTo>
                    <a:pt x="1280" y="1312"/>
                    <a:pt x="1296" y="1296"/>
                    <a:pt x="1296" y="1272"/>
                  </a:cubicBezTo>
                  <a:cubicBezTo>
                    <a:pt x="1296" y="1265"/>
                    <a:pt x="1296" y="1265"/>
                    <a:pt x="1296" y="1257"/>
                  </a:cubicBezTo>
                  <a:lnTo>
                    <a:pt x="1296" y="1249"/>
                  </a:lnTo>
                  <a:cubicBezTo>
                    <a:pt x="1296" y="1249"/>
                    <a:pt x="1288" y="1249"/>
                    <a:pt x="1280" y="1249"/>
                  </a:cubicBezTo>
                  <a:cubicBezTo>
                    <a:pt x="1273" y="1241"/>
                    <a:pt x="1265" y="1241"/>
                    <a:pt x="1257" y="1241"/>
                  </a:cubicBezTo>
                  <a:cubicBezTo>
                    <a:pt x="1241" y="1241"/>
                    <a:pt x="1233" y="1241"/>
                    <a:pt x="1233" y="1225"/>
                  </a:cubicBezTo>
                  <a:cubicBezTo>
                    <a:pt x="1233" y="1217"/>
                    <a:pt x="1257" y="1193"/>
                    <a:pt x="1280" y="1193"/>
                  </a:cubicBezTo>
                  <a:cubicBezTo>
                    <a:pt x="1280" y="1193"/>
                    <a:pt x="1280" y="1193"/>
                    <a:pt x="1288" y="1193"/>
                  </a:cubicBezTo>
                  <a:cubicBezTo>
                    <a:pt x="1296" y="1201"/>
                    <a:pt x="1296" y="1201"/>
                    <a:pt x="1304" y="1201"/>
                  </a:cubicBezTo>
                  <a:cubicBezTo>
                    <a:pt x="1312" y="1201"/>
                    <a:pt x="1320" y="1209"/>
                    <a:pt x="1328" y="1201"/>
                  </a:cubicBezTo>
                  <a:cubicBezTo>
                    <a:pt x="1336" y="1193"/>
                    <a:pt x="1351" y="1185"/>
                    <a:pt x="1367" y="1178"/>
                  </a:cubicBezTo>
                  <a:cubicBezTo>
                    <a:pt x="1383" y="1162"/>
                    <a:pt x="1407" y="1146"/>
                    <a:pt x="1423" y="1146"/>
                  </a:cubicBezTo>
                  <a:cubicBezTo>
                    <a:pt x="1431" y="1138"/>
                    <a:pt x="1438" y="1138"/>
                    <a:pt x="1454" y="1130"/>
                  </a:cubicBezTo>
                  <a:cubicBezTo>
                    <a:pt x="1462" y="1130"/>
                    <a:pt x="1478" y="1122"/>
                    <a:pt x="1478" y="1107"/>
                  </a:cubicBezTo>
                  <a:cubicBezTo>
                    <a:pt x="1486" y="1098"/>
                    <a:pt x="1486" y="1091"/>
                    <a:pt x="1486" y="1083"/>
                  </a:cubicBezTo>
                  <a:cubicBezTo>
                    <a:pt x="1478" y="1075"/>
                    <a:pt x="1478" y="1067"/>
                    <a:pt x="1486" y="1059"/>
                  </a:cubicBezTo>
                  <a:cubicBezTo>
                    <a:pt x="1494" y="1051"/>
                    <a:pt x="1494" y="1051"/>
                    <a:pt x="1494" y="1051"/>
                  </a:cubicBezTo>
                  <a:cubicBezTo>
                    <a:pt x="1494" y="1043"/>
                    <a:pt x="1502" y="1043"/>
                    <a:pt x="1510" y="1043"/>
                  </a:cubicBezTo>
                  <a:lnTo>
                    <a:pt x="1518" y="1043"/>
                  </a:lnTo>
                  <a:cubicBezTo>
                    <a:pt x="1525" y="1043"/>
                    <a:pt x="1533" y="1043"/>
                    <a:pt x="1533" y="1043"/>
                  </a:cubicBezTo>
                  <a:lnTo>
                    <a:pt x="1533" y="1043"/>
                  </a:lnTo>
                  <a:cubicBezTo>
                    <a:pt x="1541" y="1043"/>
                    <a:pt x="1541" y="1043"/>
                    <a:pt x="1541" y="1027"/>
                  </a:cubicBezTo>
                  <a:cubicBezTo>
                    <a:pt x="1541" y="1012"/>
                    <a:pt x="1557" y="1004"/>
                    <a:pt x="1565" y="996"/>
                  </a:cubicBezTo>
                  <a:cubicBezTo>
                    <a:pt x="1581" y="980"/>
                    <a:pt x="1589" y="972"/>
                    <a:pt x="1589" y="964"/>
                  </a:cubicBezTo>
                  <a:cubicBezTo>
                    <a:pt x="1589" y="956"/>
                    <a:pt x="1589" y="948"/>
                    <a:pt x="1589" y="940"/>
                  </a:cubicBezTo>
                  <a:cubicBezTo>
                    <a:pt x="1581" y="925"/>
                    <a:pt x="1581" y="917"/>
                    <a:pt x="1589" y="909"/>
                  </a:cubicBezTo>
                  <a:lnTo>
                    <a:pt x="1597" y="909"/>
                  </a:lnTo>
                  <a:cubicBezTo>
                    <a:pt x="1613" y="909"/>
                    <a:pt x="1620" y="909"/>
                    <a:pt x="1628" y="909"/>
                  </a:cubicBezTo>
                  <a:cubicBezTo>
                    <a:pt x="1628" y="917"/>
                    <a:pt x="1636" y="917"/>
                    <a:pt x="1644" y="917"/>
                  </a:cubicBezTo>
                  <a:cubicBezTo>
                    <a:pt x="1644" y="917"/>
                    <a:pt x="1652" y="917"/>
                    <a:pt x="1660" y="901"/>
                  </a:cubicBezTo>
                  <a:cubicBezTo>
                    <a:pt x="1660" y="893"/>
                    <a:pt x="1668" y="885"/>
                    <a:pt x="1668" y="877"/>
                  </a:cubicBezTo>
                  <a:cubicBezTo>
                    <a:pt x="1668" y="861"/>
                    <a:pt x="1676" y="854"/>
                    <a:pt x="1684" y="845"/>
                  </a:cubicBezTo>
                  <a:cubicBezTo>
                    <a:pt x="1699" y="838"/>
                    <a:pt x="1699" y="822"/>
                    <a:pt x="1707" y="814"/>
                  </a:cubicBezTo>
                  <a:cubicBezTo>
                    <a:pt x="1707" y="798"/>
                    <a:pt x="1707" y="790"/>
                    <a:pt x="1699" y="782"/>
                  </a:cubicBezTo>
                  <a:cubicBezTo>
                    <a:pt x="1691" y="782"/>
                    <a:pt x="1691" y="774"/>
                    <a:pt x="1684" y="774"/>
                  </a:cubicBezTo>
                  <a:cubicBezTo>
                    <a:pt x="1684" y="767"/>
                    <a:pt x="1676" y="767"/>
                    <a:pt x="1684" y="759"/>
                  </a:cubicBezTo>
                  <a:cubicBezTo>
                    <a:pt x="1684" y="759"/>
                    <a:pt x="1684" y="759"/>
                    <a:pt x="1691" y="759"/>
                  </a:cubicBezTo>
                  <a:cubicBezTo>
                    <a:pt x="1699" y="759"/>
                    <a:pt x="1699" y="759"/>
                    <a:pt x="1707" y="759"/>
                  </a:cubicBezTo>
                  <a:lnTo>
                    <a:pt x="1707" y="759"/>
                  </a:lnTo>
                  <a:cubicBezTo>
                    <a:pt x="1715" y="759"/>
                    <a:pt x="1715" y="759"/>
                    <a:pt x="1715" y="759"/>
                  </a:cubicBezTo>
                  <a:cubicBezTo>
                    <a:pt x="1715" y="759"/>
                    <a:pt x="1715" y="751"/>
                    <a:pt x="1715" y="743"/>
                  </a:cubicBezTo>
                  <a:cubicBezTo>
                    <a:pt x="1707" y="711"/>
                    <a:pt x="1826" y="482"/>
                    <a:pt x="1850" y="474"/>
                  </a:cubicBezTo>
                  <a:cubicBezTo>
                    <a:pt x="1857" y="474"/>
                    <a:pt x="1865" y="466"/>
                    <a:pt x="1873" y="458"/>
                  </a:cubicBezTo>
                  <a:cubicBezTo>
                    <a:pt x="1873" y="458"/>
                    <a:pt x="1881" y="450"/>
                    <a:pt x="1889" y="443"/>
                  </a:cubicBezTo>
                  <a:cubicBezTo>
                    <a:pt x="1407" y="79"/>
                    <a:pt x="1407" y="79"/>
                    <a:pt x="1407" y="79"/>
                  </a:cubicBezTo>
                  <a:cubicBezTo>
                    <a:pt x="964" y="150"/>
                    <a:pt x="964" y="150"/>
                    <a:pt x="964" y="150"/>
                  </a:cubicBezTo>
                  <a:lnTo>
                    <a:pt x="964" y="150"/>
                  </a:lnTo>
                  <a:cubicBezTo>
                    <a:pt x="964" y="150"/>
                    <a:pt x="940" y="71"/>
                    <a:pt x="925" y="55"/>
                  </a:cubicBezTo>
                  <a:cubicBezTo>
                    <a:pt x="917" y="47"/>
                    <a:pt x="909" y="47"/>
                    <a:pt x="893" y="47"/>
                  </a:cubicBezTo>
                  <a:cubicBezTo>
                    <a:pt x="885" y="47"/>
                    <a:pt x="885" y="47"/>
                    <a:pt x="877" y="47"/>
                  </a:cubicBezTo>
                  <a:cubicBezTo>
                    <a:pt x="869" y="47"/>
                    <a:pt x="861" y="47"/>
                    <a:pt x="854" y="47"/>
                  </a:cubicBezTo>
                  <a:cubicBezTo>
                    <a:pt x="830" y="39"/>
                    <a:pt x="822" y="39"/>
                    <a:pt x="822" y="31"/>
                  </a:cubicBezTo>
                  <a:cubicBezTo>
                    <a:pt x="822" y="31"/>
                    <a:pt x="822" y="23"/>
                    <a:pt x="822" y="15"/>
                  </a:cubicBezTo>
                  <a:cubicBezTo>
                    <a:pt x="822" y="15"/>
                    <a:pt x="822" y="15"/>
                    <a:pt x="822" y="8"/>
                  </a:cubicBezTo>
                  <a:cubicBezTo>
                    <a:pt x="822" y="8"/>
                    <a:pt x="822" y="8"/>
                    <a:pt x="806" y="8"/>
                  </a:cubicBezTo>
                  <a:cubicBezTo>
                    <a:pt x="727" y="8"/>
                    <a:pt x="434" y="47"/>
                    <a:pt x="411" y="55"/>
                  </a:cubicBezTo>
                  <a:cubicBezTo>
                    <a:pt x="379" y="55"/>
                    <a:pt x="237" y="126"/>
                    <a:pt x="181" y="158"/>
                  </a:cubicBezTo>
                  <a:cubicBezTo>
                    <a:pt x="174" y="166"/>
                    <a:pt x="166" y="174"/>
                    <a:pt x="150" y="181"/>
                  </a:cubicBezTo>
                  <a:cubicBezTo>
                    <a:pt x="134" y="197"/>
                    <a:pt x="118" y="205"/>
                    <a:pt x="87" y="213"/>
                  </a:cubicBezTo>
                  <a:cubicBezTo>
                    <a:pt x="87" y="221"/>
                    <a:pt x="79" y="229"/>
                    <a:pt x="79" y="229"/>
                  </a:cubicBezTo>
                  <a:cubicBezTo>
                    <a:pt x="79" y="237"/>
                    <a:pt x="71" y="237"/>
                    <a:pt x="71" y="245"/>
                  </a:cubicBezTo>
                  <a:cubicBezTo>
                    <a:pt x="47" y="253"/>
                    <a:pt x="15" y="276"/>
                    <a:pt x="15" y="300"/>
                  </a:cubicBezTo>
                  <a:cubicBezTo>
                    <a:pt x="15" y="308"/>
                    <a:pt x="15" y="308"/>
                    <a:pt x="15" y="308"/>
                  </a:cubicBezTo>
                  <a:cubicBezTo>
                    <a:pt x="15" y="332"/>
                    <a:pt x="8" y="371"/>
                    <a:pt x="23" y="379"/>
                  </a:cubicBezTo>
                  <a:cubicBezTo>
                    <a:pt x="23" y="379"/>
                    <a:pt x="31" y="379"/>
                    <a:pt x="31" y="387"/>
                  </a:cubicBezTo>
                  <a:cubicBezTo>
                    <a:pt x="55" y="403"/>
                    <a:pt x="102" y="427"/>
                    <a:pt x="110" y="443"/>
                  </a:cubicBezTo>
                  <a:cubicBezTo>
                    <a:pt x="118" y="450"/>
                    <a:pt x="126" y="450"/>
                    <a:pt x="126" y="450"/>
                  </a:cubicBezTo>
                  <a:cubicBezTo>
                    <a:pt x="134" y="450"/>
                    <a:pt x="142" y="450"/>
                    <a:pt x="150" y="450"/>
                  </a:cubicBezTo>
                  <a:cubicBezTo>
                    <a:pt x="158" y="450"/>
                    <a:pt x="166" y="443"/>
                    <a:pt x="174" y="443"/>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87" name="Freeform 409"/>
            <p:cNvSpPr>
              <a:spLocks noChangeArrowheads="1"/>
            </p:cNvSpPr>
            <p:nvPr/>
          </p:nvSpPr>
          <p:spPr bwMode="auto">
            <a:xfrm>
              <a:off x="19623888" y="7833614"/>
              <a:ext cx="1101669" cy="1115587"/>
            </a:xfrm>
            <a:custGeom>
              <a:avLst/>
              <a:gdLst>
                <a:gd name="T0" fmla="*/ 1921 w 2096"/>
                <a:gd name="T1" fmla="*/ 1218 h 2120"/>
                <a:gd name="T2" fmla="*/ 1850 w 2096"/>
                <a:gd name="T3" fmla="*/ 1052 h 2120"/>
                <a:gd name="T4" fmla="*/ 1771 w 2096"/>
                <a:gd name="T5" fmla="*/ 925 h 2120"/>
                <a:gd name="T6" fmla="*/ 1589 w 2096"/>
                <a:gd name="T7" fmla="*/ 743 h 2120"/>
                <a:gd name="T8" fmla="*/ 1439 w 2096"/>
                <a:gd name="T9" fmla="*/ 601 h 2120"/>
                <a:gd name="T10" fmla="*/ 1257 w 2096"/>
                <a:gd name="T11" fmla="*/ 467 h 2120"/>
                <a:gd name="T12" fmla="*/ 1060 w 2096"/>
                <a:gd name="T13" fmla="*/ 237 h 2120"/>
                <a:gd name="T14" fmla="*/ 909 w 2096"/>
                <a:gd name="T15" fmla="*/ 166 h 2120"/>
                <a:gd name="T16" fmla="*/ 965 w 2096"/>
                <a:gd name="T17" fmla="*/ 16 h 2120"/>
                <a:gd name="T18" fmla="*/ 933 w 2096"/>
                <a:gd name="T19" fmla="*/ 0 h 2120"/>
                <a:gd name="T20" fmla="*/ 356 w 2096"/>
                <a:gd name="T21" fmla="*/ 1241 h 2120"/>
                <a:gd name="T22" fmla="*/ 403 w 2096"/>
                <a:gd name="T23" fmla="*/ 1320 h 2120"/>
                <a:gd name="T24" fmla="*/ 403 w 2096"/>
                <a:gd name="T25" fmla="*/ 1407 h 2120"/>
                <a:gd name="T26" fmla="*/ 380 w 2096"/>
                <a:gd name="T27" fmla="*/ 1518 h 2120"/>
                <a:gd name="T28" fmla="*/ 419 w 2096"/>
                <a:gd name="T29" fmla="*/ 1692 h 2120"/>
                <a:gd name="T30" fmla="*/ 459 w 2096"/>
                <a:gd name="T31" fmla="*/ 1969 h 2120"/>
                <a:gd name="T32" fmla="*/ 1597 w 2096"/>
                <a:gd name="T33" fmla="*/ 2016 h 2120"/>
                <a:gd name="T34" fmla="*/ 1645 w 2096"/>
                <a:gd name="T35" fmla="*/ 2103 h 2120"/>
                <a:gd name="T36" fmla="*/ 1692 w 2096"/>
                <a:gd name="T37" fmla="*/ 1961 h 2120"/>
                <a:gd name="T38" fmla="*/ 1898 w 2096"/>
                <a:gd name="T39" fmla="*/ 1897 h 2120"/>
                <a:gd name="T40" fmla="*/ 1890 w 2096"/>
                <a:gd name="T41" fmla="*/ 1834 h 2120"/>
                <a:gd name="T42" fmla="*/ 1898 w 2096"/>
                <a:gd name="T43" fmla="*/ 1716 h 2120"/>
                <a:gd name="T44" fmla="*/ 1953 w 2096"/>
                <a:gd name="T45" fmla="*/ 1621 h 2120"/>
                <a:gd name="T46" fmla="*/ 1937 w 2096"/>
                <a:gd name="T47" fmla="*/ 1565 h 2120"/>
                <a:gd name="T48" fmla="*/ 1929 w 2096"/>
                <a:gd name="T49" fmla="*/ 1510 h 2120"/>
                <a:gd name="T50" fmla="*/ 1969 w 2096"/>
                <a:gd name="T51" fmla="*/ 1455 h 2120"/>
                <a:gd name="T52" fmla="*/ 1937 w 2096"/>
                <a:gd name="T53" fmla="*/ 1415 h 2120"/>
                <a:gd name="T54" fmla="*/ 1993 w 2096"/>
                <a:gd name="T55" fmla="*/ 1352 h 2120"/>
                <a:gd name="T56" fmla="*/ 2008 w 2096"/>
                <a:gd name="T57" fmla="*/ 1320 h 2120"/>
                <a:gd name="T58" fmla="*/ 2024 w 2096"/>
                <a:gd name="T59" fmla="*/ 1289 h 2120"/>
                <a:gd name="T60" fmla="*/ 2079 w 2096"/>
                <a:gd name="T61" fmla="*/ 1257 h 2120"/>
                <a:gd name="T62" fmla="*/ 1921 w 2096"/>
                <a:gd name="T63" fmla="*/ 1218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96" h="2120">
                  <a:moveTo>
                    <a:pt x="1921" y="1218"/>
                  </a:moveTo>
                  <a:lnTo>
                    <a:pt x="1921" y="1218"/>
                  </a:lnTo>
                  <a:cubicBezTo>
                    <a:pt x="1882" y="1202"/>
                    <a:pt x="1929" y="1138"/>
                    <a:pt x="1913" y="1131"/>
                  </a:cubicBezTo>
                  <a:cubicBezTo>
                    <a:pt x="1890" y="1123"/>
                    <a:pt x="1874" y="1075"/>
                    <a:pt x="1850" y="1052"/>
                  </a:cubicBezTo>
                  <a:cubicBezTo>
                    <a:pt x="1834" y="1020"/>
                    <a:pt x="1811" y="1020"/>
                    <a:pt x="1787" y="1004"/>
                  </a:cubicBezTo>
                  <a:cubicBezTo>
                    <a:pt x="1763" y="988"/>
                    <a:pt x="1771" y="949"/>
                    <a:pt x="1771" y="925"/>
                  </a:cubicBezTo>
                  <a:cubicBezTo>
                    <a:pt x="1771" y="901"/>
                    <a:pt x="1724" y="838"/>
                    <a:pt x="1692" y="822"/>
                  </a:cubicBezTo>
                  <a:cubicBezTo>
                    <a:pt x="1660" y="799"/>
                    <a:pt x="1645" y="791"/>
                    <a:pt x="1589" y="743"/>
                  </a:cubicBezTo>
                  <a:cubicBezTo>
                    <a:pt x="1542" y="704"/>
                    <a:pt x="1542" y="680"/>
                    <a:pt x="1518" y="648"/>
                  </a:cubicBezTo>
                  <a:cubicBezTo>
                    <a:pt x="1502" y="625"/>
                    <a:pt x="1471" y="617"/>
                    <a:pt x="1439" y="601"/>
                  </a:cubicBezTo>
                  <a:cubicBezTo>
                    <a:pt x="1407" y="593"/>
                    <a:pt x="1384" y="577"/>
                    <a:pt x="1352" y="538"/>
                  </a:cubicBezTo>
                  <a:cubicBezTo>
                    <a:pt x="1320" y="498"/>
                    <a:pt x="1305" y="490"/>
                    <a:pt x="1257" y="467"/>
                  </a:cubicBezTo>
                  <a:cubicBezTo>
                    <a:pt x="1202" y="451"/>
                    <a:pt x="1147" y="364"/>
                    <a:pt x="1123" y="316"/>
                  </a:cubicBezTo>
                  <a:cubicBezTo>
                    <a:pt x="1091" y="269"/>
                    <a:pt x="1076" y="237"/>
                    <a:pt x="1060" y="237"/>
                  </a:cubicBezTo>
                  <a:cubicBezTo>
                    <a:pt x="1036" y="237"/>
                    <a:pt x="1012" y="261"/>
                    <a:pt x="996" y="237"/>
                  </a:cubicBezTo>
                  <a:cubicBezTo>
                    <a:pt x="981" y="214"/>
                    <a:pt x="925" y="182"/>
                    <a:pt x="909" y="166"/>
                  </a:cubicBezTo>
                  <a:cubicBezTo>
                    <a:pt x="886" y="158"/>
                    <a:pt x="894" y="119"/>
                    <a:pt x="901" y="87"/>
                  </a:cubicBezTo>
                  <a:cubicBezTo>
                    <a:pt x="901" y="55"/>
                    <a:pt x="957" y="24"/>
                    <a:pt x="965" y="16"/>
                  </a:cubicBezTo>
                  <a:cubicBezTo>
                    <a:pt x="965" y="16"/>
                    <a:pt x="965" y="8"/>
                    <a:pt x="965" y="0"/>
                  </a:cubicBezTo>
                  <a:cubicBezTo>
                    <a:pt x="957" y="0"/>
                    <a:pt x="949" y="0"/>
                    <a:pt x="933" y="0"/>
                  </a:cubicBezTo>
                  <a:cubicBezTo>
                    <a:pt x="894" y="8"/>
                    <a:pt x="498" y="55"/>
                    <a:pt x="0" y="111"/>
                  </a:cubicBezTo>
                  <a:cubicBezTo>
                    <a:pt x="356" y="1241"/>
                    <a:pt x="356" y="1241"/>
                    <a:pt x="356" y="1241"/>
                  </a:cubicBezTo>
                  <a:cubicBezTo>
                    <a:pt x="356" y="1241"/>
                    <a:pt x="388" y="1249"/>
                    <a:pt x="396" y="1257"/>
                  </a:cubicBezTo>
                  <a:cubicBezTo>
                    <a:pt x="411" y="1265"/>
                    <a:pt x="396" y="1289"/>
                    <a:pt x="403" y="1320"/>
                  </a:cubicBezTo>
                  <a:cubicBezTo>
                    <a:pt x="419" y="1344"/>
                    <a:pt x="435" y="1336"/>
                    <a:pt x="435" y="1360"/>
                  </a:cubicBezTo>
                  <a:cubicBezTo>
                    <a:pt x="435" y="1384"/>
                    <a:pt x="427" y="1399"/>
                    <a:pt x="403" y="1407"/>
                  </a:cubicBezTo>
                  <a:cubicBezTo>
                    <a:pt x="388" y="1415"/>
                    <a:pt x="372" y="1431"/>
                    <a:pt x="380" y="1447"/>
                  </a:cubicBezTo>
                  <a:cubicBezTo>
                    <a:pt x="396" y="1463"/>
                    <a:pt x="396" y="1502"/>
                    <a:pt x="380" y="1518"/>
                  </a:cubicBezTo>
                  <a:cubicBezTo>
                    <a:pt x="364" y="1534"/>
                    <a:pt x="356" y="1597"/>
                    <a:pt x="364" y="1613"/>
                  </a:cubicBezTo>
                  <a:cubicBezTo>
                    <a:pt x="380" y="1629"/>
                    <a:pt x="419" y="1660"/>
                    <a:pt x="419" y="1692"/>
                  </a:cubicBezTo>
                  <a:cubicBezTo>
                    <a:pt x="419" y="1731"/>
                    <a:pt x="403" y="1818"/>
                    <a:pt x="403" y="1842"/>
                  </a:cubicBezTo>
                  <a:cubicBezTo>
                    <a:pt x="411" y="1858"/>
                    <a:pt x="459" y="1945"/>
                    <a:pt x="459" y="1969"/>
                  </a:cubicBezTo>
                  <a:cubicBezTo>
                    <a:pt x="459" y="1969"/>
                    <a:pt x="538" y="2095"/>
                    <a:pt x="546" y="2095"/>
                  </a:cubicBezTo>
                  <a:cubicBezTo>
                    <a:pt x="561" y="2095"/>
                    <a:pt x="1597" y="2016"/>
                    <a:pt x="1597" y="2016"/>
                  </a:cubicBezTo>
                  <a:cubicBezTo>
                    <a:pt x="1597" y="2016"/>
                    <a:pt x="1605" y="2016"/>
                    <a:pt x="1613" y="2040"/>
                  </a:cubicBezTo>
                  <a:cubicBezTo>
                    <a:pt x="1621" y="2063"/>
                    <a:pt x="1613" y="2103"/>
                    <a:pt x="1645" y="2103"/>
                  </a:cubicBezTo>
                  <a:cubicBezTo>
                    <a:pt x="1676" y="2111"/>
                    <a:pt x="1692" y="2119"/>
                    <a:pt x="1692" y="2079"/>
                  </a:cubicBezTo>
                  <a:cubicBezTo>
                    <a:pt x="1692" y="2040"/>
                    <a:pt x="1708" y="1992"/>
                    <a:pt x="1692" y="1961"/>
                  </a:cubicBezTo>
                  <a:cubicBezTo>
                    <a:pt x="1668" y="1929"/>
                    <a:pt x="1660" y="1905"/>
                    <a:pt x="1684" y="1897"/>
                  </a:cubicBezTo>
                  <a:cubicBezTo>
                    <a:pt x="1708" y="1882"/>
                    <a:pt x="1882" y="1937"/>
                    <a:pt x="1898" y="1897"/>
                  </a:cubicBezTo>
                  <a:cubicBezTo>
                    <a:pt x="1898" y="1889"/>
                    <a:pt x="1898" y="1889"/>
                    <a:pt x="1906" y="1889"/>
                  </a:cubicBezTo>
                  <a:cubicBezTo>
                    <a:pt x="1882" y="1874"/>
                    <a:pt x="1882" y="1866"/>
                    <a:pt x="1890" y="1834"/>
                  </a:cubicBezTo>
                  <a:cubicBezTo>
                    <a:pt x="1890" y="1795"/>
                    <a:pt x="1898" y="1787"/>
                    <a:pt x="1882" y="1763"/>
                  </a:cubicBezTo>
                  <a:cubicBezTo>
                    <a:pt x="1866" y="1739"/>
                    <a:pt x="1913" y="1731"/>
                    <a:pt x="1898" y="1716"/>
                  </a:cubicBezTo>
                  <a:cubicBezTo>
                    <a:pt x="1882" y="1700"/>
                    <a:pt x="1890" y="1684"/>
                    <a:pt x="1913" y="1676"/>
                  </a:cubicBezTo>
                  <a:cubicBezTo>
                    <a:pt x="1945" y="1676"/>
                    <a:pt x="1969" y="1637"/>
                    <a:pt x="1953" y="1621"/>
                  </a:cubicBezTo>
                  <a:cubicBezTo>
                    <a:pt x="1929" y="1613"/>
                    <a:pt x="1913" y="1637"/>
                    <a:pt x="1921" y="1605"/>
                  </a:cubicBezTo>
                  <a:cubicBezTo>
                    <a:pt x="1929" y="1573"/>
                    <a:pt x="1913" y="1573"/>
                    <a:pt x="1937" y="1565"/>
                  </a:cubicBezTo>
                  <a:cubicBezTo>
                    <a:pt x="1953" y="1558"/>
                    <a:pt x="1977" y="1542"/>
                    <a:pt x="1961" y="1526"/>
                  </a:cubicBezTo>
                  <a:cubicBezTo>
                    <a:pt x="1953" y="1510"/>
                    <a:pt x="1945" y="1510"/>
                    <a:pt x="1929" y="1510"/>
                  </a:cubicBezTo>
                  <a:cubicBezTo>
                    <a:pt x="1921" y="1502"/>
                    <a:pt x="1913" y="1486"/>
                    <a:pt x="1929" y="1478"/>
                  </a:cubicBezTo>
                  <a:cubicBezTo>
                    <a:pt x="1945" y="1471"/>
                    <a:pt x="1961" y="1478"/>
                    <a:pt x="1969" y="1455"/>
                  </a:cubicBezTo>
                  <a:cubicBezTo>
                    <a:pt x="1977" y="1431"/>
                    <a:pt x="1969" y="1423"/>
                    <a:pt x="1953" y="1423"/>
                  </a:cubicBezTo>
                  <a:cubicBezTo>
                    <a:pt x="1937" y="1423"/>
                    <a:pt x="1921" y="1431"/>
                    <a:pt x="1937" y="1415"/>
                  </a:cubicBezTo>
                  <a:cubicBezTo>
                    <a:pt x="1953" y="1407"/>
                    <a:pt x="1977" y="1407"/>
                    <a:pt x="1984" y="1391"/>
                  </a:cubicBezTo>
                  <a:cubicBezTo>
                    <a:pt x="2000" y="1376"/>
                    <a:pt x="2016" y="1360"/>
                    <a:pt x="1993" y="1352"/>
                  </a:cubicBezTo>
                  <a:cubicBezTo>
                    <a:pt x="1961" y="1344"/>
                    <a:pt x="1945" y="1344"/>
                    <a:pt x="1953" y="1336"/>
                  </a:cubicBezTo>
                  <a:cubicBezTo>
                    <a:pt x="1969" y="1328"/>
                    <a:pt x="1993" y="1320"/>
                    <a:pt x="2008" y="1320"/>
                  </a:cubicBezTo>
                  <a:cubicBezTo>
                    <a:pt x="2016" y="1328"/>
                    <a:pt x="2032" y="1328"/>
                    <a:pt x="2024" y="1320"/>
                  </a:cubicBezTo>
                  <a:cubicBezTo>
                    <a:pt x="2016" y="1305"/>
                    <a:pt x="2008" y="1289"/>
                    <a:pt x="2024" y="1289"/>
                  </a:cubicBezTo>
                  <a:cubicBezTo>
                    <a:pt x="2040" y="1289"/>
                    <a:pt x="2056" y="1289"/>
                    <a:pt x="2048" y="1281"/>
                  </a:cubicBezTo>
                  <a:cubicBezTo>
                    <a:pt x="2040" y="1273"/>
                    <a:pt x="2095" y="1273"/>
                    <a:pt x="2079" y="1257"/>
                  </a:cubicBezTo>
                  <a:cubicBezTo>
                    <a:pt x="2071" y="1241"/>
                    <a:pt x="2056" y="1241"/>
                    <a:pt x="2048" y="1241"/>
                  </a:cubicBezTo>
                  <a:cubicBezTo>
                    <a:pt x="2024" y="1241"/>
                    <a:pt x="1945" y="1233"/>
                    <a:pt x="1921" y="1218"/>
                  </a:cubicBezTo>
                </a:path>
              </a:pathLst>
            </a:custGeom>
            <a:solidFill>
              <a:schemeClr val="accent5"/>
            </a:solidFill>
            <a:ln>
              <a:solidFill>
                <a:schemeClr val="bg2"/>
              </a:solidFill>
            </a:ln>
            <a:effectLst/>
          </p:spPr>
          <p:txBody>
            <a:bodyPr wrap="none" anchor="ctr"/>
            <a:lstStyle/>
            <a:p>
              <a:endParaRPr lang="en-US" dirty="0">
                <a:latin typeface="Calibri Light"/>
              </a:endParaRPr>
            </a:p>
          </p:txBody>
        </p:sp>
        <p:sp>
          <p:nvSpPr>
            <p:cNvPr id="588" name="Freeform 410"/>
            <p:cNvSpPr>
              <a:spLocks noChangeArrowheads="1"/>
            </p:cNvSpPr>
            <p:nvPr/>
          </p:nvSpPr>
          <p:spPr bwMode="auto">
            <a:xfrm>
              <a:off x="19619250" y="7828975"/>
              <a:ext cx="1101669" cy="1115587"/>
            </a:xfrm>
            <a:custGeom>
              <a:avLst/>
              <a:gdLst>
                <a:gd name="T0" fmla="*/ 1621 w 2096"/>
                <a:gd name="T1" fmla="*/ 2071 h 2120"/>
                <a:gd name="T2" fmla="*/ 459 w 2096"/>
                <a:gd name="T3" fmla="*/ 1977 h 2120"/>
                <a:gd name="T4" fmla="*/ 419 w 2096"/>
                <a:gd name="T5" fmla="*/ 1700 h 2120"/>
                <a:gd name="T6" fmla="*/ 380 w 2096"/>
                <a:gd name="T7" fmla="*/ 1439 h 2120"/>
                <a:gd name="T8" fmla="*/ 411 w 2096"/>
                <a:gd name="T9" fmla="*/ 1328 h 2120"/>
                <a:gd name="T10" fmla="*/ 364 w 2096"/>
                <a:gd name="T11" fmla="*/ 1249 h 2120"/>
                <a:gd name="T12" fmla="*/ 973 w 2096"/>
                <a:gd name="T13" fmla="*/ 0 h 2120"/>
                <a:gd name="T14" fmla="*/ 909 w 2096"/>
                <a:gd name="T15" fmla="*/ 95 h 2120"/>
                <a:gd name="T16" fmla="*/ 1020 w 2096"/>
                <a:gd name="T17" fmla="*/ 245 h 2120"/>
                <a:gd name="T18" fmla="*/ 1265 w 2096"/>
                <a:gd name="T19" fmla="*/ 475 h 2120"/>
                <a:gd name="T20" fmla="*/ 1597 w 2096"/>
                <a:gd name="T21" fmla="*/ 751 h 2120"/>
                <a:gd name="T22" fmla="*/ 1795 w 2096"/>
                <a:gd name="T23" fmla="*/ 1012 h 2120"/>
                <a:gd name="T24" fmla="*/ 1921 w 2096"/>
                <a:gd name="T25" fmla="*/ 1170 h 2120"/>
                <a:gd name="T26" fmla="*/ 2072 w 2096"/>
                <a:gd name="T27" fmla="*/ 1249 h 2120"/>
                <a:gd name="T28" fmla="*/ 2064 w 2096"/>
                <a:gd name="T29" fmla="*/ 1297 h 2120"/>
                <a:gd name="T30" fmla="*/ 2040 w 2096"/>
                <a:gd name="T31" fmla="*/ 1336 h 2120"/>
                <a:gd name="T32" fmla="*/ 1961 w 2096"/>
                <a:gd name="T33" fmla="*/ 1352 h 2120"/>
                <a:gd name="T34" fmla="*/ 2001 w 2096"/>
                <a:gd name="T35" fmla="*/ 1399 h 2120"/>
                <a:gd name="T36" fmla="*/ 1961 w 2096"/>
                <a:gd name="T37" fmla="*/ 1431 h 2120"/>
                <a:gd name="T38" fmla="*/ 1929 w 2096"/>
                <a:gd name="T39" fmla="*/ 1502 h 2120"/>
                <a:gd name="T40" fmla="*/ 1945 w 2096"/>
                <a:gd name="T41" fmla="*/ 1581 h 2120"/>
                <a:gd name="T42" fmla="*/ 1937 w 2096"/>
                <a:gd name="T43" fmla="*/ 1629 h 2120"/>
                <a:gd name="T44" fmla="*/ 1906 w 2096"/>
                <a:gd name="T45" fmla="*/ 1700 h 2120"/>
                <a:gd name="T46" fmla="*/ 1906 w 2096"/>
                <a:gd name="T47" fmla="*/ 1818 h 2120"/>
                <a:gd name="T48" fmla="*/ 1914 w 2096"/>
                <a:gd name="T49" fmla="*/ 1897 h 2120"/>
                <a:gd name="T50" fmla="*/ 1692 w 2096"/>
                <a:gd name="T51" fmla="*/ 1905 h 2120"/>
                <a:gd name="T52" fmla="*/ 1684 w 2096"/>
                <a:gd name="T53" fmla="*/ 2119 h 2120"/>
                <a:gd name="T54" fmla="*/ 1629 w 2096"/>
                <a:gd name="T55" fmla="*/ 2071 h 2120"/>
                <a:gd name="T56" fmla="*/ 1700 w 2096"/>
                <a:gd name="T57" fmla="*/ 2048 h 2120"/>
                <a:gd name="T58" fmla="*/ 1763 w 2096"/>
                <a:gd name="T59" fmla="*/ 1905 h 2120"/>
                <a:gd name="T60" fmla="*/ 1890 w 2096"/>
                <a:gd name="T61" fmla="*/ 1842 h 2120"/>
                <a:gd name="T62" fmla="*/ 1906 w 2096"/>
                <a:gd name="T63" fmla="*/ 1724 h 2120"/>
                <a:gd name="T64" fmla="*/ 1937 w 2096"/>
                <a:gd name="T65" fmla="*/ 1637 h 2120"/>
                <a:gd name="T66" fmla="*/ 1937 w 2096"/>
                <a:gd name="T67" fmla="*/ 1573 h 2120"/>
                <a:gd name="T68" fmla="*/ 1921 w 2096"/>
                <a:gd name="T69" fmla="*/ 1502 h 2120"/>
                <a:gd name="T70" fmla="*/ 1961 w 2096"/>
                <a:gd name="T71" fmla="*/ 1439 h 2120"/>
                <a:gd name="T72" fmla="*/ 1969 w 2096"/>
                <a:gd name="T73" fmla="*/ 1407 h 2120"/>
                <a:gd name="T74" fmla="*/ 1969 w 2096"/>
                <a:gd name="T75" fmla="*/ 1360 h 2120"/>
                <a:gd name="T76" fmla="*/ 2032 w 2096"/>
                <a:gd name="T77" fmla="*/ 1328 h 2120"/>
                <a:gd name="T78" fmla="*/ 2040 w 2096"/>
                <a:gd name="T79" fmla="*/ 1289 h 2120"/>
                <a:gd name="T80" fmla="*/ 2087 w 2096"/>
                <a:gd name="T81" fmla="*/ 1265 h 2120"/>
                <a:gd name="T82" fmla="*/ 1914 w 2096"/>
                <a:gd name="T83" fmla="*/ 1170 h 2120"/>
                <a:gd name="T84" fmla="*/ 1795 w 2096"/>
                <a:gd name="T85" fmla="*/ 1020 h 2120"/>
                <a:gd name="T86" fmla="*/ 1597 w 2096"/>
                <a:gd name="T87" fmla="*/ 759 h 2120"/>
                <a:gd name="T88" fmla="*/ 1265 w 2096"/>
                <a:gd name="T89" fmla="*/ 482 h 2120"/>
                <a:gd name="T90" fmla="*/ 1020 w 2096"/>
                <a:gd name="T91" fmla="*/ 253 h 2120"/>
                <a:gd name="T92" fmla="*/ 902 w 2096"/>
                <a:gd name="T93" fmla="*/ 95 h 2120"/>
                <a:gd name="T94" fmla="*/ 617 w 2096"/>
                <a:gd name="T95" fmla="*/ 48 h 2120"/>
                <a:gd name="T96" fmla="*/ 419 w 2096"/>
                <a:gd name="T97" fmla="*/ 1320 h 2120"/>
                <a:gd name="T98" fmla="*/ 388 w 2096"/>
                <a:gd name="T99" fmla="*/ 1439 h 2120"/>
                <a:gd name="T100" fmla="*/ 427 w 2096"/>
                <a:gd name="T101" fmla="*/ 1700 h 2120"/>
                <a:gd name="T102" fmla="*/ 554 w 2096"/>
                <a:gd name="T103" fmla="*/ 2103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96" h="2120">
                  <a:moveTo>
                    <a:pt x="1684" y="2119"/>
                  </a:moveTo>
                  <a:lnTo>
                    <a:pt x="1684" y="2119"/>
                  </a:lnTo>
                  <a:cubicBezTo>
                    <a:pt x="1676" y="2119"/>
                    <a:pt x="1668" y="2119"/>
                    <a:pt x="1661" y="2119"/>
                  </a:cubicBezTo>
                  <a:lnTo>
                    <a:pt x="1653" y="2119"/>
                  </a:lnTo>
                  <a:cubicBezTo>
                    <a:pt x="1621" y="2119"/>
                    <a:pt x="1621" y="2095"/>
                    <a:pt x="1621" y="2071"/>
                  </a:cubicBezTo>
                  <a:cubicBezTo>
                    <a:pt x="1621" y="2063"/>
                    <a:pt x="1621" y="2056"/>
                    <a:pt x="1621" y="2048"/>
                  </a:cubicBezTo>
                  <a:cubicBezTo>
                    <a:pt x="1613" y="2032"/>
                    <a:pt x="1605" y="2024"/>
                    <a:pt x="1605" y="2024"/>
                  </a:cubicBezTo>
                  <a:cubicBezTo>
                    <a:pt x="1550" y="2032"/>
                    <a:pt x="569" y="2111"/>
                    <a:pt x="554" y="2111"/>
                  </a:cubicBezTo>
                  <a:cubicBezTo>
                    <a:pt x="546" y="2111"/>
                    <a:pt x="483" y="2016"/>
                    <a:pt x="467" y="1977"/>
                  </a:cubicBezTo>
                  <a:cubicBezTo>
                    <a:pt x="459" y="1977"/>
                    <a:pt x="459" y="1977"/>
                    <a:pt x="459" y="1977"/>
                  </a:cubicBezTo>
                  <a:lnTo>
                    <a:pt x="459" y="1977"/>
                  </a:lnTo>
                  <a:cubicBezTo>
                    <a:pt x="459" y="1961"/>
                    <a:pt x="443" y="1921"/>
                    <a:pt x="435" y="1897"/>
                  </a:cubicBezTo>
                  <a:cubicBezTo>
                    <a:pt x="419" y="1874"/>
                    <a:pt x="411" y="1858"/>
                    <a:pt x="411" y="1850"/>
                  </a:cubicBezTo>
                  <a:cubicBezTo>
                    <a:pt x="411" y="1834"/>
                    <a:pt x="411" y="1803"/>
                    <a:pt x="419" y="1771"/>
                  </a:cubicBezTo>
                  <a:cubicBezTo>
                    <a:pt x="419" y="1739"/>
                    <a:pt x="419" y="1716"/>
                    <a:pt x="419" y="1700"/>
                  </a:cubicBezTo>
                  <a:cubicBezTo>
                    <a:pt x="419" y="1676"/>
                    <a:pt x="404" y="1652"/>
                    <a:pt x="380" y="1637"/>
                  </a:cubicBezTo>
                  <a:cubicBezTo>
                    <a:pt x="380" y="1629"/>
                    <a:pt x="372" y="1629"/>
                    <a:pt x="372" y="1621"/>
                  </a:cubicBezTo>
                  <a:cubicBezTo>
                    <a:pt x="356" y="1605"/>
                    <a:pt x="372" y="1542"/>
                    <a:pt x="388" y="1526"/>
                  </a:cubicBezTo>
                  <a:cubicBezTo>
                    <a:pt x="396" y="1510"/>
                    <a:pt x="396" y="1471"/>
                    <a:pt x="388" y="1455"/>
                  </a:cubicBezTo>
                  <a:cubicBezTo>
                    <a:pt x="380" y="1455"/>
                    <a:pt x="380" y="1447"/>
                    <a:pt x="380" y="1439"/>
                  </a:cubicBezTo>
                  <a:cubicBezTo>
                    <a:pt x="388" y="1431"/>
                    <a:pt x="396" y="1423"/>
                    <a:pt x="411" y="1415"/>
                  </a:cubicBezTo>
                  <a:lnTo>
                    <a:pt x="411" y="1415"/>
                  </a:lnTo>
                  <a:cubicBezTo>
                    <a:pt x="427" y="1399"/>
                    <a:pt x="435" y="1392"/>
                    <a:pt x="435" y="1368"/>
                  </a:cubicBezTo>
                  <a:cubicBezTo>
                    <a:pt x="435" y="1360"/>
                    <a:pt x="435" y="1352"/>
                    <a:pt x="427" y="1352"/>
                  </a:cubicBezTo>
                  <a:cubicBezTo>
                    <a:pt x="427" y="1344"/>
                    <a:pt x="419" y="1344"/>
                    <a:pt x="411" y="1328"/>
                  </a:cubicBezTo>
                  <a:cubicBezTo>
                    <a:pt x="404" y="1313"/>
                    <a:pt x="411" y="1297"/>
                    <a:pt x="411" y="1289"/>
                  </a:cubicBezTo>
                  <a:cubicBezTo>
                    <a:pt x="411" y="1281"/>
                    <a:pt x="411" y="1273"/>
                    <a:pt x="404" y="1265"/>
                  </a:cubicBezTo>
                  <a:cubicBezTo>
                    <a:pt x="388" y="1257"/>
                    <a:pt x="364" y="1249"/>
                    <a:pt x="364" y="1249"/>
                  </a:cubicBezTo>
                  <a:lnTo>
                    <a:pt x="364" y="1249"/>
                  </a:lnTo>
                  <a:lnTo>
                    <a:pt x="364" y="1249"/>
                  </a:lnTo>
                  <a:cubicBezTo>
                    <a:pt x="0" y="111"/>
                    <a:pt x="0" y="111"/>
                    <a:pt x="0" y="111"/>
                  </a:cubicBezTo>
                  <a:cubicBezTo>
                    <a:pt x="8" y="111"/>
                    <a:pt x="8" y="111"/>
                    <a:pt x="8" y="111"/>
                  </a:cubicBezTo>
                  <a:cubicBezTo>
                    <a:pt x="238" y="87"/>
                    <a:pt x="451" y="63"/>
                    <a:pt x="617" y="40"/>
                  </a:cubicBezTo>
                  <a:cubicBezTo>
                    <a:pt x="799" y="24"/>
                    <a:pt x="917" y="8"/>
                    <a:pt x="941" y="8"/>
                  </a:cubicBezTo>
                  <a:cubicBezTo>
                    <a:pt x="949" y="8"/>
                    <a:pt x="965" y="8"/>
                    <a:pt x="973" y="0"/>
                  </a:cubicBezTo>
                  <a:cubicBezTo>
                    <a:pt x="981" y="0"/>
                    <a:pt x="981" y="0"/>
                    <a:pt x="981" y="0"/>
                  </a:cubicBezTo>
                  <a:cubicBezTo>
                    <a:pt x="981" y="8"/>
                    <a:pt x="981" y="8"/>
                    <a:pt x="981" y="8"/>
                  </a:cubicBezTo>
                  <a:cubicBezTo>
                    <a:pt x="981" y="16"/>
                    <a:pt x="981" y="24"/>
                    <a:pt x="973" y="24"/>
                  </a:cubicBezTo>
                  <a:cubicBezTo>
                    <a:pt x="973" y="32"/>
                    <a:pt x="965" y="32"/>
                    <a:pt x="965" y="40"/>
                  </a:cubicBezTo>
                  <a:cubicBezTo>
                    <a:pt x="941" y="48"/>
                    <a:pt x="909" y="71"/>
                    <a:pt x="909" y="95"/>
                  </a:cubicBezTo>
                  <a:cubicBezTo>
                    <a:pt x="909" y="103"/>
                    <a:pt x="909" y="103"/>
                    <a:pt x="909" y="103"/>
                  </a:cubicBezTo>
                  <a:cubicBezTo>
                    <a:pt x="909" y="127"/>
                    <a:pt x="902" y="166"/>
                    <a:pt x="917" y="174"/>
                  </a:cubicBezTo>
                  <a:cubicBezTo>
                    <a:pt x="917" y="174"/>
                    <a:pt x="925" y="174"/>
                    <a:pt x="925" y="182"/>
                  </a:cubicBezTo>
                  <a:cubicBezTo>
                    <a:pt x="949" y="198"/>
                    <a:pt x="996" y="222"/>
                    <a:pt x="1004" y="238"/>
                  </a:cubicBezTo>
                  <a:cubicBezTo>
                    <a:pt x="1012" y="245"/>
                    <a:pt x="1020" y="245"/>
                    <a:pt x="1020" y="245"/>
                  </a:cubicBezTo>
                  <a:cubicBezTo>
                    <a:pt x="1028" y="245"/>
                    <a:pt x="1036" y="245"/>
                    <a:pt x="1044" y="245"/>
                  </a:cubicBezTo>
                  <a:cubicBezTo>
                    <a:pt x="1052" y="245"/>
                    <a:pt x="1060" y="238"/>
                    <a:pt x="1068" y="238"/>
                  </a:cubicBezTo>
                  <a:cubicBezTo>
                    <a:pt x="1084" y="238"/>
                    <a:pt x="1099" y="261"/>
                    <a:pt x="1115" y="293"/>
                  </a:cubicBezTo>
                  <a:cubicBezTo>
                    <a:pt x="1123" y="301"/>
                    <a:pt x="1123" y="309"/>
                    <a:pt x="1131" y="316"/>
                  </a:cubicBezTo>
                  <a:cubicBezTo>
                    <a:pt x="1162" y="372"/>
                    <a:pt x="1218" y="451"/>
                    <a:pt x="1265" y="475"/>
                  </a:cubicBezTo>
                  <a:cubicBezTo>
                    <a:pt x="1313" y="490"/>
                    <a:pt x="1328" y="498"/>
                    <a:pt x="1360" y="546"/>
                  </a:cubicBezTo>
                  <a:cubicBezTo>
                    <a:pt x="1392" y="585"/>
                    <a:pt x="1415" y="593"/>
                    <a:pt x="1447" y="609"/>
                  </a:cubicBezTo>
                  <a:cubicBezTo>
                    <a:pt x="1486" y="617"/>
                    <a:pt x="1510" y="625"/>
                    <a:pt x="1534" y="656"/>
                  </a:cubicBezTo>
                  <a:cubicBezTo>
                    <a:pt x="1534" y="664"/>
                    <a:pt x="1542" y="672"/>
                    <a:pt x="1542" y="680"/>
                  </a:cubicBezTo>
                  <a:cubicBezTo>
                    <a:pt x="1558" y="704"/>
                    <a:pt x="1566" y="720"/>
                    <a:pt x="1597" y="751"/>
                  </a:cubicBezTo>
                  <a:cubicBezTo>
                    <a:pt x="1645" y="783"/>
                    <a:pt x="1668" y="799"/>
                    <a:pt x="1692" y="815"/>
                  </a:cubicBezTo>
                  <a:cubicBezTo>
                    <a:pt x="1692" y="822"/>
                    <a:pt x="1700" y="822"/>
                    <a:pt x="1700" y="830"/>
                  </a:cubicBezTo>
                  <a:cubicBezTo>
                    <a:pt x="1732" y="846"/>
                    <a:pt x="1779" y="909"/>
                    <a:pt x="1787" y="933"/>
                  </a:cubicBezTo>
                  <a:cubicBezTo>
                    <a:pt x="1787" y="941"/>
                    <a:pt x="1787" y="949"/>
                    <a:pt x="1787" y="957"/>
                  </a:cubicBezTo>
                  <a:cubicBezTo>
                    <a:pt x="1779" y="980"/>
                    <a:pt x="1779" y="996"/>
                    <a:pt x="1795" y="1012"/>
                  </a:cubicBezTo>
                  <a:cubicBezTo>
                    <a:pt x="1803" y="1020"/>
                    <a:pt x="1811" y="1020"/>
                    <a:pt x="1819" y="1028"/>
                  </a:cubicBezTo>
                  <a:cubicBezTo>
                    <a:pt x="1834" y="1028"/>
                    <a:pt x="1850" y="1036"/>
                    <a:pt x="1858" y="1052"/>
                  </a:cubicBezTo>
                  <a:cubicBezTo>
                    <a:pt x="1866" y="1060"/>
                    <a:pt x="1874" y="1075"/>
                    <a:pt x="1882" y="1083"/>
                  </a:cubicBezTo>
                  <a:cubicBezTo>
                    <a:pt x="1898" y="1107"/>
                    <a:pt x="1906" y="1131"/>
                    <a:pt x="1921" y="1139"/>
                  </a:cubicBezTo>
                  <a:cubicBezTo>
                    <a:pt x="1929" y="1139"/>
                    <a:pt x="1929" y="1155"/>
                    <a:pt x="1921" y="1170"/>
                  </a:cubicBezTo>
                  <a:cubicBezTo>
                    <a:pt x="1914" y="1194"/>
                    <a:pt x="1914" y="1218"/>
                    <a:pt x="1929" y="1226"/>
                  </a:cubicBezTo>
                  <a:cubicBezTo>
                    <a:pt x="1961" y="1241"/>
                    <a:pt x="2032" y="1241"/>
                    <a:pt x="2056" y="1241"/>
                  </a:cubicBezTo>
                  <a:cubicBezTo>
                    <a:pt x="2064" y="1241"/>
                    <a:pt x="2064" y="1241"/>
                    <a:pt x="2064" y="1241"/>
                  </a:cubicBezTo>
                  <a:lnTo>
                    <a:pt x="2064" y="1241"/>
                  </a:lnTo>
                  <a:cubicBezTo>
                    <a:pt x="2064" y="1241"/>
                    <a:pt x="2064" y="1249"/>
                    <a:pt x="2072" y="1249"/>
                  </a:cubicBezTo>
                  <a:cubicBezTo>
                    <a:pt x="2079" y="1249"/>
                    <a:pt x="2087" y="1257"/>
                    <a:pt x="2095" y="1265"/>
                  </a:cubicBezTo>
                  <a:cubicBezTo>
                    <a:pt x="2095" y="1265"/>
                    <a:pt x="2095" y="1265"/>
                    <a:pt x="2095" y="1273"/>
                  </a:cubicBezTo>
                  <a:cubicBezTo>
                    <a:pt x="2095" y="1281"/>
                    <a:pt x="2079" y="1281"/>
                    <a:pt x="2072" y="1281"/>
                  </a:cubicBezTo>
                  <a:cubicBezTo>
                    <a:pt x="2072" y="1289"/>
                    <a:pt x="2064" y="1289"/>
                    <a:pt x="2064" y="1289"/>
                  </a:cubicBezTo>
                  <a:lnTo>
                    <a:pt x="2064" y="1297"/>
                  </a:lnTo>
                  <a:cubicBezTo>
                    <a:pt x="2064" y="1297"/>
                    <a:pt x="2056" y="1297"/>
                    <a:pt x="2040" y="1297"/>
                  </a:cubicBezTo>
                  <a:cubicBezTo>
                    <a:pt x="2032" y="1297"/>
                    <a:pt x="2032" y="1297"/>
                    <a:pt x="2032" y="1297"/>
                  </a:cubicBezTo>
                  <a:cubicBezTo>
                    <a:pt x="2032" y="1297"/>
                    <a:pt x="2024" y="1297"/>
                    <a:pt x="2024" y="1305"/>
                  </a:cubicBezTo>
                  <a:cubicBezTo>
                    <a:pt x="2024" y="1305"/>
                    <a:pt x="2032" y="1320"/>
                    <a:pt x="2040" y="1320"/>
                  </a:cubicBezTo>
                  <a:cubicBezTo>
                    <a:pt x="2040" y="1328"/>
                    <a:pt x="2040" y="1328"/>
                    <a:pt x="2040" y="1336"/>
                  </a:cubicBezTo>
                  <a:lnTo>
                    <a:pt x="2032" y="1336"/>
                  </a:lnTo>
                  <a:cubicBezTo>
                    <a:pt x="2024" y="1336"/>
                    <a:pt x="2016" y="1336"/>
                    <a:pt x="2008" y="1336"/>
                  </a:cubicBezTo>
                  <a:lnTo>
                    <a:pt x="2008" y="1336"/>
                  </a:lnTo>
                  <a:cubicBezTo>
                    <a:pt x="1992" y="1336"/>
                    <a:pt x="1977" y="1344"/>
                    <a:pt x="1969" y="1344"/>
                  </a:cubicBezTo>
                  <a:cubicBezTo>
                    <a:pt x="1961" y="1352"/>
                    <a:pt x="1961" y="1352"/>
                    <a:pt x="1961" y="1352"/>
                  </a:cubicBezTo>
                  <a:cubicBezTo>
                    <a:pt x="1969" y="1352"/>
                    <a:pt x="1969" y="1352"/>
                    <a:pt x="1977" y="1352"/>
                  </a:cubicBezTo>
                  <a:cubicBezTo>
                    <a:pt x="1977" y="1352"/>
                    <a:pt x="1992" y="1352"/>
                    <a:pt x="2001" y="1360"/>
                  </a:cubicBezTo>
                  <a:cubicBezTo>
                    <a:pt x="2008" y="1360"/>
                    <a:pt x="2016" y="1368"/>
                    <a:pt x="2016" y="1368"/>
                  </a:cubicBezTo>
                  <a:cubicBezTo>
                    <a:pt x="2016" y="1384"/>
                    <a:pt x="2008" y="1392"/>
                    <a:pt x="2001" y="1399"/>
                  </a:cubicBezTo>
                  <a:lnTo>
                    <a:pt x="2001" y="1399"/>
                  </a:lnTo>
                  <a:cubicBezTo>
                    <a:pt x="1992" y="1415"/>
                    <a:pt x="1977" y="1415"/>
                    <a:pt x="1969" y="1415"/>
                  </a:cubicBezTo>
                  <a:cubicBezTo>
                    <a:pt x="1961" y="1415"/>
                    <a:pt x="1953" y="1423"/>
                    <a:pt x="1945" y="1423"/>
                  </a:cubicBezTo>
                  <a:cubicBezTo>
                    <a:pt x="1945" y="1431"/>
                    <a:pt x="1945" y="1431"/>
                    <a:pt x="1945" y="1431"/>
                  </a:cubicBezTo>
                  <a:lnTo>
                    <a:pt x="1953" y="1431"/>
                  </a:lnTo>
                  <a:cubicBezTo>
                    <a:pt x="1961" y="1431"/>
                    <a:pt x="1961" y="1431"/>
                    <a:pt x="1961" y="1431"/>
                  </a:cubicBezTo>
                  <a:cubicBezTo>
                    <a:pt x="1969" y="1431"/>
                    <a:pt x="1977" y="1431"/>
                    <a:pt x="1985" y="1439"/>
                  </a:cubicBezTo>
                  <a:cubicBezTo>
                    <a:pt x="1985" y="1439"/>
                    <a:pt x="1985" y="1447"/>
                    <a:pt x="1985" y="1463"/>
                  </a:cubicBezTo>
                  <a:cubicBezTo>
                    <a:pt x="1977" y="1479"/>
                    <a:pt x="1969" y="1486"/>
                    <a:pt x="1953" y="1486"/>
                  </a:cubicBezTo>
                  <a:cubicBezTo>
                    <a:pt x="1953" y="1486"/>
                    <a:pt x="1945" y="1486"/>
                    <a:pt x="1937" y="1494"/>
                  </a:cubicBezTo>
                  <a:cubicBezTo>
                    <a:pt x="1929" y="1494"/>
                    <a:pt x="1929" y="1494"/>
                    <a:pt x="1929" y="1502"/>
                  </a:cubicBezTo>
                  <a:lnTo>
                    <a:pt x="1937" y="1510"/>
                  </a:lnTo>
                  <a:cubicBezTo>
                    <a:pt x="1945" y="1510"/>
                    <a:pt x="1945" y="1510"/>
                    <a:pt x="1945" y="1510"/>
                  </a:cubicBezTo>
                  <a:cubicBezTo>
                    <a:pt x="1953" y="1518"/>
                    <a:pt x="1961" y="1518"/>
                    <a:pt x="1977" y="1534"/>
                  </a:cubicBezTo>
                  <a:cubicBezTo>
                    <a:pt x="1977" y="1534"/>
                    <a:pt x="1985" y="1542"/>
                    <a:pt x="1977" y="1550"/>
                  </a:cubicBezTo>
                  <a:cubicBezTo>
                    <a:pt x="1977" y="1557"/>
                    <a:pt x="1961" y="1573"/>
                    <a:pt x="1945" y="1581"/>
                  </a:cubicBezTo>
                  <a:cubicBezTo>
                    <a:pt x="1937" y="1581"/>
                    <a:pt x="1937" y="1581"/>
                    <a:pt x="1937" y="1581"/>
                  </a:cubicBezTo>
                  <a:lnTo>
                    <a:pt x="1937" y="1589"/>
                  </a:lnTo>
                  <a:cubicBezTo>
                    <a:pt x="1937" y="1589"/>
                    <a:pt x="1937" y="1597"/>
                    <a:pt x="1937" y="1613"/>
                  </a:cubicBezTo>
                  <a:cubicBezTo>
                    <a:pt x="1937" y="1621"/>
                    <a:pt x="1937" y="1629"/>
                    <a:pt x="1937" y="1629"/>
                  </a:cubicBezTo>
                  <a:lnTo>
                    <a:pt x="1937" y="1629"/>
                  </a:lnTo>
                  <a:lnTo>
                    <a:pt x="1945" y="1621"/>
                  </a:lnTo>
                  <a:cubicBezTo>
                    <a:pt x="1953" y="1621"/>
                    <a:pt x="1961" y="1629"/>
                    <a:pt x="1961" y="1629"/>
                  </a:cubicBezTo>
                  <a:cubicBezTo>
                    <a:pt x="1969" y="1637"/>
                    <a:pt x="1969" y="1637"/>
                    <a:pt x="1969" y="1652"/>
                  </a:cubicBezTo>
                  <a:cubicBezTo>
                    <a:pt x="1969" y="1668"/>
                    <a:pt x="1945" y="1684"/>
                    <a:pt x="1921" y="1692"/>
                  </a:cubicBezTo>
                  <a:cubicBezTo>
                    <a:pt x="1914" y="1692"/>
                    <a:pt x="1906" y="1692"/>
                    <a:pt x="1906" y="1700"/>
                  </a:cubicBezTo>
                  <a:cubicBezTo>
                    <a:pt x="1898" y="1708"/>
                    <a:pt x="1906" y="1716"/>
                    <a:pt x="1906" y="1724"/>
                  </a:cubicBezTo>
                  <a:cubicBezTo>
                    <a:pt x="1914" y="1724"/>
                    <a:pt x="1914" y="1724"/>
                    <a:pt x="1914" y="1732"/>
                  </a:cubicBezTo>
                  <a:lnTo>
                    <a:pt x="1906" y="1739"/>
                  </a:lnTo>
                  <a:cubicBezTo>
                    <a:pt x="1890" y="1755"/>
                    <a:pt x="1882" y="1755"/>
                    <a:pt x="1890" y="1771"/>
                  </a:cubicBezTo>
                  <a:cubicBezTo>
                    <a:pt x="1906" y="1787"/>
                    <a:pt x="1906" y="1795"/>
                    <a:pt x="1906" y="1818"/>
                  </a:cubicBezTo>
                  <a:cubicBezTo>
                    <a:pt x="1906" y="1826"/>
                    <a:pt x="1898" y="1834"/>
                    <a:pt x="1898" y="1842"/>
                  </a:cubicBezTo>
                  <a:lnTo>
                    <a:pt x="1898" y="1842"/>
                  </a:lnTo>
                  <a:cubicBezTo>
                    <a:pt x="1898" y="1882"/>
                    <a:pt x="1898" y="1882"/>
                    <a:pt x="1914" y="1890"/>
                  </a:cubicBezTo>
                  <a:cubicBezTo>
                    <a:pt x="1914" y="1897"/>
                    <a:pt x="1914" y="1897"/>
                    <a:pt x="1914" y="1897"/>
                  </a:cubicBezTo>
                  <a:lnTo>
                    <a:pt x="1914" y="1897"/>
                  </a:lnTo>
                  <a:lnTo>
                    <a:pt x="1914" y="1905"/>
                  </a:lnTo>
                  <a:cubicBezTo>
                    <a:pt x="1906" y="1913"/>
                    <a:pt x="1890" y="1921"/>
                    <a:pt x="1858" y="1921"/>
                  </a:cubicBezTo>
                  <a:cubicBezTo>
                    <a:pt x="1834" y="1921"/>
                    <a:pt x="1795" y="1913"/>
                    <a:pt x="1763" y="1913"/>
                  </a:cubicBezTo>
                  <a:cubicBezTo>
                    <a:pt x="1739" y="1905"/>
                    <a:pt x="1716" y="1905"/>
                    <a:pt x="1708" y="1905"/>
                  </a:cubicBezTo>
                  <a:cubicBezTo>
                    <a:pt x="1700" y="1905"/>
                    <a:pt x="1692" y="1905"/>
                    <a:pt x="1692" y="1905"/>
                  </a:cubicBezTo>
                  <a:cubicBezTo>
                    <a:pt x="1684" y="1913"/>
                    <a:pt x="1684" y="1913"/>
                    <a:pt x="1684" y="1921"/>
                  </a:cubicBezTo>
                  <a:cubicBezTo>
                    <a:pt x="1684" y="1929"/>
                    <a:pt x="1684" y="1945"/>
                    <a:pt x="1700" y="1969"/>
                  </a:cubicBezTo>
                  <a:cubicBezTo>
                    <a:pt x="1716" y="1992"/>
                    <a:pt x="1716" y="2024"/>
                    <a:pt x="1708" y="2056"/>
                  </a:cubicBezTo>
                  <a:cubicBezTo>
                    <a:pt x="1708" y="2063"/>
                    <a:pt x="1708" y="2079"/>
                    <a:pt x="1708" y="2087"/>
                  </a:cubicBezTo>
                  <a:cubicBezTo>
                    <a:pt x="1708" y="2111"/>
                    <a:pt x="1700" y="2119"/>
                    <a:pt x="1684" y="2119"/>
                  </a:cubicBezTo>
                  <a:close/>
                  <a:moveTo>
                    <a:pt x="1605" y="2016"/>
                  </a:moveTo>
                  <a:lnTo>
                    <a:pt x="1605" y="2016"/>
                  </a:lnTo>
                  <a:lnTo>
                    <a:pt x="1605" y="2016"/>
                  </a:lnTo>
                  <a:cubicBezTo>
                    <a:pt x="1605" y="2016"/>
                    <a:pt x="1613" y="2024"/>
                    <a:pt x="1629" y="2048"/>
                  </a:cubicBezTo>
                  <a:cubicBezTo>
                    <a:pt x="1629" y="2056"/>
                    <a:pt x="1629" y="2063"/>
                    <a:pt x="1629" y="2071"/>
                  </a:cubicBezTo>
                  <a:cubicBezTo>
                    <a:pt x="1629" y="2095"/>
                    <a:pt x="1629" y="2111"/>
                    <a:pt x="1653" y="2111"/>
                  </a:cubicBezTo>
                  <a:cubicBezTo>
                    <a:pt x="1653" y="2111"/>
                    <a:pt x="1661" y="2111"/>
                    <a:pt x="1668" y="2111"/>
                  </a:cubicBezTo>
                  <a:cubicBezTo>
                    <a:pt x="1668" y="2111"/>
                    <a:pt x="1676" y="2111"/>
                    <a:pt x="1684" y="2111"/>
                  </a:cubicBezTo>
                  <a:cubicBezTo>
                    <a:pt x="1692" y="2111"/>
                    <a:pt x="1700" y="2111"/>
                    <a:pt x="1700" y="2087"/>
                  </a:cubicBezTo>
                  <a:cubicBezTo>
                    <a:pt x="1700" y="2079"/>
                    <a:pt x="1700" y="2063"/>
                    <a:pt x="1700" y="2048"/>
                  </a:cubicBezTo>
                  <a:cubicBezTo>
                    <a:pt x="1708" y="2024"/>
                    <a:pt x="1708" y="1992"/>
                    <a:pt x="1692" y="1969"/>
                  </a:cubicBezTo>
                  <a:cubicBezTo>
                    <a:pt x="1676" y="1945"/>
                    <a:pt x="1676" y="1929"/>
                    <a:pt x="1676" y="1921"/>
                  </a:cubicBezTo>
                  <a:cubicBezTo>
                    <a:pt x="1676" y="1913"/>
                    <a:pt x="1684" y="1905"/>
                    <a:pt x="1692" y="1897"/>
                  </a:cubicBezTo>
                  <a:cubicBezTo>
                    <a:pt x="1692" y="1897"/>
                    <a:pt x="1700" y="1897"/>
                    <a:pt x="1708" y="1897"/>
                  </a:cubicBezTo>
                  <a:cubicBezTo>
                    <a:pt x="1716" y="1897"/>
                    <a:pt x="1739" y="1897"/>
                    <a:pt x="1763" y="1905"/>
                  </a:cubicBezTo>
                  <a:cubicBezTo>
                    <a:pt x="1795" y="1913"/>
                    <a:pt x="1834" y="1913"/>
                    <a:pt x="1858" y="1913"/>
                  </a:cubicBezTo>
                  <a:cubicBezTo>
                    <a:pt x="1882" y="1913"/>
                    <a:pt x="1898" y="1913"/>
                    <a:pt x="1906" y="1905"/>
                  </a:cubicBezTo>
                  <a:cubicBezTo>
                    <a:pt x="1906" y="1897"/>
                    <a:pt x="1906" y="1897"/>
                    <a:pt x="1906" y="1897"/>
                  </a:cubicBezTo>
                  <a:cubicBezTo>
                    <a:pt x="1890" y="1882"/>
                    <a:pt x="1890" y="1874"/>
                    <a:pt x="1890" y="1842"/>
                  </a:cubicBezTo>
                  <a:lnTo>
                    <a:pt x="1890" y="1842"/>
                  </a:lnTo>
                  <a:cubicBezTo>
                    <a:pt x="1890" y="1826"/>
                    <a:pt x="1898" y="1826"/>
                    <a:pt x="1898" y="1818"/>
                  </a:cubicBezTo>
                  <a:cubicBezTo>
                    <a:pt x="1898" y="1795"/>
                    <a:pt x="1898" y="1795"/>
                    <a:pt x="1890" y="1771"/>
                  </a:cubicBezTo>
                  <a:cubicBezTo>
                    <a:pt x="1874" y="1755"/>
                    <a:pt x="1890" y="1747"/>
                    <a:pt x="1898" y="1739"/>
                  </a:cubicBezTo>
                  <a:cubicBezTo>
                    <a:pt x="1898" y="1732"/>
                    <a:pt x="1906" y="1732"/>
                    <a:pt x="1906" y="1732"/>
                  </a:cubicBezTo>
                  <a:cubicBezTo>
                    <a:pt x="1906" y="1724"/>
                    <a:pt x="1906" y="1724"/>
                    <a:pt x="1906" y="1724"/>
                  </a:cubicBezTo>
                  <a:cubicBezTo>
                    <a:pt x="1898" y="1716"/>
                    <a:pt x="1890" y="1708"/>
                    <a:pt x="1898" y="1700"/>
                  </a:cubicBezTo>
                  <a:cubicBezTo>
                    <a:pt x="1898" y="1692"/>
                    <a:pt x="1906" y="1684"/>
                    <a:pt x="1921" y="1684"/>
                  </a:cubicBezTo>
                  <a:cubicBezTo>
                    <a:pt x="1945" y="1676"/>
                    <a:pt x="1961" y="1660"/>
                    <a:pt x="1961" y="1645"/>
                  </a:cubicBezTo>
                  <a:lnTo>
                    <a:pt x="1961" y="1637"/>
                  </a:lnTo>
                  <a:cubicBezTo>
                    <a:pt x="1953" y="1629"/>
                    <a:pt x="1945" y="1629"/>
                    <a:pt x="1937" y="1637"/>
                  </a:cubicBezTo>
                  <a:cubicBezTo>
                    <a:pt x="1937" y="1637"/>
                    <a:pt x="1937" y="1637"/>
                    <a:pt x="1929" y="1637"/>
                  </a:cubicBezTo>
                  <a:cubicBezTo>
                    <a:pt x="1929" y="1637"/>
                    <a:pt x="1929" y="1637"/>
                    <a:pt x="1929" y="1629"/>
                  </a:cubicBezTo>
                  <a:cubicBezTo>
                    <a:pt x="1929" y="1629"/>
                    <a:pt x="1929" y="1621"/>
                    <a:pt x="1929" y="1613"/>
                  </a:cubicBezTo>
                  <a:cubicBezTo>
                    <a:pt x="1929" y="1597"/>
                    <a:pt x="1929" y="1597"/>
                    <a:pt x="1929" y="1589"/>
                  </a:cubicBezTo>
                  <a:cubicBezTo>
                    <a:pt x="1929" y="1581"/>
                    <a:pt x="1929" y="1581"/>
                    <a:pt x="1937" y="1573"/>
                  </a:cubicBezTo>
                  <a:cubicBezTo>
                    <a:pt x="1953" y="1566"/>
                    <a:pt x="1969" y="1557"/>
                    <a:pt x="1977" y="1550"/>
                  </a:cubicBezTo>
                  <a:cubicBezTo>
                    <a:pt x="1977" y="1542"/>
                    <a:pt x="1977" y="1542"/>
                    <a:pt x="1969" y="1534"/>
                  </a:cubicBezTo>
                  <a:cubicBezTo>
                    <a:pt x="1961" y="1526"/>
                    <a:pt x="1953" y="1526"/>
                    <a:pt x="1945" y="1518"/>
                  </a:cubicBezTo>
                  <a:cubicBezTo>
                    <a:pt x="1937" y="1518"/>
                    <a:pt x="1937" y="1518"/>
                    <a:pt x="1937" y="1518"/>
                  </a:cubicBezTo>
                  <a:cubicBezTo>
                    <a:pt x="1929" y="1518"/>
                    <a:pt x="1921" y="1510"/>
                    <a:pt x="1921" y="1502"/>
                  </a:cubicBezTo>
                  <a:cubicBezTo>
                    <a:pt x="1921" y="1502"/>
                    <a:pt x="1921" y="1494"/>
                    <a:pt x="1937" y="1486"/>
                  </a:cubicBezTo>
                  <a:cubicBezTo>
                    <a:pt x="1937" y="1479"/>
                    <a:pt x="1945" y="1479"/>
                    <a:pt x="1953" y="1479"/>
                  </a:cubicBezTo>
                  <a:cubicBezTo>
                    <a:pt x="1961" y="1479"/>
                    <a:pt x="1969" y="1479"/>
                    <a:pt x="1977" y="1463"/>
                  </a:cubicBezTo>
                  <a:cubicBezTo>
                    <a:pt x="1977" y="1455"/>
                    <a:pt x="1977" y="1447"/>
                    <a:pt x="1977" y="1439"/>
                  </a:cubicBezTo>
                  <a:cubicBezTo>
                    <a:pt x="1977" y="1439"/>
                    <a:pt x="1969" y="1439"/>
                    <a:pt x="1961" y="1439"/>
                  </a:cubicBezTo>
                  <a:cubicBezTo>
                    <a:pt x="1961" y="1439"/>
                    <a:pt x="1961" y="1439"/>
                    <a:pt x="1953" y="1439"/>
                  </a:cubicBezTo>
                  <a:lnTo>
                    <a:pt x="1945" y="1439"/>
                  </a:lnTo>
                  <a:cubicBezTo>
                    <a:pt x="1945" y="1439"/>
                    <a:pt x="1937" y="1439"/>
                    <a:pt x="1937" y="1431"/>
                  </a:cubicBezTo>
                  <a:cubicBezTo>
                    <a:pt x="1937" y="1431"/>
                    <a:pt x="1937" y="1423"/>
                    <a:pt x="1945" y="1423"/>
                  </a:cubicBezTo>
                  <a:cubicBezTo>
                    <a:pt x="1953" y="1415"/>
                    <a:pt x="1961" y="1415"/>
                    <a:pt x="1969" y="1407"/>
                  </a:cubicBezTo>
                  <a:cubicBezTo>
                    <a:pt x="1977" y="1407"/>
                    <a:pt x="1985" y="1407"/>
                    <a:pt x="1992" y="1399"/>
                  </a:cubicBezTo>
                  <a:lnTo>
                    <a:pt x="1992" y="1392"/>
                  </a:lnTo>
                  <a:cubicBezTo>
                    <a:pt x="2001" y="1384"/>
                    <a:pt x="2008" y="1376"/>
                    <a:pt x="2008" y="1376"/>
                  </a:cubicBezTo>
                  <a:cubicBezTo>
                    <a:pt x="2008" y="1368"/>
                    <a:pt x="2001" y="1368"/>
                    <a:pt x="1992" y="1368"/>
                  </a:cubicBezTo>
                  <a:cubicBezTo>
                    <a:pt x="1985" y="1360"/>
                    <a:pt x="1977" y="1360"/>
                    <a:pt x="1969" y="1360"/>
                  </a:cubicBezTo>
                  <a:cubicBezTo>
                    <a:pt x="1961" y="1352"/>
                    <a:pt x="1953" y="1352"/>
                    <a:pt x="1953" y="1352"/>
                  </a:cubicBezTo>
                  <a:cubicBezTo>
                    <a:pt x="1953" y="1344"/>
                    <a:pt x="1961" y="1344"/>
                    <a:pt x="1961" y="1344"/>
                  </a:cubicBezTo>
                  <a:cubicBezTo>
                    <a:pt x="1969" y="1336"/>
                    <a:pt x="1992" y="1328"/>
                    <a:pt x="2008" y="1328"/>
                  </a:cubicBezTo>
                  <a:cubicBezTo>
                    <a:pt x="2008" y="1328"/>
                    <a:pt x="2008" y="1328"/>
                    <a:pt x="2016" y="1328"/>
                  </a:cubicBezTo>
                  <a:cubicBezTo>
                    <a:pt x="2024" y="1328"/>
                    <a:pt x="2024" y="1328"/>
                    <a:pt x="2032" y="1328"/>
                  </a:cubicBezTo>
                  <a:lnTo>
                    <a:pt x="2032" y="1328"/>
                  </a:lnTo>
                  <a:lnTo>
                    <a:pt x="2032" y="1328"/>
                  </a:lnTo>
                  <a:cubicBezTo>
                    <a:pt x="2024" y="1313"/>
                    <a:pt x="2016" y="1305"/>
                    <a:pt x="2016" y="1297"/>
                  </a:cubicBezTo>
                  <a:cubicBezTo>
                    <a:pt x="2024" y="1297"/>
                    <a:pt x="2024" y="1289"/>
                    <a:pt x="2032" y="1289"/>
                  </a:cubicBezTo>
                  <a:cubicBezTo>
                    <a:pt x="2040" y="1289"/>
                    <a:pt x="2040" y="1289"/>
                    <a:pt x="2040" y="1289"/>
                  </a:cubicBezTo>
                  <a:cubicBezTo>
                    <a:pt x="2048" y="1289"/>
                    <a:pt x="2056" y="1289"/>
                    <a:pt x="2056" y="1289"/>
                  </a:cubicBezTo>
                  <a:lnTo>
                    <a:pt x="2056" y="1289"/>
                  </a:lnTo>
                  <a:cubicBezTo>
                    <a:pt x="2056" y="1281"/>
                    <a:pt x="2064" y="1281"/>
                    <a:pt x="2072" y="1281"/>
                  </a:cubicBezTo>
                  <a:cubicBezTo>
                    <a:pt x="2079" y="1273"/>
                    <a:pt x="2087" y="1273"/>
                    <a:pt x="2087" y="1265"/>
                  </a:cubicBezTo>
                  <a:lnTo>
                    <a:pt x="2087" y="1265"/>
                  </a:lnTo>
                  <a:cubicBezTo>
                    <a:pt x="2079" y="1257"/>
                    <a:pt x="2072" y="1257"/>
                    <a:pt x="2072" y="1257"/>
                  </a:cubicBezTo>
                  <a:cubicBezTo>
                    <a:pt x="2064" y="1249"/>
                    <a:pt x="2064" y="1249"/>
                    <a:pt x="2056" y="1249"/>
                  </a:cubicBezTo>
                  <a:lnTo>
                    <a:pt x="2056" y="1249"/>
                  </a:lnTo>
                  <a:cubicBezTo>
                    <a:pt x="2024" y="1249"/>
                    <a:pt x="1953" y="1249"/>
                    <a:pt x="1929" y="1233"/>
                  </a:cubicBezTo>
                  <a:cubicBezTo>
                    <a:pt x="1906" y="1218"/>
                    <a:pt x="1906" y="1194"/>
                    <a:pt x="1914" y="1170"/>
                  </a:cubicBezTo>
                  <a:cubicBezTo>
                    <a:pt x="1921" y="1155"/>
                    <a:pt x="1921" y="1146"/>
                    <a:pt x="1914" y="1139"/>
                  </a:cubicBezTo>
                  <a:cubicBezTo>
                    <a:pt x="1906" y="1131"/>
                    <a:pt x="1890" y="1107"/>
                    <a:pt x="1874" y="1091"/>
                  </a:cubicBezTo>
                  <a:cubicBezTo>
                    <a:pt x="1866" y="1075"/>
                    <a:pt x="1866" y="1067"/>
                    <a:pt x="1858" y="1060"/>
                  </a:cubicBezTo>
                  <a:cubicBezTo>
                    <a:pt x="1842" y="1044"/>
                    <a:pt x="1834" y="1036"/>
                    <a:pt x="1819" y="1028"/>
                  </a:cubicBezTo>
                  <a:cubicBezTo>
                    <a:pt x="1811" y="1028"/>
                    <a:pt x="1803" y="1020"/>
                    <a:pt x="1795" y="1020"/>
                  </a:cubicBezTo>
                  <a:cubicBezTo>
                    <a:pt x="1771" y="1004"/>
                    <a:pt x="1779" y="980"/>
                    <a:pt x="1779" y="957"/>
                  </a:cubicBezTo>
                  <a:cubicBezTo>
                    <a:pt x="1779" y="949"/>
                    <a:pt x="1779" y="941"/>
                    <a:pt x="1779" y="933"/>
                  </a:cubicBezTo>
                  <a:cubicBezTo>
                    <a:pt x="1771" y="917"/>
                    <a:pt x="1724" y="854"/>
                    <a:pt x="1700" y="830"/>
                  </a:cubicBezTo>
                  <a:cubicBezTo>
                    <a:pt x="1692" y="830"/>
                    <a:pt x="1692" y="830"/>
                    <a:pt x="1684" y="822"/>
                  </a:cubicBezTo>
                  <a:cubicBezTo>
                    <a:pt x="1661" y="807"/>
                    <a:pt x="1637" y="791"/>
                    <a:pt x="1597" y="759"/>
                  </a:cubicBezTo>
                  <a:cubicBezTo>
                    <a:pt x="1558" y="728"/>
                    <a:pt x="1550" y="704"/>
                    <a:pt x="1542" y="688"/>
                  </a:cubicBezTo>
                  <a:cubicBezTo>
                    <a:pt x="1534" y="680"/>
                    <a:pt x="1534" y="672"/>
                    <a:pt x="1526" y="656"/>
                  </a:cubicBezTo>
                  <a:cubicBezTo>
                    <a:pt x="1502" y="633"/>
                    <a:pt x="1479" y="625"/>
                    <a:pt x="1447" y="617"/>
                  </a:cubicBezTo>
                  <a:cubicBezTo>
                    <a:pt x="1415" y="601"/>
                    <a:pt x="1392" y="593"/>
                    <a:pt x="1360" y="546"/>
                  </a:cubicBezTo>
                  <a:cubicBezTo>
                    <a:pt x="1328" y="506"/>
                    <a:pt x="1313" y="498"/>
                    <a:pt x="1265" y="482"/>
                  </a:cubicBezTo>
                  <a:cubicBezTo>
                    <a:pt x="1210" y="459"/>
                    <a:pt x="1162" y="388"/>
                    <a:pt x="1123" y="324"/>
                  </a:cubicBezTo>
                  <a:cubicBezTo>
                    <a:pt x="1115" y="316"/>
                    <a:pt x="1115" y="301"/>
                    <a:pt x="1107" y="293"/>
                  </a:cubicBezTo>
                  <a:cubicBezTo>
                    <a:pt x="1091" y="261"/>
                    <a:pt x="1084" y="245"/>
                    <a:pt x="1068" y="245"/>
                  </a:cubicBezTo>
                  <a:cubicBezTo>
                    <a:pt x="1060" y="245"/>
                    <a:pt x="1052" y="245"/>
                    <a:pt x="1044" y="253"/>
                  </a:cubicBezTo>
                  <a:cubicBezTo>
                    <a:pt x="1036" y="253"/>
                    <a:pt x="1028" y="253"/>
                    <a:pt x="1020" y="253"/>
                  </a:cubicBezTo>
                  <a:cubicBezTo>
                    <a:pt x="1012" y="253"/>
                    <a:pt x="1004" y="253"/>
                    <a:pt x="1004" y="245"/>
                  </a:cubicBezTo>
                  <a:cubicBezTo>
                    <a:pt x="989" y="229"/>
                    <a:pt x="949" y="198"/>
                    <a:pt x="925" y="182"/>
                  </a:cubicBezTo>
                  <a:cubicBezTo>
                    <a:pt x="917" y="182"/>
                    <a:pt x="917" y="182"/>
                    <a:pt x="909" y="174"/>
                  </a:cubicBezTo>
                  <a:cubicBezTo>
                    <a:pt x="894" y="166"/>
                    <a:pt x="902" y="135"/>
                    <a:pt x="902" y="103"/>
                  </a:cubicBezTo>
                  <a:cubicBezTo>
                    <a:pt x="902" y="95"/>
                    <a:pt x="902" y="95"/>
                    <a:pt x="902" y="95"/>
                  </a:cubicBezTo>
                  <a:cubicBezTo>
                    <a:pt x="902" y="63"/>
                    <a:pt x="941" y="48"/>
                    <a:pt x="957" y="32"/>
                  </a:cubicBezTo>
                  <a:cubicBezTo>
                    <a:pt x="965" y="24"/>
                    <a:pt x="965" y="24"/>
                    <a:pt x="965" y="24"/>
                  </a:cubicBezTo>
                  <a:cubicBezTo>
                    <a:pt x="973" y="24"/>
                    <a:pt x="973" y="24"/>
                    <a:pt x="973" y="8"/>
                  </a:cubicBezTo>
                  <a:cubicBezTo>
                    <a:pt x="965" y="16"/>
                    <a:pt x="949" y="16"/>
                    <a:pt x="941" y="16"/>
                  </a:cubicBezTo>
                  <a:cubicBezTo>
                    <a:pt x="917" y="16"/>
                    <a:pt x="799" y="32"/>
                    <a:pt x="617" y="48"/>
                  </a:cubicBezTo>
                  <a:cubicBezTo>
                    <a:pt x="451" y="71"/>
                    <a:pt x="245" y="95"/>
                    <a:pt x="8" y="119"/>
                  </a:cubicBezTo>
                  <a:cubicBezTo>
                    <a:pt x="372" y="1241"/>
                    <a:pt x="372" y="1241"/>
                    <a:pt x="372" y="1241"/>
                  </a:cubicBezTo>
                  <a:cubicBezTo>
                    <a:pt x="372" y="1241"/>
                    <a:pt x="396" y="1249"/>
                    <a:pt x="411" y="1265"/>
                  </a:cubicBezTo>
                  <a:cubicBezTo>
                    <a:pt x="419" y="1273"/>
                    <a:pt x="419" y="1281"/>
                    <a:pt x="419" y="1289"/>
                  </a:cubicBezTo>
                  <a:cubicBezTo>
                    <a:pt x="419" y="1297"/>
                    <a:pt x="411" y="1313"/>
                    <a:pt x="419" y="1320"/>
                  </a:cubicBezTo>
                  <a:cubicBezTo>
                    <a:pt x="419" y="1336"/>
                    <a:pt x="427" y="1344"/>
                    <a:pt x="435" y="1344"/>
                  </a:cubicBezTo>
                  <a:cubicBezTo>
                    <a:pt x="435" y="1352"/>
                    <a:pt x="443" y="1352"/>
                    <a:pt x="443" y="1368"/>
                  </a:cubicBezTo>
                  <a:cubicBezTo>
                    <a:pt x="443" y="1392"/>
                    <a:pt x="435" y="1407"/>
                    <a:pt x="419" y="1415"/>
                  </a:cubicBezTo>
                  <a:cubicBezTo>
                    <a:pt x="411" y="1423"/>
                    <a:pt x="411" y="1423"/>
                    <a:pt x="411" y="1423"/>
                  </a:cubicBezTo>
                  <a:cubicBezTo>
                    <a:pt x="404" y="1431"/>
                    <a:pt x="388" y="1431"/>
                    <a:pt x="388" y="1439"/>
                  </a:cubicBezTo>
                  <a:cubicBezTo>
                    <a:pt x="388" y="1447"/>
                    <a:pt x="388" y="1447"/>
                    <a:pt x="396" y="1455"/>
                  </a:cubicBezTo>
                  <a:cubicBezTo>
                    <a:pt x="404" y="1471"/>
                    <a:pt x="411" y="1518"/>
                    <a:pt x="396" y="1534"/>
                  </a:cubicBezTo>
                  <a:cubicBezTo>
                    <a:pt x="380" y="1542"/>
                    <a:pt x="364" y="1605"/>
                    <a:pt x="380" y="1621"/>
                  </a:cubicBezTo>
                  <a:lnTo>
                    <a:pt x="388" y="1629"/>
                  </a:lnTo>
                  <a:cubicBezTo>
                    <a:pt x="404" y="1645"/>
                    <a:pt x="427" y="1676"/>
                    <a:pt x="427" y="1700"/>
                  </a:cubicBezTo>
                  <a:cubicBezTo>
                    <a:pt x="427" y="1716"/>
                    <a:pt x="427" y="1739"/>
                    <a:pt x="427" y="1771"/>
                  </a:cubicBezTo>
                  <a:cubicBezTo>
                    <a:pt x="419" y="1803"/>
                    <a:pt x="411" y="1834"/>
                    <a:pt x="419" y="1850"/>
                  </a:cubicBezTo>
                  <a:cubicBezTo>
                    <a:pt x="419" y="1858"/>
                    <a:pt x="427" y="1874"/>
                    <a:pt x="435" y="1890"/>
                  </a:cubicBezTo>
                  <a:cubicBezTo>
                    <a:pt x="451" y="1921"/>
                    <a:pt x="467" y="1961"/>
                    <a:pt x="467" y="1977"/>
                  </a:cubicBezTo>
                  <a:cubicBezTo>
                    <a:pt x="506" y="2032"/>
                    <a:pt x="546" y="2095"/>
                    <a:pt x="554" y="2103"/>
                  </a:cubicBezTo>
                  <a:cubicBezTo>
                    <a:pt x="569" y="2103"/>
                    <a:pt x="1589" y="2016"/>
                    <a:pt x="1605" y="2016"/>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89" name="Freeform 412"/>
            <p:cNvSpPr>
              <a:spLocks noChangeArrowheads="1"/>
            </p:cNvSpPr>
            <p:nvPr/>
          </p:nvSpPr>
          <p:spPr bwMode="auto">
            <a:xfrm>
              <a:off x="19109002" y="7891597"/>
              <a:ext cx="758412" cy="1240828"/>
            </a:xfrm>
            <a:custGeom>
              <a:avLst/>
              <a:gdLst>
                <a:gd name="T0" fmla="*/ 1399 w 1440"/>
                <a:gd name="T1" fmla="*/ 1581 h 2357"/>
                <a:gd name="T2" fmla="*/ 1399 w 1440"/>
                <a:gd name="T3" fmla="*/ 1581 h 2357"/>
                <a:gd name="T4" fmla="*/ 1344 w 1440"/>
                <a:gd name="T5" fmla="*/ 1502 h 2357"/>
                <a:gd name="T6" fmla="*/ 1360 w 1440"/>
                <a:gd name="T7" fmla="*/ 1407 h 2357"/>
                <a:gd name="T8" fmla="*/ 1360 w 1440"/>
                <a:gd name="T9" fmla="*/ 1336 h 2357"/>
                <a:gd name="T10" fmla="*/ 1383 w 1440"/>
                <a:gd name="T11" fmla="*/ 1296 h 2357"/>
                <a:gd name="T12" fmla="*/ 1415 w 1440"/>
                <a:gd name="T13" fmla="*/ 1249 h 2357"/>
                <a:gd name="T14" fmla="*/ 1383 w 1440"/>
                <a:gd name="T15" fmla="*/ 1209 h 2357"/>
                <a:gd name="T16" fmla="*/ 1376 w 1440"/>
                <a:gd name="T17" fmla="*/ 1146 h 2357"/>
                <a:gd name="T18" fmla="*/ 1336 w 1440"/>
                <a:gd name="T19" fmla="*/ 1130 h 2357"/>
                <a:gd name="T20" fmla="*/ 980 w 1440"/>
                <a:gd name="T21" fmla="*/ 0 h 2357"/>
                <a:gd name="T22" fmla="*/ 0 w 1440"/>
                <a:gd name="T23" fmla="*/ 95 h 2357"/>
                <a:gd name="T24" fmla="*/ 24 w 1440"/>
                <a:gd name="T25" fmla="*/ 134 h 2357"/>
                <a:gd name="T26" fmla="*/ 40 w 1440"/>
                <a:gd name="T27" fmla="*/ 182 h 2357"/>
                <a:gd name="T28" fmla="*/ 24 w 1440"/>
                <a:gd name="T29" fmla="*/ 1636 h 2357"/>
                <a:gd name="T30" fmla="*/ 111 w 1440"/>
                <a:gd name="T31" fmla="*/ 2300 h 2357"/>
                <a:gd name="T32" fmla="*/ 190 w 1440"/>
                <a:gd name="T33" fmla="*/ 2292 h 2357"/>
                <a:gd name="T34" fmla="*/ 229 w 1440"/>
                <a:gd name="T35" fmla="*/ 2261 h 2357"/>
                <a:gd name="T36" fmla="*/ 245 w 1440"/>
                <a:gd name="T37" fmla="*/ 2134 h 2357"/>
                <a:gd name="T38" fmla="*/ 308 w 1440"/>
                <a:gd name="T39" fmla="*/ 2166 h 2357"/>
                <a:gd name="T40" fmla="*/ 285 w 1440"/>
                <a:gd name="T41" fmla="*/ 2229 h 2357"/>
                <a:gd name="T42" fmla="*/ 356 w 1440"/>
                <a:gd name="T43" fmla="*/ 2284 h 2357"/>
                <a:gd name="T44" fmla="*/ 332 w 1440"/>
                <a:gd name="T45" fmla="*/ 2324 h 2357"/>
                <a:gd name="T46" fmla="*/ 277 w 1440"/>
                <a:gd name="T47" fmla="*/ 2348 h 2357"/>
                <a:gd name="T48" fmla="*/ 371 w 1440"/>
                <a:gd name="T49" fmla="*/ 2340 h 2357"/>
                <a:gd name="T50" fmla="*/ 443 w 1440"/>
                <a:gd name="T51" fmla="*/ 2316 h 2357"/>
                <a:gd name="T52" fmla="*/ 474 w 1440"/>
                <a:gd name="T53" fmla="*/ 2277 h 2357"/>
                <a:gd name="T54" fmla="*/ 490 w 1440"/>
                <a:gd name="T55" fmla="*/ 2292 h 2357"/>
                <a:gd name="T56" fmla="*/ 514 w 1440"/>
                <a:gd name="T57" fmla="*/ 2229 h 2357"/>
                <a:gd name="T58" fmla="*/ 490 w 1440"/>
                <a:gd name="T59" fmla="*/ 2158 h 2357"/>
                <a:gd name="T60" fmla="*/ 482 w 1440"/>
                <a:gd name="T61" fmla="*/ 2095 h 2357"/>
                <a:gd name="T62" fmla="*/ 411 w 1440"/>
                <a:gd name="T63" fmla="*/ 2008 h 2357"/>
                <a:gd name="T64" fmla="*/ 1439 w 1440"/>
                <a:gd name="T65" fmla="*/ 1858 h 2357"/>
                <a:gd name="T66" fmla="*/ 1383 w 1440"/>
                <a:gd name="T67" fmla="*/ 1731 h 2357"/>
                <a:gd name="T68" fmla="*/ 1399 w 1440"/>
                <a:gd name="T69" fmla="*/ 1581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0" h="2357">
                  <a:moveTo>
                    <a:pt x="1399" y="1581"/>
                  </a:moveTo>
                  <a:lnTo>
                    <a:pt x="1399" y="1581"/>
                  </a:lnTo>
                  <a:cubicBezTo>
                    <a:pt x="1399" y="1549"/>
                    <a:pt x="1360" y="1518"/>
                    <a:pt x="1344" y="1502"/>
                  </a:cubicBezTo>
                  <a:cubicBezTo>
                    <a:pt x="1336" y="1486"/>
                    <a:pt x="1344" y="1423"/>
                    <a:pt x="1360" y="1407"/>
                  </a:cubicBezTo>
                  <a:cubicBezTo>
                    <a:pt x="1376" y="1391"/>
                    <a:pt x="1376" y="1352"/>
                    <a:pt x="1360" y="1336"/>
                  </a:cubicBezTo>
                  <a:cubicBezTo>
                    <a:pt x="1352" y="1320"/>
                    <a:pt x="1368" y="1304"/>
                    <a:pt x="1383" y="1296"/>
                  </a:cubicBezTo>
                  <a:cubicBezTo>
                    <a:pt x="1407" y="1288"/>
                    <a:pt x="1415" y="1273"/>
                    <a:pt x="1415" y="1249"/>
                  </a:cubicBezTo>
                  <a:cubicBezTo>
                    <a:pt x="1415" y="1225"/>
                    <a:pt x="1399" y="1233"/>
                    <a:pt x="1383" y="1209"/>
                  </a:cubicBezTo>
                  <a:cubicBezTo>
                    <a:pt x="1376" y="1178"/>
                    <a:pt x="1391" y="1154"/>
                    <a:pt x="1376" y="1146"/>
                  </a:cubicBezTo>
                  <a:cubicBezTo>
                    <a:pt x="1368" y="1138"/>
                    <a:pt x="1336" y="1130"/>
                    <a:pt x="1336" y="1130"/>
                  </a:cubicBezTo>
                  <a:cubicBezTo>
                    <a:pt x="980" y="0"/>
                    <a:pt x="980" y="0"/>
                    <a:pt x="980" y="0"/>
                  </a:cubicBezTo>
                  <a:cubicBezTo>
                    <a:pt x="672" y="31"/>
                    <a:pt x="324" y="71"/>
                    <a:pt x="0" y="95"/>
                  </a:cubicBezTo>
                  <a:cubicBezTo>
                    <a:pt x="8" y="110"/>
                    <a:pt x="16" y="126"/>
                    <a:pt x="24" y="134"/>
                  </a:cubicBezTo>
                  <a:cubicBezTo>
                    <a:pt x="55" y="158"/>
                    <a:pt x="40" y="166"/>
                    <a:pt x="40" y="182"/>
                  </a:cubicBezTo>
                  <a:cubicBezTo>
                    <a:pt x="40" y="197"/>
                    <a:pt x="24" y="1636"/>
                    <a:pt x="24" y="1636"/>
                  </a:cubicBezTo>
                  <a:cubicBezTo>
                    <a:pt x="111" y="2300"/>
                    <a:pt x="111" y="2300"/>
                    <a:pt x="111" y="2300"/>
                  </a:cubicBezTo>
                  <a:cubicBezTo>
                    <a:pt x="134" y="2292"/>
                    <a:pt x="158" y="2284"/>
                    <a:pt x="190" y="2292"/>
                  </a:cubicBezTo>
                  <a:cubicBezTo>
                    <a:pt x="237" y="2300"/>
                    <a:pt x="229" y="2300"/>
                    <a:pt x="229" y="2261"/>
                  </a:cubicBezTo>
                  <a:cubicBezTo>
                    <a:pt x="229" y="2229"/>
                    <a:pt x="221" y="2142"/>
                    <a:pt x="245" y="2134"/>
                  </a:cubicBezTo>
                  <a:cubicBezTo>
                    <a:pt x="269" y="2118"/>
                    <a:pt x="316" y="2134"/>
                    <a:pt x="308" y="2166"/>
                  </a:cubicBezTo>
                  <a:cubicBezTo>
                    <a:pt x="300" y="2197"/>
                    <a:pt x="269" y="2205"/>
                    <a:pt x="285" y="2229"/>
                  </a:cubicBezTo>
                  <a:cubicBezTo>
                    <a:pt x="308" y="2253"/>
                    <a:pt x="356" y="2253"/>
                    <a:pt x="356" y="2284"/>
                  </a:cubicBezTo>
                  <a:cubicBezTo>
                    <a:pt x="356" y="2308"/>
                    <a:pt x="380" y="2316"/>
                    <a:pt x="332" y="2324"/>
                  </a:cubicBezTo>
                  <a:cubicBezTo>
                    <a:pt x="293" y="2332"/>
                    <a:pt x="253" y="2340"/>
                    <a:pt x="277" y="2348"/>
                  </a:cubicBezTo>
                  <a:cubicBezTo>
                    <a:pt x="308" y="2356"/>
                    <a:pt x="324" y="2348"/>
                    <a:pt x="371" y="2340"/>
                  </a:cubicBezTo>
                  <a:cubicBezTo>
                    <a:pt x="411" y="2332"/>
                    <a:pt x="427" y="2348"/>
                    <a:pt x="443" y="2316"/>
                  </a:cubicBezTo>
                  <a:cubicBezTo>
                    <a:pt x="458" y="2277"/>
                    <a:pt x="458" y="2261"/>
                    <a:pt x="474" y="2277"/>
                  </a:cubicBezTo>
                  <a:cubicBezTo>
                    <a:pt x="482" y="2284"/>
                    <a:pt x="490" y="2284"/>
                    <a:pt x="490" y="2292"/>
                  </a:cubicBezTo>
                  <a:cubicBezTo>
                    <a:pt x="506" y="2269"/>
                    <a:pt x="522" y="2237"/>
                    <a:pt x="514" y="2229"/>
                  </a:cubicBezTo>
                  <a:cubicBezTo>
                    <a:pt x="514" y="2213"/>
                    <a:pt x="482" y="2182"/>
                    <a:pt x="490" y="2158"/>
                  </a:cubicBezTo>
                  <a:cubicBezTo>
                    <a:pt x="498" y="2134"/>
                    <a:pt x="514" y="2118"/>
                    <a:pt x="482" y="2095"/>
                  </a:cubicBezTo>
                  <a:cubicBezTo>
                    <a:pt x="451" y="2071"/>
                    <a:pt x="387" y="2031"/>
                    <a:pt x="411" y="2008"/>
                  </a:cubicBezTo>
                  <a:cubicBezTo>
                    <a:pt x="427" y="1976"/>
                    <a:pt x="1439" y="1858"/>
                    <a:pt x="1439" y="1858"/>
                  </a:cubicBezTo>
                  <a:cubicBezTo>
                    <a:pt x="1439" y="1834"/>
                    <a:pt x="1391" y="1747"/>
                    <a:pt x="1383" y="1731"/>
                  </a:cubicBezTo>
                  <a:cubicBezTo>
                    <a:pt x="1383" y="1707"/>
                    <a:pt x="1399" y="1620"/>
                    <a:pt x="1399" y="1581"/>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0" name="Freeform 413"/>
            <p:cNvSpPr>
              <a:spLocks noChangeArrowheads="1"/>
            </p:cNvSpPr>
            <p:nvPr/>
          </p:nvSpPr>
          <p:spPr bwMode="auto">
            <a:xfrm>
              <a:off x="19104364" y="7886959"/>
              <a:ext cx="760732" cy="1243148"/>
            </a:xfrm>
            <a:custGeom>
              <a:avLst/>
              <a:gdLst>
                <a:gd name="T0" fmla="*/ 285 w 1448"/>
                <a:gd name="T1" fmla="*/ 2364 h 2365"/>
                <a:gd name="T2" fmla="*/ 364 w 1448"/>
                <a:gd name="T3" fmla="*/ 2324 h 2365"/>
                <a:gd name="T4" fmla="*/ 324 w 1448"/>
                <a:gd name="T5" fmla="*/ 2261 h 2365"/>
                <a:gd name="T6" fmla="*/ 316 w 1448"/>
                <a:gd name="T7" fmla="*/ 2174 h 2365"/>
                <a:gd name="T8" fmla="*/ 253 w 1448"/>
                <a:gd name="T9" fmla="*/ 2142 h 2365"/>
                <a:gd name="T10" fmla="*/ 245 w 1448"/>
                <a:gd name="T11" fmla="*/ 2285 h 2365"/>
                <a:gd name="T12" fmla="*/ 166 w 1448"/>
                <a:gd name="T13" fmla="*/ 2300 h 2365"/>
                <a:gd name="T14" fmla="*/ 111 w 1448"/>
                <a:gd name="T15" fmla="*/ 2308 h 2365"/>
                <a:gd name="T16" fmla="*/ 48 w 1448"/>
                <a:gd name="T17" fmla="*/ 182 h 2365"/>
                <a:gd name="T18" fmla="*/ 0 w 1448"/>
                <a:gd name="T19" fmla="*/ 103 h 2365"/>
                <a:gd name="T20" fmla="*/ 988 w 1448"/>
                <a:gd name="T21" fmla="*/ 0 h 2365"/>
                <a:gd name="T22" fmla="*/ 1399 w 1448"/>
                <a:gd name="T23" fmla="*/ 1178 h 2365"/>
                <a:gd name="T24" fmla="*/ 1423 w 1448"/>
                <a:gd name="T25" fmla="*/ 1257 h 2365"/>
                <a:gd name="T26" fmla="*/ 1368 w 1448"/>
                <a:gd name="T27" fmla="*/ 1328 h 2365"/>
                <a:gd name="T28" fmla="*/ 1360 w 1448"/>
                <a:gd name="T29" fmla="*/ 1510 h 2365"/>
                <a:gd name="T30" fmla="*/ 1407 w 1448"/>
                <a:gd name="T31" fmla="*/ 1660 h 2365"/>
                <a:gd name="T32" fmla="*/ 1447 w 1448"/>
                <a:gd name="T33" fmla="*/ 1866 h 2365"/>
                <a:gd name="T34" fmla="*/ 419 w 1448"/>
                <a:gd name="T35" fmla="*/ 2016 h 2365"/>
                <a:gd name="T36" fmla="*/ 490 w 1448"/>
                <a:gd name="T37" fmla="*/ 2103 h 2365"/>
                <a:gd name="T38" fmla="*/ 514 w 1448"/>
                <a:gd name="T39" fmla="*/ 2205 h 2365"/>
                <a:gd name="T40" fmla="*/ 498 w 1448"/>
                <a:gd name="T41" fmla="*/ 2300 h 2365"/>
                <a:gd name="T42" fmla="*/ 474 w 1448"/>
                <a:gd name="T43" fmla="*/ 2285 h 2365"/>
                <a:gd name="T44" fmla="*/ 411 w 1448"/>
                <a:gd name="T45" fmla="*/ 2348 h 2365"/>
                <a:gd name="T46" fmla="*/ 340 w 1448"/>
                <a:gd name="T47" fmla="*/ 2356 h 2365"/>
                <a:gd name="T48" fmla="*/ 285 w 1448"/>
                <a:gd name="T49" fmla="*/ 2348 h 2365"/>
                <a:gd name="T50" fmla="*/ 340 w 1448"/>
                <a:gd name="T51" fmla="*/ 2348 h 2365"/>
                <a:gd name="T52" fmla="*/ 411 w 1448"/>
                <a:gd name="T53" fmla="*/ 2340 h 2365"/>
                <a:gd name="T54" fmla="*/ 474 w 1448"/>
                <a:gd name="T55" fmla="*/ 2277 h 2365"/>
                <a:gd name="T56" fmla="*/ 522 w 1448"/>
                <a:gd name="T57" fmla="*/ 2237 h 2365"/>
                <a:gd name="T58" fmla="*/ 498 w 1448"/>
                <a:gd name="T59" fmla="*/ 2150 h 2365"/>
                <a:gd name="T60" fmla="*/ 411 w 1448"/>
                <a:gd name="T61" fmla="*/ 2032 h 2365"/>
                <a:gd name="T62" fmla="*/ 1415 w 1448"/>
                <a:gd name="T63" fmla="*/ 1786 h 2365"/>
                <a:gd name="T64" fmla="*/ 1399 w 1448"/>
                <a:gd name="T65" fmla="*/ 1589 h 2365"/>
                <a:gd name="T66" fmla="*/ 1368 w 1448"/>
                <a:gd name="T67" fmla="*/ 1415 h 2365"/>
                <a:gd name="T68" fmla="*/ 1391 w 1448"/>
                <a:gd name="T69" fmla="*/ 1304 h 2365"/>
                <a:gd name="T70" fmla="*/ 1407 w 1448"/>
                <a:gd name="T71" fmla="*/ 1241 h 2365"/>
                <a:gd name="T72" fmla="*/ 1384 w 1448"/>
                <a:gd name="T73" fmla="*/ 1154 h 2365"/>
                <a:gd name="T74" fmla="*/ 1344 w 1448"/>
                <a:gd name="T75" fmla="*/ 1138 h 2365"/>
                <a:gd name="T76" fmla="*/ 32 w 1448"/>
                <a:gd name="T77" fmla="*/ 134 h 2365"/>
                <a:gd name="T78" fmla="*/ 40 w 1448"/>
                <a:gd name="T79" fmla="*/ 1644 h 2365"/>
                <a:gd name="T80" fmla="*/ 198 w 1448"/>
                <a:gd name="T81" fmla="*/ 2300 h 2365"/>
                <a:gd name="T82" fmla="*/ 237 w 1448"/>
                <a:gd name="T83" fmla="*/ 2269 h 2365"/>
                <a:gd name="T84" fmla="*/ 269 w 1448"/>
                <a:gd name="T85" fmla="*/ 2134 h 2365"/>
                <a:gd name="T86" fmla="*/ 301 w 1448"/>
                <a:gd name="T87" fmla="*/ 2205 h 2365"/>
                <a:gd name="T88" fmla="*/ 364 w 1448"/>
                <a:gd name="T89" fmla="*/ 2292 h 2365"/>
                <a:gd name="T90" fmla="*/ 340 w 1448"/>
                <a:gd name="T91" fmla="*/ 2340 h 2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8" h="2365">
                  <a:moveTo>
                    <a:pt x="308" y="2364"/>
                  </a:moveTo>
                  <a:lnTo>
                    <a:pt x="308" y="2364"/>
                  </a:lnTo>
                  <a:cubicBezTo>
                    <a:pt x="301" y="2364"/>
                    <a:pt x="293" y="2364"/>
                    <a:pt x="285" y="2364"/>
                  </a:cubicBezTo>
                  <a:cubicBezTo>
                    <a:pt x="277" y="2356"/>
                    <a:pt x="277" y="2356"/>
                    <a:pt x="277" y="2348"/>
                  </a:cubicBezTo>
                  <a:cubicBezTo>
                    <a:pt x="277" y="2348"/>
                    <a:pt x="277" y="2340"/>
                    <a:pt x="340" y="2332"/>
                  </a:cubicBezTo>
                  <a:cubicBezTo>
                    <a:pt x="356" y="2324"/>
                    <a:pt x="364" y="2324"/>
                    <a:pt x="364" y="2324"/>
                  </a:cubicBezTo>
                  <a:cubicBezTo>
                    <a:pt x="364" y="2316"/>
                    <a:pt x="364" y="2316"/>
                    <a:pt x="364" y="2308"/>
                  </a:cubicBezTo>
                  <a:cubicBezTo>
                    <a:pt x="364" y="2300"/>
                    <a:pt x="364" y="2300"/>
                    <a:pt x="364" y="2292"/>
                  </a:cubicBezTo>
                  <a:cubicBezTo>
                    <a:pt x="356" y="2277"/>
                    <a:pt x="340" y="2269"/>
                    <a:pt x="324" y="2261"/>
                  </a:cubicBezTo>
                  <a:cubicBezTo>
                    <a:pt x="316" y="2253"/>
                    <a:pt x="301" y="2245"/>
                    <a:pt x="293" y="2237"/>
                  </a:cubicBezTo>
                  <a:cubicBezTo>
                    <a:pt x="277" y="2221"/>
                    <a:pt x="285" y="2205"/>
                    <a:pt x="301" y="2198"/>
                  </a:cubicBezTo>
                  <a:cubicBezTo>
                    <a:pt x="301" y="2190"/>
                    <a:pt x="308" y="2182"/>
                    <a:pt x="316" y="2174"/>
                  </a:cubicBezTo>
                  <a:cubicBezTo>
                    <a:pt x="316" y="2166"/>
                    <a:pt x="316" y="2158"/>
                    <a:pt x="308" y="2158"/>
                  </a:cubicBezTo>
                  <a:cubicBezTo>
                    <a:pt x="301" y="2142"/>
                    <a:pt x="285" y="2142"/>
                    <a:pt x="269" y="2142"/>
                  </a:cubicBezTo>
                  <a:cubicBezTo>
                    <a:pt x="269" y="2142"/>
                    <a:pt x="261" y="2142"/>
                    <a:pt x="253" y="2142"/>
                  </a:cubicBezTo>
                  <a:cubicBezTo>
                    <a:pt x="237" y="2150"/>
                    <a:pt x="245" y="2205"/>
                    <a:pt x="245" y="2237"/>
                  </a:cubicBezTo>
                  <a:cubicBezTo>
                    <a:pt x="245" y="2253"/>
                    <a:pt x="245" y="2261"/>
                    <a:pt x="245" y="2269"/>
                  </a:cubicBezTo>
                  <a:cubicBezTo>
                    <a:pt x="245" y="2277"/>
                    <a:pt x="245" y="2277"/>
                    <a:pt x="245" y="2285"/>
                  </a:cubicBezTo>
                  <a:cubicBezTo>
                    <a:pt x="245" y="2300"/>
                    <a:pt x="245" y="2308"/>
                    <a:pt x="221" y="2308"/>
                  </a:cubicBezTo>
                  <a:cubicBezTo>
                    <a:pt x="221" y="2308"/>
                    <a:pt x="213" y="2308"/>
                    <a:pt x="198" y="2308"/>
                  </a:cubicBezTo>
                  <a:cubicBezTo>
                    <a:pt x="182" y="2300"/>
                    <a:pt x="174" y="2300"/>
                    <a:pt x="166" y="2300"/>
                  </a:cubicBezTo>
                  <a:cubicBezTo>
                    <a:pt x="150" y="2300"/>
                    <a:pt x="135" y="2308"/>
                    <a:pt x="119" y="2316"/>
                  </a:cubicBezTo>
                  <a:cubicBezTo>
                    <a:pt x="111" y="2316"/>
                    <a:pt x="111" y="2316"/>
                    <a:pt x="111" y="2316"/>
                  </a:cubicBezTo>
                  <a:cubicBezTo>
                    <a:pt x="111" y="2308"/>
                    <a:pt x="111" y="2308"/>
                    <a:pt x="111" y="2308"/>
                  </a:cubicBezTo>
                  <a:cubicBezTo>
                    <a:pt x="32" y="1644"/>
                    <a:pt x="32" y="1644"/>
                    <a:pt x="32" y="1644"/>
                  </a:cubicBezTo>
                  <a:cubicBezTo>
                    <a:pt x="32" y="1628"/>
                    <a:pt x="48" y="205"/>
                    <a:pt x="48" y="190"/>
                  </a:cubicBezTo>
                  <a:lnTo>
                    <a:pt x="48" y="182"/>
                  </a:lnTo>
                  <a:cubicBezTo>
                    <a:pt x="48" y="166"/>
                    <a:pt x="55" y="158"/>
                    <a:pt x="32" y="142"/>
                  </a:cubicBezTo>
                  <a:cubicBezTo>
                    <a:pt x="24" y="134"/>
                    <a:pt x="16" y="127"/>
                    <a:pt x="8" y="111"/>
                  </a:cubicBezTo>
                  <a:cubicBezTo>
                    <a:pt x="0" y="103"/>
                    <a:pt x="0" y="103"/>
                    <a:pt x="0" y="103"/>
                  </a:cubicBezTo>
                  <a:cubicBezTo>
                    <a:pt x="8" y="103"/>
                    <a:pt x="8" y="103"/>
                    <a:pt x="8" y="103"/>
                  </a:cubicBezTo>
                  <a:cubicBezTo>
                    <a:pt x="285" y="79"/>
                    <a:pt x="609" y="47"/>
                    <a:pt x="988" y="0"/>
                  </a:cubicBezTo>
                  <a:lnTo>
                    <a:pt x="988" y="0"/>
                  </a:lnTo>
                  <a:cubicBezTo>
                    <a:pt x="1352" y="1130"/>
                    <a:pt x="1352" y="1130"/>
                    <a:pt x="1352" y="1130"/>
                  </a:cubicBezTo>
                  <a:cubicBezTo>
                    <a:pt x="1352" y="1130"/>
                    <a:pt x="1376" y="1138"/>
                    <a:pt x="1391" y="1154"/>
                  </a:cubicBezTo>
                  <a:cubicBezTo>
                    <a:pt x="1399" y="1162"/>
                    <a:pt x="1399" y="1170"/>
                    <a:pt x="1399" y="1178"/>
                  </a:cubicBezTo>
                  <a:cubicBezTo>
                    <a:pt x="1399" y="1186"/>
                    <a:pt x="1391" y="1202"/>
                    <a:pt x="1399" y="1209"/>
                  </a:cubicBezTo>
                  <a:cubicBezTo>
                    <a:pt x="1399" y="1225"/>
                    <a:pt x="1407" y="1233"/>
                    <a:pt x="1415" y="1233"/>
                  </a:cubicBezTo>
                  <a:cubicBezTo>
                    <a:pt x="1415" y="1241"/>
                    <a:pt x="1423" y="1241"/>
                    <a:pt x="1423" y="1257"/>
                  </a:cubicBezTo>
                  <a:cubicBezTo>
                    <a:pt x="1423" y="1281"/>
                    <a:pt x="1415" y="1296"/>
                    <a:pt x="1399" y="1304"/>
                  </a:cubicBezTo>
                  <a:cubicBezTo>
                    <a:pt x="1391" y="1312"/>
                    <a:pt x="1391" y="1312"/>
                    <a:pt x="1391" y="1312"/>
                  </a:cubicBezTo>
                  <a:cubicBezTo>
                    <a:pt x="1384" y="1320"/>
                    <a:pt x="1368" y="1320"/>
                    <a:pt x="1368" y="1328"/>
                  </a:cubicBezTo>
                  <a:cubicBezTo>
                    <a:pt x="1368" y="1336"/>
                    <a:pt x="1368" y="1336"/>
                    <a:pt x="1376" y="1344"/>
                  </a:cubicBezTo>
                  <a:cubicBezTo>
                    <a:pt x="1384" y="1360"/>
                    <a:pt x="1391" y="1407"/>
                    <a:pt x="1376" y="1423"/>
                  </a:cubicBezTo>
                  <a:cubicBezTo>
                    <a:pt x="1360" y="1431"/>
                    <a:pt x="1344" y="1494"/>
                    <a:pt x="1360" y="1510"/>
                  </a:cubicBezTo>
                  <a:lnTo>
                    <a:pt x="1368" y="1518"/>
                  </a:lnTo>
                  <a:cubicBezTo>
                    <a:pt x="1384" y="1534"/>
                    <a:pt x="1407" y="1565"/>
                    <a:pt x="1407" y="1589"/>
                  </a:cubicBezTo>
                  <a:cubicBezTo>
                    <a:pt x="1407" y="1605"/>
                    <a:pt x="1407" y="1628"/>
                    <a:pt x="1407" y="1660"/>
                  </a:cubicBezTo>
                  <a:cubicBezTo>
                    <a:pt x="1399" y="1692"/>
                    <a:pt x="1391" y="1723"/>
                    <a:pt x="1399" y="1739"/>
                  </a:cubicBezTo>
                  <a:cubicBezTo>
                    <a:pt x="1399" y="1747"/>
                    <a:pt x="1407" y="1763"/>
                    <a:pt x="1415" y="1779"/>
                  </a:cubicBezTo>
                  <a:cubicBezTo>
                    <a:pt x="1431" y="1810"/>
                    <a:pt x="1447" y="1850"/>
                    <a:pt x="1447" y="1866"/>
                  </a:cubicBezTo>
                  <a:lnTo>
                    <a:pt x="1447" y="1866"/>
                  </a:lnTo>
                  <a:lnTo>
                    <a:pt x="1447" y="1866"/>
                  </a:lnTo>
                  <a:cubicBezTo>
                    <a:pt x="1044" y="1913"/>
                    <a:pt x="435" y="2000"/>
                    <a:pt x="419" y="2016"/>
                  </a:cubicBezTo>
                  <a:cubicBezTo>
                    <a:pt x="419" y="2024"/>
                    <a:pt x="411" y="2024"/>
                    <a:pt x="419" y="2032"/>
                  </a:cubicBezTo>
                  <a:cubicBezTo>
                    <a:pt x="419" y="2047"/>
                    <a:pt x="443" y="2063"/>
                    <a:pt x="466" y="2079"/>
                  </a:cubicBezTo>
                  <a:cubicBezTo>
                    <a:pt x="474" y="2087"/>
                    <a:pt x="482" y="2095"/>
                    <a:pt x="490" y="2103"/>
                  </a:cubicBezTo>
                  <a:cubicBezTo>
                    <a:pt x="514" y="2119"/>
                    <a:pt x="514" y="2134"/>
                    <a:pt x="506" y="2158"/>
                  </a:cubicBezTo>
                  <a:lnTo>
                    <a:pt x="498" y="2166"/>
                  </a:lnTo>
                  <a:cubicBezTo>
                    <a:pt x="498" y="2182"/>
                    <a:pt x="506" y="2198"/>
                    <a:pt x="514" y="2205"/>
                  </a:cubicBezTo>
                  <a:cubicBezTo>
                    <a:pt x="522" y="2221"/>
                    <a:pt x="530" y="2229"/>
                    <a:pt x="530" y="2237"/>
                  </a:cubicBezTo>
                  <a:cubicBezTo>
                    <a:pt x="530" y="2245"/>
                    <a:pt x="522" y="2269"/>
                    <a:pt x="506" y="2300"/>
                  </a:cubicBezTo>
                  <a:cubicBezTo>
                    <a:pt x="498" y="2300"/>
                    <a:pt x="498" y="2300"/>
                    <a:pt x="498" y="2300"/>
                  </a:cubicBezTo>
                  <a:cubicBezTo>
                    <a:pt x="490" y="2292"/>
                    <a:pt x="490" y="2292"/>
                    <a:pt x="490" y="2292"/>
                  </a:cubicBezTo>
                  <a:cubicBezTo>
                    <a:pt x="490" y="2292"/>
                    <a:pt x="490" y="2292"/>
                    <a:pt x="482" y="2285"/>
                  </a:cubicBezTo>
                  <a:lnTo>
                    <a:pt x="474" y="2285"/>
                  </a:lnTo>
                  <a:cubicBezTo>
                    <a:pt x="466" y="2285"/>
                    <a:pt x="466" y="2292"/>
                    <a:pt x="459" y="2300"/>
                  </a:cubicBezTo>
                  <a:cubicBezTo>
                    <a:pt x="459" y="2308"/>
                    <a:pt x="459" y="2316"/>
                    <a:pt x="451" y="2324"/>
                  </a:cubicBezTo>
                  <a:cubicBezTo>
                    <a:pt x="443" y="2348"/>
                    <a:pt x="427" y="2348"/>
                    <a:pt x="411" y="2348"/>
                  </a:cubicBezTo>
                  <a:cubicBezTo>
                    <a:pt x="403" y="2348"/>
                    <a:pt x="403" y="2348"/>
                    <a:pt x="403" y="2348"/>
                  </a:cubicBezTo>
                  <a:cubicBezTo>
                    <a:pt x="395" y="2348"/>
                    <a:pt x="388" y="2348"/>
                    <a:pt x="379" y="2348"/>
                  </a:cubicBezTo>
                  <a:cubicBezTo>
                    <a:pt x="364" y="2356"/>
                    <a:pt x="348" y="2356"/>
                    <a:pt x="340" y="2356"/>
                  </a:cubicBezTo>
                  <a:cubicBezTo>
                    <a:pt x="324" y="2364"/>
                    <a:pt x="316" y="2364"/>
                    <a:pt x="308" y="2364"/>
                  </a:cubicBezTo>
                  <a:close/>
                  <a:moveTo>
                    <a:pt x="285" y="2348"/>
                  </a:moveTo>
                  <a:lnTo>
                    <a:pt x="285" y="2348"/>
                  </a:lnTo>
                  <a:cubicBezTo>
                    <a:pt x="285" y="2356"/>
                    <a:pt x="285" y="2356"/>
                    <a:pt x="285" y="2356"/>
                  </a:cubicBezTo>
                  <a:cubicBezTo>
                    <a:pt x="293" y="2356"/>
                    <a:pt x="301" y="2356"/>
                    <a:pt x="308" y="2356"/>
                  </a:cubicBezTo>
                  <a:cubicBezTo>
                    <a:pt x="316" y="2356"/>
                    <a:pt x="324" y="2356"/>
                    <a:pt x="340" y="2348"/>
                  </a:cubicBezTo>
                  <a:cubicBezTo>
                    <a:pt x="348" y="2348"/>
                    <a:pt x="364" y="2348"/>
                    <a:pt x="379" y="2348"/>
                  </a:cubicBezTo>
                  <a:cubicBezTo>
                    <a:pt x="388" y="2340"/>
                    <a:pt x="395" y="2340"/>
                    <a:pt x="403" y="2340"/>
                  </a:cubicBezTo>
                  <a:cubicBezTo>
                    <a:pt x="411" y="2340"/>
                    <a:pt x="411" y="2340"/>
                    <a:pt x="411" y="2340"/>
                  </a:cubicBezTo>
                  <a:cubicBezTo>
                    <a:pt x="427" y="2340"/>
                    <a:pt x="435" y="2340"/>
                    <a:pt x="443" y="2316"/>
                  </a:cubicBezTo>
                  <a:cubicBezTo>
                    <a:pt x="451" y="2308"/>
                    <a:pt x="451" y="2300"/>
                    <a:pt x="459" y="2300"/>
                  </a:cubicBezTo>
                  <a:cubicBezTo>
                    <a:pt x="459" y="2285"/>
                    <a:pt x="466" y="2277"/>
                    <a:pt x="474" y="2277"/>
                  </a:cubicBezTo>
                  <a:cubicBezTo>
                    <a:pt x="474" y="2277"/>
                    <a:pt x="482" y="2277"/>
                    <a:pt x="490" y="2285"/>
                  </a:cubicBezTo>
                  <a:cubicBezTo>
                    <a:pt x="490" y="2285"/>
                    <a:pt x="498" y="2285"/>
                    <a:pt x="498" y="2292"/>
                  </a:cubicBezTo>
                  <a:cubicBezTo>
                    <a:pt x="506" y="2277"/>
                    <a:pt x="522" y="2245"/>
                    <a:pt x="522" y="2237"/>
                  </a:cubicBezTo>
                  <a:cubicBezTo>
                    <a:pt x="522" y="2229"/>
                    <a:pt x="514" y="2221"/>
                    <a:pt x="506" y="2213"/>
                  </a:cubicBezTo>
                  <a:cubicBezTo>
                    <a:pt x="498" y="2198"/>
                    <a:pt x="490" y="2182"/>
                    <a:pt x="490" y="2166"/>
                  </a:cubicBezTo>
                  <a:cubicBezTo>
                    <a:pt x="498" y="2158"/>
                    <a:pt x="498" y="2158"/>
                    <a:pt x="498" y="2150"/>
                  </a:cubicBezTo>
                  <a:cubicBezTo>
                    <a:pt x="506" y="2134"/>
                    <a:pt x="506" y="2126"/>
                    <a:pt x="482" y="2103"/>
                  </a:cubicBezTo>
                  <a:cubicBezTo>
                    <a:pt x="482" y="2103"/>
                    <a:pt x="474" y="2095"/>
                    <a:pt x="459" y="2087"/>
                  </a:cubicBezTo>
                  <a:cubicBezTo>
                    <a:pt x="435" y="2071"/>
                    <a:pt x="411" y="2047"/>
                    <a:pt x="411" y="2032"/>
                  </a:cubicBezTo>
                  <a:cubicBezTo>
                    <a:pt x="411" y="2024"/>
                    <a:pt x="411" y="2016"/>
                    <a:pt x="411" y="2016"/>
                  </a:cubicBezTo>
                  <a:cubicBezTo>
                    <a:pt x="435" y="1984"/>
                    <a:pt x="1320" y="1874"/>
                    <a:pt x="1439" y="1858"/>
                  </a:cubicBezTo>
                  <a:cubicBezTo>
                    <a:pt x="1439" y="1842"/>
                    <a:pt x="1423" y="1810"/>
                    <a:pt x="1415" y="1786"/>
                  </a:cubicBezTo>
                  <a:cubicBezTo>
                    <a:pt x="1399" y="1763"/>
                    <a:pt x="1391" y="1747"/>
                    <a:pt x="1391" y="1739"/>
                  </a:cubicBezTo>
                  <a:cubicBezTo>
                    <a:pt x="1391" y="1723"/>
                    <a:pt x="1391" y="1692"/>
                    <a:pt x="1399" y="1660"/>
                  </a:cubicBezTo>
                  <a:cubicBezTo>
                    <a:pt x="1399" y="1628"/>
                    <a:pt x="1399" y="1605"/>
                    <a:pt x="1399" y="1589"/>
                  </a:cubicBezTo>
                  <a:cubicBezTo>
                    <a:pt x="1399" y="1565"/>
                    <a:pt x="1384" y="1541"/>
                    <a:pt x="1360" y="1526"/>
                  </a:cubicBezTo>
                  <a:cubicBezTo>
                    <a:pt x="1360" y="1518"/>
                    <a:pt x="1352" y="1518"/>
                    <a:pt x="1352" y="1510"/>
                  </a:cubicBezTo>
                  <a:cubicBezTo>
                    <a:pt x="1336" y="1494"/>
                    <a:pt x="1352" y="1431"/>
                    <a:pt x="1368" y="1415"/>
                  </a:cubicBezTo>
                  <a:cubicBezTo>
                    <a:pt x="1376" y="1399"/>
                    <a:pt x="1376" y="1360"/>
                    <a:pt x="1368" y="1344"/>
                  </a:cubicBezTo>
                  <a:cubicBezTo>
                    <a:pt x="1360" y="1344"/>
                    <a:pt x="1360" y="1336"/>
                    <a:pt x="1360" y="1328"/>
                  </a:cubicBezTo>
                  <a:cubicBezTo>
                    <a:pt x="1368" y="1320"/>
                    <a:pt x="1376" y="1312"/>
                    <a:pt x="1391" y="1304"/>
                  </a:cubicBezTo>
                  <a:lnTo>
                    <a:pt x="1391" y="1304"/>
                  </a:lnTo>
                  <a:cubicBezTo>
                    <a:pt x="1407" y="1288"/>
                    <a:pt x="1415" y="1281"/>
                    <a:pt x="1415" y="1257"/>
                  </a:cubicBezTo>
                  <a:cubicBezTo>
                    <a:pt x="1415" y="1249"/>
                    <a:pt x="1415" y="1241"/>
                    <a:pt x="1407" y="1241"/>
                  </a:cubicBezTo>
                  <a:cubicBezTo>
                    <a:pt x="1407" y="1233"/>
                    <a:pt x="1399" y="1233"/>
                    <a:pt x="1391" y="1217"/>
                  </a:cubicBezTo>
                  <a:cubicBezTo>
                    <a:pt x="1384" y="1202"/>
                    <a:pt x="1391" y="1186"/>
                    <a:pt x="1391" y="1178"/>
                  </a:cubicBezTo>
                  <a:cubicBezTo>
                    <a:pt x="1391" y="1170"/>
                    <a:pt x="1391" y="1162"/>
                    <a:pt x="1384" y="1154"/>
                  </a:cubicBezTo>
                  <a:cubicBezTo>
                    <a:pt x="1368" y="1146"/>
                    <a:pt x="1344" y="1138"/>
                    <a:pt x="1344" y="1138"/>
                  </a:cubicBezTo>
                  <a:lnTo>
                    <a:pt x="1344" y="1138"/>
                  </a:lnTo>
                  <a:lnTo>
                    <a:pt x="1344" y="1138"/>
                  </a:lnTo>
                  <a:cubicBezTo>
                    <a:pt x="988" y="8"/>
                    <a:pt x="988" y="8"/>
                    <a:pt x="988" y="8"/>
                  </a:cubicBezTo>
                  <a:cubicBezTo>
                    <a:pt x="609" y="47"/>
                    <a:pt x="293" y="87"/>
                    <a:pt x="16" y="111"/>
                  </a:cubicBezTo>
                  <a:cubicBezTo>
                    <a:pt x="24" y="118"/>
                    <a:pt x="24" y="134"/>
                    <a:pt x="32" y="134"/>
                  </a:cubicBezTo>
                  <a:cubicBezTo>
                    <a:pt x="63" y="158"/>
                    <a:pt x="55" y="174"/>
                    <a:pt x="55" y="182"/>
                  </a:cubicBezTo>
                  <a:lnTo>
                    <a:pt x="55" y="190"/>
                  </a:lnTo>
                  <a:cubicBezTo>
                    <a:pt x="55" y="205"/>
                    <a:pt x="40" y="1628"/>
                    <a:pt x="40" y="1644"/>
                  </a:cubicBezTo>
                  <a:cubicBezTo>
                    <a:pt x="119" y="2308"/>
                    <a:pt x="119" y="2308"/>
                    <a:pt x="119" y="2308"/>
                  </a:cubicBezTo>
                  <a:cubicBezTo>
                    <a:pt x="135" y="2300"/>
                    <a:pt x="150" y="2292"/>
                    <a:pt x="166" y="2292"/>
                  </a:cubicBezTo>
                  <a:cubicBezTo>
                    <a:pt x="174" y="2292"/>
                    <a:pt x="182" y="2292"/>
                    <a:pt x="198" y="2300"/>
                  </a:cubicBezTo>
                  <a:cubicBezTo>
                    <a:pt x="213" y="2300"/>
                    <a:pt x="221" y="2300"/>
                    <a:pt x="221" y="2300"/>
                  </a:cubicBezTo>
                  <a:cubicBezTo>
                    <a:pt x="237" y="2300"/>
                    <a:pt x="237" y="2300"/>
                    <a:pt x="237" y="2277"/>
                  </a:cubicBezTo>
                  <a:cubicBezTo>
                    <a:pt x="237" y="2277"/>
                    <a:pt x="237" y="2277"/>
                    <a:pt x="237" y="2269"/>
                  </a:cubicBezTo>
                  <a:cubicBezTo>
                    <a:pt x="237" y="2261"/>
                    <a:pt x="237" y="2253"/>
                    <a:pt x="237" y="2237"/>
                  </a:cubicBezTo>
                  <a:cubicBezTo>
                    <a:pt x="237" y="2182"/>
                    <a:pt x="237" y="2142"/>
                    <a:pt x="253" y="2134"/>
                  </a:cubicBezTo>
                  <a:cubicBezTo>
                    <a:pt x="261" y="2134"/>
                    <a:pt x="261" y="2134"/>
                    <a:pt x="269" y="2134"/>
                  </a:cubicBezTo>
                  <a:cubicBezTo>
                    <a:pt x="285" y="2134"/>
                    <a:pt x="308" y="2142"/>
                    <a:pt x="316" y="2150"/>
                  </a:cubicBezTo>
                  <a:cubicBezTo>
                    <a:pt x="324" y="2158"/>
                    <a:pt x="324" y="2166"/>
                    <a:pt x="316" y="2174"/>
                  </a:cubicBezTo>
                  <a:cubicBezTo>
                    <a:pt x="316" y="2190"/>
                    <a:pt x="308" y="2198"/>
                    <a:pt x="301" y="2205"/>
                  </a:cubicBezTo>
                  <a:cubicBezTo>
                    <a:pt x="293" y="2213"/>
                    <a:pt x="293" y="2221"/>
                    <a:pt x="301" y="2229"/>
                  </a:cubicBezTo>
                  <a:cubicBezTo>
                    <a:pt x="308" y="2245"/>
                    <a:pt x="316" y="2245"/>
                    <a:pt x="332" y="2253"/>
                  </a:cubicBezTo>
                  <a:cubicBezTo>
                    <a:pt x="348" y="2261"/>
                    <a:pt x="364" y="2269"/>
                    <a:pt x="364" y="2292"/>
                  </a:cubicBezTo>
                  <a:cubicBezTo>
                    <a:pt x="372" y="2292"/>
                    <a:pt x="372" y="2300"/>
                    <a:pt x="372" y="2308"/>
                  </a:cubicBezTo>
                  <a:cubicBezTo>
                    <a:pt x="372" y="2316"/>
                    <a:pt x="372" y="2316"/>
                    <a:pt x="372" y="2324"/>
                  </a:cubicBezTo>
                  <a:cubicBezTo>
                    <a:pt x="372" y="2332"/>
                    <a:pt x="356" y="2332"/>
                    <a:pt x="340" y="2340"/>
                  </a:cubicBezTo>
                  <a:cubicBezTo>
                    <a:pt x="301" y="2340"/>
                    <a:pt x="285" y="2348"/>
                    <a:pt x="285" y="2348"/>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1" name="Freeform 486"/>
            <p:cNvSpPr>
              <a:spLocks noChangeArrowheads="1"/>
            </p:cNvSpPr>
            <p:nvPr/>
          </p:nvSpPr>
          <p:spPr bwMode="auto">
            <a:xfrm>
              <a:off x="17944711" y="8496935"/>
              <a:ext cx="1122544" cy="994983"/>
            </a:xfrm>
            <a:custGeom>
              <a:avLst/>
              <a:gdLst>
                <a:gd name="T0" fmla="*/ 55 w 2135"/>
                <a:gd name="T1" fmla="*/ 561 h 1890"/>
                <a:gd name="T2" fmla="*/ 142 w 2135"/>
                <a:gd name="T3" fmla="*/ 735 h 1890"/>
                <a:gd name="T4" fmla="*/ 229 w 2135"/>
                <a:gd name="T5" fmla="*/ 964 h 1890"/>
                <a:gd name="T6" fmla="*/ 158 w 2135"/>
                <a:gd name="T7" fmla="*/ 1170 h 1890"/>
                <a:gd name="T8" fmla="*/ 158 w 2135"/>
                <a:gd name="T9" fmla="*/ 1289 h 1890"/>
                <a:gd name="T10" fmla="*/ 158 w 2135"/>
                <a:gd name="T11" fmla="*/ 1431 h 1890"/>
                <a:gd name="T12" fmla="*/ 110 w 2135"/>
                <a:gd name="T13" fmla="*/ 1565 h 1890"/>
                <a:gd name="T14" fmla="*/ 213 w 2135"/>
                <a:gd name="T15" fmla="*/ 1557 h 1890"/>
                <a:gd name="T16" fmla="*/ 331 w 2135"/>
                <a:gd name="T17" fmla="*/ 1486 h 1890"/>
                <a:gd name="T18" fmla="*/ 371 w 2135"/>
                <a:gd name="T19" fmla="*/ 1470 h 1890"/>
                <a:gd name="T20" fmla="*/ 355 w 2135"/>
                <a:gd name="T21" fmla="*/ 1549 h 1890"/>
                <a:gd name="T22" fmla="*/ 830 w 2135"/>
                <a:gd name="T23" fmla="*/ 1534 h 1890"/>
                <a:gd name="T24" fmla="*/ 956 w 2135"/>
                <a:gd name="T25" fmla="*/ 1549 h 1890"/>
                <a:gd name="T26" fmla="*/ 1090 w 2135"/>
                <a:gd name="T27" fmla="*/ 1620 h 1890"/>
                <a:gd name="T28" fmla="*/ 1209 w 2135"/>
                <a:gd name="T29" fmla="*/ 1700 h 1890"/>
                <a:gd name="T30" fmla="*/ 1288 w 2135"/>
                <a:gd name="T31" fmla="*/ 1771 h 1890"/>
                <a:gd name="T32" fmla="*/ 1462 w 2135"/>
                <a:gd name="T33" fmla="*/ 1723 h 1890"/>
                <a:gd name="T34" fmla="*/ 1612 w 2135"/>
                <a:gd name="T35" fmla="*/ 1747 h 1890"/>
                <a:gd name="T36" fmla="*/ 1699 w 2135"/>
                <a:gd name="T37" fmla="*/ 1700 h 1890"/>
                <a:gd name="T38" fmla="*/ 1628 w 2135"/>
                <a:gd name="T39" fmla="*/ 1573 h 1890"/>
                <a:gd name="T40" fmla="*/ 1802 w 2135"/>
                <a:gd name="T41" fmla="*/ 1660 h 1890"/>
                <a:gd name="T42" fmla="*/ 1873 w 2135"/>
                <a:gd name="T43" fmla="*/ 1716 h 1890"/>
                <a:gd name="T44" fmla="*/ 1984 w 2135"/>
                <a:gd name="T45" fmla="*/ 1763 h 1890"/>
                <a:gd name="T46" fmla="*/ 1992 w 2135"/>
                <a:gd name="T47" fmla="*/ 1858 h 1890"/>
                <a:gd name="T48" fmla="*/ 2071 w 2135"/>
                <a:gd name="T49" fmla="*/ 1818 h 1890"/>
                <a:gd name="T50" fmla="*/ 2102 w 2135"/>
                <a:gd name="T51" fmla="*/ 1684 h 1890"/>
                <a:gd name="T52" fmla="*/ 1881 w 2135"/>
                <a:gd name="T53" fmla="*/ 1597 h 1890"/>
                <a:gd name="T54" fmla="*/ 1913 w 2135"/>
                <a:gd name="T55" fmla="*/ 1510 h 1890"/>
                <a:gd name="T56" fmla="*/ 1960 w 2135"/>
                <a:gd name="T57" fmla="*/ 1463 h 1890"/>
                <a:gd name="T58" fmla="*/ 1913 w 2135"/>
                <a:gd name="T59" fmla="*/ 1312 h 1890"/>
                <a:gd name="T60" fmla="*/ 1849 w 2135"/>
                <a:gd name="T61" fmla="*/ 1407 h 1890"/>
                <a:gd name="T62" fmla="*/ 1826 w 2135"/>
                <a:gd name="T63" fmla="*/ 1328 h 1890"/>
                <a:gd name="T64" fmla="*/ 1699 w 2135"/>
                <a:gd name="T65" fmla="*/ 1352 h 1890"/>
                <a:gd name="T66" fmla="*/ 1596 w 2135"/>
                <a:gd name="T67" fmla="*/ 1336 h 1890"/>
                <a:gd name="T68" fmla="*/ 1628 w 2135"/>
                <a:gd name="T69" fmla="*/ 1202 h 1890"/>
                <a:gd name="T70" fmla="*/ 1857 w 2135"/>
                <a:gd name="T71" fmla="*/ 1289 h 1890"/>
                <a:gd name="T72" fmla="*/ 1739 w 2135"/>
                <a:gd name="T73" fmla="*/ 1059 h 1890"/>
                <a:gd name="T74" fmla="*/ 1019 w 2135"/>
                <a:gd name="T75" fmla="*/ 941 h 1890"/>
                <a:gd name="T76" fmla="*/ 1011 w 2135"/>
                <a:gd name="T77" fmla="*/ 830 h 1890"/>
                <a:gd name="T78" fmla="*/ 1043 w 2135"/>
                <a:gd name="T79" fmla="*/ 664 h 1890"/>
                <a:gd name="T80" fmla="*/ 1114 w 2135"/>
                <a:gd name="T81" fmla="*/ 585 h 1890"/>
                <a:gd name="T82" fmla="*/ 1201 w 2135"/>
                <a:gd name="T83" fmla="*/ 411 h 1890"/>
                <a:gd name="T84" fmla="*/ 1201 w 2135"/>
                <a:gd name="T85" fmla="*/ 277 h 1890"/>
                <a:gd name="T86" fmla="*/ 1146 w 2135"/>
                <a:gd name="T87" fmla="*/ 119 h 1890"/>
                <a:gd name="T88" fmla="*/ 0 w 2135"/>
                <a:gd name="T89" fmla="*/ 32 h 1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35" h="1890">
                  <a:moveTo>
                    <a:pt x="7" y="522"/>
                  </a:moveTo>
                  <a:lnTo>
                    <a:pt x="7" y="522"/>
                  </a:lnTo>
                  <a:cubicBezTo>
                    <a:pt x="7" y="522"/>
                    <a:pt x="39" y="537"/>
                    <a:pt x="55" y="561"/>
                  </a:cubicBezTo>
                  <a:cubicBezTo>
                    <a:pt x="71" y="585"/>
                    <a:pt x="102" y="601"/>
                    <a:pt x="118" y="632"/>
                  </a:cubicBezTo>
                  <a:cubicBezTo>
                    <a:pt x="126" y="672"/>
                    <a:pt x="118" y="672"/>
                    <a:pt x="110" y="704"/>
                  </a:cubicBezTo>
                  <a:cubicBezTo>
                    <a:pt x="102" y="727"/>
                    <a:pt x="126" y="719"/>
                    <a:pt x="142" y="735"/>
                  </a:cubicBezTo>
                  <a:cubicBezTo>
                    <a:pt x="158" y="751"/>
                    <a:pt x="173" y="775"/>
                    <a:pt x="173" y="822"/>
                  </a:cubicBezTo>
                  <a:cubicBezTo>
                    <a:pt x="173" y="862"/>
                    <a:pt x="197" y="846"/>
                    <a:pt x="213" y="877"/>
                  </a:cubicBezTo>
                  <a:cubicBezTo>
                    <a:pt x="229" y="909"/>
                    <a:pt x="237" y="941"/>
                    <a:pt x="229" y="964"/>
                  </a:cubicBezTo>
                  <a:cubicBezTo>
                    <a:pt x="221" y="996"/>
                    <a:pt x="229" y="1012"/>
                    <a:pt x="229" y="1028"/>
                  </a:cubicBezTo>
                  <a:cubicBezTo>
                    <a:pt x="229" y="1051"/>
                    <a:pt x="229" y="1083"/>
                    <a:pt x="213" y="1115"/>
                  </a:cubicBezTo>
                  <a:cubicBezTo>
                    <a:pt x="189" y="1154"/>
                    <a:pt x="189" y="1146"/>
                    <a:pt x="158" y="1170"/>
                  </a:cubicBezTo>
                  <a:cubicBezTo>
                    <a:pt x="134" y="1202"/>
                    <a:pt x="173" y="1194"/>
                    <a:pt x="181" y="1210"/>
                  </a:cubicBezTo>
                  <a:cubicBezTo>
                    <a:pt x="189" y="1225"/>
                    <a:pt x="189" y="1241"/>
                    <a:pt x="173" y="1241"/>
                  </a:cubicBezTo>
                  <a:cubicBezTo>
                    <a:pt x="165" y="1241"/>
                    <a:pt x="158" y="1273"/>
                    <a:pt x="158" y="1289"/>
                  </a:cubicBezTo>
                  <a:cubicBezTo>
                    <a:pt x="150" y="1304"/>
                    <a:pt x="165" y="1320"/>
                    <a:pt x="173" y="1344"/>
                  </a:cubicBezTo>
                  <a:cubicBezTo>
                    <a:pt x="189" y="1360"/>
                    <a:pt x="181" y="1383"/>
                    <a:pt x="181" y="1399"/>
                  </a:cubicBezTo>
                  <a:cubicBezTo>
                    <a:pt x="181" y="1415"/>
                    <a:pt x="173" y="1415"/>
                    <a:pt x="158" y="1431"/>
                  </a:cubicBezTo>
                  <a:cubicBezTo>
                    <a:pt x="150" y="1447"/>
                    <a:pt x="158" y="1470"/>
                    <a:pt x="134" y="1494"/>
                  </a:cubicBezTo>
                  <a:cubicBezTo>
                    <a:pt x="118" y="1510"/>
                    <a:pt x="102" y="1526"/>
                    <a:pt x="94" y="1541"/>
                  </a:cubicBezTo>
                  <a:cubicBezTo>
                    <a:pt x="86" y="1557"/>
                    <a:pt x="102" y="1565"/>
                    <a:pt x="110" y="1565"/>
                  </a:cubicBezTo>
                  <a:cubicBezTo>
                    <a:pt x="126" y="1573"/>
                    <a:pt x="126" y="1589"/>
                    <a:pt x="126" y="1589"/>
                  </a:cubicBezTo>
                  <a:lnTo>
                    <a:pt x="126" y="1589"/>
                  </a:lnTo>
                  <a:cubicBezTo>
                    <a:pt x="150" y="1581"/>
                    <a:pt x="165" y="1565"/>
                    <a:pt x="213" y="1557"/>
                  </a:cubicBezTo>
                  <a:cubicBezTo>
                    <a:pt x="268" y="1557"/>
                    <a:pt x="316" y="1565"/>
                    <a:pt x="324" y="1549"/>
                  </a:cubicBezTo>
                  <a:cubicBezTo>
                    <a:pt x="324" y="1534"/>
                    <a:pt x="308" y="1502"/>
                    <a:pt x="308" y="1502"/>
                  </a:cubicBezTo>
                  <a:cubicBezTo>
                    <a:pt x="300" y="1502"/>
                    <a:pt x="324" y="1502"/>
                    <a:pt x="331" y="1486"/>
                  </a:cubicBezTo>
                  <a:cubicBezTo>
                    <a:pt x="331" y="1470"/>
                    <a:pt x="324" y="1463"/>
                    <a:pt x="324" y="1447"/>
                  </a:cubicBezTo>
                  <a:cubicBezTo>
                    <a:pt x="331" y="1431"/>
                    <a:pt x="339" y="1399"/>
                    <a:pt x="347" y="1431"/>
                  </a:cubicBezTo>
                  <a:cubicBezTo>
                    <a:pt x="355" y="1454"/>
                    <a:pt x="371" y="1463"/>
                    <a:pt x="371" y="1470"/>
                  </a:cubicBezTo>
                  <a:cubicBezTo>
                    <a:pt x="379" y="1478"/>
                    <a:pt x="379" y="1486"/>
                    <a:pt x="363" y="1494"/>
                  </a:cubicBezTo>
                  <a:cubicBezTo>
                    <a:pt x="339" y="1494"/>
                    <a:pt x="324" y="1494"/>
                    <a:pt x="339" y="1518"/>
                  </a:cubicBezTo>
                  <a:cubicBezTo>
                    <a:pt x="355" y="1541"/>
                    <a:pt x="339" y="1549"/>
                    <a:pt x="355" y="1549"/>
                  </a:cubicBezTo>
                  <a:cubicBezTo>
                    <a:pt x="379" y="1549"/>
                    <a:pt x="561" y="1597"/>
                    <a:pt x="592" y="1620"/>
                  </a:cubicBezTo>
                  <a:cubicBezTo>
                    <a:pt x="624" y="1636"/>
                    <a:pt x="853" y="1660"/>
                    <a:pt x="845" y="1589"/>
                  </a:cubicBezTo>
                  <a:cubicBezTo>
                    <a:pt x="837" y="1518"/>
                    <a:pt x="798" y="1549"/>
                    <a:pt x="830" y="1534"/>
                  </a:cubicBezTo>
                  <a:cubicBezTo>
                    <a:pt x="869" y="1510"/>
                    <a:pt x="861" y="1526"/>
                    <a:pt x="885" y="1510"/>
                  </a:cubicBezTo>
                  <a:cubicBezTo>
                    <a:pt x="901" y="1502"/>
                    <a:pt x="932" y="1478"/>
                    <a:pt x="932" y="1510"/>
                  </a:cubicBezTo>
                  <a:cubicBezTo>
                    <a:pt x="932" y="1534"/>
                    <a:pt x="932" y="1565"/>
                    <a:pt x="956" y="1549"/>
                  </a:cubicBezTo>
                  <a:cubicBezTo>
                    <a:pt x="988" y="1534"/>
                    <a:pt x="964" y="1502"/>
                    <a:pt x="1003" y="1526"/>
                  </a:cubicBezTo>
                  <a:cubicBezTo>
                    <a:pt x="1043" y="1557"/>
                    <a:pt x="1051" y="1557"/>
                    <a:pt x="1059" y="1581"/>
                  </a:cubicBezTo>
                  <a:cubicBezTo>
                    <a:pt x="1067" y="1613"/>
                    <a:pt x="1067" y="1620"/>
                    <a:pt x="1090" y="1620"/>
                  </a:cubicBezTo>
                  <a:cubicBezTo>
                    <a:pt x="1114" y="1629"/>
                    <a:pt x="1161" y="1636"/>
                    <a:pt x="1177" y="1644"/>
                  </a:cubicBezTo>
                  <a:cubicBezTo>
                    <a:pt x="1193" y="1652"/>
                    <a:pt x="1201" y="1660"/>
                    <a:pt x="1217" y="1668"/>
                  </a:cubicBezTo>
                  <a:cubicBezTo>
                    <a:pt x="1233" y="1684"/>
                    <a:pt x="1233" y="1700"/>
                    <a:pt x="1209" y="1700"/>
                  </a:cubicBezTo>
                  <a:cubicBezTo>
                    <a:pt x="1185" y="1700"/>
                    <a:pt x="1161" y="1700"/>
                    <a:pt x="1177" y="1723"/>
                  </a:cubicBezTo>
                  <a:cubicBezTo>
                    <a:pt x="1185" y="1747"/>
                    <a:pt x="1185" y="1755"/>
                    <a:pt x="1217" y="1763"/>
                  </a:cubicBezTo>
                  <a:cubicBezTo>
                    <a:pt x="1248" y="1771"/>
                    <a:pt x="1256" y="1755"/>
                    <a:pt x="1288" y="1771"/>
                  </a:cubicBezTo>
                  <a:cubicBezTo>
                    <a:pt x="1312" y="1779"/>
                    <a:pt x="1296" y="1787"/>
                    <a:pt x="1335" y="1794"/>
                  </a:cubicBezTo>
                  <a:cubicBezTo>
                    <a:pt x="1383" y="1802"/>
                    <a:pt x="1446" y="1818"/>
                    <a:pt x="1462" y="1787"/>
                  </a:cubicBezTo>
                  <a:cubicBezTo>
                    <a:pt x="1478" y="1763"/>
                    <a:pt x="1446" y="1739"/>
                    <a:pt x="1462" y="1723"/>
                  </a:cubicBezTo>
                  <a:cubicBezTo>
                    <a:pt x="1486" y="1707"/>
                    <a:pt x="1557" y="1707"/>
                    <a:pt x="1557" y="1723"/>
                  </a:cubicBezTo>
                  <a:cubicBezTo>
                    <a:pt x="1565" y="1731"/>
                    <a:pt x="1573" y="1739"/>
                    <a:pt x="1588" y="1731"/>
                  </a:cubicBezTo>
                  <a:cubicBezTo>
                    <a:pt x="1604" y="1723"/>
                    <a:pt x="1612" y="1723"/>
                    <a:pt x="1612" y="1747"/>
                  </a:cubicBezTo>
                  <a:cubicBezTo>
                    <a:pt x="1612" y="1763"/>
                    <a:pt x="1588" y="1787"/>
                    <a:pt x="1612" y="1794"/>
                  </a:cubicBezTo>
                  <a:cubicBezTo>
                    <a:pt x="1644" y="1802"/>
                    <a:pt x="1675" y="1818"/>
                    <a:pt x="1683" y="1787"/>
                  </a:cubicBezTo>
                  <a:cubicBezTo>
                    <a:pt x="1691" y="1747"/>
                    <a:pt x="1691" y="1716"/>
                    <a:pt x="1699" y="1700"/>
                  </a:cubicBezTo>
                  <a:cubicBezTo>
                    <a:pt x="1707" y="1684"/>
                    <a:pt x="1715" y="1684"/>
                    <a:pt x="1707" y="1660"/>
                  </a:cubicBezTo>
                  <a:cubicBezTo>
                    <a:pt x="1691" y="1636"/>
                    <a:pt x="1683" y="1636"/>
                    <a:pt x="1660" y="1620"/>
                  </a:cubicBezTo>
                  <a:cubicBezTo>
                    <a:pt x="1628" y="1605"/>
                    <a:pt x="1604" y="1573"/>
                    <a:pt x="1628" y="1573"/>
                  </a:cubicBezTo>
                  <a:cubicBezTo>
                    <a:pt x="1660" y="1581"/>
                    <a:pt x="1660" y="1581"/>
                    <a:pt x="1691" y="1597"/>
                  </a:cubicBezTo>
                  <a:cubicBezTo>
                    <a:pt x="1731" y="1613"/>
                    <a:pt x="1762" y="1613"/>
                    <a:pt x="1778" y="1620"/>
                  </a:cubicBezTo>
                  <a:cubicBezTo>
                    <a:pt x="1794" y="1636"/>
                    <a:pt x="1818" y="1660"/>
                    <a:pt x="1802" y="1660"/>
                  </a:cubicBezTo>
                  <a:cubicBezTo>
                    <a:pt x="1786" y="1668"/>
                    <a:pt x="1762" y="1676"/>
                    <a:pt x="1794" y="1676"/>
                  </a:cubicBezTo>
                  <a:cubicBezTo>
                    <a:pt x="1826" y="1684"/>
                    <a:pt x="1841" y="1668"/>
                    <a:pt x="1849" y="1684"/>
                  </a:cubicBezTo>
                  <a:cubicBezTo>
                    <a:pt x="1865" y="1692"/>
                    <a:pt x="1841" y="1707"/>
                    <a:pt x="1873" y="1716"/>
                  </a:cubicBezTo>
                  <a:cubicBezTo>
                    <a:pt x="1897" y="1716"/>
                    <a:pt x="1936" y="1692"/>
                    <a:pt x="1936" y="1700"/>
                  </a:cubicBezTo>
                  <a:cubicBezTo>
                    <a:pt x="1936" y="1716"/>
                    <a:pt x="1936" y="1731"/>
                    <a:pt x="1952" y="1747"/>
                  </a:cubicBezTo>
                  <a:cubicBezTo>
                    <a:pt x="1968" y="1763"/>
                    <a:pt x="1976" y="1755"/>
                    <a:pt x="1984" y="1763"/>
                  </a:cubicBezTo>
                  <a:cubicBezTo>
                    <a:pt x="1992" y="1779"/>
                    <a:pt x="2007" y="1787"/>
                    <a:pt x="1992" y="1802"/>
                  </a:cubicBezTo>
                  <a:cubicBezTo>
                    <a:pt x="1976" y="1818"/>
                    <a:pt x="1968" y="1826"/>
                    <a:pt x="1976" y="1842"/>
                  </a:cubicBezTo>
                  <a:cubicBezTo>
                    <a:pt x="1976" y="1858"/>
                    <a:pt x="1968" y="1889"/>
                    <a:pt x="1992" y="1858"/>
                  </a:cubicBezTo>
                  <a:cubicBezTo>
                    <a:pt x="2015" y="1826"/>
                    <a:pt x="2015" y="1802"/>
                    <a:pt x="2031" y="1787"/>
                  </a:cubicBezTo>
                  <a:cubicBezTo>
                    <a:pt x="2039" y="1771"/>
                    <a:pt x="2039" y="1779"/>
                    <a:pt x="2047" y="1787"/>
                  </a:cubicBezTo>
                  <a:cubicBezTo>
                    <a:pt x="2055" y="1802"/>
                    <a:pt x="2063" y="1826"/>
                    <a:pt x="2071" y="1818"/>
                  </a:cubicBezTo>
                  <a:cubicBezTo>
                    <a:pt x="2087" y="1802"/>
                    <a:pt x="2087" y="1802"/>
                    <a:pt x="2094" y="1771"/>
                  </a:cubicBezTo>
                  <a:cubicBezTo>
                    <a:pt x="2102" y="1747"/>
                    <a:pt x="2102" y="1763"/>
                    <a:pt x="2118" y="1739"/>
                  </a:cubicBezTo>
                  <a:cubicBezTo>
                    <a:pt x="2134" y="1716"/>
                    <a:pt x="2126" y="1700"/>
                    <a:pt x="2102" y="1684"/>
                  </a:cubicBezTo>
                  <a:cubicBezTo>
                    <a:pt x="2078" y="1676"/>
                    <a:pt x="2087" y="1652"/>
                    <a:pt x="2047" y="1652"/>
                  </a:cubicBezTo>
                  <a:cubicBezTo>
                    <a:pt x="2015" y="1644"/>
                    <a:pt x="2007" y="1652"/>
                    <a:pt x="1968" y="1636"/>
                  </a:cubicBezTo>
                  <a:cubicBezTo>
                    <a:pt x="1928" y="1613"/>
                    <a:pt x="1920" y="1629"/>
                    <a:pt x="1881" y="1597"/>
                  </a:cubicBezTo>
                  <a:cubicBezTo>
                    <a:pt x="1849" y="1565"/>
                    <a:pt x="1826" y="1565"/>
                    <a:pt x="1834" y="1549"/>
                  </a:cubicBezTo>
                  <a:cubicBezTo>
                    <a:pt x="1841" y="1534"/>
                    <a:pt x="1865" y="1518"/>
                    <a:pt x="1881" y="1526"/>
                  </a:cubicBezTo>
                  <a:cubicBezTo>
                    <a:pt x="1905" y="1526"/>
                    <a:pt x="1936" y="1526"/>
                    <a:pt x="1913" y="1510"/>
                  </a:cubicBezTo>
                  <a:cubicBezTo>
                    <a:pt x="1897" y="1502"/>
                    <a:pt x="1857" y="1510"/>
                    <a:pt x="1865" y="1494"/>
                  </a:cubicBezTo>
                  <a:cubicBezTo>
                    <a:pt x="1873" y="1478"/>
                    <a:pt x="1889" y="1463"/>
                    <a:pt x="1913" y="1463"/>
                  </a:cubicBezTo>
                  <a:cubicBezTo>
                    <a:pt x="1928" y="1454"/>
                    <a:pt x="1952" y="1478"/>
                    <a:pt x="1960" y="1463"/>
                  </a:cubicBezTo>
                  <a:cubicBezTo>
                    <a:pt x="1968" y="1447"/>
                    <a:pt x="1968" y="1439"/>
                    <a:pt x="1960" y="1415"/>
                  </a:cubicBezTo>
                  <a:cubicBezTo>
                    <a:pt x="1952" y="1383"/>
                    <a:pt x="1928" y="1399"/>
                    <a:pt x="1928" y="1376"/>
                  </a:cubicBezTo>
                  <a:cubicBezTo>
                    <a:pt x="1920" y="1352"/>
                    <a:pt x="1936" y="1320"/>
                    <a:pt x="1913" y="1312"/>
                  </a:cubicBezTo>
                  <a:cubicBezTo>
                    <a:pt x="1897" y="1304"/>
                    <a:pt x="1873" y="1336"/>
                    <a:pt x="1873" y="1336"/>
                  </a:cubicBezTo>
                  <a:cubicBezTo>
                    <a:pt x="1873" y="1336"/>
                    <a:pt x="1857" y="1383"/>
                    <a:pt x="1857" y="1391"/>
                  </a:cubicBezTo>
                  <a:cubicBezTo>
                    <a:pt x="1857" y="1399"/>
                    <a:pt x="1865" y="1415"/>
                    <a:pt x="1849" y="1407"/>
                  </a:cubicBezTo>
                  <a:cubicBezTo>
                    <a:pt x="1826" y="1407"/>
                    <a:pt x="1818" y="1423"/>
                    <a:pt x="1810" y="1391"/>
                  </a:cubicBezTo>
                  <a:cubicBezTo>
                    <a:pt x="1810" y="1367"/>
                    <a:pt x="1778" y="1383"/>
                    <a:pt x="1786" y="1360"/>
                  </a:cubicBezTo>
                  <a:cubicBezTo>
                    <a:pt x="1794" y="1344"/>
                    <a:pt x="1818" y="1336"/>
                    <a:pt x="1826" y="1328"/>
                  </a:cubicBezTo>
                  <a:cubicBezTo>
                    <a:pt x="1834" y="1312"/>
                    <a:pt x="1810" y="1296"/>
                    <a:pt x="1802" y="1296"/>
                  </a:cubicBezTo>
                  <a:cubicBezTo>
                    <a:pt x="1794" y="1296"/>
                    <a:pt x="1747" y="1281"/>
                    <a:pt x="1731" y="1296"/>
                  </a:cubicBezTo>
                  <a:cubicBezTo>
                    <a:pt x="1707" y="1304"/>
                    <a:pt x="1675" y="1336"/>
                    <a:pt x="1699" y="1352"/>
                  </a:cubicBezTo>
                  <a:cubicBezTo>
                    <a:pt x="1715" y="1376"/>
                    <a:pt x="1747" y="1407"/>
                    <a:pt x="1707" y="1391"/>
                  </a:cubicBezTo>
                  <a:cubicBezTo>
                    <a:pt x="1675" y="1383"/>
                    <a:pt x="1667" y="1344"/>
                    <a:pt x="1644" y="1344"/>
                  </a:cubicBezTo>
                  <a:cubicBezTo>
                    <a:pt x="1628" y="1336"/>
                    <a:pt x="1612" y="1344"/>
                    <a:pt x="1596" y="1336"/>
                  </a:cubicBezTo>
                  <a:cubicBezTo>
                    <a:pt x="1581" y="1328"/>
                    <a:pt x="1541" y="1367"/>
                    <a:pt x="1533" y="1328"/>
                  </a:cubicBezTo>
                  <a:cubicBezTo>
                    <a:pt x="1525" y="1281"/>
                    <a:pt x="1573" y="1233"/>
                    <a:pt x="1588" y="1210"/>
                  </a:cubicBezTo>
                  <a:cubicBezTo>
                    <a:pt x="1604" y="1194"/>
                    <a:pt x="1573" y="1178"/>
                    <a:pt x="1628" y="1202"/>
                  </a:cubicBezTo>
                  <a:cubicBezTo>
                    <a:pt x="1683" y="1233"/>
                    <a:pt x="1660" y="1225"/>
                    <a:pt x="1707" y="1249"/>
                  </a:cubicBezTo>
                  <a:cubicBezTo>
                    <a:pt x="1762" y="1265"/>
                    <a:pt x="1754" y="1273"/>
                    <a:pt x="1786" y="1281"/>
                  </a:cubicBezTo>
                  <a:cubicBezTo>
                    <a:pt x="1826" y="1289"/>
                    <a:pt x="1841" y="1289"/>
                    <a:pt x="1857" y="1289"/>
                  </a:cubicBezTo>
                  <a:cubicBezTo>
                    <a:pt x="1873" y="1281"/>
                    <a:pt x="1881" y="1289"/>
                    <a:pt x="1897" y="1281"/>
                  </a:cubicBezTo>
                  <a:cubicBezTo>
                    <a:pt x="1889" y="1273"/>
                    <a:pt x="1826" y="1186"/>
                    <a:pt x="1810" y="1146"/>
                  </a:cubicBezTo>
                  <a:cubicBezTo>
                    <a:pt x="1802" y="1115"/>
                    <a:pt x="1778" y="1115"/>
                    <a:pt x="1739" y="1059"/>
                  </a:cubicBezTo>
                  <a:cubicBezTo>
                    <a:pt x="1699" y="1004"/>
                    <a:pt x="1762" y="949"/>
                    <a:pt x="1770" y="933"/>
                  </a:cubicBezTo>
                  <a:cubicBezTo>
                    <a:pt x="1786" y="917"/>
                    <a:pt x="1754" y="909"/>
                    <a:pt x="1754" y="909"/>
                  </a:cubicBezTo>
                  <a:cubicBezTo>
                    <a:pt x="1754" y="909"/>
                    <a:pt x="1035" y="949"/>
                    <a:pt x="1019" y="941"/>
                  </a:cubicBezTo>
                  <a:cubicBezTo>
                    <a:pt x="995" y="941"/>
                    <a:pt x="1003" y="933"/>
                    <a:pt x="1011" y="925"/>
                  </a:cubicBezTo>
                  <a:cubicBezTo>
                    <a:pt x="1019" y="917"/>
                    <a:pt x="1011" y="893"/>
                    <a:pt x="995" y="870"/>
                  </a:cubicBezTo>
                  <a:cubicBezTo>
                    <a:pt x="980" y="854"/>
                    <a:pt x="1003" y="838"/>
                    <a:pt x="1011" y="830"/>
                  </a:cubicBezTo>
                  <a:cubicBezTo>
                    <a:pt x="1027" y="822"/>
                    <a:pt x="1027" y="783"/>
                    <a:pt x="1019" y="767"/>
                  </a:cubicBezTo>
                  <a:cubicBezTo>
                    <a:pt x="1011" y="751"/>
                    <a:pt x="1027" y="727"/>
                    <a:pt x="1035" y="727"/>
                  </a:cubicBezTo>
                  <a:cubicBezTo>
                    <a:pt x="1043" y="727"/>
                    <a:pt x="1043" y="688"/>
                    <a:pt x="1043" y="664"/>
                  </a:cubicBezTo>
                  <a:cubicBezTo>
                    <a:pt x="1043" y="640"/>
                    <a:pt x="1067" y="648"/>
                    <a:pt x="1083" y="640"/>
                  </a:cubicBezTo>
                  <a:cubicBezTo>
                    <a:pt x="1098" y="640"/>
                    <a:pt x="1083" y="617"/>
                    <a:pt x="1083" y="601"/>
                  </a:cubicBezTo>
                  <a:cubicBezTo>
                    <a:pt x="1075" y="577"/>
                    <a:pt x="1106" y="585"/>
                    <a:pt x="1114" y="585"/>
                  </a:cubicBezTo>
                  <a:cubicBezTo>
                    <a:pt x="1122" y="577"/>
                    <a:pt x="1122" y="569"/>
                    <a:pt x="1122" y="537"/>
                  </a:cubicBezTo>
                  <a:cubicBezTo>
                    <a:pt x="1114" y="506"/>
                    <a:pt x="1138" y="514"/>
                    <a:pt x="1154" y="506"/>
                  </a:cubicBezTo>
                  <a:cubicBezTo>
                    <a:pt x="1161" y="498"/>
                    <a:pt x="1201" y="435"/>
                    <a:pt x="1201" y="411"/>
                  </a:cubicBezTo>
                  <a:cubicBezTo>
                    <a:pt x="1209" y="387"/>
                    <a:pt x="1193" y="395"/>
                    <a:pt x="1146" y="372"/>
                  </a:cubicBezTo>
                  <a:cubicBezTo>
                    <a:pt x="1106" y="348"/>
                    <a:pt x="1217" y="324"/>
                    <a:pt x="1233" y="324"/>
                  </a:cubicBezTo>
                  <a:cubicBezTo>
                    <a:pt x="1256" y="316"/>
                    <a:pt x="1241" y="293"/>
                    <a:pt x="1201" y="277"/>
                  </a:cubicBezTo>
                  <a:cubicBezTo>
                    <a:pt x="1170" y="261"/>
                    <a:pt x="1185" y="261"/>
                    <a:pt x="1193" y="237"/>
                  </a:cubicBezTo>
                  <a:cubicBezTo>
                    <a:pt x="1201" y="221"/>
                    <a:pt x="1185" y="198"/>
                    <a:pt x="1185" y="198"/>
                  </a:cubicBezTo>
                  <a:cubicBezTo>
                    <a:pt x="1138" y="206"/>
                    <a:pt x="1161" y="134"/>
                    <a:pt x="1146" y="119"/>
                  </a:cubicBezTo>
                  <a:cubicBezTo>
                    <a:pt x="1130" y="103"/>
                    <a:pt x="1170" y="71"/>
                    <a:pt x="1170" y="47"/>
                  </a:cubicBezTo>
                  <a:cubicBezTo>
                    <a:pt x="1161" y="32"/>
                    <a:pt x="1146" y="32"/>
                    <a:pt x="1138" y="0"/>
                  </a:cubicBezTo>
                  <a:cubicBezTo>
                    <a:pt x="0" y="32"/>
                    <a:pt x="0" y="32"/>
                    <a:pt x="0" y="32"/>
                  </a:cubicBezTo>
                  <a:lnTo>
                    <a:pt x="7" y="522"/>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2" name="Freeform 487"/>
            <p:cNvSpPr>
              <a:spLocks noChangeArrowheads="1"/>
            </p:cNvSpPr>
            <p:nvPr/>
          </p:nvSpPr>
          <p:spPr bwMode="auto">
            <a:xfrm>
              <a:off x="17944711" y="8494617"/>
              <a:ext cx="1122544" cy="990343"/>
            </a:xfrm>
            <a:custGeom>
              <a:avLst/>
              <a:gdLst>
                <a:gd name="T0" fmla="*/ 1976 w 2135"/>
                <a:gd name="T1" fmla="*/ 1771 h 1882"/>
                <a:gd name="T2" fmla="*/ 1849 w 2135"/>
                <a:gd name="T3" fmla="*/ 1692 h 1882"/>
                <a:gd name="T4" fmla="*/ 1691 w 2135"/>
                <a:gd name="T5" fmla="*/ 1605 h 1882"/>
                <a:gd name="T6" fmla="*/ 1691 w 2135"/>
                <a:gd name="T7" fmla="*/ 1755 h 1882"/>
                <a:gd name="T8" fmla="*/ 1604 w 2135"/>
                <a:gd name="T9" fmla="*/ 1739 h 1882"/>
                <a:gd name="T10" fmla="*/ 1335 w 2135"/>
                <a:gd name="T11" fmla="*/ 1810 h 1882"/>
                <a:gd name="T12" fmla="*/ 1225 w 2135"/>
                <a:gd name="T13" fmla="*/ 1700 h 1882"/>
                <a:gd name="T14" fmla="*/ 964 w 2135"/>
                <a:gd name="T15" fmla="*/ 1557 h 1882"/>
                <a:gd name="T16" fmla="*/ 845 w 2135"/>
                <a:gd name="T17" fmla="*/ 1621 h 1882"/>
                <a:gd name="T18" fmla="*/ 371 w 2135"/>
                <a:gd name="T19" fmla="*/ 1494 h 1882"/>
                <a:gd name="T20" fmla="*/ 316 w 2135"/>
                <a:gd name="T21" fmla="*/ 1510 h 1882"/>
                <a:gd name="T22" fmla="*/ 110 w 2135"/>
                <a:gd name="T23" fmla="*/ 1581 h 1882"/>
                <a:gd name="T24" fmla="*/ 165 w 2135"/>
                <a:gd name="T25" fmla="*/ 1336 h 1882"/>
                <a:gd name="T26" fmla="*/ 181 w 2135"/>
                <a:gd name="T27" fmla="*/ 1162 h 1882"/>
                <a:gd name="T28" fmla="*/ 126 w 2135"/>
                <a:gd name="T29" fmla="*/ 743 h 1882"/>
                <a:gd name="T30" fmla="*/ 0 w 2135"/>
                <a:gd name="T31" fmla="*/ 32 h 1882"/>
                <a:gd name="T32" fmla="*/ 1185 w 2135"/>
                <a:gd name="T33" fmla="*/ 206 h 1882"/>
                <a:gd name="T34" fmla="*/ 1217 w 2135"/>
                <a:gd name="T35" fmla="*/ 340 h 1882"/>
                <a:gd name="T36" fmla="*/ 1106 w 2135"/>
                <a:gd name="T37" fmla="*/ 593 h 1882"/>
                <a:gd name="T38" fmla="*/ 1027 w 2135"/>
                <a:gd name="T39" fmla="*/ 751 h 1882"/>
                <a:gd name="T40" fmla="*/ 1019 w 2135"/>
                <a:gd name="T41" fmla="*/ 949 h 1882"/>
                <a:gd name="T42" fmla="*/ 1786 w 2135"/>
                <a:gd name="T43" fmla="*/ 1115 h 1882"/>
                <a:gd name="T44" fmla="*/ 1802 w 2135"/>
                <a:gd name="T45" fmla="*/ 1289 h 1882"/>
                <a:gd name="T46" fmla="*/ 1588 w 2135"/>
                <a:gd name="T47" fmla="*/ 1225 h 1882"/>
                <a:gd name="T48" fmla="*/ 1675 w 2135"/>
                <a:gd name="T49" fmla="*/ 1368 h 1882"/>
                <a:gd name="T50" fmla="*/ 1826 w 2135"/>
                <a:gd name="T51" fmla="*/ 1320 h 1882"/>
                <a:gd name="T52" fmla="*/ 1849 w 2135"/>
                <a:gd name="T53" fmla="*/ 1415 h 1882"/>
                <a:gd name="T54" fmla="*/ 1928 w 2135"/>
                <a:gd name="T55" fmla="*/ 1384 h 1882"/>
                <a:gd name="T56" fmla="*/ 1865 w 2135"/>
                <a:gd name="T57" fmla="*/ 1502 h 1882"/>
                <a:gd name="T58" fmla="*/ 1889 w 2135"/>
                <a:gd name="T59" fmla="*/ 1605 h 1882"/>
                <a:gd name="T60" fmla="*/ 2102 w 2135"/>
                <a:gd name="T61" fmla="*/ 1763 h 1882"/>
                <a:gd name="T62" fmla="*/ 1992 w 2135"/>
                <a:gd name="T63" fmla="*/ 1866 h 1882"/>
                <a:gd name="T64" fmla="*/ 1992 w 2135"/>
                <a:gd name="T65" fmla="*/ 1779 h 1882"/>
                <a:gd name="T66" fmla="*/ 2039 w 2135"/>
                <a:gd name="T67" fmla="*/ 1779 h 1882"/>
                <a:gd name="T68" fmla="*/ 2102 w 2135"/>
                <a:gd name="T69" fmla="*/ 1692 h 1882"/>
                <a:gd name="T70" fmla="*/ 1881 w 2135"/>
                <a:gd name="T71" fmla="*/ 1526 h 1882"/>
                <a:gd name="T72" fmla="*/ 1936 w 2135"/>
                <a:gd name="T73" fmla="*/ 1471 h 1882"/>
                <a:gd name="T74" fmla="*/ 1881 w 2135"/>
                <a:gd name="T75" fmla="*/ 1344 h 1882"/>
                <a:gd name="T76" fmla="*/ 1778 w 2135"/>
                <a:gd name="T77" fmla="*/ 1384 h 1882"/>
                <a:gd name="T78" fmla="*/ 1699 w 2135"/>
                <a:gd name="T79" fmla="*/ 1344 h 1882"/>
                <a:gd name="T80" fmla="*/ 1596 w 2135"/>
                <a:gd name="T81" fmla="*/ 1352 h 1882"/>
                <a:gd name="T82" fmla="*/ 1628 w 2135"/>
                <a:gd name="T83" fmla="*/ 1210 h 1882"/>
                <a:gd name="T84" fmla="*/ 1873 w 2135"/>
                <a:gd name="T85" fmla="*/ 1273 h 1882"/>
                <a:gd name="T86" fmla="*/ 1019 w 2135"/>
                <a:gd name="T87" fmla="*/ 957 h 1882"/>
                <a:gd name="T88" fmla="*/ 1019 w 2135"/>
                <a:gd name="T89" fmla="*/ 751 h 1882"/>
                <a:gd name="T90" fmla="*/ 1106 w 2135"/>
                <a:gd name="T91" fmla="*/ 585 h 1882"/>
                <a:gd name="T92" fmla="*/ 1217 w 2135"/>
                <a:gd name="T93" fmla="*/ 332 h 1882"/>
                <a:gd name="T94" fmla="*/ 1146 w 2135"/>
                <a:gd name="T95" fmla="*/ 127 h 1882"/>
                <a:gd name="T96" fmla="*/ 118 w 2135"/>
                <a:gd name="T97" fmla="*/ 640 h 1882"/>
                <a:gd name="T98" fmla="*/ 229 w 2135"/>
                <a:gd name="T99" fmla="*/ 1028 h 1882"/>
                <a:gd name="T100" fmla="*/ 173 w 2135"/>
                <a:gd name="T101" fmla="*/ 1257 h 1882"/>
                <a:gd name="T102" fmla="*/ 158 w 2135"/>
                <a:gd name="T103" fmla="*/ 1462 h 1882"/>
                <a:gd name="T104" fmla="*/ 316 w 2135"/>
                <a:gd name="T105" fmla="*/ 1557 h 1882"/>
                <a:gd name="T106" fmla="*/ 355 w 2135"/>
                <a:gd name="T107" fmla="*/ 1431 h 1882"/>
                <a:gd name="T108" fmla="*/ 355 w 2135"/>
                <a:gd name="T109" fmla="*/ 1549 h 1882"/>
                <a:gd name="T110" fmla="*/ 869 w 2135"/>
                <a:gd name="T111" fmla="*/ 1526 h 1882"/>
                <a:gd name="T112" fmla="*/ 1019 w 2135"/>
                <a:gd name="T113" fmla="*/ 1542 h 1882"/>
                <a:gd name="T114" fmla="*/ 1185 w 2135"/>
                <a:gd name="T115" fmla="*/ 1739 h 1882"/>
                <a:gd name="T116" fmla="*/ 1454 w 2135"/>
                <a:gd name="T117" fmla="*/ 1763 h 1882"/>
                <a:gd name="T118" fmla="*/ 1612 w 2135"/>
                <a:gd name="T119" fmla="*/ 1771 h 1882"/>
                <a:gd name="T120" fmla="*/ 1699 w 2135"/>
                <a:gd name="T121" fmla="*/ 1668 h 1882"/>
                <a:gd name="T122" fmla="*/ 1778 w 2135"/>
                <a:gd name="T123" fmla="*/ 1628 h 1882"/>
                <a:gd name="T124" fmla="*/ 1873 w 2135"/>
                <a:gd name="T125" fmla="*/ 1715 h 1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5" h="1882">
                  <a:moveTo>
                    <a:pt x="1976" y="1881"/>
                  </a:moveTo>
                  <a:lnTo>
                    <a:pt x="1976" y="1881"/>
                  </a:lnTo>
                  <a:cubicBezTo>
                    <a:pt x="1968" y="1881"/>
                    <a:pt x="1968" y="1874"/>
                    <a:pt x="1968" y="1866"/>
                  </a:cubicBezTo>
                  <a:cubicBezTo>
                    <a:pt x="1968" y="1858"/>
                    <a:pt x="1968" y="1850"/>
                    <a:pt x="1968" y="1850"/>
                  </a:cubicBezTo>
                  <a:cubicBezTo>
                    <a:pt x="1960" y="1834"/>
                    <a:pt x="1968" y="1826"/>
                    <a:pt x="1984" y="1810"/>
                  </a:cubicBezTo>
                  <a:lnTo>
                    <a:pt x="1984" y="1810"/>
                  </a:lnTo>
                  <a:cubicBezTo>
                    <a:pt x="2000" y="1795"/>
                    <a:pt x="1992" y="1795"/>
                    <a:pt x="1984" y="1787"/>
                  </a:cubicBezTo>
                  <a:cubicBezTo>
                    <a:pt x="1984" y="1779"/>
                    <a:pt x="1984" y="1779"/>
                    <a:pt x="1984" y="1779"/>
                  </a:cubicBezTo>
                  <a:cubicBezTo>
                    <a:pt x="1984" y="1771"/>
                    <a:pt x="1976" y="1771"/>
                    <a:pt x="1976" y="1771"/>
                  </a:cubicBezTo>
                  <a:cubicBezTo>
                    <a:pt x="1968" y="1771"/>
                    <a:pt x="1960" y="1771"/>
                    <a:pt x="1944" y="1755"/>
                  </a:cubicBezTo>
                  <a:cubicBezTo>
                    <a:pt x="1936" y="1739"/>
                    <a:pt x="1936" y="1731"/>
                    <a:pt x="1936" y="1715"/>
                  </a:cubicBezTo>
                  <a:cubicBezTo>
                    <a:pt x="1936" y="1715"/>
                    <a:pt x="1936" y="1715"/>
                    <a:pt x="1936" y="1708"/>
                  </a:cubicBezTo>
                  <a:lnTo>
                    <a:pt x="1936" y="1708"/>
                  </a:lnTo>
                  <a:cubicBezTo>
                    <a:pt x="1928" y="1708"/>
                    <a:pt x="1920" y="1715"/>
                    <a:pt x="1920" y="1715"/>
                  </a:cubicBezTo>
                  <a:cubicBezTo>
                    <a:pt x="1905" y="1724"/>
                    <a:pt x="1889" y="1724"/>
                    <a:pt x="1873" y="1724"/>
                  </a:cubicBezTo>
                  <a:lnTo>
                    <a:pt x="1873" y="1724"/>
                  </a:lnTo>
                  <a:cubicBezTo>
                    <a:pt x="1849" y="1724"/>
                    <a:pt x="1849" y="1708"/>
                    <a:pt x="1849" y="1700"/>
                  </a:cubicBezTo>
                  <a:lnTo>
                    <a:pt x="1849" y="1692"/>
                  </a:lnTo>
                  <a:lnTo>
                    <a:pt x="1841" y="1684"/>
                  </a:lnTo>
                  <a:cubicBezTo>
                    <a:pt x="1834" y="1684"/>
                    <a:pt x="1834" y="1684"/>
                    <a:pt x="1826" y="1692"/>
                  </a:cubicBezTo>
                  <a:cubicBezTo>
                    <a:pt x="1818" y="1692"/>
                    <a:pt x="1802" y="1692"/>
                    <a:pt x="1794" y="1692"/>
                  </a:cubicBezTo>
                  <a:cubicBezTo>
                    <a:pt x="1778" y="1684"/>
                    <a:pt x="1778" y="1684"/>
                    <a:pt x="1778" y="1676"/>
                  </a:cubicBezTo>
                  <a:cubicBezTo>
                    <a:pt x="1778" y="1676"/>
                    <a:pt x="1778" y="1668"/>
                    <a:pt x="1794" y="1668"/>
                  </a:cubicBezTo>
                  <a:cubicBezTo>
                    <a:pt x="1802" y="1668"/>
                    <a:pt x="1802" y="1660"/>
                    <a:pt x="1802" y="1660"/>
                  </a:cubicBezTo>
                  <a:cubicBezTo>
                    <a:pt x="1802" y="1660"/>
                    <a:pt x="1794" y="1644"/>
                    <a:pt x="1778" y="1637"/>
                  </a:cubicBezTo>
                  <a:cubicBezTo>
                    <a:pt x="1770" y="1628"/>
                    <a:pt x="1754" y="1628"/>
                    <a:pt x="1739" y="1621"/>
                  </a:cubicBezTo>
                  <a:cubicBezTo>
                    <a:pt x="1723" y="1621"/>
                    <a:pt x="1707" y="1613"/>
                    <a:pt x="1691" y="1605"/>
                  </a:cubicBezTo>
                  <a:cubicBezTo>
                    <a:pt x="1683" y="1605"/>
                    <a:pt x="1675" y="1605"/>
                    <a:pt x="1667" y="1597"/>
                  </a:cubicBezTo>
                  <a:cubicBezTo>
                    <a:pt x="1652" y="1597"/>
                    <a:pt x="1644" y="1589"/>
                    <a:pt x="1628" y="1589"/>
                  </a:cubicBezTo>
                  <a:lnTo>
                    <a:pt x="1628" y="1589"/>
                  </a:lnTo>
                  <a:cubicBezTo>
                    <a:pt x="1620" y="1589"/>
                    <a:pt x="1636" y="1613"/>
                    <a:pt x="1660" y="1628"/>
                  </a:cubicBezTo>
                  <a:cubicBezTo>
                    <a:pt x="1667" y="1637"/>
                    <a:pt x="1675" y="1637"/>
                    <a:pt x="1683" y="1637"/>
                  </a:cubicBezTo>
                  <a:cubicBezTo>
                    <a:pt x="1691" y="1644"/>
                    <a:pt x="1699" y="1644"/>
                    <a:pt x="1707" y="1668"/>
                  </a:cubicBezTo>
                  <a:cubicBezTo>
                    <a:pt x="1715" y="1692"/>
                    <a:pt x="1715" y="1692"/>
                    <a:pt x="1707" y="1708"/>
                  </a:cubicBezTo>
                  <a:cubicBezTo>
                    <a:pt x="1707" y="1708"/>
                    <a:pt x="1699" y="1708"/>
                    <a:pt x="1699" y="1715"/>
                  </a:cubicBezTo>
                  <a:cubicBezTo>
                    <a:pt x="1699" y="1724"/>
                    <a:pt x="1691" y="1739"/>
                    <a:pt x="1691" y="1755"/>
                  </a:cubicBezTo>
                  <a:cubicBezTo>
                    <a:pt x="1691" y="1763"/>
                    <a:pt x="1691" y="1779"/>
                    <a:pt x="1683" y="1795"/>
                  </a:cubicBezTo>
                  <a:cubicBezTo>
                    <a:pt x="1683" y="1810"/>
                    <a:pt x="1675" y="1818"/>
                    <a:pt x="1660" y="1818"/>
                  </a:cubicBezTo>
                  <a:cubicBezTo>
                    <a:pt x="1652" y="1818"/>
                    <a:pt x="1644" y="1810"/>
                    <a:pt x="1628" y="1810"/>
                  </a:cubicBezTo>
                  <a:cubicBezTo>
                    <a:pt x="1628" y="1810"/>
                    <a:pt x="1620" y="1810"/>
                    <a:pt x="1612" y="1802"/>
                  </a:cubicBezTo>
                  <a:cubicBezTo>
                    <a:pt x="1612" y="1802"/>
                    <a:pt x="1604" y="1802"/>
                    <a:pt x="1604" y="1795"/>
                  </a:cubicBezTo>
                  <a:cubicBezTo>
                    <a:pt x="1596" y="1787"/>
                    <a:pt x="1604" y="1779"/>
                    <a:pt x="1604" y="1771"/>
                  </a:cubicBezTo>
                  <a:cubicBezTo>
                    <a:pt x="1604" y="1763"/>
                    <a:pt x="1604" y="1755"/>
                    <a:pt x="1612" y="1755"/>
                  </a:cubicBezTo>
                  <a:cubicBezTo>
                    <a:pt x="1612" y="1739"/>
                    <a:pt x="1604" y="1739"/>
                    <a:pt x="1604" y="1739"/>
                  </a:cubicBezTo>
                  <a:lnTo>
                    <a:pt x="1604" y="1739"/>
                  </a:lnTo>
                  <a:cubicBezTo>
                    <a:pt x="1604" y="1739"/>
                    <a:pt x="1596" y="1739"/>
                    <a:pt x="1588" y="1747"/>
                  </a:cubicBezTo>
                  <a:lnTo>
                    <a:pt x="1581" y="1747"/>
                  </a:lnTo>
                  <a:cubicBezTo>
                    <a:pt x="1573" y="1747"/>
                    <a:pt x="1565" y="1739"/>
                    <a:pt x="1557" y="1731"/>
                  </a:cubicBezTo>
                  <a:cubicBezTo>
                    <a:pt x="1557" y="1731"/>
                    <a:pt x="1541" y="1724"/>
                    <a:pt x="1517" y="1724"/>
                  </a:cubicBezTo>
                  <a:cubicBezTo>
                    <a:pt x="1494" y="1724"/>
                    <a:pt x="1478" y="1724"/>
                    <a:pt x="1470" y="1731"/>
                  </a:cubicBezTo>
                  <a:cubicBezTo>
                    <a:pt x="1462" y="1739"/>
                    <a:pt x="1462" y="1747"/>
                    <a:pt x="1462" y="1763"/>
                  </a:cubicBezTo>
                  <a:cubicBezTo>
                    <a:pt x="1470" y="1771"/>
                    <a:pt x="1470" y="1787"/>
                    <a:pt x="1462" y="1802"/>
                  </a:cubicBezTo>
                  <a:cubicBezTo>
                    <a:pt x="1462" y="1810"/>
                    <a:pt x="1438" y="1818"/>
                    <a:pt x="1414" y="1818"/>
                  </a:cubicBezTo>
                  <a:cubicBezTo>
                    <a:pt x="1391" y="1818"/>
                    <a:pt x="1359" y="1810"/>
                    <a:pt x="1335" y="1810"/>
                  </a:cubicBezTo>
                  <a:cubicBezTo>
                    <a:pt x="1312" y="1802"/>
                    <a:pt x="1304" y="1795"/>
                    <a:pt x="1304" y="1795"/>
                  </a:cubicBezTo>
                  <a:cubicBezTo>
                    <a:pt x="1296" y="1787"/>
                    <a:pt x="1296" y="1779"/>
                    <a:pt x="1280" y="1779"/>
                  </a:cubicBezTo>
                  <a:cubicBezTo>
                    <a:pt x="1272" y="1771"/>
                    <a:pt x="1256" y="1771"/>
                    <a:pt x="1248" y="1771"/>
                  </a:cubicBezTo>
                  <a:cubicBezTo>
                    <a:pt x="1241" y="1779"/>
                    <a:pt x="1225" y="1779"/>
                    <a:pt x="1217" y="1771"/>
                  </a:cubicBezTo>
                  <a:cubicBezTo>
                    <a:pt x="1185" y="1771"/>
                    <a:pt x="1185" y="1755"/>
                    <a:pt x="1177" y="1739"/>
                  </a:cubicBezTo>
                  <a:cubicBezTo>
                    <a:pt x="1177" y="1739"/>
                    <a:pt x="1170" y="1739"/>
                    <a:pt x="1170" y="1731"/>
                  </a:cubicBezTo>
                  <a:cubicBezTo>
                    <a:pt x="1170" y="1724"/>
                    <a:pt x="1170" y="1715"/>
                    <a:pt x="1170" y="1715"/>
                  </a:cubicBezTo>
                  <a:cubicBezTo>
                    <a:pt x="1177" y="1708"/>
                    <a:pt x="1193" y="1708"/>
                    <a:pt x="1209" y="1708"/>
                  </a:cubicBezTo>
                  <a:cubicBezTo>
                    <a:pt x="1217" y="1708"/>
                    <a:pt x="1225" y="1700"/>
                    <a:pt x="1225" y="1700"/>
                  </a:cubicBezTo>
                  <a:cubicBezTo>
                    <a:pt x="1225" y="1692"/>
                    <a:pt x="1225" y="1684"/>
                    <a:pt x="1217" y="1684"/>
                  </a:cubicBezTo>
                  <a:cubicBezTo>
                    <a:pt x="1201" y="1668"/>
                    <a:pt x="1193" y="1660"/>
                    <a:pt x="1177" y="1660"/>
                  </a:cubicBezTo>
                  <a:cubicBezTo>
                    <a:pt x="1161" y="1652"/>
                    <a:pt x="1114" y="1637"/>
                    <a:pt x="1090" y="1637"/>
                  </a:cubicBezTo>
                  <a:cubicBezTo>
                    <a:pt x="1067" y="1637"/>
                    <a:pt x="1059" y="1621"/>
                    <a:pt x="1051" y="1589"/>
                  </a:cubicBezTo>
                  <a:cubicBezTo>
                    <a:pt x="1043" y="1573"/>
                    <a:pt x="1043" y="1565"/>
                    <a:pt x="1019" y="1549"/>
                  </a:cubicBezTo>
                  <a:cubicBezTo>
                    <a:pt x="1011" y="1549"/>
                    <a:pt x="1011" y="1542"/>
                    <a:pt x="1003" y="1542"/>
                  </a:cubicBezTo>
                  <a:cubicBezTo>
                    <a:pt x="995" y="1534"/>
                    <a:pt x="988" y="1526"/>
                    <a:pt x="980" y="1526"/>
                  </a:cubicBezTo>
                  <a:cubicBezTo>
                    <a:pt x="980" y="1526"/>
                    <a:pt x="980" y="1534"/>
                    <a:pt x="980" y="1542"/>
                  </a:cubicBezTo>
                  <a:cubicBezTo>
                    <a:pt x="980" y="1542"/>
                    <a:pt x="972" y="1557"/>
                    <a:pt x="964" y="1557"/>
                  </a:cubicBezTo>
                  <a:cubicBezTo>
                    <a:pt x="956" y="1565"/>
                    <a:pt x="948" y="1565"/>
                    <a:pt x="948" y="1565"/>
                  </a:cubicBezTo>
                  <a:cubicBezTo>
                    <a:pt x="932" y="1565"/>
                    <a:pt x="932" y="1542"/>
                    <a:pt x="932" y="1518"/>
                  </a:cubicBezTo>
                  <a:cubicBezTo>
                    <a:pt x="932" y="1510"/>
                    <a:pt x="924" y="1510"/>
                    <a:pt x="924" y="1510"/>
                  </a:cubicBezTo>
                  <a:cubicBezTo>
                    <a:pt x="908" y="1510"/>
                    <a:pt x="893" y="1518"/>
                    <a:pt x="885" y="1526"/>
                  </a:cubicBezTo>
                  <a:cubicBezTo>
                    <a:pt x="877" y="1534"/>
                    <a:pt x="869" y="1534"/>
                    <a:pt x="869" y="1534"/>
                  </a:cubicBezTo>
                  <a:cubicBezTo>
                    <a:pt x="861" y="1534"/>
                    <a:pt x="853" y="1534"/>
                    <a:pt x="830" y="1542"/>
                  </a:cubicBezTo>
                  <a:cubicBezTo>
                    <a:pt x="830" y="1542"/>
                    <a:pt x="830" y="1549"/>
                    <a:pt x="821" y="1549"/>
                  </a:cubicBezTo>
                  <a:cubicBezTo>
                    <a:pt x="830" y="1549"/>
                    <a:pt x="845" y="1565"/>
                    <a:pt x="853" y="1597"/>
                  </a:cubicBezTo>
                  <a:cubicBezTo>
                    <a:pt x="853" y="1605"/>
                    <a:pt x="845" y="1613"/>
                    <a:pt x="845" y="1621"/>
                  </a:cubicBezTo>
                  <a:cubicBezTo>
                    <a:pt x="821" y="1644"/>
                    <a:pt x="766" y="1652"/>
                    <a:pt x="727" y="1652"/>
                  </a:cubicBezTo>
                  <a:cubicBezTo>
                    <a:pt x="671" y="1652"/>
                    <a:pt x="608" y="1644"/>
                    <a:pt x="592" y="1628"/>
                  </a:cubicBezTo>
                  <a:cubicBezTo>
                    <a:pt x="561" y="1613"/>
                    <a:pt x="379" y="1557"/>
                    <a:pt x="355" y="1557"/>
                  </a:cubicBezTo>
                  <a:cubicBezTo>
                    <a:pt x="347" y="1557"/>
                    <a:pt x="339" y="1557"/>
                    <a:pt x="339" y="1549"/>
                  </a:cubicBezTo>
                  <a:cubicBezTo>
                    <a:pt x="339" y="1542"/>
                    <a:pt x="339" y="1534"/>
                    <a:pt x="339" y="1526"/>
                  </a:cubicBezTo>
                  <a:cubicBezTo>
                    <a:pt x="331" y="1518"/>
                    <a:pt x="331" y="1510"/>
                    <a:pt x="331" y="1510"/>
                  </a:cubicBezTo>
                  <a:cubicBezTo>
                    <a:pt x="331" y="1502"/>
                    <a:pt x="339" y="1502"/>
                    <a:pt x="355" y="1494"/>
                  </a:cubicBezTo>
                  <a:cubicBezTo>
                    <a:pt x="355" y="1494"/>
                    <a:pt x="355" y="1494"/>
                    <a:pt x="363" y="1494"/>
                  </a:cubicBezTo>
                  <a:lnTo>
                    <a:pt x="371" y="1494"/>
                  </a:lnTo>
                  <a:cubicBezTo>
                    <a:pt x="371" y="1486"/>
                    <a:pt x="371" y="1478"/>
                    <a:pt x="371" y="1478"/>
                  </a:cubicBezTo>
                  <a:cubicBezTo>
                    <a:pt x="371" y="1478"/>
                    <a:pt x="363" y="1478"/>
                    <a:pt x="363" y="1471"/>
                  </a:cubicBezTo>
                  <a:cubicBezTo>
                    <a:pt x="363" y="1462"/>
                    <a:pt x="355" y="1455"/>
                    <a:pt x="347" y="1439"/>
                  </a:cubicBezTo>
                  <a:cubicBezTo>
                    <a:pt x="339" y="1431"/>
                    <a:pt x="339" y="1431"/>
                    <a:pt x="339" y="1431"/>
                  </a:cubicBezTo>
                  <a:cubicBezTo>
                    <a:pt x="339" y="1431"/>
                    <a:pt x="339" y="1439"/>
                    <a:pt x="331" y="1447"/>
                  </a:cubicBezTo>
                  <a:lnTo>
                    <a:pt x="331" y="1455"/>
                  </a:lnTo>
                  <a:cubicBezTo>
                    <a:pt x="324" y="1462"/>
                    <a:pt x="331" y="1471"/>
                    <a:pt x="331" y="1471"/>
                  </a:cubicBezTo>
                  <a:cubicBezTo>
                    <a:pt x="331" y="1478"/>
                    <a:pt x="331" y="1486"/>
                    <a:pt x="331" y="1494"/>
                  </a:cubicBezTo>
                  <a:cubicBezTo>
                    <a:pt x="331" y="1502"/>
                    <a:pt x="324" y="1510"/>
                    <a:pt x="316" y="1510"/>
                  </a:cubicBezTo>
                  <a:cubicBezTo>
                    <a:pt x="324" y="1518"/>
                    <a:pt x="331" y="1542"/>
                    <a:pt x="324" y="1557"/>
                  </a:cubicBezTo>
                  <a:cubicBezTo>
                    <a:pt x="324" y="1573"/>
                    <a:pt x="292" y="1573"/>
                    <a:pt x="253" y="1573"/>
                  </a:cubicBezTo>
                  <a:cubicBezTo>
                    <a:pt x="244" y="1573"/>
                    <a:pt x="229" y="1573"/>
                    <a:pt x="213" y="1573"/>
                  </a:cubicBezTo>
                  <a:cubicBezTo>
                    <a:pt x="181" y="1573"/>
                    <a:pt x="165" y="1581"/>
                    <a:pt x="150" y="1589"/>
                  </a:cubicBezTo>
                  <a:cubicBezTo>
                    <a:pt x="142" y="1597"/>
                    <a:pt x="134" y="1597"/>
                    <a:pt x="126" y="1597"/>
                  </a:cubicBezTo>
                  <a:cubicBezTo>
                    <a:pt x="126" y="1605"/>
                    <a:pt x="126" y="1605"/>
                    <a:pt x="126" y="1605"/>
                  </a:cubicBezTo>
                  <a:cubicBezTo>
                    <a:pt x="126" y="1597"/>
                    <a:pt x="126" y="1597"/>
                    <a:pt x="126" y="1597"/>
                  </a:cubicBezTo>
                  <a:cubicBezTo>
                    <a:pt x="126" y="1597"/>
                    <a:pt x="118" y="1589"/>
                    <a:pt x="110" y="1581"/>
                  </a:cubicBezTo>
                  <a:lnTo>
                    <a:pt x="110" y="1581"/>
                  </a:lnTo>
                  <a:cubicBezTo>
                    <a:pt x="94" y="1573"/>
                    <a:pt x="86" y="1565"/>
                    <a:pt x="94" y="1542"/>
                  </a:cubicBezTo>
                  <a:cubicBezTo>
                    <a:pt x="102" y="1526"/>
                    <a:pt x="110" y="1518"/>
                    <a:pt x="134" y="1494"/>
                  </a:cubicBezTo>
                  <a:cubicBezTo>
                    <a:pt x="142" y="1486"/>
                    <a:pt x="150" y="1471"/>
                    <a:pt x="150" y="1462"/>
                  </a:cubicBezTo>
                  <a:cubicBezTo>
                    <a:pt x="150" y="1455"/>
                    <a:pt x="150" y="1439"/>
                    <a:pt x="158" y="1431"/>
                  </a:cubicBezTo>
                  <a:cubicBezTo>
                    <a:pt x="165" y="1431"/>
                    <a:pt x="165" y="1423"/>
                    <a:pt x="173" y="1423"/>
                  </a:cubicBezTo>
                  <a:cubicBezTo>
                    <a:pt x="181" y="1423"/>
                    <a:pt x="181" y="1415"/>
                    <a:pt x="181" y="1407"/>
                  </a:cubicBezTo>
                  <a:lnTo>
                    <a:pt x="181" y="1399"/>
                  </a:lnTo>
                  <a:cubicBezTo>
                    <a:pt x="181" y="1384"/>
                    <a:pt x="181" y="1368"/>
                    <a:pt x="173" y="1352"/>
                  </a:cubicBezTo>
                  <a:cubicBezTo>
                    <a:pt x="173" y="1344"/>
                    <a:pt x="165" y="1344"/>
                    <a:pt x="165" y="1336"/>
                  </a:cubicBezTo>
                  <a:cubicBezTo>
                    <a:pt x="158" y="1320"/>
                    <a:pt x="150" y="1312"/>
                    <a:pt x="150" y="1297"/>
                  </a:cubicBezTo>
                  <a:lnTo>
                    <a:pt x="150" y="1289"/>
                  </a:lnTo>
                  <a:cubicBezTo>
                    <a:pt x="158" y="1273"/>
                    <a:pt x="165" y="1249"/>
                    <a:pt x="173" y="1249"/>
                  </a:cubicBezTo>
                  <a:cubicBezTo>
                    <a:pt x="181" y="1249"/>
                    <a:pt x="181" y="1249"/>
                    <a:pt x="181" y="1249"/>
                  </a:cubicBezTo>
                  <a:cubicBezTo>
                    <a:pt x="181" y="1241"/>
                    <a:pt x="181" y="1233"/>
                    <a:pt x="173" y="1218"/>
                  </a:cubicBezTo>
                  <a:cubicBezTo>
                    <a:pt x="173" y="1210"/>
                    <a:pt x="165" y="1210"/>
                    <a:pt x="158" y="1210"/>
                  </a:cubicBezTo>
                  <a:lnTo>
                    <a:pt x="150" y="1202"/>
                  </a:lnTo>
                  <a:cubicBezTo>
                    <a:pt x="150" y="1194"/>
                    <a:pt x="150" y="1186"/>
                    <a:pt x="158" y="1178"/>
                  </a:cubicBezTo>
                  <a:cubicBezTo>
                    <a:pt x="165" y="1170"/>
                    <a:pt x="173" y="1162"/>
                    <a:pt x="181" y="1162"/>
                  </a:cubicBezTo>
                  <a:cubicBezTo>
                    <a:pt x="189" y="1154"/>
                    <a:pt x="197" y="1146"/>
                    <a:pt x="205" y="1123"/>
                  </a:cubicBezTo>
                  <a:cubicBezTo>
                    <a:pt x="229" y="1083"/>
                    <a:pt x="229" y="1051"/>
                    <a:pt x="229" y="1036"/>
                  </a:cubicBezTo>
                  <a:cubicBezTo>
                    <a:pt x="229" y="1036"/>
                    <a:pt x="229" y="1036"/>
                    <a:pt x="221" y="1028"/>
                  </a:cubicBezTo>
                  <a:cubicBezTo>
                    <a:pt x="221" y="1012"/>
                    <a:pt x="221" y="996"/>
                    <a:pt x="229" y="972"/>
                  </a:cubicBezTo>
                  <a:cubicBezTo>
                    <a:pt x="229" y="949"/>
                    <a:pt x="229" y="909"/>
                    <a:pt x="213" y="885"/>
                  </a:cubicBezTo>
                  <a:cubicBezTo>
                    <a:pt x="205" y="870"/>
                    <a:pt x="197" y="870"/>
                    <a:pt x="189" y="862"/>
                  </a:cubicBezTo>
                  <a:cubicBezTo>
                    <a:pt x="181" y="862"/>
                    <a:pt x="165" y="854"/>
                    <a:pt x="165" y="830"/>
                  </a:cubicBezTo>
                  <a:cubicBezTo>
                    <a:pt x="173" y="783"/>
                    <a:pt x="150" y="759"/>
                    <a:pt x="134" y="751"/>
                  </a:cubicBezTo>
                  <a:cubicBezTo>
                    <a:pt x="134" y="743"/>
                    <a:pt x="126" y="743"/>
                    <a:pt x="126" y="743"/>
                  </a:cubicBezTo>
                  <a:cubicBezTo>
                    <a:pt x="110" y="735"/>
                    <a:pt x="102" y="727"/>
                    <a:pt x="110" y="704"/>
                  </a:cubicBezTo>
                  <a:cubicBezTo>
                    <a:pt x="110" y="696"/>
                    <a:pt x="110" y="696"/>
                    <a:pt x="110" y="688"/>
                  </a:cubicBezTo>
                  <a:cubicBezTo>
                    <a:pt x="118" y="672"/>
                    <a:pt x="118" y="664"/>
                    <a:pt x="110" y="640"/>
                  </a:cubicBezTo>
                  <a:cubicBezTo>
                    <a:pt x="102" y="625"/>
                    <a:pt x="86" y="609"/>
                    <a:pt x="78" y="593"/>
                  </a:cubicBezTo>
                  <a:cubicBezTo>
                    <a:pt x="71" y="585"/>
                    <a:pt x="63" y="577"/>
                    <a:pt x="55" y="569"/>
                  </a:cubicBezTo>
                  <a:cubicBezTo>
                    <a:pt x="39" y="545"/>
                    <a:pt x="7" y="530"/>
                    <a:pt x="7" y="530"/>
                  </a:cubicBezTo>
                  <a:lnTo>
                    <a:pt x="7" y="530"/>
                  </a:lnTo>
                  <a:lnTo>
                    <a:pt x="7" y="530"/>
                  </a:lnTo>
                  <a:cubicBezTo>
                    <a:pt x="0" y="32"/>
                    <a:pt x="0" y="32"/>
                    <a:pt x="0" y="32"/>
                  </a:cubicBezTo>
                  <a:lnTo>
                    <a:pt x="0" y="32"/>
                  </a:lnTo>
                  <a:cubicBezTo>
                    <a:pt x="1138" y="0"/>
                    <a:pt x="1138" y="0"/>
                    <a:pt x="1138" y="0"/>
                  </a:cubicBezTo>
                  <a:lnTo>
                    <a:pt x="1138" y="0"/>
                  </a:lnTo>
                  <a:cubicBezTo>
                    <a:pt x="1146" y="24"/>
                    <a:pt x="1154" y="32"/>
                    <a:pt x="1161" y="40"/>
                  </a:cubicBezTo>
                  <a:cubicBezTo>
                    <a:pt x="1161" y="48"/>
                    <a:pt x="1170" y="48"/>
                    <a:pt x="1170" y="55"/>
                  </a:cubicBezTo>
                  <a:cubicBezTo>
                    <a:pt x="1170" y="63"/>
                    <a:pt x="1161" y="79"/>
                    <a:pt x="1154" y="95"/>
                  </a:cubicBezTo>
                  <a:cubicBezTo>
                    <a:pt x="1146" y="103"/>
                    <a:pt x="1146" y="119"/>
                    <a:pt x="1146" y="127"/>
                  </a:cubicBezTo>
                  <a:cubicBezTo>
                    <a:pt x="1154" y="134"/>
                    <a:pt x="1154" y="142"/>
                    <a:pt x="1154" y="158"/>
                  </a:cubicBezTo>
                  <a:cubicBezTo>
                    <a:pt x="1154" y="190"/>
                    <a:pt x="1161" y="206"/>
                    <a:pt x="1185" y="206"/>
                  </a:cubicBezTo>
                  <a:lnTo>
                    <a:pt x="1185" y="206"/>
                  </a:lnTo>
                  <a:lnTo>
                    <a:pt x="1185" y="206"/>
                  </a:lnTo>
                  <a:cubicBezTo>
                    <a:pt x="1185" y="206"/>
                    <a:pt x="1201" y="221"/>
                    <a:pt x="1193" y="245"/>
                  </a:cubicBezTo>
                  <a:cubicBezTo>
                    <a:pt x="1193" y="253"/>
                    <a:pt x="1193" y="261"/>
                    <a:pt x="1193" y="261"/>
                  </a:cubicBezTo>
                  <a:cubicBezTo>
                    <a:pt x="1185" y="269"/>
                    <a:pt x="1185" y="269"/>
                    <a:pt x="1185" y="269"/>
                  </a:cubicBezTo>
                  <a:cubicBezTo>
                    <a:pt x="1185" y="277"/>
                    <a:pt x="1201" y="285"/>
                    <a:pt x="1209" y="285"/>
                  </a:cubicBezTo>
                  <a:cubicBezTo>
                    <a:pt x="1217" y="292"/>
                    <a:pt x="1248" y="308"/>
                    <a:pt x="1248" y="324"/>
                  </a:cubicBezTo>
                  <a:cubicBezTo>
                    <a:pt x="1248" y="324"/>
                    <a:pt x="1248" y="332"/>
                    <a:pt x="1241" y="332"/>
                  </a:cubicBezTo>
                  <a:cubicBezTo>
                    <a:pt x="1233" y="332"/>
                    <a:pt x="1225" y="332"/>
                    <a:pt x="1217" y="340"/>
                  </a:cubicBezTo>
                  <a:cubicBezTo>
                    <a:pt x="1193" y="340"/>
                    <a:pt x="1146" y="356"/>
                    <a:pt x="1138" y="364"/>
                  </a:cubicBezTo>
                  <a:cubicBezTo>
                    <a:pt x="1138" y="364"/>
                    <a:pt x="1146" y="372"/>
                    <a:pt x="1154" y="372"/>
                  </a:cubicBezTo>
                  <a:cubicBezTo>
                    <a:pt x="1161" y="380"/>
                    <a:pt x="1177" y="387"/>
                    <a:pt x="1185" y="387"/>
                  </a:cubicBezTo>
                  <a:cubicBezTo>
                    <a:pt x="1201" y="395"/>
                    <a:pt x="1209" y="395"/>
                    <a:pt x="1209" y="419"/>
                  </a:cubicBezTo>
                  <a:cubicBezTo>
                    <a:pt x="1201" y="443"/>
                    <a:pt x="1170" y="506"/>
                    <a:pt x="1154" y="514"/>
                  </a:cubicBezTo>
                  <a:cubicBezTo>
                    <a:pt x="1146" y="522"/>
                    <a:pt x="1146" y="522"/>
                    <a:pt x="1138" y="522"/>
                  </a:cubicBezTo>
                  <a:cubicBezTo>
                    <a:pt x="1130" y="522"/>
                    <a:pt x="1122" y="530"/>
                    <a:pt x="1122" y="545"/>
                  </a:cubicBezTo>
                  <a:cubicBezTo>
                    <a:pt x="1130" y="585"/>
                    <a:pt x="1122" y="593"/>
                    <a:pt x="1114" y="593"/>
                  </a:cubicBezTo>
                  <a:lnTo>
                    <a:pt x="1106" y="593"/>
                  </a:lnTo>
                  <a:cubicBezTo>
                    <a:pt x="1098" y="593"/>
                    <a:pt x="1090" y="593"/>
                    <a:pt x="1083" y="601"/>
                  </a:cubicBezTo>
                  <a:cubicBezTo>
                    <a:pt x="1083" y="601"/>
                    <a:pt x="1083" y="601"/>
                    <a:pt x="1083" y="609"/>
                  </a:cubicBezTo>
                  <a:cubicBezTo>
                    <a:pt x="1083" y="617"/>
                    <a:pt x="1090" y="625"/>
                    <a:pt x="1090" y="625"/>
                  </a:cubicBezTo>
                  <a:cubicBezTo>
                    <a:pt x="1090" y="640"/>
                    <a:pt x="1098" y="648"/>
                    <a:pt x="1083" y="656"/>
                  </a:cubicBezTo>
                  <a:lnTo>
                    <a:pt x="1075" y="656"/>
                  </a:lnTo>
                  <a:cubicBezTo>
                    <a:pt x="1059" y="656"/>
                    <a:pt x="1043" y="664"/>
                    <a:pt x="1043" y="672"/>
                  </a:cubicBezTo>
                  <a:cubicBezTo>
                    <a:pt x="1043" y="680"/>
                    <a:pt x="1043" y="688"/>
                    <a:pt x="1043" y="696"/>
                  </a:cubicBezTo>
                  <a:cubicBezTo>
                    <a:pt x="1043" y="720"/>
                    <a:pt x="1051" y="735"/>
                    <a:pt x="1035" y="743"/>
                  </a:cubicBezTo>
                  <a:cubicBezTo>
                    <a:pt x="1035" y="743"/>
                    <a:pt x="1027" y="743"/>
                    <a:pt x="1027" y="751"/>
                  </a:cubicBezTo>
                  <a:cubicBezTo>
                    <a:pt x="1019" y="751"/>
                    <a:pt x="1019" y="759"/>
                    <a:pt x="1027" y="767"/>
                  </a:cubicBezTo>
                  <a:cubicBezTo>
                    <a:pt x="1035" y="783"/>
                    <a:pt x="1035" y="814"/>
                    <a:pt x="1027" y="830"/>
                  </a:cubicBezTo>
                  <a:cubicBezTo>
                    <a:pt x="1027" y="838"/>
                    <a:pt x="1019" y="838"/>
                    <a:pt x="1019" y="846"/>
                  </a:cubicBezTo>
                  <a:cubicBezTo>
                    <a:pt x="1011" y="846"/>
                    <a:pt x="995" y="854"/>
                    <a:pt x="995" y="862"/>
                  </a:cubicBezTo>
                  <a:cubicBezTo>
                    <a:pt x="988" y="870"/>
                    <a:pt x="995" y="870"/>
                    <a:pt x="995" y="878"/>
                  </a:cubicBezTo>
                  <a:cubicBezTo>
                    <a:pt x="1011" y="901"/>
                    <a:pt x="1027" y="925"/>
                    <a:pt x="1011" y="933"/>
                  </a:cubicBezTo>
                  <a:lnTo>
                    <a:pt x="1011" y="933"/>
                  </a:lnTo>
                  <a:cubicBezTo>
                    <a:pt x="1011" y="941"/>
                    <a:pt x="1003" y="941"/>
                    <a:pt x="1003" y="949"/>
                  </a:cubicBezTo>
                  <a:cubicBezTo>
                    <a:pt x="1003" y="949"/>
                    <a:pt x="1011" y="949"/>
                    <a:pt x="1019" y="949"/>
                  </a:cubicBezTo>
                  <a:cubicBezTo>
                    <a:pt x="1019" y="949"/>
                    <a:pt x="1019" y="949"/>
                    <a:pt x="1027" y="949"/>
                  </a:cubicBezTo>
                  <a:cubicBezTo>
                    <a:pt x="1098" y="949"/>
                    <a:pt x="1747" y="909"/>
                    <a:pt x="1747" y="909"/>
                  </a:cubicBezTo>
                  <a:cubicBezTo>
                    <a:pt x="1754" y="909"/>
                    <a:pt x="1754" y="909"/>
                    <a:pt x="1754" y="909"/>
                  </a:cubicBezTo>
                  <a:lnTo>
                    <a:pt x="1754" y="909"/>
                  </a:lnTo>
                  <a:cubicBezTo>
                    <a:pt x="1754" y="909"/>
                    <a:pt x="1778" y="917"/>
                    <a:pt x="1778" y="933"/>
                  </a:cubicBezTo>
                  <a:lnTo>
                    <a:pt x="1778" y="941"/>
                  </a:lnTo>
                  <a:cubicBezTo>
                    <a:pt x="1770" y="949"/>
                    <a:pt x="1770" y="949"/>
                    <a:pt x="1770" y="949"/>
                  </a:cubicBezTo>
                  <a:cubicBezTo>
                    <a:pt x="1754" y="965"/>
                    <a:pt x="1699" y="1012"/>
                    <a:pt x="1739" y="1067"/>
                  </a:cubicBezTo>
                  <a:cubicBezTo>
                    <a:pt x="1762" y="1091"/>
                    <a:pt x="1770" y="1107"/>
                    <a:pt x="1786" y="1115"/>
                  </a:cubicBezTo>
                  <a:cubicBezTo>
                    <a:pt x="1802" y="1123"/>
                    <a:pt x="1810" y="1138"/>
                    <a:pt x="1818" y="1154"/>
                  </a:cubicBezTo>
                  <a:cubicBezTo>
                    <a:pt x="1826" y="1186"/>
                    <a:pt x="1865" y="1241"/>
                    <a:pt x="1881" y="1265"/>
                  </a:cubicBezTo>
                  <a:cubicBezTo>
                    <a:pt x="1889" y="1281"/>
                    <a:pt x="1897" y="1289"/>
                    <a:pt x="1897" y="1289"/>
                  </a:cubicBezTo>
                  <a:lnTo>
                    <a:pt x="1897" y="1289"/>
                  </a:lnTo>
                  <a:lnTo>
                    <a:pt x="1897" y="1289"/>
                  </a:lnTo>
                  <a:cubicBezTo>
                    <a:pt x="1889" y="1297"/>
                    <a:pt x="1881" y="1297"/>
                    <a:pt x="1881" y="1297"/>
                  </a:cubicBezTo>
                  <a:cubicBezTo>
                    <a:pt x="1873" y="1297"/>
                    <a:pt x="1873" y="1297"/>
                    <a:pt x="1865" y="1297"/>
                  </a:cubicBezTo>
                  <a:cubicBezTo>
                    <a:pt x="1857" y="1297"/>
                    <a:pt x="1849" y="1297"/>
                    <a:pt x="1841" y="1297"/>
                  </a:cubicBezTo>
                  <a:cubicBezTo>
                    <a:pt x="1826" y="1297"/>
                    <a:pt x="1818" y="1297"/>
                    <a:pt x="1802" y="1289"/>
                  </a:cubicBezTo>
                  <a:cubicBezTo>
                    <a:pt x="1786" y="1289"/>
                    <a:pt x="1786" y="1289"/>
                    <a:pt x="1786" y="1289"/>
                  </a:cubicBezTo>
                  <a:cubicBezTo>
                    <a:pt x="1770" y="1289"/>
                    <a:pt x="1762" y="1281"/>
                    <a:pt x="1754" y="1273"/>
                  </a:cubicBezTo>
                  <a:cubicBezTo>
                    <a:pt x="1747" y="1273"/>
                    <a:pt x="1731" y="1265"/>
                    <a:pt x="1707" y="1257"/>
                  </a:cubicBezTo>
                  <a:cubicBezTo>
                    <a:pt x="1675" y="1241"/>
                    <a:pt x="1675" y="1241"/>
                    <a:pt x="1667" y="1233"/>
                  </a:cubicBezTo>
                  <a:cubicBezTo>
                    <a:pt x="1660" y="1233"/>
                    <a:pt x="1652" y="1225"/>
                    <a:pt x="1628" y="1218"/>
                  </a:cubicBezTo>
                  <a:cubicBezTo>
                    <a:pt x="1612" y="1210"/>
                    <a:pt x="1604" y="1202"/>
                    <a:pt x="1596" y="1202"/>
                  </a:cubicBezTo>
                  <a:lnTo>
                    <a:pt x="1596" y="1202"/>
                  </a:lnTo>
                  <a:cubicBezTo>
                    <a:pt x="1596" y="1210"/>
                    <a:pt x="1596" y="1218"/>
                    <a:pt x="1588" y="1225"/>
                  </a:cubicBezTo>
                  <a:lnTo>
                    <a:pt x="1588" y="1225"/>
                  </a:lnTo>
                  <a:cubicBezTo>
                    <a:pt x="1573" y="1249"/>
                    <a:pt x="1533" y="1289"/>
                    <a:pt x="1541" y="1328"/>
                  </a:cubicBezTo>
                  <a:cubicBezTo>
                    <a:pt x="1541" y="1352"/>
                    <a:pt x="1549" y="1352"/>
                    <a:pt x="1557" y="1352"/>
                  </a:cubicBezTo>
                  <a:cubicBezTo>
                    <a:pt x="1557" y="1352"/>
                    <a:pt x="1565" y="1352"/>
                    <a:pt x="1573" y="1344"/>
                  </a:cubicBezTo>
                  <a:cubicBezTo>
                    <a:pt x="1581" y="1344"/>
                    <a:pt x="1588" y="1344"/>
                    <a:pt x="1596" y="1344"/>
                  </a:cubicBezTo>
                  <a:lnTo>
                    <a:pt x="1596" y="1344"/>
                  </a:lnTo>
                  <a:cubicBezTo>
                    <a:pt x="1604" y="1344"/>
                    <a:pt x="1612" y="1344"/>
                    <a:pt x="1612" y="1344"/>
                  </a:cubicBezTo>
                  <a:cubicBezTo>
                    <a:pt x="1620" y="1344"/>
                    <a:pt x="1620" y="1344"/>
                    <a:pt x="1628" y="1344"/>
                  </a:cubicBezTo>
                  <a:cubicBezTo>
                    <a:pt x="1628" y="1344"/>
                    <a:pt x="1636" y="1344"/>
                    <a:pt x="1644" y="1344"/>
                  </a:cubicBezTo>
                  <a:cubicBezTo>
                    <a:pt x="1660" y="1344"/>
                    <a:pt x="1667" y="1352"/>
                    <a:pt x="1675" y="1368"/>
                  </a:cubicBezTo>
                  <a:cubicBezTo>
                    <a:pt x="1683" y="1375"/>
                    <a:pt x="1691" y="1391"/>
                    <a:pt x="1715" y="1399"/>
                  </a:cubicBezTo>
                  <a:cubicBezTo>
                    <a:pt x="1723" y="1407"/>
                    <a:pt x="1723" y="1399"/>
                    <a:pt x="1723" y="1399"/>
                  </a:cubicBezTo>
                  <a:cubicBezTo>
                    <a:pt x="1723" y="1399"/>
                    <a:pt x="1715" y="1384"/>
                    <a:pt x="1699" y="1368"/>
                  </a:cubicBezTo>
                  <a:cubicBezTo>
                    <a:pt x="1691" y="1360"/>
                    <a:pt x="1691" y="1352"/>
                    <a:pt x="1691" y="1344"/>
                  </a:cubicBezTo>
                  <a:cubicBezTo>
                    <a:pt x="1691" y="1328"/>
                    <a:pt x="1723" y="1304"/>
                    <a:pt x="1723" y="1297"/>
                  </a:cubicBezTo>
                  <a:cubicBezTo>
                    <a:pt x="1731" y="1297"/>
                    <a:pt x="1739" y="1297"/>
                    <a:pt x="1747" y="1297"/>
                  </a:cubicBezTo>
                  <a:cubicBezTo>
                    <a:pt x="1762" y="1297"/>
                    <a:pt x="1778" y="1297"/>
                    <a:pt x="1786" y="1297"/>
                  </a:cubicBezTo>
                  <a:cubicBezTo>
                    <a:pt x="1794" y="1304"/>
                    <a:pt x="1802" y="1304"/>
                    <a:pt x="1802" y="1304"/>
                  </a:cubicBezTo>
                  <a:cubicBezTo>
                    <a:pt x="1810" y="1304"/>
                    <a:pt x="1826" y="1312"/>
                    <a:pt x="1826" y="1320"/>
                  </a:cubicBezTo>
                  <a:cubicBezTo>
                    <a:pt x="1834" y="1328"/>
                    <a:pt x="1834" y="1328"/>
                    <a:pt x="1826" y="1336"/>
                  </a:cubicBezTo>
                  <a:cubicBezTo>
                    <a:pt x="1826" y="1344"/>
                    <a:pt x="1818" y="1344"/>
                    <a:pt x="1810" y="1352"/>
                  </a:cubicBezTo>
                  <a:cubicBezTo>
                    <a:pt x="1802" y="1360"/>
                    <a:pt x="1794" y="1360"/>
                    <a:pt x="1786" y="1375"/>
                  </a:cubicBezTo>
                  <a:lnTo>
                    <a:pt x="1786" y="1375"/>
                  </a:lnTo>
                  <a:lnTo>
                    <a:pt x="1794" y="1375"/>
                  </a:lnTo>
                  <a:cubicBezTo>
                    <a:pt x="1802" y="1384"/>
                    <a:pt x="1818" y="1384"/>
                    <a:pt x="1818" y="1399"/>
                  </a:cubicBezTo>
                  <a:cubicBezTo>
                    <a:pt x="1818" y="1415"/>
                    <a:pt x="1818" y="1415"/>
                    <a:pt x="1826" y="1415"/>
                  </a:cubicBezTo>
                  <a:cubicBezTo>
                    <a:pt x="1826" y="1415"/>
                    <a:pt x="1826" y="1415"/>
                    <a:pt x="1834" y="1415"/>
                  </a:cubicBezTo>
                  <a:cubicBezTo>
                    <a:pt x="1834" y="1415"/>
                    <a:pt x="1841" y="1415"/>
                    <a:pt x="1849" y="1415"/>
                  </a:cubicBezTo>
                  <a:lnTo>
                    <a:pt x="1849" y="1415"/>
                  </a:lnTo>
                  <a:lnTo>
                    <a:pt x="1857" y="1415"/>
                  </a:lnTo>
                  <a:cubicBezTo>
                    <a:pt x="1857" y="1415"/>
                    <a:pt x="1857" y="1407"/>
                    <a:pt x="1857" y="1399"/>
                  </a:cubicBezTo>
                  <a:lnTo>
                    <a:pt x="1857" y="1399"/>
                  </a:lnTo>
                  <a:cubicBezTo>
                    <a:pt x="1857" y="1391"/>
                    <a:pt x="1873" y="1352"/>
                    <a:pt x="1873" y="1344"/>
                  </a:cubicBezTo>
                  <a:cubicBezTo>
                    <a:pt x="1873" y="1344"/>
                    <a:pt x="1889" y="1320"/>
                    <a:pt x="1905" y="1320"/>
                  </a:cubicBezTo>
                  <a:cubicBezTo>
                    <a:pt x="1913" y="1320"/>
                    <a:pt x="1913" y="1320"/>
                    <a:pt x="1913" y="1320"/>
                  </a:cubicBezTo>
                  <a:cubicBezTo>
                    <a:pt x="1936" y="1328"/>
                    <a:pt x="1928" y="1344"/>
                    <a:pt x="1928" y="1368"/>
                  </a:cubicBezTo>
                  <a:cubicBezTo>
                    <a:pt x="1928" y="1368"/>
                    <a:pt x="1928" y="1375"/>
                    <a:pt x="1928" y="1384"/>
                  </a:cubicBezTo>
                  <a:cubicBezTo>
                    <a:pt x="1928" y="1391"/>
                    <a:pt x="1936" y="1391"/>
                    <a:pt x="1944" y="1391"/>
                  </a:cubicBezTo>
                  <a:cubicBezTo>
                    <a:pt x="1944" y="1399"/>
                    <a:pt x="1960" y="1399"/>
                    <a:pt x="1960" y="1415"/>
                  </a:cubicBezTo>
                  <a:cubicBezTo>
                    <a:pt x="1968" y="1447"/>
                    <a:pt x="1968" y="1455"/>
                    <a:pt x="1960" y="1471"/>
                  </a:cubicBezTo>
                  <a:cubicBezTo>
                    <a:pt x="1960" y="1478"/>
                    <a:pt x="1952" y="1478"/>
                    <a:pt x="1952" y="1478"/>
                  </a:cubicBezTo>
                  <a:cubicBezTo>
                    <a:pt x="1944" y="1478"/>
                    <a:pt x="1936" y="1478"/>
                    <a:pt x="1928" y="1478"/>
                  </a:cubicBezTo>
                  <a:cubicBezTo>
                    <a:pt x="1928" y="1471"/>
                    <a:pt x="1920" y="1471"/>
                    <a:pt x="1913" y="1471"/>
                  </a:cubicBezTo>
                  <a:lnTo>
                    <a:pt x="1913" y="1471"/>
                  </a:lnTo>
                  <a:cubicBezTo>
                    <a:pt x="1889" y="1471"/>
                    <a:pt x="1873" y="1486"/>
                    <a:pt x="1865" y="1502"/>
                  </a:cubicBezTo>
                  <a:lnTo>
                    <a:pt x="1865" y="1502"/>
                  </a:lnTo>
                  <a:cubicBezTo>
                    <a:pt x="1865" y="1510"/>
                    <a:pt x="1881" y="1510"/>
                    <a:pt x="1889" y="1510"/>
                  </a:cubicBezTo>
                  <a:cubicBezTo>
                    <a:pt x="1897" y="1510"/>
                    <a:pt x="1913" y="1518"/>
                    <a:pt x="1920" y="1518"/>
                  </a:cubicBezTo>
                  <a:lnTo>
                    <a:pt x="1928" y="1526"/>
                  </a:lnTo>
                  <a:cubicBezTo>
                    <a:pt x="1920" y="1534"/>
                    <a:pt x="1905" y="1534"/>
                    <a:pt x="1897" y="1534"/>
                  </a:cubicBezTo>
                  <a:cubicBezTo>
                    <a:pt x="1897" y="1534"/>
                    <a:pt x="1889" y="1534"/>
                    <a:pt x="1881" y="1534"/>
                  </a:cubicBezTo>
                  <a:lnTo>
                    <a:pt x="1881" y="1534"/>
                  </a:lnTo>
                  <a:cubicBezTo>
                    <a:pt x="1857" y="1534"/>
                    <a:pt x="1841" y="1549"/>
                    <a:pt x="1834" y="1557"/>
                  </a:cubicBezTo>
                  <a:cubicBezTo>
                    <a:pt x="1834" y="1565"/>
                    <a:pt x="1841" y="1565"/>
                    <a:pt x="1849" y="1573"/>
                  </a:cubicBezTo>
                  <a:cubicBezTo>
                    <a:pt x="1865" y="1581"/>
                    <a:pt x="1873" y="1589"/>
                    <a:pt x="1889" y="1605"/>
                  </a:cubicBezTo>
                  <a:cubicBezTo>
                    <a:pt x="1905" y="1621"/>
                    <a:pt x="1920" y="1621"/>
                    <a:pt x="1936" y="1628"/>
                  </a:cubicBezTo>
                  <a:cubicBezTo>
                    <a:pt x="1944" y="1628"/>
                    <a:pt x="1952" y="1628"/>
                    <a:pt x="1968" y="1637"/>
                  </a:cubicBezTo>
                  <a:cubicBezTo>
                    <a:pt x="1992" y="1652"/>
                    <a:pt x="2007" y="1652"/>
                    <a:pt x="2023" y="1652"/>
                  </a:cubicBezTo>
                  <a:cubicBezTo>
                    <a:pt x="2031" y="1652"/>
                    <a:pt x="2039" y="1652"/>
                    <a:pt x="2047" y="1652"/>
                  </a:cubicBezTo>
                  <a:cubicBezTo>
                    <a:pt x="2071" y="1660"/>
                    <a:pt x="2078" y="1668"/>
                    <a:pt x="2087" y="1676"/>
                  </a:cubicBezTo>
                  <a:cubicBezTo>
                    <a:pt x="2087" y="1676"/>
                    <a:pt x="2094" y="1684"/>
                    <a:pt x="2102" y="1692"/>
                  </a:cubicBezTo>
                  <a:cubicBezTo>
                    <a:pt x="2118" y="1692"/>
                    <a:pt x="2126" y="1708"/>
                    <a:pt x="2126" y="1715"/>
                  </a:cubicBezTo>
                  <a:cubicBezTo>
                    <a:pt x="2134" y="1724"/>
                    <a:pt x="2126" y="1739"/>
                    <a:pt x="2118" y="1747"/>
                  </a:cubicBezTo>
                  <a:cubicBezTo>
                    <a:pt x="2110" y="1763"/>
                    <a:pt x="2110" y="1763"/>
                    <a:pt x="2102" y="1763"/>
                  </a:cubicBezTo>
                  <a:cubicBezTo>
                    <a:pt x="2102" y="1763"/>
                    <a:pt x="2102" y="1771"/>
                    <a:pt x="2094" y="1779"/>
                  </a:cubicBezTo>
                  <a:cubicBezTo>
                    <a:pt x="2094" y="1787"/>
                    <a:pt x="2094" y="1795"/>
                    <a:pt x="2087" y="1802"/>
                  </a:cubicBezTo>
                  <a:cubicBezTo>
                    <a:pt x="2087" y="1810"/>
                    <a:pt x="2087" y="1818"/>
                    <a:pt x="2078" y="1826"/>
                  </a:cubicBezTo>
                  <a:cubicBezTo>
                    <a:pt x="2071" y="1826"/>
                    <a:pt x="2071" y="1826"/>
                    <a:pt x="2071" y="1826"/>
                  </a:cubicBezTo>
                  <a:cubicBezTo>
                    <a:pt x="2063" y="1826"/>
                    <a:pt x="2055" y="1818"/>
                    <a:pt x="2047" y="1802"/>
                  </a:cubicBezTo>
                  <a:cubicBezTo>
                    <a:pt x="2039" y="1795"/>
                    <a:pt x="2039" y="1795"/>
                    <a:pt x="2039" y="1787"/>
                  </a:cubicBezTo>
                  <a:cubicBezTo>
                    <a:pt x="2039" y="1787"/>
                    <a:pt x="2039" y="1795"/>
                    <a:pt x="2031" y="1795"/>
                  </a:cubicBezTo>
                  <a:cubicBezTo>
                    <a:pt x="2031" y="1802"/>
                    <a:pt x="2023" y="1810"/>
                    <a:pt x="2023" y="1818"/>
                  </a:cubicBezTo>
                  <a:cubicBezTo>
                    <a:pt x="2015" y="1834"/>
                    <a:pt x="2007" y="1850"/>
                    <a:pt x="1992" y="1866"/>
                  </a:cubicBezTo>
                  <a:cubicBezTo>
                    <a:pt x="1984" y="1881"/>
                    <a:pt x="1984" y="1881"/>
                    <a:pt x="1976" y="1881"/>
                  </a:cubicBezTo>
                  <a:close/>
                  <a:moveTo>
                    <a:pt x="1936" y="1708"/>
                  </a:moveTo>
                  <a:lnTo>
                    <a:pt x="1936" y="1708"/>
                  </a:lnTo>
                  <a:cubicBezTo>
                    <a:pt x="1944" y="1708"/>
                    <a:pt x="1944" y="1708"/>
                    <a:pt x="1944" y="1708"/>
                  </a:cubicBezTo>
                  <a:cubicBezTo>
                    <a:pt x="1944" y="1715"/>
                    <a:pt x="1944" y="1715"/>
                    <a:pt x="1944" y="1724"/>
                  </a:cubicBezTo>
                  <a:cubicBezTo>
                    <a:pt x="1944" y="1731"/>
                    <a:pt x="1944" y="1739"/>
                    <a:pt x="1952" y="1755"/>
                  </a:cubicBezTo>
                  <a:cubicBezTo>
                    <a:pt x="1960" y="1763"/>
                    <a:pt x="1968" y="1763"/>
                    <a:pt x="1976" y="1763"/>
                  </a:cubicBezTo>
                  <a:cubicBezTo>
                    <a:pt x="1976" y="1763"/>
                    <a:pt x="1984" y="1763"/>
                    <a:pt x="1992" y="1771"/>
                  </a:cubicBezTo>
                  <a:lnTo>
                    <a:pt x="1992" y="1779"/>
                  </a:lnTo>
                  <a:cubicBezTo>
                    <a:pt x="2000" y="1787"/>
                    <a:pt x="2007" y="1795"/>
                    <a:pt x="1992" y="1810"/>
                  </a:cubicBezTo>
                  <a:cubicBezTo>
                    <a:pt x="1992" y="1818"/>
                    <a:pt x="1992" y="1818"/>
                    <a:pt x="1984" y="1818"/>
                  </a:cubicBezTo>
                  <a:cubicBezTo>
                    <a:pt x="1976" y="1834"/>
                    <a:pt x="1968" y="1834"/>
                    <a:pt x="1976" y="1850"/>
                  </a:cubicBezTo>
                  <a:cubicBezTo>
                    <a:pt x="1976" y="1850"/>
                    <a:pt x="1976" y="1858"/>
                    <a:pt x="1976" y="1866"/>
                  </a:cubicBezTo>
                  <a:lnTo>
                    <a:pt x="1976" y="1874"/>
                  </a:lnTo>
                  <a:lnTo>
                    <a:pt x="1984" y="1866"/>
                  </a:lnTo>
                  <a:cubicBezTo>
                    <a:pt x="2000" y="1850"/>
                    <a:pt x="2007" y="1834"/>
                    <a:pt x="2015" y="1818"/>
                  </a:cubicBezTo>
                  <a:cubicBezTo>
                    <a:pt x="2015" y="1810"/>
                    <a:pt x="2023" y="1802"/>
                    <a:pt x="2023" y="1795"/>
                  </a:cubicBezTo>
                  <a:cubicBezTo>
                    <a:pt x="2031" y="1787"/>
                    <a:pt x="2039" y="1779"/>
                    <a:pt x="2039" y="1779"/>
                  </a:cubicBezTo>
                  <a:cubicBezTo>
                    <a:pt x="2047" y="1779"/>
                    <a:pt x="2047" y="1787"/>
                    <a:pt x="2055" y="1795"/>
                  </a:cubicBezTo>
                  <a:cubicBezTo>
                    <a:pt x="2055" y="1818"/>
                    <a:pt x="2063" y="1826"/>
                    <a:pt x="2071" y="1826"/>
                  </a:cubicBezTo>
                  <a:lnTo>
                    <a:pt x="2071" y="1818"/>
                  </a:lnTo>
                  <a:cubicBezTo>
                    <a:pt x="2078" y="1810"/>
                    <a:pt x="2078" y="1810"/>
                    <a:pt x="2087" y="1795"/>
                  </a:cubicBezTo>
                  <a:cubicBezTo>
                    <a:pt x="2087" y="1795"/>
                    <a:pt x="2087" y="1787"/>
                    <a:pt x="2087" y="1779"/>
                  </a:cubicBezTo>
                  <a:cubicBezTo>
                    <a:pt x="2094" y="1763"/>
                    <a:pt x="2094" y="1763"/>
                    <a:pt x="2102" y="1755"/>
                  </a:cubicBezTo>
                  <a:cubicBezTo>
                    <a:pt x="2102" y="1755"/>
                    <a:pt x="2110" y="1755"/>
                    <a:pt x="2110" y="1747"/>
                  </a:cubicBezTo>
                  <a:cubicBezTo>
                    <a:pt x="2118" y="1739"/>
                    <a:pt x="2126" y="1724"/>
                    <a:pt x="2118" y="1715"/>
                  </a:cubicBezTo>
                  <a:cubicBezTo>
                    <a:pt x="2118" y="1708"/>
                    <a:pt x="2110" y="1700"/>
                    <a:pt x="2102" y="1692"/>
                  </a:cubicBezTo>
                  <a:cubicBezTo>
                    <a:pt x="2087" y="1692"/>
                    <a:pt x="2087" y="1684"/>
                    <a:pt x="2078" y="1676"/>
                  </a:cubicBezTo>
                  <a:cubicBezTo>
                    <a:pt x="2071" y="1668"/>
                    <a:pt x="2071" y="1668"/>
                    <a:pt x="2047" y="1660"/>
                  </a:cubicBezTo>
                  <a:cubicBezTo>
                    <a:pt x="2039" y="1660"/>
                    <a:pt x="2031" y="1660"/>
                    <a:pt x="2023" y="1660"/>
                  </a:cubicBezTo>
                  <a:cubicBezTo>
                    <a:pt x="2007" y="1660"/>
                    <a:pt x="1992" y="1652"/>
                    <a:pt x="1968" y="1644"/>
                  </a:cubicBezTo>
                  <a:cubicBezTo>
                    <a:pt x="1952" y="1637"/>
                    <a:pt x="1944" y="1637"/>
                    <a:pt x="1936" y="1637"/>
                  </a:cubicBezTo>
                  <a:cubicBezTo>
                    <a:pt x="1913" y="1628"/>
                    <a:pt x="1905" y="1628"/>
                    <a:pt x="1881" y="1605"/>
                  </a:cubicBezTo>
                  <a:cubicBezTo>
                    <a:pt x="1873" y="1597"/>
                    <a:pt x="1857" y="1589"/>
                    <a:pt x="1849" y="1581"/>
                  </a:cubicBezTo>
                  <a:cubicBezTo>
                    <a:pt x="1834" y="1573"/>
                    <a:pt x="1826" y="1573"/>
                    <a:pt x="1834" y="1557"/>
                  </a:cubicBezTo>
                  <a:cubicBezTo>
                    <a:pt x="1834" y="1542"/>
                    <a:pt x="1857" y="1526"/>
                    <a:pt x="1881" y="1526"/>
                  </a:cubicBezTo>
                  <a:cubicBezTo>
                    <a:pt x="1881" y="1526"/>
                    <a:pt x="1881" y="1526"/>
                    <a:pt x="1889" y="1526"/>
                  </a:cubicBezTo>
                  <a:lnTo>
                    <a:pt x="1897" y="1526"/>
                  </a:lnTo>
                  <a:cubicBezTo>
                    <a:pt x="1913" y="1526"/>
                    <a:pt x="1913" y="1526"/>
                    <a:pt x="1920" y="1526"/>
                  </a:cubicBezTo>
                  <a:lnTo>
                    <a:pt x="1913" y="1526"/>
                  </a:lnTo>
                  <a:cubicBezTo>
                    <a:pt x="1905" y="1526"/>
                    <a:pt x="1897" y="1518"/>
                    <a:pt x="1889" y="1518"/>
                  </a:cubicBezTo>
                  <a:cubicBezTo>
                    <a:pt x="1873" y="1518"/>
                    <a:pt x="1865" y="1518"/>
                    <a:pt x="1857" y="1510"/>
                  </a:cubicBezTo>
                  <a:cubicBezTo>
                    <a:pt x="1857" y="1510"/>
                    <a:pt x="1857" y="1502"/>
                    <a:pt x="1865" y="1502"/>
                  </a:cubicBezTo>
                  <a:cubicBezTo>
                    <a:pt x="1873" y="1478"/>
                    <a:pt x="1889" y="1462"/>
                    <a:pt x="1913" y="1462"/>
                  </a:cubicBezTo>
                  <a:cubicBezTo>
                    <a:pt x="1920" y="1462"/>
                    <a:pt x="1928" y="1462"/>
                    <a:pt x="1936" y="1471"/>
                  </a:cubicBezTo>
                  <a:cubicBezTo>
                    <a:pt x="1944" y="1471"/>
                    <a:pt x="1944" y="1471"/>
                    <a:pt x="1952" y="1471"/>
                  </a:cubicBezTo>
                  <a:lnTo>
                    <a:pt x="1952" y="1471"/>
                  </a:lnTo>
                  <a:cubicBezTo>
                    <a:pt x="1960" y="1455"/>
                    <a:pt x="1960" y="1447"/>
                    <a:pt x="1952" y="1423"/>
                  </a:cubicBezTo>
                  <a:cubicBezTo>
                    <a:pt x="1952" y="1407"/>
                    <a:pt x="1944" y="1407"/>
                    <a:pt x="1936" y="1399"/>
                  </a:cubicBezTo>
                  <a:cubicBezTo>
                    <a:pt x="1928" y="1399"/>
                    <a:pt x="1920" y="1399"/>
                    <a:pt x="1920" y="1384"/>
                  </a:cubicBezTo>
                  <a:cubicBezTo>
                    <a:pt x="1920" y="1375"/>
                    <a:pt x="1920" y="1368"/>
                    <a:pt x="1920" y="1360"/>
                  </a:cubicBezTo>
                  <a:cubicBezTo>
                    <a:pt x="1920" y="1344"/>
                    <a:pt x="1920" y="1328"/>
                    <a:pt x="1913" y="1328"/>
                  </a:cubicBezTo>
                  <a:cubicBezTo>
                    <a:pt x="1913" y="1328"/>
                    <a:pt x="1913" y="1328"/>
                    <a:pt x="1905" y="1328"/>
                  </a:cubicBezTo>
                  <a:cubicBezTo>
                    <a:pt x="1897" y="1328"/>
                    <a:pt x="1881" y="1344"/>
                    <a:pt x="1881" y="1344"/>
                  </a:cubicBezTo>
                  <a:cubicBezTo>
                    <a:pt x="1873" y="1360"/>
                    <a:pt x="1865" y="1391"/>
                    <a:pt x="1865" y="1399"/>
                  </a:cubicBezTo>
                  <a:lnTo>
                    <a:pt x="1865" y="1399"/>
                  </a:lnTo>
                  <a:cubicBezTo>
                    <a:pt x="1865" y="1407"/>
                    <a:pt x="1865" y="1415"/>
                    <a:pt x="1857" y="1423"/>
                  </a:cubicBezTo>
                  <a:lnTo>
                    <a:pt x="1849" y="1423"/>
                  </a:lnTo>
                  <a:cubicBezTo>
                    <a:pt x="1841" y="1423"/>
                    <a:pt x="1834" y="1423"/>
                    <a:pt x="1834" y="1423"/>
                  </a:cubicBezTo>
                  <a:cubicBezTo>
                    <a:pt x="1826" y="1423"/>
                    <a:pt x="1826" y="1423"/>
                    <a:pt x="1826" y="1423"/>
                  </a:cubicBezTo>
                  <a:cubicBezTo>
                    <a:pt x="1818" y="1423"/>
                    <a:pt x="1810" y="1415"/>
                    <a:pt x="1810" y="1399"/>
                  </a:cubicBezTo>
                  <a:cubicBezTo>
                    <a:pt x="1810" y="1391"/>
                    <a:pt x="1802" y="1384"/>
                    <a:pt x="1794" y="1384"/>
                  </a:cubicBezTo>
                  <a:cubicBezTo>
                    <a:pt x="1786" y="1384"/>
                    <a:pt x="1778" y="1384"/>
                    <a:pt x="1778" y="1384"/>
                  </a:cubicBezTo>
                  <a:cubicBezTo>
                    <a:pt x="1778" y="1375"/>
                    <a:pt x="1778" y="1375"/>
                    <a:pt x="1778" y="1368"/>
                  </a:cubicBezTo>
                  <a:cubicBezTo>
                    <a:pt x="1786" y="1360"/>
                    <a:pt x="1794" y="1352"/>
                    <a:pt x="1810" y="1344"/>
                  </a:cubicBezTo>
                  <a:cubicBezTo>
                    <a:pt x="1810" y="1336"/>
                    <a:pt x="1818" y="1336"/>
                    <a:pt x="1818" y="1328"/>
                  </a:cubicBezTo>
                  <a:cubicBezTo>
                    <a:pt x="1826" y="1328"/>
                    <a:pt x="1826" y="1328"/>
                    <a:pt x="1826" y="1320"/>
                  </a:cubicBezTo>
                  <a:cubicBezTo>
                    <a:pt x="1818" y="1320"/>
                    <a:pt x="1810" y="1312"/>
                    <a:pt x="1802" y="1312"/>
                  </a:cubicBezTo>
                  <a:cubicBezTo>
                    <a:pt x="1794" y="1312"/>
                    <a:pt x="1794" y="1312"/>
                    <a:pt x="1786" y="1304"/>
                  </a:cubicBezTo>
                  <a:cubicBezTo>
                    <a:pt x="1778" y="1304"/>
                    <a:pt x="1762" y="1304"/>
                    <a:pt x="1747" y="1304"/>
                  </a:cubicBezTo>
                  <a:cubicBezTo>
                    <a:pt x="1739" y="1304"/>
                    <a:pt x="1731" y="1304"/>
                    <a:pt x="1731" y="1304"/>
                  </a:cubicBezTo>
                  <a:cubicBezTo>
                    <a:pt x="1715" y="1312"/>
                    <a:pt x="1699" y="1336"/>
                    <a:pt x="1699" y="1344"/>
                  </a:cubicBezTo>
                  <a:cubicBezTo>
                    <a:pt x="1699" y="1352"/>
                    <a:pt x="1699" y="1360"/>
                    <a:pt x="1699" y="1360"/>
                  </a:cubicBezTo>
                  <a:cubicBezTo>
                    <a:pt x="1715" y="1368"/>
                    <a:pt x="1739" y="1399"/>
                    <a:pt x="1731" y="1407"/>
                  </a:cubicBezTo>
                  <a:cubicBezTo>
                    <a:pt x="1731" y="1407"/>
                    <a:pt x="1731" y="1407"/>
                    <a:pt x="1723" y="1407"/>
                  </a:cubicBezTo>
                  <a:cubicBezTo>
                    <a:pt x="1723" y="1407"/>
                    <a:pt x="1715" y="1407"/>
                    <a:pt x="1707" y="1407"/>
                  </a:cubicBezTo>
                  <a:cubicBezTo>
                    <a:pt x="1691" y="1399"/>
                    <a:pt x="1675" y="1384"/>
                    <a:pt x="1667" y="1368"/>
                  </a:cubicBezTo>
                  <a:cubicBezTo>
                    <a:pt x="1660" y="1360"/>
                    <a:pt x="1652" y="1352"/>
                    <a:pt x="1644" y="1352"/>
                  </a:cubicBezTo>
                  <a:cubicBezTo>
                    <a:pt x="1636" y="1352"/>
                    <a:pt x="1636" y="1352"/>
                    <a:pt x="1628" y="1352"/>
                  </a:cubicBezTo>
                  <a:cubicBezTo>
                    <a:pt x="1620" y="1352"/>
                    <a:pt x="1620" y="1352"/>
                    <a:pt x="1612" y="1352"/>
                  </a:cubicBezTo>
                  <a:cubicBezTo>
                    <a:pt x="1612" y="1352"/>
                    <a:pt x="1604" y="1352"/>
                    <a:pt x="1596" y="1352"/>
                  </a:cubicBezTo>
                  <a:cubicBezTo>
                    <a:pt x="1588" y="1344"/>
                    <a:pt x="1581" y="1352"/>
                    <a:pt x="1573" y="1352"/>
                  </a:cubicBezTo>
                  <a:cubicBezTo>
                    <a:pt x="1573" y="1352"/>
                    <a:pt x="1565" y="1360"/>
                    <a:pt x="1557" y="1360"/>
                  </a:cubicBezTo>
                  <a:cubicBezTo>
                    <a:pt x="1541" y="1360"/>
                    <a:pt x="1533" y="1352"/>
                    <a:pt x="1533" y="1336"/>
                  </a:cubicBezTo>
                  <a:cubicBezTo>
                    <a:pt x="1525" y="1289"/>
                    <a:pt x="1565" y="1241"/>
                    <a:pt x="1581" y="1225"/>
                  </a:cubicBezTo>
                  <a:cubicBezTo>
                    <a:pt x="1581" y="1225"/>
                    <a:pt x="1581" y="1218"/>
                    <a:pt x="1588" y="1218"/>
                  </a:cubicBezTo>
                  <a:cubicBezTo>
                    <a:pt x="1588" y="1210"/>
                    <a:pt x="1588" y="1210"/>
                    <a:pt x="1588" y="1202"/>
                  </a:cubicBezTo>
                  <a:lnTo>
                    <a:pt x="1588" y="1194"/>
                  </a:lnTo>
                  <a:lnTo>
                    <a:pt x="1596" y="1194"/>
                  </a:lnTo>
                  <a:cubicBezTo>
                    <a:pt x="1596" y="1194"/>
                    <a:pt x="1604" y="1194"/>
                    <a:pt x="1628" y="1210"/>
                  </a:cubicBezTo>
                  <a:cubicBezTo>
                    <a:pt x="1652" y="1218"/>
                    <a:pt x="1667" y="1225"/>
                    <a:pt x="1667" y="1233"/>
                  </a:cubicBezTo>
                  <a:cubicBezTo>
                    <a:pt x="1675" y="1233"/>
                    <a:pt x="1683" y="1241"/>
                    <a:pt x="1715" y="1249"/>
                  </a:cubicBezTo>
                  <a:cubicBezTo>
                    <a:pt x="1739" y="1257"/>
                    <a:pt x="1747" y="1265"/>
                    <a:pt x="1754" y="1273"/>
                  </a:cubicBezTo>
                  <a:cubicBezTo>
                    <a:pt x="1770" y="1273"/>
                    <a:pt x="1770" y="1281"/>
                    <a:pt x="1794" y="1281"/>
                  </a:cubicBezTo>
                  <a:cubicBezTo>
                    <a:pt x="1802" y="1289"/>
                    <a:pt x="1802" y="1289"/>
                    <a:pt x="1802" y="1289"/>
                  </a:cubicBezTo>
                  <a:cubicBezTo>
                    <a:pt x="1826" y="1289"/>
                    <a:pt x="1841" y="1297"/>
                    <a:pt x="1857" y="1289"/>
                  </a:cubicBezTo>
                  <a:cubicBezTo>
                    <a:pt x="1865" y="1289"/>
                    <a:pt x="1873" y="1289"/>
                    <a:pt x="1881" y="1289"/>
                  </a:cubicBezTo>
                  <a:cubicBezTo>
                    <a:pt x="1881" y="1289"/>
                    <a:pt x="1881" y="1289"/>
                    <a:pt x="1889" y="1289"/>
                  </a:cubicBezTo>
                  <a:cubicBezTo>
                    <a:pt x="1889" y="1281"/>
                    <a:pt x="1881" y="1281"/>
                    <a:pt x="1873" y="1273"/>
                  </a:cubicBezTo>
                  <a:cubicBezTo>
                    <a:pt x="1857" y="1241"/>
                    <a:pt x="1818" y="1186"/>
                    <a:pt x="1810" y="1162"/>
                  </a:cubicBezTo>
                  <a:cubicBezTo>
                    <a:pt x="1802" y="1138"/>
                    <a:pt x="1794" y="1131"/>
                    <a:pt x="1778" y="1123"/>
                  </a:cubicBezTo>
                  <a:cubicBezTo>
                    <a:pt x="1770" y="1107"/>
                    <a:pt x="1754" y="1099"/>
                    <a:pt x="1739" y="1067"/>
                  </a:cubicBezTo>
                  <a:cubicBezTo>
                    <a:pt x="1691" y="1012"/>
                    <a:pt x="1747" y="957"/>
                    <a:pt x="1770" y="941"/>
                  </a:cubicBezTo>
                  <a:lnTo>
                    <a:pt x="1770" y="941"/>
                  </a:lnTo>
                  <a:cubicBezTo>
                    <a:pt x="1778" y="933"/>
                    <a:pt x="1770" y="933"/>
                    <a:pt x="1770" y="933"/>
                  </a:cubicBezTo>
                  <a:cubicBezTo>
                    <a:pt x="1770" y="925"/>
                    <a:pt x="1762" y="917"/>
                    <a:pt x="1747" y="917"/>
                  </a:cubicBezTo>
                  <a:cubicBezTo>
                    <a:pt x="1731" y="917"/>
                    <a:pt x="1098" y="957"/>
                    <a:pt x="1027" y="957"/>
                  </a:cubicBezTo>
                  <a:cubicBezTo>
                    <a:pt x="1019" y="957"/>
                    <a:pt x="1019" y="957"/>
                    <a:pt x="1019" y="957"/>
                  </a:cubicBezTo>
                  <a:cubicBezTo>
                    <a:pt x="1003" y="957"/>
                    <a:pt x="1003" y="949"/>
                    <a:pt x="1003" y="949"/>
                  </a:cubicBezTo>
                  <a:cubicBezTo>
                    <a:pt x="995" y="941"/>
                    <a:pt x="1003" y="941"/>
                    <a:pt x="1003" y="933"/>
                  </a:cubicBezTo>
                  <a:lnTo>
                    <a:pt x="1003" y="933"/>
                  </a:lnTo>
                  <a:cubicBezTo>
                    <a:pt x="1011" y="925"/>
                    <a:pt x="1003" y="901"/>
                    <a:pt x="988" y="885"/>
                  </a:cubicBezTo>
                  <a:cubicBezTo>
                    <a:pt x="988" y="878"/>
                    <a:pt x="980" y="870"/>
                    <a:pt x="988" y="862"/>
                  </a:cubicBezTo>
                  <a:cubicBezTo>
                    <a:pt x="988" y="846"/>
                    <a:pt x="1003" y="838"/>
                    <a:pt x="1011" y="838"/>
                  </a:cubicBezTo>
                  <a:cubicBezTo>
                    <a:pt x="1019" y="838"/>
                    <a:pt x="1019" y="830"/>
                    <a:pt x="1019" y="830"/>
                  </a:cubicBezTo>
                  <a:cubicBezTo>
                    <a:pt x="1027" y="814"/>
                    <a:pt x="1019" y="783"/>
                    <a:pt x="1019" y="775"/>
                  </a:cubicBezTo>
                  <a:cubicBezTo>
                    <a:pt x="1011" y="767"/>
                    <a:pt x="1011" y="759"/>
                    <a:pt x="1019" y="751"/>
                  </a:cubicBezTo>
                  <a:cubicBezTo>
                    <a:pt x="1019" y="743"/>
                    <a:pt x="1027" y="735"/>
                    <a:pt x="1035" y="735"/>
                  </a:cubicBezTo>
                  <a:cubicBezTo>
                    <a:pt x="1043" y="735"/>
                    <a:pt x="1035" y="712"/>
                    <a:pt x="1035" y="696"/>
                  </a:cubicBezTo>
                  <a:cubicBezTo>
                    <a:pt x="1035" y="688"/>
                    <a:pt x="1035" y="680"/>
                    <a:pt x="1035" y="672"/>
                  </a:cubicBezTo>
                  <a:cubicBezTo>
                    <a:pt x="1035" y="656"/>
                    <a:pt x="1059" y="648"/>
                    <a:pt x="1075" y="648"/>
                  </a:cubicBezTo>
                  <a:lnTo>
                    <a:pt x="1083" y="648"/>
                  </a:lnTo>
                  <a:cubicBezTo>
                    <a:pt x="1083" y="648"/>
                    <a:pt x="1083" y="640"/>
                    <a:pt x="1083" y="632"/>
                  </a:cubicBezTo>
                  <a:cubicBezTo>
                    <a:pt x="1083" y="625"/>
                    <a:pt x="1075" y="617"/>
                    <a:pt x="1075" y="609"/>
                  </a:cubicBezTo>
                  <a:cubicBezTo>
                    <a:pt x="1075" y="601"/>
                    <a:pt x="1075" y="593"/>
                    <a:pt x="1083" y="593"/>
                  </a:cubicBezTo>
                  <a:cubicBezTo>
                    <a:pt x="1083" y="585"/>
                    <a:pt x="1098" y="585"/>
                    <a:pt x="1106" y="585"/>
                  </a:cubicBezTo>
                  <a:cubicBezTo>
                    <a:pt x="1106" y="585"/>
                    <a:pt x="1106" y="585"/>
                    <a:pt x="1114" y="585"/>
                  </a:cubicBezTo>
                  <a:cubicBezTo>
                    <a:pt x="1122" y="585"/>
                    <a:pt x="1122" y="569"/>
                    <a:pt x="1114" y="545"/>
                  </a:cubicBezTo>
                  <a:cubicBezTo>
                    <a:pt x="1106" y="522"/>
                    <a:pt x="1122" y="522"/>
                    <a:pt x="1138" y="514"/>
                  </a:cubicBezTo>
                  <a:lnTo>
                    <a:pt x="1146" y="514"/>
                  </a:lnTo>
                  <a:cubicBezTo>
                    <a:pt x="1161" y="506"/>
                    <a:pt x="1193" y="443"/>
                    <a:pt x="1201" y="419"/>
                  </a:cubicBezTo>
                  <a:cubicBezTo>
                    <a:pt x="1201" y="403"/>
                    <a:pt x="1201" y="403"/>
                    <a:pt x="1185" y="395"/>
                  </a:cubicBezTo>
                  <a:cubicBezTo>
                    <a:pt x="1177" y="395"/>
                    <a:pt x="1161" y="387"/>
                    <a:pt x="1146" y="380"/>
                  </a:cubicBezTo>
                  <a:cubicBezTo>
                    <a:pt x="1146" y="380"/>
                    <a:pt x="1130" y="372"/>
                    <a:pt x="1138" y="364"/>
                  </a:cubicBezTo>
                  <a:cubicBezTo>
                    <a:pt x="1138" y="348"/>
                    <a:pt x="1170" y="340"/>
                    <a:pt x="1217" y="332"/>
                  </a:cubicBezTo>
                  <a:cubicBezTo>
                    <a:pt x="1225" y="332"/>
                    <a:pt x="1233" y="324"/>
                    <a:pt x="1233" y="324"/>
                  </a:cubicBezTo>
                  <a:cubicBezTo>
                    <a:pt x="1241" y="324"/>
                    <a:pt x="1241" y="324"/>
                    <a:pt x="1241" y="324"/>
                  </a:cubicBezTo>
                  <a:cubicBezTo>
                    <a:pt x="1241" y="316"/>
                    <a:pt x="1233" y="301"/>
                    <a:pt x="1201" y="292"/>
                  </a:cubicBezTo>
                  <a:cubicBezTo>
                    <a:pt x="1185" y="285"/>
                    <a:pt x="1177" y="277"/>
                    <a:pt x="1177" y="277"/>
                  </a:cubicBezTo>
                  <a:cubicBezTo>
                    <a:pt x="1177" y="269"/>
                    <a:pt x="1177" y="261"/>
                    <a:pt x="1185" y="261"/>
                  </a:cubicBezTo>
                  <a:cubicBezTo>
                    <a:pt x="1185" y="253"/>
                    <a:pt x="1185" y="253"/>
                    <a:pt x="1193" y="245"/>
                  </a:cubicBezTo>
                  <a:cubicBezTo>
                    <a:pt x="1193" y="229"/>
                    <a:pt x="1185" y="214"/>
                    <a:pt x="1177" y="214"/>
                  </a:cubicBezTo>
                  <a:cubicBezTo>
                    <a:pt x="1146" y="214"/>
                    <a:pt x="1146" y="182"/>
                    <a:pt x="1146" y="158"/>
                  </a:cubicBezTo>
                  <a:cubicBezTo>
                    <a:pt x="1146" y="150"/>
                    <a:pt x="1146" y="134"/>
                    <a:pt x="1146" y="127"/>
                  </a:cubicBezTo>
                  <a:cubicBezTo>
                    <a:pt x="1130" y="119"/>
                    <a:pt x="1146" y="103"/>
                    <a:pt x="1154" y="87"/>
                  </a:cubicBezTo>
                  <a:cubicBezTo>
                    <a:pt x="1161" y="79"/>
                    <a:pt x="1161" y="63"/>
                    <a:pt x="1161" y="55"/>
                  </a:cubicBezTo>
                  <a:lnTo>
                    <a:pt x="1154" y="48"/>
                  </a:lnTo>
                  <a:cubicBezTo>
                    <a:pt x="1146" y="40"/>
                    <a:pt x="1138" y="32"/>
                    <a:pt x="1138" y="8"/>
                  </a:cubicBezTo>
                  <a:cubicBezTo>
                    <a:pt x="7" y="40"/>
                    <a:pt x="7" y="40"/>
                    <a:pt x="7" y="40"/>
                  </a:cubicBezTo>
                  <a:cubicBezTo>
                    <a:pt x="15" y="522"/>
                    <a:pt x="15" y="522"/>
                    <a:pt x="15" y="522"/>
                  </a:cubicBezTo>
                  <a:cubicBezTo>
                    <a:pt x="23" y="530"/>
                    <a:pt x="47" y="545"/>
                    <a:pt x="63" y="561"/>
                  </a:cubicBezTo>
                  <a:cubicBezTo>
                    <a:pt x="63" y="569"/>
                    <a:pt x="71" y="577"/>
                    <a:pt x="78" y="585"/>
                  </a:cubicBezTo>
                  <a:cubicBezTo>
                    <a:pt x="94" y="601"/>
                    <a:pt x="110" y="617"/>
                    <a:pt x="118" y="640"/>
                  </a:cubicBezTo>
                  <a:cubicBezTo>
                    <a:pt x="126" y="664"/>
                    <a:pt x="126" y="680"/>
                    <a:pt x="118" y="688"/>
                  </a:cubicBezTo>
                  <a:cubicBezTo>
                    <a:pt x="118" y="696"/>
                    <a:pt x="118" y="704"/>
                    <a:pt x="110" y="712"/>
                  </a:cubicBezTo>
                  <a:cubicBezTo>
                    <a:pt x="110" y="727"/>
                    <a:pt x="118" y="727"/>
                    <a:pt x="126" y="735"/>
                  </a:cubicBezTo>
                  <a:cubicBezTo>
                    <a:pt x="134" y="735"/>
                    <a:pt x="134" y="735"/>
                    <a:pt x="142" y="743"/>
                  </a:cubicBezTo>
                  <a:cubicBezTo>
                    <a:pt x="158" y="759"/>
                    <a:pt x="181" y="783"/>
                    <a:pt x="173" y="830"/>
                  </a:cubicBezTo>
                  <a:cubicBezTo>
                    <a:pt x="173" y="854"/>
                    <a:pt x="181" y="854"/>
                    <a:pt x="189" y="862"/>
                  </a:cubicBezTo>
                  <a:cubicBezTo>
                    <a:pt x="197" y="862"/>
                    <a:pt x="213" y="862"/>
                    <a:pt x="221" y="878"/>
                  </a:cubicBezTo>
                  <a:cubicBezTo>
                    <a:pt x="237" y="909"/>
                    <a:pt x="237" y="949"/>
                    <a:pt x="237" y="972"/>
                  </a:cubicBezTo>
                  <a:cubicBezTo>
                    <a:pt x="229" y="996"/>
                    <a:pt x="229" y="1012"/>
                    <a:pt x="229" y="1028"/>
                  </a:cubicBezTo>
                  <a:cubicBezTo>
                    <a:pt x="229" y="1036"/>
                    <a:pt x="229" y="1036"/>
                    <a:pt x="237" y="1036"/>
                  </a:cubicBezTo>
                  <a:cubicBezTo>
                    <a:pt x="237" y="1051"/>
                    <a:pt x="237" y="1083"/>
                    <a:pt x="213" y="1131"/>
                  </a:cubicBezTo>
                  <a:cubicBezTo>
                    <a:pt x="205" y="1154"/>
                    <a:pt x="197" y="1154"/>
                    <a:pt x="181" y="1162"/>
                  </a:cubicBezTo>
                  <a:cubicBezTo>
                    <a:pt x="181" y="1170"/>
                    <a:pt x="173" y="1170"/>
                    <a:pt x="165" y="1186"/>
                  </a:cubicBezTo>
                  <a:cubicBezTo>
                    <a:pt x="158" y="1194"/>
                    <a:pt x="158" y="1194"/>
                    <a:pt x="158" y="1194"/>
                  </a:cubicBezTo>
                  <a:cubicBezTo>
                    <a:pt x="158" y="1202"/>
                    <a:pt x="158" y="1202"/>
                    <a:pt x="165" y="1202"/>
                  </a:cubicBezTo>
                  <a:cubicBezTo>
                    <a:pt x="173" y="1202"/>
                    <a:pt x="181" y="1210"/>
                    <a:pt x="181" y="1218"/>
                  </a:cubicBezTo>
                  <a:cubicBezTo>
                    <a:pt x="189" y="1225"/>
                    <a:pt x="189" y="1241"/>
                    <a:pt x="189" y="1249"/>
                  </a:cubicBezTo>
                  <a:cubicBezTo>
                    <a:pt x="181" y="1257"/>
                    <a:pt x="181" y="1257"/>
                    <a:pt x="173" y="1257"/>
                  </a:cubicBezTo>
                  <a:cubicBezTo>
                    <a:pt x="173" y="1257"/>
                    <a:pt x="165" y="1281"/>
                    <a:pt x="158" y="1289"/>
                  </a:cubicBezTo>
                  <a:cubicBezTo>
                    <a:pt x="158" y="1297"/>
                    <a:pt x="158" y="1297"/>
                    <a:pt x="158" y="1297"/>
                  </a:cubicBezTo>
                  <a:cubicBezTo>
                    <a:pt x="158" y="1312"/>
                    <a:pt x="165" y="1320"/>
                    <a:pt x="173" y="1336"/>
                  </a:cubicBezTo>
                  <a:cubicBezTo>
                    <a:pt x="173" y="1336"/>
                    <a:pt x="173" y="1344"/>
                    <a:pt x="181" y="1344"/>
                  </a:cubicBezTo>
                  <a:cubicBezTo>
                    <a:pt x="189" y="1368"/>
                    <a:pt x="189" y="1384"/>
                    <a:pt x="189" y="1399"/>
                  </a:cubicBezTo>
                  <a:lnTo>
                    <a:pt x="189" y="1407"/>
                  </a:lnTo>
                  <a:cubicBezTo>
                    <a:pt x="189" y="1423"/>
                    <a:pt x="181" y="1423"/>
                    <a:pt x="173" y="1431"/>
                  </a:cubicBezTo>
                  <a:cubicBezTo>
                    <a:pt x="173" y="1431"/>
                    <a:pt x="165" y="1431"/>
                    <a:pt x="165" y="1439"/>
                  </a:cubicBezTo>
                  <a:cubicBezTo>
                    <a:pt x="158" y="1447"/>
                    <a:pt x="158" y="1455"/>
                    <a:pt x="158" y="1462"/>
                  </a:cubicBezTo>
                  <a:cubicBezTo>
                    <a:pt x="158" y="1478"/>
                    <a:pt x="150" y="1486"/>
                    <a:pt x="142" y="1502"/>
                  </a:cubicBezTo>
                  <a:cubicBezTo>
                    <a:pt x="118" y="1518"/>
                    <a:pt x="110" y="1534"/>
                    <a:pt x="102" y="1549"/>
                  </a:cubicBezTo>
                  <a:cubicBezTo>
                    <a:pt x="94" y="1557"/>
                    <a:pt x="102" y="1565"/>
                    <a:pt x="110" y="1573"/>
                  </a:cubicBezTo>
                  <a:lnTo>
                    <a:pt x="110" y="1573"/>
                  </a:lnTo>
                  <a:cubicBezTo>
                    <a:pt x="126" y="1581"/>
                    <a:pt x="126" y="1589"/>
                    <a:pt x="134" y="1589"/>
                  </a:cubicBezTo>
                  <a:cubicBezTo>
                    <a:pt x="134" y="1589"/>
                    <a:pt x="142" y="1589"/>
                    <a:pt x="150" y="1581"/>
                  </a:cubicBezTo>
                  <a:cubicBezTo>
                    <a:pt x="158" y="1573"/>
                    <a:pt x="181" y="1565"/>
                    <a:pt x="213" y="1565"/>
                  </a:cubicBezTo>
                  <a:cubicBezTo>
                    <a:pt x="229" y="1565"/>
                    <a:pt x="244" y="1565"/>
                    <a:pt x="253" y="1565"/>
                  </a:cubicBezTo>
                  <a:cubicBezTo>
                    <a:pt x="284" y="1565"/>
                    <a:pt x="316" y="1565"/>
                    <a:pt x="316" y="1557"/>
                  </a:cubicBezTo>
                  <a:cubicBezTo>
                    <a:pt x="324" y="1542"/>
                    <a:pt x="308" y="1518"/>
                    <a:pt x="308" y="1510"/>
                  </a:cubicBezTo>
                  <a:cubicBezTo>
                    <a:pt x="300" y="1510"/>
                    <a:pt x="300" y="1510"/>
                    <a:pt x="300" y="1510"/>
                  </a:cubicBezTo>
                  <a:cubicBezTo>
                    <a:pt x="300" y="1502"/>
                    <a:pt x="308" y="1502"/>
                    <a:pt x="308" y="1502"/>
                  </a:cubicBezTo>
                  <a:cubicBezTo>
                    <a:pt x="316" y="1502"/>
                    <a:pt x="324" y="1502"/>
                    <a:pt x="324" y="1494"/>
                  </a:cubicBezTo>
                  <a:cubicBezTo>
                    <a:pt x="324" y="1486"/>
                    <a:pt x="324" y="1478"/>
                    <a:pt x="324" y="1478"/>
                  </a:cubicBezTo>
                  <a:cubicBezTo>
                    <a:pt x="324" y="1471"/>
                    <a:pt x="324" y="1462"/>
                    <a:pt x="324" y="1455"/>
                  </a:cubicBezTo>
                  <a:cubicBezTo>
                    <a:pt x="324" y="1447"/>
                    <a:pt x="324" y="1447"/>
                    <a:pt x="324" y="1439"/>
                  </a:cubicBezTo>
                  <a:cubicBezTo>
                    <a:pt x="331" y="1431"/>
                    <a:pt x="331" y="1423"/>
                    <a:pt x="339" y="1423"/>
                  </a:cubicBezTo>
                  <a:cubicBezTo>
                    <a:pt x="347" y="1423"/>
                    <a:pt x="347" y="1423"/>
                    <a:pt x="355" y="1431"/>
                  </a:cubicBezTo>
                  <a:cubicBezTo>
                    <a:pt x="355" y="1455"/>
                    <a:pt x="363" y="1462"/>
                    <a:pt x="371" y="1471"/>
                  </a:cubicBezTo>
                  <a:cubicBezTo>
                    <a:pt x="371" y="1471"/>
                    <a:pt x="371" y="1471"/>
                    <a:pt x="379" y="1478"/>
                  </a:cubicBezTo>
                  <a:cubicBezTo>
                    <a:pt x="379" y="1478"/>
                    <a:pt x="379" y="1486"/>
                    <a:pt x="379" y="1494"/>
                  </a:cubicBezTo>
                  <a:cubicBezTo>
                    <a:pt x="371" y="1502"/>
                    <a:pt x="371" y="1502"/>
                    <a:pt x="363" y="1502"/>
                  </a:cubicBezTo>
                  <a:cubicBezTo>
                    <a:pt x="355" y="1502"/>
                    <a:pt x="355" y="1502"/>
                    <a:pt x="355" y="1502"/>
                  </a:cubicBezTo>
                  <a:cubicBezTo>
                    <a:pt x="347" y="1510"/>
                    <a:pt x="339" y="1510"/>
                    <a:pt x="339" y="1510"/>
                  </a:cubicBezTo>
                  <a:cubicBezTo>
                    <a:pt x="339" y="1510"/>
                    <a:pt x="339" y="1518"/>
                    <a:pt x="339" y="1526"/>
                  </a:cubicBezTo>
                  <a:cubicBezTo>
                    <a:pt x="347" y="1534"/>
                    <a:pt x="347" y="1542"/>
                    <a:pt x="347" y="1549"/>
                  </a:cubicBezTo>
                  <a:cubicBezTo>
                    <a:pt x="347" y="1549"/>
                    <a:pt x="347" y="1549"/>
                    <a:pt x="355" y="1549"/>
                  </a:cubicBezTo>
                  <a:cubicBezTo>
                    <a:pt x="379" y="1557"/>
                    <a:pt x="561" y="1605"/>
                    <a:pt x="592" y="1621"/>
                  </a:cubicBezTo>
                  <a:cubicBezTo>
                    <a:pt x="608" y="1637"/>
                    <a:pt x="671" y="1644"/>
                    <a:pt x="727" y="1644"/>
                  </a:cubicBezTo>
                  <a:cubicBezTo>
                    <a:pt x="782" y="1644"/>
                    <a:pt x="821" y="1637"/>
                    <a:pt x="837" y="1621"/>
                  </a:cubicBezTo>
                  <a:cubicBezTo>
                    <a:pt x="845" y="1613"/>
                    <a:pt x="845" y="1605"/>
                    <a:pt x="845" y="1597"/>
                  </a:cubicBezTo>
                  <a:cubicBezTo>
                    <a:pt x="837" y="1557"/>
                    <a:pt x="821" y="1557"/>
                    <a:pt x="821" y="1549"/>
                  </a:cubicBezTo>
                  <a:cubicBezTo>
                    <a:pt x="814" y="1549"/>
                    <a:pt x="814" y="1549"/>
                    <a:pt x="814" y="1549"/>
                  </a:cubicBezTo>
                  <a:cubicBezTo>
                    <a:pt x="814" y="1542"/>
                    <a:pt x="814" y="1542"/>
                    <a:pt x="821" y="1542"/>
                  </a:cubicBezTo>
                  <a:cubicBezTo>
                    <a:pt x="821" y="1542"/>
                    <a:pt x="830" y="1542"/>
                    <a:pt x="830" y="1534"/>
                  </a:cubicBezTo>
                  <a:cubicBezTo>
                    <a:pt x="853" y="1526"/>
                    <a:pt x="861" y="1526"/>
                    <a:pt x="869" y="1526"/>
                  </a:cubicBezTo>
                  <a:cubicBezTo>
                    <a:pt x="869" y="1526"/>
                    <a:pt x="877" y="1526"/>
                    <a:pt x="885" y="1518"/>
                  </a:cubicBezTo>
                  <a:cubicBezTo>
                    <a:pt x="893" y="1510"/>
                    <a:pt x="908" y="1502"/>
                    <a:pt x="924" y="1502"/>
                  </a:cubicBezTo>
                  <a:cubicBezTo>
                    <a:pt x="932" y="1502"/>
                    <a:pt x="940" y="1502"/>
                    <a:pt x="940" y="1518"/>
                  </a:cubicBezTo>
                  <a:cubicBezTo>
                    <a:pt x="940" y="1534"/>
                    <a:pt x="940" y="1557"/>
                    <a:pt x="948" y="1557"/>
                  </a:cubicBezTo>
                  <a:lnTo>
                    <a:pt x="956" y="1557"/>
                  </a:lnTo>
                  <a:cubicBezTo>
                    <a:pt x="964" y="1549"/>
                    <a:pt x="972" y="1542"/>
                    <a:pt x="972" y="1534"/>
                  </a:cubicBezTo>
                  <a:cubicBezTo>
                    <a:pt x="972" y="1526"/>
                    <a:pt x="980" y="1526"/>
                    <a:pt x="980" y="1526"/>
                  </a:cubicBezTo>
                  <a:cubicBezTo>
                    <a:pt x="988" y="1526"/>
                    <a:pt x="995" y="1526"/>
                    <a:pt x="1003" y="1534"/>
                  </a:cubicBezTo>
                  <a:cubicBezTo>
                    <a:pt x="1011" y="1534"/>
                    <a:pt x="1019" y="1542"/>
                    <a:pt x="1019" y="1542"/>
                  </a:cubicBezTo>
                  <a:cubicBezTo>
                    <a:pt x="1043" y="1557"/>
                    <a:pt x="1051" y="1565"/>
                    <a:pt x="1059" y="1589"/>
                  </a:cubicBezTo>
                  <a:cubicBezTo>
                    <a:pt x="1067" y="1621"/>
                    <a:pt x="1067" y="1628"/>
                    <a:pt x="1090" y="1628"/>
                  </a:cubicBezTo>
                  <a:cubicBezTo>
                    <a:pt x="1114" y="1628"/>
                    <a:pt x="1161" y="1644"/>
                    <a:pt x="1177" y="1652"/>
                  </a:cubicBezTo>
                  <a:cubicBezTo>
                    <a:pt x="1193" y="1660"/>
                    <a:pt x="1201" y="1660"/>
                    <a:pt x="1217" y="1676"/>
                  </a:cubicBezTo>
                  <a:cubicBezTo>
                    <a:pt x="1233" y="1684"/>
                    <a:pt x="1233" y="1692"/>
                    <a:pt x="1233" y="1700"/>
                  </a:cubicBezTo>
                  <a:cubicBezTo>
                    <a:pt x="1225" y="1708"/>
                    <a:pt x="1217" y="1715"/>
                    <a:pt x="1209" y="1715"/>
                  </a:cubicBezTo>
                  <a:cubicBezTo>
                    <a:pt x="1193" y="1715"/>
                    <a:pt x="1177" y="1715"/>
                    <a:pt x="1177" y="1715"/>
                  </a:cubicBezTo>
                  <a:cubicBezTo>
                    <a:pt x="1177" y="1724"/>
                    <a:pt x="1177" y="1724"/>
                    <a:pt x="1177" y="1731"/>
                  </a:cubicBezTo>
                  <a:cubicBezTo>
                    <a:pt x="1177" y="1731"/>
                    <a:pt x="1177" y="1739"/>
                    <a:pt x="1185" y="1739"/>
                  </a:cubicBezTo>
                  <a:cubicBezTo>
                    <a:pt x="1193" y="1755"/>
                    <a:pt x="1193" y="1763"/>
                    <a:pt x="1217" y="1771"/>
                  </a:cubicBezTo>
                  <a:cubicBezTo>
                    <a:pt x="1225" y="1771"/>
                    <a:pt x="1241" y="1771"/>
                    <a:pt x="1248" y="1771"/>
                  </a:cubicBezTo>
                  <a:lnTo>
                    <a:pt x="1256" y="1763"/>
                  </a:lnTo>
                  <a:cubicBezTo>
                    <a:pt x="1264" y="1763"/>
                    <a:pt x="1272" y="1771"/>
                    <a:pt x="1288" y="1771"/>
                  </a:cubicBezTo>
                  <a:cubicBezTo>
                    <a:pt x="1304" y="1779"/>
                    <a:pt x="1304" y="1779"/>
                    <a:pt x="1312" y="1787"/>
                  </a:cubicBezTo>
                  <a:cubicBezTo>
                    <a:pt x="1312" y="1795"/>
                    <a:pt x="1320" y="1795"/>
                    <a:pt x="1343" y="1802"/>
                  </a:cubicBezTo>
                  <a:cubicBezTo>
                    <a:pt x="1359" y="1802"/>
                    <a:pt x="1391" y="1810"/>
                    <a:pt x="1414" y="1810"/>
                  </a:cubicBezTo>
                  <a:cubicBezTo>
                    <a:pt x="1438" y="1810"/>
                    <a:pt x="1454" y="1802"/>
                    <a:pt x="1454" y="1795"/>
                  </a:cubicBezTo>
                  <a:cubicBezTo>
                    <a:pt x="1462" y="1787"/>
                    <a:pt x="1462" y="1771"/>
                    <a:pt x="1454" y="1763"/>
                  </a:cubicBezTo>
                  <a:cubicBezTo>
                    <a:pt x="1454" y="1747"/>
                    <a:pt x="1454" y="1739"/>
                    <a:pt x="1462" y="1731"/>
                  </a:cubicBezTo>
                  <a:cubicBezTo>
                    <a:pt x="1478" y="1715"/>
                    <a:pt x="1501" y="1715"/>
                    <a:pt x="1517" y="1715"/>
                  </a:cubicBezTo>
                  <a:cubicBezTo>
                    <a:pt x="1533" y="1715"/>
                    <a:pt x="1557" y="1715"/>
                    <a:pt x="1565" y="1724"/>
                  </a:cubicBezTo>
                  <a:cubicBezTo>
                    <a:pt x="1565" y="1731"/>
                    <a:pt x="1573" y="1739"/>
                    <a:pt x="1581" y="1739"/>
                  </a:cubicBezTo>
                  <a:lnTo>
                    <a:pt x="1588" y="1739"/>
                  </a:lnTo>
                  <a:cubicBezTo>
                    <a:pt x="1596" y="1731"/>
                    <a:pt x="1604" y="1731"/>
                    <a:pt x="1604" y="1731"/>
                  </a:cubicBezTo>
                  <a:cubicBezTo>
                    <a:pt x="1612" y="1731"/>
                    <a:pt x="1612" y="1731"/>
                    <a:pt x="1612" y="1731"/>
                  </a:cubicBezTo>
                  <a:cubicBezTo>
                    <a:pt x="1612" y="1739"/>
                    <a:pt x="1620" y="1739"/>
                    <a:pt x="1612" y="1755"/>
                  </a:cubicBezTo>
                  <a:cubicBezTo>
                    <a:pt x="1612" y="1755"/>
                    <a:pt x="1612" y="1763"/>
                    <a:pt x="1612" y="1771"/>
                  </a:cubicBezTo>
                  <a:cubicBezTo>
                    <a:pt x="1604" y="1779"/>
                    <a:pt x="1604" y="1787"/>
                    <a:pt x="1604" y="1795"/>
                  </a:cubicBezTo>
                  <a:cubicBezTo>
                    <a:pt x="1612" y="1795"/>
                    <a:pt x="1612" y="1795"/>
                    <a:pt x="1620" y="1802"/>
                  </a:cubicBezTo>
                  <a:cubicBezTo>
                    <a:pt x="1620" y="1802"/>
                    <a:pt x="1628" y="1802"/>
                    <a:pt x="1636" y="1802"/>
                  </a:cubicBezTo>
                  <a:cubicBezTo>
                    <a:pt x="1644" y="1810"/>
                    <a:pt x="1652" y="1810"/>
                    <a:pt x="1660" y="1810"/>
                  </a:cubicBezTo>
                  <a:cubicBezTo>
                    <a:pt x="1667" y="1810"/>
                    <a:pt x="1675" y="1810"/>
                    <a:pt x="1675" y="1787"/>
                  </a:cubicBezTo>
                  <a:cubicBezTo>
                    <a:pt x="1683" y="1779"/>
                    <a:pt x="1683" y="1763"/>
                    <a:pt x="1683" y="1755"/>
                  </a:cubicBezTo>
                  <a:cubicBezTo>
                    <a:pt x="1683" y="1731"/>
                    <a:pt x="1691" y="1715"/>
                    <a:pt x="1699" y="1708"/>
                  </a:cubicBezTo>
                  <a:lnTo>
                    <a:pt x="1699" y="1708"/>
                  </a:lnTo>
                  <a:cubicBezTo>
                    <a:pt x="1707" y="1692"/>
                    <a:pt x="1707" y="1692"/>
                    <a:pt x="1699" y="1668"/>
                  </a:cubicBezTo>
                  <a:cubicBezTo>
                    <a:pt x="1691" y="1652"/>
                    <a:pt x="1691" y="1652"/>
                    <a:pt x="1675" y="1644"/>
                  </a:cubicBezTo>
                  <a:cubicBezTo>
                    <a:pt x="1675" y="1644"/>
                    <a:pt x="1667" y="1637"/>
                    <a:pt x="1660" y="1637"/>
                  </a:cubicBezTo>
                  <a:cubicBezTo>
                    <a:pt x="1636" y="1621"/>
                    <a:pt x="1612" y="1597"/>
                    <a:pt x="1620" y="1589"/>
                  </a:cubicBezTo>
                  <a:cubicBezTo>
                    <a:pt x="1620" y="1581"/>
                    <a:pt x="1620" y="1581"/>
                    <a:pt x="1628" y="1581"/>
                  </a:cubicBezTo>
                  <a:cubicBezTo>
                    <a:pt x="1628" y="1581"/>
                    <a:pt x="1628" y="1581"/>
                    <a:pt x="1636" y="1581"/>
                  </a:cubicBezTo>
                  <a:cubicBezTo>
                    <a:pt x="1652" y="1581"/>
                    <a:pt x="1652" y="1589"/>
                    <a:pt x="1667" y="1589"/>
                  </a:cubicBezTo>
                  <a:cubicBezTo>
                    <a:pt x="1675" y="1597"/>
                    <a:pt x="1683" y="1597"/>
                    <a:pt x="1691" y="1605"/>
                  </a:cubicBezTo>
                  <a:cubicBezTo>
                    <a:pt x="1715" y="1605"/>
                    <a:pt x="1731" y="1613"/>
                    <a:pt x="1739" y="1613"/>
                  </a:cubicBezTo>
                  <a:cubicBezTo>
                    <a:pt x="1754" y="1621"/>
                    <a:pt x="1770" y="1621"/>
                    <a:pt x="1778" y="1628"/>
                  </a:cubicBezTo>
                  <a:cubicBezTo>
                    <a:pt x="1794" y="1637"/>
                    <a:pt x="1810" y="1652"/>
                    <a:pt x="1810" y="1660"/>
                  </a:cubicBezTo>
                  <a:cubicBezTo>
                    <a:pt x="1810" y="1668"/>
                    <a:pt x="1810" y="1668"/>
                    <a:pt x="1802" y="1676"/>
                  </a:cubicBezTo>
                  <a:cubicBezTo>
                    <a:pt x="1786" y="1676"/>
                    <a:pt x="1786" y="1676"/>
                    <a:pt x="1786" y="1676"/>
                  </a:cubicBezTo>
                  <a:cubicBezTo>
                    <a:pt x="1786" y="1676"/>
                    <a:pt x="1786" y="1684"/>
                    <a:pt x="1794" y="1684"/>
                  </a:cubicBezTo>
                  <a:cubicBezTo>
                    <a:pt x="1802" y="1684"/>
                    <a:pt x="1818" y="1684"/>
                    <a:pt x="1826" y="1684"/>
                  </a:cubicBezTo>
                  <a:cubicBezTo>
                    <a:pt x="1834" y="1684"/>
                    <a:pt x="1834" y="1676"/>
                    <a:pt x="1841" y="1676"/>
                  </a:cubicBezTo>
                  <a:cubicBezTo>
                    <a:pt x="1841" y="1676"/>
                    <a:pt x="1849" y="1684"/>
                    <a:pt x="1857" y="1684"/>
                  </a:cubicBezTo>
                  <a:cubicBezTo>
                    <a:pt x="1857" y="1692"/>
                    <a:pt x="1857" y="1700"/>
                    <a:pt x="1857" y="1700"/>
                  </a:cubicBezTo>
                  <a:cubicBezTo>
                    <a:pt x="1857" y="1708"/>
                    <a:pt x="1857" y="1715"/>
                    <a:pt x="1873" y="1715"/>
                  </a:cubicBezTo>
                  <a:cubicBezTo>
                    <a:pt x="1881" y="1724"/>
                    <a:pt x="1905" y="1715"/>
                    <a:pt x="1913" y="1708"/>
                  </a:cubicBezTo>
                  <a:cubicBezTo>
                    <a:pt x="1920" y="1708"/>
                    <a:pt x="1928" y="1708"/>
                    <a:pt x="1936" y="1708"/>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3" name="Freeform 508"/>
            <p:cNvSpPr>
              <a:spLocks noChangeArrowheads="1"/>
            </p:cNvSpPr>
            <p:nvPr/>
          </p:nvSpPr>
          <p:spPr bwMode="auto">
            <a:xfrm>
              <a:off x="17290667" y="4449747"/>
              <a:ext cx="1289534" cy="1463481"/>
            </a:xfrm>
            <a:custGeom>
              <a:avLst/>
              <a:gdLst>
                <a:gd name="T0" fmla="*/ 2055 w 2451"/>
                <a:gd name="T1" fmla="*/ 2712 h 2784"/>
                <a:gd name="T2" fmla="*/ 2055 w 2451"/>
                <a:gd name="T3" fmla="*/ 2712 h 2784"/>
                <a:gd name="T4" fmla="*/ 2023 w 2451"/>
                <a:gd name="T5" fmla="*/ 2601 h 2784"/>
                <a:gd name="T6" fmla="*/ 1936 w 2451"/>
                <a:gd name="T7" fmla="*/ 2475 h 2784"/>
                <a:gd name="T8" fmla="*/ 1778 w 2451"/>
                <a:gd name="T9" fmla="*/ 2316 h 2784"/>
                <a:gd name="T10" fmla="*/ 1691 w 2451"/>
                <a:gd name="T11" fmla="*/ 2293 h 2784"/>
                <a:gd name="T12" fmla="*/ 1659 w 2451"/>
                <a:gd name="T13" fmla="*/ 2277 h 2784"/>
                <a:gd name="T14" fmla="*/ 1596 w 2451"/>
                <a:gd name="T15" fmla="*/ 2229 h 2784"/>
                <a:gd name="T16" fmla="*/ 1509 w 2451"/>
                <a:gd name="T17" fmla="*/ 2174 h 2784"/>
                <a:gd name="T18" fmla="*/ 1470 w 2451"/>
                <a:gd name="T19" fmla="*/ 2071 h 2784"/>
                <a:gd name="T20" fmla="*/ 1494 w 2451"/>
                <a:gd name="T21" fmla="*/ 1969 h 2784"/>
                <a:gd name="T22" fmla="*/ 1494 w 2451"/>
                <a:gd name="T23" fmla="*/ 1889 h 2784"/>
                <a:gd name="T24" fmla="*/ 1485 w 2451"/>
                <a:gd name="T25" fmla="*/ 1787 h 2784"/>
                <a:gd name="T26" fmla="*/ 1438 w 2451"/>
                <a:gd name="T27" fmla="*/ 1724 h 2784"/>
                <a:gd name="T28" fmla="*/ 1485 w 2451"/>
                <a:gd name="T29" fmla="*/ 1613 h 2784"/>
                <a:gd name="T30" fmla="*/ 1612 w 2451"/>
                <a:gd name="T31" fmla="*/ 1542 h 2784"/>
                <a:gd name="T32" fmla="*/ 1612 w 2451"/>
                <a:gd name="T33" fmla="*/ 1360 h 2784"/>
                <a:gd name="T34" fmla="*/ 1604 w 2451"/>
                <a:gd name="T35" fmla="*/ 1249 h 2784"/>
                <a:gd name="T36" fmla="*/ 1675 w 2451"/>
                <a:gd name="T37" fmla="*/ 1186 h 2784"/>
                <a:gd name="T38" fmla="*/ 1691 w 2451"/>
                <a:gd name="T39" fmla="*/ 1154 h 2784"/>
                <a:gd name="T40" fmla="*/ 2071 w 2451"/>
                <a:gd name="T41" fmla="*/ 791 h 2784"/>
                <a:gd name="T42" fmla="*/ 2268 w 2451"/>
                <a:gd name="T43" fmla="*/ 672 h 2784"/>
                <a:gd name="T44" fmla="*/ 2450 w 2451"/>
                <a:gd name="T45" fmla="*/ 570 h 2784"/>
                <a:gd name="T46" fmla="*/ 2339 w 2451"/>
                <a:gd name="T47" fmla="*/ 577 h 2784"/>
                <a:gd name="T48" fmla="*/ 2268 w 2451"/>
                <a:gd name="T49" fmla="*/ 522 h 2784"/>
                <a:gd name="T50" fmla="*/ 2110 w 2451"/>
                <a:gd name="T51" fmla="*/ 546 h 2784"/>
                <a:gd name="T52" fmla="*/ 2062 w 2451"/>
                <a:gd name="T53" fmla="*/ 546 h 2784"/>
                <a:gd name="T54" fmla="*/ 2007 w 2451"/>
                <a:gd name="T55" fmla="*/ 475 h 2784"/>
                <a:gd name="T56" fmla="*/ 1865 w 2451"/>
                <a:gd name="T57" fmla="*/ 601 h 2784"/>
                <a:gd name="T58" fmla="*/ 1731 w 2451"/>
                <a:gd name="T59" fmla="*/ 538 h 2784"/>
                <a:gd name="T60" fmla="*/ 1620 w 2451"/>
                <a:gd name="T61" fmla="*/ 443 h 2784"/>
                <a:gd name="T62" fmla="*/ 1565 w 2451"/>
                <a:gd name="T63" fmla="*/ 506 h 2784"/>
                <a:gd name="T64" fmla="*/ 1501 w 2451"/>
                <a:gd name="T65" fmla="*/ 435 h 2784"/>
                <a:gd name="T66" fmla="*/ 1351 w 2451"/>
                <a:gd name="T67" fmla="*/ 332 h 2784"/>
                <a:gd name="T68" fmla="*/ 1154 w 2451"/>
                <a:gd name="T69" fmla="*/ 395 h 2784"/>
                <a:gd name="T70" fmla="*/ 1066 w 2451"/>
                <a:gd name="T71" fmla="*/ 388 h 2784"/>
                <a:gd name="T72" fmla="*/ 956 w 2451"/>
                <a:gd name="T73" fmla="*/ 356 h 2784"/>
                <a:gd name="T74" fmla="*/ 901 w 2451"/>
                <a:gd name="T75" fmla="*/ 332 h 2784"/>
                <a:gd name="T76" fmla="*/ 806 w 2451"/>
                <a:gd name="T77" fmla="*/ 301 h 2784"/>
                <a:gd name="T78" fmla="*/ 790 w 2451"/>
                <a:gd name="T79" fmla="*/ 166 h 2784"/>
                <a:gd name="T80" fmla="*/ 766 w 2451"/>
                <a:gd name="T81" fmla="*/ 48 h 2784"/>
                <a:gd name="T82" fmla="*/ 679 w 2451"/>
                <a:gd name="T83" fmla="*/ 0 h 2784"/>
                <a:gd name="T84" fmla="*/ 648 w 2451"/>
                <a:gd name="T85" fmla="*/ 119 h 2784"/>
                <a:gd name="T86" fmla="*/ 632 w 2451"/>
                <a:gd name="T87" fmla="*/ 151 h 2784"/>
                <a:gd name="T88" fmla="*/ 0 w 2451"/>
                <a:gd name="T89" fmla="*/ 182 h 2784"/>
                <a:gd name="T90" fmla="*/ 32 w 2451"/>
                <a:gd name="T91" fmla="*/ 293 h 2784"/>
                <a:gd name="T92" fmla="*/ 48 w 2451"/>
                <a:gd name="T93" fmla="*/ 372 h 2784"/>
                <a:gd name="T94" fmla="*/ 32 w 2451"/>
                <a:gd name="T95" fmla="*/ 585 h 2784"/>
                <a:gd name="T96" fmla="*/ 119 w 2451"/>
                <a:gd name="T97" fmla="*/ 830 h 2784"/>
                <a:gd name="T98" fmla="*/ 119 w 2451"/>
                <a:gd name="T99" fmla="*/ 1012 h 2784"/>
                <a:gd name="T100" fmla="*/ 127 w 2451"/>
                <a:gd name="T101" fmla="*/ 1162 h 2784"/>
                <a:gd name="T102" fmla="*/ 158 w 2451"/>
                <a:gd name="T103" fmla="*/ 1384 h 2784"/>
                <a:gd name="T104" fmla="*/ 205 w 2451"/>
                <a:gd name="T105" fmla="*/ 1439 h 2784"/>
                <a:gd name="T106" fmla="*/ 213 w 2451"/>
                <a:gd name="T107" fmla="*/ 1605 h 2784"/>
                <a:gd name="T108" fmla="*/ 158 w 2451"/>
                <a:gd name="T109" fmla="*/ 1739 h 2784"/>
                <a:gd name="T110" fmla="*/ 135 w 2451"/>
                <a:gd name="T111" fmla="*/ 1803 h 2784"/>
                <a:gd name="T112" fmla="*/ 158 w 2451"/>
                <a:gd name="T113" fmla="*/ 1858 h 2784"/>
                <a:gd name="T114" fmla="*/ 205 w 2451"/>
                <a:gd name="T115" fmla="*/ 1898 h 2784"/>
                <a:gd name="T116" fmla="*/ 260 w 2451"/>
                <a:gd name="T117" fmla="*/ 1913 h 2784"/>
                <a:gd name="T118" fmla="*/ 260 w 2451"/>
                <a:gd name="T119" fmla="*/ 2767 h 2784"/>
                <a:gd name="T120" fmla="*/ 2055 w 2451"/>
                <a:gd name="T121" fmla="*/ 2712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51" h="2784">
                  <a:moveTo>
                    <a:pt x="2055" y="2712"/>
                  </a:moveTo>
                  <a:lnTo>
                    <a:pt x="2055" y="2712"/>
                  </a:lnTo>
                  <a:cubicBezTo>
                    <a:pt x="2039" y="2680"/>
                    <a:pt x="2023" y="2641"/>
                    <a:pt x="2023" y="2601"/>
                  </a:cubicBezTo>
                  <a:cubicBezTo>
                    <a:pt x="2031" y="2538"/>
                    <a:pt x="1968" y="2475"/>
                    <a:pt x="1936" y="2475"/>
                  </a:cubicBezTo>
                  <a:cubicBezTo>
                    <a:pt x="1905" y="2467"/>
                    <a:pt x="1841" y="2380"/>
                    <a:pt x="1778" y="2316"/>
                  </a:cubicBezTo>
                  <a:cubicBezTo>
                    <a:pt x="1746" y="2285"/>
                    <a:pt x="1715" y="2293"/>
                    <a:pt x="1691" y="2293"/>
                  </a:cubicBezTo>
                  <a:cubicBezTo>
                    <a:pt x="1675" y="2293"/>
                    <a:pt x="1667" y="2293"/>
                    <a:pt x="1659" y="2277"/>
                  </a:cubicBezTo>
                  <a:cubicBezTo>
                    <a:pt x="1651" y="2238"/>
                    <a:pt x="1628" y="2253"/>
                    <a:pt x="1596" y="2229"/>
                  </a:cubicBezTo>
                  <a:cubicBezTo>
                    <a:pt x="1572" y="2214"/>
                    <a:pt x="1525" y="2214"/>
                    <a:pt x="1509" y="2174"/>
                  </a:cubicBezTo>
                  <a:cubicBezTo>
                    <a:pt x="1501" y="2143"/>
                    <a:pt x="1454" y="2143"/>
                    <a:pt x="1470" y="2071"/>
                  </a:cubicBezTo>
                  <a:cubicBezTo>
                    <a:pt x="1494" y="2008"/>
                    <a:pt x="1494" y="2016"/>
                    <a:pt x="1494" y="1969"/>
                  </a:cubicBezTo>
                  <a:cubicBezTo>
                    <a:pt x="1485" y="1929"/>
                    <a:pt x="1470" y="1921"/>
                    <a:pt x="1494" y="1889"/>
                  </a:cubicBezTo>
                  <a:cubicBezTo>
                    <a:pt x="1525" y="1866"/>
                    <a:pt x="1517" y="1811"/>
                    <a:pt x="1485" y="1787"/>
                  </a:cubicBezTo>
                  <a:cubicBezTo>
                    <a:pt x="1454" y="1771"/>
                    <a:pt x="1406" y="1771"/>
                    <a:pt x="1438" y="1724"/>
                  </a:cubicBezTo>
                  <a:cubicBezTo>
                    <a:pt x="1470" y="1668"/>
                    <a:pt x="1446" y="1652"/>
                    <a:pt x="1485" y="1613"/>
                  </a:cubicBezTo>
                  <a:cubicBezTo>
                    <a:pt x="1533" y="1581"/>
                    <a:pt x="1580" y="1597"/>
                    <a:pt x="1612" y="1542"/>
                  </a:cubicBezTo>
                  <a:cubicBezTo>
                    <a:pt x="1651" y="1487"/>
                    <a:pt x="1620" y="1399"/>
                    <a:pt x="1612" y="1360"/>
                  </a:cubicBezTo>
                  <a:cubicBezTo>
                    <a:pt x="1612" y="1321"/>
                    <a:pt x="1588" y="1257"/>
                    <a:pt x="1604" y="1249"/>
                  </a:cubicBezTo>
                  <a:cubicBezTo>
                    <a:pt x="1620" y="1249"/>
                    <a:pt x="1675" y="1186"/>
                    <a:pt x="1675" y="1186"/>
                  </a:cubicBezTo>
                  <a:cubicBezTo>
                    <a:pt x="1667" y="1178"/>
                    <a:pt x="1667" y="1178"/>
                    <a:pt x="1691" y="1154"/>
                  </a:cubicBezTo>
                  <a:cubicBezTo>
                    <a:pt x="1731" y="1131"/>
                    <a:pt x="2039" y="862"/>
                    <a:pt x="2071" y="791"/>
                  </a:cubicBezTo>
                  <a:cubicBezTo>
                    <a:pt x="2102" y="728"/>
                    <a:pt x="2205" y="696"/>
                    <a:pt x="2268" y="672"/>
                  </a:cubicBezTo>
                  <a:cubicBezTo>
                    <a:pt x="2300" y="664"/>
                    <a:pt x="2379" y="633"/>
                    <a:pt x="2450" y="570"/>
                  </a:cubicBezTo>
                  <a:cubicBezTo>
                    <a:pt x="2411" y="570"/>
                    <a:pt x="2363" y="577"/>
                    <a:pt x="2339" y="577"/>
                  </a:cubicBezTo>
                  <a:cubicBezTo>
                    <a:pt x="2316" y="577"/>
                    <a:pt x="2300" y="538"/>
                    <a:pt x="2268" y="522"/>
                  </a:cubicBezTo>
                  <a:cubicBezTo>
                    <a:pt x="2244" y="506"/>
                    <a:pt x="2142" y="538"/>
                    <a:pt x="2110" y="546"/>
                  </a:cubicBezTo>
                  <a:cubicBezTo>
                    <a:pt x="2078" y="554"/>
                    <a:pt x="2062" y="570"/>
                    <a:pt x="2062" y="546"/>
                  </a:cubicBezTo>
                  <a:cubicBezTo>
                    <a:pt x="2055" y="522"/>
                    <a:pt x="2039" y="490"/>
                    <a:pt x="2007" y="475"/>
                  </a:cubicBezTo>
                  <a:cubicBezTo>
                    <a:pt x="1976" y="451"/>
                    <a:pt x="1896" y="570"/>
                    <a:pt x="1865" y="601"/>
                  </a:cubicBezTo>
                  <a:cubicBezTo>
                    <a:pt x="1825" y="633"/>
                    <a:pt x="1754" y="577"/>
                    <a:pt x="1731" y="538"/>
                  </a:cubicBezTo>
                  <a:cubicBezTo>
                    <a:pt x="1707" y="498"/>
                    <a:pt x="1644" y="459"/>
                    <a:pt x="1620" y="443"/>
                  </a:cubicBezTo>
                  <a:cubicBezTo>
                    <a:pt x="1596" y="427"/>
                    <a:pt x="1596" y="498"/>
                    <a:pt x="1565" y="506"/>
                  </a:cubicBezTo>
                  <a:cubicBezTo>
                    <a:pt x="1533" y="514"/>
                    <a:pt x="1525" y="482"/>
                    <a:pt x="1501" y="435"/>
                  </a:cubicBezTo>
                  <a:cubicBezTo>
                    <a:pt x="1478" y="388"/>
                    <a:pt x="1422" y="364"/>
                    <a:pt x="1351" y="332"/>
                  </a:cubicBezTo>
                  <a:cubicBezTo>
                    <a:pt x="1280" y="301"/>
                    <a:pt x="1193" y="364"/>
                    <a:pt x="1154" y="395"/>
                  </a:cubicBezTo>
                  <a:cubicBezTo>
                    <a:pt x="1114" y="419"/>
                    <a:pt x="1090" y="427"/>
                    <a:pt x="1066" y="388"/>
                  </a:cubicBezTo>
                  <a:cubicBezTo>
                    <a:pt x="1043" y="356"/>
                    <a:pt x="972" y="364"/>
                    <a:pt x="956" y="356"/>
                  </a:cubicBezTo>
                  <a:cubicBezTo>
                    <a:pt x="932" y="348"/>
                    <a:pt x="956" y="309"/>
                    <a:pt x="901" y="332"/>
                  </a:cubicBezTo>
                  <a:cubicBezTo>
                    <a:pt x="845" y="356"/>
                    <a:pt x="837" y="324"/>
                    <a:pt x="806" y="301"/>
                  </a:cubicBezTo>
                  <a:cubicBezTo>
                    <a:pt x="766" y="285"/>
                    <a:pt x="806" y="182"/>
                    <a:pt x="790" y="166"/>
                  </a:cubicBezTo>
                  <a:cubicBezTo>
                    <a:pt x="782" y="151"/>
                    <a:pt x="766" y="87"/>
                    <a:pt x="766" y="48"/>
                  </a:cubicBezTo>
                  <a:cubicBezTo>
                    <a:pt x="758" y="16"/>
                    <a:pt x="719" y="0"/>
                    <a:pt x="679" y="0"/>
                  </a:cubicBezTo>
                  <a:cubicBezTo>
                    <a:pt x="640" y="0"/>
                    <a:pt x="648" y="79"/>
                    <a:pt x="648" y="119"/>
                  </a:cubicBezTo>
                  <a:cubicBezTo>
                    <a:pt x="655" y="151"/>
                    <a:pt x="632" y="151"/>
                    <a:pt x="632" y="151"/>
                  </a:cubicBezTo>
                  <a:cubicBezTo>
                    <a:pt x="426" y="166"/>
                    <a:pt x="213" y="174"/>
                    <a:pt x="0" y="182"/>
                  </a:cubicBezTo>
                  <a:cubicBezTo>
                    <a:pt x="0" y="222"/>
                    <a:pt x="16" y="277"/>
                    <a:pt x="32" y="293"/>
                  </a:cubicBezTo>
                  <a:cubicBezTo>
                    <a:pt x="56" y="324"/>
                    <a:pt x="56" y="348"/>
                    <a:pt x="48" y="372"/>
                  </a:cubicBezTo>
                  <a:cubicBezTo>
                    <a:pt x="40" y="388"/>
                    <a:pt x="0" y="490"/>
                    <a:pt x="32" y="585"/>
                  </a:cubicBezTo>
                  <a:cubicBezTo>
                    <a:pt x="63" y="680"/>
                    <a:pt x="103" y="799"/>
                    <a:pt x="119" y="830"/>
                  </a:cubicBezTo>
                  <a:cubicBezTo>
                    <a:pt x="143" y="862"/>
                    <a:pt x="127" y="941"/>
                    <a:pt x="119" y="1012"/>
                  </a:cubicBezTo>
                  <a:cubicBezTo>
                    <a:pt x="111" y="1083"/>
                    <a:pt x="127" y="1115"/>
                    <a:pt x="127" y="1162"/>
                  </a:cubicBezTo>
                  <a:cubicBezTo>
                    <a:pt x="127" y="1218"/>
                    <a:pt x="158" y="1344"/>
                    <a:pt x="158" y="1384"/>
                  </a:cubicBezTo>
                  <a:cubicBezTo>
                    <a:pt x="158" y="1415"/>
                    <a:pt x="190" y="1415"/>
                    <a:pt x="205" y="1439"/>
                  </a:cubicBezTo>
                  <a:cubicBezTo>
                    <a:pt x="221" y="1455"/>
                    <a:pt x="205" y="1558"/>
                    <a:pt x="213" y="1605"/>
                  </a:cubicBezTo>
                  <a:cubicBezTo>
                    <a:pt x="221" y="1645"/>
                    <a:pt x="182" y="1724"/>
                    <a:pt x="158" y="1739"/>
                  </a:cubicBezTo>
                  <a:cubicBezTo>
                    <a:pt x="127" y="1755"/>
                    <a:pt x="119" y="1787"/>
                    <a:pt x="135" y="1803"/>
                  </a:cubicBezTo>
                  <a:cubicBezTo>
                    <a:pt x="150" y="1818"/>
                    <a:pt x="158" y="1818"/>
                    <a:pt x="158" y="1858"/>
                  </a:cubicBezTo>
                  <a:cubicBezTo>
                    <a:pt x="158" y="1889"/>
                    <a:pt x="182" y="1898"/>
                    <a:pt x="205" y="1898"/>
                  </a:cubicBezTo>
                  <a:cubicBezTo>
                    <a:pt x="229" y="1898"/>
                    <a:pt x="260" y="1913"/>
                    <a:pt x="260" y="1913"/>
                  </a:cubicBezTo>
                  <a:cubicBezTo>
                    <a:pt x="260" y="2767"/>
                    <a:pt x="260" y="2767"/>
                    <a:pt x="260" y="2767"/>
                  </a:cubicBezTo>
                  <a:cubicBezTo>
                    <a:pt x="260" y="2767"/>
                    <a:pt x="1438" y="2783"/>
                    <a:pt x="2055" y="2712"/>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4" name="Freeform 509"/>
            <p:cNvSpPr>
              <a:spLocks noChangeArrowheads="1"/>
            </p:cNvSpPr>
            <p:nvPr/>
          </p:nvSpPr>
          <p:spPr bwMode="auto">
            <a:xfrm>
              <a:off x="17288347" y="4449747"/>
              <a:ext cx="1296493" cy="1461163"/>
            </a:xfrm>
            <a:custGeom>
              <a:avLst/>
              <a:gdLst>
                <a:gd name="T0" fmla="*/ 260 w 2467"/>
                <a:gd name="T1" fmla="*/ 2767 h 2776"/>
                <a:gd name="T2" fmla="*/ 151 w 2467"/>
                <a:gd name="T3" fmla="*/ 1818 h 2776"/>
                <a:gd name="T4" fmla="*/ 221 w 2467"/>
                <a:gd name="T5" fmla="*/ 1605 h 2776"/>
                <a:gd name="T6" fmla="*/ 166 w 2467"/>
                <a:gd name="T7" fmla="*/ 1384 h 2776"/>
                <a:gd name="T8" fmla="*/ 127 w 2467"/>
                <a:gd name="T9" fmla="*/ 1012 h 2776"/>
                <a:gd name="T10" fmla="*/ 40 w 2467"/>
                <a:gd name="T11" fmla="*/ 301 h 2776"/>
                <a:gd name="T12" fmla="*/ 640 w 2467"/>
                <a:gd name="T13" fmla="*/ 151 h 2776"/>
                <a:gd name="T14" fmla="*/ 687 w 2467"/>
                <a:gd name="T15" fmla="*/ 0 h 2776"/>
                <a:gd name="T16" fmla="*/ 814 w 2467"/>
                <a:gd name="T17" fmla="*/ 301 h 2776"/>
                <a:gd name="T18" fmla="*/ 932 w 2467"/>
                <a:gd name="T19" fmla="*/ 324 h 2776"/>
                <a:gd name="T20" fmla="*/ 1082 w 2467"/>
                <a:gd name="T21" fmla="*/ 388 h 2776"/>
                <a:gd name="T22" fmla="*/ 1320 w 2467"/>
                <a:gd name="T23" fmla="*/ 317 h 2776"/>
                <a:gd name="T24" fmla="*/ 1565 w 2467"/>
                <a:gd name="T25" fmla="*/ 506 h 2776"/>
                <a:gd name="T26" fmla="*/ 1628 w 2467"/>
                <a:gd name="T27" fmla="*/ 435 h 2776"/>
                <a:gd name="T28" fmla="*/ 1873 w 2467"/>
                <a:gd name="T29" fmla="*/ 601 h 2776"/>
                <a:gd name="T30" fmla="*/ 2070 w 2467"/>
                <a:gd name="T31" fmla="*/ 546 h 2776"/>
                <a:gd name="T32" fmla="*/ 2142 w 2467"/>
                <a:gd name="T33" fmla="*/ 538 h 2776"/>
                <a:gd name="T34" fmla="*/ 2347 w 2467"/>
                <a:gd name="T35" fmla="*/ 570 h 2776"/>
                <a:gd name="T36" fmla="*/ 2276 w 2467"/>
                <a:gd name="T37" fmla="*/ 680 h 2776"/>
                <a:gd name="T38" fmla="*/ 1707 w 2467"/>
                <a:gd name="T39" fmla="*/ 1162 h 2776"/>
                <a:gd name="T40" fmla="*/ 1683 w 2467"/>
                <a:gd name="T41" fmla="*/ 1186 h 2776"/>
                <a:gd name="T42" fmla="*/ 1628 w 2467"/>
                <a:gd name="T43" fmla="*/ 1392 h 2776"/>
                <a:gd name="T44" fmla="*/ 1470 w 2467"/>
                <a:gd name="T45" fmla="*/ 1668 h 2776"/>
                <a:gd name="T46" fmla="*/ 1493 w 2467"/>
                <a:gd name="T47" fmla="*/ 1787 h 2776"/>
                <a:gd name="T48" fmla="*/ 1502 w 2467"/>
                <a:gd name="T49" fmla="*/ 1969 h 2776"/>
                <a:gd name="T50" fmla="*/ 1525 w 2467"/>
                <a:gd name="T51" fmla="*/ 2174 h 2776"/>
                <a:gd name="T52" fmla="*/ 1675 w 2467"/>
                <a:gd name="T53" fmla="*/ 2277 h 2776"/>
                <a:gd name="T54" fmla="*/ 1786 w 2467"/>
                <a:gd name="T55" fmla="*/ 2316 h 2776"/>
                <a:gd name="T56" fmla="*/ 2063 w 2467"/>
                <a:gd name="T57" fmla="*/ 2712 h 2776"/>
                <a:gd name="T58" fmla="*/ 268 w 2467"/>
                <a:gd name="T59" fmla="*/ 2759 h 2776"/>
                <a:gd name="T60" fmla="*/ 2031 w 2467"/>
                <a:gd name="T61" fmla="*/ 2601 h 2776"/>
                <a:gd name="T62" fmla="*/ 1715 w 2467"/>
                <a:gd name="T63" fmla="*/ 2293 h 2776"/>
                <a:gd name="T64" fmla="*/ 1628 w 2467"/>
                <a:gd name="T65" fmla="*/ 2245 h 2776"/>
                <a:gd name="T66" fmla="*/ 1493 w 2467"/>
                <a:gd name="T67" fmla="*/ 2151 h 2776"/>
                <a:gd name="T68" fmla="*/ 1486 w 2467"/>
                <a:gd name="T69" fmla="*/ 1937 h 2776"/>
                <a:gd name="T70" fmla="*/ 1462 w 2467"/>
                <a:gd name="T71" fmla="*/ 1779 h 2776"/>
                <a:gd name="T72" fmla="*/ 1493 w 2467"/>
                <a:gd name="T73" fmla="*/ 1613 h 2776"/>
                <a:gd name="T74" fmla="*/ 1620 w 2467"/>
                <a:gd name="T75" fmla="*/ 1360 h 2776"/>
                <a:gd name="T76" fmla="*/ 1699 w 2467"/>
                <a:gd name="T77" fmla="*/ 1154 h 2776"/>
                <a:gd name="T78" fmla="*/ 2276 w 2467"/>
                <a:gd name="T79" fmla="*/ 672 h 2776"/>
                <a:gd name="T80" fmla="*/ 2276 w 2467"/>
                <a:gd name="T81" fmla="*/ 530 h 2776"/>
                <a:gd name="T82" fmla="*/ 2094 w 2467"/>
                <a:gd name="T83" fmla="*/ 554 h 2776"/>
                <a:gd name="T84" fmla="*/ 2007 w 2467"/>
                <a:gd name="T85" fmla="*/ 475 h 2776"/>
                <a:gd name="T86" fmla="*/ 1739 w 2467"/>
                <a:gd name="T87" fmla="*/ 538 h 2776"/>
                <a:gd name="T88" fmla="*/ 1604 w 2467"/>
                <a:gd name="T89" fmla="*/ 467 h 2776"/>
                <a:gd name="T90" fmla="*/ 1502 w 2467"/>
                <a:gd name="T91" fmla="*/ 435 h 2776"/>
                <a:gd name="T92" fmla="*/ 1162 w 2467"/>
                <a:gd name="T93" fmla="*/ 395 h 2776"/>
                <a:gd name="T94" fmla="*/ 964 w 2467"/>
                <a:gd name="T95" fmla="*/ 356 h 2776"/>
                <a:gd name="T96" fmla="*/ 877 w 2467"/>
                <a:gd name="T97" fmla="*/ 348 h 2776"/>
                <a:gd name="T98" fmla="*/ 798 w 2467"/>
                <a:gd name="T99" fmla="*/ 166 h 2776"/>
                <a:gd name="T100" fmla="*/ 663 w 2467"/>
                <a:gd name="T101" fmla="*/ 119 h 2776"/>
                <a:gd name="T102" fmla="*/ 40 w 2467"/>
                <a:gd name="T103" fmla="*/ 293 h 2776"/>
                <a:gd name="T104" fmla="*/ 135 w 2467"/>
                <a:gd name="T105" fmla="*/ 1012 h 2776"/>
                <a:gd name="T106" fmla="*/ 174 w 2467"/>
                <a:gd name="T107" fmla="*/ 1384 h 2776"/>
                <a:gd name="T108" fmla="*/ 229 w 2467"/>
                <a:gd name="T109" fmla="*/ 1597 h 2776"/>
                <a:gd name="T110" fmla="*/ 158 w 2467"/>
                <a:gd name="T111" fmla="*/ 1811 h 2776"/>
                <a:gd name="T112" fmla="*/ 268 w 2467"/>
                <a:gd name="T113" fmla="*/ 1913 h 2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67" h="2776">
                  <a:moveTo>
                    <a:pt x="553" y="2775"/>
                  </a:moveTo>
                  <a:lnTo>
                    <a:pt x="553" y="2775"/>
                  </a:lnTo>
                  <a:cubicBezTo>
                    <a:pt x="379" y="2775"/>
                    <a:pt x="268" y="2767"/>
                    <a:pt x="268" y="2767"/>
                  </a:cubicBezTo>
                  <a:cubicBezTo>
                    <a:pt x="260" y="2767"/>
                    <a:pt x="260" y="2767"/>
                    <a:pt x="260" y="2767"/>
                  </a:cubicBezTo>
                  <a:cubicBezTo>
                    <a:pt x="260" y="1913"/>
                    <a:pt x="260" y="1913"/>
                    <a:pt x="260" y="1913"/>
                  </a:cubicBezTo>
                  <a:cubicBezTo>
                    <a:pt x="252" y="1913"/>
                    <a:pt x="229" y="1898"/>
                    <a:pt x="213" y="1898"/>
                  </a:cubicBezTo>
                  <a:cubicBezTo>
                    <a:pt x="190" y="1898"/>
                    <a:pt x="166" y="1889"/>
                    <a:pt x="166" y="1858"/>
                  </a:cubicBezTo>
                  <a:cubicBezTo>
                    <a:pt x="166" y="1834"/>
                    <a:pt x="158" y="1826"/>
                    <a:pt x="151" y="1818"/>
                  </a:cubicBezTo>
                  <a:lnTo>
                    <a:pt x="143" y="1811"/>
                  </a:lnTo>
                  <a:cubicBezTo>
                    <a:pt x="135" y="1795"/>
                    <a:pt x="135" y="1787"/>
                    <a:pt x="135" y="1771"/>
                  </a:cubicBezTo>
                  <a:cubicBezTo>
                    <a:pt x="135" y="1763"/>
                    <a:pt x="151" y="1747"/>
                    <a:pt x="158" y="1739"/>
                  </a:cubicBezTo>
                  <a:cubicBezTo>
                    <a:pt x="190" y="1724"/>
                    <a:pt x="229" y="1645"/>
                    <a:pt x="221" y="1605"/>
                  </a:cubicBezTo>
                  <a:cubicBezTo>
                    <a:pt x="213" y="1581"/>
                    <a:pt x="213" y="1550"/>
                    <a:pt x="221" y="1526"/>
                  </a:cubicBezTo>
                  <a:cubicBezTo>
                    <a:pt x="221" y="1487"/>
                    <a:pt x="221" y="1447"/>
                    <a:pt x="213" y="1439"/>
                  </a:cubicBezTo>
                  <a:cubicBezTo>
                    <a:pt x="205" y="1431"/>
                    <a:pt x="198" y="1431"/>
                    <a:pt x="198" y="1423"/>
                  </a:cubicBezTo>
                  <a:cubicBezTo>
                    <a:pt x="182" y="1415"/>
                    <a:pt x="166" y="1407"/>
                    <a:pt x="166" y="1384"/>
                  </a:cubicBezTo>
                  <a:cubicBezTo>
                    <a:pt x="166" y="1360"/>
                    <a:pt x="158" y="1328"/>
                    <a:pt x="151" y="1289"/>
                  </a:cubicBezTo>
                  <a:cubicBezTo>
                    <a:pt x="143" y="1241"/>
                    <a:pt x="135" y="1194"/>
                    <a:pt x="135" y="1162"/>
                  </a:cubicBezTo>
                  <a:cubicBezTo>
                    <a:pt x="135" y="1147"/>
                    <a:pt x="135" y="1131"/>
                    <a:pt x="127" y="1115"/>
                  </a:cubicBezTo>
                  <a:cubicBezTo>
                    <a:pt x="127" y="1083"/>
                    <a:pt x="119" y="1060"/>
                    <a:pt x="127" y="1012"/>
                  </a:cubicBezTo>
                  <a:cubicBezTo>
                    <a:pt x="135" y="949"/>
                    <a:pt x="143" y="862"/>
                    <a:pt x="127" y="830"/>
                  </a:cubicBezTo>
                  <a:cubicBezTo>
                    <a:pt x="111" y="799"/>
                    <a:pt x="64" y="672"/>
                    <a:pt x="40" y="585"/>
                  </a:cubicBezTo>
                  <a:cubicBezTo>
                    <a:pt x="0" y="482"/>
                    <a:pt x="48" y="372"/>
                    <a:pt x="48" y="364"/>
                  </a:cubicBezTo>
                  <a:cubicBezTo>
                    <a:pt x="64" y="340"/>
                    <a:pt x="56" y="317"/>
                    <a:pt x="40" y="301"/>
                  </a:cubicBezTo>
                  <a:cubicBezTo>
                    <a:pt x="24" y="277"/>
                    <a:pt x="8" y="222"/>
                    <a:pt x="8" y="182"/>
                  </a:cubicBezTo>
                  <a:cubicBezTo>
                    <a:pt x="8" y="174"/>
                    <a:pt x="8" y="174"/>
                    <a:pt x="8" y="174"/>
                  </a:cubicBezTo>
                  <a:lnTo>
                    <a:pt x="8" y="174"/>
                  </a:lnTo>
                  <a:cubicBezTo>
                    <a:pt x="229" y="174"/>
                    <a:pt x="442" y="158"/>
                    <a:pt x="640" y="151"/>
                  </a:cubicBezTo>
                  <a:cubicBezTo>
                    <a:pt x="640" y="151"/>
                    <a:pt x="648" y="151"/>
                    <a:pt x="648" y="142"/>
                  </a:cubicBezTo>
                  <a:cubicBezTo>
                    <a:pt x="656" y="142"/>
                    <a:pt x="656" y="135"/>
                    <a:pt x="656" y="119"/>
                  </a:cubicBezTo>
                  <a:cubicBezTo>
                    <a:pt x="648" y="64"/>
                    <a:pt x="648" y="24"/>
                    <a:pt x="663" y="8"/>
                  </a:cubicBezTo>
                  <a:cubicBezTo>
                    <a:pt x="671" y="0"/>
                    <a:pt x="679" y="0"/>
                    <a:pt x="687" y="0"/>
                  </a:cubicBezTo>
                  <a:cubicBezTo>
                    <a:pt x="743" y="0"/>
                    <a:pt x="774" y="16"/>
                    <a:pt x="774" y="48"/>
                  </a:cubicBezTo>
                  <a:cubicBezTo>
                    <a:pt x="782" y="95"/>
                    <a:pt x="790" y="151"/>
                    <a:pt x="806" y="166"/>
                  </a:cubicBezTo>
                  <a:cubicBezTo>
                    <a:pt x="814" y="174"/>
                    <a:pt x="806" y="190"/>
                    <a:pt x="806" y="214"/>
                  </a:cubicBezTo>
                  <a:cubicBezTo>
                    <a:pt x="798" y="245"/>
                    <a:pt x="790" y="285"/>
                    <a:pt x="814" y="301"/>
                  </a:cubicBezTo>
                  <a:cubicBezTo>
                    <a:pt x="822" y="301"/>
                    <a:pt x="829" y="309"/>
                    <a:pt x="837" y="317"/>
                  </a:cubicBezTo>
                  <a:cubicBezTo>
                    <a:pt x="853" y="324"/>
                    <a:pt x="861" y="340"/>
                    <a:pt x="877" y="340"/>
                  </a:cubicBezTo>
                  <a:cubicBezTo>
                    <a:pt x="885" y="340"/>
                    <a:pt x="893" y="332"/>
                    <a:pt x="909" y="332"/>
                  </a:cubicBezTo>
                  <a:cubicBezTo>
                    <a:pt x="916" y="324"/>
                    <a:pt x="924" y="324"/>
                    <a:pt x="932" y="324"/>
                  </a:cubicBezTo>
                  <a:cubicBezTo>
                    <a:pt x="948" y="324"/>
                    <a:pt x="956" y="332"/>
                    <a:pt x="956" y="340"/>
                  </a:cubicBezTo>
                  <a:cubicBezTo>
                    <a:pt x="956" y="348"/>
                    <a:pt x="956" y="348"/>
                    <a:pt x="964" y="348"/>
                  </a:cubicBezTo>
                  <a:cubicBezTo>
                    <a:pt x="972" y="356"/>
                    <a:pt x="980" y="356"/>
                    <a:pt x="987" y="356"/>
                  </a:cubicBezTo>
                  <a:cubicBezTo>
                    <a:pt x="1019" y="356"/>
                    <a:pt x="1067" y="356"/>
                    <a:pt x="1082" y="388"/>
                  </a:cubicBezTo>
                  <a:cubicBezTo>
                    <a:pt x="1090" y="404"/>
                    <a:pt x="1098" y="411"/>
                    <a:pt x="1114" y="411"/>
                  </a:cubicBezTo>
                  <a:cubicBezTo>
                    <a:pt x="1122" y="411"/>
                    <a:pt x="1138" y="404"/>
                    <a:pt x="1162" y="388"/>
                  </a:cubicBezTo>
                  <a:cubicBezTo>
                    <a:pt x="1169" y="388"/>
                    <a:pt x="1177" y="380"/>
                    <a:pt x="1185" y="372"/>
                  </a:cubicBezTo>
                  <a:cubicBezTo>
                    <a:pt x="1217" y="348"/>
                    <a:pt x="1264" y="317"/>
                    <a:pt x="1320" y="317"/>
                  </a:cubicBezTo>
                  <a:cubicBezTo>
                    <a:pt x="1335" y="317"/>
                    <a:pt x="1351" y="317"/>
                    <a:pt x="1359" y="324"/>
                  </a:cubicBezTo>
                  <a:cubicBezTo>
                    <a:pt x="1430" y="356"/>
                    <a:pt x="1486" y="388"/>
                    <a:pt x="1509" y="435"/>
                  </a:cubicBezTo>
                  <a:cubicBezTo>
                    <a:pt x="1517" y="443"/>
                    <a:pt x="1517" y="443"/>
                    <a:pt x="1517" y="451"/>
                  </a:cubicBezTo>
                  <a:cubicBezTo>
                    <a:pt x="1533" y="482"/>
                    <a:pt x="1541" y="506"/>
                    <a:pt x="1565" y="506"/>
                  </a:cubicBezTo>
                  <a:cubicBezTo>
                    <a:pt x="1565" y="506"/>
                    <a:pt x="1573" y="506"/>
                    <a:pt x="1573" y="498"/>
                  </a:cubicBezTo>
                  <a:cubicBezTo>
                    <a:pt x="1588" y="498"/>
                    <a:pt x="1596" y="482"/>
                    <a:pt x="1604" y="459"/>
                  </a:cubicBezTo>
                  <a:cubicBezTo>
                    <a:pt x="1604" y="451"/>
                    <a:pt x="1612" y="435"/>
                    <a:pt x="1620" y="435"/>
                  </a:cubicBezTo>
                  <a:cubicBezTo>
                    <a:pt x="1628" y="435"/>
                    <a:pt x="1628" y="435"/>
                    <a:pt x="1628" y="435"/>
                  </a:cubicBezTo>
                  <a:cubicBezTo>
                    <a:pt x="1636" y="443"/>
                    <a:pt x="1636" y="443"/>
                    <a:pt x="1644" y="443"/>
                  </a:cubicBezTo>
                  <a:cubicBezTo>
                    <a:pt x="1667" y="467"/>
                    <a:pt x="1723" y="498"/>
                    <a:pt x="1746" y="538"/>
                  </a:cubicBezTo>
                  <a:cubicBezTo>
                    <a:pt x="1762" y="562"/>
                    <a:pt x="1810" y="609"/>
                    <a:pt x="1849" y="609"/>
                  </a:cubicBezTo>
                  <a:cubicBezTo>
                    <a:pt x="1857" y="609"/>
                    <a:pt x="1865" y="601"/>
                    <a:pt x="1873" y="601"/>
                  </a:cubicBezTo>
                  <a:cubicBezTo>
                    <a:pt x="1881" y="593"/>
                    <a:pt x="1897" y="570"/>
                    <a:pt x="1913" y="546"/>
                  </a:cubicBezTo>
                  <a:cubicBezTo>
                    <a:pt x="1952" y="506"/>
                    <a:pt x="1984" y="467"/>
                    <a:pt x="2007" y="467"/>
                  </a:cubicBezTo>
                  <a:cubicBezTo>
                    <a:pt x="2015" y="467"/>
                    <a:pt x="2015" y="467"/>
                    <a:pt x="2015" y="467"/>
                  </a:cubicBezTo>
                  <a:cubicBezTo>
                    <a:pt x="2055" y="490"/>
                    <a:pt x="2070" y="522"/>
                    <a:pt x="2070" y="546"/>
                  </a:cubicBezTo>
                  <a:cubicBezTo>
                    <a:pt x="2070" y="554"/>
                    <a:pt x="2079" y="554"/>
                    <a:pt x="2079" y="554"/>
                  </a:cubicBezTo>
                  <a:cubicBezTo>
                    <a:pt x="2079" y="554"/>
                    <a:pt x="2086" y="554"/>
                    <a:pt x="2094" y="546"/>
                  </a:cubicBezTo>
                  <a:cubicBezTo>
                    <a:pt x="2102" y="546"/>
                    <a:pt x="2110" y="546"/>
                    <a:pt x="2118" y="546"/>
                  </a:cubicBezTo>
                  <a:cubicBezTo>
                    <a:pt x="2118" y="538"/>
                    <a:pt x="2126" y="538"/>
                    <a:pt x="2142" y="538"/>
                  </a:cubicBezTo>
                  <a:cubicBezTo>
                    <a:pt x="2173" y="530"/>
                    <a:pt x="2221" y="514"/>
                    <a:pt x="2252" y="514"/>
                  </a:cubicBezTo>
                  <a:cubicBezTo>
                    <a:pt x="2260" y="514"/>
                    <a:pt x="2268" y="514"/>
                    <a:pt x="2276" y="522"/>
                  </a:cubicBezTo>
                  <a:cubicBezTo>
                    <a:pt x="2292" y="530"/>
                    <a:pt x="2300" y="538"/>
                    <a:pt x="2308" y="546"/>
                  </a:cubicBezTo>
                  <a:cubicBezTo>
                    <a:pt x="2324" y="562"/>
                    <a:pt x="2332" y="570"/>
                    <a:pt x="2347" y="570"/>
                  </a:cubicBezTo>
                  <a:cubicBezTo>
                    <a:pt x="2371" y="570"/>
                    <a:pt x="2419" y="570"/>
                    <a:pt x="2450" y="570"/>
                  </a:cubicBezTo>
                  <a:cubicBezTo>
                    <a:pt x="2466" y="570"/>
                    <a:pt x="2466" y="570"/>
                    <a:pt x="2466" y="570"/>
                  </a:cubicBezTo>
                  <a:cubicBezTo>
                    <a:pt x="2458" y="570"/>
                    <a:pt x="2458" y="570"/>
                    <a:pt x="2458" y="570"/>
                  </a:cubicBezTo>
                  <a:cubicBezTo>
                    <a:pt x="2387" y="641"/>
                    <a:pt x="2308" y="664"/>
                    <a:pt x="2276" y="680"/>
                  </a:cubicBezTo>
                  <a:cubicBezTo>
                    <a:pt x="2260" y="680"/>
                    <a:pt x="2260" y="680"/>
                    <a:pt x="2260" y="680"/>
                  </a:cubicBezTo>
                  <a:cubicBezTo>
                    <a:pt x="2205" y="704"/>
                    <a:pt x="2110" y="735"/>
                    <a:pt x="2079" y="799"/>
                  </a:cubicBezTo>
                  <a:cubicBezTo>
                    <a:pt x="2055" y="854"/>
                    <a:pt x="1841" y="1044"/>
                    <a:pt x="1707" y="1154"/>
                  </a:cubicBezTo>
                  <a:cubicBezTo>
                    <a:pt x="1707" y="1162"/>
                    <a:pt x="1707" y="1162"/>
                    <a:pt x="1707" y="1162"/>
                  </a:cubicBezTo>
                  <a:cubicBezTo>
                    <a:pt x="1699" y="1170"/>
                    <a:pt x="1683" y="1178"/>
                    <a:pt x="1683" y="1178"/>
                  </a:cubicBezTo>
                  <a:lnTo>
                    <a:pt x="1683" y="1178"/>
                  </a:lnTo>
                  <a:cubicBezTo>
                    <a:pt x="1683" y="1186"/>
                    <a:pt x="1683" y="1186"/>
                    <a:pt x="1683" y="1186"/>
                  </a:cubicBezTo>
                  <a:lnTo>
                    <a:pt x="1683" y="1186"/>
                  </a:lnTo>
                  <a:cubicBezTo>
                    <a:pt x="1675" y="1194"/>
                    <a:pt x="1628" y="1249"/>
                    <a:pt x="1612" y="1257"/>
                  </a:cubicBezTo>
                  <a:cubicBezTo>
                    <a:pt x="1604" y="1257"/>
                    <a:pt x="1612" y="1297"/>
                    <a:pt x="1620" y="1321"/>
                  </a:cubicBezTo>
                  <a:cubicBezTo>
                    <a:pt x="1620" y="1336"/>
                    <a:pt x="1620" y="1344"/>
                    <a:pt x="1628" y="1360"/>
                  </a:cubicBezTo>
                  <a:cubicBezTo>
                    <a:pt x="1628" y="1368"/>
                    <a:pt x="1628" y="1376"/>
                    <a:pt x="1628" y="1392"/>
                  </a:cubicBezTo>
                  <a:cubicBezTo>
                    <a:pt x="1636" y="1431"/>
                    <a:pt x="1652" y="1502"/>
                    <a:pt x="1620" y="1542"/>
                  </a:cubicBezTo>
                  <a:cubicBezTo>
                    <a:pt x="1604" y="1574"/>
                    <a:pt x="1580" y="1581"/>
                    <a:pt x="1557" y="1589"/>
                  </a:cubicBezTo>
                  <a:cubicBezTo>
                    <a:pt x="1533" y="1597"/>
                    <a:pt x="1517" y="1605"/>
                    <a:pt x="1502" y="1621"/>
                  </a:cubicBezTo>
                  <a:cubicBezTo>
                    <a:pt x="1478" y="1637"/>
                    <a:pt x="1470" y="1652"/>
                    <a:pt x="1470" y="1668"/>
                  </a:cubicBezTo>
                  <a:cubicBezTo>
                    <a:pt x="1470" y="1684"/>
                    <a:pt x="1462" y="1700"/>
                    <a:pt x="1446" y="1724"/>
                  </a:cubicBezTo>
                  <a:cubicBezTo>
                    <a:pt x="1438" y="1739"/>
                    <a:pt x="1438" y="1747"/>
                    <a:pt x="1438" y="1755"/>
                  </a:cubicBezTo>
                  <a:cubicBezTo>
                    <a:pt x="1446" y="1763"/>
                    <a:pt x="1454" y="1771"/>
                    <a:pt x="1470" y="1771"/>
                  </a:cubicBezTo>
                  <a:cubicBezTo>
                    <a:pt x="1478" y="1779"/>
                    <a:pt x="1486" y="1779"/>
                    <a:pt x="1493" y="1787"/>
                  </a:cubicBezTo>
                  <a:cubicBezTo>
                    <a:pt x="1517" y="1795"/>
                    <a:pt x="1525" y="1818"/>
                    <a:pt x="1525" y="1842"/>
                  </a:cubicBezTo>
                  <a:cubicBezTo>
                    <a:pt x="1525" y="1866"/>
                    <a:pt x="1517" y="1882"/>
                    <a:pt x="1509" y="1898"/>
                  </a:cubicBezTo>
                  <a:cubicBezTo>
                    <a:pt x="1486" y="1913"/>
                    <a:pt x="1493" y="1921"/>
                    <a:pt x="1493" y="1937"/>
                  </a:cubicBezTo>
                  <a:cubicBezTo>
                    <a:pt x="1502" y="1945"/>
                    <a:pt x="1502" y="1961"/>
                    <a:pt x="1502" y="1969"/>
                  </a:cubicBezTo>
                  <a:cubicBezTo>
                    <a:pt x="1509" y="2008"/>
                    <a:pt x="1509" y="2008"/>
                    <a:pt x="1493" y="2048"/>
                  </a:cubicBezTo>
                  <a:cubicBezTo>
                    <a:pt x="1493" y="2056"/>
                    <a:pt x="1486" y="2064"/>
                    <a:pt x="1486" y="2071"/>
                  </a:cubicBezTo>
                  <a:cubicBezTo>
                    <a:pt x="1470" y="2119"/>
                    <a:pt x="1486" y="2127"/>
                    <a:pt x="1502" y="2143"/>
                  </a:cubicBezTo>
                  <a:cubicBezTo>
                    <a:pt x="1509" y="2151"/>
                    <a:pt x="1517" y="2166"/>
                    <a:pt x="1525" y="2174"/>
                  </a:cubicBezTo>
                  <a:cubicBezTo>
                    <a:pt x="1533" y="2198"/>
                    <a:pt x="1557" y="2206"/>
                    <a:pt x="1580" y="2214"/>
                  </a:cubicBezTo>
                  <a:cubicBezTo>
                    <a:pt x="1588" y="2222"/>
                    <a:pt x="1596" y="2222"/>
                    <a:pt x="1604" y="2229"/>
                  </a:cubicBezTo>
                  <a:cubicBezTo>
                    <a:pt x="1620" y="2238"/>
                    <a:pt x="1628" y="2238"/>
                    <a:pt x="1636" y="2238"/>
                  </a:cubicBezTo>
                  <a:cubicBezTo>
                    <a:pt x="1652" y="2245"/>
                    <a:pt x="1667" y="2245"/>
                    <a:pt x="1675" y="2277"/>
                  </a:cubicBezTo>
                  <a:cubicBezTo>
                    <a:pt x="1675" y="2285"/>
                    <a:pt x="1683" y="2285"/>
                    <a:pt x="1691" y="2285"/>
                  </a:cubicBezTo>
                  <a:lnTo>
                    <a:pt x="1699" y="2285"/>
                  </a:lnTo>
                  <a:cubicBezTo>
                    <a:pt x="1707" y="2285"/>
                    <a:pt x="1715" y="2285"/>
                    <a:pt x="1715" y="2285"/>
                  </a:cubicBezTo>
                  <a:cubicBezTo>
                    <a:pt x="1731" y="2285"/>
                    <a:pt x="1762" y="2293"/>
                    <a:pt x="1786" y="2316"/>
                  </a:cubicBezTo>
                  <a:cubicBezTo>
                    <a:pt x="1810" y="2340"/>
                    <a:pt x="1833" y="2364"/>
                    <a:pt x="1857" y="2388"/>
                  </a:cubicBezTo>
                  <a:cubicBezTo>
                    <a:pt x="1897" y="2427"/>
                    <a:pt x="1928" y="2467"/>
                    <a:pt x="1944" y="2467"/>
                  </a:cubicBezTo>
                  <a:cubicBezTo>
                    <a:pt x="1984" y="2475"/>
                    <a:pt x="2039" y="2538"/>
                    <a:pt x="2039" y="2601"/>
                  </a:cubicBezTo>
                  <a:cubicBezTo>
                    <a:pt x="2031" y="2641"/>
                    <a:pt x="2047" y="2680"/>
                    <a:pt x="2063" y="2712"/>
                  </a:cubicBezTo>
                  <a:lnTo>
                    <a:pt x="2063" y="2712"/>
                  </a:lnTo>
                  <a:cubicBezTo>
                    <a:pt x="2063" y="2720"/>
                    <a:pt x="2063" y="2720"/>
                    <a:pt x="2063" y="2720"/>
                  </a:cubicBezTo>
                  <a:cubicBezTo>
                    <a:pt x="1636" y="2767"/>
                    <a:pt x="932" y="2775"/>
                    <a:pt x="553" y="2775"/>
                  </a:cubicBezTo>
                  <a:lnTo>
                    <a:pt x="268" y="2759"/>
                  </a:lnTo>
                  <a:lnTo>
                    <a:pt x="268" y="2759"/>
                  </a:lnTo>
                  <a:cubicBezTo>
                    <a:pt x="292" y="2767"/>
                    <a:pt x="394" y="2767"/>
                    <a:pt x="553" y="2767"/>
                  </a:cubicBezTo>
                  <a:cubicBezTo>
                    <a:pt x="932" y="2767"/>
                    <a:pt x="1628" y="2759"/>
                    <a:pt x="2055" y="2712"/>
                  </a:cubicBezTo>
                  <a:cubicBezTo>
                    <a:pt x="2039" y="2672"/>
                    <a:pt x="2023" y="2641"/>
                    <a:pt x="2031" y="2601"/>
                  </a:cubicBezTo>
                  <a:cubicBezTo>
                    <a:pt x="2031" y="2546"/>
                    <a:pt x="1976" y="2482"/>
                    <a:pt x="1944" y="2475"/>
                  </a:cubicBezTo>
                  <a:cubicBezTo>
                    <a:pt x="1928" y="2475"/>
                    <a:pt x="1889" y="2435"/>
                    <a:pt x="1849" y="2396"/>
                  </a:cubicBezTo>
                  <a:cubicBezTo>
                    <a:pt x="1826" y="2372"/>
                    <a:pt x="1802" y="2340"/>
                    <a:pt x="1786" y="2324"/>
                  </a:cubicBezTo>
                  <a:cubicBezTo>
                    <a:pt x="1754" y="2301"/>
                    <a:pt x="1731" y="2293"/>
                    <a:pt x="1715" y="2293"/>
                  </a:cubicBezTo>
                  <a:cubicBezTo>
                    <a:pt x="1715" y="2293"/>
                    <a:pt x="1707" y="2293"/>
                    <a:pt x="1699" y="2293"/>
                  </a:cubicBezTo>
                  <a:lnTo>
                    <a:pt x="1691" y="2293"/>
                  </a:lnTo>
                  <a:cubicBezTo>
                    <a:pt x="1683" y="2293"/>
                    <a:pt x="1667" y="2293"/>
                    <a:pt x="1667" y="2277"/>
                  </a:cubicBezTo>
                  <a:cubicBezTo>
                    <a:pt x="1659" y="2253"/>
                    <a:pt x="1652" y="2253"/>
                    <a:pt x="1628" y="2245"/>
                  </a:cubicBezTo>
                  <a:cubicBezTo>
                    <a:pt x="1620" y="2245"/>
                    <a:pt x="1612" y="2245"/>
                    <a:pt x="1604" y="2238"/>
                  </a:cubicBezTo>
                  <a:cubicBezTo>
                    <a:pt x="1596" y="2229"/>
                    <a:pt x="1588" y="2229"/>
                    <a:pt x="1573" y="2222"/>
                  </a:cubicBezTo>
                  <a:cubicBezTo>
                    <a:pt x="1549" y="2214"/>
                    <a:pt x="1525" y="2206"/>
                    <a:pt x="1517" y="2182"/>
                  </a:cubicBezTo>
                  <a:cubicBezTo>
                    <a:pt x="1509" y="2166"/>
                    <a:pt x="1502" y="2158"/>
                    <a:pt x="1493" y="2151"/>
                  </a:cubicBezTo>
                  <a:cubicBezTo>
                    <a:pt x="1478" y="2135"/>
                    <a:pt x="1462" y="2119"/>
                    <a:pt x="1478" y="2071"/>
                  </a:cubicBezTo>
                  <a:cubicBezTo>
                    <a:pt x="1478" y="2064"/>
                    <a:pt x="1486" y="2048"/>
                    <a:pt x="1486" y="2040"/>
                  </a:cubicBezTo>
                  <a:cubicBezTo>
                    <a:pt x="1502" y="2008"/>
                    <a:pt x="1502" y="2008"/>
                    <a:pt x="1493" y="1969"/>
                  </a:cubicBezTo>
                  <a:cubicBezTo>
                    <a:pt x="1493" y="1961"/>
                    <a:pt x="1493" y="1953"/>
                    <a:pt x="1486" y="1937"/>
                  </a:cubicBezTo>
                  <a:cubicBezTo>
                    <a:pt x="1486" y="1921"/>
                    <a:pt x="1478" y="1905"/>
                    <a:pt x="1502" y="1889"/>
                  </a:cubicBezTo>
                  <a:cubicBezTo>
                    <a:pt x="1517" y="1874"/>
                    <a:pt x="1517" y="1858"/>
                    <a:pt x="1517" y="1842"/>
                  </a:cubicBezTo>
                  <a:cubicBezTo>
                    <a:pt x="1517" y="1818"/>
                    <a:pt x="1509" y="1803"/>
                    <a:pt x="1493" y="1795"/>
                  </a:cubicBezTo>
                  <a:cubicBezTo>
                    <a:pt x="1486" y="1787"/>
                    <a:pt x="1478" y="1787"/>
                    <a:pt x="1462" y="1779"/>
                  </a:cubicBezTo>
                  <a:cubicBezTo>
                    <a:pt x="1454" y="1771"/>
                    <a:pt x="1438" y="1771"/>
                    <a:pt x="1430" y="1755"/>
                  </a:cubicBezTo>
                  <a:cubicBezTo>
                    <a:pt x="1430" y="1747"/>
                    <a:pt x="1430" y="1739"/>
                    <a:pt x="1446" y="1724"/>
                  </a:cubicBezTo>
                  <a:cubicBezTo>
                    <a:pt x="1454" y="1700"/>
                    <a:pt x="1462" y="1684"/>
                    <a:pt x="1462" y="1668"/>
                  </a:cubicBezTo>
                  <a:cubicBezTo>
                    <a:pt x="1462" y="1652"/>
                    <a:pt x="1470" y="1637"/>
                    <a:pt x="1493" y="1613"/>
                  </a:cubicBezTo>
                  <a:cubicBezTo>
                    <a:pt x="1517" y="1597"/>
                    <a:pt x="1533" y="1589"/>
                    <a:pt x="1549" y="1589"/>
                  </a:cubicBezTo>
                  <a:cubicBezTo>
                    <a:pt x="1573" y="1574"/>
                    <a:pt x="1596" y="1574"/>
                    <a:pt x="1620" y="1542"/>
                  </a:cubicBezTo>
                  <a:cubicBezTo>
                    <a:pt x="1644" y="1502"/>
                    <a:pt x="1628" y="1431"/>
                    <a:pt x="1620" y="1392"/>
                  </a:cubicBezTo>
                  <a:cubicBezTo>
                    <a:pt x="1620" y="1376"/>
                    <a:pt x="1620" y="1368"/>
                    <a:pt x="1620" y="1360"/>
                  </a:cubicBezTo>
                  <a:cubicBezTo>
                    <a:pt x="1612" y="1352"/>
                    <a:pt x="1612" y="1336"/>
                    <a:pt x="1612" y="1321"/>
                  </a:cubicBezTo>
                  <a:cubicBezTo>
                    <a:pt x="1604" y="1281"/>
                    <a:pt x="1596" y="1257"/>
                    <a:pt x="1612" y="1249"/>
                  </a:cubicBezTo>
                  <a:cubicBezTo>
                    <a:pt x="1620" y="1241"/>
                    <a:pt x="1659" y="1210"/>
                    <a:pt x="1675" y="1186"/>
                  </a:cubicBezTo>
                  <a:cubicBezTo>
                    <a:pt x="1675" y="1178"/>
                    <a:pt x="1683" y="1170"/>
                    <a:pt x="1699" y="1154"/>
                  </a:cubicBezTo>
                  <a:cubicBezTo>
                    <a:pt x="1707" y="1147"/>
                    <a:pt x="1707" y="1147"/>
                    <a:pt x="1707" y="1147"/>
                  </a:cubicBezTo>
                  <a:cubicBezTo>
                    <a:pt x="1920" y="957"/>
                    <a:pt x="2055" y="830"/>
                    <a:pt x="2070" y="791"/>
                  </a:cubicBezTo>
                  <a:cubicBezTo>
                    <a:pt x="2102" y="728"/>
                    <a:pt x="2197" y="696"/>
                    <a:pt x="2260" y="672"/>
                  </a:cubicBezTo>
                  <a:cubicBezTo>
                    <a:pt x="2276" y="672"/>
                    <a:pt x="2276" y="672"/>
                    <a:pt x="2276" y="672"/>
                  </a:cubicBezTo>
                  <a:cubicBezTo>
                    <a:pt x="2300" y="664"/>
                    <a:pt x="2379" y="633"/>
                    <a:pt x="2442" y="577"/>
                  </a:cubicBezTo>
                  <a:cubicBezTo>
                    <a:pt x="2410" y="577"/>
                    <a:pt x="2371" y="577"/>
                    <a:pt x="2347" y="577"/>
                  </a:cubicBezTo>
                  <a:cubicBezTo>
                    <a:pt x="2332" y="577"/>
                    <a:pt x="2316" y="562"/>
                    <a:pt x="2300" y="554"/>
                  </a:cubicBezTo>
                  <a:cubicBezTo>
                    <a:pt x="2292" y="546"/>
                    <a:pt x="2284" y="530"/>
                    <a:pt x="2276" y="530"/>
                  </a:cubicBezTo>
                  <a:cubicBezTo>
                    <a:pt x="2268" y="522"/>
                    <a:pt x="2260" y="522"/>
                    <a:pt x="2252" y="522"/>
                  </a:cubicBezTo>
                  <a:cubicBezTo>
                    <a:pt x="2221" y="522"/>
                    <a:pt x="2173" y="538"/>
                    <a:pt x="2142" y="546"/>
                  </a:cubicBezTo>
                  <a:cubicBezTo>
                    <a:pt x="2134" y="546"/>
                    <a:pt x="2126" y="546"/>
                    <a:pt x="2118" y="546"/>
                  </a:cubicBezTo>
                  <a:cubicBezTo>
                    <a:pt x="2110" y="554"/>
                    <a:pt x="2102" y="554"/>
                    <a:pt x="2094" y="554"/>
                  </a:cubicBezTo>
                  <a:cubicBezTo>
                    <a:pt x="2086" y="554"/>
                    <a:pt x="2086" y="562"/>
                    <a:pt x="2079" y="562"/>
                  </a:cubicBezTo>
                  <a:cubicBezTo>
                    <a:pt x="2070" y="562"/>
                    <a:pt x="2063" y="554"/>
                    <a:pt x="2063" y="546"/>
                  </a:cubicBezTo>
                  <a:cubicBezTo>
                    <a:pt x="2063" y="530"/>
                    <a:pt x="2055" y="498"/>
                    <a:pt x="2015" y="475"/>
                  </a:cubicBezTo>
                  <a:lnTo>
                    <a:pt x="2007" y="475"/>
                  </a:lnTo>
                  <a:cubicBezTo>
                    <a:pt x="1984" y="475"/>
                    <a:pt x="1952" y="514"/>
                    <a:pt x="1920" y="554"/>
                  </a:cubicBezTo>
                  <a:cubicBezTo>
                    <a:pt x="1904" y="577"/>
                    <a:pt x="1889" y="593"/>
                    <a:pt x="1873" y="609"/>
                  </a:cubicBezTo>
                  <a:cubicBezTo>
                    <a:pt x="1865" y="609"/>
                    <a:pt x="1857" y="617"/>
                    <a:pt x="1849" y="617"/>
                  </a:cubicBezTo>
                  <a:cubicBezTo>
                    <a:pt x="1810" y="617"/>
                    <a:pt x="1754" y="570"/>
                    <a:pt x="1739" y="538"/>
                  </a:cubicBezTo>
                  <a:cubicBezTo>
                    <a:pt x="1715" y="506"/>
                    <a:pt x="1667" y="475"/>
                    <a:pt x="1636" y="451"/>
                  </a:cubicBezTo>
                  <a:lnTo>
                    <a:pt x="1628" y="443"/>
                  </a:lnTo>
                  <a:cubicBezTo>
                    <a:pt x="1620" y="443"/>
                    <a:pt x="1620" y="443"/>
                    <a:pt x="1620" y="443"/>
                  </a:cubicBezTo>
                  <a:cubicBezTo>
                    <a:pt x="1620" y="443"/>
                    <a:pt x="1612" y="459"/>
                    <a:pt x="1604" y="467"/>
                  </a:cubicBezTo>
                  <a:cubicBezTo>
                    <a:pt x="1604" y="482"/>
                    <a:pt x="1596" y="506"/>
                    <a:pt x="1573" y="506"/>
                  </a:cubicBezTo>
                  <a:lnTo>
                    <a:pt x="1565" y="514"/>
                  </a:lnTo>
                  <a:cubicBezTo>
                    <a:pt x="1541" y="514"/>
                    <a:pt x="1525" y="490"/>
                    <a:pt x="1509" y="451"/>
                  </a:cubicBezTo>
                  <a:cubicBezTo>
                    <a:pt x="1509" y="451"/>
                    <a:pt x="1509" y="443"/>
                    <a:pt x="1502" y="435"/>
                  </a:cubicBezTo>
                  <a:cubicBezTo>
                    <a:pt x="1478" y="395"/>
                    <a:pt x="1430" y="364"/>
                    <a:pt x="1359" y="332"/>
                  </a:cubicBezTo>
                  <a:cubicBezTo>
                    <a:pt x="1343" y="324"/>
                    <a:pt x="1335" y="324"/>
                    <a:pt x="1320" y="324"/>
                  </a:cubicBezTo>
                  <a:cubicBezTo>
                    <a:pt x="1272" y="324"/>
                    <a:pt x="1225" y="356"/>
                    <a:pt x="1185" y="380"/>
                  </a:cubicBezTo>
                  <a:cubicBezTo>
                    <a:pt x="1177" y="388"/>
                    <a:pt x="1169" y="395"/>
                    <a:pt x="1162" y="395"/>
                  </a:cubicBezTo>
                  <a:cubicBezTo>
                    <a:pt x="1146" y="411"/>
                    <a:pt x="1130" y="419"/>
                    <a:pt x="1114" y="419"/>
                  </a:cubicBezTo>
                  <a:cubicBezTo>
                    <a:pt x="1098" y="419"/>
                    <a:pt x="1090" y="411"/>
                    <a:pt x="1074" y="388"/>
                  </a:cubicBezTo>
                  <a:cubicBezTo>
                    <a:pt x="1059" y="364"/>
                    <a:pt x="1019" y="364"/>
                    <a:pt x="987" y="364"/>
                  </a:cubicBezTo>
                  <a:cubicBezTo>
                    <a:pt x="980" y="364"/>
                    <a:pt x="964" y="364"/>
                    <a:pt x="964" y="356"/>
                  </a:cubicBezTo>
                  <a:cubicBezTo>
                    <a:pt x="956" y="356"/>
                    <a:pt x="948" y="348"/>
                    <a:pt x="948" y="340"/>
                  </a:cubicBezTo>
                  <a:cubicBezTo>
                    <a:pt x="948" y="332"/>
                    <a:pt x="940" y="332"/>
                    <a:pt x="932" y="332"/>
                  </a:cubicBezTo>
                  <a:cubicBezTo>
                    <a:pt x="932" y="332"/>
                    <a:pt x="916" y="332"/>
                    <a:pt x="909" y="340"/>
                  </a:cubicBezTo>
                  <a:cubicBezTo>
                    <a:pt x="901" y="340"/>
                    <a:pt x="885" y="348"/>
                    <a:pt x="877" y="348"/>
                  </a:cubicBezTo>
                  <a:cubicBezTo>
                    <a:pt x="861" y="348"/>
                    <a:pt x="845" y="332"/>
                    <a:pt x="829" y="324"/>
                  </a:cubicBezTo>
                  <a:cubicBezTo>
                    <a:pt x="822" y="317"/>
                    <a:pt x="814" y="309"/>
                    <a:pt x="806" y="309"/>
                  </a:cubicBezTo>
                  <a:cubicBezTo>
                    <a:pt x="782" y="293"/>
                    <a:pt x="790" y="253"/>
                    <a:pt x="798" y="214"/>
                  </a:cubicBezTo>
                  <a:cubicBezTo>
                    <a:pt x="798" y="198"/>
                    <a:pt x="806" y="174"/>
                    <a:pt x="798" y="166"/>
                  </a:cubicBezTo>
                  <a:cubicBezTo>
                    <a:pt x="782" y="151"/>
                    <a:pt x="774" y="87"/>
                    <a:pt x="774" y="48"/>
                  </a:cubicBezTo>
                  <a:cubicBezTo>
                    <a:pt x="766" y="8"/>
                    <a:pt x="703" y="8"/>
                    <a:pt x="687" y="8"/>
                  </a:cubicBezTo>
                  <a:cubicBezTo>
                    <a:pt x="679" y="8"/>
                    <a:pt x="671" y="8"/>
                    <a:pt x="671" y="8"/>
                  </a:cubicBezTo>
                  <a:cubicBezTo>
                    <a:pt x="663" y="24"/>
                    <a:pt x="656" y="48"/>
                    <a:pt x="663" y="119"/>
                  </a:cubicBezTo>
                  <a:cubicBezTo>
                    <a:pt x="663" y="135"/>
                    <a:pt x="663" y="142"/>
                    <a:pt x="656" y="151"/>
                  </a:cubicBezTo>
                  <a:cubicBezTo>
                    <a:pt x="648" y="158"/>
                    <a:pt x="640" y="158"/>
                    <a:pt x="640" y="158"/>
                  </a:cubicBezTo>
                  <a:cubicBezTo>
                    <a:pt x="442" y="166"/>
                    <a:pt x="229" y="174"/>
                    <a:pt x="16" y="182"/>
                  </a:cubicBezTo>
                  <a:cubicBezTo>
                    <a:pt x="16" y="222"/>
                    <a:pt x="24" y="277"/>
                    <a:pt x="40" y="293"/>
                  </a:cubicBezTo>
                  <a:cubicBezTo>
                    <a:pt x="71" y="324"/>
                    <a:pt x="64" y="348"/>
                    <a:pt x="56" y="372"/>
                  </a:cubicBezTo>
                  <a:cubicBezTo>
                    <a:pt x="56" y="372"/>
                    <a:pt x="8" y="482"/>
                    <a:pt x="48" y="585"/>
                  </a:cubicBezTo>
                  <a:cubicBezTo>
                    <a:pt x="71" y="672"/>
                    <a:pt x="119" y="791"/>
                    <a:pt x="135" y="830"/>
                  </a:cubicBezTo>
                  <a:cubicBezTo>
                    <a:pt x="151" y="862"/>
                    <a:pt x="143" y="941"/>
                    <a:pt x="135" y="1012"/>
                  </a:cubicBezTo>
                  <a:cubicBezTo>
                    <a:pt x="127" y="1060"/>
                    <a:pt x="135" y="1083"/>
                    <a:pt x="135" y="1107"/>
                  </a:cubicBezTo>
                  <a:cubicBezTo>
                    <a:pt x="143" y="1131"/>
                    <a:pt x="143" y="1147"/>
                    <a:pt x="143" y="1162"/>
                  </a:cubicBezTo>
                  <a:cubicBezTo>
                    <a:pt x="143" y="1194"/>
                    <a:pt x="151" y="1241"/>
                    <a:pt x="158" y="1289"/>
                  </a:cubicBezTo>
                  <a:cubicBezTo>
                    <a:pt x="166" y="1328"/>
                    <a:pt x="174" y="1360"/>
                    <a:pt x="174" y="1384"/>
                  </a:cubicBezTo>
                  <a:cubicBezTo>
                    <a:pt x="174" y="1407"/>
                    <a:pt x="182" y="1415"/>
                    <a:pt x="198" y="1423"/>
                  </a:cubicBezTo>
                  <a:cubicBezTo>
                    <a:pt x="206" y="1423"/>
                    <a:pt x="213" y="1431"/>
                    <a:pt x="213" y="1431"/>
                  </a:cubicBezTo>
                  <a:cubicBezTo>
                    <a:pt x="229" y="1447"/>
                    <a:pt x="229" y="1478"/>
                    <a:pt x="229" y="1526"/>
                  </a:cubicBezTo>
                  <a:cubicBezTo>
                    <a:pt x="221" y="1550"/>
                    <a:pt x="221" y="1581"/>
                    <a:pt x="229" y="1597"/>
                  </a:cubicBezTo>
                  <a:cubicBezTo>
                    <a:pt x="237" y="1645"/>
                    <a:pt x="198" y="1724"/>
                    <a:pt x="166" y="1747"/>
                  </a:cubicBezTo>
                  <a:cubicBezTo>
                    <a:pt x="151" y="1755"/>
                    <a:pt x="143" y="1763"/>
                    <a:pt x="143" y="1779"/>
                  </a:cubicBezTo>
                  <a:cubicBezTo>
                    <a:pt x="135" y="1787"/>
                    <a:pt x="143" y="1795"/>
                    <a:pt x="143" y="1803"/>
                  </a:cubicBezTo>
                  <a:cubicBezTo>
                    <a:pt x="151" y="1811"/>
                    <a:pt x="151" y="1811"/>
                    <a:pt x="158" y="1811"/>
                  </a:cubicBezTo>
                  <a:cubicBezTo>
                    <a:pt x="166" y="1818"/>
                    <a:pt x="174" y="1826"/>
                    <a:pt x="174" y="1858"/>
                  </a:cubicBezTo>
                  <a:cubicBezTo>
                    <a:pt x="174" y="1889"/>
                    <a:pt x="190" y="1889"/>
                    <a:pt x="213" y="1889"/>
                  </a:cubicBezTo>
                  <a:cubicBezTo>
                    <a:pt x="237" y="1889"/>
                    <a:pt x="268" y="1913"/>
                    <a:pt x="268" y="1913"/>
                  </a:cubicBezTo>
                  <a:lnTo>
                    <a:pt x="268" y="1913"/>
                  </a:lnTo>
                  <a:cubicBezTo>
                    <a:pt x="268" y="2759"/>
                    <a:pt x="268" y="2759"/>
                    <a:pt x="268" y="2759"/>
                  </a:cubicBezTo>
                  <a:lnTo>
                    <a:pt x="553" y="2775"/>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5" name="Freeform 510"/>
            <p:cNvSpPr>
              <a:spLocks noChangeArrowheads="1"/>
            </p:cNvSpPr>
            <p:nvPr/>
          </p:nvSpPr>
          <p:spPr bwMode="auto">
            <a:xfrm>
              <a:off x="17383439" y="5876120"/>
              <a:ext cx="1215316" cy="786245"/>
            </a:xfrm>
            <a:custGeom>
              <a:avLst/>
              <a:gdLst>
                <a:gd name="T0" fmla="*/ 1794 w 2309"/>
                <a:gd name="T1" fmla="*/ 1391 h 1495"/>
                <a:gd name="T2" fmla="*/ 1794 w 2309"/>
                <a:gd name="T3" fmla="*/ 1391 h 1495"/>
                <a:gd name="T4" fmla="*/ 1888 w 2309"/>
                <a:gd name="T5" fmla="*/ 1494 h 1495"/>
                <a:gd name="T6" fmla="*/ 1888 w 2309"/>
                <a:gd name="T7" fmla="*/ 1486 h 1495"/>
                <a:gd name="T8" fmla="*/ 1904 w 2309"/>
                <a:gd name="T9" fmla="*/ 1423 h 1495"/>
                <a:gd name="T10" fmla="*/ 1897 w 2309"/>
                <a:gd name="T11" fmla="*/ 1391 h 1495"/>
                <a:gd name="T12" fmla="*/ 1999 w 2309"/>
                <a:gd name="T13" fmla="*/ 1312 h 1495"/>
                <a:gd name="T14" fmla="*/ 2007 w 2309"/>
                <a:gd name="T15" fmla="*/ 1249 h 1495"/>
                <a:gd name="T16" fmla="*/ 2047 w 2309"/>
                <a:gd name="T17" fmla="*/ 1138 h 1495"/>
                <a:gd name="T18" fmla="*/ 1999 w 2309"/>
                <a:gd name="T19" fmla="*/ 1083 h 1495"/>
                <a:gd name="T20" fmla="*/ 1999 w 2309"/>
                <a:gd name="T21" fmla="*/ 988 h 1495"/>
                <a:gd name="T22" fmla="*/ 2055 w 2309"/>
                <a:gd name="T23" fmla="*/ 988 h 1495"/>
                <a:gd name="T24" fmla="*/ 2110 w 2309"/>
                <a:gd name="T25" fmla="*/ 980 h 1495"/>
                <a:gd name="T26" fmla="*/ 2181 w 2309"/>
                <a:gd name="T27" fmla="*/ 933 h 1495"/>
                <a:gd name="T28" fmla="*/ 2244 w 2309"/>
                <a:gd name="T29" fmla="*/ 869 h 1495"/>
                <a:gd name="T30" fmla="*/ 2292 w 2309"/>
                <a:gd name="T31" fmla="*/ 782 h 1495"/>
                <a:gd name="T32" fmla="*/ 2284 w 2309"/>
                <a:gd name="T33" fmla="*/ 648 h 1495"/>
                <a:gd name="T34" fmla="*/ 2213 w 2309"/>
                <a:gd name="T35" fmla="*/ 585 h 1495"/>
                <a:gd name="T36" fmla="*/ 2118 w 2309"/>
                <a:gd name="T37" fmla="*/ 482 h 1495"/>
                <a:gd name="T38" fmla="*/ 1991 w 2309"/>
                <a:gd name="T39" fmla="*/ 387 h 1495"/>
                <a:gd name="T40" fmla="*/ 1952 w 2309"/>
                <a:gd name="T41" fmla="*/ 308 h 1495"/>
                <a:gd name="T42" fmla="*/ 1912 w 2309"/>
                <a:gd name="T43" fmla="*/ 245 h 1495"/>
                <a:gd name="T44" fmla="*/ 1936 w 2309"/>
                <a:gd name="T45" fmla="*/ 126 h 1495"/>
                <a:gd name="T46" fmla="*/ 1897 w 2309"/>
                <a:gd name="T47" fmla="*/ 55 h 1495"/>
                <a:gd name="T48" fmla="*/ 1881 w 2309"/>
                <a:gd name="T49" fmla="*/ 0 h 1495"/>
                <a:gd name="T50" fmla="*/ 86 w 2309"/>
                <a:gd name="T51" fmla="*/ 55 h 1495"/>
                <a:gd name="T52" fmla="*/ 47 w 2309"/>
                <a:gd name="T53" fmla="*/ 71 h 1495"/>
                <a:gd name="T54" fmla="*/ 47 w 2309"/>
                <a:gd name="T55" fmla="*/ 150 h 1495"/>
                <a:gd name="T56" fmla="*/ 62 w 2309"/>
                <a:gd name="T57" fmla="*/ 197 h 1495"/>
                <a:gd name="T58" fmla="*/ 94 w 2309"/>
                <a:gd name="T59" fmla="*/ 245 h 1495"/>
                <a:gd name="T60" fmla="*/ 78 w 2309"/>
                <a:gd name="T61" fmla="*/ 316 h 1495"/>
                <a:gd name="T62" fmla="*/ 24 w 2309"/>
                <a:gd name="T63" fmla="*/ 395 h 1495"/>
                <a:gd name="T64" fmla="*/ 78 w 2309"/>
                <a:gd name="T65" fmla="*/ 482 h 1495"/>
                <a:gd name="T66" fmla="*/ 118 w 2309"/>
                <a:gd name="T67" fmla="*/ 585 h 1495"/>
                <a:gd name="T68" fmla="*/ 134 w 2309"/>
                <a:gd name="T69" fmla="*/ 664 h 1495"/>
                <a:gd name="T70" fmla="*/ 165 w 2309"/>
                <a:gd name="T71" fmla="*/ 735 h 1495"/>
                <a:gd name="T72" fmla="*/ 205 w 2309"/>
                <a:gd name="T73" fmla="*/ 822 h 1495"/>
                <a:gd name="T74" fmla="*/ 221 w 2309"/>
                <a:gd name="T75" fmla="*/ 972 h 1495"/>
                <a:gd name="T76" fmla="*/ 236 w 2309"/>
                <a:gd name="T77" fmla="*/ 988 h 1495"/>
                <a:gd name="T78" fmla="*/ 268 w 2309"/>
                <a:gd name="T79" fmla="*/ 1012 h 1495"/>
                <a:gd name="T80" fmla="*/ 268 w 2309"/>
                <a:gd name="T81" fmla="*/ 1051 h 1495"/>
                <a:gd name="T82" fmla="*/ 292 w 2309"/>
                <a:gd name="T83" fmla="*/ 1083 h 1495"/>
                <a:gd name="T84" fmla="*/ 300 w 2309"/>
                <a:gd name="T85" fmla="*/ 1130 h 1495"/>
                <a:gd name="T86" fmla="*/ 300 w 2309"/>
                <a:gd name="T87" fmla="*/ 1193 h 1495"/>
                <a:gd name="T88" fmla="*/ 315 w 2309"/>
                <a:gd name="T89" fmla="*/ 1249 h 1495"/>
                <a:gd name="T90" fmla="*/ 300 w 2309"/>
                <a:gd name="T91" fmla="*/ 1391 h 1495"/>
                <a:gd name="T92" fmla="*/ 331 w 2309"/>
                <a:gd name="T93" fmla="*/ 1399 h 1495"/>
                <a:gd name="T94" fmla="*/ 347 w 2309"/>
                <a:gd name="T95" fmla="*/ 1439 h 1495"/>
                <a:gd name="T96" fmla="*/ 1762 w 2309"/>
                <a:gd name="T97" fmla="*/ 1375 h 1495"/>
                <a:gd name="T98" fmla="*/ 1794 w 2309"/>
                <a:gd name="T99" fmla="*/ 1391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9" h="1495">
                  <a:moveTo>
                    <a:pt x="1794" y="1391"/>
                  </a:moveTo>
                  <a:lnTo>
                    <a:pt x="1794" y="1391"/>
                  </a:lnTo>
                  <a:cubicBezTo>
                    <a:pt x="1802" y="1407"/>
                    <a:pt x="1857" y="1454"/>
                    <a:pt x="1888" y="1494"/>
                  </a:cubicBezTo>
                  <a:cubicBezTo>
                    <a:pt x="1888" y="1486"/>
                    <a:pt x="1888" y="1486"/>
                    <a:pt x="1888" y="1486"/>
                  </a:cubicBezTo>
                  <a:cubicBezTo>
                    <a:pt x="1912" y="1462"/>
                    <a:pt x="1912" y="1446"/>
                    <a:pt x="1904" y="1423"/>
                  </a:cubicBezTo>
                  <a:cubicBezTo>
                    <a:pt x="1897" y="1407"/>
                    <a:pt x="1865" y="1399"/>
                    <a:pt x="1897" y="1391"/>
                  </a:cubicBezTo>
                  <a:cubicBezTo>
                    <a:pt x="1920" y="1375"/>
                    <a:pt x="1999" y="1351"/>
                    <a:pt x="1999" y="1312"/>
                  </a:cubicBezTo>
                  <a:cubicBezTo>
                    <a:pt x="1999" y="1265"/>
                    <a:pt x="1991" y="1257"/>
                    <a:pt x="2007" y="1249"/>
                  </a:cubicBezTo>
                  <a:cubicBezTo>
                    <a:pt x="2031" y="1233"/>
                    <a:pt x="2055" y="1170"/>
                    <a:pt x="2047" y="1138"/>
                  </a:cubicBezTo>
                  <a:cubicBezTo>
                    <a:pt x="2039" y="1114"/>
                    <a:pt x="1999" y="1114"/>
                    <a:pt x="1999" y="1083"/>
                  </a:cubicBezTo>
                  <a:cubicBezTo>
                    <a:pt x="1999" y="1051"/>
                    <a:pt x="1960" y="996"/>
                    <a:pt x="1999" y="988"/>
                  </a:cubicBezTo>
                  <a:cubicBezTo>
                    <a:pt x="2015" y="988"/>
                    <a:pt x="2039" y="988"/>
                    <a:pt x="2055" y="988"/>
                  </a:cubicBezTo>
                  <a:cubicBezTo>
                    <a:pt x="2078" y="988"/>
                    <a:pt x="2102" y="988"/>
                    <a:pt x="2110" y="980"/>
                  </a:cubicBezTo>
                  <a:cubicBezTo>
                    <a:pt x="2134" y="956"/>
                    <a:pt x="2150" y="956"/>
                    <a:pt x="2181" y="933"/>
                  </a:cubicBezTo>
                  <a:cubicBezTo>
                    <a:pt x="2213" y="917"/>
                    <a:pt x="2244" y="925"/>
                    <a:pt x="2244" y="869"/>
                  </a:cubicBezTo>
                  <a:cubicBezTo>
                    <a:pt x="2244" y="814"/>
                    <a:pt x="2276" y="814"/>
                    <a:pt x="2292" y="782"/>
                  </a:cubicBezTo>
                  <a:cubicBezTo>
                    <a:pt x="2308" y="743"/>
                    <a:pt x="2308" y="664"/>
                    <a:pt x="2284" y="648"/>
                  </a:cubicBezTo>
                  <a:cubicBezTo>
                    <a:pt x="2268" y="632"/>
                    <a:pt x="2213" y="624"/>
                    <a:pt x="2213" y="585"/>
                  </a:cubicBezTo>
                  <a:cubicBezTo>
                    <a:pt x="2205" y="553"/>
                    <a:pt x="2126" y="498"/>
                    <a:pt x="2118" y="482"/>
                  </a:cubicBezTo>
                  <a:cubicBezTo>
                    <a:pt x="2110" y="458"/>
                    <a:pt x="2102" y="387"/>
                    <a:pt x="1991" y="387"/>
                  </a:cubicBezTo>
                  <a:cubicBezTo>
                    <a:pt x="1873" y="379"/>
                    <a:pt x="1960" y="348"/>
                    <a:pt x="1952" y="308"/>
                  </a:cubicBezTo>
                  <a:cubicBezTo>
                    <a:pt x="1944" y="276"/>
                    <a:pt x="1904" y="316"/>
                    <a:pt x="1912" y="245"/>
                  </a:cubicBezTo>
                  <a:cubicBezTo>
                    <a:pt x="1920" y="174"/>
                    <a:pt x="1912" y="182"/>
                    <a:pt x="1936" y="126"/>
                  </a:cubicBezTo>
                  <a:cubicBezTo>
                    <a:pt x="1952" y="71"/>
                    <a:pt x="1904" y="87"/>
                    <a:pt x="1897" y="55"/>
                  </a:cubicBezTo>
                  <a:cubicBezTo>
                    <a:pt x="1897" y="39"/>
                    <a:pt x="1888" y="23"/>
                    <a:pt x="1881" y="0"/>
                  </a:cubicBezTo>
                  <a:cubicBezTo>
                    <a:pt x="1264" y="71"/>
                    <a:pt x="86" y="55"/>
                    <a:pt x="86" y="55"/>
                  </a:cubicBezTo>
                  <a:cubicBezTo>
                    <a:pt x="86" y="55"/>
                    <a:pt x="62" y="47"/>
                    <a:pt x="47" y="71"/>
                  </a:cubicBezTo>
                  <a:cubicBezTo>
                    <a:pt x="31" y="95"/>
                    <a:pt x="78" y="134"/>
                    <a:pt x="47" y="150"/>
                  </a:cubicBezTo>
                  <a:cubicBezTo>
                    <a:pt x="16" y="166"/>
                    <a:pt x="39" y="182"/>
                    <a:pt x="62" y="197"/>
                  </a:cubicBezTo>
                  <a:cubicBezTo>
                    <a:pt x="94" y="213"/>
                    <a:pt x="110" y="221"/>
                    <a:pt x="94" y="245"/>
                  </a:cubicBezTo>
                  <a:cubicBezTo>
                    <a:pt x="78" y="269"/>
                    <a:pt x="86" y="269"/>
                    <a:pt x="78" y="316"/>
                  </a:cubicBezTo>
                  <a:cubicBezTo>
                    <a:pt x="70" y="371"/>
                    <a:pt x="39" y="356"/>
                    <a:pt x="24" y="395"/>
                  </a:cubicBezTo>
                  <a:cubicBezTo>
                    <a:pt x="0" y="443"/>
                    <a:pt x="47" y="427"/>
                    <a:pt x="78" y="482"/>
                  </a:cubicBezTo>
                  <a:cubicBezTo>
                    <a:pt x="102" y="537"/>
                    <a:pt x="110" y="569"/>
                    <a:pt x="118" y="585"/>
                  </a:cubicBezTo>
                  <a:cubicBezTo>
                    <a:pt x="126" y="601"/>
                    <a:pt x="118" y="632"/>
                    <a:pt x="134" y="664"/>
                  </a:cubicBezTo>
                  <a:cubicBezTo>
                    <a:pt x="149" y="696"/>
                    <a:pt x="141" y="703"/>
                    <a:pt x="165" y="735"/>
                  </a:cubicBezTo>
                  <a:cubicBezTo>
                    <a:pt x="181" y="759"/>
                    <a:pt x="173" y="790"/>
                    <a:pt x="205" y="822"/>
                  </a:cubicBezTo>
                  <a:cubicBezTo>
                    <a:pt x="228" y="854"/>
                    <a:pt x="221" y="949"/>
                    <a:pt x="221" y="972"/>
                  </a:cubicBezTo>
                  <a:cubicBezTo>
                    <a:pt x="221" y="988"/>
                    <a:pt x="221" y="988"/>
                    <a:pt x="236" y="988"/>
                  </a:cubicBezTo>
                  <a:cubicBezTo>
                    <a:pt x="260" y="980"/>
                    <a:pt x="268" y="1012"/>
                    <a:pt x="268" y="1012"/>
                  </a:cubicBezTo>
                  <a:cubicBezTo>
                    <a:pt x="268" y="1012"/>
                    <a:pt x="276" y="1035"/>
                    <a:pt x="268" y="1051"/>
                  </a:cubicBezTo>
                  <a:cubicBezTo>
                    <a:pt x="268" y="1075"/>
                    <a:pt x="300" y="1067"/>
                    <a:pt x="292" y="1083"/>
                  </a:cubicBezTo>
                  <a:cubicBezTo>
                    <a:pt x="292" y="1107"/>
                    <a:pt x="292" y="1122"/>
                    <a:pt x="300" y="1130"/>
                  </a:cubicBezTo>
                  <a:cubicBezTo>
                    <a:pt x="315" y="1138"/>
                    <a:pt x="315" y="1170"/>
                    <a:pt x="300" y="1193"/>
                  </a:cubicBezTo>
                  <a:cubicBezTo>
                    <a:pt x="284" y="1217"/>
                    <a:pt x="292" y="1217"/>
                    <a:pt x="315" y="1249"/>
                  </a:cubicBezTo>
                  <a:cubicBezTo>
                    <a:pt x="347" y="1288"/>
                    <a:pt x="300" y="1367"/>
                    <a:pt x="300" y="1391"/>
                  </a:cubicBezTo>
                  <a:cubicBezTo>
                    <a:pt x="300" y="1415"/>
                    <a:pt x="315" y="1399"/>
                    <a:pt x="331" y="1399"/>
                  </a:cubicBezTo>
                  <a:cubicBezTo>
                    <a:pt x="339" y="1399"/>
                    <a:pt x="339" y="1423"/>
                    <a:pt x="347" y="1439"/>
                  </a:cubicBezTo>
                  <a:cubicBezTo>
                    <a:pt x="466" y="1439"/>
                    <a:pt x="1438" y="1423"/>
                    <a:pt x="1762" y="1375"/>
                  </a:cubicBezTo>
                  <a:cubicBezTo>
                    <a:pt x="1762" y="1375"/>
                    <a:pt x="1770" y="1360"/>
                    <a:pt x="1794" y="1391"/>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6" name="Freeform 511"/>
            <p:cNvSpPr>
              <a:spLocks noChangeArrowheads="1"/>
            </p:cNvSpPr>
            <p:nvPr/>
          </p:nvSpPr>
          <p:spPr bwMode="auto">
            <a:xfrm>
              <a:off x="17388078" y="5876120"/>
              <a:ext cx="1212996" cy="786245"/>
            </a:xfrm>
            <a:custGeom>
              <a:avLst/>
              <a:gdLst>
                <a:gd name="T0" fmla="*/ 1778 w 2308"/>
                <a:gd name="T1" fmla="*/ 1391 h 1495"/>
                <a:gd name="T2" fmla="*/ 1754 w 2308"/>
                <a:gd name="T3" fmla="*/ 1375 h 1495"/>
                <a:gd name="T4" fmla="*/ 331 w 2308"/>
                <a:gd name="T5" fmla="*/ 1423 h 1495"/>
                <a:gd name="T6" fmla="*/ 292 w 2308"/>
                <a:gd name="T7" fmla="*/ 1391 h 1495"/>
                <a:gd name="T8" fmla="*/ 292 w 2308"/>
                <a:gd name="T9" fmla="*/ 1193 h 1495"/>
                <a:gd name="T10" fmla="*/ 260 w 2308"/>
                <a:gd name="T11" fmla="*/ 1051 h 1495"/>
                <a:gd name="T12" fmla="*/ 220 w 2308"/>
                <a:gd name="T13" fmla="*/ 988 h 1495"/>
                <a:gd name="T14" fmla="*/ 165 w 2308"/>
                <a:gd name="T15" fmla="*/ 767 h 1495"/>
                <a:gd name="T16" fmla="*/ 110 w 2308"/>
                <a:gd name="T17" fmla="*/ 616 h 1495"/>
                <a:gd name="T18" fmla="*/ 23 w 2308"/>
                <a:gd name="T19" fmla="*/ 434 h 1495"/>
                <a:gd name="T20" fmla="*/ 70 w 2308"/>
                <a:gd name="T21" fmla="*/ 276 h 1495"/>
                <a:gd name="T22" fmla="*/ 54 w 2308"/>
                <a:gd name="T23" fmla="*/ 205 h 1495"/>
                <a:gd name="T24" fmla="*/ 39 w 2308"/>
                <a:gd name="T25" fmla="*/ 110 h 1495"/>
                <a:gd name="T26" fmla="*/ 1865 w 2308"/>
                <a:gd name="T27" fmla="*/ 0 h 1495"/>
                <a:gd name="T28" fmla="*/ 1912 w 2308"/>
                <a:gd name="T29" fmla="*/ 79 h 1495"/>
                <a:gd name="T30" fmla="*/ 1928 w 2308"/>
                <a:gd name="T31" fmla="*/ 284 h 1495"/>
                <a:gd name="T32" fmla="*/ 1983 w 2308"/>
                <a:gd name="T33" fmla="*/ 379 h 1495"/>
                <a:gd name="T34" fmla="*/ 2205 w 2308"/>
                <a:gd name="T35" fmla="*/ 585 h 1495"/>
                <a:gd name="T36" fmla="*/ 2260 w 2308"/>
                <a:gd name="T37" fmla="*/ 814 h 1495"/>
                <a:gd name="T38" fmla="*/ 2149 w 2308"/>
                <a:gd name="T39" fmla="*/ 949 h 1495"/>
                <a:gd name="T40" fmla="*/ 2023 w 2308"/>
                <a:gd name="T41" fmla="*/ 988 h 1495"/>
                <a:gd name="T42" fmla="*/ 1991 w 2308"/>
                <a:gd name="T43" fmla="*/ 1083 h 1495"/>
                <a:gd name="T44" fmla="*/ 1991 w 2308"/>
                <a:gd name="T45" fmla="*/ 1273 h 1495"/>
                <a:gd name="T46" fmla="*/ 1880 w 2308"/>
                <a:gd name="T47" fmla="*/ 1399 h 1495"/>
                <a:gd name="T48" fmla="*/ 1880 w 2308"/>
                <a:gd name="T49" fmla="*/ 1494 h 1495"/>
                <a:gd name="T50" fmla="*/ 1786 w 2308"/>
                <a:gd name="T51" fmla="*/ 1391 h 1495"/>
                <a:gd name="T52" fmla="*/ 1873 w 2308"/>
                <a:gd name="T53" fmla="*/ 1399 h 1495"/>
                <a:gd name="T54" fmla="*/ 1983 w 2308"/>
                <a:gd name="T55" fmla="*/ 1280 h 1495"/>
                <a:gd name="T56" fmla="*/ 1983 w 2308"/>
                <a:gd name="T57" fmla="*/ 1083 h 1495"/>
                <a:gd name="T58" fmla="*/ 2023 w 2308"/>
                <a:gd name="T59" fmla="*/ 980 h 1495"/>
                <a:gd name="T60" fmla="*/ 2149 w 2308"/>
                <a:gd name="T61" fmla="*/ 949 h 1495"/>
                <a:gd name="T62" fmla="*/ 2260 w 2308"/>
                <a:gd name="T63" fmla="*/ 806 h 1495"/>
                <a:gd name="T64" fmla="*/ 2197 w 2308"/>
                <a:gd name="T65" fmla="*/ 585 h 1495"/>
                <a:gd name="T66" fmla="*/ 1983 w 2308"/>
                <a:gd name="T67" fmla="*/ 387 h 1495"/>
                <a:gd name="T68" fmla="*/ 1920 w 2308"/>
                <a:gd name="T69" fmla="*/ 292 h 1495"/>
                <a:gd name="T70" fmla="*/ 1912 w 2308"/>
                <a:gd name="T71" fmla="*/ 87 h 1495"/>
                <a:gd name="T72" fmla="*/ 363 w 2308"/>
                <a:gd name="T73" fmla="*/ 63 h 1495"/>
                <a:gd name="T74" fmla="*/ 47 w 2308"/>
                <a:gd name="T75" fmla="*/ 71 h 1495"/>
                <a:gd name="T76" fmla="*/ 54 w 2308"/>
                <a:gd name="T77" fmla="*/ 190 h 1495"/>
                <a:gd name="T78" fmla="*/ 86 w 2308"/>
                <a:gd name="T79" fmla="*/ 245 h 1495"/>
                <a:gd name="T80" fmla="*/ 16 w 2308"/>
                <a:gd name="T81" fmla="*/ 403 h 1495"/>
                <a:gd name="T82" fmla="*/ 110 w 2308"/>
                <a:gd name="T83" fmla="*/ 585 h 1495"/>
                <a:gd name="T84" fmla="*/ 157 w 2308"/>
                <a:gd name="T85" fmla="*/ 727 h 1495"/>
                <a:gd name="T86" fmla="*/ 213 w 2308"/>
                <a:gd name="T87" fmla="*/ 972 h 1495"/>
                <a:gd name="T88" fmla="*/ 268 w 2308"/>
                <a:gd name="T89" fmla="*/ 1012 h 1495"/>
                <a:gd name="T90" fmla="*/ 292 w 2308"/>
                <a:gd name="T91" fmla="*/ 1083 h 1495"/>
                <a:gd name="T92" fmla="*/ 315 w 2308"/>
                <a:gd name="T93" fmla="*/ 1249 h 1495"/>
                <a:gd name="T94" fmla="*/ 307 w 2308"/>
                <a:gd name="T95" fmla="*/ 1399 h 1495"/>
                <a:gd name="T96" fmla="*/ 1754 w 2308"/>
                <a:gd name="T97" fmla="*/ 1367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08" h="1495">
                  <a:moveTo>
                    <a:pt x="1880" y="1494"/>
                  </a:moveTo>
                  <a:lnTo>
                    <a:pt x="1880" y="1494"/>
                  </a:lnTo>
                  <a:lnTo>
                    <a:pt x="1880" y="1494"/>
                  </a:lnTo>
                  <a:cubicBezTo>
                    <a:pt x="1841" y="1454"/>
                    <a:pt x="1794" y="1407"/>
                    <a:pt x="1778" y="1391"/>
                  </a:cubicBezTo>
                  <a:cubicBezTo>
                    <a:pt x="1770" y="1375"/>
                    <a:pt x="1762" y="1375"/>
                    <a:pt x="1762" y="1375"/>
                  </a:cubicBezTo>
                  <a:lnTo>
                    <a:pt x="1762" y="1375"/>
                  </a:lnTo>
                  <a:lnTo>
                    <a:pt x="1762" y="1375"/>
                  </a:lnTo>
                  <a:cubicBezTo>
                    <a:pt x="1754" y="1375"/>
                    <a:pt x="1754" y="1375"/>
                    <a:pt x="1754" y="1375"/>
                  </a:cubicBezTo>
                  <a:cubicBezTo>
                    <a:pt x="1430" y="1431"/>
                    <a:pt x="450" y="1446"/>
                    <a:pt x="339" y="1446"/>
                  </a:cubicBezTo>
                  <a:cubicBezTo>
                    <a:pt x="331" y="1446"/>
                    <a:pt x="331" y="1446"/>
                    <a:pt x="331" y="1446"/>
                  </a:cubicBezTo>
                  <a:cubicBezTo>
                    <a:pt x="331" y="1439"/>
                    <a:pt x="331" y="1439"/>
                    <a:pt x="331" y="1439"/>
                  </a:cubicBezTo>
                  <a:cubicBezTo>
                    <a:pt x="331" y="1439"/>
                    <a:pt x="331" y="1431"/>
                    <a:pt x="331" y="1423"/>
                  </a:cubicBezTo>
                  <a:cubicBezTo>
                    <a:pt x="331" y="1415"/>
                    <a:pt x="331" y="1407"/>
                    <a:pt x="323" y="1407"/>
                  </a:cubicBezTo>
                  <a:lnTo>
                    <a:pt x="315" y="1407"/>
                  </a:lnTo>
                  <a:cubicBezTo>
                    <a:pt x="307" y="1407"/>
                    <a:pt x="307" y="1407"/>
                    <a:pt x="300" y="1407"/>
                  </a:cubicBezTo>
                  <a:cubicBezTo>
                    <a:pt x="292" y="1407"/>
                    <a:pt x="292" y="1391"/>
                    <a:pt x="292" y="1391"/>
                  </a:cubicBezTo>
                  <a:cubicBezTo>
                    <a:pt x="292" y="1383"/>
                    <a:pt x="300" y="1367"/>
                    <a:pt x="300" y="1351"/>
                  </a:cubicBezTo>
                  <a:cubicBezTo>
                    <a:pt x="307" y="1320"/>
                    <a:pt x="323" y="1280"/>
                    <a:pt x="307" y="1257"/>
                  </a:cubicBezTo>
                  <a:cubicBezTo>
                    <a:pt x="300" y="1249"/>
                    <a:pt x="300" y="1241"/>
                    <a:pt x="300" y="1241"/>
                  </a:cubicBezTo>
                  <a:cubicBezTo>
                    <a:pt x="276" y="1217"/>
                    <a:pt x="276" y="1217"/>
                    <a:pt x="292" y="1193"/>
                  </a:cubicBezTo>
                  <a:cubicBezTo>
                    <a:pt x="300" y="1170"/>
                    <a:pt x="300" y="1146"/>
                    <a:pt x="292" y="1138"/>
                  </a:cubicBezTo>
                  <a:cubicBezTo>
                    <a:pt x="276" y="1130"/>
                    <a:pt x="276" y="1107"/>
                    <a:pt x="284" y="1083"/>
                  </a:cubicBezTo>
                  <a:cubicBezTo>
                    <a:pt x="284" y="1075"/>
                    <a:pt x="284" y="1075"/>
                    <a:pt x="276" y="1075"/>
                  </a:cubicBezTo>
                  <a:cubicBezTo>
                    <a:pt x="268" y="1067"/>
                    <a:pt x="252" y="1067"/>
                    <a:pt x="260" y="1051"/>
                  </a:cubicBezTo>
                  <a:cubicBezTo>
                    <a:pt x="260" y="1035"/>
                    <a:pt x="260" y="1012"/>
                    <a:pt x="260" y="1012"/>
                  </a:cubicBezTo>
                  <a:cubicBezTo>
                    <a:pt x="252" y="1004"/>
                    <a:pt x="244" y="988"/>
                    <a:pt x="236" y="988"/>
                  </a:cubicBezTo>
                  <a:lnTo>
                    <a:pt x="228" y="988"/>
                  </a:lnTo>
                  <a:cubicBezTo>
                    <a:pt x="220" y="988"/>
                    <a:pt x="220" y="988"/>
                    <a:pt x="220" y="988"/>
                  </a:cubicBezTo>
                  <a:cubicBezTo>
                    <a:pt x="204" y="988"/>
                    <a:pt x="204" y="980"/>
                    <a:pt x="204" y="972"/>
                  </a:cubicBezTo>
                  <a:cubicBezTo>
                    <a:pt x="204" y="964"/>
                    <a:pt x="204" y="956"/>
                    <a:pt x="204" y="956"/>
                  </a:cubicBezTo>
                  <a:cubicBezTo>
                    <a:pt x="213" y="917"/>
                    <a:pt x="213" y="854"/>
                    <a:pt x="189" y="822"/>
                  </a:cubicBezTo>
                  <a:cubicBezTo>
                    <a:pt x="173" y="806"/>
                    <a:pt x="173" y="790"/>
                    <a:pt x="165" y="767"/>
                  </a:cubicBezTo>
                  <a:cubicBezTo>
                    <a:pt x="165" y="759"/>
                    <a:pt x="165" y="743"/>
                    <a:pt x="149" y="735"/>
                  </a:cubicBezTo>
                  <a:cubicBezTo>
                    <a:pt x="141" y="711"/>
                    <a:pt x="133" y="703"/>
                    <a:pt x="133" y="687"/>
                  </a:cubicBezTo>
                  <a:cubicBezTo>
                    <a:pt x="126" y="687"/>
                    <a:pt x="126" y="680"/>
                    <a:pt x="118" y="664"/>
                  </a:cubicBezTo>
                  <a:cubicBezTo>
                    <a:pt x="110" y="648"/>
                    <a:pt x="110" y="632"/>
                    <a:pt x="110" y="616"/>
                  </a:cubicBezTo>
                  <a:cubicBezTo>
                    <a:pt x="110" y="609"/>
                    <a:pt x="110" y="593"/>
                    <a:pt x="102" y="593"/>
                  </a:cubicBezTo>
                  <a:cubicBezTo>
                    <a:pt x="102" y="585"/>
                    <a:pt x="102" y="569"/>
                    <a:pt x="94" y="561"/>
                  </a:cubicBezTo>
                  <a:cubicBezTo>
                    <a:pt x="86" y="537"/>
                    <a:pt x="78" y="514"/>
                    <a:pt x="62" y="482"/>
                  </a:cubicBezTo>
                  <a:cubicBezTo>
                    <a:pt x="54" y="458"/>
                    <a:pt x="39" y="443"/>
                    <a:pt x="23" y="434"/>
                  </a:cubicBezTo>
                  <a:cubicBezTo>
                    <a:pt x="8" y="427"/>
                    <a:pt x="0" y="419"/>
                    <a:pt x="8" y="395"/>
                  </a:cubicBezTo>
                  <a:cubicBezTo>
                    <a:pt x="16" y="379"/>
                    <a:pt x="31" y="371"/>
                    <a:pt x="39" y="363"/>
                  </a:cubicBezTo>
                  <a:cubicBezTo>
                    <a:pt x="54" y="348"/>
                    <a:pt x="62" y="340"/>
                    <a:pt x="70" y="316"/>
                  </a:cubicBezTo>
                  <a:cubicBezTo>
                    <a:pt x="70" y="292"/>
                    <a:pt x="70" y="284"/>
                    <a:pt x="70" y="276"/>
                  </a:cubicBezTo>
                  <a:cubicBezTo>
                    <a:pt x="70" y="261"/>
                    <a:pt x="70" y="253"/>
                    <a:pt x="78" y="245"/>
                  </a:cubicBezTo>
                  <a:cubicBezTo>
                    <a:pt x="86" y="237"/>
                    <a:pt x="86" y="229"/>
                    <a:pt x="86" y="229"/>
                  </a:cubicBezTo>
                  <a:cubicBezTo>
                    <a:pt x="86" y="221"/>
                    <a:pt x="78" y="213"/>
                    <a:pt x="62" y="205"/>
                  </a:cubicBezTo>
                  <a:cubicBezTo>
                    <a:pt x="54" y="205"/>
                    <a:pt x="54" y="205"/>
                    <a:pt x="54" y="205"/>
                  </a:cubicBezTo>
                  <a:cubicBezTo>
                    <a:pt x="54" y="197"/>
                    <a:pt x="54" y="197"/>
                    <a:pt x="47" y="197"/>
                  </a:cubicBezTo>
                  <a:cubicBezTo>
                    <a:pt x="31" y="190"/>
                    <a:pt x="23" y="182"/>
                    <a:pt x="23" y="166"/>
                  </a:cubicBezTo>
                  <a:cubicBezTo>
                    <a:pt x="23" y="158"/>
                    <a:pt x="23" y="158"/>
                    <a:pt x="39" y="150"/>
                  </a:cubicBezTo>
                  <a:cubicBezTo>
                    <a:pt x="47" y="142"/>
                    <a:pt x="47" y="134"/>
                    <a:pt x="39" y="110"/>
                  </a:cubicBezTo>
                  <a:cubicBezTo>
                    <a:pt x="31" y="95"/>
                    <a:pt x="31" y="79"/>
                    <a:pt x="39" y="71"/>
                  </a:cubicBezTo>
                  <a:cubicBezTo>
                    <a:pt x="54" y="47"/>
                    <a:pt x="70" y="47"/>
                    <a:pt x="78" y="47"/>
                  </a:cubicBezTo>
                  <a:cubicBezTo>
                    <a:pt x="86" y="47"/>
                    <a:pt x="197" y="55"/>
                    <a:pt x="363" y="55"/>
                  </a:cubicBezTo>
                  <a:cubicBezTo>
                    <a:pt x="742" y="55"/>
                    <a:pt x="1446" y="47"/>
                    <a:pt x="1865" y="0"/>
                  </a:cubicBezTo>
                  <a:cubicBezTo>
                    <a:pt x="1873" y="0"/>
                    <a:pt x="1873" y="0"/>
                    <a:pt x="1873" y="0"/>
                  </a:cubicBezTo>
                  <a:cubicBezTo>
                    <a:pt x="1873" y="8"/>
                    <a:pt x="1873" y="8"/>
                    <a:pt x="1873" y="8"/>
                  </a:cubicBezTo>
                  <a:cubicBezTo>
                    <a:pt x="1880" y="23"/>
                    <a:pt x="1889" y="39"/>
                    <a:pt x="1896" y="55"/>
                  </a:cubicBezTo>
                  <a:cubicBezTo>
                    <a:pt x="1896" y="71"/>
                    <a:pt x="1904" y="71"/>
                    <a:pt x="1912" y="79"/>
                  </a:cubicBezTo>
                  <a:cubicBezTo>
                    <a:pt x="1928" y="87"/>
                    <a:pt x="1944" y="95"/>
                    <a:pt x="1928" y="126"/>
                  </a:cubicBezTo>
                  <a:cubicBezTo>
                    <a:pt x="1920" y="166"/>
                    <a:pt x="1920" y="174"/>
                    <a:pt x="1912" y="190"/>
                  </a:cubicBezTo>
                  <a:cubicBezTo>
                    <a:pt x="1912" y="205"/>
                    <a:pt x="1912" y="221"/>
                    <a:pt x="1912" y="245"/>
                  </a:cubicBezTo>
                  <a:cubicBezTo>
                    <a:pt x="1904" y="284"/>
                    <a:pt x="1912" y="284"/>
                    <a:pt x="1928" y="284"/>
                  </a:cubicBezTo>
                  <a:cubicBezTo>
                    <a:pt x="1936" y="292"/>
                    <a:pt x="1944" y="292"/>
                    <a:pt x="1952" y="308"/>
                  </a:cubicBezTo>
                  <a:cubicBezTo>
                    <a:pt x="1952" y="324"/>
                    <a:pt x="1944" y="340"/>
                    <a:pt x="1936" y="348"/>
                  </a:cubicBezTo>
                  <a:cubicBezTo>
                    <a:pt x="1928" y="356"/>
                    <a:pt x="1920" y="363"/>
                    <a:pt x="1928" y="371"/>
                  </a:cubicBezTo>
                  <a:cubicBezTo>
                    <a:pt x="1928" y="379"/>
                    <a:pt x="1952" y="379"/>
                    <a:pt x="1983" y="379"/>
                  </a:cubicBezTo>
                  <a:cubicBezTo>
                    <a:pt x="2086" y="387"/>
                    <a:pt x="2102" y="443"/>
                    <a:pt x="2110" y="474"/>
                  </a:cubicBezTo>
                  <a:lnTo>
                    <a:pt x="2110" y="474"/>
                  </a:lnTo>
                  <a:cubicBezTo>
                    <a:pt x="2118" y="482"/>
                    <a:pt x="2134" y="498"/>
                    <a:pt x="2149" y="514"/>
                  </a:cubicBezTo>
                  <a:cubicBezTo>
                    <a:pt x="2173" y="537"/>
                    <a:pt x="2205" y="561"/>
                    <a:pt x="2205" y="585"/>
                  </a:cubicBezTo>
                  <a:cubicBezTo>
                    <a:pt x="2205" y="609"/>
                    <a:pt x="2229" y="616"/>
                    <a:pt x="2252" y="632"/>
                  </a:cubicBezTo>
                  <a:cubicBezTo>
                    <a:pt x="2260" y="632"/>
                    <a:pt x="2276" y="640"/>
                    <a:pt x="2284" y="648"/>
                  </a:cubicBezTo>
                  <a:cubicBezTo>
                    <a:pt x="2300" y="664"/>
                    <a:pt x="2307" y="743"/>
                    <a:pt x="2284" y="782"/>
                  </a:cubicBezTo>
                  <a:cubicBezTo>
                    <a:pt x="2284" y="798"/>
                    <a:pt x="2268" y="806"/>
                    <a:pt x="2260" y="814"/>
                  </a:cubicBezTo>
                  <a:cubicBezTo>
                    <a:pt x="2252" y="822"/>
                    <a:pt x="2236" y="830"/>
                    <a:pt x="2236" y="869"/>
                  </a:cubicBezTo>
                  <a:cubicBezTo>
                    <a:pt x="2236" y="909"/>
                    <a:pt x="2220" y="925"/>
                    <a:pt x="2197" y="933"/>
                  </a:cubicBezTo>
                  <a:cubicBezTo>
                    <a:pt x="2189" y="933"/>
                    <a:pt x="2181" y="933"/>
                    <a:pt x="2181" y="940"/>
                  </a:cubicBezTo>
                  <a:cubicBezTo>
                    <a:pt x="2165" y="949"/>
                    <a:pt x="2157" y="949"/>
                    <a:pt x="2149" y="949"/>
                  </a:cubicBezTo>
                  <a:cubicBezTo>
                    <a:pt x="2134" y="956"/>
                    <a:pt x="2126" y="964"/>
                    <a:pt x="2110" y="980"/>
                  </a:cubicBezTo>
                  <a:cubicBezTo>
                    <a:pt x="2094" y="988"/>
                    <a:pt x="2078" y="996"/>
                    <a:pt x="2062" y="996"/>
                  </a:cubicBezTo>
                  <a:cubicBezTo>
                    <a:pt x="2062" y="996"/>
                    <a:pt x="2054" y="988"/>
                    <a:pt x="2047" y="988"/>
                  </a:cubicBezTo>
                  <a:cubicBezTo>
                    <a:pt x="2039" y="988"/>
                    <a:pt x="2031" y="988"/>
                    <a:pt x="2023" y="988"/>
                  </a:cubicBezTo>
                  <a:cubicBezTo>
                    <a:pt x="2007" y="988"/>
                    <a:pt x="1999" y="988"/>
                    <a:pt x="1999" y="996"/>
                  </a:cubicBezTo>
                  <a:cubicBezTo>
                    <a:pt x="1991" y="996"/>
                    <a:pt x="1983" y="996"/>
                    <a:pt x="1983" y="1004"/>
                  </a:cubicBezTo>
                  <a:cubicBezTo>
                    <a:pt x="1976" y="1012"/>
                    <a:pt x="1983" y="1027"/>
                    <a:pt x="1983" y="1051"/>
                  </a:cubicBezTo>
                  <a:cubicBezTo>
                    <a:pt x="1991" y="1059"/>
                    <a:pt x="1991" y="1075"/>
                    <a:pt x="1991" y="1083"/>
                  </a:cubicBezTo>
                  <a:cubicBezTo>
                    <a:pt x="1991" y="1099"/>
                    <a:pt x="1999" y="1107"/>
                    <a:pt x="2015" y="1114"/>
                  </a:cubicBezTo>
                  <a:cubicBezTo>
                    <a:pt x="2023" y="1122"/>
                    <a:pt x="2039" y="1130"/>
                    <a:pt x="2039" y="1138"/>
                  </a:cubicBezTo>
                  <a:cubicBezTo>
                    <a:pt x="2047" y="1170"/>
                    <a:pt x="2023" y="1233"/>
                    <a:pt x="1999" y="1249"/>
                  </a:cubicBezTo>
                  <a:cubicBezTo>
                    <a:pt x="1991" y="1257"/>
                    <a:pt x="1991" y="1265"/>
                    <a:pt x="1991" y="1273"/>
                  </a:cubicBezTo>
                  <a:cubicBezTo>
                    <a:pt x="1991" y="1280"/>
                    <a:pt x="1999" y="1296"/>
                    <a:pt x="1999" y="1312"/>
                  </a:cubicBezTo>
                  <a:cubicBezTo>
                    <a:pt x="1999" y="1344"/>
                    <a:pt x="1944" y="1367"/>
                    <a:pt x="1912" y="1383"/>
                  </a:cubicBezTo>
                  <a:cubicBezTo>
                    <a:pt x="1904" y="1383"/>
                    <a:pt x="1896" y="1391"/>
                    <a:pt x="1889" y="1391"/>
                  </a:cubicBezTo>
                  <a:cubicBezTo>
                    <a:pt x="1880" y="1399"/>
                    <a:pt x="1880" y="1399"/>
                    <a:pt x="1880" y="1399"/>
                  </a:cubicBezTo>
                  <a:cubicBezTo>
                    <a:pt x="1880" y="1399"/>
                    <a:pt x="1880" y="1407"/>
                    <a:pt x="1889" y="1407"/>
                  </a:cubicBezTo>
                  <a:cubicBezTo>
                    <a:pt x="1889" y="1415"/>
                    <a:pt x="1896" y="1415"/>
                    <a:pt x="1896" y="1423"/>
                  </a:cubicBezTo>
                  <a:cubicBezTo>
                    <a:pt x="1904" y="1439"/>
                    <a:pt x="1912" y="1462"/>
                    <a:pt x="1880" y="1486"/>
                  </a:cubicBezTo>
                  <a:cubicBezTo>
                    <a:pt x="1880" y="1494"/>
                    <a:pt x="1880" y="1494"/>
                    <a:pt x="1880" y="1494"/>
                  </a:cubicBezTo>
                  <a:lnTo>
                    <a:pt x="1880" y="1494"/>
                  </a:lnTo>
                  <a:lnTo>
                    <a:pt x="1762" y="1367"/>
                  </a:lnTo>
                  <a:lnTo>
                    <a:pt x="1762" y="1367"/>
                  </a:lnTo>
                  <a:cubicBezTo>
                    <a:pt x="1770" y="1367"/>
                    <a:pt x="1778" y="1375"/>
                    <a:pt x="1786" y="1391"/>
                  </a:cubicBezTo>
                  <a:cubicBezTo>
                    <a:pt x="1802" y="1407"/>
                    <a:pt x="1849" y="1454"/>
                    <a:pt x="1880" y="1486"/>
                  </a:cubicBezTo>
                  <a:cubicBezTo>
                    <a:pt x="1896" y="1462"/>
                    <a:pt x="1904" y="1446"/>
                    <a:pt x="1896" y="1431"/>
                  </a:cubicBezTo>
                  <a:cubicBezTo>
                    <a:pt x="1889" y="1423"/>
                    <a:pt x="1889" y="1415"/>
                    <a:pt x="1880" y="1415"/>
                  </a:cubicBezTo>
                  <a:cubicBezTo>
                    <a:pt x="1873" y="1407"/>
                    <a:pt x="1873" y="1407"/>
                    <a:pt x="1873" y="1399"/>
                  </a:cubicBezTo>
                  <a:cubicBezTo>
                    <a:pt x="1873" y="1391"/>
                    <a:pt x="1873" y="1391"/>
                    <a:pt x="1880" y="1383"/>
                  </a:cubicBezTo>
                  <a:cubicBezTo>
                    <a:pt x="1889" y="1383"/>
                    <a:pt x="1896" y="1375"/>
                    <a:pt x="1904" y="1375"/>
                  </a:cubicBezTo>
                  <a:cubicBezTo>
                    <a:pt x="1944" y="1360"/>
                    <a:pt x="1991" y="1344"/>
                    <a:pt x="1991" y="1312"/>
                  </a:cubicBezTo>
                  <a:cubicBezTo>
                    <a:pt x="1991" y="1296"/>
                    <a:pt x="1991" y="1288"/>
                    <a:pt x="1983" y="1280"/>
                  </a:cubicBezTo>
                  <a:cubicBezTo>
                    <a:pt x="1983" y="1265"/>
                    <a:pt x="1983" y="1257"/>
                    <a:pt x="1999" y="1241"/>
                  </a:cubicBezTo>
                  <a:cubicBezTo>
                    <a:pt x="2015" y="1233"/>
                    <a:pt x="2039" y="1170"/>
                    <a:pt x="2031" y="1146"/>
                  </a:cubicBezTo>
                  <a:cubicBezTo>
                    <a:pt x="2031" y="1130"/>
                    <a:pt x="2023" y="1122"/>
                    <a:pt x="2007" y="1114"/>
                  </a:cubicBezTo>
                  <a:cubicBezTo>
                    <a:pt x="1999" y="1107"/>
                    <a:pt x="1983" y="1099"/>
                    <a:pt x="1983" y="1083"/>
                  </a:cubicBezTo>
                  <a:cubicBezTo>
                    <a:pt x="1983" y="1075"/>
                    <a:pt x="1983" y="1059"/>
                    <a:pt x="1976" y="1051"/>
                  </a:cubicBezTo>
                  <a:cubicBezTo>
                    <a:pt x="1976" y="1027"/>
                    <a:pt x="1967" y="1012"/>
                    <a:pt x="1976" y="996"/>
                  </a:cubicBezTo>
                  <a:cubicBezTo>
                    <a:pt x="1976" y="988"/>
                    <a:pt x="1983" y="988"/>
                    <a:pt x="1991" y="988"/>
                  </a:cubicBezTo>
                  <a:cubicBezTo>
                    <a:pt x="1999" y="980"/>
                    <a:pt x="2007" y="980"/>
                    <a:pt x="2023" y="980"/>
                  </a:cubicBezTo>
                  <a:cubicBezTo>
                    <a:pt x="2031" y="980"/>
                    <a:pt x="2039" y="980"/>
                    <a:pt x="2047" y="988"/>
                  </a:cubicBezTo>
                  <a:cubicBezTo>
                    <a:pt x="2054" y="988"/>
                    <a:pt x="2062" y="988"/>
                    <a:pt x="2062" y="988"/>
                  </a:cubicBezTo>
                  <a:cubicBezTo>
                    <a:pt x="2086" y="988"/>
                    <a:pt x="2094" y="980"/>
                    <a:pt x="2102" y="972"/>
                  </a:cubicBezTo>
                  <a:cubicBezTo>
                    <a:pt x="2118" y="956"/>
                    <a:pt x="2134" y="949"/>
                    <a:pt x="2149" y="949"/>
                  </a:cubicBezTo>
                  <a:cubicBezTo>
                    <a:pt x="2157" y="940"/>
                    <a:pt x="2165" y="940"/>
                    <a:pt x="2173" y="933"/>
                  </a:cubicBezTo>
                  <a:cubicBezTo>
                    <a:pt x="2181" y="933"/>
                    <a:pt x="2189" y="925"/>
                    <a:pt x="2189" y="925"/>
                  </a:cubicBezTo>
                  <a:cubicBezTo>
                    <a:pt x="2213" y="917"/>
                    <a:pt x="2229" y="909"/>
                    <a:pt x="2229" y="869"/>
                  </a:cubicBezTo>
                  <a:cubicBezTo>
                    <a:pt x="2229" y="830"/>
                    <a:pt x="2244" y="822"/>
                    <a:pt x="2260" y="806"/>
                  </a:cubicBezTo>
                  <a:cubicBezTo>
                    <a:pt x="2268" y="798"/>
                    <a:pt x="2276" y="790"/>
                    <a:pt x="2284" y="782"/>
                  </a:cubicBezTo>
                  <a:cubicBezTo>
                    <a:pt x="2300" y="743"/>
                    <a:pt x="2292" y="664"/>
                    <a:pt x="2276" y="648"/>
                  </a:cubicBezTo>
                  <a:cubicBezTo>
                    <a:pt x="2268" y="648"/>
                    <a:pt x="2260" y="640"/>
                    <a:pt x="2252" y="640"/>
                  </a:cubicBezTo>
                  <a:cubicBezTo>
                    <a:pt x="2229" y="624"/>
                    <a:pt x="2197" y="609"/>
                    <a:pt x="2197" y="585"/>
                  </a:cubicBezTo>
                  <a:cubicBezTo>
                    <a:pt x="2197" y="569"/>
                    <a:pt x="2165" y="537"/>
                    <a:pt x="2142" y="514"/>
                  </a:cubicBezTo>
                  <a:cubicBezTo>
                    <a:pt x="2126" y="498"/>
                    <a:pt x="2110" y="490"/>
                    <a:pt x="2110" y="482"/>
                  </a:cubicBezTo>
                  <a:cubicBezTo>
                    <a:pt x="2102" y="474"/>
                    <a:pt x="2102" y="474"/>
                    <a:pt x="2102" y="474"/>
                  </a:cubicBezTo>
                  <a:cubicBezTo>
                    <a:pt x="2094" y="450"/>
                    <a:pt x="2086" y="387"/>
                    <a:pt x="1983" y="387"/>
                  </a:cubicBezTo>
                  <a:cubicBezTo>
                    <a:pt x="1944" y="387"/>
                    <a:pt x="1928" y="387"/>
                    <a:pt x="1920" y="371"/>
                  </a:cubicBezTo>
                  <a:cubicBezTo>
                    <a:pt x="1912" y="363"/>
                    <a:pt x="1920" y="356"/>
                    <a:pt x="1928" y="348"/>
                  </a:cubicBezTo>
                  <a:cubicBezTo>
                    <a:pt x="1936" y="340"/>
                    <a:pt x="1944" y="324"/>
                    <a:pt x="1944" y="308"/>
                  </a:cubicBezTo>
                  <a:cubicBezTo>
                    <a:pt x="1936" y="300"/>
                    <a:pt x="1936" y="300"/>
                    <a:pt x="1920" y="292"/>
                  </a:cubicBezTo>
                  <a:cubicBezTo>
                    <a:pt x="1904" y="292"/>
                    <a:pt x="1896" y="284"/>
                    <a:pt x="1904" y="245"/>
                  </a:cubicBezTo>
                  <a:cubicBezTo>
                    <a:pt x="1904" y="221"/>
                    <a:pt x="1904" y="205"/>
                    <a:pt x="1904" y="190"/>
                  </a:cubicBezTo>
                  <a:cubicBezTo>
                    <a:pt x="1912" y="174"/>
                    <a:pt x="1912" y="166"/>
                    <a:pt x="1920" y="126"/>
                  </a:cubicBezTo>
                  <a:cubicBezTo>
                    <a:pt x="1936" y="95"/>
                    <a:pt x="1920" y="95"/>
                    <a:pt x="1912" y="87"/>
                  </a:cubicBezTo>
                  <a:cubicBezTo>
                    <a:pt x="1904" y="79"/>
                    <a:pt x="1889" y="71"/>
                    <a:pt x="1889" y="55"/>
                  </a:cubicBezTo>
                  <a:cubicBezTo>
                    <a:pt x="1889" y="39"/>
                    <a:pt x="1880" y="32"/>
                    <a:pt x="1873" y="8"/>
                  </a:cubicBezTo>
                  <a:cubicBezTo>
                    <a:pt x="1865" y="8"/>
                    <a:pt x="1865" y="8"/>
                    <a:pt x="1865" y="8"/>
                  </a:cubicBezTo>
                  <a:cubicBezTo>
                    <a:pt x="1446" y="55"/>
                    <a:pt x="742" y="63"/>
                    <a:pt x="363" y="63"/>
                  </a:cubicBezTo>
                  <a:cubicBezTo>
                    <a:pt x="189" y="63"/>
                    <a:pt x="78" y="55"/>
                    <a:pt x="78" y="55"/>
                  </a:cubicBezTo>
                  <a:cubicBezTo>
                    <a:pt x="70" y="55"/>
                    <a:pt x="70" y="55"/>
                    <a:pt x="70" y="55"/>
                  </a:cubicBezTo>
                  <a:lnTo>
                    <a:pt x="70" y="55"/>
                  </a:lnTo>
                  <a:cubicBezTo>
                    <a:pt x="62" y="55"/>
                    <a:pt x="54" y="63"/>
                    <a:pt x="47" y="71"/>
                  </a:cubicBezTo>
                  <a:cubicBezTo>
                    <a:pt x="39" y="87"/>
                    <a:pt x="39" y="95"/>
                    <a:pt x="47" y="110"/>
                  </a:cubicBezTo>
                  <a:cubicBezTo>
                    <a:pt x="54" y="126"/>
                    <a:pt x="54" y="142"/>
                    <a:pt x="39" y="158"/>
                  </a:cubicBezTo>
                  <a:cubicBezTo>
                    <a:pt x="31" y="158"/>
                    <a:pt x="31" y="166"/>
                    <a:pt x="31" y="166"/>
                  </a:cubicBezTo>
                  <a:cubicBezTo>
                    <a:pt x="31" y="174"/>
                    <a:pt x="39" y="182"/>
                    <a:pt x="54" y="190"/>
                  </a:cubicBezTo>
                  <a:cubicBezTo>
                    <a:pt x="54" y="190"/>
                    <a:pt x="54" y="197"/>
                    <a:pt x="62" y="197"/>
                  </a:cubicBezTo>
                  <a:lnTo>
                    <a:pt x="62" y="197"/>
                  </a:lnTo>
                  <a:cubicBezTo>
                    <a:pt x="78" y="213"/>
                    <a:pt x="94" y="213"/>
                    <a:pt x="94" y="229"/>
                  </a:cubicBezTo>
                  <a:cubicBezTo>
                    <a:pt x="94" y="237"/>
                    <a:pt x="94" y="237"/>
                    <a:pt x="86" y="245"/>
                  </a:cubicBezTo>
                  <a:cubicBezTo>
                    <a:pt x="78" y="261"/>
                    <a:pt x="78" y="261"/>
                    <a:pt x="78" y="276"/>
                  </a:cubicBezTo>
                  <a:cubicBezTo>
                    <a:pt x="78" y="284"/>
                    <a:pt x="78" y="292"/>
                    <a:pt x="78" y="316"/>
                  </a:cubicBezTo>
                  <a:cubicBezTo>
                    <a:pt x="70" y="348"/>
                    <a:pt x="54" y="356"/>
                    <a:pt x="47" y="363"/>
                  </a:cubicBezTo>
                  <a:cubicBezTo>
                    <a:pt x="31" y="371"/>
                    <a:pt x="23" y="379"/>
                    <a:pt x="16" y="403"/>
                  </a:cubicBezTo>
                  <a:cubicBezTo>
                    <a:pt x="8" y="419"/>
                    <a:pt x="16" y="427"/>
                    <a:pt x="31" y="434"/>
                  </a:cubicBezTo>
                  <a:cubicBezTo>
                    <a:pt x="39" y="443"/>
                    <a:pt x="54" y="450"/>
                    <a:pt x="70" y="474"/>
                  </a:cubicBezTo>
                  <a:cubicBezTo>
                    <a:pt x="86" y="514"/>
                    <a:pt x="94" y="537"/>
                    <a:pt x="102" y="561"/>
                  </a:cubicBezTo>
                  <a:cubicBezTo>
                    <a:pt x="102" y="569"/>
                    <a:pt x="110" y="577"/>
                    <a:pt x="110" y="585"/>
                  </a:cubicBezTo>
                  <a:cubicBezTo>
                    <a:pt x="118" y="593"/>
                    <a:pt x="118" y="601"/>
                    <a:pt x="118" y="616"/>
                  </a:cubicBezTo>
                  <a:cubicBezTo>
                    <a:pt x="118" y="624"/>
                    <a:pt x="118" y="640"/>
                    <a:pt x="126" y="664"/>
                  </a:cubicBezTo>
                  <a:cubicBezTo>
                    <a:pt x="133" y="672"/>
                    <a:pt x="133" y="680"/>
                    <a:pt x="141" y="687"/>
                  </a:cubicBezTo>
                  <a:cubicBezTo>
                    <a:pt x="141" y="703"/>
                    <a:pt x="149" y="711"/>
                    <a:pt x="157" y="727"/>
                  </a:cubicBezTo>
                  <a:cubicBezTo>
                    <a:pt x="165" y="743"/>
                    <a:pt x="173" y="759"/>
                    <a:pt x="173" y="767"/>
                  </a:cubicBezTo>
                  <a:cubicBezTo>
                    <a:pt x="181" y="782"/>
                    <a:pt x="181" y="798"/>
                    <a:pt x="197" y="822"/>
                  </a:cubicBezTo>
                  <a:cubicBezTo>
                    <a:pt x="220" y="846"/>
                    <a:pt x="213" y="917"/>
                    <a:pt x="213" y="956"/>
                  </a:cubicBezTo>
                  <a:cubicBezTo>
                    <a:pt x="213" y="964"/>
                    <a:pt x="213" y="964"/>
                    <a:pt x="213" y="972"/>
                  </a:cubicBezTo>
                  <a:cubicBezTo>
                    <a:pt x="213" y="980"/>
                    <a:pt x="213" y="988"/>
                    <a:pt x="220" y="988"/>
                  </a:cubicBezTo>
                  <a:lnTo>
                    <a:pt x="228" y="980"/>
                  </a:lnTo>
                  <a:lnTo>
                    <a:pt x="236" y="980"/>
                  </a:lnTo>
                  <a:cubicBezTo>
                    <a:pt x="252" y="980"/>
                    <a:pt x="268" y="1012"/>
                    <a:pt x="268" y="1012"/>
                  </a:cubicBezTo>
                  <a:lnTo>
                    <a:pt x="268" y="1012"/>
                  </a:lnTo>
                  <a:cubicBezTo>
                    <a:pt x="268" y="1012"/>
                    <a:pt x="268" y="1035"/>
                    <a:pt x="268" y="1051"/>
                  </a:cubicBezTo>
                  <a:cubicBezTo>
                    <a:pt x="260" y="1059"/>
                    <a:pt x="268" y="1059"/>
                    <a:pt x="276" y="1067"/>
                  </a:cubicBezTo>
                  <a:cubicBezTo>
                    <a:pt x="284" y="1067"/>
                    <a:pt x="292" y="1075"/>
                    <a:pt x="292" y="1083"/>
                  </a:cubicBezTo>
                  <a:cubicBezTo>
                    <a:pt x="284" y="1107"/>
                    <a:pt x="284" y="1122"/>
                    <a:pt x="292" y="1130"/>
                  </a:cubicBezTo>
                  <a:cubicBezTo>
                    <a:pt x="307" y="1138"/>
                    <a:pt x="307" y="1170"/>
                    <a:pt x="292" y="1193"/>
                  </a:cubicBezTo>
                  <a:cubicBezTo>
                    <a:pt x="284" y="1217"/>
                    <a:pt x="284" y="1217"/>
                    <a:pt x="300" y="1233"/>
                  </a:cubicBezTo>
                  <a:cubicBezTo>
                    <a:pt x="307" y="1241"/>
                    <a:pt x="307" y="1241"/>
                    <a:pt x="315" y="1249"/>
                  </a:cubicBezTo>
                  <a:cubicBezTo>
                    <a:pt x="331" y="1273"/>
                    <a:pt x="315" y="1320"/>
                    <a:pt x="307" y="1351"/>
                  </a:cubicBezTo>
                  <a:cubicBezTo>
                    <a:pt x="300" y="1367"/>
                    <a:pt x="300" y="1383"/>
                    <a:pt x="300" y="1391"/>
                  </a:cubicBezTo>
                  <a:cubicBezTo>
                    <a:pt x="300" y="1399"/>
                    <a:pt x="300" y="1399"/>
                    <a:pt x="300" y="1399"/>
                  </a:cubicBezTo>
                  <a:cubicBezTo>
                    <a:pt x="307" y="1399"/>
                    <a:pt x="307" y="1399"/>
                    <a:pt x="307" y="1399"/>
                  </a:cubicBezTo>
                  <a:cubicBezTo>
                    <a:pt x="315" y="1399"/>
                    <a:pt x="315" y="1399"/>
                    <a:pt x="323" y="1399"/>
                  </a:cubicBezTo>
                  <a:cubicBezTo>
                    <a:pt x="331" y="1399"/>
                    <a:pt x="339" y="1407"/>
                    <a:pt x="339" y="1423"/>
                  </a:cubicBezTo>
                  <a:cubicBezTo>
                    <a:pt x="339" y="1431"/>
                    <a:pt x="339" y="1431"/>
                    <a:pt x="339" y="1439"/>
                  </a:cubicBezTo>
                  <a:cubicBezTo>
                    <a:pt x="466" y="1439"/>
                    <a:pt x="1430" y="1423"/>
                    <a:pt x="1754" y="1367"/>
                  </a:cubicBezTo>
                  <a:lnTo>
                    <a:pt x="1762" y="1367"/>
                  </a:lnTo>
                  <a:lnTo>
                    <a:pt x="1880" y="1494"/>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7" name="Freeform 512"/>
            <p:cNvSpPr>
              <a:spLocks noChangeArrowheads="1"/>
            </p:cNvSpPr>
            <p:nvPr/>
          </p:nvSpPr>
          <p:spPr bwMode="auto">
            <a:xfrm>
              <a:off x="17803233" y="7613281"/>
              <a:ext cx="985706" cy="902209"/>
            </a:xfrm>
            <a:custGeom>
              <a:avLst/>
              <a:gdLst>
                <a:gd name="T0" fmla="*/ 1644 w 1874"/>
                <a:gd name="T1" fmla="*/ 198 h 1717"/>
                <a:gd name="T2" fmla="*/ 1644 w 1874"/>
                <a:gd name="T3" fmla="*/ 198 h 1717"/>
                <a:gd name="T4" fmla="*/ 1715 w 1874"/>
                <a:gd name="T5" fmla="*/ 79 h 1717"/>
                <a:gd name="T6" fmla="*/ 1644 w 1874"/>
                <a:gd name="T7" fmla="*/ 0 h 1717"/>
                <a:gd name="T8" fmla="*/ 0 w 1874"/>
                <a:gd name="T9" fmla="*/ 79 h 1717"/>
                <a:gd name="T10" fmla="*/ 79 w 1874"/>
                <a:gd name="T11" fmla="*/ 514 h 1717"/>
                <a:gd name="T12" fmla="*/ 87 w 1874"/>
                <a:gd name="T13" fmla="*/ 1399 h 1717"/>
                <a:gd name="T14" fmla="*/ 94 w 1874"/>
                <a:gd name="T15" fmla="*/ 1399 h 1717"/>
                <a:gd name="T16" fmla="*/ 134 w 1874"/>
                <a:gd name="T17" fmla="*/ 1463 h 1717"/>
                <a:gd name="T18" fmla="*/ 166 w 1874"/>
                <a:gd name="T19" fmla="*/ 1431 h 1717"/>
                <a:gd name="T20" fmla="*/ 229 w 1874"/>
                <a:gd name="T21" fmla="*/ 1439 h 1717"/>
                <a:gd name="T22" fmla="*/ 269 w 1874"/>
                <a:gd name="T23" fmla="*/ 1463 h 1717"/>
                <a:gd name="T24" fmla="*/ 269 w 1874"/>
                <a:gd name="T25" fmla="*/ 1716 h 1717"/>
                <a:gd name="T26" fmla="*/ 1407 w 1874"/>
                <a:gd name="T27" fmla="*/ 1684 h 1717"/>
                <a:gd name="T28" fmla="*/ 1407 w 1874"/>
                <a:gd name="T29" fmla="*/ 1668 h 1717"/>
                <a:gd name="T30" fmla="*/ 1407 w 1874"/>
                <a:gd name="T31" fmla="*/ 1613 h 1717"/>
                <a:gd name="T32" fmla="*/ 1415 w 1874"/>
                <a:gd name="T33" fmla="*/ 1557 h 1717"/>
                <a:gd name="T34" fmla="*/ 1391 w 1874"/>
                <a:gd name="T35" fmla="*/ 1494 h 1717"/>
                <a:gd name="T36" fmla="*/ 1375 w 1874"/>
                <a:gd name="T37" fmla="*/ 1431 h 1717"/>
                <a:gd name="T38" fmla="*/ 1375 w 1874"/>
                <a:gd name="T39" fmla="*/ 1360 h 1717"/>
                <a:gd name="T40" fmla="*/ 1399 w 1874"/>
                <a:gd name="T41" fmla="*/ 1297 h 1717"/>
                <a:gd name="T42" fmla="*/ 1399 w 1874"/>
                <a:gd name="T43" fmla="*/ 1218 h 1717"/>
                <a:gd name="T44" fmla="*/ 1439 w 1874"/>
                <a:gd name="T45" fmla="*/ 1186 h 1717"/>
                <a:gd name="T46" fmla="*/ 1462 w 1874"/>
                <a:gd name="T47" fmla="*/ 1154 h 1717"/>
                <a:gd name="T48" fmla="*/ 1462 w 1874"/>
                <a:gd name="T49" fmla="*/ 1123 h 1717"/>
                <a:gd name="T50" fmla="*/ 1462 w 1874"/>
                <a:gd name="T51" fmla="*/ 1083 h 1717"/>
                <a:gd name="T52" fmla="*/ 1533 w 1874"/>
                <a:gd name="T53" fmla="*/ 1020 h 1717"/>
                <a:gd name="T54" fmla="*/ 1573 w 1874"/>
                <a:gd name="T55" fmla="*/ 973 h 1717"/>
                <a:gd name="T56" fmla="*/ 1589 w 1874"/>
                <a:gd name="T57" fmla="*/ 901 h 1717"/>
                <a:gd name="T58" fmla="*/ 1612 w 1874"/>
                <a:gd name="T59" fmla="*/ 799 h 1717"/>
                <a:gd name="T60" fmla="*/ 1660 w 1874"/>
                <a:gd name="T61" fmla="*/ 767 h 1717"/>
                <a:gd name="T62" fmla="*/ 1676 w 1874"/>
                <a:gd name="T63" fmla="*/ 735 h 1717"/>
                <a:gd name="T64" fmla="*/ 1699 w 1874"/>
                <a:gd name="T65" fmla="*/ 688 h 1717"/>
                <a:gd name="T66" fmla="*/ 1739 w 1874"/>
                <a:gd name="T67" fmla="*/ 640 h 1717"/>
                <a:gd name="T68" fmla="*/ 1778 w 1874"/>
                <a:gd name="T69" fmla="*/ 585 h 1717"/>
                <a:gd name="T70" fmla="*/ 1723 w 1874"/>
                <a:gd name="T71" fmla="*/ 530 h 1717"/>
                <a:gd name="T72" fmla="*/ 1747 w 1874"/>
                <a:gd name="T73" fmla="*/ 474 h 1717"/>
                <a:gd name="T74" fmla="*/ 1778 w 1874"/>
                <a:gd name="T75" fmla="*/ 419 h 1717"/>
                <a:gd name="T76" fmla="*/ 1802 w 1874"/>
                <a:gd name="T77" fmla="*/ 396 h 1717"/>
                <a:gd name="T78" fmla="*/ 1810 w 1874"/>
                <a:gd name="T79" fmla="*/ 340 h 1717"/>
                <a:gd name="T80" fmla="*/ 1873 w 1874"/>
                <a:gd name="T81" fmla="*/ 229 h 1717"/>
                <a:gd name="T82" fmla="*/ 1676 w 1874"/>
                <a:gd name="T83" fmla="*/ 245 h 1717"/>
                <a:gd name="T84" fmla="*/ 1644 w 1874"/>
                <a:gd name="T85" fmla="*/ 198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74" h="1717">
                  <a:moveTo>
                    <a:pt x="1644" y="198"/>
                  </a:moveTo>
                  <a:lnTo>
                    <a:pt x="1644" y="198"/>
                  </a:lnTo>
                  <a:cubicBezTo>
                    <a:pt x="1668" y="166"/>
                    <a:pt x="1699" y="150"/>
                    <a:pt x="1715" y="79"/>
                  </a:cubicBezTo>
                  <a:cubicBezTo>
                    <a:pt x="1739" y="16"/>
                    <a:pt x="1644" y="0"/>
                    <a:pt x="1644" y="0"/>
                  </a:cubicBezTo>
                  <a:cubicBezTo>
                    <a:pt x="1383" y="32"/>
                    <a:pt x="213" y="71"/>
                    <a:pt x="0" y="79"/>
                  </a:cubicBezTo>
                  <a:cubicBezTo>
                    <a:pt x="16" y="198"/>
                    <a:pt x="39" y="348"/>
                    <a:pt x="79" y="514"/>
                  </a:cubicBezTo>
                  <a:cubicBezTo>
                    <a:pt x="87" y="1399"/>
                    <a:pt x="87" y="1399"/>
                    <a:pt x="87" y="1399"/>
                  </a:cubicBezTo>
                  <a:cubicBezTo>
                    <a:pt x="87" y="1399"/>
                    <a:pt x="87" y="1399"/>
                    <a:pt x="94" y="1399"/>
                  </a:cubicBezTo>
                  <a:cubicBezTo>
                    <a:pt x="126" y="1407"/>
                    <a:pt x="110" y="1447"/>
                    <a:pt x="134" y="1463"/>
                  </a:cubicBezTo>
                  <a:cubicBezTo>
                    <a:pt x="158" y="1486"/>
                    <a:pt x="150" y="1439"/>
                    <a:pt x="166" y="1431"/>
                  </a:cubicBezTo>
                  <a:cubicBezTo>
                    <a:pt x="174" y="1431"/>
                    <a:pt x="197" y="1439"/>
                    <a:pt x="229" y="1439"/>
                  </a:cubicBezTo>
                  <a:cubicBezTo>
                    <a:pt x="253" y="1439"/>
                    <a:pt x="269" y="1463"/>
                    <a:pt x="269" y="1463"/>
                  </a:cubicBezTo>
                  <a:cubicBezTo>
                    <a:pt x="269" y="1716"/>
                    <a:pt x="269" y="1716"/>
                    <a:pt x="269" y="1716"/>
                  </a:cubicBezTo>
                  <a:cubicBezTo>
                    <a:pt x="1407" y="1684"/>
                    <a:pt x="1407" y="1684"/>
                    <a:pt x="1407" y="1684"/>
                  </a:cubicBezTo>
                  <a:cubicBezTo>
                    <a:pt x="1407" y="1676"/>
                    <a:pt x="1407" y="1676"/>
                    <a:pt x="1407" y="1668"/>
                  </a:cubicBezTo>
                  <a:cubicBezTo>
                    <a:pt x="1391" y="1621"/>
                    <a:pt x="1423" y="1637"/>
                    <a:pt x="1407" y="1613"/>
                  </a:cubicBezTo>
                  <a:cubicBezTo>
                    <a:pt x="1399" y="1597"/>
                    <a:pt x="1407" y="1581"/>
                    <a:pt x="1415" y="1557"/>
                  </a:cubicBezTo>
                  <a:cubicBezTo>
                    <a:pt x="1423" y="1534"/>
                    <a:pt x="1415" y="1526"/>
                    <a:pt x="1391" y="1494"/>
                  </a:cubicBezTo>
                  <a:cubicBezTo>
                    <a:pt x="1367" y="1471"/>
                    <a:pt x="1359" y="1447"/>
                    <a:pt x="1375" y="1431"/>
                  </a:cubicBezTo>
                  <a:cubicBezTo>
                    <a:pt x="1391" y="1415"/>
                    <a:pt x="1375" y="1384"/>
                    <a:pt x="1375" y="1360"/>
                  </a:cubicBezTo>
                  <a:cubicBezTo>
                    <a:pt x="1375" y="1344"/>
                    <a:pt x="1375" y="1313"/>
                    <a:pt x="1399" y="1297"/>
                  </a:cubicBezTo>
                  <a:cubicBezTo>
                    <a:pt x="1430" y="1289"/>
                    <a:pt x="1407" y="1249"/>
                    <a:pt x="1399" y="1218"/>
                  </a:cubicBezTo>
                  <a:cubicBezTo>
                    <a:pt x="1399" y="1186"/>
                    <a:pt x="1415" y="1186"/>
                    <a:pt x="1439" y="1186"/>
                  </a:cubicBezTo>
                  <a:cubicBezTo>
                    <a:pt x="1462" y="1186"/>
                    <a:pt x="1470" y="1170"/>
                    <a:pt x="1462" y="1154"/>
                  </a:cubicBezTo>
                  <a:cubicBezTo>
                    <a:pt x="1454" y="1146"/>
                    <a:pt x="1454" y="1139"/>
                    <a:pt x="1462" y="1123"/>
                  </a:cubicBezTo>
                  <a:cubicBezTo>
                    <a:pt x="1478" y="1115"/>
                    <a:pt x="1470" y="1107"/>
                    <a:pt x="1462" y="1083"/>
                  </a:cubicBezTo>
                  <a:cubicBezTo>
                    <a:pt x="1462" y="1051"/>
                    <a:pt x="1502" y="1028"/>
                    <a:pt x="1533" y="1020"/>
                  </a:cubicBezTo>
                  <a:cubicBezTo>
                    <a:pt x="1565" y="1012"/>
                    <a:pt x="1573" y="996"/>
                    <a:pt x="1573" y="973"/>
                  </a:cubicBezTo>
                  <a:cubicBezTo>
                    <a:pt x="1573" y="941"/>
                    <a:pt x="1573" y="917"/>
                    <a:pt x="1589" y="901"/>
                  </a:cubicBezTo>
                  <a:cubicBezTo>
                    <a:pt x="1604" y="886"/>
                    <a:pt x="1612" y="830"/>
                    <a:pt x="1612" y="799"/>
                  </a:cubicBezTo>
                  <a:cubicBezTo>
                    <a:pt x="1620" y="767"/>
                    <a:pt x="1644" y="767"/>
                    <a:pt x="1660" y="767"/>
                  </a:cubicBezTo>
                  <a:cubicBezTo>
                    <a:pt x="1676" y="759"/>
                    <a:pt x="1676" y="767"/>
                    <a:pt x="1676" y="735"/>
                  </a:cubicBezTo>
                  <a:cubicBezTo>
                    <a:pt x="1676" y="696"/>
                    <a:pt x="1699" y="688"/>
                    <a:pt x="1699" y="688"/>
                  </a:cubicBezTo>
                  <a:cubicBezTo>
                    <a:pt x="1699" y="688"/>
                    <a:pt x="1707" y="656"/>
                    <a:pt x="1739" y="640"/>
                  </a:cubicBezTo>
                  <a:cubicBezTo>
                    <a:pt x="1763" y="625"/>
                    <a:pt x="1786" y="633"/>
                    <a:pt x="1778" y="585"/>
                  </a:cubicBezTo>
                  <a:cubicBezTo>
                    <a:pt x="1763" y="538"/>
                    <a:pt x="1723" y="554"/>
                    <a:pt x="1723" y="530"/>
                  </a:cubicBezTo>
                  <a:cubicBezTo>
                    <a:pt x="1723" y="506"/>
                    <a:pt x="1715" y="490"/>
                    <a:pt x="1747" y="474"/>
                  </a:cubicBezTo>
                  <a:cubicBezTo>
                    <a:pt x="1770" y="467"/>
                    <a:pt x="1770" y="443"/>
                    <a:pt x="1778" y="419"/>
                  </a:cubicBezTo>
                  <a:cubicBezTo>
                    <a:pt x="1778" y="396"/>
                    <a:pt x="1786" y="411"/>
                    <a:pt x="1802" y="396"/>
                  </a:cubicBezTo>
                  <a:cubicBezTo>
                    <a:pt x="1818" y="380"/>
                    <a:pt x="1778" y="348"/>
                    <a:pt x="1810" y="340"/>
                  </a:cubicBezTo>
                  <a:cubicBezTo>
                    <a:pt x="1842" y="332"/>
                    <a:pt x="1873" y="261"/>
                    <a:pt x="1873" y="229"/>
                  </a:cubicBezTo>
                  <a:cubicBezTo>
                    <a:pt x="1810" y="229"/>
                    <a:pt x="1707" y="237"/>
                    <a:pt x="1676" y="245"/>
                  </a:cubicBezTo>
                  <a:cubicBezTo>
                    <a:pt x="1628" y="253"/>
                    <a:pt x="1628" y="229"/>
                    <a:pt x="1644" y="198"/>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8" name="Freeform 513"/>
            <p:cNvSpPr>
              <a:spLocks noChangeArrowheads="1"/>
            </p:cNvSpPr>
            <p:nvPr/>
          </p:nvSpPr>
          <p:spPr bwMode="auto">
            <a:xfrm>
              <a:off x="17803233" y="7608642"/>
              <a:ext cx="985706" cy="906848"/>
            </a:xfrm>
            <a:custGeom>
              <a:avLst/>
              <a:gdLst>
                <a:gd name="T0" fmla="*/ 260 w 1874"/>
                <a:gd name="T1" fmla="*/ 1471 h 1725"/>
                <a:gd name="T2" fmla="*/ 166 w 1874"/>
                <a:gd name="T3" fmla="*/ 1447 h 1725"/>
                <a:gd name="T4" fmla="*/ 126 w 1874"/>
                <a:gd name="T5" fmla="*/ 1479 h 1725"/>
                <a:gd name="T6" fmla="*/ 87 w 1874"/>
                <a:gd name="T7" fmla="*/ 1415 h 1725"/>
                <a:gd name="T8" fmla="*/ 79 w 1874"/>
                <a:gd name="T9" fmla="*/ 522 h 1725"/>
                <a:gd name="T10" fmla="*/ 0 w 1874"/>
                <a:gd name="T11" fmla="*/ 87 h 1725"/>
                <a:gd name="T12" fmla="*/ 1644 w 1874"/>
                <a:gd name="T13" fmla="*/ 0 h 1725"/>
                <a:gd name="T14" fmla="*/ 1668 w 1874"/>
                <a:gd name="T15" fmla="*/ 182 h 1725"/>
                <a:gd name="T16" fmla="*/ 1676 w 1874"/>
                <a:gd name="T17" fmla="*/ 245 h 1725"/>
                <a:gd name="T18" fmla="*/ 1873 w 1874"/>
                <a:gd name="T19" fmla="*/ 237 h 1725"/>
                <a:gd name="T20" fmla="*/ 1802 w 1874"/>
                <a:gd name="T21" fmla="*/ 372 h 1725"/>
                <a:gd name="T22" fmla="*/ 1778 w 1874"/>
                <a:gd name="T23" fmla="*/ 427 h 1725"/>
                <a:gd name="T24" fmla="*/ 1731 w 1874"/>
                <a:gd name="T25" fmla="*/ 522 h 1725"/>
                <a:gd name="T26" fmla="*/ 1778 w 1874"/>
                <a:gd name="T27" fmla="*/ 593 h 1725"/>
                <a:gd name="T28" fmla="*/ 1699 w 1874"/>
                <a:gd name="T29" fmla="*/ 696 h 1725"/>
                <a:gd name="T30" fmla="*/ 1683 w 1874"/>
                <a:gd name="T31" fmla="*/ 743 h 1725"/>
                <a:gd name="T32" fmla="*/ 1652 w 1874"/>
                <a:gd name="T33" fmla="*/ 775 h 1725"/>
                <a:gd name="T34" fmla="*/ 1589 w 1874"/>
                <a:gd name="T35" fmla="*/ 909 h 1725"/>
                <a:gd name="T36" fmla="*/ 1470 w 1874"/>
                <a:gd name="T37" fmla="*/ 1083 h 1725"/>
                <a:gd name="T38" fmla="*/ 1462 w 1874"/>
                <a:gd name="T39" fmla="*/ 1154 h 1725"/>
                <a:gd name="T40" fmla="*/ 1439 w 1874"/>
                <a:gd name="T41" fmla="*/ 1202 h 1725"/>
                <a:gd name="T42" fmla="*/ 1407 w 1874"/>
                <a:gd name="T43" fmla="*/ 1226 h 1725"/>
                <a:gd name="T44" fmla="*/ 1375 w 1874"/>
                <a:gd name="T45" fmla="*/ 1368 h 1725"/>
                <a:gd name="T46" fmla="*/ 1391 w 1874"/>
                <a:gd name="T47" fmla="*/ 1502 h 1725"/>
                <a:gd name="T48" fmla="*/ 1415 w 1874"/>
                <a:gd name="T49" fmla="*/ 1581 h 1725"/>
                <a:gd name="T50" fmla="*/ 1407 w 1874"/>
                <a:gd name="T51" fmla="*/ 1676 h 1725"/>
                <a:gd name="T52" fmla="*/ 1407 w 1874"/>
                <a:gd name="T53" fmla="*/ 1692 h 1725"/>
                <a:gd name="T54" fmla="*/ 166 w 1874"/>
                <a:gd name="T55" fmla="*/ 1439 h 1725"/>
                <a:gd name="T56" fmla="*/ 269 w 1874"/>
                <a:gd name="T57" fmla="*/ 1463 h 1725"/>
                <a:gd name="T58" fmla="*/ 276 w 1874"/>
                <a:gd name="T59" fmla="*/ 1716 h 1725"/>
                <a:gd name="T60" fmla="*/ 1407 w 1874"/>
                <a:gd name="T61" fmla="*/ 1637 h 1725"/>
                <a:gd name="T62" fmla="*/ 1415 w 1874"/>
                <a:gd name="T63" fmla="*/ 1565 h 1725"/>
                <a:gd name="T64" fmla="*/ 1375 w 1874"/>
                <a:gd name="T65" fmla="*/ 1439 h 1725"/>
                <a:gd name="T66" fmla="*/ 1399 w 1874"/>
                <a:gd name="T67" fmla="*/ 1305 h 1725"/>
                <a:gd name="T68" fmla="*/ 1399 w 1874"/>
                <a:gd name="T69" fmla="*/ 1202 h 1725"/>
                <a:gd name="T70" fmla="*/ 1462 w 1874"/>
                <a:gd name="T71" fmla="*/ 1178 h 1725"/>
                <a:gd name="T72" fmla="*/ 1462 w 1874"/>
                <a:gd name="T73" fmla="*/ 1131 h 1725"/>
                <a:gd name="T74" fmla="*/ 1533 w 1874"/>
                <a:gd name="T75" fmla="*/ 1028 h 1725"/>
                <a:gd name="T76" fmla="*/ 1612 w 1874"/>
                <a:gd name="T77" fmla="*/ 822 h 1725"/>
                <a:gd name="T78" fmla="*/ 1660 w 1874"/>
                <a:gd name="T79" fmla="*/ 767 h 1725"/>
                <a:gd name="T80" fmla="*/ 1699 w 1874"/>
                <a:gd name="T81" fmla="*/ 696 h 1725"/>
                <a:gd name="T82" fmla="*/ 1770 w 1874"/>
                <a:gd name="T83" fmla="*/ 593 h 1725"/>
                <a:gd name="T84" fmla="*/ 1723 w 1874"/>
                <a:gd name="T85" fmla="*/ 522 h 1725"/>
                <a:gd name="T86" fmla="*/ 1770 w 1874"/>
                <a:gd name="T87" fmla="*/ 427 h 1725"/>
                <a:gd name="T88" fmla="*/ 1794 w 1874"/>
                <a:gd name="T89" fmla="*/ 380 h 1725"/>
                <a:gd name="T90" fmla="*/ 1865 w 1874"/>
                <a:gd name="T91" fmla="*/ 237 h 1725"/>
                <a:gd name="T92" fmla="*/ 1644 w 1874"/>
                <a:gd name="T93" fmla="*/ 206 h 1725"/>
                <a:gd name="T94" fmla="*/ 1707 w 1874"/>
                <a:gd name="T95" fmla="*/ 48 h 1725"/>
                <a:gd name="T96" fmla="*/ 87 w 1874"/>
                <a:gd name="T97" fmla="*/ 522 h 1725"/>
                <a:gd name="T98" fmla="*/ 94 w 1874"/>
                <a:gd name="T99" fmla="*/ 1407 h 1725"/>
                <a:gd name="T100" fmla="*/ 142 w 1874"/>
                <a:gd name="T101" fmla="*/ 1471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74" h="1725">
                  <a:moveTo>
                    <a:pt x="269" y="1724"/>
                  </a:moveTo>
                  <a:lnTo>
                    <a:pt x="269" y="1724"/>
                  </a:lnTo>
                  <a:cubicBezTo>
                    <a:pt x="260" y="1471"/>
                    <a:pt x="260" y="1471"/>
                    <a:pt x="260" y="1471"/>
                  </a:cubicBezTo>
                  <a:cubicBezTo>
                    <a:pt x="260" y="1463"/>
                    <a:pt x="253" y="1447"/>
                    <a:pt x="229" y="1447"/>
                  </a:cubicBezTo>
                  <a:cubicBezTo>
                    <a:pt x="213" y="1447"/>
                    <a:pt x="197" y="1447"/>
                    <a:pt x="189" y="1447"/>
                  </a:cubicBezTo>
                  <a:cubicBezTo>
                    <a:pt x="174" y="1447"/>
                    <a:pt x="166" y="1447"/>
                    <a:pt x="166" y="1447"/>
                  </a:cubicBezTo>
                  <a:cubicBezTo>
                    <a:pt x="166" y="1447"/>
                    <a:pt x="158" y="1455"/>
                    <a:pt x="158" y="1463"/>
                  </a:cubicBezTo>
                  <a:cubicBezTo>
                    <a:pt x="158" y="1471"/>
                    <a:pt x="150" y="1479"/>
                    <a:pt x="142" y="1479"/>
                  </a:cubicBezTo>
                  <a:cubicBezTo>
                    <a:pt x="142" y="1479"/>
                    <a:pt x="134" y="1479"/>
                    <a:pt x="126" y="1479"/>
                  </a:cubicBezTo>
                  <a:cubicBezTo>
                    <a:pt x="118" y="1463"/>
                    <a:pt x="118" y="1455"/>
                    <a:pt x="110" y="1439"/>
                  </a:cubicBezTo>
                  <a:cubicBezTo>
                    <a:pt x="110" y="1423"/>
                    <a:pt x="110" y="1415"/>
                    <a:pt x="94" y="1415"/>
                  </a:cubicBezTo>
                  <a:cubicBezTo>
                    <a:pt x="87" y="1415"/>
                    <a:pt x="87" y="1415"/>
                    <a:pt x="87" y="1415"/>
                  </a:cubicBezTo>
                  <a:cubicBezTo>
                    <a:pt x="79" y="1415"/>
                    <a:pt x="79" y="1415"/>
                    <a:pt x="79" y="1415"/>
                  </a:cubicBezTo>
                  <a:cubicBezTo>
                    <a:pt x="79" y="1407"/>
                    <a:pt x="79" y="1407"/>
                    <a:pt x="79" y="1407"/>
                  </a:cubicBezTo>
                  <a:cubicBezTo>
                    <a:pt x="79" y="522"/>
                    <a:pt x="79" y="522"/>
                    <a:pt x="79" y="522"/>
                  </a:cubicBezTo>
                  <a:cubicBezTo>
                    <a:pt x="39" y="380"/>
                    <a:pt x="16" y="237"/>
                    <a:pt x="0" y="87"/>
                  </a:cubicBezTo>
                  <a:lnTo>
                    <a:pt x="0" y="87"/>
                  </a:lnTo>
                  <a:lnTo>
                    <a:pt x="0" y="87"/>
                  </a:lnTo>
                  <a:cubicBezTo>
                    <a:pt x="229" y="79"/>
                    <a:pt x="1391" y="40"/>
                    <a:pt x="1644" y="0"/>
                  </a:cubicBezTo>
                  <a:lnTo>
                    <a:pt x="1644" y="0"/>
                  </a:lnTo>
                  <a:lnTo>
                    <a:pt x="1644" y="0"/>
                  </a:lnTo>
                  <a:cubicBezTo>
                    <a:pt x="1644" y="0"/>
                    <a:pt x="1692" y="8"/>
                    <a:pt x="1715" y="40"/>
                  </a:cubicBezTo>
                  <a:cubicBezTo>
                    <a:pt x="1723" y="56"/>
                    <a:pt x="1723" y="71"/>
                    <a:pt x="1715" y="95"/>
                  </a:cubicBezTo>
                  <a:cubicBezTo>
                    <a:pt x="1707" y="142"/>
                    <a:pt x="1683" y="166"/>
                    <a:pt x="1668" y="182"/>
                  </a:cubicBezTo>
                  <a:cubicBezTo>
                    <a:pt x="1660" y="190"/>
                    <a:pt x="1652" y="198"/>
                    <a:pt x="1644" y="206"/>
                  </a:cubicBezTo>
                  <a:cubicBezTo>
                    <a:pt x="1636" y="222"/>
                    <a:pt x="1636" y="237"/>
                    <a:pt x="1636" y="245"/>
                  </a:cubicBezTo>
                  <a:cubicBezTo>
                    <a:pt x="1644" y="245"/>
                    <a:pt x="1652" y="253"/>
                    <a:pt x="1676" y="245"/>
                  </a:cubicBezTo>
                  <a:cubicBezTo>
                    <a:pt x="1715" y="245"/>
                    <a:pt x="1826" y="237"/>
                    <a:pt x="1873" y="229"/>
                  </a:cubicBezTo>
                  <a:lnTo>
                    <a:pt x="1873" y="229"/>
                  </a:lnTo>
                  <a:cubicBezTo>
                    <a:pt x="1873" y="237"/>
                    <a:pt x="1873" y="237"/>
                    <a:pt x="1873" y="237"/>
                  </a:cubicBezTo>
                  <a:cubicBezTo>
                    <a:pt x="1873" y="269"/>
                    <a:pt x="1842" y="340"/>
                    <a:pt x="1810" y="348"/>
                  </a:cubicBezTo>
                  <a:cubicBezTo>
                    <a:pt x="1810" y="356"/>
                    <a:pt x="1802" y="356"/>
                    <a:pt x="1802" y="356"/>
                  </a:cubicBezTo>
                  <a:cubicBezTo>
                    <a:pt x="1802" y="364"/>
                    <a:pt x="1802" y="372"/>
                    <a:pt x="1802" y="372"/>
                  </a:cubicBezTo>
                  <a:cubicBezTo>
                    <a:pt x="1810" y="388"/>
                    <a:pt x="1810" y="395"/>
                    <a:pt x="1802" y="404"/>
                  </a:cubicBezTo>
                  <a:cubicBezTo>
                    <a:pt x="1794" y="411"/>
                    <a:pt x="1794" y="411"/>
                    <a:pt x="1786" y="419"/>
                  </a:cubicBezTo>
                  <a:cubicBezTo>
                    <a:pt x="1786" y="419"/>
                    <a:pt x="1786" y="419"/>
                    <a:pt x="1778" y="427"/>
                  </a:cubicBezTo>
                  <a:cubicBezTo>
                    <a:pt x="1778" y="435"/>
                    <a:pt x="1778" y="435"/>
                    <a:pt x="1778" y="435"/>
                  </a:cubicBezTo>
                  <a:cubicBezTo>
                    <a:pt x="1778" y="459"/>
                    <a:pt x="1770" y="475"/>
                    <a:pt x="1747" y="490"/>
                  </a:cubicBezTo>
                  <a:cubicBezTo>
                    <a:pt x="1723" y="498"/>
                    <a:pt x="1723" y="506"/>
                    <a:pt x="1731" y="522"/>
                  </a:cubicBezTo>
                  <a:cubicBezTo>
                    <a:pt x="1731" y="530"/>
                    <a:pt x="1731" y="530"/>
                    <a:pt x="1731" y="538"/>
                  </a:cubicBezTo>
                  <a:cubicBezTo>
                    <a:pt x="1731" y="538"/>
                    <a:pt x="1731" y="546"/>
                    <a:pt x="1739" y="546"/>
                  </a:cubicBezTo>
                  <a:cubicBezTo>
                    <a:pt x="1755" y="554"/>
                    <a:pt x="1770" y="562"/>
                    <a:pt x="1778" y="593"/>
                  </a:cubicBezTo>
                  <a:cubicBezTo>
                    <a:pt x="1786" y="633"/>
                    <a:pt x="1778" y="633"/>
                    <a:pt x="1755" y="641"/>
                  </a:cubicBezTo>
                  <a:cubicBezTo>
                    <a:pt x="1755" y="641"/>
                    <a:pt x="1747" y="648"/>
                    <a:pt x="1739" y="648"/>
                  </a:cubicBezTo>
                  <a:cubicBezTo>
                    <a:pt x="1715" y="672"/>
                    <a:pt x="1699" y="696"/>
                    <a:pt x="1699" y="696"/>
                  </a:cubicBezTo>
                  <a:lnTo>
                    <a:pt x="1699" y="696"/>
                  </a:lnTo>
                  <a:lnTo>
                    <a:pt x="1699" y="696"/>
                  </a:lnTo>
                  <a:cubicBezTo>
                    <a:pt x="1699" y="696"/>
                    <a:pt x="1683" y="704"/>
                    <a:pt x="1683" y="743"/>
                  </a:cubicBezTo>
                  <a:cubicBezTo>
                    <a:pt x="1683" y="767"/>
                    <a:pt x="1683" y="775"/>
                    <a:pt x="1668" y="775"/>
                  </a:cubicBezTo>
                  <a:cubicBezTo>
                    <a:pt x="1660" y="775"/>
                    <a:pt x="1660" y="775"/>
                    <a:pt x="1660" y="775"/>
                  </a:cubicBezTo>
                  <a:lnTo>
                    <a:pt x="1652" y="775"/>
                  </a:lnTo>
                  <a:cubicBezTo>
                    <a:pt x="1636" y="775"/>
                    <a:pt x="1620" y="775"/>
                    <a:pt x="1620" y="807"/>
                  </a:cubicBezTo>
                  <a:cubicBezTo>
                    <a:pt x="1620" y="807"/>
                    <a:pt x="1620" y="815"/>
                    <a:pt x="1620" y="822"/>
                  </a:cubicBezTo>
                  <a:cubicBezTo>
                    <a:pt x="1612" y="854"/>
                    <a:pt x="1604" y="901"/>
                    <a:pt x="1589" y="909"/>
                  </a:cubicBezTo>
                  <a:cubicBezTo>
                    <a:pt x="1573" y="925"/>
                    <a:pt x="1573" y="949"/>
                    <a:pt x="1573" y="981"/>
                  </a:cubicBezTo>
                  <a:cubicBezTo>
                    <a:pt x="1573" y="1004"/>
                    <a:pt x="1565" y="1028"/>
                    <a:pt x="1533" y="1036"/>
                  </a:cubicBezTo>
                  <a:cubicBezTo>
                    <a:pt x="1510" y="1044"/>
                    <a:pt x="1462" y="1059"/>
                    <a:pt x="1470" y="1083"/>
                  </a:cubicBezTo>
                  <a:cubicBezTo>
                    <a:pt x="1470" y="1091"/>
                    <a:pt x="1470" y="1099"/>
                    <a:pt x="1470" y="1107"/>
                  </a:cubicBezTo>
                  <a:cubicBezTo>
                    <a:pt x="1478" y="1115"/>
                    <a:pt x="1478" y="1123"/>
                    <a:pt x="1470" y="1139"/>
                  </a:cubicBezTo>
                  <a:cubicBezTo>
                    <a:pt x="1462" y="1139"/>
                    <a:pt x="1462" y="1147"/>
                    <a:pt x="1462" y="1154"/>
                  </a:cubicBezTo>
                  <a:lnTo>
                    <a:pt x="1462" y="1162"/>
                  </a:lnTo>
                  <a:cubicBezTo>
                    <a:pt x="1470" y="1170"/>
                    <a:pt x="1470" y="1178"/>
                    <a:pt x="1470" y="1186"/>
                  </a:cubicBezTo>
                  <a:cubicBezTo>
                    <a:pt x="1462" y="1194"/>
                    <a:pt x="1454" y="1202"/>
                    <a:pt x="1439" y="1202"/>
                  </a:cubicBezTo>
                  <a:cubicBezTo>
                    <a:pt x="1430" y="1202"/>
                    <a:pt x="1430" y="1202"/>
                    <a:pt x="1430" y="1202"/>
                  </a:cubicBezTo>
                  <a:cubicBezTo>
                    <a:pt x="1423" y="1202"/>
                    <a:pt x="1415" y="1202"/>
                    <a:pt x="1407" y="1202"/>
                  </a:cubicBezTo>
                  <a:cubicBezTo>
                    <a:pt x="1407" y="1210"/>
                    <a:pt x="1399" y="1218"/>
                    <a:pt x="1407" y="1226"/>
                  </a:cubicBezTo>
                  <a:cubicBezTo>
                    <a:pt x="1407" y="1234"/>
                    <a:pt x="1407" y="1241"/>
                    <a:pt x="1415" y="1249"/>
                  </a:cubicBezTo>
                  <a:cubicBezTo>
                    <a:pt x="1423" y="1273"/>
                    <a:pt x="1423" y="1297"/>
                    <a:pt x="1407" y="1312"/>
                  </a:cubicBezTo>
                  <a:cubicBezTo>
                    <a:pt x="1383" y="1321"/>
                    <a:pt x="1375" y="1344"/>
                    <a:pt x="1375" y="1368"/>
                  </a:cubicBezTo>
                  <a:cubicBezTo>
                    <a:pt x="1375" y="1376"/>
                    <a:pt x="1375" y="1384"/>
                    <a:pt x="1383" y="1392"/>
                  </a:cubicBezTo>
                  <a:cubicBezTo>
                    <a:pt x="1383" y="1407"/>
                    <a:pt x="1391" y="1431"/>
                    <a:pt x="1375" y="1439"/>
                  </a:cubicBezTo>
                  <a:cubicBezTo>
                    <a:pt x="1359" y="1455"/>
                    <a:pt x="1375" y="1486"/>
                    <a:pt x="1391" y="1502"/>
                  </a:cubicBezTo>
                  <a:cubicBezTo>
                    <a:pt x="1399" y="1510"/>
                    <a:pt x="1399" y="1518"/>
                    <a:pt x="1407" y="1518"/>
                  </a:cubicBezTo>
                  <a:cubicBezTo>
                    <a:pt x="1423" y="1534"/>
                    <a:pt x="1430" y="1550"/>
                    <a:pt x="1423" y="1565"/>
                  </a:cubicBezTo>
                  <a:cubicBezTo>
                    <a:pt x="1423" y="1574"/>
                    <a:pt x="1415" y="1581"/>
                    <a:pt x="1415" y="1581"/>
                  </a:cubicBezTo>
                  <a:cubicBezTo>
                    <a:pt x="1407" y="1597"/>
                    <a:pt x="1407" y="1605"/>
                    <a:pt x="1415" y="1621"/>
                  </a:cubicBezTo>
                  <a:cubicBezTo>
                    <a:pt x="1415" y="1629"/>
                    <a:pt x="1415" y="1637"/>
                    <a:pt x="1415" y="1645"/>
                  </a:cubicBezTo>
                  <a:cubicBezTo>
                    <a:pt x="1407" y="1645"/>
                    <a:pt x="1399" y="1652"/>
                    <a:pt x="1407" y="1676"/>
                  </a:cubicBezTo>
                  <a:cubicBezTo>
                    <a:pt x="1407" y="1684"/>
                    <a:pt x="1407" y="1684"/>
                    <a:pt x="1407" y="1684"/>
                  </a:cubicBezTo>
                  <a:cubicBezTo>
                    <a:pt x="1415" y="1692"/>
                    <a:pt x="1415" y="1692"/>
                    <a:pt x="1415" y="1692"/>
                  </a:cubicBezTo>
                  <a:cubicBezTo>
                    <a:pt x="1407" y="1692"/>
                    <a:pt x="1407" y="1692"/>
                    <a:pt x="1407" y="1692"/>
                  </a:cubicBezTo>
                  <a:lnTo>
                    <a:pt x="269" y="1724"/>
                  </a:lnTo>
                  <a:close/>
                  <a:moveTo>
                    <a:pt x="166" y="1439"/>
                  </a:moveTo>
                  <a:lnTo>
                    <a:pt x="166" y="1439"/>
                  </a:lnTo>
                  <a:cubicBezTo>
                    <a:pt x="174" y="1439"/>
                    <a:pt x="182" y="1439"/>
                    <a:pt x="189" y="1439"/>
                  </a:cubicBezTo>
                  <a:cubicBezTo>
                    <a:pt x="197" y="1439"/>
                    <a:pt x="213" y="1447"/>
                    <a:pt x="229" y="1447"/>
                  </a:cubicBezTo>
                  <a:cubicBezTo>
                    <a:pt x="253" y="1447"/>
                    <a:pt x="269" y="1463"/>
                    <a:pt x="269" y="1463"/>
                  </a:cubicBezTo>
                  <a:lnTo>
                    <a:pt x="269" y="1463"/>
                  </a:lnTo>
                  <a:lnTo>
                    <a:pt x="269" y="1463"/>
                  </a:lnTo>
                  <a:cubicBezTo>
                    <a:pt x="276" y="1716"/>
                    <a:pt x="276" y="1716"/>
                    <a:pt x="276" y="1716"/>
                  </a:cubicBezTo>
                  <a:cubicBezTo>
                    <a:pt x="1399" y="1684"/>
                    <a:pt x="1399" y="1684"/>
                    <a:pt x="1399" y="1684"/>
                  </a:cubicBezTo>
                  <a:cubicBezTo>
                    <a:pt x="1399" y="1684"/>
                    <a:pt x="1399" y="1684"/>
                    <a:pt x="1399" y="1676"/>
                  </a:cubicBezTo>
                  <a:cubicBezTo>
                    <a:pt x="1391" y="1652"/>
                    <a:pt x="1399" y="1645"/>
                    <a:pt x="1407" y="1637"/>
                  </a:cubicBezTo>
                  <a:lnTo>
                    <a:pt x="1407" y="1629"/>
                  </a:lnTo>
                  <a:cubicBezTo>
                    <a:pt x="1399" y="1605"/>
                    <a:pt x="1399" y="1597"/>
                    <a:pt x="1407" y="1581"/>
                  </a:cubicBezTo>
                  <a:cubicBezTo>
                    <a:pt x="1407" y="1574"/>
                    <a:pt x="1415" y="1574"/>
                    <a:pt x="1415" y="1565"/>
                  </a:cubicBezTo>
                  <a:cubicBezTo>
                    <a:pt x="1423" y="1550"/>
                    <a:pt x="1415" y="1542"/>
                    <a:pt x="1399" y="1526"/>
                  </a:cubicBezTo>
                  <a:cubicBezTo>
                    <a:pt x="1399" y="1518"/>
                    <a:pt x="1391" y="1510"/>
                    <a:pt x="1383" y="1510"/>
                  </a:cubicBezTo>
                  <a:cubicBezTo>
                    <a:pt x="1352" y="1463"/>
                    <a:pt x="1359" y="1447"/>
                    <a:pt x="1375" y="1439"/>
                  </a:cubicBezTo>
                  <a:cubicBezTo>
                    <a:pt x="1383" y="1431"/>
                    <a:pt x="1375" y="1407"/>
                    <a:pt x="1375" y="1392"/>
                  </a:cubicBezTo>
                  <a:cubicBezTo>
                    <a:pt x="1367" y="1384"/>
                    <a:pt x="1367" y="1376"/>
                    <a:pt x="1367" y="1368"/>
                  </a:cubicBezTo>
                  <a:cubicBezTo>
                    <a:pt x="1367" y="1360"/>
                    <a:pt x="1367" y="1321"/>
                    <a:pt x="1399" y="1305"/>
                  </a:cubicBezTo>
                  <a:cubicBezTo>
                    <a:pt x="1415" y="1297"/>
                    <a:pt x="1415" y="1281"/>
                    <a:pt x="1407" y="1257"/>
                  </a:cubicBezTo>
                  <a:cubicBezTo>
                    <a:pt x="1399" y="1249"/>
                    <a:pt x="1399" y="1234"/>
                    <a:pt x="1399" y="1226"/>
                  </a:cubicBezTo>
                  <a:cubicBezTo>
                    <a:pt x="1399" y="1218"/>
                    <a:pt x="1399" y="1202"/>
                    <a:pt x="1399" y="1202"/>
                  </a:cubicBezTo>
                  <a:cubicBezTo>
                    <a:pt x="1407" y="1194"/>
                    <a:pt x="1423" y="1194"/>
                    <a:pt x="1430" y="1194"/>
                  </a:cubicBezTo>
                  <a:cubicBezTo>
                    <a:pt x="1439" y="1194"/>
                    <a:pt x="1439" y="1194"/>
                    <a:pt x="1439" y="1194"/>
                  </a:cubicBezTo>
                  <a:cubicBezTo>
                    <a:pt x="1454" y="1194"/>
                    <a:pt x="1454" y="1186"/>
                    <a:pt x="1462" y="1178"/>
                  </a:cubicBezTo>
                  <a:lnTo>
                    <a:pt x="1462" y="1170"/>
                  </a:lnTo>
                  <a:cubicBezTo>
                    <a:pt x="1454" y="1162"/>
                    <a:pt x="1454" y="1154"/>
                    <a:pt x="1454" y="1154"/>
                  </a:cubicBezTo>
                  <a:cubicBezTo>
                    <a:pt x="1454" y="1147"/>
                    <a:pt x="1454" y="1139"/>
                    <a:pt x="1462" y="1131"/>
                  </a:cubicBezTo>
                  <a:cubicBezTo>
                    <a:pt x="1470" y="1123"/>
                    <a:pt x="1470" y="1123"/>
                    <a:pt x="1462" y="1107"/>
                  </a:cubicBezTo>
                  <a:cubicBezTo>
                    <a:pt x="1462" y="1099"/>
                    <a:pt x="1462" y="1099"/>
                    <a:pt x="1462" y="1091"/>
                  </a:cubicBezTo>
                  <a:cubicBezTo>
                    <a:pt x="1454" y="1052"/>
                    <a:pt x="1525" y="1028"/>
                    <a:pt x="1533" y="1028"/>
                  </a:cubicBezTo>
                  <a:cubicBezTo>
                    <a:pt x="1565" y="1020"/>
                    <a:pt x="1565" y="1004"/>
                    <a:pt x="1565" y="981"/>
                  </a:cubicBezTo>
                  <a:cubicBezTo>
                    <a:pt x="1565" y="949"/>
                    <a:pt x="1565" y="917"/>
                    <a:pt x="1589" y="909"/>
                  </a:cubicBezTo>
                  <a:cubicBezTo>
                    <a:pt x="1604" y="894"/>
                    <a:pt x="1604" y="854"/>
                    <a:pt x="1612" y="822"/>
                  </a:cubicBezTo>
                  <a:cubicBezTo>
                    <a:pt x="1612" y="815"/>
                    <a:pt x="1612" y="807"/>
                    <a:pt x="1612" y="807"/>
                  </a:cubicBezTo>
                  <a:cubicBezTo>
                    <a:pt x="1612" y="775"/>
                    <a:pt x="1636" y="767"/>
                    <a:pt x="1652" y="767"/>
                  </a:cubicBezTo>
                  <a:cubicBezTo>
                    <a:pt x="1652" y="767"/>
                    <a:pt x="1652" y="767"/>
                    <a:pt x="1660" y="767"/>
                  </a:cubicBezTo>
                  <a:cubicBezTo>
                    <a:pt x="1660" y="767"/>
                    <a:pt x="1660" y="767"/>
                    <a:pt x="1668" y="767"/>
                  </a:cubicBezTo>
                  <a:cubicBezTo>
                    <a:pt x="1676" y="767"/>
                    <a:pt x="1676" y="767"/>
                    <a:pt x="1676" y="743"/>
                  </a:cubicBezTo>
                  <a:cubicBezTo>
                    <a:pt x="1676" y="704"/>
                    <a:pt x="1692" y="696"/>
                    <a:pt x="1699" y="696"/>
                  </a:cubicBezTo>
                  <a:cubicBezTo>
                    <a:pt x="1699" y="688"/>
                    <a:pt x="1707" y="664"/>
                    <a:pt x="1731" y="648"/>
                  </a:cubicBezTo>
                  <a:cubicBezTo>
                    <a:pt x="1739" y="641"/>
                    <a:pt x="1747" y="641"/>
                    <a:pt x="1755" y="633"/>
                  </a:cubicBezTo>
                  <a:cubicBezTo>
                    <a:pt x="1770" y="633"/>
                    <a:pt x="1778" y="625"/>
                    <a:pt x="1770" y="593"/>
                  </a:cubicBezTo>
                  <a:cubicBezTo>
                    <a:pt x="1770" y="569"/>
                    <a:pt x="1755" y="562"/>
                    <a:pt x="1739" y="554"/>
                  </a:cubicBezTo>
                  <a:cubicBezTo>
                    <a:pt x="1731" y="554"/>
                    <a:pt x="1723" y="546"/>
                    <a:pt x="1723" y="538"/>
                  </a:cubicBezTo>
                  <a:cubicBezTo>
                    <a:pt x="1723" y="530"/>
                    <a:pt x="1723" y="530"/>
                    <a:pt x="1723" y="522"/>
                  </a:cubicBezTo>
                  <a:cubicBezTo>
                    <a:pt x="1715" y="506"/>
                    <a:pt x="1715" y="490"/>
                    <a:pt x="1747" y="482"/>
                  </a:cubicBezTo>
                  <a:cubicBezTo>
                    <a:pt x="1770" y="467"/>
                    <a:pt x="1770" y="459"/>
                    <a:pt x="1770" y="435"/>
                  </a:cubicBezTo>
                  <a:lnTo>
                    <a:pt x="1770" y="427"/>
                  </a:lnTo>
                  <a:cubicBezTo>
                    <a:pt x="1778" y="411"/>
                    <a:pt x="1778" y="411"/>
                    <a:pt x="1786" y="411"/>
                  </a:cubicBezTo>
                  <a:lnTo>
                    <a:pt x="1794" y="404"/>
                  </a:lnTo>
                  <a:cubicBezTo>
                    <a:pt x="1802" y="395"/>
                    <a:pt x="1802" y="388"/>
                    <a:pt x="1794" y="380"/>
                  </a:cubicBezTo>
                  <a:cubicBezTo>
                    <a:pt x="1794" y="372"/>
                    <a:pt x="1794" y="364"/>
                    <a:pt x="1794" y="356"/>
                  </a:cubicBezTo>
                  <a:cubicBezTo>
                    <a:pt x="1802" y="348"/>
                    <a:pt x="1802" y="348"/>
                    <a:pt x="1810" y="348"/>
                  </a:cubicBezTo>
                  <a:cubicBezTo>
                    <a:pt x="1834" y="340"/>
                    <a:pt x="1865" y="269"/>
                    <a:pt x="1865" y="237"/>
                  </a:cubicBezTo>
                  <a:cubicBezTo>
                    <a:pt x="1818" y="245"/>
                    <a:pt x="1715" y="253"/>
                    <a:pt x="1676" y="253"/>
                  </a:cubicBezTo>
                  <a:cubicBezTo>
                    <a:pt x="1652" y="261"/>
                    <a:pt x="1636" y="253"/>
                    <a:pt x="1628" y="245"/>
                  </a:cubicBezTo>
                  <a:cubicBezTo>
                    <a:pt x="1628" y="237"/>
                    <a:pt x="1628" y="222"/>
                    <a:pt x="1644" y="206"/>
                  </a:cubicBezTo>
                  <a:cubicBezTo>
                    <a:pt x="1644" y="198"/>
                    <a:pt x="1652" y="190"/>
                    <a:pt x="1660" y="182"/>
                  </a:cubicBezTo>
                  <a:cubicBezTo>
                    <a:pt x="1676" y="158"/>
                    <a:pt x="1699" y="142"/>
                    <a:pt x="1715" y="87"/>
                  </a:cubicBezTo>
                  <a:cubicBezTo>
                    <a:pt x="1715" y="71"/>
                    <a:pt x="1715" y="56"/>
                    <a:pt x="1707" y="48"/>
                  </a:cubicBezTo>
                  <a:cubicBezTo>
                    <a:pt x="1692" y="16"/>
                    <a:pt x="1652" y="8"/>
                    <a:pt x="1644" y="8"/>
                  </a:cubicBezTo>
                  <a:cubicBezTo>
                    <a:pt x="1391" y="48"/>
                    <a:pt x="245" y="87"/>
                    <a:pt x="7" y="95"/>
                  </a:cubicBezTo>
                  <a:cubicBezTo>
                    <a:pt x="23" y="237"/>
                    <a:pt x="47" y="380"/>
                    <a:pt x="87" y="522"/>
                  </a:cubicBezTo>
                  <a:lnTo>
                    <a:pt x="87" y="522"/>
                  </a:lnTo>
                  <a:cubicBezTo>
                    <a:pt x="87" y="1407"/>
                    <a:pt x="87" y="1407"/>
                    <a:pt x="87" y="1407"/>
                  </a:cubicBezTo>
                  <a:lnTo>
                    <a:pt x="94" y="1407"/>
                  </a:lnTo>
                  <a:cubicBezTo>
                    <a:pt x="110" y="1407"/>
                    <a:pt x="118" y="1423"/>
                    <a:pt x="118" y="1439"/>
                  </a:cubicBezTo>
                  <a:cubicBezTo>
                    <a:pt x="126" y="1447"/>
                    <a:pt x="126" y="1463"/>
                    <a:pt x="134" y="1471"/>
                  </a:cubicBezTo>
                  <a:cubicBezTo>
                    <a:pt x="142" y="1471"/>
                    <a:pt x="142" y="1471"/>
                    <a:pt x="142" y="1471"/>
                  </a:cubicBezTo>
                  <a:cubicBezTo>
                    <a:pt x="142" y="1471"/>
                    <a:pt x="150" y="1463"/>
                    <a:pt x="150" y="1455"/>
                  </a:cubicBezTo>
                  <a:cubicBezTo>
                    <a:pt x="150" y="1447"/>
                    <a:pt x="158" y="1439"/>
                    <a:pt x="166" y="1439"/>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599" name="Freeform 514"/>
            <p:cNvSpPr>
              <a:spLocks noChangeArrowheads="1"/>
            </p:cNvSpPr>
            <p:nvPr/>
          </p:nvSpPr>
          <p:spPr bwMode="auto">
            <a:xfrm>
              <a:off x="17566663" y="6590466"/>
              <a:ext cx="1331281" cy="1155014"/>
            </a:xfrm>
            <a:custGeom>
              <a:avLst/>
              <a:gdLst>
                <a:gd name="T0" fmla="*/ 2498 w 2531"/>
                <a:gd name="T1" fmla="*/ 1674 h 2197"/>
                <a:gd name="T2" fmla="*/ 2498 w 2531"/>
                <a:gd name="T3" fmla="*/ 1674 h 2197"/>
                <a:gd name="T4" fmla="*/ 2474 w 2531"/>
                <a:gd name="T5" fmla="*/ 1674 h 2197"/>
                <a:gd name="T6" fmla="*/ 2403 w 2531"/>
                <a:gd name="T7" fmla="*/ 1643 h 2197"/>
                <a:gd name="T8" fmla="*/ 2348 w 2531"/>
                <a:gd name="T9" fmla="*/ 1540 h 2197"/>
                <a:gd name="T10" fmla="*/ 2372 w 2531"/>
                <a:gd name="T11" fmla="*/ 1485 h 2197"/>
                <a:gd name="T12" fmla="*/ 2324 w 2531"/>
                <a:gd name="T13" fmla="*/ 1374 h 2197"/>
                <a:gd name="T14" fmla="*/ 2261 w 2531"/>
                <a:gd name="T15" fmla="*/ 1335 h 2197"/>
                <a:gd name="T16" fmla="*/ 2166 w 2531"/>
                <a:gd name="T17" fmla="*/ 1271 h 2197"/>
                <a:gd name="T18" fmla="*/ 1984 w 2531"/>
                <a:gd name="T19" fmla="*/ 1035 h 2197"/>
                <a:gd name="T20" fmla="*/ 2048 w 2531"/>
                <a:gd name="T21" fmla="*/ 806 h 2197"/>
                <a:gd name="T22" fmla="*/ 1984 w 2531"/>
                <a:gd name="T23" fmla="*/ 782 h 2197"/>
                <a:gd name="T24" fmla="*/ 1953 w 2531"/>
                <a:gd name="T25" fmla="*/ 782 h 2197"/>
                <a:gd name="T26" fmla="*/ 1905 w 2531"/>
                <a:gd name="T27" fmla="*/ 774 h 2197"/>
                <a:gd name="T28" fmla="*/ 1850 w 2531"/>
                <a:gd name="T29" fmla="*/ 766 h 2197"/>
                <a:gd name="T30" fmla="*/ 1810 w 2531"/>
                <a:gd name="T31" fmla="*/ 632 h 2197"/>
                <a:gd name="T32" fmla="*/ 1684 w 2531"/>
                <a:gd name="T33" fmla="*/ 537 h 2197"/>
                <a:gd name="T34" fmla="*/ 1534 w 2531"/>
                <a:gd name="T35" fmla="*/ 339 h 2197"/>
                <a:gd name="T36" fmla="*/ 1541 w 2531"/>
                <a:gd name="T37" fmla="*/ 134 h 2197"/>
                <a:gd name="T38" fmla="*/ 1447 w 2531"/>
                <a:gd name="T39" fmla="*/ 31 h 2197"/>
                <a:gd name="T40" fmla="*/ 1415 w 2531"/>
                <a:gd name="T41" fmla="*/ 15 h 2197"/>
                <a:gd name="T42" fmla="*/ 0 w 2531"/>
                <a:gd name="T43" fmla="*/ 79 h 2197"/>
                <a:gd name="T44" fmla="*/ 8 w 2531"/>
                <a:gd name="T45" fmla="*/ 110 h 2197"/>
                <a:gd name="T46" fmla="*/ 16 w 2531"/>
                <a:gd name="T47" fmla="*/ 150 h 2197"/>
                <a:gd name="T48" fmla="*/ 95 w 2531"/>
                <a:gd name="T49" fmla="*/ 229 h 2197"/>
                <a:gd name="T50" fmla="*/ 103 w 2531"/>
                <a:gd name="T51" fmla="*/ 308 h 2197"/>
                <a:gd name="T52" fmla="*/ 150 w 2531"/>
                <a:gd name="T53" fmla="*/ 339 h 2197"/>
                <a:gd name="T54" fmla="*/ 229 w 2531"/>
                <a:gd name="T55" fmla="*/ 426 h 2197"/>
                <a:gd name="T56" fmla="*/ 253 w 2531"/>
                <a:gd name="T57" fmla="*/ 403 h 2197"/>
                <a:gd name="T58" fmla="*/ 293 w 2531"/>
                <a:gd name="T59" fmla="*/ 411 h 2197"/>
                <a:gd name="T60" fmla="*/ 324 w 2531"/>
                <a:gd name="T61" fmla="*/ 458 h 2197"/>
                <a:gd name="T62" fmla="*/ 300 w 2531"/>
                <a:gd name="T63" fmla="*/ 490 h 2197"/>
                <a:gd name="T64" fmla="*/ 229 w 2531"/>
                <a:gd name="T65" fmla="*/ 553 h 2197"/>
                <a:gd name="T66" fmla="*/ 293 w 2531"/>
                <a:gd name="T67" fmla="*/ 608 h 2197"/>
                <a:gd name="T68" fmla="*/ 324 w 2531"/>
                <a:gd name="T69" fmla="*/ 664 h 2197"/>
                <a:gd name="T70" fmla="*/ 380 w 2531"/>
                <a:gd name="T71" fmla="*/ 727 h 2197"/>
                <a:gd name="T72" fmla="*/ 427 w 2531"/>
                <a:gd name="T73" fmla="*/ 837 h 2197"/>
                <a:gd name="T74" fmla="*/ 427 w 2531"/>
                <a:gd name="T75" fmla="*/ 1777 h 2197"/>
                <a:gd name="T76" fmla="*/ 451 w 2531"/>
                <a:gd name="T77" fmla="*/ 2022 h 2197"/>
                <a:gd name="T78" fmla="*/ 2095 w 2531"/>
                <a:gd name="T79" fmla="*/ 1943 h 2197"/>
                <a:gd name="T80" fmla="*/ 2166 w 2531"/>
                <a:gd name="T81" fmla="*/ 2022 h 2197"/>
                <a:gd name="T82" fmla="*/ 2095 w 2531"/>
                <a:gd name="T83" fmla="*/ 2141 h 2197"/>
                <a:gd name="T84" fmla="*/ 2127 w 2531"/>
                <a:gd name="T85" fmla="*/ 2188 h 2197"/>
                <a:gd name="T86" fmla="*/ 2324 w 2531"/>
                <a:gd name="T87" fmla="*/ 2172 h 2197"/>
                <a:gd name="T88" fmla="*/ 2316 w 2531"/>
                <a:gd name="T89" fmla="*/ 2157 h 2197"/>
                <a:gd name="T90" fmla="*/ 2316 w 2531"/>
                <a:gd name="T91" fmla="*/ 2109 h 2197"/>
                <a:gd name="T92" fmla="*/ 2332 w 2531"/>
                <a:gd name="T93" fmla="*/ 2030 h 2197"/>
                <a:gd name="T94" fmla="*/ 2364 w 2531"/>
                <a:gd name="T95" fmla="*/ 1967 h 2197"/>
                <a:gd name="T96" fmla="*/ 2356 w 2531"/>
                <a:gd name="T97" fmla="*/ 1896 h 2197"/>
                <a:gd name="T98" fmla="*/ 2411 w 2531"/>
                <a:gd name="T99" fmla="*/ 1888 h 2197"/>
                <a:gd name="T100" fmla="*/ 2451 w 2531"/>
                <a:gd name="T101" fmla="*/ 1864 h 2197"/>
                <a:gd name="T102" fmla="*/ 2474 w 2531"/>
                <a:gd name="T103" fmla="*/ 1840 h 2197"/>
                <a:gd name="T104" fmla="*/ 2490 w 2531"/>
                <a:gd name="T105" fmla="*/ 1769 h 2197"/>
                <a:gd name="T106" fmla="*/ 2498 w 2531"/>
                <a:gd name="T107" fmla="*/ 1674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31" h="2197">
                  <a:moveTo>
                    <a:pt x="2498" y="1674"/>
                  </a:moveTo>
                  <a:lnTo>
                    <a:pt x="2498" y="1674"/>
                  </a:lnTo>
                  <a:cubicBezTo>
                    <a:pt x="2490" y="1666"/>
                    <a:pt x="2482" y="1674"/>
                    <a:pt x="2474" y="1674"/>
                  </a:cubicBezTo>
                  <a:cubicBezTo>
                    <a:pt x="2451" y="1674"/>
                    <a:pt x="2419" y="1674"/>
                    <a:pt x="2403" y="1643"/>
                  </a:cubicBezTo>
                  <a:cubicBezTo>
                    <a:pt x="2380" y="1595"/>
                    <a:pt x="2324" y="1564"/>
                    <a:pt x="2348" y="1540"/>
                  </a:cubicBezTo>
                  <a:cubicBezTo>
                    <a:pt x="2364" y="1516"/>
                    <a:pt x="2395" y="1532"/>
                    <a:pt x="2372" y="1485"/>
                  </a:cubicBezTo>
                  <a:cubicBezTo>
                    <a:pt x="2356" y="1445"/>
                    <a:pt x="2324" y="1406"/>
                    <a:pt x="2324" y="1374"/>
                  </a:cubicBezTo>
                  <a:cubicBezTo>
                    <a:pt x="2324" y="1350"/>
                    <a:pt x="2285" y="1366"/>
                    <a:pt x="2261" y="1335"/>
                  </a:cubicBezTo>
                  <a:cubicBezTo>
                    <a:pt x="2237" y="1303"/>
                    <a:pt x="2182" y="1303"/>
                    <a:pt x="2166" y="1271"/>
                  </a:cubicBezTo>
                  <a:cubicBezTo>
                    <a:pt x="2150" y="1240"/>
                    <a:pt x="1929" y="1129"/>
                    <a:pt x="1984" y="1035"/>
                  </a:cubicBezTo>
                  <a:cubicBezTo>
                    <a:pt x="2048" y="940"/>
                    <a:pt x="2079" y="837"/>
                    <a:pt x="2048" y="806"/>
                  </a:cubicBezTo>
                  <a:cubicBezTo>
                    <a:pt x="2008" y="782"/>
                    <a:pt x="1984" y="766"/>
                    <a:pt x="1984" y="782"/>
                  </a:cubicBezTo>
                  <a:cubicBezTo>
                    <a:pt x="1984" y="798"/>
                    <a:pt x="1961" y="798"/>
                    <a:pt x="1953" y="782"/>
                  </a:cubicBezTo>
                  <a:cubicBezTo>
                    <a:pt x="1945" y="774"/>
                    <a:pt x="1929" y="766"/>
                    <a:pt x="1905" y="774"/>
                  </a:cubicBezTo>
                  <a:cubicBezTo>
                    <a:pt x="1881" y="790"/>
                    <a:pt x="1874" y="814"/>
                    <a:pt x="1850" y="766"/>
                  </a:cubicBezTo>
                  <a:cubicBezTo>
                    <a:pt x="1834" y="719"/>
                    <a:pt x="1834" y="640"/>
                    <a:pt x="1810" y="632"/>
                  </a:cubicBezTo>
                  <a:cubicBezTo>
                    <a:pt x="1787" y="624"/>
                    <a:pt x="1692" y="577"/>
                    <a:pt x="1684" y="537"/>
                  </a:cubicBezTo>
                  <a:cubicBezTo>
                    <a:pt x="1684" y="490"/>
                    <a:pt x="1541" y="395"/>
                    <a:pt x="1534" y="339"/>
                  </a:cubicBezTo>
                  <a:cubicBezTo>
                    <a:pt x="1526" y="284"/>
                    <a:pt x="1526" y="158"/>
                    <a:pt x="1541" y="134"/>
                  </a:cubicBezTo>
                  <a:cubicBezTo>
                    <a:pt x="1510" y="94"/>
                    <a:pt x="1455" y="47"/>
                    <a:pt x="1447" y="31"/>
                  </a:cubicBezTo>
                  <a:cubicBezTo>
                    <a:pt x="1423" y="0"/>
                    <a:pt x="1415" y="15"/>
                    <a:pt x="1415" y="15"/>
                  </a:cubicBezTo>
                  <a:cubicBezTo>
                    <a:pt x="1091" y="63"/>
                    <a:pt x="119" y="79"/>
                    <a:pt x="0" y="79"/>
                  </a:cubicBezTo>
                  <a:cubicBezTo>
                    <a:pt x="0" y="94"/>
                    <a:pt x="0" y="102"/>
                    <a:pt x="8" y="110"/>
                  </a:cubicBezTo>
                  <a:cubicBezTo>
                    <a:pt x="32" y="142"/>
                    <a:pt x="8" y="110"/>
                    <a:pt x="16" y="150"/>
                  </a:cubicBezTo>
                  <a:cubicBezTo>
                    <a:pt x="24" y="181"/>
                    <a:pt x="55" y="197"/>
                    <a:pt x="95" y="229"/>
                  </a:cubicBezTo>
                  <a:cubicBezTo>
                    <a:pt x="127" y="260"/>
                    <a:pt x="103" y="276"/>
                    <a:pt x="103" y="308"/>
                  </a:cubicBezTo>
                  <a:cubicBezTo>
                    <a:pt x="103" y="339"/>
                    <a:pt x="134" y="331"/>
                    <a:pt x="150" y="339"/>
                  </a:cubicBezTo>
                  <a:cubicBezTo>
                    <a:pt x="158" y="355"/>
                    <a:pt x="214" y="403"/>
                    <a:pt x="229" y="426"/>
                  </a:cubicBezTo>
                  <a:cubicBezTo>
                    <a:pt x="253" y="442"/>
                    <a:pt x="253" y="426"/>
                    <a:pt x="253" y="403"/>
                  </a:cubicBezTo>
                  <a:cubicBezTo>
                    <a:pt x="253" y="379"/>
                    <a:pt x="293" y="387"/>
                    <a:pt x="293" y="411"/>
                  </a:cubicBezTo>
                  <a:cubicBezTo>
                    <a:pt x="293" y="434"/>
                    <a:pt x="316" y="434"/>
                    <a:pt x="324" y="458"/>
                  </a:cubicBezTo>
                  <a:cubicBezTo>
                    <a:pt x="340" y="482"/>
                    <a:pt x="324" y="482"/>
                    <a:pt x="300" y="490"/>
                  </a:cubicBezTo>
                  <a:cubicBezTo>
                    <a:pt x="277" y="497"/>
                    <a:pt x="261" y="521"/>
                    <a:pt x="229" y="553"/>
                  </a:cubicBezTo>
                  <a:cubicBezTo>
                    <a:pt x="205" y="577"/>
                    <a:pt x="253" y="584"/>
                    <a:pt x="293" y="608"/>
                  </a:cubicBezTo>
                  <a:cubicBezTo>
                    <a:pt x="324" y="632"/>
                    <a:pt x="324" y="632"/>
                    <a:pt x="324" y="664"/>
                  </a:cubicBezTo>
                  <a:cubicBezTo>
                    <a:pt x="324" y="695"/>
                    <a:pt x="356" y="703"/>
                    <a:pt x="380" y="727"/>
                  </a:cubicBezTo>
                  <a:cubicBezTo>
                    <a:pt x="395" y="750"/>
                    <a:pt x="435" y="711"/>
                    <a:pt x="427" y="837"/>
                  </a:cubicBezTo>
                  <a:cubicBezTo>
                    <a:pt x="419" y="964"/>
                    <a:pt x="427" y="1777"/>
                    <a:pt x="427" y="1777"/>
                  </a:cubicBezTo>
                  <a:cubicBezTo>
                    <a:pt x="427" y="1777"/>
                    <a:pt x="435" y="1872"/>
                    <a:pt x="451" y="2022"/>
                  </a:cubicBezTo>
                  <a:cubicBezTo>
                    <a:pt x="664" y="2014"/>
                    <a:pt x="1834" y="1975"/>
                    <a:pt x="2095" y="1943"/>
                  </a:cubicBezTo>
                  <a:cubicBezTo>
                    <a:pt x="2095" y="1943"/>
                    <a:pt x="2190" y="1959"/>
                    <a:pt x="2166" y="2022"/>
                  </a:cubicBezTo>
                  <a:cubicBezTo>
                    <a:pt x="2150" y="2093"/>
                    <a:pt x="2119" y="2109"/>
                    <a:pt x="2095" y="2141"/>
                  </a:cubicBezTo>
                  <a:cubicBezTo>
                    <a:pt x="2079" y="2172"/>
                    <a:pt x="2079" y="2196"/>
                    <a:pt x="2127" y="2188"/>
                  </a:cubicBezTo>
                  <a:cubicBezTo>
                    <a:pt x="2158" y="2180"/>
                    <a:pt x="2261" y="2172"/>
                    <a:pt x="2324" y="2172"/>
                  </a:cubicBezTo>
                  <a:cubicBezTo>
                    <a:pt x="2324" y="2164"/>
                    <a:pt x="2324" y="2164"/>
                    <a:pt x="2316" y="2157"/>
                  </a:cubicBezTo>
                  <a:cubicBezTo>
                    <a:pt x="2308" y="2133"/>
                    <a:pt x="2293" y="2125"/>
                    <a:pt x="2316" y="2109"/>
                  </a:cubicBezTo>
                  <a:cubicBezTo>
                    <a:pt x="2332" y="2093"/>
                    <a:pt x="2308" y="2046"/>
                    <a:pt x="2332" y="2030"/>
                  </a:cubicBezTo>
                  <a:cubicBezTo>
                    <a:pt x="2364" y="2006"/>
                    <a:pt x="2348" y="1991"/>
                    <a:pt x="2364" y="1967"/>
                  </a:cubicBezTo>
                  <a:cubicBezTo>
                    <a:pt x="2372" y="1951"/>
                    <a:pt x="2316" y="1888"/>
                    <a:pt x="2356" y="1896"/>
                  </a:cubicBezTo>
                  <a:cubicBezTo>
                    <a:pt x="2395" y="1904"/>
                    <a:pt x="2411" y="1904"/>
                    <a:pt x="2411" y="1888"/>
                  </a:cubicBezTo>
                  <a:cubicBezTo>
                    <a:pt x="2411" y="1880"/>
                    <a:pt x="2435" y="1864"/>
                    <a:pt x="2451" y="1864"/>
                  </a:cubicBezTo>
                  <a:cubicBezTo>
                    <a:pt x="2459" y="1872"/>
                    <a:pt x="2459" y="1888"/>
                    <a:pt x="2474" y="1840"/>
                  </a:cubicBezTo>
                  <a:cubicBezTo>
                    <a:pt x="2490" y="1793"/>
                    <a:pt x="2459" y="1769"/>
                    <a:pt x="2490" y="1769"/>
                  </a:cubicBezTo>
                  <a:cubicBezTo>
                    <a:pt x="2530" y="1769"/>
                    <a:pt x="2506" y="1682"/>
                    <a:pt x="2498" y="1674"/>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0" name="Freeform 586"/>
            <p:cNvSpPr>
              <a:spLocks noChangeArrowheads="1"/>
            </p:cNvSpPr>
            <p:nvPr/>
          </p:nvSpPr>
          <p:spPr bwMode="auto">
            <a:xfrm>
              <a:off x="18696166" y="7392946"/>
              <a:ext cx="1655984" cy="582146"/>
            </a:xfrm>
            <a:custGeom>
              <a:avLst/>
              <a:gdLst>
                <a:gd name="T0" fmla="*/ 2340 w 3148"/>
                <a:gd name="T1" fmla="*/ 751 h 1108"/>
                <a:gd name="T2" fmla="*/ 2340 w 3148"/>
                <a:gd name="T3" fmla="*/ 751 h 1108"/>
                <a:gd name="T4" fmla="*/ 2340 w 3148"/>
                <a:gd name="T5" fmla="*/ 664 h 1108"/>
                <a:gd name="T6" fmla="*/ 2419 w 3148"/>
                <a:gd name="T7" fmla="*/ 617 h 1108"/>
                <a:gd name="T8" fmla="*/ 2530 w 3148"/>
                <a:gd name="T9" fmla="*/ 593 h 1108"/>
                <a:gd name="T10" fmla="*/ 2680 w 3148"/>
                <a:gd name="T11" fmla="*/ 459 h 1108"/>
                <a:gd name="T12" fmla="*/ 2720 w 3148"/>
                <a:gd name="T13" fmla="*/ 395 h 1108"/>
                <a:gd name="T14" fmla="*/ 2791 w 3148"/>
                <a:gd name="T15" fmla="*/ 356 h 1108"/>
                <a:gd name="T16" fmla="*/ 2807 w 3148"/>
                <a:gd name="T17" fmla="*/ 309 h 1108"/>
                <a:gd name="T18" fmla="*/ 2862 w 3148"/>
                <a:gd name="T19" fmla="*/ 348 h 1108"/>
                <a:gd name="T20" fmla="*/ 2917 w 3148"/>
                <a:gd name="T21" fmla="*/ 245 h 1108"/>
                <a:gd name="T22" fmla="*/ 3004 w 3148"/>
                <a:gd name="T23" fmla="*/ 261 h 1108"/>
                <a:gd name="T24" fmla="*/ 3076 w 3148"/>
                <a:gd name="T25" fmla="*/ 174 h 1108"/>
                <a:gd name="T26" fmla="*/ 3131 w 3148"/>
                <a:gd name="T27" fmla="*/ 111 h 1108"/>
                <a:gd name="T28" fmla="*/ 3139 w 3148"/>
                <a:gd name="T29" fmla="*/ 0 h 1108"/>
                <a:gd name="T30" fmla="*/ 2981 w 3148"/>
                <a:gd name="T31" fmla="*/ 24 h 1108"/>
                <a:gd name="T32" fmla="*/ 941 w 3148"/>
                <a:gd name="T33" fmla="*/ 253 h 1108"/>
                <a:gd name="T34" fmla="*/ 894 w 3148"/>
                <a:gd name="T35" fmla="*/ 285 h 1108"/>
                <a:gd name="T36" fmla="*/ 838 w 3148"/>
                <a:gd name="T37" fmla="*/ 261 h 1108"/>
                <a:gd name="T38" fmla="*/ 759 w 3148"/>
                <a:gd name="T39" fmla="*/ 269 h 1108"/>
                <a:gd name="T40" fmla="*/ 759 w 3148"/>
                <a:gd name="T41" fmla="*/ 356 h 1108"/>
                <a:gd name="T42" fmla="*/ 261 w 3148"/>
                <a:gd name="T43" fmla="*/ 372 h 1108"/>
                <a:gd name="T44" fmla="*/ 206 w 3148"/>
                <a:gd name="T45" fmla="*/ 372 h 1108"/>
                <a:gd name="T46" fmla="*/ 214 w 3148"/>
                <a:gd name="T47" fmla="*/ 443 h 1108"/>
                <a:gd name="T48" fmla="*/ 182 w 3148"/>
                <a:gd name="T49" fmla="*/ 506 h 1108"/>
                <a:gd name="T50" fmla="*/ 166 w 3148"/>
                <a:gd name="T51" fmla="*/ 585 h 1108"/>
                <a:gd name="T52" fmla="*/ 166 w 3148"/>
                <a:gd name="T53" fmla="*/ 633 h 1108"/>
                <a:gd name="T54" fmla="*/ 111 w 3148"/>
                <a:gd name="T55" fmla="*/ 759 h 1108"/>
                <a:gd name="T56" fmla="*/ 103 w 3148"/>
                <a:gd name="T57" fmla="*/ 815 h 1108"/>
                <a:gd name="T58" fmla="*/ 79 w 3148"/>
                <a:gd name="T59" fmla="*/ 838 h 1108"/>
                <a:gd name="T60" fmla="*/ 48 w 3148"/>
                <a:gd name="T61" fmla="*/ 893 h 1108"/>
                <a:gd name="T62" fmla="*/ 24 w 3148"/>
                <a:gd name="T63" fmla="*/ 949 h 1108"/>
                <a:gd name="T64" fmla="*/ 79 w 3148"/>
                <a:gd name="T65" fmla="*/ 1004 h 1108"/>
                <a:gd name="T66" fmla="*/ 40 w 3148"/>
                <a:gd name="T67" fmla="*/ 1059 h 1108"/>
                <a:gd name="T68" fmla="*/ 0 w 3148"/>
                <a:gd name="T69" fmla="*/ 1107 h 1108"/>
                <a:gd name="T70" fmla="*/ 2246 w 3148"/>
                <a:gd name="T71" fmla="*/ 893 h 1108"/>
                <a:gd name="T72" fmla="*/ 2246 w 3148"/>
                <a:gd name="T73" fmla="*/ 783 h 1108"/>
                <a:gd name="T74" fmla="*/ 2340 w 3148"/>
                <a:gd name="T75" fmla="*/ 751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8" h="1108">
                  <a:moveTo>
                    <a:pt x="2340" y="751"/>
                  </a:moveTo>
                  <a:lnTo>
                    <a:pt x="2340" y="751"/>
                  </a:lnTo>
                  <a:cubicBezTo>
                    <a:pt x="2356" y="728"/>
                    <a:pt x="2348" y="696"/>
                    <a:pt x="2340" y="664"/>
                  </a:cubicBezTo>
                  <a:cubicBezTo>
                    <a:pt x="2333" y="633"/>
                    <a:pt x="2356" y="656"/>
                    <a:pt x="2419" y="617"/>
                  </a:cubicBezTo>
                  <a:cubicBezTo>
                    <a:pt x="2475" y="569"/>
                    <a:pt x="2499" y="625"/>
                    <a:pt x="2530" y="593"/>
                  </a:cubicBezTo>
                  <a:cubicBezTo>
                    <a:pt x="2562" y="562"/>
                    <a:pt x="2641" y="467"/>
                    <a:pt x="2680" y="459"/>
                  </a:cubicBezTo>
                  <a:cubicBezTo>
                    <a:pt x="2720" y="459"/>
                    <a:pt x="2720" y="411"/>
                    <a:pt x="2720" y="395"/>
                  </a:cubicBezTo>
                  <a:cubicBezTo>
                    <a:pt x="2720" y="372"/>
                    <a:pt x="2775" y="380"/>
                    <a:pt x="2791" y="356"/>
                  </a:cubicBezTo>
                  <a:cubicBezTo>
                    <a:pt x="2807" y="332"/>
                    <a:pt x="2783" y="309"/>
                    <a:pt x="2807" y="309"/>
                  </a:cubicBezTo>
                  <a:cubicBezTo>
                    <a:pt x="2830" y="309"/>
                    <a:pt x="2815" y="356"/>
                    <a:pt x="2862" y="348"/>
                  </a:cubicBezTo>
                  <a:cubicBezTo>
                    <a:pt x="2910" y="340"/>
                    <a:pt x="2878" y="285"/>
                    <a:pt x="2917" y="245"/>
                  </a:cubicBezTo>
                  <a:cubicBezTo>
                    <a:pt x="2965" y="206"/>
                    <a:pt x="3004" y="245"/>
                    <a:pt x="3004" y="261"/>
                  </a:cubicBezTo>
                  <a:cubicBezTo>
                    <a:pt x="3012" y="285"/>
                    <a:pt x="3060" y="222"/>
                    <a:pt x="3076" y="174"/>
                  </a:cubicBezTo>
                  <a:cubicBezTo>
                    <a:pt x="3091" y="127"/>
                    <a:pt x="3107" y="150"/>
                    <a:pt x="3131" y="111"/>
                  </a:cubicBezTo>
                  <a:cubicBezTo>
                    <a:pt x="3147" y="79"/>
                    <a:pt x="3139" y="32"/>
                    <a:pt x="3139" y="0"/>
                  </a:cubicBezTo>
                  <a:cubicBezTo>
                    <a:pt x="3099" y="0"/>
                    <a:pt x="3036" y="8"/>
                    <a:pt x="2981" y="24"/>
                  </a:cubicBezTo>
                  <a:cubicBezTo>
                    <a:pt x="2910" y="32"/>
                    <a:pt x="1637" y="222"/>
                    <a:pt x="941" y="253"/>
                  </a:cubicBezTo>
                  <a:cubicBezTo>
                    <a:pt x="941" y="253"/>
                    <a:pt x="901" y="261"/>
                    <a:pt x="894" y="285"/>
                  </a:cubicBezTo>
                  <a:cubicBezTo>
                    <a:pt x="886" y="301"/>
                    <a:pt x="862" y="277"/>
                    <a:pt x="838" y="261"/>
                  </a:cubicBezTo>
                  <a:cubicBezTo>
                    <a:pt x="823" y="253"/>
                    <a:pt x="759" y="245"/>
                    <a:pt x="759" y="269"/>
                  </a:cubicBezTo>
                  <a:cubicBezTo>
                    <a:pt x="759" y="293"/>
                    <a:pt x="791" y="348"/>
                    <a:pt x="759" y="356"/>
                  </a:cubicBezTo>
                  <a:cubicBezTo>
                    <a:pt x="728" y="356"/>
                    <a:pt x="356" y="388"/>
                    <a:pt x="261" y="372"/>
                  </a:cubicBezTo>
                  <a:cubicBezTo>
                    <a:pt x="253" y="380"/>
                    <a:pt x="237" y="380"/>
                    <a:pt x="206" y="372"/>
                  </a:cubicBezTo>
                  <a:cubicBezTo>
                    <a:pt x="166" y="364"/>
                    <a:pt x="222" y="427"/>
                    <a:pt x="214" y="443"/>
                  </a:cubicBezTo>
                  <a:cubicBezTo>
                    <a:pt x="198" y="467"/>
                    <a:pt x="214" y="482"/>
                    <a:pt x="182" y="506"/>
                  </a:cubicBezTo>
                  <a:cubicBezTo>
                    <a:pt x="158" y="522"/>
                    <a:pt x="182" y="569"/>
                    <a:pt x="166" y="585"/>
                  </a:cubicBezTo>
                  <a:cubicBezTo>
                    <a:pt x="143" y="601"/>
                    <a:pt x="158" y="609"/>
                    <a:pt x="166" y="633"/>
                  </a:cubicBezTo>
                  <a:cubicBezTo>
                    <a:pt x="174" y="664"/>
                    <a:pt x="143" y="751"/>
                    <a:pt x="111" y="759"/>
                  </a:cubicBezTo>
                  <a:cubicBezTo>
                    <a:pt x="79" y="767"/>
                    <a:pt x="119" y="799"/>
                    <a:pt x="103" y="815"/>
                  </a:cubicBezTo>
                  <a:cubicBezTo>
                    <a:pt x="87" y="830"/>
                    <a:pt x="79" y="815"/>
                    <a:pt x="79" y="838"/>
                  </a:cubicBezTo>
                  <a:cubicBezTo>
                    <a:pt x="71" y="862"/>
                    <a:pt x="71" y="886"/>
                    <a:pt x="48" y="893"/>
                  </a:cubicBezTo>
                  <a:cubicBezTo>
                    <a:pt x="16" y="909"/>
                    <a:pt x="24" y="925"/>
                    <a:pt x="24" y="949"/>
                  </a:cubicBezTo>
                  <a:cubicBezTo>
                    <a:pt x="24" y="973"/>
                    <a:pt x="64" y="957"/>
                    <a:pt x="79" y="1004"/>
                  </a:cubicBezTo>
                  <a:cubicBezTo>
                    <a:pt x="87" y="1052"/>
                    <a:pt x="64" y="1044"/>
                    <a:pt x="40" y="1059"/>
                  </a:cubicBezTo>
                  <a:cubicBezTo>
                    <a:pt x="8" y="1075"/>
                    <a:pt x="0" y="1107"/>
                    <a:pt x="0" y="1107"/>
                  </a:cubicBezTo>
                  <a:cubicBezTo>
                    <a:pt x="593" y="1083"/>
                    <a:pt x="1645" y="957"/>
                    <a:pt x="2246" y="893"/>
                  </a:cubicBezTo>
                  <a:cubicBezTo>
                    <a:pt x="2246" y="846"/>
                    <a:pt x="2246" y="791"/>
                    <a:pt x="2246" y="783"/>
                  </a:cubicBezTo>
                  <a:cubicBezTo>
                    <a:pt x="2246" y="759"/>
                    <a:pt x="2317" y="767"/>
                    <a:pt x="2340" y="751"/>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1" name="Freeform 587"/>
            <p:cNvSpPr>
              <a:spLocks noChangeArrowheads="1"/>
            </p:cNvSpPr>
            <p:nvPr/>
          </p:nvSpPr>
          <p:spPr bwMode="auto">
            <a:xfrm>
              <a:off x="18693846" y="7388307"/>
              <a:ext cx="1658304" cy="586785"/>
            </a:xfrm>
            <a:custGeom>
              <a:avLst/>
              <a:gdLst>
                <a:gd name="T0" fmla="*/ 0 w 3155"/>
                <a:gd name="T1" fmla="*/ 1115 h 1116"/>
                <a:gd name="T2" fmla="*/ 78 w 3155"/>
                <a:gd name="T3" fmla="*/ 1012 h 1116"/>
                <a:gd name="T4" fmla="*/ 31 w 3155"/>
                <a:gd name="T5" fmla="*/ 941 h 1116"/>
                <a:gd name="T6" fmla="*/ 78 w 3155"/>
                <a:gd name="T7" fmla="*/ 846 h 1116"/>
                <a:gd name="T8" fmla="*/ 102 w 3155"/>
                <a:gd name="T9" fmla="*/ 799 h 1116"/>
                <a:gd name="T10" fmla="*/ 150 w 3155"/>
                <a:gd name="T11" fmla="*/ 728 h 1116"/>
                <a:gd name="T12" fmla="*/ 173 w 3155"/>
                <a:gd name="T13" fmla="*/ 585 h 1116"/>
                <a:gd name="T14" fmla="*/ 205 w 3155"/>
                <a:gd name="T15" fmla="*/ 475 h 1116"/>
                <a:gd name="T16" fmla="*/ 197 w 3155"/>
                <a:gd name="T17" fmla="*/ 380 h 1116"/>
                <a:gd name="T18" fmla="*/ 268 w 3155"/>
                <a:gd name="T19" fmla="*/ 380 h 1116"/>
                <a:gd name="T20" fmla="*/ 750 w 3155"/>
                <a:gd name="T21" fmla="*/ 356 h 1116"/>
                <a:gd name="T22" fmla="*/ 766 w 3155"/>
                <a:gd name="T23" fmla="*/ 309 h 1116"/>
                <a:gd name="T24" fmla="*/ 853 w 3155"/>
                <a:gd name="T25" fmla="*/ 269 h 1116"/>
                <a:gd name="T26" fmla="*/ 901 w 3155"/>
                <a:gd name="T27" fmla="*/ 285 h 1116"/>
                <a:gd name="T28" fmla="*/ 2988 w 3155"/>
                <a:gd name="T29" fmla="*/ 24 h 1116"/>
                <a:gd name="T30" fmla="*/ 3146 w 3155"/>
                <a:gd name="T31" fmla="*/ 8 h 1116"/>
                <a:gd name="T32" fmla="*/ 3083 w 3155"/>
                <a:gd name="T33" fmla="*/ 182 h 1116"/>
                <a:gd name="T34" fmla="*/ 2964 w 3155"/>
                <a:gd name="T35" fmla="*/ 237 h 1116"/>
                <a:gd name="T36" fmla="*/ 2869 w 3155"/>
                <a:gd name="T37" fmla="*/ 364 h 1116"/>
                <a:gd name="T38" fmla="*/ 2806 w 3155"/>
                <a:gd name="T39" fmla="*/ 324 h 1116"/>
                <a:gd name="T40" fmla="*/ 2758 w 3155"/>
                <a:gd name="T41" fmla="*/ 388 h 1116"/>
                <a:gd name="T42" fmla="*/ 2569 w 3155"/>
                <a:gd name="T43" fmla="*/ 577 h 1116"/>
                <a:gd name="T44" fmla="*/ 2498 w 3155"/>
                <a:gd name="T45" fmla="*/ 609 h 1116"/>
                <a:gd name="T46" fmla="*/ 2363 w 3155"/>
                <a:gd name="T47" fmla="*/ 656 h 1116"/>
                <a:gd name="T48" fmla="*/ 2347 w 3155"/>
                <a:gd name="T49" fmla="*/ 759 h 1116"/>
                <a:gd name="T50" fmla="*/ 2260 w 3155"/>
                <a:gd name="T51" fmla="*/ 838 h 1116"/>
                <a:gd name="T52" fmla="*/ 2253 w 3155"/>
                <a:gd name="T53" fmla="*/ 901 h 1116"/>
                <a:gd name="T54" fmla="*/ 205 w 3155"/>
                <a:gd name="T55" fmla="*/ 380 h 1116"/>
                <a:gd name="T56" fmla="*/ 213 w 3155"/>
                <a:gd name="T57" fmla="*/ 411 h 1116"/>
                <a:gd name="T58" fmla="*/ 197 w 3155"/>
                <a:gd name="T59" fmla="*/ 514 h 1116"/>
                <a:gd name="T60" fmla="*/ 173 w 3155"/>
                <a:gd name="T61" fmla="*/ 625 h 1116"/>
                <a:gd name="T62" fmla="*/ 118 w 3155"/>
                <a:gd name="T63" fmla="*/ 767 h 1116"/>
                <a:gd name="T64" fmla="*/ 110 w 3155"/>
                <a:gd name="T65" fmla="*/ 823 h 1116"/>
                <a:gd name="T66" fmla="*/ 86 w 3155"/>
                <a:gd name="T67" fmla="*/ 854 h 1116"/>
                <a:gd name="T68" fmla="*/ 39 w 3155"/>
                <a:gd name="T69" fmla="*/ 957 h 1116"/>
                <a:gd name="T70" fmla="*/ 63 w 3155"/>
                <a:gd name="T71" fmla="*/ 1060 h 1116"/>
                <a:gd name="T72" fmla="*/ 2253 w 3155"/>
                <a:gd name="T73" fmla="*/ 894 h 1116"/>
                <a:gd name="T74" fmla="*/ 2300 w 3155"/>
                <a:gd name="T75" fmla="*/ 767 h 1116"/>
                <a:gd name="T76" fmla="*/ 2347 w 3155"/>
                <a:gd name="T77" fmla="*/ 672 h 1116"/>
                <a:gd name="T78" fmla="*/ 2474 w 3155"/>
                <a:gd name="T79" fmla="*/ 601 h 1116"/>
                <a:gd name="T80" fmla="*/ 2537 w 3155"/>
                <a:gd name="T81" fmla="*/ 601 h 1116"/>
                <a:gd name="T82" fmla="*/ 2727 w 3155"/>
                <a:gd name="T83" fmla="*/ 403 h 1116"/>
                <a:gd name="T84" fmla="*/ 2798 w 3155"/>
                <a:gd name="T85" fmla="*/ 332 h 1116"/>
                <a:gd name="T86" fmla="*/ 2837 w 3155"/>
                <a:gd name="T87" fmla="*/ 332 h 1116"/>
                <a:gd name="T88" fmla="*/ 2924 w 3155"/>
                <a:gd name="T89" fmla="*/ 253 h 1116"/>
                <a:gd name="T90" fmla="*/ 3019 w 3155"/>
                <a:gd name="T91" fmla="*/ 269 h 1116"/>
                <a:gd name="T92" fmla="*/ 3130 w 3155"/>
                <a:gd name="T93" fmla="*/ 119 h 1116"/>
                <a:gd name="T94" fmla="*/ 948 w 3155"/>
                <a:gd name="T95" fmla="*/ 261 h 1116"/>
                <a:gd name="T96" fmla="*/ 853 w 3155"/>
                <a:gd name="T97" fmla="*/ 277 h 1116"/>
                <a:gd name="T98" fmla="*/ 766 w 3155"/>
                <a:gd name="T99" fmla="*/ 277 h 1116"/>
                <a:gd name="T100" fmla="*/ 766 w 3155"/>
                <a:gd name="T101" fmla="*/ 364 h 1116"/>
                <a:gd name="T102" fmla="*/ 268 w 3155"/>
                <a:gd name="T103" fmla="*/ 388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55" h="1116">
                  <a:moveTo>
                    <a:pt x="0" y="1115"/>
                  </a:moveTo>
                  <a:lnTo>
                    <a:pt x="0" y="1115"/>
                  </a:lnTo>
                  <a:lnTo>
                    <a:pt x="0" y="1115"/>
                  </a:lnTo>
                  <a:cubicBezTo>
                    <a:pt x="7" y="1115"/>
                    <a:pt x="15" y="1083"/>
                    <a:pt x="39" y="1067"/>
                  </a:cubicBezTo>
                  <a:cubicBezTo>
                    <a:pt x="47" y="1060"/>
                    <a:pt x="55" y="1060"/>
                    <a:pt x="63" y="1052"/>
                  </a:cubicBezTo>
                  <a:cubicBezTo>
                    <a:pt x="78" y="1052"/>
                    <a:pt x="86" y="1044"/>
                    <a:pt x="78" y="1012"/>
                  </a:cubicBezTo>
                  <a:cubicBezTo>
                    <a:pt x="78" y="988"/>
                    <a:pt x="63" y="981"/>
                    <a:pt x="47" y="973"/>
                  </a:cubicBezTo>
                  <a:cubicBezTo>
                    <a:pt x="39" y="973"/>
                    <a:pt x="31" y="965"/>
                    <a:pt x="31" y="957"/>
                  </a:cubicBezTo>
                  <a:cubicBezTo>
                    <a:pt x="31" y="949"/>
                    <a:pt x="31" y="949"/>
                    <a:pt x="31" y="941"/>
                  </a:cubicBezTo>
                  <a:cubicBezTo>
                    <a:pt x="23" y="925"/>
                    <a:pt x="23" y="909"/>
                    <a:pt x="55" y="901"/>
                  </a:cubicBezTo>
                  <a:cubicBezTo>
                    <a:pt x="78" y="886"/>
                    <a:pt x="78" y="878"/>
                    <a:pt x="78" y="854"/>
                  </a:cubicBezTo>
                  <a:lnTo>
                    <a:pt x="78" y="846"/>
                  </a:lnTo>
                  <a:cubicBezTo>
                    <a:pt x="86" y="830"/>
                    <a:pt x="86" y="830"/>
                    <a:pt x="94" y="830"/>
                  </a:cubicBezTo>
                  <a:lnTo>
                    <a:pt x="102" y="823"/>
                  </a:lnTo>
                  <a:cubicBezTo>
                    <a:pt x="110" y="814"/>
                    <a:pt x="110" y="807"/>
                    <a:pt x="102" y="799"/>
                  </a:cubicBezTo>
                  <a:cubicBezTo>
                    <a:pt x="102" y="791"/>
                    <a:pt x="102" y="783"/>
                    <a:pt x="102" y="775"/>
                  </a:cubicBezTo>
                  <a:cubicBezTo>
                    <a:pt x="110" y="767"/>
                    <a:pt x="110" y="767"/>
                    <a:pt x="118" y="767"/>
                  </a:cubicBezTo>
                  <a:cubicBezTo>
                    <a:pt x="126" y="759"/>
                    <a:pt x="142" y="751"/>
                    <a:pt x="150" y="728"/>
                  </a:cubicBezTo>
                  <a:cubicBezTo>
                    <a:pt x="165" y="696"/>
                    <a:pt x="181" y="664"/>
                    <a:pt x="173" y="648"/>
                  </a:cubicBezTo>
                  <a:cubicBezTo>
                    <a:pt x="173" y="641"/>
                    <a:pt x="165" y="633"/>
                    <a:pt x="165" y="625"/>
                  </a:cubicBezTo>
                  <a:cubicBezTo>
                    <a:pt x="158" y="609"/>
                    <a:pt x="158" y="601"/>
                    <a:pt x="173" y="585"/>
                  </a:cubicBezTo>
                  <a:cubicBezTo>
                    <a:pt x="181" y="585"/>
                    <a:pt x="173" y="570"/>
                    <a:pt x="173" y="554"/>
                  </a:cubicBezTo>
                  <a:cubicBezTo>
                    <a:pt x="173" y="538"/>
                    <a:pt x="173" y="522"/>
                    <a:pt x="189" y="506"/>
                  </a:cubicBezTo>
                  <a:cubicBezTo>
                    <a:pt x="205" y="498"/>
                    <a:pt x="205" y="483"/>
                    <a:pt x="205" y="475"/>
                  </a:cubicBezTo>
                  <a:cubicBezTo>
                    <a:pt x="213" y="467"/>
                    <a:pt x="213" y="459"/>
                    <a:pt x="213" y="451"/>
                  </a:cubicBezTo>
                  <a:cubicBezTo>
                    <a:pt x="213" y="443"/>
                    <a:pt x="213" y="427"/>
                    <a:pt x="205" y="419"/>
                  </a:cubicBezTo>
                  <a:cubicBezTo>
                    <a:pt x="197" y="403"/>
                    <a:pt x="189" y="388"/>
                    <a:pt x="197" y="380"/>
                  </a:cubicBezTo>
                  <a:cubicBezTo>
                    <a:pt x="197" y="372"/>
                    <a:pt x="205" y="372"/>
                    <a:pt x="213" y="372"/>
                  </a:cubicBezTo>
                  <a:cubicBezTo>
                    <a:pt x="244" y="380"/>
                    <a:pt x="260" y="388"/>
                    <a:pt x="268" y="380"/>
                  </a:cubicBezTo>
                  <a:lnTo>
                    <a:pt x="268" y="380"/>
                  </a:lnTo>
                  <a:lnTo>
                    <a:pt x="268" y="380"/>
                  </a:lnTo>
                  <a:cubicBezTo>
                    <a:pt x="284" y="380"/>
                    <a:pt x="300" y="380"/>
                    <a:pt x="331" y="380"/>
                  </a:cubicBezTo>
                  <a:cubicBezTo>
                    <a:pt x="411" y="380"/>
                    <a:pt x="553" y="372"/>
                    <a:pt x="750" y="356"/>
                  </a:cubicBezTo>
                  <a:cubicBezTo>
                    <a:pt x="758" y="356"/>
                    <a:pt x="758" y="356"/>
                    <a:pt x="766" y="356"/>
                  </a:cubicBezTo>
                  <a:cubicBezTo>
                    <a:pt x="766" y="356"/>
                    <a:pt x="774" y="356"/>
                    <a:pt x="774" y="348"/>
                  </a:cubicBezTo>
                  <a:cubicBezTo>
                    <a:pt x="782" y="340"/>
                    <a:pt x="774" y="324"/>
                    <a:pt x="766" y="309"/>
                  </a:cubicBezTo>
                  <a:cubicBezTo>
                    <a:pt x="766" y="293"/>
                    <a:pt x="758" y="285"/>
                    <a:pt x="758" y="277"/>
                  </a:cubicBezTo>
                  <a:cubicBezTo>
                    <a:pt x="758" y="269"/>
                    <a:pt x="774" y="261"/>
                    <a:pt x="798" y="261"/>
                  </a:cubicBezTo>
                  <a:cubicBezTo>
                    <a:pt x="822" y="261"/>
                    <a:pt x="837" y="261"/>
                    <a:pt x="853" y="269"/>
                  </a:cubicBezTo>
                  <a:cubicBezTo>
                    <a:pt x="853" y="269"/>
                    <a:pt x="853" y="277"/>
                    <a:pt x="861" y="277"/>
                  </a:cubicBezTo>
                  <a:cubicBezTo>
                    <a:pt x="869" y="285"/>
                    <a:pt x="885" y="293"/>
                    <a:pt x="893" y="293"/>
                  </a:cubicBezTo>
                  <a:cubicBezTo>
                    <a:pt x="893" y="293"/>
                    <a:pt x="893" y="293"/>
                    <a:pt x="901" y="285"/>
                  </a:cubicBezTo>
                  <a:cubicBezTo>
                    <a:pt x="908" y="269"/>
                    <a:pt x="948" y="253"/>
                    <a:pt x="948" y="253"/>
                  </a:cubicBezTo>
                  <a:lnTo>
                    <a:pt x="948" y="253"/>
                  </a:lnTo>
                  <a:cubicBezTo>
                    <a:pt x="1628" y="222"/>
                    <a:pt x="2909" y="40"/>
                    <a:pt x="2988" y="24"/>
                  </a:cubicBezTo>
                  <a:cubicBezTo>
                    <a:pt x="3059" y="8"/>
                    <a:pt x="3114" y="8"/>
                    <a:pt x="3146" y="0"/>
                  </a:cubicBezTo>
                  <a:lnTo>
                    <a:pt x="3146" y="0"/>
                  </a:lnTo>
                  <a:cubicBezTo>
                    <a:pt x="3146" y="8"/>
                    <a:pt x="3146" y="8"/>
                    <a:pt x="3146" y="8"/>
                  </a:cubicBezTo>
                  <a:cubicBezTo>
                    <a:pt x="3154" y="40"/>
                    <a:pt x="3154" y="87"/>
                    <a:pt x="3138" y="119"/>
                  </a:cubicBezTo>
                  <a:cubicBezTo>
                    <a:pt x="3130" y="143"/>
                    <a:pt x="3114" y="150"/>
                    <a:pt x="3106" y="150"/>
                  </a:cubicBezTo>
                  <a:cubicBezTo>
                    <a:pt x="3098" y="158"/>
                    <a:pt x="3090" y="158"/>
                    <a:pt x="3083" y="182"/>
                  </a:cubicBezTo>
                  <a:cubicBezTo>
                    <a:pt x="3075" y="222"/>
                    <a:pt x="3035" y="277"/>
                    <a:pt x="3019" y="277"/>
                  </a:cubicBezTo>
                  <a:lnTo>
                    <a:pt x="3011" y="277"/>
                  </a:lnTo>
                  <a:cubicBezTo>
                    <a:pt x="3011" y="261"/>
                    <a:pt x="2988" y="237"/>
                    <a:pt x="2964" y="237"/>
                  </a:cubicBezTo>
                  <a:cubicBezTo>
                    <a:pt x="2948" y="237"/>
                    <a:pt x="2940" y="245"/>
                    <a:pt x="2932" y="253"/>
                  </a:cubicBezTo>
                  <a:cubicBezTo>
                    <a:pt x="2909" y="277"/>
                    <a:pt x="2909" y="293"/>
                    <a:pt x="2909" y="317"/>
                  </a:cubicBezTo>
                  <a:cubicBezTo>
                    <a:pt x="2901" y="340"/>
                    <a:pt x="2901" y="356"/>
                    <a:pt x="2869" y="364"/>
                  </a:cubicBezTo>
                  <a:cubicBezTo>
                    <a:pt x="2837" y="364"/>
                    <a:pt x="2830" y="348"/>
                    <a:pt x="2830" y="332"/>
                  </a:cubicBezTo>
                  <a:cubicBezTo>
                    <a:pt x="2822" y="324"/>
                    <a:pt x="2822" y="324"/>
                    <a:pt x="2814" y="324"/>
                  </a:cubicBezTo>
                  <a:lnTo>
                    <a:pt x="2806" y="324"/>
                  </a:lnTo>
                  <a:lnTo>
                    <a:pt x="2806" y="332"/>
                  </a:lnTo>
                  <a:cubicBezTo>
                    <a:pt x="2806" y="340"/>
                    <a:pt x="2806" y="356"/>
                    <a:pt x="2798" y="364"/>
                  </a:cubicBezTo>
                  <a:cubicBezTo>
                    <a:pt x="2790" y="380"/>
                    <a:pt x="2774" y="380"/>
                    <a:pt x="2758" y="388"/>
                  </a:cubicBezTo>
                  <a:cubicBezTo>
                    <a:pt x="2743" y="388"/>
                    <a:pt x="2735" y="388"/>
                    <a:pt x="2735" y="403"/>
                  </a:cubicBezTo>
                  <a:cubicBezTo>
                    <a:pt x="2735" y="443"/>
                    <a:pt x="2719" y="475"/>
                    <a:pt x="2687" y="475"/>
                  </a:cubicBezTo>
                  <a:cubicBezTo>
                    <a:pt x="2656" y="475"/>
                    <a:pt x="2608" y="538"/>
                    <a:pt x="2569" y="577"/>
                  </a:cubicBezTo>
                  <a:cubicBezTo>
                    <a:pt x="2561" y="585"/>
                    <a:pt x="2553" y="593"/>
                    <a:pt x="2545" y="601"/>
                  </a:cubicBezTo>
                  <a:cubicBezTo>
                    <a:pt x="2537" y="609"/>
                    <a:pt x="2529" y="617"/>
                    <a:pt x="2513" y="617"/>
                  </a:cubicBezTo>
                  <a:cubicBezTo>
                    <a:pt x="2513" y="617"/>
                    <a:pt x="2506" y="609"/>
                    <a:pt x="2498" y="609"/>
                  </a:cubicBezTo>
                  <a:cubicBezTo>
                    <a:pt x="2490" y="609"/>
                    <a:pt x="2482" y="609"/>
                    <a:pt x="2474" y="609"/>
                  </a:cubicBezTo>
                  <a:cubicBezTo>
                    <a:pt x="2458" y="609"/>
                    <a:pt x="2442" y="617"/>
                    <a:pt x="2426" y="625"/>
                  </a:cubicBezTo>
                  <a:cubicBezTo>
                    <a:pt x="2395" y="648"/>
                    <a:pt x="2379" y="656"/>
                    <a:pt x="2363" y="656"/>
                  </a:cubicBezTo>
                  <a:cubicBezTo>
                    <a:pt x="2347" y="656"/>
                    <a:pt x="2347" y="656"/>
                    <a:pt x="2347" y="672"/>
                  </a:cubicBezTo>
                  <a:cubicBezTo>
                    <a:pt x="2355" y="680"/>
                    <a:pt x="2355" y="688"/>
                    <a:pt x="2355" y="688"/>
                  </a:cubicBezTo>
                  <a:cubicBezTo>
                    <a:pt x="2363" y="720"/>
                    <a:pt x="2363" y="743"/>
                    <a:pt x="2347" y="759"/>
                  </a:cubicBezTo>
                  <a:cubicBezTo>
                    <a:pt x="2340" y="767"/>
                    <a:pt x="2316" y="775"/>
                    <a:pt x="2300" y="775"/>
                  </a:cubicBezTo>
                  <a:cubicBezTo>
                    <a:pt x="2276" y="775"/>
                    <a:pt x="2260" y="783"/>
                    <a:pt x="2260" y="791"/>
                  </a:cubicBezTo>
                  <a:cubicBezTo>
                    <a:pt x="2260" y="799"/>
                    <a:pt x="2260" y="814"/>
                    <a:pt x="2260" y="838"/>
                  </a:cubicBezTo>
                  <a:cubicBezTo>
                    <a:pt x="2260" y="854"/>
                    <a:pt x="2260" y="878"/>
                    <a:pt x="2260" y="901"/>
                  </a:cubicBezTo>
                  <a:lnTo>
                    <a:pt x="2260" y="901"/>
                  </a:lnTo>
                  <a:cubicBezTo>
                    <a:pt x="2253" y="901"/>
                    <a:pt x="2253" y="901"/>
                    <a:pt x="2253" y="901"/>
                  </a:cubicBezTo>
                  <a:cubicBezTo>
                    <a:pt x="1810" y="957"/>
                    <a:pt x="632" y="1091"/>
                    <a:pt x="7" y="1115"/>
                  </a:cubicBezTo>
                  <a:lnTo>
                    <a:pt x="0" y="1115"/>
                  </a:lnTo>
                  <a:close/>
                  <a:moveTo>
                    <a:pt x="205" y="380"/>
                  </a:moveTo>
                  <a:lnTo>
                    <a:pt x="205" y="380"/>
                  </a:lnTo>
                  <a:cubicBezTo>
                    <a:pt x="205" y="380"/>
                    <a:pt x="205" y="380"/>
                    <a:pt x="197" y="380"/>
                  </a:cubicBezTo>
                  <a:cubicBezTo>
                    <a:pt x="197" y="388"/>
                    <a:pt x="205" y="403"/>
                    <a:pt x="213" y="411"/>
                  </a:cubicBezTo>
                  <a:cubicBezTo>
                    <a:pt x="221" y="427"/>
                    <a:pt x="221" y="443"/>
                    <a:pt x="221" y="459"/>
                  </a:cubicBezTo>
                  <a:cubicBezTo>
                    <a:pt x="221" y="459"/>
                    <a:pt x="221" y="467"/>
                    <a:pt x="213" y="475"/>
                  </a:cubicBezTo>
                  <a:cubicBezTo>
                    <a:pt x="213" y="490"/>
                    <a:pt x="213" y="498"/>
                    <a:pt x="197" y="514"/>
                  </a:cubicBezTo>
                  <a:cubicBezTo>
                    <a:pt x="181" y="522"/>
                    <a:pt x="181" y="538"/>
                    <a:pt x="181" y="554"/>
                  </a:cubicBezTo>
                  <a:cubicBezTo>
                    <a:pt x="181" y="570"/>
                    <a:pt x="181" y="585"/>
                    <a:pt x="173" y="593"/>
                  </a:cubicBezTo>
                  <a:cubicBezTo>
                    <a:pt x="165" y="601"/>
                    <a:pt x="165" y="609"/>
                    <a:pt x="173" y="625"/>
                  </a:cubicBezTo>
                  <a:cubicBezTo>
                    <a:pt x="173" y="625"/>
                    <a:pt x="181" y="633"/>
                    <a:pt x="181" y="641"/>
                  </a:cubicBezTo>
                  <a:cubicBezTo>
                    <a:pt x="189" y="664"/>
                    <a:pt x="173" y="704"/>
                    <a:pt x="158" y="736"/>
                  </a:cubicBezTo>
                  <a:cubicBezTo>
                    <a:pt x="150" y="751"/>
                    <a:pt x="134" y="767"/>
                    <a:pt x="118" y="767"/>
                  </a:cubicBezTo>
                  <a:cubicBezTo>
                    <a:pt x="118" y="775"/>
                    <a:pt x="110" y="775"/>
                    <a:pt x="110" y="775"/>
                  </a:cubicBezTo>
                  <a:cubicBezTo>
                    <a:pt x="110" y="783"/>
                    <a:pt x="110" y="791"/>
                    <a:pt x="110" y="791"/>
                  </a:cubicBezTo>
                  <a:cubicBezTo>
                    <a:pt x="118" y="807"/>
                    <a:pt x="118" y="814"/>
                    <a:pt x="110" y="823"/>
                  </a:cubicBezTo>
                  <a:cubicBezTo>
                    <a:pt x="102" y="830"/>
                    <a:pt x="102" y="830"/>
                    <a:pt x="94" y="838"/>
                  </a:cubicBezTo>
                  <a:cubicBezTo>
                    <a:pt x="94" y="838"/>
                    <a:pt x="94" y="838"/>
                    <a:pt x="86" y="846"/>
                  </a:cubicBezTo>
                  <a:cubicBezTo>
                    <a:pt x="86" y="854"/>
                    <a:pt x="86" y="854"/>
                    <a:pt x="86" y="854"/>
                  </a:cubicBezTo>
                  <a:cubicBezTo>
                    <a:pt x="86" y="878"/>
                    <a:pt x="78" y="894"/>
                    <a:pt x="55" y="909"/>
                  </a:cubicBezTo>
                  <a:cubicBezTo>
                    <a:pt x="31" y="917"/>
                    <a:pt x="31" y="925"/>
                    <a:pt x="39" y="941"/>
                  </a:cubicBezTo>
                  <a:cubicBezTo>
                    <a:pt x="39" y="949"/>
                    <a:pt x="39" y="949"/>
                    <a:pt x="39" y="957"/>
                  </a:cubicBezTo>
                  <a:cubicBezTo>
                    <a:pt x="39" y="957"/>
                    <a:pt x="39" y="965"/>
                    <a:pt x="47" y="965"/>
                  </a:cubicBezTo>
                  <a:cubicBezTo>
                    <a:pt x="63" y="973"/>
                    <a:pt x="78" y="981"/>
                    <a:pt x="86" y="1012"/>
                  </a:cubicBezTo>
                  <a:cubicBezTo>
                    <a:pt x="94" y="1052"/>
                    <a:pt x="86" y="1052"/>
                    <a:pt x="63" y="1060"/>
                  </a:cubicBezTo>
                  <a:cubicBezTo>
                    <a:pt x="63" y="1060"/>
                    <a:pt x="55" y="1067"/>
                    <a:pt x="47" y="1067"/>
                  </a:cubicBezTo>
                  <a:cubicBezTo>
                    <a:pt x="31" y="1083"/>
                    <a:pt x="15" y="1099"/>
                    <a:pt x="15" y="1107"/>
                  </a:cubicBezTo>
                  <a:cubicBezTo>
                    <a:pt x="640" y="1083"/>
                    <a:pt x="1802" y="949"/>
                    <a:pt x="2253" y="894"/>
                  </a:cubicBezTo>
                  <a:cubicBezTo>
                    <a:pt x="2253" y="878"/>
                    <a:pt x="2253" y="854"/>
                    <a:pt x="2253" y="838"/>
                  </a:cubicBezTo>
                  <a:cubicBezTo>
                    <a:pt x="2253" y="814"/>
                    <a:pt x="2253" y="799"/>
                    <a:pt x="2253" y="791"/>
                  </a:cubicBezTo>
                  <a:cubicBezTo>
                    <a:pt x="2253" y="775"/>
                    <a:pt x="2276" y="767"/>
                    <a:pt x="2300" y="767"/>
                  </a:cubicBezTo>
                  <a:cubicBezTo>
                    <a:pt x="2316" y="767"/>
                    <a:pt x="2331" y="759"/>
                    <a:pt x="2340" y="751"/>
                  </a:cubicBezTo>
                  <a:cubicBezTo>
                    <a:pt x="2355" y="736"/>
                    <a:pt x="2355" y="720"/>
                    <a:pt x="2347" y="696"/>
                  </a:cubicBezTo>
                  <a:cubicBezTo>
                    <a:pt x="2347" y="688"/>
                    <a:pt x="2347" y="680"/>
                    <a:pt x="2347" y="672"/>
                  </a:cubicBezTo>
                  <a:cubicBezTo>
                    <a:pt x="2340" y="648"/>
                    <a:pt x="2347" y="648"/>
                    <a:pt x="2363" y="648"/>
                  </a:cubicBezTo>
                  <a:cubicBezTo>
                    <a:pt x="2371" y="648"/>
                    <a:pt x="2395" y="641"/>
                    <a:pt x="2418" y="617"/>
                  </a:cubicBezTo>
                  <a:cubicBezTo>
                    <a:pt x="2442" y="609"/>
                    <a:pt x="2458" y="601"/>
                    <a:pt x="2474" y="601"/>
                  </a:cubicBezTo>
                  <a:cubicBezTo>
                    <a:pt x="2482" y="601"/>
                    <a:pt x="2490" y="601"/>
                    <a:pt x="2498" y="601"/>
                  </a:cubicBezTo>
                  <a:cubicBezTo>
                    <a:pt x="2506" y="609"/>
                    <a:pt x="2513" y="609"/>
                    <a:pt x="2513" y="609"/>
                  </a:cubicBezTo>
                  <a:cubicBezTo>
                    <a:pt x="2521" y="609"/>
                    <a:pt x="2529" y="601"/>
                    <a:pt x="2537" y="601"/>
                  </a:cubicBezTo>
                  <a:cubicBezTo>
                    <a:pt x="2545" y="593"/>
                    <a:pt x="2553" y="577"/>
                    <a:pt x="2561" y="570"/>
                  </a:cubicBezTo>
                  <a:cubicBezTo>
                    <a:pt x="2600" y="530"/>
                    <a:pt x="2656" y="467"/>
                    <a:pt x="2687" y="467"/>
                  </a:cubicBezTo>
                  <a:cubicBezTo>
                    <a:pt x="2711" y="467"/>
                    <a:pt x="2727" y="443"/>
                    <a:pt x="2727" y="403"/>
                  </a:cubicBezTo>
                  <a:cubicBezTo>
                    <a:pt x="2727" y="388"/>
                    <a:pt x="2743" y="380"/>
                    <a:pt x="2758" y="380"/>
                  </a:cubicBezTo>
                  <a:cubicBezTo>
                    <a:pt x="2774" y="372"/>
                    <a:pt x="2782" y="372"/>
                    <a:pt x="2790" y="364"/>
                  </a:cubicBezTo>
                  <a:cubicBezTo>
                    <a:pt x="2798" y="348"/>
                    <a:pt x="2798" y="340"/>
                    <a:pt x="2798" y="332"/>
                  </a:cubicBezTo>
                  <a:cubicBezTo>
                    <a:pt x="2798" y="324"/>
                    <a:pt x="2798" y="324"/>
                    <a:pt x="2798" y="317"/>
                  </a:cubicBezTo>
                  <a:cubicBezTo>
                    <a:pt x="2806" y="317"/>
                    <a:pt x="2806" y="317"/>
                    <a:pt x="2814" y="317"/>
                  </a:cubicBezTo>
                  <a:cubicBezTo>
                    <a:pt x="2830" y="317"/>
                    <a:pt x="2830" y="324"/>
                    <a:pt x="2837" y="332"/>
                  </a:cubicBezTo>
                  <a:cubicBezTo>
                    <a:pt x="2837" y="348"/>
                    <a:pt x="2846" y="356"/>
                    <a:pt x="2869" y="356"/>
                  </a:cubicBezTo>
                  <a:cubicBezTo>
                    <a:pt x="2893" y="348"/>
                    <a:pt x="2893" y="340"/>
                    <a:pt x="2901" y="317"/>
                  </a:cubicBezTo>
                  <a:cubicBezTo>
                    <a:pt x="2901" y="293"/>
                    <a:pt x="2901" y="269"/>
                    <a:pt x="2924" y="253"/>
                  </a:cubicBezTo>
                  <a:cubicBezTo>
                    <a:pt x="2932" y="237"/>
                    <a:pt x="2948" y="230"/>
                    <a:pt x="2964" y="230"/>
                  </a:cubicBezTo>
                  <a:cubicBezTo>
                    <a:pt x="2996" y="230"/>
                    <a:pt x="3019" y="261"/>
                    <a:pt x="3019" y="269"/>
                  </a:cubicBezTo>
                  <a:lnTo>
                    <a:pt x="3019" y="269"/>
                  </a:lnTo>
                  <a:cubicBezTo>
                    <a:pt x="3027" y="269"/>
                    <a:pt x="3067" y="222"/>
                    <a:pt x="3083" y="182"/>
                  </a:cubicBezTo>
                  <a:cubicBezTo>
                    <a:pt x="3090" y="158"/>
                    <a:pt x="3098" y="150"/>
                    <a:pt x="3106" y="143"/>
                  </a:cubicBezTo>
                  <a:cubicBezTo>
                    <a:pt x="3114" y="143"/>
                    <a:pt x="3122" y="135"/>
                    <a:pt x="3130" y="119"/>
                  </a:cubicBezTo>
                  <a:cubicBezTo>
                    <a:pt x="3146" y="87"/>
                    <a:pt x="3146" y="48"/>
                    <a:pt x="3138" y="8"/>
                  </a:cubicBezTo>
                  <a:cubicBezTo>
                    <a:pt x="3098" y="16"/>
                    <a:pt x="3035" y="24"/>
                    <a:pt x="2988" y="32"/>
                  </a:cubicBezTo>
                  <a:cubicBezTo>
                    <a:pt x="2909" y="48"/>
                    <a:pt x="1628" y="230"/>
                    <a:pt x="948" y="261"/>
                  </a:cubicBezTo>
                  <a:cubicBezTo>
                    <a:pt x="940" y="269"/>
                    <a:pt x="908" y="277"/>
                    <a:pt x="901" y="293"/>
                  </a:cubicBezTo>
                  <a:cubicBezTo>
                    <a:pt x="901" y="301"/>
                    <a:pt x="893" y="301"/>
                    <a:pt x="893" y="301"/>
                  </a:cubicBezTo>
                  <a:cubicBezTo>
                    <a:pt x="877" y="301"/>
                    <a:pt x="869" y="293"/>
                    <a:pt x="853" y="277"/>
                  </a:cubicBezTo>
                  <a:cubicBezTo>
                    <a:pt x="853" y="277"/>
                    <a:pt x="853" y="277"/>
                    <a:pt x="845" y="277"/>
                  </a:cubicBezTo>
                  <a:cubicBezTo>
                    <a:pt x="837" y="269"/>
                    <a:pt x="822" y="269"/>
                    <a:pt x="798" y="269"/>
                  </a:cubicBezTo>
                  <a:cubicBezTo>
                    <a:pt x="782" y="269"/>
                    <a:pt x="766" y="269"/>
                    <a:pt x="766" y="277"/>
                  </a:cubicBezTo>
                  <a:cubicBezTo>
                    <a:pt x="766" y="285"/>
                    <a:pt x="774" y="293"/>
                    <a:pt x="774" y="309"/>
                  </a:cubicBezTo>
                  <a:cubicBezTo>
                    <a:pt x="782" y="324"/>
                    <a:pt x="790" y="340"/>
                    <a:pt x="782" y="356"/>
                  </a:cubicBezTo>
                  <a:cubicBezTo>
                    <a:pt x="774" y="364"/>
                    <a:pt x="774" y="364"/>
                    <a:pt x="766" y="364"/>
                  </a:cubicBezTo>
                  <a:cubicBezTo>
                    <a:pt x="758" y="364"/>
                    <a:pt x="758" y="364"/>
                    <a:pt x="750" y="364"/>
                  </a:cubicBezTo>
                  <a:cubicBezTo>
                    <a:pt x="553" y="380"/>
                    <a:pt x="411" y="388"/>
                    <a:pt x="331" y="388"/>
                  </a:cubicBezTo>
                  <a:cubicBezTo>
                    <a:pt x="300" y="388"/>
                    <a:pt x="284" y="388"/>
                    <a:pt x="268" y="388"/>
                  </a:cubicBezTo>
                  <a:cubicBezTo>
                    <a:pt x="260" y="396"/>
                    <a:pt x="244" y="388"/>
                    <a:pt x="213" y="380"/>
                  </a:cubicBezTo>
                  <a:lnTo>
                    <a:pt x="205" y="380"/>
                  </a:ln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2" name="Freeform 588"/>
            <p:cNvSpPr>
              <a:spLocks noChangeArrowheads="1"/>
            </p:cNvSpPr>
            <p:nvPr/>
          </p:nvSpPr>
          <p:spPr bwMode="auto">
            <a:xfrm>
              <a:off x="19876692" y="7179570"/>
              <a:ext cx="1720925" cy="774648"/>
            </a:xfrm>
            <a:custGeom>
              <a:avLst/>
              <a:gdLst>
                <a:gd name="T0" fmla="*/ 3249 w 3273"/>
                <a:gd name="T1" fmla="*/ 308 h 1472"/>
                <a:gd name="T2" fmla="*/ 3122 w 3273"/>
                <a:gd name="T3" fmla="*/ 119 h 1472"/>
                <a:gd name="T4" fmla="*/ 3067 w 3273"/>
                <a:gd name="T5" fmla="*/ 8 h 1472"/>
                <a:gd name="T6" fmla="*/ 917 w 3273"/>
                <a:gd name="T7" fmla="*/ 403 h 1472"/>
                <a:gd name="T8" fmla="*/ 885 w 3273"/>
                <a:gd name="T9" fmla="*/ 514 h 1472"/>
                <a:gd name="T10" fmla="*/ 758 w 3273"/>
                <a:gd name="T11" fmla="*/ 664 h 1472"/>
                <a:gd name="T12" fmla="*/ 616 w 3273"/>
                <a:gd name="T13" fmla="*/ 751 h 1472"/>
                <a:gd name="T14" fmla="*/ 545 w 3273"/>
                <a:gd name="T15" fmla="*/ 759 h 1472"/>
                <a:gd name="T16" fmla="*/ 434 w 3273"/>
                <a:gd name="T17" fmla="*/ 862 h 1472"/>
                <a:gd name="T18" fmla="*/ 173 w 3273"/>
                <a:gd name="T19" fmla="*/ 1020 h 1472"/>
                <a:gd name="T20" fmla="*/ 94 w 3273"/>
                <a:gd name="T21" fmla="*/ 1154 h 1472"/>
                <a:gd name="T22" fmla="*/ 0 w 3273"/>
                <a:gd name="T23" fmla="*/ 1296 h 1472"/>
                <a:gd name="T24" fmla="*/ 584 w 3273"/>
                <a:gd name="T25" fmla="*/ 1186 h 1472"/>
                <a:gd name="T26" fmla="*/ 1233 w 3273"/>
                <a:gd name="T27" fmla="*/ 1036 h 1472"/>
                <a:gd name="T28" fmla="*/ 1328 w 3273"/>
                <a:gd name="T29" fmla="*/ 1083 h 1472"/>
                <a:gd name="T30" fmla="*/ 1810 w 3273"/>
                <a:gd name="T31" fmla="*/ 1099 h 1472"/>
                <a:gd name="T32" fmla="*/ 2332 w 3273"/>
                <a:gd name="T33" fmla="*/ 1455 h 1472"/>
                <a:gd name="T34" fmla="*/ 2521 w 3273"/>
                <a:gd name="T35" fmla="*/ 1368 h 1472"/>
                <a:gd name="T36" fmla="*/ 2680 w 3273"/>
                <a:gd name="T37" fmla="*/ 1059 h 1472"/>
                <a:gd name="T38" fmla="*/ 2687 w 3273"/>
                <a:gd name="T39" fmla="*/ 1036 h 1472"/>
                <a:gd name="T40" fmla="*/ 2758 w 3273"/>
                <a:gd name="T41" fmla="*/ 1004 h 1472"/>
                <a:gd name="T42" fmla="*/ 2838 w 3273"/>
                <a:gd name="T43" fmla="*/ 980 h 1472"/>
                <a:gd name="T44" fmla="*/ 2917 w 3273"/>
                <a:gd name="T45" fmla="*/ 909 h 1472"/>
                <a:gd name="T46" fmla="*/ 2988 w 3273"/>
                <a:gd name="T47" fmla="*/ 909 h 1472"/>
                <a:gd name="T48" fmla="*/ 3027 w 3273"/>
                <a:gd name="T49" fmla="*/ 933 h 1472"/>
                <a:gd name="T50" fmla="*/ 3075 w 3273"/>
                <a:gd name="T51" fmla="*/ 798 h 1472"/>
                <a:gd name="T52" fmla="*/ 3051 w 3273"/>
                <a:gd name="T53" fmla="*/ 751 h 1472"/>
                <a:gd name="T54" fmla="*/ 2996 w 3273"/>
                <a:gd name="T55" fmla="*/ 759 h 1472"/>
                <a:gd name="T56" fmla="*/ 2956 w 3273"/>
                <a:gd name="T57" fmla="*/ 798 h 1472"/>
                <a:gd name="T58" fmla="*/ 2846 w 3273"/>
                <a:gd name="T59" fmla="*/ 822 h 1472"/>
                <a:gd name="T60" fmla="*/ 2933 w 3273"/>
                <a:gd name="T61" fmla="*/ 719 h 1472"/>
                <a:gd name="T62" fmla="*/ 2893 w 3273"/>
                <a:gd name="T63" fmla="*/ 640 h 1472"/>
                <a:gd name="T64" fmla="*/ 2877 w 3273"/>
                <a:gd name="T65" fmla="*/ 601 h 1472"/>
                <a:gd name="T66" fmla="*/ 2972 w 3273"/>
                <a:gd name="T67" fmla="*/ 593 h 1472"/>
                <a:gd name="T68" fmla="*/ 3130 w 3273"/>
                <a:gd name="T69" fmla="*/ 490 h 1472"/>
                <a:gd name="T70" fmla="*/ 3193 w 3273"/>
                <a:gd name="T71" fmla="*/ 427 h 1472"/>
                <a:gd name="T72" fmla="*/ 3146 w 3273"/>
                <a:gd name="T73" fmla="*/ 292 h 1472"/>
                <a:gd name="T74" fmla="*/ 3083 w 3273"/>
                <a:gd name="T75" fmla="*/ 340 h 1472"/>
                <a:gd name="T76" fmla="*/ 3051 w 3273"/>
                <a:gd name="T77" fmla="*/ 395 h 1472"/>
                <a:gd name="T78" fmla="*/ 3019 w 3273"/>
                <a:gd name="T79" fmla="*/ 285 h 1472"/>
                <a:gd name="T80" fmla="*/ 2893 w 3273"/>
                <a:gd name="T81" fmla="*/ 316 h 1472"/>
                <a:gd name="T82" fmla="*/ 2766 w 3273"/>
                <a:gd name="T83" fmla="*/ 292 h 1472"/>
                <a:gd name="T84" fmla="*/ 2846 w 3273"/>
                <a:gd name="T85" fmla="*/ 316 h 1472"/>
                <a:gd name="T86" fmla="*/ 2972 w 3273"/>
                <a:gd name="T87" fmla="*/ 237 h 1472"/>
                <a:gd name="T88" fmla="*/ 3011 w 3273"/>
                <a:gd name="T89" fmla="*/ 166 h 1472"/>
                <a:gd name="T90" fmla="*/ 3098 w 3273"/>
                <a:gd name="T91" fmla="*/ 198 h 1472"/>
                <a:gd name="T92" fmla="*/ 3067 w 3273"/>
                <a:gd name="T93" fmla="*/ 111 h 1472"/>
                <a:gd name="T94" fmla="*/ 3027 w 3273"/>
                <a:gd name="T95" fmla="*/ 24 h 1472"/>
                <a:gd name="T96" fmla="*/ 3122 w 3273"/>
                <a:gd name="T97" fmla="*/ 142 h 1472"/>
                <a:gd name="T98" fmla="*/ 3225 w 3273"/>
                <a:gd name="T99" fmla="*/ 308 h 1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73" h="1472">
                  <a:moveTo>
                    <a:pt x="3249" y="308"/>
                  </a:moveTo>
                  <a:lnTo>
                    <a:pt x="3249" y="308"/>
                  </a:lnTo>
                  <a:cubicBezTo>
                    <a:pt x="3225" y="285"/>
                    <a:pt x="3209" y="269"/>
                    <a:pt x="3193" y="237"/>
                  </a:cubicBezTo>
                  <a:cubicBezTo>
                    <a:pt x="3170" y="206"/>
                    <a:pt x="3146" y="142"/>
                    <a:pt x="3122" y="119"/>
                  </a:cubicBezTo>
                  <a:cubicBezTo>
                    <a:pt x="3106" y="103"/>
                    <a:pt x="3106" y="71"/>
                    <a:pt x="3083" y="24"/>
                  </a:cubicBezTo>
                  <a:cubicBezTo>
                    <a:pt x="3075" y="16"/>
                    <a:pt x="3067" y="8"/>
                    <a:pt x="3067" y="8"/>
                  </a:cubicBezTo>
                  <a:cubicBezTo>
                    <a:pt x="2893" y="48"/>
                    <a:pt x="1889" y="285"/>
                    <a:pt x="1011" y="395"/>
                  </a:cubicBezTo>
                  <a:cubicBezTo>
                    <a:pt x="1011" y="395"/>
                    <a:pt x="940" y="411"/>
                    <a:pt x="917" y="403"/>
                  </a:cubicBezTo>
                  <a:cubicBezTo>
                    <a:pt x="909" y="403"/>
                    <a:pt x="901" y="403"/>
                    <a:pt x="893" y="403"/>
                  </a:cubicBezTo>
                  <a:cubicBezTo>
                    <a:pt x="893" y="435"/>
                    <a:pt x="901" y="482"/>
                    <a:pt x="885" y="514"/>
                  </a:cubicBezTo>
                  <a:cubicBezTo>
                    <a:pt x="861" y="553"/>
                    <a:pt x="845" y="530"/>
                    <a:pt x="830" y="577"/>
                  </a:cubicBezTo>
                  <a:cubicBezTo>
                    <a:pt x="814" y="625"/>
                    <a:pt x="766" y="688"/>
                    <a:pt x="758" y="664"/>
                  </a:cubicBezTo>
                  <a:cubicBezTo>
                    <a:pt x="758" y="648"/>
                    <a:pt x="719" y="609"/>
                    <a:pt x="671" y="648"/>
                  </a:cubicBezTo>
                  <a:cubicBezTo>
                    <a:pt x="632" y="688"/>
                    <a:pt x="664" y="743"/>
                    <a:pt x="616" y="751"/>
                  </a:cubicBezTo>
                  <a:cubicBezTo>
                    <a:pt x="569" y="759"/>
                    <a:pt x="584" y="712"/>
                    <a:pt x="561" y="712"/>
                  </a:cubicBezTo>
                  <a:cubicBezTo>
                    <a:pt x="537" y="712"/>
                    <a:pt x="561" y="735"/>
                    <a:pt x="545" y="759"/>
                  </a:cubicBezTo>
                  <a:cubicBezTo>
                    <a:pt x="529" y="783"/>
                    <a:pt x="474" y="775"/>
                    <a:pt x="474" y="798"/>
                  </a:cubicBezTo>
                  <a:cubicBezTo>
                    <a:pt x="474" y="814"/>
                    <a:pt x="474" y="862"/>
                    <a:pt x="434" y="862"/>
                  </a:cubicBezTo>
                  <a:cubicBezTo>
                    <a:pt x="395" y="870"/>
                    <a:pt x="316" y="965"/>
                    <a:pt x="284" y="996"/>
                  </a:cubicBezTo>
                  <a:cubicBezTo>
                    <a:pt x="253" y="1028"/>
                    <a:pt x="229" y="972"/>
                    <a:pt x="173" y="1020"/>
                  </a:cubicBezTo>
                  <a:cubicBezTo>
                    <a:pt x="110" y="1059"/>
                    <a:pt x="87" y="1036"/>
                    <a:pt x="94" y="1067"/>
                  </a:cubicBezTo>
                  <a:cubicBezTo>
                    <a:pt x="102" y="1099"/>
                    <a:pt x="110" y="1131"/>
                    <a:pt x="94" y="1154"/>
                  </a:cubicBezTo>
                  <a:cubicBezTo>
                    <a:pt x="71" y="1170"/>
                    <a:pt x="0" y="1162"/>
                    <a:pt x="0" y="1186"/>
                  </a:cubicBezTo>
                  <a:cubicBezTo>
                    <a:pt x="0" y="1194"/>
                    <a:pt x="0" y="1249"/>
                    <a:pt x="0" y="1296"/>
                  </a:cubicBezTo>
                  <a:cubicBezTo>
                    <a:pt x="253" y="1265"/>
                    <a:pt x="426" y="1241"/>
                    <a:pt x="450" y="1241"/>
                  </a:cubicBezTo>
                  <a:cubicBezTo>
                    <a:pt x="529" y="1241"/>
                    <a:pt x="537" y="1209"/>
                    <a:pt x="584" y="1186"/>
                  </a:cubicBezTo>
                  <a:cubicBezTo>
                    <a:pt x="632" y="1154"/>
                    <a:pt x="774" y="1083"/>
                    <a:pt x="814" y="1075"/>
                  </a:cubicBezTo>
                  <a:cubicBezTo>
                    <a:pt x="845" y="1075"/>
                    <a:pt x="1233" y="1020"/>
                    <a:pt x="1233" y="1036"/>
                  </a:cubicBezTo>
                  <a:cubicBezTo>
                    <a:pt x="1233" y="1051"/>
                    <a:pt x="1209" y="1059"/>
                    <a:pt x="1257" y="1067"/>
                  </a:cubicBezTo>
                  <a:cubicBezTo>
                    <a:pt x="1304" y="1075"/>
                    <a:pt x="1312" y="1059"/>
                    <a:pt x="1328" y="1083"/>
                  </a:cubicBezTo>
                  <a:cubicBezTo>
                    <a:pt x="1343" y="1099"/>
                    <a:pt x="1367" y="1178"/>
                    <a:pt x="1367" y="1178"/>
                  </a:cubicBezTo>
                  <a:cubicBezTo>
                    <a:pt x="1810" y="1099"/>
                    <a:pt x="1810" y="1099"/>
                    <a:pt x="1810" y="1099"/>
                  </a:cubicBezTo>
                  <a:cubicBezTo>
                    <a:pt x="2300" y="1471"/>
                    <a:pt x="2300" y="1471"/>
                    <a:pt x="2300" y="1471"/>
                  </a:cubicBezTo>
                  <a:cubicBezTo>
                    <a:pt x="2308" y="1462"/>
                    <a:pt x="2316" y="1462"/>
                    <a:pt x="2332" y="1455"/>
                  </a:cubicBezTo>
                  <a:cubicBezTo>
                    <a:pt x="2387" y="1439"/>
                    <a:pt x="2371" y="1439"/>
                    <a:pt x="2427" y="1431"/>
                  </a:cubicBezTo>
                  <a:cubicBezTo>
                    <a:pt x="2482" y="1423"/>
                    <a:pt x="2513" y="1439"/>
                    <a:pt x="2521" y="1368"/>
                  </a:cubicBezTo>
                  <a:cubicBezTo>
                    <a:pt x="2529" y="1296"/>
                    <a:pt x="2656" y="1123"/>
                    <a:pt x="2680" y="1099"/>
                  </a:cubicBezTo>
                  <a:cubicBezTo>
                    <a:pt x="2711" y="1083"/>
                    <a:pt x="2687" y="1075"/>
                    <a:pt x="2680" y="1059"/>
                  </a:cubicBezTo>
                  <a:cubicBezTo>
                    <a:pt x="2680" y="1043"/>
                    <a:pt x="2671" y="1020"/>
                    <a:pt x="2680" y="1020"/>
                  </a:cubicBezTo>
                  <a:cubicBezTo>
                    <a:pt x="2695" y="1012"/>
                    <a:pt x="2680" y="1020"/>
                    <a:pt x="2687" y="1036"/>
                  </a:cubicBezTo>
                  <a:cubicBezTo>
                    <a:pt x="2695" y="1051"/>
                    <a:pt x="2719" y="1067"/>
                    <a:pt x="2727" y="1059"/>
                  </a:cubicBezTo>
                  <a:cubicBezTo>
                    <a:pt x="2735" y="1043"/>
                    <a:pt x="2751" y="1028"/>
                    <a:pt x="2758" y="1004"/>
                  </a:cubicBezTo>
                  <a:cubicBezTo>
                    <a:pt x="2758" y="972"/>
                    <a:pt x="2774" y="956"/>
                    <a:pt x="2782" y="972"/>
                  </a:cubicBezTo>
                  <a:cubicBezTo>
                    <a:pt x="2790" y="980"/>
                    <a:pt x="2822" y="988"/>
                    <a:pt x="2838" y="980"/>
                  </a:cubicBezTo>
                  <a:cubicBezTo>
                    <a:pt x="2846" y="972"/>
                    <a:pt x="2901" y="965"/>
                    <a:pt x="2909" y="956"/>
                  </a:cubicBezTo>
                  <a:cubicBezTo>
                    <a:pt x="2924" y="941"/>
                    <a:pt x="2909" y="925"/>
                    <a:pt x="2917" y="909"/>
                  </a:cubicBezTo>
                  <a:cubicBezTo>
                    <a:pt x="2924" y="901"/>
                    <a:pt x="2917" y="917"/>
                    <a:pt x="2948" y="917"/>
                  </a:cubicBezTo>
                  <a:cubicBezTo>
                    <a:pt x="2980" y="909"/>
                    <a:pt x="2980" y="893"/>
                    <a:pt x="2988" y="909"/>
                  </a:cubicBezTo>
                  <a:cubicBezTo>
                    <a:pt x="3004" y="925"/>
                    <a:pt x="2996" y="941"/>
                    <a:pt x="3004" y="956"/>
                  </a:cubicBezTo>
                  <a:cubicBezTo>
                    <a:pt x="3011" y="965"/>
                    <a:pt x="3004" y="980"/>
                    <a:pt x="3027" y="933"/>
                  </a:cubicBezTo>
                  <a:cubicBezTo>
                    <a:pt x="3043" y="885"/>
                    <a:pt x="3067" y="838"/>
                    <a:pt x="3083" y="822"/>
                  </a:cubicBezTo>
                  <a:cubicBezTo>
                    <a:pt x="3098" y="806"/>
                    <a:pt x="3091" y="791"/>
                    <a:pt x="3075" y="798"/>
                  </a:cubicBezTo>
                  <a:cubicBezTo>
                    <a:pt x="3059" y="806"/>
                    <a:pt x="3051" y="830"/>
                    <a:pt x="3059" y="798"/>
                  </a:cubicBezTo>
                  <a:cubicBezTo>
                    <a:pt x="3059" y="767"/>
                    <a:pt x="3075" y="735"/>
                    <a:pt x="3051" y="751"/>
                  </a:cubicBezTo>
                  <a:cubicBezTo>
                    <a:pt x="3027" y="767"/>
                    <a:pt x="3035" y="822"/>
                    <a:pt x="3011" y="798"/>
                  </a:cubicBezTo>
                  <a:cubicBezTo>
                    <a:pt x="2996" y="783"/>
                    <a:pt x="2996" y="783"/>
                    <a:pt x="2996" y="759"/>
                  </a:cubicBezTo>
                  <a:cubicBezTo>
                    <a:pt x="2996" y="735"/>
                    <a:pt x="2980" y="704"/>
                    <a:pt x="2980" y="735"/>
                  </a:cubicBezTo>
                  <a:cubicBezTo>
                    <a:pt x="2972" y="775"/>
                    <a:pt x="2988" y="791"/>
                    <a:pt x="2956" y="798"/>
                  </a:cubicBezTo>
                  <a:cubicBezTo>
                    <a:pt x="2924" y="806"/>
                    <a:pt x="2924" y="822"/>
                    <a:pt x="2893" y="830"/>
                  </a:cubicBezTo>
                  <a:cubicBezTo>
                    <a:pt x="2853" y="830"/>
                    <a:pt x="2822" y="830"/>
                    <a:pt x="2846" y="822"/>
                  </a:cubicBezTo>
                  <a:cubicBezTo>
                    <a:pt x="2869" y="814"/>
                    <a:pt x="2885" y="830"/>
                    <a:pt x="2901" y="798"/>
                  </a:cubicBezTo>
                  <a:cubicBezTo>
                    <a:pt x="2924" y="759"/>
                    <a:pt x="2917" y="759"/>
                    <a:pt x="2933" y="719"/>
                  </a:cubicBezTo>
                  <a:cubicBezTo>
                    <a:pt x="2956" y="688"/>
                    <a:pt x="2988" y="680"/>
                    <a:pt x="2956" y="664"/>
                  </a:cubicBezTo>
                  <a:cubicBezTo>
                    <a:pt x="2933" y="648"/>
                    <a:pt x="2940" y="656"/>
                    <a:pt x="2893" y="640"/>
                  </a:cubicBezTo>
                  <a:cubicBezTo>
                    <a:pt x="2846" y="625"/>
                    <a:pt x="2790" y="617"/>
                    <a:pt x="2806" y="609"/>
                  </a:cubicBezTo>
                  <a:cubicBezTo>
                    <a:pt x="2830" y="601"/>
                    <a:pt x="2853" y="609"/>
                    <a:pt x="2877" y="601"/>
                  </a:cubicBezTo>
                  <a:cubicBezTo>
                    <a:pt x="2901" y="585"/>
                    <a:pt x="2885" y="561"/>
                    <a:pt x="2909" y="569"/>
                  </a:cubicBezTo>
                  <a:cubicBezTo>
                    <a:pt x="2933" y="577"/>
                    <a:pt x="2909" y="585"/>
                    <a:pt x="2972" y="593"/>
                  </a:cubicBezTo>
                  <a:cubicBezTo>
                    <a:pt x="3043" y="601"/>
                    <a:pt x="3043" y="601"/>
                    <a:pt x="3051" y="601"/>
                  </a:cubicBezTo>
                  <a:cubicBezTo>
                    <a:pt x="3067" y="601"/>
                    <a:pt x="3122" y="553"/>
                    <a:pt x="3130" y="490"/>
                  </a:cubicBezTo>
                  <a:cubicBezTo>
                    <a:pt x="3138" y="427"/>
                    <a:pt x="3146" y="459"/>
                    <a:pt x="3162" y="451"/>
                  </a:cubicBezTo>
                  <a:cubicBezTo>
                    <a:pt x="3177" y="451"/>
                    <a:pt x="3193" y="451"/>
                    <a:pt x="3193" y="427"/>
                  </a:cubicBezTo>
                  <a:cubicBezTo>
                    <a:pt x="3186" y="395"/>
                    <a:pt x="3177" y="364"/>
                    <a:pt x="3177" y="332"/>
                  </a:cubicBezTo>
                  <a:cubicBezTo>
                    <a:pt x="3177" y="301"/>
                    <a:pt x="3154" y="292"/>
                    <a:pt x="3146" y="292"/>
                  </a:cubicBezTo>
                  <a:cubicBezTo>
                    <a:pt x="3138" y="292"/>
                    <a:pt x="3106" y="285"/>
                    <a:pt x="3106" y="308"/>
                  </a:cubicBezTo>
                  <a:cubicBezTo>
                    <a:pt x="3106" y="324"/>
                    <a:pt x="3067" y="316"/>
                    <a:pt x="3083" y="340"/>
                  </a:cubicBezTo>
                  <a:cubicBezTo>
                    <a:pt x="3098" y="364"/>
                    <a:pt x="3106" y="395"/>
                    <a:pt x="3083" y="411"/>
                  </a:cubicBezTo>
                  <a:cubicBezTo>
                    <a:pt x="3059" y="435"/>
                    <a:pt x="3043" y="435"/>
                    <a:pt x="3051" y="395"/>
                  </a:cubicBezTo>
                  <a:cubicBezTo>
                    <a:pt x="3067" y="348"/>
                    <a:pt x="3091" y="340"/>
                    <a:pt x="3067" y="316"/>
                  </a:cubicBezTo>
                  <a:cubicBezTo>
                    <a:pt x="3043" y="292"/>
                    <a:pt x="3035" y="269"/>
                    <a:pt x="3019" y="285"/>
                  </a:cubicBezTo>
                  <a:cubicBezTo>
                    <a:pt x="2996" y="301"/>
                    <a:pt x="2964" y="301"/>
                    <a:pt x="2964" y="332"/>
                  </a:cubicBezTo>
                  <a:cubicBezTo>
                    <a:pt x="2956" y="356"/>
                    <a:pt x="2901" y="301"/>
                    <a:pt x="2893" y="316"/>
                  </a:cubicBezTo>
                  <a:cubicBezTo>
                    <a:pt x="2885" y="340"/>
                    <a:pt x="2861" y="372"/>
                    <a:pt x="2822" y="356"/>
                  </a:cubicBezTo>
                  <a:cubicBezTo>
                    <a:pt x="2790" y="340"/>
                    <a:pt x="2766" y="316"/>
                    <a:pt x="2766" y="292"/>
                  </a:cubicBezTo>
                  <a:cubicBezTo>
                    <a:pt x="2758" y="277"/>
                    <a:pt x="2766" y="301"/>
                    <a:pt x="2798" y="308"/>
                  </a:cubicBezTo>
                  <a:cubicBezTo>
                    <a:pt x="2822" y="308"/>
                    <a:pt x="2822" y="324"/>
                    <a:pt x="2846" y="316"/>
                  </a:cubicBezTo>
                  <a:cubicBezTo>
                    <a:pt x="2869" y="301"/>
                    <a:pt x="2901" y="308"/>
                    <a:pt x="2909" y="277"/>
                  </a:cubicBezTo>
                  <a:cubicBezTo>
                    <a:pt x="2924" y="253"/>
                    <a:pt x="2940" y="245"/>
                    <a:pt x="2972" y="237"/>
                  </a:cubicBezTo>
                  <a:cubicBezTo>
                    <a:pt x="3011" y="229"/>
                    <a:pt x="3035" y="214"/>
                    <a:pt x="3011" y="198"/>
                  </a:cubicBezTo>
                  <a:cubicBezTo>
                    <a:pt x="2988" y="182"/>
                    <a:pt x="2980" y="150"/>
                    <a:pt x="3011" y="166"/>
                  </a:cubicBezTo>
                  <a:cubicBezTo>
                    <a:pt x="3035" y="182"/>
                    <a:pt x="3067" y="206"/>
                    <a:pt x="3075" y="198"/>
                  </a:cubicBezTo>
                  <a:cubicBezTo>
                    <a:pt x="3091" y="190"/>
                    <a:pt x="3091" y="198"/>
                    <a:pt x="3098" y="198"/>
                  </a:cubicBezTo>
                  <a:cubicBezTo>
                    <a:pt x="3106" y="206"/>
                    <a:pt x="3146" y="221"/>
                    <a:pt x="3114" y="198"/>
                  </a:cubicBezTo>
                  <a:cubicBezTo>
                    <a:pt x="3091" y="166"/>
                    <a:pt x="3083" y="126"/>
                    <a:pt x="3067" y="111"/>
                  </a:cubicBezTo>
                  <a:cubicBezTo>
                    <a:pt x="3051" y="87"/>
                    <a:pt x="3027" y="87"/>
                    <a:pt x="3011" y="63"/>
                  </a:cubicBezTo>
                  <a:cubicBezTo>
                    <a:pt x="3004" y="39"/>
                    <a:pt x="2996" y="0"/>
                    <a:pt x="3027" y="24"/>
                  </a:cubicBezTo>
                  <a:cubicBezTo>
                    <a:pt x="3059" y="39"/>
                    <a:pt x="3059" y="32"/>
                    <a:pt x="3075" y="71"/>
                  </a:cubicBezTo>
                  <a:cubicBezTo>
                    <a:pt x="3091" y="111"/>
                    <a:pt x="3106" y="126"/>
                    <a:pt x="3122" y="142"/>
                  </a:cubicBezTo>
                  <a:cubicBezTo>
                    <a:pt x="3130" y="166"/>
                    <a:pt x="3138" y="182"/>
                    <a:pt x="3162" y="229"/>
                  </a:cubicBezTo>
                  <a:cubicBezTo>
                    <a:pt x="3193" y="269"/>
                    <a:pt x="3209" y="292"/>
                    <a:pt x="3225" y="308"/>
                  </a:cubicBezTo>
                  <a:cubicBezTo>
                    <a:pt x="3241" y="324"/>
                    <a:pt x="3272" y="332"/>
                    <a:pt x="3249" y="308"/>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3" name="Freeform 589"/>
            <p:cNvSpPr>
              <a:spLocks noChangeArrowheads="1"/>
            </p:cNvSpPr>
            <p:nvPr/>
          </p:nvSpPr>
          <p:spPr bwMode="auto">
            <a:xfrm>
              <a:off x="19876692" y="7179570"/>
              <a:ext cx="1716286" cy="776968"/>
            </a:xfrm>
            <a:custGeom>
              <a:avLst/>
              <a:gdLst>
                <a:gd name="T0" fmla="*/ 1296 w 3265"/>
                <a:gd name="T1" fmla="*/ 1075 h 1479"/>
                <a:gd name="T2" fmla="*/ 814 w 3265"/>
                <a:gd name="T3" fmla="*/ 1083 h 1479"/>
                <a:gd name="T4" fmla="*/ 0 w 3265"/>
                <a:gd name="T5" fmla="*/ 1233 h 1479"/>
                <a:gd name="T6" fmla="*/ 165 w 3265"/>
                <a:gd name="T7" fmla="*/ 1012 h 1479"/>
                <a:gd name="T8" fmla="*/ 474 w 3265"/>
                <a:gd name="T9" fmla="*/ 798 h 1479"/>
                <a:gd name="T10" fmla="*/ 616 w 3265"/>
                <a:gd name="T11" fmla="*/ 751 h 1479"/>
                <a:gd name="T12" fmla="*/ 853 w 3265"/>
                <a:gd name="T13" fmla="*/ 538 h 1479"/>
                <a:gd name="T14" fmla="*/ 1011 w 3265"/>
                <a:gd name="T15" fmla="*/ 395 h 1479"/>
                <a:gd name="T16" fmla="*/ 3162 w 3265"/>
                <a:gd name="T17" fmla="*/ 182 h 1479"/>
                <a:gd name="T18" fmla="*/ 3114 w 3265"/>
                <a:gd name="T19" fmla="*/ 150 h 1479"/>
                <a:gd name="T20" fmla="*/ 3043 w 3265"/>
                <a:gd name="T21" fmla="*/ 87 h 1479"/>
                <a:gd name="T22" fmla="*/ 3091 w 3265"/>
                <a:gd name="T23" fmla="*/ 198 h 1479"/>
                <a:gd name="T24" fmla="*/ 2996 w 3265"/>
                <a:gd name="T25" fmla="*/ 166 h 1479"/>
                <a:gd name="T26" fmla="*/ 2830 w 3265"/>
                <a:gd name="T27" fmla="*/ 324 h 1479"/>
                <a:gd name="T28" fmla="*/ 2901 w 3265"/>
                <a:gd name="T29" fmla="*/ 308 h 1479"/>
                <a:gd name="T30" fmla="*/ 3051 w 3265"/>
                <a:gd name="T31" fmla="*/ 292 h 1479"/>
                <a:gd name="T32" fmla="*/ 3146 w 3265"/>
                <a:gd name="T33" fmla="*/ 292 h 1479"/>
                <a:gd name="T34" fmla="*/ 3154 w 3265"/>
                <a:gd name="T35" fmla="*/ 451 h 1479"/>
                <a:gd name="T36" fmla="*/ 2909 w 3265"/>
                <a:gd name="T37" fmla="*/ 577 h 1479"/>
                <a:gd name="T38" fmla="*/ 2814 w 3265"/>
                <a:gd name="T39" fmla="*/ 609 h 1479"/>
                <a:gd name="T40" fmla="*/ 2972 w 3265"/>
                <a:gd name="T41" fmla="*/ 672 h 1479"/>
                <a:gd name="T42" fmla="*/ 2846 w 3265"/>
                <a:gd name="T43" fmla="*/ 830 h 1479"/>
                <a:gd name="T44" fmla="*/ 2980 w 3265"/>
                <a:gd name="T45" fmla="*/ 719 h 1479"/>
                <a:gd name="T46" fmla="*/ 3067 w 3265"/>
                <a:gd name="T47" fmla="*/ 743 h 1479"/>
                <a:gd name="T48" fmla="*/ 3083 w 3265"/>
                <a:gd name="T49" fmla="*/ 830 h 1479"/>
                <a:gd name="T50" fmla="*/ 2980 w 3265"/>
                <a:gd name="T51" fmla="*/ 909 h 1479"/>
                <a:gd name="T52" fmla="*/ 2909 w 3265"/>
                <a:gd name="T53" fmla="*/ 956 h 1479"/>
                <a:gd name="T54" fmla="*/ 2735 w 3265"/>
                <a:gd name="T55" fmla="*/ 1051 h 1479"/>
                <a:gd name="T56" fmla="*/ 2695 w 3265"/>
                <a:gd name="T57" fmla="*/ 1067 h 1479"/>
                <a:gd name="T58" fmla="*/ 2332 w 3265"/>
                <a:gd name="T59" fmla="*/ 1455 h 1479"/>
                <a:gd name="T60" fmla="*/ 2332 w 3265"/>
                <a:gd name="T61" fmla="*/ 1455 h 1479"/>
                <a:gd name="T62" fmla="*/ 2687 w 3265"/>
                <a:gd name="T63" fmla="*/ 1067 h 1479"/>
                <a:gd name="T64" fmla="*/ 2719 w 3265"/>
                <a:gd name="T65" fmla="*/ 1059 h 1479"/>
                <a:gd name="T66" fmla="*/ 2830 w 3265"/>
                <a:gd name="T67" fmla="*/ 980 h 1479"/>
                <a:gd name="T68" fmla="*/ 2948 w 3265"/>
                <a:gd name="T69" fmla="*/ 909 h 1479"/>
                <a:gd name="T70" fmla="*/ 3019 w 3265"/>
                <a:gd name="T71" fmla="*/ 933 h 1479"/>
                <a:gd name="T72" fmla="*/ 3051 w 3265"/>
                <a:gd name="T73" fmla="*/ 798 h 1479"/>
                <a:gd name="T74" fmla="*/ 3011 w 3265"/>
                <a:gd name="T75" fmla="*/ 798 h 1479"/>
                <a:gd name="T76" fmla="*/ 2893 w 3265"/>
                <a:gd name="T77" fmla="*/ 830 h 1479"/>
                <a:gd name="T78" fmla="*/ 2933 w 3265"/>
                <a:gd name="T79" fmla="*/ 719 h 1479"/>
                <a:gd name="T80" fmla="*/ 2838 w 3265"/>
                <a:gd name="T81" fmla="*/ 625 h 1479"/>
                <a:gd name="T82" fmla="*/ 2893 w 3265"/>
                <a:gd name="T83" fmla="*/ 577 h 1479"/>
                <a:gd name="T84" fmla="*/ 3146 w 3265"/>
                <a:gd name="T85" fmla="*/ 443 h 1479"/>
                <a:gd name="T86" fmla="*/ 3177 w 3265"/>
                <a:gd name="T87" fmla="*/ 332 h 1479"/>
                <a:gd name="T88" fmla="*/ 3083 w 3265"/>
                <a:gd name="T89" fmla="*/ 340 h 1479"/>
                <a:gd name="T90" fmla="*/ 3051 w 3265"/>
                <a:gd name="T91" fmla="*/ 301 h 1479"/>
                <a:gd name="T92" fmla="*/ 2901 w 3265"/>
                <a:gd name="T93" fmla="*/ 316 h 1479"/>
                <a:gd name="T94" fmla="*/ 2766 w 3265"/>
                <a:gd name="T95" fmla="*/ 285 h 1479"/>
                <a:gd name="T96" fmla="*/ 2972 w 3265"/>
                <a:gd name="T97" fmla="*/ 237 h 1479"/>
                <a:gd name="T98" fmla="*/ 3075 w 3265"/>
                <a:gd name="T99" fmla="*/ 190 h 1479"/>
                <a:gd name="T100" fmla="*/ 3043 w 3265"/>
                <a:gd name="T101" fmla="*/ 95 h 1479"/>
                <a:gd name="T102" fmla="*/ 885 w 3265"/>
                <a:gd name="T103" fmla="*/ 514 h 1479"/>
                <a:gd name="T104" fmla="*/ 656 w 3265"/>
                <a:gd name="T105" fmla="*/ 712 h 1479"/>
                <a:gd name="T106" fmla="*/ 505 w 3265"/>
                <a:gd name="T107" fmla="*/ 783 h 1479"/>
                <a:gd name="T108" fmla="*/ 221 w 3265"/>
                <a:gd name="T109" fmla="*/ 1004 h 1479"/>
                <a:gd name="T110" fmla="*/ 7 w 3265"/>
                <a:gd name="T111" fmla="*/ 1186 h 1479"/>
                <a:gd name="T112" fmla="*/ 814 w 3265"/>
                <a:gd name="T113" fmla="*/ 1075 h 1479"/>
                <a:gd name="T114" fmla="*/ 1296 w 3265"/>
                <a:gd name="T115" fmla="*/ 1067 h 1479"/>
                <a:gd name="T116" fmla="*/ 3059 w 3265"/>
                <a:gd name="T117" fmla="*/ 395 h 1479"/>
                <a:gd name="T118" fmla="*/ 3027 w 3265"/>
                <a:gd name="T119" fmla="*/ 16 h 1479"/>
                <a:gd name="T120" fmla="*/ 3249 w 3265"/>
                <a:gd name="T121" fmla="*/ 324 h 1479"/>
                <a:gd name="T122" fmla="*/ 3059 w 3265"/>
                <a:gd name="T123" fmla="*/ 8 h 1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65" h="1479">
                  <a:moveTo>
                    <a:pt x="2300" y="1478"/>
                  </a:moveTo>
                  <a:lnTo>
                    <a:pt x="2300" y="1478"/>
                  </a:lnTo>
                  <a:cubicBezTo>
                    <a:pt x="1810" y="1107"/>
                    <a:pt x="1810" y="1107"/>
                    <a:pt x="1810" y="1107"/>
                  </a:cubicBezTo>
                  <a:cubicBezTo>
                    <a:pt x="1367" y="1178"/>
                    <a:pt x="1367" y="1178"/>
                    <a:pt x="1367" y="1178"/>
                  </a:cubicBezTo>
                  <a:lnTo>
                    <a:pt x="1367" y="1178"/>
                  </a:lnTo>
                  <a:cubicBezTo>
                    <a:pt x="1367" y="1178"/>
                    <a:pt x="1343" y="1099"/>
                    <a:pt x="1328" y="1083"/>
                  </a:cubicBezTo>
                  <a:cubicBezTo>
                    <a:pt x="1320" y="1075"/>
                    <a:pt x="1312" y="1075"/>
                    <a:pt x="1296" y="1075"/>
                  </a:cubicBezTo>
                  <a:cubicBezTo>
                    <a:pt x="1288" y="1075"/>
                    <a:pt x="1288" y="1075"/>
                    <a:pt x="1280" y="1075"/>
                  </a:cubicBezTo>
                  <a:cubicBezTo>
                    <a:pt x="1272" y="1075"/>
                    <a:pt x="1264" y="1075"/>
                    <a:pt x="1257" y="1075"/>
                  </a:cubicBezTo>
                  <a:cubicBezTo>
                    <a:pt x="1233" y="1067"/>
                    <a:pt x="1225" y="1067"/>
                    <a:pt x="1225" y="1059"/>
                  </a:cubicBezTo>
                  <a:cubicBezTo>
                    <a:pt x="1225" y="1059"/>
                    <a:pt x="1225" y="1051"/>
                    <a:pt x="1225" y="1043"/>
                  </a:cubicBezTo>
                  <a:cubicBezTo>
                    <a:pt x="1225" y="1043"/>
                    <a:pt x="1225" y="1043"/>
                    <a:pt x="1225" y="1036"/>
                  </a:cubicBezTo>
                  <a:cubicBezTo>
                    <a:pt x="1225" y="1036"/>
                    <a:pt x="1225" y="1036"/>
                    <a:pt x="1209" y="1036"/>
                  </a:cubicBezTo>
                  <a:cubicBezTo>
                    <a:pt x="1130" y="1036"/>
                    <a:pt x="837" y="1075"/>
                    <a:pt x="814" y="1083"/>
                  </a:cubicBezTo>
                  <a:cubicBezTo>
                    <a:pt x="782" y="1083"/>
                    <a:pt x="640" y="1154"/>
                    <a:pt x="584" y="1186"/>
                  </a:cubicBezTo>
                  <a:cubicBezTo>
                    <a:pt x="577" y="1194"/>
                    <a:pt x="569" y="1202"/>
                    <a:pt x="553" y="1209"/>
                  </a:cubicBezTo>
                  <a:cubicBezTo>
                    <a:pt x="529" y="1225"/>
                    <a:pt x="505" y="1249"/>
                    <a:pt x="450" y="1249"/>
                  </a:cubicBezTo>
                  <a:cubicBezTo>
                    <a:pt x="426" y="1249"/>
                    <a:pt x="308" y="1265"/>
                    <a:pt x="126" y="1281"/>
                  </a:cubicBezTo>
                  <a:cubicBezTo>
                    <a:pt x="0" y="1296"/>
                    <a:pt x="0" y="1296"/>
                    <a:pt x="0" y="1296"/>
                  </a:cubicBezTo>
                  <a:lnTo>
                    <a:pt x="0" y="1296"/>
                  </a:lnTo>
                  <a:cubicBezTo>
                    <a:pt x="0" y="1273"/>
                    <a:pt x="0" y="1249"/>
                    <a:pt x="0" y="1233"/>
                  </a:cubicBezTo>
                  <a:cubicBezTo>
                    <a:pt x="0" y="1209"/>
                    <a:pt x="0" y="1194"/>
                    <a:pt x="0" y="1186"/>
                  </a:cubicBezTo>
                  <a:cubicBezTo>
                    <a:pt x="0" y="1170"/>
                    <a:pt x="23" y="1162"/>
                    <a:pt x="47" y="1162"/>
                  </a:cubicBezTo>
                  <a:cubicBezTo>
                    <a:pt x="63" y="1162"/>
                    <a:pt x="78" y="1154"/>
                    <a:pt x="87" y="1146"/>
                  </a:cubicBezTo>
                  <a:cubicBezTo>
                    <a:pt x="102" y="1131"/>
                    <a:pt x="102" y="1115"/>
                    <a:pt x="94" y="1091"/>
                  </a:cubicBezTo>
                  <a:cubicBezTo>
                    <a:pt x="94" y="1083"/>
                    <a:pt x="94" y="1075"/>
                    <a:pt x="94" y="1067"/>
                  </a:cubicBezTo>
                  <a:cubicBezTo>
                    <a:pt x="87" y="1043"/>
                    <a:pt x="94" y="1043"/>
                    <a:pt x="110" y="1043"/>
                  </a:cubicBezTo>
                  <a:cubicBezTo>
                    <a:pt x="118" y="1043"/>
                    <a:pt x="142" y="1036"/>
                    <a:pt x="165" y="1012"/>
                  </a:cubicBezTo>
                  <a:cubicBezTo>
                    <a:pt x="189" y="1004"/>
                    <a:pt x="205" y="996"/>
                    <a:pt x="221" y="996"/>
                  </a:cubicBezTo>
                  <a:cubicBezTo>
                    <a:pt x="229" y="996"/>
                    <a:pt x="237" y="996"/>
                    <a:pt x="245" y="996"/>
                  </a:cubicBezTo>
                  <a:cubicBezTo>
                    <a:pt x="253" y="1004"/>
                    <a:pt x="260" y="1004"/>
                    <a:pt x="260" y="1004"/>
                  </a:cubicBezTo>
                  <a:cubicBezTo>
                    <a:pt x="268" y="1004"/>
                    <a:pt x="276" y="996"/>
                    <a:pt x="284" y="996"/>
                  </a:cubicBezTo>
                  <a:cubicBezTo>
                    <a:pt x="292" y="988"/>
                    <a:pt x="300" y="972"/>
                    <a:pt x="308" y="965"/>
                  </a:cubicBezTo>
                  <a:cubicBezTo>
                    <a:pt x="347" y="925"/>
                    <a:pt x="403" y="862"/>
                    <a:pt x="434" y="862"/>
                  </a:cubicBezTo>
                  <a:cubicBezTo>
                    <a:pt x="458" y="862"/>
                    <a:pt x="474" y="838"/>
                    <a:pt x="474" y="798"/>
                  </a:cubicBezTo>
                  <a:cubicBezTo>
                    <a:pt x="474" y="783"/>
                    <a:pt x="490" y="775"/>
                    <a:pt x="505" y="775"/>
                  </a:cubicBezTo>
                  <a:cubicBezTo>
                    <a:pt x="521" y="767"/>
                    <a:pt x="529" y="767"/>
                    <a:pt x="537" y="759"/>
                  </a:cubicBezTo>
                  <a:cubicBezTo>
                    <a:pt x="545" y="743"/>
                    <a:pt x="545" y="735"/>
                    <a:pt x="545" y="727"/>
                  </a:cubicBezTo>
                  <a:cubicBezTo>
                    <a:pt x="545" y="719"/>
                    <a:pt x="545" y="719"/>
                    <a:pt x="545" y="712"/>
                  </a:cubicBezTo>
                  <a:cubicBezTo>
                    <a:pt x="553" y="712"/>
                    <a:pt x="553" y="712"/>
                    <a:pt x="561" y="712"/>
                  </a:cubicBezTo>
                  <a:cubicBezTo>
                    <a:pt x="577" y="712"/>
                    <a:pt x="577" y="719"/>
                    <a:pt x="584" y="727"/>
                  </a:cubicBezTo>
                  <a:cubicBezTo>
                    <a:pt x="584" y="743"/>
                    <a:pt x="593" y="751"/>
                    <a:pt x="616" y="751"/>
                  </a:cubicBezTo>
                  <a:cubicBezTo>
                    <a:pt x="640" y="743"/>
                    <a:pt x="640" y="735"/>
                    <a:pt x="648" y="712"/>
                  </a:cubicBezTo>
                  <a:cubicBezTo>
                    <a:pt x="648" y="688"/>
                    <a:pt x="648" y="664"/>
                    <a:pt x="671" y="648"/>
                  </a:cubicBezTo>
                  <a:cubicBezTo>
                    <a:pt x="679" y="632"/>
                    <a:pt x="695" y="625"/>
                    <a:pt x="711" y="625"/>
                  </a:cubicBezTo>
                  <a:cubicBezTo>
                    <a:pt x="743" y="625"/>
                    <a:pt x="766" y="656"/>
                    <a:pt x="766" y="664"/>
                  </a:cubicBezTo>
                  <a:lnTo>
                    <a:pt x="766" y="664"/>
                  </a:lnTo>
                  <a:cubicBezTo>
                    <a:pt x="774" y="664"/>
                    <a:pt x="814" y="617"/>
                    <a:pt x="830" y="577"/>
                  </a:cubicBezTo>
                  <a:cubicBezTo>
                    <a:pt x="837" y="553"/>
                    <a:pt x="845" y="545"/>
                    <a:pt x="853" y="538"/>
                  </a:cubicBezTo>
                  <a:cubicBezTo>
                    <a:pt x="861" y="538"/>
                    <a:pt x="869" y="530"/>
                    <a:pt x="877" y="514"/>
                  </a:cubicBezTo>
                  <a:cubicBezTo>
                    <a:pt x="893" y="482"/>
                    <a:pt x="893" y="435"/>
                    <a:pt x="885" y="403"/>
                  </a:cubicBezTo>
                  <a:cubicBezTo>
                    <a:pt x="885" y="395"/>
                    <a:pt x="885" y="395"/>
                    <a:pt x="885" y="395"/>
                  </a:cubicBezTo>
                  <a:cubicBezTo>
                    <a:pt x="893" y="395"/>
                    <a:pt x="893" y="395"/>
                    <a:pt x="893" y="395"/>
                  </a:cubicBezTo>
                  <a:cubicBezTo>
                    <a:pt x="901" y="395"/>
                    <a:pt x="909" y="403"/>
                    <a:pt x="917" y="403"/>
                  </a:cubicBezTo>
                  <a:cubicBezTo>
                    <a:pt x="924" y="403"/>
                    <a:pt x="924" y="403"/>
                    <a:pt x="932" y="403"/>
                  </a:cubicBezTo>
                  <a:cubicBezTo>
                    <a:pt x="964" y="403"/>
                    <a:pt x="1011" y="395"/>
                    <a:pt x="1011" y="395"/>
                  </a:cubicBezTo>
                  <a:cubicBezTo>
                    <a:pt x="1881" y="277"/>
                    <a:pt x="2869" y="48"/>
                    <a:pt x="3059" y="0"/>
                  </a:cubicBezTo>
                  <a:cubicBezTo>
                    <a:pt x="3067" y="0"/>
                    <a:pt x="3067" y="0"/>
                    <a:pt x="3067" y="0"/>
                  </a:cubicBezTo>
                  <a:lnTo>
                    <a:pt x="3067" y="0"/>
                  </a:lnTo>
                  <a:cubicBezTo>
                    <a:pt x="3067" y="8"/>
                    <a:pt x="3075" y="16"/>
                    <a:pt x="3083" y="24"/>
                  </a:cubicBezTo>
                  <a:cubicBezTo>
                    <a:pt x="3091" y="48"/>
                    <a:pt x="3098" y="63"/>
                    <a:pt x="3106" y="79"/>
                  </a:cubicBezTo>
                  <a:cubicBezTo>
                    <a:pt x="3114" y="95"/>
                    <a:pt x="3122" y="111"/>
                    <a:pt x="3130" y="119"/>
                  </a:cubicBezTo>
                  <a:cubicBezTo>
                    <a:pt x="3138" y="134"/>
                    <a:pt x="3154" y="158"/>
                    <a:pt x="3162" y="182"/>
                  </a:cubicBezTo>
                  <a:cubicBezTo>
                    <a:pt x="3177" y="198"/>
                    <a:pt x="3186" y="221"/>
                    <a:pt x="3193" y="237"/>
                  </a:cubicBezTo>
                  <a:cubicBezTo>
                    <a:pt x="3217" y="269"/>
                    <a:pt x="3225" y="285"/>
                    <a:pt x="3249" y="308"/>
                  </a:cubicBezTo>
                  <a:cubicBezTo>
                    <a:pt x="3257" y="316"/>
                    <a:pt x="3264" y="324"/>
                    <a:pt x="3257" y="324"/>
                  </a:cubicBezTo>
                  <a:lnTo>
                    <a:pt x="3257" y="332"/>
                  </a:lnTo>
                  <a:cubicBezTo>
                    <a:pt x="3249" y="332"/>
                    <a:pt x="3233" y="316"/>
                    <a:pt x="3225" y="308"/>
                  </a:cubicBezTo>
                  <a:cubicBezTo>
                    <a:pt x="3201" y="292"/>
                    <a:pt x="3186" y="269"/>
                    <a:pt x="3162" y="229"/>
                  </a:cubicBezTo>
                  <a:cubicBezTo>
                    <a:pt x="3138" y="190"/>
                    <a:pt x="3130" y="166"/>
                    <a:pt x="3114" y="150"/>
                  </a:cubicBezTo>
                  <a:cubicBezTo>
                    <a:pt x="3114" y="142"/>
                    <a:pt x="3106" y="134"/>
                    <a:pt x="3098" y="126"/>
                  </a:cubicBezTo>
                  <a:cubicBezTo>
                    <a:pt x="3091" y="111"/>
                    <a:pt x="3083" y="95"/>
                    <a:pt x="3075" y="71"/>
                  </a:cubicBezTo>
                  <a:cubicBezTo>
                    <a:pt x="3059" y="39"/>
                    <a:pt x="3059" y="39"/>
                    <a:pt x="3035" y="32"/>
                  </a:cubicBezTo>
                  <a:lnTo>
                    <a:pt x="3027" y="24"/>
                  </a:lnTo>
                  <a:cubicBezTo>
                    <a:pt x="3011" y="16"/>
                    <a:pt x="3011" y="16"/>
                    <a:pt x="3011" y="24"/>
                  </a:cubicBezTo>
                  <a:cubicBezTo>
                    <a:pt x="3011" y="24"/>
                    <a:pt x="3004" y="32"/>
                    <a:pt x="3019" y="63"/>
                  </a:cubicBezTo>
                  <a:cubicBezTo>
                    <a:pt x="3027" y="71"/>
                    <a:pt x="3035" y="79"/>
                    <a:pt x="3043" y="87"/>
                  </a:cubicBezTo>
                  <a:cubicBezTo>
                    <a:pt x="3051" y="95"/>
                    <a:pt x="3059" y="103"/>
                    <a:pt x="3067" y="111"/>
                  </a:cubicBezTo>
                  <a:cubicBezTo>
                    <a:pt x="3083" y="119"/>
                    <a:pt x="3083" y="126"/>
                    <a:pt x="3091" y="142"/>
                  </a:cubicBezTo>
                  <a:cubicBezTo>
                    <a:pt x="3098" y="158"/>
                    <a:pt x="3106" y="182"/>
                    <a:pt x="3122" y="190"/>
                  </a:cubicBezTo>
                  <a:cubicBezTo>
                    <a:pt x="3130" y="206"/>
                    <a:pt x="3130" y="206"/>
                    <a:pt x="3130" y="214"/>
                  </a:cubicBezTo>
                  <a:cubicBezTo>
                    <a:pt x="3130" y="214"/>
                    <a:pt x="3130" y="214"/>
                    <a:pt x="3122" y="214"/>
                  </a:cubicBezTo>
                  <a:cubicBezTo>
                    <a:pt x="3114" y="214"/>
                    <a:pt x="3106" y="206"/>
                    <a:pt x="3098" y="206"/>
                  </a:cubicBezTo>
                  <a:lnTo>
                    <a:pt x="3091" y="198"/>
                  </a:lnTo>
                  <a:cubicBezTo>
                    <a:pt x="3091" y="198"/>
                    <a:pt x="3091" y="198"/>
                    <a:pt x="3083" y="198"/>
                  </a:cubicBezTo>
                  <a:cubicBezTo>
                    <a:pt x="3083" y="198"/>
                    <a:pt x="3083" y="198"/>
                    <a:pt x="3075" y="198"/>
                  </a:cubicBezTo>
                  <a:cubicBezTo>
                    <a:pt x="3075" y="198"/>
                    <a:pt x="3075" y="198"/>
                    <a:pt x="3067" y="198"/>
                  </a:cubicBezTo>
                  <a:cubicBezTo>
                    <a:pt x="3059" y="198"/>
                    <a:pt x="3043" y="190"/>
                    <a:pt x="3027" y="182"/>
                  </a:cubicBezTo>
                  <a:cubicBezTo>
                    <a:pt x="3019" y="174"/>
                    <a:pt x="3011" y="174"/>
                    <a:pt x="3011" y="166"/>
                  </a:cubicBezTo>
                  <a:cubicBezTo>
                    <a:pt x="3004" y="166"/>
                    <a:pt x="2996" y="166"/>
                    <a:pt x="2996" y="166"/>
                  </a:cubicBezTo>
                  <a:lnTo>
                    <a:pt x="2996" y="166"/>
                  </a:lnTo>
                  <a:cubicBezTo>
                    <a:pt x="2996" y="174"/>
                    <a:pt x="3004" y="182"/>
                    <a:pt x="3011" y="190"/>
                  </a:cubicBezTo>
                  <a:cubicBezTo>
                    <a:pt x="3027" y="198"/>
                    <a:pt x="3027" y="206"/>
                    <a:pt x="3027" y="214"/>
                  </a:cubicBezTo>
                  <a:cubicBezTo>
                    <a:pt x="3019" y="221"/>
                    <a:pt x="3004" y="237"/>
                    <a:pt x="2980" y="245"/>
                  </a:cubicBezTo>
                  <a:cubicBezTo>
                    <a:pt x="2940" y="245"/>
                    <a:pt x="2924" y="253"/>
                    <a:pt x="2917" y="285"/>
                  </a:cubicBezTo>
                  <a:cubicBezTo>
                    <a:pt x="2909" y="301"/>
                    <a:pt x="2885" y="308"/>
                    <a:pt x="2869" y="308"/>
                  </a:cubicBezTo>
                  <a:cubicBezTo>
                    <a:pt x="2861" y="308"/>
                    <a:pt x="2853" y="316"/>
                    <a:pt x="2846" y="316"/>
                  </a:cubicBezTo>
                  <a:cubicBezTo>
                    <a:pt x="2838" y="324"/>
                    <a:pt x="2838" y="324"/>
                    <a:pt x="2830" y="324"/>
                  </a:cubicBezTo>
                  <a:cubicBezTo>
                    <a:pt x="2830" y="324"/>
                    <a:pt x="2822" y="324"/>
                    <a:pt x="2814" y="316"/>
                  </a:cubicBezTo>
                  <a:cubicBezTo>
                    <a:pt x="2814" y="316"/>
                    <a:pt x="2806" y="308"/>
                    <a:pt x="2798" y="308"/>
                  </a:cubicBezTo>
                  <a:cubicBezTo>
                    <a:pt x="2782" y="308"/>
                    <a:pt x="2774" y="301"/>
                    <a:pt x="2766" y="301"/>
                  </a:cubicBezTo>
                  <a:cubicBezTo>
                    <a:pt x="2774" y="308"/>
                    <a:pt x="2790" y="332"/>
                    <a:pt x="2830" y="348"/>
                  </a:cubicBezTo>
                  <a:cubicBezTo>
                    <a:pt x="2830" y="356"/>
                    <a:pt x="2838" y="356"/>
                    <a:pt x="2846" y="356"/>
                  </a:cubicBezTo>
                  <a:cubicBezTo>
                    <a:pt x="2869" y="356"/>
                    <a:pt x="2885" y="332"/>
                    <a:pt x="2893" y="316"/>
                  </a:cubicBezTo>
                  <a:cubicBezTo>
                    <a:pt x="2893" y="308"/>
                    <a:pt x="2901" y="308"/>
                    <a:pt x="2901" y="308"/>
                  </a:cubicBezTo>
                  <a:cubicBezTo>
                    <a:pt x="2909" y="308"/>
                    <a:pt x="2917" y="316"/>
                    <a:pt x="2933" y="324"/>
                  </a:cubicBezTo>
                  <a:cubicBezTo>
                    <a:pt x="2940" y="324"/>
                    <a:pt x="2948" y="332"/>
                    <a:pt x="2956" y="332"/>
                  </a:cubicBezTo>
                  <a:cubicBezTo>
                    <a:pt x="2956" y="332"/>
                    <a:pt x="2956" y="332"/>
                    <a:pt x="2956" y="324"/>
                  </a:cubicBezTo>
                  <a:cubicBezTo>
                    <a:pt x="2964" y="308"/>
                    <a:pt x="2972" y="301"/>
                    <a:pt x="2988" y="301"/>
                  </a:cubicBezTo>
                  <a:cubicBezTo>
                    <a:pt x="2996" y="292"/>
                    <a:pt x="3004" y="292"/>
                    <a:pt x="3011" y="285"/>
                  </a:cubicBezTo>
                  <a:cubicBezTo>
                    <a:pt x="3019" y="277"/>
                    <a:pt x="3027" y="277"/>
                    <a:pt x="3027" y="277"/>
                  </a:cubicBezTo>
                  <a:cubicBezTo>
                    <a:pt x="3035" y="277"/>
                    <a:pt x="3043" y="285"/>
                    <a:pt x="3051" y="292"/>
                  </a:cubicBezTo>
                  <a:cubicBezTo>
                    <a:pt x="3059" y="301"/>
                    <a:pt x="3067" y="308"/>
                    <a:pt x="3067" y="316"/>
                  </a:cubicBezTo>
                  <a:cubicBezTo>
                    <a:pt x="3075" y="316"/>
                    <a:pt x="3075" y="324"/>
                    <a:pt x="3075" y="324"/>
                  </a:cubicBezTo>
                  <a:cubicBezTo>
                    <a:pt x="3083" y="324"/>
                    <a:pt x="3083" y="316"/>
                    <a:pt x="3091" y="316"/>
                  </a:cubicBezTo>
                  <a:cubicBezTo>
                    <a:pt x="3098" y="316"/>
                    <a:pt x="3098" y="316"/>
                    <a:pt x="3098" y="308"/>
                  </a:cubicBezTo>
                  <a:cubicBezTo>
                    <a:pt x="3098" y="292"/>
                    <a:pt x="3114" y="285"/>
                    <a:pt x="3130" y="285"/>
                  </a:cubicBezTo>
                  <a:cubicBezTo>
                    <a:pt x="3138" y="285"/>
                    <a:pt x="3138" y="285"/>
                    <a:pt x="3146" y="285"/>
                  </a:cubicBezTo>
                  <a:cubicBezTo>
                    <a:pt x="3146" y="292"/>
                    <a:pt x="3146" y="292"/>
                    <a:pt x="3146" y="292"/>
                  </a:cubicBezTo>
                  <a:cubicBezTo>
                    <a:pt x="3154" y="292"/>
                    <a:pt x="3177" y="301"/>
                    <a:pt x="3186" y="332"/>
                  </a:cubicBezTo>
                  <a:cubicBezTo>
                    <a:pt x="3186" y="348"/>
                    <a:pt x="3186" y="372"/>
                    <a:pt x="3193" y="395"/>
                  </a:cubicBezTo>
                  <a:cubicBezTo>
                    <a:pt x="3193" y="403"/>
                    <a:pt x="3193" y="411"/>
                    <a:pt x="3193" y="427"/>
                  </a:cubicBezTo>
                  <a:cubicBezTo>
                    <a:pt x="3201" y="435"/>
                    <a:pt x="3193" y="443"/>
                    <a:pt x="3193" y="451"/>
                  </a:cubicBezTo>
                  <a:cubicBezTo>
                    <a:pt x="3186" y="459"/>
                    <a:pt x="3177" y="459"/>
                    <a:pt x="3170" y="459"/>
                  </a:cubicBezTo>
                  <a:cubicBezTo>
                    <a:pt x="3162" y="459"/>
                    <a:pt x="3162" y="459"/>
                    <a:pt x="3162" y="459"/>
                  </a:cubicBezTo>
                  <a:cubicBezTo>
                    <a:pt x="3162" y="459"/>
                    <a:pt x="3154" y="459"/>
                    <a:pt x="3154" y="451"/>
                  </a:cubicBezTo>
                  <a:cubicBezTo>
                    <a:pt x="3146" y="451"/>
                    <a:pt x="3146" y="451"/>
                    <a:pt x="3146" y="451"/>
                  </a:cubicBezTo>
                  <a:cubicBezTo>
                    <a:pt x="3138" y="451"/>
                    <a:pt x="3138" y="459"/>
                    <a:pt x="3130" y="490"/>
                  </a:cubicBezTo>
                  <a:cubicBezTo>
                    <a:pt x="3130" y="561"/>
                    <a:pt x="3067" y="601"/>
                    <a:pt x="3059" y="601"/>
                  </a:cubicBezTo>
                  <a:cubicBezTo>
                    <a:pt x="3051" y="601"/>
                    <a:pt x="3043" y="601"/>
                    <a:pt x="3027" y="601"/>
                  </a:cubicBezTo>
                  <a:cubicBezTo>
                    <a:pt x="3019" y="601"/>
                    <a:pt x="3004" y="601"/>
                    <a:pt x="2972" y="593"/>
                  </a:cubicBezTo>
                  <a:cubicBezTo>
                    <a:pt x="2933" y="585"/>
                    <a:pt x="2924" y="585"/>
                    <a:pt x="2924" y="577"/>
                  </a:cubicBezTo>
                  <a:cubicBezTo>
                    <a:pt x="2917" y="577"/>
                    <a:pt x="2917" y="577"/>
                    <a:pt x="2909" y="577"/>
                  </a:cubicBezTo>
                  <a:cubicBezTo>
                    <a:pt x="2909" y="569"/>
                    <a:pt x="2901" y="569"/>
                    <a:pt x="2901" y="569"/>
                  </a:cubicBezTo>
                  <a:cubicBezTo>
                    <a:pt x="2901" y="569"/>
                    <a:pt x="2901" y="569"/>
                    <a:pt x="2893" y="577"/>
                  </a:cubicBezTo>
                  <a:cubicBezTo>
                    <a:pt x="2893" y="585"/>
                    <a:pt x="2893" y="593"/>
                    <a:pt x="2877" y="601"/>
                  </a:cubicBezTo>
                  <a:cubicBezTo>
                    <a:pt x="2869" y="609"/>
                    <a:pt x="2861" y="609"/>
                    <a:pt x="2853" y="609"/>
                  </a:cubicBezTo>
                  <a:cubicBezTo>
                    <a:pt x="2846" y="609"/>
                    <a:pt x="2846" y="609"/>
                    <a:pt x="2838" y="609"/>
                  </a:cubicBezTo>
                  <a:lnTo>
                    <a:pt x="2830" y="609"/>
                  </a:lnTo>
                  <a:cubicBezTo>
                    <a:pt x="2822" y="609"/>
                    <a:pt x="2814" y="609"/>
                    <a:pt x="2814" y="609"/>
                  </a:cubicBezTo>
                  <a:lnTo>
                    <a:pt x="2814" y="609"/>
                  </a:lnTo>
                  <a:cubicBezTo>
                    <a:pt x="2814" y="617"/>
                    <a:pt x="2830" y="617"/>
                    <a:pt x="2846" y="625"/>
                  </a:cubicBezTo>
                  <a:cubicBezTo>
                    <a:pt x="2861" y="625"/>
                    <a:pt x="2877" y="632"/>
                    <a:pt x="2893" y="632"/>
                  </a:cubicBezTo>
                  <a:cubicBezTo>
                    <a:pt x="2909" y="640"/>
                    <a:pt x="2917" y="640"/>
                    <a:pt x="2924" y="640"/>
                  </a:cubicBezTo>
                  <a:cubicBezTo>
                    <a:pt x="2940" y="648"/>
                    <a:pt x="2940" y="648"/>
                    <a:pt x="2956" y="656"/>
                  </a:cubicBezTo>
                  <a:cubicBezTo>
                    <a:pt x="2964" y="664"/>
                    <a:pt x="2964" y="664"/>
                    <a:pt x="2964" y="664"/>
                  </a:cubicBezTo>
                  <a:cubicBezTo>
                    <a:pt x="2972" y="664"/>
                    <a:pt x="2972" y="672"/>
                    <a:pt x="2972" y="672"/>
                  </a:cubicBezTo>
                  <a:cubicBezTo>
                    <a:pt x="2972" y="680"/>
                    <a:pt x="2972" y="688"/>
                    <a:pt x="2964" y="696"/>
                  </a:cubicBezTo>
                  <a:cubicBezTo>
                    <a:pt x="2956" y="704"/>
                    <a:pt x="2948" y="712"/>
                    <a:pt x="2940" y="727"/>
                  </a:cubicBezTo>
                  <a:cubicBezTo>
                    <a:pt x="2933" y="735"/>
                    <a:pt x="2933" y="751"/>
                    <a:pt x="2924" y="759"/>
                  </a:cubicBezTo>
                  <a:cubicBezTo>
                    <a:pt x="2924" y="767"/>
                    <a:pt x="2917" y="775"/>
                    <a:pt x="2909" y="798"/>
                  </a:cubicBezTo>
                  <a:cubicBezTo>
                    <a:pt x="2893" y="822"/>
                    <a:pt x="2877" y="822"/>
                    <a:pt x="2861" y="822"/>
                  </a:cubicBezTo>
                  <a:cubicBezTo>
                    <a:pt x="2853" y="822"/>
                    <a:pt x="2853" y="822"/>
                    <a:pt x="2846" y="830"/>
                  </a:cubicBezTo>
                  <a:lnTo>
                    <a:pt x="2846" y="830"/>
                  </a:lnTo>
                  <a:cubicBezTo>
                    <a:pt x="2846" y="830"/>
                    <a:pt x="2846" y="830"/>
                    <a:pt x="2853" y="830"/>
                  </a:cubicBezTo>
                  <a:cubicBezTo>
                    <a:pt x="2861" y="830"/>
                    <a:pt x="2877" y="830"/>
                    <a:pt x="2885" y="822"/>
                  </a:cubicBezTo>
                  <a:cubicBezTo>
                    <a:pt x="2909" y="822"/>
                    <a:pt x="2917" y="814"/>
                    <a:pt x="2924" y="806"/>
                  </a:cubicBezTo>
                  <a:cubicBezTo>
                    <a:pt x="2933" y="806"/>
                    <a:pt x="2940" y="798"/>
                    <a:pt x="2956" y="798"/>
                  </a:cubicBezTo>
                  <a:cubicBezTo>
                    <a:pt x="2972" y="791"/>
                    <a:pt x="2972" y="783"/>
                    <a:pt x="2972" y="759"/>
                  </a:cubicBezTo>
                  <a:cubicBezTo>
                    <a:pt x="2972" y="759"/>
                    <a:pt x="2972" y="743"/>
                    <a:pt x="2972" y="735"/>
                  </a:cubicBezTo>
                  <a:cubicBezTo>
                    <a:pt x="2972" y="735"/>
                    <a:pt x="2972" y="719"/>
                    <a:pt x="2980" y="719"/>
                  </a:cubicBezTo>
                  <a:cubicBezTo>
                    <a:pt x="2996" y="719"/>
                    <a:pt x="3004" y="743"/>
                    <a:pt x="3004" y="759"/>
                  </a:cubicBezTo>
                  <a:cubicBezTo>
                    <a:pt x="3004" y="783"/>
                    <a:pt x="3004" y="783"/>
                    <a:pt x="3019" y="798"/>
                  </a:cubicBezTo>
                  <a:lnTo>
                    <a:pt x="3019" y="798"/>
                  </a:lnTo>
                  <a:cubicBezTo>
                    <a:pt x="3019" y="806"/>
                    <a:pt x="3019" y="806"/>
                    <a:pt x="3019" y="806"/>
                  </a:cubicBezTo>
                  <a:cubicBezTo>
                    <a:pt x="3027" y="806"/>
                    <a:pt x="3027" y="791"/>
                    <a:pt x="3027" y="783"/>
                  </a:cubicBezTo>
                  <a:cubicBezTo>
                    <a:pt x="3035" y="775"/>
                    <a:pt x="3035" y="759"/>
                    <a:pt x="3051" y="751"/>
                  </a:cubicBezTo>
                  <a:cubicBezTo>
                    <a:pt x="3059" y="743"/>
                    <a:pt x="3059" y="743"/>
                    <a:pt x="3067" y="743"/>
                  </a:cubicBezTo>
                  <a:cubicBezTo>
                    <a:pt x="3067" y="751"/>
                    <a:pt x="3067" y="759"/>
                    <a:pt x="3067" y="775"/>
                  </a:cubicBezTo>
                  <a:cubicBezTo>
                    <a:pt x="3059" y="783"/>
                    <a:pt x="3059" y="791"/>
                    <a:pt x="3059" y="798"/>
                  </a:cubicBezTo>
                  <a:cubicBezTo>
                    <a:pt x="3059" y="806"/>
                    <a:pt x="3059" y="806"/>
                    <a:pt x="3059" y="806"/>
                  </a:cubicBezTo>
                  <a:lnTo>
                    <a:pt x="3059" y="806"/>
                  </a:lnTo>
                  <a:cubicBezTo>
                    <a:pt x="3067" y="806"/>
                    <a:pt x="3067" y="798"/>
                    <a:pt x="3075" y="798"/>
                  </a:cubicBezTo>
                  <a:cubicBezTo>
                    <a:pt x="3083" y="791"/>
                    <a:pt x="3091" y="798"/>
                    <a:pt x="3098" y="806"/>
                  </a:cubicBezTo>
                  <a:cubicBezTo>
                    <a:pt x="3098" y="806"/>
                    <a:pt x="3098" y="822"/>
                    <a:pt x="3083" y="830"/>
                  </a:cubicBezTo>
                  <a:cubicBezTo>
                    <a:pt x="3067" y="846"/>
                    <a:pt x="3043" y="893"/>
                    <a:pt x="3027" y="933"/>
                  </a:cubicBezTo>
                  <a:cubicBezTo>
                    <a:pt x="3019" y="965"/>
                    <a:pt x="3011" y="972"/>
                    <a:pt x="3011" y="972"/>
                  </a:cubicBezTo>
                  <a:cubicBezTo>
                    <a:pt x="3004" y="972"/>
                    <a:pt x="3004" y="965"/>
                    <a:pt x="3004" y="965"/>
                  </a:cubicBezTo>
                  <a:cubicBezTo>
                    <a:pt x="3004" y="965"/>
                    <a:pt x="3004" y="956"/>
                    <a:pt x="2996" y="956"/>
                  </a:cubicBezTo>
                  <a:cubicBezTo>
                    <a:pt x="2996" y="949"/>
                    <a:pt x="2996" y="941"/>
                    <a:pt x="2996" y="933"/>
                  </a:cubicBezTo>
                  <a:cubicBezTo>
                    <a:pt x="2996" y="925"/>
                    <a:pt x="2996" y="917"/>
                    <a:pt x="2988" y="909"/>
                  </a:cubicBezTo>
                  <a:cubicBezTo>
                    <a:pt x="2980" y="909"/>
                    <a:pt x="2980" y="909"/>
                    <a:pt x="2980" y="909"/>
                  </a:cubicBezTo>
                  <a:lnTo>
                    <a:pt x="2980" y="909"/>
                  </a:lnTo>
                  <a:cubicBezTo>
                    <a:pt x="2972" y="909"/>
                    <a:pt x="2964" y="917"/>
                    <a:pt x="2948" y="917"/>
                  </a:cubicBezTo>
                  <a:cubicBezTo>
                    <a:pt x="2933" y="917"/>
                    <a:pt x="2924" y="917"/>
                    <a:pt x="2924" y="909"/>
                  </a:cubicBezTo>
                  <a:lnTo>
                    <a:pt x="2924" y="909"/>
                  </a:lnTo>
                  <a:cubicBezTo>
                    <a:pt x="2917" y="909"/>
                    <a:pt x="2917" y="909"/>
                    <a:pt x="2917" y="909"/>
                  </a:cubicBezTo>
                  <a:cubicBezTo>
                    <a:pt x="2917" y="917"/>
                    <a:pt x="2917" y="925"/>
                    <a:pt x="2917" y="933"/>
                  </a:cubicBezTo>
                  <a:cubicBezTo>
                    <a:pt x="2917" y="941"/>
                    <a:pt x="2924" y="949"/>
                    <a:pt x="2909" y="956"/>
                  </a:cubicBezTo>
                  <a:cubicBezTo>
                    <a:pt x="2909" y="965"/>
                    <a:pt x="2885" y="965"/>
                    <a:pt x="2869" y="972"/>
                  </a:cubicBezTo>
                  <a:cubicBezTo>
                    <a:pt x="2853" y="980"/>
                    <a:pt x="2846" y="980"/>
                    <a:pt x="2838" y="988"/>
                  </a:cubicBezTo>
                  <a:cubicBezTo>
                    <a:pt x="2830" y="988"/>
                    <a:pt x="2830" y="988"/>
                    <a:pt x="2822" y="988"/>
                  </a:cubicBezTo>
                  <a:cubicBezTo>
                    <a:pt x="2806" y="988"/>
                    <a:pt x="2790" y="980"/>
                    <a:pt x="2782" y="972"/>
                  </a:cubicBezTo>
                  <a:lnTo>
                    <a:pt x="2774" y="972"/>
                  </a:lnTo>
                  <a:cubicBezTo>
                    <a:pt x="2774" y="972"/>
                    <a:pt x="2766" y="980"/>
                    <a:pt x="2758" y="1004"/>
                  </a:cubicBezTo>
                  <a:cubicBezTo>
                    <a:pt x="2758" y="1020"/>
                    <a:pt x="2743" y="1036"/>
                    <a:pt x="2735" y="1051"/>
                  </a:cubicBezTo>
                  <a:cubicBezTo>
                    <a:pt x="2735" y="1051"/>
                    <a:pt x="2735" y="1059"/>
                    <a:pt x="2727" y="1059"/>
                  </a:cubicBezTo>
                  <a:cubicBezTo>
                    <a:pt x="2727" y="1059"/>
                    <a:pt x="2727" y="1067"/>
                    <a:pt x="2719" y="1067"/>
                  </a:cubicBezTo>
                  <a:cubicBezTo>
                    <a:pt x="2711" y="1067"/>
                    <a:pt x="2695" y="1051"/>
                    <a:pt x="2687" y="1036"/>
                  </a:cubicBezTo>
                  <a:cubicBezTo>
                    <a:pt x="2680" y="1036"/>
                    <a:pt x="2680" y="1028"/>
                    <a:pt x="2687" y="1020"/>
                  </a:cubicBezTo>
                  <a:cubicBezTo>
                    <a:pt x="2680" y="1020"/>
                    <a:pt x="2680" y="1020"/>
                    <a:pt x="2680" y="1020"/>
                  </a:cubicBezTo>
                  <a:cubicBezTo>
                    <a:pt x="2680" y="1028"/>
                    <a:pt x="2680" y="1043"/>
                    <a:pt x="2687" y="1059"/>
                  </a:cubicBezTo>
                  <a:cubicBezTo>
                    <a:pt x="2687" y="1059"/>
                    <a:pt x="2687" y="1059"/>
                    <a:pt x="2695" y="1067"/>
                  </a:cubicBezTo>
                  <a:cubicBezTo>
                    <a:pt x="2695" y="1075"/>
                    <a:pt x="2703" y="1075"/>
                    <a:pt x="2703" y="1083"/>
                  </a:cubicBezTo>
                  <a:cubicBezTo>
                    <a:pt x="2703" y="1091"/>
                    <a:pt x="2695" y="1099"/>
                    <a:pt x="2687" y="1107"/>
                  </a:cubicBezTo>
                  <a:cubicBezTo>
                    <a:pt x="2656" y="1123"/>
                    <a:pt x="2529" y="1296"/>
                    <a:pt x="2521" y="1368"/>
                  </a:cubicBezTo>
                  <a:cubicBezTo>
                    <a:pt x="2521" y="1431"/>
                    <a:pt x="2498" y="1431"/>
                    <a:pt x="2458" y="1431"/>
                  </a:cubicBezTo>
                  <a:cubicBezTo>
                    <a:pt x="2450" y="1431"/>
                    <a:pt x="2442" y="1431"/>
                    <a:pt x="2427" y="1431"/>
                  </a:cubicBezTo>
                  <a:cubicBezTo>
                    <a:pt x="2395" y="1439"/>
                    <a:pt x="2387" y="1439"/>
                    <a:pt x="2371" y="1447"/>
                  </a:cubicBezTo>
                  <a:cubicBezTo>
                    <a:pt x="2363" y="1447"/>
                    <a:pt x="2347" y="1455"/>
                    <a:pt x="2332" y="1455"/>
                  </a:cubicBezTo>
                  <a:cubicBezTo>
                    <a:pt x="2316" y="1462"/>
                    <a:pt x="2308" y="1471"/>
                    <a:pt x="2300" y="1471"/>
                  </a:cubicBezTo>
                  <a:lnTo>
                    <a:pt x="2300" y="1478"/>
                  </a:lnTo>
                  <a:close/>
                  <a:moveTo>
                    <a:pt x="1810" y="1099"/>
                  </a:moveTo>
                  <a:lnTo>
                    <a:pt x="1810" y="1099"/>
                  </a:lnTo>
                  <a:lnTo>
                    <a:pt x="1810" y="1099"/>
                  </a:lnTo>
                  <a:cubicBezTo>
                    <a:pt x="2300" y="1462"/>
                    <a:pt x="2300" y="1462"/>
                    <a:pt x="2300" y="1462"/>
                  </a:cubicBezTo>
                  <a:cubicBezTo>
                    <a:pt x="2308" y="1462"/>
                    <a:pt x="2316" y="1455"/>
                    <a:pt x="2332" y="1455"/>
                  </a:cubicBezTo>
                  <a:cubicBezTo>
                    <a:pt x="2347" y="1447"/>
                    <a:pt x="2355" y="1447"/>
                    <a:pt x="2363" y="1439"/>
                  </a:cubicBezTo>
                  <a:cubicBezTo>
                    <a:pt x="2387" y="1431"/>
                    <a:pt x="2387" y="1431"/>
                    <a:pt x="2427" y="1423"/>
                  </a:cubicBezTo>
                  <a:cubicBezTo>
                    <a:pt x="2442" y="1423"/>
                    <a:pt x="2450" y="1423"/>
                    <a:pt x="2458" y="1423"/>
                  </a:cubicBezTo>
                  <a:cubicBezTo>
                    <a:pt x="2498" y="1423"/>
                    <a:pt x="2513" y="1423"/>
                    <a:pt x="2521" y="1368"/>
                  </a:cubicBezTo>
                  <a:cubicBezTo>
                    <a:pt x="2521" y="1296"/>
                    <a:pt x="2648" y="1115"/>
                    <a:pt x="2680" y="1099"/>
                  </a:cubicBezTo>
                  <a:cubicBezTo>
                    <a:pt x="2687" y="1091"/>
                    <a:pt x="2695" y="1091"/>
                    <a:pt x="2695" y="1083"/>
                  </a:cubicBezTo>
                  <a:cubicBezTo>
                    <a:pt x="2695" y="1083"/>
                    <a:pt x="2687" y="1075"/>
                    <a:pt x="2687" y="1067"/>
                  </a:cubicBezTo>
                  <a:cubicBezTo>
                    <a:pt x="2687" y="1067"/>
                    <a:pt x="2680" y="1067"/>
                    <a:pt x="2680" y="1059"/>
                  </a:cubicBezTo>
                  <a:cubicBezTo>
                    <a:pt x="2671" y="1051"/>
                    <a:pt x="2671" y="1028"/>
                    <a:pt x="2680" y="1020"/>
                  </a:cubicBezTo>
                  <a:lnTo>
                    <a:pt x="2680" y="1012"/>
                  </a:lnTo>
                  <a:cubicBezTo>
                    <a:pt x="2687" y="1012"/>
                    <a:pt x="2687" y="1012"/>
                    <a:pt x="2687" y="1012"/>
                  </a:cubicBezTo>
                  <a:cubicBezTo>
                    <a:pt x="2695" y="1020"/>
                    <a:pt x="2687" y="1020"/>
                    <a:pt x="2687" y="1020"/>
                  </a:cubicBezTo>
                  <a:cubicBezTo>
                    <a:pt x="2687" y="1028"/>
                    <a:pt x="2687" y="1028"/>
                    <a:pt x="2695" y="1036"/>
                  </a:cubicBezTo>
                  <a:cubicBezTo>
                    <a:pt x="2703" y="1043"/>
                    <a:pt x="2711" y="1059"/>
                    <a:pt x="2719" y="1059"/>
                  </a:cubicBezTo>
                  <a:lnTo>
                    <a:pt x="2727" y="1059"/>
                  </a:lnTo>
                  <a:cubicBezTo>
                    <a:pt x="2727" y="1051"/>
                    <a:pt x="2727" y="1051"/>
                    <a:pt x="2735" y="1043"/>
                  </a:cubicBezTo>
                  <a:cubicBezTo>
                    <a:pt x="2735" y="1036"/>
                    <a:pt x="2751" y="1020"/>
                    <a:pt x="2751" y="1004"/>
                  </a:cubicBezTo>
                  <a:cubicBezTo>
                    <a:pt x="2758" y="980"/>
                    <a:pt x="2766" y="965"/>
                    <a:pt x="2774" y="965"/>
                  </a:cubicBezTo>
                  <a:cubicBezTo>
                    <a:pt x="2782" y="965"/>
                    <a:pt x="2782" y="965"/>
                    <a:pt x="2782" y="972"/>
                  </a:cubicBezTo>
                  <a:cubicBezTo>
                    <a:pt x="2790" y="980"/>
                    <a:pt x="2806" y="980"/>
                    <a:pt x="2822" y="980"/>
                  </a:cubicBezTo>
                  <a:cubicBezTo>
                    <a:pt x="2830" y="980"/>
                    <a:pt x="2830" y="980"/>
                    <a:pt x="2830" y="980"/>
                  </a:cubicBezTo>
                  <a:cubicBezTo>
                    <a:pt x="2838" y="972"/>
                    <a:pt x="2853" y="972"/>
                    <a:pt x="2869" y="965"/>
                  </a:cubicBezTo>
                  <a:cubicBezTo>
                    <a:pt x="2885" y="965"/>
                    <a:pt x="2901" y="956"/>
                    <a:pt x="2909" y="949"/>
                  </a:cubicBezTo>
                  <a:cubicBezTo>
                    <a:pt x="2917" y="949"/>
                    <a:pt x="2909" y="941"/>
                    <a:pt x="2909" y="933"/>
                  </a:cubicBezTo>
                  <a:cubicBezTo>
                    <a:pt x="2909" y="925"/>
                    <a:pt x="2909" y="917"/>
                    <a:pt x="2917" y="909"/>
                  </a:cubicBezTo>
                  <a:cubicBezTo>
                    <a:pt x="2917" y="909"/>
                    <a:pt x="2917" y="901"/>
                    <a:pt x="2924" y="901"/>
                  </a:cubicBezTo>
                  <a:cubicBezTo>
                    <a:pt x="2924" y="901"/>
                    <a:pt x="2924" y="901"/>
                    <a:pt x="2924" y="909"/>
                  </a:cubicBezTo>
                  <a:cubicBezTo>
                    <a:pt x="2933" y="909"/>
                    <a:pt x="2933" y="909"/>
                    <a:pt x="2948" y="909"/>
                  </a:cubicBezTo>
                  <a:cubicBezTo>
                    <a:pt x="2964" y="909"/>
                    <a:pt x="2972" y="909"/>
                    <a:pt x="2972" y="901"/>
                  </a:cubicBezTo>
                  <a:cubicBezTo>
                    <a:pt x="2980" y="901"/>
                    <a:pt x="2980" y="901"/>
                    <a:pt x="2980" y="901"/>
                  </a:cubicBezTo>
                  <a:cubicBezTo>
                    <a:pt x="2988" y="901"/>
                    <a:pt x="2988" y="901"/>
                    <a:pt x="2996" y="909"/>
                  </a:cubicBezTo>
                  <a:cubicBezTo>
                    <a:pt x="3004" y="917"/>
                    <a:pt x="3004" y="925"/>
                    <a:pt x="3004" y="933"/>
                  </a:cubicBezTo>
                  <a:cubicBezTo>
                    <a:pt x="3004" y="941"/>
                    <a:pt x="3004" y="949"/>
                    <a:pt x="3004" y="956"/>
                  </a:cubicBezTo>
                  <a:cubicBezTo>
                    <a:pt x="3004" y="956"/>
                    <a:pt x="3011" y="956"/>
                    <a:pt x="3011" y="965"/>
                  </a:cubicBezTo>
                  <a:cubicBezTo>
                    <a:pt x="3011" y="956"/>
                    <a:pt x="3019" y="941"/>
                    <a:pt x="3019" y="933"/>
                  </a:cubicBezTo>
                  <a:cubicBezTo>
                    <a:pt x="3035" y="885"/>
                    <a:pt x="3067" y="838"/>
                    <a:pt x="3083" y="822"/>
                  </a:cubicBezTo>
                  <a:cubicBezTo>
                    <a:pt x="3091" y="814"/>
                    <a:pt x="3091" y="806"/>
                    <a:pt x="3091" y="806"/>
                  </a:cubicBezTo>
                  <a:cubicBezTo>
                    <a:pt x="3091" y="806"/>
                    <a:pt x="3083" y="798"/>
                    <a:pt x="3075" y="806"/>
                  </a:cubicBezTo>
                  <a:lnTo>
                    <a:pt x="3067" y="814"/>
                  </a:lnTo>
                  <a:lnTo>
                    <a:pt x="3059" y="822"/>
                  </a:lnTo>
                  <a:cubicBezTo>
                    <a:pt x="3059" y="822"/>
                    <a:pt x="3059" y="814"/>
                    <a:pt x="3051" y="814"/>
                  </a:cubicBezTo>
                  <a:cubicBezTo>
                    <a:pt x="3051" y="814"/>
                    <a:pt x="3051" y="806"/>
                    <a:pt x="3051" y="798"/>
                  </a:cubicBezTo>
                  <a:cubicBezTo>
                    <a:pt x="3051" y="791"/>
                    <a:pt x="3051" y="783"/>
                    <a:pt x="3059" y="775"/>
                  </a:cubicBezTo>
                  <a:cubicBezTo>
                    <a:pt x="3059" y="767"/>
                    <a:pt x="3059" y="751"/>
                    <a:pt x="3059" y="751"/>
                  </a:cubicBezTo>
                  <a:cubicBezTo>
                    <a:pt x="3059" y="751"/>
                    <a:pt x="3059" y="751"/>
                    <a:pt x="3051" y="751"/>
                  </a:cubicBezTo>
                  <a:cubicBezTo>
                    <a:pt x="3043" y="759"/>
                    <a:pt x="3043" y="775"/>
                    <a:pt x="3035" y="791"/>
                  </a:cubicBezTo>
                  <a:cubicBezTo>
                    <a:pt x="3035" y="798"/>
                    <a:pt x="3027" y="806"/>
                    <a:pt x="3019" y="806"/>
                  </a:cubicBezTo>
                  <a:cubicBezTo>
                    <a:pt x="3019" y="806"/>
                    <a:pt x="3019" y="806"/>
                    <a:pt x="3011" y="806"/>
                  </a:cubicBezTo>
                  <a:cubicBezTo>
                    <a:pt x="3011" y="798"/>
                    <a:pt x="3011" y="798"/>
                    <a:pt x="3011" y="798"/>
                  </a:cubicBezTo>
                  <a:cubicBezTo>
                    <a:pt x="2996" y="783"/>
                    <a:pt x="2996" y="783"/>
                    <a:pt x="2996" y="759"/>
                  </a:cubicBezTo>
                  <a:cubicBezTo>
                    <a:pt x="2996" y="743"/>
                    <a:pt x="2988" y="727"/>
                    <a:pt x="2980" y="727"/>
                  </a:cubicBezTo>
                  <a:cubicBezTo>
                    <a:pt x="2980" y="727"/>
                    <a:pt x="2980" y="727"/>
                    <a:pt x="2980" y="735"/>
                  </a:cubicBezTo>
                  <a:cubicBezTo>
                    <a:pt x="2980" y="751"/>
                    <a:pt x="2980" y="759"/>
                    <a:pt x="2980" y="759"/>
                  </a:cubicBezTo>
                  <a:cubicBezTo>
                    <a:pt x="2980" y="783"/>
                    <a:pt x="2980" y="798"/>
                    <a:pt x="2956" y="806"/>
                  </a:cubicBezTo>
                  <a:cubicBezTo>
                    <a:pt x="2948" y="806"/>
                    <a:pt x="2940" y="814"/>
                    <a:pt x="2933" y="814"/>
                  </a:cubicBezTo>
                  <a:cubicBezTo>
                    <a:pt x="2917" y="822"/>
                    <a:pt x="2909" y="830"/>
                    <a:pt x="2893" y="830"/>
                  </a:cubicBezTo>
                  <a:cubicBezTo>
                    <a:pt x="2877" y="830"/>
                    <a:pt x="2861" y="838"/>
                    <a:pt x="2853" y="838"/>
                  </a:cubicBezTo>
                  <a:cubicBezTo>
                    <a:pt x="2838" y="838"/>
                    <a:pt x="2830" y="830"/>
                    <a:pt x="2830" y="830"/>
                  </a:cubicBezTo>
                  <a:cubicBezTo>
                    <a:pt x="2830" y="822"/>
                    <a:pt x="2838" y="822"/>
                    <a:pt x="2838" y="822"/>
                  </a:cubicBezTo>
                  <a:cubicBezTo>
                    <a:pt x="2846" y="814"/>
                    <a:pt x="2853" y="814"/>
                    <a:pt x="2861" y="814"/>
                  </a:cubicBezTo>
                  <a:cubicBezTo>
                    <a:pt x="2877" y="814"/>
                    <a:pt x="2885" y="814"/>
                    <a:pt x="2901" y="791"/>
                  </a:cubicBezTo>
                  <a:cubicBezTo>
                    <a:pt x="2909" y="775"/>
                    <a:pt x="2917" y="767"/>
                    <a:pt x="2917" y="751"/>
                  </a:cubicBezTo>
                  <a:cubicBezTo>
                    <a:pt x="2924" y="743"/>
                    <a:pt x="2924" y="735"/>
                    <a:pt x="2933" y="719"/>
                  </a:cubicBezTo>
                  <a:cubicBezTo>
                    <a:pt x="2940" y="712"/>
                    <a:pt x="2948" y="696"/>
                    <a:pt x="2956" y="696"/>
                  </a:cubicBezTo>
                  <a:cubicBezTo>
                    <a:pt x="2964" y="688"/>
                    <a:pt x="2964" y="680"/>
                    <a:pt x="2964" y="680"/>
                  </a:cubicBezTo>
                  <a:cubicBezTo>
                    <a:pt x="2964" y="672"/>
                    <a:pt x="2964" y="672"/>
                    <a:pt x="2956" y="664"/>
                  </a:cubicBezTo>
                  <a:lnTo>
                    <a:pt x="2956" y="664"/>
                  </a:lnTo>
                  <a:cubicBezTo>
                    <a:pt x="2940" y="656"/>
                    <a:pt x="2940" y="656"/>
                    <a:pt x="2917" y="648"/>
                  </a:cubicBezTo>
                  <a:cubicBezTo>
                    <a:pt x="2917" y="648"/>
                    <a:pt x="2901" y="648"/>
                    <a:pt x="2893" y="640"/>
                  </a:cubicBezTo>
                  <a:cubicBezTo>
                    <a:pt x="2877" y="632"/>
                    <a:pt x="2853" y="632"/>
                    <a:pt x="2838" y="625"/>
                  </a:cubicBezTo>
                  <a:cubicBezTo>
                    <a:pt x="2814" y="625"/>
                    <a:pt x="2806" y="617"/>
                    <a:pt x="2798" y="617"/>
                  </a:cubicBezTo>
                  <a:cubicBezTo>
                    <a:pt x="2798" y="609"/>
                    <a:pt x="2806" y="609"/>
                    <a:pt x="2806" y="609"/>
                  </a:cubicBezTo>
                  <a:cubicBezTo>
                    <a:pt x="2814" y="601"/>
                    <a:pt x="2822" y="601"/>
                    <a:pt x="2830" y="601"/>
                  </a:cubicBezTo>
                  <a:lnTo>
                    <a:pt x="2838" y="601"/>
                  </a:lnTo>
                  <a:cubicBezTo>
                    <a:pt x="2846" y="601"/>
                    <a:pt x="2846" y="601"/>
                    <a:pt x="2853" y="601"/>
                  </a:cubicBezTo>
                  <a:cubicBezTo>
                    <a:pt x="2861" y="601"/>
                    <a:pt x="2869" y="601"/>
                    <a:pt x="2877" y="593"/>
                  </a:cubicBezTo>
                  <a:cubicBezTo>
                    <a:pt x="2885" y="593"/>
                    <a:pt x="2885" y="585"/>
                    <a:pt x="2893" y="577"/>
                  </a:cubicBezTo>
                  <a:cubicBezTo>
                    <a:pt x="2893" y="569"/>
                    <a:pt x="2893" y="561"/>
                    <a:pt x="2917" y="569"/>
                  </a:cubicBezTo>
                  <a:cubicBezTo>
                    <a:pt x="2924" y="569"/>
                    <a:pt x="2924" y="569"/>
                    <a:pt x="2924" y="577"/>
                  </a:cubicBezTo>
                  <a:cubicBezTo>
                    <a:pt x="2933" y="577"/>
                    <a:pt x="2933" y="577"/>
                    <a:pt x="2972" y="585"/>
                  </a:cubicBezTo>
                  <a:cubicBezTo>
                    <a:pt x="3004" y="593"/>
                    <a:pt x="3019" y="593"/>
                    <a:pt x="3027" y="593"/>
                  </a:cubicBezTo>
                  <a:cubicBezTo>
                    <a:pt x="3043" y="593"/>
                    <a:pt x="3051" y="601"/>
                    <a:pt x="3051" y="593"/>
                  </a:cubicBezTo>
                  <a:cubicBezTo>
                    <a:pt x="3067" y="593"/>
                    <a:pt x="3122" y="553"/>
                    <a:pt x="3130" y="490"/>
                  </a:cubicBezTo>
                  <a:cubicBezTo>
                    <a:pt x="3130" y="459"/>
                    <a:pt x="3130" y="443"/>
                    <a:pt x="3146" y="443"/>
                  </a:cubicBezTo>
                  <a:cubicBezTo>
                    <a:pt x="3146" y="443"/>
                    <a:pt x="3146" y="443"/>
                    <a:pt x="3154" y="451"/>
                  </a:cubicBezTo>
                  <a:lnTo>
                    <a:pt x="3162" y="451"/>
                  </a:lnTo>
                  <a:cubicBezTo>
                    <a:pt x="3170" y="451"/>
                    <a:pt x="3170" y="451"/>
                    <a:pt x="3170" y="451"/>
                  </a:cubicBezTo>
                  <a:cubicBezTo>
                    <a:pt x="3177" y="451"/>
                    <a:pt x="3186" y="451"/>
                    <a:pt x="3186" y="443"/>
                  </a:cubicBezTo>
                  <a:cubicBezTo>
                    <a:pt x="3193" y="443"/>
                    <a:pt x="3193" y="435"/>
                    <a:pt x="3186" y="427"/>
                  </a:cubicBezTo>
                  <a:cubicBezTo>
                    <a:pt x="3186" y="419"/>
                    <a:pt x="3186" y="403"/>
                    <a:pt x="3186" y="395"/>
                  </a:cubicBezTo>
                  <a:cubicBezTo>
                    <a:pt x="3177" y="372"/>
                    <a:pt x="3177" y="356"/>
                    <a:pt x="3177" y="332"/>
                  </a:cubicBezTo>
                  <a:cubicBezTo>
                    <a:pt x="3177" y="308"/>
                    <a:pt x="3154" y="301"/>
                    <a:pt x="3146" y="301"/>
                  </a:cubicBezTo>
                  <a:cubicBezTo>
                    <a:pt x="3146" y="292"/>
                    <a:pt x="3146" y="292"/>
                    <a:pt x="3138" y="292"/>
                  </a:cubicBezTo>
                  <a:lnTo>
                    <a:pt x="3130" y="292"/>
                  </a:lnTo>
                  <a:cubicBezTo>
                    <a:pt x="3122" y="292"/>
                    <a:pt x="3106" y="292"/>
                    <a:pt x="3106" y="308"/>
                  </a:cubicBezTo>
                  <a:cubicBezTo>
                    <a:pt x="3106" y="316"/>
                    <a:pt x="3098" y="324"/>
                    <a:pt x="3091" y="324"/>
                  </a:cubicBezTo>
                  <a:cubicBezTo>
                    <a:pt x="3091" y="324"/>
                    <a:pt x="3083" y="324"/>
                    <a:pt x="3083" y="332"/>
                  </a:cubicBezTo>
                  <a:cubicBezTo>
                    <a:pt x="3083" y="332"/>
                    <a:pt x="3083" y="332"/>
                    <a:pt x="3083" y="340"/>
                  </a:cubicBezTo>
                  <a:cubicBezTo>
                    <a:pt x="3098" y="364"/>
                    <a:pt x="3114" y="395"/>
                    <a:pt x="3091" y="419"/>
                  </a:cubicBezTo>
                  <a:cubicBezTo>
                    <a:pt x="3075" y="427"/>
                    <a:pt x="3067" y="435"/>
                    <a:pt x="3059" y="435"/>
                  </a:cubicBezTo>
                  <a:lnTo>
                    <a:pt x="3051" y="427"/>
                  </a:lnTo>
                  <a:cubicBezTo>
                    <a:pt x="3051" y="419"/>
                    <a:pt x="3051" y="411"/>
                    <a:pt x="3051" y="395"/>
                  </a:cubicBezTo>
                  <a:cubicBezTo>
                    <a:pt x="3051" y="372"/>
                    <a:pt x="3059" y="364"/>
                    <a:pt x="3067" y="348"/>
                  </a:cubicBezTo>
                  <a:cubicBezTo>
                    <a:pt x="3075" y="340"/>
                    <a:pt x="3075" y="332"/>
                    <a:pt x="3067" y="316"/>
                  </a:cubicBezTo>
                  <a:cubicBezTo>
                    <a:pt x="3059" y="308"/>
                    <a:pt x="3051" y="308"/>
                    <a:pt x="3051" y="301"/>
                  </a:cubicBezTo>
                  <a:cubicBezTo>
                    <a:pt x="3043" y="292"/>
                    <a:pt x="3035" y="285"/>
                    <a:pt x="3027" y="285"/>
                  </a:cubicBezTo>
                  <a:cubicBezTo>
                    <a:pt x="3027" y="285"/>
                    <a:pt x="3019" y="285"/>
                    <a:pt x="3019" y="292"/>
                  </a:cubicBezTo>
                  <a:cubicBezTo>
                    <a:pt x="3011" y="292"/>
                    <a:pt x="3004" y="301"/>
                    <a:pt x="2996" y="301"/>
                  </a:cubicBezTo>
                  <a:cubicBezTo>
                    <a:pt x="2980" y="308"/>
                    <a:pt x="2964" y="316"/>
                    <a:pt x="2964" y="332"/>
                  </a:cubicBezTo>
                  <a:cubicBezTo>
                    <a:pt x="2964" y="340"/>
                    <a:pt x="2956" y="340"/>
                    <a:pt x="2956" y="340"/>
                  </a:cubicBezTo>
                  <a:cubicBezTo>
                    <a:pt x="2948" y="340"/>
                    <a:pt x="2940" y="332"/>
                    <a:pt x="2924" y="324"/>
                  </a:cubicBezTo>
                  <a:cubicBezTo>
                    <a:pt x="2917" y="324"/>
                    <a:pt x="2909" y="316"/>
                    <a:pt x="2901" y="316"/>
                  </a:cubicBezTo>
                  <a:lnTo>
                    <a:pt x="2901" y="316"/>
                  </a:lnTo>
                  <a:cubicBezTo>
                    <a:pt x="2893" y="340"/>
                    <a:pt x="2869" y="364"/>
                    <a:pt x="2846" y="364"/>
                  </a:cubicBezTo>
                  <a:cubicBezTo>
                    <a:pt x="2838" y="364"/>
                    <a:pt x="2830" y="364"/>
                    <a:pt x="2822" y="356"/>
                  </a:cubicBezTo>
                  <a:cubicBezTo>
                    <a:pt x="2790" y="340"/>
                    <a:pt x="2766" y="316"/>
                    <a:pt x="2758" y="292"/>
                  </a:cubicBezTo>
                  <a:lnTo>
                    <a:pt x="2758" y="285"/>
                  </a:lnTo>
                  <a:lnTo>
                    <a:pt x="2758" y="285"/>
                  </a:lnTo>
                  <a:cubicBezTo>
                    <a:pt x="2766" y="285"/>
                    <a:pt x="2766" y="285"/>
                    <a:pt x="2766" y="285"/>
                  </a:cubicBezTo>
                  <a:lnTo>
                    <a:pt x="2766" y="285"/>
                  </a:lnTo>
                  <a:cubicBezTo>
                    <a:pt x="2774" y="292"/>
                    <a:pt x="2782" y="301"/>
                    <a:pt x="2798" y="301"/>
                  </a:cubicBezTo>
                  <a:cubicBezTo>
                    <a:pt x="2806" y="308"/>
                    <a:pt x="2814" y="308"/>
                    <a:pt x="2822" y="308"/>
                  </a:cubicBezTo>
                  <a:cubicBezTo>
                    <a:pt x="2830" y="316"/>
                    <a:pt x="2830" y="316"/>
                    <a:pt x="2846" y="308"/>
                  </a:cubicBezTo>
                  <a:cubicBezTo>
                    <a:pt x="2853" y="308"/>
                    <a:pt x="2861" y="308"/>
                    <a:pt x="2869" y="301"/>
                  </a:cubicBezTo>
                  <a:cubicBezTo>
                    <a:pt x="2885" y="301"/>
                    <a:pt x="2901" y="292"/>
                    <a:pt x="2909" y="277"/>
                  </a:cubicBezTo>
                  <a:cubicBezTo>
                    <a:pt x="2924" y="245"/>
                    <a:pt x="2940" y="237"/>
                    <a:pt x="2972" y="237"/>
                  </a:cubicBezTo>
                  <a:cubicBezTo>
                    <a:pt x="2996" y="229"/>
                    <a:pt x="3011" y="221"/>
                    <a:pt x="3019" y="214"/>
                  </a:cubicBezTo>
                  <a:cubicBezTo>
                    <a:pt x="3019" y="206"/>
                    <a:pt x="3011" y="206"/>
                    <a:pt x="3011" y="198"/>
                  </a:cubicBezTo>
                  <a:cubicBezTo>
                    <a:pt x="2996" y="190"/>
                    <a:pt x="2988" y="174"/>
                    <a:pt x="2988" y="166"/>
                  </a:cubicBezTo>
                  <a:cubicBezTo>
                    <a:pt x="2988" y="158"/>
                    <a:pt x="2996" y="158"/>
                    <a:pt x="3011" y="166"/>
                  </a:cubicBezTo>
                  <a:cubicBezTo>
                    <a:pt x="3019" y="166"/>
                    <a:pt x="3027" y="174"/>
                    <a:pt x="3027" y="174"/>
                  </a:cubicBezTo>
                  <a:cubicBezTo>
                    <a:pt x="3043" y="182"/>
                    <a:pt x="3059" y="190"/>
                    <a:pt x="3067" y="190"/>
                  </a:cubicBezTo>
                  <a:cubicBezTo>
                    <a:pt x="3075" y="190"/>
                    <a:pt x="3075" y="190"/>
                    <a:pt x="3075" y="190"/>
                  </a:cubicBezTo>
                  <a:cubicBezTo>
                    <a:pt x="3083" y="190"/>
                    <a:pt x="3091" y="190"/>
                    <a:pt x="3098" y="198"/>
                  </a:cubicBezTo>
                  <a:cubicBezTo>
                    <a:pt x="3098" y="198"/>
                    <a:pt x="3098" y="198"/>
                    <a:pt x="3106" y="198"/>
                  </a:cubicBezTo>
                  <a:cubicBezTo>
                    <a:pt x="3106" y="206"/>
                    <a:pt x="3114" y="206"/>
                    <a:pt x="3122" y="206"/>
                  </a:cubicBezTo>
                  <a:cubicBezTo>
                    <a:pt x="3122" y="206"/>
                    <a:pt x="3114" y="206"/>
                    <a:pt x="3114" y="198"/>
                  </a:cubicBezTo>
                  <a:cubicBezTo>
                    <a:pt x="3098" y="182"/>
                    <a:pt x="3091" y="166"/>
                    <a:pt x="3083" y="150"/>
                  </a:cubicBezTo>
                  <a:cubicBezTo>
                    <a:pt x="3075" y="134"/>
                    <a:pt x="3075" y="119"/>
                    <a:pt x="3067" y="111"/>
                  </a:cubicBezTo>
                  <a:cubicBezTo>
                    <a:pt x="3059" y="103"/>
                    <a:pt x="3051" y="103"/>
                    <a:pt x="3043" y="95"/>
                  </a:cubicBezTo>
                  <a:cubicBezTo>
                    <a:pt x="3027" y="87"/>
                    <a:pt x="3019" y="79"/>
                    <a:pt x="3011" y="63"/>
                  </a:cubicBezTo>
                  <a:cubicBezTo>
                    <a:pt x="3004" y="39"/>
                    <a:pt x="3004" y="24"/>
                    <a:pt x="3004" y="24"/>
                  </a:cubicBezTo>
                  <a:cubicBezTo>
                    <a:pt x="2719" y="87"/>
                    <a:pt x="1818" y="292"/>
                    <a:pt x="1011" y="403"/>
                  </a:cubicBezTo>
                  <a:cubicBezTo>
                    <a:pt x="1011" y="403"/>
                    <a:pt x="964" y="411"/>
                    <a:pt x="932" y="411"/>
                  </a:cubicBezTo>
                  <a:cubicBezTo>
                    <a:pt x="924" y="411"/>
                    <a:pt x="917" y="411"/>
                    <a:pt x="917" y="411"/>
                  </a:cubicBezTo>
                  <a:cubicBezTo>
                    <a:pt x="909" y="403"/>
                    <a:pt x="901" y="403"/>
                    <a:pt x="893" y="403"/>
                  </a:cubicBezTo>
                  <a:cubicBezTo>
                    <a:pt x="901" y="443"/>
                    <a:pt x="901" y="490"/>
                    <a:pt x="885" y="514"/>
                  </a:cubicBezTo>
                  <a:cubicBezTo>
                    <a:pt x="877" y="538"/>
                    <a:pt x="861" y="545"/>
                    <a:pt x="853" y="545"/>
                  </a:cubicBezTo>
                  <a:cubicBezTo>
                    <a:pt x="845" y="553"/>
                    <a:pt x="837" y="553"/>
                    <a:pt x="830" y="577"/>
                  </a:cubicBezTo>
                  <a:cubicBezTo>
                    <a:pt x="822" y="617"/>
                    <a:pt x="782" y="672"/>
                    <a:pt x="766" y="672"/>
                  </a:cubicBezTo>
                  <a:lnTo>
                    <a:pt x="758" y="672"/>
                  </a:lnTo>
                  <a:cubicBezTo>
                    <a:pt x="758" y="656"/>
                    <a:pt x="735" y="632"/>
                    <a:pt x="711" y="632"/>
                  </a:cubicBezTo>
                  <a:cubicBezTo>
                    <a:pt x="695" y="632"/>
                    <a:pt x="687" y="640"/>
                    <a:pt x="679" y="648"/>
                  </a:cubicBezTo>
                  <a:cubicBezTo>
                    <a:pt x="656" y="672"/>
                    <a:pt x="656" y="688"/>
                    <a:pt x="656" y="712"/>
                  </a:cubicBezTo>
                  <a:cubicBezTo>
                    <a:pt x="648" y="735"/>
                    <a:pt x="648" y="751"/>
                    <a:pt x="616" y="759"/>
                  </a:cubicBezTo>
                  <a:cubicBezTo>
                    <a:pt x="584" y="759"/>
                    <a:pt x="577" y="743"/>
                    <a:pt x="577" y="727"/>
                  </a:cubicBezTo>
                  <a:cubicBezTo>
                    <a:pt x="569" y="719"/>
                    <a:pt x="569" y="719"/>
                    <a:pt x="561" y="719"/>
                  </a:cubicBezTo>
                  <a:lnTo>
                    <a:pt x="553" y="719"/>
                  </a:lnTo>
                  <a:lnTo>
                    <a:pt x="553" y="727"/>
                  </a:lnTo>
                  <a:cubicBezTo>
                    <a:pt x="553" y="735"/>
                    <a:pt x="553" y="751"/>
                    <a:pt x="545" y="759"/>
                  </a:cubicBezTo>
                  <a:cubicBezTo>
                    <a:pt x="537" y="775"/>
                    <a:pt x="521" y="775"/>
                    <a:pt x="505" y="783"/>
                  </a:cubicBezTo>
                  <a:cubicBezTo>
                    <a:pt x="490" y="783"/>
                    <a:pt x="482" y="783"/>
                    <a:pt x="482" y="798"/>
                  </a:cubicBezTo>
                  <a:cubicBezTo>
                    <a:pt x="482" y="838"/>
                    <a:pt x="466" y="870"/>
                    <a:pt x="434" y="870"/>
                  </a:cubicBezTo>
                  <a:cubicBezTo>
                    <a:pt x="403" y="870"/>
                    <a:pt x="355" y="933"/>
                    <a:pt x="316" y="972"/>
                  </a:cubicBezTo>
                  <a:cubicBezTo>
                    <a:pt x="308" y="980"/>
                    <a:pt x="300" y="988"/>
                    <a:pt x="292" y="996"/>
                  </a:cubicBezTo>
                  <a:cubicBezTo>
                    <a:pt x="284" y="1004"/>
                    <a:pt x="276" y="1012"/>
                    <a:pt x="260" y="1012"/>
                  </a:cubicBezTo>
                  <a:cubicBezTo>
                    <a:pt x="260" y="1012"/>
                    <a:pt x="253" y="1004"/>
                    <a:pt x="245" y="1004"/>
                  </a:cubicBezTo>
                  <a:cubicBezTo>
                    <a:pt x="237" y="1004"/>
                    <a:pt x="229" y="1004"/>
                    <a:pt x="221" y="1004"/>
                  </a:cubicBezTo>
                  <a:cubicBezTo>
                    <a:pt x="205" y="1004"/>
                    <a:pt x="189" y="1012"/>
                    <a:pt x="173" y="1020"/>
                  </a:cubicBezTo>
                  <a:cubicBezTo>
                    <a:pt x="142" y="1043"/>
                    <a:pt x="126" y="1051"/>
                    <a:pt x="110" y="1051"/>
                  </a:cubicBezTo>
                  <a:cubicBezTo>
                    <a:pt x="94" y="1051"/>
                    <a:pt x="94" y="1051"/>
                    <a:pt x="94" y="1067"/>
                  </a:cubicBezTo>
                  <a:cubicBezTo>
                    <a:pt x="102" y="1075"/>
                    <a:pt x="102" y="1083"/>
                    <a:pt x="102" y="1083"/>
                  </a:cubicBezTo>
                  <a:cubicBezTo>
                    <a:pt x="110" y="1115"/>
                    <a:pt x="110" y="1138"/>
                    <a:pt x="94" y="1154"/>
                  </a:cubicBezTo>
                  <a:cubicBezTo>
                    <a:pt x="87" y="1162"/>
                    <a:pt x="63" y="1170"/>
                    <a:pt x="47" y="1170"/>
                  </a:cubicBezTo>
                  <a:cubicBezTo>
                    <a:pt x="23" y="1170"/>
                    <a:pt x="7" y="1178"/>
                    <a:pt x="7" y="1186"/>
                  </a:cubicBezTo>
                  <a:cubicBezTo>
                    <a:pt x="7" y="1194"/>
                    <a:pt x="7" y="1209"/>
                    <a:pt x="7" y="1233"/>
                  </a:cubicBezTo>
                  <a:cubicBezTo>
                    <a:pt x="7" y="1249"/>
                    <a:pt x="7" y="1273"/>
                    <a:pt x="7" y="1289"/>
                  </a:cubicBezTo>
                  <a:cubicBezTo>
                    <a:pt x="126" y="1273"/>
                    <a:pt x="126" y="1273"/>
                    <a:pt x="126" y="1273"/>
                  </a:cubicBezTo>
                  <a:cubicBezTo>
                    <a:pt x="308" y="1257"/>
                    <a:pt x="426" y="1241"/>
                    <a:pt x="450" y="1241"/>
                  </a:cubicBezTo>
                  <a:cubicBezTo>
                    <a:pt x="505" y="1241"/>
                    <a:pt x="529" y="1225"/>
                    <a:pt x="553" y="1202"/>
                  </a:cubicBezTo>
                  <a:cubicBezTo>
                    <a:pt x="561" y="1194"/>
                    <a:pt x="569" y="1186"/>
                    <a:pt x="584" y="1178"/>
                  </a:cubicBezTo>
                  <a:cubicBezTo>
                    <a:pt x="632" y="1154"/>
                    <a:pt x="774" y="1083"/>
                    <a:pt x="814" y="1075"/>
                  </a:cubicBezTo>
                  <a:cubicBezTo>
                    <a:pt x="837" y="1067"/>
                    <a:pt x="1130" y="1028"/>
                    <a:pt x="1209" y="1028"/>
                  </a:cubicBezTo>
                  <a:cubicBezTo>
                    <a:pt x="1225" y="1028"/>
                    <a:pt x="1233" y="1028"/>
                    <a:pt x="1233" y="1036"/>
                  </a:cubicBezTo>
                  <a:cubicBezTo>
                    <a:pt x="1233" y="1043"/>
                    <a:pt x="1233" y="1043"/>
                    <a:pt x="1233" y="1051"/>
                  </a:cubicBezTo>
                  <a:lnTo>
                    <a:pt x="1233" y="1059"/>
                  </a:lnTo>
                  <a:cubicBezTo>
                    <a:pt x="1233" y="1059"/>
                    <a:pt x="1241" y="1059"/>
                    <a:pt x="1257" y="1067"/>
                  </a:cubicBezTo>
                  <a:cubicBezTo>
                    <a:pt x="1264" y="1067"/>
                    <a:pt x="1272" y="1067"/>
                    <a:pt x="1280" y="1067"/>
                  </a:cubicBezTo>
                  <a:cubicBezTo>
                    <a:pt x="1288" y="1067"/>
                    <a:pt x="1288" y="1067"/>
                    <a:pt x="1296" y="1067"/>
                  </a:cubicBezTo>
                  <a:cubicBezTo>
                    <a:pt x="1312" y="1067"/>
                    <a:pt x="1320" y="1067"/>
                    <a:pt x="1328" y="1075"/>
                  </a:cubicBezTo>
                  <a:cubicBezTo>
                    <a:pt x="1343" y="1091"/>
                    <a:pt x="1367" y="1154"/>
                    <a:pt x="1367" y="1170"/>
                  </a:cubicBezTo>
                  <a:lnTo>
                    <a:pt x="1810" y="1099"/>
                  </a:lnTo>
                  <a:close/>
                  <a:moveTo>
                    <a:pt x="3083" y="340"/>
                  </a:moveTo>
                  <a:lnTo>
                    <a:pt x="3083" y="340"/>
                  </a:lnTo>
                  <a:cubicBezTo>
                    <a:pt x="3075" y="348"/>
                    <a:pt x="3075" y="348"/>
                    <a:pt x="3075" y="356"/>
                  </a:cubicBezTo>
                  <a:cubicBezTo>
                    <a:pt x="3067" y="364"/>
                    <a:pt x="3059" y="372"/>
                    <a:pt x="3059" y="395"/>
                  </a:cubicBezTo>
                  <a:cubicBezTo>
                    <a:pt x="3051" y="411"/>
                    <a:pt x="3059" y="419"/>
                    <a:pt x="3059" y="427"/>
                  </a:cubicBezTo>
                  <a:lnTo>
                    <a:pt x="3059" y="427"/>
                  </a:lnTo>
                  <a:cubicBezTo>
                    <a:pt x="3067" y="427"/>
                    <a:pt x="3083" y="411"/>
                    <a:pt x="3083" y="411"/>
                  </a:cubicBezTo>
                  <a:cubicBezTo>
                    <a:pt x="3106" y="395"/>
                    <a:pt x="3091" y="364"/>
                    <a:pt x="3083" y="340"/>
                  </a:cubicBezTo>
                  <a:close/>
                  <a:moveTo>
                    <a:pt x="3027" y="16"/>
                  </a:moveTo>
                  <a:lnTo>
                    <a:pt x="3027" y="16"/>
                  </a:lnTo>
                  <a:lnTo>
                    <a:pt x="3027" y="16"/>
                  </a:lnTo>
                  <a:cubicBezTo>
                    <a:pt x="3035" y="24"/>
                    <a:pt x="3035" y="24"/>
                    <a:pt x="3043" y="24"/>
                  </a:cubicBezTo>
                  <a:cubicBezTo>
                    <a:pt x="3059" y="32"/>
                    <a:pt x="3067" y="39"/>
                    <a:pt x="3075" y="71"/>
                  </a:cubicBezTo>
                  <a:cubicBezTo>
                    <a:pt x="3083" y="95"/>
                    <a:pt x="3098" y="111"/>
                    <a:pt x="3106" y="119"/>
                  </a:cubicBezTo>
                  <a:cubicBezTo>
                    <a:pt x="3114" y="126"/>
                    <a:pt x="3122" y="134"/>
                    <a:pt x="3122" y="142"/>
                  </a:cubicBezTo>
                  <a:cubicBezTo>
                    <a:pt x="3138" y="166"/>
                    <a:pt x="3146" y="182"/>
                    <a:pt x="3170" y="221"/>
                  </a:cubicBezTo>
                  <a:cubicBezTo>
                    <a:pt x="3193" y="261"/>
                    <a:pt x="3209" y="292"/>
                    <a:pt x="3225" y="308"/>
                  </a:cubicBezTo>
                  <a:cubicBezTo>
                    <a:pt x="3233" y="316"/>
                    <a:pt x="3249" y="316"/>
                    <a:pt x="3249" y="324"/>
                  </a:cubicBezTo>
                  <a:cubicBezTo>
                    <a:pt x="3249" y="316"/>
                    <a:pt x="3249" y="316"/>
                    <a:pt x="3249" y="316"/>
                  </a:cubicBezTo>
                  <a:cubicBezTo>
                    <a:pt x="3225" y="285"/>
                    <a:pt x="3209" y="269"/>
                    <a:pt x="3186" y="237"/>
                  </a:cubicBezTo>
                  <a:cubicBezTo>
                    <a:pt x="3177" y="221"/>
                    <a:pt x="3170" y="206"/>
                    <a:pt x="3162" y="182"/>
                  </a:cubicBezTo>
                  <a:cubicBezTo>
                    <a:pt x="3146" y="158"/>
                    <a:pt x="3130" y="134"/>
                    <a:pt x="3122" y="126"/>
                  </a:cubicBezTo>
                  <a:cubicBezTo>
                    <a:pt x="3114" y="111"/>
                    <a:pt x="3106" y="103"/>
                    <a:pt x="3098" y="87"/>
                  </a:cubicBezTo>
                  <a:cubicBezTo>
                    <a:pt x="3098" y="71"/>
                    <a:pt x="3091" y="48"/>
                    <a:pt x="3075" y="32"/>
                  </a:cubicBezTo>
                  <a:cubicBezTo>
                    <a:pt x="3067" y="16"/>
                    <a:pt x="3067" y="16"/>
                    <a:pt x="3059" y="8"/>
                  </a:cubicBezTo>
                  <a:cubicBezTo>
                    <a:pt x="3051" y="8"/>
                    <a:pt x="3043" y="16"/>
                    <a:pt x="3027" y="16"/>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4" name="Freeform 639"/>
            <p:cNvSpPr>
              <a:spLocks noChangeArrowheads="1"/>
            </p:cNvSpPr>
            <p:nvPr/>
          </p:nvSpPr>
          <p:spPr bwMode="auto">
            <a:xfrm>
              <a:off x="19183220" y="5201203"/>
              <a:ext cx="786244" cy="1043688"/>
            </a:xfrm>
            <a:custGeom>
              <a:avLst/>
              <a:gdLst>
                <a:gd name="T0" fmla="*/ 751 w 1495"/>
                <a:gd name="T1" fmla="*/ 1929 h 1985"/>
                <a:gd name="T2" fmla="*/ 1218 w 1495"/>
                <a:gd name="T3" fmla="*/ 1826 h 1985"/>
                <a:gd name="T4" fmla="*/ 1321 w 1495"/>
                <a:gd name="T5" fmla="*/ 1684 h 1985"/>
                <a:gd name="T6" fmla="*/ 1376 w 1495"/>
                <a:gd name="T7" fmla="*/ 1510 h 1985"/>
                <a:gd name="T8" fmla="*/ 1360 w 1495"/>
                <a:gd name="T9" fmla="*/ 1423 h 1985"/>
                <a:gd name="T10" fmla="*/ 1486 w 1495"/>
                <a:gd name="T11" fmla="*/ 1399 h 1985"/>
                <a:gd name="T12" fmla="*/ 1494 w 1495"/>
                <a:gd name="T13" fmla="*/ 1194 h 1985"/>
                <a:gd name="T14" fmla="*/ 1455 w 1495"/>
                <a:gd name="T15" fmla="*/ 1115 h 1985"/>
                <a:gd name="T16" fmla="*/ 1344 w 1495"/>
                <a:gd name="T17" fmla="*/ 807 h 1985"/>
                <a:gd name="T18" fmla="*/ 1123 w 1495"/>
                <a:gd name="T19" fmla="*/ 807 h 1985"/>
                <a:gd name="T20" fmla="*/ 1099 w 1495"/>
                <a:gd name="T21" fmla="*/ 854 h 1985"/>
                <a:gd name="T22" fmla="*/ 1020 w 1495"/>
                <a:gd name="T23" fmla="*/ 965 h 1985"/>
                <a:gd name="T24" fmla="*/ 933 w 1495"/>
                <a:gd name="T25" fmla="*/ 822 h 1985"/>
                <a:gd name="T26" fmla="*/ 1020 w 1495"/>
                <a:gd name="T27" fmla="*/ 704 h 1985"/>
                <a:gd name="T28" fmla="*/ 1083 w 1495"/>
                <a:gd name="T29" fmla="*/ 609 h 1985"/>
                <a:gd name="T30" fmla="*/ 1075 w 1495"/>
                <a:gd name="T31" fmla="*/ 435 h 1985"/>
                <a:gd name="T32" fmla="*/ 1004 w 1495"/>
                <a:gd name="T33" fmla="*/ 293 h 1985"/>
                <a:gd name="T34" fmla="*/ 996 w 1495"/>
                <a:gd name="T35" fmla="*/ 214 h 1985"/>
                <a:gd name="T36" fmla="*/ 767 w 1495"/>
                <a:gd name="T37" fmla="*/ 103 h 1985"/>
                <a:gd name="T38" fmla="*/ 649 w 1495"/>
                <a:gd name="T39" fmla="*/ 56 h 1985"/>
                <a:gd name="T40" fmla="*/ 506 w 1495"/>
                <a:gd name="T41" fmla="*/ 16 h 1985"/>
                <a:gd name="T42" fmla="*/ 419 w 1495"/>
                <a:gd name="T43" fmla="*/ 143 h 1985"/>
                <a:gd name="T44" fmla="*/ 427 w 1495"/>
                <a:gd name="T45" fmla="*/ 214 h 1985"/>
                <a:gd name="T46" fmla="*/ 340 w 1495"/>
                <a:gd name="T47" fmla="*/ 277 h 1985"/>
                <a:gd name="T48" fmla="*/ 332 w 1495"/>
                <a:gd name="T49" fmla="*/ 482 h 1985"/>
                <a:gd name="T50" fmla="*/ 309 w 1495"/>
                <a:gd name="T51" fmla="*/ 451 h 1985"/>
                <a:gd name="T52" fmla="*/ 285 w 1495"/>
                <a:gd name="T53" fmla="*/ 403 h 1985"/>
                <a:gd name="T54" fmla="*/ 261 w 1495"/>
                <a:gd name="T55" fmla="*/ 324 h 1985"/>
                <a:gd name="T56" fmla="*/ 190 w 1495"/>
                <a:gd name="T57" fmla="*/ 451 h 1985"/>
                <a:gd name="T58" fmla="*/ 119 w 1495"/>
                <a:gd name="T59" fmla="*/ 538 h 1985"/>
                <a:gd name="T60" fmla="*/ 103 w 1495"/>
                <a:gd name="T61" fmla="*/ 648 h 1985"/>
                <a:gd name="T62" fmla="*/ 48 w 1495"/>
                <a:gd name="T63" fmla="*/ 838 h 1985"/>
                <a:gd name="T64" fmla="*/ 56 w 1495"/>
                <a:gd name="T65" fmla="*/ 973 h 1985"/>
                <a:gd name="T66" fmla="*/ 63 w 1495"/>
                <a:gd name="T67" fmla="*/ 1154 h 1985"/>
                <a:gd name="T68" fmla="*/ 182 w 1495"/>
                <a:gd name="T69" fmla="*/ 1660 h 1985"/>
                <a:gd name="T70" fmla="*/ 48 w 1495"/>
                <a:gd name="T71" fmla="*/ 1977 h 1985"/>
                <a:gd name="T72" fmla="*/ 712 w 1495"/>
                <a:gd name="T73" fmla="*/ 1905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5" h="1985">
                  <a:moveTo>
                    <a:pt x="751" y="1929"/>
                  </a:moveTo>
                  <a:lnTo>
                    <a:pt x="751" y="1929"/>
                  </a:lnTo>
                  <a:cubicBezTo>
                    <a:pt x="767" y="1953"/>
                    <a:pt x="1083" y="1874"/>
                    <a:pt x="1210" y="1834"/>
                  </a:cubicBezTo>
                  <a:cubicBezTo>
                    <a:pt x="1210" y="1834"/>
                    <a:pt x="1210" y="1826"/>
                    <a:pt x="1218" y="1826"/>
                  </a:cubicBezTo>
                  <a:cubicBezTo>
                    <a:pt x="1241" y="1787"/>
                    <a:pt x="1249" y="1747"/>
                    <a:pt x="1273" y="1739"/>
                  </a:cubicBezTo>
                  <a:cubicBezTo>
                    <a:pt x="1289" y="1724"/>
                    <a:pt x="1297" y="1692"/>
                    <a:pt x="1321" y="1684"/>
                  </a:cubicBezTo>
                  <a:cubicBezTo>
                    <a:pt x="1313" y="1660"/>
                    <a:pt x="1305" y="1629"/>
                    <a:pt x="1297" y="1613"/>
                  </a:cubicBezTo>
                  <a:cubicBezTo>
                    <a:pt x="1289" y="1597"/>
                    <a:pt x="1328" y="1557"/>
                    <a:pt x="1376" y="1510"/>
                  </a:cubicBezTo>
                  <a:cubicBezTo>
                    <a:pt x="1376" y="1510"/>
                    <a:pt x="1376" y="1502"/>
                    <a:pt x="1368" y="1486"/>
                  </a:cubicBezTo>
                  <a:cubicBezTo>
                    <a:pt x="1360" y="1455"/>
                    <a:pt x="1344" y="1455"/>
                    <a:pt x="1360" y="1423"/>
                  </a:cubicBezTo>
                  <a:cubicBezTo>
                    <a:pt x="1376" y="1399"/>
                    <a:pt x="1360" y="1368"/>
                    <a:pt x="1399" y="1376"/>
                  </a:cubicBezTo>
                  <a:cubicBezTo>
                    <a:pt x="1439" y="1384"/>
                    <a:pt x="1479" y="1391"/>
                    <a:pt x="1486" y="1399"/>
                  </a:cubicBezTo>
                  <a:cubicBezTo>
                    <a:pt x="1486" y="1391"/>
                    <a:pt x="1479" y="1384"/>
                    <a:pt x="1479" y="1384"/>
                  </a:cubicBezTo>
                  <a:cubicBezTo>
                    <a:pt x="1479" y="1344"/>
                    <a:pt x="1486" y="1273"/>
                    <a:pt x="1494" y="1194"/>
                  </a:cubicBezTo>
                  <a:cubicBezTo>
                    <a:pt x="1494" y="1202"/>
                    <a:pt x="1494" y="1202"/>
                    <a:pt x="1486" y="1178"/>
                  </a:cubicBezTo>
                  <a:cubicBezTo>
                    <a:pt x="1479" y="1146"/>
                    <a:pt x="1471" y="1162"/>
                    <a:pt x="1455" y="1115"/>
                  </a:cubicBezTo>
                  <a:cubicBezTo>
                    <a:pt x="1439" y="1067"/>
                    <a:pt x="1408" y="980"/>
                    <a:pt x="1392" y="941"/>
                  </a:cubicBezTo>
                  <a:cubicBezTo>
                    <a:pt x="1376" y="909"/>
                    <a:pt x="1352" y="846"/>
                    <a:pt x="1344" y="807"/>
                  </a:cubicBezTo>
                  <a:cubicBezTo>
                    <a:pt x="1336" y="775"/>
                    <a:pt x="1265" y="735"/>
                    <a:pt x="1234" y="735"/>
                  </a:cubicBezTo>
                  <a:cubicBezTo>
                    <a:pt x="1202" y="743"/>
                    <a:pt x="1139" y="783"/>
                    <a:pt x="1123" y="807"/>
                  </a:cubicBezTo>
                  <a:cubicBezTo>
                    <a:pt x="1123" y="807"/>
                    <a:pt x="1115" y="822"/>
                    <a:pt x="1107" y="814"/>
                  </a:cubicBezTo>
                  <a:cubicBezTo>
                    <a:pt x="1099" y="807"/>
                    <a:pt x="1099" y="830"/>
                    <a:pt x="1099" y="854"/>
                  </a:cubicBezTo>
                  <a:cubicBezTo>
                    <a:pt x="1099" y="878"/>
                    <a:pt x="1083" y="885"/>
                    <a:pt x="1068" y="909"/>
                  </a:cubicBezTo>
                  <a:cubicBezTo>
                    <a:pt x="1052" y="933"/>
                    <a:pt x="1028" y="957"/>
                    <a:pt x="1020" y="965"/>
                  </a:cubicBezTo>
                  <a:cubicBezTo>
                    <a:pt x="1020" y="980"/>
                    <a:pt x="965" y="980"/>
                    <a:pt x="941" y="949"/>
                  </a:cubicBezTo>
                  <a:cubicBezTo>
                    <a:pt x="909" y="917"/>
                    <a:pt x="909" y="846"/>
                    <a:pt x="933" y="822"/>
                  </a:cubicBezTo>
                  <a:cubicBezTo>
                    <a:pt x="957" y="807"/>
                    <a:pt x="981" y="830"/>
                    <a:pt x="996" y="791"/>
                  </a:cubicBezTo>
                  <a:cubicBezTo>
                    <a:pt x="1012" y="751"/>
                    <a:pt x="1020" y="727"/>
                    <a:pt x="1020" y="704"/>
                  </a:cubicBezTo>
                  <a:cubicBezTo>
                    <a:pt x="1020" y="688"/>
                    <a:pt x="1020" y="656"/>
                    <a:pt x="1044" y="648"/>
                  </a:cubicBezTo>
                  <a:cubicBezTo>
                    <a:pt x="1068" y="640"/>
                    <a:pt x="1075" y="648"/>
                    <a:pt x="1083" y="609"/>
                  </a:cubicBezTo>
                  <a:cubicBezTo>
                    <a:pt x="1091" y="577"/>
                    <a:pt x="1091" y="554"/>
                    <a:pt x="1075" y="522"/>
                  </a:cubicBezTo>
                  <a:cubicBezTo>
                    <a:pt x="1060" y="490"/>
                    <a:pt x="1075" y="474"/>
                    <a:pt x="1075" y="435"/>
                  </a:cubicBezTo>
                  <a:cubicBezTo>
                    <a:pt x="1075" y="403"/>
                    <a:pt x="1044" y="356"/>
                    <a:pt x="1028" y="340"/>
                  </a:cubicBezTo>
                  <a:cubicBezTo>
                    <a:pt x="1012" y="332"/>
                    <a:pt x="988" y="308"/>
                    <a:pt x="1004" y="293"/>
                  </a:cubicBezTo>
                  <a:cubicBezTo>
                    <a:pt x="1028" y="277"/>
                    <a:pt x="1052" y="253"/>
                    <a:pt x="1036" y="237"/>
                  </a:cubicBezTo>
                  <a:cubicBezTo>
                    <a:pt x="1028" y="229"/>
                    <a:pt x="1004" y="229"/>
                    <a:pt x="996" y="214"/>
                  </a:cubicBezTo>
                  <a:cubicBezTo>
                    <a:pt x="988" y="190"/>
                    <a:pt x="981" y="166"/>
                    <a:pt x="949" y="158"/>
                  </a:cubicBezTo>
                  <a:cubicBezTo>
                    <a:pt x="917" y="150"/>
                    <a:pt x="783" y="103"/>
                    <a:pt x="767" y="103"/>
                  </a:cubicBezTo>
                  <a:cubicBezTo>
                    <a:pt x="751" y="103"/>
                    <a:pt x="743" y="111"/>
                    <a:pt x="735" y="79"/>
                  </a:cubicBezTo>
                  <a:cubicBezTo>
                    <a:pt x="720" y="56"/>
                    <a:pt x="672" y="47"/>
                    <a:pt x="649" y="56"/>
                  </a:cubicBezTo>
                  <a:cubicBezTo>
                    <a:pt x="625" y="56"/>
                    <a:pt x="601" y="47"/>
                    <a:pt x="593" y="32"/>
                  </a:cubicBezTo>
                  <a:cubicBezTo>
                    <a:pt x="577" y="24"/>
                    <a:pt x="530" y="0"/>
                    <a:pt x="506" y="16"/>
                  </a:cubicBezTo>
                  <a:cubicBezTo>
                    <a:pt x="475" y="32"/>
                    <a:pt x="459" y="71"/>
                    <a:pt x="443" y="79"/>
                  </a:cubicBezTo>
                  <a:cubicBezTo>
                    <a:pt x="435" y="87"/>
                    <a:pt x="403" y="111"/>
                    <a:pt x="419" y="143"/>
                  </a:cubicBezTo>
                  <a:cubicBezTo>
                    <a:pt x="435" y="174"/>
                    <a:pt x="459" y="166"/>
                    <a:pt x="459" y="190"/>
                  </a:cubicBezTo>
                  <a:cubicBezTo>
                    <a:pt x="459" y="206"/>
                    <a:pt x="459" y="214"/>
                    <a:pt x="427" y="214"/>
                  </a:cubicBezTo>
                  <a:cubicBezTo>
                    <a:pt x="403" y="214"/>
                    <a:pt x="380" y="221"/>
                    <a:pt x="372" y="237"/>
                  </a:cubicBezTo>
                  <a:cubicBezTo>
                    <a:pt x="356" y="253"/>
                    <a:pt x="348" y="229"/>
                    <a:pt x="340" y="277"/>
                  </a:cubicBezTo>
                  <a:cubicBezTo>
                    <a:pt x="340" y="316"/>
                    <a:pt x="348" y="364"/>
                    <a:pt x="348" y="403"/>
                  </a:cubicBezTo>
                  <a:cubicBezTo>
                    <a:pt x="356" y="435"/>
                    <a:pt x="348" y="490"/>
                    <a:pt x="332" y="482"/>
                  </a:cubicBezTo>
                  <a:cubicBezTo>
                    <a:pt x="316" y="467"/>
                    <a:pt x="324" y="419"/>
                    <a:pt x="316" y="411"/>
                  </a:cubicBezTo>
                  <a:cubicBezTo>
                    <a:pt x="301" y="411"/>
                    <a:pt x="309" y="435"/>
                    <a:pt x="309" y="451"/>
                  </a:cubicBezTo>
                  <a:cubicBezTo>
                    <a:pt x="309" y="467"/>
                    <a:pt x="316" y="514"/>
                    <a:pt x="301" y="482"/>
                  </a:cubicBezTo>
                  <a:cubicBezTo>
                    <a:pt x="285" y="458"/>
                    <a:pt x="285" y="435"/>
                    <a:pt x="285" y="403"/>
                  </a:cubicBezTo>
                  <a:cubicBezTo>
                    <a:pt x="293" y="372"/>
                    <a:pt x="293" y="324"/>
                    <a:pt x="285" y="316"/>
                  </a:cubicBezTo>
                  <a:cubicBezTo>
                    <a:pt x="277" y="308"/>
                    <a:pt x="261" y="308"/>
                    <a:pt x="261" y="324"/>
                  </a:cubicBezTo>
                  <a:cubicBezTo>
                    <a:pt x="261" y="340"/>
                    <a:pt x="238" y="387"/>
                    <a:pt x="222" y="403"/>
                  </a:cubicBezTo>
                  <a:cubicBezTo>
                    <a:pt x="206" y="419"/>
                    <a:pt x="238" y="458"/>
                    <a:pt x="190" y="451"/>
                  </a:cubicBezTo>
                  <a:cubicBezTo>
                    <a:pt x="151" y="435"/>
                    <a:pt x="158" y="435"/>
                    <a:pt x="151" y="467"/>
                  </a:cubicBezTo>
                  <a:cubicBezTo>
                    <a:pt x="143" y="498"/>
                    <a:pt x="135" y="538"/>
                    <a:pt x="119" y="538"/>
                  </a:cubicBezTo>
                  <a:cubicBezTo>
                    <a:pt x="111" y="538"/>
                    <a:pt x="71" y="554"/>
                    <a:pt x="79" y="585"/>
                  </a:cubicBezTo>
                  <a:cubicBezTo>
                    <a:pt x="95" y="609"/>
                    <a:pt x="111" y="625"/>
                    <a:pt x="103" y="648"/>
                  </a:cubicBezTo>
                  <a:cubicBezTo>
                    <a:pt x="95" y="664"/>
                    <a:pt x="119" y="743"/>
                    <a:pt x="103" y="767"/>
                  </a:cubicBezTo>
                  <a:cubicBezTo>
                    <a:pt x="87" y="783"/>
                    <a:pt x="63" y="822"/>
                    <a:pt x="48" y="838"/>
                  </a:cubicBezTo>
                  <a:cubicBezTo>
                    <a:pt x="32" y="862"/>
                    <a:pt x="0" y="885"/>
                    <a:pt x="24" y="901"/>
                  </a:cubicBezTo>
                  <a:cubicBezTo>
                    <a:pt x="48" y="925"/>
                    <a:pt x="63" y="941"/>
                    <a:pt x="56" y="973"/>
                  </a:cubicBezTo>
                  <a:cubicBezTo>
                    <a:pt x="56" y="1004"/>
                    <a:pt x="71" y="1036"/>
                    <a:pt x="56" y="1051"/>
                  </a:cubicBezTo>
                  <a:cubicBezTo>
                    <a:pt x="40" y="1067"/>
                    <a:pt x="48" y="1131"/>
                    <a:pt x="63" y="1154"/>
                  </a:cubicBezTo>
                  <a:cubicBezTo>
                    <a:pt x="79" y="1170"/>
                    <a:pt x="95" y="1194"/>
                    <a:pt x="119" y="1233"/>
                  </a:cubicBezTo>
                  <a:cubicBezTo>
                    <a:pt x="143" y="1273"/>
                    <a:pt x="238" y="1510"/>
                    <a:pt x="182" y="1660"/>
                  </a:cubicBezTo>
                  <a:cubicBezTo>
                    <a:pt x="127" y="1803"/>
                    <a:pt x="135" y="1834"/>
                    <a:pt x="127" y="1858"/>
                  </a:cubicBezTo>
                  <a:cubicBezTo>
                    <a:pt x="119" y="1874"/>
                    <a:pt x="79" y="1945"/>
                    <a:pt x="48" y="1977"/>
                  </a:cubicBezTo>
                  <a:lnTo>
                    <a:pt x="40" y="1984"/>
                  </a:lnTo>
                  <a:cubicBezTo>
                    <a:pt x="712" y="1905"/>
                    <a:pt x="712" y="1905"/>
                    <a:pt x="712" y="1905"/>
                  </a:cubicBezTo>
                  <a:cubicBezTo>
                    <a:pt x="712" y="1905"/>
                    <a:pt x="728" y="1897"/>
                    <a:pt x="751" y="1929"/>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5" name="Freeform 640"/>
            <p:cNvSpPr>
              <a:spLocks noChangeArrowheads="1"/>
            </p:cNvSpPr>
            <p:nvPr/>
          </p:nvSpPr>
          <p:spPr bwMode="auto">
            <a:xfrm>
              <a:off x="19183220" y="5205841"/>
              <a:ext cx="786244" cy="1039049"/>
            </a:xfrm>
            <a:custGeom>
              <a:avLst/>
              <a:gdLst>
                <a:gd name="T0" fmla="*/ 119 w 1495"/>
                <a:gd name="T1" fmla="*/ 1858 h 1977"/>
                <a:gd name="T2" fmla="*/ 71 w 1495"/>
                <a:gd name="T3" fmla="*/ 1162 h 1977"/>
                <a:gd name="T4" fmla="*/ 24 w 1495"/>
                <a:gd name="T5" fmla="*/ 901 h 1977"/>
                <a:gd name="T6" fmla="*/ 103 w 1495"/>
                <a:gd name="T7" fmla="*/ 751 h 1977"/>
                <a:gd name="T8" fmla="*/ 79 w 1495"/>
                <a:gd name="T9" fmla="*/ 553 h 1977"/>
                <a:gd name="T10" fmla="*/ 158 w 1495"/>
                <a:gd name="T11" fmla="*/ 427 h 1977"/>
                <a:gd name="T12" fmla="*/ 222 w 1495"/>
                <a:gd name="T13" fmla="*/ 395 h 1977"/>
                <a:gd name="T14" fmla="*/ 301 w 1495"/>
                <a:gd name="T15" fmla="*/ 474 h 1977"/>
                <a:gd name="T16" fmla="*/ 309 w 1495"/>
                <a:gd name="T17" fmla="*/ 403 h 1977"/>
                <a:gd name="T18" fmla="*/ 340 w 1495"/>
                <a:gd name="T19" fmla="*/ 466 h 1977"/>
                <a:gd name="T20" fmla="*/ 364 w 1495"/>
                <a:gd name="T21" fmla="*/ 221 h 1977"/>
                <a:gd name="T22" fmla="*/ 411 w 1495"/>
                <a:gd name="T23" fmla="*/ 135 h 1977"/>
                <a:gd name="T24" fmla="*/ 530 w 1495"/>
                <a:gd name="T25" fmla="*/ 0 h 1977"/>
                <a:gd name="T26" fmla="*/ 735 w 1495"/>
                <a:gd name="T27" fmla="*/ 71 h 1977"/>
                <a:gd name="T28" fmla="*/ 878 w 1495"/>
                <a:gd name="T29" fmla="*/ 119 h 1977"/>
                <a:gd name="T30" fmla="*/ 1044 w 1495"/>
                <a:gd name="T31" fmla="*/ 237 h 1977"/>
                <a:gd name="T32" fmla="*/ 1075 w 1495"/>
                <a:gd name="T33" fmla="*/ 427 h 1977"/>
                <a:gd name="T34" fmla="*/ 1044 w 1495"/>
                <a:gd name="T35" fmla="*/ 648 h 1977"/>
                <a:gd name="T36" fmla="*/ 917 w 1495"/>
                <a:gd name="T37" fmla="*/ 854 h 1977"/>
                <a:gd name="T38" fmla="*/ 1068 w 1495"/>
                <a:gd name="T39" fmla="*/ 901 h 1977"/>
                <a:gd name="T40" fmla="*/ 1123 w 1495"/>
                <a:gd name="T41" fmla="*/ 799 h 1977"/>
                <a:gd name="T42" fmla="*/ 1455 w 1495"/>
                <a:gd name="T43" fmla="*/ 1107 h 1977"/>
                <a:gd name="T44" fmla="*/ 1494 w 1495"/>
                <a:gd name="T45" fmla="*/ 1186 h 1977"/>
                <a:gd name="T46" fmla="*/ 1423 w 1495"/>
                <a:gd name="T47" fmla="*/ 1376 h 1977"/>
                <a:gd name="T48" fmla="*/ 1368 w 1495"/>
                <a:gd name="T49" fmla="*/ 1455 h 1977"/>
                <a:gd name="T50" fmla="*/ 1305 w 1495"/>
                <a:gd name="T51" fmla="*/ 1605 h 1977"/>
                <a:gd name="T52" fmla="*/ 1297 w 1495"/>
                <a:gd name="T53" fmla="*/ 1707 h 1977"/>
                <a:gd name="T54" fmla="*/ 1210 w 1495"/>
                <a:gd name="T55" fmla="*/ 1834 h 1977"/>
                <a:gd name="T56" fmla="*/ 24 w 1495"/>
                <a:gd name="T57" fmla="*/ 1976 h 1977"/>
                <a:gd name="T58" fmla="*/ 143 w 1495"/>
                <a:gd name="T59" fmla="*/ 490 h 1977"/>
                <a:gd name="T60" fmla="*/ 103 w 1495"/>
                <a:gd name="T61" fmla="*/ 640 h 1977"/>
                <a:gd name="T62" fmla="*/ 40 w 1495"/>
                <a:gd name="T63" fmla="*/ 846 h 1977"/>
                <a:gd name="T64" fmla="*/ 56 w 1495"/>
                <a:gd name="T65" fmla="*/ 1043 h 1977"/>
                <a:gd name="T66" fmla="*/ 135 w 1495"/>
                <a:gd name="T67" fmla="*/ 1818 h 1977"/>
                <a:gd name="T68" fmla="*/ 712 w 1495"/>
                <a:gd name="T69" fmla="*/ 1889 h 1977"/>
                <a:gd name="T70" fmla="*/ 1210 w 1495"/>
                <a:gd name="T71" fmla="*/ 1810 h 1977"/>
                <a:gd name="T72" fmla="*/ 1305 w 1495"/>
                <a:gd name="T73" fmla="*/ 1636 h 1977"/>
                <a:gd name="T74" fmla="*/ 1360 w 1495"/>
                <a:gd name="T75" fmla="*/ 1415 h 1977"/>
                <a:gd name="T76" fmla="*/ 1479 w 1495"/>
                <a:gd name="T77" fmla="*/ 1383 h 1977"/>
                <a:gd name="T78" fmla="*/ 1486 w 1495"/>
                <a:gd name="T79" fmla="*/ 1186 h 1977"/>
                <a:gd name="T80" fmla="*/ 1392 w 1495"/>
                <a:gd name="T81" fmla="*/ 941 h 1977"/>
                <a:gd name="T82" fmla="*/ 1107 w 1495"/>
                <a:gd name="T83" fmla="*/ 806 h 1977"/>
                <a:gd name="T84" fmla="*/ 1044 w 1495"/>
                <a:gd name="T85" fmla="*/ 933 h 1977"/>
                <a:gd name="T86" fmla="*/ 933 w 1495"/>
                <a:gd name="T87" fmla="*/ 814 h 1977"/>
                <a:gd name="T88" fmla="*/ 1060 w 1495"/>
                <a:gd name="T89" fmla="*/ 632 h 1977"/>
                <a:gd name="T90" fmla="*/ 1028 w 1495"/>
                <a:gd name="T91" fmla="*/ 340 h 1977"/>
                <a:gd name="T92" fmla="*/ 1036 w 1495"/>
                <a:gd name="T93" fmla="*/ 237 h 1977"/>
                <a:gd name="T94" fmla="*/ 767 w 1495"/>
                <a:gd name="T95" fmla="*/ 95 h 1977"/>
                <a:gd name="T96" fmla="*/ 649 w 1495"/>
                <a:gd name="T97" fmla="*/ 48 h 1977"/>
                <a:gd name="T98" fmla="*/ 467 w 1495"/>
                <a:gd name="T99" fmla="*/ 55 h 1977"/>
                <a:gd name="T100" fmla="*/ 459 w 1495"/>
                <a:gd name="T101" fmla="*/ 182 h 1977"/>
                <a:gd name="T102" fmla="*/ 348 w 1495"/>
                <a:gd name="T103" fmla="*/ 269 h 1977"/>
                <a:gd name="T104" fmla="*/ 316 w 1495"/>
                <a:gd name="T105" fmla="*/ 435 h 1977"/>
                <a:gd name="T106" fmla="*/ 309 w 1495"/>
                <a:gd name="T107" fmla="*/ 450 h 1977"/>
                <a:gd name="T108" fmla="*/ 285 w 1495"/>
                <a:gd name="T109" fmla="*/ 308 h 1977"/>
                <a:gd name="T110" fmla="*/ 206 w 1495"/>
                <a:gd name="T111" fmla="*/ 443 h 1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95" h="1977">
                  <a:moveTo>
                    <a:pt x="24" y="1976"/>
                  </a:moveTo>
                  <a:lnTo>
                    <a:pt x="24" y="1976"/>
                  </a:lnTo>
                  <a:cubicBezTo>
                    <a:pt x="40" y="1976"/>
                    <a:pt x="40" y="1976"/>
                    <a:pt x="40" y="1976"/>
                  </a:cubicBezTo>
                  <a:cubicBezTo>
                    <a:pt x="40" y="1969"/>
                    <a:pt x="40" y="1969"/>
                    <a:pt x="48" y="1969"/>
                  </a:cubicBezTo>
                  <a:cubicBezTo>
                    <a:pt x="71" y="1937"/>
                    <a:pt x="103" y="1889"/>
                    <a:pt x="119" y="1858"/>
                  </a:cubicBezTo>
                  <a:cubicBezTo>
                    <a:pt x="119" y="1858"/>
                    <a:pt x="119" y="1850"/>
                    <a:pt x="127" y="1850"/>
                  </a:cubicBezTo>
                  <a:cubicBezTo>
                    <a:pt x="127" y="1842"/>
                    <a:pt x="127" y="1834"/>
                    <a:pt x="135" y="1818"/>
                  </a:cubicBezTo>
                  <a:cubicBezTo>
                    <a:pt x="135" y="1787"/>
                    <a:pt x="143" y="1739"/>
                    <a:pt x="182" y="1644"/>
                  </a:cubicBezTo>
                  <a:cubicBezTo>
                    <a:pt x="229" y="1510"/>
                    <a:pt x="143" y="1273"/>
                    <a:pt x="119" y="1225"/>
                  </a:cubicBezTo>
                  <a:cubicBezTo>
                    <a:pt x="103" y="1202"/>
                    <a:pt x="87" y="1178"/>
                    <a:pt x="71" y="1162"/>
                  </a:cubicBezTo>
                  <a:cubicBezTo>
                    <a:pt x="71" y="1154"/>
                    <a:pt x="63" y="1154"/>
                    <a:pt x="63" y="1146"/>
                  </a:cubicBezTo>
                  <a:cubicBezTo>
                    <a:pt x="48" y="1123"/>
                    <a:pt x="32" y="1059"/>
                    <a:pt x="56" y="1043"/>
                  </a:cubicBezTo>
                  <a:cubicBezTo>
                    <a:pt x="63" y="1036"/>
                    <a:pt x="56" y="1020"/>
                    <a:pt x="56" y="1004"/>
                  </a:cubicBezTo>
                  <a:cubicBezTo>
                    <a:pt x="56" y="988"/>
                    <a:pt x="56" y="980"/>
                    <a:pt x="56" y="965"/>
                  </a:cubicBezTo>
                  <a:cubicBezTo>
                    <a:pt x="56" y="933"/>
                    <a:pt x="48" y="925"/>
                    <a:pt x="24" y="901"/>
                  </a:cubicBezTo>
                  <a:lnTo>
                    <a:pt x="24" y="901"/>
                  </a:lnTo>
                  <a:cubicBezTo>
                    <a:pt x="0" y="877"/>
                    <a:pt x="24" y="862"/>
                    <a:pt x="32" y="846"/>
                  </a:cubicBezTo>
                  <a:cubicBezTo>
                    <a:pt x="40" y="838"/>
                    <a:pt x="48" y="838"/>
                    <a:pt x="48" y="830"/>
                  </a:cubicBezTo>
                  <a:cubicBezTo>
                    <a:pt x="56" y="822"/>
                    <a:pt x="63" y="814"/>
                    <a:pt x="71" y="799"/>
                  </a:cubicBezTo>
                  <a:cubicBezTo>
                    <a:pt x="79" y="783"/>
                    <a:pt x="87" y="767"/>
                    <a:pt x="103" y="751"/>
                  </a:cubicBezTo>
                  <a:cubicBezTo>
                    <a:pt x="111" y="743"/>
                    <a:pt x="103" y="712"/>
                    <a:pt x="103" y="688"/>
                  </a:cubicBezTo>
                  <a:cubicBezTo>
                    <a:pt x="95" y="664"/>
                    <a:pt x="95" y="648"/>
                    <a:pt x="103" y="632"/>
                  </a:cubicBezTo>
                  <a:cubicBezTo>
                    <a:pt x="103" y="625"/>
                    <a:pt x="103" y="609"/>
                    <a:pt x="87" y="601"/>
                  </a:cubicBezTo>
                  <a:cubicBezTo>
                    <a:pt x="87" y="593"/>
                    <a:pt x="79" y="585"/>
                    <a:pt x="79" y="577"/>
                  </a:cubicBezTo>
                  <a:cubicBezTo>
                    <a:pt x="71" y="569"/>
                    <a:pt x="71" y="561"/>
                    <a:pt x="79" y="553"/>
                  </a:cubicBezTo>
                  <a:cubicBezTo>
                    <a:pt x="87" y="538"/>
                    <a:pt x="111" y="530"/>
                    <a:pt x="119" y="530"/>
                  </a:cubicBezTo>
                  <a:cubicBezTo>
                    <a:pt x="127" y="530"/>
                    <a:pt x="135" y="506"/>
                    <a:pt x="135" y="482"/>
                  </a:cubicBezTo>
                  <a:cubicBezTo>
                    <a:pt x="143" y="474"/>
                    <a:pt x="143" y="466"/>
                    <a:pt x="143" y="459"/>
                  </a:cubicBezTo>
                  <a:cubicBezTo>
                    <a:pt x="151" y="450"/>
                    <a:pt x="151" y="443"/>
                    <a:pt x="151" y="443"/>
                  </a:cubicBezTo>
                  <a:cubicBezTo>
                    <a:pt x="151" y="435"/>
                    <a:pt x="151" y="427"/>
                    <a:pt x="158" y="427"/>
                  </a:cubicBezTo>
                  <a:cubicBezTo>
                    <a:pt x="166" y="427"/>
                    <a:pt x="174" y="427"/>
                    <a:pt x="182" y="435"/>
                  </a:cubicBezTo>
                  <a:cubicBezTo>
                    <a:pt x="190" y="435"/>
                    <a:pt x="190" y="435"/>
                    <a:pt x="190" y="435"/>
                  </a:cubicBezTo>
                  <a:cubicBezTo>
                    <a:pt x="198" y="435"/>
                    <a:pt x="198" y="435"/>
                    <a:pt x="206" y="435"/>
                  </a:cubicBezTo>
                  <a:cubicBezTo>
                    <a:pt x="214" y="435"/>
                    <a:pt x="214" y="435"/>
                    <a:pt x="214" y="419"/>
                  </a:cubicBezTo>
                  <a:cubicBezTo>
                    <a:pt x="214" y="411"/>
                    <a:pt x="214" y="403"/>
                    <a:pt x="222" y="395"/>
                  </a:cubicBezTo>
                  <a:cubicBezTo>
                    <a:pt x="238" y="379"/>
                    <a:pt x="253" y="332"/>
                    <a:pt x="261" y="316"/>
                  </a:cubicBezTo>
                  <a:cubicBezTo>
                    <a:pt x="261" y="300"/>
                    <a:pt x="269" y="300"/>
                    <a:pt x="277" y="300"/>
                  </a:cubicBezTo>
                  <a:cubicBezTo>
                    <a:pt x="277" y="300"/>
                    <a:pt x="285" y="300"/>
                    <a:pt x="293" y="308"/>
                  </a:cubicBezTo>
                  <a:cubicBezTo>
                    <a:pt x="293" y="316"/>
                    <a:pt x="293" y="372"/>
                    <a:pt x="293" y="395"/>
                  </a:cubicBezTo>
                  <a:cubicBezTo>
                    <a:pt x="293" y="427"/>
                    <a:pt x="285" y="450"/>
                    <a:pt x="301" y="474"/>
                  </a:cubicBezTo>
                  <a:cubicBezTo>
                    <a:pt x="309" y="474"/>
                    <a:pt x="309" y="482"/>
                    <a:pt x="309" y="482"/>
                  </a:cubicBezTo>
                  <a:cubicBezTo>
                    <a:pt x="309" y="474"/>
                    <a:pt x="309" y="459"/>
                    <a:pt x="309" y="459"/>
                  </a:cubicBezTo>
                  <a:cubicBezTo>
                    <a:pt x="301" y="450"/>
                    <a:pt x="301" y="443"/>
                    <a:pt x="301" y="443"/>
                  </a:cubicBezTo>
                  <a:cubicBezTo>
                    <a:pt x="301" y="435"/>
                    <a:pt x="301" y="435"/>
                    <a:pt x="301" y="435"/>
                  </a:cubicBezTo>
                  <a:cubicBezTo>
                    <a:pt x="301" y="419"/>
                    <a:pt x="301" y="411"/>
                    <a:pt x="309" y="403"/>
                  </a:cubicBezTo>
                  <a:cubicBezTo>
                    <a:pt x="309" y="403"/>
                    <a:pt x="309" y="403"/>
                    <a:pt x="316" y="403"/>
                  </a:cubicBezTo>
                  <a:cubicBezTo>
                    <a:pt x="324" y="403"/>
                    <a:pt x="324" y="419"/>
                    <a:pt x="324" y="435"/>
                  </a:cubicBezTo>
                  <a:cubicBezTo>
                    <a:pt x="324" y="450"/>
                    <a:pt x="324" y="466"/>
                    <a:pt x="332" y="466"/>
                  </a:cubicBezTo>
                  <a:lnTo>
                    <a:pt x="332" y="466"/>
                  </a:lnTo>
                  <a:cubicBezTo>
                    <a:pt x="340" y="466"/>
                    <a:pt x="340" y="466"/>
                    <a:pt x="340" y="466"/>
                  </a:cubicBezTo>
                  <a:cubicBezTo>
                    <a:pt x="348" y="459"/>
                    <a:pt x="348" y="427"/>
                    <a:pt x="348" y="395"/>
                  </a:cubicBezTo>
                  <a:cubicBezTo>
                    <a:pt x="348" y="379"/>
                    <a:pt x="348" y="364"/>
                    <a:pt x="340" y="348"/>
                  </a:cubicBezTo>
                  <a:cubicBezTo>
                    <a:pt x="340" y="324"/>
                    <a:pt x="332" y="293"/>
                    <a:pt x="340" y="269"/>
                  </a:cubicBezTo>
                  <a:cubicBezTo>
                    <a:pt x="340" y="237"/>
                    <a:pt x="348" y="229"/>
                    <a:pt x="356" y="229"/>
                  </a:cubicBezTo>
                  <a:cubicBezTo>
                    <a:pt x="364" y="229"/>
                    <a:pt x="364" y="229"/>
                    <a:pt x="364" y="221"/>
                  </a:cubicBezTo>
                  <a:cubicBezTo>
                    <a:pt x="380" y="206"/>
                    <a:pt x="403" y="198"/>
                    <a:pt x="427" y="198"/>
                  </a:cubicBezTo>
                  <a:cubicBezTo>
                    <a:pt x="451" y="198"/>
                    <a:pt x="451" y="198"/>
                    <a:pt x="459" y="182"/>
                  </a:cubicBezTo>
                  <a:lnTo>
                    <a:pt x="459" y="182"/>
                  </a:lnTo>
                  <a:cubicBezTo>
                    <a:pt x="459" y="174"/>
                    <a:pt x="451" y="166"/>
                    <a:pt x="443" y="158"/>
                  </a:cubicBezTo>
                  <a:cubicBezTo>
                    <a:pt x="435" y="158"/>
                    <a:pt x="427" y="150"/>
                    <a:pt x="411" y="135"/>
                  </a:cubicBezTo>
                  <a:cubicBezTo>
                    <a:pt x="411" y="126"/>
                    <a:pt x="411" y="119"/>
                    <a:pt x="411" y="103"/>
                  </a:cubicBezTo>
                  <a:cubicBezTo>
                    <a:pt x="419" y="87"/>
                    <a:pt x="435" y="71"/>
                    <a:pt x="443" y="71"/>
                  </a:cubicBezTo>
                  <a:cubicBezTo>
                    <a:pt x="443" y="63"/>
                    <a:pt x="451" y="55"/>
                    <a:pt x="459" y="48"/>
                  </a:cubicBezTo>
                  <a:cubicBezTo>
                    <a:pt x="467" y="32"/>
                    <a:pt x="482" y="16"/>
                    <a:pt x="498" y="0"/>
                  </a:cubicBezTo>
                  <a:cubicBezTo>
                    <a:pt x="506" y="0"/>
                    <a:pt x="514" y="0"/>
                    <a:pt x="530" y="0"/>
                  </a:cubicBezTo>
                  <a:cubicBezTo>
                    <a:pt x="554" y="0"/>
                    <a:pt x="585" y="16"/>
                    <a:pt x="593" y="24"/>
                  </a:cubicBezTo>
                  <a:cubicBezTo>
                    <a:pt x="601" y="32"/>
                    <a:pt x="617" y="39"/>
                    <a:pt x="641" y="39"/>
                  </a:cubicBezTo>
                  <a:lnTo>
                    <a:pt x="649" y="39"/>
                  </a:lnTo>
                  <a:cubicBezTo>
                    <a:pt x="656" y="39"/>
                    <a:pt x="656" y="39"/>
                    <a:pt x="664" y="39"/>
                  </a:cubicBezTo>
                  <a:cubicBezTo>
                    <a:pt x="696" y="39"/>
                    <a:pt x="728" y="48"/>
                    <a:pt x="735" y="71"/>
                  </a:cubicBezTo>
                  <a:cubicBezTo>
                    <a:pt x="743" y="87"/>
                    <a:pt x="751" y="87"/>
                    <a:pt x="751" y="87"/>
                  </a:cubicBezTo>
                  <a:cubicBezTo>
                    <a:pt x="759" y="87"/>
                    <a:pt x="759" y="87"/>
                    <a:pt x="759" y="87"/>
                  </a:cubicBezTo>
                  <a:cubicBezTo>
                    <a:pt x="767" y="87"/>
                    <a:pt x="767" y="87"/>
                    <a:pt x="767" y="87"/>
                  </a:cubicBezTo>
                  <a:lnTo>
                    <a:pt x="767" y="87"/>
                  </a:lnTo>
                  <a:cubicBezTo>
                    <a:pt x="783" y="87"/>
                    <a:pt x="822" y="103"/>
                    <a:pt x="878" y="119"/>
                  </a:cubicBezTo>
                  <a:cubicBezTo>
                    <a:pt x="909" y="135"/>
                    <a:pt x="941" y="142"/>
                    <a:pt x="949" y="142"/>
                  </a:cubicBezTo>
                  <a:cubicBezTo>
                    <a:pt x="981" y="158"/>
                    <a:pt x="996" y="190"/>
                    <a:pt x="1004" y="198"/>
                  </a:cubicBezTo>
                  <a:cubicBezTo>
                    <a:pt x="1004" y="213"/>
                    <a:pt x="1012" y="213"/>
                    <a:pt x="1028" y="221"/>
                  </a:cubicBezTo>
                  <a:cubicBezTo>
                    <a:pt x="1028" y="221"/>
                    <a:pt x="1036" y="229"/>
                    <a:pt x="1044" y="229"/>
                  </a:cubicBezTo>
                  <a:lnTo>
                    <a:pt x="1044" y="237"/>
                  </a:lnTo>
                  <a:cubicBezTo>
                    <a:pt x="1044" y="253"/>
                    <a:pt x="1020" y="277"/>
                    <a:pt x="1012" y="293"/>
                  </a:cubicBezTo>
                  <a:cubicBezTo>
                    <a:pt x="1004" y="293"/>
                    <a:pt x="1004" y="293"/>
                    <a:pt x="1004" y="300"/>
                  </a:cubicBezTo>
                  <a:cubicBezTo>
                    <a:pt x="1004" y="308"/>
                    <a:pt x="1020" y="324"/>
                    <a:pt x="1028" y="332"/>
                  </a:cubicBezTo>
                  <a:lnTo>
                    <a:pt x="1028" y="332"/>
                  </a:lnTo>
                  <a:cubicBezTo>
                    <a:pt x="1044" y="340"/>
                    <a:pt x="1075" y="395"/>
                    <a:pt x="1075" y="427"/>
                  </a:cubicBezTo>
                  <a:cubicBezTo>
                    <a:pt x="1075" y="443"/>
                    <a:pt x="1075" y="450"/>
                    <a:pt x="1075" y="459"/>
                  </a:cubicBezTo>
                  <a:cubicBezTo>
                    <a:pt x="1068" y="482"/>
                    <a:pt x="1068" y="490"/>
                    <a:pt x="1083" y="514"/>
                  </a:cubicBezTo>
                  <a:cubicBezTo>
                    <a:pt x="1099" y="546"/>
                    <a:pt x="1091" y="569"/>
                    <a:pt x="1083" y="609"/>
                  </a:cubicBezTo>
                  <a:cubicBezTo>
                    <a:pt x="1075" y="632"/>
                    <a:pt x="1075" y="632"/>
                    <a:pt x="1060" y="640"/>
                  </a:cubicBezTo>
                  <a:cubicBezTo>
                    <a:pt x="1052" y="640"/>
                    <a:pt x="1052" y="640"/>
                    <a:pt x="1044" y="648"/>
                  </a:cubicBezTo>
                  <a:cubicBezTo>
                    <a:pt x="1028" y="656"/>
                    <a:pt x="1020" y="680"/>
                    <a:pt x="1020" y="696"/>
                  </a:cubicBezTo>
                  <a:cubicBezTo>
                    <a:pt x="1020" y="712"/>
                    <a:pt x="1020" y="743"/>
                    <a:pt x="996" y="783"/>
                  </a:cubicBezTo>
                  <a:cubicBezTo>
                    <a:pt x="988" y="806"/>
                    <a:pt x="973" y="814"/>
                    <a:pt x="957" y="814"/>
                  </a:cubicBezTo>
                  <a:cubicBezTo>
                    <a:pt x="949" y="814"/>
                    <a:pt x="941" y="814"/>
                    <a:pt x="933" y="822"/>
                  </a:cubicBezTo>
                  <a:cubicBezTo>
                    <a:pt x="925" y="822"/>
                    <a:pt x="917" y="838"/>
                    <a:pt x="917" y="854"/>
                  </a:cubicBezTo>
                  <a:cubicBezTo>
                    <a:pt x="917" y="885"/>
                    <a:pt x="925" y="917"/>
                    <a:pt x="941" y="933"/>
                  </a:cubicBezTo>
                  <a:cubicBezTo>
                    <a:pt x="957" y="957"/>
                    <a:pt x="988" y="965"/>
                    <a:pt x="1004" y="965"/>
                  </a:cubicBezTo>
                  <a:cubicBezTo>
                    <a:pt x="1012" y="965"/>
                    <a:pt x="1020" y="965"/>
                    <a:pt x="1020" y="957"/>
                  </a:cubicBezTo>
                  <a:cubicBezTo>
                    <a:pt x="1028" y="949"/>
                    <a:pt x="1036" y="941"/>
                    <a:pt x="1044" y="933"/>
                  </a:cubicBezTo>
                  <a:cubicBezTo>
                    <a:pt x="1052" y="925"/>
                    <a:pt x="1060" y="909"/>
                    <a:pt x="1068" y="901"/>
                  </a:cubicBezTo>
                  <a:cubicBezTo>
                    <a:pt x="1068" y="893"/>
                    <a:pt x="1075" y="893"/>
                    <a:pt x="1075" y="885"/>
                  </a:cubicBezTo>
                  <a:cubicBezTo>
                    <a:pt x="1083" y="870"/>
                    <a:pt x="1091" y="862"/>
                    <a:pt x="1091" y="846"/>
                  </a:cubicBezTo>
                  <a:cubicBezTo>
                    <a:pt x="1091" y="822"/>
                    <a:pt x="1091" y="814"/>
                    <a:pt x="1099" y="806"/>
                  </a:cubicBezTo>
                  <a:cubicBezTo>
                    <a:pt x="1099" y="799"/>
                    <a:pt x="1107" y="799"/>
                    <a:pt x="1107" y="806"/>
                  </a:cubicBezTo>
                  <a:cubicBezTo>
                    <a:pt x="1115" y="806"/>
                    <a:pt x="1123" y="799"/>
                    <a:pt x="1123" y="799"/>
                  </a:cubicBezTo>
                  <a:cubicBezTo>
                    <a:pt x="1131" y="767"/>
                    <a:pt x="1194" y="727"/>
                    <a:pt x="1234" y="727"/>
                  </a:cubicBezTo>
                  <a:cubicBezTo>
                    <a:pt x="1273" y="719"/>
                    <a:pt x="1344" y="767"/>
                    <a:pt x="1344" y="799"/>
                  </a:cubicBezTo>
                  <a:cubicBezTo>
                    <a:pt x="1352" y="838"/>
                    <a:pt x="1376" y="901"/>
                    <a:pt x="1392" y="933"/>
                  </a:cubicBezTo>
                  <a:cubicBezTo>
                    <a:pt x="1408" y="965"/>
                    <a:pt x="1431" y="1028"/>
                    <a:pt x="1447" y="1075"/>
                  </a:cubicBezTo>
                  <a:cubicBezTo>
                    <a:pt x="1455" y="1091"/>
                    <a:pt x="1455" y="1099"/>
                    <a:pt x="1455" y="1107"/>
                  </a:cubicBezTo>
                  <a:cubicBezTo>
                    <a:pt x="1471" y="1130"/>
                    <a:pt x="1471" y="1138"/>
                    <a:pt x="1479" y="1146"/>
                  </a:cubicBezTo>
                  <a:cubicBezTo>
                    <a:pt x="1479" y="1154"/>
                    <a:pt x="1486" y="1154"/>
                    <a:pt x="1486" y="1170"/>
                  </a:cubicBezTo>
                  <a:cubicBezTo>
                    <a:pt x="1494" y="1178"/>
                    <a:pt x="1494" y="1178"/>
                    <a:pt x="1494" y="1178"/>
                  </a:cubicBezTo>
                  <a:cubicBezTo>
                    <a:pt x="1494" y="1186"/>
                    <a:pt x="1494" y="1186"/>
                    <a:pt x="1494" y="1186"/>
                  </a:cubicBezTo>
                  <a:lnTo>
                    <a:pt x="1494" y="1186"/>
                  </a:lnTo>
                  <a:cubicBezTo>
                    <a:pt x="1486" y="1249"/>
                    <a:pt x="1479" y="1328"/>
                    <a:pt x="1486" y="1376"/>
                  </a:cubicBezTo>
                  <a:cubicBezTo>
                    <a:pt x="1486" y="1376"/>
                    <a:pt x="1494" y="1383"/>
                    <a:pt x="1486" y="1391"/>
                  </a:cubicBezTo>
                  <a:cubicBezTo>
                    <a:pt x="1486" y="1407"/>
                    <a:pt x="1486" y="1407"/>
                    <a:pt x="1486" y="1407"/>
                  </a:cubicBezTo>
                  <a:cubicBezTo>
                    <a:pt x="1479" y="1391"/>
                    <a:pt x="1479" y="1391"/>
                    <a:pt x="1479" y="1391"/>
                  </a:cubicBezTo>
                  <a:cubicBezTo>
                    <a:pt x="1479" y="1383"/>
                    <a:pt x="1447" y="1383"/>
                    <a:pt x="1423" y="1376"/>
                  </a:cubicBezTo>
                  <a:cubicBezTo>
                    <a:pt x="1415" y="1376"/>
                    <a:pt x="1408" y="1376"/>
                    <a:pt x="1399" y="1376"/>
                  </a:cubicBezTo>
                  <a:lnTo>
                    <a:pt x="1392" y="1376"/>
                  </a:lnTo>
                  <a:cubicBezTo>
                    <a:pt x="1376" y="1376"/>
                    <a:pt x="1376" y="1376"/>
                    <a:pt x="1376" y="1391"/>
                  </a:cubicBezTo>
                  <a:cubicBezTo>
                    <a:pt x="1376" y="1399"/>
                    <a:pt x="1368" y="1407"/>
                    <a:pt x="1368" y="1415"/>
                  </a:cubicBezTo>
                  <a:cubicBezTo>
                    <a:pt x="1360" y="1431"/>
                    <a:pt x="1360" y="1439"/>
                    <a:pt x="1368" y="1455"/>
                  </a:cubicBezTo>
                  <a:cubicBezTo>
                    <a:pt x="1368" y="1463"/>
                    <a:pt x="1368" y="1470"/>
                    <a:pt x="1376" y="1478"/>
                  </a:cubicBezTo>
                  <a:cubicBezTo>
                    <a:pt x="1376" y="1494"/>
                    <a:pt x="1376" y="1502"/>
                    <a:pt x="1376" y="1502"/>
                  </a:cubicBezTo>
                  <a:lnTo>
                    <a:pt x="1376" y="1502"/>
                  </a:lnTo>
                  <a:cubicBezTo>
                    <a:pt x="1376" y="1510"/>
                    <a:pt x="1376" y="1510"/>
                    <a:pt x="1376" y="1510"/>
                  </a:cubicBezTo>
                  <a:cubicBezTo>
                    <a:pt x="1305" y="1573"/>
                    <a:pt x="1297" y="1597"/>
                    <a:pt x="1305" y="1605"/>
                  </a:cubicBezTo>
                  <a:cubicBezTo>
                    <a:pt x="1305" y="1613"/>
                    <a:pt x="1305" y="1629"/>
                    <a:pt x="1313" y="1636"/>
                  </a:cubicBezTo>
                  <a:cubicBezTo>
                    <a:pt x="1313" y="1652"/>
                    <a:pt x="1321" y="1660"/>
                    <a:pt x="1321" y="1676"/>
                  </a:cubicBezTo>
                  <a:cubicBezTo>
                    <a:pt x="1321" y="1684"/>
                    <a:pt x="1321" y="1684"/>
                    <a:pt x="1321" y="1684"/>
                  </a:cubicBezTo>
                  <a:lnTo>
                    <a:pt x="1321" y="1684"/>
                  </a:lnTo>
                  <a:cubicBezTo>
                    <a:pt x="1313" y="1684"/>
                    <a:pt x="1305" y="1700"/>
                    <a:pt x="1297" y="1707"/>
                  </a:cubicBezTo>
                  <a:cubicBezTo>
                    <a:pt x="1289" y="1716"/>
                    <a:pt x="1281" y="1723"/>
                    <a:pt x="1273" y="1731"/>
                  </a:cubicBezTo>
                  <a:cubicBezTo>
                    <a:pt x="1257" y="1739"/>
                    <a:pt x="1249" y="1763"/>
                    <a:pt x="1241" y="1787"/>
                  </a:cubicBezTo>
                  <a:cubicBezTo>
                    <a:pt x="1234" y="1795"/>
                    <a:pt x="1226" y="1802"/>
                    <a:pt x="1218" y="1818"/>
                  </a:cubicBezTo>
                  <a:cubicBezTo>
                    <a:pt x="1218" y="1826"/>
                    <a:pt x="1218" y="1826"/>
                    <a:pt x="1218" y="1834"/>
                  </a:cubicBezTo>
                  <a:cubicBezTo>
                    <a:pt x="1210" y="1834"/>
                    <a:pt x="1210" y="1834"/>
                    <a:pt x="1210" y="1834"/>
                  </a:cubicBezTo>
                  <a:lnTo>
                    <a:pt x="1210" y="1834"/>
                  </a:lnTo>
                  <a:cubicBezTo>
                    <a:pt x="1107" y="1866"/>
                    <a:pt x="846" y="1929"/>
                    <a:pt x="767" y="1929"/>
                  </a:cubicBezTo>
                  <a:cubicBezTo>
                    <a:pt x="759" y="1929"/>
                    <a:pt x="751" y="1929"/>
                    <a:pt x="751" y="1921"/>
                  </a:cubicBezTo>
                  <a:cubicBezTo>
                    <a:pt x="728" y="1897"/>
                    <a:pt x="712" y="1897"/>
                    <a:pt x="712" y="1897"/>
                  </a:cubicBezTo>
                  <a:lnTo>
                    <a:pt x="24" y="1976"/>
                  </a:lnTo>
                  <a:close/>
                  <a:moveTo>
                    <a:pt x="158" y="435"/>
                  </a:moveTo>
                  <a:lnTo>
                    <a:pt x="158" y="435"/>
                  </a:lnTo>
                  <a:cubicBezTo>
                    <a:pt x="158" y="435"/>
                    <a:pt x="158" y="435"/>
                    <a:pt x="158" y="443"/>
                  </a:cubicBezTo>
                  <a:cubicBezTo>
                    <a:pt x="158" y="450"/>
                    <a:pt x="158" y="450"/>
                    <a:pt x="151" y="459"/>
                  </a:cubicBezTo>
                  <a:cubicBezTo>
                    <a:pt x="151" y="466"/>
                    <a:pt x="151" y="474"/>
                    <a:pt x="143" y="490"/>
                  </a:cubicBezTo>
                  <a:cubicBezTo>
                    <a:pt x="135" y="514"/>
                    <a:pt x="135" y="530"/>
                    <a:pt x="119" y="538"/>
                  </a:cubicBezTo>
                  <a:cubicBezTo>
                    <a:pt x="111" y="538"/>
                    <a:pt x="95" y="546"/>
                    <a:pt x="87" y="553"/>
                  </a:cubicBezTo>
                  <a:cubicBezTo>
                    <a:pt x="79" y="561"/>
                    <a:pt x="79" y="569"/>
                    <a:pt x="87" y="577"/>
                  </a:cubicBezTo>
                  <a:cubicBezTo>
                    <a:pt x="87" y="577"/>
                    <a:pt x="95" y="585"/>
                    <a:pt x="95" y="593"/>
                  </a:cubicBezTo>
                  <a:cubicBezTo>
                    <a:pt x="103" y="609"/>
                    <a:pt x="111" y="625"/>
                    <a:pt x="103" y="640"/>
                  </a:cubicBezTo>
                  <a:cubicBezTo>
                    <a:pt x="103" y="648"/>
                    <a:pt x="103" y="672"/>
                    <a:pt x="111" y="688"/>
                  </a:cubicBezTo>
                  <a:cubicBezTo>
                    <a:pt x="111" y="719"/>
                    <a:pt x="119" y="743"/>
                    <a:pt x="103" y="759"/>
                  </a:cubicBezTo>
                  <a:cubicBezTo>
                    <a:pt x="95" y="767"/>
                    <a:pt x="87" y="790"/>
                    <a:pt x="71" y="806"/>
                  </a:cubicBezTo>
                  <a:cubicBezTo>
                    <a:pt x="63" y="814"/>
                    <a:pt x="63" y="822"/>
                    <a:pt x="56" y="830"/>
                  </a:cubicBezTo>
                  <a:cubicBezTo>
                    <a:pt x="48" y="838"/>
                    <a:pt x="48" y="846"/>
                    <a:pt x="40" y="846"/>
                  </a:cubicBezTo>
                  <a:cubicBezTo>
                    <a:pt x="24" y="870"/>
                    <a:pt x="16" y="877"/>
                    <a:pt x="24" y="893"/>
                  </a:cubicBezTo>
                  <a:cubicBezTo>
                    <a:pt x="32" y="893"/>
                    <a:pt x="32" y="893"/>
                    <a:pt x="32" y="893"/>
                  </a:cubicBezTo>
                  <a:cubicBezTo>
                    <a:pt x="48" y="917"/>
                    <a:pt x="63" y="925"/>
                    <a:pt x="63" y="965"/>
                  </a:cubicBezTo>
                  <a:cubicBezTo>
                    <a:pt x="63" y="980"/>
                    <a:pt x="63" y="988"/>
                    <a:pt x="63" y="1004"/>
                  </a:cubicBezTo>
                  <a:cubicBezTo>
                    <a:pt x="63" y="1020"/>
                    <a:pt x="71" y="1036"/>
                    <a:pt x="56" y="1043"/>
                  </a:cubicBezTo>
                  <a:cubicBezTo>
                    <a:pt x="48" y="1059"/>
                    <a:pt x="56" y="1123"/>
                    <a:pt x="71" y="1138"/>
                  </a:cubicBezTo>
                  <a:cubicBezTo>
                    <a:pt x="71" y="1146"/>
                    <a:pt x="79" y="1154"/>
                    <a:pt x="79" y="1162"/>
                  </a:cubicBezTo>
                  <a:cubicBezTo>
                    <a:pt x="95" y="1178"/>
                    <a:pt x="103" y="1194"/>
                    <a:pt x="127" y="1225"/>
                  </a:cubicBezTo>
                  <a:cubicBezTo>
                    <a:pt x="151" y="1273"/>
                    <a:pt x="238" y="1510"/>
                    <a:pt x="190" y="1652"/>
                  </a:cubicBezTo>
                  <a:cubicBezTo>
                    <a:pt x="151" y="1747"/>
                    <a:pt x="143" y="1795"/>
                    <a:pt x="135" y="1818"/>
                  </a:cubicBezTo>
                  <a:cubicBezTo>
                    <a:pt x="135" y="1834"/>
                    <a:pt x="135" y="1842"/>
                    <a:pt x="127" y="1850"/>
                  </a:cubicBezTo>
                  <a:cubicBezTo>
                    <a:pt x="127" y="1850"/>
                    <a:pt x="127" y="1858"/>
                    <a:pt x="127" y="1866"/>
                  </a:cubicBezTo>
                  <a:cubicBezTo>
                    <a:pt x="111" y="1889"/>
                    <a:pt x="79" y="1945"/>
                    <a:pt x="48" y="1969"/>
                  </a:cubicBezTo>
                  <a:lnTo>
                    <a:pt x="48" y="1969"/>
                  </a:lnTo>
                  <a:cubicBezTo>
                    <a:pt x="712" y="1889"/>
                    <a:pt x="712" y="1889"/>
                    <a:pt x="712" y="1889"/>
                  </a:cubicBezTo>
                  <a:lnTo>
                    <a:pt x="712" y="1889"/>
                  </a:lnTo>
                  <a:cubicBezTo>
                    <a:pt x="720" y="1889"/>
                    <a:pt x="735" y="1897"/>
                    <a:pt x="751" y="1921"/>
                  </a:cubicBezTo>
                  <a:cubicBezTo>
                    <a:pt x="751" y="1921"/>
                    <a:pt x="759" y="1921"/>
                    <a:pt x="767" y="1921"/>
                  </a:cubicBezTo>
                  <a:cubicBezTo>
                    <a:pt x="846" y="1921"/>
                    <a:pt x="1099" y="1858"/>
                    <a:pt x="1210" y="1826"/>
                  </a:cubicBezTo>
                  <a:cubicBezTo>
                    <a:pt x="1210" y="1826"/>
                    <a:pt x="1210" y="1818"/>
                    <a:pt x="1210" y="1810"/>
                  </a:cubicBezTo>
                  <a:cubicBezTo>
                    <a:pt x="1218" y="1802"/>
                    <a:pt x="1226" y="1795"/>
                    <a:pt x="1234" y="1779"/>
                  </a:cubicBezTo>
                  <a:cubicBezTo>
                    <a:pt x="1241" y="1755"/>
                    <a:pt x="1257" y="1731"/>
                    <a:pt x="1273" y="1723"/>
                  </a:cubicBezTo>
                  <a:cubicBezTo>
                    <a:pt x="1273" y="1723"/>
                    <a:pt x="1281" y="1716"/>
                    <a:pt x="1289" y="1707"/>
                  </a:cubicBezTo>
                  <a:cubicBezTo>
                    <a:pt x="1297" y="1692"/>
                    <a:pt x="1305" y="1684"/>
                    <a:pt x="1313" y="1676"/>
                  </a:cubicBezTo>
                  <a:cubicBezTo>
                    <a:pt x="1313" y="1660"/>
                    <a:pt x="1305" y="1652"/>
                    <a:pt x="1305" y="1636"/>
                  </a:cubicBezTo>
                  <a:cubicBezTo>
                    <a:pt x="1297" y="1629"/>
                    <a:pt x="1297" y="1613"/>
                    <a:pt x="1297" y="1613"/>
                  </a:cubicBezTo>
                  <a:cubicBezTo>
                    <a:pt x="1289" y="1597"/>
                    <a:pt x="1297" y="1581"/>
                    <a:pt x="1368" y="1502"/>
                  </a:cubicBezTo>
                  <a:cubicBezTo>
                    <a:pt x="1368" y="1502"/>
                    <a:pt x="1368" y="1494"/>
                    <a:pt x="1368" y="1486"/>
                  </a:cubicBezTo>
                  <a:cubicBezTo>
                    <a:pt x="1360" y="1470"/>
                    <a:pt x="1360" y="1463"/>
                    <a:pt x="1360" y="1455"/>
                  </a:cubicBezTo>
                  <a:cubicBezTo>
                    <a:pt x="1352" y="1439"/>
                    <a:pt x="1352" y="1431"/>
                    <a:pt x="1360" y="1415"/>
                  </a:cubicBezTo>
                  <a:cubicBezTo>
                    <a:pt x="1368" y="1407"/>
                    <a:pt x="1368" y="1399"/>
                    <a:pt x="1368" y="1391"/>
                  </a:cubicBezTo>
                  <a:cubicBezTo>
                    <a:pt x="1368" y="1376"/>
                    <a:pt x="1368" y="1368"/>
                    <a:pt x="1392" y="1368"/>
                  </a:cubicBezTo>
                  <a:lnTo>
                    <a:pt x="1399" y="1368"/>
                  </a:lnTo>
                  <a:cubicBezTo>
                    <a:pt x="1408" y="1368"/>
                    <a:pt x="1415" y="1368"/>
                    <a:pt x="1423" y="1368"/>
                  </a:cubicBezTo>
                  <a:cubicBezTo>
                    <a:pt x="1455" y="1376"/>
                    <a:pt x="1471" y="1376"/>
                    <a:pt x="1479" y="1383"/>
                  </a:cubicBezTo>
                  <a:lnTo>
                    <a:pt x="1479" y="1383"/>
                  </a:lnTo>
                  <a:lnTo>
                    <a:pt x="1479" y="1383"/>
                  </a:lnTo>
                  <a:cubicBezTo>
                    <a:pt x="1479" y="1376"/>
                    <a:pt x="1479" y="1376"/>
                    <a:pt x="1479" y="1376"/>
                  </a:cubicBezTo>
                  <a:cubicBezTo>
                    <a:pt x="1471" y="1336"/>
                    <a:pt x="1479" y="1257"/>
                    <a:pt x="1486" y="1194"/>
                  </a:cubicBezTo>
                  <a:lnTo>
                    <a:pt x="1486" y="1186"/>
                  </a:lnTo>
                  <a:cubicBezTo>
                    <a:pt x="1486" y="1170"/>
                    <a:pt x="1486" y="1170"/>
                    <a:pt x="1486" y="1170"/>
                  </a:cubicBezTo>
                  <a:cubicBezTo>
                    <a:pt x="1479" y="1162"/>
                    <a:pt x="1471" y="1154"/>
                    <a:pt x="1471" y="1146"/>
                  </a:cubicBezTo>
                  <a:cubicBezTo>
                    <a:pt x="1463" y="1146"/>
                    <a:pt x="1463" y="1138"/>
                    <a:pt x="1455" y="1107"/>
                  </a:cubicBezTo>
                  <a:cubicBezTo>
                    <a:pt x="1447" y="1099"/>
                    <a:pt x="1447" y="1091"/>
                    <a:pt x="1439" y="1075"/>
                  </a:cubicBezTo>
                  <a:cubicBezTo>
                    <a:pt x="1423" y="1028"/>
                    <a:pt x="1399" y="965"/>
                    <a:pt x="1392" y="941"/>
                  </a:cubicBezTo>
                  <a:cubicBezTo>
                    <a:pt x="1368" y="901"/>
                    <a:pt x="1344" y="838"/>
                    <a:pt x="1344" y="806"/>
                  </a:cubicBezTo>
                  <a:cubicBezTo>
                    <a:pt x="1336" y="775"/>
                    <a:pt x="1265" y="727"/>
                    <a:pt x="1234" y="735"/>
                  </a:cubicBezTo>
                  <a:cubicBezTo>
                    <a:pt x="1202" y="735"/>
                    <a:pt x="1139" y="775"/>
                    <a:pt x="1131" y="799"/>
                  </a:cubicBezTo>
                  <a:cubicBezTo>
                    <a:pt x="1131" y="799"/>
                    <a:pt x="1123" y="814"/>
                    <a:pt x="1115" y="814"/>
                  </a:cubicBezTo>
                  <a:cubicBezTo>
                    <a:pt x="1107" y="814"/>
                    <a:pt x="1107" y="814"/>
                    <a:pt x="1107" y="806"/>
                  </a:cubicBezTo>
                  <a:lnTo>
                    <a:pt x="1107" y="806"/>
                  </a:lnTo>
                  <a:cubicBezTo>
                    <a:pt x="1099" y="814"/>
                    <a:pt x="1099" y="838"/>
                    <a:pt x="1099" y="846"/>
                  </a:cubicBezTo>
                  <a:cubicBezTo>
                    <a:pt x="1099" y="862"/>
                    <a:pt x="1091" y="877"/>
                    <a:pt x="1083" y="885"/>
                  </a:cubicBezTo>
                  <a:cubicBezTo>
                    <a:pt x="1075" y="893"/>
                    <a:pt x="1075" y="901"/>
                    <a:pt x="1075" y="901"/>
                  </a:cubicBezTo>
                  <a:cubicBezTo>
                    <a:pt x="1068" y="917"/>
                    <a:pt x="1052" y="925"/>
                    <a:pt x="1044" y="933"/>
                  </a:cubicBezTo>
                  <a:cubicBezTo>
                    <a:pt x="1036" y="949"/>
                    <a:pt x="1028" y="957"/>
                    <a:pt x="1028" y="965"/>
                  </a:cubicBezTo>
                  <a:cubicBezTo>
                    <a:pt x="1020" y="972"/>
                    <a:pt x="1012" y="972"/>
                    <a:pt x="1004" y="972"/>
                  </a:cubicBezTo>
                  <a:cubicBezTo>
                    <a:pt x="981" y="972"/>
                    <a:pt x="957" y="965"/>
                    <a:pt x="933" y="941"/>
                  </a:cubicBezTo>
                  <a:cubicBezTo>
                    <a:pt x="917" y="925"/>
                    <a:pt x="909" y="885"/>
                    <a:pt x="909" y="854"/>
                  </a:cubicBezTo>
                  <a:cubicBezTo>
                    <a:pt x="909" y="838"/>
                    <a:pt x="917" y="822"/>
                    <a:pt x="933" y="814"/>
                  </a:cubicBezTo>
                  <a:cubicBezTo>
                    <a:pt x="941" y="806"/>
                    <a:pt x="949" y="806"/>
                    <a:pt x="957" y="806"/>
                  </a:cubicBezTo>
                  <a:cubicBezTo>
                    <a:pt x="973" y="806"/>
                    <a:pt x="981" y="806"/>
                    <a:pt x="996" y="783"/>
                  </a:cubicBezTo>
                  <a:cubicBezTo>
                    <a:pt x="1012" y="735"/>
                    <a:pt x="1012" y="712"/>
                    <a:pt x="1012" y="696"/>
                  </a:cubicBezTo>
                  <a:cubicBezTo>
                    <a:pt x="1012" y="680"/>
                    <a:pt x="1020" y="648"/>
                    <a:pt x="1044" y="640"/>
                  </a:cubicBezTo>
                  <a:cubicBezTo>
                    <a:pt x="1052" y="632"/>
                    <a:pt x="1052" y="632"/>
                    <a:pt x="1060" y="632"/>
                  </a:cubicBezTo>
                  <a:cubicBezTo>
                    <a:pt x="1068" y="632"/>
                    <a:pt x="1075" y="625"/>
                    <a:pt x="1075" y="601"/>
                  </a:cubicBezTo>
                  <a:cubicBezTo>
                    <a:pt x="1083" y="569"/>
                    <a:pt x="1091" y="553"/>
                    <a:pt x="1075" y="522"/>
                  </a:cubicBezTo>
                  <a:cubicBezTo>
                    <a:pt x="1060" y="498"/>
                    <a:pt x="1068" y="474"/>
                    <a:pt x="1068" y="459"/>
                  </a:cubicBezTo>
                  <a:cubicBezTo>
                    <a:pt x="1068" y="450"/>
                    <a:pt x="1068" y="443"/>
                    <a:pt x="1068" y="427"/>
                  </a:cubicBezTo>
                  <a:cubicBezTo>
                    <a:pt x="1068" y="395"/>
                    <a:pt x="1036" y="348"/>
                    <a:pt x="1028" y="340"/>
                  </a:cubicBezTo>
                  <a:lnTo>
                    <a:pt x="1028" y="340"/>
                  </a:lnTo>
                  <a:cubicBezTo>
                    <a:pt x="1012" y="324"/>
                    <a:pt x="996" y="308"/>
                    <a:pt x="996" y="300"/>
                  </a:cubicBezTo>
                  <a:cubicBezTo>
                    <a:pt x="996" y="293"/>
                    <a:pt x="996" y="285"/>
                    <a:pt x="1004" y="285"/>
                  </a:cubicBezTo>
                  <a:cubicBezTo>
                    <a:pt x="1020" y="269"/>
                    <a:pt x="1036" y="253"/>
                    <a:pt x="1036" y="237"/>
                  </a:cubicBezTo>
                  <a:lnTo>
                    <a:pt x="1036" y="237"/>
                  </a:lnTo>
                  <a:cubicBezTo>
                    <a:pt x="1028" y="229"/>
                    <a:pt x="1028" y="229"/>
                    <a:pt x="1020" y="229"/>
                  </a:cubicBezTo>
                  <a:cubicBezTo>
                    <a:pt x="1012" y="221"/>
                    <a:pt x="996" y="213"/>
                    <a:pt x="996" y="206"/>
                  </a:cubicBezTo>
                  <a:cubicBezTo>
                    <a:pt x="988" y="190"/>
                    <a:pt x="981" y="158"/>
                    <a:pt x="949" y="150"/>
                  </a:cubicBezTo>
                  <a:cubicBezTo>
                    <a:pt x="933" y="150"/>
                    <a:pt x="909" y="142"/>
                    <a:pt x="878" y="126"/>
                  </a:cubicBezTo>
                  <a:cubicBezTo>
                    <a:pt x="830" y="119"/>
                    <a:pt x="783" y="95"/>
                    <a:pt x="767" y="95"/>
                  </a:cubicBezTo>
                  <a:cubicBezTo>
                    <a:pt x="767" y="95"/>
                    <a:pt x="767" y="95"/>
                    <a:pt x="759" y="95"/>
                  </a:cubicBezTo>
                  <a:cubicBezTo>
                    <a:pt x="759" y="95"/>
                    <a:pt x="759" y="95"/>
                    <a:pt x="751" y="95"/>
                  </a:cubicBezTo>
                  <a:cubicBezTo>
                    <a:pt x="743" y="95"/>
                    <a:pt x="735" y="95"/>
                    <a:pt x="728" y="71"/>
                  </a:cubicBezTo>
                  <a:cubicBezTo>
                    <a:pt x="720" y="55"/>
                    <a:pt x="688" y="48"/>
                    <a:pt x="664" y="48"/>
                  </a:cubicBezTo>
                  <a:cubicBezTo>
                    <a:pt x="656" y="48"/>
                    <a:pt x="656" y="48"/>
                    <a:pt x="649" y="48"/>
                  </a:cubicBezTo>
                  <a:lnTo>
                    <a:pt x="641" y="48"/>
                  </a:lnTo>
                  <a:cubicBezTo>
                    <a:pt x="617" y="48"/>
                    <a:pt x="601" y="39"/>
                    <a:pt x="585" y="32"/>
                  </a:cubicBezTo>
                  <a:cubicBezTo>
                    <a:pt x="577" y="16"/>
                    <a:pt x="554" y="8"/>
                    <a:pt x="530" y="8"/>
                  </a:cubicBezTo>
                  <a:cubicBezTo>
                    <a:pt x="522" y="8"/>
                    <a:pt x="514" y="8"/>
                    <a:pt x="506" y="8"/>
                  </a:cubicBezTo>
                  <a:cubicBezTo>
                    <a:pt x="491" y="16"/>
                    <a:pt x="475" y="39"/>
                    <a:pt x="467" y="55"/>
                  </a:cubicBezTo>
                  <a:cubicBezTo>
                    <a:pt x="459" y="63"/>
                    <a:pt x="451" y="71"/>
                    <a:pt x="443" y="71"/>
                  </a:cubicBezTo>
                  <a:cubicBezTo>
                    <a:pt x="435" y="79"/>
                    <a:pt x="419" y="95"/>
                    <a:pt x="419" y="111"/>
                  </a:cubicBezTo>
                  <a:cubicBezTo>
                    <a:pt x="419" y="119"/>
                    <a:pt x="419" y="126"/>
                    <a:pt x="419" y="135"/>
                  </a:cubicBezTo>
                  <a:cubicBezTo>
                    <a:pt x="427" y="142"/>
                    <a:pt x="435" y="150"/>
                    <a:pt x="443" y="158"/>
                  </a:cubicBezTo>
                  <a:cubicBezTo>
                    <a:pt x="459" y="158"/>
                    <a:pt x="467" y="166"/>
                    <a:pt x="459" y="182"/>
                  </a:cubicBezTo>
                  <a:lnTo>
                    <a:pt x="459" y="182"/>
                  </a:lnTo>
                  <a:cubicBezTo>
                    <a:pt x="459" y="206"/>
                    <a:pt x="459" y="206"/>
                    <a:pt x="427" y="206"/>
                  </a:cubicBezTo>
                  <a:cubicBezTo>
                    <a:pt x="403" y="206"/>
                    <a:pt x="380" y="213"/>
                    <a:pt x="372" y="229"/>
                  </a:cubicBezTo>
                  <a:cubicBezTo>
                    <a:pt x="372" y="237"/>
                    <a:pt x="364" y="237"/>
                    <a:pt x="356" y="237"/>
                  </a:cubicBezTo>
                  <a:cubicBezTo>
                    <a:pt x="356" y="237"/>
                    <a:pt x="348" y="237"/>
                    <a:pt x="348" y="269"/>
                  </a:cubicBezTo>
                  <a:cubicBezTo>
                    <a:pt x="340" y="293"/>
                    <a:pt x="348" y="324"/>
                    <a:pt x="348" y="348"/>
                  </a:cubicBezTo>
                  <a:cubicBezTo>
                    <a:pt x="356" y="364"/>
                    <a:pt x="356" y="379"/>
                    <a:pt x="356" y="395"/>
                  </a:cubicBezTo>
                  <a:cubicBezTo>
                    <a:pt x="356" y="411"/>
                    <a:pt x="356" y="459"/>
                    <a:pt x="340" y="474"/>
                  </a:cubicBezTo>
                  <a:lnTo>
                    <a:pt x="332" y="474"/>
                  </a:lnTo>
                  <a:cubicBezTo>
                    <a:pt x="316" y="466"/>
                    <a:pt x="316" y="450"/>
                    <a:pt x="316" y="435"/>
                  </a:cubicBezTo>
                  <a:cubicBezTo>
                    <a:pt x="316" y="419"/>
                    <a:pt x="316" y="411"/>
                    <a:pt x="316" y="411"/>
                  </a:cubicBezTo>
                  <a:cubicBezTo>
                    <a:pt x="309" y="411"/>
                    <a:pt x="309" y="411"/>
                    <a:pt x="309" y="411"/>
                  </a:cubicBezTo>
                  <a:cubicBezTo>
                    <a:pt x="309" y="411"/>
                    <a:pt x="309" y="427"/>
                    <a:pt x="309" y="435"/>
                  </a:cubicBezTo>
                  <a:cubicBezTo>
                    <a:pt x="309" y="443"/>
                    <a:pt x="309" y="443"/>
                    <a:pt x="309" y="443"/>
                  </a:cubicBezTo>
                  <a:lnTo>
                    <a:pt x="309" y="450"/>
                  </a:lnTo>
                  <a:cubicBezTo>
                    <a:pt x="316" y="474"/>
                    <a:pt x="316" y="482"/>
                    <a:pt x="316" y="490"/>
                  </a:cubicBezTo>
                  <a:cubicBezTo>
                    <a:pt x="309" y="490"/>
                    <a:pt x="309" y="490"/>
                    <a:pt x="309" y="490"/>
                  </a:cubicBezTo>
                  <a:lnTo>
                    <a:pt x="301" y="482"/>
                  </a:lnTo>
                  <a:cubicBezTo>
                    <a:pt x="277" y="450"/>
                    <a:pt x="285" y="427"/>
                    <a:pt x="285" y="395"/>
                  </a:cubicBezTo>
                  <a:cubicBezTo>
                    <a:pt x="285" y="364"/>
                    <a:pt x="285" y="316"/>
                    <a:pt x="285" y="308"/>
                  </a:cubicBezTo>
                  <a:lnTo>
                    <a:pt x="277" y="308"/>
                  </a:lnTo>
                  <a:cubicBezTo>
                    <a:pt x="269" y="308"/>
                    <a:pt x="269" y="308"/>
                    <a:pt x="269" y="316"/>
                  </a:cubicBezTo>
                  <a:cubicBezTo>
                    <a:pt x="261" y="332"/>
                    <a:pt x="245" y="379"/>
                    <a:pt x="229" y="403"/>
                  </a:cubicBezTo>
                  <a:cubicBezTo>
                    <a:pt x="222" y="403"/>
                    <a:pt x="222" y="411"/>
                    <a:pt x="222" y="419"/>
                  </a:cubicBezTo>
                  <a:cubicBezTo>
                    <a:pt x="222" y="435"/>
                    <a:pt x="222" y="443"/>
                    <a:pt x="206" y="443"/>
                  </a:cubicBezTo>
                  <a:cubicBezTo>
                    <a:pt x="198" y="443"/>
                    <a:pt x="198" y="443"/>
                    <a:pt x="190" y="443"/>
                  </a:cubicBezTo>
                  <a:cubicBezTo>
                    <a:pt x="182" y="443"/>
                    <a:pt x="182" y="443"/>
                    <a:pt x="182" y="443"/>
                  </a:cubicBezTo>
                  <a:cubicBezTo>
                    <a:pt x="174" y="435"/>
                    <a:pt x="166" y="435"/>
                    <a:pt x="158" y="435"/>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6" name="Freeform 641"/>
            <p:cNvSpPr>
              <a:spLocks noChangeArrowheads="1"/>
            </p:cNvSpPr>
            <p:nvPr/>
          </p:nvSpPr>
          <p:spPr bwMode="auto">
            <a:xfrm>
              <a:off x="18466554" y="4844029"/>
              <a:ext cx="1189805" cy="586784"/>
            </a:xfrm>
            <a:custGeom>
              <a:avLst/>
              <a:gdLst>
                <a:gd name="T0" fmla="*/ 24 w 2263"/>
                <a:gd name="T1" fmla="*/ 522 h 1116"/>
                <a:gd name="T2" fmla="*/ 190 w 2263"/>
                <a:gd name="T3" fmla="*/ 633 h 1116"/>
                <a:gd name="T4" fmla="*/ 578 w 2263"/>
                <a:gd name="T5" fmla="*/ 720 h 1116"/>
                <a:gd name="T6" fmla="*/ 775 w 2263"/>
                <a:gd name="T7" fmla="*/ 743 h 1116"/>
                <a:gd name="T8" fmla="*/ 878 w 2263"/>
                <a:gd name="T9" fmla="*/ 901 h 1116"/>
                <a:gd name="T10" fmla="*/ 933 w 2263"/>
                <a:gd name="T11" fmla="*/ 1028 h 1116"/>
                <a:gd name="T12" fmla="*/ 973 w 2263"/>
                <a:gd name="T13" fmla="*/ 1115 h 1116"/>
                <a:gd name="T14" fmla="*/ 1044 w 2263"/>
                <a:gd name="T15" fmla="*/ 988 h 1116"/>
                <a:gd name="T16" fmla="*/ 1139 w 2263"/>
                <a:gd name="T17" fmla="*/ 775 h 1116"/>
                <a:gd name="T18" fmla="*/ 1218 w 2263"/>
                <a:gd name="T19" fmla="*/ 751 h 1116"/>
                <a:gd name="T20" fmla="*/ 1281 w 2263"/>
                <a:gd name="T21" fmla="*/ 767 h 1116"/>
                <a:gd name="T22" fmla="*/ 1265 w 2263"/>
                <a:gd name="T23" fmla="*/ 830 h 1116"/>
                <a:gd name="T24" fmla="*/ 1352 w 2263"/>
                <a:gd name="T25" fmla="*/ 743 h 1116"/>
                <a:gd name="T26" fmla="*/ 1526 w 2263"/>
                <a:gd name="T27" fmla="*/ 641 h 1116"/>
                <a:gd name="T28" fmla="*/ 1629 w 2263"/>
                <a:gd name="T29" fmla="*/ 570 h 1116"/>
                <a:gd name="T30" fmla="*/ 1740 w 2263"/>
                <a:gd name="T31" fmla="*/ 585 h 1116"/>
                <a:gd name="T32" fmla="*/ 1866 w 2263"/>
                <a:gd name="T33" fmla="*/ 648 h 1116"/>
                <a:gd name="T34" fmla="*/ 1937 w 2263"/>
                <a:gd name="T35" fmla="*/ 577 h 1116"/>
                <a:gd name="T36" fmla="*/ 2072 w 2263"/>
                <a:gd name="T37" fmla="*/ 585 h 1116"/>
                <a:gd name="T38" fmla="*/ 2159 w 2263"/>
                <a:gd name="T39" fmla="*/ 577 h 1116"/>
                <a:gd name="T40" fmla="*/ 2254 w 2263"/>
                <a:gd name="T41" fmla="*/ 554 h 1116"/>
                <a:gd name="T42" fmla="*/ 2198 w 2263"/>
                <a:gd name="T43" fmla="*/ 522 h 1116"/>
                <a:gd name="T44" fmla="*/ 2127 w 2263"/>
                <a:gd name="T45" fmla="*/ 522 h 1116"/>
                <a:gd name="T46" fmla="*/ 2024 w 2263"/>
                <a:gd name="T47" fmla="*/ 435 h 1116"/>
                <a:gd name="T48" fmla="*/ 1929 w 2263"/>
                <a:gd name="T49" fmla="*/ 372 h 1116"/>
                <a:gd name="T50" fmla="*/ 1795 w 2263"/>
                <a:gd name="T51" fmla="*/ 364 h 1116"/>
                <a:gd name="T52" fmla="*/ 1724 w 2263"/>
                <a:gd name="T53" fmla="*/ 230 h 1116"/>
                <a:gd name="T54" fmla="*/ 1503 w 2263"/>
                <a:gd name="T55" fmla="*/ 301 h 1116"/>
                <a:gd name="T56" fmla="*/ 1218 w 2263"/>
                <a:gd name="T57" fmla="*/ 443 h 1116"/>
                <a:gd name="T58" fmla="*/ 1099 w 2263"/>
                <a:gd name="T59" fmla="*/ 411 h 1116"/>
                <a:gd name="T60" fmla="*/ 933 w 2263"/>
                <a:gd name="T61" fmla="*/ 380 h 1116"/>
                <a:gd name="T62" fmla="*/ 728 w 2263"/>
                <a:gd name="T63" fmla="*/ 269 h 1116"/>
                <a:gd name="T64" fmla="*/ 625 w 2263"/>
                <a:gd name="T65" fmla="*/ 340 h 1116"/>
                <a:gd name="T66" fmla="*/ 696 w 2263"/>
                <a:gd name="T67" fmla="*/ 143 h 1116"/>
                <a:gd name="T68" fmla="*/ 791 w 2263"/>
                <a:gd name="T69" fmla="*/ 56 h 1116"/>
                <a:gd name="T70" fmla="*/ 672 w 2263"/>
                <a:gd name="T71" fmla="*/ 32 h 1116"/>
                <a:gd name="T72" fmla="*/ 546 w 2263"/>
                <a:gd name="T73" fmla="*/ 174 h 1116"/>
                <a:gd name="T74" fmla="*/ 514 w 2263"/>
                <a:gd name="T75" fmla="*/ 158 h 1116"/>
                <a:gd name="T76" fmla="*/ 435 w 2263"/>
                <a:gd name="T77" fmla="*/ 261 h 1116"/>
                <a:gd name="T78" fmla="*/ 269 w 2263"/>
                <a:gd name="T79" fmla="*/ 348 h 1116"/>
                <a:gd name="T80" fmla="*/ 72 w 2263"/>
                <a:gd name="T81" fmla="*/ 459 h 1116"/>
                <a:gd name="T82" fmla="*/ 24 w 2263"/>
                <a:gd name="T83" fmla="*/ 522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63" h="1116">
                  <a:moveTo>
                    <a:pt x="24" y="522"/>
                  </a:moveTo>
                  <a:lnTo>
                    <a:pt x="24" y="522"/>
                  </a:lnTo>
                  <a:cubicBezTo>
                    <a:pt x="56" y="538"/>
                    <a:pt x="80" y="577"/>
                    <a:pt x="88" y="593"/>
                  </a:cubicBezTo>
                  <a:cubicBezTo>
                    <a:pt x="103" y="617"/>
                    <a:pt x="119" y="633"/>
                    <a:pt x="190" y="633"/>
                  </a:cubicBezTo>
                  <a:cubicBezTo>
                    <a:pt x="261" y="633"/>
                    <a:pt x="459" y="656"/>
                    <a:pt x="491" y="688"/>
                  </a:cubicBezTo>
                  <a:cubicBezTo>
                    <a:pt x="530" y="720"/>
                    <a:pt x="522" y="736"/>
                    <a:pt x="578" y="720"/>
                  </a:cubicBezTo>
                  <a:cubicBezTo>
                    <a:pt x="633" y="704"/>
                    <a:pt x="649" y="680"/>
                    <a:pt x="672" y="704"/>
                  </a:cubicBezTo>
                  <a:cubicBezTo>
                    <a:pt x="696" y="736"/>
                    <a:pt x="775" y="704"/>
                    <a:pt x="775" y="743"/>
                  </a:cubicBezTo>
                  <a:cubicBezTo>
                    <a:pt x="783" y="783"/>
                    <a:pt x="783" y="807"/>
                    <a:pt x="807" y="807"/>
                  </a:cubicBezTo>
                  <a:cubicBezTo>
                    <a:pt x="823" y="814"/>
                    <a:pt x="878" y="823"/>
                    <a:pt x="878" y="901"/>
                  </a:cubicBezTo>
                  <a:cubicBezTo>
                    <a:pt x="878" y="981"/>
                    <a:pt x="846" y="988"/>
                    <a:pt x="878" y="996"/>
                  </a:cubicBezTo>
                  <a:cubicBezTo>
                    <a:pt x="910" y="1004"/>
                    <a:pt x="933" y="996"/>
                    <a:pt x="933" y="1028"/>
                  </a:cubicBezTo>
                  <a:cubicBezTo>
                    <a:pt x="933" y="1060"/>
                    <a:pt x="933" y="1099"/>
                    <a:pt x="965" y="1115"/>
                  </a:cubicBezTo>
                  <a:cubicBezTo>
                    <a:pt x="973" y="1115"/>
                    <a:pt x="973" y="1115"/>
                    <a:pt x="973" y="1115"/>
                  </a:cubicBezTo>
                  <a:cubicBezTo>
                    <a:pt x="981" y="1099"/>
                    <a:pt x="981" y="1083"/>
                    <a:pt x="997" y="1067"/>
                  </a:cubicBezTo>
                  <a:cubicBezTo>
                    <a:pt x="1020" y="1028"/>
                    <a:pt x="1044" y="1004"/>
                    <a:pt x="1044" y="988"/>
                  </a:cubicBezTo>
                  <a:cubicBezTo>
                    <a:pt x="1044" y="965"/>
                    <a:pt x="1115" y="830"/>
                    <a:pt x="1115" y="799"/>
                  </a:cubicBezTo>
                  <a:cubicBezTo>
                    <a:pt x="1115" y="775"/>
                    <a:pt x="1131" y="751"/>
                    <a:pt x="1139" y="775"/>
                  </a:cubicBezTo>
                  <a:cubicBezTo>
                    <a:pt x="1147" y="791"/>
                    <a:pt x="1139" y="823"/>
                    <a:pt x="1163" y="807"/>
                  </a:cubicBezTo>
                  <a:cubicBezTo>
                    <a:pt x="1194" y="791"/>
                    <a:pt x="1194" y="767"/>
                    <a:pt x="1218" y="751"/>
                  </a:cubicBezTo>
                  <a:cubicBezTo>
                    <a:pt x="1242" y="727"/>
                    <a:pt x="1250" y="704"/>
                    <a:pt x="1265" y="720"/>
                  </a:cubicBezTo>
                  <a:cubicBezTo>
                    <a:pt x="1281" y="736"/>
                    <a:pt x="1305" y="743"/>
                    <a:pt x="1281" y="767"/>
                  </a:cubicBezTo>
                  <a:cubicBezTo>
                    <a:pt x="1258" y="783"/>
                    <a:pt x="1234" y="799"/>
                    <a:pt x="1242" y="814"/>
                  </a:cubicBezTo>
                  <a:cubicBezTo>
                    <a:pt x="1242" y="830"/>
                    <a:pt x="1250" y="854"/>
                    <a:pt x="1265" y="830"/>
                  </a:cubicBezTo>
                  <a:cubicBezTo>
                    <a:pt x="1273" y="807"/>
                    <a:pt x="1281" y="791"/>
                    <a:pt x="1297" y="783"/>
                  </a:cubicBezTo>
                  <a:cubicBezTo>
                    <a:pt x="1321" y="767"/>
                    <a:pt x="1352" y="759"/>
                    <a:pt x="1352" y="743"/>
                  </a:cubicBezTo>
                  <a:cubicBezTo>
                    <a:pt x="1352" y="720"/>
                    <a:pt x="1368" y="664"/>
                    <a:pt x="1416" y="664"/>
                  </a:cubicBezTo>
                  <a:cubicBezTo>
                    <a:pt x="1471" y="656"/>
                    <a:pt x="1487" y="648"/>
                    <a:pt x="1526" y="641"/>
                  </a:cubicBezTo>
                  <a:cubicBezTo>
                    <a:pt x="1566" y="641"/>
                    <a:pt x="1582" y="641"/>
                    <a:pt x="1589" y="617"/>
                  </a:cubicBezTo>
                  <a:cubicBezTo>
                    <a:pt x="1589" y="585"/>
                    <a:pt x="1605" y="570"/>
                    <a:pt x="1629" y="570"/>
                  </a:cubicBezTo>
                  <a:cubicBezTo>
                    <a:pt x="1653" y="570"/>
                    <a:pt x="1637" y="577"/>
                    <a:pt x="1669" y="577"/>
                  </a:cubicBezTo>
                  <a:cubicBezTo>
                    <a:pt x="1700" y="577"/>
                    <a:pt x="1708" y="577"/>
                    <a:pt x="1740" y="585"/>
                  </a:cubicBezTo>
                  <a:cubicBezTo>
                    <a:pt x="1771" y="593"/>
                    <a:pt x="1771" y="585"/>
                    <a:pt x="1803" y="617"/>
                  </a:cubicBezTo>
                  <a:cubicBezTo>
                    <a:pt x="1842" y="641"/>
                    <a:pt x="1835" y="664"/>
                    <a:pt x="1866" y="648"/>
                  </a:cubicBezTo>
                  <a:cubicBezTo>
                    <a:pt x="1890" y="633"/>
                    <a:pt x="1874" y="617"/>
                    <a:pt x="1890" y="601"/>
                  </a:cubicBezTo>
                  <a:cubicBezTo>
                    <a:pt x="1898" y="577"/>
                    <a:pt x="1914" y="570"/>
                    <a:pt x="1937" y="577"/>
                  </a:cubicBezTo>
                  <a:cubicBezTo>
                    <a:pt x="1945" y="585"/>
                    <a:pt x="1985" y="585"/>
                    <a:pt x="2016" y="585"/>
                  </a:cubicBezTo>
                  <a:cubicBezTo>
                    <a:pt x="2040" y="585"/>
                    <a:pt x="2064" y="577"/>
                    <a:pt x="2072" y="585"/>
                  </a:cubicBezTo>
                  <a:cubicBezTo>
                    <a:pt x="2088" y="585"/>
                    <a:pt x="2135" y="577"/>
                    <a:pt x="2135" y="577"/>
                  </a:cubicBezTo>
                  <a:cubicBezTo>
                    <a:pt x="2143" y="577"/>
                    <a:pt x="2135" y="577"/>
                    <a:pt x="2159" y="577"/>
                  </a:cubicBezTo>
                  <a:cubicBezTo>
                    <a:pt x="2182" y="577"/>
                    <a:pt x="2182" y="577"/>
                    <a:pt x="2214" y="585"/>
                  </a:cubicBezTo>
                  <a:cubicBezTo>
                    <a:pt x="2254" y="585"/>
                    <a:pt x="2254" y="577"/>
                    <a:pt x="2254" y="554"/>
                  </a:cubicBezTo>
                  <a:cubicBezTo>
                    <a:pt x="2262" y="538"/>
                    <a:pt x="2254" y="506"/>
                    <a:pt x="2238" y="506"/>
                  </a:cubicBezTo>
                  <a:cubicBezTo>
                    <a:pt x="2222" y="498"/>
                    <a:pt x="2214" y="506"/>
                    <a:pt x="2198" y="522"/>
                  </a:cubicBezTo>
                  <a:cubicBezTo>
                    <a:pt x="2182" y="538"/>
                    <a:pt x="2175" y="561"/>
                    <a:pt x="2159" y="546"/>
                  </a:cubicBezTo>
                  <a:cubicBezTo>
                    <a:pt x="2135" y="538"/>
                    <a:pt x="2135" y="522"/>
                    <a:pt x="2127" y="522"/>
                  </a:cubicBezTo>
                  <a:cubicBezTo>
                    <a:pt x="2111" y="522"/>
                    <a:pt x="2080" y="498"/>
                    <a:pt x="2064" y="483"/>
                  </a:cubicBezTo>
                  <a:cubicBezTo>
                    <a:pt x="2040" y="467"/>
                    <a:pt x="2032" y="459"/>
                    <a:pt x="2024" y="435"/>
                  </a:cubicBezTo>
                  <a:cubicBezTo>
                    <a:pt x="2024" y="411"/>
                    <a:pt x="2024" y="364"/>
                    <a:pt x="2001" y="364"/>
                  </a:cubicBezTo>
                  <a:cubicBezTo>
                    <a:pt x="1977" y="364"/>
                    <a:pt x="1945" y="364"/>
                    <a:pt x="1929" y="372"/>
                  </a:cubicBezTo>
                  <a:cubicBezTo>
                    <a:pt x="1914" y="380"/>
                    <a:pt x="1866" y="372"/>
                    <a:pt x="1851" y="372"/>
                  </a:cubicBezTo>
                  <a:cubicBezTo>
                    <a:pt x="1842" y="364"/>
                    <a:pt x="1835" y="364"/>
                    <a:pt x="1795" y="364"/>
                  </a:cubicBezTo>
                  <a:cubicBezTo>
                    <a:pt x="1756" y="372"/>
                    <a:pt x="1740" y="348"/>
                    <a:pt x="1740" y="293"/>
                  </a:cubicBezTo>
                  <a:cubicBezTo>
                    <a:pt x="1740" y="237"/>
                    <a:pt x="1756" y="230"/>
                    <a:pt x="1724" y="230"/>
                  </a:cubicBezTo>
                  <a:cubicBezTo>
                    <a:pt x="1700" y="237"/>
                    <a:pt x="1661" y="253"/>
                    <a:pt x="1637" y="269"/>
                  </a:cubicBezTo>
                  <a:cubicBezTo>
                    <a:pt x="1613" y="285"/>
                    <a:pt x="1574" y="309"/>
                    <a:pt x="1503" y="301"/>
                  </a:cubicBezTo>
                  <a:cubicBezTo>
                    <a:pt x="1431" y="293"/>
                    <a:pt x="1321" y="348"/>
                    <a:pt x="1289" y="388"/>
                  </a:cubicBezTo>
                  <a:cubicBezTo>
                    <a:pt x="1265" y="427"/>
                    <a:pt x="1250" y="443"/>
                    <a:pt x="1218" y="443"/>
                  </a:cubicBezTo>
                  <a:cubicBezTo>
                    <a:pt x="1194" y="443"/>
                    <a:pt x="1139" y="451"/>
                    <a:pt x="1131" y="435"/>
                  </a:cubicBezTo>
                  <a:cubicBezTo>
                    <a:pt x="1131" y="411"/>
                    <a:pt x="1123" y="403"/>
                    <a:pt x="1099" y="411"/>
                  </a:cubicBezTo>
                  <a:cubicBezTo>
                    <a:pt x="1076" y="427"/>
                    <a:pt x="1036" y="459"/>
                    <a:pt x="1020" y="451"/>
                  </a:cubicBezTo>
                  <a:cubicBezTo>
                    <a:pt x="997" y="435"/>
                    <a:pt x="957" y="427"/>
                    <a:pt x="933" y="380"/>
                  </a:cubicBezTo>
                  <a:cubicBezTo>
                    <a:pt x="918" y="340"/>
                    <a:pt x="854" y="309"/>
                    <a:pt x="831" y="293"/>
                  </a:cubicBezTo>
                  <a:cubicBezTo>
                    <a:pt x="815" y="269"/>
                    <a:pt x="752" y="261"/>
                    <a:pt x="728" y="269"/>
                  </a:cubicBezTo>
                  <a:cubicBezTo>
                    <a:pt x="704" y="277"/>
                    <a:pt x="665" y="285"/>
                    <a:pt x="649" y="309"/>
                  </a:cubicBezTo>
                  <a:cubicBezTo>
                    <a:pt x="633" y="324"/>
                    <a:pt x="625" y="372"/>
                    <a:pt x="625" y="340"/>
                  </a:cubicBezTo>
                  <a:cubicBezTo>
                    <a:pt x="617" y="309"/>
                    <a:pt x="601" y="285"/>
                    <a:pt x="625" y="253"/>
                  </a:cubicBezTo>
                  <a:cubicBezTo>
                    <a:pt x="649" y="222"/>
                    <a:pt x="665" y="174"/>
                    <a:pt x="696" y="143"/>
                  </a:cubicBezTo>
                  <a:cubicBezTo>
                    <a:pt x="728" y="111"/>
                    <a:pt x="744" y="79"/>
                    <a:pt x="759" y="71"/>
                  </a:cubicBezTo>
                  <a:cubicBezTo>
                    <a:pt x="767" y="56"/>
                    <a:pt x="752" y="56"/>
                    <a:pt x="791" y="56"/>
                  </a:cubicBezTo>
                  <a:cubicBezTo>
                    <a:pt x="831" y="56"/>
                    <a:pt x="831" y="32"/>
                    <a:pt x="815" y="16"/>
                  </a:cubicBezTo>
                  <a:cubicBezTo>
                    <a:pt x="799" y="8"/>
                    <a:pt x="704" y="0"/>
                    <a:pt x="672" y="32"/>
                  </a:cubicBezTo>
                  <a:cubicBezTo>
                    <a:pt x="633" y="56"/>
                    <a:pt x="586" y="87"/>
                    <a:pt x="570" y="119"/>
                  </a:cubicBezTo>
                  <a:cubicBezTo>
                    <a:pt x="554" y="150"/>
                    <a:pt x="554" y="166"/>
                    <a:pt x="546" y="174"/>
                  </a:cubicBezTo>
                  <a:cubicBezTo>
                    <a:pt x="538" y="190"/>
                    <a:pt x="538" y="182"/>
                    <a:pt x="530" y="166"/>
                  </a:cubicBezTo>
                  <a:cubicBezTo>
                    <a:pt x="522" y="150"/>
                    <a:pt x="522" y="143"/>
                    <a:pt x="514" y="158"/>
                  </a:cubicBezTo>
                  <a:cubicBezTo>
                    <a:pt x="506" y="174"/>
                    <a:pt x="483" y="198"/>
                    <a:pt x="459" y="222"/>
                  </a:cubicBezTo>
                  <a:cubicBezTo>
                    <a:pt x="443" y="245"/>
                    <a:pt x="475" y="245"/>
                    <a:pt x="435" y="261"/>
                  </a:cubicBezTo>
                  <a:cubicBezTo>
                    <a:pt x="388" y="285"/>
                    <a:pt x="356" y="301"/>
                    <a:pt x="325" y="324"/>
                  </a:cubicBezTo>
                  <a:cubicBezTo>
                    <a:pt x="293" y="348"/>
                    <a:pt x="293" y="356"/>
                    <a:pt x="269" y="348"/>
                  </a:cubicBezTo>
                  <a:cubicBezTo>
                    <a:pt x="246" y="348"/>
                    <a:pt x="222" y="348"/>
                    <a:pt x="198" y="364"/>
                  </a:cubicBezTo>
                  <a:cubicBezTo>
                    <a:pt x="175" y="372"/>
                    <a:pt x="103" y="419"/>
                    <a:pt x="72" y="459"/>
                  </a:cubicBezTo>
                  <a:cubicBezTo>
                    <a:pt x="48" y="490"/>
                    <a:pt x="32" y="498"/>
                    <a:pt x="0" y="498"/>
                  </a:cubicBezTo>
                  <a:cubicBezTo>
                    <a:pt x="8" y="506"/>
                    <a:pt x="16" y="514"/>
                    <a:pt x="24" y="522"/>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7" name="Freeform 642"/>
            <p:cNvSpPr>
              <a:spLocks noChangeArrowheads="1"/>
            </p:cNvSpPr>
            <p:nvPr/>
          </p:nvSpPr>
          <p:spPr bwMode="auto">
            <a:xfrm>
              <a:off x="18464235" y="4848668"/>
              <a:ext cx="1194442" cy="586784"/>
            </a:xfrm>
            <a:custGeom>
              <a:avLst/>
              <a:gdLst>
                <a:gd name="T0" fmla="*/ 940 w 2270"/>
                <a:gd name="T1" fmla="*/ 1020 h 1116"/>
                <a:gd name="T2" fmla="*/ 814 w 2270"/>
                <a:gd name="T3" fmla="*/ 806 h 1116"/>
                <a:gd name="T4" fmla="*/ 664 w 2270"/>
                <a:gd name="T5" fmla="*/ 688 h 1116"/>
                <a:gd name="T6" fmla="*/ 197 w 2270"/>
                <a:gd name="T7" fmla="*/ 633 h 1116"/>
                <a:gd name="T8" fmla="*/ 0 w 2270"/>
                <a:gd name="T9" fmla="*/ 482 h 1116"/>
                <a:gd name="T10" fmla="*/ 284 w 2270"/>
                <a:gd name="T11" fmla="*/ 340 h 1116"/>
                <a:gd name="T12" fmla="*/ 466 w 2270"/>
                <a:gd name="T13" fmla="*/ 214 h 1116"/>
                <a:gd name="T14" fmla="*/ 545 w 2270"/>
                <a:gd name="T15" fmla="*/ 174 h 1116"/>
                <a:gd name="T16" fmla="*/ 766 w 2270"/>
                <a:gd name="T17" fmla="*/ 0 h 1116"/>
                <a:gd name="T18" fmla="*/ 751 w 2270"/>
                <a:gd name="T19" fmla="*/ 79 h 1116"/>
                <a:gd name="T20" fmla="*/ 632 w 2270"/>
                <a:gd name="T21" fmla="*/ 340 h 1116"/>
                <a:gd name="T22" fmla="*/ 838 w 2270"/>
                <a:gd name="T23" fmla="*/ 285 h 1116"/>
                <a:gd name="T24" fmla="*/ 1083 w 2270"/>
                <a:gd name="T25" fmla="*/ 419 h 1116"/>
                <a:gd name="T26" fmla="*/ 1296 w 2270"/>
                <a:gd name="T27" fmla="*/ 372 h 1116"/>
                <a:gd name="T28" fmla="*/ 1644 w 2270"/>
                <a:gd name="T29" fmla="*/ 253 h 1116"/>
                <a:gd name="T30" fmla="*/ 1763 w 2270"/>
                <a:gd name="T31" fmla="*/ 348 h 1116"/>
                <a:gd name="T32" fmla="*/ 1936 w 2270"/>
                <a:gd name="T33" fmla="*/ 364 h 1116"/>
                <a:gd name="T34" fmla="*/ 2071 w 2270"/>
                <a:gd name="T35" fmla="*/ 467 h 1116"/>
                <a:gd name="T36" fmla="*/ 2189 w 2270"/>
                <a:gd name="T37" fmla="*/ 522 h 1116"/>
                <a:gd name="T38" fmla="*/ 2261 w 2270"/>
                <a:gd name="T39" fmla="*/ 553 h 1116"/>
                <a:gd name="T40" fmla="*/ 2142 w 2270"/>
                <a:gd name="T41" fmla="*/ 577 h 1116"/>
                <a:gd name="T42" fmla="*/ 1992 w 2270"/>
                <a:gd name="T43" fmla="*/ 577 h 1116"/>
                <a:gd name="T44" fmla="*/ 1810 w 2270"/>
                <a:gd name="T45" fmla="*/ 609 h 1116"/>
                <a:gd name="T46" fmla="*/ 1660 w 2270"/>
                <a:gd name="T47" fmla="*/ 569 h 1116"/>
                <a:gd name="T48" fmla="*/ 1486 w 2270"/>
                <a:gd name="T49" fmla="*/ 648 h 1116"/>
                <a:gd name="T50" fmla="*/ 1272 w 2270"/>
                <a:gd name="T51" fmla="*/ 822 h 1116"/>
                <a:gd name="T52" fmla="*/ 1272 w 2270"/>
                <a:gd name="T53" fmla="*/ 719 h 1116"/>
                <a:gd name="T54" fmla="*/ 1170 w 2270"/>
                <a:gd name="T55" fmla="*/ 799 h 1116"/>
                <a:gd name="T56" fmla="*/ 1090 w 2270"/>
                <a:gd name="T57" fmla="*/ 901 h 1116"/>
                <a:gd name="T58" fmla="*/ 664 w 2270"/>
                <a:gd name="T59" fmla="*/ 680 h 1116"/>
                <a:gd name="T60" fmla="*/ 814 w 2270"/>
                <a:gd name="T61" fmla="*/ 799 h 1116"/>
                <a:gd name="T62" fmla="*/ 909 w 2270"/>
                <a:gd name="T63" fmla="*/ 988 h 1116"/>
                <a:gd name="T64" fmla="*/ 1019 w 2270"/>
                <a:gd name="T65" fmla="*/ 1028 h 1116"/>
                <a:gd name="T66" fmla="*/ 1154 w 2270"/>
                <a:gd name="T67" fmla="*/ 783 h 1116"/>
                <a:gd name="T68" fmla="*/ 1265 w 2270"/>
                <a:gd name="T69" fmla="*/ 704 h 1116"/>
                <a:gd name="T70" fmla="*/ 1249 w 2270"/>
                <a:gd name="T71" fmla="*/ 806 h 1116"/>
                <a:gd name="T72" fmla="*/ 1359 w 2270"/>
                <a:gd name="T73" fmla="*/ 735 h 1116"/>
                <a:gd name="T74" fmla="*/ 1636 w 2270"/>
                <a:gd name="T75" fmla="*/ 562 h 1116"/>
                <a:gd name="T76" fmla="*/ 1747 w 2270"/>
                <a:gd name="T77" fmla="*/ 577 h 1116"/>
                <a:gd name="T78" fmla="*/ 1889 w 2270"/>
                <a:gd name="T79" fmla="*/ 609 h 1116"/>
                <a:gd name="T80" fmla="*/ 2079 w 2270"/>
                <a:gd name="T81" fmla="*/ 569 h 1116"/>
                <a:gd name="T82" fmla="*/ 2229 w 2270"/>
                <a:gd name="T83" fmla="*/ 569 h 1116"/>
                <a:gd name="T84" fmla="*/ 2205 w 2270"/>
                <a:gd name="T85" fmla="*/ 514 h 1116"/>
                <a:gd name="T86" fmla="*/ 2079 w 2270"/>
                <a:gd name="T87" fmla="*/ 490 h 1116"/>
                <a:gd name="T88" fmla="*/ 1992 w 2270"/>
                <a:gd name="T89" fmla="*/ 356 h 1116"/>
                <a:gd name="T90" fmla="*/ 1763 w 2270"/>
                <a:gd name="T91" fmla="*/ 348 h 1116"/>
                <a:gd name="T92" fmla="*/ 1644 w 2270"/>
                <a:gd name="T93" fmla="*/ 261 h 1116"/>
                <a:gd name="T94" fmla="*/ 1225 w 2270"/>
                <a:gd name="T95" fmla="*/ 443 h 1116"/>
                <a:gd name="T96" fmla="*/ 1083 w 2270"/>
                <a:gd name="T97" fmla="*/ 419 h 1116"/>
                <a:gd name="T98" fmla="*/ 838 w 2270"/>
                <a:gd name="T99" fmla="*/ 285 h 1116"/>
                <a:gd name="T100" fmla="*/ 632 w 2270"/>
                <a:gd name="T101" fmla="*/ 348 h 1116"/>
                <a:gd name="T102" fmla="*/ 751 w 2270"/>
                <a:gd name="T103" fmla="*/ 79 h 1116"/>
                <a:gd name="T104" fmla="*/ 766 w 2270"/>
                <a:gd name="T105" fmla="*/ 8 h 1116"/>
                <a:gd name="T106" fmla="*/ 545 w 2270"/>
                <a:gd name="T107" fmla="*/ 182 h 1116"/>
                <a:gd name="T108" fmla="*/ 474 w 2270"/>
                <a:gd name="T109" fmla="*/ 214 h 1116"/>
                <a:gd name="T110" fmla="*/ 284 w 2270"/>
                <a:gd name="T111" fmla="*/ 348 h 1116"/>
                <a:gd name="T112" fmla="*/ 31 w 2270"/>
                <a:gd name="T113" fmla="*/ 506 h 1116"/>
                <a:gd name="T114" fmla="*/ 513 w 2270"/>
                <a:gd name="T115" fmla="*/ 696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1116">
                  <a:moveTo>
                    <a:pt x="988" y="1115"/>
                  </a:moveTo>
                  <a:lnTo>
                    <a:pt x="988" y="1115"/>
                  </a:lnTo>
                  <a:cubicBezTo>
                    <a:pt x="980" y="1115"/>
                    <a:pt x="980" y="1115"/>
                    <a:pt x="980" y="1115"/>
                  </a:cubicBezTo>
                  <a:lnTo>
                    <a:pt x="972" y="1107"/>
                  </a:lnTo>
                  <a:cubicBezTo>
                    <a:pt x="940" y="1091"/>
                    <a:pt x="940" y="1059"/>
                    <a:pt x="940" y="1028"/>
                  </a:cubicBezTo>
                  <a:lnTo>
                    <a:pt x="940" y="1020"/>
                  </a:lnTo>
                  <a:cubicBezTo>
                    <a:pt x="940" y="1004"/>
                    <a:pt x="932" y="1004"/>
                    <a:pt x="909" y="996"/>
                  </a:cubicBezTo>
                  <a:cubicBezTo>
                    <a:pt x="901" y="996"/>
                    <a:pt x="893" y="996"/>
                    <a:pt x="885" y="996"/>
                  </a:cubicBezTo>
                  <a:cubicBezTo>
                    <a:pt x="877" y="988"/>
                    <a:pt x="869" y="988"/>
                    <a:pt x="869" y="988"/>
                  </a:cubicBezTo>
                  <a:cubicBezTo>
                    <a:pt x="861" y="980"/>
                    <a:pt x="869" y="973"/>
                    <a:pt x="869" y="965"/>
                  </a:cubicBezTo>
                  <a:cubicBezTo>
                    <a:pt x="877" y="957"/>
                    <a:pt x="885" y="933"/>
                    <a:pt x="885" y="893"/>
                  </a:cubicBezTo>
                  <a:cubicBezTo>
                    <a:pt x="885" y="815"/>
                    <a:pt x="838" y="806"/>
                    <a:pt x="814" y="806"/>
                  </a:cubicBezTo>
                  <a:lnTo>
                    <a:pt x="814" y="806"/>
                  </a:lnTo>
                  <a:cubicBezTo>
                    <a:pt x="790" y="799"/>
                    <a:pt x="790" y="783"/>
                    <a:pt x="782" y="743"/>
                  </a:cubicBezTo>
                  <a:cubicBezTo>
                    <a:pt x="782" y="735"/>
                    <a:pt x="782" y="735"/>
                    <a:pt x="782" y="735"/>
                  </a:cubicBezTo>
                  <a:cubicBezTo>
                    <a:pt x="782" y="719"/>
                    <a:pt x="759" y="712"/>
                    <a:pt x="727" y="712"/>
                  </a:cubicBezTo>
                  <a:cubicBezTo>
                    <a:pt x="711" y="712"/>
                    <a:pt x="687" y="712"/>
                    <a:pt x="679" y="704"/>
                  </a:cubicBezTo>
                  <a:cubicBezTo>
                    <a:pt x="672" y="696"/>
                    <a:pt x="664" y="688"/>
                    <a:pt x="664" y="688"/>
                  </a:cubicBezTo>
                  <a:cubicBezTo>
                    <a:pt x="656" y="688"/>
                    <a:pt x="648" y="696"/>
                    <a:pt x="632" y="696"/>
                  </a:cubicBezTo>
                  <a:cubicBezTo>
                    <a:pt x="624" y="704"/>
                    <a:pt x="608" y="712"/>
                    <a:pt x="585" y="712"/>
                  </a:cubicBezTo>
                  <a:cubicBezTo>
                    <a:pt x="569" y="719"/>
                    <a:pt x="561" y="719"/>
                    <a:pt x="553" y="719"/>
                  </a:cubicBezTo>
                  <a:cubicBezTo>
                    <a:pt x="529" y="719"/>
                    <a:pt x="521" y="712"/>
                    <a:pt x="513" y="696"/>
                  </a:cubicBezTo>
                  <a:cubicBezTo>
                    <a:pt x="506" y="696"/>
                    <a:pt x="506" y="688"/>
                    <a:pt x="498" y="680"/>
                  </a:cubicBezTo>
                  <a:cubicBezTo>
                    <a:pt x="466" y="648"/>
                    <a:pt x="268" y="633"/>
                    <a:pt x="197" y="633"/>
                  </a:cubicBezTo>
                  <a:cubicBezTo>
                    <a:pt x="126" y="633"/>
                    <a:pt x="110" y="609"/>
                    <a:pt x="95" y="593"/>
                  </a:cubicBezTo>
                  <a:lnTo>
                    <a:pt x="95" y="593"/>
                  </a:lnTo>
                  <a:cubicBezTo>
                    <a:pt x="95" y="585"/>
                    <a:pt x="87" y="577"/>
                    <a:pt x="87" y="577"/>
                  </a:cubicBezTo>
                  <a:cubicBezTo>
                    <a:pt x="71" y="553"/>
                    <a:pt x="55" y="530"/>
                    <a:pt x="31" y="514"/>
                  </a:cubicBezTo>
                  <a:cubicBezTo>
                    <a:pt x="23" y="506"/>
                    <a:pt x="15" y="498"/>
                    <a:pt x="7" y="490"/>
                  </a:cubicBezTo>
                  <a:cubicBezTo>
                    <a:pt x="0" y="482"/>
                    <a:pt x="0" y="482"/>
                    <a:pt x="0" y="482"/>
                  </a:cubicBezTo>
                  <a:cubicBezTo>
                    <a:pt x="7" y="482"/>
                    <a:pt x="7" y="482"/>
                    <a:pt x="7" y="482"/>
                  </a:cubicBezTo>
                  <a:cubicBezTo>
                    <a:pt x="39" y="482"/>
                    <a:pt x="55" y="482"/>
                    <a:pt x="79" y="443"/>
                  </a:cubicBezTo>
                  <a:cubicBezTo>
                    <a:pt x="102" y="411"/>
                    <a:pt x="182" y="364"/>
                    <a:pt x="205" y="348"/>
                  </a:cubicBezTo>
                  <a:cubicBezTo>
                    <a:pt x="221" y="340"/>
                    <a:pt x="237" y="340"/>
                    <a:pt x="260" y="340"/>
                  </a:cubicBezTo>
                  <a:cubicBezTo>
                    <a:pt x="268" y="340"/>
                    <a:pt x="268" y="340"/>
                    <a:pt x="276" y="340"/>
                  </a:cubicBezTo>
                  <a:lnTo>
                    <a:pt x="284" y="340"/>
                  </a:lnTo>
                  <a:cubicBezTo>
                    <a:pt x="300" y="340"/>
                    <a:pt x="300" y="340"/>
                    <a:pt x="316" y="324"/>
                  </a:cubicBezTo>
                  <a:cubicBezTo>
                    <a:pt x="316" y="324"/>
                    <a:pt x="324" y="324"/>
                    <a:pt x="324" y="316"/>
                  </a:cubicBezTo>
                  <a:cubicBezTo>
                    <a:pt x="355" y="293"/>
                    <a:pt x="387" y="277"/>
                    <a:pt x="419" y="261"/>
                  </a:cubicBezTo>
                  <a:cubicBezTo>
                    <a:pt x="426" y="261"/>
                    <a:pt x="435" y="253"/>
                    <a:pt x="435" y="253"/>
                  </a:cubicBezTo>
                  <a:cubicBezTo>
                    <a:pt x="458" y="237"/>
                    <a:pt x="458" y="237"/>
                    <a:pt x="458" y="229"/>
                  </a:cubicBezTo>
                  <a:cubicBezTo>
                    <a:pt x="458" y="229"/>
                    <a:pt x="458" y="222"/>
                    <a:pt x="466" y="214"/>
                  </a:cubicBezTo>
                  <a:cubicBezTo>
                    <a:pt x="474" y="198"/>
                    <a:pt x="490" y="182"/>
                    <a:pt x="498" y="174"/>
                  </a:cubicBezTo>
                  <a:cubicBezTo>
                    <a:pt x="506" y="158"/>
                    <a:pt x="513" y="150"/>
                    <a:pt x="521" y="142"/>
                  </a:cubicBezTo>
                  <a:lnTo>
                    <a:pt x="529" y="135"/>
                  </a:lnTo>
                  <a:cubicBezTo>
                    <a:pt x="537" y="135"/>
                    <a:pt x="537" y="142"/>
                    <a:pt x="537" y="150"/>
                  </a:cubicBezTo>
                  <a:cubicBezTo>
                    <a:pt x="537" y="150"/>
                    <a:pt x="537" y="158"/>
                    <a:pt x="545" y="158"/>
                  </a:cubicBezTo>
                  <a:cubicBezTo>
                    <a:pt x="545" y="166"/>
                    <a:pt x="545" y="166"/>
                    <a:pt x="545" y="174"/>
                  </a:cubicBezTo>
                  <a:lnTo>
                    <a:pt x="553" y="166"/>
                  </a:lnTo>
                  <a:cubicBezTo>
                    <a:pt x="553" y="166"/>
                    <a:pt x="553" y="158"/>
                    <a:pt x="553" y="150"/>
                  </a:cubicBezTo>
                  <a:cubicBezTo>
                    <a:pt x="561" y="142"/>
                    <a:pt x="561" y="127"/>
                    <a:pt x="577" y="103"/>
                  </a:cubicBezTo>
                  <a:cubicBezTo>
                    <a:pt x="593" y="79"/>
                    <a:pt x="632" y="48"/>
                    <a:pt x="664" y="24"/>
                  </a:cubicBezTo>
                  <a:cubicBezTo>
                    <a:pt x="679" y="16"/>
                    <a:pt x="679" y="16"/>
                    <a:pt x="679" y="16"/>
                  </a:cubicBezTo>
                  <a:cubicBezTo>
                    <a:pt x="695" y="8"/>
                    <a:pt x="727" y="0"/>
                    <a:pt x="766" y="0"/>
                  </a:cubicBezTo>
                  <a:cubicBezTo>
                    <a:pt x="790" y="0"/>
                    <a:pt x="814" y="0"/>
                    <a:pt x="822" y="8"/>
                  </a:cubicBezTo>
                  <a:cubicBezTo>
                    <a:pt x="830" y="16"/>
                    <a:pt x="838" y="24"/>
                    <a:pt x="838" y="32"/>
                  </a:cubicBezTo>
                  <a:cubicBezTo>
                    <a:pt x="838" y="40"/>
                    <a:pt x="830" y="48"/>
                    <a:pt x="798" y="48"/>
                  </a:cubicBezTo>
                  <a:cubicBezTo>
                    <a:pt x="774" y="56"/>
                    <a:pt x="774" y="56"/>
                    <a:pt x="774" y="56"/>
                  </a:cubicBezTo>
                  <a:cubicBezTo>
                    <a:pt x="766" y="56"/>
                    <a:pt x="766" y="63"/>
                    <a:pt x="766" y="63"/>
                  </a:cubicBezTo>
                  <a:cubicBezTo>
                    <a:pt x="759" y="63"/>
                    <a:pt x="759" y="71"/>
                    <a:pt x="751" y="79"/>
                  </a:cubicBezTo>
                  <a:cubicBezTo>
                    <a:pt x="743" y="95"/>
                    <a:pt x="727" y="119"/>
                    <a:pt x="703" y="142"/>
                  </a:cubicBezTo>
                  <a:cubicBezTo>
                    <a:pt x="687" y="158"/>
                    <a:pt x="672" y="182"/>
                    <a:pt x="664" y="206"/>
                  </a:cubicBezTo>
                  <a:cubicBezTo>
                    <a:pt x="656" y="222"/>
                    <a:pt x="648" y="237"/>
                    <a:pt x="632" y="253"/>
                  </a:cubicBezTo>
                  <a:cubicBezTo>
                    <a:pt x="616" y="269"/>
                    <a:pt x="624" y="285"/>
                    <a:pt x="624" y="309"/>
                  </a:cubicBezTo>
                  <a:cubicBezTo>
                    <a:pt x="632" y="316"/>
                    <a:pt x="632" y="324"/>
                    <a:pt x="632" y="332"/>
                  </a:cubicBezTo>
                  <a:cubicBezTo>
                    <a:pt x="632" y="332"/>
                    <a:pt x="632" y="332"/>
                    <a:pt x="632" y="340"/>
                  </a:cubicBezTo>
                  <a:cubicBezTo>
                    <a:pt x="632" y="332"/>
                    <a:pt x="640" y="332"/>
                    <a:pt x="640" y="324"/>
                  </a:cubicBezTo>
                  <a:cubicBezTo>
                    <a:pt x="640" y="316"/>
                    <a:pt x="648" y="301"/>
                    <a:pt x="648" y="293"/>
                  </a:cubicBezTo>
                  <a:cubicBezTo>
                    <a:pt x="664" y="277"/>
                    <a:pt x="687" y="269"/>
                    <a:pt x="711" y="269"/>
                  </a:cubicBezTo>
                  <a:cubicBezTo>
                    <a:pt x="719" y="261"/>
                    <a:pt x="727" y="261"/>
                    <a:pt x="735" y="261"/>
                  </a:cubicBezTo>
                  <a:cubicBezTo>
                    <a:pt x="743" y="261"/>
                    <a:pt x="751" y="253"/>
                    <a:pt x="759" y="253"/>
                  </a:cubicBezTo>
                  <a:cubicBezTo>
                    <a:pt x="790" y="253"/>
                    <a:pt x="822" y="261"/>
                    <a:pt x="838" y="285"/>
                  </a:cubicBezTo>
                  <a:cubicBezTo>
                    <a:pt x="846" y="285"/>
                    <a:pt x="861" y="293"/>
                    <a:pt x="869" y="301"/>
                  </a:cubicBezTo>
                  <a:cubicBezTo>
                    <a:pt x="901" y="324"/>
                    <a:pt x="932" y="340"/>
                    <a:pt x="948" y="372"/>
                  </a:cubicBezTo>
                  <a:cubicBezTo>
                    <a:pt x="964" y="403"/>
                    <a:pt x="996" y="419"/>
                    <a:pt x="1019" y="427"/>
                  </a:cubicBezTo>
                  <a:cubicBezTo>
                    <a:pt x="1019" y="435"/>
                    <a:pt x="1019" y="435"/>
                    <a:pt x="1027" y="435"/>
                  </a:cubicBezTo>
                  <a:cubicBezTo>
                    <a:pt x="1027" y="435"/>
                    <a:pt x="1027" y="435"/>
                    <a:pt x="1035" y="435"/>
                  </a:cubicBezTo>
                  <a:cubicBezTo>
                    <a:pt x="1043" y="435"/>
                    <a:pt x="1067" y="427"/>
                    <a:pt x="1083" y="419"/>
                  </a:cubicBezTo>
                  <a:cubicBezTo>
                    <a:pt x="1090" y="411"/>
                    <a:pt x="1099" y="403"/>
                    <a:pt x="1106" y="403"/>
                  </a:cubicBezTo>
                  <a:cubicBezTo>
                    <a:pt x="1130" y="395"/>
                    <a:pt x="1138" y="403"/>
                    <a:pt x="1146" y="427"/>
                  </a:cubicBezTo>
                  <a:cubicBezTo>
                    <a:pt x="1146" y="435"/>
                    <a:pt x="1154" y="435"/>
                    <a:pt x="1178" y="435"/>
                  </a:cubicBezTo>
                  <a:cubicBezTo>
                    <a:pt x="1185" y="435"/>
                    <a:pt x="1193" y="435"/>
                    <a:pt x="1201" y="435"/>
                  </a:cubicBezTo>
                  <a:cubicBezTo>
                    <a:pt x="1209" y="435"/>
                    <a:pt x="1217" y="435"/>
                    <a:pt x="1225" y="435"/>
                  </a:cubicBezTo>
                  <a:cubicBezTo>
                    <a:pt x="1257" y="435"/>
                    <a:pt x="1265" y="419"/>
                    <a:pt x="1296" y="372"/>
                  </a:cubicBezTo>
                  <a:cubicBezTo>
                    <a:pt x="1320" y="340"/>
                    <a:pt x="1423" y="293"/>
                    <a:pt x="1494" y="293"/>
                  </a:cubicBezTo>
                  <a:cubicBezTo>
                    <a:pt x="1502" y="293"/>
                    <a:pt x="1510" y="293"/>
                    <a:pt x="1510" y="293"/>
                  </a:cubicBezTo>
                  <a:cubicBezTo>
                    <a:pt x="1518" y="293"/>
                    <a:pt x="1525" y="293"/>
                    <a:pt x="1541" y="293"/>
                  </a:cubicBezTo>
                  <a:cubicBezTo>
                    <a:pt x="1581" y="293"/>
                    <a:pt x="1612" y="277"/>
                    <a:pt x="1628" y="261"/>
                  </a:cubicBezTo>
                  <a:cubicBezTo>
                    <a:pt x="1636" y="261"/>
                    <a:pt x="1636" y="261"/>
                    <a:pt x="1644" y="261"/>
                  </a:cubicBezTo>
                  <a:cubicBezTo>
                    <a:pt x="1644" y="253"/>
                    <a:pt x="1644" y="253"/>
                    <a:pt x="1644" y="253"/>
                  </a:cubicBezTo>
                  <a:cubicBezTo>
                    <a:pt x="1676" y="237"/>
                    <a:pt x="1707" y="222"/>
                    <a:pt x="1731" y="222"/>
                  </a:cubicBezTo>
                  <a:cubicBezTo>
                    <a:pt x="1739" y="222"/>
                    <a:pt x="1739" y="222"/>
                    <a:pt x="1739" y="222"/>
                  </a:cubicBezTo>
                  <a:cubicBezTo>
                    <a:pt x="1747" y="222"/>
                    <a:pt x="1747" y="222"/>
                    <a:pt x="1755" y="222"/>
                  </a:cubicBezTo>
                  <a:cubicBezTo>
                    <a:pt x="1755" y="229"/>
                    <a:pt x="1755" y="237"/>
                    <a:pt x="1755" y="253"/>
                  </a:cubicBezTo>
                  <a:cubicBezTo>
                    <a:pt x="1755" y="261"/>
                    <a:pt x="1755" y="269"/>
                    <a:pt x="1755" y="285"/>
                  </a:cubicBezTo>
                  <a:cubicBezTo>
                    <a:pt x="1755" y="316"/>
                    <a:pt x="1755" y="340"/>
                    <a:pt x="1763" y="348"/>
                  </a:cubicBezTo>
                  <a:cubicBezTo>
                    <a:pt x="1770" y="356"/>
                    <a:pt x="1786" y="356"/>
                    <a:pt x="1802" y="356"/>
                  </a:cubicBezTo>
                  <a:cubicBezTo>
                    <a:pt x="1810" y="356"/>
                    <a:pt x="1826" y="356"/>
                    <a:pt x="1834" y="356"/>
                  </a:cubicBezTo>
                  <a:cubicBezTo>
                    <a:pt x="1834" y="356"/>
                    <a:pt x="1842" y="356"/>
                    <a:pt x="1849" y="356"/>
                  </a:cubicBezTo>
                  <a:cubicBezTo>
                    <a:pt x="1849" y="356"/>
                    <a:pt x="1858" y="356"/>
                    <a:pt x="1865" y="356"/>
                  </a:cubicBezTo>
                  <a:cubicBezTo>
                    <a:pt x="1865" y="364"/>
                    <a:pt x="1889" y="364"/>
                    <a:pt x="1913" y="364"/>
                  </a:cubicBezTo>
                  <a:cubicBezTo>
                    <a:pt x="1921" y="364"/>
                    <a:pt x="1929" y="364"/>
                    <a:pt x="1936" y="364"/>
                  </a:cubicBezTo>
                  <a:cubicBezTo>
                    <a:pt x="1944" y="356"/>
                    <a:pt x="1968" y="348"/>
                    <a:pt x="1992" y="348"/>
                  </a:cubicBezTo>
                  <a:cubicBezTo>
                    <a:pt x="2000" y="348"/>
                    <a:pt x="2000" y="348"/>
                    <a:pt x="2008" y="348"/>
                  </a:cubicBezTo>
                  <a:cubicBezTo>
                    <a:pt x="2031" y="356"/>
                    <a:pt x="2031" y="380"/>
                    <a:pt x="2031" y="403"/>
                  </a:cubicBezTo>
                  <a:cubicBezTo>
                    <a:pt x="2031" y="411"/>
                    <a:pt x="2039" y="419"/>
                    <a:pt x="2039" y="427"/>
                  </a:cubicBezTo>
                  <a:cubicBezTo>
                    <a:pt x="2039" y="451"/>
                    <a:pt x="2047" y="451"/>
                    <a:pt x="2063" y="467"/>
                  </a:cubicBezTo>
                  <a:cubicBezTo>
                    <a:pt x="2063" y="467"/>
                    <a:pt x="2063" y="467"/>
                    <a:pt x="2071" y="467"/>
                  </a:cubicBezTo>
                  <a:cubicBezTo>
                    <a:pt x="2071" y="475"/>
                    <a:pt x="2079" y="475"/>
                    <a:pt x="2087" y="482"/>
                  </a:cubicBezTo>
                  <a:cubicBezTo>
                    <a:pt x="2102" y="498"/>
                    <a:pt x="2126" y="514"/>
                    <a:pt x="2134" y="514"/>
                  </a:cubicBezTo>
                  <a:cubicBezTo>
                    <a:pt x="2142" y="514"/>
                    <a:pt x="2142" y="514"/>
                    <a:pt x="2150" y="522"/>
                  </a:cubicBezTo>
                  <a:cubicBezTo>
                    <a:pt x="2158" y="530"/>
                    <a:pt x="2158" y="530"/>
                    <a:pt x="2166" y="538"/>
                  </a:cubicBezTo>
                  <a:cubicBezTo>
                    <a:pt x="2166" y="538"/>
                    <a:pt x="2166" y="538"/>
                    <a:pt x="2174" y="538"/>
                  </a:cubicBezTo>
                  <a:cubicBezTo>
                    <a:pt x="2174" y="538"/>
                    <a:pt x="2182" y="530"/>
                    <a:pt x="2189" y="522"/>
                  </a:cubicBezTo>
                  <a:cubicBezTo>
                    <a:pt x="2197" y="522"/>
                    <a:pt x="2197" y="514"/>
                    <a:pt x="2205" y="514"/>
                  </a:cubicBezTo>
                  <a:cubicBezTo>
                    <a:pt x="2221" y="498"/>
                    <a:pt x="2229" y="490"/>
                    <a:pt x="2237" y="490"/>
                  </a:cubicBezTo>
                  <a:cubicBezTo>
                    <a:pt x="2245" y="490"/>
                    <a:pt x="2245" y="490"/>
                    <a:pt x="2245" y="490"/>
                  </a:cubicBezTo>
                  <a:cubicBezTo>
                    <a:pt x="2253" y="490"/>
                    <a:pt x="2253" y="498"/>
                    <a:pt x="2261" y="498"/>
                  </a:cubicBezTo>
                  <a:cubicBezTo>
                    <a:pt x="2269" y="514"/>
                    <a:pt x="2269" y="538"/>
                    <a:pt x="2269" y="546"/>
                  </a:cubicBezTo>
                  <a:cubicBezTo>
                    <a:pt x="2269" y="553"/>
                    <a:pt x="2269" y="553"/>
                    <a:pt x="2261" y="553"/>
                  </a:cubicBezTo>
                  <a:cubicBezTo>
                    <a:pt x="2261" y="569"/>
                    <a:pt x="2261" y="577"/>
                    <a:pt x="2237" y="577"/>
                  </a:cubicBezTo>
                  <a:cubicBezTo>
                    <a:pt x="2237" y="577"/>
                    <a:pt x="2229" y="577"/>
                    <a:pt x="2221" y="577"/>
                  </a:cubicBezTo>
                  <a:cubicBezTo>
                    <a:pt x="2213" y="577"/>
                    <a:pt x="2205" y="577"/>
                    <a:pt x="2205" y="577"/>
                  </a:cubicBezTo>
                  <a:cubicBezTo>
                    <a:pt x="2189" y="569"/>
                    <a:pt x="2182" y="569"/>
                    <a:pt x="2166" y="569"/>
                  </a:cubicBezTo>
                  <a:cubicBezTo>
                    <a:pt x="2150" y="569"/>
                    <a:pt x="2150" y="569"/>
                    <a:pt x="2150" y="569"/>
                  </a:cubicBezTo>
                  <a:cubicBezTo>
                    <a:pt x="2150" y="577"/>
                    <a:pt x="2150" y="577"/>
                    <a:pt x="2142" y="577"/>
                  </a:cubicBezTo>
                  <a:cubicBezTo>
                    <a:pt x="2142" y="577"/>
                    <a:pt x="2142" y="577"/>
                    <a:pt x="2134" y="577"/>
                  </a:cubicBezTo>
                  <a:cubicBezTo>
                    <a:pt x="2126" y="577"/>
                    <a:pt x="2110" y="577"/>
                    <a:pt x="2095" y="577"/>
                  </a:cubicBezTo>
                  <a:cubicBezTo>
                    <a:pt x="2087" y="577"/>
                    <a:pt x="2079" y="577"/>
                    <a:pt x="2079" y="577"/>
                  </a:cubicBezTo>
                  <a:cubicBezTo>
                    <a:pt x="2071" y="577"/>
                    <a:pt x="2071" y="577"/>
                    <a:pt x="2063" y="577"/>
                  </a:cubicBezTo>
                  <a:cubicBezTo>
                    <a:pt x="2055" y="577"/>
                    <a:pt x="2039" y="577"/>
                    <a:pt x="2031" y="577"/>
                  </a:cubicBezTo>
                  <a:cubicBezTo>
                    <a:pt x="2016" y="577"/>
                    <a:pt x="2000" y="577"/>
                    <a:pt x="1992" y="577"/>
                  </a:cubicBezTo>
                  <a:cubicBezTo>
                    <a:pt x="1960" y="577"/>
                    <a:pt x="1944" y="577"/>
                    <a:pt x="1936" y="569"/>
                  </a:cubicBezTo>
                  <a:cubicBezTo>
                    <a:pt x="1921" y="562"/>
                    <a:pt x="1913" y="569"/>
                    <a:pt x="1897" y="593"/>
                  </a:cubicBezTo>
                  <a:cubicBezTo>
                    <a:pt x="1897" y="601"/>
                    <a:pt x="1889" y="609"/>
                    <a:pt x="1889" y="609"/>
                  </a:cubicBezTo>
                  <a:cubicBezTo>
                    <a:pt x="1889" y="625"/>
                    <a:pt x="1889" y="633"/>
                    <a:pt x="1873" y="640"/>
                  </a:cubicBezTo>
                  <a:cubicBezTo>
                    <a:pt x="1849" y="656"/>
                    <a:pt x="1849" y="648"/>
                    <a:pt x="1834" y="633"/>
                  </a:cubicBezTo>
                  <a:cubicBezTo>
                    <a:pt x="1826" y="625"/>
                    <a:pt x="1826" y="617"/>
                    <a:pt x="1810" y="609"/>
                  </a:cubicBezTo>
                  <a:cubicBezTo>
                    <a:pt x="1786" y="593"/>
                    <a:pt x="1778" y="585"/>
                    <a:pt x="1763" y="585"/>
                  </a:cubicBezTo>
                  <a:cubicBezTo>
                    <a:pt x="1763" y="585"/>
                    <a:pt x="1755" y="585"/>
                    <a:pt x="1747" y="585"/>
                  </a:cubicBezTo>
                  <a:cubicBezTo>
                    <a:pt x="1739" y="585"/>
                    <a:pt x="1731" y="577"/>
                    <a:pt x="1731" y="577"/>
                  </a:cubicBezTo>
                  <a:cubicBezTo>
                    <a:pt x="1715" y="577"/>
                    <a:pt x="1707" y="569"/>
                    <a:pt x="1691" y="569"/>
                  </a:cubicBezTo>
                  <a:cubicBezTo>
                    <a:pt x="1683" y="569"/>
                    <a:pt x="1676" y="569"/>
                    <a:pt x="1676" y="569"/>
                  </a:cubicBezTo>
                  <a:cubicBezTo>
                    <a:pt x="1668" y="569"/>
                    <a:pt x="1668" y="569"/>
                    <a:pt x="1660" y="569"/>
                  </a:cubicBezTo>
                  <a:cubicBezTo>
                    <a:pt x="1652" y="569"/>
                    <a:pt x="1652" y="569"/>
                    <a:pt x="1652" y="569"/>
                  </a:cubicBezTo>
                  <a:cubicBezTo>
                    <a:pt x="1644" y="569"/>
                    <a:pt x="1644" y="569"/>
                    <a:pt x="1636" y="569"/>
                  </a:cubicBezTo>
                  <a:cubicBezTo>
                    <a:pt x="1612" y="569"/>
                    <a:pt x="1605" y="577"/>
                    <a:pt x="1596" y="609"/>
                  </a:cubicBezTo>
                  <a:cubicBezTo>
                    <a:pt x="1596" y="633"/>
                    <a:pt x="1573" y="640"/>
                    <a:pt x="1541" y="640"/>
                  </a:cubicBezTo>
                  <a:cubicBezTo>
                    <a:pt x="1533" y="640"/>
                    <a:pt x="1533" y="640"/>
                    <a:pt x="1533" y="640"/>
                  </a:cubicBezTo>
                  <a:cubicBezTo>
                    <a:pt x="1518" y="640"/>
                    <a:pt x="1502" y="640"/>
                    <a:pt x="1486" y="648"/>
                  </a:cubicBezTo>
                  <a:cubicBezTo>
                    <a:pt x="1470" y="648"/>
                    <a:pt x="1454" y="656"/>
                    <a:pt x="1423" y="656"/>
                  </a:cubicBezTo>
                  <a:cubicBezTo>
                    <a:pt x="1375" y="656"/>
                    <a:pt x="1359" y="712"/>
                    <a:pt x="1359" y="735"/>
                  </a:cubicBezTo>
                  <a:cubicBezTo>
                    <a:pt x="1359" y="751"/>
                    <a:pt x="1343" y="759"/>
                    <a:pt x="1320" y="767"/>
                  </a:cubicBezTo>
                  <a:cubicBezTo>
                    <a:pt x="1320" y="775"/>
                    <a:pt x="1312" y="775"/>
                    <a:pt x="1312" y="775"/>
                  </a:cubicBezTo>
                  <a:cubicBezTo>
                    <a:pt x="1288" y="783"/>
                    <a:pt x="1288" y="799"/>
                    <a:pt x="1280" y="815"/>
                  </a:cubicBezTo>
                  <a:cubicBezTo>
                    <a:pt x="1272" y="815"/>
                    <a:pt x="1272" y="822"/>
                    <a:pt x="1272" y="822"/>
                  </a:cubicBezTo>
                  <a:cubicBezTo>
                    <a:pt x="1272" y="830"/>
                    <a:pt x="1265" y="838"/>
                    <a:pt x="1257" y="838"/>
                  </a:cubicBezTo>
                  <a:cubicBezTo>
                    <a:pt x="1249" y="838"/>
                    <a:pt x="1249" y="830"/>
                    <a:pt x="1241" y="806"/>
                  </a:cubicBezTo>
                  <a:cubicBezTo>
                    <a:pt x="1241" y="791"/>
                    <a:pt x="1249" y="783"/>
                    <a:pt x="1265" y="767"/>
                  </a:cubicBezTo>
                  <a:cubicBezTo>
                    <a:pt x="1272" y="767"/>
                    <a:pt x="1280" y="759"/>
                    <a:pt x="1288" y="759"/>
                  </a:cubicBezTo>
                  <a:cubicBezTo>
                    <a:pt x="1288" y="751"/>
                    <a:pt x="1296" y="743"/>
                    <a:pt x="1296" y="743"/>
                  </a:cubicBezTo>
                  <a:cubicBezTo>
                    <a:pt x="1296" y="735"/>
                    <a:pt x="1280" y="728"/>
                    <a:pt x="1272" y="719"/>
                  </a:cubicBezTo>
                  <a:lnTo>
                    <a:pt x="1272" y="719"/>
                  </a:lnTo>
                  <a:cubicBezTo>
                    <a:pt x="1265" y="712"/>
                    <a:pt x="1265" y="712"/>
                    <a:pt x="1265" y="712"/>
                  </a:cubicBezTo>
                  <a:cubicBezTo>
                    <a:pt x="1257" y="712"/>
                    <a:pt x="1249" y="719"/>
                    <a:pt x="1241" y="728"/>
                  </a:cubicBezTo>
                  <a:cubicBezTo>
                    <a:pt x="1241" y="735"/>
                    <a:pt x="1233" y="735"/>
                    <a:pt x="1225" y="743"/>
                  </a:cubicBezTo>
                  <a:cubicBezTo>
                    <a:pt x="1217" y="751"/>
                    <a:pt x="1217" y="759"/>
                    <a:pt x="1209" y="767"/>
                  </a:cubicBezTo>
                  <a:cubicBezTo>
                    <a:pt x="1201" y="775"/>
                    <a:pt x="1185" y="791"/>
                    <a:pt x="1170" y="799"/>
                  </a:cubicBezTo>
                  <a:lnTo>
                    <a:pt x="1162" y="806"/>
                  </a:lnTo>
                  <a:cubicBezTo>
                    <a:pt x="1146" y="806"/>
                    <a:pt x="1146" y="791"/>
                    <a:pt x="1146" y="783"/>
                  </a:cubicBezTo>
                  <a:cubicBezTo>
                    <a:pt x="1146" y="775"/>
                    <a:pt x="1146" y="767"/>
                    <a:pt x="1138" y="767"/>
                  </a:cubicBezTo>
                  <a:cubicBezTo>
                    <a:pt x="1138" y="759"/>
                    <a:pt x="1138" y="759"/>
                    <a:pt x="1138" y="759"/>
                  </a:cubicBezTo>
                  <a:cubicBezTo>
                    <a:pt x="1138" y="759"/>
                    <a:pt x="1130" y="775"/>
                    <a:pt x="1130" y="791"/>
                  </a:cubicBezTo>
                  <a:cubicBezTo>
                    <a:pt x="1130" y="806"/>
                    <a:pt x="1106" y="854"/>
                    <a:pt x="1090" y="901"/>
                  </a:cubicBezTo>
                  <a:cubicBezTo>
                    <a:pt x="1075" y="933"/>
                    <a:pt x="1059" y="973"/>
                    <a:pt x="1059" y="980"/>
                  </a:cubicBezTo>
                  <a:cubicBezTo>
                    <a:pt x="1059" y="988"/>
                    <a:pt x="1043" y="1012"/>
                    <a:pt x="1027" y="1028"/>
                  </a:cubicBezTo>
                  <a:cubicBezTo>
                    <a:pt x="1019" y="1036"/>
                    <a:pt x="1012" y="1052"/>
                    <a:pt x="1004" y="1059"/>
                  </a:cubicBezTo>
                  <a:cubicBezTo>
                    <a:pt x="996" y="1075"/>
                    <a:pt x="988" y="1091"/>
                    <a:pt x="988" y="1107"/>
                  </a:cubicBezTo>
                  <a:cubicBezTo>
                    <a:pt x="988" y="1115"/>
                    <a:pt x="988" y="1115"/>
                    <a:pt x="988" y="1115"/>
                  </a:cubicBezTo>
                  <a:lnTo>
                    <a:pt x="664" y="680"/>
                  </a:lnTo>
                  <a:lnTo>
                    <a:pt x="664" y="680"/>
                  </a:lnTo>
                  <a:cubicBezTo>
                    <a:pt x="672" y="680"/>
                    <a:pt x="679" y="688"/>
                    <a:pt x="679" y="696"/>
                  </a:cubicBezTo>
                  <a:cubicBezTo>
                    <a:pt x="687" y="704"/>
                    <a:pt x="711" y="704"/>
                    <a:pt x="727" y="704"/>
                  </a:cubicBezTo>
                  <a:cubicBezTo>
                    <a:pt x="759" y="712"/>
                    <a:pt x="790" y="712"/>
                    <a:pt x="790" y="735"/>
                  </a:cubicBezTo>
                  <a:cubicBezTo>
                    <a:pt x="790" y="743"/>
                    <a:pt x="790" y="743"/>
                    <a:pt x="790" y="743"/>
                  </a:cubicBezTo>
                  <a:cubicBezTo>
                    <a:pt x="798" y="783"/>
                    <a:pt x="798" y="791"/>
                    <a:pt x="814" y="799"/>
                  </a:cubicBezTo>
                  <a:lnTo>
                    <a:pt x="814" y="799"/>
                  </a:lnTo>
                  <a:cubicBezTo>
                    <a:pt x="838" y="799"/>
                    <a:pt x="893" y="815"/>
                    <a:pt x="893" y="893"/>
                  </a:cubicBezTo>
                  <a:cubicBezTo>
                    <a:pt x="893" y="933"/>
                    <a:pt x="885" y="957"/>
                    <a:pt x="877" y="973"/>
                  </a:cubicBezTo>
                  <a:cubicBezTo>
                    <a:pt x="877" y="973"/>
                    <a:pt x="869" y="980"/>
                    <a:pt x="877" y="980"/>
                  </a:cubicBezTo>
                  <a:cubicBezTo>
                    <a:pt x="877" y="988"/>
                    <a:pt x="885" y="988"/>
                    <a:pt x="885" y="988"/>
                  </a:cubicBezTo>
                  <a:cubicBezTo>
                    <a:pt x="893" y="988"/>
                    <a:pt x="901" y="988"/>
                    <a:pt x="909" y="988"/>
                  </a:cubicBezTo>
                  <a:cubicBezTo>
                    <a:pt x="932" y="996"/>
                    <a:pt x="948" y="996"/>
                    <a:pt x="948" y="1020"/>
                  </a:cubicBezTo>
                  <a:lnTo>
                    <a:pt x="948" y="1028"/>
                  </a:lnTo>
                  <a:cubicBezTo>
                    <a:pt x="948" y="1059"/>
                    <a:pt x="948" y="1091"/>
                    <a:pt x="972" y="1099"/>
                  </a:cubicBezTo>
                  <a:cubicBezTo>
                    <a:pt x="980" y="1099"/>
                    <a:pt x="980" y="1107"/>
                    <a:pt x="980" y="1107"/>
                  </a:cubicBezTo>
                  <a:cubicBezTo>
                    <a:pt x="980" y="1091"/>
                    <a:pt x="988" y="1075"/>
                    <a:pt x="996" y="1059"/>
                  </a:cubicBezTo>
                  <a:cubicBezTo>
                    <a:pt x="1004" y="1044"/>
                    <a:pt x="1012" y="1036"/>
                    <a:pt x="1019" y="1028"/>
                  </a:cubicBezTo>
                  <a:cubicBezTo>
                    <a:pt x="1035" y="1004"/>
                    <a:pt x="1051" y="988"/>
                    <a:pt x="1051" y="980"/>
                  </a:cubicBezTo>
                  <a:cubicBezTo>
                    <a:pt x="1051" y="973"/>
                    <a:pt x="1059" y="941"/>
                    <a:pt x="1083" y="893"/>
                  </a:cubicBezTo>
                  <a:cubicBezTo>
                    <a:pt x="1099" y="854"/>
                    <a:pt x="1122" y="806"/>
                    <a:pt x="1122" y="791"/>
                  </a:cubicBezTo>
                  <a:cubicBezTo>
                    <a:pt x="1122" y="775"/>
                    <a:pt x="1122" y="751"/>
                    <a:pt x="1138" y="751"/>
                  </a:cubicBezTo>
                  <a:lnTo>
                    <a:pt x="1146" y="759"/>
                  </a:lnTo>
                  <a:cubicBezTo>
                    <a:pt x="1146" y="767"/>
                    <a:pt x="1154" y="775"/>
                    <a:pt x="1154" y="783"/>
                  </a:cubicBezTo>
                  <a:cubicBezTo>
                    <a:pt x="1154" y="791"/>
                    <a:pt x="1154" y="799"/>
                    <a:pt x="1162" y="799"/>
                  </a:cubicBezTo>
                  <a:cubicBezTo>
                    <a:pt x="1162" y="799"/>
                    <a:pt x="1162" y="799"/>
                    <a:pt x="1170" y="791"/>
                  </a:cubicBezTo>
                  <a:cubicBezTo>
                    <a:pt x="1185" y="783"/>
                    <a:pt x="1193" y="775"/>
                    <a:pt x="1201" y="759"/>
                  </a:cubicBezTo>
                  <a:cubicBezTo>
                    <a:pt x="1209" y="751"/>
                    <a:pt x="1217" y="743"/>
                    <a:pt x="1225" y="735"/>
                  </a:cubicBezTo>
                  <a:cubicBezTo>
                    <a:pt x="1233" y="735"/>
                    <a:pt x="1233" y="728"/>
                    <a:pt x="1241" y="719"/>
                  </a:cubicBezTo>
                  <a:cubicBezTo>
                    <a:pt x="1249" y="712"/>
                    <a:pt x="1257" y="704"/>
                    <a:pt x="1265" y="704"/>
                  </a:cubicBezTo>
                  <a:cubicBezTo>
                    <a:pt x="1265" y="704"/>
                    <a:pt x="1272" y="704"/>
                    <a:pt x="1272" y="712"/>
                  </a:cubicBezTo>
                  <a:lnTo>
                    <a:pt x="1280" y="712"/>
                  </a:lnTo>
                  <a:cubicBezTo>
                    <a:pt x="1288" y="728"/>
                    <a:pt x="1296" y="735"/>
                    <a:pt x="1296" y="743"/>
                  </a:cubicBezTo>
                  <a:cubicBezTo>
                    <a:pt x="1296" y="751"/>
                    <a:pt x="1296" y="751"/>
                    <a:pt x="1288" y="759"/>
                  </a:cubicBezTo>
                  <a:cubicBezTo>
                    <a:pt x="1280" y="767"/>
                    <a:pt x="1280" y="775"/>
                    <a:pt x="1272" y="775"/>
                  </a:cubicBezTo>
                  <a:cubicBezTo>
                    <a:pt x="1257" y="791"/>
                    <a:pt x="1249" y="799"/>
                    <a:pt x="1249" y="806"/>
                  </a:cubicBezTo>
                  <a:cubicBezTo>
                    <a:pt x="1257" y="822"/>
                    <a:pt x="1257" y="830"/>
                    <a:pt x="1257" y="830"/>
                  </a:cubicBezTo>
                  <a:cubicBezTo>
                    <a:pt x="1265" y="830"/>
                    <a:pt x="1265" y="822"/>
                    <a:pt x="1265" y="822"/>
                  </a:cubicBezTo>
                  <a:cubicBezTo>
                    <a:pt x="1265" y="815"/>
                    <a:pt x="1272" y="815"/>
                    <a:pt x="1272" y="806"/>
                  </a:cubicBezTo>
                  <a:cubicBezTo>
                    <a:pt x="1280" y="791"/>
                    <a:pt x="1288" y="783"/>
                    <a:pt x="1304" y="767"/>
                  </a:cubicBezTo>
                  <a:cubicBezTo>
                    <a:pt x="1312" y="767"/>
                    <a:pt x="1312" y="767"/>
                    <a:pt x="1320" y="759"/>
                  </a:cubicBezTo>
                  <a:cubicBezTo>
                    <a:pt x="1336" y="751"/>
                    <a:pt x="1359" y="743"/>
                    <a:pt x="1359" y="735"/>
                  </a:cubicBezTo>
                  <a:cubicBezTo>
                    <a:pt x="1359" y="712"/>
                    <a:pt x="1367" y="656"/>
                    <a:pt x="1423" y="648"/>
                  </a:cubicBezTo>
                  <a:cubicBezTo>
                    <a:pt x="1454" y="648"/>
                    <a:pt x="1470" y="640"/>
                    <a:pt x="1486" y="640"/>
                  </a:cubicBezTo>
                  <a:cubicBezTo>
                    <a:pt x="1502" y="640"/>
                    <a:pt x="1510" y="633"/>
                    <a:pt x="1533" y="633"/>
                  </a:cubicBezTo>
                  <a:cubicBezTo>
                    <a:pt x="1541" y="633"/>
                    <a:pt x="1541" y="633"/>
                    <a:pt x="1541" y="633"/>
                  </a:cubicBezTo>
                  <a:cubicBezTo>
                    <a:pt x="1573" y="633"/>
                    <a:pt x="1589" y="633"/>
                    <a:pt x="1589" y="601"/>
                  </a:cubicBezTo>
                  <a:cubicBezTo>
                    <a:pt x="1596" y="577"/>
                    <a:pt x="1605" y="562"/>
                    <a:pt x="1636" y="562"/>
                  </a:cubicBezTo>
                  <a:cubicBezTo>
                    <a:pt x="1644" y="562"/>
                    <a:pt x="1652" y="562"/>
                    <a:pt x="1652" y="562"/>
                  </a:cubicBezTo>
                  <a:cubicBezTo>
                    <a:pt x="1652" y="562"/>
                    <a:pt x="1652" y="562"/>
                    <a:pt x="1660" y="562"/>
                  </a:cubicBezTo>
                  <a:cubicBezTo>
                    <a:pt x="1668" y="562"/>
                    <a:pt x="1668" y="562"/>
                    <a:pt x="1676" y="562"/>
                  </a:cubicBezTo>
                  <a:cubicBezTo>
                    <a:pt x="1676" y="562"/>
                    <a:pt x="1683" y="562"/>
                    <a:pt x="1691" y="562"/>
                  </a:cubicBezTo>
                  <a:cubicBezTo>
                    <a:pt x="1707" y="562"/>
                    <a:pt x="1715" y="569"/>
                    <a:pt x="1731" y="569"/>
                  </a:cubicBezTo>
                  <a:cubicBezTo>
                    <a:pt x="1739" y="569"/>
                    <a:pt x="1739" y="577"/>
                    <a:pt x="1747" y="577"/>
                  </a:cubicBezTo>
                  <a:cubicBezTo>
                    <a:pt x="1755" y="577"/>
                    <a:pt x="1763" y="577"/>
                    <a:pt x="1763" y="577"/>
                  </a:cubicBezTo>
                  <a:cubicBezTo>
                    <a:pt x="1778" y="585"/>
                    <a:pt x="1786" y="585"/>
                    <a:pt x="1818" y="601"/>
                  </a:cubicBezTo>
                  <a:cubicBezTo>
                    <a:pt x="1826" y="617"/>
                    <a:pt x="1834" y="625"/>
                    <a:pt x="1842" y="625"/>
                  </a:cubicBezTo>
                  <a:cubicBezTo>
                    <a:pt x="1849" y="640"/>
                    <a:pt x="1849" y="640"/>
                    <a:pt x="1858" y="640"/>
                  </a:cubicBezTo>
                  <a:cubicBezTo>
                    <a:pt x="1858" y="640"/>
                    <a:pt x="1865" y="640"/>
                    <a:pt x="1873" y="640"/>
                  </a:cubicBezTo>
                  <a:cubicBezTo>
                    <a:pt x="1881" y="633"/>
                    <a:pt x="1881" y="625"/>
                    <a:pt x="1889" y="609"/>
                  </a:cubicBezTo>
                  <a:cubicBezTo>
                    <a:pt x="1889" y="601"/>
                    <a:pt x="1889" y="593"/>
                    <a:pt x="1889" y="585"/>
                  </a:cubicBezTo>
                  <a:cubicBezTo>
                    <a:pt x="1905" y="562"/>
                    <a:pt x="1921" y="553"/>
                    <a:pt x="1944" y="569"/>
                  </a:cubicBezTo>
                  <a:cubicBezTo>
                    <a:pt x="1952" y="569"/>
                    <a:pt x="1984" y="569"/>
                    <a:pt x="1992" y="569"/>
                  </a:cubicBezTo>
                  <a:cubicBezTo>
                    <a:pt x="2000" y="569"/>
                    <a:pt x="2016" y="569"/>
                    <a:pt x="2031" y="569"/>
                  </a:cubicBezTo>
                  <a:cubicBezTo>
                    <a:pt x="2039" y="569"/>
                    <a:pt x="2055" y="569"/>
                    <a:pt x="2063" y="569"/>
                  </a:cubicBezTo>
                  <a:cubicBezTo>
                    <a:pt x="2071" y="569"/>
                    <a:pt x="2071" y="569"/>
                    <a:pt x="2079" y="569"/>
                  </a:cubicBezTo>
                  <a:cubicBezTo>
                    <a:pt x="2079" y="569"/>
                    <a:pt x="2087" y="569"/>
                    <a:pt x="2095" y="569"/>
                  </a:cubicBezTo>
                  <a:cubicBezTo>
                    <a:pt x="2110" y="569"/>
                    <a:pt x="2126" y="569"/>
                    <a:pt x="2134" y="569"/>
                  </a:cubicBezTo>
                  <a:cubicBezTo>
                    <a:pt x="2142" y="569"/>
                    <a:pt x="2142" y="569"/>
                    <a:pt x="2142" y="569"/>
                  </a:cubicBezTo>
                  <a:cubicBezTo>
                    <a:pt x="2142" y="562"/>
                    <a:pt x="2150" y="562"/>
                    <a:pt x="2166" y="562"/>
                  </a:cubicBezTo>
                  <a:cubicBezTo>
                    <a:pt x="2182" y="562"/>
                    <a:pt x="2189" y="562"/>
                    <a:pt x="2205" y="569"/>
                  </a:cubicBezTo>
                  <a:cubicBezTo>
                    <a:pt x="2205" y="569"/>
                    <a:pt x="2213" y="569"/>
                    <a:pt x="2229" y="569"/>
                  </a:cubicBezTo>
                  <a:lnTo>
                    <a:pt x="2237" y="569"/>
                  </a:lnTo>
                  <a:cubicBezTo>
                    <a:pt x="2253" y="569"/>
                    <a:pt x="2253" y="562"/>
                    <a:pt x="2261" y="553"/>
                  </a:cubicBezTo>
                  <a:lnTo>
                    <a:pt x="2261" y="546"/>
                  </a:lnTo>
                  <a:cubicBezTo>
                    <a:pt x="2261" y="538"/>
                    <a:pt x="2261" y="514"/>
                    <a:pt x="2253" y="506"/>
                  </a:cubicBezTo>
                  <a:cubicBezTo>
                    <a:pt x="2253" y="498"/>
                    <a:pt x="2245" y="498"/>
                    <a:pt x="2245" y="498"/>
                  </a:cubicBezTo>
                  <a:cubicBezTo>
                    <a:pt x="2229" y="498"/>
                    <a:pt x="2229" y="498"/>
                    <a:pt x="2205" y="514"/>
                  </a:cubicBezTo>
                  <a:cubicBezTo>
                    <a:pt x="2205" y="522"/>
                    <a:pt x="2197" y="530"/>
                    <a:pt x="2197" y="530"/>
                  </a:cubicBezTo>
                  <a:cubicBezTo>
                    <a:pt x="2189" y="538"/>
                    <a:pt x="2182" y="546"/>
                    <a:pt x="2174" y="546"/>
                  </a:cubicBezTo>
                  <a:cubicBezTo>
                    <a:pt x="2166" y="546"/>
                    <a:pt x="2166" y="546"/>
                    <a:pt x="2158" y="538"/>
                  </a:cubicBezTo>
                  <a:cubicBezTo>
                    <a:pt x="2150" y="538"/>
                    <a:pt x="2150" y="530"/>
                    <a:pt x="2142" y="530"/>
                  </a:cubicBezTo>
                  <a:cubicBezTo>
                    <a:pt x="2142" y="522"/>
                    <a:pt x="2134" y="522"/>
                    <a:pt x="2134" y="522"/>
                  </a:cubicBezTo>
                  <a:cubicBezTo>
                    <a:pt x="2126" y="522"/>
                    <a:pt x="2102" y="506"/>
                    <a:pt x="2079" y="490"/>
                  </a:cubicBezTo>
                  <a:cubicBezTo>
                    <a:pt x="2079" y="482"/>
                    <a:pt x="2071" y="482"/>
                    <a:pt x="2063" y="475"/>
                  </a:cubicBezTo>
                  <a:cubicBezTo>
                    <a:pt x="2063" y="475"/>
                    <a:pt x="2063" y="475"/>
                    <a:pt x="2055" y="467"/>
                  </a:cubicBezTo>
                  <a:cubicBezTo>
                    <a:pt x="2039" y="459"/>
                    <a:pt x="2031" y="451"/>
                    <a:pt x="2031" y="427"/>
                  </a:cubicBezTo>
                  <a:cubicBezTo>
                    <a:pt x="2031" y="419"/>
                    <a:pt x="2031" y="411"/>
                    <a:pt x="2023" y="403"/>
                  </a:cubicBezTo>
                  <a:cubicBezTo>
                    <a:pt x="2023" y="380"/>
                    <a:pt x="2023" y="356"/>
                    <a:pt x="2008" y="356"/>
                  </a:cubicBezTo>
                  <a:cubicBezTo>
                    <a:pt x="2000" y="356"/>
                    <a:pt x="2000" y="356"/>
                    <a:pt x="1992" y="356"/>
                  </a:cubicBezTo>
                  <a:cubicBezTo>
                    <a:pt x="1968" y="356"/>
                    <a:pt x="1952" y="364"/>
                    <a:pt x="1936" y="372"/>
                  </a:cubicBezTo>
                  <a:cubicBezTo>
                    <a:pt x="1929" y="372"/>
                    <a:pt x="1921" y="372"/>
                    <a:pt x="1913" y="372"/>
                  </a:cubicBezTo>
                  <a:cubicBezTo>
                    <a:pt x="1889" y="372"/>
                    <a:pt x="1865" y="372"/>
                    <a:pt x="1858" y="364"/>
                  </a:cubicBezTo>
                  <a:cubicBezTo>
                    <a:pt x="1858" y="364"/>
                    <a:pt x="1849" y="364"/>
                    <a:pt x="1834" y="364"/>
                  </a:cubicBezTo>
                  <a:cubicBezTo>
                    <a:pt x="1826" y="364"/>
                    <a:pt x="1810" y="364"/>
                    <a:pt x="1802" y="364"/>
                  </a:cubicBezTo>
                  <a:cubicBezTo>
                    <a:pt x="1778" y="364"/>
                    <a:pt x="1770" y="356"/>
                    <a:pt x="1763" y="348"/>
                  </a:cubicBezTo>
                  <a:cubicBezTo>
                    <a:pt x="1747" y="340"/>
                    <a:pt x="1747" y="324"/>
                    <a:pt x="1747" y="285"/>
                  </a:cubicBezTo>
                  <a:cubicBezTo>
                    <a:pt x="1747" y="269"/>
                    <a:pt x="1747" y="261"/>
                    <a:pt x="1747" y="245"/>
                  </a:cubicBezTo>
                  <a:cubicBezTo>
                    <a:pt x="1747" y="237"/>
                    <a:pt x="1747" y="229"/>
                    <a:pt x="1747" y="229"/>
                  </a:cubicBezTo>
                  <a:cubicBezTo>
                    <a:pt x="1747" y="229"/>
                    <a:pt x="1739" y="229"/>
                    <a:pt x="1731" y="229"/>
                  </a:cubicBezTo>
                  <a:cubicBezTo>
                    <a:pt x="1707" y="229"/>
                    <a:pt x="1676" y="245"/>
                    <a:pt x="1652" y="261"/>
                  </a:cubicBezTo>
                  <a:cubicBezTo>
                    <a:pt x="1644" y="261"/>
                    <a:pt x="1644" y="261"/>
                    <a:pt x="1644" y="261"/>
                  </a:cubicBezTo>
                  <a:cubicBezTo>
                    <a:pt x="1644" y="269"/>
                    <a:pt x="1636" y="269"/>
                    <a:pt x="1636" y="269"/>
                  </a:cubicBezTo>
                  <a:cubicBezTo>
                    <a:pt x="1612" y="285"/>
                    <a:pt x="1581" y="301"/>
                    <a:pt x="1541" y="301"/>
                  </a:cubicBezTo>
                  <a:cubicBezTo>
                    <a:pt x="1525" y="301"/>
                    <a:pt x="1518" y="301"/>
                    <a:pt x="1510" y="301"/>
                  </a:cubicBezTo>
                  <a:cubicBezTo>
                    <a:pt x="1510" y="301"/>
                    <a:pt x="1502" y="293"/>
                    <a:pt x="1494" y="293"/>
                  </a:cubicBezTo>
                  <a:cubicBezTo>
                    <a:pt x="1423" y="293"/>
                    <a:pt x="1328" y="340"/>
                    <a:pt x="1304" y="380"/>
                  </a:cubicBezTo>
                  <a:cubicBezTo>
                    <a:pt x="1272" y="419"/>
                    <a:pt x="1257" y="443"/>
                    <a:pt x="1225" y="443"/>
                  </a:cubicBezTo>
                  <a:cubicBezTo>
                    <a:pt x="1217" y="443"/>
                    <a:pt x="1209" y="443"/>
                    <a:pt x="1201" y="443"/>
                  </a:cubicBezTo>
                  <a:cubicBezTo>
                    <a:pt x="1193" y="443"/>
                    <a:pt x="1185" y="443"/>
                    <a:pt x="1178" y="443"/>
                  </a:cubicBezTo>
                  <a:cubicBezTo>
                    <a:pt x="1154" y="443"/>
                    <a:pt x="1138" y="443"/>
                    <a:pt x="1138" y="427"/>
                  </a:cubicBezTo>
                  <a:cubicBezTo>
                    <a:pt x="1138" y="411"/>
                    <a:pt x="1130" y="403"/>
                    <a:pt x="1122" y="403"/>
                  </a:cubicBezTo>
                  <a:cubicBezTo>
                    <a:pt x="1114" y="403"/>
                    <a:pt x="1114" y="403"/>
                    <a:pt x="1106" y="411"/>
                  </a:cubicBezTo>
                  <a:cubicBezTo>
                    <a:pt x="1099" y="411"/>
                    <a:pt x="1090" y="419"/>
                    <a:pt x="1083" y="419"/>
                  </a:cubicBezTo>
                  <a:cubicBezTo>
                    <a:pt x="1067" y="435"/>
                    <a:pt x="1051" y="443"/>
                    <a:pt x="1035" y="443"/>
                  </a:cubicBezTo>
                  <a:cubicBezTo>
                    <a:pt x="1027" y="443"/>
                    <a:pt x="1027" y="443"/>
                    <a:pt x="1019" y="443"/>
                  </a:cubicBezTo>
                  <a:cubicBezTo>
                    <a:pt x="1019" y="443"/>
                    <a:pt x="1019" y="435"/>
                    <a:pt x="1012" y="435"/>
                  </a:cubicBezTo>
                  <a:cubicBezTo>
                    <a:pt x="988" y="427"/>
                    <a:pt x="956" y="411"/>
                    <a:pt x="940" y="372"/>
                  </a:cubicBezTo>
                  <a:cubicBezTo>
                    <a:pt x="925" y="348"/>
                    <a:pt x="893" y="324"/>
                    <a:pt x="869" y="309"/>
                  </a:cubicBezTo>
                  <a:cubicBezTo>
                    <a:pt x="853" y="301"/>
                    <a:pt x="846" y="293"/>
                    <a:pt x="838" y="285"/>
                  </a:cubicBezTo>
                  <a:cubicBezTo>
                    <a:pt x="822" y="269"/>
                    <a:pt x="782" y="261"/>
                    <a:pt x="759" y="261"/>
                  </a:cubicBezTo>
                  <a:cubicBezTo>
                    <a:pt x="751" y="261"/>
                    <a:pt x="743" y="261"/>
                    <a:pt x="735" y="269"/>
                  </a:cubicBezTo>
                  <a:cubicBezTo>
                    <a:pt x="727" y="269"/>
                    <a:pt x="719" y="269"/>
                    <a:pt x="711" y="277"/>
                  </a:cubicBezTo>
                  <a:cubicBezTo>
                    <a:pt x="687" y="277"/>
                    <a:pt x="664" y="285"/>
                    <a:pt x="656" y="301"/>
                  </a:cubicBezTo>
                  <a:cubicBezTo>
                    <a:pt x="656" y="309"/>
                    <a:pt x="648" y="316"/>
                    <a:pt x="648" y="324"/>
                  </a:cubicBezTo>
                  <a:cubicBezTo>
                    <a:pt x="640" y="340"/>
                    <a:pt x="640" y="348"/>
                    <a:pt x="632" y="348"/>
                  </a:cubicBezTo>
                  <a:cubicBezTo>
                    <a:pt x="632" y="348"/>
                    <a:pt x="624" y="340"/>
                    <a:pt x="624" y="332"/>
                  </a:cubicBezTo>
                  <a:cubicBezTo>
                    <a:pt x="624" y="324"/>
                    <a:pt x="624" y="316"/>
                    <a:pt x="616" y="309"/>
                  </a:cubicBezTo>
                  <a:cubicBezTo>
                    <a:pt x="616" y="293"/>
                    <a:pt x="608" y="269"/>
                    <a:pt x="624" y="245"/>
                  </a:cubicBezTo>
                  <a:cubicBezTo>
                    <a:pt x="640" y="229"/>
                    <a:pt x="648" y="214"/>
                    <a:pt x="656" y="198"/>
                  </a:cubicBezTo>
                  <a:cubicBezTo>
                    <a:pt x="672" y="174"/>
                    <a:pt x="679" y="150"/>
                    <a:pt x="703" y="135"/>
                  </a:cubicBezTo>
                  <a:cubicBezTo>
                    <a:pt x="727" y="111"/>
                    <a:pt x="735" y="87"/>
                    <a:pt x="751" y="79"/>
                  </a:cubicBezTo>
                  <a:cubicBezTo>
                    <a:pt x="751" y="71"/>
                    <a:pt x="759" y="63"/>
                    <a:pt x="759" y="56"/>
                  </a:cubicBezTo>
                  <a:lnTo>
                    <a:pt x="766" y="56"/>
                  </a:lnTo>
                  <a:cubicBezTo>
                    <a:pt x="766" y="48"/>
                    <a:pt x="774" y="48"/>
                    <a:pt x="798" y="40"/>
                  </a:cubicBezTo>
                  <a:cubicBezTo>
                    <a:pt x="814" y="40"/>
                    <a:pt x="830" y="40"/>
                    <a:pt x="830" y="32"/>
                  </a:cubicBezTo>
                  <a:cubicBezTo>
                    <a:pt x="830" y="24"/>
                    <a:pt x="830" y="24"/>
                    <a:pt x="822" y="16"/>
                  </a:cubicBezTo>
                  <a:cubicBezTo>
                    <a:pt x="814" y="8"/>
                    <a:pt x="790" y="8"/>
                    <a:pt x="766" y="8"/>
                  </a:cubicBezTo>
                  <a:cubicBezTo>
                    <a:pt x="727" y="8"/>
                    <a:pt x="695" y="16"/>
                    <a:pt x="679" y="24"/>
                  </a:cubicBezTo>
                  <a:cubicBezTo>
                    <a:pt x="672" y="32"/>
                    <a:pt x="672" y="32"/>
                    <a:pt x="672" y="32"/>
                  </a:cubicBezTo>
                  <a:cubicBezTo>
                    <a:pt x="640" y="56"/>
                    <a:pt x="593" y="79"/>
                    <a:pt x="577" y="111"/>
                  </a:cubicBezTo>
                  <a:cubicBezTo>
                    <a:pt x="569" y="127"/>
                    <a:pt x="569" y="142"/>
                    <a:pt x="561" y="150"/>
                  </a:cubicBezTo>
                  <a:cubicBezTo>
                    <a:pt x="561" y="158"/>
                    <a:pt x="561" y="166"/>
                    <a:pt x="561" y="174"/>
                  </a:cubicBezTo>
                  <a:cubicBezTo>
                    <a:pt x="553" y="174"/>
                    <a:pt x="553" y="182"/>
                    <a:pt x="545" y="182"/>
                  </a:cubicBezTo>
                  <a:cubicBezTo>
                    <a:pt x="545" y="182"/>
                    <a:pt x="537" y="174"/>
                    <a:pt x="537" y="158"/>
                  </a:cubicBezTo>
                  <a:cubicBezTo>
                    <a:pt x="529" y="158"/>
                    <a:pt x="529" y="150"/>
                    <a:pt x="529" y="150"/>
                  </a:cubicBezTo>
                  <a:lnTo>
                    <a:pt x="529" y="142"/>
                  </a:lnTo>
                  <a:cubicBezTo>
                    <a:pt x="529" y="142"/>
                    <a:pt x="529" y="150"/>
                    <a:pt x="521" y="150"/>
                  </a:cubicBezTo>
                  <a:cubicBezTo>
                    <a:pt x="521" y="158"/>
                    <a:pt x="513" y="166"/>
                    <a:pt x="506" y="174"/>
                  </a:cubicBezTo>
                  <a:cubicBezTo>
                    <a:pt x="490" y="190"/>
                    <a:pt x="482" y="206"/>
                    <a:pt x="474" y="214"/>
                  </a:cubicBezTo>
                  <a:cubicBezTo>
                    <a:pt x="466" y="222"/>
                    <a:pt x="466" y="229"/>
                    <a:pt x="466" y="229"/>
                  </a:cubicBezTo>
                  <a:cubicBezTo>
                    <a:pt x="466" y="237"/>
                    <a:pt x="466" y="245"/>
                    <a:pt x="442" y="261"/>
                  </a:cubicBezTo>
                  <a:cubicBezTo>
                    <a:pt x="435" y="261"/>
                    <a:pt x="426" y="261"/>
                    <a:pt x="426" y="269"/>
                  </a:cubicBezTo>
                  <a:cubicBezTo>
                    <a:pt x="387" y="285"/>
                    <a:pt x="355" y="301"/>
                    <a:pt x="332" y="324"/>
                  </a:cubicBezTo>
                  <a:cubicBezTo>
                    <a:pt x="324" y="324"/>
                    <a:pt x="324" y="332"/>
                    <a:pt x="316" y="332"/>
                  </a:cubicBezTo>
                  <a:cubicBezTo>
                    <a:pt x="300" y="348"/>
                    <a:pt x="300" y="348"/>
                    <a:pt x="284" y="348"/>
                  </a:cubicBezTo>
                  <a:lnTo>
                    <a:pt x="276" y="348"/>
                  </a:lnTo>
                  <a:cubicBezTo>
                    <a:pt x="268" y="348"/>
                    <a:pt x="268" y="348"/>
                    <a:pt x="260" y="348"/>
                  </a:cubicBezTo>
                  <a:cubicBezTo>
                    <a:pt x="237" y="348"/>
                    <a:pt x="221" y="348"/>
                    <a:pt x="205" y="356"/>
                  </a:cubicBezTo>
                  <a:cubicBezTo>
                    <a:pt x="182" y="372"/>
                    <a:pt x="110" y="411"/>
                    <a:pt x="87" y="451"/>
                  </a:cubicBezTo>
                  <a:cubicBezTo>
                    <a:pt x="63" y="482"/>
                    <a:pt x="47" y="490"/>
                    <a:pt x="15" y="490"/>
                  </a:cubicBezTo>
                  <a:cubicBezTo>
                    <a:pt x="23" y="498"/>
                    <a:pt x="31" y="506"/>
                    <a:pt x="31" y="506"/>
                  </a:cubicBezTo>
                  <a:cubicBezTo>
                    <a:pt x="55" y="522"/>
                    <a:pt x="79" y="553"/>
                    <a:pt x="87" y="569"/>
                  </a:cubicBezTo>
                  <a:cubicBezTo>
                    <a:pt x="95" y="577"/>
                    <a:pt x="95" y="585"/>
                    <a:pt x="102" y="585"/>
                  </a:cubicBezTo>
                  <a:lnTo>
                    <a:pt x="102" y="585"/>
                  </a:lnTo>
                  <a:cubicBezTo>
                    <a:pt x="110" y="601"/>
                    <a:pt x="126" y="625"/>
                    <a:pt x="197" y="625"/>
                  </a:cubicBezTo>
                  <a:cubicBezTo>
                    <a:pt x="268" y="625"/>
                    <a:pt x="466" y="640"/>
                    <a:pt x="506" y="680"/>
                  </a:cubicBezTo>
                  <a:cubicBezTo>
                    <a:pt x="506" y="680"/>
                    <a:pt x="513" y="688"/>
                    <a:pt x="513" y="696"/>
                  </a:cubicBezTo>
                  <a:cubicBezTo>
                    <a:pt x="529" y="704"/>
                    <a:pt x="537" y="712"/>
                    <a:pt x="553" y="712"/>
                  </a:cubicBezTo>
                  <a:cubicBezTo>
                    <a:pt x="561" y="712"/>
                    <a:pt x="569" y="712"/>
                    <a:pt x="585" y="704"/>
                  </a:cubicBezTo>
                  <a:cubicBezTo>
                    <a:pt x="600" y="704"/>
                    <a:pt x="616" y="696"/>
                    <a:pt x="632" y="696"/>
                  </a:cubicBezTo>
                  <a:cubicBezTo>
                    <a:pt x="640" y="688"/>
                    <a:pt x="648" y="680"/>
                    <a:pt x="664" y="680"/>
                  </a:cubicBezTo>
                  <a:lnTo>
                    <a:pt x="988" y="1115"/>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8" name="Freeform 668"/>
            <p:cNvSpPr>
              <a:spLocks noChangeArrowheads="1"/>
            </p:cNvSpPr>
            <p:nvPr/>
          </p:nvSpPr>
          <p:spPr bwMode="auto">
            <a:xfrm>
              <a:off x="18044440" y="5017977"/>
              <a:ext cx="1036730" cy="1097032"/>
            </a:xfrm>
            <a:custGeom>
              <a:avLst/>
              <a:gdLst>
                <a:gd name="T0" fmla="*/ 538 w 1970"/>
                <a:gd name="T1" fmla="*/ 48 h 2088"/>
                <a:gd name="T2" fmla="*/ 332 w 1970"/>
                <a:gd name="T3" fmla="*/ 143 h 2088"/>
                <a:gd name="T4" fmla="*/ 245 w 1970"/>
                <a:gd name="T5" fmla="*/ 111 h 2088"/>
                <a:gd name="T6" fmla="*/ 174 w 1970"/>
                <a:gd name="T7" fmla="*/ 182 h 2088"/>
                <a:gd name="T8" fmla="*/ 206 w 1970"/>
                <a:gd name="T9" fmla="*/ 395 h 2088"/>
                <a:gd name="T10" fmla="*/ 32 w 1970"/>
                <a:gd name="T11" fmla="*/ 585 h 2088"/>
                <a:gd name="T12" fmla="*/ 32 w 1970"/>
                <a:gd name="T13" fmla="*/ 688 h 2088"/>
                <a:gd name="T14" fmla="*/ 71 w 1970"/>
                <a:gd name="T15" fmla="*/ 815 h 2088"/>
                <a:gd name="T16" fmla="*/ 64 w 1970"/>
                <a:gd name="T17" fmla="*/ 917 h 2088"/>
                <a:gd name="T18" fmla="*/ 55 w 1970"/>
                <a:gd name="T19" fmla="*/ 965 h 2088"/>
                <a:gd name="T20" fmla="*/ 87 w 1970"/>
                <a:gd name="T21" fmla="*/ 1091 h 2088"/>
                <a:gd name="T22" fmla="*/ 237 w 1970"/>
                <a:gd name="T23" fmla="*/ 1194 h 2088"/>
                <a:gd name="T24" fmla="*/ 348 w 1970"/>
                <a:gd name="T25" fmla="*/ 1233 h 2088"/>
                <a:gd name="T26" fmla="*/ 601 w 1970"/>
                <a:gd name="T27" fmla="*/ 1518 h 2088"/>
                <a:gd name="T28" fmla="*/ 625 w 1970"/>
                <a:gd name="T29" fmla="*/ 1629 h 2088"/>
                <a:gd name="T30" fmla="*/ 664 w 1970"/>
                <a:gd name="T31" fmla="*/ 1708 h 2088"/>
                <a:gd name="T32" fmla="*/ 664 w 1970"/>
                <a:gd name="T33" fmla="*/ 1874 h 2088"/>
                <a:gd name="T34" fmla="*/ 704 w 1970"/>
                <a:gd name="T35" fmla="*/ 1945 h 2088"/>
                <a:gd name="T36" fmla="*/ 735 w 1970"/>
                <a:gd name="T37" fmla="*/ 2008 h 2088"/>
                <a:gd name="T38" fmla="*/ 838 w 1970"/>
                <a:gd name="T39" fmla="*/ 2048 h 2088"/>
                <a:gd name="T40" fmla="*/ 1803 w 1970"/>
                <a:gd name="T41" fmla="*/ 1803 h 2088"/>
                <a:gd name="T42" fmla="*/ 1795 w 1970"/>
                <a:gd name="T43" fmla="*/ 1486 h 2088"/>
                <a:gd name="T44" fmla="*/ 1850 w 1970"/>
                <a:gd name="T45" fmla="*/ 1170 h 2088"/>
                <a:gd name="T46" fmla="*/ 1889 w 1970"/>
                <a:gd name="T47" fmla="*/ 917 h 2088"/>
                <a:gd name="T48" fmla="*/ 1929 w 1970"/>
                <a:gd name="T49" fmla="*/ 806 h 2088"/>
                <a:gd name="T50" fmla="*/ 1961 w 1970"/>
                <a:gd name="T51" fmla="*/ 712 h 2088"/>
                <a:gd name="T52" fmla="*/ 1961 w 1970"/>
                <a:gd name="T53" fmla="*/ 672 h 2088"/>
                <a:gd name="T54" fmla="*/ 1882 w 1970"/>
                <a:gd name="T55" fmla="*/ 783 h 2088"/>
                <a:gd name="T56" fmla="*/ 1850 w 1970"/>
                <a:gd name="T57" fmla="*/ 886 h 2088"/>
                <a:gd name="T58" fmla="*/ 1818 w 1970"/>
                <a:gd name="T59" fmla="*/ 886 h 2088"/>
                <a:gd name="T60" fmla="*/ 1771 w 1970"/>
                <a:gd name="T61" fmla="*/ 965 h 2088"/>
                <a:gd name="T62" fmla="*/ 1692 w 1970"/>
                <a:gd name="T63" fmla="*/ 1052 h 2088"/>
                <a:gd name="T64" fmla="*/ 1668 w 1970"/>
                <a:gd name="T65" fmla="*/ 1052 h 2088"/>
                <a:gd name="T66" fmla="*/ 1716 w 1970"/>
                <a:gd name="T67" fmla="*/ 894 h 2088"/>
                <a:gd name="T68" fmla="*/ 1779 w 1970"/>
                <a:gd name="T69" fmla="*/ 806 h 2088"/>
                <a:gd name="T70" fmla="*/ 1739 w 1970"/>
                <a:gd name="T71" fmla="*/ 712 h 2088"/>
                <a:gd name="T72" fmla="*/ 1684 w 1970"/>
                <a:gd name="T73" fmla="*/ 672 h 2088"/>
                <a:gd name="T74" fmla="*/ 1684 w 1970"/>
                <a:gd name="T75" fmla="*/ 569 h 2088"/>
                <a:gd name="T76" fmla="*/ 1581 w 1970"/>
                <a:gd name="T77" fmla="*/ 411 h 2088"/>
                <a:gd name="T78" fmla="*/ 1431 w 1970"/>
                <a:gd name="T79" fmla="*/ 372 h 2088"/>
                <a:gd name="T80" fmla="*/ 1352 w 1970"/>
                <a:gd name="T81" fmla="*/ 395 h 2088"/>
                <a:gd name="T82" fmla="*/ 1297 w 1970"/>
                <a:gd name="T83" fmla="*/ 356 h 2088"/>
                <a:gd name="T84" fmla="*/ 886 w 1970"/>
                <a:gd name="T85" fmla="*/ 253 h 2088"/>
                <a:gd name="T86" fmla="*/ 814 w 1970"/>
                <a:gd name="T87" fmla="*/ 174 h 2088"/>
                <a:gd name="T88" fmla="*/ 799 w 1970"/>
                <a:gd name="T89" fmla="*/ 166 h 2088"/>
                <a:gd name="T90" fmla="*/ 719 w 1970"/>
                <a:gd name="T91" fmla="*/ 127 h 2088"/>
                <a:gd name="T92" fmla="*/ 641 w 1970"/>
                <a:gd name="T93" fmla="*/ 166 h 2088"/>
                <a:gd name="T94" fmla="*/ 648 w 1970"/>
                <a:gd name="T95" fmla="*/ 64 h 2088"/>
                <a:gd name="T96" fmla="*/ 664 w 1970"/>
                <a:gd name="T97" fmla="*/ 0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70" h="2088">
                  <a:moveTo>
                    <a:pt x="656" y="0"/>
                  </a:moveTo>
                  <a:lnTo>
                    <a:pt x="656" y="0"/>
                  </a:lnTo>
                  <a:cubicBezTo>
                    <a:pt x="625" y="0"/>
                    <a:pt x="585" y="16"/>
                    <a:pt x="585" y="24"/>
                  </a:cubicBezTo>
                  <a:cubicBezTo>
                    <a:pt x="577" y="32"/>
                    <a:pt x="561" y="40"/>
                    <a:pt x="538" y="48"/>
                  </a:cubicBezTo>
                  <a:cubicBezTo>
                    <a:pt x="522" y="56"/>
                    <a:pt x="498" y="64"/>
                    <a:pt x="490" y="71"/>
                  </a:cubicBezTo>
                  <a:cubicBezTo>
                    <a:pt x="482" y="71"/>
                    <a:pt x="475" y="79"/>
                    <a:pt x="466" y="87"/>
                  </a:cubicBezTo>
                  <a:cubicBezTo>
                    <a:pt x="451" y="95"/>
                    <a:pt x="419" y="119"/>
                    <a:pt x="388" y="119"/>
                  </a:cubicBezTo>
                  <a:cubicBezTo>
                    <a:pt x="364" y="127"/>
                    <a:pt x="340" y="135"/>
                    <a:pt x="332" y="143"/>
                  </a:cubicBezTo>
                  <a:cubicBezTo>
                    <a:pt x="316" y="151"/>
                    <a:pt x="308" y="151"/>
                    <a:pt x="293" y="151"/>
                  </a:cubicBezTo>
                  <a:lnTo>
                    <a:pt x="285" y="151"/>
                  </a:lnTo>
                  <a:cubicBezTo>
                    <a:pt x="277" y="143"/>
                    <a:pt x="269" y="143"/>
                    <a:pt x="269" y="135"/>
                  </a:cubicBezTo>
                  <a:cubicBezTo>
                    <a:pt x="253" y="135"/>
                    <a:pt x="253" y="127"/>
                    <a:pt x="245" y="111"/>
                  </a:cubicBezTo>
                  <a:lnTo>
                    <a:pt x="245" y="111"/>
                  </a:lnTo>
                  <a:cubicBezTo>
                    <a:pt x="229" y="119"/>
                    <a:pt x="190" y="166"/>
                    <a:pt x="174" y="174"/>
                  </a:cubicBezTo>
                  <a:lnTo>
                    <a:pt x="174" y="174"/>
                  </a:lnTo>
                  <a:cubicBezTo>
                    <a:pt x="174" y="174"/>
                    <a:pt x="174" y="174"/>
                    <a:pt x="174" y="182"/>
                  </a:cubicBezTo>
                  <a:cubicBezTo>
                    <a:pt x="174" y="198"/>
                    <a:pt x="174" y="222"/>
                    <a:pt x="182" y="238"/>
                  </a:cubicBezTo>
                  <a:cubicBezTo>
                    <a:pt x="182" y="253"/>
                    <a:pt x="182" y="261"/>
                    <a:pt x="190" y="277"/>
                  </a:cubicBezTo>
                  <a:cubicBezTo>
                    <a:pt x="190" y="285"/>
                    <a:pt x="190" y="293"/>
                    <a:pt x="190" y="309"/>
                  </a:cubicBezTo>
                  <a:cubicBezTo>
                    <a:pt x="198" y="332"/>
                    <a:pt x="206" y="364"/>
                    <a:pt x="206" y="395"/>
                  </a:cubicBezTo>
                  <a:cubicBezTo>
                    <a:pt x="206" y="419"/>
                    <a:pt x="198" y="443"/>
                    <a:pt x="182" y="459"/>
                  </a:cubicBezTo>
                  <a:cubicBezTo>
                    <a:pt x="166" y="491"/>
                    <a:pt x="142" y="498"/>
                    <a:pt x="119" y="506"/>
                  </a:cubicBezTo>
                  <a:cubicBezTo>
                    <a:pt x="95" y="514"/>
                    <a:pt x="79" y="522"/>
                    <a:pt x="64" y="538"/>
                  </a:cubicBezTo>
                  <a:cubicBezTo>
                    <a:pt x="40" y="554"/>
                    <a:pt x="32" y="569"/>
                    <a:pt x="32" y="585"/>
                  </a:cubicBezTo>
                  <a:cubicBezTo>
                    <a:pt x="32" y="601"/>
                    <a:pt x="24" y="617"/>
                    <a:pt x="8" y="641"/>
                  </a:cubicBezTo>
                  <a:cubicBezTo>
                    <a:pt x="8" y="649"/>
                    <a:pt x="0" y="656"/>
                    <a:pt x="0" y="664"/>
                  </a:cubicBezTo>
                  <a:cubicBezTo>
                    <a:pt x="0" y="672"/>
                    <a:pt x="0" y="672"/>
                    <a:pt x="0" y="672"/>
                  </a:cubicBezTo>
                  <a:cubicBezTo>
                    <a:pt x="8" y="680"/>
                    <a:pt x="16" y="688"/>
                    <a:pt x="32" y="688"/>
                  </a:cubicBezTo>
                  <a:cubicBezTo>
                    <a:pt x="40" y="696"/>
                    <a:pt x="48" y="696"/>
                    <a:pt x="55" y="704"/>
                  </a:cubicBezTo>
                  <a:cubicBezTo>
                    <a:pt x="79" y="712"/>
                    <a:pt x="87" y="735"/>
                    <a:pt x="87" y="759"/>
                  </a:cubicBezTo>
                  <a:cubicBezTo>
                    <a:pt x="87" y="759"/>
                    <a:pt x="87" y="759"/>
                    <a:pt x="87" y="767"/>
                  </a:cubicBezTo>
                  <a:cubicBezTo>
                    <a:pt x="87" y="783"/>
                    <a:pt x="79" y="799"/>
                    <a:pt x="71" y="815"/>
                  </a:cubicBezTo>
                  <a:cubicBezTo>
                    <a:pt x="55" y="822"/>
                    <a:pt x="55" y="830"/>
                    <a:pt x="55" y="838"/>
                  </a:cubicBezTo>
                  <a:cubicBezTo>
                    <a:pt x="55" y="838"/>
                    <a:pt x="55" y="846"/>
                    <a:pt x="55" y="854"/>
                  </a:cubicBezTo>
                  <a:cubicBezTo>
                    <a:pt x="64" y="862"/>
                    <a:pt x="64" y="878"/>
                    <a:pt x="64" y="886"/>
                  </a:cubicBezTo>
                  <a:cubicBezTo>
                    <a:pt x="64" y="902"/>
                    <a:pt x="64" y="909"/>
                    <a:pt x="64" y="917"/>
                  </a:cubicBezTo>
                  <a:cubicBezTo>
                    <a:pt x="64" y="925"/>
                    <a:pt x="64" y="933"/>
                    <a:pt x="64" y="941"/>
                  </a:cubicBezTo>
                  <a:lnTo>
                    <a:pt x="64" y="941"/>
                  </a:lnTo>
                  <a:lnTo>
                    <a:pt x="64" y="941"/>
                  </a:lnTo>
                  <a:cubicBezTo>
                    <a:pt x="64" y="949"/>
                    <a:pt x="55" y="957"/>
                    <a:pt x="55" y="965"/>
                  </a:cubicBezTo>
                  <a:cubicBezTo>
                    <a:pt x="55" y="973"/>
                    <a:pt x="48" y="981"/>
                    <a:pt x="48" y="988"/>
                  </a:cubicBezTo>
                  <a:cubicBezTo>
                    <a:pt x="40" y="1004"/>
                    <a:pt x="40" y="1012"/>
                    <a:pt x="40" y="1020"/>
                  </a:cubicBezTo>
                  <a:cubicBezTo>
                    <a:pt x="40" y="1044"/>
                    <a:pt x="48" y="1052"/>
                    <a:pt x="64" y="1060"/>
                  </a:cubicBezTo>
                  <a:cubicBezTo>
                    <a:pt x="71" y="1068"/>
                    <a:pt x="79" y="1083"/>
                    <a:pt x="87" y="1091"/>
                  </a:cubicBezTo>
                  <a:cubicBezTo>
                    <a:pt x="95" y="1115"/>
                    <a:pt x="119" y="1123"/>
                    <a:pt x="142" y="1131"/>
                  </a:cubicBezTo>
                  <a:cubicBezTo>
                    <a:pt x="150" y="1139"/>
                    <a:pt x="158" y="1139"/>
                    <a:pt x="166" y="1146"/>
                  </a:cubicBezTo>
                  <a:cubicBezTo>
                    <a:pt x="182" y="1155"/>
                    <a:pt x="190" y="1155"/>
                    <a:pt x="198" y="1155"/>
                  </a:cubicBezTo>
                  <a:cubicBezTo>
                    <a:pt x="214" y="1162"/>
                    <a:pt x="229" y="1162"/>
                    <a:pt x="237" y="1194"/>
                  </a:cubicBezTo>
                  <a:cubicBezTo>
                    <a:pt x="237" y="1202"/>
                    <a:pt x="245" y="1202"/>
                    <a:pt x="253" y="1202"/>
                  </a:cubicBezTo>
                  <a:lnTo>
                    <a:pt x="261" y="1202"/>
                  </a:lnTo>
                  <a:cubicBezTo>
                    <a:pt x="269" y="1202"/>
                    <a:pt x="277" y="1202"/>
                    <a:pt x="277" y="1202"/>
                  </a:cubicBezTo>
                  <a:cubicBezTo>
                    <a:pt x="293" y="1202"/>
                    <a:pt x="324" y="1210"/>
                    <a:pt x="348" y="1233"/>
                  </a:cubicBezTo>
                  <a:cubicBezTo>
                    <a:pt x="372" y="1257"/>
                    <a:pt x="395" y="1281"/>
                    <a:pt x="419" y="1305"/>
                  </a:cubicBezTo>
                  <a:cubicBezTo>
                    <a:pt x="459" y="1344"/>
                    <a:pt x="490" y="1384"/>
                    <a:pt x="506" y="1384"/>
                  </a:cubicBezTo>
                  <a:cubicBezTo>
                    <a:pt x="538" y="1392"/>
                    <a:pt x="601" y="1447"/>
                    <a:pt x="601" y="1510"/>
                  </a:cubicBezTo>
                  <a:cubicBezTo>
                    <a:pt x="601" y="1518"/>
                    <a:pt x="601" y="1518"/>
                    <a:pt x="601" y="1518"/>
                  </a:cubicBezTo>
                  <a:cubicBezTo>
                    <a:pt x="593" y="1526"/>
                    <a:pt x="593" y="1526"/>
                    <a:pt x="593" y="1534"/>
                  </a:cubicBezTo>
                  <a:cubicBezTo>
                    <a:pt x="593" y="1542"/>
                    <a:pt x="601" y="1558"/>
                    <a:pt x="601" y="1573"/>
                  </a:cubicBezTo>
                  <a:cubicBezTo>
                    <a:pt x="609" y="1589"/>
                    <a:pt x="617" y="1613"/>
                    <a:pt x="625" y="1629"/>
                  </a:cubicBezTo>
                  <a:lnTo>
                    <a:pt x="625" y="1629"/>
                  </a:lnTo>
                  <a:cubicBezTo>
                    <a:pt x="625" y="1637"/>
                    <a:pt x="625" y="1637"/>
                    <a:pt x="625" y="1637"/>
                  </a:cubicBezTo>
                  <a:cubicBezTo>
                    <a:pt x="632" y="1645"/>
                    <a:pt x="632" y="1652"/>
                    <a:pt x="632" y="1652"/>
                  </a:cubicBezTo>
                  <a:cubicBezTo>
                    <a:pt x="641" y="1668"/>
                    <a:pt x="648" y="1676"/>
                    <a:pt x="648" y="1684"/>
                  </a:cubicBezTo>
                  <a:cubicBezTo>
                    <a:pt x="648" y="1700"/>
                    <a:pt x="656" y="1700"/>
                    <a:pt x="664" y="1708"/>
                  </a:cubicBezTo>
                  <a:cubicBezTo>
                    <a:pt x="680" y="1716"/>
                    <a:pt x="688" y="1716"/>
                    <a:pt x="688" y="1739"/>
                  </a:cubicBezTo>
                  <a:cubicBezTo>
                    <a:pt x="688" y="1739"/>
                    <a:pt x="688" y="1747"/>
                    <a:pt x="680" y="1755"/>
                  </a:cubicBezTo>
                  <a:cubicBezTo>
                    <a:pt x="672" y="1795"/>
                    <a:pt x="672" y="1803"/>
                    <a:pt x="664" y="1819"/>
                  </a:cubicBezTo>
                  <a:cubicBezTo>
                    <a:pt x="664" y="1834"/>
                    <a:pt x="664" y="1850"/>
                    <a:pt x="664" y="1874"/>
                  </a:cubicBezTo>
                  <a:cubicBezTo>
                    <a:pt x="656" y="1882"/>
                    <a:pt x="656" y="1890"/>
                    <a:pt x="656" y="1890"/>
                  </a:cubicBezTo>
                  <a:cubicBezTo>
                    <a:pt x="656" y="1913"/>
                    <a:pt x="664" y="1913"/>
                    <a:pt x="680" y="1913"/>
                  </a:cubicBezTo>
                  <a:cubicBezTo>
                    <a:pt x="688" y="1921"/>
                    <a:pt x="696" y="1921"/>
                    <a:pt x="704" y="1937"/>
                  </a:cubicBezTo>
                  <a:cubicBezTo>
                    <a:pt x="704" y="1945"/>
                    <a:pt x="704" y="1945"/>
                    <a:pt x="704" y="1945"/>
                  </a:cubicBezTo>
                  <a:cubicBezTo>
                    <a:pt x="704" y="1961"/>
                    <a:pt x="696" y="1969"/>
                    <a:pt x="688" y="1977"/>
                  </a:cubicBezTo>
                  <a:cubicBezTo>
                    <a:pt x="680" y="1985"/>
                    <a:pt x="680" y="1992"/>
                    <a:pt x="680" y="2000"/>
                  </a:cubicBezTo>
                  <a:lnTo>
                    <a:pt x="680" y="2000"/>
                  </a:lnTo>
                  <a:cubicBezTo>
                    <a:pt x="680" y="2008"/>
                    <a:pt x="704" y="2008"/>
                    <a:pt x="735" y="2008"/>
                  </a:cubicBezTo>
                  <a:lnTo>
                    <a:pt x="735" y="2008"/>
                  </a:lnTo>
                  <a:lnTo>
                    <a:pt x="735" y="2008"/>
                  </a:lnTo>
                  <a:lnTo>
                    <a:pt x="735" y="2008"/>
                  </a:lnTo>
                  <a:cubicBezTo>
                    <a:pt x="791" y="2008"/>
                    <a:pt x="822" y="2032"/>
                    <a:pt x="838" y="2048"/>
                  </a:cubicBezTo>
                  <a:cubicBezTo>
                    <a:pt x="854" y="2063"/>
                    <a:pt x="854" y="2079"/>
                    <a:pt x="862" y="2087"/>
                  </a:cubicBezTo>
                  <a:cubicBezTo>
                    <a:pt x="981" y="2079"/>
                    <a:pt x="1289" y="2056"/>
                    <a:pt x="1534" y="2032"/>
                  </a:cubicBezTo>
                  <a:cubicBezTo>
                    <a:pt x="1660" y="2024"/>
                    <a:pt x="1779" y="2008"/>
                    <a:pt x="1834" y="2000"/>
                  </a:cubicBezTo>
                  <a:cubicBezTo>
                    <a:pt x="1834" y="1913"/>
                    <a:pt x="1826" y="1850"/>
                    <a:pt x="1803" y="1803"/>
                  </a:cubicBezTo>
                  <a:cubicBezTo>
                    <a:pt x="1795" y="1787"/>
                    <a:pt x="1795" y="1771"/>
                    <a:pt x="1787" y="1763"/>
                  </a:cubicBezTo>
                  <a:cubicBezTo>
                    <a:pt x="1763" y="1708"/>
                    <a:pt x="1755" y="1692"/>
                    <a:pt x="1771" y="1637"/>
                  </a:cubicBezTo>
                  <a:cubicBezTo>
                    <a:pt x="1779" y="1605"/>
                    <a:pt x="1779" y="1573"/>
                    <a:pt x="1779" y="1550"/>
                  </a:cubicBezTo>
                  <a:cubicBezTo>
                    <a:pt x="1779" y="1518"/>
                    <a:pt x="1771" y="1502"/>
                    <a:pt x="1795" y="1486"/>
                  </a:cubicBezTo>
                  <a:cubicBezTo>
                    <a:pt x="1818" y="1463"/>
                    <a:pt x="1811" y="1431"/>
                    <a:pt x="1795" y="1376"/>
                  </a:cubicBezTo>
                  <a:cubicBezTo>
                    <a:pt x="1779" y="1328"/>
                    <a:pt x="1803" y="1249"/>
                    <a:pt x="1818" y="1233"/>
                  </a:cubicBezTo>
                  <a:cubicBezTo>
                    <a:pt x="1826" y="1226"/>
                    <a:pt x="1826" y="1226"/>
                    <a:pt x="1834" y="1218"/>
                  </a:cubicBezTo>
                  <a:cubicBezTo>
                    <a:pt x="1850" y="1210"/>
                    <a:pt x="1858" y="1202"/>
                    <a:pt x="1850" y="1170"/>
                  </a:cubicBezTo>
                  <a:cubicBezTo>
                    <a:pt x="1850" y="1162"/>
                    <a:pt x="1842" y="1146"/>
                    <a:pt x="1842" y="1139"/>
                  </a:cubicBezTo>
                  <a:cubicBezTo>
                    <a:pt x="1834" y="1107"/>
                    <a:pt x="1826" y="1083"/>
                    <a:pt x="1842" y="1036"/>
                  </a:cubicBezTo>
                  <a:cubicBezTo>
                    <a:pt x="1850" y="1012"/>
                    <a:pt x="1866" y="996"/>
                    <a:pt x="1874" y="981"/>
                  </a:cubicBezTo>
                  <a:cubicBezTo>
                    <a:pt x="1889" y="957"/>
                    <a:pt x="1898" y="941"/>
                    <a:pt x="1889" y="917"/>
                  </a:cubicBezTo>
                  <a:lnTo>
                    <a:pt x="1882" y="909"/>
                  </a:lnTo>
                  <a:cubicBezTo>
                    <a:pt x="1874" y="894"/>
                    <a:pt x="1874" y="894"/>
                    <a:pt x="1889" y="886"/>
                  </a:cubicBezTo>
                  <a:cubicBezTo>
                    <a:pt x="1889" y="878"/>
                    <a:pt x="1889" y="878"/>
                    <a:pt x="1898" y="870"/>
                  </a:cubicBezTo>
                  <a:cubicBezTo>
                    <a:pt x="1929" y="838"/>
                    <a:pt x="1929" y="822"/>
                    <a:pt x="1929" y="806"/>
                  </a:cubicBezTo>
                  <a:lnTo>
                    <a:pt x="1929" y="806"/>
                  </a:lnTo>
                  <a:cubicBezTo>
                    <a:pt x="1937" y="799"/>
                    <a:pt x="1937" y="791"/>
                    <a:pt x="1945" y="783"/>
                  </a:cubicBezTo>
                  <a:cubicBezTo>
                    <a:pt x="1953" y="767"/>
                    <a:pt x="1961" y="759"/>
                    <a:pt x="1961" y="743"/>
                  </a:cubicBezTo>
                  <a:cubicBezTo>
                    <a:pt x="1953" y="728"/>
                    <a:pt x="1961" y="720"/>
                    <a:pt x="1961" y="712"/>
                  </a:cubicBezTo>
                  <a:cubicBezTo>
                    <a:pt x="1969" y="704"/>
                    <a:pt x="1969" y="696"/>
                    <a:pt x="1969" y="696"/>
                  </a:cubicBezTo>
                  <a:cubicBezTo>
                    <a:pt x="1969" y="688"/>
                    <a:pt x="1969" y="680"/>
                    <a:pt x="1969" y="672"/>
                  </a:cubicBezTo>
                  <a:lnTo>
                    <a:pt x="1961" y="672"/>
                  </a:lnTo>
                  <a:lnTo>
                    <a:pt x="1961" y="672"/>
                  </a:lnTo>
                  <a:lnTo>
                    <a:pt x="1953" y="680"/>
                  </a:lnTo>
                  <a:cubicBezTo>
                    <a:pt x="1937" y="688"/>
                    <a:pt x="1929" y="688"/>
                    <a:pt x="1921" y="704"/>
                  </a:cubicBezTo>
                  <a:cubicBezTo>
                    <a:pt x="1921" y="720"/>
                    <a:pt x="1913" y="728"/>
                    <a:pt x="1905" y="735"/>
                  </a:cubicBezTo>
                  <a:cubicBezTo>
                    <a:pt x="1905" y="751"/>
                    <a:pt x="1889" y="767"/>
                    <a:pt x="1882" y="783"/>
                  </a:cubicBezTo>
                  <a:cubicBezTo>
                    <a:pt x="1882" y="799"/>
                    <a:pt x="1874" y="815"/>
                    <a:pt x="1866" y="822"/>
                  </a:cubicBezTo>
                  <a:cubicBezTo>
                    <a:pt x="1858" y="838"/>
                    <a:pt x="1858" y="846"/>
                    <a:pt x="1858" y="854"/>
                  </a:cubicBezTo>
                  <a:cubicBezTo>
                    <a:pt x="1858" y="862"/>
                    <a:pt x="1858" y="862"/>
                    <a:pt x="1858" y="870"/>
                  </a:cubicBezTo>
                  <a:cubicBezTo>
                    <a:pt x="1858" y="878"/>
                    <a:pt x="1858" y="878"/>
                    <a:pt x="1850" y="886"/>
                  </a:cubicBezTo>
                  <a:cubicBezTo>
                    <a:pt x="1850" y="886"/>
                    <a:pt x="1850" y="886"/>
                    <a:pt x="1842" y="886"/>
                  </a:cubicBezTo>
                  <a:lnTo>
                    <a:pt x="1842" y="886"/>
                  </a:lnTo>
                  <a:lnTo>
                    <a:pt x="1834" y="886"/>
                  </a:lnTo>
                  <a:cubicBezTo>
                    <a:pt x="1826" y="886"/>
                    <a:pt x="1826" y="886"/>
                    <a:pt x="1818" y="886"/>
                  </a:cubicBezTo>
                  <a:cubicBezTo>
                    <a:pt x="1811" y="886"/>
                    <a:pt x="1803" y="886"/>
                    <a:pt x="1803" y="902"/>
                  </a:cubicBezTo>
                  <a:cubicBezTo>
                    <a:pt x="1787" y="925"/>
                    <a:pt x="1779" y="933"/>
                    <a:pt x="1779" y="957"/>
                  </a:cubicBezTo>
                  <a:cubicBezTo>
                    <a:pt x="1771" y="957"/>
                    <a:pt x="1771" y="957"/>
                    <a:pt x="1771" y="957"/>
                  </a:cubicBezTo>
                  <a:lnTo>
                    <a:pt x="1771" y="965"/>
                  </a:lnTo>
                  <a:cubicBezTo>
                    <a:pt x="1771" y="981"/>
                    <a:pt x="1763" y="988"/>
                    <a:pt x="1747" y="996"/>
                  </a:cubicBezTo>
                  <a:cubicBezTo>
                    <a:pt x="1731" y="996"/>
                    <a:pt x="1716" y="1004"/>
                    <a:pt x="1708" y="1020"/>
                  </a:cubicBezTo>
                  <a:cubicBezTo>
                    <a:pt x="1708" y="1028"/>
                    <a:pt x="1708" y="1028"/>
                    <a:pt x="1708" y="1036"/>
                  </a:cubicBezTo>
                  <a:cubicBezTo>
                    <a:pt x="1708" y="1044"/>
                    <a:pt x="1700" y="1052"/>
                    <a:pt x="1692" y="1052"/>
                  </a:cubicBezTo>
                  <a:cubicBezTo>
                    <a:pt x="1692" y="1052"/>
                    <a:pt x="1692" y="1052"/>
                    <a:pt x="1684" y="1044"/>
                  </a:cubicBezTo>
                  <a:lnTo>
                    <a:pt x="1684" y="1044"/>
                  </a:lnTo>
                  <a:cubicBezTo>
                    <a:pt x="1676" y="1044"/>
                    <a:pt x="1676" y="1044"/>
                    <a:pt x="1676" y="1052"/>
                  </a:cubicBezTo>
                  <a:cubicBezTo>
                    <a:pt x="1668" y="1052"/>
                    <a:pt x="1668" y="1052"/>
                    <a:pt x="1668" y="1052"/>
                  </a:cubicBezTo>
                  <a:cubicBezTo>
                    <a:pt x="1660" y="1052"/>
                    <a:pt x="1660" y="1052"/>
                    <a:pt x="1660" y="1052"/>
                  </a:cubicBezTo>
                  <a:cubicBezTo>
                    <a:pt x="1660" y="1044"/>
                    <a:pt x="1660" y="1044"/>
                    <a:pt x="1668" y="1004"/>
                  </a:cubicBezTo>
                  <a:cubicBezTo>
                    <a:pt x="1676" y="949"/>
                    <a:pt x="1692" y="933"/>
                    <a:pt x="1700" y="917"/>
                  </a:cubicBezTo>
                  <a:cubicBezTo>
                    <a:pt x="1708" y="909"/>
                    <a:pt x="1716" y="902"/>
                    <a:pt x="1716" y="894"/>
                  </a:cubicBezTo>
                  <a:cubicBezTo>
                    <a:pt x="1716" y="878"/>
                    <a:pt x="1731" y="878"/>
                    <a:pt x="1739" y="878"/>
                  </a:cubicBezTo>
                  <a:lnTo>
                    <a:pt x="1739" y="878"/>
                  </a:lnTo>
                  <a:cubicBezTo>
                    <a:pt x="1755" y="878"/>
                    <a:pt x="1763" y="878"/>
                    <a:pt x="1771" y="854"/>
                  </a:cubicBezTo>
                  <a:cubicBezTo>
                    <a:pt x="1771" y="830"/>
                    <a:pt x="1771" y="822"/>
                    <a:pt x="1779" y="806"/>
                  </a:cubicBezTo>
                  <a:cubicBezTo>
                    <a:pt x="1779" y="799"/>
                    <a:pt x="1779" y="791"/>
                    <a:pt x="1779" y="791"/>
                  </a:cubicBezTo>
                  <a:cubicBezTo>
                    <a:pt x="1779" y="783"/>
                    <a:pt x="1771" y="783"/>
                    <a:pt x="1771" y="783"/>
                  </a:cubicBezTo>
                  <a:lnTo>
                    <a:pt x="1771" y="783"/>
                  </a:lnTo>
                  <a:cubicBezTo>
                    <a:pt x="1739" y="767"/>
                    <a:pt x="1739" y="743"/>
                    <a:pt x="1739" y="712"/>
                  </a:cubicBezTo>
                  <a:cubicBezTo>
                    <a:pt x="1739" y="712"/>
                    <a:pt x="1739" y="712"/>
                    <a:pt x="1739" y="704"/>
                  </a:cubicBezTo>
                  <a:lnTo>
                    <a:pt x="1739" y="696"/>
                  </a:lnTo>
                  <a:cubicBezTo>
                    <a:pt x="1739" y="680"/>
                    <a:pt x="1731" y="680"/>
                    <a:pt x="1708" y="672"/>
                  </a:cubicBezTo>
                  <a:cubicBezTo>
                    <a:pt x="1700" y="672"/>
                    <a:pt x="1692" y="672"/>
                    <a:pt x="1684" y="672"/>
                  </a:cubicBezTo>
                  <a:cubicBezTo>
                    <a:pt x="1676" y="664"/>
                    <a:pt x="1668" y="664"/>
                    <a:pt x="1668" y="664"/>
                  </a:cubicBezTo>
                  <a:cubicBezTo>
                    <a:pt x="1660" y="656"/>
                    <a:pt x="1668" y="649"/>
                    <a:pt x="1668" y="641"/>
                  </a:cubicBezTo>
                  <a:lnTo>
                    <a:pt x="1668" y="641"/>
                  </a:lnTo>
                  <a:cubicBezTo>
                    <a:pt x="1676" y="633"/>
                    <a:pt x="1684" y="609"/>
                    <a:pt x="1684" y="569"/>
                  </a:cubicBezTo>
                  <a:cubicBezTo>
                    <a:pt x="1684" y="491"/>
                    <a:pt x="1637" y="482"/>
                    <a:pt x="1613" y="482"/>
                  </a:cubicBezTo>
                  <a:lnTo>
                    <a:pt x="1613" y="482"/>
                  </a:lnTo>
                  <a:cubicBezTo>
                    <a:pt x="1589" y="475"/>
                    <a:pt x="1589" y="459"/>
                    <a:pt x="1581" y="419"/>
                  </a:cubicBezTo>
                  <a:cubicBezTo>
                    <a:pt x="1581" y="411"/>
                    <a:pt x="1581" y="411"/>
                    <a:pt x="1581" y="411"/>
                  </a:cubicBezTo>
                  <a:cubicBezTo>
                    <a:pt x="1581" y="395"/>
                    <a:pt x="1558" y="388"/>
                    <a:pt x="1526" y="388"/>
                  </a:cubicBezTo>
                  <a:cubicBezTo>
                    <a:pt x="1510" y="388"/>
                    <a:pt x="1486" y="388"/>
                    <a:pt x="1478" y="380"/>
                  </a:cubicBezTo>
                  <a:cubicBezTo>
                    <a:pt x="1471" y="372"/>
                    <a:pt x="1463" y="364"/>
                    <a:pt x="1463" y="364"/>
                  </a:cubicBezTo>
                  <a:cubicBezTo>
                    <a:pt x="1455" y="364"/>
                    <a:pt x="1447" y="372"/>
                    <a:pt x="1431" y="372"/>
                  </a:cubicBezTo>
                  <a:cubicBezTo>
                    <a:pt x="1423" y="380"/>
                    <a:pt x="1407" y="388"/>
                    <a:pt x="1384" y="388"/>
                  </a:cubicBezTo>
                  <a:lnTo>
                    <a:pt x="1384" y="388"/>
                  </a:lnTo>
                  <a:cubicBezTo>
                    <a:pt x="1368" y="395"/>
                    <a:pt x="1360" y="395"/>
                    <a:pt x="1352" y="395"/>
                  </a:cubicBezTo>
                  <a:lnTo>
                    <a:pt x="1352" y="395"/>
                  </a:lnTo>
                  <a:cubicBezTo>
                    <a:pt x="1328" y="395"/>
                    <a:pt x="1320" y="388"/>
                    <a:pt x="1312" y="372"/>
                  </a:cubicBezTo>
                  <a:lnTo>
                    <a:pt x="1312" y="372"/>
                  </a:lnTo>
                  <a:cubicBezTo>
                    <a:pt x="1305" y="372"/>
                    <a:pt x="1305" y="364"/>
                    <a:pt x="1297" y="356"/>
                  </a:cubicBezTo>
                  <a:lnTo>
                    <a:pt x="1297" y="356"/>
                  </a:lnTo>
                  <a:cubicBezTo>
                    <a:pt x="1265" y="324"/>
                    <a:pt x="1067" y="309"/>
                    <a:pt x="996" y="309"/>
                  </a:cubicBezTo>
                  <a:cubicBezTo>
                    <a:pt x="925" y="309"/>
                    <a:pt x="909" y="285"/>
                    <a:pt x="894" y="269"/>
                  </a:cubicBezTo>
                  <a:lnTo>
                    <a:pt x="894" y="269"/>
                  </a:lnTo>
                  <a:cubicBezTo>
                    <a:pt x="894" y="261"/>
                    <a:pt x="886" y="253"/>
                    <a:pt x="886" y="253"/>
                  </a:cubicBezTo>
                  <a:cubicBezTo>
                    <a:pt x="870" y="229"/>
                    <a:pt x="854" y="206"/>
                    <a:pt x="830" y="190"/>
                  </a:cubicBezTo>
                  <a:lnTo>
                    <a:pt x="830" y="190"/>
                  </a:lnTo>
                  <a:cubicBezTo>
                    <a:pt x="822" y="190"/>
                    <a:pt x="814" y="182"/>
                    <a:pt x="814" y="174"/>
                  </a:cubicBezTo>
                  <a:lnTo>
                    <a:pt x="814" y="174"/>
                  </a:lnTo>
                  <a:lnTo>
                    <a:pt x="814" y="174"/>
                  </a:lnTo>
                  <a:cubicBezTo>
                    <a:pt x="806" y="174"/>
                    <a:pt x="806" y="174"/>
                    <a:pt x="806" y="166"/>
                  </a:cubicBezTo>
                  <a:lnTo>
                    <a:pt x="806" y="166"/>
                  </a:lnTo>
                  <a:cubicBezTo>
                    <a:pt x="806" y="166"/>
                    <a:pt x="806" y="166"/>
                    <a:pt x="799" y="166"/>
                  </a:cubicBezTo>
                  <a:cubicBezTo>
                    <a:pt x="783" y="166"/>
                    <a:pt x="783" y="166"/>
                    <a:pt x="783" y="166"/>
                  </a:cubicBezTo>
                  <a:cubicBezTo>
                    <a:pt x="759" y="166"/>
                    <a:pt x="743" y="166"/>
                    <a:pt x="728" y="151"/>
                  </a:cubicBezTo>
                  <a:cubicBezTo>
                    <a:pt x="719" y="143"/>
                    <a:pt x="719" y="135"/>
                    <a:pt x="719" y="135"/>
                  </a:cubicBezTo>
                  <a:cubicBezTo>
                    <a:pt x="719" y="127"/>
                    <a:pt x="719" y="127"/>
                    <a:pt x="719" y="127"/>
                  </a:cubicBezTo>
                  <a:lnTo>
                    <a:pt x="719" y="127"/>
                  </a:lnTo>
                  <a:cubicBezTo>
                    <a:pt x="712" y="127"/>
                    <a:pt x="704" y="135"/>
                    <a:pt x="696" y="135"/>
                  </a:cubicBezTo>
                  <a:cubicBezTo>
                    <a:pt x="672" y="143"/>
                    <a:pt x="656" y="151"/>
                    <a:pt x="648" y="158"/>
                  </a:cubicBezTo>
                  <a:lnTo>
                    <a:pt x="641" y="166"/>
                  </a:lnTo>
                  <a:cubicBezTo>
                    <a:pt x="632" y="166"/>
                    <a:pt x="632" y="158"/>
                    <a:pt x="632" y="158"/>
                  </a:cubicBezTo>
                  <a:cubicBezTo>
                    <a:pt x="625" y="143"/>
                    <a:pt x="632" y="127"/>
                    <a:pt x="641" y="111"/>
                  </a:cubicBezTo>
                  <a:cubicBezTo>
                    <a:pt x="641" y="103"/>
                    <a:pt x="648" y="95"/>
                    <a:pt x="648" y="87"/>
                  </a:cubicBezTo>
                  <a:cubicBezTo>
                    <a:pt x="648" y="79"/>
                    <a:pt x="648" y="71"/>
                    <a:pt x="648" y="64"/>
                  </a:cubicBezTo>
                  <a:cubicBezTo>
                    <a:pt x="648" y="56"/>
                    <a:pt x="648" y="40"/>
                    <a:pt x="656" y="32"/>
                  </a:cubicBezTo>
                  <a:lnTo>
                    <a:pt x="656" y="32"/>
                  </a:lnTo>
                  <a:cubicBezTo>
                    <a:pt x="664" y="24"/>
                    <a:pt x="680" y="8"/>
                    <a:pt x="672" y="0"/>
                  </a:cubicBezTo>
                  <a:cubicBezTo>
                    <a:pt x="672" y="0"/>
                    <a:pt x="672" y="0"/>
                    <a:pt x="664" y="0"/>
                  </a:cubicBezTo>
                  <a:cubicBezTo>
                    <a:pt x="656" y="0"/>
                    <a:pt x="656" y="0"/>
                    <a:pt x="656"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09" name="Freeform 671"/>
            <p:cNvSpPr>
              <a:spLocks noChangeArrowheads="1"/>
            </p:cNvSpPr>
            <p:nvPr/>
          </p:nvSpPr>
          <p:spPr bwMode="auto">
            <a:xfrm>
              <a:off x="18466554" y="5106110"/>
              <a:ext cx="491693" cy="278317"/>
            </a:xfrm>
            <a:custGeom>
              <a:avLst/>
              <a:gdLst>
                <a:gd name="T0" fmla="*/ 862 w 934"/>
                <a:gd name="T1" fmla="*/ 475 h 531"/>
                <a:gd name="T2" fmla="*/ 862 w 934"/>
                <a:gd name="T3" fmla="*/ 475 h 531"/>
                <a:gd name="T4" fmla="*/ 862 w 934"/>
                <a:gd name="T5" fmla="*/ 498 h 531"/>
                <a:gd name="T6" fmla="*/ 878 w 934"/>
                <a:gd name="T7" fmla="*/ 506 h 531"/>
                <a:gd name="T8" fmla="*/ 902 w 934"/>
                <a:gd name="T9" fmla="*/ 506 h 531"/>
                <a:gd name="T10" fmla="*/ 933 w 934"/>
                <a:gd name="T11" fmla="*/ 530 h 531"/>
                <a:gd name="T12" fmla="*/ 933 w 934"/>
                <a:gd name="T13" fmla="*/ 530 h 531"/>
                <a:gd name="T14" fmla="*/ 902 w 934"/>
                <a:gd name="T15" fmla="*/ 506 h 531"/>
                <a:gd name="T16" fmla="*/ 878 w 934"/>
                <a:gd name="T17" fmla="*/ 506 h 531"/>
                <a:gd name="T18" fmla="*/ 862 w 934"/>
                <a:gd name="T19" fmla="*/ 498 h 531"/>
                <a:gd name="T20" fmla="*/ 862 w 934"/>
                <a:gd name="T21" fmla="*/ 475 h 531"/>
                <a:gd name="T22" fmla="*/ 657 w 934"/>
                <a:gd name="T23" fmla="*/ 198 h 531"/>
                <a:gd name="T24" fmla="*/ 657 w 934"/>
                <a:gd name="T25" fmla="*/ 198 h 531"/>
                <a:gd name="T26" fmla="*/ 625 w 934"/>
                <a:gd name="T27" fmla="*/ 206 h 531"/>
                <a:gd name="T28" fmla="*/ 578 w 934"/>
                <a:gd name="T29" fmla="*/ 222 h 531"/>
                <a:gd name="T30" fmla="*/ 578 w 934"/>
                <a:gd name="T31" fmla="*/ 222 h 531"/>
                <a:gd name="T32" fmla="*/ 578 w 934"/>
                <a:gd name="T33" fmla="*/ 222 h 531"/>
                <a:gd name="T34" fmla="*/ 625 w 934"/>
                <a:gd name="T35" fmla="*/ 206 h 531"/>
                <a:gd name="T36" fmla="*/ 657 w 934"/>
                <a:gd name="T37" fmla="*/ 198 h 531"/>
                <a:gd name="T38" fmla="*/ 672 w 934"/>
                <a:gd name="T39" fmla="*/ 214 h 531"/>
                <a:gd name="T40" fmla="*/ 720 w 934"/>
                <a:gd name="T41" fmla="*/ 222 h 531"/>
                <a:gd name="T42" fmla="*/ 775 w 934"/>
                <a:gd name="T43" fmla="*/ 245 h 531"/>
                <a:gd name="T44" fmla="*/ 775 w 934"/>
                <a:gd name="T45" fmla="*/ 253 h 531"/>
                <a:gd name="T46" fmla="*/ 807 w 934"/>
                <a:gd name="T47" fmla="*/ 316 h 531"/>
                <a:gd name="T48" fmla="*/ 807 w 934"/>
                <a:gd name="T49" fmla="*/ 316 h 531"/>
                <a:gd name="T50" fmla="*/ 878 w 934"/>
                <a:gd name="T51" fmla="*/ 403 h 531"/>
                <a:gd name="T52" fmla="*/ 878 w 934"/>
                <a:gd name="T53" fmla="*/ 403 h 531"/>
                <a:gd name="T54" fmla="*/ 807 w 934"/>
                <a:gd name="T55" fmla="*/ 316 h 531"/>
                <a:gd name="T56" fmla="*/ 807 w 934"/>
                <a:gd name="T57" fmla="*/ 316 h 531"/>
                <a:gd name="T58" fmla="*/ 775 w 934"/>
                <a:gd name="T59" fmla="*/ 253 h 531"/>
                <a:gd name="T60" fmla="*/ 775 w 934"/>
                <a:gd name="T61" fmla="*/ 245 h 531"/>
                <a:gd name="T62" fmla="*/ 720 w 934"/>
                <a:gd name="T63" fmla="*/ 222 h 531"/>
                <a:gd name="T64" fmla="*/ 672 w 934"/>
                <a:gd name="T65" fmla="*/ 214 h 531"/>
                <a:gd name="T66" fmla="*/ 657 w 934"/>
                <a:gd name="T67" fmla="*/ 198 h 531"/>
                <a:gd name="T68" fmla="*/ 8 w 934"/>
                <a:gd name="T69" fmla="*/ 8 h 531"/>
                <a:gd name="T70" fmla="*/ 8 w 934"/>
                <a:gd name="T71" fmla="*/ 8 h 531"/>
                <a:gd name="T72" fmla="*/ 8 w 934"/>
                <a:gd name="T73" fmla="*/ 8 h 531"/>
                <a:gd name="T74" fmla="*/ 8 w 934"/>
                <a:gd name="T75" fmla="*/ 8 h 531"/>
                <a:gd name="T76" fmla="*/ 0 w 934"/>
                <a:gd name="T77" fmla="*/ 0 h 531"/>
                <a:gd name="T78" fmla="*/ 0 w 934"/>
                <a:gd name="T79" fmla="*/ 0 h 531"/>
                <a:gd name="T80" fmla="*/ 0 w 934"/>
                <a:gd name="T81" fmla="*/ 0 h 531"/>
                <a:gd name="T82" fmla="*/ 8 w 934"/>
                <a:gd name="T83" fmla="*/ 8 h 531"/>
                <a:gd name="T84" fmla="*/ 0 w 934"/>
                <a:gd name="T85" fmla="*/ 0 h 531"/>
                <a:gd name="T86" fmla="*/ 862 w 934"/>
                <a:gd name="T87" fmla="*/ 475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34" h="531">
                  <a:moveTo>
                    <a:pt x="862" y="475"/>
                  </a:moveTo>
                  <a:lnTo>
                    <a:pt x="862" y="475"/>
                  </a:lnTo>
                  <a:cubicBezTo>
                    <a:pt x="862" y="483"/>
                    <a:pt x="854" y="490"/>
                    <a:pt x="862" y="498"/>
                  </a:cubicBezTo>
                  <a:cubicBezTo>
                    <a:pt x="862" y="498"/>
                    <a:pt x="870" y="498"/>
                    <a:pt x="878" y="506"/>
                  </a:cubicBezTo>
                  <a:cubicBezTo>
                    <a:pt x="886" y="506"/>
                    <a:pt x="894" y="506"/>
                    <a:pt x="902" y="506"/>
                  </a:cubicBezTo>
                  <a:cubicBezTo>
                    <a:pt x="925" y="514"/>
                    <a:pt x="933" y="514"/>
                    <a:pt x="933" y="530"/>
                  </a:cubicBezTo>
                  <a:lnTo>
                    <a:pt x="933" y="530"/>
                  </a:lnTo>
                  <a:cubicBezTo>
                    <a:pt x="933" y="514"/>
                    <a:pt x="925" y="514"/>
                    <a:pt x="902" y="506"/>
                  </a:cubicBezTo>
                  <a:cubicBezTo>
                    <a:pt x="894" y="506"/>
                    <a:pt x="886" y="506"/>
                    <a:pt x="878" y="506"/>
                  </a:cubicBezTo>
                  <a:cubicBezTo>
                    <a:pt x="870" y="498"/>
                    <a:pt x="862" y="498"/>
                    <a:pt x="862" y="498"/>
                  </a:cubicBezTo>
                  <a:cubicBezTo>
                    <a:pt x="854" y="490"/>
                    <a:pt x="862" y="483"/>
                    <a:pt x="862" y="475"/>
                  </a:cubicBezTo>
                  <a:lnTo>
                    <a:pt x="657" y="198"/>
                  </a:lnTo>
                  <a:lnTo>
                    <a:pt x="657" y="198"/>
                  </a:lnTo>
                  <a:cubicBezTo>
                    <a:pt x="649" y="198"/>
                    <a:pt x="641" y="206"/>
                    <a:pt x="625" y="206"/>
                  </a:cubicBezTo>
                  <a:cubicBezTo>
                    <a:pt x="617" y="214"/>
                    <a:pt x="601" y="222"/>
                    <a:pt x="578" y="222"/>
                  </a:cubicBezTo>
                  <a:lnTo>
                    <a:pt x="578" y="222"/>
                  </a:lnTo>
                  <a:lnTo>
                    <a:pt x="578" y="222"/>
                  </a:lnTo>
                  <a:cubicBezTo>
                    <a:pt x="601" y="222"/>
                    <a:pt x="617" y="214"/>
                    <a:pt x="625" y="206"/>
                  </a:cubicBezTo>
                  <a:cubicBezTo>
                    <a:pt x="641" y="206"/>
                    <a:pt x="649" y="198"/>
                    <a:pt x="657" y="198"/>
                  </a:cubicBezTo>
                  <a:cubicBezTo>
                    <a:pt x="657" y="198"/>
                    <a:pt x="665" y="206"/>
                    <a:pt x="672" y="214"/>
                  </a:cubicBezTo>
                  <a:cubicBezTo>
                    <a:pt x="680" y="222"/>
                    <a:pt x="704" y="222"/>
                    <a:pt x="720" y="222"/>
                  </a:cubicBezTo>
                  <a:cubicBezTo>
                    <a:pt x="752" y="222"/>
                    <a:pt x="775" y="229"/>
                    <a:pt x="775" y="245"/>
                  </a:cubicBezTo>
                  <a:cubicBezTo>
                    <a:pt x="775" y="253"/>
                    <a:pt x="775" y="253"/>
                    <a:pt x="775" y="253"/>
                  </a:cubicBezTo>
                  <a:cubicBezTo>
                    <a:pt x="783" y="293"/>
                    <a:pt x="783" y="309"/>
                    <a:pt x="807" y="316"/>
                  </a:cubicBezTo>
                  <a:lnTo>
                    <a:pt x="807" y="316"/>
                  </a:lnTo>
                  <a:cubicBezTo>
                    <a:pt x="831" y="316"/>
                    <a:pt x="878" y="325"/>
                    <a:pt x="878" y="403"/>
                  </a:cubicBezTo>
                  <a:lnTo>
                    <a:pt x="878" y="403"/>
                  </a:lnTo>
                  <a:cubicBezTo>
                    <a:pt x="878" y="325"/>
                    <a:pt x="831" y="316"/>
                    <a:pt x="807" y="316"/>
                  </a:cubicBezTo>
                  <a:lnTo>
                    <a:pt x="807" y="316"/>
                  </a:lnTo>
                  <a:cubicBezTo>
                    <a:pt x="783" y="309"/>
                    <a:pt x="783" y="293"/>
                    <a:pt x="775" y="253"/>
                  </a:cubicBezTo>
                  <a:cubicBezTo>
                    <a:pt x="775" y="245"/>
                    <a:pt x="775" y="245"/>
                    <a:pt x="775" y="245"/>
                  </a:cubicBezTo>
                  <a:cubicBezTo>
                    <a:pt x="775" y="229"/>
                    <a:pt x="752" y="222"/>
                    <a:pt x="720" y="222"/>
                  </a:cubicBezTo>
                  <a:cubicBezTo>
                    <a:pt x="704" y="222"/>
                    <a:pt x="680" y="222"/>
                    <a:pt x="672" y="214"/>
                  </a:cubicBezTo>
                  <a:cubicBezTo>
                    <a:pt x="665" y="206"/>
                    <a:pt x="657" y="198"/>
                    <a:pt x="657" y="198"/>
                  </a:cubicBezTo>
                  <a:lnTo>
                    <a:pt x="8" y="8"/>
                  </a:lnTo>
                  <a:lnTo>
                    <a:pt x="8" y="8"/>
                  </a:lnTo>
                  <a:lnTo>
                    <a:pt x="8" y="8"/>
                  </a:lnTo>
                  <a:lnTo>
                    <a:pt x="8" y="8"/>
                  </a:lnTo>
                  <a:lnTo>
                    <a:pt x="0" y="0"/>
                  </a:lnTo>
                  <a:lnTo>
                    <a:pt x="0" y="0"/>
                  </a:lnTo>
                  <a:lnTo>
                    <a:pt x="0" y="0"/>
                  </a:lnTo>
                  <a:cubicBezTo>
                    <a:pt x="0" y="8"/>
                    <a:pt x="0" y="8"/>
                    <a:pt x="8" y="8"/>
                  </a:cubicBezTo>
                  <a:cubicBezTo>
                    <a:pt x="0" y="8"/>
                    <a:pt x="0" y="8"/>
                    <a:pt x="0" y="0"/>
                  </a:cubicBezTo>
                  <a:lnTo>
                    <a:pt x="862" y="475"/>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0" name="Freeform 676"/>
            <p:cNvSpPr>
              <a:spLocks noChangeArrowheads="1"/>
            </p:cNvSpPr>
            <p:nvPr/>
          </p:nvSpPr>
          <p:spPr bwMode="auto">
            <a:xfrm>
              <a:off x="18471193" y="5110749"/>
              <a:ext cx="612297" cy="978747"/>
            </a:xfrm>
            <a:custGeom>
              <a:avLst/>
              <a:gdLst>
                <a:gd name="T0" fmla="*/ 1139 w 1164"/>
                <a:gd name="T1" fmla="*/ 490 h 1859"/>
                <a:gd name="T2" fmla="*/ 1091 w 1164"/>
                <a:gd name="T3" fmla="*/ 561 h 1859"/>
                <a:gd name="T4" fmla="*/ 1036 w 1164"/>
                <a:gd name="T5" fmla="*/ 680 h 1859"/>
                <a:gd name="T6" fmla="*/ 1028 w 1164"/>
                <a:gd name="T7" fmla="*/ 704 h 1859"/>
                <a:gd name="T8" fmla="*/ 1004 w 1164"/>
                <a:gd name="T9" fmla="*/ 704 h 1859"/>
                <a:gd name="T10" fmla="*/ 957 w 1164"/>
                <a:gd name="T11" fmla="*/ 783 h 1859"/>
                <a:gd name="T12" fmla="*/ 894 w 1164"/>
                <a:gd name="T13" fmla="*/ 846 h 1859"/>
                <a:gd name="T14" fmla="*/ 878 w 1164"/>
                <a:gd name="T15" fmla="*/ 870 h 1859"/>
                <a:gd name="T16" fmla="*/ 854 w 1164"/>
                <a:gd name="T17" fmla="*/ 870 h 1859"/>
                <a:gd name="T18" fmla="*/ 910 w 1164"/>
                <a:gd name="T19" fmla="*/ 720 h 1859"/>
                <a:gd name="T20" fmla="*/ 965 w 1164"/>
                <a:gd name="T21" fmla="*/ 680 h 1859"/>
                <a:gd name="T22" fmla="*/ 973 w 1164"/>
                <a:gd name="T23" fmla="*/ 617 h 1859"/>
                <a:gd name="T24" fmla="*/ 965 w 1164"/>
                <a:gd name="T25" fmla="*/ 617 h 1859"/>
                <a:gd name="T26" fmla="*/ 925 w 1164"/>
                <a:gd name="T27" fmla="*/ 704 h 1859"/>
                <a:gd name="T28" fmla="*/ 886 w 1164"/>
                <a:gd name="T29" fmla="*/ 743 h 1859"/>
                <a:gd name="T30" fmla="*/ 854 w 1164"/>
                <a:gd name="T31" fmla="*/ 878 h 1859"/>
                <a:gd name="T32" fmla="*/ 870 w 1164"/>
                <a:gd name="T33" fmla="*/ 870 h 1859"/>
                <a:gd name="T34" fmla="*/ 894 w 1164"/>
                <a:gd name="T35" fmla="*/ 846 h 1859"/>
                <a:gd name="T36" fmla="*/ 957 w 1164"/>
                <a:gd name="T37" fmla="*/ 783 h 1859"/>
                <a:gd name="T38" fmla="*/ 1004 w 1164"/>
                <a:gd name="T39" fmla="*/ 712 h 1859"/>
                <a:gd name="T40" fmla="*/ 1028 w 1164"/>
                <a:gd name="T41" fmla="*/ 712 h 1859"/>
                <a:gd name="T42" fmla="*/ 1044 w 1164"/>
                <a:gd name="T43" fmla="*/ 680 h 1859"/>
                <a:gd name="T44" fmla="*/ 1091 w 1164"/>
                <a:gd name="T45" fmla="*/ 561 h 1859"/>
                <a:gd name="T46" fmla="*/ 1147 w 1164"/>
                <a:gd name="T47" fmla="*/ 498 h 1859"/>
                <a:gd name="T48" fmla="*/ 1155 w 1164"/>
                <a:gd name="T49" fmla="*/ 522 h 1859"/>
                <a:gd name="T50" fmla="*/ 1131 w 1164"/>
                <a:gd name="T51" fmla="*/ 609 h 1859"/>
                <a:gd name="T52" fmla="*/ 1084 w 1164"/>
                <a:gd name="T53" fmla="*/ 696 h 1859"/>
                <a:gd name="T54" fmla="*/ 1075 w 1164"/>
                <a:gd name="T55" fmla="*/ 743 h 1859"/>
                <a:gd name="T56" fmla="*/ 1028 w 1164"/>
                <a:gd name="T57" fmla="*/ 965 h 1859"/>
                <a:gd name="T58" fmla="*/ 1004 w 1164"/>
                <a:gd name="T59" fmla="*/ 1059 h 1859"/>
                <a:gd name="T60" fmla="*/ 965 w 1164"/>
                <a:gd name="T61" fmla="*/ 1376 h 1859"/>
                <a:gd name="T62" fmla="*/ 989 w 1164"/>
                <a:gd name="T63" fmla="*/ 1629 h 1859"/>
                <a:gd name="T64" fmla="*/ 1028 w 1164"/>
                <a:gd name="T65" fmla="*/ 1826 h 1859"/>
                <a:gd name="T66" fmla="*/ 981 w 1164"/>
                <a:gd name="T67" fmla="*/ 1581 h 1859"/>
                <a:gd name="T68" fmla="*/ 981 w 1164"/>
                <a:gd name="T69" fmla="*/ 1312 h 1859"/>
                <a:gd name="T70" fmla="*/ 1020 w 1164"/>
                <a:gd name="T71" fmla="*/ 1052 h 1859"/>
                <a:gd name="T72" fmla="*/ 1036 w 1164"/>
                <a:gd name="T73" fmla="*/ 862 h 1859"/>
                <a:gd name="T74" fmla="*/ 1075 w 1164"/>
                <a:gd name="T75" fmla="*/ 728 h 1859"/>
                <a:gd name="T76" fmla="*/ 1123 w 1164"/>
                <a:gd name="T77" fmla="*/ 632 h 1859"/>
                <a:gd name="T78" fmla="*/ 1147 w 1164"/>
                <a:gd name="T79" fmla="*/ 569 h 1859"/>
                <a:gd name="T80" fmla="*/ 1155 w 1164"/>
                <a:gd name="T81" fmla="*/ 498 h 1859"/>
                <a:gd name="T82" fmla="*/ 570 w 1164"/>
                <a:gd name="T83" fmla="*/ 214 h 1859"/>
                <a:gd name="T84" fmla="*/ 483 w 1164"/>
                <a:gd name="T85" fmla="*/ 182 h 1859"/>
                <a:gd name="T86" fmla="*/ 483 w 1164"/>
                <a:gd name="T87" fmla="*/ 182 h 1859"/>
                <a:gd name="T88" fmla="*/ 16 w 1164"/>
                <a:gd name="T89" fmla="*/ 16 h 1859"/>
                <a:gd name="T90" fmla="*/ 0 w 1164"/>
                <a:gd name="T91" fmla="*/ 0 h 1859"/>
                <a:gd name="T92" fmla="*/ 1147 w 1164"/>
                <a:gd name="T93" fmla="*/ 49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4" h="1859">
                  <a:moveTo>
                    <a:pt x="1147" y="490"/>
                  </a:moveTo>
                  <a:lnTo>
                    <a:pt x="1147" y="490"/>
                  </a:lnTo>
                  <a:cubicBezTo>
                    <a:pt x="1147" y="490"/>
                    <a:pt x="1147" y="490"/>
                    <a:pt x="1139" y="490"/>
                  </a:cubicBezTo>
                  <a:cubicBezTo>
                    <a:pt x="1139" y="498"/>
                    <a:pt x="1139" y="498"/>
                    <a:pt x="1131" y="498"/>
                  </a:cubicBezTo>
                  <a:cubicBezTo>
                    <a:pt x="1123" y="506"/>
                    <a:pt x="1107" y="514"/>
                    <a:pt x="1107" y="530"/>
                  </a:cubicBezTo>
                  <a:cubicBezTo>
                    <a:pt x="1099" y="538"/>
                    <a:pt x="1099" y="546"/>
                    <a:pt x="1091" y="561"/>
                  </a:cubicBezTo>
                  <a:cubicBezTo>
                    <a:pt x="1084" y="569"/>
                    <a:pt x="1075" y="585"/>
                    <a:pt x="1068" y="609"/>
                  </a:cubicBezTo>
                  <a:cubicBezTo>
                    <a:pt x="1060" y="625"/>
                    <a:pt x="1052" y="632"/>
                    <a:pt x="1044" y="648"/>
                  </a:cubicBezTo>
                  <a:cubicBezTo>
                    <a:pt x="1036" y="656"/>
                    <a:pt x="1036" y="664"/>
                    <a:pt x="1036" y="680"/>
                  </a:cubicBezTo>
                  <a:cubicBezTo>
                    <a:pt x="1036" y="688"/>
                    <a:pt x="1036" y="688"/>
                    <a:pt x="1036" y="696"/>
                  </a:cubicBezTo>
                  <a:cubicBezTo>
                    <a:pt x="1036" y="704"/>
                    <a:pt x="1036" y="704"/>
                    <a:pt x="1036" y="704"/>
                  </a:cubicBezTo>
                  <a:lnTo>
                    <a:pt x="1028" y="704"/>
                  </a:lnTo>
                  <a:lnTo>
                    <a:pt x="1028" y="704"/>
                  </a:lnTo>
                  <a:lnTo>
                    <a:pt x="1020" y="704"/>
                  </a:lnTo>
                  <a:cubicBezTo>
                    <a:pt x="1020" y="704"/>
                    <a:pt x="1012" y="704"/>
                    <a:pt x="1004" y="704"/>
                  </a:cubicBezTo>
                  <a:cubicBezTo>
                    <a:pt x="997" y="704"/>
                    <a:pt x="989" y="712"/>
                    <a:pt x="981" y="720"/>
                  </a:cubicBezTo>
                  <a:cubicBezTo>
                    <a:pt x="965" y="743"/>
                    <a:pt x="965" y="751"/>
                    <a:pt x="957" y="775"/>
                  </a:cubicBezTo>
                  <a:cubicBezTo>
                    <a:pt x="957" y="783"/>
                    <a:pt x="957" y="783"/>
                    <a:pt x="957" y="783"/>
                  </a:cubicBezTo>
                  <a:cubicBezTo>
                    <a:pt x="949" y="783"/>
                    <a:pt x="949" y="791"/>
                    <a:pt x="949" y="791"/>
                  </a:cubicBezTo>
                  <a:cubicBezTo>
                    <a:pt x="949" y="807"/>
                    <a:pt x="949" y="807"/>
                    <a:pt x="933" y="814"/>
                  </a:cubicBezTo>
                  <a:cubicBezTo>
                    <a:pt x="917" y="814"/>
                    <a:pt x="894" y="822"/>
                    <a:pt x="894" y="846"/>
                  </a:cubicBezTo>
                  <a:cubicBezTo>
                    <a:pt x="886" y="854"/>
                    <a:pt x="886" y="854"/>
                    <a:pt x="886" y="854"/>
                  </a:cubicBezTo>
                  <a:cubicBezTo>
                    <a:pt x="886" y="862"/>
                    <a:pt x="886" y="870"/>
                    <a:pt x="878" y="870"/>
                  </a:cubicBezTo>
                  <a:lnTo>
                    <a:pt x="878" y="870"/>
                  </a:lnTo>
                  <a:cubicBezTo>
                    <a:pt x="870" y="862"/>
                    <a:pt x="870" y="862"/>
                    <a:pt x="870" y="862"/>
                  </a:cubicBezTo>
                  <a:cubicBezTo>
                    <a:pt x="862" y="862"/>
                    <a:pt x="862" y="870"/>
                    <a:pt x="854" y="870"/>
                  </a:cubicBezTo>
                  <a:lnTo>
                    <a:pt x="854" y="870"/>
                  </a:lnTo>
                  <a:cubicBezTo>
                    <a:pt x="854" y="870"/>
                    <a:pt x="854" y="854"/>
                    <a:pt x="862" y="830"/>
                  </a:cubicBezTo>
                  <a:cubicBezTo>
                    <a:pt x="870" y="775"/>
                    <a:pt x="886" y="759"/>
                    <a:pt x="894" y="743"/>
                  </a:cubicBezTo>
                  <a:cubicBezTo>
                    <a:pt x="902" y="735"/>
                    <a:pt x="910" y="735"/>
                    <a:pt x="910" y="720"/>
                  </a:cubicBezTo>
                  <a:cubicBezTo>
                    <a:pt x="910" y="712"/>
                    <a:pt x="910" y="712"/>
                    <a:pt x="925" y="712"/>
                  </a:cubicBezTo>
                  <a:lnTo>
                    <a:pt x="925" y="712"/>
                  </a:lnTo>
                  <a:cubicBezTo>
                    <a:pt x="941" y="712"/>
                    <a:pt x="957" y="712"/>
                    <a:pt x="965" y="680"/>
                  </a:cubicBezTo>
                  <a:cubicBezTo>
                    <a:pt x="965" y="664"/>
                    <a:pt x="965" y="648"/>
                    <a:pt x="965" y="632"/>
                  </a:cubicBezTo>
                  <a:cubicBezTo>
                    <a:pt x="973" y="625"/>
                    <a:pt x="973" y="617"/>
                    <a:pt x="973" y="609"/>
                  </a:cubicBezTo>
                  <a:cubicBezTo>
                    <a:pt x="973" y="617"/>
                    <a:pt x="973" y="617"/>
                    <a:pt x="973" y="617"/>
                  </a:cubicBezTo>
                  <a:cubicBezTo>
                    <a:pt x="965" y="617"/>
                    <a:pt x="965" y="617"/>
                    <a:pt x="965" y="617"/>
                  </a:cubicBezTo>
                  <a:lnTo>
                    <a:pt x="957" y="609"/>
                  </a:lnTo>
                  <a:cubicBezTo>
                    <a:pt x="957" y="609"/>
                    <a:pt x="965" y="609"/>
                    <a:pt x="965" y="617"/>
                  </a:cubicBezTo>
                  <a:cubicBezTo>
                    <a:pt x="965" y="617"/>
                    <a:pt x="965" y="625"/>
                    <a:pt x="965" y="632"/>
                  </a:cubicBezTo>
                  <a:cubicBezTo>
                    <a:pt x="957" y="648"/>
                    <a:pt x="957" y="656"/>
                    <a:pt x="957" y="680"/>
                  </a:cubicBezTo>
                  <a:cubicBezTo>
                    <a:pt x="949" y="704"/>
                    <a:pt x="941" y="704"/>
                    <a:pt x="925" y="704"/>
                  </a:cubicBezTo>
                  <a:lnTo>
                    <a:pt x="925" y="704"/>
                  </a:lnTo>
                  <a:cubicBezTo>
                    <a:pt x="917" y="704"/>
                    <a:pt x="902" y="704"/>
                    <a:pt x="902" y="720"/>
                  </a:cubicBezTo>
                  <a:cubicBezTo>
                    <a:pt x="902" y="728"/>
                    <a:pt x="894" y="735"/>
                    <a:pt x="886" y="743"/>
                  </a:cubicBezTo>
                  <a:cubicBezTo>
                    <a:pt x="878" y="759"/>
                    <a:pt x="862" y="775"/>
                    <a:pt x="854" y="830"/>
                  </a:cubicBezTo>
                  <a:cubicBezTo>
                    <a:pt x="846" y="870"/>
                    <a:pt x="846" y="870"/>
                    <a:pt x="846" y="878"/>
                  </a:cubicBezTo>
                  <a:cubicBezTo>
                    <a:pt x="846" y="878"/>
                    <a:pt x="846" y="878"/>
                    <a:pt x="854" y="878"/>
                  </a:cubicBezTo>
                  <a:cubicBezTo>
                    <a:pt x="854" y="878"/>
                    <a:pt x="854" y="878"/>
                    <a:pt x="862" y="878"/>
                  </a:cubicBezTo>
                  <a:cubicBezTo>
                    <a:pt x="862" y="870"/>
                    <a:pt x="862" y="870"/>
                    <a:pt x="870" y="870"/>
                  </a:cubicBezTo>
                  <a:lnTo>
                    <a:pt x="870" y="870"/>
                  </a:lnTo>
                  <a:cubicBezTo>
                    <a:pt x="878" y="878"/>
                    <a:pt x="878" y="878"/>
                    <a:pt x="878" y="878"/>
                  </a:cubicBezTo>
                  <a:cubicBezTo>
                    <a:pt x="886" y="878"/>
                    <a:pt x="894" y="870"/>
                    <a:pt x="894" y="862"/>
                  </a:cubicBezTo>
                  <a:cubicBezTo>
                    <a:pt x="894" y="854"/>
                    <a:pt x="894" y="854"/>
                    <a:pt x="894" y="846"/>
                  </a:cubicBezTo>
                  <a:cubicBezTo>
                    <a:pt x="902" y="830"/>
                    <a:pt x="917" y="822"/>
                    <a:pt x="933" y="822"/>
                  </a:cubicBezTo>
                  <a:cubicBezTo>
                    <a:pt x="949" y="814"/>
                    <a:pt x="957" y="807"/>
                    <a:pt x="957" y="791"/>
                  </a:cubicBezTo>
                  <a:lnTo>
                    <a:pt x="957" y="783"/>
                  </a:lnTo>
                  <a:cubicBezTo>
                    <a:pt x="965" y="783"/>
                    <a:pt x="965" y="783"/>
                    <a:pt x="965" y="783"/>
                  </a:cubicBezTo>
                  <a:cubicBezTo>
                    <a:pt x="965" y="759"/>
                    <a:pt x="973" y="751"/>
                    <a:pt x="989" y="728"/>
                  </a:cubicBezTo>
                  <a:cubicBezTo>
                    <a:pt x="989" y="712"/>
                    <a:pt x="997" y="712"/>
                    <a:pt x="1004" y="712"/>
                  </a:cubicBezTo>
                  <a:cubicBezTo>
                    <a:pt x="1012" y="712"/>
                    <a:pt x="1012" y="712"/>
                    <a:pt x="1020" y="712"/>
                  </a:cubicBezTo>
                  <a:lnTo>
                    <a:pt x="1028" y="712"/>
                  </a:lnTo>
                  <a:lnTo>
                    <a:pt x="1028" y="712"/>
                  </a:lnTo>
                  <a:cubicBezTo>
                    <a:pt x="1036" y="712"/>
                    <a:pt x="1036" y="712"/>
                    <a:pt x="1036" y="712"/>
                  </a:cubicBezTo>
                  <a:cubicBezTo>
                    <a:pt x="1044" y="704"/>
                    <a:pt x="1044" y="704"/>
                    <a:pt x="1044" y="696"/>
                  </a:cubicBezTo>
                  <a:cubicBezTo>
                    <a:pt x="1044" y="688"/>
                    <a:pt x="1044" y="688"/>
                    <a:pt x="1044" y="680"/>
                  </a:cubicBezTo>
                  <a:cubicBezTo>
                    <a:pt x="1044" y="672"/>
                    <a:pt x="1044" y="664"/>
                    <a:pt x="1052" y="648"/>
                  </a:cubicBezTo>
                  <a:cubicBezTo>
                    <a:pt x="1060" y="641"/>
                    <a:pt x="1068" y="625"/>
                    <a:pt x="1068" y="609"/>
                  </a:cubicBezTo>
                  <a:cubicBezTo>
                    <a:pt x="1075" y="593"/>
                    <a:pt x="1091" y="577"/>
                    <a:pt x="1091" y="561"/>
                  </a:cubicBezTo>
                  <a:cubicBezTo>
                    <a:pt x="1099" y="554"/>
                    <a:pt x="1107" y="546"/>
                    <a:pt x="1107" y="530"/>
                  </a:cubicBezTo>
                  <a:cubicBezTo>
                    <a:pt x="1115" y="514"/>
                    <a:pt x="1123" y="514"/>
                    <a:pt x="1139" y="506"/>
                  </a:cubicBezTo>
                  <a:lnTo>
                    <a:pt x="1147" y="498"/>
                  </a:lnTo>
                  <a:lnTo>
                    <a:pt x="1147" y="498"/>
                  </a:lnTo>
                  <a:lnTo>
                    <a:pt x="1155" y="498"/>
                  </a:lnTo>
                  <a:cubicBezTo>
                    <a:pt x="1155" y="506"/>
                    <a:pt x="1155" y="514"/>
                    <a:pt x="1155" y="522"/>
                  </a:cubicBezTo>
                  <a:cubicBezTo>
                    <a:pt x="1155" y="522"/>
                    <a:pt x="1155" y="530"/>
                    <a:pt x="1147" y="538"/>
                  </a:cubicBezTo>
                  <a:cubicBezTo>
                    <a:pt x="1147" y="546"/>
                    <a:pt x="1139" y="554"/>
                    <a:pt x="1147" y="569"/>
                  </a:cubicBezTo>
                  <a:cubicBezTo>
                    <a:pt x="1147" y="585"/>
                    <a:pt x="1139" y="593"/>
                    <a:pt x="1131" y="609"/>
                  </a:cubicBezTo>
                  <a:cubicBezTo>
                    <a:pt x="1123" y="617"/>
                    <a:pt x="1123" y="625"/>
                    <a:pt x="1115" y="632"/>
                  </a:cubicBezTo>
                  <a:lnTo>
                    <a:pt x="1115" y="632"/>
                  </a:lnTo>
                  <a:cubicBezTo>
                    <a:pt x="1115" y="648"/>
                    <a:pt x="1115" y="664"/>
                    <a:pt x="1084" y="696"/>
                  </a:cubicBezTo>
                  <a:cubicBezTo>
                    <a:pt x="1075" y="704"/>
                    <a:pt x="1075" y="704"/>
                    <a:pt x="1075" y="712"/>
                  </a:cubicBezTo>
                  <a:cubicBezTo>
                    <a:pt x="1060" y="720"/>
                    <a:pt x="1060" y="720"/>
                    <a:pt x="1068" y="735"/>
                  </a:cubicBezTo>
                  <a:lnTo>
                    <a:pt x="1075" y="743"/>
                  </a:lnTo>
                  <a:cubicBezTo>
                    <a:pt x="1084" y="767"/>
                    <a:pt x="1075" y="783"/>
                    <a:pt x="1060" y="807"/>
                  </a:cubicBezTo>
                  <a:cubicBezTo>
                    <a:pt x="1052" y="822"/>
                    <a:pt x="1036" y="838"/>
                    <a:pt x="1028" y="862"/>
                  </a:cubicBezTo>
                  <a:cubicBezTo>
                    <a:pt x="1012" y="909"/>
                    <a:pt x="1020" y="933"/>
                    <a:pt x="1028" y="965"/>
                  </a:cubicBezTo>
                  <a:cubicBezTo>
                    <a:pt x="1028" y="972"/>
                    <a:pt x="1036" y="988"/>
                    <a:pt x="1036" y="996"/>
                  </a:cubicBezTo>
                  <a:cubicBezTo>
                    <a:pt x="1044" y="1028"/>
                    <a:pt x="1036" y="1036"/>
                    <a:pt x="1020" y="1044"/>
                  </a:cubicBezTo>
                  <a:cubicBezTo>
                    <a:pt x="1012" y="1052"/>
                    <a:pt x="1012" y="1052"/>
                    <a:pt x="1004" y="1059"/>
                  </a:cubicBezTo>
                  <a:cubicBezTo>
                    <a:pt x="989" y="1075"/>
                    <a:pt x="965" y="1154"/>
                    <a:pt x="981" y="1202"/>
                  </a:cubicBezTo>
                  <a:cubicBezTo>
                    <a:pt x="997" y="1257"/>
                    <a:pt x="1004" y="1289"/>
                    <a:pt x="981" y="1312"/>
                  </a:cubicBezTo>
                  <a:cubicBezTo>
                    <a:pt x="957" y="1328"/>
                    <a:pt x="965" y="1344"/>
                    <a:pt x="965" y="1376"/>
                  </a:cubicBezTo>
                  <a:cubicBezTo>
                    <a:pt x="965" y="1399"/>
                    <a:pt x="965" y="1431"/>
                    <a:pt x="957" y="1463"/>
                  </a:cubicBezTo>
                  <a:cubicBezTo>
                    <a:pt x="941" y="1518"/>
                    <a:pt x="949" y="1534"/>
                    <a:pt x="973" y="1589"/>
                  </a:cubicBezTo>
                  <a:cubicBezTo>
                    <a:pt x="981" y="1597"/>
                    <a:pt x="981" y="1613"/>
                    <a:pt x="989" y="1629"/>
                  </a:cubicBezTo>
                  <a:cubicBezTo>
                    <a:pt x="1012" y="1676"/>
                    <a:pt x="1020" y="1739"/>
                    <a:pt x="1020" y="1826"/>
                  </a:cubicBezTo>
                  <a:cubicBezTo>
                    <a:pt x="965" y="1834"/>
                    <a:pt x="846" y="1850"/>
                    <a:pt x="720" y="1858"/>
                  </a:cubicBezTo>
                  <a:cubicBezTo>
                    <a:pt x="854" y="1850"/>
                    <a:pt x="965" y="1834"/>
                    <a:pt x="1028" y="1826"/>
                  </a:cubicBezTo>
                  <a:lnTo>
                    <a:pt x="1028" y="1826"/>
                  </a:lnTo>
                  <a:cubicBezTo>
                    <a:pt x="1028" y="1739"/>
                    <a:pt x="1012" y="1676"/>
                    <a:pt x="997" y="1629"/>
                  </a:cubicBezTo>
                  <a:cubicBezTo>
                    <a:pt x="989" y="1613"/>
                    <a:pt x="981" y="1597"/>
                    <a:pt x="981" y="1581"/>
                  </a:cubicBezTo>
                  <a:cubicBezTo>
                    <a:pt x="957" y="1534"/>
                    <a:pt x="949" y="1518"/>
                    <a:pt x="965" y="1463"/>
                  </a:cubicBezTo>
                  <a:cubicBezTo>
                    <a:pt x="973" y="1431"/>
                    <a:pt x="973" y="1399"/>
                    <a:pt x="973" y="1376"/>
                  </a:cubicBezTo>
                  <a:cubicBezTo>
                    <a:pt x="973" y="1352"/>
                    <a:pt x="965" y="1328"/>
                    <a:pt x="981" y="1312"/>
                  </a:cubicBezTo>
                  <a:cubicBezTo>
                    <a:pt x="1012" y="1289"/>
                    <a:pt x="1004" y="1257"/>
                    <a:pt x="989" y="1202"/>
                  </a:cubicBezTo>
                  <a:cubicBezTo>
                    <a:pt x="973" y="1154"/>
                    <a:pt x="997" y="1083"/>
                    <a:pt x="1012" y="1059"/>
                  </a:cubicBezTo>
                  <a:cubicBezTo>
                    <a:pt x="1020" y="1059"/>
                    <a:pt x="1020" y="1052"/>
                    <a:pt x="1020" y="1052"/>
                  </a:cubicBezTo>
                  <a:cubicBezTo>
                    <a:pt x="1036" y="1036"/>
                    <a:pt x="1052" y="1028"/>
                    <a:pt x="1044" y="996"/>
                  </a:cubicBezTo>
                  <a:cubicBezTo>
                    <a:pt x="1044" y="981"/>
                    <a:pt x="1036" y="972"/>
                    <a:pt x="1036" y="965"/>
                  </a:cubicBezTo>
                  <a:cubicBezTo>
                    <a:pt x="1028" y="933"/>
                    <a:pt x="1020" y="909"/>
                    <a:pt x="1036" y="862"/>
                  </a:cubicBezTo>
                  <a:cubicBezTo>
                    <a:pt x="1044" y="846"/>
                    <a:pt x="1052" y="830"/>
                    <a:pt x="1068" y="814"/>
                  </a:cubicBezTo>
                  <a:cubicBezTo>
                    <a:pt x="1084" y="783"/>
                    <a:pt x="1091" y="767"/>
                    <a:pt x="1084" y="743"/>
                  </a:cubicBezTo>
                  <a:cubicBezTo>
                    <a:pt x="1075" y="735"/>
                    <a:pt x="1075" y="728"/>
                    <a:pt x="1075" y="728"/>
                  </a:cubicBezTo>
                  <a:cubicBezTo>
                    <a:pt x="1068" y="720"/>
                    <a:pt x="1068" y="720"/>
                    <a:pt x="1075" y="712"/>
                  </a:cubicBezTo>
                  <a:cubicBezTo>
                    <a:pt x="1084" y="712"/>
                    <a:pt x="1084" y="704"/>
                    <a:pt x="1091" y="696"/>
                  </a:cubicBezTo>
                  <a:cubicBezTo>
                    <a:pt x="1115" y="664"/>
                    <a:pt x="1123" y="648"/>
                    <a:pt x="1123" y="632"/>
                  </a:cubicBezTo>
                  <a:lnTo>
                    <a:pt x="1123" y="632"/>
                  </a:lnTo>
                  <a:cubicBezTo>
                    <a:pt x="1123" y="625"/>
                    <a:pt x="1131" y="617"/>
                    <a:pt x="1139" y="609"/>
                  </a:cubicBezTo>
                  <a:cubicBezTo>
                    <a:pt x="1147" y="601"/>
                    <a:pt x="1155" y="585"/>
                    <a:pt x="1147" y="569"/>
                  </a:cubicBezTo>
                  <a:cubicBezTo>
                    <a:pt x="1147" y="561"/>
                    <a:pt x="1155" y="546"/>
                    <a:pt x="1155" y="538"/>
                  </a:cubicBezTo>
                  <a:cubicBezTo>
                    <a:pt x="1163" y="530"/>
                    <a:pt x="1163" y="530"/>
                    <a:pt x="1163" y="522"/>
                  </a:cubicBezTo>
                  <a:cubicBezTo>
                    <a:pt x="1163" y="514"/>
                    <a:pt x="1163" y="498"/>
                    <a:pt x="1155" y="498"/>
                  </a:cubicBezTo>
                  <a:cubicBezTo>
                    <a:pt x="1155" y="490"/>
                    <a:pt x="1155" y="490"/>
                    <a:pt x="1147" y="490"/>
                  </a:cubicBezTo>
                  <a:lnTo>
                    <a:pt x="570" y="214"/>
                  </a:lnTo>
                  <a:lnTo>
                    <a:pt x="570" y="214"/>
                  </a:lnTo>
                  <a:cubicBezTo>
                    <a:pt x="554" y="221"/>
                    <a:pt x="546" y="221"/>
                    <a:pt x="538" y="221"/>
                  </a:cubicBezTo>
                  <a:cubicBezTo>
                    <a:pt x="546" y="221"/>
                    <a:pt x="554" y="221"/>
                    <a:pt x="570" y="214"/>
                  </a:cubicBezTo>
                  <a:lnTo>
                    <a:pt x="483" y="182"/>
                  </a:lnTo>
                  <a:lnTo>
                    <a:pt x="483" y="182"/>
                  </a:lnTo>
                  <a:cubicBezTo>
                    <a:pt x="491" y="190"/>
                    <a:pt x="491" y="198"/>
                    <a:pt x="498" y="198"/>
                  </a:cubicBezTo>
                  <a:cubicBezTo>
                    <a:pt x="491" y="198"/>
                    <a:pt x="491" y="190"/>
                    <a:pt x="483" y="182"/>
                  </a:cubicBezTo>
                  <a:lnTo>
                    <a:pt x="0" y="0"/>
                  </a:lnTo>
                  <a:lnTo>
                    <a:pt x="0" y="0"/>
                  </a:lnTo>
                  <a:cubicBezTo>
                    <a:pt x="0" y="8"/>
                    <a:pt x="8" y="16"/>
                    <a:pt x="16" y="16"/>
                  </a:cubicBezTo>
                  <a:cubicBezTo>
                    <a:pt x="8" y="16"/>
                    <a:pt x="0" y="8"/>
                    <a:pt x="0" y="0"/>
                  </a:cubicBezTo>
                  <a:lnTo>
                    <a:pt x="0" y="0"/>
                  </a:lnTo>
                  <a:lnTo>
                    <a:pt x="0" y="0"/>
                  </a:lnTo>
                  <a:lnTo>
                    <a:pt x="0" y="0"/>
                  </a:lnTo>
                  <a:lnTo>
                    <a:pt x="0" y="0"/>
                  </a:lnTo>
                  <a:lnTo>
                    <a:pt x="1147" y="490"/>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1" name="Freeform 677"/>
            <p:cNvSpPr>
              <a:spLocks noChangeArrowheads="1"/>
            </p:cNvSpPr>
            <p:nvPr/>
          </p:nvSpPr>
          <p:spPr bwMode="auto">
            <a:xfrm>
              <a:off x="18471193" y="5106110"/>
              <a:ext cx="507929" cy="324703"/>
            </a:xfrm>
            <a:custGeom>
              <a:avLst/>
              <a:gdLst>
                <a:gd name="T0" fmla="*/ 933 w 966"/>
                <a:gd name="T1" fmla="*/ 546 h 618"/>
                <a:gd name="T2" fmla="*/ 933 w 966"/>
                <a:gd name="T3" fmla="*/ 546 h 618"/>
                <a:gd name="T4" fmla="*/ 957 w 966"/>
                <a:gd name="T5" fmla="*/ 609 h 618"/>
                <a:gd name="T6" fmla="*/ 965 w 966"/>
                <a:gd name="T7" fmla="*/ 617 h 618"/>
                <a:gd name="T8" fmla="*/ 965 w 966"/>
                <a:gd name="T9" fmla="*/ 617 h 618"/>
                <a:gd name="T10" fmla="*/ 957 w 966"/>
                <a:gd name="T11" fmla="*/ 609 h 618"/>
                <a:gd name="T12" fmla="*/ 933 w 966"/>
                <a:gd name="T13" fmla="*/ 546 h 618"/>
                <a:gd name="T14" fmla="*/ 16 w 966"/>
                <a:gd name="T15" fmla="*/ 16 h 618"/>
                <a:gd name="T16" fmla="*/ 16 w 966"/>
                <a:gd name="T17" fmla="*/ 16 h 618"/>
                <a:gd name="T18" fmla="*/ 16 w 966"/>
                <a:gd name="T19" fmla="*/ 16 h 618"/>
                <a:gd name="T20" fmla="*/ 72 w 966"/>
                <a:gd name="T21" fmla="*/ 79 h 618"/>
                <a:gd name="T22" fmla="*/ 87 w 966"/>
                <a:gd name="T23" fmla="*/ 95 h 618"/>
                <a:gd name="T24" fmla="*/ 87 w 966"/>
                <a:gd name="T25" fmla="*/ 95 h 618"/>
                <a:gd name="T26" fmla="*/ 182 w 966"/>
                <a:gd name="T27" fmla="*/ 135 h 618"/>
                <a:gd name="T28" fmla="*/ 491 w 966"/>
                <a:gd name="T29" fmla="*/ 190 h 618"/>
                <a:gd name="T30" fmla="*/ 498 w 966"/>
                <a:gd name="T31" fmla="*/ 206 h 618"/>
                <a:gd name="T32" fmla="*/ 538 w 966"/>
                <a:gd name="T33" fmla="*/ 222 h 618"/>
                <a:gd name="T34" fmla="*/ 570 w 966"/>
                <a:gd name="T35" fmla="*/ 214 h 618"/>
                <a:gd name="T36" fmla="*/ 617 w 966"/>
                <a:gd name="T37" fmla="*/ 206 h 618"/>
                <a:gd name="T38" fmla="*/ 649 w 966"/>
                <a:gd name="T39" fmla="*/ 190 h 618"/>
                <a:gd name="T40" fmla="*/ 664 w 966"/>
                <a:gd name="T41" fmla="*/ 206 h 618"/>
                <a:gd name="T42" fmla="*/ 712 w 966"/>
                <a:gd name="T43" fmla="*/ 214 h 618"/>
                <a:gd name="T44" fmla="*/ 775 w 966"/>
                <a:gd name="T45" fmla="*/ 245 h 618"/>
                <a:gd name="T46" fmla="*/ 775 w 966"/>
                <a:gd name="T47" fmla="*/ 253 h 618"/>
                <a:gd name="T48" fmla="*/ 799 w 966"/>
                <a:gd name="T49" fmla="*/ 309 h 618"/>
                <a:gd name="T50" fmla="*/ 799 w 966"/>
                <a:gd name="T51" fmla="*/ 309 h 618"/>
                <a:gd name="T52" fmla="*/ 878 w 966"/>
                <a:gd name="T53" fmla="*/ 403 h 618"/>
                <a:gd name="T54" fmla="*/ 878 w 966"/>
                <a:gd name="T55" fmla="*/ 403 h 618"/>
                <a:gd name="T56" fmla="*/ 799 w 966"/>
                <a:gd name="T57" fmla="*/ 309 h 618"/>
                <a:gd name="T58" fmla="*/ 799 w 966"/>
                <a:gd name="T59" fmla="*/ 309 h 618"/>
                <a:gd name="T60" fmla="*/ 775 w 966"/>
                <a:gd name="T61" fmla="*/ 253 h 618"/>
                <a:gd name="T62" fmla="*/ 775 w 966"/>
                <a:gd name="T63" fmla="*/ 245 h 618"/>
                <a:gd name="T64" fmla="*/ 712 w 966"/>
                <a:gd name="T65" fmla="*/ 214 h 618"/>
                <a:gd name="T66" fmla="*/ 664 w 966"/>
                <a:gd name="T67" fmla="*/ 206 h 618"/>
                <a:gd name="T68" fmla="*/ 649 w 966"/>
                <a:gd name="T69" fmla="*/ 190 h 618"/>
                <a:gd name="T70" fmla="*/ 617 w 966"/>
                <a:gd name="T71" fmla="*/ 206 h 618"/>
                <a:gd name="T72" fmla="*/ 570 w 966"/>
                <a:gd name="T73" fmla="*/ 214 h 618"/>
                <a:gd name="T74" fmla="*/ 538 w 966"/>
                <a:gd name="T75" fmla="*/ 222 h 618"/>
                <a:gd name="T76" fmla="*/ 498 w 966"/>
                <a:gd name="T77" fmla="*/ 206 h 618"/>
                <a:gd name="T78" fmla="*/ 491 w 966"/>
                <a:gd name="T79" fmla="*/ 190 h 618"/>
                <a:gd name="T80" fmla="*/ 182 w 966"/>
                <a:gd name="T81" fmla="*/ 135 h 618"/>
                <a:gd name="T82" fmla="*/ 87 w 966"/>
                <a:gd name="T83" fmla="*/ 95 h 618"/>
                <a:gd name="T84" fmla="*/ 87 w 966"/>
                <a:gd name="T85" fmla="*/ 95 h 618"/>
                <a:gd name="T86" fmla="*/ 72 w 966"/>
                <a:gd name="T87" fmla="*/ 79 h 618"/>
                <a:gd name="T88" fmla="*/ 16 w 966"/>
                <a:gd name="T89" fmla="*/ 16 h 618"/>
                <a:gd name="T90" fmla="*/ 16 w 966"/>
                <a:gd name="T91" fmla="*/ 16 h 618"/>
                <a:gd name="T92" fmla="*/ 16 w 966"/>
                <a:gd name="T93" fmla="*/ 16 h 618"/>
                <a:gd name="T94" fmla="*/ 16 w 966"/>
                <a:gd name="T95" fmla="*/ 16 h 618"/>
                <a:gd name="T96" fmla="*/ 16 w 966"/>
                <a:gd name="T97" fmla="*/ 16 h 618"/>
                <a:gd name="T98" fmla="*/ 16 w 966"/>
                <a:gd name="T99" fmla="*/ 16 h 618"/>
                <a:gd name="T100" fmla="*/ 0 w 966"/>
                <a:gd name="T101" fmla="*/ 0 h 618"/>
                <a:gd name="T102" fmla="*/ 0 w 966"/>
                <a:gd name="T103" fmla="*/ 0 h 618"/>
                <a:gd name="T104" fmla="*/ 0 w 966"/>
                <a:gd name="T105" fmla="*/ 0 h 618"/>
                <a:gd name="T106" fmla="*/ 16 w 966"/>
                <a:gd name="T107" fmla="*/ 16 h 618"/>
                <a:gd name="T108" fmla="*/ 0 w 966"/>
                <a:gd name="T109" fmla="*/ 0 h 618"/>
                <a:gd name="T110" fmla="*/ 933 w 966"/>
                <a:gd name="T111" fmla="*/ 54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6" h="618">
                  <a:moveTo>
                    <a:pt x="933" y="546"/>
                  </a:moveTo>
                  <a:lnTo>
                    <a:pt x="933" y="546"/>
                  </a:lnTo>
                  <a:cubicBezTo>
                    <a:pt x="933" y="577"/>
                    <a:pt x="933" y="601"/>
                    <a:pt x="957" y="609"/>
                  </a:cubicBezTo>
                  <a:cubicBezTo>
                    <a:pt x="965" y="609"/>
                    <a:pt x="965" y="617"/>
                    <a:pt x="965" y="617"/>
                  </a:cubicBezTo>
                  <a:lnTo>
                    <a:pt x="965" y="617"/>
                  </a:lnTo>
                  <a:cubicBezTo>
                    <a:pt x="965" y="617"/>
                    <a:pt x="965" y="609"/>
                    <a:pt x="957" y="609"/>
                  </a:cubicBezTo>
                  <a:cubicBezTo>
                    <a:pt x="933" y="601"/>
                    <a:pt x="933" y="577"/>
                    <a:pt x="933" y="546"/>
                  </a:cubicBezTo>
                  <a:lnTo>
                    <a:pt x="16" y="16"/>
                  </a:lnTo>
                  <a:lnTo>
                    <a:pt x="16" y="16"/>
                  </a:lnTo>
                  <a:lnTo>
                    <a:pt x="16" y="16"/>
                  </a:lnTo>
                  <a:cubicBezTo>
                    <a:pt x="40" y="32"/>
                    <a:pt x="64" y="63"/>
                    <a:pt x="72" y="79"/>
                  </a:cubicBezTo>
                  <a:cubicBezTo>
                    <a:pt x="80" y="87"/>
                    <a:pt x="80" y="95"/>
                    <a:pt x="87" y="95"/>
                  </a:cubicBezTo>
                  <a:lnTo>
                    <a:pt x="87" y="95"/>
                  </a:lnTo>
                  <a:cubicBezTo>
                    <a:pt x="95" y="111"/>
                    <a:pt x="111" y="135"/>
                    <a:pt x="182" y="135"/>
                  </a:cubicBezTo>
                  <a:cubicBezTo>
                    <a:pt x="253" y="135"/>
                    <a:pt x="451" y="150"/>
                    <a:pt x="491" y="190"/>
                  </a:cubicBezTo>
                  <a:cubicBezTo>
                    <a:pt x="491" y="190"/>
                    <a:pt x="498" y="198"/>
                    <a:pt x="498" y="206"/>
                  </a:cubicBezTo>
                  <a:cubicBezTo>
                    <a:pt x="514" y="214"/>
                    <a:pt x="522" y="222"/>
                    <a:pt x="538" y="222"/>
                  </a:cubicBezTo>
                  <a:cubicBezTo>
                    <a:pt x="546" y="222"/>
                    <a:pt x="554" y="222"/>
                    <a:pt x="570" y="214"/>
                  </a:cubicBezTo>
                  <a:cubicBezTo>
                    <a:pt x="585" y="214"/>
                    <a:pt x="601" y="206"/>
                    <a:pt x="617" y="206"/>
                  </a:cubicBezTo>
                  <a:cubicBezTo>
                    <a:pt x="625" y="198"/>
                    <a:pt x="633" y="190"/>
                    <a:pt x="649" y="190"/>
                  </a:cubicBezTo>
                  <a:cubicBezTo>
                    <a:pt x="657" y="190"/>
                    <a:pt x="664" y="198"/>
                    <a:pt x="664" y="206"/>
                  </a:cubicBezTo>
                  <a:cubicBezTo>
                    <a:pt x="672" y="214"/>
                    <a:pt x="696" y="214"/>
                    <a:pt x="712" y="214"/>
                  </a:cubicBezTo>
                  <a:cubicBezTo>
                    <a:pt x="744" y="222"/>
                    <a:pt x="775" y="222"/>
                    <a:pt x="775" y="245"/>
                  </a:cubicBezTo>
                  <a:cubicBezTo>
                    <a:pt x="775" y="253"/>
                    <a:pt x="775" y="253"/>
                    <a:pt x="775" y="253"/>
                  </a:cubicBezTo>
                  <a:cubicBezTo>
                    <a:pt x="783" y="293"/>
                    <a:pt x="783" y="301"/>
                    <a:pt x="799" y="309"/>
                  </a:cubicBezTo>
                  <a:lnTo>
                    <a:pt x="799" y="309"/>
                  </a:lnTo>
                  <a:cubicBezTo>
                    <a:pt x="823" y="309"/>
                    <a:pt x="878" y="325"/>
                    <a:pt x="878" y="403"/>
                  </a:cubicBezTo>
                  <a:lnTo>
                    <a:pt x="878" y="403"/>
                  </a:lnTo>
                  <a:cubicBezTo>
                    <a:pt x="878" y="325"/>
                    <a:pt x="823" y="309"/>
                    <a:pt x="799" y="309"/>
                  </a:cubicBezTo>
                  <a:lnTo>
                    <a:pt x="799" y="309"/>
                  </a:lnTo>
                  <a:cubicBezTo>
                    <a:pt x="783" y="301"/>
                    <a:pt x="783" y="293"/>
                    <a:pt x="775" y="253"/>
                  </a:cubicBezTo>
                  <a:cubicBezTo>
                    <a:pt x="775" y="245"/>
                    <a:pt x="775" y="245"/>
                    <a:pt x="775" y="245"/>
                  </a:cubicBezTo>
                  <a:cubicBezTo>
                    <a:pt x="775" y="222"/>
                    <a:pt x="744" y="222"/>
                    <a:pt x="712" y="214"/>
                  </a:cubicBezTo>
                  <a:cubicBezTo>
                    <a:pt x="696" y="214"/>
                    <a:pt x="672" y="214"/>
                    <a:pt x="664" y="206"/>
                  </a:cubicBezTo>
                  <a:cubicBezTo>
                    <a:pt x="664" y="198"/>
                    <a:pt x="657" y="190"/>
                    <a:pt x="649" y="190"/>
                  </a:cubicBezTo>
                  <a:cubicBezTo>
                    <a:pt x="633" y="190"/>
                    <a:pt x="625" y="198"/>
                    <a:pt x="617" y="206"/>
                  </a:cubicBezTo>
                  <a:cubicBezTo>
                    <a:pt x="601" y="206"/>
                    <a:pt x="585" y="214"/>
                    <a:pt x="570" y="214"/>
                  </a:cubicBezTo>
                  <a:cubicBezTo>
                    <a:pt x="554" y="222"/>
                    <a:pt x="546" y="222"/>
                    <a:pt x="538" y="222"/>
                  </a:cubicBezTo>
                  <a:cubicBezTo>
                    <a:pt x="522" y="222"/>
                    <a:pt x="514" y="214"/>
                    <a:pt x="498" y="206"/>
                  </a:cubicBezTo>
                  <a:cubicBezTo>
                    <a:pt x="498" y="198"/>
                    <a:pt x="491" y="190"/>
                    <a:pt x="491" y="190"/>
                  </a:cubicBezTo>
                  <a:cubicBezTo>
                    <a:pt x="451" y="150"/>
                    <a:pt x="253" y="135"/>
                    <a:pt x="182" y="135"/>
                  </a:cubicBezTo>
                  <a:cubicBezTo>
                    <a:pt x="111" y="135"/>
                    <a:pt x="95" y="111"/>
                    <a:pt x="87" y="95"/>
                  </a:cubicBezTo>
                  <a:lnTo>
                    <a:pt x="87" y="95"/>
                  </a:lnTo>
                  <a:cubicBezTo>
                    <a:pt x="80" y="95"/>
                    <a:pt x="80" y="87"/>
                    <a:pt x="72" y="79"/>
                  </a:cubicBezTo>
                  <a:cubicBezTo>
                    <a:pt x="64" y="63"/>
                    <a:pt x="40" y="32"/>
                    <a:pt x="16" y="16"/>
                  </a:cubicBezTo>
                  <a:lnTo>
                    <a:pt x="16" y="16"/>
                  </a:lnTo>
                  <a:lnTo>
                    <a:pt x="16" y="16"/>
                  </a:lnTo>
                  <a:lnTo>
                    <a:pt x="16" y="16"/>
                  </a:lnTo>
                  <a:lnTo>
                    <a:pt x="16" y="16"/>
                  </a:lnTo>
                  <a:lnTo>
                    <a:pt x="16" y="16"/>
                  </a:lnTo>
                  <a:lnTo>
                    <a:pt x="0" y="0"/>
                  </a:lnTo>
                  <a:lnTo>
                    <a:pt x="0" y="0"/>
                  </a:lnTo>
                  <a:lnTo>
                    <a:pt x="0" y="0"/>
                  </a:lnTo>
                  <a:cubicBezTo>
                    <a:pt x="8" y="8"/>
                    <a:pt x="16" y="16"/>
                    <a:pt x="16" y="16"/>
                  </a:cubicBezTo>
                  <a:cubicBezTo>
                    <a:pt x="16" y="16"/>
                    <a:pt x="8" y="8"/>
                    <a:pt x="0" y="0"/>
                  </a:cubicBezTo>
                  <a:lnTo>
                    <a:pt x="933" y="546"/>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2" name="Freeform 678"/>
            <p:cNvSpPr>
              <a:spLocks noChangeArrowheads="1"/>
            </p:cNvSpPr>
            <p:nvPr/>
          </p:nvSpPr>
          <p:spPr bwMode="auto">
            <a:xfrm>
              <a:off x="18464235" y="5101472"/>
              <a:ext cx="519524" cy="333980"/>
            </a:xfrm>
            <a:custGeom>
              <a:avLst/>
              <a:gdLst>
                <a:gd name="T0" fmla="*/ 7 w 989"/>
                <a:gd name="T1" fmla="*/ 0 h 634"/>
                <a:gd name="T2" fmla="*/ 0 w 989"/>
                <a:gd name="T3" fmla="*/ 0 h 634"/>
                <a:gd name="T4" fmla="*/ 7 w 989"/>
                <a:gd name="T5" fmla="*/ 8 h 634"/>
                <a:gd name="T6" fmla="*/ 7 w 989"/>
                <a:gd name="T7" fmla="*/ 8 h 634"/>
                <a:gd name="T8" fmla="*/ 15 w 989"/>
                <a:gd name="T9" fmla="*/ 16 h 634"/>
                <a:gd name="T10" fmla="*/ 31 w 989"/>
                <a:gd name="T11" fmla="*/ 32 h 634"/>
                <a:gd name="T12" fmla="*/ 87 w 989"/>
                <a:gd name="T13" fmla="*/ 95 h 634"/>
                <a:gd name="T14" fmla="*/ 95 w 989"/>
                <a:gd name="T15" fmla="*/ 111 h 634"/>
                <a:gd name="T16" fmla="*/ 498 w 989"/>
                <a:gd name="T17" fmla="*/ 198 h 634"/>
                <a:gd name="T18" fmla="*/ 513 w 989"/>
                <a:gd name="T19" fmla="*/ 214 h 634"/>
                <a:gd name="T20" fmla="*/ 553 w 989"/>
                <a:gd name="T21" fmla="*/ 237 h 634"/>
                <a:gd name="T22" fmla="*/ 585 w 989"/>
                <a:gd name="T23" fmla="*/ 230 h 634"/>
                <a:gd name="T24" fmla="*/ 632 w 989"/>
                <a:gd name="T25" fmla="*/ 214 h 634"/>
                <a:gd name="T26" fmla="*/ 679 w 989"/>
                <a:gd name="T27" fmla="*/ 222 h 634"/>
                <a:gd name="T28" fmla="*/ 782 w 989"/>
                <a:gd name="T29" fmla="*/ 253 h 634"/>
                <a:gd name="T30" fmla="*/ 814 w 989"/>
                <a:gd name="T31" fmla="*/ 324 h 634"/>
                <a:gd name="T32" fmla="*/ 885 w 989"/>
                <a:gd name="T33" fmla="*/ 411 h 634"/>
                <a:gd name="T34" fmla="*/ 885 w 989"/>
                <a:gd name="T35" fmla="*/ 411 h 634"/>
                <a:gd name="T36" fmla="*/ 869 w 989"/>
                <a:gd name="T37" fmla="*/ 483 h 634"/>
                <a:gd name="T38" fmla="*/ 885 w 989"/>
                <a:gd name="T39" fmla="*/ 514 h 634"/>
                <a:gd name="T40" fmla="*/ 940 w 989"/>
                <a:gd name="T41" fmla="*/ 538 h 634"/>
                <a:gd name="T42" fmla="*/ 940 w 989"/>
                <a:gd name="T43" fmla="*/ 538 h 634"/>
                <a:gd name="T44" fmla="*/ 940 w 989"/>
                <a:gd name="T45" fmla="*/ 554 h 634"/>
                <a:gd name="T46" fmla="*/ 972 w 989"/>
                <a:gd name="T47" fmla="*/ 625 h 634"/>
                <a:gd name="T48" fmla="*/ 988 w 989"/>
                <a:gd name="T49" fmla="*/ 633 h 634"/>
                <a:gd name="T50" fmla="*/ 988 w 989"/>
                <a:gd name="T51" fmla="*/ 625 h 634"/>
                <a:gd name="T52" fmla="*/ 988 w 989"/>
                <a:gd name="T53" fmla="*/ 625 h 634"/>
                <a:gd name="T54" fmla="*/ 980 w 989"/>
                <a:gd name="T55" fmla="*/ 625 h 634"/>
                <a:gd name="T56" fmla="*/ 948 w 989"/>
                <a:gd name="T57" fmla="*/ 554 h 634"/>
                <a:gd name="T58" fmla="*/ 948 w 989"/>
                <a:gd name="T59" fmla="*/ 538 h 634"/>
                <a:gd name="T60" fmla="*/ 885 w 989"/>
                <a:gd name="T61" fmla="*/ 506 h 634"/>
                <a:gd name="T62" fmla="*/ 877 w 989"/>
                <a:gd name="T63" fmla="*/ 498 h 634"/>
                <a:gd name="T64" fmla="*/ 893 w 989"/>
                <a:gd name="T65" fmla="*/ 411 h 634"/>
                <a:gd name="T66" fmla="*/ 814 w 989"/>
                <a:gd name="T67" fmla="*/ 317 h 634"/>
                <a:gd name="T68" fmla="*/ 790 w 989"/>
                <a:gd name="T69" fmla="*/ 253 h 634"/>
                <a:gd name="T70" fmla="*/ 679 w 989"/>
                <a:gd name="T71" fmla="*/ 214 h 634"/>
                <a:gd name="T72" fmla="*/ 632 w 989"/>
                <a:gd name="T73" fmla="*/ 214 h 634"/>
                <a:gd name="T74" fmla="*/ 553 w 989"/>
                <a:gd name="T75" fmla="*/ 230 h 634"/>
                <a:gd name="T76" fmla="*/ 506 w 989"/>
                <a:gd name="T77" fmla="*/ 198 h 634"/>
                <a:gd name="T78" fmla="*/ 102 w 989"/>
                <a:gd name="T79" fmla="*/ 103 h 634"/>
                <a:gd name="T80" fmla="*/ 87 w 989"/>
                <a:gd name="T81" fmla="*/ 87 h 634"/>
                <a:gd name="T82" fmla="*/ 31 w 989"/>
                <a:gd name="T83" fmla="*/ 24 h 634"/>
                <a:gd name="T84" fmla="*/ 31 w 989"/>
                <a:gd name="T85" fmla="*/ 24 h 634"/>
                <a:gd name="T86" fmla="*/ 15 w 989"/>
                <a:gd name="T87" fmla="*/ 8 h 634"/>
                <a:gd name="T88" fmla="*/ 15 w 989"/>
                <a:gd name="T89" fmla="*/ 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9" h="634">
                  <a:moveTo>
                    <a:pt x="7" y="0"/>
                  </a:moveTo>
                  <a:lnTo>
                    <a:pt x="7" y="0"/>
                  </a:lnTo>
                  <a:lnTo>
                    <a:pt x="7" y="0"/>
                  </a:lnTo>
                  <a:cubicBezTo>
                    <a:pt x="7" y="0"/>
                    <a:pt x="7" y="0"/>
                    <a:pt x="0" y="0"/>
                  </a:cubicBezTo>
                  <a:lnTo>
                    <a:pt x="0" y="0"/>
                  </a:lnTo>
                  <a:cubicBezTo>
                    <a:pt x="7" y="8"/>
                    <a:pt x="7" y="8"/>
                    <a:pt x="7" y="8"/>
                  </a:cubicBezTo>
                  <a:lnTo>
                    <a:pt x="7" y="8"/>
                  </a:lnTo>
                  <a:lnTo>
                    <a:pt x="7" y="8"/>
                  </a:lnTo>
                  <a:cubicBezTo>
                    <a:pt x="7" y="16"/>
                    <a:pt x="7" y="16"/>
                    <a:pt x="15" y="16"/>
                  </a:cubicBezTo>
                  <a:lnTo>
                    <a:pt x="15" y="16"/>
                  </a:lnTo>
                  <a:lnTo>
                    <a:pt x="15" y="16"/>
                  </a:lnTo>
                  <a:cubicBezTo>
                    <a:pt x="15" y="24"/>
                    <a:pt x="23" y="32"/>
                    <a:pt x="31" y="32"/>
                  </a:cubicBezTo>
                  <a:lnTo>
                    <a:pt x="31" y="32"/>
                  </a:lnTo>
                  <a:cubicBezTo>
                    <a:pt x="55" y="48"/>
                    <a:pt x="71" y="71"/>
                    <a:pt x="87" y="95"/>
                  </a:cubicBezTo>
                  <a:cubicBezTo>
                    <a:pt x="87" y="95"/>
                    <a:pt x="95" y="103"/>
                    <a:pt x="95" y="111"/>
                  </a:cubicBezTo>
                  <a:lnTo>
                    <a:pt x="95" y="111"/>
                  </a:lnTo>
                  <a:cubicBezTo>
                    <a:pt x="110" y="127"/>
                    <a:pt x="126" y="151"/>
                    <a:pt x="197" y="151"/>
                  </a:cubicBezTo>
                  <a:cubicBezTo>
                    <a:pt x="268" y="151"/>
                    <a:pt x="466" y="166"/>
                    <a:pt x="498" y="198"/>
                  </a:cubicBezTo>
                  <a:lnTo>
                    <a:pt x="498" y="198"/>
                  </a:lnTo>
                  <a:cubicBezTo>
                    <a:pt x="506" y="206"/>
                    <a:pt x="506" y="214"/>
                    <a:pt x="513" y="214"/>
                  </a:cubicBezTo>
                  <a:lnTo>
                    <a:pt x="513" y="214"/>
                  </a:lnTo>
                  <a:cubicBezTo>
                    <a:pt x="521" y="230"/>
                    <a:pt x="529" y="237"/>
                    <a:pt x="553" y="237"/>
                  </a:cubicBezTo>
                  <a:lnTo>
                    <a:pt x="553" y="237"/>
                  </a:lnTo>
                  <a:cubicBezTo>
                    <a:pt x="561" y="237"/>
                    <a:pt x="569" y="237"/>
                    <a:pt x="585" y="230"/>
                  </a:cubicBezTo>
                  <a:lnTo>
                    <a:pt x="585" y="230"/>
                  </a:lnTo>
                  <a:cubicBezTo>
                    <a:pt x="608" y="230"/>
                    <a:pt x="624" y="222"/>
                    <a:pt x="632" y="214"/>
                  </a:cubicBezTo>
                  <a:cubicBezTo>
                    <a:pt x="648" y="214"/>
                    <a:pt x="656" y="206"/>
                    <a:pt x="664" y="206"/>
                  </a:cubicBezTo>
                  <a:cubicBezTo>
                    <a:pt x="664" y="206"/>
                    <a:pt x="672" y="214"/>
                    <a:pt x="679" y="222"/>
                  </a:cubicBezTo>
                  <a:cubicBezTo>
                    <a:pt x="687" y="230"/>
                    <a:pt x="711" y="230"/>
                    <a:pt x="727" y="230"/>
                  </a:cubicBezTo>
                  <a:cubicBezTo>
                    <a:pt x="759" y="230"/>
                    <a:pt x="782" y="237"/>
                    <a:pt x="782" y="253"/>
                  </a:cubicBezTo>
                  <a:cubicBezTo>
                    <a:pt x="782" y="261"/>
                    <a:pt x="782" y="261"/>
                    <a:pt x="782" y="261"/>
                  </a:cubicBezTo>
                  <a:cubicBezTo>
                    <a:pt x="790" y="301"/>
                    <a:pt x="790" y="317"/>
                    <a:pt x="814" y="324"/>
                  </a:cubicBezTo>
                  <a:lnTo>
                    <a:pt x="814" y="324"/>
                  </a:lnTo>
                  <a:cubicBezTo>
                    <a:pt x="838" y="324"/>
                    <a:pt x="885" y="333"/>
                    <a:pt x="885" y="411"/>
                  </a:cubicBezTo>
                  <a:lnTo>
                    <a:pt x="885" y="411"/>
                  </a:lnTo>
                  <a:lnTo>
                    <a:pt x="885" y="411"/>
                  </a:lnTo>
                  <a:cubicBezTo>
                    <a:pt x="885" y="451"/>
                    <a:pt x="877" y="475"/>
                    <a:pt x="869" y="483"/>
                  </a:cubicBezTo>
                  <a:lnTo>
                    <a:pt x="869" y="483"/>
                  </a:lnTo>
                  <a:cubicBezTo>
                    <a:pt x="869" y="491"/>
                    <a:pt x="861" y="498"/>
                    <a:pt x="869" y="506"/>
                  </a:cubicBezTo>
                  <a:cubicBezTo>
                    <a:pt x="869" y="506"/>
                    <a:pt x="877" y="506"/>
                    <a:pt x="885" y="514"/>
                  </a:cubicBezTo>
                  <a:cubicBezTo>
                    <a:pt x="893" y="514"/>
                    <a:pt x="901" y="514"/>
                    <a:pt x="909" y="514"/>
                  </a:cubicBezTo>
                  <a:cubicBezTo>
                    <a:pt x="932" y="522"/>
                    <a:pt x="940" y="522"/>
                    <a:pt x="940" y="538"/>
                  </a:cubicBezTo>
                  <a:lnTo>
                    <a:pt x="940" y="538"/>
                  </a:lnTo>
                  <a:lnTo>
                    <a:pt x="940" y="538"/>
                  </a:lnTo>
                  <a:lnTo>
                    <a:pt x="940" y="546"/>
                  </a:lnTo>
                  <a:cubicBezTo>
                    <a:pt x="940" y="554"/>
                    <a:pt x="940" y="554"/>
                    <a:pt x="940" y="554"/>
                  </a:cubicBezTo>
                  <a:cubicBezTo>
                    <a:pt x="940" y="585"/>
                    <a:pt x="940" y="609"/>
                    <a:pt x="972" y="625"/>
                  </a:cubicBezTo>
                  <a:lnTo>
                    <a:pt x="972" y="625"/>
                  </a:lnTo>
                  <a:lnTo>
                    <a:pt x="980" y="633"/>
                  </a:lnTo>
                  <a:cubicBezTo>
                    <a:pt x="988" y="633"/>
                    <a:pt x="988" y="633"/>
                    <a:pt x="988" y="633"/>
                  </a:cubicBezTo>
                  <a:cubicBezTo>
                    <a:pt x="988" y="625"/>
                    <a:pt x="988" y="625"/>
                    <a:pt x="988" y="625"/>
                  </a:cubicBezTo>
                  <a:lnTo>
                    <a:pt x="988" y="625"/>
                  </a:lnTo>
                  <a:lnTo>
                    <a:pt x="988" y="625"/>
                  </a:lnTo>
                  <a:lnTo>
                    <a:pt x="988" y="625"/>
                  </a:lnTo>
                  <a:cubicBezTo>
                    <a:pt x="980" y="625"/>
                    <a:pt x="980" y="625"/>
                    <a:pt x="980" y="625"/>
                  </a:cubicBezTo>
                  <a:lnTo>
                    <a:pt x="980" y="625"/>
                  </a:lnTo>
                  <a:cubicBezTo>
                    <a:pt x="980" y="625"/>
                    <a:pt x="980" y="617"/>
                    <a:pt x="972" y="617"/>
                  </a:cubicBezTo>
                  <a:cubicBezTo>
                    <a:pt x="948" y="609"/>
                    <a:pt x="948" y="585"/>
                    <a:pt x="948" y="554"/>
                  </a:cubicBezTo>
                  <a:cubicBezTo>
                    <a:pt x="948" y="554"/>
                    <a:pt x="948" y="554"/>
                    <a:pt x="948" y="546"/>
                  </a:cubicBezTo>
                  <a:lnTo>
                    <a:pt x="948" y="538"/>
                  </a:lnTo>
                  <a:cubicBezTo>
                    <a:pt x="948" y="514"/>
                    <a:pt x="932" y="514"/>
                    <a:pt x="909" y="506"/>
                  </a:cubicBezTo>
                  <a:cubicBezTo>
                    <a:pt x="901" y="506"/>
                    <a:pt x="893" y="506"/>
                    <a:pt x="885" y="506"/>
                  </a:cubicBezTo>
                  <a:cubicBezTo>
                    <a:pt x="885" y="506"/>
                    <a:pt x="877" y="506"/>
                    <a:pt x="877" y="498"/>
                  </a:cubicBezTo>
                  <a:lnTo>
                    <a:pt x="877" y="498"/>
                  </a:lnTo>
                  <a:lnTo>
                    <a:pt x="877" y="491"/>
                  </a:lnTo>
                  <a:cubicBezTo>
                    <a:pt x="885" y="475"/>
                    <a:pt x="893" y="451"/>
                    <a:pt x="893" y="411"/>
                  </a:cubicBezTo>
                  <a:cubicBezTo>
                    <a:pt x="893" y="333"/>
                    <a:pt x="838" y="317"/>
                    <a:pt x="814" y="317"/>
                  </a:cubicBezTo>
                  <a:lnTo>
                    <a:pt x="814" y="317"/>
                  </a:lnTo>
                  <a:cubicBezTo>
                    <a:pt x="798" y="309"/>
                    <a:pt x="798" y="301"/>
                    <a:pt x="790" y="261"/>
                  </a:cubicBezTo>
                  <a:cubicBezTo>
                    <a:pt x="790" y="253"/>
                    <a:pt x="790" y="253"/>
                    <a:pt x="790" y="253"/>
                  </a:cubicBezTo>
                  <a:cubicBezTo>
                    <a:pt x="790" y="230"/>
                    <a:pt x="759" y="230"/>
                    <a:pt x="727" y="222"/>
                  </a:cubicBezTo>
                  <a:cubicBezTo>
                    <a:pt x="711" y="222"/>
                    <a:pt x="687" y="222"/>
                    <a:pt x="679" y="214"/>
                  </a:cubicBezTo>
                  <a:cubicBezTo>
                    <a:pt x="679" y="206"/>
                    <a:pt x="672" y="198"/>
                    <a:pt x="664" y="198"/>
                  </a:cubicBezTo>
                  <a:cubicBezTo>
                    <a:pt x="648" y="198"/>
                    <a:pt x="640" y="206"/>
                    <a:pt x="632" y="214"/>
                  </a:cubicBezTo>
                  <a:cubicBezTo>
                    <a:pt x="616" y="214"/>
                    <a:pt x="600" y="222"/>
                    <a:pt x="585" y="222"/>
                  </a:cubicBezTo>
                  <a:cubicBezTo>
                    <a:pt x="569" y="230"/>
                    <a:pt x="561" y="230"/>
                    <a:pt x="553" y="230"/>
                  </a:cubicBezTo>
                  <a:cubicBezTo>
                    <a:pt x="537" y="230"/>
                    <a:pt x="529" y="222"/>
                    <a:pt x="513" y="214"/>
                  </a:cubicBezTo>
                  <a:cubicBezTo>
                    <a:pt x="513" y="206"/>
                    <a:pt x="506" y="198"/>
                    <a:pt x="506" y="198"/>
                  </a:cubicBezTo>
                  <a:cubicBezTo>
                    <a:pt x="466" y="158"/>
                    <a:pt x="268" y="143"/>
                    <a:pt x="197" y="143"/>
                  </a:cubicBezTo>
                  <a:cubicBezTo>
                    <a:pt x="126" y="143"/>
                    <a:pt x="110" y="119"/>
                    <a:pt x="102" y="103"/>
                  </a:cubicBezTo>
                  <a:lnTo>
                    <a:pt x="102" y="103"/>
                  </a:lnTo>
                  <a:cubicBezTo>
                    <a:pt x="95" y="103"/>
                    <a:pt x="95" y="95"/>
                    <a:pt x="87" y="87"/>
                  </a:cubicBezTo>
                  <a:cubicBezTo>
                    <a:pt x="79" y="71"/>
                    <a:pt x="55" y="40"/>
                    <a:pt x="31" y="24"/>
                  </a:cubicBezTo>
                  <a:lnTo>
                    <a:pt x="31" y="24"/>
                  </a:lnTo>
                  <a:lnTo>
                    <a:pt x="31" y="24"/>
                  </a:lnTo>
                  <a:lnTo>
                    <a:pt x="31" y="24"/>
                  </a:lnTo>
                  <a:lnTo>
                    <a:pt x="31" y="24"/>
                  </a:lnTo>
                  <a:cubicBezTo>
                    <a:pt x="31" y="24"/>
                    <a:pt x="23" y="16"/>
                    <a:pt x="15" y="8"/>
                  </a:cubicBezTo>
                  <a:lnTo>
                    <a:pt x="15" y="8"/>
                  </a:lnTo>
                  <a:lnTo>
                    <a:pt x="15" y="8"/>
                  </a:lnTo>
                  <a:cubicBezTo>
                    <a:pt x="7" y="0"/>
                    <a:pt x="7" y="0"/>
                    <a:pt x="7"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3" name="Freeform 704"/>
            <p:cNvSpPr>
              <a:spLocks noChangeArrowheads="1"/>
            </p:cNvSpPr>
            <p:nvPr/>
          </p:nvSpPr>
          <p:spPr bwMode="auto">
            <a:xfrm>
              <a:off x="18369143" y="6073262"/>
              <a:ext cx="786245" cy="1391584"/>
            </a:xfrm>
            <a:custGeom>
              <a:avLst/>
              <a:gdLst>
                <a:gd name="T0" fmla="*/ 1217 w 1495"/>
                <a:gd name="T1" fmla="*/ 0 h 2648"/>
                <a:gd name="T2" fmla="*/ 245 w 1495"/>
                <a:gd name="T3" fmla="*/ 95 h 2648"/>
                <a:gd name="T4" fmla="*/ 245 w 1495"/>
                <a:gd name="T5" fmla="*/ 95 h 2648"/>
                <a:gd name="T6" fmla="*/ 284 w 1495"/>
                <a:gd name="T7" fmla="*/ 135 h 2648"/>
                <a:gd name="T8" fmla="*/ 387 w 1495"/>
                <a:gd name="T9" fmla="*/ 253 h 2648"/>
                <a:gd name="T10" fmla="*/ 419 w 1495"/>
                <a:gd name="T11" fmla="*/ 269 h 2648"/>
                <a:gd name="T12" fmla="*/ 395 w 1495"/>
                <a:gd name="T13" fmla="*/ 435 h 2648"/>
                <a:gd name="T14" fmla="*/ 332 w 1495"/>
                <a:gd name="T15" fmla="*/ 554 h 2648"/>
                <a:gd name="T16" fmla="*/ 284 w 1495"/>
                <a:gd name="T17" fmla="*/ 570 h 2648"/>
                <a:gd name="T18" fmla="*/ 197 w 1495"/>
                <a:gd name="T19" fmla="*/ 617 h 2648"/>
                <a:gd name="T20" fmla="*/ 182 w 1495"/>
                <a:gd name="T21" fmla="*/ 609 h 2648"/>
                <a:gd name="T22" fmla="*/ 158 w 1495"/>
                <a:gd name="T23" fmla="*/ 609 h 2648"/>
                <a:gd name="T24" fmla="*/ 118 w 1495"/>
                <a:gd name="T25" fmla="*/ 625 h 2648"/>
                <a:gd name="T26" fmla="*/ 118 w 1495"/>
                <a:gd name="T27" fmla="*/ 672 h 2648"/>
                <a:gd name="T28" fmla="*/ 150 w 1495"/>
                <a:gd name="T29" fmla="*/ 735 h 2648"/>
                <a:gd name="T30" fmla="*/ 174 w 1495"/>
                <a:gd name="T31" fmla="*/ 775 h 2648"/>
                <a:gd name="T32" fmla="*/ 126 w 1495"/>
                <a:gd name="T33" fmla="*/ 886 h 2648"/>
                <a:gd name="T34" fmla="*/ 134 w 1495"/>
                <a:gd name="T35" fmla="*/ 933 h 2648"/>
                <a:gd name="T36" fmla="*/ 134 w 1495"/>
                <a:gd name="T37" fmla="*/ 933 h 2648"/>
                <a:gd name="T38" fmla="*/ 24 w 1495"/>
                <a:gd name="T39" fmla="*/ 1012 h 2648"/>
                <a:gd name="T40" fmla="*/ 15 w 1495"/>
                <a:gd name="T41" fmla="*/ 1020 h 2648"/>
                <a:gd name="T42" fmla="*/ 31 w 1495"/>
                <a:gd name="T43" fmla="*/ 1044 h 2648"/>
                <a:gd name="T44" fmla="*/ 15 w 1495"/>
                <a:gd name="T45" fmla="*/ 1107 h 2648"/>
                <a:gd name="T46" fmla="*/ 15 w 1495"/>
                <a:gd name="T47" fmla="*/ 1115 h 2648"/>
                <a:gd name="T48" fmla="*/ 95 w 1495"/>
                <a:gd name="T49" fmla="*/ 1423 h 2648"/>
                <a:gd name="T50" fmla="*/ 284 w 1495"/>
                <a:gd name="T51" fmla="*/ 1605 h 2648"/>
                <a:gd name="T52" fmla="*/ 332 w 1495"/>
                <a:gd name="T53" fmla="*/ 1747 h 2648"/>
                <a:gd name="T54" fmla="*/ 364 w 1495"/>
                <a:gd name="T55" fmla="*/ 1763 h 2648"/>
                <a:gd name="T56" fmla="*/ 403 w 1495"/>
                <a:gd name="T57" fmla="*/ 1747 h 2648"/>
                <a:gd name="T58" fmla="*/ 442 w 1495"/>
                <a:gd name="T59" fmla="*/ 1771 h 2648"/>
                <a:gd name="T60" fmla="*/ 458 w 1495"/>
                <a:gd name="T61" fmla="*/ 1747 h 2648"/>
                <a:gd name="T62" fmla="*/ 466 w 1495"/>
                <a:gd name="T63" fmla="*/ 2016 h 2648"/>
                <a:gd name="T64" fmla="*/ 648 w 1495"/>
                <a:gd name="T65" fmla="*/ 2252 h 2648"/>
                <a:gd name="T66" fmla="*/ 743 w 1495"/>
                <a:gd name="T67" fmla="*/ 2316 h 2648"/>
                <a:gd name="T68" fmla="*/ 806 w 1495"/>
                <a:gd name="T69" fmla="*/ 2355 h 2648"/>
                <a:gd name="T70" fmla="*/ 854 w 1495"/>
                <a:gd name="T71" fmla="*/ 2466 h 2648"/>
                <a:gd name="T72" fmla="*/ 822 w 1495"/>
                <a:gd name="T73" fmla="*/ 2521 h 2648"/>
                <a:gd name="T74" fmla="*/ 877 w 1495"/>
                <a:gd name="T75" fmla="*/ 2624 h 2648"/>
                <a:gd name="T76" fmla="*/ 948 w 1495"/>
                <a:gd name="T77" fmla="*/ 2647 h 2648"/>
                <a:gd name="T78" fmla="*/ 964 w 1495"/>
                <a:gd name="T79" fmla="*/ 2647 h 2648"/>
                <a:gd name="T80" fmla="*/ 1051 w 1495"/>
                <a:gd name="T81" fmla="*/ 2561 h 2648"/>
                <a:gd name="T82" fmla="*/ 1178 w 1495"/>
                <a:gd name="T83" fmla="*/ 2600 h 2648"/>
                <a:gd name="T84" fmla="*/ 1209 w 1495"/>
                <a:gd name="T85" fmla="*/ 2521 h 2648"/>
                <a:gd name="T86" fmla="*/ 1194 w 1495"/>
                <a:gd name="T87" fmla="*/ 2434 h 2648"/>
                <a:gd name="T88" fmla="*/ 1344 w 1495"/>
                <a:gd name="T89" fmla="*/ 2387 h 2648"/>
                <a:gd name="T90" fmla="*/ 1320 w 1495"/>
                <a:gd name="T91" fmla="*/ 2339 h 2648"/>
                <a:gd name="T92" fmla="*/ 1320 w 1495"/>
                <a:gd name="T93" fmla="*/ 2292 h 2648"/>
                <a:gd name="T94" fmla="*/ 1336 w 1495"/>
                <a:gd name="T95" fmla="*/ 2236 h 2648"/>
                <a:gd name="T96" fmla="*/ 1336 w 1495"/>
                <a:gd name="T97" fmla="*/ 2126 h 2648"/>
                <a:gd name="T98" fmla="*/ 1352 w 1495"/>
                <a:gd name="T99" fmla="*/ 2063 h 2648"/>
                <a:gd name="T100" fmla="*/ 1447 w 1495"/>
                <a:gd name="T101" fmla="*/ 1874 h 2648"/>
                <a:gd name="T102" fmla="*/ 1494 w 1495"/>
                <a:gd name="T103" fmla="*/ 1787 h 2648"/>
                <a:gd name="T104" fmla="*/ 1462 w 1495"/>
                <a:gd name="T105" fmla="*/ 1668 h 2648"/>
                <a:gd name="T106" fmla="*/ 1447 w 1495"/>
                <a:gd name="T107" fmla="*/ 1621 h 2648"/>
                <a:gd name="T108" fmla="*/ 1439 w 1495"/>
                <a:gd name="T109" fmla="*/ 1510 h 2648"/>
                <a:gd name="T110" fmla="*/ 1352 w 1495"/>
                <a:gd name="T111" fmla="*/ 372 h 2648"/>
                <a:gd name="T112" fmla="*/ 1304 w 1495"/>
                <a:gd name="T113" fmla="*/ 285 h 2648"/>
                <a:gd name="T114" fmla="*/ 1241 w 1495"/>
                <a:gd name="T115" fmla="*/ 174 h 2648"/>
                <a:gd name="T116" fmla="*/ 1225 w 1495"/>
                <a:gd name="T117" fmla="*/ 95 h 2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5" h="2648">
                  <a:moveTo>
                    <a:pt x="1217" y="0"/>
                  </a:moveTo>
                  <a:lnTo>
                    <a:pt x="1217" y="0"/>
                  </a:lnTo>
                  <a:cubicBezTo>
                    <a:pt x="1043" y="24"/>
                    <a:pt x="435" y="71"/>
                    <a:pt x="245" y="87"/>
                  </a:cubicBezTo>
                  <a:cubicBezTo>
                    <a:pt x="245" y="95"/>
                    <a:pt x="245" y="95"/>
                    <a:pt x="245" y="95"/>
                  </a:cubicBezTo>
                  <a:lnTo>
                    <a:pt x="245" y="95"/>
                  </a:lnTo>
                  <a:lnTo>
                    <a:pt x="245" y="95"/>
                  </a:lnTo>
                  <a:lnTo>
                    <a:pt x="245" y="95"/>
                  </a:lnTo>
                  <a:cubicBezTo>
                    <a:pt x="253" y="103"/>
                    <a:pt x="269" y="119"/>
                    <a:pt x="284" y="135"/>
                  </a:cubicBezTo>
                  <a:cubicBezTo>
                    <a:pt x="308" y="158"/>
                    <a:pt x="340" y="182"/>
                    <a:pt x="340" y="206"/>
                  </a:cubicBezTo>
                  <a:cubicBezTo>
                    <a:pt x="340" y="230"/>
                    <a:pt x="364" y="237"/>
                    <a:pt x="387" y="253"/>
                  </a:cubicBezTo>
                  <a:cubicBezTo>
                    <a:pt x="395" y="253"/>
                    <a:pt x="411" y="261"/>
                    <a:pt x="419" y="269"/>
                  </a:cubicBezTo>
                  <a:lnTo>
                    <a:pt x="419" y="269"/>
                  </a:lnTo>
                  <a:cubicBezTo>
                    <a:pt x="435" y="301"/>
                    <a:pt x="442" y="372"/>
                    <a:pt x="419" y="403"/>
                  </a:cubicBezTo>
                  <a:cubicBezTo>
                    <a:pt x="419" y="419"/>
                    <a:pt x="403" y="427"/>
                    <a:pt x="395" y="435"/>
                  </a:cubicBezTo>
                  <a:cubicBezTo>
                    <a:pt x="387" y="443"/>
                    <a:pt x="371" y="451"/>
                    <a:pt x="371" y="490"/>
                  </a:cubicBezTo>
                  <a:cubicBezTo>
                    <a:pt x="371" y="530"/>
                    <a:pt x="355" y="546"/>
                    <a:pt x="332" y="554"/>
                  </a:cubicBezTo>
                  <a:cubicBezTo>
                    <a:pt x="324" y="554"/>
                    <a:pt x="316" y="554"/>
                    <a:pt x="316" y="561"/>
                  </a:cubicBezTo>
                  <a:cubicBezTo>
                    <a:pt x="300" y="570"/>
                    <a:pt x="292" y="570"/>
                    <a:pt x="284" y="570"/>
                  </a:cubicBezTo>
                  <a:cubicBezTo>
                    <a:pt x="269" y="577"/>
                    <a:pt x="261" y="585"/>
                    <a:pt x="245" y="601"/>
                  </a:cubicBezTo>
                  <a:cubicBezTo>
                    <a:pt x="229" y="609"/>
                    <a:pt x="213" y="617"/>
                    <a:pt x="197" y="617"/>
                  </a:cubicBezTo>
                  <a:lnTo>
                    <a:pt x="197" y="617"/>
                  </a:lnTo>
                  <a:cubicBezTo>
                    <a:pt x="197" y="617"/>
                    <a:pt x="189" y="609"/>
                    <a:pt x="182" y="609"/>
                  </a:cubicBezTo>
                  <a:lnTo>
                    <a:pt x="182" y="609"/>
                  </a:lnTo>
                  <a:cubicBezTo>
                    <a:pt x="174" y="609"/>
                    <a:pt x="166" y="609"/>
                    <a:pt x="158" y="609"/>
                  </a:cubicBezTo>
                  <a:cubicBezTo>
                    <a:pt x="142" y="609"/>
                    <a:pt x="134" y="609"/>
                    <a:pt x="134" y="617"/>
                  </a:cubicBezTo>
                  <a:cubicBezTo>
                    <a:pt x="126" y="617"/>
                    <a:pt x="118" y="617"/>
                    <a:pt x="118" y="625"/>
                  </a:cubicBezTo>
                  <a:cubicBezTo>
                    <a:pt x="111" y="625"/>
                    <a:pt x="111" y="633"/>
                    <a:pt x="111" y="633"/>
                  </a:cubicBezTo>
                  <a:cubicBezTo>
                    <a:pt x="111" y="648"/>
                    <a:pt x="118" y="656"/>
                    <a:pt x="118" y="672"/>
                  </a:cubicBezTo>
                  <a:cubicBezTo>
                    <a:pt x="126" y="680"/>
                    <a:pt x="126" y="696"/>
                    <a:pt x="126" y="704"/>
                  </a:cubicBezTo>
                  <a:cubicBezTo>
                    <a:pt x="126" y="720"/>
                    <a:pt x="134" y="728"/>
                    <a:pt x="150" y="735"/>
                  </a:cubicBezTo>
                  <a:cubicBezTo>
                    <a:pt x="158" y="743"/>
                    <a:pt x="174" y="751"/>
                    <a:pt x="174" y="759"/>
                  </a:cubicBezTo>
                  <a:cubicBezTo>
                    <a:pt x="174" y="767"/>
                    <a:pt x="174" y="767"/>
                    <a:pt x="174" y="775"/>
                  </a:cubicBezTo>
                  <a:cubicBezTo>
                    <a:pt x="174" y="807"/>
                    <a:pt x="158" y="862"/>
                    <a:pt x="134" y="870"/>
                  </a:cubicBezTo>
                  <a:cubicBezTo>
                    <a:pt x="126" y="878"/>
                    <a:pt x="126" y="878"/>
                    <a:pt x="126" y="886"/>
                  </a:cubicBezTo>
                  <a:lnTo>
                    <a:pt x="126" y="894"/>
                  </a:lnTo>
                  <a:cubicBezTo>
                    <a:pt x="126" y="901"/>
                    <a:pt x="134" y="917"/>
                    <a:pt x="134" y="933"/>
                  </a:cubicBezTo>
                  <a:lnTo>
                    <a:pt x="134" y="933"/>
                  </a:lnTo>
                  <a:lnTo>
                    <a:pt x="134" y="933"/>
                  </a:lnTo>
                  <a:cubicBezTo>
                    <a:pt x="134" y="965"/>
                    <a:pt x="79" y="988"/>
                    <a:pt x="47" y="1004"/>
                  </a:cubicBezTo>
                  <a:cubicBezTo>
                    <a:pt x="39" y="1004"/>
                    <a:pt x="31" y="1012"/>
                    <a:pt x="24" y="1012"/>
                  </a:cubicBezTo>
                  <a:cubicBezTo>
                    <a:pt x="15" y="1020"/>
                    <a:pt x="15" y="1020"/>
                    <a:pt x="15" y="1020"/>
                  </a:cubicBezTo>
                  <a:lnTo>
                    <a:pt x="15" y="1020"/>
                  </a:lnTo>
                  <a:cubicBezTo>
                    <a:pt x="15" y="1020"/>
                    <a:pt x="15" y="1028"/>
                    <a:pt x="24" y="1028"/>
                  </a:cubicBezTo>
                  <a:cubicBezTo>
                    <a:pt x="24" y="1036"/>
                    <a:pt x="31" y="1036"/>
                    <a:pt x="31" y="1044"/>
                  </a:cubicBezTo>
                  <a:cubicBezTo>
                    <a:pt x="39" y="1052"/>
                    <a:pt x="39" y="1060"/>
                    <a:pt x="39" y="1067"/>
                  </a:cubicBezTo>
                  <a:cubicBezTo>
                    <a:pt x="39" y="1075"/>
                    <a:pt x="31" y="1091"/>
                    <a:pt x="15" y="1107"/>
                  </a:cubicBezTo>
                  <a:cubicBezTo>
                    <a:pt x="15" y="1115"/>
                    <a:pt x="15" y="1115"/>
                    <a:pt x="15" y="1115"/>
                  </a:cubicBezTo>
                  <a:lnTo>
                    <a:pt x="15" y="1115"/>
                  </a:lnTo>
                  <a:cubicBezTo>
                    <a:pt x="0" y="1147"/>
                    <a:pt x="8" y="1265"/>
                    <a:pt x="15" y="1320"/>
                  </a:cubicBezTo>
                  <a:cubicBezTo>
                    <a:pt x="15" y="1344"/>
                    <a:pt x="55" y="1384"/>
                    <a:pt x="95" y="1423"/>
                  </a:cubicBezTo>
                  <a:cubicBezTo>
                    <a:pt x="126" y="1455"/>
                    <a:pt x="158" y="1494"/>
                    <a:pt x="166" y="1518"/>
                  </a:cubicBezTo>
                  <a:cubicBezTo>
                    <a:pt x="166" y="1550"/>
                    <a:pt x="229" y="1589"/>
                    <a:pt x="284" y="1605"/>
                  </a:cubicBezTo>
                  <a:cubicBezTo>
                    <a:pt x="300" y="1613"/>
                    <a:pt x="308" y="1645"/>
                    <a:pt x="316" y="1684"/>
                  </a:cubicBezTo>
                  <a:cubicBezTo>
                    <a:pt x="316" y="1708"/>
                    <a:pt x="324" y="1731"/>
                    <a:pt x="332" y="1747"/>
                  </a:cubicBezTo>
                  <a:cubicBezTo>
                    <a:pt x="340" y="1771"/>
                    <a:pt x="348" y="1771"/>
                    <a:pt x="348" y="1771"/>
                  </a:cubicBezTo>
                  <a:cubicBezTo>
                    <a:pt x="355" y="1771"/>
                    <a:pt x="355" y="1771"/>
                    <a:pt x="364" y="1763"/>
                  </a:cubicBezTo>
                  <a:cubicBezTo>
                    <a:pt x="371" y="1763"/>
                    <a:pt x="371" y="1755"/>
                    <a:pt x="379" y="1755"/>
                  </a:cubicBezTo>
                  <a:cubicBezTo>
                    <a:pt x="387" y="1747"/>
                    <a:pt x="395" y="1747"/>
                    <a:pt x="403" y="1747"/>
                  </a:cubicBezTo>
                  <a:cubicBezTo>
                    <a:pt x="419" y="1747"/>
                    <a:pt x="427" y="1755"/>
                    <a:pt x="427" y="1763"/>
                  </a:cubicBezTo>
                  <a:cubicBezTo>
                    <a:pt x="435" y="1771"/>
                    <a:pt x="435" y="1771"/>
                    <a:pt x="442" y="1771"/>
                  </a:cubicBezTo>
                  <a:cubicBezTo>
                    <a:pt x="442" y="1771"/>
                    <a:pt x="450" y="1771"/>
                    <a:pt x="450" y="1763"/>
                  </a:cubicBezTo>
                  <a:cubicBezTo>
                    <a:pt x="450" y="1755"/>
                    <a:pt x="458" y="1747"/>
                    <a:pt x="458" y="1747"/>
                  </a:cubicBezTo>
                  <a:cubicBezTo>
                    <a:pt x="474" y="1747"/>
                    <a:pt x="498" y="1771"/>
                    <a:pt x="522" y="1787"/>
                  </a:cubicBezTo>
                  <a:cubicBezTo>
                    <a:pt x="561" y="1818"/>
                    <a:pt x="522" y="1929"/>
                    <a:pt x="466" y="2016"/>
                  </a:cubicBezTo>
                  <a:cubicBezTo>
                    <a:pt x="427" y="2086"/>
                    <a:pt x="529" y="2157"/>
                    <a:pt x="593" y="2205"/>
                  </a:cubicBezTo>
                  <a:cubicBezTo>
                    <a:pt x="617" y="2228"/>
                    <a:pt x="640" y="2244"/>
                    <a:pt x="648" y="2252"/>
                  </a:cubicBezTo>
                  <a:cubicBezTo>
                    <a:pt x="656" y="2268"/>
                    <a:pt x="672" y="2276"/>
                    <a:pt x="695" y="2284"/>
                  </a:cubicBezTo>
                  <a:cubicBezTo>
                    <a:pt x="711" y="2292"/>
                    <a:pt x="727" y="2300"/>
                    <a:pt x="743" y="2316"/>
                  </a:cubicBezTo>
                  <a:cubicBezTo>
                    <a:pt x="751" y="2323"/>
                    <a:pt x="767" y="2331"/>
                    <a:pt x="775" y="2331"/>
                  </a:cubicBezTo>
                  <a:cubicBezTo>
                    <a:pt x="790" y="2339"/>
                    <a:pt x="806" y="2339"/>
                    <a:pt x="806" y="2355"/>
                  </a:cubicBezTo>
                  <a:cubicBezTo>
                    <a:pt x="806" y="2379"/>
                    <a:pt x="814" y="2394"/>
                    <a:pt x="830" y="2426"/>
                  </a:cubicBezTo>
                  <a:cubicBezTo>
                    <a:pt x="838" y="2434"/>
                    <a:pt x="846" y="2450"/>
                    <a:pt x="854" y="2466"/>
                  </a:cubicBezTo>
                  <a:cubicBezTo>
                    <a:pt x="869" y="2497"/>
                    <a:pt x="861" y="2505"/>
                    <a:pt x="846" y="2513"/>
                  </a:cubicBezTo>
                  <a:cubicBezTo>
                    <a:pt x="838" y="2513"/>
                    <a:pt x="830" y="2521"/>
                    <a:pt x="822" y="2521"/>
                  </a:cubicBezTo>
                  <a:cubicBezTo>
                    <a:pt x="814" y="2537"/>
                    <a:pt x="830" y="2553"/>
                    <a:pt x="846" y="2568"/>
                  </a:cubicBezTo>
                  <a:cubicBezTo>
                    <a:pt x="854" y="2584"/>
                    <a:pt x="869" y="2608"/>
                    <a:pt x="877" y="2624"/>
                  </a:cubicBezTo>
                  <a:cubicBezTo>
                    <a:pt x="885" y="2640"/>
                    <a:pt x="901" y="2647"/>
                    <a:pt x="925" y="2647"/>
                  </a:cubicBezTo>
                  <a:cubicBezTo>
                    <a:pt x="933" y="2647"/>
                    <a:pt x="941" y="2647"/>
                    <a:pt x="948" y="2647"/>
                  </a:cubicBezTo>
                  <a:cubicBezTo>
                    <a:pt x="956" y="2647"/>
                    <a:pt x="956" y="2647"/>
                    <a:pt x="964" y="2647"/>
                  </a:cubicBezTo>
                  <a:lnTo>
                    <a:pt x="964" y="2647"/>
                  </a:lnTo>
                  <a:cubicBezTo>
                    <a:pt x="964" y="2624"/>
                    <a:pt x="972" y="2600"/>
                    <a:pt x="988" y="2584"/>
                  </a:cubicBezTo>
                  <a:cubicBezTo>
                    <a:pt x="1004" y="2568"/>
                    <a:pt x="1028" y="2561"/>
                    <a:pt x="1051" y="2561"/>
                  </a:cubicBezTo>
                  <a:cubicBezTo>
                    <a:pt x="1091" y="2561"/>
                    <a:pt x="1130" y="2576"/>
                    <a:pt x="1146" y="2592"/>
                  </a:cubicBezTo>
                  <a:cubicBezTo>
                    <a:pt x="1154" y="2600"/>
                    <a:pt x="1170" y="2600"/>
                    <a:pt x="1178" y="2600"/>
                  </a:cubicBezTo>
                  <a:cubicBezTo>
                    <a:pt x="1201" y="2600"/>
                    <a:pt x="1217" y="2576"/>
                    <a:pt x="1217" y="2553"/>
                  </a:cubicBezTo>
                  <a:cubicBezTo>
                    <a:pt x="1225" y="2545"/>
                    <a:pt x="1217" y="2537"/>
                    <a:pt x="1209" y="2521"/>
                  </a:cubicBezTo>
                  <a:cubicBezTo>
                    <a:pt x="1201" y="2505"/>
                    <a:pt x="1194" y="2489"/>
                    <a:pt x="1186" y="2458"/>
                  </a:cubicBezTo>
                  <a:cubicBezTo>
                    <a:pt x="1186" y="2450"/>
                    <a:pt x="1186" y="2442"/>
                    <a:pt x="1194" y="2434"/>
                  </a:cubicBezTo>
                  <a:cubicBezTo>
                    <a:pt x="1209" y="2403"/>
                    <a:pt x="1272" y="2394"/>
                    <a:pt x="1312" y="2387"/>
                  </a:cubicBezTo>
                  <a:cubicBezTo>
                    <a:pt x="1328" y="2387"/>
                    <a:pt x="1336" y="2387"/>
                    <a:pt x="1344" y="2387"/>
                  </a:cubicBezTo>
                  <a:cubicBezTo>
                    <a:pt x="1344" y="2379"/>
                    <a:pt x="1344" y="2379"/>
                    <a:pt x="1344" y="2379"/>
                  </a:cubicBezTo>
                  <a:cubicBezTo>
                    <a:pt x="1344" y="2371"/>
                    <a:pt x="1336" y="2355"/>
                    <a:pt x="1320" y="2339"/>
                  </a:cubicBezTo>
                  <a:cubicBezTo>
                    <a:pt x="1312" y="2339"/>
                    <a:pt x="1312" y="2339"/>
                    <a:pt x="1312" y="2339"/>
                  </a:cubicBezTo>
                  <a:cubicBezTo>
                    <a:pt x="1296" y="2323"/>
                    <a:pt x="1312" y="2308"/>
                    <a:pt x="1320" y="2292"/>
                  </a:cubicBezTo>
                  <a:cubicBezTo>
                    <a:pt x="1328" y="2284"/>
                    <a:pt x="1328" y="2284"/>
                    <a:pt x="1336" y="2276"/>
                  </a:cubicBezTo>
                  <a:cubicBezTo>
                    <a:pt x="1344" y="2268"/>
                    <a:pt x="1336" y="2252"/>
                    <a:pt x="1336" y="2236"/>
                  </a:cubicBezTo>
                  <a:cubicBezTo>
                    <a:pt x="1328" y="2228"/>
                    <a:pt x="1328" y="2213"/>
                    <a:pt x="1328" y="2197"/>
                  </a:cubicBezTo>
                  <a:cubicBezTo>
                    <a:pt x="1328" y="2165"/>
                    <a:pt x="1328" y="2150"/>
                    <a:pt x="1336" y="2126"/>
                  </a:cubicBezTo>
                  <a:cubicBezTo>
                    <a:pt x="1352" y="2110"/>
                    <a:pt x="1352" y="2078"/>
                    <a:pt x="1352" y="2070"/>
                  </a:cubicBezTo>
                  <a:lnTo>
                    <a:pt x="1352" y="2063"/>
                  </a:lnTo>
                  <a:cubicBezTo>
                    <a:pt x="1344" y="2047"/>
                    <a:pt x="1336" y="2008"/>
                    <a:pt x="1367" y="2000"/>
                  </a:cubicBezTo>
                  <a:cubicBezTo>
                    <a:pt x="1391" y="1992"/>
                    <a:pt x="1447" y="1890"/>
                    <a:pt x="1447" y="1874"/>
                  </a:cubicBezTo>
                  <a:cubicBezTo>
                    <a:pt x="1447" y="1850"/>
                    <a:pt x="1462" y="1826"/>
                    <a:pt x="1486" y="1811"/>
                  </a:cubicBezTo>
                  <a:cubicBezTo>
                    <a:pt x="1494" y="1811"/>
                    <a:pt x="1494" y="1795"/>
                    <a:pt x="1494" y="1787"/>
                  </a:cubicBezTo>
                  <a:cubicBezTo>
                    <a:pt x="1494" y="1771"/>
                    <a:pt x="1486" y="1747"/>
                    <a:pt x="1478" y="1739"/>
                  </a:cubicBezTo>
                  <a:cubicBezTo>
                    <a:pt x="1462" y="1731"/>
                    <a:pt x="1462" y="1716"/>
                    <a:pt x="1462" y="1668"/>
                  </a:cubicBezTo>
                  <a:cubicBezTo>
                    <a:pt x="1462" y="1660"/>
                    <a:pt x="1462" y="1660"/>
                    <a:pt x="1462" y="1660"/>
                  </a:cubicBezTo>
                  <a:cubicBezTo>
                    <a:pt x="1462" y="1629"/>
                    <a:pt x="1454" y="1629"/>
                    <a:pt x="1447" y="1621"/>
                  </a:cubicBezTo>
                  <a:cubicBezTo>
                    <a:pt x="1439" y="1621"/>
                    <a:pt x="1431" y="1613"/>
                    <a:pt x="1423" y="1605"/>
                  </a:cubicBezTo>
                  <a:cubicBezTo>
                    <a:pt x="1407" y="1573"/>
                    <a:pt x="1423" y="1534"/>
                    <a:pt x="1439" y="1510"/>
                  </a:cubicBezTo>
                  <a:cubicBezTo>
                    <a:pt x="1447" y="1502"/>
                    <a:pt x="1454" y="1439"/>
                    <a:pt x="1454" y="1415"/>
                  </a:cubicBezTo>
                  <a:cubicBezTo>
                    <a:pt x="1352" y="372"/>
                    <a:pt x="1352" y="372"/>
                    <a:pt x="1352" y="372"/>
                  </a:cubicBezTo>
                  <a:cubicBezTo>
                    <a:pt x="1336" y="364"/>
                    <a:pt x="1328" y="348"/>
                    <a:pt x="1320" y="332"/>
                  </a:cubicBezTo>
                  <a:cubicBezTo>
                    <a:pt x="1312" y="317"/>
                    <a:pt x="1312" y="301"/>
                    <a:pt x="1304" y="285"/>
                  </a:cubicBezTo>
                  <a:cubicBezTo>
                    <a:pt x="1296" y="253"/>
                    <a:pt x="1288" y="230"/>
                    <a:pt x="1265" y="198"/>
                  </a:cubicBezTo>
                  <a:cubicBezTo>
                    <a:pt x="1257" y="182"/>
                    <a:pt x="1249" y="182"/>
                    <a:pt x="1241" y="174"/>
                  </a:cubicBezTo>
                  <a:cubicBezTo>
                    <a:pt x="1225" y="158"/>
                    <a:pt x="1225" y="150"/>
                    <a:pt x="1225" y="103"/>
                  </a:cubicBezTo>
                  <a:cubicBezTo>
                    <a:pt x="1225" y="95"/>
                    <a:pt x="1225" y="95"/>
                    <a:pt x="1225" y="95"/>
                  </a:cubicBezTo>
                  <a:cubicBezTo>
                    <a:pt x="1225" y="71"/>
                    <a:pt x="1225" y="40"/>
                    <a:pt x="1217"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4" name="Freeform 705"/>
            <p:cNvSpPr>
              <a:spLocks noChangeArrowheads="1"/>
            </p:cNvSpPr>
            <p:nvPr/>
          </p:nvSpPr>
          <p:spPr bwMode="auto">
            <a:xfrm>
              <a:off x="18376102" y="6124286"/>
              <a:ext cx="224972" cy="538079"/>
            </a:xfrm>
            <a:custGeom>
              <a:avLst/>
              <a:gdLst>
                <a:gd name="T0" fmla="*/ 24 w 428"/>
                <a:gd name="T1" fmla="*/ 972 h 1021"/>
                <a:gd name="T2" fmla="*/ 24 w 428"/>
                <a:gd name="T3" fmla="*/ 972 h 1021"/>
                <a:gd name="T4" fmla="*/ 0 w 428"/>
                <a:gd name="T5" fmla="*/ 1012 h 1021"/>
                <a:gd name="T6" fmla="*/ 0 w 428"/>
                <a:gd name="T7" fmla="*/ 1020 h 1021"/>
                <a:gd name="T8" fmla="*/ 0 w 428"/>
                <a:gd name="T9" fmla="*/ 1020 h 1021"/>
                <a:gd name="T10" fmla="*/ 0 w 428"/>
                <a:gd name="T11" fmla="*/ 1012 h 1021"/>
                <a:gd name="T12" fmla="*/ 24 w 428"/>
                <a:gd name="T13" fmla="*/ 972 h 1021"/>
                <a:gd name="T14" fmla="*/ 404 w 428"/>
                <a:gd name="T15" fmla="*/ 174 h 1021"/>
                <a:gd name="T16" fmla="*/ 404 w 428"/>
                <a:gd name="T17" fmla="*/ 174 h 1021"/>
                <a:gd name="T18" fmla="*/ 404 w 428"/>
                <a:gd name="T19" fmla="*/ 308 h 1021"/>
                <a:gd name="T20" fmla="*/ 380 w 428"/>
                <a:gd name="T21" fmla="*/ 340 h 1021"/>
                <a:gd name="T22" fmla="*/ 356 w 428"/>
                <a:gd name="T23" fmla="*/ 395 h 1021"/>
                <a:gd name="T24" fmla="*/ 317 w 428"/>
                <a:gd name="T25" fmla="*/ 459 h 1021"/>
                <a:gd name="T26" fmla="*/ 301 w 428"/>
                <a:gd name="T27" fmla="*/ 466 h 1021"/>
                <a:gd name="T28" fmla="*/ 269 w 428"/>
                <a:gd name="T29" fmla="*/ 475 h 1021"/>
                <a:gd name="T30" fmla="*/ 230 w 428"/>
                <a:gd name="T31" fmla="*/ 506 h 1021"/>
                <a:gd name="T32" fmla="*/ 182 w 428"/>
                <a:gd name="T33" fmla="*/ 522 h 1021"/>
                <a:gd name="T34" fmla="*/ 182 w 428"/>
                <a:gd name="T35" fmla="*/ 522 h 1021"/>
                <a:gd name="T36" fmla="*/ 182 w 428"/>
                <a:gd name="T37" fmla="*/ 522 h 1021"/>
                <a:gd name="T38" fmla="*/ 230 w 428"/>
                <a:gd name="T39" fmla="*/ 506 h 1021"/>
                <a:gd name="T40" fmla="*/ 269 w 428"/>
                <a:gd name="T41" fmla="*/ 475 h 1021"/>
                <a:gd name="T42" fmla="*/ 301 w 428"/>
                <a:gd name="T43" fmla="*/ 466 h 1021"/>
                <a:gd name="T44" fmla="*/ 317 w 428"/>
                <a:gd name="T45" fmla="*/ 459 h 1021"/>
                <a:gd name="T46" fmla="*/ 356 w 428"/>
                <a:gd name="T47" fmla="*/ 395 h 1021"/>
                <a:gd name="T48" fmla="*/ 380 w 428"/>
                <a:gd name="T49" fmla="*/ 340 h 1021"/>
                <a:gd name="T50" fmla="*/ 404 w 428"/>
                <a:gd name="T51" fmla="*/ 308 h 1021"/>
                <a:gd name="T52" fmla="*/ 404 w 428"/>
                <a:gd name="T53" fmla="*/ 174 h 1021"/>
                <a:gd name="T54" fmla="*/ 230 w 428"/>
                <a:gd name="T55" fmla="*/ 0 h 1021"/>
                <a:gd name="T56" fmla="*/ 230 w 428"/>
                <a:gd name="T57" fmla="*/ 0 h 1021"/>
                <a:gd name="T58" fmla="*/ 230 w 428"/>
                <a:gd name="T59" fmla="*/ 0 h 1021"/>
                <a:gd name="T60" fmla="*/ 230 w 428"/>
                <a:gd name="T61" fmla="*/ 0 h 1021"/>
                <a:gd name="T62" fmla="*/ 230 w 428"/>
                <a:gd name="T63" fmla="*/ 0 h 1021"/>
                <a:gd name="T64" fmla="*/ 230 w 428"/>
                <a:gd name="T65" fmla="*/ 0 h 1021"/>
                <a:gd name="T66" fmla="*/ 24 w 428"/>
                <a:gd name="T67" fmla="*/ 97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8" h="1021">
                  <a:moveTo>
                    <a:pt x="24" y="972"/>
                  </a:moveTo>
                  <a:lnTo>
                    <a:pt x="24" y="972"/>
                  </a:lnTo>
                  <a:cubicBezTo>
                    <a:pt x="24" y="980"/>
                    <a:pt x="16" y="996"/>
                    <a:pt x="0" y="1012"/>
                  </a:cubicBezTo>
                  <a:cubicBezTo>
                    <a:pt x="0" y="1020"/>
                    <a:pt x="0" y="1020"/>
                    <a:pt x="0" y="1020"/>
                  </a:cubicBezTo>
                  <a:lnTo>
                    <a:pt x="0" y="1020"/>
                  </a:lnTo>
                  <a:cubicBezTo>
                    <a:pt x="0" y="1012"/>
                    <a:pt x="0" y="1012"/>
                    <a:pt x="0" y="1012"/>
                  </a:cubicBezTo>
                  <a:cubicBezTo>
                    <a:pt x="16" y="996"/>
                    <a:pt x="24" y="980"/>
                    <a:pt x="24" y="972"/>
                  </a:cubicBezTo>
                  <a:lnTo>
                    <a:pt x="404" y="174"/>
                  </a:lnTo>
                  <a:lnTo>
                    <a:pt x="404" y="174"/>
                  </a:lnTo>
                  <a:cubicBezTo>
                    <a:pt x="420" y="206"/>
                    <a:pt x="427" y="277"/>
                    <a:pt x="404" y="308"/>
                  </a:cubicBezTo>
                  <a:cubicBezTo>
                    <a:pt x="404" y="324"/>
                    <a:pt x="388" y="332"/>
                    <a:pt x="380" y="340"/>
                  </a:cubicBezTo>
                  <a:cubicBezTo>
                    <a:pt x="372" y="348"/>
                    <a:pt x="356" y="356"/>
                    <a:pt x="356" y="395"/>
                  </a:cubicBezTo>
                  <a:cubicBezTo>
                    <a:pt x="356" y="435"/>
                    <a:pt x="340" y="451"/>
                    <a:pt x="317" y="459"/>
                  </a:cubicBezTo>
                  <a:cubicBezTo>
                    <a:pt x="309" y="459"/>
                    <a:pt x="301" y="459"/>
                    <a:pt x="301" y="466"/>
                  </a:cubicBezTo>
                  <a:cubicBezTo>
                    <a:pt x="285" y="475"/>
                    <a:pt x="277" y="475"/>
                    <a:pt x="269" y="475"/>
                  </a:cubicBezTo>
                  <a:cubicBezTo>
                    <a:pt x="254" y="482"/>
                    <a:pt x="246" y="490"/>
                    <a:pt x="230" y="506"/>
                  </a:cubicBezTo>
                  <a:cubicBezTo>
                    <a:pt x="214" y="514"/>
                    <a:pt x="198" y="522"/>
                    <a:pt x="182" y="522"/>
                  </a:cubicBezTo>
                  <a:lnTo>
                    <a:pt x="182" y="522"/>
                  </a:lnTo>
                  <a:lnTo>
                    <a:pt x="182" y="522"/>
                  </a:lnTo>
                  <a:cubicBezTo>
                    <a:pt x="198" y="522"/>
                    <a:pt x="214" y="514"/>
                    <a:pt x="230" y="506"/>
                  </a:cubicBezTo>
                  <a:cubicBezTo>
                    <a:pt x="246" y="490"/>
                    <a:pt x="254" y="482"/>
                    <a:pt x="269" y="475"/>
                  </a:cubicBezTo>
                  <a:cubicBezTo>
                    <a:pt x="277" y="475"/>
                    <a:pt x="285" y="475"/>
                    <a:pt x="301" y="466"/>
                  </a:cubicBezTo>
                  <a:cubicBezTo>
                    <a:pt x="301" y="459"/>
                    <a:pt x="309" y="459"/>
                    <a:pt x="317" y="459"/>
                  </a:cubicBezTo>
                  <a:cubicBezTo>
                    <a:pt x="340" y="451"/>
                    <a:pt x="356" y="435"/>
                    <a:pt x="356" y="395"/>
                  </a:cubicBezTo>
                  <a:cubicBezTo>
                    <a:pt x="356" y="356"/>
                    <a:pt x="372" y="348"/>
                    <a:pt x="380" y="340"/>
                  </a:cubicBezTo>
                  <a:cubicBezTo>
                    <a:pt x="388" y="332"/>
                    <a:pt x="404" y="324"/>
                    <a:pt x="404" y="308"/>
                  </a:cubicBezTo>
                  <a:cubicBezTo>
                    <a:pt x="427" y="277"/>
                    <a:pt x="420" y="206"/>
                    <a:pt x="404" y="174"/>
                  </a:cubicBezTo>
                  <a:lnTo>
                    <a:pt x="230" y="0"/>
                  </a:lnTo>
                  <a:lnTo>
                    <a:pt x="230" y="0"/>
                  </a:lnTo>
                  <a:lnTo>
                    <a:pt x="230" y="0"/>
                  </a:lnTo>
                  <a:lnTo>
                    <a:pt x="230" y="0"/>
                  </a:lnTo>
                  <a:lnTo>
                    <a:pt x="230" y="0"/>
                  </a:lnTo>
                  <a:lnTo>
                    <a:pt x="230" y="0"/>
                  </a:lnTo>
                  <a:lnTo>
                    <a:pt x="24" y="972"/>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5" name="Freeform 706"/>
            <p:cNvSpPr>
              <a:spLocks noChangeArrowheads="1"/>
            </p:cNvSpPr>
            <p:nvPr/>
          </p:nvSpPr>
          <p:spPr bwMode="auto">
            <a:xfrm>
              <a:off x="18369143" y="6070941"/>
              <a:ext cx="790884" cy="1405499"/>
            </a:xfrm>
            <a:custGeom>
              <a:avLst/>
              <a:gdLst>
                <a:gd name="T0" fmla="*/ 197 w 1503"/>
                <a:gd name="T1" fmla="*/ 625 h 2672"/>
                <a:gd name="T2" fmla="*/ 1225 w 1503"/>
                <a:gd name="T3" fmla="*/ 8 h 2672"/>
                <a:gd name="T4" fmla="*/ 245 w 1503"/>
                <a:gd name="T5" fmla="*/ 103 h 2672"/>
                <a:gd name="T6" fmla="*/ 1225 w 1503"/>
                <a:gd name="T7" fmla="*/ 103 h 2672"/>
                <a:gd name="T8" fmla="*/ 1265 w 1503"/>
                <a:gd name="T9" fmla="*/ 206 h 2672"/>
                <a:gd name="T10" fmla="*/ 1352 w 1503"/>
                <a:gd name="T11" fmla="*/ 380 h 2672"/>
                <a:gd name="T12" fmla="*/ 1423 w 1503"/>
                <a:gd name="T13" fmla="*/ 1613 h 2672"/>
                <a:gd name="T14" fmla="*/ 1462 w 1503"/>
                <a:gd name="T15" fmla="*/ 1676 h 2672"/>
                <a:gd name="T16" fmla="*/ 1486 w 1503"/>
                <a:gd name="T17" fmla="*/ 1819 h 2672"/>
                <a:gd name="T18" fmla="*/ 1352 w 1503"/>
                <a:gd name="T19" fmla="*/ 2071 h 2672"/>
                <a:gd name="T20" fmla="*/ 1328 w 1503"/>
                <a:gd name="T21" fmla="*/ 2205 h 2672"/>
                <a:gd name="T22" fmla="*/ 1320 w 1503"/>
                <a:gd name="T23" fmla="*/ 2300 h 2672"/>
                <a:gd name="T24" fmla="*/ 1344 w 1503"/>
                <a:gd name="T25" fmla="*/ 2387 h 2672"/>
                <a:gd name="T26" fmla="*/ 1194 w 1503"/>
                <a:gd name="T27" fmla="*/ 2442 h 2672"/>
                <a:gd name="T28" fmla="*/ 1217 w 1503"/>
                <a:gd name="T29" fmla="*/ 2561 h 2672"/>
                <a:gd name="T30" fmla="*/ 1051 w 1503"/>
                <a:gd name="T31" fmla="*/ 2569 h 2672"/>
                <a:gd name="T32" fmla="*/ 964 w 1503"/>
                <a:gd name="T33" fmla="*/ 2655 h 2672"/>
                <a:gd name="T34" fmla="*/ 877 w 1503"/>
                <a:gd name="T35" fmla="*/ 2632 h 2672"/>
                <a:gd name="T36" fmla="*/ 846 w 1503"/>
                <a:gd name="T37" fmla="*/ 2521 h 2672"/>
                <a:gd name="T38" fmla="*/ 806 w 1503"/>
                <a:gd name="T39" fmla="*/ 2363 h 2672"/>
                <a:gd name="T40" fmla="*/ 695 w 1503"/>
                <a:gd name="T41" fmla="*/ 2292 h 2672"/>
                <a:gd name="T42" fmla="*/ 466 w 1503"/>
                <a:gd name="T43" fmla="*/ 2024 h 2672"/>
                <a:gd name="T44" fmla="*/ 450 w 1503"/>
                <a:gd name="T45" fmla="*/ 1771 h 2672"/>
                <a:gd name="T46" fmla="*/ 403 w 1503"/>
                <a:gd name="T47" fmla="*/ 1755 h 2672"/>
                <a:gd name="T48" fmla="*/ 348 w 1503"/>
                <a:gd name="T49" fmla="*/ 1779 h 2672"/>
                <a:gd name="T50" fmla="*/ 284 w 1503"/>
                <a:gd name="T51" fmla="*/ 1613 h 2672"/>
                <a:gd name="T52" fmla="*/ 15 w 1503"/>
                <a:gd name="T53" fmla="*/ 1328 h 2672"/>
                <a:gd name="T54" fmla="*/ 15 w 1503"/>
                <a:gd name="T55" fmla="*/ 1123 h 2672"/>
                <a:gd name="T56" fmla="*/ 284 w 1503"/>
                <a:gd name="T57" fmla="*/ 1621 h 2672"/>
                <a:gd name="T58" fmla="*/ 379 w 1503"/>
                <a:gd name="T59" fmla="*/ 1763 h 2672"/>
                <a:gd name="T60" fmla="*/ 442 w 1503"/>
                <a:gd name="T61" fmla="*/ 1787 h 2672"/>
                <a:gd name="T62" fmla="*/ 522 w 1503"/>
                <a:gd name="T63" fmla="*/ 1795 h 2672"/>
                <a:gd name="T64" fmla="*/ 735 w 1503"/>
                <a:gd name="T65" fmla="*/ 2324 h 2672"/>
                <a:gd name="T66" fmla="*/ 822 w 1503"/>
                <a:gd name="T67" fmla="*/ 2529 h 2672"/>
                <a:gd name="T68" fmla="*/ 948 w 1503"/>
                <a:gd name="T69" fmla="*/ 2663 h 2672"/>
                <a:gd name="T70" fmla="*/ 972 w 1503"/>
                <a:gd name="T71" fmla="*/ 2671 h 2672"/>
                <a:gd name="T72" fmla="*/ 1051 w 1503"/>
                <a:gd name="T73" fmla="*/ 2576 h 2672"/>
                <a:gd name="T74" fmla="*/ 1225 w 1503"/>
                <a:gd name="T75" fmla="*/ 2569 h 2672"/>
                <a:gd name="T76" fmla="*/ 1201 w 1503"/>
                <a:gd name="T77" fmla="*/ 2442 h 2672"/>
                <a:gd name="T78" fmla="*/ 1352 w 1503"/>
                <a:gd name="T79" fmla="*/ 2387 h 2672"/>
                <a:gd name="T80" fmla="*/ 1328 w 1503"/>
                <a:gd name="T81" fmla="*/ 2308 h 2672"/>
                <a:gd name="T82" fmla="*/ 1336 w 1503"/>
                <a:gd name="T83" fmla="*/ 2205 h 2672"/>
                <a:gd name="T84" fmla="*/ 1360 w 1503"/>
                <a:gd name="T85" fmla="*/ 2071 h 2672"/>
                <a:gd name="T86" fmla="*/ 1486 w 1503"/>
                <a:gd name="T87" fmla="*/ 1826 h 2672"/>
                <a:gd name="T88" fmla="*/ 1470 w 1503"/>
                <a:gd name="T89" fmla="*/ 1676 h 2672"/>
                <a:gd name="T90" fmla="*/ 1431 w 1503"/>
                <a:gd name="T91" fmla="*/ 1605 h 2672"/>
                <a:gd name="T92" fmla="*/ 1360 w 1503"/>
                <a:gd name="T93" fmla="*/ 380 h 2672"/>
                <a:gd name="T94" fmla="*/ 1328 w 1503"/>
                <a:gd name="T95" fmla="*/ 340 h 2672"/>
                <a:gd name="T96" fmla="*/ 1249 w 1503"/>
                <a:gd name="T97" fmla="*/ 174 h 2672"/>
                <a:gd name="T98" fmla="*/ 1225 w 1503"/>
                <a:gd name="T99" fmla="*/ 8 h 2672"/>
                <a:gd name="T100" fmla="*/ 1225 w 1503"/>
                <a:gd name="T101" fmla="*/ 0 h 2672"/>
                <a:gd name="T102" fmla="*/ 1225 w 1503"/>
                <a:gd name="T103"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3" h="2672">
                  <a:moveTo>
                    <a:pt x="182" y="617"/>
                  </a:moveTo>
                  <a:lnTo>
                    <a:pt x="182" y="617"/>
                  </a:lnTo>
                  <a:cubicBezTo>
                    <a:pt x="189" y="617"/>
                    <a:pt x="197" y="625"/>
                    <a:pt x="197" y="625"/>
                  </a:cubicBezTo>
                  <a:cubicBezTo>
                    <a:pt x="197" y="625"/>
                    <a:pt x="189" y="617"/>
                    <a:pt x="182" y="617"/>
                  </a:cubicBezTo>
                  <a:lnTo>
                    <a:pt x="1225" y="8"/>
                  </a:lnTo>
                  <a:lnTo>
                    <a:pt x="1225" y="8"/>
                  </a:lnTo>
                  <a:lnTo>
                    <a:pt x="1225" y="8"/>
                  </a:lnTo>
                  <a:cubicBezTo>
                    <a:pt x="1051" y="32"/>
                    <a:pt x="435" y="79"/>
                    <a:pt x="245" y="95"/>
                  </a:cubicBezTo>
                  <a:cubicBezTo>
                    <a:pt x="245" y="95"/>
                    <a:pt x="245" y="95"/>
                    <a:pt x="245" y="103"/>
                  </a:cubicBezTo>
                  <a:cubicBezTo>
                    <a:pt x="245" y="95"/>
                    <a:pt x="245" y="95"/>
                    <a:pt x="245" y="95"/>
                  </a:cubicBezTo>
                  <a:cubicBezTo>
                    <a:pt x="435" y="79"/>
                    <a:pt x="1043" y="32"/>
                    <a:pt x="1217" y="8"/>
                  </a:cubicBezTo>
                  <a:cubicBezTo>
                    <a:pt x="1225" y="48"/>
                    <a:pt x="1225" y="79"/>
                    <a:pt x="1225" y="103"/>
                  </a:cubicBezTo>
                  <a:cubicBezTo>
                    <a:pt x="1225" y="111"/>
                    <a:pt x="1225" y="111"/>
                    <a:pt x="1225" y="111"/>
                  </a:cubicBezTo>
                  <a:cubicBezTo>
                    <a:pt x="1225" y="158"/>
                    <a:pt x="1225" y="166"/>
                    <a:pt x="1241" y="182"/>
                  </a:cubicBezTo>
                  <a:cubicBezTo>
                    <a:pt x="1249" y="190"/>
                    <a:pt x="1257" y="190"/>
                    <a:pt x="1265" y="206"/>
                  </a:cubicBezTo>
                  <a:cubicBezTo>
                    <a:pt x="1288" y="238"/>
                    <a:pt x="1296" y="261"/>
                    <a:pt x="1304" y="293"/>
                  </a:cubicBezTo>
                  <a:cubicBezTo>
                    <a:pt x="1312" y="309"/>
                    <a:pt x="1312" y="325"/>
                    <a:pt x="1320" y="340"/>
                  </a:cubicBezTo>
                  <a:cubicBezTo>
                    <a:pt x="1328" y="356"/>
                    <a:pt x="1336" y="372"/>
                    <a:pt x="1352" y="380"/>
                  </a:cubicBezTo>
                  <a:cubicBezTo>
                    <a:pt x="1454" y="1423"/>
                    <a:pt x="1454" y="1423"/>
                    <a:pt x="1454" y="1423"/>
                  </a:cubicBezTo>
                  <a:cubicBezTo>
                    <a:pt x="1454" y="1447"/>
                    <a:pt x="1447" y="1510"/>
                    <a:pt x="1439" y="1518"/>
                  </a:cubicBezTo>
                  <a:cubicBezTo>
                    <a:pt x="1423" y="1542"/>
                    <a:pt x="1407" y="1581"/>
                    <a:pt x="1423" y="1613"/>
                  </a:cubicBezTo>
                  <a:cubicBezTo>
                    <a:pt x="1431" y="1621"/>
                    <a:pt x="1439" y="1629"/>
                    <a:pt x="1447" y="1629"/>
                  </a:cubicBezTo>
                  <a:cubicBezTo>
                    <a:pt x="1454" y="1637"/>
                    <a:pt x="1462" y="1637"/>
                    <a:pt x="1462" y="1668"/>
                  </a:cubicBezTo>
                  <a:cubicBezTo>
                    <a:pt x="1462" y="1676"/>
                    <a:pt x="1462" y="1676"/>
                    <a:pt x="1462" y="1676"/>
                  </a:cubicBezTo>
                  <a:cubicBezTo>
                    <a:pt x="1462" y="1724"/>
                    <a:pt x="1462" y="1739"/>
                    <a:pt x="1478" y="1747"/>
                  </a:cubicBezTo>
                  <a:cubicBezTo>
                    <a:pt x="1486" y="1755"/>
                    <a:pt x="1494" y="1779"/>
                    <a:pt x="1494" y="1795"/>
                  </a:cubicBezTo>
                  <a:cubicBezTo>
                    <a:pt x="1494" y="1803"/>
                    <a:pt x="1494" y="1819"/>
                    <a:pt x="1486" y="1819"/>
                  </a:cubicBezTo>
                  <a:cubicBezTo>
                    <a:pt x="1462" y="1834"/>
                    <a:pt x="1447" y="1858"/>
                    <a:pt x="1447" y="1882"/>
                  </a:cubicBezTo>
                  <a:cubicBezTo>
                    <a:pt x="1447" y="1898"/>
                    <a:pt x="1391" y="2000"/>
                    <a:pt x="1367" y="2008"/>
                  </a:cubicBezTo>
                  <a:cubicBezTo>
                    <a:pt x="1336" y="2016"/>
                    <a:pt x="1344" y="2055"/>
                    <a:pt x="1352" y="2071"/>
                  </a:cubicBezTo>
                  <a:lnTo>
                    <a:pt x="1352" y="2078"/>
                  </a:lnTo>
                  <a:cubicBezTo>
                    <a:pt x="1352" y="2086"/>
                    <a:pt x="1352" y="2118"/>
                    <a:pt x="1336" y="2134"/>
                  </a:cubicBezTo>
                  <a:cubicBezTo>
                    <a:pt x="1328" y="2158"/>
                    <a:pt x="1328" y="2173"/>
                    <a:pt x="1328" y="2205"/>
                  </a:cubicBezTo>
                  <a:cubicBezTo>
                    <a:pt x="1328" y="2221"/>
                    <a:pt x="1328" y="2236"/>
                    <a:pt x="1336" y="2244"/>
                  </a:cubicBezTo>
                  <a:cubicBezTo>
                    <a:pt x="1336" y="2260"/>
                    <a:pt x="1344" y="2276"/>
                    <a:pt x="1336" y="2284"/>
                  </a:cubicBezTo>
                  <a:cubicBezTo>
                    <a:pt x="1328" y="2292"/>
                    <a:pt x="1328" y="2292"/>
                    <a:pt x="1320" y="2300"/>
                  </a:cubicBezTo>
                  <a:cubicBezTo>
                    <a:pt x="1312" y="2316"/>
                    <a:pt x="1296" y="2331"/>
                    <a:pt x="1312" y="2347"/>
                  </a:cubicBezTo>
                  <a:cubicBezTo>
                    <a:pt x="1320" y="2347"/>
                    <a:pt x="1320" y="2347"/>
                    <a:pt x="1320" y="2347"/>
                  </a:cubicBezTo>
                  <a:cubicBezTo>
                    <a:pt x="1336" y="2363"/>
                    <a:pt x="1344" y="2379"/>
                    <a:pt x="1344" y="2387"/>
                  </a:cubicBezTo>
                  <a:cubicBezTo>
                    <a:pt x="1344" y="2387"/>
                    <a:pt x="1344" y="2387"/>
                    <a:pt x="1344" y="2395"/>
                  </a:cubicBezTo>
                  <a:cubicBezTo>
                    <a:pt x="1336" y="2395"/>
                    <a:pt x="1328" y="2395"/>
                    <a:pt x="1312" y="2395"/>
                  </a:cubicBezTo>
                  <a:cubicBezTo>
                    <a:pt x="1272" y="2402"/>
                    <a:pt x="1209" y="2411"/>
                    <a:pt x="1194" y="2442"/>
                  </a:cubicBezTo>
                  <a:cubicBezTo>
                    <a:pt x="1186" y="2450"/>
                    <a:pt x="1186" y="2458"/>
                    <a:pt x="1186" y="2466"/>
                  </a:cubicBezTo>
                  <a:cubicBezTo>
                    <a:pt x="1194" y="2497"/>
                    <a:pt x="1201" y="2513"/>
                    <a:pt x="1209" y="2529"/>
                  </a:cubicBezTo>
                  <a:cubicBezTo>
                    <a:pt x="1217" y="2545"/>
                    <a:pt x="1225" y="2553"/>
                    <a:pt x="1217" y="2561"/>
                  </a:cubicBezTo>
                  <a:cubicBezTo>
                    <a:pt x="1217" y="2584"/>
                    <a:pt x="1201" y="2608"/>
                    <a:pt x="1178" y="2608"/>
                  </a:cubicBezTo>
                  <a:cubicBezTo>
                    <a:pt x="1170" y="2608"/>
                    <a:pt x="1154" y="2608"/>
                    <a:pt x="1146" y="2600"/>
                  </a:cubicBezTo>
                  <a:cubicBezTo>
                    <a:pt x="1130" y="2584"/>
                    <a:pt x="1091" y="2569"/>
                    <a:pt x="1051" y="2569"/>
                  </a:cubicBezTo>
                  <a:cubicBezTo>
                    <a:pt x="1028" y="2569"/>
                    <a:pt x="1004" y="2576"/>
                    <a:pt x="988" y="2592"/>
                  </a:cubicBezTo>
                  <a:cubicBezTo>
                    <a:pt x="972" y="2608"/>
                    <a:pt x="964" y="2632"/>
                    <a:pt x="964" y="2655"/>
                  </a:cubicBezTo>
                  <a:lnTo>
                    <a:pt x="964" y="2655"/>
                  </a:lnTo>
                  <a:cubicBezTo>
                    <a:pt x="956" y="2655"/>
                    <a:pt x="956" y="2655"/>
                    <a:pt x="948" y="2655"/>
                  </a:cubicBezTo>
                  <a:cubicBezTo>
                    <a:pt x="941" y="2655"/>
                    <a:pt x="933" y="2655"/>
                    <a:pt x="925" y="2655"/>
                  </a:cubicBezTo>
                  <a:cubicBezTo>
                    <a:pt x="901" y="2655"/>
                    <a:pt x="885" y="2648"/>
                    <a:pt x="877" y="2632"/>
                  </a:cubicBezTo>
                  <a:cubicBezTo>
                    <a:pt x="869" y="2616"/>
                    <a:pt x="854" y="2592"/>
                    <a:pt x="846" y="2576"/>
                  </a:cubicBezTo>
                  <a:cubicBezTo>
                    <a:pt x="830" y="2561"/>
                    <a:pt x="814" y="2545"/>
                    <a:pt x="822" y="2529"/>
                  </a:cubicBezTo>
                  <a:cubicBezTo>
                    <a:pt x="830" y="2529"/>
                    <a:pt x="838" y="2521"/>
                    <a:pt x="846" y="2521"/>
                  </a:cubicBezTo>
                  <a:cubicBezTo>
                    <a:pt x="861" y="2513"/>
                    <a:pt x="869" y="2505"/>
                    <a:pt x="854" y="2474"/>
                  </a:cubicBezTo>
                  <a:cubicBezTo>
                    <a:pt x="846" y="2458"/>
                    <a:pt x="838" y="2442"/>
                    <a:pt x="830" y="2434"/>
                  </a:cubicBezTo>
                  <a:cubicBezTo>
                    <a:pt x="814" y="2402"/>
                    <a:pt x="806" y="2387"/>
                    <a:pt x="806" y="2363"/>
                  </a:cubicBezTo>
                  <a:cubicBezTo>
                    <a:pt x="806" y="2347"/>
                    <a:pt x="790" y="2347"/>
                    <a:pt x="775" y="2339"/>
                  </a:cubicBezTo>
                  <a:cubicBezTo>
                    <a:pt x="767" y="2339"/>
                    <a:pt x="751" y="2331"/>
                    <a:pt x="743" y="2324"/>
                  </a:cubicBezTo>
                  <a:cubicBezTo>
                    <a:pt x="727" y="2308"/>
                    <a:pt x="711" y="2300"/>
                    <a:pt x="695" y="2292"/>
                  </a:cubicBezTo>
                  <a:cubicBezTo>
                    <a:pt x="672" y="2284"/>
                    <a:pt x="656" y="2276"/>
                    <a:pt x="648" y="2260"/>
                  </a:cubicBezTo>
                  <a:cubicBezTo>
                    <a:pt x="640" y="2252"/>
                    <a:pt x="617" y="2236"/>
                    <a:pt x="593" y="2213"/>
                  </a:cubicBezTo>
                  <a:cubicBezTo>
                    <a:pt x="529" y="2165"/>
                    <a:pt x="427" y="2094"/>
                    <a:pt x="466" y="2024"/>
                  </a:cubicBezTo>
                  <a:cubicBezTo>
                    <a:pt x="522" y="1937"/>
                    <a:pt x="561" y="1826"/>
                    <a:pt x="522" y="1795"/>
                  </a:cubicBezTo>
                  <a:cubicBezTo>
                    <a:pt x="498" y="1779"/>
                    <a:pt x="474" y="1755"/>
                    <a:pt x="458" y="1755"/>
                  </a:cubicBezTo>
                  <a:cubicBezTo>
                    <a:pt x="458" y="1755"/>
                    <a:pt x="450" y="1763"/>
                    <a:pt x="450" y="1771"/>
                  </a:cubicBezTo>
                  <a:cubicBezTo>
                    <a:pt x="450" y="1779"/>
                    <a:pt x="442" y="1779"/>
                    <a:pt x="442" y="1779"/>
                  </a:cubicBezTo>
                  <a:cubicBezTo>
                    <a:pt x="435" y="1779"/>
                    <a:pt x="435" y="1779"/>
                    <a:pt x="427" y="1771"/>
                  </a:cubicBezTo>
                  <a:cubicBezTo>
                    <a:pt x="427" y="1763"/>
                    <a:pt x="419" y="1755"/>
                    <a:pt x="403" y="1755"/>
                  </a:cubicBezTo>
                  <a:cubicBezTo>
                    <a:pt x="395" y="1755"/>
                    <a:pt x="387" y="1755"/>
                    <a:pt x="379" y="1763"/>
                  </a:cubicBezTo>
                  <a:cubicBezTo>
                    <a:pt x="371" y="1763"/>
                    <a:pt x="371" y="1771"/>
                    <a:pt x="364" y="1771"/>
                  </a:cubicBezTo>
                  <a:cubicBezTo>
                    <a:pt x="355" y="1779"/>
                    <a:pt x="355" y="1779"/>
                    <a:pt x="348" y="1779"/>
                  </a:cubicBezTo>
                  <a:cubicBezTo>
                    <a:pt x="348" y="1779"/>
                    <a:pt x="340" y="1779"/>
                    <a:pt x="332" y="1755"/>
                  </a:cubicBezTo>
                  <a:cubicBezTo>
                    <a:pt x="324" y="1739"/>
                    <a:pt x="316" y="1716"/>
                    <a:pt x="316" y="1692"/>
                  </a:cubicBezTo>
                  <a:cubicBezTo>
                    <a:pt x="308" y="1653"/>
                    <a:pt x="300" y="1621"/>
                    <a:pt x="284" y="1613"/>
                  </a:cubicBezTo>
                  <a:cubicBezTo>
                    <a:pt x="229" y="1597"/>
                    <a:pt x="166" y="1558"/>
                    <a:pt x="166" y="1526"/>
                  </a:cubicBezTo>
                  <a:cubicBezTo>
                    <a:pt x="158" y="1502"/>
                    <a:pt x="126" y="1463"/>
                    <a:pt x="95" y="1431"/>
                  </a:cubicBezTo>
                  <a:cubicBezTo>
                    <a:pt x="55" y="1392"/>
                    <a:pt x="15" y="1352"/>
                    <a:pt x="15" y="1328"/>
                  </a:cubicBezTo>
                  <a:cubicBezTo>
                    <a:pt x="8" y="1273"/>
                    <a:pt x="0" y="1155"/>
                    <a:pt x="15" y="1123"/>
                  </a:cubicBezTo>
                  <a:lnTo>
                    <a:pt x="15" y="1123"/>
                  </a:lnTo>
                  <a:lnTo>
                    <a:pt x="15" y="1123"/>
                  </a:lnTo>
                  <a:cubicBezTo>
                    <a:pt x="0" y="1155"/>
                    <a:pt x="0" y="1273"/>
                    <a:pt x="8" y="1328"/>
                  </a:cubicBezTo>
                  <a:cubicBezTo>
                    <a:pt x="15" y="1384"/>
                    <a:pt x="158" y="1479"/>
                    <a:pt x="158" y="1526"/>
                  </a:cubicBezTo>
                  <a:cubicBezTo>
                    <a:pt x="166" y="1566"/>
                    <a:pt x="261" y="1613"/>
                    <a:pt x="284" y="1621"/>
                  </a:cubicBezTo>
                  <a:cubicBezTo>
                    <a:pt x="308" y="1629"/>
                    <a:pt x="308" y="1708"/>
                    <a:pt x="324" y="1755"/>
                  </a:cubicBezTo>
                  <a:cubicBezTo>
                    <a:pt x="332" y="1779"/>
                    <a:pt x="340" y="1779"/>
                    <a:pt x="348" y="1779"/>
                  </a:cubicBezTo>
                  <a:cubicBezTo>
                    <a:pt x="355" y="1779"/>
                    <a:pt x="364" y="1771"/>
                    <a:pt x="379" y="1763"/>
                  </a:cubicBezTo>
                  <a:cubicBezTo>
                    <a:pt x="387" y="1763"/>
                    <a:pt x="395" y="1763"/>
                    <a:pt x="403" y="1763"/>
                  </a:cubicBezTo>
                  <a:cubicBezTo>
                    <a:pt x="419" y="1763"/>
                    <a:pt x="419" y="1763"/>
                    <a:pt x="427" y="1771"/>
                  </a:cubicBezTo>
                  <a:cubicBezTo>
                    <a:pt x="427" y="1779"/>
                    <a:pt x="435" y="1787"/>
                    <a:pt x="442" y="1787"/>
                  </a:cubicBezTo>
                  <a:cubicBezTo>
                    <a:pt x="450" y="1787"/>
                    <a:pt x="458" y="1779"/>
                    <a:pt x="458" y="1771"/>
                  </a:cubicBezTo>
                  <a:cubicBezTo>
                    <a:pt x="458" y="1763"/>
                    <a:pt x="458" y="1763"/>
                    <a:pt x="458" y="1763"/>
                  </a:cubicBezTo>
                  <a:cubicBezTo>
                    <a:pt x="474" y="1763"/>
                    <a:pt x="498" y="1779"/>
                    <a:pt x="522" y="1795"/>
                  </a:cubicBezTo>
                  <a:cubicBezTo>
                    <a:pt x="553" y="1826"/>
                    <a:pt x="522" y="1929"/>
                    <a:pt x="458" y="2024"/>
                  </a:cubicBezTo>
                  <a:cubicBezTo>
                    <a:pt x="403" y="2118"/>
                    <a:pt x="624" y="2229"/>
                    <a:pt x="640" y="2260"/>
                  </a:cubicBezTo>
                  <a:cubicBezTo>
                    <a:pt x="656" y="2292"/>
                    <a:pt x="711" y="2292"/>
                    <a:pt x="735" y="2324"/>
                  </a:cubicBezTo>
                  <a:cubicBezTo>
                    <a:pt x="759" y="2355"/>
                    <a:pt x="798" y="2339"/>
                    <a:pt x="798" y="2363"/>
                  </a:cubicBezTo>
                  <a:cubicBezTo>
                    <a:pt x="798" y="2395"/>
                    <a:pt x="830" y="2434"/>
                    <a:pt x="846" y="2474"/>
                  </a:cubicBezTo>
                  <a:cubicBezTo>
                    <a:pt x="869" y="2521"/>
                    <a:pt x="838" y="2505"/>
                    <a:pt x="822" y="2529"/>
                  </a:cubicBezTo>
                  <a:cubicBezTo>
                    <a:pt x="798" y="2553"/>
                    <a:pt x="854" y="2584"/>
                    <a:pt x="877" y="2632"/>
                  </a:cubicBezTo>
                  <a:cubicBezTo>
                    <a:pt x="885" y="2655"/>
                    <a:pt x="909" y="2663"/>
                    <a:pt x="925" y="2663"/>
                  </a:cubicBezTo>
                  <a:cubicBezTo>
                    <a:pt x="933" y="2663"/>
                    <a:pt x="941" y="2663"/>
                    <a:pt x="948" y="2663"/>
                  </a:cubicBezTo>
                  <a:cubicBezTo>
                    <a:pt x="956" y="2663"/>
                    <a:pt x="956" y="2663"/>
                    <a:pt x="964" y="2663"/>
                  </a:cubicBezTo>
                  <a:lnTo>
                    <a:pt x="972" y="2663"/>
                  </a:lnTo>
                  <a:cubicBezTo>
                    <a:pt x="972" y="2663"/>
                    <a:pt x="972" y="2663"/>
                    <a:pt x="972" y="2671"/>
                  </a:cubicBezTo>
                  <a:cubicBezTo>
                    <a:pt x="972" y="2663"/>
                    <a:pt x="972" y="2663"/>
                    <a:pt x="972" y="2663"/>
                  </a:cubicBezTo>
                  <a:cubicBezTo>
                    <a:pt x="972" y="2632"/>
                    <a:pt x="980" y="2616"/>
                    <a:pt x="996" y="2600"/>
                  </a:cubicBezTo>
                  <a:cubicBezTo>
                    <a:pt x="1012" y="2584"/>
                    <a:pt x="1035" y="2576"/>
                    <a:pt x="1051" y="2576"/>
                  </a:cubicBezTo>
                  <a:cubicBezTo>
                    <a:pt x="1091" y="2576"/>
                    <a:pt x="1130" y="2592"/>
                    <a:pt x="1146" y="2608"/>
                  </a:cubicBezTo>
                  <a:cubicBezTo>
                    <a:pt x="1154" y="2616"/>
                    <a:pt x="1162" y="2616"/>
                    <a:pt x="1178" y="2616"/>
                  </a:cubicBezTo>
                  <a:cubicBezTo>
                    <a:pt x="1201" y="2616"/>
                    <a:pt x="1225" y="2584"/>
                    <a:pt x="1225" y="2569"/>
                  </a:cubicBezTo>
                  <a:cubicBezTo>
                    <a:pt x="1233" y="2553"/>
                    <a:pt x="1225" y="2537"/>
                    <a:pt x="1217" y="2521"/>
                  </a:cubicBezTo>
                  <a:cubicBezTo>
                    <a:pt x="1209" y="2513"/>
                    <a:pt x="1201" y="2497"/>
                    <a:pt x="1194" y="2466"/>
                  </a:cubicBezTo>
                  <a:cubicBezTo>
                    <a:pt x="1194" y="2458"/>
                    <a:pt x="1194" y="2450"/>
                    <a:pt x="1201" y="2442"/>
                  </a:cubicBezTo>
                  <a:cubicBezTo>
                    <a:pt x="1217" y="2418"/>
                    <a:pt x="1281" y="2411"/>
                    <a:pt x="1312" y="2402"/>
                  </a:cubicBezTo>
                  <a:cubicBezTo>
                    <a:pt x="1328" y="2402"/>
                    <a:pt x="1336" y="2402"/>
                    <a:pt x="1344" y="2395"/>
                  </a:cubicBezTo>
                  <a:cubicBezTo>
                    <a:pt x="1352" y="2395"/>
                    <a:pt x="1352" y="2395"/>
                    <a:pt x="1352" y="2387"/>
                  </a:cubicBezTo>
                  <a:cubicBezTo>
                    <a:pt x="1352" y="2379"/>
                    <a:pt x="1344" y="2363"/>
                    <a:pt x="1328" y="2347"/>
                  </a:cubicBezTo>
                  <a:cubicBezTo>
                    <a:pt x="1320" y="2339"/>
                    <a:pt x="1320" y="2339"/>
                    <a:pt x="1320" y="2339"/>
                  </a:cubicBezTo>
                  <a:cubicBezTo>
                    <a:pt x="1304" y="2331"/>
                    <a:pt x="1312" y="2324"/>
                    <a:pt x="1328" y="2308"/>
                  </a:cubicBezTo>
                  <a:cubicBezTo>
                    <a:pt x="1336" y="2300"/>
                    <a:pt x="1336" y="2292"/>
                    <a:pt x="1344" y="2292"/>
                  </a:cubicBezTo>
                  <a:cubicBezTo>
                    <a:pt x="1352" y="2276"/>
                    <a:pt x="1344" y="2260"/>
                    <a:pt x="1344" y="2244"/>
                  </a:cubicBezTo>
                  <a:cubicBezTo>
                    <a:pt x="1336" y="2229"/>
                    <a:pt x="1336" y="2221"/>
                    <a:pt x="1336" y="2205"/>
                  </a:cubicBezTo>
                  <a:cubicBezTo>
                    <a:pt x="1328" y="2173"/>
                    <a:pt x="1336" y="2158"/>
                    <a:pt x="1344" y="2142"/>
                  </a:cubicBezTo>
                  <a:cubicBezTo>
                    <a:pt x="1360" y="2118"/>
                    <a:pt x="1360" y="2094"/>
                    <a:pt x="1360" y="2078"/>
                  </a:cubicBezTo>
                  <a:lnTo>
                    <a:pt x="1360" y="2071"/>
                  </a:lnTo>
                  <a:cubicBezTo>
                    <a:pt x="1352" y="2055"/>
                    <a:pt x="1352" y="2024"/>
                    <a:pt x="1367" y="2016"/>
                  </a:cubicBezTo>
                  <a:cubicBezTo>
                    <a:pt x="1391" y="2008"/>
                    <a:pt x="1454" y="1898"/>
                    <a:pt x="1454" y="1882"/>
                  </a:cubicBezTo>
                  <a:cubicBezTo>
                    <a:pt x="1454" y="1858"/>
                    <a:pt x="1462" y="1842"/>
                    <a:pt x="1486" y="1826"/>
                  </a:cubicBezTo>
                  <a:cubicBezTo>
                    <a:pt x="1502" y="1819"/>
                    <a:pt x="1502" y="1811"/>
                    <a:pt x="1502" y="1795"/>
                  </a:cubicBezTo>
                  <a:cubicBezTo>
                    <a:pt x="1502" y="1771"/>
                    <a:pt x="1494" y="1747"/>
                    <a:pt x="1486" y="1747"/>
                  </a:cubicBezTo>
                  <a:cubicBezTo>
                    <a:pt x="1470" y="1739"/>
                    <a:pt x="1470" y="1716"/>
                    <a:pt x="1470" y="1676"/>
                  </a:cubicBezTo>
                  <a:cubicBezTo>
                    <a:pt x="1470" y="1668"/>
                    <a:pt x="1470" y="1668"/>
                    <a:pt x="1470" y="1668"/>
                  </a:cubicBezTo>
                  <a:cubicBezTo>
                    <a:pt x="1470" y="1637"/>
                    <a:pt x="1462" y="1629"/>
                    <a:pt x="1447" y="1621"/>
                  </a:cubicBezTo>
                  <a:cubicBezTo>
                    <a:pt x="1439" y="1621"/>
                    <a:pt x="1439" y="1613"/>
                    <a:pt x="1431" y="1605"/>
                  </a:cubicBezTo>
                  <a:cubicBezTo>
                    <a:pt x="1415" y="1581"/>
                    <a:pt x="1431" y="1542"/>
                    <a:pt x="1447" y="1526"/>
                  </a:cubicBezTo>
                  <a:cubicBezTo>
                    <a:pt x="1454" y="1510"/>
                    <a:pt x="1462" y="1431"/>
                    <a:pt x="1462" y="1423"/>
                  </a:cubicBezTo>
                  <a:cubicBezTo>
                    <a:pt x="1360" y="380"/>
                    <a:pt x="1360" y="380"/>
                    <a:pt x="1360" y="380"/>
                  </a:cubicBezTo>
                  <a:lnTo>
                    <a:pt x="1360" y="380"/>
                  </a:lnTo>
                  <a:lnTo>
                    <a:pt x="1360" y="380"/>
                  </a:lnTo>
                  <a:cubicBezTo>
                    <a:pt x="1344" y="364"/>
                    <a:pt x="1328" y="356"/>
                    <a:pt x="1328" y="340"/>
                  </a:cubicBezTo>
                  <a:cubicBezTo>
                    <a:pt x="1320" y="325"/>
                    <a:pt x="1312" y="309"/>
                    <a:pt x="1312" y="293"/>
                  </a:cubicBezTo>
                  <a:cubicBezTo>
                    <a:pt x="1304" y="261"/>
                    <a:pt x="1296" y="230"/>
                    <a:pt x="1272" y="206"/>
                  </a:cubicBezTo>
                  <a:cubicBezTo>
                    <a:pt x="1265" y="190"/>
                    <a:pt x="1257" y="182"/>
                    <a:pt x="1249" y="174"/>
                  </a:cubicBezTo>
                  <a:cubicBezTo>
                    <a:pt x="1233" y="166"/>
                    <a:pt x="1225" y="158"/>
                    <a:pt x="1225" y="111"/>
                  </a:cubicBezTo>
                  <a:cubicBezTo>
                    <a:pt x="1225" y="103"/>
                    <a:pt x="1225" y="103"/>
                    <a:pt x="1225" y="103"/>
                  </a:cubicBezTo>
                  <a:cubicBezTo>
                    <a:pt x="1225" y="79"/>
                    <a:pt x="1225" y="40"/>
                    <a:pt x="1225" y="8"/>
                  </a:cubicBezTo>
                  <a:lnTo>
                    <a:pt x="1225" y="0"/>
                  </a:lnTo>
                  <a:lnTo>
                    <a:pt x="1225" y="0"/>
                  </a:lnTo>
                  <a:lnTo>
                    <a:pt x="1225" y="0"/>
                  </a:lnTo>
                  <a:lnTo>
                    <a:pt x="1225" y="0"/>
                  </a:lnTo>
                  <a:lnTo>
                    <a:pt x="1225" y="0"/>
                  </a:lnTo>
                  <a:lnTo>
                    <a:pt x="1225" y="0"/>
                  </a:lnTo>
                  <a:lnTo>
                    <a:pt x="1225" y="0"/>
                  </a:lnTo>
                  <a:lnTo>
                    <a:pt x="182" y="617"/>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6" name="Freeform 708"/>
            <p:cNvSpPr>
              <a:spLocks noChangeArrowheads="1"/>
            </p:cNvSpPr>
            <p:nvPr/>
          </p:nvSpPr>
          <p:spPr bwMode="auto">
            <a:xfrm>
              <a:off x="18371463" y="6119648"/>
              <a:ext cx="229611" cy="540398"/>
            </a:xfrm>
            <a:custGeom>
              <a:avLst/>
              <a:gdLst>
                <a:gd name="T0" fmla="*/ 237 w 435"/>
                <a:gd name="T1" fmla="*/ 0 h 1029"/>
                <a:gd name="T2" fmla="*/ 229 w 435"/>
                <a:gd name="T3" fmla="*/ 0 h 1029"/>
                <a:gd name="T4" fmla="*/ 237 w 435"/>
                <a:gd name="T5" fmla="*/ 16 h 1029"/>
                <a:gd name="T6" fmla="*/ 269 w 435"/>
                <a:gd name="T7" fmla="*/ 48 h 1029"/>
                <a:gd name="T8" fmla="*/ 379 w 435"/>
                <a:gd name="T9" fmla="*/ 174 h 1029"/>
                <a:gd name="T10" fmla="*/ 419 w 435"/>
                <a:gd name="T11" fmla="*/ 253 h 1029"/>
                <a:gd name="T12" fmla="*/ 387 w 435"/>
                <a:gd name="T13" fmla="*/ 340 h 1029"/>
                <a:gd name="T14" fmla="*/ 316 w 435"/>
                <a:gd name="T15" fmla="*/ 459 h 1029"/>
                <a:gd name="T16" fmla="*/ 276 w 435"/>
                <a:gd name="T17" fmla="*/ 483 h 1029"/>
                <a:gd name="T18" fmla="*/ 189 w 435"/>
                <a:gd name="T19" fmla="*/ 522 h 1029"/>
                <a:gd name="T20" fmla="*/ 150 w 435"/>
                <a:gd name="T21" fmla="*/ 514 h 1029"/>
                <a:gd name="T22" fmla="*/ 103 w 435"/>
                <a:gd name="T23" fmla="*/ 530 h 1029"/>
                <a:gd name="T24" fmla="*/ 103 w 435"/>
                <a:gd name="T25" fmla="*/ 585 h 1029"/>
                <a:gd name="T26" fmla="*/ 134 w 435"/>
                <a:gd name="T27" fmla="*/ 648 h 1029"/>
                <a:gd name="T28" fmla="*/ 158 w 435"/>
                <a:gd name="T29" fmla="*/ 688 h 1029"/>
                <a:gd name="T30" fmla="*/ 110 w 435"/>
                <a:gd name="T31" fmla="*/ 799 h 1029"/>
                <a:gd name="T32" fmla="*/ 118 w 435"/>
                <a:gd name="T33" fmla="*/ 846 h 1029"/>
                <a:gd name="T34" fmla="*/ 118 w 435"/>
                <a:gd name="T35" fmla="*/ 846 h 1029"/>
                <a:gd name="T36" fmla="*/ 7 w 435"/>
                <a:gd name="T37" fmla="*/ 917 h 1029"/>
                <a:gd name="T38" fmla="*/ 0 w 435"/>
                <a:gd name="T39" fmla="*/ 933 h 1029"/>
                <a:gd name="T40" fmla="*/ 23 w 435"/>
                <a:gd name="T41" fmla="*/ 965 h 1029"/>
                <a:gd name="T42" fmla="*/ 7 w 435"/>
                <a:gd name="T43" fmla="*/ 1020 h 1029"/>
                <a:gd name="T44" fmla="*/ 7 w 435"/>
                <a:gd name="T45" fmla="*/ 1020 h 1029"/>
                <a:gd name="T46" fmla="*/ 7 w 435"/>
                <a:gd name="T47" fmla="*/ 1028 h 1029"/>
                <a:gd name="T48" fmla="*/ 7 w 435"/>
                <a:gd name="T49" fmla="*/ 1028 h 1029"/>
                <a:gd name="T50" fmla="*/ 31 w 435"/>
                <a:gd name="T51" fmla="*/ 980 h 1029"/>
                <a:gd name="T52" fmla="*/ 16 w 435"/>
                <a:gd name="T53" fmla="*/ 941 h 1029"/>
                <a:gd name="T54" fmla="*/ 7 w 435"/>
                <a:gd name="T55" fmla="*/ 933 h 1029"/>
                <a:gd name="T56" fmla="*/ 39 w 435"/>
                <a:gd name="T57" fmla="*/ 917 h 1029"/>
                <a:gd name="T58" fmla="*/ 118 w 435"/>
                <a:gd name="T59" fmla="*/ 807 h 1029"/>
                <a:gd name="T60" fmla="*/ 126 w 435"/>
                <a:gd name="T61" fmla="*/ 783 h 1029"/>
                <a:gd name="T62" fmla="*/ 166 w 435"/>
                <a:gd name="T63" fmla="*/ 672 h 1029"/>
                <a:gd name="T64" fmla="*/ 118 w 435"/>
                <a:gd name="T65" fmla="*/ 617 h 1029"/>
                <a:gd name="T66" fmla="*/ 103 w 435"/>
                <a:gd name="T67" fmla="*/ 546 h 1029"/>
                <a:gd name="T68" fmla="*/ 126 w 435"/>
                <a:gd name="T69" fmla="*/ 530 h 1029"/>
                <a:gd name="T70" fmla="*/ 174 w 435"/>
                <a:gd name="T71" fmla="*/ 522 h 1029"/>
                <a:gd name="T72" fmla="*/ 189 w 435"/>
                <a:gd name="T73" fmla="*/ 530 h 1029"/>
                <a:gd name="T74" fmla="*/ 237 w 435"/>
                <a:gd name="T75" fmla="*/ 514 h 1029"/>
                <a:gd name="T76" fmla="*/ 308 w 435"/>
                <a:gd name="T77" fmla="*/ 474 h 1029"/>
                <a:gd name="T78" fmla="*/ 363 w 435"/>
                <a:gd name="T79" fmla="*/ 403 h 1029"/>
                <a:gd name="T80" fmla="*/ 411 w 435"/>
                <a:gd name="T81" fmla="*/ 316 h 1029"/>
                <a:gd name="T82" fmla="*/ 411 w 435"/>
                <a:gd name="T83" fmla="*/ 182 h 1029"/>
                <a:gd name="T84" fmla="*/ 332 w 435"/>
                <a:gd name="T85" fmla="*/ 119 h 1029"/>
                <a:gd name="T86" fmla="*/ 237 w 435"/>
                <a:gd name="T87" fmla="*/ 8 h 1029"/>
                <a:gd name="T88" fmla="*/ 237 w 435"/>
                <a:gd name="T89" fmla="*/ 8 h 1029"/>
                <a:gd name="T90" fmla="*/ 237 w 435"/>
                <a:gd name="T91" fmla="*/ 0 h 1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5" h="1029">
                  <a:moveTo>
                    <a:pt x="237" y="0"/>
                  </a:moveTo>
                  <a:lnTo>
                    <a:pt x="237" y="0"/>
                  </a:lnTo>
                  <a:lnTo>
                    <a:pt x="237" y="0"/>
                  </a:lnTo>
                  <a:cubicBezTo>
                    <a:pt x="229" y="0"/>
                    <a:pt x="229" y="0"/>
                    <a:pt x="229" y="0"/>
                  </a:cubicBezTo>
                  <a:lnTo>
                    <a:pt x="229" y="8"/>
                  </a:lnTo>
                  <a:cubicBezTo>
                    <a:pt x="229" y="8"/>
                    <a:pt x="229" y="8"/>
                    <a:pt x="237" y="16"/>
                  </a:cubicBezTo>
                  <a:lnTo>
                    <a:pt x="237" y="16"/>
                  </a:lnTo>
                  <a:cubicBezTo>
                    <a:pt x="237" y="24"/>
                    <a:pt x="253" y="32"/>
                    <a:pt x="269" y="48"/>
                  </a:cubicBezTo>
                  <a:cubicBezTo>
                    <a:pt x="292" y="71"/>
                    <a:pt x="324" y="103"/>
                    <a:pt x="324" y="119"/>
                  </a:cubicBezTo>
                  <a:cubicBezTo>
                    <a:pt x="324" y="143"/>
                    <a:pt x="356" y="158"/>
                    <a:pt x="379" y="174"/>
                  </a:cubicBezTo>
                  <a:cubicBezTo>
                    <a:pt x="387" y="174"/>
                    <a:pt x="395" y="182"/>
                    <a:pt x="403" y="182"/>
                  </a:cubicBezTo>
                  <a:cubicBezTo>
                    <a:pt x="411" y="190"/>
                    <a:pt x="419" y="221"/>
                    <a:pt x="419" y="253"/>
                  </a:cubicBezTo>
                  <a:cubicBezTo>
                    <a:pt x="419" y="277"/>
                    <a:pt x="419" y="301"/>
                    <a:pt x="411" y="316"/>
                  </a:cubicBezTo>
                  <a:cubicBezTo>
                    <a:pt x="403" y="324"/>
                    <a:pt x="395" y="332"/>
                    <a:pt x="387" y="340"/>
                  </a:cubicBezTo>
                  <a:cubicBezTo>
                    <a:pt x="371" y="356"/>
                    <a:pt x="356" y="364"/>
                    <a:pt x="356" y="403"/>
                  </a:cubicBezTo>
                  <a:cubicBezTo>
                    <a:pt x="356" y="443"/>
                    <a:pt x="340" y="451"/>
                    <a:pt x="316" y="459"/>
                  </a:cubicBezTo>
                  <a:cubicBezTo>
                    <a:pt x="316" y="459"/>
                    <a:pt x="308" y="467"/>
                    <a:pt x="300" y="467"/>
                  </a:cubicBezTo>
                  <a:cubicBezTo>
                    <a:pt x="292" y="474"/>
                    <a:pt x="284" y="474"/>
                    <a:pt x="276" y="483"/>
                  </a:cubicBezTo>
                  <a:cubicBezTo>
                    <a:pt x="261" y="483"/>
                    <a:pt x="245" y="490"/>
                    <a:pt x="229" y="506"/>
                  </a:cubicBezTo>
                  <a:cubicBezTo>
                    <a:pt x="221" y="514"/>
                    <a:pt x="213" y="522"/>
                    <a:pt x="189" y="522"/>
                  </a:cubicBezTo>
                  <a:cubicBezTo>
                    <a:pt x="189" y="522"/>
                    <a:pt x="181" y="522"/>
                    <a:pt x="174" y="522"/>
                  </a:cubicBezTo>
                  <a:cubicBezTo>
                    <a:pt x="166" y="514"/>
                    <a:pt x="158" y="514"/>
                    <a:pt x="150" y="514"/>
                  </a:cubicBezTo>
                  <a:cubicBezTo>
                    <a:pt x="134" y="514"/>
                    <a:pt x="126" y="514"/>
                    <a:pt x="118" y="522"/>
                  </a:cubicBezTo>
                  <a:cubicBezTo>
                    <a:pt x="110" y="522"/>
                    <a:pt x="103" y="522"/>
                    <a:pt x="103" y="530"/>
                  </a:cubicBezTo>
                  <a:cubicBezTo>
                    <a:pt x="103" y="538"/>
                    <a:pt x="94" y="546"/>
                    <a:pt x="94" y="546"/>
                  </a:cubicBezTo>
                  <a:cubicBezTo>
                    <a:pt x="94" y="561"/>
                    <a:pt x="103" y="569"/>
                    <a:pt x="103" y="585"/>
                  </a:cubicBezTo>
                  <a:cubicBezTo>
                    <a:pt x="110" y="593"/>
                    <a:pt x="110" y="609"/>
                    <a:pt x="110" y="617"/>
                  </a:cubicBezTo>
                  <a:cubicBezTo>
                    <a:pt x="110" y="633"/>
                    <a:pt x="126" y="641"/>
                    <a:pt x="134" y="648"/>
                  </a:cubicBezTo>
                  <a:cubicBezTo>
                    <a:pt x="150" y="656"/>
                    <a:pt x="158" y="664"/>
                    <a:pt x="158" y="680"/>
                  </a:cubicBezTo>
                  <a:cubicBezTo>
                    <a:pt x="158" y="680"/>
                    <a:pt x="158" y="680"/>
                    <a:pt x="158" y="688"/>
                  </a:cubicBezTo>
                  <a:cubicBezTo>
                    <a:pt x="158" y="720"/>
                    <a:pt x="142" y="767"/>
                    <a:pt x="126" y="775"/>
                  </a:cubicBezTo>
                  <a:cubicBezTo>
                    <a:pt x="118" y="783"/>
                    <a:pt x="110" y="791"/>
                    <a:pt x="110" y="799"/>
                  </a:cubicBezTo>
                  <a:cubicBezTo>
                    <a:pt x="110" y="799"/>
                    <a:pt x="110" y="807"/>
                    <a:pt x="110" y="814"/>
                  </a:cubicBezTo>
                  <a:cubicBezTo>
                    <a:pt x="118" y="822"/>
                    <a:pt x="118" y="830"/>
                    <a:pt x="118" y="846"/>
                  </a:cubicBezTo>
                  <a:lnTo>
                    <a:pt x="118" y="846"/>
                  </a:lnTo>
                  <a:lnTo>
                    <a:pt x="118" y="846"/>
                  </a:lnTo>
                  <a:cubicBezTo>
                    <a:pt x="118" y="878"/>
                    <a:pt x="71" y="894"/>
                    <a:pt x="31" y="909"/>
                  </a:cubicBezTo>
                  <a:cubicBezTo>
                    <a:pt x="23" y="909"/>
                    <a:pt x="16" y="917"/>
                    <a:pt x="7" y="917"/>
                  </a:cubicBezTo>
                  <a:cubicBezTo>
                    <a:pt x="0" y="925"/>
                    <a:pt x="0" y="925"/>
                    <a:pt x="0" y="933"/>
                  </a:cubicBezTo>
                  <a:lnTo>
                    <a:pt x="0" y="933"/>
                  </a:lnTo>
                  <a:cubicBezTo>
                    <a:pt x="0" y="941"/>
                    <a:pt x="0" y="941"/>
                    <a:pt x="7" y="949"/>
                  </a:cubicBezTo>
                  <a:cubicBezTo>
                    <a:pt x="16" y="949"/>
                    <a:pt x="16" y="957"/>
                    <a:pt x="23" y="965"/>
                  </a:cubicBezTo>
                  <a:cubicBezTo>
                    <a:pt x="23" y="965"/>
                    <a:pt x="23" y="973"/>
                    <a:pt x="23" y="980"/>
                  </a:cubicBezTo>
                  <a:cubicBezTo>
                    <a:pt x="23" y="988"/>
                    <a:pt x="16" y="1004"/>
                    <a:pt x="7" y="1020"/>
                  </a:cubicBezTo>
                  <a:lnTo>
                    <a:pt x="7" y="1020"/>
                  </a:lnTo>
                  <a:lnTo>
                    <a:pt x="7" y="1020"/>
                  </a:lnTo>
                  <a:cubicBezTo>
                    <a:pt x="7" y="1020"/>
                    <a:pt x="7" y="1020"/>
                    <a:pt x="7" y="1028"/>
                  </a:cubicBezTo>
                  <a:lnTo>
                    <a:pt x="7" y="1028"/>
                  </a:lnTo>
                  <a:lnTo>
                    <a:pt x="7" y="1028"/>
                  </a:lnTo>
                  <a:lnTo>
                    <a:pt x="7" y="1028"/>
                  </a:lnTo>
                  <a:cubicBezTo>
                    <a:pt x="7" y="1028"/>
                    <a:pt x="7" y="1028"/>
                    <a:pt x="7" y="1020"/>
                  </a:cubicBezTo>
                  <a:cubicBezTo>
                    <a:pt x="23" y="1004"/>
                    <a:pt x="31" y="988"/>
                    <a:pt x="31" y="980"/>
                  </a:cubicBezTo>
                  <a:cubicBezTo>
                    <a:pt x="31" y="973"/>
                    <a:pt x="31" y="965"/>
                    <a:pt x="23" y="957"/>
                  </a:cubicBezTo>
                  <a:cubicBezTo>
                    <a:pt x="23" y="949"/>
                    <a:pt x="16" y="949"/>
                    <a:pt x="16" y="941"/>
                  </a:cubicBezTo>
                  <a:cubicBezTo>
                    <a:pt x="7" y="941"/>
                    <a:pt x="7" y="933"/>
                    <a:pt x="7" y="933"/>
                  </a:cubicBezTo>
                  <a:lnTo>
                    <a:pt x="7" y="933"/>
                  </a:lnTo>
                  <a:cubicBezTo>
                    <a:pt x="7" y="933"/>
                    <a:pt x="7" y="933"/>
                    <a:pt x="16" y="925"/>
                  </a:cubicBezTo>
                  <a:cubicBezTo>
                    <a:pt x="23" y="925"/>
                    <a:pt x="31" y="917"/>
                    <a:pt x="39" y="917"/>
                  </a:cubicBezTo>
                  <a:cubicBezTo>
                    <a:pt x="71" y="901"/>
                    <a:pt x="126" y="878"/>
                    <a:pt x="126" y="846"/>
                  </a:cubicBezTo>
                  <a:cubicBezTo>
                    <a:pt x="126" y="830"/>
                    <a:pt x="118" y="814"/>
                    <a:pt x="118" y="807"/>
                  </a:cubicBezTo>
                  <a:lnTo>
                    <a:pt x="118" y="799"/>
                  </a:lnTo>
                  <a:cubicBezTo>
                    <a:pt x="118" y="791"/>
                    <a:pt x="118" y="791"/>
                    <a:pt x="126" y="783"/>
                  </a:cubicBezTo>
                  <a:cubicBezTo>
                    <a:pt x="150" y="775"/>
                    <a:pt x="166" y="720"/>
                    <a:pt x="166" y="688"/>
                  </a:cubicBezTo>
                  <a:cubicBezTo>
                    <a:pt x="166" y="680"/>
                    <a:pt x="166" y="680"/>
                    <a:pt x="166" y="672"/>
                  </a:cubicBezTo>
                  <a:cubicBezTo>
                    <a:pt x="166" y="664"/>
                    <a:pt x="150" y="656"/>
                    <a:pt x="142" y="648"/>
                  </a:cubicBezTo>
                  <a:cubicBezTo>
                    <a:pt x="126" y="641"/>
                    <a:pt x="118" y="633"/>
                    <a:pt x="118" y="617"/>
                  </a:cubicBezTo>
                  <a:cubicBezTo>
                    <a:pt x="118" y="609"/>
                    <a:pt x="118" y="593"/>
                    <a:pt x="110" y="585"/>
                  </a:cubicBezTo>
                  <a:cubicBezTo>
                    <a:pt x="110" y="569"/>
                    <a:pt x="103" y="561"/>
                    <a:pt x="103" y="546"/>
                  </a:cubicBezTo>
                  <a:cubicBezTo>
                    <a:pt x="103" y="546"/>
                    <a:pt x="103" y="538"/>
                    <a:pt x="110" y="538"/>
                  </a:cubicBezTo>
                  <a:cubicBezTo>
                    <a:pt x="110" y="530"/>
                    <a:pt x="118" y="530"/>
                    <a:pt x="126" y="530"/>
                  </a:cubicBezTo>
                  <a:cubicBezTo>
                    <a:pt x="126" y="522"/>
                    <a:pt x="134" y="522"/>
                    <a:pt x="150" y="522"/>
                  </a:cubicBezTo>
                  <a:cubicBezTo>
                    <a:pt x="158" y="522"/>
                    <a:pt x="166" y="522"/>
                    <a:pt x="174" y="522"/>
                  </a:cubicBezTo>
                  <a:lnTo>
                    <a:pt x="174" y="522"/>
                  </a:lnTo>
                  <a:cubicBezTo>
                    <a:pt x="181" y="522"/>
                    <a:pt x="189" y="530"/>
                    <a:pt x="189" y="530"/>
                  </a:cubicBezTo>
                  <a:lnTo>
                    <a:pt x="189" y="530"/>
                  </a:lnTo>
                  <a:cubicBezTo>
                    <a:pt x="205" y="530"/>
                    <a:pt x="221" y="522"/>
                    <a:pt x="237" y="514"/>
                  </a:cubicBezTo>
                  <a:cubicBezTo>
                    <a:pt x="253" y="498"/>
                    <a:pt x="261" y="490"/>
                    <a:pt x="276" y="483"/>
                  </a:cubicBezTo>
                  <a:cubicBezTo>
                    <a:pt x="284" y="483"/>
                    <a:pt x="292" y="483"/>
                    <a:pt x="308" y="474"/>
                  </a:cubicBezTo>
                  <a:cubicBezTo>
                    <a:pt x="308" y="467"/>
                    <a:pt x="316" y="467"/>
                    <a:pt x="324" y="467"/>
                  </a:cubicBezTo>
                  <a:cubicBezTo>
                    <a:pt x="347" y="459"/>
                    <a:pt x="363" y="443"/>
                    <a:pt x="363" y="403"/>
                  </a:cubicBezTo>
                  <a:cubicBezTo>
                    <a:pt x="363" y="364"/>
                    <a:pt x="379" y="356"/>
                    <a:pt x="387" y="348"/>
                  </a:cubicBezTo>
                  <a:cubicBezTo>
                    <a:pt x="395" y="340"/>
                    <a:pt x="411" y="332"/>
                    <a:pt x="411" y="316"/>
                  </a:cubicBezTo>
                  <a:cubicBezTo>
                    <a:pt x="434" y="285"/>
                    <a:pt x="427" y="214"/>
                    <a:pt x="411" y="182"/>
                  </a:cubicBezTo>
                  <a:lnTo>
                    <a:pt x="411" y="182"/>
                  </a:lnTo>
                  <a:cubicBezTo>
                    <a:pt x="403" y="174"/>
                    <a:pt x="387" y="166"/>
                    <a:pt x="379" y="166"/>
                  </a:cubicBezTo>
                  <a:cubicBezTo>
                    <a:pt x="356" y="150"/>
                    <a:pt x="332" y="143"/>
                    <a:pt x="332" y="119"/>
                  </a:cubicBezTo>
                  <a:cubicBezTo>
                    <a:pt x="332" y="95"/>
                    <a:pt x="300" y="71"/>
                    <a:pt x="276" y="48"/>
                  </a:cubicBezTo>
                  <a:cubicBezTo>
                    <a:pt x="261" y="32"/>
                    <a:pt x="245" y="16"/>
                    <a:pt x="237" y="8"/>
                  </a:cubicBezTo>
                  <a:lnTo>
                    <a:pt x="237" y="8"/>
                  </a:lnTo>
                  <a:lnTo>
                    <a:pt x="237" y="8"/>
                  </a:lnTo>
                  <a:lnTo>
                    <a:pt x="237" y="8"/>
                  </a:lnTo>
                  <a:cubicBezTo>
                    <a:pt x="237" y="0"/>
                    <a:pt x="237" y="0"/>
                    <a:pt x="237"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7" name="Freeform 709"/>
            <p:cNvSpPr>
              <a:spLocks noChangeArrowheads="1"/>
            </p:cNvSpPr>
            <p:nvPr/>
          </p:nvSpPr>
          <p:spPr bwMode="auto">
            <a:xfrm>
              <a:off x="18364505" y="6657727"/>
              <a:ext cx="514886" cy="818714"/>
            </a:xfrm>
            <a:custGeom>
              <a:avLst/>
              <a:gdLst>
                <a:gd name="T0" fmla="*/ 23 w 981"/>
                <a:gd name="T1" fmla="*/ 0 h 1557"/>
                <a:gd name="T2" fmla="*/ 23 w 981"/>
                <a:gd name="T3" fmla="*/ 0 h 1557"/>
                <a:gd name="T4" fmla="*/ 16 w 981"/>
                <a:gd name="T5" fmla="*/ 213 h 1557"/>
                <a:gd name="T6" fmla="*/ 95 w 981"/>
                <a:gd name="T7" fmla="*/ 316 h 1557"/>
                <a:gd name="T8" fmla="*/ 166 w 981"/>
                <a:gd name="T9" fmla="*/ 411 h 1557"/>
                <a:gd name="T10" fmla="*/ 292 w 981"/>
                <a:gd name="T11" fmla="*/ 506 h 1557"/>
                <a:gd name="T12" fmla="*/ 316 w 981"/>
                <a:gd name="T13" fmla="*/ 577 h 1557"/>
                <a:gd name="T14" fmla="*/ 332 w 981"/>
                <a:gd name="T15" fmla="*/ 640 h 1557"/>
                <a:gd name="T16" fmla="*/ 356 w 981"/>
                <a:gd name="T17" fmla="*/ 672 h 1557"/>
                <a:gd name="T18" fmla="*/ 379 w 981"/>
                <a:gd name="T19" fmla="*/ 664 h 1557"/>
                <a:gd name="T20" fmla="*/ 387 w 981"/>
                <a:gd name="T21" fmla="*/ 656 h 1557"/>
                <a:gd name="T22" fmla="*/ 411 w 981"/>
                <a:gd name="T23" fmla="*/ 648 h 1557"/>
                <a:gd name="T24" fmla="*/ 427 w 981"/>
                <a:gd name="T25" fmla="*/ 664 h 1557"/>
                <a:gd name="T26" fmla="*/ 450 w 981"/>
                <a:gd name="T27" fmla="*/ 672 h 1557"/>
                <a:gd name="T28" fmla="*/ 466 w 981"/>
                <a:gd name="T29" fmla="*/ 656 h 1557"/>
                <a:gd name="T30" fmla="*/ 466 w 981"/>
                <a:gd name="T31" fmla="*/ 648 h 1557"/>
                <a:gd name="T32" fmla="*/ 522 w 981"/>
                <a:gd name="T33" fmla="*/ 688 h 1557"/>
                <a:gd name="T34" fmla="*/ 466 w 981"/>
                <a:gd name="T35" fmla="*/ 909 h 1557"/>
                <a:gd name="T36" fmla="*/ 593 w 981"/>
                <a:gd name="T37" fmla="*/ 1106 h 1557"/>
                <a:gd name="T38" fmla="*/ 648 w 981"/>
                <a:gd name="T39" fmla="*/ 1145 h 1557"/>
                <a:gd name="T40" fmla="*/ 696 w 981"/>
                <a:gd name="T41" fmla="*/ 1185 h 1557"/>
                <a:gd name="T42" fmla="*/ 743 w 981"/>
                <a:gd name="T43" fmla="*/ 1209 h 1557"/>
                <a:gd name="T44" fmla="*/ 783 w 981"/>
                <a:gd name="T45" fmla="*/ 1232 h 1557"/>
                <a:gd name="T46" fmla="*/ 806 w 981"/>
                <a:gd name="T47" fmla="*/ 1248 h 1557"/>
                <a:gd name="T48" fmla="*/ 830 w 981"/>
                <a:gd name="T49" fmla="*/ 1319 h 1557"/>
                <a:gd name="T50" fmla="*/ 854 w 981"/>
                <a:gd name="T51" fmla="*/ 1367 h 1557"/>
                <a:gd name="T52" fmla="*/ 846 w 981"/>
                <a:gd name="T53" fmla="*/ 1398 h 1557"/>
                <a:gd name="T54" fmla="*/ 830 w 981"/>
                <a:gd name="T55" fmla="*/ 1414 h 1557"/>
                <a:gd name="T56" fmla="*/ 846 w 981"/>
                <a:gd name="T57" fmla="*/ 1469 h 1557"/>
                <a:gd name="T58" fmla="*/ 877 w 981"/>
                <a:gd name="T59" fmla="*/ 1517 h 1557"/>
                <a:gd name="T60" fmla="*/ 933 w 981"/>
                <a:gd name="T61" fmla="*/ 1548 h 1557"/>
                <a:gd name="T62" fmla="*/ 956 w 981"/>
                <a:gd name="T63" fmla="*/ 1548 h 1557"/>
                <a:gd name="T64" fmla="*/ 972 w 981"/>
                <a:gd name="T65" fmla="*/ 1548 h 1557"/>
                <a:gd name="T66" fmla="*/ 972 w 981"/>
                <a:gd name="T67" fmla="*/ 1548 h 1557"/>
                <a:gd name="T68" fmla="*/ 980 w 981"/>
                <a:gd name="T69" fmla="*/ 1556 h 1557"/>
                <a:gd name="T70" fmla="*/ 980 w 981"/>
                <a:gd name="T71" fmla="*/ 1556 h 1557"/>
                <a:gd name="T72" fmla="*/ 980 w 981"/>
                <a:gd name="T73" fmla="*/ 1548 h 1557"/>
                <a:gd name="T74" fmla="*/ 972 w 981"/>
                <a:gd name="T75" fmla="*/ 1548 h 1557"/>
                <a:gd name="T76" fmla="*/ 956 w 981"/>
                <a:gd name="T77" fmla="*/ 1548 h 1557"/>
                <a:gd name="T78" fmla="*/ 933 w 981"/>
                <a:gd name="T79" fmla="*/ 1548 h 1557"/>
                <a:gd name="T80" fmla="*/ 885 w 981"/>
                <a:gd name="T81" fmla="*/ 1517 h 1557"/>
                <a:gd name="T82" fmla="*/ 830 w 981"/>
                <a:gd name="T83" fmla="*/ 1414 h 1557"/>
                <a:gd name="T84" fmla="*/ 854 w 981"/>
                <a:gd name="T85" fmla="*/ 1359 h 1557"/>
                <a:gd name="T86" fmla="*/ 806 w 981"/>
                <a:gd name="T87" fmla="*/ 1248 h 1557"/>
                <a:gd name="T88" fmla="*/ 743 w 981"/>
                <a:gd name="T89" fmla="*/ 1209 h 1557"/>
                <a:gd name="T90" fmla="*/ 648 w 981"/>
                <a:gd name="T91" fmla="*/ 1145 h 1557"/>
                <a:gd name="T92" fmla="*/ 466 w 981"/>
                <a:gd name="T93" fmla="*/ 909 h 1557"/>
                <a:gd name="T94" fmla="*/ 530 w 981"/>
                <a:gd name="T95" fmla="*/ 680 h 1557"/>
                <a:gd name="T96" fmla="*/ 466 w 981"/>
                <a:gd name="T97" fmla="*/ 648 h 1557"/>
                <a:gd name="T98" fmla="*/ 466 w 981"/>
                <a:gd name="T99" fmla="*/ 656 h 1557"/>
                <a:gd name="T100" fmla="*/ 450 w 981"/>
                <a:gd name="T101" fmla="*/ 672 h 1557"/>
                <a:gd name="T102" fmla="*/ 435 w 981"/>
                <a:gd name="T103" fmla="*/ 656 h 1557"/>
                <a:gd name="T104" fmla="*/ 411 w 981"/>
                <a:gd name="T105" fmla="*/ 648 h 1557"/>
                <a:gd name="T106" fmla="*/ 387 w 981"/>
                <a:gd name="T107" fmla="*/ 648 h 1557"/>
                <a:gd name="T108" fmla="*/ 356 w 981"/>
                <a:gd name="T109" fmla="*/ 664 h 1557"/>
                <a:gd name="T110" fmla="*/ 332 w 981"/>
                <a:gd name="T111" fmla="*/ 640 h 1557"/>
                <a:gd name="T112" fmla="*/ 292 w 981"/>
                <a:gd name="T113" fmla="*/ 506 h 1557"/>
                <a:gd name="T114" fmla="*/ 166 w 981"/>
                <a:gd name="T115" fmla="*/ 411 h 1557"/>
                <a:gd name="T116" fmla="*/ 16 w 981"/>
                <a:gd name="T117" fmla="*/ 213 h 1557"/>
                <a:gd name="T118" fmla="*/ 23 w 981"/>
                <a:gd name="T119" fmla="*/ 8 h 1557"/>
                <a:gd name="T120" fmla="*/ 23 w 981"/>
                <a:gd name="T121" fmla="*/ 8 h 1557"/>
                <a:gd name="T122" fmla="*/ 23 w 981"/>
                <a:gd name="T123" fmla="*/ 0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1" h="1557">
                  <a:moveTo>
                    <a:pt x="23" y="0"/>
                  </a:moveTo>
                  <a:lnTo>
                    <a:pt x="23" y="0"/>
                  </a:lnTo>
                  <a:cubicBezTo>
                    <a:pt x="0" y="32"/>
                    <a:pt x="8" y="166"/>
                    <a:pt x="16" y="213"/>
                  </a:cubicBezTo>
                  <a:cubicBezTo>
                    <a:pt x="16" y="245"/>
                    <a:pt x="55" y="285"/>
                    <a:pt x="95" y="316"/>
                  </a:cubicBezTo>
                  <a:cubicBezTo>
                    <a:pt x="126" y="356"/>
                    <a:pt x="158" y="387"/>
                    <a:pt x="166" y="411"/>
                  </a:cubicBezTo>
                  <a:cubicBezTo>
                    <a:pt x="166" y="458"/>
                    <a:pt x="269" y="498"/>
                    <a:pt x="292" y="506"/>
                  </a:cubicBezTo>
                  <a:cubicBezTo>
                    <a:pt x="300" y="514"/>
                    <a:pt x="308" y="545"/>
                    <a:pt x="316" y="577"/>
                  </a:cubicBezTo>
                  <a:cubicBezTo>
                    <a:pt x="324" y="601"/>
                    <a:pt x="324" y="624"/>
                    <a:pt x="332" y="640"/>
                  </a:cubicBezTo>
                  <a:cubicBezTo>
                    <a:pt x="340" y="664"/>
                    <a:pt x="348" y="672"/>
                    <a:pt x="356" y="672"/>
                  </a:cubicBezTo>
                  <a:cubicBezTo>
                    <a:pt x="363" y="672"/>
                    <a:pt x="372" y="664"/>
                    <a:pt x="379" y="664"/>
                  </a:cubicBezTo>
                  <a:lnTo>
                    <a:pt x="387" y="656"/>
                  </a:lnTo>
                  <a:cubicBezTo>
                    <a:pt x="395" y="648"/>
                    <a:pt x="403" y="648"/>
                    <a:pt x="411" y="648"/>
                  </a:cubicBezTo>
                  <a:cubicBezTo>
                    <a:pt x="419" y="648"/>
                    <a:pt x="427" y="656"/>
                    <a:pt x="427" y="664"/>
                  </a:cubicBezTo>
                  <a:cubicBezTo>
                    <a:pt x="435" y="672"/>
                    <a:pt x="443" y="672"/>
                    <a:pt x="450" y="672"/>
                  </a:cubicBezTo>
                  <a:cubicBezTo>
                    <a:pt x="458" y="672"/>
                    <a:pt x="466" y="664"/>
                    <a:pt x="466" y="656"/>
                  </a:cubicBezTo>
                  <a:cubicBezTo>
                    <a:pt x="466" y="648"/>
                    <a:pt x="466" y="648"/>
                    <a:pt x="466" y="648"/>
                  </a:cubicBezTo>
                  <a:cubicBezTo>
                    <a:pt x="474" y="648"/>
                    <a:pt x="498" y="664"/>
                    <a:pt x="522" y="688"/>
                  </a:cubicBezTo>
                  <a:cubicBezTo>
                    <a:pt x="553" y="711"/>
                    <a:pt x="530" y="798"/>
                    <a:pt x="466" y="909"/>
                  </a:cubicBezTo>
                  <a:cubicBezTo>
                    <a:pt x="427" y="979"/>
                    <a:pt x="530" y="1058"/>
                    <a:pt x="593" y="1106"/>
                  </a:cubicBezTo>
                  <a:cubicBezTo>
                    <a:pt x="625" y="1121"/>
                    <a:pt x="640" y="1137"/>
                    <a:pt x="648" y="1145"/>
                  </a:cubicBezTo>
                  <a:cubicBezTo>
                    <a:pt x="656" y="1169"/>
                    <a:pt x="680" y="1177"/>
                    <a:pt x="696" y="1185"/>
                  </a:cubicBezTo>
                  <a:cubicBezTo>
                    <a:pt x="711" y="1185"/>
                    <a:pt x="735" y="1193"/>
                    <a:pt x="743" y="1209"/>
                  </a:cubicBezTo>
                  <a:cubicBezTo>
                    <a:pt x="759" y="1224"/>
                    <a:pt x="775" y="1232"/>
                    <a:pt x="783" y="1232"/>
                  </a:cubicBezTo>
                  <a:cubicBezTo>
                    <a:pt x="798" y="1240"/>
                    <a:pt x="806" y="1240"/>
                    <a:pt x="806" y="1248"/>
                  </a:cubicBezTo>
                  <a:cubicBezTo>
                    <a:pt x="806" y="1272"/>
                    <a:pt x="814" y="1296"/>
                    <a:pt x="830" y="1319"/>
                  </a:cubicBezTo>
                  <a:cubicBezTo>
                    <a:pt x="838" y="1335"/>
                    <a:pt x="846" y="1351"/>
                    <a:pt x="854" y="1367"/>
                  </a:cubicBezTo>
                  <a:cubicBezTo>
                    <a:pt x="862" y="1390"/>
                    <a:pt x="862" y="1390"/>
                    <a:pt x="846" y="1398"/>
                  </a:cubicBezTo>
                  <a:cubicBezTo>
                    <a:pt x="838" y="1398"/>
                    <a:pt x="830" y="1406"/>
                    <a:pt x="830" y="1414"/>
                  </a:cubicBezTo>
                  <a:cubicBezTo>
                    <a:pt x="814" y="1430"/>
                    <a:pt x="830" y="1446"/>
                    <a:pt x="846" y="1469"/>
                  </a:cubicBezTo>
                  <a:cubicBezTo>
                    <a:pt x="862" y="1485"/>
                    <a:pt x="877" y="1501"/>
                    <a:pt x="877" y="1517"/>
                  </a:cubicBezTo>
                  <a:cubicBezTo>
                    <a:pt x="893" y="1540"/>
                    <a:pt x="909" y="1548"/>
                    <a:pt x="933" y="1548"/>
                  </a:cubicBezTo>
                  <a:cubicBezTo>
                    <a:pt x="941" y="1548"/>
                    <a:pt x="949" y="1548"/>
                    <a:pt x="956" y="1548"/>
                  </a:cubicBezTo>
                  <a:cubicBezTo>
                    <a:pt x="964" y="1548"/>
                    <a:pt x="964" y="1548"/>
                    <a:pt x="972" y="1548"/>
                  </a:cubicBezTo>
                  <a:lnTo>
                    <a:pt x="972" y="1548"/>
                  </a:lnTo>
                  <a:cubicBezTo>
                    <a:pt x="980" y="1556"/>
                    <a:pt x="980" y="1556"/>
                    <a:pt x="980" y="1556"/>
                  </a:cubicBezTo>
                  <a:lnTo>
                    <a:pt x="980" y="1556"/>
                  </a:lnTo>
                  <a:cubicBezTo>
                    <a:pt x="980" y="1548"/>
                    <a:pt x="980" y="1548"/>
                    <a:pt x="980" y="1548"/>
                  </a:cubicBezTo>
                  <a:lnTo>
                    <a:pt x="972" y="1548"/>
                  </a:lnTo>
                  <a:cubicBezTo>
                    <a:pt x="964" y="1548"/>
                    <a:pt x="964" y="1548"/>
                    <a:pt x="956" y="1548"/>
                  </a:cubicBezTo>
                  <a:cubicBezTo>
                    <a:pt x="949" y="1548"/>
                    <a:pt x="941" y="1548"/>
                    <a:pt x="933" y="1548"/>
                  </a:cubicBezTo>
                  <a:cubicBezTo>
                    <a:pt x="917" y="1548"/>
                    <a:pt x="893" y="1540"/>
                    <a:pt x="885" y="1517"/>
                  </a:cubicBezTo>
                  <a:cubicBezTo>
                    <a:pt x="862" y="1469"/>
                    <a:pt x="806" y="1438"/>
                    <a:pt x="830" y="1414"/>
                  </a:cubicBezTo>
                  <a:cubicBezTo>
                    <a:pt x="846" y="1390"/>
                    <a:pt x="877" y="1406"/>
                    <a:pt x="854" y="1359"/>
                  </a:cubicBezTo>
                  <a:cubicBezTo>
                    <a:pt x="838" y="1319"/>
                    <a:pt x="806" y="1280"/>
                    <a:pt x="806" y="1248"/>
                  </a:cubicBezTo>
                  <a:cubicBezTo>
                    <a:pt x="806" y="1224"/>
                    <a:pt x="767" y="1240"/>
                    <a:pt x="743" y="1209"/>
                  </a:cubicBezTo>
                  <a:cubicBezTo>
                    <a:pt x="719" y="1177"/>
                    <a:pt x="664" y="1177"/>
                    <a:pt x="648" y="1145"/>
                  </a:cubicBezTo>
                  <a:cubicBezTo>
                    <a:pt x="632" y="1114"/>
                    <a:pt x="411" y="1003"/>
                    <a:pt x="466" y="909"/>
                  </a:cubicBezTo>
                  <a:cubicBezTo>
                    <a:pt x="530" y="814"/>
                    <a:pt x="561" y="711"/>
                    <a:pt x="530" y="680"/>
                  </a:cubicBezTo>
                  <a:cubicBezTo>
                    <a:pt x="506" y="664"/>
                    <a:pt x="482" y="648"/>
                    <a:pt x="466" y="648"/>
                  </a:cubicBezTo>
                  <a:cubicBezTo>
                    <a:pt x="466" y="648"/>
                    <a:pt x="466" y="648"/>
                    <a:pt x="466" y="656"/>
                  </a:cubicBezTo>
                  <a:cubicBezTo>
                    <a:pt x="466" y="664"/>
                    <a:pt x="458" y="672"/>
                    <a:pt x="450" y="672"/>
                  </a:cubicBezTo>
                  <a:cubicBezTo>
                    <a:pt x="443" y="672"/>
                    <a:pt x="435" y="664"/>
                    <a:pt x="435" y="656"/>
                  </a:cubicBezTo>
                  <a:cubicBezTo>
                    <a:pt x="427" y="648"/>
                    <a:pt x="427" y="648"/>
                    <a:pt x="411" y="648"/>
                  </a:cubicBezTo>
                  <a:cubicBezTo>
                    <a:pt x="403" y="648"/>
                    <a:pt x="395" y="648"/>
                    <a:pt x="387" y="648"/>
                  </a:cubicBezTo>
                  <a:cubicBezTo>
                    <a:pt x="372" y="656"/>
                    <a:pt x="363" y="664"/>
                    <a:pt x="356" y="664"/>
                  </a:cubicBezTo>
                  <a:cubicBezTo>
                    <a:pt x="348" y="664"/>
                    <a:pt x="340" y="664"/>
                    <a:pt x="332" y="640"/>
                  </a:cubicBezTo>
                  <a:cubicBezTo>
                    <a:pt x="316" y="593"/>
                    <a:pt x="316" y="514"/>
                    <a:pt x="292" y="506"/>
                  </a:cubicBezTo>
                  <a:cubicBezTo>
                    <a:pt x="269" y="498"/>
                    <a:pt x="174" y="451"/>
                    <a:pt x="166" y="411"/>
                  </a:cubicBezTo>
                  <a:cubicBezTo>
                    <a:pt x="166" y="364"/>
                    <a:pt x="23" y="269"/>
                    <a:pt x="16" y="213"/>
                  </a:cubicBezTo>
                  <a:cubicBezTo>
                    <a:pt x="8" y="158"/>
                    <a:pt x="8" y="40"/>
                    <a:pt x="23" y="8"/>
                  </a:cubicBezTo>
                  <a:lnTo>
                    <a:pt x="23" y="8"/>
                  </a:lnTo>
                  <a:cubicBezTo>
                    <a:pt x="23" y="0"/>
                    <a:pt x="23" y="0"/>
                    <a:pt x="23"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8" name="Freeform 752"/>
            <p:cNvSpPr>
              <a:spLocks noChangeArrowheads="1"/>
            </p:cNvSpPr>
            <p:nvPr/>
          </p:nvSpPr>
          <p:spPr bwMode="auto">
            <a:xfrm>
              <a:off x="21896808" y="4224774"/>
              <a:ext cx="654044" cy="964831"/>
            </a:xfrm>
            <a:custGeom>
              <a:avLst/>
              <a:gdLst>
                <a:gd name="T0" fmla="*/ 1202 w 1243"/>
                <a:gd name="T1" fmla="*/ 1012 h 1835"/>
                <a:gd name="T2" fmla="*/ 1202 w 1243"/>
                <a:gd name="T3" fmla="*/ 1012 h 1835"/>
                <a:gd name="T4" fmla="*/ 1155 w 1243"/>
                <a:gd name="T5" fmla="*/ 989 h 1835"/>
                <a:gd name="T6" fmla="*/ 1163 w 1243"/>
                <a:gd name="T7" fmla="*/ 925 h 1835"/>
                <a:gd name="T8" fmla="*/ 1131 w 1243"/>
                <a:gd name="T9" fmla="*/ 894 h 1835"/>
                <a:gd name="T10" fmla="*/ 1092 w 1243"/>
                <a:gd name="T11" fmla="*/ 933 h 1835"/>
                <a:gd name="T12" fmla="*/ 997 w 1243"/>
                <a:gd name="T13" fmla="*/ 846 h 1835"/>
                <a:gd name="T14" fmla="*/ 981 w 1243"/>
                <a:gd name="T15" fmla="*/ 728 h 1835"/>
                <a:gd name="T16" fmla="*/ 870 w 1243"/>
                <a:gd name="T17" fmla="*/ 720 h 1835"/>
                <a:gd name="T18" fmla="*/ 823 w 1243"/>
                <a:gd name="T19" fmla="*/ 641 h 1835"/>
                <a:gd name="T20" fmla="*/ 657 w 1243"/>
                <a:gd name="T21" fmla="*/ 174 h 1835"/>
                <a:gd name="T22" fmla="*/ 491 w 1243"/>
                <a:gd name="T23" fmla="*/ 24 h 1835"/>
                <a:gd name="T24" fmla="*/ 428 w 1243"/>
                <a:gd name="T25" fmla="*/ 56 h 1835"/>
                <a:gd name="T26" fmla="*/ 253 w 1243"/>
                <a:gd name="T27" fmla="*/ 143 h 1835"/>
                <a:gd name="T28" fmla="*/ 182 w 1243"/>
                <a:gd name="T29" fmla="*/ 56 h 1835"/>
                <a:gd name="T30" fmla="*/ 119 w 1243"/>
                <a:gd name="T31" fmla="*/ 135 h 1835"/>
                <a:gd name="T32" fmla="*/ 32 w 1243"/>
                <a:gd name="T33" fmla="*/ 427 h 1835"/>
                <a:gd name="T34" fmla="*/ 32 w 1243"/>
                <a:gd name="T35" fmla="*/ 554 h 1835"/>
                <a:gd name="T36" fmla="*/ 32 w 1243"/>
                <a:gd name="T37" fmla="*/ 569 h 1835"/>
                <a:gd name="T38" fmla="*/ 380 w 1243"/>
                <a:gd name="T39" fmla="*/ 1755 h 1835"/>
                <a:gd name="T40" fmla="*/ 396 w 1243"/>
                <a:gd name="T41" fmla="*/ 1755 h 1835"/>
                <a:gd name="T42" fmla="*/ 428 w 1243"/>
                <a:gd name="T43" fmla="*/ 1779 h 1835"/>
                <a:gd name="T44" fmla="*/ 483 w 1243"/>
                <a:gd name="T45" fmla="*/ 1811 h 1835"/>
                <a:gd name="T46" fmla="*/ 475 w 1243"/>
                <a:gd name="T47" fmla="*/ 1763 h 1835"/>
                <a:gd name="T48" fmla="*/ 483 w 1243"/>
                <a:gd name="T49" fmla="*/ 1732 h 1835"/>
                <a:gd name="T50" fmla="*/ 506 w 1243"/>
                <a:gd name="T51" fmla="*/ 1692 h 1835"/>
                <a:gd name="T52" fmla="*/ 538 w 1243"/>
                <a:gd name="T53" fmla="*/ 1724 h 1835"/>
                <a:gd name="T54" fmla="*/ 554 w 1243"/>
                <a:gd name="T55" fmla="*/ 1676 h 1835"/>
                <a:gd name="T56" fmla="*/ 562 w 1243"/>
                <a:gd name="T57" fmla="*/ 1637 h 1835"/>
                <a:gd name="T58" fmla="*/ 625 w 1243"/>
                <a:gd name="T59" fmla="*/ 1645 h 1835"/>
                <a:gd name="T60" fmla="*/ 657 w 1243"/>
                <a:gd name="T61" fmla="*/ 1613 h 1835"/>
                <a:gd name="T62" fmla="*/ 649 w 1243"/>
                <a:gd name="T63" fmla="*/ 1463 h 1835"/>
                <a:gd name="T64" fmla="*/ 680 w 1243"/>
                <a:gd name="T65" fmla="*/ 1439 h 1835"/>
                <a:gd name="T66" fmla="*/ 688 w 1243"/>
                <a:gd name="T67" fmla="*/ 1384 h 1835"/>
                <a:gd name="T68" fmla="*/ 712 w 1243"/>
                <a:gd name="T69" fmla="*/ 1400 h 1835"/>
                <a:gd name="T70" fmla="*/ 752 w 1243"/>
                <a:gd name="T71" fmla="*/ 1439 h 1835"/>
                <a:gd name="T72" fmla="*/ 783 w 1243"/>
                <a:gd name="T73" fmla="*/ 1439 h 1835"/>
                <a:gd name="T74" fmla="*/ 823 w 1243"/>
                <a:gd name="T75" fmla="*/ 1431 h 1835"/>
                <a:gd name="T76" fmla="*/ 807 w 1243"/>
                <a:gd name="T77" fmla="*/ 1376 h 1835"/>
                <a:gd name="T78" fmla="*/ 839 w 1243"/>
                <a:gd name="T79" fmla="*/ 1400 h 1835"/>
                <a:gd name="T80" fmla="*/ 870 w 1243"/>
                <a:gd name="T81" fmla="*/ 1400 h 1835"/>
                <a:gd name="T82" fmla="*/ 902 w 1243"/>
                <a:gd name="T83" fmla="*/ 1376 h 1835"/>
                <a:gd name="T84" fmla="*/ 910 w 1243"/>
                <a:gd name="T85" fmla="*/ 1328 h 1835"/>
                <a:gd name="T86" fmla="*/ 854 w 1243"/>
                <a:gd name="T87" fmla="*/ 1313 h 1835"/>
                <a:gd name="T88" fmla="*/ 839 w 1243"/>
                <a:gd name="T89" fmla="*/ 1305 h 1835"/>
                <a:gd name="T90" fmla="*/ 902 w 1243"/>
                <a:gd name="T91" fmla="*/ 1281 h 1835"/>
                <a:gd name="T92" fmla="*/ 926 w 1243"/>
                <a:gd name="T93" fmla="*/ 1321 h 1835"/>
                <a:gd name="T94" fmla="*/ 965 w 1243"/>
                <a:gd name="T95" fmla="*/ 1321 h 1835"/>
                <a:gd name="T96" fmla="*/ 989 w 1243"/>
                <a:gd name="T97" fmla="*/ 1289 h 1835"/>
                <a:gd name="T98" fmla="*/ 1005 w 1243"/>
                <a:gd name="T99" fmla="*/ 1234 h 1835"/>
                <a:gd name="T100" fmla="*/ 1028 w 1243"/>
                <a:gd name="T101" fmla="*/ 1226 h 1835"/>
                <a:gd name="T102" fmla="*/ 1068 w 1243"/>
                <a:gd name="T103" fmla="*/ 1234 h 1835"/>
                <a:gd name="T104" fmla="*/ 1092 w 1243"/>
                <a:gd name="T105" fmla="*/ 1186 h 1835"/>
                <a:gd name="T106" fmla="*/ 1139 w 1243"/>
                <a:gd name="T107" fmla="*/ 1131 h 1835"/>
                <a:gd name="T108" fmla="*/ 1202 w 1243"/>
                <a:gd name="T109" fmla="*/ 1091 h 1835"/>
                <a:gd name="T110" fmla="*/ 1202 w 1243"/>
                <a:gd name="T111" fmla="*/ 1012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43" h="1835">
                  <a:moveTo>
                    <a:pt x="1202" y="1012"/>
                  </a:moveTo>
                  <a:lnTo>
                    <a:pt x="1202" y="1012"/>
                  </a:lnTo>
                  <a:cubicBezTo>
                    <a:pt x="1163" y="1012"/>
                    <a:pt x="1139" y="1020"/>
                    <a:pt x="1155" y="989"/>
                  </a:cubicBezTo>
                  <a:cubicBezTo>
                    <a:pt x="1179" y="949"/>
                    <a:pt x="1186" y="933"/>
                    <a:pt x="1163" y="925"/>
                  </a:cubicBezTo>
                  <a:cubicBezTo>
                    <a:pt x="1147" y="917"/>
                    <a:pt x="1123" y="902"/>
                    <a:pt x="1131" y="894"/>
                  </a:cubicBezTo>
                  <a:cubicBezTo>
                    <a:pt x="1131" y="902"/>
                    <a:pt x="1107" y="925"/>
                    <a:pt x="1092" y="933"/>
                  </a:cubicBezTo>
                  <a:cubicBezTo>
                    <a:pt x="1076" y="941"/>
                    <a:pt x="1020" y="870"/>
                    <a:pt x="997" y="846"/>
                  </a:cubicBezTo>
                  <a:cubicBezTo>
                    <a:pt x="981" y="822"/>
                    <a:pt x="1005" y="759"/>
                    <a:pt x="981" y="728"/>
                  </a:cubicBezTo>
                  <a:cubicBezTo>
                    <a:pt x="957" y="696"/>
                    <a:pt x="902" y="751"/>
                    <a:pt x="870" y="720"/>
                  </a:cubicBezTo>
                  <a:cubicBezTo>
                    <a:pt x="831" y="696"/>
                    <a:pt x="823" y="641"/>
                    <a:pt x="823" y="641"/>
                  </a:cubicBezTo>
                  <a:cubicBezTo>
                    <a:pt x="823" y="641"/>
                    <a:pt x="680" y="230"/>
                    <a:pt x="657" y="174"/>
                  </a:cubicBezTo>
                  <a:cubicBezTo>
                    <a:pt x="641" y="119"/>
                    <a:pt x="538" y="48"/>
                    <a:pt x="491" y="24"/>
                  </a:cubicBezTo>
                  <a:cubicBezTo>
                    <a:pt x="443" y="0"/>
                    <a:pt x="435" y="24"/>
                    <a:pt x="428" y="56"/>
                  </a:cubicBezTo>
                  <a:cubicBezTo>
                    <a:pt x="412" y="79"/>
                    <a:pt x="285" y="158"/>
                    <a:pt x="253" y="143"/>
                  </a:cubicBezTo>
                  <a:cubicBezTo>
                    <a:pt x="230" y="127"/>
                    <a:pt x="206" y="72"/>
                    <a:pt x="182" y="56"/>
                  </a:cubicBezTo>
                  <a:cubicBezTo>
                    <a:pt x="159" y="32"/>
                    <a:pt x="135" y="95"/>
                    <a:pt x="119" y="135"/>
                  </a:cubicBezTo>
                  <a:cubicBezTo>
                    <a:pt x="111" y="174"/>
                    <a:pt x="56" y="388"/>
                    <a:pt x="32" y="427"/>
                  </a:cubicBezTo>
                  <a:cubicBezTo>
                    <a:pt x="0" y="475"/>
                    <a:pt x="32" y="498"/>
                    <a:pt x="32" y="554"/>
                  </a:cubicBezTo>
                  <a:cubicBezTo>
                    <a:pt x="32" y="562"/>
                    <a:pt x="32" y="569"/>
                    <a:pt x="32" y="569"/>
                  </a:cubicBezTo>
                  <a:cubicBezTo>
                    <a:pt x="380" y="1755"/>
                    <a:pt x="380" y="1755"/>
                    <a:pt x="380" y="1755"/>
                  </a:cubicBezTo>
                  <a:cubicBezTo>
                    <a:pt x="388" y="1755"/>
                    <a:pt x="388" y="1755"/>
                    <a:pt x="396" y="1755"/>
                  </a:cubicBezTo>
                  <a:cubicBezTo>
                    <a:pt x="428" y="1755"/>
                    <a:pt x="404" y="1803"/>
                    <a:pt x="428" y="1779"/>
                  </a:cubicBezTo>
                  <a:cubicBezTo>
                    <a:pt x="459" y="1763"/>
                    <a:pt x="475" y="1834"/>
                    <a:pt x="483" y="1811"/>
                  </a:cubicBezTo>
                  <a:cubicBezTo>
                    <a:pt x="491" y="1787"/>
                    <a:pt x="467" y="1779"/>
                    <a:pt x="475" y="1763"/>
                  </a:cubicBezTo>
                  <a:cubicBezTo>
                    <a:pt x="475" y="1748"/>
                    <a:pt x="491" y="1755"/>
                    <a:pt x="483" y="1732"/>
                  </a:cubicBezTo>
                  <a:cubicBezTo>
                    <a:pt x="475" y="1700"/>
                    <a:pt x="491" y="1668"/>
                    <a:pt x="506" y="1692"/>
                  </a:cubicBezTo>
                  <a:cubicBezTo>
                    <a:pt x="522" y="1724"/>
                    <a:pt x="530" y="1739"/>
                    <a:pt x="538" y="1724"/>
                  </a:cubicBezTo>
                  <a:cubicBezTo>
                    <a:pt x="554" y="1708"/>
                    <a:pt x="562" y="1716"/>
                    <a:pt x="554" y="1676"/>
                  </a:cubicBezTo>
                  <a:cubicBezTo>
                    <a:pt x="546" y="1645"/>
                    <a:pt x="538" y="1645"/>
                    <a:pt x="562" y="1637"/>
                  </a:cubicBezTo>
                  <a:cubicBezTo>
                    <a:pt x="586" y="1637"/>
                    <a:pt x="593" y="1661"/>
                    <a:pt x="625" y="1645"/>
                  </a:cubicBezTo>
                  <a:cubicBezTo>
                    <a:pt x="657" y="1629"/>
                    <a:pt x="665" y="1637"/>
                    <a:pt x="657" y="1613"/>
                  </a:cubicBezTo>
                  <a:cubicBezTo>
                    <a:pt x="657" y="1589"/>
                    <a:pt x="625" y="1510"/>
                    <a:pt x="649" y="1463"/>
                  </a:cubicBezTo>
                  <a:cubicBezTo>
                    <a:pt x="680" y="1415"/>
                    <a:pt x="680" y="1463"/>
                    <a:pt x="680" y="1439"/>
                  </a:cubicBezTo>
                  <a:cubicBezTo>
                    <a:pt x="673" y="1415"/>
                    <a:pt x="688" y="1423"/>
                    <a:pt x="688" y="1384"/>
                  </a:cubicBezTo>
                  <a:cubicBezTo>
                    <a:pt x="696" y="1344"/>
                    <a:pt x="704" y="1384"/>
                    <a:pt x="712" y="1400"/>
                  </a:cubicBezTo>
                  <a:cubicBezTo>
                    <a:pt x="728" y="1423"/>
                    <a:pt x="736" y="1447"/>
                    <a:pt x="752" y="1439"/>
                  </a:cubicBezTo>
                  <a:cubicBezTo>
                    <a:pt x="775" y="1431"/>
                    <a:pt x="759" y="1431"/>
                    <a:pt x="783" y="1439"/>
                  </a:cubicBezTo>
                  <a:cubicBezTo>
                    <a:pt x="807" y="1455"/>
                    <a:pt x="846" y="1455"/>
                    <a:pt x="823" y="1431"/>
                  </a:cubicBezTo>
                  <a:cubicBezTo>
                    <a:pt x="807" y="1408"/>
                    <a:pt x="783" y="1384"/>
                    <a:pt x="807" y="1376"/>
                  </a:cubicBezTo>
                  <a:cubicBezTo>
                    <a:pt x="831" y="1368"/>
                    <a:pt x="831" y="1384"/>
                    <a:pt x="839" y="1400"/>
                  </a:cubicBezTo>
                  <a:cubicBezTo>
                    <a:pt x="839" y="1423"/>
                    <a:pt x="870" y="1400"/>
                    <a:pt x="870" y="1400"/>
                  </a:cubicBezTo>
                  <a:cubicBezTo>
                    <a:pt x="870" y="1400"/>
                    <a:pt x="878" y="1400"/>
                    <a:pt x="902" y="1376"/>
                  </a:cubicBezTo>
                  <a:cubicBezTo>
                    <a:pt x="918" y="1352"/>
                    <a:pt x="926" y="1344"/>
                    <a:pt x="910" y="1328"/>
                  </a:cubicBezTo>
                  <a:cubicBezTo>
                    <a:pt x="894" y="1321"/>
                    <a:pt x="862" y="1305"/>
                    <a:pt x="854" y="1313"/>
                  </a:cubicBezTo>
                  <a:cubicBezTo>
                    <a:pt x="839" y="1328"/>
                    <a:pt x="815" y="1321"/>
                    <a:pt x="839" y="1305"/>
                  </a:cubicBezTo>
                  <a:cubicBezTo>
                    <a:pt x="870" y="1281"/>
                    <a:pt x="886" y="1265"/>
                    <a:pt x="902" y="1281"/>
                  </a:cubicBezTo>
                  <a:cubicBezTo>
                    <a:pt x="918" y="1305"/>
                    <a:pt x="894" y="1305"/>
                    <a:pt x="926" y="1321"/>
                  </a:cubicBezTo>
                  <a:cubicBezTo>
                    <a:pt x="949" y="1344"/>
                    <a:pt x="957" y="1360"/>
                    <a:pt x="965" y="1321"/>
                  </a:cubicBezTo>
                  <a:cubicBezTo>
                    <a:pt x="973" y="1289"/>
                    <a:pt x="973" y="1289"/>
                    <a:pt x="989" y="1289"/>
                  </a:cubicBezTo>
                  <a:cubicBezTo>
                    <a:pt x="1005" y="1289"/>
                    <a:pt x="1005" y="1265"/>
                    <a:pt x="1005" y="1234"/>
                  </a:cubicBezTo>
                  <a:cubicBezTo>
                    <a:pt x="1005" y="1210"/>
                    <a:pt x="1012" y="1210"/>
                    <a:pt x="1028" y="1226"/>
                  </a:cubicBezTo>
                  <a:cubicBezTo>
                    <a:pt x="1044" y="1249"/>
                    <a:pt x="1052" y="1257"/>
                    <a:pt x="1068" y="1234"/>
                  </a:cubicBezTo>
                  <a:cubicBezTo>
                    <a:pt x="1076" y="1210"/>
                    <a:pt x="1060" y="1218"/>
                    <a:pt x="1092" y="1186"/>
                  </a:cubicBezTo>
                  <a:cubicBezTo>
                    <a:pt x="1123" y="1155"/>
                    <a:pt x="1107" y="1131"/>
                    <a:pt x="1139" y="1131"/>
                  </a:cubicBezTo>
                  <a:cubicBezTo>
                    <a:pt x="1171" y="1123"/>
                    <a:pt x="1171" y="1123"/>
                    <a:pt x="1202" y="1091"/>
                  </a:cubicBezTo>
                  <a:cubicBezTo>
                    <a:pt x="1234" y="1068"/>
                    <a:pt x="1242" y="1020"/>
                    <a:pt x="1202" y="1012"/>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19" name="Freeform 753"/>
            <p:cNvSpPr>
              <a:spLocks noChangeArrowheads="1"/>
            </p:cNvSpPr>
            <p:nvPr/>
          </p:nvSpPr>
          <p:spPr bwMode="auto">
            <a:xfrm>
              <a:off x="21903765" y="4227094"/>
              <a:ext cx="644767" cy="953234"/>
            </a:xfrm>
            <a:custGeom>
              <a:avLst/>
              <a:gdLst>
                <a:gd name="T0" fmla="*/ 434 w 1226"/>
                <a:gd name="T1" fmla="*/ 1771 h 1812"/>
                <a:gd name="T2" fmla="*/ 387 w 1226"/>
                <a:gd name="T3" fmla="*/ 1747 h 1812"/>
                <a:gd name="T4" fmla="*/ 23 w 1226"/>
                <a:gd name="T5" fmla="*/ 561 h 1812"/>
                <a:gd name="T6" fmla="*/ 15 w 1226"/>
                <a:gd name="T7" fmla="*/ 419 h 1812"/>
                <a:gd name="T8" fmla="*/ 173 w 1226"/>
                <a:gd name="T9" fmla="*/ 40 h 1812"/>
                <a:gd name="T10" fmla="*/ 411 w 1226"/>
                <a:gd name="T11" fmla="*/ 40 h 1812"/>
                <a:gd name="T12" fmla="*/ 656 w 1226"/>
                <a:gd name="T13" fmla="*/ 166 h 1812"/>
                <a:gd name="T14" fmla="*/ 917 w 1226"/>
                <a:gd name="T15" fmla="*/ 712 h 1812"/>
                <a:gd name="T16" fmla="*/ 996 w 1226"/>
                <a:gd name="T17" fmla="*/ 838 h 1812"/>
                <a:gd name="T18" fmla="*/ 1138 w 1226"/>
                <a:gd name="T19" fmla="*/ 862 h 1812"/>
                <a:gd name="T20" fmla="*/ 1170 w 1226"/>
                <a:gd name="T21" fmla="*/ 925 h 1812"/>
                <a:gd name="T22" fmla="*/ 1170 w 1226"/>
                <a:gd name="T23" fmla="*/ 1004 h 1812"/>
                <a:gd name="T24" fmla="*/ 1130 w 1226"/>
                <a:gd name="T25" fmla="*/ 1123 h 1812"/>
                <a:gd name="T26" fmla="*/ 1067 w 1226"/>
                <a:gd name="T27" fmla="*/ 1210 h 1812"/>
                <a:gd name="T28" fmla="*/ 1003 w 1226"/>
                <a:gd name="T29" fmla="*/ 1210 h 1812"/>
                <a:gd name="T30" fmla="*/ 980 w 1226"/>
                <a:gd name="T31" fmla="*/ 1281 h 1812"/>
                <a:gd name="T32" fmla="*/ 909 w 1226"/>
                <a:gd name="T33" fmla="*/ 1320 h 1812"/>
                <a:gd name="T34" fmla="*/ 845 w 1226"/>
                <a:gd name="T35" fmla="*/ 1289 h 1812"/>
                <a:gd name="T36" fmla="*/ 901 w 1226"/>
                <a:gd name="T37" fmla="*/ 1320 h 1812"/>
                <a:gd name="T38" fmla="*/ 837 w 1226"/>
                <a:gd name="T39" fmla="*/ 1407 h 1812"/>
                <a:gd name="T40" fmla="*/ 798 w 1226"/>
                <a:gd name="T41" fmla="*/ 1368 h 1812"/>
                <a:gd name="T42" fmla="*/ 822 w 1226"/>
                <a:gd name="T43" fmla="*/ 1439 h 1812"/>
                <a:gd name="T44" fmla="*/ 750 w 1226"/>
                <a:gd name="T45" fmla="*/ 1431 h 1812"/>
                <a:gd name="T46" fmla="*/ 703 w 1226"/>
                <a:gd name="T47" fmla="*/ 1392 h 1812"/>
                <a:gd name="T48" fmla="*/ 679 w 1226"/>
                <a:gd name="T49" fmla="*/ 1407 h 1812"/>
                <a:gd name="T50" fmla="*/ 664 w 1226"/>
                <a:gd name="T51" fmla="*/ 1439 h 1812"/>
                <a:gd name="T52" fmla="*/ 632 w 1226"/>
                <a:gd name="T53" fmla="*/ 1637 h 1812"/>
                <a:gd name="T54" fmla="*/ 553 w 1226"/>
                <a:gd name="T55" fmla="*/ 1637 h 1812"/>
                <a:gd name="T56" fmla="*/ 545 w 1226"/>
                <a:gd name="T57" fmla="*/ 1716 h 1812"/>
                <a:gd name="T58" fmla="*/ 482 w 1226"/>
                <a:gd name="T59" fmla="*/ 1684 h 1812"/>
                <a:gd name="T60" fmla="*/ 466 w 1226"/>
                <a:gd name="T61" fmla="*/ 1755 h 1812"/>
                <a:gd name="T62" fmla="*/ 434 w 1226"/>
                <a:gd name="T63" fmla="*/ 1763 h 1812"/>
                <a:gd name="T64" fmla="*/ 466 w 1226"/>
                <a:gd name="T65" fmla="*/ 1795 h 1812"/>
                <a:gd name="T66" fmla="*/ 474 w 1226"/>
                <a:gd name="T67" fmla="*/ 1724 h 1812"/>
                <a:gd name="T68" fmla="*/ 521 w 1226"/>
                <a:gd name="T69" fmla="*/ 1716 h 1812"/>
                <a:gd name="T70" fmla="*/ 537 w 1226"/>
                <a:gd name="T71" fmla="*/ 1660 h 1812"/>
                <a:gd name="T72" fmla="*/ 600 w 1226"/>
                <a:gd name="T73" fmla="*/ 1637 h 1812"/>
                <a:gd name="T74" fmla="*/ 640 w 1226"/>
                <a:gd name="T75" fmla="*/ 1589 h 1812"/>
                <a:gd name="T76" fmla="*/ 671 w 1226"/>
                <a:gd name="T77" fmla="*/ 1407 h 1812"/>
                <a:gd name="T78" fmla="*/ 711 w 1226"/>
                <a:gd name="T79" fmla="*/ 1392 h 1812"/>
                <a:gd name="T80" fmla="*/ 743 w 1226"/>
                <a:gd name="T81" fmla="*/ 1423 h 1812"/>
                <a:gd name="T82" fmla="*/ 806 w 1226"/>
                <a:gd name="T83" fmla="*/ 1439 h 1812"/>
                <a:gd name="T84" fmla="*/ 790 w 1226"/>
                <a:gd name="T85" fmla="*/ 1376 h 1812"/>
                <a:gd name="T86" fmla="*/ 830 w 1226"/>
                <a:gd name="T87" fmla="*/ 1392 h 1812"/>
                <a:gd name="T88" fmla="*/ 885 w 1226"/>
                <a:gd name="T89" fmla="*/ 1368 h 1812"/>
                <a:gd name="T90" fmla="*/ 845 w 1226"/>
                <a:gd name="T91" fmla="*/ 1313 h 1812"/>
                <a:gd name="T92" fmla="*/ 837 w 1226"/>
                <a:gd name="T93" fmla="*/ 1281 h 1812"/>
                <a:gd name="T94" fmla="*/ 917 w 1226"/>
                <a:gd name="T95" fmla="*/ 1313 h 1812"/>
                <a:gd name="T96" fmla="*/ 980 w 1226"/>
                <a:gd name="T97" fmla="*/ 1273 h 1812"/>
                <a:gd name="T98" fmla="*/ 1003 w 1226"/>
                <a:gd name="T99" fmla="*/ 1202 h 1812"/>
                <a:gd name="T100" fmla="*/ 1059 w 1226"/>
                <a:gd name="T101" fmla="*/ 1210 h 1812"/>
                <a:gd name="T102" fmla="*/ 1130 w 1226"/>
                <a:gd name="T103" fmla="*/ 1115 h 1812"/>
                <a:gd name="T104" fmla="*/ 1170 w 1226"/>
                <a:gd name="T105" fmla="*/ 1012 h 1812"/>
                <a:gd name="T106" fmla="*/ 1162 w 1226"/>
                <a:gd name="T107" fmla="*/ 925 h 1812"/>
                <a:gd name="T108" fmla="*/ 1083 w 1226"/>
                <a:gd name="T109" fmla="*/ 925 h 1812"/>
                <a:gd name="T110" fmla="*/ 972 w 1226"/>
                <a:gd name="T111" fmla="*/ 720 h 1812"/>
                <a:gd name="T112" fmla="*/ 861 w 1226"/>
                <a:gd name="T113" fmla="*/ 720 h 1812"/>
                <a:gd name="T114" fmla="*/ 450 w 1226"/>
                <a:gd name="T115" fmla="*/ 8 h 1812"/>
                <a:gd name="T116" fmla="*/ 244 w 1226"/>
                <a:gd name="T117" fmla="*/ 143 h 1812"/>
                <a:gd name="T118" fmla="*/ 118 w 1226"/>
                <a:gd name="T119" fmla="*/ 127 h 1812"/>
                <a:gd name="T120" fmla="*/ 31 w 1226"/>
                <a:gd name="T121" fmla="*/ 546 h 1812"/>
                <a:gd name="T122" fmla="*/ 411 w 1226"/>
                <a:gd name="T123" fmla="*/ 1771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6" h="1812">
                  <a:moveTo>
                    <a:pt x="466" y="1811"/>
                  </a:moveTo>
                  <a:lnTo>
                    <a:pt x="466" y="1811"/>
                  </a:lnTo>
                  <a:cubicBezTo>
                    <a:pt x="466" y="1811"/>
                    <a:pt x="458" y="1803"/>
                    <a:pt x="458" y="1795"/>
                  </a:cubicBezTo>
                  <a:cubicBezTo>
                    <a:pt x="450" y="1787"/>
                    <a:pt x="442" y="1771"/>
                    <a:pt x="434" y="1771"/>
                  </a:cubicBezTo>
                  <a:cubicBezTo>
                    <a:pt x="426" y="1771"/>
                    <a:pt x="426" y="1771"/>
                    <a:pt x="426" y="1779"/>
                  </a:cubicBezTo>
                  <a:cubicBezTo>
                    <a:pt x="419" y="1779"/>
                    <a:pt x="411" y="1787"/>
                    <a:pt x="411" y="1787"/>
                  </a:cubicBezTo>
                  <a:cubicBezTo>
                    <a:pt x="403" y="1787"/>
                    <a:pt x="403" y="1779"/>
                    <a:pt x="403" y="1771"/>
                  </a:cubicBezTo>
                  <a:cubicBezTo>
                    <a:pt x="395" y="1755"/>
                    <a:pt x="395" y="1755"/>
                    <a:pt x="387" y="1747"/>
                  </a:cubicBezTo>
                  <a:cubicBezTo>
                    <a:pt x="379" y="1747"/>
                    <a:pt x="379" y="1747"/>
                    <a:pt x="371" y="1755"/>
                  </a:cubicBezTo>
                  <a:lnTo>
                    <a:pt x="371" y="1755"/>
                  </a:lnTo>
                  <a:cubicBezTo>
                    <a:pt x="371" y="1747"/>
                    <a:pt x="371" y="1747"/>
                    <a:pt x="371" y="1747"/>
                  </a:cubicBezTo>
                  <a:cubicBezTo>
                    <a:pt x="23" y="561"/>
                    <a:pt x="23" y="561"/>
                    <a:pt x="23" y="561"/>
                  </a:cubicBezTo>
                  <a:lnTo>
                    <a:pt x="23" y="561"/>
                  </a:lnTo>
                  <a:cubicBezTo>
                    <a:pt x="23" y="561"/>
                    <a:pt x="23" y="554"/>
                    <a:pt x="23" y="546"/>
                  </a:cubicBezTo>
                  <a:cubicBezTo>
                    <a:pt x="23" y="530"/>
                    <a:pt x="15" y="514"/>
                    <a:pt x="15" y="498"/>
                  </a:cubicBezTo>
                  <a:cubicBezTo>
                    <a:pt x="7" y="475"/>
                    <a:pt x="0" y="451"/>
                    <a:pt x="15" y="419"/>
                  </a:cubicBezTo>
                  <a:cubicBezTo>
                    <a:pt x="39" y="388"/>
                    <a:pt x="79" y="245"/>
                    <a:pt x="94" y="174"/>
                  </a:cubicBezTo>
                  <a:cubicBezTo>
                    <a:pt x="102" y="150"/>
                    <a:pt x="110" y="135"/>
                    <a:pt x="110" y="127"/>
                  </a:cubicBezTo>
                  <a:cubicBezTo>
                    <a:pt x="118" y="103"/>
                    <a:pt x="142" y="40"/>
                    <a:pt x="166" y="40"/>
                  </a:cubicBezTo>
                  <a:cubicBezTo>
                    <a:pt x="173" y="40"/>
                    <a:pt x="173" y="40"/>
                    <a:pt x="173" y="40"/>
                  </a:cubicBezTo>
                  <a:cubicBezTo>
                    <a:pt x="189" y="48"/>
                    <a:pt x="197" y="64"/>
                    <a:pt x="205" y="79"/>
                  </a:cubicBezTo>
                  <a:cubicBezTo>
                    <a:pt x="221" y="103"/>
                    <a:pt x="229" y="127"/>
                    <a:pt x="253" y="135"/>
                  </a:cubicBezTo>
                  <a:cubicBezTo>
                    <a:pt x="253" y="135"/>
                    <a:pt x="253" y="135"/>
                    <a:pt x="260" y="135"/>
                  </a:cubicBezTo>
                  <a:cubicBezTo>
                    <a:pt x="292" y="135"/>
                    <a:pt x="403" y="64"/>
                    <a:pt x="411" y="40"/>
                  </a:cubicBezTo>
                  <a:cubicBezTo>
                    <a:pt x="411" y="40"/>
                    <a:pt x="419" y="40"/>
                    <a:pt x="419" y="32"/>
                  </a:cubicBezTo>
                  <a:cubicBezTo>
                    <a:pt x="426" y="16"/>
                    <a:pt x="434" y="0"/>
                    <a:pt x="450" y="0"/>
                  </a:cubicBezTo>
                  <a:cubicBezTo>
                    <a:pt x="458" y="0"/>
                    <a:pt x="474" y="8"/>
                    <a:pt x="482" y="8"/>
                  </a:cubicBezTo>
                  <a:cubicBezTo>
                    <a:pt x="529" y="32"/>
                    <a:pt x="632" y="103"/>
                    <a:pt x="656" y="166"/>
                  </a:cubicBezTo>
                  <a:cubicBezTo>
                    <a:pt x="671" y="222"/>
                    <a:pt x="814" y="625"/>
                    <a:pt x="822" y="633"/>
                  </a:cubicBezTo>
                  <a:cubicBezTo>
                    <a:pt x="822" y="633"/>
                    <a:pt x="830" y="688"/>
                    <a:pt x="861" y="712"/>
                  </a:cubicBezTo>
                  <a:cubicBezTo>
                    <a:pt x="869" y="712"/>
                    <a:pt x="877" y="720"/>
                    <a:pt x="885" y="720"/>
                  </a:cubicBezTo>
                  <a:cubicBezTo>
                    <a:pt x="893" y="720"/>
                    <a:pt x="909" y="712"/>
                    <a:pt x="917" y="712"/>
                  </a:cubicBezTo>
                  <a:cubicBezTo>
                    <a:pt x="932" y="704"/>
                    <a:pt x="940" y="704"/>
                    <a:pt x="948" y="704"/>
                  </a:cubicBezTo>
                  <a:cubicBezTo>
                    <a:pt x="964" y="704"/>
                    <a:pt x="972" y="704"/>
                    <a:pt x="972" y="712"/>
                  </a:cubicBezTo>
                  <a:cubicBezTo>
                    <a:pt x="988" y="736"/>
                    <a:pt x="988" y="759"/>
                    <a:pt x="988" y="783"/>
                  </a:cubicBezTo>
                  <a:cubicBezTo>
                    <a:pt x="988" y="807"/>
                    <a:pt x="988" y="823"/>
                    <a:pt x="996" y="838"/>
                  </a:cubicBezTo>
                  <a:cubicBezTo>
                    <a:pt x="996" y="838"/>
                    <a:pt x="996" y="838"/>
                    <a:pt x="1003" y="846"/>
                  </a:cubicBezTo>
                  <a:cubicBezTo>
                    <a:pt x="1019" y="862"/>
                    <a:pt x="1067" y="917"/>
                    <a:pt x="1083" y="917"/>
                  </a:cubicBezTo>
                  <a:cubicBezTo>
                    <a:pt x="1090" y="917"/>
                    <a:pt x="1106" y="894"/>
                    <a:pt x="1122" y="886"/>
                  </a:cubicBezTo>
                  <a:cubicBezTo>
                    <a:pt x="1138" y="862"/>
                    <a:pt x="1138" y="862"/>
                    <a:pt x="1138" y="862"/>
                  </a:cubicBezTo>
                  <a:cubicBezTo>
                    <a:pt x="1122" y="894"/>
                    <a:pt x="1122" y="894"/>
                    <a:pt x="1122" y="894"/>
                  </a:cubicBezTo>
                  <a:lnTo>
                    <a:pt x="1122" y="894"/>
                  </a:lnTo>
                  <a:cubicBezTo>
                    <a:pt x="1130" y="894"/>
                    <a:pt x="1146" y="909"/>
                    <a:pt x="1154" y="909"/>
                  </a:cubicBezTo>
                  <a:cubicBezTo>
                    <a:pt x="1162" y="917"/>
                    <a:pt x="1170" y="917"/>
                    <a:pt x="1170" y="925"/>
                  </a:cubicBezTo>
                  <a:cubicBezTo>
                    <a:pt x="1170" y="933"/>
                    <a:pt x="1162" y="949"/>
                    <a:pt x="1154" y="973"/>
                  </a:cubicBezTo>
                  <a:cubicBezTo>
                    <a:pt x="1154" y="981"/>
                    <a:pt x="1154" y="981"/>
                    <a:pt x="1154" y="981"/>
                  </a:cubicBezTo>
                  <a:cubicBezTo>
                    <a:pt x="1146" y="989"/>
                    <a:pt x="1146" y="996"/>
                    <a:pt x="1146" y="996"/>
                  </a:cubicBezTo>
                  <a:cubicBezTo>
                    <a:pt x="1146" y="1004"/>
                    <a:pt x="1154" y="1004"/>
                    <a:pt x="1170" y="1004"/>
                  </a:cubicBezTo>
                  <a:cubicBezTo>
                    <a:pt x="1177" y="1004"/>
                    <a:pt x="1185" y="1004"/>
                    <a:pt x="1193" y="1004"/>
                  </a:cubicBezTo>
                  <a:cubicBezTo>
                    <a:pt x="1209" y="1004"/>
                    <a:pt x="1217" y="1012"/>
                    <a:pt x="1217" y="1020"/>
                  </a:cubicBezTo>
                  <a:cubicBezTo>
                    <a:pt x="1225" y="1044"/>
                    <a:pt x="1217" y="1067"/>
                    <a:pt x="1193" y="1091"/>
                  </a:cubicBezTo>
                  <a:cubicBezTo>
                    <a:pt x="1162" y="1115"/>
                    <a:pt x="1162" y="1115"/>
                    <a:pt x="1130" y="1123"/>
                  </a:cubicBezTo>
                  <a:lnTo>
                    <a:pt x="1130" y="1123"/>
                  </a:lnTo>
                  <a:cubicBezTo>
                    <a:pt x="1114" y="1123"/>
                    <a:pt x="1114" y="1131"/>
                    <a:pt x="1106" y="1139"/>
                  </a:cubicBezTo>
                  <a:cubicBezTo>
                    <a:pt x="1106" y="1154"/>
                    <a:pt x="1106" y="1162"/>
                    <a:pt x="1090" y="1178"/>
                  </a:cubicBezTo>
                  <a:cubicBezTo>
                    <a:pt x="1067" y="1202"/>
                    <a:pt x="1067" y="1202"/>
                    <a:pt x="1067" y="1210"/>
                  </a:cubicBezTo>
                  <a:cubicBezTo>
                    <a:pt x="1067" y="1210"/>
                    <a:pt x="1059" y="1218"/>
                    <a:pt x="1059" y="1226"/>
                  </a:cubicBezTo>
                  <a:cubicBezTo>
                    <a:pt x="1059" y="1234"/>
                    <a:pt x="1051" y="1241"/>
                    <a:pt x="1043" y="1241"/>
                  </a:cubicBezTo>
                  <a:cubicBezTo>
                    <a:pt x="1035" y="1241"/>
                    <a:pt x="1027" y="1234"/>
                    <a:pt x="1019" y="1226"/>
                  </a:cubicBezTo>
                  <a:cubicBezTo>
                    <a:pt x="1011" y="1210"/>
                    <a:pt x="1003" y="1210"/>
                    <a:pt x="1003" y="1210"/>
                  </a:cubicBezTo>
                  <a:cubicBezTo>
                    <a:pt x="1003" y="1210"/>
                    <a:pt x="1003" y="1210"/>
                    <a:pt x="1003" y="1226"/>
                  </a:cubicBezTo>
                  <a:cubicBezTo>
                    <a:pt x="1003" y="1234"/>
                    <a:pt x="1003" y="1234"/>
                    <a:pt x="1003" y="1234"/>
                  </a:cubicBezTo>
                  <a:cubicBezTo>
                    <a:pt x="996" y="1257"/>
                    <a:pt x="996" y="1281"/>
                    <a:pt x="980" y="1281"/>
                  </a:cubicBezTo>
                  <a:lnTo>
                    <a:pt x="980" y="1281"/>
                  </a:lnTo>
                  <a:cubicBezTo>
                    <a:pt x="972" y="1281"/>
                    <a:pt x="964" y="1281"/>
                    <a:pt x="956" y="1320"/>
                  </a:cubicBezTo>
                  <a:cubicBezTo>
                    <a:pt x="956" y="1328"/>
                    <a:pt x="956" y="1344"/>
                    <a:pt x="940" y="1344"/>
                  </a:cubicBezTo>
                  <a:cubicBezTo>
                    <a:pt x="940" y="1344"/>
                    <a:pt x="932" y="1336"/>
                    <a:pt x="924" y="1328"/>
                  </a:cubicBezTo>
                  <a:cubicBezTo>
                    <a:pt x="917" y="1320"/>
                    <a:pt x="917" y="1320"/>
                    <a:pt x="909" y="1320"/>
                  </a:cubicBezTo>
                  <a:cubicBezTo>
                    <a:pt x="893" y="1305"/>
                    <a:pt x="893" y="1305"/>
                    <a:pt x="893" y="1297"/>
                  </a:cubicBezTo>
                  <a:cubicBezTo>
                    <a:pt x="901" y="1289"/>
                    <a:pt x="901" y="1289"/>
                    <a:pt x="893" y="1281"/>
                  </a:cubicBezTo>
                  <a:cubicBezTo>
                    <a:pt x="885" y="1273"/>
                    <a:pt x="885" y="1273"/>
                    <a:pt x="877" y="1273"/>
                  </a:cubicBezTo>
                  <a:cubicBezTo>
                    <a:pt x="869" y="1273"/>
                    <a:pt x="861" y="1281"/>
                    <a:pt x="845" y="1289"/>
                  </a:cubicBezTo>
                  <a:lnTo>
                    <a:pt x="837" y="1297"/>
                  </a:lnTo>
                  <a:cubicBezTo>
                    <a:pt x="830" y="1305"/>
                    <a:pt x="822" y="1305"/>
                    <a:pt x="822" y="1313"/>
                  </a:cubicBezTo>
                  <a:cubicBezTo>
                    <a:pt x="830" y="1313"/>
                    <a:pt x="837" y="1313"/>
                    <a:pt x="837" y="1305"/>
                  </a:cubicBezTo>
                  <a:cubicBezTo>
                    <a:pt x="845" y="1297"/>
                    <a:pt x="869" y="1297"/>
                    <a:pt x="901" y="1320"/>
                  </a:cubicBezTo>
                  <a:cubicBezTo>
                    <a:pt x="909" y="1320"/>
                    <a:pt x="909" y="1328"/>
                    <a:pt x="909" y="1336"/>
                  </a:cubicBezTo>
                  <a:cubicBezTo>
                    <a:pt x="909" y="1344"/>
                    <a:pt x="909" y="1352"/>
                    <a:pt x="893" y="1368"/>
                  </a:cubicBezTo>
                  <a:cubicBezTo>
                    <a:pt x="877" y="1392"/>
                    <a:pt x="869" y="1400"/>
                    <a:pt x="861" y="1400"/>
                  </a:cubicBezTo>
                  <a:cubicBezTo>
                    <a:pt x="861" y="1400"/>
                    <a:pt x="853" y="1407"/>
                    <a:pt x="837" y="1407"/>
                  </a:cubicBezTo>
                  <a:cubicBezTo>
                    <a:pt x="830" y="1407"/>
                    <a:pt x="822" y="1400"/>
                    <a:pt x="822" y="1392"/>
                  </a:cubicBezTo>
                  <a:lnTo>
                    <a:pt x="822" y="1384"/>
                  </a:lnTo>
                  <a:cubicBezTo>
                    <a:pt x="814" y="1368"/>
                    <a:pt x="814" y="1368"/>
                    <a:pt x="806" y="1368"/>
                  </a:cubicBezTo>
                  <a:cubicBezTo>
                    <a:pt x="806" y="1368"/>
                    <a:pt x="806" y="1368"/>
                    <a:pt x="798" y="1368"/>
                  </a:cubicBezTo>
                  <a:cubicBezTo>
                    <a:pt x="798" y="1368"/>
                    <a:pt x="790" y="1368"/>
                    <a:pt x="790" y="1376"/>
                  </a:cubicBezTo>
                  <a:cubicBezTo>
                    <a:pt x="790" y="1384"/>
                    <a:pt x="806" y="1400"/>
                    <a:pt x="814" y="1415"/>
                  </a:cubicBezTo>
                  <a:cubicBezTo>
                    <a:pt x="814" y="1415"/>
                    <a:pt x="822" y="1415"/>
                    <a:pt x="822" y="1423"/>
                  </a:cubicBezTo>
                  <a:cubicBezTo>
                    <a:pt x="830" y="1431"/>
                    <a:pt x="830" y="1431"/>
                    <a:pt x="822" y="1439"/>
                  </a:cubicBezTo>
                  <a:cubicBezTo>
                    <a:pt x="822" y="1439"/>
                    <a:pt x="814" y="1447"/>
                    <a:pt x="806" y="1447"/>
                  </a:cubicBezTo>
                  <a:cubicBezTo>
                    <a:pt x="798" y="1447"/>
                    <a:pt x="782" y="1439"/>
                    <a:pt x="774" y="1439"/>
                  </a:cubicBezTo>
                  <a:cubicBezTo>
                    <a:pt x="759" y="1431"/>
                    <a:pt x="759" y="1431"/>
                    <a:pt x="750" y="1431"/>
                  </a:cubicBezTo>
                  <a:lnTo>
                    <a:pt x="750" y="1431"/>
                  </a:lnTo>
                  <a:cubicBezTo>
                    <a:pt x="743" y="1431"/>
                    <a:pt x="743" y="1431"/>
                    <a:pt x="743" y="1431"/>
                  </a:cubicBezTo>
                  <a:cubicBezTo>
                    <a:pt x="743" y="1431"/>
                    <a:pt x="743" y="1431"/>
                    <a:pt x="735" y="1431"/>
                  </a:cubicBezTo>
                  <a:cubicBezTo>
                    <a:pt x="719" y="1431"/>
                    <a:pt x="711" y="1415"/>
                    <a:pt x="703" y="1392"/>
                  </a:cubicBezTo>
                  <a:lnTo>
                    <a:pt x="703" y="1392"/>
                  </a:lnTo>
                  <a:cubicBezTo>
                    <a:pt x="703" y="1392"/>
                    <a:pt x="703" y="1384"/>
                    <a:pt x="695" y="1384"/>
                  </a:cubicBezTo>
                  <a:cubicBezTo>
                    <a:pt x="695" y="1376"/>
                    <a:pt x="695" y="1368"/>
                    <a:pt x="687" y="1360"/>
                  </a:cubicBezTo>
                  <a:cubicBezTo>
                    <a:pt x="687" y="1368"/>
                    <a:pt x="687" y="1368"/>
                    <a:pt x="687" y="1376"/>
                  </a:cubicBezTo>
                  <a:cubicBezTo>
                    <a:pt x="687" y="1392"/>
                    <a:pt x="679" y="1407"/>
                    <a:pt x="679" y="1407"/>
                  </a:cubicBezTo>
                  <a:cubicBezTo>
                    <a:pt x="671" y="1415"/>
                    <a:pt x="671" y="1423"/>
                    <a:pt x="671" y="1431"/>
                  </a:cubicBezTo>
                  <a:cubicBezTo>
                    <a:pt x="671" y="1439"/>
                    <a:pt x="671" y="1439"/>
                    <a:pt x="671" y="1439"/>
                  </a:cubicBezTo>
                  <a:cubicBezTo>
                    <a:pt x="664" y="1439"/>
                    <a:pt x="664" y="1439"/>
                    <a:pt x="664" y="1439"/>
                  </a:cubicBezTo>
                  <a:lnTo>
                    <a:pt x="664" y="1439"/>
                  </a:lnTo>
                  <a:cubicBezTo>
                    <a:pt x="664" y="1439"/>
                    <a:pt x="656" y="1439"/>
                    <a:pt x="648" y="1455"/>
                  </a:cubicBezTo>
                  <a:cubicBezTo>
                    <a:pt x="624" y="1494"/>
                    <a:pt x="640" y="1550"/>
                    <a:pt x="648" y="1581"/>
                  </a:cubicBezTo>
                  <a:cubicBezTo>
                    <a:pt x="648" y="1589"/>
                    <a:pt x="656" y="1597"/>
                    <a:pt x="656" y="1605"/>
                  </a:cubicBezTo>
                  <a:cubicBezTo>
                    <a:pt x="656" y="1621"/>
                    <a:pt x="656" y="1629"/>
                    <a:pt x="632" y="1637"/>
                  </a:cubicBezTo>
                  <a:cubicBezTo>
                    <a:pt x="624" y="1637"/>
                    <a:pt x="624" y="1637"/>
                    <a:pt x="616" y="1645"/>
                  </a:cubicBezTo>
                  <a:cubicBezTo>
                    <a:pt x="608" y="1645"/>
                    <a:pt x="600" y="1645"/>
                    <a:pt x="600" y="1645"/>
                  </a:cubicBezTo>
                  <a:cubicBezTo>
                    <a:pt x="584" y="1645"/>
                    <a:pt x="584" y="1645"/>
                    <a:pt x="577" y="1637"/>
                  </a:cubicBezTo>
                  <a:cubicBezTo>
                    <a:pt x="569" y="1637"/>
                    <a:pt x="561" y="1637"/>
                    <a:pt x="553" y="1637"/>
                  </a:cubicBezTo>
                  <a:cubicBezTo>
                    <a:pt x="545" y="1637"/>
                    <a:pt x="545" y="1637"/>
                    <a:pt x="537" y="1637"/>
                  </a:cubicBezTo>
                  <a:cubicBezTo>
                    <a:pt x="537" y="1645"/>
                    <a:pt x="545" y="1653"/>
                    <a:pt x="545" y="1660"/>
                  </a:cubicBezTo>
                  <a:lnTo>
                    <a:pt x="545" y="1668"/>
                  </a:lnTo>
                  <a:cubicBezTo>
                    <a:pt x="553" y="1700"/>
                    <a:pt x="553" y="1708"/>
                    <a:pt x="545" y="1716"/>
                  </a:cubicBezTo>
                  <a:cubicBezTo>
                    <a:pt x="537" y="1716"/>
                    <a:pt x="537" y="1716"/>
                    <a:pt x="537" y="1716"/>
                  </a:cubicBezTo>
                  <a:cubicBezTo>
                    <a:pt x="529" y="1724"/>
                    <a:pt x="529" y="1724"/>
                    <a:pt x="521" y="1724"/>
                  </a:cubicBezTo>
                  <a:cubicBezTo>
                    <a:pt x="513" y="1724"/>
                    <a:pt x="506" y="1708"/>
                    <a:pt x="490" y="1692"/>
                  </a:cubicBezTo>
                  <a:cubicBezTo>
                    <a:pt x="490" y="1684"/>
                    <a:pt x="490" y="1684"/>
                    <a:pt x="482" y="1684"/>
                  </a:cubicBezTo>
                  <a:lnTo>
                    <a:pt x="482" y="1684"/>
                  </a:lnTo>
                  <a:cubicBezTo>
                    <a:pt x="474" y="1692"/>
                    <a:pt x="474" y="1708"/>
                    <a:pt x="482" y="1716"/>
                  </a:cubicBezTo>
                  <a:cubicBezTo>
                    <a:pt x="482" y="1740"/>
                    <a:pt x="482" y="1740"/>
                    <a:pt x="474" y="1747"/>
                  </a:cubicBezTo>
                  <a:cubicBezTo>
                    <a:pt x="474" y="1747"/>
                    <a:pt x="466" y="1747"/>
                    <a:pt x="466" y="1755"/>
                  </a:cubicBezTo>
                  <a:cubicBezTo>
                    <a:pt x="466" y="1763"/>
                    <a:pt x="466" y="1763"/>
                    <a:pt x="474" y="1771"/>
                  </a:cubicBezTo>
                  <a:cubicBezTo>
                    <a:pt x="474" y="1779"/>
                    <a:pt x="482" y="1787"/>
                    <a:pt x="474" y="1803"/>
                  </a:cubicBezTo>
                  <a:cubicBezTo>
                    <a:pt x="474" y="1803"/>
                    <a:pt x="474" y="1811"/>
                    <a:pt x="466" y="1811"/>
                  </a:cubicBezTo>
                  <a:close/>
                  <a:moveTo>
                    <a:pt x="434" y="1763"/>
                  </a:moveTo>
                  <a:lnTo>
                    <a:pt x="434" y="1763"/>
                  </a:lnTo>
                  <a:cubicBezTo>
                    <a:pt x="442" y="1763"/>
                    <a:pt x="458" y="1779"/>
                    <a:pt x="458" y="1787"/>
                  </a:cubicBezTo>
                  <a:cubicBezTo>
                    <a:pt x="466" y="1795"/>
                    <a:pt x="466" y="1795"/>
                    <a:pt x="466" y="1803"/>
                  </a:cubicBezTo>
                  <a:cubicBezTo>
                    <a:pt x="466" y="1795"/>
                    <a:pt x="466" y="1795"/>
                    <a:pt x="466" y="1795"/>
                  </a:cubicBezTo>
                  <a:cubicBezTo>
                    <a:pt x="474" y="1787"/>
                    <a:pt x="466" y="1779"/>
                    <a:pt x="466" y="1771"/>
                  </a:cubicBezTo>
                  <a:cubicBezTo>
                    <a:pt x="458" y="1771"/>
                    <a:pt x="458" y="1763"/>
                    <a:pt x="458" y="1755"/>
                  </a:cubicBezTo>
                  <a:cubicBezTo>
                    <a:pt x="466" y="1747"/>
                    <a:pt x="466" y="1740"/>
                    <a:pt x="474" y="1740"/>
                  </a:cubicBezTo>
                  <a:cubicBezTo>
                    <a:pt x="474" y="1740"/>
                    <a:pt x="474" y="1731"/>
                    <a:pt x="474" y="1724"/>
                  </a:cubicBezTo>
                  <a:cubicBezTo>
                    <a:pt x="466" y="1708"/>
                    <a:pt x="466" y="1692"/>
                    <a:pt x="474" y="1684"/>
                  </a:cubicBezTo>
                  <a:cubicBezTo>
                    <a:pt x="482" y="1676"/>
                    <a:pt x="482" y="1676"/>
                    <a:pt x="482" y="1676"/>
                  </a:cubicBezTo>
                  <a:cubicBezTo>
                    <a:pt x="490" y="1676"/>
                    <a:pt x="497" y="1676"/>
                    <a:pt x="497" y="1684"/>
                  </a:cubicBezTo>
                  <a:cubicBezTo>
                    <a:pt x="506" y="1700"/>
                    <a:pt x="521" y="1716"/>
                    <a:pt x="521" y="1716"/>
                  </a:cubicBezTo>
                  <a:cubicBezTo>
                    <a:pt x="529" y="1716"/>
                    <a:pt x="529" y="1716"/>
                    <a:pt x="529" y="1716"/>
                  </a:cubicBezTo>
                  <a:cubicBezTo>
                    <a:pt x="529" y="1708"/>
                    <a:pt x="537" y="1708"/>
                    <a:pt x="537" y="1708"/>
                  </a:cubicBezTo>
                  <a:cubicBezTo>
                    <a:pt x="545" y="1700"/>
                    <a:pt x="545" y="1700"/>
                    <a:pt x="545" y="1676"/>
                  </a:cubicBezTo>
                  <a:cubicBezTo>
                    <a:pt x="537" y="1668"/>
                    <a:pt x="537" y="1668"/>
                    <a:pt x="537" y="1660"/>
                  </a:cubicBezTo>
                  <a:cubicBezTo>
                    <a:pt x="537" y="1645"/>
                    <a:pt x="529" y="1637"/>
                    <a:pt x="537" y="1637"/>
                  </a:cubicBezTo>
                  <a:cubicBezTo>
                    <a:pt x="537" y="1629"/>
                    <a:pt x="545" y="1629"/>
                    <a:pt x="553" y="1629"/>
                  </a:cubicBezTo>
                  <a:cubicBezTo>
                    <a:pt x="561" y="1629"/>
                    <a:pt x="569" y="1629"/>
                    <a:pt x="577" y="1637"/>
                  </a:cubicBezTo>
                  <a:cubicBezTo>
                    <a:pt x="584" y="1637"/>
                    <a:pt x="592" y="1637"/>
                    <a:pt x="600" y="1637"/>
                  </a:cubicBezTo>
                  <a:cubicBezTo>
                    <a:pt x="600" y="1637"/>
                    <a:pt x="608" y="1637"/>
                    <a:pt x="616" y="1637"/>
                  </a:cubicBezTo>
                  <a:lnTo>
                    <a:pt x="624" y="1629"/>
                  </a:lnTo>
                  <a:cubicBezTo>
                    <a:pt x="648" y="1621"/>
                    <a:pt x="648" y="1621"/>
                    <a:pt x="648" y="1605"/>
                  </a:cubicBezTo>
                  <a:cubicBezTo>
                    <a:pt x="648" y="1597"/>
                    <a:pt x="640" y="1589"/>
                    <a:pt x="640" y="1589"/>
                  </a:cubicBezTo>
                  <a:cubicBezTo>
                    <a:pt x="632" y="1558"/>
                    <a:pt x="616" y="1494"/>
                    <a:pt x="640" y="1455"/>
                  </a:cubicBezTo>
                  <a:cubicBezTo>
                    <a:pt x="648" y="1439"/>
                    <a:pt x="656" y="1431"/>
                    <a:pt x="664" y="1431"/>
                  </a:cubicBezTo>
                  <a:lnTo>
                    <a:pt x="664" y="1431"/>
                  </a:lnTo>
                  <a:cubicBezTo>
                    <a:pt x="664" y="1415"/>
                    <a:pt x="664" y="1415"/>
                    <a:pt x="671" y="1407"/>
                  </a:cubicBezTo>
                  <a:cubicBezTo>
                    <a:pt x="671" y="1400"/>
                    <a:pt x="679" y="1392"/>
                    <a:pt x="679" y="1376"/>
                  </a:cubicBezTo>
                  <a:cubicBezTo>
                    <a:pt x="679" y="1360"/>
                    <a:pt x="679" y="1352"/>
                    <a:pt x="687" y="1352"/>
                  </a:cubicBezTo>
                  <a:cubicBezTo>
                    <a:pt x="695" y="1352"/>
                    <a:pt x="695" y="1360"/>
                    <a:pt x="703" y="1384"/>
                  </a:cubicBezTo>
                  <a:cubicBezTo>
                    <a:pt x="711" y="1384"/>
                    <a:pt x="711" y="1392"/>
                    <a:pt x="711" y="1392"/>
                  </a:cubicBezTo>
                  <a:lnTo>
                    <a:pt x="711" y="1392"/>
                  </a:lnTo>
                  <a:cubicBezTo>
                    <a:pt x="719" y="1407"/>
                    <a:pt x="727" y="1423"/>
                    <a:pt x="735" y="1423"/>
                  </a:cubicBezTo>
                  <a:cubicBezTo>
                    <a:pt x="743" y="1423"/>
                    <a:pt x="743" y="1423"/>
                    <a:pt x="743" y="1423"/>
                  </a:cubicBezTo>
                  <a:lnTo>
                    <a:pt x="743" y="1423"/>
                  </a:lnTo>
                  <a:cubicBezTo>
                    <a:pt x="750" y="1423"/>
                    <a:pt x="750" y="1423"/>
                    <a:pt x="759" y="1423"/>
                  </a:cubicBezTo>
                  <a:lnTo>
                    <a:pt x="759" y="1423"/>
                  </a:lnTo>
                  <a:cubicBezTo>
                    <a:pt x="759" y="1423"/>
                    <a:pt x="766" y="1431"/>
                    <a:pt x="774" y="1431"/>
                  </a:cubicBezTo>
                  <a:cubicBezTo>
                    <a:pt x="782" y="1439"/>
                    <a:pt x="798" y="1439"/>
                    <a:pt x="806" y="1439"/>
                  </a:cubicBezTo>
                  <a:cubicBezTo>
                    <a:pt x="814" y="1439"/>
                    <a:pt x="822" y="1439"/>
                    <a:pt x="822" y="1431"/>
                  </a:cubicBezTo>
                  <a:cubicBezTo>
                    <a:pt x="822" y="1431"/>
                    <a:pt x="822" y="1431"/>
                    <a:pt x="814" y="1423"/>
                  </a:cubicBezTo>
                  <a:cubicBezTo>
                    <a:pt x="814" y="1423"/>
                    <a:pt x="814" y="1415"/>
                    <a:pt x="806" y="1415"/>
                  </a:cubicBezTo>
                  <a:cubicBezTo>
                    <a:pt x="798" y="1400"/>
                    <a:pt x="782" y="1384"/>
                    <a:pt x="790" y="1376"/>
                  </a:cubicBezTo>
                  <a:cubicBezTo>
                    <a:pt x="790" y="1368"/>
                    <a:pt x="790" y="1360"/>
                    <a:pt x="798" y="1360"/>
                  </a:cubicBezTo>
                  <a:lnTo>
                    <a:pt x="806" y="1360"/>
                  </a:lnTo>
                  <a:cubicBezTo>
                    <a:pt x="822" y="1360"/>
                    <a:pt x="822" y="1368"/>
                    <a:pt x="830" y="1384"/>
                  </a:cubicBezTo>
                  <a:lnTo>
                    <a:pt x="830" y="1392"/>
                  </a:lnTo>
                  <a:cubicBezTo>
                    <a:pt x="830" y="1400"/>
                    <a:pt x="837" y="1400"/>
                    <a:pt x="837" y="1400"/>
                  </a:cubicBezTo>
                  <a:cubicBezTo>
                    <a:pt x="845" y="1400"/>
                    <a:pt x="861" y="1392"/>
                    <a:pt x="861" y="1392"/>
                  </a:cubicBezTo>
                  <a:lnTo>
                    <a:pt x="861" y="1392"/>
                  </a:lnTo>
                  <a:cubicBezTo>
                    <a:pt x="861" y="1392"/>
                    <a:pt x="869" y="1392"/>
                    <a:pt x="885" y="1368"/>
                  </a:cubicBezTo>
                  <a:cubicBezTo>
                    <a:pt x="901" y="1352"/>
                    <a:pt x="901" y="1344"/>
                    <a:pt x="901" y="1336"/>
                  </a:cubicBezTo>
                  <a:cubicBezTo>
                    <a:pt x="901" y="1328"/>
                    <a:pt x="901" y="1328"/>
                    <a:pt x="893" y="1328"/>
                  </a:cubicBezTo>
                  <a:cubicBezTo>
                    <a:pt x="877" y="1313"/>
                    <a:pt x="861" y="1305"/>
                    <a:pt x="853" y="1305"/>
                  </a:cubicBezTo>
                  <a:cubicBezTo>
                    <a:pt x="853" y="1305"/>
                    <a:pt x="845" y="1305"/>
                    <a:pt x="845" y="1313"/>
                  </a:cubicBezTo>
                  <a:cubicBezTo>
                    <a:pt x="845" y="1313"/>
                    <a:pt x="837" y="1320"/>
                    <a:pt x="830" y="1320"/>
                  </a:cubicBezTo>
                  <a:cubicBezTo>
                    <a:pt x="822" y="1320"/>
                    <a:pt x="822" y="1313"/>
                    <a:pt x="822" y="1313"/>
                  </a:cubicBezTo>
                  <a:cubicBezTo>
                    <a:pt x="814" y="1305"/>
                    <a:pt x="814" y="1305"/>
                    <a:pt x="830" y="1289"/>
                  </a:cubicBezTo>
                  <a:cubicBezTo>
                    <a:pt x="837" y="1289"/>
                    <a:pt x="837" y="1289"/>
                    <a:pt x="837" y="1281"/>
                  </a:cubicBezTo>
                  <a:cubicBezTo>
                    <a:pt x="853" y="1273"/>
                    <a:pt x="869" y="1265"/>
                    <a:pt x="877" y="1265"/>
                  </a:cubicBezTo>
                  <a:cubicBezTo>
                    <a:pt x="885" y="1265"/>
                    <a:pt x="893" y="1265"/>
                    <a:pt x="901" y="1273"/>
                  </a:cubicBezTo>
                  <a:cubicBezTo>
                    <a:pt x="909" y="1281"/>
                    <a:pt x="901" y="1289"/>
                    <a:pt x="901" y="1297"/>
                  </a:cubicBezTo>
                  <a:cubicBezTo>
                    <a:pt x="901" y="1297"/>
                    <a:pt x="901" y="1305"/>
                    <a:pt x="917" y="1313"/>
                  </a:cubicBezTo>
                  <a:lnTo>
                    <a:pt x="924" y="1320"/>
                  </a:lnTo>
                  <a:cubicBezTo>
                    <a:pt x="932" y="1328"/>
                    <a:pt x="940" y="1336"/>
                    <a:pt x="940" y="1336"/>
                  </a:cubicBezTo>
                  <a:cubicBezTo>
                    <a:pt x="948" y="1336"/>
                    <a:pt x="948" y="1328"/>
                    <a:pt x="948" y="1313"/>
                  </a:cubicBezTo>
                  <a:cubicBezTo>
                    <a:pt x="956" y="1281"/>
                    <a:pt x="964" y="1273"/>
                    <a:pt x="980" y="1273"/>
                  </a:cubicBezTo>
                  <a:lnTo>
                    <a:pt x="980" y="1273"/>
                  </a:lnTo>
                  <a:cubicBezTo>
                    <a:pt x="988" y="1273"/>
                    <a:pt x="988" y="1249"/>
                    <a:pt x="996" y="1234"/>
                  </a:cubicBezTo>
                  <a:cubicBezTo>
                    <a:pt x="996" y="1226"/>
                    <a:pt x="996" y="1226"/>
                    <a:pt x="996" y="1226"/>
                  </a:cubicBezTo>
                  <a:cubicBezTo>
                    <a:pt x="996" y="1218"/>
                    <a:pt x="996" y="1202"/>
                    <a:pt x="1003" y="1202"/>
                  </a:cubicBezTo>
                  <a:cubicBezTo>
                    <a:pt x="1011" y="1202"/>
                    <a:pt x="1011" y="1210"/>
                    <a:pt x="1019" y="1218"/>
                  </a:cubicBezTo>
                  <a:cubicBezTo>
                    <a:pt x="1027" y="1226"/>
                    <a:pt x="1035" y="1234"/>
                    <a:pt x="1043" y="1234"/>
                  </a:cubicBezTo>
                  <a:cubicBezTo>
                    <a:pt x="1043" y="1234"/>
                    <a:pt x="1051" y="1234"/>
                    <a:pt x="1051" y="1226"/>
                  </a:cubicBezTo>
                  <a:cubicBezTo>
                    <a:pt x="1059" y="1218"/>
                    <a:pt x="1059" y="1210"/>
                    <a:pt x="1059" y="1210"/>
                  </a:cubicBezTo>
                  <a:cubicBezTo>
                    <a:pt x="1059" y="1202"/>
                    <a:pt x="1059" y="1194"/>
                    <a:pt x="1083" y="1178"/>
                  </a:cubicBezTo>
                  <a:cubicBezTo>
                    <a:pt x="1098" y="1162"/>
                    <a:pt x="1098" y="1147"/>
                    <a:pt x="1106" y="1139"/>
                  </a:cubicBezTo>
                  <a:cubicBezTo>
                    <a:pt x="1106" y="1131"/>
                    <a:pt x="1106" y="1115"/>
                    <a:pt x="1130" y="1115"/>
                  </a:cubicBezTo>
                  <a:lnTo>
                    <a:pt x="1130" y="1115"/>
                  </a:lnTo>
                  <a:cubicBezTo>
                    <a:pt x="1162" y="1115"/>
                    <a:pt x="1162" y="1115"/>
                    <a:pt x="1193" y="1083"/>
                  </a:cubicBezTo>
                  <a:cubicBezTo>
                    <a:pt x="1209" y="1067"/>
                    <a:pt x="1217" y="1044"/>
                    <a:pt x="1209" y="1028"/>
                  </a:cubicBezTo>
                  <a:cubicBezTo>
                    <a:pt x="1209" y="1020"/>
                    <a:pt x="1201" y="1012"/>
                    <a:pt x="1193" y="1012"/>
                  </a:cubicBezTo>
                  <a:cubicBezTo>
                    <a:pt x="1185" y="1012"/>
                    <a:pt x="1177" y="1012"/>
                    <a:pt x="1170" y="1012"/>
                  </a:cubicBezTo>
                  <a:cubicBezTo>
                    <a:pt x="1154" y="1012"/>
                    <a:pt x="1146" y="1012"/>
                    <a:pt x="1138" y="1004"/>
                  </a:cubicBezTo>
                  <a:cubicBezTo>
                    <a:pt x="1138" y="996"/>
                    <a:pt x="1138" y="989"/>
                    <a:pt x="1146" y="973"/>
                  </a:cubicBezTo>
                  <a:lnTo>
                    <a:pt x="1146" y="973"/>
                  </a:lnTo>
                  <a:cubicBezTo>
                    <a:pt x="1162" y="949"/>
                    <a:pt x="1170" y="933"/>
                    <a:pt x="1162" y="925"/>
                  </a:cubicBezTo>
                  <a:cubicBezTo>
                    <a:pt x="1162" y="925"/>
                    <a:pt x="1162" y="917"/>
                    <a:pt x="1154" y="917"/>
                  </a:cubicBezTo>
                  <a:cubicBezTo>
                    <a:pt x="1138" y="909"/>
                    <a:pt x="1122" y="901"/>
                    <a:pt x="1122" y="894"/>
                  </a:cubicBezTo>
                  <a:cubicBezTo>
                    <a:pt x="1114" y="909"/>
                    <a:pt x="1098" y="925"/>
                    <a:pt x="1083" y="925"/>
                  </a:cubicBezTo>
                  <a:lnTo>
                    <a:pt x="1083" y="925"/>
                  </a:lnTo>
                  <a:cubicBezTo>
                    <a:pt x="1067" y="925"/>
                    <a:pt x="1035" y="894"/>
                    <a:pt x="996" y="846"/>
                  </a:cubicBezTo>
                  <a:lnTo>
                    <a:pt x="988" y="838"/>
                  </a:lnTo>
                  <a:cubicBezTo>
                    <a:pt x="980" y="830"/>
                    <a:pt x="980" y="807"/>
                    <a:pt x="980" y="783"/>
                  </a:cubicBezTo>
                  <a:cubicBezTo>
                    <a:pt x="980" y="759"/>
                    <a:pt x="980" y="736"/>
                    <a:pt x="972" y="720"/>
                  </a:cubicBezTo>
                  <a:cubicBezTo>
                    <a:pt x="964" y="712"/>
                    <a:pt x="956" y="712"/>
                    <a:pt x="948" y="712"/>
                  </a:cubicBezTo>
                  <a:cubicBezTo>
                    <a:pt x="940" y="712"/>
                    <a:pt x="932" y="712"/>
                    <a:pt x="924" y="720"/>
                  </a:cubicBezTo>
                  <a:cubicBezTo>
                    <a:pt x="909" y="720"/>
                    <a:pt x="893" y="728"/>
                    <a:pt x="885" y="728"/>
                  </a:cubicBezTo>
                  <a:cubicBezTo>
                    <a:pt x="877" y="728"/>
                    <a:pt x="861" y="720"/>
                    <a:pt x="861" y="720"/>
                  </a:cubicBezTo>
                  <a:cubicBezTo>
                    <a:pt x="822" y="688"/>
                    <a:pt x="814" y="633"/>
                    <a:pt x="814" y="633"/>
                  </a:cubicBezTo>
                  <a:cubicBezTo>
                    <a:pt x="814" y="633"/>
                    <a:pt x="664" y="222"/>
                    <a:pt x="648" y="166"/>
                  </a:cubicBezTo>
                  <a:cubicBezTo>
                    <a:pt x="624" y="111"/>
                    <a:pt x="529" y="40"/>
                    <a:pt x="482" y="16"/>
                  </a:cubicBezTo>
                  <a:cubicBezTo>
                    <a:pt x="466" y="16"/>
                    <a:pt x="458" y="8"/>
                    <a:pt x="450" y="8"/>
                  </a:cubicBezTo>
                  <a:cubicBezTo>
                    <a:pt x="434" y="8"/>
                    <a:pt x="434" y="24"/>
                    <a:pt x="426" y="40"/>
                  </a:cubicBezTo>
                  <a:cubicBezTo>
                    <a:pt x="419" y="40"/>
                    <a:pt x="419" y="40"/>
                    <a:pt x="419" y="48"/>
                  </a:cubicBezTo>
                  <a:cubicBezTo>
                    <a:pt x="403" y="71"/>
                    <a:pt x="300" y="143"/>
                    <a:pt x="260" y="143"/>
                  </a:cubicBezTo>
                  <a:cubicBezTo>
                    <a:pt x="253" y="143"/>
                    <a:pt x="244" y="143"/>
                    <a:pt x="244" y="143"/>
                  </a:cubicBezTo>
                  <a:cubicBezTo>
                    <a:pt x="229" y="127"/>
                    <a:pt x="213" y="111"/>
                    <a:pt x="197" y="87"/>
                  </a:cubicBezTo>
                  <a:cubicBezTo>
                    <a:pt x="189" y="71"/>
                    <a:pt x="181" y="56"/>
                    <a:pt x="173" y="48"/>
                  </a:cubicBezTo>
                  <a:lnTo>
                    <a:pt x="166" y="48"/>
                  </a:lnTo>
                  <a:cubicBezTo>
                    <a:pt x="150" y="48"/>
                    <a:pt x="126" y="87"/>
                    <a:pt x="118" y="127"/>
                  </a:cubicBezTo>
                  <a:cubicBezTo>
                    <a:pt x="110" y="135"/>
                    <a:pt x="110" y="150"/>
                    <a:pt x="102" y="174"/>
                  </a:cubicBezTo>
                  <a:cubicBezTo>
                    <a:pt x="79" y="253"/>
                    <a:pt x="47" y="388"/>
                    <a:pt x="23" y="427"/>
                  </a:cubicBezTo>
                  <a:cubicBezTo>
                    <a:pt x="7" y="451"/>
                    <a:pt x="15" y="467"/>
                    <a:pt x="15" y="498"/>
                  </a:cubicBezTo>
                  <a:cubicBezTo>
                    <a:pt x="23" y="506"/>
                    <a:pt x="31" y="530"/>
                    <a:pt x="31" y="546"/>
                  </a:cubicBezTo>
                  <a:cubicBezTo>
                    <a:pt x="31" y="554"/>
                    <a:pt x="31" y="561"/>
                    <a:pt x="31" y="561"/>
                  </a:cubicBezTo>
                  <a:cubicBezTo>
                    <a:pt x="379" y="1747"/>
                    <a:pt x="379" y="1747"/>
                    <a:pt x="379" y="1747"/>
                  </a:cubicBezTo>
                  <a:cubicBezTo>
                    <a:pt x="379" y="1740"/>
                    <a:pt x="379" y="1740"/>
                    <a:pt x="387" y="1740"/>
                  </a:cubicBezTo>
                  <a:cubicBezTo>
                    <a:pt x="403" y="1747"/>
                    <a:pt x="403" y="1755"/>
                    <a:pt x="411" y="1771"/>
                  </a:cubicBezTo>
                  <a:lnTo>
                    <a:pt x="411" y="1779"/>
                  </a:lnTo>
                  <a:cubicBezTo>
                    <a:pt x="411" y="1779"/>
                    <a:pt x="411" y="1779"/>
                    <a:pt x="419" y="1771"/>
                  </a:cubicBezTo>
                  <a:cubicBezTo>
                    <a:pt x="426" y="1771"/>
                    <a:pt x="426" y="1763"/>
                    <a:pt x="434" y="1763"/>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0" name="Freeform 755"/>
            <p:cNvSpPr>
              <a:spLocks noChangeArrowheads="1"/>
            </p:cNvSpPr>
            <p:nvPr/>
          </p:nvSpPr>
          <p:spPr bwMode="auto">
            <a:xfrm>
              <a:off x="21817951" y="4523965"/>
              <a:ext cx="278317" cy="890613"/>
            </a:xfrm>
            <a:custGeom>
              <a:avLst/>
              <a:gdLst>
                <a:gd name="T0" fmla="*/ 340 w 531"/>
                <a:gd name="T1" fmla="*/ 1534 h 1693"/>
                <a:gd name="T2" fmla="*/ 340 w 531"/>
                <a:gd name="T3" fmla="*/ 1534 h 1693"/>
                <a:gd name="T4" fmla="*/ 364 w 531"/>
                <a:gd name="T5" fmla="*/ 1692 h 1693"/>
                <a:gd name="T6" fmla="*/ 380 w 531"/>
                <a:gd name="T7" fmla="*/ 1676 h 1693"/>
                <a:gd name="T8" fmla="*/ 419 w 531"/>
                <a:gd name="T9" fmla="*/ 1613 h 1693"/>
                <a:gd name="T10" fmla="*/ 435 w 531"/>
                <a:gd name="T11" fmla="*/ 1510 h 1693"/>
                <a:gd name="T12" fmla="*/ 490 w 531"/>
                <a:gd name="T13" fmla="*/ 1376 h 1693"/>
                <a:gd name="T14" fmla="*/ 490 w 531"/>
                <a:gd name="T15" fmla="*/ 1321 h 1693"/>
                <a:gd name="T16" fmla="*/ 490 w 531"/>
                <a:gd name="T17" fmla="*/ 1257 h 1693"/>
                <a:gd name="T18" fmla="*/ 530 w 531"/>
                <a:gd name="T19" fmla="*/ 1186 h 1693"/>
                <a:gd name="T20" fmla="*/ 182 w 531"/>
                <a:gd name="T21" fmla="*/ 0 h 1693"/>
                <a:gd name="T22" fmla="*/ 127 w 531"/>
                <a:gd name="T23" fmla="*/ 103 h 1693"/>
                <a:gd name="T24" fmla="*/ 159 w 531"/>
                <a:gd name="T25" fmla="*/ 167 h 1693"/>
                <a:gd name="T26" fmla="*/ 159 w 531"/>
                <a:gd name="T27" fmla="*/ 238 h 1693"/>
                <a:gd name="T28" fmla="*/ 190 w 531"/>
                <a:gd name="T29" fmla="*/ 325 h 1693"/>
                <a:gd name="T30" fmla="*/ 127 w 531"/>
                <a:gd name="T31" fmla="*/ 412 h 1693"/>
                <a:gd name="T32" fmla="*/ 103 w 531"/>
                <a:gd name="T33" fmla="*/ 530 h 1693"/>
                <a:gd name="T34" fmla="*/ 79 w 531"/>
                <a:gd name="T35" fmla="*/ 578 h 1693"/>
                <a:gd name="T36" fmla="*/ 48 w 531"/>
                <a:gd name="T37" fmla="*/ 617 h 1693"/>
                <a:gd name="T38" fmla="*/ 24 w 531"/>
                <a:gd name="T39" fmla="*/ 609 h 1693"/>
                <a:gd name="T40" fmla="*/ 0 w 531"/>
                <a:gd name="T41" fmla="*/ 657 h 1693"/>
                <a:gd name="T42" fmla="*/ 261 w 531"/>
                <a:gd name="T43" fmla="*/ 1447 h 1693"/>
                <a:gd name="T44" fmla="*/ 340 w 531"/>
                <a:gd name="T45" fmla="*/ 1534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1" h="1693">
                  <a:moveTo>
                    <a:pt x="340" y="1534"/>
                  </a:moveTo>
                  <a:lnTo>
                    <a:pt x="340" y="1534"/>
                  </a:lnTo>
                  <a:cubicBezTo>
                    <a:pt x="364" y="1542"/>
                    <a:pt x="340" y="1653"/>
                    <a:pt x="364" y="1692"/>
                  </a:cubicBezTo>
                  <a:cubicBezTo>
                    <a:pt x="364" y="1684"/>
                    <a:pt x="372" y="1684"/>
                    <a:pt x="380" y="1676"/>
                  </a:cubicBezTo>
                  <a:cubicBezTo>
                    <a:pt x="419" y="1645"/>
                    <a:pt x="419" y="1653"/>
                    <a:pt x="419" y="1613"/>
                  </a:cubicBezTo>
                  <a:cubicBezTo>
                    <a:pt x="419" y="1574"/>
                    <a:pt x="451" y="1542"/>
                    <a:pt x="435" y="1510"/>
                  </a:cubicBezTo>
                  <a:cubicBezTo>
                    <a:pt x="419" y="1479"/>
                    <a:pt x="514" y="1392"/>
                    <a:pt x="490" y="1376"/>
                  </a:cubicBezTo>
                  <a:cubicBezTo>
                    <a:pt x="467" y="1360"/>
                    <a:pt x="498" y="1368"/>
                    <a:pt x="490" y="1321"/>
                  </a:cubicBezTo>
                  <a:cubicBezTo>
                    <a:pt x="475" y="1273"/>
                    <a:pt x="459" y="1273"/>
                    <a:pt x="490" y="1257"/>
                  </a:cubicBezTo>
                  <a:cubicBezTo>
                    <a:pt x="506" y="1234"/>
                    <a:pt x="514" y="1194"/>
                    <a:pt x="530" y="1186"/>
                  </a:cubicBezTo>
                  <a:cubicBezTo>
                    <a:pt x="182" y="0"/>
                    <a:pt x="182" y="0"/>
                    <a:pt x="182" y="0"/>
                  </a:cubicBezTo>
                  <a:cubicBezTo>
                    <a:pt x="182" y="48"/>
                    <a:pt x="143" y="72"/>
                    <a:pt x="127" y="103"/>
                  </a:cubicBezTo>
                  <a:cubicBezTo>
                    <a:pt x="111" y="135"/>
                    <a:pt x="159" y="143"/>
                    <a:pt x="159" y="167"/>
                  </a:cubicBezTo>
                  <a:cubicBezTo>
                    <a:pt x="166" y="182"/>
                    <a:pt x="103" y="190"/>
                    <a:pt x="159" y="238"/>
                  </a:cubicBezTo>
                  <a:cubicBezTo>
                    <a:pt x="214" y="285"/>
                    <a:pt x="174" y="309"/>
                    <a:pt x="190" y="325"/>
                  </a:cubicBezTo>
                  <a:cubicBezTo>
                    <a:pt x="198" y="340"/>
                    <a:pt x="143" y="372"/>
                    <a:pt x="127" y="412"/>
                  </a:cubicBezTo>
                  <a:cubicBezTo>
                    <a:pt x="103" y="443"/>
                    <a:pt x="79" y="483"/>
                    <a:pt x="103" y="530"/>
                  </a:cubicBezTo>
                  <a:cubicBezTo>
                    <a:pt x="119" y="570"/>
                    <a:pt x="79" y="562"/>
                    <a:pt x="79" y="578"/>
                  </a:cubicBezTo>
                  <a:cubicBezTo>
                    <a:pt x="79" y="593"/>
                    <a:pt x="48" y="617"/>
                    <a:pt x="48" y="617"/>
                  </a:cubicBezTo>
                  <a:cubicBezTo>
                    <a:pt x="48" y="617"/>
                    <a:pt x="32" y="546"/>
                    <a:pt x="24" y="609"/>
                  </a:cubicBezTo>
                  <a:cubicBezTo>
                    <a:pt x="16" y="633"/>
                    <a:pt x="8" y="649"/>
                    <a:pt x="0" y="657"/>
                  </a:cubicBezTo>
                  <a:cubicBezTo>
                    <a:pt x="261" y="1447"/>
                    <a:pt x="261" y="1447"/>
                    <a:pt x="261" y="1447"/>
                  </a:cubicBezTo>
                  <a:cubicBezTo>
                    <a:pt x="261" y="1447"/>
                    <a:pt x="317" y="1526"/>
                    <a:pt x="340" y="1534"/>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1" name="Freeform 756"/>
            <p:cNvSpPr>
              <a:spLocks noChangeArrowheads="1"/>
            </p:cNvSpPr>
            <p:nvPr/>
          </p:nvSpPr>
          <p:spPr bwMode="auto">
            <a:xfrm>
              <a:off x="21815631" y="4514688"/>
              <a:ext cx="287594" cy="902209"/>
            </a:xfrm>
            <a:custGeom>
              <a:avLst/>
              <a:gdLst>
                <a:gd name="T0" fmla="*/ 372 w 547"/>
                <a:gd name="T1" fmla="*/ 1715 h 1716"/>
                <a:gd name="T2" fmla="*/ 356 w 547"/>
                <a:gd name="T3" fmla="*/ 1620 h 1716"/>
                <a:gd name="T4" fmla="*/ 269 w 547"/>
                <a:gd name="T5" fmla="*/ 1462 h 1716"/>
                <a:gd name="T6" fmla="*/ 0 w 547"/>
                <a:gd name="T7" fmla="*/ 664 h 1716"/>
                <a:gd name="T8" fmla="*/ 24 w 547"/>
                <a:gd name="T9" fmla="*/ 624 h 1716"/>
                <a:gd name="T10" fmla="*/ 64 w 547"/>
                <a:gd name="T11" fmla="*/ 624 h 1716"/>
                <a:gd name="T12" fmla="*/ 95 w 547"/>
                <a:gd name="T13" fmla="*/ 577 h 1716"/>
                <a:gd name="T14" fmla="*/ 127 w 547"/>
                <a:gd name="T15" fmla="*/ 427 h 1716"/>
                <a:gd name="T16" fmla="*/ 167 w 547"/>
                <a:gd name="T17" fmla="*/ 379 h 1716"/>
                <a:gd name="T18" fmla="*/ 190 w 547"/>
                <a:gd name="T19" fmla="*/ 316 h 1716"/>
                <a:gd name="T20" fmla="*/ 143 w 547"/>
                <a:gd name="T21" fmla="*/ 221 h 1716"/>
                <a:gd name="T22" fmla="*/ 167 w 547"/>
                <a:gd name="T23" fmla="*/ 182 h 1716"/>
                <a:gd name="T24" fmla="*/ 135 w 547"/>
                <a:gd name="T25" fmla="*/ 118 h 1716"/>
                <a:gd name="T26" fmla="*/ 190 w 547"/>
                <a:gd name="T27" fmla="*/ 15 h 1716"/>
                <a:gd name="T28" fmla="*/ 546 w 547"/>
                <a:gd name="T29" fmla="*/ 1201 h 1716"/>
                <a:gd name="T30" fmla="*/ 522 w 547"/>
                <a:gd name="T31" fmla="*/ 1233 h 1716"/>
                <a:gd name="T32" fmla="*/ 491 w 547"/>
                <a:gd name="T33" fmla="*/ 1304 h 1716"/>
                <a:gd name="T34" fmla="*/ 498 w 547"/>
                <a:gd name="T35" fmla="*/ 1375 h 1716"/>
                <a:gd name="T36" fmla="*/ 506 w 547"/>
                <a:gd name="T37" fmla="*/ 1391 h 1716"/>
                <a:gd name="T38" fmla="*/ 443 w 547"/>
                <a:gd name="T39" fmla="*/ 1525 h 1716"/>
                <a:gd name="T40" fmla="*/ 435 w 547"/>
                <a:gd name="T41" fmla="*/ 1628 h 1716"/>
                <a:gd name="T42" fmla="*/ 396 w 547"/>
                <a:gd name="T43" fmla="*/ 1691 h 1716"/>
                <a:gd name="T44" fmla="*/ 372 w 547"/>
                <a:gd name="T45" fmla="*/ 1715 h 1716"/>
                <a:gd name="T46" fmla="*/ 277 w 547"/>
                <a:gd name="T47" fmla="*/ 1462 h 1716"/>
                <a:gd name="T48" fmla="*/ 364 w 547"/>
                <a:gd name="T49" fmla="*/ 1620 h 1716"/>
                <a:gd name="T50" fmla="*/ 388 w 547"/>
                <a:gd name="T51" fmla="*/ 1684 h 1716"/>
                <a:gd name="T52" fmla="*/ 427 w 547"/>
                <a:gd name="T53" fmla="*/ 1628 h 1716"/>
                <a:gd name="T54" fmla="*/ 443 w 547"/>
                <a:gd name="T55" fmla="*/ 1533 h 1716"/>
                <a:gd name="T56" fmla="*/ 498 w 547"/>
                <a:gd name="T57" fmla="*/ 1399 h 1716"/>
                <a:gd name="T58" fmla="*/ 491 w 547"/>
                <a:gd name="T59" fmla="*/ 1375 h 1716"/>
                <a:gd name="T60" fmla="*/ 483 w 547"/>
                <a:gd name="T61" fmla="*/ 1304 h 1716"/>
                <a:gd name="T62" fmla="*/ 514 w 547"/>
                <a:gd name="T63" fmla="*/ 1233 h 1716"/>
                <a:gd name="T64" fmla="*/ 190 w 547"/>
                <a:gd name="T65" fmla="*/ 31 h 1716"/>
                <a:gd name="T66" fmla="*/ 143 w 547"/>
                <a:gd name="T67" fmla="*/ 118 h 1716"/>
                <a:gd name="T68" fmla="*/ 174 w 547"/>
                <a:gd name="T69" fmla="*/ 182 h 1716"/>
                <a:gd name="T70" fmla="*/ 151 w 547"/>
                <a:gd name="T71" fmla="*/ 221 h 1716"/>
                <a:gd name="T72" fmla="*/ 198 w 547"/>
                <a:gd name="T73" fmla="*/ 324 h 1716"/>
                <a:gd name="T74" fmla="*/ 167 w 547"/>
                <a:gd name="T75" fmla="*/ 387 h 1716"/>
                <a:gd name="T76" fmla="*/ 135 w 547"/>
                <a:gd name="T77" fmla="*/ 427 h 1716"/>
                <a:gd name="T78" fmla="*/ 103 w 547"/>
                <a:gd name="T79" fmla="*/ 585 h 1716"/>
                <a:gd name="T80" fmla="*/ 64 w 547"/>
                <a:gd name="T81" fmla="*/ 632 h 1716"/>
                <a:gd name="T82" fmla="*/ 56 w 547"/>
                <a:gd name="T83" fmla="*/ 632 h 1716"/>
                <a:gd name="T84" fmla="*/ 32 w 547"/>
                <a:gd name="T85" fmla="*/ 624 h 1716"/>
                <a:gd name="T86" fmla="*/ 277 w 547"/>
                <a:gd name="T87" fmla="*/ 1462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7" h="1716">
                  <a:moveTo>
                    <a:pt x="372" y="1715"/>
                  </a:moveTo>
                  <a:lnTo>
                    <a:pt x="372" y="1715"/>
                  </a:lnTo>
                  <a:cubicBezTo>
                    <a:pt x="364" y="1707"/>
                    <a:pt x="364" y="1707"/>
                    <a:pt x="364" y="1707"/>
                  </a:cubicBezTo>
                  <a:cubicBezTo>
                    <a:pt x="356" y="1691"/>
                    <a:pt x="356" y="1652"/>
                    <a:pt x="356" y="1620"/>
                  </a:cubicBezTo>
                  <a:cubicBezTo>
                    <a:pt x="356" y="1589"/>
                    <a:pt x="356" y="1557"/>
                    <a:pt x="348" y="1549"/>
                  </a:cubicBezTo>
                  <a:cubicBezTo>
                    <a:pt x="317" y="1541"/>
                    <a:pt x="269" y="1462"/>
                    <a:pt x="269" y="1462"/>
                  </a:cubicBezTo>
                  <a:lnTo>
                    <a:pt x="269" y="1462"/>
                  </a:lnTo>
                  <a:cubicBezTo>
                    <a:pt x="0" y="664"/>
                    <a:pt x="0" y="664"/>
                    <a:pt x="0" y="664"/>
                  </a:cubicBezTo>
                  <a:lnTo>
                    <a:pt x="0" y="664"/>
                  </a:lnTo>
                  <a:cubicBezTo>
                    <a:pt x="16" y="656"/>
                    <a:pt x="24" y="648"/>
                    <a:pt x="24" y="624"/>
                  </a:cubicBezTo>
                  <a:cubicBezTo>
                    <a:pt x="32" y="601"/>
                    <a:pt x="32" y="593"/>
                    <a:pt x="40" y="593"/>
                  </a:cubicBezTo>
                  <a:cubicBezTo>
                    <a:pt x="48" y="593"/>
                    <a:pt x="56" y="616"/>
                    <a:pt x="64" y="624"/>
                  </a:cubicBezTo>
                  <a:cubicBezTo>
                    <a:pt x="72" y="616"/>
                    <a:pt x="87" y="608"/>
                    <a:pt x="87" y="593"/>
                  </a:cubicBezTo>
                  <a:cubicBezTo>
                    <a:pt x="87" y="585"/>
                    <a:pt x="87" y="585"/>
                    <a:pt x="95" y="577"/>
                  </a:cubicBezTo>
                  <a:cubicBezTo>
                    <a:pt x="103" y="577"/>
                    <a:pt x="119" y="569"/>
                    <a:pt x="103" y="545"/>
                  </a:cubicBezTo>
                  <a:cubicBezTo>
                    <a:pt x="87" y="498"/>
                    <a:pt x="111" y="458"/>
                    <a:pt x="127" y="427"/>
                  </a:cubicBezTo>
                  <a:lnTo>
                    <a:pt x="127" y="427"/>
                  </a:lnTo>
                  <a:cubicBezTo>
                    <a:pt x="135" y="411"/>
                    <a:pt x="151" y="395"/>
                    <a:pt x="167" y="379"/>
                  </a:cubicBezTo>
                  <a:cubicBezTo>
                    <a:pt x="182" y="363"/>
                    <a:pt x="198" y="348"/>
                    <a:pt x="190" y="340"/>
                  </a:cubicBezTo>
                  <a:cubicBezTo>
                    <a:pt x="190" y="332"/>
                    <a:pt x="190" y="324"/>
                    <a:pt x="190" y="316"/>
                  </a:cubicBezTo>
                  <a:cubicBezTo>
                    <a:pt x="190" y="308"/>
                    <a:pt x="198" y="284"/>
                    <a:pt x="167" y="261"/>
                  </a:cubicBezTo>
                  <a:cubicBezTo>
                    <a:pt x="151" y="245"/>
                    <a:pt x="143" y="229"/>
                    <a:pt x="143" y="221"/>
                  </a:cubicBezTo>
                  <a:cubicBezTo>
                    <a:pt x="143" y="213"/>
                    <a:pt x="151" y="205"/>
                    <a:pt x="158" y="197"/>
                  </a:cubicBezTo>
                  <a:cubicBezTo>
                    <a:pt x="158" y="190"/>
                    <a:pt x="167" y="182"/>
                    <a:pt x="167" y="182"/>
                  </a:cubicBezTo>
                  <a:cubicBezTo>
                    <a:pt x="167" y="174"/>
                    <a:pt x="158" y="166"/>
                    <a:pt x="151" y="166"/>
                  </a:cubicBezTo>
                  <a:cubicBezTo>
                    <a:pt x="135" y="150"/>
                    <a:pt x="119" y="142"/>
                    <a:pt x="135" y="118"/>
                  </a:cubicBezTo>
                  <a:cubicBezTo>
                    <a:pt x="143" y="110"/>
                    <a:pt x="143" y="103"/>
                    <a:pt x="151" y="87"/>
                  </a:cubicBezTo>
                  <a:cubicBezTo>
                    <a:pt x="167" y="71"/>
                    <a:pt x="182" y="47"/>
                    <a:pt x="190" y="15"/>
                  </a:cubicBezTo>
                  <a:cubicBezTo>
                    <a:pt x="190" y="0"/>
                    <a:pt x="190" y="0"/>
                    <a:pt x="190" y="0"/>
                  </a:cubicBezTo>
                  <a:cubicBezTo>
                    <a:pt x="546" y="1201"/>
                    <a:pt x="546" y="1201"/>
                    <a:pt x="546" y="1201"/>
                  </a:cubicBezTo>
                  <a:cubicBezTo>
                    <a:pt x="538" y="1209"/>
                    <a:pt x="538" y="1209"/>
                    <a:pt x="538" y="1209"/>
                  </a:cubicBezTo>
                  <a:cubicBezTo>
                    <a:pt x="530" y="1209"/>
                    <a:pt x="530" y="1225"/>
                    <a:pt x="522" y="1233"/>
                  </a:cubicBezTo>
                  <a:cubicBezTo>
                    <a:pt x="514" y="1249"/>
                    <a:pt x="506" y="1265"/>
                    <a:pt x="498" y="1272"/>
                  </a:cubicBezTo>
                  <a:cubicBezTo>
                    <a:pt x="483" y="1288"/>
                    <a:pt x="483" y="1288"/>
                    <a:pt x="491" y="1304"/>
                  </a:cubicBezTo>
                  <a:cubicBezTo>
                    <a:pt x="491" y="1312"/>
                    <a:pt x="491" y="1320"/>
                    <a:pt x="498" y="1336"/>
                  </a:cubicBezTo>
                  <a:cubicBezTo>
                    <a:pt x="506" y="1360"/>
                    <a:pt x="498" y="1367"/>
                    <a:pt x="498" y="1375"/>
                  </a:cubicBezTo>
                  <a:cubicBezTo>
                    <a:pt x="491" y="1383"/>
                    <a:pt x="491" y="1383"/>
                    <a:pt x="498" y="1391"/>
                  </a:cubicBezTo>
                  <a:cubicBezTo>
                    <a:pt x="506" y="1391"/>
                    <a:pt x="506" y="1391"/>
                    <a:pt x="506" y="1391"/>
                  </a:cubicBezTo>
                  <a:cubicBezTo>
                    <a:pt x="506" y="1407"/>
                    <a:pt x="498" y="1423"/>
                    <a:pt x="483" y="1447"/>
                  </a:cubicBezTo>
                  <a:cubicBezTo>
                    <a:pt x="459" y="1478"/>
                    <a:pt x="435" y="1510"/>
                    <a:pt x="443" y="1525"/>
                  </a:cubicBezTo>
                  <a:cubicBezTo>
                    <a:pt x="459" y="1549"/>
                    <a:pt x="451" y="1565"/>
                    <a:pt x="443" y="1589"/>
                  </a:cubicBezTo>
                  <a:cubicBezTo>
                    <a:pt x="435" y="1597"/>
                    <a:pt x="435" y="1612"/>
                    <a:pt x="435" y="1628"/>
                  </a:cubicBezTo>
                  <a:cubicBezTo>
                    <a:pt x="435" y="1660"/>
                    <a:pt x="435" y="1660"/>
                    <a:pt x="411" y="1676"/>
                  </a:cubicBezTo>
                  <a:cubicBezTo>
                    <a:pt x="411" y="1676"/>
                    <a:pt x="404" y="1684"/>
                    <a:pt x="396" y="1691"/>
                  </a:cubicBezTo>
                  <a:cubicBezTo>
                    <a:pt x="380" y="1699"/>
                    <a:pt x="372" y="1707"/>
                    <a:pt x="372" y="1707"/>
                  </a:cubicBezTo>
                  <a:lnTo>
                    <a:pt x="372" y="1715"/>
                  </a:lnTo>
                  <a:close/>
                  <a:moveTo>
                    <a:pt x="277" y="1462"/>
                  </a:moveTo>
                  <a:lnTo>
                    <a:pt x="277" y="1462"/>
                  </a:lnTo>
                  <a:cubicBezTo>
                    <a:pt x="285" y="1478"/>
                    <a:pt x="325" y="1541"/>
                    <a:pt x="348" y="1541"/>
                  </a:cubicBezTo>
                  <a:cubicBezTo>
                    <a:pt x="364" y="1549"/>
                    <a:pt x="364" y="1573"/>
                    <a:pt x="364" y="1620"/>
                  </a:cubicBezTo>
                  <a:cubicBezTo>
                    <a:pt x="364" y="1652"/>
                    <a:pt x="364" y="1684"/>
                    <a:pt x="372" y="1699"/>
                  </a:cubicBezTo>
                  <a:cubicBezTo>
                    <a:pt x="372" y="1699"/>
                    <a:pt x="380" y="1691"/>
                    <a:pt x="388" y="1684"/>
                  </a:cubicBezTo>
                  <a:cubicBezTo>
                    <a:pt x="396" y="1676"/>
                    <a:pt x="404" y="1676"/>
                    <a:pt x="411" y="1668"/>
                  </a:cubicBezTo>
                  <a:cubicBezTo>
                    <a:pt x="427" y="1660"/>
                    <a:pt x="427" y="1660"/>
                    <a:pt x="427" y="1628"/>
                  </a:cubicBezTo>
                  <a:cubicBezTo>
                    <a:pt x="427" y="1612"/>
                    <a:pt x="427" y="1597"/>
                    <a:pt x="435" y="1581"/>
                  </a:cubicBezTo>
                  <a:cubicBezTo>
                    <a:pt x="443" y="1565"/>
                    <a:pt x="451" y="1549"/>
                    <a:pt x="443" y="1533"/>
                  </a:cubicBezTo>
                  <a:cubicBezTo>
                    <a:pt x="427" y="1510"/>
                    <a:pt x="451" y="1478"/>
                    <a:pt x="475" y="1447"/>
                  </a:cubicBezTo>
                  <a:cubicBezTo>
                    <a:pt x="483" y="1423"/>
                    <a:pt x="498" y="1407"/>
                    <a:pt x="498" y="1399"/>
                  </a:cubicBezTo>
                  <a:cubicBezTo>
                    <a:pt x="498" y="1391"/>
                    <a:pt x="498" y="1391"/>
                    <a:pt x="498" y="1391"/>
                  </a:cubicBezTo>
                  <a:cubicBezTo>
                    <a:pt x="483" y="1383"/>
                    <a:pt x="483" y="1383"/>
                    <a:pt x="491" y="1375"/>
                  </a:cubicBezTo>
                  <a:cubicBezTo>
                    <a:pt x="491" y="1367"/>
                    <a:pt x="498" y="1360"/>
                    <a:pt x="491" y="1336"/>
                  </a:cubicBezTo>
                  <a:cubicBezTo>
                    <a:pt x="491" y="1320"/>
                    <a:pt x="483" y="1312"/>
                    <a:pt x="483" y="1304"/>
                  </a:cubicBezTo>
                  <a:cubicBezTo>
                    <a:pt x="475" y="1288"/>
                    <a:pt x="475" y="1280"/>
                    <a:pt x="491" y="1265"/>
                  </a:cubicBezTo>
                  <a:cubicBezTo>
                    <a:pt x="506" y="1257"/>
                    <a:pt x="514" y="1241"/>
                    <a:pt x="514" y="1233"/>
                  </a:cubicBezTo>
                  <a:cubicBezTo>
                    <a:pt x="522" y="1217"/>
                    <a:pt x="530" y="1209"/>
                    <a:pt x="538" y="1201"/>
                  </a:cubicBezTo>
                  <a:cubicBezTo>
                    <a:pt x="190" y="31"/>
                    <a:pt x="190" y="31"/>
                    <a:pt x="190" y="31"/>
                  </a:cubicBezTo>
                  <a:cubicBezTo>
                    <a:pt x="190" y="63"/>
                    <a:pt x="174" y="79"/>
                    <a:pt x="158" y="95"/>
                  </a:cubicBezTo>
                  <a:cubicBezTo>
                    <a:pt x="151" y="103"/>
                    <a:pt x="143" y="110"/>
                    <a:pt x="143" y="118"/>
                  </a:cubicBezTo>
                  <a:cubicBezTo>
                    <a:pt x="127" y="142"/>
                    <a:pt x="143" y="142"/>
                    <a:pt x="151" y="158"/>
                  </a:cubicBezTo>
                  <a:cubicBezTo>
                    <a:pt x="158" y="166"/>
                    <a:pt x="174" y="166"/>
                    <a:pt x="174" y="182"/>
                  </a:cubicBezTo>
                  <a:cubicBezTo>
                    <a:pt x="174" y="190"/>
                    <a:pt x="167" y="197"/>
                    <a:pt x="158" y="197"/>
                  </a:cubicBezTo>
                  <a:cubicBezTo>
                    <a:pt x="151" y="205"/>
                    <a:pt x="143" y="213"/>
                    <a:pt x="151" y="221"/>
                  </a:cubicBezTo>
                  <a:cubicBezTo>
                    <a:pt x="151" y="229"/>
                    <a:pt x="151" y="237"/>
                    <a:pt x="167" y="253"/>
                  </a:cubicBezTo>
                  <a:cubicBezTo>
                    <a:pt x="206" y="284"/>
                    <a:pt x="198" y="308"/>
                    <a:pt x="198" y="324"/>
                  </a:cubicBezTo>
                  <a:cubicBezTo>
                    <a:pt x="198" y="324"/>
                    <a:pt x="198" y="332"/>
                    <a:pt x="198" y="340"/>
                  </a:cubicBezTo>
                  <a:cubicBezTo>
                    <a:pt x="206" y="355"/>
                    <a:pt x="190" y="371"/>
                    <a:pt x="167" y="387"/>
                  </a:cubicBezTo>
                  <a:cubicBezTo>
                    <a:pt x="158" y="403"/>
                    <a:pt x="143" y="411"/>
                    <a:pt x="135" y="427"/>
                  </a:cubicBezTo>
                  <a:lnTo>
                    <a:pt x="135" y="427"/>
                  </a:lnTo>
                  <a:cubicBezTo>
                    <a:pt x="111" y="458"/>
                    <a:pt x="95" y="498"/>
                    <a:pt x="111" y="545"/>
                  </a:cubicBezTo>
                  <a:cubicBezTo>
                    <a:pt x="127" y="569"/>
                    <a:pt x="111" y="577"/>
                    <a:pt x="103" y="585"/>
                  </a:cubicBezTo>
                  <a:cubicBezTo>
                    <a:pt x="95" y="593"/>
                    <a:pt x="95" y="593"/>
                    <a:pt x="95" y="593"/>
                  </a:cubicBezTo>
                  <a:cubicBezTo>
                    <a:pt x="95" y="616"/>
                    <a:pt x="64" y="632"/>
                    <a:pt x="64" y="632"/>
                  </a:cubicBezTo>
                  <a:cubicBezTo>
                    <a:pt x="56" y="640"/>
                    <a:pt x="56" y="640"/>
                    <a:pt x="56" y="640"/>
                  </a:cubicBezTo>
                  <a:cubicBezTo>
                    <a:pt x="56" y="632"/>
                    <a:pt x="56" y="632"/>
                    <a:pt x="56" y="632"/>
                  </a:cubicBezTo>
                  <a:cubicBezTo>
                    <a:pt x="48" y="616"/>
                    <a:pt x="48" y="601"/>
                    <a:pt x="40" y="601"/>
                  </a:cubicBezTo>
                  <a:cubicBezTo>
                    <a:pt x="40" y="601"/>
                    <a:pt x="40" y="601"/>
                    <a:pt x="32" y="624"/>
                  </a:cubicBezTo>
                  <a:cubicBezTo>
                    <a:pt x="24" y="648"/>
                    <a:pt x="24" y="664"/>
                    <a:pt x="8" y="672"/>
                  </a:cubicBezTo>
                  <a:lnTo>
                    <a:pt x="277" y="1462"/>
                  </a:ln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2" name="Freeform 757"/>
            <p:cNvSpPr>
              <a:spLocks noChangeArrowheads="1"/>
            </p:cNvSpPr>
            <p:nvPr/>
          </p:nvSpPr>
          <p:spPr bwMode="auto">
            <a:xfrm>
              <a:off x="21674154" y="4869541"/>
              <a:ext cx="336299" cy="670280"/>
            </a:xfrm>
            <a:custGeom>
              <a:avLst/>
              <a:gdLst>
                <a:gd name="T0" fmla="*/ 182 w 641"/>
                <a:gd name="T1" fmla="*/ 174 h 1273"/>
                <a:gd name="T2" fmla="*/ 182 w 641"/>
                <a:gd name="T3" fmla="*/ 174 h 1273"/>
                <a:gd name="T4" fmla="*/ 166 w 641"/>
                <a:gd name="T5" fmla="*/ 300 h 1273"/>
                <a:gd name="T6" fmla="*/ 213 w 641"/>
                <a:gd name="T7" fmla="*/ 379 h 1273"/>
                <a:gd name="T8" fmla="*/ 102 w 641"/>
                <a:gd name="T9" fmla="*/ 569 h 1273"/>
                <a:gd name="T10" fmla="*/ 102 w 641"/>
                <a:gd name="T11" fmla="*/ 711 h 1273"/>
                <a:gd name="T12" fmla="*/ 79 w 641"/>
                <a:gd name="T13" fmla="*/ 964 h 1273"/>
                <a:gd name="T14" fmla="*/ 102 w 641"/>
                <a:gd name="T15" fmla="*/ 1099 h 1273"/>
                <a:gd name="T16" fmla="*/ 87 w 641"/>
                <a:gd name="T17" fmla="*/ 1193 h 1273"/>
                <a:gd name="T18" fmla="*/ 118 w 641"/>
                <a:gd name="T19" fmla="*/ 1265 h 1273"/>
                <a:gd name="T20" fmla="*/ 458 w 641"/>
                <a:gd name="T21" fmla="*/ 1201 h 1273"/>
                <a:gd name="T22" fmla="*/ 529 w 641"/>
                <a:gd name="T23" fmla="*/ 1162 h 1273"/>
                <a:gd name="T24" fmla="*/ 640 w 641"/>
                <a:gd name="T25" fmla="*/ 1035 h 1273"/>
                <a:gd name="T26" fmla="*/ 616 w 641"/>
                <a:gd name="T27" fmla="*/ 877 h 1273"/>
                <a:gd name="T28" fmla="*/ 537 w 641"/>
                <a:gd name="T29" fmla="*/ 790 h 1273"/>
                <a:gd name="T30" fmla="*/ 276 w 641"/>
                <a:gd name="T31" fmla="*/ 0 h 1273"/>
                <a:gd name="T32" fmla="*/ 213 w 641"/>
                <a:gd name="T33" fmla="*/ 8 h 1273"/>
                <a:gd name="T34" fmla="*/ 182 w 641"/>
                <a:gd name="T35" fmla="*/ 126 h 1273"/>
                <a:gd name="T36" fmla="*/ 182 w 641"/>
                <a:gd name="T37" fmla="*/ 174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1" h="1273">
                  <a:moveTo>
                    <a:pt x="182" y="174"/>
                  </a:moveTo>
                  <a:lnTo>
                    <a:pt x="182" y="174"/>
                  </a:lnTo>
                  <a:cubicBezTo>
                    <a:pt x="182" y="197"/>
                    <a:pt x="142" y="269"/>
                    <a:pt x="166" y="300"/>
                  </a:cubicBezTo>
                  <a:cubicBezTo>
                    <a:pt x="197" y="324"/>
                    <a:pt x="229" y="355"/>
                    <a:pt x="213" y="379"/>
                  </a:cubicBezTo>
                  <a:cubicBezTo>
                    <a:pt x="189" y="395"/>
                    <a:pt x="0" y="529"/>
                    <a:pt x="102" y="569"/>
                  </a:cubicBezTo>
                  <a:cubicBezTo>
                    <a:pt x="197" y="608"/>
                    <a:pt x="118" y="664"/>
                    <a:pt x="102" y="711"/>
                  </a:cubicBezTo>
                  <a:cubicBezTo>
                    <a:pt x="87" y="751"/>
                    <a:pt x="47" y="877"/>
                    <a:pt x="79" y="964"/>
                  </a:cubicBezTo>
                  <a:cubicBezTo>
                    <a:pt x="110" y="1043"/>
                    <a:pt x="110" y="1067"/>
                    <a:pt x="102" y="1099"/>
                  </a:cubicBezTo>
                  <a:cubicBezTo>
                    <a:pt x="102" y="1138"/>
                    <a:pt x="71" y="1162"/>
                    <a:pt x="87" y="1193"/>
                  </a:cubicBezTo>
                  <a:cubicBezTo>
                    <a:pt x="102" y="1233"/>
                    <a:pt x="102" y="1265"/>
                    <a:pt x="118" y="1265"/>
                  </a:cubicBezTo>
                  <a:cubicBezTo>
                    <a:pt x="134" y="1272"/>
                    <a:pt x="411" y="1201"/>
                    <a:pt x="458" y="1201"/>
                  </a:cubicBezTo>
                  <a:cubicBezTo>
                    <a:pt x="514" y="1193"/>
                    <a:pt x="514" y="1193"/>
                    <a:pt x="529" y="1162"/>
                  </a:cubicBezTo>
                  <a:cubicBezTo>
                    <a:pt x="545" y="1138"/>
                    <a:pt x="640" y="1035"/>
                    <a:pt x="640" y="1035"/>
                  </a:cubicBezTo>
                  <a:cubicBezTo>
                    <a:pt x="616" y="996"/>
                    <a:pt x="640" y="885"/>
                    <a:pt x="616" y="877"/>
                  </a:cubicBezTo>
                  <a:cubicBezTo>
                    <a:pt x="593" y="869"/>
                    <a:pt x="537" y="790"/>
                    <a:pt x="537" y="790"/>
                  </a:cubicBezTo>
                  <a:cubicBezTo>
                    <a:pt x="276" y="0"/>
                    <a:pt x="276" y="0"/>
                    <a:pt x="276" y="0"/>
                  </a:cubicBezTo>
                  <a:cubicBezTo>
                    <a:pt x="253" y="16"/>
                    <a:pt x="229" y="0"/>
                    <a:pt x="213" y="8"/>
                  </a:cubicBezTo>
                  <a:cubicBezTo>
                    <a:pt x="189" y="8"/>
                    <a:pt x="182" y="79"/>
                    <a:pt x="182" y="126"/>
                  </a:cubicBezTo>
                  <a:cubicBezTo>
                    <a:pt x="182" y="126"/>
                    <a:pt x="182" y="150"/>
                    <a:pt x="182" y="174"/>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3" name="Freeform 758"/>
            <p:cNvSpPr>
              <a:spLocks noChangeArrowheads="1"/>
            </p:cNvSpPr>
            <p:nvPr/>
          </p:nvSpPr>
          <p:spPr bwMode="auto">
            <a:xfrm>
              <a:off x="21699666" y="4864902"/>
              <a:ext cx="313107" cy="672599"/>
            </a:xfrm>
            <a:custGeom>
              <a:avLst/>
              <a:gdLst>
                <a:gd name="T0" fmla="*/ 71 w 594"/>
                <a:gd name="T1" fmla="*/ 1280 h 1281"/>
                <a:gd name="T2" fmla="*/ 71 w 594"/>
                <a:gd name="T3" fmla="*/ 1280 h 1281"/>
                <a:gd name="T4" fmla="*/ 40 w 594"/>
                <a:gd name="T5" fmla="*/ 1201 h 1281"/>
                <a:gd name="T6" fmla="*/ 55 w 594"/>
                <a:gd name="T7" fmla="*/ 1107 h 1281"/>
                <a:gd name="T8" fmla="*/ 32 w 594"/>
                <a:gd name="T9" fmla="*/ 972 h 1281"/>
                <a:gd name="T10" fmla="*/ 55 w 594"/>
                <a:gd name="T11" fmla="*/ 711 h 1281"/>
                <a:gd name="T12" fmla="*/ 95 w 594"/>
                <a:gd name="T13" fmla="*/ 616 h 1281"/>
                <a:gd name="T14" fmla="*/ 24 w 594"/>
                <a:gd name="T15" fmla="*/ 545 h 1281"/>
                <a:gd name="T16" fmla="*/ 158 w 594"/>
                <a:gd name="T17" fmla="*/ 379 h 1281"/>
                <a:gd name="T18" fmla="*/ 119 w 594"/>
                <a:gd name="T19" fmla="*/ 308 h 1281"/>
                <a:gd name="T20" fmla="*/ 135 w 594"/>
                <a:gd name="T21" fmla="*/ 182 h 1281"/>
                <a:gd name="T22" fmla="*/ 127 w 594"/>
                <a:gd name="T23" fmla="*/ 134 h 1281"/>
                <a:gd name="T24" fmla="*/ 166 w 594"/>
                <a:gd name="T25" fmla="*/ 8 h 1281"/>
                <a:gd name="T26" fmla="*/ 198 w 594"/>
                <a:gd name="T27" fmla="*/ 8 h 1281"/>
                <a:gd name="T28" fmla="*/ 229 w 594"/>
                <a:gd name="T29" fmla="*/ 0 h 1281"/>
                <a:gd name="T30" fmla="*/ 498 w 594"/>
                <a:gd name="T31" fmla="*/ 798 h 1281"/>
                <a:gd name="T32" fmla="*/ 585 w 594"/>
                <a:gd name="T33" fmla="*/ 956 h 1281"/>
                <a:gd name="T34" fmla="*/ 593 w 594"/>
                <a:gd name="T35" fmla="*/ 1043 h 1281"/>
                <a:gd name="T36" fmla="*/ 490 w 594"/>
                <a:gd name="T37" fmla="*/ 1170 h 1281"/>
                <a:gd name="T38" fmla="*/ 411 w 594"/>
                <a:gd name="T39" fmla="*/ 1209 h 1281"/>
                <a:gd name="T40" fmla="*/ 71 w 594"/>
                <a:gd name="T41" fmla="*/ 1280 h 1281"/>
                <a:gd name="T42" fmla="*/ 135 w 594"/>
                <a:gd name="T43" fmla="*/ 134 h 1281"/>
                <a:gd name="T44" fmla="*/ 135 w 594"/>
                <a:gd name="T45" fmla="*/ 213 h 1281"/>
                <a:gd name="T46" fmla="*/ 135 w 594"/>
                <a:gd name="T47" fmla="*/ 316 h 1281"/>
                <a:gd name="T48" fmla="*/ 142 w 594"/>
                <a:gd name="T49" fmla="*/ 411 h 1281"/>
                <a:gd name="T50" fmla="*/ 55 w 594"/>
                <a:gd name="T51" fmla="*/ 569 h 1281"/>
                <a:gd name="T52" fmla="*/ 79 w 594"/>
                <a:gd name="T53" fmla="*/ 680 h 1281"/>
                <a:gd name="T54" fmla="*/ 55 w 594"/>
                <a:gd name="T55" fmla="*/ 719 h 1281"/>
                <a:gd name="T56" fmla="*/ 63 w 594"/>
                <a:gd name="T57" fmla="*/ 1107 h 1281"/>
                <a:gd name="T58" fmla="*/ 48 w 594"/>
                <a:gd name="T59" fmla="*/ 1146 h 1281"/>
                <a:gd name="T60" fmla="*/ 55 w 594"/>
                <a:gd name="T61" fmla="*/ 1233 h 1281"/>
                <a:gd name="T62" fmla="*/ 221 w 594"/>
                <a:gd name="T63" fmla="*/ 1241 h 1281"/>
                <a:gd name="T64" fmla="*/ 419 w 594"/>
                <a:gd name="T65" fmla="*/ 1201 h 1281"/>
                <a:gd name="T66" fmla="*/ 585 w 594"/>
                <a:gd name="T67" fmla="*/ 1043 h 1281"/>
                <a:gd name="T68" fmla="*/ 569 w 594"/>
                <a:gd name="T69" fmla="*/ 885 h 1281"/>
                <a:gd name="T70" fmla="*/ 490 w 594"/>
                <a:gd name="T71" fmla="*/ 798 h 1281"/>
                <a:gd name="T72" fmla="*/ 198 w 594"/>
                <a:gd name="T73" fmla="*/ 16 h 1281"/>
                <a:gd name="T74" fmla="*/ 166 w 594"/>
                <a:gd name="T75" fmla="*/ 16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94" h="1281">
                  <a:moveTo>
                    <a:pt x="71" y="1280"/>
                  </a:moveTo>
                  <a:lnTo>
                    <a:pt x="71" y="1280"/>
                  </a:lnTo>
                  <a:lnTo>
                    <a:pt x="71" y="1280"/>
                  </a:lnTo>
                  <a:lnTo>
                    <a:pt x="71" y="1280"/>
                  </a:lnTo>
                  <a:cubicBezTo>
                    <a:pt x="63" y="1280"/>
                    <a:pt x="55" y="1257"/>
                    <a:pt x="48" y="1233"/>
                  </a:cubicBezTo>
                  <a:cubicBezTo>
                    <a:pt x="48" y="1225"/>
                    <a:pt x="40" y="1217"/>
                    <a:pt x="40" y="1201"/>
                  </a:cubicBezTo>
                  <a:cubicBezTo>
                    <a:pt x="24" y="1178"/>
                    <a:pt x="32" y="1162"/>
                    <a:pt x="40" y="1146"/>
                  </a:cubicBezTo>
                  <a:cubicBezTo>
                    <a:pt x="48" y="1130"/>
                    <a:pt x="55" y="1122"/>
                    <a:pt x="55" y="1107"/>
                  </a:cubicBezTo>
                  <a:lnTo>
                    <a:pt x="55" y="1107"/>
                  </a:lnTo>
                  <a:cubicBezTo>
                    <a:pt x="55" y="1075"/>
                    <a:pt x="63" y="1051"/>
                    <a:pt x="32" y="972"/>
                  </a:cubicBezTo>
                  <a:cubicBezTo>
                    <a:pt x="0" y="893"/>
                    <a:pt x="40" y="767"/>
                    <a:pt x="48" y="719"/>
                  </a:cubicBezTo>
                  <a:cubicBezTo>
                    <a:pt x="55" y="711"/>
                    <a:pt x="55" y="711"/>
                    <a:pt x="55" y="711"/>
                  </a:cubicBezTo>
                  <a:cubicBezTo>
                    <a:pt x="55" y="703"/>
                    <a:pt x="63" y="687"/>
                    <a:pt x="71" y="680"/>
                  </a:cubicBezTo>
                  <a:cubicBezTo>
                    <a:pt x="87" y="656"/>
                    <a:pt x="103" y="632"/>
                    <a:pt x="95" y="616"/>
                  </a:cubicBezTo>
                  <a:cubicBezTo>
                    <a:pt x="95" y="601"/>
                    <a:pt x="79" y="593"/>
                    <a:pt x="55" y="577"/>
                  </a:cubicBezTo>
                  <a:cubicBezTo>
                    <a:pt x="32" y="569"/>
                    <a:pt x="24" y="561"/>
                    <a:pt x="24" y="545"/>
                  </a:cubicBezTo>
                  <a:cubicBezTo>
                    <a:pt x="16" y="506"/>
                    <a:pt x="95" y="435"/>
                    <a:pt x="135" y="403"/>
                  </a:cubicBezTo>
                  <a:cubicBezTo>
                    <a:pt x="150" y="395"/>
                    <a:pt x="158" y="387"/>
                    <a:pt x="158" y="379"/>
                  </a:cubicBezTo>
                  <a:cubicBezTo>
                    <a:pt x="174" y="363"/>
                    <a:pt x="158" y="348"/>
                    <a:pt x="135" y="324"/>
                  </a:cubicBezTo>
                  <a:cubicBezTo>
                    <a:pt x="127" y="316"/>
                    <a:pt x="119" y="308"/>
                    <a:pt x="119" y="308"/>
                  </a:cubicBezTo>
                  <a:cubicBezTo>
                    <a:pt x="95" y="284"/>
                    <a:pt x="111" y="237"/>
                    <a:pt x="127" y="205"/>
                  </a:cubicBezTo>
                  <a:cubicBezTo>
                    <a:pt x="127" y="197"/>
                    <a:pt x="135" y="182"/>
                    <a:pt x="135" y="182"/>
                  </a:cubicBezTo>
                  <a:cubicBezTo>
                    <a:pt x="135" y="158"/>
                    <a:pt x="127" y="134"/>
                    <a:pt x="127" y="134"/>
                  </a:cubicBezTo>
                  <a:lnTo>
                    <a:pt x="127" y="134"/>
                  </a:lnTo>
                  <a:lnTo>
                    <a:pt x="127" y="134"/>
                  </a:lnTo>
                  <a:cubicBezTo>
                    <a:pt x="127" y="103"/>
                    <a:pt x="142" y="16"/>
                    <a:pt x="166" y="8"/>
                  </a:cubicBezTo>
                  <a:cubicBezTo>
                    <a:pt x="174" y="8"/>
                    <a:pt x="174" y="8"/>
                    <a:pt x="182" y="8"/>
                  </a:cubicBezTo>
                  <a:cubicBezTo>
                    <a:pt x="182" y="8"/>
                    <a:pt x="190" y="8"/>
                    <a:pt x="198" y="8"/>
                  </a:cubicBezTo>
                  <a:cubicBezTo>
                    <a:pt x="206" y="8"/>
                    <a:pt x="214" y="8"/>
                    <a:pt x="221" y="0"/>
                  </a:cubicBezTo>
                  <a:cubicBezTo>
                    <a:pt x="229" y="0"/>
                    <a:pt x="229" y="0"/>
                    <a:pt x="229" y="0"/>
                  </a:cubicBezTo>
                  <a:lnTo>
                    <a:pt x="229" y="0"/>
                  </a:lnTo>
                  <a:cubicBezTo>
                    <a:pt x="498" y="798"/>
                    <a:pt x="498" y="798"/>
                    <a:pt x="498" y="798"/>
                  </a:cubicBezTo>
                  <a:cubicBezTo>
                    <a:pt x="506" y="814"/>
                    <a:pt x="546" y="877"/>
                    <a:pt x="569" y="877"/>
                  </a:cubicBezTo>
                  <a:cubicBezTo>
                    <a:pt x="585" y="885"/>
                    <a:pt x="585" y="909"/>
                    <a:pt x="585" y="956"/>
                  </a:cubicBezTo>
                  <a:cubicBezTo>
                    <a:pt x="585" y="988"/>
                    <a:pt x="585" y="1020"/>
                    <a:pt x="593" y="1043"/>
                  </a:cubicBezTo>
                  <a:lnTo>
                    <a:pt x="593" y="1043"/>
                  </a:lnTo>
                  <a:lnTo>
                    <a:pt x="593" y="1043"/>
                  </a:lnTo>
                  <a:cubicBezTo>
                    <a:pt x="593" y="1043"/>
                    <a:pt x="506" y="1146"/>
                    <a:pt x="490" y="1170"/>
                  </a:cubicBezTo>
                  <a:cubicBezTo>
                    <a:pt x="474" y="1201"/>
                    <a:pt x="467" y="1201"/>
                    <a:pt x="427" y="1209"/>
                  </a:cubicBezTo>
                  <a:cubicBezTo>
                    <a:pt x="411" y="1209"/>
                    <a:pt x="411" y="1209"/>
                    <a:pt x="411" y="1209"/>
                  </a:cubicBezTo>
                  <a:cubicBezTo>
                    <a:pt x="388" y="1209"/>
                    <a:pt x="301" y="1233"/>
                    <a:pt x="221" y="1249"/>
                  </a:cubicBezTo>
                  <a:cubicBezTo>
                    <a:pt x="135" y="1265"/>
                    <a:pt x="79" y="1280"/>
                    <a:pt x="71" y="1280"/>
                  </a:cubicBezTo>
                  <a:close/>
                  <a:moveTo>
                    <a:pt x="135" y="134"/>
                  </a:moveTo>
                  <a:lnTo>
                    <a:pt x="135" y="134"/>
                  </a:lnTo>
                  <a:cubicBezTo>
                    <a:pt x="135" y="134"/>
                    <a:pt x="142" y="158"/>
                    <a:pt x="142" y="182"/>
                  </a:cubicBezTo>
                  <a:cubicBezTo>
                    <a:pt x="142" y="190"/>
                    <a:pt x="135" y="197"/>
                    <a:pt x="135" y="213"/>
                  </a:cubicBezTo>
                  <a:cubicBezTo>
                    <a:pt x="119" y="237"/>
                    <a:pt x="103" y="284"/>
                    <a:pt x="127" y="300"/>
                  </a:cubicBezTo>
                  <a:cubicBezTo>
                    <a:pt x="127" y="308"/>
                    <a:pt x="135" y="308"/>
                    <a:pt x="135" y="316"/>
                  </a:cubicBezTo>
                  <a:cubicBezTo>
                    <a:pt x="158" y="340"/>
                    <a:pt x="182" y="363"/>
                    <a:pt x="166" y="387"/>
                  </a:cubicBezTo>
                  <a:cubicBezTo>
                    <a:pt x="166" y="395"/>
                    <a:pt x="158" y="395"/>
                    <a:pt x="142" y="411"/>
                  </a:cubicBezTo>
                  <a:cubicBezTo>
                    <a:pt x="103" y="443"/>
                    <a:pt x="24" y="506"/>
                    <a:pt x="32" y="545"/>
                  </a:cubicBezTo>
                  <a:cubicBezTo>
                    <a:pt x="32" y="553"/>
                    <a:pt x="40" y="569"/>
                    <a:pt x="55" y="569"/>
                  </a:cubicBezTo>
                  <a:cubicBezTo>
                    <a:pt x="79" y="585"/>
                    <a:pt x="95" y="601"/>
                    <a:pt x="103" y="616"/>
                  </a:cubicBezTo>
                  <a:cubicBezTo>
                    <a:pt x="111" y="640"/>
                    <a:pt x="95" y="656"/>
                    <a:pt x="79" y="680"/>
                  </a:cubicBezTo>
                  <a:cubicBezTo>
                    <a:pt x="71" y="696"/>
                    <a:pt x="63" y="703"/>
                    <a:pt x="55" y="719"/>
                  </a:cubicBezTo>
                  <a:lnTo>
                    <a:pt x="55" y="719"/>
                  </a:lnTo>
                  <a:cubicBezTo>
                    <a:pt x="48" y="767"/>
                    <a:pt x="8" y="893"/>
                    <a:pt x="40" y="972"/>
                  </a:cubicBezTo>
                  <a:cubicBezTo>
                    <a:pt x="63" y="1051"/>
                    <a:pt x="63" y="1075"/>
                    <a:pt x="63" y="1107"/>
                  </a:cubicBezTo>
                  <a:lnTo>
                    <a:pt x="63" y="1107"/>
                  </a:lnTo>
                  <a:cubicBezTo>
                    <a:pt x="55" y="1122"/>
                    <a:pt x="55" y="1138"/>
                    <a:pt x="48" y="1146"/>
                  </a:cubicBezTo>
                  <a:cubicBezTo>
                    <a:pt x="40" y="1162"/>
                    <a:pt x="32" y="1178"/>
                    <a:pt x="40" y="1201"/>
                  </a:cubicBezTo>
                  <a:cubicBezTo>
                    <a:pt x="48" y="1209"/>
                    <a:pt x="48" y="1225"/>
                    <a:pt x="55" y="1233"/>
                  </a:cubicBezTo>
                  <a:cubicBezTo>
                    <a:pt x="63" y="1257"/>
                    <a:pt x="63" y="1273"/>
                    <a:pt x="71" y="1273"/>
                  </a:cubicBezTo>
                  <a:cubicBezTo>
                    <a:pt x="79" y="1273"/>
                    <a:pt x="150" y="1257"/>
                    <a:pt x="221" y="1241"/>
                  </a:cubicBezTo>
                  <a:cubicBezTo>
                    <a:pt x="293" y="1225"/>
                    <a:pt x="388" y="1209"/>
                    <a:pt x="411" y="1201"/>
                  </a:cubicBezTo>
                  <a:cubicBezTo>
                    <a:pt x="419" y="1201"/>
                    <a:pt x="419" y="1201"/>
                    <a:pt x="419" y="1201"/>
                  </a:cubicBezTo>
                  <a:cubicBezTo>
                    <a:pt x="467" y="1194"/>
                    <a:pt x="467" y="1194"/>
                    <a:pt x="482" y="1170"/>
                  </a:cubicBezTo>
                  <a:cubicBezTo>
                    <a:pt x="498" y="1146"/>
                    <a:pt x="577" y="1059"/>
                    <a:pt x="585" y="1043"/>
                  </a:cubicBezTo>
                  <a:cubicBezTo>
                    <a:pt x="577" y="1020"/>
                    <a:pt x="577" y="988"/>
                    <a:pt x="577" y="956"/>
                  </a:cubicBezTo>
                  <a:cubicBezTo>
                    <a:pt x="577" y="925"/>
                    <a:pt x="577" y="893"/>
                    <a:pt x="569" y="885"/>
                  </a:cubicBezTo>
                  <a:cubicBezTo>
                    <a:pt x="538" y="877"/>
                    <a:pt x="490" y="798"/>
                    <a:pt x="490" y="798"/>
                  </a:cubicBezTo>
                  <a:lnTo>
                    <a:pt x="490" y="798"/>
                  </a:lnTo>
                  <a:cubicBezTo>
                    <a:pt x="229" y="8"/>
                    <a:pt x="229" y="8"/>
                    <a:pt x="229" y="8"/>
                  </a:cubicBezTo>
                  <a:cubicBezTo>
                    <a:pt x="214" y="16"/>
                    <a:pt x="206" y="16"/>
                    <a:pt x="198" y="16"/>
                  </a:cubicBezTo>
                  <a:cubicBezTo>
                    <a:pt x="190" y="16"/>
                    <a:pt x="182" y="16"/>
                    <a:pt x="182" y="16"/>
                  </a:cubicBezTo>
                  <a:cubicBezTo>
                    <a:pt x="174" y="16"/>
                    <a:pt x="174" y="16"/>
                    <a:pt x="166" y="16"/>
                  </a:cubicBezTo>
                  <a:cubicBezTo>
                    <a:pt x="150" y="16"/>
                    <a:pt x="135" y="79"/>
                    <a:pt x="135" y="134"/>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4" name="Freeform 759"/>
            <p:cNvSpPr>
              <a:spLocks noChangeArrowheads="1"/>
            </p:cNvSpPr>
            <p:nvPr/>
          </p:nvSpPr>
          <p:spPr bwMode="auto">
            <a:xfrm>
              <a:off x="21453820" y="4934482"/>
              <a:ext cx="340939" cy="640128"/>
            </a:xfrm>
            <a:custGeom>
              <a:avLst/>
              <a:gdLst>
                <a:gd name="T0" fmla="*/ 15 w 649"/>
                <a:gd name="T1" fmla="*/ 269 h 1219"/>
                <a:gd name="T2" fmla="*/ 15 w 649"/>
                <a:gd name="T3" fmla="*/ 269 h 1219"/>
                <a:gd name="T4" fmla="*/ 23 w 649"/>
                <a:gd name="T5" fmla="*/ 364 h 1219"/>
                <a:gd name="T6" fmla="*/ 63 w 649"/>
                <a:gd name="T7" fmla="*/ 419 h 1219"/>
                <a:gd name="T8" fmla="*/ 102 w 649"/>
                <a:gd name="T9" fmla="*/ 522 h 1219"/>
                <a:gd name="T10" fmla="*/ 95 w 649"/>
                <a:gd name="T11" fmla="*/ 617 h 1219"/>
                <a:gd name="T12" fmla="*/ 118 w 649"/>
                <a:gd name="T13" fmla="*/ 743 h 1219"/>
                <a:gd name="T14" fmla="*/ 150 w 649"/>
                <a:gd name="T15" fmla="*/ 838 h 1219"/>
                <a:gd name="T16" fmla="*/ 190 w 649"/>
                <a:gd name="T17" fmla="*/ 838 h 1219"/>
                <a:gd name="T18" fmla="*/ 237 w 649"/>
                <a:gd name="T19" fmla="*/ 988 h 1219"/>
                <a:gd name="T20" fmla="*/ 284 w 649"/>
                <a:gd name="T21" fmla="*/ 1210 h 1219"/>
                <a:gd name="T22" fmla="*/ 537 w 649"/>
                <a:gd name="T23" fmla="*/ 1139 h 1219"/>
                <a:gd name="T24" fmla="*/ 506 w 649"/>
                <a:gd name="T25" fmla="*/ 1067 h 1219"/>
                <a:gd name="T26" fmla="*/ 521 w 649"/>
                <a:gd name="T27" fmla="*/ 973 h 1219"/>
                <a:gd name="T28" fmla="*/ 498 w 649"/>
                <a:gd name="T29" fmla="*/ 838 h 1219"/>
                <a:gd name="T30" fmla="*/ 521 w 649"/>
                <a:gd name="T31" fmla="*/ 585 h 1219"/>
                <a:gd name="T32" fmla="*/ 521 w 649"/>
                <a:gd name="T33" fmla="*/ 443 h 1219"/>
                <a:gd name="T34" fmla="*/ 632 w 649"/>
                <a:gd name="T35" fmla="*/ 253 h 1219"/>
                <a:gd name="T36" fmla="*/ 585 w 649"/>
                <a:gd name="T37" fmla="*/ 174 h 1219"/>
                <a:gd name="T38" fmla="*/ 601 w 649"/>
                <a:gd name="T39" fmla="*/ 48 h 1219"/>
                <a:gd name="T40" fmla="*/ 601 w 649"/>
                <a:gd name="T41" fmla="*/ 0 h 1219"/>
                <a:gd name="T42" fmla="*/ 0 w 649"/>
                <a:gd name="T43" fmla="*/ 174 h 1219"/>
                <a:gd name="T44" fmla="*/ 15 w 649"/>
                <a:gd name="T45" fmla="*/ 269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9" h="1219">
                  <a:moveTo>
                    <a:pt x="15" y="269"/>
                  </a:moveTo>
                  <a:lnTo>
                    <a:pt x="15" y="269"/>
                  </a:lnTo>
                  <a:cubicBezTo>
                    <a:pt x="23" y="285"/>
                    <a:pt x="15" y="324"/>
                    <a:pt x="23" y="364"/>
                  </a:cubicBezTo>
                  <a:cubicBezTo>
                    <a:pt x="31" y="396"/>
                    <a:pt x="55" y="396"/>
                    <a:pt x="63" y="419"/>
                  </a:cubicBezTo>
                  <a:cubicBezTo>
                    <a:pt x="79" y="443"/>
                    <a:pt x="95" y="498"/>
                    <a:pt x="102" y="522"/>
                  </a:cubicBezTo>
                  <a:cubicBezTo>
                    <a:pt x="102" y="553"/>
                    <a:pt x="79" y="577"/>
                    <a:pt x="95" y="617"/>
                  </a:cubicBezTo>
                  <a:cubicBezTo>
                    <a:pt x="110" y="656"/>
                    <a:pt x="118" y="720"/>
                    <a:pt x="118" y="743"/>
                  </a:cubicBezTo>
                  <a:cubicBezTo>
                    <a:pt x="118" y="767"/>
                    <a:pt x="126" y="830"/>
                    <a:pt x="150" y="838"/>
                  </a:cubicBezTo>
                  <a:cubicBezTo>
                    <a:pt x="174" y="838"/>
                    <a:pt x="174" y="807"/>
                    <a:pt x="190" y="838"/>
                  </a:cubicBezTo>
                  <a:cubicBezTo>
                    <a:pt x="205" y="862"/>
                    <a:pt x="221" y="933"/>
                    <a:pt x="237" y="988"/>
                  </a:cubicBezTo>
                  <a:cubicBezTo>
                    <a:pt x="253" y="1044"/>
                    <a:pt x="284" y="1202"/>
                    <a:pt x="284" y="1210"/>
                  </a:cubicBezTo>
                  <a:cubicBezTo>
                    <a:pt x="292" y="1218"/>
                    <a:pt x="537" y="1139"/>
                    <a:pt x="537" y="1139"/>
                  </a:cubicBezTo>
                  <a:cubicBezTo>
                    <a:pt x="521" y="1139"/>
                    <a:pt x="521" y="1107"/>
                    <a:pt x="506" y="1067"/>
                  </a:cubicBezTo>
                  <a:cubicBezTo>
                    <a:pt x="490" y="1036"/>
                    <a:pt x="521" y="1012"/>
                    <a:pt x="521" y="973"/>
                  </a:cubicBezTo>
                  <a:cubicBezTo>
                    <a:pt x="529" y="941"/>
                    <a:pt x="529" y="917"/>
                    <a:pt x="498" y="838"/>
                  </a:cubicBezTo>
                  <a:cubicBezTo>
                    <a:pt x="466" y="751"/>
                    <a:pt x="506" y="625"/>
                    <a:pt x="521" y="585"/>
                  </a:cubicBezTo>
                  <a:cubicBezTo>
                    <a:pt x="537" y="538"/>
                    <a:pt x="616" y="482"/>
                    <a:pt x="521" y="443"/>
                  </a:cubicBezTo>
                  <a:cubicBezTo>
                    <a:pt x="419" y="403"/>
                    <a:pt x="608" y="269"/>
                    <a:pt x="632" y="253"/>
                  </a:cubicBezTo>
                  <a:cubicBezTo>
                    <a:pt x="648" y="229"/>
                    <a:pt x="616" y="198"/>
                    <a:pt x="585" y="174"/>
                  </a:cubicBezTo>
                  <a:cubicBezTo>
                    <a:pt x="561" y="143"/>
                    <a:pt x="601" y="71"/>
                    <a:pt x="601" y="48"/>
                  </a:cubicBezTo>
                  <a:cubicBezTo>
                    <a:pt x="601" y="24"/>
                    <a:pt x="601" y="0"/>
                    <a:pt x="601" y="0"/>
                  </a:cubicBezTo>
                  <a:cubicBezTo>
                    <a:pt x="593" y="24"/>
                    <a:pt x="292" y="103"/>
                    <a:pt x="0" y="174"/>
                  </a:cubicBezTo>
                  <a:cubicBezTo>
                    <a:pt x="0" y="198"/>
                    <a:pt x="8" y="253"/>
                    <a:pt x="15" y="269"/>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5" name="Freeform 760"/>
            <p:cNvSpPr>
              <a:spLocks noChangeArrowheads="1"/>
            </p:cNvSpPr>
            <p:nvPr/>
          </p:nvSpPr>
          <p:spPr bwMode="auto">
            <a:xfrm>
              <a:off x="21453820" y="4922886"/>
              <a:ext cx="340939" cy="654044"/>
            </a:xfrm>
            <a:custGeom>
              <a:avLst/>
              <a:gdLst>
                <a:gd name="T0" fmla="*/ 292 w 649"/>
                <a:gd name="T1" fmla="*/ 1242 h 1243"/>
                <a:gd name="T2" fmla="*/ 253 w 649"/>
                <a:gd name="T3" fmla="*/ 1091 h 1243"/>
                <a:gd name="T4" fmla="*/ 190 w 649"/>
                <a:gd name="T5" fmla="*/ 862 h 1243"/>
                <a:gd name="T6" fmla="*/ 174 w 649"/>
                <a:gd name="T7" fmla="*/ 854 h 1243"/>
                <a:gd name="T8" fmla="*/ 150 w 649"/>
                <a:gd name="T9" fmla="*/ 862 h 1243"/>
                <a:gd name="T10" fmla="*/ 95 w 649"/>
                <a:gd name="T11" fmla="*/ 641 h 1243"/>
                <a:gd name="T12" fmla="*/ 95 w 649"/>
                <a:gd name="T13" fmla="*/ 554 h 1243"/>
                <a:gd name="T14" fmla="*/ 47 w 649"/>
                <a:gd name="T15" fmla="*/ 427 h 1243"/>
                <a:gd name="T16" fmla="*/ 15 w 649"/>
                <a:gd name="T17" fmla="*/ 340 h 1243"/>
                <a:gd name="T18" fmla="*/ 0 w 649"/>
                <a:gd name="T19" fmla="*/ 198 h 1243"/>
                <a:gd name="T20" fmla="*/ 0 w 649"/>
                <a:gd name="T21" fmla="*/ 190 h 1243"/>
                <a:gd name="T22" fmla="*/ 593 w 649"/>
                <a:gd name="T23" fmla="*/ 0 h 1243"/>
                <a:gd name="T24" fmla="*/ 608 w 649"/>
                <a:gd name="T25" fmla="*/ 72 h 1243"/>
                <a:gd name="T26" fmla="*/ 593 w 649"/>
                <a:gd name="T27" fmla="*/ 190 h 1243"/>
                <a:gd name="T28" fmla="*/ 632 w 649"/>
                <a:gd name="T29" fmla="*/ 277 h 1243"/>
                <a:gd name="T30" fmla="*/ 498 w 649"/>
                <a:gd name="T31" fmla="*/ 435 h 1243"/>
                <a:gd name="T32" fmla="*/ 569 w 649"/>
                <a:gd name="T33" fmla="*/ 506 h 1243"/>
                <a:gd name="T34" fmla="*/ 521 w 649"/>
                <a:gd name="T35" fmla="*/ 609 h 1243"/>
                <a:gd name="T36" fmla="*/ 506 w 649"/>
                <a:gd name="T37" fmla="*/ 862 h 1243"/>
                <a:gd name="T38" fmla="*/ 529 w 649"/>
                <a:gd name="T39" fmla="*/ 997 h 1243"/>
                <a:gd name="T40" fmla="*/ 506 w 649"/>
                <a:gd name="T41" fmla="*/ 1091 h 1243"/>
                <a:gd name="T42" fmla="*/ 537 w 649"/>
                <a:gd name="T43" fmla="*/ 1163 h 1243"/>
                <a:gd name="T44" fmla="*/ 537 w 649"/>
                <a:gd name="T45" fmla="*/ 1170 h 1243"/>
                <a:gd name="T46" fmla="*/ 181 w 649"/>
                <a:gd name="T47" fmla="*/ 846 h 1243"/>
                <a:gd name="T48" fmla="*/ 197 w 649"/>
                <a:gd name="T49" fmla="*/ 854 h 1243"/>
                <a:gd name="T50" fmla="*/ 261 w 649"/>
                <a:gd name="T51" fmla="*/ 1091 h 1243"/>
                <a:gd name="T52" fmla="*/ 529 w 649"/>
                <a:gd name="T53" fmla="*/ 1163 h 1243"/>
                <a:gd name="T54" fmla="*/ 506 w 649"/>
                <a:gd name="T55" fmla="*/ 1091 h 1243"/>
                <a:gd name="T56" fmla="*/ 521 w 649"/>
                <a:gd name="T57" fmla="*/ 997 h 1243"/>
                <a:gd name="T58" fmla="*/ 498 w 649"/>
                <a:gd name="T59" fmla="*/ 862 h 1243"/>
                <a:gd name="T60" fmla="*/ 521 w 649"/>
                <a:gd name="T61" fmla="*/ 601 h 1243"/>
                <a:gd name="T62" fmla="*/ 561 w 649"/>
                <a:gd name="T63" fmla="*/ 506 h 1243"/>
                <a:gd name="T64" fmla="*/ 490 w 649"/>
                <a:gd name="T65" fmla="*/ 435 h 1243"/>
                <a:gd name="T66" fmla="*/ 624 w 649"/>
                <a:gd name="T67" fmla="*/ 269 h 1243"/>
                <a:gd name="T68" fmla="*/ 585 w 649"/>
                <a:gd name="T69" fmla="*/ 198 h 1243"/>
                <a:gd name="T70" fmla="*/ 601 w 649"/>
                <a:gd name="T71" fmla="*/ 72 h 1243"/>
                <a:gd name="T72" fmla="*/ 8 w 649"/>
                <a:gd name="T73" fmla="*/ 198 h 1243"/>
                <a:gd name="T74" fmla="*/ 23 w 649"/>
                <a:gd name="T75" fmla="*/ 340 h 1243"/>
                <a:gd name="T76" fmla="*/ 55 w 649"/>
                <a:gd name="T77" fmla="*/ 420 h 1243"/>
                <a:gd name="T78" fmla="*/ 102 w 649"/>
                <a:gd name="T79" fmla="*/ 546 h 1243"/>
                <a:gd name="T80" fmla="*/ 95 w 649"/>
                <a:gd name="T81" fmla="*/ 641 h 1243"/>
                <a:gd name="T82" fmla="*/ 150 w 649"/>
                <a:gd name="T83" fmla="*/ 854 h 1243"/>
                <a:gd name="T84" fmla="*/ 174 w 649"/>
                <a:gd name="T85" fmla="*/ 846 h 1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49" h="1243">
                  <a:moveTo>
                    <a:pt x="292" y="1242"/>
                  </a:moveTo>
                  <a:lnTo>
                    <a:pt x="292" y="1242"/>
                  </a:lnTo>
                  <a:cubicBezTo>
                    <a:pt x="292" y="1242"/>
                    <a:pt x="284" y="1242"/>
                    <a:pt x="284" y="1234"/>
                  </a:cubicBezTo>
                  <a:cubicBezTo>
                    <a:pt x="284" y="1234"/>
                    <a:pt x="276" y="1186"/>
                    <a:pt x="253" y="1091"/>
                  </a:cubicBezTo>
                  <a:cubicBezTo>
                    <a:pt x="245" y="1060"/>
                    <a:pt x="237" y="1028"/>
                    <a:pt x="237" y="1012"/>
                  </a:cubicBezTo>
                  <a:cubicBezTo>
                    <a:pt x="213" y="933"/>
                    <a:pt x="197" y="886"/>
                    <a:pt x="190" y="862"/>
                  </a:cubicBezTo>
                  <a:cubicBezTo>
                    <a:pt x="181" y="854"/>
                    <a:pt x="181" y="854"/>
                    <a:pt x="181" y="854"/>
                  </a:cubicBezTo>
                  <a:cubicBezTo>
                    <a:pt x="181" y="854"/>
                    <a:pt x="181" y="854"/>
                    <a:pt x="174" y="854"/>
                  </a:cubicBezTo>
                  <a:cubicBezTo>
                    <a:pt x="174" y="862"/>
                    <a:pt x="166" y="862"/>
                    <a:pt x="158" y="862"/>
                  </a:cubicBezTo>
                  <a:cubicBezTo>
                    <a:pt x="150" y="862"/>
                    <a:pt x="150" y="862"/>
                    <a:pt x="150" y="862"/>
                  </a:cubicBezTo>
                  <a:cubicBezTo>
                    <a:pt x="126" y="854"/>
                    <a:pt x="118" y="799"/>
                    <a:pt x="118" y="767"/>
                  </a:cubicBezTo>
                  <a:cubicBezTo>
                    <a:pt x="118" y="744"/>
                    <a:pt x="102" y="673"/>
                    <a:pt x="95" y="641"/>
                  </a:cubicBezTo>
                  <a:cubicBezTo>
                    <a:pt x="87" y="617"/>
                    <a:pt x="87" y="601"/>
                    <a:pt x="95" y="577"/>
                  </a:cubicBezTo>
                  <a:cubicBezTo>
                    <a:pt x="95" y="570"/>
                    <a:pt x="95" y="562"/>
                    <a:pt x="95" y="554"/>
                  </a:cubicBezTo>
                  <a:cubicBezTo>
                    <a:pt x="95" y="522"/>
                    <a:pt x="79" y="467"/>
                    <a:pt x="63" y="443"/>
                  </a:cubicBezTo>
                  <a:cubicBezTo>
                    <a:pt x="63" y="435"/>
                    <a:pt x="55" y="427"/>
                    <a:pt x="47" y="427"/>
                  </a:cubicBezTo>
                  <a:cubicBezTo>
                    <a:pt x="39" y="420"/>
                    <a:pt x="31" y="411"/>
                    <a:pt x="23" y="388"/>
                  </a:cubicBezTo>
                  <a:cubicBezTo>
                    <a:pt x="15" y="372"/>
                    <a:pt x="15" y="356"/>
                    <a:pt x="15" y="340"/>
                  </a:cubicBezTo>
                  <a:cubicBezTo>
                    <a:pt x="15" y="317"/>
                    <a:pt x="15" y="301"/>
                    <a:pt x="8" y="293"/>
                  </a:cubicBezTo>
                  <a:cubicBezTo>
                    <a:pt x="0" y="277"/>
                    <a:pt x="0" y="238"/>
                    <a:pt x="0" y="198"/>
                  </a:cubicBezTo>
                  <a:cubicBezTo>
                    <a:pt x="0" y="190"/>
                    <a:pt x="0" y="190"/>
                    <a:pt x="0" y="190"/>
                  </a:cubicBezTo>
                  <a:lnTo>
                    <a:pt x="0" y="190"/>
                  </a:lnTo>
                  <a:cubicBezTo>
                    <a:pt x="545" y="64"/>
                    <a:pt x="593" y="24"/>
                    <a:pt x="593" y="24"/>
                  </a:cubicBezTo>
                  <a:cubicBezTo>
                    <a:pt x="593" y="0"/>
                    <a:pt x="593" y="0"/>
                    <a:pt x="593" y="0"/>
                  </a:cubicBezTo>
                  <a:cubicBezTo>
                    <a:pt x="601" y="24"/>
                    <a:pt x="601" y="24"/>
                    <a:pt x="601" y="24"/>
                  </a:cubicBezTo>
                  <a:cubicBezTo>
                    <a:pt x="601" y="24"/>
                    <a:pt x="608" y="48"/>
                    <a:pt x="608" y="72"/>
                  </a:cubicBezTo>
                  <a:cubicBezTo>
                    <a:pt x="608" y="80"/>
                    <a:pt x="601" y="87"/>
                    <a:pt x="601" y="103"/>
                  </a:cubicBezTo>
                  <a:cubicBezTo>
                    <a:pt x="585" y="127"/>
                    <a:pt x="569" y="174"/>
                    <a:pt x="593" y="190"/>
                  </a:cubicBezTo>
                  <a:cubicBezTo>
                    <a:pt x="593" y="198"/>
                    <a:pt x="601" y="198"/>
                    <a:pt x="601" y="206"/>
                  </a:cubicBezTo>
                  <a:cubicBezTo>
                    <a:pt x="624" y="230"/>
                    <a:pt x="648" y="253"/>
                    <a:pt x="632" y="277"/>
                  </a:cubicBezTo>
                  <a:cubicBezTo>
                    <a:pt x="632" y="285"/>
                    <a:pt x="624" y="285"/>
                    <a:pt x="608" y="301"/>
                  </a:cubicBezTo>
                  <a:cubicBezTo>
                    <a:pt x="569" y="333"/>
                    <a:pt x="490" y="396"/>
                    <a:pt x="498" y="435"/>
                  </a:cubicBezTo>
                  <a:cubicBezTo>
                    <a:pt x="498" y="443"/>
                    <a:pt x="506" y="459"/>
                    <a:pt x="521" y="459"/>
                  </a:cubicBezTo>
                  <a:cubicBezTo>
                    <a:pt x="545" y="475"/>
                    <a:pt x="561" y="491"/>
                    <a:pt x="569" y="506"/>
                  </a:cubicBezTo>
                  <a:cubicBezTo>
                    <a:pt x="577" y="530"/>
                    <a:pt x="561" y="546"/>
                    <a:pt x="545" y="570"/>
                  </a:cubicBezTo>
                  <a:cubicBezTo>
                    <a:pt x="537" y="586"/>
                    <a:pt x="529" y="593"/>
                    <a:pt x="521" y="609"/>
                  </a:cubicBezTo>
                  <a:lnTo>
                    <a:pt x="521" y="609"/>
                  </a:lnTo>
                  <a:cubicBezTo>
                    <a:pt x="514" y="657"/>
                    <a:pt x="474" y="783"/>
                    <a:pt x="506" y="862"/>
                  </a:cubicBezTo>
                  <a:cubicBezTo>
                    <a:pt x="529" y="941"/>
                    <a:pt x="529" y="965"/>
                    <a:pt x="529" y="997"/>
                  </a:cubicBezTo>
                  <a:lnTo>
                    <a:pt x="529" y="997"/>
                  </a:lnTo>
                  <a:cubicBezTo>
                    <a:pt x="521" y="1012"/>
                    <a:pt x="521" y="1028"/>
                    <a:pt x="514" y="1036"/>
                  </a:cubicBezTo>
                  <a:cubicBezTo>
                    <a:pt x="506" y="1052"/>
                    <a:pt x="498" y="1068"/>
                    <a:pt x="506" y="1091"/>
                  </a:cubicBezTo>
                  <a:cubicBezTo>
                    <a:pt x="514" y="1099"/>
                    <a:pt x="514" y="1115"/>
                    <a:pt x="521" y="1123"/>
                  </a:cubicBezTo>
                  <a:cubicBezTo>
                    <a:pt x="529" y="1147"/>
                    <a:pt x="529" y="1163"/>
                    <a:pt x="537" y="1163"/>
                  </a:cubicBezTo>
                  <a:cubicBezTo>
                    <a:pt x="553" y="1163"/>
                    <a:pt x="553" y="1163"/>
                    <a:pt x="553" y="1163"/>
                  </a:cubicBezTo>
                  <a:cubicBezTo>
                    <a:pt x="537" y="1170"/>
                    <a:pt x="537" y="1170"/>
                    <a:pt x="537" y="1170"/>
                  </a:cubicBezTo>
                  <a:cubicBezTo>
                    <a:pt x="529" y="1170"/>
                    <a:pt x="316" y="1242"/>
                    <a:pt x="292" y="1242"/>
                  </a:cubicBezTo>
                  <a:close/>
                  <a:moveTo>
                    <a:pt x="181" y="846"/>
                  </a:moveTo>
                  <a:lnTo>
                    <a:pt x="181" y="846"/>
                  </a:lnTo>
                  <a:cubicBezTo>
                    <a:pt x="190" y="846"/>
                    <a:pt x="190" y="846"/>
                    <a:pt x="197" y="854"/>
                  </a:cubicBezTo>
                  <a:cubicBezTo>
                    <a:pt x="213" y="886"/>
                    <a:pt x="229" y="957"/>
                    <a:pt x="237" y="1012"/>
                  </a:cubicBezTo>
                  <a:cubicBezTo>
                    <a:pt x="245" y="1028"/>
                    <a:pt x="253" y="1060"/>
                    <a:pt x="261" y="1091"/>
                  </a:cubicBezTo>
                  <a:cubicBezTo>
                    <a:pt x="268" y="1147"/>
                    <a:pt x="284" y="1218"/>
                    <a:pt x="292" y="1234"/>
                  </a:cubicBezTo>
                  <a:cubicBezTo>
                    <a:pt x="308" y="1234"/>
                    <a:pt x="450" y="1186"/>
                    <a:pt x="529" y="1163"/>
                  </a:cubicBezTo>
                  <a:cubicBezTo>
                    <a:pt x="521" y="1155"/>
                    <a:pt x="521" y="1147"/>
                    <a:pt x="514" y="1123"/>
                  </a:cubicBezTo>
                  <a:cubicBezTo>
                    <a:pt x="514" y="1115"/>
                    <a:pt x="506" y="1107"/>
                    <a:pt x="506" y="1091"/>
                  </a:cubicBezTo>
                  <a:cubicBezTo>
                    <a:pt x="490" y="1068"/>
                    <a:pt x="498" y="1052"/>
                    <a:pt x="506" y="1036"/>
                  </a:cubicBezTo>
                  <a:cubicBezTo>
                    <a:pt x="514" y="1020"/>
                    <a:pt x="521" y="1012"/>
                    <a:pt x="521" y="997"/>
                  </a:cubicBezTo>
                  <a:lnTo>
                    <a:pt x="521" y="997"/>
                  </a:lnTo>
                  <a:cubicBezTo>
                    <a:pt x="521" y="965"/>
                    <a:pt x="529" y="941"/>
                    <a:pt x="498" y="862"/>
                  </a:cubicBezTo>
                  <a:cubicBezTo>
                    <a:pt x="466" y="783"/>
                    <a:pt x="506" y="657"/>
                    <a:pt x="514" y="609"/>
                  </a:cubicBezTo>
                  <a:cubicBezTo>
                    <a:pt x="521" y="601"/>
                    <a:pt x="521" y="601"/>
                    <a:pt x="521" y="601"/>
                  </a:cubicBezTo>
                  <a:cubicBezTo>
                    <a:pt x="521" y="593"/>
                    <a:pt x="529" y="577"/>
                    <a:pt x="537" y="570"/>
                  </a:cubicBezTo>
                  <a:cubicBezTo>
                    <a:pt x="553" y="546"/>
                    <a:pt x="569" y="522"/>
                    <a:pt x="561" y="506"/>
                  </a:cubicBezTo>
                  <a:cubicBezTo>
                    <a:pt x="561" y="491"/>
                    <a:pt x="545" y="483"/>
                    <a:pt x="521" y="467"/>
                  </a:cubicBezTo>
                  <a:cubicBezTo>
                    <a:pt x="498" y="459"/>
                    <a:pt x="490" y="451"/>
                    <a:pt x="490" y="435"/>
                  </a:cubicBezTo>
                  <a:cubicBezTo>
                    <a:pt x="482" y="396"/>
                    <a:pt x="561" y="325"/>
                    <a:pt x="601" y="293"/>
                  </a:cubicBezTo>
                  <a:cubicBezTo>
                    <a:pt x="616" y="285"/>
                    <a:pt x="624" y="277"/>
                    <a:pt x="624" y="269"/>
                  </a:cubicBezTo>
                  <a:cubicBezTo>
                    <a:pt x="640" y="253"/>
                    <a:pt x="624" y="238"/>
                    <a:pt x="601" y="214"/>
                  </a:cubicBezTo>
                  <a:cubicBezTo>
                    <a:pt x="593" y="206"/>
                    <a:pt x="585" y="198"/>
                    <a:pt x="585" y="198"/>
                  </a:cubicBezTo>
                  <a:cubicBezTo>
                    <a:pt x="561" y="174"/>
                    <a:pt x="577" y="127"/>
                    <a:pt x="593" y="95"/>
                  </a:cubicBezTo>
                  <a:cubicBezTo>
                    <a:pt x="593" y="87"/>
                    <a:pt x="601" y="72"/>
                    <a:pt x="601" y="72"/>
                  </a:cubicBezTo>
                  <a:cubicBezTo>
                    <a:pt x="601" y="56"/>
                    <a:pt x="601" y="40"/>
                    <a:pt x="593" y="32"/>
                  </a:cubicBezTo>
                  <a:cubicBezTo>
                    <a:pt x="577" y="48"/>
                    <a:pt x="474" y="87"/>
                    <a:pt x="8" y="198"/>
                  </a:cubicBezTo>
                  <a:cubicBezTo>
                    <a:pt x="8" y="246"/>
                    <a:pt x="8" y="277"/>
                    <a:pt x="15" y="293"/>
                  </a:cubicBezTo>
                  <a:cubicBezTo>
                    <a:pt x="23" y="301"/>
                    <a:pt x="23" y="317"/>
                    <a:pt x="23" y="340"/>
                  </a:cubicBezTo>
                  <a:cubicBezTo>
                    <a:pt x="23" y="356"/>
                    <a:pt x="23" y="372"/>
                    <a:pt x="31" y="380"/>
                  </a:cubicBezTo>
                  <a:cubicBezTo>
                    <a:pt x="31" y="404"/>
                    <a:pt x="47" y="411"/>
                    <a:pt x="55" y="420"/>
                  </a:cubicBezTo>
                  <a:cubicBezTo>
                    <a:pt x="55" y="427"/>
                    <a:pt x="63" y="435"/>
                    <a:pt x="71" y="443"/>
                  </a:cubicBezTo>
                  <a:cubicBezTo>
                    <a:pt x="87" y="459"/>
                    <a:pt x="102" y="522"/>
                    <a:pt x="102" y="546"/>
                  </a:cubicBezTo>
                  <a:cubicBezTo>
                    <a:pt x="102" y="562"/>
                    <a:pt x="102" y="570"/>
                    <a:pt x="95" y="586"/>
                  </a:cubicBezTo>
                  <a:cubicBezTo>
                    <a:pt x="95" y="601"/>
                    <a:pt x="87" y="617"/>
                    <a:pt x="95" y="641"/>
                  </a:cubicBezTo>
                  <a:cubicBezTo>
                    <a:pt x="110" y="673"/>
                    <a:pt x="126" y="736"/>
                    <a:pt x="126" y="767"/>
                  </a:cubicBezTo>
                  <a:cubicBezTo>
                    <a:pt x="126" y="807"/>
                    <a:pt x="134" y="854"/>
                    <a:pt x="150" y="854"/>
                  </a:cubicBezTo>
                  <a:lnTo>
                    <a:pt x="158" y="854"/>
                  </a:lnTo>
                  <a:cubicBezTo>
                    <a:pt x="166" y="854"/>
                    <a:pt x="166" y="854"/>
                    <a:pt x="174" y="846"/>
                  </a:cubicBezTo>
                  <a:cubicBezTo>
                    <a:pt x="174" y="846"/>
                    <a:pt x="174" y="846"/>
                    <a:pt x="181" y="846"/>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6" name="Freeform 761"/>
            <p:cNvSpPr>
              <a:spLocks noChangeArrowheads="1"/>
            </p:cNvSpPr>
            <p:nvPr/>
          </p:nvSpPr>
          <p:spPr bwMode="auto">
            <a:xfrm>
              <a:off x="21602255" y="5412259"/>
              <a:ext cx="674919" cy="361812"/>
            </a:xfrm>
            <a:custGeom>
              <a:avLst/>
              <a:gdLst>
                <a:gd name="T0" fmla="*/ 1241 w 1282"/>
                <a:gd name="T1" fmla="*/ 404 h 689"/>
                <a:gd name="T2" fmla="*/ 1241 w 1282"/>
                <a:gd name="T3" fmla="*/ 404 h 689"/>
                <a:gd name="T4" fmla="*/ 1186 w 1282"/>
                <a:gd name="T5" fmla="*/ 324 h 689"/>
                <a:gd name="T6" fmla="*/ 1107 w 1282"/>
                <a:gd name="T7" fmla="*/ 309 h 689"/>
                <a:gd name="T8" fmla="*/ 1139 w 1282"/>
                <a:gd name="T9" fmla="*/ 340 h 689"/>
                <a:gd name="T10" fmla="*/ 1170 w 1282"/>
                <a:gd name="T11" fmla="*/ 364 h 689"/>
                <a:gd name="T12" fmla="*/ 1194 w 1282"/>
                <a:gd name="T13" fmla="*/ 388 h 689"/>
                <a:gd name="T14" fmla="*/ 1218 w 1282"/>
                <a:gd name="T15" fmla="*/ 427 h 689"/>
                <a:gd name="T16" fmla="*/ 1170 w 1282"/>
                <a:gd name="T17" fmla="*/ 451 h 689"/>
                <a:gd name="T18" fmla="*/ 1131 w 1282"/>
                <a:gd name="T19" fmla="*/ 482 h 689"/>
                <a:gd name="T20" fmla="*/ 1076 w 1282"/>
                <a:gd name="T21" fmla="*/ 475 h 689"/>
                <a:gd name="T22" fmla="*/ 1044 w 1282"/>
                <a:gd name="T23" fmla="*/ 467 h 689"/>
                <a:gd name="T24" fmla="*/ 1004 w 1282"/>
                <a:gd name="T25" fmla="*/ 419 h 689"/>
                <a:gd name="T26" fmla="*/ 965 w 1282"/>
                <a:gd name="T27" fmla="*/ 404 h 689"/>
                <a:gd name="T28" fmla="*/ 981 w 1282"/>
                <a:gd name="T29" fmla="*/ 356 h 689"/>
                <a:gd name="T30" fmla="*/ 854 w 1282"/>
                <a:gd name="T31" fmla="*/ 293 h 689"/>
                <a:gd name="T32" fmla="*/ 830 w 1282"/>
                <a:gd name="T33" fmla="*/ 253 h 689"/>
                <a:gd name="T34" fmla="*/ 862 w 1282"/>
                <a:gd name="T35" fmla="*/ 158 h 689"/>
                <a:gd name="T36" fmla="*/ 909 w 1282"/>
                <a:gd name="T37" fmla="*/ 119 h 689"/>
                <a:gd name="T38" fmla="*/ 886 w 1282"/>
                <a:gd name="T39" fmla="*/ 87 h 689"/>
                <a:gd name="T40" fmla="*/ 823 w 1282"/>
                <a:gd name="T41" fmla="*/ 79 h 689"/>
                <a:gd name="T42" fmla="*/ 783 w 1282"/>
                <a:gd name="T43" fmla="*/ 16 h 689"/>
                <a:gd name="T44" fmla="*/ 775 w 1282"/>
                <a:gd name="T45" fmla="*/ 8 h 689"/>
                <a:gd name="T46" fmla="*/ 775 w 1282"/>
                <a:gd name="T47" fmla="*/ 0 h 689"/>
                <a:gd name="T48" fmla="*/ 664 w 1282"/>
                <a:gd name="T49" fmla="*/ 127 h 689"/>
                <a:gd name="T50" fmla="*/ 593 w 1282"/>
                <a:gd name="T51" fmla="*/ 166 h 689"/>
                <a:gd name="T52" fmla="*/ 253 w 1282"/>
                <a:gd name="T53" fmla="*/ 230 h 689"/>
                <a:gd name="T54" fmla="*/ 0 w 1282"/>
                <a:gd name="T55" fmla="*/ 301 h 689"/>
                <a:gd name="T56" fmla="*/ 0 w 1282"/>
                <a:gd name="T57" fmla="*/ 625 h 689"/>
                <a:gd name="T58" fmla="*/ 16 w 1282"/>
                <a:gd name="T59" fmla="*/ 633 h 689"/>
                <a:gd name="T60" fmla="*/ 506 w 1282"/>
                <a:gd name="T61" fmla="*/ 506 h 689"/>
                <a:gd name="T62" fmla="*/ 585 w 1282"/>
                <a:gd name="T63" fmla="*/ 506 h 689"/>
                <a:gd name="T64" fmla="*/ 704 w 1282"/>
                <a:gd name="T65" fmla="*/ 475 h 689"/>
                <a:gd name="T66" fmla="*/ 759 w 1282"/>
                <a:gd name="T67" fmla="*/ 546 h 689"/>
                <a:gd name="T68" fmla="*/ 775 w 1282"/>
                <a:gd name="T69" fmla="*/ 554 h 689"/>
                <a:gd name="T70" fmla="*/ 838 w 1282"/>
                <a:gd name="T71" fmla="*/ 609 h 689"/>
                <a:gd name="T72" fmla="*/ 846 w 1282"/>
                <a:gd name="T73" fmla="*/ 672 h 689"/>
                <a:gd name="T74" fmla="*/ 925 w 1282"/>
                <a:gd name="T75" fmla="*/ 641 h 689"/>
                <a:gd name="T76" fmla="*/ 981 w 1282"/>
                <a:gd name="T77" fmla="*/ 546 h 689"/>
                <a:gd name="T78" fmla="*/ 1028 w 1282"/>
                <a:gd name="T79" fmla="*/ 585 h 689"/>
                <a:gd name="T80" fmla="*/ 1083 w 1282"/>
                <a:gd name="T81" fmla="*/ 593 h 689"/>
                <a:gd name="T82" fmla="*/ 1131 w 1282"/>
                <a:gd name="T83" fmla="*/ 530 h 689"/>
                <a:gd name="T84" fmla="*/ 1154 w 1282"/>
                <a:gd name="T85" fmla="*/ 530 h 689"/>
                <a:gd name="T86" fmla="*/ 1194 w 1282"/>
                <a:gd name="T87" fmla="*/ 498 h 689"/>
                <a:gd name="T88" fmla="*/ 1234 w 1282"/>
                <a:gd name="T89" fmla="*/ 498 h 689"/>
                <a:gd name="T90" fmla="*/ 1257 w 1282"/>
                <a:gd name="T91" fmla="*/ 475 h 689"/>
                <a:gd name="T92" fmla="*/ 1265 w 1282"/>
                <a:gd name="T93" fmla="*/ 554 h 689"/>
                <a:gd name="T94" fmla="*/ 1273 w 1282"/>
                <a:gd name="T95" fmla="*/ 530 h 689"/>
                <a:gd name="T96" fmla="*/ 1241 w 1282"/>
                <a:gd name="T97" fmla="*/ 404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2" h="689">
                  <a:moveTo>
                    <a:pt x="1241" y="404"/>
                  </a:moveTo>
                  <a:lnTo>
                    <a:pt x="1241" y="404"/>
                  </a:lnTo>
                  <a:cubicBezTo>
                    <a:pt x="1210" y="348"/>
                    <a:pt x="1218" y="332"/>
                    <a:pt x="1186" y="324"/>
                  </a:cubicBezTo>
                  <a:cubicBezTo>
                    <a:pt x="1154" y="317"/>
                    <a:pt x="1107" y="285"/>
                    <a:pt x="1107" y="309"/>
                  </a:cubicBezTo>
                  <a:cubicBezTo>
                    <a:pt x="1107" y="332"/>
                    <a:pt x="1115" y="332"/>
                    <a:pt x="1139" y="340"/>
                  </a:cubicBezTo>
                  <a:cubicBezTo>
                    <a:pt x="1154" y="340"/>
                    <a:pt x="1170" y="340"/>
                    <a:pt x="1170" y="364"/>
                  </a:cubicBezTo>
                  <a:cubicBezTo>
                    <a:pt x="1162" y="388"/>
                    <a:pt x="1178" y="388"/>
                    <a:pt x="1194" y="388"/>
                  </a:cubicBezTo>
                  <a:cubicBezTo>
                    <a:pt x="1210" y="388"/>
                    <a:pt x="1234" y="404"/>
                    <a:pt x="1218" y="427"/>
                  </a:cubicBezTo>
                  <a:cubicBezTo>
                    <a:pt x="1210" y="443"/>
                    <a:pt x="1178" y="435"/>
                    <a:pt x="1170" y="451"/>
                  </a:cubicBezTo>
                  <a:cubicBezTo>
                    <a:pt x="1162" y="475"/>
                    <a:pt x="1154" y="490"/>
                    <a:pt x="1131" y="482"/>
                  </a:cubicBezTo>
                  <a:cubicBezTo>
                    <a:pt x="1115" y="482"/>
                    <a:pt x="1083" y="467"/>
                    <a:pt x="1076" y="475"/>
                  </a:cubicBezTo>
                  <a:cubicBezTo>
                    <a:pt x="1060" y="490"/>
                    <a:pt x="1067" y="498"/>
                    <a:pt x="1044" y="467"/>
                  </a:cubicBezTo>
                  <a:cubicBezTo>
                    <a:pt x="1020" y="427"/>
                    <a:pt x="1028" y="419"/>
                    <a:pt x="1004" y="419"/>
                  </a:cubicBezTo>
                  <a:cubicBezTo>
                    <a:pt x="973" y="411"/>
                    <a:pt x="941" y="419"/>
                    <a:pt x="965" y="404"/>
                  </a:cubicBezTo>
                  <a:cubicBezTo>
                    <a:pt x="981" y="380"/>
                    <a:pt x="996" y="380"/>
                    <a:pt x="981" y="356"/>
                  </a:cubicBezTo>
                  <a:cubicBezTo>
                    <a:pt x="957" y="340"/>
                    <a:pt x="894" y="301"/>
                    <a:pt x="854" y="293"/>
                  </a:cubicBezTo>
                  <a:cubicBezTo>
                    <a:pt x="814" y="285"/>
                    <a:pt x="814" y="285"/>
                    <a:pt x="830" y="253"/>
                  </a:cubicBezTo>
                  <a:cubicBezTo>
                    <a:pt x="846" y="222"/>
                    <a:pt x="830" y="166"/>
                    <a:pt x="862" y="158"/>
                  </a:cubicBezTo>
                  <a:cubicBezTo>
                    <a:pt x="894" y="143"/>
                    <a:pt x="909" y="135"/>
                    <a:pt x="909" y="119"/>
                  </a:cubicBezTo>
                  <a:cubicBezTo>
                    <a:pt x="917" y="103"/>
                    <a:pt x="909" y="87"/>
                    <a:pt x="886" y="87"/>
                  </a:cubicBezTo>
                  <a:cubicBezTo>
                    <a:pt x="870" y="95"/>
                    <a:pt x="838" y="119"/>
                    <a:pt x="823" y="79"/>
                  </a:cubicBezTo>
                  <a:cubicBezTo>
                    <a:pt x="814" y="40"/>
                    <a:pt x="799" y="24"/>
                    <a:pt x="783" y="16"/>
                  </a:cubicBezTo>
                  <a:cubicBezTo>
                    <a:pt x="783" y="8"/>
                    <a:pt x="783" y="8"/>
                    <a:pt x="775" y="8"/>
                  </a:cubicBezTo>
                  <a:cubicBezTo>
                    <a:pt x="775" y="8"/>
                    <a:pt x="767" y="8"/>
                    <a:pt x="775" y="0"/>
                  </a:cubicBezTo>
                  <a:cubicBezTo>
                    <a:pt x="775" y="0"/>
                    <a:pt x="680" y="103"/>
                    <a:pt x="664" y="127"/>
                  </a:cubicBezTo>
                  <a:cubicBezTo>
                    <a:pt x="649" y="158"/>
                    <a:pt x="649" y="158"/>
                    <a:pt x="593" y="166"/>
                  </a:cubicBezTo>
                  <a:cubicBezTo>
                    <a:pt x="546" y="166"/>
                    <a:pt x="269" y="237"/>
                    <a:pt x="253" y="230"/>
                  </a:cubicBezTo>
                  <a:cubicBezTo>
                    <a:pt x="253" y="230"/>
                    <a:pt x="8" y="309"/>
                    <a:pt x="0" y="301"/>
                  </a:cubicBezTo>
                  <a:cubicBezTo>
                    <a:pt x="0" y="625"/>
                    <a:pt x="0" y="625"/>
                    <a:pt x="0" y="625"/>
                  </a:cubicBezTo>
                  <a:cubicBezTo>
                    <a:pt x="0" y="625"/>
                    <a:pt x="0" y="641"/>
                    <a:pt x="16" y="633"/>
                  </a:cubicBezTo>
                  <a:cubicBezTo>
                    <a:pt x="32" y="625"/>
                    <a:pt x="475" y="522"/>
                    <a:pt x="506" y="506"/>
                  </a:cubicBezTo>
                  <a:cubicBezTo>
                    <a:pt x="538" y="490"/>
                    <a:pt x="577" y="506"/>
                    <a:pt x="585" y="506"/>
                  </a:cubicBezTo>
                  <a:cubicBezTo>
                    <a:pt x="593" y="514"/>
                    <a:pt x="672" y="467"/>
                    <a:pt x="704" y="475"/>
                  </a:cubicBezTo>
                  <a:cubicBezTo>
                    <a:pt x="720" y="482"/>
                    <a:pt x="743" y="522"/>
                    <a:pt x="759" y="546"/>
                  </a:cubicBezTo>
                  <a:cubicBezTo>
                    <a:pt x="759" y="546"/>
                    <a:pt x="767" y="546"/>
                    <a:pt x="775" y="554"/>
                  </a:cubicBezTo>
                  <a:cubicBezTo>
                    <a:pt x="807" y="593"/>
                    <a:pt x="830" y="562"/>
                    <a:pt x="838" y="609"/>
                  </a:cubicBezTo>
                  <a:cubicBezTo>
                    <a:pt x="846" y="657"/>
                    <a:pt x="814" y="664"/>
                    <a:pt x="846" y="672"/>
                  </a:cubicBezTo>
                  <a:cubicBezTo>
                    <a:pt x="886" y="688"/>
                    <a:pt x="886" y="680"/>
                    <a:pt x="925" y="641"/>
                  </a:cubicBezTo>
                  <a:cubicBezTo>
                    <a:pt x="965" y="593"/>
                    <a:pt x="933" y="554"/>
                    <a:pt x="981" y="546"/>
                  </a:cubicBezTo>
                  <a:cubicBezTo>
                    <a:pt x="1028" y="538"/>
                    <a:pt x="1028" y="562"/>
                    <a:pt x="1028" y="585"/>
                  </a:cubicBezTo>
                  <a:cubicBezTo>
                    <a:pt x="1028" y="609"/>
                    <a:pt x="1067" y="617"/>
                    <a:pt x="1083" y="593"/>
                  </a:cubicBezTo>
                  <a:cubicBezTo>
                    <a:pt x="1091" y="562"/>
                    <a:pt x="1123" y="530"/>
                    <a:pt x="1131" y="530"/>
                  </a:cubicBezTo>
                  <a:cubicBezTo>
                    <a:pt x="1131" y="530"/>
                    <a:pt x="1139" y="562"/>
                    <a:pt x="1154" y="530"/>
                  </a:cubicBezTo>
                  <a:cubicBezTo>
                    <a:pt x="1178" y="498"/>
                    <a:pt x="1162" y="490"/>
                    <a:pt x="1194" y="498"/>
                  </a:cubicBezTo>
                  <a:cubicBezTo>
                    <a:pt x="1226" y="514"/>
                    <a:pt x="1234" y="522"/>
                    <a:pt x="1234" y="498"/>
                  </a:cubicBezTo>
                  <a:cubicBezTo>
                    <a:pt x="1234" y="482"/>
                    <a:pt x="1257" y="451"/>
                    <a:pt x="1257" y="475"/>
                  </a:cubicBezTo>
                  <a:cubicBezTo>
                    <a:pt x="1265" y="506"/>
                    <a:pt x="1249" y="530"/>
                    <a:pt x="1265" y="554"/>
                  </a:cubicBezTo>
                  <a:cubicBezTo>
                    <a:pt x="1273" y="570"/>
                    <a:pt x="1265" y="562"/>
                    <a:pt x="1273" y="530"/>
                  </a:cubicBezTo>
                  <a:cubicBezTo>
                    <a:pt x="1281" y="506"/>
                    <a:pt x="1273" y="451"/>
                    <a:pt x="1241" y="404"/>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7" name="Freeform 762"/>
            <p:cNvSpPr>
              <a:spLocks noChangeArrowheads="1"/>
            </p:cNvSpPr>
            <p:nvPr/>
          </p:nvSpPr>
          <p:spPr bwMode="auto">
            <a:xfrm>
              <a:off x="21597617" y="5412259"/>
              <a:ext cx="679557" cy="361812"/>
            </a:xfrm>
            <a:custGeom>
              <a:avLst/>
              <a:gdLst>
                <a:gd name="T0" fmla="*/ 838 w 1290"/>
                <a:gd name="T1" fmla="*/ 664 h 689"/>
                <a:gd name="T2" fmla="*/ 783 w 1290"/>
                <a:gd name="T3" fmla="*/ 562 h 689"/>
                <a:gd name="T4" fmla="*/ 712 w 1290"/>
                <a:gd name="T5" fmla="*/ 482 h 689"/>
                <a:gd name="T6" fmla="*/ 514 w 1290"/>
                <a:gd name="T7" fmla="*/ 514 h 689"/>
                <a:gd name="T8" fmla="*/ 0 w 1290"/>
                <a:gd name="T9" fmla="*/ 625 h 689"/>
                <a:gd name="T10" fmla="*/ 261 w 1290"/>
                <a:gd name="T11" fmla="*/ 230 h 689"/>
                <a:gd name="T12" fmla="*/ 609 w 1290"/>
                <a:gd name="T13" fmla="*/ 158 h 689"/>
                <a:gd name="T14" fmla="*/ 783 w 1290"/>
                <a:gd name="T15" fmla="*/ 0 h 689"/>
                <a:gd name="T16" fmla="*/ 799 w 1290"/>
                <a:gd name="T17" fmla="*/ 8 h 689"/>
                <a:gd name="T18" fmla="*/ 878 w 1290"/>
                <a:gd name="T19" fmla="*/ 95 h 689"/>
                <a:gd name="T20" fmla="*/ 870 w 1290"/>
                <a:gd name="T21" fmla="*/ 158 h 689"/>
                <a:gd name="T22" fmla="*/ 854 w 1290"/>
                <a:gd name="T23" fmla="*/ 293 h 689"/>
                <a:gd name="T24" fmla="*/ 989 w 1290"/>
                <a:gd name="T25" fmla="*/ 388 h 689"/>
                <a:gd name="T26" fmla="*/ 1012 w 1290"/>
                <a:gd name="T27" fmla="*/ 411 h 689"/>
                <a:gd name="T28" fmla="*/ 1075 w 1290"/>
                <a:gd name="T29" fmla="*/ 482 h 689"/>
                <a:gd name="T30" fmla="*/ 1147 w 1290"/>
                <a:gd name="T31" fmla="*/ 482 h 689"/>
                <a:gd name="T32" fmla="*/ 1226 w 1290"/>
                <a:gd name="T33" fmla="*/ 404 h 689"/>
                <a:gd name="T34" fmla="*/ 1170 w 1290"/>
                <a:gd name="T35" fmla="*/ 348 h 689"/>
                <a:gd name="T36" fmla="*/ 1123 w 1290"/>
                <a:gd name="T37" fmla="*/ 301 h 689"/>
                <a:gd name="T38" fmla="*/ 1257 w 1290"/>
                <a:gd name="T39" fmla="*/ 395 h 689"/>
                <a:gd name="T40" fmla="*/ 1265 w 1290"/>
                <a:gd name="T41" fmla="*/ 554 h 689"/>
                <a:gd name="T42" fmla="*/ 1242 w 1290"/>
                <a:gd name="T43" fmla="*/ 498 h 689"/>
                <a:gd name="T44" fmla="*/ 1186 w 1290"/>
                <a:gd name="T45" fmla="*/ 498 h 689"/>
                <a:gd name="T46" fmla="*/ 1139 w 1290"/>
                <a:gd name="T47" fmla="*/ 538 h 689"/>
                <a:gd name="T48" fmla="*/ 1028 w 1290"/>
                <a:gd name="T49" fmla="*/ 585 h 689"/>
                <a:gd name="T50" fmla="*/ 965 w 1290"/>
                <a:gd name="T51" fmla="*/ 585 h 689"/>
                <a:gd name="T52" fmla="*/ 767 w 1290"/>
                <a:gd name="T53" fmla="*/ 538 h 689"/>
                <a:gd name="T54" fmla="*/ 846 w 1290"/>
                <a:gd name="T55" fmla="*/ 609 h 689"/>
                <a:gd name="T56" fmla="*/ 886 w 1290"/>
                <a:gd name="T57" fmla="*/ 680 h 689"/>
                <a:gd name="T58" fmla="*/ 989 w 1290"/>
                <a:gd name="T59" fmla="*/ 546 h 689"/>
                <a:gd name="T60" fmla="*/ 1068 w 1290"/>
                <a:gd name="T61" fmla="*/ 601 h 689"/>
                <a:gd name="T62" fmla="*/ 1147 w 1290"/>
                <a:gd name="T63" fmla="*/ 546 h 689"/>
                <a:gd name="T64" fmla="*/ 1202 w 1290"/>
                <a:gd name="T65" fmla="*/ 498 h 689"/>
                <a:gd name="T66" fmla="*/ 1265 w 1290"/>
                <a:gd name="T67" fmla="*/ 467 h 689"/>
                <a:gd name="T68" fmla="*/ 1273 w 1290"/>
                <a:gd name="T69" fmla="*/ 554 h 689"/>
                <a:gd name="T70" fmla="*/ 1226 w 1290"/>
                <a:gd name="T71" fmla="*/ 364 h 689"/>
                <a:gd name="T72" fmla="*/ 1115 w 1290"/>
                <a:gd name="T73" fmla="*/ 309 h 689"/>
                <a:gd name="T74" fmla="*/ 1178 w 1290"/>
                <a:gd name="T75" fmla="*/ 364 h 689"/>
                <a:gd name="T76" fmla="*/ 1234 w 1290"/>
                <a:gd name="T77" fmla="*/ 427 h 689"/>
                <a:gd name="T78" fmla="*/ 1139 w 1290"/>
                <a:gd name="T79" fmla="*/ 490 h 689"/>
                <a:gd name="T80" fmla="*/ 1075 w 1290"/>
                <a:gd name="T81" fmla="*/ 490 h 689"/>
                <a:gd name="T82" fmla="*/ 1012 w 1290"/>
                <a:gd name="T83" fmla="*/ 419 h 689"/>
                <a:gd name="T84" fmla="*/ 981 w 1290"/>
                <a:gd name="T85" fmla="*/ 380 h 689"/>
                <a:gd name="T86" fmla="*/ 854 w 1290"/>
                <a:gd name="T87" fmla="*/ 293 h 689"/>
                <a:gd name="T88" fmla="*/ 870 w 1290"/>
                <a:gd name="T89" fmla="*/ 151 h 689"/>
                <a:gd name="T90" fmla="*/ 886 w 1290"/>
                <a:gd name="T91" fmla="*/ 103 h 689"/>
                <a:gd name="T92" fmla="*/ 783 w 1290"/>
                <a:gd name="T93" fmla="*/ 8 h 689"/>
                <a:gd name="T94" fmla="*/ 617 w 1290"/>
                <a:gd name="T95" fmla="*/ 166 h 689"/>
                <a:gd name="T96" fmla="*/ 16 w 1290"/>
                <a:gd name="T97" fmla="*/ 309 h 689"/>
                <a:gd name="T98" fmla="*/ 135 w 1290"/>
                <a:gd name="T99" fmla="*/ 601 h 689"/>
                <a:gd name="T100" fmla="*/ 704 w 1290"/>
                <a:gd name="T101" fmla="*/ 47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90" h="689">
                  <a:moveTo>
                    <a:pt x="886" y="688"/>
                  </a:moveTo>
                  <a:lnTo>
                    <a:pt x="886" y="688"/>
                  </a:lnTo>
                  <a:cubicBezTo>
                    <a:pt x="878" y="688"/>
                    <a:pt x="870" y="680"/>
                    <a:pt x="854" y="680"/>
                  </a:cubicBezTo>
                  <a:cubicBezTo>
                    <a:pt x="846" y="672"/>
                    <a:pt x="838" y="672"/>
                    <a:pt x="838" y="664"/>
                  </a:cubicBezTo>
                  <a:cubicBezTo>
                    <a:pt x="831" y="664"/>
                    <a:pt x="838" y="657"/>
                    <a:pt x="838" y="648"/>
                  </a:cubicBezTo>
                  <a:cubicBezTo>
                    <a:pt x="838" y="641"/>
                    <a:pt x="846" y="633"/>
                    <a:pt x="846" y="609"/>
                  </a:cubicBezTo>
                  <a:cubicBezTo>
                    <a:pt x="838" y="585"/>
                    <a:pt x="831" y="585"/>
                    <a:pt x="822" y="585"/>
                  </a:cubicBezTo>
                  <a:cubicBezTo>
                    <a:pt x="807" y="577"/>
                    <a:pt x="799" y="577"/>
                    <a:pt x="783" y="562"/>
                  </a:cubicBezTo>
                  <a:cubicBezTo>
                    <a:pt x="767" y="546"/>
                    <a:pt x="767" y="546"/>
                    <a:pt x="767" y="546"/>
                  </a:cubicBezTo>
                  <a:cubicBezTo>
                    <a:pt x="759" y="546"/>
                    <a:pt x="759" y="546"/>
                    <a:pt x="759" y="546"/>
                  </a:cubicBezTo>
                  <a:lnTo>
                    <a:pt x="759" y="546"/>
                  </a:lnTo>
                  <a:cubicBezTo>
                    <a:pt x="744" y="506"/>
                    <a:pt x="720" y="482"/>
                    <a:pt x="712" y="482"/>
                  </a:cubicBezTo>
                  <a:cubicBezTo>
                    <a:pt x="704" y="482"/>
                    <a:pt x="704" y="482"/>
                    <a:pt x="704" y="482"/>
                  </a:cubicBezTo>
                  <a:cubicBezTo>
                    <a:pt x="680" y="482"/>
                    <a:pt x="649" y="490"/>
                    <a:pt x="625" y="498"/>
                  </a:cubicBezTo>
                  <a:cubicBezTo>
                    <a:pt x="609" y="514"/>
                    <a:pt x="593" y="514"/>
                    <a:pt x="593" y="514"/>
                  </a:cubicBezTo>
                  <a:cubicBezTo>
                    <a:pt x="562" y="498"/>
                    <a:pt x="530" y="498"/>
                    <a:pt x="514" y="514"/>
                  </a:cubicBezTo>
                  <a:cubicBezTo>
                    <a:pt x="491" y="522"/>
                    <a:pt x="277" y="577"/>
                    <a:pt x="135" y="609"/>
                  </a:cubicBezTo>
                  <a:cubicBezTo>
                    <a:pt x="79" y="625"/>
                    <a:pt x="24" y="633"/>
                    <a:pt x="24" y="641"/>
                  </a:cubicBezTo>
                  <a:lnTo>
                    <a:pt x="16" y="641"/>
                  </a:lnTo>
                  <a:cubicBezTo>
                    <a:pt x="8" y="641"/>
                    <a:pt x="0" y="633"/>
                    <a:pt x="0" y="625"/>
                  </a:cubicBezTo>
                  <a:cubicBezTo>
                    <a:pt x="8" y="293"/>
                    <a:pt x="8" y="293"/>
                    <a:pt x="8" y="293"/>
                  </a:cubicBezTo>
                  <a:cubicBezTo>
                    <a:pt x="16" y="301"/>
                    <a:pt x="16" y="301"/>
                    <a:pt x="16" y="301"/>
                  </a:cubicBezTo>
                  <a:cubicBezTo>
                    <a:pt x="32" y="293"/>
                    <a:pt x="182" y="253"/>
                    <a:pt x="261" y="230"/>
                  </a:cubicBezTo>
                  <a:lnTo>
                    <a:pt x="261" y="230"/>
                  </a:lnTo>
                  <a:lnTo>
                    <a:pt x="261" y="230"/>
                  </a:lnTo>
                  <a:cubicBezTo>
                    <a:pt x="269" y="230"/>
                    <a:pt x="340" y="214"/>
                    <a:pt x="411" y="198"/>
                  </a:cubicBezTo>
                  <a:cubicBezTo>
                    <a:pt x="483" y="182"/>
                    <a:pt x="578" y="166"/>
                    <a:pt x="601" y="158"/>
                  </a:cubicBezTo>
                  <a:cubicBezTo>
                    <a:pt x="609" y="158"/>
                    <a:pt x="609" y="158"/>
                    <a:pt x="609" y="158"/>
                  </a:cubicBezTo>
                  <a:cubicBezTo>
                    <a:pt x="657" y="151"/>
                    <a:pt x="657" y="151"/>
                    <a:pt x="672" y="127"/>
                  </a:cubicBezTo>
                  <a:cubicBezTo>
                    <a:pt x="688" y="95"/>
                    <a:pt x="775" y="0"/>
                    <a:pt x="775" y="0"/>
                  </a:cubicBezTo>
                  <a:cubicBezTo>
                    <a:pt x="783" y="0"/>
                    <a:pt x="783" y="0"/>
                    <a:pt x="783" y="0"/>
                  </a:cubicBezTo>
                  <a:lnTo>
                    <a:pt x="783" y="0"/>
                  </a:lnTo>
                  <a:lnTo>
                    <a:pt x="783" y="0"/>
                  </a:lnTo>
                  <a:cubicBezTo>
                    <a:pt x="791" y="8"/>
                    <a:pt x="791" y="8"/>
                    <a:pt x="791" y="8"/>
                  </a:cubicBezTo>
                  <a:lnTo>
                    <a:pt x="791" y="8"/>
                  </a:lnTo>
                  <a:cubicBezTo>
                    <a:pt x="799" y="8"/>
                    <a:pt x="799" y="8"/>
                    <a:pt x="799" y="8"/>
                  </a:cubicBezTo>
                  <a:lnTo>
                    <a:pt x="799" y="8"/>
                  </a:lnTo>
                  <a:cubicBezTo>
                    <a:pt x="815" y="24"/>
                    <a:pt x="822" y="48"/>
                    <a:pt x="838" y="79"/>
                  </a:cubicBezTo>
                  <a:cubicBezTo>
                    <a:pt x="838" y="95"/>
                    <a:pt x="846" y="103"/>
                    <a:pt x="854" y="103"/>
                  </a:cubicBezTo>
                  <a:cubicBezTo>
                    <a:pt x="862" y="103"/>
                    <a:pt x="870" y="95"/>
                    <a:pt x="878" y="95"/>
                  </a:cubicBezTo>
                  <a:cubicBezTo>
                    <a:pt x="886" y="87"/>
                    <a:pt x="886" y="87"/>
                    <a:pt x="894" y="87"/>
                  </a:cubicBezTo>
                  <a:cubicBezTo>
                    <a:pt x="902" y="87"/>
                    <a:pt x="909" y="87"/>
                    <a:pt x="917" y="95"/>
                  </a:cubicBezTo>
                  <a:cubicBezTo>
                    <a:pt x="925" y="103"/>
                    <a:pt x="925" y="111"/>
                    <a:pt x="925" y="119"/>
                  </a:cubicBezTo>
                  <a:cubicBezTo>
                    <a:pt x="925" y="135"/>
                    <a:pt x="902" y="151"/>
                    <a:pt x="870" y="158"/>
                  </a:cubicBezTo>
                  <a:cubicBezTo>
                    <a:pt x="854" y="166"/>
                    <a:pt x="854" y="182"/>
                    <a:pt x="854" y="206"/>
                  </a:cubicBezTo>
                  <a:cubicBezTo>
                    <a:pt x="846" y="222"/>
                    <a:pt x="846" y="237"/>
                    <a:pt x="838" y="253"/>
                  </a:cubicBezTo>
                  <a:cubicBezTo>
                    <a:pt x="838" y="269"/>
                    <a:pt x="831" y="277"/>
                    <a:pt x="831" y="285"/>
                  </a:cubicBezTo>
                  <a:cubicBezTo>
                    <a:pt x="831" y="285"/>
                    <a:pt x="838" y="285"/>
                    <a:pt x="854" y="293"/>
                  </a:cubicBezTo>
                  <a:cubicBezTo>
                    <a:pt x="862" y="293"/>
                    <a:pt x="862" y="293"/>
                    <a:pt x="862" y="293"/>
                  </a:cubicBezTo>
                  <a:cubicBezTo>
                    <a:pt x="902" y="301"/>
                    <a:pt x="965" y="340"/>
                    <a:pt x="989" y="356"/>
                  </a:cubicBezTo>
                  <a:cubicBezTo>
                    <a:pt x="997" y="364"/>
                    <a:pt x="997" y="372"/>
                    <a:pt x="997" y="372"/>
                  </a:cubicBezTo>
                  <a:cubicBezTo>
                    <a:pt x="997" y="380"/>
                    <a:pt x="997" y="388"/>
                    <a:pt x="989" y="388"/>
                  </a:cubicBezTo>
                  <a:cubicBezTo>
                    <a:pt x="989" y="395"/>
                    <a:pt x="981" y="395"/>
                    <a:pt x="973" y="404"/>
                  </a:cubicBezTo>
                  <a:cubicBezTo>
                    <a:pt x="973" y="411"/>
                    <a:pt x="973" y="411"/>
                    <a:pt x="973" y="411"/>
                  </a:cubicBezTo>
                  <a:cubicBezTo>
                    <a:pt x="973" y="411"/>
                    <a:pt x="981" y="411"/>
                    <a:pt x="989" y="411"/>
                  </a:cubicBezTo>
                  <a:cubicBezTo>
                    <a:pt x="997" y="411"/>
                    <a:pt x="1004" y="411"/>
                    <a:pt x="1012" y="411"/>
                  </a:cubicBezTo>
                  <a:cubicBezTo>
                    <a:pt x="1028" y="411"/>
                    <a:pt x="1036" y="419"/>
                    <a:pt x="1044" y="435"/>
                  </a:cubicBezTo>
                  <a:cubicBezTo>
                    <a:pt x="1044" y="443"/>
                    <a:pt x="1044" y="451"/>
                    <a:pt x="1052" y="467"/>
                  </a:cubicBezTo>
                  <a:cubicBezTo>
                    <a:pt x="1060" y="467"/>
                    <a:pt x="1068" y="482"/>
                    <a:pt x="1068" y="490"/>
                  </a:cubicBezTo>
                  <a:lnTo>
                    <a:pt x="1075" y="482"/>
                  </a:lnTo>
                  <a:lnTo>
                    <a:pt x="1075" y="475"/>
                  </a:lnTo>
                  <a:cubicBezTo>
                    <a:pt x="1084" y="475"/>
                    <a:pt x="1084" y="467"/>
                    <a:pt x="1091" y="467"/>
                  </a:cubicBezTo>
                  <a:cubicBezTo>
                    <a:pt x="1099" y="467"/>
                    <a:pt x="1115" y="475"/>
                    <a:pt x="1123" y="475"/>
                  </a:cubicBezTo>
                  <a:cubicBezTo>
                    <a:pt x="1131" y="475"/>
                    <a:pt x="1139" y="482"/>
                    <a:pt x="1147" y="482"/>
                  </a:cubicBezTo>
                  <a:cubicBezTo>
                    <a:pt x="1162" y="482"/>
                    <a:pt x="1170" y="475"/>
                    <a:pt x="1178" y="451"/>
                  </a:cubicBezTo>
                  <a:cubicBezTo>
                    <a:pt x="1178" y="443"/>
                    <a:pt x="1194" y="435"/>
                    <a:pt x="1202" y="435"/>
                  </a:cubicBezTo>
                  <a:cubicBezTo>
                    <a:pt x="1210" y="435"/>
                    <a:pt x="1218" y="435"/>
                    <a:pt x="1226" y="427"/>
                  </a:cubicBezTo>
                  <a:cubicBezTo>
                    <a:pt x="1234" y="419"/>
                    <a:pt x="1234" y="411"/>
                    <a:pt x="1226" y="404"/>
                  </a:cubicBezTo>
                  <a:cubicBezTo>
                    <a:pt x="1226" y="395"/>
                    <a:pt x="1210" y="388"/>
                    <a:pt x="1202" y="388"/>
                  </a:cubicBezTo>
                  <a:cubicBezTo>
                    <a:pt x="1194" y="388"/>
                    <a:pt x="1186" y="388"/>
                    <a:pt x="1178" y="380"/>
                  </a:cubicBezTo>
                  <a:cubicBezTo>
                    <a:pt x="1170" y="380"/>
                    <a:pt x="1170" y="372"/>
                    <a:pt x="1170" y="364"/>
                  </a:cubicBezTo>
                  <a:cubicBezTo>
                    <a:pt x="1170" y="356"/>
                    <a:pt x="1170" y="348"/>
                    <a:pt x="1170" y="348"/>
                  </a:cubicBezTo>
                  <a:cubicBezTo>
                    <a:pt x="1162" y="340"/>
                    <a:pt x="1155" y="340"/>
                    <a:pt x="1147" y="340"/>
                  </a:cubicBezTo>
                  <a:cubicBezTo>
                    <a:pt x="1139" y="340"/>
                    <a:pt x="1139" y="340"/>
                    <a:pt x="1139" y="340"/>
                  </a:cubicBezTo>
                  <a:cubicBezTo>
                    <a:pt x="1123" y="340"/>
                    <a:pt x="1107" y="340"/>
                    <a:pt x="1107" y="309"/>
                  </a:cubicBezTo>
                  <a:cubicBezTo>
                    <a:pt x="1107" y="301"/>
                    <a:pt x="1115" y="301"/>
                    <a:pt x="1123" y="301"/>
                  </a:cubicBezTo>
                  <a:cubicBezTo>
                    <a:pt x="1131" y="301"/>
                    <a:pt x="1147" y="309"/>
                    <a:pt x="1162" y="309"/>
                  </a:cubicBezTo>
                  <a:cubicBezTo>
                    <a:pt x="1178" y="317"/>
                    <a:pt x="1186" y="317"/>
                    <a:pt x="1194" y="324"/>
                  </a:cubicBezTo>
                  <a:cubicBezTo>
                    <a:pt x="1218" y="332"/>
                    <a:pt x="1226" y="340"/>
                    <a:pt x="1234" y="364"/>
                  </a:cubicBezTo>
                  <a:cubicBezTo>
                    <a:pt x="1242" y="372"/>
                    <a:pt x="1242" y="388"/>
                    <a:pt x="1257" y="395"/>
                  </a:cubicBezTo>
                  <a:cubicBezTo>
                    <a:pt x="1281" y="451"/>
                    <a:pt x="1289" y="506"/>
                    <a:pt x="1289" y="538"/>
                  </a:cubicBezTo>
                  <a:cubicBezTo>
                    <a:pt x="1281" y="538"/>
                    <a:pt x="1281" y="546"/>
                    <a:pt x="1281" y="554"/>
                  </a:cubicBezTo>
                  <a:cubicBezTo>
                    <a:pt x="1281" y="562"/>
                    <a:pt x="1281" y="570"/>
                    <a:pt x="1273" y="570"/>
                  </a:cubicBezTo>
                  <a:cubicBezTo>
                    <a:pt x="1273" y="570"/>
                    <a:pt x="1273" y="562"/>
                    <a:pt x="1265" y="554"/>
                  </a:cubicBezTo>
                  <a:cubicBezTo>
                    <a:pt x="1257" y="538"/>
                    <a:pt x="1265" y="522"/>
                    <a:pt x="1265" y="506"/>
                  </a:cubicBezTo>
                  <a:cubicBezTo>
                    <a:pt x="1265" y="498"/>
                    <a:pt x="1265" y="490"/>
                    <a:pt x="1265" y="482"/>
                  </a:cubicBezTo>
                  <a:cubicBezTo>
                    <a:pt x="1265" y="475"/>
                    <a:pt x="1265" y="475"/>
                    <a:pt x="1265" y="475"/>
                  </a:cubicBezTo>
                  <a:cubicBezTo>
                    <a:pt x="1257" y="475"/>
                    <a:pt x="1242" y="490"/>
                    <a:pt x="1242" y="498"/>
                  </a:cubicBezTo>
                  <a:cubicBezTo>
                    <a:pt x="1242" y="506"/>
                    <a:pt x="1242" y="514"/>
                    <a:pt x="1234" y="514"/>
                  </a:cubicBezTo>
                  <a:lnTo>
                    <a:pt x="1226" y="514"/>
                  </a:lnTo>
                  <a:cubicBezTo>
                    <a:pt x="1218" y="514"/>
                    <a:pt x="1210" y="506"/>
                    <a:pt x="1202" y="506"/>
                  </a:cubicBezTo>
                  <a:cubicBezTo>
                    <a:pt x="1194" y="506"/>
                    <a:pt x="1186" y="498"/>
                    <a:pt x="1186" y="498"/>
                  </a:cubicBezTo>
                  <a:cubicBezTo>
                    <a:pt x="1178" y="498"/>
                    <a:pt x="1178" y="498"/>
                    <a:pt x="1178" y="506"/>
                  </a:cubicBezTo>
                  <a:cubicBezTo>
                    <a:pt x="1178" y="514"/>
                    <a:pt x="1170" y="522"/>
                    <a:pt x="1162" y="530"/>
                  </a:cubicBezTo>
                  <a:cubicBezTo>
                    <a:pt x="1162" y="546"/>
                    <a:pt x="1155" y="546"/>
                    <a:pt x="1147" y="546"/>
                  </a:cubicBezTo>
                  <a:cubicBezTo>
                    <a:pt x="1147" y="546"/>
                    <a:pt x="1139" y="546"/>
                    <a:pt x="1139" y="538"/>
                  </a:cubicBezTo>
                  <a:lnTo>
                    <a:pt x="1139" y="538"/>
                  </a:lnTo>
                  <a:cubicBezTo>
                    <a:pt x="1131" y="538"/>
                    <a:pt x="1107" y="570"/>
                    <a:pt x="1091" y="593"/>
                  </a:cubicBezTo>
                  <a:cubicBezTo>
                    <a:pt x="1084" y="601"/>
                    <a:pt x="1075" y="609"/>
                    <a:pt x="1068" y="609"/>
                  </a:cubicBezTo>
                  <a:cubicBezTo>
                    <a:pt x="1052" y="609"/>
                    <a:pt x="1036" y="601"/>
                    <a:pt x="1028" y="585"/>
                  </a:cubicBezTo>
                  <a:cubicBezTo>
                    <a:pt x="1028" y="577"/>
                    <a:pt x="1028" y="577"/>
                    <a:pt x="1028" y="577"/>
                  </a:cubicBezTo>
                  <a:cubicBezTo>
                    <a:pt x="1028" y="562"/>
                    <a:pt x="1028" y="554"/>
                    <a:pt x="1012" y="554"/>
                  </a:cubicBezTo>
                  <a:cubicBezTo>
                    <a:pt x="1004" y="554"/>
                    <a:pt x="997" y="554"/>
                    <a:pt x="989" y="554"/>
                  </a:cubicBezTo>
                  <a:cubicBezTo>
                    <a:pt x="965" y="554"/>
                    <a:pt x="965" y="570"/>
                    <a:pt x="965" y="585"/>
                  </a:cubicBezTo>
                  <a:cubicBezTo>
                    <a:pt x="957" y="601"/>
                    <a:pt x="957" y="617"/>
                    <a:pt x="941" y="641"/>
                  </a:cubicBezTo>
                  <a:cubicBezTo>
                    <a:pt x="933" y="648"/>
                    <a:pt x="933" y="648"/>
                    <a:pt x="933" y="648"/>
                  </a:cubicBezTo>
                  <a:cubicBezTo>
                    <a:pt x="909" y="672"/>
                    <a:pt x="902" y="688"/>
                    <a:pt x="886" y="688"/>
                  </a:cubicBezTo>
                  <a:close/>
                  <a:moveTo>
                    <a:pt x="767" y="538"/>
                  </a:moveTo>
                  <a:lnTo>
                    <a:pt x="767" y="538"/>
                  </a:lnTo>
                  <a:cubicBezTo>
                    <a:pt x="775" y="546"/>
                    <a:pt x="775" y="546"/>
                    <a:pt x="783" y="554"/>
                  </a:cubicBezTo>
                  <a:cubicBezTo>
                    <a:pt x="799" y="570"/>
                    <a:pt x="815" y="570"/>
                    <a:pt x="822" y="577"/>
                  </a:cubicBezTo>
                  <a:cubicBezTo>
                    <a:pt x="838" y="577"/>
                    <a:pt x="846" y="585"/>
                    <a:pt x="846" y="609"/>
                  </a:cubicBezTo>
                  <a:cubicBezTo>
                    <a:pt x="854" y="633"/>
                    <a:pt x="846" y="648"/>
                    <a:pt x="846" y="657"/>
                  </a:cubicBezTo>
                  <a:cubicBezTo>
                    <a:pt x="838" y="657"/>
                    <a:pt x="838" y="664"/>
                    <a:pt x="838" y="664"/>
                  </a:cubicBezTo>
                  <a:cubicBezTo>
                    <a:pt x="846" y="664"/>
                    <a:pt x="854" y="672"/>
                    <a:pt x="854" y="672"/>
                  </a:cubicBezTo>
                  <a:cubicBezTo>
                    <a:pt x="870" y="672"/>
                    <a:pt x="878" y="680"/>
                    <a:pt x="886" y="680"/>
                  </a:cubicBezTo>
                  <a:cubicBezTo>
                    <a:pt x="894" y="680"/>
                    <a:pt x="902" y="672"/>
                    <a:pt x="925" y="641"/>
                  </a:cubicBezTo>
                  <a:cubicBezTo>
                    <a:pt x="933" y="641"/>
                    <a:pt x="933" y="641"/>
                    <a:pt x="933" y="641"/>
                  </a:cubicBezTo>
                  <a:cubicBezTo>
                    <a:pt x="949" y="617"/>
                    <a:pt x="949" y="601"/>
                    <a:pt x="957" y="585"/>
                  </a:cubicBezTo>
                  <a:cubicBezTo>
                    <a:pt x="957" y="570"/>
                    <a:pt x="957" y="554"/>
                    <a:pt x="989" y="546"/>
                  </a:cubicBezTo>
                  <a:cubicBezTo>
                    <a:pt x="997" y="546"/>
                    <a:pt x="1004" y="546"/>
                    <a:pt x="1012" y="546"/>
                  </a:cubicBezTo>
                  <a:cubicBezTo>
                    <a:pt x="1036" y="546"/>
                    <a:pt x="1036" y="562"/>
                    <a:pt x="1036" y="577"/>
                  </a:cubicBezTo>
                  <a:cubicBezTo>
                    <a:pt x="1036" y="577"/>
                    <a:pt x="1036" y="577"/>
                    <a:pt x="1036" y="585"/>
                  </a:cubicBezTo>
                  <a:cubicBezTo>
                    <a:pt x="1044" y="593"/>
                    <a:pt x="1052" y="601"/>
                    <a:pt x="1068" y="601"/>
                  </a:cubicBezTo>
                  <a:cubicBezTo>
                    <a:pt x="1068" y="601"/>
                    <a:pt x="1084" y="601"/>
                    <a:pt x="1084" y="593"/>
                  </a:cubicBezTo>
                  <a:cubicBezTo>
                    <a:pt x="1099" y="562"/>
                    <a:pt x="1123" y="530"/>
                    <a:pt x="1139" y="530"/>
                  </a:cubicBezTo>
                  <a:cubicBezTo>
                    <a:pt x="1139" y="530"/>
                    <a:pt x="1139" y="530"/>
                    <a:pt x="1147" y="538"/>
                  </a:cubicBezTo>
                  <a:lnTo>
                    <a:pt x="1147" y="546"/>
                  </a:lnTo>
                  <a:cubicBezTo>
                    <a:pt x="1147" y="546"/>
                    <a:pt x="1155" y="538"/>
                    <a:pt x="1162" y="530"/>
                  </a:cubicBezTo>
                  <a:cubicBezTo>
                    <a:pt x="1162" y="522"/>
                    <a:pt x="1170" y="514"/>
                    <a:pt x="1170" y="506"/>
                  </a:cubicBezTo>
                  <a:cubicBezTo>
                    <a:pt x="1170" y="498"/>
                    <a:pt x="1178" y="498"/>
                    <a:pt x="1186" y="498"/>
                  </a:cubicBezTo>
                  <a:cubicBezTo>
                    <a:pt x="1186" y="498"/>
                    <a:pt x="1194" y="498"/>
                    <a:pt x="1202" y="498"/>
                  </a:cubicBezTo>
                  <a:cubicBezTo>
                    <a:pt x="1218" y="498"/>
                    <a:pt x="1226" y="506"/>
                    <a:pt x="1226" y="506"/>
                  </a:cubicBezTo>
                  <a:cubicBezTo>
                    <a:pt x="1234" y="506"/>
                    <a:pt x="1234" y="506"/>
                    <a:pt x="1234" y="506"/>
                  </a:cubicBezTo>
                  <a:cubicBezTo>
                    <a:pt x="1234" y="506"/>
                    <a:pt x="1234" y="506"/>
                    <a:pt x="1234" y="498"/>
                  </a:cubicBezTo>
                  <a:cubicBezTo>
                    <a:pt x="1242" y="490"/>
                    <a:pt x="1249" y="467"/>
                    <a:pt x="1265" y="467"/>
                  </a:cubicBezTo>
                  <a:cubicBezTo>
                    <a:pt x="1265" y="467"/>
                    <a:pt x="1273" y="467"/>
                    <a:pt x="1273" y="475"/>
                  </a:cubicBezTo>
                  <a:cubicBezTo>
                    <a:pt x="1273" y="490"/>
                    <a:pt x="1273" y="498"/>
                    <a:pt x="1273" y="506"/>
                  </a:cubicBezTo>
                  <a:cubicBezTo>
                    <a:pt x="1273" y="522"/>
                    <a:pt x="1265" y="538"/>
                    <a:pt x="1273" y="554"/>
                  </a:cubicBezTo>
                  <a:lnTo>
                    <a:pt x="1273" y="554"/>
                  </a:lnTo>
                  <a:lnTo>
                    <a:pt x="1273" y="554"/>
                  </a:lnTo>
                  <a:cubicBezTo>
                    <a:pt x="1273" y="546"/>
                    <a:pt x="1281" y="538"/>
                    <a:pt x="1281" y="530"/>
                  </a:cubicBezTo>
                  <a:cubicBezTo>
                    <a:pt x="1289" y="506"/>
                    <a:pt x="1273" y="451"/>
                    <a:pt x="1249" y="404"/>
                  </a:cubicBezTo>
                  <a:cubicBezTo>
                    <a:pt x="1242" y="388"/>
                    <a:pt x="1234" y="372"/>
                    <a:pt x="1226" y="364"/>
                  </a:cubicBezTo>
                  <a:cubicBezTo>
                    <a:pt x="1218" y="340"/>
                    <a:pt x="1210" y="332"/>
                    <a:pt x="1194" y="332"/>
                  </a:cubicBezTo>
                  <a:cubicBezTo>
                    <a:pt x="1186" y="324"/>
                    <a:pt x="1170" y="324"/>
                    <a:pt x="1162" y="317"/>
                  </a:cubicBezTo>
                  <a:cubicBezTo>
                    <a:pt x="1147" y="309"/>
                    <a:pt x="1131" y="309"/>
                    <a:pt x="1123" y="309"/>
                  </a:cubicBezTo>
                  <a:lnTo>
                    <a:pt x="1115" y="309"/>
                  </a:lnTo>
                  <a:cubicBezTo>
                    <a:pt x="1115" y="332"/>
                    <a:pt x="1123" y="332"/>
                    <a:pt x="1139" y="332"/>
                  </a:cubicBezTo>
                  <a:cubicBezTo>
                    <a:pt x="1147" y="332"/>
                    <a:pt x="1147" y="332"/>
                    <a:pt x="1147" y="332"/>
                  </a:cubicBezTo>
                  <a:cubicBezTo>
                    <a:pt x="1155" y="332"/>
                    <a:pt x="1162" y="332"/>
                    <a:pt x="1170" y="340"/>
                  </a:cubicBezTo>
                  <a:cubicBezTo>
                    <a:pt x="1178" y="348"/>
                    <a:pt x="1178" y="356"/>
                    <a:pt x="1178" y="364"/>
                  </a:cubicBezTo>
                  <a:cubicBezTo>
                    <a:pt x="1178" y="372"/>
                    <a:pt x="1178" y="372"/>
                    <a:pt x="1186" y="380"/>
                  </a:cubicBezTo>
                  <a:cubicBezTo>
                    <a:pt x="1186" y="380"/>
                    <a:pt x="1194" y="388"/>
                    <a:pt x="1202" y="388"/>
                  </a:cubicBezTo>
                  <a:cubicBezTo>
                    <a:pt x="1210" y="388"/>
                    <a:pt x="1226" y="388"/>
                    <a:pt x="1234" y="404"/>
                  </a:cubicBezTo>
                  <a:cubicBezTo>
                    <a:pt x="1242" y="411"/>
                    <a:pt x="1242" y="419"/>
                    <a:pt x="1234" y="427"/>
                  </a:cubicBezTo>
                  <a:cubicBezTo>
                    <a:pt x="1226" y="443"/>
                    <a:pt x="1210" y="443"/>
                    <a:pt x="1202" y="443"/>
                  </a:cubicBezTo>
                  <a:cubicBezTo>
                    <a:pt x="1194" y="443"/>
                    <a:pt x="1186" y="451"/>
                    <a:pt x="1186" y="451"/>
                  </a:cubicBezTo>
                  <a:cubicBezTo>
                    <a:pt x="1178" y="467"/>
                    <a:pt x="1170" y="490"/>
                    <a:pt x="1147" y="490"/>
                  </a:cubicBezTo>
                  <a:cubicBezTo>
                    <a:pt x="1147" y="490"/>
                    <a:pt x="1147" y="490"/>
                    <a:pt x="1139" y="490"/>
                  </a:cubicBezTo>
                  <a:cubicBezTo>
                    <a:pt x="1139" y="490"/>
                    <a:pt x="1131" y="482"/>
                    <a:pt x="1123" y="482"/>
                  </a:cubicBezTo>
                  <a:cubicBezTo>
                    <a:pt x="1115" y="482"/>
                    <a:pt x="1099" y="475"/>
                    <a:pt x="1091" y="475"/>
                  </a:cubicBezTo>
                  <a:cubicBezTo>
                    <a:pt x="1091" y="475"/>
                    <a:pt x="1084" y="475"/>
                    <a:pt x="1084" y="482"/>
                  </a:cubicBezTo>
                  <a:cubicBezTo>
                    <a:pt x="1084" y="482"/>
                    <a:pt x="1084" y="482"/>
                    <a:pt x="1075" y="490"/>
                  </a:cubicBezTo>
                  <a:cubicBezTo>
                    <a:pt x="1075" y="490"/>
                    <a:pt x="1075" y="490"/>
                    <a:pt x="1068" y="490"/>
                  </a:cubicBezTo>
                  <a:cubicBezTo>
                    <a:pt x="1068" y="490"/>
                    <a:pt x="1060" y="490"/>
                    <a:pt x="1044" y="467"/>
                  </a:cubicBezTo>
                  <a:cubicBezTo>
                    <a:pt x="1044" y="459"/>
                    <a:pt x="1036" y="443"/>
                    <a:pt x="1036" y="435"/>
                  </a:cubicBezTo>
                  <a:cubicBezTo>
                    <a:pt x="1028" y="427"/>
                    <a:pt x="1028" y="419"/>
                    <a:pt x="1012" y="419"/>
                  </a:cubicBezTo>
                  <a:cubicBezTo>
                    <a:pt x="1004" y="419"/>
                    <a:pt x="997" y="419"/>
                    <a:pt x="989" y="419"/>
                  </a:cubicBezTo>
                  <a:cubicBezTo>
                    <a:pt x="973" y="419"/>
                    <a:pt x="965" y="419"/>
                    <a:pt x="965" y="411"/>
                  </a:cubicBezTo>
                  <a:cubicBezTo>
                    <a:pt x="957" y="411"/>
                    <a:pt x="965" y="404"/>
                    <a:pt x="973" y="395"/>
                  </a:cubicBezTo>
                  <a:cubicBezTo>
                    <a:pt x="973" y="395"/>
                    <a:pt x="981" y="388"/>
                    <a:pt x="981" y="380"/>
                  </a:cubicBezTo>
                  <a:cubicBezTo>
                    <a:pt x="989" y="380"/>
                    <a:pt x="997" y="380"/>
                    <a:pt x="997" y="372"/>
                  </a:cubicBezTo>
                  <a:cubicBezTo>
                    <a:pt x="997" y="372"/>
                    <a:pt x="989" y="364"/>
                    <a:pt x="981" y="364"/>
                  </a:cubicBezTo>
                  <a:cubicBezTo>
                    <a:pt x="965" y="340"/>
                    <a:pt x="894" y="309"/>
                    <a:pt x="862" y="301"/>
                  </a:cubicBezTo>
                  <a:cubicBezTo>
                    <a:pt x="854" y="293"/>
                    <a:pt x="854" y="293"/>
                    <a:pt x="854" y="293"/>
                  </a:cubicBezTo>
                  <a:cubicBezTo>
                    <a:pt x="838" y="293"/>
                    <a:pt x="831" y="293"/>
                    <a:pt x="822" y="285"/>
                  </a:cubicBezTo>
                  <a:cubicBezTo>
                    <a:pt x="822" y="277"/>
                    <a:pt x="822" y="269"/>
                    <a:pt x="838" y="253"/>
                  </a:cubicBezTo>
                  <a:cubicBezTo>
                    <a:pt x="838" y="237"/>
                    <a:pt x="838" y="222"/>
                    <a:pt x="846" y="206"/>
                  </a:cubicBezTo>
                  <a:cubicBezTo>
                    <a:pt x="846" y="182"/>
                    <a:pt x="846" y="158"/>
                    <a:pt x="870" y="151"/>
                  </a:cubicBezTo>
                  <a:cubicBezTo>
                    <a:pt x="902" y="143"/>
                    <a:pt x="917" y="135"/>
                    <a:pt x="917" y="119"/>
                  </a:cubicBezTo>
                  <a:cubicBezTo>
                    <a:pt x="917" y="111"/>
                    <a:pt x="917" y="103"/>
                    <a:pt x="909" y="95"/>
                  </a:cubicBezTo>
                  <a:cubicBezTo>
                    <a:pt x="909" y="95"/>
                    <a:pt x="902" y="95"/>
                    <a:pt x="894" y="95"/>
                  </a:cubicBezTo>
                  <a:cubicBezTo>
                    <a:pt x="894" y="95"/>
                    <a:pt x="886" y="95"/>
                    <a:pt x="886" y="103"/>
                  </a:cubicBezTo>
                  <a:cubicBezTo>
                    <a:pt x="870" y="103"/>
                    <a:pt x="862" y="111"/>
                    <a:pt x="854" y="111"/>
                  </a:cubicBezTo>
                  <a:cubicBezTo>
                    <a:pt x="838" y="111"/>
                    <a:pt x="831" y="103"/>
                    <a:pt x="831" y="87"/>
                  </a:cubicBezTo>
                  <a:cubicBezTo>
                    <a:pt x="815" y="55"/>
                    <a:pt x="807" y="32"/>
                    <a:pt x="791" y="16"/>
                  </a:cubicBezTo>
                  <a:cubicBezTo>
                    <a:pt x="791" y="16"/>
                    <a:pt x="783" y="16"/>
                    <a:pt x="783" y="8"/>
                  </a:cubicBezTo>
                  <a:lnTo>
                    <a:pt x="783" y="8"/>
                  </a:lnTo>
                  <a:lnTo>
                    <a:pt x="775" y="8"/>
                  </a:lnTo>
                  <a:cubicBezTo>
                    <a:pt x="759" y="32"/>
                    <a:pt x="688" y="111"/>
                    <a:pt x="680" y="127"/>
                  </a:cubicBezTo>
                  <a:cubicBezTo>
                    <a:pt x="664" y="158"/>
                    <a:pt x="657" y="158"/>
                    <a:pt x="617" y="166"/>
                  </a:cubicBezTo>
                  <a:cubicBezTo>
                    <a:pt x="601" y="166"/>
                    <a:pt x="601" y="166"/>
                    <a:pt x="601" y="166"/>
                  </a:cubicBezTo>
                  <a:cubicBezTo>
                    <a:pt x="578" y="166"/>
                    <a:pt x="491" y="190"/>
                    <a:pt x="411" y="206"/>
                  </a:cubicBezTo>
                  <a:cubicBezTo>
                    <a:pt x="325" y="222"/>
                    <a:pt x="269" y="237"/>
                    <a:pt x="261" y="237"/>
                  </a:cubicBezTo>
                  <a:cubicBezTo>
                    <a:pt x="245" y="245"/>
                    <a:pt x="48" y="301"/>
                    <a:pt x="16" y="309"/>
                  </a:cubicBezTo>
                  <a:cubicBezTo>
                    <a:pt x="8" y="625"/>
                    <a:pt x="8" y="625"/>
                    <a:pt x="8" y="625"/>
                  </a:cubicBezTo>
                  <a:cubicBezTo>
                    <a:pt x="8" y="625"/>
                    <a:pt x="8" y="633"/>
                    <a:pt x="16" y="633"/>
                  </a:cubicBezTo>
                  <a:cubicBezTo>
                    <a:pt x="16" y="633"/>
                    <a:pt x="16" y="633"/>
                    <a:pt x="24" y="633"/>
                  </a:cubicBezTo>
                  <a:cubicBezTo>
                    <a:pt x="24" y="625"/>
                    <a:pt x="64" y="617"/>
                    <a:pt x="135" y="601"/>
                  </a:cubicBezTo>
                  <a:cubicBezTo>
                    <a:pt x="269" y="570"/>
                    <a:pt x="491" y="514"/>
                    <a:pt x="514" y="506"/>
                  </a:cubicBezTo>
                  <a:cubicBezTo>
                    <a:pt x="530" y="490"/>
                    <a:pt x="562" y="490"/>
                    <a:pt x="593" y="506"/>
                  </a:cubicBezTo>
                  <a:cubicBezTo>
                    <a:pt x="601" y="506"/>
                    <a:pt x="609" y="498"/>
                    <a:pt x="625" y="498"/>
                  </a:cubicBezTo>
                  <a:cubicBezTo>
                    <a:pt x="649" y="482"/>
                    <a:pt x="680" y="475"/>
                    <a:pt x="704" y="475"/>
                  </a:cubicBezTo>
                  <a:lnTo>
                    <a:pt x="712" y="475"/>
                  </a:lnTo>
                  <a:cubicBezTo>
                    <a:pt x="728" y="482"/>
                    <a:pt x="751" y="514"/>
                    <a:pt x="767" y="538"/>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8" name="Freeform 765"/>
            <p:cNvSpPr>
              <a:spLocks noChangeArrowheads="1"/>
            </p:cNvSpPr>
            <p:nvPr/>
          </p:nvSpPr>
          <p:spPr bwMode="auto">
            <a:xfrm>
              <a:off x="21606894" y="5672021"/>
              <a:ext cx="340939" cy="345577"/>
            </a:xfrm>
            <a:custGeom>
              <a:avLst/>
              <a:gdLst>
                <a:gd name="T0" fmla="*/ 8 w 649"/>
                <a:gd name="T1" fmla="*/ 222 h 658"/>
                <a:gd name="T2" fmla="*/ 8 w 649"/>
                <a:gd name="T3" fmla="*/ 222 h 658"/>
                <a:gd name="T4" fmla="*/ 32 w 649"/>
                <a:gd name="T5" fmla="*/ 325 h 658"/>
                <a:gd name="T6" fmla="*/ 63 w 649"/>
                <a:gd name="T7" fmla="*/ 459 h 658"/>
                <a:gd name="T8" fmla="*/ 79 w 649"/>
                <a:gd name="T9" fmla="*/ 506 h 658"/>
                <a:gd name="T10" fmla="*/ 71 w 649"/>
                <a:gd name="T11" fmla="*/ 554 h 658"/>
                <a:gd name="T12" fmla="*/ 32 w 649"/>
                <a:gd name="T13" fmla="*/ 617 h 658"/>
                <a:gd name="T14" fmla="*/ 63 w 649"/>
                <a:gd name="T15" fmla="*/ 657 h 658"/>
                <a:gd name="T16" fmla="*/ 127 w 649"/>
                <a:gd name="T17" fmla="*/ 601 h 658"/>
                <a:gd name="T18" fmla="*/ 269 w 649"/>
                <a:gd name="T19" fmla="*/ 475 h 658"/>
                <a:gd name="T20" fmla="*/ 514 w 649"/>
                <a:gd name="T21" fmla="*/ 388 h 658"/>
                <a:gd name="T22" fmla="*/ 648 w 649"/>
                <a:gd name="T23" fmla="*/ 325 h 658"/>
                <a:gd name="T24" fmla="*/ 593 w 649"/>
                <a:gd name="T25" fmla="*/ 80 h 658"/>
                <a:gd name="T26" fmla="*/ 585 w 649"/>
                <a:gd name="T27" fmla="*/ 16 h 658"/>
                <a:gd name="T28" fmla="*/ 577 w 649"/>
                <a:gd name="T29" fmla="*/ 16 h 658"/>
                <a:gd name="T30" fmla="*/ 498 w 649"/>
                <a:gd name="T31" fmla="*/ 16 h 658"/>
                <a:gd name="T32" fmla="*/ 8 w 649"/>
                <a:gd name="T33" fmla="*/ 143 h 658"/>
                <a:gd name="T34" fmla="*/ 0 w 649"/>
                <a:gd name="T35" fmla="*/ 143 h 658"/>
                <a:gd name="T36" fmla="*/ 0 w 649"/>
                <a:gd name="T37" fmla="*/ 143 h 658"/>
                <a:gd name="T38" fmla="*/ 8 w 649"/>
                <a:gd name="T39" fmla="*/ 222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9" h="658">
                  <a:moveTo>
                    <a:pt x="8" y="222"/>
                  </a:moveTo>
                  <a:lnTo>
                    <a:pt x="8" y="222"/>
                  </a:lnTo>
                  <a:cubicBezTo>
                    <a:pt x="8" y="230"/>
                    <a:pt x="16" y="293"/>
                    <a:pt x="32" y="325"/>
                  </a:cubicBezTo>
                  <a:cubicBezTo>
                    <a:pt x="48" y="364"/>
                    <a:pt x="63" y="435"/>
                    <a:pt x="63" y="459"/>
                  </a:cubicBezTo>
                  <a:cubicBezTo>
                    <a:pt x="63" y="483"/>
                    <a:pt x="71" y="491"/>
                    <a:pt x="79" y="506"/>
                  </a:cubicBezTo>
                  <a:cubicBezTo>
                    <a:pt x="87" y="522"/>
                    <a:pt x="87" y="546"/>
                    <a:pt x="71" y="554"/>
                  </a:cubicBezTo>
                  <a:cubicBezTo>
                    <a:pt x="56" y="570"/>
                    <a:pt x="32" y="601"/>
                    <a:pt x="32" y="617"/>
                  </a:cubicBezTo>
                  <a:cubicBezTo>
                    <a:pt x="40" y="625"/>
                    <a:pt x="56" y="641"/>
                    <a:pt x="63" y="657"/>
                  </a:cubicBezTo>
                  <a:cubicBezTo>
                    <a:pt x="87" y="641"/>
                    <a:pt x="111" y="625"/>
                    <a:pt x="127" y="601"/>
                  </a:cubicBezTo>
                  <a:cubicBezTo>
                    <a:pt x="158" y="562"/>
                    <a:pt x="222" y="514"/>
                    <a:pt x="269" y="475"/>
                  </a:cubicBezTo>
                  <a:cubicBezTo>
                    <a:pt x="324" y="435"/>
                    <a:pt x="475" y="396"/>
                    <a:pt x="514" y="388"/>
                  </a:cubicBezTo>
                  <a:cubicBezTo>
                    <a:pt x="530" y="380"/>
                    <a:pt x="593" y="348"/>
                    <a:pt x="648" y="325"/>
                  </a:cubicBezTo>
                  <a:cubicBezTo>
                    <a:pt x="633" y="230"/>
                    <a:pt x="593" y="95"/>
                    <a:pt x="593" y="80"/>
                  </a:cubicBezTo>
                  <a:cubicBezTo>
                    <a:pt x="585" y="72"/>
                    <a:pt x="585" y="40"/>
                    <a:pt x="585" y="16"/>
                  </a:cubicBezTo>
                  <a:cubicBezTo>
                    <a:pt x="577" y="16"/>
                    <a:pt x="577" y="16"/>
                    <a:pt x="577" y="16"/>
                  </a:cubicBezTo>
                  <a:cubicBezTo>
                    <a:pt x="569" y="16"/>
                    <a:pt x="530" y="0"/>
                    <a:pt x="498" y="16"/>
                  </a:cubicBezTo>
                  <a:cubicBezTo>
                    <a:pt x="467" y="32"/>
                    <a:pt x="24" y="135"/>
                    <a:pt x="8" y="143"/>
                  </a:cubicBezTo>
                  <a:cubicBezTo>
                    <a:pt x="0" y="143"/>
                    <a:pt x="0" y="143"/>
                    <a:pt x="0" y="143"/>
                  </a:cubicBezTo>
                  <a:lnTo>
                    <a:pt x="0" y="143"/>
                  </a:lnTo>
                  <a:cubicBezTo>
                    <a:pt x="0" y="151"/>
                    <a:pt x="0" y="214"/>
                    <a:pt x="8" y="222"/>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29" name="Freeform 766"/>
            <p:cNvSpPr>
              <a:spLocks noChangeArrowheads="1"/>
            </p:cNvSpPr>
            <p:nvPr/>
          </p:nvSpPr>
          <p:spPr bwMode="auto">
            <a:xfrm>
              <a:off x="21602255" y="5672021"/>
              <a:ext cx="345577" cy="350216"/>
            </a:xfrm>
            <a:custGeom>
              <a:avLst/>
              <a:gdLst>
                <a:gd name="T0" fmla="*/ 71 w 657"/>
                <a:gd name="T1" fmla="*/ 664 h 665"/>
                <a:gd name="T2" fmla="*/ 71 w 657"/>
                <a:gd name="T3" fmla="*/ 664 h 665"/>
                <a:gd name="T4" fmla="*/ 71 w 657"/>
                <a:gd name="T5" fmla="*/ 657 h 665"/>
                <a:gd name="T6" fmla="*/ 40 w 657"/>
                <a:gd name="T7" fmla="*/ 617 h 665"/>
                <a:gd name="T8" fmla="*/ 79 w 657"/>
                <a:gd name="T9" fmla="*/ 554 h 665"/>
                <a:gd name="T10" fmla="*/ 79 w 657"/>
                <a:gd name="T11" fmla="*/ 506 h 665"/>
                <a:gd name="T12" fmla="*/ 71 w 657"/>
                <a:gd name="T13" fmla="*/ 491 h 665"/>
                <a:gd name="T14" fmla="*/ 64 w 657"/>
                <a:gd name="T15" fmla="*/ 459 h 665"/>
                <a:gd name="T16" fmla="*/ 40 w 657"/>
                <a:gd name="T17" fmla="*/ 332 h 665"/>
                <a:gd name="T18" fmla="*/ 16 w 657"/>
                <a:gd name="T19" fmla="*/ 245 h 665"/>
                <a:gd name="T20" fmla="*/ 8 w 657"/>
                <a:gd name="T21" fmla="*/ 222 h 665"/>
                <a:gd name="T22" fmla="*/ 8 w 657"/>
                <a:gd name="T23" fmla="*/ 174 h 665"/>
                <a:gd name="T24" fmla="*/ 0 w 657"/>
                <a:gd name="T25" fmla="*/ 151 h 665"/>
                <a:gd name="T26" fmla="*/ 0 w 657"/>
                <a:gd name="T27" fmla="*/ 143 h 665"/>
                <a:gd name="T28" fmla="*/ 0 w 657"/>
                <a:gd name="T29" fmla="*/ 143 h 665"/>
                <a:gd name="T30" fmla="*/ 8 w 657"/>
                <a:gd name="T31" fmla="*/ 143 h 665"/>
                <a:gd name="T32" fmla="*/ 16 w 657"/>
                <a:gd name="T33" fmla="*/ 143 h 665"/>
                <a:gd name="T34" fmla="*/ 127 w 657"/>
                <a:gd name="T35" fmla="*/ 111 h 665"/>
                <a:gd name="T36" fmla="*/ 506 w 657"/>
                <a:gd name="T37" fmla="*/ 16 h 665"/>
                <a:gd name="T38" fmla="*/ 585 w 657"/>
                <a:gd name="T39" fmla="*/ 16 h 665"/>
                <a:gd name="T40" fmla="*/ 585 w 657"/>
                <a:gd name="T41" fmla="*/ 16 h 665"/>
                <a:gd name="T42" fmla="*/ 593 w 657"/>
                <a:gd name="T43" fmla="*/ 16 h 665"/>
                <a:gd name="T44" fmla="*/ 593 w 657"/>
                <a:gd name="T45" fmla="*/ 16 h 665"/>
                <a:gd name="T46" fmla="*/ 601 w 657"/>
                <a:gd name="T47" fmla="*/ 80 h 665"/>
                <a:gd name="T48" fmla="*/ 656 w 657"/>
                <a:gd name="T49" fmla="*/ 325 h 665"/>
                <a:gd name="T50" fmla="*/ 656 w 657"/>
                <a:gd name="T51" fmla="*/ 325 h 665"/>
                <a:gd name="T52" fmla="*/ 656 w 657"/>
                <a:gd name="T53" fmla="*/ 325 h 665"/>
                <a:gd name="T54" fmla="*/ 617 w 657"/>
                <a:gd name="T55" fmla="*/ 340 h 665"/>
                <a:gd name="T56" fmla="*/ 522 w 657"/>
                <a:gd name="T57" fmla="*/ 388 h 665"/>
                <a:gd name="T58" fmla="*/ 490 w 657"/>
                <a:gd name="T59" fmla="*/ 404 h 665"/>
                <a:gd name="T60" fmla="*/ 285 w 657"/>
                <a:gd name="T61" fmla="*/ 483 h 665"/>
                <a:gd name="T62" fmla="*/ 143 w 657"/>
                <a:gd name="T63" fmla="*/ 601 h 665"/>
                <a:gd name="T64" fmla="*/ 87 w 657"/>
                <a:gd name="T65" fmla="*/ 649 h 665"/>
                <a:gd name="T66" fmla="*/ 79 w 657"/>
                <a:gd name="T67" fmla="*/ 657 h 665"/>
                <a:gd name="T68" fmla="*/ 71 w 657"/>
                <a:gd name="T69" fmla="*/ 664 h 665"/>
                <a:gd name="T70" fmla="*/ 8 w 657"/>
                <a:gd name="T71" fmla="*/ 151 h 665"/>
                <a:gd name="T72" fmla="*/ 8 w 657"/>
                <a:gd name="T73" fmla="*/ 151 h 665"/>
                <a:gd name="T74" fmla="*/ 16 w 657"/>
                <a:gd name="T75" fmla="*/ 174 h 665"/>
                <a:gd name="T76" fmla="*/ 16 w 657"/>
                <a:gd name="T77" fmla="*/ 214 h 665"/>
                <a:gd name="T78" fmla="*/ 24 w 657"/>
                <a:gd name="T79" fmla="*/ 245 h 665"/>
                <a:gd name="T80" fmla="*/ 40 w 657"/>
                <a:gd name="T81" fmla="*/ 325 h 665"/>
                <a:gd name="T82" fmla="*/ 71 w 657"/>
                <a:gd name="T83" fmla="*/ 459 h 665"/>
                <a:gd name="T84" fmla="*/ 79 w 657"/>
                <a:gd name="T85" fmla="*/ 491 h 665"/>
                <a:gd name="T86" fmla="*/ 87 w 657"/>
                <a:gd name="T87" fmla="*/ 506 h 665"/>
                <a:gd name="T88" fmla="*/ 79 w 657"/>
                <a:gd name="T89" fmla="*/ 562 h 665"/>
                <a:gd name="T90" fmla="*/ 48 w 657"/>
                <a:gd name="T91" fmla="*/ 617 h 665"/>
                <a:gd name="T92" fmla="*/ 71 w 657"/>
                <a:gd name="T93" fmla="*/ 649 h 665"/>
                <a:gd name="T94" fmla="*/ 87 w 657"/>
                <a:gd name="T95" fmla="*/ 641 h 665"/>
                <a:gd name="T96" fmla="*/ 135 w 657"/>
                <a:gd name="T97" fmla="*/ 601 h 665"/>
                <a:gd name="T98" fmla="*/ 277 w 657"/>
                <a:gd name="T99" fmla="*/ 475 h 665"/>
                <a:gd name="T100" fmla="*/ 483 w 657"/>
                <a:gd name="T101" fmla="*/ 396 h 665"/>
                <a:gd name="T102" fmla="*/ 514 w 657"/>
                <a:gd name="T103" fmla="*/ 380 h 665"/>
                <a:gd name="T104" fmla="*/ 617 w 657"/>
                <a:gd name="T105" fmla="*/ 340 h 665"/>
                <a:gd name="T106" fmla="*/ 649 w 657"/>
                <a:gd name="T107" fmla="*/ 317 h 665"/>
                <a:gd name="T108" fmla="*/ 593 w 657"/>
                <a:gd name="T109" fmla="*/ 80 h 665"/>
                <a:gd name="T110" fmla="*/ 585 w 657"/>
                <a:gd name="T111" fmla="*/ 24 h 665"/>
                <a:gd name="T112" fmla="*/ 585 w 657"/>
                <a:gd name="T113" fmla="*/ 24 h 665"/>
                <a:gd name="T114" fmla="*/ 506 w 657"/>
                <a:gd name="T115" fmla="*/ 24 h 665"/>
                <a:gd name="T116" fmla="*/ 127 w 657"/>
                <a:gd name="T117" fmla="*/ 119 h 665"/>
                <a:gd name="T118" fmla="*/ 16 w 657"/>
                <a:gd name="T119" fmla="*/ 151 h 665"/>
                <a:gd name="T120" fmla="*/ 8 w 657"/>
                <a:gd name="T121" fmla="*/ 151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7" h="665">
                  <a:moveTo>
                    <a:pt x="71" y="664"/>
                  </a:moveTo>
                  <a:lnTo>
                    <a:pt x="71" y="664"/>
                  </a:lnTo>
                  <a:cubicBezTo>
                    <a:pt x="71" y="657"/>
                    <a:pt x="71" y="657"/>
                    <a:pt x="71" y="657"/>
                  </a:cubicBezTo>
                  <a:cubicBezTo>
                    <a:pt x="48" y="641"/>
                    <a:pt x="40" y="625"/>
                    <a:pt x="40" y="617"/>
                  </a:cubicBezTo>
                  <a:cubicBezTo>
                    <a:pt x="40" y="601"/>
                    <a:pt x="64" y="570"/>
                    <a:pt x="79" y="554"/>
                  </a:cubicBezTo>
                  <a:cubicBezTo>
                    <a:pt x="95" y="546"/>
                    <a:pt x="87" y="514"/>
                    <a:pt x="79" y="506"/>
                  </a:cubicBezTo>
                  <a:cubicBezTo>
                    <a:pt x="79" y="498"/>
                    <a:pt x="79" y="498"/>
                    <a:pt x="71" y="491"/>
                  </a:cubicBezTo>
                  <a:cubicBezTo>
                    <a:pt x="71" y="483"/>
                    <a:pt x="64" y="475"/>
                    <a:pt x="64" y="459"/>
                  </a:cubicBezTo>
                  <a:cubicBezTo>
                    <a:pt x="64" y="443"/>
                    <a:pt x="56" y="372"/>
                    <a:pt x="40" y="332"/>
                  </a:cubicBezTo>
                  <a:cubicBezTo>
                    <a:pt x="24" y="301"/>
                    <a:pt x="16" y="269"/>
                    <a:pt x="16" y="245"/>
                  </a:cubicBezTo>
                  <a:cubicBezTo>
                    <a:pt x="16" y="230"/>
                    <a:pt x="8" y="222"/>
                    <a:pt x="8" y="222"/>
                  </a:cubicBezTo>
                  <a:cubicBezTo>
                    <a:pt x="8" y="222"/>
                    <a:pt x="8" y="206"/>
                    <a:pt x="8" y="174"/>
                  </a:cubicBezTo>
                  <a:cubicBezTo>
                    <a:pt x="8" y="158"/>
                    <a:pt x="0" y="151"/>
                    <a:pt x="0" y="151"/>
                  </a:cubicBezTo>
                  <a:cubicBezTo>
                    <a:pt x="0" y="143"/>
                    <a:pt x="0" y="143"/>
                    <a:pt x="0" y="143"/>
                  </a:cubicBezTo>
                  <a:lnTo>
                    <a:pt x="0" y="143"/>
                  </a:lnTo>
                  <a:cubicBezTo>
                    <a:pt x="8" y="143"/>
                    <a:pt x="8" y="143"/>
                    <a:pt x="8" y="143"/>
                  </a:cubicBezTo>
                  <a:cubicBezTo>
                    <a:pt x="8" y="143"/>
                    <a:pt x="8" y="143"/>
                    <a:pt x="16" y="143"/>
                  </a:cubicBezTo>
                  <a:cubicBezTo>
                    <a:pt x="16" y="135"/>
                    <a:pt x="56" y="127"/>
                    <a:pt x="127" y="111"/>
                  </a:cubicBezTo>
                  <a:cubicBezTo>
                    <a:pt x="261" y="80"/>
                    <a:pt x="483" y="24"/>
                    <a:pt x="506" y="16"/>
                  </a:cubicBezTo>
                  <a:cubicBezTo>
                    <a:pt x="522" y="0"/>
                    <a:pt x="554" y="0"/>
                    <a:pt x="585" y="16"/>
                  </a:cubicBezTo>
                  <a:lnTo>
                    <a:pt x="585" y="16"/>
                  </a:lnTo>
                  <a:cubicBezTo>
                    <a:pt x="593" y="16"/>
                    <a:pt x="593" y="16"/>
                    <a:pt x="593" y="16"/>
                  </a:cubicBezTo>
                  <a:lnTo>
                    <a:pt x="593" y="16"/>
                  </a:lnTo>
                  <a:cubicBezTo>
                    <a:pt x="601" y="64"/>
                    <a:pt x="601" y="72"/>
                    <a:pt x="601" y="80"/>
                  </a:cubicBezTo>
                  <a:cubicBezTo>
                    <a:pt x="609" y="95"/>
                    <a:pt x="649" y="230"/>
                    <a:pt x="656" y="325"/>
                  </a:cubicBezTo>
                  <a:lnTo>
                    <a:pt x="656" y="325"/>
                  </a:lnTo>
                  <a:lnTo>
                    <a:pt x="656" y="325"/>
                  </a:lnTo>
                  <a:cubicBezTo>
                    <a:pt x="641" y="332"/>
                    <a:pt x="633" y="340"/>
                    <a:pt x="617" y="340"/>
                  </a:cubicBezTo>
                  <a:cubicBezTo>
                    <a:pt x="577" y="364"/>
                    <a:pt x="538" y="388"/>
                    <a:pt x="522" y="388"/>
                  </a:cubicBezTo>
                  <a:cubicBezTo>
                    <a:pt x="514" y="396"/>
                    <a:pt x="498" y="396"/>
                    <a:pt x="490" y="404"/>
                  </a:cubicBezTo>
                  <a:cubicBezTo>
                    <a:pt x="427" y="420"/>
                    <a:pt x="324" y="451"/>
                    <a:pt x="285" y="483"/>
                  </a:cubicBezTo>
                  <a:cubicBezTo>
                    <a:pt x="230" y="514"/>
                    <a:pt x="174" y="570"/>
                    <a:pt x="143" y="601"/>
                  </a:cubicBezTo>
                  <a:cubicBezTo>
                    <a:pt x="127" y="625"/>
                    <a:pt x="103" y="633"/>
                    <a:pt x="87" y="649"/>
                  </a:cubicBezTo>
                  <a:cubicBezTo>
                    <a:pt x="87" y="657"/>
                    <a:pt x="79" y="657"/>
                    <a:pt x="79" y="657"/>
                  </a:cubicBezTo>
                  <a:lnTo>
                    <a:pt x="71" y="664"/>
                  </a:lnTo>
                  <a:close/>
                  <a:moveTo>
                    <a:pt x="8" y="151"/>
                  </a:moveTo>
                  <a:lnTo>
                    <a:pt x="8" y="151"/>
                  </a:lnTo>
                  <a:cubicBezTo>
                    <a:pt x="8" y="151"/>
                    <a:pt x="8" y="158"/>
                    <a:pt x="16" y="174"/>
                  </a:cubicBezTo>
                  <a:cubicBezTo>
                    <a:pt x="16" y="190"/>
                    <a:pt x="16" y="214"/>
                    <a:pt x="16" y="214"/>
                  </a:cubicBezTo>
                  <a:cubicBezTo>
                    <a:pt x="16" y="222"/>
                    <a:pt x="16" y="230"/>
                    <a:pt x="24" y="245"/>
                  </a:cubicBezTo>
                  <a:cubicBezTo>
                    <a:pt x="24" y="269"/>
                    <a:pt x="32" y="301"/>
                    <a:pt x="40" y="325"/>
                  </a:cubicBezTo>
                  <a:cubicBezTo>
                    <a:pt x="64" y="364"/>
                    <a:pt x="71" y="435"/>
                    <a:pt x="71" y="459"/>
                  </a:cubicBezTo>
                  <a:cubicBezTo>
                    <a:pt x="71" y="475"/>
                    <a:pt x="79" y="483"/>
                    <a:pt x="79" y="491"/>
                  </a:cubicBezTo>
                  <a:cubicBezTo>
                    <a:pt x="87" y="491"/>
                    <a:pt x="87" y="498"/>
                    <a:pt x="87" y="506"/>
                  </a:cubicBezTo>
                  <a:cubicBezTo>
                    <a:pt x="95" y="514"/>
                    <a:pt x="103" y="546"/>
                    <a:pt x="79" y="562"/>
                  </a:cubicBezTo>
                  <a:cubicBezTo>
                    <a:pt x="64" y="570"/>
                    <a:pt x="48" y="601"/>
                    <a:pt x="48" y="617"/>
                  </a:cubicBezTo>
                  <a:cubicBezTo>
                    <a:pt x="48" y="617"/>
                    <a:pt x="48" y="625"/>
                    <a:pt x="71" y="649"/>
                  </a:cubicBezTo>
                  <a:cubicBezTo>
                    <a:pt x="79" y="649"/>
                    <a:pt x="79" y="649"/>
                    <a:pt x="87" y="641"/>
                  </a:cubicBezTo>
                  <a:cubicBezTo>
                    <a:pt x="103" y="633"/>
                    <a:pt x="119" y="617"/>
                    <a:pt x="135" y="601"/>
                  </a:cubicBezTo>
                  <a:cubicBezTo>
                    <a:pt x="166" y="562"/>
                    <a:pt x="230" y="514"/>
                    <a:pt x="277" y="475"/>
                  </a:cubicBezTo>
                  <a:cubicBezTo>
                    <a:pt x="324" y="443"/>
                    <a:pt x="427" y="411"/>
                    <a:pt x="483" y="396"/>
                  </a:cubicBezTo>
                  <a:cubicBezTo>
                    <a:pt x="498" y="388"/>
                    <a:pt x="514" y="388"/>
                    <a:pt x="514" y="380"/>
                  </a:cubicBezTo>
                  <a:cubicBezTo>
                    <a:pt x="538" y="380"/>
                    <a:pt x="577" y="356"/>
                    <a:pt x="617" y="340"/>
                  </a:cubicBezTo>
                  <a:cubicBezTo>
                    <a:pt x="625" y="332"/>
                    <a:pt x="641" y="325"/>
                    <a:pt x="649" y="317"/>
                  </a:cubicBezTo>
                  <a:cubicBezTo>
                    <a:pt x="641" y="230"/>
                    <a:pt x="601" y="95"/>
                    <a:pt x="593" y="80"/>
                  </a:cubicBezTo>
                  <a:cubicBezTo>
                    <a:pt x="593" y="72"/>
                    <a:pt x="593" y="56"/>
                    <a:pt x="585" y="24"/>
                  </a:cubicBezTo>
                  <a:lnTo>
                    <a:pt x="585" y="24"/>
                  </a:lnTo>
                  <a:cubicBezTo>
                    <a:pt x="554" y="8"/>
                    <a:pt x="522" y="8"/>
                    <a:pt x="506" y="24"/>
                  </a:cubicBezTo>
                  <a:cubicBezTo>
                    <a:pt x="483" y="32"/>
                    <a:pt x="269" y="87"/>
                    <a:pt x="127" y="119"/>
                  </a:cubicBezTo>
                  <a:cubicBezTo>
                    <a:pt x="71" y="135"/>
                    <a:pt x="16" y="143"/>
                    <a:pt x="16" y="151"/>
                  </a:cubicBezTo>
                  <a:lnTo>
                    <a:pt x="8" y="151"/>
                  </a:ln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30" name="Freeform 767"/>
            <p:cNvSpPr>
              <a:spLocks noChangeArrowheads="1"/>
            </p:cNvSpPr>
            <p:nvPr/>
          </p:nvSpPr>
          <p:spPr bwMode="auto">
            <a:xfrm>
              <a:off x="20468116" y="5027254"/>
              <a:ext cx="1484356" cy="1097032"/>
            </a:xfrm>
            <a:custGeom>
              <a:avLst/>
              <a:gdLst>
                <a:gd name="T0" fmla="*/ 2807 w 2823"/>
                <a:gd name="T1" fmla="*/ 1692 h 2088"/>
                <a:gd name="T2" fmla="*/ 2688 w 2823"/>
                <a:gd name="T3" fmla="*/ 1731 h 2088"/>
                <a:gd name="T4" fmla="*/ 2656 w 2823"/>
                <a:gd name="T5" fmla="*/ 1723 h 2088"/>
                <a:gd name="T6" fmla="*/ 2577 w 2823"/>
                <a:gd name="T7" fmla="*/ 1779 h 2088"/>
                <a:gd name="T8" fmla="*/ 2388 w 2823"/>
                <a:gd name="T9" fmla="*/ 1842 h 2088"/>
                <a:gd name="T10" fmla="*/ 2229 w 2823"/>
                <a:gd name="T11" fmla="*/ 1921 h 2088"/>
                <a:gd name="T12" fmla="*/ 2229 w 2823"/>
                <a:gd name="T13" fmla="*/ 1882 h 2088"/>
                <a:gd name="T14" fmla="*/ 2237 w 2823"/>
                <a:gd name="T15" fmla="*/ 1779 h 2088"/>
                <a:gd name="T16" fmla="*/ 2229 w 2823"/>
                <a:gd name="T17" fmla="*/ 1684 h 2088"/>
                <a:gd name="T18" fmla="*/ 2174 w 2823"/>
                <a:gd name="T19" fmla="*/ 1447 h 2088"/>
                <a:gd name="T20" fmla="*/ 2166 w 2823"/>
                <a:gd name="T21" fmla="*/ 1368 h 2088"/>
                <a:gd name="T22" fmla="*/ 2158 w 2823"/>
                <a:gd name="T23" fmla="*/ 1036 h 2088"/>
                <a:gd name="T24" fmla="*/ 2064 w 2823"/>
                <a:gd name="T25" fmla="*/ 664 h 2088"/>
                <a:gd name="T26" fmla="*/ 1992 w 2823"/>
                <a:gd name="T27" fmla="*/ 569 h 2088"/>
                <a:gd name="T28" fmla="*/ 1976 w 2823"/>
                <a:gd name="T29" fmla="*/ 348 h 2088"/>
                <a:gd name="T30" fmla="*/ 1897 w 2823"/>
                <a:gd name="T31" fmla="*/ 190 h 2088"/>
                <a:gd name="T32" fmla="*/ 1874 w 2823"/>
                <a:gd name="T33" fmla="*/ 0 h 2088"/>
                <a:gd name="T34" fmla="*/ 1123 w 2823"/>
                <a:gd name="T35" fmla="*/ 451 h 2088"/>
                <a:gd name="T36" fmla="*/ 1044 w 2823"/>
                <a:gd name="T37" fmla="*/ 561 h 2088"/>
                <a:gd name="T38" fmla="*/ 1020 w 2823"/>
                <a:gd name="T39" fmla="*/ 656 h 2088"/>
                <a:gd name="T40" fmla="*/ 1067 w 2823"/>
                <a:gd name="T41" fmla="*/ 672 h 2088"/>
                <a:gd name="T42" fmla="*/ 1059 w 2823"/>
                <a:gd name="T43" fmla="*/ 727 h 2088"/>
                <a:gd name="T44" fmla="*/ 1067 w 2823"/>
                <a:gd name="T45" fmla="*/ 806 h 2088"/>
                <a:gd name="T46" fmla="*/ 1059 w 2823"/>
                <a:gd name="T47" fmla="*/ 917 h 2088"/>
                <a:gd name="T48" fmla="*/ 988 w 2823"/>
                <a:gd name="T49" fmla="*/ 957 h 2088"/>
                <a:gd name="T50" fmla="*/ 933 w 2823"/>
                <a:gd name="T51" fmla="*/ 1028 h 2088"/>
                <a:gd name="T52" fmla="*/ 870 w 2823"/>
                <a:gd name="T53" fmla="*/ 1083 h 2088"/>
                <a:gd name="T54" fmla="*/ 743 w 2823"/>
                <a:gd name="T55" fmla="*/ 1083 h 2088"/>
                <a:gd name="T56" fmla="*/ 641 w 2823"/>
                <a:gd name="T57" fmla="*/ 1123 h 2088"/>
                <a:gd name="T58" fmla="*/ 206 w 2823"/>
                <a:gd name="T59" fmla="*/ 1186 h 2088"/>
                <a:gd name="T60" fmla="*/ 182 w 2823"/>
                <a:gd name="T61" fmla="*/ 1305 h 2088"/>
                <a:gd name="T62" fmla="*/ 237 w 2823"/>
                <a:gd name="T63" fmla="*/ 1383 h 2088"/>
                <a:gd name="T64" fmla="*/ 229 w 2823"/>
                <a:gd name="T65" fmla="*/ 1478 h 2088"/>
                <a:gd name="T66" fmla="*/ 0 w 2823"/>
                <a:gd name="T67" fmla="*/ 1731 h 2088"/>
                <a:gd name="T68" fmla="*/ 1439 w 2823"/>
                <a:gd name="T69" fmla="*/ 1565 h 2088"/>
                <a:gd name="T70" fmla="*/ 1644 w 2823"/>
                <a:gd name="T71" fmla="*/ 1605 h 2088"/>
                <a:gd name="T72" fmla="*/ 1787 w 2823"/>
                <a:gd name="T73" fmla="*/ 1763 h 2088"/>
                <a:gd name="T74" fmla="*/ 2103 w 2823"/>
                <a:gd name="T75" fmla="*/ 1882 h 2088"/>
                <a:gd name="T76" fmla="*/ 2135 w 2823"/>
                <a:gd name="T77" fmla="*/ 2008 h 2088"/>
                <a:gd name="T78" fmla="*/ 2166 w 2823"/>
                <a:gd name="T79" fmla="*/ 2079 h 2088"/>
                <a:gd name="T80" fmla="*/ 2609 w 2823"/>
                <a:gd name="T81" fmla="*/ 1850 h 2088"/>
                <a:gd name="T82" fmla="*/ 2807 w 2823"/>
                <a:gd name="T83" fmla="*/ 1692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23" h="2088">
                  <a:moveTo>
                    <a:pt x="2807" y="1692"/>
                  </a:moveTo>
                  <a:lnTo>
                    <a:pt x="2807" y="1692"/>
                  </a:lnTo>
                  <a:cubicBezTo>
                    <a:pt x="2791" y="1684"/>
                    <a:pt x="2767" y="1716"/>
                    <a:pt x="2728" y="1700"/>
                  </a:cubicBezTo>
                  <a:cubicBezTo>
                    <a:pt x="2696" y="1676"/>
                    <a:pt x="2696" y="1716"/>
                    <a:pt x="2688" y="1731"/>
                  </a:cubicBezTo>
                  <a:cubicBezTo>
                    <a:pt x="2688" y="1739"/>
                    <a:pt x="2641" y="1795"/>
                    <a:pt x="2625" y="1795"/>
                  </a:cubicBezTo>
                  <a:cubicBezTo>
                    <a:pt x="2617" y="1787"/>
                    <a:pt x="2648" y="1747"/>
                    <a:pt x="2656" y="1723"/>
                  </a:cubicBezTo>
                  <a:cubicBezTo>
                    <a:pt x="2672" y="1700"/>
                    <a:pt x="2664" y="1652"/>
                    <a:pt x="2656" y="1676"/>
                  </a:cubicBezTo>
                  <a:cubicBezTo>
                    <a:pt x="2648" y="1708"/>
                    <a:pt x="2609" y="1755"/>
                    <a:pt x="2577" y="1779"/>
                  </a:cubicBezTo>
                  <a:cubicBezTo>
                    <a:pt x="2538" y="1795"/>
                    <a:pt x="2490" y="1803"/>
                    <a:pt x="2467" y="1803"/>
                  </a:cubicBezTo>
                  <a:cubicBezTo>
                    <a:pt x="2435" y="1810"/>
                    <a:pt x="2403" y="1810"/>
                    <a:pt x="2388" y="1842"/>
                  </a:cubicBezTo>
                  <a:cubicBezTo>
                    <a:pt x="2372" y="1874"/>
                    <a:pt x="2340" y="1866"/>
                    <a:pt x="2308" y="1874"/>
                  </a:cubicBezTo>
                  <a:cubicBezTo>
                    <a:pt x="2277" y="1882"/>
                    <a:pt x="2253" y="1913"/>
                    <a:pt x="2229" y="1921"/>
                  </a:cubicBezTo>
                  <a:cubicBezTo>
                    <a:pt x="2206" y="1937"/>
                    <a:pt x="2182" y="1937"/>
                    <a:pt x="2206" y="1905"/>
                  </a:cubicBezTo>
                  <a:cubicBezTo>
                    <a:pt x="2214" y="1897"/>
                    <a:pt x="2222" y="1889"/>
                    <a:pt x="2229" y="1882"/>
                  </a:cubicBezTo>
                  <a:cubicBezTo>
                    <a:pt x="2222" y="1866"/>
                    <a:pt x="2206" y="1850"/>
                    <a:pt x="2198" y="1842"/>
                  </a:cubicBezTo>
                  <a:cubicBezTo>
                    <a:pt x="2198" y="1826"/>
                    <a:pt x="2222" y="1795"/>
                    <a:pt x="2237" y="1779"/>
                  </a:cubicBezTo>
                  <a:cubicBezTo>
                    <a:pt x="2253" y="1771"/>
                    <a:pt x="2253" y="1747"/>
                    <a:pt x="2245" y="1731"/>
                  </a:cubicBezTo>
                  <a:cubicBezTo>
                    <a:pt x="2237" y="1716"/>
                    <a:pt x="2229" y="1708"/>
                    <a:pt x="2229" y="1684"/>
                  </a:cubicBezTo>
                  <a:cubicBezTo>
                    <a:pt x="2229" y="1660"/>
                    <a:pt x="2214" y="1589"/>
                    <a:pt x="2198" y="1550"/>
                  </a:cubicBezTo>
                  <a:cubicBezTo>
                    <a:pt x="2182" y="1518"/>
                    <a:pt x="2174" y="1455"/>
                    <a:pt x="2174" y="1447"/>
                  </a:cubicBezTo>
                  <a:cubicBezTo>
                    <a:pt x="2166" y="1439"/>
                    <a:pt x="2166" y="1376"/>
                    <a:pt x="2166" y="1368"/>
                  </a:cubicBezTo>
                  <a:lnTo>
                    <a:pt x="2166" y="1368"/>
                  </a:lnTo>
                  <a:cubicBezTo>
                    <a:pt x="2158" y="1368"/>
                    <a:pt x="2158" y="1360"/>
                    <a:pt x="2158" y="1360"/>
                  </a:cubicBezTo>
                  <a:cubicBezTo>
                    <a:pt x="2158" y="1036"/>
                    <a:pt x="2158" y="1036"/>
                    <a:pt x="2158" y="1036"/>
                  </a:cubicBezTo>
                  <a:cubicBezTo>
                    <a:pt x="2158" y="1028"/>
                    <a:pt x="2127" y="870"/>
                    <a:pt x="2111" y="814"/>
                  </a:cubicBezTo>
                  <a:cubicBezTo>
                    <a:pt x="2095" y="759"/>
                    <a:pt x="2079" y="688"/>
                    <a:pt x="2064" y="664"/>
                  </a:cubicBezTo>
                  <a:cubicBezTo>
                    <a:pt x="2048" y="633"/>
                    <a:pt x="2048" y="664"/>
                    <a:pt x="2024" y="664"/>
                  </a:cubicBezTo>
                  <a:cubicBezTo>
                    <a:pt x="2000" y="656"/>
                    <a:pt x="1992" y="593"/>
                    <a:pt x="1992" y="569"/>
                  </a:cubicBezTo>
                  <a:cubicBezTo>
                    <a:pt x="1992" y="546"/>
                    <a:pt x="1984" y="482"/>
                    <a:pt x="1969" y="443"/>
                  </a:cubicBezTo>
                  <a:cubicBezTo>
                    <a:pt x="1953" y="403"/>
                    <a:pt x="1976" y="379"/>
                    <a:pt x="1976" y="348"/>
                  </a:cubicBezTo>
                  <a:cubicBezTo>
                    <a:pt x="1969" y="324"/>
                    <a:pt x="1953" y="269"/>
                    <a:pt x="1937" y="245"/>
                  </a:cubicBezTo>
                  <a:cubicBezTo>
                    <a:pt x="1929" y="222"/>
                    <a:pt x="1905" y="222"/>
                    <a:pt x="1897" y="190"/>
                  </a:cubicBezTo>
                  <a:cubicBezTo>
                    <a:pt x="1889" y="150"/>
                    <a:pt x="1897" y="111"/>
                    <a:pt x="1889" y="95"/>
                  </a:cubicBezTo>
                  <a:cubicBezTo>
                    <a:pt x="1882" y="79"/>
                    <a:pt x="1874" y="24"/>
                    <a:pt x="1874" y="0"/>
                  </a:cubicBezTo>
                  <a:cubicBezTo>
                    <a:pt x="1629" y="55"/>
                    <a:pt x="1399" y="111"/>
                    <a:pt x="1384" y="111"/>
                  </a:cubicBezTo>
                  <a:cubicBezTo>
                    <a:pt x="1344" y="119"/>
                    <a:pt x="1123" y="411"/>
                    <a:pt x="1123" y="451"/>
                  </a:cubicBezTo>
                  <a:cubicBezTo>
                    <a:pt x="1123" y="482"/>
                    <a:pt x="1067" y="530"/>
                    <a:pt x="1028" y="561"/>
                  </a:cubicBezTo>
                  <a:cubicBezTo>
                    <a:pt x="1044" y="561"/>
                    <a:pt x="1044" y="561"/>
                    <a:pt x="1044" y="561"/>
                  </a:cubicBezTo>
                  <a:cubicBezTo>
                    <a:pt x="1028" y="577"/>
                    <a:pt x="980" y="633"/>
                    <a:pt x="980" y="640"/>
                  </a:cubicBezTo>
                  <a:cubicBezTo>
                    <a:pt x="980" y="648"/>
                    <a:pt x="1012" y="664"/>
                    <a:pt x="1020" y="656"/>
                  </a:cubicBezTo>
                  <a:cubicBezTo>
                    <a:pt x="1028" y="648"/>
                    <a:pt x="1059" y="640"/>
                    <a:pt x="1052" y="664"/>
                  </a:cubicBezTo>
                  <a:cubicBezTo>
                    <a:pt x="1052" y="680"/>
                    <a:pt x="1052" y="688"/>
                    <a:pt x="1067" y="672"/>
                  </a:cubicBezTo>
                  <a:cubicBezTo>
                    <a:pt x="1083" y="664"/>
                    <a:pt x="1107" y="680"/>
                    <a:pt x="1083" y="688"/>
                  </a:cubicBezTo>
                  <a:cubicBezTo>
                    <a:pt x="1067" y="696"/>
                    <a:pt x="1052" y="719"/>
                    <a:pt x="1059" y="727"/>
                  </a:cubicBezTo>
                  <a:cubicBezTo>
                    <a:pt x="1059" y="727"/>
                    <a:pt x="1052" y="735"/>
                    <a:pt x="1052" y="759"/>
                  </a:cubicBezTo>
                  <a:cubicBezTo>
                    <a:pt x="1052" y="775"/>
                    <a:pt x="1059" y="790"/>
                    <a:pt x="1067" y="806"/>
                  </a:cubicBezTo>
                  <a:cubicBezTo>
                    <a:pt x="1075" y="830"/>
                    <a:pt x="1091" y="846"/>
                    <a:pt x="1083" y="862"/>
                  </a:cubicBezTo>
                  <a:cubicBezTo>
                    <a:pt x="1083" y="886"/>
                    <a:pt x="1083" y="917"/>
                    <a:pt x="1059" y="917"/>
                  </a:cubicBezTo>
                  <a:cubicBezTo>
                    <a:pt x="1044" y="917"/>
                    <a:pt x="1028" y="901"/>
                    <a:pt x="1020" y="925"/>
                  </a:cubicBezTo>
                  <a:cubicBezTo>
                    <a:pt x="1012" y="941"/>
                    <a:pt x="1004" y="957"/>
                    <a:pt x="988" y="957"/>
                  </a:cubicBezTo>
                  <a:cubicBezTo>
                    <a:pt x="980" y="965"/>
                    <a:pt x="965" y="965"/>
                    <a:pt x="965" y="980"/>
                  </a:cubicBezTo>
                  <a:cubicBezTo>
                    <a:pt x="957" y="996"/>
                    <a:pt x="949" y="1012"/>
                    <a:pt x="933" y="1028"/>
                  </a:cubicBezTo>
                  <a:cubicBezTo>
                    <a:pt x="909" y="1036"/>
                    <a:pt x="894" y="1052"/>
                    <a:pt x="885" y="1059"/>
                  </a:cubicBezTo>
                  <a:cubicBezTo>
                    <a:pt x="878" y="1075"/>
                    <a:pt x="885" y="1083"/>
                    <a:pt x="870" y="1083"/>
                  </a:cubicBezTo>
                  <a:cubicBezTo>
                    <a:pt x="854" y="1075"/>
                    <a:pt x="846" y="1075"/>
                    <a:pt x="822" y="1075"/>
                  </a:cubicBezTo>
                  <a:cubicBezTo>
                    <a:pt x="799" y="1075"/>
                    <a:pt x="759" y="1075"/>
                    <a:pt x="743" y="1083"/>
                  </a:cubicBezTo>
                  <a:cubicBezTo>
                    <a:pt x="727" y="1099"/>
                    <a:pt x="696" y="1107"/>
                    <a:pt x="680" y="1115"/>
                  </a:cubicBezTo>
                  <a:cubicBezTo>
                    <a:pt x="672" y="1130"/>
                    <a:pt x="656" y="1139"/>
                    <a:pt x="641" y="1123"/>
                  </a:cubicBezTo>
                  <a:cubicBezTo>
                    <a:pt x="617" y="1107"/>
                    <a:pt x="593" y="1091"/>
                    <a:pt x="577" y="1099"/>
                  </a:cubicBezTo>
                  <a:cubicBezTo>
                    <a:pt x="554" y="1099"/>
                    <a:pt x="340" y="1083"/>
                    <a:pt x="206" y="1186"/>
                  </a:cubicBezTo>
                  <a:cubicBezTo>
                    <a:pt x="190" y="1202"/>
                    <a:pt x="174" y="1210"/>
                    <a:pt x="158" y="1217"/>
                  </a:cubicBezTo>
                  <a:cubicBezTo>
                    <a:pt x="174" y="1249"/>
                    <a:pt x="182" y="1281"/>
                    <a:pt x="182" y="1305"/>
                  </a:cubicBezTo>
                  <a:cubicBezTo>
                    <a:pt x="190" y="1328"/>
                    <a:pt x="221" y="1376"/>
                    <a:pt x="229" y="1392"/>
                  </a:cubicBezTo>
                  <a:cubicBezTo>
                    <a:pt x="237" y="1392"/>
                    <a:pt x="237" y="1392"/>
                    <a:pt x="237" y="1383"/>
                  </a:cubicBezTo>
                  <a:cubicBezTo>
                    <a:pt x="237" y="1383"/>
                    <a:pt x="277" y="1392"/>
                    <a:pt x="269" y="1407"/>
                  </a:cubicBezTo>
                  <a:cubicBezTo>
                    <a:pt x="261" y="1423"/>
                    <a:pt x="253" y="1463"/>
                    <a:pt x="229" y="1478"/>
                  </a:cubicBezTo>
                  <a:cubicBezTo>
                    <a:pt x="206" y="1494"/>
                    <a:pt x="126" y="1613"/>
                    <a:pt x="95" y="1652"/>
                  </a:cubicBezTo>
                  <a:cubicBezTo>
                    <a:pt x="79" y="1660"/>
                    <a:pt x="48" y="1700"/>
                    <a:pt x="0" y="1731"/>
                  </a:cubicBezTo>
                  <a:cubicBezTo>
                    <a:pt x="24" y="1842"/>
                    <a:pt x="24" y="1842"/>
                    <a:pt x="24" y="1842"/>
                  </a:cubicBezTo>
                  <a:cubicBezTo>
                    <a:pt x="24" y="1842"/>
                    <a:pt x="1415" y="1581"/>
                    <a:pt x="1439" y="1565"/>
                  </a:cubicBezTo>
                  <a:cubicBezTo>
                    <a:pt x="1471" y="1557"/>
                    <a:pt x="1494" y="1526"/>
                    <a:pt x="1542" y="1565"/>
                  </a:cubicBezTo>
                  <a:cubicBezTo>
                    <a:pt x="1589" y="1597"/>
                    <a:pt x="1613" y="1597"/>
                    <a:pt x="1644" y="1605"/>
                  </a:cubicBezTo>
                  <a:cubicBezTo>
                    <a:pt x="1676" y="1605"/>
                    <a:pt x="1700" y="1716"/>
                    <a:pt x="1716" y="1747"/>
                  </a:cubicBezTo>
                  <a:cubicBezTo>
                    <a:pt x="1739" y="1779"/>
                    <a:pt x="1739" y="1755"/>
                    <a:pt x="1787" y="1763"/>
                  </a:cubicBezTo>
                  <a:cubicBezTo>
                    <a:pt x="1826" y="1771"/>
                    <a:pt x="1842" y="1779"/>
                    <a:pt x="1866" y="1810"/>
                  </a:cubicBezTo>
                  <a:cubicBezTo>
                    <a:pt x="1889" y="1834"/>
                    <a:pt x="2079" y="1882"/>
                    <a:pt x="2103" y="1882"/>
                  </a:cubicBezTo>
                  <a:cubicBezTo>
                    <a:pt x="2127" y="1889"/>
                    <a:pt x="2142" y="1897"/>
                    <a:pt x="2150" y="1913"/>
                  </a:cubicBezTo>
                  <a:cubicBezTo>
                    <a:pt x="2158" y="1929"/>
                    <a:pt x="2135" y="1992"/>
                    <a:pt x="2135" y="2008"/>
                  </a:cubicBezTo>
                  <a:cubicBezTo>
                    <a:pt x="2127" y="2016"/>
                    <a:pt x="2119" y="2040"/>
                    <a:pt x="2119" y="2056"/>
                  </a:cubicBezTo>
                  <a:cubicBezTo>
                    <a:pt x="2135" y="2063"/>
                    <a:pt x="2119" y="2087"/>
                    <a:pt x="2166" y="2079"/>
                  </a:cubicBezTo>
                  <a:cubicBezTo>
                    <a:pt x="2214" y="2071"/>
                    <a:pt x="2324" y="2008"/>
                    <a:pt x="2403" y="1976"/>
                  </a:cubicBezTo>
                  <a:cubicBezTo>
                    <a:pt x="2482" y="1937"/>
                    <a:pt x="2538" y="1882"/>
                    <a:pt x="2609" y="1850"/>
                  </a:cubicBezTo>
                  <a:cubicBezTo>
                    <a:pt x="2680" y="1818"/>
                    <a:pt x="2688" y="1803"/>
                    <a:pt x="2719" y="1779"/>
                  </a:cubicBezTo>
                  <a:cubicBezTo>
                    <a:pt x="2751" y="1747"/>
                    <a:pt x="2822" y="1700"/>
                    <a:pt x="2807" y="1692"/>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31" name="Freeform 768"/>
            <p:cNvSpPr>
              <a:spLocks noChangeArrowheads="1"/>
            </p:cNvSpPr>
            <p:nvPr/>
          </p:nvSpPr>
          <p:spPr bwMode="auto">
            <a:xfrm>
              <a:off x="20468116" y="5022615"/>
              <a:ext cx="1479717" cy="1101671"/>
            </a:xfrm>
            <a:custGeom>
              <a:avLst/>
              <a:gdLst>
                <a:gd name="T0" fmla="*/ 2119 w 2815"/>
                <a:gd name="T1" fmla="*/ 2064 h 2096"/>
                <a:gd name="T2" fmla="*/ 2142 w 2815"/>
                <a:gd name="T3" fmla="*/ 1921 h 2096"/>
                <a:gd name="T4" fmla="*/ 1747 w 2815"/>
                <a:gd name="T5" fmla="*/ 1771 h 2096"/>
                <a:gd name="T6" fmla="*/ 1644 w 2815"/>
                <a:gd name="T7" fmla="*/ 1613 h 2096"/>
                <a:gd name="T8" fmla="*/ 32 w 2815"/>
                <a:gd name="T9" fmla="*/ 1858 h 2096"/>
                <a:gd name="T10" fmla="*/ 150 w 2815"/>
                <a:gd name="T11" fmla="*/ 1581 h 2096"/>
                <a:gd name="T12" fmla="*/ 245 w 2815"/>
                <a:gd name="T13" fmla="*/ 1400 h 2096"/>
                <a:gd name="T14" fmla="*/ 182 w 2815"/>
                <a:gd name="T15" fmla="*/ 1313 h 2096"/>
                <a:gd name="T16" fmla="*/ 546 w 2815"/>
                <a:gd name="T17" fmla="*/ 1099 h 2096"/>
                <a:gd name="T18" fmla="*/ 680 w 2815"/>
                <a:gd name="T19" fmla="*/ 1123 h 2096"/>
                <a:gd name="T20" fmla="*/ 870 w 2815"/>
                <a:gd name="T21" fmla="*/ 1083 h 2096"/>
                <a:gd name="T22" fmla="*/ 957 w 2815"/>
                <a:gd name="T23" fmla="*/ 988 h 2096"/>
                <a:gd name="T24" fmla="*/ 1036 w 2815"/>
                <a:gd name="T25" fmla="*/ 917 h 2096"/>
                <a:gd name="T26" fmla="*/ 1075 w 2815"/>
                <a:gd name="T27" fmla="*/ 838 h 2096"/>
                <a:gd name="T28" fmla="*/ 1052 w 2815"/>
                <a:gd name="T29" fmla="*/ 735 h 2096"/>
                <a:gd name="T30" fmla="*/ 1067 w 2815"/>
                <a:gd name="T31" fmla="*/ 688 h 2096"/>
                <a:gd name="T32" fmla="*/ 1044 w 2815"/>
                <a:gd name="T33" fmla="*/ 664 h 2096"/>
                <a:gd name="T34" fmla="*/ 1028 w 2815"/>
                <a:gd name="T35" fmla="*/ 569 h 2096"/>
                <a:gd name="T36" fmla="*/ 1384 w 2815"/>
                <a:gd name="T37" fmla="*/ 119 h 2096"/>
                <a:gd name="T38" fmla="*/ 1897 w 2815"/>
                <a:gd name="T39" fmla="*/ 150 h 2096"/>
                <a:gd name="T40" fmla="*/ 1969 w 2815"/>
                <a:gd name="T41" fmla="*/ 396 h 2096"/>
                <a:gd name="T42" fmla="*/ 2055 w 2815"/>
                <a:gd name="T43" fmla="*/ 656 h 2096"/>
                <a:gd name="T44" fmla="*/ 2166 w 2815"/>
                <a:gd name="T45" fmla="*/ 1044 h 2096"/>
                <a:gd name="T46" fmla="*/ 2166 w 2815"/>
                <a:gd name="T47" fmla="*/ 1376 h 2096"/>
                <a:gd name="T48" fmla="*/ 2229 w 2815"/>
                <a:gd name="T49" fmla="*/ 1692 h 2096"/>
                <a:gd name="T50" fmla="*/ 2237 w 2815"/>
                <a:gd name="T51" fmla="*/ 1890 h 2096"/>
                <a:gd name="T52" fmla="*/ 2206 w 2815"/>
                <a:gd name="T53" fmla="*/ 1937 h 2096"/>
                <a:gd name="T54" fmla="*/ 2388 w 2815"/>
                <a:gd name="T55" fmla="*/ 1850 h 2096"/>
                <a:gd name="T56" fmla="*/ 2664 w 2815"/>
                <a:gd name="T57" fmla="*/ 1676 h 2096"/>
                <a:gd name="T58" fmla="*/ 2633 w 2815"/>
                <a:gd name="T59" fmla="*/ 1795 h 2096"/>
                <a:gd name="T60" fmla="*/ 2751 w 2815"/>
                <a:gd name="T61" fmla="*/ 1708 h 2096"/>
                <a:gd name="T62" fmla="*/ 2751 w 2815"/>
                <a:gd name="T63" fmla="*/ 1763 h 2096"/>
                <a:gd name="T64" fmla="*/ 2411 w 2815"/>
                <a:gd name="T65" fmla="*/ 1984 h 2096"/>
                <a:gd name="T66" fmla="*/ 2119 w 2815"/>
                <a:gd name="T67" fmla="*/ 2064 h 2096"/>
                <a:gd name="T68" fmla="*/ 2308 w 2815"/>
                <a:gd name="T69" fmla="*/ 2024 h 2096"/>
                <a:gd name="T70" fmla="*/ 2719 w 2815"/>
                <a:gd name="T71" fmla="*/ 1779 h 2096"/>
                <a:gd name="T72" fmla="*/ 2751 w 2815"/>
                <a:gd name="T73" fmla="*/ 1716 h 2096"/>
                <a:gd name="T74" fmla="*/ 2633 w 2815"/>
                <a:gd name="T75" fmla="*/ 1803 h 2096"/>
                <a:gd name="T76" fmla="*/ 2656 w 2815"/>
                <a:gd name="T77" fmla="*/ 1684 h 2096"/>
                <a:gd name="T78" fmla="*/ 2332 w 2815"/>
                <a:gd name="T79" fmla="*/ 1882 h 2096"/>
                <a:gd name="T80" fmla="*/ 2190 w 2815"/>
                <a:gd name="T81" fmla="*/ 1937 h 2096"/>
                <a:gd name="T82" fmla="*/ 2237 w 2815"/>
                <a:gd name="T83" fmla="*/ 1739 h 2096"/>
                <a:gd name="T84" fmla="*/ 2166 w 2815"/>
                <a:gd name="T85" fmla="*/ 1455 h 2096"/>
                <a:gd name="T86" fmla="*/ 2150 w 2815"/>
                <a:gd name="T87" fmla="*/ 1368 h 2096"/>
                <a:gd name="T88" fmla="*/ 2055 w 2815"/>
                <a:gd name="T89" fmla="*/ 664 h 2096"/>
                <a:gd name="T90" fmla="*/ 1969 w 2815"/>
                <a:gd name="T91" fmla="*/ 451 h 2096"/>
                <a:gd name="T92" fmla="*/ 1897 w 2815"/>
                <a:gd name="T93" fmla="*/ 198 h 2096"/>
                <a:gd name="T94" fmla="*/ 1123 w 2815"/>
                <a:gd name="T95" fmla="*/ 459 h 2096"/>
                <a:gd name="T96" fmla="*/ 980 w 2815"/>
                <a:gd name="T97" fmla="*/ 648 h 2096"/>
                <a:gd name="T98" fmla="*/ 1059 w 2815"/>
                <a:gd name="T99" fmla="*/ 672 h 2096"/>
                <a:gd name="T100" fmla="*/ 1091 w 2815"/>
                <a:gd name="T101" fmla="*/ 696 h 2096"/>
                <a:gd name="T102" fmla="*/ 1067 w 2815"/>
                <a:gd name="T103" fmla="*/ 814 h 2096"/>
                <a:gd name="T104" fmla="*/ 1044 w 2815"/>
                <a:gd name="T105" fmla="*/ 925 h 2096"/>
                <a:gd name="T106" fmla="*/ 965 w 2815"/>
                <a:gd name="T107" fmla="*/ 988 h 2096"/>
                <a:gd name="T108" fmla="*/ 862 w 2815"/>
                <a:gd name="T109" fmla="*/ 1091 h 2096"/>
                <a:gd name="T110" fmla="*/ 632 w 2815"/>
                <a:gd name="T111" fmla="*/ 1138 h 2096"/>
                <a:gd name="T112" fmla="*/ 206 w 2815"/>
                <a:gd name="T113" fmla="*/ 1202 h 2096"/>
                <a:gd name="T114" fmla="*/ 237 w 2815"/>
                <a:gd name="T115" fmla="*/ 1391 h 2096"/>
                <a:gd name="T116" fmla="*/ 261 w 2815"/>
                <a:gd name="T117" fmla="*/ 1431 h 2096"/>
                <a:gd name="T118" fmla="*/ 32 w 2815"/>
                <a:gd name="T119" fmla="*/ 1850 h 2096"/>
                <a:gd name="T120" fmla="*/ 1644 w 2815"/>
                <a:gd name="T121" fmla="*/ 1605 h 2096"/>
                <a:gd name="T122" fmla="*/ 1747 w 2815"/>
                <a:gd name="T123" fmla="*/ 1763 h 2096"/>
                <a:gd name="T124" fmla="*/ 2150 w 2815"/>
                <a:gd name="T125" fmla="*/ 1921 h 2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15" h="2096">
                  <a:moveTo>
                    <a:pt x="2150" y="2095"/>
                  </a:moveTo>
                  <a:lnTo>
                    <a:pt x="2150" y="2095"/>
                  </a:lnTo>
                  <a:lnTo>
                    <a:pt x="2150" y="2095"/>
                  </a:lnTo>
                  <a:cubicBezTo>
                    <a:pt x="2135" y="2095"/>
                    <a:pt x="2127" y="2087"/>
                    <a:pt x="2127" y="2079"/>
                  </a:cubicBezTo>
                  <a:cubicBezTo>
                    <a:pt x="2127" y="2071"/>
                    <a:pt x="2119" y="2071"/>
                    <a:pt x="2119" y="2064"/>
                  </a:cubicBezTo>
                  <a:cubicBezTo>
                    <a:pt x="2111" y="2064"/>
                    <a:pt x="2111" y="2064"/>
                    <a:pt x="2111" y="2064"/>
                  </a:cubicBezTo>
                  <a:lnTo>
                    <a:pt x="2111" y="2064"/>
                  </a:lnTo>
                  <a:cubicBezTo>
                    <a:pt x="2119" y="2048"/>
                    <a:pt x="2127" y="2024"/>
                    <a:pt x="2127" y="2016"/>
                  </a:cubicBezTo>
                  <a:cubicBezTo>
                    <a:pt x="2127" y="2008"/>
                    <a:pt x="2135" y="2008"/>
                    <a:pt x="2135" y="2000"/>
                  </a:cubicBezTo>
                  <a:cubicBezTo>
                    <a:pt x="2135" y="1977"/>
                    <a:pt x="2150" y="1937"/>
                    <a:pt x="2142" y="1921"/>
                  </a:cubicBezTo>
                  <a:cubicBezTo>
                    <a:pt x="2142" y="1905"/>
                    <a:pt x="2127" y="1897"/>
                    <a:pt x="2103" y="1897"/>
                  </a:cubicBezTo>
                  <a:cubicBezTo>
                    <a:pt x="2087" y="1890"/>
                    <a:pt x="1889" y="1850"/>
                    <a:pt x="1866" y="1818"/>
                  </a:cubicBezTo>
                  <a:cubicBezTo>
                    <a:pt x="1842" y="1795"/>
                    <a:pt x="1826" y="1787"/>
                    <a:pt x="1787" y="1771"/>
                  </a:cubicBezTo>
                  <a:cubicBezTo>
                    <a:pt x="1779" y="1771"/>
                    <a:pt x="1771" y="1771"/>
                    <a:pt x="1763" y="1771"/>
                  </a:cubicBezTo>
                  <a:cubicBezTo>
                    <a:pt x="1755" y="1771"/>
                    <a:pt x="1755" y="1771"/>
                    <a:pt x="1747" y="1771"/>
                  </a:cubicBezTo>
                  <a:lnTo>
                    <a:pt x="1739" y="1771"/>
                  </a:lnTo>
                  <a:cubicBezTo>
                    <a:pt x="1731" y="1771"/>
                    <a:pt x="1724" y="1771"/>
                    <a:pt x="1716" y="1755"/>
                  </a:cubicBezTo>
                  <a:cubicBezTo>
                    <a:pt x="1708" y="1747"/>
                    <a:pt x="1700" y="1724"/>
                    <a:pt x="1692" y="1708"/>
                  </a:cubicBezTo>
                  <a:cubicBezTo>
                    <a:pt x="1676" y="1668"/>
                    <a:pt x="1660" y="1613"/>
                    <a:pt x="1644" y="1613"/>
                  </a:cubicBezTo>
                  <a:lnTo>
                    <a:pt x="1644" y="1613"/>
                  </a:lnTo>
                  <a:cubicBezTo>
                    <a:pt x="1613" y="1613"/>
                    <a:pt x="1589" y="1613"/>
                    <a:pt x="1542" y="1573"/>
                  </a:cubicBezTo>
                  <a:cubicBezTo>
                    <a:pt x="1526" y="1558"/>
                    <a:pt x="1510" y="1558"/>
                    <a:pt x="1502" y="1558"/>
                  </a:cubicBezTo>
                  <a:cubicBezTo>
                    <a:pt x="1486" y="1558"/>
                    <a:pt x="1471" y="1565"/>
                    <a:pt x="1463" y="1565"/>
                  </a:cubicBezTo>
                  <a:cubicBezTo>
                    <a:pt x="1455" y="1573"/>
                    <a:pt x="1447" y="1573"/>
                    <a:pt x="1439" y="1581"/>
                  </a:cubicBezTo>
                  <a:cubicBezTo>
                    <a:pt x="1415" y="1589"/>
                    <a:pt x="87" y="1842"/>
                    <a:pt x="32" y="1858"/>
                  </a:cubicBezTo>
                  <a:cubicBezTo>
                    <a:pt x="24" y="1858"/>
                    <a:pt x="24" y="1858"/>
                    <a:pt x="24" y="1858"/>
                  </a:cubicBezTo>
                  <a:cubicBezTo>
                    <a:pt x="0" y="1739"/>
                    <a:pt x="0" y="1739"/>
                    <a:pt x="0" y="1739"/>
                  </a:cubicBezTo>
                  <a:lnTo>
                    <a:pt x="0" y="1739"/>
                  </a:lnTo>
                  <a:cubicBezTo>
                    <a:pt x="40" y="1700"/>
                    <a:pt x="79" y="1668"/>
                    <a:pt x="87" y="1653"/>
                  </a:cubicBezTo>
                  <a:cubicBezTo>
                    <a:pt x="103" y="1637"/>
                    <a:pt x="126" y="1613"/>
                    <a:pt x="150" y="1581"/>
                  </a:cubicBezTo>
                  <a:cubicBezTo>
                    <a:pt x="182" y="1542"/>
                    <a:pt x="214" y="1494"/>
                    <a:pt x="229" y="1486"/>
                  </a:cubicBezTo>
                  <a:cubicBezTo>
                    <a:pt x="245" y="1471"/>
                    <a:pt x="253" y="1447"/>
                    <a:pt x="261" y="1431"/>
                  </a:cubicBezTo>
                  <a:cubicBezTo>
                    <a:pt x="261" y="1423"/>
                    <a:pt x="261" y="1415"/>
                    <a:pt x="261" y="1415"/>
                  </a:cubicBezTo>
                  <a:cubicBezTo>
                    <a:pt x="261" y="1407"/>
                    <a:pt x="261" y="1407"/>
                    <a:pt x="261" y="1407"/>
                  </a:cubicBezTo>
                  <a:cubicBezTo>
                    <a:pt x="261" y="1400"/>
                    <a:pt x="253" y="1400"/>
                    <a:pt x="245" y="1400"/>
                  </a:cubicBezTo>
                  <a:cubicBezTo>
                    <a:pt x="237" y="1400"/>
                    <a:pt x="237" y="1407"/>
                    <a:pt x="229" y="1407"/>
                  </a:cubicBezTo>
                  <a:lnTo>
                    <a:pt x="229" y="1407"/>
                  </a:lnTo>
                  <a:lnTo>
                    <a:pt x="229" y="1407"/>
                  </a:lnTo>
                  <a:cubicBezTo>
                    <a:pt x="214" y="1384"/>
                    <a:pt x="182" y="1336"/>
                    <a:pt x="182" y="1313"/>
                  </a:cubicBezTo>
                  <a:lnTo>
                    <a:pt x="182" y="1313"/>
                  </a:lnTo>
                  <a:cubicBezTo>
                    <a:pt x="174" y="1289"/>
                    <a:pt x="166" y="1257"/>
                    <a:pt x="158" y="1225"/>
                  </a:cubicBezTo>
                  <a:lnTo>
                    <a:pt x="158" y="1225"/>
                  </a:lnTo>
                  <a:lnTo>
                    <a:pt x="158" y="1225"/>
                  </a:lnTo>
                  <a:cubicBezTo>
                    <a:pt x="174" y="1218"/>
                    <a:pt x="190" y="1202"/>
                    <a:pt x="206" y="1194"/>
                  </a:cubicBezTo>
                  <a:cubicBezTo>
                    <a:pt x="316" y="1107"/>
                    <a:pt x="474" y="1107"/>
                    <a:pt x="546" y="1099"/>
                  </a:cubicBezTo>
                  <a:cubicBezTo>
                    <a:pt x="561" y="1099"/>
                    <a:pt x="569" y="1099"/>
                    <a:pt x="577" y="1099"/>
                  </a:cubicBezTo>
                  <a:lnTo>
                    <a:pt x="585" y="1099"/>
                  </a:lnTo>
                  <a:cubicBezTo>
                    <a:pt x="601" y="1099"/>
                    <a:pt x="625" y="1115"/>
                    <a:pt x="641" y="1131"/>
                  </a:cubicBezTo>
                  <a:lnTo>
                    <a:pt x="641" y="1131"/>
                  </a:lnTo>
                  <a:cubicBezTo>
                    <a:pt x="656" y="1138"/>
                    <a:pt x="664" y="1138"/>
                    <a:pt x="680" y="1123"/>
                  </a:cubicBezTo>
                  <a:cubicBezTo>
                    <a:pt x="688" y="1115"/>
                    <a:pt x="704" y="1107"/>
                    <a:pt x="719" y="1099"/>
                  </a:cubicBezTo>
                  <a:cubicBezTo>
                    <a:pt x="727" y="1099"/>
                    <a:pt x="735" y="1091"/>
                    <a:pt x="743" y="1091"/>
                  </a:cubicBezTo>
                  <a:cubicBezTo>
                    <a:pt x="759" y="1083"/>
                    <a:pt x="791" y="1075"/>
                    <a:pt x="822" y="1075"/>
                  </a:cubicBezTo>
                  <a:cubicBezTo>
                    <a:pt x="838" y="1075"/>
                    <a:pt x="854" y="1075"/>
                    <a:pt x="862" y="1083"/>
                  </a:cubicBezTo>
                  <a:lnTo>
                    <a:pt x="870" y="1083"/>
                  </a:lnTo>
                  <a:cubicBezTo>
                    <a:pt x="870" y="1083"/>
                    <a:pt x="870" y="1083"/>
                    <a:pt x="878" y="1083"/>
                  </a:cubicBezTo>
                  <a:lnTo>
                    <a:pt x="878" y="1083"/>
                  </a:lnTo>
                  <a:cubicBezTo>
                    <a:pt x="878" y="1075"/>
                    <a:pt x="878" y="1075"/>
                    <a:pt x="885" y="1067"/>
                  </a:cubicBezTo>
                  <a:cubicBezTo>
                    <a:pt x="894" y="1060"/>
                    <a:pt x="909" y="1044"/>
                    <a:pt x="925" y="1028"/>
                  </a:cubicBezTo>
                  <a:cubicBezTo>
                    <a:pt x="949" y="1020"/>
                    <a:pt x="957" y="1004"/>
                    <a:pt x="957" y="988"/>
                  </a:cubicBezTo>
                  <a:cubicBezTo>
                    <a:pt x="965" y="973"/>
                    <a:pt x="980" y="965"/>
                    <a:pt x="988" y="965"/>
                  </a:cubicBezTo>
                  <a:lnTo>
                    <a:pt x="988" y="965"/>
                  </a:lnTo>
                  <a:cubicBezTo>
                    <a:pt x="996" y="965"/>
                    <a:pt x="1004" y="949"/>
                    <a:pt x="1012" y="933"/>
                  </a:cubicBezTo>
                  <a:cubicBezTo>
                    <a:pt x="1012" y="933"/>
                    <a:pt x="1012" y="933"/>
                    <a:pt x="1012" y="925"/>
                  </a:cubicBezTo>
                  <a:cubicBezTo>
                    <a:pt x="1020" y="917"/>
                    <a:pt x="1028" y="917"/>
                    <a:pt x="1036" y="917"/>
                  </a:cubicBezTo>
                  <a:lnTo>
                    <a:pt x="1044" y="917"/>
                  </a:lnTo>
                  <a:cubicBezTo>
                    <a:pt x="1052" y="917"/>
                    <a:pt x="1059" y="917"/>
                    <a:pt x="1059" y="917"/>
                  </a:cubicBezTo>
                  <a:cubicBezTo>
                    <a:pt x="1075" y="917"/>
                    <a:pt x="1075" y="909"/>
                    <a:pt x="1083" y="886"/>
                  </a:cubicBezTo>
                  <a:cubicBezTo>
                    <a:pt x="1083" y="886"/>
                    <a:pt x="1083" y="878"/>
                    <a:pt x="1083" y="870"/>
                  </a:cubicBezTo>
                  <a:cubicBezTo>
                    <a:pt x="1083" y="862"/>
                    <a:pt x="1083" y="846"/>
                    <a:pt x="1075" y="838"/>
                  </a:cubicBezTo>
                  <a:cubicBezTo>
                    <a:pt x="1067" y="830"/>
                    <a:pt x="1067" y="822"/>
                    <a:pt x="1067" y="814"/>
                  </a:cubicBezTo>
                  <a:cubicBezTo>
                    <a:pt x="1059" y="814"/>
                    <a:pt x="1059" y="807"/>
                    <a:pt x="1059" y="807"/>
                  </a:cubicBezTo>
                  <a:cubicBezTo>
                    <a:pt x="1052" y="791"/>
                    <a:pt x="1044" y="775"/>
                    <a:pt x="1044" y="759"/>
                  </a:cubicBezTo>
                  <a:cubicBezTo>
                    <a:pt x="1052" y="751"/>
                    <a:pt x="1052" y="743"/>
                    <a:pt x="1052" y="743"/>
                  </a:cubicBezTo>
                  <a:cubicBezTo>
                    <a:pt x="1052" y="735"/>
                    <a:pt x="1052" y="735"/>
                    <a:pt x="1052" y="735"/>
                  </a:cubicBezTo>
                  <a:lnTo>
                    <a:pt x="1052" y="727"/>
                  </a:lnTo>
                  <a:cubicBezTo>
                    <a:pt x="1059" y="712"/>
                    <a:pt x="1067" y="696"/>
                    <a:pt x="1083" y="696"/>
                  </a:cubicBezTo>
                  <a:cubicBezTo>
                    <a:pt x="1083" y="688"/>
                    <a:pt x="1091" y="688"/>
                    <a:pt x="1091" y="688"/>
                  </a:cubicBezTo>
                  <a:cubicBezTo>
                    <a:pt x="1091" y="680"/>
                    <a:pt x="1083" y="680"/>
                    <a:pt x="1075" y="680"/>
                  </a:cubicBezTo>
                  <a:cubicBezTo>
                    <a:pt x="1075" y="680"/>
                    <a:pt x="1067" y="680"/>
                    <a:pt x="1067" y="688"/>
                  </a:cubicBezTo>
                  <a:cubicBezTo>
                    <a:pt x="1059" y="688"/>
                    <a:pt x="1059" y="688"/>
                    <a:pt x="1052" y="688"/>
                  </a:cubicBezTo>
                  <a:lnTo>
                    <a:pt x="1052" y="688"/>
                  </a:lnTo>
                  <a:cubicBezTo>
                    <a:pt x="1044" y="688"/>
                    <a:pt x="1044" y="680"/>
                    <a:pt x="1052" y="672"/>
                  </a:cubicBezTo>
                  <a:cubicBezTo>
                    <a:pt x="1052" y="664"/>
                    <a:pt x="1052" y="664"/>
                    <a:pt x="1052" y="664"/>
                  </a:cubicBezTo>
                  <a:cubicBezTo>
                    <a:pt x="1044" y="664"/>
                    <a:pt x="1044" y="664"/>
                    <a:pt x="1044" y="664"/>
                  </a:cubicBezTo>
                  <a:cubicBezTo>
                    <a:pt x="1036" y="664"/>
                    <a:pt x="1028" y="664"/>
                    <a:pt x="1028" y="664"/>
                  </a:cubicBezTo>
                  <a:cubicBezTo>
                    <a:pt x="1020" y="672"/>
                    <a:pt x="1020" y="672"/>
                    <a:pt x="1012" y="672"/>
                  </a:cubicBezTo>
                  <a:cubicBezTo>
                    <a:pt x="996" y="672"/>
                    <a:pt x="972" y="664"/>
                    <a:pt x="972" y="648"/>
                  </a:cubicBezTo>
                  <a:cubicBezTo>
                    <a:pt x="972" y="633"/>
                    <a:pt x="1020" y="585"/>
                    <a:pt x="1036" y="569"/>
                  </a:cubicBezTo>
                  <a:cubicBezTo>
                    <a:pt x="1036" y="569"/>
                    <a:pt x="1036" y="569"/>
                    <a:pt x="1028" y="569"/>
                  </a:cubicBezTo>
                  <a:cubicBezTo>
                    <a:pt x="1020" y="569"/>
                    <a:pt x="1020" y="569"/>
                    <a:pt x="1020" y="569"/>
                  </a:cubicBezTo>
                  <a:cubicBezTo>
                    <a:pt x="1028" y="561"/>
                    <a:pt x="1028" y="561"/>
                    <a:pt x="1028" y="561"/>
                  </a:cubicBezTo>
                  <a:cubicBezTo>
                    <a:pt x="1036" y="561"/>
                    <a:pt x="1036" y="554"/>
                    <a:pt x="1044" y="554"/>
                  </a:cubicBezTo>
                  <a:cubicBezTo>
                    <a:pt x="1075" y="522"/>
                    <a:pt x="1115" y="483"/>
                    <a:pt x="1115" y="459"/>
                  </a:cubicBezTo>
                  <a:cubicBezTo>
                    <a:pt x="1115" y="411"/>
                    <a:pt x="1344" y="127"/>
                    <a:pt x="1384" y="119"/>
                  </a:cubicBezTo>
                  <a:cubicBezTo>
                    <a:pt x="1399" y="119"/>
                    <a:pt x="1629" y="63"/>
                    <a:pt x="1874" y="0"/>
                  </a:cubicBezTo>
                  <a:cubicBezTo>
                    <a:pt x="1882" y="0"/>
                    <a:pt x="1882" y="0"/>
                    <a:pt x="1882" y="0"/>
                  </a:cubicBezTo>
                  <a:cubicBezTo>
                    <a:pt x="1882" y="8"/>
                    <a:pt x="1882" y="8"/>
                    <a:pt x="1882" y="8"/>
                  </a:cubicBezTo>
                  <a:cubicBezTo>
                    <a:pt x="1882" y="56"/>
                    <a:pt x="1882" y="87"/>
                    <a:pt x="1889" y="103"/>
                  </a:cubicBezTo>
                  <a:cubicBezTo>
                    <a:pt x="1897" y="111"/>
                    <a:pt x="1897" y="127"/>
                    <a:pt x="1897" y="150"/>
                  </a:cubicBezTo>
                  <a:cubicBezTo>
                    <a:pt x="1897" y="166"/>
                    <a:pt x="1897" y="182"/>
                    <a:pt x="1905" y="190"/>
                  </a:cubicBezTo>
                  <a:cubicBezTo>
                    <a:pt x="1905" y="214"/>
                    <a:pt x="1921" y="221"/>
                    <a:pt x="1929" y="230"/>
                  </a:cubicBezTo>
                  <a:cubicBezTo>
                    <a:pt x="1929" y="237"/>
                    <a:pt x="1937" y="245"/>
                    <a:pt x="1945" y="253"/>
                  </a:cubicBezTo>
                  <a:cubicBezTo>
                    <a:pt x="1961" y="269"/>
                    <a:pt x="1976" y="332"/>
                    <a:pt x="1976" y="356"/>
                  </a:cubicBezTo>
                  <a:cubicBezTo>
                    <a:pt x="1976" y="372"/>
                    <a:pt x="1976" y="380"/>
                    <a:pt x="1969" y="396"/>
                  </a:cubicBezTo>
                  <a:cubicBezTo>
                    <a:pt x="1969" y="411"/>
                    <a:pt x="1961" y="427"/>
                    <a:pt x="1969" y="451"/>
                  </a:cubicBezTo>
                  <a:cubicBezTo>
                    <a:pt x="1984" y="483"/>
                    <a:pt x="2000" y="546"/>
                    <a:pt x="2000" y="577"/>
                  </a:cubicBezTo>
                  <a:cubicBezTo>
                    <a:pt x="2000" y="617"/>
                    <a:pt x="2008" y="664"/>
                    <a:pt x="2024" y="664"/>
                  </a:cubicBezTo>
                  <a:cubicBezTo>
                    <a:pt x="2032" y="664"/>
                    <a:pt x="2040" y="664"/>
                    <a:pt x="2048" y="656"/>
                  </a:cubicBezTo>
                  <a:cubicBezTo>
                    <a:pt x="2048" y="656"/>
                    <a:pt x="2048" y="656"/>
                    <a:pt x="2055" y="656"/>
                  </a:cubicBezTo>
                  <a:cubicBezTo>
                    <a:pt x="2064" y="656"/>
                    <a:pt x="2064" y="656"/>
                    <a:pt x="2071" y="664"/>
                  </a:cubicBezTo>
                  <a:cubicBezTo>
                    <a:pt x="2087" y="696"/>
                    <a:pt x="2103" y="767"/>
                    <a:pt x="2111" y="822"/>
                  </a:cubicBezTo>
                  <a:cubicBezTo>
                    <a:pt x="2119" y="838"/>
                    <a:pt x="2127" y="870"/>
                    <a:pt x="2135" y="901"/>
                  </a:cubicBezTo>
                  <a:cubicBezTo>
                    <a:pt x="2142" y="957"/>
                    <a:pt x="2166" y="1036"/>
                    <a:pt x="2166" y="1044"/>
                  </a:cubicBezTo>
                  <a:lnTo>
                    <a:pt x="2166" y="1044"/>
                  </a:lnTo>
                  <a:lnTo>
                    <a:pt x="2166" y="1044"/>
                  </a:lnTo>
                  <a:cubicBezTo>
                    <a:pt x="2158" y="1368"/>
                    <a:pt x="2158" y="1368"/>
                    <a:pt x="2158" y="1368"/>
                  </a:cubicBezTo>
                  <a:cubicBezTo>
                    <a:pt x="2158" y="1368"/>
                    <a:pt x="2158" y="1376"/>
                    <a:pt x="2166" y="1376"/>
                  </a:cubicBezTo>
                  <a:lnTo>
                    <a:pt x="2166" y="1376"/>
                  </a:lnTo>
                  <a:lnTo>
                    <a:pt x="2166" y="1376"/>
                  </a:lnTo>
                  <a:cubicBezTo>
                    <a:pt x="2166" y="1384"/>
                    <a:pt x="2166" y="1384"/>
                    <a:pt x="2174" y="1407"/>
                  </a:cubicBezTo>
                  <a:cubicBezTo>
                    <a:pt x="2174" y="1423"/>
                    <a:pt x="2174" y="1447"/>
                    <a:pt x="2174" y="1447"/>
                  </a:cubicBezTo>
                  <a:cubicBezTo>
                    <a:pt x="2174" y="1455"/>
                    <a:pt x="2174" y="1463"/>
                    <a:pt x="2182" y="1478"/>
                  </a:cubicBezTo>
                  <a:cubicBezTo>
                    <a:pt x="2182" y="1502"/>
                    <a:pt x="2190" y="1534"/>
                    <a:pt x="2198" y="1558"/>
                  </a:cubicBezTo>
                  <a:cubicBezTo>
                    <a:pt x="2222" y="1597"/>
                    <a:pt x="2229" y="1668"/>
                    <a:pt x="2229" y="1692"/>
                  </a:cubicBezTo>
                  <a:cubicBezTo>
                    <a:pt x="2229" y="1708"/>
                    <a:pt x="2237" y="1716"/>
                    <a:pt x="2237" y="1724"/>
                  </a:cubicBezTo>
                  <a:cubicBezTo>
                    <a:pt x="2245" y="1724"/>
                    <a:pt x="2245" y="1731"/>
                    <a:pt x="2245" y="1739"/>
                  </a:cubicBezTo>
                  <a:cubicBezTo>
                    <a:pt x="2253" y="1747"/>
                    <a:pt x="2261" y="1779"/>
                    <a:pt x="2237" y="1795"/>
                  </a:cubicBezTo>
                  <a:cubicBezTo>
                    <a:pt x="2222" y="1803"/>
                    <a:pt x="2206" y="1834"/>
                    <a:pt x="2206" y="1850"/>
                  </a:cubicBezTo>
                  <a:cubicBezTo>
                    <a:pt x="2206" y="1850"/>
                    <a:pt x="2206" y="1858"/>
                    <a:pt x="2237" y="1890"/>
                  </a:cubicBezTo>
                  <a:lnTo>
                    <a:pt x="2237" y="1890"/>
                  </a:lnTo>
                  <a:lnTo>
                    <a:pt x="2237" y="1890"/>
                  </a:lnTo>
                  <a:cubicBezTo>
                    <a:pt x="2229" y="1897"/>
                    <a:pt x="2214" y="1905"/>
                    <a:pt x="2206" y="1913"/>
                  </a:cubicBezTo>
                  <a:cubicBezTo>
                    <a:pt x="2198" y="1929"/>
                    <a:pt x="2198" y="1937"/>
                    <a:pt x="2198" y="1937"/>
                  </a:cubicBezTo>
                  <a:cubicBezTo>
                    <a:pt x="2198" y="1937"/>
                    <a:pt x="2198" y="1937"/>
                    <a:pt x="2206" y="1937"/>
                  </a:cubicBezTo>
                  <a:cubicBezTo>
                    <a:pt x="2206" y="1937"/>
                    <a:pt x="2214" y="1929"/>
                    <a:pt x="2229" y="1929"/>
                  </a:cubicBezTo>
                  <a:cubicBezTo>
                    <a:pt x="2237" y="1921"/>
                    <a:pt x="2245" y="1913"/>
                    <a:pt x="2261" y="1905"/>
                  </a:cubicBezTo>
                  <a:cubicBezTo>
                    <a:pt x="2277" y="1897"/>
                    <a:pt x="2285" y="1890"/>
                    <a:pt x="2308" y="1882"/>
                  </a:cubicBezTo>
                  <a:cubicBezTo>
                    <a:pt x="2316" y="1882"/>
                    <a:pt x="2324" y="1874"/>
                    <a:pt x="2332" y="1874"/>
                  </a:cubicBezTo>
                  <a:cubicBezTo>
                    <a:pt x="2356" y="1874"/>
                    <a:pt x="2380" y="1866"/>
                    <a:pt x="2388" y="1850"/>
                  </a:cubicBezTo>
                  <a:cubicBezTo>
                    <a:pt x="2403" y="1818"/>
                    <a:pt x="2435" y="1811"/>
                    <a:pt x="2467" y="1811"/>
                  </a:cubicBezTo>
                  <a:cubicBezTo>
                    <a:pt x="2490" y="1811"/>
                    <a:pt x="2538" y="1803"/>
                    <a:pt x="2569" y="1779"/>
                  </a:cubicBezTo>
                  <a:cubicBezTo>
                    <a:pt x="2609" y="1763"/>
                    <a:pt x="2641" y="1716"/>
                    <a:pt x="2648" y="1684"/>
                  </a:cubicBezTo>
                  <a:lnTo>
                    <a:pt x="2656" y="1676"/>
                  </a:lnTo>
                  <a:cubicBezTo>
                    <a:pt x="2664" y="1676"/>
                    <a:pt x="2664" y="1676"/>
                    <a:pt x="2664" y="1676"/>
                  </a:cubicBezTo>
                  <a:cubicBezTo>
                    <a:pt x="2672" y="1684"/>
                    <a:pt x="2672" y="1716"/>
                    <a:pt x="2664" y="1731"/>
                  </a:cubicBezTo>
                  <a:cubicBezTo>
                    <a:pt x="2656" y="1747"/>
                    <a:pt x="2648" y="1755"/>
                    <a:pt x="2648" y="1763"/>
                  </a:cubicBezTo>
                  <a:cubicBezTo>
                    <a:pt x="2641" y="1779"/>
                    <a:pt x="2625" y="1795"/>
                    <a:pt x="2633" y="1795"/>
                  </a:cubicBezTo>
                  <a:lnTo>
                    <a:pt x="2633" y="1795"/>
                  </a:lnTo>
                  <a:lnTo>
                    <a:pt x="2633" y="1795"/>
                  </a:lnTo>
                  <a:cubicBezTo>
                    <a:pt x="2641" y="1795"/>
                    <a:pt x="2680" y="1747"/>
                    <a:pt x="2688" y="1731"/>
                  </a:cubicBezTo>
                  <a:lnTo>
                    <a:pt x="2688" y="1731"/>
                  </a:lnTo>
                  <a:cubicBezTo>
                    <a:pt x="2688" y="1716"/>
                    <a:pt x="2696" y="1700"/>
                    <a:pt x="2712" y="1700"/>
                  </a:cubicBezTo>
                  <a:cubicBezTo>
                    <a:pt x="2719" y="1700"/>
                    <a:pt x="2728" y="1700"/>
                    <a:pt x="2735" y="1700"/>
                  </a:cubicBezTo>
                  <a:cubicBezTo>
                    <a:pt x="2735" y="1708"/>
                    <a:pt x="2743" y="1708"/>
                    <a:pt x="2751" y="1708"/>
                  </a:cubicBezTo>
                  <a:cubicBezTo>
                    <a:pt x="2759" y="1708"/>
                    <a:pt x="2767" y="1700"/>
                    <a:pt x="2775" y="1700"/>
                  </a:cubicBezTo>
                  <a:cubicBezTo>
                    <a:pt x="2783" y="1700"/>
                    <a:pt x="2791" y="1692"/>
                    <a:pt x="2799" y="1692"/>
                  </a:cubicBezTo>
                  <a:cubicBezTo>
                    <a:pt x="2799" y="1692"/>
                    <a:pt x="2807" y="1692"/>
                    <a:pt x="2807" y="1700"/>
                  </a:cubicBezTo>
                  <a:cubicBezTo>
                    <a:pt x="2807" y="1700"/>
                    <a:pt x="2807" y="1700"/>
                    <a:pt x="2814" y="1708"/>
                  </a:cubicBezTo>
                  <a:cubicBezTo>
                    <a:pt x="2814" y="1716"/>
                    <a:pt x="2791" y="1731"/>
                    <a:pt x="2751" y="1763"/>
                  </a:cubicBezTo>
                  <a:cubicBezTo>
                    <a:pt x="2743" y="1771"/>
                    <a:pt x="2735" y="1779"/>
                    <a:pt x="2728" y="1787"/>
                  </a:cubicBezTo>
                  <a:cubicBezTo>
                    <a:pt x="2719" y="1795"/>
                    <a:pt x="2712" y="1795"/>
                    <a:pt x="2704" y="1803"/>
                  </a:cubicBezTo>
                  <a:cubicBezTo>
                    <a:pt x="2688" y="1818"/>
                    <a:pt x="2672" y="1834"/>
                    <a:pt x="2609" y="1866"/>
                  </a:cubicBezTo>
                  <a:cubicBezTo>
                    <a:pt x="2577" y="1882"/>
                    <a:pt x="2546" y="1897"/>
                    <a:pt x="2514" y="1921"/>
                  </a:cubicBezTo>
                  <a:cubicBezTo>
                    <a:pt x="2482" y="1945"/>
                    <a:pt x="2451" y="1969"/>
                    <a:pt x="2411" y="1984"/>
                  </a:cubicBezTo>
                  <a:cubicBezTo>
                    <a:pt x="2380" y="2000"/>
                    <a:pt x="2340" y="2016"/>
                    <a:pt x="2308" y="2032"/>
                  </a:cubicBezTo>
                  <a:cubicBezTo>
                    <a:pt x="2253" y="2064"/>
                    <a:pt x="2198" y="2087"/>
                    <a:pt x="2166" y="2095"/>
                  </a:cubicBezTo>
                  <a:cubicBezTo>
                    <a:pt x="2166" y="2095"/>
                    <a:pt x="2158" y="2095"/>
                    <a:pt x="2150" y="2095"/>
                  </a:cubicBezTo>
                  <a:close/>
                  <a:moveTo>
                    <a:pt x="2119" y="2064"/>
                  </a:moveTo>
                  <a:lnTo>
                    <a:pt x="2119" y="2064"/>
                  </a:lnTo>
                  <a:cubicBezTo>
                    <a:pt x="2127" y="2064"/>
                    <a:pt x="2127" y="2071"/>
                    <a:pt x="2135" y="2079"/>
                  </a:cubicBezTo>
                  <a:cubicBezTo>
                    <a:pt x="2135" y="2079"/>
                    <a:pt x="2135" y="2087"/>
                    <a:pt x="2150" y="2087"/>
                  </a:cubicBezTo>
                  <a:lnTo>
                    <a:pt x="2150" y="2087"/>
                  </a:lnTo>
                  <a:cubicBezTo>
                    <a:pt x="2158" y="2087"/>
                    <a:pt x="2158" y="2087"/>
                    <a:pt x="2166" y="2087"/>
                  </a:cubicBezTo>
                  <a:cubicBezTo>
                    <a:pt x="2198" y="2079"/>
                    <a:pt x="2253" y="2055"/>
                    <a:pt x="2308" y="2024"/>
                  </a:cubicBezTo>
                  <a:cubicBezTo>
                    <a:pt x="2340" y="2008"/>
                    <a:pt x="2372" y="1992"/>
                    <a:pt x="2403" y="1977"/>
                  </a:cubicBezTo>
                  <a:cubicBezTo>
                    <a:pt x="2443" y="1961"/>
                    <a:pt x="2482" y="1937"/>
                    <a:pt x="2514" y="1913"/>
                  </a:cubicBezTo>
                  <a:cubicBezTo>
                    <a:pt x="2546" y="1890"/>
                    <a:pt x="2577" y="1874"/>
                    <a:pt x="2609" y="1858"/>
                  </a:cubicBezTo>
                  <a:cubicBezTo>
                    <a:pt x="2664" y="1834"/>
                    <a:pt x="2680" y="1818"/>
                    <a:pt x="2704" y="1795"/>
                  </a:cubicBezTo>
                  <a:cubicBezTo>
                    <a:pt x="2704" y="1795"/>
                    <a:pt x="2712" y="1787"/>
                    <a:pt x="2719" y="1779"/>
                  </a:cubicBezTo>
                  <a:cubicBezTo>
                    <a:pt x="2728" y="1771"/>
                    <a:pt x="2735" y="1763"/>
                    <a:pt x="2751" y="1755"/>
                  </a:cubicBezTo>
                  <a:cubicBezTo>
                    <a:pt x="2775" y="1739"/>
                    <a:pt x="2807" y="1716"/>
                    <a:pt x="2807" y="1708"/>
                  </a:cubicBezTo>
                  <a:cubicBezTo>
                    <a:pt x="2807" y="1700"/>
                    <a:pt x="2807" y="1700"/>
                    <a:pt x="2807" y="1700"/>
                  </a:cubicBezTo>
                  <a:cubicBezTo>
                    <a:pt x="2799" y="1700"/>
                    <a:pt x="2791" y="1700"/>
                    <a:pt x="2783" y="1708"/>
                  </a:cubicBezTo>
                  <a:cubicBezTo>
                    <a:pt x="2775" y="1708"/>
                    <a:pt x="2759" y="1716"/>
                    <a:pt x="2751" y="1716"/>
                  </a:cubicBezTo>
                  <a:cubicBezTo>
                    <a:pt x="2743" y="1716"/>
                    <a:pt x="2735" y="1708"/>
                    <a:pt x="2728" y="1708"/>
                  </a:cubicBezTo>
                  <a:cubicBezTo>
                    <a:pt x="2719" y="1708"/>
                    <a:pt x="2719" y="1700"/>
                    <a:pt x="2712" y="1700"/>
                  </a:cubicBezTo>
                  <a:cubicBezTo>
                    <a:pt x="2704" y="1700"/>
                    <a:pt x="2696" y="1716"/>
                    <a:pt x="2696" y="1731"/>
                  </a:cubicBezTo>
                  <a:lnTo>
                    <a:pt x="2696" y="1739"/>
                  </a:lnTo>
                  <a:cubicBezTo>
                    <a:pt x="2688" y="1747"/>
                    <a:pt x="2648" y="1803"/>
                    <a:pt x="2633" y="1803"/>
                  </a:cubicBezTo>
                  <a:lnTo>
                    <a:pt x="2625" y="1803"/>
                  </a:lnTo>
                  <a:cubicBezTo>
                    <a:pt x="2625" y="1803"/>
                    <a:pt x="2625" y="1803"/>
                    <a:pt x="2625" y="1795"/>
                  </a:cubicBezTo>
                  <a:cubicBezTo>
                    <a:pt x="2617" y="1787"/>
                    <a:pt x="2625" y="1779"/>
                    <a:pt x="2641" y="1763"/>
                  </a:cubicBezTo>
                  <a:cubicBezTo>
                    <a:pt x="2648" y="1747"/>
                    <a:pt x="2656" y="1739"/>
                    <a:pt x="2656" y="1731"/>
                  </a:cubicBezTo>
                  <a:cubicBezTo>
                    <a:pt x="2664" y="1716"/>
                    <a:pt x="2664" y="1692"/>
                    <a:pt x="2656" y="1684"/>
                  </a:cubicBezTo>
                  <a:cubicBezTo>
                    <a:pt x="2656" y="1684"/>
                    <a:pt x="2656" y="1684"/>
                    <a:pt x="2656" y="1692"/>
                  </a:cubicBezTo>
                  <a:cubicBezTo>
                    <a:pt x="2648" y="1716"/>
                    <a:pt x="2609" y="1771"/>
                    <a:pt x="2577" y="1787"/>
                  </a:cubicBezTo>
                  <a:cubicBezTo>
                    <a:pt x="2546" y="1811"/>
                    <a:pt x="2490" y="1811"/>
                    <a:pt x="2467" y="1818"/>
                  </a:cubicBezTo>
                  <a:cubicBezTo>
                    <a:pt x="2435" y="1818"/>
                    <a:pt x="2403" y="1826"/>
                    <a:pt x="2395" y="1850"/>
                  </a:cubicBezTo>
                  <a:cubicBezTo>
                    <a:pt x="2380" y="1874"/>
                    <a:pt x="2356" y="1882"/>
                    <a:pt x="2332" y="1882"/>
                  </a:cubicBezTo>
                  <a:cubicBezTo>
                    <a:pt x="2324" y="1882"/>
                    <a:pt x="2316" y="1890"/>
                    <a:pt x="2308" y="1890"/>
                  </a:cubicBezTo>
                  <a:cubicBezTo>
                    <a:pt x="2293" y="1890"/>
                    <a:pt x="2277" y="1905"/>
                    <a:pt x="2261" y="1913"/>
                  </a:cubicBezTo>
                  <a:cubicBezTo>
                    <a:pt x="2253" y="1921"/>
                    <a:pt x="2237" y="1929"/>
                    <a:pt x="2229" y="1937"/>
                  </a:cubicBezTo>
                  <a:cubicBezTo>
                    <a:pt x="2222" y="1937"/>
                    <a:pt x="2214" y="1945"/>
                    <a:pt x="2206" y="1945"/>
                  </a:cubicBezTo>
                  <a:cubicBezTo>
                    <a:pt x="2198" y="1945"/>
                    <a:pt x="2198" y="1937"/>
                    <a:pt x="2190" y="1937"/>
                  </a:cubicBezTo>
                  <a:cubicBezTo>
                    <a:pt x="2190" y="1929"/>
                    <a:pt x="2198" y="1921"/>
                    <a:pt x="2206" y="1913"/>
                  </a:cubicBezTo>
                  <a:cubicBezTo>
                    <a:pt x="2214" y="1905"/>
                    <a:pt x="2222" y="1897"/>
                    <a:pt x="2229" y="1890"/>
                  </a:cubicBezTo>
                  <a:cubicBezTo>
                    <a:pt x="2206" y="1874"/>
                    <a:pt x="2198" y="1858"/>
                    <a:pt x="2198" y="1850"/>
                  </a:cubicBezTo>
                  <a:cubicBezTo>
                    <a:pt x="2198" y="1834"/>
                    <a:pt x="2222" y="1803"/>
                    <a:pt x="2237" y="1787"/>
                  </a:cubicBezTo>
                  <a:cubicBezTo>
                    <a:pt x="2253" y="1779"/>
                    <a:pt x="2245" y="1747"/>
                    <a:pt x="2237" y="1739"/>
                  </a:cubicBezTo>
                  <a:cubicBezTo>
                    <a:pt x="2237" y="1731"/>
                    <a:pt x="2237" y="1731"/>
                    <a:pt x="2229" y="1724"/>
                  </a:cubicBezTo>
                  <a:cubicBezTo>
                    <a:pt x="2229" y="1716"/>
                    <a:pt x="2222" y="1708"/>
                    <a:pt x="2222" y="1692"/>
                  </a:cubicBezTo>
                  <a:cubicBezTo>
                    <a:pt x="2222" y="1676"/>
                    <a:pt x="2214" y="1605"/>
                    <a:pt x="2198" y="1565"/>
                  </a:cubicBezTo>
                  <a:cubicBezTo>
                    <a:pt x="2182" y="1534"/>
                    <a:pt x="2174" y="1502"/>
                    <a:pt x="2174" y="1478"/>
                  </a:cubicBezTo>
                  <a:cubicBezTo>
                    <a:pt x="2174" y="1463"/>
                    <a:pt x="2166" y="1455"/>
                    <a:pt x="2166" y="1455"/>
                  </a:cubicBezTo>
                  <a:cubicBezTo>
                    <a:pt x="2166" y="1455"/>
                    <a:pt x="2166" y="1439"/>
                    <a:pt x="2166" y="1407"/>
                  </a:cubicBezTo>
                  <a:cubicBezTo>
                    <a:pt x="2166" y="1391"/>
                    <a:pt x="2158" y="1384"/>
                    <a:pt x="2158" y="1384"/>
                  </a:cubicBezTo>
                  <a:cubicBezTo>
                    <a:pt x="2150" y="1376"/>
                    <a:pt x="2150" y="1368"/>
                    <a:pt x="2150" y="1368"/>
                  </a:cubicBezTo>
                  <a:lnTo>
                    <a:pt x="2150" y="1368"/>
                  </a:lnTo>
                  <a:lnTo>
                    <a:pt x="2150" y="1368"/>
                  </a:lnTo>
                  <a:cubicBezTo>
                    <a:pt x="2158" y="1044"/>
                    <a:pt x="2158" y="1044"/>
                    <a:pt x="2158" y="1044"/>
                  </a:cubicBezTo>
                  <a:cubicBezTo>
                    <a:pt x="2158" y="1036"/>
                    <a:pt x="2142" y="996"/>
                    <a:pt x="2127" y="901"/>
                  </a:cubicBezTo>
                  <a:cubicBezTo>
                    <a:pt x="2119" y="870"/>
                    <a:pt x="2111" y="838"/>
                    <a:pt x="2111" y="822"/>
                  </a:cubicBezTo>
                  <a:cubicBezTo>
                    <a:pt x="2087" y="743"/>
                    <a:pt x="2071" y="696"/>
                    <a:pt x="2064" y="672"/>
                  </a:cubicBezTo>
                  <a:cubicBezTo>
                    <a:pt x="2055" y="664"/>
                    <a:pt x="2055" y="664"/>
                    <a:pt x="2055" y="664"/>
                  </a:cubicBezTo>
                  <a:cubicBezTo>
                    <a:pt x="2055" y="664"/>
                    <a:pt x="2055" y="664"/>
                    <a:pt x="2048" y="664"/>
                  </a:cubicBezTo>
                  <a:cubicBezTo>
                    <a:pt x="2048" y="672"/>
                    <a:pt x="2040" y="672"/>
                    <a:pt x="2032" y="672"/>
                  </a:cubicBezTo>
                  <a:cubicBezTo>
                    <a:pt x="2024" y="672"/>
                    <a:pt x="2024" y="672"/>
                    <a:pt x="2024" y="672"/>
                  </a:cubicBezTo>
                  <a:cubicBezTo>
                    <a:pt x="2000" y="664"/>
                    <a:pt x="1992" y="609"/>
                    <a:pt x="1992" y="577"/>
                  </a:cubicBezTo>
                  <a:cubicBezTo>
                    <a:pt x="1992" y="554"/>
                    <a:pt x="1976" y="483"/>
                    <a:pt x="1969" y="451"/>
                  </a:cubicBezTo>
                  <a:cubicBezTo>
                    <a:pt x="1961" y="427"/>
                    <a:pt x="1961" y="411"/>
                    <a:pt x="1969" y="387"/>
                  </a:cubicBezTo>
                  <a:cubicBezTo>
                    <a:pt x="1969" y="380"/>
                    <a:pt x="1969" y="372"/>
                    <a:pt x="1969" y="364"/>
                  </a:cubicBezTo>
                  <a:cubicBezTo>
                    <a:pt x="1969" y="332"/>
                    <a:pt x="1953" y="277"/>
                    <a:pt x="1937" y="253"/>
                  </a:cubicBezTo>
                  <a:cubicBezTo>
                    <a:pt x="1937" y="245"/>
                    <a:pt x="1929" y="237"/>
                    <a:pt x="1921" y="237"/>
                  </a:cubicBezTo>
                  <a:cubicBezTo>
                    <a:pt x="1913" y="230"/>
                    <a:pt x="1905" y="221"/>
                    <a:pt x="1897" y="198"/>
                  </a:cubicBezTo>
                  <a:cubicBezTo>
                    <a:pt x="1889" y="182"/>
                    <a:pt x="1889" y="166"/>
                    <a:pt x="1889" y="150"/>
                  </a:cubicBezTo>
                  <a:cubicBezTo>
                    <a:pt x="1889" y="127"/>
                    <a:pt x="1889" y="111"/>
                    <a:pt x="1882" y="103"/>
                  </a:cubicBezTo>
                  <a:cubicBezTo>
                    <a:pt x="1874" y="95"/>
                    <a:pt x="1874" y="48"/>
                    <a:pt x="1874" y="8"/>
                  </a:cubicBezTo>
                  <a:cubicBezTo>
                    <a:pt x="1629" y="71"/>
                    <a:pt x="1399" y="119"/>
                    <a:pt x="1384" y="127"/>
                  </a:cubicBezTo>
                  <a:cubicBezTo>
                    <a:pt x="1344" y="135"/>
                    <a:pt x="1123" y="419"/>
                    <a:pt x="1123" y="459"/>
                  </a:cubicBezTo>
                  <a:cubicBezTo>
                    <a:pt x="1123" y="490"/>
                    <a:pt x="1083" y="522"/>
                    <a:pt x="1044" y="554"/>
                  </a:cubicBezTo>
                  <a:cubicBezTo>
                    <a:pt x="1044" y="561"/>
                    <a:pt x="1044" y="561"/>
                    <a:pt x="1036" y="561"/>
                  </a:cubicBezTo>
                  <a:cubicBezTo>
                    <a:pt x="1044" y="561"/>
                    <a:pt x="1044" y="569"/>
                    <a:pt x="1044" y="569"/>
                  </a:cubicBezTo>
                  <a:cubicBezTo>
                    <a:pt x="1052" y="569"/>
                    <a:pt x="1044" y="569"/>
                    <a:pt x="1044" y="577"/>
                  </a:cubicBezTo>
                  <a:cubicBezTo>
                    <a:pt x="1028" y="585"/>
                    <a:pt x="980" y="641"/>
                    <a:pt x="980" y="648"/>
                  </a:cubicBezTo>
                  <a:cubicBezTo>
                    <a:pt x="980" y="656"/>
                    <a:pt x="996" y="664"/>
                    <a:pt x="1012" y="664"/>
                  </a:cubicBezTo>
                  <a:cubicBezTo>
                    <a:pt x="1020" y="664"/>
                    <a:pt x="1020" y="664"/>
                    <a:pt x="1020" y="664"/>
                  </a:cubicBezTo>
                  <a:cubicBezTo>
                    <a:pt x="1028" y="656"/>
                    <a:pt x="1036" y="656"/>
                    <a:pt x="1044" y="656"/>
                  </a:cubicBezTo>
                  <a:lnTo>
                    <a:pt x="1052" y="656"/>
                  </a:lnTo>
                  <a:cubicBezTo>
                    <a:pt x="1059" y="664"/>
                    <a:pt x="1059" y="664"/>
                    <a:pt x="1059" y="672"/>
                  </a:cubicBezTo>
                  <a:cubicBezTo>
                    <a:pt x="1052" y="680"/>
                    <a:pt x="1052" y="680"/>
                    <a:pt x="1052" y="680"/>
                  </a:cubicBezTo>
                  <a:cubicBezTo>
                    <a:pt x="1052" y="680"/>
                    <a:pt x="1059" y="680"/>
                    <a:pt x="1067" y="680"/>
                  </a:cubicBezTo>
                  <a:cubicBezTo>
                    <a:pt x="1067" y="672"/>
                    <a:pt x="1075" y="672"/>
                    <a:pt x="1075" y="672"/>
                  </a:cubicBezTo>
                  <a:cubicBezTo>
                    <a:pt x="1091" y="672"/>
                    <a:pt x="1099" y="680"/>
                    <a:pt x="1099" y="688"/>
                  </a:cubicBezTo>
                  <a:cubicBezTo>
                    <a:pt x="1099" y="688"/>
                    <a:pt x="1099" y="696"/>
                    <a:pt x="1091" y="696"/>
                  </a:cubicBezTo>
                  <a:cubicBezTo>
                    <a:pt x="1067" y="704"/>
                    <a:pt x="1059" y="727"/>
                    <a:pt x="1059" y="735"/>
                  </a:cubicBezTo>
                  <a:lnTo>
                    <a:pt x="1059" y="743"/>
                  </a:lnTo>
                  <a:cubicBezTo>
                    <a:pt x="1059" y="751"/>
                    <a:pt x="1052" y="751"/>
                    <a:pt x="1052" y="767"/>
                  </a:cubicBezTo>
                  <a:cubicBezTo>
                    <a:pt x="1052" y="775"/>
                    <a:pt x="1059" y="791"/>
                    <a:pt x="1067" y="798"/>
                  </a:cubicBezTo>
                  <a:cubicBezTo>
                    <a:pt x="1067" y="807"/>
                    <a:pt x="1067" y="807"/>
                    <a:pt x="1067" y="814"/>
                  </a:cubicBezTo>
                  <a:cubicBezTo>
                    <a:pt x="1075" y="822"/>
                    <a:pt x="1075" y="830"/>
                    <a:pt x="1083" y="830"/>
                  </a:cubicBezTo>
                  <a:cubicBezTo>
                    <a:pt x="1083" y="846"/>
                    <a:pt x="1091" y="862"/>
                    <a:pt x="1091" y="878"/>
                  </a:cubicBezTo>
                  <a:cubicBezTo>
                    <a:pt x="1091" y="878"/>
                    <a:pt x="1091" y="886"/>
                    <a:pt x="1083" y="886"/>
                  </a:cubicBezTo>
                  <a:cubicBezTo>
                    <a:pt x="1083" y="909"/>
                    <a:pt x="1083" y="925"/>
                    <a:pt x="1059" y="925"/>
                  </a:cubicBezTo>
                  <a:cubicBezTo>
                    <a:pt x="1059" y="925"/>
                    <a:pt x="1052" y="925"/>
                    <a:pt x="1044" y="925"/>
                  </a:cubicBezTo>
                  <a:cubicBezTo>
                    <a:pt x="1036" y="925"/>
                    <a:pt x="1028" y="917"/>
                    <a:pt x="1020" y="933"/>
                  </a:cubicBezTo>
                  <a:cubicBezTo>
                    <a:pt x="1020" y="933"/>
                    <a:pt x="1020" y="933"/>
                    <a:pt x="1020" y="941"/>
                  </a:cubicBezTo>
                  <a:cubicBezTo>
                    <a:pt x="1012" y="957"/>
                    <a:pt x="1004" y="965"/>
                    <a:pt x="988" y="973"/>
                  </a:cubicBezTo>
                  <a:lnTo>
                    <a:pt x="988" y="973"/>
                  </a:lnTo>
                  <a:cubicBezTo>
                    <a:pt x="980" y="973"/>
                    <a:pt x="965" y="980"/>
                    <a:pt x="965" y="988"/>
                  </a:cubicBezTo>
                  <a:cubicBezTo>
                    <a:pt x="957" y="1004"/>
                    <a:pt x="949" y="1028"/>
                    <a:pt x="933" y="1036"/>
                  </a:cubicBezTo>
                  <a:cubicBezTo>
                    <a:pt x="909" y="1044"/>
                    <a:pt x="894" y="1060"/>
                    <a:pt x="885" y="1075"/>
                  </a:cubicBezTo>
                  <a:cubicBezTo>
                    <a:pt x="885" y="1075"/>
                    <a:pt x="885" y="1075"/>
                    <a:pt x="885" y="1083"/>
                  </a:cubicBezTo>
                  <a:cubicBezTo>
                    <a:pt x="885" y="1091"/>
                    <a:pt x="885" y="1099"/>
                    <a:pt x="870" y="1091"/>
                  </a:cubicBezTo>
                  <a:lnTo>
                    <a:pt x="862" y="1091"/>
                  </a:lnTo>
                  <a:cubicBezTo>
                    <a:pt x="846" y="1083"/>
                    <a:pt x="838" y="1083"/>
                    <a:pt x="822" y="1083"/>
                  </a:cubicBezTo>
                  <a:cubicBezTo>
                    <a:pt x="791" y="1083"/>
                    <a:pt x="759" y="1091"/>
                    <a:pt x="743" y="1099"/>
                  </a:cubicBezTo>
                  <a:cubicBezTo>
                    <a:pt x="743" y="1099"/>
                    <a:pt x="735" y="1107"/>
                    <a:pt x="727" y="1107"/>
                  </a:cubicBezTo>
                  <a:cubicBezTo>
                    <a:pt x="712" y="1115"/>
                    <a:pt x="696" y="1123"/>
                    <a:pt x="688" y="1131"/>
                  </a:cubicBezTo>
                  <a:cubicBezTo>
                    <a:pt x="672" y="1147"/>
                    <a:pt x="656" y="1147"/>
                    <a:pt x="632" y="1138"/>
                  </a:cubicBezTo>
                  <a:lnTo>
                    <a:pt x="632" y="1138"/>
                  </a:lnTo>
                  <a:cubicBezTo>
                    <a:pt x="617" y="1123"/>
                    <a:pt x="601" y="1107"/>
                    <a:pt x="585" y="1107"/>
                  </a:cubicBezTo>
                  <a:lnTo>
                    <a:pt x="577" y="1107"/>
                  </a:lnTo>
                  <a:cubicBezTo>
                    <a:pt x="577" y="1107"/>
                    <a:pt x="561" y="1107"/>
                    <a:pt x="546" y="1107"/>
                  </a:cubicBezTo>
                  <a:cubicBezTo>
                    <a:pt x="474" y="1115"/>
                    <a:pt x="316" y="1115"/>
                    <a:pt x="206" y="1202"/>
                  </a:cubicBezTo>
                  <a:cubicBezTo>
                    <a:pt x="190" y="1210"/>
                    <a:pt x="182" y="1218"/>
                    <a:pt x="166" y="1225"/>
                  </a:cubicBezTo>
                  <a:cubicBezTo>
                    <a:pt x="174" y="1257"/>
                    <a:pt x="182" y="1289"/>
                    <a:pt x="190" y="1305"/>
                  </a:cubicBezTo>
                  <a:cubicBezTo>
                    <a:pt x="190" y="1313"/>
                    <a:pt x="190" y="1313"/>
                    <a:pt x="190" y="1313"/>
                  </a:cubicBezTo>
                  <a:cubicBezTo>
                    <a:pt x="190" y="1336"/>
                    <a:pt x="221" y="1376"/>
                    <a:pt x="229" y="1400"/>
                  </a:cubicBezTo>
                  <a:cubicBezTo>
                    <a:pt x="237" y="1400"/>
                    <a:pt x="237" y="1400"/>
                    <a:pt x="237" y="1391"/>
                  </a:cubicBezTo>
                  <a:lnTo>
                    <a:pt x="237" y="1391"/>
                  </a:lnTo>
                  <a:lnTo>
                    <a:pt x="237" y="1391"/>
                  </a:lnTo>
                  <a:cubicBezTo>
                    <a:pt x="245" y="1391"/>
                    <a:pt x="261" y="1391"/>
                    <a:pt x="269" y="1400"/>
                  </a:cubicBezTo>
                  <a:cubicBezTo>
                    <a:pt x="269" y="1407"/>
                    <a:pt x="269" y="1407"/>
                    <a:pt x="269" y="1415"/>
                  </a:cubicBezTo>
                  <a:cubicBezTo>
                    <a:pt x="269" y="1415"/>
                    <a:pt x="269" y="1423"/>
                    <a:pt x="261" y="1431"/>
                  </a:cubicBezTo>
                  <a:cubicBezTo>
                    <a:pt x="261" y="1447"/>
                    <a:pt x="253" y="1478"/>
                    <a:pt x="237" y="1486"/>
                  </a:cubicBezTo>
                  <a:cubicBezTo>
                    <a:pt x="221" y="1502"/>
                    <a:pt x="182" y="1542"/>
                    <a:pt x="150" y="1589"/>
                  </a:cubicBezTo>
                  <a:cubicBezTo>
                    <a:pt x="126" y="1613"/>
                    <a:pt x="111" y="1644"/>
                    <a:pt x="95" y="1660"/>
                  </a:cubicBezTo>
                  <a:cubicBezTo>
                    <a:pt x="79" y="1676"/>
                    <a:pt x="48" y="1708"/>
                    <a:pt x="8" y="1739"/>
                  </a:cubicBezTo>
                  <a:cubicBezTo>
                    <a:pt x="32" y="1850"/>
                    <a:pt x="32" y="1850"/>
                    <a:pt x="32" y="1850"/>
                  </a:cubicBezTo>
                  <a:cubicBezTo>
                    <a:pt x="111" y="1834"/>
                    <a:pt x="1415" y="1581"/>
                    <a:pt x="1439" y="1573"/>
                  </a:cubicBezTo>
                  <a:cubicBezTo>
                    <a:pt x="1447" y="1573"/>
                    <a:pt x="1455" y="1565"/>
                    <a:pt x="1455" y="1565"/>
                  </a:cubicBezTo>
                  <a:cubicBezTo>
                    <a:pt x="1471" y="1558"/>
                    <a:pt x="1486" y="1550"/>
                    <a:pt x="1502" y="1550"/>
                  </a:cubicBezTo>
                  <a:cubicBezTo>
                    <a:pt x="1510" y="1550"/>
                    <a:pt x="1526" y="1558"/>
                    <a:pt x="1542" y="1565"/>
                  </a:cubicBezTo>
                  <a:cubicBezTo>
                    <a:pt x="1589" y="1605"/>
                    <a:pt x="1613" y="1605"/>
                    <a:pt x="1644" y="1605"/>
                  </a:cubicBezTo>
                  <a:lnTo>
                    <a:pt x="1644" y="1605"/>
                  </a:lnTo>
                  <a:cubicBezTo>
                    <a:pt x="1668" y="1605"/>
                    <a:pt x="1684" y="1653"/>
                    <a:pt x="1700" y="1700"/>
                  </a:cubicBezTo>
                  <a:cubicBezTo>
                    <a:pt x="1708" y="1724"/>
                    <a:pt x="1716" y="1739"/>
                    <a:pt x="1724" y="1755"/>
                  </a:cubicBezTo>
                  <a:cubicBezTo>
                    <a:pt x="1731" y="1763"/>
                    <a:pt x="1731" y="1763"/>
                    <a:pt x="1739" y="1763"/>
                  </a:cubicBezTo>
                  <a:cubicBezTo>
                    <a:pt x="1739" y="1763"/>
                    <a:pt x="1739" y="1763"/>
                    <a:pt x="1747" y="1763"/>
                  </a:cubicBezTo>
                  <a:cubicBezTo>
                    <a:pt x="1747" y="1763"/>
                    <a:pt x="1755" y="1763"/>
                    <a:pt x="1763" y="1763"/>
                  </a:cubicBezTo>
                  <a:cubicBezTo>
                    <a:pt x="1771" y="1763"/>
                    <a:pt x="1779" y="1763"/>
                    <a:pt x="1787" y="1763"/>
                  </a:cubicBezTo>
                  <a:cubicBezTo>
                    <a:pt x="1826" y="1779"/>
                    <a:pt x="1842" y="1787"/>
                    <a:pt x="1874" y="1811"/>
                  </a:cubicBezTo>
                  <a:cubicBezTo>
                    <a:pt x="1897" y="1842"/>
                    <a:pt x="2079" y="1882"/>
                    <a:pt x="2103" y="1890"/>
                  </a:cubicBezTo>
                  <a:cubicBezTo>
                    <a:pt x="2127" y="1890"/>
                    <a:pt x="2142" y="1905"/>
                    <a:pt x="2150" y="1921"/>
                  </a:cubicBezTo>
                  <a:cubicBezTo>
                    <a:pt x="2158" y="1929"/>
                    <a:pt x="2150" y="1969"/>
                    <a:pt x="2142" y="2000"/>
                  </a:cubicBezTo>
                  <a:cubicBezTo>
                    <a:pt x="2135" y="2008"/>
                    <a:pt x="2135" y="2008"/>
                    <a:pt x="2135" y="2016"/>
                  </a:cubicBezTo>
                  <a:cubicBezTo>
                    <a:pt x="2135" y="2024"/>
                    <a:pt x="2127" y="2048"/>
                    <a:pt x="2119" y="2064"/>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32" name="Freeform 769"/>
            <p:cNvSpPr>
              <a:spLocks noChangeArrowheads="1"/>
            </p:cNvSpPr>
            <p:nvPr/>
          </p:nvSpPr>
          <p:spPr bwMode="auto">
            <a:xfrm>
              <a:off x="21358729" y="5966573"/>
              <a:ext cx="294551" cy="598381"/>
            </a:xfrm>
            <a:custGeom>
              <a:avLst/>
              <a:gdLst>
                <a:gd name="T0" fmla="*/ 450 w 562"/>
                <a:gd name="T1" fmla="*/ 371 h 1139"/>
                <a:gd name="T2" fmla="*/ 450 w 562"/>
                <a:gd name="T3" fmla="*/ 371 h 1139"/>
                <a:gd name="T4" fmla="*/ 387 w 562"/>
                <a:gd name="T5" fmla="*/ 332 h 1139"/>
                <a:gd name="T6" fmla="*/ 427 w 562"/>
                <a:gd name="T7" fmla="*/ 269 h 1139"/>
                <a:gd name="T8" fmla="*/ 427 w 562"/>
                <a:gd name="T9" fmla="*/ 269 h 1139"/>
                <a:gd name="T10" fmla="*/ 443 w 562"/>
                <a:gd name="T11" fmla="*/ 221 h 1139"/>
                <a:gd name="T12" fmla="*/ 458 w 562"/>
                <a:gd name="T13" fmla="*/ 126 h 1139"/>
                <a:gd name="T14" fmla="*/ 411 w 562"/>
                <a:gd name="T15" fmla="*/ 95 h 1139"/>
                <a:gd name="T16" fmla="*/ 174 w 562"/>
                <a:gd name="T17" fmla="*/ 23 h 1139"/>
                <a:gd name="T18" fmla="*/ 150 w 562"/>
                <a:gd name="T19" fmla="*/ 0 h 1139"/>
                <a:gd name="T20" fmla="*/ 95 w 562"/>
                <a:gd name="T21" fmla="*/ 63 h 1139"/>
                <a:gd name="T22" fmla="*/ 87 w 562"/>
                <a:gd name="T23" fmla="*/ 134 h 1139"/>
                <a:gd name="T24" fmla="*/ 39 w 562"/>
                <a:gd name="T25" fmla="*/ 245 h 1139"/>
                <a:gd name="T26" fmla="*/ 79 w 562"/>
                <a:gd name="T27" fmla="*/ 269 h 1139"/>
                <a:gd name="T28" fmla="*/ 55 w 562"/>
                <a:gd name="T29" fmla="*/ 316 h 1139"/>
                <a:gd name="T30" fmla="*/ 39 w 562"/>
                <a:gd name="T31" fmla="*/ 371 h 1139"/>
                <a:gd name="T32" fmla="*/ 245 w 562"/>
                <a:gd name="T33" fmla="*/ 545 h 1139"/>
                <a:gd name="T34" fmla="*/ 190 w 562"/>
                <a:gd name="T35" fmla="*/ 616 h 1139"/>
                <a:gd name="T36" fmla="*/ 158 w 562"/>
                <a:gd name="T37" fmla="*/ 703 h 1139"/>
                <a:gd name="T38" fmla="*/ 110 w 562"/>
                <a:gd name="T39" fmla="*/ 751 h 1139"/>
                <a:gd name="T40" fmla="*/ 47 w 562"/>
                <a:gd name="T41" fmla="*/ 846 h 1139"/>
                <a:gd name="T42" fmla="*/ 87 w 562"/>
                <a:gd name="T43" fmla="*/ 964 h 1139"/>
                <a:gd name="T44" fmla="*/ 110 w 562"/>
                <a:gd name="T45" fmla="*/ 972 h 1139"/>
                <a:gd name="T46" fmla="*/ 158 w 562"/>
                <a:gd name="T47" fmla="*/ 1019 h 1139"/>
                <a:gd name="T48" fmla="*/ 253 w 562"/>
                <a:gd name="T49" fmla="*/ 1035 h 1139"/>
                <a:gd name="T50" fmla="*/ 284 w 562"/>
                <a:gd name="T51" fmla="*/ 1043 h 1139"/>
                <a:gd name="T52" fmla="*/ 316 w 562"/>
                <a:gd name="T53" fmla="*/ 1083 h 1139"/>
                <a:gd name="T54" fmla="*/ 316 w 562"/>
                <a:gd name="T55" fmla="*/ 1138 h 1139"/>
                <a:gd name="T56" fmla="*/ 363 w 562"/>
                <a:gd name="T57" fmla="*/ 1106 h 1139"/>
                <a:gd name="T58" fmla="*/ 411 w 562"/>
                <a:gd name="T59" fmla="*/ 1035 h 1139"/>
                <a:gd name="T60" fmla="*/ 419 w 562"/>
                <a:gd name="T61" fmla="*/ 940 h 1139"/>
                <a:gd name="T62" fmla="*/ 458 w 562"/>
                <a:gd name="T63" fmla="*/ 853 h 1139"/>
                <a:gd name="T64" fmla="*/ 482 w 562"/>
                <a:gd name="T65" fmla="*/ 782 h 1139"/>
                <a:gd name="T66" fmla="*/ 514 w 562"/>
                <a:gd name="T67" fmla="*/ 513 h 1139"/>
                <a:gd name="T68" fmla="*/ 450 w 562"/>
                <a:gd name="T69" fmla="*/ 37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2" h="1139">
                  <a:moveTo>
                    <a:pt x="450" y="371"/>
                  </a:moveTo>
                  <a:lnTo>
                    <a:pt x="450" y="371"/>
                  </a:lnTo>
                  <a:cubicBezTo>
                    <a:pt x="340" y="387"/>
                    <a:pt x="387" y="371"/>
                    <a:pt x="387" y="332"/>
                  </a:cubicBezTo>
                  <a:cubicBezTo>
                    <a:pt x="387" y="300"/>
                    <a:pt x="403" y="260"/>
                    <a:pt x="427" y="269"/>
                  </a:cubicBezTo>
                  <a:lnTo>
                    <a:pt x="427" y="269"/>
                  </a:lnTo>
                  <a:cubicBezTo>
                    <a:pt x="427" y="253"/>
                    <a:pt x="435" y="229"/>
                    <a:pt x="443" y="221"/>
                  </a:cubicBezTo>
                  <a:cubicBezTo>
                    <a:pt x="443" y="205"/>
                    <a:pt x="466" y="142"/>
                    <a:pt x="458" y="126"/>
                  </a:cubicBezTo>
                  <a:cubicBezTo>
                    <a:pt x="450" y="110"/>
                    <a:pt x="435" y="102"/>
                    <a:pt x="411" y="95"/>
                  </a:cubicBezTo>
                  <a:cubicBezTo>
                    <a:pt x="387" y="95"/>
                    <a:pt x="197" y="47"/>
                    <a:pt x="174" y="23"/>
                  </a:cubicBezTo>
                  <a:cubicBezTo>
                    <a:pt x="166" y="8"/>
                    <a:pt x="158" y="0"/>
                    <a:pt x="150" y="0"/>
                  </a:cubicBezTo>
                  <a:cubicBezTo>
                    <a:pt x="134" y="8"/>
                    <a:pt x="95" y="55"/>
                    <a:pt x="95" y="63"/>
                  </a:cubicBezTo>
                  <a:cubicBezTo>
                    <a:pt x="95" y="79"/>
                    <a:pt x="103" y="126"/>
                    <a:pt x="87" y="134"/>
                  </a:cubicBezTo>
                  <a:cubicBezTo>
                    <a:pt x="63" y="150"/>
                    <a:pt x="0" y="229"/>
                    <a:pt x="39" y="245"/>
                  </a:cubicBezTo>
                  <a:cubicBezTo>
                    <a:pt x="71" y="260"/>
                    <a:pt x="79" y="245"/>
                    <a:pt x="79" y="269"/>
                  </a:cubicBezTo>
                  <a:cubicBezTo>
                    <a:pt x="79" y="284"/>
                    <a:pt x="71" y="300"/>
                    <a:pt x="55" y="316"/>
                  </a:cubicBezTo>
                  <a:cubicBezTo>
                    <a:pt x="39" y="324"/>
                    <a:pt x="32" y="363"/>
                    <a:pt x="39" y="371"/>
                  </a:cubicBezTo>
                  <a:cubicBezTo>
                    <a:pt x="55" y="387"/>
                    <a:pt x="237" y="537"/>
                    <a:pt x="245" y="545"/>
                  </a:cubicBezTo>
                  <a:cubicBezTo>
                    <a:pt x="245" y="545"/>
                    <a:pt x="205" y="600"/>
                    <a:pt x="190" y="616"/>
                  </a:cubicBezTo>
                  <a:cubicBezTo>
                    <a:pt x="174" y="640"/>
                    <a:pt x="174" y="680"/>
                    <a:pt x="158" y="703"/>
                  </a:cubicBezTo>
                  <a:cubicBezTo>
                    <a:pt x="150" y="735"/>
                    <a:pt x="134" y="743"/>
                    <a:pt x="110" y="751"/>
                  </a:cubicBezTo>
                  <a:cubicBezTo>
                    <a:pt x="87" y="759"/>
                    <a:pt x="39" y="798"/>
                    <a:pt x="47" y="846"/>
                  </a:cubicBezTo>
                  <a:cubicBezTo>
                    <a:pt x="47" y="877"/>
                    <a:pt x="63" y="925"/>
                    <a:pt x="87" y="964"/>
                  </a:cubicBezTo>
                  <a:cubicBezTo>
                    <a:pt x="95" y="956"/>
                    <a:pt x="87" y="940"/>
                    <a:pt x="110" y="972"/>
                  </a:cubicBezTo>
                  <a:cubicBezTo>
                    <a:pt x="142" y="1004"/>
                    <a:pt x="87" y="996"/>
                    <a:pt x="158" y="1019"/>
                  </a:cubicBezTo>
                  <a:cubicBezTo>
                    <a:pt x="237" y="1051"/>
                    <a:pt x="229" y="1043"/>
                    <a:pt x="253" y="1035"/>
                  </a:cubicBezTo>
                  <a:cubicBezTo>
                    <a:pt x="277" y="1027"/>
                    <a:pt x="284" y="1012"/>
                    <a:pt x="284" y="1043"/>
                  </a:cubicBezTo>
                  <a:cubicBezTo>
                    <a:pt x="292" y="1075"/>
                    <a:pt x="340" y="1035"/>
                    <a:pt x="316" y="1083"/>
                  </a:cubicBezTo>
                  <a:cubicBezTo>
                    <a:pt x="292" y="1122"/>
                    <a:pt x="277" y="1138"/>
                    <a:pt x="316" y="1138"/>
                  </a:cubicBezTo>
                  <a:cubicBezTo>
                    <a:pt x="348" y="1130"/>
                    <a:pt x="356" y="1130"/>
                    <a:pt x="363" y="1106"/>
                  </a:cubicBezTo>
                  <a:cubicBezTo>
                    <a:pt x="379" y="1083"/>
                    <a:pt x="403" y="1075"/>
                    <a:pt x="411" y="1035"/>
                  </a:cubicBezTo>
                  <a:cubicBezTo>
                    <a:pt x="419" y="1004"/>
                    <a:pt x="395" y="972"/>
                    <a:pt x="419" y="940"/>
                  </a:cubicBezTo>
                  <a:cubicBezTo>
                    <a:pt x="443" y="909"/>
                    <a:pt x="450" y="893"/>
                    <a:pt x="458" y="853"/>
                  </a:cubicBezTo>
                  <a:cubicBezTo>
                    <a:pt x="474" y="814"/>
                    <a:pt x="450" y="798"/>
                    <a:pt x="482" y="782"/>
                  </a:cubicBezTo>
                  <a:cubicBezTo>
                    <a:pt x="514" y="766"/>
                    <a:pt x="522" y="561"/>
                    <a:pt x="514" y="513"/>
                  </a:cubicBezTo>
                  <a:cubicBezTo>
                    <a:pt x="506" y="458"/>
                    <a:pt x="561" y="348"/>
                    <a:pt x="450" y="371"/>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33" name="Freeform 770"/>
            <p:cNvSpPr>
              <a:spLocks noChangeArrowheads="1"/>
            </p:cNvSpPr>
            <p:nvPr/>
          </p:nvSpPr>
          <p:spPr bwMode="auto">
            <a:xfrm>
              <a:off x="21365686" y="5961935"/>
              <a:ext cx="271359" cy="603020"/>
            </a:xfrm>
            <a:custGeom>
              <a:avLst/>
              <a:gdLst>
                <a:gd name="T0" fmla="*/ 276 w 515"/>
                <a:gd name="T1" fmla="*/ 1138 h 1147"/>
                <a:gd name="T2" fmla="*/ 300 w 515"/>
                <a:gd name="T3" fmla="*/ 1067 h 1147"/>
                <a:gd name="T4" fmla="*/ 261 w 515"/>
                <a:gd name="T5" fmla="*/ 1035 h 1147"/>
                <a:gd name="T6" fmla="*/ 229 w 515"/>
                <a:gd name="T7" fmla="*/ 1051 h 1147"/>
                <a:gd name="T8" fmla="*/ 103 w 515"/>
                <a:gd name="T9" fmla="*/ 1004 h 1147"/>
                <a:gd name="T10" fmla="*/ 71 w 515"/>
                <a:gd name="T11" fmla="*/ 972 h 1147"/>
                <a:gd name="T12" fmla="*/ 23 w 515"/>
                <a:gd name="T13" fmla="*/ 854 h 1147"/>
                <a:gd name="T14" fmla="*/ 150 w 515"/>
                <a:gd name="T15" fmla="*/ 680 h 1147"/>
                <a:gd name="T16" fmla="*/ 79 w 515"/>
                <a:gd name="T17" fmla="*/ 427 h 1147"/>
                <a:gd name="T18" fmla="*/ 39 w 515"/>
                <a:gd name="T19" fmla="*/ 316 h 1147"/>
                <a:gd name="T20" fmla="*/ 47 w 515"/>
                <a:gd name="T21" fmla="*/ 261 h 1147"/>
                <a:gd name="T22" fmla="*/ 63 w 515"/>
                <a:gd name="T23" fmla="*/ 142 h 1147"/>
                <a:gd name="T24" fmla="*/ 126 w 515"/>
                <a:gd name="T25" fmla="*/ 0 h 1147"/>
                <a:gd name="T26" fmla="*/ 166 w 515"/>
                <a:gd name="T27" fmla="*/ 24 h 1147"/>
                <a:gd name="T28" fmla="*/ 434 w 515"/>
                <a:gd name="T29" fmla="*/ 213 h 1147"/>
                <a:gd name="T30" fmla="*/ 411 w 515"/>
                <a:gd name="T31" fmla="*/ 284 h 1147"/>
                <a:gd name="T32" fmla="*/ 379 w 515"/>
                <a:gd name="T33" fmla="*/ 340 h 1147"/>
                <a:gd name="T34" fmla="*/ 379 w 515"/>
                <a:gd name="T35" fmla="*/ 379 h 1147"/>
                <a:gd name="T36" fmla="*/ 506 w 515"/>
                <a:gd name="T37" fmla="*/ 466 h 1147"/>
                <a:gd name="T38" fmla="*/ 450 w 515"/>
                <a:gd name="T39" fmla="*/ 830 h 1147"/>
                <a:gd name="T40" fmla="*/ 395 w 515"/>
                <a:gd name="T41" fmla="*/ 1004 h 1147"/>
                <a:gd name="T42" fmla="*/ 356 w 515"/>
                <a:gd name="T43" fmla="*/ 1114 h 1147"/>
                <a:gd name="T44" fmla="*/ 261 w 515"/>
                <a:gd name="T45" fmla="*/ 1027 h 1147"/>
                <a:gd name="T46" fmla="*/ 292 w 515"/>
                <a:gd name="T47" fmla="*/ 1059 h 1147"/>
                <a:gd name="T48" fmla="*/ 292 w 515"/>
                <a:gd name="T49" fmla="*/ 1114 h 1147"/>
                <a:gd name="T50" fmla="*/ 300 w 515"/>
                <a:gd name="T51" fmla="*/ 1138 h 1147"/>
                <a:gd name="T52" fmla="*/ 387 w 515"/>
                <a:gd name="T53" fmla="*/ 1043 h 1147"/>
                <a:gd name="T54" fmla="*/ 442 w 515"/>
                <a:gd name="T55" fmla="*/ 861 h 1147"/>
                <a:gd name="T56" fmla="*/ 498 w 515"/>
                <a:gd name="T57" fmla="*/ 521 h 1147"/>
                <a:gd name="T58" fmla="*/ 434 w 515"/>
                <a:gd name="T59" fmla="*/ 379 h 1147"/>
                <a:gd name="T60" fmla="*/ 363 w 515"/>
                <a:gd name="T61" fmla="*/ 363 h 1147"/>
                <a:gd name="T62" fmla="*/ 411 w 515"/>
                <a:gd name="T63" fmla="*/ 268 h 1147"/>
                <a:gd name="T64" fmla="*/ 434 w 515"/>
                <a:gd name="T65" fmla="*/ 134 h 1147"/>
                <a:gd name="T66" fmla="*/ 134 w 515"/>
                <a:gd name="T67" fmla="*/ 8 h 1147"/>
                <a:gd name="T68" fmla="*/ 71 w 515"/>
                <a:gd name="T69" fmla="*/ 142 h 1147"/>
                <a:gd name="T70" fmla="*/ 47 w 515"/>
                <a:gd name="T71" fmla="*/ 253 h 1147"/>
                <a:gd name="T72" fmla="*/ 23 w 515"/>
                <a:gd name="T73" fmla="*/ 363 h 1147"/>
                <a:gd name="T74" fmla="*/ 229 w 515"/>
                <a:gd name="T75" fmla="*/ 553 h 1147"/>
                <a:gd name="T76" fmla="*/ 150 w 515"/>
                <a:gd name="T77" fmla="*/ 711 h 1147"/>
                <a:gd name="T78" fmla="*/ 71 w 515"/>
                <a:gd name="T79" fmla="*/ 964 h 1147"/>
                <a:gd name="T80" fmla="*/ 94 w 515"/>
                <a:gd name="T81" fmla="*/ 980 h 1147"/>
                <a:gd name="T82" fmla="*/ 213 w 515"/>
                <a:gd name="T83" fmla="*/ 1043 h 1147"/>
                <a:gd name="T84" fmla="*/ 253 w 515"/>
                <a:gd name="T85" fmla="*/ 1035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5" h="1147">
                  <a:moveTo>
                    <a:pt x="292" y="1146"/>
                  </a:moveTo>
                  <a:lnTo>
                    <a:pt x="292" y="1146"/>
                  </a:lnTo>
                  <a:cubicBezTo>
                    <a:pt x="284" y="1146"/>
                    <a:pt x="276" y="1146"/>
                    <a:pt x="276" y="1138"/>
                  </a:cubicBezTo>
                  <a:cubicBezTo>
                    <a:pt x="268" y="1130"/>
                    <a:pt x="276" y="1122"/>
                    <a:pt x="284" y="1107"/>
                  </a:cubicBezTo>
                  <a:cubicBezTo>
                    <a:pt x="292" y="1099"/>
                    <a:pt x="292" y="1099"/>
                    <a:pt x="300" y="1083"/>
                  </a:cubicBezTo>
                  <a:cubicBezTo>
                    <a:pt x="300" y="1075"/>
                    <a:pt x="300" y="1075"/>
                    <a:pt x="300" y="1067"/>
                  </a:cubicBezTo>
                  <a:lnTo>
                    <a:pt x="292" y="1067"/>
                  </a:lnTo>
                  <a:cubicBezTo>
                    <a:pt x="284" y="1067"/>
                    <a:pt x="268" y="1067"/>
                    <a:pt x="268" y="1051"/>
                  </a:cubicBezTo>
                  <a:cubicBezTo>
                    <a:pt x="268" y="1043"/>
                    <a:pt x="268" y="1035"/>
                    <a:pt x="261" y="1035"/>
                  </a:cubicBezTo>
                  <a:cubicBezTo>
                    <a:pt x="261" y="1035"/>
                    <a:pt x="261" y="1035"/>
                    <a:pt x="253" y="1035"/>
                  </a:cubicBezTo>
                  <a:cubicBezTo>
                    <a:pt x="253" y="1043"/>
                    <a:pt x="245" y="1043"/>
                    <a:pt x="237" y="1043"/>
                  </a:cubicBezTo>
                  <a:cubicBezTo>
                    <a:pt x="237" y="1043"/>
                    <a:pt x="237" y="1043"/>
                    <a:pt x="229" y="1051"/>
                  </a:cubicBezTo>
                  <a:cubicBezTo>
                    <a:pt x="229" y="1051"/>
                    <a:pt x="221" y="1051"/>
                    <a:pt x="213" y="1051"/>
                  </a:cubicBezTo>
                  <a:cubicBezTo>
                    <a:pt x="197" y="1051"/>
                    <a:pt x="181" y="1043"/>
                    <a:pt x="142" y="1035"/>
                  </a:cubicBezTo>
                  <a:cubicBezTo>
                    <a:pt x="103" y="1020"/>
                    <a:pt x="103" y="1012"/>
                    <a:pt x="103" y="1004"/>
                  </a:cubicBezTo>
                  <a:cubicBezTo>
                    <a:pt x="103" y="996"/>
                    <a:pt x="103" y="996"/>
                    <a:pt x="94" y="980"/>
                  </a:cubicBezTo>
                  <a:cubicBezTo>
                    <a:pt x="87" y="972"/>
                    <a:pt x="79" y="972"/>
                    <a:pt x="79" y="964"/>
                  </a:cubicBezTo>
                  <a:cubicBezTo>
                    <a:pt x="79" y="972"/>
                    <a:pt x="79" y="972"/>
                    <a:pt x="71" y="972"/>
                  </a:cubicBezTo>
                  <a:cubicBezTo>
                    <a:pt x="71" y="980"/>
                    <a:pt x="71" y="980"/>
                    <a:pt x="71" y="980"/>
                  </a:cubicBezTo>
                  <a:cubicBezTo>
                    <a:pt x="63" y="972"/>
                    <a:pt x="63" y="972"/>
                    <a:pt x="63" y="972"/>
                  </a:cubicBezTo>
                  <a:cubicBezTo>
                    <a:pt x="39" y="933"/>
                    <a:pt x="31" y="893"/>
                    <a:pt x="23" y="854"/>
                  </a:cubicBezTo>
                  <a:cubicBezTo>
                    <a:pt x="16" y="806"/>
                    <a:pt x="63" y="767"/>
                    <a:pt x="94" y="751"/>
                  </a:cubicBezTo>
                  <a:cubicBezTo>
                    <a:pt x="118" y="743"/>
                    <a:pt x="134" y="735"/>
                    <a:pt x="142" y="711"/>
                  </a:cubicBezTo>
                  <a:cubicBezTo>
                    <a:pt x="142" y="703"/>
                    <a:pt x="150" y="695"/>
                    <a:pt x="150" y="680"/>
                  </a:cubicBezTo>
                  <a:cubicBezTo>
                    <a:pt x="158" y="664"/>
                    <a:pt x="166" y="640"/>
                    <a:pt x="174" y="624"/>
                  </a:cubicBezTo>
                  <a:cubicBezTo>
                    <a:pt x="189" y="608"/>
                    <a:pt x="221" y="561"/>
                    <a:pt x="221" y="553"/>
                  </a:cubicBezTo>
                  <a:cubicBezTo>
                    <a:pt x="221" y="545"/>
                    <a:pt x="126" y="474"/>
                    <a:pt x="79" y="427"/>
                  </a:cubicBezTo>
                  <a:cubicBezTo>
                    <a:pt x="47" y="403"/>
                    <a:pt x="31" y="387"/>
                    <a:pt x="23" y="387"/>
                  </a:cubicBezTo>
                  <a:cubicBezTo>
                    <a:pt x="16" y="379"/>
                    <a:pt x="16" y="371"/>
                    <a:pt x="16" y="363"/>
                  </a:cubicBezTo>
                  <a:cubicBezTo>
                    <a:pt x="16" y="348"/>
                    <a:pt x="23" y="324"/>
                    <a:pt x="39" y="316"/>
                  </a:cubicBezTo>
                  <a:cubicBezTo>
                    <a:pt x="55" y="308"/>
                    <a:pt x="55" y="292"/>
                    <a:pt x="55" y="277"/>
                  </a:cubicBezTo>
                  <a:cubicBezTo>
                    <a:pt x="55" y="268"/>
                    <a:pt x="55" y="261"/>
                    <a:pt x="55" y="261"/>
                  </a:cubicBezTo>
                  <a:cubicBezTo>
                    <a:pt x="55" y="261"/>
                    <a:pt x="55" y="261"/>
                    <a:pt x="47" y="261"/>
                  </a:cubicBezTo>
                  <a:cubicBezTo>
                    <a:pt x="47" y="261"/>
                    <a:pt x="31" y="261"/>
                    <a:pt x="16" y="253"/>
                  </a:cubicBezTo>
                  <a:cubicBezTo>
                    <a:pt x="16" y="253"/>
                    <a:pt x="8" y="245"/>
                    <a:pt x="8" y="237"/>
                  </a:cubicBezTo>
                  <a:cubicBezTo>
                    <a:pt x="0" y="205"/>
                    <a:pt x="55" y="150"/>
                    <a:pt x="63" y="142"/>
                  </a:cubicBezTo>
                  <a:cubicBezTo>
                    <a:pt x="79" y="126"/>
                    <a:pt x="79" y="95"/>
                    <a:pt x="71" y="79"/>
                  </a:cubicBezTo>
                  <a:cubicBezTo>
                    <a:pt x="71" y="79"/>
                    <a:pt x="71" y="79"/>
                    <a:pt x="71" y="71"/>
                  </a:cubicBezTo>
                  <a:cubicBezTo>
                    <a:pt x="71" y="63"/>
                    <a:pt x="103" y="24"/>
                    <a:pt x="126" y="0"/>
                  </a:cubicBezTo>
                  <a:cubicBezTo>
                    <a:pt x="134" y="0"/>
                    <a:pt x="134" y="0"/>
                    <a:pt x="134" y="0"/>
                  </a:cubicBezTo>
                  <a:lnTo>
                    <a:pt x="134" y="0"/>
                  </a:lnTo>
                  <a:cubicBezTo>
                    <a:pt x="142" y="8"/>
                    <a:pt x="150" y="16"/>
                    <a:pt x="166" y="24"/>
                  </a:cubicBezTo>
                  <a:cubicBezTo>
                    <a:pt x="189" y="55"/>
                    <a:pt x="371" y="95"/>
                    <a:pt x="395" y="103"/>
                  </a:cubicBezTo>
                  <a:cubicBezTo>
                    <a:pt x="419" y="103"/>
                    <a:pt x="434" y="118"/>
                    <a:pt x="442" y="134"/>
                  </a:cubicBezTo>
                  <a:cubicBezTo>
                    <a:pt x="450" y="142"/>
                    <a:pt x="442" y="182"/>
                    <a:pt x="434" y="213"/>
                  </a:cubicBezTo>
                  <a:cubicBezTo>
                    <a:pt x="427" y="221"/>
                    <a:pt x="427" y="221"/>
                    <a:pt x="427" y="229"/>
                  </a:cubicBezTo>
                  <a:cubicBezTo>
                    <a:pt x="427" y="237"/>
                    <a:pt x="419" y="261"/>
                    <a:pt x="411" y="277"/>
                  </a:cubicBezTo>
                  <a:cubicBezTo>
                    <a:pt x="411" y="284"/>
                    <a:pt x="411" y="284"/>
                    <a:pt x="411" y="284"/>
                  </a:cubicBezTo>
                  <a:cubicBezTo>
                    <a:pt x="411" y="277"/>
                    <a:pt x="411" y="277"/>
                    <a:pt x="411" y="277"/>
                  </a:cubicBezTo>
                  <a:cubicBezTo>
                    <a:pt x="403" y="277"/>
                    <a:pt x="403" y="277"/>
                    <a:pt x="403" y="277"/>
                  </a:cubicBezTo>
                  <a:cubicBezTo>
                    <a:pt x="387" y="277"/>
                    <a:pt x="379" y="308"/>
                    <a:pt x="379" y="340"/>
                  </a:cubicBezTo>
                  <a:cubicBezTo>
                    <a:pt x="379" y="356"/>
                    <a:pt x="371" y="363"/>
                    <a:pt x="371" y="371"/>
                  </a:cubicBezTo>
                  <a:lnTo>
                    <a:pt x="363" y="379"/>
                  </a:lnTo>
                  <a:cubicBezTo>
                    <a:pt x="363" y="379"/>
                    <a:pt x="371" y="379"/>
                    <a:pt x="379" y="379"/>
                  </a:cubicBezTo>
                  <a:cubicBezTo>
                    <a:pt x="387" y="379"/>
                    <a:pt x="403" y="379"/>
                    <a:pt x="434" y="371"/>
                  </a:cubicBezTo>
                  <a:cubicBezTo>
                    <a:pt x="466" y="371"/>
                    <a:pt x="482" y="371"/>
                    <a:pt x="498" y="387"/>
                  </a:cubicBezTo>
                  <a:cubicBezTo>
                    <a:pt x="514" y="403"/>
                    <a:pt x="514" y="435"/>
                    <a:pt x="506" y="466"/>
                  </a:cubicBezTo>
                  <a:cubicBezTo>
                    <a:pt x="506" y="490"/>
                    <a:pt x="506" y="506"/>
                    <a:pt x="506" y="521"/>
                  </a:cubicBezTo>
                  <a:cubicBezTo>
                    <a:pt x="514" y="569"/>
                    <a:pt x="506" y="774"/>
                    <a:pt x="474" y="790"/>
                  </a:cubicBezTo>
                  <a:cubicBezTo>
                    <a:pt x="450" y="798"/>
                    <a:pt x="450" y="814"/>
                    <a:pt x="450" y="830"/>
                  </a:cubicBezTo>
                  <a:cubicBezTo>
                    <a:pt x="450" y="838"/>
                    <a:pt x="450" y="854"/>
                    <a:pt x="450" y="861"/>
                  </a:cubicBezTo>
                  <a:cubicBezTo>
                    <a:pt x="434" y="909"/>
                    <a:pt x="434" y="917"/>
                    <a:pt x="411" y="948"/>
                  </a:cubicBezTo>
                  <a:cubicBezTo>
                    <a:pt x="395" y="972"/>
                    <a:pt x="395" y="988"/>
                    <a:pt x="395" y="1004"/>
                  </a:cubicBezTo>
                  <a:cubicBezTo>
                    <a:pt x="395" y="1020"/>
                    <a:pt x="403" y="1035"/>
                    <a:pt x="395" y="1043"/>
                  </a:cubicBezTo>
                  <a:cubicBezTo>
                    <a:pt x="387" y="1067"/>
                    <a:pt x="379" y="1083"/>
                    <a:pt x="371" y="1091"/>
                  </a:cubicBezTo>
                  <a:cubicBezTo>
                    <a:pt x="363" y="1099"/>
                    <a:pt x="356" y="1107"/>
                    <a:pt x="356" y="1114"/>
                  </a:cubicBezTo>
                  <a:cubicBezTo>
                    <a:pt x="347" y="1138"/>
                    <a:pt x="332" y="1146"/>
                    <a:pt x="300" y="1146"/>
                  </a:cubicBezTo>
                  <a:cubicBezTo>
                    <a:pt x="292" y="1146"/>
                    <a:pt x="292" y="1146"/>
                    <a:pt x="292" y="1146"/>
                  </a:cubicBezTo>
                  <a:close/>
                  <a:moveTo>
                    <a:pt x="261" y="1027"/>
                  </a:moveTo>
                  <a:lnTo>
                    <a:pt x="261" y="1027"/>
                  </a:lnTo>
                  <a:cubicBezTo>
                    <a:pt x="276" y="1027"/>
                    <a:pt x="276" y="1043"/>
                    <a:pt x="276" y="1051"/>
                  </a:cubicBezTo>
                  <a:cubicBezTo>
                    <a:pt x="276" y="1059"/>
                    <a:pt x="284" y="1059"/>
                    <a:pt x="292" y="1059"/>
                  </a:cubicBezTo>
                  <a:cubicBezTo>
                    <a:pt x="300" y="1059"/>
                    <a:pt x="308" y="1059"/>
                    <a:pt x="308" y="1067"/>
                  </a:cubicBezTo>
                  <a:cubicBezTo>
                    <a:pt x="308" y="1075"/>
                    <a:pt x="308" y="1075"/>
                    <a:pt x="300" y="1091"/>
                  </a:cubicBezTo>
                  <a:cubicBezTo>
                    <a:pt x="300" y="1099"/>
                    <a:pt x="292" y="1107"/>
                    <a:pt x="292" y="1114"/>
                  </a:cubicBezTo>
                  <a:cubicBezTo>
                    <a:pt x="284" y="1122"/>
                    <a:pt x="276" y="1130"/>
                    <a:pt x="284" y="1138"/>
                  </a:cubicBezTo>
                  <a:cubicBezTo>
                    <a:pt x="284" y="1138"/>
                    <a:pt x="284" y="1138"/>
                    <a:pt x="292" y="1138"/>
                  </a:cubicBezTo>
                  <a:cubicBezTo>
                    <a:pt x="292" y="1138"/>
                    <a:pt x="292" y="1138"/>
                    <a:pt x="300" y="1138"/>
                  </a:cubicBezTo>
                  <a:cubicBezTo>
                    <a:pt x="332" y="1138"/>
                    <a:pt x="340" y="1130"/>
                    <a:pt x="347" y="1114"/>
                  </a:cubicBezTo>
                  <a:cubicBezTo>
                    <a:pt x="356" y="1099"/>
                    <a:pt x="356" y="1099"/>
                    <a:pt x="363" y="1091"/>
                  </a:cubicBezTo>
                  <a:cubicBezTo>
                    <a:pt x="371" y="1075"/>
                    <a:pt x="387" y="1067"/>
                    <a:pt x="387" y="1043"/>
                  </a:cubicBezTo>
                  <a:cubicBezTo>
                    <a:pt x="395" y="1027"/>
                    <a:pt x="395" y="1020"/>
                    <a:pt x="387" y="1004"/>
                  </a:cubicBezTo>
                  <a:cubicBezTo>
                    <a:pt x="387" y="988"/>
                    <a:pt x="387" y="964"/>
                    <a:pt x="403" y="948"/>
                  </a:cubicBezTo>
                  <a:cubicBezTo>
                    <a:pt x="427" y="917"/>
                    <a:pt x="434" y="901"/>
                    <a:pt x="442" y="861"/>
                  </a:cubicBezTo>
                  <a:cubicBezTo>
                    <a:pt x="442" y="846"/>
                    <a:pt x="442" y="838"/>
                    <a:pt x="442" y="830"/>
                  </a:cubicBezTo>
                  <a:cubicBezTo>
                    <a:pt x="442" y="814"/>
                    <a:pt x="442" y="798"/>
                    <a:pt x="466" y="790"/>
                  </a:cubicBezTo>
                  <a:cubicBezTo>
                    <a:pt x="498" y="774"/>
                    <a:pt x="506" y="577"/>
                    <a:pt x="498" y="521"/>
                  </a:cubicBezTo>
                  <a:cubicBezTo>
                    <a:pt x="498" y="506"/>
                    <a:pt x="498" y="490"/>
                    <a:pt x="498" y="466"/>
                  </a:cubicBezTo>
                  <a:cubicBezTo>
                    <a:pt x="506" y="435"/>
                    <a:pt x="506" y="411"/>
                    <a:pt x="490" y="387"/>
                  </a:cubicBezTo>
                  <a:cubicBezTo>
                    <a:pt x="482" y="379"/>
                    <a:pt x="466" y="379"/>
                    <a:pt x="434" y="379"/>
                  </a:cubicBezTo>
                  <a:cubicBezTo>
                    <a:pt x="403" y="387"/>
                    <a:pt x="387" y="387"/>
                    <a:pt x="379" y="387"/>
                  </a:cubicBezTo>
                  <a:cubicBezTo>
                    <a:pt x="363" y="387"/>
                    <a:pt x="363" y="387"/>
                    <a:pt x="363" y="387"/>
                  </a:cubicBezTo>
                  <a:cubicBezTo>
                    <a:pt x="356" y="379"/>
                    <a:pt x="363" y="371"/>
                    <a:pt x="363" y="363"/>
                  </a:cubicBezTo>
                  <a:cubicBezTo>
                    <a:pt x="363" y="356"/>
                    <a:pt x="371" y="348"/>
                    <a:pt x="371" y="340"/>
                  </a:cubicBezTo>
                  <a:cubicBezTo>
                    <a:pt x="371" y="308"/>
                    <a:pt x="387" y="268"/>
                    <a:pt x="403" y="268"/>
                  </a:cubicBezTo>
                  <a:cubicBezTo>
                    <a:pt x="403" y="268"/>
                    <a:pt x="403" y="268"/>
                    <a:pt x="411" y="268"/>
                  </a:cubicBezTo>
                  <a:cubicBezTo>
                    <a:pt x="411" y="261"/>
                    <a:pt x="419" y="237"/>
                    <a:pt x="419" y="229"/>
                  </a:cubicBezTo>
                  <a:cubicBezTo>
                    <a:pt x="419" y="221"/>
                    <a:pt x="427" y="221"/>
                    <a:pt x="427" y="213"/>
                  </a:cubicBezTo>
                  <a:cubicBezTo>
                    <a:pt x="427" y="190"/>
                    <a:pt x="442" y="150"/>
                    <a:pt x="434" y="134"/>
                  </a:cubicBezTo>
                  <a:cubicBezTo>
                    <a:pt x="434" y="118"/>
                    <a:pt x="419" y="110"/>
                    <a:pt x="395" y="110"/>
                  </a:cubicBezTo>
                  <a:cubicBezTo>
                    <a:pt x="379" y="103"/>
                    <a:pt x="181" y="63"/>
                    <a:pt x="158" y="31"/>
                  </a:cubicBezTo>
                  <a:cubicBezTo>
                    <a:pt x="150" y="24"/>
                    <a:pt x="142" y="16"/>
                    <a:pt x="134" y="8"/>
                  </a:cubicBezTo>
                  <a:cubicBezTo>
                    <a:pt x="103" y="39"/>
                    <a:pt x="79" y="63"/>
                    <a:pt x="79" y="71"/>
                  </a:cubicBezTo>
                  <a:cubicBezTo>
                    <a:pt x="79" y="79"/>
                    <a:pt x="79" y="79"/>
                    <a:pt x="79" y="79"/>
                  </a:cubicBezTo>
                  <a:cubicBezTo>
                    <a:pt x="79" y="103"/>
                    <a:pt x="87" y="134"/>
                    <a:pt x="71" y="142"/>
                  </a:cubicBezTo>
                  <a:cubicBezTo>
                    <a:pt x="55" y="158"/>
                    <a:pt x="8" y="213"/>
                    <a:pt x="16" y="237"/>
                  </a:cubicBezTo>
                  <a:cubicBezTo>
                    <a:pt x="16" y="245"/>
                    <a:pt x="16" y="245"/>
                    <a:pt x="23" y="245"/>
                  </a:cubicBezTo>
                  <a:cubicBezTo>
                    <a:pt x="39" y="253"/>
                    <a:pt x="47" y="253"/>
                    <a:pt x="47" y="253"/>
                  </a:cubicBezTo>
                  <a:cubicBezTo>
                    <a:pt x="63" y="253"/>
                    <a:pt x="63" y="261"/>
                    <a:pt x="63" y="277"/>
                  </a:cubicBezTo>
                  <a:cubicBezTo>
                    <a:pt x="63" y="300"/>
                    <a:pt x="55" y="308"/>
                    <a:pt x="39" y="324"/>
                  </a:cubicBezTo>
                  <a:cubicBezTo>
                    <a:pt x="31" y="332"/>
                    <a:pt x="23" y="348"/>
                    <a:pt x="23" y="363"/>
                  </a:cubicBezTo>
                  <a:cubicBezTo>
                    <a:pt x="23" y="371"/>
                    <a:pt x="23" y="379"/>
                    <a:pt x="31" y="379"/>
                  </a:cubicBezTo>
                  <a:cubicBezTo>
                    <a:pt x="31" y="379"/>
                    <a:pt x="55" y="403"/>
                    <a:pt x="79" y="427"/>
                  </a:cubicBezTo>
                  <a:cubicBezTo>
                    <a:pt x="197" y="521"/>
                    <a:pt x="229" y="545"/>
                    <a:pt x="229" y="553"/>
                  </a:cubicBezTo>
                  <a:cubicBezTo>
                    <a:pt x="237" y="561"/>
                    <a:pt x="181" y="632"/>
                    <a:pt x="181" y="632"/>
                  </a:cubicBezTo>
                  <a:cubicBezTo>
                    <a:pt x="166" y="640"/>
                    <a:pt x="166" y="664"/>
                    <a:pt x="158" y="688"/>
                  </a:cubicBezTo>
                  <a:cubicBezTo>
                    <a:pt x="158" y="695"/>
                    <a:pt x="150" y="703"/>
                    <a:pt x="150" y="711"/>
                  </a:cubicBezTo>
                  <a:cubicBezTo>
                    <a:pt x="134" y="743"/>
                    <a:pt x="126" y="751"/>
                    <a:pt x="94" y="759"/>
                  </a:cubicBezTo>
                  <a:cubicBezTo>
                    <a:pt x="71" y="767"/>
                    <a:pt x="23" y="806"/>
                    <a:pt x="31" y="854"/>
                  </a:cubicBezTo>
                  <a:cubicBezTo>
                    <a:pt x="39" y="885"/>
                    <a:pt x="47" y="925"/>
                    <a:pt x="71" y="964"/>
                  </a:cubicBezTo>
                  <a:lnTo>
                    <a:pt x="71" y="964"/>
                  </a:lnTo>
                  <a:cubicBezTo>
                    <a:pt x="71" y="964"/>
                    <a:pt x="71" y="956"/>
                    <a:pt x="79" y="956"/>
                  </a:cubicBezTo>
                  <a:cubicBezTo>
                    <a:pt x="79" y="956"/>
                    <a:pt x="87" y="956"/>
                    <a:pt x="94" y="980"/>
                  </a:cubicBezTo>
                  <a:cubicBezTo>
                    <a:pt x="110" y="988"/>
                    <a:pt x="110" y="996"/>
                    <a:pt x="110" y="1004"/>
                  </a:cubicBezTo>
                  <a:cubicBezTo>
                    <a:pt x="110" y="1012"/>
                    <a:pt x="110" y="1012"/>
                    <a:pt x="150" y="1027"/>
                  </a:cubicBezTo>
                  <a:cubicBezTo>
                    <a:pt x="181" y="1035"/>
                    <a:pt x="205" y="1043"/>
                    <a:pt x="213" y="1043"/>
                  </a:cubicBezTo>
                  <a:cubicBezTo>
                    <a:pt x="221" y="1043"/>
                    <a:pt x="221" y="1043"/>
                    <a:pt x="229" y="1043"/>
                  </a:cubicBezTo>
                  <a:lnTo>
                    <a:pt x="237" y="1035"/>
                  </a:lnTo>
                  <a:cubicBezTo>
                    <a:pt x="245" y="1035"/>
                    <a:pt x="245" y="1035"/>
                    <a:pt x="253" y="1035"/>
                  </a:cubicBezTo>
                  <a:cubicBezTo>
                    <a:pt x="253" y="1027"/>
                    <a:pt x="261" y="1027"/>
                    <a:pt x="261" y="1027"/>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34" name="Freeform 771"/>
            <p:cNvSpPr>
              <a:spLocks noChangeArrowheads="1"/>
            </p:cNvSpPr>
            <p:nvPr/>
          </p:nvSpPr>
          <p:spPr bwMode="auto">
            <a:xfrm>
              <a:off x="21323939" y="6365494"/>
              <a:ext cx="220335" cy="361812"/>
            </a:xfrm>
            <a:custGeom>
              <a:avLst/>
              <a:gdLst>
                <a:gd name="T0" fmla="*/ 102 w 420"/>
                <a:gd name="T1" fmla="*/ 0 h 688"/>
                <a:gd name="T2" fmla="*/ 102 w 420"/>
                <a:gd name="T3" fmla="*/ 0 h 688"/>
                <a:gd name="T4" fmla="*/ 31 w 420"/>
                <a:gd name="T5" fmla="*/ 31 h 688"/>
                <a:gd name="T6" fmla="*/ 7 w 420"/>
                <a:gd name="T7" fmla="*/ 79 h 688"/>
                <a:gd name="T8" fmla="*/ 31 w 420"/>
                <a:gd name="T9" fmla="*/ 181 h 688"/>
                <a:gd name="T10" fmla="*/ 102 w 420"/>
                <a:gd name="T11" fmla="*/ 411 h 688"/>
                <a:gd name="T12" fmla="*/ 142 w 420"/>
                <a:gd name="T13" fmla="*/ 640 h 688"/>
                <a:gd name="T14" fmla="*/ 268 w 420"/>
                <a:gd name="T15" fmla="*/ 664 h 688"/>
                <a:gd name="T16" fmla="*/ 419 w 420"/>
                <a:gd name="T17" fmla="*/ 687 h 688"/>
                <a:gd name="T18" fmla="*/ 419 w 420"/>
                <a:gd name="T19" fmla="*/ 671 h 688"/>
                <a:gd name="T20" fmla="*/ 371 w 420"/>
                <a:gd name="T21" fmla="*/ 632 h 688"/>
                <a:gd name="T22" fmla="*/ 355 w 420"/>
                <a:gd name="T23" fmla="*/ 561 h 688"/>
                <a:gd name="T24" fmla="*/ 355 w 420"/>
                <a:gd name="T25" fmla="*/ 506 h 688"/>
                <a:gd name="T26" fmla="*/ 332 w 420"/>
                <a:gd name="T27" fmla="*/ 450 h 688"/>
                <a:gd name="T28" fmla="*/ 253 w 420"/>
                <a:gd name="T29" fmla="*/ 387 h 688"/>
                <a:gd name="T30" fmla="*/ 182 w 420"/>
                <a:gd name="T31" fmla="*/ 260 h 688"/>
                <a:gd name="T32" fmla="*/ 150 w 420"/>
                <a:gd name="T33" fmla="*/ 205 h 688"/>
                <a:gd name="T34" fmla="*/ 150 w 420"/>
                <a:gd name="T35" fmla="*/ 205 h 688"/>
                <a:gd name="T36" fmla="*/ 110 w 420"/>
                <a:gd name="T37" fmla="*/ 87 h 688"/>
                <a:gd name="T38" fmla="*/ 134 w 420"/>
                <a:gd name="T39" fmla="*/ 23 h 688"/>
                <a:gd name="T40" fmla="*/ 102 w 420"/>
                <a:gd name="T41" fmla="*/ 0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0" h="688">
                  <a:moveTo>
                    <a:pt x="102" y="0"/>
                  </a:moveTo>
                  <a:lnTo>
                    <a:pt x="102" y="0"/>
                  </a:lnTo>
                  <a:cubicBezTo>
                    <a:pt x="71" y="0"/>
                    <a:pt x="39" y="23"/>
                    <a:pt x="31" y="31"/>
                  </a:cubicBezTo>
                  <a:cubicBezTo>
                    <a:pt x="23" y="47"/>
                    <a:pt x="7" y="71"/>
                    <a:pt x="7" y="79"/>
                  </a:cubicBezTo>
                  <a:cubicBezTo>
                    <a:pt x="0" y="87"/>
                    <a:pt x="7" y="126"/>
                    <a:pt x="31" y="181"/>
                  </a:cubicBezTo>
                  <a:cubicBezTo>
                    <a:pt x="55" y="245"/>
                    <a:pt x="95" y="371"/>
                    <a:pt x="102" y="411"/>
                  </a:cubicBezTo>
                  <a:cubicBezTo>
                    <a:pt x="102" y="458"/>
                    <a:pt x="134" y="624"/>
                    <a:pt x="142" y="640"/>
                  </a:cubicBezTo>
                  <a:cubicBezTo>
                    <a:pt x="150" y="648"/>
                    <a:pt x="197" y="648"/>
                    <a:pt x="268" y="664"/>
                  </a:cubicBezTo>
                  <a:cubicBezTo>
                    <a:pt x="316" y="671"/>
                    <a:pt x="379" y="671"/>
                    <a:pt x="419" y="687"/>
                  </a:cubicBezTo>
                  <a:cubicBezTo>
                    <a:pt x="419" y="680"/>
                    <a:pt x="419" y="671"/>
                    <a:pt x="419" y="671"/>
                  </a:cubicBezTo>
                  <a:cubicBezTo>
                    <a:pt x="419" y="640"/>
                    <a:pt x="403" y="656"/>
                    <a:pt x="371" y="632"/>
                  </a:cubicBezTo>
                  <a:cubicBezTo>
                    <a:pt x="347" y="608"/>
                    <a:pt x="403" y="608"/>
                    <a:pt x="355" y="561"/>
                  </a:cubicBezTo>
                  <a:cubicBezTo>
                    <a:pt x="316" y="513"/>
                    <a:pt x="355" y="513"/>
                    <a:pt x="355" y="506"/>
                  </a:cubicBezTo>
                  <a:cubicBezTo>
                    <a:pt x="355" y="490"/>
                    <a:pt x="355" y="466"/>
                    <a:pt x="332" y="450"/>
                  </a:cubicBezTo>
                  <a:cubicBezTo>
                    <a:pt x="300" y="427"/>
                    <a:pt x="268" y="403"/>
                    <a:pt x="253" y="387"/>
                  </a:cubicBezTo>
                  <a:cubicBezTo>
                    <a:pt x="237" y="371"/>
                    <a:pt x="221" y="292"/>
                    <a:pt x="182" y="260"/>
                  </a:cubicBezTo>
                  <a:cubicBezTo>
                    <a:pt x="150" y="229"/>
                    <a:pt x="134" y="213"/>
                    <a:pt x="150" y="205"/>
                  </a:cubicBezTo>
                  <a:lnTo>
                    <a:pt x="150" y="205"/>
                  </a:lnTo>
                  <a:cubicBezTo>
                    <a:pt x="126" y="166"/>
                    <a:pt x="110" y="118"/>
                    <a:pt x="110" y="87"/>
                  </a:cubicBezTo>
                  <a:cubicBezTo>
                    <a:pt x="102" y="63"/>
                    <a:pt x="118" y="39"/>
                    <a:pt x="134" y="23"/>
                  </a:cubicBezTo>
                  <a:cubicBezTo>
                    <a:pt x="126" y="16"/>
                    <a:pt x="118" y="0"/>
                    <a:pt x="102" y="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35" name="Freeform 772"/>
            <p:cNvSpPr>
              <a:spLocks noChangeArrowheads="1"/>
            </p:cNvSpPr>
            <p:nvPr/>
          </p:nvSpPr>
          <p:spPr bwMode="auto">
            <a:xfrm>
              <a:off x="21323939" y="6365494"/>
              <a:ext cx="220335" cy="366450"/>
            </a:xfrm>
            <a:custGeom>
              <a:avLst/>
              <a:gdLst>
                <a:gd name="T0" fmla="*/ 419 w 420"/>
                <a:gd name="T1" fmla="*/ 695 h 696"/>
                <a:gd name="T2" fmla="*/ 316 w 420"/>
                <a:gd name="T3" fmla="*/ 671 h 696"/>
                <a:gd name="T4" fmla="*/ 205 w 420"/>
                <a:gd name="T5" fmla="*/ 656 h 696"/>
                <a:gd name="T6" fmla="*/ 95 w 420"/>
                <a:gd name="T7" fmla="*/ 411 h 696"/>
                <a:gd name="T8" fmla="*/ 0 w 420"/>
                <a:gd name="T9" fmla="*/ 79 h 696"/>
                <a:gd name="T10" fmla="*/ 31 w 420"/>
                <a:gd name="T11" fmla="*/ 31 h 696"/>
                <a:gd name="T12" fmla="*/ 134 w 420"/>
                <a:gd name="T13" fmla="*/ 16 h 696"/>
                <a:gd name="T14" fmla="*/ 134 w 420"/>
                <a:gd name="T15" fmla="*/ 23 h 696"/>
                <a:gd name="T16" fmla="*/ 150 w 420"/>
                <a:gd name="T17" fmla="*/ 205 h 696"/>
                <a:gd name="T18" fmla="*/ 150 w 420"/>
                <a:gd name="T19" fmla="*/ 205 h 696"/>
                <a:gd name="T20" fmla="*/ 142 w 420"/>
                <a:gd name="T21" fmla="*/ 213 h 696"/>
                <a:gd name="T22" fmla="*/ 237 w 420"/>
                <a:gd name="T23" fmla="*/ 347 h 696"/>
                <a:gd name="T24" fmla="*/ 300 w 420"/>
                <a:gd name="T25" fmla="*/ 418 h 696"/>
                <a:gd name="T26" fmla="*/ 355 w 420"/>
                <a:gd name="T27" fmla="*/ 506 h 696"/>
                <a:gd name="T28" fmla="*/ 347 w 420"/>
                <a:gd name="T29" fmla="*/ 513 h 696"/>
                <a:gd name="T30" fmla="*/ 363 w 420"/>
                <a:gd name="T31" fmla="*/ 561 h 696"/>
                <a:gd name="T32" fmla="*/ 379 w 420"/>
                <a:gd name="T33" fmla="*/ 632 h 696"/>
                <a:gd name="T34" fmla="*/ 419 w 420"/>
                <a:gd name="T35" fmla="*/ 671 h 696"/>
                <a:gd name="T36" fmla="*/ 419 w 420"/>
                <a:gd name="T37" fmla="*/ 695 h 696"/>
                <a:gd name="T38" fmla="*/ 102 w 420"/>
                <a:gd name="T39" fmla="*/ 7 h 696"/>
                <a:gd name="T40" fmla="*/ 15 w 420"/>
                <a:gd name="T41" fmla="*/ 71 h 696"/>
                <a:gd name="T42" fmla="*/ 31 w 420"/>
                <a:gd name="T43" fmla="*/ 181 h 696"/>
                <a:gd name="T44" fmla="*/ 142 w 420"/>
                <a:gd name="T45" fmla="*/ 640 h 696"/>
                <a:gd name="T46" fmla="*/ 268 w 420"/>
                <a:gd name="T47" fmla="*/ 656 h 696"/>
                <a:gd name="T48" fmla="*/ 411 w 420"/>
                <a:gd name="T49" fmla="*/ 680 h 696"/>
                <a:gd name="T50" fmla="*/ 395 w 420"/>
                <a:gd name="T51" fmla="*/ 648 h 696"/>
                <a:gd name="T52" fmla="*/ 371 w 420"/>
                <a:gd name="T53" fmla="*/ 608 h 696"/>
                <a:gd name="T54" fmla="*/ 332 w 420"/>
                <a:gd name="T55" fmla="*/ 529 h 696"/>
                <a:gd name="T56" fmla="*/ 347 w 420"/>
                <a:gd name="T57" fmla="*/ 506 h 696"/>
                <a:gd name="T58" fmla="*/ 324 w 420"/>
                <a:gd name="T59" fmla="*/ 450 h 696"/>
                <a:gd name="T60" fmla="*/ 253 w 420"/>
                <a:gd name="T61" fmla="*/ 387 h 696"/>
                <a:gd name="T62" fmla="*/ 182 w 420"/>
                <a:gd name="T63" fmla="*/ 260 h 696"/>
                <a:gd name="T64" fmla="*/ 142 w 420"/>
                <a:gd name="T65" fmla="*/ 205 h 696"/>
                <a:gd name="T66" fmla="*/ 126 w 420"/>
                <a:gd name="T67" fmla="*/ 23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0" h="696">
                  <a:moveTo>
                    <a:pt x="419" y="695"/>
                  </a:moveTo>
                  <a:lnTo>
                    <a:pt x="419" y="695"/>
                  </a:lnTo>
                  <a:cubicBezTo>
                    <a:pt x="411" y="687"/>
                    <a:pt x="411" y="687"/>
                    <a:pt x="411" y="687"/>
                  </a:cubicBezTo>
                  <a:cubicBezTo>
                    <a:pt x="387" y="680"/>
                    <a:pt x="347" y="680"/>
                    <a:pt x="316" y="671"/>
                  </a:cubicBezTo>
                  <a:cubicBezTo>
                    <a:pt x="300" y="671"/>
                    <a:pt x="284" y="671"/>
                    <a:pt x="268" y="664"/>
                  </a:cubicBezTo>
                  <a:cubicBezTo>
                    <a:pt x="245" y="664"/>
                    <a:pt x="221" y="664"/>
                    <a:pt x="205" y="656"/>
                  </a:cubicBezTo>
                  <a:cubicBezTo>
                    <a:pt x="166" y="656"/>
                    <a:pt x="142" y="648"/>
                    <a:pt x="142" y="640"/>
                  </a:cubicBezTo>
                  <a:cubicBezTo>
                    <a:pt x="134" y="624"/>
                    <a:pt x="102" y="458"/>
                    <a:pt x="95" y="411"/>
                  </a:cubicBezTo>
                  <a:cubicBezTo>
                    <a:pt x="95" y="371"/>
                    <a:pt x="55" y="245"/>
                    <a:pt x="23" y="189"/>
                  </a:cubicBezTo>
                  <a:cubicBezTo>
                    <a:pt x="0" y="134"/>
                    <a:pt x="0" y="87"/>
                    <a:pt x="0" y="79"/>
                  </a:cubicBezTo>
                  <a:cubicBezTo>
                    <a:pt x="7" y="79"/>
                    <a:pt x="7" y="71"/>
                    <a:pt x="7" y="63"/>
                  </a:cubicBezTo>
                  <a:cubicBezTo>
                    <a:pt x="15" y="55"/>
                    <a:pt x="23" y="39"/>
                    <a:pt x="31" y="31"/>
                  </a:cubicBezTo>
                  <a:cubicBezTo>
                    <a:pt x="39" y="16"/>
                    <a:pt x="71" y="0"/>
                    <a:pt x="102" y="0"/>
                  </a:cubicBezTo>
                  <a:cubicBezTo>
                    <a:pt x="118" y="0"/>
                    <a:pt x="134" y="7"/>
                    <a:pt x="134" y="16"/>
                  </a:cubicBezTo>
                  <a:cubicBezTo>
                    <a:pt x="134" y="23"/>
                    <a:pt x="134" y="23"/>
                    <a:pt x="134" y="23"/>
                  </a:cubicBezTo>
                  <a:lnTo>
                    <a:pt x="134" y="23"/>
                  </a:lnTo>
                  <a:cubicBezTo>
                    <a:pt x="126" y="31"/>
                    <a:pt x="102" y="55"/>
                    <a:pt x="110" y="87"/>
                  </a:cubicBezTo>
                  <a:cubicBezTo>
                    <a:pt x="118" y="118"/>
                    <a:pt x="126" y="166"/>
                    <a:pt x="150" y="205"/>
                  </a:cubicBezTo>
                  <a:lnTo>
                    <a:pt x="150" y="205"/>
                  </a:lnTo>
                  <a:lnTo>
                    <a:pt x="150" y="205"/>
                  </a:lnTo>
                  <a:lnTo>
                    <a:pt x="150" y="205"/>
                  </a:lnTo>
                  <a:cubicBezTo>
                    <a:pt x="142" y="213"/>
                    <a:pt x="142" y="213"/>
                    <a:pt x="142" y="213"/>
                  </a:cubicBezTo>
                  <a:cubicBezTo>
                    <a:pt x="142" y="221"/>
                    <a:pt x="173" y="245"/>
                    <a:pt x="189" y="260"/>
                  </a:cubicBezTo>
                  <a:cubicBezTo>
                    <a:pt x="213" y="276"/>
                    <a:pt x="229" y="324"/>
                    <a:pt x="237" y="347"/>
                  </a:cubicBezTo>
                  <a:cubicBezTo>
                    <a:pt x="245" y="363"/>
                    <a:pt x="253" y="379"/>
                    <a:pt x="253" y="387"/>
                  </a:cubicBezTo>
                  <a:cubicBezTo>
                    <a:pt x="260" y="395"/>
                    <a:pt x="276" y="403"/>
                    <a:pt x="300" y="418"/>
                  </a:cubicBezTo>
                  <a:cubicBezTo>
                    <a:pt x="308" y="427"/>
                    <a:pt x="324" y="434"/>
                    <a:pt x="332" y="442"/>
                  </a:cubicBezTo>
                  <a:cubicBezTo>
                    <a:pt x="355" y="466"/>
                    <a:pt x="355" y="490"/>
                    <a:pt x="355" y="506"/>
                  </a:cubicBezTo>
                  <a:lnTo>
                    <a:pt x="355" y="506"/>
                  </a:lnTo>
                  <a:cubicBezTo>
                    <a:pt x="355" y="506"/>
                    <a:pt x="355" y="513"/>
                    <a:pt x="347" y="513"/>
                  </a:cubicBezTo>
                  <a:cubicBezTo>
                    <a:pt x="347" y="513"/>
                    <a:pt x="340" y="521"/>
                    <a:pt x="340" y="529"/>
                  </a:cubicBezTo>
                  <a:cubicBezTo>
                    <a:pt x="340" y="537"/>
                    <a:pt x="347" y="545"/>
                    <a:pt x="363" y="561"/>
                  </a:cubicBezTo>
                  <a:cubicBezTo>
                    <a:pt x="387" y="593"/>
                    <a:pt x="379" y="600"/>
                    <a:pt x="371" y="616"/>
                  </a:cubicBezTo>
                  <a:cubicBezTo>
                    <a:pt x="371" y="616"/>
                    <a:pt x="371" y="624"/>
                    <a:pt x="379" y="632"/>
                  </a:cubicBezTo>
                  <a:cubicBezTo>
                    <a:pt x="387" y="640"/>
                    <a:pt x="395" y="640"/>
                    <a:pt x="403" y="640"/>
                  </a:cubicBezTo>
                  <a:cubicBezTo>
                    <a:pt x="411" y="648"/>
                    <a:pt x="419" y="648"/>
                    <a:pt x="419" y="671"/>
                  </a:cubicBezTo>
                  <a:cubicBezTo>
                    <a:pt x="419" y="671"/>
                    <a:pt x="419" y="680"/>
                    <a:pt x="419" y="687"/>
                  </a:cubicBezTo>
                  <a:lnTo>
                    <a:pt x="419" y="695"/>
                  </a:lnTo>
                  <a:close/>
                  <a:moveTo>
                    <a:pt x="102" y="7"/>
                  </a:moveTo>
                  <a:lnTo>
                    <a:pt x="102" y="7"/>
                  </a:lnTo>
                  <a:cubicBezTo>
                    <a:pt x="71" y="7"/>
                    <a:pt x="39" y="23"/>
                    <a:pt x="39" y="39"/>
                  </a:cubicBezTo>
                  <a:cubicBezTo>
                    <a:pt x="31" y="39"/>
                    <a:pt x="23" y="55"/>
                    <a:pt x="15" y="71"/>
                  </a:cubicBezTo>
                  <a:cubicBezTo>
                    <a:pt x="15" y="71"/>
                    <a:pt x="7" y="79"/>
                    <a:pt x="7" y="87"/>
                  </a:cubicBezTo>
                  <a:cubicBezTo>
                    <a:pt x="7" y="87"/>
                    <a:pt x="7" y="126"/>
                    <a:pt x="31" y="181"/>
                  </a:cubicBezTo>
                  <a:cubicBezTo>
                    <a:pt x="63" y="245"/>
                    <a:pt x="102" y="371"/>
                    <a:pt x="102" y="411"/>
                  </a:cubicBezTo>
                  <a:cubicBezTo>
                    <a:pt x="102" y="458"/>
                    <a:pt x="142" y="624"/>
                    <a:pt x="142" y="640"/>
                  </a:cubicBezTo>
                  <a:cubicBezTo>
                    <a:pt x="150" y="648"/>
                    <a:pt x="173" y="648"/>
                    <a:pt x="205" y="648"/>
                  </a:cubicBezTo>
                  <a:cubicBezTo>
                    <a:pt x="229" y="656"/>
                    <a:pt x="245" y="656"/>
                    <a:pt x="268" y="656"/>
                  </a:cubicBezTo>
                  <a:cubicBezTo>
                    <a:pt x="284" y="664"/>
                    <a:pt x="300" y="664"/>
                    <a:pt x="316" y="664"/>
                  </a:cubicBezTo>
                  <a:cubicBezTo>
                    <a:pt x="347" y="671"/>
                    <a:pt x="387" y="671"/>
                    <a:pt x="411" y="680"/>
                  </a:cubicBezTo>
                  <a:lnTo>
                    <a:pt x="411" y="671"/>
                  </a:lnTo>
                  <a:cubicBezTo>
                    <a:pt x="411" y="656"/>
                    <a:pt x="411" y="656"/>
                    <a:pt x="395" y="648"/>
                  </a:cubicBezTo>
                  <a:cubicBezTo>
                    <a:pt x="395" y="648"/>
                    <a:pt x="379" y="640"/>
                    <a:pt x="371" y="632"/>
                  </a:cubicBezTo>
                  <a:cubicBezTo>
                    <a:pt x="363" y="624"/>
                    <a:pt x="363" y="616"/>
                    <a:pt x="371" y="608"/>
                  </a:cubicBezTo>
                  <a:cubicBezTo>
                    <a:pt x="371" y="600"/>
                    <a:pt x="379" y="593"/>
                    <a:pt x="355" y="569"/>
                  </a:cubicBezTo>
                  <a:cubicBezTo>
                    <a:pt x="340" y="545"/>
                    <a:pt x="332" y="537"/>
                    <a:pt x="332" y="529"/>
                  </a:cubicBezTo>
                  <a:cubicBezTo>
                    <a:pt x="332" y="513"/>
                    <a:pt x="340" y="513"/>
                    <a:pt x="347" y="506"/>
                  </a:cubicBezTo>
                  <a:lnTo>
                    <a:pt x="347" y="506"/>
                  </a:lnTo>
                  <a:lnTo>
                    <a:pt x="347" y="506"/>
                  </a:lnTo>
                  <a:cubicBezTo>
                    <a:pt x="347" y="490"/>
                    <a:pt x="347" y="466"/>
                    <a:pt x="324" y="450"/>
                  </a:cubicBezTo>
                  <a:cubicBezTo>
                    <a:pt x="316" y="442"/>
                    <a:pt x="308" y="434"/>
                    <a:pt x="292" y="427"/>
                  </a:cubicBezTo>
                  <a:cubicBezTo>
                    <a:pt x="276" y="411"/>
                    <a:pt x="260" y="395"/>
                    <a:pt x="253" y="387"/>
                  </a:cubicBezTo>
                  <a:cubicBezTo>
                    <a:pt x="245" y="387"/>
                    <a:pt x="237" y="371"/>
                    <a:pt x="237" y="355"/>
                  </a:cubicBezTo>
                  <a:cubicBezTo>
                    <a:pt x="221" y="324"/>
                    <a:pt x="205" y="284"/>
                    <a:pt x="182" y="260"/>
                  </a:cubicBezTo>
                  <a:cubicBezTo>
                    <a:pt x="150" y="237"/>
                    <a:pt x="134" y="221"/>
                    <a:pt x="134" y="213"/>
                  </a:cubicBezTo>
                  <a:cubicBezTo>
                    <a:pt x="134" y="205"/>
                    <a:pt x="142" y="205"/>
                    <a:pt x="142" y="205"/>
                  </a:cubicBezTo>
                  <a:cubicBezTo>
                    <a:pt x="118" y="166"/>
                    <a:pt x="110" y="126"/>
                    <a:pt x="102" y="87"/>
                  </a:cubicBezTo>
                  <a:cubicBezTo>
                    <a:pt x="102" y="63"/>
                    <a:pt x="110" y="39"/>
                    <a:pt x="126" y="23"/>
                  </a:cubicBezTo>
                  <a:cubicBezTo>
                    <a:pt x="118" y="7"/>
                    <a:pt x="110" y="7"/>
                    <a:pt x="102" y="7"/>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36" name="Freeform 773"/>
            <p:cNvSpPr>
              <a:spLocks noChangeArrowheads="1"/>
            </p:cNvSpPr>
            <p:nvPr/>
          </p:nvSpPr>
          <p:spPr bwMode="auto">
            <a:xfrm>
              <a:off x="20338234" y="5829734"/>
              <a:ext cx="1148056" cy="753775"/>
            </a:xfrm>
            <a:custGeom>
              <a:avLst/>
              <a:gdLst>
                <a:gd name="T0" fmla="*/ 1881 w 2183"/>
                <a:gd name="T1" fmla="*/ 1114 h 1432"/>
                <a:gd name="T2" fmla="*/ 1881 w 2183"/>
                <a:gd name="T3" fmla="*/ 1114 h 1432"/>
                <a:gd name="T4" fmla="*/ 1881 w 2183"/>
                <a:gd name="T5" fmla="*/ 1099 h 1432"/>
                <a:gd name="T6" fmla="*/ 1905 w 2183"/>
                <a:gd name="T7" fmla="*/ 1051 h 1432"/>
                <a:gd name="T8" fmla="*/ 1976 w 2183"/>
                <a:gd name="T9" fmla="*/ 1020 h 1432"/>
                <a:gd name="T10" fmla="*/ 2008 w 2183"/>
                <a:gd name="T11" fmla="*/ 1043 h 1432"/>
                <a:gd name="T12" fmla="*/ 2047 w 2183"/>
                <a:gd name="T13" fmla="*/ 1012 h 1432"/>
                <a:gd name="T14" fmla="*/ 2095 w 2183"/>
                <a:gd name="T15" fmla="*/ 964 h 1432"/>
                <a:gd name="T16" fmla="*/ 2127 w 2183"/>
                <a:gd name="T17" fmla="*/ 877 h 1432"/>
                <a:gd name="T18" fmla="*/ 2182 w 2183"/>
                <a:gd name="T19" fmla="*/ 806 h 1432"/>
                <a:gd name="T20" fmla="*/ 1976 w 2183"/>
                <a:gd name="T21" fmla="*/ 632 h 1432"/>
                <a:gd name="T22" fmla="*/ 1992 w 2183"/>
                <a:gd name="T23" fmla="*/ 577 h 1432"/>
                <a:gd name="T24" fmla="*/ 2016 w 2183"/>
                <a:gd name="T25" fmla="*/ 530 h 1432"/>
                <a:gd name="T26" fmla="*/ 1976 w 2183"/>
                <a:gd name="T27" fmla="*/ 506 h 1432"/>
                <a:gd name="T28" fmla="*/ 2024 w 2183"/>
                <a:gd name="T29" fmla="*/ 395 h 1432"/>
                <a:gd name="T30" fmla="*/ 2032 w 2183"/>
                <a:gd name="T31" fmla="*/ 324 h 1432"/>
                <a:gd name="T32" fmla="*/ 2087 w 2183"/>
                <a:gd name="T33" fmla="*/ 261 h 1432"/>
                <a:gd name="T34" fmla="*/ 2032 w 2183"/>
                <a:gd name="T35" fmla="*/ 237 h 1432"/>
                <a:gd name="T36" fmla="*/ 1961 w 2183"/>
                <a:gd name="T37" fmla="*/ 221 h 1432"/>
                <a:gd name="T38" fmla="*/ 1889 w 2183"/>
                <a:gd name="T39" fmla="*/ 79 h 1432"/>
                <a:gd name="T40" fmla="*/ 1787 w 2183"/>
                <a:gd name="T41" fmla="*/ 39 h 1432"/>
                <a:gd name="T42" fmla="*/ 1684 w 2183"/>
                <a:gd name="T43" fmla="*/ 39 h 1432"/>
                <a:gd name="T44" fmla="*/ 269 w 2183"/>
                <a:gd name="T45" fmla="*/ 316 h 1432"/>
                <a:gd name="T46" fmla="*/ 245 w 2183"/>
                <a:gd name="T47" fmla="*/ 205 h 1432"/>
                <a:gd name="T48" fmla="*/ 55 w 2183"/>
                <a:gd name="T49" fmla="*/ 356 h 1432"/>
                <a:gd name="T50" fmla="*/ 0 w 2183"/>
                <a:gd name="T51" fmla="*/ 379 h 1432"/>
                <a:gd name="T52" fmla="*/ 198 w 2183"/>
                <a:gd name="T53" fmla="*/ 1431 h 1432"/>
                <a:gd name="T54" fmla="*/ 1881 w 2183"/>
                <a:gd name="T55" fmla="*/ 1114 h 1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83" h="1432">
                  <a:moveTo>
                    <a:pt x="1881" y="1114"/>
                  </a:moveTo>
                  <a:lnTo>
                    <a:pt x="1881" y="1114"/>
                  </a:lnTo>
                  <a:cubicBezTo>
                    <a:pt x="1881" y="1107"/>
                    <a:pt x="1881" y="1099"/>
                    <a:pt x="1881" y="1099"/>
                  </a:cubicBezTo>
                  <a:cubicBezTo>
                    <a:pt x="1881" y="1091"/>
                    <a:pt x="1897" y="1067"/>
                    <a:pt x="1905" y="1051"/>
                  </a:cubicBezTo>
                  <a:cubicBezTo>
                    <a:pt x="1913" y="1043"/>
                    <a:pt x="1945" y="1020"/>
                    <a:pt x="1976" y="1020"/>
                  </a:cubicBezTo>
                  <a:cubicBezTo>
                    <a:pt x="1992" y="1020"/>
                    <a:pt x="2000" y="1036"/>
                    <a:pt x="2008" y="1043"/>
                  </a:cubicBezTo>
                  <a:cubicBezTo>
                    <a:pt x="2016" y="1027"/>
                    <a:pt x="2032" y="1012"/>
                    <a:pt x="2047" y="1012"/>
                  </a:cubicBezTo>
                  <a:cubicBezTo>
                    <a:pt x="2071" y="1004"/>
                    <a:pt x="2087" y="996"/>
                    <a:pt x="2095" y="964"/>
                  </a:cubicBezTo>
                  <a:cubicBezTo>
                    <a:pt x="2111" y="941"/>
                    <a:pt x="2111" y="901"/>
                    <a:pt x="2127" y="877"/>
                  </a:cubicBezTo>
                  <a:cubicBezTo>
                    <a:pt x="2142" y="861"/>
                    <a:pt x="2182" y="806"/>
                    <a:pt x="2182" y="806"/>
                  </a:cubicBezTo>
                  <a:cubicBezTo>
                    <a:pt x="2174" y="798"/>
                    <a:pt x="1992" y="648"/>
                    <a:pt x="1976" y="632"/>
                  </a:cubicBezTo>
                  <a:cubicBezTo>
                    <a:pt x="1969" y="624"/>
                    <a:pt x="1976" y="585"/>
                    <a:pt x="1992" y="577"/>
                  </a:cubicBezTo>
                  <a:cubicBezTo>
                    <a:pt x="2008" y="561"/>
                    <a:pt x="2016" y="545"/>
                    <a:pt x="2016" y="530"/>
                  </a:cubicBezTo>
                  <a:cubicBezTo>
                    <a:pt x="2016" y="506"/>
                    <a:pt x="2008" y="521"/>
                    <a:pt x="1976" y="506"/>
                  </a:cubicBezTo>
                  <a:cubicBezTo>
                    <a:pt x="1937" y="490"/>
                    <a:pt x="2000" y="411"/>
                    <a:pt x="2024" y="395"/>
                  </a:cubicBezTo>
                  <a:cubicBezTo>
                    <a:pt x="2040" y="387"/>
                    <a:pt x="2032" y="340"/>
                    <a:pt x="2032" y="324"/>
                  </a:cubicBezTo>
                  <a:cubicBezTo>
                    <a:pt x="2032" y="316"/>
                    <a:pt x="2071" y="269"/>
                    <a:pt x="2087" y="261"/>
                  </a:cubicBezTo>
                  <a:cubicBezTo>
                    <a:pt x="2071" y="245"/>
                    <a:pt x="2056" y="245"/>
                    <a:pt x="2032" y="237"/>
                  </a:cubicBezTo>
                  <a:cubicBezTo>
                    <a:pt x="1984" y="229"/>
                    <a:pt x="1984" y="253"/>
                    <a:pt x="1961" y="221"/>
                  </a:cubicBezTo>
                  <a:cubicBezTo>
                    <a:pt x="1945" y="190"/>
                    <a:pt x="1921" y="79"/>
                    <a:pt x="1889" y="79"/>
                  </a:cubicBezTo>
                  <a:cubicBezTo>
                    <a:pt x="1858" y="71"/>
                    <a:pt x="1834" y="71"/>
                    <a:pt x="1787" y="39"/>
                  </a:cubicBezTo>
                  <a:cubicBezTo>
                    <a:pt x="1739" y="0"/>
                    <a:pt x="1716" y="31"/>
                    <a:pt x="1684" y="39"/>
                  </a:cubicBezTo>
                  <a:cubicBezTo>
                    <a:pt x="1660" y="55"/>
                    <a:pt x="269" y="316"/>
                    <a:pt x="269" y="316"/>
                  </a:cubicBezTo>
                  <a:cubicBezTo>
                    <a:pt x="245" y="205"/>
                    <a:pt x="245" y="205"/>
                    <a:pt x="245" y="205"/>
                  </a:cubicBezTo>
                  <a:cubicBezTo>
                    <a:pt x="182" y="261"/>
                    <a:pt x="103" y="332"/>
                    <a:pt x="55" y="356"/>
                  </a:cubicBezTo>
                  <a:cubicBezTo>
                    <a:pt x="40" y="363"/>
                    <a:pt x="24" y="371"/>
                    <a:pt x="0" y="379"/>
                  </a:cubicBezTo>
                  <a:cubicBezTo>
                    <a:pt x="198" y="1431"/>
                    <a:pt x="198" y="1431"/>
                    <a:pt x="198" y="1431"/>
                  </a:cubicBezTo>
                  <a:lnTo>
                    <a:pt x="1881" y="1114"/>
                  </a:lnTo>
                </a:path>
              </a:pathLst>
            </a:custGeom>
            <a:solidFill>
              <a:schemeClr val="accent3"/>
            </a:solidFill>
            <a:ln>
              <a:solidFill>
                <a:schemeClr val="bg2"/>
              </a:solidFill>
            </a:ln>
            <a:effectLst/>
          </p:spPr>
          <p:txBody>
            <a:bodyPr wrap="none" anchor="ctr"/>
            <a:lstStyle/>
            <a:p>
              <a:endParaRPr lang="en-US" dirty="0">
                <a:latin typeface="Calibri Light"/>
              </a:endParaRPr>
            </a:p>
          </p:txBody>
        </p:sp>
        <p:sp>
          <p:nvSpPr>
            <p:cNvPr id="637" name="Freeform 774"/>
            <p:cNvSpPr>
              <a:spLocks noChangeArrowheads="1"/>
            </p:cNvSpPr>
            <p:nvPr/>
          </p:nvSpPr>
          <p:spPr bwMode="auto">
            <a:xfrm>
              <a:off x="20338234" y="5836692"/>
              <a:ext cx="1152694" cy="749135"/>
            </a:xfrm>
            <a:custGeom>
              <a:avLst/>
              <a:gdLst>
                <a:gd name="T0" fmla="*/ 198 w 2191"/>
                <a:gd name="T1" fmla="*/ 1422 h 1423"/>
                <a:gd name="T2" fmla="*/ 0 w 2191"/>
                <a:gd name="T3" fmla="*/ 363 h 1423"/>
                <a:gd name="T4" fmla="*/ 47 w 2191"/>
                <a:gd name="T5" fmla="*/ 332 h 1423"/>
                <a:gd name="T6" fmla="*/ 253 w 2191"/>
                <a:gd name="T7" fmla="*/ 181 h 1423"/>
                <a:gd name="T8" fmla="*/ 1684 w 2191"/>
                <a:gd name="T9" fmla="*/ 23 h 1423"/>
                <a:gd name="T10" fmla="*/ 1747 w 2191"/>
                <a:gd name="T11" fmla="*/ 0 h 1423"/>
                <a:gd name="T12" fmla="*/ 1889 w 2191"/>
                <a:gd name="T13" fmla="*/ 55 h 1423"/>
                <a:gd name="T14" fmla="*/ 1945 w 2191"/>
                <a:gd name="T15" fmla="*/ 150 h 1423"/>
                <a:gd name="T16" fmla="*/ 1984 w 2191"/>
                <a:gd name="T17" fmla="*/ 213 h 1423"/>
                <a:gd name="T18" fmla="*/ 2008 w 2191"/>
                <a:gd name="T19" fmla="*/ 213 h 1423"/>
                <a:gd name="T20" fmla="*/ 2087 w 2191"/>
                <a:gd name="T21" fmla="*/ 237 h 1423"/>
                <a:gd name="T22" fmla="*/ 2087 w 2191"/>
                <a:gd name="T23" fmla="*/ 245 h 1423"/>
                <a:gd name="T24" fmla="*/ 2032 w 2191"/>
                <a:gd name="T25" fmla="*/ 316 h 1423"/>
                <a:gd name="T26" fmla="*/ 1969 w 2191"/>
                <a:gd name="T27" fmla="*/ 474 h 1423"/>
                <a:gd name="T28" fmla="*/ 2000 w 2191"/>
                <a:gd name="T29" fmla="*/ 490 h 1423"/>
                <a:gd name="T30" fmla="*/ 1992 w 2191"/>
                <a:gd name="T31" fmla="*/ 561 h 1423"/>
                <a:gd name="T32" fmla="*/ 1984 w 2191"/>
                <a:gd name="T33" fmla="*/ 616 h 1423"/>
                <a:gd name="T34" fmla="*/ 2182 w 2191"/>
                <a:gd name="T35" fmla="*/ 790 h 1423"/>
                <a:gd name="T36" fmla="*/ 2111 w 2191"/>
                <a:gd name="T37" fmla="*/ 925 h 1423"/>
                <a:gd name="T38" fmla="*/ 2047 w 2191"/>
                <a:gd name="T39" fmla="*/ 996 h 1423"/>
                <a:gd name="T40" fmla="*/ 2000 w 2191"/>
                <a:gd name="T41" fmla="*/ 1027 h 1423"/>
                <a:gd name="T42" fmla="*/ 1976 w 2191"/>
                <a:gd name="T43" fmla="*/ 1011 h 1423"/>
                <a:gd name="T44" fmla="*/ 1889 w 2191"/>
                <a:gd name="T45" fmla="*/ 1075 h 1423"/>
                <a:gd name="T46" fmla="*/ 1881 w 2191"/>
                <a:gd name="T47" fmla="*/ 1098 h 1423"/>
                <a:gd name="T48" fmla="*/ 198 w 2191"/>
                <a:gd name="T49" fmla="*/ 1422 h 1423"/>
                <a:gd name="T50" fmla="*/ 8 w 2191"/>
                <a:gd name="T51" fmla="*/ 363 h 1423"/>
                <a:gd name="T52" fmla="*/ 1874 w 2191"/>
                <a:gd name="T53" fmla="*/ 1091 h 1423"/>
                <a:gd name="T54" fmla="*/ 1881 w 2191"/>
                <a:gd name="T55" fmla="*/ 1067 h 1423"/>
                <a:gd name="T56" fmla="*/ 1976 w 2191"/>
                <a:gd name="T57" fmla="*/ 1004 h 1423"/>
                <a:gd name="T58" fmla="*/ 2047 w 2191"/>
                <a:gd name="T59" fmla="*/ 988 h 1423"/>
                <a:gd name="T60" fmla="*/ 2103 w 2191"/>
                <a:gd name="T61" fmla="*/ 917 h 1423"/>
                <a:gd name="T62" fmla="*/ 2174 w 2191"/>
                <a:gd name="T63" fmla="*/ 790 h 1423"/>
                <a:gd name="T64" fmla="*/ 1976 w 2191"/>
                <a:gd name="T65" fmla="*/ 624 h 1423"/>
                <a:gd name="T66" fmla="*/ 1992 w 2191"/>
                <a:gd name="T67" fmla="*/ 553 h 1423"/>
                <a:gd name="T68" fmla="*/ 2008 w 2191"/>
                <a:gd name="T69" fmla="*/ 498 h 1423"/>
                <a:gd name="T70" fmla="*/ 1969 w 2191"/>
                <a:gd name="T71" fmla="*/ 490 h 1423"/>
                <a:gd name="T72" fmla="*/ 2016 w 2191"/>
                <a:gd name="T73" fmla="*/ 379 h 1423"/>
                <a:gd name="T74" fmla="*/ 2024 w 2191"/>
                <a:gd name="T75" fmla="*/ 308 h 1423"/>
                <a:gd name="T76" fmla="*/ 2032 w 2191"/>
                <a:gd name="T77" fmla="*/ 221 h 1423"/>
                <a:gd name="T78" fmla="*/ 1992 w 2191"/>
                <a:gd name="T79" fmla="*/ 221 h 1423"/>
                <a:gd name="T80" fmla="*/ 1961 w 2191"/>
                <a:gd name="T81" fmla="*/ 205 h 1423"/>
                <a:gd name="T82" fmla="*/ 1889 w 2191"/>
                <a:gd name="T83" fmla="*/ 63 h 1423"/>
                <a:gd name="T84" fmla="*/ 1787 w 2191"/>
                <a:gd name="T85" fmla="*/ 23 h 1423"/>
                <a:gd name="T86" fmla="*/ 1708 w 2191"/>
                <a:gd name="T87" fmla="*/ 15 h 1423"/>
                <a:gd name="T88" fmla="*/ 277 w 2191"/>
                <a:gd name="T89" fmla="*/ 308 h 1423"/>
                <a:gd name="T90" fmla="*/ 245 w 2191"/>
                <a:gd name="T91" fmla="*/ 197 h 1423"/>
                <a:gd name="T92" fmla="*/ 8 w 2191"/>
                <a:gd name="T93" fmla="*/ 363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1" h="1423">
                  <a:moveTo>
                    <a:pt x="198" y="1422"/>
                  </a:moveTo>
                  <a:lnTo>
                    <a:pt x="198" y="1422"/>
                  </a:lnTo>
                  <a:cubicBezTo>
                    <a:pt x="198" y="1415"/>
                    <a:pt x="198" y="1415"/>
                    <a:pt x="198" y="1415"/>
                  </a:cubicBezTo>
                  <a:cubicBezTo>
                    <a:pt x="0" y="363"/>
                    <a:pt x="0" y="363"/>
                    <a:pt x="0" y="363"/>
                  </a:cubicBezTo>
                  <a:lnTo>
                    <a:pt x="0" y="363"/>
                  </a:lnTo>
                  <a:cubicBezTo>
                    <a:pt x="24" y="347"/>
                    <a:pt x="40" y="340"/>
                    <a:pt x="47" y="332"/>
                  </a:cubicBezTo>
                  <a:cubicBezTo>
                    <a:pt x="111" y="308"/>
                    <a:pt x="198" y="229"/>
                    <a:pt x="245" y="189"/>
                  </a:cubicBezTo>
                  <a:cubicBezTo>
                    <a:pt x="253" y="181"/>
                    <a:pt x="253" y="181"/>
                    <a:pt x="253" y="181"/>
                  </a:cubicBezTo>
                  <a:cubicBezTo>
                    <a:pt x="277" y="300"/>
                    <a:pt x="277" y="300"/>
                    <a:pt x="277" y="300"/>
                  </a:cubicBezTo>
                  <a:cubicBezTo>
                    <a:pt x="356" y="284"/>
                    <a:pt x="1660" y="31"/>
                    <a:pt x="1684" y="23"/>
                  </a:cubicBezTo>
                  <a:cubicBezTo>
                    <a:pt x="1692" y="23"/>
                    <a:pt x="1700" y="15"/>
                    <a:pt x="1700" y="15"/>
                  </a:cubicBezTo>
                  <a:cubicBezTo>
                    <a:pt x="1716" y="8"/>
                    <a:pt x="1731" y="0"/>
                    <a:pt x="1747" y="0"/>
                  </a:cubicBezTo>
                  <a:cubicBezTo>
                    <a:pt x="1755" y="0"/>
                    <a:pt x="1771" y="8"/>
                    <a:pt x="1787" y="15"/>
                  </a:cubicBezTo>
                  <a:cubicBezTo>
                    <a:pt x="1834" y="55"/>
                    <a:pt x="1858" y="55"/>
                    <a:pt x="1889" y="55"/>
                  </a:cubicBezTo>
                  <a:lnTo>
                    <a:pt x="1889" y="55"/>
                  </a:lnTo>
                  <a:cubicBezTo>
                    <a:pt x="1913" y="55"/>
                    <a:pt x="1929" y="103"/>
                    <a:pt x="1945" y="150"/>
                  </a:cubicBezTo>
                  <a:cubicBezTo>
                    <a:pt x="1953" y="174"/>
                    <a:pt x="1961" y="189"/>
                    <a:pt x="1969" y="205"/>
                  </a:cubicBezTo>
                  <a:cubicBezTo>
                    <a:pt x="1976" y="213"/>
                    <a:pt x="1976" y="213"/>
                    <a:pt x="1984" y="213"/>
                  </a:cubicBezTo>
                  <a:cubicBezTo>
                    <a:pt x="1984" y="213"/>
                    <a:pt x="1984" y="213"/>
                    <a:pt x="1992" y="213"/>
                  </a:cubicBezTo>
                  <a:cubicBezTo>
                    <a:pt x="1992" y="213"/>
                    <a:pt x="2000" y="213"/>
                    <a:pt x="2008" y="213"/>
                  </a:cubicBezTo>
                  <a:cubicBezTo>
                    <a:pt x="2016" y="213"/>
                    <a:pt x="2024" y="213"/>
                    <a:pt x="2032" y="213"/>
                  </a:cubicBezTo>
                  <a:cubicBezTo>
                    <a:pt x="2056" y="221"/>
                    <a:pt x="2071" y="229"/>
                    <a:pt x="2087" y="237"/>
                  </a:cubicBezTo>
                  <a:lnTo>
                    <a:pt x="2087" y="237"/>
                  </a:lnTo>
                  <a:cubicBezTo>
                    <a:pt x="2087" y="245"/>
                    <a:pt x="2087" y="245"/>
                    <a:pt x="2087" y="245"/>
                  </a:cubicBezTo>
                  <a:cubicBezTo>
                    <a:pt x="2056" y="276"/>
                    <a:pt x="2032" y="300"/>
                    <a:pt x="2032" y="308"/>
                  </a:cubicBezTo>
                  <a:cubicBezTo>
                    <a:pt x="2032" y="316"/>
                    <a:pt x="2032" y="316"/>
                    <a:pt x="2032" y="316"/>
                  </a:cubicBezTo>
                  <a:cubicBezTo>
                    <a:pt x="2032" y="340"/>
                    <a:pt x="2040" y="371"/>
                    <a:pt x="2024" y="379"/>
                  </a:cubicBezTo>
                  <a:cubicBezTo>
                    <a:pt x="2008" y="395"/>
                    <a:pt x="1961" y="450"/>
                    <a:pt x="1969" y="474"/>
                  </a:cubicBezTo>
                  <a:cubicBezTo>
                    <a:pt x="1969" y="482"/>
                    <a:pt x="1969" y="482"/>
                    <a:pt x="1976" y="482"/>
                  </a:cubicBezTo>
                  <a:cubicBezTo>
                    <a:pt x="1992" y="490"/>
                    <a:pt x="2000" y="490"/>
                    <a:pt x="2000" y="490"/>
                  </a:cubicBezTo>
                  <a:cubicBezTo>
                    <a:pt x="2016" y="490"/>
                    <a:pt x="2016" y="498"/>
                    <a:pt x="2016" y="514"/>
                  </a:cubicBezTo>
                  <a:cubicBezTo>
                    <a:pt x="2016" y="537"/>
                    <a:pt x="2008" y="545"/>
                    <a:pt x="1992" y="561"/>
                  </a:cubicBezTo>
                  <a:cubicBezTo>
                    <a:pt x="1984" y="569"/>
                    <a:pt x="1976" y="585"/>
                    <a:pt x="1976" y="600"/>
                  </a:cubicBezTo>
                  <a:cubicBezTo>
                    <a:pt x="1976" y="608"/>
                    <a:pt x="1976" y="616"/>
                    <a:pt x="1984" y="616"/>
                  </a:cubicBezTo>
                  <a:cubicBezTo>
                    <a:pt x="1984" y="616"/>
                    <a:pt x="2008" y="640"/>
                    <a:pt x="2032" y="664"/>
                  </a:cubicBezTo>
                  <a:cubicBezTo>
                    <a:pt x="2150" y="758"/>
                    <a:pt x="2182" y="782"/>
                    <a:pt x="2182" y="790"/>
                  </a:cubicBezTo>
                  <a:cubicBezTo>
                    <a:pt x="2190" y="798"/>
                    <a:pt x="2134" y="869"/>
                    <a:pt x="2134" y="869"/>
                  </a:cubicBezTo>
                  <a:cubicBezTo>
                    <a:pt x="2119" y="877"/>
                    <a:pt x="2119" y="901"/>
                    <a:pt x="2111" y="925"/>
                  </a:cubicBezTo>
                  <a:cubicBezTo>
                    <a:pt x="2111" y="932"/>
                    <a:pt x="2103" y="940"/>
                    <a:pt x="2103" y="948"/>
                  </a:cubicBezTo>
                  <a:cubicBezTo>
                    <a:pt x="2087" y="980"/>
                    <a:pt x="2079" y="988"/>
                    <a:pt x="2047" y="996"/>
                  </a:cubicBezTo>
                  <a:cubicBezTo>
                    <a:pt x="2032" y="1004"/>
                    <a:pt x="2016" y="1011"/>
                    <a:pt x="2008" y="1027"/>
                  </a:cubicBezTo>
                  <a:cubicBezTo>
                    <a:pt x="2000" y="1027"/>
                    <a:pt x="2000" y="1027"/>
                    <a:pt x="2000" y="1027"/>
                  </a:cubicBezTo>
                  <a:lnTo>
                    <a:pt x="2000" y="1027"/>
                  </a:lnTo>
                  <a:cubicBezTo>
                    <a:pt x="2000" y="1020"/>
                    <a:pt x="1992" y="1011"/>
                    <a:pt x="1976" y="1011"/>
                  </a:cubicBezTo>
                  <a:cubicBezTo>
                    <a:pt x="1945" y="1011"/>
                    <a:pt x="1913" y="1027"/>
                    <a:pt x="1913" y="1043"/>
                  </a:cubicBezTo>
                  <a:cubicBezTo>
                    <a:pt x="1905" y="1043"/>
                    <a:pt x="1897" y="1059"/>
                    <a:pt x="1889" y="1075"/>
                  </a:cubicBezTo>
                  <a:cubicBezTo>
                    <a:pt x="1889" y="1075"/>
                    <a:pt x="1881" y="1083"/>
                    <a:pt x="1881" y="1091"/>
                  </a:cubicBezTo>
                  <a:cubicBezTo>
                    <a:pt x="1881" y="1091"/>
                    <a:pt x="1881" y="1091"/>
                    <a:pt x="1881" y="1098"/>
                  </a:cubicBezTo>
                  <a:lnTo>
                    <a:pt x="1881" y="1098"/>
                  </a:lnTo>
                  <a:lnTo>
                    <a:pt x="198" y="1422"/>
                  </a:lnTo>
                  <a:close/>
                  <a:moveTo>
                    <a:pt x="8" y="363"/>
                  </a:moveTo>
                  <a:lnTo>
                    <a:pt x="8" y="363"/>
                  </a:lnTo>
                  <a:cubicBezTo>
                    <a:pt x="206" y="1415"/>
                    <a:pt x="206" y="1415"/>
                    <a:pt x="206" y="1415"/>
                  </a:cubicBezTo>
                  <a:cubicBezTo>
                    <a:pt x="1874" y="1091"/>
                    <a:pt x="1874" y="1091"/>
                    <a:pt x="1874" y="1091"/>
                  </a:cubicBezTo>
                  <a:cubicBezTo>
                    <a:pt x="1874" y="1083"/>
                    <a:pt x="1874" y="1083"/>
                    <a:pt x="1874" y="1083"/>
                  </a:cubicBezTo>
                  <a:cubicBezTo>
                    <a:pt x="1881" y="1083"/>
                    <a:pt x="1881" y="1075"/>
                    <a:pt x="1881" y="1067"/>
                  </a:cubicBezTo>
                  <a:cubicBezTo>
                    <a:pt x="1889" y="1059"/>
                    <a:pt x="1897" y="1043"/>
                    <a:pt x="1905" y="1035"/>
                  </a:cubicBezTo>
                  <a:cubicBezTo>
                    <a:pt x="1913" y="1020"/>
                    <a:pt x="1945" y="1004"/>
                    <a:pt x="1976" y="1004"/>
                  </a:cubicBezTo>
                  <a:cubicBezTo>
                    <a:pt x="1992" y="1004"/>
                    <a:pt x="2000" y="1011"/>
                    <a:pt x="2008" y="1020"/>
                  </a:cubicBezTo>
                  <a:cubicBezTo>
                    <a:pt x="2016" y="1004"/>
                    <a:pt x="2032" y="996"/>
                    <a:pt x="2047" y="988"/>
                  </a:cubicBezTo>
                  <a:cubicBezTo>
                    <a:pt x="2071" y="980"/>
                    <a:pt x="2087" y="972"/>
                    <a:pt x="2095" y="948"/>
                  </a:cubicBezTo>
                  <a:cubicBezTo>
                    <a:pt x="2095" y="940"/>
                    <a:pt x="2103" y="932"/>
                    <a:pt x="2103" y="917"/>
                  </a:cubicBezTo>
                  <a:cubicBezTo>
                    <a:pt x="2111" y="901"/>
                    <a:pt x="2119" y="877"/>
                    <a:pt x="2127" y="861"/>
                  </a:cubicBezTo>
                  <a:cubicBezTo>
                    <a:pt x="2142" y="845"/>
                    <a:pt x="2174" y="798"/>
                    <a:pt x="2174" y="790"/>
                  </a:cubicBezTo>
                  <a:cubicBezTo>
                    <a:pt x="2174" y="782"/>
                    <a:pt x="2079" y="711"/>
                    <a:pt x="2032" y="664"/>
                  </a:cubicBezTo>
                  <a:cubicBezTo>
                    <a:pt x="2000" y="640"/>
                    <a:pt x="1984" y="624"/>
                    <a:pt x="1976" y="624"/>
                  </a:cubicBezTo>
                  <a:cubicBezTo>
                    <a:pt x="1969" y="616"/>
                    <a:pt x="1969" y="608"/>
                    <a:pt x="1969" y="600"/>
                  </a:cubicBezTo>
                  <a:cubicBezTo>
                    <a:pt x="1969" y="585"/>
                    <a:pt x="1976" y="561"/>
                    <a:pt x="1992" y="553"/>
                  </a:cubicBezTo>
                  <a:cubicBezTo>
                    <a:pt x="2008" y="545"/>
                    <a:pt x="2008" y="529"/>
                    <a:pt x="2008" y="514"/>
                  </a:cubicBezTo>
                  <a:cubicBezTo>
                    <a:pt x="2008" y="505"/>
                    <a:pt x="2008" y="498"/>
                    <a:pt x="2008" y="498"/>
                  </a:cubicBezTo>
                  <a:cubicBezTo>
                    <a:pt x="2008" y="498"/>
                    <a:pt x="2008" y="498"/>
                    <a:pt x="2000" y="498"/>
                  </a:cubicBezTo>
                  <a:cubicBezTo>
                    <a:pt x="2000" y="498"/>
                    <a:pt x="1984" y="498"/>
                    <a:pt x="1969" y="490"/>
                  </a:cubicBezTo>
                  <a:cubicBezTo>
                    <a:pt x="1969" y="490"/>
                    <a:pt x="1961" y="482"/>
                    <a:pt x="1961" y="474"/>
                  </a:cubicBezTo>
                  <a:cubicBezTo>
                    <a:pt x="1953" y="442"/>
                    <a:pt x="2008" y="387"/>
                    <a:pt x="2016" y="379"/>
                  </a:cubicBezTo>
                  <a:cubicBezTo>
                    <a:pt x="2032" y="363"/>
                    <a:pt x="2032" y="332"/>
                    <a:pt x="2024" y="316"/>
                  </a:cubicBezTo>
                  <a:cubicBezTo>
                    <a:pt x="2024" y="316"/>
                    <a:pt x="2024" y="316"/>
                    <a:pt x="2024" y="308"/>
                  </a:cubicBezTo>
                  <a:cubicBezTo>
                    <a:pt x="2024" y="300"/>
                    <a:pt x="2056" y="268"/>
                    <a:pt x="2079" y="245"/>
                  </a:cubicBezTo>
                  <a:cubicBezTo>
                    <a:pt x="2063" y="237"/>
                    <a:pt x="2056" y="229"/>
                    <a:pt x="2032" y="221"/>
                  </a:cubicBezTo>
                  <a:cubicBezTo>
                    <a:pt x="2024" y="221"/>
                    <a:pt x="2016" y="221"/>
                    <a:pt x="2008" y="221"/>
                  </a:cubicBezTo>
                  <a:cubicBezTo>
                    <a:pt x="2000" y="221"/>
                    <a:pt x="2000" y="221"/>
                    <a:pt x="1992" y="221"/>
                  </a:cubicBezTo>
                  <a:lnTo>
                    <a:pt x="1984" y="221"/>
                  </a:lnTo>
                  <a:cubicBezTo>
                    <a:pt x="1976" y="221"/>
                    <a:pt x="1969" y="221"/>
                    <a:pt x="1961" y="205"/>
                  </a:cubicBezTo>
                  <a:cubicBezTo>
                    <a:pt x="1953" y="197"/>
                    <a:pt x="1945" y="174"/>
                    <a:pt x="1937" y="158"/>
                  </a:cubicBezTo>
                  <a:cubicBezTo>
                    <a:pt x="1921" y="118"/>
                    <a:pt x="1905" y="63"/>
                    <a:pt x="1889" y="63"/>
                  </a:cubicBezTo>
                  <a:lnTo>
                    <a:pt x="1889" y="63"/>
                  </a:lnTo>
                  <a:cubicBezTo>
                    <a:pt x="1858" y="63"/>
                    <a:pt x="1834" y="63"/>
                    <a:pt x="1787" y="23"/>
                  </a:cubicBezTo>
                  <a:cubicBezTo>
                    <a:pt x="1771" y="8"/>
                    <a:pt x="1755" y="8"/>
                    <a:pt x="1747" y="8"/>
                  </a:cubicBezTo>
                  <a:cubicBezTo>
                    <a:pt x="1731" y="8"/>
                    <a:pt x="1716" y="15"/>
                    <a:pt x="1708" y="15"/>
                  </a:cubicBezTo>
                  <a:cubicBezTo>
                    <a:pt x="1700" y="23"/>
                    <a:pt x="1692" y="23"/>
                    <a:pt x="1684" y="31"/>
                  </a:cubicBezTo>
                  <a:cubicBezTo>
                    <a:pt x="1660" y="39"/>
                    <a:pt x="332" y="292"/>
                    <a:pt x="277" y="308"/>
                  </a:cubicBezTo>
                  <a:cubicBezTo>
                    <a:pt x="269" y="308"/>
                    <a:pt x="269" y="308"/>
                    <a:pt x="269" y="308"/>
                  </a:cubicBezTo>
                  <a:cubicBezTo>
                    <a:pt x="245" y="197"/>
                    <a:pt x="245" y="197"/>
                    <a:pt x="245" y="197"/>
                  </a:cubicBezTo>
                  <a:cubicBezTo>
                    <a:pt x="198" y="245"/>
                    <a:pt x="111" y="316"/>
                    <a:pt x="55" y="340"/>
                  </a:cubicBezTo>
                  <a:cubicBezTo>
                    <a:pt x="40" y="347"/>
                    <a:pt x="24" y="355"/>
                    <a:pt x="8" y="363"/>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38" name="Freeform 775"/>
            <p:cNvSpPr>
              <a:spLocks noChangeArrowheads="1"/>
            </p:cNvSpPr>
            <p:nvPr/>
          </p:nvSpPr>
          <p:spPr bwMode="auto">
            <a:xfrm>
              <a:off x="20637424" y="6414199"/>
              <a:ext cx="906849" cy="637810"/>
            </a:xfrm>
            <a:custGeom>
              <a:avLst/>
              <a:gdLst>
                <a:gd name="T0" fmla="*/ 1660 w 1725"/>
                <a:gd name="T1" fmla="*/ 752 h 1211"/>
                <a:gd name="T2" fmla="*/ 1692 w 1725"/>
                <a:gd name="T3" fmla="*/ 649 h 1211"/>
                <a:gd name="T4" fmla="*/ 1573 w 1725"/>
                <a:gd name="T5" fmla="*/ 570 h 1211"/>
                <a:gd name="T6" fmla="*/ 1407 w 1725"/>
                <a:gd name="T7" fmla="*/ 317 h 1211"/>
                <a:gd name="T8" fmla="*/ 1312 w 1725"/>
                <a:gd name="T9" fmla="*/ 0 h 1211"/>
                <a:gd name="T10" fmla="*/ 40 w 1725"/>
                <a:gd name="T11" fmla="*/ 483 h 1211"/>
                <a:gd name="T12" fmla="*/ 206 w 1725"/>
                <a:gd name="T13" fmla="*/ 340 h 1211"/>
                <a:gd name="T14" fmla="*/ 269 w 1725"/>
                <a:gd name="T15" fmla="*/ 246 h 1211"/>
                <a:gd name="T16" fmla="*/ 380 w 1725"/>
                <a:gd name="T17" fmla="*/ 238 h 1211"/>
                <a:gd name="T18" fmla="*/ 498 w 1725"/>
                <a:gd name="T19" fmla="*/ 190 h 1211"/>
                <a:gd name="T20" fmla="*/ 617 w 1725"/>
                <a:gd name="T21" fmla="*/ 246 h 1211"/>
                <a:gd name="T22" fmla="*/ 743 w 1725"/>
                <a:gd name="T23" fmla="*/ 324 h 1211"/>
                <a:gd name="T24" fmla="*/ 846 w 1725"/>
                <a:gd name="T25" fmla="*/ 419 h 1211"/>
                <a:gd name="T26" fmla="*/ 933 w 1725"/>
                <a:gd name="T27" fmla="*/ 601 h 1211"/>
                <a:gd name="T28" fmla="*/ 981 w 1725"/>
                <a:gd name="T29" fmla="*/ 720 h 1211"/>
                <a:gd name="T30" fmla="*/ 1044 w 1725"/>
                <a:gd name="T31" fmla="*/ 752 h 1211"/>
                <a:gd name="T32" fmla="*/ 1241 w 1725"/>
                <a:gd name="T33" fmla="*/ 775 h 1211"/>
                <a:gd name="T34" fmla="*/ 1225 w 1725"/>
                <a:gd name="T35" fmla="*/ 649 h 1211"/>
                <a:gd name="T36" fmla="*/ 1154 w 1725"/>
                <a:gd name="T37" fmla="*/ 491 h 1211"/>
                <a:gd name="T38" fmla="*/ 1131 w 1725"/>
                <a:gd name="T39" fmla="*/ 301 h 1211"/>
                <a:gd name="T40" fmla="*/ 1131 w 1725"/>
                <a:gd name="T41" fmla="*/ 238 h 1211"/>
                <a:gd name="T42" fmla="*/ 1210 w 1725"/>
                <a:gd name="T43" fmla="*/ 166 h 1211"/>
                <a:gd name="T44" fmla="*/ 1257 w 1725"/>
                <a:gd name="T45" fmla="*/ 119 h 1211"/>
                <a:gd name="T46" fmla="*/ 1273 w 1725"/>
                <a:gd name="T47" fmla="*/ 174 h 1211"/>
                <a:gd name="T48" fmla="*/ 1210 w 1725"/>
                <a:gd name="T49" fmla="*/ 317 h 1211"/>
                <a:gd name="T50" fmla="*/ 1202 w 1725"/>
                <a:gd name="T51" fmla="*/ 372 h 1211"/>
                <a:gd name="T52" fmla="*/ 1234 w 1725"/>
                <a:gd name="T53" fmla="*/ 396 h 1211"/>
                <a:gd name="T54" fmla="*/ 1218 w 1725"/>
                <a:gd name="T55" fmla="*/ 451 h 1211"/>
                <a:gd name="T56" fmla="*/ 1273 w 1725"/>
                <a:gd name="T57" fmla="*/ 483 h 1211"/>
                <a:gd name="T58" fmla="*/ 1249 w 1725"/>
                <a:gd name="T59" fmla="*/ 538 h 1211"/>
                <a:gd name="T60" fmla="*/ 1297 w 1725"/>
                <a:gd name="T61" fmla="*/ 601 h 1211"/>
                <a:gd name="T62" fmla="*/ 1312 w 1725"/>
                <a:gd name="T63" fmla="*/ 696 h 1211"/>
                <a:gd name="T64" fmla="*/ 1415 w 1725"/>
                <a:gd name="T65" fmla="*/ 672 h 1211"/>
                <a:gd name="T66" fmla="*/ 1455 w 1725"/>
                <a:gd name="T67" fmla="*/ 799 h 1211"/>
                <a:gd name="T68" fmla="*/ 1518 w 1725"/>
                <a:gd name="T69" fmla="*/ 846 h 1211"/>
                <a:gd name="T70" fmla="*/ 1478 w 1725"/>
                <a:gd name="T71" fmla="*/ 1083 h 1211"/>
                <a:gd name="T72" fmla="*/ 1534 w 1725"/>
                <a:gd name="T73" fmla="*/ 1155 h 1211"/>
                <a:gd name="T74" fmla="*/ 1558 w 1725"/>
                <a:gd name="T75" fmla="*/ 1004 h 1211"/>
                <a:gd name="T76" fmla="*/ 1605 w 1725"/>
                <a:gd name="T77" fmla="*/ 870 h 1211"/>
                <a:gd name="T78" fmla="*/ 1692 w 1725"/>
                <a:gd name="T79" fmla="*/ 767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5" h="1211">
                  <a:moveTo>
                    <a:pt x="1660" y="752"/>
                  </a:moveTo>
                  <a:lnTo>
                    <a:pt x="1660" y="752"/>
                  </a:lnTo>
                  <a:cubicBezTo>
                    <a:pt x="1645" y="728"/>
                    <a:pt x="1629" y="712"/>
                    <a:pt x="1652" y="696"/>
                  </a:cubicBezTo>
                  <a:cubicBezTo>
                    <a:pt x="1676" y="680"/>
                    <a:pt x="1660" y="680"/>
                    <a:pt x="1692" y="649"/>
                  </a:cubicBezTo>
                  <a:cubicBezTo>
                    <a:pt x="1716" y="625"/>
                    <a:pt x="1716" y="609"/>
                    <a:pt x="1724" y="593"/>
                  </a:cubicBezTo>
                  <a:cubicBezTo>
                    <a:pt x="1684" y="577"/>
                    <a:pt x="1621" y="577"/>
                    <a:pt x="1573" y="570"/>
                  </a:cubicBezTo>
                  <a:cubicBezTo>
                    <a:pt x="1502" y="554"/>
                    <a:pt x="1455" y="554"/>
                    <a:pt x="1447" y="546"/>
                  </a:cubicBezTo>
                  <a:cubicBezTo>
                    <a:pt x="1439" y="530"/>
                    <a:pt x="1407" y="364"/>
                    <a:pt x="1407" y="317"/>
                  </a:cubicBezTo>
                  <a:cubicBezTo>
                    <a:pt x="1400" y="277"/>
                    <a:pt x="1360" y="151"/>
                    <a:pt x="1336" y="87"/>
                  </a:cubicBezTo>
                  <a:cubicBezTo>
                    <a:pt x="1312" y="48"/>
                    <a:pt x="1312" y="16"/>
                    <a:pt x="1312" y="0"/>
                  </a:cubicBezTo>
                  <a:cubicBezTo>
                    <a:pt x="0" y="246"/>
                    <a:pt x="0" y="246"/>
                    <a:pt x="0" y="246"/>
                  </a:cubicBezTo>
                  <a:cubicBezTo>
                    <a:pt x="40" y="483"/>
                    <a:pt x="40" y="483"/>
                    <a:pt x="40" y="483"/>
                  </a:cubicBezTo>
                  <a:cubicBezTo>
                    <a:pt x="158" y="348"/>
                    <a:pt x="158" y="348"/>
                    <a:pt x="158" y="348"/>
                  </a:cubicBezTo>
                  <a:cubicBezTo>
                    <a:pt x="158" y="348"/>
                    <a:pt x="206" y="324"/>
                    <a:pt x="206" y="340"/>
                  </a:cubicBezTo>
                  <a:cubicBezTo>
                    <a:pt x="214" y="364"/>
                    <a:pt x="222" y="340"/>
                    <a:pt x="230" y="333"/>
                  </a:cubicBezTo>
                  <a:cubicBezTo>
                    <a:pt x="230" y="317"/>
                    <a:pt x="253" y="230"/>
                    <a:pt x="269" y="246"/>
                  </a:cubicBezTo>
                  <a:cubicBezTo>
                    <a:pt x="277" y="261"/>
                    <a:pt x="277" y="277"/>
                    <a:pt x="317" y="285"/>
                  </a:cubicBezTo>
                  <a:cubicBezTo>
                    <a:pt x="356" y="285"/>
                    <a:pt x="364" y="246"/>
                    <a:pt x="380" y="238"/>
                  </a:cubicBezTo>
                  <a:cubicBezTo>
                    <a:pt x="403" y="230"/>
                    <a:pt x="427" y="222"/>
                    <a:pt x="443" y="214"/>
                  </a:cubicBezTo>
                  <a:cubicBezTo>
                    <a:pt x="451" y="198"/>
                    <a:pt x="475" y="182"/>
                    <a:pt x="498" y="190"/>
                  </a:cubicBezTo>
                  <a:cubicBezTo>
                    <a:pt x="514" y="206"/>
                    <a:pt x="538" y="206"/>
                    <a:pt x="561" y="206"/>
                  </a:cubicBezTo>
                  <a:cubicBezTo>
                    <a:pt x="593" y="206"/>
                    <a:pt x="617" y="222"/>
                    <a:pt x="617" y="246"/>
                  </a:cubicBezTo>
                  <a:cubicBezTo>
                    <a:pt x="625" y="261"/>
                    <a:pt x="656" y="317"/>
                    <a:pt x="656" y="317"/>
                  </a:cubicBezTo>
                  <a:cubicBezTo>
                    <a:pt x="656" y="317"/>
                    <a:pt x="743" y="301"/>
                    <a:pt x="743" y="324"/>
                  </a:cubicBezTo>
                  <a:cubicBezTo>
                    <a:pt x="751" y="348"/>
                    <a:pt x="751" y="396"/>
                    <a:pt x="767" y="412"/>
                  </a:cubicBezTo>
                  <a:cubicBezTo>
                    <a:pt x="775" y="419"/>
                    <a:pt x="822" y="404"/>
                    <a:pt x="846" y="419"/>
                  </a:cubicBezTo>
                  <a:cubicBezTo>
                    <a:pt x="870" y="435"/>
                    <a:pt x="949" y="467"/>
                    <a:pt x="949" y="499"/>
                  </a:cubicBezTo>
                  <a:cubicBezTo>
                    <a:pt x="949" y="530"/>
                    <a:pt x="957" y="562"/>
                    <a:pt x="933" y="601"/>
                  </a:cubicBezTo>
                  <a:cubicBezTo>
                    <a:pt x="909" y="641"/>
                    <a:pt x="886" y="696"/>
                    <a:pt x="901" y="720"/>
                  </a:cubicBezTo>
                  <a:cubicBezTo>
                    <a:pt x="917" y="744"/>
                    <a:pt x="957" y="736"/>
                    <a:pt x="981" y="720"/>
                  </a:cubicBezTo>
                  <a:cubicBezTo>
                    <a:pt x="996" y="696"/>
                    <a:pt x="1036" y="704"/>
                    <a:pt x="1044" y="720"/>
                  </a:cubicBezTo>
                  <a:cubicBezTo>
                    <a:pt x="1052" y="728"/>
                    <a:pt x="1020" y="736"/>
                    <a:pt x="1044" y="752"/>
                  </a:cubicBezTo>
                  <a:cubicBezTo>
                    <a:pt x="1075" y="759"/>
                    <a:pt x="1115" y="775"/>
                    <a:pt x="1154" y="783"/>
                  </a:cubicBezTo>
                  <a:cubicBezTo>
                    <a:pt x="1186" y="791"/>
                    <a:pt x="1225" y="775"/>
                    <a:pt x="1241" y="775"/>
                  </a:cubicBezTo>
                  <a:cubicBezTo>
                    <a:pt x="1241" y="759"/>
                    <a:pt x="1249" y="752"/>
                    <a:pt x="1241" y="728"/>
                  </a:cubicBezTo>
                  <a:cubicBezTo>
                    <a:pt x="1234" y="688"/>
                    <a:pt x="1241" y="680"/>
                    <a:pt x="1225" y="649"/>
                  </a:cubicBezTo>
                  <a:cubicBezTo>
                    <a:pt x="1210" y="609"/>
                    <a:pt x="1194" y="617"/>
                    <a:pt x="1186" y="593"/>
                  </a:cubicBezTo>
                  <a:cubicBezTo>
                    <a:pt x="1178" y="562"/>
                    <a:pt x="1154" y="530"/>
                    <a:pt x="1154" y="491"/>
                  </a:cubicBezTo>
                  <a:cubicBezTo>
                    <a:pt x="1147" y="443"/>
                    <a:pt x="1147" y="404"/>
                    <a:pt x="1147" y="364"/>
                  </a:cubicBezTo>
                  <a:cubicBezTo>
                    <a:pt x="1139" y="333"/>
                    <a:pt x="1154" y="309"/>
                    <a:pt x="1131" y="301"/>
                  </a:cubicBezTo>
                  <a:cubicBezTo>
                    <a:pt x="1107" y="293"/>
                    <a:pt x="1083" y="230"/>
                    <a:pt x="1099" y="238"/>
                  </a:cubicBezTo>
                  <a:cubicBezTo>
                    <a:pt x="1107" y="246"/>
                    <a:pt x="1123" y="261"/>
                    <a:pt x="1131" y="238"/>
                  </a:cubicBezTo>
                  <a:cubicBezTo>
                    <a:pt x="1139" y="214"/>
                    <a:pt x="1170" y="182"/>
                    <a:pt x="1170" y="182"/>
                  </a:cubicBezTo>
                  <a:cubicBezTo>
                    <a:pt x="1178" y="182"/>
                    <a:pt x="1194" y="174"/>
                    <a:pt x="1210" y="166"/>
                  </a:cubicBezTo>
                  <a:cubicBezTo>
                    <a:pt x="1234" y="151"/>
                    <a:pt x="1249" y="135"/>
                    <a:pt x="1249" y="127"/>
                  </a:cubicBezTo>
                  <a:cubicBezTo>
                    <a:pt x="1241" y="111"/>
                    <a:pt x="1257" y="95"/>
                    <a:pt x="1257" y="119"/>
                  </a:cubicBezTo>
                  <a:cubicBezTo>
                    <a:pt x="1257" y="135"/>
                    <a:pt x="1257" y="166"/>
                    <a:pt x="1265" y="166"/>
                  </a:cubicBezTo>
                  <a:cubicBezTo>
                    <a:pt x="1281" y="166"/>
                    <a:pt x="1297" y="174"/>
                    <a:pt x="1273" y="174"/>
                  </a:cubicBezTo>
                  <a:cubicBezTo>
                    <a:pt x="1257" y="182"/>
                    <a:pt x="1170" y="198"/>
                    <a:pt x="1186" y="222"/>
                  </a:cubicBezTo>
                  <a:cubicBezTo>
                    <a:pt x="1194" y="253"/>
                    <a:pt x="1186" y="317"/>
                    <a:pt x="1210" y="317"/>
                  </a:cubicBezTo>
                  <a:cubicBezTo>
                    <a:pt x="1234" y="309"/>
                    <a:pt x="1241" y="309"/>
                    <a:pt x="1234" y="333"/>
                  </a:cubicBezTo>
                  <a:cubicBezTo>
                    <a:pt x="1234" y="356"/>
                    <a:pt x="1210" y="348"/>
                    <a:pt x="1202" y="372"/>
                  </a:cubicBezTo>
                  <a:cubicBezTo>
                    <a:pt x="1186" y="388"/>
                    <a:pt x="1147" y="412"/>
                    <a:pt x="1178" y="412"/>
                  </a:cubicBezTo>
                  <a:cubicBezTo>
                    <a:pt x="1210" y="419"/>
                    <a:pt x="1234" y="380"/>
                    <a:pt x="1234" y="396"/>
                  </a:cubicBezTo>
                  <a:cubicBezTo>
                    <a:pt x="1241" y="404"/>
                    <a:pt x="1265" y="412"/>
                    <a:pt x="1249" y="427"/>
                  </a:cubicBezTo>
                  <a:cubicBezTo>
                    <a:pt x="1234" y="443"/>
                    <a:pt x="1218" y="435"/>
                    <a:pt x="1218" y="451"/>
                  </a:cubicBezTo>
                  <a:cubicBezTo>
                    <a:pt x="1218" y="467"/>
                    <a:pt x="1202" y="475"/>
                    <a:pt x="1225" y="483"/>
                  </a:cubicBezTo>
                  <a:cubicBezTo>
                    <a:pt x="1249" y="491"/>
                    <a:pt x="1265" y="467"/>
                    <a:pt x="1273" y="483"/>
                  </a:cubicBezTo>
                  <a:cubicBezTo>
                    <a:pt x="1289" y="499"/>
                    <a:pt x="1312" y="506"/>
                    <a:pt x="1289" y="514"/>
                  </a:cubicBezTo>
                  <a:cubicBezTo>
                    <a:pt x="1273" y="530"/>
                    <a:pt x="1257" y="514"/>
                    <a:pt x="1249" y="538"/>
                  </a:cubicBezTo>
                  <a:cubicBezTo>
                    <a:pt x="1241" y="570"/>
                    <a:pt x="1234" y="577"/>
                    <a:pt x="1257" y="577"/>
                  </a:cubicBezTo>
                  <a:cubicBezTo>
                    <a:pt x="1289" y="586"/>
                    <a:pt x="1289" y="577"/>
                    <a:pt x="1297" y="601"/>
                  </a:cubicBezTo>
                  <a:cubicBezTo>
                    <a:pt x="1297" y="625"/>
                    <a:pt x="1297" y="609"/>
                    <a:pt x="1289" y="649"/>
                  </a:cubicBezTo>
                  <a:cubicBezTo>
                    <a:pt x="1289" y="680"/>
                    <a:pt x="1281" y="688"/>
                    <a:pt x="1312" y="696"/>
                  </a:cubicBezTo>
                  <a:cubicBezTo>
                    <a:pt x="1344" y="696"/>
                    <a:pt x="1360" y="672"/>
                    <a:pt x="1368" y="657"/>
                  </a:cubicBezTo>
                  <a:cubicBezTo>
                    <a:pt x="1368" y="649"/>
                    <a:pt x="1384" y="625"/>
                    <a:pt x="1415" y="672"/>
                  </a:cubicBezTo>
                  <a:cubicBezTo>
                    <a:pt x="1439" y="720"/>
                    <a:pt x="1463" y="728"/>
                    <a:pt x="1455" y="759"/>
                  </a:cubicBezTo>
                  <a:cubicBezTo>
                    <a:pt x="1439" y="791"/>
                    <a:pt x="1431" y="783"/>
                    <a:pt x="1455" y="799"/>
                  </a:cubicBezTo>
                  <a:cubicBezTo>
                    <a:pt x="1478" y="815"/>
                    <a:pt x="1494" y="815"/>
                    <a:pt x="1502" y="807"/>
                  </a:cubicBezTo>
                  <a:cubicBezTo>
                    <a:pt x="1510" y="807"/>
                    <a:pt x="1518" y="815"/>
                    <a:pt x="1518" y="846"/>
                  </a:cubicBezTo>
                  <a:cubicBezTo>
                    <a:pt x="1526" y="870"/>
                    <a:pt x="1487" y="941"/>
                    <a:pt x="1487" y="973"/>
                  </a:cubicBezTo>
                  <a:cubicBezTo>
                    <a:pt x="1487" y="1004"/>
                    <a:pt x="1478" y="1036"/>
                    <a:pt x="1478" y="1083"/>
                  </a:cubicBezTo>
                  <a:cubicBezTo>
                    <a:pt x="1487" y="1131"/>
                    <a:pt x="1471" y="1155"/>
                    <a:pt x="1494" y="1178"/>
                  </a:cubicBezTo>
                  <a:cubicBezTo>
                    <a:pt x="1518" y="1202"/>
                    <a:pt x="1534" y="1210"/>
                    <a:pt x="1534" y="1155"/>
                  </a:cubicBezTo>
                  <a:cubicBezTo>
                    <a:pt x="1534" y="1107"/>
                    <a:pt x="1526" y="1068"/>
                    <a:pt x="1542" y="1044"/>
                  </a:cubicBezTo>
                  <a:cubicBezTo>
                    <a:pt x="1550" y="1028"/>
                    <a:pt x="1558" y="1036"/>
                    <a:pt x="1558" y="1004"/>
                  </a:cubicBezTo>
                  <a:cubicBezTo>
                    <a:pt x="1558" y="981"/>
                    <a:pt x="1605" y="1028"/>
                    <a:pt x="1605" y="981"/>
                  </a:cubicBezTo>
                  <a:cubicBezTo>
                    <a:pt x="1597" y="941"/>
                    <a:pt x="1589" y="894"/>
                    <a:pt x="1605" y="870"/>
                  </a:cubicBezTo>
                  <a:cubicBezTo>
                    <a:pt x="1621" y="839"/>
                    <a:pt x="1605" y="815"/>
                    <a:pt x="1645" y="807"/>
                  </a:cubicBezTo>
                  <a:cubicBezTo>
                    <a:pt x="1684" y="791"/>
                    <a:pt x="1692" y="783"/>
                    <a:pt x="1692" y="767"/>
                  </a:cubicBezTo>
                  <a:cubicBezTo>
                    <a:pt x="1692" y="752"/>
                    <a:pt x="1668" y="767"/>
                    <a:pt x="1660" y="752"/>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39" name="Freeform 776"/>
            <p:cNvSpPr>
              <a:spLocks noChangeArrowheads="1"/>
            </p:cNvSpPr>
            <p:nvPr/>
          </p:nvSpPr>
          <p:spPr bwMode="auto">
            <a:xfrm>
              <a:off x="20635106" y="6411880"/>
              <a:ext cx="911486" cy="635490"/>
            </a:xfrm>
            <a:custGeom>
              <a:avLst/>
              <a:gdLst>
                <a:gd name="T0" fmla="*/ 1486 w 1733"/>
                <a:gd name="T1" fmla="*/ 1011 h 1210"/>
                <a:gd name="T2" fmla="*/ 1463 w 1733"/>
                <a:gd name="T3" fmla="*/ 806 h 1210"/>
                <a:gd name="T4" fmla="*/ 1392 w 1733"/>
                <a:gd name="T5" fmla="*/ 656 h 1210"/>
                <a:gd name="T6" fmla="*/ 1297 w 1733"/>
                <a:gd name="T7" fmla="*/ 624 h 1210"/>
                <a:gd name="T8" fmla="*/ 1257 w 1733"/>
                <a:gd name="T9" fmla="*/ 545 h 1210"/>
                <a:gd name="T10" fmla="*/ 1273 w 1733"/>
                <a:gd name="T11" fmla="*/ 490 h 1210"/>
                <a:gd name="T12" fmla="*/ 1226 w 1733"/>
                <a:gd name="T13" fmla="*/ 458 h 1210"/>
                <a:gd name="T14" fmla="*/ 1233 w 1733"/>
                <a:gd name="T15" fmla="*/ 411 h 1210"/>
                <a:gd name="T16" fmla="*/ 1242 w 1733"/>
                <a:gd name="T17" fmla="*/ 340 h 1210"/>
                <a:gd name="T18" fmla="*/ 1186 w 1733"/>
                <a:gd name="T19" fmla="*/ 221 h 1210"/>
                <a:gd name="T20" fmla="*/ 1265 w 1733"/>
                <a:gd name="T21" fmla="*/ 142 h 1210"/>
                <a:gd name="T22" fmla="*/ 1186 w 1733"/>
                <a:gd name="T23" fmla="*/ 189 h 1210"/>
                <a:gd name="T24" fmla="*/ 1139 w 1733"/>
                <a:gd name="T25" fmla="*/ 300 h 1210"/>
                <a:gd name="T26" fmla="*/ 1202 w 1733"/>
                <a:gd name="T27" fmla="*/ 593 h 1210"/>
                <a:gd name="T28" fmla="*/ 1249 w 1733"/>
                <a:gd name="T29" fmla="*/ 790 h 1210"/>
                <a:gd name="T30" fmla="*/ 1052 w 1733"/>
                <a:gd name="T31" fmla="*/ 759 h 1210"/>
                <a:gd name="T32" fmla="*/ 941 w 1733"/>
                <a:gd name="T33" fmla="*/ 743 h 1210"/>
                <a:gd name="T34" fmla="*/ 854 w 1733"/>
                <a:gd name="T35" fmla="*/ 426 h 1210"/>
                <a:gd name="T36" fmla="*/ 751 w 1733"/>
                <a:gd name="T37" fmla="*/ 331 h 1210"/>
                <a:gd name="T38" fmla="*/ 569 w 1733"/>
                <a:gd name="T39" fmla="*/ 213 h 1210"/>
                <a:gd name="T40" fmla="*/ 372 w 1733"/>
                <a:gd name="T41" fmla="*/ 268 h 1210"/>
                <a:gd name="T42" fmla="*/ 238 w 1733"/>
                <a:gd name="T43" fmla="*/ 340 h 1210"/>
                <a:gd name="T44" fmla="*/ 0 w 1733"/>
                <a:gd name="T45" fmla="*/ 253 h 1210"/>
                <a:gd name="T46" fmla="*/ 1518 w 1733"/>
                <a:gd name="T47" fmla="*/ 561 h 1210"/>
                <a:gd name="T48" fmla="*/ 1700 w 1733"/>
                <a:gd name="T49" fmla="*/ 656 h 1210"/>
                <a:gd name="T50" fmla="*/ 1692 w 1733"/>
                <a:gd name="T51" fmla="*/ 766 h 1210"/>
                <a:gd name="T52" fmla="*/ 1613 w 1733"/>
                <a:gd name="T53" fmla="*/ 988 h 1210"/>
                <a:gd name="T54" fmla="*/ 1558 w 1733"/>
                <a:gd name="T55" fmla="*/ 1051 h 1210"/>
                <a:gd name="T56" fmla="*/ 1510 w 1733"/>
                <a:gd name="T57" fmla="*/ 814 h 1210"/>
                <a:gd name="T58" fmla="*/ 1495 w 1733"/>
                <a:gd name="T59" fmla="*/ 1130 h 1210"/>
                <a:gd name="T60" fmla="*/ 1550 w 1733"/>
                <a:gd name="T61" fmla="*/ 1043 h 1210"/>
                <a:gd name="T62" fmla="*/ 1605 w 1733"/>
                <a:gd name="T63" fmla="*/ 988 h 1210"/>
                <a:gd name="T64" fmla="*/ 1692 w 1733"/>
                <a:gd name="T65" fmla="*/ 774 h 1210"/>
                <a:gd name="T66" fmla="*/ 1724 w 1733"/>
                <a:gd name="T67" fmla="*/ 600 h 1210"/>
                <a:gd name="T68" fmla="*/ 1336 w 1733"/>
                <a:gd name="T69" fmla="*/ 102 h 1210"/>
                <a:gd name="T70" fmla="*/ 206 w 1733"/>
                <a:gd name="T71" fmla="*/ 340 h 1210"/>
                <a:gd name="T72" fmla="*/ 277 w 1733"/>
                <a:gd name="T73" fmla="*/ 253 h 1210"/>
                <a:gd name="T74" fmla="*/ 411 w 1733"/>
                <a:gd name="T75" fmla="*/ 237 h 1210"/>
                <a:gd name="T76" fmla="*/ 672 w 1733"/>
                <a:gd name="T77" fmla="*/ 324 h 1210"/>
                <a:gd name="T78" fmla="*/ 807 w 1733"/>
                <a:gd name="T79" fmla="*/ 411 h 1210"/>
                <a:gd name="T80" fmla="*/ 949 w 1733"/>
                <a:gd name="T81" fmla="*/ 608 h 1210"/>
                <a:gd name="T82" fmla="*/ 1052 w 1733"/>
                <a:gd name="T83" fmla="*/ 743 h 1210"/>
                <a:gd name="T84" fmla="*/ 1242 w 1733"/>
                <a:gd name="T85" fmla="*/ 782 h 1210"/>
                <a:gd name="T86" fmla="*/ 1194 w 1733"/>
                <a:gd name="T87" fmla="*/ 600 h 1210"/>
                <a:gd name="T88" fmla="*/ 1139 w 1733"/>
                <a:gd name="T89" fmla="*/ 308 h 1210"/>
                <a:gd name="T90" fmla="*/ 1139 w 1733"/>
                <a:gd name="T91" fmla="*/ 245 h 1210"/>
                <a:gd name="T92" fmla="*/ 1265 w 1733"/>
                <a:gd name="T93" fmla="*/ 110 h 1210"/>
                <a:gd name="T94" fmla="*/ 1281 w 1733"/>
                <a:gd name="T95" fmla="*/ 189 h 1210"/>
                <a:gd name="T96" fmla="*/ 1218 w 1733"/>
                <a:gd name="T97" fmla="*/ 316 h 1210"/>
                <a:gd name="T98" fmla="*/ 1194 w 1733"/>
                <a:gd name="T99" fmla="*/ 395 h 1210"/>
                <a:gd name="T100" fmla="*/ 1257 w 1733"/>
                <a:gd name="T101" fmla="*/ 403 h 1210"/>
                <a:gd name="T102" fmla="*/ 1226 w 1733"/>
                <a:gd name="T103" fmla="*/ 482 h 1210"/>
                <a:gd name="T104" fmla="*/ 1297 w 1733"/>
                <a:gd name="T105" fmla="*/ 498 h 1210"/>
                <a:gd name="T106" fmla="*/ 1257 w 1733"/>
                <a:gd name="T107" fmla="*/ 577 h 1210"/>
                <a:gd name="T108" fmla="*/ 1305 w 1733"/>
                <a:gd name="T109" fmla="*/ 664 h 1210"/>
                <a:gd name="T110" fmla="*/ 1447 w 1733"/>
                <a:gd name="T111" fmla="*/ 711 h 1210"/>
                <a:gd name="T112" fmla="*/ 1502 w 1733"/>
                <a:gd name="T113" fmla="*/ 814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3" h="1210">
                  <a:moveTo>
                    <a:pt x="1526" y="1209"/>
                  </a:moveTo>
                  <a:lnTo>
                    <a:pt x="1526" y="1209"/>
                  </a:lnTo>
                  <a:cubicBezTo>
                    <a:pt x="1518" y="1209"/>
                    <a:pt x="1510" y="1201"/>
                    <a:pt x="1502" y="1185"/>
                  </a:cubicBezTo>
                  <a:cubicBezTo>
                    <a:pt x="1479" y="1170"/>
                    <a:pt x="1486" y="1154"/>
                    <a:pt x="1486" y="1130"/>
                  </a:cubicBezTo>
                  <a:cubicBezTo>
                    <a:pt x="1486" y="1122"/>
                    <a:pt x="1486" y="1106"/>
                    <a:pt x="1486" y="1090"/>
                  </a:cubicBezTo>
                  <a:cubicBezTo>
                    <a:pt x="1479" y="1059"/>
                    <a:pt x="1486" y="1035"/>
                    <a:pt x="1486" y="1011"/>
                  </a:cubicBezTo>
                  <a:cubicBezTo>
                    <a:pt x="1495" y="1004"/>
                    <a:pt x="1495" y="996"/>
                    <a:pt x="1495" y="980"/>
                  </a:cubicBezTo>
                  <a:cubicBezTo>
                    <a:pt x="1495" y="964"/>
                    <a:pt x="1502" y="940"/>
                    <a:pt x="1510" y="917"/>
                  </a:cubicBezTo>
                  <a:cubicBezTo>
                    <a:pt x="1518" y="893"/>
                    <a:pt x="1526" y="861"/>
                    <a:pt x="1526" y="853"/>
                  </a:cubicBezTo>
                  <a:cubicBezTo>
                    <a:pt x="1526" y="830"/>
                    <a:pt x="1518" y="814"/>
                    <a:pt x="1510" y="814"/>
                  </a:cubicBezTo>
                  <a:cubicBezTo>
                    <a:pt x="1510" y="822"/>
                    <a:pt x="1510" y="822"/>
                    <a:pt x="1510" y="822"/>
                  </a:cubicBezTo>
                  <a:cubicBezTo>
                    <a:pt x="1502" y="822"/>
                    <a:pt x="1486" y="822"/>
                    <a:pt x="1463" y="806"/>
                  </a:cubicBezTo>
                  <a:lnTo>
                    <a:pt x="1455" y="806"/>
                  </a:lnTo>
                  <a:cubicBezTo>
                    <a:pt x="1447" y="798"/>
                    <a:pt x="1447" y="798"/>
                    <a:pt x="1447" y="782"/>
                  </a:cubicBezTo>
                  <a:cubicBezTo>
                    <a:pt x="1447" y="782"/>
                    <a:pt x="1455" y="774"/>
                    <a:pt x="1455" y="766"/>
                  </a:cubicBezTo>
                  <a:cubicBezTo>
                    <a:pt x="1463" y="743"/>
                    <a:pt x="1455" y="735"/>
                    <a:pt x="1439" y="719"/>
                  </a:cubicBezTo>
                  <a:cubicBezTo>
                    <a:pt x="1439" y="703"/>
                    <a:pt x="1423" y="695"/>
                    <a:pt x="1415" y="679"/>
                  </a:cubicBezTo>
                  <a:cubicBezTo>
                    <a:pt x="1408" y="656"/>
                    <a:pt x="1400" y="656"/>
                    <a:pt x="1392" y="656"/>
                  </a:cubicBezTo>
                  <a:cubicBezTo>
                    <a:pt x="1384" y="656"/>
                    <a:pt x="1376" y="664"/>
                    <a:pt x="1376" y="671"/>
                  </a:cubicBezTo>
                  <a:cubicBezTo>
                    <a:pt x="1368" y="679"/>
                    <a:pt x="1352" y="703"/>
                    <a:pt x="1320" y="703"/>
                  </a:cubicBezTo>
                  <a:cubicBezTo>
                    <a:pt x="1313" y="703"/>
                    <a:pt x="1305" y="703"/>
                    <a:pt x="1297" y="695"/>
                  </a:cubicBezTo>
                  <a:cubicBezTo>
                    <a:pt x="1297" y="687"/>
                    <a:pt x="1297" y="679"/>
                    <a:pt x="1297" y="664"/>
                  </a:cubicBezTo>
                  <a:lnTo>
                    <a:pt x="1297" y="656"/>
                  </a:lnTo>
                  <a:cubicBezTo>
                    <a:pt x="1297" y="640"/>
                    <a:pt x="1297" y="632"/>
                    <a:pt x="1297" y="624"/>
                  </a:cubicBezTo>
                  <a:cubicBezTo>
                    <a:pt x="1305" y="624"/>
                    <a:pt x="1305" y="616"/>
                    <a:pt x="1297" y="608"/>
                  </a:cubicBezTo>
                  <a:cubicBezTo>
                    <a:pt x="1297" y="593"/>
                    <a:pt x="1297" y="593"/>
                    <a:pt x="1281" y="593"/>
                  </a:cubicBezTo>
                  <a:cubicBezTo>
                    <a:pt x="1273" y="593"/>
                    <a:pt x="1273" y="593"/>
                    <a:pt x="1265" y="593"/>
                  </a:cubicBezTo>
                  <a:cubicBezTo>
                    <a:pt x="1257" y="593"/>
                    <a:pt x="1249" y="584"/>
                    <a:pt x="1249" y="584"/>
                  </a:cubicBezTo>
                  <a:cubicBezTo>
                    <a:pt x="1242" y="577"/>
                    <a:pt x="1249" y="569"/>
                    <a:pt x="1249" y="561"/>
                  </a:cubicBezTo>
                  <a:cubicBezTo>
                    <a:pt x="1249" y="561"/>
                    <a:pt x="1249" y="553"/>
                    <a:pt x="1257" y="545"/>
                  </a:cubicBezTo>
                  <a:cubicBezTo>
                    <a:pt x="1257" y="529"/>
                    <a:pt x="1273" y="529"/>
                    <a:pt x="1281" y="529"/>
                  </a:cubicBezTo>
                  <a:cubicBezTo>
                    <a:pt x="1289" y="529"/>
                    <a:pt x="1289" y="521"/>
                    <a:pt x="1297" y="521"/>
                  </a:cubicBezTo>
                  <a:cubicBezTo>
                    <a:pt x="1305" y="521"/>
                    <a:pt x="1305" y="513"/>
                    <a:pt x="1305" y="513"/>
                  </a:cubicBezTo>
                  <a:lnTo>
                    <a:pt x="1297" y="506"/>
                  </a:lnTo>
                  <a:cubicBezTo>
                    <a:pt x="1289" y="506"/>
                    <a:pt x="1289" y="498"/>
                    <a:pt x="1281" y="490"/>
                  </a:cubicBezTo>
                  <a:lnTo>
                    <a:pt x="1273" y="490"/>
                  </a:lnTo>
                  <a:lnTo>
                    <a:pt x="1265" y="490"/>
                  </a:lnTo>
                  <a:cubicBezTo>
                    <a:pt x="1257" y="490"/>
                    <a:pt x="1249" y="498"/>
                    <a:pt x="1242" y="498"/>
                  </a:cubicBezTo>
                  <a:cubicBezTo>
                    <a:pt x="1242" y="498"/>
                    <a:pt x="1242" y="498"/>
                    <a:pt x="1233" y="498"/>
                  </a:cubicBezTo>
                  <a:cubicBezTo>
                    <a:pt x="1226" y="490"/>
                    <a:pt x="1218" y="490"/>
                    <a:pt x="1218" y="482"/>
                  </a:cubicBezTo>
                  <a:cubicBezTo>
                    <a:pt x="1218" y="482"/>
                    <a:pt x="1218" y="474"/>
                    <a:pt x="1218" y="466"/>
                  </a:cubicBezTo>
                  <a:cubicBezTo>
                    <a:pt x="1218" y="466"/>
                    <a:pt x="1218" y="458"/>
                    <a:pt x="1226" y="458"/>
                  </a:cubicBezTo>
                  <a:cubicBezTo>
                    <a:pt x="1226" y="442"/>
                    <a:pt x="1233" y="442"/>
                    <a:pt x="1242" y="442"/>
                  </a:cubicBezTo>
                  <a:cubicBezTo>
                    <a:pt x="1242" y="442"/>
                    <a:pt x="1249" y="434"/>
                    <a:pt x="1257" y="434"/>
                  </a:cubicBezTo>
                  <a:cubicBezTo>
                    <a:pt x="1257" y="426"/>
                    <a:pt x="1257" y="426"/>
                    <a:pt x="1257" y="426"/>
                  </a:cubicBezTo>
                  <a:cubicBezTo>
                    <a:pt x="1257" y="419"/>
                    <a:pt x="1257" y="419"/>
                    <a:pt x="1249" y="411"/>
                  </a:cubicBezTo>
                  <a:lnTo>
                    <a:pt x="1242" y="403"/>
                  </a:lnTo>
                  <a:cubicBezTo>
                    <a:pt x="1242" y="403"/>
                    <a:pt x="1233" y="403"/>
                    <a:pt x="1233" y="411"/>
                  </a:cubicBezTo>
                  <a:cubicBezTo>
                    <a:pt x="1218" y="419"/>
                    <a:pt x="1210" y="426"/>
                    <a:pt x="1186" y="426"/>
                  </a:cubicBezTo>
                  <a:cubicBezTo>
                    <a:pt x="1186" y="426"/>
                    <a:pt x="1178" y="426"/>
                    <a:pt x="1170" y="419"/>
                  </a:cubicBezTo>
                  <a:cubicBezTo>
                    <a:pt x="1170" y="411"/>
                    <a:pt x="1178" y="403"/>
                    <a:pt x="1186" y="395"/>
                  </a:cubicBezTo>
                  <a:cubicBezTo>
                    <a:pt x="1194" y="387"/>
                    <a:pt x="1202" y="379"/>
                    <a:pt x="1202" y="371"/>
                  </a:cubicBezTo>
                  <a:cubicBezTo>
                    <a:pt x="1210" y="363"/>
                    <a:pt x="1218" y="355"/>
                    <a:pt x="1226" y="355"/>
                  </a:cubicBezTo>
                  <a:cubicBezTo>
                    <a:pt x="1233" y="347"/>
                    <a:pt x="1242" y="347"/>
                    <a:pt x="1242" y="340"/>
                  </a:cubicBezTo>
                  <a:cubicBezTo>
                    <a:pt x="1242" y="331"/>
                    <a:pt x="1242" y="324"/>
                    <a:pt x="1242" y="324"/>
                  </a:cubicBezTo>
                  <a:cubicBezTo>
                    <a:pt x="1242" y="324"/>
                    <a:pt x="1233" y="324"/>
                    <a:pt x="1226" y="324"/>
                  </a:cubicBezTo>
                  <a:cubicBezTo>
                    <a:pt x="1218" y="324"/>
                    <a:pt x="1218" y="324"/>
                    <a:pt x="1218" y="324"/>
                  </a:cubicBezTo>
                  <a:cubicBezTo>
                    <a:pt x="1202" y="324"/>
                    <a:pt x="1202" y="300"/>
                    <a:pt x="1194" y="276"/>
                  </a:cubicBezTo>
                  <a:cubicBezTo>
                    <a:pt x="1194" y="260"/>
                    <a:pt x="1194" y="245"/>
                    <a:pt x="1186" y="229"/>
                  </a:cubicBezTo>
                  <a:lnTo>
                    <a:pt x="1186" y="221"/>
                  </a:lnTo>
                  <a:cubicBezTo>
                    <a:pt x="1194" y="205"/>
                    <a:pt x="1233" y="189"/>
                    <a:pt x="1265" y="181"/>
                  </a:cubicBezTo>
                  <a:cubicBezTo>
                    <a:pt x="1273" y="181"/>
                    <a:pt x="1281" y="181"/>
                    <a:pt x="1281" y="181"/>
                  </a:cubicBezTo>
                  <a:cubicBezTo>
                    <a:pt x="1289" y="181"/>
                    <a:pt x="1289" y="181"/>
                    <a:pt x="1289" y="181"/>
                  </a:cubicBezTo>
                  <a:cubicBezTo>
                    <a:pt x="1289" y="173"/>
                    <a:pt x="1281" y="173"/>
                    <a:pt x="1273" y="173"/>
                  </a:cubicBezTo>
                  <a:cubicBezTo>
                    <a:pt x="1273" y="173"/>
                    <a:pt x="1273" y="173"/>
                    <a:pt x="1265" y="173"/>
                  </a:cubicBezTo>
                  <a:cubicBezTo>
                    <a:pt x="1265" y="166"/>
                    <a:pt x="1265" y="150"/>
                    <a:pt x="1265" y="142"/>
                  </a:cubicBezTo>
                  <a:cubicBezTo>
                    <a:pt x="1265" y="134"/>
                    <a:pt x="1265" y="126"/>
                    <a:pt x="1265" y="126"/>
                  </a:cubicBezTo>
                  <a:cubicBezTo>
                    <a:pt x="1265" y="118"/>
                    <a:pt x="1265" y="118"/>
                    <a:pt x="1265" y="118"/>
                  </a:cubicBezTo>
                  <a:cubicBezTo>
                    <a:pt x="1265" y="118"/>
                    <a:pt x="1265" y="118"/>
                    <a:pt x="1257" y="118"/>
                  </a:cubicBezTo>
                  <a:cubicBezTo>
                    <a:pt x="1257" y="126"/>
                    <a:pt x="1257" y="126"/>
                    <a:pt x="1257" y="134"/>
                  </a:cubicBezTo>
                  <a:cubicBezTo>
                    <a:pt x="1257" y="150"/>
                    <a:pt x="1242" y="158"/>
                    <a:pt x="1218" y="173"/>
                  </a:cubicBezTo>
                  <a:cubicBezTo>
                    <a:pt x="1202" y="181"/>
                    <a:pt x="1194" y="189"/>
                    <a:pt x="1186" y="189"/>
                  </a:cubicBezTo>
                  <a:lnTo>
                    <a:pt x="1186" y="189"/>
                  </a:lnTo>
                  <a:cubicBezTo>
                    <a:pt x="1178" y="197"/>
                    <a:pt x="1155" y="221"/>
                    <a:pt x="1139" y="245"/>
                  </a:cubicBezTo>
                  <a:cubicBezTo>
                    <a:pt x="1139" y="253"/>
                    <a:pt x="1131" y="260"/>
                    <a:pt x="1123" y="260"/>
                  </a:cubicBezTo>
                  <a:cubicBezTo>
                    <a:pt x="1123" y="260"/>
                    <a:pt x="1115" y="260"/>
                    <a:pt x="1107" y="253"/>
                  </a:cubicBezTo>
                  <a:lnTo>
                    <a:pt x="1107" y="253"/>
                  </a:lnTo>
                  <a:cubicBezTo>
                    <a:pt x="1107" y="260"/>
                    <a:pt x="1123" y="292"/>
                    <a:pt x="1139" y="300"/>
                  </a:cubicBezTo>
                  <a:cubicBezTo>
                    <a:pt x="1155" y="308"/>
                    <a:pt x="1155" y="324"/>
                    <a:pt x="1155" y="347"/>
                  </a:cubicBezTo>
                  <a:cubicBezTo>
                    <a:pt x="1155" y="355"/>
                    <a:pt x="1155" y="363"/>
                    <a:pt x="1155" y="371"/>
                  </a:cubicBezTo>
                  <a:cubicBezTo>
                    <a:pt x="1162" y="395"/>
                    <a:pt x="1162" y="419"/>
                    <a:pt x="1162" y="442"/>
                  </a:cubicBezTo>
                  <a:cubicBezTo>
                    <a:pt x="1162" y="458"/>
                    <a:pt x="1162" y="474"/>
                    <a:pt x="1162" y="490"/>
                  </a:cubicBezTo>
                  <a:cubicBezTo>
                    <a:pt x="1162" y="521"/>
                    <a:pt x="1178" y="545"/>
                    <a:pt x="1186" y="561"/>
                  </a:cubicBezTo>
                  <a:cubicBezTo>
                    <a:pt x="1194" y="577"/>
                    <a:pt x="1194" y="584"/>
                    <a:pt x="1202" y="593"/>
                  </a:cubicBezTo>
                  <a:cubicBezTo>
                    <a:pt x="1202" y="608"/>
                    <a:pt x="1210" y="616"/>
                    <a:pt x="1218" y="624"/>
                  </a:cubicBezTo>
                  <a:cubicBezTo>
                    <a:pt x="1226" y="624"/>
                    <a:pt x="1233" y="632"/>
                    <a:pt x="1242" y="648"/>
                  </a:cubicBezTo>
                  <a:cubicBezTo>
                    <a:pt x="1249" y="671"/>
                    <a:pt x="1249" y="679"/>
                    <a:pt x="1249" y="695"/>
                  </a:cubicBezTo>
                  <a:cubicBezTo>
                    <a:pt x="1249" y="703"/>
                    <a:pt x="1249" y="719"/>
                    <a:pt x="1249" y="727"/>
                  </a:cubicBezTo>
                  <a:cubicBezTo>
                    <a:pt x="1257" y="751"/>
                    <a:pt x="1257" y="766"/>
                    <a:pt x="1257" y="774"/>
                  </a:cubicBezTo>
                  <a:cubicBezTo>
                    <a:pt x="1249" y="782"/>
                    <a:pt x="1249" y="782"/>
                    <a:pt x="1249" y="790"/>
                  </a:cubicBezTo>
                  <a:lnTo>
                    <a:pt x="1249" y="790"/>
                  </a:lnTo>
                  <a:lnTo>
                    <a:pt x="1249" y="790"/>
                  </a:lnTo>
                  <a:cubicBezTo>
                    <a:pt x="1242" y="790"/>
                    <a:pt x="1226" y="790"/>
                    <a:pt x="1218" y="790"/>
                  </a:cubicBezTo>
                  <a:cubicBezTo>
                    <a:pt x="1202" y="790"/>
                    <a:pt x="1186" y="798"/>
                    <a:pt x="1178" y="798"/>
                  </a:cubicBezTo>
                  <a:cubicBezTo>
                    <a:pt x="1170" y="798"/>
                    <a:pt x="1162" y="798"/>
                    <a:pt x="1162" y="798"/>
                  </a:cubicBezTo>
                  <a:cubicBezTo>
                    <a:pt x="1123" y="790"/>
                    <a:pt x="1083" y="774"/>
                    <a:pt x="1052" y="759"/>
                  </a:cubicBezTo>
                  <a:cubicBezTo>
                    <a:pt x="1044" y="759"/>
                    <a:pt x="1044" y="751"/>
                    <a:pt x="1044" y="751"/>
                  </a:cubicBezTo>
                  <a:cubicBezTo>
                    <a:pt x="1036" y="743"/>
                    <a:pt x="1044" y="743"/>
                    <a:pt x="1044" y="735"/>
                  </a:cubicBezTo>
                  <a:cubicBezTo>
                    <a:pt x="1044" y="735"/>
                    <a:pt x="1052" y="727"/>
                    <a:pt x="1044" y="727"/>
                  </a:cubicBezTo>
                  <a:cubicBezTo>
                    <a:pt x="1044" y="719"/>
                    <a:pt x="1028" y="719"/>
                    <a:pt x="1020" y="719"/>
                  </a:cubicBezTo>
                  <a:cubicBezTo>
                    <a:pt x="1012" y="719"/>
                    <a:pt x="996" y="719"/>
                    <a:pt x="989" y="727"/>
                  </a:cubicBezTo>
                  <a:cubicBezTo>
                    <a:pt x="980" y="735"/>
                    <a:pt x="957" y="743"/>
                    <a:pt x="941" y="743"/>
                  </a:cubicBezTo>
                  <a:cubicBezTo>
                    <a:pt x="925" y="743"/>
                    <a:pt x="917" y="735"/>
                    <a:pt x="909" y="727"/>
                  </a:cubicBezTo>
                  <a:cubicBezTo>
                    <a:pt x="894" y="703"/>
                    <a:pt x="925" y="632"/>
                    <a:pt x="941" y="608"/>
                  </a:cubicBezTo>
                  <a:cubicBezTo>
                    <a:pt x="965" y="577"/>
                    <a:pt x="957" y="553"/>
                    <a:pt x="957" y="521"/>
                  </a:cubicBezTo>
                  <a:cubicBezTo>
                    <a:pt x="957" y="521"/>
                    <a:pt x="957" y="513"/>
                    <a:pt x="957" y="506"/>
                  </a:cubicBezTo>
                  <a:cubicBezTo>
                    <a:pt x="949" y="482"/>
                    <a:pt x="909" y="458"/>
                    <a:pt x="878" y="442"/>
                  </a:cubicBezTo>
                  <a:cubicBezTo>
                    <a:pt x="870" y="442"/>
                    <a:pt x="862" y="434"/>
                    <a:pt x="854" y="426"/>
                  </a:cubicBezTo>
                  <a:cubicBezTo>
                    <a:pt x="846" y="419"/>
                    <a:pt x="830" y="419"/>
                    <a:pt x="822" y="419"/>
                  </a:cubicBezTo>
                  <a:cubicBezTo>
                    <a:pt x="815" y="419"/>
                    <a:pt x="807" y="419"/>
                    <a:pt x="807" y="419"/>
                  </a:cubicBezTo>
                  <a:cubicBezTo>
                    <a:pt x="799" y="419"/>
                    <a:pt x="791" y="419"/>
                    <a:pt x="791" y="419"/>
                  </a:cubicBezTo>
                  <a:cubicBezTo>
                    <a:pt x="783" y="419"/>
                    <a:pt x="775" y="419"/>
                    <a:pt x="767" y="419"/>
                  </a:cubicBezTo>
                  <a:cubicBezTo>
                    <a:pt x="759" y="411"/>
                    <a:pt x="759" y="387"/>
                    <a:pt x="751" y="355"/>
                  </a:cubicBezTo>
                  <a:cubicBezTo>
                    <a:pt x="751" y="347"/>
                    <a:pt x="751" y="340"/>
                    <a:pt x="751" y="331"/>
                  </a:cubicBezTo>
                  <a:cubicBezTo>
                    <a:pt x="751" y="331"/>
                    <a:pt x="743" y="324"/>
                    <a:pt x="712" y="324"/>
                  </a:cubicBezTo>
                  <a:cubicBezTo>
                    <a:pt x="696" y="324"/>
                    <a:pt x="672" y="331"/>
                    <a:pt x="672" y="331"/>
                  </a:cubicBezTo>
                  <a:cubicBezTo>
                    <a:pt x="664" y="331"/>
                    <a:pt x="664" y="331"/>
                    <a:pt x="664" y="331"/>
                  </a:cubicBezTo>
                  <a:cubicBezTo>
                    <a:pt x="664" y="324"/>
                    <a:pt x="664" y="324"/>
                    <a:pt x="664" y="324"/>
                  </a:cubicBezTo>
                  <a:cubicBezTo>
                    <a:pt x="664" y="324"/>
                    <a:pt x="633" y="268"/>
                    <a:pt x="625" y="253"/>
                  </a:cubicBezTo>
                  <a:cubicBezTo>
                    <a:pt x="617" y="229"/>
                    <a:pt x="601" y="213"/>
                    <a:pt x="569" y="213"/>
                  </a:cubicBezTo>
                  <a:cubicBezTo>
                    <a:pt x="546" y="213"/>
                    <a:pt x="522" y="213"/>
                    <a:pt x="498" y="205"/>
                  </a:cubicBezTo>
                  <a:cubicBezTo>
                    <a:pt x="498" y="205"/>
                    <a:pt x="498" y="197"/>
                    <a:pt x="490" y="197"/>
                  </a:cubicBezTo>
                  <a:cubicBezTo>
                    <a:pt x="475" y="197"/>
                    <a:pt x="459" y="213"/>
                    <a:pt x="451" y="221"/>
                  </a:cubicBezTo>
                  <a:cubicBezTo>
                    <a:pt x="443" y="229"/>
                    <a:pt x="427" y="237"/>
                    <a:pt x="411" y="237"/>
                  </a:cubicBezTo>
                  <a:cubicBezTo>
                    <a:pt x="403" y="245"/>
                    <a:pt x="403" y="245"/>
                    <a:pt x="396" y="245"/>
                  </a:cubicBezTo>
                  <a:cubicBezTo>
                    <a:pt x="388" y="253"/>
                    <a:pt x="380" y="260"/>
                    <a:pt x="372" y="268"/>
                  </a:cubicBezTo>
                  <a:cubicBezTo>
                    <a:pt x="364" y="284"/>
                    <a:pt x="356" y="300"/>
                    <a:pt x="325" y="292"/>
                  </a:cubicBezTo>
                  <a:cubicBezTo>
                    <a:pt x="293" y="292"/>
                    <a:pt x="285" y="276"/>
                    <a:pt x="277" y="268"/>
                  </a:cubicBezTo>
                  <a:cubicBezTo>
                    <a:pt x="277" y="260"/>
                    <a:pt x="277" y="260"/>
                    <a:pt x="277" y="260"/>
                  </a:cubicBezTo>
                  <a:cubicBezTo>
                    <a:pt x="269" y="260"/>
                    <a:pt x="253" y="300"/>
                    <a:pt x="245" y="324"/>
                  </a:cubicBezTo>
                  <a:cubicBezTo>
                    <a:pt x="238" y="331"/>
                    <a:pt x="238" y="340"/>
                    <a:pt x="238" y="340"/>
                  </a:cubicBezTo>
                  <a:lnTo>
                    <a:pt x="238" y="340"/>
                  </a:lnTo>
                  <a:cubicBezTo>
                    <a:pt x="230" y="355"/>
                    <a:pt x="230" y="363"/>
                    <a:pt x="222" y="363"/>
                  </a:cubicBezTo>
                  <a:cubicBezTo>
                    <a:pt x="214" y="363"/>
                    <a:pt x="214" y="355"/>
                    <a:pt x="214" y="355"/>
                  </a:cubicBezTo>
                  <a:cubicBezTo>
                    <a:pt x="214" y="347"/>
                    <a:pt x="214" y="347"/>
                    <a:pt x="206" y="347"/>
                  </a:cubicBezTo>
                  <a:cubicBezTo>
                    <a:pt x="190" y="347"/>
                    <a:pt x="174" y="355"/>
                    <a:pt x="174" y="355"/>
                  </a:cubicBezTo>
                  <a:cubicBezTo>
                    <a:pt x="48" y="498"/>
                    <a:pt x="48" y="498"/>
                    <a:pt x="48" y="498"/>
                  </a:cubicBezTo>
                  <a:cubicBezTo>
                    <a:pt x="0" y="253"/>
                    <a:pt x="0" y="253"/>
                    <a:pt x="0" y="253"/>
                  </a:cubicBezTo>
                  <a:cubicBezTo>
                    <a:pt x="1320" y="0"/>
                    <a:pt x="1320" y="0"/>
                    <a:pt x="1320" y="0"/>
                  </a:cubicBezTo>
                  <a:cubicBezTo>
                    <a:pt x="1320" y="7"/>
                    <a:pt x="1320" y="7"/>
                    <a:pt x="1320" y="7"/>
                  </a:cubicBezTo>
                  <a:cubicBezTo>
                    <a:pt x="1320" y="15"/>
                    <a:pt x="1320" y="47"/>
                    <a:pt x="1344" y="94"/>
                  </a:cubicBezTo>
                  <a:cubicBezTo>
                    <a:pt x="1376" y="158"/>
                    <a:pt x="1415" y="284"/>
                    <a:pt x="1415" y="324"/>
                  </a:cubicBezTo>
                  <a:cubicBezTo>
                    <a:pt x="1415" y="371"/>
                    <a:pt x="1455" y="537"/>
                    <a:pt x="1455" y="553"/>
                  </a:cubicBezTo>
                  <a:cubicBezTo>
                    <a:pt x="1463" y="561"/>
                    <a:pt x="1486" y="561"/>
                    <a:pt x="1518" y="561"/>
                  </a:cubicBezTo>
                  <a:cubicBezTo>
                    <a:pt x="1542" y="569"/>
                    <a:pt x="1558" y="569"/>
                    <a:pt x="1581" y="569"/>
                  </a:cubicBezTo>
                  <a:cubicBezTo>
                    <a:pt x="1597" y="577"/>
                    <a:pt x="1613" y="577"/>
                    <a:pt x="1629" y="577"/>
                  </a:cubicBezTo>
                  <a:cubicBezTo>
                    <a:pt x="1660" y="584"/>
                    <a:pt x="1700" y="584"/>
                    <a:pt x="1732" y="600"/>
                  </a:cubicBezTo>
                  <a:lnTo>
                    <a:pt x="1732" y="600"/>
                  </a:lnTo>
                  <a:lnTo>
                    <a:pt x="1732" y="600"/>
                  </a:lnTo>
                  <a:cubicBezTo>
                    <a:pt x="1732" y="616"/>
                    <a:pt x="1724" y="632"/>
                    <a:pt x="1700" y="656"/>
                  </a:cubicBezTo>
                  <a:cubicBezTo>
                    <a:pt x="1692" y="671"/>
                    <a:pt x="1684" y="679"/>
                    <a:pt x="1684" y="687"/>
                  </a:cubicBezTo>
                  <a:cubicBezTo>
                    <a:pt x="1676" y="695"/>
                    <a:pt x="1676" y="695"/>
                    <a:pt x="1660" y="703"/>
                  </a:cubicBezTo>
                  <a:cubicBezTo>
                    <a:pt x="1645" y="719"/>
                    <a:pt x="1653" y="727"/>
                    <a:pt x="1660" y="743"/>
                  </a:cubicBezTo>
                  <a:cubicBezTo>
                    <a:pt x="1660" y="751"/>
                    <a:pt x="1668" y="751"/>
                    <a:pt x="1668" y="759"/>
                  </a:cubicBezTo>
                  <a:cubicBezTo>
                    <a:pt x="1676" y="766"/>
                    <a:pt x="1676" y="766"/>
                    <a:pt x="1684" y="766"/>
                  </a:cubicBezTo>
                  <a:cubicBezTo>
                    <a:pt x="1684" y="766"/>
                    <a:pt x="1684" y="766"/>
                    <a:pt x="1692" y="766"/>
                  </a:cubicBezTo>
                  <a:lnTo>
                    <a:pt x="1692" y="766"/>
                  </a:lnTo>
                  <a:cubicBezTo>
                    <a:pt x="1692" y="766"/>
                    <a:pt x="1700" y="766"/>
                    <a:pt x="1708" y="774"/>
                  </a:cubicBezTo>
                  <a:cubicBezTo>
                    <a:pt x="1708" y="790"/>
                    <a:pt x="1692" y="798"/>
                    <a:pt x="1653" y="814"/>
                  </a:cubicBezTo>
                  <a:cubicBezTo>
                    <a:pt x="1637" y="822"/>
                    <a:pt x="1629" y="830"/>
                    <a:pt x="1629" y="846"/>
                  </a:cubicBezTo>
                  <a:cubicBezTo>
                    <a:pt x="1629" y="853"/>
                    <a:pt x="1629" y="869"/>
                    <a:pt x="1621" y="877"/>
                  </a:cubicBezTo>
                  <a:cubicBezTo>
                    <a:pt x="1605" y="909"/>
                    <a:pt x="1605" y="948"/>
                    <a:pt x="1613" y="988"/>
                  </a:cubicBezTo>
                  <a:cubicBezTo>
                    <a:pt x="1613" y="996"/>
                    <a:pt x="1613" y="1004"/>
                    <a:pt x="1613" y="1011"/>
                  </a:cubicBezTo>
                  <a:cubicBezTo>
                    <a:pt x="1605" y="1011"/>
                    <a:pt x="1605" y="1011"/>
                    <a:pt x="1597" y="1011"/>
                  </a:cubicBezTo>
                  <a:cubicBezTo>
                    <a:pt x="1597" y="1011"/>
                    <a:pt x="1589" y="1011"/>
                    <a:pt x="1581" y="1011"/>
                  </a:cubicBezTo>
                  <a:lnTo>
                    <a:pt x="1573" y="1011"/>
                  </a:lnTo>
                  <a:lnTo>
                    <a:pt x="1573" y="1011"/>
                  </a:lnTo>
                  <a:cubicBezTo>
                    <a:pt x="1573" y="1035"/>
                    <a:pt x="1566" y="1035"/>
                    <a:pt x="1558" y="1051"/>
                  </a:cubicBezTo>
                  <a:cubicBezTo>
                    <a:pt x="1558" y="1051"/>
                    <a:pt x="1550" y="1051"/>
                    <a:pt x="1550" y="1059"/>
                  </a:cubicBezTo>
                  <a:cubicBezTo>
                    <a:pt x="1542" y="1067"/>
                    <a:pt x="1542" y="1090"/>
                    <a:pt x="1542" y="1114"/>
                  </a:cubicBezTo>
                  <a:cubicBezTo>
                    <a:pt x="1542" y="1130"/>
                    <a:pt x="1542" y="1146"/>
                    <a:pt x="1542" y="1162"/>
                  </a:cubicBezTo>
                  <a:cubicBezTo>
                    <a:pt x="1542" y="1193"/>
                    <a:pt x="1542" y="1209"/>
                    <a:pt x="1526" y="1209"/>
                  </a:cubicBezTo>
                  <a:close/>
                  <a:moveTo>
                    <a:pt x="1510" y="814"/>
                  </a:moveTo>
                  <a:lnTo>
                    <a:pt x="1510" y="814"/>
                  </a:lnTo>
                  <a:cubicBezTo>
                    <a:pt x="1526" y="814"/>
                    <a:pt x="1534" y="822"/>
                    <a:pt x="1534" y="853"/>
                  </a:cubicBezTo>
                  <a:cubicBezTo>
                    <a:pt x="1534" y="869"/>
                    <a:pt x="1526" y="893"/>
                    <a:pt x="1518" y="917"/>
                  </a:cubicBezTo>
                  <a:cubicBezTo>
                    <a:pt x="1510" y="940"/>
                    <a:pt x="1502" y="964"/>
                    <a:pt x="1502" y="980"/>
                  </a:cubicBezTo>
                  <a:cubicBezTo>
                    <a:pt x="1502" y="996"/>
                    <a:pt x="1495" y="1004"/>
                    <a:pt x="1495" y="1011"/>
                  </a:cubicBezTo>
                  <a:cubicBezTo>
                    <a:pt x="1495" y="1035"/>
                    <a:pt x="1486" y="1059"/>
                    <a:pt x="1495" y="1090"/>
                  </a:cubicBezTo>
                  <a:cubicBezTo>
                    <a:pt x="1495" y="1106"/>
                    <a:pt x="1495" y="1122"/>
                    <a:pt x="1495" y="1130"/>
                  </a:cubicBezTo>
                  <a:cubicBezTo>
                    <a:pt x="1495" y="1154"/>
                    <a:pt x="1486" y="1170"/>
                    <a:pt x="1502" y="1177"/>
                  </a:cubicBezTo>
                  <a:cubicBezTo>
                    <a:pt x="1510" y="1185"/>
                    <a:pt x="1526" y="1201"/>
                    <a:pt x="1526" y="1201"/>
                  </a:cubicBezTo>
                  <a:cubicBezTo>
                    <a:pt x="1534" y="1201"/>
                    <a:pt x="1534" y="1193"/>
                    <a:pt x="1534" y="1162"/>
                  </a:cubicBezTo>
                  <a:cubicBezTo>
                    <a:pt x="1534" y="1146"/>
                    <a:pt x="1534" y="1130"/>
                    <a:pt x="1534" y="1114"/>
                  </a:cubicBezTo>
                  <a:cubicBezTo>
                    <a:pt x="1534" y="1083"/>
                    <a:pt x="1534" y="1067"/>
                    <a:pt x="1542" y="1051"/>
                  </a:cubicBezTo>
                  <a:cubicBezTo>
                    <a:pt x="1550" y="1051"/>
                    <a:pt x="1550" y="1043"/>
                    <a:pt x="1550" y="1043"/>
                  </a:cubicBezTo>
                  <a:cubicBezTo>
                    <a:pt x="1558" y="1035"/>
                    <a:pt x="1566" y="1035"/>
                    <a:pt x="1566" y="1011"/>
                  </a:cubicBezTo>
                  <a:cubicBezTo>
                    <a:pt x="1566" y="1004"/>
                    <a:pt x="1566" y="1004"/>
                    <a:pt x="1573" y="1004"/>
                  </a:cubicBezTo>
                  <a:cubicBezTo>
                    <a:pt x="1581" y="1004"/>
                    <a:pt x="1581" y="1004"/>
                    <a:pt x="1589" y="1004"/>
                  </a:cubicBezTo>
                  <a:lnTo>
                    <a:pt x="1597" y="1004"/>
                  </a:lnTo>
                  <a:cubicBezTo>
                    <a:pt x="1605" y="1004"/>
                    <a:pt x="1605" y="1004"/>
                    <a:pt x="1605" y="1004"/>
                  </a:cubicBezTo>
                  <a:cubicBezTo>
                    <a:pt x="1605" y="1004"/>
                    <a:pt x="1605" y="1004"/>
                    <a:pt x="1605" y="988"/>
                  </a:cubicBezTo>
                  <a:cubicBezTo>
                    <a:pt x="1597" y="948"/>
                    <a:pt x="1597" y="901"/>
                    <a:pt x="1613" y="877"/>
                  </a:cubicBezTo>
                  <a:cubicBezTo>
                    <a:pt x="1621" y="861"/>
                    <a:pt x="1621" y="853"/>
                    <a:pt x="1621" y="846"/>
                  </a:cubicBezTo>
                  <a:cubicBezTo>
                    <a:pt x="1621" y="830"/>
                    <a:pt x="1629" y="814"/>
                    <a:pt x="1653" y="806"/>
                  </a:cubicBezTo>
                  <a:cubicBezTo>
                    <a:pt x="1692" y="790"/>
                    <a:pt x="1700" y="782"/>
                    <a:pt x="1700" y="774"/>
                  </a:cubicBezTo>
                  <a:lnTo>
                    <a:pt x="1692" y="774"/>
                  </a:lnTo>
                  <a:lnTo>
                    <a:pt x="1692" y="774"/>
                  </a:lnTo>
                  <a:cubicBezTo>
                    <a:pt x="1684" y="774"/>
                    <a:pt x="1668" y="774"/>
                    <a:pt x="1660" y="759"/>
                  </a:cubicBezTo>
                  <a:cubicBezTo>
                    <a:pt x="1660" y="759"/>
                    <a:pt x="1660" y="751"/>
                    <a:pt x="1653" y="751"/>
                  </a:cubicBezTo>
                  <a:cubicBezTo>
                    <a:pt x="1645" y="735"/>
                    <a:pt x="1637" y="719"/>
                    <a:pt x="1653" y="703"/>
                  </a:cubicBezTo>
                  <a:cubicBezTo>
                    <a:pt x="1668" y="695"/>
                    <a:pt x="1668" y="687"/>
                    <a:pt x="1676" y="679"/>
                  </a:cubicBezTo>
                  <a:cubicBezTo>
                    <a:pt x="1676" y="679"/>
                    <a:pt x="1684" y="671"/>
                    <a:pt x="1700" y="656"/>
                  </a:cubicBezTo>
                  <a:cubicBezTo>
                    <a:pt x="1716" y="632"/>
                    <a:pt x="1724" y="616"/>
                    <a:pt x="1724" y="600"/>
                  </a:cubicBezTo>
                  <a:cubicBezTo>
                    <a:pt x="1700" y="593"/>
                    <a:pt x="1660" y="593"/>
                    <a:pt x="1629" y="584"/>
                  </a:cubicBezTo>
                  <a:cubicBezTo>
                    <a:pt x="1613" y="584"/>
                    <a:pt x="1597" y="584"/>
                    <a:pt x="1581" y="577"/>
                  </a:cubicBezTo>
                  <a:cubicBezTo>
                    <a:pt x="1558" y="577"/>
                    <a:pt x="1534" y="577"/>
                    <a:pt x="1518" y="569"/>
                  </a:cubicBezTo>
                  <a:cubicBezTo>
                    <a:pt x="1479" y="569"/>
                    <a:pt x="1455" y="561"/>
                    <a:pt x="1455" y="553"/>
                  </a:cubicBezTo>
                  <a:cubicBezTo>
                    <a:pt x="1447" y="537"/>
                    <a:pt x="1415" y="371"/>
                    <a:pt x="1408" y="324"/>
                  </a:cubicBezTo>
                  <a:cubicBezTo>
                    <a:pt x="1408" y="284"/>
                    <a:pt x="1368" y="158"/>
                    <a:pt x="1336" y="102"/>
                  </a:cubicBezTo>
                  <a:cubicBezTo>
                    <a:pt x="1320" y="55"/>
                    <a:pt x="1313" y="23"/>
                    <a:pt x="1313" y="7"/>
                  </a:cubicBezTo>
                  <a:cubicBezTo>
                    <a:pt x="8" y="260"/>
                    <a:pt x="8" y="260"/>
                    <a:pt x="8" y="260"/>
                  </a:cubicBezTo>
                  <a:cubicBezTo>
                    <a:pt x="48" y="482"/>
                    <a:pt x="48" y="482"/>
                    <a:pt x="48" y="482"/>
                  </a:cubicBezTo>
                  <a:cubicBezTo>
                    <a:pt x="166" y="347"/>
                    <a:pt x="166" y="347"/>
                    <a:pt x="166" y="347"/>
                  </a:cubicBezTo>
                  <a:lnTo>
                    <a:pt x="166" y="347"/>
                  </a:lnTo>
                  <a:cubicBezTo>
                    <a:pt x="166" y="347"/>
                    <a:pt x="190" y="340"/>
                    <a:pt x="206" y="340"/>
                  </a:cubicBezTo>
                  <a:cubicBezTo>
                    <a:pt x="214" y="340"/>
                    <a:pt x="214" y="347"/>
                    <a:pt x="222" y="347"/>
                  </a:cubicBezTo>
                  <a:cubicBezTo>
                    <a:pt x="222" y="355"/>
                    <a:pt x="222" y="355"/>
                    <a:pt x="222" y="355"/>
                  </a:cubicBezTo>
                  <a:lnTo>
                    <a:pt x="230" y="340"/>
                  </a:lnTo>
                  <a:lnTo>
                    <a:pt x="230" y="340"/>
                  </a:lnTo>
                  <a:cubicBezTo>
                    <a:pt x="230" y="331"/>
                    <a:pt x="238" y="324"/>
                    <a:pt x="238" y="316"/>
                  </a:cubicBezTo>
                  <a:cubicBezTo>
                    <a:pt x="253" y="268"/>
                    <a:pt x="261" y="253"/>
                    <a:pt x="277" y="253"/>
                  </a:cubicBezTo>
                  <a:lnTo>
                    <a:pt x="277" y="253"/>
                  </a:lnTo>
                  <a:cubicBezTo>
                    <a:pt x="285" y="253"/>
                    <a:pt x="285" y="260"/>
                    <a:pt x="285" y="260"/>
                  </a:cubicBezTo>
                  <a:cubicBezTo>
                    <a:pt x="293" y="276"/>
                    <a:pt x="301" y="284"/>
                    <a:pt x="325" y="284"/>
                  </a:cubicBezTo>
                  <a:cubicBezTo>
                    <a:pt x="348" y="292"/>
                    <a:pt x="356" y="276"/>
                    <a:pt x="372" y="260"/>
                  </a:cubicBezTo>
                  <a:cubicBezTo>
                    <a:pt x="372" y="253"/>
                    <a:pt x="380" y="245"/>
                    <a:pt x="388" y="245"/>
                  </a:cubicBezTo>
                  <a:cubicBezTo>
                    <a:pt x="396" y="237"/>
                    <a:pt x="403" y="237"/>
                    <a:pt x="411" y="237"/>
                  </a:cubicBezTo>
                  <a:cubicBezTo>
                    <a:pt x="427" y="229"/>
                    <a:pt x="435" y="221"/>
                    <a:pt x="443" y="213"/>
                  </a:cubicBezTo>
                  <a:cubicBezTo>
                    <a:pt x="451" y="205"/>
                    <a:pt x="475" y="197"/>
                    <a:pt x="490" y="197"/>
                  </a:cubicBezTo>
                  <a:cubicBezTo>
                    <a:pt x="498" y="197"/>
                    <a:pt x="498" y="197"/>
                    <a:pt x="506" y="197"/>
                  </a:cubicBezTo>
                  <a:cubicBezTo>
                    <a:pt x="522" y="205"/>
                    <a:pt x="546" y="205"/>
                    <a:pt x="569" y="205"/>
                  </a:cubicBezTo>
                  <a:cubicBezTo>
                    <a:pt x="601" y="205"/>
                    <a:pt x="625" y="229"/>
                    <a:pt x="633" y="245"/>
                  </a:cubicBezTo>
                  <a:cubicBezTo>
                    <a:pt x="633" y="268"/>
                    <a:pt x="664" y="308"/>
                    <a:pt x="672" y="324"/>
                  </a:cubicBezTo>
                  <a:cubicBezTo>
                    <a:pt x="680" y="316"/>
                    <a:pt x="696" y="316"/>
                    <a:pt x="712" y="316"/>
                  </a:cubicBezTo>
                  <a:cubicBezTo>
                    <a:pt x="743" y="316"/>
                    <a:pt x="759" y="324"/>
                    <a:pt x="759" y="331"/>
                  </a:cubicBezTo>
                  <a:cubicBezTo>
                    <a:pt x="759" y="340"/>
                    <a:pt x="759" y="347"/>
                    <a:pt x="759" y="355"/>
                  </a:cubicBezTo>
                  <a:cubicBezTo>
                    <a:pt x="767" y="379"/>
                    <a:pt x="767" y="403"/>
                    <a:pt x="775" y="411"/>
                  </a:cubicBezTo>
                  <a:cubicBezTo>
                    <a:pt x="775" y="411"/>
                    <a:pt x="783" y="419"/>
                    <a:pt x="791" y="419"/>
                  </a:cubicBezTo>
                  <a:cubicBezTo>
                    <a:pt x="791" y="419"/>
                    <a:pt x="799" y="411"/>
                    <a:pt x="807" y="411"/>
                  </a:cubicBezTo>
                  <a:cubicBezTo>
                    <a:pt x="807" y="411"/>
                    <a:pt x="815" y="411"/>
                    <a:pt x="822" y="411"/>
                  </a:cubicBezTo>
                  <a:cubicBezTo>
                    <a:pt x="830" y="411"/>
                    <a:pt x="846" y="419"/>
                    <a:pt x="862" y="426"/>
                  </a:cubicBezTo>
                  <a:cubicBezTo>
                    <a:pt x="862" y="426"/>
                    <a:pt x="870" y="434"/>
                    <a:pt x="886" y="434"/>
                  </a:cubicBezTo>
                  <a:cubicBezTo>
                    <a:pt x="917" y="458"/>
                    <a:pt x="957" y="482"/>
                    <a:pt x="965" y="506"/>
                  </a:cubicBezTo>
                  <a:cubicBezTo>
                    <a:pt x="965" y="513"/>
                    <a:pt x="965" y="513"/>
                    <a:pt x="965" y="521"/>
                  </a:cubicBezTo>
                  <a:cubicBezTo>
                    <a:pt x="965" y="553"/>
                    <a:pt x="965" y="577"/>
                    <a:pt x="949" y="608"/>
                  </a:cubicBezTo>
                  <a:cubicBezTo>
                    <a:pt x="917" y="664"/>
                    <a:pt x="902" y="711"/>
                    <a:pt x="917" y="727"/>
                  </a:cubicBezTo>
                  <a:cubicBezTo>
                    <a:pt x="917" y="735"/>
                    <a:pt x="933" y="735"/>
                    <a:pt x="941" y="735"/>
                  </a:cubicBezTo>
                  <a:cubicBezTo>
                    <a:pt x="957" y="735"/>
                    <a:pt x="973" y="735"/>
                    <a:pt x="980" y="719"/>
                  </a:cubicBezTo>
                  <a:cubicBezTo>
                    <a:pt x="989" y="711"/>
                    <a:pt x="1004" y="711"/>
                    <a:pt x="1020" y="711"/>
                  </a:cubicBezTo>
                  <a:cubicBezTo>
                    <a:pt x="1028" y="711"/>
                    <a:pt x="1044" y="711"/>
                    <a:pt x="1052" y="727"/>
                  </a:cubicBezTo>
                  <a:cubicBezTo>
                    <a:pt x="1060" y="735"/>
                    <a:pt x="1052" y="735"/>
                    <a:pt x="1052" y="743"/>
                  </a:cubicBezTo>
                  <a:cubicBezTo>
                    <a:pt x="1052" y="743"/>
                    <a:pt x="1044" y="743"/>
                    <a:pt x="1044" y="751"/>
                  </a:cubicBezTo>
                  <a:cubicBezTo>
                    <a:pt x="1044" y="751"/>
                    <a:pt x="1052" y="751"/>
                    <a:pt x="1060" y="751"/>
                  </a:cubicBezTo>
                  <a:cubicBezTo>
                    <a:pt x="1083" y="766"/>
                    <a:pt x="1131" y="782"/>
                    <a:pt x="1162" y="790"/>
                  </a:cubicBezTo>
                  <a:cubicBezTo>
                    <a:pt x="1162" y="790"/>
                    <a:pt x="1170" y="790"/>
                    <a:pt x="1178" y="790"/>
                  </a:cubicBezTo>
                  <a:cubicBezTo>
                    <a:pt x="1186" y="790"/>
                    <a:pt x="1202" y="790"/>
                    <a:pt x="1210" y="782"/>
                  </a:cubicBezTo>
                  <a:cubicBezTo>
                    <a:pt x="1226" y="782"/>
                    <a:pt x="1242" y="782"/>
                    <a:pt x="1242" y="782"/>
                  </a:cubicBezTo>
                  <a:cubicBezTo>
                    <a:pt x="1249" y="782"/>
                    <a:pt x="1249" y="774"/>
                    <a:pt x="1249" y="774"/>
                  </a:cubicBezTo>
                  <a:cubicBezTo>
                    <a:pt x="1249" y="759"/>
                    <a:pt x="1249" y="751"/>
                    <a:pt x="1249" y="735"/>
                  </a:cubicBezTo>
                  <a:cubicBezTo>
                    <a:pt x="1242" y="719"/>
                    <a:pt x="1242" y="703"/>
                    <a:pt x="1242" y="695"/>
                  </a:cubicBezTo>
                  <a:cubicBezTo>
                    <a:pt x="1242" y="679"/>
                    <a:pt x="1242" y="671"/>
                    <a:pt x="1233" y="656"/>
                  </a:cubicBezTo>
                  <a:cubicBezTo>
                    <a:pt x="1226" y="640"/>
                    <a:pt x="1218" y="632"/>
                    <a:pt x="1210" y="624"/>
                  </a:cubicBezTo>
                  <a:cubicBezTo>
                    <a:pt x="1202" y="616"/>
                    <a:pt x="1194" y="616"/>
                    <a:pt x="1194" y="600"/>
                  </a:cubicBezTo>
                  <a:cubicBezTo>
                    <a:pt x="1186" y="584"/>
                    <a:pt x="1186" y="577"/>
                    <a:pt x="1178" y="569"/>
                  </a:cubicBezTo>
                  <a:cubicBezTo>
                    <a:pt x="1170" y="545"/>
                    <a:pt x="1155" y="521"/>
                    <a:pt x="1155" y="498"/>
                  </a:cubicBezTo>
                  <a:cubicBezTo>
                    <a:pt x="1155" y="474"/>
                    <a:pt x="1155" y="458"/>
                    <a:pt x="1155" y="442"/>
                  </a:cubicBezTo>
                  <a:cubicBezTo>
                    <a:pt x="1155" y="419"/>
                    <a:pt x="1155" y="395"/>
                    <a:pt x="1147" y="371"/>
                  </a:cubicBezTo>
                  <a:cubicBezTo>
                    <a:pt x="1147" y="363"/>
                    <a:pt x="1147" y="355"/>
                    <a:pt x="1147" y="347"/>
                  </a:cubicBezTo>
                  <a:cubicBezTo>
                    <a:pt x="1147" y="324"/>
                    <a:pt x="1147" y="316"/>
                    <a:pt x="1139" y="308"/>
                  </a:cubicBezTo>
                  <a:cubicBezTo>
                    <a:pt x="1115" y="300"/>
                    <a:pt x="1091" y="260"/>
                    <a:pt x="1099" y="245"/>
                  </a:cubicBezTo>
                  <a:lnTo>
                    <a:pt x="1099" y="245"/>
                  </a:lnTo>
                  <a:lnTo>
                    <a:pt x="1107" y="245"/>
                  </a:lnTo>
                  <a:lnTo>
                    <a:pt x="1115" y="245"/>
                  </a:lnTo>
                  <a:cubicBezTo>
                    <a:pt x="1115" y="253"/>
                    <a:pt x="1123" y="253"/>
                    <a:pt x="1123" y="253"/>
                  </a:cubicBezTo>
                  <a:cubicBezTo>
                    <a:pt x="1123" y="253"/>
                    <a:pt x="1131" y="253"/>
                    <a:pt x="1139" y="245"/>
                  </a:cubicBezTo>
                  <a:cubicBezTo>
                    <a:pt x="1147" y="221"/>
                    <a:pt x="1170" y="189"/>
                    <a:pt x="1178" y="189"/>
                  </a:cubicBezTo>
                  <a:cubicBezTo>
                    <a:pt x="1186" y="181"/>
                    <a:pt x="1186" y="181"/>
                    <a:pt x="1186" y="181"/>
                  </a:cubicBezTo>
                  <a:cubicBezTo>
                    <a:pt x="1194" y="181"/>
                    <a:pt x="1202" y="181"/>
                    <a:pt x="1218" y="166"/>
                  </a:cubicBezTo>
                  <a:cubicBezTo>
                    <a:pt x="1233" y="158"/>
                    <a:pt x="1249" y="142"/>
                    <a:pt x="1249" y="134"/>
                  </a:cubicBezTo>
                  <a:cubicBezTo>
                    <a:pt x="1249" y="126"/>
                    <a:pt x="1249" y="118"/>
                    <a:pt x="1257" y="118"/>
                  </a:cubicBezTo>
                  <a:cubicBezTo>
                    <a:pt x="1257" y="110"/>
                    <a:pt x="1257" y="110"/>
                    <a:pt x="1265" y="110"/>
                  </a:cubicBezTo>
                  <a:cubicBezTo>
                    <a:pt x="1265" y="110"/>
                    <a:pt x="1273" y="110"/>
                    <a:pt x="1273" y="126"/>
                  </a:cubicBezTo>
                  <a:cubicBezTo>
                    <a:pt x="1273" y="134"/>
                    <a:pt x="1273" y="134"/>
                    <a:pt x="1273" y="142"/>
                  </a:cubicBezTo>
                  <a:cubicBezTo>
                    <a:pt x="1273" y="150"/>
                    <a:pt x="1273" y="166"/>
                    <a:pt x="1273" y="166"/>
                  </a:cubicBezTo>
                  <a:lnTo>
                    <a:pt x="1273" y="166"/>
                  </a:lnTo>
                  <a:cubicBezTo>
                    <a:pt x="1281" y="166"/>
                    <a:pt x="1297" y="173"/>
                    <a:pt x="1297" y="173"/>
                  </a:cubicBezTo>
                  <a:cubicBezTo>
                    <a:pt x="1297" y="181"/>
                    <a:pt x="1289" y="189"/>
                    <a:pt x="1281" y="189"/>
                  </a:cubicBezTo>
                  <a:lnTo>
                    <a:pt x="1273" y="189"/>
                  </a:lnTo>
                  <a:cubicBezTo>
                    <a:pt x="1249" y="197"/>
                    <a:pt x="1202" y="205"/>
                    <a:pt x="1194" y="221"/>
                  </a:cubicBezTo>
                  <a:lnTo>
                    <a:pt x="1194" y="229"/>
                  </a:lnTo>
                  <a:cubicBezTo>
                    <a:pt x="1202" y="245"/>
                    <a:pt x="1202" y="260"/>
                    <a:pt x="1202" y="276"/>
                  </a:cubicBezTo>
                  <a:cubicBezTo>
                    <a:pt x="1210" y="300"/>
                    <a:pt x="1210" y="316"/>
                    <a:pt x="1218" y="316"/>
                  </a:cubicBezTo>
                  <a:lnTo>
                    <a:pt x="1218" y="316"/>
                  </a:lnTo>
                  <a:cubicBezTo>
                    <a:pt x="1226" y="316"/>
                    <a:pt x="1233" y="316"/>
                    <a:pt x="1233" y="316"/>
                  </a:cubicBezTo>
                  <a:cubicBezTo>
                    <a:pt x="1242" y="316"/>
                    <a:pt x="1242" y="316"/>
                    <a:pt x="1249" y="324"/>
                  </a:cubicBezTo>
                  <a:cubicBezTo>
                    <a:pt x="1249" y="324"/>
                    <a:pt x="1249" y="331"/>
                    <a:pt x="1249" y="340"/>
                  </a:cubicBezTo>
                  <a:cubicBezTo>
                    <a:pt x="1249" y="355"/>
                    <a:pt x="1242" y="355"/>
                    <a:pt x="1226" y="363"/>
                  </a:cubicBezTo>
                  <a:cubicBezTo>
                    <a:pt x="1226" y="363"/>
                    <a:pt x="1218" y="371"/>
                    <a:pt x="1210" y="379"/>
                  </a:cubicBezTo>
                  <a:cubicBezTo>
                    <a:pt x="1210" y="387"/>
                    <a:pt x="1202" y="387"/>
                    <a:pt x="1194" y="395"/>
                  </a:cubicBezTo>
                  <a:cubicBezTo>
                    <a:pt x="1186" y="403"/>
                    <a:pt x="1178" y="411"/>
                    <a:pt x="1178" y="419"/>
                  </a:cubicBezTo>
                  <a:lnTo>
                    <a:pt x="1186" y="419"/>
                  </a:lnTo>
                  <a:cubicBezTo>
                    <a:pt x="1202" y="419"/>
                    <a:pt x="1218" y="411"/>
                    <a:pt x="1226" y="403"/>
                  </a:cubicBezTo>
                  <a:cubicBezTo>
                    <a:pt x="1233" y="395"/>
                    <a:pt x="1233" y="395"/>
                    <a:pt x="1242" y="395"/>
                  </a:cubicBezTo>
                  <a:lnTo>
                    <a:pt x="1249" y="395"/>
                  </a:lnTo>
                  <a:cubicBezTo>
                    <a:pt x="1249" y="403"/>
                    <a:pt x="1257" y="403"/>
                    <a:pt x="1257" y="403"/>
                  </a:cubicBezTo>
                  <a:cubicBezTo>
                    <a:pt x="1265" y="411"/>
                    <a:pt x="1265" y="419"/>
                    <a:pt x="1265" y="426"/>
                  </a:cubicBezTo>
                  <a:lnTo>
                    <a:pt x="1265" y="434"/>
                  </a:lnTo>
                  <a:cubicBezTo>
                    <a:pt x="1257" y="442"/>
                    <a:pt x="1249" y="442"/>
                    <a:pt x="1242" y="450"/>
                  </a:cubicBezTo>
                  <a:cubicBezTo>
                    <a:pt x="1233" y="450"/>
                    <a:pt x="1226" y="450"/>
                    <a:pt x="1226" y="458"/>
                  </a:cubicBezTo>
                  <a:lnTo>
                    <a:pt x="1226" y="466"/>
                  </a:lnTo>
                  <a:cubicBezTo>
                    <a:pt x="1226" y="474"/>
                    <a:pt x="1226" y="482"/>
                    <a:pt x="1226" y="482"/>
                  </a:cubicBezTo>
                  <a:lnTo>
                    <a:pt x="1233" y="490"/>
                  </a:lnTo>
                  <a:cubicBezTo>
                    <a:pt x="1242" y="490"/>
                    <a:pt x="1242" y="490"/>
                    <a:pt x="1242" y="490"/>
                  </a:cubicBezTo>
                  <a:cubicBezTo>
                    <a:pt x="1249" y="490"/>
                    <a:pt x="1257" y="490"/>
                    <a:pt x="1257" y="482"/>
                  </a:cubicBezTo>
                  <a:cubicBezTo>
                    <a:pt x="1265" y="482"/>
                    <a:pt x="1265" y="482"/>
                    <a:pt x="1273" y="482"/>
                  </a:cubicBezTo>
                  <a:cubicBezTo>
                    <a:pt x="1281" y="482"/>
                    <a:pt x="1281" y="482"/>
                    <a:pt x="1289" y="490"/>
                  </a:cubicBezTo>
                  <a:lnTo>
                    <a:pt x="1297" y="498"/>
                  </a:lnTo>
                  <a:cubicBezTo>
                    <a:pt x="1305" y="506"/>
                    <a:pt x="1313" y="506"/>
                    <a:pt x="1313" y="513"/>
                  </a:cubicBezTo>
                  <a:cubicBezTo>
                    <a:pt x="1313" y="521"/>
                    <a:pt x="1305" y="521"/>
                    <a:pt x="1305" y="529"/>
                  </a:cubicBezTo>
                  <a:cubicBezTo>
                    <a:pt x="1297" y="529"/>
                    <a:pt x="1289" y="529"/>
                    <a:pt x="1281" y="537"/>
                  </a:cubicBezTo>
                  <a:cubicBezTo>
                    <a:pt x="1273" y="537"/>
                    <a:pt x="1265" y="537"/>
                    <a:pt x="1265" y="545"/>
                  </a:cubicBezTo>
                  <a:cubicBezTo>
                    <a:pt x="1257" y="553"/>
                    <a:pt x="1257" y="561"/>
                    <a:pt x="1257" y="569"/>
                  </a:cubicBezTo>
                  <a:cubicBezTo>
                    <a:pt x="1257" y="569"/>
                    <a:pt x="1249" y="577"/>
                    <a:pt x="1257" y="577"/>
                  </a:cubicBezTo>
                  <a:cubicBezTo>
                    <a:pt x="1257" y="584"/>
                    <a:pt x="1257" y="584"/>
                    <a:pt x="1265" y="584"/>
                  </a:cubicBezTo>
                  <a:cubicBezTo>
                    <a:pt x="1273" y="584"/>
                    <a:pt x="1281" y="584"/>
                    <a:pt x="1281" y="584"/>
                  </a:cubicBezTo>
                  <a:cubicBezTo>
                    <a:pt x="1297" y="584"/>
                    <a:pt x="1305" y="584"/>
                    <a:pt x="1305" y="608"/>
                  </a:cubicBezTo>
                  <a:cubicBezTo>
                    <a:pt x="1313" y="616"/>
                    <a:pt x="1305" y="624"/>
                    <a:pt x="1305" y="632"/>
                  </a:cubicBezTo>
                  <a:cubicBezTo>
                    <a:pt x="1305" y="632"/>
                    <a:pt x="1305" y="640"/>
                    <a:pt x="1305" y="656"/>
                  </a:cubicBezTo>
                  <a:lnTo>
                    <a:pt x="1305" y="664"/>
                  </a:lnTo>
                  <a:cubicBezTo>
                    <a:pt x="1305" y="679"/>
                    <a:pt x="1305" y="687"/>
                    <a:pt x="1305" y="687"/>
                  </a:cubicBezTo>
                  <a:cubicBezTo>
                    <a:pt x="1305" y="695"/>
                    <a:pt x="1313" y="695"/>
                    <a:pt x="1320" y="695"/>
                  </a:cubicBezTo>
                  <a:cubicBezTo>
                    <a:pt x="1352" y="703"/>
                    <a:pt x="1368" y="671"/>
                    <a:pt x="1368" y="664"/>
                  </a:cubicBezTo>
                  <a:cubicBezTo>
                    <a:pt x="1376" y="656"/>
                    <a:pt x="1384" y="648"/>
                    <a:pt x="1392" y="648"/>
                  </a:cubicBezTo>
                  <a:cubicBezTo>
                    <a:pt x="1400" y="648"/>
                    <a:pt x="1415" y="656"/>
                    <a:pt x="1423" y="679"/>
                  </a:cubicBezTo>
                  <a:cubicBezTo>
                    <a:pt x="1431" y="695"/>
                    <a:pt x="1439" y="703"/>
                    <a:pt x="1447" y="711"/>
                  </a:cubicBezTo>
                  <a:cubicBezTo>
                    <a:pt x="1463" y="735"/>
                    <a:pt x="1471" y="743"/>
                    <a:pt x="1463" y="766"/>
                  </a:cubicBezTo>
                  <a:cubicBezTo>
                    <a:pt x="1463" y="774"/>
                    <a:pt x="1455" y="782"/>
                    <a:pt x="1455" y="790"/>
                  </a:cubicBezTo>
                  <a:lnTo>
                    <a:pt x="1455" y="790"/>
                  </a:lnTo>
                  <a:lnTo>
                    <a:pt x="1455" y="798"/>
                  </a:lnTo>
                  <a:cubicBezTo>
                    <a:pt x="1463" y="798"/>
                    <a:pt x="1463" y="798"/>
                    <a:pt x="1471" y="798"/>
                  </a:cubicBezTo>
                  <a:cubicBezTo>
                    <a:pt x="1479" y="806"/>
                    <a:pt x="1486" y="814"/>
                    <a:pt x="1502" y="814"/>
                  </a:cubicBezTo>
                  <a:cubicBezTo>
                    <a:pt x="1502" y="814"/>
                    <a:pt x="1502" y="814"/>
                    <a:pt x="1510" y="814"/>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0" name="Freeform 777"/>
            <p:cNvSpPr>
              <a:spLocks noChangeArrowheads="1"/>
            </p:cNvSpPr>
            <p:nvPr/>
          </p:nvSpPr>
          <p:spPr bwMode="auto">
            <a:xfrm>
              <a:off x="20106304" y="6360855"/>
              <a:ext cx="881336" cy="897571"/>
            </a:xfrm>
            <a:custGeom>
              <a:avLst/>
              <a:gdLst>
                <a:gd name="T0" fmla="*/ 538 w 1677"/>
                <a:gd name="T1" fmla="*/ 15 h 1707"/>
                <a:gd name="T2" fmla="*/ 561 w 1677"/>
                <a:gd name="T3" fmla="*/ 166 h 1707"/>
                <a:gd name="T4" fmla="*/ 546 w 1677"/>
                <a:gd name="T5" fmla="*/ 324 h 1707"/>
                <a:gd name="T6" fmla="*/ 498 w 1677"/>
                <a:gd name="T7" fmla="*/ 521 h 1707"/>
                <a:gd name="T8" fmla="*/ 356 w 1677"/>
                <a:gd name="T9" fmla="*/ 632 h 1707"/>
                <a:gd name="T10" fmla="*/ 277 w 1677"/>
                <a:gd name="T11" fmla="*/ 695 h 1707"/>
                <a:gd name="T12" fmla="*/ 222 w 1677"/>
                <a:gd name="T13" fmla="*/ 877 h 1707"/>
                <a:gd name="T14" fmla="*/ 119 w 1677"/>
                <a:gd name="T15" fmla="*/ 917 h 1707"/>
                <a:gd name="T16" fmla="*/ 119 w 1677"/>
                <a:gd name="T17" fmla="*/ 1075 h 1707"/>
                <a:gd name="T18" fmla="*/ 56 w 1677"/>
                <a:gd name="T19" fmla="*/ 1154 h 1707"/>
                <a:gd name="T20" fmla="*/ 32 w 1677"/>
                <a:gd name="T21" fmla="*/ 1304 h 1707"/>
                <a:gd name="T22" fmla="*/ 182 w 1677"/>
                <a:gd name="T23" fmla="*/ 1501 h 1707"/>
                <a:gd name="T24" fmla="*/ 348 w 1677"/>
                <a:gd name="T25" fmla="*/ 1619 h 1707"/>
                <a:gd name="T26" fmla="*/ 530 w 1677"/>
                <a:gd name="T27" fmla="*/ 1611 h 1707"/>
                <a:gd name="T28" fmla="*/ 696 w 1677"/>
                <a:gd name="T29" fmla="*/ 1532 h 1707"/>
                <a:gd name="T30" fmla="*/ 854 w 1677"/>
                <a:gd name="T31" fmla="*/ 1478 h 1707"/>
                <a:gd name="T32" fmla="*/ 925 w 1677"/>
                <a:gd name="T33" fmla="*/ 1367 h 1707"/>
                <a:gd name="T34" fmla="*/ 941 w 1677"/>
                <a:gd name="T35" fmla="*/ 1217 h 1707"/>
                <a:gd name="T36" fmla="*/ 1012 w 1677"/>
                <a:gd name="T37" fmla="*/ 1051 h 1707"/>
                <a:gd name="T38" fmla="*/ 1115 w 1677"/>
                <a:gd name="T39" fmla="*/ 901 h 1707"/>
                <a:gd name="T40" fmla="*/ 1194 w 1677"/>
                <a:gd name="T41" fmla="*/ 893 h 1707"/>
                <a:gd name="T42" fmla="*/ 1257 w 1677"/>
                <a:gd name="T43" fmla="*/ 822 h 1707"/>
                <a:gd name="T44" fmla="*/ 1336 w 1677"/>
                <a:gd name="T45" fmla="*/ 751 h 1707"/>
                <a:gd name="T46" fmla="*/ 1423 w 1677"/>
                <a:gd name="T47" fmla="*/ 624 h 1707"/>
                <a:gd name="T48" fmla="*/ 1471 w 1677"/>
                <a:gd name="T49" fmla="*/ 411 h 1707"/>
                <a:gd name="T50" fmla="*/ 1676 w 1677"/>
                <a:gd name="T51" fmla="*/ 419 h 1707"/>
                <a:gd name="T52" fmla="*/ 1629 w 1677"/>
                <a:gd name="T53" fmla="*/ 348 h 1707"/>
                <a:gd name="T54" fmla="*/ 1510 w 1677"/>
                <a:gd name="T55" fmla="*/ 292 h 1707"/>
                <a:gd name="T56" fmla="*/ 1392 w 1677"/>
                <a:gd name="T57" fmla="*/ 340 h 1707"/>
                <a:gd name="T58" fmla="*/ 1281 w 1677"/>
                <a:gd name="T59" fmla="*/ 348 h 1707"/>
                <a:gd name="T60" fmla="*/ 1218 w 1677"/>
                <a:gd name="T61" fmla="*/ 442 h 1707"/>
                <a:gd name="T62" fmla="*/ 1052 w 1677"/>
                <a:gd name="T63" fmla="*/ 585 h 1707"/>
                <a:gd name="T64" fmla="*/ 641 w 1677"/>
                <a:gd name="T65" fmla="*/ 419 h 1707"/>
                <a:gd name="T66" fmla="*/ 538 w 1677"/>
                <a:gd name="T67" fmla="*/ 15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7" h="1707">
                  <a:moveTo>
                    <a:pt x="538" y="15"/>
                  </a:moveTo>
                  <a:lnTo>
                    <a:pt x="538" y="15"/>
                  </a:lnTo>
                  <a:cubicBezTo>
                    <a:pt x="538" y="31"/>
                    <a:pt x="546" y="63"/>
                    <a:pt x="546" y="87"/>
                  </a:cubicBezTo>
                  <a:cubicBezTo>
                    <a:pt x="554" y="118"/>
                    <a:pt x="577" y="158"/>
                    <a:pt x="561" y="166"/>
                  </a:cubicBezTo>
                  <a:cubicBezTo>
                    <a:pt x="546" y="174"/>
                    <a:pt x="538" y="158"/>
                    <a:pt x="546" y="197"/>
                  </a:cubicBezTo>
                  <a:cubicBezTo>
                    <a:pt x="546" y="237"/>
                    <a:pt x="561" y="316"/>
                    <a:pt x="546" y="324"/>
                  </a:cubicBezTo>
                  <a:cubicBezTo>
                    <a:pt x="538" y="340"/>
                    <a:pt x="506" y="316"/>
                    <a:pt x="506" y="379"/>
                  </a:cubicBezTo>
                  <a:cubicBezTo>
                    <a:pt x="514" y="435"/>
                    <a:pt x="522" y="498"/>
                    <a:pt x="498" y="521"/>
                  </a:cubicBezTo>
                  <a:cubicBezTo>
                    <a:pt x="483" y="553"/>
                    <a:pt x="443" y="624"/>
                    <a:pt x="419" y="624"/>
                  </a:cubicBezTo>
                  <a:cubicBezTo>
                    <a:pt x="388" y="632"/>
                    <a:pt x="388" y="648"/>
                    <a:pt x="356" y="632"/>
                  </a:cubicBezTo>
                  <a:cubicBezTo>
                    <a:pt x="332" y="616"/>
                    <a:pt x="309" y="593"/>
                    <a:pt x="301" y="624"/>
                  </a:cubicBezTo>
                  <a:cubicBezTo>
                    <a:pt x="293" y="656"/>
                    <a:pt x="301" y="688"/>
                    <a:pt x="277" y="695"/>
                  </a:cubicBezTo>
                  <a:cubicBezTo>
                    <a:pt x="253" y="703"/>
                    <a:pt x="206" y="711"/>
                    <a:pt x="214" y="743"/>
                  </a:cubicBezTo>
                  <a:cubicBezTo>
                    <a:pt x="222" y="782"/>
                    <a:pt x="237" y="893"/>
                    <a:pt x="222" y="877"/>
                  </a:cubicBezTo>
                  <a:cubicBezTo>
                    <a:pt x="198" y="861"/>
                    <a:pt x="166" y="830"/>
                    <a:pt x="159" y="846"/>
                  </a:cubicBezTo>
                  <a:cubicBezTo>
                    <a:pt x="143" y="854"/>
                    <a:pt x="119" y="893"/>
                    <a:pt x="119" y="917"/>
                  </a:cubicBezTo>
                  <a:cubicBezTo>
                    <a:pt x="127" y="948"/>
                    <a:pt x="103" y="980"/>
                    <a:pt x="119" y="1004"/>
                  </a:cubicBezTo>
                  <a:cubicBezTo>
                    <a:pt x="127" y="1027"/>
                    <a:pt x="135" y="1067"/>
                    <a:pt x="119" y="1075"/>
                  </a:cubicBezTo>
                  <a:cubicBezTo>
                    <a:pt x="95" y="1083"/>
                    <a:pt x="79" y="1075"/>
                    <a:pt x="79" y="1106"/>
                  </a:cubicBezTo>
                  <a:cubicBezTo>
                    <a:pt x="79" y="1146"/>
                    <a:pt x="87" y="1154"/>
                    <a:pt x="56" y="1154"/>
                  </a:cubicBezTo>
                  <a:cubicBezTo>
                    <a:pt x="32" y="1162"/>
                    <a:pt x="0" y="1170"/>
                    <a:pt x="0" y="1178"/>
                  </a:cubicBezTo>
                  <a:cubicBezTo>
                    <a:pt x="0" y="1185"/>
                    <a:pt x="8" y="1280"/>
                    <a:pt x="32" y="1304"/>
                  </a:cubicBezTo>
                  <a:cubicBezTo>
                    <a:pt x="64" y="1328"/>
                    <a:pt x="79" y="1359"/>
                    <a:pt x="95" y="1391"/>
                  </a:cubicBezTo>
                  <a:cubicBezTo>
                    <a:pt x="119" y="1431"/>
                    <a:pt x="119" y="1470"/>
                    <a:pt x="182" y="1501"/>
                  </a:cubicBezTo>
                  <a:cubicBezTo>
                    <a:pt x="237" y="1532"/>
                    <a:pt x="261" y="1509"/>
                    <a:pt x="285" y="1548"/>
                  </a:cubicBezTo>
                  <a:cubicBezTo>
                    <a:pt x="309" y="1580"/>
                    <a:pt x="253" y="1595"/>
                    <a:pt x="348" y="1619"/>
                  </a:cubicBezTo>
                  <a:cubicBezTo>
                    <a:pt x="443" y="1635"/>
                    <a:pt x="435" y="1706"/>
                    <a:pt x="475" y="1659"/>
                  </a:cubicBezTo>
                  <a:cubicBezTo>
                    <a:pt x="506" y="1611"/>
                    <a:pt x="467" y="1588"/>
                    <a:pt x="530" y="1611"/>
                  </a:cubicBezTo>
                  <a:cubicBezTo>
                    <a:pt x="593" y="1627"/>
                    <a:pt x="656" y="1588"/>
                    <a:pt x="672" y="1580"/>
                  </a:cubicBezTo>
                  <a:cubicBezTo>
                    <a:pt x="680" y="1564"/>
                    <a:pt x="625" y="1548"/>
                    <a:pt x="696" y="1532"/>
                  </a:cubicBezTo>
                  <a:cubicBezTo>
                    <a:pt x="767" y="1524"/>
                    <a:pt x="814" y="1509"/>
                    <a:pt x="814" y="1493"/>
                  </a:cubicBezTo>
                  <a:cubicBezTo>
                    <a:pt x="807" y="1470"/>
                    <a:pt x="823" y="1493"/>
                    <a:pt x="854" y="1478"/>
                  </a:cubicBezTo>
                  <a:cubicBezTo>
                    <a:pt x="886" y="1462"/>
                    <a:pt x="894" y="1399"/>
                    <a:pt x="917" y="1399"/>
                  </a:cubicBezTo>
                  <a:cubicBezTo>
                    <a:pt x="933" y="1399"/>
                    <a:pt x="965" y="1383"/>
                    <a:pt x="925" y="1367"/>
                  </a:cubicBezTo>
                  <a:cubicBezTo>
                    <a:pt x="886" y="1352"/>
                    <a:pt x="854" y="1375"/>
                    <a:pt x="886" y="1328"/>
                  </a:cubicBezTo>
                  <a:cubicBezTo>
                    <a:pt x="917" y="1272"/>
                    <a:pt x="917" y="1257"/>
                    <a:pt x="941" y="1217"/>
                  </a:cubicBezTo>
                  <a:cubicBezTo>
                    <a:pt x="973" y="1178"/>
                    <a:pt x="973" y="1178"/>
                    <a:pt x="981" y="1138"/>
                  </a:cubicBezTo>
                  <a:cubicBezTo>
                    <a:pt x="989" y="1091"/>
                    <a:pt x="996" y="1114"/>
                    <a:pt x="1012" y="1051"/>
                  </a:cubicBezTo>
                  <a:cubicBezTo>
                    <a:pt x="1028" y="988"/>
                    <a:pt x="996" y="948"/>
                    <a:pt x="1036" y="925"/>
                  </a:cubicBezTo>
                  <a:cubicBezTo>
                    <a:pt x="1083" y="901"/>
                    <a:pt x="1091" y="877"/>
                    <a:pt x="1115" y="901"/>
                  </a:cubicBezTo>
                  <a:cubicBezTo>
                    <a:pt x="1139" y="925"/>
                    <a:pt x="1170" y="956"/>
                    <a:pt x="1186" y="941"/>
                  </a:cubicBezTo>
                  <a:cubicBezTo>
                    <a:pt x="1194" y="932"/>
                    <a:pt x="1194" y="917"/>
                    <a:pt x="1194" y="893"/>
                  </a:cubicBezTo>
                  <a:cubicBezTo>
                    <a:pt x="1186" y="877"/>
                    <a:pt x="1210" y="830"/>
                    <a:pt x="1234" y="846"/>
                  </a:cubicBezTo>
                  <a:cubicBezTo>
                    <a:pt x="1249" y="854"/>
                    <a:pt x="1257" y="854"/>
                    <a:pt x="1257" y="822"/>
                  </a:cubicBezTo>
                  <a:cubicBezTo>
                    <a:pt x="1257" y="790"/>
                    <a:pt x="1226" y="759"/>
                    <a:pt x="1257" y="759"/>
                  </a:cubicBezTo>
                  <a:cubicBezTo>
                    <a:pt x="1289" y="759"/>
                    <a:pt x="1329" y="774"/>
                    <a:pt x="1336" y="751"/>
                  </a:cubicBezTo>
                  <a:cubicBezTo>
                    <a:pt x="1344" y="719"/>
                    <a:pt x="1336" y="679"/>
                    <a:pt x="1368" y="672"/>
                  </a:cubicBezTo>
                  <a:cubicBezTo>
                    <a:pt x="1400" y="664"/>
                    <a:pt x="1407" y="688"/>
                    <a:pt x="1423" y="624"/>
                  </a:cubicBezTo>
                  <a:cubicBezTo>
                    <a:pt x="1431" y="569"/>
                    <a:pt x="1439" y="521"/>
                    <a:pt x="1431" y="482"/>
                  </a:cubicBezTo>
                  <a:cubicBezTo>
                    <a:pt x="1431" y="442"/>
                    <a:pt x="1447" y="395"/>
                    <a:pt x="1471" y="411"/>
                  </a:cubicBezTo>
                  <a:cubicBezTo>
                    <a:pt x="1494" y="419"/>
                    <a:pt x="1566" y="490"/>
                    <a:pt x="1605" y="498"/>
                  </a:cubicBezTo>
                  <a:cubicBezTo>
                    <a:pt x="1637" y="498"/>
                    <a:pt x="1660" y="466"/>
                    <a:pt x="1676" y="419"/>
                  </a:cubicBezTo>
                  <a:lnTo>
                    <a:pt x="1668" y="419"/>
                  </a:lnTo>
                  <a:cubicBezTo>
                    <a:pt x="1668" y="419"/>
                    <a:pt x="1637" y="363"/>
                    <a:pt x="1629" y="348"/>
                  </a:cubicBezTo>
                  <a:cubicBezTo>
                    <a:pt x="1629" y="324"/>
                    <a:pt x="1605" y="308"/>
                    <a:pt x="1573" y="308"/>
                  </a:cubicBezTo>
                  <a:cubicBezTo>
                    <a:pt x="1550" y="308"/>
                    <a:pt x="1526" y="308"/>
                    <a:pt x="1510" y="292"/>
                  </a:cubicBezTo>
                  <a:cubicBezTo>
                    <a:pt x="1487" y="284"/>
                    <a:pt x="1463" y="300"/>
                    <a:pt x="1455" y="316"/>
                  </a:cubicBezTo>
                  <a:cubicBezTo>
                    <a:pt x="1439" y="324"/>
                    <a:pt x="1415" y="332"/>
                    <a:pt x="1392" y="340"/>
                  </a:cubicBezTo>
                  <a:cubicBezTo>
                    <a:pt x="1376" y="348"/>
                    <a:pt x="1368" y="387"/>
                    <a:pt x="1329" y="387"/>
                  </a:cubicBezTo>
                  <a:cubicBezTo>
                    <a:pt x="1289" y="379"/>
                    <a:pt x="1289" y="363"/>
                    <a:pt x="1281" y="348"/>
                  </a:cubicBezTo>
                  <a:cubicBezTo>
                    <a:pt x="1265" y="332"/>
                    <a:pt x="1242" y="419"/>
                    <a:pt x="1242" y="435"/>
                  </a:cubicBezTo>
                  <a:cubicBezTo>
                    <a:pt x="1234" y="442"/>
                    <a:pt x="1226" y="466"/>
                    <a:pt x="1218" y="442"/>
                  </a:cubicBezTo>
                  <a:cubicBezTo>
                    <a:pt x="1218" y="426"/>
                    <a:pt x="1170" y="450"/>
                    <a:pt x="1170" y="450"/>
                  </a:cubicBezTo>
                  <a:cubicBezTo>
                    <a:pt x="1052" y="585"/>
                    <a:pt x="1052" y="585"/>
                    <a:pt x="1052" y="585"/>
                  </a:cubicBezTo>
                  <a:cubicBezTo>
                    <a:pt x="1012" y="348"/>
                    <a:pt x="1012" y="348"/>
                    <a:pt x="1012" y="348"/>
                  </a:cubicBezTo>
                  <a:cubicBezTo>
                    <a:pt x="641" y="419"/>
                    <a:pt x="641" y="419"/>
                    <a:pt x="641" y="419"/>
                  </a:cubicBezTo>
                  <a:cubicBezTo>
                    <a:pt x="561" y="8"/>
                    <a:pt x="561" y="8"/>
                    <a:pt x="561" y="8"/>
                  </a:cubicBezTo>
                  <a:cubicBezTo>
                    <a:pt x="546" y="0"/>
                    <a:pt x="530" y="8"/>
                    <a:pt x="538" y="15"/>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1" name="Freeform 778"/>
            <p:cNvSpPr>
              <a:spLocks noChangeArrowheads="1"/>
            </p:cNvSpPr>
            <p:nvPr/>
          </p:nvSpPr>
          <p:spPr bwMode="auto">
            <a:xfrm>
              <a:off x="20101665" y="6360855"/>
              <a:ext cx="890613" cy="885975"/>
            </a:xfrm>
            <a:custGeom>
              <a:avLst/>
              <a:gdLst>
                <a:gd name="T0" fmla="*/ 301 w 1693"/>
                <a:gd name="T1" fmla="*/ 1595 h 1683"/>
                <a:gd name="T2" fmla="*/ 111 w 1693"/>
                <a:gd name="T3" fmla="*/ 1423 h 1683"/>
                <a:gd name="T4" fmla="*/ 64 w 1693"/>
                <a:gd name="T5" fmla="*/ 1154 h 1683"/>
                <a:gd name="T6" fmla="*/ 127 w 1693"/>
                <a:gd name="T7" fmla="*/ 1067 h 1683"/>
                <a:gd name="T8" fmla="*/ 174 w 1693"/>
                <a:gd name="T9" fmla="*/ 838 h 1683"/>
                <a:gd name="T10" fmla="*/ 269 w 1693"/>
                <a:gd name="T11" fmla="*/ 695 h 1683"/>
                <a:gd name="T12" fmla="*/ 356 w 1693"/>
                <a:gd name="T13" fmla="*/ 624 h 1683"/>
                <a:gd name="T14" fmla="*/ 483 w 1693"/>
                <a:gd name="T15" fmla="*/ 553 h 1683"/>
                <a:gd name="T16" fmla="*/ 554 w 1693"/>
                <a:gd name="T17" fmla="*/ 237 h 1683"/>
                <a:gd name="T18" fmla="*/ 554 w 1693"/>
                <a:gd name="T19" fmla="*/ 87 h 1683"/>
                <a:gd name="T20" fmla="*/ 569 w 1693"/>
                <a:gd name="T21" fmla="*/ 0 h 1683"/>
                <a:gd name="T22" fmla="*/ 1178 w 1693"/>
                <a:gd name="T23" fmla="*/ 442 h 1683"/>
                <a:gd name="T24" fmla="*/ 1242 w 1693"/>
                <a:gd name="T25" fmla="*/ 435 h 1683"/>
                <a:gd name="T26" fmla="*/ 1297 w 1693"/>
                <a:gd name="T27" fmla="*/ 355 h 1683"/>
                <a:gd name="T28" fmla="*/ 1455 w 1693"/>
                <a:gd name="T29" fmla="*/ 308 h 1683"/>
                <a:gd name="T30" fmla="*/ 1684 w 1693"/>
                <a:gd name="T31" fmla="*/ 419 h 1683"/>
                <a:gd name="T32" fmla="*/ 1510 w 1693"/>
                <a:gd name="T33" fmla="*/ 435 h 1683"/>
                <a:gd name="T34" fmla="*/ 1392 w 1693"/>
                <a:gd name="T35" fmla="*/ 672 h 1683"/>
                <a:gd name="T36" fmla="*/ 1297 w 1693"/>
                <a:gd name="T37" fmla="*/ 766 h 1683"/>
                <a:gd name="T38" fmla="*/ 1257 w 1693"/>
                <a:gd name="T39" fmla="*/ 854 h 1683"/>
                <a:gd name="T40" fmla="*/ 1194 w 1693"/>
                <a:gd name="T41" fmla="*/ 941 h 1683"/>
                <a:gd name="T42" fmla="*/ 1052 w 1693"/>
                <a:gd name="T43" fmla="*/ 925 h 1683"/>
                <a:gd name="T44" fmla="*/ 965 w 1693"/>
                <a:gd name="T45" fmla="*/ 1201 h 1683"/>
                <a:gd name="T46" fmla="*/ 902 w 1693"/>
                <a:gd name="T47" fmla="*/ 1359 h 1683"/>
                <a:gd name="T48" fmla="*/ 862 w 1693"/>
                <a:gd name="T49" fmla="*/ 1478 h 1683"/>
                <a:gd name="T50" fmla="*/ 712 w 1693"/>
                <a:gd name="T51" fmla="*/ 1540 h 1683"/>
                <a:gd name="T52" fmla="*/ 569 w 1693"/>
                <a:gd name="T53" fmla="*/ 1619 h 1683"/>
                <a:gd name="T54" fmla="*/ 459 w 1693"/>
                <a:gd name="T55" fmla="*/ 1682 h 1683"/>
                <a:gd name="T56" fmla="*/ 127 w 1693"/>
                <a:gd name="T57" fmla="*/ 956 h 1683"/>
                <a:gd name="T58" fmla="*/ 95 w 1693"/>
                <a:gd name="T59" fmla="*/ 1106 h 1683"/>
                <a:gd name="T60" fmla="*/ 103 w 1693"/>
                <a:gd name="T61" fmla="*/ 1383 h 1683"/>
                <a:gd name="T62" fmla="*/ 301 w 1693"/>
                <a:gd name="T63" fmla="*/ 1548 h 1683"/>
                <a:gd name="T64" fmla="*/ 459 w 1693"/>
                <a:gd name="T65" fmla="*/ 1675 h 1683"/>
                <a:gd name="T66" fmla="*/ 569 w 1693"/>
                <a:gd name="T67" fmla="*/ 1611 h 1683"/>
                <a:gd name="T68" fmla="*/ 712 w 1693"/>
                <a:gd name="T69" fmla="*/ 1532 h 1683"/>
                <a:gd name="T70" fmla="*/ 862 w 1693"/>
                <a:gd name="T71" fmla="*/ 1478 h 1683"/>
                <a:gd name="T72" fmla="*/ 902 w 1693"/>
                <a:gd name="T73" fmla="*/ 1367 h 1683"/>
                <a:gd name="T74" fmla="*/ 965 w 1693"/>
                <a:gd name="T75" fmla="*/ 1193 h 1683"/>
                <a:gd name="T76" fmla="*/ 1044 w 1693"/>
                <a:gd name="T77" fmla="*/ 917 h 1683"/>
                <a:gd name="T78" fmla="*/ 1186 w 1693"/>
                <a:gd name="T79" fmla="*/ 941 h 1683"/>
                <a:gd name="T80" fmla="*/ 1242 w 1693"/>
                <a:gd name="T81" fmla="*/ 838 h 1683"/>
                <a:gd name="T82" fmla="*/ 1265 w 1693"/>
                <a:gd name="T83" fmla="*/ 759 h 1683"/>
                <a:gd name="T84" fmla="*/ 1376 w 1693"/>
                <a:gd name="T85" fmla="*/ 672 h 1683"/>
                <a:gd name="T86" fmla="*/ 1479 w 1693"/>
                <a:gd name="T87" fmla="*/ 403 h 1683"/>
                <a:gd name="T88" fmla="*/ 1676 w 1693"/>
                <a:gd name="T89" fmla="*/ 426 h 1683"/>
                <a:gd name="T90" fmla="*/ 1502 w 1693"/>
                <a:gd name="T91" fmla="*/ 292 h 1683"/>
                <a:gd name="T92" fmla="*/ 1337 w 1693"/>
                <a:gd name="T93" fmla="*/ 387 h 1683"/>
                <a:gd name="T94" fmla="*/ 1250 w 1693"/>
                <a:gd name="T95" fmla="*/ 435 h 1683"/>
                <a:gd name="T96" fmla="*/ 1060 w 1693"/>
                <a:gd name="T97" fmla="*/ 593 h 1683"/>
                <a:gd name="T98" fmla="*/ 546 w 1693"/>
                <a:gd name="T99" fmla="*/ 15 h 1683"/>
                <a:gd name="T100" fmla="*/ 569 w 1693"/>
                <a:gd name="T101" fmla="*/ 166 h 1683"/>
                <a:gd name="T102" fmla="*/ 538 w 1693"/>
                <a:gd name="T103" fmla="*/ 340 h 1683"/>
                <a:gd name="T104" fmla="*/ 404 w 1693"/>
                <a:gd name="T105" fmla="*/ 640 h 1683"/>
                <a:gd name="T106" fmla="*/ 317 w 1693"/>
                <a:gd name="T107" fmla="*/ 624 h 1683"/>
                <a:gd name="T108" fmla="*/ 238 w 1693"/>
                <a:gd name="T109" fmla="*/ 877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93" h="1683">
                  <a:moveTo>
                    <a:pt x="459" y="1682"/>
                  </a:moveTo>
                  <a:lnTo>
                    <a:pt x="459" y="1682"/>
                  </a:lnTo>
                  <a:cubicBezTo>
                    <a:pt x="451" y="1682"/>
                    <a:pt x="443" y="1675"/>
                    <a:pt x="435" y="1667"/>
                  </a:cubicBezTo>
                  <a:cubicBezTo>
                    <a:pt x="427" y="1651"/>
                    <a:pt x="404" y="1627"/>
                    <a:pt x="356" y="1619"/>
                  </a:cubicBezTo>
                  <a:cubicBezTo>
                    <a:pt x="325" y="1611"/>
                    <a:pt x="309" y="1604"/>
                    <a:pt x="301" y="1595"/>
                  </a:cubicBezTo>
                  <a:cubicBezTo>
                    <a:pt x="293" y="1588"/>
                    <a:pt x="293" y="1580"/>
                    <a:pt x="293" y="1572"/>
                  </a:cubicBezTo>
                  <a:cubicBezTo>
                    <a:pt x="293" y="1564"/>
                    <a:pt x="301" y="1556"/>
                    <a:pt x="293" y="1548"/>
                  </a:cubicBezTo>
                  <a:cubicBezTo>
                    <a:pt x="277" y="1532"/>
                    <a:pt x="269" y="1532"/>
                    <a:pt x="253" y="1524"/>
                  </a:cubicBezTo>
                  <a:cubicBezTo>
                    <a:pt x="238" y="1524"/>
                    <a:pt x="214" y="1524"/>
                    <a:pt x="182" y="1509"/>
                  </a:cubicBezTo>
                  <a:cubicBezTo>
                    <a:pt x="135" y="1485"/>
                    <a:pt x="127" y="1446"/>
                    <a:pt x="111" y="1423"/>
                  </a:cubicBezTo>
                  <a:cubicBezTo>
                    <a:pt x="111" y="1415"/>
                    <a:pt x="103" y="1399"/>
                    <a:pt x="103" y="1391"/>
                  </a:cubicBezTo>
                  <a:cubicBezTo>
                    <a:pt x="95" y="1383"/>
                    <a:pt x="95" y="1383"/>
                    <a:pt x="95" y="1383"/>
                  </a:cubicBezTo>
                  <a:cubicBezTo>
                    <a:pt x="79" y="1352"/>
                    <a:pt x="64" y="1328"/>
                    <a:pt x="40" y="1304"/>
                  </a:cubicBezTo>
                  <a:cubicBezTo>
                    <a:pt x="8" y="1280"/>
                    <a:pt x="0" y="1185"/>
                    <a:pt x="0" y="1178"/>
                  </a:cubicBezTo>
                  <a:cubicBezTo>
                    <a:pt x="0" y="1162"/>
                    <a:pt x="48" y="1154"/>
                    <a:pt x="64" y="1154"/>
                  </a:cubicBezTo>
                  <a:cubicBezTo>
                    <a:pt x="87" y="1146"/>
                    <a:pt x="87" y="1146"/>
                    <a:pt x="87" y="1114"/>
                  </a:cubicBezTo>
                  <a:cubicBezTo>
                    <a:pt x="87" y="1106"/>
                    <a:pt x="87" y="1106"/>
                    <a:pt x="87" y="1106"/>
                  </a:cubicBezTo>
                  <a:cubicBezTo>
                    <a:pt x="87" y="1083"/>
                    <a:pt x="95" y="1075"/>
                    <a:pt x="111" y="1075"/>
                  </a:cubicBezTo>
                  <a:lnTo>
                    <a:pt x="119" y="1075"/>
                  </a:lnTo>
                  <a:cubicBezTo>
                    <a:pt x="127" y="1067"/>
                    <a:pt x="127" y="1067"/>
                    <a:pt x="127" y="1067"/>
                  </a:cubicBezTo>
                  <a:cubicBezTo>
                    <a:pt x="135" y="1051"/>
                    <a:pt x="127" y="1027"/>
                    <a:pt x="119" y="1004"/>
                  </a:cubicBezTo>
                  <a:cubicBezTo>
                    <a:pt x="111" y="988"/>
                    <a:pt x="119" y="972"/>
                    <a:pt x="119" y="956"/>
                  </a:cubicBezTo>
                  <a:cubicBezTo>
                    <a:pt x="127" y="941"/>
                    <a:pt x="127" y="932"/>
                    <a:pt x="127" y="917"/>
                  </a:cubicBezTo>
                  <a:cubicBezTo>
                    <a:pt x="127" y="893"/>
                    <a:pt x="151" y="854"/>
                    <a:pt x="158" y="838"/>
                  </a:cubicBezTo>
                  <a:cubicBezTo>
                    <a:pt x="167" y="838"/>
                    <a:pt x="167" y="838"/>
                    <a:pt x="174" y="838"/>
                  </a:cubicBezTo>
                  <a:cubicBezTo>
                    <a:pt x="182" y="838"/>
                    <a:pt x="198" y="846"/>
                    <a:pt x="206" y="861"/>
                  </a:cubicBezTo>
                  <a:cubicBezTo>
                    <a:pt x="214" y="861"/>
                    <a:pt x="222" y="869"/>
                    <a:pt x="230" y="877"/>
                  </a:cubicBezTo>
                  <a:lnTo>
                    <a:pt x="230" y="877"/>
                  </a:lnTo>
                  <a:cubicBezTo>
                    <a:pt x="238" y="869"/>
                    <a:pt x="230" y="790"/>
                    <a:pt x="222" y="751"/>
                  </a:cubicBezTo>
                  <a:cubicBezTo>
                    <a:pt x="214" y="719"/>
                    <a:pt x="245" y="703"/>
                    <a:pt x="269" y="695"/>
                  </a:cubicBezTo>
                  <a:cubicBezTo>
                    <a:pt x="269" y="695"/>
                    <a:pt x="277" y="695"/>
                    <a:pt x="285" y="695"/>
                  </a:cubicBezTo>
                  <a:cubicBezTo>
                    <a:pt x="301" y="688"/>
                    <a:pt x="301" y="664"/>
                    <a:pt x="301" y="648"/>
                  </a:cubicBezTo>
                  <a:cubicBezTo>
                    <a:pt x="301" y="640"/>
                    <a:pt x="309" y="632"/>
                    <a:pt x="309" y="624"/>
                  </a:cubicBezTo>
                  <a:cubicBezTo>
                    <a:pt x="309" y="608"/>
                    <a:pt x="317" y="601"/>
                    <a:pt x="325" y="601"/>
                  </a:cubicBezTo>
                  <a:cubicBezTo>
                    <a:pt x="332" y="601"/>
                    <a:pt x="340" y="608"/>
                    <a:pt x="356" y="624"/>
                  </a:cubicBezTo>
                  <a:cubicBezTo>
                    <a:pt x="364" y="624"/>
                    <a:pt x="364" y="624"/>
                    <a:pt x="372" y="632"/>
                  </a:cubicBezTo>
                  <a:cubicBezTo>
                    <a:pt x="372" y="632"/>
                    <a:pt x="380" y="640"/>
                    <a:pt x="388" y="640"/>
                  </a:cubicBezTo>
                  <a:cubicBezTo>
                    <a:pt x="396" y="640"/>
                    <a:pt x="396" y="632"/>
                    <a:pt x="404" y="632"/>
                  </a:cubicBezTo>
                  <a:cubicBezTo>
                    <a:pt x="411" y="632"/>
                    <a:pt x="419" y="624"/>
                    <a:pt x="427" y="624"/>
                  </a:cubicBezTo>
                  <a:cubicBezTo>
                    <a:pt x="443" y="616"/>
                    <a:pt x="467" y="585"/>
                    <a:pt x="483" y="553"/>
                  </a:cubicBezTo>
                  <a:cubicBezTo>
                    <a:pt x="491" y="545"/>
                    <a:pt x="498" y="529"/>
                    <a:pt x="506" y="521"/>
                  </a:cubicBezTo>
                  <a:cubicBezTo>
                    <a:pt x="530" y="498"/>
                    <a:pt x="522" y="435"/>
                    <a:pt x="514" y="379"/>
                  </a:cubicBezTo>
                  <a:cubicBezTo>
                    <a:pt x="506" y="340"/>
                    <a:pt x="522" y="332"/>
                    <a:pt x="538" y="332"/>
                  </a:cubicBezTo>
                  <a:cubicBezTo>
                    <a:pt x="546" y="332"/>
                    <a:pt x="554" y="324"/>
                    <a:pt x="554" y="324"/>
                  </a:cubicBezTo>
                  <a:cubicBezTo>
                    <a:pt x="562" y="316"/>
                    <a:pt x="554" y="268"/>
                    <a:pt x="554" y="237"/>
                  </a:cubicBezTo>
                  <a:cubicBezTo>
                    <a:pt x="554" y="221"/>
                    <a:pt x="546" y="205"/>
                    <a:pt x="546" y="197"/>
                  </a:cubicBezTo>
                  <a:cubicBezTo>
                    <a:pt x="546" y="166"/>
                    <a:pt x="546" y="166"/>
                    <a:pt x="562" y="166"/>
                  </a:cubicBezTo>
                  <a:lnTo>
                    <a:pt x="569" y="158"/>
                  </a:lnTo>
                  <a:cubicBezTo>
                    <a:pt x="578" y="158"/>
                    <a:pt x="569" y="134"/>
                    <a:pt x="562" y="118"/>
                  </a:cubicBezTo>
                  <a:cubicBezTo>
                    <a:pt x="562" y="110"/>
                    <a:pt x="554" y="102"/>
                    <a:pt x="554" y="87"/>
                  </a:cubicBezTo>
                  <a:cubicBezTo>
                    <a:pt x="554" y="79"/>
                    <a:pt x="546" y="63"/>
                    <a:pt x="546" y="47"/>
                  </a:cubicBezTo>
                  <a:cubicBezTo>
                    <a:pt x="546" y="39"/>
                    <a:pt x="538" y="24"/>
                    <a:pt x="538" y="15"/>
                  </a:cubicBezTo>
                  <a:lnTo>
                    <a:pt x="538" y="8"/>
                  </a:lnTo>
                  <a:cubicBezTo>
                    <a:pt x="546" y="0"/>
                    <a:pt x="554" y="0"/>
                    <a:pt x="562" y="0"/>
                  </a:cubicBezTo>
                  <a:cubicBezTo>
                    <a:pt x="569" y="0"/>
                    <a:pt x="569" y="0"/>
                    <a:pt x="569" y="0"/>
                  </a:cubicBezTo>
                  <a:cubicBezTo>
                    <a:pt x="578" y="0"/>
                    <a:pt x="578" y="0"/>
                    <a:pt x="578" y="0"/>
                  </a:cubicBezTo>
                  <a:cubicBezTo>
                    <a:pt x="657" y="419"/>
                    <a:pt x="657" y="419"/>
                    <a:pt x="657" y="419"/>
                  </a:cubicBezTo>
                  <a:cubicBezTo>
                    <a:pt x="1020" y="348"/>
                    <a:pt x="1020" y="348"/>
                    <a:pt x="1020" y="348"/>
                  </a:cubicBezTo>
                  <a:cubicBezTo>
                    <a:pt x="1060" y="577"/>
                    <a:pt x="1060" y="577"/>
                    <a:pt x="1060" y="577"/>
                  </a:cubicBezTo>
                  <a:cubicBezTo>
                    <a:pt x="1178" y="442"/>
                    <a:pt x="1178" y="442"/>
                    <a:pt x="1178" y="442"/>
                  </a:cubicBezTo>
                  <a:lnTo>
                    <a:pt x="1178" y="442"/>
                  </a:lnTo>
                  <a:cubicBezTo>
                    <a:pt x="1178" y="442"/>
                    <a:pt x="1202" y="435"/>
                    <a:pt x="1218" y="435"/>
                  </a:cubicBezTo>
                  <a:cubicBezTo>
                    <a:pt x="1226" y="435"/>
                    <a:pt x="1226" y="442"/>
                    <a:pt x="1234" y="442"/>
                  </a:cubicBezTo>
                  <a:cubicBezTo>
                    <a:pt x="1234" y="450"/>
                    <a:pt x="1234" y="450"/>
                    <a:pt x="1234" y="450"/>
                  </a:cubicBezTo>
                  <a:lnTo>
                    <a:pt x="1242" y="435"/>
                  </a:lnTo>
                  <a:lnTo>
                    <a:pt x="1242" y="435"/>
                  </a:lnTo>
                  <a:cubicBezTo>
                    <a:pt x="1242" y="426"/>
                    <a:pt x="1250" y="419"/>
                    <a:pt x="1250" y="411"/>
                  </a:cubicBezTo>
                  <a:cubicBezTo>
                    <a:pt x="1265" y="363"/>
                    <a:pt x="1273" y="348"/>
                    <a:pt x="1289" y="348"/>
                  </a:cubicBezTo>
                  <a:lnTo>
                    <a:pt x="1289" y="348"/>
                  </a:lnTo>
                  <a:cubicBezTo>
                    <a:pt x="1297" y="348"/>
                    <a:pt x="1297" y="355"/>
                    <a:pt x="1297" y="355"/>
                  </a:cubicBezTo>
                  <a:cubicBezTo>
                    <a:pt x="1305" y="371"/>
                    <a:pt x="1313" y="379"/>
                    <a:pt x="1337" y="379"/>
                  </a:cubicBezTo>
                  <a:cubicBezTo>
                    <a:pt x="1360" y="387"/>
                    <a:pt x="1368" y="371"/>
                    <a:pt x="1384" y="355"/>
                  </a:cubicBezTo>
                  <a:cubicBezTo>
                    <a:pt x="1384" y="348"/>
                    <a:pt x="1392" y="340"/>
                    <a:pt x="1400" y="340"/>
                  </a:cubicBezTo>
                  <a:cubicBezTo>
                    <a:pt x="1408" y="332"/>
                    <a:pt x="1415" y="332"/>
                    <a:pt x="1423" y="332"/>
                  </a:cubicBezTo>
                  <a:cubicBezTo>
                    <a:pt x="1439" y="324"/>
                    <a:pt x="1447" y="316"/>
                    <a:pt x="1455" y="308"/>
                  </a:cubicBezTo>
                  <a:cubicBezTo>
                    <a:pt x="1463" y="300"/>
                    <a:pt x="1487" y="292"/>
                    <a:pt x="1502" y="292"/>
                  </a:cubicBezTo>
                  <a:cubicBezTo>
                    <a:pt x="1510" y="292"/>
                    <a:pt x="1510" y="292"/>
                    <a:pt x="1518" y="292"/>
                  </a:cubicBezTo>
                  <a:cubicBezTo>
                    <a:pt x="1534" y="300"/>
                    <a:pt x="1558" y="300"/>
                    <a:pt x="1581" y="300"/>
                  </a:cubicBezTo>
                  <a:cubicBezTo>
                    <a:pt x="1613" y="300"/>
                    <a:pt x="1637" y="324"/>
                    <a:pt x="1645" y="340"/>
                  </a:cubicBezTo>
                  <a:cubicBezTo>
                    <a:pt x="1645" y="363"/>
                    <a:pt x="1676" y="403"/>
                    <a:pt x="1684" y="419"/>
                  </a:cubicBezTo>
                  <a:lnTo>
                    <a:pt x="1684" y="419"/>
                  </a:lnTo>
                  <a:cubicBezTo>
                    <a:pt x="1692" y="411"/>
                    <a:pt x="1692" y="411"/>
                    <a:pt x="1692" y="411"/>
                  </a:cubicBezTo>
                  <a:cubicBezTo>
                    <a:pt x="1692" y="419"/>
                    <a:pt x="1692" y="419"/>
                    <a:pt x="1692" y="419"/>
                  </a:cubicBezTo>
                  <a:cubicBezTo>
                    <a:pt x="1668" y="474"/>
                    <a:pt x="1637" y="506"/>
                    <a:pt x="1613" y="498"/>
                  </a:cubicBezTo>
                  <a:cubicBezTo>
                    <a:pt x="1590" y="490"/>
                    <a:pt x="1542" y="458"/>
                    <a:pt x="1510" y="435"/>
                  </a:cubicBezTo>
                  <a:cubicBezTo>
                    <a:pt x="1495" y="426"/>
                    <a:pt x="1479" y="411"/>
                    <a:pt x="1479" y="411"/>
                  </a:cubicBezTo>
                  <a:cubicBezTo>
                    <a:pt x="1471" y="411"/>
                    <a:pt x="1463" y="411"/>
                    <a:pt x="1463" y="411"/>
                  </a:cubicBezTo>
                  <a:cubicBezTo>
                    <a:pt x="1455" y="426"/>
                    <a:pt x="1447" y="450"/>
                    <a:pt x="1447" y="482"/>
                  </a:cubicBezTo>
                  <a:cubicBezTo>
                    <a:pt x="1447" y="529"/>
                    <a:pt x="1447" y="577"/>
                    <a:pt x="1431" y="624"/>
                  </a:cubicBezTo>
                  <a:cubicBezTo>
                    <a:pt x="1423" y="672"/>
                    <a:pt x="1415" y="672"/>
                    <a:pt x="1392" y="672"/>
                  </a:cubicBezTo>
                  <a:cubicBezTo>
                    <a:pt x="1392" y="672"/>
                    <a:pt x="1384" y="679"/>
                    <a:pt x="1376" y="679"/>
                  </a:cubicBezTo>
                  <a:cubicBezTo>
                    <a:pt x="1352" y="679"/>
                    <a:pt x="1352" y="703"/>
                    <a:pt x="1352" y="719"/>
                  </a:cubicBezTo>
                  <a:cubicBezTo>
                    <a:pt x="1352" y="735"/>
                    <a:pt x="1352" y="743"/>
                    <a:pt x="1344" y="751"/>
                  </a:cubicBezTo>
                  <a:cubicBezTo>
                    <a:pt x="1344" y="766"/>
                    <a:pt x="1328" y="766"/>
                    <a:pt x="1321" y="766"/>
                  </a:cubicBezTo>
                  <a:cubicBezTo>
                    <a:pt x="1313" y="766"/>
                    <a:pt x="1305" y="766"/>
                    <a:pt x="1297" y="766"/>
                  </a:cubicBezTo>
                  <a:cubicBezTo>
                    <a:pt x="1289" y="766"/>
                    <a:pt x="1273" y="759"/>
                    <a:pt x="1265" y="766"/>
                  </a:cubicBezTo>
                  <a:cubicBezTo>
                    <a:pt x="1257" y="766"/>
                    <a:pt x="1257" y="766"/>
                    <a:pt x="1257" y="766"/>
                  </a:cubicBezTo>
                  <a:cubicBezTo>
                    <a:pt x="1257" y="766"/>
                    <a:pt x="1257" y="774"/>
                    <a:pt x="1257" y="782"/>
                  </a:cubicBezTo>
                  <a:cubicBezTo>
                    <a:pt x="1265" y="790"/>
                    <a:pt x="1265" y="806"/>
                    <a:pt x="1265" y="822"/>
                  </a:cubicBezTo>
                  <a:cubicBezTo>
                    <a:pt x="1265" y="838"/>
                    <a:pt x="1265" y="854"/>
                    <a:pt x="1257" y="854"/>
                  </a:cubicBezTo>
                  <a:cubicBezTo>
                    <a:pt x="1250" y="854"/>
                    <a:pt x="1242" y="854"/>
                    <a:pt x="1234" y="846"/>
                  </a:cubicBezTo>
                  <a:cubicBezTo>
                    <a:pt x="1234" y="838"/>
                    <a:pt x="1226" y="846"/>
                    <a:pt x="1218" y="854"/>
                  </a:cubicBezTo>
                  <a:cubicBezTo>
                    <a:pt x="1210" y="861"/>
                    <a:pt x="1202" y="885"/>
                    <a:pt x="1202" y="893"/>
                  </a:cubicBezTo>
                  <a:lnTo>
                    <a:pt x="1202" y="893"/>
                  </a:lnTo>
                  <a:cubicBezTo>
                    <a:pt x="1202" y="917"/>
                    <a:pt x="1202" y="932"/>
                    <a:pt x="1194" y="941"/>
                  </a:cubicBezTo>
                  <a:cubicBezTo>
                    <a:pt x="1194" y="948"/>
                    <a:pt x="1186" y="948"/>
                    <a:pt x="1186" y="948"/>
                  </a:cubicBezTo>
                  <a:cubicBezTo>
                    <a:pt x="1170" y="948"/>
                    <a:pt x="1147" y="925"/>
                    <a:pt x="1123" y="909"/>
                  </a:cubicBezTo>
                  <a:cubicBezTo>
                    <a:pt x="1123" y="901"/>
                    <a:pt x="1123" y="901"/>
                    <a:pt x="1123" y="901"/>
                  </a:cubicBezTo>
                  <a:cubicBezTo>
                    <a:pt x="1107" y="893"/>
                    <a:pt x="1099" y="893"/>
                    <a:pt x="1075" y="909"/>
                  </a:cubicBezTo>
                  <a:cubicBezTo>
                    <a:pt x="1068" y="917"/>
                    <a:pt x="1060" y="917"/>
                    <a:pt x="1052" y="925"/>
                  </a:cubicBezTo>
                  <a:cubicBezTo>
                    <a:pt x="1028" y="941"/>
                    <a:pt x="1028" y="956"/>
                    <a:pt x="1028" y="988"/>
                  </a:cubicBezTo>
                  <a:cubicBezTo>
                    <a:pt x="1028" y="1004"/>
                    <a:pt x="1028" y="1027"/>
                    <a:pt x="1020" y="1051"/>
                  </a:cubicBezTo>
                  <a:cubicBezTo>
                    <a:pt x="1012" y="1083"/>
                    <a:pt x="1004" y="1099"/>
                    <a:pt x="1004" y="1106"/>
                  </a:cubicBezTo>
                  <a:cubicBezTo>
                    <a:pt x="997" y="1114"/>
                    <a:pt x="997" y="1114"/>
                    <a:pt x="997" y="1138"/>
                  </a:cubicBezTo>
                  <a:cubicBezTo>
                    <a:pt x="989" y="1170"/>
                    <a:pt x="989" y="1178"/>
                    <a:pt x="965" y="1201"/>
                  </a:cubicBezTo>
                  <a:cubicBezTo>
                    <a:pt x="965" y="1201"/>
                    <a:pt x="957" y="1209"/>
                    <a:pt x="957" y="1217"/>
                  </a:cubicBezTo>
                  <a:cubicBezTo>
                    <a:pt x="941" y="1241"/>
                    <a:pt x="933" y="1249"/>
                    <a:pt x="925" y="1272"/>
                  </a:cubicBezTo>
                  <a:cubicBezTo>
                    <a:pt x="917" y="1288"/>
                    <a:pt x="910" y="1304"/>
                    <a:pt x="894" y="1328"/>
                  </a:cubicBezTo>
                  <a:cubicBezTo>
                    <a:pt x="886" y="1344"/>
                    <a:pt x="886" y="1352"/>
                    <a:pt x="886" y="1359"/>
                  </a:cubicBezTo>
                  <a:cubicBezTo>
                    <a:pt x="886" y="1359"/>
                    <a:pt x="894" y="1359"/>
                    <a:pt x="902" y="1359"/>
                  </a:cubicBezTo>
                  <a:cubicBezTo>
                    <a:pt x="910" y="1359"/>
                    <a:pt x="925" y="1359"/>
                    <a:pt x="933" y="1367"/>
                  </a:cubicBezTo>
                  <a:cubicBezTo>
                    <a:pt x="949" y="1375"/>
                    <a:pt x="957" y="1383"/>
                    <a:pt x="957" y="1391"/>
                  </a:cubicBezTo>
                  <a:cubicBezTo>
                    <a:pt x="957" y="1399"/>
                    <a:pt x="933" y="1399"/>
                    <a:pt x="925" y="1399"/>
                  </a:cubicBezTo>
                  <a:cubicBezTo>
                    <a:pt x="917" y="1399"/>
                    <a:pt x="910" y="1415"/>
                    <a:pt x="902" y="1431"/>
                  </a:cubicBezTo>
                  <a:cubicBezTo>
                    <a:pt x="894" y="1454"/>
                    <a:pt x="886" y="1470"/>
                    <a:pt x="862" y="1478"/>
                  </a:cubicBezTo>
                  <a:cubicBezTo>
                    <a:pt x="854" y="1485"/>
                    <a:pt x="846" y="1485"/>
                    <a:pt x="838" y="1485"/>
                  </a:cubicBezTo>
                  <a:lnTo>
                    <a:pt x="831" y="1485"/>
                  </a:lnTo>
                  <a:cubicBezTo>
                    <a:pt x="822" y="1485"/>
                    <a:pt x="822" y="1485"/>
                    <a:pt x="822" y="1485"/>
                  </a:cubicBezTo>
                  <a:lnTo>
                    <a:pt x="822" y="1485"/>
                  </a:lnTo>
                  <a:cubicBezTo>
                    <a:pt x="831" y="1517"/>
                    <a:pt x="783" y="1524"/>
                    <a:pt x="712" y="1540"/>
                  </a:cubicBezTo>
                  <a:cubicBezTo>
                    <a:pt x="704" y="1540"/>
                    <a:pt x="704" y="1540"/>
                    <a:pt x="704" y="1540"/>
                  </a:cubicBezTo>
                  <a:cubicBezTo>
                    <a:pt x="680" y="1548"/>
                    <a:pt x="672" y="1548"/>
                    <a:pt x="672" y="1548"/>
                  </a:cubicBezTo>
                  <a:cubicBezTo>
                    <a:pt x="672" y="1556"/>
                    <a:pt x="672" y="1556"/>
                    <a:pt x="680" y="1556"/>
                  </a:cubicBezTo>
                  <a:cubicBezTo>
                    <a:pt x="680" y="1564"/>
                    <a:pt x="688" y="1572"/>
                    <a:pt x="680" y="1580"/>
                  </a:cubicBezTo>
                  <a:cubicBezTo>
                    <a:pt x="664" y="1588"/>
                    <a:pt x="625" y="1619"/>
                    <a:pt x="569" y="1619"/>
                  </a:cubicBezTo>
                  <a:cubicBezTo>
                    <a:pt x="562" y="1619"/>
                    <a:pt x="546" y="1611"/>
                    <a:pt x="538" y="1611"/>
                  </a:cubicBezTo>
                  <a:cubicBezTo>
                    <a:pt x="522" y="1611"/>
                    <a:pt x="514" y="1604"/>
                    <a:pt x="506" y="1604"/>
                  </a:cubicBezTo>
                  <a:cubicBezTo>
                    <a:pt x="498" y="1604"/>
                    <a:pt x="498" y="1611"/>
                    <a:pt x="498" y="1619"/>
                  </a:cubicBezTo>
                  <a:cubicBezTo>
                    <a:pt x="498" y="1627"/>
                    <a:pt x="498" y="1643"/>
                    <a:pt x="483" y="1667"/>
                  </a:cubicBezTo>
                  <a:cubicBezTo>
                    <a:pt x="475" y="1675"/>
                    <a:pt x="467" y="1682"/>
                    <a:pt x="459" y="1682"/>
                  </a:cubicBezTo>
                  <a:close/>
                  <a:moveTo>
                    <a:pt x="174" y="846"/>
                  </a:moveTo>
                  <a:lnTo>
                    <a:pt x="174" y="846"/>
                  </a:lnTo>
                  <a:cubicBezTo>
                    <a:pt x="167" y="846"/>
                    <a:pt x="167" y="846"/>
                    <a:pt x="167" y="846"/>
                  </a:cubicBezTo>
                  <a:cubicBezTo>
                    <a:pt x="151" y="854"/>
                    <a:pt x="135" y="893"/>
                    <a:pt x="135" y="917"/>
                  </a:cubicBezTo>
                  <a:cubicBezTo>
                    <a:pt x="135" y="932"/>
                    <a:pt x="135" y="948"/>
                    <a:pt x="127" y="956"/>
                  </a:cubicBezTo>
                  <a:cubicBezTo>
                    <a:pt x="127" y="972"/>
                    <a:pt x="119" y="988"/>
                    <a:pt x="127" y="1004"/>
                  </a:cubicBezTo>
                  <a:cubicBezTo>
                    <a:pt x="135" y="1012"/>
                    <a:pt x="143" y="1043"/>
                    <a:pt x="135" y="1067"/>
                  </a:cubicBezTo>
                  <a:cubicBezTo>
                    <a:pt x="135" y="1075"/>
                    <a:pt x="127" y="1075"/>
                    <a:pt x="127" y="1075"/>
                  </a:cubicBezTo>
                  <a:cubicBezTo>
                    <a:pt x="119" y="1083"/>
                    <a:pt x="111" y="1083"/>
                    <a:pt x="111" y="1083"/>
                  </a:cubicBezTo>
                  <a:cubicBezTo>
                    <a:pt x="95" y="1083"/>
                    <a:pt x="95" y="1083"/>
                    <a:pt x="95" y="1106"/>
                  </a:cubicBezTo>
                  <a:cubicBezTo>
                    <a:pt x="95" y="1114"/>
                    <a:pt x="95" y="1114"/>
                    <a:pt x="95" y="1114"/>
                  </a:cubicBezTo>
                  <a:cubicBezTo>
                    <a:pt x="95" y="1146"/>
                    <a:pt x="95" y="1154"/>
                    <a:pt x="64" y="1162"/>
                  </a:cubicBezTo>
                  <a:cubicBezTo>
                    <a:pt x="32" y="1162"/>
                    <a:pt x="8" y="1178"/>
                    <a:pt x="8" y="1178"/>
                  </a:cubicBezTo>
                  <a:cubicBezTo>
                    <a:pt x="8" y="1193"/>
                    <a:pt x="16" y="1280"/>
                    <a:pt x="48" y="1304"/>
                  </a:cubicBezTo>
                  <a:cubicBezTo>
                    <a:pt x="72" y="1320"/>
                    <a:pt x="87" y="1352"/>
                    <a:pt x="103" y="1383"/>
                  </a:cubicBezTo>
                  <a:cubicBezTo>
                    <a:pt x="111" y="1391"/>
                    <a:pt x="111" y="1391"/>
                    <a:pt x="111" y="1391"/>
                  </a:cubicBezTo>
                  <a:cubicBezTo>
                    <a:pt x="111" y="1399"/>
                    <a:pt x="119" y="1407"/>
                    <a:pt x="119" y="1415"/>
                  </a:cubicBezTo>
                  <a:cubicBezTo>
                    <a:pt x="135" y="1446"/>
                    <a:pt x="143" y="1478"/>
                    <a:pt x="190" y="1501"/>
                  </a:cubicBezTo>
                  <a:cubicBezTo>
                    <a:pt x="214" y="1517"/>
                    <a:pt x="238" y="1517"/>
                    <a:pt x="253" y="1517"/>
                  </a:cubicBezTo>
                  <a:cubicBezTo>
                    <a:pt x="269" y="1524"/>
                    <a:pt x="285" y="1524"/>
                    <a:pt x="301" y="1548"/>
                  </a:cubicBezTo>
                  <a:cubicBezTo>
                    <a:pt x="309" y="1556"/>
                    <a:pt x="301" y="1572"/>
                    <a:pt x="301" y="1580"/>
                  </a:cubicBezTo>
                  <a:cubicBezTo>
                    <a:pt x="301" y="1588"/>
                    <a:pt x="301" y="1588"/>
                    <a:pt x="301" y="1595"/>
                  </a:cubicBezTo>
                  <a:cubicBezTo>
                    <a:pt x="309" y="1604"/>
                    <a:pt x="325" y="1604"/>
                    <a:pt x="356" y="1611"/>
                  </a:cubicBezTo>
                  <a:cubicBezTo>
                    <a:pt x="404" y="1627"/>
                    <a:pt x="427" y="1643"/>
                    <a:pt x="443" y="1659"/>
                  </a:cubicBezTo>
                  <a:cubicBezTo>
                    <a:pt x="451" y="1667"/>
                    <a:pt x="459" y="1675"/>
                    <a:pt x="459" y="1675"/>
                  </a:cubicBezTo>
                  <a:cubicBezTo>
                    <a:pt x="467" y="1675"/>
                    <a:pt x="467" y="1667"/>
                    <a:pt x="475" y="1659"/>
                  </a:cubicBezTo>
                  <a:cubicBezTo>
                    <a:pt x="491" y="1643"/>
                    <a:pt x="491" y="1627"/>
                    <a:pt x="491" y="1619"/>
                  </a:cubicBezTo>
                  <a:cubicBezTo>
                    <a:pt x="491" y="1604"/>
                    <a:pt x="498" y="1595"/>
                    <a:pt x="506" y="1595"/>
                  </a:cubicBezTo>
                  <a:cubicBezTo>
                    <a:pt x="514" y="1595"/>
                    <a:pt x="522" y="1604"/>
                    <a:pt x="538" y="1604"/>
                  </a:cubicBezTo>
                  <a:cubicBezTo>
                    <a:pt x="546" y="1604"/>
                    <a:pt x="562" y="1611"/>
                    <a:pt x="569" y="1611"/>
                  </a:cubicBezTo>
                  <a:cubicBezTo>
                    <a:pt x="617" y="1611"/>
                    <a:pt x="664" y="1588"/>
                    <a:pt x="672" y="1572"/>
                  </a:cubicBezTo>
                  <a:cubicBezTo>
                    <a:pt x="680" y="1572"/>
                    <a:pt x="680" y="1572"/>
                    <a:pt x="672" y="1564"/>
                  </a:cubicBezTo>
                  <a:cubicBezTo>
                    <a:pt x="664" y="1556"/>
                    <a:pt x="664" y="1556"/>
                    <a:pt x="664" y="1548"/>
                  </a:cubicBezTo>
                  <a:cubicBezTo>
                    <a:pt x="672" y="1540"/>
                    <a:pt x="680" y="1540"/>
                    <a:pt x="704" y="1532"/>
                  </a:cubicBezTo>
                  <a:cubicBezTo>
                    <a:pt x="712" y="1532"/>
                    <a:pt x="712" y="1532"/>
                    <a:pt x="712" y="1532"/>
                  </a:cubicBezTo>
                  <a:cubicBezTo>
                    <a:pt x="767" y="1517"/>
                    <a:pt x="822" y="1509"/>
                    <a:pt x="815" y="1493"/>
                  </a:cubicBezTo>
                  <a:cubicBezTo>
                    <a:pt x="815" y="1485"/>
                    <a:pt x="815" y="1485"/>
                    <a:pt x="815" y="1478"/>
                  </a:cubicBezTo>
                  <a:cubicBezTo>
                    <a:pt x="822" y="1478"/>
                    <a:pt x="822" y="1478"/>
                    <a:pt x="831" y="1478"/>
                  </a:cubicBezTo>
                  <a:lnTo>
                    <a:pt x="838" y="1478"/>
                  </a:lnTo>
                  <a:cubicBezTo>
                    <a:pt x="846" y="1478"/>
                    <a:pt x="854" y="1478"/>
                    <a:pt x="862" y="1478"/>
                  </a:cubicBezTo>
                  <a:cubicBezTo>
                    <a:pt x="878" y="1470"/>
                    <a:pt x="886" y="1446"/>
                    <a:pt x="894" y="1431"/>
                  </a:cubicBezTo>
                  <a:cubicBezTo>
                    <a:pt x="902" y="1415"/>
                    <a:pt x="910" y="1399"/>
                    <a:pt x="925" y="1399"/>
                  </a:cubicBezTo>
                  <a:cubicBezTo>
                    <a:pt x="933" y="1399"/>
                    <a:pt x="949" y="1391"/>
                    <a:pt x="949" y="1383"/>
                  </a:cubicBezTo>
                  <a:cubicBezTo>
                    <a:pt x="949" y="1383"/>
                    <a:pt x="949" y="1375"/>
                    <a:pt x="933" y="1375"/>
                  </a:cubicBezTo>
                  <a:cubicBezTo>
                    <a:pt x="917" y="1367"/>
                    <a:pt x="910" y="1367"/>
                    <a:pt x="902" y="1367"/>
                  </a:cubicBezTo>
                  <a:cubicBezTo>
                    <a:pt x="886" y="1367"/>
                    <a:pt x="878" y="1367"/>
                    <a:pt x="878" y="1359"/>
                  </a:cubicBezTo>
                  <a:cubicBezTo>
                    <a:pt x="878" y="1352"/>
                    <a:pt x="878" y="1344"/>
                    <a:pt x="894" y="1328"/>
                  </a:cubicBezTo>
                  <a:cubicBezTo>
                    <a:pt x="910" y="1304"/>
                    <a:pt x="910" y="1280"/>
                    <a:pt x="917" y="1265"/>
                  </a:cubicBezTo>
                  <a:cubicBezTo>
                    <a:pt x="925" y="1249"/>
                    <a:pt x="933" y="1233"/>
                    <a:pt x="949" y="1209"/>
                  </a:cubicBezTo>
                  <a:cubicBezTo>
                    <a:pt x="957" y="1209"/>
                    <a:pt x="957" y="1201"/>
                    <a:pt x="965" y="1193"/>
                  </a:cubicBezTo>
                  <a:cubicBezTo>
                    <a:pt x="981" y="1170"/>
                    <a:pt x="981" y="1170"/>
                    <a:pt x="989" y="1138"/>
                  </a:cubicBezTo>
                  <a:cubicBezTo>
                    <a:pt x="989" y="1114"/>
                    <a:pt x="989" y="1106"/>
                    <a:pt x="997" y="1099"/>
                  </a:cubicBezTo>
                  <a:cubicBezTo>
                    <a:pt x="1004" y="1091"/>
                    <a:pt x="1004" y="1083"/>
                    <a:pt x="1012" y="1051"/>
                  </a:cubicBezTo>
                  <a:cubicBezTo>
                    <a:pt x="1020" y="1027"/>
                    <a:pt x="1020" y="1004"/>
                    <a:pt x="1020" y="988"/>
                  </a:cubicBezTo>
                  <a:cubicBezTo>
                    <a:pt x="1020" y="956"/>
                    <a:pt x="1020" y="932"/>
                    <a:pt x="1044" y="917"/>
                  </a:cubicBezTo>
                  <a:cubicBezTo>
                    <a:pt x="1060" y="917"/>
                    <a:pt x="1068" y="909"/>
                    <a:pt x="1075" y="901"/>
                  </a:cubicBezTo>
                  <a:cubicBezTo>
                    <a:pt x="1084" y="893"/>
                    <a:pt x="1091" y="885"/>
                    <a:pt x="1107" y="885"/>
                  </a:cubicBezTo>
                  <a:cubicBezTo>
                    <a:pt x="1115" y="885"/>
                    <a:pt x="1115" y="893"/>
                    <a:pt x="1123" y="901"/>
                  </a:cubicBezTo>
                  <a:cubicBezTo>
                    <a:pt x="1131" y="901"/>
                    <a:pt x="1131" y="901"/>
                    <a:pt x="1131" y="901"/>
                  </a:cubicBezTo>
                  <a:cubicBezTo>
                    <a:pt x="1147" y="917"/>
                    <a:pt x="1170" y="941"/>
                    <a:pt x="1186" y="941"/>
                  </a:cubicBezTo>
                  <a:lnTo>
                    <a:pt x="1186" y="941"/>
                  </a:lnTo>
                  <a:cubicBezTo>
                    <a:pt x="1202" y="925"/>
                    <a:pt x="1194" y="917"/>
                    <a:pt x="1194" y="901"/>
                  </a:cubicBezTo>
                  <a:cubicBezTo>
                    <a:pt x="1194" y="893"/>
                    <a:pt x="1194" y="893"/>
                    <a:pt x="1194" y="893"/>
                  </a:cubicBezTo>
                  <a:cubicBezTo>
                    <a:pt x="1194" y="885"/>
                    <a:pt x="1202" y="861"/>
                    <a:pt x="1210" y="846"/>
                  </a:cubicBezTo>
                  <a:cubicBezTo>
                    <a:pt x="1226" y="838"/>
                    <a:pt x="1234" y="830"/>
                    <a:pt x="1242" y="838"/>
                  </a:cubicBezTo>
                  <a:cubicBezTo>
                    <a:pt x="1250" y="846"/>
                    <a:pt x="1250" y="846"/>
                    <a:pt x="1257" y="846"/>
                  </a:cubicBezTo>
                  <a:cubicBezTo>
                    <a:pt x="1257" y="846"/>
                    <a:pt x="1257" y="846"/>
                    <a:pt x="1257" y="822"/>
                  </a:cubicBezTo>
                  <a:cubicBezTo>
                    <a:pt x="1257" y="806"/>
                    <a:pt x="1257" y="798"/>
                    <a:pt x="1250" y="790"/>
                  </a:cubicBezTo>
                  <a:cubicBezTo>
                    <a:pt x="1250" y="774"/>
                    <a:pt x="1250" y="766"/>
                    <a:pt x="1250" y="759"/>
                  </a:cubicBezTo>
                  <a:cubicBezTo>
                    <a:pt x="1250" y="759"/>
                    <a:pt x="1257" y="759"/>
                    <a:pt x="1265" y="759"/>
                  </a:cubicBezTo>
                  <a:cubicBezTo>
                    <a:pt x="1273" y="759"/>
                    <a:pt x="1289" y="759"/>
                    <a:pt x="1297" y="759"/>
                  </a:cubicBezTo>
                  <a:cubicBezTo>
                    <a:pt x="1305" y="759"/>
                    <a:pt x="1313" y="759"/>
                    <a:pt x="1321" y="759"/>
                  </a:cubicBezTo>
                  <a:cubicBezTo>
                    <a:pt x="1328" y="759"/>
                    <a:pt x="1337" y="759"/>
                    <a:pt x="1337" y="751"/>
                  </a:cubicBezTo>
                  <a:cubicBezTo>
                    <a:pt x="1344" y="743"/>
                    <a:pt x="1344" y="727"/>
                    <a:pt x="1344" y="719"/>
                  </a:cubicBezTo>
                  <a:cubicBezTo>
                    <a:pt x="1344" y="703"/>
                    <a:pt x="1344" y="679"/>
                    <a:pt x="1376" y="672"/>
                  </a:cubicBezTo>
                  <a:cubicBezTo>
                    <a:pt x="1384" y="672"/>
                    <a:pt x="1392" y="672"/>
                    <a:pt x="1392" y="672"/>
                  </a:cubicBezTo>
                  <a:cubicBezTo>
                    <a:pt x="1408" y="664"/>
                    <a:pt x="1415" y="664"/>
                    <a:pt x="1423" y="624"/>
                  </a:cubicBezTo>
                  <a:cubicBezTo>
                    <a:pt x="1439" y="561"/>
                    <a:pt x="1439" y="514"/>
                    <a:pt x="1439" y="482"/>
                  </a:cubicBezTo>
                  <a:cubicBezTo>
                    <a:pt x="1439" y="458"/>
                    <a:pt x="1439" y="419"/>
                    <a:pt x="1455" y="411"/>
                  </a:cubicBezTo>
                  <a:cubicBezTo>
                    <a:pt x="1463" y="403"/>
                    <a:pt x="1471" y="403"/>
                    <a:pt x="1479" y="403"/>
                  </a:cubicBezTo>
                  <a:cubicBezTo>
                    <a:pt x="1487" y="411"/>
                    <a:pt x="1502" y="419"/>
                    <a:pt x="1518" y="426"/>
                  </a:cubicBezTo>
                  <a:cubicBezTo>
                    <a:pt x="1550" y="450"/>
                    <a:pt x="1590" y="490"/>
                    <a:pt x="1613" y="490"/>
                  </a:cubicBezTo>
                  <a:lnTo>
                    <a:pt x="1621" y="490"/>
                  </a:lnTo>
                  <a:cubicBezTo>
                    <a:pt x="1637" y="490"/>
                    <a:pt x="1661" y="466"/>
                    <a:pt x="1676" y="426"/>
                  </a:cubicBezTo>
                  <a:lnTo>
                    <a:pt x="1676" y="426"/>
                  </a:lnTo>
                  <a:cubicBezTo>
                    <a:pt x="1676" y="419"/>
                    <a:pt x="1676" y="419"/>
                    <a:pt x="1676" y="419"/>
                  </a:cubicBezTo>
                  <a:cubicBezTo>
                    <a:pt x="1676" y="419"/>
                    <a:pt x="1645" y="363"/>
                    <a:pt x="1637" y="348"/>
                  </a:cubicBezTo>
                  <a:cubicBezTo>
                    <a:pt x="1629" y="324"/>
                    <a:pt x="1613" y="308"/>
                    <a:pt x="1581" y="308"/>
                  </a:cubicBezTo>
                  <a:cubicBezTo>
                    <a:pt x="1558" y="308"/>
                    <a:pt x="1534" y="308"/>
                    <a:pt x="1510" y="300"/>
                  </a:cubicBezTo>
                  <a:cubicBezTo>
                    <a:pt x="1510" y="300"/>
                    <a:pt x="1510" y="292"/>
                    <a:pt x="1502" y="292"/>
                  </a:cubicBezTo>
                  <a:cubicBezTo>
                    <a:pt x="1487" y="292"/>
                    <a:pt x="1471" y="308"/>
                    <a:pt x="1463" y="316"/>
                  </a:cubicBezTo>
                  <a:cubicBezTo>
                    <a:pt x="1455" y="324"/>
                    <a:pt x="1439" y="332"/>
                    <a:pt x="1423" y="332"/>
                  </a:cubicBezTo>
                  <a:cubicBezTo>
                    <a:pt x="1415" y="340"/>
                    <a:pt x="1415" y="340"/>
                    <a:pt x="1408" y="340"/>
                  </a:cubicBezTo>
                  <a:cubicBezTo>
                    <a:pt x="1400" y="348"/>
                    <a:pt x="1392" y="355"/>
                    <a:pt x="1384" y="363"/>
                  </a:cubicBezTo>
                  <a:cubicBezTo>
                    <a:pt x="1376" y="379"/>
                    <a:pt x="1368" y="395"/>
                    <a:pt x="1337" y="387"/>
                  </a:cubicBezTo>
                  <a:cubicBezTo>
                    <a:pt x="1305" y="387"/>
                    <a:pt x="1297" y="371"/>
                    <a:pt x="1289" y="363"/>
                  </a:cubicBezTo>
                  <a:cubicBezTo>
                    <a:pt x="1289" y="355"/>
                    <a:pt x="1289" y="355"/>
                    <a:pt x="1289" y="355"/>
                  </a:cubicBezTo>
                  <a:cubicBezTo>
                    <a:pt x="1281" y="355"/>
                    <a:pt x="1265" y="395"/>
                    <a:pt x="1257" y="419"/>
                  </a:cubicBezTo>
                  <a:cubicBezTo>
                    <a:pt x="1250" y="426"/>
                    <a:pt x="1250" y="435"/>
                    <a:pt x="1250" y="435"/>
                  </a:cubicBezTo>
                  <a:lnTo>
                    <a:pt x="1250" y="435"/>
                  </a:lnTo>
                  <a:cubicBezTo>
                    <a:pt x="1242" y="450"/>
                    <a:pt x="1242" y="458"/>
                    <a:pt x="1234" y="458"/>
                  </a:cubicBezTo>
                  <a:cubicBezTo>
                    <a:pt x="1226" y="458"/>
                    <a:pt x="1226" y="450"/>
                    <a:pt x="1226" y="450"/>
                  </a:cubicBezTo>
                  <a:cubicBezTo>
                    <a:pt x="1226" y="442"/>
                    <a:pt x="1226" y="442"/>
                    <a:pt x="1218" y="442"/>
                  </a:cubicBezTo>
                  <a:cubicBezTo>
                    <a:pt x="1202" y="442"/>
                    <a:pt x="1186" y="450"/>
                    <a:pt x="1186" y="450"/>
                  </a:cubicBezTo>
                  <a:cubicBezTo>
                    <a:pt x="1060" y="593"/>
                    <a:pt x="1060" y="593"/>
                    <a:pt x="1060" y="593"/>
                  </a:cubicBezTo>
                  <a:cubicBezTo>
                    <a:pt x="1020" y="355"/>
                    <a:pt x="1020" y="355"/>
                    <a:pt x="1020" y="355"/>
                  </a:cubicBezTo>
                  <a:cubicBezTo>
                    <a:pt x="649" y="426"/>
                    <a:pt x="649" y="426"/>
                    <a:pt x="649" y="426"/>
                  </a:cubicBezTo>
                  <a:cubicBezTo>
                    <a:pt x="569" y="8"/>
                    <a:pt x="569" y="8"/>
                    <a:pt x="569" y="8"/>
                  </a:cubicBezTo>
                  <a:cubicBezTo>
                    <a:pt x="569" y="8"/>
                    <a:pt x="569" y="8"/>
                    <a:pt x="562" y="8"/>
                  </a:cubicBezTo>
                  <a:cubicBezTo>
                    <a:pt x="554" y="8"/>
                    <a:pt x="546" y="8"/>
                    <a:pt x="546" y="15"/>
                  </a:cubicBezTo>
                  <a:lnTo>
                    <a:pt x="546" y="15"/>
                  </a:lnTo>
                  <a:cubicBezTo>
                    <a:pt x="546" y="24"/>
                    <a:pt x="554" y="31"/>
                    <a:pt x="554" y="47"/>
                  </a:cubicBezTo>
                  <a:cubicBezTo>
                    <a:pt x="554" y="63"/>
                    <a:pt x="562" y="71"/>
                    <a:pt x="562" y="87"/>
                  </a:cubicBezTo>
                  <a:cubicBezTo>
                    <a:pt x="562" y="95"/>
                    <a:pt x="569" y="110"/>
                    <a:pt x="569" y="118"/>
                  </a:cubicBezTo>
                  <a:cubicBezTo>
                    <a:pt x="578" y="142"/>
                    <a:pt x="585" y="158"/>
                    <a:pt x="569" y="166"/>
                  </a:cubicBezTo>
                  <a:lnTo>
                    <a:pt x="562" y="166"/>
                  </a:lnTo>
                  <a:cubicBezTo>
                    <a:pt x="554" y="174"/>
                    <a:pt x="554" y="174"/>
                    <a:pt x="554" y="197"/>
                  </a:cubicBezTo>
                  <a:cubicBezTo>
                    <a:pt x="554" y="205"/>
                    <a:pt x="554" y="221"/>
                    <a:pt x="562" y="237"/>
                  </a:cubicBezTo>
                  <a:cubicBezTo>
                    <a:pt x="562" y="284"/>
                    <a:pt x="569" y="316"/>
                    <a:pt x="562" y="332"/>
                  </a:cubicBezTo>
                  <a:cubicBezTo>
                    <a:pt x="554" y="332"/>
                    <a:pt x="546" y="332"/>
                    <a:pt x="538" y="340"/>
                  </a:cubicBezTo>
                  <a:cubicBezTo>
                    <a:pt x="530" y="340"/>
                    <a:pt x="514" y="340"/>
                    <a:pt x="522" y="379"/>
                  </a:cubicBezTo>
                  <a:cubicBezTo>
                    <a:pt x="530" y="442"/>
                    <a:pt x="530" y="498"/>
                    <a:pt x="514" y="529"/>
                  </a:cubicBezTo>
                  <a:cubicBezTo>
                    <a:pt x="506" y="537"/>
                    <a:pt x="498" y="545"/>
                    <a:pt x="491" y="561"/>
                  </a:cubicBezTo>
                  <a:cubicBezTo>
                    <a:pt x="467" y="593"/>
                    <a:pt x="451" y="624"/>
                    <a:pt x="427" y="632"/>
                  </a:cubicBezTo>
                  <a:cubicBezTo>
                    <a:pt x="419" y="632"/>
                    <a:pt x="411" y="632"/>
                    <a:pt x="404" y="640"/>
                  </a:cubicBezTo>
                  <a:cubicBezTo>
                    <a:pt x="404" y="640"/>
                    <a:pt x="396" y="640"/>
                    <a:pt x="388" y="640"/>
                  </a:cubicBezTo>
                  <a:cubicBezTo>
                    <a:pt x="380" y="640"/>
                    <a:pt x="372" y="640"/>
                    <a:pt x="364" y="632"/>
                  </a:cubicBezTo>
                  <a:cubicBezTo>
                    <a:pt x="364" y="632"/>
                    <a:pt x="356" y="632"/>
                    <a:pt x="356" y="624"/>
                  </a:cubicBezTo>
                  <a:cubicBezTo>
                    <a:pt x="340" y="616"/>
                    <a:pt x="332" y="608"/>
                    <a:pt x="325" y="608"/>
                  </a:cubicBezTo>
                  <a:cubicBezTo>
                    <a:pt x="325" y="608"/>
                    <a:pt x="317" y="608"/>
                    <a:pt x="317" y="624"/>
                  </a:cubicBezTo>
                  <a:cubicBezTo>
                    <a:pt x="317" y="632"/>
                    <a:pt x="309" y="640"/>
                    <a:pt x="309" y="648"/>
                  </a:cubicBezTo>
                  <a:cubicBezTo>
                    <a:pt x="309" y="672"/>
                    <a:pt x="309" y="688"/>
                    <a:pt x="285" y="695"/>
                  </a:cubicBezTo>
                  <a:cubicBezTo>
                    <a:pt x="285" y="703"/>
                    <a:pt x="277" y="703"/>
                    <a:pt x="269" y="703"/>
                  </a:cubicBezTo>
                  <a:cubicBezTo>
                    <a:pt x="245" y="719"/>
                    <a:pt x="222" y="727"/>
                    <a:pt x="230" y="743"/>
                  </a:cubicBezTo>
                  <a:cubicBezTo>
                    <a:pt x="238" y="774"/>
                    <a:pt x="245" y="861"/>
                    <a:pt x="238" y="877"/>
                  </a:cubicBezTo>
                  <a:cubicBezTo>
                    <a:pt x="238" y="885"/>
                    <a:pt x="230" y="885"/>
                    <a:pt x="230" y="885"/>
                  </a:cubicBezTo>
                  <a:cubicBezTo>
                    <a:pt x="230" y="885"/>
                    <a:pt x="230" y="885"/>
                    <a:pt x="230" y="877"/>
                  </a:cubicBezTo>
                  <a:cubicBezTo>
                    <a:pt x="222" y="877"/>
                    <a:pt x="214" y="869"/>
                    <a:pt x="206" y="861"/>
                  </a:cubicBezTo>
                  <a:cubicBezTo>
                    <a:pt x="190" y="854"/>
                    <a:pt x="182" y="846"/>
                    <a:pt x="174" y="846"/>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2" name="Freeform 779"/>
            <p:cNvSpPr>
              <a:spLocks noChangeArrowheads="1"/>
            </p:cNvSpPr>
            <p:nvPr/>
          </p:nvSpPr>
          <p:spPr bwMode="auto">
            <a:xfrm>
              <a:off x="19976423" y="6569593"/>
              <a:ext cx="1514506" cy="876698"/>
            </a:xfrm>
            <a:custGeom>
              <a:avLst/>
              <a:gdLst>
                <a:gd name="T0" fmla="*/ 2846 w 2879"/>
                <a:gd name="T1" fmla="*/ 1122 h 1668"/>
                <a:gd name="T2" fmla="*/ 2744 w 2879"/>
                <a:gd name="T3" fmla="*/ 1012 h 1668"/>
                <a:gd name="T4" fmla="*/ 2664 w 2879"/>
                <a:gd name="T5" fmla="*/ 1043 h 1668"/>
                <a:gd name="T6" fmla="*/ 2562 w 2879"/>
                <a:gd name="T7" fmla="*/ 1012 h 1668"/>
                <a:gd name="T8" fmla="*/ 2522 w 2879"/>
                <a:gd name="T9" fmla="*/ 949 h 1668"/>
                <a:gd name="T10" fmla="*/ 2641 w 2879"/>
                <a:gd name="T11" fmla="*/ 1012 h 1668"/>
                <a:gd name="T12" fmla="*/ 2657 w 2879"/>
                <a:gd name="T13" fmla="*/ 933 h 1668"/>
                <a:gd name="T14" fmla="*/ 2593 w 2879"/>
                <a:gd name="T15" fmla="*/ 901 h 1668"/>
                <a:gd name="T16" fmla="*/ 2562 w 2879"/>
                <a:gd name="T17" fmla="*/ 877 h 1668"/>
                <a:gd name="T18" fmla="*/ 2585 w 2879"/>
                <a:gd name="T19" fmla="*/ 814 h 1668"/>
                <a:gd name="T20" fmla="*/ 2641 w 2879"/>
                <a:gd name="T21" fmla="*/ 790 h 1668"/>
                <a:gd name="T22" fmla="*/ 2538 w 2879"/>
                <a:gd name="T23" fmla="*/ 727 h 1668"/>
                <a:gd name="T24" fmla="*/ 2514 w 2879"/>
                <a:gd name="T25" fmla="*/ 680 h 1668"/>
                <a:gd name="T26" fmla="*/ 2585 w 2879"/>
                <a:gd name="T27" fmla="*/ 680 h 1668"/>
                <a:gd name="T28" fmla="*/ 2609 w 2879"/>
                <a:gd name="T29" fmla="*/ 593 h 1668"/>
                <a:gd name="T30" fmla="*/ 2498 w 2879"/>
                <a:gd name="T31" fmla="*/ 506 h 1668"/>
                <a:gd name="T32" fmla="*/ 2411 w 2879"/>
                <a:gd name="T33" fmla="*/ 490 h 1668"/>
                <a:gd name="T34" fmla="*/ 2301 w 2879"/>
                <a:gd name="T35" fmla="*/ 427 h 1668"/>
                <a:gd name="T36" fmla="*/ 2158 w 2879"/>
                <a:gd name="T37" fmla="*/ 427 h 1668"/>
                <a:gd name="T38" fmla="*/ 2206 w 2879"/>
                <a:gd name="T39" fmla="*/ 206 h 1668"/>
                <a:gd name="T40" fmla="*/ 2024 w 2879"/>
                <a:gd name="T41" fmla="*/ 119 h 1668"/>
                <a:gd name="T42" fmla="*/ 1921 w 2879"/>
                <a:gd name="T43" fmla="*/ 24 h 1668"/>
                <a:gd name="T44" fmla="*/ 1716 w 2879"/>
                <a:gd name="T45" fmla="*/ 16 h 1668"/>
                <a:gd name="T46" fmla="*/ 1668 w 2879"/>
                <a:gd name="T47" fmla="*/ 229 h 1668"/>
                <a:gd name="T48" fmla="*/ 1581 w 2879"/>
                <a:gd name="T49" fmla="*/ 356 h 1668"/>
                <a:gd name="T50" fmla="*/ 1502 w 2879"/>
                <a:gd name="T51" fmla="*/ 427 h 1668"/>
                <a:gd name="T52" fmla="*/ 1439 w 2879"/>
                <a:gd name="T53" fmla="*/ 498 h 1668"/>
                <a:gd name="T54" fmla="*/ 1360 w 2879"/>
                <a:gd name="T55" fmla="*/ 506 h 1668"/>
                <a:gd name="T56" fmla="*/ 1257 w 2879"/>
                <a:gd name="T57" fmla="*/ 656 h 1668"/>
                <a:gd name="T58" fmla="*/ 1186 w 2879"/>
                <a:gd name="T59" fmla="*/ 822 h 1668"/>
                <a:gd name="T60" fmla="*/ 1170 w 2879"/>
                <a:gd name="T61" fmla="*/ 972 h 1668"/>
                <a:gd name="T62" fmla="*/ 1099 w 2879"/>
                <a:gd name="T63" fmla="*/ 1083 h 1668"/>
                <a:gd name="T64" fmla="*/ 941 w 2879"/>
                <a:gd name="T65" fmla="*/ 1137 h 1668"/>
                <a:gd name="T66" fmla="*/ 775 w 2879"/>
                <a:gd name="T67" fmla="*/ 1216 h 1668"/>
                <a:gd name="T68" fmla="*/ 593 w 2879"/>
                <a:gd name="T69" fmla="*/ 1224 h 1668"/>
                <a:gd name="T70" fmla="*/ 530 w 2879"/>
                <a:gd name="T71" fmla="*/ 1145 h 1668"/>
                <a:gd name="T72" fmla="*/ 364 w 2879"/>
                <a:gd name="T73" fmla="*/ 1319 h 1668"/>
                <a:gd name="T74" fmla="*/ 269 w 2879"/>
                <a:gd name="T75" fmla="*/ 1430 h 1668"/>
                <a:gd name="T76" fmla="*/ 229 w 2879"/>
                <a:gd name="T77" fmla="*/ 1493 h 1668"/>
                <a:gd name="T78" fmla="*/ 142 w 2879"/>
                <a:gd name="T79" fmla="*/ 1588 h 1668"/>
                <a:gd name="T80" fmla="*/ 0 w 2879"/>
                <a:gd name="T81" fmla="*/ 1667 h 1668"/>
                <a:gd name="T82" fmla="*/ 728 w 2879"/>
                <a:gd name="T83" fmla="*/ 1564 h 1668"/>
                <a:gd name="T84" fmla="*/ 2878 w 2879"/>
                <a:gd name="T85" fmla="*/ 1169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79" h="1668">
                  <a:moveTo>
                    <a:pt x="2846" y="1122"/>
                  </a:moveTo>
                  <a:lnTo>
                    <a:pt x="2846" y="1122"/>
                  </a:lnTo>
                  <a:cubicBezTo>
                    <a:pt x="2822" y="1067"/>
                    <a:pt x="2838" y="1059"/>
                    <a:pt x="2807" y="1036"/>
                  </a:cubicBezTo>
                  <a:cubicBezTo>
                    <a:pt x="2775" y="1012"/>
                    <a:pt x="2767" y="1012"/>
                    <a:pt x="2744" y="1012"/>
                  </a:cubicBezTo>
                  <a:cubicBezTo>
                    <a:pt x="2720" y="1012"/>
                    <a:pt x="2680" y="1012"/>
                    <a:pt x="2672" y="1012"/>
                  </a:cubicBezTo>
                  <a:cubicBezTo>
                    <a:pt x="2672" y="1012"/>
                    <a:pt x="2680" y="1036"/>
                    <a:pt x="2664" y="1043"/>
                  </a:cubicBezTo>
                  <a:cubicBezTo>
                    <a:pt x="2649" y="1043"/>
                    <a:pt x="2633" y="1067"/>
                    <a:pt x="2617" y="1051"/>
                  </a:cubicBezTo>
                  <a:cubicBezTo>
                    <a:pt x="2593" y="1036"/>
                    <a:pt x="2601" y="1051"/>
                    <a:pt x="2562" y="1012"/>
                  </a:cubicBezTo>
                  <a:cubicBezTo>
                    <a:pt x="2530" y="972"/>
                    <a:pt x="2514" y="964"/>
                    <a:pt x="2506" y="957"/>
                  </a:cubicBezTo>
                  <a:cubicBezTo>
                    <a:pt x="2491" y="949"/>
                    <a:pt x="2498" y="933"/>
                    <a:pt x="2522" y="949"/>
                  </a:cubicBezTo>
                  <a:cubicBezTo>
                    <a:pt x="2546" y="964"/>
                    <a:pt x="2546" y="972"/>
                    <a:pt x="2585" y="988"/>
                  </a:cubicBezTo>
                  <a:cubicBezTo>
                    <a:pt x="2625" y="1012"/>
                    <a:pt x="2625" y="1028"/>
                    <a:pt x="2641" y="1012"/>
                  </a:cubicBezTo>
                  <a:cubicBezTo>
                    <a:pt x="2664" y="996"/>
                    <a:pt x="2657" y="988"/>
                    <a:pt x="2672" y="972"/>
                  </a:cubicBezTo>
                  <a:cubicBezTo>
                    <a:pt x="2680" y="964"/>
                    <a:pt x="2672" y="933"/>
                    <a:pt x="2657" y="933"/>
                  </a:cubicBezTo>
                  <a:cubicBezTo>
                    <a:pt x="2649" y="933"/>
                    <a:pt x="2649" y="949"/>
                    <a:pt x="2633" y="925"/>
                  </a:cubicBezTo>
                  <a:cubicBezTo>
                    <a:pt x="2617" y="909"/>
                    <a:pt x="2601" y="885"/>
                    <a:pt x="2593" y="901"/>
                  </a:cubicBezTo>
                  <a:cubicBezTo>
                    <a:pt x="2585" y="917"/>
                    <a:pt x="2577" y="917"/>
                    <a:pt x="2554" y="901"/>
                  </a:cubicBezTo>
                  <a:cubicBezTo>
                    <a:pt x="2538" y="885"/>
                    <a:pt x="2546" y="877"/>
                    <a:pt x="2562" y="877"/>
                  </a:cubicBezTo>
                  <a:cubicBezTo>
                    <a:pt x="2569" y="877"/>
                    <a:pt x="2601" y="870"/>
                    <a:pt x="2593" y="854"/>
                  </a:cubicBezTo>
                  <a:cubicBezTo>
                    <a:pt x="2593" y="830"/>
                    <a:pt x="2569" y="814"/>
                    <a:pt x="2585" y="814"/>
                  </a:cubicBezTo>
                  <a:cubicBezTo>
                    <a:pt x="2601" y="822"/>
                    <a:pt x="2601" y="846"/>
                    <a:pt x="2617" y="846"/>
                  </a:cubicBezTo>
                  <a:cubicBezTo>
                    <a:pt x="2641" y="846"/>
                    <a:pt x="2649" y="806"/>
                    <a:pt x="2641" y="790"/>
                  </a:cubicBezTo>
                  <a:cubicBezTo>
                    <a:pt x="2625" y="767"/>
                    <a:pt x="2625" y="759"/>
                    <a:pt x="2609" y="751"/>
                  </a:cubicBezTo>
                  <a:cubicBezTo>
                    <a:pt x="2593" y="743"/>
                    <a:pt x="2562" y="743"/>
                    <a:pt x="2538" y="727"/>
                  </a:cubicBezTo>
                  <a:cubicBezTo>
                    <a:pt x="2514" y="711"/>
                    <a:pt x="2522" y="719"/>
                    <a:pt x="2498" y="696"/>
                  </a:cubicBezTo>
                  <a:cubicBezTo>
                    <a:pt x="2482" y="672"/>
                    <a:pt x="2506" y="672"/>
                    <a:pt x="2514" y="680"/>
                  </a:cubicBezTo>
                  <a:cubicBezTo>
                    <a:pt x="2522" y="688"/>
                    <a:pt x="2530" y="704"/>
                    <a:pt x="2562" y="704"/>
                  </a:cubicBezTo>
                  <a:cubicBezTo>
                    <a:pt x="2585" y="704"/>
                    <a:pt x="2585" y="711"/>
                    <a:pt x="2585" y="680"/>
                  </a:cubicBezTo>
                  <a:cubicBezTo>
                    <a:pt x="2585" y="648"/>
                    <a:pt x="2562" y="624"/>
                    <a:pt x="2585" y="624"/>
                  </a:cubicBezTo>
                  <a:cubicBezTo>
                    <a:pt x="2601" y="624"/>
                    <a:pt x="2617" y="593"/>
                    <a:pt x="2609" y="593"/>
                  </a:cubicBezTo>
                  <a:cubicBezTo>
                    <a:pt x="2601" y="585"/>
                    <a:pt x="2585" y="569"/>
                    <a:pt x="2554" y="561"/>
                  </a:cubicBezTo>
                  <a:cubicBezTo>
                    <a:pt x="2530" y="546"/>
                    <a:pt x="2498" y="537"/>
                    <a:pt x="2498" y="506"/>
                  </a:cubicBezTo>
                  <a:cubicBezTo>
                    <a:pt x="2498" y="498"/>
                    <a:pt x="2498" y="490"/>
                    <a:pt x="2498" y="482"/>
                  </a:cubicBezTo>
                  <a:cubicBezTo>
                    <a:pt x="2482" y="482"/>
                    <a:pt x="2443" y="498"/>
                    <a:pt x="2411" y="490"/>
                  </a:cubicBezTo>
                  <a:cubicBezTo>
                    <a:pt x="2372" y="482"/>
                    <a:pt x="2332" y="466"/>
                    <a:pt x="2301" y="459"/>
                  </a:cubicBezTo>
                  <a:cubicBezTo>
                    <a:pt x="2277" y="443"/>
                    <a:pt x="2309" y="435"/>
                    <a:pt x="2301" y="427"/>
                  </a:cubicBezTo>
                  <a:cubicBezTo>
                    <a:pt x="2293" y="411"/>
                    <a:pt x="2253" y="403"/>
                    <a:pt x="2238" y="427"/>
                  </a:cubicBezTo>
                  <a:cubicBezTo>
                    <a:pt x="2214" y="443"/>
                    <a:pt x="2174" y="451"/>
                    <a:pt x="2158" y="427"/>
                  </a:cubicBezTo>
                  <a:cubicBezTo>
                    <a:pt x="2143" y="403"/>
                    <a:pt x="2166" y="348"/>
                    <a:pt x="2190" y="308"/>
                  </a:cubicBezTo>
                  <a:cubicBezTo>
                    <a:pt x="2214" y="269"/>
                    <a:pt x="2206" y="237"/>
                    <a:pt x="2206" y="206"/>
                  </a:cubicBezTo>
                  <a:cubicBezTo>
                    <a:pt x="2206" y="174"/>
                    <a:pt x="2127" y="142"/>
                    <a:pt x="2103" y="126"/>
                  </a:cubicBezTo>
                  <a:cubicBezTo>
                    <a:pt x="2079" y="111"/>
                    <a:pt x="2032" y="126"/>
                    <a:pt x="2024" y="119"/>
                  </a:cubicBezTo>
                  <a:cubicBezTo>
                    <a:pt x="2008" y="103"/>
                    <a:pt x="2008" y="55"/>
                    <a:pt x="2000" y="31"/>
                  </a:cubicBezTo>
                  <a:cubicBezTo>
                    <a:pt x="2000" y="16"/>
                    <a:pt x="1937" y="24"/>
                    <a:pt x="1921" y="24"/>
                  </a:cubicBezTo>
                  <a:cubicBezTo>
                    <a:pt x="1905" y="71"/>
                    <a:pt x="1882" y="103"/>
                    <a:pt x="1850" y="103"/>
                  </a:cubicBezTo>
                  <a:cubicBezTo>
                    <a:pt x="1811" y="95"/>
                    <a:pt x="1739" y="24"/>
                    <a:pt x="1716" y="16"/>
                  </a:cubicBezTo>
                  <a:cubicBezTo>
                    <a:pt x="1692" y="0"/>
                    <a:pt x="1676" y="47"/>
                    <a:pt x="1676" y="87"/>
                  </a:cubicBezTo>
                  <a:cubicBezTo>
                    <a:pt x="1684" y="126"/>
                    <a:pt x="1676" y="174"/>
                    <a:pt x="1668" y="229"/>
                  </a:cubicBezTo>
                  <a:cubicBezTo>
                    <a:pt x="1652" y="293"/>
                    <a:pt x="1645" y="269"/>
                    <a:pt x="1613" y="277"/>
                  </a:cubicBezTo>
                  <a:cubicBezTo>
                    <a:pt x="1581" y="284"/>
                    <a:pt x="1589" y="324"/>
                    <a:pt x="1581" y="356"/>
                  </a:cubicBezTo>
                  <a:cubicBezTo>
                    <a:pt x="1574" y="379"/>
                    <a:pt x="1534" y="364"/>
                    <a:pt x="1502" y="364"/>
                  </a:cubicBezTo>
                  <a:cubicBezTo>
                    <a:pt x="1471" y="364"/>
                    <a:pt x="1502" y="395"/>
                    <a:pt x="1502" y="427"/>
                  </a:cubicBezTo>
                  <a:cubicBezTo>
                    <a:pt x="1502" y="459"/>
                    <a:pt x="1494" y="459"/>
                    <a:pt x="1479" y="451"/>
                  </a:cubicBezTo>
                  <a:cubicBezTo>
                    <a:pt x="1455" y="435"/>
                    <a:pt x="1431" y="482"/>
                    <a:pt x="1439" y="498"/>
                  </a:cubicBezTo>
                  <a:cubicBezTo>
                    <a:pt x="1439" y="522"/>
                    <a:pt x="1439" y="537"/>
                    <a:pt x="1431" y="546"/>
                  </a:cubicBezTo>
                  <a:cubicBezTo>
                    <a:pt x="1415" y="561"/>
                    <a:pt x="1384" y="530"/>
                    <a:pt x="1360" y="506"/>
                  </a:cubicBezTo>
                  <a:cubicBezTo>
                    <a:pt x="1336" y="482"/>
                    <a:pt x="1328" y="506"/>
                    <a:pt x="1281" y="530"/>
                  </a:cubicBezTo>
                  <a:cubicBezTo>
                    <a:pt x="1241" y="553"/>
                    <a:pt x="1273" y="593"/>
                    <a:pt x="1257" y="656"/>
                  </a:cubicBezTo>
                  <a:cubicBezTo>
                    <a:pt x="1241" y="719"/>
                    <a:pt x="1234" y="696"/>
                    <a:pt x="1226" y="743"/>
                  </a:cubicBezTo>
                  <a:cubicBezTo>
                    <a:pt x="1218" y="783"/>
                    <a:pt x="1218" y="783"/>
                    <a:pt x="1186" y="822"/>
                  </a:cubicBezTo>
                  <a:cubicBezTo>
                    <a:pt x="1162" y="862"/>
                    <a:pt x="1162" y="877"/>
                    <a:pt x="1131" y="933"/>
                  </a:cubicBezTo>
                  <a:cubicBezTo>
                    <a:pt x="1099" y="980"/>
                    <a:pt x="1131" y="957"/>
                    <a:pt x="1170" y="972"/>
                  </a:cubicBezTo>
                  <a:cubicBezTo>
                    <a:pt x="1210" y="988"/>
                    <a:pt x="1178" y="1004"/>
                    <a:pt x="1162" y="1004"/>
                  </a:cubicBezTo>
                  <a:cubicBezTo>
                    <a:pt x="1139" y="1004"/>
                    <a:pt x="1131" y="1067"/>
                    <a:pt x="1099" y="1083"/>
                  </a:cubicBezTo>
                  <a:cubicBezTo>
                    <a:pt x="1068" y="1098"/>
                    <a:pt x="1052" y="1075"/>
                    <a:pt x="1059" y="1098"/>
                  </a:cubicBezTo>
                  <a:cubicBezTo>
                    <a:pt x="1059" y="1114"/>
                    <a:pt x="1012" y="1129"/>
                    <a:pt x="941" y="1137"/>
                  </a:cubicBezTo>
                  <a:cubicBezTo>
                    <a:pt x="870" y="1153"/>
                    <a:pt x="925" y="1169"/>
                    <a:pt x="917" y="1185"/>
                  </a:cubicBezTo>
                  <a:cubicBezTo>
                    <a:pt x="901" y="1193"/>
                    <a:pt x="838" y="1232"/>
                    <a:pt x="775" y="1216"/>
                  </a:cubicBezTo>
                  <a:cubicBezTo>
                    <a:pt x="712" y="1193"/>
                    <a:pt x="751" y="1216"/>
                    <a:pt x="720" y="1264"/>
                  </a:cubicBezTo>
                  <a:cubicBezTo>
                    <a:pt x="680" y="1311"/>
                    <a:pt x="688" y="1240"/>
                    <a:pt x="593" y="1224"/>
                  </a:cubicBezTo>
                  <a:cubicBezTo>
                    <a:pt x="498" y="1200"/>
                    <a:pt x="554" y="1185"/>
                    <a:pt x="530" y="1153"/>
                  </a:cubicBezTo>
                  <a:lnTo>
                    <a:pt x="530" y="1145"/>
                  </a:lnTo>
                  <a:cubicBezTo>
                    <a:pt x="506" y="1177"/>
                    <a:pt x="467" y="1216"/>
                    <a:pt x="459" y="1232"/>
                  </a:cubicBezTo>
                  <a:cubicBezTo>
                    <a:pt x="443" y="1248"/>
                    <a:pt x="380" y="1303"/>
                    <a:pt x="364" y="1319"/>
                  </a:cubicBezTo>
                  <a:cubicBezTo>
                    <a:pt x="340" y="1327"/>
                    <a:pt x="301" y="1351"/>
                    <a:pt x="301" y="1375"/>
                  </a:cubicBezTo>
                  <a:cubicBezTo>
                    <a:pt x="301" y="1398"/>
                    <a:pt x="277" y="1422"/>
                    <a:pt x="269" y="1430"/>
                  </a:cubicBezTo>
                  <a:cubicBezTo>
                    <a:pt x="261" y="1438"/>
                    <a:pt x="253" y="1422"/>
                    <a:pt x="253" y="1453"/>
                  </a:cubicBezTo>
                  <a:cubicBezTo>
                    <a:pt x="245" y="1485"/>
                    <a:pt x="253" y="1485"/>
                    <a:pt x="229" y="1493"/>
                  </a:cubicBezTo>
                  <a:cubicBezTo>
                    <a:pt x="214" y="1509"/>
                    <a:pt x="182" y="1493"/>
                    <a:pt x="174" y="1533"/>
                  </a:cubicBezTo>
                  <a:cubicBezTo>
                    <a:pt x="166" y="1572"/>
                    <a:pt x="158" y="1588"/>
                    <a:pt x="142" y="1588"/>
                  </a:cubicBezTo>
                  <a:cubicBezTo>
                    <a:pt x="119" y="1588"/>
                    <a:pt x="119" y="1564"/>
                    <a:pt x="95" y="1588"/>
                  </a:cubicBezTo>
                  <a:cubicBezTo>
                    <a:pt x="87" y="1604"/>
                    <a:pt x="40" y="1635"/>
                    <a:pt x="0" y="1667"/>
                  </a:cubicBezTo>
                  <a:cubicBezTo>
                    <a:pt x="293" y="1627"/>
                    <a:pt x="514" y="1588"/>
                    <a:pt x="546" y="1588"/>
                  </a:cubicBezTo>
                  <a:cubicBezTo>
                    <a:pt x="617" y="1572"/>
                    <a:pt x="704" y="1556"/>
                    <a:pt x="728" y="1564"/>
                  </a:cubicBezTo>
                  <a:cubicBezTo>
                    <a:pt x="751" y="1572"/>
                    <a:pt x="822" y="1556"/>
                    <a:pt x="822" y="1556"/>
                  </a:cubicBezTo>
                  <a:cubicBezTo>
                    <a:pt x="1700" y="1446"/>
                    <a:pt x="2704" y="1209"/>
                    <a:pt x="2878" y="1169"/>
                  </a:cubicBezTo>
                  <a:cubicBezTo>
                    <a:pt x="2862" y="1153"/>
                    <a:pt x="2862" y="1161"/>
                    <a:pt x="2846" y="1122"/>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3" name="Freeform 780"/>
            <p:cNvSpPr>
              <a:spLocks noChangeArrowheads="1"/>
            </p:cNvSpPr>
            <p:nvPr/>
          </p:nvSpPr>
          <p:spPr bwMode="auto">
            <a:xfrm>
              <a:off x="19969464" y="6574232"/>
              <a:ext cx="1523785" cy="872059"/>
            </a:xfrm>
            <a:custGeom>
              <a:avLst/>
              <a:gdLst>
                <a:gd name="T0" fmla="*/ 143 w 2895"/>
                <a:gd name="T1" fmla="*/ 1572 h 1660"/>
                <a:gd name="T2" fmla="*/ 261 w 2895"/>
                <a:gd name="T3" fmla="*/ 1469 h 1660"/>
                <a:gd name="T4" fmla="*/ 380 w 2895"/>
                <a:gd name="T5" fmla="*/ 1303 h 1660"/>
                <a:gd name="T6" fmla="*/ 554 w 2895"/>
                <a:gd name="T7" fmla="*/ 1177 h 1660"/>
                <a:gd name="T8" fmla="*/ 744 w 2895"/>
                <a:gd name="T9" fmla="*/ 1216 h 1660"/>
                <a:gd name="T10" fmla="*/ 917 w 2895"/>
                <a:gd name="T11" fmla="*/ 1145 h 1660"/>
                <a:gd name="T12" fmla="*/ 1091 w 2895"/>
                <a:gd name="T13" fmla="*/ 1075 h 1660"/>
                <a:gd name="T14" fmla="*/ 1155 w 2895"/>
                <a:gd name="T15" fmla="*/ 964 h 1660"/>
                <a:gd name="T16" fmla="*/ 1242 w 2895"/>
                <a:gd name="T17" fmla="*/ 735 h 1660"/>
                <a:gd name="T18" fmla="*/ 1360 w 2895"/>
                <a:gd name="T19" fmla="*/ 482 h 1660"/>
                <a:gd name="T20" fmla="*/ 1447 w 2895"/>
                <a:gd name="T21" fmla="*/ 490 h 1660"/>
                <a:gd name="T22" fmla="*/ 1503 w 2895"/>
                <a:gd name="T23" fmla="*/ 356 h 1660"/>
                <a:gd name="T24" fmla="*/ 1629 w 2895"/>
                <a:gd name="T25" fmla="*/ 269 h 1660"/>
                <a:gd name="T26" fmla="*/ 1771 w 2895"/>
                <a:gd name="T27" fmla="*/ 23 h 1660"/>
                <a:gd name="T28" fmla="*/ 2024 w 2895"/>
                <a:gd name="T29" fmla="*/ 23 h 1660"/>
                <a:gd name="T30" fmla="*/ 2127 w 2895"/>
                <a:gd name="T31" fmla="*/ 118 h 1660"/>
                <a:gd name="T32" fmla="*/ 2206 w 2895"/>
                <a:gd name="T33" fmla="*/ 427 h 1660"/>
                <a:gd name="T34" fmla="*/ 2325 w 2895"/>
                <a:gd name="T35" fmla="*/ 443 h 1660"/>
                <a:gd name="T36" fmla="*/ 2514 w 2895"/>
                <a:gd name="T37" fmla="*/ 482 h 1660"/>
                <a:gd name="T38" fmla="*/ 2601 w 2895"/>
                <a:gd name="T39" fmla="*/ 616 h 1660"/>
                <a:gd name="T40" fmla="*/ 2593 w 2895"/>
                <a:gd name="T41" fmla="*/ 703 h 1660"/>
                <a:gd name="T42" fmla="*/ 2514 w 2895"/>
                <a:gd name="T43" fmla="*/ 672 h 1660"/>
                <a:gd name="T44" fmla="*/ 2649 w 2895"/>
                <a:gd name="T45" fmla="*/ 759 h 1660"/>
                <a:gd name="T46" fmla="*/ 2601 w 2895"/>
                <a:gd name="T47" fmla="*/ 814 h 1660"/>
                <a:gd name="T48" fmla="*/ 2578 w 2895"/>
                <a:gd name="T49" fmla="*/ 893 h 1660"/>
                <a:gd name="T50" fmla="*/ 2665 w 2895"/>
                <a:gd name="T51" fmla="*/ 925 h 1660"/>
                <a:gd name="T52" fmla="*/ 2649 w 2895"/>
                <a:gd name="T53" fmla="*/ 1012 h 1660"/>
                <a:gd name="T54" fmla="*/ 2522 w 2895"/>
                <a:gd name="T55" fmla="*/ 941 h 1660"/>
                <a:gd name="T56" fmla="*/ 2649 w 2895"/>
                <a:gd name="T57" fmla="*/ 1043 h 1660"/>
                <a:gd name="T58" fmla="*/ 2736 w 2895"/>
                <a:gd name="T59" fmla="*/ 996 h 1660"/>
                <a:gd name="T60" fmla="*/ 2894 w 2895"/>
                <a:gd name="T61" fmla="*/ 1153 h 1660"/>
                <a:gd name="T62" fmla="*/ 720 w 2895"/>
                <a:gd name="T63" fmla="*/ 1556 h 1660"/>
                <a:gd name="T64" fmla="*/ 119 w 2895"/>
                <a:gd name="T65" fmla="*/ 1588 h 1660"/>
                <a:gd name="T66" fmla="*/ 838 w 2895"/>
                <a:gd name="T67" fmla="*/ 1548 h 1660"/>
                <a:gd name="T68" fmla="*/ 2760 w 2895"/>
                <a:gd name="T69" fmla="*/ 1004 h 1660"/>
                <a:gd name="T70" fmla="*/ 2665 w 2895"/>
                <a:gd name="T71" fmla="*/ 1043 h 1660"/>
                <a:gd name="T72" fmla="*/ 2514 w 2895"/>
                <a:gd name="T73" fmla="*/ 949 h 1660"/>
                <a:gd name="T74" fmla="*/ 2649 w 2895"/>
                <a:gd name="T75" fmla="*/ 1004 h 1660"/>
                <a:gd name="T76" fmla="*/ 2665 w 2895"/>
                <a:gd name="T77" fmla="*/ 933 h 1660"/>
                <a:gd name="T78" fmla="*/ 2570 w 2895"/>
                <a:gd name="T79" fmla="*/ 893 h 1660"/>
                <a:gd name="T80" fmla="*/ 2593 w 2895"/>
                <a:gd name="T81" fmla="*/ 806 h 1660"/>
                <a:gd name="T82" fmla="*/ 2641 w 2895"/>
                <a:gd name="T83" fmla="*/ 767 h 1660"/>
                <a:gd name="T84" fmla="*/ 2507 w 2895"/>
                <a:gd name="T85" fmla="*/ 664 h 1660"/>
                <a:gd name="T86" fmla="*/ 2593 w 2895"/>
                <a:gd name="T87" fmla="*/ 696 h 1660"/>
                <a:gd name="T88" fmla="*/ 2601 w 2895"/>
                <a:gd name="T89" fmla="*/ 616 h 1660"/>
                <a:gd name="T90" fmla="*/ 2507 w 2895"/>
                <a:gd name="T91" fmla="*/ 482 h 1660"/>
                <a:gd name="T92" fmla="*/ 2309 w 2895"/>
                <a:gd name="T93" fmla="*/ 427 h 1660"/>
                <a:gd name="T94" fmla="*/ 2206 w 2895"/>
                <a:gd name="T95" fmla="*/ 300 h 1660"/>
                <a:gd name="T96" fmla="*/ 2072 w 2895"/>
                <a:gd name="T97" fmla="*/ 111 h 1660"/>
                <a:gd name="T98" fmla="*/ 1937 w 2895"/>
                <a:gd name="T99" fmla="*/ 16 h 1660"/>
                <a:gd name="T100" fmla="*/ 1684 w 2895"/>
                <a:gd name="T101" fmla="*/ 221 h 1660"/>
                <a:gd name="T102" fmla="*/ 1550 w 2895"/>
                <a:gd name="T103" fmla="*/ 363 h 1660"/>
                <a:gd name="T104" fmla="*/ 1487 w 2895"/>
                <a:gd name="T105" fmla="*/ 443 h 1660"/>
                <a:gd name="T106" fmla="*/ 1376 w 2895"/>
                <a:gd name="T107" fmla="*/ 506 h 1660"/>
                <a:gd name="T108" fmla="*/ 1257 w 2895"/>
                <a:gd name="T109" fmla="*/ 703 h 1660"/>
                <a:gd name="T110" fmla="*/ 1139 w 2895"/>
                <a:gd name="T111" fmla="*/ 956 h 1660"/>
                <a:gd name="T112" fmla="*/ 1115 w 2895"/>
                <a:gd name="T113" fmla="*/ 1075 h 1660"/>
                <a:gd name="T114" fmla="*/ 957 w 2895"/>
                <a:gd name="T115" fmla="*/ 1137 h 1660"/>
                <a:gd name="T116" fmla="*/ 759 w 2895"/>
                <a:gd name="T117" fmla="*/ 1201 h 1660"/>
                <a:gd name="T118" fmla="*/ 554 w 2895"/>
                <a:gd name="T119" fmla="*/ 1192 h 1660"/>
                <a:gd name="T120" fmla="*/ 293 w 2895"/>
                <a:gd name="T121" fmla="*/ 1422 h 1660"/>
                <a:gd name="T122" fmla="*/ 230 w 2895"/>
                <a:gd name="T123" fmla="*/ 1493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95" h="1660">
                  <a:moveTo>
                    <a:pt x="0" y="1659"/>
                  </a:moveTo>
                  <a:lnTo>
                    <a:pt x="0" y="1659"/>
                  </a:lnTo>
                  <a:cubicBezTo>
                    <a:pt x="8" y="1651"/>
                    <a:pt x="8" y="1651"/>
                    <a:pt x="8" y="1651"/>
                  </a:cubicBezTo>
                  <a:cubicBezTo>
                    <a:pt x="64" y="1619"/>
                    <a:pt x="103" y="1588"/>
                    <a:pt x="111" y="1580"/>
                  </a:cubicBezTo>
                  <a:cubicBezTo>
                    <a:pt x="119" y="1572"/>
                    <a:pt x="127" y="1564"/>
                    <a:pt x="135" y="1564"/>
                  </a:cubicBezTo>
                  <a:lnTo>
                    <a:pt x="143" y="1572"/>
                  </a:lnTo>
                  <a:cubicBezTo>
                    <a:pt x="151" y="1572"/>
                    <a:pt x="151" y="1572"/>
                    <a:pt x="158" y="1572"/>
                  </a:cubicBezTo>
                  <a:cubicBezTo>
                    <a:pt x="174" y="1572"/>
                    <a:pt x="174" y="1564"/>
                    <a:pt x="182" y="1532"/>
                  </a:cubicBezTo>
                  <a:lnTo>
                    <a:pt x="182" y="1525"/>
                  </a:lnTo>
                  <a:cubicBezTo>
                    <a:pt x="190" y="1493"/>
                    <a:pt x="214" y="1493"/>
                    <a:pt x="230" y="1493"/>
                  </a:cubicBezTo>
                  <a:cubicBezTo>
                    <a:pt x="238" y="1485"/>
                    <a:pt x="245" y="1485"/>
                    <a:pt x="245" y="1485"/>
                  </a:cubicBezTo>
                  <a:cubicBezTo>
                    <a:pt x="261" y="1477"/>
                    <a:pt x="261" y="1477"/>
                    <a:pt x="261" y="1469"/>
                  </a:cubicBezTo>
                  <a:cubicBezTo>
                    <a:pt x="261" y="1461"/>
                    <a:pt x="261" y="1454"/>
                    <a:pt x="261" y="1445"/>
                  </a:cubicBezTo>
                  <a:cubicBezTo>
                    <a:pt x="261" y="1430"/>
                    <a:pt x="269" y="1422"/>
                    <a:pt x="277" y="1422"/>
                  </a:cubicBezTo>
                  <a:cubicBezTo>
                    <a:pt x="277" y="1422"/>
                    <a:pt x="277" y="1422"/>
                    <a:pt x="285" y="1422"/>
                  </a:cubicBezTo>
                  <a:lnTo>
                    <a:pt x="285" y="1414"/>
                  </a:lnTo>
                  <a:cubicBezTo>
                    <a:pt x="293" y="1406"/>
                    <a:pt x="317" y="1382"/>
                    <a:pt x="317" y="1367"/>
                  </a:cubicBezTo>
                  <a:cubicBezTo>
                    <a:pt x="317" y="1343"/>
                    <a:pt x="356" y="1319"/>
                    <a:pt x="380" y="1303"/>
                  </a:cubicBezTo>
                  <a:cubicBezTo>
                    <a:pt x="396" y="1295"/>
                    <a:pt x="459" y="1240"/>
                    <a:pt x="467" y="1224"/>
                  </a:cubicBezTo>
                  <a:cubicBezTo>
                    <a:pt x="475" y="1208"/>
                    <a:pt x="522" y="1161"/>
                    <a:pt x="538" y="1137"/>
                  </a:cubicBezTo>
                  <a:cubicBezTo>
                    <a:pt x="546" y="1137"/>
                    <a:pt x="546" y="1137"/>
                    <a:pt x="546" y="1137"/>
                  </a:cubicBezTo>
                  <a:lnTo>
                    <a:pt x="546" y="1137"/>
                  </a:lnTo>
                  <a:cubicBezTo>
                    <a:pt x="546" y="1137"/>
                    <a:pt x="546" y="1137"/>
                    <a:pt x="554" y="1145"/>
                  </a:cubicBezTo>
                  <a:cubicBezTo>
                    <a:pt x="562" y="1153"/>
                    <a:pt x="554" y="1169"/>
                    <a:pt x="554" y="1177"/>
                  </a:cubicBezTo>
                  <a:cubicBezTo>
                    <a:pt x="554" y="1185"/>
                    <a:pt x="554" y="1185"/>
                    <a:pt x="554" y="1192"/>
                  </a:cubicBezTo>
                  <a:cubicBezTo>
                    <a:pt x="562" y="1201"/>
                    <a:pt x="578" y="1201"/>
                    <a:pt x="609" y="1208"/>
                  </a:cubicBezTo>
                  <a:cubicBezTo>
                    <a:pt x="657" y="1224"/>
                    <a:pt x="680" y="1240"/>
                    <a:pt x="696" y="1256"/>
                  </a:cubicBezTo>
                  <a:cubicBezTo>
                    <a:pt x="704" y="1264"/>
                    <a:pt x="712" y="1272"/>
                    <a:pt x="712" y="1272"/>
                  </a:cubicBezTo>
                  <a:cubicBezTo>
                    <a:pt x="720" y="1272"/>
                    <a:pt x="720" y="1264"/>
                    <a:pt x="728" y="1256"/>
                  </a:cubicBezTo>
                  <a:cubicBezTo>
                    <a:pt x="744" y="1240"/>
                    <a:pt x="744" y="1224"/>
                    <a:pt x="744" y="1216"/>
                  </a:cubicBezTo>
                  <a:cubicBezTo>
                    <a:pt x="744" y="1201"/>
                    <a:pt x="751" y="1192"/>
                    <a:pt x="759" y="1192"/>
                  </a:cubicBezTo>
                  <a:cubicBezTo>
                    <a:pt x="767" y="1192"/>
                    <a:pt x="775" y="1201"/>
                    <a:pt x="791" y="1201"/>
                  </a:cubicBezTo>
                  <a:cubicBezTo>
                    <a:pt x="799" y="1201"/>
                    <a:pt x="815" y="1208"/>
                    <a:pt x="822" y="1208"/>
                  </a:cubicBezTo>
                  <a:cubicBezTo>
                    <a:pt x="870" y="1208"/>
                    <a:pt x="917" y="1185"/>
                    <a:pt x="925" y="1169"/>
                  </a:cubicBezTo>
                  <a:cubicBezTo>
                    <a:pt x="933" y="1169"/>
                    <a:pt x="933" y="1169"/>
                    <a:pt x="925" y="1161"/>
                  </a:cubicBezTo>
                  <a:cubicBezTo>
                    <a:pt x="917" y="1153"/>
                    <a:pt x="917" y="1153"/>
                    <a:pt x="917" y="1145"/>
                  </a:cubicBezTo>
                  <a:cubicBezTo>
                    <a:pt x="925" y="1137"/>
                    <a:pt x="933" y="1137"/>
                    <a:pt x="957" y="1129"/>
                  </a:cubicBezTo>
                  <a:cubicBezTo>
                    <a:pt x="965" y="1129"/>
                    <a:pt x="965" y="1129"/>
                    <a:pt x="965" y="1129"/>
                  </a:cubicBezTo>
                  <a:cubicBezTo>
                    <a:pt x="1020" y="1114"/>
                    <a:pt x="1075" y="1106"/>
                    <a:pt x="1068" y="1090"/>
                  </a:cubicBezTo>
                  <a:cubicBezTo>
                    <a:pt x="1068" y="1082"/>
                    <a:pt x="1068" y="1082"/>
                    <a:pt x="1068" y="1075"/>
                  </a:cubicBezTo>
                  <a:cubicBezTo>
                    <a:pt x="1075" y="1075"/>
                    <a:pt x="1075" y="1075"/>
                    <a:pt x="1084" y="1075"/>
                  </a:cubicBezTo>
                  <a:lnTo>
                    <a:pt x="1091" y="1075"/>
                  </a:lnTo>
                  <a:cubicBezTo>
                    <a:pt x="1099" y="1075"/>
                    <a:pt x="1107" y="1075"/>
                    <a:pt x="1115" y="1075"/>
                  </a:cubicBezTo>
                  <a:cubicBezTo>
                    <a:pt x="1131" y="1067"/>
                    <a:pt x="1139" y="1043"/>
                    <a:pt x="1147" y="1028"/>
                  </a:cubicBezTo>
                  <a:cubicBezTo>
                    <a:pt x="1155" y="1012"/>
                    <a:pt x="1163" y="996"/>
                    <a:pt x="1178" y="996"/>
                  </a:cubicBezTo>
                  <a:cubicBezTo>
                    <a:pt x="1186" y="996"/>
                    <a:pt x="1202" y="988"/>
                    <a:pt x="1202" y="980"/>
                  </a:cubicBezTo>
                  <a:cubicBezTo>
                    <a:pt x="1202" y="980"/>
                    <a:pt x="1202" y="972"/>
                    <a:pt x="1186" y="972"/>
                  </a:cubicBezTo>
                  <a:cubicBezTo>
                    <a:pt x="1170" y="964"/>
                    <a:pt x="1163" y="964"/>
                    <a:pt x="1155" y="964"/>
                  </a:cubicBezTo>
                  <a:cubicBezTo>
                    <a:pt x="1139" y="964"/>
                    <a:pt x="1131" y="964"/>
                    <a:pt x="1131" y="956"/>
                  </a:cubicBezTo>
                  <a:cubicBezTo>
                    <a:pt x="1131" y="949"/>
                    <a:pt x="1131" y="941"/>
                    <a:pt x="1147" y="925"/>
                  </a:cubicBezTo>
                  <a:cubicBezTo>
                    <a:pt x="1163" y="901"/>
                    <a:pt x="1163" y="877"/>
                    <a:pt x="1170" y="862"/>
                  </a:cubicBezTo>
                  <a:cubicBezTo>
                    <a:pt x="1178" y="846"/>
                    <a:pt x="1186" y="830"/>
                    <a:pt x="1202" y="806"/>
                  </a:cubicBezTo>
                  <a:cubicBezTo>
                    <a:pt x="1210" y="806"/>
                    <a:pt x="1210" y="798"/>
                    <a:pt x="1218" y="790"/>
                  </a:cubicBezTo>
                  <a:cubicBezTo>
                    <a:pt x="1234" y="767"/>
                    <a:pt x="1234" y="767"/>
                    <a:pt x="1242" y="735"/>
                  </a:cubicBezTo>
                  <a:cubicBezTo>
                    <a:pt x="1242" y="711"/>
                    <a:pt x="1242" y="703"/>
                    <a:pt x="1250" y="696"/>
                  </a:cubicBezTo>
                  <a:cubicBezTo>
                    <a:pt x="1257" y="688"/>
                    <a:pt x="1257" y="680"/>
                    <a:pt x="1265" y="648"/>
                  </a:cubicBezTo>
                  <a:cubicBezTo>
                    <a:pt x="1273" y="624"/>
                    <a:pt x="1273" y="601"/>
                    <a:pt x="1273" y="585"/>
                  </a:cubicBezTo>
                  <a:cubicBezTo>
                    <a:pt x="1273" y="553"/>
                    <a:pt x="1273" y="529"/>
                    <a:pt x="1297" y="514"/>
                  </a:cubicBezTo>
                  <a:cubicBezTo>
                    <a:pt x="1313" y="514"/>
                    <a:pt x="1321" y="506"/>
                    <a:pt x="1328" y="498"/>
                  </a:cubicBezTo>
                  <a:cubicBezTo>
                    <a:pt x="1337" y="490"/>
                    <a:pt x="1344" y="482"/>
                    <a:pt x="1360" y="482"/>
                  </a:cubicBezTo>
                  <a:cubicBezTo>
                    <a:pt x="1368" y="482"/>
                    <a:pt x="1368" y="490"/>
                    <a:pt x="1376" y="498"/>
                  </a:cubicBezTo>
                  <a:cubicBezTo>
                    <a:pt x="1384" y="498"/>
                    <a:pt x="1384" y="498"/>
                    <a:pt x="1384" y="498"/>
                  </a:cubicBezTo>
                  <a:cubicBezTo>
                    <a:pt x="1400" y="514"/>
                    <a:pt x="1423" y="538"/>
                    <a:pt x="1439" y="538"/>
                  </a:cubicBezTo>
                  <a:lnTo>
                    <a:pt x="1439" y="538"/>
                  </a:lnTo>
                  <a:cubicBezTo>
                    <a:pt x="1455" y="522"/>
                    <a:pt x="1447" y="514"/>
                    <a:pt x="1447" y="498"/>
                  </a:cubicBezTo>
                  <a:cubicBezTo>
                    <a:pt x="1447" y="490"/>
                    <a:pt x="1447" y="490"/>
                    <a:pt x="1447" y="490"/>
                  </a:cubicBezTo>
                  <a:cubicBezTo>
                    <a:pt x="1447" y="482"/>
                    <a:pt x="1455" y="458"/>
                    <a:pt x="1463" y="443"/>
                  </a:cubicBezTo>
                  <a:cubicBezTo>
                    <a:pt x="1479" y="435"/>
                    <a:pt x="1487" y="427"/>
                    <a:pt x="1495" y="435"/>
                  </a:cubicBezTo>
                  <a:cubicBezTo>
                    <a:pt x="1503" y="443"/>
                    <a:pt x="1503" y="443"/>
                    <a:pt x="1510" y="443"/>
                  </a:cubicBezTo>
                  <a:cubicBezTo>
                    <a:pt x="1510" y="443"/>
                    <a:pt x="1510" y="443"/>
                    <a:pt x="1510" y="419"/>
                  </a:cubicBezTo>
                  <a:cubicBezTo>
                    <a:pt x="1510" y="403"/>
                    <a:pt x="1510" y="395"/>
                    <a:pt x="1503" y="387"/>
                  </a:cubicBezTo>
                  <a:cubicBezTo>
                    <a:pt x="1503" y="371"/>
                    <a:pt x="1503" y="363"/>
                    <a:pt x="1503" y="356"/>
                  </a:cubicBezTo>
                  <a:cubicBezTo>
                    <a:pt x="1503" y="356"/>
                    <a:pt x="1510" y="356"/>
                    <a:pt x="1518" y="356"/>
                  </a:cubicBezTo>
                  <a:cubicBezTo>
                    <a:pt x="1526" y="356"/>
                    <a:pt x="1542" y="356"/>
                    <a:pt x="1550" y="356"/>
                  </a:cubicBezTo>
                  <a:cubicBezTo>
                    <a:pt x="1558" y="356"/>
                    <a:pt x="1566" y="356"/>
                    <a:pt x="1574" y="356"/>
                  </a:cubicBezTo>
                  <a:cubicBezTo>
                    <a:pt x="1581" y="356"/>
                    <a:pt x="1590" y="356"/>
                    <a:pt x="1590" y="348"/>
                  </a:cubicBezTo>
                  <a:cubicBezTo>
                    <a:pt x="1597" y="340"/>
                    <a:pt x="1597" y="324"/>
                    <a:pt x="1597" y="316"/>
                  </a:cubicBezTo>
                  <a:cubicBezTo>
                    <a:pt x="1597" y="300"/>
                    <a:pt x="1597" y="276"/>
                    <a:pt x="1629" y="269"/>
                  </a:cubicBezTo>
                  <a:cubicBezTo>
                    <a:pt x="1637" y="269"/>
                    <a:pt x="1645" y="269"/>
                    <a:pt x="1645" y="269"/>
                  </a:cubicBezTo>
                  <a:cubicBezTo>
                    <a:pt x="1661" y="261"/>
                    <a:pt x="1668" y="261"/>
                    <a:pt x="1676" y="221"/>
                  </a:cubicBezTo>
                  <a:cubicBezTo>
                    <a:pt x="1692" y="158"/>
                    <a:pt x="1692" y="111"/>
                    <a:pt x="1692" y="79"/>
                  </a:cubicBezTo>
                  <a:cubicBezTo>
                    <a:pt x="1692" y="55"/>
                    <a:pt x="1692" y="16"/>
                    <a:pt x="1708" y="8"/>
                  </a:cubicBezTo>
                  <a:cubicBezTo>
                    <a:pt x="1716" y="0"/>
                    <a:pt x="1724" y="0"/>
                    <a:pt x="1732" y="0"/>
                  </a:cubicBezTo>
                  <a:cubicBezTo>
                    <a:pt x="1740" y="8"/>
                    <a:pt x="1755" y="16"/>
                    <a:pt x="1771" y="23"/>
                  </a:cubicBezTo>
                  <a:cubicBezTo>
                    <a:pt x="1803" y="47"/>
                    <a:pt x="1843" y="87"/>
                    <a:pt x="1866" y="87"/>
                  </a:cubicBezTo>
                  <a:cubicBezTo>
                    <a:pt x="1890" y="95"/>
                    <a:pt x="1914" y="63"/>
                    <a:pt x="1937" y="16"/>
                  </a:cubicBezTo>
                  <a:lnTo>
                    <a:pt x="1937" y="16"/>
                  </a:lnTo>
                  <a:lnTo>
                    <a:pt x="1937" y="16"/>
                  </a:lnTo>
                  <a:cubicBezTo>
                    <a:pt x="1945" y="8"/>
                    <a:pt x="1961" y="8"/>
                    <a:pt x="1977" y="8"/>
                  </a:cubicBezTo>
                  <a:cubicBezTo>
                    <a:pt x="2008" y="8"/>
                    <a:pt x="2024" y="16"/>
                    <a:pt x="2024" y="23"/>
                  </a:cubicBezTo>
                  <a:cubicBezTo>
                    <a:pt x="2024" y="32"/>
                    <a:pt x="2024" y="39"/>
                    <a:pt x="2024" y="47"/>
                  </a:cubicBezTo>
                  <a:cubicBezTo>
                    <a:pt x="2032" y="71"/>
                    <a:pt x="2032" y="95"/>
                    <a:pt x="2040" y="103"/>
                  </a:cubicBezTo>
                  <a:cubicBezTo>
                    <a:pt x="2040" y="103"/>
                    <a:pt x="2048" y="111"/>
                    <a:pt x="2056" y="111"/>
                  </a:cubicBezTo>
                  <a:cubicBezTo>
                    <a:pt x="2056" y="111"/>
                    <a:pt x="2064" y="103"/>
                    <a:pt x="2072" y="103"/>
                  </a:cubicBezTo>
                  <a:cubicBezTo>
                    <a:pt x="2072" y="103"/>
                    <a:pt x="2080" y="103"/>
                    <a:pt x="2087" y="103"/>
                  </a:cubicBezTo>
                  <a:cubicBezTo>
                    <a:pt x="2095" y="103"/>
                    <a:pt x="2111" y="111"/>
                    <a:pt x="2127" y="118"/>
                  </a:cubicBezTo>
                  <a:cubicBezTo>
                    <a:pt x="2127" y="118"/>
                    <a:pt x="2135" y="126"/>
                    <a:pt x="2151" y="126"/>
                  </a:cubicBezTo>
                  <a:cubicBezTo>
                    <a:pt x="2182" y="150"/>
                    <a:pt x="2222" y="174"/>
                    <a:pt x="2230" y="198"/>
                  </a:cubicBezTo>
                  <a:cubicBezTo>
                    <a:pt x="2230" y="205"/>
                    <a:pt x="2230" y="205"/>
                    <a:pt x="2230" y="213"/>
                  </a:cubicBezTo>
                  <a:cubicBezTo>
                    <a:pt x="2230" y="245"/>
                    <a:pt x="2230" y="269"/>
                    <a:pt x="2214" y="300"/>
                  </a:cubicBezTo>
                  <a:cubicBezTo>
                    <a:pt x="2182" y="356"/>
                    <a:pt x="2167" y="403"/>
                    <a:pt x="2182" y="419"/>
                  </a:cubicBezTo>
                  <a:cubicBezTo>
                    <a:pt x="2182" y="427"/>
                    <a:pt x="2198" y="427"/>
                    <a:pt x="2206" y="427"/>
                  </a:cubicBezTo>
                  <a:cubicBezTo>
                    <a:pt x="2222" y="427"/>
                    <a:pt x="2238" y="427"/>
                    <a:pt x="2245" y="411"/>
                  </a:cubicBezTo>
                  <a:cubicBezTo>
                    <a:pt x="2254" y="403"/>
                    <a:pt x="2269" y="403"/>
                    <a:pt x="2285" y="403"/>
                  </a:cubicBezTo>
                  <a:cubicBezTo>
                    <a:pt x="2293" y="403"/>
                    <a:pt x="2309" y="403"/>
                    <a:pt x="2317" y="419"/>
                  </a:cubicBezTo>
                  <a:cubicBezTo>
                    <a:pt x="2325" y="427"/>
                    <a:pt x="2317" y="427"/>
                    <a:pt x="2317" y="435"/>
                  </a:cubicBezTo>
                  <a:cubicBezTo>
                    <a:pt x="2317" y="435"/>
                    <a:pt x="2309" y="435"/>
                    <a:pt x="2309" y="443"/>
                  </a:cubicBezTo>
                  <a:cubicBezTo>
                    <a:pt x="2309" y="443"/>
                    <a:pt x="2317" y="443"/>
                    <a:pt x="2325" y="443"/>
                  </a:cubicBezTo>
                  <a:cubicBezTo>
                    <a:pt x="2348" y="458"/>
                    <a:pt x="2396" y="474"/>
                    <a:pt x="2427" y="482"/>
                  </a:cubicBezTo>
                  <a:cubicBezTo>
                    <a:pt x="2427" y="482"/>
                    <a:pt x="2435" y="482"/>
                    <a:pt x="2443" y="482"/>
                  </a:cubicBezTo>
                  <a:cubicBezTo>
                    <a:pt x="2451" y="482"/>
                    <a:pt x="2467" y="482"/>
                    <a:pt x="2475" y="474"/>
                  </a:cubicBezTo>
                  <a:cubicBezTo>
                    <a:pt x="2491" y="474"/>
                    <a:pt x="2507" y="474"/>
                    <a:pt x="2514" y="474"/>
                  </a:cubicBezTo>
                  <a:lnTo>
                    <a:pt x="2514" y="474"/>
                  </a:lnTo>
                  <a:cubicBezTo>
                    <a:pt x="2514" y="482"/>
                    <a:pt x="2514" y="482"/>
                    <a:pt x="2514" y="482"/>
                  </a:cubicBezTo>
                  <a:cubicBezTo>
                    <a:pt x="2514" y="482"/>
                    <a:pt x="2514" y="490"/>
                    <a:pt x="2514" y="498"/>
                  </a:cubicBezTo>
                  <a:cubicBezTo>
                    <a:pt x="2514" y="522"/>
                    <a:pt x="2546" y="538"/>
                    <a:pt x="2570" y="545"/>
                  </a:cubicBezTo>
                  <a:lnTo>
                    <a:pt x="2570" y="545"/>
                  </a:lnTo>
                  <a:cubicBezTo>
                    <a:pt x="2593" y="553"/>
                    <a:pt x="2625" y="569"/>
                    <a:pt x="2625" y="577"/>
                  </a:cubicBezTo>
                  <a:cubicBezTo>
                    <a:pt x="2633" y="585"/>
                    <a:pt x="2625" y="593"/>
                    <a:pt x="2625" y="601"/>
                  </a:cubicBezTo>
                  <a:cubicBezTo>
                    <a:pt x="2617" y="609"/>
                    <a:pt x="2609" y="616"/>
                    <a:pt x="2601" y="616"/>
                  </a:cubicBezTo>
                  <a:cubicBezTo>
                    <a:pt x="2593" y="624"/>
                    <a:pt x="2593" y="624"/>
                    <a:pt x="2593" y="624"/>
                  </a:cubicBezTo>
                  <a:cubicBezTo>
                    <a:pt x="2593" y="624"/>
                    <a:pt x="2593" y="632"/>
                    <a:pt x="2593" y="640"/>
                  </a:cubicBezTo>
                  <a:cubicBezTo>
                    <a:pt x="2601" y="648"/>
                    <a:pt x="2601" y="664"/>
                    <a:pt x="2601" y="672"/>
                  </a:cubicBezTo>
                  <a:lnTo>
                    <a:pt x="2601" y="672"/>
                  </a:lnTo>
                  <a:cubicBezTo>
                    <a:pt x="2609" y="688"/>
                    <a:pt x="2609" y="696"/>
                    <a:pt x="2601" y="696"/>
                  </a:cubicBezTo>
                  <a:cubicBezTo>
                    <a:pt x="2601" y="703"/>
                    <a:pt x="2601" y="703"/>
                    <a:pt x="2593" y="703"/>
                  </a:cubicBezTo>
                  <a:cubicBezTo>
                    <a:pt x="2593" y="703"/>
                    <a:pt x="2593" y="703"/>
                    <a:pt x="2585" y="703"/>
                  </a:cubicBezTo>
                  <a:lnTo>
                    <a:pt x="2578" y="703"/>
                  </a:lnTo>
                  <a:cubicBezTo>
                    <a:pt x="2546" y="703"/>
                    <a:pt x="2538" y="688"/>
                    <a:pt x="2530" y="680"/>
                  </a:cubicBezTo>
                  <a:lnTo>
                    <a:pt x="2530" y="672"/>
                  </a:lnTo>
                  <a:cubicBezTo>
                    <a:pt x="2522" y="672"/>
                    <a:pt x="2522" y="672"/>
                    <a:pt x="2514" y="672"/>
                  </a:cubicBezTo>
                  <a:lnTo>
                    <a:pt x="2514" y="672"/>
                  </a:lnTo>
                  <a:cubicBezTo>
                    <a:pt x="2514" y="672"/>
                    <a:pt x="2514" y="672"/>
                    <a:pt x="2522" y="688"/>
                  </a:cubicBezTo>
                  <a:cubicBezTo>
                    <a:pt x="2530" y="703"/>
                    <a:pt x="2530" y="703"/>
                    <a:pt x="2538" y="703"/>
                  </a:cubicBezTo>
                  <a:cubicBezTo>
                    <a:pt x="2546" y="703"/>
                    <a:pt x="2546" y="711"/>
                    <a:pt x="2554" y="711"/>
                  </a:cubicBezTo>
                  <a:cubicBezTo>
                    <a:pt x="2570" y="719"/>
                    <a:pt x="2585" y="727"/>
                    <a:pt x="2601" y="727"/>
                  </a:cubicBezTo>
                  <a:cubicBezTo>
                    <a:pt x="2609" y="727"/>
                    <a:pt x="2617" y="735"/>
                    <a:pt x="2625" y="735"/>
                  </a:cubicBezTo>
                  <a:cubicBezTo>
                    <a:pt x="2641" y="743"/>
                    <a:pt x="2641" y="751"/>
                    <a:pt x="2649" y="759"/>
                  </a:cubicBezTo>
                  <a:cubicBezTo>
                    <a:pt x="2649" y="767"/>
                    <a:pt x="2657" y="775"/>
                    <a:pt x="2657" y="775"/>
                  </a:cubicBezTo>
                  <a:cubicBezTo>
                    <a:pt x="2665" y="790"/>
                    <a:pt x="2665" y="806"/>
                    <a:pt x="2657" y="822"/>
                  </a:cubicBezTo>
                  <a:cubicBezTo>
                    <a:pt x="2657" y="830"/>
                    <a:pt x="2641" y="838"/>
                    <a:pt x="2633" y="838"/>
                  </a:cubicBezTo>
                  <a:cubicBezTo>
                    <a:pt x="2625" y="846"/>
                    <a:pt x="2617" y="830"/>
                    <a:pt x="2617" y="822"/>
                  </a:cubicBezTo>
                  <a:cubicBezTo>
                    <a:pt x="2609" y="822"/>
                    <a:pt x="2609" y="814"/>
                    <a:pt x="2601" y="814"/>
                  </a:cubicBezTo>
                  <a:lnTo>
                    <a:pt x="2601" y="814"/>
                  </a:lnTo>
                  <a:cubicBezTo>
                    <a:pt x="2601" y="814"/>
                    <a:pt x="2601" y="814"/>
                    <a:pt x="2601" y="822"/>
                  </a:cubicBezTo>
                  <a:cubicBezTo>
                    <a:pt x="2609" y="822"/>
                    <a:pt x="2609" y="838"/>
                    <a:pt x="2617" y="846"/>
                  </a:cubicBezTo>
                  <a:cubicBezTo>
                    <a:pt x="2617" y="846"/>
                    <a:pt x="2617" y="854"/>
                    <a:pt x="2609" y="862"/>
                  </a:cubicBezTo>
                  <a:cubicBezTo>
                    <a:pt x="2601" y="869"/>
                    <a:pt x="2578" y="869"/>
                    <a:pt x="2578" y="869"/>
                  </a:cubicBezTo>
                  <a:cubicBezTo>
                    <a:pt x="2570" y="869"/>
                    <a:pt x="2562" y="869"/>
                    <a:pt x="2562" y="877"/>
                  </a:cubicBezTo>
                  <a:cubicBezTo>
                    <a:pt x="2562" y="877"/>
                    <a:pt x="2562" y="885"/>
                    <a:pt x="2578" y="893"/>
                  </a:cubicBezTo>
                  <a:cubicBezTo>
                    <a:pt x="2585" y="901"/>
                    <a:pt x="2593" y="901"/>
                    <a:pt x="2593" y="901"/>
                  </a:cubicBezTo>
                  <a:cubicBezTo>
                    <a:pt x="2601" y="901"/>
                    <a:pt x="2601" y="901"/>
                    <a:pt x="2601" y="893"/>
                  </a:cubicBezTo>
                  <a:cubicBezTo>
                    <a:pt x="2609" y="885"/>
                    <a:pt x="2609" y="885"/>
                    <a:pt x="2617" y="885"/>
                  </a:cubicBezTo>
                  <a:cubicBezTo>
                    <a:pt x="2617" y="885"/>
                    <a:pt x="2625" y="885"/>
                    <a:pt x="2649" y="917"/>
                  </a:cubicBezTo>
                  <a:cubicBezTo>
                    <a:pt x="2657" y="925"/>
                    <a:pt x="2665" y="925"/>
                    <a:pt x="2665" y="925"/>
                  </a:cubicBezTo>
                  <a:lnTo>
                    <a:pt x="2665" y="925"/>
                  </a:lnTo>
                  <a:lnTo>
                    <a:pt x="2673" y="925"/>
                  </a:lnTo>
                  <a:cubicBezTo>
                    <a:pt x="2680" y="925"/>
                    <a:pt x="2688" y="933"/>
                    <a:pt x="2688" y="941"/>
                  </a:cubicBezTo>
                  <a:cubicBezTo>
                    <a:pt x="2696" y="949"/>
                    <a:pt x="2696" y="964"/>
                    <a:pt x="2688" y="972"/>
                  </a:cubicBezTo>
                  <a:cubicBezTo>
                    <a:pt x="2680" y="972"/>
                    <a:pt x="2680" y="980"/>
                    <a:pt x="2680" y="980"/>
                  </a:cubicBezTo>
                  <a:cubicBezTo>
                    <a:pt x="2673" y="988"/>
                    <a:pt x="2673" y="996"/>
                    <a:pt x="2665" y="1004"/>
                  </a:cubicBezTo>
                  <a:cubicBezTo>
                    <a:pt x="2657" y="1012"/>
                    <a:pt x="2649" y="1012"/>
                    <a:pt x="2649" y="1012"/>
                  </a:cubicBezTo>
                  <a:cubicBezTo>
                    <a:pt x="2641" y="1012"/>
                    <a:pt x="2633" y="1012"/>
                    <a:pt x="2625" y="1004"/>
                  </a:cubicBezTo>
                  <a:cubicBezTo>
                    <a:pt x="2617" y="996"/>
                    <a:pt x="2609" y="996"/>
                    <a:pt x="2601" y="988"/>
                  </a:cubicBezTo>
                  <a:cubicBezTo>
                    <a:pt x="2578" y="972"/>
                    <a:pt x="2570" y="964"/>
                    <a:pt x="2562" y="964"/>
                  </a:cubicBezTo>
                  <a:cubicBezTo>
                    <a:pt x="2554" y="956"/>
                    <a:pt x="2546" y="949"/>
                    <a:pt x="2538" y="949"/>
                  </a:cubicBezTo>
                  <a:cubicBezTo>
                    <a:pt x="2530" y="941"/>
                    <a:pt x="2522" y="941"/>
                    <a:pt x="2522" y="941"/>
                  </a:cubicBezTo>
                  <a:lnTo>
                    <a:pt x="2522" y="941"/>
                  </a:lnTo>
                  <a:lnTo>
                    <a:pt x="2522" y="941"/>
                  </a:lnTo>
                  <a:lnTo>
                    <a:pt x="2522" y="949"/>
                  </a:lnTo>
                  <a:cubicBezTo>
                    <a:pt x="2538" y="956"/>
                    <a:pt x="2554" y="964"/>
                    <a:pt x="2585" y="1004"/>
                  </a:cubicBezTo>
                  <a:cubicBezTo>
                    <a:pt x="2601" y="1028"/>
                    <a:pt x="2609" y="1028"/>
                    <a:pt x="2617" y="1028"/>
                  </a:cubicBezTo>
                  <a:cubicBezTo>
                    <a:pt x="2625" y="1028"/>
                    <a:pt x="2625" y="1035"/>
                    <a:pt x="2633" y="1035"/>
                  </a:cubicBezTo>
                  <a:cubicBezTo>
                    <a:pt x="2641" y="1043"/>
                    <a:pt x="2641" y="1043"/>
                    <a:pt x="2649" y="1043"/>
                  </a:cubicBezTo>
                  <a:cubicBezTo>
                    <a:pt x="2657" y="1043"/>
                    <a:pt x="2657" y="1043"/>
                    <a:pt x="2665" y="1035"/>
                  </a:cubicBezTo>
                  <a:lnTo>
                    <a:pt x="2673" y="1028"/>
                  </a:lnTo>
                  <a:cubicBezTo>
                    <a:pt x="2680" y="1028"/>
                    <a:pt x="2680" y="1020"/>
                    <a:pt x="2688" y="1012"/>
                  </a:cubicBezTo>
                  <a:lnTo>
                    <a:pt x="2688" y="1004"/>
                  </a:lnTo>
                  <a:cubicBezTo>
                    <a:pt x="2696" y="996"/>
                    <a:pt x="2696" y="996"/>
                    <a:pt x="2704" y="996"/>
                  </a:cubicBezTo>
                  <a:cubicBezTo>
                    <a:pt x="2712" y="996"/>
                    <a:pt x="2728" y="996"/>
                    <a:pt x="2736" y="996"/>
                  </a:cubicBezTo>
                  <a:cubicBezTo>
                    <a:pt x="2744" y="996"/>
                    <a:pt x="2751" y="1004"/>
                    <a:pt x="2760" y="1004"/>
                  </a:cubicBezTo>
                  <a:cubicBezTo>
                    <a:pt x="2783" y="1004"/>
                    <a:pt x="2799" y="1004"/>
                    <a:pt x="2823" y="1028"/>
                  </a:cubicBezTo>
                  <a:cubicBezTo>
                    <a:pt x="2838" y="1043"/>
                    <a:pt x="2846" y="1051"/>
                    <a:pt x="2846" y="1067"/>
                  </a:cubicBezTo>
                  <a:cubicBezTo>
                    <a:pt x="2846" y="1075"/>
                    <a:pt x="2854" y="1090"/>
                    <a:pt x="2862" y="1114"/>
                  </a:cubicBezTo>
                  <a:cubicBezTo>
                    <a:pt x="2878" y="1137"/>
                    <a:pt x="2878" y="1145"/>
                    <a:pt x="2886" y="1145"/>
                  </a:cubicBezTo>
                  <a:cubicBezTo>
                    <a:pt x="2886" y="1153"/>
                    <a:pt x="2886" y="1153"/>
                    <a:pt x="2894" y="1153"/>
                  </a:cubicBezTo>
                  <a:cubicBezTo>
                    <a:pt x="2894" y="1161"/>
                    <a:pt x="2894" y="1161"/>
                    <a:pt x="2894" y="1161"/>
                  </a:cubicBezTo>
                  <a:lnTo>
                    <a:pt x="2894" y="1161"/>
                  </a:lnTo>
                  <a:cubicBezTo>
                    <a:pt x="2704" y="1208"/>
                    <a:pt x="1708" y="1438"/>
                    <a:pt x="838" y="1556"/>
                  </a:cubicBezTo>
                  <a:cubicBezTo>
                    <a:pt x="838" y="1556"/>
                    <a:pt x="791" y="1564"/>
                    <a:pt x="759" y="1564"/>
                  </a:cubicBezTo>
                  <a:cubicBezTo>
                    <a:pt x="751" y="1564"/>
                    <a:pt x="744" y="1564"/>
                    <a:pt x="744" y="1564"/>
                  </a:cubicBezTo>
                  <a:cubicBezTo>
                    <a:pt x="736" y="1556"/>
                    <a:pt x="736" y="1556"/>
                    <a:pt x="720" y="1556"/>
                  </a:cubicBezTo>
                  <a:cubicBezTo>
                    <a:pt x="680" y="1556"/>
                    <a:pt x="609" y="1572"/>
                    <a:pt x="562" y="1580"/>
                  </a:cubicBezTo>
                  <a:cubicBezTo>
                    <a:pt x="530" y="1588"/>
                    <a:pt x="309" y="1619"/>
                    <a:pt x="16" y="1659"/>
                  </a:cubicBezTo>
                  <a:lnTo>
                    <a:pt x="0" y="1659"/>
                  </a:lnTo>
                  <a:close/>
                  <a:moveTo>
                    <a:pt x="135" y="1572"/>
                  </a:moveTo>
                  <a:lnTo>
                    <a:pt x="135" y="1572"/>
                  </a:lnTo>
                  <a:cubicBezTo>
                    <a:pt x="127" y="1572"/>
                    <a:pt x="127" y="1572"/>
                    <a:pt x="119" y="1588"/>
                  </a:cubicBezTo>
                  <a:cubicBezTo>
                    <a:pt x="103" y="1596"/>
                    <a:pt x="64" y="1627"/>
                    <a:pt x="32" y="1651"/>
                  </a:cubicBezTo>
                  <a:cubicBezTo>
                    <a:pt x="317" y="1612"/>
                    <a:pt x="530" y="1580"/>
                    <a:pt x="562" y="1572"/>
                  </a:cubicBezTo>
                  <a:cubicBezTo>
                    <a:pt x="641" y="1556"/>
                    <a:pt x="696" y="1548"/>
                    <a:pt x="720" y="1548"/>
                  </a:cubicBezTo>
                  <a:cubicBezTo>
                    <a:pt x="736" y="1548"/>
                    <a:pt x="744" y="1556"/>
                    <a:pt x="744" y="1556"/>
                  </a:cubicBezTo>
                  <a:cubicBezTo>
                    <a:pt x="751" y="1556"/>
                    <a:pt x="751" y="1556"/>
                    <a:pt x="759" y="1556"/>
                  </a:cubicBezTo>
                  <a:cubicBezTo>
                    <a:pt x="791" y="1556"/>
                    <a:pt x="838" y="1548"/>
                    <a:pt x="838" y="1548"/>
                  </a:cubicBezTo>
                  <a:cubicBezTo>
                    <a:pt x="1700" y="1438"/>
                    <a:pt x="2680" y="1201"/>
                    <a:pt x="2886" y="1153"/>
                  </a:cubicBezTo>
                  <a:cubicBezTo>
                    <a:pt x="2878" y="1153"/>
                    <a:pt x="2878" y="1153"/>
                    <a:pt x="2878" y="1153"/>
                  </a:cubicBezTo>
                  <a:cubicBezTo>
                    <a:pt x="2878" y="1145"/>
                    <a:pt x="2870" y="1145"/>
                    <a:pt x="2854" y="1114"/>
                  </a:cubicBezTo>
                  <a:cubicBezTo>
                    <a:pt x="2846" y="1090"/>
                    <a:pt x="2838" y="1082"/>
                    <a:pt x="2838" y="1067"/>
                  </a:cubicBezTo>
                  <a:cubicBezTo>
                    <a:pt x="2838" y="1051"/>
                    <a:pt x="2838" y="1043"/>
                    <a:pt x="2823" y="1035"/>
                  </a:cubicBezTo>
                  <a:cubicBezTo>
                    <a:pt x="2791" y="1004"/>
                    <a:pt x="2783" y="1004"/>
                    <a:pt x="2760" y="1004"/>
                  </a:cubicBezTo>
                  <a:cubicBezTo>
                    <a:pt x="2751" y="1004"/>
                    <a:pt x="2744" y="1004"/>
                    <a:pt x="2736" y="1004"/>
                  </a:cubicBezTo>
                  <a:cubicBezTo>
                    <a:pt x="2728" y="1004"/>
                    <a:pt x="2712" y="1004"/>
                    <a:pt x="2704" y="1004"/>
                  </a:cubicBezTo>
                  <a:cubicBezTo>
                    <a:pt x="2696" y="1004"/>
                    <a:pt x="2696" y="1004"/>
                    <a:pt x="2696" y="1004"/>
                  </a:cubicBezTo>
                  <a:lnTo>
                    <a:pt x="2688" y="1012"/>
                  </a:lnTo>
                  <a:cubicBezTo>
                    <a:pt x="2688" y="1020"/>
                    <a:pt x="2688" y="1028"/>
                    <a:pt x="2680" y="1035"/>
                  </a:cubicBezTo>
                  <a:cubicBezTo>
                    <a:pt x="2673" y="1035"/>
                    <a:pt x="2673" y="1043"/>
                    <a:pt x="2665" y="1043"/>
                  </a:cubicBezTo>
                  <a:cubicBezTo>
                    <a:pt x="2665" y="1043"/>
                    <a:pt x="2657" y="1051"/>
                    <a:pt x="2649" y="1051"/>
                  </a:cubicBezTo>
                  <a:cubicBezTo>
                    <a:pt x="2641" y="1051"/>
                    <a:pt x="2633" y="1051"/>
                    <a:pt x="2633" y="1043"/>
                  </a:cubicBezTo>
                  <a:cubicBezTo>
                    <a:pt x="2625" y="1043"/>
                    <a:pt x="2617" y="1035"/>
                    <a:pt x="2617" y="1035"/>
                  </a:cubicBezTo>
                  <a:cubicBezTo>
                    <a:pt x="2609" y="1035"/>
                    <a:pt x="2601" y="1035"/>
                    <a:pt x="2578" y="1004"/>
                  </a:cubicBezTo>
                  <a:cubicBezTo>
                    <a:pt x="2546" y="972"/>
                    <a:pt x="2530" y="956"/>
                    <a:pt x="2522" y="949"/>
                  </a:cubicBezTo>
                  <a:lnTo>
                    <a:pt x="2514" y="949"/>
                  </a:lnTo>
                  <a:lnTo>
                    <a:pt x="2514" y="941"/>
                  </a:lnTo>
                  <a:cubicBezTo>
                    <a:pt x="2514" y="933"/>
                    <a:pt x="2530" y="933"/>
                    <a:pt x="2546" y="941"/>
                  </a:cubicBezTo>
                  <a:cubicBezTo>
                    <a:pt x="2554" y="949"/>
                    <a:pt x="2562" y="949"/>
                    <a:pt x="2562" y="956"/>
                  </a:cubicBezTo>
                  <a:cubicBezTo>
                    <a:pt x="2570" y="964"/>
                    <a:pt x="2578" y="972"/>
                    <a:pt x="2601" y="980"/>
                  </a:cubicBezTo>
                  <a:cubicBezTo>
                    <a:pt x="2617" y="988"/>
                    <a:pt x="2625" y="996"/>
                    <a:pt x="2625" y="996"/>
                  </a:cubicBezTo>
                  <a:cubicBezTo>
                    <a:pt x="2633" y="1004"/>
                    <a:pt x="2641" y="1004"/>
                    <a:pt x="2649" y="1004"/>
                  </a:cubicBezTo>
                  <a:cubicBezTo>
                    <a:pt x="2649" y="1004"/>
                    <a:pt x="2649" y="1004"/>
                    <a:pt x="2657" y="1004"/>
                  </a:cubicBezTo>
                  <a:cubicBezTo>
                    <a:pt x="2665" y="996"/>
                    <a:pt x="2673" y="988"/>
                    <a:pt x="2673" y="980"/>
                  </a:cubicBezTo>
                  <a:cubicBezTo>
                    <a:pt x="2673" y="972"/>
                    <a:pt x="2680" y="972"/>
                    <a:pt x="2680" y="964"/>
                  </a:cubicBezTo>
                  <a:cubicBezTo>
                    <a:pt x="2688" y="964"/>
                    <a:pt x="2688" y="949"/>
                    <a:pt x="2688" y="941"/>
                  </a:cubicBezTo>
                  <a:cubicBezTo>
                    <a:pt x="2680" y="933"/>
                    <a:pt x="2680" y="933"/>
                    <a:pt x="2673" y="933"/>
                  </a:cubicBezTo>
                  <a:cubicBezTo>
                    <a:pt x="2673" y="933"/>
                    <a:pt x="2673" y="933"/>
                    <a:pt x="2665" y="933"/>
                  </a:cubicBezTo>
                  <a:lnTo>
                    <a:pt x="2665" y="933"/>
                  </a:lnTo>
                  <a:cubicBezTo>
                    <a:pt x="2657" y="933"/>
                    <a:pt x="2657" y="933"/>
                    <a:pt x="2649" y="925"/>
                  </a:cubicBezTo>
                  <a:cubicBezTo>
                    <a:pt x="2625" y="901"/>
                    <a:pt x="2617" y="893"/>
                    <a:pt x="2617" y="893"/>
                  </a:cubicBezTo>
                  <a:lnTo>
                    <a:pt x="2609" y="893"/>
                  </a:lnTo>
                  <a:cubicBezTo>
                    <a:pt x="2609" y="901"/>
                    <a:pt x="2601" y="909"/>
                    <a:pt x="2593" y="909"/>
                  </a:cubicBezTo>
                  <a:cubicBezTo>
                    <a:pt x="2585" y="909"/>
                    <a:pt x="2578" y="901"/>
                    <a:pt x="2570" y="893"/>
                  </a:cubicBezTo>
                  <a:cubicBezTo>
                    <a:pt x="2562" y="885"/>
                    <a:pt x="2554" y="877"/>
                    <a:pt x="2554" y="869"/>
                  </a:cubicBezTo>
                  <a:cubicBezTo>
                    <a:pt x="2562" y="869"/>
                    <a:pt x="2562" y="862"/>
                    <a:pt x="2578" y="862"/>
                  </a:cubicBezTo>
                  <a:cubicBezTo>
                    <a:pt x="2585" y="862"/>
                    <a:pt x="2601" y="862"/>
                    <a:pt x="2609" y="854"/>
                  </a:cubicBezTo>
                  <a:lnTo>
                    <a:pt x="2609" y="846"/>
                  </a:lnTo>
                  <a:cubicBezTo>
                    <a:pt x="2609" y="838"/>
                    <a:pt x="2601" y="830"/>
                    <a:pt x="2593" y="822"/>
                  </a:cubicBezTo>
                  <a:cubicBezTo>
                    <a:pt x="2593" y="814"/>
                    <a:pt x="2593" y="806"/>
                    <a:pt x="2593" y="806"/>
                  </a:cubicBezTo>
                  <a:cubicBezTo>
                    <a:pt x="2593" y="806"/>
                    <a:pt x="2593" y="798"/>
                    <a:pt x="2601" y="806"/>
                  </a:cubicBezTo>
                  <a:cubicBezTo>
                    <a:pt x="2609" y="806"/>
                    <a:pt x="2617" y="814"/>
                    <a:pt x="2617" y="822"/>
                  </a:cubicBezTo>
                  <a:cubicBezTo>
                    <a:pt x="2625" y="830"/>
                    <a:pt x="2625" y="838"/>
                    <a:pt x="2633" y="830"/>
                  </a:cubicBezTo>
                  <a:cubicBezTo>
                    <a:pt x="2641" y="830"/>
                    <a:pt x="2649" y="830"/>
                    <a:pt x="2649" y="814"/>
                  </a:cubicBezTo>
                  <a:cubicBezTo>
                    <a:pt x="2657" y="806"/>
                    <a:pt x="2657" y="790"/>
                    <a:pt x="2649" y="782"/>
                  </a:cubicBezTo>
                  <a:cubicBezTo>
                    <a:pt x="2649" y="775"/>
                    <a:pt x="2641" y="767"/>
                    <a:pt x="2641" y="767"/>
                  </a:cubicBezTo>
                  <a:cubicBezTo>
                    <a:pt x="2641" y="751"/>
                    <a:pt x="2633" y="751"/>
                    <a:pt x="2625" y="743"/>
                  </a:cubicBezTo>
                  <a:cubicBezTo>
                    <a:pt x="2617" y="743"/>
                    <a:pt x="2609" y="735"/>
                    <a:pt x="2601" y="735"/>
                  </a:cubicBezTo>
                  <a:cubicBezTo>
                    <a:pt x="2585" y="735"/>
                    <a:pt x="2570" y="727"/>
                    <a:pt x="2554" y="719"/>
                  </a:cubicBezTo>
                  <a:cubicBezTo>
                    <a:pt x="2546" y="711"/>
                    <a:pt x="2538" y="711"/>
                    <a:pt x="2538" y="711"/>
                  </a:cubicBezTo>
                  <a:cubicBezTo>
                    <a:pt x="2530" y="703"/>
                    <a:pt x="2530" y="703"/>
                    <a:pt x="2514" y="688"/>
                  </a:cubicBezTo>
                  <a:cubicBezTo>
                    <a:pt x="2507" y="680"/>
                    <a:pt x="2507" y="672"/>
                    <a:pt x="2507" y="664"/>
                  </a:cubicBezTo>
                  <a:lnTo>
                    <a:pt x="2514" y="664"/>
                  </a:lnTo>
                  <a:cubicBezTo>
                    <a:pt x="2522" y="664"/>
                    <a:pt x="2530" y="664"/>
                    <a:pt x="2530" y="672"/>
                  </a:cubicBezTo>
                  <a:lnTo>
                    <a:pt x="2538" y="672"/>
                  </a:lnTo>
                  <a:cubicBezTo>
                    <a:pt x="2546" y="680"/>
                    <a:pt x="2554" y="696"/>
                    <a:pt x="2578" y="696"/>
                  </a:cubicBezTo>
                  <a:lnTo>
                    <a:pt x="2585" y="696"/>
                  </a:lnTo>
                  <a:cubicBezTo>
                    <a:pt x="2593" y="696"/>
                    <a:pt x="2593" y="696"/>
                    <a:pt x="2593" y="696"/>
                  </a:cubicBezTo>
                  <a:lnTo>
                    <a:pt x="2601" y="696"/>
                  </a:lnTo>
                  <a:cubicBezTo>
                    <a:pt x="2601" y="696"/>
                    <a:pt x="2601" y="688"/>
                    <a:pt x="2601" y="672"/>
                  </a:cubicBezTo>
                  <a:lnTo>
                    <a:pt x="2601" y="672"/>
                  </a:lnTo>
                  <a:cubicBezTo>
                    <a:pt x="2593" y="664"/>
                    <a:pt x="2593" y="656"/>
                    <a:pt x="2593" y="640"/>
                  </a:cubicBezTo>
                  <a:cubicBezTo>
                    <a:pt x="2585" y="632"/>
                    <a:pt x="2585" y="624"/>
                    <a:pt x="2585" y="616"/>
                  </a:cubicBezTo>
                  <a:cubicBezTo>
                    <a:pt x="2593" y="616"/>
                    <a:pt x="2593" y="616"/>
                    <a:pt x="2601" y="616"/>
                  </a:cubicBezTo>
                  <a:cubicBezTo>
                    <a:pt x="2609" y="609"/>
                    <a:pt x="2617" y="601"/>
                    <a:pt x="2617" y="601"/>
                  </a:cubicBezTo>
                  <a:cubicBezTo>
                    <a:pt x="2625" y="593"/>
                    <a:pt x="2625" y="585"/>
                    <a:pt x="2625" y="585"/>
                  </a:cubicBezTo>
                  <a:cubicBezTo>
                    <a:pt x="2617" y="577"/>
                    <a:pt x="2601" y="569"/>
                    <a:pt x="2570" y="553"/>
                  </a:cubicBezTo>
                  <a:lnTo>
                    <a:pt x="2570" y="553"/>
                  </a:lnTo>
                  <a:cubicBezTo>
                    <a:pt x="2538" y="538"/>
                    <a:pt x="2507" y="529"/>
                    <a:pt x="2507" y="498"/>
                  </a:cubicBezTo>
                  <a:cubicBezTo>
                    <a:pt x="2507" y="490"/>
                    <a:pt x="2507" y="482"/>
                    <a:pt x="2507" y="482"/>
                  </a:cubicBezTo>
                  <a:cubicBezTo>
                    <a:pt x="2507" y="482"/>
                    <a:pt x="2491" y="482"/>
                    <a:pt x="2483" y="482"/>
                  </a:cubicBezTo>
                  <a:cubicBezTo>
                    <a:pt x="2467" y="482"/>
                    <a:pt x="2451" y="490"/>
                    <a:pt x="2443" y="490"/>
                  </a:cubicBezTo>
                  <a:cubicBezTo>
                    <a:pt x="2435" y="490"/>
                    <a:pt x="2427" y="490"/>
                    <a:pt x="2427" y="490"/>
                  </a:cubicBezTo>
                  <a:cubicBezTo>
                    <a:pt x="2388" y="482"/>
                    <a:pt x="2348" y="466"/>
                    <a:pt x="2317" y="451"/>
                  </a:cubicBezTo>
                  <a:cubicBezTo>
                    <a:pt x="2309" y="451"/>
                    <a:pt x="2309" y="443"/>
                    <a:pt x="2309" y="443"/>
                  </a:cubicBezTo>
                  <a:cubicBezTo>
                    <a:pt x="2301" y="435"/>
                    <a:pt x="2309" y="435"/>
                    <a:pt x="2309" y="427"/>
                  </a:cubicBezTo>
                  <a:cubicBezTo>
                    <a:pt x="2309" y="427"/>
                    <a:pt x="2317" y="419"/>
                    <a:pt x="2309" y="419"/>
                  </a:cubicBezTo>
                  <a:cubicBezTo>
                    <a:pt x="2309" y="411"/>
                    <a:pt x="2293" y="411"/>
                    <a:pt x="2285" y="411"/>
                  </a:cubicBezTo>
                  <a:cubicBezTo>
                    <a:pt x="2277" y="411"/>
                    <a:pt x="2261" y="411"/>
                    <a:pt x="2254" y="419"/>
                  </a:cubicBezTo>
                  <a:cubicBezTo>
                    <a:pt x="2245" y="427"/>
                    <a:pt x="2222" y="435"/>
                    <a:pt x="2206" y="435"/>
                  </a:cubicBezTo>
                  <a:cubicBezTo>
                    <a:pt x="2190" y="435"/>
                    <a:pt x="2182" y="427"/>
                    <a:pt x="2174" y="419"/>
                  </a:cubicBezTo>
                  <a:cubicBezTo>
                    <a:pt x="2159" y="395"/>
                    <a:pt x="2190" y="324"/>
                    <a:pt x="2206" y="300"/>
                  </a:cubicBezTo>
                  <a:cubicBezTo>
                    <a:pt x="2230" y="269"/>
                    <a:pt x="2222" y="245"/>
                    <a:pt x="2222" y="213"/>
                  </a:cubicBezTo>
                  <a:cubicBezTo>
                    <a:pt x="2222" y="213"/>
                    <a:pt x="2222" y="205"/>
                    <a:pt x="2222" y="198"/>
                  </a:cubicBezTo>
                  <a:cubicBezTo>
                    <a:pt x="2214" y="174"/>
                    <a:pt x="2174" y="150"/>
                    <a:pt x="2143" y="134"/>
                  </a:cubicBezTo>
                  <a:cubicBezTo>
                    <a:pt x="2135" y="134"/>
                    <a:pt x="2127" y="126"/>
                    <a:pt x="2119" y="118"/>
                  </a:cubicBezTo>
                  <a:cubicBezTo>
                    <a:pt x="2111" y="111"/>
                    <a:pt x="2095" y="111"/>
                    <a:pt x="2087" y="111"/>
                  </a:cubicBezTo>
                  <a:cubicBezTo>
                    <a:pt x="2080" y="111"/>
                    <a:pt x="2072" y="111"/>
                    <a:pt x="2072" y="111"/>
                  </a:cubicBezTo>
                  <a:cubicBezTo>
                    <a:pt x="2064" y="111"/>
                    <a:pt x="2056" y="111"/>
                    <a:pt x="2056" y="111"/>
                  </a:cubicBezTo>
                  <a:cubicBezTo>
                    <a:pt x="2048" y="111"/>
                    <a:pt x="2040" y="111"/>
                    <a:pt x="2032" y="111"/>
                  </a:cubicBezTo>
                  <a:cubicBezTo>
                    <a:pt x="2024" y="103"/>
                    <a:pt x="2024" y="79"/>
                    <a:pt x="2016" y="47"/>
                  </a:cubicBezTo>
                  <a:cubicBezTo>
                    <a:pt x="2016" y="39"/>
                    <a:pt x="2016" y="32"/>
                    <a:pt x="2016" y="23"/>
                  </a:cubicBezTo>
                  <a:cubicBezTo>
                    <a:pt x="2016" y="23"/>
                    <a:pt x="2008" y="16"/>
                    <a:pt x="1977" y="16"/>
                  </a:cubicBezTo>
                  <a:cubicBezTo>
                    <a:pt x="1969" y="16"/>
                    <a:pt x="1953" y="16"/>
                    <a:pt x="1937" y="16"/>
                  </a:cubicBezTo>
                  <a:cubicBezTo>
                    <a:pt x="1921" y="71"/>
                    <a:pt x="1890" y="103"/>
                    <a:pt x="1866" y="95"/>
                  </a:cubicBezTo>
                  <a:cubicBezTo>
                    <a:pt x="1843" y="87"/>
                    <a:pt x="1795" y="55"/>
                    <a:pt x="1763" y="32"/>
                  </a:cubicBezTo>
                  <a:cubicBezTo>
                    <a:pt x="1748" y="23"/>
                    <a:pt x="1732" y="8"/>
                    <a:pt x="1732" y="8"/>
                  </a:cubicBezTo>
                  <a:cubicBezTo>
                    <a:pt x="1724" y="8"/>
                    <a:pt x="1716" y="8"/>
                    <a:pt x="1716" y="8"/>
                  </a:cubicBezTo>
                  <a:cubicBezTo>
                    <a:pt x="1708" y="23"/>
                    <a:pt x="1700" y="47"/>
                    <a:pt x="1700" y="79"/>
                  </a:cubicBezTo>
                  <a:cubicBezTo>
                    <a:pt x="1700" y="126"/>
                    <a:pt x="1700" y="174"/>
                    <a:pt x="1684" y="221"/>
                  </a:cubicBezTo>
                  <a:cubicBezTo>
                    <a:pt x="1676" y="269"/>
                    <a:pt x="1668" y="269"/>
                    <a:pt x="1645" y="269"/>
                  </a:cubicBezTo>
                  <a:cubicBezTo>
                    <a:pt x="1645" y="269"/>
                    <a:pt x="1637" y="276"/>
                    <a:pt x="1629" y="276"/>
                  </a:cubicBezTo>
                  <a:cubicBezTo>
                    <a:pt x="1605" y="276"/>
                    <a:pt x="1605" y="300"/>
                    <a:pt x="1605" y="316"/>
                  </a:cubicBezTo>
                  <a:cubicBezTo>
                    <a:pt x="1605" y="332"/>
                    <a:pt x="1605" y="340"/>
                    <a:pt x="1597" y="348"/>
                  </a:cubicBezTo>
                  <a:cubicBezTo>
                    <a:pt x="1597" y="363"/>
                    <a:pt x="1581" y="363"/>
                    <a:pt x="1574" y="363"/>
                  </a:cubicBezTo>
                  <a:cubicBezTo>
                    <a:pt x="1566" y="363"/>
                    <a:pt x="1558" y="363"/>
                    <a:pt x="1550" y="363"/>
                  </a:cubicBezTo>
                  <a:cubicBezTo>
                    <a:pt x="1542" y="363"/>
                    <a:pt x="1526" y="356"/>
                    <a:pt x="1518" y="363"/>
                  </a:cubicBezTo>
                  <a:cubicBezTo>
                    <a:pt x="1510" y="363"/>
                    <a:pt x="1510" y="363"/>
                    <a:pt x="1510" y="363"/>
                  </a:cubicBezTo>
                  <a:cubicBezTo>
                    <a:pt x="1510" y="363"/>
                    <a:pt x="1510" y="371"/>
                    <a:pt x="1510" y="379"/>
                  </a:cubicBezTo>
                  <a:cubicBezTo>
                    <a:pt x="1518" y="387"/>
                    <a:pt x="1518" y="403"/>
                    <a:pt x="1518" y="419"/>
                  </a:cubicBezTo>
                  <a:cubicBezTo>
                    <a:pt x="1518" y="435"/>
                    <a:pt x="1518" y="451"/>
                    <a:pt x="1510" y="451"/>
                  </a:cubicBezTo>
                  <a:cubicBezTo>
                    <a:pt x="1503" y="451"/>
                    <a:pt x="1495" y="451"/>
                    <a:pt x="1487" y="443"/>
                  </a:cubicBezTo>
                  <a:cubicBezTo>
                    <a:pt x="1487" y="435"/>
                    <a:pt x="1479" y="443"/>
                    <a:pt x="1471" y="451"/>
                  </a:cubicBezTo>
                  <a:cubicBezTo>
                    <a:pt x="1463" y="458"/>
                    <a:pt x="1455" y="482"/>
                    <a:pt x="1455" y="490"/>
                  </a:cubicBezTo>
                  <a:lnTo>
                    <a:pt x="1455" y="490"/>
                  </a:lnTo>
                  <a:cubicBezTo>
                    <a:pt x="1455" y="514"/>
                    <a:pt x="1455" y="529"/>
                    <a:pt x="1447" y="538"/>
                  </a:cubicBezTo>
                  <a:cubicBezTo>
                    <a:pt x="1447" y="545"/>
                    <a:pt x="1439" y="545"/>
                    <a:pt x="1439" y="545"/>
                  </a:cubicBezTo>
                  <a:cubicBezTo>
                    <a:pt x="1423" y="545"/>
                    <a:pt x="1400" y="522"/>
                    <a:pt x="1376" y="506"/>
                  </a:cubicBezTo>
                  <a:cubicBezTo>
                    <a:pt x="1376" y="498"/>
                    <a:pt x="1376" y="498"/>
                    <a:pt x="1376" y="498"/>
                  </a:cubicBezTo>
                  <a:cubicBezTo>
                    <a:pt x="1360" y="490"/>
                    <a:pt x="1352" y="490"/>
                    <a:pt x="1328" y="506"/>
                  </a:cubicBezTo>
                  <a:cubicBezTo>
                    <a:pt x="1321" y="514"/>
                    <a:pt x="1313" y="514"/>
                    <a:pt x="1305" y="522"/>
                  </a:cubicBezTo>
                  <a:cubicBezTo>
                    <a:pt x="1281" y="538"/>
                    <a:pt x="1281" y="553"/>
                    <a:pt x="1281" y="585"/>
                  </a:cubicBezTo>
                  <a:cubicBezTo>
                    <a:pt x="1281" y="601"/>
                    <a:pt x="1281" y="624"/>
                    <a:pt x="1273" y="648"/>
                  </a:cubicBezTo>
                  <a:cubicBezTo>
                    <a:pt x="1265" y="680"/>
                    <a:pt x="1257" y="696"/>
                    <a:pt x="1257" y="703"/>
                  </a:cubicBezTo>
                  <a:cubicBezTo>
                    <a:pt x="1250" y="711"/>
                    <a:pt x="1250" y="711"/>
                    <a:pt x="1250" y="735"/>
                  </a:cubicBezTo>
                  <a:cubicBezTo>
                    <a:pt x="1242" y="767"/>
                    <a:pt x="1242" y="775"/>
                    <a:pt x="1218" y="798"/>
                  </a:cubicBezTo>
                  <a:cubicBezTo>
                    <a:pt x="1218" y="798"/>
                    <a:pt x="1210" y="806"/>
                    <a:pt x="1210" y="814"/>
                  </a:cubicBezTo>
                  <a:cubicBezTo>
                    <a:pt x="1194" y="838"/>
                    <a:pt x="1186" y="846"/>
                    <a:pt x="1178" y="869"/>
                  </a:cubicBezTo>
                  <a:cubicBezTo>
                    <a:pt x="1170" y="885"/>
                    <a:pt x="1163" y="901"/>
                    <a:pt x="1147" y="925"/>
                  </a:cubicBezTo>
                  <a:cubicBezTo>
                    <a:pt x="1139" y="941"/>
                    <a:pt x="1139" y="949"/>
                    <a:pt x="1139" y="956"/>
                  </a:cubicBezTo>
                  <a:cubicBezTo>
                    <a:pt x="1139" y="956"/>
                    <a:pt x="1147" y="956"/>
                    <a:pt x="1155" y="956"/>
                  </a:cubicBezTo>
                  <a:cubicBezTo>
                    <a:pt x="1163" y="956"/>
                    <a:pt x="1178" y="956"/>
                    <a:pt x="1186" y="964"/>
                  </a:cubicBezTo>
                  <a:cubicBezTo>
                    <a:pt x="1202" y="972"/>
                    <a:pt x="1210" y="980"/>
                    <a:pt x="1210" y="988"/>
                  </a:cubicBezTo>
                  <a:cubicBezTo>
                    <a:pt x="1210" y="996"/>
                    <a:pt x="1186" y="996"/>
                    <a:pt x="1178" y="996"/>
                  </a:cubicBezTo>
                  <a:cubicBezTo>
                    <a:pt x="1170" y="996"/>
                    <a:pt x="1163" y="1012"/>
                    <a:pt x="1155" y="1028"/>
                  </a:cubicBezTo>
                  <a:cubicBezTo>
                    <a:pt x="1147" y="1051"/>
                    <a:pt x="1139" y="1067"/>
                    <a:pt x="1115" y="1075"/>
                  </a:cubicBezTo>
                  <a:cubicBezTo>
                    <a:pt x="1107" y="1082"/>
                    <a:pt x="1099" y="1082"/>
                    <a:pt x="1091" y="1082"/>
                  </a:cubicBezTo>
                  <a:lnTo>
                    <a:pt x="1084" y="1082"/>
                  </a:lnTo>
                  <a:cubicBezTo>
                    <a:pt x="1075" y="1082"/>
                    <a:pt x="1075" y="1082"/>
                    <a:pt x="1075" y="1082"/>
                  </a:cubicBezTo>
                  <a:lnTo>
                    <a:pt x="1075" y="1082"/>
                  </a:lnTo>
                  <a:cubicBezTo>
                    <a:pt x="1084" y="1114"/>
                    <a:pt x="1036" y="1121"/>
                    <a:pt x="965" y="1137"/>
                  </a:cubicBezTo>
                  <a:cubicBezTo>
                    <a:pt x="957" y="1137"/>
                    <a:pt x="957" y="1137"/>
                    <a:pt x="957" y="1137"/>
                  </a:cubicBezTo>
                  <a:cubicBezTo>
                    <a:pt x="933" y="1145"/>
                    <a:pt x="925" y="1145"/>
                    <a:pt x="925" y="1145"/>
                  </a:cubicBezTo>
                  <a:cubicBezTo>
                    <a:pt x="925" y="1153"/>
                    <a:pt x="925" y="1153"/>
                    <a:pt x="933" y="1153"/>
                  </a:cubicBezTo>
                  <a:cubicBezTo>
                    <a:pt x="933" y="1161"/>
                    <a:pt x="941" y="1169"/>
                    <a:pt x="933" y="1177"/>
                  </a:cubicBezTo>
                  <a:cubicBezTo>
                    <a:pt x="917" y="1185"/>
                    <a:pt x="878" y="1216"/>
                    <a:pt x="822" y="1216"/>
                  </a:cubicBezTo>
                  <a:cubicBezTo>
                    <a:pt x="815" y="1216"/>
                    <a:pt x="799" y="1208"/>
                    <a:pt x="791" y="1208"/>
                  </a:cubicBezTo>
                  <a:cubicBezTo>
                    <a:pt x="775" y="1208"/>
                    <a:pt x="767" y="1201"/>
                    <a:pt x="759" y="1201"/>
                  </a:cubicBezTo>
                  <a:cubicBezTo>
                    <a:pt x="751" y="1201"/>
                    <a:pt x="751" y="1208"/>
                    <a:pt x="751" y="1216"/>
                  </a:cubicBezTo>
                  <a:cubicBezTo>
                    <a:pt x="751" y="1224"/>
                    <a:pt x="751" y="1240"/>
                    <a:pt x="736" y="1264"/>
                  </a:cubicBezTo>
                  <a:cubicBezTo>
                    <a:pt x="728" y="1272"/>
                    <a:pt x="720" y="1279"/>
                    <a:pt x="712" y="1279"/>
                  </a:cubicBezTo>
                  <a:cubicBezTo>
                    <a:pt x="704" y="1279"/>
                    <a:pt x="696" y="1272"/>
                    <a:pt x="688" y="1264"/>
                  </a:cubicBezTo>
                  <a:cubicBezTo>
                    <a:pt x="680" y="1248"/>
                    <a:pt x="657" y="1224"/>
                    <a:pt x="609" y="1216"/>
                  </a:cubicBezTo>
                  <a:cubicBezTo>
                    <a:pt x="578" y="1208"/>
                    <a:pt x="562" y="1201"/>
                    <a:pt x="554" y="1192"/>
                  </a:cubicBezTo>
                  <a:cubicBezTo>
                    <a:pt x="546" y="1185"/>
                    <a:pt x="546" y="1177"/>
                    <a:pt x="546" y="1169"/>
                  </a:cubicBezTo>
                  <a:cubicBezTo>
                    <a:pt x="546" y="1161"/>
                    <a:pt x="554" y="1153"/>
                    <a:pt x="546" y="1145"/>
                  </a:cubicBezTo>
                  <a:cubicBezTo>
                    <a:pt x="522" y="1169"/>
                    <a:pt x="483" y="1216"/>
                    <a:pt x="475" y="1224"/>
                  </a:cubicBezTo>
                  <a:cubicBezTo>
                    <a:pt x="459" y="1248"/>
                    <a:pt x="404" y="1303"/>
                    <a:pt x="380" y="1311"/>
                  </a:cubicBezTo>
                  <a:cubicBezTo>
                    <a:pt x="364" y="1319"/>
                    <a:pt x="325" y="1343"/>
                    <a:pt x="325" y="1367"/>
                  </a:cubicBezTo>
                  <a:cubicBezTo>
                    <a:pt x="325" y="1390"/>
                    <a:pt x="301" y="1406"/>
                    <a:pt x="293" y="1422"/>
                  </a:cubicBezTo>
                  <a:cubicBezTo>
                    <a:pt x="293" y="1422"/>
                    <a:pt x="293" y="1422"/>
                    <a:pt x="285" y="1422"/>
                  </a:cubicBezTo>
                  <a:cubicBezTo>
                    <a:pt x="285" y="1430"/>
                    <a:pt x="285" y="1430"/>
                    <a:pt x="277" y="1430"/>
                  </a:cubicBezTo>
                  <a:cubicBezTo>
                    <a:pt x="277" y="1430"/>
                    <a:pt x="269" y="1430"/>
                    <a:pt x="269" y="1445"/>
                  </a:cubicBezTo>
                  <a:cubicBezTo>
                    <a:pt x="269" y="1454"/>
                    <a:pt x="269" y="1461"/>
                    <a:pt x="269" y="1469"/>
                  </a:cubicBezTo>
                  <a:cubicBezTo>
                    <a:pt x="269" y="1485"/>
                    <a:pt x="269" y="1485"/>
                    <a:pt x="253" y="1493"/>
                  </a:cubicBezTo>
                  <a:cubicBezTo>
                    <a:pt x="245" y="1493"/>
                    <a:pt x="238" y="1493"/>
                    <a:pt x="230" y="1493"/>
                  </a:cubicBezTo>
                  <a:cubicBezTo>
                    <a:pt x="214" y="1501"/>
                    <a:pt x="198" y="1501"/>
                    <a:pt x="190" y="1525"/>
                  </a:cubicBezTo>
                  <a:cubicBezTo>
                    <a:pt x="190" y="1532"/>
                    <a:pt x="190" y="1532"/>
                    <a:pt x="190" y="1540"/>
                  </a:cubicBezTo>
                  <a:cubicBezTo>
                    <a:pt x="182" y="1564"/>
                    <a:pt x="174" y="1580"/>
                    <a:pt x="158" y="1580"/>
                  </a:cubicBezTo>
                  <a:cubicBezTo>
                    <a:pt x="151" y="1580"/>
                    <a:pt x="143" y="1580"/>
                    <a:pt x="143" y="1580"/>
                  </a:cubicBezTo>
                  <a:cubicBezTo>
                    <a:pt x="135" y="1572"/>
                    <a:pt x="135" y="1572"/>
                    <a:pt x="135" y="1572"/>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4" name="Freeform 781"/>
            <p:cNvSpPr>
              <a:spLocks noChangeArrowheads="1"/>
            </p:cNvSpPr>
            <p:nvPr/>
          </p:nvSpPr>
          <p:spPr bwMode="auto">
            <a:xfrm>
              <a:off x="18833004" y="6838632"/>
              <a:ext cx="1421735" cy="756094"/>
            </a:xfrm>
            <a:custGeom>
              <a:avLst/>
              <a:gdLst>
                <a:gd name="T0" fmla="*/ 2396 w 2705"/>
                <a:gd name="T1" fmla="*/ 229 h 1439"/>
                <a:gd name="T2" fmla="*/ 2325 w 2705"/>
                <a:gd name="T3" fmla="*/ 182 h 1439"/>
                <a:gd name="T4" fmla="*/ 2285 w 2705"/>
                <a:gd name="T5" fmla="*/ 134 h 1439"/>
                <a:gd name="T6" fmla="*/ 2269 w 2705"/>
                <a:gd name="T7" fmla="*/ 110 h 1439"/>
                <a:gd name="T8" fmla="*/ 2222 w 2705"/>
                <a:gd name="T9" fmla="*/ 142 h 1439"/>
                <a:gd name="T10" fmla="*/ 2174 w 2705"/>
                <a:gd name="T11" fmla="*/ 174 h 1439"/>
                <a:gd name="T12" fmla="*/ 2079 w 2705"/>
                <a:gd name="T13" fmla="*/ 166 h 1439"/>
                <a:gd name="T14" fmla="*/ 1945 w 2705"/>
                <a:gd name="T15" fmla="*/ 158 h 1439"/>
                <a:gd name="T16" fmla="*/ 1779 w 2705"/>
                <a:gd name="T17" fmla="*/ 103 h 1439"/>
                <a:gd name="T18" fmla="*/ 1668 w 2705"/>
                <a:gd name="T19" fmla="*/ 23 h 1439"/>
                <a:gd name="T20" fmla="*/ 1550 w 2705"/>
                <a:gd name="T21" fmla="*/ 79 h 1439"/>
                <a:gd name="T22" fmla="*/ 1573 w 2705"/>
                <a:gd name="T23" fmla="*/ 182 h 1439"/>
                <a:gd name="T24" fmla="*/ 1463 w 2705"/>
                <a:gd name="T25" fmla="*/ 253 h 1439"/>
                <a:gd name="T26" fmla="*/ 1368 w 2705"/>
                <a:gd name="T27" fmla="*/ 261 h 1439"/>
                <a:gd name="T28" fmla="*/ 1352 w 2705"/>
                <a:gd name="T29" fmla="*/ 356 h 1439"/>
                <a:gd name="T30" fmla="*/ 1305 w 2705"/>
                <a:gd name="T31" fmla="*/ 419 h 1439"/>
                <a:gd name="T32" fmla="*/ 1218 w 2705"/>
                <a:gd name="T33" fmla="*/ 584 h 1439"/>
                <a:gd name="T34" fmla="*/ 1146 w 2705"/>
                <a:gd name="T35" fmla="*/ 600 h 1439"/>
                <a:gd name="T36" fmla="*/ 1067 w 2705"/>
                <a:gd name="T37" fmla="*/ 545 h 1439"/>
                <a:gd name="T38" fmla="*/ 1004 w 2705"/>
                <a:gd name="T39" fmla="*/ 615 h 1439"/>
                <a:gd name="T40" fmla="*/ 973 w 2705"/>
                <a:gd name="T41" fmla="*/ 663 h 1439"/>
                <a:gd name="T42" fmla="*/ 949 w 2705"/>
                <a:gd name="T43" fmla="*/ 702 h 1439"/>
                <a:gd name="T44" fmla="*/ 909 w 2705"/>
                <a:gd name="T45" fmla="*/ 655 h 1439"/>
                <a:gd name="T46" fmla="*/ 870 w 2705"/>
                <a:gd name="T47" fmla="*/ 663 h 1439"/>
                <a:gd name="T48" fmla="*/ 815 w 2705"/>
                <a:gd name="T49" fmla="*/ 695 h 1439"/>
                <a:gd name="T50" fmla="*/ 791 w 2705"/>
                <a:gd name="T51" fmla="*/ 750 h 1439"/>
                <a:gd name="T52" fmla="*/ 727 w 2705"/>
                <a:gd name="T53" fmla="*/ 718 h 1439"/>
                <a:gd name="T54" fmla="*/ 633 w 2705"/>
                <a:gd name="T55" fmla="*/ 718 h 1439"/>
                <a:gd name="T56" fmla="*/ 554 w 2705"/>
                <a:gd name="T57" fmla="*/ 742 h 1439"/>
                <a:gd name="T58" fmla="*/ 490 w 2705"/>
                <a:gd name="T59" fmla="*/ 789 h 1439"/>
                <a:gd name="T60" fmla="*/ 451 w 2705"/>
                <a:gd name="T61" fmla="*/ 821 h 1439"/>
                <a:gd name="T62" fmla="*/ 459 w 2705"/>
                <a:gd name="T63" fmla="*/ 932 h 1439"/>
                <a:gd name="T64" fmla="*/ 340 w 2705"/>
                <a:gd name="T65" fmla="*/ 1098 h 1439"/>
                <a:gd name="T66" fmla="*/ 87 w 2705"/>
                <a:gd name="T67" fmla="*/ 1200 h 1439"/>
                <a:gd name="T68" fmla="*/ 63 w 2705"/>
                <a:gd name="T69" fmla="*/ 1366 h 1439"/>
                <a:gd name="T70" fmla="*/ 0 w 2705"/>
                <a:gd name="T71" fmla="*/ 1414 h 1439"/>
                <a:gd name="T72" fmla="*/ 498 w 2705"/>
                <a:gd name="T73" fmla="*/ 1406 h 1439"/>
                <a:gd name="T74" fmla="*/ 577 w 2705"/>
                <a:gd name="T75" fmla="*/ 1311 h 1439"/>
                <a:gd name="T76" fmla="*/ 680 w 2705"/>
                <a:gd name="T77" fmla="*/ 1303 h 1439"/>
                <a:gd name="T78" fmla="*/ 2269 w 2705"/>
                <a:gd name="T79" fmla="*/ 1074 h 1439"/>
                <a:gd name="T80" fmla="*/ 2348 w 2705"/>
                <a:gd name="T81" fmla="*/ 1019 h 1439"/>
                <a:gd name="T82" fmla="*/ 2427 w 2705"/>
                <a:gd name="T83" fmla="*/ 939 h 1439"/>
                <a:gd name="T84" fmla="*/ 2475 w 2705"/>
                <a:gd name="T85" fmla="*/ 861 h 1439"/>
                <a:gd name="T86" fmla="*/ 2633 w 2705"/>
                <a:gd name="T87" fmla="*/ 718 h 1439"/>
                <a:gd name="T88" fmla="*/ 2601 w 2705"/>
                <a:gd name="T89" fmla="*/ 592 h 1439"/>
                <a:gd name="T90" fmla="*/ 2451 w 2705"/>
                <a:gd name="T91" fmla="*/ 395 h 1439"/>
                <a:gd name="T92" fmla="*/ 2427 w 2705"/>
                <a:gd name="T93" fmla="*/ 261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05" h="1439">
                  <a:moveTo>
                    <a:pt x="2396" y="229"/>
                  </a:moveTo>
                  <a:lnTo>
                    <a:pt x="2396" y="229"/>
                  </a:lnTo>
                  <a:cubicBezTo>
                    <a:pt x="2396" y="221"/>
                    <a:pt x="2396" y="205"/>
                    <a:pt x="2380" y="205"/>
                  </a:cubicBezTo>
                  <a:cubicBezTo>
                    <a:pt x="2364" y="197"/>
                    <a:pt x="2340" y="190"/>
                    <a:pt x="2325" y="182"/>
                  </a:cubicBezTo>
                  <a:cubicBezTo>
                    <a:pt x="2316" y="166"/>
                    <a:pt x="2325" y="166"/>
                    <a:pt x="2309" y="158"/>
                  </a:cubicBezTo>
                  <a:cubicBezTo>
                    <a:pt x="2301" y="158"/>
                    <a:pt x="2293" y="150"/>
                    <a:pt x="2285" y="134"/>
                  </a:cubicBezTo>
                  <a:cubicBezTo>
                    <a:pt x="2285" y="126"/>
                    <a:pt x="2285" y="126"/>
                    <a:pt x="2285" y="126"/>
                  </a:cubicBezTo>
                  <a:cubicBezTo>
                    <a:pt x="2269" y="110"/>
                    <a:pt x="2269" y="110"/>
                    <a:pt x="2269" y="110"/>
                  </a:cubicBezTo>
                  <a:cubicBezTo>
                    <a:pt x="2245" y="134"/>
                    <a:pt x="2245" y="134"/>
                    <a:pt x="2245" y="134"/>
                  </a:cubicBezTo>
                  <a:lnTo>
                    <a:pt x="2222" y="142"/>
                  </a:lnTo>
                  <a:cubicBezTo>
                    <a:pt x="2214" y="150"/>
                    <a:pt x="2206" y="166"/>
                    <a:pt x="2198" y="166"/>
                  </a:cubicBezTo>
                  <a:cubicBezTo>
                    <a:pt x="2190" y="158"/>
                    <a:pt x="2174" y="158"/>
                    <a:pt x="2174" y="174"/>
                  </a:cubicBezTo>
                  <a:cubicBezTo>
                    <a:pt x="2166" y="182"/>
                    <a:pt x="2158" y="190"/>
                    <a:pt x="2143" y="190"/>
                  </a:cubicBezTo>
                  <a:cubicBezTo>
                    <a:pt x="2119" y="190"/>
                    <a:pt x="2111" y="174"/>
                    <a:pt x="2079" y="166"/>
                  </a:cubicBezTo>
                  <a:cubicBezTo>
                    <a:pt x="2048" y="158"/>
                    <a:pt x="2056" y="205"/>
                    <a:pt x="2032" y="213"/>
                  </a:cubicBezTo>
                  <a:cubicBezTo>
                    <a:pt x="2008" y="221"/>
                    <a:pt x="1961" y="182"/>
                    <a:pt x="1945" y="158"/>
                  </a:cubicBezTo>
                  <a:cubicBezTo>
                    <a:pt x="1929" y="142"/>
                    <a:pt x="1882" y="166"/>
                    <a:pt x="1834" y="158"/>
                  </a:cubicBezTo>
                  <a:cubicBezTo>
                    <a:pt x="1787" y="158"/>
                    <a:pt x="1803" y="118"/>
                    <a:pt x="1779" y="103"/>
                  </a:cubicBezTo>
                  <a:cubicBezTo>
                    <a:pt x="1755" y="87"/>
                    <a:pt x="1755" y="71"/>
                    <a:pt x="1732" y="32"/>
                  </a:cubicBezTo>
                  <a:cubicBezTo>
                    <a:pt x="1708" y="0"/>
                    <a:pt x="1700" y="32"/>
                    <a:pt x="1668" y="23"/>
                  </a:cubicBezTo>
                  <a:cubicBezTo>
                    <a:pt x="1637" y="16"/>
                    <a:pt x="1613" y="16"/>
                    <a:pt x="1581" y="16"/>
                  </a:cubicBezTo>
                  <a:cubicBezTo>
                    <a:pt x="1558" y="16"/>
                    <a:pt x="1558" y="55"/>
                    <a:pt x="1550" y="79"/>
                  </a:cubicBezTo>
                  <a:cubicBezTo>
                    <a:pt x="1542" y="103"/>
                    <a:pt x="1550" y="110"/>
                    <a:pt x="1566" y="126"/>
                  </a:cubicBezTo>
                  <a:cubicBezTo>
                    <a:pt x="1581" y="150"/>
                    <a:pt x="1573" y="174"/>
                    <a:pt x="1573" y="182"/>
                  </a:cubicBezTo>
                  <a:cubicBezTo>
                    <a:pt x="1573" y="197"/>
                    <a:pt x="1542" y="190"/>
                    <a:pt x="1494" y="197"/>
                  </a:cubicBezTo>
                  <a:cubicBezTo>
                    <a:pt x="1455" y="205"/>
                    <a:pt x="1486" y="229"/>
                    <a:pt x="1463" y="253"/>
                  </a:cubicBezTo>
                  <a:cubicBezTo>
                    <a:pt x="1447" y="269"/>
                    <a:pt x="1423" y="229"/>
                    <a:pt x="1407" y="221"/>
                  </a:cubicBezTo>
                  <a:cubicBezTo>
                    <a:pt x="1399" y="205"/>
                    <a:pt x="1368" y="221"/>
                    <a:pt x="1368" y="261"/>
                  </a:cubicBezTo>
                  <a:cubicBezTo>
                    <a:pt x="1360" y="292"/>
                    <a:pt x="1368" y="284"/>
                    <a:pt x="1384" y="316"/>
                  </a:cubicBezTo>
                  <a:cubicBezTo>
                    <a:pt x="1392" y="348"/>
                    <a:pt x="1360" y="340"/>
                    <a:pt x="1352" y="356"/>
                  </a:cubicBezTo>
                  <a:cubicBezTo>
                    <a:pt x="1336" y="379"/>
                    <a:pt x="1336" y="371"/>
                    <a:pt x="1320" y="371"/>
                  </a:cubicBezTo>
                  <a:cubicBezTo>
                    <a:pt x="1305" y="379"/>
                    <a:pt x="1305" y="395"/>
                    <a:pt x="1305" y="419"/>
                  </a:cubicBezTo>
                  <a:cubicBezTo>
                    <a:pt x="1305" y="435"/>
                    <a:pt x="1281" y="466"/>
                    <a:pt x="1265" y="458"/>
                  </a:cubicBezTo>
                  <a:cubicBezTo>
                    <a:pt x="1249" y="458"/>
                    <a:pt x="1210" y="561"/>
                    <a:pt x="1218" y="584"/>
                  </a:cubicBezTo>
                  <a:cubicBezTo>
                    <a:pt x="1218" y="608"/>
                    <a:pt x="1202" y="600"/>
                    <a:pt x="1178" y="608"/>
                  </a:cubicBezTo>
                  <a:cubicBezTo>
                    <a:pt x="1155" y="615"/>
                    <a:pt x="1155" y="600"/>
                    <a:pt x="1146" y="600"/>
                  </a:cubicBezTo>
                  <a:cubicBezTo>
                    <a:pt x="1131" y="592"/>
                    <a:pt x="1115" y="592"/>
                    <a:pt x="1099" y="576"/>
                  </a:cubicBezTo>
                  <a:cubicBezTo>
                    <a:pt x="1083" y="569"/>
                    <a:pt x="1075" y="545"/>
                    <a:pt x="1067" y="545"/>
                  </a:cubicBezTo>
                  <a:cubicBezTo>
                    <a:pt x="1060" y="545"/>
                    <a:pt x="1052" y="569"/>
                    <a:pt x="1036" y="584"/>
                  </a:cubicBezTo>
                  <a:cubicBezTo>
                    <a:pt x="1028" y="592"/>
                    <a:pt x="1012" y="592"/>
                    <a:pt x="1004" y="615"/>
                  </a:cubicBezTo>
                  <a:cubicBezTo>
                    <a:pt x="1004" y="631"/>
                    <a:pt x="1004" y="631"/>
                    <a:pt x="988" y="639"/>
                  </a:cubicBezTo>
                  <a:cubicBezTo>
                    <a:pt x="973" y="647"/>
                    <a:pt x="973" y="655"/>
                    <a:pt x="973" y="663"/>
                  </a:cubicBezTo>
                  <a:cubicBezTo>
                    <a:pt x="973" y="671"/>
                    <a:pt x="980" y="695"/>
                    <a:pt x="973" y="702"/>
                  </a:cubicBezTo>
                  <a:cubicBezTo>
                    <a:pt x="973" y="710"/>
                    <a:pt x="949" y="702"/>
                    <a:pt x="949" y="702"/>
                  </a:cubicBezTo>
                  <a:cubicBezTo>
                    <a:pt x="941" y="679"/>
                    <a:pt x="941" y="679"/>
                    <a:pt x="941" y="679"/>
                  </a:cubicBezTo>
                  <a:cubicBezTo>
                    <a:pt x="941" y="679"/>
                    <a:pt x="909" y="663"/>
                    <a:pt x="909" y="655"/>
                  </a:cubicBezTo>
                  <a:cubicBezTo>
                    <a:pt x="902" y="647"/>
                    <a:pt x="902" y="639"/>
                    <a:pt x="893" y="639"/>
                  </a:cubicBezTo>
                  <a:cubicBezTo>
                    <a:pt x="886" y="647"/>
                    <a:pt x="878" y="663"/>
                    <a:pt x="870" y="663"/>
                  </a:cubicBezTo>
                  <a:cubicBezTo>
                    <a:pt x="862" y="663"/>
                    <a:pt x="846" y="671"/>
                    <a:pt x="838" y="679"/>
                  </a:cubicBezTo>
                  <a:cubicBezTo>
                    <a:pt x="838" y="686"/>
                    <a:pt x="830" y="695"/>
                    <a:pt x="815" y="695"/>
                  </a:cubicBezTo>
                  <a:cubicBezTo>
                    <a:pt x="807" y="686"/>
                    <a:pt x="799" y="702"/>
                    <a:pt x="799" y="718"/>
                  </a:cubicBezTo>
                  <a:cubicBezTo>
                    <a:pt x="807" y="734"/>
                    <a:pt x="799" y="750"/>
                    <a:pt x="791" y="750"/>
                  </a:cubicBezTo>
                  <a:cubicBezTo>
                    <a:pt x="783" y="758"/>
                    <a:pt x="775" y="750"/>
                    <a:pt x="759" y="734"/>
                  </a:cubicBezTo>
                  <a:cubicBezTo>
                    <a:pt x="743" y="718"/>
                    <a:pt x="743" y="726"/>
                    <a:pt x="727" y="718"/>
                  </a:cubicBezTo>
                  <a:cubicBezTo>
                    <a:pt x="704" y="718"/>
                    <a:pt x="704" y="702"/>
                    <a:pt x="688" y="695"/>
                  </a:cubicBezTo>
                  <a:cubicBezTo>
                    <a:pt x="672" y="695"/>
                    <a:pt x="649" y="702"/>
                    <a:pt x="633" y="718"/>
                  </a:cubicBezTo>
                  <a:cubicBezTo>
                    <a:pt x="617" y="726"/>
                    <a:pt x="609" y="734"/>
                    <a:pt x="617" y="750"/>
                  </a:cubicBezTo>
                  <a:cubicBezTo>
                    <a:pt x="617" y="766"/>
                    <a:pt x="569" y="742"/>
                    <a:pt x="554" y="742"/>
                  </a:cubicBezTo>
                  <a:cubicBezTo>
                    <a:pt x="538" y="742"/>
                    <a:pt x="522" y="758"/>
                    <a:pt x="522" y="766"/>
                  </a:cubicBezTo>
                  <a:cubicBezTo>
                    <a:pt x="522" y="781"/>
                    <a:pt x="514" y="789"/>
                    <a:pt x="490" y="789"/>
                  </a:cubicBezTo>
                  <a:cubicBezTo>
                    <a:pt x="482" y="789"/>
                    <a:pt x="467" y="789"/>
                    <a:pt x="459" y="789"/>
                  </a:cubicBezTo>
                  <a:cubicBezTo>
                    <a:pt x="459" y="805"/>
                    <a:pt x="459" y="813"/>
                    <a:pt x="451" y="821"/>
                  </a:cubicBezTo>
                  <a:cubicBezTo>
                    <a:pt x="435" y="845"/>
                    <a:pt x="411" y="861"/>
                    <a:pt x="435" y="884"/>
                  </a:cubicBezTo>
                  <a:cubicBezTo>
                    <a:pt x="451" y="900"/>
                    <a:pt x="475" y="924"/>
                    <a:pt x="459" y="932"/>
                  </a:cubicBezTo>
                  <a:cubicBezTo>
                    <a:pt x="435" y="939"/>
                    <a:pt x="293" y="939"/>
                    <a:pt x="309" y="1003"/>
                  </a:cubicBezTo>
                  <a:cubicBezTo>
                    <a:pt x="324" y="1066"/>
                    <a:pt x="348" y="1074"/>
                    <a:pt x="340" y="1098"/>
                  </a:cubicBezTo>
                  <a:cubicBezTo>
                    <a:pt x="332" y="1129"/>
                    <a:pt x="301" y="1169"/>
                    <a:pt x="261" y="1137"/>
                  </a:cubicBezTo>
                  <a:cubicBezTo>
                    <a:pt x="222" y="1106"/>
                    <a:pt x="79" y="1074"/>
                    <a:pt x="87" y="1200"/>
                  </a:cubicBezTo>
                  <a:cubicBezTo>
                    <a:pt x="95" y="1208"/>
                    <a:pt x="119" y="1295"/>
                    <a:pt x="79" y="1295"/>
                  </a:cubicBezTo>
                  <a:cubicBezTo>
                    <a:pt x="48" y="1295"/>
                    <a:pt x="79" y="1319"/>
                    <a:pt x="63" y="1366"/>
                  </a:cubicBezTo>
                  <a:cubicBezTo>
                    <a:pt x="48" y="1414"/>
                    <a:pt x="48" y="1398"/>
                    <a:pt x="40" y="1390"/>
                  </a:cubicBezTo>
                  <a:cubicBezTo>
                    <a:pt x="24" y="1390"/>
                    <a:pt x="0" y="1406"/>
                    <a:pt x="0" y="1414"/>
                  </a:cubicBezTo>
                  <a:cubicBezTo>
                    <a:pt x="0" y="1422"/>
                    <a:pt x="0" y="1422"/>
                    <a:pt x="0" y="1422"/>
                  </a:cubicBezTo>
                  <a:cubicBezTo>
                    <a:pt x="95" y="1438"/>
                    <a:pt x="467" y="1406"/>
                    <a:pt x="498" y="1406"/>
                  </a:cubicBezTo>
                  <a:cubicBezTo>
                    <a:pt x="530" y="1398"/>
                    <a:pt x="498" y="1343"/>
                    <a:pt x="498" y="1319"/>
                  </a:cubicBezTo>
                  <a:cubicBezTo>
                    <a:pt x="498" y="1295"/>
                    <a:pt x="562" y="1303"/>
                    <a:pt x="577" y="1311"/>
                  </a:cubicBezTo>
                  <a:cubicBezTo>
                    <a:pt x="601" y="1327"/>
                    <a:pt x="625" y="1351"/>
                    <a:pt x="633" y="1335"/>
                  </a:cubicBezTo>
                  <a:cubicBezTo>
                    <a:pt x="640" y="1311"/>
                    <a:pt x="680" y="1303"/>
                    <a:pt x="680" y="1303"/>
                  </a:cubicBezTo>
                  <a:cubicBezTo>
                    <a:pt x="1099" y="1279"/>
                    <a:pt x="1724" y="1208"/>
                    <a:pt x="2174" y="1153"/>
                  </a:cubicBezTo>
                  <a:cubicBezTo>
                    <a:pt x="2214" y="1121"/>
                    <a:pt x="2261" y="1090"/>
                    <a:pt x="2269" y="1074"/>
                  </a:cubicBezTo>
                  <a:cubicBezTo>
                    <a:pt x="2293" y="1050"/>
                    <a:pt x="2293" y="1074"/>
                    <a:pt x="2316" y="1074"/>
                  </a:cubicBezTo>
                  <a:cubicBezTo>
                    <a:pt x="2332" y="1074"/>
                    <a:pt x="2340" y="1058"/>
                    <a:pt x="2348" y="1019"/>
                  </a:cubicBezTo>
                  <a:cubicBezTo>
                    <a:pt x="2356" y="979"/>
                    <a:pt x="2388" y="995"/>
                    <a:pt x="2403" y="979"/>
                  </a:cubicBezTo>
                  <a:cubicBezTo>
                    <a:pt x="2427" y="971"/>
                    <a:pt x="2419" y="971"/>
                    <a:pt x="2427" y="939"/>
                  </a:cubicBezTo>
                  <a:cubicBezTo>
                    <a:pt x="2427" y="908"/>
                    <a:pt x="2435" y="924"/>
                    <a:pt x="2443" y="916"/>
                  </a:cubicBezTo>
                  <a:cubicBezTo>
                    <a:pt x="2451" y="908"/>
                    <a:pt x="2475" y="884"/>
                    <a:pt x="2475" y="861"/>
                  </a:cubicBezTo>
                  <a:cubicBezTo>
                    <a:pt x="2475" y="837"/>
                    <a:pt x="2514" y="813"/>
                    <a:pt x="2538" y="805"/>
                  </a:cubicBezTo>
                  <a:cubicBezTo>
                    <a:pt x="2554" y="789"/>
                    <a:pt x="2617" y="734"/>
                    <a:pt x="2633" y="718"/>
                  </a:cubicBezTo>
                  <a:cubicBezTo>
                    <a:pt x="2641" y="702"/>
                    <a:pt x="2680" y="663"/>
                    <a:pt x="2704" y="631"/>
                  </a:cubicBezTo>
                  <a:cubicBezTo>
                    <a:pt x="2680" y="608"/>
                    <a:pt x="2656" y="623"/>
                    <a:pt x="2601" y="592"/>
                  </a:cubicBezTo>
                  <a:cubicBezTo>
                    <a:pt x="2538" y="561"/>
                    <a:pt x="2538" y="522"/>
                    <a:pt x="2514" y="482"/>
                  </a:cubicBezTo>
                  <a:cubicBezTo>
                    <a:pt x="2498" y="450"/>
                    <a:pt x="2483" y="419"/>
                    <a:pt x="2451" y="395"/>
                  </a:cubicBezTo>
                  <a:cubicBezTo>
                    <a:pt x="2427" y="371"/>
                    <a:pt x="2419" y="276"/>
                    <a:pt x="2419" y="269"/>
                  </a:cubicBezTo>
                  <a:cubicBezTo>
                    <a:pt x="2419" y="269"/>
                    <a:pt x="2419" y="261"/>
                    <a:pt x="2427" y="261"/>
                  </a:cubicBezTo>
                  <a:cubicBezTo>
                    <a:pt x="2419" y="253"/>
                    <a:pt x="2403" y="237"/>
                    <a:pt x="2396" y="229"/>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5" name="Freeform 782"/>
            <p:cNvSpPr>
              <a:spLocks noChangeArrowheads="1"/>
            </p:cNvSpPr>
            <p:nvPr/>
          </p:nvSpPr>
          <p:spPr bwMode="auto">
            <a:xfrm>
              <a:off x="18828366" y="6843271"/>
              <a:ext cx="1426374" cy="749135"/>
            </a:xfrm>
            <a:custGeom>
              <a:avLst/>
              <a:gdLst>
                <a:gd name="T0" fmla="*/ 8 w 2713"/>
                <a:gd name="T1" fmla="*/ 1406 h 1423"/>
                <a:gd name="T2" fmla="*/ 71 w 2713"/>
                <a:gd name="T3" fmla="*/ 1311 h 1423"/>
                <a:gd name="T4" fmla="*/ 87 w 2713"/>
                <a:gd name="T5" fmla="*/ 1192 h 1423"/>
                <a:gd name="T6" fmla="*/ 332 w 2713"/>
                <a:gd name="T7" fmla="*/ 1058 h 1423"/>
                <a:gd name="T8" fmla="*/ 443 w 2713"/>
                <a:gd name="T9" fmla="*/ 876 h 1423"/>
                <a:gd name="T10" fmla="*/ 467 w 2713"/>
                <a:gd name="T11" fmla="*/ 781 h 1423"/>
                <a:gd name="T12" fmla="*/ 617 w 2713"/>
                <a:gd name="T13" fmla="*/ 750 h 1423"/>
                <a:gd name="T14" fmla="*/ 712 w 2713"/>
                <a:gd name="T15" fmla="*/ 694 h 1423"/>
                <a:gd name="T16" fmla="*/ 807 w 2713"/>
                <a:gd name="T17" fmla="*/ 710 h 1423"/>
                <a:gd name="T18" fmla="*/ 886 w 2713"/>
                <a:gd name="T19" fmla="*/ 639 h 1423"/>
                <a:gd name="T20" fmla="*/ 949 w 2713"/>
                <a:gd name="T21" fmla="*/ 663 h 1423"/>
                <a:gd name="T22" fmla="*/ 996 w 2713"/>
                <a:gd name="T23" fmla="*/ 631 h 1423"/>
                <a:gd name="T24" fmla="*/ 1060 w 2713"/>
                <a:gd name="T25" fmla="*/ 553 h 1423"/>
                <a:gd name="T26" fmla="*/ 1154 w 2713"/>
                <a:gd name="T27" fmla="*/ 584 h 1423"/>
                <a:gd name="T28" fmla="*/ 1218 w 2713"/>
                <a:gd name="T29" fmla="*/ 576 h 1423"/>
                <a:gd name="T30" fmla="*/ 1352 w 2713"/>
                <a:gd name="T31" fmla="*/ 348 h 1423"/>
                <a:gd name="T32" fmla="*/ 1423 w 2713"/>
                <a:gd name="T33" fmla="*/ 205 h 1423"/>
                <a:gd name="T34" fmla="*/ 1550 w 2713"/>
                <a:gd name="T35" fmla="*/ 182 h 1423"/>
                <a:gd name="T36" fmla="*/ 1589 w 2713"/>
                <a:gd name="T37" fmla="*/ 0 h 1423"/>
                <a:gd name="T38" fmla="*/ 1740 w 2713"/>
                <a:gd name="T39" fmla="*/ 24 h 1423"/>
                <a:gd name="T40" fmla="*/ 1898 w 2713"/>
                <a:gd name="T41" fmla="*/ 142 h 1423"/>
                <a:gd name="T42" fmla="*/ 2080 w 2713"/>
                <a:gd name="T43" fmla="*/ 150 h 1423"/>
                <a:gd name="T44" fmla="*/ 2206 w 2713"/>
                <a:gd name="T45" fmla="*/ 150 h 1423"/>
                <a:gd name="T46" fmla="*/ 2301 w 2713"/>
                <a:gd name="T47" fmla="*/ 126 h 1423"/>
                <a:gd name="T48" fmla="*/ 2411 w 2713"/>
                <a:gd name="T49" fmla="*/ 221 h 1423"/>
                <a:gd name="T50" fmla="*/ 2522 w 2713"/>
                <a:gd name="T51" fmla="*/ 466 h 1423"/>
                <a:gd name="T52" fmla="*/ 2712 w 2713"/>
                <a:gd name="T53" fmla="*/ 623 h 1423"/>
                <a:gd name="T54" fmla="*/ 2451 w 2713"/>
                <a:gd name="T55" fmla="*/ 908 h 1423"/>
                <a:gd name="T56" fmla="*/ 2356 w 2713"/>
                <a:gd name="T57" fmla="*/ 1011 h 1423"/>
                <a:gd name="T58" fmla="*/ 2182 w 2713"/>
                <a:gd name="T59" fmla="*/ 1145 h 1423"/>
                <a:gd name="T60" fmla="*/ 593 w 2713"/>
                <a:gd name="T61" fmla="*/ 1311 h 1423"/>
                <a:gd name="T62" fmla="*/ 506 w 2713"/>
                <a:gd name="T63" fmla="*/ 1398 h 1423"/>
                <a:gd name="T64" fmla="*/ 490 w 2713"/>
                <a:gd name="T65" fmla="*/ 1390 h 1423"/>
                <a:gd name="T66" fmla="*/ 593 w 2713"/>
                <a:gd name="T67" fmla="*/ 1303 h 1423"/>
                <a:gd name="T68" fmla="*/ 2174 w 2713"/>
                <a:gd name="T69" fmla="*/ 1137 h 1423"/>
                <a:gd name="T70" fmla="*/ 2348 w 2713"/>
                <a:gd name="T71" fmla="*/ 1011 h 1423"/>
                <a:gd name="T72" fmla="*/ 2451 w 2713"/>
                <a:gd name="T73" fmla="*/ 908 h 1423"/>
                <a:gd name="T74" fmla="*/ 2672 w 2713"/>
                <a:gd name="T75" fmla="*/ 607 h 1423"/>
                <a:gd name="T76" fmla="*/ 2419 w 2713"/>
                <a:gd name="T77" fmla="*/ 261 h 1423"/>
                <a:gd name="T78" fmla="*/ 2324 w 2713"/>
                <a:gd name="T79" fmla="*/ 158 h 1423"/>
                <a:gd name="T80" fmla="*/ 2230 w 2713"/>
                <a:gd name="T81" fmla="*/ 142 h 1423"/>
                <a:gd name="T82" fmla="*/ 2087 w 2713"/>
                <a:gd name="T83" fmla="*/ 158 h 1423"/>
                <a:gd name="T84" fmla="*/ 1929 w 2713"/>
                <a:gd name="T85" fmla="*/ 150 h 1423"/>
                <a:gd name="T86" fmla="*/ 1755 w 2713"/>
                <a:gd name="T87" fmla="*/ 55 h 1423"/>
                <a:gd name="T88" fmla="*/ 1589 w 2713"/>
                <a:gd name="T89" fmla="*/ 8 h 1423"/>
                <a:gd name="T90" fmla="*/ 1581 w 2713"/>
                <a:gd name="T91" fmla="*/ 174 h 1423"/>
                <a:gd name="T92" fmla="*/ 1423 w 2713"/>
                <a:gd name="T93" fmla="*/ 221 h 1423"/>
                <a:gd name="T94" fmla="*/ 1376 w 2713"/>
                <a:gd name="T95" fmla="*/ 340 h 1423"/>
                <a:gd name="T96" fmla="*/ 1265 w 2713"/>
                <a:gd name="T97" fmla="*/ 466 h 1423"/>
                <a:gd name="T98" fmla="*/ 1154 w 2713"/>
                <a:gd name="T99" fmla="*/ 600 h 1423"/>
                <a:gd name="T100" fmla="*/ 1075 w 2713"/>
                <a:gd name="T101" fmla="*/ 545 h 1423"/>
                <a:gd name="T102" fmla="*/ 1004 w 2713"/>
                <a:gd name="T103" fmla="*/ 631 h 1423"/>
                <a:gd name="T104" fmla="*/ 957 w 2713"/>
                <a:gd name="T105" fmla="*/ 694 h 1423"/>
                <a:gd name="T106" fmla="*/ 894 w 2713"/>
                <a:gd name="T107" fmla="*/ 647 h 1423"/>
                <a:gd name="T108" fmla="*/ 815 w 2713"/>
                <a:gd name="T109" fmla="*/ 687 h 1423"/>
                <a:gd name="T110" fmla="*/ 728 w 2713"/>
                <a:gd name="T111" fmla="*/ 718 h 1423"/>
                <a:gd name="T112" fmla="*/ 625 w 2713"/>
                <a:gd name="T113" fmla="*/ 750 h 1423"/>
                <a:gd name="T114" fmla="*/ 498 w 2713"/>
                <a:gd name="T115" fmla="*/ 781 h 1423"/>
                <a:gd name="T116" fmla="*/ 475 w 2713"/>
                <a:gd name="T117" fmla="*/ 916 h 1423"/>
                <a:gd name="T118" fmla="*/ 348 w 2713"/>
                <a:gd name="T119" fmla="*/ 1098 h 1423"/>
                <a:gd name="T120" fmla="*/ 111 w 2713"/>
                <a:gd name="T121" fmla="*/ 1279 h 1423"/>
                <a:gd name="T122" fmla="*/ 48 w 2713"/>
                <a:gd name="T123" fmla="*/ 139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13" h="1423">
                  <a:moveTo>
                    <a:pt x="71" y="1422"/>
                  </a:moveTo>
                  <a:lnTo>
                    <a:pt x="71" y="1422"/>
                  </a:lnTo>
                  <a:cubicBezTo>
                    <a:pt x="40" y="1422"/>
                    <a:pt x="24" y="1422"/>
                    <a:pt x="8" y="1422"/>
                  </a:cubicBezTo>
                  <a:cubicBezTo>
                    <a:pt x="0" y="1422"/>
                    <a:pt x="0" y="1422"/>
                    <a:pt x="0" y="1422"/>
                  </a:cubicBezTo>
                  <a:cubicBezTo>
                    <a:pt x="8" y="1414"/>
                    <a:pt x="8" y="1414"/>
                    <a:pt x="8" y="1414"/>
                  </a:cubicBezTo>
                  <a:cubicBezTo>
                    <a:pt x="8" y="1414"/>
                    <a:pt x="8" y="1414"/>
                    <a:pt x="8" y="1406"/>
                  </a:cubicBezTo>
                  <a:cubicBezTo>
                    <a:pt x="8" y="1398"/>
                    <a:pt x="24" y="1382"/>
                    <a:pt x="40" y="1382"/>
                  </a:cubicBezTo>
                  <a:cubicBezTo>
                    <a:pt x="40" y="1382"/>
                    <a:pt x="40" y="1382"/>
                    <a:pt x="48" y="1382"/>
                  </a:cubicBezTo>
                  <a:lnTo>
                    <a:pt x="56" y="1382"/>
                  </a:lnTo>
                  <a:cubicBezTo>
                    <a:pt x="56" y="1390"/>
                    <a:pt x="56" y="1390"/>
                    <a:pt x="56" y="1390"/>
                  </a:cubicBezTo>
                  <a:cubicBezTo>
                    <a:pt x="56" y="1382"/>
                    <a:pt x="64" y="1366"/>
                    <a:pt x="71" y="1358"/>
                  </a:cubicBezTo>
                  <a:cubicBezTo>
                    <a:pt x="71" y="1335"/>
                    <a:pt x="71" y="1319"/>
                    <a:pt x="71" y="1311"/>
                  </a:cubicBezTo>
                  <a:cubicBezTo>
                    <a:pt x="71" y="1303"/>
                    <a:pt x="71" y="1295"/>
                    <a:pt x="71" y="1287"/>
                  </a:cubicBezTo>
                  <a:cubicBezTo>
                    <a:pt x="71" y="1287"/>
                    <a:pt x="79" y="1287"/>
                    <a:pt x="87" y="1287"/>
                  </a:cubicBezTo>
                  <a:cubicBezTo>
                    <a:pt x="95" y="1287"/>
                    <a:pt x="103" y="1279"/>
                    <a:pt x="103" y="1271"/>
                  </a:cubicBezTo>
                  <a:cubicBezTo>
                    <a:pt x="111" y="1248"/>
                    <a:pt x="95" y="1200"/>
                    <a:pt x="87" y="1192"/>
                  </a:cubicBezTo>
                  <a:lnTo>
                    <a:pt x="87" y="1192"/>
                  </a:lnTo>
                  <a:lnTo>
                    <a:pt x="87" y="1192"/>
                  </a:lnTo>
                  <a:cubicBezTo>
                    <a:pt x="87" y="1161"/>
                    <a:pt x="95" y="1137"/>
                    <a:pt x="111" y="1121"/>
                  </a:cubicBezTo>
                  <a:cubicBezTo>
                    <a:pt x="127" y="1105"/>
                    <a:pt x="151" y="1098"/>
                    <a:pt x="174" y="1098"/>
                  </a:cubicBezTo>
                  <a:cubicBezTo>
                    <a:pt x="214" y="1098"/>
                    <a:pt x="253" y="1113"/>
                    <a:pt x="269" y="1129"/>
                  </a:cubicBezTo>
                  <a:cubicBezTo>
                    <a:pt x="277" y="1137"/>
                    <a:pt x="293" y="1137"/>
                    <a:pt x="301" y="1137"/>
                  </a:cubicBezTo>
                  <a:cubicBezTo>
                    <a:pt x="324" y="1137"/>
                    <a:pt x="340" y="1113"/>
                    <a:pt x="340" y="1090"/>
                  </a:cubicBezTo>
                  <a:cubicBezTo>
                    <a:pt x="348" y="1082"/>
                    <a:pt x="340" y="1074"/>
                    <a:pt x="332" y="1058"/>
                  </a:cubicBezTo>
                  <a:cubicBezTo>
                    <a:pt x="324" y="1042"/>
                    <a:pt x="317" y="1026"/>
                    <a:pt x="309" y="995"/>
                  </a:cubicBezTo>
                  <a:cubicBezTo>
                    <a:pt x="309" y="987"/>
                    <a:pt x="309" y="979"/>
                    <a:pt x="317" y="971"/>
                  </a:cubicBezTo>
                  <a:cubicBezTo>
                    <a:pt x="332" y="940"/>
                    <a:pt x="395" y="931"/>
                    <a:pt x="435" y="924"/>
                  </a:cubicBezTo>
                  <a:cubicBezTo>
                    <a:pt x="451" y="924"/>
                    <a:pt x="459" y="924"/>
                    <a:pt x="467" y="924"/>
                  </a:cubicBezTo>
                  <a:cubicBezTo>
                    <a:pt x="467" y="916"/>
                    <a:pt x="467" y="916"/>
                    <a:pt x="467" y="916"/>
                  </a:cubicBezTo>
                  <a:cubicBezTo>
                    <a:pt x="467" y="908"/>
                    <a:pt x="459" y="892"/>
                    <a:pt x="443" y="876"/>
                  </a:cubicBezTo>
                  <a:cubicBezTo>
                    <a:pt x="435" y="876"/>
                    <a:pt x="435" y="876"/>
                    <a:pt x="435" y="876"/>
                  </a:cubicBezTo>
                  <a:cubicBezTo>
                    <a:pt x="419" y="860"/>
                    <a:pt x="435" y="845"/>
                    <a:pt x="443" y="829"/>
                  </a:cubicBezTo>
                  <a:cubicBezTo>
                    <a:pt x="451" y="821"/>
                    <a:pt x="451" y="821"/>
                    <a:pt x="459" y="813"/>
                  </a:cubicBezTo>
                  <a:cubicBezTo>
                    <a:pt x="467" y="805"/>
                    <a:pt x="467" y="797"/>
                    <a:pt x="459" y="781"/>
                  </a:cubicBezTo>
                  <a:lnTo>
                    <a:pt x="459" y="781"/>
                  </a:lnTo>
                  <a:cubicBezTo>
                    <a:pt x="467" y="781"/>
                    <a:pt x="467" y="781"/>
                    <a:pt x="467" y="781"/>
                  </a:cubicBezTo>
                  <a:cubicBezTo>
                    <a:pt x="475" y="773"/>
                    <a:pt x="490" y="773"/>
                    <a:pt x="498" y="781"/>
                  </a:cubicBezTo>
                  <a:lnTo>
                    <a:pt x="506" y="781"/>
                  </a:lnTo>
                  <a:cubicBezTo>
                    <a:pt x="522" y="781"/>
                    <a:pt x="522" y="773"/>
                    <a:pt x="522" y="758"/>
                  </a:cubicBezTo>
                  <a:cubicBezTo>
                    <a:pt x="522" y="742"/>
                    <a:pt x="538" y="726"/>
                    <a:pt x="562" y="726"/>
                  </a:cubicBezTo>
                  <a:cubicBezTo>
                    <a:pt x="570" y="734"/>
                    <a:pt x="577" y="734"/>
                    <a:pt x="585" y="734"/>
                  </a:cubicBezTo>
                  <a:cubicBezTo>
                    <a:pt x="593" y="742"/>
                    <a:pt x="609" y="750"/>
                    <a:pt x="617" y="750"/>
                  </a:cubicBezTo>
                  <a:lnTo>
                    <a:pt x="617" y="750"/>
                  </a:lnTo>
                  <a:cubicBezTo>
                    <a:pt x="617" y="742"/>
                    <a:pt x="617" y="742"/>
                    <a:pt x="617" y="742"/>
                  </a:cubicBezTo>
                  <a:cubicBezTo>
                    <a:pt x="617" y="726"/>
                    <a:pt x="617" y="718"/>
                    <a:pt x="641" y="702"/>
                  </a:cubicBezTo>
                  <a:cubicBezTo>
                    <a:pt x="657" y="694"/>
                    <a:pt x="672" y="687"/>
                    <a:pt x="688" y="687"/>
                  </a:cubicBezTo>
                  <a:cubicBezTo>
                    <a:pt x="696" y="687"/>
                    <a:pt x="696" y="687"/>
                    <a:pt x="696" y="687"/>
                  </a:cubicBezTo>
                  <a:cubicBezTo>
                    <a:pt x="704" y="687"/>
                    <a:pt x="712" y="694"/>
                    <a:pt x="712" y="694"/>
                  </a:cubicBezTo>
                  <a:cubicBezTo>
                    <a:pt x="720" y="702"/>
                    <a:pt x="720" y="710"/>
                    <a:pt x="735" y="710"/>
                  </a:cubicBezTo>
                  <a:lnTo>
                    <a:pt x="743" y="710"/>
                  </a:lnTo>
                  <a:lnTo>
                    <a:pt x="743" y="710"/>
                  </a:lnTo>
                  <a:cubicBezTo>
                    <a:pt x="751" y="710"/>
                    <a:pt x="759" y="710"/>
                    <a:pt x="767" y="726"/>
                  </a:cubicBezTo>
                  <a:cubicBezTo>
                    <a:pt x="783" y="734"/>
                    <a:pt x="791" y="742"/>
                    <a:pt x="799" y="742"/>
                  </a:cubicBezTo>
                  <a:cubicBezTo>
                    <a:pt x="807" y="742"/>
                    <a:pt x="807" y="726"/>
                    <a:pt x="807" y="710"/>
                  </a:cubicBezTo>
                  <a:cubicBezTo>
                    <a:pt x="807" y="702"/>
                    <a:pt x="807" y="687"/>
                    <a:pt x="807" y="687"/>
                  </a:cubicBezTo>
                  <a:cubicBezTo>
                    <a:pt x="815" y="678"/>
                    <a:pt x="823" y="678"/>
                    <a:pt x="830" y="678"/>
                  </a:cubicBezTo>
                  <a:cubicBezTo>
                    <a:pt x="838" y="678"/>
                    <a:pt x="838" y="678"/>
                    <a:pt x="846" y="671"/>
                  </a:cubicBezTo>
                  <a:lnTo>
                    <a:pt x="846" y="671"/>
                  </a:lnTo>
                  <a:cubicBezTo>
                    <a:pt x="854" y="655"/>
                    <a:pt x="870" y="655"/>
                    <a:pt x="878" y="647"/>
                  </a:cubicBezTo>
                  <a:cubicBezTo>
                    <a:pt x="878" y="647"/>
                    <a:pt x="886" y="647"/>
                    <a:pt x="886" y="639"/>
                  </a:cubicBezTo>
                  <a:cubicBezTo>
                    <a:pt x="886" y="639"/>
                    <a:pt x="894" y="631"/>
                    <a:pt x="901" y="631"/>
                  </a:cubicBezTo>
                  <a:lnTo>
                    <a:pt x="901" y="631"/>
                  </a:lnTo>
                  <a:cubicBezTo>
                    <a:pt x="910" y="631"/>
                    <a:pt x="910" y="639"/>
                    <a:pt x="917" y="639"/>
                  </a:cubicBezTo>
                  <a:lnTo>
                    <a:pt x="917" y="647"/>
                  </a:lnTo>
                  <a:cubicBezTo>
                    <a:pt x="917" y="647"/>
                    <a:pt x="933" y="655"/>
                    <a:pt x="949" y="663"/>
                  </a:cubicBezTo>
                  <a:lnTo>
                    <a:pt x="949" y="663"/>
                  </a:lnTo>
                  <a:cubicBezTo>
                    <a:pt x="957" y="687"/>
                    <a:pt x="957" y="687"/>
                    <a:pt x="957" y="687"/>
                  </a:cubicBezTo>
                  <a:cubicBezTo>
                    <a:pt x="965" y="694"/>
                    <a:pt x="973" y="694"/>
                    <a:pt x="973" y="694"/>
                  </a:cubicBezTo>
                  <a:cubicBezTo>
                    <a:pt x="981" y="694"/>
                    <a:pt x="981" y="694"/>
                    <a:pt x="981" y="694"/>
                  </a:cubicBezTo>
                  <a:cubicBezTo>
                    <a:pt x="981" y="694"/>
                    <a:pt x="981" y="671"/>
                    <a:pt x="981" y="663"/>
                  </a:cubicBezTo>
                  <a:lnTo>
                    <a:pt x="981" y="655"/>
                  </a:lnTo>
                  <a:cubicBezTo>
                    <a:pt x="981" y="647"/>
                    <a:pt x="981" y="639"/>
                    <a:pt x="996" y="631"/>
                  </a:cubicBezTo>
                  <a:lnTo>
                    <a:pt x="996" y="631"/>
                  </a:lnTo>
                  <a:cubicBezTo>
                    <a:pt x="1004" y="623"/>
                    <a:pt x="1004" y="623"/>
                    <a:pt x="1012" y="607"/>
                  </a:cubicBezTo>
                  <a:lnTo>
                    <a:pt x="1012" y="607"/>
                  </a:lnTo>
                  <a:cubicBezTo>
                    <a:pt x="1020" y="584"/>
                    <a:pt x="1028" y="584"/>
                    <a:pt x="1036" y="576"/>
                  </a:cubicBezTo>
                  <a:cubicBezTo>
                    <a:pt x="1036" y="576"/>
                    <a:pt x="1044" y="576"/>
                    <a:pt x="1044" y="568"/>
                  </a:cubicBezTo>
                  <a:cubicBezTo>
                    <a:pt x="1052" y="568"/>
                    <a:pt x="1052" y="561"/>
                    <a:pt x="1060" y="553"/>
                  </a:cubicBezTo>
                  <a:cubicBezTo>
                    <a:pt x="1060" y="545"/>
                    <a:pt x="1068" y="537"/>
                    <a:pt x="1075" y="537"/>
                  </a:cubicBezTo>
                  <a:lnTo>
                    <a:pt x="1075" y="537"/>
                  </a:lnTo>
                  <a:cubicBezTo>
                    <a:pt x="1083" y="537"/>
                    <a:pt x="1091" y="545"/>
                    <a:pt x="1099" y="553"/>
                  </a:cubicBezTo>
                  <a:cubicBezTo>
                    <a:pt x="1099" y="561"/>
                    <a:pt x="1107" y="561"/>
                    <a:pt x="1107" y="568"/>
                  </a:cubicBezTo>
                  <a:cubicBezTo>
                    <a:pt x="1123" y="576"/>
                    <a:pt x="1131" y="584"/>
                    <a:pt x="1147" y="584"/>
                  </a:cubicBezTo>
                  <a:cubicBezTo>
                    <a:pt x="1147" y="584"/>
                    <a:pt x="1147" y="584"/>
                    <a:pt x="1154" y="584"/>
                  </a:cubicBezTo>
                  <a:lnTo>
                    <a:pt x="1163" y="592"/>
                  </a:lnTo>
                  <a:lnTo>
                    <a:pt x="1170" y="600"/>
                  </a:lnTo>
                  <a:cubicBezTo>
                    <a:pt x="1178" y="600"/>
                    <a:pt x="1178" y="600"/>
                    <a:pt x="1186" y="592"/>
                  </a:cubicBezTo>
                  <a:cubicBezTo>
                    <a:pt x="1194" y="592"/>
                    <a:pt x="1194" y="592"/>
                    <a:pt x="1202" y="592"/>
                  </a:cubicBezTo>
                  <a:cubicBezTo>
                    <a:pt x="1210" y="592"/>
                    <a:pt x="1218" y="592"/>
                    <a:pt x="1218" y="584"/>
                  </a:cubicBezTo>
                  <a:lnTo>
                    <a:pt x="1218" y="576"/>
                  </a:lnTo>
                  <a:cubicBezTo>
                    <a:pt x="1210" y="553"/>
                    <a:pt x="1241" y="482"/>
                    <a:pt x="1257" y="458"/>
                  </a:cubicBezTo>
                  <a:cubicBezTo>
                    <a:pt x="1265" y="450"/>
                    <a:pt x="1273" y="450"/>
                    <a:pt x="1273" y="450"/>
                  </a:cubicBezTo>
                  <a:cubicBezTo>
                    <a:pt x="1289" y="450"/>
                    <a:pt x="1305" y="427"/>
                    <a:pt x="1305" y="411"/>
                  </a:cubicBezTo>
                  <a:cubicBezTo>
                    <a:pt x="1305" y="379"/>
                    <a:pt x="1313" y="363"/>
                    <a:pt x="1328" y="363"/>
                  </a:cubicBezTo>
                  <a:cubicBezTo>
                    <a:pt x="1336" y="363"/>
                    <a:pt x="1336" y="363"/>
                    <a:pt x="1336" y="363"/>
                  </a:cubicBezTo>
                  <a:cubicBezTo>
                    <a:pt x="1344" y="363"/>
                    <a:pt x="1344" y="363"/>
                    <a:pt x="1352" y="348"/>
                  </a:cubicBezTo>
                  <a:cubicBezTo>
                    <a:pt x="1360" y="340"/>
                    <a:pt x="1368" y="340"/>
                    <a:pt x="1376" y="332"/>
                  </a:cubicBezTo>
                  <a:cubicBezTo>
                    <a:pt x="1384" y="332"/>
                    <a:pt x="1392" y="324"/>
                    <a:pt x="1384" y="308"/>
                  </a:cubicBezTo>
                  <a:cubicBezTo>
                    <a:pt x="1384" y="300"/>
                    <a:pt x="1376" y="292"/>
                    <a:pt x="1376" y="292"/>
                  </a:cubicBezTo>
                  <a:cubicBezTo>
                    <a:pt x="1368" y="276"/>
                    <a:pt x="1368" y="276"/>
                    <a:pt x="1368" y="245"/>
                  </a:cubicBezTo>
                  <a:cubicBezTo>
                    <a:pt x="1376" y="221"/>
                    <a:pt x="1392" y="205"/>
                    <a:pt x="1407" y="205"/>
                  </a:cubicBezTo>
                  <a:cubicBezTo>
                    <a:pt x="1415" y="205"/>
                    <a:pt x="1415" y="205"/>
                    <a:pt x="1423" y="205"/>
                  </a:cubicBezTo>
                  <a:cubicBezTo>
                    <a:pt x="1423" y="213"/>
                    <a:pt x="1423" y="213"/>
                    <a:pt x="1431" y="213"/>
                  </a:cubicBezTo>
                  <a:cubicBezTo>
                    <a:pt x="1439" y="229"/>
                    <a:pt x="1455" y="245"/>
                    <a:pt x="1463" y="245"/>
                  </a:cubicBezTo>
                  <a:cubicBezTo>
                    <a:pt x="1463" y="245"/>
                    <a:pt x="1471" y="245"/>
                    <a:pt x="1471" y="237"/>
                  </a:cubicBezTo>
                  <a:cubicBezTo>
                    <a:pt x="1479" y="229"/>
                    <a:pt x="1479" y="221"/>
                    <a:pt x="1479" y="213"/>
                  </a:cubicBezTo>
                  <a:cubicBezTo>
                    <a:pt x="1479" y="205"/>
                    <a:pt x="1471" y="189"/>
                    <a:pt x="1502" y="182"/>
                  </a:cubicBezTo>
                  <a:cubicBezTo>
                    <a:pt x="1518" y="182"/>
                    <a:pt x="1534" y="182"/>
                    <a:pt x="1550" y="182"/>
                  </a:cubicBezTo>
                  <a:cubicBezTo>
                    <a:pt x="1566" y="182"/>
                    <a:pt x="1574" y="182"/>
                    <a:pt x="1574" y="174"/>
                  </a:cubicBezTo>
                  <a:cubicBezTo>
                    <a:pt x="1581" y="166"/>
                    <a:pt x="1581" y="142"/>
                    <a:pt x="1574" y="118"/>
                  </a:cubicBezTo>
                  <a:cubicBezTo>
                    <a:pt x="1566" y="118"/>
                    <a:pt x="1566" y="110"/>
                    <a:pt x="1566" y="110"/>
                  </a:cubicBezTo>
                  <a:cubicBezTo>
                    <a:pt x="1550" y="102"/>
                    <a:pt x="1550" y="95"/>
                    <a:pt x="1550" y="71"/>
                  </a:cubicBezTo>
                  <a:cubicBezTo>
                    <a:pt x="1558" y="63"/>
                    <a:pt x="1558" y="55"/>
                    <a:pt x="1558" y="47"/>
                  </a:cubicBezTo>
                  <a:cubicBezTo>
                    <a:pt x="1566" y="31"/>
                    <a:pt x="1566" y="0"/>
                    <a:pt x="1589" y="0"/>
                  </a:cubicBezTo>
                  <a:lnTo>
                    <a:pt x="1589" y="0"/>
                  </a:lnTo>
                  <a:cubicBezTo>
                    <a:pt x="1621" y="0"/>
                    <a:pt x="1645" y="8"/>
                    <a:pt x="1676" y="15"/>
                  </a:cubicBezTo>
                  <a:lnTo>
                    <a:pt x="1684" y="15"/>
                  </a:lnTo>
                  <a:cubicBezTo>
                    <a:pt x="1692" y="15"/>
                    <a:pt x="1700" y="15"/>
                    <a:pt x="1700" y="8"/>
                  </a:cubicBezTo>
                  <a:cubicBezTo>
                    <a:pt x="1708" y="8"/>
                    <a:pt x="1708" y="8"/>
                    <a:pt x="1716" y="8"/>
                  </a:cubicBezTo>
                  <a:cubicBezTo>
                    <a:pt x="1724" y="8"/>
                    <a:pt x="1732" y="8"/>
                    <a:pt x="1740" y="24"/>
                  </a:cubicBezTo>
                  <a:cubicBezTo>
                    <a:pt x="1747" y="31"/>
                    <a:pt x="1755" y="47"/>
                    <a:pt x="1755" y="55"/>
                  </a:cubicBezTo>
                  <a:cubicBezTo>
                    <a:pt x="1771" y="71"/>
                    <a:pt x="1771" y="87"/>
                    <a:pt x="1787" y="95"/>
                  </a:cubicBezTo>
                  <a:cubicBezTo>
                    <a:pt x="1795" y="102"/>
                    <a:pt x="1803" y="110"/>
                    <a:pt x="1803" y="118"/>
                  </a:cubicBezTo>
                  <a:cubicBezTo>
                    <a:pt x="1811" y="134"/>
                    <a:pt x="1811" y="142"/>
                    <a:pt x="1842" y="150"/>
                  </a:cubicBezTo>
                  <a:cubicBezTo>
                    <a:pt x="1850" y="150"/>
                    <a:pt x="1850" y="150"/>
                    <a:pt x="1858" y="150"/>
                  </a:cubicBezTo>
                  <a:cubicBezTo>
                    <a:pt x="1874" y="150"/>
                    <a:pt x="1890" y="150"/>
                    <a:pt x="1898" y="142"/>
                  </a:cubicBezTo>
                  <a:cubicBezTo>
                    <a:pt x="1913" y="142"/>
                    <a:pt x="1921" y="142"/>
                    <a:pt x="1929" y="142"/>
                  </a:cubicBezTo>
                  <a:cubicBezTo>
                    <a:pt x="1945" y="142"/>
                    <a:pt x="1953" y="142"/>
                    <a:pt x="1953" y="150"/>
                  </a:cubicBezTo>
                  <a:cubicBezTo>
                    <a:pt x="1969" y="166"/>
                    <a:pt x="2008" y="197"/>
                    <a:pt x="2032" y="197"/>
                  </a:cubicBezTo>
                  <a:lnTo>
                    <a:pt x="2040" y="197"/>
                  </a:lnTo>
                  <a:cubicBezTo>
                    <a:pt x="2048" y="197"/>
                    <a:pt x="2056" y="189"/>
                    <a:pt x="2056" y="182"/>
                  </a:cubicBezTo>
                  <a:cubicBezTo>
                    <a:pt x="2064" y="166"/>
                    <a:pt x="2064" y="150"/>
                    <a:pt x="2080" y="150"/>
                  </a:cubicBezTo>
                  <a:cubicBezTo>
                    <a:pt x="2087" y="150"/>
                    <a:pt x="2087" y="150"/>
                    <a:pt x="2087" y="158"/>
                  </a:cubicBezTo>
                  <a:cubicBezTo>
                    <a:pt x="2103" y="158"/>
                    <a:pt x="2119" y="166"/>
                    <a:pt x="2127" y="166"/>
                  </a:cubicBezTo>
                  <a:cubicBezTo>
                    <a:pt x="2135" y="174"/>
                    <a:pt x="2135" y="182"/>
                    <a:pt x="2143" y="174"/>
                  </a:cubicBezTo>
                  <a:cubicBezTo>
                    <a:pt x="2166" y="174"/>
                    <a:pt x="2174" y="166"/>
                    <a:pt x="2174" y="158"/>
                  </a:cubicBezTo>
                  <a:cubicBezTo>
                    <a:pt x="2182" y="158"/>
                    <a:pt x="2182" y="150"/>
                    <a:pt x="2198" y="150"/>
                  </a:cubicBezTo>
                  <a:lnTo>
                    <a:pt x="2206" y="150"/>
                  </a:lnTo>
                  <a:cubicBezTo>
                    <a:pt x="2214" y="150"/>
                    <a:pt x="2214" y="150"/>
                    <a:pt x="2222" y="134"/>
                  </a:cubicBezTo>
                  <a:cubicBezTo>
                    <a:pt x="2230" y="134"/>
                    <a:pt x="2238" y="126"/>
                    <a:pt x="2246" y="118"/>
                  </a:cubicBezTo>
                  <a:cubicBezTo>
                    <a:pt x="2277" y="102"/>
                    <a:pt x="2277" y="102"/>
                    <a:pt x="2277" y="102"/>
                  </a:cubicBezTo>
                  <a:cubicBezTo>
                    <a:pt x="2293" y="110"/>
                    <a:pt x="2293" y="110"/>
                    <a:pt x="2293" y="110"/>
                  </a:cubicBezTo>
                  <a:cubicBezTo>
                    <a:pt x="2293" y="118"/>
                    <a:pt x="2293" y="118"/>
                    <a:pt x="2293" y="118"/>
                  </a:cubicBezTo>
                  <a:cubicBezTo>
                    <a:pt x="2293" y="118"/>
                    <a:pt x="2293" y="118"/>
                    <a:pt x="2301" y="126"/>
                  </a:cubicBezTo>
                  <a:cubicBezTo>
                    <a:pt x="2301" y="134"/>
                    <a:pt x="2309" y="142"/>
                    <a:pt x="2317" y="150"/>
                  </a:cubicBezTo>
                  <a:cubicBezTo>
                    <a:pt x="2324" y="150"/>
                    <a:pt x="2333" y="158"/>
                    <a:pt x="2333" y="158"/>
                  </a:cubicBezTo>
                  <a:cubicBezTo>
                    <a:pt x="2333" y="158"/>
                    <a:pt x="2333" y="166"/>
                    <a:pt x="2340" y="174"/>
                  </a:cubicBezTo>
                  <a:cubicBezTo>
                    <a:pt x="2340" y="182"/>
                    <a:pt x="2364" y="189"/>
                    <a:pt x="2388" y="189"/>
                  </a:cubicBezTo>
                  <a:cubicBezTo>
                    <a:pt x="2404" y="197"/>
                    <a:pt x="2404" y="205"/>
                    <a:pt x="2404" y="213"/>
                  </a:cubicBezTo>
                  <a:lnTo>
                    <a:pt x="2411" y="221"/>
                  </a:lnTo>
                  <a:cubicBezTo>
                    <a:pt x="2411" y="229"/>
                    <a:pt x="2419" y="229"/>
                    <a:pt x="2443" y="245"/>
                  </a:cubicBezTo>
                  <a:cubicBezTo>
                    <a:pt x="2443" y="253"/>
                    <a:pt x="2443" y="253"/>
                    <a:pt x="2443" y="253"/>
                  </a:cubicBezTo>
                  <a:cubicBezTo>
                    <a:pt x="2435" y="253"/>
                    <a:pt x="2435" y="253"/>
                    <a:pt x="2435" y="253"/>
                  </a:cubicBezTo>
                  <a:cubicBezTo>
                    <a:pt x="2427" y="261"/>
                    <a:pt x="2427" y="261"/>
                    <a:pt x="2427" y="261"/>
                  </a:cubicBezTo>
                  <a:cubicBezTo>
                    <a:pt x="2427" y="276"/>
                    <a:pt x="2435" y="363"/>
                    <a:pt x="2467" y="387"/>
                  </a:cubicBezTo>
                  <a:cubicBezTo>
                    <a:pt x="2491" y="403"/>
                    <a:pt x="2506" y="435"/>
                    <a:pt x="2522" y="466"/>
                  </a:cubicBezTo>
                  <a:cubicBezTo>
                    <a:pt x="2530" y="474"/>
                    <a:pt x="2530" y="474"/>
                    <a:pt x="2530" y="474"/>
                  </a:cubicBezTo>
                  <a:cubicBezTo>
                    <a:pt x="2530" y="482"/>
                    <a:pt x="2538" y="490"/>
                    <a:pt x="2538" y="498"/>
                  </a:cubicBezTo>
                  <a:cubicBezTo>
                    <a:pt x="2554" y="529"/>
                    <a:pt x="2562" y="561"/>
                    <a:pt x="2609" y="584"/>
                  </a:cubicBezTo>
                  <a:cubicBezTo>
                    <a:pt x="2633" y="600"/>
                    <a:pt x="2657" y="600"/>
                    <a:pt x="2672" y="600"/>
                  </a:cubicBezTo>
                  <a:cubicBezTo>
                    <a:pt x="2688" y="607"/>
                    <a:pt x="2704" y="607"/>
                    <a:pt x="2712" y="623"/>
                  </a:cubicBezTo>
                  <a:lnTo>
                    <a:pt x="2712" y="623"/>
                  </a:lnTo>
                  <a:cubicBezTo>
                    <a:pt x="2712" y="631"/>
                    <a:pt x="2712" y="631"/>
                    <a:pt x="2712" y="631"/>
                  </a:cubicBezTo>
                  <a:cubicBezTo>
                    <a:pt x="2688" y="655"/>
                    <a:pt x="2649" y="702"/>
                    <a:pt x="2641" y="710"/>
                  </a:cubicBezTo>
                  <a:cubicBezTo>
                    <a:pt x="2625" y="734"/>
                    <a:pt x="2570" y="789"/>
                    <a:pt x="2546" y="797"/>
                  </a:cubicBezTo>
                  <a:cubicBezTo>
                    <a:pt x="2530" y="805"/>
                    <a:pt x="2491" y="829"/>
                    <a:pt x="2491" y="853"/>
                  </a:cubicBezTo>
                  <a:cubicBezTo>
                    <a:pt x="2491" y="876"/>
                    <a:pt x="2467" y="892"/>
                    <a:pt x="2459" y="908"/>
                  </a:cubicBezTo>
                  <a:cubicBezTo>
                    <a:pt x="2459" y="908"/>
                    <a:pt x="2459" y="908"/>
                    <a:pt x="2451" y="908"/>
                  </a:cubicBezTo>
                  <a:cubicBezTo>
                    <a:pt x="2451" y="916"/>
                    <a:pt x="2451" y="916"/>
                    <a:pt x="2443" y="916"/>
                  </a:cubicBezTo>
                  <a:cubicBezTo>
                    <a:pt x="2443" y="916"/>
                    <a:pt x="2435" y="916"/>
                    <a:pt x="2435" y="931"/>
                  </a:cubicBezTo>
                  <a:cubicBezTo>
                    <a:pt x="2435" y="940"/>
                    <a:pt x="2435" y="947"/>
                    <a:pt x="2435" y="955"/>
                  </a:cubicBezTo>
                  <a:cubicBezTo>
                    <a:pt x="2435" y="971"/>
                    <a:pt x="2435" y="971"/>
                    <a:pt x="2419" y="979"/>
                  </a:cubicBezTo>
                  <a:cubicBezTo>
                    <a:pt x="2411" y="979"/>
                    <a:pt x="2404" y="979"/>
                    <a:pt x="2396" y="979"/>
                  </a:cubicBezTo>
                  <a:cubicBezTo>
                    <a:pt x="2380" y="987"/>
                    <a:pt x="2364" y="987"/>
                    <a:pt x="2356" y="1011"/>
                  </a:cubicBezTo>
                  <a:cubicBezTo>
                    <a:pt x="2356" y="1018"/>
                    <a:pt x="2356" y="1018"/>
                    <a:pt x="2356" y="1026"/>
                  </a:cubicBezTo>
                  <a:cubicBezTo>
                    <a:pt x="2348" y="1050"/>
                    <a:pt x="2340" y="1066"/>
                    <a:pt x="2324" y="1066"/>
                  </a:cubicBezTo>
                  <a:cubicBezTo>
                    <a:pt x="2317" y="1066"/>
                    <a:pt x="2309" y="1066"/>
                    <a:pt x="2309" y="1066"/>
                  </a:cubicBezTo>
                  <a:cubicBezTo>
                    <a:pt x="2301" y="1058"/>
                    <a:pt x="2301" y="1058"/>
                    <a:pt x="2301" y="1058"/>
                  </a:cubicBezTo>
                  <a:cubicBezTo>
                    <a:pt x="2293" y="1058"/>
                    <a:pt x="2293" y="1058"/>
                    <a:pt x="2285" y="1074"/>
                  </a:cubicBezTo>
                  <a:cubicBezTo>
                    <a:pt x="2269" y="1082"/>
                    <a:pt x="2222" y="1121"/>
                    <a:pt x="2182" y="1145"/>
                  </a:cubicBezTo>
                  <a:lnTo>
                    <a:pt x="2182" y="1145"/>
                  </a:lnTo>
                  <a:lnTo>
                    <a:pt x="2182" y="1145"/>
                  </a:lnTo>
                  <a:cubicBezTo>
                    <a:pt x="1818" y="1192"/>
                    <a:pt x="1139" y="1279"/>
                    <a:pt x="688" y="1295"/>
                  </a:cubicBezTo>
                  <a:cubicBezTo>
                    <a:pt x="680" y="1303"/>
                    <a:pt x="648" y="1311"/>
                    <a:pt x="641" y="1327"/>
                  </a:cubicBezTo>
                  <a:cubicBezTo>
                    <a:pt x="641" y="1335"/>
                    <a:pt x="633" y="1335"/>
                    <a:pt x="633" y="1335"/>
                  </a:cubicBezTo>
                  <a:cubicBezTo>
                    <a:pt x="617" y="1335"/>
                    <a:pt x="609" y="1327"/>
                    <a:pt x="593" y="1311"/>
                  </a:cubicBezTo>
                  <a:cubicBezTo>
                    <a:pt x="593" y="1311"/>
                    <a:pt x="593" y="1311"/>
                    <a:pt x="585" y="1311"/>
                  </a:cubicBezTo>
                  <a:cubicBezTo>
                    <a:pt x="577" y="1303"/>
                    <a:pt x="562" y="1303"/>
                    <a:pt x="538" y="1303"/>
                  </a:cubicBezTo>
                  <a:cubicBezTo>
                    <a:pt x="522" y="1303"/>
                    <a:pt x="506" y="1303"/>
                    <a:pt x="506" y="1311"/>
                  </a:cubicBezTo>
                  <a:cubicBezTo>
                    <a:pt x="506" y="1319"/>
                    <a:pt x="514" y="1327"/>
                    <a:pt x="514" y="1343"/>
                  </a:cubicBezTo>
                  <a:cubicBezTo>
                    <a:pt x="522" y="1358"/>
                    <a:pt x="530" y="1374"/>
                    <a:pt x="522" y="1390"/>
                  </a:cubicBezTo>
                  <a:cubicBezTo>
                    <a:pt x="514" y="1398"/>
                    <a:pt x="514" y="1398"/>
                    <a:pt x="506" y="1398"/>
                  </a:cubicBezTo>
                  <a:cubicBezTo>
                    <a:pt x="498" y="1398"/>
                    <a:pt x="498" y="1398"/>
                    <a:pt x="490" y="1398"/>
                  </a:cubicBezTo>
                  <a:cubicBezTo>
                    <a:pt x="293" y="1414"/>
                    <a:pt x="151" y="1422"/>
                    <a:pt x="71" y="1422"/>
                  </a:cubicBezTo>
                  <a:close/>
                  <a:moveTo>
                    <a:pt x="16" y="1414"/>
                  </a:moveTo>
                  <a:lnTo>
                    <a:pt x="16" y="1414"/>
                  </a:lnTo>
                  <a:cubicBezTo>
                    <a:pt x="24" y="1414"/>
                    <a:pt x="48" y="1414"/>
                    <a:pt x="71" y="1414"/>
                  </a:cubicBezTo>
                  <a:cubicBezTo>
                    <a:pt x="151" y="1414"/>
                    <a:pt x="293" y="1406"/>
                    <a:pt x="490" y="1390"/>
                  </a:cubicBezTo>
                  <a:cubicBezTo>
                    <a:pt x="498" y="1390"/>
                    <a:pt x="498" y="1390"/>
                    <a:pt x="506" y="1390"/>
                  </a:cubicBezTo>
                  <a:cubicBezTo>
                    <a:pt x="506" y="1390"/>
                    <a:pt x="514" y="1390"/>
                    <a:pt x="514" y="1382"/>
                  </a:cubicBezTo>
                  <a:cubicBezTo>
                    <a:pt x="522" y="1374"/>
                    <a:pt x="514" y="1358"/>
                    <a:pt x="506" y="1343"/>
                  </a:cubicBezTo>
                  <a:cubicBezTo>
                    <a:pt x="506" y="1327"/>
                    <a:pt x="498" y="1319"/>
                    <a:pt x="498" y="1311"/>
                  </a:cubicBezTo>
                  <a:cubicBezTo>
                    <a:pt x="498" y="1303"/>
                    <a:pt x="514" y="1295"/>
                    <a:pt x="538" y="1295"/>
                  </a:cubicBezTo>
                  <a:cubicBezTo>
                    <a:pt x="562" y="1295"/>
                    <a:pt x="577" y="1295"/>
                    <a:pt x="593" y="1303"/>
                  </a:cubicBezTo>
                  <a:cubicBezTo>
                    <a:pt x="593" y="1303"/>
                    <a:pt x="593" y="1311"/>
                    <a:pt x="601" y="1311"/>
                  </a:cubicBezTo>
                  <a:cubicBezTo>
                    <a:pt x="609" y="1319"/>
                    <a:pt x="625" y="1327"/>
                    <a:pt x="633" y="1327"/>
                  </a:cubicBezTo>
                  <a:cubicBezTo>
                    <a:pt x="633" y="1327"/>
                    <a:pt x="633" y="1327"/>
                    <a:pt x="641" y="1319"/>
                  </a:cubicBezTo>
                  <a:cubicBezTo>
                    <a:pt x="648" y="1303"/>
                    <a:pt x="688" y="1287"/>
                    <a:pt x="688" y="1287"/>
                  </a:cubicBezTo>
                  <a:lnTo>
                    <a:pt x="688" y="1287"/>
                  </a:lnTo>
                  <a:cubicBezTo>
                    <a:pt x="1131" y="1271"/>
                    <a:pt x="1811" y="1184"/>
                    <a:pt x="2174" y="1137"/>
                  </a:cubicBezTo>
                  <a:cubicBezTo>
                    <a:pt x="2230" y="1105"/>
                    <a:pt x="2269" y="1074"/>
                    <a:pt x="2277" y="1066"/>
                  </a:cubicBezTo>
                  <a:cubicBezTo>
                    <a:pt x="2285" y="1058"/>
                    <a:pt x="2293" y="1050"/>
                    <a:pt x="2301" y="1050"/>
                  </a:cubicBezTo>
                  <a:lnTo>
                    <a:pt x="2309" y="1058"/>
                  </a:lnTo>
                  <a:cubicBezTo>
                    <a:pt x="2317" y="1058"/>
                    <a:pt x="2317" y="1058"/>
                    <a:pt x="2324" y="1058"/>
                  </a:cubicBezTo>
                  <a:cubicBezTo>
                    <a:pt x="2340" y="1058"/>
                    <a:pt x="2340" y="1050"/>
                    <a:pt x="2348" y="1018"/>
                  </a:cubicBezTo>
                  <a:lnTo>
                    <a:pt x="2348" y="1011"/>
                  </a:lnTo>
                  <a:cubicBezTo>
                    <a:pt x="2356" y="979"/>
                    <a:pt x="2380" y="979"/>
                    <a:pt x="2396" y="979"/>
                  </a:cubicBezTo>
                  <a:cubicBezTo>
                    <a:pt x="2404" y="971"/>
                    <a:pt x="2411" y="971"/>
                    <a:pt x="2411" y="971"/>
                  </a:cubicBezTo>
                  <a:cubicBezTo>
                    <a:pt x="2427" y="963"/>
                    <a:pt x="2427" y="963"/>
                    <a:pt x="2427" y="955"/>
                  </a:cubicBezTo>
                  <a:cubicBezTo>
                    <a:pt x="2427" y="947"/>
                    <a:pt x="2427" y="940"/>
                    <a:pt x="2427" y="931"/>
                  </a:cubicBezTo>
                  <a:cubicBezTo>
                    <a:pt x="2427" y="916"/>
                    <a:pt x="2435" y="908"/>
                    <a:pt x="2443" y="908"/>
                  </a:cubicBezTo>
                  <a:cubicBezTo>
                    <a:pt x="2443" y="908"/>
                    <a:pt x="2443" y="908"/>
                    <a:pt x="2451" y="908"/>
                  </a:cubicBezTo>
                  <a:lnTo>
                    <a:pt x="2451" y="900"/>
                  </a:lnTo>
                  <a:cubicBezTo>
                    <a:pt x="2459" y="892"/>
                    <a:pt x="2483" y="868"/>
                    <a:pt x="2483" y="853"/>
                  </a:cubicBezTo>
                  <a:cubicBezTo>
                    <a:pt x="2483" y="829"/>
                    <a:pt x="2522" y="805"/>
                    <a:pt x="2546" y="789"/>
                  </a:cubicBezTo>
                  <a:cubicBezTo>
                    <a:pt x="2562" y="781"/>
                    <a:pt x="2625" y="726"/>
                    <a:pt x="2633" y="710"/>
                  </a:cubicBezTo>
                  <a:cubicBezTo>
                    <a:pt x="2641" y="694"/>
                    <a:pt x="2680" y="655"/>
                    <a:pt x="2704" y="623"/>
                  </a:cubicBezTo>
                  <a:cubicBezTo>
                    <a:pt x="2696" y="615"/>
                    <a:pt x="2688" y="615"/>
                    <a:pt x="2672" y="607"/>
                  </a:cubicBezTo>
                  <a:cubicBezTo>
                    <a:pt x="2657" y="607"/>
                    <a:pt x="2633" y="607"/>
                    <a:pt x="2601" y="592"/>
                  </a:cubicBezTo>
                  <a:cubicBezTo>
                    <a:pt x="2554" y="568"/>
                    <a:pt x="2546" y="529"/>
                    <a:pt x="2530" y="506"/>
                  </a:cubicBezTo>
                  <a:cubicBezTo>
                    <a:pt x="2530" y="498"/>
                    <a:pt x="2522" y="482"/>
                    <a:pt x="2522" y="474"/>
                  </a:cubicBezTo>
                  <a:cubicBezTo>
                    <a:pt x="2514" y="466"/>
                    <a:pt x="2514" y="466"/>
                    <a:pt x="2514" y="466"/>
                  </a:cubicBezTo>
                  <a:cubicBezTo>
                    <a:pt x="2498" y="435"/>
                    <a:pt x="2483" y="411"/>
                    <a:pt x="2459" y="387"/>
                  </a:cubicBezTo>
                  <a:cubicBezTo>
                    <a:pt x="2427" y="363"/>
                    <a:pt x="2419" y="268"/>
                    <a:pt x="2419" y="261"/>
                  </a:cubicBezTo>
                  <a:cubicBezTo>
                    <a:pt x="2419" y="261"/>
                    <a:pt x="2419" y="253"/>
                    <a:pt x="2427" y="253"/>
                  </a:cubicBezTo>
                  <a:cubicBezTo>
                    <a:pt x="2411" y="237"/>
                    <a:pt x="2404" y="229"/>
                    <a:pt x="2404" y="229"/>
                  </a:cubicBezTo>
                  <a:cubicBezTo>
                    <a:pt x="2404" y="221"/>
                    <a:pt x="2404" y="221"/>
                    <a:pt x="2396" y="213"/>
                  </a:cubicBezTo>
                  <a:cubicBezTo>
                    <a:pt x="2396" y="205"/>
                    <a:pt x="2396" y="197"/>
                    <a:pt x="2388" y="197"/>
                  </a:cubicBezTo>
                  <a:cubicBezTo>
                    <a:pt x="2356" y="189"/>
                    <a:pt x="2340" y="182"/>
                    <a:pt x="2333" y="174"/>
                  </a:cubicBezTo>
                  <a:cubicBezTo>
                    <a:pt x="2324" y="166"/>
                    <a:pt x="2324" y="166"/>
                    <a:pt x="2324" y="158"/>
                  </a:cubicBezTo>
                  <a:cubicBezTo>
                    <a:pt x="2324" y="158"/>
                    <a:pt x="2324" y="158"/>
                    <a:pt x="2317" y="158"/>
                  </a:cubicBezTo>
                  <a:cubicBezTo>
                    <a:pt x="2309" y="150"/>
                    <a:pt x="2293" y="142"/>
                    <a:pt x="2293" y="134"/>
                  </a:cubicBezTo>
                  <a:cubicBezTo>
                    <a:pt x="2285" y="126"/>
                    <a:pt x="2285" y="118"/>
                    <a:pt x="2285" y="118"/>
                  </a:cubicBezTo>
                  <a:cubicBezTo>
                    <a:pt x="2277" y="110"/>
                    <a:pt x="2277" y="110"/>
                    <a:pt x="2277" y="110"/>
                  </a:cubicBezTo>
                  <a:cubicBezTo>
                    <a:pt x="2253" y="126"/>
                    <a:pt x="2253" y="126"/>
                    <a:pt x="2253" y="126"/>
                  </a:cubicBezTo>
                  <a:cubicBezTo>
                    <a:pt x="2246" y="134"/>
                    <a:pt x="2230" y="134"/>
                    <a:pt x="2230" y="142"/>
                  </a:cubicBezTo>
                  <a:cubicBezTo>
                    <a:pt x="2222" y="158"/>
                    <a:pt x="2214" y="158"/>
                    <a:pt x="2206" y="158"/>
                  </a:cubicBezTo>
                  <a:lnTo>
                    <a:pt x="2198" y="158"/>
                  </a:lnTo>
                  <a:cubicBezTo>
                    <a:pt x="2190" y="158"/>
                    <a:pt x="2182" y="158"/>
                    <a:pt x="2182" y="166"/>
                  </a:cubicBezTo>
                  <a:cubicBezTo>
                    <a:pt x="2182" y="174"/>
                    <a:pt x="2166" y="182"/>
                    <a:pt x="2151" y="182"/>
                  </a:cubicBezTo>
                  <a:cubicBezTo>
                    <a:pt x="2135" y="182"/>
                    <a:pt x="2127" y="182"/>
                    <a:pt x="2119" y="174"/>
                  </a:cubicBezTo>
                  <a:cubicBezTo>
                    <a:pt x="2111" y="174"/>
                    <a:pt x="2103" y="166"/>
                    <a:pt x="2087" y="158"/>
                  </a:cubicBezTo>
                  <a:lnTo>
                    <a:pt x="2080" y="158"/>
                  </a:lnTo>
                  <a:cubicBezTo>
                    <a:pt x="2071" y="158"/>
                    <a:pt x="2071" y="166"/>
                    <a:pt x="2064" y="182"/>
                  </a:cubicBezTo>
                  <a:cubicBezTo>
                    <a:pt x="2056" y="189"/>
                    <a:pt x="2056" y="205"/>
                    <a:pt x="2040" y="205"/>
                  </a:cubicBezTo>
                  <a:cubicBezTo>
                    <a:pt x="2040" y="205"/>
                    <a:pt x="2040" y="205"/>
                    <a:pt x="2032" y="205"/>
                  </a:cubicBezTo>
                  <a:cubicBezTo>
                    <a:pt x="2008" y="205"/>
                    <a:pt x="1961" y="174"/>
                    <a:pt x="1953" y="150"/>
                  </a:cubicBezTo>
                  <a:cubicBezTo>
                    <a:pt x="1945" y="150"/>
                    <a:pt x="1937" y="150"/>
                    <a:pt x="1929" y="150"/>
                  </a:cubicBezTo>
                  <a:cubicBezTo>
                    <a:pt x="1921" y="150"/>
                    <a:pt x="1913" y="150"/>
                    <a:pt x="1906" y="150"/>
                  </a:cubicBezTo>
                  <a:cubicBezTo>
                    <a:pt x="1890" y="158"/>
                    <a:pt x="1874" y="158"/>
                    <a:pt x="1858" y="158"/>
                  </a:cubicBezTo>
                  <a:cubicBezTo>
                    <a:pt x="1850" y="158"/>
                    <a:pt x="1842" y="158"/>
                    <a:pt x="1842" y="158"/>
                  </a:cubicBezTo>
                  <a:cubicBezTo>
                    <a:pt x="1811" y="150"/>
                    <a:pt x="1803" y="134"/>
                    <a:pt x="1795" y="118"/>
                  </a:cubicBezTo>
                  <a:cubicBezTo>
                    <a:pt x="1795" y="110"/>
                    <a:pt x="1795" y="102"/>
                    <a:pt x="1787" y="95"/>
                  </a:cubicBezTo>
                  <a:cubicBezTo>
                    <a:pt x="1771" y="87"/>
                    <a:pt x="1763" y="79"/>
                    <a:pt x="1755" y="55"/>
                  </a:cubicBezTo>
                  <a:cubicBezTo>
                    <a:pt x="1747" y="47"/>
                    <a:pt x="1740" y="39"/>
                    <a:pt x="1732" y="24"/>
                  </a:cubicBezTo>
                  <a:cubicBezTo>
                    <a:pt x="1724" y="15"/>
                    <a:pt x="1716" y="15"/>
                    <a:pt x="1716" y="15"/>
                  </a:cubicBezTo>
                  <a:lnTo>
                    <a:pt x="1708" y="15"/>
                  </a:lnTo>
                  <a:cubicBezTo>
                    <a:pt x="1700" y="15"/>
                    <a:pt x="1692" y="24"/>
                    <a:pt x="1684" y="24"/>
                  </a:cubicBezTo>
                  <a:lnTo>
                    <a:pt x="1676" y="24"/>
                  </a:lnTo>
                  <a:cubicBezTo>
                    <a:pt x="1645" y="15"/>
                    <a:pt x="1621" y="8"/>
                    <a:pt x="1589" y="8"/>
                  </a:cubicBezTo>
                  <a:lnTo>
                    <a:pt x="1589" y="8"/>
                  </a:lnTo>
                  <a:cubicBezTo>
                    <a:pt x="1574" y="8"/>
                    <a:pt x="1566" y="31"/>
                    <a:pt x="1566" y="55"/>
                  </a:cubicBezTo>
                  <a:cubicBezTo>
                    <a:pt x="1566" y="55"/>
                    <a:pt x="1558" y="63"/>
                    <a:pt x="1558" y="71"/>
                  </a:cubicBezTo>
                  <a:cubicBezTo>
                    <a:pt x="1558" y="87"/>
                    <a:pt x="1558" y="95"/>
                    <a:pt x="1566" y="110"/>
                  </a:cubicBezTo>
                  <a:cubicBezTo>
                    <a:pt x="1574" y="110"/>
                    <a:pt x="1574" y="110"/>
                    <a:pt x="1574" y="118"/>
                  </a:cubicBezTo>
                  <a:cubicBezTo>
                    <a:pt x="1589" y="142"/>
                    <a:pt x="1589" y="166"/>
                    <a:pt x="1581" y="174"/>
                  </a:cubicBezTo>
                  <a:cubicBezTo>
                    <a:pt x="1581" y="189"/>
                    <a:pt x="1566" y="189"/>
                    <a:pt x="1550" y="189"/>
                  </a:cubicBezTo>
                  <a:cubicBezTo>
                    <a:pt x="1534" y="189"/>
                    <a:pt x="1518" y="189"/>
                    <a:pt x="1502" y="189"/>
                  </a:cubicBezTo>
                  <a:cubicBezTo>
                    <a:pt x="1479" y="197"/>
                    <a:pt x="1487" y="205"/>
                    <a:pt x="1487" y="213"/>
                  </a:cubicBezTo>
                  <a:cubicBezTo>
                    <a:pt x="1487" y="221"/>
                    <a:pt x="1487" y="237"/>
                    <a:pt x="1479" y="245"/>
                  </a:cubicBezTo>
                  <a:cubicBezTo>
                    <a:pt x="1471" y="245"/>
                    <a:pt x="1471" y="253"/>
                    <a:pt x="1463" y="253"/>
                  </a:cubicBezTo>
                  <a:cubicBezTo>
                    <a:pt x="1447" y="253"/>
                    <a:pt x="1431" y="237"/>
                    <a:pt x="1423" y="221"/>
                  </a:cubicBezTo>
                  <a:lnTo>
                    <a:pt x="1415" y="213"/>
                  </a:lnTo>
                  <a:lnTo>
                    <a:pt x="1407" y="213"/>
                  </a:lnTo>
                  <a:cubicBezTo>
                    <a:pt x="1392" y="213"/>
                    <a:pt x="1376" y="229"/>
                    <a:pt x="1376" y="253"/>
                  </a:cubicBezTo>
                  <a:cubicBezTo>
                    <a:pt x="1376" y="268"/>
                    <a:pt x="1376" y="276"/>
                    <a:pt x="1384" y="284"/>
                  </a:cubicBezTo>
                  <a:cubicBezTo>
                    <a:pt x="1384" y="292"/>
                    <a:pt x="1384" y="300"/>
                    <a:pt x="1392" y="308"/>
                  </a:cubicBezTo>
                  <a:cubicBezTo>
                    <a:pt x="1400" y="332"/>
                    <a:pt x="1392" y="332"/>
                    <a:pt x="1376" y="340"/>
                  </a:cubicBezTo>
                  <a:cubicBezTo>
                    <a:pt x="1368" y="340"/>
                    <a:pt x="1368" y="348"/>
                    <a:pt x="1360" y="355"/>
                  </a:cubicBezTo>
                  <a:cubicBezTo>
                    <a:pt x="1352" y="363"/>
                    <a:pt x="1352" y="371"/>
                    <a:pt x="1336" y="371"/>
                  </a:cubicBezTo>
                  <a:cubicBezTo>
                    <a:pt x="1336" y="371"/>
                    <a:pt x="1336" y="371"/>
                    <a:pt x="1328" y="371"/>
                  </a:cubicBezTo>
                  <a:cubicBezTo>
                    <a:pt x="1321" y="371"/>
                    <a:pt x="1313" y="387"/>
                    <a:pt x="1313" y="411"/>
                  </a:cubicBezTo>
                  <a:cubicBezTo>
                    <a:pt x="1313" y="427"/>
                    <a:pt x="1297" y="458"/>
                    <a:pt x="1273" y="458"/>
                  </a:cubicBezTo>
                  <a:cubicBezTo>
                    <a:pt x="1273" y="458"/>
                    <a:pt x="1273" y="458"/>
                    <a:pt x="1265" y="466"/>
                  </a:cubicBezTo>
                  <a:cubicBezTo>
                    <a:pt x="1241" y="490"/>
                    <a:pt x="1218" y="553"/>
                    <a:pt x="1226" y="576"/>
                  </a:cubicBezTo>
                  <a:cubicBezTo>
                    <a:pt x="1226" y="584"/>
                    <a:pt x="1226" y="584"/>
                    <a:pt x="1226" y="592"/>
                  </a:cubicBezTo>
                  <a:cubicBezTo>
                    <a:pt x="1218" y="592"/>
                    <a:pt x="1210" y="600"/>
                    <a:pt x="1202" y="600"/>
                  </a:cubicBezTo>
                  <a:cubicBezTo>
                    <a:pt x="1202" y="600"/>
                    <a:pt x="1194" y="600"/>
                    <a:pt x="1186" y="600"/>
                  </a:cubicBezTo>
                  <a:cubicBezTo>
                    <a:pt x="1178" y="607"/>
                    <a:pt x="1178" y="607"/>
                    <a:pt x="1170" y="607"/>
                  </a:cubicBezTo>
                  <a:cubicBezTo>
                    <a:pt x="1163" y="607"/>
                    <a:pt x="1163" y="600"/>
                    <a:pt x="1154" y="600"/>
                  </a:cubicBezTo>
                  <a:cubicBezTo>
                    <a:pt x="1154" y="592"/>
                    <a:pt x="1154" y="592"/>
                    <a:pt x="1147" y="592"/>
                  </a:cubicBezTo>
                  <a:cubicBezTo>
                    <a:pt x="1147" y="592"/>
                    <a:pt x="1147" y="592"/>
                    <a:pt x="1139" y="592"/>
                  </a:cubicBezTo>
                  <a:cubicBezTo>
                    <a:pt x="1131" y="584"/>
                    <a:pt x="1115" y="584"/>
                    <a:pt x="1107" y="576"/>
                  </a:cubicBezTo>
                  <a:cubicBezTo>
                    <a:pt x="1099" y="568"/>
                    <a:pt x="1091" y="561"/>
                    <a:pt x="1091" y="553"/>
                  </a:cubicBezTo>
                  <a:cubicBezTo>
                    <a:pt x="1083" y="553"/>
                    <a:pt x="1083" y="545"/>
                    <a:pt x="1075" y="545"/>
                  </a:cubicBezTo>
                  <a:lnTo>
                    <a:pt x="1075" y="545"/>
                  </a:lnTo>
                  <a:cubicBezTo>
                    <a:pt x="1068" y="545"/>
                    <a:pt x="1068" y="553"/>
                    <a:pt x="1068" y="553"/>
                  </a:cubicBezTo>
                  <a:cubicBezTo>
                    <a:pt x="1060" y="561"/>
                    <a:pt x="1052" y="568"/>
                    <a:pt x="1052" y="576"/>
                  </a:cubicBezTo>
                  <a:cubicBezTo>
                    <a:pt x="1044" y="576"/>
                    <a:pt x="1044" y="584"/>
                    <a:pt x="1036" y="584"/>
                  </a:cubicBezTo>
                  <a:cubicBezTo>
                    <a:pt x="1028" y="584"/>
                    <a:pt x="1020" y="592"/>
                    <a:pt x="1020" y="607"/>
                  </a:cubicBezTo>
                  <a:lnTo>
                    <a:pt x="1020" y="607"/>
                  </a:lnTo>
                  <a:cubicBezTo>
                    <a:pt x="1012" y="623"/>
                    <a:pt x="1012" y="631"/>
                    <a:pt x="1004" y="631"/>
                  </a:cubicBezTo>
                  <a:cubicBezTo>
                    <a:pt x="996" y="639"/>
                    <a:pt x="996" y="639"/>
                    <a:pt x="996" y="639"/>
                  </a:cubicBezTo>
                  <a:cubicBezTo>
                    <a:pt x="988" y="639"/>
                    <a:pt x="988" y="647"/>
                    <a:pt x="988" y="655"/>
                  </a:cubicBezTo>
                  <a:lnTo>
                    <a:pt x="988" y="663"/>
                  </a:lnTo>
                  <a:cubicBezTo>
                    <a:pt x="988" y="678"/>
                    <a:pt x="988" y="694"/>
                    <a:pt x="988" y="702"/>
                  </a:cubicBezTo>
                  <a:cubicBezTo>
                    <a:pt x="981" y="702"/>
                    <a:pt x="981" y="702"/>
                    <a:pt x="973" y="702"/>
                  </a:cubicBezTo>
                  <a:cubicBezTo>
                    <a:pt x="965" y="702"/>
                    <a:pt x="957" y="694"/>
                    <a:pt x="957" y="694"/>
                  </a:cubicBezTo>
                  <a:lnTo>
                    <a:pt x="957" y="694"/>
                  </a:lnTo>
                  <a:cubicBezTo>
                    <a:pt x="941" y="671"/>
                    <a:pt x="941" y="671"/>
                    <a:pt x="941" y="671"/>
                  </a:cubicBezTo>
                  <a:cubicBezTo>
                    <a:pt x="933" y="663"/>
                    <a:pt x="917" y="655"/>
                    <a:pt x="910" y="647"/>
                  </a:cubicBezTo>
                  <a:lnTo>
                    <a:pt x="910" y="647"/>
                  </a:lnTo>
                  <a:cubicBezTo>
                    <a:pt x="910" y="639"/>
                    <a:pt x="901" y="639"/>
                    <a:pt x="901" y="639"/>
                  </a:cubicBezTo>
                  <a:cubicBezTo>
                    <a:pt x="894" y="639"/>
                    <a:pt x="894" y="639"/>
                    <a:pt x="894" y="647"/>
                  </a:cubicBezTo>
                  <a:cubicBezTo>
                    <a:pt x="886" y="655"/>
                    <a:pt x="886" y="655"/>
                    <a:pt x="878" y="655"/>
                  </a:cubicBezTo>
                  <a:cubicBezTo>
                    <a:pt x="870" y="655"/>
                    <a:pt x="854" y="663"/>
                    <a:pt x="854" y="671"/>
                  </a:cubicBezTo>
                  <a:lnTo>
                    <a:pt x="854" y="671"/>
                  </a:lnTo>
                  <a:cubicBezTo>
                    <a:pt x="846" y="678"/>
                    <a:pt x="846" y="687"/>
                    <a:pt x="830" y="687"/>
                  </a:cubicBezTo>
                  <a:cubicBezTo>
                    <a:pt x="830" y="687"/>
                    <a:pt x="830" y="687"/>
                    <a:pt x="823" y="687"/>
                  </a:cubicBezTo>
                  <a:lnTo>
                    <a:pt x="815" y="687"/>
                  </a:lnTo>
                  <a:cubicBezTo>
                    <a:pt x="815" y="694"/>
                    <a:pt x="815" y="702"/>
                    <a:pt x="815" y="710"/>
                  </a:cubicBezTo>
                  <a:cubicBezTo>
                    <a:pt x="815" y="726"/>
                    <a:pt x="815" y="750"/>
                    <a:pt x="799" y="750"/>
                  </a:cubicBezTo>
                  <a:cubicBezTo>
                    <a:pt x="791" y="750"/>
                    <a:pt x="775" y="742"/>
                    <a:pt x="759" y="726"/>
                  </a:cubicBezTo>
                  <a:cubicBezTo>
                    <a:pt x="751" y="718"/>
                    <a:pt x="751" y="718"/>
                    <a:pt x="743" y="718"/>
                  </a:cubicBezTo>
                  <a:lnTo>
                    <a:pt x="743" y="718"/>
                  </a:lnTo>
                  <a:cubicBezTo>
                    <a:pt x="743" y="718"/>
                    <a:pt x="735" y="718"/>
                    <a:pt x="728" y="718"/>
                  </a:cubicBezTo>
                  <a:cubicBezTo>
                    <a:pt x="720" y="710"/>
                    <a:pt x="712" y="710"/>
                    <a:pt x="712" y="702"/>
                  </a:cubicBezTo>
                  <a:cubicBezTo>
                    <a:pt x="704" y="694"/>
                    <a:pt x="704" y="694"/>
                    <a:pt x="696" y="694"/>
                  </a:cubicBezTo>
                  <a:cubicBezTo>
                    <a:pt x="696" y="694"/>
                    <a:pt x="696" y="687"/>
                    <a:pt x="688" y="687"/>
                  </a:cubicBezTo>
                  <a:cubicBezTo>
                    <a:pt x="680" y="687"/>
                    <a:pt x="657" y="702"/>
                    <a:pt x="641" y="710"/>
                  </a:cubicBezTo>
                  <a:cubicBezTo>
                    <a:pt x="625" y="718"/>
                    <a:pt x="625" y="734"/>
                    <a:pt x="625" y="742"/>
                  </a:cubicBezTo>
                  <a:cubicBezTo>
                    <a:pt x="625" y="750"/>
                    <a:pt x="625" y="750"/>
                    <a:pt x="625" y="750"/>
                  </a:cubicBezTo>
                  <a:lnTo>
                    <a:pt x="617" y="758"/>
                  </a:lnTo>
                  <a:cubicBezTo>
                    <a:pt x="609" y="758"/>
                    <a:pt x="593" y="750"/>
                    <a:pt x="585" y="742"/>
                  </a:cubicBezTo>
                  <a:cubicBezTo>
                    <a:pt x="577" y="742"/>
                    <a:pt x="562" y="734"/>
                    <a:pt x="562" y="734"/>
                  </a:cubicBezTo>
                  <a:cubicBezTo>
                    <a:pt x="546" y="734"/>
                    <a:pt x="530" y="750"/>
                    <a:pt x="530" y="758"/>
                  </a:cubicBezTo>
                  <a:cubicBezTo>
                    <a:pt x="530" y="773"/>
                    <a:pt x="530" y="789"/>
                    <a:pt x="506" y="789"/>
                  </a:cubicBezTo>
                  <a:lnTo>
                    <a:pt x="498" y="781"/>
                  </a:lnTo>
                  <a:cubicBezTo>
                    <a:pt x="490" y="781"/>
                    <a:pt x="483" y="781"/>
                    <a:pt x="467" y="789"/>
                  </a:cubicBezTo>
                  <a:cubicBezTo>
                    <a:pt x="475" y="797"/>
                    <a:pt x="475" y="805"/>
                    <a:pt x="467" y="821"/>
                  </a:cubicBezTo>
                  <a:cubicBezTo>
                    <a:pt x="459" y="821"/>
                    <a:pt x="459" y="829"/>
                    <a:pt x="451" y="837"/>
                  </a:cubicBezTo>
                  <a:cubicBezTo>
                    <a:pt x="435" y="853"/>
                    <a:pt x="427" y="860"/>
                    <a:pt x="443" y="868"/>
                  </a:cubicBezTo>
                  <a:cubicBezTo>
                    <a:pt x="451" y="876"/>
                    <a:pt x="451" y="876"/>
                    <a:pt x="451" y="876"/>
                  </a:cubicBezTo>
                  <a:cubicBezTo>
                    <a:pt x="467" y="892"/>
                    <a:pt x="475" y="908"/>
                    <a:pt x="475" y="916"/>
                  </a:cubicBezTo>
                  <a:cubicBezTo>
                    <a:pt x="475" y="924"/>
                    <a:pt x="475" y="924"/>
                    <a:pt x="467" y="924"/>
                  </a:cubicBezTo>
                  <a:cubicBezTo>
                    <a:pt x="459" y="931"/>
                    <a:pt x="451" y="931"/>
                    <a:pt x="435" y="931"/>
                  </a:cubicBezTo>
                  <a:cubicBezTo>
                    <a:pt x="404" y="940"/>
                    <a:pt x="340" y="947"/>
                    <a:pt x="324" y="971"/>
                  </a:cubicBezTo>
                  <a:cubicBezTo>
                    <a:pt x="317" y="979"/>
                    <a:pt x="317" y="987"/>
                    <a:pt x="317" y="995"/>
                  </a:cubicBezTo>
                  <a:cubicBezTo>
                    <a:pt x="324" y="1026"/>
                    <a:pt x="332" y="1042"/>
                    <a:pt x="340" y="1050"/>
                  </a:cubicBezTo>
                  <a:cubicBezTo>
                    <a:pt x="348" y="1066"/>
                    <a:pt x="356" y="1082"/>
                    <a:pt x="348" y="1098"/>
                  </a:cubicBezTo>
                  <a:cubicBezTo>
                    <a:pt x="348" y="1113"/>
                    <a:pt x="324" y="1145"/>
                    <a:pt x="301" y="1145"/>
                  </a:cubicBezTo>
                  <a:cubicBezTo>
                    <a:pt x="285" y="1145"/>
                    <a:pt x="277" y="1145"/>
                    <a:pt x="269" y="1137"/>
                  </a:cubicBezTo>
                  <a:cubicBezTo>
                    <a:pt x="253" y="1121"/>
                    <a:pt x="214" y="1105"/>
                    <a:pt x="174" y="1105"/>
                  </a:cubicBezTo>
                  <a:cubicBezTo>
                    <a:pt x="158" y="1105"/>
                    <a:pt x="135" y="1113"/>
                    <a:pt x="119" y="1129"/>
                  </a:cubicBezTo>
                  <a:cubicBezTo>
                    <a:pt x="103" y="1145"/>
                    <a:pt x="95" y="1161"/>
                    <a:pt x="95" y="1192"/>
                  </a:cubicBezTo>
                  <a:cubicBezTo>
                    <a:pt x="103" y="1200"/>
                    <a:pt x="119" y="1248"/>
                    <a:pt x="111" y="1279"/>
                  </a:cubicBezTo>
                  <a:cubicBezTo>
                    <a:pt x="103" y="1287"/>
                    <a:pt x="103" y="1295"/>
                    <a:pt x="95" y="1295"/>
                  </a:cubicBezTo>
                  <a:cubicBezTo>
                    <a:pt x="87" y="1295"/>
                    <a:pt x="79" y="1295"/>
                    <a:pt x="79" y="1295"/>
                  </a:cubicBezTo>
                  <a:cubicBezTo>
                    <a:pt x="79" y="1295"/>
                    <a:pt x="79" y="1303"/>
                    <a:pt x="79" y="1311"/>
                  </a:cubicBezTo>
                  <a:cubicBezTo>
                    <a:pt x="79" y="1319"/>
                    <a:pt x="79" y="1335"/>
                    <a:pt x="79" y="1358"/>
                  </a:cubicBezTo>
                  <a:cubicBezTo>
                    <a:pt x="64" y="1390"/>
                    <a:pt x="64" y="1390"/>
                    <a:pt x="56" y="1390"/>
                  </a:cubicBezTo>
                  <a:cubicBezTo>
                    <a:pt x="56" y="1390"/>
                    <a:pt x="56" y="1390"/>
                    <a:pt x="48" y="1390"/>
                  </a:cubicBezTo>
                  <a:cubicBezTo>
                    <a:pt x="48" y="1390"/>
                    <a:pt x="48" y="1390"/>
                    <a:pt x="40" y="1390"/>
                  </a:cubicBezTo>
                  <a:lnTo>
                    <a:pt x="40" y="1390"/>
                  </a:lnTo>
                  <a:cubicBezTo>
                    <a:pt x="24" y="1390"/>
                    <a:pt x="16" y="1398"/>
                    <a:pt x="16" y="1406"/>
                  </a:cubicBezTo>
                  <a:cubicBezTo>
                    <a:pt x="16" y="1414"/>
                    <a:pt x="16" y="1414"/>
                    <a:pt x="16" y="1414"/>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6" name="Freeform 783"/>
            <p:cNvSpPr>
              <a:spLocks noChangeArrowheads="1"/>
            </p:cNvSpPr>
            <p:nvPr/>
          </p:nvSpPr>
          <p:spPr bwMode="auto">
            <a:xfrm>
              <a:off x="19067255" y="6198504"/>
              <a:ext cx="598381" cy="1055283"/>
            </a:xfrm>
            <a:custGeom>
              <a:avLst/>
              <a:gdLst>
                <a:gd name="T0" fmla="*/ 933 w 1139"/>
                <a:gd name="T1" fmla="*/ 8 h 2008"/>
                <a:gd name="T2" fmla="*/ 933 w 1139"/>
                <a:gd name="T3" fmla="*/ 8 h 2008"/>
                <a:gd name="T4" fmla="*/ 261 w 1139"/>
                <a:gd name="T5" fmla="*/ 87 h 2008"/>
                <a:gd name="T6" fmla="*/ 111 w 1139"/>
                <a:gd name="T7" fmla="*/ 158 h 2008"/>
                <a:gd name="T8" fmla="*/ 32 w 1139"/>
                <a:gd name="T9" fmla="*/ 135 h 2008"/>
                <a:gd name="T10" fmla="*/ 126 w 1139"/>
                <a:gd name="T11" fmla="*/ 1178 h 2008"/>
                <a:gd name="T12" fmla="*/ 111 w 1139"/>
                <a:gd name="T13" fmla="*/ 1281 h 2008"/>
                <a:gd name="T14" fmla="*/ 95 w 1139"/>
                <a:gd name="T15" fmla="*/ 1360 h 2008"/>
                <a:gd name="T16" fmla="*/ 134 w 1139"/>
                <a:gd name="T17" fmla="*/ 1423 h 2008"/>
                <a:gd name="T18" fmla="*/ 150 w 1139"/>
                <a:gd name="T19" fmla="*/ 1502 h 2008"/>
                <a:gd name="T20" fmla="*/ 158 w 1139"/>
                <a:gd name="T21" fmla="*/ 1581 h 2008"/>
                <a:gd name="T22" fmla="*/ 119 w 1139"/>
                <a:gd name="T23" fmla="*/ 1637 h 2008"/>
                <a:gd name="T24" fmla="*/ 39 w 1139"/>
                <a:gd name="T25" fmla="*/ 1771 h 2008"/>
                <a:gd name="T26" fmla="*/ 24 w 1139"/>
                <a:gd name="T27" fmla="*/ 1833 h 2008"/>
                <a:gd name="T28" fmla="*/ 16 w 1139"/>
                <a:gd name="T29" fmla="*/ 1889 h 2008"/>
                <a:gd name="T30" fmla="*/ 0 w 1139"/>
                <a:gd name="T31" fmla="*/ 1960 h 2008"/>
                <a:gd name="T32" fmla="*/ 16 w 1139"/>
                <a:gd name="T33" fmla="*/ 2007 h 2008"/>
                <a:gd name="T34" fmla="*/ 47 w 1139"/>
                <a:gd name="T35" fmla="*/ 2007 h 2008"/>
                <a:gd name="T36" fmla="*/ 79 w 1139"/>
                <a:gd name="T37" fmla="*/ 1984 h 2008"/>
                <a:gd name="T38" fmla="*/ 111 w 1139"/>
                <a:gd name="T39" fmla="*/ 1960 h 2008"/>
                <a:gd name="T40" fmla="*/ 174 w 1139"/>
                <a:gd name="T41" fmla="*/ 1968 h 2008"/>
                <a:gd name="T42" fmla="*/ 190 w 1139"/>
                <a:gd name="T43" fmla="*/ 1936 h 2008"/>
                <a:gd name="T44" fmla="*/ 245 w 1139"/>
                <a:gd name="T45" fmla="*/ 1913 h 2008"/>
                <a:gd name="T46" fmla="*/ 284 w 1139"/>
                <a:gd name="T47" fmla="*/ 1936 h 2008"/>
                <a:gd name="T48" fmla="*/ 316 w 1139"/>
                <a:gd name="T49" fmla="*/ 1952 h 2008"/>
                <a:gd name="T50" fmla="*/ 348 w 1139"/>
                <a:gd name="T51" fmla="*/ 1968 h 2008"/>
                <a:gd name="T52" fmla="*/ 356 w 1139"/>
                <a:gd name="T53" fmla="*/ 1936 h 2008"/>
                <a:gd name="T54" fmla="*/ 372 w 1139"/>
                <a:gd name="T55" fmla="*/ 1913 h 2008"/>
                <a:gd name="T56" fmla="*/ 395 w 1139"/>
                <a:gd name="T57" fmla="*/ 1897 h 2008"/>
                <a:gd name="T58" fmla="*/ 427 w 1139"/>
                <a:gd name="T59" fmla="*/ 1881 h 2008"/>
                <a:gd name="T60" fmla="*/ 450 w 1139"/>
                <a:gd name="T61" fmla="*/ 1857 h 2008"/>
                <a:gd name="T62" fmla="*/ 466 w 1139"/>
                <a:gd name="T63" fmla="*/ 1873 h 2008"/>
                <a:gd name="T64" fmla="*/ 498 w 1139"/>
                <a:gd name="T65" fmla="*/ 1897 h 2008"/>
                <a:gd name="T66" fmla="*/ 506 w 1139"/>
                <a:gd name="T67" fmla="*/ 1920 h 2008"/>
                <a:gd name="T68" fmla="*/ 530 w 1139"/>
                <a:gd name="T69" fmla="*/ 1920 h 2008"/>
                <a:gd name="T70" fmla="*/ 530 w 1139"/>
                <a:gd name="T71" fmla="*/ 1881 h 2008"/>
                <a:gd name="T72" fmla="*/ 545 w 1139"/>
                <a:gd name="T73" fmla="*/ 1857 h 2008"/>
                <a:gd name="T74" fmla="*/ 561 w 1139"/>
                <a:gd name="T75" fmla="*/ 1833 h 2008"/>
                <a:gd name="T76" fmla="*/ 593 w 1139"/>
                <a:gd name="T77" fmla="*/ 1802 h 2008"/>
                <a:gd name="T78" fmla="*/ 624 w 1139"/>
                <a:gd name="T79" fmla="*/ 1763 h 2008"/>
                <a:gd name="T80" fmla="*/ 656 w 1139"/>
                <a:gd name="T81" fmla="*/ 1794 h 2008"/>
                <a:gd name="T82" fmla="*/ 703 w 1139"/>
                <a:gd name="T83" fmla="*/ 1818 h 2008"/>
                <a:gd name="T84" fmla="*/ 735 w 1139"/>
                <a:gd name="T85" fmla="*/ 1826 h 2008"/>
                <a:gd name="T86" fmla="*/ 775 w 1139"/>
                <a:gd name="T87" fmla="*/ 1802 h 2008"/>
                <a:gd name="T88" fmla="*/ 822 w 1139"/>
                <a:gd name="T89" fmla="*/ 1676 h 2008"/>
                <a:gd name="T90" fmla="*/ 862 w 1139"/>
                <a:gd name="T91" fmla="*/ 1637 h 2008"/>
                <a:gd name="T92" fmla="*/ 877 w 1139"/>
                <a:gd name="T93" fmla="*/ 1589 h 2008"/>
                <a:gd name="T94" fmla="*/ 909 w 1139"/>
                <a:gd name="T95" fmla="*/ 1574 h 2008"/>
                <a:gd name="T96" fmla="*/ 941 w 1139"/>
                <a:gd name="T97" fmla="*/ 1534 h 2008"/>
                <a:gd name="T98" fmla="*/ 925 w 1139"/>
                <a:gd name="T99" fmla="*/ 1479 h 2008"/>
                <a:gd name="T100" fmla="*/ 964 w 1139"/>
                <a:gd name="T101" fmla="*/ 1439 h 2008"/>
                <a:gd name="T102" fmla="*/ 1020 w 1139"/>
                <a:gd name="T103" fmla="*/ 1471 h 2008"/>
                <a:gd name="T104" fmla="*/ 1051 w 1139"/>
                <a:gd name="T105" fmla="*/ 1415 h 2008"/>
                <a:gd name="T106" fmla="*/ 1130 w 1139"/>
                <a:gd name="T107" fmla="*/ 1400 h 2008"/>
                <a:gd name="T108" fmla="*/ 1123 w 1139"/>
                <a:gd name="T109" fmla="*/ 1344 h 2008"/>
                <a:gd name="T110" fmla="*/ 1107 w 1139"/>
                <a:gd name="T111" fmla="*/ 1297 h 2008"/>
                <a:gd name="T112" fmla="*/ 1123 w 1139"/>
                <a:gd name="T113" fmla="*/ 1250 h 2008"/>
                <a:gd name="T114" fmla="*/ 972 w 1139"/>
                <a:gd name="T115" fmla="*/ 32 h 2008"/>
                <a:gd name="T116" fmla="*/ 933 w 1139"/>
                <a:gd name="T117" fmla="*/ 8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39" h="2008">
                  <a:moveTo>
                    <a:pt x="933" y="8"/>
                  </a:moveTo>
                  <a:lnTo>
                    <a:pt x="933" y="8"/>
                  </a:lnTo>
                  <a:cubicBezTo>
                    <a:pt x="261" y="87"/>
                    <a:pt x="261" y="87"/>
                    <a:pt x="261" y="87"/>
                  </a:cubicBezTo>
                  <a:cubicBezTo>
                    <a:pt x="221" y="119"/>
                    <a:pt x="166" y="158"/>
                    <a:pt x="111" y="158"/>
                  </a:cubicBezTo>
                  <a:cubicBezTo>
                    <a:pt x="79" y="158"/>
                    <a:pt x="47" y="151"/>
                    <a:pt x="32" y="135"/>
                  </a:cubicBezTo>
                  <a:cubicBezTo>
                    <a:pt x="126" y="1178"/>
                    <a:pt x="126" y="1178"/>
                    <a:pt x="126" y="1178"/>
                  </a:cubicBezTo>
                  <a:cubicBezTo>
                    <a:pt x="126" y="1178"/>
                    <a:pt x="126" y="1257"/>
                    <a:pt x="111" y="1281"/>
                  </a:cubicBezTo>
                  <a:cubicBezTo>
                    <a:pt x="103" y="1297"/>
                    <a:pt x="79" y="1336"/>
                    <a:pt x="95" y="1360"/>
                  </a:cubicBezTo>
                  <a:cubicBezTo>
                    <a:pt x="119" y="1392"/>
                    <a:pt x="134" y="1368"/>
                    <a:pt x="134" y="1423"/>
                  </a:cubicBezTo>
                  <a:cubicBezTo>
                    <a:pt x="134" y="1471"/>
                    <a:pt x="134" y="1494"/>
                    <a:pt x="150" y="1502"/>
                  </a:cubicBezTo>
                  <a:cubicBezTo>
                    <a:pt x="166" y="1510"/>
                    <a:pt x="182" y="1566"/>
                    <a:pt x="158" y="1581"/>
                  </a:cubicBezTo>
                  <a:cubicBezTo>
                    <a:pt x="134" y="1597"/>
                    <a:pt x="119" y="1613"/>
                    <a:pt x="119" y="1637"/>
                  </a:cubicBezTo>
                  <a:cubicBezTo>
                    <a:pt x="119" y="1653"/>
                    <a:pt x="63" y="1763"/>
                    <a:pt x="39" y="1771"/>
                  </a:cubicBezTo>
                  <a:cubicBezTo>
                    <a:pt x="16" y="1779"/>
                    <a:pt x="24" y="1818"/>
                    <a:pt x="24" y="1833"/>
                  </a:cubicBezTo>
                  <a:cubicBezTo>
                    <a:pt x="32" y="1841"/>
                    <a:pt x="24" y="1873"/>
                    <a:pt x="16" y="1889"/>
                  </a:cubicBezTo>
                  <a:cubicBezTo>
                    <a:pt x="0" y="1913"/>
                    <a:pt x="0" y="1928"/>
                    <a:pt x="0" y="1960"/>
                  </a:cubicBezTo>
                  <a:cubicBezTo>
                    <a:pt x="0" y="1984"/>
                    <a:pt x="8" y="1999"/>
                    <a:pt x="16" y="2007"/>
                  </a:cubicBezTo>
                  <a:cubicBezTo>
                    <a:pt x="24" y="2007"/>
                    <a:pt x="39" y="2007"/>
                    <a:pt x="47" y="2007"/>
                  </a:cubicBezTo>
                  <a:cubicBezTo>
                    <a:pt x="71" y="2007"/>
                    <a:pt x="79" y="1999"/>
                    <a:pt x="79" y="1984"/>
                  </a:cubicBezTo>
                  <a:cubicBezTo>
                    <a:pt x="79" y="1976"/>
                    <a:pt x="95" y="1960"/>
                    <a:pt x="111" y="1960"/>
                  </a:cubicBezTo>
                  <a:cubicBezTo>
                    <a:pt x="126" y="1960"/>
                    <a:pt x="174" y="1984"/>
                    <a:pt x="174" y="1968"/>
                  </a:cubicBezTo>
                  <a:cubicBezTo>
                    <a:pt x="166" y="1952"/>
                    <a:pt x="174" y="1944"/>
                    <a:pt x="190" y="1936"/>
                  </a:cubicBezTo>
                  <a:cubicBezTo>
                    <a:pt x="206" y="1920"/>
                    <a:pt x="229" y="1913"/>
                    <a:pt x="245" y="1913"/>
                  </a:cubicBezTo>
                  <a:cubicBezTo>
                    <a:pt x="261" y="1920"/>
                    <a:pt x="261" y="1936"/>
                    <a:pt x="284" y="1936"/>
                  </a:cubicBezTo>
                  <a:cubicBezTo>
                    <a:pt x="300" y="1944"/>
                    <a:pt x="300" y="1936"/>
                    <a:pt x="316" y="1952"/>
                  </a:cubicBezTo>
                  <a:cubicBezTo>
                    <a:pt x="332" y="1968"/>
                    <a:pt x="340" y="1976"/>
                    <a:pt x="348" y="1968"/>
                  </a:cubicBezTo>
                  <a:cubicBezTo>
                    <a:pt x="356" y="1968"/>
                    <a:pt x="364" y="1952"/>
                    <a:pt x="356" y="1936"/>
                  </a:cubicBezTo>
                  <a:cubicBezTo>
                    <a:pt x="356" y="1920"/>
                    <a:pt x="364" y="1904"/>
                    <a:pt x="372" y="1913"/>
                  </a:cubicBezTo>
                  <a:cubicBezTo>
                    <a:pt x="387" y="1913"/>
                    <a:pt x="395" y="1904"/>
                    <a:pt x="395" y="1897"/>
                  </a:cubicBezTo>
                  <a:cubicBezTo>
                    <a:pt x="403" y="1889"/>
                    <a:pt x="419" y="1881"/>
                    <a:pt x="427" y="1881"/>
                  </a:cubicBezTo>
                  <a:cubicBezTo>
                    <a:pt x="435" y="1881"/>
                    <a:pt x="443" y="1865"/>
                    <a:pt x="450" y="1857"/>
                  </a:cubicBezTo>
                  <a:cubicBezTo>
                    <a:pt x="459" y="1857"/>
                    <a:pt x="459" y="1865"/>
                    <a:pt x="466" y="1873"/>
                  </a:cubicBezTo>
                  <a:cubicBezTo>
                    <a:pt x="466" y="1881"/>
                    <a:pt x="498" y="1897"/>
                    <a:pt x="498" y="1897"/>
                  </a:cubicBezTo>
                  <a:cubicBezTo>
                    <a:pt x="506" y="1920"/>
                    <a:pt x="506" y="1920"/>
                    <a:pt x="506" y="1920"/>
                  </a:cubicBezTo>
                  <a:cubicBezTo>
                    <a:pt x="506" y="1920"/>
                    <a:pt x="530" y="1928"/>
                    <a:pt x="530" y="1920"/>
                  </a:cubicBezTo>
                  <a:cubicBezTo>
                    <a:pt x="537" y="1913"/>
                    <a:pt x="530" y="1889"/>
                    <a:pt x="530" y="1881"/>
                  </a:cubicBezTo>
                  <a:cubicBezTo>
                    <a:pt x="530" y="1873"/>
                    <a:pt x="530" y="1865"/>
                    <a:pt x="545" y="1857"/>
                  </a:cubicBezTo>
                  <a:cubicBezTo>
                    <a:pt x="561" y="1849"/>
                    <a:pt x="561" y="1849"/>
                    <a:pt x="561" y="1833"/>
                  </a:cubicBezTo>
                  <a:cubicBezTo>
                    <a:pt x="569" y="1810"/>
                    <a:pt x="585" y="1810"/>
                    <a:pt x="593" y="1802"/>
                  </a:cubicBezTo>
                  <a:cubicBezTo>
                    <a:pt x="609" y="1787"/>
                    <a:pt x="617" y="1763"/>
                    <a:pt x="624" y="1763"/>
                  </a:cubicBezTo>
                  <a:cubicBezTo>
                    <a:pt x="632" y="1763"/>
                    <a:pt x="640" y="1787"/>
                    <a:pt x="656" y="1794"/>
                  </a:cubicBezTo>
                  <a:cubicBezTo>
                    <a:pt x="672" y="1810"/>
                    <a:pt x="688" y="1810"/>
                    <a:pt x="703" y="1818"/>
                  </a:cubicBezTo>
                  <a:cubicBezTo>
                    <a:pt x="712" y="1818"/>
                    <a:pt x="712" y="1833"/>
                    <a:pt x="735" y="1826"/>
                  </a:cubicBezTo>
                  <a:cubicBezTo>
                    <a:pt x="759" y="1818"/>
                    <a:pt x="775" y="1826"/>
                    <a:pt x="775" y="1802"/>
                  </a:cubicBezTo>
                  <a:cubicBezTo>
                    <a:pt x="767" y="1779"/>
                    <a:pt x="806" y="1676"/>
                    <a:pt x="822" y="1676"/>
                  </a:cubicBezTo>
                  <a:cubicBezTo>
                    <a:pt x="838" y="1684"/>
                    <a:pt x="862" y="1653"/>
                    <a:pt x="862" y="1637"/>
                  </a:cubicBezTo>
                  <a:cubicBezTo>
                    <a:pt x="862" y="1613"/>
                    <a:pt x="862" y="1597"/>
                    <a:pt x="877" y="1589"/>
                  </a:cubicBezTo>
                  <a:cubicBezTo>
                    <a:pt x="893" y="1589"/>
                    <a:pt x="893" y="1597"/>
                    <a:pt x="909" y="1574"/>
                  </a:cubicBezTo>
                  <a:cubicBezTo>
                    <a:pt x="917" y="1558"/>
                    <a:pt x="949" y="1566"/>
                    <a:pt x="941" y="1534"/>
                  </a:cubicBezTo>
                  <a:cubicBezTo>
                    <a:pt x="925" y="1502"/>
                    <a:pt x="917" y="1510"/>
                    <a:pt x="925" y="1479"/>
                  </a:cubicBezTo>
                  <a:cubicBezTo>
                    <a:pt x="925" y="1439"/>
                    <a:pt x="956" y="1423"/>
                    <a:pt x="964" y="1439"/>
                  </a:cubicBezTo>
                  <a:cubicBezTo>
                    <a:pt x="980" y="1447"/>
                    <a:pt x="1004" y="1487"/>
                    <a:pt x="1020" y="1471"/>
                  </a:cubicBezTo>
                  <a:cubicBezTo>
                    <a:pt x="1043" y="1447"/>
                    <a:pt x="1012" y="1423"/>
                    <a:pt x="1051" y="1415"/>
                  </a:cubicBezTo>
                  <a:cubicBezTo>
                    <a:pt x="1099" y="1408"/>
                    <a:pt x="1130" y="1415"/>
                    <a:pt x="1130" y="1400"/>
                  </a:cubicBezTo>
                  <a:cubicBezTo>
                    <a:pt x="1130" y="1392"/>
                    <a:pt x="1138" y="1368"/>
                    <a:pt x="1123" y="1344"/>
                  </a:cubicBezTo>
                  <a:cubicBezTo>
                    <a:pt x="1107" y="1328"/>
                    <a:pt x="1099" y="1321"/>
                    <a:pt x="1107" y="1297"/>
                  </a:cubicBezTo>
                  <a:cubicBezTo>
                    <a:pt x="1107" y="1281"/>
                    <a:pt x="1115" y="1257"/>
                    <a:pt x="1123" y="1250"/>
                  </a:cubicBezTo>
                  <a:cubicBezTo>
                    <a:pt x="972" y="32"/>
                    <a:pt x="972" y="32"/>
                    <a:pt x="972" y="32"/>
                  </a:cubicBezTo>
                  <a:cubicBezTo>
                    <a:pt x="949" y="0"/>
                    <a:pt x="933" y="8"/>
                    <a:pt x="933" y="8"/>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7" name="Freeform 784"/>
            <p:cNvSpPr>
              <a:spLocks noChangeArrowheads="1"/>
            </p:cNvSpPr>
            <p:nvPr/>
          </p:nvSpPr>
          <p:spPr bwMode="auto">
            <a:xfrm>
              <a:off x="19067255" y="6198504"/>
              <a:ext cx="598381" cy="1059922"/>
            </a:xfrm>
            <a:custGeom>
              <a:avLst/>
              <a:gdLst>
                <a:gd name="T0" fmla="*/ 8 w 1139"/>
                <a:gd name="T1" fmla="*/ 1999 h 2016"/>
                <a:gd name="T2" fmla="*/ 24 w 1139"/>
                <a:gd name="T3" fmla="*/ 1826 h 2016"/>
                <a:gd name="T4" fmla="*/ 166 w 1139"/>
                <a:gd name="T5" fmla="*/ 1550 h 2016"/>
                <a:gd name="T6" fmla="*/ 119 w 1139"/>
                <a:gd name="T7" fmla="*/ 1384 h 2016"/>
                <a:gd name="T8" fmla="*/ 24 w 1139"/>
                <a:gd name="T9" fmla="*/ 127 h 2016"/>
                <a:gd name="T10" fmla="*/ 261 w 1139"/>
                <a:gd name="T11" fmla="*/ 80 h 2016"/>
                <a:gd name="T12" fmla="*/ 972 w 1139"/>
                <a:gd name="T13" fmla="*/ 24 h 2016"/>
                <a:gd name="T14" fmla="*/ 1115 w 1139"/>
                <a:gd name="T15" fmla="*/ 1281 h 2016"/>
                <a:gd name="T16" fmla="*/ 1130 w 1139"/>
                <a:gd name="T17" fmla="*/ 1400 h 2016"/>
                <a:gd name="T18" fmla="*/ 1028 w 1139"/>
                <a:gd name="T19" fmla="*/ 1471 h 2016"/>
                <a:gd name="T20" fmla="*/ 956 w 1139"/>
                <a:gd name="T21" fmla="*/ 1439 h 2016"/>
                <a:gd name="T22" fmla="*/ 925 w 1139"/>
                <a:gd name="T23" fmla="*/ 1566 h 2016"/>
                <a:gd name="T24" fmla="*/ 862 w 1139"/>
                <a:gd name="T25" fmla="*/ 1637 h 2016"/>
                <a:gd name="T26" fmla="*/ 775 w 1139"/>
                <a:gd name="T27" fmla="*/ 1818 h 2016"/>
                <a:gd name="T28" fmla="*/ 703 w 1139"/>
                <a:gd name="T29" fmla="*/ 1826 h 2016"/>
                <a:gd name="T30" fmla="*/ 640 w 1139"/>
                <a:gd name="T31" fmla="*/ 1779 h 2016"/>
                <a:gd name="T32" fmla="*/ 601 w 1139"/>
                <a:gd name="T33" fmla="*/ 1802 h 2016"/>
                <a:gd name="T34" fmla="*/ 553 w 1139"/>
                <a:gd name="T35" fmla="*/ 1857 h 2016"/>
                <a:gd name="T36" fmla="*/ 537 w 1139"/>
                <a:gd name="T37" fmla="*/ 1928 h 2016"/>
                <a:gd name="T38" fmla="*/ 490 w 1139"/>
                <a:gd name="T39" fmla="*/ 1897 h 2016"/>
                <a:gd name="T40" fmla="*/ 443 w 1139"/>
                <a:gd name="T41" fmla="*/ 1873 h 2016"/>
                <a:gd name="T42" fmla="*/ 379 w 1139"/>
                <a:gd name="T43" fmla="*/ 1913 h 2016"/>
                <a:gd name="T44" fmla="*/ 348 w 1139"/>
                <a:gd name="T45" fmla="*/ 1976 h 2016"/>
                <a:gd name="T46" fmla="*/ 277 w 1139"/>
                <a:gd name="T47" fmla="*/ 1944 h 2016"/>
                <a:gd name="T48" fmla="*/ 190 w 1139"/>
                <a:gd name="T49" fmla="*/ 1936 h 2016"/>
                <a:gd name="T50" fmla="*/ 134 w 1139"/>
                <a:gd name="T51" fmla="*/ 1968 h 2016"/>
                <a:gd name="T52" fmla="*/ 47 w 1139"/>
                <a:gd name="T53" fmla="*/ 2007 h 2016"/>
                <a:gd name="T54" fmla="*/ 32 w 1139"/>
                <a:gd name="T55" fmla="*/ 143 h 2016"/>
                <a:gd name="T56" fmla="*/ 119 w 1139"/>
                <a:gd name="T57" fmla="*/ 1376 h 2016"/>
                <a:gd name="T58" fmla="*/ 174 w 1139"/>
                <a:gd name="T59" fmla="*/ 1550 h 2016"/>
                <a:gd name="T60" fmla="*/ 32 w 1139"/>
                <a:gd name="T61" fmla="*/ 1826 h 2016"/>
                <a:gd name="T62" fmla="*/ 16 w 1139"/>
                <a:gd name="T63" fmla="*/ 1999 h 2016"/>
                <a:gd name="T64" fmla="*/ 71 w 1139"/>
                <a:gd name="T65" fmla="*/ 1984 h 2016"/>
                <a:gd name="T66" fmla="*/ 166 w 1139"/>
                <a:gd name="T67" fmla="*/ 1976 h 2016"/>
                <a:gd name="T68" fmla="*/ 245 w 1139"/>
                <a:gd name="T69" fmla="*/ 1913 h 2016"/>
                <a:gd name="T70" fmla="*/ 292 w 1139"/>
                <a:gd name="T71" fmla="*/ 1936 h 2016"/>
                <a:gd name="T72" fmla="*/ 356 w 1139"/>
                <a:gd name="T73" fmla="*/ 1913 h 2016"/>
                <a:gd name="T74" fmla="*/ 427 w 1139"/>
                <a:gd name="T75" fmla="*/ 1873 h 2016"/>
                <a:gd name="T76" fmla="*/ 466 w 1139"/>
                <a:gd name="T77" fmla="*/ 1865 h 2016"/>
                <a:gd name="T78" fmla="*/ 506 w 1139"/>
                <a:gd name="T79" fmla="*/ 1913 h 2016"/>
                <a:gd name="T80" fmla="*/ 530 w 1139"/>
                <a:gd name="T81" fmla="*/ 1881 h 2016"/>
                <a:gd name="T82" fmla="*/ 561 w 1139"/>
                <a:gd name="T83" fmla="*/ 1833 h 2016"/>
                <a:gd name="T84" fmla="*/ 624 w 1139"/>
                <a:gd name="T85" fmla="*/ 1763 h 2016"/>
                <a:gd name="T86" fmla="*/ 696 w 1139"/>
                <a:gd name="T87" fmla="*/ 1810 h 2016"/>
                <a:gd name="T88" fmla="*/ 735 w 1139"/>
                <a:gd name="T89" fmla="*/ 1818 h 2016"/>
                <a:gd name="T90" fmla="*/ 806 w 1139"/>
                <a:gd name="T91" fmla="*/ 1684 h 2016"/>
                <a:gd name="T92" fmla="*/ 885 w 1139"/>
                <a:gd name="T93" fmla="*/ 1589 h 2016"/>
                <a:gd name="T94" fmla="*/ 925 w 1139"/>
                <a:gd name="T95" fmla="*/ 1518 h 2016"/>
                <a:gd name="T96" fmla="*/ 980 w 1139"/>
                <a:gd name="T97" fmla="*/ 1439 h 2016"/>
                <a:gd name="T98" fmla="*/ 1051 w 1139"/>
                <a:gd name="T99" fmla="*/ 1408 h 2016"/>
                <a:gd name="T100" fmla="*/ 1115 w 1139"/>
                <a:gd name="T101" fmla="*/ 1336 h 2016"/>
                <a:gd name="T102" fmla="*/ 964 w 1139"/>
                <a:gd name="T103" fmla="*/ 32 h 2016"/>
                <a:gd name="T104" fmla="*/ 111 w 1139"/>
                <a:gd name="T105" fmla="*/ 16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39" h="2016">
                  <a:moveTo>
                    <a:pt x="8" y="2015"/>
                  </a:moveTo>
                  <a:lnTo>
                    <a:pt x="8" y="2015"/>
                  </a:lnTo>
                  <a:cubicBezTo>
                    <a:pt x="8" y="2007"/>
                    <a:pt x="8" y="2007"/>
                    <a:pt x="8" y="2007"/>
                  </a:cubicBezTo>
                  <a:lnTo>
                    <a:pt x="8" y="1999"/>
                  </a:lnTo>
                  <a:cubicBezTo>
                    <a:pt x="0" y="1991"/>
                    <a:pt x="0" y="1976"/>
                    <a:pt x="0" y="1960"/>
                  </a:cubicBezTo>
                  <a:cubicBezTo>
                    <a:pt x="0" y="1928"/>
                    <a:pt x="0" y="1913"/>
                    <a:pt x="8" y="1889"/>
                  </a:cubicBezTo>
                  <a:cubicBezTo>
                    <a:pt x="24" y="1873"/>
                    <a:pt x="24" y="1841"/>
                    <a:pt x="24" y="1833"/>
                  </a:cubicBezTo>
                  <a:lnTo>
                    <a:pt x="24" y="1826"/>
                  </a:lnTo>
                  <a:cubicBezTo>
                    <a:pt x="16" y="1810"/>
                    <a:pt x="8" y="1771"/>
                    <a:pt x="39" y="1763"/>
                  </a:cubicBezTo>
                  <a:cubicBezTo>
                    <a:pt x="63" y="1755"/>
                    <a:pt x="119" y="1653"/>
                    <a:pt x="119" y="1637"/>
                  </a:cubicBezTo>
                  <a:cubicBezTo>
                    <a:pt x="119" y="1613"/>
                    <a:pt x="134" y="1589"/>
                    <a:pt x="158" y="1574"/>
                  </a:cubicBezTo>
                  <a:cubicBezTo>
                    <a:pt x="166" y="1574"/>
                    <a:pt x="166" y="1558"/>
                    <a:pt x="166" y="1550"/>
                  </a:cubicBezTo>
                  <a:cubicBezTo>
                    <a:pt x="166" y="1534"/>
                    <a:pt x="158" y="1510"/>
                    <a:pt x="150" y="1502"/>
                  </a:cubicBezTo>
                  <a:cubicBezTo>
                    <a:pt x="134" y="1494"/>
                    <a:pt x="134" y="1479"/>
                    <a:pt x="134" y="1431"/>
                  </a:cubicBezTo>
                  <a:cubicBezTo>
                    <a:pt x="134" y="1423"/>
                    <a:pt x="134" y="1423"/>
                    <a:pt x="134" y="1423"/>
                  </a:cubicBezTo>
                  <a:cubicBezTo>
                    <a:pt x="134" y="1392"/>
                    <a:pt x="126" y="1392"/>
                    <a:pt x="119" y="1384"/>
                  </a:cubicBezTo>
                  <a:cubicBezTo>
                    <a:pt x="111" y="1384"/>
                    <a:pt x="103" y="1376"/>
                    <a:pt x="95" y="1368"/>
                  </a:cubicBezTo>
                  <a:cubicBezTo>
                    <a:pt x="79" y="1336"/>
                    <a:pt x="95" y="1297"/>
                    <a:pt x="111" y="1273"/>
                  </a:cubicBezTo>
                  <a:cubicBezTo>
                    <a:pt x="119" y="1265"/>
                    <a:pt x="126" y="1202"/>
                    <a:pt x="126" y="1178"/>
                  </a:cubicBezTo>
                  <a:cubicBezTo>
                    <a:pt x="24" y="127"/>
                    <a:pt x="24" y="127"/>
                    <a:pt x="24" y="127"/>
                  </a:cubicBezTo>
                  <a:cubicBezTo>
                    <a:pt x="32" y="135"/>
                    <a:pt x="32" y="135"/>
                    <a:pt x="32" y="135"/>
                  </a:cubicBezTo>
                  <a:cubicBezTo>
                    <a:pt x="47" y="151"/>
                    <a:pt x="79" y="158"/>
                    <a:pt x="111" y="158"/>
                  </a:cubicBezTo>
                  <a:cubicBezTo>
                    <a:pt x="166" y="158"/>
                    <a:pt x="229" y="111"/>
                    <a:pt x="261" y="87"/>
                  </a:cubicBezTo>
                  <a:cubicBezTo>
                    <a:pt x="261" y="80"/>
                    <a:pt x="261" y="80"/>
                    <a:pt x="261" y="80"/>
                  </a:cubicBezTo>
                  <a:lnTo>
                    <a:pt x="261" y="80"/>
                  </a:lnTo>
                  <a:cubicBezTo>
                    <a:pt x="933" y="0"/>
                    <a:pt x="933" y="0"/>
                    <a:pt x="933" y="0"/>
                  </a:cubicBezTo>
                  <a:cubicBezTo>
                    <a:pt x="933" y="0"/>
                    <a:pt x="949" y="0"/>
                    <a:pt x="972" y="24"/>
                  </a:cubicBezTo>
                  <a:lnTo>
                    <a:pt x="972" y="24"/>
                  </a:lnTo>
                  <a:cubicBezTo>
                    <a:pt x="972" y="32"/>
                    <a:pt x="972" y="32"/>
                    <a:pt x="972" y="32"/>
                  </a:cubicBezTo>
                  <a:cubicBezTo>
                    <a:pt x="1123" y="1250"/>
                    <a:pt x="1123" y="1250"/>
                    <a:pt x="1123" y="1250"/>
                  </a:cubicBezTo>
                  <a:lnTo>
                    <a:pt x="1123" y="1250"/>
                  </a:lnTo>
                  <a:cubicBezTo>
                    <a:pt x="1115" y="1257"/>
                    <a:pt x="1115" y="1265"/>
                    <a:pt x="1115" y="1281"/>
                  </a:cubicBezTo>
                  <a:cubicBezTo>
                    <a:pt x="1115" y="1289"/>
                    <a:pt x="1107" y="1289"/>
                    <a:pt x="1107" y="1297"/>
                  </a:cubicBezTo>
                  <a:cubicBezTo>
                    <a:pt x="1107" y="1313"/>
                    <a:pt x="1107" y="1321"/>
                    <a:pt x="1115" y="1336"/>
                  </a:cubicBezTo>
                  <a:cubicBezTo>
                    <a:pt x="1123" y="1336"/>
                    <a:pt x="1123" y="1336"/>
                    <a:pt x="1123" y="1344"/>
                  </a:cubicBezTo>
                  <a:cubicBezTo>
                    <a:pt x="1138" y="1368"/>
                    <a:pt x="1138" y="1392"/>
                    <a:pt x="1130" y="1400"/>
                  </a:cubicBezTo>
                  <a:cubicBezTo>
                    <a:pt x="1130" y="1415"/>
                    <a:pt x="1115" y="1415"/>
                    <a:pt x="1099" y="1415"/>
                  </a:cubicBezTo>
                  <a:cubicBezTo>
                    <a:pt x="1083" y="1415"/>
                    <a:pt x="1067" y="1415"/>
                    <a:pt x="1051" y="1415"/>
                  </a:cubicBezTo>
                  <a:cubicBezTo>
                    <a:pt x="1028" y="1423"/>
                    <a:pt x="1036" y="1431"/>
                    <a:pt x="1036" y="1439"/>
                  </a:cubicBezTo>
                  <a:cubicBezTo>
                    <a:pt x="1036" y="1447"/>
                    <a:pt x="1036" y="1463"/>
                    <a:pt x="1028" y="1471"/>
                  </a:cubicBezTo>
                  <a:cubicBezTo>
                    <a:pt x="1020" y="1471"/>
                    <a:pt x="1020" y="1479"/>
                    <a:pt x="1012" y="1479"/>
                  </a:cubicBezTo>
                  <a:cubicBezTo>
                    <a:pt x="996" y="1479"/>
                    <a:pt x="980" y="1463"/>
                    <a:pt x="972" y="1447"/>
                  </a:cubicBezTo>
                  <a:lnTo>
                    <a:pt x="964" y="1439"/>
                  </a:lnTo>
                  <a:lnTo>
                    <a:pt x="956" y="1439"/>
                  </a:lnTo>
                  <a:cubicBezTo>
                    <a:pt x="941" y="1439"/>
                    <a:pt x="925" y="1455"/>
                    <a:pt x="925" y="1479"/>
                  </a:cubicBezTo>
                  <a:cubicBezTo>
                    <a:pt x="925" y="1494"/>
                    <a:pt x="925" y="1502"/>
                    <a:pt x="933" y="1510"/>
                  </a:cubicBezTo>
                  <a:cubicBezTo>
                    <a:pt x="933" y="1518"/>
                    <a:pt x="933" y="1526"/>
                    <a:pt x="941" y="1534"/>
                  </a:cubicBezTo>
                  <a:cubicBezTo>
                    <a:pt x="949" y="1558"/>
                    <a:pt x="941" y="1558"/>
                    <a:pt x="925" y="1566"/>
                  </a:cubicBezTo>
                  <a:cubicBezTo>
                    <a:pt x="917" y="1566"/>
                    <a:pt x="917" y="1574"/>
                    <a:pt x="909" y="1581"/>
                  </a:cubicBezTo>
                  <a:cubicBezTo>
                    <a:pt x="901" y="1589"/>
                    <a:pt x="901" y="1597"/>
                    <a:pt x="885" y="1597"/>
                  </a:cubicBezTo>
                  <a:cubicBezTo>
                    <a:pt x="885" y="1597"/>
                    <a:pt x="885" y="1597"/>
                    <a:pt x="877" y="1597"/>
                  </a:cubicBezTo>
                  <a:cubicBezTo>
                    <a:pt x="870" y="1597"/>
                    <a:pt x="862" y="1613"/>
                    <a:pt x="862" y="1637"/>
                  </a:cubicBezTo>
                  <a:cubicBezTo>
                    <a:pt x="862" y="1653"/>
                    <a:pt x="846" y="1684"/>
                    <a:pt x="822" y="1684"/>
                  </a:cubicBezTo>
                  <a:cubicBezTo>
                    <a:pt x="822" y="1684"/>
                    <a:pt x="822" y="1684"/>
                    <a:pt x="814" y="1692"/>
                  </a:cubicBezTo>
                  <a:cubicBezTo>
                    <a:pt x="790" y="1716"/>
                    <a:pt x="767" y="1779"/>
                    <a:pt x="775" y="1802"/>
                  </a:cubicBezTo>
                  <a:cubicBezTo>
                    <a:pt x="775" y="1810"/>
                    <a:pt x="775" y="1810"/>
                    <a:pt x="775" y="1818"/>
                  </a:cubicBezTo>
                  <a:cubicBezTo>
                    <a:pt x="767" y="1818"/>
                    <a:pt x="759" y="1826"/>
                    <a:pt x="751" y="1826"/>
                  </a:cubicBezTo>
                  <a:cubicBezTo>
                    <a:pt x="751" y="1826"/>
                    <a:pt x="743" y="1826"/>
                    <a:pt x="735" y="1826"/>
                  </a:cubicBezTo>
                  <a:cubicBezTo>
                    <a:pt x="727" y="1833"/>
                    <a:pt x="727" y="1833"/>
                    <a:pt x="719" y="1833"/>
                  </a:cubicBezTo>
                  <a:cubicBezTo>
                    <a:pt x="712" y="1833"/>
                    <a:pt x="712" y="1826"/>
                    <a:pt x="703" y="1826"/>
                  </a:cubicBezTo>
                  <a:cubicBezTo>
                    <a:pt x="703" y="1818"/>
                    <a:pt x="703" y="1818"/>
                    <a:pt x="696" y="1818"/>
                  </a:cubicBezTo>
                  <a:cubicBezTo>
                    <a:pt x="696" y="1818"/>
                    <a:pt x="696" y="1818"/>
                    <a:pt x="688" y="1818"/>
                  </a:cubicBezTo>
                  <a:cubicBezTo>
                    <a:pt x="680" y="1810"/>
                    <a:pt x="664" y="1810"/>
                    <a:pt x="656" y="1802"/>
                  </a:cubicBezTo>
                  <a:cubicBezTo>
                    <a:pt x="648" y="1794"/>
                    <a:pt x="640" y="1787"/>
                    <a:pt x="640" y="1779"/>
                  </a:cubicBezTo>
                  <a:cubicBezTo>
                    <a:pt x="632" y="1779"/>
                    <a:pt x="632" y="1771"/>
                    <a:pt x="624" y="1771"/>
                  </a:cubicBezTo>
                  <a:lnTo>
                    <a:pt x="624" y="1771"/>
                  </a:lnTo>
                  <a:cubicBezTo>
                    <a:pt x="617" y="1771"/>
                    <a:pt x="617" y="1779"/>
                    <a:pt x="617" y="1779"/>
                  </a:cubicBezTo>
                  <a:cubicBezTo>
                    <a:pt x="609" y="1787"/>
                    <a:pt x="601" y="1794"/>
                    <a:pt x="601" y="1802"/>
                  </a:cubicBezTo>
                  <a:cubicBezTo>
                    <a:pt x="593" y="1802"/>
                    <a:pt x="593" y="1810"/>
                    <a:pt x="585" y="1810"/>
                  </a:cubicBezTo>
                  <a:cubicBezTo>
                    <a:pt x="577" y="1810"/>
                    <a:pt x="569" y="1818"/>
                    <a:pt x="569" y="1833"/>
                  </a:cubicBezTo>
                  <a:lnTo>
                    <a:pt x="569" y="1833"/>
                  </a:lnTo>
                  <a:cubicBezTo>
                    <a:pt x="561" y="1849"/>
                    <a:pt x="561" y="1857"/>
                    <a:pt x="553" y="1857"/>
                  </a:cubicBezTo>
                  <a:cubicBezTo>
                    <a:pt x="545" y="1865"/>
                    <a:pt x="545" y="1865"/>
                    <a:pt x="545" y="1865"/>
                  </a:cubicBezTo>
                  <a:cubicBezTo>
                    <a:pt x="537" y="1865"/>
                    <a:pt x="537" y="1873"/>
                    <a:pt x="537" y="1881"/>
                  </a:cubicBezTo>
                  <a:lnTo>
                    <a:pt x="537" y="1889"/>
                  </a:lnTo>
                  <a:cubicBezTo>
                    <a:pt x="537" y="1904"/>
                    <a:pt x="537" y="1920"/>
                    <a:pt x="537" y="1928"/>
                  </a:cubicBezTo>
                  <a:cubicBezTo>
                    <a:pt x="530" y="1928"/>
                    <a:pt x="530" y="1928"/>
                    <a:pt x="522" y="1928"/>
                  </a:cubicBezTo>
                  <a:cubicBezTo>
                    <a:pt x="514" y="1928"/>
                    <a:pt x="506" y="1920"/>
                    <a:pt x="506" y="1920"/>
                  </a:cubicBezTo>
                  <a:lnTo>
                    <a:pt x="506" y="1920"/>
                  </a:lnTo>
                  <a:cubicBezTo>
                    <a:pt x="490" y="1897"/>
                    <a:pt x="490" y="1897"/>
                    <a:pt x="490" y="1897"/>
                  </a:cubicBezTo>
                  <a:cubicBezTo>
                    <a:pt x="482" y="1889"/>
                    <a:pt x="466" y="1881"/>
                    <a:pt x="459" y="1873"/>
                  </a:cubicBezTo>
                  <a:lnTo>
                    <a:pt x="459" y="1873"/>
                  </a:lnTo>
                  <a:cubicBezTo>
                    <a:pt x="459" y="1865"/>
                    <a:pt x="450" y="1865"/>
                    <a:pt x="450" y="1865"/>
                  </a:cubicBezTo>
                  <a:cubicBezTo>
                    <a:pt x="443" y="1865"/>
                    <a:pt x="443" y="1865"/>
                    <a:pt x="443" y="1873"/>
                  </a:cubicBezTo>
                  <a:cubicBezTo>
                    <a:pt x="435" y="1881"/>
                    <a:pt x="435" y="1881"/>
                    <a:pt x="427" y="1881"/>
                  </a:cubicBezTo>
                  <a:cubicBezTo>
                    <a:pt x="419" y="1881"/>
                    <a:pt x="403" y="1889"/>
                    <a:pt x="403" y="1897"/>
                  </a:cubicBezTo>
                  <a:lnTo>
                    <a:pt x="403" y="1897"/>
                  </a:lnTo>
                  <a:cubicBezTo>
                    <a:pt x="395" y="1904"/>
                    <a:pt x="395" y="1913"/>
                    <a:pt x="379" y="1913"/>
                  </a:cubicBezTo>
                  <a:cubicBezTo>
                    <a:pt x="379" y="1913"/>
                    <a:pt x="379" y="1913"/>
                    <a:pt x="372" y="1913"/>
                  </a:cubicBezTo>
                  <a:lnTo>
                    <a:pt x="364" y="1913"/>
                  </a:lnTo>
                  <a:cubicBezTo>
                    <a:pt x="364" y="1920"/>
                    <a:pt x="364" y="1928"/>
                    <a:pt x="364" y="1936"/>
                  </a:cubicBezTo>
                  <a:cubicBezTo>
                    <a:pt x="364" y="1952"/>
                    <a:pt x="364" y="1976"/>
                    <a:pt x="348" y="1976"/>
                  </a:cubicBezTo>
                  <a:cubicBezTo>
                    <a:pt x="340" y="1976"/>
                    <a:pt x="324" y="1968"/>
                    <a:pt x="308" y="1952"/>
                  </a:cubicBezTo>
                  <a:cubicBezTo>
                    <a:pt x="300" y="1944"/>
                    <a:pt x="300" y="1944"/>
                    <a:pt x="292" y="1944"/>
                  </a:cubicBezTo>
                  <a:lnTo>
                    <a:pt x="292" y="1944"/>
                  </a:lnTo>
                  <a:cubicBezTo>
                    <a:pt x="292" y="1944"/>
                    <a:pt x="284" y="1944"/>
                    <a:pt x="277" y="1944"/>
                  </a:cubicBezTo>
                  <a:cubicBezTo>
                    <a:pt x="269" y="1936"/>
                    <a:pt x="261" y="1936"/>
                    <a:pt x="261" y="1928"/>
                  </a:cubicBezTo>
                  <a:cubicBezTo>
                    <a:pt x="253" y="1920"/>
                    <a:pt x="253" y="1920"/>
                    <a:pt x="245" y="1920"/>
                  </a:cubicBezTo>
                  <a:cubicBezTo>
                    <a:pt x="245" y="1920"/>
                    <a:pt x="245" y="1913"/>
                    <a:pt x="237" y="1913"/>
                  </a:cubicBezTo>
                  <a:cubicBezTo>
                    <a:pt x="229" y="1913"/>
                    <a:pt x="206" y="1928"/>
                    <a:pt x="190" y="1936"/>
                  </a:cubicBezTo>
                  <a:cubicBezTo>
                    <a:pt x="174" y="1944"/>
                    <a:pt x="174" y="1960"/>
                    <a:pt x="174" y="1968"/>
                  </a:cubicBezTo>
                  <a:cubicBezTo>
                    <a:pt x="174" y="1976"/>
                    <a:pt x="174" y="1976"/>
                    <a:pt x="174" y="1976"/>
                  </a:cubicBezTo>
                  <a:lnTo>
                    <a:pt x="166" y="1984"/>
                  </a:lnTo>
                  <a:cubicBezTo>
                    <a:pt x="158" y="1984"/>
                    <a:pt x="142" y="1976"/>
                    <a:pt x="134" y="1968"/>
                  </a:cubicBezTo>
                  <a:cubicBezTo>
                    <a:pt x="126" y="1968"/>
                    <a:pt x="111" y="1960"/>
                    <a:pt x="111" y="1960"/>
                  </a:cubicBezTo>
                  <a:cubicBezTo>
                    <a:pt x="95" y="1960"/>
                    <a:pt x="79" y="1976"/>
                    <a:pt x="79" y="1984"/>
                  </a:cubicBezTo>
                  <a:cubicBezTo>
                    <a:pt x="79" y="1999"/>
                    <a:pt x="79" y="2015"/>
                    <a:pt x="55" y="2015"/>
                  </a:cubicBezTo>
                  <a:lnTo>
                    <a:pt x="47" y="2007"/>
                  </a:lnTo>
                  <a:cubicBezTo>
                    <a:pt x="39" y="2007"/>
                    <a:pt x="32" y="2007"/>
                    <a:pt x="16" y="2015"/>
                  </a:cubicBezTo>
                  <a:lnTo>
                    <a:pt x="8" y="2015"/>
                  </a:lnTo>
                  <a:close/>
                  <a:moveTo>
                    <a:pt x="32" y="143"/>
                  </a:moveTo>
                  <a:lnTo>
                    <a:pt x="32" y="143"/>
                  </a:lnTo>
                  <a:cubicBezTo>
                    <a:pt x="134" y="1178"/>
                    <a:pt x="134" y="1178"/>
                    <a:pt x="134" y="1178"/>
                  </a:cubicBezTo>
                  <a:cubicBezTo>
                    <a:pt x="134" y="1186"/>
                    <a:pt x="126" y="1265"/>
                    <a:pt x="119" y="1281"/>
                  </a:cubicBezTo>
                  <a:cubicBezTo>
                    <a:pt x="103" y="1297"/>
                    <a:pt x="87" y="1336"/>
                    <a:pt x="103" y="1360"/>
                  </a:cubicBezTo>
                  <a:cubicBezTo>
                    <a:pt x="111" y="1368"/>
                    <a:pt x="111" y="1376"/>
                    <a:pt x="119" y="1376"/>
                  </a:cubicBezTo>
                  <a:cubicBezTo>
                    <a:pt x="134" y="1384"/>
                    <a:pt x="142" y="1392"/>
                    <a:pt x="142" y="1423"/>
                  </a:cubicBezTo>
                  <a:cubicBezTo>
                    <a:pt x="142" y="1431"/>
                    <a:pt x="142" y="1431"/>
                    <a:pt x="142" y="1431"/>
                  </a:cubicBezTo>
                  <a:cubicBezTo>
                    <a:pt x="142" y="1471"/>
                    <a:pt x="142" y="1494"/>
                    <a:pt x="158" y="1502"/>
                  </a:cubicBezTo>
                  <a:cubicBezTo>
                    <a:pt x="166" y="1502"/>
                    <a:pt x="174" y="1526"/>
                    <a:pt x="174" y="1550"/>
                  </a:cubicBezTo>
                  <a:cubicBezTo>
                    <a:pt x="174" y="1566"/>
                    <a:pt x="174" y="1574"/>
                    <a:pt x="158" y="1581"/>
                  </a:cubicBezTo>
                  <a:cubicBezTo>
                    <a:pt x="134" y="1597"/>
                    <a:pt x="126" y="1613"/>
                    <a:pt x="126" y="1637"/>
                  </a:cubicBezTo>
                  <a:cubicBezTo>
                    <a:pt x="126" y="1653"/>
                    <a:pt x="63" y="1763"/>
                    <a:pt x="39" y="1771"/>
                  </a:cubicBezTo>
                  <a:cubicBezTo>
                    <a:pt x="24" y="1779"/>
                    <a:pt x="24" y="1810"/>
                    <a:pt x="32" y="1826"/>
                  </a:cubicBezTo>
                  <a:lnTo>
                    <a:pt x="32" y="1833"/>
                  </a:lnTo>
                  <a:cubicBezTo>
                    <a:pt x="32" y="1849"/>
                    <a:pt x="32" y="1873"/>
                    <a:pt x="16" y="1897"/>
                  </a:cubicBezTo>
                  <a:cubicBezTo>
                    <a:pt x="8" y="1913"/>
                    <a:pt x="0" y="1928"/>
                    <a:pt x="8" y="1960"/>
                  </a:cubicBezTo>
                  <a:cubicBezTo>
                    <a:pt x="8" y="1976"/>
                    <a:pt x="8" y="1984"/>
                    <a:pt x="16" y="1999"/>
                  </a:cubicBezTo>
                  <a:cubicBezTo>
                    <a:pt x="16" y="1999"/>
                    <a:pt x="16" y="1999"/>
                    <a:pt x="16" y="2007"/>
                  </a:cubicBezTo>
                  <a:cubicBezTo>
                    <a:pt x="32" y="1999"/>
                    <a:pt x="39" y="1999"/>
                    <a:pt x="47" y="2007"/>
                  </a:cubicBezTo>
                  <a:lnTo>
                    <a:pt x="55" y="2007"/>
                  </a:lnTo>
                  <a:cubicBezTo>
                    <a:pt x="71" y="2007"/>
                    <a:pt x="71" y="1999"/>
                    <a:pt x="71" y="1984"/>
                  </a:cubicBezTo>
                  <a:cubicBezTo>
                    <a:pt x="71" y="1968"/>
                    <a:pt x="87" y="1952"/>
                    <a:pt x="111" y="1952"/>
                  </a:cubicBezTo>
                  <a:cubicBezTo>
                    <a:pt x="119" y="1960"/>
                    <a:pt x="126" y="1960"/>
                    <a:pt x="134" y="1960"/>
                  </a:cubicBezTo>
                  <a:cubicBezTo>
                    <a:pt x="142" y="1968"/>
                    <a:pt x="158" y="1976"/>
                    <a:pt x="166" y="1976"/>
                  </a:cubicBezTo>
                  <a:lnTo>
                    <a:pt x="166" y="1976"/>
                  </a:lnTo>
                  <a:cubicBezTo>
                    <a:pt x="166" y="1968"/>
                    <a:pt x="166" y="1968"/>
                    <a:pt x="166" y="1968"/>
                  </a:cubicBezTo>
                  <a:cubicBezTo>
                    <a:pt x="166" y="1952"/>
                    <a:pt x="166" y="1944"/>
                    <a:pt x="190" y="1928"/>
                  </a:cubicBezTo>
                  <a:cubicBezTo>
                    <a:pt x="206" y="1920"/>
                    <a:pt x="221" y="1913"/>
                    <a:pt x="237" y="1913"/>
                  </a:cubicBezTo>
                  <a:cubicBezTo>
                    <a:pt x="245" y="1913"/>
                    <a:pt x="245" y="1913"/>
                    <a:pt x="245" y="1913"/>
                  </a:cubicBezTo>
                  <a:cubicBezTo>
                    <a:pt x="253" y="1913"/>
                    <a:pt x="261" y="1920"/>
                    <a:pt x="261" y="1920"/>
                  </a:cubicBezTo>
                  <a:cubicBezTo>
                    <a:pt x="269" y="1928"/>
                    <a:pt x="269" y="1936"/>
                    <a:pt x="284" y="1936"/>
                  </a:cubicBezTo>
                  <a:lnTo>
                    <a:pt x="292" y="1936"/>
                  </a:lnTo>
                  <a:lnTo>
                    <a:pt x="292" y="1936"/>
                  </a:lnTo>
                  <a:cubicBezTo>
                    <a:pt x="300" y="1936"/>
                    <a:pt x="308" y="1936"/>
                    <a:pt x="316" y="1952"/>
                  </a:cubicBezTo>
                  <a:cubicBezTo>
                    <a:pt x="332" y="1960"/>
                    <a:pt x="340" y="1968"/>
                    <a:pt x="348" y="1968"/>
                  </a:cubicBezTo>
                  <a:cubicBezTo>
                    <a:pt x="356" y="1968"/>
                    <a:pt x="356" y="1952"/>
                    <a:pt x="356" y="1936"/>
                  </a:cubicBezTo>
                  <a:cubicBezTo>
                    <a:pt x="356" y="1928"/>
                    <a:pt x="356" y="1913"/>
                    <a:pt x="356" y="1913"/>
                  </a:cubicBezTo>
                  <a:cubicBezTo>
                    <a:pt x="364" y="1904"/>
                    <a:pt x="372" y="1904"/>
                    <a:pt x="379" y="1904"/>
                  </a:cubicBezTo>
                  <a:cubicBezTo>
                    <a:pt x="387" y="1904"/>
                    <a:pt x="387" y="1904"/>
                    <a:pt x="395" y="1897"/>
                  </a:cubicBezTo>
                  <a:lnTo>
                    <a:pt x="395" y="1897"/>
                  </a:lnTo>
                  <a:cubicBezTo>
                    <a:pt x="403" y="1881"/>
                    <a:pt x="419" y="1881"/>
                    <a:pt x="427" y="1873"/>
                  </a:cubicBezTo>
                  <a:cubicBezTo>
                    <a:pt x="427" y="1873"/>
                    <a:pt x="435" y="1873"/>
                    <a:pt x="435" y="1865"/>
                  </a:cubicBezTo>
                  <a:cubicBezTo>
                    <a:pt x="435" y="1865"/>
                    <a:pt x="443" y="1857"/>
                    <a:pt x="450" y="1857"/>
                  </a:cubicBezTo>
                  <a:lnTo>
                    <a:pt x="450" y="1857"/>
                  </a:lnTo>
                  <a:cubicBezTo>
                    <a:pt x="459" y="1857"/>
                    <a:pt x="459" y="1865"/>
                    <a:pt x="466" y="1865"/>
                  </a:cubicBezTo>
                  <a:lnTo>
                    <a:pt x="466" y="1873"/>
                  </a:lnTo>
                  <a:cubicBezTo>
                    <a:pt x="466" y="1873"/>
                    <a:pt x="482" y="1881"/>
                    <a:pt x="498" y="1889"/>
                  </a:cubicBezTo>
                  <a:lnTo>
                    <a:pt x="498" y="1889"/>
                  </a:lnTo>
                  <a:cubicBezTo>
                    <a:pt x="506" y="1913"/>
                    <a:pt x="506" y="1913"/>
                    <a:pt x="506" y="1913"/>
                  </a:cubicBezTo>
                  <a:cubicBezTo>
                    <a:pt x="514" y="1920"/>
                    <a:pt x="522" y="1920"/>
                    <a:pt x="522" y="1920"/>
                  </a:cubicBezTo>
                  <a:cubicBezTo>
                    <a:pt x="530" y="1920"/>
                    <a:pt x="530" y="1920"/>
                    <a:pt x="530" y="1920"/>
                  </a:cubicBezTo>
                  <a:cubicBezTo>
                    <a:pt x="530" y="1920"/>
                    <a:pt x="530" y="1897"/>
                    <a:pt x="530" y="1889"/>
                  </a:cubicBezTo>
                  <a:lnTo>
                    <a:pt x="530" y="1881"/>
                  </a:lnTo>
                  <a:cubicBezTo>
                    <a:pt x="530" y="1873"/>
                    <a:pt x="530" y="1865"/>
                    <a:pt x="545" y="1857"/>
                  </a:cubicBezTo>
                  <a:lnTo>
                    <a:pt x="545" y="1857"/>
                  </a:lnTo>
                  <a:cubicBezTo>
                    <a:pt x="553" y="1849"/>
                    <a:pt x="553" y="1849"/>
                    <a:pt x="561" y="1833"/>
                  </a:cubicBezTo>
                  <a:lnTo>
                    <a:pt x="561" y="1833"/>
                  </a:lnTo>
                  <a:cubicBezTo>
                    <a:pt x="569" y="1810"/>
                    <a:pt x="577" y="1810"/>
                    <a:pt x="585" y="1802"/>
                  </a:cubicBezTo>
                  <a:cubicBezTo>
                    <a:pt x="585" y="1802"/>
                    <a:pt x="593" y="1802"/>
                    <a:pt x="593" y="1794"/>
                  </a:cubicBezTo>
                  <a:cubicBezTo>
                    <a:pt x="601" y="1794"/>
                    <a:pt x="601" y="1787"/>
                    <a:pt x="609" y="1779"/>
                  </a:cubicBezTo>
                  <a:cubicBezTo>
                    <a:pt x="609" y="1771"/>
                    <a:pt x="617" y="1763"/>
                    <a:pt x="624" y="1763"/>
                  </a:cubicBezTo>
                  <a:lnTo>
                    <a:pt x="624" y="1763"/>
                  </a:lnTo>
                  <a:cubicBezTo>
                    <a:pt x="632" y="1763"/>
                    <a:pt x="640" y="1771"/>
                    <a:pt x="648" y="1779"/>
                  </a:cubicBezTo>
                  <a:cubicBezTo>
                    <a:pt x="648" y="1787"/>
                    <a:pt x="656" y="1787"/>
                    <a:pt x="656" y="1794"/>
                  </a:cubicBezTo>
                  <a:cubicBezTo>
                    <a:pt x="672" y="1802"/>
                    <a:pt x="680" y="1810"/>
                    <a:pt x="696" y="1810"/>
                  </a:cubicBezTo>
                  <a:cubicBezTo>
                    <a:pt x="696" y="1810"/>
                    <a:pt x="696" y="1810"/>
                    <a:pt x="703" y="1810"/>
                  </a:cubicBezTo>
                  <a:lnTo>
                    <a:pt x="712" y="1818"/>
                  </a:lnTo>
                  <a:lnTo>
                    <a:pt x="719" y="1826"/>
                  </a:lnTo>
                  <a:cubicBezTo>
                    <a:pt x="727" y="1826"/>
                    <a:pt x="727" y="1826"/>
                    <a:pt x="735" y="1818"/>
                  </a:cubicBezTo>
                  <a:cubicBezTo>
                    <a:pt x="743" y="1818"/>
                    <a:pt x="743" y="1818"/>
                    <a:pt x="751" y="1818"/>
                  </a:cubicBezTo>
                  <a:cubicBezTo>
                    <a:pt x="759" y="1818"/>
                    <a:pt x="767" y="1818"/>
                    <a:pt x="767" y="1810"/>
                  </a:cubicBezTo>
                  <a:lnTo>
                    <a:pt x="767" y="1802"/>
                  </a:lnTo>
                  <a:cubicBezTo>
                    <a:pt x="759" y="1779"/>
                    <a:pt x="790" y="1708"/>
                    <a:pt x="806" y="1684"/>
                  </a:cubicBezTo>
                  <a:cubicBezTo>
                    <a:pt x="814" y="1676"/>
                    <a:pt x="822" y="1676"/>
                    <a:pt x="822" y="1676"/>
                  </a:cubicBezTo>
                  <a:cubicBezTo>
                    <a:pt x="838" y="1676"/>
                    <a:pt x="854" y="1653"/>
                    <a:pt x="854" y="1637"/>
                  </a:cubicBezTo>
                  <a:cubicBezTo>
                    <a:pt x="854" y="1605"/>
                    <a:pt x="862" y="1589"/>
                    <a:pt x="877" y="1589"/>
                  </a:cubicBezTo>
                  <a:cubicBezTo>
                    <a:pt x="885" y="1589"/>
                    <a:pt x="885" y="1589"/>
                    <a:pt x="885" y="1589"/>
                  </a:cubicBezTo>
                  <a:cubicBezTo>
                    <a:pt x="893" y="1589"/>
                    <a:pt x="893" y="1589"/>
                    <a:pt x="901" y="1574"/>
                  </a:cubicBezTo>
                  <a:cubicBezTo>
                    <a:pt x="909" y="1566"/>
                    <a:pt x="917" y="1566"/>
                    <a:pt x="925" y="1558"/>
                  </a:cubicBezTo>
                  <a:cubicBezTo>
                    <a:pt x="933" y="1558"/>
                    <a:pt x="941" y="1550"/>
                    <a:pt x="933" y="1534"/>
                  </a:cubicBezTo>
                  <a:cubicBezTo>
                    <a:pt x="933" y="1526"/>
                    <a:pt x="925" y="1518"/>
                    <a:pt x="925" y="1518"/>
                  </a:cubicBezTo>
                  <a:cubicBezTo>
                    <a:pt x="917" y="1502"/>
                    <a:pt x="917" y="1502"/>
                    <a:pt x="917" y="1471"/>
                  </a:cubicBezTo>
                  <a:cubicBezTo>
                    <a:pt x="925" y="1447"/>
                    <a:pt x="941" y="1431"/>
                    <a:pt x="956" y="1431"/>
                  </a:cubicBezTo>
                  <a:cubicBezTo>
                    <a:pt x="964" y="1431"/>
                    <a:pt x="964" y="1431"/>
                    <a:pt x="972" y="1431"/>
                  </a:cubicBezTo>
                  <a:cubicBezTo>
                    <a:pt x="972" y="1439"/>
                    <a:pt x="972" y="1439"/>
                    <a:pt x="980" y="1439"/>
                  </a:cubicBezTo>
                  <a:cubicBezTo>
                    <a:pt x="988" y="1455"/>
                    <a:pt x="1004" y="1471"/>
                    <a:pt x="1012" y="1471"/>
                  </a:cubicBezTo>
                  <a:cubicBezTo>
                    <a:pt x="1012" y="1471"/>
                    <a:pt x="1020" y="1471"/>
                    <a:pt x="1020" y="1463"/>
                  </a:cubicBezTo>
                  <a:cubicBezTo>
                    <a:pt x="1028" y="1455"/>
                    <a:pt x="1028" y="1447"/>
                    <a:pt x="1028" y="1439"/>
                  </a:cubicBezTo>
                  <a:cubicBezTo>
                    <a:pt x="1028" y="1431"/>
                    <a:pt x="1020" y="1415"/>
                    <a:pt x="1051" y="1408"/>
                  </a:cubicBezTo>
                  <a:cubicBezTo>
                    <a:pt x="1067" y="1408"/>
                    <a:pt x="1083" y="1408"/>
                    <a:pt x="1099" y="1408"/>
                  </a:cubicBezTo>
                  <a:cubicBezTo>
                    <a:pt x="1115" y="1408"/>
                    <a:pt x="1123" y="1408"/>
                    <a:pt x="1123" y="1400"/>
                  </a:cubicBezTo>
                  <a:cubicBezTo>
                    <a:pt x="1130" y="1392"/>
                    <a:pt x="1130" y="1368"/>
                    <a:pt x="1123" y="1344"/>
                  </a:cubicBezTo>
                  <a:cubicBezTo>
                    <a:pt x="1115" y="1344"/>
                    <a:pt x="1115" y="1336"/>
                    <a:pt x="1115" y="1336"/>
                  </a:cubicBezTo>
                  <a:cubicBezTo>
                    <a:pt x="1099" y="1328"/>
                    <a:pt x="1099" y="1321"/>
                    <a:pt x="1099" y="1297"/>
                  </a:cubicBezTo>
                  <a:cubicBezTo>
                    <a:pt x="1107" y="1289"/>
                    <a:pt x="1107" y="1281"/>
                    <a:pt x="1107" y="1273"/>
                  </a:cubicBezTo>
                  <a:cubicBezTo>
                    <a:pt x="1107" y="1265"/>
                    <a:pt x="1115" y="1257"/>
                    <a:pt x="1115" y="1241"/>
                  </a:cubicBezTo>
                  <a:cubicBezTo>
                    <a:pt x="964" y="32"/>
                    <a:pt x="964" y="32"/>
                    <a:pt x="964" y="32"/>
                  </a:cubicBezTo>
                  <a:cubicBezTo>
                    <a:pt x="949" y="8"/>
                    <a:pt x="941" y="8"/>
                    <a:pt x="933" y="8"/>
                  </a:cubicBezTo>
                  <a:lnTo>
                    <a:pt x="933" y="8"/>
                  </a:lnTo>
                  <a:cubicBezTo>
                    <a:pt x="261" y="87"/>
                    <a:pt x="261" y="87"/>
                    <a:pt x="261" y="87"/>
                  </a:cubicBezTo>
                  <a:cubicBezTo>
                    <a:pt x="229" y="119"/>
                    <a:pt x="166" y="166"/>
                    <a:pt x="111" y="166"/>
                  </a:cubicBezTo>
                  <a:cubicBezTo>
                    <a:pt x="79" y="166"/>
                    <a:pt x="55" y="158"/>
                    <a:pt x="32" y="143"/>
                  </a:cubicBezTo>
                  <a:close/>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8" name="Freeform 785"/>
            <p:cNvSpPr>
              <a:spLocks noChangeArrowheads="1"/>
            </p:cNvSpPr>
            <p:nvPr/>
          </p:nvSpPr>
          <p:spPr bwMode="auto">
            <a:xfrm>
              <a:off x="19577502" y="6029194"/>
              <a:ext cx="832630" cy="948597"/>
            </a:xfrm>
            <a:custGeom>
              <a:avLst/>
              <a:gdLst>
                <a:gd name="T0" fmla="*/ 1550 w 1582"/>
                <a:gd name="T1" fmla="*/ 720 h 1804"/>
                <a:gd name="T2" fmla="*/ 1550 w 1582"/>
                <a:gd name="T3" fmla="*/ 720 h 1804"/>
                <a:gd name="T4" fmla="*/ 1542 w 1582"/>
                <a:gd name="T5" fmla="*/ 648 h 1804"/>
                <a:gd name="T6" fmla="*/ 1565 w 1582"/>
                <a:gd name="T7" fmla="*/ 641 h 1804"/>
                <a:gd name="T8" fmla="*/ 1447 w 1582"/>
                <a:gd name="T9" fmla="*/ 0 h 1804"/>
                <a:gd name="T10" fmla="*/ 1186 w 1582"/>
                <a:gd name="T11" fmla="*/ 190 h 1804"/>
                <a:gd name="T12" fmla="*/ 1052 w 1582"/>
                <a:gd name="T13" fmla="*/ 309 h 1804"/>
                <a:gd name="T14" fmla="*/ 925 w 1582"/>
                <a:gd name="T15" fmla="*/ 332 h 1804"/>
                <a:gd name="T16" fmla="*/ 791 w 1582"/>
                <a:gd name="T17" fmla="*/ 380 h 1804"/>
                <a:gd name="T18" fmla="*/ 728 w 1582"/>
                <a:gd name="T19" fmla="*/ 364 h 1804"/>
                <a:gd name="T20" fmla="*/ 672 w 1582"/>
                <a:gd name="T21" fmla="*/ 388 h 1804"/>
                <a:gd name="T22" fmla="*/ 657 w 1582"/>
                <a:gd name="T23" fmla="*/ 364 h 1804"/>
                <a:gd name="T24" fmla="*/ 712 w 1582"/>
                <a:gd name="T25" fmla="*/ 348 h 1804"/>
                <a:gd name="T26" fmla="*/ 672 w 1582"/>
                <a:gd name="T27" fmla="*/ 332 h 1804"/>
                <a:gd name="T28" fmla="*/ 641 w 1582"/>
                <a:gd name="T29" fmla="*/ 340 h 1804"/>
                <a:gd name="T30" fmla="*/ 577 w 1582"/>
                <a:gd name="T31" fmla="*/ 317 h 1804"/>
                <a:gd name="T32" fmla="*/ 506 w 1582"/>
                <a:gd name="T33" fmla="*/ 285 h 1804"/>
                <a:gd name="T34" fmla="*/ 459 w 1582"/>
                <a:gd name="T35" fmla="*/ 261 h 1804"/>
                <a:gd name="T36" fmla="*/ 0 w 1582"/>
                <a:gd name="T37" fmla="*/ 356 h 1804"/>
                <a:gd name="T38" fmla="*/ 0 w 1582"/>
                <a:gd name="T39" fmla="*/ 356 h 1804"/>
                <a:gd name="T40" fmla="*/ 151 w 1582"/>
                <a:gd name="T41" fmla="*/ 1574 h 1804"/>
                <a:gd name="T42" fmla="*/ 166 w 1582"/>
                <a:gd name="T43" fmla="*/ 1558 h 1804"/>
                <a:gd name="T44" fmla="*/ 253 w 1582"/>
                <a:gd name="T45" fmla="*/ 1565 h 1804"/>
                <a:gd name="T46" fmla="*/ 317 w 1582"/>
                <a:gd name="T47" fmla="*/ 1574 h 1804"/>
                <a:gd name="T48" fmla="*/ 364 w 1582"/>
                <a:gd name="T49" fmla="*/ 1645 h 1804"/>
                <a:gd name="T50" fmla="*/ 419 w 1582"/>
                <a:gd name="T51" fmla="*/ 1700 h 1804"/>
                <a:gd name="T52" fmla="*/ 530 w 1582"/>
                <a:gd name="T53" fmla="*/ 1700 h 1804"/>
                <a:gd name="T54" fmla="*/ 617 w 1582"/>
                <a:gd name="T55" fmla="*/ 1755 h 1804"/>
                <a:gd name="T56" fmla="*/ 664 w 1582"/>
                <a:gd name="T57" fmla="*/ 1708 h 1804"/>
                <a:gd name="T58" fmla="*/ 728 w 1582"/>
                <a:gd name="T59" fmla="*/ 1732 h 1804"/>
                <a:gd name="T60" fmla="*/ 759 w 1582"/>
                <a:gd name="T61" fmla="*/ 1716 h 1804"/>
                <a:gd name="T62" fmla="*/ 783 w 1582"/>
                <a:gd name="T63" fmla="*/ 1708 h 1804"/>
                <a:gd name="T64" fmla="*/ 807 w 1582"/>
                <a:gd name="T65" fmla="*/ 1684 h 1804"/>
                <a:gd name="T66" fmla="*/ 830 w 1582"/>
                <a:gd name="T67" fmla="*/ 1676 h 1804"/>
                <a:gd name="T68" fmla="*/ 854 w 1582"/>
                <a:gd name="T69" fmla="*/ 1652 h 1804"/>
                <a:gd name="T70" fmla="*/ 870 w 1582"/>
                <a:gd name="T71" fmla="*/ 1668 h 1804"/>
                <a:gd name="T72" fmla="*/ 870 w 1582"/>
                <a:gd name="T73" fmla="*/ 1676 h 1804"/>
                <a:gd name="T74" fmla="*/ 894 w 1582"/>
                <a:gd name="T75" fmla="*/ 1700 h 1804"/>
                <a:gd name="T76" fmla="*/ 910 w 1582"/>
                <a:gd name="T77" fmla="*/ 1724 h 1804"/>
                <a:gd name="T78" fmla="*/ 965 w 1582"/>
                <a:gd name="T79" fmla="*/ 1747 h 1804"/>
                <a:gd name="T80" fmla="*/ 981 w 1582"/>
                <a:gd name="T81" fmla="*/ 1771 h 1804"/>
                <a:gd name="T82" fmla="*/ 1012 w 1582"/>
                <a:gd name="T83" fmla="*/ 1803 h 1804"/>
                <a:gd name="T84" fmla="*/ 1060 w 1582"/>
                <a:gd name="T85" fmla="*/ 1787 h 1804"/>
                <a:gd name="T86" fmla="*/ 1083 w 1582"/>
                <a:gd name="T87" fmla="*/ 1739 h 1804"/>
                <a:gd name="T88" fmla="*/ 1123 w 1582"/>
                <a:gd name="T89" fmla="*/ 1708 h 1804"/>
                <a:gd name="T90" fmla="*/ 1123 w 1582"/>
                <a:gd name="T91" fmla="*/ 1637 h 1804"/>
                <a:gd name="T92" fmla="*/ 1123 w 1582"/>
                <a:gd name="T93" fmla="*/ 1550 h 1804"/>
                <a:gd name="T94" fmla="*/ 1163 w 1582"/>
                <a:gd name="T95" fmla="*/ 1479 h 1804"/>
                <a:gd name="T96" fmla="*/ 1226 w 1582"/>
                <a:gd name="T97" fmla="*/ 1510 h 1804"/>
                <a:gd name="T98" fmla="*/ 1218 w 1582"/>
                <a:gd name="T99" fmla="*/ 1376 h 1804"/>
                <a:gd name="T100" fmla="*/ 1281 w 1582"/>
                <a:gd name="T101" fmla="*/ 1328 h 1804"/>
                <a:gd name="T102" fmla="*/ 1305 w 1582"/>
                <a:gd name="T103" fmla="*/ 1257 h 1804"/>
                <a:gd name="T104" fmla="*/ 1360 w 1582"/>
                <a:gd name="T105" fmla="*/ 1265 h 1804"/>
                <a:gd name="T106" fmla="*/ 1423 w 1582"/>
                <a:gd name="T107" fmla="*/ 1257 h 1804"/>
                <a:gd name="T108" fmla="*/ 1502 w 1582"/>
                <a:gd name="T109" fmla="*/ 1154 h 1804"/>
                <a:gd name="T110" fmla="*/ 1510 w 1582"/>
                <a:gd name="T111" fmla="*/ 1012 h 1804"/>
                <a:gd name="T112" fmla="*/ 1550 w 1582"/>
                <a:gd name="T113" fmla="*/ 957 h 1804"/>
                <a:gd name="T114" fmla="*/ 1550 w 1582"/>
                <a:gd name="T115" fmla="*/ 830 h 1804"/>
                <a:gd name="T116" fmla="*/ 1565 w 1582"/>
                <a:gd name="T117" fmla="*/ 799 h 1804"/>
                <a:gd name="T118" fmla="*/ 1550 w 1582"/>
                <a:gd name="T119" fmla="*/ 720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82" h="1804">
                  <a:moveTo>
                    <a:pt x="1550" y="720"/>
                  </a:moveTo>
                  <a:lnTo>
                    <a:pt x="1550" y="720"/>
                  </a:lnTo>
                  <a:cubicBezTo>
                    <a:pt x="1550" y="696"/>
                    <a:pt x="1542" y="664"/>
                    <a:pt x="1542" y="648"/>
                  </a:cubicBezTo>
                  <a:cubicBezTo>
                    <a:pt x="1534" y="641"/>
                    <a:pt x="1550" y="633"/>
                    <a:pt x="1565" y="641"/>
                  </a:cubicBezTo>
                  <a:cubicBezTo>
                    <a:pt x="1447" y="0"/>
                    <a:pt x="1447" y="0"/>
                    <a:pt x="1447" y="0"/>
                  </a:cubicBezTo>
                  <a:cubicBezTo>
                    <a:pt x="1352" y="56"/>
                    <a:pt x="1210" y="151"/>
                    <a:pt x="1186" y="190"/>
                  </a:cubicBezTo>
                  <a:cubicBezTo>
                    <a:pt x="1154" y="230"/>
                    <a:pt x="1083" y="309"/>
                    <a:pt x="1052" y="309"/>
                  </a:cubicBezTo>
                  <a:cubicBezTo>
                    <a:pt x="1012" y="309"/>
                    <a:pt x="949" y="309"/>
                    <a:pt x="925" y="332"/>
                  </a:cubicBezTo>
                  <a:cubicBezTo>
                    <a:pt x="910" y="356"/>
                    <a:pt x="807" y="395"/>
                    <a:pt x="791" y="380"/>
                  </a:cubicBezTo>
                  <a:cubicBezTo>
                    <a:pt x="767" y="364"/>
                    <a:pt x="728" y="356"/>
                    <a:pt x="728" y="364"/>
                  </a:cubicBezTo>
                  <a:cubicBezTo>
                    <a:pt x="720" y="372"/>
                    <a:pt x="688" y="380"/>
                    <a:pt x="672" y="388"/>
                  </a:cubicBezTo>
                  <a:cubicBezTo>
                    <a:pt x="657" y="395"/>
                    <a:pt x="648" y="372"/>
                    <a:pt x="657" y="364"/>
                  </a:cubicBezTo>
                  <a:cubicBezTo>
                    <a:pt x="672" y="356"/>
                    <a:pt x="712" y="364"/>
                    <a:pt x="712" y="348"/>
                  </a:cubicBezTo>
                  <a:cubicBezTo>
                    <a:pt x="704" y="332"/>
                    <a:pt x="696" y="324"/>
                    <a:pt x="672" y="332"/>
                  </a:cubicBezTo>
                  <a:cubicBezTo>
                    <a:pt x="648" y="348"/>
                    <a:pt x="657" y="364"/>
                    <a:pt x="641" y="340"/>
                  </a:cubicBezTo>
                  <a:cubicBezTo>
                    <a:pt x="625" y="324"/>
                    <a:pt x="617" y="332"/>
                    <a:pt x="577" y="317"/>
                  </a:cubicBezTo>
                  <a:cubicBezTo>
                    <a:pt x="538" y="301"/>
                    <a:pt x="538" y="309"/>
                    <a:pt x="506" y="285"/>
                  </a:cubicBezTo>
                  <a:cubicBezTo>
                    <a:pt x="483" y="277"/>
                    <a:pt x="459" y="285"/>
                    <a:pt x="459" y="261"/>
                  </a:cubicBezTo>
                  <a:cubicBezTo>
                    <a:pt x="332" y="301"/>
                    <a:pt x="16" y="380"/>
                    <a:pt x="0" y="356"/>
                  </a:cubicBezTo>
                  <a:lnTo>
                    <a:pt x="0" y="356"/>
                  </a:lnTo>
                  <a:cubicBezTo>
                    <a:pt x="151" y="1574"/>
                    <a:pt x="151" y="1574"/>
                    <a:pt x="151" y="1574"/>
                  </a:cubicBezTo>
                  <a:cubicBezTo>
                    <a:pt x="151" y="1558"/>
                    <a:pt x="158" y="1558"/>
                    <a:pt x="166" y="1558"/>
                  </a:cubicBezTo>
                  <a:cubicBezTo>
                    <a:pt x="198" y="1558"/>
                    <a:pt x="222" y="1558"/>
                    <a:pt x="253" y="1565"/>
                  </a:cubicBezTo>
                  <a:cubicBezTo>
                    <a:pt x="285" y="1574"/>
                    <a:pt x="293" y="1542"/>
                    <a:pt x="317" y="1574"/>
                  </a:cubicBezTo>
                  <a:cubicBezTo>
                    <a:pt x="340" y="1613"/>
                    <a:pt x="340" y="1629"/>
                    <a:pt x="364" y="1645"/>
                  </a:cubicBezTo>
                  <a:cubicBezTo>
                    <a:pt x="388" y="1660"/>
                    <a:pt x="372" y="1700"/>
                    <a:pt x="419" y="1700"/>
                  </a:cubicBezTo>
                  <a:cubicBezTo>
                    <a:pt x="467" y="1708"/>
                    <a:pt x="514" y="1684"/>
                    <a:pt x="530" y="1700"/>
                  </a:cubicBezTo>
                  <a:cubicBezTo>
                    <a:pt x="546" y="1724"/>
                    <a:pt x="593" y="1763"/>
                    <a:pt x="617" y="1755"/>
                  </a:cubicBezTo>
                  <a:cubicBezTo>
                    <a:pt x="641" y="1747"/>
                    <a:pt x="633" y="1700"/>
                    <a:pt x="664" y="1708"/>
                  </a:cubicBezTo>
                  <a:cubicBezTo>
                    <a:pt x="696" y="1716"/>
                    <a:pt x="704" y="1732"/>
                    <a:pt x="728" y="1732"/>
                  </a:cubicBezTo>
                  <a:cubicBezTo>
                    <a:pt x="743" y="1732"/>
                    <a:pt x="751" y="1724"/>
                    <a:pt x="759" y="1716"/>
                  </a:cubicBezTo>
                  <a:cubicBezTo>
                    <a:pt x="759" y="1700"/>
                    <a:pt x="775" y="1700"/>
                    <a:pt x="783" y="1708"/>
                  </a:cubicBezTo>
                  <a:cubicBezTo>
                    <a:pt x="791" y="1708"/>
                    <a:pt x="799" y="1692"/>
                    <a:pt x="807" y="1684"/>
                  </a:cubicBezTo>
                  <a:lnTo>
                    <a:pt x="830" y="1676"/>
                  </a:lnTo>
                  <a:cubicBezTo>
                    <a:pt x="854" y="1652"/>
                    <a:pt x="854" y="1652"/>
                    <a:pt x="854" y="1652"/>
                  </a:cubicBezTo>
                  <a:cubicBezTo>
                    <a:pt x="870" y="1668"/>
                    <a:pt x="870" y="1668"/>
                    <a:pt x="870" y="1668"/>
                  </a:cubicBezTo>
                  <a:cubicBezTo>
                    <a:pt x="870" y="1668"/>
                    <a:pt x="870" y="1668"/>
                    <a:pt x="870" y="1676"/>
                  </a:cubicBezTo>
                  <a:cubicBezTo>
                    <a:pt x="878" y="1692"/>
                    <a:pt x="886" y="1700"/>
                    <a:pt x="894" y="1700"/>
                  </a:cubicBezTo>
                  <a:cubicBezTo>
                    <a:pt x="910" y="1708"/>
                    <a:pt x="901" y="1708"/>
                    <a:pt x="910" y="1724"/>
                  </a:cubicBezTo>
                  <a:cubicBezTo>
                    <a:pt x="925" y="1732"/>
                    <a:pt x="949" y="1739"/>
                    <a:pt x="965" y="1747"/>
                  </a:cubicBezTo>
                  <a:cubicBezTo>
                    <a:pt x="981" y="1747"/>
                    <a:pt x="981" y="1763"/>
                    <a:pt x="981" y="1771"/>
                  </a:cubicBezTo>
                  <a:cubicBezTo>
                    <a:pt x="988" y="1779"/>
                    <a:pt x="1004" y="1795"/>
                    <a:pt x="1012" y="1803"/>
                  </a:cubicBezTo>
                  <a:cubicBezTo>
                    <a:pt x="1028" y="1795"/>
                    <a:pt x="1044" y="1795"/>
                    <a:pt x="1060" y="1787"/>
                  </a:cubicBezTo>
                  <a:cubicBezTo>
                    <a:pt x="1091" y="1787"/>
                    <a:pt x="1083" y="1779"/>
                    <a:pt x="1083" y="1739"/>
                  </a:cubicBezTo>
                  <a:cubicBezTo>
                    <a:pt x="1083" y="1708"/>
                    <a:pt x="1099" y="1716"/>
                    <a:pt x="1123" y="1708"/>
                  </a:cubicBezTo>
                  <a:cubicBezTo>
                    <a:pt x="1139" y="1700"/>
                    <a:pt x="1131" y="1660"/>
                    <a:pt x="1123" y="1637"/>
                  </a:cubicBezTo>
                  <a:cubicBezTo>
                    <a:pt x="1107" y="1613"/>
                    <a:pt x="1131" y="1581"/>
                    <a:pt x="1123" y="1550"/>
                  </a:cubicBezTo>
                  <a:cubicBezTo>
                    <a:pt x="1123" y="1526"/>
                    <a:pt x="1147" y="1487"/>
                    <a:pt x="1163" y="1479"/>
                  </a:cubicBezTo>
                  <a:cubicBezTo>
                    <a:pt x="1170" y="1463"/>
                    <a:pt x="1202" y="1494"/>
                    <a:pt x="1226" y="1510"/>
                  </a:cubicBezTo>
                  <a:cubicBezTo>
                    <a:pt x="1241" y="1526"/>
                    <a:pt x="1226" y="1415"/>
                    <a:pt x="1218" y="1376"/>
                  </a:cubicBezTo>
                  <a:cubicBezTo>
                    <a:pt x="1210" y="1344"/>
                    <a:pt x="1257" y="1336"/>
                    <a:pt x="1281" y="1328"/>
                  </a:cubicBezTo>
                  <a:cubicBezTo>
                    <a:pt x="1305" y="1321"/>
                    <a:pt x="1297" y="1289"/>
                    <a:pt x="1305" y="1257"/>
                  </a:cubicBezTo>
                  <a:cubicBezTo>
                    <a:pt x="1313" y="1226"/>
                    <a:pt x="1336" y="1249"/>
                    <a:pt x="1360" y="1265"/>
                  </a:cubicBezTo>
                  <a:cubicBezTo>
                    <a:pt x="1392" y="1281"/>
                    <a:pt x="1392" y="1265"/>
                    <a:pt x="1423" y="1257"/>
                  </a:cubicBezTo>
                  <a:cubicBezTo>
                    <a:pt x="1447" y="1257"/>
                    <a:pt x="1487" y="1186"/>
                    <a:pt x="1502" y="1154"/>
                  </a:cubicBezTo>
                  <a:cubicBezTo>
                    <a:pt x="1526" y="1131"/>
                    <a:pt x="1518" y="1068"/>
                    <a:pt x="1510" y="1012"/>
                  </a:cubicBezTo>
                  <a:cubicBezTo>
                    <a:pt x="1510" y="949"/>
                    <a:pt x="1542" y="973"/>
                    <a:pt x="1550" y="957"/>
                  </a:cubicBezTo>
                  <a:cubicBezTo>
                    <a:pt x="1565" y="949"/>
                    <a:pt x="1550" y="870"/>
                    <a:pt x="1550" y="830"/>
                  </a:cubicBezTo>
                  <a:cubicBezTo>
                    <a:pt x="1542" y="791"/>
                    <a:pt x="1550" y="807"/>
                    <a:pt x="1565" y="799"/>
                  </a:cubicBezTo>
                  <a:cubicBezTo>
                    <a:pt x="1581" y="791"/>
                    <a:pt x="1558" y="751"/>
                    <a:pt x="1550" y="720"/>
                  </a:cubicBez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49" name="Freeform 786"/>
            <p:cNvSpPr>
              <a:spLocks noChangeArrowheads="1"/>
            </p:cNvSpPr>
            <p:nvPr/>
          </p:nvSpPr>
          <p:spPr bwMode="auto">
            <a:xfrm>
              <a:off x="19572864" y="6024555"/>
              <a:ext cx="837269" cy="953235"/>
            </a:xfrm>
            <a:custGeom>
              <a:avLst/>
              <a:gdLst>
                <a:gd name="T0" fmla="*/ 989 w 1590"/>
                <a:gd name="T1" fmla="*/ 1787 h 1812"/>
                <a:gd name="T2" fmla="*/ 909 w 1590"/>
                <a:gd name="T3" fmla="*/ 1716 h 1812"/>
                <a:gd name="T4" fmla="*/ 862 w 1590"/>
                <a:gd name="T5" fmla="*/ 1668 h 1812"/>
                <a:gd name="T6" fmla="*/ 783 w 1590"/>
                <a:gd name="T7" fmla="*/ 1716 h 1812"/>
                <a:gd name="T8" fmla="*/ 672 w 1590"/>
                <a:gd name="T9" fmla="*/ 1716 h 1812"/>
                <a:gd name="T10" fmla="*/ 617 w 1590"/>
                <a:gd name="T11" fmla="*/ 1763 h 1812"/>
                <a:gd name="T12" fmla="*/ 443 w 1590"/>
                <a:gd name="T13" fmla="*/ 1716 h 1812"/>
                <a:gd name="T14" fmla="*/ 340 w 1590"/>
                <a:gd name="T15" fmla="*/ 1613 h 1812"/>
                <a:gd name="T16" fmla="*/ 269 w 1590"/>
                <a:gd name="T17" fmla="*/ 1582 h 1812"/>
                <a:gd name="T18" fmla="*/ 159 w 1590"/>
                <a:gd name="T19" fmla="*/ 1582 h 1812"/>
                <a:gd name="T20" fmla="*/ 8 w 1590"/>
                <a:gd name="T21" fmla="*/ 356 h 1812"/>
                <a:gd name="T22" fmla="*/ 475 w 1590"/>
                <a:gd name="T23" fmla="*/ 269 h 1812"/>
                <a:gd name="T24" fmla="*/ 554 w 1590"/>
                <a:gd name="T25" fmla="*/ 309 h 1812"/>
                <a:gd name="T26" fmla="*/ 656 w 1590"/>
                <a:gd name="T27" fmla="*/ 356 h 1812"/>
                <a:gd name="T28" fmla="*/ 720 w 1590"/>
                <a:gd name="T29" fmla="*/ 356 h 1812"/>
                <a:gd name="T30" fmla="*/ 665 w 1590"/>
                <a:gd name="T31" fmla="*/ 388 h 1812"/>
                <a:gd name="T32" fmla="*/ 728 w 1590"/>
                <a:gd name="T33" fmla="*/ 372 h 1812"/>
                <a:gd name="T34" fmla="*/ 933 w 1590"/>
                <a:gd name="T35" fmla="*/ 340 h 1812"/>
                <a:gd name="T36" fmla="*/ 1463 w 1590"/>
                <a:gd name="T37" fmla="*/ 0 h 1812"/>
                <a:gd name="T38" fmla="*/ 1566 w 1590"/>
                <a:gd name="T39" fmla="*/ 649 h 1812"/>
                <a:gd name="T40" fmla="*/ 1566 w 1590"/>
                <a:gd name="T41" fmla="*/ 728 h 1812"/>
                <a:gd name="T42" fmla="*/ 1558 w 1590"/>
                <a:gd name="T43" fmla="*/ 838 h 1812"/>
                <a:gd name="T44" fmla="*/ 1526 w 1590"/>
                <a:gd name="T45" fmla="*/ 1020 h 1812"/>
                <a:gd name="T46" fmla="*/ 1408 w 1590"/>
                <a:gd name="T47" fmla="*/ 1281 h 1812"/>
                <a:gd name="T48" fmla="*/ 1329 w 1590"/>
                <a:gd name="T49" fmla="*/ 1249 h 1812"/>
                <a:gd name="T50" fmla="*/ 1273 w 1590"/>
                <a:gd name="T51" fmla="*/ 1344 h 1812"/>
                <a:gd name="T52" fmla="*/ 1234 w 1590"/>
                <a:gd name="T53" fmla="*/ 1518 h 1812"/>
                <a:gd name="T54" fmla="*/ 1131 w 1590"/>
                <a:gd name="T55" fmla="*/ 1597 h 1812"/>
                <a:gd name="T56" fmla="*/ 1115 w 1590"/>
                <a:gd name="T57" fmla="*/ 1724 h 1812"/>
                <a:gd name="T58" fmla="*/ 1020 w 1590"/>
                <a:gd name="T59" fmla="*/ 1811 h 1812"/>
                <a:gd name="T60" fmla="*/ 878 w 1590"/>
                <a:gd name="T61" fmla="*/ 1676 h 1812"/>
                <a:gd name="T62" fmla="*/ 925 w 1590"/>
                <a:gd name="T63" fmla="*/ 1732 h 1812"/>
                <a:gd name="T64" fmla="*/ 1020 w 1590"/>
                <a:gd name="T65" fmla="*/ 1803 h 1812"/>
                <a:gd name="T66" fmla="*/ 1115 w 1590"/>
                <a:gd name="T67" fmla="*/ 1716 h 1812"/>
                <a:gd name="T68" fmla="*/ 1123 w 1590"/>
                <a:gd name="T69" fmla="*/ 1597 h 1812"/>
                <a:gd name="T70" fmla="*/ 1210 w 1590"/>
                <a:gd name="T71" fmla="*/ 1502 h 1812"/>
                <a:gd name="T72" fmla="*/ 1273 w 1590"/>
                <a:gd name="T73" fmla="*/ 1336 h 1812"/>
                <a:gd name="T74" fmla="*/ 1329 w 1590"/>
                <a:gd name="T75" fmla="*/ 1242 h 1812"/>
                <a:gd name="T76" fmla="*/ 1408 w 1590"/>
                <a:gd name="T77" fmla="*/ 1273 h 1812"/>
                <a:gd name="T78" fmla="*/ 1518 w 1590"/>
                <a:gd name="T79" fmla="*/ 1020 h 1812"/>
                <a:gd name="T80" fmla="*/ 1550 w 1590"/>
                <a:gd name="T81" fmla="*/ 838 h 1812"/>
                <a:gd name="T82" fmla="*/ 1558 w 1590"/>
                <a:gd name="T83" fmla="*/ 728 h 1812"/>
                <a:gd name="T84" fmla="*/ 1566 w 1590"/>
                <a:gd name="T85" fmla="*/ 641 h 1812"/>
                <a:gd name="T86" fmla="*/ 1060 w 1590"/>
                <a:gd name="T87" fmla="*/ 325 h 1812"/>
                <a:gd name="T88" fmla="*/ 743 w 1590"/>
                <a:gd name="T89" fmla="*/ 372 h 1812"/>
                <a:gd name="T90" fmla="*/ 672 w 1590"/>
                <a:gd name="T91" fmla="*/ 403 h 1812"/>
                <a:gd name="T92" fmla="*/ 712 w 1590"/>
                <a:gd name="T93" fmla="*/ 356 h 1812"/>
                <a:gd name="T94" fmla="*/ 665 w 1590"/>
                <a:gd name="T95" fmla="*/ 356 h 1812"/>
                <a:gd name="T96" fmla="*/ 585 w 1590"/>
                <a:gd name="T97" fmla="*/ 325 h 1812"/>
                <a:gd name="T98" fmla="*/ 467 w 1590"/>
                <a:gd name="T99" fmla="*/ 277 h 1812"/>
                <a:gd name="T100" fmla="*/ 174 w 1590"/>
                <a:gd name="T101" fmla="*/ 1558 h 1812"/>
                <a:gd name="T102" fmla="*/ 285 w 1590"/>
                <a:gd name="T103" fmla="*/ 1566 h 1812"/>
                <a:gd name="T104" fmla="*/ 372 w 1590"/>
                <a:gd name="T105" fmla="*/ 1653 h 1812"/>
                <a:gd name="T106" fmla="*/ 483 w 1590"/>
                <a:gd name="T107" fmla="*/ 1700 h 1812"/>
                <a:gd name="T108" fmla="*/ 625 w 1590"/>
                <a:gd name="T109" fmla="*/ 1755 h 1812"/>
                <a:gd name="T110" fmla="*/ 712 w 1590"/>
                <a:gd name="T111" fmla="*/ 1724 h 1812"/>
                <a:gd name="T112" fmla="*/ 791 w 1590"/>
                <a:gd name="T113" fmla="*/ 1708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0" h="1812">
                  <a:moveTo>
                    <a:pt x="1020" y="1811"/>
                  </a:moveTo>
                  <a:lnTo>
                    <a:pt x="1020" y="1811"/>
                  </a:lnTo>
                  <a:lnTo>
                    <a:pt x="1020" y="1811"/>
                  </a:lnTo>
                  <a:cubicBezTo>
                    <a:pt x="1004" y="1803"/>
                    <a:pt x="989" y="1787"/>
                    <a:pt x="989" y="1787"/>
                  </a:cubicBezTo>
                  <a:cubicBezTo>
                    <a:pt x="989" y="1779"/>
                    <a:pt x="989" y="1779"/>
                    <a:pt x="981" y="1771"/>
                  </a:cubicBezTo>
                  <a:cubicBezTo>
                    <a:pt x="981" y="1763"/>
                    <a:pt x="981" y="1755"/>
                    <a:pt x="973" y="1755"/>
                  </a:cubicBezTo>
                  <a:cubicBezTo>
                    <a:pt x="941" y="1747"/>
                    <a:pt x="925" y="1740"/>
                    <a:pt x="918" y="1732"/>
                  </a:cubicBezTo>
                  <a:cubicBezTo>
                    <a:pt x="909" y="1724"/>
                    <a:pt x="909" y="1724"/>
                    <a:pt x="909" y="1716"/>
                  </a:cubicBezTo>
                  <a:cubicBezTo>
                    <a:pt x="909" y="1716"/>
                    <a:pt x="909" y="1716"/>
                    <a:pt x="902" y="1716"/>
                  </a:cubicBezTo>
                  <a:cubicBezTo>
                    <a:pt x="894" y="1708"/>
                    <a:pt x="878" y="1700"/>
                    <a:pt x="878" y="1692"/>
                  </a:cubicBezTo>
                  <a:cubicBezTo>
                    <a:pt x="870" y="1684"/>
                    <a:pt x="870" y="1676"/>
                    <a:pt x="870" y="1676"/>
                  </a:cubicBezTo>
                  <a:cubicBezTo>
                    <a:pt x="862" y="1668"/>
                    <a:pt x="862" y="1668"/>
                    <a:pt x="862" y="1668"/>
                  </a:cubicBezTo>
                  <a:cubicBezTo>
                    <a:pt x="838" y="1684"/>
                    <a:pt x="838" y="1684"/>
                    <a:pt x="838" y="1684"/>
                  </a:cubicBezTo>
                  <a:cubicBezTo>
                    <a:pt x="831" y="1692"/>
                    <a:pt x="815" y="1692"/>
                    <a:pt x="815" y="1700"/>
                  </a:cubicBezTo>
                  <a:cubicBezTo>
                    <a:pt x="807" y="1716"/>
                    <a:pt x="799" y="1716"/>
                    <a:pt x="791" y="1716"/>
                  </a:cubicBezTo>
                  <a:lnTo>
                    <a:pt x="783" y="1716"/>
                  </a:lnTo>
                  <a:cubicBezTo>
                    <a:pt x="775" y="1716"/>
                    <a:pt x="767" y="1716"/>
                    <a:pt x="767" y="1724"/>
                  </a:cubicBezTo>
                  <a:cubicBezTo>
                    <a:pt x="767" y="1732"/>
                    <a:pt x="751" y="1740"/>
                    <a:pt x="736" y="1740"/>
                  </a:cubicBezTo>
                  <a:cubicBezTo>
                    <a:pt x="720" y="1740"/>
                    <a:pt x="712" y="1740"/>
                    <a:pt x="704" y="1732"/>
                  </a:cubicBezTo>
                  <a:cubicBezTo>
                    <a:pt x="696" y="1732"/>
                    <a:pt x="688" y="1724"/>
                    <a:pt x="672" y="1716"/>
                  </a:cubicBezTo>
                  <a:lnTo>
                    <a:pt x="665" y="1716"/>
                  </a:lnTo>
                  <a:cubicBezTo>
                    <a:pt x="656" y="1716"/>
                    <a:pt x="656" y="1724"/>
                    <a:pt x="649" y="1740"/>
                  </a:cubicBezTo>
                  <a:cubicBezTo>
                    <a:pt x="641" y="1747"/>
                    <a:pt x="641" y="1763"/>
                    <a:pt x="625" y="1763"/>
                  </a:cubicBezTo>
                  <a:cubicBezTo>
                    <a:pt x="625" y="1763"/>
                    <a:pt x="625" y="1763"/>
                    <a:pt x="617" y="1763"/>
                  </a:cubicBezTo>
                  <a:cubicBezTo>
                    <a:pt x="593" y="1763"/>
                    <a:pt x="546" y="1732"/>
                    <a:pt x="538" y="1708"/>
                  </a:cubicBezTo>
                  <a:cubicBezTo>
                    <a:pt x="530" y="1708"/>
                    <a:pt x="522" y="1708"/>
                    <a:pt x="514" y="1708"/>
                  </a:cubicBezTo>
                  <a:cubicBezTo>
                    <a:pt x="506" y="1708"/>
                    <a:pt x="498" y="1708"/>
                    <a:pt x="491" y="1708"/>
                  </a:cubicBezTo>
                  <a:cubicBezTo>
                    <a:pt x="475" y="1716"/>
                    <a:pt x="459" y="1716"/>
                    <a:pt x="443" y="1716"/>
                  </a:cubicBezTo>
                  <a:cubicBezTo>
                    <a:pt x="435" y="1716"/>
                    <a:pt x="427" y="1716"/>
                    <a:pt x="427" y="1716"/>
                  </a:cubicBezTo>
                  <a:cubicBezTo>
                    <a:pt x="396" y="1708"/>
                    <a:pt x="388" y="1692"/>
                    <a:pt x="380" y="1676"/>
                  </a:cubicBezTo>
                  <a:cubicBezTo>
                    <a:pt x="380" y="1668"/>
                    <a:pt x="380" y="1660"/>
                    <a:pt x="372" y="1653"/>
                  </a:cubicBezTo>
                  <a:cubicBezTo>
                    <a:pt x="356" y="1645"/>
                    <a:pt x="348" y="1637"/>
                    <a:pt x="340" y="1613"/>
                  </a:cubicBezTo>
                  <a:cubicBezTo>
                    <a:pt x="332" y="1605"/>
                    <a:pt x="325" y="1597"/>
                    <a:pt x="317" y="1582"/>
                  </a:cubicBezTo>
                  <a:cubicBezTo>
                    <a:pt x="309" y="1573"/>
                    <a:pt x="301" y="1573"/>
                    <a:pt x="301" y="1573"/>
                  </a:cubicBezTo>
                  <a:lnTo>
                    <a:pt x="293" y="1573"/>
                  </a:lnTo>
                  <a:cubicBezTo>
                    <a:pt x="285" y="1573"/>
                    <a:pt x="277" y="1582"/>
                    <a:pt x="269" y="1582"/>
                  </a:cubicBezTo>
                  <a:lnTo>
                    <a:pt x="261" y="1582"/>
                  </a:lnTo>
                  <a:cubicBezTo>
                    <a:pt x="230" y="1573"/>
                    <a:pt x="206" y="1566"/>
                    <a:pt x="174" y="1566"/>
                  </a:cubicBezTo>
                  <a:lnTo>
                    <a:pt x="174" y="1566"/>
                  </a:lnTo>
                  <a:cubicBezTo>
                    <a:pt x="166" y="1566"/>
                    <a:pt x="159" y="1573"/>
                    <a:pt x="159" y="1582"/>
                  </a:cubicBezTo>
                  <a:cubicBezTo>
                    <a:pt x="151" y="1589"/>
                    <a:pt x="151" y="1589"/>
                    <a:pt x="151" y="1589"/>
                  </a:cubicBezTo>
                  <a:cubicBezTo>
                    <a:pt x="0" y="348"/>
                    <a:pt x="0" y="348"/>
                    <a:pt x="0" y="348"/>
                  </a:cubicBezTo>
                  <a:cubicBezTo>
                    <a:pt x="8" y="356"/>
                    <a:pt x="8" y="356"/>
                    <a:pt x="8" y="356"/>
                  </a:cubicBezTo>
                  <a:lnTo>
                    <a:pt x="8" y="356"/>
                  </a:lnTo>
                  <a:cubicBezTo>
                    <a:pt x="8" y="364"/>
                    <a:pt x="8" y="364"/>
                    <a:pt x="8" y="364"/>
                  </a:cubicBezTo>
                  <a:cubicBezTo>
                    <a:pt x="8" y="364"/>
                    <a:pt x="16" y="364"/>
                    <a:pt x="24" y="364"/>
                  </a:cubicBezTo>
                  <a:cubicBezTo>
                    <a:pt x="103" y="364"/>
                    <a:pt x="356" y="301"/>
                    <a:pt x="467" y="269"/>
                  </a:cubicBezTo>
                  <a:cubicBezTo>
                    <a:pt x="475" y="269"/>
                    <a:pt x="475" y="269"/>
                    <a:pt x="475" y="269"/>
                  </a:cubicBezTo>
                  <a:cubicBezTo>
                    <a:pt x="475" y="277"/>
                    <a:pt x="475" y="277"/>
                    <a:pt x="475" y="277"/>
                  </a:cubicBezTo>
                  <a:cubicBezTo>
                    <a:pt x="467" y="277"/>
                    <a:pt x="475" y="277"/>
                    <a:pt x="491" y="285"/>
                  </a:cubicBezTo>
                  <a:cubicBezTo>
                    <a:pt x="498" y="285"/>
                    <a:pt x="506" y="285"/>
                    <a:pt x="522" y="293"/>
                  </a:cubicBezTo>
                  <a:cubicBezTo>
                    <a:pt x="538" y="301"/>
                    <a:pt x="546" y="301"/>
                    <a:pt x="554" y="309"/>
                  </a:cubicBezTo>
                  <a:cubicBezTo>
                    <a:pt x="562" y="309"/>
                    <a:pt x="570" y="309"/>
                    <a:pt x="585" y="317"/>
                  </a:cubicBezTo>
                  <a:cubicBezTo>
                    <a:pt x="601" y="325"/>
                    <a:pt x="609" y="325"/>
                    <a:pt x="617" y="325"/>
                  </a:cubicBezTo>
                  <a:cubicBezTo>
                    <a:pt x="633" y="332"/>
                    <a:pt x="641" y="332"/>
                    <a:pt x="649" y="348"/>
                  </a:cubicBezTo>
                  <a:cubicBezTo>
                    <a:pt x="656" y="356"/>
                    <a:pt x="656" y="356"/>
                    <a:pt x="656" y="356"/>
                  </a:cubicBezTo>
                  <a:cubicBezTo>
                    <a:pt x="656" y="356"/>
                    <a:pt x="656" y="356"/>
                    <a:pt x="665" y="348"/>
                  </a:cubicBezTo>
                  <a:cubicBezTo>
                    <a:pt x="665" y="348"/>
                    <a:pt x="672" y="340"/>
                    <a:pt x="680" y="340"/>
                  </a:cubicBezTo>
                  <a:cubicBezTo>
                    <a:pt x="688" y="332"/>
                    <a:pt x="688" y="332"/>
                    <a:pt x="696" y="332"/>
                  </a:cubicBezTo>
                  <a:cubicBezTo>
                    <a:pt x="712" y="332"/>
                    <a:pt x="712" y="340"/>
                    <a:pt x="720" y="356"/>
                  </a:cubicBezTo>
                  <a:lnTo>
                    <a:pt x="720" y="364"/>
                  </a:lnTo>
                  <a:cubicBezTo>
                    <a:pt x="712" y="372"/>
                    <a:pt x="704" y="372"/>
                    <a:pt x="688" y="372"/>
                  </a:cubicBezTo>
                  <a:cubicBezTo>
                    <a:pt x="680" y="372"/>
                    <a:pt x="672" y="372"/>
                    <a:pt x="672" y="380"/>
                  </a:cubicBezTo>
                  <a:cubicBezTo>
                    <a:pt x="665" y="380"/>
                    <a:pt x="665" y="380"/>
                    <a:pt x="665" y="388"/>
                  </a:cubicBezTo>
                  <a:lnTo>
                    <a:pt x="672" y="396"/>
                  </a:lnTo>
                  <a:cubicBezTo>
                    <a:pt x="680" y="396"/>
                    <a:pt x="680" y="396"/>
                    <a:pt x="680" y="396"/>
                  </a:cubicBezTo>
                  <a:cubicBezTo>
                    <a:pt x="688" y="388"/>
                    <a:pt x="696" y="388"/>
                    <a:pt x="704" y="380"/>
                  </a:cubicBezTo>
                  <a:cubicBezTo>
                    <a:pt x="712" y="380"/>
                    <a:pt x="728" y="372"/>
                    <a:pt x="728" y="372"/>
                  </a:cubicBezTo>
                  <a:cubicBezTo>
                    <a:pt x="728" y="372"/>
                    <a:pt x="736" y="364"/>
                    <a:pt x="743" y="364"/>
                  </a:cubicBezTo>
                  <a:cubicBezTo>
                    <a:pt x="759" y="364"/>
                    <a:pt x="783" y="372"/>
                    <a:pt x="799" y="388"/>
                  </a:cubicBezTo>
                  <a:lnTo>
                    <a:pt x="807" y="388"/>
                  </a:lnTo>
                  <a:cubicBezTo>
                    <a:pt x="846" y="388"/>
                    <a:pt x="918" y="356"/>
                    <a:pt x="933" y="340"/>
                  </a:cubicBezTo>
                  <a:cubicBezTo>
                    <a:pt x="957" y="317"/>
                    <a:pt x="1012" y="317"/>
                    <a:pt x="1060" y="317"/>
                  </a:cubicBezTo>
                  <a:cubicBezTo>
                    <a:pt x="1091" y="317"/>
                    <a:pt x="1155" y="245"/>
                    <a:pt x="1194" y="190"/>
                  </a:cubicBezTo>
                  <a:cubicBezTo>
                    <a:pt x="1218" y="159"/>
                    <a:pt x="1352" y="64"/>
                    <a:pt x="1455" y="8"/>
                  </a:cubicBezTo>
                  <a:cubicBezTo>
                    <a:pt x="1463" y="0"/>
                    <a:pt x="1463" y="0"/>
                    <a:pt x="1463" y="0"/>
                  </a:cubicBezTo>
                  <a:cubicBezTo>
                    <a:pt x="1463" y="8"/>
                    <a:pt x="1463" y="8"/>
                    <a:pt x="1463" y="8"/>
                  </a:cubicBezTo>
                  <a:cubicBezTo>
                    <a:pt x="1582" y="649"/>
                    <a:pt x="1582" y="649"/>
                    <a:pt x="1582" y="649"/>
                  </a:cubicBezTo>
                  <a:cubicBezTo>
                    <a:pt x="1573" y="649"/>
                    <a:pt x="1573" y="649"/>
                    <a:pt x="1573" y="649"/>
                  </a:cubicBezTo>
                  <a:cubicBezTo>
                    <a:pt x="1573" y="649"/>
                    <a:pt x="1573" y="649"/>
                    <a:pt x="1566" y="649"/>
                  </a:cubicBezTo>
                  <a:cubicBezTo>
                    <a:pt x="1558" y="649"/>
                    <a:pt x="1550" y="649"/>
                    <a:pt x="1550" y="656"/>
                  </a:cubicBezTo>
                  <a:lnTo>
                    <a:pt x="1550" y="656"/>
                  </a:lnTo>
                  <a:cubicBezTo>
                    <a:pt x="1550" y="665"/>
                    <a:pt x="1558" y="672"/>
                    <a:pt x="1558" y="688"/>
                  </a:cubicBezTo>
                  <a:cubicBezTo>
                    <a:pt x="1558" y="704"/>
                    <a:pt x="1566" y="712"/>
                    <a:pt x="1566" y="728"/>
                  </a:cubicBezTo>
                  <a:cubicBezTo>
                    <a:pt x="1566" y="736"/>
                    <a:pt x="1573" y="751"/>
                    <a:pt x="1573" y="759"/>
                  </a:cubicBezTo>
                  <a:cubicBezTo>
                    <a:pt x="1582" y="783"/>
                    <a:pt x="1589" y="799"/>
                    <a:pt x="1573" y="807"/>
                  </a:cubicBezTo>
                  <a:lnTo>
                    <a:pt x="1566" y="807"/>
                  </a:lnTo>
                  <a:cubicBezTo>
                    <a:pt x="1558" y="815"/>
                    <a:pt x="1558" y="815"/>
                    <a:pt x="1558" y="838"/>
                  </a:cubicBezTo>
                  <a:cubicBezTo>
                    <a:pt x="1558" y="846"/>
                    <a:pt x="1558" y="862"/>
                    <a:pt x="1566" y="878"/>
                  </a:cubicBezTo>
                  <a:cubicBezTo>
                    <a:pt x="1566" y="925"/>
                    <a:pt x="1573" y="957"/>
                    <a:pt x="1566" y="973"/>
                  </a:cubicBezTo>
                  <a:cubicBezTo>
                    <a:pt x="1558" y="973"/>
                    <a:pt x="1550" y="973"/>
                    <a:pt x="1542" y="981"/>
                  </a:cubicBezTo>
                  <a:cubicBezTo>
                    <a:pt x="1534" y="981"/>
                    <a:pt x="1518" y="981"/>
                    <a:pt x="1526" y="1020"/>
                  </a:cubicBezTo>
                  <a:cubicBezTo>
                    <a:pt x="1534" y="1083"/>
                    <a:pt x="1534" y="1139"/>
                    <a:pt x="1518" y="1170"/>
                  </a:cubicBezTo>
                  <a:cubicBezTo>
                    <a:pt x="1510" y="1178"/>
                    <a:pt x="1502" y="1186"/>
                    <a:pt x="1495" y="1202"/>
                  </a:cubicBezTo>
                  <a:cubicBezTo>
                    <a:pt x="1471" y="1234"/>
                    <a:pt x="1455" y="1265"/>
                    <a:pt x="1431" y="1273"/>
                  </a:cubicBezTo>
                  <a:cubicBezTo>
                    <a:pt x="1423" y="1273"/>
                    <a:pt x="1415" y="1273"/>
                    <a:pt x="1408" y="1281"/>
                  </a:cubicBezTo>
                  <a:cubicBezTo>
                    <a:pt x="1408" y="1281"/>
                    <a:pt x="1400" y="1281"/>
                    <a:pt x="1392" y="1281"/>
                  </a:cubicBezTo>
                  <a:cubicBezTo>
                    <a:pt x="1384" y="1281"/>
                    <a:pt x="1376" y="1281"/>
                    <a:pt x="1368" y="1273"/>
                  </a:cubicBezTo>
                  <a:cubicBezTo>
                    <a:pt x="1368" y="1273"/>
                    <a:pt x="1360" y="1273"/>
                    <a:pt x="1360" y="1265"/>
                  </a:cubicBezTo>
                  <a:cubicBezTo>
                    <a:pt x="1344" y="1257"/>
                    <a:pt x="1336" y="1249"/>
                    <a:pt x="1329" y="1249"/>
                  </a:cubicBezTo>
                  <a:cubicBezTo>
                    <a:pt x="1329" y="1249"/>
                    <a:pt x="1321" y="1249"/>
                    <a:pt x="1321" y="1265"/>
                  </a:cubicBezTo>
                  <a:cubicBezTo>
                    <a:pt x="1321" y="1273"/>
                    <a:pt x="1313" y="1281"/>
                    <a:pt x="1313" y="1289"/>
                  </a:cubicBezTo>
                  <a:cubicBezTo>
                    <a:pt x="1313" y="1313"/>
                    <a:pt x="1313" y="1329"/>
                    <a:pt x="1289" y="1336"/>
                  </a:cubicBezTo>
                  <a:cubicBezTo>
                    <a:pt x="1289" y="1344"/>
                    <a:pt x="1281" y="1344"/>
                    <a:pt x="1273" y="1344"/>
                  </a:cubicBezTo>
                  <a:cubicBezTo>
                    <a:pt x="1249" y="1360"/>
                    <a:pt x="1226" y="1368"/>
                    <a:pt x="1234" y="1384"/>
                  </a:cubicBezTo>
                  <a:cubicBezTo>
                    <a:pt x="1242" y="1415"/>
                    <a:pt x="1249" y="1502"/>
                    <a:pt x="1242" y="1518"/>
                  </a:cubicBezTo>
                  <a:cubicBezTo>
                    <a:pt x="1242" y="1526"/>
                    <a:pt x="1234" y="1526"/>
                    <a:pt x="1234" y="1526"/>
                  </a:cubicBezTo>
                  <a:cubicBezTo>
                    <a:pt x="1234" y="1526"/>
                    <a:pt x="1234" y="1526"/>
                    <a:pt x="1234" y="1518"/>
                  </a:cubicBezTo>
                  <a:cubicBezTo>
                    <a:pt x="1226" y="1518"/>
                    <a:pt x="1218" y="1510"/>
                    <a:pt x="1210" y="1502"/>
                  </a:cubicBezTo>
                  <a:cubicBezTo>
                    <a:pt x="1194" y="1495"/>
                    <a:pt x="1178" y="1479"/>
                    <a:pt x="1171" y="1487"/>
                  </a:cubicBezTo>
                  <a:cubicBezTo>
                    <a:pt x="1155" y="1495"/>
                    <a:pt x="1139" y="1534"/>
                    <a:pt x="1139" y="1558"/>
                  </a:cubicBezTo>
                  <a:cubicBezTo>
                    <a:pt x="1139" y="1573"/>
                    <a:pt x="1139" y="1589"/>
                    <a:pt x="1131" y="1597"/>
                  </a:cubicBezTo>
                  <a:cubicBezTo>
                    <a:pt x="1131" y="1613"/>
                    <a:pt x="1123" y="1629"/>
                    <a:pt x="1131" y="1645"/>
                  </a:cubicBezTo>
                  <a:cubicBezTo>
                    <a:pt x="1139" y="1653"/>
                    <a:pt x="1147" y="1684"/>
                    <a:pt x="1139" y="1708"/>
                  </a:cubicBezTo>
                  <a:cubicBezTo>
                    <a:pt x="1139" y="1716"/>
                    <a:pt x="1131" y="1716"/>
                    <a:pt x="1131" y="1716"/>
                  </a:cubicBezTo>
                  <a:cubicBezTo>
                    <a:pt x="1123" y="1724"/>
                    <a:pt x="1115" y="1724"/>
                    <a:pt x="1115" y="1724"/>
                  </a:cubicBezTo>
                  <a:cubicBezTo>
                    <a:pt x="1099" y="1724"/>
                    <a:pt x="1099" y="1724"/>
                    <a:pt x="1099" y="1747"/>
                  </a:cubicBezTo>
                  <a:cubicBezTo>
                    <a:pt x="1099" y="1755"/>
                    <a:pt x="1099" y="1755"/>
                    <a:pt x="1099" y="1755"/>
                  </a:cubicBezTo>
                  <a:cubicBezTo>
                    <a:pt x="1099" y="1787"/>
                    <a:pt x="1099" y="1795"/>
                    <a:pt x="1068" y="1803"/>
                  </a:cubicBezTo>
                  <a:cubicBezTo>
                    <a:pt x="1052" y="1803"/>
                    <a:pt x="1036" y="1811"/>
                    <a:pt x="1020" y="1811"/>
                  </a:cubicBezTo>
                  <a:close/>
                  <a:moveTo>
                    <a:pt x="862" y="1660"/>
                  </a:moveTo>
                  <a:lnTo>
                    <a:pt x="862" y="1660"/>
                  </a:lnTo>
                  <a:cubicBezTo>
                    <a:pt x="878" y="1668"/>
                    <a:pt x="878" y="1668"/>
                    <a:pt x="878" y="1668"/>
                  </a:cubicBezTo>
                  <a:cubicBezTo>
                    <a:pt x="878" y="1676"/>
                    <a:pt x="878" y="1676"/>
                    <a:pt x="878" y="1676"/>
                  </a:cubicBezTo>
                  <a:cubicBezTo>
                    <a:pt x="878" y="1676"/>
                    <a:pt x="878" y="1676"/>
                    <a:pt x="886" y="1684"/>
                  </a:cubicBezTo>
                  <a:cubicBezTo>
                    <a:pt x="886" y="1692"/>
                    <a:pt x="894" y="1700"/>
                    <a:pt x="902" y="1708"/>
                  </a:cubicBezTo>
                  <a:cubicBezTo>
                    <a:pt x="909" y="1708"/>
                    <a:pt x="918" y="1716"/>
                    <a:pt x="918" y="1716"/>
                  </a:cubicBezTo>
                  <a:cubicBezTo>
                    <a:pt x="918" y="1716"/>
                    <a:pt x="918" y="1724"/>
                    <a:pt x="925" y="1732"/>
                  </a:cubicBezTo>
                  <a:cubicBezTo>
                    <a:pt x="925" y="1740"/>
                    <a:pt x="949" y="1747"/>
                    <a:pt x="973" y="1747"/>
                  </a:cubicBezTo>
                  <a:cubicBezTo>
                    <a:pt x="989" y="1755"/>
                    <a:pt x="989" y="1763"/>
                    <a:pt x="989" y="1771"/>
                  </a:cubicBezTo>
                  <a:lnTo>
                    <a:pt x="996" y="1779"/>
                  </a:lnTo>
                  <a:cubicBezTo>
                    <a:pt x="996" y="1787"/>
                    <a:pt x="1004" y="1787"/>
                    <a:pt x="1020" y="1803"/>
                  </a:cubicBezTo>
                  <a:cubicBezTo>
                    <a:pt x="1036" y="1803"/>
                    <a:pt x="1052" y="1795"/>
                    <a:pt x="1068" y="1795"/>
                  </a:cubicBezTo>
                  <a:cubicBezTo>
                    <a:pt x="1091" y="1787"/>
                    <a:pt x="1091" y="1787"/>
                    <a:pt x="1091" y="1755"/>
                  </a:cubicBezTo>
                  <a:cubicBezTo>
                    <a:pt x="1091" y="1747"/>
                    <a:pt x="1091" y="1747"/>
                    <a:pt x="1091" y="1747"/>
                  </a:cubicBezTo>
                  <a:cubicBezTo>
                    <a:pt x="1091" y="1724"/>
                    <a:pt x="1099" y="1716"/>
                    <a:pt x="1115" y="1716"/>
                  </a:cubicBezTo>
                  <a:lnTo>
                    <a:pt x="1123" y="1716"/>
                  </a:lnTo>
                  <a:cubicBezTo>
                    <a:pt x="1131" y="1708"/>
                    <a:pt x="1131" y="1708"/>
                    <a:pt x="1131" y="1708"/>
                  </a:cubicBezTo>
                  <a:cubicBezTo>
                    <a:pt x="1139" y="1692"/>
                    <a:pt x="1131" y="1668"/>
                    <a:pt x="1123" y="1645"/>
                  </a:cubicBezTo>
                  <a:cubicBezTo>
                    <a:pt x="1115" y="1629"/>
                    <a:pt x="1123" y="1613"/>
                    <a:pt x="1123" y="1597"/>
                  </a:cubicBezTo>
                  <a:cubicBezTo>
                    <a:pt x="1131" y="1582"/>
                    <a:pt x="1131" y="1573"/>
                    <a:pt x="1131" y="1558"/>
                  </a:cubicBezTo>
                  <a:cubicBezTo>
                    <a:pt x="1131" y="1534"/>
                    <a:pt x="1155" y="1495"/>
                    <a:pt x="1162" y="1479"/>
                  </a:cubicBezTo>
                  <a:cubicBezTo>
                    <a:pt x="1171" y="1479"/>
                    <a:pt x="1171" y="1479"/>
                    <a:pt x="1178" y="1479"/>
                  </a:cubicBezTo>
                  <a:cubicBezTo>
                    <a:pt x="1186" y="1479"/>
                    <a:pt x="1202" y="1487"/>
                    <a:pt x="1210" y="1502"/>
                  </a:cubicBezTo>
                  <a:cubicBezTo>
                    <a:pt x="1218" y="1502"/>
                    <a:pt x="1226" y="1510"/>
                    <a:pt x="1234" y="1518"/>
                  </a:cubicBezTo>
                  <a:lnTo>
                    <a:pt x="1234" y="1518"/>
                  </a:lnTo>
                  <a:cubicBezTo>
                    <a:pt x="1242" y="1510"/>
                    <a:pt x="1234" y="1431"/>
                    <a:pt x="1226" y="1392"/>
                  </a:cubicBezTo>
                  <a:cubicBezTo>
                    <a:pt x="1218" y="1360"/>
                    <a:pt x="1249" y="1344"/>
                    <a:pt x="1273" y="1336"/>
                  </a:cubicBezTo>
                  <a:cubicBezTo>
                    <a:pt x="1273" y="1336"/>
                    <a:pt x="1281" y="1336"/>
                    <a:pt x="1289" y="1336"/>
                  </a:cubicBezTo>
                  <a:cubicBezTo>
                    <a:pt x="1305" y="1329"/>
                    <a:pt x="1305" y="1305"/>
                    <a:pt x="1305" y="1289"/>
                  </a:cubicBezTo>
                  <a:cubicBezTo>
                    <a:pt x="1305" y="1281"/>
                    <a:pt x="1313" y="1273"/>
                    <a:pt x="1313" y="1265"/>
                  </a:cubicBezTo>
                  <a:cubicBezTo>
                    <a:pt x="1313" y="1249"/>
                    <a:pt x="1321" y="1242"/>
                    <a:pt x="1329" y="1242"/>
                  </a:cubicBezTo>
                  <a:cubicBezTo>
                    <a:pt x="1336" y="1242"/>
                    <a:pt x="1344" y="1249"/>
                    <a:pt x="1360" y="1265"/>
                  </a:cubicBezTo>
                  <a:cubicBezTo>
                    <a:pt x="1368" y="1265"/>
                    <a:pt x="1368" y="1265"/>
                    <a:pt x="1376" y="1273"/>
                  </a:cubicBezTo>
                  <a:cubicBezTo>
                    <a:pt x="1376" y="1273"/>
                    <a:pt x="1384" y="1281"/>
                    <a:pt x="1392" y="1281"/>
                  </a:cubicBezTo>
                  <a:cubicBezTo>
                    <a:pt x="1400" y="1281"/>
                    <a:pt x="1400" y="1273"/>
                    <a:pt x="1408" y="1273"/>
                  </a:cubicBezTo>
                  <a:cubicBezTo>
                    <a:pt x="1415" y="1273"/>
                    <a:pt x="1423" y="1265"/>
                    <a:pt x="1431" y="1265"/>
                  </a:cubicBezTo>
                  <a:cubicBezTo>
                    <a:pt x="1447" y="1257"/>
                    <a:pt x="1471" y="1226"/>
                    <a:pt x="1487" y="1194"/>
                  </a:cubicBezTo>
                  <a:cubicBezTo>
                    <a:pt x="1495" y="1186"/>
                    <a:pt x="1502" y="1170"/>
                    <a:pt x="1510" y="1162"/>
                  </a:cubicBezTo>
                  <a:cubicBezTo>
                    <a:pt x="1534" y="1139"/>
                    <a:pt x="1526" y="1076"/>
                    <a:pt x="1518" y="1020"/>
                  </a:cubicBezTo>
                  <a:cubicBezTo>
                    <a:pt x="1510" y="981"/>
                    <a:pt x="1526" y="973"/>
                    <a:pt x="1542" y="973"/>
                  </a:cubicBezTo>
                  <a:cubicBezTo>
                    <a:pt x="1550" y="973"/>
                    <a:pt x="1558" y="965"/>
                    <a:pt x="1558" y="965"/>
                  </a:cubicBezTo>
                  <a:cubicBezTo>
                    <a:pt x="1566" y="957"/>
                    <a:pt x="1558" y="909"/>
                    <a:pt x="1558" y="878"/>
                  </a:cubicBezTo>
                  <a:cubicBezTo>
                    <a:pt x="1558" y="862"/>
                    <a:pt x="1550" y="846"/>
                    <a:pt x="1550" y="838"/>
                  </a:cubicBezTo>
                  <a:cubicBezTo>
                    <a:pt x="1550" y="807"/>
                    <a:pt x="1550" y="807"/>
                    <a:pt x="1566" y="807"/>
                  </a:cubicBezTo>
                  <a:lnTo>
                    <a:pt x="1573" y="799"/>
                  </a:lnTo>
                  <a:cubicBezTo>
                    <a:pt x="1582" y="799"/>
                    <a:pt x="1573" y="775"/>
                    <a:pt x="1566" y="759"/>
                  </a:cubicBezTo>
                  <a:cubicBezTo>
                    <a:pt x="1566" y="751"/>
                    <a:pt x="1558" y="743"/>
                    <a:pt x="1558" y="728"/>
                  </a:cubicBezTo>
                  <a:cubicBezTo>
                    <a:pt x="1558" y="720"/>
                    <a:pt x="1550" y="704"/>
                    <a:pt x="1550" y="688"/>
                  </a:cubicBezTo>
                  <a:cubicBezTo>
                    <a:pt x="1550" y="680"/>
                    <a:pt x="1542" y="665"/>
                    <a:pt x="1542" y="656"/>
                  </a:cubicBezTo>
                  <a:lnTo>
                    <a:pt x="1542" y="649"/>
                  </a:lnTo>
                  <a:cubicBezTo>
                    <a:pt x="1550" y="641"/>
                    <a:pt x="1558" y="641"/>
                    <a:pt x="1566" y="641"/>
                  </a:cubicBezTo>
                  <a:cubicBezTo>
                    <a:pt x="1573" y="641"/>
                    <a:pt x="1573" y="641"/>
                    <a:pt x="1573" y="641"/>
                  </a:cubicBezTo>
                  <a:cubicBezTo>
                    <a:pt x="1455" y="16"/>
                    <a:pt x="1455" y="16"/>
                    <a:pt x="1455" y="16"/>
                  </a:cubicBezTo>
                  <a:cubicBezTo>
                    <a:pt x="1352" y="72"/>
                    <a:pt x="1226" y="166"/>
                    <a:pt x="1194" y="198"/>
                  </a:cubicBezTo>
                  <a:cubicBezTo>
                    <a:pt x="1171" y="230"/>
                    <a:pt x="1099" y="325"/>
                    <a:pt x="1060" y="325"/>
                  </a:cubicBezTo>
                  <a:cubicBezTo>
                    <a:pt x="1036" y="325"/>
                    <a:pt x="957" y="325"/>
                    <a:pt x="941" y="340"/>
                  </a:cubicBezTo>
                  <a:cubicBezTo>
                    <a:pt x="918" y="364"/>
                    <a:pt x="846" y="396"/>
                    <a:pt x="807" y="396"/>
                  </a:cubicBezTo>
                  <a:cubicBezTo>
                    <a:pt x="799" y="396"/>
                    <a:pt x="799" y="396"/>
                    <a:pt x="791" y="388"/>
                  </a:cubicBezTo>
                  <a:cubicBezTo>
                    <a:pt x="783" y="380"/>
                    <a:pt x="759" y="372"/>
                    <a:pt x="743" y="372"/>
                  </a:cubicBezTo>
                  <a:cubicBezTo>
                    <a:pt x="736" y="372"/>
                    <a:pt x="736" y="372"/>
                    <a:pt x="736" y="372"/>
                  </a:cubicBezTo>
                  <a:cubicBezTo>
                    <a:pt x="736" y="380"/>
                    <a:pt x="728" y="388"/>
                    <a:pt x="704" y="388"/>
                  </a:cubicBezTo>
                  <a:cubicBezTo>
                    <a:pt x="696" y="396"/>
                    <a:pt x="688" y="396"/>
                    <a:pt x="680" y="396"/>
                  </a:cubicBezTo>
                  <a:cubicBezTo>
                    <a:pt x="680" y="403"/>
                    <a:pt x="680" y="403"/>
                    <a:pt x="672" y="403"/>
                  </a:cubicBezTo>
                  <a:cubicBezTo>
                    <a:pt x="665" y="403"/>
                    <a:pt x="656" y="396"/>
                    <a:pt x="656" y="388"/>
                  </a:cubicBezTo>
                  <a:cubicBezTo>
                    <a:pt x="656" y="380"/>
                    <a:pt x="656" y="372"/>
                    <a:pt x="665" y="372"/>
                  </a:cubicBezTo>
                  <a:cubicBezTo>
                    <a:pt x="672" y="364"/>
                    <a:pt x="680" y="364"/>
                    <a:pt x="688" y="364"/>
                  </a:cubicBezTo>
                  <a:cubicBezTo>
                    <a:pt x="696" y="364"/>
                    <a:pt x="712" y="364"/>
                    <a:pt x="712" y="356"/>
                  </a:cubicBezTo>
                  <a:lnTo>
                    <a:pt x="712" y="356"/>
                  </a:lnTo>
                  <a:cubicBezTo>
                    <a:pt x="712" y="348"/>
                    <a:pt x="704" y="340"/>
                    <a:pt x="696" y="340"/>
                  </a:cubicBezTo>
                  <a:cubicBezTo>
                    <a:pt x="696" y="340"/>
                    <a:pt x="688" y="340"/>
                    <a:pt x="680" y="348"/>
                  </a:cubicBezTo>
                  <a:cubicBezTo>
                    <a:pt x="672" y="348"/>
                    <a:pt x="672" y="356"/>
                    <a:pt x="665" y="356"/>
                  </a:cubicBezTo>
                  <a:cubicBezTo>
                    <a:pt x="665" y="356"/>
                    <a:pt x="665" y="364"/>
                    <a:pt x="656" y="364"/>
                  </a:cubicBezTo>
                  <a:cubicBezTo>
                    <a:pt x="656" y="364"/>
                    <a:pt x="649" y="356"/>
                    <a:pt x="641" y="356"/>
                  </a:cubicBezTo>
                  <a:cubicBezTo>
                    <a:pt x="633" y="340"/>
                    <a:pt x="633" y="340"/>
                    <a:pt x="617" y="332"/>
                  </a:cubicBezTo>
                  <a:cubicBezTo>
                    <a:pt x="609" y="332"/>
                    <a:pt x="601" y="332"/>
                    <a:pt x="585" y="325"/>
                  </a:cubicBezTo>
                  <a:cubicBezTo>
                    <a:pt x="570" y="317"/>
                    <a:pt x="562" y="317"/>
                    <a:pt x="554" y="317"/>
                  </a:cubicBezTo>
                  <a:cubicBezTo>
                    <a:pt x="538" y="309"/>
                    <a:pt x="530" y="309"/>
                    <a:pt x="514" y="301"/>
                  </a:cubicBezTo>
                  <a:cubicBezTo>
                    <a:pt x="506" y="293"/>
                    <a:pt x="498" y="293"/>
                    <a:pt x="483" y="293"/>
                  </a:cubicBezTo>
                  <a:cubicBezTo>
                    <a:pt x="475" y="285"/>
                    <a:pt x="467" y="285"/>
                    <a:pt x="467" y="277"/>
                  </a:cubicBezTo>
                  <a:cubicBezTo>
                    <a:pt x="356" y="309"/>
                    <a:pt x="103" y="372"/>
                    <a:pt x="24" y="372"/>
                  </a:cubicBezTo>
                  <a:cubicBezTo>
                    <a:pt x="16" y="372"/>
                    <a:pt x="16" y="372"/>
                    <a:pt x="8" y="372"/>
                  </a:cubicBezTo>
                  <a:cubicBezTo>
                    <a:pt x="159" y="1566"/>
                    <a:pt x="159" y="1566"/>
                    <a:pt x="159" y="1566"/>
                  </a:cubicBezTo>
                  <a:cubicBezTo>
                    <a:pt x="159" y="1566"/>
                    <a:pt x="166" y="1558"/>
                    <a:pt x="174" y="1558"/>
                  </a:cubicBezTo>
                  <a:lnTo>
                    <a:pt x="174" y="1558"/>
                  </a:lnTo>
                  <a:cubicBezTo>
                    <a:pt x="206" y="1558"/>
                    <a:pt x="230" y="1566"/>
                    <a:pt x="261" y="1573"/>
                  </a:cubicBezTo>
                  <a:lnTo>
                    <a:pt x="269" y="1573"/>
                  </a:lnTo>
                  <a:cubicBezTo>
                    <a:pt x="277" y="1573"/>
                    <a:pt x="285" y="1573"/>
                    <a:pt x="285" y="1566"/>
                  </a:cubicBezTo>
                  <a:cubicBezTo>
                    <a:pt x="293" y="1566"/>
                    <a:pt x="293" y="1566"/>
                    <a:pt x="301" y="1566"/>
                  </a:cubicBezTo>
                  <a:cubicBezTo>
                    <a:pt x="309" y="1566"/>
                    <a:pt x="317" y="1566"/>
                    <a:pt x="325" y="1582"/>
                  </a:cubicBezTo>
                  <a:cubicBezTo>
                    <a:pt x="332" y="1589"/>
                    <a:pt x="340" y="1605"/>
                    <a:pt x="340" y="1613"/>
                  </a:cubicBezTo>
                  <a:cubicBezTo>
                    <a:pt x="356" y="1629"/>
                    <a:pt x="356" y="1645"/>
                    <a:pt x="372" y="1653"/>
                  </a:cubicBezTo>
                  <a:cubicBezTo>
                    <a:pt x="380" y="1660"/>
                    <a:pt x="388" y="1668"/>
                    <a:pt x="388" y="1676"/>
                  </a:cubicBezTo>
                  <a:cubicBezTo>
                    <a:pt x="396" y="1692"/>
                    <a:pt x="396" y="1700"/>
                    <a:pt x="427" y="1708"/>
                  </a:cubicBezTo>
                  <a:cubicBezTo>
                    <a:pt x="435" y="1708"/>
                    <a:pt x="435" y="1708"/>
                    <a:pt x="443" y="1708"/>
                  </a:cubicBezTo>
                  <a:cubicBezTo>
                    <a:pt x="459" y="1708"/>
                    <a:pt x="475" y="1708"/>
                    <a:pt x="483" y="1700"/>
                  </a:cubicBezTo>
                  <a:cubicBezTo>
                    <a:pt x="498" y="1700"/>
                    <a:pt x="506" y="1700"/>
                    <a:pt x="514" y="1700"/>
                  </a:cubicBezTo>
                  <a:cubicBezTo>
                    <a:pt x="530" y="1700"/>
                    <a:pt x="538" y="1700"/>
                    <a:pt x="538" y="1708"/>
                  </a:cubicBezTo>
                  <a:cubicBezTo>
                    <a:pt x="554" y="1724"/>
                    <a:pt x="593" y="1755"/>
                    <a:pt x="617" y="1755"/>
                  </a:cubicBezTo>
                  <a:lnTo>
                    <a:pt x="625" y="1755"/>
                  </a:lnTo>
                  <a:cubicBezTo>
                    <a:pt x="633" y="1755"/>
                    <a:pt x="641" y="1747"/>
                    <a:pt x="641" y="1740"/>
                  </a:cubicBezTo>
                  <a:cubicBezTo>
                    <a:pt x="649" y="1724"/>
                    <a:pt x="649" y="1708"/>
                    <a:pt x="665" y="1708"/>
                  </a:cubicBezTo>
                  <a:cubicBezTo>
                    <a:pt x="672" y="1708"/>
                    <a:pt x="672" y="1708"/>
                    <a:pt x="672" y="1716"/>
                  </a:cubicBezTo>
                  <a:cubicBezTo>
                    <a:pt x="688" y="1716"/>
                    <a:pt x="704" y="1724"/>
                    <a:pt x="712" y="1724"/>
                  </a:cubicBezTo>
                  <a:cubicBezTo>
                    <a:pt x="720" y="1732"/>
                    <a:pt x="720" y="1740"/>
                    <a:pt x="728" y="1732"/>
                  </a:cubicBezTo>
                  <a:cubicBezTo>
                    <a:pt x="751" y="1732"/>
                    <a:pt x="759" y="1724"/>
                    <a:pt x="759" y="1716"/>
                  </a:cubicBezTo>
                  <a:cubicBezTo>
                    <a:pt x="767" y="1716"/>
                    <a:pt x="767" y="1708"/>
                    <a:pt x="783" y="1708"/>
                  </a:cubicBezTo>
                  <a:lnTo>
                    <a:pt x="791" y="1708"/>
                  </a:lnTo>
                  <a:cubicBezTo>
                    <a:pt x="799" y="1708"/>
                    <a:pt x="799" y="1708"/>
                    <a:pt x="807" y="1692"/>
                  </a:cubicBezTo>
                  <a:cubicBezTo>
                    <a:pt x="815" y="1692"/>
                    <a:pt x="823" y="1684"/>
                    <a:pt x="831" y="1676"/>
                  </a:cubicBezTo>
                  <a:lnTo>
                    <a:pt x="862" y="1660"/>
                  </a:lnTo>
                  <a:close/>
                </a:path>
              </a:pathLst>
            </a:custGeom>
            <a:solidFill>
              <a:schemeClr val="accent6"/>
            </a:solidFill>
            <a:ln>
              <a:solidFill>
                <a:schemeClr val="bg2"/>
              </a:solidFill>
            </a:ln>
            <a:effectLst/>
          </p:spPr>
          <p:txBody>
            <a:bodyPr wrap="none" anchor="ctr"/>
            <a:lstStyle/>
            <a:p>
              <a:endParaRPr lang="en-US" dirty="0">
                <a:latin typeface="Calibri Light"/>
              </a:endParaRPr>
            </a:p>
          </p:txBody>
        </p:sp>
        <p:grpSp>
          <p:nvGrpSpPr>
            <p:cNvPr id="650" name="Group 649"/>
            <p:cNvGrpSpPr/>
            <p:nvPr/>
          </p:nvGrpSpPr>
          <p:grpSpPr>
            <a:xfrm>
              <a:off x="14001891" y="6008321"/>
              <a:ext cx="1085435" cy="1370709"/>
              <a:chOff x="14001891" y="6008321"/>
              <a:chExt cx="1085435" cy="1370709"/>
            </a:xfrm>
          </p:grpSpPr>
          <p:sp>
            <p:nvSpPr>
              <p:cNvPr id="651" name="Freeform 131"/>
              <p:cNvSpPr>
                <a:spLocks noChangeArrowheads="1"/>
              </p:cNvSpPr>
              <p:nvPr/>
            </p:nvSpPr>
            <p:spPr bwMode="auto">
              <a:xfrm>
                <a:off x="14001891" y="6008321"/>
                <a:ext cx="1085435" cy="1370709"/>
              </a:xfrm>
              <a:custGeom>
                <a:avLst/>
                <a:gdLst>
                  <a:gd name="T0" fmla="*/ 2040 w 2064"/>
                  <a:gd name="T1" fmla="*/ 711 h 2608"/>
                  <a:gd name="T2" fmla="*/ 2040 w 2064"/>
                  <a:gd name="T3" fmla="*/ 711 h 2608"/>
                  <a:gd name="T4" fmla="*/ 1344 w 2064"/>
                  <a:gd name="T5" fmla="*/ 632 h 2608"/>
                  <a:gd name="T6" fmla="*/ 1415 w 2064"/>
                  <a:gd name="T7" fmla="*/ 174 h 2608"/>
                  <a:gd name="T8" fmla="*/ 403 w 2064"/>
                  <a:gd name="T9" fmla="*/ 0 h 2608"/>
                  <a:gd name="T10" fmla="*/ 0 w 2064"/>
                  <a:gd name="T11" fmla="*/ 2315 h 2608"/>
                  <a:gd name="T12" fmla="*/ 0 w 2064"/>
                  <a:gd name="T13" fmla="*/ 2315 h 2608"/>
                  <a:gd name="T14" fmla="*/ 24 w 2064"/>
                  <a:gd name="T15" fmla="*/ 2323 h 2608"/>
                  <a:gd name="T16" fmla="*/ 24 w 2064"/>
                  <a:gd name="T17" fmla="*/ 2323 h 2608"/>
                  <a:gd name="T18" fmla="*/ 40 w 2064"/>
                  <a:gd name="T19" fmla="*/ 2323 h 2608"/>
                  <a:gd name="T20" fmla="*/ 40 w 2064"/>
                  <a:gd name="T21" fmla="*/ 2323 h 2608"/>
                  <a:gd name="T22" fmla="*/ 1818 w 2064"/>
                  <a:gd name="T23" fmla="*/ 2607 h 2608"/>
                  <a:gd name="T24" fmla="*/ 2063 w 2064"/>
                  <a:gd name="T25" fmla="*/ 735 h 2608"/>
                  <a:gd name="T26" fmla="*/ 2040 w 2064"/>
                  <a:gd name="T27" fmla="*/ 711 h 2608"/>
                  <a:gd name="T28" fmla="*/ 941 w 2064"/>
                  <a:gd name="T29" fmla="*/ 569 h 2608"/>
                  <a:gd name="T30" fmla="*/ 941 w 2064"/>
                  <a:gd name="T31" fmla="*/ 569 h 2608"/>
                  <a:gd name="T32" fmla="*/ 917 w 2064"/>
                  <a:gd name="T33" fmla="*/ 521 h 2608"/>
                  <a:gd name="T34" fmla="*/ 886 w 2064"/>
                  <a:gd name="T35" fmla="*/ 490 h 2608"/>
                  <a:gd name="T36" fmla="*/ 893 w 2064"/>
                  <a:gd name="T37" fmla="*/ 577 h 2608"/>
                  <a:gd name="T38" fmla="*/ 886 w 2064"/>
                  <a:gd name="T39" fmla="*/ 632 h 2608"/>
                  <a:gd name="T40" fmla="*/ 830 w 2064"/>
                  <a:gd name="T41" fmla="*/ 664 h 2608"/>
                  <a:gd name="T42" fmla="*/ 814 w 2064"/>
                  <a:gd name="T43" fmla="*/ 616 h 2608"/>
                  <a:gd name="T44" fmla="*/ 798 w 2064"/>
                  <a:gd name="T45" fmla="*/ 577 h 2608"/>
                  <a:gd name="T46" fmla="*/ 791 w 2064"/>
                  <a:gd name="T47" fmla="*/ 537 h 2608"/>
                  <a:gd name="T48" fmla="*/ 775 w 2064"/>
                  <a:gd name="T49" fmla="*/ 466 h 2608"/>
                  <a:gd name="T50" fmla="*/ 743 w 2064"/>
                  <a:gd name="T51" fmla="*/ 490 h 2608"/>
                  <a:gd name="T52" fmla="*/ 711 w 2064"/>
                  <a:gd name="T53" fmla="*/ 466 h 2608"/>
                  <a:gd name="T54" fmla="*/ 719 w 2064"/>
                  <a:gd name="T55" fmla="*/ 371 h 2608"/>
                  <a:gd name="T56" fmla="*/ 688 w 2064"/>
                  <a:gd name="T57" fmla="*/ 316 h 2608"/>
                  <a:gd name="T58" fmla="*/ 680 w 2064"/>
                  <a:gd name="T59" fmla="*/ 221 h 2608"/>
                  <a:gd name="T60" fmla="*/ 719 w 2064"/>
                  <a:gd name="T61" fmla="*/ 158 h 2608"/>
                  <a:gd name="T62" fmla="*/ 775 w 2064"/>
                  <a:gd name="T63" fmla="*/ 166 h 2608"/>
                  <a:gd name="T64" fmla="*/ 767 w 2064"/>
                  <a:gd name="T65" fmla="*/ 190 h 2608"/>
                  <a:gd name="T66" fmla="*/ 759 w 2064"/>
                  <a:gd name="T67" fmla="*/ 205 h 2608"/>
                  <a:gd name="T68" fmla="*/ 822 w 2064"/>
                  <a:gd name="T69" fmla="*/ 316 h 2608"/>
                  <a:gd name="T70" fmla="*/ 830 w 2064"/>
                  <a:gd name="T71" fmla="*/ 379 h 2608"/>
                  <a:gd name="T72" fmla="*/ 854 w 2064"/>
                  <a:gd name="T73" fmla="*/ 395 h 2608"/>
                  <a:gd name="T74" fmla="*/ 893 w 2064"/>
                  <a:gd name="T75" fmla="*/ 411 h 2608"/>
                  <a:gd name="T76" fmla="*/ 933 w 2064"/>
                  <a:gd name="T77" fmla="*/ 498 h 2608"/>
                  <a:gd name="T78" fmla="*/ 941 w 2064"/>
                  <a:gd name="T79" fmla="*/ 569 h 2608"/>
                  <a:gd name="T80" fmla="*/ 2040 w 2064"/>
                  <a:gd name="T81" fmla="*/ 711 h 2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4" h="2608">
                    <a:moveTo>
                      <a:pt x="2040" y="711"/>
                    </a:moveTo>
                    <a:lnTo>
                      <a:pt x="2040" y="711"/>
                    </a:lnTo>
                    <a:cubicBezTo>
                      <a:pt x="1344" y="632"/>
                      <a:pt x="1344" y="632"/>
                      <a:pt x="1344" y="632"/>
                    </a:cubicBezTo>
                    <a:cubicBezTo>
                      <a:pt x="1415" y="174"/>
                      <a:pt x="1415" y="174"/>
                      <a:pt x="1415" y="174"/>
                    </a:cubicBezTo>
                    <a:cubicBezTo>
                      <a:pt x="1075" y="118"/>
                      <a:pt x="735" y="63"/>
                      <a:pt x="403" y="0"/>
                    </a:cubicBezTo>
                    <a:cubicBezTo>
                      <a:pt x="0" y="2315"/>
                      <a:pt x="0" y="2315"/>
                      <a:pt x="0" y="2315"/>
                    </a:cubicBezTo>
                    <a:lnTo>
                      <a:pt x="0" y="2315"/>
                    </a:lnTo>
                    <a:cubicBezTo>
                      <a:pt x="8" y="2315"/>
                      <a:pt x="8" y="2323"/>
                      <a:pt x="24" y="2323"/>
                    </a:cubicBezTo>
                    <a:lnTo>
                      <a:pt x="24" y="2323"/>
                    </a:lnTo>
                    <a:cubicBezTo>
                      <a:pt x="24" y="2323"/>
                      <a:pt x="32" y="2323"/>
                      <a:pt x="40" y="2323"/>
                    </a:cubicBezTo>
                    <a:lnTo>
                      <a:pt x="40" y="2323"/>
                    </a:lnTo>
                    <a:cubicBezTo>
                      <a:pt x="206" y="2354"/>
                      <a:pt x="814" y="2481"/>
                      <a:pt x="1818" y="2607"/>
                    </a:cubicBezTo>
                    <a:cubicBezTo>
                      <a:pt x="2063" y="735"/>
                      <a:pt x="2063" y="735"/>
                      <a:pt x="2063" y="735"/>
                    </a:cubicBezTo>
                    <a:cubicBezTo>
                      <a:pt x="2040" y="711"/>
                      <a:pt x="2040" y="711"/>
                      <a:pt x="2040" y="711"/>
                    </a:cubicBezTo>
                    <a:lnTo>
                      <a:pt x="941" y="569"/>
                    </a:lnTo>
                    <a:lnTo>
                      <a:pt x="941" y="569"/>
                    </a:lnTo>
                    <a:cubicBezTo>
                      <a:pt x="933" y="585"/>
                      <a:pt x="925" y="561"/>
                      <a:pt x="917" y="521"/>
                    </a:cubicBezTo>
                    <a:cubicBezTo>
                      <a:pt x="901" y="482"/>
                      <a:pt x="901" y="498"/>
                      <a:pt x="886" y="490"/>
                    </a:cubicBezTo>
                    <a:cubicBezTo>
                      <a:pt x="862" y="482"/>
                      <a:pt x="886" y="529"/>
                      <a:pt x="893" y="577"/>
                    </a:cubicBezTo>
                    <a:cubicBezTo>
                      <a:pt x="893" y="616"/>
                      <a:pt x="893" y="601"/>
                      <a:pt x="886" y="632"/>
                    </a:cubicBezTo>
                    <a:cubicBezTo>
                      <a:pt x="877" y="664"/>
                      <a:pt x="854" y="648"/>
                      <a:pt x="830" y="664"/>
                    </a:cubicBezTo>
                    <a:cubicBezTo>
                      <a:pt x="806" y="672"/>
                      <a:pt x="814" y="632"/>
                      <a:pt x="814" y="616"/>
                    </a:cubicBezTo>
                    <a:cubicBezTo>
                      <a:pt x="806" y="601"/>
                      <a:pt x="798" y="601"/>
                      <a:pt x="798" y="577"/>
                    </a:cubicBezTo>
                    <a:cubicBezTo>
                      <a:pt x="798" y="545"/>
                      <a:pt x="798" y="537"/>
                      <a:pt x="791" y="537"/>
                    </a:cubicBezTo>
                    <a:cubicBezTo>
                      <a:pt x="783" y="529"/>
                      <a:pt x="775" y="482"/>
                      <a:pt x="775" y="466"/>
                    </a:cubicBezTo>
                    <a:cubicBezTo>
                      <a:pt x="767" y="450"/>
                      <a:pt x="759" y="458"/>
                      <a:pt x="743" y="490"/>
                    </a:cubicBezTo>
                    <a:cubicBezTo>
                      <a:pt x="719" y="514"/>
                      <a:pt x="719" y="498"/>
                      <a:pt x="711" y="466"/>
                    </a:cubicBezTo>
                    <a:cubicBezTo>
                      <a:pt x="711" y="443"/>
                      <a:pt x="719" y="403"/>
                      <a:pt x="719" y="371"/>
                    </a:cubicBezTo>
                    <a:cubicBezTo>
                      <a:pt x="719" y="340"/>
                      <a:pt x="704" y="348"/>
                      <a:pt x="688" y="316"/>
                    </a:cubicBezTo>
                    <a:cubicBezTo>
                      <a:pt x="664" y="292"/>
                      <a:pt x="680" y="245"/>
                      <a:pt x="680" y="221"/>
                    </a:cubicBezTo>
                    <a:cubicBezTo>
                      <a:pt x="680" y="205"/>
                      <a:pt x="711" y="166"/>
                      <a:pt x="719" y="158"/>
                    </a:cubicBezTo>
                    <a:cubicBezTo>
                      <a:pt x="735" y="142"/>
                      <a:pt x="759" y="150"/>
                      <a:pt x="775" y="166"/>
                    </a:cubicBezTo>
                    <a:cubicBezTo>
                      <a:pt x="791" y="174"/>
                      <a:pt x="775" y="181"/>
                      <a:pt x="767" y="190"/>
                    </a:cubicBezTo>
                    <a:cubicBezTo>
                      <a:pt x="751" y="197"/>
                      <a:pt x="759" y="205"/>
                      <a:pt x="759" y="205"/>
                    </a:cubicBezTo>
                    <a:cubicBezTo>
                      <a:pt x="751" y="237"/>
                      <a:pt x="791" y="292"/>
                      <a:pt x="822" y="316"/>
                    </a:cubicBezTo>
                    <a:cubicBezTo>
                      <a:pt x="846" y="332"/>
                      <a:pt x="830" y="348"/>
                      <a:pt x="830" y="379"/>
                    </a:cubicBezTo>
                    <a:cubicBezTo>
                      <a:pt x="830" y="411"/>
                      <a:pt x="846" y="403"/>
                      <a:pt x="854" y="395"/>
                    </a:cubicBezTo>
                    <a:cubicBezTo>
                      <a:pt x="870" y="395"/>
                      <a:pt x="886" y="395"/>
                      <a:pt x="893" y="411"/>
                    </a:cubicBezTo>
                    <a:cubicBezTo>
                      <a:pt x="893" y="427"/>
                      <a:pt x="917" y="466"/>
                      <a:pt x="933" y="498"/>
                    </a:cubicBezTo>
                    <a:cubicBezTo>
                      <a:pt x="957" y="529"/>
                      <a:pt x="941" y="545"/>
                      <a:pt x="941" y="569"/>
                    </a:cubicBezTo>
                    <a:lnTo>
                      <a:pt x="2040" y="711"/>
                    </a:lnTo>
                  </a:path>
                </a:pathLst>
              </a:custGeom>
              <a:solidFill>
                <a:schemeClr val="accent6"/>
              </a:solidFill>
              <a:ln>
                <a:solidFill>
                  <a:schemeClr val="bg2"/>
                </a:solidFill>
              </a:ln>
              <a:effectLst/>
            </p:spPr>
            <p:txBody>
              <a:bodyPr wrap="none" anchor="ctr"/>
              <a:lstStyle/>
              <a:p>
                <a:endParaRPr lang="en-US" dirty="0">
                  <a:latin typeface="Calibri Light"/>
                </a:endParaRPr>
              </a:p>
            </p:txBody>
          </p:sp>
          <p:sp>
            <p:nvSpPr>
              <p:cNvPr id="652" name="Freeform 1061"/>
              <p:cNvSpPr>
                <a:spLocks noChangeArrowheads="1"/>
              </p:cNvSpPr>
              <p:nvPr/>
            </p:nvSpPr>
            <p:spPr bwMode="auto">
              <a:xfrm>
                <a:off x="14306109" y="6070942"/>
                <a:ext cx="221161" cy="329230"/>
              </a:xfrm>
              <a:custGeom>
                <a:avLst/>
                <a:gdLst>
                  <a:gd name="T0" fmla="*/ 31 w 388"/>
                  <a:gd name="T1" fmla="*/ 143 h 579"/>
                  <a:gd name="T2" fmla="*/ 86 w 388"/>
                  <a:gd name="T3" fmla="*/ 32 h 579"/>
                  <a:gd name="T4" fmla="*/ 173 w 388"/>
                  <a:gd name="T5" fmla="*/ 0 h 579"/>
                  <a:gd name="T6" fmla="*/ 387 w 388"/>
                  <a:gd name="T7" fmla="*/ 435 h 579"/>
                  <a:gd name="T8" fmla="*/ 150 w 388"/>
                  <a:gd name="T9" fmla="*/ 578 h 579"/>
                  <a:gd name="T10" fmla="*/ 0 w 388"/>
                  <a:gd name="T11" fmla="*/ 111 h 579"/>
                  <a:gd name="T12" fmla="*/ 31 w 388"/>
                  <a:gd name="T13" fmla="*/ 143 h 579"/>
                </a:gdLst>
                <a:ahLst/>
                <a:cxnLst>
                  <a:cxn ang="0">
                    <a:pos x="T0" y="T1"/>
                  </a:cxn>
                  <a:cxn ang="0">
                    <a:pos x="T2" y="T3"/>
                  </a:cxn>
                  <a:cxn ang="0">
                    <a:pos x="T4" y="T5"/>
                  </a:cxn>
                  <a:cxn ang="0">
                    <a:pos x="T6" y="T7"/>
                  </a:cxn>
                  <a:cxn ang="0">
                    <a:pos x="T8" y="T9"/>
                  </a:cxn>
                  <a:cxn ang="0">
                    <a:pos x="T10" y="T11"/>
                  </a:cxn>
                  <a:cxn ang="0">
                    <a:pos x="T12" y="T13"/>
                  </a:cxn>
                </a:cxnLst>
                <a:rect l="0" t="0" r="r" b="b"/>
                <a:pathLst>
                  <a:path w="388" h="579">
                    <a:moveTo>
                      <a:pt x="31" y="143"/>
                    </a:moveTo>
                    <a:lnTo>
                      <a:pt x="86" y="32"/>
                    </a:lnTo>
                    <a:lnTo>
                      <a:pt x="173" y="0"/>
                    </a:lnTo>
                    <a:lnTo>
                      <a:pt x="387" y="435"/>
                    </a:lnTo>
                    <a:lnTo>
                      <a:pt x="150" y="578"/>
                    </a:lnTo>
                    <a:lnTo>
                      <a:pt x="0" y="111"/>
                    </a:lnTo>
                    <a:lnTo>
                      <a:pt x="31" y="143"/>
                    </a:lnTo>
                  </a:path>
                </a:pathLst>
              </a:custGeom>
              <a:solidFill>
                <a:schemeClr val="accent6"/>
              </a:solidFill>
              <a:ln>
                <a:noFill/>
              </a:ln>
              <a:effectLst/>
            </p:spPr>
            <p:txBody>
              <a:bodyPr wrap="none" anchor="ctr"/>
              <a:lstStyle/>
              <a:p>
                <a:endParaRPr lang="en-US" dirty="0">
                  <a:latin typeface="Calibri Light"/>
                </a:endParaRPr>
              </a:p>
            </p:txBody>
          </p:sp>
        </p:grpSp>
      </p:grpSp>
      <p:grpSp>
        <p:nvGrpSpPr>
          <p:cNvPr id="212" name="Group 211"/>
          <p:cNvGrpSpPr/>
          <p:nvPr/>
        </p:nvGrpSpPr>
        <p:grpSpPr>
          <a:xfrm>
            <a:off x="14213031" y="4499141"/>
            <a:ext cx="7501847" cy="4210536"/>
            <a:chOff x="17570424" y="5679930"/>
            <a:chExt cx="5038267" cy="2827811"/>
          </a:xfrm>
        </p:grpSpPr>
        <p:grpSp>
          <p:nvGrpSpPr>
            <p:cNvPr id="213" name="Group 212"/>
            <p:cNvGrpSpPr/>
            <p:nvPr/>
          </p:nvGrpSpPr>
          <p:grpSpPr>
            <a:xfrm>
              <a:off x="17570424" y="5679930"/>
              <a:ext cx="5038267" cy="2317072"/>
              <a:chOff x="714174" y="1849427"/>
              <a:chExt cx="2638626" cy="1491147"/>
            </a:xfrm>
          </p:grpSpPr>
          <p:cxnSp>
            <p:nvCxnSpPr>
              <p:cNvPr id="221" name="Straight Connector 220"/>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2" name="Rounded Rectangle 221"/>
              <p:cNvSpPr/>
              <p:nvPr/>
            </p:nvSpPr>
            <p:spPr>
              <a:xfrm>
                <a:off x="951571" y="1849427"/>
                <a:ext cx="198959" cy="139893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223" name="Rounded Rectangle 222"/>
              <p:cNvSpPr/>
              <p:nvPr/>
            </p:nvSpPr>
            <p:spPr>
              <a:xfrm>
                <a:off x="1336791" y="2323497"/>
                <a:ext cx="208834" cy="88676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224" name="Rounded Rectangle 223"/>
              <p:cNvSpPr/>
              <p:nvPr/>
            </p:nvSpPr>
            <p:spPr>
              <a:xfrm>
                <a:off x="1722011" y="2323497"/>
                <a:ext cx="202844" cy="904077"/>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225" name="Rounded Rectangle 224"/>
              <p:cNvSpPr/>
              <p:nvPr/>
            </p:nvSpPr>
            <p:spPr>
              <a:xfrm>
                <a:off x="2107231" y="1970278"/>
                <a:ext cx="212902" cy="126422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226" name="Rounded Rectangle 225"/>
              <p:cNvSpPr/>
              <p:nvPr/>
            </p:nvSpPr>
            <p:spPr>
              <a:xfrm>
                <a:off x="2492451" y="1849427"/>
                <a:ext cx="192716" cy="1374685"/>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227" name="Rounded Rectangle 226"/>
              <p:cNvSpPr/>
              <p:nvPr/>
            </p:nvSpPr>
            <p:spPr>
              <a:xfrm>
                <a:off x="2877671" y="1970277"/>
                <a:ext cx="202844" cy="1246909"/>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grpSp>
        <p:grpSp>
          <p:nvGrpSpPr>
            <p:cNvPr id="214" name="Group 213"/>
            <p:cNvGrpSpPr/>
            <p:nvPr/>
          </p:nvGrpSpPr>
          <p:grpSpPr>
            <a:xfrm>
              <a:off x="18044541" y="8138409"/>
              <a:ext cx="4095002" cy="369332"/>
              <a:chOff x="2452765" y="7502131"/>
              <a:chExt cx="4095002" cy="369332"/>
            </a:xfrm>
          </p:grpSpPr>
          <p:sp>
            <p:nvSpPr>
              <p:cNvPr id="215" name="Rectangle 1436"/>
              <p:cNvSpPr>
                <a:spLocks noChangeArrowheads="1"/>
              </p:cNvSpPr>
              <p:nvPr/>
            </p:nvSpPr>
            <p:spPr bwMode="auto">
              <a:xfrm>
                <a:off x="2452765"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id-ID" sz="2400" dirty="0" smtClean="0">
                    <a:latin typeface="Lato Regular"/>
                    <a:cs typeface="Lato Regular"/>
                  </a:rPr>
                  <a:t>34</a:t>
                </a:r>
                <a:endParaRPr kumimoji="0" lang="en-US" sz="4400" i="0" u="none" strike="noStrike" cap="none" normalizeH="0" baseline="0" dirty="0" smtClean="0">
                  <a:ln>
                    <a:noFill/>
                  </a:ln>
                  <a:effectLst/>
                  <a:latin typeface="Lato Regular"/>
                  <a:cs typeface="Lato Regular"/>
                </a:endParaRPr>
              </a:p>
            </p:txBody>
          </p:sp>
          <p:sp>
            <p:nvSpPr>
              <p:cNvPr id="216" name="Rectangle 1436"/>
              <p:cNvSpPr>
                <a:spLocks noChangeArrowheads="1"/>
              </p:cNvSpPr>
              <p:nvPr/>
            </p:nvSpPr>
            <p:spPr bwMode="auto">
              <a:xfrm>
                <a:off x="3207171"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54</a:t>
                </a:r>
                <a:endParaRPr kumimoji="0" lang="en-US" sz="4400" i="0" u="none" strike="noStrike" cap="none" normalizeH="0" baseline="0" dirty="0" smtClean="0">
                  <a:ln>
                    <a:noFill/>
                  </a:ln>
                  <a:effectLst/>
                  <a:latin typeface="Lato Regular"/>
                  <a:cs typeface="Lato Regular"/>
                </a:endParaRPr>
              </a:p>
            </p:txBody>
          </p:sp>
          <p:sp>
            <p:nvSpPr>
              <p:cNvPr id="217" name="Rectangle 1436"/>
              <p:cNvSpPr>
                <a:spLocks noChangeArrowheads="1"/>
              </p:cNvSpPr>
              <p:nvPr/>
            </p:nvSpPr>
            <p:spPr bwMode="auto">
              <a:xfrm>
                <a:off x="3948151"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32</a:t>
                </a:r>
                <a:endParaRPr kumimoji="0" lang="en-US" sz="4400" i="0" u="none" strike="noStrike" cap="none" normalizeH="0" baseline="0" dirty="0" smtClean="0">
                  <a:ln>
                    <a:noFill/>
                  </a:ln>
                  <a:effectLst/>
                  <a:latin typeface="Lato Regular"/>
                  <a:cs typeface="Lato Regular"/>
                </a:endParaRPr>
              </a:p>
            </p:txBody>
          </p:sp>
          <p:sp>
            <p:nvSpPr>
              <p:cNvPr id="218" name="Rectangle 1436"/>
              <p:cNvSpPr>
                <a:spLocks noChangeArrowheads="1"/>
              </p:cNvSpPr>
              <p:nvPr/>
            </p:nvSpPr>
            <p:spPr bwMode="auto">
              <a:xfrm>
                <a:off x="4688099"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43</a:t>
                </a:r>
                <a:endParaRPr kumimoji="0" lang="en-US" sz="4400" i="0" u="none" strike="noStrike" cap="none" normalizeH="0" baseline="0" dirty="0" smtClean="0">
                  <a:ln>
                    <a:noFill/>
                  </a:ln>
                  <a:effectLst/>
                  <a:latin typeface="Lato Regular"/>
                  <a:cs typeface="Lato Regular"/>
                </a:endParaRPr>
              </a:p>
            </p:txBody>
          </p:sp>
          <p:sp>
            <p:nvSpPr>
              <p:cNvPr id="219" name="Rectangle 1436"/>
              <p:cNvSpPr>
                <a:spLocks noChangeArrowheads="1"/>
              </p:cNvSpPr>
              <p:nvPr/>
            </p:nvSpPr>
            <p:spPr bwMode="auto">
              <a:xfrm>
                <a:off x="5428045"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26</a:t>
                </a:r>
                <a:endParaRPr kumimoji="0" lang="en-US" sz="4400" i="0" u="none" strike="noStrike" cap="none" normalizeH="0" baseline="0" dirty="0" smtClean="0">
                  <a:ln>
                    <a:noFill/>
                  </a:ln>
                  <a:effectLst/>
                  <a:latin typeface="Lato Regular"/>
                  <a:cs typeface="Lato Regular"/>
                </a:endParaRPr>
              </a:p>
            </p:txBody>
          </p:sp>
          <p:sp>
            <p:nvSpPr>
              <p:cNvPr id="220" name="Rectangle 1436"/>
              <p:cNvSpPr>
                <a:spLocks noChangeArrowheads="1"/>
              </p:cNvSpPr>
              <p:nvPr/>
            </p:nvSpPr>
            <p:spPr bwMode="auto">
              <a:xfrm>
                <a:off x="6188694"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70</a:t>
                </a:r>
                <a:endParaRPr kumimoji="0" lang="en-US" sz="4400" i="0" u="none" strike="noStrike" cap="none" normalizeH="0" baseline="0" dirty="0" smtClean="0">
                  <a:ln>
                    <a:noFill/>
                  </a:ln>
                  <a:effectLst/>
                  <a:latin typeface="Lato Regular"/>
                  <a:cs typeface="Lato Regular"/>
                </a:endParaRPr>
              </a:p>
            </p:txBody>
          </p:sp>
        </p:grpSp>
      </p:grpSp>
      <p:grpSp>
        <p:nvGrpSpPr>
          <p:cNvPr id="228" name="Group 227"/>
          <p:cNvGrpSpPr/>
          <p:nvPr/>
        </p:nvGrpSpPr>
        <p:grpSpPr>
          <a:xfrm>
            <a:off x="1739573" y="488028"/>
            <a:ext cx="20937538" cy="2200624"/>
            <a:chOff x="1739573" y="511491"/>
            <a:chExt cx="20937538" cy="2200624"/>
          </a:xfrm>
        </p:grpSpPr>
        <p:sp>
          <p:nvSpPr>
            <p:cNvPr id="229" name="TextBox 228"/>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UNITED STATES MAP</a:t>
              </a:r>
              <a:endParaRPr lang="id-ID" sz="8800" b="1" dirty="0">
                <a:solidFill>
                  <a:schemeClr val="tx2"/>
                </a:solidFill>
                <a:latin typeface="Lato Regular"/>
                <a:cs typeface="Lato Regular"/>
              </a:endParaRPr>
            </a:p>
          </p:txBody>
        </p:sp>
        <p:grpSp>
          <p:nvGrpSpPr>
            <p:cNvPr id="230" name="Group 229"/>
            <p:cNvGrpSpPr/>
            <p:nvPr/>
          </p:nvGrpSpPr>
          <p:grpSpPr>
            <a:xfrm>
              <a:off x="10842089" y="1977406"/>
              <a:ext cx="2738812" cy="73151"/>
              <a:chOff x="1775295" y="2020905"/>
              <a:chExt cx="3631535" cy="45719"/>
            </a:xfrm>
          </p:grpSpPr>
          <p:sp>
            <p:nvSpPr>
              <p:cNvPr id="232" name="Rectangle 23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3" name="Rectangle 23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4" name="Rectangle 23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5" name="Rectangle 234"/>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6" name="Rectangle 235"/>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7" name="Rectangle 236"/>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31" name="TextBox 23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688278390"/>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28"/>
                                        </p:tgtEl>
                                        <p:attrNameLst>
                                          <p:attrName>style.visibility</p:attrName>
                                        </p:attrNameLst>
                                      </p:cBhvr>
                                      <p:to>
                                        <p:strVal val="visible"/>
                                      </p:to>
                                    </p:set>
                                    <p:animEffect transition="in" filter="fade">
                                      <p:cBhvr>
                                        <p:cTn id="7" dur="500"/>
                                        <p:tgtEl>
                                          <p:spTgt spid="228"/>
                                        </p:tgtEl>
                                      </p:cBhvr>
                                    </p:animEffect>
                                    <p:anim calcmode="lin" valueType="num">
                                      <p:cBhvr>
                                        <p:cTn id="8" dur="500" fill="hold"/>
                                        <p:tgtEl>
                                          <p:spTgt spid="228"/>
                                        </p:tgtEl>
                                        <p:attrNameLst>
                                          <p:attrName>ppt_x</p:attrName>
                                        </p:attrNameLst>
                                      </p:cBhvr>
                                      <p:tavLst>
                                        <p:tav tm="0">
                                          <p:val>
                                            <p:strVal val="#ppt_x"/>
                                          </p:val>
                                        </p:tav>
                                        <p:tav tm="100000">
                                          <p:val>
                                            <p:strVal val="#ppt_x"/>
                                          </p:val>
                                        </p:tav>
                                      </p:tavLst>
                                    </p:anim>
                                    <p:anim calcmode="lin" valueType="num">
                                      <p:cBhvr>
                                        <p:cTn id="9" dur="500" fill="hold"/>
                                        <p:tgtEl>
                                          <p:spTgt spid="22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536"/>
                                        </p:tgtEl>
                                        <p:attrNameLst>
                                          <p:attrName>style.visibility</p:attrName>
                                        </p:attrNameLst>
                                      </p:cBhvr>
                                      <p:to>
                                        <p:strVal val="visible"/>
                                      </p:to>
                                    </p:set>
                                    <p:animEffect transition="in" filter="fade">
                                      <p:cBhvr>
                                        <p:cTn id="13" dur="500"/>
                                        <p:tgtEl>
                                          <p:spTgt spid="536"/>
                                        </p:tgtEl>
                                      </p:cBhvr>
                                    </p:animEffect>
                                  </p:childTnLst>
                                </p:cTn>
                              </p:par>
                            </p:childTnLst>
                          </p:cTn>
                        </p:par>
                        <p:par>
                          <p:cTn id="14" fill="hold">
                            <p:stCondLst>
                              <p:cond delay="1000"/>
                            </p:stCondLst>
                            <p:childTnLst>
                              <p:par>
                                <p:cTn id="15" presetID="22" presetClass="entr" presetSubtype="4" fill="hold" nodeType="afterEffect">
                                  <p:stCondLst>
                                    <p:cond delay="0"/>
                                  </p:stCondLst>
                                  <p:childTnLst>
                                    <p:set>
                                      <p:cBhvr>
                                        <p:cTn id="16" dur="1" fill="hold">
                                          <p:stCondLst>
                                            <p:cond delay="0"/>
                                          </p:stCondLst>
                                        </p:cTn>
                                        <p:tgtEl>
                                          <p:spTgt spid="212"/>
                                        </p:tgtEl>
                                        <p:attrNameLst>
                                          <p:attrName>style.visibility</p:attrName>
                                        </p:attrNameLst>
                                      </p:cBhvr>
                                      <p:to>
                                        <p:strVal val="visible"/>
                                      </p:to>
                                    </p:set>
                                    <p:animEffect transition="in" filter="wipe(down)">
                                      <p:cBhvr>
                                        <p:cTn id="17" dur="500"/>
                                        <p:tgtEl>
                                          <p:spTgt spid="21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0" name="Group 209"/>
          <p:cNvGrpSpPr/>
          <p:nvPr/>
        </p:nvGrpSpPr>
        <p:grpSpPr>
          <a:xfrm>
            <a:off x="1739573" y="488028"/>
            <a:ext cx="20937538" cy="2200624"/>
            <a:chOff x="1739573" y="511491"/>
            <a:chExt cx="20937538" cy="2200624"/>
          </a:xfrm>
        </p:grpSpPr>
        <p:sp>
          <p:nvSpPr>
            <p:cNvPr id="211" name="TextBox 210"/>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CHINA MAP</a:t>
              </a:r>
              <a:endParaRPr lang="id-ID" sz="8800" b="1" dirty="0">
                <a:solidFill>
                  <a:schemeClr val="tx2"/>
                </a:solidFill>
                <a:latin typeface="Lato Regular"/>
                <a:cs typeface="Lato Regular"/>
              </a:endParaRPr>
            </a:p>
          </p:txBody>
        </p:sp>
        <p:grpSp>
          <p:nvGrpSpPr>
            <p:cNvPr id="212" name="Group 211"/>
            <p:cNvGrpSpPr/>
            <p:nvPr/>
          </p:nvGrpSpPr>
          <p:grpSpPr>
            <a:xfrm>
              <a:off x="10842089" y="1977406"/>
              <a:ext cx="2738812" cy="73151"/>
              <a:chOff x="1775295" y="2020905"/>
              <a:chExt cx="3631535" cy="45719"/>
            </a:xfrm>
          </p:grpSpPr>
          <p:sp>
            <p:nvSpPr>
              <p:cNvPr id="214" name="Rectangle 21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5" name="Rectangle 21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6" name="Rectangle 215"/>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7" name="Rectangle 216"/>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8" name="Rectangle 217"/>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9" name="Rectangle 218"/>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13" name="TextBox 21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152" name="Group 4"/>
          <p:cNvGrpSpPr>
            <a:grpSpLocks noChangeAspect="1"/>
          </p:cNvGrpSpPr>
          <p:nvPr/>
        </p:nvGrpSpPr>
        <p:grpSpPr bwMode="auto">
          <a:xfrm>
            <a:off x="11509326" y="3119378"/>
            <a:ext cx="14405688" cy="10360389"/>
            <a:chOff x="-9" y="5"/>
            <a:chExt cx="5769" cy="4314"/>
          </a:xfrm>
          <a:solidFill>
            <a:schemeClr val="bg1">
              <a:lumMod val="75000"/>
            </a:schemeClr>
          </a:solidFill>
        </p:grpSpPr>
        <p:sp>
          <p:nvSpPr>
            <p:cNvPr id="154" name="Freeform 5"/>
            <p:cNvSpPr>
              <a:spLocks/>
            </p:cNvSpPr>
            <p:nvPr/>
          </p:nvSpPr>
          <p:spPr bwMode="auto">
            <a:xfrm>
              <a:off x="3679" y="4064"/>
              <a:ext cx="312" cy="255"/>
            </a:xfrm>
            <a:custGeom>
              <a:avLst/>
              <a:gdLst>
                <a:gd name="T0" fmla="*/ 553 w 673"/>
                <a:gd name="T1" fmla="*/ 13 h 550"/>
                <a:gd name="T2" fmla="*/ 520 w 673"/>
                <a:gd name="T3" fmla="*/ 52 h 550"/>
                <a:gd name="T4" fmla="*/ 454 w 673"/>
                <a:gd name="T5" fmla="*/ 35 h 550"/>
                <a:gd name="T6" fmla="*/ 411 w 673"/>
                <a:gd name="T7" fmla="*/ 61 h 550"/>
                <a:gd name="T8" fmla="*/ 358 w 673"/>
                <a:gd name="T9" fmla="*/ 78 h 550"/>
                <a:gd name="T10" fmla="*/ 319 w 673"/>
                <a:gd name="T11" fmla="*/ 70 h 550"/>
                <a:gd name="T12" fmla="*/ 284 w 673"/>
                <a:gd name="T13" fmla="*/ 48 h 550"/>
                <a:gd name="T14" fmla="*/ 260 w 673"/>
                <a:gd name="T15" fmla="*/ 89 h 550"/>
                <a:gd name="T16" fmla="*/ 232 w 673"/>
                <a:gd name="T17" fmla="*/ 111 h 550"/>
                <a:gd name="T18" fmla="*/ 160 w 673"/>
                <a:gd name="T19" fmla="*/ 102 h 550"/>
                <a:gd name="T20" fmla="*/ 175 w 673"/>
                <a:gd name="T21" fmla="*/ 148 h 550"/>
                <a:gd name="T22" fmla="*/ 120 w 673"/>
                <a:gd name="T23" fmla="*/ 185 h 550"/>
                <a:gd name="T24" fmla="*/ 53 w 673"/>
                <a:gd name="T25" fmla="*/ 246 h 550"/>
                <a:gd name="T26" fmla="*/ 20 w 673"/>
                <a:gd name="T27" fmla="*/ 280 h 550"/>
                <a:gd name="T28" fmla="*/ 33 w 673"/>
                <a:gd name="T29" fmla="*/ 317 h 550"/>
                <a:gd name="T30" fmla="*/ 33 w 673"/>
                <a:gd name="T31" fmla="*/ 387 h 550"/>
                <a:gd name="T32" fmla="*/ 55 w 673"/>
                <a:gd name="T33" fmla="*/ 437 h 550"/>
                <a:gd name="T34" fmla="*/ 81 w 673"/>
                <a:gd name="T35" fmla="*/ 476 h 550"/>
                <a:gd name="T36" fmla="*/ 138 w 673"/>
                <a:gd name="T37" fmla="*/ 498 h 550"/>
                <a:gd name="T38" fmla="*/ 219 w 673"/>
                <a:gd name="T39" fmla="*/ 500 h 550"/>
                <a:gd name="T40" fmla="*/ 341 w 673"/>
                <a:gd name="T41" fmla="*/ 534 h 550"/>
                <a:gd name="T42" fmla="*/ 374 w 673"/>
                <a:gd name="T43" fmla="*/ 476 h 550"/>
                <a:gd name="T44" fmla="*/ 459 w 673"/>
                <a:gd name="T45" fmla="*/ 426 h 550"/>
                <a:gd name="T46" fmla="*/ 507 w 673"/>
                <a:gd name="T47" fmla="*/ 395 h 550"/>
                <a:gd name="T48" fmla="*/ 568 w 673"/>
                <a:gd name="T49" fmla="*/ 356 h 550"/>
                <a:gd name="T50" fmla="*/ 551 w 673"/>
                <a:gd name="T51" fmla="*/ 306 h 550"/>
                <a:gd name="T52" fmla="*/ 592 w 673"/>
                <a:gd name="T53" fmla="*/ 272 h 550"/>
                <a:gd name="T54" fmla="*/ 572 w 673"/>
                <a:gd name="T55" fmla="*/ 228 h 550"/>
                <a:gd name="T56" fmla="*/ 633 w 673"/>
                <a:gd name="T57" fmla="*/ 156 h 550"/>
                <a:gd name="T58" fmla="*/ 671 w 673"/>
                <a:gd name="T59" fmla="*/ 124 h 550"/>
                <a:gd name="T60" fmla="*/ 649 w 673"/>
                <a:gd name="T61" fmla="*/ 43 h 550"/>
                <a:gd name="T62" fmla="*/ 590 w 673"/>
                <a:gd name="T63" fmla="*/ 31 h 550"/>
                <a:gd name="T64" fmla="*/ 553 w 673"/>
                <a:gd name="T65" fmla="*/ 13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3" h="550">
                  <a:moveTo>
                    <a:pt x="553" y="13"/>
                  </a:moveTo>
                  <a:cubicBezTo>
                    <a:pt x="553" y="13"/>
                    <a:pt x="540" y="59"/>
                    <a:pt x="520" y="52"/>
                  </a:cubicBezTo>
                  <a:cubicBezTo>
                    <a:pt x="500" y="44"/>
                    <a:pt x="476" y="33"/>
                    <a:pt x="454" y="35"/>
                  </a:cubicBezTo>
                  <a:cubicBezTo>
                    <a:pt x="433" y="37"/>
                    <a:pt x="426" y="46"/>
                    <a:pt x="411" y="61"/>
                  </a:cubicBezTo>
                  <a:cubicBezTo>
                    <a:pt x="395" y="76"/>
                    <a:pt x="378" y="85"/>
                    <a:pt x="358" y="78"/>
                  </a:cubicBezTo>
                  <a:cubicBezTo>
                    <a:pt x="339" y="70"/>
                    <a:pt x="330" y="85"/>
                    <a:pt x="319" y="70"/>
                  </a:cubicBezTo>
                  <a:cubicBezTo>
                    <a:pt x="308" y="55"/>
                    <a:pt x="297" y="35"/>
                    <a:pt x="284" y="48"/>
                  </a:cubicBezTo>
                  <a:cubicBezTo>
                    <a:pt x="271" y="61"/>
                    <a:pt x="258" y="68"/>
                    <a:pt x="260" y="89"/>
                  </a:cubicBezTo>
                  <a:cubicBezTo>
                    <a:pt x="262" y="109"/>
                    <a:pt x="245" y="119"/>
                    <a:pt x="232" y="111"/>
                  </a:cubicBezTo>
                  <a:cubicBezTo>
                    <a:pt x="219" y="104"/>
                    <a:pt x="162" y="83"/>
                    <a:pt x="160" y="102"/>
                  </a:cubicBezTo>
                  <a:cubicBezTo>
                    <a:pt x="157" y="120"/>
                    <a:pt x="194" y="135"/>
                    <a:pt x="175" y="148"/>
                  </a:cubicBezTo>
                  <a:cubicBezTo>
                    <a:pt x="155" y="161"/>
                    <a:pt x="140" y="178"/>
                    <a:pt x="120" y="185"/>
                  </a:cubicBezTo>
                  <a:cubicBezTo>
                    <a:pt x="101" y="193"/>
                    <a:pt x="72" y="230"/>
                    <a:pt x="53" y="246"/>
                  </a:cubicBezTo>
                  <a:cubicBezTo>
                    <a:pt x="33" y="263"/>
                    <a:pt x="0" y="261"/>
                    <a:pt x="20" y="280"/>
                  </a:cubicBezTo>
                  <a:cubicBezTo>
                    <a:pt x="39" y="298"/>
                    <a:pt x="44" y="296"/>
                    <a:pt x="33" y="317"/>
                  </a:cubicBezTo>
                  <a:cubicBezTo>
                    <a:pt x="22" y="337"/>
                    <a:pt x="35" y="371"/>
                    <a:pt x="33" y="387"/>
                  </a:cubicBezTo>
                  <a:cubicBezTo>
                    <a:pt x="31" y="404"/>
                    <a:pt x="48" y="413"/>
                    <a:pt x="55" y="437"/>
                  </a:cubicBezTo>
                  <a:cubicBezTo>
                    <a:pt x="61" y="461"/>
                    <a:pt x="50" y="459"/>
                    <a:pt x="81" y="476"/>
                  </a:cubicBezTo>
                  <a:cubicBezTo>
                    <a:pt x="112" y="493"/>
                    <a:pt x="103" y="484"/>
                    <a:pt x="138" y="498"/>
                  </a:cubicBezTo>
                  <a:cubicBezTo>
                    <a:pt x="173" y="513"/>
                    <a:pt x="197" y="487"/>
                    <a:pt x="219" y="500"/>
                  </a:cubicBezTo>
                  <a:cubicBezTo>
                    <a:pt x="240" y="513"/>
                    <a:pt x="332" y="550"/>
                    <a:pt x="341" y="534"/>
                  </a:cubicBezTo>
                  <a:cubicBezTo>
                    <a:pt x="350" y="517"/>
                    <a:pt x="341" y="476"/>
                    <a:pt x="374" y="476"/>
                  </a:cubicBezTo>
                  <a:cubicBezTo>
                    <a:pt x="406" y="476"/>
                    <a:pt x="452" y="441"/>
                    <a:pt x="459" y="426"/>
                  </a:cubicBezTo>
                  <a:cubicBezTo>
                    <a:pt x="465" y="411"/>
                    <a:pt x="489" y="395"/>
                    <a:pt x="507" y="395"/>
                  </a:cubicBezTo>
                  <a:cubicBezTo>
                    <a:pt x="524" y="395"/>
                    <a:pt x="588" y="371"/>
                    <a:pt x="568" y="356"/>
                  </a:cubicBezTo>
                  <a:cubicBezTo>
                    <a:pt x="548" y="341"/>
                    <a:pt x="531" y="309"/>
                    <a:pt x="551" y="306"/>
                  </a:cubicBezTo>
                  <a:cubicBezTo>
                    <a:pt x="570" y="302"/>
                    <a:pt x="609" y="283"/>
                    <a:pt x="592" y="272"/>
                  </a:cubicBezTo>
                  <a:cubicBezTo>
                    <a:pt x="575" y="261"/>
                    <a:pt x="531" y="267"/>
                    <a:pt x="572" y="228"/>
                  </a:cubicBezTo>
                  <a:cubicBezTo>
                    <a:pt x="614" y="189"/>
                    <a:pt x="609" y="159"/>
                    <a:pt x="633" y="156"/>
                  </a:cubicBezTo>
                  <a:cubicBezTo>
                    <a:pt x="658" y="152"/>
                    <a:pt x="673" y="156"/>
                    <a:pt x="671" y="124"/>
                  </a:cubicBezTo>
                  <a:cubicBezTo>
                    <a:pt x="668" y="93"/>
                    <a:pt x="668" y="52"/>
                    <a:pt x="649" y="43"/>
                  </a:cubicBezTo>
                  <a:cubicBezTo>
                    <a:pt x="629" y="33"/>
                    <a:pt x="599" y="41"/>
                    <a:pt x="590" y="31"/>
                  </a:cubicBezTo>
                  <a:cubicBezTo>
                    <a:pt x="581" y="22"/>
                    <a:pt x="555" y="0"/>
                    <a:pt x="553" y="1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55" name="Freeform 6"/>
            <p:cNvSpPr>
              <a:spLocks/>
            </p:cNvSpPr>
            <p:nvPr/>
          </p:nvSpPr>
          <p:spPr bwMode="auto">
            <a:xfrm>
              <a:off x="-9" y="633"/>
              <a:ext cx="2307" cy="1593"/>
            </a:xfrm>
            <a:custGeom>
              <a:avLst/>
              <a:gdLst>
                <a:gd name="T0" fmla="*/ 4317 w 4981"/>
                <a:gd name="T1" fmla="*/ 2284 h 3440"/>
                <a:gd name="T2" fmla="*/ 4622 w 4981"/>
                <a:gd name="T3" fmla="*/ 2061 h 3440"/>
                <a:gd name="T4" fmla="*/ 4946 w 4981"/>
                <a:gd name="T5" fmla="*/ 1850 h 3440"/>
                <a:gd name="T6" fmla="*/ 4930 w 4981"/>
                <a:gd name="T7" fmla="*/ 1693 h 3440"/>
                <a:gd name="T8" fmla="*/ 4812 w 4981"/>
                <a:gd name="T9" fmla="*/ 1470 h 3440"/>
                <a:gd name="T10" fmla="*/ 4636 w 4981"/>
                <a:gd name="T11" fmla="*/ 1342 h 3440"/>
                <a:gd name="T12" fmla="*/ 4488 w 4981"/>
                <a:gd name="T13" fmla="*/ 1228 h 3440"/>
                <a:gd name="T14" fmla="*/ 4082 w 4981"/>
                <a:gd name="T15" fmla="*/ 1137 h 3440"/>
                <a:gd name="T16" fmla="*/ 3931 w 4981"/>
                <a:gd name="T17" fmla="*/ 906 h 3440"/>
                <a:gd name="T18" fmla="*/ 3984 w 4981"/>
                <a:gd name="T19" fmla="*/ 684 h 3440"/>
                <a:gd name="T20" fmla="*/ 3787 w 4981"/>
                <a:gd name="T21" fmla="*/ 408 h 3440"/>
                <a:gd name="T22" fmla="*/ 3607 w 4981"/>
                <a:gd name="T23" fmla="*/ 314 h 3440"/>
                <a:gd name="T24" fmla="*/ 3476 w 4981"/>
                <a:gd name="T25" fmla="*/ 141 h 3440"/>
                <a:gd name="T26" fmla="*/ 3472 w 4981"/>
                <a:gd name="T27" fmla="*/ 7 h 3440"/>
                <a:gd name="T28" fmla="*/ 3233 w 4981"/>
                <a:gd name="T29" fmla="*/ 27 h 3440"/>
                <a:gd name="T30" fmla="*/ 3096 w 4981"/>
                <a:gd name="T31" fmla="*/ 155 h 3440"/>
                <a:gd name="T32" fmla="*/ 2965 w 4981"/>
                <a:gd name="T33" fmla="*/ 333 h 3440"/>
                <a:gd name="T34" fmla="*/ 2876 w 4981"/>
                <a:gd name="T35" fmla="*/ 497 h 3440"/>
                <a:gd name="T36" fmla="*/ 2726 w 4981"/>
                <a:gd name="T37" fmla="*/ 478 h 3440"/>
                <a:gd name="T38" fmla="*/ 2359 w 4981"/>
                <a:gd name="T39" fmla="*/ 536 h 3440"/>
                <a:gd name="T40" fmla="*/ 2224 w 4981"/>
                <a:gd name="T41" fmla="*/ 781 h 3440"/>
                <a:gd name="T42" fmla="*/ 2175 w 4981"/>
                <a:gd name="T43" fmla="*/ 850 h 3440"/>
                <a:gd name="T44" fmla="*/ 2008 w 4981"/>
                <a:gd name="T45" fmla="*/ 809 h 3440"/>
                <a:gd name="T46" fmla="*/ 1710 w 4981"/>
                <a:gd name="T47" fmla="*/ 836 h 3440"/>
                <a:gd name="T48" fmla="*/ 1759 w 4981"/>
                <a:gd name="T49" fmla="*/ 1017 h 3440"/>
                <a:gd name="T50" fmla="*/ 1775 w 4981"/>
                <a:gd name="T51" fmla="*/ 1290 h 3440"/>
                <a:gd name="T52" fmla="*/ 1674 w 4981"/>
                <a:gd name="T53" fmla="*/ 1378 h 3440"/>
                <a:gd name="T54" fmla="*/ 1559 w 4981"/>
                <a:gd name="T55" fmla="*/ 1562 h 3440"/>
                <a:gd name="T56" fmla="*/ 1287 w 4981"/>
                <a:gd name="T57" fmla="*/ 1623 h 3440"/>
                <a:gd name="T58" fmla="*/ 1051 w 4981"/>
                <a:gd name="T59" fmla="*/ 1715 h 3440"/>
                <a:gd name="T60" fmla="*/ 760 w 4981"/>
                <a:gd name="T61" fmla="*/ 1768 h 3440"/>
                <a:gd name="T62" fmla="*/ 563 w 4981"/>
                <a:gd name="T63" fmla="*/ 1787 h 3440"/>
                <a:gd name="T64" fmla="*/ 370 w 4981"/>
                <a:gd name="T65" fmla="*/ 1723 h 3440"/>
                <a:gd name="T66" fmla="*/ 180 w 4981"/>
                <a:gd name="T67" fmla="*/ 1768 h 3440"/>
                <a:gd name="T68" fmla="*/ 42 w 4981"/>
                <a:gd name="T69" fmla="*/ 1934 h 3440"/>
                <a:gd name="T70" fmla="*/ 23 w 4981"/>
                <a:gd name="T71" fmla="*/ 2093 h 3440"/>
                <a:gd name="T72" fmla="*/ 232 w 4981"/>
                <a:gd name="T73" fmla="*/ 2199 h 3440"/>
                <a:gd name="T74" fmla="*/ 190 w 4981"/>
                <a:gd name="T75" fmla="*/ 2415 h 3440"/>
                <a:gd name="T76" fmla="*/ 105 w 4981"/>
                <a:gd name="T77" fmla="*/ 2454 h 3440"/>
                <a:gd name="T78" fmla="*/ 53 w 4981"/>
                <a:gd name="T79" fmla="*/ 2535 h 3440"/>
                <a:gd name="T80" fmla="*/ 219 w 4981"/>
                <a:gd name="T81" fmla="*/ 2595 h 3440"/>
                <a:gd name="T82" fmla="*/ 307 w 4981"/>
                <a:gd name="T83" fmla="*/ 2806 h 3440"/>
                <a:gd name="T84" fmla="*/ 442 w 4981"/>
                <a:gd name="T85" fmla="*/ 2962 h 3440"/>
                <a:gd name="T86" fmla="*/ 717 w 4981"/>
                <a:gd name="T87" fmla="*/ 3144 h 3440"/>
                <a:gd name="T88" fmla="*/ 861 w 4981"/>
                <a:gd name="T89" fmla="*/ 3385 h 3440"/>
                <a:gd name="T90" fmla="*/ 1054 w 4981"/>
                <a:gd name="T91" fmla="*/ 3422 h 3440"/>
                <a:gd name="T92" fmla="*/ 1241 w 4981"/>
                <a:gd name="T93" fmla="*/ 3196 h 3440"/>
                <a:gd name="T94" fmla="*/ 1547 w 4981"/>
                <a:gd name="T95" fmla="*/ 3325 h 3440"/>
                <a:gd name="T96" fmla="*/ 1779 w 4981"/>
                <a:gd name="T97" fmla="*/ 3247 h 3440"/>
                <a:gd name="T98" fmla="*/ 2063 w 4981"/>
                <a:gd name="T99" fmla="*/ 3348 h 3440"/>
                <a:gd name="T100" fmla="*/ 2355 w 4981"/>
                <a:gd name="T101" fmla="*/ 3325 h 3440"/>
                <a:gd name="T102" fmla="*/ 2823 w 4981"/>
                <a:gd name="T103" fmla="*/ 3221 h 3440"/>
                <a:gd name="T104" fmla="*/ 3303 w 4981"/>
                <a:gd name="T105" fmla="*/ 3314 h 3440"/>
                <a:gd name="T106" fmla="*/ 3657 w 4981"/>
                <a:gd name="T107" fmla="*/ 3310 h 3440"/>
                <a:gd name="T108" fmla="*/ 3683 w 4981"/>
                <a:gd name="T109" fmla="*/ 3162 h 3440"/>
                <a:gd name="T110" fmla="*/ 3640 w 4981"/>
                <a:gd name="T111" fmla="*/ 2988 h 3440"/>
                <a:gd name="T112" fmla="*/ 3701 w 4981"/>
                <a:gd name="T113" fmla="*/ 2721 h 3440"/>
                <a:gd name="T114" fmla="*/ 4129 w 4981"/>
                <a:gd name="T115" fmla="*/ 2651 h 3440"/>
                <a:gd name="T116" fmla="*/ 4380 w 4981"/>
                <a:gd name="T117" fmla="*/ 2630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81" h="3440">
                  <a:moveTo>
                    <a:pt x="4343" y="2565"/>
                  </a:moveTo>
                  <a:cubicBezTo>
                    <a:pt x="4365" y="2536"/>
                    <a:pt x="4347" y="2491"/>
                    <a:pt x="4343" y="2454"/>
                  </a:cubicBezTo>
                  <a:cubicBezTo>
                    <a:pt x="4339" y="2417"/>
                    <a:pt x="4317" y="2350"/>
                    <a:pt x="4317" y="2284"/>
                  </a:cubicBezTo>
                  <a:cubicBezTo>
                    <a:pt x="4317" y="2217"/>
                    <a:pt x="4391" y="2195"/>
                    <a:pt x="4430" y="2191"/>
                  </a:cubicBezTo>
                  <a:cubicBezTo>
                    <a:pt x="4470" y="2187"/>
                    <a:pt x="4500" y="2180"/>
                    <a:pt x="4513" y="2143"/>
                  </a:cubicBezTo>
                  <a:cubicBezTo>
                    <a:pt x="4526" y="2106"/>
                    <a:pt x="4592" y="2095"/>
                    <a:pt x="4622" y="2061"/>
                  </a:cubicBezTo>
                  <a:cubicBezTo>
                    <a:pt x="4653" y="2028"/>
                    <a:pt x="4701" y="2035"/>
                    <a:pt x="4745" y="2006"/>
                  </a:cubicBezTo>
                  <a:cubicBezTo>
                    <a:pt x="4788" y="1976"/>
                    <a:pt x="4841" y="1987"/>
                    <a:pt x="4911" y="1965"/>
                  </a:cubicBezTo>
                  <a:cubicBezTo>
                    <a:pt x="4981" y="1943"/>
                    <a:pt x="4933" y="1895"/>
                    <a:pt x="4946" y="1850"/>
                  </a:cubicBezTo>
                  <a:cubicBezTo>
                    <a:pt x="4951" y="1831"/>
                    <a:pt x="4965" y="1812"/>
                    <a:pt x="4978" y="1797"/>
                  </a:cubicBezTo>
                  <a:cubicBezTo>
                    <a:pt x="4972" y="1792"/>
                    <a:pt x="4980" y="1784"/>
                    <a:pt x="4976" y="1765"/>
                  </a:cubicBezTo>
                  <a:cubicBezTo>
                    <a:pt x="4970" y="1734"/>
                    <a:pt x="4947" y="1718"/>
                    <a:pt x="4930" y="1693"/>
                  </a:cubicBezTo>
                  <a:cubicBezTo>
                    <a:pt x="4914" y="1668"/>
                    <a:pt x="4891" y="1681"/>
                    <a:pt x="4885" y="1631"/>
                  </a:cubicBezTo>
                  <a:cubicBezTo>
                    <a:pt x="4878" y="1581"/>
                    <a:pt x="4852" y="1551"/>
                    <a:pt x="4845" y="1523"/>
                  </a:cubicBezTo>
                  <a:cubicBezTo>
                    <a:pt x="4839" y="1495"/>
                    <a:pt x="4852" y="1495"/>
                    <a:pt x="4812" y="1470"/>
                  </a:cubicBezTo>
                  <a:cubicBezTo>
                    <a:pt x="4773" y="1445"/>
                    <a:pt x="4803" y="1442"/>
                    <a:pt x="4796" y="1409"/>
                  </a:cubicBezTo>
                  <a:cubicBezTo>
                    <a:pt x="4790" y="1376"/>
                    <a:pt x="4757" y="1387"/>
                    <a:pt x="4721" y="1384"/>
                  </a:cubicBezTo>
                  <a:cubicBezTo>
                    <a:pt x="4685" y="1381"/>
                    <a:pt x="4675" y="1362"/>
                    <a:pt x="4636" y="1342"/>
                  </a:cubicBezTo>
                  <a:cubicBezTo>
                    <a:pt x="4596" y="1323"/>
                    <a:pt x="4629" y="1328"/>
                    <a:pt x="4596" y="1301"/>
                  </a:cubicBezTo>
                  <a:cubicBezTo>
                    <a:pt x="4563" y="1273"/>
                    <a:pt x="4560" y="1278"/>
                    <a:pt x="4524" y="1276"/>
                  </a:cubicBezTo>
                  <a:cubicBezTo>
                    <a:pt x="4488" y="1273"/>
                    <a:pt x="4495" y="1251"/>
                    <a:pt x="4488" y="1228"/>
                  </a:cubicBezTo>
                  <a:cubicBezTo>
                    <a:pt x="4482" y="1206"/>
                    <a:pt x="4452" y="1206"/>
                    <a:pt x="4416" y="1184"/>
                  </a:cubicBezTo>
                  <a:cubicBezTo>
                    <a:pt x="4380" y="1162"/>
                    <a:pt x="4252" y="1167"/>
                    <a:pt x="4210" y="1164"/>
                  </a:cubicBezTo>
                  <a:cubicBezTo>
                    <a:pt x="4167" y="1162"/>
                    <a:pt x="4147" y="1145"/>
                    <a:pt x="4082" y="1137"/>
                  </a:cubicBezTo>
                  <a:cubicBezTo>
                    <a:pt x="4016" y="1128"/>
                    <a:pt x="4056" y="1120"/>
                    <a:pt x="3957" y="1095"/>
                  </a:cubicBezTo>
                  <a:cubicBezTo>
                    <a:pt x="3859" y="1070"/>
                    <a:pt x="3885" y="1031"/>
                    <a:pt x="3879" y="1003"/>
                  </a:cubicBezTo>
                  <a:cubicBezTo>
                    <a:pt x="3872" y="975"/>
                    <a:pt x="3889" y="936"/>
                    <a:pt x="3931" y="906"/>
                  </a:cubicBezTo>
                  <a:cubicBezTo>
                    <a:pt x="3974" y="875"/>
                    <a:pt x="3974" y="850"/>
                    <a:pt x="3948" y="814"/>
                  </a:cubicBezTo>
                  <a:cubicBezTo>
                    <a:pt x="3921" y="778"/>
                    <a:pt x="3948" y="781"/>
                    <a:pt x="3977" y="753"/>
                  </a:cubicBezTo>
                  <a:cubicBezTo>
                    <a:pt x="4007" y="725"/>
                    <a:pt x="3990" y="714"/>
                    <a:pt x="3984" y="684"/>
                  </a:cubicBezTo>
                  <a:cubicBezTo>
                    <a:pt x="3977" y="653"/>
                    <a:pt x="3964" y="625"/>
                    <a:pt x="3928" y="595"/>
                  </a:cubicBezTo>
                  <a:cubicBezTo>
                    <a:pt x="3892" y="564"/>
                    <a:pt x="3885" y="481"/>
                    <a:pt x="3875" y="444"/>
                  </a:cubicBezTo>
                  <a:cubicBezTo>
                    <a:pt x="3866" y="408"/>
                    <a:pt x="3830" y="408"/>
                    <a:pt x="3787" y="408"/>
                  </a:cubicBezTo>
                  <a:cubicBezTo>
                    <a:pt x="3744" y="408"/>
                    <a:pt x="3751" y="369"/>
                    <a:pt x="3731" y="347"/>
                  </a:cubicBezTo>
                  <a:cubicBezTo>
                    <a:pt x="3712" y="325"/>
                    <a:pt x="3689" y="344"/>
                    <a:pt x="3653" y="364"/>
                  </a:cubicBezTo>
                  <a:cubicBezTo>
                    <a:pt x="3617" y="383"/>
                    <a:pt x="3626" y="358"/>
                    <a:pt x="3607" y="314"/>
                  </a:cubicBezTo>
                  <a:cubicBezTo>
                    <a:pt x="3587" y="269"/>
                    <a:pt x="3577" y="283"/>
                    <a:pt x="3564" y="239"/>
                  </a:cubicBezTo>
                  <a:cubicBezTo>
                    <a:pt x="3551" y="194"/>
                    <a:pt x="3499" y="203"/>
                    <a:pt x="3469" y="189"/>
                  </a:cubicBezTo>
                  <a:cubicBezTo>
                    <a:pt x="3440" y="175"/>
                    <a:pt x="3450" y="175"/>
                    <a:pt x="3476" y="141"/>
                  </a:cubicBezTo>
                  <a:cubicBezTo>
                    <a:pt x="3502" y="108"/>
                    <a:pt x="3450" y="108"/>
                    <a:pt x="3430" y="91"/>
                  </a:cubicBezTo>
                  <a:cubicBezTo>
                    <a:pt x="3410" y="75"/>
                    <a:pt x="3417" y="72"/>
                    <a:pt x="3453" y="50"/>
                  </a:cubicBezTo>
                  <a:cubicBezTo>
                    <a:pt x="3467" y="41"/>
                    <a:pt x="3471" y="24"/>
                    <a:pt x="3472" y="7"/>
                  </a:cubicBezTo>
                  <a:cubicBezTo>
                    <a:pt x="3467" y="9"/>
                    <a:pt x="3462" y="9"/>
                    <a:pt x="3436" y="11"/>
                  </a:cubicBezTo>
                  <a:cubicBezTo>
                    <a:pt x="3391" y="14"/>
                    <a:pt x="3351" y="25"/>
                    <a:pt x="3341" y="14"/>
                  </a:cubicBezTo>
                  <a:cubicBezTo>
                    <a:pt x="3332" y="2"/>
                    <a:pt x="3233" y="0"/>
                    <a:pt x="3233" y="27"/>
                  </a:cubicBezTo>
                  <a:cubicBezTo>
                    <a:pt x="3233" y="55"/>
                    <a:pt x="3256" y="58"/>
                    <a:pt x="3227" y="91"/>
                  </a:cubicBezTo>
                  <a:cubicBezTo>
                    <a:pt x="3197" y="125"/>
                    <a:pt x="3201" y="128"/>
                    <a:pt x="3171" y="139"/>
                  </a:cubicBezTo>
                  <a:cubicBezTo>
                    <a:pt x="3142" y="150"/>
                    <a:pt x="3125" y="158"/>
                    <a:pt x="3096" y="155"/>
                  </a:cubicBezTo>
                  <a:cubicBezTo>
                    <a:pt x="3066" y="153"/>
                    <a:pt x="3053" y="128"/>
                    <a:pt x="3027" y="158"/>
                  </a:cubicBezTo>
                  <a:cubicBezTo>
                    <a:pt x="3001" y="189"/>
                    <a:pt x="2965" y="236"/>
                    <a:pt x="2965" y="264"/>
                  </a:cubicBezTo>
                  <a:cubicBezTo>
                    <a:pt x="2965" y="292"/>
                    <a:pt x="2965" y="305"/>
                    <a:pt x="2965" y="333"/>
                  </a:cubicBezTo>
                  <a:cubicBezTo>
                    <a:pt x="2965" y="361"/>
                    <a:pt x="2955" y="367"/>
                    <a:pt x="2968" y="392"/>
                  </a:cubicBezTo>
                  <a:cubicBezTo>
                    <a:pt x="2981" y="417"/>
                    <a:pt x="2981" y="419"/>
                    <a:pt x="2965" y="442"/>
                  </a:cubicBezTo>
                  <a:cubicBezTo>
                    <a:pt x="2948" y="464"/>
                    <a:pt x="2893" y="494"/>
                    <a:pt x="2876" y="497"/>
                  </a:cubicBezTo>
                  <a:cubicBezTo>
                    <a:pt x="2860" y="500"/>
                    <a:pt x="2824" y="494"/>
                    <a:pt x="2814" y="511"/>
                  </a:cubicBezTo>
                  <a:cubicBezTo>
                    <a:pt x="2804" y="528"/>
                    <a:pt x="2778" y="517"/>
                    <a:pt x="2768" y="508"/>
                  </a:cubicBezTo>
                  <a:cubicBezTo>
                    <a:pt x="2758" y="500"/>
                    <a:pt x="2762" y="478"/>
                    <a:pt x="2726" y="478"/>
                  </a:cubicBezTo>
                  <a:cubicBezTo>
                    <a:pt x="2690" y="478"/>
                    <a:pt x="2621" y="489"/>
                    <a:pt x="2588" y="456"/>
                  </a:cubicBezTo>
                  <a:cubicBezTo>
                    <a:pt x="2555" y="422"/>
                    <a:pt x="2460" y="330"/>
                    <a:pt x="2444" y="400"/>
                  </a:cubicBezTo>
                  <a:cubicBezTo>
                    <a:pt x="2427" y="469"/>
                    <a:pt x="2382" y="503"/>
                    <a:pt x="2359" y="536"/>
                  </a:cubicBezTo>
                  <a:cubicBezTo>
                    <a:pt x="2336" y="570"/>
                    <a:pt x="2319" y="589"/>
                    <a:pt x="2293" y="631"/>
                  </a:cubicBezTo>
                  <a:cubicBezTo>
                    <a:pt x="2267" y="672"/>
                    <a:pt x="2290" y="689"/>
                    <a:pt x="2260" y="711"/>
                  </a:cubicBezTo>
                  <a:cubicBezTo>
                    <a:pt x="2231" y="734"/>
                    <a:pt x="2178" y="759"/>
                    <a:pt x="2224" y="781"/>
                  </a:cubicBezTo>
                  <a:cubicBezTo>
                    <a:pt x="2270" y="803"/>
                    <a:pt x="2293" y="823"/>
                    <a:pt x="2273" y="845"/>
                  </a:cubicBezTo>
                  <a:cubicBezTo>
                    <a:pt x="2254" y="867"/>
                    <a:pt x="2247" y="917"/>
                    <a:pt x="2224" y="884"/>
                  </a:cubicBezTo>
                  <a:cubicBezTo>
                    <a:pt x="2201" y="850"/>
                    <a:pt x="2205" y="842"/>
                    <a:pt x="2175" y="850"/>
                  </a:cubicBezTo>
                  <a:cubicBezTo>
                    <a:pt x="2146" y="859"/>
                    <a:pt x="2113" y="859"/>
                    <a:pt x="2106" y="836"/>
                  </a:cubicBezTo>
                  <a:cubicBezTo>
                    <a:pt x="2100" y="814"/>
                    <a:pt x="2113" y="784"/>
                    <a:pt x="2077" y="797"/>
                  </a:cubicBezTo>
                  <a:cubicBezTo>
                    <a:pt x="2041" y="811"/>
                    <a:pt x="2038" y="809"/>
                    <a:pt x="2008" y="809"/>
                  </a:cubicBezTo>
                  <a:cubicBezTo>
                    <a:pt x="1979" y="809"/>
                    <a:pt x="1949" y="836"/>
                    <a:pt x="1913" y="817"/>
                  </a:cubicBezTo>
                  <a:cubicBezTo>
                    <a:pt x="1877" y="797"/>
                    <a:pt x="1854" y="828"/>
                    <a:pt x="1825" y="828"/>
                  </a:cubicBezTo>
                  <a:cubicBezTo>
                    <a:pt x="1795" y="828"/>
                    <a:pt x="1713" y="814"/>
                    <a:pt x="1710" y="836"/>
                  </a:cubicBezTo>
                  <a:cubicBezTo>
                    <a:pt x="1707" y="859"/>
                    <a:pt x="1694" y="881"/>
                    <a:pt x="1733" y="886"/>
                  </a:cubicBezTo>
                  <a:cubicBezTo>
                    <a:pt x="1772" y="892"/>
                    <a:pt x="1821" y="895"/>
                    <a:pt x="1798" y="925"/>
                  </a:cubicBezTo>
                  <a:cubicBezTo>
                    <a:pt x="1775" y="956"/>
                    <a:pt x="1756" y="973"/>
                    <a:pt x="1759" y="1017"/>
                  </a:cubicBezTo>
                  <a:cubicBezTo>
                    <a:pt x="1762" y="1062"/>
                    <a:pt x="1746" y="1089"/>
                    <a:pt x="1766" y="1145"/>
                  </a:cubicBezTo>
                  <a:cubicBezTo>
                    <a:pt x="1785" y="1201"/>
                    <a:pt x="1782" y="1209"/>
                    <a:pt x="1782" y="1237"/>
                  </a:cubicBezTo>
                  <a:cubicBezTo>
                    <a:pt x="1782" y="1265"/>
                    <a:pt x="1759" y="1256"/>
                    <a:pt x="1775" y="1290"/>
                  </a:cubicBezTo>
                  <a:cubicBezTo>
                    <a:pt x="1792" y="1323"/>
                    <a:pt x="1779" y="1337"/>
                    <a:pt x="1759" y="1323"/>
                  </a:cubicBezTo>
                  <a:cubicBezTo>
                    <a:pt x="1739" y="1309"/>
                    <a:pt x="1716" y="1306"/>
                    <a:pt x="1707" y="1328"/>
                  </a:cubicBezTo>
                  <a:cubicBezTo>
                    <a:pt x="1697" y="1351"/>
                    <a:pt x="1707" y="1376"/>
                    <a:pt x="1674" y="1378"/>
                  </a:cubicBezTo>
                  <a:cubicBezTo>
                    <a:pt x="1641" y="1381"/>
                    <a:pt x="1621" y="1390"/>
                    <a:pt x="1625" y="1429"/>
                  </a:cubicBezTo>
                  <a:cubicBezTo>
                    <a:pt x="1628" y="1467"/>
                    <a:pt x="1648" y="1492"/>
                    <a:pt x="1625" y="1523"/>
                  </a:cubicBezTo>
                  <a:cubicBezTo>
                    <a:pt x="1602" y="1554"/>
                    <a:pt x="1602" y="1565"/>
                    <a:pt x="1559" y="1562"/>
                  </a:cubicBezTo>
                  <a:cubicBezTo>
                    <a:pt x="1517" y="1559"/>
                    <a:pt x="1513" y="1590"/>
                    <a:pt x="1481" y="1593"/>
                  </a:cubicBezTo>
                  <a:cubicBezTo>
                    <a:pt x="1448" y="1595"/>
                    <a:pt x="1395" y="1581"/>
                    <a:pt x="1369" y="1595"/>
                  </a:cubicBezTo>
                  <a:cubicBezTo>
                    <a:pt x="1343" y="1609"/>
                    <a:pt x="1323" y="1623"/>
                    <a:pt x="1287" y="1623"/>
                  </a:cubicBezTo>
                  <a:cubicBezTo>
                    <a:pt x="1251" y="1623"/>
                    <a:pt x="1241" y="1626"/>
                    <a:pt x="1209" y="1643"/>
                  </a:cubicBezTo>
                  <a:cubicBezTo>
                    <a:pt x="1176" y="1659"/>
                    <a:pt x="1150" y="1676"/>
                    <a:pt x="1124" y="1701"/>
                  </a:cubicBezTo>
                  <a:cubicBezTo>
                    <a:pt x="1097" y="1726"/>
                    <a:pt x="1074" y="1734"/>
                    <a:pt x="1051" y="1715"/>
                  </a:cubicBezTo>
                  <a:cubicBezTo>
                    <a:pt x="1028" y="1695"/>
                    <a:pt x="933" y="1732"/>
                    <a:pt x="920" y="1704"/>
                  </a:cubicBezTo>
                  <a:cubicBezTo>
                    <a:pt x="907" y="1676"/>
                    <a:pt x="868" y="1640"/>
                    <a:pt x="835" y="1676"/>
                  </a:cubicBezTo>
                  <a:cubicBezTo>
                    <a:pt x="802" y="1712"/>
                    <a:pt x="776" y="1737"/>
                    <a:pt x="760" y="1768"/>
                  </a:cubicBezTo>
                  <a:cubicBezTo>
                    <a:pt x="743" y="1798"/>
                    <a:pt x="691" y="1840"/>
                    <a:pt x="671" y="1812"/>
                  </a:cubicBezTo>
                  <a:cubicBezTo>
                    <a:pt x="652" y="1784"/>
                    <a:pt x="658" y="1782"/>
                    <a:pt x="632" y="1787"/>
                  </a:cubicBezTo>
                  <a:cubicBezTo>
                    <a:pt x="606" y="1793"/>
                    <a:pt x="573" y="1826"/>
                    <a:pt x="563" y="1787"/>
                  </a:cubicBezTo>
                  <a:cubicBezTo>
                    <a:pt x="553" y="1748"/>
                    <a:pt x="563" y="1709"/>
                    <a:pt x="537" y="1706"/>
                  </a:cubicBezTo>
                  <a:cubicBezTo>
                    <a:pt x="511" y="1704"/>
                    <a:pt x="475" y="1757"/>
                    <a:pt x="455" y="1734"/>
                  </a:cubicBezTo>
                  <a:cubicBezTo>
                    <a:pt x="436" y="1712"/>
                    <a:pt x="380" y="1698"/>
                    <a:pt x="370" y="1723"/>
                  </a:cubicBezTo>
                  <a:cubicBezTo>
                    <a:pt x="360" y="1748"/>
                    <a:pt x="344" y="1754"/>
                    <a:pt x="321" y="1754"/>
                  </a:cubicBezTo>
                  <a:cubicBezTo>
                    <a:pt x="298" y="1754"/>
                    <a:pt x="301" y="1784"/>
                    <a:pt x="268" y="1782"/>
                  </a:cubicBezTo>
                  <a:cubicBezTo>
                    <a:pt x="236" y="1779"/>
                    <a:pt x="213" y="1743"/>
                    <a:pt x="180" y="1768"/>
                  </a:cubicBezTo>
                  <a:cubicBezTo>
                    <a:pt x="147" y="1793"/>
                    <a:pt x="128" y="1793"/>
                    <a:pt x="128" y="1837"/>
                  </a:cubicBezTo>
                  <a:cubicBezTo>
                    <a:pt x="128" y="1882"/>
                    <a:pt x="147" y="1890"/>
                    <a:pt x="101" y="1896"/>
                  </a:cubicBezTo>
                  <a:cubicBezTo>
                    <a:pt x="55" y="1901"/>
                    <a:pt x="39" y="1904"/>
                    <a:pt x="42" y="1934"/>
                  </a:cubicBezTo>
                  <a:cubicBezTo>
                    <a:pt x="46" y="1965"/>
                    <a:pt x="0" y="1965"/>
                    <a:pt x="33" y="1987"/>
                  </a:cubicBezTo>
                  <a:cubicBezTo>
                    <a:pt x="65" y="2009"/>
                    <a:pt x="75" y="2015"/>
                    <a:pt x="49" y="2037"/>
                  </a:cubicBezTo>
                  <a:cubicBezTo>
                    <a:pt x="23" y="2060"/>
                    <a:pt x="19" y="2068"/>
                    <a:pt x="23" y="2093"/>
                  </a:cubicBezTo>
                  <a:cubicBezTo>
                    <a:pt x="26" y="2118"/>
                    <a:pt x="49" y="2165"/>
                    <a:pt x="72" y="2146"/>
                  </a:cubicBezTo>
                  <a:cubicBezTo>
                    <a:pt x="95" y="2126"/>
                    <a:pt x="88" y="2115"/>
                    <a:pt x="141" y="2132"/>
                  </a:cubicBezTo>
                  <a:cubicBezTo>
                    <a:pt x="193" y="2148"/>
                    <a:pt x="219" y="2168"/>
                    <a:pt x="232" y="2199"/>
                  </a:cubicBezTo>
                  <a:cubicBezTo>
                    <a:pt x="245" y="2229"/>
                    <a:pt x="203" y="2226"/>
                    <a:pt x="206" y="2265"/>
                  </a:cubicBezTo>
                  <a:cubicBezTo>
                    <a:pt x="209" y="2304"/>
                    <a:pt x="242" y="2335"/>
                    <a:pt x="216" y="2357"/>
                  </a:cubicBezTo>
                  <a:cubicBezTo>
                    <a:pt x="190" y="2379"/>
                    <a:pt x="180" y="2379"/>
                    <a:pt x="190" y="2415"/>
                  </a:cubicBezTo>
                  <a:cubicBezTo>
                    <a:pt x="200" y="2451"/>
                    <a:pt x="229" y="2479"/>
                    <a:pt x="196" y="2496"/>
                  </a:cubicBezTo>
                  <a:cubicBezTo>
                    <a:pt x="164" y="2513"/>
                    <a:pt x="150" y="2527"/>
                    <a:pt x="128" y="2499"/>
                  </a:cubicBezTo>
                  <a:cubicBezTo>
                    <a:pt x="114" y="2482"/>
                    <a:pt x="113" y="2466"/>
                    <a:pt x="105" y="2454"/>
                  </a:cubicBezTo>
                  <a:cubicBezTo>
                    <a:pt x="92" y="2456"/>
                    <a:pt x="80" y="2456"/>
                    <a:pt x="73" y="2456"/>
                  </a:cubicBezTo>
                  <a:cubicBezTo>
                    <a:pt x="55" y="2456"/>
                    <a:pt x="63" y="2479"/>
                    <a:pt x="52" y="2498"/>
                  </a:cubicBezTo>
                  <a:cubicBezTo>
                    <a:pt x="47" y="2506"/>
                    <a:pt x="49" y="2522"/>
                    <a:pt x="53" y="2535"/>
                  </a:cubicBezTo>
                  <a:cubicBezTo>
                    <a:pt x="56" y="2536"/>
                    <a:pt x="59" y="2536"/>
                    <a:pt x="62" y="2536"/>
                  </a:cubicBezTo>
                  <a:cubicBezTo>
                    <a:pt x="93" y="2536"/>
                    <a:pt x="106" y="2547"/>
                    <a:pt x="141" y="2565"/>
                  </a:cubicBezTo>
                  <a:cubicBezTo>
                    <a:pt x="176" y="2584"/>
                    <a:pt x="176" y="2580"/>
                    <a:pt x="219" y="2595"/>
                  </a:cubicBezTo>
                  <a:cubicBezTo>
                    <a:pt x="263" y="2610"/>
                    <a:pt x="245" y="2654"/>
                    <a:pt x="272" y="2658"/>
                  </a:cubicBezTo>
                  <a:cubicBezTo>
                    <a:pt x="298" y="2662"/>
                    <a:pt x="307" y="2677"/>
                    <a:pt x="333" y="2721"/>
                  </a:cubicBezTo>
                  <a:cubicBezTo>
                    <a:pt x="359" y="2766"/>
                    <a:pt x="328" y="2784"/>
                    <a:pt x="307" y="2806"/>
                  </a:cubicBezTo>
                  <a:cubicBezTo>
                    <a:pt x="285" y="2829"/>
                    <a:pt x="302" y="2836"/>
                    <a:pt x="320" y="2862"/>
                  </a:cubicBezTo>
                  <a:cubicBezTo>
                    <a:pt x="337" y="2888"/>
                    <a:pt x="337" y="2914"/>
                    <a:pt x="377" y="2914"/>
                  </a:cubicBezTo>
                  <a:cubicBezTo>
                    <a:pt x="416" y="2914"/>
                    <a:pt x="407" y="2918"/>
                    <a:pt x="442" y="2962"/>
                  </a:cubicBezTo>
                  <a:cubicBezTo>
                    <a:pt x="477" y="3007"/>
                    <a:pt x="538" y="3025"/>
                    <a:pt x="582" y="3055"/>
                  </a:cubicBezTo>
                  <a:cubicBezTo>
                    <a:pt x="626" y="3084"/>
                    <a:pt x="669" y="3073"/>
                    <a:pt x="722" y="3073"/>
                  </a:cubicBezTo>
                  <a:cubicBezTo>
                    <a:pt x="774" y="3073"/>
                    <a:pt x="713" y="3129"/>
                    <a:pt x="717" y="3144"/>
                  </a:cubicBezTo>
                  <a:cubicBezTo>
                    <a:pt x="722" y="3158"/>
                    <a:pt x="730" y="3214"/>
                    <a:pt x="726" y="3255"/>
                  </a:cubicBezTo>
                  <a:cubicBezTo>
                    <a:pt x="722" y="3296"/>
                    <a:pt x="752" y="3310"/>
                    <a:pt x="774" y="3333"/>
                  </a:cubicBezTo>
                  <a:cubicBezTo>
                    <a:pt x="796" y="3355"/>
                    <a:pt x="822" y="3362"/>
                    <a:pt x="861" y="3385"/>
                  </a:cubicBezTo>
                  <a:cubicBezTo>
                    <a:pt x="870" y="3389"/>
                    <a:pt x="874" y="3394"/>
                    <a:pt x="875" y="3399"/>
                  </a:cubicBezTo>
                  <a:cubicBezTo>
                    <a:pt x="901" y="3404"/>
                    <a:pt x="929" y="3410"/>
                    <a:pt x="949" y="3418"/>
                  </a:cubicBezTo>
                  <a:cubicBezTo>
                    <a:pt x="992" y="3436"/>
                    <a:pt x="1027" y="3440"/>
                    <a:pt x="1054" y="3422"/>
                  </a:cubicBezTo>
                  <a:cubicBezTo>
                    <a:pt x="1080" y="3403"/>
                    <a:pt x="1075" y="3396"/>
                    <a:pt x="1084" y="3366"/>
                  </a:cubicBezTo>
                  <a:cubicBezTo>
                    <a:pt x="1093" y="3336"/>
                    <a:pt x="1145" y="3303"/>
                    <a:pt x="1180" y="3270"/>
                  </a:cubicBezTo>
                  <a:cubicBezTo>
                    <a:pt x="1215" y="3236"/>
                    <a:pt x="1198" y="3155"/>
                    <a:pt x="1241" y="3196"/>
                  </a:cubicBezTo>
                  <a:cubicBezTo>
                    <a:pt x="1285" y="3236"/>
                    <a:pt x="1290" y="3251"/>
                    <a:pt x="1324" y="3255"/>
                  </a:cubicBezTo>
                  <a:cubicBezTo>
                    <a:pt x="1359" y="3259"/>
                    <a:pt x="1438" y="3247"/>
                    <a:pt x="1460" y="3281"/>
                  </a:cubicBezTo>
                  <a:cubicBezTo>
                    <a:pt x="1482" y="3314"/>
                    <a:pt x="1504" y="3351"/>
                    <a:pt x="1547" y="3325"/>
                  </a:cubicBezTo>
                  <a:cubicBezTo>
                    <a:pt x="1591" y="3299"/>
                    <a:pt x="1604" y="3247"/>
                    <a:pt x="1648" y="3244"/>
                  </a:cubicBezTo>
                  <a:cubicBezTo>
                    <a:pt x="1691" y="3240"/>
                    <a:pt x="1691" y="3210"/>
                    <a:pt x="1713" y="3236"/>
                  </a:cubicBezTo>
                  <a:cubicBezTo>
                    <a:pt x="1735" y="3262"/>
                    <a:pt x="1718" y="3240"/>
                    <a:pt x="1779" y="3247"/>
                  </a:cubicBezTo>
                  <a:cubicBezTo>
                    <a:pt x="1840" y="3255"/>
                    <a:pt x="1875" y="3255"/>
                    <a:pt x="1901" y="3273"/>
                  </a:cubicBezTo>
                  <a:cubicBezTo>
                    <a:pt x="1927" y="3292"/>
                    <a:pt x="1923" y="3325"/>
                    <a:pt x="1975" y="3333"/>
                  </a:cubicBezTo>
                  <a:cubicBezTo>
                    <a:pt x="2028" y="3340"/>
                    <a:pt x="2041" y="3325"/>
                    <a:pt x="2063" y="3348"/>
                  </a:cubicBezTo>
                  <a:cubicBezTo>
                    <a:pt x="2085" y="3370"/>
                    <a:pt x="2111" y="3381"/>
                    <a:pt x="2150" y="3351"/>
                  </a:cubicBezTo>
                  <a:cubicBezTo>
                    <a:pt x="2189" y="3322"/>
                    <a:pt x="2202" y="3322"/>
                    <a:pt x="2255" y="3322"/>
                  </a:cubicBezTo>
                  <a:cubicBezTo>
                    <a:pt x="2307" y="3322"/>
                    <a:pt x="2316" y="3318"/>
                    <a:pt x="2355" y="3325"/>
                  </a:cubicBezTo>
                  <a:cubicBezTo>
                    <a:pt x="2395" y="3333"/>
                    <a:pt x="2412" y="3336"/>
                    <a:pt x="2460" y="3307"/>
                  </a:cubicBezTo>
                  <a:cubicBezTo>
                    <a:pt x="2508" y="3277"/>
                    <a:pt x="2543" y="3233"/>
                    <a:pt x="2604" y="3236"/>
                  </a:cubicBezTo>
                  <a:cubicBezTo>
                    <a:pt x="2665" y="3240"/>
                    <a:pt x="2783" y="3247"/>
                    <a:pt x="2823" y="3221"/>
                  </a:cubicBezTo>
                  <a:cubicBezTo>
                    <a:pt x="2862" y="3196"/>
                    <a:pt x="2862" y="3181"/>
                    <a:pt x="2932" y="3192"/>
                  </a:cubicBezTo>
                  <a:cubicBezTo>
                    <a:pt x="3002" y="3203"/>
                    <a:pt x="3146" y="3247"/>
                    <a:pt x="3194" y="3273"/>
                  </a:cubicBezTo>
                  <a:cubicBezTo>
                    <a:pt x="3242" y="3299"/>
                    <a:pt x="3255" y="3322"/>
                    <a:pt x="3303" y="3314"/>
                  </a:cubicBezTo>
                  <a:cubicBezTo>
                    <a:pt x="3351" y="3307"/>
                    <a:pt x="3377" y="3292"/>
                    <a:pt x="3430" y="3314"/>
                  </a:cubicBezTo>
                  <a:cubicBezTo>
                    <a:pt x="3482" y="3336"/>
                    <a:pt x="3491" y="3362"/>
                    <a:pt x="3583" y="3340"/>
                  </a:cubicBezTo>
                  <a:cubicBezTo>
                    <a:pt x="3675" y="3318"/>
                    <a:pt x="3618" y="3310"/>
                    <a:pt x="3657" y="3310"/>
                  </a:cubicBezTo>
                  <a:cubicBezTo>
                    <a:pt x="3696" y="3310"/>
                    <a:pt x="3723" y="3292"/>
                    <a:pt x="3661" y="3277"/>
                  </a:cubicBezTo>
                  <a:cubicBezTo>
                    <a:pt x="3600" y="3262"/>
                    <a:pt x="3574" y="3244"/>
                    <a:pt x="3609" y="3207"/>
                  </a:cubicBezTo>
                  <a:cubicBezTo>
                    <a:pt x="3644" y="3170"/>
                    <a:pt x="3640" y="3181"/>
                    <a:pt x="3683" y="3162"/>
                  </a:cubicBezTo>
                  <a:cubicBezTo>
                    <a:pt x="3727" y="3144"/>
                    <a:pt x="3705" y="3129"/>
                    <a:pt x="3718" y="3110"/>
                  </a:cubicBezTo>
                  <a:cubicBezTo>
                    <a:pt x="3731" y="3092"/>
                    <a:pt x="3766" y="3084"/>
                    <a:pt x="3740" y="3051"/>
                  </a:cubicBezTo>
                  <a:cubicBezTo>
                    <a:pt x="3714" y="3018"/>
                    <a:pt x="3648" y="3018"/>
                    <a:pt x="3640" y="2988"/>
                  </a:cubicBezTo>
                  <a:cubicBezTo>
                    <a:pt x="3631" y="2958"/>
                    <a:pt x="3548" y="2969"/>
                    <a:pt x="3548" y="2921"/>
                  </a:cubicBezTo>
                  <a:cubicBezTo>
                    <a:pt x="3548" y="2873"/>
                    <a:pt x="3522" y="2814"/>
                    <a:pt x="3570" y="2784"/>
                  </a:cubicBezTo>
                  <a:cubicBezTo>
                    <a:pt x="3618" y="2754"/>
                    <a:pt x="3631" y="2714"/>
                    <a:pt x="3701" y="2721"/>
                  </a:cubicBezTo>
                  <a:cubicBezTo>
                    <a:pt x="3771" y="2729"/>
                    <a:pt x="3784" y="2717"/>
                    <a:pt x="3867" y="2714"/>
                  </a:cubicBezTo>
                  <a:cubicBezTo>
                    <a:pt x="3950" y="2710"/>
                    <a:pt x="3950" y="2677"/>
                    <a:pt x="4011" y="2673"/>
                  </a:cubicBezTo>
                  <a:cubicBezTo>
                    <a:pt x="4072" y="2669"/>
                    <a:pt x="4081" y="2647"/>
                    <a:pt x="4129" y="2651"/>
                  </a:cubicBezTo>
                  <a:cubicBezTo>
                    <a:pt x="4177" y="2654"/>
                    <a:pt x="4216" y="2677"/>
                    <a:pt x="4238" y="2647"/>
                  </a:cubicBezTo>
                  <a:cubicBezTo>
                    <a:pt x="4260" y="2617"/>
                    <a:pt x="4260" y="2588"/>
                    <a:pt x="4295" y="2617"/>
                  </a:cubicBezTo>
                  <a:cubicBezTo>
                    <a:pt x="4315" y="2634"/>
                    <a:pt x="4346" y="2633"/>
                    <a:pt x="4380" y="2630"/>
                  </a:cubicBezTo>
                  <a:cubicBezTo>
                    <a:pt x="4351" y="2567"/>
                    <a:pt x="4325" y="2590"/>
                    <a:pt x="4343" y="2565"/>
                  </a:cubicBezTo>
                  <a:close/>
                </a:path>
              </a:pathLst>
            </a:custGeom>
            <a:solidFill>
              <a:schemeClr val="accent2"/>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56" name="Freeform 7"/>
            <p:cNvSpPr>
              <a:spLocks/>
            </p:cNvSpPr>
            <p:nvPr/>
          </p:nvSpPr>
          <p:spPr bwMode="auto">
            <a:xfrm>
              <a:off x="271" y="2094"/>
              <a:ext cx="2249" cy="1097"/>
            </a:xfrm>
            <a:custGeom>
              <a:avLst/>
              <a:gdLst>
                <a:gd name="T0" fmla="*/ 4405 w 4857"/>
                <a:gd name="T1" fmla="*/ 1256 h 2368"/>
                <a:gd name="T2" fmla="*/ 4222 w 4857"/>
                <a:gd name="T3" fmla="*/ 1404 h 2368"/>
                <a:gd name="T4" fmla="*/ 4032 w 4857"/>
                <a:gd name="T5" fmla="*/ 1381 h 2368"/>
                <a:gd name="T6" fmla="*/ 3838 w 4857"/>
                <a:gd name="T7" fmla="*/ 1190 h 2368"/>
                <a:gd name="T8" fmla="*/ 3484 w 4857"/>
                <a:gd name="T9" fmla="*/ 1142 h 2368"/>
                <a:gd name="T10" fmla="*/ 3239 w 4857"/>
                <a:gd name="T11" fmla="*/ 1084 h 2368"/>
                <a:gd name="T12" fmla="*/ 2996 w 4857"/>
                <a:gd name="T13" fmla="*/ 984 h 2368"/>
                <a:gd name="T14" fmla="*/ 2787 w 4857"/>
                <a:gd name="T15" fmla="*/ 856 h 2368"/>
                <a:gd name="T16" fmla="*/ 2665 w 4857"/>
                <a:gd name="T17" fmla="*/ 620 h 2368"/>
                <a:gd name="T18" fmla="*/ 2737 w 4857"/>
                <a:gd name="T19" fmla="*/ 514 h 2368"/>
                <a:gd name="T20" fmla="*/ 2764 w 4857"/>
                <a:gd name="T21" fmla="*/ 339 h 2368"/>
                <a:gd name="T22" fmla="*/ 2718 w 4857"/>
                <a:gd name="T23" fmla="*/ 225 h 2368"/>
                <a:gd name="T24" fmla="*/ 2699 w 4857"/>
                <a:gd name="T25" fmla="*/ 159 h 2368"/>
                <a:gd name="T26" fmla="*/ 2219 w 4857"/>
                <a:gd name="T27" fmla="*/ 66 h 2368"/>
                <a:gd name="T28" fmla="*/ 1751 w 4857"/>
                <a:gd name="T29" fmla="*/ 170 h 2368"/>
                <a:gd name="T30" fmla="*/ 1459 w 4857"/>
                <a:gd name="T31" fmla="*/ 193 h 2368"/>
                <a:gd name="T32" fmla="*/ 1175 w 4857"/>
                <a:gd name="T33" fmla="*/ 92 h 2368"/>
                <a:gd name="T34" fmla="*/ 943 w 4857"/>
                <a:gd name="T35" fmla="*/ 170 h 2368"/>
                <a:gd name="T36" fmla="*/ 637 w 4857"/>
                <a:gd name="T37" fmla="*/ 41 h 2368"/>
                <a:gd name="T38" fmla="*/ 450 w 4857"/>
                <a:gd name="T39" fmla="*/ 267 h 2368"/>
                <a:gd name="T40" fmla="*/ 201 w 4857"/>
                <a:gd name="T41" fmla="*/ 304 h 2368"/>
                <a:gd name="T42" fmla="*/ 205 w 4857"/>
                <a:gd name="T43" fmla="*/ 493 h 2368"/>
                <a:gd name="T44" fmla="*/ 275 w 4857"/>
                <a:gd name="T45" fmla="*/ 689 h 2368"/>
                <a:gd name="T46" fmla="*/ 96 w 4857"/>
                <a:gd name="T47" fmla="*/ 678 h 2368"/>
                <a:gd name="T48" fmla="*/ 52 w 4857"/>
                <a:gd name="T49" fmla="*/ 837 h 2368"/>
                <a:gd name="T50" fmla="*/ 78 w 4857"/>
                <a:gd name="T51" fmla="*/ 975 h 2368"/>
                <a:gd name="T52" fmla="*/ 205 w 4857"/>
                <a:gd name="T53" fmla="*/ 1097 h 2368"/>
                <a:gd name="T54" fmla="*/ 406 w 4857"/>
                <a:gd name="T55" fmla="*/ 1275 h 2368"/>
                <a:gd name="T56" fmla="*/ 550 w 4857"/>
                <a:gd name="T57" fmla="*/ 1379 h 2368"/>
                <a:gd name="T58" fmla="*/ 768 w 4857"/>
                <a:gd name="T59" fmla="*/ 1445 h 2368"/>
                <a:gd name="T60" fmla="*/ 1039 w 4857"/>
                <a:gd name="T61" fmla="*/ 1731 h 2368"/>
                <a:gd name="T62" fmla="*/ 1175 w 4857"/>
                <a:gd name="T63" fmla="*/ 1809 h 2368"/>
                <a:gd name="T64" fmla="*/ 1380 w 4857"/>
                <a:gd name="T65" fmla="*/ 1923 h 2368"/>
                <a:gd name="T66" fmla="*/ 1511 w 4857"/>
                <a:gd name="T67" fmla="*/ 2012 h 2368"/>
                <a:gd name="T68" fmla="*/ 1651 w 4857"/>
                <a:gd name="T69" fmla="*/ 2105 h 2368"/>
                <a:gd name="T70" fmla="*/ 1856 w 4857"/>
                <a:gd name="T71" fmla="*/ 2164 h 2368"/>
                <a:gd name="T72" fmla="*/ 2131 w 4857"/>
                <a:gd name="T73" fmla="*/ 2172 h 2368"/>
                <a:gd name="T74" fmla="*/ 2245 w 4857"/>
                <a:gd name="T75" fmla="*/ 2316 h 2368"/>
                <a:gd name="T76" fmla="*/ 2586 w 4857"/>
                <a:gd name="T77" fmla="*/ 2127 h 2368"/>
                <a:gd name="T78" fmla="*/ 2795 w 4857"/>
                <a:gd name="T79" fmla="*/ 2227 h 2368"/>
                <a:gd name="T80" fmla="*/ 2983 w 4857"/>
                <a:gd name="T81" fmla="*/ 2309 h 2368"/>
                <a:gd name="T82" fmla="*/ 3241 w 4857"/>
                <a:gd name="T83" fmla="*/ 2268 h 2368"/>
                <a:gd name="T84" fmla="*/ 3538 w 4857"/>
                <a:gd name="T85" fmla="*/ 2101 h 2368"/>
                <a:gd name="T86" fmla="*/ 3914 w 4857"/>
                <a:gd name="T87" fmla="*/ 2057 h 2368"/>
                <a:gd name="T88" fmla="*/ 4154 w 4857"/>
                <a:gd name="T89" fmla="*/ 2001 h 2368"/>
                <a:gd name="T90" fmla="*/ 4211 w 4857"/>
                <a:gd name="T91" fmla="*/ 2094 h 2368"/>
                <a:gd name="T92" fmla="*/ 4246 w 4857"/>
                <a:gd name="T93" fmla="*/ 2220 h 2368"/>
                <a:gd name="T94" fmla="*/ 4447 w 4857"/>
                <a:gd name="T95" fmla="*/ 2220 h 2368"/>
                <a:gd name="T96" fmla="*/ 4594 w 4857"/>
                <a:gd name="T97" fmla="*/ 2315 h 2368"/>
                <a:gd name="T98" fmla="*/ 4722 w 4857"/>
                <a:gd name="T99" fmla="*/ 2268 h 2368"/>
                <a:gd name="T100" fmla="*/ 4770 w 4857"/>
                <a:gd name="T101" fmla="*/ 2072 h 2368"/>
                <a:gd name="T102" fmla="*/ 4822 w 4857"/>
                <a:gd name="T103" fmla="*/ 1820 h 2368"/>
                <a:gd name="T104" fmla="*/ 4730 w 4857"/>
                <a:gd name="T105" fmla="*/ 1564 h 2368"/>
                <a:gd name="T106" fmla="*/ 4704 w 4857"/>
                <a:gd name="T107" fmla="*/ 1367 h 2368"/>
                <a:gd name="T108" fmla="*/ 4481 w 4857"/>
                <a:gd name="T109" fmla="*/ 1186 h 2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857" h="2368">
                  <a:moveTo>
                    <a:pt x="4418" y="1148"/>
                  </a:moveTo>
                  <a:cubicBezTo>
                    <a:pt x="4385" y="1153"/>
                    <a:pt x="4402" y="1187"/>
                    <a:pt x="4415" y="1198"/>
                  </a:cubicBezTo>
                  <a:cubicBezTo>
                    <a:pt x="4428" y="1209"/>
                    <a:pt x="4418" y="1226"/>
                    <a:pt x="4405" y="1256"/>
                  </a:cubicBezTo>
                  <a:cubicBezTo>
                    <a:pt x="4392" y="1287"/>
                    <a:pt x="4392" y="1306"/>
                    <a:pt x="4366" y="1323"/>
                  </a:cubicBezTo>
                  <a:cubicBezTo>
                    <a:pt x="4339" y="1340"/>
                    <a:pt x="4343" y="1340"/>
                    <a:pt x="4303" y="1395"/>
                  </a:cubicBezTo>
                  <a:cubicBezTo>
                    <a:pt x="4264" y="1451"/>
                    <a:pt x="4244" y="1417"/>
                    <a:pt x="4222" y="1404"/>
                  </a:cubicBezTo>
                  <a:cubicBezTo>
                    <a:pt x="4199" y="1390"/>
                    <a:pt x="4199" y="1387"/>
                    <a:pt x="4166" y="1409"/>
                  </a:cubicBezTo>
                  <a:cubicBezTo>
                    <a:pt x="4133" y="1431"/>
                    <a:pt x="4127" y="1420"/>
                    <a:pt x="4104" y="1404"/>
                  </a:cubicBezTo>
                  <a:cubicBezTo>
                    <a:pt x="4081" y="1387"/>
                    <a:pt x="4068" y="1384"/>
                    <a:pt x="4032" y="1381"/>
                  </a:cubicBezTo>
                  <a:cubicBezTo>
                    <a:pt x="3995" y="1379"/>
                    <a:pt x="4012" y="1359"/>
                    <a:pt x="4002" y="1315"/>
                  </a:cubicBezTo>
                  <a:cubicBezTo>
                    <a:pt x="3992" y="1270"/>
                    <a:pt x="3943" y="1276"/>
                    <a:pt x="3920" y="1262"/>
                  </a:cubicBezTo>
                  <a:cubicBezTo>
                    <a:pt x="3897" y="1248"/>
                    <a:pt x="3881" y="1226"/>
                    <a:pt x="3838" y="1190"/>
                  </a:cubicBezTo>
                  <a:cubicBezTo>
                    <a:pt x="3796" y="1153"/>
                    <a:pt x="3740" y="1173"/>
                    <a:pt x="3701" y="1165"/>
                  </a:cubicBezTo>
                  <a:cubicBezTo>
                    <a:pt x="3661" y="1156"/>
                    <a:pt x="3648" y="1153"/>
                    <a:pt x="3609" y="1156"/>
                  </a:cubicBezTo>
                  <a:cubicBezTo>
                    <a:pt x="3570" y="1159"/>
                    <a:pt x="3537" y="1151"/>
                    <a:pt x="3484" y="1142"/>
                  </a:cubicBezTo>
                  <a:cubicBezTo>
                    <a:pt x="3432" y="1134"/>
                    <a:pt x="3435" y="1139"/>
                    <a:pt x="3393" y="1106"/>
                  </a:cubicBezTo>
                  <a:cubicBezTo>
                    <a:pt x="3350" y="1073"/>
                    <a:pt x="3344" y="1109"/>
                    <a:pt x="3301" y="1120"/>
                  </a:cubicBezTo>
                  <a:cubicBezTo>
                    <a:pt x="3258" y="1131"/>
                    <a:pt x="3258" y="1106"/>
                    <a:pt x="3239" y="1084"/>
                  </a:cubicBezTo>
                  <a:cubicBezTo>
                    <a:pt x="3219" y="1062"/>
                    <a:pt x="3193" y="1053"/>
                    <a:pt x="3173" y="1031"/>
                  </a:cubicBezTo>
                  <a:cubicBezTo>
                    <a:pt x="3154" y="1009"/>
                    <a:pt x="3111" y="1020"/>
                    <a:pt x="3078" y="1012"/>
                  </a:cubicBezTo>
                  <a:cubicBezTo>
                    <a:pt x="3045" y="1003"/>
                    <a:pt x="3016" y="1003"/>
                    <a:pt x="2996" y="984"/>
                  </a:cubicBezTo>
                  <a:cubicBezTo>
                    <a:pt x="2977" y="964"/>
                    <a:pt x="2914" y="975"/>
                    <a:pt x="2862" y="967"/>
                  </a:cubicBezTo>
                  <a:cubicBezTo>
                    <a:pt x="2810" y="959"/>
                    <a:pt x="2819" y="934"/>
                    <a:pt x="2816" y="906"/>
                  </a:cubicBezTo>
                  <a:cubicBezTo>
                    <a:pt x="2813" y="878"/>
                    <a:pt x="2806" y="875"/>
                    <a:pt x="2787" y="856"/>
                  </a:cubicBezTo>
                  <a:cubicBezTo>
                    <a:pt x="2767" y="836"/>
                    <a:pt x="2754" y="800"/>
                    <a:pt x="2747" y="773"/>
                  </a:cubicBezTo>
                  <a:cubicBezTo>
                    <a:pt x="2741" y="745"/>
                    <a:pt x="2711" y="709"/>
                    <a:pt x="2678" y="684"/>
                  </a:cubicBezTo>
                  <a:cubicBezTo>
                    <a:pt x="2646" y="659"/>
                    <a:pt x="2662" y="645"/>
                    <a:pt x="2665" y="620"/>
                  </a:cubicBezTo>
                  <a:cubicBezTo>
                    <a:pt x="2669" y="595"/>
                    <a:pt x="2656" y="564"/>
                    <a:pt x="2656" y="542"/>
                  </a:cubicBezTo>
                  <a:cubicBezTo>
                    <a:pt x="2656" y="520"/>
                    <a:pt x="2685" y="525"/>
                    <a:pt x="2708" y="533"/>
                  </a:cubicBezTo>
                  <a:cubicBezTo>
                    <a:pt x="2731" y="542"/>
                    <a:pt x="2737" y="531"/>
                    <a:pt x="2737" y="514"/>
                  </a:cubicBezTo>
                  <a:cubicBezTo>
                    <a:pt x="2737" y="497"/>
                    <a:pt x="2734" y="481"/>
                    <a:pt x="2721" y="456"/>
                  </a:cubicBezTo>
                  <a:cubicBezTo>
                    <a:pt x="2708" y="431"/>
                    <a:pt x="2734" y="420"/>
                    <a:pt x="2751" y="389"/>
                  </a:cubicBezTo>
                  <a:cubicBezTo>
                    <a:pt x="2767" y="358"/>
                    <a:pt x="2741" y="358"/>
                    <a:pt x="2764" y="339"/>
                  </a:cubicBezTo>
                  <a:cubicBezTo>
                    <a:pt x="2787" y="319"/>
                    <a:pt x="2793" y="303"/>
                    <a:pt x="2793" y="283"/>
                  </a:cubicBezTo>
                  <a:cubicBezTo>
                    <a:pt x="2793" y="264"/>
                    <a:pt x="2783" y="256"/>
                    <a:pt x="2760" y="247"/>
                  </a:cubicBezTo>
                  <a:cubicBezTo>
                    <a:pt x="2737" y="239"/>
                    <a:pt x="2728" y="247"/>
                    <a:pt x="2718" y="225"/>
                  </a:cubicBezTo>
                  <a:cubicBezTo>
                    <a:pt x="2708" y="203"/>
                    <a:pt x="2767" y="214"/>
                    <a:pt x="2787" y="186"/>
                  </a:cubicBezTo>
                  <a:cubicBezTo>
                    <a:pt x="2794" y="176"/>
                    <a:pt x="2794" y="162"/>
                    <a:pt x="2792" y="149"/>
                  </a:cubicBezTo>
                  <a:cubicBezTo>
                    <a:pt x="2760" y="144"/>
                    <a:pt x="2736" y="154"/>
                    <a:pt x="2699" y="159"/>
                  </a:cubicBezTo>
                  <a:cubicBezTo>
                    <a:pt x="2651" y="167"/>
                    <a:pt x="2638" y="144"/>
                    <a:pt x="2590" y="118"/>
                  </a:cubicBezTo>
                  <a:cubicBezTo>
                    <a:pt x="2542" y="92"/>
                    <a:pt x="2398" y="48"/>
                    <a:pt x="2328" y="37"/>
                  </a:cubicBezTo>
                  <a:cubicBezTo>
                    <a:pt x="2258" y="26"/>
                    <a:pt x="2258" y="41"/>
                    <a:pt x="2219" y="66"/>
                  </a:cubicBezTo>
                  <a:cubicBezTo>
                    <a:pt x="2179" y="92"/>
                    <a:pt x="2061" y="85"/>
                    <a:pt x="2000" y="81"/>
                  </a:cubicBezTo>
                  <a:cubicBezTo>
                    <a:pt x="1939" y="78"/>
                    <a:pt x="1904" y="122"/>
                    <a:pt x="1856" y="152"/>
                  </a:cubicBezTo>
                  <a:cubicBezTo>
                    <a:pt x="1808" y="181"/>
                    <a:pt x="1791" y="178"/>
                    <a:pt x="1751" y="170"/>
                  </a:cubicBezTo>
                  <a:cubicBezTo>
                    <a:pt x="1712" y="163"/>
                    <a:pt x="1703" y="167"/>
                    <a:pt x="1651" y="167"/>
                  </a:cubicBezTo>
                  <a:cubicBezTo>
                    <a:pt x="1598" y="167"/>
                    <a:pt x="1585" y="167"/>
                    <a:pt x="1546" y="196"/>
                  </a:cubicBezTo>
                  <a:cubicBezTo>
                    <a:pt x="1507" y="226"/>
                    <a:pt x="1481" y="215"/>
                    <a:pt x="1459" y="193"/>
                  </a:cubicBezTo>
                  <a:cubicBezTo>
                    <a:pt x="1437" y="170"/>
                    <a:pt x="1424" y="185"/>
                    <a:pt x="1371" y="178"/>
                  </a:cubicBezTo>
                  <a:cubicBezTo>
                    <a:pt x="1319" y="170"/>
                    <a:pt x="1323" y="137"/>
                    <a:pt x="1297" y="118"/>
                  </a:cubicBezTo>
                  <a:cubicBezTo>
                    <a:pt x="1271" y="100"/>
                    <a:pt x="1236" y="100"/>
                    <a:pt x="1175" y="92"/>
                  </a:cubicBezTo>
                  <a:cubicBezTo>
                    <a:pt x="1114" y="85"/>
                    <a:pt x="1131" y="107"/>
                    <a:pt x="1109" y="81"/>
                  </a:cubicBezTo>
                  <a:cubicBezTo>
                    <a:pt x="1087" y="55"/>
                    <a:pt x="1087" y="85"/>
                    <a:pt x="1044" y="89"/>
                  </a:cubicBezTo>
                  <a:cubicBezTo>
                    <a:pt x="1000" y="92"/>
                    <a:pt x="987" y="144"/>
                    <a:pt x="943" y="170"/>
                  </a:cubicBezTo>
                  <a:cubicBezTo>
                    <a:pt x="900" y="196"/>
                    <a:pt x="878" y="159"/>
                    <a:pt x="856" y="126"/>
                  </a:cubicBezTo>
                  <a:cubicBezTo>
                    <a:pt x="834" y="92"/>
                    <a:pt x="755" y="104"/>
                    <a:pt x="720" y="100"/>
                  </a:cubicBezTo>
                  <a:cubicBezTo>
                    <a:pt x="686" y="96"/>
                    <a:pt x="681" y="81"/>
                    <a:pt x="637" y="41"/>
                  </a:cubicBezTo>
                  <a:cubicBezTo>
                    <a:pt x="594" y="0"/>
                    <a:pt x="611" y="81"/>
                    <a:pt x="576" y="115"/>
                  </a:cubicBezTo>
                  <a:cubicBezTo>
                    <a:pt x="541" y="148"/>
                    <a:pt x="489" y="181"/>
                    <a:pt x="480" y="211"/>
                  </a:cubicBezTo>
                  <a:cubicBezTo>
                    <a:pt x="471" y="241"/>
                    <a:pt x="476" y="248"/>
                    <a:pt x="450" y="267"/>
                  </a:cubicBezTo>
                  <a:cubicBezTo>
                    <a:pt x="423" y="285"/>
                    <a:pt x="388" y="281"/>
                    <a:pt x="345" y="263"/>
                  </a:cubicBezTo>
                  <a:cubicBezTo>
                    <a:pt x="325" y="255"/>
                    <a:pt x="297" y="249"/>
                    <a:pt x="271" y="244"/>
                  </a:cubicBezTo>
                  <a:cubicBezTo>
                    <a:pt x="276" y="263"/>
                    <a:pt x="238" y="283"/>
                    <a:pt x="201" y="304"/>
                  </a:cubicBezTo>
                  <a:cubicBezTo>
                    <a:pt x="153" y="330"/>
                    <a:pt x="214" y="352"/>
                    <a:pt x="236" y="374"/>
                  </a:cubicBezTo>
                  <a:cubicBezTo>
                    <a:pt x="257" y="396"/>
                    <a:pt x="236" y="411"/>
                    <a:pt x="201" y="422"/>
                  </a:cubicBezTo>
                  <a:cubicBezTo>
                    <a:pt x="166" y="433"/>
                    <a:pt x="170" y="467"/>
                    <a:pt x="205" y="493"/>
                  </a:cubicBezTo>
                  <a:cubicBezTo>
                    <a:pt x="240" y="519"/>
                    <a:pt x="231" y="530"/>
                    <a:pt x="262" y="545"/>
                  </a:cubicBezTo>
                  <a:cubicBezTo>
                    <a:pt x="292" y="559"/>
                    <a:pt x="284" y="578"/>
                    <a:pt x="262" y="597"/>
                  </a:cubicBezTo>
                  <a:cubicBezTo>
                    <a:pt x="240" y="615"/>
                    <a:pt x="275" y="641"/>
                    <a:pt x="275" y="689"/>
                  </a:cubicBezTo>
                  <a:cubicBezTo>
                    <a:pt x="275" y="737"/>
                    <a:pt x="227" y="715"/>
                    <a:pt x="205" y="708"/>
                  </a:cubicBezTo>
                  <a:cubicBezTo>
                    <a:pt x="183" y="700"/>
                    <a:pt x="174" y="723"/>
                    <a:pt x="144" y="730"/>
                  </a:cubicBezTo>
                  <a:cubicBezTo>
                    <a:pt x="113" y="737"/>
                    <a:pt x="105" y="708"/>
                    <a:pt x="96" y="678"/>
                  </a:cubicBezTo>
                  <a:cubicBezTo>
                    <a:pt x="87" y="648"/>
                    <a:pt x="43" y="652"/>
                    <a:pt x="22" y="671"/>
                  </a:cubicBezTo>
                  <a:cubicBezTo>
                    <a:pt x="0" y="689"/>
                    <a:pt x="13" y="730"/>
                    <a:pt x="26" y="756"/>
                  </a:cubicBezTo>
                  <a:cubicBezTo>
                    <a:pt x="39" y="782"/>
                    <a:pt x="65" y="811"/>
                    <a:pt x="52" y="837"/>
                  </a:cubicBezTo>
                  <a:cubicBezTo>
                    <a:pt x="39" y="863"/>
                    <a:pt x="30" y="867"/>
                    <a:pt x="52" y="900"/>
                  </a:cubicBezTo>
                  <a:cubicBezTo>
                    <a:pt x="74" y="934"/>
                    <a:pt x="35" y="938"/>
                    <a:pt x="39" y="960"/>
                  </a:cubicBezTo>
                  <a:cubicBezTo>
                    <a:pt x="43" y="982"/>
                    <a:pt x="70" y="989"/>
                    <a:pt x="78" y="975"/>
                  </a:cubicBezTo>
                  <a:cubicBezTo>
                    <a:pt x="87" y="960"/>
                    <a:pt x="109" y="967"/>
                    <a:pt x="122" y="978"/>
                  </a:cubicBezTo>
                  <a:cubicBezTo>
                    <a:pt x="135" y="989"/>
                    <a:pt x="148" y="1049"/>
                    <a:pt x="153" y="1071"/>
                  </a:cubicBezTo>
                  <a:cubicBezTo>
                    <a:pt x="157" y="1093"/>
                    <a:pt x="188" y="1112"/>
                    <a:pt x="205" y="1097"/>
                  </a:cubicBezTo>
                  <a:cubicBezTo>
                    <a:pt x="222" y="1082"/>
                    <a:pt x="244" y="1112"/>
                    <a:pt x="266" y="1138"/>
                  </a:cubicBezTo>
                  <a:cubicBezTo>
                    <a:pt x="288" y="1164"/>
                    <a:pt x="327" y="1201"/>
                    <a:pt x="340" y="1230"/>
                  </a:cubicBezTo>
                  <a:cubicBezTo>
                    <a:pt x="354" y="1260"/>
                    <a:pt x="406" y="1264"/>
                    <a:pt x="406" y="1275"/>
                  </a:cubicBezTo>
                  <a:cubicBezTo>
                    <a:pt x="406" y="1286"/>
                    <a:pt x="445" y="1304"/>
                    <a:pt x="467" y="1327"/>
                  </a:cubicBezTo>
                  <a:cubicBezTo>
                    <a:pt x="489" y="1349"/>
                    <a:pt x="493" y="1342"/>
                    <a:pt x="493" y="1390"/>
                  </a:cubicBezTo>
                  <a:cubicBezTo>
                    <a:pt x="493" y="1438"/>
                    <a:pt x="541" y="1397"/>
                    <a:pt x="550" y="1379"/>
                  </a:cubicBezTo>
                  <a:cubicBezTo>
                    <a:pt x="559" y="1360"/>
                    <a:pt x="611" y="1345"/>
                    <a:pt x="637" y="1319"/>
                  </a:cubicBezTo>
                  <a:cubicBezTo>
                    <a:pt x="664" y="1293"/>
                    <a:pt x="672" y="1356"/>
                    <a:pt x="694" y="1390"/>
                  </a:cubicBezTo>
                  <a:cubicBezTo>
                    <a:pt x="716" y="1423"/>
                    <a:pt x="729" y="1397"/>
                    <a:pt x="768" y="1445"/>
                  </a:cubicBezTo>
                  <a:cubicBezTo>
                    <a:pt x="808" y="1493"/>
                    <a:pt x="812" y="1464"/>
                    <a:pt x="856" y="1505"/>
                  </a:cubicBezTo>
                  <a:cubicBezTo>
                    <a:pt x="900" y="1545"/>
                    <a:pt x="939" y="1564"/>
                    <a:pt x="974" y="1582"/>
                  </a:cubicBezTo>
                  <a:cubicBezTo>
                    <a:pt x="1009" y="1601"/>
                    <a:pt x="1017" y="1694"/>
                    <a:pt x="1039" y="1731"/>
                  </a:cubicBezTo>
                  <a:cubicBezTo>
                    <a:pt x="1061" y="1768"/>
                    <a:pt x="1109" y="1723"/>
                    <a:pt x="1135" y="1690"/>
                  </a:cubicBezTo>
                  <a:cubicBezTo>
                    <a:pt x="1162" y="1657"/>
                    <a:pt x="1170" y="1712"/>
                    <a:pt x="1170" y="1723"/>
                  </a:cubicBezTo>
                  <a:cubicBezTo>
                    <a:pt x="1170" y="1734"/>
                    <a:pt x="1175" y="1783"/>
                    <a:pt x="1175" y="1809"/>
                  </a:cubicBezTo>
                  <a:cubicBezTo>
                    <a:pt x="1175" y="1834"/>
                    <a:pt x="1236" y="1849"/>
                    <a:pt x="1271" y="1860"/>
                  </a:cubicBezTo>
                  <a:cubicBezTo>
                    <a:pt x="1306" y="1872"/>
                    <a:pt x="1310" y="1905"/>
                    <a:pt x="1358" y="1901"/>
                  </a:cubicBezTo>
                  <a:cubicBezTo>
                    <a:pt x="1406" y="1897"/>
                    <a:pt x="1389" y="1912"/>
                    <a:pt x="1380" y="1923"/>
                  </a:cubicBezTo>
                  <a:cubicBezTo>
                    <a:pt x="1371" y="1935"/>
                    <a:pt x="1398" y="1957"/>
                    <a:pt x="1398" y="1972"/>
                  </a:cubicBezTo>
                  <a:cubicBezTo>
                    <a:pt x="1398" y="1986"/>
                    <a:pt x="1441" y="2001"/>
                    <a:pt x="1459" y="1990"/>
                  </a:cubicBezTo>
                  <a:cubicBezTo>
                    <a:pt x="1476" y="1979"/>
                    <a:pt x="1494" y="1998"/>
                    <a:pt x="1511" y="2012"/>
                  </a:cubicBezTo>
                  <a:cubicBezTo>
                    <a:pt x="1529" y="2027"/>
                    <a:pt x="1559" y="2023"/>
                    <a:pt x="1555" y="2061"/>
                  </a:cubicBezTo>
                  <a:cubicBezTo>
                    <a:pt x="1594" y="2142"/>
                    <a:pt x="1598" y="2094"/>
                    <a:pt x="1612" y="2072"/>
                  </a:cubicBezTo>
                  <a:cubicBezTo>
                    <a:pt x="1625" y="2049"/>
                    <a:pt x="1633" y="2075"/>
                    <a:pt x="1651" y="2105"/>
                  </a:cubicBezTo>
                  <a:cubicBezTo>
                    <a:pt x="1668" y="2135"/>
                    <a:pt x="1725" y="2094"/>
                    <a:pt x="1747" y="2079"/>
                  </a:cubicBezTo>
                  <a:cubicBezTo>
                    <a:pt x="1769" y="2064"/>
                    <a:pt x="1782" y="2101"/>
                    <a:pt x="1786" y="2116"/>
                  </a:cubicBezTo>
                  <a:cubicBezTo>
                    <a:pt x="1791" y="2131"/>
                    <a:pt x="1843" y="2142"/>
                    <a:pt x="1856" y="2164"/>
                  </a:cubicBezTo>
                  <a:cubicBezTo>
                    <a:pt x="1869" y="2187"/>
                    <a:pt x="1895" y="2187"/>
                    <a:pt x="1948" y="2172"/>
                  </a:cubicBezTo>
                  <a:cubicBezTo>
                    <a:pt x="2000" y="2157"/>
                    <a:pt x="1992" y="2190"/>
                    <a:pt x="2040" y="2194"/>
                  </a:cubicBezTo>
                  <a:cubicBezTo>
                    <a:pt x="2088" y="2198"/>
                    <a:pt x="2079" y="2172"/>
                    <a:pt x="2131" y="2172"/>
                  </a:cubicBezTo>
                  <a:cubicBezTo>
                    <a:pt x="2184" y="2172"/>
                    <a:pt x="2179" y="2172"/>
                    <a:pt x="2214" y="2146"/>
                  </a:cubicBezTo>
                  <a:cubicBezTo>
                    <a:pt x="2249" y="2120"/>
                    <a:pt x="2267" y="2168"/>
                    <a:pt x="2284" y="2205"/>
                  </a:cubicBezTo>
                  <a:cubicBezTo>
                    <a:pt x="2302" y="2242"/>
                    <a:pt x="2241" y="2264"/>
                    <a:pt x="2245" y="2316"/>
                  </a:cubicBezTo>
                  <a:cubicBezTo>
                    <a:pt x="2249" y="2368"/>
                    <a:pt x="2337" y="2283"/>
                    <a:pt x="2350" y="2264"/>
                  </a:cubicBezTo>
                  <a:cubicBezTo>
                    <a:pt x="2363" y="2246"/>
                    <a:pt x="2420" y="2194"/>
                    <a:pt x="2446" y="2164"/>
                  </a:cubicBezTo>
                  <a:cubicBezTo>
                    <a:pt x="2472" y="2135"/>
                    <a:pt x="2542" y="2142"/>
                    <a:pt x="2586" y="2127"/>
                  </a:cubicBezTo>
                  <a:cubicBezTo>
                    <a:pt x="2629" y="2112"/>
                    <a:pt x="2647" y="2153"/>
                    <a:pt x="2660" y="2175"/>
                  </a:cubicBezTo>
                  <a:cubicBezTo>
                    <a:pt x="2673" y="2198"/>
                    <a:pt x="2664" y="2198"/>
                    <a:pt x="2704" y="2198"/>
                  </a:cubicBezTo>
                  <a:cubicBezTo>
                    <a:pt x="2743" y="2198"/>
                    <a:pt x="2773" y="2205"/>
                    <a:pt x="2795" y="2227"/>
                  </a:cubicBezTo>
                  <a:cubicBezTo>
                    <a:pt x="2817" y="2250"/>
                    <a:pt x="2861" y="2246"/>
                    <a:pt x="2874" y="2224"/>
                  </a:cubicBezTo>
                  <a:cubicBezTo>
                    <a:pt x="2887" y="2201"/>
                    <a:pt x="2922" y="2227"/>
                    <a:pt x="2966" y="2253"/>
                  </a:cubicBezTo>
                  <a:cubicBezTo>
                    <a:pt x="3009" y="2279"/>
                    <a:pt x="2974" y="2287"/>
                    <a:pt x="2983" y="2309"/>
                  </a:cubicBezTo>
                  <a:cubicBezTo>
                    <a:pt x="2992" y="2331"/>
                    <a:pt x="3057" y="2339"/>
                    <a:pt x="3071" y="2316"/>
                  </a:cubicBezTo>
                  <a:cubicBezTo>
                    <a:pt x="3084" y="2294"/>
                    <a:pt x="3114" y="2305"/>
                    <a:pt x="3140" y="2320"/>
                  </a:cubicBezTo>
                  <a:cubicBezTo>
                    <a:pt x="3167" y="2335"/>
                    <a:pt x="3223" y="2305"/>
                    <a:pt x="3241" y="2268"/>
                  </a:cubicBezTo>
                  <a:cubicBezTo>
                    <a:pt x="3258" y="2231"/>
                    <a:pt x="3237" y="2227"/>
                    <a:pt x="3285" y="2220"/>
                  </a:cubicBezTo>
                  <a:cubicBezTo>
                    <a:pt x="3333" y="2213"/>
                    <a:pt x="3341" y="2179"/>
                    <a:pt x="3376" y="2138"/>
                  </a:cubicBezTo>
                  <a:cubicBezTo>
                    <a:pt x="3411" y="2098"/>
                    <a:pt x="3481" y="2112"/>
                    <a:pt x="3538" y="2101"/>
                  </a:cubicBezTo>
                  <a:cubicBezTo>
                    <a:pt x="3595" y="2090"/>
                    <a:pt x="3630" y="2038"/>
                    <a:pt x="3700" y="1990"/>
                  </a:cubicBezTo>
                  <a:cubicBezTo>
                    <a:pt x="3769" y="1942"/>
                    <a:pt x="3796" y="2005"/>
                    <a:pt x="3813" y="2016"/>
                  </a:cubicBezTo>
                  <a:cubicBezTo>
                    <a:pt x="3831" y="2027"/>
                    <a:pt x="3887" y="2031"/>
                    <a:pt x="3914" y="2057"/>
                  </a:cubicBezTo>
                  <a:cubicBezTo>
                    <a:pt x="3940" y="2083"/>
                    <a:pt x="3949" y="2035"/>
                    <a:pt x="3975" y="2009"/>
                  </a:cubicBezTo>
                  <a:cubicBezTo>
                    <a:pt x="4001" y="1983"/>
                    <a:pt x="4023" y="1975"/>
                    <a:pt x="4058" y="1960"/>
                  </a:cubicBezTo>
                  <a:cubicBezTo>
                    <a:pt x="4093" y="1946"/>
                    <a:pt x="4132" y="1975"/>
                    <a:pt x="4154" y="2001"/>
                  </a:cubicBezTo>
                  <a:cubicBezTo>
                    <a:pt x="4176" y="2027"/>
                    <a:pt x="4132" y="2027"/>
                    <a:pt x="4119" y="2061"/>
                  </a:cubicBezTo>
                  <a:cubicBezTo>
                    <a:pt x="4106" y="2094"/>
                    <a:pt x="4154" y="2086"/>
                    <a:pt x="4167" y="2064"/>
                  </a:cubicBezTo>
                  <a:cubicBezTo>
                    <a:pt x="4180" y="2042"/>
                    <a:pt x="4202" y="2064"/>
                    <a:pt x="4211" y="2094"/>
                  </a:cubicBezTo>
                  <a:cubicBezTo>
                    <a:pt x="4219" y="2124"/>
                    <a:pt x="4228" y="2127"/>
                    <a:pt x="4206" y="2150"/>
                  </a:cubicBezTo>
                  <a:cubicBezTo>
                    <a:pt x="4184" y="2172"/>
                    <a:pt x="4167" y="2168"/>
                    <a:pt x="4158" y="2205"/>
                  </a:cubicBezTo>
                  <a:cubicBezTo>
                    <a:pt x="4149" y="2242"/>
                    <a:pt x="4228" y="2205"/>
                    <a:pt x="4246" y="2220"/>
                  </a:cubicBezTo>
                  <a:cubicBezTo>
                    <a:pt x="4263" y="2235"/>
                    <a:pt x="4285" y="2253"/>
                    <a:pt x="4320" y="2250"/>
                  </a:cubicBezTo>
                  <a:cubicBezTo>
                    <a:pt x="4355" y="2246"/>
                    <a:pt x="4346" y="2242"/>
                    <a:pt x="4385" y="2268"/>
                  </a:cubicBezTo>
                  <a:cubicBezTo>
                    <a:pt x="4425" y="2294"/>
                    <a:pt x="4425" y="2246"/>
                    <a:pt x="4447" y="2220"/>
                  </a:cubicBezTo>
                  <a:cubicBezTo>
                    <a:pt x="4468" y="2194"/>
                    <a:pt x="4495" y="2209"/>
                    <a:pt x="4508" y="2235"/>
                  </a:cubicBezTo>
                  <a:cubicBezTo>
                    <a:pt x="4521" y="2261"/>
                    <a:pt x="4530" y="2250"/>
                    <a:pt x="4564" y="2272"/>
                  </a:cubicBezTo>
                  <a:cubicBezTo>
                    <a:pt x="4585" y="2285"/>
                    <a:pt x="4590" y="2296"/>
                    <a:pt x="4594" y="2315"/>
                  </a:cubicBezTo>
                  <a:cubicBezTo>
                    <a:pt x="4599" y="2309"/>
                    <a:pt x="4605" y="2302"/>
                    <a:pt x="4613" y="2294"/>
                  </a:cubicBezTo>
                  <a:cubicBezTo>
                    <a:pt x="4656" y="2246"/>
                    <a:pt x="4639" y="2290"/>
                    <a:pt x="4674" y="2305"/>
                  </a:cubicBezTo>
                  <a:cubicBezTo>
                    <a:pt x="4709" y="2320"/>
                    <a:pt x="4717" y="2301"/>
                    <a:pt x="4722" y="2268"/>
                  </a:cubicBezTo>
                  <a:cubicBezTo>
                    <a:pt x="4726" y="2235"/>
                    <a:pt x="4713" y="2183"/>
                    <a:pt x="4713" y="2142"/>
                  </a:cubicBezTo>
                  <a:cubicBezTo>
                    <a:pt x="4713" y="2101"/>
                    <a:pt x="4726" y="2124"/>
                    <a:pt x="4770" y="2112"/>
                  </a:cubicBezTo>
                  <a:cubicBezTo>
                    <a:pt x="4813" y="2101"/>
                    <a:pt x="4770" y="2112"/>
                    <a:pt x="4770" y="2072"/>
                  </a:cubicBezTo>
                  <a:cubicBezTo>
                    <a:pt x="4770" y="2031"/>
                    <a:pt x="4796" y="2053"/>
                    <a:pt x="4827" y="2035"/>
                  </a:cubicBezTo>
                  <a:cubicBezTo>
                    <a:pt x="4857" y="2016"/>
                    <a:pt x="4827" y="2001"/>
                    <a:pt x="4818" y="1968"/>
                  </a:cubicBezTo>
                  <a:cubicBezTo>
                    <a:pt x="4809" y="1935"/>
                    <a:pt x="4827" y="1857"/>
                    <a:pt x="4822" y="1820"/>
                  </a:cubicBezTo>
                  <a:cubicBezTo>
                    <a:pt x="4818" y="1783"/>
                    <a:pt x="4822" y="1771"/>
                    <a:pt x="4818" y="1731"/>
                  </a:cubicBezTo>
                  <a:cubicBezTo>
                    <a:pt x="4813" y="1690"/>
                    <a:pt x="4796" y="1660"/>
                    <a:pt x="4792" y="1631"/>
                  </a:cubicBezTo>
                  <a:cubicBezTo>
                    <a:pt x="4787" y="1601"/>
                    <a:pt x="4752" y="1594"/>
                    <a:pt x="4730" y="1564"/>
                  </a:cubicBezTo>
                  <a:cubicBezTo>
                    <a:pt x="4709" y="1534"/>
                    <a:pt x="4744" y="1542"/>
                    <a:pt x="4792" y="1531"/>
                  </a:cubicBezTo>
                  <a:cubicBezTo>
                    <a:pt x="4840" y="1519"/>
                    <a:pt x="4774" y="1475"/>
                    <a:pt x="4744" y="1449"/>
                  </a:cubicBezTo>
                  <a:cubicBezTo>
                    <a:pt x="4713" y="1423"/>
                    <a:pt x="4709" y="1408"/>
                    <a:pt x="4704" y="1367"/>
                  </a:cubicBezTo>
                  <a:cubicBezTo>
                    <a:pt x="4700" y="1327"/>
                    <a:pt x="4656" y="1312"/>
                    <a:pt x="4647" y="1264"/>
                  </a:cubicBezTo>
                  <a:cubicBezTo>
                    <a:pt x="4639" y="1215"/>
                    <a:pt x="4608" y="1230"/>
                    <a:pt x="4582" y="1227"/>
                  </a:cubicBezTo>
                  <a:cubicBezTo>
                    <a:pt x="4556" y="1223"/>
                    <a:pt x="4516" y="1193"/>
                    <a:pt x="4481" y="1186"/>
                  </a:cubicBezTo>
                  <a:cubicBezTo>
                    <a:pt x="4454" y="1180"/>
                    <a:pt x="4462" y="1168"/>
                    <a:pt x="4478" y="1157"/>
                  </a:cubicBezTo>
                  <a:cubicBezTo>
                    <a:pt x="4460" y="1150"/>
                    <a:pt x="4440" y="1144"/>
                    <a:pt x="4418" y="1148"/>
                  </a:cubicBezTo>
                  <a:close/>
                </a:path>
              </a:pathLst>
            </a:custGeom>
            <a:solidFill>
              <a:schemeClr val="accent1"/>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57" name="Freeform 8"/>
            <p:cNvSpPr>
              <a:spLocks/>
            </p:cNvSpPr>
            <p:nvPr/>
          </p:nvSpPr>
          <p:spPr bwMode="auto">
            <a:xfrm>
              <a:off x="1496" y="1832"/>
              <a:ext cx="1455" cy="934"/>
            </a:xfrm>
            <a:custGeom>
              <a:avLst/>
              <a:gdLst>
                <a:gd name="T0" fmla="*/ 3054 w 3142"/>
                <a:gd name="T1" fmla="*/ 771 h 2018"/>
                <a:gd name="T2" fmla="*/ 2993 w 3142"/>
                <a:gd name="T3" fmla="*/ 656 h 2018"/>
                <a:gd name="T4" fmla="*/ 2875 w 3142"/>
                <a:gd name="T5" fmla="*/ 478 h 2018"/>
                <a:gd name="T6" fmla="*/ 2652 w 3142"/>
                <a:gd name="T7" fmla="*/ 396 h 2018"/>
                <a:gd name="T8" fmla="*/ 2460 w 3142"/>
                <a:gd name="T9" fmla="*/ 204 h 2018"/>
                <a:gd name="T10" fmla="*/ 2298 w 3142"/>
                <a:gd name="T11" fmla="*/ 200 h 2018"/>
                <a:gd name="T12" fmla="*/ 2023 w 3142"/>
                <a:gd name="T13" fmla="*/ 152 h 2018"/>
                <a:gd name="T14" fmla="*/ 1700 w 3142"/>
                <a:gd name="T15" fmla="*/ 185 h 2018"/>
                <a:gd name="T16" fmla="*/ 1482 w 3142"/>
                <a:gd name="T17" fmla="*/ 118 h 2018"/>
                <a:gd name="T18" fmla="*/ 1206 w 3142"/>
                <a:gd name="T19" fmla="*/ 40 h 2018"/>
                <a:gd name="T20" fmla="*/ 988 w 3142"/>
                <a:gd name="T21" fmla="*/ 59 h 2018"/>
                <a:gd name="T22" fmla="*/ 761 w 3142"/>
                <a:gd name="T23" fmla="*/ 85 h 2018"/>
                <a:gd name="T24" fmla="*/ 451 w 3142"/>
                <a:gd name="T25" fmla="*/ 133 h 2018"/>
                <a:gd name="T26" fmla="*/ 298 w 3142"/>
                <a:gd name="T27" fmla="*/ 333 h 2018"/>
                <a:gd name="T28" fmla="*/ 490 w 3142"/>
                <a:gd name="T29" fmla="*/ 463 h 2018"/>
                <a:gd name="T30" fmla="*/ 433 w 3142"/>
                <a:gd name="T31" fmla="*/ 574 h 2018"/>
                <a:gd name="T32" fmla="*/ 411 w 3142"/>
                <a:gd name="T33" fmla="*/ 689 h 2018"/>
                <a:gd name="T34" fmla="*/ 333 w 3142"/>
                <a:gd name="T35" fmla="*/ 752 h 2018"/>
                <a:gd name="T36" fmla="*/ 146 w 3142"/>
                <a:gd name="T37" fmla="*/ 716 h 2018"/>
                <a:gd name="T38" fmla="*/ 72 w 3142"/>
                <a:gd name="T39" fmla="*/ 792 h 2018"/>
                <a:gd name="T40" fmla="*/ 147 w 3142"/>
                <a:gd name="T41" fmla="*/ 850 h 2018"/>
                <a:gd name="T42" fmla="*/ 105 w 3142"/>
                <a:gd name="T43" fmla="*/ 956 h 2018"/>
                <a:gd name="T44" fmla="*/ 91 w 3142"/>
                <a:gd name="T45" fmla="*/ 1081 h 2018"/>
                <a:gd name="T46" fmla="*/ 10 w 3142"/>
                <a:gd name="T47" fmla="*/ 1109 h 2018"/>
                <a:gd name="T48" fmla="*/ 32 w 3142"/>
                <a:gd name="T49" fmla="*/ 1251 h 2018"/>
                <a:gd name="T50" fmla="*/ 141 w 3142"/>
                <a:gd name="T51" fmla="*/ 1423 h 2018"/>
                <a:gd name="T52" fmla="*/ 216 w 3142"/>
                <a:gd name="T53" fmla="*/ 1534 h 2018"/>
                <a:gd name="T54" fmla="*/ 432 w 3142"/>
                <a:gd name="T55" fmla="*/ 1579 h 2018"/>
                <a:gd name="T56" fmla="*/ 593 w 3142"/>
                <a:gd name="T57" fmla="*/ 1651 h 2018"/>
                <a:gd name="T58" fmla="*/ 747 w 3142"/>
                <a:gd name="T59" fmla="*/ 1673 h 2018"/>
                <a:gd name="T60" fmla="*/ 963 w 3142"/>
                <a:gd name="T61" fmla="*/ 1723 h 2018"/>
                <a:gd name="T62" fmla="*/ 1192 w 3142"/>
                <a:gd name="T63" fmla="*/ 1757 h 2018"/>
                <a:gd name="T64" fmla="*/ 1356 w 3142"/>
                <a:gd name="T65" fmla="*/ 1882 h 2018"/>
                <a:gd name="T66" fmla="*/ 1458 w 3142"/>
                <a:gd name="T67" fmla="*/ 1971 h 2018"/>
                <a:gd name="T68" fmla="*/ 1576 w 3142"/>
                <a:gd name="T69" fmla="*/ 1971 h 2018"/>
                <a:gd name="T70" fmla="*/ 1720 w 3142"/>
                <a:gd name="T71" fmla="*/ 1890 h 2018"/>
                <a:gd name="T72" fmla="*/ 1769 w 3142"/>
                <a:gd name="T73" fmla="*/ 1765 h 2018"/>
                <a:gd name="T74" fmla="*/ 1832 w 3142"/>
                <a:gd name="T75" fmla="*/ 1724 h 2018"/>
                <a:gd name="T76" fmla="*/ 1853 w 3142"/>
                <a:gd name="T77" fmla="*/ 1631 h 2018"/>
                <a:gd name="T78" fmla="*/ 2036 w 3142"/>
                <a:gd name="T79" fmla="*/ 1586 h 2018"/>
                <a:gd name="T80" fmla="*/ 2189 w 3142"/>
                <a:gd name="T81" fmla="*/ 1597 h 2018"/>
                <a:gd name="T82" fmla="*/ 2347 w 3142"/>
                <a:gd name="T83" fmla="*/ 1597 h 2018"/>
                <a:gd name="T84" fmla="*/ 2499 w 3142"/>
                <a:gd name="T85" fmla="*/ 1738 h 2018"/>
                <a:gd name="T86" fmla="*/ 2661 w 3142"/>
                <a:gd name="T87" fmla="*/ 1686 h 2018"/>
                <a:gd name="T88" fmla="*/ 2805 w 3142"/>
                <a:gd name="T89" fmla="*/ 1649 h 2018"/>
                <a:gd name="T90" fmla="*/ 2949 w 3142"/>
                <a:gd name="T91" fmla="*/ 1656 h 2018"/>
                <a:gd name="T92" fmla="*/ 3011 w 3142"/>
                <a:gd name="T93" fmla="*/ 1530 h 2018"/>
                <a:gd name="T94" fmla="*/ 2831 w 3142"/>
                <a:gd name="T95" fmla="*/ 1441 h 2018"/>
                <a:gd name="T96" fmla="*/ 2661 w 3142"/>
                <a:gd name="T97" fmla="*/ 1323 h 2018"/>
                <a:gd name="T98" fmla="*/ 2818 w 3142"/>
                <a:gd name="T99" fmla="*/ 1382 h 2018"/>
                <a:gd name="T100" fmla="*/ 2884 w 3142"/>
                <a:gd name="T101" fmla="*/ 1234 h 2018"/>
                <a:gd name="T102" fmla="*/ 2976 w 3142"/>
                <a:gd name="T103" fmla="*/ 1115 h 2018"/>
                <a:gd name="T104" fmla="*/ 3032 w 3142"/>
                <a:gd name="T105" fmla="*/ 1026 h 2018"/>
                <a:gd name="T106" fmla="*/ 3089 w 3142"/>
                <a:gd name="T107" fmla="*/ 997 h 2018"/>
                <a:gd name="T108" fmla="*/ 3085 w 3142"/>
                <a:gd name="T109" fmla="*/ 823 h 2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42" h="2018">
                  <a:moveTo>
                    <a:pt x="3085" y="823"/>
                  </a:moveTo>
                  <a:cubicBezTo>
                    <a:pt x="3054" y="797"/>
                    <a:pt x="3054" y="789"/>
                    <a:pt x="3054" y="771"/>
                  </a:cubicBezTo>
                  <a:cubicBezTo>
                    <a:pt x="3054" y="752"/>
                    <a:pt x="3063" y="726"/>
                    <a:pt x="3032" y="708"/>
                  </a:cubicBezTo>
                  <a:cubicBezTo>
                    <a:pt x="2962" y="682"/>
                    <a:pt x="2976" y="678"/>
                    <a:pt x="2993" y="656"/>
                  </a:cubicBezTo>
                  <a:cubicBezTo>
                    <a:pt x="3011" y="633"/>
                    <a:pt x="2980" y="604"/>
                    <a:pt x="2971" y="574"/>
                  </a:cubicBezTo>
                  <a:cubicBezTo>
                    <a:pt x="2962" y="545"/>
                    <a:pt x="2901" y="530"/>
                    <a:pt x="2875" y="478"/>
                  </a:cubicBezTo>
                  <a:cubicBezTo>
                    <a:pt x="2849" y="426"/>
                    <a:pt x="2796" y="489"/>
                    <a:pt x="2762" y="496"/>
                  </a:cubicBezTo>
                  <a:cubicBezTo>
                    <a:pt x="2727" y="504"/>
                    <a:pt x="2679" y="426"/>
                    <a:pt x="2652" y="396"/>
                  </a:cubicBezTo>
                  <a:cubicBezTo>
                    <a:pt x="2626" y="367"/>
                    <a:pt x="2547" y="348"/>
                    <a:pt x="2499" y="330"/>
                  </a:cubicBezTo>
                  <a:cubicBezTo>
                    <a:pt x="2451" y="311"/>
                    <a:pt x="2464" y="244"/>
                    <a:pt x="2460" y="204"/>
                  </a:cubicBezTo>
                  <a:cubicBezTo>
                    <a:pt x="2456" y="163"/>
                    <a:pt x="2403" y="207"/>
                    <a:pt x="2360" y="226"/>
                  </a:cubicBezTo>
                  <a:cubicBezTo>
                    <a:pt x="2316" y="244"/>
                    <a:pt x="2303" y="229"/>
                    <a:pt x="2298" y="200"/>
                  </a:cubicBezTo>
                  <a:cubicBezTo>
                    <a:pt x="2294" y="170"/>
                    <a:pt x="2224" y="170"/>
                    <a:pt x="2141" y="126"/>
                  </a:cubicBezTo>
                  <a:cubicBezTo>
                    <a:pt x="2058" y="81"/>
                    <a:pt x="2050" y="122"/>
                    <a:pt x="2023" y="152"/>
                  </a:cubicBezTo>
                  <a:cubicBezTo>
                    <a:pt x="1997" y="181"/>
                    <a:pt x="1910" y="144"/>
                    <a:pt x="1844" y="133"/>
                  </a:cubicBezTo>
                  <a:cubicBezTo>
                    <a:pt x="1779" y="122"/>
                    <a:pt x="1770" y="159"/>
                    <a:pt x="1700" y="185"/>
                  </a:cubicBezTo>
                  <a:cubicBezTo>
                    <a:pt x="1630" y="211"/>
                    <a:pt x="1639" y="215"/>
                    <a:pt x="1595" y="207"/>
                  </a:cubicBezTo>
                  <a:cubicBezTo>
                    <a:pt x="1552" y="200"/>
                    <a:pt x="1517" y="166"/>
                    <a:pt x="1482" y="118"/>
                  </a:cubicBezTo>
                  <a:cubicBezTo>
                    <a:pt x="1447" y="70"/>
                    <a:pt x="1420" y="96"/>
                    <a:pt x="1368" y="92"/>
                  </a:cubicBezTo>
                  <a:cubicBezTo>
                    <a:pt x="1316" y="89"/>
                    <a:pt x="1263" y="48"/>
                    <a:pt x="1206" y="40"/>
                  </a:cubicBezTo>
                  <a:cubicBezTo>
                    <a:pt x="1150" y="33"/>
                    <a:pt x="1080" y="59"/>
                    <a:pt x="1045" y="29"/>
                  </a:cubicBezTo>
                  <a:cubicBezTo>
                    <a:pt x="1010" y="0"/>
                    <a:pt x="1010" y="29"/>
                    <a:pt x="988" y="59"/>
                  </a:cubicBezTo>
                  <a:cubicBezTo>
                    <a:pt x="966" y="89"/>
                    <a:pt x="927" y="66"/>
                    <a:pt x="879" y="63"/>
                  </a:cubicBezTo>
                  <a:cubicBezTo>
                    <a:pt x="831" y="59"/>
                    <a:pt x="822" y="81"/>
                    <a:pt x="761" y="85"/>
                  </a:cubicBezTo>
                  <a:cubicBezTo>
                    <a:pt x="700" y="89"/>
                    <a:pt x="700" y="122"/>
                    <a:pt x="617" y="126"/>
                  </a:cubicBezTo>
                  <a:cubicBezTo>
                    <a:pt x="534" y="129"/>
                    <a:pt x="521" y="141"/>
                    <a:pt x="451" y="133"/>
                  </a:cubicBezTo>
                  <a:cubicBezTo>
                    <a:pt x="381" y="126"/>
                    <a:pt x="368" y="166"/>
                    <a:pt x="320" y="196"/>
                  </a:cubicBezTo>
                  <a:cubicBezTo>
                    <a:pt x="272" y="226"/>
                    <a:pt x="298" y="285"/>
                    <a:pt x="298" y="333"/>
                  </a:cubicBezTo>
                  <a:cubicBezTo>
                    <a:pt x="298" y="381"/>
                    <a:pt x="381" y="370"/>
                    <a:pt x="390" y="400"/>
                  </a:cubicBezTo>
                  <a:cubicBezTo>
                    <a:pt x="398" y="430"/>
                    <a:pt x="464" y="430"/>
                    <a:pt x="490" y="463"/>
                  </a:cubicBezTo>
                  <a:cubicBezTo>
                    <a:pt x="516" y="496"/>
                    <a:pt x="481" y="504"/>
                    <a:pt x="468" y="522"/>
                  </a:cubicBezTo>
                  <a:cubicBezTo>
                    <a:pt x="455" y="541"/>
                    <a:pt x="477" y="556"/>
                    <a:pt x="433" y="574"/>
                  </a:cubicBezTo>
                  <a:cubicBezTo>
                    <a:pt x="390" y="593"/>
                    <a:pt x="394" y="582"/>
                    <a:pt x="359" y="619"/>
                  </a:cubicBezTo>
                  <a:cubicBezTo>
                    <a:pt x="324" y="656"/>
                    <a:pt x="350" y="674"/>
                    <a:pt x="411" y="689"/>
                  </a:cubicBezTo>
                  <a:cubicBezTo>
                    <a:pt x="473" y="704"/>
                    <a:pt x="446" y="722"/>
                    <a:pt x="407" y="722"/>
                  </a:cubicBezTo>
                  <a:cubicBezTo>
                    <a:pt x="368" y="722"/>
                    <a:pt x="425" y="730"/>
                    <a:pt x="333" y="752"/>
                  </a:cubicBezTo>
                  <a:cubicBezTo>
                    <a:pt x="241" y="774"/>
                    <a:pt x="232" y="748"/>
                    <a:pt x="180" y="726"/>
                  </a:cubicBezTo>
                  <a:cubicBezTo>
                    <a:pt x="167" y="721"/>
                    <a:pt x="156" y="718"/>
                    <a:pt x="146" y="716"/>
                  </a:cubicBezTo>
                  <a:cubicBezTo>
                    <a:pt x="148" y="729"/>
                    <a:pt x="148" y="743"/>
                    <a:pt x="141" y="753"/>
                  </a:cubicBezTo>
                  <a:cubicBezTo>
                    <a:pt x="121" y="781"/>
                    <a:pt x="62" y="770"/>
                    <a:pt x="72" y="792"/>
                  </a:cubicBezTo>
                  <a:cubicBezTo>
                    <a:pt x="82" y="814"/>
                    <a:pt x="91" y="806"/>
                    <a:pt x="114" y="814"/>
                  </a:cubicBezTo>
                  <a:cubicBezTo>
                    <a:pt x="137" y="823"/>
                    <a:pt x="147" y="831"/>
                    <a:pt x="147" y="850"/>
                  </a:cubicBezTo>
                  <a:cubicBezTo>
                    <a:pt x="147" y="870"/>
                    <a:pt x="141" y="886"/>
                    <a:pt x="118" y="906"/>
                  </a:cubicBezTo>
                  <a:cubicBezTo>
                    <a:pt x="95" y="925"/>
                    <a:pt x="121" y="925"/>
                    <a:pt x="105" y="956"/>
                  </a:cubicBezTo>
                  <a:cubicBezTo>
                    <a:pt x="88" y="987"/>
                    <a:pt x="62" y="998"/>
                    <a:pt x="75" y="1023"/>
                  </a:cubicBezTo>
                  <a:cubicBezTo>
                    <a:pt x="88" y="1048"/>
                    <a:pt x="91" y="1064"/>
                    <a:pt x="91" y="1081"/>
                  </a:cubicBezTo>
                  <a:cubicBezTo>
                    <a:pt x="91" y="1098"/>
                    <a:pt x="85" y="1109"/>
                    <a:pt x="62" y="1100"/>
                  </a:cubicBezTo>
                  <a:cubicBezTo>
                    <a:pt x="39" y="1092"/>
                    <a:pt x="10" y="1087"/>
                    <a:pt x="10" y="1109"/>
                  </a:cubicBezTo>
                  <a:cubicBezTo>
                    <a:pt x="10" y="1131"/>
                    <a:pt x="23" y="1162"/>
                    <a:pt x="19" y="1187"/>
                  </a:cubicBezTo>
                  <a:cubicBezTo>
                    <a:pt x="16" y="1212"/>
                    <a:pt x="0" y="1226"/>
                    <a:pt x="32" y="1251"/>
                  </a:cubicBezTo>
                  <a:cubicBezTo>
                    <a:pt x="65" y="1276"/>
                    <a:pt x="95" y="1312"/>
                    <a:pt x="101" y="1340"/>
                  </a:cubicBezTo>
                  <a:cubicBezTo>
                    <a:pt x="108" y="1367"/>
                    <a:pt x="121" y="1403"/>
                    <a:pt x="141" y="1423"/>
                  </a:cubicBezTo>
                  <a:cubicBezTo>
                    <a:pt x="160" y="1442"/>
                    <a:pt x="167" y="1445"/>
                    <a:pt x="170" y="1473"/>
                  </a:cubicBezTo>
                  <a:cubicBezTo>
                    <a:pt x="173" y="1501"/>
                    <a:pt x="164" y="1526"/>
                    <a:pt x="216" y="1534"/>
                  </a:cubicBezTo>
                  <a:cubicBezTo>
                    <a:pt x="268" y="1542"/>
                    <a:pt x="331" y="1531"/>
                    <a:pt x="350" y="1551"/>
                  </a:cubicBezTo>
                  <a:cubicBezTo>
                    <a:pt x="370" y="1570"/>
                    <a:pt x="399" y="1570"/>
                    <a:pt x="432" y="1579"/>
                  </a:cubicBezTo>
                  <a:cubicBezTo>
                    <a:pt x="465" y="1587"/>
                    <a:pt x="508" y="1576"/>
                    <a:pt x="527" y="1598"/>
                  </a:cubicBezTo>
                  <a:cubicBezTo>
                    <a:pt x="547" y="1620"/>
                    <a:pt x="573" y="1629"/>
                    <a:pt x="593" y="1651"/>
                  </a:cubicBezTo>
                  <a:cubicBezTo>
                    <a:pt x="612" y="1673"/>
                    <a:pt x="612" y="1698"/>
                    <a:pt x="655" y="1687"/>
                  </a:cubicBezTo>
                  <a:cubicBezTo>
                    <a:pt x="698" y="1676"/>
                    <a:pt x="704" y="1640"/>
                    <a:pt x="747" y="1673"/>
                  </a:cubicBezTo>
                  <a:cubicBezTo>
                    <a:pt x="789" y="1706"/>
                    <a:pt x="786" y="1701"/>
                    <a:pt x="838" y="1709"/>
                  </a:cubicBezTo>
                  <a:cubicBezTo>
                    <a:pt x="891" y="1718"/>
                    <a:pt x="924" y="1726"/>
                    <a:pt x="963" y="1723"/>
                  </a:cubicBezTo>
                  <a:cubicBezTo>
                    <a:pt x="1002" y="1720"/>
                    <a:pt x="1015" y="1723"/>
                    <a:pt x="1055" y="1732"/>
                  </a:cubicBezTo>
                  <a:cubicBezTo>
                    <a:pt x="1094" y="1740"/>
                    <a:pt x="1150" y="1720"/>
                    <a:pt x="1192" y="1757"/>
                  </a:cubicBezTo>
                  <a:cubicBezTo>
                    <a:pt x="1235" y="1793"/>
                    <a:pt x="1251" y="1815"/>
                    <a:pt x="1274" y="1829"/>
                  </a:cubicBezTo>
                  <a:cubicBezTo>
                    <a:pt x="1297" y="1843"/>
                    <a:pt x="1346" y="1837"/>
                    <a:pt x="1356" y="1882"/>
                  </a:cubicBezTo>
                  <a:cubicBezTo>
                    <a:pt x="1366" y="1926"/>
                    <a:pt x="1349" y="1946"/>
                    <a:pt x="1386" y="1948"/>
                  </a:cubicBezTo>
                  <a:cubicBezTo>
                    <a:pt x="1422" y="1951"/>
                    <a:pt x="1435" y="1954"/>
                    <a:pt x="1458" y="1971"/>
                  </a:cubicBezTo>
                  <a:cubicBezTo>
                    <a:pt x="1481" y="1987"/>
                    <a:pt x="1487" y="1998"/>
                    <a:pt x="1520" y="1976"/>
                  </a:cubicBezTo>
                  <a:cubicBezTo>
                    <a:pt x="1553" y="1954"/>
                    <a:pt x="1553" y="1957"/>
                    <a:pt x="1576" y="1971"/>
                  </a:cubicBezTo>
                  <a:cubicBezTo>
                    <a:pt x="1598" y="1984"/>
                    <a:pt x="1618" y="2018"/>
                    <a:pt x="1657" y="1962"/>
                  </a:cubicBezTo>
                  <a:cubicBezTo>
                    <a:pt x="1697" y="1907"/>
                    <a:pt x="1693" y="1907"/>
                    <a:pt x="1720" y="1890"/>
                  </a:cubicBezTo>
                  <a:cubicBezTo>
                    <a:pt x="1746" y="1873"/>
                    <a:pt x="1746" y="1854"/>
                    <a:pt x="1759" y="1823"/>
                  </a:cubicBezTo>
                  <a:cubicBezTo>
                    <a:pt x="1772" y="1793"/>
                    <a:pt x="1782" y="1776"/>
                    <a:pt x="1769" y="1765"/>
                  </a:cubicBezTo>
                  <a:cubicBezTo>
                    <a:pt x="1756" y="1754"/>
                    <a:pt x="1739" y="1720"/>
                    <a:pt x="1772" y="1715"/>
                  </a:cubicBezTo>
                  <a:cubicBezTo>
                    <a:pt x="1794" y="1711"/>
                    <a:pt x="1814" y="1717"/>
                    <a:pt x="1832" y="1724"/>
                  </a:cubicBezTo>
                  <a:cubicBezTo>
                    <a:pt x="1837" y="1721"/>
                    <a:pt x="1843" y="1718"/>
                    <a:pt x="1849" y="1716"/>
                  </a:cubicBezTo>
                  <a:cubicBezTo>
                    <a:pt x="1875" y="1705"/>
                    <a:pt x="1840" y="1645"/>
                    <a:pt x="1853" y="1631"/>
                  </a:cubicBezTo>
                  <a:cubicBezTo>
                    <a:pt x="1866" y="1616"/>
                    <a:pt x="1879" y="1605"/>
                    <a:pt x="1918" y="1586"/>
                  </a:cubicBezTo>
                  <a:cubicBezTo>
                    <a:pt x="1958" y="1568"/>
                    <a:pt x="2015" y="1586"/>
                    <a:pt x="2036" y="1586"/>
                  </a:cubicBezTo>
                  <a:cubicBezTo>
                    <a:pt x="2058" y="1586"/>
                    <a:pt x="2102" y="1590"/>
                    <a:pt x="2124" y="1571"/>
                  </a:cubicBezTo>
                  <a:cubicBezTo>
                    <a:pt x="2146" y="1553"/>
                    <a:pt x="2163" y="1571"/>
                    <a:pt x="2189" y="1597"/>
                  </a:cubicBezTo>
                  <a:cubicBezTo>
                    <a:pt x="2215" y="1623"/>
                    <a:pt x="2233" y="1605"/>
                    <a:pt x="2264" y="1631"/>
                  </a:cubicBezTo>
                  <a:cubicBezTo>
                    <a:pt x="2294" y="1656"/>
                    <a:pt x="2316" y="1616"/>
                    <a:pt x="2347" y="1597"/>
                  </a:cubicBezTo>
                  <a:cubicBezTo>
                    <a:pt x="2377" y="1579"/>
                    <a:pt x="2399" y="1608"/>
                    <a:pt x="2412" y="1638"/>
                  </a:cubicBezTo>
                  <a:cubicBezTo>
                    <a:pt x="2425" y="1668"/>
                    <a:pt x="2469" y="1705"/>
                    <a:pt x="2499" y="1738"/>
                  </a:cubicBezTo>
                  <a:cubicBezTo>
                    <a:pt x="2530" y="1771"/>
                    <a:pt x="2574" y="1768"/>
                    <a:pt x="2626" y="1768"/>
                  </a:cubicBezTo>
                  <a:cubicBezTo>
                    <a:pt x="2679" y="1768"/>
                    <a:pt x="2661" y="1716"/>
                    <a:pt x="2661" y="1686"/>
                  </a:cubicBezTo>
                  <a:cubicBezTo>
                    <a:pt x="2661" y="1656"/>
                    <a:pt x="2705" y="1631"/>
                    <a:pt x="2735" y="1608"/>
                  </a:cubicBezTo>
                  <a:cubicBezTo>
                    <a:pt x="2766" y="1586"/>
                    <a:pt x="2779" y="1616"/>
                    <a:pt x="2805" y="1649"/>
                  </a:cubicBezTo>
                  <a:cubicBezTo>
                    <a:pt x="2831" y="1682"/>
                    <a:pt x="2862" y="1656"/>
                    <a:pt x="2888" y="1627"/>
                  </a:cubicBezTo>
                  <a:cubicBezTo>
                    <a:pt x="2914" y="1597"/>
                    <a:pt x="2932" y="1631"/>
                    <a:pt x="2949" y="1656"/>
                  </a:cubicBezTo>
                  <a:cubicBezTo>
                    <a:pt x="2967" y="1682"/>
                    <a:pt x="2997" y="1649"/>
                    <a:pt x="2997" y="1619"/>
                  </a:cubicBezTo>
                  <a:cubicBezTo>
                    <a:pt x="2997" y="1590"/>
                    <a:pt x="3015" y="1575"/>
                    <a:pt x="3011" y="1530"/>
                  </a:cubicBezTo>
                  <a:cubicBezTo>
                    <a:pt x="3006" y="1486"/>
                    <a:pt x="2971" y="1504"/>
                    <a:pt x="2928" y="1501"/>
                  </a:cubicBezTo>
                  <a:cubicBezTo>
                    <a:pt x="2884" y="1497"/>
                    <a:pt x="2853" y="1475"/>
                    <a:pt x="2831" y="1441"/>
                  </a:cubicBezTo>
                  <a:cubicBezTo>
                    <a:pt x="2810" y="1408"/>
                    <a:pt x="2753" y="1423"/>
                    <a:pt x="2696" y="1416"/>
                  </a:cubicBezTo>
                  <a:cubicBezTo>
                    <a:pt x="2639" y="1408"/>
                    <a:pt x="2644" y="1367"/>
                    <a:pt x="2661" y="1323"/>
                  </a:cubicBezTo>
                  <a:cubicBezTo>
                    <a:pt x="2679" y="1278"/>
                    <a:pt x="2692" y="1319"/>
                    <a:pt x="2722" y="1353"/>
                  </a:cubicBezTo>
                  <a:cubicBezTo>
                    <a:pt x="2753" y="1386"/>
                    <a:pt x="2779" y="1371"/>
                    <a:pt x="2818" y="1382"/>
                  </a:cubicBezTo>
                  <a:cubicBezTo>
                    <a:pt x="2858" y="1393"/>
                    <a:pt x="2866" y="1375"/>
                    <a:pt x="2875" y="1341"/>
                  </a:cubicBezTo>
                  <a:cubicBezTo>
                    <a:pt x="2884" y="1308"/>
                    <a:pt x="2888" y="1282"/>
                    <a:pt x="2884" y="1234"/>
                  </a:cubicBezTo>
                  <a:cubicBezTo>
                    <a:pt x="2879" y="1186"/>
                    <a:pt x="2932" y="1208"/>
                    <a:pt x="2958" y="1182"/>
                  </a:cubicBezTo>
                  <a:cubicBezTo>
                    <a:pt x="2984" y="1156"/>
                    <a:pt x="2997" y="1134"/>
                    <a:pt x="2976" y="1115"/>
                  </a:cubicBezTo>
                  <a:cubicBezTo>
                    <a:pt x="2954" y="1097"/>
                    <a:pt x="2976" y="1063"/>
                    <a:pt x="2993" y="1067"/>
                  </a:cubicBezTo>
                  <a:cubicBezTo>
                    <a:pt x="3011" y="1071"/>
                    <a:pt x="3024" y="1060"/>
                    <a:pt x="3032" y="1026"/>
                  </a:cubicBezTo>
                  <a:cubicBezTo>
                    <a:pt x="3041" y="993"/>
                    <a:pt x="3032" y="1026"/>
                    <a:pt x="3059" y="1045"/>
                  </a:cubicBezTo>
                  <a:cubicBezTo>
                    <a:pt x="3085" y="1063"/>
                    <a:pt x="3089" y="1012"/>
                    <a:pt x="3089" y="997"/>
                  </a:cubicBezTo>
                  <a:cubicBezTo>
                    <a:pt x="3089" y="982"/>
                    <a:pt x="3107" y="967"/>
                    <a:pt x="3124" y="926"/>
                  </a:cubicBezTo>
                  <a:cubicBezTo>
                    <a:pt x="3142" y="886"/>
                    <a:pt x="3115" y="848"/>
                    <a:pt x="3085" y="823"/>
                  </a:cubicBezTo>
                  <a:close/>
                </a:path>
              </a:pathLst>
            </a:custGeom>
            <a:solidFill>
              <a:schemeClr val="bg1">
                <a:lumMod val="75000"/>
              </a:schemeClr>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58" name="Freeform 9"/>
            <p:cNvSpPr>
              <a:spLocks/>
            </p:cNvSpPr>
            <p:nvPr/>
          </p:nvSpPr>
          <p:spPr bwMode="auto">
            <a:xfrm>
              <a:off x="4417" y="5"/>
              <a:ext cx="1343" cy="1064"/>
            </a:xfrm>
            <a:custGeom>
              <a:avLst/>
              <a:gdLst>
                <a:gd name="T0" fmla="*/ 2816 w 2901"/>
                <a:gd name="T1" fmla="*/ 823 h 2299"/>
                <a:gd name="T2" fmla="*/ 2595 w 2901"/>
                <a:gd name="T3" fmla="*/ 966 h 2299"/>
                <a:gd name="T4" fmla="*/ 2459 w 2901"/>
                <a:gd name="T5" fmla="*/ 1101 h 2299"/>
                <a:gd name="T6" fmla="*/ 2172 w 2901"/>
                <a:gd name="T7" fmla="*/ 1175 h 2299"/>
                <a:gd name="T8" fmla="*/ 2095 w 2901"/>
                <a:gd name="T9" fmla="*/ 1030 h 2299"/>
                <a:gd name="T10" fmla="*/ 1971 w 2901"/>
                <a:gd name="T11" fmla="*/ 915 h 2299"/>
                <a:gd name="T12" fmla="*/ 1823 w 2901"/>
                <a:gd name="T13" fmla="*/ 855 h 2299"/>
                <a:gd name="T14" fmla="*/ 1589 w 2901"/>
                <a:gd name="T15" fmla="*/ 817 h 2299"/>
                <a:gd name="T16" fmla="*/ 1344 w 2901"/>
                <a:gd name="T17" fmla="*/ 713 h 2299"/>
                <a:gd name="T18" fmla="*/ 1154 w 2901"/>
                <a:gd name="T19" fmla="*/ 491 h 2299"/>
                <a:gd name="T20" fmla="*/ 1073 w 2901"/>
                <a:gd name="T21" fmla="*/ 352 h 2299"/>
                <a:gd name="T22" fmla="*/ 954 w 2901"/>
                <a:gd name="T23" fmla="*/ 188 h 2299"/>
                <a:gd name="T24" fmla="*/ 814 w 2901"/>
                <a:gd name="T25" fmla="*/ 82 h 2299"/>
                <a:gd name="T26" fmla="*/ 641 w 2901"/>
                <a:gd name="T27" fmla="*/ 75 h 2299"/>
                <a:gd name="T28" fmla="*/ 330 w 2901"/>
                <a:gd name="T29" fmla="*/ 32 h 2299"/>
                <a:gd name="T30" fmla="*/ 64 w 2901"/>
                <a:gd name="T31" fmla="*/ 131 h 2299"/>
                <a:gd name="T32" fmla="*/ 99 w 2901"/>
                <a:gd name="T33" fmla="*/ 248 h 2299"/>
                <a:gd name="T34" fmla="*/ 210 w 2901"/>
                <a:gd name="T35" fmla="*/ 370 h 2299"/>
                <a:gd name="T36" fmla="*/ 348 w 2901"/>
                <a:gd name="T37" fmla="*/ 403 h 2299"/>
                <a:gd name="T38" fmla="*/ 623 w 2901"/>
                <a:gd name="T39" fmla="*/ 576 h 2299"/>
                <a:gd name="T40" fmla="*/ 920 w 2901"/>
                <a:gd name="T41" fmla="*/ 505 h 2299"/>
                <a:gd name="T42" fmla="*/ 970 w 2901"/>
                <a:gd name="T43" fmla="*/ 724 h 2299"/>
                <a:gd name="T44" fmla="*/ 961 w 2901"/>
                <a:gd name="T45" fmla="*/ 1069 h 2299"/>
                <a:gd name="T46" fmla="*/ 911 w 2901"/>
                <a:gd name="T47" fmla="*/ 1289 h 2299"/>
                <a:gd name="T48" fmla="*/ 835 w 2901"/>
                <a:gd name="T49" fmla="*/ 1269 h 2299"/>
                <a:gd name="T50" fmla="*/ 605 w 2901"/>
                <a:gd name="T51" fmla="*/ 1563 h 2299"/>
                <a:gd name="T52" fmla="*/ 721 w 2901"/>
                <a:gd name="T53" fmla="*/ 1730 h 2299"/>
                <a:gd name="T54" fmla="*/ 813 w 2901"/>
                <a:gd name="T55" fmla="*/ 1775 h 2299"/>
                <a:gd name="T56" fmla="*/ 766 w 2901"/>
                <a:gd name="T57" fmla="*/ 1889 h 2299"/>
                <a:gd name="T58" fmla="*/ 934 w 2901"/>
                <a:gd name="T59" fmla="*/ 1865 h 2299"/>
                <a:gd name="T60" fmla="*/ 1114 w 2901"/>
                <a:gd name="T61" fmla="*/ 2027 h 2299"/>
                <a:gd name="T62" fmla="*/ 1330 w 2901"/>
                <a:gd name="T63" fmla="*/ 1982 h 2299"/>
                <a:gd name="T64" fmla="*/ 1520 w 2901"/>
                <a:gd name="T65" fmla="*/ 1990 h 2299"/>
                <a:gd name="T66" fmla="*/ 1651 w 2901"/>
                <a:gd name="T67" fmla="*/ 2118 h 2299"/>
                <a:gd name="T68" fmla="*/ 1868 w 2901"/>
                <a:gd name="T69" fmla="*/ 2210 h 2299"/>
                <a:gd name="T70" fmla="*/ 1914 w 2901"/>
                <a:gd name="T71" fmla="*/ 2071 h 2299"/>
                <a:gd name="T72" fmla="*/ 1976 w 2901"/>
                <a:gd name="T73" fmla="*/ 2205 h 2299"/>
                <a:gd name="T74" fmla="*/ 2156 w 2901"/>
                <a:gd name="T75" fmla="*/ 2255 h 2299"/>
                <a:gd name="T76" fmla="*/ 2284 w 2901"/>
                <a:gd name="T77" fmla="*/ 2138 h 2299"/>
                <a:gd name="T78" fmla="*/ 2431 w 2901"/>
                <a:gd name="T79" fmla="*/ 2205 h 2299"/>
                <a:gd name="T80" fmla="*/ 2507 w 2901"/>
                <a:gd name="T81" fmla="*/ 1988 h 2299"/>
                <a:gd name="T82" fmla="*/ 2515 w 2901"/>
                <a:gd name="T83" fmla="*/ 1808 h 2299"/>
                <a:gd name="T84" fmla="*/ 2733 w 2901"/>
                <a:gd name="T85" fmla="*/ 1728 h 2299"/>
                <a:gd name="T86" fmla="*/ 2800 w 2901"/>
                <a:gd name="T87" fmla="*/ 1657 h 2299"/>
                <a:gd name="T88" fmla="*/ 2824 w 2901"/>
                <a:gd name="T89" fmla="*/ 1501 h 2299"/>
                <a:gd name="T90" fmla="*/ 2857 w 2901"/>
                <a:gd name="T91" fmla="*/ 1357 h 2299"/>
                <a:gd name="T92" fmla="*/ 2834 w 2901"/>
                <a:gd name="T93" fmla="*/ 1193 h 2299"/>
                <a:gd name="T94" fmla="*/ 2870 w 2901"/>
                <a:gd name="T95" fmla="*/ 1063 h 2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01" h="2299">
                  <a:moveTo>
                    <a:pt x="2867" y="958"/>
                  </a:moveTo>
                  <a:cubicBezTo>
                    <a:pt x="2834" y="938"/>
                    <a:pt x="2815" y="941"/>
                    <a:pt x="2819" y="905"/>
                  </a:cubicBezTo>
                  <a:cubicBezTo>
                    <a:pt x="2824" y="869"/>
                    <a:pt x="2841" y="823"/>
                    <a:pt x="2816" y="823"/>
                  </a:cubicBezTo>
                  <a:cubicBezTo>
                    <a:pt x="2792" y="823"/>
                    <a:pt x="2754" y="840"/>
                    <a:pt x="2728" y="859"/>
                  </a:cubicBezTo>
                  <a:cubicBezTo>
                    <a:pt x="2701" y="879"/>
                    <a:pt x="2665" y="895"/>
                    <a:pt x="2647" y="919"/>
                  </a:cubicBezTo>
                  <a:cubicBezTo>
                    <a:pt x="2629" y="942"/>
                    <a:pt x="2624" y="966"/>
                    <a:pt x="2595" y="966"/>
                  </a:cubicBezTo>
                  <a:cubicBezTo>
                    <a:pt x="2566" y="966"/>
                    <a:pt x="2538" y="976"/>
                    <a:pt x="2525" y="998"/>
                  </a:cubicBezTo>
                  <a:cubicBezTo>
                    <a:pt x="2511" y="1020"/>
                    <a:pt x="2475" y="1056"/>
                    <a:pt x="2479" y="1077"/>
                  </a:cubicBezTo>
                  <a:cubicBezTo>
                    <a:pt x="2482" y="1098"/>
                    <a:pt x="2485" y="1091"/>
                    <a:pt x="2459" y="1101"/>
                  </a:cubicBezTo>
                  <a:cubicBezTo>
                    <a:pt x="2433" y="1111"/>
                    <a:pt x="2377" y="1127"/>
                    <a:pt x="2351" y="1140"/>
                  </a:cubicBezTo>
                  <a:cubicBezTo>
                    <a:pt x="2325" y="1152"/>
                    <a:pt x="2258" y="1138"/>
                    <a:pt x="2238" y="1163"/>
                  </a:cubicBezTo>
                  <a:cubicBezTo>
                    <a:pt x="2218" y="1189"/>
                    <a:pt x="2194" y="1200"/>
                    <a:pt x="2172" y="1175"/>
                  </a:cubicBezTo>
                  <a:cubicBezTo>
                    <a:pt x="2151" y="1150"/>
                    <a:pt x="2140" y="1122"/>
                    <a:pt x="2113" y="1109"/>
                  </a:cubicBezTo>
                  <a:cubicBezTo>
                    <a:pt x="2087" y="1097"/>
                    <a:pt x="2076" y="1098"/>
                    <a:pt x="2090" y="1080"/>
                  </a:cubicBezTo>
                  <a:cubicBezTo>
                    <a:pt x="2105" y="1062"/>
                    <a:pt x="2113" y="1047"/>
                    <a:pt x="2095" y="1030"/>
                  </a:cubicBezTo>
                  <a:cubicBezTo>
                    <a:pt x="2077" y="1013"/>
                    <a:pt x="2035" y="1002"/>
                    <a:pt x="2035" y="977"/>
                  </a:cubicBezTo>
                  <a:cubicBezTo>
                    <a:pt x="2035" y="952"/>
                    <a:pt x="2036" y="926"/>
                    <a:pt x="2022" y="916"/>
                  </a:cubicBezTo>
                  <a:cubicBezTo>
                    <a:pt x="2007" y="906"/>
                    <a:pt x="1979" y="895"/>
                    <a:pt x="1971" y="915"/>
                  </a:cubicBezTo>
                  <a:cubicBezTo>
                    <a:pt x="1963" y="934"/>
                    <a:pt x="1964" y="934"/>
                    <a:pt x="1928" y="919"/>
                  </a:cubicBezTo>
                  <a:cubicBezTo>
                    <a:pt x="1892" y="904"/>
                    <a:pt x="1874" y="898"/>
                    <a:pt x="1863" y="888"/>
                  </a:cubicBezTo>
                  <a:cubicBezTo>
                    <a:pt x="1851" y="879"/>
                    <a:pt x="1828" y="865"/>
                    <a:pt x="1823" y="855"/>
                  </a:cubicBezTo>
                  <a:cubicBezTo>
                    <a:pt x="1819" y="845"/>
                    <a:pt x="1786" y="812"/>
                    <a:pt x="1763" y="829"/>
                  </a:cubicBezTo>
                  <a:cubicBezTo>
                    <a:pt x="1740" y="845"/>
                    <a:pt x="1715" y="863"/>
                    <a:pt x="1684" y="851"/>
                  </a:cubicBezTo>
                  <a:cubicBezTo>
                    <a:pt x="1653" y="838"/>
                    <a:pt x="1612" y="802"/>
                    <a:pt x="1589" y="817"/>
                  </a:cubicBezTo>
                  <a:cubicBezTo>
                    <a:pt x="1566" y="833"/>
                    <a:pt x="1479" y="873"/>
                    <a:pt x="1452" y="852"/>
                  </a:cubicBezTo>
                  <a:cubicBezTo>
                    <a:pt x="1424" y="831"/>
                    <a:pt x="1362" y="833"/>
                    <a:pt x="1362" y="792"/>
                  </a:cubicBezTo>
                  <a:cubicBezTo>
                    <a:pt x="1362" y="752"/>
                    <a:pt x="1378" y="733"/>
                    <a:pt x="1344" y="713"/>
                  </a:cubicBezTo>
                  <a:cubicBezTo>
                    <a:pt x="1309" y="694"/>
                    <a:pt x="1293" y="677"/>
                    <a:pt x="1291" y="655"/>
                  </a:cubicBezTo>
                  <a:cubicBezTo>
                    <a:pt x="1289" y="633"/>
                    <a:pt x="1276" y="596"/>
                    <a:pt x="1258" y="584"/>
                  </a:cubicBezTo>
                  <a:cubicBezTo>
                    <a:pt x="1240" y="571"/>
                    <a:pt x="1149" y="507"/>
                    <a:pt x="1154" y="491"/>
                  </a:cubicBezTo>
                  <a:cubicBezTo>
                    <a:pt x="1158" y="474"/>
                    <a:pt x="1176" y="462"/>
                    <a:pt x="1152" y="444"/>
                  </a:cubicBezTo>
                  <a:cubicBezTo>
                    <a:pt x="1127" y="425"/>
                    <a:pt x="1093" y="417"/>
                    <a:pt x="1093" y="399"/>
                  </a:cubicBezTo>
                  <a:cubicBezTo>
                    <a:pt x="1093" y="381"/>
                    <a:pt x="1103" y="366"/>
                    <a:pt x="1073" y="352"/>
                  </a:cubicBezTo>
                  <a:cubicBezTo>
                    <a:pt x="1044" y="338"/>
                    <a:pt x="1029" y="328"/>
                    <a:pt x="1029" y="298"/>
                  </a:cubicBezTo>
                  <a:cubicBezTo>
                    <a:pt x="1029" y="267"/>
                    <a:pt x="1004" y="256"/>
                    <a:pt x="991" y="245"/>
                  </a:cubicBezTo>
                  <a:cubicBezTo>
                    <a:pt x="978" y="234"/>
                    <a:pt x="985" y="204"/>
                    <a:pt x="954" y="188"/>
                  </a:cubicBezTo>
                  <a:cubicBezTo>
                    <a:pt x="923" y="171"/>
                    <a:pt x="896" y="181"/>
                    <a:pt x="896" y="159"/>
                  </a:cubicBezTo>
                  <a:cubicBezTo>
                    <a:pt x="896" y="136"/>
                    <a:pt x="900" y="121"/>
                    <a:pt x="870" y="111"/>
                  </a:cubicBezTo>
                  <a:cubicBezTo>
                    <a:pt x="841" y="102"/>
                    <a:pt x="826" y="97"/>
                    <a:pt x="814" y="82"/>
                  </a:cubicBezTo>
                  <a:cubicBezTo>
                    <a:pt x="803" y="67"/>
                    <a:pt x="773" y="56"/>
                    <a:pt x="759" y="49"/>
                  </a:cubicBezTo>
                  <a:cubicBezTo>
                    <a:pt x="744" y="42"/>
                    <a:pt x="724" y="32"/>
                    <a:pt x="711" y="39"/>
                  </a:cubicBezTo>
                  <a:cubicBezTo>
                    <a:pt x="698" y="46"/>
                    <a:pt x="669" y="72"/>
                    <a:pt x="641" y="75"/>
                  </a:cubicBezTo>
                  <a:cubicBezTo>
                    <a:pt x="613" y="78"/>
                    <a:pt x="569" y="56"/>
                    <a:pt x="539" y="42"/>
                  </a:cubicBezTo>
                  <a:cubicBezTo>
                    <a:pt x="510" y="28"/>
                    <a:pt x="447" y="0"/>
                    <a:pt x="426" y="6"/>
                  </a:cubicBezTo>
                  <a:cubicBezTo>
                    <a:pt x="405" y="11"/>
                    <a:pt x="344" y="17"/>
                    <a:pt x="330" y="32"/>
                  </a:cubicBezTo>
                  <a:cubicBezTo>
                    <a:pt x="315" y="47"/>
                    <a:pt x="285" y="67"/>
                    <a:pt x="246" y="68"/>
                  </a:cubicBezTo>
                  <a:cubicBezTo>
                    <a:pt x="207" y="70"/>
                    <a:pt x="164" y="68"/>
                    <a:pt x="138" y="88"/>
                  </a:cubicBezTo>
                  <a:cubicBezTo>
                    <a:pt x="112" y="107"/>
                    <a:pt x="97" y="120"/>
                    <a:pt x="64" y="131"/>
                  </a:cubicBezTo>
                  <a:cubicBezTo>
                    <a:pt x="56" y="134"/>
                    <a:pt x="46" y="136"/>
                    <a:pt x="36" y="137"/>
                  </a:cubicBezTo>
                  <a:cubicBezTo>
                    <a:pt x="45" y="150"/>
                    <a:pt x="55" y="162"/>
                    <a:pt x="66" y="170"/>
                  </a:cubicBezTo>
                  <a:cubicBezTo>
                    <a:pt x="105" y="198"/>
                    <a:pt x="131" y="209"/>
                    <a:pt x="99" y="248"/>
                  </a:cubicBezTo>
                  <a:cubicBezTo>
                    <a:pt x="66" y="286"/>
                    <a:pt x="0" y="342"/>
                    <a:pt x="66" y="353"/>
                  </a:cubicBezTo>
                  <a:cubicBezTo>
                    <a:pt x="131" y="364"/>
                    <a:pt x="138" y="353"/>
                    <a:pt x="164" y="387"/>
                  </a:cubicBezTo>
                  <a:cubicBezTo>
                    <a:pt x="190" y="420"/>
                    <a:pt x="210" y="403"/>
                    <a:pt x="210" y="370"/>
                  </a:cubicBezTo>
                  <a:cubicBezTo>
                    <a:pt x="210" y="336"/>
                    <a:pt x="236" y="309"/>
                    <a:pt x="256" y="336"/>
                  </a:cubicBezTo>
                  <a:cubicBezTo>
                    <a:pt x="275" y="364"/>
                    <a:pt x="282" y="375"/>
                    <a:pt x="308" y="375"/>
                  </a:cubicBezTo>
                  <a:cubicBezTo>
                    <a:pt x="334" y="375"/>
                    <a:pt x="348" y="353"/>
                    <a:pt x="348" y="403"/>
                  </a:cubicBezTo>
                  <a:cubicBezTo>
                    <a:pt x="348" y="453"/>
                    <a:pt x="361" y="492"/>
                    <a:pt x="367" y="526"/>
                  </a:cubicBezTo>
                  <a:cubicBezTo>
                    <a:pt x="374" y="559"/>
                    <a:pt x="400" y="598"/>
                    <a:pt x="452" y="603"/>
                  </a:cubicBezTo>
                  <a:cubicBezTo>
                    <a:pt x="505" y="609"/>
                    <a:pt x="570" y="587"/>
                    <a:pt x="623" y="576"/>
                  </a:cubicBezTo>
                  <a:cubicBezTo>
                    <a:pt x="675" y="564"/>
                    <a:pt x="701" y="581"/>
                    <a:pt x="741" y="542"/>
                  </a:cubicBezTo>
                  <a:cubicBezTo>
                    <a:pt x="780" y="503"/>
                    <a:pt x="773" y="448"/>
                    <a:pt x="839" y="453"/>
                  </a:cubicBezTo>
                  <a:cubicBezTo>
                    <a:pt x="905" y="459"/>
                    <a:pt x="878" y="474"/>
                    <a:pt x="920" y="505"/>
                  </a:cubicBezTo>
                  <a:cubicBezTo>
                    <a:pt x="961" y="537"/>
                    <a:pt x="1007" y="546"/>
                    <a:pt x="1009" y="574"/>
                  </a:cubicBezTo>
                  <a:cubicBezTo>
                    <a:pt x="1012" y="602"/>
                    <a:pt x="963" y="620"/>
                    <a:pt x="981" y="648"/>
                  </a:cubicBezTo>
                  <a:cubicBezTo>
                    <a:pt x="998" y="676"/>
                    <a:pt x="983" y="705"/>
                    <a:pt x="970" y="724"/>
                  </a:cubicBezTo>
                  <a:cubicBezTo>
                    <a:pt x="957" y="742"/>
                    <a:pt x="933" y="789"/>
                    <a:pt x="937" y="831"/>
                  </a:cubicBezTo>
                  <a:cubicBezTo>
                    <a:pt x="942" y="874"/>
                    <a:pt x="931" y="920"/>
                    <a:pt x="955" y="948"/>
                  </a:cubicBezTo>
                  <a:cubicBezTo>
                    <a:pt x="979" y="976"/>
                    <a:pt x="990" y="1050"/>
                    <a:pt x="961" y="1069"/>
                  </a:cubicBezTo>
                  <a:cubicBezTo>
                    <a:pt x="933" y="1087"/>
                    <a:pt x="911" y="1094"/>
                    <a:pt x="911" y="1119"/>
                  </a:cubicBezTo>
                  <a:cubicBezTo>
                    <a:pt x="911" y="1143"/>
                    <a:pt x="891" y="1174"/>
                    <a:pt x="896" y="1204"/>
                  </a:cubicBezTo>
                  <a:cubicBezTo>
                    <a:pt x="900" y="1233"/>
                    <a:pt x="896" y="1269"/>
                    <a:pt x="911" y="1289"/>
                  </a:cubicBezTo>
                  <a:cubicBezTo>
                    <a:pt x="926" y="1309"/>
                    <a:pt x="933" y="1367"/>
                    <a:pt x="911" y="1356"/>
                  </a:cubicBezTo>
                  <a:cubicBezTo>
                    <a:pt x="889" y="1345"/>
                    <a:pt x="867" y="1335"/>
                    <a:pt x="861" y="1309"/>
                  </a:cubicBezTo>
                  <a:cubicBezTo>
                    <a:pt x="854" y="1283"/>
                    <a:pt x="861" y="1239"/>
                    <a:pt x="835" y="1269"/>
                  </a:cubicBezTo>
                  <a:cubicBezTo>
                    <a:pt x="808" y="1298"/>
                    <a:pt x="806" y="1326"/>
                    <a:pt x="771" y="1365"/>
                  </a:cubicBezTo>
                  <a:cubicBezTo>
                    <a:pt x="736" y="1404"/>
                    <a:pt x="686" y="1452"/>
                    <a:pt x="666" y="1484"/>
                  </a:cubicBezTo>
                  <a:cubicBezTo>
                    <a:pt x="647" y="1515"/>
                    <a:pt x="629" y="1545"/>
                    <a:pt x="605" y="1563"/>
                  </a:cubicBezTo>
                  <a:cubicBezTo>
                    <a:pt x="581" y="1582"/>
                    <a:pt x="562" y="1624"/>
                    <a:pt x="579" y="1645"/>
                  </a:cubicBezTo>
                  <a:cubicBezTo>
                    <a:pt x="597" y="1665"/>
                    <a:pt x="640" y="1684"/>
                    <a:pt x="658" y="1699"/>
                  </a:cubicBezTo>
                  <a:cubicBezTo>
                    <a:pt x="675" y="1713"/>
                    <a:pt x="673" y="1721"/>
                    <a:pt x="721" y="1730"/>
                  </a:cubicBezTo>
                  <a:cubicBezTo>
                    <a:pt x="769" y="1739"/>
                    <a:pt x="776" y="1750"/>
                    <a:pt x="806" y="1732"/>
                  </a:cubicBezTo>
                  <a:cubicBezTo>
                    <a:pt x="837" y="1713"/>
                    <a:pt x="843" y="1712"/>
                    <a:pt x="843" y="1728"/>
                  </a:cubicBezTo>
                  <a:cubicBezTo>
                    <a:pt x="843" y="1745"/>
                    <a:pt x="835" y="1767"/>
                    <a:pt x="813" y="1775"/>
                  </a:cubicBezTo>
                  <a:cubicBezTo>
                    <a:pt x="791" y="1782"/>
                    <a:pt x="736" y="1776"/>
                    <a:pt x="730" y="1799"/>
                  </a:cubicBezTo>
                  <a:cubicBezTo>
                    <a:pt x="723" y="1821"/>
                    <a:pt x="712" y="1849"/>
                    <a:pt x="728" y="1864"/>
                  </a:cubicBezTo>
                  <a:cubicBezTo>
                    <a:pt x="739" y="1875"/>
                    <a:pt x="763" y="1878"/>
                    <a:pt x="766" y="1889"/>
                  </a:cubicBezTo>
                  <a:cubicBezTo>
                    <a:pt x="776" y="1887"/>
                    <a:pt x="789" y="1883"/>
                    <a:pt x="806" y="1879"/>
                  </a:cubicBezTo>
                  <a:cubicBezTo>
                    <a:pt x="852" y="1868"/>
                    <a:pt x="849" y="1854"/>
                    <a:pt x="878" y="1854"/>
                  </a:cubicBezTo>
                  <a:cubicBezTo>
                    <a:pt x="908" y="1854"/>
                    <a:pt x="918" y="1838"/>
                    <a:pt x="934" y="1865"/>
                  </a:cubicBezTo>
                  <a:cubicBezTo>
                    <a:pt x="950" y="1893"/>
                    <a:pt x="937" y="1932"/>
                    <a:pt x="970" y="1949"/>
                  </a:cubicBezTo>
                  <a:cubicBezTo>
                    <a:pt x="1003" y="1965"/>
                    <a:pt x="1000" y="1979"/>
                    <a:pt x="1039" y="2007"/>
                  </a:cubicBezTo>
                  <a:cubicBezTo>
                    <a:pt x="1078" y="2035"/>
                    <a:pt x="1085" y="2041"/>
                    <a:pt x="1114" y="2027"/>
                  </a:cubicBezTo>
                  <a:cubicBezTo>
                    <a:pt x="1144" y="2013"/>
                    <a:pt x="1144" y="1988"/>
                    <a:pt x="1176" y="1999"/>
                  </a:cubicBezTo>
                  <a:cubicBezTo>
                    <a:pt x="1209" y="2010"/>
                    <a:pt x="1212" y="2021"/>
                    <a:pt x="1242" y="2004"/>
                  </a:cubicBezTo>
                  <a:cubicBezTo>
                    <a:pt x="1271" y="1988"/>
                    <a:pt x="1304" y="1952"/>
                    <a:pt x="1330" y="1982"/>
                  </a:cubicBezTo>
                  <a:cubicBezTo>
                    <a:pt x="1357" y="2013"/>
                    <a:pt x="1334" y="2021"/>
                    <a:pt x="1383" y="2024"/>
                  </a:cubicBezTo>
                  <a:cubicBezTo>
                    <a:pt x="1432" y="2027"/>
                    <a:pt x="1435" y="2038"/>
                    <a:pt x="1455" y="2018"/>
                  </a:cubicBezTo>
                  <a:cubicBezTo>
                    <a:pt x="1475" y="1999"/>
                    <a:pt x="1475" y="1985"/>
                    <a:pt x="1520" y="1990"/>
                  </a:cubicBezTo>
                  <a:cubicBezTo>
                    <a:pt x="1566" y="1996"/>
                    <a:pt x="1609" y="2013"/>
                    <a:pt x="1625" y="2027"/>
                  </a:cubicBezTo>
                  <a:cubicBezTo>
                    <a:pt x="1642" y="2041"/>
                    <a:pt x="1632" y="2054"/>
                    <a:pt x="1619" y="2077"/>
                  </a:cubicBezTo>
                  <a:cubicBezTo>
                    <a:pt x="1606" y="2099"/>
                    <a:pt x="1619" y="2116"/>
                    <a:pt x="1651" y="2118"/>
                  </a:cubicBezTo>
                  <a:cubicBezTo>
                    <a:pt x="1684" y="2121"/>
                    <a:pt x="1737" y="2077"/>
                    <a:pt x="1746" y="2107"/>
                  </a:cubicBezTo>
                  <a:cubicBezTo>
                    <a:pt x="1756" y="2138"/>
                    <a:pt x="1766" y="2166"/>
                    <a:pt x="1796" y="2188"/>
                  </a:cubicBezTo>
                  <a:cubicBezTo>
                    <a:pt x="1825" y="2210"/>
                    <a:pt x="1851" y="2210"/>
                    <a:pt x="1868" y="2210"/>
                  </a:cubicBezTo>
                  <a:cubicBezTo>
                    <a:pt x="1884" y="2210"/>
                    <a:pt x="1907" y="2199"/>
                    <a:pt x="1891" y="2180"/>
                  </a:cubicBezTo>
                  <a:cubicBezTo>
                    <a:pt x="1874" y="2160"/>
                    <a:pt x="1851" y="2149"/>
                    <a:pt x="1855" y="2118"/>
                  </a:cubicBezTo>
                  <a:cubicBezTo>
                    <a:pt x="1858" y="2088"/>
                    <a:pt x="1874" y="2068"/>
                    <a:pt x="1914" y="2071"/>
                  </a:cubicBezTo>
                  <a:cubicBezTo>
                    <a:pt x="1953" y="2074"/>
                    <a:pt x="1943" y="2082"/>
                    <a:pt x="1943" y="2107"/>
                  </a:cubicBezTo>
                  <a:cubicBezTo>
                    <a:pt x="1943" y="2132"/>
                    <a:pt x="1923" y="2149"/>
                    <a:pt x="1946" y="2166"/>
                  </a:cubicBezTo>
                  <a:cubicBezTo>
                    <a:pt x="1969" y="2182"/>
                    <a:pt x="1976" y="2185"/>
                    <a:pt x="1976" y="2205"/>
                  </a:cubicBezTo>
                  <a:cubicBezTo>
                    <a:pt x="1976" y="2224"/>
                    <a:pt x="2041" y="2221"/>
                    <a:pt x="2054" y="2252"/>
                  </a:cubicBezTo>
                  <a:cubicBezTo>
                    <a:pt x="2068" y="2282"/>
                    <a:pt x="2081" y="2299"/>
                    <a:pt x="2110" y="2296"/>
                  </a:cubicBezTo>
                  <a:cubicBezTo>
                    <a:pt x="2140" y="2293"/>
                    <a:pt x="2159" y="2288"/>
                    <a:pt x="2156" y="2255"/>
                  </a:cubicBezTo>
                  <a:cubicBezTo>
                    <a:pt x="2153" y="2221"/>
                    <a:pt x="2136" y="2207"/>
                    <a:pt x="2169" y="2199"/>
                  </a:cubicBezTo>
                  <a:cubicBezTo>
                    <a:pt x="2202" y="2191"/>
                    <a:pt x="2228" y="2196"/>
                    <a:pt x="2241" y="2168"/>
                  </a:cubicBezTo>
                  <a:cubicBezTo>
                    <a:pt x="2254" y="2141"/>
                    <a:pt x="2274" y="2110"/>
                    <a:pt x="2284" y="2138"/>
                  </a:cubicBezTo>
                  <a:cubicBezTo>
                    <a:pt x="2294" y="2166"/>
                    <a:pt x="2297" y="2177"/>
                    <a:pt x="2330" y="2152"/>
                  </a:cubicBezTo>
                  <a:cubicBezTo>
                    <a:pt x="2362" y="2127"/>
                    <a:pt x="2336" y="2096"/>
                    <a:pt x="2376" y="2152"/>
                  </a:cubicBezTo>
                  <a:cubicBezTo>
                    <a:pt x="2415" y="2207"/>
                    <a:pt x="2395" y="2202"/>
                    <a:pt x="2431" y="2205"/>
                  </a:cubicBezTo>
                  <a:cubicBezTo>
                    <a:pt x="2460" y="2207"/>
                    <a:pt x="2517" y="2214"/>
                    <a:pt x="2587" y="2205"/>
                  </a:cubicBezTo>
                  <a:cubicBezTo>
                    <a:pt x="2577" y="2174"/>
                    <a:pt x="2552" y="2158"/>
                    <a:pt x="2552" y="2128"/>
                  </a:cubicBezTo>
                  <a:cubicBezTo>
                    <a:pt x="2552" y="2095"/>
                    <a:pt x="2539" y="2018"/>
                    <a:pt x="2507" y="1988"/>
                  </a:cubicBezTo>
                  <a:cubicBezTo>
                    <a:pt x="2474" y="1957"/>
                    <a:pt x="2457" y="1927"/>
                    <a:pt x="2438" y="1908"/>
                  </a:cubicBezTo>
                  <a:cubicBezTo>
                    <a:pt x="2418" y="1890"/>
                    <a:pt x="2405" y="1863"/>
                    <a:pt x="2436" y="1854"/>
                  </a:cubicBezTo>
                  <a:cubicBezTo>
                    <a:pt x="2467" y="1846"/>
                    <a:pt x="2510" y="1835"/>
                    <a:pt x="2515" y="1808"/>
                  </a:cubicBezTo>
                  <a:cubicBezTo>
                    <a:pt x="2520" y="1782"/>
                    <a:pt x="2533" y="1715"/>
                    <a:pt x="2559" y="1718"/>
                  </a:cubicBezTo>
                  <a:cubicBezTo>
                    <a:pt x="2585" y="1721"/>
                    <a:pt x="2621" y="1736"/>
                    <a:pt x="2661" y="1735"/>
                  </a:cubicBezTo>
                  <a:cubicBezTo>
                    <a:pt x="2700" y="1733"/>
                    <a:pt x="2718" y="1738"/>
                    <a:pt x="2733" y="1728"/>
                  </a:cubicBezTo>
                  <a:cubicBezTo>
                    <a:pt x="2747" y="1718"/>
                    <a:pt x="2751" y="1722"/>
                    <a:pt x="2760" y="1726"/>
                  </a:cubicBezTo>
                  <a:cubicBezTo>
                    <a:pt x="2770" y="1731"/>
                    <a:pt x="2806" y="1735"/>
                    <a:pt x="2810" y="1722"/>
                  </a:cubicBezTo>
                  <a:cubicBezTo>
                    <a:pt x="2813" y="1710"/>
                    <a:pt x="2811" y="1672"/>
                    <a:pt x="2800" y="1657"/>
                  </a:cubicBezTo>
                  <a:cubicBezTo>
                    <a:pt x="2788" y="1642"/>
                    <a:pt x="2775" y="1617"/>
                    <a:pt x="2795" y="1603"/>
                  </a:cubicBezTo>
                  <a:cubicBezTo>
                    <a:pt x="2815" y="1589"/>
                    <a:pt x="2847" y="1560"/>
                    <a:pt x="2831" y="1542"/>
                  </a:cubicBezTo>
                  <a:cubicBezTo>
                    <a:pt x="2815" y="1523"/>
                    <a:pt x="2805" y="1512"/>
                    <a:pt x="2824" y="1501"/>
                  </a:cubicBezTo>
                  <a:cubicBezTo>
                    <a:pt x="2844" y="1490"/>
                    <a:pt x="2857" y="1482"/>
                    <a:pt x="2851" y="1465"/>
                  </a:cubicBezTo>
                  <a:cubicBezTo>
                    <a:pt x="2844" y="1448"/>
                    <a:pt x="2813" y="1430"/>
                    <a:pt x="2839" y="1415"/>
                  </a:cubicBezTo>
                  <a:cubicBezTo>
                    <a:pt x="2865" y="1400"/>
                    <a:pt x="2877" y="1380"/>
                    <a:pt x="2857" y="1357"/>
                  </a:cubicBezTo>
                  <a:cubicBezTo>
                    <a:pt x="2837" y="1333"/>
                    <a:pt x="2811" y="1326"/>
                    <a:pt x="2836" y="1308"/>
                  </a:cubicBezTo>
                  <a:cubicBezTo>
                    <a:pt x="2860" y="1290"/>
                    <a:pt x="2851" y="1266"/>
                    <a:pt x="2836" y="1247"/>
                  </a:cubicBezTo>
                  <a:cubicBezTo>
                    <a:pt x="2821" y="1227"/>
                    <a:pt x="2826" y="1211"/>
                    <a:pt x="2834" y="1193"/>
                  </a:cubicBezTo>
                  <a:cubicBezTo>
                    <a:pt x="2842" y="1175"/>
                    <a:pt x="2859" y="1163"/>
                    <a:pt x="2841" y="1148"/>
                  </a:cubicBezTo>
                  <a:cubicBezTo>
                    <a:pt x="2823" y="1133"/>
                    <a:pt x="2810" y="1104"/>
                    <a:pt x="2828" y="1088"/>
                  </a:cubicBezTo>
                  <a:cubicBezTo>
                    <a:pt x="2846" y="1073"/>
                    <a:pt x="2854" y="1065"/>
                    <a:pt x="2870" y="1063"/>
                  </a:cubicBezTo>
                  <a:cubicBezTo>
                    <a:pt x="2887" y="1062"/>
                    <a:pt x="2901" y="1036"/>
                    <a:pt x="2901" y="1013"/>
                  </a:cubicBezTo>
                  <a:cubicBezTo>
                    <a:pt x="2901" y="991"/>
                    <a:pt x="2900" y="977"/>
                    <a:pt x="2867" y="958"/>
                  </a:cubicBezTo>
                  <a:close/>
                </a:path>
              </a:pathLst>
            </a:custGeom>
            <a:solidFill>
              <a:schemeClr val="bg1">
                <a:lumMod val="75000"/>
              </a:schemeClr>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59" name="Freeform 10"/>
            <p:cNvSpPr>
              <a:spLocks/>
            </p:cNvSpPr>
            <p:nvPr/>
          </p:nvSpPr>
          <p:spPr bwMode="auto">
            <a:xfrm>
              <a:off x="4491" y="1174"/>
              <a:ext cx="677" cy="606"/>
            </a:xfrm>
            <a:custGeom>
              <a:avLst/>
              <a:gdLst>
                <a:gd name="T0" fmla="*/ 1410 w 1462"/>
                <a:gd name="T1" fmla="*/ 456 h 1310"/>
                <a:gd name="T2" fmla="*/ 1321 w 1462"/>
                <a:gd name="T3" fmla="*/ 328 h 1310"/>
                <a:gd name="T4" fmla="*/ 1288 w 1462"/>
                <a:gd name="T5" fmla="*/ 242 h 1310"/>
                <a:gd name="T6" fmla="*/ 1187 w 1462"/>
                <a:gd name="T7" fmla="*/ 148 h 1310"/>
                <a:gd name="T8" fmla="*/ 1125 w 1462"/>
                <a:gd name="T9" fmla="*/ 78 h 1310"/>
                <a:gd name="T10" fmla="*/ 1056 w 1462"/>
                <a:gd name="T11" fmla="*/ 117 h 1310"/>
                <a:gd name="T12" fmla="*/ 1013 w 1462"/>
                <a:gd name="T13" fmla="*/ 61 h 1310"/>
                <a:gd name="T14" fmla="*/ 935 w 1462"/>
                <a:gd name="T15" fmla="*/ 31 h 1310"/>
                <a:gd name="T16" fmla="*/ 895 w 1462"/>
                <a:gd name="T17" fmla="*/ 22 h 1310"/>
                <a:gd name="T18" fmla="*/ 886 w 1462"/>
                <a:gd name="T19" fmla="*/ 47 h 1310"/>
                <a:gd name="T20" fmla="*/ 891 w 1462"/>
                <a:gd name="T21" fmla="*/ 57 h 1310"/>
                <a:gd name="T22" fmla="*/ 873 w 1462"/>
                <a:gd name="T23" fmla="*/ 127 h 1310"/>
                <a:gd name="T24" fmla="*/ 817 w 1462"/>
                <a:gd name="T25" fmla="*/ 172 h 1310"/>
                <a:gd name="T26" fmla="*/ 775 w 1462"/>
                <a:gd name="T27" fmla="*/ 227 h 1310"/>
                <a:gd name="T28" fmla="*/ 718 w 1462"/>
                <a:gd name="T29" fmla="*/ 236 h 1310"/>
                <a:gd name="T30" fmla="*/ 668 w 1462"/>
                <a:gd name="T31" fmla="*/ 227 h 1310"/>
                <a:gd name="T32" fmla="*/ 640 w 1462"/>
                <a:gd name="T33" fmla="*/ 327 h 1310"/>
                <a:gd name="T34" fmla="*/ 557 w 1462"/>
                <a:gd name="T35" fmla="*/ 316 h 1310"/>
                <a:gd name="T36" fmla="*/ 493 w 1462"/>
                <a:gd name="T37" fmla="*/ 338 h 1310"/>
                <a:gd name="T38" fmla="*/ 454 w 1462"/>
                <a:gd name="T39" fmla="*/ 355 h 1310"/>
                <a:gd name="T40" fmla="*/ 413 w 1462"/>
                <a:gd name="T41" fmla="*/ 414 h 1310"/>
                <a:gd name="T42" fmla="*/ 356 w 1462"/>
                <a:gd name="T43" fmla="*/ 444 h 1310"/>
                <a:gd name="T44" fmla="*/ 290 w 1462"/>
                <a:gd name="T45" fmla="*/ 520 h 1310"/>
                <a:gd name="T46" fmla="*/ 233 w 1462"/>
                <a:gd name="T47" fmla="*/ 583 h 1310"/>
                <a:gd name="T48" fmla="*/ 179 w 1462"/>
                <a:gd name="T49" fmla="*/ 505 h 1310"/>
                <a:gd name="T50" fmla="*/ 107 w 1462"/>
                <a:gd name="T51" fmla="*/ 461 h 1310"/>
                <a:gd name="T52" fmla="*/ 65 w 1462"/>
                <a:gd name="T53" fmla="*/ 468 h 1310"/>
                <a:gd name="T54" fmla="*/ 61 w 1462"/>
                <a:gd name="T55" fmla="*/ 516 h 1310"/>
                <a:gd name="T56" fmla="*/ 78 w 1462"/>
                <a:gd name="T57" fmla="*/ 555 h 1310"/>
                <a:gd name="T58" fmla="*/ 94 w 1462"/>
                <a:gd name="T59" fmla="*/ 633 h 1310"/>
                <a:gd name="T60" fmla="*/ 107 w 1462"/>
                <a:gd name="T61" fmla="*/ 705 h 1310"/>
                <a:gd name="T62" fmla="*/ 54 w 1462"/>
                <a:gd name="T63" fmla="*/ 791 h 1310"/>
                <a:gd name="T64" fmla="*/ 24 w 1462"/>
                <a:gd name="T65" fmla="*/ 854 h 1310"/>
                <a:gd name="T66" fmla="*/ 94 w 1462"/>
                <a:gd name="T67" fmla="*/ 894 h 1310"/>
                <a:gd name="T68" fmla="*/ 198 w 1462"/>
                <a:gd name="T69" fmla="*/ 930 h 1310"/>
                <a:gd name="T70" fmla="*/ 295 w 1462"/>
                <a:gd name="T71" fmla="*/ 1052 h 1310"/>
                <a:gd name="T72" fmla="*/ 415 w 1462"/>
                <a:gd name="T73" fmla="*/ 928 h 1310"/>
                <a:gd name="T74" fmla="*/ 550 w 1462"/>
                <a:gd name="T75" fmla="*/ 757 h 1310"/>
                <a:gd name="T76" fmla="*/ 716 w 1462"/>
                <a:gd name="T77" fmla="*/ 791 h 1310"/>
                <a:gd name="T78" fmla="*/ 764 w 1462"/>
                <a:gd name="T79" fmla="*/ 872 h 1310"/>
                <a:gd name="T80" fmla="*/ 672 w 1462"/>
                <a:gd name="T81" fmla="*/ 991 h 1310"/>
                <a:gd name="T82" fmla="*/ 633 w 1462"/>
                <a:gd name="T83" fmla="*/ 1091 h 1310"/>
                <a:gd name="T84" fmla="*/ 699 w 1462"/>
                <a:gd name="T85" fmla="*/ 1139 h 1310"/>
                <a:gd name="T86" fmla="*/ 725 w 1462"/>
                <a:gd name="T87" fmla="*/ 1161 h 1310"/>
                <a:gd name="T88" fmla="*/ 664 w 1462"/>
                <a:gd name="T89" fmla="*/ 1228 h 1310"/>
                <a:gd name="T90" fmla="*/ 620 w 1462"/>
                <a:gd name="T91" fmla="*/ 1284 h 1310"/>
                <a:gd name="T92" fmla="*/ 712 w 1462"/>
                <a:gd name="T93" fmla="*/ 1269 h 1310"/>
                <a:gd name="T94" fmla="*/ 830 w 1462"/>
                <a:gd name="T95" fmla="*/ 1161 h 1310"/>
                <a:gd name="T96" fmla="*/ 956 w 1462"/>
                <a:gd name="T97" fmla="*/ 1028 h 1310"/>
                <a:gd name="T98" fmla="*/ 1061 w 1462"/>
                <a:gd name="T99" fmla="*/ 965 h 1310"/>
                <a:gd name="T100" fmla="*/ 1170 w 1462"/>
                <a:gd name="T101" fmla="*/ 920 h 1310"/>
                <a:gd name="T102" fmla="*/ 1239 w 1462"/>
                <a:gd name="T103" fmla="*/ 884 h 1310"/>
                <a:gd name="T104" fmla="*/ 1262 w 1462"/>
                <a:gd name="T105" fmla="*/ 802 h 1310"/>
                <a:gd name="T106" fmla="*/ 1411 w 1462"/>
                <a:gd name="T107" fmla="*/ 657 h 1310"/>
                <a:gd name="T108" fmla="*/ 1460 w 1462"/>
                <a:gd name="T109" fmla="*/ 630 h 1310"/>
                <a:gd name="T110" fmla="*/ 1462 w 1462"/>
                <a:gd name="T111" fmla="*/ 528 h 1310"/>
                <a:gd name="T112" fmla="*/ 1410 w 1462"/>
                <a:gd name="T113" fmla="*/ 456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62" h="1310">
                  <a:moveTo>
                    <a:pt x="1410" y="456"/>
                  </a:moveTo>
                  <a:cubicBezTo>
                    <a:pt x="1374" y="428"/>
                    <a:pt x="1321" y="384"/>
                    <a:pt x="1321" y="328"/>
                  </a:cubicBezTo>
                  <a:cubicBezTo>
                    <a:pt x="1321" y="273"/>
                    <a:pt x="1324" y="275"/>
                    <a:pt x="1288" y="242"/>
                  </a:cubicBezTo>
                  <a:cubicBezTo>
                    <a:pt x="1252" y="209"/>
                    <a:pt x="1213" y="195"/>
                    <a:pt x="1187" y="148"/>
                  </a:cubicBezTo>
                  <a:cubicBezTo>
                    <a:pt x="1161" y="100"/>
                    <a:pt x="1144" y="78"/>
                    <a:pt x="1125" y="78"/>
                  </a:cubicBezTo>
                  <a:cubicBezTo>
                    <a:pt x="1105" y="78"/>
                    <a:pt x="1098" y="173"/>
                    <a:pt x="1056" y="117"/>
                  </a:cubicBezTo>
                  <a:cubicBezTo>
                    <a:pt x="1013" y="61"/>
                    <a:pt x="1056" y="67"/>
                    <a:pt x="1013" y="61"/>
                  </a:cubicBezTo>
                  <a:cubicBezTo>
                    <a:pt x="971" y="56"/>
                    <a:pt x="957" y="47"/>
                    <a:pt x="935" y="31"/>
                  </a:cubicBezTo>
                  <a:cubicBezTo>
                    <a:pt x="912" y="14"/>
                    <a:pt x="908" y="0"/>
                    <a:pt x="895" y="22"/>
                  </a:cubicBezTo>
                  <a:cubicBezTo>
                    <a:pt x="890" y="31"/>
                    <a:pt x="888" y="40"/>
                    <a:pt x="886" y="47"/>
                  </a:cubicBezTo>
                  <a:cubicBezTo>
                    <a:pt x="888" y="49"/>
                    <a:pt x="890" y="52"/>
                    <a:pt x="891" y="57"/>
                  </a:cubicBezTo>
                  <a:cubicBezTo>
                    <a:pt x="895" y="81"/>
                    <a:pt x="908" y="105"/>
                    <a:pt x="873" y="127"/>
                  </a:cubicBezTo>
                  <a:cubicBezTo>
                    <a:pt x="838" y="149"/>
                    <a:pt x="817" y="140"/>
                    <a:pt x="817" y="172"/>
                  </a:cubicBezTo>
                  <a:cubicBezTo>
                    <a:pt x="817" y="203"/>
                    <a:pt x="797" y="222"/>
                    <a:pt x="775" y="227"/>
                  </a:cubicBezTo>
                  <a:cubicBezTo>
                    <a:pt x="753" y="233"/>
                    <a:pt x="734" y="246"/>
                    <a:pt x="718" y="236"/>
                  </a:cubicBezTo>
                  <a:cubicBezTo>
                    <a:pt x="703" y="227"/>
                    <a:pt x="675" y="211"/>
                    <a:pt x="668" y="227"/>
                  </a:cubicBezTo>
                  <a:cubicBezTo>
                    <a:pt x="662" y="244"/>
                    <a:pt x="681" y="331"/>
                    <a:pt x="640" y="327"/>
                  </a:cubicBezTo>
                  <a:cubicBezTo>
                    <a:pt x="598" y="324"/>
                    <a:pt x="576" y="285"/>
                    <a:pt x="557" y="316"/>
                  </a:cubicBezTo>
                  <a:cubicBezTo>
                    <a:pt x="537" y="348"/>
                    <a:pt x="513" y="338"/>
                    <a:pt x="493" y="338"/>
                  </a:cubicBezTo>
                  <a:cubicBezTo>
                    <a:pt x="474" y="338"/>
                    <a:pt x="458" y="331"/>
                    <a:pt x="454" y="355"/>
                  </a:cubicBezTo>
                  <a:cubicBezTo>
                    <a:pt x="450" y="379"/>
                    <a:pt x="441" y="401"/>
                    <a:pt x="413" y="414"/>
                  </a:cubicBezTo>
                  <a:cubicBezTo>
                    <a:pt x="384" y="427"/>
                    <a:pt x="373" y="424"/>
                    <a:pt x="356" y="444"/>
                  </a:cubicBezTo>
                  <a:cubicBezTo>
                    <a:pt x="338" y="464"/>
                    <a:pt x="297" y="494"/>
                    <a:pt x="290" y="520"/>
                  </a:cubicBezTo>
                  <a:cubicBezTo>
                    <a:pt x="284" y="546"/>
                    <a:pt x="260" y="620"/>
                    <a:pt x="233" y="583"/>
                  </a:cubicBezTo>
                  <a:cubicBezTo>
                    <a:pt x="207" y="546"/>
                    <a:pt x="209" y="535"/>
                    <a:pt x="179" y="505"/>
                  </a:cubicBezTo>
                  <a:cubicBezTo>
                    <a:pt x="148" y="476"/>
                    <a:pt x="124" y="487"/>
                    <a:pt x="107" y="461"/>
                  </a:cubicBezTo>
                  <a:cubicBezTo>
                    <a:pt x="89" y="435"/>
                    <a:pt x="72" y="453"/>
                    <a:pt x="65" y="468"/>
                  </a:cubicBezTo>
                  <a:cubicBezTo>
                    <a:pt x="59" y="483"/>
                    <a:pt x="35" y="503"/>
                    <a:pt x="61" y="516"/>
                  </a:cubicBezTo>
                  <a:cubicBezTo>
                    <a:pt x="87" y="529"/>
                    <a:pt x="78" y="539"/>
                    <a:pt x="78" y="555"/>
                  </a:cubicBezTo>
                  <a:cubicBezTo>
                    <a:pt x="78" y="572"/>
                    <a:pt x="70" y="600"/>
                    <a:pt x="94" y="633"/>
                  </a:cubicBezTo>
                  <a:cubicBezTo>
                    <a:pt x="118" y="666"/>
                    <a:pt x="129" y="681"/>
                    <a:pt x="107" y="705"/>
                  </a:cubicBezTo>
                  <a:cubicBezTo>
                    <a:pt x="85" y="729"/>
                    <a:pt x="59" y="763"/>
                    <a:pt x="54" y="791"/>
                  </a:cubicBezTo>
                  <a:cubicBezTo>
                    <a:pt x="50" y="818"/>
                    <a:pt x="0" y="818"/>
                    <a:pt x="24" y="854"/>
                  </a:cubicBezTo>
                  <a:cubicBezTo>
                    <a:pt x="48" y="889"/>
                    <a:pt x="63" y="891"/>
                    <a:pt x="94" y="894"/>
                  </a:cubicBezTo>
                  <a:cubicBezTo>
                    <a:pt x="124" y="898"/>
                    <a:pt x="190" y="907"/>
                    <a:pt x="198" y="930"/>
                  </a:cubicBezTo>
                  <a:cubicBezTo>
                    <a:pt x="206" y="949"/>
                    <a:pt x="264" y="1009"/>
                    <a:pt x="295" y="1052"/>
                  </a:cubicBezTo>
                  <a:cubicBezTo>
                    <a:pt x="330" y="1027"/>
                    <a:pt x="369" y="991"/>
                    <a:pt x="415" y="928"/>
                  </a:cubicBezTo>
                  <a:cubicBezTo>
                    <a:pt x="485" y="831"/>
                    <a:pt x="445" y="754"/>
                    <a:pt x="550" y="757"/>
                  </a:cubicBezTo>
                  <a:cubicBezTo>
                    <a:pt x="655" y="761"/>
                    <a:pt x="694" y="761"/>
                    <a:pt x="716" y="791"/>
                  </a:cubicBezTo>
                  <a:cubicBezTo>
                    <a:pt x="738" y="820"/>
                    <a:pt x="808" y="817"/>
                    <a:pt x="764" y="872"/>
                  </a:cubicBezTo>
                  <a:cubicBezTo>
                    <a:pt x="720" y="928"/>
                    <a:pt x="694" y="972"/>
                    <a:pt x="672" y="991"/>
                  </a:cubicBezTo>
                  <a:cubicBezTo>
                    <a:pt x="651" y="1009"/>
                    <a:pt x="594" y="1065"/>
                    <a:pt x="633" y="1091"/>
                  </a:cubicBezTo>
                  <a:cubicBezTo>
                    <a:pt x="672" y="1117"/>
                    <a:pt x="655" y="1135"/>
                    <a:pt x="699" y="1139"/>
                  </a:cubicBezTo>
                  <a:cubicBezTo>
                    <a:pt x="742" y="1143"/>
                    <a:pt x="738" y="1117"/>
                    <a:pt x="725" y="1161"/>
                  </a:cubicBezTo>
                  <a:cubicBezTo>
                    <a:pt x="712" y="1206"/>
                    <a:pt x="720" y="1213"/>
                    <a:pt x="664" y="1228"/>
                  </a:cubicBezTo>
                  <a:cubicBezTo>
                    <a:pt x="607" y="1243"/>
                    <a:pt x="616" y="1258"/>
                    <a:pt x="620" y="1284"/>
                  </a:cubicBezTo>
                  <a:cubicBezTo>
                    <a:pt x="624" y="1310"/>
                    <a:pt x="668" y="1295"/>
                    <a:pt x="712" y="1269"/>
                  </a:cubicBezTo>
                  <a:cubicBezTo>
                    <a:pt x="755" y="1243"/>
                    <a:pt x="803" y="1206"/>
                    <a:pt x="830" y="1161"/>
                  </a:cubicBezTo>
                  <a:cubicBezTo>
                    <a:pt x="856" y="1117"/>
                    <a:pt x="895" y="1057"/>
                    <a:pt x="956" y="1028"/>
                  </a:cubicBezTo>
                  <a:cubicBezTo>
                    <a:pt x="1018" y="998"/>
                    <a:pt x="1009" y="987"/>
                    <a:pt x="1061" y="965"/>
                  </a:cubicBezTo>
                  <a:cubicBezTo>
                    <a:pt x="1114" y="943"/>
                    <a:pt x="1127" y="935"/>
                    <a:pt x="1170" y="920"/>
                  </a:cubicBezTo>
                  <a:cubicBezTo>
                    <a:pt x="1202" y="909"/>
                    <a:pt x="1216" y="885"/>
                    <a:pt x="1239" y="884"/>
                  </a:cubicBezTo>
                  <a:cubicBezTo>
                    <a:pt x="1240" y="852"/>
                    <a:pt x="1245" y="812"/>
                    <a:pt x="1262" y="802"/>
                  </a:cubicBezTo>
                  <a:cubicBezTo>
                    <a:pt x="1293" y="783"/>
                    <a:pt x="1358" y="683"/>
                    <a:pt x="1411" y="657"/>
                  </a:cubicBezTo>
                  <a:cubicBezTo>
                    <a:pt x="1425" y="650"/>
                    <a:pt x="1443" y="640"/>
                    <a:pt x="1460" y="630"/>
                  </a:cubicBezTo>
                  <a:cubicBezTo>
                    <a:pt x="1461" y="592"/>
                    <a:pt x="1462" y="543"/>
                    <a:pt x="1462" y="528"/>
                  </a:cubicBezTo>
                  <a:cubicBezTo>
                    <a:pt x="1462" y="503"/>
                    <a:pt x="1446" y="484"/>
                    <a:pt x="1410" y="45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60" name="Freeform 11"/>
            <p:cNvSpPr>
              <a:spLocks/>
            </p:cNvSpPr>
            <p:nvPr/>
          </p:nvSpPr>
          <p:spPr bwMode="auto">
            <a:xfrm>
              <a:off x="4637" y="856"/>
              <a:ext cx="985" cy="609"/>
            </a:xfrm>
            <a:custGeom>
              <a:avLst/>
              <a:gdLst>
                <a:gd name="T0" fmla="*/ 2111 w 2127"/>
                <a:gd name="T1" fmla="*/ 367 h 1316"/>
                <a:gd name="T2" fmla="*/ 1900 w 2127"/>
                <a:gd name="T3" fmla="*/ 314 h 1316"/>
                <a:gd name="T4" fmla="*/ 1808 w 2127"/>
                <a:gd name="T5" fmla="*/ 300 h 1316"/>
                <a:gd name="T6" fmla="*/ 1693 w 2127"/>
                <a:gd name="T7" fmla="*/ 361 h 1316"/>
                <a:gd name="T8" fmla="*/ 1634 w 2127"/>
                <a:gd name="T9" fmla="*/ 458 h 1316"/>
                <a:gd name="T10" fmla="*/ 1500 w 2127"/>
                <a:gd name="T11" fmla="*/ 367 h 1316"/>
                <a:gd name="T12" fmla="*/ 1467 w 2127"/>
                <a:gd name="T13" fmla="*/ 269 h 1316"/>
                <a:gd name="T14" fmla="*/ 1379 w 2127"/>
                <a:gd name="T15" fmla="*/ 280 h 1316"/>
                <a:gd name="T16" fmla="*/ 1392 w 2127"/>
                <a:gd name="T17" fmla="*/ 372 h 1316"/>
                <a:gd name="T18" fmla="*/ 1270 w 2127"/>
                <a:gd name="T19" fmla="*/ 269 h 1316"/>
                <a:gd name="T20" fmla="*/ 1143 w 2127"/>
                <a:gd name="T21" fmla="*/ 239 h 1316"/>
                <a:gd name="T22" fmla="*/ 1044 w 2127"/>
                <a:gd name="T23" fmla="*/ 152 h 1316"/>
                <a:gd name="T24" fmla="*/ 907 w 2127"/>
                <a:gd name="T25" fmla="*/ 186 h 1316"/>
                <a:gd name="T26" fmla="*/ 766 w 2127"/>
                <a:gd name="T27" fmla="*/ 166 h 1316"/>
                <a:gd name="T28" fmla="*/ 638 w 2127"/>
                <a:gd name="T29" fmla="*/ 189 h 1316"/>
                <a:gd name="T30" fmla="*/ 494 w 2127"/>
                <a:gd name="T31" fmla="*/ 111 h 1316"/>
                <a:gd name="T32" fmla="*/ 402 w 2127"/>
                <a:gd name="T33" fmla="*/ 16 h 1316"/>
                <a:gd name="T34" fmla="*/ 290 w 2127"/>
                <a:gd name="T35" fmla="*/ 51 h 1316"/>
                <a:gd name="T36" fmla="*/ 245 w 2127"/>
                <a:gd name="T37" fmla="*/ 114 h 1316"/>
                <a:gd name="T38" fmla="*/ 160 w 2127"/>
                <a:gd name="T39" fmla="*/ 157 h 1316"/>
                <a:gd name="T40" fmla="*/ 64 w 2127"/>
                <a:gd name="T41" fmla="*/ 146 h 1316"/>
                <a:gd name="T42" fmla="*/ 103 w 2127"/>
                <a:gd name="T43" fmla="*/ 239 h 1316"/>
                <a:gd name="T44" fmla="*/ 177 w 2127"/>
                <a:gd name="T45" fmla="*/ 316 h 1316"/>
                <a:gd name="T46" fmla="*/ 180 w 2127"/>
                <a:gd name="T47" fmla="*/ 478 h 1316"/>
                <a:gd name="T48" fmla="*/ 271 w 2127"/>
                <a:gd name="T49" fmla="*/ 569 h 1316"/>
                <a:gd name="T50" fmla="*/ 404 w 2127"/>
                <a:gd name="T51" fmla="*/ 493 h 1316"/>
                <a:gd name="T52" fmla="*/ 512 w 2127"/>
                <a:gd name="T53" fmla="*/ 637 h 1316"/>
                <a:gd name="T54" fmla="*/ 570 w 2127"/>
                <a:gd name="T55" fmla="*/ 733 h 1316"/>
                <a:gd name="T56" fmla="*/ 619 w 2127"/>
                <a:gd name="T57" fmla="*/ 717 h 1316"/>
                <a:gd name="T58" fmla="*/ 740 w 2127"/>
                <a:gd name="T59" fmla="*/ 803 h 1316"/>
                <a:gd name="T60" fmla="*/ 871 w 2127"/>
                <a:gd name="T61" fmla="*/ 834 h 1316"/>
                <a:gd name="T62" fmla="*/ 1005 w 2127"/>
                <a:gd name="T63" fmla="*/ 1014 h 1316"/>
                <a:gd name="T64" fmla="*/ 1146 w 2127"/>
                <a:gd name="T65" fmla="*/ 1214 h 1316"/>
                <a:gd name="T66" fmla="*/ 1243 w 2127"/>
                <a:gd name="T67" fmla="*/ 1228 h 1316"/>
                <a:gd name="T68" fmla="*/ 1339 w 2127"/>
                <a:gd name="T69" fmla="*/ 995 h 1316"/>
                <a:gd name="T70" fmla="*/ 1470 w 2127"/>
                <a:gd name="T71" fmla="*/ 1039 h 1316"/>
                <a:gd name="T72" fmla="*/ 1552 w 2127"/>
                <a:gd name="T73" fmla="*/ 1039 h 1316"/>
                <a:gd name="T74" fmla="*/ 1647 w 2127"/>
                <a:gd name="T75" fmla="*/ 1017 h 1316"/>
                <a:gd name="T76" fmla="*/ 1587 w 2127"/>
                <a:gd name="T77" fmla="*/ 911 h 1316"/>
                <a:gd name="T78" fmla="*/ 1693 w 2127"/>
                <a:gd name="T79" fmla="*/ 846 h 1316"/>
                <a:gd name="T80" fmla="*/ 1811 w 2127"/>
                <a:gd name="T81" fmla="*/ 714 h 1316"/>
                <a:gd name="T82" fmla="*/ 1862 w 2127"/>
                <a:gd name="T83" fmla="*/ 588 h 1316"/>
                <a:gd name="T84" fmla="*/ 1978 w 2127"/>
                <a:gd name="T85" fmla="*/ 596 h 1316"/>
                <a:gd name="T86" fmla="*/ 2127 w 2127"/>
                <a:gd name="T87" fmla="*/ 489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27" h="1316">
                  <a:moveTo>
                    <a:pt x="2114" y="376"/>
                  </a:moveTo>
                  <a:cubicBezTo>
                    <a:pt x="2113" y="373"/>
                    <a:pt x="2112" y="370"/>
                    <a:pt x="2111" y="367"/>
                  </a:cubicBezTo>
                  <a:cubicBezTo>
                    <a:pt x="2041" y="376"/>
                    <a:pt x="1984" y="369"/>
                    <a:pt x="1955" y="367"/>
                  </a:cubicBezTo>
                  <a:cubicBezTo>
                    <a:pt x="1919" y="364"/>
                    <a:pt x="1939" y="369"/>
                    <a:pt x="1900" y="314"/>
                  </a:cubicBezTo>
                  <a:cubicBezTo>
                    <a:pt x="1860" y="258"/>
                    <a:pt x="1886" y="289"/>
                    <a:pt x="1854" y="314"/>
                  </a:cubicBezTo>
                  <a:cubicBezTo>
                    <a:pt x="1821" y="339"/>
                    <a:pt x="1818" y="328"/>
                    <a:pt x="1808" y="300"/>
                  </a:cubicBezTo>
                  <a:cubicBezTo>
                    <a:pt x="1798" y="272"/>
                    <a:pt x="1778" y="303"/>
                    <a:pt x="1765" y="330"/>
                  </a:cubicBezTo>
                  <a:cubicBezTo>
                    <a:pt x="1752" y="358"/>
                    <a:pt x="1726" y="353"/>
                    <a:pt x="1693" y="361"/>
                  </a:cubicBezTo>
                  <a:cubicBezTo>
                    <a:pt x="1660" y="369"/>
                    <a:pt x="1677" y="383"/>
                    <a:pt x="1680" y="417"/>
                  </a:cubicBezTo>
                  <a:cubicBezTo>
                    <a:pt x="1683" y="450"/>
                    <a:pt x="1664" y="455"/>
                    <a:pt x="1634" y="458"/>
                  </a:cubicBezTo>
                  <a:cubicBezTo>
                    <a:pt x="1605" y="461"/>
                    <a:pt x="1592" y="444"/>
                    <a:pt x="1578" y="414"/>
                  </a:cubicBezTo>
                  <a:cubicBezTo>
                    <a:pt x="1565" y="383"/>
                    <a:pt x="1500" y="386"/>
                    <a:pt x="1500" y="367"/>
                  </a:cubicBezTo>
                  <a:cubicBezTo>
                    <a:pt x="1500" y="347"/>
                    <a:pt x="1493" y="344"/>
                    <a:pt x="1470" y="328"/>
                  </a:cubicBezTo>
                  <a:cubicBezTo>
                    <a:pt x="1447" y="311"/>
                    <a:pt x="1467" y="294"/>
                    <a:pt x="1467" y="269"/>
                  </a:cubicBezTo>
                  <a:cubicBezTo>
                    <a:pt x="1467" y="244"/>
                    <a:pt x="1477" y="236"/>
                    <a:pt x="1438" y="233"/>
                  </a:cubicBezTo>
                  <a:cubicBezTo>
                    <a:pt x="1398" y="230"/>
                    <a:pt x="1382" y="250"/>
                    <a:pt x="1379" y="280"/>
                  </a:cubicBezTo>
                  <a:cubicBezTo>
                    <a:pt x="1375" y="311"/>
                    <a:pt x="1398" y="322"/>
                    <a:pt x="1415" y="342"/>
                  </a:cubicBezTo>
                  <a:cubicBezTo>
                    <a:pt x="1431" y="361"/>
                    <a:pt x="1408" y="372"/>
                    <a:pt x="1392" y="372"/>
                  </a:cubicBezTo>
                  <a:cubicBezTo>
                    <a:pt x="1375" y="372"/>
                    <a:pt x="1349" y="372"/>
                    <a:pt x="1320" y="350"/>
                  </a:cubicBezTo>
                  <a:cubicBezTo>
                    <a:pt x="1290" y="328"/>
                    <a:pt x="1280" y="300"/>
                    <a:pt x="1270" y="269"/>
                  </a:cubicBezTo>
                  <a:cubicBezTo>
                    <a:pt x="1261" y="239"/>
                    <a:pt x="1208" y="283"/>
                    <a:pt x="1175" y="280"/>
                  </a:cubicBezTo>
                  <a:cubicBezTo>
                    <a:pt x="1143" y="278"/>
                    <a:pt x="1130" y="261"/>
                    <a:pt x="1143" y="239"/>
                  </a:cubicBezTo>
                  <a:cubicBezTo>
                    <a:pt x="1156" y="216"/>
                    <a:pt x="1166" y="203"/>
                    <a:pt x="1149" y="189"/>
                  </a:cubicBezTo>
                  <a:cubicBezTo>
                    <a:pt x="1133" y="175"/>
                    <a:pt x="1090" y="158"/>
                    <a:pt x="1044" y="152"/>
                  </a:cubicBezTo>
                  <a:cubicBezTo>
                    <a:pt x="999" y="147"/>
                    <a:pt x="999" y="161"/>
                    <a:pt x="979" y="180"/>
                  </a:cubicBezTo>
                  <a:cubicBezTo>
                    <a:pt x="959" y="200"/>
                    <a:pt x="956" y="189"/>
                    <a:pt x="907" y="186"/>
                  </a:cubicBezTo>
                  <a:cubicBezTo>
                    <a:pt x="858" y="183"/>
                    <a:pt x="881" y="175"/>
                    <a:pt x="854" y="144"/>
                  </a:cubicBezTo>
                  <a:cubicBezTo>
                    <a:pt x="828" y="114"/>
                    <a:pt x="795" y="150"/>
                    <a:pt x="766" y="166"/>
                  </a:cubicBezTo>
                  <a:cubicBezTo>
                    <a:pt x="736" y="183"/>
                    <a:pt x="733" y="172"/>
                    <a:pt x="700" y="161"/>
                  </a:cubicBezTo>
                  <a:cubicBezTo>
                    <a:pt x="668" y="150"/>
                    <a:pt x="668" y="175"/>
                    <a:pt x="638" y="189"/>
                  </a:cubicBezTo>
                  <a:cubicBezTo>
                    <a:pt x="609" y="203"/>
                    <a:pt x="602" y="197"/>
                    <a:pt x="563" y="169"/>
                  </a:cubicBezTo>
                  <a:cubicBezTo>
                    <a:pt x="524" y="141"/>
                    <a:pt x="527" y="127"/>
                    <a:pt x="494" y="111"/>
                  </a:cubicBezTo>
                  <a:cubicBezTo>
                    <a:pt x="461" y="94"/>
                    <a:pt x="474" y="55"/>
                    <a:pt x="458" y="27"/>
                  </a:cubicBezTo>
                  <a:cubicBezTo>
                    <a:pt x="442" y="0"/>
                    <a:pt x="432" y="16"/>
                    <a:pt x="402" y="16"/>
                  </a:cubicBezTo>
                  <a:cubicBezTo>
                    <a:pt x="373" y="16"/>
                    <a:pt x="376" y="30"/>
                    <a:pt x="330" y="41"/>
                  </a:cubicBezTo>
                  <a:cubicBezTo>
                    <a:pt x="313" y="45"/>
                    <a:pt x="300" y="49"/>
                    <a:pt x="290" y="51"/>
                  </a:cubicBezTo>
                  <a:cubicBezTo>
                    <a:pt x="291" y="55"/>
                    <a:pt x="290" y="59"/>
                    <a:pt x="287" y="64"/>
                  </a:cubicBezTo>
                  <a:cubicBezTo>
                    <a:pt x="271" y="89"/>
                    <a:pt x="243" y="81"/>
                    <a:pt x="245" y="114"/>
                  </a:cubicBezTo>
                  <a:cubicBezTo>
                    <a:pt x="247" y="148"/>
                    <a:pt x="265" y="213"/>
                    <a:pt x="221" y="189"/>
                  </a:cubicBezTo>
                  <a:cubicBezTo>
                    <a:pt x="177" y="165"/>
                    <a:pt x="180" y="139"/>
                    <a:pt x="160" y="157"/>
                  </a:cubicBezTo>
                  <a:cubicBezTo>
                    <a:pt x="140" y="176"/>
                    <a:pt x="142" y="183"/>
                    <a:pt x="116" y="170"/>
                  </a:cubicBezTo>
                  <a:cubicBezTo>
                    <a:pt x="90" y="157"/>
                    <a:pt x="73" y="131"/>
                    <a:pt x="64" y="146"/>
                  </a:cubicBezTo>
                  <a:cubicBezTo>
                    <a:pt x="55" y="161"/>
                    <a:pt x="0" y="215"/>
                    <a:pt x="35" y="226"/>
                  </a:cubicBezTo>
                  <a:cubicBezTo>
                    <a:pt x="70" y="237"/>
                    <a:pt x="99" y="211"/>
                    <a:pt x="103" y="239"/>
                  </a:cubicBezTo>
                  <a:cubicBezTo>
                    <a:pt x="107" y="266"/>
                    <a:pt x="110" y="266"/>
                    <a:pt x="134" y="278"/>
                  </a:cubicBezTo>
                  <a:cubicBezTo>
                    <a:pt x="158" y="289"/>
                    <a:pt x="180" y="292"/>
                    <a:pt x="177" y="316"/>
                  </a:cubicBezTo>
                  <a:cubicBezTo>
                    <a:pt x="175" y="341"/>
                    <a:pt x="136" y="392"/>
                    <a:pt x="147" y="420"/>
                  </a:cubicBezTo>
                  <a:cubicBezTo>
                    <a:pt x="158" y="448"/>
                    <a:pt x="169" y="457"/>
                    <a:pt x="180" y="478"/>
                  </a:cubicBezTo>
                  <a:cubicBezTo>
                    <a:pt x="190" y="498"/>
                    <a:pt x="219" y="502"/>
                    <a:pt x="225" y="535"/>
                  </a:cubicBezTo>
                  <a:cubicBezTo>
                    <a:pt x="232" y="569"/>
                    <a:pt x="236" y="593"/>
                    <a:pt x="271" y="569"/>
                  </a:cubicBezTo>
                  <a:cubicBezTo>
                    <a:pt x="306" y="544"/>
                    <a:pt x="341" y="537"/>
                    <a:pt x="352" y="515"/>
                  </a:cubicBezTo>
                  <a:cubicBezTo>
                    <a:pt x="363" y="493"/>
                    <a:pt x="398" y="463"/>
                    <a:pt x="404" y="493"/>
                  </a:cubicBezTo>
                  <a:cubicBezTo>
                    <a:pt x="411" y="522"/>
                    <a:pt x="463" y="531"/>
                    <a:pt x="468" y="567"/>
                  </a:cubicBezTo>
                  <a:cubicBezTo>
                    <a:pt x="472" y="602"/>
                    <a:pt x="498" y="607"/>
                    <a:pt x="512" y="637"/>
                  </a:cubicBezTo>
                  <a:cubicBezTo>
                    <a:pt x="525" y="667"/>
                    <a:pt x="503" y="721"/>
                    <a:pt x="522" y="730"/>
                  </a:cubicBezTo>
                  <a:cubicBezTo>
                    <a:pt x="538" y="737"/>
                    <a:pt x="560" y="726"/>
                    <a:pt x="570" y="733"/>
                  </a:cubicBezTo>
                  <a:cubicBezTo>
                    <a:pt x="572" y="726"/>
                    <a:pt x="574" y="717"/>
                    <a:pt x="579" y="708"/>
                  </a:cubicBezTo>
                  <a:cubicBezTo>
                    <a:pt x="592" y="686"/>
                    <a:pt x="596" y="700"/>
                    <a:pt x="619" y="717"/>
                  </a:cubicBezTo>
                  <a:cubicBezTo>
                    <a:pt x="641" y="733"/>
                    <a:pt x="655" y="742"/>
                    <a:pt x="697" y="747"/>
                  </a:cubicBezTo>
                  <a:cubicBezTo>
                    <a:pt x="740" y="753"/>
                    <a:pt x="697" y="747"/>
                    <a:pt x="740" y="803"/>
                  </a:cubicBezTo>
                  <a:cubicBezTo>
                    <a:pt x="782" y="859"/>
                    <a:pt x="789" y="764"/>
                    <a:pt x="809" y="764"/>
                  </a:cubicBezTo>
                  <a:cubicBezTo>
                    <a:pt x="828" y="764"/>
                    <a:pt x="845" y="786"/>
                    <a:pt x="871" y="834"/>
                  </a:cubicBezTo>
                  <a:cubicBezTo>
                    <a:pt x="897" y="881"/>
                    <a:pt x="936" y="895"/>
                    <a:pt x="972" y="928"/>
                  </a:cubicBezTo>
                  <a:cubicBezTo>
                    <a:pt x="1008" y="961"/>
                    <a:pt x="1005" y="959"/>
                    <a:pt x="1005" y="1014"/>
                  </a:cubicBezTo>
                  <a:cubicBezTo>
                    <a:pt x="1005" y="1070"/>
                    <a:pt x="1058" y="1114"/>
                    <a:pt x="1094" y="1142"/>
                  </a:cubicBezTo>
                  <a:cubicBezTo>
                    <a:pt x="1130" y="1170"/>
                    <a:pt x="1146" y="1189"/>
                    <a:pt x="1146" y="1214"/>
                  </a:cubicBezTo>
                  <a:cubicBezTo>
                    <a:pt x="1146" y="1229"/>
                    <a:pt x="1145" y="1278"/>
                    <a:pt x="1144" y="1316"/>
                  </a:cubicBezTo>
                  <a:cubicBezTo>
                    <a:pt x="1188" y="1289"/>
                    <a:pt x="1234" y="1255"/>
                    <a:pt x="1243" y="1228"/>
                  </a:cubicBezTo>
                  <a:cubicBezTo>
                    <a:pt x="1256" y="1191"/>
                    <a:pt x="1296" y="1139"/>
                    <a:pt x="1300" y="1106"/>
                  </a:cubicBezTo>
                  <a:cubicBezTo>
                    <a:pt x="1304" y="1073"/>
                    <a:pt x="1313" y="995"/>
                    <a:pt x="1339" y="995"/>
                  </a:cubicBezTo>
                  <a:cubicBezTo>
                    <a:pt x="1365" y="995"/>
                    <a:pt x="1392" y="1002"/>
                    <a:pt x="1409" y="1021"/>
                  </a:cubicBezTo>
                  <a:cubicBezTo>
                    <a:pt x="1427" y="1039"/>
                    <a:pt x="1440" y="1043"/>
                    <a:pt x="1470" y="1039"/>
                  </a:cubicBezTo>
                  <a:cubicBezTo>
                    <a:pt x="1501" y="1036"/>
                    <a:pt x="1492" y="1024"/>
                    <a:pt x="1515" y="1039"/>
                  </a:cubicBezTo>
                  <a:cubicBezTo>
                    <a:pt x="1537" y="1055"/>
                    <a:pt x="1544" y="1048"/>
                    <a:pt x="1552" y="1039"/>
                  </a:cubicBezTo>
                  <a:cubicBezTo>
                    <a:pt x="1560" y="1031"/>
                    <a:pt x="1580" y="1010"/>
                    <a:pt x="1595" y="1021"/>
                  </a:cubicBezTo>
                  <a:cubicBezTo>
                    <a:pt x="1610" y="1032"/>
                    <a:pt x="1639" y="1043"/>
                    <a:pt x="1647" y="1017"/>
                  </a:cubicBezTo>
                  <a:cubicBezTo>
                    <a:pt x="1655" y="991"/>
                    <a:pt x="1672" y="975"/>
                    <a:pt x="1649" y="960"/>
                  </a:cubicBezTo>
                  <a:cubicBezTo>
                    <a:pt x="1626" y="945"/>
                    <a:pt x="1587" y="936"/>
                    <a:pt x="1587" y="911"/>
                  </a:cubicBezTo>
                  <a:cubicBezTo>
                    <a:pt x="1587" y="886"/>
                    <a:pt x="1585" y="853"/>
                    <a:pt x="1613" y="854"/>
                  </a:cubicBezTo>
                  <a:cubicBezTo>
                    <a:pt x="1641" y="856"/>
                    <a:pt x="1657" y="863"/>
                    <a:pt x="1693" y="846"/>
                  </a:cubicBezTo>
                  <a:cubicBezTo>
                    <a:pt x="1729" y="829"/>
                    <a:pt x="1752" y="842"/>
                    <a:pt x="1773" y="802"/>
                  </a:cubicBezTo>
                  <a:cubicBezTo>
                    <a:pt x="1795" y="761"/>
                    <a:pt x="1777" y="722"/>
                    <a:pt x="1811" y="714"/>
                  </a:cubicBezTo>
                  <a:cubicBezTo>
                    <a:pt x="1845" y="706"/>
                    <a:pt x="1890" y="693"/>
                    <a:pt x="1881" y="667"/>
                  </a:cubicBezTo>
                  <a:cubicBezTo>
                    <a:pt x="1873" y="640"/>
                    <a:pt x="1859" y="604"/>
                    <a:pt x="1862" y="588"/>
                  </a:cubicBezTo>
                  <a:cubicBezTo>
                    <a:pt x="1865" y="571"/>
                    <a:pt x="1883" y="522"/>
                    <a:pt x="1922" y="546"/>
                  </a:cubicBezTo>
                  <a:cubicBezTo>
                    <a:pt x="1962" y="569"/>
                    <a:pt x="1937" y="586"/>
                    <a:pt x="1978" y="596"/>
                  </a:cubicBezTo>
                  <a:cubicBezTo>
                    <a:pt x="2019" y="606"/>
                    <a:pt x="1998" y="572"/>
                    <a:pt x="2034" y="553"/>
                  </a:cubicBezTo>
                  <a:cubicBezTo>
                    <a:pt x="2070" y="533"/>
                    <a:pt x="2127" y="526"/>
                    <a:pt x="2127" y="489"/>
                  </a:cubicBezTo>
                  <a:cubicBezTo>
                    <a:pt x="2127" y="451"/>
                    <a:pt x="2122" y="414"/>
                    <a:pt x="2114" y="37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61" name="Freeform 12"/>
            <p:cNvSpPr>
              <a:spLocks/>
            </p:cNvSpPr>
            <p:nvPr/>
          </p:nvSpPr>
          <p:spPr bwMode="auto">
            <a:xfrm>
              <a:off x="2375" y="68"/>
              <a:ext cx="2536" cy="2030"/>
            </a:xfrm>
            <a:custGeom>
              <a:avLst/>
              <a:gdLst>
                <a:gd name="T0" fmla="*/ 318 w 5477"/>
                <a:gd name="T1" fmla="*/ 3541 h 4382"/>
                <a:gd name="T2" fmla="*/ 498 w 5477"/>
                <a:gd name="T3" fmla="*/ 3760 h 4382"/>
                <a:gd name="T4" fmla="*/ 1096 w 5477"/>
                <a:gd name="T5" fmla="*/ 4000 h 4382"/>
                <a:gd name="T6" fmla="*/ 1349 w 5477"/>
                <a:gd name="T7" fmla="*/ 4245 h 4382"/>
                <a:gd name="T8" fmla="*/ 1817 w 5477"/>
                <a:gd name="T9" fmla="*/ 4278 h 4382"/>
                <a:gd name="T10" fmla="*/ 2000 w 5477"/>
                <a:gd name="T11" fmla="*/ 3871 h 4382"/>
                <a:gd name="T12" fmla="*/ 2166 w 5477"/>
                <a:gd name="T13" fmla="*/ 4182 h 4382"/>
                <a:gd name="T14" fmla="*/ 2516 w 5477"/>
                <a:gd name="T15" fmla="*/ 4204 h 4382"/>
                <a:gd name="T16" fmla="*/ 2765 w 5477"/>
                <a:gd name="T17" fmla="*/ 3860 h 4382"/>
                <a:gd name="T18" fmla="*/ 3057 w 5477"/>
                <a:gd name="T19" fmla="*/ 3737 h 4382"/>
                <a:gd name="T20" fmla="*/ 3385 w 5477"/>
                <a:gd name="T21" fmla="*/ 3504 h 4382"/>
                <a:gd name="T22" fmla="*/ 3547 w 5477"/>
                <a:gd name="T23" fmla="*/ 3352 h 4382"/>
                <a:gd name="T24" fmla="*/ 3625 w 5477"/>
                <a:gd name="T25" fmla="*/ 3059 h 4382"/>
                <a:gd name="T26" fmla="*/ 4005 w 5477"/>
                <a:gd name="T27" fmla="*/ 3029 h 4382"/>
                <a:gd name="T28" fmla="*/ 4237 w 5477"/>
                <a:gd name="T29" fmla="*/ 2837 h 4382"/>
                <a:gd name="T30" fmla="*/ 4477 w 5477"/>
                <a:gd name="T31" fmla="*/ 3129 h 4382"/>
                <a:gd name="T32" fmla="*/ 4647 w 5477"/>
                <a:gd name="T33" fmla="*/ 2942 h 4382"/>
                <a:gd name="T34" fmla="*/ 4802 w 5477"/>
                <a:gd name="T35" fmla="*/ 2970 h 4382"/>
                <a:gd name="T36" fmla="*/ 5062 w 5477"/>
                <a:gd name="T37" fmla="*/ 2725 h 4382"/>
                <a:gd name="T38" fmla="*/ 5344 w 5477"/>
                <a:gd name="T39" fmla="*/ 2614 h 4382"/>
                <a:gd name="T40" fmla="*/ 5397 w 5477"/>
                <a:gd name="T41" fmla="*/ 2338 h 4382"/>
                <a:gd name="T42" fmla="*/ 5110 w 5477"/>
                <a:gd name="T43" fmla="*/ 2236 h 4382"/>
                <a:gd name="T44" fmla="*/ 4988 w 5477"/>
                <a:gd name="T45" fmla="*/ 1940 h 4382"/>
                <a:gd name="T46" fmla="*/ 5106 w 5477"/>
                <a:gd name="T47" fmla="*/ 1890 h 4382"/>
                <a:gd name="T48" fmla="*/ 5222 w 5477"/>
                <a:gd name="T49" fmla="*/ 1638 h 4382"/>
                <a:gd name="T50" fmla="*/ 4988 w 5477"/>
                <a:gd name="T51" fmla="*/ 1508 h 4382"/>
                <a:gd name="T52" fmla="*/ 5270 w 5477"/>
                <a:gd name="T53" fmla="*/ 1172 h 4382"/>
                <a:gd name="T54" fmla="*/ 5370 w 5477"/>
                <a:gd name="T55" fmla="*/ 932 h 4382"/>
                <a:gd name="T56" fmla="*/ 5418 w 5477"/>
                <a:gd name="T57" fmla="*/ 437 h 4382"/>
                <a:gd name="T58" fmla="*/ 4861 w 5477"/>
                <a:gd name="T59" fmla="*/ 466 h 4382"/>
                <a:gd name="T60" fmla="*/ 4619 w 5477"/>
                <a:gd name="T61" fmla="*/ 233 h 4382"/>
                <a:gd name="T62" fmla="*/ 4445 w 5477"/>
                <a:gd name="T63" fmla="*/ 0 h 4382"/>
                <a:gd name="T64" fmla="*/ 4370 w 5477"/>
                <a:gd name="T65" fmla="*/ 226 h 4382"/>
                <a:gd name="T66" fmla="*/ 4303 w 5477"/>
                <a:gd name="T67" fmla="*/ 541 h 4382"/>
                <a:gd name="T68" fmla="*/ 4239 w 5477"/>
                <a:gd name="T69" fmla="*/ 747 h 4382"/>
                <a:gd name="T70" fmla="*/ 4144 w 5477"/>
                <a:gd name="T71" fmla="*/ 957 h 4382"/>
                <a:gd name="T72" fmla="*/ 3764 w 5477"/>
                <a:gd name="T73" fmla="*/ 1100 h 4382"/>
                <a:gd name="T74" fmla="*/ 3630 w 5477"/>
                <a:gd name="T75" fmla="*/ 1506 h 4382"/>
                <a:gd name="T76" fmla="*/ 3970 w 5477"/>
                <a:gd name="T77" fmla="*/ 1564 h 4382"/>
                <a:gd name="T78" fmla="*/ 4314 w 5477"/>
                <a:gd name="T79" fmla="*/ 1498 h 4382"/>
                <a:gd name="T80" fmla="*/ 4429 w 5477"/>
                <a:gd name="T81" fmla="*/ 1778 h 4382"/>
                <a:gd name="T82" fmla="*/ 4108 w 5477"/>
                <a:gd name="T83" fmla="*/ 1831 h 4382"/>
                <a:gd name="T84" fmla="*/ 3843 w 5477"/>
                <a:gd name="T85" fmla="*/ 2098 h 4382"/>
                <a:gd name="T86" fmla="*/ 3361 w 5477"/>
                <a:gd name="T87" fmla="*/ 2387 h 4382"/>
                <a:gd name="T88" fmla="*/ 2945 w 5477"/>
                <a:gd name="T89" fmla="*/ 2498 h 4382"/>
                <a:gd name="T90" fmla="*/ 2883 w 5477"/>
                <a:gd name="T91" fmla="*/ 2807 h 4382"/>
                <a:gd name="T92" fmla="*/ 2381 w 5477"/>
                <a:gd name="T93" fmla="*/ 3068 h 4382"/>
                <a:gd name="T94" fmla="*/ 1756 w 5477"/>
                <a:gd name="T95" fmla="*/ 3241 h 4382"/>
                <a:gd name="T96" fmla="*/ 1372 w 5477"/>
                <a:gd name="T97" fmla="*/ 3280 h 4382"/>
                <a:gd name="T98" fmla="*/ 753 w 5477"/>
                <a:gd name="T99" fmla="*/ 3085 h 4382"/>
                <a:gd name="T100" fmla="*/ 137 w 5477"/>
                <a:gd name="T101" fmla="*/ 3043 h 4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77" h="4382">
                  <a:moveTo>
                    <a:pt x="26" y="3270"/>
                  </a:moveTo>
                  <a:cubicBezTo>
                    <a:pt x="0" y="3300"/>
                    <a:pt x="21" y="3322"/>
                    <a:pt x="21" y="3356"/>
                  </a:cubicBezTo>
                  <a:cubicBezTo>
                    <a:pt x="21" y="3389"/>
                    <a:pt x="61" y="3422"/>
                    <a:pt x="78" y="3459"/>
                  </a:cubicBezTo>
                  <a:cubicBezTo>
                    <a:pt x="96" y="3496"/>
                    <a:pt x="135" y="3519"/>
                    <a:pt x="187" y="3570"/>
                  </a:cubicBezTo>
                  <a:cubicBezTo>
                    <a:pt x="240" y="3622"/>
                    <a:pt x="292" y="3574"/>
                    <a:pt x="318" y="3541"/>
                  </a:cubicBezTo>
                  <a:cubicBezTo>
                    <a:pt x="345" y="3507"/>
                    <a:pt x="349" y="3500"/>
                    <a:pt x="375" y="3493"/>
                  </a:cubicBezTo>
                  <a:cubicBezTo>
                    <a:pt x="401" y="3485"/>
                    <a:pt x="546" y="3485"/>
                    <a:pt x="607" y="3507"/>
                  </a:cubicBezTo>
                  <a:cubicBezTo>
                    <a:pt x="668" y="3530"/>
                    <a:pt x="659" y="3567"/>
                    <a:pt x="655" y="3608"/>
                  </a:cubicBezTo>
                  <a:cubicBezTo>
                    <a:pt x="650" y="3648"/>
                    <a:pt x="607" y="3656"/>
                    <a:pt x="572" y="3667"/>
                  </a:cubicBezTo>
                  <a:cubicBezTo>
                    <a:pt x="537" y="3678"/>
                    <a:pt x="502" y="3741"/>
                    <a:pt x="498" y="3760"/>
                  </a:cubicBezTo>
                  <a:cubicBezTo>
                    <a:pt x="493" y="3778"/>
                    <a:pt x="581" y="3789"/>
                    <a:pt x="616" y="3826"/>
                  </a:cubicBezTo>
                  <a:cubicBezTo>
                    <a:pt x="650" y="3863"/>
                    <a:pt x="672" y="3848"/>
                    <a:pt x="720" y="3848"/>
                  </a:cubicBezTo>
                  <a:cubicBezTo>
                    <a:pt x="768" y="3848"/>
                    <a:pt x="733" y="3926"/>
                    <a:pt x="764" y="3963"/>
                  </a:cubicBezTo>
                  <a:cubicBezTo>
                    <a:pt x="795" y="4000"/>
                    <a:pt x="830" y="3982"/>
                    <a:pt x="891" y="4012"/>
                  </a:cubicBezTo>
                  <a:cubicBezTo>
                    <a:pt x="952" y="4041"/>
                    <a:pt x="1026" y="4015"/>
                    <a:pt x="1096" y="4000"/>
                  </a:cubicBezTo>
                  <a:cubicBezTo>
                    <a:pt x="1166" y="3986"/>
                    <a:pt x="1231" y="3904"/>
                    <a:pt x="1271" y="3871"/>
                  </a:cubicBezTo>
                  <a:cubicBezTo>
                    <a:pt x="1310" y="3837"/>
                    <a:pt x="1393" y="3874"/>
                    <a:pt x="1437" y="3904"/>
                  </a:cubicBezTo>
                  <a:cubicBezTo>
                    <a:pt x="1480" y="3934"/>
                    <a:pt x="1480" y="3974"/>
                    <a:pt x="1476" y="4034"/>
                  </a:cubicBezTo>
                  <a:cubicBezTo>
                    <a:pt x="1472" y="4093"/>
                    <a:pt x="1428" y="4119"/>
                    <a:pt x="1380" y="4134"/>
                  </a:cubicBezTo>
                  <a:cubicBezTo>
                    <a:pt x="1332" y="4149"/>
                    <a:pt x="1362" y="4201"/>
                    <a:pt x="1349" y="4245"/>
                  </a:cubicBezTo>
                  <a:cubicBezTo>
                    <a:pt x="1336" y="4290"/>
                    <a:pt x="1380" y="4293"/>
                    <a:pt x="1419" y="4323"/>
                  </a:cubicBezTo>
                  <a:cubicBezTo>
                    <a:pt x="1459" y="4353"/>
                    <a:pt x="1459" y="4382"/>
                    <a:pt x="1502" y="4375"/>
                  </a:cubicBezTo>
                  <a:cubicBezTo>
                    <a:pt x="1546" y="4367"/>
                    <a:pt x="1528" y="4330"/>
                    <a:pt x="1581" y="4345"/>
                  </a:cubicBezTo>
                  <a:cubicBezTo>
                    <a:pt x="1633" y="4360"/>
                    <a:pt x="1690" y="4315"/>
                    <a:pt x="1708" y="4282"/>
                  </a:cubicBezTo>
                  <a:cubicBezTo>
                    <a:pt x="1725" y="4249"/>
                    <a:pt x="1764" y="4282"/>
                    <a:pt x="1817" y="4278"/>
                  </a:cubicBezTo>
                  <a:cubicBezTo>
                    <a:pt x="1869" y="4275"/>
                    <a:pt x="1852" y="4208"/>
                    <a:pt x="1830" y="4197"/>
                  </a:cubicBezTo>
                  <a:cubicBezTo>
                    <a:pt x="1808" y="4186"/>
                    <a:pt x="1830" y="4138"/>
                    <a:pt x="1856" y="4112"/>
                  </a:cubicBezTo>
                  <a:cubicBezTo>
                    <a:pt x="1882" y="4086"/>
                    <a:pt x="1860" y="4037"/>
                    <a:pt x="1856" y="4004"/>
                  </a:cubicBezTo>
                  <a:cubicBezTo>
                    <a:pt x="1852" y="3971"/>
                    <a:pt x="1887" y="3960"/>
                    <a:pt x="1913" y="3923"/>
                  </a:cubicBezTo>
                  <a:cubicBezTo>
                    <a:pt x="1939" y="3886"/>
                    <a:pt x="1974" y="3889"/>
                    <a:pt x="2000" y="3871"/>
                  </a:cubicBezTo>
                  <a:cubicBezTo>
                    <a:pt x="2026" y="3852"/>
                    <a:pt x="2044" y="3889"/>
                    <a:pt x="2061" y="3904"/>
                  </a:cubicBezTo>
                  <a:cubicBezTo>
                    <a:pt x="2079" y="3919"/>
                    <a:pt x="2101" y="3949"/>
                    <a:pt x="2088" y="3978"/>
                  </a:cubicBezTo>
                  <a:cubicBezTo>
                    <a:pt x="2075" y="4008"/>
                    <a:pt x="2048" y="4023"/>
                    <a:pt x="2022" y="4049"/>
                  </a:cubicBezTo>
                  <a:cubicBezTo>
                    <a:pt x="1996" y="4075"/>
                    <a:pt x="2000" y="4134"/>
                    <a:pt x="2040" y="4160"/>
                  </a:cubicBezTo>
                  <a:cubicBezTo>
                    <a:pt x="2079" y="4186"/>
                    <a:pt x="2092" y="4160"/>
                    <a:pt x="2166" y="4182"/>
                  </a:cubicBezTo>
                  <a:cubicBezTo>
                    <a:pt x="2240" y="4204"/>
                    <a:pt x="2223" y="4252"/>
                    <a:pt x="2249" y="4252"/>
                  </a:cubicBezTo>
                  <a:cubicBezTo>
                    <a:pt x="2275" y="4252"/>
                    <a:pt x="2323" y="4264"/>
                    <a:pt x="2341" y="4241"/>
                  </a:cubicBezTo>
                  <a:cubicBezTo>
                    <a:pt x="2358" y="4219"/>
                    <a:pt x="2389" y="4252"/>
                    <a:pt x="2415" y="4278"/>
                  </a:cubicBezTo>
                  <a:cubicBezTo>
                    <a:pt x="2441" y="4304"/>
                    <a:pt x="2463" y="4256"/>
                    <a:pt x="2494" y="4256"/>
                  </a:cubicBezTo>
                  <a:cubicBezTo>
                    <a:pt x="2524" y="4256"/>
                    <a:pt x="2516" y="4241"/>
                    <a:pt x="2516" y="4204"/>
                  </a:cubicBezTo>
                  <a:cubicBezTo>
                    <a:pt x="2516" y="4167"/>
                    <a:pt x="2546" y="4156"/>
                    <a:pt x="2564" y="4130"/>
                  </a:cubicBezTo>
                  <a:cubicBezTo>
                    <a:pt x="2581" y="4104"/>
                    <a:pt x="2616" y="4082"/>
                    <a:pt x="2629" y="4052"/>
                  </a:cubicBezTo>
                  <a:cubicBezTo>
                    <a:pt x="2642" y="4023"/>
                    <a:pt x="2629" y="4023"/>
                    <a:pt x="2699" y="4015"/>
                  </a:cubicBezTo>
                  <a:cubicBezTo>
                    <a:pt x="2769" y="4008"/>
                    <a:pt x="2712" y="3960"/>
                    <a:pt x="2708" y="3923"/>
                  </a:cubicBezTo>
                  <a:cubicBezTo>
                    <a:pt x="2704" y="3886"/>
                    <a:pt x="2738" y="3882"/>
                    <a:pt x="2765" y="3860"/>
                  </a:cubicBezTo>
                  <a:cubicBezTo>
                    <a:pt x="2791" y="3837"/>
                    <a:pt x="2782" y="3823"/>
                    <a:pt x="2782" y="3797"/>
                  </a:cubicBezTo>
                  <a:cubicBezTo>
                    <a:pt x="2782" y="3771"/>
                    <a:pt x="2839" y="3811"/>
                    <a:pt x="2861" y="3826"/>
                  </a:cubicBezTo>
                  <a:cubicBezTo>
                    <a:pt x="2883" y="3841"/>
                    <a:pt x="2904" y="3830"/>
                    <a:pt x="2939" y="3774"/>
                  </a:cubicBezTo>
                  <a:cubicBezTo>
                    <a:pt x="2974" y="3719"/>
                    <a:pt x="2974" y="3774"/>
                    <a:pt x="3018" y="3793"/>
                  </a:cubicBezTo>
                  <a:cubicBezTo>
                    <a:pt x="3062" y="3811"/>
                    <a:pt x="3057" y="3774"/>
                    <a:pt x="3057" y="3737"/>
                  </a:cubicBezTo>
                  <a:cubicBezTo>
                    <a:pt x="3057" y="3700"/>
                    <a:pt x="3097" y="3726"/>
                    <a:pt x="3110" y="3734"/>
                  </a:cubicBezTo>
                  <a:cubicBezTo>
                    <a:pt x="3123" y="3741"/>
                    <a:pt x="3153" y="3722"/>
                    <a:pt x="3162" y="3697"/>
                  </a:cubicBezTo>
                  <a:cubicBezTo>
                    <a:pt x="3171" y="3671"/>
                    <a:pt x="3197" y="3589"/>
                    <a:pt x="3215" y="3563"/>
                  </a:cubicBezTo>
                  <a:cubicBezTo>
                    <a:pt x="3232" y="3537"/>
                    <a:pt x="3284" y="3548"/>
                    <a:pt x="3319" y="3563"/>
                  </a:cubicBezTo>
                  <a:cubicBezTo>
                    <a:pt x="3354" y="3578"/>
                    <a:pt x="3372" y="3530"/>
                    <a:pt x="3385" y="3504"/>
                  </a:cubicBezTo>
                  <a:cubicBezTo>
                    <a:pt x="3398" y="3478"/>
                    <a:pt x="3420" y="3500"/>
                    <a:pt x="3442" y="3519"/>
                  </a:cubicBezTo>
                  <a:cubicBezTo>
                    <a:pt x="3464" y="3537"/>
                    <a:pt x="3499" y="3515"/>
                    <a:pt x="3503" y="3489"/>
                  </a:cubicBezTo>
                  <a:cubicBezTo>
                    <a:pt x="3507" y="3463"/>
                    <a:pt x="3542" y="3478"/>
                    <a:pt x="3577" y="3470"/>
                  </a:cubicBezTo>
                  <a:cubicBezTo>
                    <a:pt x="3612" y="3463"/>
                    <a:pt x="3590" y="3411"/>
                    <a:pt x="3595" y="3396"/>
                  </a:cubicBezTo>
                  <a:cubicBezTo>
                    <a:pt x="3599" y="3381"/>
                    <a:pt x="3564" y="3381"/>
                    <a:pt x="3547" y="3352"/>
                  </a:cubicBezTo>
                  <a:cubicBezTo>
                    <a:pt x="3529" y="3322"/>
                    <a:pt x="3516" y="3311"/>
                    <a:pt x="3538" y="3300"/>
                  </a:cubicBezTo>
                  <a:cubicBezTo>
                    <a:pt x="3560" y="3289"/>
                    <a:pt x="3533" y="3270"/>
                    <a:pt x="3538" y="3233"/>
                  </a:cubicBezTo>
                  <a:cubicBezTo>
                    <a:pt x="3542" y="3196"/>
                    <a:pt x="3538" y="3189"/>
                    <a:pt x="3555" y="3185"/>
                  </a:cubicBezTo>
                  <a:cubicBezTo>
                    <a:pt x="3573" y="3181"/>
                    <a:pt x="3590" y="3159"/>
                    <a:pt x="3590" y="3129"/>
                  </a:cubicBezTo>
                  <a:cubicBezTo>
                    <a:pt x="3590" y="3100"/>
                    <a:pt x="3595" y="3089"/>
                    <a:pt x="3625" y="3059"/>
                  </a:cubicBezTo>
                  <a:cubicBezTo>
                    <a:pt x="3656" y="3029"/>
                    <a:pt x="3678" y="3026"/>
                    <a:pt x="3708" y="3048"/>
                  </a:cubicBezTo>
                  <a:cubicBezTo>
                    <a:pt x="3739" y="3070"/>
                    <a:pt x="3699" y="3129"/>
                    <a:pt x="3739" y="3166"/>
                  </a:cubicBezTo>
                  <a:cubicBezTo>
                    <a:pt x="3778" y="3204"/>
                    <a:pt x="3826" y="3118"/>
                    <a:pt x="3857" y="3085"/>
                  </a:cubicBezTo>
                  <a:cubicBezTo>
                    <a:pt x="3887" y="3052"/>
                    <a:pt x="3909" y="3048"/>
                    <a:pt x="3935" y="3070"/>
                  </a:cubicBezTo>
                  <a:cubicBezTo>
                    <a:pt x="3962" y="3092"/>
                    <a:pt x="3979" y="3066"/>
                    <a:pt x="4005" y="3029"/>
                  </a:cubicBezTo>
                  <a:cubicBezTo>
                    <a:pt x="4031" y="2992"/>
                    <a:pt x="4058" y="3018"/>
                    <a:pt x="4084" y="3033"/>
                  </a:cubicBezTo>
                  <a:cubicBezTo>
                    <a:pt x="4110" y="3048"/>
                    <a:pt x="4123" y="3018"/>
                    <a:pt x="4119" y="2996"/>
                  </a:cubicBezTo>
                  <a:cubicBezTo>
                    <a:pt x="4114" y="2974"/>
                    <a:pt x="4097" y="2959"/>
                    <a:pt x="4093" y="2929"/>
                  </a:cubicBezTo>
                  <a:cubicBezTo>
                    <a:pt x="4088" y="2900"/>
                    <a:pt x="4119" y="2885"/>
                    <a:pt x="4184" y="2870"/>
                  </a:cubicBezTo>
                  <a:cubicBezTo>
                    <a:pt x="4250" y="2855"/>
                    <a:pt x="4184" y="2870"/>
                    <a:pt x="4237" y="2837"/>
                  </a:cubicBezTo>
                  <a:cubicBezTo>
                    <a:pt x="4289" y="2803"/>
                    <a:pt x="4311" y="2855"/>
                    <a:pt x="4311" y="2855"/>
                  </a:cubicBezTo>
                  <a:cubicBezTo>
                    <a:pt x="4311" y="2855"/>
                    <a:pt x="4350" y="2914"/>
                    <a:pt x="4377" y="2929"/>
                  </a:cubicBezTo>
                  <a:cubicBezTo>
                    <a:pt x="4403" y="2944"/>
                    <a:pt x="4394" y="2959"/>
                    <a:pt x="4394" y="2992"/>
                  </a:cubicBezTo>
                  <a:cubicBezTo>
                    <a:pt x="4394" y="3026"/>
                    <a:pt x="4394" y="3037"/>
                    <a:pt x="4425" y="3052"/>
                  </a:cubicBezTo>
                  <a:cubicBezTo>
                    <a:pt x="4455" y="3066"/>
                    <a:pt x="4442" y="3103"/>
                    <a:pt x="4477" y="3129"/>
                  </a:cubicBezTo>
                  <a:cubicBezTo>
                    <a:pt x="4512" y="3155"/>
                    <a:pt x="4543" y="3129"/>
                    <a:pt x="4582" y="3129"/>
                  </a:cubicBezTo>
                  <a:cubicBezTo>
                    <a:pt x="4599" y="3129"/>
                    <a:pt x="4627" y="3126"/>
                    <a:pt x="4652" y="3122"/>
                  </a:cubicBezTo>
                  <a:cubicBezTo>
                    <a:pt x="4659" y="3111"/>
                    <a:pt x="4668" y="3101"/>
                    <a:pt x="4676" y="3092"/>
                  </a:cubicBezTo>
                  <a:cubicBezTo>
                    <a:pt x="4698" y="3068"/>
                    <a:pt x="4687" y="3053"/>
                    <a:pt x="4663" y="3020"/>
                  </a:cubicBezTo>
                  <a:cubicBezTo>
                    <a:pt x="4639" y="2987"/>
                    <a:pt x="4647" y="2959"/>
                    <a:pt x="4647" y="2942"/>
                  </a:cubicBezTo>
                  <a:cubicBezTo>
                    <a:pt x="4647" y="2926"/>
                    <a:pt x="4656" y="2916"/>
                    <a:pt x="4630" y="2903"/>
                  </a:cubicBezTo>
                  <a:cubicBezTo>
                    <a:pt x="4604" y="2890"/>
                    <a:pt x="4628" y="2870"/>
                    <a:pt x="4634" y="2855"/>
                  </a:cubicBezTo>
                  <a:cubicBezTo>
                    <a:pt x="4641" y="2840"/>
                    <a:pt x="4658" y="2822"/>
                    <a:pt x="4676" y="2848"/>
                  </a:cubicBezTo>
                  <a:cubicBezTo>
                    <a:pt x="4693" y="2874"/>
                    <a:pt x="4717" y="2863"/>
                    <a:pt x="4748" y="2892"/>
                  </a:cubicBezTo>
                  <a:cubicBezTo>
                    <a:pt x="4778" y="2922"/>
                    <a:pt x="4776" y="2933"/>
                    <a:pt x="4802" y="2970"/>
                  </a:cubicBezTo>
                  <a:cubicBezTo>
                    <a:pt x="4829" y="3007"/>
                    <a:pt x="4853" y="2933"/>
                    <a:pt x="4859" y="2907"/>
                  </a:cubicBezTo>
                  <a:cubicBezTo>
                    <a:pt x="4866" y="2881"/>
                    <a:pt x="4907" y="2851"/>
                    <a:pt x="4925" y="2831"/>
                  </a:cubicBezTo>
                  <a:cubicBezTo>
                    <a:pt x="4942" y="2811"/>
                    <a:pt x="4953" y="2814"/>
                    <a:pt x="4982" y="2801"/>
                  </a:cubicBezTo>
                  <a:cubicBezTo>
                    <a:pt x="5010" y="2788"/>
                    <a:pt x="5019" y="2766"/>
                    <a:pt x="5023" y="2742"/>
                  </a:cubicBezTo>
                  <a:cubicBezTo>
                    <a:pt x="5027" y="2718"/>
                    <a:pt x="5043" y="2725"/>
                    <a:pt x="5062" y="2725"/>
                  </a:cubicBezTo>
                  <a:cubicBezTo>
                    <a:pt x="5082" y="2725"/>
                    <a:pt x="5106" y="2735"/>
                    <a:pt x="5126" y="2703"/>
                  </a:cubicBezTo>
                  <a:cubicBezTo>
                    <a:pt x="5145" y="2672"/>
                    <a:pt x="5167" y="2711"/>
                    <a:pt x="5209" y="2714"/>
                  </a:cubicBezTo>
                  <a:cubicBezTo>
                    <a:pt x="5250" y="2718"/>
                    <a:pt x="5231" y="2631"/>
                    <a:pt x="5237" y="2614"/>
                  </a:cubicBezTo>
                  <a:cubicBezTo>
                    <a:pt x="5244" y="2598"/>
                    <a:pt x="5272" y="2614"/>
                    <a:pt x="5287" y="2623"/>
                  </a:cubicBezTo>
                  <a:cubicBezTo>
                    <a:pt x="5303" y="2633"/>
                    <a:pt x="5322" y="2620"/>
                    <a:pt x="5344" y="2614"/>
                  </a:cubicBezTo>
                  <a:cubicBezTo>
                    <a:pt x="5366" y="2609"/>
                    <a:pt x="5386" y="2590"/>
                    <a:pt x="5386" y="2559"/>
                  </a:cubicBezTo>
                  <a:cubicBezTo>
                    <a:pt x="5386" y="2527"/>
                    <a:pt x="5407" y="2536"/>
                    <a:pt x="5442" y="2514"/>
                  </a:cubicBezTo>
                  <a:cubicBezTo>
                    <a:pt x="5477" y="2492"/>
                    <a:pt x="5464" y="2468"/>
                    <a:pt x="5460" y="2444"/>
                  </a:cubicBezTo>
                  <a:cubicBezTo>
                    <a:pt x="5455" y="2420"/>
                    <a:pt x="5427" y="2440"/>
                    <a:pt x="5407" y="2431"/>
                  </a:cubicBezTo>
                  <a:cubicBezTo>
                    <a:pt x="5388" y="2422"/>
                    <a:pt x="5410" y="2368"/>
                    <a:pt x="5397" y="2338"/>
                  </a:cubicBezTo>
                  <a:cubicBezTo>
                    <a:pt x="5383" y="2308"/>
                    <a:pt x="5357" y="2303"/>
                    <a:pt x="5353" y="2268"/>
                  </a:cubicBezTo>
                  <a:cubicBezTo>
                    <a:pt x="5348" y="2232"/>
                    <a:pt x="5296" y="2223"/>
                    <a:pt x="5289" y="2194"/>
                  </a:cubicBezTo>
                  <a:cubicBezTo>
                    <a:pt x="5283" y="2164"/>
                    <a:pt x="5248" y="2194"/>
                    <a:pt x="5237" y="2216"/>
                  </a:cubicBezTo>
                  <a:cubicBezTo>
                    <a:pt x="5226" y="2238"/>
                    <a:pt x="5191" y="2245"/>
                    <a:pt x="5156" y="2270"/>
                  </a:cubicBezTo>
                  <a:cubicBezTo>
                    <a:pt x="5121" y="2294"/>
                    <a:pt x="5117" y="2270"/>
                    <a:pt x="5110" y="2236"/>
                  </a:cubicBezTo>
                  <a:cubicBezTo>
                    <a:pt x="5104" y="2203"/>
                    <a:pt x="5075" y="2199"/>
                    <a:pt x="5065" y="2179"/>
                  </a:cubicBezTo>
                  <a:cubicBezTo>
                    <a:pt x="5054" y="2158"/>
                    <a:pt x="5043" y="2149"/>
                    <a:pt x="5032" y="2121"/>
                  </a:cubicBezTo>
                  <a:cubicBezTo>
                    <a:pt x="5021" y="2093"/>
                    <a:pt x="5060" y="2042"/>
                    <a:pt x="5062" y="2017"/>
                  </a:cubicBezTo>
                  <a:cubicBezTo>
                    <a:pt x="5065" y="1993"/>
                    <a:pt x="5043" y="1990"/>
                    <a:pt x="5019" y="1979"/>
                  </a:cubicBezTo>
                  <a:cubicBezTo>
                    <a:pt x="4995" y="1967"/>
                    <a:pt x="4992" y="1967"/>
                    <a:pt x="4988" y="1940"/>
                  </a:cubicBezTo>
                  <a:cubicBezTo>
                    <a:pt x="4984" y="1912"/>
                    <a:pt x="4955" y="1938"/>
                    <a:pt x="4920" y="1927"/>
                  </a:cubicBezTo>
                  <a:cubicBezTo>
                    <a:pt x="4885" y="1916"/>
                    <a:pt x="4940" y="1862"/>
                    <a:pt x="4949" y="1847"/>
                  </a:cubicBezTo>
                  <a:cubicBezTo>
                    <a:pt x="4958" y="1832"/>
                    <a:pt x="4975" y="1858"/>
                    <a:pt x="5001" y="1871"/>
                  </a:cubicBezTo>
                  <a:cubicBezTo>
                    <a:pt x="5027" y="1884"/>
                    <a:pt x="5025" y="1877"/>
                    <a:pt x="5045" y="1858"/>
                  </a:cubicBezTo>
                  <a:cubicBezTo>
                    <a:pt x="5065" y="1840"/>
                    <a:pt x="5062" y="1866"/>
                    <a:pt x="5106" y="1890"/>
                  </a:cubicBezTo>
                  <a:cubicBezTo>
                    <a:pt x="5150" y="1914"/>
                    <a:pt x="5132" y="1849"/>
                    <a:pt x="5130" y="1815"/>
                  </a:cubicBezTo>
                  <a:cubicBezTo>
                    <a:pt x="5128" y="1782"/>
                    <a:pt x="5156" y="1790"/>
                    <a:pt x="5172" y="1765"/>
                  </a:cubicBezTo>
                  <a:cubicBezTo>
                    <a:pt x="5187" y="1741"/>
                    <a:pt x="5152" y="1741"/>
                    <a:pt x="5137" y="1727"/>
                  </a:cubicBezTo>
                  <a:cubicBezTo>
                    <a:pt x="5121" y="1712"/>
                    <a:pt x="5132" y="1684"/>
                    <a:pt x="5139" y="1662"/>
                  </a:cubicBezTo>
                  <a:cubicBezTo>
                    <a:pt x="5145" y="1639"/>
                    <a:pt x="5200" y="1645"/>
                    <a:pt x="5222" y="1638"/>
                  </a:cubicBezTo>
                  <a:cubicBezTo>
                    <a:pt x="5244" y="1630"/>
                    <a:pt x="5252" y="1608"/>
                    <a:pt x="5252" y="1591"/>
                  </a:cubicBezTo>
                  <a:cubicBezTo>
                    <a:pt x="5252" y="1575"/>
                    <a:pt x="5246" y="1576"/>
                    <a:pt x="5215" y="1595"/>
                  </a:cubicBezTo>
                  <a:cubicBezTo>
                    <a:pt x="5185" y="1613"/>
                    <a:pt x="5178" y="1602"/>
                    <a:pt x="5130" y="1593"/>
                  </a:cubicBezTo>
                  <a:cubicBezTo>
                    <a:pt x="5082" y="1584"/>
                    <a:pt x="5084" y="1576"/>
                    <a:pt x="5067" y="1562"/>
                  </a:cubicBezTo>
                  <a:cubicBezTo>
                    <a:pt x="5049" y="1547"/>
                    <a:pt x="5006" y="1528"/>
                    <a:pt x="4988" y="1508"/>
                  </a:cubicBezTo>
                  <a:cubicBezTo>
                    <a:pt x="4971" y="1487"/>
                    <a:pt x="4990" y="1445"/>
                    <a:pt x="5014" y="1426"/>
                  </a:cubicBezTo>
                  <a:cubicBezTo>
                    <a:pt x="5038" y="1408"/>
                    <a:pt x="5056" y="1378"/>
                    <a:pt x="5075" y="1347"/>
                  </a:cubicBezTo>
                  <a:cubicBezTo>
                    <a:pt x="5095" y="1315"/>
                    <a:pt x="5145" y="1267"/>
                    <a:pt x="5180" y="1228"/>
                  </a:cubicBezTo>
                  <a:cubicBezTo>
                    <a:pt x="5215" y="1189"/>
                    <a:pt x="5217" y="1161"/>
                    <a:pt x="5244" y="1132"/>
                  </a:cubicBezTo>
                  <a:cubicBezTo>
                    <a:pt x="5270" y="1102"/>
                    <a:pt x="5263" y="1146"/>
                    <a:pt x="5270" y="1172"/>
                  </a:cubicBezTo>
                  <a:cubicBezTo>
                    <a:pt x="5276" y="1198"/>
                    <a:pt x="5298" y="1208"/>
                    <a:pt x="5320" y="1219"/>
                  </a:cubicBezTo>
                  <a:cubicBezTo>
                    <a:pt x="5342" y="1230"/>
                    <a:pt x="5335" y="1172"/>
                    <a:pt x="5320" y="1152"/>
                  </a:cubicBezTo>
                  <a:cubicBezTo>
                    <a:pt x="5305" y="1132"/>
                    <a:pt x="5309" y="1096"/>
                    <a:pt x="5305" y="1067"/>
                  </a:cubicBezTo>
                  <a:cubicBezTo>
                    <a:pt x="5300" y="1037"/>
                    <a:pt x="5320" y="1006"/>
                    <a:pt x="5320" y="982"/>
                  </a:cubicBezTo>
                  <a:cubicBezTo>
                    <a:pt x="5320" y="957"/>
                    <a:pt x="5342" y="950"/>
                    <a:pt x="5370" y="932"/>
                  </a:cubicBezTo>
                  <a:cubicBezTo>
                    <a:pt x="5399" y="913"/>
                    <a:pt x="5388" y="839"/>
                    <a:pt x="5364" y="811"/>
                  </a:cubicBezTo>
                  <a:cubicBezTo>
                    <a:pt x="5340" y="783"/>
                    <a:pt x="5351" y="737"/>
                    <a:pt x="5346" y="694"/>
                  </a:cubicBezTo>
                  <a:cubicBezTo>
                    <a:pt x="5342" y="652"/>
                    <a:pt x="5366" y="605"/>
                    <a:pt x="5379" y="587"/>
                  </a:cubicBezTo>
                  <a:cubicBezTo>
                    <a:pt x="5392" y="568"/>
                    <a:pt x="5407" y="539"/>
                    <a:pt x="5390" y="511"/>
                  </a:cubicBezTo>
                  <a:cubicBezTo>
                    <a:pt x="5372" y="483"/>
                    <a:pt x="5421" y="465"/>
                    <a:pt x="5418" y="437"/>
                  </a:cubicBezTo>
                  <a:cubicBezTo>
                    <a:pt x="5416" y="409"/>
                    <a:pt x="5370" y="400"/>
                    <a:pt x="5329" y="368"/>
                  </a:cubicBezTo>
                  <a:cubicBezTo>
                    <a:pt x="5287" y="337"/>
                    <a:pt x="5314" y="322"/>
                    <a:pt x="5248" y="316"/>
                  </a:cubicBezTo>
                  <a:cubicBezTo>
                    <a:pt x="5182" y="311"/>
                    <a:pt x="5189" y="366"/>
                    <a:pt x="5150" y="405"/>
                  </a:cubicBezTo>
                  <a:cubicBezTo>
                    <a:pt x="5110" y="444"/>
                    <a:pt x="5084" y="427"/>
                    <a:pt x="5032" y="439"/>
                  </a:cubicBezTo>
                  <a:cubicBezTo>
                    <a:pt x="4979" y="450"/>
                    <a:pt x="4914" y="472"/>
                    <a:pt x="4861" y="466"/>
                  </a:cubicBezTo>
                  <a:cubicBezTo>
                    <a:pt x="4809" y="461"/>
                    <a:pt x="4783" y="422"/>
                    <a:pt x="4776" y="389"/>
                  </a:cubicBezTo>
                  <a:cubicBezTo>
                    <a:pt x="4770" y="355"/>
                    <a:pt x="4757" y="316"/>
                    <a:pt x="4757" y="266"/>
                  </a:cubicBezTo>
                  <a:cubicBezTo>
                    <a:pt x="4757" y="216"/>
                    <a:pt x="4743" y="238"/>
                    <a:pt x="4717" y="238"/>
                  </a:cubicBezTo>
                  <a:cubicBezTo>
                    <a:pt x="4691" y="238"/>
                    <a:pt x="4684" y="227"/>
                    <a:pt x="4665" y="199"/>
                  </a:cubicBezTo>
                  <a:cubicBezTo>
                    <a:pt x="4645" y="172"/>
                    <a:pt x="4619" y="199"/>
                    <a:pt x="4619" y="233"/>
                  </a:cubicBezTo>
                  <a:cubicBezTo>
                    <a:pt x="4619" y="266"/>
                    <a:pt x="4599" y="283"/>
                    <a:pt x="4573" y="250"/>
                  </a:cubicBezTo>
                  <a:cubicBezTo>
                    <a:pt x="4547" y="216"/>
                    <a:pt x="4540" y="227"/>
                    <a:pt x="4475" y="216"/>
                  </a:cubicBezTo>
                  <a:cubicBezTo>
                    <a:pt x="4409" y="205"/>
                    <a:pt x="4475" y="149"/>
                    <a:pt x="4508" y="111"/>
                  </a:cubicBezTo>
                  <a:cubicBezTo>
                    <a:pt x="4540" y="72"/>
                    <a:pt x="4514" y="61"/>
                    <a:pt x="4475" y="33"/>
                  </a:cubicBezTo>
                  <a:cubicBezTo>
                    <a:pt x="4464" y="25"/>
                    <a:pt x="4454" y="13"/>
                    <a:pt x="4445" y="0"/>
                  </a:cubicBezTo>
                  <a:cubicBezTo>
                    <a:pt x="4418" y="4"/>
                    <a:pt x="4389" y="5"/>
                    <a:pt x="4375" y="22"/>
                  </a:cubicBezTo>
                  <a:cubicBezTo>
                    <a:pt x="4355" y="44"/>
                    <a:pt x="4301" y="126"/>
                    <a:pt x="4280" y="147"/>
                  </a:cubicBezTo>
                  <a:cubicBezTo>
                    <a:pt x="4259" y="168"/>
                    <a:pt x="4231" y="179"/>
                    <a:pt x="4242" y="201"/>
                  </a:cubicBezTo>
                  <a:cubicBezTo>
                    <a:pt x="4254" y="223"/>
                    <a:pt x="4270" y="241"/>
                    <a:pt x="4291" y="226"/>
                  </a:cubicBezTo>
                  <a:cubicBezTo>
                    <a:pt x="4313" y="211"/>
                    <a:pt x="4360" y="198"/>
                    <a:pt x="4370" y="226"/>
                  </a:cubicBezTo>
                  <a:cubicBezTo>
                    <a:pt x="4380" y="254"/>
                    <a:pt x="4370" y="248"/>
                    <a:pt x="4372" y="269"/>
                  </a:cubicBezTo>
                  <a:cubicBezTo>
                    <a:pt x="4373" y="290"/>
                    <a:pt x="4399" y="291"/>
                    <a:pt x="4408" y="315"/>
                  </a:cubicBezTo>
                  <a:cubicBezTo>
                    <a:pt x="4416" y="338"/>
                    <a:pt x="4409" y="376"/>
                    <a:pt x="4396" y="393"/>
                  </a:cubicBezTo>
                  <a:cubicBezTo>
                    <a:pt x="4383" y="409"/>
                    <a:pt x="4332" y="437"/>
                    <a:pt x="4319" y="465"/>
                  </a:cubicBezTo>
                  <a:cubicBezTo>
                    <a:pt x="4306" y="493"/>
                    <a:pt x="4301" y="528"/>
                    <a:pt x="4303" y="541"/>
                  </a:cubicBezTo>
                  <a:cubicBezTo>
                    <a:pt x="4304" y="555"/>
                    <a:pt x="4303" y="565"/>
                    <a:pt x="4288" y="573"/>
                  </a:cubicBezTo>
                  <a:cubicBezTo>
                    <a:pt x="4273" y="582"/>
                    <a:pt x="4270" y="594"/>
                    <a:pt x="4277" y="615"/>
                  </a:cubicBezTo>
                  <a:cubicBezTo>
                    <a:pt x="4283" y="636"/>
                    <a:pt x="4277" y="644"/>
                    <a:pt x="4264" y="655"/>
                  </a:cubicBezTo>
                  <a:cubicBezTo>
                    <a:pt x="4250" y="667"/>
                    <a:pt x="4249" y="673"/>
                    <a:pt x="4254" y="696"/>
                  </a:cubicBezTo>
                  <a:cubicBezTo>
                    <a:pt x="4259" y="718"/>
                    <a:pt x="4254" y="730"/>
                    <a:pt x="4239" y="747"/>
                  </a:cubicBezTo>
                  <a:cubicBezTo>
                    <a:pt x="4224" y="764"/>
                    <a:pt x="4209" y="780"/>
                    <a:pt x="4211" y="799"/>
                  </a:cubicBezTo>
                  <a:cubicBezTo>
                    <a:pt x="4213" y="817"/>
                    <a:pt x="4205" y="826"/>
                    <a:pt x="4218" y="837"/>
                  </a:cubicBezTo>
                  <a:cubicBezTo>
                    <a:pt x="4231" y="849"/>
                    <a:pt x="4249" y="840"/>
                    <a:pt x="4252" y="867"/>
                  </a:cubicBezTo>
                  <a:cubicBezTo>
                    <a:pt x="4255" y="893"/>
                    <a:pt x="4247" y="918"/>
                    <a:pt x="4223" y="928"/>
                  </a:cubicBezTo>
                  <a:cubicBezTo>
                    <a:pt x="4198" y="938"/>
                    <a:pt x="4162" y="938"/>
                    <a:pt x="4144" y="957"/>
                  </a:cubicBezTo>
                  <a:cubicBezTo>
                    <a:pt x="4126" y="976"/>
                    <a:pt x="4069" y="1024"/>
                    <a:pt x="4047" y="1047"/>
                  </a:cubicBezTo>
                  <a:cubicBezTo>
                    <a:pt x="4026" y="1071"/>
                    <a:pt x="4011" y="1111"/>
                    <a:pt x="3957" y="1090"/>
                  </a:cubicBezTo>
                  <a:cubicBezTo>
                    <a:pt x="3903" y="1070"/>
                    <a:pt x="3938" y="1056"/>
                    <a:pt x="3888" y="1058"/>
                  </a:cubicBezTo>
                  <a:cubicBezTo>
                    <a:pt x="3850" y="1061"/>
                    <a:pt x="3806" y="1053"/>
                    <a:pt x="3777" y="1036"/>
                  </a:cubicBezTo>
                  <a:cubicBezTo>
                    <a:pt x="3771" y="1061"/>
                    <a:pt x="3765" y="1086"/>
                    <a:pt x="3764" y="1100"/>
                  </a:cubicBezTo>
                  <a:cubicBezTo>
                    <a:pt x="3761" y="1134"/>
                    <a:pt x="3738" y="1181"/>
                    <a:pt x="3725" y="1225"/>
                  </a:cubicBezTo>
                  <a:cubicBezTo>
                    <a:pt x="3711" y="1270"/>
                    <a:pt x="3705" y="1298"/>
                    <a:pt x="3695" y="1339"/>
                  </a:cubicBezTo>
                  <a:cubicBezTo>
                    <a:pt x="3685" y="1381"/>
                    <a:pt x="3675" y="1384"/>
                    <a:pt x="3675" y="1423"/>
                  </a:cubicBezTo>
                  <a:cubicBezTo>
                    <a:pt x="3675" y="1462"/>
                    <a:pt x="3666" y="1462"/>
                    <a:pt x="3636" y="1459"/>
                  </a:cubicBezTo>
                  <a:cubicBezTo>
                    <a:pt x="3607" y="1456"/>
                    <a:pt x="3623" y="1487"/>
                    <a:pt x="3630" y="1506"/>
                  </a:cubicBezTo>
                  <a:cubicBezTo>
                    <a:pt x="3636" y="1525"/>
                    <a:pt x="3649" y="1550"/>
                    <a:pt x="3682" y="1581"/>
                  </a:cubicBezTo>
                  <a:cubicBezTo>
                    <a:pt x="3715" y="1612"/>
                    <a:pt x="3725" y="1584"/>
                    <a:pt x="3751" y="1559"/>
                  </a:cubicBezTo>
                  <a:cubicBezTo>
                    <a:pt x="3777" y="1534"/>
                    <a:pt x="3787" y="1537"/>
                    <a:pt x="3810" y="1545"/>
                  </a:cubicBezTo>
                  <a:cubicBezTo>
                    <a:pt x="3833" y="1553"/>
                    <a:pt x="3872" y="1523"/>
                    <a:pt x="3892" y="1520"/>
                  </a:cubicBezTo>
                  <a:cubicBezTo>
                    <a:pt x="3911" y="1517"/>
                    <a:pt x="3951" y="1545"/>
                    <a:pt x="3970" y="1564"/>
                  </a:cubicBezTo>
                  <a:cubicBezTo>
                    <a:pt x="3990" y="1584"/>
                    <a:pt x="4016" y="1564"/>
                    <a:pt x="4016" y="1553"/>
                  </a:cubicBezTo>
                  <a:cubicBezTo>
                    <a:pt x="4016" y="1542"/>
                    <a:pt x="4042" y="1492"/>
                    <a:pt x="4055" y="1467"/>
                  </a:cubicBezTo>
                  <a:cubicBezTo>
                    <a:pt x="4069" y="1442"/>
                    <a:pt x="4101" y="1453"/>
                    <a:pt x="4134" y="1445"/>
                  </a:cubicBezTo>
                  <a:cubicBezTo>
                    <a:pt x="4167" y="1437"/>
                    <a:pt x="4213" y="1450"/>
                    <a:pt x="4223" y="1467"/>
                  </a:cubicBezTo>
                  <a:cubicBezTo>
                    <a:pt x="4232" y="1484"/>
                    <a:pt x="4291" y="1500"/>
                    <a:pt x="4314" y="1498"/>
                  </a:cubicBezTo>
                  <a:cubicBezTo>
                    <a:pt x="4337" y="1495"/>
                    <a:pt x="4344" y="1523"/>
                    <a:pt x="4344" y="1542"/>
                  </a:cubicBezTo>
                  <a:cubicBezTo>
                    <a:pt x="4344" y="1562"/>
                    <a:pt x="4399" y="1564"/>
                    <a:pt x="4439" y="1592"/>
                  </a:cubicBezTo>
                  <a:cubicBezTo>
                    <a:pt x="4478" y="1620"/>
                    <a:pt x="4481" y="1637"/>
                    <a:pt x="4511" y="1659"/>
                  </a:cubicBezTo>
                  <a:cubicBezTo>
                    <a:pt x="4540" y="1681"/>
                    <a:pt x="4544" y="1717"/>
                    <a:pt x="4527" y="1748"/>
                  </a:cubicBezTo>
                  <a:cubicBezTo>
                    <a:pt x="4511" y="1778"/>
                    <a:pt x="4491" y="1778"/>
                    <a:pt x="4429" y="1778"/>
                  </a:cubicBezTo>
                  <a:cubicBezTo>
                    <a:pt x="4367" y="1778"/>
                    <a:pt x="4373" y="1778"/>
                    <a:pt x="4360" y="1762"/>
                  </a:cubicBezTo>
                  <a:cubicBezTo>
                    <a:pt x="4347" y="1745"/>
                    <a:pt x="4311" y="1773"/>
                    <a:pt x="4311" y="1773"/>
                  </a:cubicBezTo>
                  <a:cubicBezTo>
                    <a:pt x="4311" y="1773"/>
                    <a:pt x="4282" y="1776"/>
                    <a:pt x="4229" y="1767"/>
                  </a:cubicBezTo>
                  <a:cubicBezTo>
                    <a:pt x="4177" y="1759"/>
                    <a:pt x="4183" y="1795"/>
                    <a:pt x="4147" y="1826"/>
                  </a:cubicBezTo>
                  <a:cubicBezTo>
                    <a:pt x="4111" y="1856"/>
                    <a:pt x="4114" y="1853"/>
                    <a:pt x="4108" y="1831"/>
                  </a:cubicBezTo>
                  <a:cubicBezTo>
                    <a:pt x="4101" y="1809"/>
                    <a:pt x="4055" y="1840"/>
                    <a:pt x="4052" y="1879"/>
                  </a:cubicBezTo>
                  <a:cubicBezTo>
                    <a:pt x="4049" y="1917"/>
                    <a:pt x="4036" y="1898"/>
                    <a:pt x="3980" y="1898"/>
                  </a:cubicBezTo>
                  <a:cubicBezTo>
                    <a:pt x="3924" y="1898"/>
                    <a:pt x="3977" y="1920"/>
                    <a:pt x="3918" y="1954"/>
                  </a:cubicBezTo>
                  <a:cubicBezTo>
                    <a:pt x="3859" y="1987"/>
                    <a:pt x="3852" y="2023"/>
                    <a:pt x="3865" y="2051"/>
                  </a:cubicBezTo>
                  <a:cubicBezTo>
                    <a:pt x="3879" y="2079"/>
                    <a:pt x="3885" y="2081"/>
                    <a:pt x="3843" y="2098"/>
                  </a:cubicBezTo>
                  <a:cubicBezTo>
                    <a:pt x="3800" y="2115"/>
                    <a:pt x="3813" y="2143"/>
                    <a:pt x="3748" y="2179"/>
                  </a:cubicBezTo>
                  <a:cubicBezTo>
                    <a:pt x="3682" y="2215"/>
                    <a:pt x="3646" y="2201"/>
                    <a:pt x="3594" y="2198"/>
                  </a:cubicBezTo>
                  <a:cubicBezTo>
                    <a:pt x="3541" y="2195"/>
                    <a:pt x="3551" y="2234"/>
                    <a:pt x="3518" y="2268"/>
                  </a:cubicBezTo>
                  <a:cubicBezTo>
                    <a:pt x="3485" y="2301"/>
                    <a:pt x="3505" y="2315"/>
                    <a:pt x="3453" y="2332"/>
                  </a:cubicBezTo>
                  <a:cubicBezTo>
                    <a:pt x="3400" y="2348"/>
                    <a:pt x="3410" y="2368"/>
                    <a:pt x="3361" y="2387"/>
                  </a:cubicBezTo>
                  <a:cubicBezTo>
                    <a:pt x="3312" y="2407"/>
                    <a:pt x="3266" y="2398"/>
                    <a:pt x="3227" y="2393"/>
                  </a:cubicBezTo>
                  <a:cubicBezTo>
                    <a:pt x="3187" y="2387"/>
                    <a:pt x="3174" y="2387"/>
                    <a:pt x="3148" y="2357"/>
                  </a:cubicBezTo>
                  <a:cubicBezTo>
                    <a:pt x="3122" y="2326"/>
                    <a:pt x="3105" y="2343"/>
                    <a:pt x="3060" y="2343"/>
                  </a:cubicBezTo>
                  <a:cubicBezTo>
                    <a:pt x="3014" y="2343"/>
                    <a:pt x="2991" y="2373"/>
                    <a:pt x="2981" y="2401"/>
                  </a:cubicBezTo>
                  <a:cubicBezTo>
                    <a:pt x="2971" y="2429"/>
                    <a:pt x="2965" y="2457"/>
                    <a:pt x="2945" y="2498"/>
                  </a:cubicBezTo>
                  <a:cubicBezTo>
                    <a:pt x="2925" y="2540"/>
                    <a:pt x="2945" y="2529"/>
                    <a:pt x="2961" y="2571"/>
                  </a:cubicBezTo>
                  <a:cubicBezTo>
                    <a:pt x="2978" y="2612"/>
                    <a:pt x="3004" y="2601"/>
                    <a:pt x="3037" y="2623"/>
                  </a:cubicBezTo>
                  <a:cubicBezTo>
                    <a:pt x="3069" y="2646"/>
                    <a:pt x="3073" y="2654"/>
                    <a:pt x="3063" y="2682"/>
                  </a:cubicBezTo>
                  <a:cubicBezTo>
                    <a:pt x="3053" y="2710"/>
                    <a:pt x="3007" y="2729"/>
                    <a:pt x="2974" y="2749"/>
                  </a:cubicBezTo>
                  <a:cubicBezTo>
                    <a:pt x="2942" y="2768"/>
                    <a:pt x="2915" y="2785"/>
                    <a:pt x="2883" y="2807"/>
                  </a:cubicBezTo>
                  <a:cubicBezTo>
                    <a:pt x="2850" y="2829"/>
                    <a:pt x="2850" y="2865"/>
                    <a:pt x="2804" y="2921"/>
                  </a:cubicBezTo>
                  <a:cubicBezTo>
                    <a:pt x="2758" y="2977"/>
                    <a:pt x="2758" y="2982"/>
                    <a:pt x="2702" y="2993"/>
                  </a:cubicBezTo>
                  <a:cubicBezTo>
                    <a:pt x="2647" y="3004"/>
                    <a:pt x="2657" y="3007"/>
                    <a:pt x="2614" y="3038"/>
                  </a:cubicBezTo>
                  <a:cubicBezTo>
                    <a:pt x="2571" y="3068"/>
                    <a:pt x="2529" y="3049"/>
                    <a:pt x="2483" y="3068"/>
                  </a:cubicBezTo>
                  <a:cubicBezTo>
                    <a:pt x="2437" y="3088"/>
                    <a:pt x="2414" y="3079"/>
                    <a:pt x="2381" y="3068"/>
                  </a:cubicBezTo>
                  <a:cubicBezTo>
                    <a:pt x="2349" y="3057"/>
                    <a:pt x="2332" y="3071"/>
                    <a:pt x="2306" y="3079"/>
                  </a:cubicBezTo>
                  <a:cubicBezTo>
                    <a:pt x="2280" y="3088"/>
                    <a:pt x="2234" y="3091"/>
                    <a:pt x="2178" y="3079"/>
                  </a:cubicBezTo>
                  <a:cubicBezTo>
                    <a:pt x="2123" y="3068"/>
                    <a:pt x="2149" y="3082"/>
                    <a:pt x="2116" y="3104"/>
                  </a:cubicBezTo>
                  <a:cubicBezTo>
                    <a:pt x="2083" y="3127"/>
                    <a:pt x="2070" y="3124"/>
                    <a:pt x="1992" y="3135"/>
                  </a:cubicBezTo>
                  <a:cubicBezTo>
                    <a:pt x="1913" y="3146"/>
                    <a:pt x="1824" y="3213"/>
                    <a:pt x="1756" y="3241"/>
                  </a:cubicBezTo>
                  <a:cubicBezTo>
                    <a:pt x="1687" y="3268"/>
                    <a:pt x="1713" y="3280"/>
                    <a:pt x="1661" y="3327"/>
                  </a:cubicBezTo>
                  <a:cubicBezTo>
                    <a:pt x="1608" y="3374"/>
                    <a:pt x="1592" y="3332"/>
                    <a:pt x="1553" y="3324"/>
                  </a:cubicBezTo>
                  <a:cubicBezTo>
                    <a:pt x="1513" y="3316"/>
                    <a:pt x="1543" y="3299"/>
                    <a:pt x="1536" y="3260"/>
                  </a:cubicBezTo>
                  <a:cubicBezTo>
                    <a:pt x="1530" y="3221"/>
                    <a:pt x="1494" y="3257"/>
                    <a:pt x="1467" y="3271"/>
                  </a:cubicBezTo>
                  <a:cubicBezTo>
                    <a:pt x="1441" y="3285"/>
                    <a:pt x="1405" y="3280"/>
                    <a:pt x="1372" y="3280"/>
                  </a:cubicBezTo>
                  <a:cubicBezTo>
                    <a:pt x="1340" y="3280"/>
                    <a:pt x="1245" y="3243"/>
                    <a:pt x="1215" y="3229"/>
                  </a:cubicBezTo>
                  <a:cubicBezTo>
                    <a:pt x="1186" y="3216"/>
                    <a:pt x="1123" y="3210"/>
                    <a:pt x="1051" y="3191"/>
                  </a:cubicBezTo>
                  <a:cubicBezTo>
                    <a:pt x="979" y="3171"/>
                    <a:pt x="1025" y="3152"/>
                    <a:pt x="989" y="3118"/>
                  </a:cubicBezTo>
                  <a:cubicBezTo>
                    <a:pt x="953" y="3085"/>
                    <a:pt x="907" y="3096"/>
                    <a:pt x="861" y="3093"/>
                  </a:cubicBezTo>
                  <a:cubicBezTo>
                    <a:pt x="815" y="3091"/>
                    <a:pt x="799" y="3091"/>
                    <a:pt x="753" y="3085"/>
                  </a:cubicBezTo>
                  <a:cubicBezTo>
                    <a:pt x="707" y="3079"/>
                    <a:pt x="707" y="3074"/>
                    <a:pt x="648" y="3057"/>
                  </a:cubicBezTo>
                  <a:cubicBezTo>
                    <a:pt x="589" y="3040"/>
                    <a:pt x="543" y="3071"/>
                    <a:pt x="491" y="3088"/>
                  </a:cubicBezTo>
                  <a:cubicBezTo>
                    <a:pt x="439" y="3104"/>
                    <a:pt x="435" y="3085"/>
                    <a:pt x="380" y="3082"/>
                  </a:cubicBezTo>
                  <a:cubicBezTo>
                    <a:pt x="324" y="3079"/>
                    <a:pt x="294" y="3077"/>
                    <a:pt x="245" y="3071"/>
                  </a:cubicBezTo>
                  <a:cubicBezTo>
                    <a:pt x="196" y="3065"/>
                    <a:pt x="173" y="3071"/>
                    <a:pt x="137" y="3043"/>
                  </a:cubicBezTo>
                  <a:cubicBezTo>
                    <a:pt x="101" y="3015"/>
                    <a:pt x="82" y="3049"/>
                    <a:pt x="59" y="3054"/>
                  </a:cubicBezTo>
                  <a:cubicBezTo>
                    <a:pt x="45" y="3058"/>
                    <a:pt x="34" y="3057"/>
                    <a:pt x="18" y="3050"/>
                  </a:cubicBezTo>
                  <a:cubicBezTo>
                    <a:pt x="19" y="3100"/>
                    <a:pt x="34" y="3164"/>
                    <a:pt x="43" y="3189"/>
                  </a:cubicBezTo>
                  <a:cubicBezTo>
                    <a:pt x="56" y="3222"/>
                    <a:pt x="52" y="3241"/>
                    <a:pt x="26" y="3270"/>
                  </a:cubicBezTo>
                  <a:close/>
                </a:path>
              </a:pathLst>
            </a:custGeom>
            <a:solidFill>
              <a:schemeClr val="accent4"/>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62" name="Freeform 13"/>
            <p:cNvSpPr>
              <a:spLocks/>
            </p:cNvSpPr>
            <p:nvPr/>
          </p:nvSpPr>
          <p:spPr bwMode="auto">
            <a:xfrm>
              <a:off x="3796" y="3407"/>
              <a:ext cx="875" cy="659"/>
            </a:xfrm>
            <a:custGeom>
              <a:avLst/>
              <a:gdLst>
                <a:gd name="T0" fmla="*/ 1778 w 1889"/>
                <a:gd name="T1" fmla="*/ 152 h 1423"/>
                <a:gd name="T2" fmla="*/ 1673 w 1889"/>
                <a:gd name="T3" fmla="*/ 115 h 1423"/>
                <a:gd name="T4" fmla="*/ 1507 w 1889"/>
                <a:gd name="T5" fmla="*/ 82 h 1423"/>
                <a:gd name="T6" fmla="*/ 1385 w 1889"/>
                <a:gd name="T7" fmla="*/ 134 h 1423"/>
                <a:gd name="T8" fmla="*/ 1127 w 1889"/>
                <a:gd name="T9" fmla="*/ 215 h 1423"/>
                <a:gd name="T10" fmla="*/ 1210 w 1889"/>
                <a:gd name="T11" fmla="*/ 59 h 1423"/>
                <a:gd name="T12" fmla="*/ 1127 w 1889"/>
                <a:gd name="T13" fmla="*/ 22 h 1423"/>
                <a:gd name="T14" fmla="*/ 1012 w 1889"/>
                <a:gd name="T15" fmla="*/ 3 h 1423"/>
                <a:gd name="T16" fmla="*/ 861 w 1889"/>
                <a:gd name="T17" fmla="*/ 28 h 1423"/>
                <a:gd name="T18" fmla="*/ 758 w 1889"/>
                <a:gd name="T19" fmla="*/ 56 h 1423"/>
                <a:gd name="T20" fmla="*/ 686 w 1889"/>
                <a:gd name="T21" fmla="*/ 126 h 1423"/>
                <a:gd name="T22" fmla="*/ 570 w 1889"/>
                <a:gd name="T23" fmla="*/ 193 h 1423"/>
                <a:gd name="T24" fmla="*/ 520 w 1889"/>
                <a:gd name="T25" fmla="*/ 263 h 1423"/>
                <a:gd name="T26" fmla="*/ 536 w 1889"/>
                <a:gd name="T27" fmla="*/ 356 h 1423"/>
                <a:gd name="T28" fmla="*/ 444 w 1889"/>
                <a:gd name="T29" fmla="*/ 514 h 1423"/>
                <a:gd name="T30" fmla="*/ 383 w 1889"/>
                <a:gd name="T31" fmla="*/ 743 h 1423"/>
                <a:gd name="T32" fmla="*/ 267 w 1889"/>
                <a:gd name="T33" fmla="*/ 853 h 1423"/>
                <a:gd name="T34" fmla="*/ 190 w 1889"/>
                <a:gd name="T35" fmla="*/ 912 h 1423"/>
                <a:gd name="T36" fmla="*/ 83 w 1889"/>
                <a:gd name="T37" fmla="*/ 997 h 1423"/>
                <a:gd name="T38" fmla="*/ 29 w 1889"/>
                <a:gd name="T39" fmla="*/ 1064 h 1423"/>
                <a:gd name="T40" fmla="*/ 44 w 1889"/>
                <a:gd name="T41" fmla="*/ 1116 h 1423"/>
                <a:gd name="T42" fmla="*/ 22 w 1889"/>
                <a:gd name="T43" fmla="*/ 1223 h 1423"/>
                <a:gd name="T44" fmla="*/ 70 w 1889"/>
                <a:gd name="T45" fmla="*/ 1353 h 1423"/>
                <a:gd name="T46" fmla="*/ 254 w 1889"/>
                <a:gd name="T47" fmla="*/ 1375 h 1423"/>
                <a:gd name="T48" fmla="*/ 201 w 1889"/>
                <a:gd name="T49" fmla="*/ 1249 h 1423"/>
                <a:gd name="T50" fmla="*/ 232 w 1889"/>
                <a:gd name="T51" fmla="*/ 1157 h 1423"/>
                <a:gd name="T52" fmla="*/ 346 w 1889"/>
                <a:gd name="T53" fmla="*/ 1097 h 1423"/>
                <a:gd name="T54" fmla="*/ 564 w 1889"/>
                <a:gd name="T55" fmla="*/ 1019 h 1423"/>
                <a:gd name="T56" fmla="*/ 743 w 1889"/>
                <a:gd name="T57" fmla="*/ 971 h 1423"/>
                <a:gd name="T58" fmla="*/ 883 w 1889"/>
                <a:gd name="T59" fmla="*/ 897 h 1423"/>
                <a:gd name="T60" fmla="*/ 1014 w 1889"/>
                <a:gd name="T61" fmla="*/ 827 h 1423"/>
                <a:gd name="T62" fmla="*/ 979 w 1889"/>
                <a:gd name="T63" fmla="*/ 693 h 1423"/>
                <a:gd name="T64" fmla="*/ 1088 w 1889"/>
                <a:gd name="T65" fmla="*/ 730 h 1423"/>
                <a:gd name="T66" fmla="*/ 1237 w 1889"/>
                <a:gd name="T67" fmla="*/ 738 h 1423"/>
                <a:gd name="T68" fmla="*/ 1328 w 1889"/>
                <a:gd name="T69" fmla="*/ 686 h 1423"/>
                <a:gd name="T70" fmla="*/ 1473 w 1889"/>
                <a:gd name="T71" fmla="*/ 634 h 1423"/>
                <a:gd name="T72" fmla="*/ 1538 w 1889"/>
                <a:gd name="T73" fmla="*/ 597 h 1423"/>
                <a:gd name="T74" fmla="*/ 1748 w 1889"/>
                <a:gd name="T75" fmla="*/ 556 h 1423"/>
                <a:gd name="T76" fmla="*/ 1835 w 1889"/>
                <a:gd name="T77" fmla="*/ 423 h 1423"/>
                <a:gd name="T78" fmla="*/ 1839 w 1889"/>
                <a:gd name="T79" fmla="*/ 267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9" h="1423">
                  <a:moveTo>
                    <a:pt x="1839" y="267"/>
                  </a:moveTo>
                  <a:cubicBezTo>
                    <a:pt x="1844" y="211"/>
                    <a:pt x="1787" y="182"/>
                    <a:pt x="1778" y="152"/>
                  </a:cubicBezTo>
                  <a:cubicBezTo>
                    <a:pt x="1770" y="123"/>
                    <a:pt x="1765" y="100"/>
                    <a:pt x="1743" y="119"/>
                  </a:cubicBezTo>
                  <a:cubicBezTo>
                    <a:pt x="1722" y="137"/>
                    <a:pt x="1687" y="134"/>
                    <a:pt x="1673" y="115"/>
                  </a:cubicBezTo>
                  <a:cubicBezTo>
                    <a:pt x="1660" y="97"/>
                    <a:pt x="1639" y="78"/>
                    <a:pt x="1617" y="82"/>
                  </a:cubicBezTo>
                  <a:cubicBezTo>
                    <a:pt x="1595" y="85"/>
                    <a:pt x="1521" y="52"/>
                    <a:pt x="1507" y="82"/>
                  </a:cubicBezTo>
                  <a:cubicBezTo>
                    <a:pt x="1494" y="111"/>
                    <a:pt x="1521" y="189"/>
                    <a:pt x="1486" y="174"/>
                  </a:cubicBezTo>
                  <a:cubicBezTo>
                    <a:pt x="1451" y="160"/>
                    <a:pt x="1420" y="104"/>
                    <a:pt x="1385" y="134"/>
                  </a:cubicBezTo>
                  <a:cubicBezTo>
                    <a:pt x="1350" y="163"/>
                    <a:pt x="1298" y="152"/>
                    <a:pt x="1254" y="186"/>
                  </a:cubicBezTo>
                  <a:cubicBezTo>
                    <a:pt x="1210" y="219"/>
                    <a:pt x="1162" y="245"/>
                    <a:pt x="1127" y="215"/>
                  </a:cubicBezTo>
                  <a:cubicBezTo>
                    <a:pt x="1093" y="186"/>
                    <a:pt x="1084" y="152"/>
                    <a:pt x="1132" y="126"/>
                  </a:cubicBezTo>
                  <a:cubicBezTo>
                    <a:pt x="1180" y="100"/>
                    <a:pt x="1206" y="82"/>
                    <a:pt x="1210" y="59"/>
                  </a:cubicBezTo>
                  <a:cubicBezTo>
                    <a:pt x="1215" y="37"/>
                    <a:pt x="1206" y="22"/>
                    <a:pt x="1189" y="11"/>
                  </a:cubicBezTo>
                  <a:cubicBezTo>
                    <a:pt x="1171" y="0"/>
                    <a:pt x="1167" y="0"/>
                    <a:pt x="1127" y="22"/>
                  </a:cubicBezTo>
                  <a:cubicBezTo>
                    <a:pt x="1088" y="45"/>
                    <a:pt x="1044" y="52"/>
                    <a:pt x="1031" y="30"/>
                  </a:cubicBezTo>
                  <a:cubicBezTo>
                    <a:pt x="1026" y="22"/>
                    <a:pt x="1019" y="13"/>
                    <a:pt x="1012" y="3"/>
                  </a:cubicBezTo>
                  <a:cubicBezTo>
                    <a:pt x="983" y="24"/>
                    <a:pt x="958" y="34"/>
                    <a:pt x="929" y="45"/>
                  </a:cubicBezTo>
                  <a:cubicBezTo>
                    <a:pt x="892" y="58"/>
                    <a:pt x="887" y="41"/>
                    <a:pt x="861" y="28"/>
                  </a:cubicBezTo>
                  <a:cubicBezTo>
                    <a:pt x="835" y="15"/>
                    <a:pt x="839" y="6"/>
                    <a:pt x="819" y="8"/>
                  </a:cubicBezTo>
                  <a:cubicBezTo>
                    <a:pt x="800" y="9"/>
                    <a:pt x="791" y="41"/>
                    <a:pt x="758" y="56"/>
                  </a:cubicBezTo>
                  <a:cubicBezTo>
                    <a:pt x="726" y="71"/>
                    <a:pt x="780" y="80"/>
                    <a:pt x="765" y="132"/>
                  </a:cubicBezTo>
                  <a:cubicBezTo>
                    <a:pt x="750" y="184"/>
                    <a:pt x="741" y="152"/>
                    <a:pt x="686" y="126"/>
                  </a:cubicBezTo>
                  <a:cubicBezTo>
                    <a:pt x="632" y="100"/>
                    <a:pt x="610" y="119"/>
                    <a:pt x="575" y="132"/>
                  </a:cubicBezTo>
                  <a:cubicBezTo>
                    <a:pt x="540" y="145"/>
                    <a:pt x="560" y="163"/>
                    <a:pt x="570" y="193"/>
                  </a:cubicBezTo>
                  <a:cubicBezTo>
                    <a:pt x="581" y="223"/>
                    <a:pt x="573" y="221"/>
                    <a:pt x="553" y="223"/>
                  </a:cubicBezTo>
                  <a:cubicBezTo>
                    <a:pt x="503" y="226"/>
                    <a:pt x="529" y="234"/>
                    <a:pt x="520" y="263"/>
                  </a:cubicBezTo>
                  <a:cubicBezTo>
                    <a:pt x="512" y="293"/>
                    <a:pt x="538" y="289"/>
                    <a:pt x="549" y="313"/>
                  </a:cubicBezTo>
                  <a:cubicBezTo>
                    <a:pt x="560" y="337"/>
                    <a:pt x="557" y="343"/>
                    <a:pt x="536" y="356"/>
                  </a:cubicBezTo>
                  <a:cubicBezTo>
                    <a:pt x="514" y="369"/>
                    <a:pt x="522" y="391"/>
                    <a:pt x="520" y="432"/>
                  </a:cubicBezTo>
                  <a:cubicBezTo>
                    <a:pt x="518" y="473"/>
                    <a:pt x="498" y="462"/>
                    <a:pt x="444" y="514"/>
                  </a:cubicBezTo>
                  <a:cubicBezTo>
                    <a:pt x="389" y="565"/>
                    <a:pt x="411" y="636"/>
                    <a:pt x="422" y="669"/>
                  </a:cubicBezTo>
                  <a:cubicBezTo>
                    <a:pt x="433" y="703"/>
                    <a:pt x="407" y="714"/>
                    <a:pt x="383" y="743"/>
                  </a:cubicBezTo>
                  <a:cubicBezTo>
                    <a:pt x="359" y="773"/>
                    <a:pt x="297" y="797"/>
                    <a:pt x="276" y="804"/>
                  </a:cubicBezTo>
                  <a:cubicBezTo>
                    <a:pt x="254" y="812"/>
                    <a:pt x="252" y="830"/>
                    <a:pt x="267" y="853"/>
                  </a:cubicBezTo>
                  <a:cubicBezTo>
                    <a:pt x="282" y="875"/>
                    <a:pt x="267" y="875"/>
                    <a:pt x="256" y="899"/>
                  </a:cubicBezTo>
                  <a:cubicBezTo>
                    <a:pt x="245" y="923"/>
                    <a:pt x="223" y="929"/>
                    <a:pt x="190" y="912"/>
                  </a:cubicBezTo>
                  <a:cubicBezTo>
                    <a:pt x="158" y="895"/>
                    <a:pt x="173" y="925"/>
                    <a:pt x="173" y="968"/>
                  </a:cubicBezTo>
                  <a:cubicBezTo>
                    <a:pt x="173" y="1010"/>
                    <a:pt x="114" y="997"/>
                    <a:pt x="83" y="997"/>
                  </a:cubicBezTo>
                  <a:cubicBezTo>
                    <a:pt x="53" y="997"/>
                    <a:pt x="68" y="1006"/>
                    <a:pt x="68" y="1027"/>
                  </a:cubicBezTo>
                  <a:cubicBezTo>
                    <a:pt x="68" y="1047"/>
                    <a:pt x="51" y="1055"/>
                    <a:pt x="29" y="1064"/>
                  </a:cubicBezTo>
                  <a:cubicBezTo>
                    <a:pt x="19" y="1068"/>
                    <a:pt x="12" y="1080"/>
                    <a:pt x="6" y="1092"/>
                  </a:cubicBezTo>
                  <a:cubicBezTo>
                    <a:pt x="11" y="1116"/>
                    <a:pt x="21" y="1116"/>
                    <a:pt x="44" y="1116"/>
                  </a:cubicBezTo>
                  <a:cubicBezTo>
                    <a:pt x="70" y="1116"/>
                    <a:pt x="92" y="1108"/>
                    <a:pt x="57" y="1145"/>
                  </a:cubicBezTo>
                  <a:cubicBezTo>
                    <a:pt x="22" y="1183"/>
                    <a:pt x="18" y="1190"/>
                    <a:pt x="22" y="1223"/>
                  </a:cubicBezTo>
                  <a:cubicBezTo>
                    <a:pt x="27" y="1257"/>
                    <a:pt x="0" y="1279"/>
                    <a:pt x="44" y="1301"/>
                  </a:cubicBezTo>
                  <a:cubicBezTo>
                    <a:pt x="88" y="1323"/>
                    <a:pt x="44" y="1309"/>
                    <a:pt x="70" y="1353"/>
                  </a:cubicBezTo>
                  <a:cubicBezTo>
                    <a:pt x="97" y="1398"/>
                    <a:pt x="40" y="1394"/>
                    <a:pt x="123" y="1398"/>
                  </a:cubicBezTo>
                  <a:cubicBezTo>
                    <a:pt x="206" y="1401"/>
                    <a:pt x="241" y="1423"/>
                    <a:pt x="254" y="1375"/>
                  </a:cubicBezTo>
                  <a:cubicBezTo>
                    <a:pt x="267" y="1327"/>
                    <a:pt x="197" y="1305"/>
                    <a:pt x="210" y="1286"/>
                  </a:cubicBezTo>
                  <a:cubicBezTo>
                    <a:pt x="223" y="1268"/>
                    <a:pt x="245" y="1246"/>
                    <a:pt x="201" y="1249"/>
                  </a:cubicBezTo>
                  <a:cubicBezTo>
                    <a:pt x="158" y="1253"/>
                    <a:pt x="132" y="1242"/>
                    <a:pt x="162" y="1216"/>
                  </a:cubicBezTo>
                  <a:cubicBezTo>
                    <a:pt x="193" y="1190"/>
                    <a:pt x="193" y="1153"/>
                    <a:pt x="232" y="1157"/>
                  </a:cubicBezTo>
                  <a:cubicBezTo>
                    <a:pt x="271" y="1160"/>
                    <a:pt x="267" y="1153"/>
                    <a:pt x="284" y="1131"/>
                  </a:cubicBezTo>
                  <a:cubicBezTo>
                    <a:pt x="302" y="1108"/>
                    <a:pt x="315" y="1097"/>
                    <a:pt x="346" y="1097"/>
                  </a:cubicBezTo>
                  <a:cubicBezTo>
                    <a:pt x="376" y="1097"/>
                    <a:pt x="450" y="1060"/>
                    <a:pt x="481" y="1057"/>
                  </a:cubicBezTo>
                  <a:cubicBezTo>
                    <a:pt x="512" y="1053"/>
                    <a:pt x="551" y="1060"/>
                    <a:pt x="564" y="1019"/>
                  </a:cubicBezTo>
                  <a:cubicBezTo>
                    <a:pt x="577" y="979"/>
                    <a:pt x="625" y="949"/>
                    <a:pt x="651" y="964"/>
                  </a:cubicBezTo>
                  <a:cubicBezTo>
                    <a:pt x="678" y="979"/>
                    <a:pt x="734" y="1008"/>
                    <a:pt x="743" y="971"/>
                  </a:cubicBezTo>
                  <a:cubicBezTo>
                    <a:pt x="752" y="934"/>
                    <a:pt x="787" y="971"/>
                    <a:pt x="822" y="942"/>
                  </a:cubicBezTo>
                  <a:cubicBezTo>
                    <a:pt x="857" y="912"/>
                    <a:pt x="878" y="938"/>
                    <a:pt x="883" y="897"/>
                  </a:cubicBezTo>
                  <a:cubicBezTo>
                    <a:pt x="887" y="856"/>
                    <a:pt x="922" y="853"/>
                    <a:pt x="935" y="864"/>
                  </a:cubicBezTo>
                  <a:cubicBezTo>
                    <a:pt x="948" y="875"/>
                    <a:pt x="992" y="849"/>
                    <a:pt x="1014" y="827"/>
                  </a:cubicBezTo>
                  <a:cubicBezTo>
                    <a:pt x="1036" y="804"/>
                    <a:pt x="1079" y="804"/>
                    <a:pt x="1040" y="764"/>
                  </a:cubicBezTo>
                  <a:cubicBezTo>
                    <a:pt x="1001" y="723"/>
                    <a:pt x="996" y="730"/>
                    <a:pt x="979" y="693"/>
                  </a:cubicBezTo>
                  <a:cubicBezTo>
                    <a:pt x="961" y="656"/>
                    <a:pt x="940" y="615"/>
                    <a:pt x="996" y="641"/>
                  </a:cubicBezTo>
                  <a:cubicBezTo>
                    <a:pt x="1053" y="667"/>
                    <a:pt x="1075" y="701"/>
                    <a:pt x="1088" y="730"/>
                  </a:cubicBezTo>
                  <a:cubicBezTo>
                    <a:pt x="1101" y="760"/>
                    <a:pt x="1175" y="790"/>
                    <a:pt x="1206" y="764"/>
                  </a:cubicBezTo>
                  <a:cubicBezTo>
                    <a:pt x="1237" y="738"/>
                    <a:pt x="1197" y="749"/>
                    <a:pt x="1237" y="738"/>
                  </a:cubicBezTo>
                  <a:cubicBezTo>
                    <a:pt x="1276" y="727"/>
                    <a:pt x="1285" y="716"/>
                    <a:pt x="1289" y="686"/>
                  </a:cubicBezTo>
                  <a:cubicBezTo>
                    <a:pt x="1293" y="656"/>
                    <a:pt x="1298" y="667"/>
                    <a:pt x="1328" y="686"/>
                  </a:cubicBezTo>
                  <a:cubicBezTo>
                    <a:pt x="1359" y="704"/>
                    <a:pt x="1363" y="686"/>
                    <a:pt x="1385" y="664"/>
                  </a:cubicBezTo>
                  <a:cubicBezTo>
                    <a:pt x="1407" y="641"/>
                    <a:pt x="1468" y="615"/>
                    <a:pt x="1473" y="634"/>
                  </a:cubicBezTo>
                  <a:cubicBezTo>
                    <a:pt x="1477" y="653"/>
                    <a:pt x="1560" y="660"/>
                    <a:pt x="1538" y="641"/>
                  </a:cubicBezTo>
                  <a:cubicBezTo>
                    <a:pt x="1516" y="623"/>
                    <a:pt x="1507" y="582"/>
                    <a:pt x="1538" y="597"/>
                  </a:cubicBezTo>
                  <a:cubicBezTo>
                    <a:pt x="1569" y="612"/>
                    <a:pt x="1586" y="638"/>
                    <a:pt x="1647" y="604"/>
                  </a:cubicBezTo>
                  <a:cubicBezTo>
                    <a:pt x="1708" y="571"/>
                    <a:pt x="1735" y="556"/>
                    <a:pt x="1748" y="556"/>
                  </a:cubicBezTo>
                  <a:cubicBezTo>
                    <a:pt x="1761" y="556"/>
                    <a:pt x="1778" y="526"/>
                    <a:pt x="1778" y="504"/>
                  </a:cubicBezTo>
                  <a:cubicBezTo>
                    <a:pt x="1778" y="482"/>
                    <a:pt x="1826" y="460"/>
                    <a:pt x="1835" y="423"/>
                  </a:cubicBezTo>
                  <a:cubicBezTo>
                    <a:pt x="1841" y="398"/>
                    <a:pt x="1861" y="375"/>
                    <a:pt x="1889" y="354"/>
                  </a:cubicBezTo>
                  <a:cubicBezTo>
                    <a:pt x="1864" y="331"/>
                    <a:pt x="1837" y="298"/>
                    <a:pt x="1839" y="267"/>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63" name="Freeform 14"/>
            <p:cNvSpPr>
              <a:spLocks/>
            </p:cNvSpPr>
            <p:nvPr/>
          </p:nvSpPr>
          <p:spPr bwMode="auto">
            <a:xfrm>
              <a:off x="3625" y="2903"/>
              <a:ext cx="665" cy="641"/>
            </a:xfrm>
            <a:custGeom>
              <a:avLst/>
              <a:gdLst>
                <a:gd name="T0" fmla="*/ 1367 w 1437"/>
                <a:gd name="T1" fmla="*/ 819 h 1384"/>
                <a:gd name="T2" fmla="*/ 1289 w 1437"/>
                <a:gd name="T3" fmla="*/ 678 h 1384"/>
                <a:gd name="T4" fmla="*/ 1236 w 1437"/>
                <a:gd name="T5" fmla="*/ 492 h 1384"/>
                <a:gd name="T6" fmla="*/ 1306 w 1437"/>
                <a:gd name="T7" fmla="*/ 277 h 1384"/>
                <a:gd name="T8" fmla="*/ 1175 w 1437"/>
                <a:gd name="T9" fmla="*/ 148 h 1384"/>
                <a:gd name="T10" fmla="*/ 1092 w 1437"/>
                <a:gd name="T11" fmla="*/ 48 h 1384"/>
                <a:gd name="T12" fmla="*/ 992 w 1437"/>
                <a:gd name="T13" fmla="*/ 59 h 1384"/>
                <a:gd name="T14" fmla="*/ 900 w 1437"/>
                <a:gd name="T15" fmla="*/ 77 h 1384"/>
                <a:gd name="T16" fmla="*/ 708 w 1437"/>
                <a:gd name="T17" fmla="*/ 29 h 1384"/>
                <a:gd name="T18" fmla="*/ 472 w 1437"/>
                <a:gd name="T19" fmla="*/ 0 h 1384"/>
                <a:gd name="T20" fmla="*/ 398 w 1437"/>
                <a:gd name="T21" fmla="*/ 133 h 1384"/>
                <a:gd name="T22" fmla="*/ 236 w 1437"/>
                <a:gd name="T23" fmla="*/ 100 h 1384"/>
                <a:gd name="T24" fmla="*/ 96 w 1437"/>
                <a:gd name="T25" fmla="*/ 281 h 1384"/>
                <a:gd name="T26" fmla="*/ 118 w 1437"/>
                <a:gd name="T27" fmla="*/ 470 h 1384"/>
                <a:gd name="T28" fmla="*/ 153 w 1437"/>
                <a:gd name="T29" fmla="*/ 615 h 1384"/>
                <a:gd name="T30" fmla="*/ 57 w 1437"/>
                <a:gd name="T31" fmla="*/ 756 h 1384"/>
                <a:gd name="T32" fmla="*/ 109 w 1437"/>
                <a:gd name="T33" fmla="*/ 782 h 1384"/>
                <a:gd name="T34" fmla="*/ 188 w 1437"/>
                <a:gd name="T35" fmla="*/ 863 h 1384"/>
                <a:gd name="T36" fmla="*/ 184 w 1437"/>
                <a:gd name="T37" fmla="*/ 941 h 1384"/>
                <a:gd name="T38" fmla="*/ 214 w 1437"/>
                <a:gd name="T39" fmla="*/ 1042 h 1384"/>
                <a:gd name="T40" fmla="*/ 318 w 1437"/>
                <a:gd name="T41" fmla="*/ 1042 h 1384"/>
                <a:gd name="T42" fmla="*/ 442 w 1437"/>
                <a:gd name="T43" fmla="*/ 1036 h 1384"/>
                <a:gd name="T44" fmla="*/ 531 w 1437"/>
                <a:gd name="T45" fmla="*/ 959 h 1384"/>
                <a:gd name="T46" fmla="*/ 629 w 1437"/>
                <a:gd name="T47" fmla="*/ 934 h 1384"/>
                <a:gd name="T48" fmla="*/ 668 w 1437"/>
                <a:gd name="T49" fmla="*/ 1039 h 1384"/>
                <a:gd name="T50" fmla="*/ 672 w 1437"/>
                <a:gd name="T51" fmla="*/ 1189 h 1384"/>
                <a:gd name="T52" fmla="*/ 747 w 1437"/>
                <a:gd name="T53" fmla="*/ 1267 h 1384"/>
                <a:gd name="T54" fmla="*/ 849 w 1437"/>
                <a:gd name="T55" fmla="*/ 1320 h 1384"/>
                <a:gd name="T56" fmla="*/ 924 w 1437"/>
                <a:gd name="T57" fmla="*/ 1312 h 1384"/>
                <a:gd name="T58" fmla="*/ 946 w 1437"/>
                <a:gd name="T59" fmla="*/ 1221 h 1384"/>
                <a:gd name="T60" fmla="*/ 1136 w 1437"/>
                <a:gd name="T61" fmla="*/ 1221 h 1384"/>
                <a:gd name="T62" fmla="*/ 1190 w 1437"/>
                <a:gd name="T63" fmla="*/ 1097 h 1384"/>
                <a:gd name="T64" fmla="*/ 1300 w 1437"/>
                <a:gd name="T65" fmla="*/ 1134 h 1384"/>
                <a:gd name="T66" fmla="*/ 1363 w 1437"/>
                <a:gd name="T67" fmla="*/ 1030 h 1384"/>
                <a:gd name="T68" fmla="*/ 1411 w 1437"/>
                <a:gd name="T69" fmla="*/ 885 h 1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37" h="1384">
                  <a:moveTo>
                    <a:pt x="1411" y="885"/>
                  </a:moveTo>
                  <a:cubicBezTo>
                    <a:pt x="1385" y="863"/>
                    <a:pt x="1389" y="841"/>
                    <a:pt x="1367" y="819"/>
                  </a:cubicBezTo>
                  <a:cubicBezTo>
                    <a:pt x="1346" y="796"/>
                    <a:pt x="1302" y="793"/>
                    <a:pt x="1302" y="756"/>
                  </a:cubicBezTo>
                  <a:cubicBezTo>
                    <a:pt x="1302" y="719"/>
                    <a:pt x="1289" y="711"/>
                    <a:pt x="1289" y="678"/>
                  </a:cubicBezTo>
                  <a:cubicBezTo>
                    <a:pt x="1289" y="644"/>
                    <a:pt x="1271" y="656"/>
                    <a:pt x="1241" y="615"/>
                  </a:cubicBezTo>
                  <a:cubicBezTo>
                    <a:pt x="1210" y="574"/>
                    <a:pt x="1193" y="530"/>
                    <a:pt x="1236" y="492"/>
                  </a:cubicBezTo>
                  <a:cubicBezTo>
                    <a:pt x="1280" y="455"/>
                    <a:pt x="1332" y="429"/>
                    <a:pt x="1337" y="381"/>
                  </a:cubicBezTo>
                  <a:cubicBezTo>
                    <a:pt x="1341" y="333"/>
                    <a:pt x="1298" y="296"/>
                    <a:pt x="1306" y="277"/>
                  </a:cubicBezTo>
                  <a:cubicBezTo>
                    <a:pt x="1315" y="259"/>
                    <a:pt x="1302" y="229"/>
                    <a:pt x="1276" y="207"/>
                  </a:cubicBezTo>
                  <a:cubicBezTo>
                    <a:pt x="1249" y="185"/>
                    <a:pt x="1175" y="203"/>
                    <a:pt x="1175" y="148"/>
                  </a:cubicBezTo>
                  <a:cubicBezTo>
                    <a:pt x="1175" y="92"/>
                    <a:pt x="1206" y="66"/>
                    <a:pt x="1166" y="44"/>
                  </a:cubicBezTo>
                  <a:cubicBezTo>
                    <a:pt x="1127" y="22"/>
                    <a:pt x="1123" y="14"/>
                    <a:pt x="1092" y="48"/>
                  </a:cubicBezTo>
                  <a:cubicBezTo>
                    <a:pt x="1062" y="81"/>
                    <a:pt x="1075" y="133"/>
                    <a:pt x="1031" y="111"/>
                  </a:cubicBezTo>
                  <a:cubicBezTo>
                    <a:pt x="987" y="88"/>
                    <a:pt x="974" y="70"/>
                    <a:pt x="992" y="59"/>
                  </a:cubicBezTo>
                  <a:cubicBezTo>
                    <a:pt x="1009" y="48"/>
                    <a:pt x="1000" y="14"/>
                    <a:pt x="970" y="25"/>
                  </a:cubicBezTo>
                  <a:cubicBezTo>
                    <a:pt x="939" y="37"/>
                    <a:pt x="948" y="59"/>
                    <a:pt x="900" y="77"/>
                  </a:cubicBezTo>
                  <a:cubicBezTo>
                    <a:pt x="852" y="96"/>
                    <a:pt x="821" y="111"/>
                    <a:pt x="791" y="81"/>
                  </a:cubicBezTo>
                  <a:cubicBezTo>
                    <a:pt x="760" y="51"/>
                    <a:pt x="778" y="18"/>
                    <a:pt x="708" y="29"/>
                  </a:cubicBezTo>
                  <a:cubicBezTo>
                    <a:pt x="638" y="40"/>
                    <a:pt x="603" y="37"/>
                    <a:pt x="577" y="22"/>
                  </a:cubicBezTo>
                  <a:cubicBezTo>
                    <a:pt x="551" y="7"/>
                    <a:pt x="511" y="0"/>
                    <a:pt x="472" y="0"/>
                  </a:cubicBezTo>
                  <a:cubicBezTo>
                    <a:pt x="433" y="0"/>
                    <a:pt x="350" y="11"/>
                    <a:pt x="380" y="40"/>
                  </a:cubicBezTo>
                  <a:cubicBezTo>
                    <a:pt x="411" y="70"/>
                    <a:pt x="446" y="137"/>
                    <a:pt x="398" y="133"/>
                  </a:cubicBezTo>
                  <a:cubicBezTo>
                    <a:pt x="350" y="129"/>
                    <a:pt x="337" y="107"/>
                    <a:pt x="315" y="126"/>
                  </a:cubicBezTo>
                  <a:cubicBezTo>
                    <a:pt x="293" y="144"/>
                    <a:pt x="275" y="81"/>
                    <a:pt x="236" y="100"/>
                  </a:cubicBezTo>
                  <a:cubicBezTo>
                    <a:pt x="197" y="118"/>
                    <a:pt x="144" y="137"/>
                    <a:pt x="127" y="174"/>
                  </a:cubicBezTo>
                  <a:cubicBezTo>
                    <a:pt x="109" y="211"/>
                    <a:pt x="96" y="229"/>
                    <a:pt x="96" y="281"/>
                  </a:cubicBezTo>
                  <a:cubicBezTo>
                    <a:pt x="96" y="333"/>
                    <a:pt x="105" y="385"/>
                    <a:pt x="122" y="411"/>
                  </a:cubicBezTo>
                  <a:cubicBezTo>
                    <a:pt x="140" y="437"/>
                    <a:pt x="92" y="441"/>
                    <a:pt x="118" y="470"/>
                  </a:cubicBezTo>
                  <a:cubicBezTo>
                    <a:pt x="144" y="500"/>
                    <a:pt x="153" y="496"/>
                    <a:pt x="140" y="533"/>
                  </a:cubicBezTo>
                  <a:cubicBezTo>
                    <a:pt x="127" y="570"/>
                    <a:pt x="131" y="581"/>
                    <a:pt x="153" y="615"/>
                  </a:cubicBezTo>
                  <a:cubicBezTo>
                    <a:pt x="175" y="648"/>
                    <a:pt x="201" y="681"/>
                    <a:pt x="166" y="689"/>
                  </a:cubicBezTo>
                  <a:cubicBezTo>
                    <a:pt x="131" y="696"/>
                    <a:pt x="79" y="730"/>
                    <a:pt x="57" y="756"/>
                  </a:cubicBezTo>
                  <a:cubicBezTo>
                    <a:pt x="35" y="782"/>
                    <a:pt x="0" y="789"/>
                    <a:pt x="39" y="804"/>
                  </a:cubicBezTo>
                  <a:cubicBezTo>
                    <a:pt x="79" y="819"/>
                    <a:pt x="66" y="774"/>
                    <a:pt x="109" y="782"/>
                  </a:cubicBezTo>
                  <a:cubicBezTo>
                    <a:pt x="153" y="789"/>
                    <a:pt x="197" y="752"/>
                    <a:pt x="201" y="796"/>
                  </a:cubicBezTo>
                  <a:cubicBezTo>
                    <a:pt x="205" y="841"/>
                    <a:pt x="210" y="852"/>
                    <a:pt x="188" y="863"/>
                  </a:cubicBezTo>
                  <a:cubicBezTo>
                    <a:pt x="166" y="874"/>
                    <a:pt x="184" y="889"/>
                    <a:pt x="197" y="908"/>
                  </a:cubicBezTo>
                  <a:cubicBezTo>
                    <a:pt x="210" y="926"/>
                    <a:pt x="201" y="919"/>
                    <a:pt x="184" y="941"/>
                  </a:cubicBezTo>
                  <a:cubicBezTo>
                    <a:pt x="166" y="963"/>
                    <a:pt x="192" y="1004"/>
                    <a:pt x="201" y="1015"/>
                  </a:cubicBezTo>
                  <a:cubicBezTo>
                    <a:pt x="205" y="1020"/>
                    <a:pt x="211" y="1030"/>
                    <a:pt x="214" y="1042"/>
                  </a:cubicBezTo>
                  <a:cubicBezTo>
                    <a:pt x="238" y="1043"/>
                    <a:pt x="262" y="1046"/>
                    <a:pt x="269" y="1059"/>
                  </a:cubicBezTo>
                  <a:cubicBezTo>
                    <a:pt x="282" y="1084"/>
                    <a:pt x="315" y="1070"/>
                    <a:pt x="318" y="1042"/>
                  </a:cubicBezTo>
                  <a:cubicBezTo>
                    <a:pt x="321" y="1014"/>
                    <a:pt x="347" y="945"/>
                    <a:pt x="377" y="992"/>
                  </a:cubicBezTo>
                  <a:cubicBezTo>
                    <a:pt x="406" y="1039"/>
                    <a:pt x="357" y="1050"/>
                    <a:pt x="442" y="1036"/>
                  </a:cubicBezTo>
                  <a:cubicBezTo>
                    <a:pt x="478" y="997"/>
                    <a:pt x="482" y="1011"/>
                    <a:pt x="488" y="984"/>
                  </a:cubicBezTo>
                  <a:cubicBezTo>
                    <a:pt x="495" y="956"/>
                    <a:pt x="505" y="953"/>
                    <a:pt x="531" y="959"/>
                  </a:cubicBezTo>
                  <a:cubicBezTo>
                    <a:pt x="557" y="964"/>
                    <a:pt x="567" y="967"/>
                    <a:pt x="580" y="956"/>
                  </a:cubicBezTo>
                  <a:cubicBezTo>
                    <a:pt x="593" y="945"/>
                    <a:pt x="596" y="922"/>
                    <a:pt x="629" y="934"/>
                  </a:cubicBezTo>
                  <a:cubicBezTo>
                    <a:pt x="662" y="945"/>
                    <a:pt x="688" y="942"/>
                    <a:pt x="672" y="972"/>
                  </a:cubicBezTo>
                  <a:cubicBezTo>
                    <a:pt x="655" y="1003"/>
                    <a:pt x="636" y="1039"/>
                    <a:pt x="668" y="1039"/>
                  </a:cubicBezTo>
                  <a:cubicBezTo>
                    <a:pt x="701" y="1039"/>
                    <a:pt x="714" y="1034"/>
                    <a:pt x="711" y="1067"/>
                  </a:cubicBezTo>
                  <a:cubicBezTo>
                    <a:pt x="708" y="1100"/>
                    <a:pt x="731" y="1145"/>
                    <a:pt x="672" y="1189"/>
                  </a:cubicBezTo>
                  <a:cubicBezTo>
                    <a:pt x="613" y="1234"/>
                    <a:pt x="613" y="1253"/>
                    <a:pt x="659" y="1253"/>
                  </a:cubicBezTo>
                  <a:cubicBezTo>
                    <a:pt x="705" y="1253"/>
                    <a:pt x="737" y="1237"/>
                    <a:pt x="747" y="1267"/>
                  </a:cubicBezTo>
                  <a:cubicBezTo>
                    <a:pt x="757" y="1298"/>
                    <a:pt x="754" y="1384"/>
                    <a:pt x="793" y="1353"/>
                  </a:cubicBezTo>
                  <a:cubicBezTo>
                    <a:pt x="832" y="1323"/>
                    <a:pt x="822" y="1314"/>
                    <a:pt x="849" y="1320"/>
                  </a:cubicBezTo>
                  <a:cubicBezTo>
                    <a:pt x="868" y="1324"/>
                    <a:pt x="866" y="1313"/>
                    <a:pt x="892" y="1322"/>
                  </a:cubicBezTo>
                  <a:cubicBezTo>
                    <a:pt x="893" y="1316"/>
                    <a:pt x="900" y="1313"/>
                    <a:pt x="924" y="1312"/>
                  </a:cubicBezTo>
                  <a:cubicBezTo>
                    <a:pt x="944" y="1310"/>
                    <a:pt x="952" y="1312"/>
                    <a:pt x="941" y="1282"/>
                  </a:cubicBezTo>
                  <a:cubicBezTo>
                    <a:pt x="931" y="1252"/>
                    <a:pt x="911" y="1234"/>
                    <a:pt x="946" y="1221"/>
                  </a:cubicBezTo>
                  <a:cubicBezTo>
                    <a:pt x="981" y="1208"/>
                    <a:pt x="1003" y="1189"/>
                    <a:pt x="1057" y="1215"/>
                  </a:cubicBezTo>
                  <a:cubicBezTo>
                    <a:pt x="1112" y="1241"/>
                    <a:pt x="1121" y="1273"/>
                    <a:pt x="1136" y="1221"/>
                  </a:cubicBezTo>
                  <a:cubicBezTo>
                    <a:pt x="1151" y="1169"/>
                    <a:pt x="1097" y="1160"/>
                    <a:pt x="1129" y="1145"/>
                  </a:cubicBezTo>
                  <a:cubicBezTo>
                    <a:pt x="1162" y="1130"/>
                    <a:pt x="1171" y="1098"/>
                    <a:pt x="1190" y="1097"/>
                  </a:cubicBezTo>
                  <a:cubicBezTo>
                    <a:pt x="1210" y="1095"/>
                    <a:pt x="1206" y="1104"/>
                    <a:pt x="1232" y="1117"/>
                  </a:cubicBezTo>
                  <a:cubicBezTo>
                    <a:pt x="1258" y="1130"/>
                    <a:pt x="1263" y="1147"/>
                    <a:pt x="1300" y="1134"/>
                  </a:cubicBezTo>
                  <a:cubicBezTo>
                    <a:pt x="1329" y="1123"/>
                    <a:pt x="1354" y="1113"/>
                    <a:pt x="1383" y="1092"/>
                  </a:cubicBezTo>
                  <a:cubicBezTo>
                    <a:pt x="1371" y="1075"/>
                    <a:pt x="1360" y="1055"/>
                    <a:pt x="1363" y="1030"/>
                  </a:cubicBezTo>
                  <a:cubicBezTo>
                    <a:pt x="1367" y="989"/>
                    <a:pt x="1337" y="971"/>
                    <a:pt x="1385" y="937"/>
                  </a:cubicBezTo>
                  <a:cubicBezTo>
                    <a:pt x="1433" y="904"/>
                    <a:pt x="1437" y="908"/>
                    <a:pt x="1411" y="885"/>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64" name="Freeform 15"/>
            <p:cNvSpPr>
              <a:spLocks/>
            </p:cNvSpPr>
            <p:nvPr/>
          </p:nvSpPr>
          <p:spPr bwMode="auto">
            <a:xfrm>
              <a:off x="2302" y="3034"/>
              <a:ext cx="1049" cy="967"/>
            </a:xfrm>
            <a:custGeom>
              <a:avLst/>
              <a:gdLst>
                <a:gd name="T0" fmla="*/ 2228 w 2266"/>
                <a:gd name="T1" fmla="*/ 1313 h 2088"/>
                <a:gd name="T2" fmla="*/ 2073 w 2266"/>
                <a:gd name="T3" fmla="*/ 1311 h 2088"/>
                <a:gd name="T4" fmla="*/ 1891 w 2266"/>
                <a:gd name="T5" fmla="*/ 1218 h 2088"/>
                <a:gd name="T6" fmla="*/ 1828 w 2266"/>
                <a:gd name="T7" fmla="*/ 1154 h 2088"/>
                <a:gd name="T8" fmla="*/ 1774 w 2266"/>
                <a:gd name="T9" fmla="*/ 939 h 2088"/>
                <a:gd name="T10" fmla="*/ 1831 w 2266"/>
                <a:gd name="T11" fmla="*/ 709 h 2088"/>
                <a:gd name="T12" fmla="*/ 1686 w 2266"/>
                <a:gd name="T13" fmla="*/ 690 h 2088"/>
                <a:gd name="T14" fmla="*/ 1608 w 2266"/>
                <a:gd name="T15" fmla="*/ 579 h 2088"/>
                <a:gd name="T16" fmla="*/ 1717 w 2266"/>
                <a:gd name="T17" fmla="*/ 509 h 2088"/>
                <a:gd name="T18" fmla="*/ 1957 w 2266"/>
                <a:gd name="T19" fmla="*/ 475 h 2088"/>
                <a:gd name="T20" fmla="*/ 1909 w 2266"/>
                <a:gd name="T21" fmla="*/ 312 h 2088"/>
                <a:gd name="T22" fmla="*/ 1743 w 2266"/>
                <a:gd name="T23" fmla="*/ 249 h 2088"/>
                <a:gd name="T24" fmla="*/ 1617 w 2266"/>
                <a:gd name="T25" fmla="*/ 205 h 2088"/>
                <a:gd name="T26" fmla="*/ 1516 w 2266"/>
                <a:gd name="T27" fmla="*/ 405 h 2088"/>
                <a:gd name="T28" fmla="*/ 1411 w 2266"/>
                <a:gd name="T29" fmla="*/ 635 h 2088"/>
                <a:gd name="T30" fmla="*/ 1280 w 2266"/>
                <a:gd name="T31" fmla="*/ 757 h 2088"/>
                <a:gd name="T32" fmla="*/ 1036 w 2266"/>
                <a:gd name="T33" fmla="*/ 709 h 2088"/>
                <a:gd name="T34" fmla="*/ 848 w 2266"/>
                <a:gd name="T35" fmla="*/ 397 h 2088"/>
                <a:gd name="T36" fmla="*/ 673 w 2266"/>
                <a:gd name="T37" fmla="*/ 190 h 2088"/>
                <a:gd name="T38" fmla="*/ 472 w 2266"/>
                <a:gd name="T39" fmla="*/ 223 h 2088"/>
                <a:gd name="T40" fmla="*/ 442 w 2266"/>
                <a:gd name="T41" fmla="*/ 5 h 2088"/>
                <a:gd name="T42" fmla="*/ 328 w 2266"/>
                <a:gd name="T43" fmla="*/ 112 h 2088"/>
                <a:gd name="T44" fmla="*/ 228 w 2266"/>
                <a:gd name="T45" fmla="*/ 264 h 2088"/>
                <a:gd name="T46" fmla="*/ 241 w 2266"/>
                <a:gd name="T47" fmla="*/ 409 h 2088"/>
                <a:gd name="T48" fmla="*/ 354 w 2266"/>
                <a:gd name="T49" fmla="*/ 546 h 2088"/>
                <a:gd name="T50" fmla="*/ 337 w 2266"/>
                <a:gd name="T51" fmla="*/ 861 h 2088"/>
                <a:gd name="T52" fmla="*/ 158 w 2266"/>
                <a:gd name="T53" fmla="*/ 1005 h 2088"/>
                <a:gd name="T54" fmla="*/ 31 w 2266"/>
                <a:gd name="T55" fmla="*/ 1213 h 2088"/>
                <a:gd name="T56" fmla="*/ 136 w 2266"/>
                <a:gd name="T57" fmla="*/ 1302 h 2088"/>
                <a:gd name="T58" fmla="*/ 332 w 2266"/>
                <a:gd name="T59" fmla="*/ 1343 h 2088"/>
                <a:gd name="T60" fmla="*/ 376 w 2266"/>
                <a:gd name="T61" fmla="*/ 1535 h 2088"/>
                <a:gd name="T62" fmla="*/ 503 w 2266"/>
                <a:gd name="T63" fmla="*/ 1635 h 2088"/>
                <a:gd name="T64" fmla="*/ 533 w 2266"/>
                <a:gd name="T65" fmla="*/ 1821 h 2088"/>
                <a:gd name="T66" fmla="*/ 660 w 2266"/>
                <a:gd name="T67" fmla="*/ 1932 h 2088"/>
                <a:gd name="T68" fmla="*/ 787 w 2266"/>
                <a:gd name="T69" fmla="*/ 1991 h 2088"/>
                <a:gd name="T70" fmla="*/ 988 w 2266"/>
                <a:gd name="T71" fmla="*/ 2047 h 2088"/>
                <a:gd name="T72" fmla="*/ 1114 w 2266"/>
                <a:gd name="T73" fmla="*/ 1995 h 2088"/>
                <a:gd name="T74" fmla="*/ 1075 w 2266"/>
                <a:gd name="T75" fmla="*/ 1743 h 2088"/>
                <a:gd name="T76" fmla="*/ 1206 w 2266"/>
                <a:gd name="T77" fmla="*/ 1750 h 2088"/>
                <a:gd name="T78" fmla="*/ 1433 w 2266"/>
                <a:gd name="T79" fmla="*/ 1728 h 2088"/>
                <a:gd name="T80" fmla="*/ 1603 w 2266"/>
                <a:gd name="T81" fmla="*/ 1650 h 2088"/>
                <a:gd name="T82" fmla="*/ 1783 w 2266"/>
                <a:gd name="T83" fmla="*/ 1658 h 2088"/>
                <a:gd name="T84" fmla="*/ 1918 w 2266"/>
                <a:gd name="T85" fmla="*/ 1558 h 2088"/>
                <a:gd name="T86" fmla="*/ 2093 w 2266"/>
                <a:gd name="T87" fmla="*/ 1528 h 2088"/>
                <a:gd name="T88" fmla="*/ 2240 w 2266"/>
                <a:gd name="T89" fmla="*/ 1453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66" h="2088">
                  <a:moveTo>
                    <a:pt x="2240" y="1453"/>
                  </a:moveTo>
                  <a:cubicBezTo>
                    <a:pt x="2266" y="1442"/>
                    <a:pt x="2264" y="1420"/>
                    <a:pt x="2263" y="1388"/>
                  </a:cubicBezTo>
                  <a:cubicBezTo>
                    <a:pt x="2261" y="1356"/>
                    <a:pt x="2251" y="1342"/>
                    <a:pt x="2228" y="1313"/>
                  </a:cubicBezTo>
                  <a:cubicBezTo>
                    <a:pt x="2205" y="1283"/>
                    <a:pt x="2192" y="1315"/>
                    <a:pt x="2164" y="1321"/>
                  </a:cubicBezTo>
                  <a:cubicBezTo>
                    <a:pt x="2136" y="1326"/>
                    <a:pt x="2131" y="1314"/>
                    <a:pt x="2115" y="1296"/>
                  </a:cubicBezTo>
                  <a:cubicBezTo>
                    <a:pt x="2099" y="1278"/>
                    <a:pt x="2097" y="1287"/>
                    <a:pt x="2073" y="1311"/>
                  </a:cubicBezTo>
                  <a:cubicBezTo>
                    <a:pt x="2048" y="1335"/>
                    <a:pt x="2004" y="1296"/>
                    <a:pt x="1996" y="1283"/>
                  </a:cubicBezTo>
                  <a:cubicBezTo>
                    <a:pt x="1987" y="1271"/>
                    <a:pt x="1982" y="1261"/>
                    <a:pt x="1976" y="1235"/>
                  </a:cubicBezTo>
                  <a:cubicBezTo>
                    <a:pt x="1969" y="1208"/>
                    <a:pt x="1915" y="1219"/>
                    <a:pt x="1891" y="1218"/>
                  </a:cubicBezTo>
                  <a:cubicBezTo>
                    <a:pt x="1866" y="1217"/>
                    <a:pt x="1873" y="1218"/>
                    <a:pt x="1866" y="1239"/>
                  </a:cubicBezTo>
                  <a:cubicBezTo>
                    <a:pt x="1860" y="1260"/>
                    <a:pt x="1838" y="1250"/>
                    <a:pt x="1819" y="1205"/>
                  </a:cubicBezTo>
                  <a:cubicBezTo>
                    <a:pt x="1810" y="1186"/>
                    <a:pt x="1817" y="1168"/>
                    <a:pt x="1828" y="1154"/>
                  </a:cubicBezTo>
                  <a:cubicBezTo>
                    <a:pt x="1813" y="1145"/>
                    <a:pt x="1809" y="1131"/>
                    <a:pt x="1831" y="1113"/>
                  </a:cubicBezTo>
                  <a:cubicBezTo>
                    <a:pt x="1870" y="1079"/>
                    <a:pt x="1883" y="1035"/>
                    <a:pt x="1857" y="1013"/>
                  </a:cubicBezTo>
                  <a:cubicBezTo>
                    <a:pt x="1831" y="991"/>
                    <a:pt x="1774" y="965"/>
                    <a:pt x="1774" y="939"/>
                  </a:cubicBezTo>
                  <a:cubicBezTo>
                    <a:pt x="1774" y="913"/>
                    <a:pt x="1739" y="887"/>
                    <a:pt x="1774" y="842"/>
                  </a:cubicBezTo>
                  <a:cubicBezTo>
                    <a:pt x="1809" y="798"/>
                    <a:pt x="1813" y="798"/>
                    <a:pt x="1831" y="776"/>
                  </a:cubicBezTo>
                  <a:cubicBezTo>
                    <a:pt x="1848" y="753"/>
                    <a:pt x="1848" y="724"/>
                    <a:pt x="1831" y="709"/>
                  </a:cubicBezTo>
                  <a:cubicBezTo>
                    <a:pt x="1813" y="694"/>
                    <a:pt x="1809" y="668"/>
                    <a:pt x="1783" y="664"/>
                  </a:cubicBezTo>
                  <a:cubicBezTo>
                    <a:pt x="1756" y="661"/>
                    <a:pt x="1739" y="698"/>
                    <a:pt x="1726" y="687"/>
                  </a:cubicBezTo>
                  <a:cubicBezTo>
                    <a:pt x="1713" y="675"/>
                    <a:pt x="1686" y="668"/>
                    <a:pt x="1686" y="690"/>
                  </a:cubicBezTo>
                  <a:cubicBezTo>
                    <a:pt x="1686" y="713"/>
                    <a:pt x="1652" y="709"/>
                    <a:pt x="1625" y="690"/>
                  </a:cubicBezTo>
                  <a:cubicBezTo>
                    <a:pt x="1599" y="672"/>
                    <a:pt x="1582" y="627"/>
                    <a:pt x="1603" y="616"/>
                  </a:cubicBezTo>
                  <a:cubicBezTo>
                    <a:pt x="1625" y="605"/>
                    <a:pt x="1634" y="601"/>
                    <a:pt x="1608" y="579"/>
                  </a:cubicBezTo>
                  <a:cubicBezTo>
                    <a:pt x="1582" y="557"/>
                    <a:pt x="1573" y="579"/>
                    <a:pt x="1608" y="535"/>
                  </a:cubicBezTo>
                  <a:cubicBezTo>
                    <a:pt x="1643" y="490"/>
                    <a:pt x="1652" y="446"/>
                    <a:pt x="1669" y="479"/>
                  </a:cubicBezTo>
                  <a:cubicBezTo>
                    <a:pt x="1686" y="512"/>
                    <a:pt x="1686" y="538"/>
                    <a:pt x="1717" y="509"/>
                  </a:cubicBezTo>
                  <a:cubicBezTo>
                    <a:pt x="1748" y="479"/>
                    <a:pt x="1682" y="464"/>
                    <a:pt x="1748" y="479"/>
                  </a:cubicBezTo>
                  <a:cubicBezTo>
                    <a:pt x="1813" y="494"/>
                    <a:pt x="1818" y="498"/>
                    <a:pt x="1866" y="490"/>
                  </a:cubicBezTo>
                  <a:cubicBezTo>
                    <a:pt x="1914" y="483"/>
                    <a:pt x="1931" y="479"/>
                    <a:pt x="1957" y="475"/>
                  </a:cubicBezTo>
                  <a:cubicBezTo>
                    <a:pt x="1984" y="472"/>
                    <a:pt x="1988" y="409"/>
                    <a:pt x="1992" y="379"/>
                  </a:cubicBezTo>
                  <a:cubicBezTo>
                    <a:pt x="1997" y="349"/>
                    <a:pt x="1984" y="320"/>
                    <a:pt x="1966" y="312"/>
                  </a:cubicBezTo>
                  <a:cubicBezTo>
                    <a:pt x="1949" y="305"/>
                    <a:pt x="1922" y="290"/>
                    <a:pt x="1909" y="312"/>
                  </a:cubicBezTo>
                  <a:cubicBezTo>
                    <a:pt x="1896" y="334"/>
                    <a:pt x="1857" y="368"/>
                    <a:pt x="1818" y="360"/>
                  </a:cubicBezTo>
                  <a:cubicBezTo>
                    <a:pt x="1778" y="353"/>
                    <a:pt x="1735" y="334"/>
                    <a:pt x="1756" y="316"/>
                  </a:cubicBezTo>
                  <a:cubicBezTo>
                    <a:pt x="1778" y="297"/>
                    <a:pt x="1765" y="268"/>
                    <a:pt x="1743" y="249"/>
                  </a:cubicBezTo>
                  <a:cubicBezTo>
                    <a:pt x="1721" y="231"/>
                    <a:pt x="1721" y="212"/>
                    <a:pt x="1730" y="201"/>
                  </a:cubicBezTo>
                  <a:cubicBezTo>
                    <a:pt x="1739" y="190"/>
                    <a:pt x="1761" y="160"/>
                    <a:pt x="1717" y="164"/>
                  </a:cubicBezTo>
                  <a:cubicBezTo>
                    <a:pt x="1673" y="168"/>
                    <a:pt x="1577" y="179"/>
                    <a:pt x="1617" y="205"/>
                  </a:cubicBezTo>
                  <a:cubicBezTo>
                    <a:pt x="1656" y="231"/>
                    <a:pt x="1643" y="257"/>
                    <a:pt x="1608" y="264"/>
                  </a:cubicBezTo>
                  <a:cubicBezTo>
                    <a:pt x="1573" y="271"/>
                    <a:pt x="1503" y="290"/>
                    <a:pt x="1525" y="316"/>
                  </a:cubicBezTo>
                  <a:cubicBezTo>
                    <a:pt x="1547" y="342"/>
                    <a:pt x="1542" y="379"/>
                    <a:pt x="1516" y="405"/>
                  </a:cubicBezTo>
                  <a:cubicBezTo>
                    <a:pt x="1490" y="431"/>
                    <a:pt x="1477" y="486"/>
                    <a:pt x="1437" y="490"/>
                  </a:cubicBezTo>
                  <a:cubicBezTo>
                    <a:pt x="1398" y="494"/>
                    <a:pt x="1389" y="516"/>
                    <a:pt x="1394" y="549"/>
                  </a:cubicBezTo>
                  <a:cubicBezTo>
                    <a:pt x="1398" y="583"/>
                    <a:pt x="1385" y="594"/>
                    <a:pt x="1411" y="635"/>
                  </a:cubicBezTo>
                  <a:cubicBezTo>
                    <a:pt x="1437" y="675"/>
                    <a:pt x="1442" y="727"/>
                    <a:pt x="1411" y="753"/>
                  </a:cubicBezTo>
                  <a:cubicBezTo>
                    <a:pt x="1381" y="779"/>
                    <a:pt x="1337" y="787"/>
                    <a:pt x="1333" y="776"/>
                  </a:cubicBezTo>
                  <a:cubicBezTo>
                    <a:pt x="1328" y="764"/>
                    <a:pt x="1315" y="720"/>
                    <a:pt x="1280" y="757"/>
                  </a:cubicBezTo>
                  <a:cubicBezTo>
                    <a:pt x="1245" y="794"/>
                    <a:pt x="1197" y="827"/>
                    <a:pt x="1158" y="824"/>
                  </a:cubicBezTo>
                  <a:cubicBezTo>
                    <a:pt x="1119" y="820"/>
                    <a:pt x="1071" y="790"/>
                    <a:pt x="1066" y="779"/>
                  </a:cubicBezTo>
                  <a:cubicBezTo>
                    <a:pt x="1062" y="768"/>
                    <a:pt x="1075" y="731"/>
                    <a:pt x="1036" y="709"/>
                  </a:cubicBezTo>
                  <a:cubicBezTo>
                    <a:pt x="996" y="687"/>
                    <a:pt x="1040" y="642"/>
                    <a:pt x="996" y="612"/>
                  </a:cubicBezTo>
                  <a:cubicBezTo>
                    <a:pt x="953" y="583"/>
                    <a:pt x="961" y="568"/>
                    <a:pt x="948" y="527"/>
                  </a:cubicBezTo>
                  <a:cubicBezTo>
                    <a:pt x="935" y="486"/>
                    <a:pt x="878" y="427"/>
                    <a:pt x="848" y="397"/>
                  </a:cubicBezTo>
                  <a:cubicBezTo>
                    <a:pt x="817" y="368"/>
                    <a:pt x="730" y="375"/>
                    <a:pt x="704" y="331"/>
                  </a:cubicBezTo>
                  <a:cubicBezTo>
                    <a:pt x="677" y="286"/>
                    <a:pt x="660" y="268"/>
                    <a:pt x="686" y="242"/>
                  </a:cubicBezTo>
                  <a:cubicBezTo>
                    <a:pt x="712" y="216"/>
                    <a:pt x="699" y="201"/>
                    <a:pt x="673" y="190"/>
                  </a:cubicBezTo>
                  <a:cubicBezTo>
                    <a:pt x="647" y="179"/>
                    <a:pt x="616" y="201"/>
                    <a:pt x="608" y="223"/>
                  </a:cubicBezTo>
                  <a:cubicBezTo>
                    <a:pt x="599" y="246"/>
                    <a:pt x="568" y="257"/>
                    <a:pt x="542" y="268"/>
                  </a:cubicBezTo>
                  <a:cubicBezTo>
                    <a:pt x="516" y="279"/>
                    <a:pt x="481" y="297"/>
                    <a:pt x="472" y="223"/>
                  </a:cubicBezTo>
                  <a:cubicBezTo>
                    <a:pt x="463" y="149"/>
                    <a:pt x="468" y="105"/>
                    <a:pt x="468" y="68"/>
                  </a:cubicBezTo>
                  <a:cubicBezTo>
                    <a:pt x="468" y="43"/>
                    <a:pt x="468" y="23"/>
                    <a:pt x="448" y="0"/>
                  </a:cubicBezTo>
                  <a:cubicBezTo>
                    <a:pt x="446" y="2"/>
                    <a:pt x="444" y="3"/>
                    <a:pt x="442" y="5"/>
                  </a:cubicBezTo>
                  <a:cubicBezTo>
                    <a:pt x="411" y="23"/>
                    <a:pt x="385" y="1"/>
                    <a:pt x="385" y="42"/>
                  </a:cubicBezTo>
                  <a:cubicBezTo>
                    <a:pt x="385" y="82"/>
                    <a:pt x="428" y="71"/>
                    <a:pt x="385" y="82"/>
                  </a:cubicBezTo>
                  <a:cubicBezTo>
                    <a:pt x="341" y="94"/>
                    <a:pt x="328" y="71"/>
                    <a:pt x="328" y="112"/>
                  </a:cubicBezTo>
                  <a:cubicBezTo>
                    <a:pt x="328" y="153"/>
                    <a:pt x="341" y="205"/>
                    <a:pt x="337" y="238"/>
                  </a:cubicBezTo>
                  <a:cubicBezTo>
                    <a:pt x="332" y="271"/>
                    <a:pt x="324" y="290"/>
                    <a:pt x="289" y="275"/>
                  </a:cubicBezTo>
                  <a:cubicBezTo>
                    <a:pt x="254" y="260"/>
                    <a:pt x="271" y="216"/>
                    <a:pt x="228" y="264"/>
                  </a:cubicBezTo>
                  <a:cubicBezTo>
                    <a:pt x="220" y="272"/>
                    <a:pt x="214" y="279"/>
                    <a:pt x="209" y="285"/>
                  </a:cubicBezTo>
                  <a:cubicBezTo>
                    <a:pt x="212" y="298"/>
                    <a:pt x="213" y="315"/>
                    <a:pt x="219" y="338"/>
                  </a:cubicBezTo>
                  <a:cubicBezTo>
                    <a:pt x="232" y="394"/>
                    <a:pt x="232" y="383"/>
                    <a:pt x="241" y="409"/>
                  </a:cubicBezTo>
                  <a:cubicBezTo>
                    <a:pt x="249" y="435"/>
                    <a:pt x="254" y="431"/>
                    <a:pt x="293" y="397"/>
                  </a:cubicBezTo>
                  <a:cubicBezTo>
                    <a:pt x="332" y="364"/>
                    <a:pt x="311" y="416"/>
                    <a:pt x="341" y="438"/>
                  </a:cubicBezTo>
                  <a:cubicBezTo>
                    <a:pt x="372" y="461"/>
                    <a:pt x="345" y="498"/>
                    <a:pt x="354" y="546"/>
                  </a:cubicBezTo>
                  <a:cubicBezTo>
                    <a:pt x="363" y="594"/>
                    <a:pt x="367" y="609"/>
                    <a:pt x="363" y="650"/>
                  </a:cubicBezTo>
                  <a:cubicBezTo>
                    <a:pt x="359" y="690"/>
                    <a:pt x="337" y="750"/>
                    <a:pt x="337" y="787"/>
                  </a:cubicBezTo>
                  <a:cubicBezTo>
                    <a:pt x="337" y="824"/>
                    <a:pt x="311" y="824"/>
                    <a:pt x="337" y="861"/>
                  </a:cubicBezTo>
                  <a:cubicBezTo>
                    <a:pt x="363" y="898"/>
                    <a:pt x="271" y="872"/>
                    <a:pt x="267" y="898"/>
                  </a:cubicBezTo>
                  <a:cubicBezTo>
                    <a:pt x="262" y="924"/>
                    <a:pt x="249" y="935"/>
                    <a:pt x="210" y="931"/>
                  </a:cubicBezTo>
                  <a:cubicBezTo>
                    <a:pt x="171" y="928"/>
                    <a:pt x="184" y="987"/>
                    <a:pt x="158" y="1005"/>
                  </a:cubicBezTo>
                  <a:cubicBezTo>
                    <a:pt x="131" y="1024"/>
                    <a:pt x="79" y="1042"/>
                    <a:pt x="79" y="1087"/>
                  </a:cubicBezTo>
                  <a:cubicBezTo>
                    <a:pt x="79" y="1131"/>
                    <a:pt x="53" y="1131"/>
                    <a:pt x="27" y="1146"/>
                  </a:cubicBezTo>
                  <a:cubicBezTo>
                    <a:pt x="0" y="1161"/>
                    <a:pt x="22" y="1191"/>
                    <a:pt x="31" y="1213"/>
                  </a:cubicBezTo>
                  <a:cubicBezTo>
                    <a:pt x="40" y="1235"/>
                    <a:pt x="75" y="1254"/>
                    <a:pt x="70" y="1280"/>
                  </a:cubicBezTo>
                  <a:cubicBezTo>
                    <a:pt x="66" y="1306"/>
                    <a:pt x="22" y="1298"/>
                    <a:pt x="27" y="1343"/>
                  </a:cubicBezTo>
                  <a:cubicBezTo>
                    <a:pt x="31" y="1387"/>
                    <a:pt x="105" y="1328"/>
                    <a:pt x="136" y="1302"/>
                  </a:cubicBezTo>
                  <a:cubicBezTo>
                    <a:pt x="166" y="1276"/>
                    <a:pt x="201" y="1294"/>
                    <a:pt x="236" y="1302"/>
                  </a:cubicBezTo>
                  <a:cubicBezTo>
                    <a:pt x="271" y="1309"/>
                    <a:pt x="311" y="1306"/>
                    <a:pt x="341" y="1287"/>
                  </a:cubicBezTo>
                  <a:cubicBezTo>
                    <a:pt x="372" y="1268"/>
                    <a:pt x="354" y="1320"/>
                    <a:pt x="332" y="1343"/>
                  </a:cubicBezTo>
                  <a:cubicBezTo>
                    <a:pt x="311" y="1365"/>
                    <a:pt x="328" y="1387"/>
                    <a:pt x="350" y="1413"/>
                  </a:cubicBezTo>
                  <a:cubicBezTo>
                    <a:pt x="372" y="1439"/>
                    <a:pt x="341" y="1465"/>
                    <a:pt x="372" y="1480"/>
                  </a:cubicBezTo>
                  <a:cubicBezTo>
                    <a:pt x="402" y="1495"/>
                    <a:pt x="363" y="1517"/>
                    <a:pt x="376" y="1535"/>
                  </a:cubicBezTo>
                  <a:cubicBezTo>
                    <a:pt x="389" y="1554"/>
                    <a:pt x="424" y="1565"/>
                    <a:pt x="442" y="1558"/>
                  </a:cubicBezTo>
                  <a:cubicBezTo>
                    <a:pt x="459" y="1550"/>
                    <a:pt x="490" y="1546"/>
                    <a:pt x="520" y="1572"/>
                  </a:cubicBezTo>
                  <a:cubicBezTo>
                    <a:pt x="551" y="1598"/>
                    <a:pt x="529" y="1613"/>
                    <a:pt x="503" y="1635"/>
                  </a:cubicBezTo>
                  <a:cubicBezTo>
                    <a:pt x="476" y="1658"/>
                    <a:pt x="481" y="1669"/>
                    <a:pt x="485" y="1698"/>
                  </a:cubicBezTo>
                  <a:cubicBezTo>
                    <a:pt x="490" y="1728"/>
                    <a:pt x="442" y="1780"/>
                    <a:pt x="437" y="1806"/>
                  </a:cubicBezTo>
                  <a:cubicBezTo>
                    <a:pt x="433" y="1832"/>
                    <a:pt x="507" y="1806"/>
                    <a:pt x="533" y="1821"/>
                  </a:cubicBezTo>
                  <a:cubicBezTo>
                    <a:pt x="559" y="1836"/>
                    <a:pt x="590" y="1839"/>
                    <a:pt x="621" y="1839"/>
                  </a:cubicBezTo>
                  <a:cubicBezTo>
                    <a:pt x="651" y="1839"/>
                    <a:pt x="647" y="1869"/>
                    <a:pt x="629" y="1895"/>
                  </a:cubicBezTo>
                  <a:cubicBezTo>
                    <a:pt x="612" y="1921"/>
                    <a:pt x="629" y="1928"/>
                    <a:pt x="660" y="1932"/>
                  </a:cubicBezTo>
                  <a:cubicBezTo>
                    <a:pt x="691" y="1936"/>
                    <a:pt x="691" y="1954"/>
                    <a:pt x="691" y="1976"/>
                  </a:cubicBezTo>
                  <a:cubicBezTo>
                    <a:pt x="691" y="1999"/>
                    <a:pt x="717" y="1999"/>
                    <a:pt x="730" y="1973"/>
                  </a:cubicBezTo>
                  <a:cubicBezTo>
                    <a:pt x="743" y="1947"/>
                    <a:pt x="756" y="1969"/>
                    <a:pt x="787" y="1991"/>
                  </a:cubicBezTo>
                  <a:cubicBezTo>
                    <a:pt x="817" y="2013"/>
                    <a:pt x="857" y="1958"/>
                    <a:pt x="896" y="1932"/>
                  </a:cubicBezTo>
                  <a:cubicBezTo>
                    <a:pt x="935" y="1906"/>
                    <a:pt x="957" y="1928"/>
                    <a:pt x="953" y="1939"/>
                  </a:cubicBezTo>
                  <a:cubicBezTo>
                    <a:pt x="948" y="1950"/>
                    <a:pt x="966" y="2006"/>
                    <a:pt x="988" y="2047"/>
                  </a:cubicBezTo>
                  <a:cubicBezTo>
                    <a:pt x="1009" y="2088"/>
                    <a:pt x="1018" y="2065"/>
                    <a:pt x="1044" y="2051"/>
                  </a:cubicBezTo>
                  <a:cubicBezTo>
                    <a:pt x="1071" y="2036"/>
                    <a:pt x="1088" y="2065"/>
                    <a:pt x="1123" y="2062"/>
                  </a:cubicBezTo>
                  <a:cubicBezTo>
                    <a:pt x="1158" y="2058"/>
                    <a:pt x="1132" y="2032"/>
                    <a:pt x="1114" y="1995"/>
                  </a:cubicBezTo>
                  <a:cubicBezTo>
                    <a:pt x="1097" y="1958"/>
                    <a:pt x="1119" y="1965"/>
                    <a:pt x="1123" y="1939"/>
                  </a:cubicBezTo>
                  <a:cubicBezTo>
                    <a:pt x="1127" y="1913"/>
                    <a:pt x="1079" y="1854"/>
                    <a:pt x="1071" y="1832"/>
                  </a:cubicBezTo>
                  <a:cubicBezTo>
                    <a:pt x="1062" y="1810"/>
                    <a:pt x="1053" y="1773"/>
                    <a:pt x="1075" y="1743"/>
                  </a:cubicBezTo>
                  <a:cubicBezTo>
                    <a:pt x="1097" y="1713"/>
                    <a:pt x="1114" y="1717"/>
                    <a:pt x="1123" y="1732"/>
                  </a:cubicBezTo>
                  <a:cubicBezTo>
                    <a:pt x="1132" y="1747"/>
                    <a:pt x="1132" y="1754"/>
                    <a:pt x="1145" y="1743"/>
                  </a:cubicBezTo>
                  <a:cubicBezTo>
                    <a:pt x="1158" y="1732"/>
                    <a:pt x="1167" y="1739"/>
                    <a:pt x="1206" y="1750"/>
                  </a:cubicBezTo>
                  <a:cubicBezTo>
                    <a:pt x="1245" y="1761"/>
                    <a:pt x="1228" y="1739"/>
                    <a:pt x="1267" y="1695"/>
                  </a:cubicBezTo>
                  <a:cubicBezTo>
                    <a:pt x="1306" y="1650"/>
                    <a:pt x="1324" y="1658"/>
                    <a:pt x="1350" y="1669"/>
                  </a:cubicBezTo>
                  <a:cubicBezTo>
                    <a:pt x="1376" y="1680"/>
                    <a:pt x="1403" y="1710"/>
                    <a:pt x="1433" y="1728"/>
                  </a:cubicBezTo>
                  <a:cubicBezTo>
                    <a:pt x="1464" y="1747"/>
                    <a:pt x="1494" y="1706"/>
                    <a:pt x="1512" y="1665"/>
                  </a:cubicBezTo>
                  <a:cubicBezTo>
                    <a:pt x="1529" y="1624"/>
                    <a:pt x="1547" y="1661"/>
                    <a:pt x="1560" y="1680"/>
                  </a:cubicBezTo>
                  <a:cubicBezTo>
                    <a:pt x="1573" y="1698"/>
                    <a:pt x="1595" y="1684"/>
                    <a:pt x="1603" y="1650"/>
                  </a:cubicBezTo>
                  <a:cubicBezTo>
                    <a:pt x="1612" y="1617"/>
                    <a:pt x="1656" y="1687"/>
                    <a:pt x="1686" y="1706"/>
                  </a:cubicBezTo>
                  <a:cubicBezTo>
                    <a:pt x="1717" y="1724"/>
                    <a:pt x="1708" y="1661"/>
                    <a:pt x="1721" y="1643"/>
                  </a:cubicBezTo>
                  <a:cubicBezTo>
                    <a:pt x="1735" y="1624"/>
                    <a:pt x="1769" y="1647"/>
                    <a:pt x="1783" y="1658"/>
                  </a:cubicBezTo>
                  <a:cubicBezTo>
                    <a:pt x="1796" y="1669"/>
                    <a:pt x="1822" y="1661"/>
                    <a:pt x="1839" y="1643"/>
                  </a:cubicBezTo>
                  <a:cubicBezTo>
                    <a:pt x="1857" y="1624"/>
                    <a:pt x="1879" y="1624"/>
                    <a:pt x="1909" y="1609"/>
                  </a:cubicBezTo>
                  <a:cubicBezTo>
                    <a:pt x="1940" y="1595"/>
                    <a:pt x="1918" y="1587"/>
                    <a:pt x="1918" y="1558"/>
                  </a:cubicBezTo>
                  <a:cubicBezTo>
                    <a:pt x="1918" y="1528"/>
                    <a:pt x="1940" y="1528"/>
                    <a:pt x="1975" y="1528"/>
                  </a:cubicBezTo>
                  <a:cubicBezTo>
                    <a:pt x="2010" y="1528"/>
                    <a:pt x="2010" y="1517"/>
                    <a:pt x="2036" y="1491"/>
                  </a:cubicBezTo>
                  <a:cubicBezTo>
                    <a:pt x="2062" y="1465"/>
                    <a:pt x="2067" y="1509"/>
                    <a:pt x="2093" y="1528"/>
                  </a:cubicBezTo>
                  <a:cubicBezTo>
                    <a:pt x="2093" y="1528"/>
                    <a:pt x="2094" y="1529"/>
                    <a:pt x="2094" y="1529"/>
                  </a:cubicBezTo>
                  <a:cubicBezTo>
                    <a:pt x="2116" y="1504"/>
                    <a:pt x="2145" y="1483"/>
                    <a:pt x="2154" y="1463"/>
                  </a:cubicBezTo>
                  <a:cubicBezTo>
                    <a:pt x="2168" y="1435"/>
                    <a:pt x="2213" y="1464"/>
                    <a:pt x="2240" y="145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72" name="Freeform 16"/>
            <p:cNvSpPr>
              <a:spLocks/>
            </p:cNvSpPr>
            <p:nvPr/>
          </p:nvSpPr>
          <p:spPr bwMode="auto">
            <a:xfrm>
              <a:off x="3140" y="3330"/>
              <a:ext cx="916" cy="601"/>
            </a:xfrm>
            <a:custGeom>
              <a:avLst/>
              <a:gdLst>
                <a:gd name="T0" fmla="*/ 1938 w 1978"/>
                <a:gd name="T1" fmla="*/ 430 h 1298"/>
                <a:gd name="T2" fmla="*/ 1896 w 1978"/>
                <a:gd name="T3" fmla="*/ 398 h 1298"/>
                <a:gd name="T4" fmla="*/ 1794 w 1978"/>
                <a:gd name="T5" fmla="*/ 345 h 1298"/>
                <a:gd name="T6" fmla="*/ 1719 w 1978"/>
                <a:gd name="T7" fmla="*/ 267 h 1298"/>
                <a:gd name="T8" fmla="*/ 1715 w 1978"/>
                <a:gd name="T9" fmla="*/ 117 h 1298"/>
                <a:gd name="T10" fmla="*/ 1676 w 1978"/>
                <a:gd name="T11" fmla="*/ 12 h 1298"/>
                <a:gd name="T12" fmla="*/ 1578 w 1978"/>
                <a:gd name="T13" fmla="*/ 37 h 1298"/>
                <a:gd name="T14" fmla="*/ 1489 w 1978"/>
                <a:gd name="T15" fmla="*/ 114 h 1298"/>
                <a:gd name="T16" fmla="*/ 1365 w 1978"/>
                <a:gd name="T17" fmla="*/ 120 h 1298"/>
                <a:gd name="T18" fmla="*/ 1261 w 1978"/>
                <a:gd name="T19" fmla="*/ 120 h 1298"/>
                <a:gd name="T20" fmla="*/ 1200 w 1978"/>
                <a:gd name="T21" fmla="*/ 197 h 1298"/>
                <a:gd name="T22" fmla="*/ 1135 w 1978"/>
                <a:gd name="T23" fmla="*/ 264 h 1298"/>
                <a:gd name="T24" fmla="*/ 1012 w 1978"/>
                <a:gd name="T25" fmla="*/ 290 h 1298"/>
                <a:gd name="T26" fmla="*/ 907 w 1978"/>
                <a:gd name="T27" fmla="*/ 360 h 1298"/>
                <a:gd name="T28" fmla="*/ 798 w 1978"/>
                <a:gd name="T29" fmla="*/ 349 h 1298"/>
                <a:gd name="T30" fmla="*/ 685 w 1978"/>
                <a:gd name="T31" fmla="*/ 301 h 1298"/>
                <a:gd name="T32" fmla="*/ 523 w 1978"/>
                <a:gd name="T33" fmla="*/ 412 h 1298"/>
                <a:gd name="T34" fmla="*/ 379 w 1978"/>
                <a:gd name="T35" fmla="*/ 516 h 1298"/>
                <a:gd name="T36" fmla="*/ 195 w 1978"/>
                <a:gd name="T37" fmla="*/ 445 h 1298"/>
                <a:gd name="T38" fmla="*/ 69 w 1978"/>
                <a:gd name="T39" fmla="*/ 527 h 1298"/>
                <a:gd name="T40" fmla="*/ 9 w 1978"/>
                <a:gd name="T41" fmla="*/ 567 h 1298"/>
                <a:gd name="T42" fmla="*/ 81 w 1978"/>
                <a:gd name="T43" fmla="*/ 580 h 1298"/>
                <a:gd name="T44" fmla="*/ 186 w 1978"/>
                <a:gd name="T45" fmla="*/ 645 h 1298"/>
                <a:gd name="T46" fmla="*/ 305 w 1978"/>
                <a:gd name="T47" fmla="*/ 658 h 1298"/>
                <a:gd name="T48" fmla="*/ 418 w 1978"/>
                <a:gd name="T49" fmla="*/ 675 h 1298"/>
                <a:gd name="T50" fmla="*/ 430 w 1978"/>
                <a:gd name="T51" fmla="*/ 815 h 1298"/>
                <a:gd name="T52" fmla="*/ 284 w 1978"/>
                <a:gd name="T53" fmla="*/ 891 h 1298"/>
                <a:gd name="T54" fmla="*/ 427 w 1978"/>
                <a:gd name="T55" fmla="*/ 931 h 1298"/>
                <a:gd name="T56" fmla="*/ 545 w 1978"/>
                <a:gd name="T57" fmla="*/ 957 h 1298"/>
                <a:gd name="T58" fmla="*/ 593 w 1978"/>
                <a:gd name="T59" fmla="*/ 1038 h 1298"/>
                <a:gd name="T60" fmla="*/ 623 w 1978"/>
                <a:gd name="T61" fmla="*/ 1153 h 1298"/>
                <a:gd name="T62" fmla="*/ 720 w 1978"/>
                <a:gd name="T63" fmla="*/ 1220 h 1298"/>
                <a:gd name="T64" fmla="*/ 929 w 1978"/>
                <a:gd name="T65" fmla="*/ 1253 h 1298"/>
                <a:gd name="T66" fmla="*/ 1065 w 1978"/>
                <a:gd name="T67" fmla="*/ 1264 h 1298"/>
                <a:gd name="T68" fmla="*/ 1161 w 1978"/>
                <a:gd name="T69" fmla="*/ 1220 h 1298"/>
                <a:gd name="T70" fmla="*/ 1296 w 1978"/>
                <a:gd name="T71" fmla="*/ 1294 h 1298"/>
                <a:gd name="T72" fmla="*/ 1423 w 1978"/>
                <a:gd name="T73" fmla="*/ 1249 h 1298"/>
                <a:gd name="T74" fmla="*/ 1447 w 1978"/>
                <a:gd name="T75" fmla="*/ 1231 h 1298"/>
                <a:gd name="T76" fmla="*/ 1501 w 1978"/>
                <a:gd name="T77" fmla="*/ 1164 h 1298"/>
                <a:gd name="T78" fmla="*/ 1608 w 1978"/>
                <a:gd name="T79" fmla="*/ 1079 h 1298"/>
                <a:gd name="T80" fmla="*/ 1685 w 1978"/>
                <a:gd name="T81" fmla="*/ 1020 h 1298"/>
                <a:gd name="T82" fmla="*/ 1801 w 1978"/>
                <a:gd name="T83" fmla="*/ 910 h 1298"/>
                <a:gd name="T84" fmla="*/ 1862 w 1978"/>
                <a:gd name="T85" fmla="*/ 681 h 1298"/>
                <a:gd name="T86" fmla="*/ 1954 w 1978"/>
                <a:gd name="T87" fmla="*/ 523 h 1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78" h="1298">
                  <a:moveTo>
                    <a:pt x="1967" y="480"/>
                  </a:moveTo>
                  <a:cubicBezTo>
                    <a:pt x="1956" y="456"/>
                    <a:pt x="1930" y="460"/>
                    <a:pt x="1938" y="430"/>
                  </a:cubicBezTo>
                  <a:cubicBezTo>
                    <a:pt x="1943" y="415"/>
                    <a:pt x="1938" y="406"/>
                    <a:pt x="1939" y="400"/>
                  </a:cubicBezTo>
                  <a:cubicBezTo>
                    <a:pt x="1913" y="391"/>
                    <a:pt x="1915" y="402"/>
                    <a:pt x="1896" y="398"/>
                  </a:cubicBezTo>
                  <a:cubicBezTo>
                    <a:pt x="1869" y="392"/>
                    <a:pt x="1879" y="401"/>
                    <a:pt x="1840" y="431"/>
                  </a:cubicBezTo>
                  <a:cubicBezTo>
                    <a:pt x="1801" y="462"/>
                    <a:pt x="1804" y="376"/>
                    <a:pt x="1794" y="345"/>
                  </a:cubicBezTo>
                  <a:cubicBezTo>
                    <a:pt x="1784" y="315"/>
                    <a:pt x="1752" y="331"/>
                    <a:pt x="1706" y="331"/>
                  </a:cubicBezTo>
                  <a:cubicBezTo>
                    <a:pt x="1660" y="331"/>
                    <a:pt x="1660" y="312"/>
                    <a:pt x="1719" y="267"/>
                  </a:cubicBezTo>
                  <a:cubicBezTo>
                    <a:pt x="1778" y="223"/>
                    <a:pt x="1755" y="178"/>
                    <a:pt x="1758" y="145"/>
                  </a:cubicBezTo>
                  <a:cubicBezTo>
                    <a:pt x="1761" y="112"/>
                    <a:pt x="1748" y="117"/>
                    <a:pt x="1715" y="117"/>
                  </a:cubicBezTo>
                  <a:cubicBezTo>
                    <a:pt x="1683" y="117"/>
                    <a:pt x="1702" y="81"/>
                    <a:pt x="1719" y="50"/>
                  </a:cubicBezTo>
                  <a:cubicBezTo>
                    <a:pt x="1735" y="20"/>
                    <a:pt x="1709" y="23"/>
                    <a:pt x="1676" y="12"/>
                  </a:cubicBezTo>
                  <a:cubicBezTo>
                    <a:pt x="1643" y="0"/>
                    <a:pt x="1640" y="23"/>
                    <a:pt x="1627" y="34"/>
                  </a:cubicBezTo>
                  <a:cubicBezTo>
                    <a:pt x="1614" y="45"/>
                    <a:pt x="1604" y="42"/>
                    <a:pt x="1578" y="37"/>
                  </a:cubicBezTo>
                  <a:cubicBezTo>
                    <a:pt x="1552" y="31"/>
                    <a:pt x="1542" y="34"/>
                    <a:pt x="1535" y="62"/>
                  </a:cubicBezTo>
                  <a:cubicBezTo>
                    <a:pt x="1529" y="89"/>
                    <a:pt x="1525" y="75"/>
                    <a:pt x="1489" y="114"/>
                  </a:cubicBezTo>
                  <a:cubicBezTo>
                    <a:pt x="1404" y="128"/>
                    <a:pt x="1453" y="117"/>
                    <a:pt x="1424" y="70"/>
                  </a:cubicBezTo>
                  <a:cubicBezTo>
                    <a:pt x="1394" y="23"/>
                    <a:pt x="1368" y="92"/>
                    <a:pt x="1365" y="120"/>
                  </a:cubicBezTo>
                  <a:cubicBezTo>
                    <a:pt x="1362" y="148"/>
                    <a:pt x="1329" y="162"/>
                    <a:pt x="1316" y="137"/>
                  </a:cubicBezTo>
                  <a:cubicBezTo>
                    <a:pt x="1309" y="124"/>
                    <a:pt x="1285" y="121"/>
                    <a:pt x="1261" y="120"/>
                  </a:cubicBezTo>
                  <a:cubicBezTo>
                    <a:pt x="1265" y="134"/>
                    <a:pt x="1264" y="150"/>
                    <a:pt x="1252" y="167"/>
                  </a:cubicBezTo>
                  <a:cubicBezTo>
                    <a:pt x="1231" y="201"/>
                    <a:pt x="1218" y="212"/>
                    <a:pt x="1200" y="197"/>
                  </a:cubicBezTo>
                  <a:cubicBezTo>
                    <a:pt x="1183" y="182"/>
                    <a:pt x="1135" y="178"/>
                    <a:pt x="1135" y="208"/>
                  </a:cubicBezTo>
                  <a:cubicBezTo>
                    <a:pt x="1135" y="238"/>
                    <a:pt x="1178" y="264"/>
                    <a:pt x="1135" y="264"/>
                  </a:cubicBezTo>
                  <a:cubicBezTo>
                    <a:pt x="1091" y="264"/>
                    <a:pt x="1073" y="249"/>
                    <a:pt x="1065" y="275"/>
                  </a:cubicBezTo>
                  <a:cubicBezTo>
                    <a:pt x="1056" y="301"/>
                    <a:pt x="1043" y="308"/>
                    <a:pt x="1012" y="290"/>
                  </a:cubicBezTo>
                  <a:cubicBezTo>
                    <a:pt x="982" y="271"/>
                    <a:pt x="942" y="278"/>
                    <a:pt x="934" y="304"/>
                  </a:cubicBezTo>
                  <a:cubicBezTo>
                    <a:pt x="925" y="330"/>
                    <a:pt x="938" y="353"/>
                    <a:pt x="907" y="360"/>
                  </a:cubicBezTo>
                  <a:cubicBezTo>
                    <a:pt x="877" y="367"/>
                    <a:pt x="877" y="404"/>
                    <a:pt x="851" y="378"/>
                  </a:cubicBezTo>
                  <a:cubicBezTo>
                    <a:pt x="824" y="353"/>
                    <a:pt x="816" y="338"/>
                    <a:pt x="798" y="349"/>
                  </a:cubicBezTo>
                  <a:cubicBezTo>
                    <a:pt x="781" y="360"/>
                    <a:pt x="750" y="360"/>
                    <a:pt x="733" y="327"/>
                  </a:cubicBezTo>
                  <a:cubicBezTo>
                    <a:pt x="715" y="293"/>
                    <a:pt x="724" y="264"/>
                    <a:pt x="685" y="301"/>
                  </a:cubicBezTo>
                  <a:cubicBezTo>
                    <a:pt x="645" y="338"/>
                    <a:pt x="658" y="367"/>
                    <a:pt x="610" y="371"/>
                  </a:cubicBezTo>
                  <a:cubicBezTo>
                    <a:pt x="562" y="375"/>
                    <a:pt x="545" y="390"/>
                    <a:pt x="523" y="412"/>
                  </a:cubicBezTo>
                  <a:cubicBezTo>
                    <a:pt x="501" y="434"/>
                    <a:pt x="436" y="423"/>
                    <a:pt x="436" y="460"/>
                  </a:cubicBezTo>
                  <a:cubicBezTo>
                    <a:pt x="436" y="497"/>
                    <a:pt x="414" y="538"/>
                    <a:pt x="379" y="516"/>
                  </a:cubicBezTo>
                  <a:cubicBezTo>
                    <a:pt x="344" y="493"/>
                    <a:pt x="313" y="479"/>
                    <a:pt x="287" y="482"/>
                  </a:cubicBezTo>
                  <a:cubicBezTo>
                    <a:pt x="261" y="486"/>
                    <a:pt x="230" y="441"/>
                    <a:pt x="195" y="445"/>
                  </a:cubicBezTo>
                  <a:cubicBezTo>
                    <a:pt x="160" y="449"/>
                    <a:pt x="156" y="464"/>
                    <a:pt x="139" y="486"/>
                  </a:cubicBezTo>
                  <a:cubicBezTo>
                    <a:pt x="121" y="508"/>
                    <a:pt x="112" y="527"/>
                    <a:pt x="69" y="527"/>
                  </a:cubicBezTo>
                  <a:cubicBezTo>
                    <a:pt x="49" y="527"/>
                    <a:pt x="30" y="523"/>
                    <a:pt x="18" y="516"/>
                  </a:cubicBezTo>
                  <a:cubicBezTo>
                    <a:pt x="7" y="530"/>
                    <a:pt x="0" y="548"/>
                    <a:pt x="9" y="567"/>
                  </a:cubicBezTo>
                  <a:cubicBezTo>
                    <a:pt x="28" y="612"/>
                    <a:pt x="50" y="622"/>
                    <a:pt x="56" y="601"/>
                  </a:cubicBezTo>
                  <a:cubicBezTo>
                    <a:pt x="63" y="580"/>
                    <a:pt x="56" y="579"/>
                    <a:pt x="81" y="580"/>
                  </a:cubicBezTo>
                  <a:cubicBezTo>
                    <a:pt x="105" y="581"/>
                    <a:pt x="159" y="570"/>
                    <a:pt x="166" y="597"/>
                  </a:cubicBezTo>
                  <a:cubicBezTo>
                    <a:pt x="172" y="623"/>
                    <a:pt x="177" y="633"/>
                    <a:pt x="186" y="645"/>
                  </a:cubicBezTo>
                  <a:cubicBezTo>
                    <a:pt x="194" y="658"/>
                    <a:pt x="238" y="697"/>
                    <a:pt x="263" y="673"/>
                  </a:cubicBezTo>
                  <a:cubicBezTo>
                    <a:pt x="287" y="649"/>
                    <a:pt x="289" y="640"/>
                    <a:pt x="305" y="658"/>
                  </a:cubicBezTo>
                  <a:cubicBezTo>
                    <a:pt x="321" y="676"/>
                    <a:pt x="326" y="688"/>
                    <a:pt x="354" y="683"/>
                  </a:cubicBezTo>
                  <a:cubicBezTo>
                    <a:pt x="382" y="677"/>
                    <a:pt x="395" y="645"/>
                    <a:pt x="418" y="675"/>
                  </a:cubicBezTo>
                  <a:cubicBezTo>
                    <a:pt x="441" y="704"/>
                    <a:pt x="451" y="718"/>
                    <a:pt x="453" y="750"/>
                  </a:cubicBezTo>
                  <a:cubicBezTo>
                    <a:pt x="454" y="782"/>
                    <a:pt x="456" y="804"/>
                    <a:pt x="430" y="815"/>
                  </a:cubicBezTo>
                  <a:cubicBezTo>
                    <a:pt x="403" y="826"/>
                    <a:pt x="358" y="797"/>
                    <a:pt x="344" y="825"/>
                  </a:cubicBezTo>
                  <a:cubicBezTo>
                    <a:pt x="335" y="845"/>
                    <a:pt x="306" y="866"/>
                    <a:pt x="284" y="891"/>
                  </a:cubicBezTo>
                  <a:cubicBezTo>
                    <a:pt x="310" y="908"/>
                    <a:pt x="331" y="902"/>
                    <a:pt x="361" y="938"/>
                  </a:cubicBezTo>
                  <a:cubicBezTo>
                    <a:pt x="392" y="975"/>
                    <a:pt x="405" y="949"/>
                    <a:pt x="427" y="931"/>
                  </a:cubicBezTo>
                  <a:cubicBezTo>
                    <a:pt x="449" y="912"/>
                    <a:pt x="466" y="938"/>
                    <a:pt x="488" y="957"/>
                  </a:cubicBezTo>
                  <a:cubicBezTo>
                    <a:pt x="510" y="975"/>
                    <a:pt x="527" y="975"/>
                    <a:pt x="545" y="957"/>
                  </a:cubicBezTo>
                  <a:cubicBezTo>
                    <a:pt x="562" y="938"/>
                    <a:pt x="593" y="953"/>
                    <a:pt x="619" y="964"/>
                  </a:cubicBezTo>
                  <a:cubicBezTo>
                    <a:pt x="645" y="975"/>
                    <a:pt x="619" y="1016"/>
                    <a:pt x="593" y="1038"/>
                  </a:cubicBezTo>
                  <a:cubicBezTo>
                    <a:pt x="567" y="1060"/>
                    <a:pt x="571" y="1075"/>
                    <a:pt x="588" y="1090"/>
                  </a:cubicBezTo>
                  <a:cubicBezTo>
                    <a:pt x="606" y="1105"/>
                    <a:pt x="610" y="1135"/>
                    <a:pt x="623" y="1153"/>
                  </a:cubicBezTo>
                  <a:cubicBezTo>
                    <a:pt x="637" y="1172"/>
                    <a:pt x="632" y="1190"/>
                    <a:pt x="654" y="1186"/>
                  </a:cubicBezTo>
                  <a:cubicBezTo>
                    <a:pt x="676" y="1183"/>
                    <a:pt x="698" y="1194"/>
                    <a:pt x="720" y="1220"/>
                  </a:cubicBezTo>
                  <a:cubicBezTo>
                    <a:pt x="741" y="1246"/>
                    <a:pt x="811" y="1257"/>
                    <a:pt x="842" y="1275"/>
                  </a:cubicBezTo>
                  <a:cubicBezTo>
                    <a:pt x="872" y="1294"/>
                    <a:pt x="907" y="1246"/>
                    <a:pt x="929" y="1253"/>
                  </a:cubicBezTo>
                  <a:cubicBezTo>
                    <a:pt x="939" y="1256"/>
                    <a:pt x="958" y="1273"/>
                    <a:pt x="976" y="1290"/>
                  </a:cubicBezTo>
                  <a:cubicBezTo>
                    <a:pt x="996" y="1262"/>
                    <a:pt x="1013" y="1264"/>
                    <a:pt x="1065" y="1264"/>
                  </a:cubicBezTo>
                  <a:cubicBezTo>
                    <a:pt x="1126" y="1264"/>
                    <a:pt x="1139" y="1275"/>
                    <a:pt x="1126" y="1238"/>
                  </a:cubicBezTo>
                  <a:cubicBezTo>
                    <a:pt x="1113" y="1201"/>
                    <a:pt x="1121" y="1168"/>
                    <a:pt x="1161" y="1220"/>
                  </a:cubicBezTo>
                  <a:cubicBezTo>
                    <a:pt x="1200" y="1272"/>
                    <a:pt x="1148" y="1249"/>
                    <a:pt x="1213" y="1253"/>
                  </a:cubicBezTo>
                  <a:cubicBezTo>
                    <a:pt x="1279" y="1257"/>
                    <a:pt x="1231" y="1290"/>
                    <a:pt x="1296" y="1294"/>
                  </a:cubicBezTo>
                  <a:cubicBezTo>
                    <a:pt x="1362" y="1298"/>
                    <a:pt x="1392" y="1279"/>
                    <a:pt x="1392" y="1264"/>
                  </a:cubicBezTo>
                  <a:cubicBezTo>
                    <a:pt x="1392" y="1249"/>
                    <a:pt x="1418" y="1216"/>
                    <a:pt x="1423" y="1249"/>
                  </a:cubicBezTo>
                  <a:cubicBezTo>
                    <a:pt x="1423" y="1253"/>
                    <a:pt x="1424" y="1256"/>
                    <a:pt x="1424" y="1259"/>
                  </a:cubicBezTo>
                  <a:cubicBezTo>
                    <a:pt x="1430" y="1247"/>
                    <a:pt x="1437" y="1235"/>
                    <a:pt x="1447" y="1231"/>
                  </a:cubicBezTo>
                  <a:cubicBezTo>
                    <a:pt x="1469" y="1222"/>
                    <a:pt x="1486" y="1214"/>
                    <a:pt x="1486" y="1194"/>
                  </a:cubicBezTo>
                  <a:cubicBezTo>
                    <a:pt x="1486" y="1173"/>
                    <a:pt x="1471" y="1164"/>
                    <a:pt x="1501" y="1164"/>
                  </a:cubicBezTo>
                  <a:cubicBezTo>
                    <a:pt x="1532" y="1164"/>
                    <a:pt x="1591" y="1177"/>
                    <a:pt x="1591" y="1135"/>
                  </a:cubicBezTo>
                  <a:cubicBezTo>
                    <a:pt x="1591" y="1092"/>
                    <a:pt x="1576" y="1062"/>
                    <a:pt x="1608" y="1079"/>
                  </a:cubicBezTo>
                  <a:cubicBezTo>
                    <a:pt x="1641" y="1096"/>
                    <a:pt x="1663" y="1090"/>
                    <a:pt x="1674" y="1066"/>
                  </a:cubicBezTo>
                  <a:cubicBezTo>
                    <a:pt x="1685" y="1042"/>
                    <a:pt x="1700" y="1042"/>
                    <a:pt x="1685" y="1020"/>
                  </a:cubicBezTo>
                  <a:cubicBezTo>
                    <a:pt x="1670" y="997"/>
                    <a:pt x="1672" y="979"/>
                    <a:pt x="1694" y="971"/>
                  </a:cubicBezTo>
                  <a:cubicBezTo>
                    <a:pt x="1715" y="964"/>
                    <a:pt x="1777" y="940"/>
                    <a:pt x="1801" y="910"/>
                  </a:cubicBezTo>
                  <a:cubicBezTo>
                    <a:pt x="1825" y="881"/>
                    <a:pt x="1851" y="870"/>
                    <a:pt x="1840" y="836"/>
                  </a:cubicBezTo>
                  <a:cubicBezTo>
                    <a:pt x="1829" y="803"/>
                    <a:pt x="1807" y="732"/>
                    <a:pt x="1862" y="681"/>
                  </a:cubicBezTo>
                  <a:cubicBezTo>
                    <a:pt x="1916" y="629"/>
                    <a:pt x="1936" y="640"/>
                    <a:pt x="1938" y="599"/>
                  </a:cubicBezTo>
                  <a:cubicBezTo>
                    <a:pt x="1940" y="558"/>
                    <a:pt x="1932" y="536"/>
                    <a:pt x="1954" y="523"/>
                  </a:cubicBezTo>
                  <a:cubicBezTo>
                    <a:pt x="1975" y="510"/>
                    <a:pt x="1978" y="504"/>
                    <a:pt x="1967" y="480"/>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81" name="Freeform 17"/>
            <p:cNvSpPr>
              <a:spLocks/>
            </p:cNvSpPr>
            <p:nvPr/>
          </p:nvSpPr>
          <p:spPr bwMode="auto">
            <a:xfrm>
              <a:off x="3238" y="1805"/>
              <a:ext cx="590" cy="922"/>
            </a:xfrm>
            <a:custGeom>
              <a:avLst/>
              <a:gdLst>
                <a:gd name="T0" fmla="*/ 1149 w 1273"/>
                <a:gd name="T1" fmla="*/ 1405 h 1992"/>
                <a:gd name="T2" fmla="*/ 1053 w 1273"/>
                <a:gd name="T3" fmla="*/ 1201 h 1992"/>
                <a:gd name="T4" fmla="*/ 1105 w 1273"/>
                <a:gd name="T5" fmla="*/ 957 h 1992"/>
                <a:gd name="T6" fmla="*/ 1044 w 1273"/>
                <a:gd name="T7" fmla="*/ 727 h 1992"/>
                <a:gd name="T8" fmla="*/ 1088 w 1273"/>
                <a:gd name="T9" fmla="*/ 590 h 1992"/>
                <a:gd name="T10" fmla="*/ 1088 w 1273"/>
                <a:gd name="T11" fmla="*/ 486 h 1992"/>
                <a:gd name="T12" fmla="*/ 1094 w 1273"/>
                <a:gd name="T13" fmla="*/ 280 h 1992"/>
                <a:gd name="T14" fmla="*/ 1131 w 1273"/>
                <a:gd name="T15" fmla="*/ 132 h 1992"/>
                <a:gd name="T16" fmla="*/ 1098 w 1273"/>
                <a:gd name="T17" fmla="*/ 0 h 1992"/>
                <a:gd name="T18" fmla="*/ 996 w 1273"/>
                <a:gd name="T19" fmla="*/ 76 h 1992"/>
                <a:gd name="T20" fmla="*/ 900 w 1273"/>
                <a:gd name="T21" fmla="*/ 110 h 1992"/>
                <a:gd name="T22" fmla="*/ 834 w 1273"/>
                <a:gd name="T23" fmla="*/ 265 h 1992"/>
                <a:gd name="T24" fmla="*/ 699 w 1273"/>
                <a:gd name="T25" fmla="*/ 380 h 1992"/>
                <a:gd name="T26" fmla="*/ 629 w 1273"/>
                <a:gd name="T27" fmla="*/ 506 h 1992"/>
                <a:gd name="T28" fmla="*/ 476 w 1273"/>
                <a:gd name="T29" fmla="*/ 491 h 1992"/>
                <a:gd name="T30" fmla="*/ 377 w 1273"/>
                <a:gd name="T31" fmla="*/ 501 h 1992"/>
                <a:gd name="T32" fmla="*/ 314 w 1273"/>
                <a:gd name="T33" fmla="*/ 595 h 1992"/>
                <a:gd name="T34" fmla="*/ 327 w 1273"/>
                <a:gd name="T35" fmla="*/ 704 h 1992"/>
                <a:gd name="T36" fmla="*/ 500 w 1273"/>
                <a:gd name="T37" fmla="*/ 784 h 1992"/>
                <a:gd name="T38" fmla="*/ 664 w 1273"/>
                <a:gd name="T39" fmla="*/ 901 h 1992"/>
                <a:gd name="T40" fmla="*/ 642 w 1273"/>
                <a:gd name="T41" fmla="*/ 1038 h 1992"/>
                <a:gd name="T42" fmla="*/ 563 w 1273"/>
                <a:gd name="T43" fmla="*/ 1120 h 1992"/>
                <a:gd name="T44" fmla="*/ 509 w 1273"/>
                <a:gd name="T45" fmla="*/ 1127 h 1992"/>
                <a:gd name="T46" fmla="*/ 472 w 1273"/>
                <a:gd name="T47" fmla="*/ 1196 h 1992"/>
                <a:gd name="T48" fmla="*/ 356 w 1273"/>
                <a:gd name="T49" fmla="*/ 1225 h 1992"/>
                <a:gd name="T50" fmla="*/ 205 w 1273"/>
                <a:gd name="T51" fmla="*/ 1183 h 1992"/>
                <a:gd name="T52" fmla="*/ 175 w 1273"/>
                <a:gd name="T53" fmla="*/ 1277 h 1992"/>
                <a:gd name="T54" fmla="*/ 179 w 1273"/>
                <a:gd name="T55" fmla="*/ 1331 h 1992"/>
                <a:gd name="T56" fmla="*/ 212 w 1273"/>
                <a:gd name="T57" fmla="*/ 1416 h 1992"/>
                <a:gd name="T58" fmla="*/ 179 w 1273"/>
                <a:gd name="T59" fmla="*/ 1481 h 1992"/>
                <a:gd name="T60" fmla="*/ 201 w 1273"/>
                <a:gd name="T61" fmla="*/ 1540 h 1992"/>
                <a:gd name="T62" fmla="*/ 148 w 1273"/>
                <a:gd name="T63" fmla="*/ 1551 h 1992"/>
                <a:gd name="T64" fmla="*/ 76 w 1273"/>
                <a:gd name="T65" fmla="*/ 1564 h 1992"/>
                <a:gd name="T66" fmla="*/ 61 w 1273"/>
                <a:gd name="T67" fmla="*/ 1624 h 1992"/>
                <a:gd name="T68" fmla="*/ 61 w 1273"/>
                <a:gd name="T69" fmla="*/ 1698 h 1992"/>
                <a:gd name="T70" fmla="*/ 46 w 1273"/>
                <a:gd name="T71" fmla="*/ 1735 h 1992"/>
                <a:gd name="T72" fmla="*/ 214 w 1273"/>
                <a:gd name="T73" fmla="*/ 1789 h 1992"/>
                <a:gd name="T74" fmla="*/ 349 w 1273"/>
                <a:gd name="T75" fmla="*/ 1823 h 1992"/>
                <a:gd name="T76" fmla="*/ 438 w 1273"/>
                <a:gd name="T77" fmla="*/ 1834 h 1992"/>
                <a:gd name="T78" fmla="*/ 536 w 1273"/>
                <a:gd name="T79" fmla="*/ 1890 h 1992"/>
                <a:gd name="T80" fmla="*/ 677 w 1273"/>
                <a:gd name="T81" fmla="*/ 1876 h 1992"/>
                <a:gd name="T82" fmla="*/ 805 w 1273"/>
                <a:gd name="T83" fmla="*/ 1929 h 1992"/>
                <a:gd name="T84" fmla="*/ 939 w 1273"/>
                <a:gd name="T85" fmla="*/ 1959 h 1992"/>
                <a:gd name="T86" fmla="*/ 970 w 1273"/>
                <a:gd name="T87" fmla="*/ 1909 h 1992"/>
                <a:gd name="T88" fmla="*/ 930 w 1273"/>
                <a:gd name="T89" fmla="*/ 1816 h 1992"/>
                <a:gd name="T90" fmla="*/ 1059 w 1273"/>
                <a:gd name="T91" fmla="*/ 1752 h 1992"/>
                <a:gd name="T92" fmla="*/ 974 w 1273"/>
                <a:gd name="T93" fmla="*/ 1679 h 1992"/>
                <a:gd name="T94" fmla="*/ 913 w 1273"/>
                <a:gd name="T95" fmla="*/ 1626 h 1992"/>
                <a:gd name="T96" fmla="*/ 1048 w 1273"/>
                <a:gd name="T97" fmla="*/ 1603 h 1992"/>
                <a:gd name="T98" fmla="*/ 1168 w 1273"/>
                <a:gd name="T99" fmla="*/ 1607 h 1992"/>
                <a:gd name="T100" fmla="*/ 1256 w 1273"/>
                <a:gd name="T101" fmla="*/ 1527 h 1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3" h="1992">
                  <a:moveTo>
                    <a:pt x="1256" y="1527"/>
                  </a:moveTo>
                  <a:cubicBezTo>
                    <a:pt x="1238" y="1499"/>
                    <a:pt x="1164" y="1449"/>
                    <a:pt x="1149" y="1405"/>
                  </a:cubicBezTo>
                  <a:cubicBezTo>
                    <a:pt x="1133" y="1360"/>
                    <a:pt x="1118" y="1342"/>
                    <a:pt x="1092" y="1314"/>
                  </a:cubicBezTo>
                  <a:cubicBezTo>
                    <a:pt x="1066" y="1286"/>
                    <a:pt x="1055" y="1257"/>
                    <a:pt x="1053" y="1201"/>
                  </a:cubicBezTo>
                  <a:cubicBezTo>
                    <a:pt x="1050" y="1146"/>
                    <a:pt x="1066" y="1110"/>
                    <a:pt x="1081" y="1075"/>
                  </a:cubicBezTo>
                  <a:cubicBezTo>
                    <a:pt x="1096" y="1040"/>
                    <a:pt x="1131" y="1016"/>
                    <a:pt x="1105" y="957"/>
                  </a:cubicBezTo>
                  <a:cubicBezTo>
                    <a:pt x="1079" y="897"/>
                    <a:pt x="1063" y="888"/>
                    <a:pt x="1063" y="853"/>
                  </a:cubicBezTo>
                  <a:cubicBezTo>
                    <a:pt x="1063" y="818"/>
                    <a:pt x="1070" y="753"/>
                    <a:pt x="1044" y="727"/>
                  </a:cubicBezTo>
                  <a:cubicBezTo>
                    <a:pt x="1018" y="701"/>
                    <a:pt x="1033" y="664"/>
                    <a:pt x="1048" y="638"/>
                  </a:cubicBezTo>
                  <a:cubicBezTo>
                    <a:pt x="1063" y="612"/>
                    <a:pt x="1107" y="617"/>
                    <a:pt x="1088" y="590"/>
                  </a:cubicBezTo>
                  <a:cubicBezTo>
                    <a:pt x="1068" y="562"/>
                    <a:pt x="1066" y="556"/>
                    <a:pt x="1085" y="540"/>
                  </a:cubicBezTo>
                  <a:cubicBezTo>
                    <a:pt x="1105" y="523"/>
                    <a:pt x="1103" y="504"/>
                    <a:pt x="1088" y="486"/>
                  </a:cubicBezTo>
                  <a:cubicBezTo>
                    <a:pt x="1072" y="467"/>
                    <a:pt x="989" y="395"/>
                    <a:pt x="1029" y="360"/>
                  </a:cubicBezTo>
                  <a:cubicBezTo>
                    <a:pt x="1068" y="325"/>
                    <a:pt x="1092" y="328"/>
                    <a:pt x="1094" y="280"/>
                  </a:cubicBezTo>
                  <a:cubicBezTo>
                    <a:pt x="1096" y="232"/>
                    <a:pt x="1101" y="236"/>
                    <a:pt x="1107" y="199"/>
                  </a:cubicBezTo>
                  <a:cubicBezTo>
                    <a:pt x="1114" y="161"/>
                    <a:pt x="1116" y="148"/>
                    <a:pt x="1131" y="132"/>
                  </a:cubicBezTo>
                  <a:cubicBezTo>
                    <a:pt x="1146" y="115"/>
                    <a:pt x="1155" y="84"/>
                    <a:pt x="1140" y="65"/>
                  </a:cubicBezTo>
                  <a:cubicBezTo>
                    <a:pt x="1128" y="51"/>
                    <a:pt x="1107" y="25"/>
                    <a:pt x="1098" y="0"/>
                  </a:cubicBezTo>
                  <a:cubicBezTo>
                    <a:pt x="1092" y="1"/>
                    <a:pt x="1085" y="8"/>
                    <a:pt x="1074" y="24"/>
                  </a:cubicBezTo>
                  <a:cubicBezTo>
                    <a:pt x="1039" y="80"/>
                    <a:pt x="1018" y="91"/>
                    <a:pt x="996" y="76"/>
                  </a:cubicBezTo>
                  <a:cubicBezTo>
                    <a:pt x="974" y="61"/>
                    <a:pt x="917" y="21"/>
                    <a:pt x="917" y="47"/>
                  </a:cubicBezTo>
                  <a:cubicBezTo>
                    <a:pt x="917" y="73"/>
                    <a:pt x="926" y="87"/>
                    <a:pt x="900" y="110"/>
                  </a:cubicBezTo>
                  <a:cubicBezTo>
                    <a:pt x="873" y="132"/>
                    <a:pt x="839" y="136"/>
                    <a:pt x="843" y="173"/>
                  </a:cubicBezTo>
                  <a:cubicBezTo>
                    <a:pt x="847" y="210"/>
                    <a:pt x="904" y="258"/>
                    <a:pt x="834" y="265"/>
                  </a:cubicBezTo>
                  <a:cubicBezTo>
                    <a:pt x="764" y="273"/>
                    <a:pt x="777" y="273"/>
                    <a:pt x="764" y="302"/>
                  </a:cubicBezTo>
                  <a:cubicBezTo>
                    <a:pt x="751" y="332"/>
                    <a:pt x="716" y="354"/>
                    <a:pt x="699" y="380"/>
                  </a:cubicBezTo>
                  <a:cubicBezTo>
                    <a:pt x="681" y="406"/>
                    <a:pt x="651" y="417"/>
                    <a:pt x="651" y="454"/>
                  </a:cubicBezTo>
                  <a:cubicBezTo>
                    <a:pt x="651" y="491"/>
                    <a:pt x="659" y="506"/>
                    <a:pt x="629" y="506"/>
                  </a:cubicBezTo>
                  <a:cubicBezTo>
                    <a:pt x="598" y="506"/>
                    <a:pt x="576" y="554"/>
                    <a:pt x="550" y="528"/>
                  </a:cubicBezTo>
                  <a:cubicBezTo>
                    <a:pt x="524" y="502"/>
                    <a:pt x="493" y="469"/>
                    <a:pt x="476" y="491"/>
                  </a:cubicBezTo>
                  <a:cubicBezTo>
                    <a:pt x="458" y="514"/>
                    <a:pt x="410" y="502"/>
                    <a:pt x="384" y="502"/>
                  </a:cubicBezTo>
                  <a:cubicBezTo>
                    <a:pt x="381" y="502"/>
                    <a:pt x="379" y="502"/>
                    <a:pt x="377" y="501"/>
                  </a:cubicBezTo>
                  <a:cubicBezTo>
                    <a:pt x="364" y="519"/>
                    <a:pt x="352" y="532"/>
                    <a:pt x="334" y="545"/>
                  </a:cubicBezTo>
                  <a:cubicBezTo>
                    <a:pt x="310" y="562"/>
                    <a:pt x="323" y="573"/>
                    <a:pt x="314" y="595"/>
                  </a:cubicBezTo>
                  <a:cubicBezTo>
                    <a:pt x="306" y="617"/>
                    <a:pt x="306" y="623"/>
                    <a:pt x="323" y="645"/>
                  </a:cubicBezTo>
                  <a:cubicBezTo>
                    <a:pt x="341" y="667"/>
                    <a:pt x="319" y="679"/>
                    <a:pt x="327" y="704"/>
                  </a:cubicBezTo>
                  <a:cubicBezTo>
                    <a:pt x="336" y="730"/>
                    <a:pt x="391" y="740"/>
                    <a:pt x="430" y="747"/>
                  </a:cubicBezTo>
                  <a:cubicBezTo>
                    <a:pt x="469" y="754"/>
                    <a:pt x="472" y="760"/>
                    <a:pt x="500" y="784"/>
                  </a:cubicBezTo>
                  <a:cubicBezTo>
                    <a:pt x="528" y="808"/>
                    <a:pt x="592" y="814"/>
                    <a:pt x="631" y="825"/>
                  </a:cubicBezTo>
                  <a:cubicBezTo>
                    <a:pt x="670" y="836"/>
                    <a:pt x="648" y="868"/>
                    <a:pt x="664" y="901"/>
                  </a:cubicBezTo>
                  <a:cubicBezTo>
                    <a:pt x="679" y="934"/>
                    <a:pt x="646" y="938"/>
                    <a:pt x="624" y="966"/>
                  </a:cubicBezTo>
                  <a:cubicBezTo>
                    <a:pt x="603" y="994"/>
                    <a:pt x="622" y="1016"/>
                    <a:pt x="642" y="1038"/>
                  </a:cubicBezTo>
                  <a:cubicBezTo>
                    <a:pt x="662" y="1060"/>
                    <a:pt x="668" y="1070"/>
                    <a:pt x="662" y="1095"/>
                  </a:cubicBezTo>
                  <a:cubicBezTo>
                    <a:pt x="655" y="1121"/>
                    <a:pt x="590" y="1123"/>
                    <a:pt x="563" y="1120"/>
                  </a:cubicBezTo>
                  <a:cubicBezTo>
                    <a:pt x="537" y="1116"/>
                    <a:pt x="544" y="1114"/>
                    <a:pt x="537" y="1127"/>
                  </a:cubicBezTo>
                  <a:cubicBezTo>
                    <a:pt x="531" y="1140"/>
                    <a:pt x="526" y="1138"/>
                    <a:pt x="509" y="1127"/>
                  </a:cubicBezTo>
                  <a:cubicBezTo>
                    <a:pt x="491" y="1116"/>
                    <a:pt x="489" y="1129"/>
                    <a:pt x="461" y="1136"/>
                  </a:cubicBezTo>
                  <a:cubicBezTo>
                    <a:pt x="432" y="1144"/>
                    <a:pt x="472" y="1162"/>
                    <a:pt x="472" y="1196"/>
                  </a:cubicBezTo>
                  <a:cubicBezTo>
                    <a:pt x="472" y="1229"/>
                    <a:pt x="445" y="1209"/>
                    <a:pt x="419" y="1209"/>
                  </a:cubicBezTo>
                  <a:cubicBezTo>
                    <a:pt x="393" y="1209"/>
                    <a:pt x="389" y="1222"/>
                    <a:pt x="356" y="1225"/>
                  </a:cubicBezTo>
                  <a:cubicBezTo>
                    <a:pt x="323" y="1229"/>
                    <a:pt x="297" y="1207"/>
                    <a:pt x="288" y="1188"/>
                  </a:cubicBezTo>
                  <a:cubicBezTo>
                    <a:pt x="279" y="1170"/>
                    <a:pt x="249" y="1179"/>
                    <a:pt x="205" y="1183"/>
                  </a:cubicBezTo>
                  <a:cubicBezTo>
                    <a:pt x="161" y="1186"/>
                    <a:pt x="172" y="1222"/>
                    <a:pt x="183" y="1238"/>
                  </a:cubicBezTo>
                  <a:cubicBezTo>
                    <a:pt x="194" y="1255"/>
                    <a:pt x="192" y="1270"/>
                    <a:pt x="175" y="1277"/>
                  </a:cubicBezTo>
                  <a:cubicBezTo>
                    <a:pt x="157" y="1285"/>
                    <a:pt x="144" y="1305"/>
                    <a:pt x="142" y="1320"/>
                  </a:cubicBezTo>
                  <a:cubicBezTo>
                    <a:pt x="140" y="1335"/>
                    <a:pt x="159" y="1335"/>
                    <a:pt x="179" y="1331"/>
                  </a:cubicBezTo>
                  <a:cubicBezTo>
                    <a:pt x="199" y="1327"/>
                    <a:pt x="207" y="1348"/>
                    <a:pt x="223" y="1362"/>
                  </a:cubicBezTo>
                  <a:cubicBezTo>
                    <a:pt x="238" y="1377"/>
                    <a:pt x="210" y="1394"/>
                    <a:pt x="212" y="1416"/>
                  </a:cubicBezTo>
                  <a:cubicBezTo>
                    <a:pt x="214" y="1438"/>
                    <a:pt x="199" y="1438"/>
                    <a:pt x="188" y="1455"/>
                  </a:cubicBezTo>
                  <a:cubicBezTo>
                    <a:pt x="177" y="1472"/>
                    <a:pt x="168" y="1474"/>
                    <a:pt x="179" y="1481"/>
                  </a:cubicBezTo>
                  <a:cubicBezTo>
                    <a:pt x="190" y="1488"/>
                    <a:pt x="199" y="1498"/>
                    <a:pt x="181" y="1514"/>
                  </a:cubicBezTo>
                  <a:cubicBezTo>
                    <a:pt x="164" y="1531"/>
                    <a:pt x="181" y="1525"/>
                    <a:pt x="201" y="1540"/>
                  </a:cubicBezTo>
                  <a:cubicBezTo>
                    <a:pt x="220" y="1555"/>
                    <a:pt x="214" y="1570"/>
                    <a:pt x="185" y="1572"/>
                  </a:cubicBezTo>
                  <a:cubicBezTo>
                    <a:pt x="157" y="1574"/>
                    <a:pt x="161" y="1562"/>
                    <a:pt x="148" y="1551"/>
                  </a:cubicBezTo>
                  <a:cubicBezTo>
                    <a:pt x="135" y="1540"/>
                    <a:pt x="129" y="1555"/>
                    <a:pt x="124" y="1568"/>
                  </a:cubicBezTo>
                  <a:cubicBezTo>
                    <a:pt x="120" y="1581"/>
                    <a:pt x="92" y="1568"/>
                    <a:pt x="76" y="1564"/>
                  </a:cubicBezTo>
                  <a:cubicBezTo>
                    <a:pt x="61" y="1561"/>
                    <a:pt x="48" y="1579"/>
                    <a:pt x="24" y="1592"/>
                  </a:cubicBezTo>
                  <a:cubicBezTo>
                    <a:pt x="0" y="1605"/>
                    <a:pt x="37" y="1616"/>
                    <a:pt x="61" y="1624"/>
                  </a:cubicBezTo>
                  <a:cubicBezTo>
                    <a:pt x="85" y="1631"/>
                    <a:pt x="83" y="1638"/>
                    <a:pt x="68" y="1655"/>
                  </a:cubicBezTo>
                  <a:cubicBezTo>
                    <a:pt x="52" y="1672"/>
                    <a:pt x="83" y="1685"/>
                    <a:pt x="61" y="1698"/>
                  </a:cubicBezTo>
                  <a:cubicBezTo>
                    <a:pt x="49" y="1705"/>
                    <a:pt x="34" y="1721"/>
                    <a:pt x="24" y="1734"/>
                  </a:cubicBezTo>
                  <a:cubicBezTo>
                    <a:pt x="32" y="1734"/>
                    <a:pt x="39" y="1735"/>
                    <a:pt x="46" y="1735"/>
                  </a:cubicBezTo>
                  <a:cubicBezTo>
                    <a:pt x="78" y="1735"/>
                    <a:pt x="81" y="1768"/>
                    <a:pt x="109" y="1800"/>
                  </a:cubicBezTo>
                  <a:cubicBezTo>
                    <a:pt x="137" y="1831"/>
                    <a:pt x="179" y="1807"/>
                    <a:pt x="214" y="1789"/>
                  </a:cubicBezTo>
                  <a:cubicBezTo>
                    <a:pt x="249" y="1770"/>
                    <a:pt x="271" y="1778"/>
                    <a:pt x="313" y="1776"/>
                  </a:cubicBezTo>
                  <a:cubicBezTo>
                    <a:pt x="356" y="1773"/>
                    <a:pt x="333" y="1803"/>
                    <a:pt x="349" y="1823"/>
                  </a:cubicBezTo>
                  <a:cubicBezTo>
                    <a:pt x="366" y="1842"/>
                    <a:pt x="382" y="1831"/>
                    <a:pt x="402" y="1823"/>
                  </a:cubicBezTo>
                  <a:cubicBezTo>
                    <a:pt x="421" y="1815"/>
                    <a:pt x="428" y="1817"/>
                    <a:pt x="438" y="1834"/>
                  </a:cubicBezTo>
                  <a:cubicBezTo>
                    <a:pt x="448" y="1851"/>
                    <a:pt x="457" y="1851"/>
                    <a:pt x="474" y="1845"/>
                  </a:cubicBezTo>
                  <a:cubicBezTo>
                    <a:pt x="490" y="1840"/>
                    <a:pt x="510" y="1867"/>
                    <a:pt x="536" y="1890"/>
                  </a:cubicBezTo>
                  <a:cubicBezTo>
                    <a:pt x="562" y="1912"/>
                    <a:pt x="585" y="1895"/>
                    <a:pt x="611" y="1876"/>
                  </a:cubicBezTo>
                  <a:cubicBezTo>
                    <a:pt x="638" y="1856"/>
                    <a:pt x="654" y="1876"/>
                    <a:pt x="677" y="1876"/>
                  </a:cubicBezTo>
                  <a:cubicBezTo>
                    <a:pt x="700" y="1876"/>
                    <a:pt x="723" y="1895"/>
                    <a:pt x="739" y="1912"/>
                  </a:cubicBezTo>
                  <a:cubicBezTo>
                    <a:pt x="756" y="1929"/>
                    <a:pt x="769" y="1931"/>
                    <a:pt x="805" y="1929"/>
                  </a:cubicBezTo>
                  <a:cubicBezTo>
                    <a:pt x="841" y="1926"/>
                    <a:pt x="828" y="1937"/>
                    <a:pt x="857" y="1965"/>
                  </a:cubicBezTo>
                  <a:cubicBezTo>
                    <a:pt x="887" y="1992"/>
                    <a:pt x="903" y="1976"/>
                    <a:pt x="939" y="1959"/>
                  </a:cubicBezTo>
                  <a:cubicBezTo>
                    <a:pt x="947" y="1955"/>
                    <a:pt x="955" y="1954"/>
                    <a:pt x="963" y="1952"/>
                  </a:cubicBezTo>
                  <a:cubicBezTo>
                    <a:pt x="968" y="1936"/>
                    <a:pt x="973" y="1918"/>
                    <a:pt x="970" y="1909"/>
                  </a:cubicBezTo>
                  <a:cubicBezTo>
                    <a:pt x="963" y="1891"/>
                    <a:pt x="948" y="1874"/>
                    <a:pt x="928" y="1859"/>
                  </a:cubicBezTo>
                  <a:cubicBezTo>
                    <a:pt x="908" y="1844"/>
                    <a:pt x="915" y="1837"/>
                    <a:pt x="930" y="1816"/>
                  </a:cubicBezTo>
                  <a:cubicBezTo>
                    <a:pt x="946" y="1796"/>
                    <a:pt x="943" y="1768"/>
                    <a:pt x="978" y="1770"/>
                  </a:cubicBezTo>
                  <a:cubicBezTo>
                    <a:pt x="1013" y="1772"/>
                    <a:pt x="1057" y="1774"/>
                    <a:pt x="1059" y="1752"/>
                  </a:cubicBezTo>
                  <a:cubicBezTo>
                    <a:pt x="1061" y="1729"/>
                    <a:pt x="1074" y="1696"/>
                    <a:pt x="1044" y="1694"/>
                  </a:cubicBezTo>
                  <a:cubicBezTo>
                    <a:pt x="1013" y="1692"/>
                    <a:pt x="972" y="1698"/>
                    <a:pt x="974" y="1679"/>
                  </a:cubicBezTo>
                  <a:cubicBezTo>
                    <a:pt x="976" y="1661"/>
                    <a:pt x="978" y="1644"/>
                    <a:pt x="952" y="1644"/>
                  </a:cubicBezTo>
                  <a:cubicBezTo>
                    <a:pt x="926" y="1644"/>
                    <a:pt x="913" y="1637"/>
                    <a:pt x="913" y="1626"/>
                  </a:cubicBezTo>
                  <a:cubicBezTo>
                    <a:pt x="913" y="1614"/>
                    <a:pt x="904" y="1592"/>
                    <a:pt x="965" y="1600"/>
                  </a:cubicBezTo>
                  <a:cubicBezTo>
                    <a:pt x="1026" y="1607"/>
                    <a:pt x="1042" y="1587"/>
                    <a:pt x="1048" y="1603"/>
                  </a:cubicBezTo>
                  <a:cubicBezTo>
                    <a:pt x="1055" y="1620"/>
                    <a:pt x="1059" y="1620"/>
                    <a:pt x="1092" y="1620"/>
                  </a:cubicBezTo>
                  <a:cubicBezTo>
                    <a:pt x="1125" y="1620"/>
                    <a:pt x="1127" y="1588"/>
                    <a:pt x="1168" y="1607"/>
                  </a:cubicBezTo>
                  <a:cubicBezTo>
                    <a:pt x="1210" y="1626"/>
                    <a:pt x="1210" y="1614"/>
                    <a:pt x="1232" y="1592"/>
                  </a:cubicBezTo>
                  <a:cubicBezTo>
                    <a:pt x="1254" y="1570"/>
                    <a:pt x="1273" y="1555"/>
                    <a:pt x="1256" y="1527"/>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88" name="Freeform 18"/>
            <p:cNvSpPr>
              <a:spLocks/>
            </p:cNvSpPr>
            <p:nvPr/>
          </p:nvSpPr>
          <p:spPr bwMode="auto">
            <a:xfrm>
              <a:off x="3030" y="3028"/>
              <a:ext cx="700" cy="551"/>
            </a:xfrm>
            <a:custGeom>
              <a:avLst/>
              <a:gdLst>
                <a:gd name="T0" fmla="*/ 1227 w 1511"/>
                <a:gd name="T1" fmla="*/ 158 h 1190"/>
                <a:gd name="T2" fmla="*/ 1173 w 1511"/>
                <a:gd name="T3" fmla="*/ 104 h 1190"/>
                <a:gd name="T4" fmla="*/ 1123 w 1511"/>
                <a:gd name="T5" fmla="*/ 32 h 1190"/>
                <a:gd name="T6" fmla="*/ 1024 w 1511"/>
                <a:gd name="T7" fmla="*/ 35 h 1190"/>
                <a:gd name="T8" fmla="*/ 943 w 1511"/>
                <a:gd name="T9" fmla="*/ 43 h 1190"/>
                <a:gd name="T10" fmla="*/ 880 w 1511"/>
                <a:gd name="T11" fmla="*/ 89 h 1190"/>
                <a:gd name="T12" fmla="*/ 756 w 1511"/>
                <a:gd name="T13" fmla="*/ 180 h 1190"/>
                <a:gd name="T14" fmla="*/ 592 w 1511"/>
                <a:gd name="T15" fmla="*/ 139 h 1190"/>
                <a:gd name="T16" fmla="*/ 500 w 1511"/>
                <a:gd name="T17" fmla="*/ 191 h 1190"/>
                <a:gd name="T18" fmla="*/ 620 w 1511"/>
                <a:gd name="T19" fmla="*/ 287 h 1190"/>
                <a:gd name="T20" fmla="*/ 675 w 1511"/>
                <a:gd name="T21" fmla="*/ 361 h 1190"/>
                <a:gd name="T22" fmla="*/ 572 w 1511"/>
                <a:gd name="T23" fmla="*/ 389 h 1190"/>
                <a:gd name="T24" fmla="*/ 469 w 1511"/>
                <a:gd name="T25" fmla="*/ 393 h 1190"/>
                <a:gd name="T26" fmla="*/ 419 w 1511"/>
                <a:gd name="T27" fmla="*/ 398 h 1190"/>
                <a:gd name="T28" fmla="*/ 293 w 1511"/>
                <a:gd name="T29" fmla="*/ 504 h 1190"/>
                <a:gd name="T30" fmla="*/ 144 w 1511"/>
                <a:gd name="T31" fmla="*/ 523 h 1190"/>
                <a:gd name="T32" fmla="*/ 35 w 1511"/>
                <a:gd name="T33" fmla="*/ 549 h 1190"/>
                <a:gd name="T34" fmla="*/ 30 w 1511"/>
                <a:gd name="T35" fmla="*/ 630 h 1190"/>
                <a:gd name="T36" fmla="*/ 113 w 1511"/>
                <a:gd name="T37" fmla="*/ 704 h 1190"/>
                <a:gd name="T38" fmla="*/ 210 w 1511"/>
                <a:gd name="T39" fmla="*/ 678 h 1190"/>
                <a:gd name="T40" fmla="*/ 258 w 1511"/>
                <a:gd name="T41" fmla="*/ 790 h 1190"/>
                <a:gd name="T42" fmla="*/ 201 w 1511"/>
                <a:gd name="T43" fmla="*/ 953 h 1190"/>
                <a:gd name="T44" fmla="*/ 258 w 1511"/>
                <a:gd name="T45" fmla="*/ 1127 h 1190"/>
                <a:gd name="T46" fmla="*/ 376 w 1511"/>
                <a:gd name="T47" fmla="*/ 1138 h 1190"/>
                <a:gd name="T48" fmla="*/ 524 w 1511"/>
                <a:gd name="T49" fmla="*/ 1134 h 1190"/>
                <a:gd name="T50" fmla="*/ 673 w 1511"/>
                <a:gd name="T51" fmla="*/ 1112 h 1190"/>
                <a:gd name="T52" fmla="*/ 847 w 1511"/>
                <a:gd name="T53" fmla="*/ 1023 h 1190"/>
                <a:gd name="T54" fmla="*/ 970 w 1511"/>
                <a:gd name="T55" fmla="*/ 979 h 1190"/>
                <a:gd name="T56" fmla="*/ 1088 w 1511"/>
                <a:gd name="T57" fmla="*/ 1030 h 1190"/>
                <a:gd name="T58" fmla="*/ 1171 w 1511"/>
                <a:gd name="T59" fmla="*/ 956 h 1190"/>
                <a:gd name="T60" fmla="*/ 1302 w 1511"/>
                <a:gd name="T61" fmla="*/ 927 h 1190"/>
                <a:gd name="T62" fmla="*/ 1372 w 1511"/>
                <a:gd name="T63" fmla="*/ 860 h 1190"/>
                <a:gd name="T64" fmla="*/ 1489 w 1511"/>
                <a:gd name="T65" fmla="*/ 819 h 1190"/>
                <a:gd name="T66" fmla="*/ 1468 w 1511"/>
                <a:gd name="T67" fmla="*/ 671 h 1190"/>
                <a:gd name="T68" fmla="*/ 1472 w 1511"/>
                <a:gd name="T69" fmla="*/ 593 h 1190"/>
                <a:gd name="T70" fmla="*/ 1393 w 1511"/>
                <a:gd name="T71" fmla="*/ 512 h 1190"/>
                <a:gd name="T72" fmla="*/ 1341 w 1511"/>
                <a:gd name="T73" fmla="*/ 486 h 1190"/>
                <a:gd name="T74" fmla="*/ 1437 w 1511"/>
                <a:gd name="T75" fmla="*/ 345 h 1190"/>
                <a:gd name="T76" fmla="*/ 1402 w 1511"/>
                <a:gd name="T77" fmla="*/ 200 h 1190"/>
                <a:gd name="T78" fmla="*/ 1352 w 1511"/>
                <a:gd name="T79" fmla="*/ 222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11" h="1190">
                  <a:moveTo>
                    <a:pt x="1275" y="219"/>
                  </a:moveTo>
                  <a:cubicBezTo>
                    <a:pt x="1234" y="202"/>
                    <a:pt x="1240" y="182"/>
                    <a:pt x="1227" y="158"/>
                  </a:cubicBezTo>
                  <a:cubicBezTo>
                    <a:pt x="1214" y="134"/>
                    <a:pt x="1195" y="132"/>
                    <a:pt x="1171" y="128"/>
                  </a:cubicBezTo>
                  <a:cubicBezTo>
                    <a:pt x="1147" y="124"/>
                    <a:pt x="1162" y="121"/>
                    <a:pt x="1173" y="104"/>
                  </a:cubicBezTo>
                  <a:cubicBezTo>
                    <a:pt x="1184" y="87"/>
                    <a:pt x="1160" y="80"/>
                    <a:pt x="1160" y="65"/>
                  </a:cubicBezTo>
                  <a:cubicBezTo>
                    <a:pt x="1160" y="50"/>
                    <a:pt x="1151" y="33"/>
                    <a:pt x="1123" y="32"/>
                  </a:cubicBezTo>
                  <a:cubicBezTo>
                    <a:pt x="1094" y="30"/>
                    <a:pt x="1083" y="33"/>
                    <a:pt x="1066" y="54"/>
                  </a:cubicBezTo>
                  <a:cubicBezTo>
                    <a:pt x="1048" y="74"/>
                    <a:pt x="1029" y="54"/>
                    <a:pt x="1024" y="35"/>
                  </a:cubicBezTo>
                  <a:cubicBezTo>
                    <a:pt x="1020" y="17"/>
                    <a:pt x="991" y="11"/>
                    <a:pt x="965" y="6"/>
                  </a:cubicBezTo>
                  <a:cubicBezTo>
                    <a:pt x="939" y="0"/>
                    <a:pt x="924" y="24"/>
                    <a:pt x="943" y="43"/>
                  </a:cubicBezTo>
                  <a:cubicBezTo>
                    <a:pt x="963" y="61"/>
                    <a:pt x="954" y="76"/>
                    <a:pt x="941" y="95"/>
                  </a:cubicBezTo>
                  <a:cubicBezTo>
                    <a:pt x="928" y="113"/>
                    <a:pt x="913" y="115"/>
                    <a:pt x="880" y="89"/>
                  </a:cubicBezTo>
                  <a:cubicBezTo>
                    <a:pt x="847" y="63"/>
                    <a:pt x="823" y="113"/>
                    <a:pt x="784" y="119"/>
                  </a:cubicBezTo>
                  <a:cubicBezTo>
                    <a:pt x="745" y="124"/>
                    <a:pt x="784" y="156"/>
                    <a:pt x="756" y="180"/>
                  </a:cubicBezTo>
                  <a:cubicBezTo>
                    <a:pt x="727" y="204"/>
                    <a:pt x="688" y="191"/>
                    <a:pt x="657" y="187"/>
                  </a:cubicBezTo>
                  <a:cubicBezTo>
                    <a:pt x="627" y="184"/>
                    <a:pt x="620" y="161"/>
                    <a:pt x="592" y="139"/>
                  </a:cubicBezTo>
                  <a:cubicBezTo>
                    <a:pt x="563" y="117"/>
                    <a:pt x="570" y="146"/>
                    <a:pt x="555" y="163"/>
                  </a:cubicBezTo>
                  <a:cubicBezTo>
                    <a:pt x="539" y="180"/>
                    <a:pt x="518" y="176"/>
                    <a:pt x="500" y="191"/>
                  </a:cubicBezTo>
                  <a:cubicBezTo>
                    <a:pt x="483" y="206"/>
                    <a:pt x="504" y="235"/>
                    <a:pt x="531" y="254"/>
                  </a:cubicBezTo>
                  <a:cubicBezTo>
                    <a:pt x="557" y="272"/>
                    <a:pt x="579" y="287"/>
                    <a:pt x="620" y="287"/>
                  </a:cubicBezTo>
                  <a:cubicBezTo>
                    <a:pt x="662" y="287"/>
                    <a:pt x="642" y="300"/>
                    <a:pt x="644" y="317"/>
                  </a:cubicBezTo>
                  <a:cubicBezTo>
                    <a:pt x="646" y="334"/>
                    <a:pt x="660" y="341"/>
                    <a:pt x="675" y="361"/>
                  </a:cubicBezTo>
                  <a:cubicBezTo>
                    <a:pt x="690" y="382"/>
                    <a:pt x="662" y="384"/>
                    <a:pt x="635" y="382"/>
                  </a:cubicBezTo>
                  <a:cubicBezTo>
                    <a:pt x="609" y="380"/>
                    <a:pt x="596" y="389"/>
                    <a:pt x="572" y="389"/>
                  </a:cubicBezTo>
                  <a:cubicBezTo>
                    <a:pt x="548" y="389"/>
                    <a:pt x="548" y="399"/>
                    <a:pt x="522" y="410"/>
                  </a:cubicBezTo>
                  <a:cubicBezTo>
                    <a:pt x="496" y="421"/>
                    <a:pt x="483" y="408"/>
                    <a:pt x="469" y="393"/>
                  </a:cubicBezTo>
                  <a:cubicBezTo>
                    <a:pt x="456" y="378"/>
                    <a:pt x="450" y="387"/>
                    <a:pt x="437" y="399"/>
                  </a:cubicBezTo>
                  <a:cubicBezTo>
                    <a:pt x="433" y="402"/>
                    <a:pt x="426" y="401"/>
                    <a:pt x="419" y="398"/>
                  </a:cubicBezTo>
                  <a:cubicBezTo>
                    <a:pt x="414" y="430"/>
                    <a:pt x="409" y="486"/>
                    <a:pt x="384" y="489"/>
                  </a:cubicBezTo>
                  <a:cubicBezTo>
                    <a:pt x="358" y="493"/>
                    <a:pt x="341" y="497"/>
                    <a:pt x="293" y="504"/>
                  </a:cubicBezTo>
                  <a:cubicBezTo>
                    <a:pt x="245" y="512"/>
                    <a:pt x="240" y="508"/>
                    <a:pt x="175" y="493"/>
                  </a:cubicBezTo>
                  <a:cubicBezTo>
                    <a:pt x="109" y="478"/>
                    <a:pt x="175" y="493"/>
                    <a:pt x="144" y="523"/>
                  </a:cubicBezTo>
                  <a:cubicBezTo>
                    <a:pt x="113" y="552"/>
                    <a:pt x="113" y="526"/>
                    <a:pt x="96" y="493"/>
                  </a:cubicBezTo>
                  <a:cubicBezTo>
                    <a:pt x="79" y="460"/>
                    <a:pt x="70" y="504"/>
                    <a:pt x="35" y="549"/>
                  </a:cubicBezTo>
                  <a:cubicBezTo>
                    <a:pt x="0" y="593"/>
                    <a:pt x="9" y="571"/>
                    <a:pt x="35" y="593"/>
                  </a:cubicBezTo>
                  <a:cubicBezTo>
                    <a:pt x="61" y="615"/>
                    <a:pt x="52" y="619"/>
                    <a:pt x="30" y="630"/>
                  </a:cubicBezTo>
                  <a:cubicBezTo>
                    <a:pt x="9" y="641"/>
                    <a:pt x="26" y="686"/>
                    <a:pt x="52" y="704"/>
                  </a:cubicBezTo>
                  <a:cubicBezTo>
                    <a:pt x="79" y="723"/>
                    <a:pt x="113" y="727"/>
                    <a:pt x="113" y="704"/>
                  </a:cubicBezTo>
                  <a:cubicBezTo>
                    <a:pt x="113" y="682"/>
                    <a:pt x="140" y="689"/>
                    <a:pt x="153" y="701"/>
                  </a:cubicBezTo>
                  <a:cubicBezTo>
                    <a:pt x="166" y="712"/>
                    <a:pt x="183" y="675"/>
                    <a:pt x="210" y="678"/>
                  </a:cubicBezTo>
                  <a:cubicBezTo>
                    <a:pt x="236" y="682"/>
                    <a:pt x="240" y="708"/>
                    <a:pt x="258" y="723"/>
                  </a:cubicBezTo>
                  <a:cubicBezTo>
                    <a:pt x="275" y="738"/>
                    <a:pt x="275" y="767"/>
                    <a:pt x="258" y="790"/>
                  </a:cubicBezTo>
                  <a:cubicBezTo>
                    <a:pt x="240" y="812"/>
                    <a:pt x="236" y="812"/>
                    <a:pt x="201" y="856"/>
                  </a:cubicBezTo>
                  <a:cubicBezTo>
                    <a:pt x="166" y="901"/>
                    <a:pt x="201" y="927"/>
                    <a:pt x="201" y="953"/>
                  </a:cubicBezTo>
                  <a:cubicBezTo>
                    <a:pt x="201" y="979"/>
                    <a:pt x="258" y="1005"/>
                    <a:pt x="284" y="1027"/>
                  </a:cubicBezTo>
                  <a:cubicBezTo>
                    <a:pt x="310" y="1049"/>
                    <a:pt x="297" y="1093"/>
                    <a:pt x="258" y="1127"/>
                  </a:cubicBezTo>
                  <a:cubicBezTo>
                    <a:pt x="218" y="1160"/>
                    <a:pt x="262" y="1179"/>
                    <a:pt x="306" y="1179"/>
                  </a:cubicBezTo>
                  <a:cubicBezTo>
                    <a:pt x="349" y="1179"/>
                    <a:pt x="358" y="1160"/>
                    <a:pt x="376" y="1138"/>
                  </a:cubicBezTo>
                  <a:cubicBezTo>
                    <a:pt x="393" y="1116"/>
                    <a:pt x="397" y="1101"/>
                    <a:pt x="432" y="1097"/>
                  </a:cubicBezTo>
                  <a:cubicBezTo>
                    <a:pt x="467" y="1093"/>
                    <a:pt x="498" y="1138"/>
                    <a:pt x="524" y="1134"/>
                  </a:cubicBezTo>
                  <a:cubicBezTo>
                    <a:pt x="550" y="1131"/>
                    <a:pt x="581" y="1145"/>
                    <a:pt x="616" y="1168"/>
                  </a:cubicBezTo>
                  <a:cubicBezTo>
                    <a:pt x="651" y="1190"/>
                    <a:pt x="673" y="1149"/>
                    <a:pt x="673" y="1112"/>
                  </a:cubicBezTo>
                  <a:cubicBezTo>
                    <a:pt x="673" y="1075"/>
                    <a:pt x="738" y="1086"/>
                    <a:pt x="760" y="1064"/>
                  </a:cubicBezTo>
                  <a:cubicBezTo>
                    <a:pt x="782" y="1042"/>
                    <a:pt x="799" y="1027"/>
                    <a:pt x="847" y="1023"/>
                  </a:cubicBezTo>
                  <a:cubicBezTo>
                    <a:pt x="895" y="1019"/>
                    <a:pt x="882" y="990"/>
                    <a:pt x="922" y="953"/>
                  </a:cubicBezTo>
                  <a:cubicBezTo>
                    <a:pt x="961" y="916"/>
                    <a:pt x="952" y="945"/>
                    <a:pt x="970" y="979"/>
                  </a:cubicBezTo>
                  <a:cubicBezTo>
                    <a:pt x="987" y="1012"/>
                    <a:pt x="1018" y="1012"/>
                    <a:pt x="1035" y="1001"/>
                  </a:cubicBezTo>
                  <a:cubicBezTo>
                    <a:pt x="1053" y="990"/>
                    <a:pt x="1061" y="1005"/>
                    <a:pt x="1088" y="1030"/>
                  </a:cubicBezTo>
                  <a:cubicBezTo>
                    <a:pt x="1114" y="1056"/>
                    <a:pt x="1114" y="1019"/>
                    <a:pt x="1144" y="1012"/>
                  </a:cubicBezTo>
                  <a:cubicBezTo>
                    <a:pt x="1175" y="1005"/>
                    <a:pt x="1162" y="982"/>
                    <a:pt x="1171" y="956"/>
                  </a:cubicBezTo>
                  <a:cubicBezTo>
                    <a:pt x="1179" y="930"/>
                    <a:pt x="1219" y="923"/>
                    <a:pt x="1249" y="942"/>
                  </a:cubicBezTo>
                  <a:cubicBezTo>
                    <a:pt x="1280" y="960"/>
                    <a:pt x="1293" y="953"/>
                    <a:pt x="1302" y="927"/>
                  </a:cubicBezTo>
                  <a:cubicBezTo>
                    <a:pt x="1310" y="901"/>
                    <a:pt x="1328" y="916"/>
                    <a:pt x="1372" y="916"/>
                  </a:cubicBezTo>
                  <a:cubicBezTo>
                    <a:pt x="1415" y="916"/>
                    <a:pt x="1372" y="890"/>
                    <a:pt x="1372" y="860"/>
                  </a:cubicBezTo>
                  <a:cubicBezTo>
                    <a:pt x="1372" y="830"/>
                    <a:pt x="1420" y="834"/>
                    <a:pt x="1437" y="849"/>
                  </a:cubicBezTo>
                  <a:cubicBezTo>
                    <a:pt x="1455" y="864"/>
                    <a:pt x="1468" y="853"/>
                    <a:pt x="1489" y="819"/>
                  </a:cubicBezTo>
                  <a:cubicBezTo>
                    <a:pt x="1511" y="786"/>
                    <a:pt x="1494" y="756"/>
                    <a:pt x="1485" y="745"/>
                  </a:cubicBezTo>
                  <a:cubicBezTo>
                    <a:pt x="1476" y="734"/>
                    <a:pt x="1450" y="693"/>
                    <a:pt x="1468" y="671"/>
                  </a:cubicBezTo>
                  <a:cubicBezTo>
                    <a:pt x="1485" y="649"/>
                    <a:pt x="1494" y="656"/>
                    <a:pt x="1481" y="638"/>
                  </a:cubicBezTo>
                  <a:cubicBezTo>
                    <a:pt x="1468" y="619"/>
                    <a:pt x="1450" y="604"/>
                    <a:pt x="1472" y="593"/>
                  </a:cubicBezTo>
                  <a:cubicBezTo>
                    <a:pt x="1494" y="582"/>
                    <a:pt x="1489" y="571"/>
                    <a:pt x="1485" y="526"/>
                  </a:cubicBezTo>
                  <a:cubicBezTo>
                    <a:pt x="1481" y="482"/>
                    <a:pt x="1437" y="519"/>
                    <a:pt x="1393" y="512"/>
                  </a:cubicBezTo>
                  <a:cubicBezTo>
                    <a:pt x="1350" y="504"/>
                    <a:pt x="1363" y="549"/>
                    <a:pt x="1323" y="534"/>
                  </a:cubicBezTo>
                  <a:cubicBezTo>
                    <a:pt x="1284" y="519"/>
                    <a:pt x="1319" y="512"/>
                    <a:pt x="1341" y="486"/>
                  </a:cubicBezTo>
                  <a:cubicBezTo>
                    <a:pt x="1363" y="460"/>
                    <a:pt x="1415" y="426"/>
                    <a:pt x="1450" y="419"/>
                  </a:cubicBezTo>
                  <a:cubicBezTo>
                    <a:pt x="1485" y="411"/>
                    <a:pt x="1459" y="378"/>
                    <a:pt x="1437" y="345"/>
                  </a:cubicBezTo>
                  <a:cubicBezTo>
                    <a:pt x="1415" y="311"/>
                    <a:pt x="1411" y="300"/>
                    <a:pt x="1424" y="263"/>
                  </a:cubicBezTo>
                  <a:cubicBezTo>
                    <a:pt x="1437" y="226"/>
                    <a:pt x="1428" y="230"/>
                    <a:pt x="1402" y="200"/>
                  </a:cubicBezTo>
                  <a:cubicBezTo>
                    <a:pt x="1401" y="199"/>
                    <a:pt x="1401" y="199"/>
                    <a:pt x="1400" y="198"/>
                  </a:cubicBezTo>
                  <a:cubicBezTo>
                    <a:pt x="1384" y="208"/>
                    <a:pt x="1373" y="217"/>
                    <a:pt x="1352" y="222"/>
                  </a:cubicBezTo>
                  <a:cubicBezTo>
                    <a:pt x="1319" y="232"/>
                    <a:pt x="1317" y="235"/>
                    <a:pt x="1275" y="21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0" name="Freeform 19"/>
            <p:cNvSpPr>
              <a:spLocks/>
            </p:cNvSpPr>
            <p:nvPr/>
          </p:nvSpPr>
          <p:spPr bwMode="auto">
            <a:xfrm>
              <a:off x="2330" y="2463"/>
              <a:ext cx="1424" cy="954"/>
            </a:xfrm>
            <a:custGeom>
              <a:avLst/>
              <a:gdLst>
                <a:gd name="T0" fmla="*/ 3008 w 3074"/>
                <a:gd name="T1" fmla="*/ 534 h 2060"/>
                <a:gd name="T2" fmla="*/ 2766 w 3074"/>
                <a:gd name="T3" fmla="*/ 507 h 2060"/>
                <a:gd name="T4" fmla="*/ 2572 w 3074"/>
                <a:gd name="T5" fmla="*/ 454 h 2060"/>
                <a:gd name="T6" fmla="*/ 2399 w 3074"/>
                <a:gd name="T7" fmla="*/ 412 h 2060"/>
                <a:gd name="T8" fmla="*/ 2274 w 3074"/>
                <a:gd name="T9" fmla="*/ 354 h 2060"/>
                <a:gd name="T10" fmla="*/ 2007 w 3074"/>
                <a:gd name="T11" fmla="*/ 313 h 2060"/>
                <a:gd name="T12" fmla="*/ 1797 w 3074"/>
                <a:gd name="T13" fmla="*/ 402 h 2060"/>
                <a:gd name="T14" fmla="*/ 1646 w 3074"/>
                <a:gd name="T15" fmla="*/ 276 h 2060"/>
                <a:gd name="T16" fmla="*/ 1524 w 3074"/>
                <a:gd name="T17" fmla="*/ 248 h 2060"/>
                <a:gd name="T18" fmla="*/ 1413 w 3074"/>
                <a:gd name="T19" fmla="*/ 129 h 2060"/>
                <a:gd name="T20" fmla="*/ 1264 w 3074"/>
                <a:gd name="T21" fmla="*/ 22 h 2060"/>
                <a:gd name="T22" fmla="*/ 1179 w 3074"/>
                <a:gd name="T23" fmla="*/ 136 h 2060"/>
                <a:gd name="T24" fmla="*/ 1148 w 3074"/>
                <a:gd name="T25" fmla="*/ 292 h 2060"/>
                <a:gd name="T26" fmla="*/ 934 w 3074"/>
                <a:gd name="T27" fmla="*/ 244 h 2060"/>
                <a:gd name="T28" fmla="*/ 698 w 3074"/>
                <a:gd name="T29" fmla="*/ 374 h 2060"/>
                <a:gd name="T30" fmla="*/ 463 w 3074"/>
                <a:gd name="T31" fmla="*/ 267 h 2060"/>
                <a:gd name="T32" fmla="*/ 235 w 3074"/>
                <a:gd name="T33" fmla="*/ 222 h 2060"/>
                <a:gd name="T34" fmla="*/ 48 w 3074"/>
                <a:gd name="T35" fmla="*/ 352 h 2060"/>
                <a:gd name="T36" fmla="*/ 200 w 3074"/>
                <a:gd name="T37" fmla="*/ 467 h 2060"/>
                <a:gd name="T38" fmla="*/ 345 w 3074"/>
                <a:gd name="T39" fmla="*/ 734 h 2060"/>
                <a:gd name="T40" fmla="*/ 371 w 3074"/>
                <a:gd name="T41" fmla="*/ 934 h 2060"/>
                <a:gd name="T42" fmla="*/ 386 w 3074"/>
                <a:gd name="T43" fmla="*/ 1233 h 2060"/>
                <a:gd name="T44" fmla="*/ 480 w 3074"/>
                <a:gd name="T45" fmla="*/ 1501 h 2060"/>
                <a:gd name="T46" fmla="*/ 624 w 3074"/>
                <a:gd name="T47" fmla="*/ 1475 h 2060"/>
                <a:gd name="T48" fmla="*/ 886 w 3074"/>
                <a:gd name="T49" fmla="*/ 1760 h 2060"/>
                <a:gd name="T50" fmla="*/ 1004 w 3074"/>
                <a:gd name="T51" fmla="*/ 2012 h 2060"/>
                <a:gd name="T52" fmla="*/ 1271 w 3074"/>
                <a:gd name="T53" fmla="*/ 2009 h 2060"/>
                <a:gd name="T54" fmla="*/ 1332 w 3074"/>
                <a:gd name="T55" fmla="*/ 1782 h 2060"/>
                <a:gd name="T56" fmla="*/ 1463 w 3074"/>
                <a:gd name="T57" fmla="*/ 1549 h 2060"/>
                <a:gd name="T58" fmla="*/ 1655 w 3074"/>
                <a:gd name="T59" fmla="*/ 1397 h 2060"/>
                <a:gd name="T60" fmla="*/ 1694 w 3074"/>
                <a:gd name="T61" fmla="*/ 1549 h 2060"/>
                <a:gd name="T62" fmla="*/ 1904 w 3074"/>
                <a:gd name="T63" fmla="*/ 1545 h 2060"/>
                <a:gd name="T64" fmla="*/ 1948 w 3074"/>
                <a:gd name="T65" fmla="*/ 1618 h 2060"/>
                <a:gd name="T66" fmla="*/ 2083 w 3074"/>
                <a:gd name="T67" fmla="*/ 1608 h 2060"/>
                <a:gd name="T68" fmla="*/ 2155 w 3074"/>
                <a:gd name="T69" fmla="*/ 1536 h 2060"/>
                <a:gd name="T70" fmla="*/ 2011 w 3074"/>
                <a:gd name="T71" fmla="*/ 1410 h 2060"/>
                <a:gd name="T72" fmla="*/ 2168 w 3074"/>
                <a:gd name="T73" fmla="*/ 1406 h 2060"/>
                <a:gd name="T74" fmla="*/ 2391 w 3074"/>
                <a:gd name="T75" fmla="*/ 1308 h 2060"/>
                <a:gd name="T76" fmla="*/ 2476 w 3074"/>
                <a:gd name="T77" fmla="*/ 1225 h 2060"/>
                <a:gd name="T78" fmla="*/ 2634 w 3074"/>
                <a:gd name="T79" fmla="*/ 1251 h 2060"/>
                <a:gd name="T80" fmla="*/ 2682 w 3074"/>
                <a:gd name="T81" fmla="*/ 1347 h 2060"/>
                <a:gd name="T82" fmla="*/ 2863 w 3074"/>
                <a:gd name="T83" fmla="*/ 1441 h 2060"/>
                <a:gd name="T84" fmla="*/ 2891 w 3074"/>
                <a:gd name="T85" fmla="*/ 1230 h 2060"/>
                <a:gd name="T86" fmla="*/ 2785 w 3074"/>
                <a:gd name="T87" fmla="*/ 1126 h 2060"/>
                <a:gd name="T88" fmla="*/ 2697 w 3074"/>
                <a:gd name="T89" fmla="*/ 982 h 2060"/>
                <a:gd name="T90" fmla="*/ 2720 w 3074"/>
                <a:gd name="T91" fmla="*/ 873 h 2060"/>
                <a:gd name="T92" fmla="*/ 2946 w 3074"/>
                <a:gd name="T93" fmla="*/ 821 h 2060"/>
                <a:gd name="T94" fmla="*/ 3057 w 3074"/>
                <a:gd name="T95" fmla="*/ 643 h 2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74" h="2060">
                  <a:moveTo>
                    <a:pt x="3057" y="643"/>
                  </a:moveTo>
                  <a:cubicBezTo>
                    <a:pt x="3041" y="612"/>
                    <a:pt x="3008" y="604"/>
                    <a:pt x="3011" y="584"/>
                  </a:cubicBezTo>
                  <a:cubicBezTo>
                    <a:pt x="3015" y="565"/>
                    <a:pt x="3038" y="532"/>
                    <a:pt x="3008" y="534"/>
                  </a:cubicBezTo>
                  <a:cubicBezTo>
                    <a:pt x="2979" y="537"/>
                    <a:pt x="2936" y="520"/>
                    <a:pt x="2900" y="537"/>
                  </a:cubicBezTo>
                  <a:cubicBezTo>
                    <a:pt x="2864" y="554"/>
                    <a:pt x="2848" y="570"/>
                    <a:pt x="2818" y="543"/>
                  </a:cubicBezTo>
                  <a:cubicBezTo>
                    <a:pt x="2789" y="515"/>
                    <a:pt x="2802" y="504"/>
                    <a:pt x="2766" y="507"/>
                  </a:cubicBezTo>
                  <a:cubicBezTo>
                    <a:pt x="2730" y="509"/>
                    <a:pt x="2717" y="507"/>
                    <a:pt x="2700" y="490"/>
                  </a:cubicBezTo>
                  <a:cubicBezTo>
                    <a:pt x="2684" y="473"/>
                    <a:pt x="2661" y="454"/>
                    <a:pt x="2638" y="454"/>
                  </a:cubicBezTo>
                  <a:cubicBezTo>
                    <a:pt x="2615" y="454"/>
                    <a:pt x="2599" y="434"/>
                    <a:pt x="2572" y="454"/>
                  </a:cubicBezTo>
                  <a:cubicBezTo>
                    <a:pt x="2546" y="473"/>
                    <a:pt x="2523" y="490"/>
                    <a:pt x="2497" y="468"/>
                  </a:cubicBezTo>
                  <a:cubicBezTo>
                    <a:pt x="2471" y="445"/>
                    <a:pt x="2451" y="418"/>
                    <a:pt x="2435" y="423"/>
                  </a:cubicBezTo>
                  <a:cubicBezTo>
                    <a:pt x="2418" y="429"/>
                    <a:pt x="2409" y="429"/>
                    <a:pt x="2399" y="412"/>
                  </a:cubicBezTo>
                  <a:cubicBezTo>
                    <a:pt x="2389" y="395"/>
                    <a:pt x="2382" y="393"/>
                    <a:pt x="2363" y="401"/>
                  </a:cubicBezTo>
                  <a:cubicBezTo>
                    <a:pt x="2343" y="409"/>
                    <a:pt x="2327" y="420"/>
                    <a:pt x="2310" y="401"/>
                  </a:cubicBezTo>
                  <a:cubicBezTo>
                    <a:pt x="2294" y="381"/>
                    <a:pt x="2317" y="351"/>
                    <a:pt x="2274" y="354"/>
                  </a:cubicBezTo>
                  <a:cubicBezTo>
                    <a:pt x="2232" y="356"/>
                    <a:pt x="2210" y="348"/>
                    <a:pt x="2175" y="367"/>
                  </a:cubicBezTo>
                  <a:cubicBezTo>
                    <a:pt x="2140" y="385"/>
                    <a:pt x="2098" y="409"/>
                    <a:pt x="2070" y="378"/>
                  </a:cubicBezTo>
                  <a:cubicBezTo>
                    <a:pt x="2042" y="346"/>
                    <a:pt x="2039" y="313"/>
                    <a:pt x="2007" y="313"/>
                  </a:cubicBezTo>
                  <a:cubicBezTo>
                    <a:pt x="1974" y="313"/>
                    <a:pt x="1917" y="304"/>
                    <a:pt x="1915" y="320"/>
                  </a:cubicBezTo>
                  <a:cubicBezTo>
                    <a:pt x="1913" y="337"/>
                    <a:pt x="1935" y="376"/>
                    <a:pt x="1884" y="393"/>
                  </a:cubicBezTo>
                  <a:cubicBezTo>
                    <a:pt x="1834" y="409"/>
                    <a:pt x="1845" y="420"/>
                    <a:pt x="1797" y="402"/>
                  </a:cubicBezTo>
                  <a:cubicBezTo>
                    <a:pt x="1749" y="383"/>
                    <a:pt x="1747" y="402"/>
                    <a:pt x="1721" y="385"/>
                  </a:cubicBezTo>
                  <a:cubicBezTo>
                    <a:pt x="1694" y="368"/>
                    <a:pt x="1673" y="365"/>
                    <a:pt x="1670" y="344"/>
                  </a:cubicBezTo>
                  <a:cubicBezTo>
                    <a:pt x="1668" y="324"/>
                    <a:pt x="1673" y="296"/>
                    <a:pt x="1646" y="276"/>
                  </a:cubicBezTo>
                  <a:cubicBezTo>
                    <a:pt x="1620" y="255"/>
                    <a:pt x="1653" y="242"/>
                    <a:pt x="1629" y="228"/>
                  </a:cubicBezTo>
                  <a:cubicBezTo>
                    <a:pt x="1605" y="213"/>
                    <a:pt x="1587" y="222"/>
                    <a:pt x="1574" y="239"/>
                  </a:cubicBezTo>
                  <a:cubicBezTo>
                    <a:pt x="1561" y="255"/>
                    <a:pt x="1541" y="261"/>
                    <a:pt x="1524" y="248"/>
                  </a:cubicBezTo>
                  <a:cubicBezTo>
                    <a:pt x="1507" y="235"/>
                    <a:pt x="1496" y="218"/>
                    <a:pt x="1474" y="202"/>
                  </a:cubicBezTo>
                  <a:cubicBezTo>
                    <a:pt x="1452" y="185"/>
                    <a:pt x="1439" y="187"/>
                    <a:pt x="1437" y="172"/>
                  </a:cubicBezTo>
                  <a:cubicBezTo>
                    <a:pt x="1434" y="157"/>
                    <a:pt x="1448" y="133"/>
                    <a:pt x="1413" y="129"/>
                  </a:cubicBezTo>
                  <a:cubicBezTo>
                    <a:pt x="1378" y="126"/>
                    <a:pt x="1367" y="128"/>
                    <a:pt x="1367" y="105"/>
                  </a:cubicBezTo>
                  <a:cubicBezTo>
                    <a:pt x="1367" y="83"/>
                    <a:pt x="1378" y="20"/>
                    <a:pt x="1345" y="14"/>
                  </a:cubicBezTo>
                  <a:cubicBezTo>
                    <a:pt x="1312" y="9"/>
                    <a:pt x="1314" y="0"/>
                    <a:pt x="1264" y="22"/>
                  </a:cubicBezTo>
                  <a:cubicBezTo>
                    <a:pt x="1214" y="44"/>
                    <a:pt x="1214" y="50"/>
                    <a:pt x="1194" y="50"/>
                  </a:cubicBezTo>
                  <a:cubicBezTo>
                    <a:pt x="1175" y="50"/>
                    <a:pt x="1142" y="59"/>
                    <a:pt x="1146" y="79"/>
                  </a:cubicBezTo>
                  <a:cubicBezTo>
                    <a:pt x="1149" y="95"/>
                    <a:pt x="1172" y="115"/>
                    <a:pt x="1179" y="136"/>
                  </a:cubicBezTo>
                  <a:cubicBezTo>
                    <a:pt x="1196" y="137"/>
                    <a:pt x="1207" y="142"/>
                    <a:pt x="1210" y="166"/>
                  </a:cubicBezTo>
                  <a:cubicBezTo>
                    <a:pt x="1214" y="211"/>
                    <a:pt x="1196" y="226"/>
                    <a:pt x="1196" y="255"/>
                  </a:cubicBezTo>
                  <a:cubicBezTo>
                    <a:pt x="1196" y="285"/>
                    <a:pt x="1166" y="318"/>
                    <a:pt x="1148" y="292"/>
                  </a:cubicBezTo>
                  <a:cubicBezTo>
                    <a:pt x="1131" y="267"/>
                    <a:pt x="1113" y="233"/>
                    <a:pt x="1087" y="263"/>
                  </a:cubicBezTo>
                  <a:cubicBezTo>
                    <a:pt x="1061" y="292"/>
                    <a:pt x="1030" y="318"/>
                    <a:pt x="1004" y="285"/>
                  </a:cubicBezTo>
                  <a:cubicBezTo>
                    <a:pt x="978" y="252"/>
                    <a:pt x="965" y="222"/>
                    <a:pt x="934" y="244"/>
                  </a:cubicBezTo>
                  <a:cubicBezTo>
                    <a:pt x="904" y="267"/>
                    <a:pt x="860" y="292"/>
                    <a:pt x="860" y="322"/>
                  </a:cubicBezTo>
                  <a:cubicBezTo>
                    <a:pt x="860" y="352"/>
                    <a:pt x="878" y="404"/>
                    <a:pt x="825" y="404"/>
                  </a:cubicBezTo>
                  <a:cubicBezTo>
                    <a:pt x="773" y="404"/>
                    <a:pt x="729" y="407"/>
                    <a:pt x="698" y="374"/>
                  </a:cubicBezTo>
                  <a:cubicBezTo>
                    <a:pt x="668" y="341"/>
                    <a:pt x="624" y="304"/>
                    <a:pt x="611" y="274"/>
                  </a:cubicBezTo>
                  <a:cubicBezTo>
                    <a:pt x="598" y="244"/>
                    <a:pt x="576" y="215"/>
                    <a:pt x="546" y="233"/>
                  </a:cubicBezTo>
                  <a:cubicBezTo>
                    <a:pt x="515" y="252"/>
                    <a:pt x="493" y="292"/>
                    <a:pt x="463" y="267"/>
                  </a:cubicBezTo>
                  <a:cubicBezTo>
                    <a:pt x="432" y="241"/>
                    <a:pt x="414" y="259"/>
                    <a:pt x="388" y="233"/>
                  </a:cubicBezTo>
                  <a:cubicBezTo>
                    <a:pt x="362" y="207"/>
                    <a:pt x="345" y="189"/>
                    <a:pt x="323" y="207"/>
                  </a:cubicBezTo>
                  <a:cubicBezTo>
                    <a:pt x="301" y="226"/>
                    <a:pt x="257" y="222"/>
                    <a:pt x="235" y="222"/>
                  </a:cubicBezTo>
                  <a:cubicBezTo>
                    <a:pt x="214" y="222"/>
                    <a:pt x="157" y="204"/>
                    <a:pt x="117" y="222"/>
                  </a:cubicBezTo>
                  <a:cubicBezTo>
                    <a:pt x="78" y="241"/>
                    <a:pt x="65" y="252"/>
                    <a:pt x="52" y="267"/>
                  </a:cubicBezTo>
                  <a:cubicBezTo>
                    <a:pt x="39" y="281"/>
                    <a:pt x="74" y="341"/>
                    <a:pt x="48" y="352"/>
                  </a:cubicBezTo>
                  <a:cubicBezTo>
                    <a:pt x="21" y="363"/>
                    <a:pt x="0" y="381"/>
                    <a:pt x="34" y="389"/>
                  </a:cubicBezTo>
                  <a:cubicBezTo>
                    <a:pt x="69" y="396"/>
                    <a:pt x="109" y="426"/>
                    <a:pt x="135" y="430"/>
                  </a:cubicBezTo>
                  <a:cubicBezTo>
                    <a:pt x="161" y="433"/>
                    <a:pt x="192" y="418"/>
                    <a:pt x="200" y="467"/>
                  </a:cubicBezTo>
                  <a:cubicBezTo>
                    <a:pt x="209" y="515"/>
                    <a:pt x="253" y="530"/>
                    <a:pt x="257" y="570"/>
                  </a:cubicBezTo>
                  <a:cubicBezTo>
                    <a:pt x="262" y="611"/>
                    <a:pt x="266" y="626"/>
                    <a:pt x="297" y="652"/>
                  </a:cubicBezTo>
                  <a:cubicBezTo>
                    <a:pt x="327" y="678"/>
                    <a:pt x="393" y="722"/>
                    <a:pt x="345" y="734"/>
                  </a:cubicBezTo>
                  <a:cubicBezTo>
                    <a:pt x="297" y="745"/>
                    <a:pt x="262" y="737"/>
                    <a:pt x="283" y="767"/>
                  </a:cubicBezTo>
                  <a:cubicBezTo>
                    <a:pt x="305" y="797"/>
                    <a:pt x="340" y="804"/>
                    <a:pt x="345" y="834"/>
                  </a:cubicBezTo>
                  <a:cubicBezTo>
                    <a:pt x="349" y="863"/>
                    <a:pt x="366" y="893"/>
                    <a:pt x="371" y="934"/>
                  </a:cubicBezTo>
                  <a:cubicBezTo>
                    <a:pt x="375" y="974"/>
                    <a:pt x="371" y="986"/>
                    <a:pt x="375" y="1023"/>
                  </a:cubicBezTo>
                  <a:cubicBezTo>
                    <a:pt x="380" y="1060"/>
                    <a:pt x="362" y="1138"/>
                    <a:pt x="371" y="1171"/>
                  </a:cubicBezTo>
                  <a:cubicBezTo>
                    <a:pt x="379" y="1201"/>
                    <a:pt x="405" y="1216"/>
                    <a:pt x="386" y="1233"/>
                  </a:cubicBezTo>
                  <a:cubicBezTo>
                    <a:pt x="406" y="1256"/>
                    <a:pt x="406" y="1276"/>
                    <a:pt x="406" y="1301"/>
                  </a:cubicBezTo>
                  <a:cubicBezTo>
                    <a:pt x="406" y="1338"/>
                    <a:pt x="401" y="1382"/>
                    <a:pt x="410" y="1456"/>
                  </a:cubicBezTo>
                  <a:cubicBezTo>
                    <a:pt x="419" y="1530"/>
                    <a:pt x="454" y="1512"/>
                    <a:pt x="480" y="1501"/>
                  </a:cubicBezTo>
                  <a:cubicBezTo>
                    <a:pt x="506" y="1490"/>
                    <a:pt x="537" y="1479"/>
                    <a:pt x="546" y="1456"/>
                  </a:cubicBezTo>
                  <a:cubicBezTo>
                    <a:pt x="554" y="1434"/>
                    <a:pt x="585" y="1412"/>
                    <a:pt x="611" y="1423"/>
                  </a:cubicBezTo>
                  <a:cubicBezTo>
                    <a:pt x="637" y="1434"/>
                    <a:pt x="650" y="1449"/>
                    <a:pt x="624" y="1475"/>
                  </a:cubicBezTo>
                  <a:cubicBezTo>
                    <a:pt x="598" y="1501"/>
                    <a:pt x="615" y="1519"/>
                    <a:pt x="642" y="1564"/>
                  </a:cubicBezTo>
                  <a:cubicBezTo>
                    <a:pt x="668" y="1608"/>
                    <a:pt x="755" y="1601"/>
                    <a:pt x="786" y="1630"/>
                  </a:cubicBezTo>
                  <a:cubicBezTo>
                    <a:pt x="816" y="1660"/>
                    <a:pt x="873" y="1719"/>
                    <a:pt x="886" y="1760"/>
                  </a:cubicBezTo>
                  <a:cubicBezTo>
                    <a:pt x="899" y="1801"/>
                    <a:pt x="891" y="1816"/>
                    <a:pt x="934" y="1845"/>
                  </a:cubicBezTo>
                  <a:cubicBezTo>
                    <a:pt x="978" y="1875"/>
                    <a:pt x="934" y="1920"/>
                    <a:pt x="974" y="1942"/>
                  </a:cubicBezTo>
                  <a:cubicBezTo>
                    <a:pt x="1013" y="1964"/>
                    <a:pt x="1000" y="2001"/>
                    <a:pt x="1004" y="2012"/>
                  </a:cubicBezTo>
                  <a:cubicBezTo>
                    <a:pt x="1009" y="2023"/>
                    <a:pt x="1057" y="2053"/>
                    <a:pt x="1096" y="2057"/>
                  </a:cubicBezTo>
                  <a:cubicBezTo>
                    <a:pt x="1135" y="2060"/>
                    <a:pt x="1183" y="2027"/>
                    <a:pt x="1218" y="1990"/>
                  </a:cubicBezTo>
                  <a:cubicBezTo>
                    <a:pt x="1253" y="1953"/>
                    <a:pt x="1266" y="1997"/>
                    <a:pt x="1271" y="2009"/>
                  </a:cubicBezTo>
                  <a:cubicBezTo>
                    <a:pt x="1275" y="2020"/>
                    <a:pt x="1319" y="2012"/>
                    <a:pt x="1349" y="1986"/>
                  </a:cubicBezTo>
                  <a:cubicBezTo>
                    <a:pt x="1380" y="1960"/>
                    <a:pt x="1375" y="1908"/>
                    <a:pt x="1349" y="1868"/>
                  </a:cubicBezTo>
                  <a:cubicBezTo>
                    <a:pt x="1323" y="1827"/>
                    <a:pt x="1336" y="1816"/>
                    <a:pt x="1332" y="1782"/>
                  </a:cubicBezTo>
                  <a:cubicBezTo>
                    <a:pt x="1327" y="1749"/>
                    <a:pt x="1336" y="1727"/>
                    <a:pt x="1375" y="1723"/>
                  </a:cubicBezTo>
                  <a:cubicBezTo>
                    <a:pt x="1415" y="1719"/>
                    <a:pt x="1428" y="1664"/>
                    <a:pt x="1454" y="1638"/>
                  </a:cubicBezTo>
                  <a:cubicBezTo>
                    <a:pt x="1480" y="1612"/>
                    <a:pt x="1485" y="1575"/>
                    <a:pt x="1463" y="1549"/>
                  </a:cubicBezTo>
                  <a:cubicBezTo>
                    <a:pt x="1441" y="1523"/>
                    <a:pt x="1511" y="1504"/>
                    <a:pt x="1546" y="1497"/>
                  </a:cubicBezTo>
                  <a:cubicBezTo>
                    <a:pt x="1581" y="1490"/>
                    <a:pt x="1594" y="1464"/>
                    <a:pt x="1555" y="1438"/>
                  </a:cubicBezTo>
                  <a:cubicBezTo>
                    <a:pt x="1515" y="1412"/>
                    <a:pt x="1611" y="1401"/>
                    <a:pt x="1655" y="1397"/>
                  </a:cubicBezTo>
                  <a:cubicBezTo>
                    <a:pt x="1699" y="1393"/>
                    <a:pt x="1677" y="1423"/>
                    <a:pt x="1668" y="1434"/>
                  </a:cubicBezTo>
                  <a:cubicBezTo>
                    <a:pt x="1659" y="1445"/>
                    <a:pt x="1659" y="1464"/>
                    <a:pt x="1681" y="1482"/>
                  </a:cubicBezTo>
                  <a:cubicBezTo>
                    <a:pt x="1703" y="1501"/>
                    <a:pt x="1716" y="1530"/>
                    <a:pt x="1694" y="1549"/>
                  </a:cubicBezTo>
                  <a:cubicBezTo>
                    <a:pt x="1673" y="1567"/>
                    <a:pt x="1716" y="1586"/>
                    <a:pt x="1756" y="1593"/>
                  </a:cubicBezTo>
                  <a:cubicBezTo>
                    <a:pt x="1795" y="1601"/>
                    <a:pt x="1834" y="1567"/>
                    <a:pt x="1847" y="1545"/>
                  </a:cubicBezTo>
                  <a:cubicBezTo>
                    <a:pt x="1860" y="1523"/>
                    <a:pt x="1887" y="1538"/>
                    <a:pt x="1904" y="1545"/>
                  </a:cubicBezTo>
                  <a:cubicBezTo>
                    <a:pt x="1922" y="1553"/>
                    <a:pt x="1935" y="1582"/>
                    <a:pt x="1930" y="1612"/>
                  </a:cubicBezTo>
                  <a:cubicBezTo>
                    <a:pt x="1930" y="1614"/>
                    <a:pt x="1930" y="1615"/>
                    <a:pt x="1930" y="1617"/>
                  </a:cubicBezTo>
                  <a:cubicBezTo>
                    <a:pt x="1937" y="1620"/>
                    <a:pt x="1944" y="1621"/>
                    <a:pt x="1948" y="1618"/>
                  </a:cubicBezTo>
                  <a:cubicBezTo>
                    <a:pt x="1961" y="1606"/>
                    <a:pt x="1967" y="1597"/>
                    <a:pt x="1980" y="1612"/>
                  </a:cubicBezTo>
                  <a:cubicBezTo>
                    <a:pt x="1994" y="1627"/>
                    <a:pt x="2007" y="1640"/>
                    <a:pt x="2033" y="1629"/>
                  </a:cubicBezTo>
                  <a:cubicBezTo>
                    <a:pt x="2059" y="1618"/>
                    <a:pt x="2059" y="1608"/>
                    <a:pt x="2083" y="1608"/>
                  </a:cubicBezTo>
                  <a:cubicBezTo>
                    <a:pt x="2107" y="1608"/>
                    <a:pt x="2120" y="1599"/>
                    <a:pt x="2146" y="1601"/>
                  </a:cubicBezTo>
                  <a:cubicBezTo>
                    <a:pt x="2173" y="1603"/>
                    <a:pt x="2201" y="1601"/>
                    <a:pt x="2186" y="1580"/>
                  </a:cubicBezTo>
                  <a:cubicBezTo>
                    <a:pt x="2171" y="1560"/>
                    <a:pt x="2157" y="1553"/>
                    <a:pt x="2155" y="1536"/>
                  </a:cubicBezTo>
                  <a:cubicBezTo>
                    <a:pt x="2153" y="1519"/>
                    <a:pt x="2173" y="1506"/>
                    <a:pt x="2131" y="1506"/>
                  </a:cubicBezTo>
                  <a:cubicBezTo>
                    <a:pt x="2090" y="1506"/>
                    <a:pt x="2068" y="1491"/>
                    <a:pt x="2042" y="1473"/>
                  </a:cubicBezTo>
                  <a:cubicBezTo>
                    <a:pt x="2015" y="1454"/>
                    <a:pt x="1994" y="1425"/>
                    <a:pt x="2011" y="1410"/>
                  </a:cubicBezTo>
                  <a:cubicBezTo>
                    <a:pt x="2029" y="1395"/>
                    <a:pt x="2050" y="1399"/>
                    <a:pt x="2066" y="1382"/>
                  </a:cubicBezTo>
                  <a:cubicBezTo>
                    <a:pt x="2081" y="1365"/>
                    <a:pt x="2074" y="1336"/>
                    <a:pt x="2103" y="1358"/>
                  </a:cubicBezTo>
                  <a:cubicBezTo>
                    <a:pt x="2131" y="1380"/>
                    <a:pt x="2138" y="1403"/>
                    <a:pt x="2168" y="1406"/>
                  </a:cubicBezTo>
                  <a:cubicBezTo>
                    <a:pt x="2199" y="1410"/>
                    <a:pt x="2238" y="1423"/>
                    <a:pt x="2267" y="1399"/>
                  </a:cubicBezTo>
                  <a:cubicBezTo>
                    <a:pt x="2295" y="1375"/>
                    <a:pt x="2256" y="1343"/>
                    <a:pt x="2295" y="1338"/>
                  </a:cubicBezTo>
                  <a:cubicBezTo>
                    <a:pt x="2334" y="1332"/>
                    <a:pt x="2358" y="1282"/>
                    <a:pt x="2391" y="1308"/>
                  </a:cubicBezTo>
                  <a:cubicBezTo>
                    <a:pt x="2424" y="1334"/>
                    <a:pt x="2439" y="1332"/>
                    <a:pt x="2452" y="1314"/>
                  </a:cubicBezTo>
                  <a:cubicBezTo>
                    <a:pt x="2465" y="1295"/>
                    <a:pt x="2474" y="1280"/>
                    <a:pt x="2454" y="1262"/>
                  </a:cubicBezTo>
                  <a:cubicBezTo>
                    <a:pt x="2435" y="1243"/>
                    <a:pt x="2450" y="1219"/>
                    <a:pt x="2476" y="1225"/>
                  </a:cubicBezTo>
                  <a:cubicBezTo>
                    <a:pt x="2502" y="1230"/>
                    <a:pt x="2531" y="1236"/>
                    <a:pt x="2535" y="1254"/>
                  </a:cubicBezTo>
                  <a:cubicBezTo>
                    <a:pt x="2540" y="1273"/>
                    <a:pt x="2559" y="1293"/>
                    <a:pt x="2577" y="1273"/>
                  </a:cubicBezTo>
                  <a:cubicBezTo>
                    <a:pt x="2594" y="1252"/>
                    <a:pt x="2605" y="1249"/>
                    <a:pt x="2634" y="1251"/>
                  </a:cubicBezTo>
                  <a:cubicBezTo>
                    <a:pt x="2662" y="1252"/>
                    <a:pt x="2671" y="1269"/>
                    <a:pt x="2671" y="1284"/>
                  </a:cubicBezTo>
                  <a:cubicBezTo>
                    <a:pt x="2671" y="1299"/>
                    <a:pt x="2695" y="1306"/>
                    <a:pt x="2684" y="1323"/>
                  </a:cubicBezTo>
                  <a:cubicBezTo>
                    <a:pt x="2673" y="1340"/>
                    <a:pt x="2658" y="1343"/>
                    <a:pt x="2682" y="1347"/>
                  </a:cubicBezTo>
                  <a:cubicBezTo>
                    <a:pt x="2706" y="1351"/>
                    <a:pt x="2725" y="1353"/>
                    <a:pt x="2738" y="1377"/>
                  </a:cubicBezTo>
                  <a:cubicBezTo>
                    <a:pt x="2751" y="1401"/>
                    <a:pt x="2745" y="1421"/>
                    <a:pt x="2786" y="1438"/>
                  </a:cubicBezTo>
                  <a:cubicBezTo>
                    <a:pt x="2828" y="1454"/>
                    <a:pt x="2830" y="1451"/>
                    <a:pt x="2863" y="1441"/>
                  </a:cubicBezTo>
                  <a:cubicBezTo>
                    <a:pt x="2884" y="1436"/>
                    <a:pt x="2895" y="1427"/>
                    <a:pt x="2911" y="1417"/>
                  </a:cubicBezTo>
                  <a:cubicBezTo>
                    <a:pt x="2890" y="1389"/>
                    <a:pt x="2934" y="1385"/>
                    <a:pt x="2917" y="1360"/>
                  </a:cubicBezTo>
                  <a:cubicBezTo>
                    <a:pt x="2900" y="1334"/>
                    <a:pt x="2891" y="1282"/>
                    <a:pt x="2891" y="1230"/>
                  </a:cubicBezTo>
                  <a:cubicBezTo>
                    <a:pt x="2891" y="1226"/>
                    <a:pt x="2891" y="1221"/>
                    <a:pt x="2892" y="1217"/>
                  </a:cubicBezTo>
                  <a:cubicBezTo>
                    <a:pt x="2838" y="1185"/>
                    <a:pt x="2838" y="1185"/>
                    <a:pt x="2838" y="1185"/>
                  </a:cubicBezTo>
                  <a:cubicBezTo>
                    <a:pt x="2838" y="1185"/>
                    <a:pt x="2782" y="1157"/>
                    <a:pt x="2785" y="1126"/>
                  </a:cubicBezTo>
                  <a:cubicBezTo>
                    <a:pt x="2789" y="1096"/>
                    <a:pt x="2802" y="1113"/>
                    <a:pt x="2766" y="1093"/>
                  </a:cubicBezTo>
                  <a:cubicBezTo>
                    <a:pt x="2730" y="1074"/>
                    <a:pt x="2730" y="1068"/>
                    <a:pt x="2713" y="1049"/>
                  </a:cubicBezTo>
                  <a:cubicBezTo>
                    <a:pt x="2697" y="1029"/>
                    <a:pt x="2694" y="1004"/>
                    <a:pt x="2697" y="982"/>
                  </a:cubicBezTo>
                  <a:cubicBezTo>
                    <a:pt x="2700" y="960"/>
                    <a:pt x="2723" y="948"/>
                    <a:pt x="2697" y="940"/>
                  </a:cubicBezTo>
                  <a:cubicBezTo>
                    <a:pt x="2671" y="932"/>
                    <a:pt x="2631" y="921"/>
                    <a:pt x="2667" y="898"/>
                  </a:cubicBezTo>
                  <a:cubicBezTo>
                    <a:pt x="2703" y="876"/>
                    <a:pt x="2720" y="873"/>
                    <a:pt x="2720" y="873"/>
                  </a:cubicBezTo>
                  <a:cubicBezTo>
                    <a:pt x="2720" y="873"/>
                    <a:pt x="2736" y="871"/>
                    <a:pt x="2769" y="862"/>
                  </a:cubicBezTo>
                  <a:cubicBezTo>
                    <a:pt x="2802" y="854"/>
                    <a:pt x="2834" y="854"/>
                    <a:pt x="2857" y="854"/>
                  </a:cubicBezTo>
                  <a:cubicBezTo>
                    <a:pt x="2880" y="854"/>
                    <a:pt x="2929" y="840"/>
                    <a:pt x="2946" y="821"/>
                  </a:cubicBezTo>
                  <a:cubicBezTo>
                    <a:pt x="2962" y="801"/>
                    <a:pt x="3005" y="759"/>
                    <a:pt x="3021" y="771"/>
                  </a:cubicBezTo>
                  <a:cubicBezTo>
                    <a:pt x="3038" y="782"/>
                    <a:pt x="3074" y="779"/>
                    <a:pt x="3074" y="743"/>
                  </a:cubicBezTo>
                  <a:cubicBezTo>
                    <a:pt x="3074" y="707"/>
                    <a:pt x="3074" y="673"/>
                    <a:pt x="3057" y="643"/>
                  </a:cubicBezTo>
                  <a:close/>
                </a:path>
              </a:pathLst>
            </a:custGeom>
            <a:solidFill>
              <a:schemeClr val="accent3"/>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1" name="Freeform 20"/>
            <p:cNvSpPr>
              <a:spLocks/>
            </p:cNvSpPr>
            <p:nvPr/>
          </p:nvSpPr>
          <p:spPr bwMode="auto">
            <a:xfrm>
              <a:off x="1990" y="1454"/>
              <a:ext cx="1563" cy="1204"/>
            </a:xfrm>
            <a:custGeom>
              <a:avLst/>
              <a:gdLst>
                <a:gd name="T0" fmla="*/ 3326 w 3374"/>
                <a:gd name="T1" fmla="*/ 1582 h 2599"/>
                <a:gd name="T2" fmla="*/ 3022 w 3374"/>
                <a:gd name="T3" fmla="*/ 1461 h 2599"/>
                <a:gd name="T4" fmla="*/ 2905 w 3374"/>
                <a:gd name="T5" fmla="*/ 1423 h 2599"/>
                <a:gd name="T6" fmla="*/ 2850 w 3374"/>
                <a:gd name="T7" fmla="*/ 1556 h 2599"/>
                <a:gd name="T8" fmla="*/ 2957 w 3374"/>
                <a:gd name="T9" fmla="*/ 1714 h 2599"/>
                <a:gd name="T10" fmla="*/ 2863 w 3374"/>
                <a:gd name="T11" fmla="*/ 1817 h 2599"/>
                <a:gd name="T12" fmla="*/ 2804 w 3374"/>
                <a:gd name="T13" fmla="*/ 1882 h 2599"/>
                <a:gd name="T14" fmla="*/ 2651 w 3374"/>
                <a:gd name="T15" fmla="*/ 1793 h 2599"/>
                <a:gd name="T16" fmla="*/ 2573 w 3374"/>
                <a:gd name="T17" fmla="*/ 1593 h 2599"/>
                <a:gd name="T18" fmla="*/ 2448 w 3374"/>
                <a:gd name="T19" fmla="*/ 1424 h 2599"/>
                <a:gd name="T20" fmla="*/ 2411 w 3374"/>
                <a:gd name="T21" fmla="*/ 1352 h 2599"/>
                <a:gd name="T22" fmla="*/ 2179 w 3374"/>
                <a:gd name="T23" fmla="*/ 1252 h 2599"/>
                <a:gd name="T24" fmla="*/ 2267 w 3374"/>
                <a:gd name="T25" fmla="*/ 911 h 2599"/>
                <a:gd name="T26" fmla="*/ 1721 w 3374"/>
                <a:gd name="T27" fmla="*/ 1019 h 2599"/>
                <a:gd name="T28" fmla="*/ 1446 w 3374"/>
                <a:gd name="T29" fmla="*/ 833 h 2599"/>
                <a:gd name="T30" fmla="*/ 1485 w 3374"/>
                <a:gd name="T31" fmla="*/ 615 h 2599"/>
                <a:gd name="T32" fmla="*/ 1148 w 3374"/>
                <a:gd name="T33" fmla="*/ 548 h 2599"/>
                <a:gd name="T34" fmla="*/ 851 w 3374"/>
                <a:gd name="T35" fmla="*/ 363 h 2599"/>
                <a:gd name="T36" fmla="*/ 848 w 3374"/>
                <a:gd name="T37" fmla="*/ 57 h 2599"/>
                <a:gd name="T38" fmla="*/ 661 w 3374"/>
                <a:gd name="T39" fmla="*/ 24 h 2599"/>
                <a:gd name="T40" fmla="*/ 428 w 3374"/>
                <a:gd name="T41" fmla="*/ 233 h 2599"/>
                <a:gd name="T42" fmla="*/ 113 w 3374"/>
                <a:gd name="T43" fmla="*/ 418 h 2599"/>
                <a:gd name="T44" fmla="*/ 26 w 3374"/>
                <a:gd name="T45" fmla="*/ 792 h 2599"/>
                <a:gd name="T46" fmla="*/ 301 w 3374"/>
                <a:gd name="T47" fmla="*/ 907 h 2599"/>
                <a:gd name="T48" fmla="*/ 633 w 3374"/>
                <a:gd name="T49" fmla="*/ 1000 h 2599"/>
                <a:gd name="T50" fmla="*/ 1074 w 3374"/>
                <a:gd name="T51" fmla="*/ 941 h 2599"/>
                <a:gd name="T52" fmla="*/ 1393 w 3374"/>
                <a:gd name="T53" fmla="*/ 1019 h 2599"/>
                <a:gd name="T54" fmla="*/ 1695 w 3374"/>
                <a:gd name="T55" fmla="*/ 1311 h 2599"/>
                <a:gd name="T56" fmla="*/ 1926 w 3374"/>
                <a:gd name="T57" fmla="*/ 1471 h 2599"/>
                <a:gd name="T58" fmla="*/ 2018 w 3374"/>
                <a:gd name="T59" fmla="*/ 1638 h 2599"/>
                <a:gd name="T60" fmla="*/ 1992 w 3374"/>
                <a:gd name="T61" fmla="*/ 1860 h 2599"/>
                <a:gd name="T62" fmla="*/ 1909 w 3374"/>
                <a:gd name="T63" fmla="*/ 1930 h 2599"/>
                <a:gd name="T64" fmla="*/ 1808 w 3374"/>
                <a:gd name="T65" fmla="*/ 2156 h 2599"/>
                <a:gd name="T66" fmla="*/ 1594 w 3374"/>
                <a:gd name="T67" fmla="*/ 2138 h 2599"/>
                <a:gd name="T68" fmla="*/ 1861 w 3374"/>
                <a:gd name="T69" fmla="*/ 2316 h 2599"/>
                <a:gd name="T70" fmla="*/ 1928 w 3374"/>
                <a:gd name="T71" fmla="*/ 2229 h 2599"/>
                <a:gd name="T72" fmla="*/ 2101 w 3374"/>
                <a:gd name="T73" fmla="*/ 2284 h 2599"/>
                <a:gd name="T74" fmla="*/ 2208 w 3374"/>
                <a:gd name="T75" fmla="*/ 2381 h 2599"/>
                <a:gd name="T76" fmla="*/ 2363 w 3374"/>
                <a:gd name="T77" fmla="*/ 2407 h 2599"/>
                <a:gd name="T78" fmla="*/ 2455 w 3374"/>
                <a:gd name="T79" fmla="*/ 2564 h 2599"/>
                <a:gd name="T80" fmla="*/ 2649 w 3374"/>
                <a:gd name="T81" fmla="*/ 2499 h 2599"/>
                <a:gd name="T82" fmla="*/ 2763 w 3374"/>
                <a:gd name="T83" fmla="*/ 2412 h 2599"/>
                <a:gd name="T84" fmla="*/ 2771 w 3374"/>
                <a:gd name="T85" fmla="*/ 2321 h 2599"/>
                <a:gd name="T86" fmla="*/ 2880 w 3374"/>
                <a:gd name="T87" fmla="*/ 2329 h 2599"/>
                <a:gd name="T88" fmla="*/ 2874 w 3374"/>
                <a:gd name="T89" fmla="*/ 2238 h 2599"/>
                <a:gd name="T90" fmla="*/ 2918 w 3374"/>
                <a:gd name="T91" fmla="*/ 2119 h 2599"/>
                <a:gd name="T92" fmla="*/ 2870 w 3374"/>
                <a:gd name="T93" fmla="*/ 2034 h 2599"/>
                <a:gd name="T94" fmla="*/ 2983 w 3374"/>
                <a:gd name="T95" fmla="*/ 1945 h 2599"/>
                <a:gd name="T96" fmla="*/ 3167 w 3374"/>
                <a:gd name="T97" fmla="*/ 1953 h 2599"/>
                <a:gd name="T98" fmla="*/ 3232 w 3374"/>
                <a:gd name="T99" fmla="*/ 1884 h 2599"/>
                <a:gd name="T100" fmla="*/ 3337 w 3374"/>
                <a:gd name="T101" fmla="*/ 1795 h 2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74" h="2599">
                  <a:moveTo>
                    <a:pt x="3319" y="1723"/>
                  </a:moveTo>
                  <a:cubicBezTo>
                    <a:pt x="3341" y="1695"/>
                    <a:pt x="3374" y="1691"/>
                    <a:pt x="3359" y="1658"/>
                  </a:cubicBezTo>
                  <a:cubicBezTo>
                    <a:pt x="3343" y="1625"/>
                    <a:pt x="3365" y="1593"/>
                    <a:pt x="3326" y="1582"/>
                  </a:cubicBezTo>
                  <a:cubicBezTo>
                    <a:pt x="3287" y="1571"/>
                    <a:pt x="3223" y="1565"/>
                    <a:pt x="3195" y="1541"/>
                  </a:cubicBezTo>
                  <a:cubicBezTo>
                    <a:pt x="3167" y="1517"/>
                    <a:pt x="3164" y="1511"/>
                    <a:pt x="3125" y="1504"/>
                  </a:cubicBezTo>
                  <a:cubicBezTo>
                    <a:pt x="3086" y="1497"/>
                    <a:pt x="3031" y="1487"/>
                    <a:pt x="3022" y="1461"/>
                  </a:cubicBezTo>
                  <a:cubicBezTo>
                    <a:pt x="3017" y="1447"/>
                    <a:pt x="3023" y="1437"/>
                    <a:pt x="3024" y="1426"/>
                  </a:cubicBezTo>
                  <a:cubicBezTo>
                    <a:pt x="3009" y="1428"/>
                    <a:pt x="2990" y="1430"/>
                    <a:pt x="2972" y="1430"/>
                  </a:cubicBezTo>
                  <a:cubicBezTo>
                    <a:pt x="2924" y="1430"/>
                    <a:pt x="2918" y="1437"/>
                    <a:pt x="2905" y="1423"/>
                  </a:cubicBezTo>
                  <a:cubicBezTo>
                    <a:pt x="2891" y="1408"/>
                    <a:pt x="2885" y="1417"/>
                    <a:pt x="2874" y="1432"/>
                  </a:cubicBezTo>
                  <a:cubicBezTo>
                    <a:pt x="2863" y="1447"/>
                    <a:pt x="2870" y="1484"/>
                    <a:pt x="2874" y="1513"/>
                  </a:cubicBezTo>
                  <a:cubicBezTo>
                    <a:pt x="2878" y="1543"/>
                    <a:pt x="2867" y="1543"/>
                    <a:pt x="2850" y="1556"/>
                  </a:cubicBezTo>
                  <a:cubicBezTo>
                    <a:pt x="2832" y="1569"/>
                    <a:pt x="2848" y="1582"/>
                    <a:pt x="2846" y="1628"/>
                  </a:cubicBezTo>
                  <a:cubicBezTo>
                    <a:pt x="2843" y="1675"/>
                    <a:pt x="2887" y="1654"/>
                    <a:pt x="2920" y="1665"/>
                  </a:cubicBezTo>
                  <a:cubicBezTo>
                    <a:pt x="2953" y="1676"/>
                    <a:pt x="2963" y="1695"/>
                    <a:pt x="2957" y="1714"/>
                  </a:cubicBezTo>
                  <a:cubicBezTo>
                    <a:pt x="2950" y="1732"/>
                    <a:pt x="2961" y="1749"/>
                    <a:pt x="2948" y="1778"/>
                  </a:cubicBezTo>
                  <a:cubicBezTo>
                    <a:pt x="2935" y="1808"/>
                    <a:pt x="2902" y="1793"/>
                    <a:pt x="2870" y="1780"/>
                  </a:cubicBezTo>
                  <a:cubicBezTo>
                    <a:pt x="2837" y="1767"/>
                    <a:pt x="2865" y="1808"/>
                    <a:pt x="2863" y="1817"/>
                  </a:cubicBezTo>
                  <a:cubicBezTo>
                    <a:pt x="2861" y="1827"/>
                    <a:pt x="2839" y="1836"/>
                    <a:pt x="2861" y="1849"/>
                  </a:cubicBezTo>
                  <a:cubicBezTo>
                    <a:pt x="2883" y="1862"/>
                    <a:pt x="2867" y="1862"/>
                    <a:pt x="2843" y="1877"/>
                  </a:cubicBezTo>
                  <a:cubicBezTo>
                    <a:pt x="2819" y="1891"/>
                    <a:pt x="2811" y="1895"/>
                    <a:pt x="2804" y="1882"/>
                  </a:cubicBezTo>
                  <a:cubicBezTo>
                    <a:pt x="2797" y="1869"/>
                    <a:pt x="2782" y="1862"/>
                    <a:pt x="2763" y="1862"/>
                  </a:cubicBezTo>
                  <a:cubicBezTo>
                    <a:pt x="2712" y="1867"/>
                    <a:pt x="2710" y="1851"/>
                    <a:pt x="2704" y="1819"/>
                  </a:cubicBezTo>
                  <a:cubicBezTo>
                    <a:pt x="2697" y="1788"/>
                    <a:pt x="2675" y="1793"/>
                    <a:pt x="2651" y="1793"/>
                  </a:cubicBezTo>
                  <a:cubicBezTo>
                    <a:pt x="2627" y="1793"/>
                    <a:pt x="2629" y="1784"/>
                    <a:pt x="2597" y="1760"/>
                  </a:cubicBezTo>
                  <a:cubicBezTo>
                    <a:pt x="2564" y="1736"/>
                    <a:pt x="2592" y="1738"/>
                    <a:pt x="2607" y="1691"/>
                  </a:cubicBezTo>
                  <a:cubicBezTo>
                    <a:pt x="2623" y="1645"/>
                    <a:pt x="2594" y="1623"/>
                    <a:pt x="2573" y="1593"/>
                  </a:cubicBezTo>
                  <a:cubicBezTo>
                    <a:pt x="2551" y="1563"/>
                    <a:pt x="2549" y="1532"/>
                    <a:pt x="2542" y="1495"/>
                  </a:cubicBezTo>
                  <a:cubicBezTo>
                    <a:pt x="2535" y="1458"/>
                    <a:pt x="2490" y="1467"/>
                    <a:pt x="2485" y="1454"/>
                  </a:cubicBezTo>
                  <a:cubicBezTo>
                    <a:pt x="2481" y="1441"/>
                    <a:pt x="2479" y="1436"/>
                    <a:pt x="2448" y="1424"/>
                  </a:cubicBezTo>
                  <a:cubicBezTo>
                    <a:pt x="2417" y="1413"/>
                    <a:pt x="2426" y="1411"/>
                    <a:pt x="2424" y="1380"/>
                  </a:cubicBezTo>
                  <a:cubicBezTo>
                    <a:pt x="2423" y="1371"/>
                    <a:pt x="2421" y="1362"/>
                    <a:pt x="2418" y="1354"/>
                  </a:cubicBezTo>
                  <a:cubicBezTo>
                    <a:pt x="2415" y="1353"/>
                    <a:pt x="2413" y="1353"/>
                    <a:pt x="2411" y="1352"/>
                  </a:cubicBezTo>
                  <a:cubicBezTo>
                    <a:pt x="2358" y="1337"/>
                    <a:pt x="2376" y="1374"/>
                    <a:pt x="2332" y="1382"/>
                  </a:cubicBezTo>
                  <a:cubicBezTo>
                    <a:pt x="2289" y="1389"/>
                    <a:pt x="2289" y="1360"/>
                    <a:pt x="2249" y="1330"/>
                  </a:cubicBezTo>
                  <a:cubicBezTo>
                    <a:pt x="2210" y="1300"/>
                    <a:pt x="2166" y="1297"/>
                    <a:pt x="2179" y="1252"/>
                  </a:cubicBezTo>
                  <a:cubicBezTo>
                    <a:pt x="2192" y="1208"/>
                    <a:pt x="2162" y="1156"/>
                    <a:pt x="2210" y="1141"/>
                  </a:cubicBezTo>
                  <a:cubicBezTo>
                    <a:pt x="2258" y="1126"/>
                    <a:pt x="2302" y="1100"/>
                    <a:pt x="2306" y="1041"/>
                  </a:cubicBezTo>
                  <a:cubicBezTo>
                    <a:pt x="2310" y="981"/>
                    <a:pt x="2310" y="941"/>
                    <a:pt x="2267" y="911"/>
                  </a:cubicBezTo>
                  <a:cubicBezTo>
                    <a:pt x="2223" y="881"/>
                    <a:pt x="2140" y="844"/>
                    <a:pt x="2101" y="878"/>
                  </a:cubicBezTo>
                  <a:cubicBezTo>
                    <a:pt x="2061" y="911"/>
                    <a:pt x="1996" y="993"/>
                    <a:pt x="1926" y="1007"/>
                  </a:cubicBezTo>
                  <a:cubicBezTo>
                    <a:pt x="1856" y="1022"/>
                    <a:pt x="1782" y="1048"/>
                    <a:pt x="1721" y="1019"/>
                  </a:cubicBezTo>
                  <a:cubicBezTo>
                    <a:pt x="1660" y="989"/>
                    <a:pt x="1625" y="1007"/>
                    <a:pt x="1594" y="970"/>
                  </a:cubicBezTo>
                  <a:cubicBezTo>
                    <a:pt x="1563" y="933"/>
                    <a:pt x="1598" y="855"/>
                    <a:pt x="1550" y="855"/>
                  </a:cubicBezTo>
                  <a:cubicBezTo>
                    <a:pt x="1502" y="855"/>
                    <a:pt x="1480" y="870"/>
                    <a:pt x="1446" y="833"/>
                  </a:cubicBezTo>
                  <a:cubicBezTo>
                    <a:pt x="1411" y="796"/>
                    <a:pt x="1323" y="785"/>
                    <a:pt x="1328" y="767"/>
                  </a:cubicBezTo>
                  <a:cubicBezTo>
                    <a:pt x="1332" y="748"/>
                    <a:pt x="1367" y="685"/>
                    <a:pt x="1402" y="674"/>
                  </a:cubicBezTo>
                  <a:cubicBezTo>
                    <a:pt x="1437" y="663"/>
                    <a:pt x="1480" y="655"/>
                    <a:pt x="1485" y="615"/>
                  </a:cubicBezTo>
                  <a:cubicBezTo>
                    <a:pt x="1489" y="574"/>
                    <a:pt x="1498" y="537"/>
                    <a:pt x="1437" y="514"/>
                  </a:cubicBezTo>
                  <a:cubicBezTo>
                    <a:pt x="1376" y="492"/>
                    <a:pt x="1231" y="492"/>
                    <a:pt x="1205" y="500"/>
                  </a:cubicBezTo>
                  <a:cubicBezTo>
                    <a:pt x="1179" y="507"/>
                    <a:pt x="1175" y="514"/>
                    <a:pt x="1148" y="548"/>
                  </a:cubicBezTo>
                  <a:cubicBezTo>
                    <a:pt x="1122" y="581"/>
                    <a:pt x="1070" y="629"/>
                    <a:pt x="1017" y="577"/>
                  </a:cubicBezTo>
                  <a:cubicBezTo>
                    <a:pt x="965" y="526"/>
                    <a:pt x="926" y="503"/>
                    <a:pt x="908" y="466"/>
                  </a:cubicBezTo>
                  <a:cubicBezTo>
                    <a:pt x="891" y="429"/>
                    <a:pt x="851" y="396"/>
                    <a:pt x="851" y="363"/>
                  </a:cubicBezTo>
                  <a:cubicBezTo>
                    <a:pt x="851" y="329"/>
                    <a:pt x="830" y="307"/>
                    <a:pt x="856" y="277"/>
                  </a:cubicBezTo>
                  <a:cubicBezTo>
                    <a:pt x="882" y="248"/>
                    <a:pt x="886" y="229"/>
                    <a:pt x="873" y="196"/>
                  </a:cubicBezTo>
                  <a:cubicBezTo>
                    <a:pt x="864" y="171"/>
                    <a:pt x="849" y="107"/>
                    <a:pt x="848" y="57"/>
                  </a:cubicBezTo>
                  <a:cubicBezTo>
                    <a:pt x="836" y="52"/>
                    <a:pt x="821" y="44"/>
                    <a:pt x="800" y="31"/>
                  </a:cubicBezTo>
                  <a:cubicBezTo>
                    <a:pt x="751" y="0"/>
                    <a:pt x="744" y="36"/>
                    <a:pt x="692" y="31"/>
                  </a:cubicBezTo>
                  <a:cubicBezTo>
                    <a:pt x="673" y="29"/>
                    <a:pt x="664" y="27"/>
                    <a:pt x="661" y="24"/>
                  </a:cubicBezTo>
                  <a:cubicBezTo>
                    <a:pt x="648" y="39"/>
                    <a:pt x="634" y="58"/>
                    <a:pt x="629" y="77"/>
                  </a:cubicBezTo>
                  <a:cubicBezTo>
                    <a:pt x="616" y="122"/>
                    <a:pt x="664" y="170"/>
                    <a:pt x="594" y="192"/>
                  </a:cubicBezTo>
                  <a:cubicBezTo>
                    <a:pt x="524" y="214"/>
                    <a:pt x="471" y="203"/>
                    <a:pt x="428" y="233"/>
                  </a:cubicBezTo>
                  <a:cubicBezTo>
                    <a:pt x="384" y="262"/>
                    <a:pt x="336" y="255"/>
                    <a:pt x="305" y="288"/>
                  </a:cubicBezTo>
                  <a:cubicBezTo>
                    <a:pt x="275" y="322"/>
                    <a:pt x="209" y="333"/>
                    <a:pt x="196" y="370"/>
                  </a:cubicBezTo>
                  <a:cubicBezTo>
                    <a:pt x="183" y="407"/>
                    <a:pt x="153" y="414"/>
                    <a:pt x="113" y="418"/>
                  </a:cubicBezTo>
                  <a:cubicBezTo>
                    <a:pt x="74" y="422"/>
                    <a:pt x="0" y="444"/>
                    <a:pt x="0" y="511"/>
                  </a:cubicBezTo>
                  <a:cubicBezTo>
                    <a:pt x="0" y="577"/>
                    <a:pt x="22" y="644"/>
                    <a:pt x="26" y="681"/>
                  </a:cubicBezTo>
                  <a:cubicBezTo>
                    <a:pt x="30" y="718"/>
                    <a:pt x="48" y="763"/>
                    <a:pt x="26" y="792"/>
                  </a:cubicBezTo>
                  <a:cubicBezTo>
                    <a:pt x="8" y="817"/>
                    <a:pt x="34" y="794"/>
                    <a:pt x="63" y="857"/>
                  </a:cubicBezTo>
                  <a:cubicBezTo>
                    <a:pt x="88" y="855"/>
                    <a:pt x="115" y="852"/>
                    <a:pt x="139" y="855"/>
                  </a:cubicBezTo>
                  <a:cubicBezTo>
                    <a:pt x="196" y="863"/>
                    <a:pt x="249" y="904"/>
                    <a:pt x="301" y="907"/>
                  </a:cubicBezTo>
                  <a:cubicBezTo>
                    <a:pt x="353" y="911"/>
                    <a:pt x="380" y="885"/>
                    <a:pt x="415" y="933"/>
                  </a:cubicBezTo>
                  <a:cubicBezTo>
                    <a:pt x="450" y="981"/>
                    <a:pt x="485" y="1015"/>
                    <a:pt x="528" y="1022"/>
                  </a:cubicBezTo>
                  <a:cubicBezTo>
                    <a:pt x="572" y="1030"/>
                    <a:pt x="563" y="1026"/>
                    <a:pt x="633" y="1000"/>
                  </a:cubicBezTo>
                  <a:cubicBezTo>
                    <a:pt x="703" y="974"/>
                    <a:pt x="712" y="937"/>
                    <a:pt x="777" y="948"/>
                  </a:cubicBezTo>
                  <a:cubicBezTo>
                    <a:pt x="843" y="959"/>
                    <a:pt x="930" y="996"/>
                    <a:pt x="956" y="967"/>
                  </a:cubicBezTo>
                  <a:cubicBezTo>
                    <a:pt x="983" y="937"/>
                    <a:pt x="991" y="896"/>
                    <a:pt x="1074" y="941"/>
                  </a:cubicBezTo>
                  <a:cubicBezTo>
                    <a:pt x="1157" y="985"/>
                    <a:pt x="1227" y="985"/>
                    <a:pt x="1231" y="1015"/>
                  </a:cubicBezTo>
                  <a:cubicBezTo>
                    <a:pt x="1236" y="1044"/>
                    <a:pt x="1249" y="1059"/>
                    <a:pt x="1293" y="1041"/>
                  </a:cubicBezTo>
                  <a:cubicBezTo>
                    <a:pt x="1336" y="1022"/>
                    <a:pt x="1389" y="978"/>
                    <a:pt x="1393" y="1019"/>
                  </a:cubicBezTo>
                  <a:cubicBezTo>
                    <a:pt x="1397" y="1059"/>
                    <a:pt x="1384" y="1126"/>
                    <a:pt x="1432" y="1145"/>
                  </a:cubicBezTo>
                  <a:cubicBezTo>
                    <a:pt x="1480" y="1163"/>
                    <a:pt x="1559" y="1182"/>
                    <a:pt x="1585" y="1211"/>
                  </a:cubicBezTo>
                  <a:cubicBezTo>
                    <a:pt x="1612" y="1241"/>
                    <a:pt x="1660" y="1319"/>
                    <a:pt x="1695" y="1311"/>
                  </a:cubicBezTo>
                  <a:cubicBezTo>
                    <a:pt x="1729" y="1304"/>
                    <a:pt x="1782" y="1241"/>
                    <a:pt x="1808" y="1293"/>
                  </a:cubicBezTo>
                  <a:cubicBezTo>
                    <a:pt x="1834" y="1345"/>
                    <a:pt x="1895" y="1360"/>
                    <a:pt x="1904" y="1389"/>
                  </a:cubicBezTo>
                  <a:cubicBezTo>
                    <a:pt x="1913" y="1419"/>
                    <a:pt x="1944" y="1448"/>
                    <a:pt x="1926" y="1471"/>
                  </a:cubicBezTo>
                  <a:cubicBezTo>
                    <a:pt x="1909" y="1493"/>
                    <a:pt x="1895" y="1497"/>
                    <a:pt x="1965" y="1523"/>
                  </a:cubicBezTo>
                  <a:cubicBezTo>
                    <a:pt x="1996" y="1541"/>
                    <a:pt x="1987" y="1567"/>
                    <a:pt x="1987" y="1586"/>
                  </a:cubicBezTo>
                  <a:cubicBezTo>
                    <a:pt x="1987" y="1604"/>
                    <a:pt x="1987" y="1612"/>
                    <a:pt x="2018" y="1638"/>
                  </a:cubicBezTo>
                  <a:cubicBezTo>
                    <a:pt x="2048" y="1663"/>
                    <a:pt x="2075" y="1701"/>
                    <a:pt x="2057" y="1741"/>
                  </a:cubicBezTo>
                  <a:cubicBezTo>
                    <a:pt x="2040" y="1782"/>
                    <a:pt x="2022" y="1797"/>
                    <a:pt x="2022" y="1812"/>
                  </a:cubicBezTo>
                  <a:cubicBezTo>
                    <a:pt x="2022" y="1827"/>
                    <a:pt x="2018" y="1878"/>
                    <a:pt x="1992" y="1860"/>
                  </a:cubicBezTo>
                  <a:cubicBezTo>
                    <a:pt x="1965" y="1841"/>
                    <a:pt x="1974" y="1808"/>
                    <a:pt x="1965" y="1841"/>
                  </a:cubicBezTo>
                  <a:cubicBezTo>
                    <a:pt x="1957" y="1875"/>
                    <a:pt x="1944" y="1886"/>
                    <a:pt x="1926" y="1882"/>
                  </a:cubicBezTo>
                  <a:cubicBezTo>
                    <a:pt x="1909" y="1878"/>
                    <a:pt x="1887" y="1912"/>
                    <a:pt x="1909" y="1930"/>
                  </a:cubicBezTo>
                  <a:cubicBezTo>
                    <a:pt x="1930" y="1949"/>
                    <a:pt x="1917" y="1971"/>
                    <a:pt x="1891" y="1997"/>
                  </a:cubicBezTo>
                  <a:cubicBezTo>
                    <a:pt x="1865" y="2023"/>
                    <a:pt x="1812" y="2001"/>
                    <a:pt x="1817" y="2049"/>
                  </a:cubicBezTo>
                  <a:cubicBezTo>
                    <a:pt x="1821" y="2097"/>
                    <a:pt x="1817" y="2123"/>
                    <a:pt x="1808" y="2156"/>
                  </a:cubicBezTo>
                  <a:cubicBezTo>
                    <a:pt x="1799" y="2190"/>
                    <a:pt x="1791" y="2208"/>
                    <a:pt x="1751" y="2197"/>
                  </a:cubicBezTo>
                  <a:cubicBezTo>
                    <a:pt x="1712" y="2186"/>
                    <a:pt x="1686" y="2201"/>
                    <a:pt x="1655" y="2168"/>
                  </a:cubicBezTo>
                  <a:cubicBezTo>
                    <a:pt x="1625" y="2134"/>
                    <a:pt x="1612" y="2093"/>
                    <a:pt x="1594" y="2138"/>
                  </a:cubicBezTo>
                  <a:cubicBezTo>
                    <a:pt x="1577" y="2182"/>
                    <a:pt x="1572" y="2223"/>
                    <a:pt x="1629" y="2231"/>
                  </a:cubicBezTo>
                  <a:cubicBezTo>
                    <a:pt x="1686" y="2238"/>
                    <a:pt x="1743" y="2223"/>
                    <a:pt x="1764" y="2256"/>
                  </a:cubicBezTo>
                  <a:cubicBezTo>
                    <a:pt x="1786" y="2290"/>
                    <a:pt x="1817" y="2312"/>
                    <a:pt x="1861" y="2316"/>
                  </a:cubicBezTo>
                  <a:cubicBezTo>
                    <a:pt x="1881" y="2317"/>
                    <a:pt x="1899" y="2315"/>
                    <a:pt x="1913" y="2315"/>
                  </a:cubicBezTo>
                  <a:cubicBezTo>
                    <a:pt x="1906" y="2294"/>
                    <a:pt x="1883" y="2274"/>
                    <a:pt x="1880" y="2258"/>
                  </a:cubicBezTo>
                  <a:cubicBezTo>
                    <a:pt x="1876" y="2238"/>
                    <a:pt x="1909" y="2229"/>
                    <a:pt x="1928" y="2229"/>
                  </a:cubicBezTo>
                  <a:cubicBezTo>
                    <a:pt x="1948" y="2229"/>
                    <a:pt x="1948" y="2223"/>
                    <a:pt x="1998" y="2201"/>
                  </a:cubicBezTo>
                  <a:cubicBezTo>
                    <a:pt x="2048" y="2179"/>
                    <a:pt x="2046" y="2188"/>
                    <a:pt x="2079" y="2193"/>
                  </a:cubicBezTo>
                  <a:cubicBezTo>
                    <a:pt x="2112" y="2199"/>
                    <a:pt x="2101" y="2262"/>
                    <a:pt x="2101" y="2284"/>
                  </a:cubicBezTo>
                  <a:cubicBezTo>
                    <a:pt x="2101" y="2307"/>
                    <a:pt x="2112" y="2305"/>
                    <a:pt x="2147" y="2308"/>
                  </a:cubicBezTo>
                  <a:cubicBezTo>
                    <a:pt x="2182" y="2312"/>
                    <a:pt x="2168" y="2336"/>
                    <a:pt x="2171" y="2351"/>
                  </a:cubicBezTo>
                  <a:cubicBezTo>
                    <a:pt x="2173" y="2366"/>
                    <a:pt x="2186" y="2364"/>
                    <a:pt x="2208" y="2381"/>
                  </a:cubicBezTo>
                  <a:cubicBezTo>
                    <a:pt x="2230" y="2397"/>
                    <a:pt x="2241" y="2414"/>
                    <a:pt x="2258" y="2427"/>
                  </a:cubicBezTo>
                  <a:cubicBezTo>
                    <a:pt x="2275" y="2440"/>
                    <a:pt x="2295" y="2434"/>
                    <a:pt x="2308" y="2418"/>
                  </a:cubicBezTo>
                  <a:cubicBezTo>
                    <a:pt x="2321" y="2401"/>
                    <a:pt x="2339" y="2392"/>
                    <a:pt x="2363" y="2407"/>
                  </a:cubicBezTo>
                  <a:cubicBezTo>
                    <a:pt x="2387" y="2421"/>
                    <a:pt x="2354" y="2434"/>
                    <a:pt x="2380" y="2455"/>
                  </a:cubicBezTo>
                  <a:cubicBezTo>
                    <a:pt x="2407" y="2475"/>
                    <a:pt x="2402" y="2503"/>
                    <a:pt x="2404" y="2523"/>
                  </a:cubicBezTo>
                  <a:cubicBezTo>
                    <a:pt x="2407" y="2544"/>
                    <a:pt x="2428" y="2547"/>
                    <a:pt x="2455" y="2564"/>
                  </a:cubicBezTo>
                  <a:cubicBezTo>
                    <a:pt x="2481" y="2581"/>
                    <a:pt x="2483" y="2562"/>
                    <a:pt x="2531" y="2581"/>
                  </a:cubicBezTo>
                  <a:cubicBezTo>
                    <a:pt x="2579" y="2599"/>
                    <a:pt x="2568" y="2588"/>
                    <a:pt x="2618" y="2572"/>
                  </a:cubicBezTo>
                  <a:cubicBezTo>
                    <a:pt x="2669" y="2555"/>
                    <a:pt x="2647" y="2516"/>
                    <a:pt x="2649" y="2499"/>
                  </a:cubicBezTo>
                  <a:cubicBezTo>
                    <a:pt x="2651" y="2486"/>
                    <a:pt x="2687" y="2489"/>
                    <a:pt x="2719" y="2491"/>
                  </a:cubicBezTo>
                  <a:cubicBezTo>
                    <a:pt x="2729" y="2478"/>
                    <a:pt x="2744" y="2462"/>
                    <a:pt x="2756" y="2455"/>
                  </a:cubicBezTo>
                  <a:cubicBezTo>
                    <a:pt x="2778" y="2442"/>
                    <a:pt x="2747" y="2429"/>
                    <a:pt x="2763" y="2412"/>
                  </a:cubicBezTo>
                  <a:cubicBezTo>
                    <a:pt x="2778" y="2395"/>
                    <a:pt x="2780" y="2388"/>
                    <a:pt x="2756" y="2381"/>
                  </a:cubicBezTo>
                  <a:cubicBezTo>
                    <a:pt x="2732" y="2373"/>
                    <a:pt x="2695" y="2362"/>
                    <a:pt x="2719" y="2349"/>
                  </a:cubicBezTo>
                  <a:cubicBezTo>
                    <a:pt x="2743" y="2336"/>
                    <a:pt x="2756" y="2318"/>
                    <a:pt x="2771" y="2321"/>
                  </a:cubicBezTo>
                  <a:cubicBezTo>
                    <a:pt x="2787" y="2325"/>
                    <a:pt x="2815" y="2338"/>
                    <a:pt x="2819" y="2325"/>
                  </a:cubicBezTo>
                  <a:cubicBezTo>
                    <a:pt x="2824" y="2312"/>
                    <a:pt x="2830" y="2297"/>
                    <a:pt x="2843" y="2308"/>
                  </a:cubicBezTo>
                  <a:cubicBezTo>
                    <a:pt x="2856" y="2319"/>
                    <a:pt x="2852" y="2331"/>
                    <a:pt x="2880" y="2329"/>
                  </a:cubicBezTo>
                  <a:cubicBezTo>
                    <a:pt x="2909" y="2327"/>
                    <a:pt x="2915" y="2312"/>
                    <a:pt x="2896" y="2297"/>
                  </a:cubicBezTo>
                  <a:cubicBezTo>
                    <a:pt x="2876" y="2282"/>
                    <a:pt x="2859" y="2288"/>
                    <a:pt x="2876" y="2271"/>
                  </a:cubicBezTo>
                  <a:cubicBezTo>
                    <a:pt x="2894" y="2255"/>
                    <a:pt x="2885" y="2245"/>
                    <a:pt x="2874" y="2238"/>
                  </a:cubicBezTo>
                  <a:cubicBezTo>
                    <a:pt x="2863" y="2231"/>
                    <a:pt x="2872" y="2229"/>
                    <a:pt x="2883" y="2212"/>
                  </a:cubicBezTo>
                  <a:cubicBezTo>
                    <a:pt x="2894" y="2195"/>
                    <a:pt x="2909" y="2195"/>
                    <a:pt x="2907" y="2173"/>
                  </a:cubicBezTo>
                  <a:cubicBezTo>
                    <a:pt x="2905" y="2151"/>
                    <a:pt x="2933" y="2134"/>
                    <a:pt x="2918" y="2119"/>
                  </a:cubicBezTo>
                  <a:cubicBezTo>
                    <a:pt x="2902" y="2105"/>
                    <a:pt x="2894" y="2084"/>
                    <a:pt x="2874" y="2088"/>
                  </a:cubicBezTo>
                  <a:cubicBezTo>
                    <a:pt x="2854" y="2092"/>
                    <a:pt x="2835" y="2092"/>
                    <a:pt x="2837" y="2077"/>
                  </a:cubicBezTo>
                  <a:cubicBezTo>
                    <a:pt x="2839" y="2062"/>
                    <a:pt x="2852" y="2042"/>
                    <a:pt x="2870" y="2034"/>
                  </a:cubicBezTo>
                  <a:cubicBezTo>
                    <a:pt x="2887" y="2027"/>
                    <a:pt x="2889" y="2012"/>
                    <a:pt x="2878" y="1995"/>
                  </a:cubicBezTo>
                  <a:cubicBezTo>
                    <a:pt x="2867" y="1979"/>
                    <a:pt x="2856" y="1943"/>
                    <a:pt x="2900" y="1940"/>
                  </a:cubicBezTo>
                  <a:cubicBezTo>
                    <a:pt x="2944" y="1936"/>
                    <a:pt x="2974" y="1927"/>
                    <a:pt x="2983" y="1945"/>
                  </a:cubicBezTo>
                  <a:cubicBezTo>
                    <a:pt x="2992" y="1964"/>
                    <a:pt x="3018" y="1986"/>
                    <a:pt x="3051" y="1982"/>
                  </a:cubicBezTo>
                  <a:cubicBezTo>
                    <a:pt x="3084" y="1979"/>
                    <a:pt x="3088" y="1966"/>
                    <a:pt x="3114" y="1966"/>
                  </a:cubicBezTo>
                  <a:cubicBezTo>
                    <a:pt x="3140" y="1966"/>
                    <a:pt x="3167" y="1986"/>
                    <a:pt x="3167" y="1953"/>
                  </a:cubicBezTo>
                  <a:cubicBezTo>
                    <a:pt x="3167" y="1919"/>
                    <a:pt x="3127" y="1901"/>
                    <a:pt x="3156" y="1893"/>
                  </a:cubicBezTo>
                  <a:cubicBezTo>
                    <a:pt x="3184" y="1886"/>
                    <a:pt x="3186" y="1873"/>
                    <a:pt x="3204" y="1884"/>
                  </a:cubicBezTo>
                  <a:cubicBezTo>
                    <a:pt x="3221" y="1895"/>
                    <a:pt x="3226" y="1897"/>
                    <a:pt x="3232" y="1884"/>
                  </a:cubicBezTo>
                  <a:cubicBezTo>
                    <a:pt x="3239" y="1871"/>
                    <a:pt x="3232" y="1873"/>
                    <a:pt x="3258" y="1877"/>
                  </a:cubicBezTo>
                  <a:cubicBezTo>
                    <a:pt x="3285" y="1880"/>
                    <a:pt x="3350" y="1878"/>
                    <a:pt x="3357" y="1852"/>
                  </a:cubicBezTo>
                  <a:cubicBezTo>
                    <a:pt x="3363" y="1827"/>
                    <a:pt x="3357" y="1817"/>
                    <a:pt x="3337" y="1795"/>
                  </a:cubicBezTo>
                  <a:cubicBezTo>
                    <a:pt x="3317" y="1773"/>
                    <a:pt x="3298" y="1751"/>
                    <a:pt x="3319" y="172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2" name="Freeform 21"/>
            <p:cNvSpPr>
              <a:spLocks/>
            </p:cNvSpPr>
            <p:nvPr/>
          </p:nvSpPr>
          <p:spPr bwMode="auto">
            <a:xfrm>
              <a:off x="3110" y="1852"/>
              <a:ext cx="303" cy="480"/>
            </a:xfrm>
            <a:custGeom>
              <a:avLst/>
              <a:gdLst>
                <a:gd name="T0" fmla="*/ 31 w 655"/>
                <a:gd name="T1" fmla="*/ 565 h 1036"/>
                <a:gd name="T2" fmla="*/ 68 w 655"/>
                <a:gd name="T3" fmla="*/ 595 h 1036"/>
                <a:gd name="T4" fmla="*/ 125 w 655"/>
                <a:gd name="T5" fmla="*/ 636 h 1036"/>
                <a:gd name="T6" fmla="*/ 156 w 655"/>
                <a:gd name="T7" fmla="*/ 734 h 1036"/>
                <a:gd name="T8" fmla="*/ 190 w 655"/>
                <a:gd name="T9" fmla="*/ 832 h 1036"/>
                <a:gd name="T10" fmla="*/ 180 w 655"/>
                <a:gd name="T11" fmla="*/ 901 h 1036"/>
                <a:gd name="T12" fmla="*/ 234 w 655"/>
                <a:gd name="T13" fmla="*/ 934 h 1036"/>
                <a:gd name="T14" fmla="*/ 287 w 655"/>
                <a:gd name="T15" fmla="*/ 960 h 1036"/>
                <a:gd name="T16" fmla="*/ 346 w 655"/>
                <a:gd name="T17" fmla="*/ 1003 h 1036"/>
                <a:gd name="T18" fmla="*/ 387 w 655"/>
                <a:gd name="T19" fmla="*/ 1023 h 1036"/>
                <a:gd name="T20" fmla="*/ 426 w 655"/>
                <a:gd name="T21" fmla="*/ 1018 h 1036"/>
                <a:gd name="T22" fmla="*/ 444 w 655"/>
                <a:gd name="T23" fmla="*/ 990 h 1036"/>
                <a:gd name="T24" fmla="*/ 446 w 655"/>
                <a:gd name="T25" fmla="*/ 958 h 1036"/>
                <a:gd name="T26" fmla="*/ 453 w 655"/>
                <a:gd name="T27" fmla="*/ 921 h 1036"/>
                <a:gd name="T28" fmla="*/ 531 w 655"/>
                <a:gd name="T29" fmla="*/ 919 h 1036"/>
                <a:gd name="T30" fmla="*/ 540 w 655"/>
                <a:gd name="T31" fmla="*/ 855 h 1036"/>
                <a:gd name="T32" fmla="*/ 503 w 655"/>
                <a:gd name="T33" fmla="*/ 806 h 1036"/>
                <a:gd name="T34" fmla="*/ 429 w 655"/>
                <a:gd name="T35" fmla="*/ 769 h 1036"/>
                <a:gd name="T36" fmla="*/ 433 w 655"/>
                <a:gd name="T37" fmla="*/ 697 h 1036"/>
                <a:gd name="T38" fmla="*/ 457 w 655"/>
                <a:gd name="T39" fmla="*/ 654 h 1036"/>
                <a:gd name="T40" fmla="*/ 457 w 655"/>
                <a:gd name="T41" fmla="*/ 573 h 1036"/>
                <a:gd name="T42" fmla="*/ 488 w 655"/>
                <a:gd name="T43" fmla="*/ 564 h 1036"/>
                <a:gd name="T44" fmla="*/ 555 w 655"/>
                <a:gd name="T45" fmla="*/ 571 h 1036"/>
                <a:gd name="T46" fmla="*/ 607 w 655"/>
                <a:gd name="T47" fmla="*/ 567 h 1036"/>
                <a:gd name="T48" fmla="*/ 601 w 655"/>
                <a:gd name="T49" fmla="*/ 543 h 1036"/>
                <a:gd name="T50" fmla="*/ 592 w 655"/>
                <a:gd name="T51" fmla="*/ 493 h 1036"/>
                <a:gd name="T52" fmla="*/ 612 w 655"/>
                <a:gd name="T53" fmla="*/ 443 h 1036"/>
                <a:gd name="T54" fmla="*/ 655 w 655"/>
                <a:gd name="T55" fmla="*/ 399 h 1036"/>
                <a:gd name="T56" fmla="*/ 579 w 655"/>
                <a:gd name="T57" fmla="*/ 330 h 1036"/>
                <a:gd name="T58" fmla="*/ 453 w 655"/>
                <a:gd name="T59" fmla="*/ 308 h 1036"/>
                <a:gd name="T60" fmla="*/ 435 w 655"/>
                <a:gd name="T61" fmla="*/ 197 h 1036"/>
                <a:gd name="T62" fmla="*/ 501 w 655"/>
                <a:gd name="T63" fmla="*/ 126 h 1036"/>
                <a:gd name="T64" fmla="*/ 474 w 655"/>
                <a:gd name="T65" fmla="*/ 52 h 1036"/>
                <a:gd name="T66" fmla="*/ 413 w 655"/>
                <a:gd name="T67" fmla="*/ 19 h 1036"/>
                <a:gd name="T68" fmla="*/ 326 w 655"/>
                <a:gd name="T69" fmla="*/ 71 h 1036"/>
                <a:gd name="T70" fmla="*/ 269 w 655"/>
                <a:gd name="T71" fmla="*/ 152 h 1036"/>
                <a:gd name="T72" fmla="*/ 269 w 655"/>
                <a:gd name="T73" fmla="*/ 260 h 1036"/>
                <a:gd name="T74" fmla="*/ 243 w 655"/>
                <a:gd name="T75" fmla="*/ 345 h 1036"/>
                <a:gd name="T76" fmla="*/ 230 w 655"/>
                <a:gd name="T77" fmla="*/ 426 h 1036"/>
                <a:gd name="T78" fmla="*/ 121 w 655"/>
                <a:gd name="T79" fmla="*/ 430 h 1036"/>
                <a:gd name="T80" fmla="*/ 1 w 655"/>
                <a:gd name="T81" fmla="*/ 495 h 1036"/>
                <a:gd name="T82" fmla="*/ 7 w 655"/>
                <a:gd name="T83" fmla="*/ 521 h 1036"/>
                <a:gd name="T84" fmla="*/ 31 w 655"/>
                <a:gd name="T85" fmla="*/ 56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55" h="1036">
                  <a:moveTo>
                    <a:pt x="31" y="565"/>
                  </a:moveTo>
                  <a:cubicBezTo>
                    <a:pt x="62" y="577"/>
                    <a:pt x="64" y="582"/>
                    <a:pt x="68" y="595"/>
                  </a:cubicBezTo>
                  <a:cubicBezTo>
                    <a:pt x="73" y="608"/>
                    <a:pt x="118" y="599"/>
                    <a:pt x="125" y="636"/>
                  </a:cubicBezTo>
                  <a:cubicBezTo>
                    <a:pt x="132" y="673"/>
                    <a:pt x="134" y="704"/>
                    <a:pt x="156" y="734"/>
                  </a:cubicBezTo>
                  <a:cubicBezTo>
                    <a:pt x="177" y="764"/>
                    <a:pt x="206" y="786"/>
                    <a:pt x="190" y="832"/>
                  </a:cubicBezTo>
                  <a:cubicBezTo>
                    <a:pt x="175" y="879"/>
                    <a:pt x="147" y="877"/>
                    <a:pt x="180" y="901"/>
                  </a:cubicBezTo>
                  <a:cubicBezTo>
                    <a:pt x="212" y="925"/>
                    <a:pt x="210" y="934"/>
                    <a:pt x="234" y="934"/>
                  </a:cubicBezTo>
                  <a:cubicBezTo>
                    <a:pt x="258" y="934"/>
                    <a:pt x="280" y="929"/>
                    <a:pt x="287" y="960"/>
                  </a:cubicBezTo>
                  <a:cubicBezTo>
                    <a:pt x="293" y="992"/>
                    <a:pt x="295" y="1008"/>
                    <a:pt x="346" y="1003"/>
                  </a:cubicBezTo>
                  <a:cubicBezTo>
                    <a:pt x="365" y="1003"/>
                    <a:pt x="380" y="1010"/>
                    <a:pt x="387" y="1023"/>
                  </a:cubicBezTo>
                  <a:cubicBezTo>
                    <a:pt x="394" y="1036"/>
                    <a:pt x="402" y="1032"/>
                    <a:pt x="426" y="1018"/>
                  </a:cubicBezTo>
                  <a:cubicBezTo>
                    <a:pt x="450" y="1003"/>
                    <a:pt x="466" y="1003"/>
                    <a:pt x="444" y="990"/>
                  </a:cubicBezTo>
                  <a:cubicBezTo>
                    <a:pt x="422" y="977"/>
                    <a:pt x="444" y="968"/>
                    <a:pt x="446" y="958"/>
                  </a:cubicBezTo>
                  <a:cubicBezTo>
                    <a:pt x="448" y="949"/>
                    <a:pt x="420" y="908"/>
                    <a:pt x="453" y="921"/>
                  </a:cubicBezTo>
                  <a:cubicBezTo>
                    <a:pt x="485" y="934"/>
                    <a:pt x="518" y="949"/>
                    <a:pt x="531" y="919"/>
                  </a:cubicBezTo>
                  <a:cubicBezTo>
                    <a:pt x="544" y="890"/>
                    <a:pt x="533" y="873"/>
                    <a:pt x="540" y="855"/>
                  </a:cubicBezTo>
                  <a:cubicBezTo>
                    <a:pt x="546" y="836"/>
                    <a:pt x="536" y="817"/>
                    <a:pt x="503" y="806"/>
                  </a:cubicBezTo>
                  <a:cubicBezTo>
                    <a:pt x="470" y="795"/>
                    <a:pt x="426" y="816"/>
                    <a:pt x="429" y="769"/>
                  </a:cubicBezTo>
                  <a:cubicBezTo>
                    <a:pt x="431" y="723"/>
                    <a:pt x="415" y="710"/>
                    <a:pt x="433" y="697"/>
                  </a:cubicBezTo>
                  <a:cubicBezTo>
                    <a:pt x="450" y="684"/>
                    <a:pt x="461" y="684"/>
                    <a:pt x="457" y="654"/>
                  </a:cubicBezTo>
                  <a:cubicBezTo>
                    <a:pt x="453" y="625"/>
                    <a:pt x="446" y="588"/>
                    <a:pt x="457" y="573"/>
                  </a:cubicBezTo>
                  <a:cubicBezTo>
                    <a:pt x="468" y="558"/>
                    <a:pt x="474" y="549"/>
                    <a:pt x="488" y="564"/>
                  </a:cubicBezTo>
                  <a:cubicBezTo>
                    <a:pt x="501" y="578"/>
                    <a:pt x="507" y="571"/>
                    <a:pt x="555" y="571"/>
                  </a:cubicBezTo>
                  <a:cubicBezTo>
                    <a:pt x="573" y="571"/>
                    <a:pt x="592" y="569"/>
                    <a:pt x="607" y="567"/>
                  </a:cubicBezTo>
                  <a:cubicBezTo>
                    <a:pt x="609" y="560"/>
                    <a:pt x="608" y="553"/>
                    <a:pt x="601" y="543"/>
                  </a:cubicBezTo>
                  <a:cubicBezTo>
                    <a:pt x="584" y="521"/>
                    <a:pt x="584" y="515"/>
                    <a:pt x="592" y="493"/>
                  </a:cubicBezTo>
                  <a:cubicBezTo>
                    <a:pt x="601" y="471"/>
                    <a:pt x="588" y="460"/>
                    <a:pt x="612" y="443"/>
                  </a:cubicBezTo>
                  <a:cubicBezTo>
                    <a:pt x="630" y="430"/>
                    <a:pt x="642" y="417"/>
                    <a:pt x="655" y="399"/>
                  </a:cubicBezTo>
                  <a:cubicBezTo>
                    <a:pt x="639" y="390"/>
                    <a:pt x="645" y="350"/>
                    <a:pt x="579" y="330"/>
                  </a:cubicBezTo>
                  <a:cubicBezTo>
                    <a:pt x="505" y="308"/>
                    <a:pt x="492" y="334"/>
                    <a:pt x="453" y="308"/>
                  </a:cubicBezTo>
                  <a:cubicBezTo>
                    <a:pt x="413" y="282"/>
                    <a:pt x="409" y="223"/>
                    <a:pt x="435" y="197"/>
                  </a:cubicBezTo>
                  <a:cubicBezTo>
                    <a:pt x="461" y="171"/>
                    <a:pt x="488" y="156"/>
                    <a:pt x="501" y="126"/>
                  </a:cubicBezTo>
                  <a:cubicBezTo>
                    <a:pt x="514" y="97"/>
                    <a:pt x="492" y="67"/>
                    <a:pt x="474" y="52"/>
                  </a:cubicBezTo>
                  <a:cubicBezTo>
                    <a:pt x="457" y="37"/>
                    <a:pt x="439" y="0"/>
                    <a:pt x="413" y="19"/>
                  </a:cubicBezTo>
                  <a:cubicBezTo>
                    <a:pt x="387" y="37"/>
                    <a:pt x="352" y="34"/>
                    <a:pt x="326" y="71"/>
                  </a:cubicBezTo>
                  <a:cubicBezTo>
                    <a:pt x="300" y="108"/>
                    <a:pt x="265" y="119"/>
                    <a:pt x="269" y="152"/>
                  </a:cubicBezTo>
                  <a:cubicBezTo>
                    <a:pt x="273" y="185"/>
                    <a:pt x="295" y="234"/>
                    <a:pt x="269" y="260"/>
                  </a:cubicBezTo>
                  <a:cubicBezTo>
                    <a:pt x="243" y="286"/>
                    <a:pt x="221" y="334"/>
                    <a:pt x="243" y="345"/>
                  </a:cubicBezTo>
                  <a:cubicBezTo>
                    <a:pt x="265" y="356"/>
                    <a:pt x="282" y="423"/>
                    <a:pt x="230" y="426"/>
                  </a:cubicBezTo>
                  <a:cubicBezTo>
                    <a:pt x="177" y="430"/>
                    <a:pt x="138" y="397"/>
                    <a:pt x="121" y="430"/>
                  </a:cubicBezTo>
                  <a:cubicBezTo>
                    <a:pt x="104" y="462"/>
                    <a:pt x="51" y="504"/>
                    <a:pt x="1" y="495"/>
                  </a:cubicBezTo>
                  <a:cubicBezTo>
                    <a:pt x="4" y="503"/>
                    <a:pt x="6" y="512"/>
                    <a:pt x="7" y="521"/>
                  </a:cubicBezTo>
                  <a:cubicBezTo>
                    <a:pt x="9" y="552"/>
                    <a:pt x="0" y="554"/>
                    <a:pt x="31" y="565"/>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3" name="Freeform 22"/>
            <p:cNvSpPr>
              <a:spLocks/>
            </p:cNvSpPr>
            <p:nvPr/>
          </p:nvSpPr>
          <p:spPr bwMode="auto">
            <a:xfrm>
              <a:off x="4177" y="2831"/>
              <a:ext cx="568" cy="690"/>
            </a:xfrm>
            <a:custGeom>
              <a:avLst/>
              <a:gdLst>
                <a:gd name="T0" fmla="*/ 1135 w 1227"/>
                <a:gd name="T1" fmla="*/ 248 h 1490"/>
                <a:gd name="T2" fmla="*/ 1085 w 1227"/>
                <a:gd name="T3" fmla="*/ 118 h 1490"/>
                <a:gd name="T4" fmla="*/ 919 w 1227"/>
                <a:gd name="T5" fmla="*/ 94 h 1490"/>
                <a:gd name="T6" fmla="*/ 784 w 1227"/>
                <a:gd name="T7" fmla="*/ 102 h 1490"/>
                <a:gd name="T8" fmla="*/ 723 w 1227"/>
                <a:gd name="T9" fmla="*/ 89 h 1490"/>
                <a:gd name="T10" fmla="*/ 696 w 1227"/>
                <a:gd name="T11" fmla="*/ 17 h 1490"/>
                <a:gd name="T12" fmla="*/ 578 w 1227"/>
                <a:gd name="T13" fmla="*/ 92 h 1490"/>
                <a:gd name="T14" fmla="*/ 504 w 1227"/>
                <a:gd name="T15" fmla="*/ 120 h 1490"/>
                <a:gd name="T16" fmla="*/ 408 w 1227"/>
                <a:gd name="T17" fmla="*/ 126 h 1490"/>
                <a:gd name="T18" fmla="*/ 319 w 1227"/>
                <a:gd name="T19" fmla="*/ 181 h 1490"/>
                <a:gd name="T20" fmla="*/ 161 w 1227"/>
                <a:gd name="T21" fmla="*/ 257 h 1490"/>
                <a:gd name="T22" fmla="*/ 87 w 1227"/>
                <a:gd name="T23" fmla="*/ 307 h 1490"/>
                <a:gd name="T24" fmla="*/ 83 w 1227"/>
                <a:gd name="T25" fmla="*/ 363 h 1490"/>
                <a:gd name="T26" fmla="*/ 144 w 1227"/>
                <a:gd name="T27" fmla="*/ 537 h 1490"/>
                <a:gd name="T28" fmla="*/ 48 w 1227"/>
                <a:gd name="T29" fmla="*/ 771 h 1490"/>
                <a:gd name="T30" fmla="*/ 109 w 1227"/>
                <a:gd name="T31" fmla="*/ 912 h 1490"/>
                <a:gd name="T32" fmla="*/ 218 w 1227"/>
                <a:gd name="T33" fmla="*/ 1041 h 1490"/>
                <a:gd name="T34" fmla="*/ 170 w 1227"/>
                <a:gd name="T35" fmla="*/ 1186 h 1490"/>
                <a:gd name="T36" fmla="*/ 305 w 1227"/>
                <a:gd name="T37" fmla="*/ 1267 h 1490"/>
                <a:gd name="T38" fmla="*/ 388 w 1227"/>
                <a:gd name="T39" fmla="*/ 1304 h 1490"/>
                <a:gd name="T40" fmla="*/ 305 w 1227"/>
                <a:gd name="T41" fmla="*/ 1460 h 1490"/>
                <a:gd name="T42" fmla="*/ 563 w 1227"/>
                <a:gd name="T43" fmla="*/ 1379 h 1490"/>
                <a:gd name="T44" fmla="*/ 685 w 1227"/>
                <a:gd name="T45" fmla="*/ 1327 h 1490"/>
                <a:gd name="T46" fmla="*/ 681 w 1227"/>
                <a:gd name="T47" fmla="*/ 1269 h 1490"/>
                <a:gd name="T48" fmla="*/ 716 w 1227"/>
                <a:gd name="T49" fmla="*/ 1130 h 1490"/>
                <a:gd name="T50" fmla="*/ 779 w 1227"/>
                <a:gd name="T51" fmla="*/ 1045 h 1490"/>
                <a:gd name="T52" fmla="*/ 782 w 1227"/>
                <a:gd name="T53" fmla="*/ 951 h 1490"/>
                <a:gd name="T54" fmla="*/ 793 w 1227"/>
                <a:gd name="T55" fmla="*/ 795 h 1490"/>
                <a:gd name="T56" fmla="*/ 910 w 1227"/>
                <a:gd name="T57" fmla="*/ 635 h 1490"/>
                <a:gd name="T58" fmla="*/ 978 w 1227"/>
                <a:gd name="T59" fmla="*/ 528 h 1490"/>
                <a:gd name="T60" fmla="*/ 1072 w 1227"/>
                <a:gd name="T61" fmla="*/ 504 h 1490"/>
                <a:gd name="T62" fmla="*/ 1177 w 1227"/>
                <a:gd name="T63" fmla="*/ 448 h 1490"/>
                <a:gd name="T64" fmla="*/ 1201 w 1227"/>
                <a:gd name="T65" fmla="*/ 346 h 1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7" h="1490">
                  <a:moveTo>
                    <a:pt x="1201" y="346"/>
                  </a:moveTo>
                  <a:cubicBezTo>
                    <a:pt x="1175" y="313"/>
                    <a:pt x="1183" y="270"/>
                    <a:pt x="1135" y="248"/>
                  </a:cubicBezTo>
                  <a:cubicBezTo>
                    <a:pt x="1087" y="226"/>
                    <a:pt x="1044" y="217"/>
                    <a:pt x="1050" y="193"/>
                  </a:cubicBezTo>
                  <a:cubicBezTo>
                    <a:pt x="1057" y="168"/>
                    <a:pt x="1116" y="135"/>
                    <a:pt x="1085" y="118"/>
                  </a:cubicBezTo>
                  <a:cubicBezTo>
                    <a:pt x="1055" y="102"/>
                    <a:pt x="1059" y="85"/>
                    <a:pt x="1028" y="92"/>
                  </a:cubicBezTo>
                  <a:cubicBezTo>
                    <a:pt x="998" y="100"/>
                    <a:pt x="950" y="113"/>
                    <a:pt x="919" y="94"/>
                  </a:cubicBezTo>
                  <a:cubicBezTo>
                    <a:pt x="889" y="76"/>
                    <a:pt x="878" y="20"/>
                    <a:pt x="838" y="48"/>
                  </a:cubicBezTo>
                  <a:cubicBezTo>
                    <a:pt x="799" y="76"/>
                    <a:pt x="806" y="80"/>
                    <a:pt x="784" y="102"/>
                  </a:cubicBezTo>
                  <a:cubicBezTo>
                    <a:pt x="762" y="124"/>
                    <a:pt x="744" y="154"/>
                    <a:pt x="718" y="130"/>
                  </a:cubicBezTo>
                  <a:cubicBezTo>
                    <a:pt x="692" y="105"/>
                    <a:pt x="707" y="100"/>
                    <a:pt x="723" y="89"/>
                  </a:cubicBezTo>
                  <a:cubicBezTo>
                    <a:pt x="738" y="78"/>
                    <a:pt x="758" y="63"/>
                    <a:pt x="747" y="44"/>
                  </a:cubicBezTo>
                  <a:cubicBezTo>
                    <a:pt x="736" y="26"/>
                    <a:pt x="714" y="0"/>
                    <a:pt x="696" y="17"/>
                  </a:cubicBezTo>
                  <a:cubicBezTo>
                    <a:pt x="679" y="33"/>
                    <a:pt x="668" y="61"/>
                    <a:pt x="644" y="72"/>
                  </a:cubicBezTo>
                  <a:cubicBezTo>
                    <a:pt x="621" y="83"/>
                    <a:pt x="597" y="108"/>
                    <a:pt x="578" y="92"/>
                  </a:cubicBezTo>
                  <a:cubicBezTo>
                    <a:pt x="571" y="100"/>
                    <a:pt x="563" y="106"/>
                    <a:pt x="554" y="113"/>
                  </a:cubicBezTo>
                  <a:cubicBezTo>
                    <a:pt x="537" y="128"/>
                    <a:pt x="515" y="135"/>
                    <a:pt x="504" y="120"/>
                  </a:cubicBezTo>
                  <a:cubicBezTo>
                    <a:pt x="493" y="105"/>
                    <a:pt x="482" y="102"/>
                    <a:pt x="447" y="102"/>
                  </a:cubicBezTo>
                  <a:cubicBezTo>
                    <a:pt x="412" y="102"/>
                    <a:pt x="410" y="105"/>
                    <a:pt x="408" y="126"/>
                  </a:cubicBezTo>
                  <a:cubicBezTo>
                    <a:pt x="406" y="146"/>
                    <a:pt x="393" y="157"/>
                    <a:pt x="354" y="157"/>
                  </a:cubicBezTo>
                  <a:cubicBezTo>
                    <a:pt x="314" y="157"/>
                    <a:pt x="332" y="165"/>
                    <a:pt x="319" y="181"/>
                  </a:cubicBezTo>
                  <a:cubicBezTo>
                    <a:pt x="305" y="198"/>
                    <a:pt x="286" y="219"/>
                    <a:pt x="244" y="241"/>
                  </a:cubicBezTo>
                  <a:cubicBezTo>
                    <a:pt x="203" y="263"/>
                    <a:pt x="190" y="259"/>
                    <a:pt x="161" y="257"/>
                  </a:cubicBezTo>
                  <a:cubicBezTo>
                    <a:pt x="133" y="256"/>
                    <a:pt x="135" y="269"/>
                    <a:pt x="131" y="280"/>
                  </a:cubicBezTo>
                  <a:cubicBezTo>
                    <a:pt x="126" y="291"/>
                    <a:pt x="122" y="300"/>
                    <a:pt x="87" y="307"/>
                  </a:cubicBezTo>
                  <a:cubicBezTo>
                    <a:pt x="67" y="312"/>
                    <a:pt x="54" y="333"/>
                    <a:pt x="46" y="350"/>
                  </a:cubicBezTo>
                  <a:cubicBezTo>
                    <a:pt x="60" y="353"/>
                    <a:pt x="74" y="356"/>
                    <a:pt x="83" y="363"/>
                  </a:cubicBezTo>
                  <a:cubicBezTo>
                    <a:pt x="109" y="385"/>
                    <a:pt x="122" y="415"/>
                    <a:pt x="113" y="433"/>
                  </a:cubicBezTo>
                  <a:cubicBezTo>
                    <a:pt x="105" y="452"/>
                    <a:pt x="148" y="489"/>
                    <a:pt x="144" y="537"/>
                  </a:cubicBezTo>
                  <a:cubicBezTo>
                    <a:pt x="139" y="585"/>
                    <a:pt x="87" y="611"/>
                    <a:pt x="43" y="648"/>
                  </a:cubicBezTo>
                  <a:cubicBezTo>
                    <a:pt x="0" y="686"/>
                    <a:pt x="17" y="730"/>
                    <a:pt x="48" y="771"/>
                  </a:cubicBezTo>
                  <a:cubicBezTo>
                    <a:pt x="78" y="812"/>
                    <a:pt x="96" y="800"/>
                    <a:pt x="96" y="834"/>
                  </a:cubicBezTo>
                  <a:cubicBezTo>
                    <a:pt x="96" y="867"/>
                    <a:pt x="109" y="875"/>
                    <a:pt x="109" y="912"/>
                  </a:cubicBezTo>
                  <a:cubicBezTo>
                    <a:pt x="109" y="949"/>
                    <a:pt x="153" y="952"/>
                    <a:pt x="174" y="975"/>
                  </a:cubicBezTo>
                  <a:cubicBezTo>
                    <a:pt x="196" y="997"/>
                    <a:pt x="192" y="1019"/>
                    <a:pt x="218" y="1041"/>
                  </a:cubicBezTo>
                  <a:cubicBezTo>
                    <a:pt x="244" y="1064"/>
                    <a:pt x="240" y="1060"/>
                    <a:pt x="192" y="1093"/>
                  </a:cubicBezTo>
                  <a:cubicBezTo>
                    <a:pt x="144" y="1127"/>
                    <a:pt x="174" y="1145"/>
                    <a:pt x="170" y="1186"/>
                  </a:cubicBezTo>
                  <a:cubicBezTo>
                    <a:pt x="166" y="1227"/>
                    <a:pt x="196" y="1253"/>
                    <a:pt x="209" y="1275"/>
                  </a:cubicBezTo>
                  <a:cubicBezTo>
                    <a:pt x="222" y="1297"/>
                    <a:pt x="266" y="1290"/>
                    <a:pt x="305" y="1267"/>
                  </a:cubicBezTo>
                  <a:cubicBezTo>
                    <a:pt x="345" y="1245"/>
                    <a:pt x="349" y="1245"/>
                    <a:pt x="367" y="1256"/>
                  </a:cubicBezTo>
                  <a:cubicBezTo>
                    <a:pt x="384" y="1267"/>
                    <a:pt x="393" y="1282"/>
                    <a:pt x="388" y="1304"/>
                  </a:cubicBezTo>
                  <a:cubicBezTo>
                    <a:pt x="384" y="1327"/>
                    <a:pt x="358" y="1345"/>
                    <a:pt x="310" y="1371"/>
                  </a:cubicBezTo>
                  <a:cubicBezTo>
                    <a:pt x="262" y="1397"/>
                    <a:pt x="271" y="1431"/>
                    <a:pt x="305" y="1460"/>
                  </a:cubicBezTo>
                  <a:cubicBezTo>
                    <a:pt x="340" y="1490"/>
                    <a:pt x="388" y="1464"/>
                    <a:pt x="432" y="1431"/>
                  </a:cubicBezTo>
                  <a:cubicBezTo>
                    <a:pt x="476" y="1397"/>
                    <a:pt x="528" y="1408"/>
                    <a:pt x="563" y="1379"/>
                  </a:cubicBezTo>
                  <a:cubicBezTo>
                    <a:pt x="598" y="1349"/>
                    <a:pt x="629" y="1405"/>
                    <a:pt x="664" y="1419"/>
                  </a:cubicBezTo>
                  <a:cubicBezTo>
                    <a:pt x="699" y="1434"/>
                    <a:pt x="672" y="1356"/>
                    <a:pt x="685" y="1327"/>
                  </a:cubicBezTo>
                  <a:cubicBezTo>
                    <a:pt x="688" y="1322"/>
                    <a:pt x="692" y="1319"/>
                    <a:pt x="697" y="1317"/>
                  </a:cubicBezTo>
                  <a:cubicBezTo>
                    <a:pt x="687" y="1301"/>
                    <a:pt x="676" y="1281"/>
                    <a:pt x="681" y="1269"/>
                  </a:cubicBezTo>
                  <a:cubicBezTo>
                    <a:pt x="690" y="1249"/>
                    <a:pt x="703" y="1236"/>
                    <a:pt x="705" y="1212"/>
                  </a:cubicBezTo>
                  <a:cubicBezTo>
                    <a:pt x="707" y="1188"/>
                    <a:pt x="699" y="1151"/>
                    <a:pt x="716" y="1130"/>
                  </a:cubicBezTo>
                  <a:cubicBezTo>
                    <a:pt x="734" y="1110"/>
                    <a:pt x="734" y="1097"/>
                    <a:pt x="742" y="1082"/>
                  </a:cubicBezTo>
                  <a:cubicBezTo>
                    <a:pt x="751" y="1067"/>
                    <a:pt x="764" y="1062"/>
                    <a:pt x="779" y="1045"/>
                  </a:cubicBezTo>
                  <a:cubicBezTo>
                    <a:pt x="795" y="1028"/>
                    <a:pt x="793" y="1030"/>
                    <a:pt x="786" y="1006"/>
                  </a:cubicBezTo>
                  <a:cubicBezTo>
                    <a:pt x="779" y="982"/>
                    <a:pt x="760" y="967"/>
                    <a:pt x="782" y="951"/>
                  </a:cubicBezTo>
                  <a:cubicBezTo>
                    <a:pt x="803" y="934"/>
                    <a:pt x="834" y="921"/>
                    <a:pt x="801" y="891"/>
                  </a:cubicBezTo>
                  <a:cubicBezTo>
                    <a:pt x="768" y="862"/>
                    <a:pt x="768" y="808"/>
                    <a:pt x="793" y="795"/>
                  </a:cubicBezTo>
                  <a:cubicBezTo>
                    <a:pt x="817" y="782"/>
                    <a:pt x="871" y="789"/>
                    <a:pt x="893" y="743"/>
                  </a:cubicBezTo>
                  <a:cubicBezTo>
                    <a:pt x="915" y="697"/>
                    <a:pt x="921" y="678"/>
                    <a:pt x="910" y="635"/>
                  </a:cubicBezTo>
                  <a:cubicBezTo>
                    <a:pt x="900" y="593"/>
                    <a:pt x="891" y="569"/>
                    <a:pt x="913" y="548"/>
                  </a:cubicBezTo>
                  <a:cubicBezTo>
                    <a:pt x="934" y="528"/>
                    <a:pt x="928" y="524"/>
                    <a:pt x="978" y="528"/>
                  </a:cubicBezTo>
                  <a:cubicBezTo>
                    <a:pt x="1028" y="532"/>
                    <a:pt x="996" y="537"/>
                    <a:pt x="1028" y="532"/>
                  </a:cubicBezTo>
                  <a:cubicBezTo>
                    <a:pt x="1061" y="526"/>
                    <a:pt x="1068" y="522"/>
                    <a:pt x="1072" y="504"/>
                  </a:cubicBezTo>
                  <a:cubicBezTo>
                    <a:pt x="1076" y="485"/>
                    <a:pt x="1072" y="484"/>
                    <a:pt x="1100" y="482"/>
                  </a:cubicBezTo>
                  <a:cubicBezTo>
                    <a:pt x="1129" y="480"/>
                    <a:pt x="1164" y="465"/>
                    <a:pt x="1177" y="448"/>
                  </a:cubicBezTo>
                  <a:cubicBezTo>
                    <a:pt x="1190" y="432"/>
                    <a:pt x="1192" y="421"/>
                    <a:pt x="1194" y="404"/>
                  </a:cubicBezTo>
                  <a:cubicBezTo>
                    <a:pt x="1197" y="387"/>
                    <a:pt x="1227" y="380"/>
                    <a:pt x="1201" y="346"/>
                  </a:cubicBezTo>
                  <a:close/>
                </a:path>
              </a:pathLst>
            </a:custGeom>
            <a:solidFill>
              <a:schemeClr val="accent5"/>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4" name="Freeform 23"/>
            <p:cNvSpPr>
              <a:spLocks/>
            </p:cNvSpPr>
            <p:nvPr/>
          </p:nvSpPr>
          <p:spPr bwMode="auto">
            <a:xfrm>
              <a:off x="3549" y="2533"/>
              <a:ext cx="896" cy="494"/>
            </a:xfrm>
            <a:custGeom>
              <a:avLst/>
              <a:gdLst>
                <a:gd name="T0" fmla="*/ 1488 w 1935"/>
                <a:gd name="T1" fmla="*/ 922 h 1066"/>
                <a:gd name="T2" fmla="*/ 1601 w 1935"/>
                <a:gd name="T3" fmla="*/ 883 h 1066"/>
                <a:gd name="T4" fmla="*/ 1711 w 1935"/>
                <a:gd name="T5" fmla="*/ 799 h 1066"/>
                <a:gd name="T6" fmla="*/ 1804 w 1935"/>
                <a:gd name="T7" fmla="*/ 744 h 1066"/>
                <a:gd name="T8" fmla="*/ 1911 w 1935"/>
                <a:gd name="T9" fmla="*/ 755 h 1066"/>
                <a:gd name="T10" fmla="*/ 1931 w 1935"/>
                <a:gd name="T11" fmla="*/ 731 h 1066"/>
                <a:gd name="T12" fmla="*/ 1846 w 1935"/>
                <a:gd name="T13" fmla="*/ 575 h 1066"/>
                <a:gd name="T14" fmla="*/ 1835 w 1935"/>
                <a:gd name="T15" fmla="*/ 431 h 1066"/>
                <a:gd name="T16" fmla="*/ 1753 w 1935"/>
                <a:gd name="T17" fmla="*/ 402 h 1066"/>
                <a:gd name="T18" fmla="*/ 1671 w 1935"/>
                <a:gd name="T19" fmla="*/ 360 h 1066"/>
                <a:gd name="T20" fmla="*/ 1609 w 1935"/>
                <a:gd name="T21" fmla="*/ 338 h 1066"/>
                <a:gd name="T22" fmla="*/ 1498 w 1935"/>
                <a:gd name="T23" fmla="*/ 345 h 1066"/>
                <a:gd name="T24" fmla="*/ 1374 w 1935"/>
                <a:gd name="T25" fmla="*/ 296 h 1066"/>
                <a:gd name="T26" fmla="*/ 1276 w 1935"/>
                <a:gd name="T27" fmla="*/ 242 h 1066"/>
                <a:gd name="T28" fmla="*/ 1244 w 1935"/>
                <a:gd name="T29" fmla="*/ 156 h 1066"/>
                <a:gd name="T30" fmla="*/ 1151 w 1935"/>
                <a:gd name="T31" fmla="*/ 181 h 1066"/>
                <a:gd name="T32" fmla="*/ 1041 w 1935"/>
                <a:gd name="T33" fmla="*/ 192 h 1066"/>
                <a:gd name="T34" fmla="*/ 843 w 1935"/>
                <a:gd name="T35" fmla="*/ 187 h 1066"/>
                <a:gd name="T36" fmla="*/ 675 w 1935"/>
                <a:gd name="T37" fmla="*/ 103 h 1066"/>
                <a:gd name="T38" fmla="*/ 562 w 1935"/>
                <a:gd name="T39" fmla="*/ 19 h 1066"/>
                <a:gd name="T40" fmla="*/ 422 w 1935"/>
                <a:gd name="T41" fmla="*/ 47 h 1066"/>
                <a:gd name="T42" fmla="*/ 295 w 1935"/>
                <a:gd name="T43" fmla="*/ 27 h 1066"/>
                <a:gd name="T44" fmla="*/ 282 w 1935"/>
                <a:gd name="T45" fmla="*/ 71 h 1066"/>
                <a:gd name="T46" fmla="*/ 374 w 1935"/>
                <a:gd name="T47" fmla="*/ 121 h 1066"/>
                <a:gd name="T48" fmla="*/ 308 w 1935"/>
                <a:gd name="T49" fmla="*/ 197 h 1066"/>
                <a:gd name="T50" fmla="*/ 258 w 1935"/>
                <a:gd name="T51" fmla="*/ 286 h 1066"/>
                <a:gd name="T52" fmla="*/ 293 w 1935"/>
                <a:gd name="T53" fmla="*/ 379 h 1066"/>
                <a:gd name="T54" fmla="*/ 380 w 1935"/>
                <a:gd name="T55" fmla="*/ 433 h 1066"/>
                <a:gd name="T56" fmla="*/ 443 w 1935"/>
                <a:gd name="T57" fmla="*/ 592 h 1066"/>
                <a:gd name="T58" fmla="*/ 315 w 1935"/>
                <a:gd name="T59" fmla="*/ 670 h 1066"/>
                <a:gd name="T60" fmla="*/ 138 w 1935"/>
                <a:gd name="T61" fmla="*/ 711 h 1066"/>
                <a:gd name="T62" fmla="*/ 36 w 1935"/>
                <a:gd name="T63" fmla="*/ 747 h 1066"/>
                <a:gd name="T64" fmla="*/ 66 w 1935"/>
                <a:gd name="T65" fmla="*/ 831 h 1066"/>
                <a:gd name="T66" fmla="*/ 135 w 1935"/>
                <a:gd name="T67" fmla="*/ 942 h 1066"/>
                <a:gd name="T68" fmla="*/ 207 w 1935"/>
                <a:gd name="T69" fmla="*/ 1034 h 1066"/>
                <a:gd name="T70" fmla="*/ 291 w 1935"/>
                <a:gd name="T71" fmla="*/ 972 h 1066"/>
                <a:gd name="T72" fmla="*/ 479 w 1935"/>
                <a:gd name="T73" fmla="*/ 924 h 1066"/>
                <a:gd name="T74" fmla="*/ 544 w 1935"/>
                <a:gd name="T75" fmla="*/ 838 h 1066"/>
                <a:gd name="T76" fmla="*/ 741 w 1935"/>
                <a:gd name="T77" fmla="*/ 820 h 1066"/>
                <a:gd name="T78" fmla="*/ 955 w 1935"/>
                <a:gd name="T79" fmla="*/ 879 h 1066"/>
                <a:gd name="T80" fmla="*/ 1134 w 1935"/>
                <a:gd name="T81" fmla="*/ 823 h 1066"/>
                <a:gd name="T82" fmla="*/ 1195 w 1935"/>
                <a:gd name="T83" fmla="*/ 909 h 1066"/>
                <a:gd name="T84" fmla="*/ 1330 w 1935"/>
                <a:gd name="T85" fmla="*/ 842 h 1066"/>
                <a:gd name="T86" fmla="*/ 1403 w 1935"/>
                <a:gd name="T87" fmla="*/ 992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35" h="1066">
                  <a:moveTo>
                    <a:pt x="1444" y="949"/>
                  </a:moveTo>
                  <a:cubicBezTo>
                    <a:pt x="1479" y="942"/>
                    <a:pt x="1483" y="933"/>
                    <a:pt x="1488" y="922"/>
                  </a:cubicBezTo>
                  <a:cubicBezTo>
                    <a:pt x="1492" y="911"/>
                    <a:pt x="1490" y="898"/>
                    <a:pt x="1518" y="899"/>
                  </a:cubicBezTo>
                  <a:cubicBezTo>
                    <a:pt x="1547" y="901"/>
                    <a:pt x="1560" y="905"/>
                    <a:pt x="1601" y="883"/>
                  </a:cubicBezTo>
                  <a:cubicBezTo>
                    <a:pt x="1643" y="861"/>
                    <a:pt x="1662" y="840"/>
                    <a:pt x="1676" y="823"/>
                  </a:cubicBezTo>
                  <a:cubicBezTo>
                    <a:pt x="1689" y="807"/>
                    <a:pt x="1671" y="799"/>
                    <a:pt x="1711" y="799"/>
                  </a:cubicBezTo>
                  <a:cubicBezTo>
                    <a:pt x="1750" y="799"/>
                    <a:pt x="1763" y="788"/>
                    <a:pt x="1765" y="768"/>
                  </a:cubicBezTo>
                  <a:cubicBezTo>
                    <a:pt x="1767" y="747"/>
                    <a:pt x="1769" y="744"/>
                    <a:pt x="1804" y="744"/>
                  </a:cubicBezTo>
                  <a:cubicBezTo>
                    <a:pt x="1839" y="744"/>
                    <a:pt x="1850" y="747"/>
                    <a:pt x="1861" y="762"/>
                  </a:cubicBezTo>
                  <a:cubicBezTo>
                    <a:pt x="1872" y="777"/>
                    <a:pt x="1894" y="770"/>
                    <a:pt x="1911" y="755"/>
                  </a:cubicBezTo>
                  <a:cubicBezTo>
                    <a:pt x="1920" y="748"/>
                    <a:pt x="1928" y="742"/>
                    <a:pt x="1935" y="734"/>
                  </a:cubicBezTo>
                  <a:cubicBezTo>
                    <a:pt x="1934" y="733"/>
                    <a:pt x="1932" y="732"/>
                    <a:pt x="1931" y="731"/>
                  </a:cubicBezTo>
                  <a:cubicBezTo>
                    <a:pt x="1911" y="709"/>
                    <a:pt x="1918" y="690"/>
                    <a:pt x="1896" y="660"/>
                  </a:cubicBezTo>
                  <a:cubicBezTo>
                    <a:pt x="1874" y="631"/>
                    <a:pt x="1842" y="620"/>
                    <a:pt x="1846" y="575"/>
                  </a:cubicBezTo>
                  <a:cubicBezTo>
                    <a:pt x="1850" y="531"/>
                    <a:pt x="1804" y="512"/>
                    <a:pt x="1828" y="490"/>
                  </a:cubicBezTo>
                  <a:cubicBezTo>
                    <a:pt x="1852" y="468"/>
                    <a:pt x="1870" y="453"/>
                    <a:pt x="1835" y="431"/>
                  </a:cubicBezTo>
                  <a:cubicBezTo>
                    <a:pt x="1800" y="408"/>
                    <a:pt x="1813" y="420"/>
                    <a:pt x="1787" y="408"/>
                  </a:cubicBezTo>
                  <a:cubicBezTo>
                    <a:pt x="1761" y="396"/>
                    <a:pt x="1769" y="395"/>
                    <a:pt x="1753" y="402"/>
                  </a:cubicBezTo>
                  <a:cubicBezTo>
                    <a:pt x="1737" y="408"/>
                    <a:pt x="1729" y="415"/>
                    <a:pt x="1714" y="398"/>
                  </a:cubicBezTo>
                  <a:cubicBezTo>
                    <a:pt x="1698" y="381"/>
                    <a:pt x="1685" y="358"/>
                    <a:pt x="1671" y="360"/>
                  </a:cubicBezTo>
                  <a:cubicBezTo>
                    <a:pt x="1657" y="362"/>
                    <a:pt x="1650" y="354"/>
                    <a:pt x="1644" y="345"/>
                  </a:cubicBezTo>
                  <a:cubicBezTo>
                    <a:pt x="1637" y="337"/>
                    <a:pt x="1626" y="316"/>
                    <a:pt x="1609" y="338"/>
                  </a:cubicBezTo>
                  <a:cubicBezTo>
                    <a:pt x="1591" y="360"/>
                    <a:pt x="1579" y="359"/>
                    <a:pt x="1562" y="361"/>
                  </a:cubicBezTo>
                  <a:cubicBezTo>
                    <a:pt x="1545" y="363"/>
                    <a:pt x="1512" y="358"/>
                    <a:pt x="1498" y="345"/>
                  </a:cubicBezTo>
                  <a:cubicBezTo>
                    <a:pt x="1483" y="332"/>
                    <a:pt x="1447" y="281"/>
                    <a:pt x="1421" y="277"/>
                  </a:cubicBezTo>
                  <a:cubicBezTo>
                    <a:pt x="1395" y="272"/>
                    <a:pt x="1398" y="285"/>
                    <a:pt x="1374" y="296"/>
                  </a:cubicBezTo>
                  <a:cubicBezTo>
                    <a:pt x="1350" y="307"/>
                    <a:pt x="1336" y="308"/>
                    <a:pt x="1318" y="293"/>
                  </a:cubicBezTo>
                  <a:cubicBezTo>
                    <a:pt x="1301" y="279"/>
                    <a:pt x="1273" y="263"/>
                    <a:pt x="1276" y="242"/>
                  </a:cubicBezTo>
                  <a:cubicBezTo>
                    <a:pt x="1279" y="220"/>
                    <a:pt x="1285" y="212"/>
                    <a:pt x="1280" y="195"/>
                  </a:cubicBezTo>
                  <a:cubicBezTo>
                    <a:pt x="1276" y="179"/>
                    <a:pt x="1264" y="146"/>
                    <a:pt x="1244" y="156"/>
                  </a:cubicBezTo>
                  <a:cubicBezTo>
                    <a:pt x="1225" y="166"/>
                    <a:pt x="1228" y="197"/>
                    <a:pt x="1196" y="204"/>
                  </a:cubicBezTo>
                  <a:cubicBezTo>
                    <a:pt x="1164" y="210"/>
                    <a:pt x="1164" y="190"/>
                    <a:pt x="1151" y="181"/>
                  </a:cubicBezTo>
                  <a:cubicBezTo>
                    <a:pt x="1138" y="173"/>
                    <a:pt x="1126" y="169"/>
                    <a:pt x="1101" y="172"/>
                  </a:cubicBezTo>
                  <a:cubicBezTo>
                    <a:pt x="1076" y="175"/>
                    <a:pt x="1065" y="182"/>
                    <a:pt x="1041" y="192"/>
                  </a:cubicBezTo>
                  <a:cubicBezTo>
                    <a:pt x="1017" y="203"/>
                    <a:pt x="970" y="210"/>
                    <a:pt x="933" y="205"/>
                  </a:cubicBezTo>
                  <a:cubicBezTo>
                    <a:pt x="896" y="201"/>
                    <a:pt x="893" y="203"/>
                    <a:pt x="843" y="187"/>
                  </a:cubicBezTo>
                  <a:cubicBezTo>
                    <a:pt x="794" y="171"/>
                    <a:pt x="791" y="159"/>
                    <a:pt x="768" y="157"/>
                  </a:cubicBezTo>
                  <a:cubicBezTo>
                    <a:pt x="745" y="155"/>
                    <a:pt x="693" y="127"/>
                    <a:pt x="675" y="103"/>
                  </a:cubicBezTo>
                  <a:cubicBezTo>
                    <a:pt x="660" y="84"/>
                    <a:pt x="619" y="27"/>
                    <a:pt x="580" y="0"/>
                  </a:cubicBezTo>
                  <a:cubicBezTo>
                    <a:pt x="575" y="6"/>
                    <a:pt x="568" y="12"/>
                    <a:pt x="562" y="19"/>
                  </a:cubicBezTo>
                  <a:cubicBezTo>
                    <a:pt x="540" y="41"/>
                    <a:pt x="540" y="53"/>
                    <a:pt x="498" y="34"/>
                  </a:cubicBezTo>
                  <a:cubicBezTo>
                    <a:pt x="457" y="15"/>
                    <a:pt x="455" y="47"/>
                    <a:pt x="422" y="47"/>
                  </a:cubicBezTo>
                  <a:cubicBezTo>
                    <a:pt x="389" y="47"/>
                    <a:pt x="385" y="47"/>
                    <a:pt x="378" y="30"/>
                  </a:cubicBezTo>
                  <a:cubicBezTo>
                    <a:pt x="372" y="14"/>
                    <a:pt x="356" y="34"/>
                    <a:pt x="295" y="27"/>
                  </a:cubicBezTo>
                  <a:cubicBezTo>
                    <a:pt x="234" y="19"/>
                    <a:pt x="243" y="41"/>
                    <a:pt x="243" y="53"/>
                  </a:cubicBezTo>
                  <a:cubicBezTo>
                    <a:pt x="243" y="64"/>
                    <a:pt x="256" y="71"/>
                    <a:pt x="282" y="71"/>
                  </a:cubicBezTo>
                  <a:cubicBezTo>
                    <a:pt x="308" y="71"/>
                    <a:pt x="306" y="88"/>
                    <a:pt x="304" y="106"/>
                  </a:cubicBezTo>
                  <a:cubicBezTo>
                    <a:pt x="302" y="125"/>
                    <a:pt x="343" y="119"/>
                    <a:pt x="374" y="121"/>
                  </a:cubicBezTo>
                  <a:cubicBezTo>
                    <a:pt x="404" y="123"/>
                    <a:pt x="391" y="156"/>
                    <a:pt x="389" y="179"/>
                  </a:cubicBezTo>
                  <a:cubicBezTo>
                    <a:pt x="387" y="201"/>
                    <a:pt x="343" y="199"/>
                    <a:pt x="308" y="197"/>
                  </a:cubicBezTo>
                  <a:cubicBezTo>
                    <a:pt x="273" y="195"/>
                    <a:pt x="276" y="223"/>
                    <a:pt x="260" y="243"/>
                  </a:cubicBezTo>
                  <a:cubicBezTo>
                    <a:pt x="245" y="264"/>
                    <a:pt x="238" y="271"/>
                    <a:pt x="258" y="286"/>
                  </a:cubicBezTo>
                  <a:cubicBezTo>
                    <a:pt x="278" y="301"/>
                    <a:pt x="293" y="318"/>
                    <a:pt x="300" y="336"/>
                  </a:cubicBezTo>
                  <a:cubicBezTo>
                    <a:pt x="303" y="345"/>
                    <a:pt x="298" y="363"/>
                    <a:pt x="293" y="379"/>
                  </a:cubicBezTo>
                  <a:cubicBezTo>
                    <a:pt x="323" y="376"/>
                    <a:pt x="354" y="385"/>
                    <a:pt x="377" y="383"/>
                  </a:cubicBezTo>
                  <a:cubicBezTo>
                    <a:pt x="407" y="381"/>
                    <a:pt x="384" y="414"/>
                    <a:pt x="380" y="433"/>
                  </a:cubicBezTo>
                  <a:cubicBezTo>
                    <a:pt x="377" y="453"/>
                    <a:pt x="410" y="461"/>
                    <a:pt x="426" y="492"/>
                  </a:cubicBezTo>
                  <a:cubicBezTo>
                    <a:pt x="443" y="522"/>
                    <a:pt x="443" y="556"/>
                    <a:pt x="443" y="592"/>
                  </a:cubicBezTo>
                  <a:cubicBezTo>
                    <a:pt x="443" y="628"/>
                    <a:pt x="407" y="631"/>
                    <a:pt x="390" y="620"/>
                  </a:cubicBezTo>
                  <a:cubicBezTo>
                    <a:pt x="374" y="608"/>
                    <a:pt x="331" y="650"/>
                    <a:pt x="315" y="670"/>
                  </a:cubicBezTo>
                  <a:cubicBezTo>
                    <a:pt x="298" y="689"/>
                    <a:pt x="249" y="703"/>
                    <a:pt x="226" y="703"/>
                  </a:cubicBezTo>
                  <a:cubicBezTo>
                    <a:pt x="203" y="703"/>
                    <a:pt x="171" y="703"/>
                    <a:pt x="138" y="711"/>
                  </a:cubicBezTo>
                  <a:cubicBezTo>
                    <a:pt x="105" y="720"/>
                    <a:pt x="89" y="722"/>
                    <a:pt x="89" y="722"/>
                  </a:cubicBezTo>
                  <a:cubicBezTo>
                    <a:pt x="89" y="722"/>
                    <a:pt x="72" y="725"/>
                    <a:pt x="36" y="747"/>
                  </a:cubicBezTo>
                  <a:cubicBezTo>
                    <a:pt x="0" y="770"/>
                    <a:pt x="40" y="781"/>
                    <a:pt x="66" y="789"/>
                  </a:cubicBezTo>
                  <a:cubicBezTo>
                    <a:pt x="92" y="797"/>
                    <a:pt x="69" y="809"/>
                    <a:pt x="66" y="831"/>
                  </a:cubicBezTo>
                  <a:cubicBezTo>
                    <a:pt x="63" y="853"/>
                    <a:pt x="66" y="878"/>
                    <a:pt x="82" y="898"/>
                  </a:cubicBezTo>
                  <a:cubicBezTo>
                    <a:pt x="99" y="917"/>
                    <a:pt x="99" y="923"/>
                    <a:pt x="135" y="942"/>
                  </a:cubicBezTo>
                  <a:cubicBezTo>
                    <a:pt x="171" y="962"/>
                    <a:pt x="158" y="945"/>
                    <a:pt x="154" y="975"/>
                  </a:cubicBezTo>
                  <a:cubicBezTo>
                    <a:pt x="151" y="1006"/>
                    <a:pt x="207" y="1034"/>
                    <a:pt x="207" y="1034"/>
                  </a:cubicBezTo>
                  <a:cubicBezTo>
                    <a:pt x="261" y="1066"/>
                    <a:pt x="261" y="1066"/>
                    <a:pt x="261" y="1066"/>
                  </a:cubicBezTo>
                  <a:cubicBezTo>
                    <a:pt x="263" y="1024"/>
                    <a:pt x="275" y="1005"/>
                    <a:pt x="291" y="972"/>
                  </a:cubicBezTo>
                  <a:cubicBezTo>
                    <a:pt x="308" y="935"/>
                    <a:pt x="361" y="916"/>
                    <a:pt x="400" y="898"/>
                  </a:cubicBezTo>
                  <a:cubicBezTo>
                    <a:pt x="439" y="879"/>
                    <a:pt x="457" y="942"/>
                    <a:pt x="479" y="924"/>
                  </a:cubicBezTo>
                  <a:cubicBezTo>
                    <a:pt x="501" y="905"/>
                    <a:pt x="514" y="927"/>
                    <a:pt x="562" y="931"/>
                  </a:cubicBezTo>
                  <a:cubicBezTo>
                    <a:pt x="610" y="935"/>
                    <a:pt x="575" y="868"/>
                    <a:pt x="544" y="838"/>
                  </a:cubicBezTo>
                  <a:cubicBezTo>
                    <a:pt x="514" y="809"/>
                    <a:pt x="597" y="798"/>
                    <a:pt x="636" y="798"/>
                  </a:cubicBezTo>
                  <a:cubicBezTo>
                    <a:pt x="675" y="798"/>
                    <a:pt x="715" y="805"/>
                    <a:pt x="741" y="820"/>
                  </a:cubicBezTo>
                  <a:cubicBezTo>
                    <a:pt x="767" y="835"/>
                    <a:pt x="802" y="838"/>
                    <a:pt x="872" y="827"/>
                  </a:cubicBezTo>
                  <a:cubicBezTo>
                    <a:pt x="942" y="816"/>
                    <a:pt x="924" y="849"/>
                    <a:pt x="955" y="879"/>
                  </a:cubicBezTo>
                  <a:cubicBezTo>
                    <a:pt x="985" y="909"/>
                    <a:pt x="1016" y="894"/>
                    <a:pt x="1064" y="875"/>
                  </a:cubicBezTo>
                  <a:cubicBezTo>
                    <a:pt x="1112" y="857"/>
                    <a:pt x="1103" y="835"/>
                    <a:pt x="1134" y="823"/>
                  </a:cubicBezTo>
                  <a:cubicBezTo>
                    <a:pt x="1164" y="812"/>
                    <a:pt x="1173" y="846"/>
                    <a:pt x="1156" y="857"/>
                  </a:cubicBezTo>
                  <a:cubicBezTo>
                    <a:pt x="1138" y="868"/>
                    <a:pt x="1151" y="886"/>
                    <a:pt x="1195" y="909"/>
                  </a:cubicBezTo>
                  <a:cubicBezTo>
                    <a:pt x="1239" y="931"/>
                    <a:pt x="1226" y="879"/>
                    <a:pt x="1256" y="846"/>
                  </a:cubicBezTo>
                  <a:cubicBezTo>
                    <a:pt x="1287" y="812"/>
                    <a:pt x="1291" y="820"/>
                    <a:pt x="1330" y="842"/>
                  </a:cubicBezTo>
                  <a:cubicBezTo>
                    <a:pt x="1370" y="864"/>
                    <a:pt x="1339" y="890"/>
                    <a:pt x="1339" y="946"/>
                  </a:cubicBezTo>
                  <a:cubicBezTo>
                    <a:pt x="1339" y="983"/>
                    <a:pt x="1373" y="987"/>
                    <a:pt x="1403" y="992"/>
                  </a:cubicBezTo>
                  <a:cubicBezTo>
                    <a:pt x="1411" y="975"/>
                    <a:pt x="1424" y="954"/>
                    <a:pt x="1444" y="94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5" name="Freeform 24"/>
            <p:cNvSpPr>
              <a:spLocks/>
            </p:cNvSpPr>
            <p:nvPr/>
          </p:nvSpPr>
          <p:spPr bwMode="auto">
            <a:xfrm>
              <a:off x="4490" y="2997"/>
              <a:ext cx="504" cy="574"/>
            </a:xfrm>
            <a:custGeom>
              <a:avLst/>
              <a:gdLst>
                <a:gd name="T0" fmla="*/ 1034 w 1088"/>
                <a:gd name="T1" fmla="*/ 190 h 1239"/>
                <a:gd name="T2" fmla="*/ 958 w 1088"/>
                <a:gd name="T3" fmla="*/ 203 h 1239"/>
                <a:gd name="T4" fmla="*/ 901 w 1088"/>
                <a:gd name="T5" fmla="*/ 215 h 1239"/>
                <a:gd name="T6" fmla="*/ 854 w 1088"/>
                <a:gd name="T7" fmla="*/ 167 h 1239"/>
                <a:gd name="T8" fmla="*/ 806 w 1088"/>
                <a:gd name="T9" fmla="*/ 176 h 1239"/>
                <a:gd name="T10" fmla="*/ 765 w 1088"/>
                <a:gd name="T11" fmla="*/ 212 h 1239"/>
                <a:gd name="T12" fmla="*/ 698 w 1088"/>
                <a:gd name="T13" fmla="*/ 207 h 1239"/>
                <a:gd name="T14" fmla="*/ 662 w 1088"/>
                <a:gd name="T15" fmla="*/ 158 h 1239"/>
                <a:gd name="T16" fmla="*/ 619 w 1088"/>
                <a:gd name="T17" fmla="*/ 101 h 1239"/>
                <a:gd name="T18" fmla="*/ 614 w 1088"/>
                <a:gd name="T19" fmla="*/ 35 h 1239"/>
                <a:gd name="T20" fmla="*/ 560 w 1088"/>
                <a:gd name="T21" fmla="*/ 30 h 1239"/>
                <a:gd name="T22" fmla="*/ 524 w 1088"/>
                <a:gd name="T23" fmla="*/ 33 h 1239"/>
                <a:gd name="T24" fmla="*/ 518 w 1088"/>
                <a:gd name="T25" fmla="*/ 44 h 1239"/>
                <a:gd name="T26" fmla="*/ 501 w 1088"/>
                <a:gd name="T27" fmla="*/ 88 h 1239"/>
                <a:gd name="T28" fmla="*/ 424 w 1088"/>
                <a:gd name="T29" fmla="*/ 122 h 1239"/>
                <a:gd name="T30" fmla="*/ 396 w 1088"/>
                <a:gd name="T31" fmla="*/ 144 h 1239"/>
                <a:gd name="T32" fmla="*/ 352 w 1088"/>
                <a:gd name="T33" fmla="*/ 172 h 1239"/>
                <a:gd name="T34" fmla="*/ 302 w 1088"/>
                <a:gd name="T35" fmla="*/ 168 h 1239"/>
                <a:gd name="T36" fmla="*/ 237 w 1088"/>
                <a:gd name="T37" fmla="*/ 188 h 1239"/>
                <a:gd name="T38" fmla="*/ 234 w 1088"/>
                <a:gd name="T39" fmla="*/ 275 h 1239"/>
                <a:gd name="T40" fmla="*/ 217 w 1088"/>
                <a:gd name="T41" fmla="*/ 383 h 1239"/>
                <a:gd name="T42" fmla="*/ 117 w 1088"/>
                <a:gd name="T43" fmla="*/ 435 h 1239"/>
                <a:gd name="T44" fmla="*/ 125 w 1088"/>
                <a:gd name="T45" fmla="*/ 531 h 1239"/>
                <a:gd name="T46" fmla="*/ 106 w 1088"/>
                <a:gd name="T47" fmla="*/ 591 h 1239"/>
                <a:gd name="T48" fmla="*/ 110 w 1088"/>
                <a:gd name="T49" fmla="*/ 646 h 1239"/>
                <a:gd name="T50" fmla="*/ 103 w 1088"/>
                <a:gd name="T51" fmla="*/ 685 h 1239"/>
                <a:gd name="T52" fmla="*/ 66 w 1088"/>
                <a:gd name="T53" fmla="*/ 722 h 1239"/>
                <a:gd name="T54" fmla="*/ 40 w 1088"/>
                <a:gd name="T55" fmla="*/ 770 h 1239"/>
                <a:gd name="T56" fmla="*/ 29 w 1088"/>
                <a:gd name="T57" fmla="*/ 852 h 1239"/>
                <a:gd name="T58" fmla="*/ 5 w 1088"/>
                <a:gd name="T59" fmla="*/ 909 h 1239"/>
                <a:gd name="T60" fmla="*/ 21 w 1088"/>
                <a:gd name="T61" fmla="*/ 957 h 1239"/>
                <a:gd name="T62" fmla="*/ 119 w 1088"/>
                <a:gd name="T63" fmla="*/ 967 h 1239"/>
                <a:gd name="T64" fmla="*/ 175 w 1088"/>
                <a:gd name="T65" fmla="*/ 1000 h 1239"/>
                <a:gd name="T66" fmla="*/ 245 w 1088"/>
                <a:gd name="T67" fmla="*/ 1004 h 1239"/>
                <a:gd name="T68" fmla="*/ 280 w 1088"/>
                <a:gd name="T69" fmla="*/ 1037 h 1239"/>
                <a:gd name="T70" fmla="*/ 341 w 1088"/>
                <a:gd name="T71" fmla="*/ 1152 h 1239"/>
                <a:gd name="T72" fmla="*/ 391 w 1088"/>
                <a:gd name="T73" fmla="*/ 1239 h 1239"/>
                <a:gd name="T74" fmla="*/ 438 w 1088"/>
                <a:gd name="T75" fmla="*/ 1211 h 1239"/>
                <a:gd name="T76" fmla="*/ 538 w 1088"/>
                <a:gd name="T77" fmla="*/ 1145 h 1239"/>
                <a:gd name="T78" fmla="*/ 617 w 1088"/>
                <a:gd name="T79" fmla="*/ 1033 h 1239"/>
                <a:gd name="T80" fmla="*/ 652 w 1088"/>
                <a:gd name="T81" fmla="*/ 967 h 1239"/>
                <a:gd name="T82" fmla="*/ 752 w 1088"/>
                <a:gd name="T83" fmla="*/ 919 h 1239"/>
                <a:gd name="T84" fmla="*/ 813 w 1088"/>
                <a:gd name="T85" fmla="*/ 859 h 1239"/>
                <a:gd name="T86" fmla="*/ 813 w 1088"/>
                <a:gd name="T87" fmla="*/ 781 h 1239"/>
                <a:gd name="T88" fmla="*/ 861 w 1088"/>
                <a:gd name="T89" fmla="*/ 730 h 1239"/>
                <a:gd name="T90" fmla="*/ 905 w 1088"/>
                <a:gd name="T91" fmla="*/ 678 h 1239"/>
                <a:gd name="T92" fmla="*/ 944 w 1088"/>
                <a:gd name="T93" fmla="*/ 600 h 1239"/>
                <a:gd name="T94" fmla="*/ 922 w 1088"/>
                <a:gd name="T95" fmla="*/ 515 h 1239"/>
                <a:gd name="T96" fmla="*/ 936 w 1088"/>
                <a:gd name="T97" fmla="*/ 448 h 1239"/>
                <a:gd name="T98" fmla="*/ 914 w 1088"/>
                <a:gd name="T99" fmla="*/ 377 h 1239"/>
                <a:gd name="T100" fmla="*/ 997 w 1088"/>
                <a:gd name="T101" fmla="*/ 351 h 1239"/>
                <a:gd name="T102" fmla="*/ 1062 w 1088"/>
                <a:gd name="T103" fmla="*/ 259 h 1239"/>
                <a:gd name="T104" fmla="*/ 1088 w 1088"/>
                <a:gd name="T105" fmla="*/ 225 h 1239"/>
                <a:gd name="T106" fmla="*/ 1081 w 1088"/>
                <a:gd name="T107" fmla="*/ 224 h 1239"/>
                <a:gd name="T108" fmla="*/ 1034 w 1088"/>
                <a:gd name="T109" fmla="*/ 190 h 1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8" h="1239">
                  <a:moveTo>
                    <a:pt x="1034" y="190"/>
                  </a:moveTo>
                  <a:cubicBezTo>
                    <a:pt x="1024" y="168"/>
                    <a:pt x="985" y="192"/>
                    <a:pt x="958" y="203"/>
                  </a:cubicBezTo>
                  <a:cubicBezTo>
                    <a:pt x="932" y="214"/>
                    <a:pt x="932" y="219"/>
                    <a:pt x="901" y="215"/>
                  </a:cubicBezTo>
                  <a:cubicBezTo>
                    <a:pt x="870" y="211"/>
                    <a:pt x="875" y="201"/>
                    <a:pt x="854" y="167"/>
                  </a:cubicBezTo>
                  <a:cubicBezTo>
                    <a:pt x="832" y="132"/>
                    <a:pt x="816" y="157"/>
                    <a:pt x="806" y="176"/>
                  </a:cubicBezTo>
                  <a:cubicBezTo>
                    <a:pt x="796" y="196"/>
                    <a:pt x="782" y="200"/>
                    <a:pt x="765" y="212"/>
                  </a:cubicBezTo>
                  <a:cubicBezTo>
                    <a:pt x="749" y="225"/>
                    <a:pt x="719" y="217"/>
                    <a:pt x="698" y="207"/>
                  </a:cubicBezTo>
                  <a:cubicBezTo>
                    <a:pt x="677" y="197"/>
                    <a:pt x="667" y="179"/>
                    <a:pt x="662" y="158"/>
                  </a:cubicBezTo>
                  <a:cubicBezTo>
                    <a:pt x="657" y="137"/>
                    <a:pt x="639" y="117"/>
                    <a:pt x="619" y="101"/>
                  </a:cubicBezTo>
                  <a:cubicBezTo>
                    <a:pt x="600" y="86"/>
                    <a:pt x="613" y="69"/>
                    <a:pt x="614" y="35"/>
                  </a:cubicBezTo>
                  <a:cubicBezTo>
                    <a:pt x="616" y="0"/>
                    <a:pt x="578" y="21"/>
                    <a:pt x="560" y="30"/>
                  </a:cubicBezTo>
                  <a:cubicBezTo>
                    <a:pt x="552" y="35"/>
                    <a:pt x="537" y="35"/>
                    <a:pt x="524" y="33"/>
                  </a:cubicBezTo>
                  <a:cubicBezTo>
                    <a:pt x="521" y="36"/>
                    <a:pt x="519" y="40"/>
                    <a:pt x="518" y="44"/>
                  </a:cubicBezTo>
                  <a:cubicBezTo>
                    <a:pt x="516" y="61"/>
                    <a:pt x="514" y="72"/>
                    <a:pt x="501" y="88"/>
                  </a:cubicBezTo>
                  <a:cubicBezTo>
                    <a:pt x="488" y="105"/>
                    <a:pt x="453" y="120"/>
                    <a:pt x="424" y="122"/>
                  </a:cubicBezTo>
                  <a:cubicBezTo>
                    <a:pt x="396" y="124"/>
                    <a:pt x="400" y="125"/>
                    <a:pt x="396" y="144"/>
                  </a:cubicBezTo>
                  <a:cubicBezTo>
                    <a:pt x="392" y="162"/>
                    <a:pt x="385" y="166"/>
                    <a:pt x="352" y="172"/>
                  </a:cubicBezTo>
                  <a:cubicBezTo>
                    <a:pt x="320" y="177"/>
                    <a:pt x="352" y="172"/>
                    <a:pt x="302" y="168"/>
                  </a:cubicBezTo>
                  <a:cubicBezTo>
                    <a:pt x="252" y="164"/>
                    <a:pt x="258" y="168"/>
                    <a:pt x="237" y="188"/>
                  </a:cubicBezTo>
                  <a:cubicBezTo>
                    <a:pt x="215" y="209"/>
                    <a:pt x="224" y="233"/>
                    <a:pt x="234" y="275"/>
                  </a:cubicBezTo>
                  <a:cubicBezTo>
                    <a:pt x="245" y="318"/>
                    <a:pt x="239" y="337"/>
                    <a:pt x="217" y="383"/>
                  </a:cubicBezTo>
                  <a:cubicBezTo>
                    <a:pt x="195" y="429"/>
                    <a:pt x="141" y="422"/>
                    <a:pt x="117" y="435"/>
                  </a:cubicBezTo>
                  <a:cubicBezTo>
                    <a:pt x="92" y="448"/>
                    <a:pt x="92" y="502"/>
                    <a:pt x="125" y="531"/>
                  </a:cubicBezTo>
                  <a:cubicBezTo>
                    <a:pt x="158" y="561"/>
                    <a:pt x="127" y="574"/>
                    <a:pt x="106" y="591"/>
                  </a:cubicBezTo>
                  <a:cubicBezTo>
                    <a:pt x="84" y="607"/>
                    <a:pt x="103" y="622"/>
                    <a:pt x="110" y="646"/>
                  </a:cubicBezTo>
                  <a:cubicBezTo>
                    <a:pt x="117" y="670"/>
                    <a:pt x="119" y="668"/>
                    <a:pt x="103" y="685"/>
                  </a:cubicBezTo>
                  <a:cubicBezTo>
                    <a:pt x="88" y="702"/>
                    <a:pt x="75" y="707"/>
                    <a:pt x="66" y="722"/>
                  </a:cubicBezTo>
                  <a:cubicBezTo>
                    <a:pt x="58" y="737"/>
                    <a:pt x="58" y="750"/>
                    <a:pt x="40" y="770"/>
                  </a:cubicBezTo>
                  <a:cubicBezTo>
                    <a:pt x="23" y="791"/>
                    <a:pt x="31" y="828"/>
                    <a:pt x="29" y="852"/>
                  </a:cubicBezTo>
                  <a:cubicBezTo>
                    <a:pt x="27" y="876"/>
                    <a:pt x="14" y="889"/>
                    <a:pt x="5" y="909"/>
                  </a:cubicBezTo>
                  <a:cubicBezTo>
                    <a:pt x="0" y="921"/>
                    <a:pt x="11" y="941"/>
                    <a:pt x="21" y="957"/>
                  </a:cubicBezTo>
                  <a:cubicBezTo>
                    <a:pt x="47" y="948"/>
                    <a:pt x="101" y="970"/>
                    <a:pt x="119" y="967"/>
                  </a:cubicBezTo>
                  <a:cubicBezTo>
                    <a:pt x="141" y="963"/>
                    <a:pt x="162" y="982"/>
                    <a:pt x="175" y="1000"/>
                  </a:cubicBezTo>
                  <a:cubicBezTo>
                    <a:pt x="189" y="1019"/>
                    <a:pt x="224" y="1022"/>
                    <a:pt x="245" y="1004"/>
                  </a:cubicBezTo>
                  <a:cubicBezTo>
                    <a:pt x="267" y="985"/>
                    <a:pt x="272" y="1008"/>
                    <a:pt x="280" y="1037"/>
                  </a:cubicBezTo>
                  <a:cubicBezTo>
                    <a:pt x="289" y="1067"/>
                    <a:pt x="346" y="1096"/>
                    <a:pt x="341" y="1152"/>
                  </a:cubicBezTo>
                  <a:cubicBezTo>
                    <a:pt x="339" y="1183"/>
                    <a:pt x="366" y="1216"/>
                    <a:pt x="391" y="1239"/>
                  </a:cubicBezTo>
                  <a:cubicBezTo>
                    <a:pt x="405" y="1229"/>
                    <a:pt x="420" y="1220"/>
                    <a:pt x="438" y="1211"/>
                  </a:cubicBezTo>
                  <a:cubicBezTo>
                    <a:pt x="490" y="1185"/>
                    <a:pt x="490" y="1189"/>
                    <a:pt x="538" y="1145"/>
                  </a:cubicBezTo>
                  <a:cubicBezTo>
                    <a:pt x="586" y="1100"/>
                    <a:pt x="608" y="1082"/>
                    <a:pt x="617" y="1033"/>
                  </a:cubicBezTo>
                  <a:cubicBezTo>
                    <a:pt x="625" y="985"/>
                    <a:pt x="582" y="978"/>
                    <a:pt x="652" y="967"/>
                  </a:cubicBezTo>
                  <a:cubicBezTo>
                    <a:pt x="721" y="956"/>
                    <a:pt x="756" y="959"/>
                    <a:pt x="752" y="919"/>
                  </a:cubicBezTo>
                  <a:cubicBezTo>
                    <a:pt x="748" y="878"/>
                    <a:pt x="813" y="889"/>
                    <a:pt x="813" y="859"/>
                  </a:cubicBezTo>
                  <a:cubicBezTo>
                    <a:pt x="813" y="830"/>
                    <a:pt x="770" y="793"/>
                    <a:pt x="813" y="781"/>
                  </a:cubicBezTo>
                  <a:cubicBezTo>
                    <a:pt x="857" y="770"/>
                    <a:pt x="866" y="770"/>
                    <a:pt x="861" y="730"/>
                  </a:cubicBezTo>
                  <a:cubicBezTo>
                    <a:pt x="857" y="689"/>
                    <a:pt x="874" y="681"/>
                    <a:pt x="905" y="678"/>
                  </a:cubicBezTo>
                  <a:cubicBezTo>
                    <a:pt x="936" y="674"/>
                    <a:pt x="944" y="637"/>
                    <a:pt x="944" y="600"/>
                  </a:cubicBezTo>
                  <a:cubicBezTo>
                    <a:pt x="944" y="563"/>
                    <a:pt x="866" y="563"/>
                    <a:pt x="922" y="515"/>
                  </a:cubicBezTo>
                  <a:cubicBezTo>
                    <a:pt x="979" y="466"/>
                    <a:pt x="962" y="474"/>
                    <a:pt x="936" y="448"/>
                  </a:cubicBezTo>
                  <a:cubicBezTo>
                    <a:pt x="909" y="422"/>
                    <a:pt x="857" y="377"/>
                    <a:pt x="914" y="377"/>
                  </a:cubicBezTo>
                  <a:cubicBezTo>
                    <a:pt x="970" y="377"/>
                    <a:pt x="970" y="400"/>
                    <a:pt x="997" y="351"/>
                  </a:cubicBezTo>
                  <a:cubicBezTo>
                    <a:pt x="1023" y="303"/>
                    <a:pt x="1049" y="285"/>
                    <a:pt x="1062" y="259"/>
                  </a:cubicBezTo>
                  <a:cubicBezTo>
                    <a:pt x="1068" y="247"/>
                    <a:pt x="1078" y="237"/>
                    <a:pt x="1088" y="225"/>
                  </a:cubicBezTo>
                  <a:cubicBezTo>
                    <a:pt x="1086" y="224"/>
                    <a:pt x="1084" y="224"/>
                    <a:pt x="1081" y="224"/>
                  </a:cubicBezTo>
                  <a:cubicBezTo>
                    <a:pt x="1062" y="221"/>
                    <a:pt x="1044" y="212"/>
                    <a:pt x="1034" y="190"/>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6" name="Freeform 25"/>
            <p:cNvSpPr>
              <a:spLocks/>
            </p:cNvSpPr>
            <p:nvPr/>
          </p:nvSpPr>
          <p:spPr bwMode="auto">
            <a:xfrm>
              <a:off x="3696" y="1645"/>
              <a:ext cx="410" cy="745"/>
            </a:xfrm>
            <a:custGeom>
              <a:avLst/>
              <a:gdLst>
                <a:gd name="T0" fmla="*/ 142 w 885"/>
                <a:gd name="T1" fmla="*/ 1606 h 1609"/>
                <a:gd name="T2" fmla="*/ 210 w 885"/>
                <a:gd name="T3" fmla="*/ 1575 h 1609"/>
                <a:gd name="T4" fmla="*/ 306 w 885"/>
                <a:gd name="T5" fmla="*/ 1527 h 1609"/>
                <a:gd name="T6" fmla="*/ 369 w 885"/>
                <a:gd name="T7" fmla="*/ 1504 h 1609"/>
                <a:gd name="T8" fmla="*/ 413 w 885"/>
                <a:gd name="T9" fmla="*/ 1460 h 1609"/>
                <a:gd name="T10" fmla="*/ 468 w 885"/>
                <a:gd name="T11" fmla="*/ 1451 h 1609"/>
                <a:gd name="T12" fmla="*/ 494 w 885"/>
                <a:gd name="T13" fmla="*/ 1410 h 1609"/>
                <a:gd name="T14" fmla="*/ 572 w 885"/>
                <a:gd name="T15" fmla="*/ 1397 h 1609"/>
                <a:gd name="T16" fmla="*/ 623 w 885"/>
                <a:gd name="T17" fmla="*/ 1380 h 1609"/>
                <a:gd name="T18" fmla="*/ 671 w 885"/>
                <a:gd name="T19" fmla="*/ 1382 h 1609"/>
                <a:gd name="T20" fmla="*/ 717 w 885"/>
                <a:gd name="T21" fmla="*/ 1349 h 1609"/>
                <a:gd name="T22" fmla="*/ 786 w 885"/>
                <a:gd name="T23" fmla="*/ 1297 h 1609"/>
                <a:gd name="T24" fmla="*/ 795 w 885"/>
                <a:gd name="T25" fmla="*/ 1236 h 1609"/>
                <a:gd name="T26" fmla="*/ 802 w 885"/>
                <a:gd name="T27" fmla="*/ 1158 h 1609"/>
                <a:gd name="T28" fmla="*/ 784 w 885"/>
                <a:gd name="T29" fmla="*/ 1082 h 1609"/>
                <a:gd name="T30" fmla="*/ 752 w 885"/>
                <a:gd name="T31" fmla="*/ 1000 h 1609"/>
                <a:gd name="T32" fmla="*/ 793 w 885"/>
                <a:gd name="T33" fmla="*/ 939 h 1609"/>
                <a:gd name="T34" fmla="*/ 808 w 885"/>
                <a:gd name="T35" fmla="*/ 869 h 1609"/>
                <a:gd name="T36" fmla="*/ 843 w 885"/>
                <a:gd name="T37" fmla="*/ 798 h 1609"/>
                <a:gd name="T38" fmla="*/ 821 w 885"/>
                <a:gd name="T39" fmla="*/ 737 h 1609"/>
                <a:gd name="T40" fmla="*/ 784 w 885"/>
                <a:gd name="T41" fmla="*/ 687 h 1609"/>
                <a:gd name="T42" fmla="*/ 745 w 885"/>
                <a:gd name="T43" fmla="*/ 645 h 1609"/>
                <a:gd name="T44" fmla="*/ 695 w 885"/>
                <a:gd name="T45" fmla="*/ 570 h 1609"/>
                <a:gd name="T46" fmla="*/ 734 w 885"/>
                <a:gd name="T47" fmla="*/ 509 h 1609"/>
                <a:gd name="T48" fmla="*/ 734 w 885"/>
                <a:gd name="T49" fmla="*/ 463 h 1609"/>
                <a:gd name="T50" fmla="*/ 749 w 885"/>
                <a:gd name="T51" fmla="*/ 409 h 1609"/>
                <a:gd name="T52" fmla="*/ 826 w 885"/>
                <a:gd name="T53" fmla="*/ 407 h 1609"/>
                <a:gd name="T54" fmla="*/ 861 w 885"/>
                <a:gd name="T55" fmla="*/ 354 h 1609"/>
                <a:gd name="T56" fmla="*/ 863 w 885"/>
                <a:gd name="T57" fmla="*/ 287 h 1609"/>
                <a:gd name="T58" fmla="*/ 841 w 885"/>
                <a:gd name="T59" fmla="*/ 241 h 1609"/>
                <a:gd name="T60" fmla="*/ 817 w 885"/>
                <a:gd name="T61" fmla="*/ 205 h 1609"/>
                <a:gd name="T62" fmla="*/ 743 w 885"/>
                <a:gd name="T63" fmla="*/ 165 h 1609"/>
                <a:gd name="T64" fmla="*/ 778 w 885"/>
                <a:gd name="T65" fmla="*/ 131 h 1609"/>
                <a:gd name="T66" fmla="*/ 826 w 885"/>
                <a:gd name="T67" fmla="*/ 96 h 1609"/>
                <a:gd name="T68" fmla="*/ 780 w 885"/>
                <a:gd name="T69" fmla="*/ 65 h 1609"/>
                <a:gd name="T70" fmla="*/ 740 w 885"/>
                <a:gd name="T71" fmla="*/ 0 h 1609"/>
                <a:gd name="T72" fmla="*/ 723 w 885"/>
                <a:gd name="T73" fmla="*/ 66 h 1609"/>
                <a:gd name="T74" fmla="*/ 649 w 885"/>
                <a:gd name="T75" fmla="*/ 85 h 1609"/>
                <a:gd name="T76" fmla="*/ 588 w 885"/>
                <a:gd name="T77" fmla="*/ 115 h 1609"/>
                <a:gd name="T78" fmla="*/ 531 w 885"/>
                <a:gd name="T79" fmla="*/ 100 h 1609"/>
                <a:gd name="T80" fmla="*/ 465 w 885"/>
                <a:gd name="T81" fmla="*/ 159 h 1609"/>
                <a:gd name="T82" fmla="*/ 361 w 885"/>
                <a:gd name="T83" fmla="*/ 159 h 1609"/>
                <a:gd name="T84" fmla="*/ 308 w 885"/>
                <a:gd name="T85" fmla="*/ 293 h 1609"/>
                <a:gd name="T86" fmla="*/ 256 w 885"/>
                <a:gd name="T87" fmla="*/ 330 h 1609"/>
                <a:gd name="T88" fmla="*/ 203 w 885"/>
                <a:gd name="T89" fmla="*/ 333 h 1609"/>
                <a:gd name="T90" fmla="*/ 164 w 885"/>
                <a:gd name="T91" fmla="*/ 389 h 1609"/>
                <a:gd name="T92" fmla="*/ 109 w 885"/>
                <a:gd name="T93" fmla="*/ 346 h 1609"/>
                <a:gd name="T94" fmla="*/ 151 w 885"/>
                <a:gd name="T95" fmla="*/ 411 h 1609"/>
                <a:gd name="T96" fmla="*/ 142 w 885"/>
                <a:gd name="T97" fmla="*/ 478 h 1609"/>
                <a:gd name="T98" fmla="*/ 118 w 885"/>
                <a:gd name="T99" fmla="*/ 545 h 1609"/>
                <a:gd name="T100" fmla="*/ 105 w 885"/>
                <a:gd name="T101" fmla="*/ 626 h 1609"/>
                <a:gd name="T102" fmla="*/ 40 w 885"/>
                <a:gd name="T103" fmla="*/ 706 h 1609"/>
                <a:gd name="T104" fmla="*/ 99 w 885"/>
                <a:gd name="T105" fmla="*/ 832 h 1609"/>
                <a:gd name="T106" fmla="*/ 96 w 885"/>
                <a:gd name="T107" fmla="*/ 886 h 1609"/>
                <a:gd name="T108" fmla="*/ 99 w 885"/>
                <a:gd name="T109" fmla="*/ 936 h 1609"/>
                <a:gd name="T110" fmla="*/ 59 w 885"/>
                <a:gd name="T111" fmla="*/ 984 h 1609"/>
                <a:gd name="T112" fmla="*/ 55 w 885"/>
                <a:gd name="T113" fmla="*/ 1073 h 1609"/>
                <a:gd name="T114" fmla="*/ 74 w 885"/>
                <a:gd name="T115" fmla="*/ 1199 h 1609"/>
                <a:gd name="T116" fmla="*/ 116 w 885"/>
                <a:gd name="T117" fmla="*/ 1303 h 1609"/>
                <a:gd name="T118" fmla="*/ 92 w 885"/>
                <a:gd name="T119" fmla="*/ 1421 h 1609"/>
                <a:gd name="T120" fmla="*/ 64 w 885"/>
                <a:gd name="T121" fmla="*/ 1547 h 1609"/>
                <a:gd name="T122" fmla="*/ 72 w 885"/>
                <a:gd name="T123" fmla="*/ 1606 h 1609"/>
                <a:gd name="T124" fmla="*/ 142 w 885"/>
                <a:gd name="T125" fmla="*/ 1606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5" h="1609">
                  <a:moveTo>
                    <a:pt x="142" y="1606"/>
                  </a:moveTo>
                  <a:cubicBezTo>
                    <a:pt x="175" y="1603"/>
                    <a:pt x="177" y="1597"/>
                    <a:pt x="210" y="1575"/>
                  </a:cubicBezTo>
                  <a:cubicBezTo>
                    <a:pt x="243" y="1553"/>
                    <a:pt x="265" y="1523"/>
                    <a:pt x="306" y="1527"/>
                  </a:cubicBezTo>
                  <a:cubicBezTo>
                    <a:pt x="347" y="1530"/>
                    <a:pt x="358" y="1519"/>
                    <a:pt x="369" y="1504"/>
                  </a:cubicBezTo>
                  <a:cubicBezTo>
                    <a:pt x="380" y="1490"/>
                    <a:pt x="387" y="1460"/>
                    <a:pt x="413" y="1460"/>
                  </a:cubicBezTo>
                  <a:cubicBezTo>
                    <a:pt x="439" y="1460"/>
                    <a:pt x="463" y="1469"/>
                    <a:pt x="468" y="1451"/>
                  </a:cubicBezTo>
                  <a:cubicBezTo>
                    <a:pt x="472" y="1432"/>
                    <a:pt x="459" y="1408"/>
                    <a:pt x="494" y="1410"/>
                  </a:cubicBezTo>
                  <a:cubicBezTo>
                    <a:pt x="529" y="1412"/>
                    <a:pt x="553" y="1404"/>
                    <a:pt x="572" y="1397"/>
                  </a:cubicBezTo>
                  <a:cubicBezTo>
                    <a:pt x="592" y="1390"/>
                    <a:pt x="612" y="1367"/>
                    <a:pt x="623" y="1380"/>
                  </a:cubicBezTo>
                  <a:cubicBezTo>
                    <a:pt x="634" y="1393"/>
                    <a:pt x="658" y="1399"/>
                    <a:pt x="671" y="1382"/>
                  </a:cubicBezTo>
                  <a:cubicBezTo>
                    <a:pt x="684" y="1366"/>
                    <a:pt x="682" y="1351"/>
                    <a:pt x="717" y="1349"/>
                  </a:cubicBezTo>
                  <a:cubicBezTo>
                    <a:pt x="752" y="1347"/>
                    <a:pt x="769" y="1321"/>
                    <a:pt x="786" y="1297"/>
                  </a:cubicBezTo>
                  <a:cubicBezTo>
                    <a:pt x="804" y="1273"/>
                    <a:pt x="808" y="1245"/>
                    <a:pt x="795" y="1236"/>
                  </a:cubicBezTo>
                  <a:cubicBezTo>
                    <a:pt x="782" y="1227"/>
                    <a:pt x="817" y="1186"/>
                    <a:pt x="802" y="1158"/>
                  </a:cubicBezTo>
                  <a:cubicBezTo>
                    <a:pt x="786" y="1130"/>
                    <a:pt x="826" y="1110"/>
                    <a:pt x="784" y="1082"/>
                  </a:cubicBezTo>
                  <a:cubicBezTo>
                    <a:pt x="743" y="1054"/>
                    <a:pt x="723" y="1021"/>
                    <a:pt x="752" y="1000"/>
                  </a:cubicBezTo>
                  <a:cubicBezTo>
                    <a:pt x="780" y="980"/>
                    <a:pt x="797" y="980"/>
                    <a:pt x="793" y="939"/>
                  </a:cubicBezTo>
                  <a:cubicBezTo>
                    <a:pt x="789" y="899"/>
                    <a:pt x="784" y="900"/>
                    <a:pt x="808" y="869"/>
                  </a:cubicBezTo>
                  <a:cubicBezTo>
                    <a:pt x="832" y="837"/>
                    <a:pt x="841" y="823"/>
                    <a:pt x="843" y="798"/>
                  </a:cubicBezTo>
                  <a:cubicBezTo>
                    <a:pt x="845" y="774"/>
                    <a:pt x="843" y="756"/>
                    <a:pt x="821" y="737"/>
                  </a:cubicBezTo>
                  <a:cubicBezTo>
                    <a:pt x="800" y="719"/>
                    <a:pt x="784" y="706"/>
                    <a:pt x="784" y="687"/>
                  </a:cubicBezTo>
                  <a:cubicBezTo>
                    <a:pt x="784" y="669"/>
                    <a:pt x="782" y="656"/>
                    <a:pt x="745" y="645"/>
                  </a:cubicBezTo>
                  <a:cubicBezTo>
                    <a:pt x="708" y="633"/>
                    <a:pt x="684" y="609"/>
                    <a:pt x="695" y="570"/>
                  </a:cubicBezTo>
                  <a:cubicBezTo>
                    <a:pt x="706" y="532"/>
                    <a:pt x="734" y="543"/>
                    <a:pt x="734" y="509"/>
                  </a:cubicBezTo>
                  <a:cubicBezTo>
                    <a:pt x="734" y="476"/>
                    <a:pt x="734" y="480"/>
                    <a:pt x="734" y="463"/>
                  </a:cubicBezTo>
                  <a:cubicBezTo>
                    <a:pt x="734" y="446"/>
                    <a:pt x="719" y="398"/>
                    <a:pt x="749" y="409"/>
                  </a:cubicBezTo>
                  <a:cubicBezTo>
                    <a:pt x="780" y="420"/>
                    <a:pt x="806" y="433"/>
                    <a:pt x="826" y="407"/>
                  </a:cubicBezTo>
                  <a:cubicBezTo>
                    <a:pt x="845" y="381"/>
                    <a:pt x="856" y="370"/>
                    <a:pt x="861" y="354"/>
                  </a:cubicBezTo>
                  <a:cubicBezTo>
                    <a:pt x="865" y="337"/>
                    <a:pt x="885" y="313"/>
                    <a:pt x="863" y="287"/>
                  </a:cubicBezTo>
                  <a:cubicBezTo>
                    <a:pt x="841" y="261"/>
                    <a:pt x="841" y="257"/>
                    <a:pt x="841" y="241"/>
                  </a:cubicBezTo>
                  <a:cubicBezTo>
                    <a:pt x="841" y="224"/>
                    <a:pt x="848" y="205"/>
                    <a:pt x="817" y="205"/>
                  </a:cubicBezTo>
                  <a:cubicBezTo>
                    <a:pt x="786" y="205"/>
                    <a:pt x="708" y="198"/>
                    <a:pt x="743" y="165"/>
                  </a:cubicBezTo>
                  <a:cubicBezTo>
                    <a:pt x="778" y="131"/>
                    <a:pt x="747" y="139"/>
                    <a:pt x="778" y="131"/>
                  </a:cubicBezTo>
                  <a:cubicBezTo>
                    <a:pt x="808" y="124"/>
                    <a:pt x="841" y="124"/>
                    <a:pt x="826" y="96"/>
                  </a:cubicBezTo>
                  <a:cubicBezTo>
                    <a:pt x="811" y="68"/>
                    <a:pt x="784" y="89"/>
                    <a:pt x="780" y="65"/>
                  </a:cubicBezTo>
                  <a:cubicBezTo>
                    <a:pt x="776" y="43"/>
                    <a:pt x="776" y="14"/>
                    <a:pt x="740" y="0"/>
                  </a:cubicBezTo>
                  <a:cubicBezTo>
                    <a:pt x="741" y="21"/>
                    <a:pt x="753" y="60"/>
                    <a:pt x="723" y="66"/>
                  </a:cubicBezTo>
                  <a:cubicBezTo>
                    <a:pt x="688" y="74"/>
                    <a:pt x="653" y="59"/>
                    <a:pt x="649" y="85"/>
                  </a:cubicBezTo>
                  <a:cubicBezTo>
                    <a:pt x="645" y="111"/>
                    <a:pt x="610" y="133"/>
                    <a:pt x="588" y="115"/>
                  </a:cubicBezTo>
                  <a:cubicBezTo>
                    <a:pt x="566" y="96"/>
                    <a:pt x="544" y="74"/>
                    <a:pt x="531" y="100"/>
                  </a:cubicBezTo>
                  <a:cubicBezTo>
                    <a:pt x="518" y="126"/>
                    <a:pt x="500" y="174"/>
                    <a:pt x="465" y="159"/>
                  </a:cubicBezTo>
                  <a:cubicBezTo>
                    <a:pt x="430" y="144"/>
                    <a:pt x="378" y="133"/>
                    <a:pt x="361" y="159"/>
                  </a:cubicBezTo>
                  <a:cubicBezTo>
                    <a:pt x="343" y="185"/>
                    <a:pt x="317" y="267"/>
                    <a:pt x="308" y="293"/>
                  </a:cubicBezTo>
                  <a:cubicBezTo>
                    <a:pt x="299" y="318"/>
                    <a:pt x="269" y="337"/>
                    <a:pt x="256" y="330"/>
                  </a:cubicBezTo>
                  <a:cubicBezTo>
                    <a:pt x="243" y="322"/>
                    <a:pt x="203" y="296"/>
                    <a:pt x="203" y="333"/>
                  </a:cubicBezTo>
                  <a:cubicBezTo>
                    <a:pt x="203" y="370"/>
                    <a:pt x="208" y="407"/>
                    <a:pt x="164" y="389"/>
                  </a:cubicBezTo>
                  <a:cubicBezTo>
                    <a:pt x="133" y="376"/>
                    <a:pt x="124" y="344"/>
                    <a:pt x="109" y="346"/>
                  </a:cubicBezTo>
                  <a:cubicBezTo>
                    <a:pt x="118" y="371"/>
                    <a:pt x="139" y="397"/>
                    <a:pt x="151" y="411"/>
                  </a:cubicBezTo>
                  <a:cubicBezTo>
                    <a:pt x="166" y="430"/>
                    <a:pt x="157" y="461"/>
                    <a:pt x="142" y="478"/>
                  </a:cubicBezTo>
                  <a:cubicBezTo>
                    <a:pt x="127" y="494"/>
                    <a:pt x="125" y="507"/>
                    <a:pt x="118" y="545"/>
                  </a:cubicBezTo>
                  <a:cubicBezTo>
                    <a:pt x="112" y="582"/>
                    <a:pt x="107" y="578"/>
                    <a:pt x="105" y="626"/>
                  </a:cubicBezTo>
                  <a:cubicBezTo>
                    <a:pt x="103" y="674"/>
                    <a:pt x="79" y="671"/>
                    <a:pt x="40" y="706"/>
                  </a:cubicBezTo>
                  <a:cubicBezTo>
                    <a:pt x="0" y="741"/>
                    <a:pt x="83" y="813"/>
                    <a:pt x="99" y="832"/>
                  </a:cubicBezTo>
                  <a:cubicBezTo>
                    <a:pt x="114" y="850"/>
                    <a:pt x="116" y="869"/>
                    <a:pt x="96" y="886"/>
                  </a:cubicBezTo>
                  <a:cubicBezTo>
                    <a:pt x="77" y="902"/>
                    <a:pt x="79" y="908"/>
                    <a:pt x="99" y="936"/>
                  </a:cubicBezTo>
                  <a:cubicBezTo>
                    <a:pt x="118" y="963"/>
                    <a:pt x="74" y="958"/>
                    <a:pt x="59" y="984"/>
                  </a:cubicBezTo>
                  <a:cubicBezTo>
                    <a:pt x="44" y="1010"/>
                    <a:pt x="29" y="1047"/>
                    <a:pt x="55" y="1073"/>
                  </a:cubicBezTo>
                  <a:cubicBezTo>
                    <a:pt x="81" y="1099"/>
                    <a:pt x="74" y="1164"/>
                    <a:pt x="74" y="1199"/>
                  </a:cubicBezTo>
                  <a:cubicBezTo>
                    <a:pt x="74" y="1234"/>
                    <a:pt x="90" y="1243"/>
                    <a:pt x="116" y="1303"/>
                  </a:cubicBezTo>
                  <a:cubicBezTo>
                    <a:pt x="142" y="1362"/>
                    <a:pt x="107" y="1386"/>
                    <a:pt x="92" y="1421"/>
                  </a:cubicBezTo>
                  <a:cubicBezTo>
                    <a:pt x="77" y="1456"/>
                    <a:pt x="61" y="1492"/>
                    <a:pt x="64" y="1547"/>
                  </a:cubicBezTo>
                  <a:cubicBezTo>
                    <a:pt x="65" y="1571"/>
                    <a:pt x="67" y="1590"/>
                    <a:pt x="72" y="1606"/>
                  </a:cubicBezTo>
                  <a:cubicBezTo>
                    <a:pt x="94" y="1608"/>
                    <a:pt x="123" y="1609"/>
                    <a:pt x="142" y="1606"/>
                  </a:cubicBezTo>
                  <a:close/>
                </a:path>
              </a:pathLst>
            </a:custGeom>
            <a:solidFill>
              <a:schemeClr val="bg1">
                <a:lumMod val="75000"/>
              </a:schemeClr>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7" name="Freeform 26"/>
            <p:cNvSpPr>
              <a:spLocks/>
            </p:cNvSpPr>
            <p:nvPr/>
          </p:nvSpPr>
          <p:spPr bwMode="auto">
            <a:xfrm>
              <a:off x="3730" y="2139"/>
              <a:ext cx="699" cy="563"/>
            </a:xfrm>
            <a:custGeom>
              <a:avLst/>
              <a:gdLst>
                <a:gd name="T0" fmla="*/ 1378 w 1510"/>
                <a:gd name="T1" fmla="*/ 1097 h 1217"/>
                <a:gd name="T2" fmla="*/ 1389 w 1510"/>
                <a:gd name="T3" fmla="*/ 986 h 1217"/>
                <a:gd name="T4" fmla="*/ 1344 w 1510"/>
                <a:gd name="T5" fmla="*/ 936 h 1217"/>
                <a:gd name="T6" fmla="*/ 1241 w 1510"/>
                <a:gd name="T7" fmla="*/ 927 h 1217"/>
                <a:gd name="T8" fmla="*/ 1175 w 1510"/>
                <a:gd name="T9" fmla="*/ 854 h 1217"/>
                <a:gd name="T10" fmla="*/ 1156 w 1510"/>
                <a:gd name="T11" fmla="*/ 808 h 1217"/>
                <a:gd name="T12" fmla="*/ 1217 w 1510"/>
                <a:gd name="T13" fmla="*/ 682 h 1217"/>
                <a:gd name="T14" fmla="*/ 1256 w 1510"/>
                <a:gd name="T15" fmla="*/ 610 h 1217"/>
                <a:gd name="T16" fmla="*/ 1315 w 1510"/>
                <a:gd name="T17" fmla="*/ 558 h 1217"/>
                <a:gd name="T18" fmla="*/ 1424 w 1510"/>
                <a:gd name="T19" fmla="*/ 615 h 1217"/>
                <a:gd name="T20" fmla="*/ 1490 w 1510"/>
                <a:gd name="T21" fmla="*/ 538 h 1217"/>
                <a:gd name="T22" fmla="*/ 1424 w 1510"/>
                <a:gd name="T23" fmla="*/ 465 h 1217"/>
                <a:gd name="T24" fmla="*/ 1330 w 1510"/>
                <a:gd name="T25" fmla="*/ 397 h 1217"/>
                <a:gd name="T26" fmla="*/ 1182 w 1510"/>
                <a:gd name="T27" fmla="*/ 397 h 1217"/>
                <a:gd name="T28" fmla="*/ 1053 w 1510"/>
                <a:gd name="T29" fmla="*/ 330 h 1217"/>
                <a:gd name="T30" fmla="*/ 1090 w 1510"/>
                <a:gd name="T31" fmla="*/ 239 h 1217"/>
                <a:gd name="T32" fmla="*/ 1230 w 1510"/>
                <a:gd name="T33" fmla="*/ 84 h 1217"/>
                <a:gd name="T34" fmla="*/ 1114 w 1510"/>
                <a:gd name="T35" fmla="*/ 102 h 1217"/>
                <a:gd name="T36" fmla="*/ 1036 w 1510"/>
                <a:gd name="T37" fmla="*/ 50 h 1217"/>
                <a:gd name="T38" fmla="*/ 950 w 1510"/>
                <a:gd name="T39" fmla="*/ 56 h 1217"/>
                <a:gd name="T40" fmla="*/ 811 w 1510"/>
                <a:gd name="T41" fmla="*/ 33 h 1217"/>
                <a:gd name="T42" fmla="*/ 730 w 1510"/>
                <a:gd name="T43" fmla="*/ 91 h 1217"/>
                <a:gd name="T44" fmla="*/ 714 w 1510"/>
                <a:gd name="T45" fmla="*/ 230 h 1217"/>
                <a:gd name="T46" fmla="*/ 599 w 1510"/>
                <a:gd name="T47" fmla="*/ 315 h 1217"/>
                <a:gd name="T48" fmla="*/ 500 w 1510"/>
                <a:gd name="T49" fmla="*/ 330 h 1217"/>
                <a:gd name="T50" fmla="*/ 396 w 1510"/>
                <a:gd name="T51" fmla="*/ 384 h 1217"/>
                <a:gd name="T52" fmla="*/ 297 w 1510"/>
                <a:gd name="T53" fmla="*/ 437 h 1217"/>
                <a:gd name="T54" fmla="*/ 138 w 1510"/>
                <a:gd name="T55" fmla="*/ 508 h 1217"/>
                <a:gd name="T56" fmla="*/ 0 w 1510"/>
                <a:gd name="T57" fmla="*/ 539 h 1217"/>
                <a:gd name="T58" fmla="*/ 88 w 1510"/>
                <a:gd name="T59" fmla="*/ 684 h 1217"/>
                <a:gd name="T60" fmla="*/ 189 w 1510"/>
                <a:gd name="T61" fmla="*/ 852 h 1217"/>
                <a:gd name="T62" fmla="*/ 377 w 1510"/>
                <a:gd name="T63" fmla="*/ 1009 h 1217"/>
                <a:gd name="T64" fmla="*/ 542 w 1510"/>
                <a:gd name="T65" fmla="*/ 1057 h 1217"/>
                <a:gd name="T66" fmla="*/ 710 w 1510"/>
                <a:gd name="T67" fmla="*/ 1024 h 1217"/>
                <a:gd name="T68" fmla="*/ 805 w 1510"/>
                <a:gd name="T69" fmla="*/ 1056 h 1217"/>
                <a:gd name="T70" fmla="*/ 889 w 1510"/>
                <a:gd name="T71" fmla="*/ 1047 h 1217"/>
                <a:gd name="T72" fmla="*/ 927 w 1510"/>
                <a:gd name="T73" fmla="*/ 1145 h 1217"/>
                <a:gd name="T74" fmla="*/ 1030 w 1510"/>
                <a:gd name="T75" fmla="*/ 1129 h 1217"/>
                <a:gd name="T76" fmla="*/ 1171 w 1510"/>
                <a:gd name="T77" fmla="*/ 1213 h 1217"/>
                <a:gd name="T78" fmla="*/ 1253 w 1510"/>
                <a:gd name="T79" fmla="*/ 1197 h 1217"/>
                <a:gd name="T80" fmla="*/ 1293 w 1510"/>
                <a:gd name="T81" fmla="*/ 1217 h 1217"/>
                <a:gd name="T82" fmla="*/ 1320 w 1510"/>
                <a:gd name="T83" fmla="*/ 1127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10" h="1217">
                  <a:moveTo>
                    <a:pt x="1320" y="1127"/>
                  </a:moveTo>
                  <a:cubicBezTo>
                    <a:pt x="1352" y="1118"/>
                    <a:pt x="1352" y="1105"/>
                    <a:pt x="1378" y="1097"/>
                  </a:cubicBezTo>
                  <a:cubicBezTo>
                    <a:pt x="1405" y="1090"/>
                    <a:pt x="1407" y="1092"/>
                    <a:pt x="1405" y="1062"/>
                  </a:cubicBezTo>
                  <a:cubicBezTo>
                    <a:pt x="1402" y="1032"/>
                    <a:pt x="1407" y="1012"/>
                    <a:pt x="1389" y="986"/>
                  </a:cubicBezTo>
                  <a:cubicBezTo>
                    <a:pt x="1372" y="960"/>
                    <a:pt x="1372" y="953"/>
                    <a:pt x="1372" y="942"/>
                  </a:cubicBezTo>
                  <a:cubicBezTo>
                    <a:pt x="1372" y="930"/>
                    <a:pt x="1376" y="892"/>
                    <a:pt x="1344" y="936"/>
                  </a:cubicBezTo>
                  <a:cubicBezTo>
                    <a:pt x="1311" y="980"/>
                    <a:pt x="1298" y="966"/>
                    <a:pt x="1285" y="955"/>
                  </a:cubicBezTo>
                  <a:cubicBezTo>
                    <a:pt x="1271" y="943"/>
                    <a:pt x="1261" y="921"/>
                    <a:pt x="1241" y="927"/>
                  </a:cubicBezTo>
                  <a:cubicBezTo>
                    <a:pt x="1221" y="932"/>
                    <a:pt x="1202" y="925"/>
                    <a:pt x="1202" y="905"/>
                  </a:cubicBezTo>
                  <a:cubicBezTo>
                    <a:pt x="1202" y="884"/>
                    <a:pt x="1212" y="860"/>
                    <a:pt x="1175" y="854"/>
                  </a:cubicBezTo>
                  <a:cubicBezTo>
                    <a:pt x="1138" y="849"/>
                    <a:pt x="1121" y="849"/>
                    <a:pt x="1119" y="823"/>
                  </a:cubicBezTo>
                  <a:cubicBezTo>
                    <a:pt x="1116" y="797"/>
                    <a:pt x="1132" y="806"/>
                    <a:pt x="1156" y="808"/>
                  </a:cubicBezTo>
                  <a:cubicBezTo>
                    <a:pt x="1180" y="810"/>
                    <a:pt x="1210" y="806"/>
                    <a:pt x="1215" y="775"/>
                  </a:cubicBezTo>
                  <a:cubicBezTo>
                    <a:pt x="1219" y="743"/>
                    <a:pt x="1182" y="684"/>
                    <a:pt x="1217" y="682"/>
                  </a:cubicBezTo>
                  <a:cubicBezTo>
                    <a:pt x="1252" y="680"/>
                    <a:pt x="1285" y="686"/>
                    <a:pt x="1267" y="662"/>
                  </a:cubicBezTo>
                  <a:cubicBezTo>
                    <a:pt x="1250" y="638"/>
                    <a:pt x="1271" y="630"/>
                    <a:pt x="1256" y="610"/>
                  </a:cubicBezTo>
                  <a:cubicBezTo>
                    <a:pt x="1241" y="589"/>
                    <a:pt x="1232" y="571"/>
                    <a:pt x="1252" y="565"/>
                  </a:cubicBezTo>
                  <a:cubicBezTo>
                    <a:pt x="1271" y="560"/>
                    <a:pt x="1291" y="536"/>
                    <a:pt x="1315" y="558"/>
                  </a:cubicBezTo>
                  <a:cubicBezTo>
                    <a:pt x="1339" y="580"/>
                    <a:pt x="1357" y="575"/>
                    <a:pt x="1361" y="593"/>
                  </a:cubicBezTo>
                  <a:cubicBezTo>
                    <a:pt x="1365" y="612"/>
                    <a:pt x="1411" y="625"/>
                    <a:pt x="1424" y="615"/>
                  </a:cubicBezTo>
                  <a:cubicBezTo>
                    <a:pt x="1437" y="606"/>
                    <a:pt x="1422" y="591"/>
                    <a:pt x="1453" y="580"/>
                  </a:cubicBezTo>
                  <a:cubicBezTo>
                    <a:pt x="1483" y="569"/>
                    <a:pt x="1510" y="558"/>
                    <a:pt x="1490" y="538"/>
                  </a:cubicBezTo>
                  <a:cubicBezTo>
                    <a:pt x="1470" y="517"/>
                    <a:pt x="1464" y="512"/>
                    <a:pt x="1464" y="495"/>
                  </a:cubicBezTo>
                  <a:cubicBezTo>
                    <a:pt x="1464" y="478"/>
                    <a:pt x="1457" y="465"/>
                    <a:pt x="1424" y="465"/>
                  </a:cubicBezTo>
                  <a:cubicBezTo>
                    <a:pt x="1392" y="465"/>
                    <a:pt x="1378" y="458"/>
                    <a:pt x="1368" y="443"/>
                  </a:cubicBezTo>
                  <a:cubicBezTo>
                    <a:pt x="1357" y="428"/>
                    <a:pt x="1363" y="393"/>
                    <a:pt x="1330" y="397"/>
                  </a:cubicBezTo>
                  <a:cubicBezTo>
                    <a:pt x="1298" y="400"/>
                    <a:pt x="1282" y="432"/>
                    <a:pt x="1243" y="423"/>
                  </a:cubicBezTo>
                  <a:cubicBezTo>
                    <a:pt x="1204" y="413"/>
                    <a:pt x="1191" y="412"/>
                    <a:pt x="1182" y="397"/>
                  </a:cubicBezTo>
                  <a:cubicBezTo>
                    <a:pt x="1173" y="382"/>
                    <a:pt x="1173" y="369"/>
                    <a:pt x="1136" y="356"/>
                  </a:cubicBezTo>
                  <a:cubicBezTo>
                    <a:pt x="1099" y="343"/>
                    <a:pt x="1079" y="345"/>
                    <a:pt x="1053" y="330"/>
                  </a:cubicBezTo>
                  <a:cubicBezTo>
                    <a:pt x="1027" y="315"/>
                    <a:pt x="1031" y="308"/>
                    <a:pt x="1046" y="284"/>
                  </a:cubicBezTo>
                  <a:cubicBezTo>
                    <a:pt x="1062" y="260"/>
                    <a:pt x="1057" y="258"/>
                    <a:pt x="1090" y="239"/>
                  </a:cubicBezTo>
                  <a:cubicBezTo>
                    <a:pt x="1123" y="221"/>
                    <a:pt x="1132" y="187"/>
                    <a:pt x="1154" y="167"/>
                  </a:cubicBezTo>
                  <a:cubicBezTo>
                    <a:pt x="1175" y="147"/>
                    <a:pt x="1206" y="98"/>
                    <a:pt x="1230" y="84"/>
                  </a:cubicBezTo>
                  <a:cubicBezTo>
                    <a:pt x="1254" y="69"/>
                    <a:pt x="1300" y="0"/>
                    <a:pt x="1202" y="80"/>
                  </a:cubicBezTo>
                  <a:cubicBezTo>
                    <a:pt x="1167" y="91"/>
                    <a:pt x="1101" y="156"/>
                    <a:pt x="1114" y="102"/>
                  </a:cubicBezTo>
                  <a:cubicBezTo>
                    <a:pt x="1127" y="48"/>
                    <a:pt x="1145" y="48"/>
                    <a:pt x="1110" y="48"/>
                  </a:cubicBezTo>
                  <a:cubicBezTo>
                    <a:pt x="1075" y="48"/>
                    <a:pt x="1075" y="4"/>
                    <a:pt x="1036" y="50"/>
                  </a:cubicBezTo>
                  <a:cubicBezTo>
                    <a:pt x="1027" y="69"/>
                    <a:pt x="1016" y="72"/>
                    <a:pt x="994" y="63"/>
                  </a:cubicBezTo>
                  <a:cubicBezTo>
                    <a:pt x="972" y="54"/>
                    <a:pt x="977" y="50"/>
                    <a:pt x="950" y="56"/>
                  </a:cubicBezTo>
                  <a:cubicBezTo>
                    <a:pt x="924" y="61"/>
                    <a:pt x="920" y="59"/>
                    <a:pt x="887" y="54"/>
                  </a:cubicBezTo>
                  <a:cubicBezTo>
                    <a:pt x="854" y="48"/>
                    <a:pt x="835" y="37"/>
                    <a:pt x="811" y="33"/>
                  </a:cubicBezTo>
                  <a:cubicBezTo>
                    <a:pt x="794" y="31"/>
                    <a:pt x="760" y="23"/>
                    <a:pt x="727" y="29"/>
                  </a:cubicBezTo>
                  <a:cubicBezTo>
                    <a:pt x="741" y="50"/>
                    <a:pt x="717" y="68"/>
                    <a:pt x="730" y="91"/>
                  </a:cubicBezTo>
                  <a:cubicBezTo>
                    <a:pt x="745" y="119"/>
                    <a:pt x="710" y="160"/>
                    <a:pt x="723" y="169"/>
                  </a:cubicBezTo>
                  <a:cubicBezTo>
                    <a:pt x="736" y="178"/>
                    <a:pt x="732" y="206"/>
                    <a:pt x="714" y="230"/>
                  </a:cubicBezTo>
                  <a:cubicBezTo>
                    <a:pt x="697" y="254"/>
                    <a:pt x="680" y="280"/>
                    <a:pt x="645" y="282"/>
                  </a:cubicBezTo>
                  <a:cubicBezTo>
                    <a:pt x="610" y="284"/>
                    <a:pt x="612" y="299"/>
                    <a:pt x="599" y="315"/>
                  </a:cubicBezTo>
                  <a:cubicBezTo>
                    <a:pt x="586" y="332"/>
                    <a:pt x="562" y="326"/>
                    <a:pt x="551" y="313"/>
                  </a:cubicBezTo>
                  <a:cubicBezTo>
                    <a:pt x="540" y="300"/>
                    <a:pt x="520" y="323"/>
                    <a:pt x="500" y="330"/>
                  </a:cubicBezTo>
                  <a:cubicBezTo>
                    <a:pt x="481" y="337"/>
                    <a:pt x="457" y="345"/>
                    <a:pt x="422" y="343"/>
                  </a:cubicBezTo>
                  <a:cubicBezTo>
                    <a:pt x="387" y="341"/>
                    <a:pt x="400" y="365"/>
                    <a:pt x="396" y="384"/>
                  </a:cubicBezTo>
                  <a:cubicBezTo>
                    <a:pt x="391" y="402"/>
                    <a:pt x="367" y="393"/>
                    <a:pt x="341" y="393"/>
                  </a:cubicBezTo>
                  <a:cubicBezTo>
                    <a:pt x="315" y="393"/>
                    <a:pt x="308" y="423"/>
                    <a:pt x="297" y="437"/>
                  </a:cubicBezTo>
                  <a:cubicBezTo>
                    <a:pt x="286" y="452"/>
                    <a:pt x="275" y="463"/>
                    <a:pt x="234" y="460"/>
                  </a:cubicBezTo>
                  <a:cubicBezTo>
                    <a:pt x="193" y="456"/>
                    <a:pt x="171" y="486"/>
                    <a:pt x="138" y="508"/>
                  </a:cubicBezTo>
                  <a:cubicBezTo>
                    <a:pt x="105" y="530"/>
                    <a:pt x="103" y="536"/>
                    <a:pt x="70" y="539"/>
                  </a:cubicBezTo>
                  <a:cubicBezTo>
                    <a:pt x="51" y="542"/>
                    <a:pt x="22" y="541"/>
                    <a:pt x="0" y="539"/>
                  </a:cubicBezTo>
                  <a:cubicBezTo>
                    <a:pt x="6" y="561"/>
                    <a:pt x="16" y="577"/>
                    <a:pt x="31" y="593"/>
                  </a:cubicBezTo>
                  <a:cubicBezTo>
                    <a:pt x="57" y="621"/>
                    <a:pt x="72" y="639"/>
                    <a:pt x="88" y="684"/>
                  </a:cubicBezTo>
                  <a:cubicBezTo>
                    <a:pt x="103" y="728"/>
                    <a:pt x="177" y="778"/>
                    <a:pt x="195" y="806"/>
                  </a:cubicBezTo>
                  <a:cubicBezTo>
                    <a:pt x="207" y="825"/>
                    <a:pt x="201" y="839"/>
                    <a:pt x="189" y="852"/>
                  </a:cubicBezTo>
                  <a:cubicBezTo>
                    <a:pt x="228" y="879"/>
                    <a:pt x="269" y="936"/>
                    <a:pt x="284" y="955"/>
                  </a:cubicBezTo>
                  <a:cubicBezTo>
                    <a:pt x="302" y="979"/>
                    <a:pt x="354" y="1007"/>
                    <a:pt x="377" y="1009"/>
                  </a:cubicBezTo>
                  <a:cubicBezTo>
                    <a:pt x="400" y="1011"/>
                    <a:pt x="403" y="1023"/>
                    <a:pt x="452" y="1039"/>
                  </a:cubicBezTo>
                  <a:cubicBezTo>
                    <a:pt x="502" y="1055"/>
                    <a:pt x="505" y="1053"/>
                    <a:pt x="542" y="1057"/>
                  </a:cubicBezTo>
                  <a:cubicBezTo>
                    <a:pt x="579" y="1062"/>
                    <a:pt x="626" y="1055"/>
                    <a:pt x="650" y="1044"/>
                  </a:cubicBezTo>
                  <a:cubicBezTo>
                    <a:pt x="674" y="1034"/>
                    <a:pt x="685" y="1027"/>
                    <a:pt x="710" y="1024"/>
                  </a:cubicBezTo>
                  <a:cubicBezTo>
                    <a:pt x="735" y="1021"/>
                    <a:pt x="747" y="1025"/>
                    <a:pt x="760" y="1033"/>
                  </a:cubicBezTo>
                  <a:cubicBezTo>
                    <a:pt x="773" y="1042"/>
                    <a:pt x="773" y="1062"/>
                    <a:pt x="805" y="1056"/>
                  </a:cubicBezTo>
                  <a:cubicBezTo>
                    <a:pt x="837" y="1049"/>
                    <a:pt x="834" y="1018"/>
                    <a:pt x="853" y="1008"/>
                  </a:cubicBezTo>
                  <a:cubicBezTo>
                    <a:pt x="873" y="998"/>
                    <a:pt x="885" y="1031"/>
                    <a:pt x="889" y="1047"/>
                  </a:cubicBezTo>
                  <a:cubicBezTo>
                    <a:pt x="894" y="1064"/>
                    <a:pt x="888" y="1072"/>
                    <a:pt x="885" y="1094"/>
                  </a:cubicBezTo>
                  <a:cubicBezTo>
                    <a:pt x="882" y="1115"/>
                    <a:pt x="910" y="1131"/>
                    <a:pt x="927" y="1145"/>
                  </a:cubicBezTo>
                  <a:cubicBezTo>
                    <a:pt x="945" y="1160"/>
                    <a:pt x="959" y="1159"/>
                    <a:pt x="983" y="1148"/>
                  </a:cubicBezTo>
                  <a:cubicBezTo>
                    <a:pt x="1007" y="1137"/>
                    <a:pt x="1004" y="1124"/>
                    <a:pt x="1030" y="1129"/>
                  </a:cubicBezTo>
                  <a:cubicBezTo>
                    <a:pt x="1056" y="1133"/>
                    <a:pt x="1092" y="1184"/>
                    <a:pt x="1107" y="1197"/>
                  </a:cubicBezTo>
                  <a:cubicBezTo>
                    <a:pt x="1121" y="1210"/>
                    <a:pt x="1154" y="1215"/>
                    <a:pt x="1171" y="1213"/>
                  </a:cubicBezTo>
                  <a:cubicBezTo>
                    <a:pt x="1188" y="1211"/>
                    <a:pt x="1200" y="1212"/>
                    <a:pt x="1218" y="1190"/>
                  </a:cubicBezTo>
                  <a:cubicBezTo>
                    <a:pt x="1235" y="1168"/>
                    <a:pt x="1246" y="1189"/>
                    <a:pt x="1253" y="1197"/>
                  </a:cubicBezTo>
                  <a:cubicBezTo>
                    <a:pt x="1259" y="1206"/>
                    <a:pt x="1266" y="1214"/>
                    <a:pt x="1280" y="1212"/>
                  </a:cubicBezTo>
                  <a:cubicBezTo>
                    <a:pt x="1284" y="1212"/>
                    <a:pt x="1289" y="1213"/>
                    <a:pt x="1293" y="1217"/>
                  </a:cubicBezTo>
                  <a:cubicBezTo>
                    <a:pt x="1297" y="1206"/>
                    <a:pt x="1301" y="1191"/>
                    <a:pt x="1302" y="1177"/>
                  </a:cubicBezTo>
                  <a:cubicBezTo>
                    <a:pt x="1304" y="1147"/>
                    <a:pt x="1287" y="1136"/>
                    <a:pt x="1320" y="1127"/>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8" name="Freeform 27"/>
            <p:cNvSpPr>
              <a:spLocks/>
            </p:cNvSpPr>
            <p:nvPr/>
          </p:nvSpPr>
          <p:spPr bwMode="auto">
            <a:xfrm>
              <a:off x="4247" y="2313"/>
              <a:ext cx="563" cy="589"/>
            </a:xfrm>
            <a:custGeom>
              <a:avLst/>
              <a:gdLst>
                <a:gd name="T0" fmla="*/ 240 w 1217"/>
                <a:gd name="T1" fmla="*/ 33 h 1271"/>
                <a:gd name="T2" fmla="*/ 308 w 1217"/>
                <a:gd name="T3" fmla="*/ 88 h 1271"/>
                <a:gd name="T4" fmla="*/ 374 w 1217"/>
                <a:gd name="T5" fmla="*/ 161 h 1271"/>
                <a:gd name="T6" fmla="*/ 308 w 1217"/>
                <a:gd name="T7" fmla="*/ 238 h 1271"/>
                <a:gd name="T8" fmla="*/ 199 w 1217"/>
                <a:gd name="T9" fmla="*/ 181 h 1271"/>
                <a:gd name="T10" fmla="*/ 140 w 1217"/>
                <a:gd name="T11" fmla="*/ 233 h 1271"/>
                <a:gd name="T12" fmla="*/ 101 w 1217"/>
                <a:gd name="T13" fmla="*/ 305 h 1271"/>
                <a:gd name="T14" fmla="*/ 40 w 1217"/>
                <a:gd name="T15" fmla="*/ 431 h 1271"/>
                <a:gd name="T16" fmla="*/ 59 w 1217"/>
                <a:gd name="T17" fmla="*/ 477 h 1271"/>
                <a:gd name="T18" fmla="*/ 125 w 1217"/>
                <a:gd name="T19" fmla="*/ 550 h 1271"/>
                <a:gd name="T20" fmla="*/ 228 w 1217"/>
                <a:gd name="T21" fmla="*/ 559 h 1271"/>
                <a:gd name="T22" fmla="*/ 273 w 1217"/>
                <a:gd name="T23" fmla="*/ 609 h 1271"/>
                <a:gd name="T24" fmla="*/ 262 w 1217"/>
                <a:gd name="T25" fmla="*/ 720 h 1271"/>
                <a:gd name="T26" fmla="*/ 186 w 1217"/>
                <a:gd name="T27" fmla="*/ 800 h 1271"/>
                <a:gd name="T28" fmla="*/ 207 w 1217"/>
                <a:gd name="T29" fmla="*/ 873 h 1271"/>
                <a:gd name="T30" fmla="*/ 280 w 1217"/>
                <a:gd name="T31" fmla="*/ 883 h 1271"/>
                <a:gd name="T32" fmla="*/ 321 w 1217"/>
                <a:gd name="T33" fmla="*/ 965 h 1271"/>
                <a:gd name="T34" fmla="*/ 389 w 1217"/>
                <a:gd name="T35" fmla="*/ 1135 h 1271"/>
                <a:gd name="T36" fmla="*/ 494 w 1217"/>
                <a:gd name="T37" fmla="*/ 1189 h 1271"/>
                <a:gd name="T38" fmla="*/ 597 w 1217"/>
                <a:gd name="T39" fmla="*/ 1161 h 1271"/>
                <a:gd name="T40" fmla="*/ 568 w 1217"/>
                <a:gd name="T41" fmla="*/ 1247 h 1271"/>
                <a:gd name="T42" fmla="*/ 688 w 1217"/>
                <a:gd name="T43" fmla="*/ 1165 h 1271"/>
                <a:gd name="T44" fmla="*/ 878 w 1217"/>
                <a:gd name="T45" fmla="*/ 1209 h 1271"/>
                <a:gd name="T46" fmla="*/ 942 w 1217"/>
                <a:gd name="T47" fmla="*/ 1241 h 1271"/>
                <a:gd name="T48" fmla="*/ 1009 w 1217"/>
                <a:gd name="T49" fmla="*/ 1181 h 1271"/>
                <a:gd name="T50" fmla="*/ 1070 w 1217"/>
                <a:gd name="T51" fmla="*/ 1079 h 1271"/>
                <a:gd name="T52" fmla="*/ 1065 w 1217"/>
                <a:gd name="T53" fmla="*/ 992 h 1271"/>
                <a:gd name="T54" fmla="*/ 1175 w 1217"/>
                <a:gd name="T55" fmla="*/ 947 h 1271"/>
                <a:gd name="T56" fmla="*/ 1199 w 1217"/>
                <a:gd name="T57" fmla="*/ 803 h 1271"/>
                <a:gd name="T58" fmla="*/ 1081 w 1217"/>
                <a:gd name="T59" fmla="*/ 744 h 1271"/>
                <a:gd name="T60" fmla="*/ 991 w 1217"/>
                <a:gd name="T61" fmla="*/ 717 h 1271"/>
                <a:gd name="T62" fmla="*/ 906 w 1217"/>
                <a:gd name="T63" fmla="*/ 643 h 1271"/>
                <a:gd name="T64" fmla="*/ 872 w 1217"/>
                <a:gd name="T65" fmla="*/ 562 h 1271"/>
                <a:gd name="T66" fmla="*/ 888 w 1217"/>
                <a:gd name="T67" fmla="*/ 455 h 1271"/>
                <a:gd name="T68" fmla="*/ 1011 w 1217"/>
                <a:gd name="T69" fmla="*/ 444 h 1271"/>
                <a:gd name="T70" fmla="*/ 955 w 1217"/>
                <a:gd name="T71" fmla="*/ 338 h 1271"/>
                <a:gd name="T72" fmla="*/ 898 w 1217"/>
                <a:gd name="T73" fmla="*/ 402 h 1271"/>
                <a:gd name="T74" fmla="*/ 767 w 1217"/>
                <a:gd name="T75" fmla="*/ 315 h 1271"/>
                <a:gd name="T76" fmla="*/ 726 w 1217"/>
                <a:gd name="T77" fmla="*/ 243 h 1271"/>
                <a:gd name="T78" fmla="*/ 682 w 1217"/>
                <a:gd name="T79" fmla="*/ 180 h 1271"/>
                <a:gd name="T80" fmla="*/ 605 w 1217"/>
                <a:gd name="T81" fmla="*/ 138 h 1271"/>
                <a:gd name="T82" fmla="*/ 498 w 1217"/>
                <a:gd name="T83" fmla="*/ 98 h 1271"/>
                <a:gd name="T84" fmla="*/ 420 w 1217"/>
                <a:gd name="T85" fmla="*/ 72 h 1271"/>
                <a:gd name="T86" fmla="*/ 289 w 1217"/>
                <a:gd name="T87" fmla="*/ 5 h 1271"/>
                <a:gd name="T88" fmla="*/ 256 w 1217"/>
                <a:gd name="T89" fmla="*/ 26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17" h="1271">
                  <a:moveTo>
                    <a:pt x="256" y="26"/>
                  </a:moveTo>
                  <a:cubicBezTo>
                    <a:pt x="252" y="28"/>
                    <a:pt x="246" y="31"/>
                    <a:pt x="240" y="33"/>
                  </a:cubicBezTo>
                  <a:cubicBezTo>
                    <a:pt x="245" y="44"/>
                    <a:pt x="246" y="58"/>
                    <a:pt x="252" y="66"/>
                  </a:cubicBezTo>
                  <a:cubicBezTo>
                    <a:pt x="262" y="81"/>
                    <a:pt x="276" y="88"/>
                    <a:pt x="308" y="88"/>
                  </a:cubicBezTo>
                  <a:cubicBezTo>
                    <a:pt x="341" y="88"/>
                    <a:pt x="348" y="101"/>
                    <a:pt x="348" y="118"/>
                  </a:cubicBezTo>
                  <a:cubicBezTo>
                    <a:pt x="348" y="135"/>
                    <a:pt x="354" y="140"/>
                    <a:pt x="374" y="161"/>
                  </a:cubicBezTo>
                  <a:cubicBezTo>
                    <a:pt x="394" y="181"/>
                    <a:pt x="367" y="192"/>
                    <a:pt x="337" y="203"/>
                  </a:cubicBezTo>
                  <a:cubicBezTo>
                    <a:pt x="306" y="214"/>
                    <a:pt x="321" y="229"/>
                    <a:pt x="308" y="238"/>
                  </a:cubicBezTo>
                  <a:cubicBezTo>
                    <a:pt x="295" y="248"/>
                    <a:pt x="249" y="235"/>
                    <a:pt x="245" y="216"/>
                  </a:cubicBezTo>
                  <a:cubicBezTo>
                    <a:pt x="241" y="198"/>
                    <a:pt x="223" y="203"/>
                    <a:pt x="199" y="181"/>
                  </a:cubicBezTo>
                  <a:cubicBezTo>
                    <a:pt x="175" y="159"/>
                    <a:pt x="155" y="183"/>
                    <a:pt x="136" y="188"/>
                  </a:cubicBezTo>
                  <a:cubicBezTo>
                    <a:pt x="116" y="194"/>
                    <a:pt x="125" y="212"/>
                    <a:pt x="140" y="233"/>
                  </a:cubicBezTo>
                  <a:cubicBezTo>
                    <a:pt x="155" y="253"/>
                    <a:pt x="134" y="261"/>
                    <a:pt x="151" y="285"/>
                  </a:cubicBezTo>
                  <a:cubicBezTo>
                    <a:pt x="169" y="309"/>
                    <a:pt x="136" y="303"/>
                    <a:pt x="101" y="305"/>
                  </a:cubicBezTo>
                  <a:cubicBezTo>
                    <a:pt x="66" y="307"/>
                    <a:pt x="103" y="366"/>
                    <a:pt x="99" y="398"/>
                  </a:cubicBezTo>
                  <a:cubicBezTo>
                    <a:pt x="94" y="429"/>
                    <a:pt x="64" y="433"/>
                    <a:pt x="40" y="431"/>
                  </a:cubicBezTo>
                  <a:cubicBezTo>
                    <a:pt x="16" y="429"/>
                    <a:pt x="0" y="420"/>
                    <a:pt x="3" y="446"/>
                  </a:cubicBezTo>
                  <a:cubicBezTo>
                    <a:pt x="5" y="472"/>
                    <a:pt x="22" y="472"/>
                    <a:pt x="59" y="477"/>
                  </a:cubicBezTo>
                  <a:cubicBezTo>
                    <a:pt x="96" y="483"/>
                    <a:pt x="86" y="507"/>
                    <a:pt x="86" y="528"/>
                  </a:cubicBezTo>
                  <a:cubicBezTo>
                    <a:pt x="86" y="548"/>
                    <a:pt x="105" y="555"/>
                    <a:pt x="125" y="550"/>
                  </a:cubicBezTo>
                  <a:cubicBezTo>
                    <a:pt x="145" y="544"/>
                    <a:pt x="155" y="566"/>
                    <a:pt x="169" y="578"/>
                  </a:cubicBezTo>
                  <a:cubicBezTo>
                    <a:pt x="182" y="589"/>
                    <a:pt x="195" y="603"/>
                    <a:pt x="228" y="559"/>
                  </a:cubicBezTo>
                  <a:cubicBezTo>
                    <a:pt x="260" y="515"/>
                    <a:pt x="256" y="553"/>
                    <a:pt x="256" y="565"/>
                  </a:cubicBezTo>
                  <a:cubicBezTo>
                    <a:pt x="256" y="576"/>
                    <a:pt x="256" y="583"/>
                    <a:pt x="273" y="609"/>
                  </a:cubicBezTo>
                  <a:cubicBezTo>
                    <a:pt x="291" y="635"/>
                    <a:pt x="286" y="655"/>
                    <a:pt x="289" y="685"/>
                  </a:cubicBezTo>
                  <a:cubicBezTo>
                    <a:pt x="291" y="715"/>
                    <a:pt x="289" y="713"/>
                    <a:pt x="262" y="720"/>
                  </a:cubicBezTo>
                  <a:cubicBezTo>
                    <a:pt x="236" y="728"/>
                    <a:pt x="236" y="741"/>
                    <a:pt x="204" y="750"/>
                  </a:cubicBezTo>
                  <a:cubicBezTo>
                    <a:pt x="171" y="759"/>
                    <a:pt x="188" y="770"/>
                    <a:pt x="186" y="800"/>
                  </a:cubicBezTo>
                  <a:cubicBezTo>
                    <a:pt x="185" y="814"/>
                    <a:pt x="181" y="829"/>
                    <a:pt x="177" y="840"/>
                  </a:cubicBezTo>
                  <a:cubicBezTo>
                    <a:pt x="187" y="847"/>
                    <a:pt x="196" y="861"/>
                    <a:pt x="207" y="873"/>
                  </a:cubicBezTo>
                  <a:cubicBezTo>
                    <a:pt x="222" y="890"/>
                    <a:pt x="230" y="883"/>
                    <a:pt x="246" y="877"/>
                  </a:cubicBezTo>
                  <a:cubicBezTo>
                    <a:pt x="262" y="870"/>
                    <a:pt x="254" y="871"/>
                    <a:pt x="280" y="883"/>
                  </a:cubicBezTo>
                  <a:cubicBezTo>
                    <a:pt x="306" y="895"/>
                    <a:pt x="293" y="883"/>
                    <a:pt x="328" y="906"/>
                  </a:cubicBezTo>
                  <a:cubicBezTo>
                    <a:pt x="363" y="928"/>
                    <a:pt x="345" y="943"/>
                    <a:pt x="321" y="965"/>
                  </a:cubicBezTo>
                  <a:cubicBezTo>
                    <a:pt x="297" y="987"/>
                    <a:pt x="343" y="1006"/>
                    <a:pt x="339" y="1050"/>
                  </a:cubicBezTo>
                  <a:cubicBezTo>
                    <a:pt x="335" y="1095"/>
                    <a:pt x="367" y="1106"/>
                    <a:pt x="389" y="1135"/>
                  </a:cubicBezTo>
                  <a:cubicBezTo>
                    <a:pt x="411" y="1165"/>
                    <a:pt x="404" y="1184"/>
                    <a:pt x="424" y="1206"/>
                  </a:cubicBezTo>
                  <a:cubicBezTo>
                    <a:pt x="444" y="1228"/>
                    <a:pt x="470" y="1200"/>
                    <a:pt x="494" y="1189"/>
                  </a:cubicBezTo>
                  <a:cubicBezTo>
                    <a:pt x="518" y="1178"/>
                    <a:pt x="529" y="1150"/>
                    <a:pt x="546" y="1134"/>
                  </a:cubicBezTo>
                  <a:cubicBezTo>
                    <a:pt x="564" y="1117"/>
                    <a:pt x="586" y="1143"/>
                    <a:pt x="597" y="1161"/>
                  </a:cubicBezTo>
                  <a:cubicBezTo>
                    <a:pt x="608" y="1180"/>
                    <a:pt x="588" y="1195"/>
                    <a:pt x="573" y="1206"/>
                  </a:cubicBezTo>
                  <a:cubicBezTo>
                    <a:pt x="557" y="1217"/>
                    <a:pt x="542" y="1222"/>
                    <a:pt x="568" y="1247"/>
                  </a:cubicBezTo>
                  <a:cubicBezTo>
                    <a:pt x="594" y="1271"/>
                    <a:pt x="612" y="1241"/>
                    <a:pt x="634" y="1219"/>
                  </a:cubicBezTo>
                  <a:cubicBezTo>
                    <a:pt x="656" y="1197"/>
                    <a:pt x="649" y="1193"/>
                    <a:pt x="688" y="1165"/>
                  </a:cubicBezTo>
                  <a:cubicBezTo>
                    <a:pt x="728" y="1137"/>
                    <a:pt x="739" y="1193"/>
                    <a:pt x="769" y="1211"/>
                  </a:cubicBezTo>
                  <a:cubicBezTo>
                    <a:pt x="800" y="1230"/>
                    <a:pt x="848" y="1217"/>
                    <a:pt x="878" y="1209"/>
                  </a:cubicBezTo>
                  <a:cubicBezTo>
                    <a:pt x="909" y="1202"/>
                    <a:pt x="905" y="1219"/>
                    <a:pt x="935" y="1235"/>
                  </a:cubicBezTo>
                  <a:cubicBezTo>
                    <a:pt x="939" y="1237"/>
                    <a:pt x="941" y="1239"/>
                    <a:pt x="942" y="1241"/>
                  </a:cubicBezTo>
                  <a:cubicBezTo>
                    <a:pt x="956" y="1238"/>
                    <a:pt x="969" y="1232"/>
                    <a:pt x="973" y="1222"/>
                  </a:cubicBezTo>
                  <a:cubicBezTo>
                    <a:pt x="983" y="1200"/>
                    <a:pt x="995" y="1192"/>
                    <a:pt x="1009" y="1181"/>
                  </a:cubicBezTo>
                  <a:cubicBezTo>
                    <a:pt x="1024" y="1170"/>
                    <a:pt x="1049" y="1159"/>
                    <a:pt x="1052" y="1136"/>
                  </a:cubicBezTo>
                  <a:cubicBezTo>
                    <a:pt x="1055" y="1114"/>
                    <a:pt x="1057" y="1093"/>
                    <a:pt x="1070" y="1079"/>
                  </a:cubicBezTo>
                  <a:cubicBezTo>
                    <a:pt x="1083" y="1065"/>
                    <a:pt x="1096" y="1056"/>
                    <a:pt x="1083" y="1040"/>
                  </a:cubicBezTo>
                  <a:cubicBezTo>
                    <a:pt x="1070" y="1025"/>
                    <a:pt x="1029" y="1000"/>
                    <a:pt x="1065" y="992"/>
                  </a:cubicBezTo>
                  <a:cubicBezTo>
                    <a:pt x="1101" y="983"/>
                    <a:pt x="1113" y="982"/>
                    <a:pt x="1132" y="975"/>
                  </a:cubicBezTo>
                  <a:cubicBezTo>
                    <a:pt x="1152" y="968"/>
                    <a:pt x="1190" y="967"/>
                    <a:pt x="1175" y="947"/>
                  </a:cubicBezTo>
                  <a:cubicBezTo>
                    <a:pt x="1160" y="928"/>
                    <a:pt x="1132" y="915"/>
                    <a:pt x="1157" y="894"/>
                  </a:cubicBezTo>
                  <a:cubicBezTo>
                    <a:pt x="1181" y="874"/>
                    <a:pt x="1217" y="833"/>
                    <a:pt x="1199" y="803"/>
                  </a:cubicBezTo>
                  <a:cubicBezTo>
                    <a:pt x="1181" y="772"/>
                    <a:pt x="1190" y="760"/>
                    <a:pt x="1162" y="758"/>
                  </a:cubicBezTo>
                  <a:cubicBezTo>
                    <a:pt x="1134" y="757"/>
                    <a:pt x="1118" y="715"/>
                    <a:pt x="1081" y="744"/>
                  </a:cubicBezTo>
                  <a:cubicBezTo>
                    <a:pt x="1045" y="774"/>
                    <a:pt x="1011" y="776"/>
                    <a:pt x="998" y="764"/>
                  </a:cubicBezTo>
                  <a:cubicBezTo>
                    <a:pt x="985" y="751"/>
                    <a:pt x="986" y="742"/>
                    <a:pt x="991" y="717"/>
                  </a:cubicBezTo>
                  <a:cubicBezTo>
                    <a:pt x="996" y="692"/>
                    <a:pt x="1011" y="683"/>
                    <a:pt x="978" y="671"/>
                  </a:cubicBezTo>
                  <a:cubicBezTo>
                    <a:pt x="946" y="658"/>
                    <a:pt x="926" y="661"/>
                    <a:pt x="906" y="643"/>
                  </a:cubicBezTo>
                  <a:cubicBezTo>
                    <a:pt x="887" y="625"/>
                    <a:pt x="872" y="628"/>
                    <a:pt x="869" y="608"/>
                  </a:cubicBezTo>
                  <a:cubicBezTo>
                    <a:pt x="865" y="589"/>
                    <a:pt x="842" y="579"/>
                    <a:pt x="872" y="562"/>
                  </a:cubicBezTo>
                  <a:cubicBezTo>
                    <a:pt x="901" y="546"/>
                    <a:pt x="919" y="536"/>
                    <a:pt x="919" y="508"/>
                  </a:cubicBezTo>
                  <a:cubicBezTo>
                    <a:pt x="919" y="480"/>
                    <a:pt x="891" y="466"/>
                    <a:pt x="888" y="455"/>
                  </a:cubicBezTo>
                  <a:cubicBezTo>
                    <a:pt x="885" y="444"/>
                    <a:pt x="916" y="411"/>
                    <a:pt x="942" y="429"/>
                  </a:cubicBezTo>
                  <a:cubicBezTo>
                    <a:pt x="968" y="447"/>
                    <a:pt x="991" y="455"/>
                    <a:pt x="1011" y="444"/>
                  </a:cubicBezTo>
                  <a:cubicBezTo>
                    <a:pt x="1031" y="433"/>
                    <a:pt x="1027" y="415"/>
                    <a:pt x="1013" y="389"/>
                  </a:cubicBezTo>
                  <a:cubicBezTo>
                    <a:pt x="998" y="362"/>
                    <a:pt x="980" y="338"/>
                    <a:pt x="955" y="338"/>
                  </a:cubicBezTo>
                  <a:cubicBezTo>
                    <a:pt x="931" y="338"/>
                    <a:pt x="911" y="344"/>
                    <a:pt x="913" y="366"/>
                  </a:cubicBezTo>
                  <a:cubicBezTo>
                    <a:pt x="914" y="389"/>
                    <a:pt x="918" y="400"/>
                    <a:pt x="898" y="402"/>
                  </a:cubicBezTo>
                  <a:cubicBezTo>
                    <a:pt x="878" y="405"/>
                    <a:pt x="833" y="425"/>
                    <a:pt x="810" y="402"/>
                  </a:cubicBezTo>
                  <a:cubicBezTo>
                    <a:pt x="787" y="380"/>
                    <a:pt x="790" y="315"/>
                    <a:pt x="767" y="315"/>
                  </a:cubicBezTo>
                  <a:cubicBezTo>
                    <a:pt x="744" y="315"/>
                    <a:pt x="701" y="315"/>
                    <a:pt x="705" y="297"/>
                  </a:cubicBezTo>
                  <a:cubicBezTo>
                    <a:pt x="708" y="279"/>
                    <a:pt x="700" y="259"/>
                    <a:pt x="726" y="243"/>
                  </a:cubicBezTo>
                  <a:cubicBezTo>
                    <a:pt x="752" y="226"/>
                    <a:pt x="749" y="208"/>
                    <a:pt x="731" y="191"/>
                  </a:cubicBezTo>
                  <a:cubicBezTo>
                    <a:pt x="713" y="174"/>
                    <a:pt x="695" y="162"/>
                    <a:pt x="682" y="180"/>
                  </a:cubicBezTo>
                  <a:cubicBezTo>
                    <a:pt x="669" y="198"/>
                    <a:pt x="657" y="208"/>
                    <a:pt x="644" y="187"/>
                  </a:cubicBezTo>
                  <a:cubicBezTo>
                    <a:pt x="631" y="166"/>
                    <a:pt x="624" y="154"/>
                    <a:pt x="605" y="138"/>
                  </a:cubicBezTo>
                  <a:cubicBezTo>
                    <a:pt x="585" y="123"/>
                    <a:pt x="585" y="116"/>
                    <a:pt x="541" y="117"/>
                  </a:cubicBezTo>
                  <a:cubicBezTo>
                    <a:pt x="497" y="119"/>
                    <a:pt x="503" y="111"/>
                    <a:pt x="498" y="98"/>
                  </a:cubicBezTo>
                  <a:cubicBezTo>
                    <a:pt x="493" y="86"/>
                    <a:pt x="492" y="80"/>
                    <a:pt x="474" y="81"/>
                  </a:cubicBezTo>
                  <a:cubicBezTo>
                    <a:pt x="456" y="83"/>
                    <a:pt x="436" y="90"/>
                    <a:pt x="420" y="72"/>
                  </a:cubicBezTo>
                  <a:cubicBezTo>
                    <a:pt x="403" y="54"/>
                    <a:pt x="371" y="47"/>
                    <a:pt x="346" y="34"/>
                  </a:cubicBezTo>
                  <a:cubicBezTo>
                    <a:pt x="321" y="22"/>
                    <a:pt x="292" y="19"/>
                    <a:pt x="289" y="5"/>
                  </a:cubicBezTo>
                  <a:cubicBezTo>
                    <a:pt x="288" y="4"/>
                    <a:pt x="288" y="2"/>
                    <a:pt x="288" y="0"/>
                  </a:cubicBezTo>
                  <a:cubicBezTo>
                    <a:pt x="273" y="7"/>
                    <a:pt x="264" y="22"/>
                    <a:pt x="256" y="2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99" name="Freeform 28"/>
            <p:cNvSpPr>
              <a:spLocks/>
            </p:cNvSpPr>
            <p:nvPr/>
          </p:nvSpPr>
          <p:spPr bwMode="auto">
            <a:xfrm>
              <a:off x="4378" y="2218"/>
              <a:ext cx="671" cy="469"/>
            </a:xfrm>
            <a:custGeom>
              <a:avLst/>
              <a:gdLst>
                <a:gd name="T0" fmla="*/ 963 w 1448"/>
                <a:gd name="T1" fmla="*/ 946 h 1013"/>
                <a:gd name="T2" fmla="*/ 1032 w 1448"/>
                <a:gd name="T3" fmla="*/ 991 h 1013"/>
                <a:gd name="T4" fmla="*/ 1119 w 1448"/>
                <a:gd name="T5" fmla="*/ 992 h 1013"/>
                <a:gd name="T6" fmla="*/ 1191 w 1448"/>
                <a:gd name="T7" fmla="*/ 977 h 1013"/>
                <a:gd name="T8" fmla="*/ 1232 w 1448"/>
                <a:gd name="T9" fmla="*/ 927 h 1013"/>
                <a:gd name="T10" fmla="*/ 1251 w 1448"/>
                <a:gd name="T11" fmla="*/ 843 h 1013"/>
                <a:gd name="T12" fmla="*/ 1246 w 1448"/>
                <a:gd name="T13" fmla="*/ 782 h 1013"/>
                <a:gd name="T14" fmla="*/ 1274 w 1448"/>
                <a:gd name="T15" fmla="*/ 742 h 1013"/>
                <a:gd name="T16" fmla="*/ 1440 w 1448"/>
                <a:gd name="T17" fmla="*/ 785 h 1013"/>
                <a:gd name="T18" fmla="*/ 1370 w 1448"/>
                <a:gd name="T19" fmla="*/ 656 h 1013"/>
                <a:gd name="T20" fmla="*/ 1221 w 1448"/>
                <a:gd name="T21" fmla="*/ 567 h 1013"/>
                <a:gd name="T22" fmla="*/ 1156 w 1448"/>
                <a:gd name="T23" fmla="*/ 474 h 1013"/>
                <a:gd name="T24" fmla="*/ 968 w 1448"/>
                <a:gd name="T25" fmla="*/ 266 h 1013"/>
                <a:gd name="T26" fmla="*/ 867 w 1448"/>
                <a:gd name="T27" fmla="*/ 148 h 1013"/>
                <a:gd name="T28" fmla="*/ 649 w 1448"/>
                <a:gd name="T29" fmla="*/ 52 h 1013"/>
                <a:gd name="T30" fmla="*/ 571 w 1448"/>
                <a:gd name="T31" fmla="*/ 29 h 1013"/>
                <a:gd name="T32" fmla="*/ 478 w 1448"/>
                <a:gd name="T33" fmla="*/ 133 h 1013"/>
                <a:gd name="T34" fmla="*/ 409 w 1448"/>
                <a:gd name="T35" fmla="*/ 191 h 1013"/>
                <a:gd name="T36" fmla="*/ 331 w 1448"/>
                <a:gd name="T37" fmla="*/ 176 h 1013"/>
                <a:gd name="T38" fmla="*/ 250 w 1448"/>
                <a:gd name="T39" fmla="*/ 211 h 1013"/>
                <a:gd name="T40" fmla="*/ 116 w 1448"/>
                <a:gd name="T41" fmla="*/ 134 h 1013"/>
                <a:gd name="T42" fmla="*/ 5 w 1448"/>
                <a:gd name="T43" fmla="*/ 151 h 1013"/>
                <a:gd name="T44" fmla="*/ 62 w 1448"/>
                <a:gd name="T45" fmla="*/ 240 h 1013"/>
                <a:gd name="T46" fmla="*/ 190 w 1448"/>
                <a:gd name="T47" fmla="*/ 287 h 1013"/>
                <a:gd name="T48" fmla="*/ 257 w 1448"/>
                <a:gd name="T49" fmla="*/ 323 h 1013"/>
                <a:gd name="T50" fmla="*/ 360 w 1448"/>
                <a:gd name="T51" fmla="*/ 393 h 1013"/>
                <a:gd name="T52" fmla="*/ 447 w 1448"/>
                <a:gd name="T53" fmla="*/ 397 h 1013"/>
                <a:gd name="T54" fmla="*/ 421 w 1448"/>
                <a:gd name="T55" fmla="*/ 503 h 1013"/>
                <a:gd name="T56" fmla="*/ 526 w 1448"/>
                <a:gd name="T57" fmla="*/ 608 h 1013"/>
                <a:gd name="T58" fmla="*/ 629 w 1448"/>
                <a:gd name="T59" fmla="*/ 572 h 1013"/>
                <a:gd name="T60" fmla="*/ 729 w 1448"/>
                <a:gd name="T61" fmla="*/ 595 h 1013"/>
                <a:gd name="T62" fmla="*/ 658 w 1448"/>
                <a:gd name="T63" fmla="*/ 635 h 1013"/>
                <a:gd name="T64" fmla="*/ 635 w 1448"/>
                <a:gd name="T65" fmla="*/ 714 h 1013"/>
                <a:gd name="T66" fmla="*/ 585 w 1448"/>
                <a:gd name="T67" fmla="*/ 814 h 1013"/>
                <a:gd name="T68" fmla="*/ 694 w 1448"/>
                <a:gd name="T69" fmla="*/ 877 h 1013"/>
                <a:gd name="T70" fmla="*/ 714 w 1448"/>
                <a:gd name="T71" fmla="*/ 970 h 1013"/>
                <a:gd name="T72" fmla="*/ 878 w 1448"/>
                <a:gd name="T73" fmla="*/ 964 h 1013"/>
                <a:gd name="T74" fmla="*/ 919 w 1448"/>
                <a:gd name="T75" fmla="*/ 963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8" h="1013">
                  <a:moveTo>
                    <a:pt x="919" y="963"/>
                  </a:moveTo>
                  <a:cubicBezTo>
                    <a:pt x="922" y="950"/>
                    <a:pt x="951" y="956"/>
                    <a:pt x="963" y="946"/>
                  </a:cubicBezTo>
                  <a:cubicBezTo>
                    <a:pt x="974" y="936"/>
                    <a:pt x="992" y="955"/>
                    <a:pt x="997" y="967"/>
                  </a:cubicBezTo>
                  <a:cubicBezTo>
                    <a:pt x="1002" y="980"/>
                    <a:pt x="1012" y="984"/>
                    <a:pt x="1032" y="991"/>
                  </a:cubicBezTo>
                  <a:cubicBezTo>
                    <a:pt x="1051" y="998"/>
                    <a:pt x="1051" y="1005"/>
                    <a:pt x="1073" y="996"/>
                  </a:cubicBezTo>
                  <a:cubicBezTo>
                    <a:pt x="1094" y="988"/>
                    <a:pt x="1102" y="971"/>
                    <a:pt x="1119" y="992"/>
                  </a:cubicBezTo>
                  <a:cubicBezTo>
                    <a:pt x="1135" y="1013"/>
                    <a:pt x="1140" y="1006"/>
                    <a:pt x="1160" y="1000"/>
                  </a:cubicBezTo>
                  <a:cubicBezTo>
                    <a:pt x="1179" y="995"/>
                    <a:pt x="1191" y="993"/>
                    <a:pt x="1191" y="977"/>
                  </a:cubicBezTo>
                  <a:cubicBezTo>
                    <a:pt x="1191" y="960"/>
                    <a:pt x="1196" y="960"/>
                    <a:pt x="1209" y="953"/>
                  </a:cubicBezTo>
                  <a:cubicBezTo>
                    <a:pt x="1222" y="946"/>
                    <a:pt x="1227" y="949"/>
                    <a:pt x="1232" y="927"/>
                  </a:cubicBezTo>
                  <a:cubicBezTo>
                    <a:pt x="1237" y="904"/>
                    <a:pt x="1255" y="910"/>
                    <a:pt x="1258" y="888"/>
                  </a:cubicBezTo>
                  <a:cubicBezTo>
                    <a:pt x="1261" y="866"/>
                    <a:pt x="1228" y="850"/>
                    <a:pt x="1251" y="843"/>
                  </a:cubicBezTo>
                  <a:cubicBezTo>
                    <a:pt x="1274" y="836"/>
                    <a:pt x="1294" y="838"/>
                    <a:pt x="1284" y="820"/>
                  </a:cubicBezTo>
                  <a:cubicBezTo>
                    <a:pt x="1274" y="802"/>
                    <a:pt x="1264" y="796"/>
                    <a:pt x="1246" y="782"/>
                  </a:cubicBezTo>
                  <a:cubicBezTo>
                    <a:pt x="1228" y="768"/>
                    <a:pt x="1223" y="749"/>
                    <a:pt x="1240" y="745"/>
                  </a:cubicBezTo>
                  <a:cubicBezTo>
                    <a:pt x="1252" y="741"/>
                    <a:pt x="1252" y="733"/>
                    <a:pt x="1274" y="742"/>
                  </a:cubicBezTo>
                  <a:cubicBezTo>
                    <a:pt x="1276" y="736"/>
                    <a:pt x="1285" y="734"/>
                    <a:pt x="1304" y="741"/>
                  </a:cubicBezTo>
                  <a:cubicBezTo>
                    <a:pt x="1365" y="763"/>
                    <a:pt x="1431" y="811"/>
                    <a:pt x="1440" y="785"/>
                  </a:cubicBezTo>
                  <a:cubicBezTo>
                    <a:pt x="1448" y="759"/>
                    <a:pt x="1413" y="730"/>
                    <a:pt x="1413" y="700"/>
                  </a:cubicBezTo>
                  <a:cubicBezTo>
                    <a:pt x="1413" y="670"/>
                    <a:pt x="1400" y="656"/>
                    <a:pt x="1370" y="656"/>
                  </a:cubicBezTo>
                  <a:cubicBezTo>
                    <a:pt x="1339" y="656"/>
                    <a:pt x="1304" y="659"/>
                    <a:pt x="1291" y="630"/>
                  </a:cubicBezTo>
                  <a:cubicBezTo>
                    <a:pt x="1278" y="600"/>
                    <a:pt x="1269" y="567"/>
                    <a:pt x="1221" y="567"/>
                  </a:cubicBezTo>
                  <a:cubicBezTo>
                    <a:pt x="1173" y="567"/>
                    <a:pt x="1147" y="552"/>
                    <a:pt x="1147" y="530"/>
                  </a:cubicBezTo>
                  <a:cubicBezTo>
                    <a:pt x="1147" y="507"/>
                    <a:pt x="1195" y="504"/>
                    <a:pt x="1156" y="474"/>
                  </a:cubicBezTo>
                  <a:cubicBezTo>
                    <a:pt x="1116" y="444"/>
                    <a:pt x="1042" y="374"/>
                    <a:pt x="1025" y="341"/>
                  </a:cubicBezTo>
                  <a:cubicBezTo>
                    <a:pt x="1007" y="307"/>
                    <a:pt x="1012" y="292"/>
                    <a:pt x="968" y="266"/>
                  </a:cubicBezTo>
                  <a:cubicBezTo>
                    <a:pt x="924" y="241"/>
                    <a:pt x="924" y="244"/>
                    <a:pt x="929" y="215"/>
                  </a:cubicBezTo>
                  <a:cubicBezTo>
                    <a:pt x="933" y="185"/>
                    <a:pt x="907" y="159"/>
                    <a:pt x="867" y="148"/>
                  </a:cubicBezTo>
                  <a:cubicBezTo>
                    <a:pt x="828" y="137"/>
                    <a:pt x="780" y="140"/>
                    <a:pt x="749" y="118"/>
                  </a:cubicBezTo>
                  <a:cubicBezTo>
                    <a:pt x="719" y="96"/>
                    <a:pt x="653" y="89"/>
                    <a:pt x="649" y="52"/>
                  </a:cubicBezTo>
                  <a:cubicBezTo>
                    <a:pt x="646" y="29"/>
                    <a:pt x="649" y="23"/>
                    <a:pt x="658" y="10"/>
                  </a:cubicBezTo>
                  <a:cubicBezTo>
                    <a:pt x="596" y="0"/>
                    <a:pt x="600" y="13"/>
                    <a:pt x="571" y="29"/>
                  </a:cubicBezTo>
                  <a:cubicBezTo>
                    <a:pt x="539" y="47"/>
                    <a:pt x="549" y="65"/>
                    <a:pt x="544" y="97"/>
                  </a:cubicBezTo>
                  <a:cubicBezTo>
                    <a:pt x="539" y="129"/>
                    <a:pt x="509" y="130"/>
                    <a:pt x="478" y="133"/>
                  </a:cubicBezTo>
                  <a:cubicBezTo>
                    <a:pt x="447" y="136"/>
                    <a:pt x="458" y="164"/>
                    <a:pt x="449" y="183"/>
                  </a:cubicBezTo>
                  <a:cubicBezTo>
                    <a:pt x="439" y="203"/>
                    <a:pt x="414" y="194"/>
                    <a:pt x="409" y="191"/>
                  </a:cubicBezTo>
                  <a:cubicBezTo>
                    <a:pt x="404" y="189"/>
                    <a:pt x="401" y="169"/>
                    <a:pt x="381" y="154"/>
                  </a:cubicBezTo>
                  <a:cubicBezTo>
                    <a:pt x="331" y="140"/>
                    <a:pt x="329" y="159"/>
                    <a:pt x="331" y="176"/>
                  </a:cubicBezTo>
                  <a:cubicBezTo>
                    <a:pt x="332" y="193"/>
                    <a:pt x="319" y="189"/>
                    <a:pt x="298" y="204"/>
                  </a:cubicBezTo>
                  <a:cubicBezTo>
                    <a:pt x="277" y="219"/>
                    <a:pt x="275" y="239"/>
                    <a:pt x="250" y="211"/>
                  </a:cubicBezTo>
                  <a:cubicBezTo>
                    <a:pt x="226" y="183"/>
                    <a:pt x="196" y="215"/>
                    <a:pt x="182" y="204"/>
                  </a:cubicBezTo>
                  <a:cubicBezTo>
                    <a:pt x="167" y="193"/>
                    <a:pt x="141" y="158"/>
                    <a:pt x="116" y="134"/>
                  </a:cubicBezTo>
                  <a:cubicBezTo>
                    <a:pt x="91" y="111"/>
                    <a:pt x="73" y="118"/>
                    <a:pt x="42" y="132"/>
                  </a:cubicBezTo>
                  <a:cubicBezTo>
                    <a:pt x="11" y="146"/>
                    <a:pt x="10" y="137"/>
                    <a:pt x="5" y="151"/>
                  </a:cubicBezTo>
                  <a:cubicBezTo>
                    <a:pt x="0" y="165"/>
                    <a:pt x="1" y="197"/>
                    <a:pt x="5" y="211"/>
                  </a:cubicBezTo>
                  <a:cubicBezTo>
                    <a:pt x="8" y="225"/>
                    <a:pt x="37" y="228"/>
                    <a:pt x="62" y="240"/>
                  </a:cubicBezTo>
                  <a:cubicBezTo>
                    <a:pt x="87" y="253"/>
                    <a:pt x="119" y="260"/>
                    <a:pt x="136" y="278"/>
                  </a:cubicBezTo>
                  <a:cubicBezTo>
                    <a:pt x="152" y="296"/>
                    <a:pt x="172" y="289"/>
                    <a:pt x="190" y="287"/>
                  </a:cubicBezTo>
                  <a:cubicBezTo>
                    <a:pt x="208" y="286"/>
                    <a:pt x="209" y="292"/>
                    <a:pt x="214" y="304"/>
                  </a:cubicBezTo>
                  <a:cubicBezTo>
                    <a:pt x="219" y="317"/>
                    <a:pt x="213" y="325"/>
                    <a:pt x="257" y="323"/>
                  </a:cubicBezTo>
                  <a:cubicBezTo>
                    <a:pt x="301" y="322"/>
                    <a:pt x="301" y="329"/>
                    <a:pt x="321" y="344"/>
                  </a:cubicBezTo>
                  <a:cubicBezTo>
                    <a:pt x="340" y="360"/>
                    <a:pt x="347" y="372"/>
                    <a:pt x="360" y="393"/>
                  </a:cubicBezTo>
                  <a:cubicBezTo>
                    <a:pt x="373" y="414"/>
                    <a:pt x="385" y="404"/>
                    <a:pt x="398" y="386"/>
                  </a:cubicBezTo>
                  <a:cubicBezTo>
                    <a:pt x="411" y="368"/>
                    <a:pt x="429" y="380"/>
                    <a:pt x="447" y="397"/>
                  </a:cubicBezTo>
                  <a:cubicBezTo>
                    <a:pt x="465" y="414"/>
                    <a:pt x="468" y="432"/>
                    <a:pt x="442" y="449"/>
                  </a:cubicBezTo>
                  <a:cubicBezTo>
                    <a:pt x="416" y="465"/>
                    <a:pt x="424" y="485"/>
                    <a:pt x="421" y="503"/>
                  </a:cubicBezTo>
                  <a:cubicBezTo>
                    <a:pt x="417" y="521"/>
                    <a:pt x="460" y="521"/>
                    <a:pt x="483" y="521"/>
                  </a:cubicBezTo>
                  <a:cubicBezTo>
                    <a:pt x="506" y="521"/>
                    <a:pt x="503" y="586"/>
                    <a:pt x="526" y="608"/>
                  </a:cubicBezTo>
                  <a:cubicBezTo>
                    <a:pt x="549" y="631"/>
                    <a:pt x="594" y="611"/>
                    <a:pt x="614" y="608"/>
                  </a:cubicBezTo>
                  <a:cubicBezTo>
                    <a:pt x="634" y="606"/>
                    <a:pt x="630" y="595"/>
                    <a:pt x="629" y="572"/>
                  </a:cubicBezTo>
                  <a:cubicBezTo>
                    <a:pt x="627" y="550"/>
                    <a:pt x="647" y="544"/>
                    <a:pt x="671" y="544"/>
                  </a:cubicBezTo>
                  <a:cubicBezTo>
                    <a:pt x="696" y="544"/>
                    <a:pt x="714" y="568"/>
                    <a:pt x="729" y="595"/>
                  </a:cubicBezTo>
                  <a:cubicBezTo>
                    <a:pt x="743" y="621"/>
                    <a:pt x="747" y="639"/>
                    <a:pt x="727" y="650"/>
                  </a:cubicBezTo>
                  <a:cubicBezTo>
                    <a:pt x="707" y="661"/>
                    <a:pt x="684" y="653"/>
                    <a:pt x="658" y="635"/>
                  </a:cubicBezTo>
                  <a:cubicBezTo>
                    <a:pt x="632" y="617"/>
                    <a:pt x="601" y="650"/>
                    <a:pt x="604" y="661"/>
                  </a:cubicBezTo>
                  <a:cubicBezTo>
                    <a:pt x="607" y="672"/>
                    <a:pt x="635" y="686"/>
                    <a:pt x="635" y="714"/>
                  </a:cubicBezTo>
                  <a:cubicBezTo>
                    <a:pt x="635" y="742"/>
                    <a:pt x="617" y="752"/>
                    <a:pt x="588" y="768"/>
                  </a:cubicBezTo>
                  <a:cubicBezTo>
                    <a:pt x="558" y="785"/>
                    <a:pt x="581" y="795"/>
                    <a:pt x="585" y="814"/>
                  </a:cubicBezTo>
                  <a:cubicBezTo>
                    <a:pt x="588" y="834"/>
                    <a:pt x="603" y="831"/>
                    <a:pt x="622" y="849"/>
                  </a:cubicBezTo>
                  <a:cubicBezTo>
                    <a:pt x="642" y="867"/>
                    <a:pt x="662" y="864"/>
                    <a:pt x="694" y="877"/>
                  </a:cubicBezTo>
                  <a:cubicBezTo>
                    <a:pt x="727" y="889"/>
                    <a:pt x="712" y="898"/>
                    <a:pt x="707" y="923"/>
                  </a:cubicBezTo>
                  <a:cubicBezTo>
                    <a:pt x="702" y="948"/>
                    <a:pt x="701" y="957"/>
                    <a:pt x="714" y="970"/>
                  </a:cubicBezTo>
                  <a:cubicBezTo>
                    <a:pt x="727" y="982"/>
                    <a:pt x="761" y="980"/>
                    <a:pt x="797" y="950"/>
                  </a:cubicBezTo>
                  <a:cubicBezTo>
                    <a:pt x="834" y="921"/>
                    <a:pt x="850" y="963"/>
                    <a:pt x="878" y="964"/>
                  </a:cubicBezTo>
                  <a:cubicBezTo>
                    <a:pt x="892" y="965"/>
                    <a:pt x="897" y="969"/>
                    <a:pt x="901" y="976"/>
                  </a:cubicBezTo>
                  <a:cubicBezTo>
                    <a:pt x="909" y="973"/>
                    <a:pt x="917" y="969"/>
                    <a:pt x="919" y="96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0" name="Freeform 29"/>
            <p:cNvSpPr>
              <a:spLocks/>
            </p:cNvSpPr>
            <p:nvPr/>
          </p:nvSpPr>
          <p:spPr bwMode="auto">
            <a:xfrm>
              <a:off x="4661" y="2651"/>
              <a:ext cx="455" cy="451"/>
            </a:xfrm>
            <a:custGeom>
              <a:avLst/>
              <a:gdLst>
                <a:gd name="T0" fmla="*/ 913 w 983"/>
                <a:gd name="T1" fmla="*/ 416 h 972"/>
                <a:gd name="T2" fmla="*/ 965 w 983"/>
                <a:gd name="T3" fmla="*/ 379 h 972"/>
                <a:gd name="T4" fmla="*/ 926 w 983"/>
                <a:gd name="T5" fmla="*/ 298 h 972"/>
                <a:gd name="T6" fmla="*/ 948 w 983"/>
                <a:gd name="T7" fmla="*/ 227 h 972"/>
                <a:gd name="T8" fmla="*/ 830 w 983"/>
                <a:gd name="T9" fmla="*/ 205 h 972"/>
                <a:gd name="T10" fmla="*/ 707 w 983"/>
                <a:gd name="T11" fmla="*/ 179 h 972"/>
                <a:gd name="T12" fmla="*/ 607 w 983"/>
                <a:gd name="T13" fmla="*/ 253 h 972"/>
                <a:gd name="T14" fmla="*/ 572 w 983"/>
                <a:gd name="T15" fmla="*/ 216 h 972"/>
                <a:gd name="T16" fmla="*/ 559 w 983"/>
                <a:gd name="T17" fmla="*/ 168 h 972"/>
                <a:gd name="T18" fmla="*/ 668 w 983"/>
                <a:gd name="T19" fmla="*/ 164 h 972"/>
                <a:gd name="T20" fmla="*/ 706 w 983"/>
                <a:gd name="T21" fmla="*/ 85 h 972"/>
                <a:gd name="T22" fmla="*/ 677 w 983"/>
                <a:gd name="T23" fmla="*/ 63 h 972"/>
                <a:gd name="T24" fmla="*/ 620 w 983"/>
                <a:gd name="T25" fmla="*/ 31 h 972"/>
                <a:gd name="T26" fmla="*/ 601 w 983"/>
                <a:gd name="T27" fmla="*/ 16 h 972"/>
                <a:gd name="T28" fmla="*/ 599 w 983"/>
                <a:gd name="T29" fmla="*/ 17 h 972"/>
                <a:gd name="T30" fmla="*/ 581 w 983"/>
                <a:gd name="T31" fmla="*/ 41 h 972"/>
                <a:gd name="T32" fmla="*/ 550 w 983"/>
                <a:gd name="T33" fmla="*/ 64 h 972"/>
                <a:gd name="T34" fmla="*/ 509 w 983"/>
                <a:gd name="T35" fmla="*/ 56 h 972"/>
                <a:gd name="T36" fmla="*/ 463 w 983"/>
                <a:gd name="T37" fmla="*/ 60 h 972"/>
                <a:gd name="T38" fmla="*/ 422 w 983"/>
                <a:gd name="T39" fmla="*/ 55 h 972"/>
                <a:gd name="T40" fmla="*/ 387 w 983"/>
                <a:gd name="T41" fmla="*/ 31 h 972"/>
                <a:gd name="T42" fmla="*/ 353 w 983"/>
                <a:gd name="T43" fmla="*/ 10 h 972"/>
                <a:gd name="T44" fmla="*/ 309 w 983"/>
                <a:gd name="T45" fmla="*/ 27 h 972"/>
                <a:gd name="T46" fmla="*/ 291 w 983"/>
                <a:gd name="T47" fmla="*/ 40 h 972"/>
                <a:gd name="T48" fmla="*/ 305 w 983"/>
                <a:gd name="T49" fmla="*/ 73 h 972"/>
                <a:gd name="T50" fmla="*/ 263 w 983"/>
                <a:gd name="T51" fmla="*/ 164 h 972"/>
                <a:gd name="T52" fmla="*/ 281 w 983"/>
                <a:gd name="T53" fmla="*/ 217 h 972"/>
                <a:gd name="T54" fmla="*/ 238 w 983"/>
                <a:gd name="T55" fmla="*/ 245 h 972"/>
                <a:gd name="T56" fmla="*/ 171 w 983"/>
                <a:gd name="T57" fmla="*/ 262 h 972"/>
                <a:gd name="T58" fmla="*/ 189 w 983"/>
                <a:gd name="T59" fmla="*/ 310 h 972"/>
                <a:gd name="T60" fmla="*/ 176 w 983"/>
                <a:gd name="T61" fmla="*/ 349 h 972"/>
                <a:gd name="T62" fmla="*/ 158 w 983"/>
                <a:gd name="T63" fmla="*/ 406 h 972"/>
                <a:gd name="T64" fmla="*/ 115 w 983"/>
                <a:gd name="T65" fmla="*/ 451 h 972"/>
                <a:gd name="T66" fmla="*/ 79 w 983"/>
                <a:gd name="T67" fmla="*/ 492 h 972"/>
                <a:gd name="T68" fmla="*/ 48 w 983"/>
                <a:gd name="T69" fmla="*/ 511 h 972"/>
                <a:gd name="T70" fmla="*/ 6 w 983"/>
                <a:gd name="T71" fmla="*/ 580 h 972"/>
                <a:gd name="T72" fmla="*/ 91 w 983"/>
                <a:gd name="T73" fmla="*/ 635 h 972"/>
                <a:gd name="T74" fmla="*/ 157 w 983"/>
                <a:gd name="T75" fmla="*/ 733 h 972"/>
                <a:gd name="T76" fmla="*/ 156 w 983"/>
                <a:gd name="T77" fmla="*/ 780 h 972"/>
                <a:gd name="T78" fmla="*/ 192 w 983"/>
                <a:gd name="T79" fmla="*/ 777 h 972"/>
                <a:gd name="T80" fmla="*/ 246 w 983"/>
                <a:gd name="T81" fmla="*/ 782 h 972"/>
                <a:gd name="T82" fmla="*/ 251 w 983"/>
                <a:gd name="T83" fmla="*/ 848 h 972"/>
                <a:gd name="T84" fmla="*/ 294 w 983"/>
                <a:gd name="T85" fmla="*/ 905 h 972"/>
                <a:gd name="T86" fmla="*/ 330 w 983"/>
                <a:gd name="T87" fmla="*/ 954 h 972"/>
                <a:gd name="T88" fmla="*/ 397 w 983"/>
                <a:gd name="T89" fmla="*/ 959 h 972"/>
                <a:gd name="T90" fmla="*/ 438 w 983"/>
                <a:gd name="T91" fmla="*/ 923 h 972"/>
                <a:gd name="T92" fmla="*/ 486 w 983"/>
                <a:gd name="T93" fmla="*/ 914 h 972"/>
                <a:gd name="T94" fmla="*/ 533 w 983"/>
                <a:gd name="T95" fmla="*/ 962 h 972"/>
                <a:gd name="T96" fmla="*/ 590 w 983"/>
                <a:gd name="T97" fmla="*/ 950 h 972"/>
                <a:gd name="T98" fmla="*/ 666 w 983"/>
                <a:gd name="T99" fmla="*/ 937 h 972"/>
                <a:gd name="T100" fmla="*/ 713 w 983"/>
                <a:gd name="T101" fmla="*/ 971 h 972"/>
                <a:gd name="T102" fmla="*/ 720 w 983"/>
                <a:gd name="T103" fmla="*/ 972 h 972"/>
                <a:gd name="T104" fmla="*/ 747 w 983"/>
                <a:gd name="T105" fmla="*/ 906 h 972"/>
                <a:gd name="T106" fmla="*/ 768 w 983"/>
                <a:gd name="T107" fmla="*/ 791 h 972"/>
                <a:gd name="T108" fmla="*/ 812 w 983"/>
                <a:gd name="T109" fmla="*/ 706 h 972"/>
                <a:gd name="T110" fmla="*/ 851 w 983"/>
                <a:gd name="T111" fmla="*/ 665 h 972"/>
                <a:gd name="T112" fmla="*/ 900 w 983"/>
                <a:gd name="T113" fmla="*/ 680 h 972"/>
                <a:gd name="T114" fmla="*/ 948 w 983"/>
                <a:gd name="T115" fmla="*/ 635 h 972"/>
                <a:gd name="T116" fmla="*/ 913 w 983"/>
                <a:gd name="T117" fmla="*/ 535 h 972"/>
                <a:gd name="T118" fmla="*/ 900 w 983"/>
                <a:gd name="T119" fmla="*/ 472 h 972"/>
                <a:gd name="T120" fmla="*/ 913 w 983"/>
                <a:gd name="T121" fmla="*/ 416 h 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3" h="972">
                  <a:moveTo>
                    <a:pt x="913" y="416"/>
                  </a:moveTo>
                  <a:cubicBezTo>
                    <a:pt x="948" y="416"/>
                    <a:pt x="983" y="413"/>
                    <a:pt x="965" y="379"/>
                  </a:cubicBezTo>
                  <a:cubicBezTo>
                    <a:pt x="948" y="346"/>
                    <a:pt x="908" y="331"/>
                    <a:pt x="926" y="298"/>
                  </a:cubicBezTo>
                  <a:cubicBezTo>
                    <a:pt x="943" y="265"/>
                    <a:pt x="983" y="246"/>
                    <a:pt x="948" y="227"/>
                  </a:cubicBezTo>
                  <a:cubicBezTo>
                    <a:pt x="913" y="209"/>
                    <a:pt x="856" y="242"/>
                    <a:pt x="830" y="205"/>
                  </a:cubicBezTo>
                  <a:cubicBezTo>
                    <a:pt x="803" y="168"/>
                    <a:pt x="725" y="153"/>
                    <a:pt x="707" y="179"/>
                  </a:cubicBezTo>
                  <a:cubicBezTo>
                    <a:pt x="690" y="205"/>
                    <a:pt x="624" y="279"/>
                    <a:pt x="607" y="253"/>
                  </a:cubicBezTo>
                  <a:cubicBezTo>
                    <a:pt x="589" y="227"/>
                    <a:pt x="598" y="216"/>
                    <a:pt x="572" y="216"/>
                  </a:cubicBezTo>
                  <a:cubicBezTo>
                    <a:pt x="546" y="216"/>
                    <a:pt x="519" y="157"/>
                    <a:pt x="559" y="168"/>
                  </a:cubicBezTo>
                  <a:cubicBezTo>
                    <a:pt x="598" y="179"/>
                    <a:pt x="655" y="194"/>
                    <a:pt x="668" y="164"/>
                  </a:cubicBezTo>
                  <a:cubicBezTo>
                    <a:pt x="679" y="140"/>
                    <a:pt x="687" y="106"/>
                    <a:pt x="706" y="85"/>
                  </a:cubicBezTo>
                  <a:cubicBezTo>
                    <a:pt x="697" y="76"/>
                    <a:pt x="690" y="66"/>
                    <a:pt x="677" y="63"/>
                  </a:cubicBezTo>
                  <a:cubicBezTo>
                    <a:pt x="656" y="59"/>
                    <a:pt x="658" y="46"/>
                    <a:pt x="620" y="31"/>
                  </a:cubicBezTo>
                  <a:cubicBezTo>
                    <a:pt x="610" y="27"/>
                    <a:pt x="604" y="22"/>
                    <a:pt x="601" y="16"/>
                  </a:cubicBezTo>
                  <a:cubicBezTo>
                    <a:pt x="600" y="16"/>
                    <a:pt x="600" y="17"/>
                    <a:pt x="599" y="17"/>
                  </a:cubicBezTo>
                  <a:cubicBezTo>
                    <a:pt x="586" y="24"/>
                    <a:pt x="581" y="24"/>
                    <a:pt x="581" y="41"/>
                  </a:cubicBezTo>
                  <a:cubicBezTo>
                    <a:pt x="581" y="57"/>
                    <a:pt x="569" y="59"/>
                    <a:pt x="550" y="64"/>
                  </a:cubicBezTo>
                  <a:cubicBezTo>
                    <a:pt x="530" y="70"/>
                    <a:pt x="525" y="77"/>
                    <a:pt x="509" y="56"/>
                  </a:cubicBezTo>
                  <a:cubicBezTo>
                    <a:pt x="492" y="35"/>
                    <a:pt x="484" y="52"/>
                    <a:pt x="463" y="60"/>
                  </a:cubicBezTo>
                  <a:cubicBezTo>
                    <a:pt x="441" y="69"/>
                    <a:pt x="441" y="62"/>
                    <a:pt x="422" y="55"/>
                  </a:cubicBezTo>
                  <a:cubicBezTo>
                    <a:pt x="402" y="48"/>
                    <a:pt x="392" y="44"/>
                    <a:pt x="387" y="31"/>
                  </a:cubicBezTo>
                  <a:cubicBezTo>
                    <a:pt x="382" y="19"/>
                    <a:pt x="364" y="0"/>
                    <a:pt x="353" y="10"/>
                  </a:cubicBezTo>
                  <a:cubicBezTo>
                    <a:pt x="341" y="20"/>
                    <a:pt x="312" y="14"/>
                    <a:pt x="309" y="27"/>
                  </a:cubicBezTo>
                  <a:cubicBezTo>
                    <a:pt x="307" y="33"/>
                    <a:pt x="299" y="37"/>
                    <a:pt x="291" y="40"/>
                  </a:cubicBezTo>
                  <a:cubicBezTo>
                    <a:pt x="294" y="48"/>
                    <a:pt x="297" y="58"/>
                    <a:pt x="305" y="73"/>
                  </a:cubicBezTo>
                  <a:cubicBezTo>
                    <a:pt x="323" y="103"/>
                    <a:pt x="287" y="144"/>
                    <a:pt x="263" y="164"/>
                  </a:cubicBezTo>
                  <a:cubicBezTo>
                    <a:pt x="238" y="185"/>
                    <a:pt x="266" y="198"/>
                    <a:pt x="281" y="217"/>
                  </a:cubicBezTo>
                  <a:cubicBezTo>
                    <a:pt x="296" y="237"/>
                    <a:pt x="258" y="238"/>
                    <a:pt x="238" y="245"/>
                  </a:cubicBezTo>
                  <a:cubicBezTo>
                    <a:pt x="219" y="252"/>
                    <a:pt x="207" y="253"/>
                    <a:pt x="171" y="262"/>
                  </a:cubicBezTo>
                  <a:cubicBezTo>
                    <a:pt x="135" y="270"/>
                    <a:pt x="176" y="295"/>
                    <a:pt x="189" y="310"/>
                  </a:cubicBezTo>
                  <a:cubicBezTo>
                    <a:pt x="202" y="326"/>
                    <a:pt x="189" y="335"/>
                    <a:pt x="176" y="349"/>
                  </a:cubicBezTo>
                  <a:cubicBezTo>
                    <a:pt x="163" y="363"/>
                    <a:pt x="161" y="384"/>
                    <a:pt x="158" y="406"/>
                  </a:cubicBezTo>
                  <a:cubicBezTo>
                    <a:pt x="155" y="429"/>
                    <a:pt x="130" y="440"/>
                    <a:pt x="115" y="451"/>
                  </a:cubicBezTo>
                  <a:cubicBezTo>
                    <a:pt x="101" y="462"/>
                    <a:pt x="89" y="470"/>
                    <a:pt x="79" y="492"/>
                  </a:cubicBezTo>
                  <a:cubicBezTo>
                    <a:pt x="75" y="502"/>
                    <a:pt x="62" y="508"/>
                    <a:pt x="48" y="511"/>
                  </a:cubicBezTo>
                  <a:cubicBezTo>
                    <a:pt x="59" y="529"/>
                    <a:pt x="12" y="558"/>
                    <a:pt x="6" y="580"/>
                  </a:cubicBezTo>
                  <a:cubicBezTo>
                    <a:pt x="0" y="604"/>
                    <a:pt x="43" y="613"/>
                    <a:pt x="91" y="635"/>
                  </a:cubicBezTo>
                  <a:cubicBezTo>
                    <a:pt x="139" y="657"/>
                    <a:pt x="131" y="700"/>
                    <a:pt x="157" y="733"/>
                  </a:cubicBezTo>
                  <a:cubicBezTo>
                    <a:pt x="177" y="759"/>
                    <a:pt x="164" y="769"/>
                    <a:pt x="156" y="780"/>
                  </a:cubicBezTo>
                  <a:cubicBezTo>
                    <a:pt x="169" y="782"/>
                    <a:pt x="184" y="782"/>
                    <a:pt x="192" y="777"/>
                  </a:cubicBezTo>
                  <a:cubicBezTo>
                    <a:pt x="210" y="768"/>
                    <a:pt x="248" y="747"/>
                    <a:pt x="246" y="782"/>
                  </a:cubicBezTo>
                  <a:cubicBezTo>
                    <a:pt x="245" y="816"/>
                    <a:pt x="232" y="833"/>
                    <a:pt x="251" y="848"/>
                  </a:cubicBezTo>
                  <a:cubicBezTo>
                    <a:pt x="271" y="864"/>
                    <a:pt x="289" y="884"/>
                    <a:pt x="294" y="905"/>
                  </a:cubicBezTo>
                  <a:cubicBezTo>
                    <a:pt x="299" y="926"/>
                    <a:pt x="309" y="944"/>
                    <a:pt x="330" y="954"/>
                  </a:cubicBezTo>
                  <a:cubicBezTo>
                    <a:pt x="351" y="964"/>
                    <a:pt x="381" y="972"/>
                    <a:pt x="397" y="959"/>
                  </a:cubicBezTo>
                  <a:cubicBezTo>
                    <a:pt x="414" y="947"/>
                    <a:pt x="428" y="943"/>
                    <a:pt x="438" y="923"/>
                  </a:cubicBezTo>
                  <a:cubicBezTo>
                    <a:pt x="448" y="904"/>
                    <a:pt x="464" y="879"/>
                    <a:pt x="486" y="914"/>
                  </a:cubicBezTo>
                  <a:cubicBezTo>
                    <a:pt x="507" y="948"/>
                    <a:pt x="502" y="958"/>
                    <a:pt x="533" y="962"/>
                  </a:cubicBezTo>
                  <a:cubicBezTo>
                    <a:pt x="564" y="966"/>
                    <a:pt x="564" y="961"/>
                    <a:pt x="590" y="950"/>
                  </a:cubicBezTo>
                  <a:cubicBezTo>
                    <a:pt x="617" y="939"/>
                    <a:pt x="656" y="915"/>
                    <a:pt x="666" y="937"/>
                  </a:cubicBezTo>
                  <a:cubicBezTo>
                    <a:pt x="676" y="959"/>
                    <a:pt x="694" y="968"/>
                    <a:pt x="713" y="971"/>
                  </a:cubicBezTo>
                  <a:cubicBezTo>
                    <a:pt x="716" y="971"/>
                    <a:pt x="718" y="971"/>
                    <a:pt x="720" y="972"/>
                  </a:cubicBezTo>
                  <a:cubicBezTo>
                    <a:pt x="732" y="956"/>
                    <a:pt x="744" y="937"/>
                    <a:pt x="747" y="906"/>
                  </a:cubicBezTo>
                  <a:cubicBezTo>
                    <a:pt x="751" y="850"/>
                    <a:pt x="747" y="813"/>
                    <a:pt x="768" y="791"/>
                  </a:cubicBezTo>
                  <a:cubicBezTo>
                    <a:pt x="790" y="769"/>
                    <a:pt x="808" y="728"/>
                    <a:pt x="812" y="706"/>
                  </a:cubicBezTo>
                  <a:cubicBezTo>
                    <a:pt x="817" y="683"/>
                    <a:pt x="825" y="639"/>
                    <a:pt x="851" y="665"/>
                  </a:cubicBezTo>
                  <a:cubicBezTo>
                    <a:pt x="878" y="691"/>
                    <a:pt x="878" y="702"/>
                    <a:pt x="900" y="680"/>
                  </a:cubicBezTo>
                  <a:cubicBezTo>
                    <a:pt x="921" y="657"/>
                    <a:pt x="974" y="683"/>
                    <a:pt x="948" y="635"/>
                  </a:cubicBezTo>
                  <a:cubicBezTo>
                    <a:pt x="921" y="587"/>
                    <a:pt x="882" y="565"/>
                    <a:pt x="913" y="535"/>
                  </a:cubicBezTo>
                  <a:cubicBezTo>
                    <a:pt x="943" y="505"/>
                    <a:pt x="921" y="498"/>
                    <a:pt x="900" y="472"/>
                  </a:cubicBezTo>
                  <a:cubicBezTo>
                    <a:pt x="878" y="446"/>
                    <a:pt x="878" y="416"/>
                    <a:pt x="913" y="41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1" name="Freeform 30"/>
            <p:cNvSpPr>
              <a:spLocks/>
            </p:cNvSpPr>
            <p:nvPr/>
          </p:nvSpPr>
          <p:spPr bwMode="auto">
            <a:xfrm>
              <a:off x="4939" y="2557"/>
              <a:ext cx="128" cy="134"/>
            </a:xfrm>
            <a:custGeom>
              <a:avLst/>
              <a:gdLst>
                <a:gd name="T0" fmla="*/ 19 w 277"/>
                <a:gd name="T1" fmla="*/ 234 h 288"/>
                <a:gd name="T2" fmla="*/ 76 w 277"/>
                <a:gd name="T3" fmla="*/ 266 h 288"/>
                <a:gd name="T4" fmla="*/ 105 w 277"/>
                <a:gd name="T5" fmla="*/ 288 h 288"/>
                <a:gd name="T6" fmla="*/ 119 w 277"/>
                <a:gd name="T7" fmla="*/ 275 h 288"/>
                <a:gd name="T8" fmla="*/ 264 w 277"/>
                <a:gd name="T9" fmla="*/ 197 h 288"/>
                <a:gd name="T10" fmla="*/ 207 w 277"/>
                <a:gd name="T11" fmla="*/ 112 h 288"/>
                <a:gd name="T12" fmla="*/ 102 w 277"/>
                <a:gd name="T13" fmla="*/ 64 h 288"/>
                <a:gd name="T14" fmla="*/ 63 w 277"/>
                <a:gd name="T15" fmla="*/ 9 h 288"/>
                <a:gd name="T16" fmla="*/ 29 w 277"/>
                <a:gd name="T17" fmla="*/ 12 h 288"/>
                <a:gd name="T18" fmla="*/ 35 w 277"/>
                <a:gd name="T19" fmla="*/ 49 h 288"/>
                <a:gd name="T20" fmla="*/ 73 w 277"/>
                <a:gd name="T21" fmla="*/ 87 h 288"/>
                <a:gd name="T22" fmla="*/ 40 w 277"/>
                <a:gd name="T23" fmla="*/ 110 h 288"/>
                <a:gd name="T24" fmla="*/ 47 w 277"/>
                <a:gd name="T25" fmla="*/ 155 h 288"/>
                <a:gd name="T26" fmla="*/ 21 w 277"/>
                <a:gd name="T27" fmla="*/ 194 h 288"/>
                <a:gd name="T28" fmla="*/ 0 w 277"/>
                <a:gd name="T29" fmla="*/ 219 h 288"/>
                <a:gd name="T30" fmla="*/ 19 w 277"/>
                <a:gd name="T31" fmla="*/ 23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88">
                  <a:moveTo>
                    <a:pt x="19" y="234"/>
                  </a:moveTo>
                  <a:cubicBezTo>
                    <a:pt x="57" y="249"/>
                    <a:pt x="55" y="262"/>
                    <a:pt x="76" y="266"/>
                  </a:cubicBezTo>
                  <a:cubicBezTo>
                    <a:pt x="89" y="269"/>
                    <a:pt x="96" y="279"/>
                    <a:pt x="105" y="288"/>
                  </a:cubicBezTo>
                  <a:cubicBezTo>
                    <a:pt x="109" y="283"/>
                    <a:pt x="114" y="278"/>
                    <a:pt x="119" y="275"/>
                  </a:cubicBezTo>
                  <a:cubicBezTo>
                    <a:pt x="150" y="256"/>
                    <a:pt x="277" y="227"/>
                    <a:pt x="264" y="197"/>
                  </a:cubicBezTo>
                  <a:cubicBezTo>
                    <a:pt x="250" y="167"/>
                    <a:pt x="233" y="130"/>
                    <a:pt x="207" y="112"/>
                  </a:cubicBezTo>
                  <a:cubicBezTo>
                    <a:pt x="181" y="93"/>
                    <a:pt x="128" y="75"/>
                    <a:pt x="102" y="64"/>
                  </a:cubicBezTo>
                  <a:cubicBezTo>
                    <a:pt x="84" y="56"/>
                    <a:pt x="58" y="22"/>
                    <a:pt x="63" y="9"/>
                  </a:cubicBezTo>
                  <a:cubicBezTo>
                    <a:pt x="41" y="0"/>
                    <a:pt x="41" y="8"/>
                    <a:pt x="29" y="12"/>
                  </a:cubicBezTo>
                  <a:cubicBezTo>
                    <a:pt x="12" y="16"/>
                    <a:pt x="17" y="35"/>
                    <a:pt x="35" y="49"/>
                  </a:cubicBezTo>
                  <a:cubicBezTo>
                    <a:pt x="53" y="63"/>
                    <a:pt x="63" y="69"/>
                    <a:pt x="73" y="87"/>
                  </a:cubicBezTo>
                  <a:cubicBezTo>
                    <a:pt x="83" y="105"/>
                    <a:pt x="63" y="103"/>
                    <a:pt x="40" y="110"/>
                  </a:cubicBezTo>
                  <a:cubicBezTo>
                    <a:pt x="17" y="117"/>
                    <a:pt x="50" y="133"/>
                    <a:pt x="47" y="155"/>
                  </a:cubicBezTo>
                  <a:cubicBezTo>
                    <a:pt x="44" y="177"/>
                    <a:pt x="26" y="171"/>
                    <a:pt x="21" y="194"/>
                  </a:cubicBezTo>
                  <a:cubicBezTo>
                    <a:pt x="16" y="214"/>
                    <a:pt x="11" y="214"/>
                    <a:pt x="0" y="219"/>
                  </a:cubicBezTo>
                  <a:cubicBezTo>
                    <a:pt x="3" y="225"/>
                    <a:pt x="9" y="230"/>
                    <a:pt x="19" y="23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2" name="Freeform 31"/>
            <p:cNvSpPr>
              <a:spLocks/>
            </p:cNvSpPr>
            <p:nvPr/>
          </p:nvSpPr>
          <p:spPr bwMode="auto">
            <a:xfrm>
              <a:off x="4205" y="1864"/>
              <a:ext cx="781" cy="475"/>
            </a:xfrm>
            <a:custGeom>
              <a:avLst/>
              <a:gdLst>
                <a:gd name="T0" fmla="*/ 1555 w 1686"/>
                <a:gd name="T1" fmla="*/ 63 h 1025"/>
                <a:gd name="T2" fmla="*/ 1393 w 1686"/>
                <a:gd name="T3" fmla="*/ 100 h 1025"/>
                <a:gd name="T4" fmla="*/ 1262 w 1686"/>
                <a:gd name="T5" fmla="*/ 48 h 1025"/>
                <a:gd name="T6" fmla="*/ 1109 w 1686"/>
                <a:gd name="T7" fmla="*/ 119 h 1025"/>
                <a:gd name="T8" fmla="*/ 987 w 1686"/>
                <a:gd name="T9" fmla="*/ 260 h 1025"/>
                <a:gd name="T10" fmla="*/ 847 w 1686"/>
                <a:gd name="T11" fmla="*/ 185 h 1025"/>
                <a:gd name="T12" fmla="*/ 782 w 1686"/>
                <a:gd name="T13" fmla="*/ 41 h 1025"/>
                <a:gd name="T14" fmla="*/ 548 w 1686"/>
                <a:gd name="T15" fmla="*/ 35 h 1025"/>
                <a:gd name="T16" fmla="*/ 469 w 1686"/>
                <a:gd name="T17" fmla="*/ 144 h 1025"/>
                <a:gd name="T18" fmla="*/ 296 w 1686"/>
                <a:gd name="T19" fmla="*/ 238 h 1025"/>
                <a:gd name="T20" fmla="*/ 197 w 1686"/>
                <a:gd name="T21" fmla="*/ 313 h 1025"/>
                <a:gd name="T22" fmla="*/ 102 w 1686"/>
                <a:gd name="T23" fmla="*/ 469 h 1025"/>
                <a:gd name="T24" fmla="*/ 99 w 1686"/>
                <a:gd name="T25" fmla="*/ 600 h 1025"/>
                <a:gd name="T26" fmla="*/ 87 w 1686"/>
                <a:gd name="T27" fmla="*/ 695 h 1025"/>
                <a:gd name="T28" fmla="*/ 203 w 1686"/>
                <a:gd name="T29" fmla="*/ 677 h 1025"/>
                <a:gd name="T30" fmla="*/ 63 w 1686"/>
                <a:gd name="T31" fmla="*/ 832 h 1025"/>
                <a:gd name="T32" fmla="*/ 26 w 1686"/>
                <a:gd name="T33" fmla="*/ 923 h 1025"/>
                <a:gd name="T34" fmla="*/ 155 w 1686"/>
                <a:gd name="T35" fmla="*/ 990 h 1025"/>
                <a:gd name="T36" fmla="*/ 303 w 1686"/>
                <a:gd name="T37" fmla="*/ 990 h 1025"/>
                <a:gd name="T38" fmla="*/ 345 w 1686"/>
                <a:gd name="T39" fmla="*/ 996 h 1025"/>
                <a:gd name="T40" fmla="*/ 378 w 1686"/>
                <a:gd name="T41" fmla="*/ 915 h 1025"/>
                <a:gd name="T42" fmla="*/ 489 w 1686"/>
                <a:gd name="T43" fmla="*/ 898 h 1025"/>
                <a:gd name="T44" fmla="*/ 623 w 1686"/>
                <a:gd name="T45" fmla="*/ 975 h 1025"/>
                <a:gd name="T46" fmla="*/ 704 w 1686"/>
                <a:gd name="T47" fmla="*/ 940 h 1025"/>
                <a:gd name="T48" fmla="*/ 782 w 1686"/>
                <a:gd name="T49" fmla="*/ 955 h 1025"/>
                <a:gd name="T50" fmla="*/ 851 w 1686"/>
                <a:gd name="T51" fmla="*/ 897 h 1025"/>
                <a:gd name="T52" fmla="*/ 944 w 1686"/>
                <a:gd name="T53" fmla="*/ 793 h 1025"/>
                <a:gd name="T54" fmla="*/ 1057 w 1686"/>
                <a:gd name="T55" fmla="*/ 734 h 1025"/>
                <a:gd name="T56" fmla="*/ 1188 w 1686"/>
                <a:gd name="T57" fmla="*/ 556 h 1025"/>
                <a:gd name="T58" fmla="*/ 1297 w 1686"/>
                <a:gd name="T59" fmla="*/ 452 h 1025"/>
                <a:gd name="T60" fmla="*/ 1485 w 1686"/>
                <a:gd name="T61" fmla="*/ 248 h 1025"/>
                <a:gd name="T62" fmla="*/ 1651 w 1686"/>
                <a:gd name="T63" fmla="*/ 178 h 1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6" h="1025">
                  <a:moveTo>
                    <a:pt x="1638" y="71"/>
                  </a:moveTo>
                  <a:cubicBezTo>
                    <a:pt x="1590" y="63"/>
                    <a:pt x="1577" y="85"/>
                    <a:pt x="1555" y="63"/>
                  </a:cubicBezTo>
                  <a:cubicBezTo>
                    <a:pt x="1533" y="41"/>
                    <a:pt x="1516" y="59"/>
                    <a:pt x="1485" y="82"/>
                  </a:cubicBezTo>
                  <a:cubicBezTo>
                    <a:pt x="1454" y="104"/>
                    <a:pt x="1433" y="122"/>
                    <a:pt x="1393" y="100"/>
                  </a:cubicBezTo>
                  <a:cubicBezTo>
                    <a:pt x="1354" y="78"/>
                    <a:pt x="1363" y="74"/>
                    <a:pt x="1332" y="78"/>
                  </a:cubicBezTo>
                  <a:cubicBezTo>
                    <a:pt x="1302" y="82"/>
                    <a:pt x="1275" y="48"/>
                    <a:pt x="1262" y="48"/>
                  </a:cubicBezTo>
                  <a:cubicBezTo>
                    <a:pt x="1249" y="48"/>
                    <a:pt x="1214" y="0"/>
                    <a:pt x="1162" y="59"/>
                  </a:cubicBezTo>
                  <a:cubicBezTo>
                    <a:pt x="1109" y="119"/>
                    <a:pt x="1140" y="74"/>
                    <a:pt x="1109" y="119"/>
                  </a:cubicBezTo>
                  <a:cubicBezTo>
                    <a:pt x="1079" y="163"/>
                    <a:pt x="1057" y="189"/>
                    <a:pt x="1048" y="219"/>
                  </a:cubicBezTo>
                  <a:cubicBezTo>
                    <a:pt x="1039" y="248"/>
                    <a:pt x="1039" y="256"/>
                    <a:pt x="987" y="260"/>
                  </a:cubicBezTo>
                  <a:cubicBezTo>
                    <a:pt x="935" y="263"/>
                    <a:pt x="895" y="271"/>
                    <a:pt x="869" y="248"/>
                  </a:cubicBezTo>
                  <a:cubicBezTo>
                    <a:pt x="843" y="226"/>
                    <a:pt x="834" y="223"/>
                    <a:pt x="847" y="185"/>
                  </a:cubicBezTo>
                  <a:cubicBezTo>
                    <a:pt x="860" y="148"/>
                    <a:pt x="891" y="141"/>
                    <a:pt x="856" y="119"/>
                  </a:cubicBezTo>
                  <a:cubicBezTo>
                    <a:pt x="821" y="96"/>
                    <a:pt x="821" y="33"/>
                    <a:pt x="782" y="41"/>
                  </a:cubicBezTo>
                  <a:cubicBezTo>
                    <a:pt x="742" y="48"/>
                    <a:pt x="594" y="74"/>
                    <a:pt x="555" y="41"/>
                  </a:cubicBezTo>
                  <a:cubicBezTo>
                    <a:pt x="552" y="39"/>
                    <a:pt x="550" y="37"/>
                    <a:pt x="548" y="35"/>
                  </a:cubicBezTo>
                  <a:cubicBezTo>
                    <a:pt x="539" y="50"/>
                    <a:pt x="531" y="60"/>
                    <a:pt x="525" y="77"/>
                  </a:cubicBezTo>
                  <a:cubicBezTo>
                    <a:pt x="515" y="105"/>
                    <a:pt x="489" y="110"/>
                    <a:pt x="469" y="144"/>
                  </a:cubicBezTo>
                  <a:cubicBezTo>
                    <a:pt x="450" y="177"/>
                    <a:pt x="410" y="163"/>
                    <a:pt x="355" y="166"/>
                  </a:cubicBezTo>
                  <a:cubicBezTo>
                    <a:pt x="299" y="169"/>
                    <a:pt x="309" y="230"/>
                    <a:pt x="296" y="238"/>
                  </a:cubicBezTo>
                  <a:cubicBezTo>
                    <a:pt x="283" y="247"/>
                    <a:pt x="266" y="238"/>
                    <a:pt x="247" y="269"/>
                  </a:cubicBezTo>
                  <a:cubicBezTo>
                    <a:pt x="227" y="299"/>
                    <a:pt x="240" y="311"/>
                    <a:pt x="197" y="313"/>
                  </a:cubicBezTo>
                  <a:cubicBezTo>
                    <a:pt x="155" y="316"/>
                    <a:pt x="165" y="363"/>
                    <a:pt x="145" y="402"/>
                  </a:cubicBezTo>
                  <a:cubicBezTo>
                    <a:pt x="125" y="441"/>
                    <a:pt x="129" y="461"/>
                    <a:pt x="102" y="469"/>
                  </a:cubicBezTo>
                  <a:cubicBezTo>
                    <a:pt x="76" y="477"/>
                    <a:pt x="76" y="491"/>
                    <a:pt x="53" y="522"/>
                  </a:cubicBezTo>
                  <a:cubicBezTo>
                    <a:pt x="30" y="552"/>
                    <a:pt x="63" y="566"/>
                    <a:pt x="99" y="600"/>
                  </a:cubicBezTo>
                  <a:cubicBezTo>
                    <a:pt x="118" y="617"/>
                    <a:pt x="110" y="631"/>
                    <a:pt x="99" y="642"/>
                  </a:cubicBezTo>
                  <a:cubicBezTo>
                    <a:pt x="110" y="644"/>
                    <a:pt x="97" y="653"/>
                    <a:pt x="87" y="695"/>
                  </a:cubicBezTo>
                  <a:cubicBezTo>
                    <a:pt x="74" y="749"/>
                    <a:pt x="140" y="684"/>
                    <a:pt x="175" y="673"/>
                  </a:cubicBezTo>
                  <a:cubicBezTo>
                    <a:pt x="273" y="593"/>
                    <a:pt x="227" y="662"/>
                    <a:pt x="203" y="677"/>
                  </a:cubicBezTo>
                  <a:cubicBezTo>
                    <a:pt x="179" y="691"/>
                    <a:pt x="148" y="740"/>
                    <a:pt x="127" y="760"/>
                  </a:cubicBezTo>
                  <a:cubicBezTo>
                    <a:pt x="105" y="780"/>
                    <a:pt x="96" y="814"/>
                    <a:pt x="63" y="832"/>
                  </a:cubicBezTo>
                  <a:cubicBezTo>
                    <a:pt x="30" y="851"/>
                    <a:pt x="35" y="853"/>
                    <a:pt x="19" y="877"/>
                  </a:cubicBezTo>
                  <a:cubicBezTo>
                    <a:pt x="4" y="901"/>
                    <a:pt x="0" y="908"/>
                    <a:pt x="26" y="923"/>
                  </a:cubicBezTo>
                  <a:cubicBezTo>
                    <a:pt x="52" y="938"/>
                    <a:pt x="72" y="936"/>
                    <a:pt x="109" y="949"/>
                  </a:cubicBezTo>
                  <a:cubicBezTo>
                    <a:pt x="146" y="962"/>
                    <a:pt x="146" y="975"/>
                    <a:pt x="155" y="990"/>
                  </a:cubicBezTo>
                  <a:cubicBezTo>
                    <a:pt x="164" y="1005"/>
                    <a:pt x="177" y="1006"/>
                    <a:pt x="216" y="1016"/>
                  </a:cubicBezTo>
                  <a:cubicBezTo>
                    <a:pt x="255" y="1025"/>
                    <a:pt x="271" y="993"/>
                    <a:pt x="303" y="990"/>
                  </a:cubicBezTo>
                  <a:cubicBezTo>
                    <a:pt x="318" y="988"/>
                    <a:pt x="325" y="995"/>
                    <a:pt x="329" y="1003"/>
                  </a:cubicBezTo>
                  <a:cubicBezTo>
                    <a:pt x="335" y="1001"/>
                    <a:pt x="341" y="998"/>
                    <a:pt x="345" y="996"/>
                  </a:cubicBezTo>
                  <a:cubicBezTo>
                    <a:pt x="353" y="992"/>
                    <a:pt x="362" y="977"/>
                    <a:pt x="377" y="970"/>
                  </a:cubicBezTo>
                  <a:cubicBezTo>
                    <a:pt x="374" y="955"/>
                    <a:pt x="373" y="928"/>
                    <a:pt x="378" y="915"/>
                  </a:cubicBezTo>
                  <a:cubicBezTo>
                    <a:pt x="383" y="901"/>
                    <a:pt x="384" y="910"/>
                    <a:pt x="415" y="896"/>
                  </a:cubicBezTo>
                  <a:cubicBezTo>
                    <a:pt x="446" y="882"/>
                    <a:pt x="464" y="875"/>
                    <a:pt x="489" y="898"/>
                  </a:cubicBezTo>
                  <a:cubicBezTo>
                    <a:pt x="514" y="922"/>
                    <a:pt x="540" y="957"/>
                    <a:pt x="555" y="968"/>
                  </a:cubicBezTo>
                  <a:cubicBezTo>
                    <a:pt x="569" y="979"/>
                    <a:pt x="599" y="947"/>
                    <a:pt x="623" y="975"/>
                  </a:cubicBezTo>
                  <a:cubicBezTo>
                    <a:pt x="648" y="1003"/>
                    <a:pt x="650" y="983"/>
                    <a:pt x="671" y="968"/>
                  </a:cubicBezTo>
                  <a:cubicBezTo>
                    <a:pt x="692" y="953"/>
                    <a:pt x="705" y="957"/>
                    <a:pt x="704" y="940"/>
                  </a:cubicBezTo>
                  <a:cubicBezTo>
                    <a:pt x="702" y="923"/>
                    <a:pt x="704" y="904"/>
                    <a:pt x="754" y="918"/>
                  </a:cubicBezTo>
                  <a:cubicBezTo>
                    <a:pt x="774" y="933"/>
                    <a:pt x="777" y="953"/>
                    <a:pt x="782" y="955"/>
                  </a:cubicBezTo>
                  <a:cubicBezTo>
                    <a:pt x="787" y="958"/>
                    <a:pt x="812" y="967"/>
                    <a:pt x="822" y="947"/>
                  </a:cubicBezTo>
                  <a:cubicBezTo>
                    <a:pt x="831" y="928"/>
                    <a:pt x="820" y="900"/>
                    <a:pt x="851" y="897"/>
                  </a:cubicBezTo>
                  <a:cubicBezTo>
                    <a:pt x="882" y="894"/>
                    <a:pt x="912" y="893"/>
                    <a:pt x="917" y="861"/>
                  </a:cubicBezTo>
                  <a:cubicBezTo>
                    <a:pt x="922" y="829"/>
                    <a:pt x="912" y="811"/>
                    <a:pt x="944" y="793"/>
                  </a:cubicBezTo>
                  <a:cubicBezTo>
                    <a:pt x="973" y="777"/>
                    <a:pt x="969" y="764"/>
                    <a:pt x="1031" y="774"/>
                  </a:cubicBezTo>
                  <a:cubicBezTo>
                    <a:pt x="1037" y="765"/>
                    <a:pt x="1045" y="754"/>
                    <a:pt x="1057" y="734"/>
                  </a:cubicBezTo>
                  <a:cubicBezTo>
                    <a:pt x="1088" y="682"/>
                    <a:pt x="1092" y="649"/>
                    <a:pt x="1136" y="626"/>
                  </a:cubicBezTo>
                  <a:cubicBezTo>
                    <a:pt x="1179" y="604"/>
                    <a:pt x="1188" y="586"/>
                    <a:pt x="1188" y="556"/>
                  </a:cubicBezTo>
                  <a:cubicBezTo>
                    <a:pt x="1188" y="526"/>
                    <a:pt x="1136" y="530"/>
                    <a:pt x="1201" y="504"/>
                  </a:cubicBezTo>
                  <a:cubicBezTo>
                    <a:pt x="1267" y="478"/>
                    <a:pt x="1293" y="508"/>
                    <a:pt x="1297" y="452"/>
                  </a:cubicBezTo>
                  <a:cubicBezTo>
                    <a:pt x="1302" y="397"/>
                    <a:pt x="1284" y="360"/>
                    <a:pt x="1336" y="337"/>
                  </a:cubicBezTo>
                  <a:cubicBezTo>
                    <a:pt x="1389" y="315"/>
                    <a:pt x="1433" y="274"/>
                    <a:pt x="1485" y="248"/>
                  </a:cubicBezTo>
                  <a:cubicBezTo>
                    <a:pt x="1537" y="223"/>
                    <a:pt x="1520" y="171"/>
                    <a:pt x="1572" y="208"/>
                  </a:cubicBezTo>
                  <a:cubicBezTo>
                    <a:pt x="1625" y="245"/>
                    <a:pt x="1660" y="223"/>
                    <a:pt x="1651" y="178"/>
                  </a:cubicBezTo>
                  <a:cubicBezTo>
                    <a:pt x="1642" y="134"/>
                    <a:pt x="1686" y="78"/>
                    <a:pt x="1638" y="71"/>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3" name="Freeform 32"/>
            <p:cNvSpPr>
              <a:spLocks/>
            </p:cNvSpPr>
            <p:nvPr/>
          </p:nvSpPr>
          <p:spPr bwMode="auto">
            <a:xfrm>
              <a:off x="4003" y="1366"/>
              <a:ext cx="624" cy="806"/>
            </a:xfrm>
            <a:custGeom>
              <a:avLst/>
              <a:gdLst>
                <a:gd name="T0" fmla="*/ 1147 w 1348"/>
                <a:gd name="T1" fmla="*/ 478 h 1740"/>
                <a:gd name="T2" fmla="*/ 1107 w 1348"/>
                <a:gd name="T3" fmla="*/ 375 h 1740"/>
                <a:gd name="T4" fmla="*/ 1066 w 1348"/>
                <a:gd name="T5" fmla="*/ 326 h 1740"/>
                <a:gd name="T6" fmla="*/ 909 w 1348"/>
                <a:gd name="T7" fmla="*/ 249 h 1740"/>
                <a:gd name="T8" fmla="*/ 861 w 1348"/>
                <a:gd name="T9" fmla="*/ 126 h 1740"/>
                <a:gd name="T10" fmla="*/ 721 w 1348"/>
                <a:gd name="T11" fmla="*/ 34 h 1740"/>
                <a:gd name="T12" fmla="*/ 577 w 1348"/>
                <a:gd name="T13" fmla="*/ 126 h 1740"/>
                <a:gd name="T14" fmla="*/ 568 w 1348"/>
                <a:gd name="T15" fmla="*/ 230 h 1740"/>
                <a:gd name="T16" fmla="*/ 419 w 1348"/>
                <a:gd name="T17" fmla="*/ 267 h 1740"/>
                <a:gd name="T18" fmla="*/ 223 w 1348"/>
                <a:gd name="T19" fmla="*/ 363 h 1740"/>
                <a:gd name="T20" fmla="*/ 109 w 1348"/>
                <a:gd name="T21" fmla="*/ 256 h 1740"/>
                <a:gd name="T22" fmla="*/ 39 w 1348"/>
                <a:gd name="T23" fmla="*/ 382 h 1740"/>
                <a:gd name="T24" fmla="*/ 22 w 1348"/>
                <a:gd name="T25" fmla="*/ 497 h 1740"/>
                <a:gd name="T26" fmla="*/ 79 w 1348"/>
                <a:gd name="T27" fmla="*/ 593 h 1740"/>
                <a:gd name="T28" fmla="*/ 118 w 1348"/>
                <a:gd name="T29" fmla="*/ 666 h 1740"/>
                <a:gd name="T30" fmla="*/ 116 w 1348"/>
                <a:gd name="T31" fmla="*/ 732 h 1740"/>
                <a:gd name="T32" fmla="*/ 155 w 1348"/>
                <a:gd name="T33" fmla="*/ 806 h 1740"/>
                <a:gd name="T34" fmla="*/ 201 w 1348"/>
                <a:gd name="T35" fmla="*/ 888 h 1740"/>
                <a:gd name="T36" fmla="*/ 164 w 1348"/>
                <a:gd name="T37" fmla="*/ 1008 h 1740"/>
                <a:gd name="T38" fmla="*/ 72 w 1348"/>
                <a:gd name="T39" fmla="*/ 1064 h 1740"/>
                <a:gd name="T40" fmla="*/ 33 w 1348"/>
                <a:gd name="T41" fmla="*/ 1171 h 1740"/>
                <a:gd name="T42" fmla="*/ 122 w 1348"/>
                <a:gd name="T43" fmla="*/ 1288 h 1740"/>
                <a:gd name="T44" fmla="*/ 181 w 1348"/>
                <a:gd name="T45" fmla="*/ 1399 h 1740"/>
                <a:gd name="T46" fmla="*/ 131 w 1348"/>
                <a:gd name="T47" fmla="*/ 1540 h 1740"/>
                <a:gd name="T48" fmla="*/ 122 w 1348"/>
                <a:gd name="T49" fmla="*/ 1683 h 1740"/>
                <a:gd name="T50" fmla="*/ 221 w 1348"/>
                <a:gd name="T51" fmla="*/ 1701 h 1740"/>
                <a:gd name="T52" fmla="*/ 360 w 1348"/>
                <a:gd name="T53" fmla="*/ 1724 h 1740"/>
                <a:gd name="T54" fmla="*/ 446 w 1348"/>
                <a:gd name="T55" fmla="*/ 1718 h 1740"/>
                <a:gd name="T56" fmla="*/ 536 w 1348"/>
                <a:gd name="T57" fmla="*/ 1717 h 1740"/>
                <a:gd name="T58" fmla="*/ 490 w 1348"/>
                <a:gd name="T59" fmla="*/ 1597 h 1740"/>
                <a:gd name="T60" fmla="*/ 582 w 1348"/>
                <a:gd name="T61" fmla="*/ 1477 h 1740"/>
                <a:gd name="T62" fmla="*/ 684 w 1348"/>
                <a:gd name="T63" fmla="*/ 1344 h 1740"/>
                <a:gd name="T64" fmla="*/ 792 w 1348"/>
                <a:gd name="T65" fmla="*/ 1241 h 1740"/>
                <a:gd name="T66" fmla="*/ 962 w 1348"/>
                <a:gd name="T67" fmla="*/ 1152 h 1740"/>
                <a:gd name="T68" fmla="*/ 924 w 1348"/>
                <a:gd name="T69" fmla="*/ 1018 h 1740"/>
                <a:gd name="T70" fmla="*/ 841 w 1348"/>
                <a:gd name="T71" fmla="*/ 1049 h 1740"/>
                <a:gd name="T72" fmla="*/ 723 w 1348"/>
                <a:gd name="T73" fmla="*/ 1021 h 1740"/>
                <a:gd name="T74" fmla="*/ 723 w 1348"/>
                <a:gd name="T75" fmla="*/ 907 h 1740"/>
                <a:gd name="T76" fmla="*/ 680 w 1348"/>
                <a:gd name="T77" fmla="*/ 805 h 1740"/>
                <a:gd name="T78" fmla="*/ 602 w 1348"/>
                <a:gd name="T79" fmla="*/ 860 h 1740"/>
                <a:gd name="T80" fmla="*/ 444 w 1348"/>
                <a:gd name="T81" fmla="*/ 843 h 1740"/>
                <a:gd name="T82" fmla="*/ 412 w 1348"/>
                <a:gd name="T83" fmla="*/ 721 h 1740"/>
                <a:gd name="T84" fmla="*/ 484 w 1348"/>
                <a:gd name="T85" fmla="*/ 663 h 1740"/>
                <a:gd name="T86" fmla="*/ 546 w 1348"/>
                <a:gd name="T87" fmla="*/ 540 h 1740"/>
                <a:gd name="T88" fmla="*/ 634 w 1348"/>
                <a:gd name="T89" fmla="*/ 482 h 1740"/>
                <a:gd name="T90" fmla="*/ 798 w 1348"/>
                <a:gd name="T91" fmla="*/ 552 h 1740"/>
                <a:gd name="T92" fmla="*/ 838 w 1348"/>
                <a:gd name="T93" fmla="*/ 649 h 1740"/>
                <a:gd name="T94" fmla="*/ 867 w 1348"/>
                <a:gd name="T95" fmla="*/ 757 h 1740"/>
                <a:gd name="T96" fmla="*/ 962 w 1348"/>
                <a:gd name="T97" fmla="*/ 824 h 1740"/>
                <a:gd name="T98" fmla="*/ 996 w 1348"/>
                <a:gd name="T99" fmla="*/ 895 h 1740"/>
                <a:gd name="T100" fmla="*/ 1123 w 1348"/>
                <a:gd name="T101" fmla="*/ 875 h 1740"/>
                <a:gd name="T102" fmla="*/ 1293 w 1348"/>
                <a:gd name="T103" fmla="*/ 667 h 1740"/>
                <a:gd name="T104" fmla="*/ 1251 w 1348"/>
                <a:gd name="T105" fmla="*/ 514 h 1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8" h="1740">
                  <a:moveTo>
                    <a:pt x="1251" y="514"/>
                  </a:moveTo>
                  <a:cubicBezTo>
                    <a:pt x="1243" y="491"/>
                    <a:pt x="1177" y="482"/>
                    <a:pt x="1147" y="478"/>
                  </a:cubicBezTo>
                  <a:cubicBezTo>
                    <a:pt x="1116" y="475"/>
                    <a:pt x="1101" y="473"/>
                    <a:pt x="1077" y="438"/>
                  </a:cubicBezTo>
                  <a:cubicBezTo>
                    <a:pt x="1053" y="402"/>
                    <a:pt x="1103" y="402"/>
                    <a:pt x="1107" y="375"/>
                  </a:cubicBezTo>
                  <a:cubicBezTo>
                    <a:pt x="1110" y="357"/>
                    <a:pt x="1122" y="337"/>
                    <a:pt x="1136" y="319"/>
                  </a:cubicBezTo>
                  <a:cubicBezTo>
                    <a:pt x="1111" y="323"/>
                    <a:pt x="1083" y="326"/>
                    <a:pt x="1066" y="326"/>
                  </a:cubicBezTo>
                  <a:cubicBezTo>
                    <a:pt x="1027" y="326"/>
                    <a:pt x="996" y="352"/>
                    <a:pt x="961" y="326"/>
                  </a:cubicBezTo>
                  <a:cubicBezTo>
                    <a:pt x="926" y="300"/>
                    <a:pt x="939" y="263"/>
                    <a:pt x="909" y="249"/>
                  </a:cubicBezTo>
                  <a:cubicBezTo>
                    <a:pt x="878" y="234"/>
                    <a:pt x="878" y="223"/>
                    <a:pt x="878" y="189"/>
                  </a:cubicBezTo>
                  <a:cubicBezTo>
                    <a:pt x="878" y="156"/>
                    <a:pt x="887" y="141"/>
                    <a:pt x="861" y="126"/>
                  </a:cubicBezTo>
                  <a:cubicBezTo>
                    <a:pt x="834" y="111"/>
                    <a:pt x="795" y="52"/>
                    <a:pt x="795" y="52"/>
                  </a:cubicBezTo>
                  <a:cubicBezTo>
                    <a:pt x="795" y="52"/>
                    <a:pt x="773" y="0"/>
                    <a:pt x="721" y="34"/>
                  </a:cubicBezTo>
                  <a:cubicBezTo>
                    <a:pt x="668" y="67"/>
                    <a:pt x="734" y="52"/>
                    <a:pt x="668" y="67"/>
                  </a:cubicBezTo>
                  <a:cubicBezTo>
                    <a:pt x="603" y="82"/>
                    <a:pt x="572" y="97"/>
                    <a:pt x="577" y="126"/>
                  </a:cubicBezTo>
                  <a:cubicBezTo>
                    <a:pt x="581" y="156"/>
                    <a:pt x="598" y="171"/>
                    <a:pt x="603" y="193"/>
                  </a:cubicBezTo>
                  <a:cubicBezTo>
                    <a:pt x="607" y="215"/>
                    <a:pt x="594" y="245"/>
                    <a:pt x="568" y="230"/>
                  </a:cubicBezTo>
                  <a:cubicBezTo>
                    <a:pt x="542" y="215"/>
                    <a:pt x="515" y="189"/>
                    <a:pt x="489" y="226"/>
                  </a:cubicBezTo>
                  <a:cubicBezTo>
                    <a:pt x="463" y="263"/>
                    <a:pt x="446" y="289"/>
                    <a:pt x="419" y="267"/>
                  </a:cubicBezTo>
                  <a:cubicBezTo>
                    <a:pt x="393" y="245"/>
                    <a:pt x="371" y="249"/>
                    <a:pt x="341" y="282"/>
                  </a:cubicBezTo>
                  <a:cubicBezTo>
                    <a:pt x="310" y="315"/>
                    <a:pt x="262" y="401"/>
                    <a:pt x="223" y="363"/>
                  </a:cubicBezTo>
                  <a:cubicBezTo>
                    <a:pt x="183" y="326"/>
                    <a:pt x="223" y="267"/>
                    <a:pt x="192" y="245"/>
                  </a:cubicBezTo>
                  <a:cubicBezTo>
                    <a:pt x="162" y="223"/>
                    <a:pt x="140" y="226"/>
                    <a:pt x="109" y="256"/>
                  </a:cubicBezTo>
                  <a:cubicBezTo>
                    <a:pt x="79" y="286"/>
                    <a:pt x="74" y="297"/>
                    <a:pt x="74" y="326"/>
                  </a:cubicBezTo>
                  <a:cubicBezTo>
                    <a:pt x="74" y="356"/>
                    <a:pt x="57" y="378"/>
                    <a:pt x="39" y="382"/>
                  </a:cubicBezTo>
                  <a:cubicBezTo>
                    <a:pt x="22" y="386"/>
                    <a:pt x="26" y="393"/>
                    <a:pt x="22" y="430"/>
                  </a:cubicBezTo>
                  <a:cubicBezTo>
                    <a:pt x="17" y="467"/>
                    <a:pt x="44" y="486"/>
                    <a:pt x="22" y="497"/>
                  </a:cubicBezTo>
                  <a:cubicBezTo>
                    <a:pt x="0" y="508"/>
                    <a:pt x="13" y="519"/>
                    <a:pt x="31" y="549"/>
                  </a:cubicBezTo>
                  <a:cubicBezTo>
                    <a:pt x="48" y="578"/>
                    <a:pt x="83" y="578"/>
                    <a:pt x="79" y="593"/>
                  </a:cubicBezTo>
                  <a:cubicBezTo>
                    <a:pt x="78" y="595"/>
                    <a:pt x="78" y="598"/>
                    <a:pt x="78" y="601"/>
                  </a:cubicBezTo>
                  <a:cubicBezTo>
                    <a:pt x="114" y="615"/>
                    <a:pt x="114" y="644"/>
                    <a:pt x="118" y="666"/>
                  </a:cubicBezTo>
                  <a:cubicBezTo>
                    <a:pt x="122" y="690"/>
                    <a:pt x="149" y="669"/>
                    <a:pt x="164" y="697"/>
                  </a:cubicBezTo>
                  <a:cubicBezTo>
                    <a:pt x="179" y="725"/>
                    <a:pt x="146" y="725"/>
                    <a:pt x="116" y="732"/>
                  </a:cubicBezTo>
                  <a:cubicBezTo>
                    <a:pt x="85" y="740"/>
                    <a:pt x="116" y="732"/>
                    <a:pt x="81" y="766"/>
                  </a:cubicBezTo>
                  <a:cubicBezTo>
                    <a:pt x="46" y="799"/>
                    <a:pt x="124" y="806"/>
                    <a:pt x="155" y="806"/>
                  </a:cubicBezTo>
                  <a:cubicBezTo>
                    <a:pt x="186" y="806"/>
                    <a:pt x="179" y="825"/>
                    <a:pt x="179" y="842"/>
                  </a:cubicBezTo>
                  <a:cubicBezTo>
                    <a:pt x="179" y="858"/>
                    <a:pt x="179" y="862"/>
                    <a:pt x="201" y="888"/>
                  </a:cubicBezTo>
                  <a:cubicBezTo>
                    <a:pt x="223" y="914"/>
                    <a:pt x="203" y="938"/>
                    <a:pt x="199" y="955"/>
                  </a:cubicBezTo>
                  <a:cubicBezTo>
                    <a:pt x="194" y="971"/>
                    <a:pt x="183" y="982"/>
                    <a:pt x="164" y="1008"/>
                  </a:cubicBezTo>
                  <a:cubicBezTo>
                    <a:pt x="144" y="1034"/>
                    <a:pt x="118" y="1021"/>
                    <a:pt x="87" y="1010"/>
                  </a:cubicBezTo>
                  <a:cubicBezTo>
                    <a:pt x="57" y="999"/>
                    <a:pt x="72" y="1047"/>
                    <a:pt x="72" y="1064"/>
                  </a:cubicBezTo>
                  <a:cubicBezTo>
                    <a:pt x="72" y="1081"/>
                    <a:pt x="72" y="1077"/>
                    <a:pt x="72" y="1110"/>
                  </a:cubicBezTo>
                  <a:cubicBezTo>
                    <a:pt x="72" y="1144"/>
                    <a:pt x="44" y="1133"/>
                    <a:pt x="33" y="1171"/>
                  </a:cubicBezTo>
                  <a:cubicBezTo>
                    <a:pt x="22" y="1210"/>
                    <a:pt x="46" y="1234"/>
                    <a:pt x="83" y="1246"/>
                  </a:cubicBezTo>
                  <a:cubicBezTo>
                    <a:pt x="120" y="1257"/>
                    <a:pt x="122" y="1270"/>
                    <a:pt x="122" y="1288"/>
                  </a:cubicBezTo>
                  <a:cubicBezTo>
                    <a:pt x="122" y="1307"/>
                    <a:pt x="138" y="1320"/>
                    <a:pt x="159" y="1338"/>
                  </a:cubicBezTo>
                  <a:cubicBezTo>
                    <a:pt x="181" y="1357"/>
                    <a:pt x="183" y="1375"/>
                    <a:pt x="181" y="1399"/>
                  </a:cubicBezTo>
                  <a:cubicBezTo>
                    <a:pt x="179" y="1424"/>
                    <a:pt x="170" y="1438"/>
                    <a:pt x="146" y="1470"/>
                  </a:cubicBezTo>
                  <a:cubicBezTo>
                    <a:pt x="122" y="1501"/>
                    <a:pt x="127" y="1500"/>
                    <a:pt x="131" y="1540"/>
                  </a:cubicBezTo>
                  <a:cubicBezTo>
                    <a:pt x="135" y="1581"/>
                    <a:pt x="118" y="1581"/>
                    <a:pt x="90" y="1601"/>
                  </a:cubicBezTo>
                  <a:cubicBezTo>
                    <a:pt x="61" y="1622"/>
                    <a:pt x="81" y="1655"/>
                    <a:pt x="122" y="1683"/>
                  </a:cubicBezTo>
                  <a:cubicBezTo>
                    <a:pt x="130" y="1688"/>
                    <a:pt x="134" y="1693"/>
                    <a:pt x="137" y="1697"/>
                  </a:cubicBezTo>
                  <a:cubicBezTo>
                    <a:pt x="170" y="1691"/>
                    <a:pt x="204" y="1699"/>
                    <a:pt x="221" y="1701"/>
                  </a:cubicBezTo>
                  <a:cubicBezTo>
                    <a:pt x="245" y="1705"/>
                    <a:pt x="264" y="1716"/>
                    <a:pt x="297" y="1722"/>
                  </a:cubicBezTo>
                  <a:cubicBezTo>
                    <a:pt x="330" y="1727"/>
                    <a:pt x="334" y="1729"/>
                    <a:pt x="360" y="1724"/>
                  </a:cubicBezTo>
                  <a:cubicBezTo>
                    <a:pt x="387" y="1718"/>
                    <a:pt x="382" y="1722"/>
                    <a:pt x="404" y="1731"/>
                  </a:cubicBezTo>
                  <a:cubicBezTo>
                    <a:pt x="426" y="1740"/>
                    <a:pt x="437" y="1737"/>
                    <a:pt x="446" y="1718"/>
                  </a:cubicBezTo>
                  <a:cubicBezTo>
                    <a:pt x="485" y="1672"/>
                    <a:pt x="485" y="1716"/>
                    <a:pt x="520" y="1716"/>
                  </a:cubicBezTo>
                  <a:cubicBezTo>
                    <a:pt x="528" y="1716"/>
                    <a:pt x="533" y="1716"/>
                    <a:pt x="536" y="1717"/>
                  </a:cubicBezTo>
                  <a:cubicBezTo>
                    <a:pt x="547" y="1706"/>
                    <a:pt x="555" y="1692"/>
                    <a:pt x="536" y="1675"/>
                  </a:cubicBezTo>
                  <a:cubicBezTo>
                    <a:pt x="500" y="1641"/>
                    <a:pt x="467" y="1627"/>
                    <a:pt x="490" y="1597"/>
                  </a:cubicBezTo>
                  <a:cubicBezTo>
                    <a:pt x="513" y="1566"/>
                    <a:pt x="513" y="1552"/>
                    <a:pt x="539" y="1544"/>
                  </a:cubicBezTo>
                  <a:cubicBezTo>
                    <a:pt x="566" y="1536"/>
                    <a:pt x="562" y="1516"/>
                    <a:pt x="582" y="1477"/>
                  </a:cubicBezTo>
                  <a:cubicBezTo>
                    <a:pt x="602" y="1438"/>
                    <a:pt x="592" y="1391"/>
                    <a:pt x="634" y="1388"/>
                  </a:cubicBezTo>
                  <a:cubicBezTo>
                    <a:pt x="677" y="1386"/>
                    <a:pt x="664" y="1374"/>
                    <a:pt x="684" y="1344"/>
                  </a:cubicBezTo>
                  <a:cubicBezTo>
                    <a:pt x="703" y="1313"/>
                    <a:pt x="720" y="1322"/>
                    <a:pt x="733" y="1313"/>
                  </a:cubicBezTo>
                  <a:cubicBezTo>
                    <a:pt x="746" y="1305"/>
                    <a:pt x="736" y="1244"/>
                    <a:pt x="792" y="1241"/>
                  </a:cubicBezTo>
                  <a:cubicBezTo>
                    <a:pt x="847" y="1238"/>
                    <a:pt x="887" y="1252"/>
                    <a:pt x="906" y="1219"/>
                  </a:cubicBezTo>
                  <a:cubicBezTo>
                    <a:pt x="926" y="1185"/>
                    <a:pt x="952" y="1180"/>
                    <a:pt x="962" y="1152"/>
                  </a:cubicBezTo>
                  <a:cubicBezTo>
                    <a:pt x="968" y="1135"/>
                    <a:pt x="976" y="1125"/>
                    <a:pt x="985" y="1110"/>
                  </a:cubicBezTo>
                  <a:cubicBezTo>
                    <a:pt x="953" y="1082"/>
                    <a:pt x="922" y="1049"/>
                    <a:pt x="924" y="1018"/>
                  </a:cubicBezTo>
                  <a:cubicBezTo>
                    <a:pt x="913" y="1022"/>
                    <a:pt x="902" y="1028"/>
                    <a:pt x="897" y="1035"/>
                  </a:cubicBezTo>
                  <a:cubicBezTo>
                    <a:pt x="883" y="1052"/>
                    <a:pt x="874" y="1066"/>
                    <a:pt x="841" y="1049"/>
                  </a:cubicBezTo>
                  <a:cubicBezTo>
                    <a:pt x="808" y="1032"/>
                    <a:pt x="802" y="999"/>
                    <a:pt x="782" y="1024"/>
                  </a:cubicBezTo>
                  <a:cubicBezTo>
                    <a:pt x="762" y="1049"/>
                    <a:pt x="746" y="1044"/>
                    <a:pt x="723" y="1021"/>
                  </a:cubicBezTo>
                  <a:cubicBezTo>
                    <a:pt x="700" y="999"/>
                    <a:pt x="690" y="969"/>
                    <a:pt x="707" y="957"/>
                  </a:cubicBezTo>
                  <a:cubicBezTo>
                    <a:pt x="723" y="946"/>
                    <a:pt x="736" y="924"/>
                    <a:pt x="723" y="907"/>
                  </a:cubicBezTo>
                  <a:cubicBezTo>
                    <a:pt x="710" y="891"/>
                    <a:pt x="710" y="866"/>
                    <a:pt x="710" y="843"/>
                  </a:cubicBezTo>
                  <a:cubicBezTo>
                    <a:pt x="710" y="821"/>
                    <a:pt x="707" y="799"/>
                    <a:pt x="680" y="805"/>
                  </a:cubicBezTo>
                  <a:cubicBezTo>
                    <a:pt x="654" y="810"/>
                    <a:pt x="631" y="818"/>
                    <a:pt x="631" y="838"/>
                  </a:cubicBezTo>
                  <a:cubicBezTo>
                    <a:pt x="631" y="857"/>
                    <a:pt x="621" y="877"/>
                    <a:pt x="602" y="860"/>
                  </a:cubicBezTo>
                  <a:cubicBezTo>
                    <a:pt x="582" y="843"/>
                    <a:pt x="572" y="835"/>
                    <a:pt x="536" y="846"/>
                  </a:cubicBezTo>
                  <a:cubicBezTo>
                    <a:pt x="500" y="857"/>
                    <a:pt x="467" y="863"/>
                    <a:pt x="444" y="843"/>
                  </a:cubicBezTo>
                  <a:cubicBezTo>
                    <a:pt x="422" y="824"/>
                    <a:pt x="395" y="807"/>
                    <a:pt x="395" y="782"/>
                  </a:cubicBezTo>
                  <a:cubicBezTo>
                    <a:pt x="395" y="757"/>
                    <a:pt x="389" y="735"/>
                    <a:pt x="412" y="721"/>
                  </a:cubicBezTo>
                  <a:cubicBezTo>
                    <a:pt x="435" y="707"/>
                    <a:pt x="438" y="696"/>
                    <a:pt x="458" y="693"/>
                  </a:cubicBezTo>
                  <a:cubicBezTo>
                    <a:pt x="477" y="691"/>
                    <a:pt x="494" y="677"/>
                    <a:pt x="484" y="663"/>
                  </a:cubicBezTo>
                  <a:cubicBezTo>
                    <a:pt x="474" y="649"/>
                    <a:pt x="451" y="604"/>
                    <a:pt x="481" y="585"/>
                  </a:cubicBezTo>
                  <a:cubicBezTo>
                    <a:pt x="510" y="565"/>
                    <a:pt x="543" y="571"/>
                    <a:pt x="546" y="540"/>
                  </a:cubicBezTo>
                  <a:cubicBezTo>
                    <a:pt x="549" y="510"/>
                    <a:pt x="543" y="507"/>
                    <a:pt x="572" y="485"/>
                  </a:cubicBezTo>
                  <a:cubicBezTo>
                    <a:pt x="602" y="463"/>
                    <a:pt x="608" y="460"/>
                    <a:pt x="634" y="482"/>
                  </a:cubicBezTo>
                  <a:cubicBezTo>
                    <a:pt x="661" y="504"/>
                    <a:pt x="693" y="538"/>
                    <a:pt x="733" y="532"/>
                  </a:cubicBezTo>
                  <a:cubicBezTo>
                    <a:pt x="772" y="527"/>
                    <a:pt x="831" y="527"/>
                    <a:pt x="798" y="552"/>
                  </a:cubicBezTo>
                  <a:cubicBezTo>
                    <a:pt x="766" y="577"/>
                    <a:pt x="762" y="604"/>
                    <a:pt x="779" y="616"/>
                  </a:cubicBezTo>
                  <a:cubicBezTo>
                    <a:pt x="795" y="627"/>
                    <a:pt x="802" y="646"/>
                    <a:pt x="838" y="649"/>
                  </a:cubicBezTo>
                  <a:cubicBezTo>
                    <a:pt x="874" y="652"/>
                    <a:pt x="893" y="668"/>
                    <a:pt x="870" y="693"/>
                  </a:cubicBezTo>
                  <a:cubicBezTo>
                    <a:pt x="847" y="718"/>
                    <a:pt x="854" y="743"/>
                    <a:pt x="867" y="757"/>
                  </a:cubicBezTo>
                  <a:cubicBezTo>
                    <a:pt x="880" y="771"/>
                    <a:pt x="923" y="788"/>
                    <a:pt x="933" y="805"/>
                  </a:cubicBezTo>
                  <a:cubicBezTo>
                    <a:pt x="942" y="821"/>
                    <a:pt x="949" y="818"/>
                    <a:pt x="962" y="824"/>
                  </a:cubicBezTo>
                  <a:cubicBezTo>
                    <a:pt x="975" y="830"/>
                    <a:pt x="982" y="852"/>
                    <a:pt x="982" y="866"/>
                  </a:cubicBezTo>
                  <a:cubicBezTo>
                    <a:pt x="982" y="876"/>
                    <a:pt x="990" y="881"/>
                    <a:pt x="996" y="895"/>
                  </a:cubicBezTo>
                  <a:cubicBezTo>
                    <a:pt x="1007" y="897"/>
                    <a:pt x="1021" y="903"/>
                    <a:pt x="1035" y="908"/>
                  </a:cubicBezTo>
                  <a:cubicBezTo>
                    <a:pt x="1066" y="919"/>
                    <a:pt x="1079" y="886"/>
                    <a:pt x="1123" y="875"/>
                  </a:cubicBezTo>
                  <a:cubicBezTo>
                    <a:pt x="1166" y="864"/>
                    <a:pt x="1223" y="853"/>
                    <a:pt x="1232" y="823"/>
                  </a:cubicBezTo>
                  <a:cubicBezTo>
                    <a:pt x="1241" y="793"/>
                    <a:pt x="1241" y="693"/>
                    <a:pt x="1293" y="667"/>
                  </a:cubicBezTo>
                  <a:cubicBezTo>
                    <a:pt x="1311" y="659"/>
                    <a:pt x="1329" y="649"/>
                    <a:pt x="1348" y="636"/>
                  </a:cubicBezTo>
                  <a:cubicBezTo>
                    <a:pt x="1317" y="593"/>
                    <a:pt x="1259" y="533"/>
                    <a:pt x="1251" y="51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4" name="Freeform 33"/>
            <p:cNvSpPr>
              <a:spLocks/>
            </p:cNvSpPr>
            <p:nvPr/>
          </p:nvSpPr>
          <p:spPr bwMode="auto">
            <a:xfrm>
              <a:off x="4183" y="1579"/>
              <a:ext cx="205" cy="193"/>
            </a:xfrm>
            <a:custGeom>
              <a:avLst/>
              <a:gdLst>
                <a:gd name="T0" fmla="*/ 347 w 442"/>
                <a:gd name="T1" fmla="*/ 322 h 417"/>
                <a:gd name="T2" fmla="*/ 399 w 442"/>
                <a:gd name="T3" fmla="*/ 286 h 417"/>
                <a:gd name="T4" fmla="*/ 393 w 442"/>
                <a:gd name="T5" fmla="*/ 219 h 417"/>
                <a:gd name="T6" fmla="*/ 424 w 442"/>
                <a:gd name="T7" fmla="*/ 183 h 417"/>
                <a:gd name="T8" fmla="*/ 390 w 442"/>
                <a:gd name="T9" fmla="*/ 156 h 417"/>
                <a:gd name="T10" fmla="*/ 409 w 442"/>
                <a:gd name="T11" fmla="*/ 92 h 417"/>
                <a:gd name="T12" fmla="*/ 344 w 442"/>
                <a:gd name="T13" fmla="*/ 72 h 417"/>
                <a:gd name="T14" fmla="*/ 245 w 442"/>
                <a:gd name="T15" fmla="*/ 22 h 417"/>
                <a:gd name="T16" fmla="*/ 183 w 442"/>
                <a:gd name="T17" fmla="*/ 25 h 417"/>
                <a:gd name="T18" fmla="*/ 157 w 442"/>
                <a:gd name="T19" fmla="*/ 80 h 417"/>
                <a:gd name="T20" fmla="*/ 92 w 442"/>
                <a:gd name="T21" fmla="*/ 125 h 417"/>
                <a:gd name="T22" fmla="*/ 95 w 442"/>
                <a:gd name="T23" fmla="*/ 203 h 417"/>
                <a:gd name="T24" fmla="*/ 69 w 442"/>
                <a:gd name="T25" fmla="*/ 233 h 417"/>
                <a:gd name="T26" fmla="*/ 23 w 442"/>
                <a:gd name="T27" fmla="*/ 261 h 417"/>
                <a:gd name="T28" fmla="*/ 6 w 442"/>
                <a:gd name="T29" fmla="*/ 322 h 417"/>
                <a:gd name="T30" fmla="*/ 55 w 442"/>
                <a:gd name="T31" fmla="*/ 383 h 417"/>
                <a:gd name="T32" fmla="*/ 147 w 442"/>
                <a:gd name="T33" fmla="*/ 386 h 417"/>
                <a:gd name="T34" fmla="*/ 213 w 442"/>
                <a:gd name="T35" fmla="*/ 400 h 417"/>
                <a:gd name="T36" fmla="*/ 242 w 442"/>
                <a:gd name="T37" fmla="*/ 378 h 417"/>
                <a:gd name="T38" fmla="*/ 291 w 442"/>
                <a:gd name="T39" fmla="*/ 345 h 417"/>
                <a:gd name="T40" fmla="*/ 306 w 442"/>
                <a:gd name="T41" fmla="*/ 345 h 417"/>
                <a:gd name="T42" fmla="*/ 347 w 442"/>
                <a:gd name="T43" fmla="*/ 32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2" h="417">
                  <a:moveTo>
                    <a:pt x="347" y="322"/>
                  </a:moveTo>
                  <a:cubicBezTo>
                    <a:pt x="383" y="325"/>
                    <a:pt x="406" y="311"/>
                    <a:pt x="399" y="286"/>
                  </a:cubicBezTo>
                  <a:cubicBezTo>
                    <a:pt x="393" y="261"/>
                    <a:pt x="367" y="247"/>
                    <a:pt x="393" y="219"/>
                  </a:cubicBezTo>
                  <a:cubicBezTo>
                    <a:pt x="408" y="204"/>
                    <a:pt x="416" y="194"/>
                    <a:pt x="424" y="183"/>
                  </a:cubicBezTo>
                  <a:cubicBezTo>
                    <a:pt x="408" y="176"/>
                    <a:pt x="401" y="163"/>
                    <a:pt x="390" y="156"/>
                  </a:cubicBezTo>
                  <a:cubicBezTo>
                    <a:pt x="373" y="144"/>
                    <a:pt x="377" y="117"/>
                    <a:pt x="409" y="92"/>
                  </a:cubicBezTo>
                  <a:cubicBezTo>
                    <a:pt x="442" y="67"/>
                    <a:pt x="383" y="67"/>
                    <a:pt x="344" y="72"/>
                  </a:cubicBezTo>
                  <a:cubicBezTo>
                    <a:pt x="304" y="78"/>
                    <a:pt x="272" y="44"/>
                    <a:pt x="245" y="22"/>
                  </a:cubicBezTo>
                  <a:cubicBezTo>
                    <a:pt x="219" y="0"/>
                    <a:pt x="213" y="3"/>
                    <a:pt x="183" y="25"/>
                  </a:cubicBezTo>
                  <a:cubicBezTo>
                    <a:pt x="154" y="47"/>
                    <a:pt x="160" y="50"/>
                    <a:pt x="157" y="80"/>
                  </a:cubicBezTo>
                  <a:cubicBezTo>
                    <a:pt x="154" y="111"/>
                    <a:pt x="121" y="105"/>
                    <a:pt x="92" y="125"/>
                  </a:cubicBezTo>
                  <a:cubicBezTo>
                    <a:pt x="62" y="144"/>
                    <a:pt x="85" y="189"/>
                    <a:pt x="95" y="203"/>
                  </a:cubicBezTo>
                  <a:cubicBezTo>
                    <a:pt x="105" y="217"/>
                    <a:pt x="88" y="231"/>
                    <a:pt x="69" y="233"/>
                  </a:cubicBezTo>
                  <a:cubicBezTo>
                    <a:pt x="49" y="236"/>
                    <a:pt x="46" y="247"/>
                    <a:pt x="23" y="261"/>
                  </a:cubicBezTo>
                  <a:cubicBezTo>
                    <a:pt x="0" y="275"/>
                    <a:pt x="6" y="297"/>
                    <a:pt x="6" y="322"/>
                  </a:cubicBezTo>
                  <a:cubicBezTo>
                    <a:pt x="6" y="347"/>
                    <a:pt x="33" y="364"/>
                    <a:pt x="55" y="383"/>
                  </a:cubicBezTo>
                  <a:cubicBezTo>
                    <a:pt x="78" y="403"/>
                    <a:pt x="111" y="397"/>
                    <a:pt x="147" y="386"/>
                  </a:cubicBezTo>
                  <a:cubicBezTo>
                    <a:pt x="183" y="375"/>
                    <a:pt x="193" y="383"/>
                    <a:pt x="213" y="400"/>
                  </a:cubicBezTo>
                  <a:cubicBezTo>
                    <a:pt x="232" y="417"/>
                    <a:pt x="242" y="397"/>
                    <a:pt x="242" y="378"/>
                  </a:cubicBezTo>
                  <a:cubicBezTo>
                    <a:pt x="242" y="358"/>
                    <a:pt x="265" y="350"/>
                    <a:pt x="291" y="345"/>
                  </a:cubicBezTo>
                  <a:cubicBezTo>
                    <a:pt x="297" y="343"/>
                    <a:pt x="302" y="344"/>
                    <a:pt x="306" y="345"/>
                  </a:cubicBezTo>
                  <a:cubicBezTo>
                    <a:pt x="318" y="332"/>
                    <a:pt x="333" y="321"/>
                    <a:pt x="347" y="322"/>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5" name="Freeform 34"/>
            <p:cNvSpPr>
              <a:spLocks/>
            </p:cNvSpPr>
            <p:nvPr/>
          </p:nvSpPr>
          <p:spPr bwMode="auto">
            <a:xfrm>
              <a:off x="4323" y="1664"/>
              <a:ext cx="141" cy="196"/>
            </a:xfrm>
            <a:custGeom>
              <a:avLst/>
              <a:gdLst>
                <a:gd name="T0" fmla="*/ 292 w 306"/>
                <a:gd name="T1" fmla="*/ 223 h 423"/>
                <a:gd name="T2" fmla="*/ 272 w 306"/>
                <a:gd name="T3" fmla="*/ 181 h 423"/>
                <a:gd name="T4" fmla="*/ 243 w 306"/>
                <a:gd name="T5" fmla="*/ 162 h 423"/>
                <a:gd name="T6" fmla="*/ 177 w 306"/>
                <a:gd name="T7" fmla="*/ 114 h 423"/>
                <a:gd name="T8" fmla="*/ 180 w 306"/>
                <a:gd name="T9" fmla="*/ 50 h 423"/>
                <a:gd name="T10" fmla="*/ 148 w 306"/>
                <a:gd name="T11" fmla="*/ 6 h 423"/>
                <a:gd name="T12" fmla="*/ 123 w 306"/>
                <a:gd name="T13" fmla="*/ 0 h 423"/>
                <a:gd name="T14" fmla="*/ 92 w 306"/>
                <a:gd name="T15" fmla="*/ 36 h 423"/>
                <a:gd name="T16" fmla="*/ 98 w 306"/>
                <a:gd name="T17" fmla="*/ 103 h 423"/>
                <a:gd name="T18" fmla="*/ 46 w 306"/>
                <a:gd name="T19" fmla="*/ 139 h 423"/>
                <a:gd name="T20" fmla="*/ 5 w 306"/>
                <a:gd name="T21" fmla="*/ 162 h 423"/>
                <a:gd name="T22" fmla="*/ 20 w 306"/>
                <a:gd name="T23" fmla="*/ 200 h 423"/>
                <a:gd name="T24" fmla="*/ 33 w 306"/>
                <a:gd name="T25" fmla="*/ 264 h 423"/>
                <a:gd name="T26" fmla="*/ 17 w 306"/>
                <a:gd name="T27" fmla="*/ 314 h 423"/>
                <a:gd name="T28" fmla="*/ 33 w 306"/>
                <a:gd name="T29" fmla="*/ 378 h 423"/>
                <a:gd name="T30" fmla="*/ 92 w 306"/>
                <a:gd name="T31" fmla="*/ 381 h 423"/>
                <a:gd name="T32" fmla="*/ 151 w 306"/>
                <a:gd name="T33" fmla="*/ 406 h 423"/>
                <a:gd name="T34" fmla="*/ 207 w 306"/>
                <a:gd name="T35" fmla="*/ 392 h 423"/>
                <a:gd name="T36" fmla="*/ 234 w 306"/>
                <a:gd name="T37" fmla="*/ 375 h 423"/>
                <a:gd name="T38" fmla="*/ 236 w 306"/>
                <a:gd name="T39" fmla="*/ 362 h 423"/>
                <a:gd name="T40" fmla="*/ 280 w 306"/>
                <a:gd name="T41" fmla="*/ 269 h 423"/>
                <a:gd name="T42" fmla="*/ 306 w 306"/>
                <a:gd name="T43" fmla="*/ 252 h 423"/>
                <a:gd name="T44" fmla="*/ 292 w 306"/>
                <a:gd name="T45" fmla="*/ 2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6" h="423">
                  <a:moveTo>
                    <a:pt x="292" y="223"/>
                  </a:moveTo>
                  <a:cubicBezTo>
                    <a:pt x="292" y="209"/>
                    <a:pt x="285" y="187"/>
                    <a:pt x="272" y="181"/>
                  </a:cubicBezTo>
                  <a:cubicBezTo>
                    <a:pt x="259" y="175"/>
                    <a:pt x="252" y="178"/>
                    <a:pt x="243" y="162"/>
                  </a:cubicBezTo>
                  <a:cubicBezTo>
                    <a:pt x="233" y="145"/>
                    <a:pt x="190" y="128"/>
                    <a:pt x="177" y="114"/>
                  </a:cubicBezTo>
                  <a:cubicBezTo>
                    <a:pt x="164" y="100"/>
                    <a:pt x="157" y="75"/>
                    <a:pt x="180" y="50"/>
                  </a:cubicBezTo>
                  <a:cubicBezTo>
                    <a:pt x="203" y="25"/>
                    <a:pt x="184" y="9"/>
                    <a:pt x="148" y="6"/>
                  </a:cubicBezTo>
                  <a:cubicBezTo>
                    <a:pt x="137" y="5"/>
                    <a:pt x="130" y="3"/>
                    <a:pt x="123" y="0"/>
                  </a:cubicBezTo>
                  <a:cubicBezTo>
                    <a:pt x="115" y="11"/>
                    <a:pt x="107" y="21"/>
                    <a:pt x="92" y="36"/>
                  </a:cubicBezTo>
                  <a:cubicBezTo>
                    <a:pt x="66" y="64"/>
                    <a:pt x="92" y="78"/>
                    <a:pt x="98" y="103"/>
                  </a:cubicBezTo>
                  <a:cubicBezTo>
                    <a:pt x="105" y="128"/>
                    <a:pt x="82" y="142"/>
                    <a:pt x="46" y="139"/>
                  </a:cubicBezTo>
                  <a:cubicBezTo>
                    <a:pt x="32" y="138"/>
                    <a:pt x="17" y="149"/>
                    <a:pt x="5" y="162"/>
                  </a:cubicBezTo>
                  <a:cubicBezTo>
                    <a:pt x="18" y="166"/>
                    <a:pt x="20" y="183"/>
                    <a:pt x="20" y="200"/>
                  </a:cubicBezTo>
                  <a:cubicBezTo>
                    <a:pt x="20" y="223"/>
                    <a:pt x="20" y="248"/>
                    <a:pt x="33" y="264"/>
                  </a:cubicBezTo>
                  <a:cubicBezTo>
                    <a:pt x="46" y="281"/>
                    <a:pt x="33" y="303"/>
                    <a:pt x="17" y="314"/>
                  </a:cubicBezTo>
                  <a:cubicBezTo>
                    <a:pt x="0" y="326"/>
                    <a:pt x="10" y="356"/>
                    <a:pt x="33" y="378"/>
                  </a:cubicBezTo>
                  <a:cubicBezTo>
                    <a:pt x="56" y="401"/>
                    <a:pt x="72" y="406"/>
                    <a:pt x="92" y="381"/>
                  </a:cubicBezTo>
                  <a:cubicBezTo>
                    <a:pt x="112" y="356"/>
                    <a:pt x="118" y="389"/>
                    <a:pt x="151" y="406"/>
                  </a:cubicBezTo>
                  <a:cubicBezTo>
                    <a:pt x="184" y="423"/>
                    <a:pt x="193" y="409"/>
                    <a:pt x="207" y="392"/>
                  </a:cubicBezTo>
                  <a:cubicBezTo>
                    <a:pt x="212" y="385"/>
                    <a:pt x="223" y="379"/>
                    <a:pt x="234" y="375"/>
                  </a:cubicBezTo>
                  <a:cubicBezTo>
                    <a:pt x="234" y="370"/>
                    <a:pt x="235" y="366"/>
                    <a:pt x="236" y="362"/>
                  </a:cubicBezTo>
                  <a:cubicBezTo>
                    <a:pt x="249" y="325"/>
                    <a:pt x="271" y="299"/>
                    <a:pt x="280" y="269"/>
                  </a:cubicBezTo>
                  <a:cubicBezTo>
                    <a:pt x="284" y="253"/>
                    <a:pt x="294" y="250"/>
                    <a:pt x="306" y="252"/>
                  </a:cubicBezTo>
                  <a:cubicBezTo>
                    <a:pt x="300" y="238"/>
                    <a:pt x="292" y="233"/>
                    <a:pt x="292" y="223"/>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6" name="Freeform 35"/>
            <p:cNvSpPr>
              <a:spLocks/>
            </p:cNvSpPr>
            <p:nvPr/>
          </p:nvSpPr>
          <p:spPr bwMode="auto">
            <a:xfrm>
              <a:off x="5023" y="3295"/>
              <a:ext cx="201" cy="412"/>
            </a:xfrm>
            <a:custGeom>
              <a:avLst/>
              <a:gdLst>
                <a:gd name="T0" fmla="*/ 172 w 434"/>
                <a:gd name="T1" fmla="*/ 136 h 890"/>
                <a:gd name="T2" fmla="*/ 137 w 434"/>
                <a:gd name="T3" fmla="*/ 212 h 890"/>
                <a:gd name="T4" fmla="*/ 102 w 434"/>
                <a:gd name="T5" fmla="*/ 249 h 890"/>
                <a:gd name="T6" fmla="*/ 78 w 434"/>
                <a:gd name="T7" fmla="*/ 336 h 890"/>
                <a:gd name="T8" fmla="*/ 50 w 434"/>
                <a:gd name="T9" fmla="*/ 406 h 890"/>
                <a:gd name="T10" fmla="*/ 43 w 434"/>
                <a:gd name="T11" fmla="*/ 445 h 890"/>
                <a:gd name="T12" fmla="*/ 13 w 434"/>
                <a:gd name="T13" fmla="*/ 506 h 890"/>
                <a:gd name="T14" fmla="*/ 32 w 434"/>
                <a:gd name="T15" fmla="*/ 545 h 890"/>
                <a:gd name="T16" fmla="*/ 28 w 434"/>
                <a:gd name="T17" fmla="*/ 625 h 890"/>
                <a:gd name="T18" fmla="*/ 72 w 434"/>
                <a:gd name="T19" fmla="*/ 668 h 890"/>
                <a:gd name="T20" fmla="*/ 111 w 434"/>
                <a:gd name="T21" fmla="*/ 734 h 890"/>
                <a:gd name="T22" fmla="*/ 185 w 434"/>
                <a:gd name="T23" fmla="*/ 773 h 890"/>
                <a:gd name="T24" fmla="*/ 244 w 434"/>
                <a:gd name="T25" fmla="*/ 834 h 890"/>
                <a:gd name="T26" fmla="*/ 284 w 434"/>
                <a:gd name="T27" fmla="*/ 888 h 890"/>
                <a:gd name="T28" fmla="*/ 312 w 434"/>
                <a:gd name="T29" fmla="*/ 855 h 890"/>
                <a:gd name="T30" fmla="*/ 301 w 434"/>
                <a:gd name="T31" fmla="*/ 788 h 890"/>
                <a:gd name="T32" fmla="*/ 318 w 434"/>
                <a:gd name="T33" fmla="*/ 705 h 890"/>
                <a:gd name="T34" fmla="*/ 364 w 434"/>
                <a:gd name="T35" fmla="*/ 619 h 890"/>
                <a:gd name="T36" fmla="*/ 377 w 434"/>
                <a:gd name="T37" fmla="*/ 580 h 890"/>
                <a:gd name="T38" fmla="*/ 388 w 434"/>
                <a:gd name="T39" fmla="*/ 492 h 890"/>
                <a:gd name="T40" fmla="*/ 401 w 434"/>
                <a:gd name="T41" fmla="*/ 438 h 890"/>
                <a:gd name="T42" fmla="*/ 397 w 434"/>
                <a:gd name="T43" fmla="*/ 386 h 890"/>
                <a:gd name="T44" fmla="*/ 419 w 434"/>
                <a:gd name="T45" fmla="*/ 336 h 890"/>
                <a:gd name="T46" fmla="*/ 404 w 434"/>
                <a:gd name="T47" fmla="*/ 278 h 890"/>
                <a:gd name="T48" fmla="*/ 432 w 434"/>
                <a:gd name="T49" fmla="*/ 206 h 890"/>
                <a:gd name="T50" fmla="*/ 406 w 434"/>
                <a:gd name="T51" fmla="*/ 115 h 890"/>
                <a:gd name="T52" fmla="*/ 406 w 434"/>
                <a:gd name="T53" fmla="*/ 45 h 890"/>
                <a:gd name="T54" fmla="*/ 329 w 434"/>
                <a:gd name="T55" fmla="*/ 30 h 890"/>
                <a:gd name="T56" fmla="*/ 294 w 434"/>
                <a:gd name="T57" fmla="*/ 15 h 890"/>
                <a:gd name="T58" fmla="*/ 238 w 434"/>
                <a:gd name="T59" fmla="*/ 62 h 890"/>
                <a:gd name="T60" fmla="*/ 183 w 434"/>
                <a:gd name="T61" fmla="*/ 93 h 890"/>
                <a:gd name="T62" fmla="*/ 172 w 434"/>
                <a:gd name="T63" fmla="*/ 136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4" h="890">
                  <a:moveTo>
                    <a:pt x="172" y="136"/>
                  </a:moveTo>
                  <a:cubicBezTo>
                    <a:pt x="172" y="136"/>
                    <a:pt x="166" y="208"/>
                    <a:pt x="137" y="212"/>
                  </a:cubicBezTo>
                  <a:cubicBezTo>
                    <a:pt x="109" y="215"/>
                    <a:pt x="111" y="225"/>
                    <a:pt x="102" y="249"/>
                  </a:cubicBezTo>
                  <a:cubicBezTo>
                    <a:pt x="93" y="273"/>
                    <a:pt x="93" y="317"/>
                    <a:pt x="78" y="336"/>
                  </a:cubicBezTo>
                  <a:cubicBezTo>
                    <a:pt x="63" y="354"/>
                    <a:pt x="48" y="391"/>
                    <a:pt x="50" y="406"/>
                  </a:cubicBezTo>
                  <a:cubicBezTo>
                    <a:pt x="52" y="421"/>
                    <a:pt x="56" y="434"/>
                    <a:pt x="43" y="445"/>
                  </a:cubicBezTo>
                  <a:cubicBezTo>
                    <a:pt x="30" y="456"/>
                    <a:pt x="8" y="484"/>
                    <a:pt x="13" y="506"/>
                  </a:cubicBezTo>
                  <a:cubicBezTo>
                    <a:pt x="17" y="529"/>
                    <a:pt x="32" y="516"/>
                    <a:pt x="32" y="545"/>
                  </a:cubicBezTo>
                  <a:cubicBezTo>
                    <a:pt x="32" y="575"/>
                    <a:pt x="0" y="595"/>
                    <a:pt x="28" y="625"/>
                  </a:cubicBezTo>
                  <a:cubicBezTo>
                    <a:pt x="56" y="655"/>
                    <a:pt x="67" y="649"/>
                    <a:pt x="72" y="668"/>
                  </a:cubicBezTo>
                  <a:cubicBezTo>
                    <a:pt x="76" y="686"/>
                    <a:pt x="83" y="710"/>
                    <a:pt x="111" y="734"/>
                  </a:cubicBezTo>
                  <a:cubicBezTo>
                    <a:pt x="139" y="758"/>
                    <a:pt x="166" y="747"/>
                    <a:pt x="185" y="773"/>
                  </a:cubicBezTo>
                  <a:cubicBezTo>
                    <a:pt x="205" y="799"/>
                    <a:pt x="240" y="808"/>
                    <a:pt x="244" y="834"/>
                  </a:cubicBezTo>
                  <a:cubicBezTo>
                    <a:pt x="249" y="860"/>
                    <a:pt x="266" y="886"/>
                    <a:pt x="284" y="888"/>
                  </a:cubicBezTo>
                  <a:cubicBezTo>
                    <a:pt x="301" y="890"/>
                    <a:pt x="325" y="881"/>
                    <a:pt x="312" y="855"/>
                  </a:cubicBezTo>
                  <a:cubicBezTo>
                    <a:pt x="299" y="829"/>
                    <a:pt x="308" y="816"/>
                    <a:pt x="301" y="788"/>
                  </a:cubicBezTo>
                  <a:cubicBezTo>
                    <a:pt x="294" y="760"/>
                    <a:pt x="294" y="727"/>
                    <a:pt x="318" y="705"/>
                  </a:cubicBezTo>
                  <a:cubicBezTo>
                    <a:pt x="342" y="682"/>
                    <a:pt x="362" y="645"/>
                    <a:pt x="364" y="619"/>
                  </a:cubicBezTo>
                  <a:cubicBezTo>
                    <a:pt x="366" y="593"/>
                    <a:pt x="358" y="593"/>
                    <a:pt x="377" y="580"/>
                  </a:cubicBezTo>
                  <a:cubicBezTo>
                    <a:pt x="397" y="568"/>
                    <a:pt x="371" y="512"/>
                    <a:pt x="388" y="492"/>
                  </a:cubicBezTo>
                  <a:cubicBezTo>
                    <a:pt x="406" y="471"/>
                    <a:pt x="415" y="451"/>
                    <a:pt x="401" y="438"/>
                  </a:cubicBezTo>
                  <a:cubicBezTo>
                    <a:pt x="388" y="425"/>
                    <a:pt x="380" y="395"/>
                    <a:pt x="397" y="386"/>
                  </a:cubicBezTo>
                  <a:cubicBezTo>
                    <a:pt x="415" y="377"/>
                    <a:pt x="432" y="356"/>
                    <a:pt x="419" y="336"/>
                  </a:cubicBezTo>
                  <a:cubicBezTo>
                    <a:pt x="406" y="315"/>
                    <a:pt x="397" y="306"/>
                    <a:pt x="404" y="278"/>
                  </a:cubicBezTo>
                  <a:cubicBezTo>
                    <a:pt x="410" y="251"/>
                    <a:pt x="430" y="239"/>
                    <a:pt x="432" y="206"/>
                  </a:cubicBezTo>
                  <a:cubicBezTo>
                    <a:pt x="434" y="173"/>
                    <a:pt x="401" y="149"/>
                    <a:pt x="406" y="115"/>
                  </a:cubicBezTo>
                  <a:cubicBezTo>
                    <a:pt x="410" y="82"/>
                    <a:pt x="423" y="58"/>
                    <a:pt x="406" y="45"/>
                  </a:cubicBezTo>
                  <a:cubicBezTo>
                    <a:pt x="388" y="32"/>
                    <a:pt x="340" y="41"/>
                    <a:pt x="329" y="30"/>
                  </a:cubicBezTo>
                  <a:cubicBezTo>
                    <a:pt x="318" y="19"/>
                    <a:pt x="312" y="0"/>
                    <a:pt x="294" y="15"/>
                  </a:cubicBezTo>
                  <a:cubicBezTo>
                    <a:pt x="277" y="30"/>
                    <a:pt x="259" y="56"/>
                    <a:pt x="238" y="62"/>
                  </a:cubicBezTo>
                  <a:cubicBezTo>
                    <a:pt x="216" y="67"/>
                    <a:pt x="198" y="78"/>
                    <a:pt x="183" y="93"/>
                  </a:cubicBezTo>
                  <a:cubicBezTo>
                    <a:pt x="168" y="108"/>
                    <a:pt x="172" y="113"/>
                    <a:pt x="172" y="13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7" name="Freeform 36"/>
            <p:cNvSpPr>
              <a:spLocks/>
            </p:cNvSpPr>
            <p:nvPr/>
          </p:nvSpPr>
          <p:spPr bwMode="auto">
            <a:xfrm>
              <a:off x="5438" y="3349"/>
              <a:ext cx="38" cy="22"/>
            </a:xfrm>
            <a:custGeom>
              <a:avLst/>
              <a:gdLst>
                <a:gd name="T0" fmla="*/ 53 w 81"/>
                <a:gd name="T1" fmla="*/ 2 h 48"/>
                <a:gd name="T2" fmla="*/ 5 w 81"/>
                <a:gd name="T3" fmla="*/ 19 h 48"/>
                <a:gd name="T4" fmla="*/ 31 w 81"/>
                <a:gd name="T5" fmla="*/ 45 h 48"/>
                <a:gd name="T6" fmla="*/ 53 w 81"/>
                <a:gd name="T7" fmla="*/ 2 h 48"/>
              </a:gdLst>
              <a:ahLst/>
              <a:cxnLst>
                <a:cxn ang="0">
                  <a:pos x="T0" y="T1"/>
                </a:cxn>
                <a:cxn ang="0">
                  <a:pos x="T2" y="T3"/>
                </a:cxn>
                <a:cxn ang="0">
                  <a:pos x="T4" y="T5"/>
                </a:cxn>
                <a:cxn ang="0">
                  <a:pos x="T6" y="T7"/>
                </a:cxn>
              </a:cxnLst>
              <a:rect l="0" t="0" r="r" b="b"/>
              <a:pathLst>
                <a:path w="81" h="48">
                  <a:moveTo>
                    <a:pt x="53" y="2"/>
                  </a:moveTo>
                  <a:cubicBezTo>
                    <a:pt x="53" y="2"/>
                    <a:pt x="0" y="0"/>
                    <a:pt x="5" y="19"/>
                  </a:cubicBezTo>
                  <a:cubicBezTo>
                    <a:pt x="9" y="37"/>
                    <a:pt x="5" y="41"/>
                    <a:pt x="31" y="45"/>
                  </a:cubicBezTo>
                  <a:cubicBezTo>
                    <a:pt x="57" y="48"/>
                    <a:pt x="81" y="15"/>
                    <a:pt x="53" y="2"/>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8" name="Freeform 37"/>
            <p:cNvSpPr>
              <a:spLocks/>
            </p:cNvSpPr>
            <p:nvPr/>
          </p:nvSpPr>
          <p:spPr bwMode="auto">
            <a:xfrm>
              <a:off x="5489" y="3325"/>
              <a:ext cx="25" cy="32"/>
            </a:xfrm>
            <a:custGeom>
              <a:avLst/>
              <a:gdLst>
                <a:gd name="T0" fmla="*/ 33 w 55"/>
                <a:gd name="T1" fmla="*/ 0 h 69"/>
                <a:gd name="T2" fmla="*/ 3 w 55"/>
                <a:gd name="T3" fmla="*/ 34 h 69"/>
                <a:gd name="T4" fmla="*/ 35 w 55"/>
                <a:gd name="T5" fmla="*/ 50 h 69"/>
                <a:gd name="T6" fmla="*/ 33 w 55"/>
                <a:gd name="T7" fmla="*/ 0 h 69"/>
              </a:gdLst>
              <a:ahLst/>
              <a:cxnLst>
                <a:cxn ang="0">
                  <a:pos x="T0" y="T1"/>
                </a:cxn>
                <a:cxn ang="0">
                  <a:pos x="T2" y="T3"/>
                </a:cxn>
                <a:cxn ang="0">
                  <a:pos x="T4" y="T5"/>
                </a:cxn>
                <a:cxn ang="0">
                  <a:pos x="T6" y="T7"/>
                </a:cxn>
              </a:cxnLst>
              <a:rect l="0" t="0" r="r" b="b"/>
              <a:pathLst>
                <a:path w="55" h="69">
                  <a:moveTo>
                    <a:pt x="33" y="0"/>
                  </a:moveTo>
                  <a:cubicBezTo>
                    <a:pt x="33" y="0"/>
                    <a:pt x="0" y="15"/>
                    <a:pt x="3" y="34"/>
                  </a:cubicBezTo>
                  <a:cubicBezTo>
                    <a:pt x="5" y="52"/>
                    <a:pt x="31" y="69"/>
                    <a:pt x="35" y="50"/>
                  </a:cubicBezTo>
                  <a:cubicBezTo>
                    <a:pt x="40" y="32"/>
                    <a:pt x="55" y="4"/>
                    <a:pt x="33" y="0"/>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209" name="Freeform 38"/>
            <p:cNvSpPr>
              <a:spLocks/>
            </p:cNvSpPr>
            <p:nvPr/>
          </p:nvSpPr>
          <p:spPr bwMode="auto">
            <a:xfrm>
              <a:off x="5605" y="3264"/>
              <a:ext cx="36" cy="26"/>
            </a:xfrm>
            <a:custGeom>
              <a:avLst/>
              <a:gdLst>
                <a:gd name="T0" fmla="*/ 45 w 78"/>
                <a:gd name="T1" fmla="*/ 9 h 55"/>
                <a:gd name="T2" fmla="*/ 2 w 78"/>
                <a:gd name="T3" fmla="*/ 11 h 55"/>
                <a:gd name="T4" fmla="*/ 19 w 78"/>
                <a:gd name="T5" fmla="*/ 40 h 55"/>
                <a:gd name="T6" fmla="*/ 50 w 78"/>
                <a:gd name="T7" fmla="*/ 44 h 55"/>
                <a:gd name="T8" fmla="*/ 45 w 78"/>
                <a:gd name="T9" fmla="*/ 9 h 55"/>
              </a:gdLst>
              <a:ahLst/>
              <a:cxnLst>
                <a:cxn ang="0">
                  <a:pos x="T0" y="T1"/>
                </a:cxn>
                <a:cxn ang="0">
                  <a:pos x="T2" y="T3"/>
                </a:cxn>
                <a:cxn ang="0">
                  <a:pos x="T4" y="T5"/>
                </a:cxn>
                <a:cxn ang="0">
                  <a:pos x="T6" y="T7"/>
                </a:cxn>
                <a:cxn ang="0">
                  <a:pos x="T8" y="T9"/>
                </a:cxn>
              </a:cxnLst>
              <a:rect l="0" t="0" r="r" b="b"/>
              <a:pathLst>
                <a:path w="78" h="55">
                  <a:moveTo>
                    <a:pt x="45" y="9"/>
                  </a:moveTo>
                  <a:cubicBezTo>
                    <a:pt x="45" y="9"/>
                    <a:pt x="0" y="0"/>
                    <a:pt x="2" y="11"/>
                  </a:cubicBezTo>
                  <a:cubicBezTo>
                    <a:pt x="4" y="22"/>
                    <a:pt x="15" y="28"/>
                    <a:pt x="19" y="40"/>
                  </a:cubicBezTo>
                  <a:cubicBezTo>
                    <a:pt x="24" y="53"/>
                    <a:pt x="43" y="55"/>
                    <a:pt x="50" y="44"/>
                  </a:cubicBezTo>
                  <a:cubicBezTo>
                    <a:pt x="56" y="33"/>
                    <a:pt x="78" y="9"/>
                    <a:pt x="45" y="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grpSp>
        <p:nvGrpSpPr>
          <p:cNvPr id="165" name="Group 164"/>
          <p:cNvGrpSpPr/>
          <p:nvPr/>
        </p:nvGrpSpPr>
        <p:grpSpPr>
          <a:xfrm>
            <a:off x="17921858" y="6836345"/>
            <a:ext cx="2017820" cy="3243187"/>
            <a:chOff x="10558900" y="3193784"/>
            <a:chExt cx="2017820" cy="3243187"/>
          </a:xfrm>
        </p:grpSpPr>
        <p:sp>
          <p:nvSpPr>
            <p:cNvPr id="166" name="Oval 165"/>
            <p:cNvSpPr/>
            <p:nvPr/>
          </p:nvSpPr>
          <p:spPr>
            <a:xfrm>
              <a:off x="10558900" y="4418625"/>
              <a:ext cx="2017820" cy="2018346"/>
            </a:xfrm>
            <a:prstGeom prst="ellipse">
              <a:avLst/>
            </a:prstGeom>
            <a:solidFill>
              <a:schemeClr val="bg1">
                <a:alpha val="80000"/>
              </a:scheme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67" name="Freeform 166"/>
            <p:cNvSpPr/>
            <p:nvPr/>
          </p:nvSpPr>
          <p:spPr>
            <a:xfrm flipV="1">
              <a:off x="11002913" y="3193784"/>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68" name="Freeform 6"/>
            <p:cNvSpPr>
              <a:spLocks noEditPoints="1"/>
            </p:cNvSpPr>
            <p:nvPr/>
          </p:nvSpPr>
          <p:spPr bwMode="auto">
            <a:xfrm flipH="1">
              <a:off x="10970968" y="4786823"/>
              <a:ext cx="1274906" cy="1359054"/>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dirty="0">
                <a:latin typeface="Calibri Light"/>
              </a:endParaRPr>
            </a:p>
          </p:txBody>
        </p:sp>
        <p:sp>
          <p:nvSpPr>
            <p:cNvPr id="169" name="Freeform 50"/>
            <p:cNvSpPr>
              <a:spLocks noEditPoints="1"/>
            </p:cNvSpPr>
            <p:nvPr/>
          </p:nvSpPr>
          <p:spPr bwMode="auto">
            <a:xfrm>
              <a:off x="11351458" y="3496918"/>
              <a:ext cx="479299" cy="571500"/>
            </a:xfrm>
            <a:custGeom>
              <a:avLst/>
              <a:gdLst>
                <a:gd name="T0" fmla="*/ 234 w 300"/>
                <a:gd name="T1" fmla="*/ 263 h 360"/>
                <a:gd name="T2" fmla="*/ 243 w 300"/>
                <a:gd name="T3" fmla="*/ 243 h 360"/>
                <a:gd name="T4" fmla="*/ 254 w 300"/>
                <a:gd name="T5" fmla="*/ 252 h 360"/>
                <a:gd name="T6" fmla="*/ 180 w 300"/>
                <a:gd name="T7" fmla="*/ 239 h 360"/>
                <a:gd name="T8" fmla="*/ 171 w 300"/>
                <a:gd name="T9" fmla="*/ 302 h 360"/>
                <a:gd name="T10" fmla="*/ 189 w 300"/>
                <a:gd name="T11" fmla="*/ 302 h 360"/>
                <a:gd name="T12" fmla="*/ 180 w 300"/>
                <a:gd name="T13" fmla="*/ 239 h 360"/>
                <a:gd name="T14" fmla="*/ 300 w 300"/>
                <a:gd name="T15" fmla="*/ 314 h 360"/>
                <a:gd name="T16" fmla="*/ 49 w 300"/>
                <a:gd name="T17" fmla="*/ 360 h 360"/>
                <a:gd name="T18" fmla="*/ 0 w 300"/>
                <a:gd name="T19" fmla="*/ 208 h 360"/>
                <a:gd name="T20" fmla="*/ 251 w 300"/>
                <a:gd name="T21" fmla="*/ 161 h 360"/>
                <a:gd name="T22" fmla="*/ 63 w 300"/>
                <a:gd name="T23" fmla="*/ 325 h 360"/>
                <a:gd name="T24" fmla="*/ 88 w 300"/>
                <a:gd name="T25" fmla="*/ 213 h 360"/>
                <a:gd name="T26" fmla="*/ 21 w 300"/>
                <a:gd name="T27" fmla="*/ 197 h 360"/>
                <a:gd name="T28" fmla="*/ 42 w 300"/>
                <a:gd name="T29" fmla="*/ 213 h 360"/>
                <a:gd name="T30" fmla="*/ 63 w 300"/>
                <a:gd name="T31" fmla="*/ 325 h 360"/>
                <a:gd name="T32" fmla="*/ 117 w 300"/>
                <a:gd name="T33" fmla="*/ 230 h 360"/>
                <a:gd name="T34" fmla="*/ 117 w 300"/>
                <a:gd name="T35" fmla="*/ 304 h 360"/>
                <a:gd name="T36" fmla="*/ 104 w 300"/>
                <a:gd name="T37" fmla="*/ 290 h 360"/>
                <a:gd name="T38" fmla="*/ 83 w 300"/>
                <a:gd name="T39" fmla="*/ 230 h 360"/>
                <a:gd name="T40" fmla="*/ 84 w 300"/>
                <a:gd name="T41" fmla="*/ 308 h 360"/>
                <a:gd name="T42" fmla="*/ 121 w 300"/>
                <a:gd name="T43" fmla="*/ 313 h 360"/>
                <a:gd name="T44" fmla="*/ 138 w 300"/>
                <a:gd name="T45" fmla="*/ 325 h 360"/>
                <a:gd name="T46" fmla="*/ 204 w 300"/>
                <a:gd name="T47" fmla="*/ 298 h 360"/>
                <a:gd name="T48" fmla="*/ 171 w 300"/>
                <a:gd name="T49" fmla="*/ 234 h 360"/>
                <a:gd name="T50" fmla="*/ 150 w 300"/>
                <a:gd name="T51" fmla="*/ 197 h 360"/>
                <a:gd name="T52" fmla="*/ 167 w 300"/>
                <a:gd name="T53" fmla="*/ 324 h 360"/>
                <a:gd name="T54" fmla="*/ 204 w 300"/>
                <a:gd name="T55" fmla="*/ 298 h 360"/>
                <a:gd name="T56" fmla="*/ 254 w 300"/>
                <a:gd name="T57" fmla="*/ 292 h 360"/>
                <a:gd name="T58" fmla="*/ 254 w 300"/>
                <a:gd name="T59" fmla="*/ 303 h 360"/>
                <a:gd name="T60" fmla="*/ 242 w 300"/>
                <a:gd name="T61" fmla="*/ 311 h 360"/>
                <a:gd name="T62" fmla="*/ 234 w 300"/>
                <a:gd name="T63" fmla="*/ 302 h 360"/>
                <a:gd name="T64" fmla="*/ 234 w 300"/>
                <a:gd name="T65" fmla="*/ 280 h 360"/>
                <a:gd name="T66" fmla="*/ 270 w 300"/>
                <a:gd name="T67" fmla="*/ 266 h 360"/>
                <a:gd name="T68" fmla="*/ 228 w 300"/>
                <a:gd name="T69" fmla="*/ 229 h 360"/>
                <a:gd name="T70" fmla="*/ 217 w 300"/>
                <a:gd name="T71" fmla="*/ 262 h 360"/>
                <a:gd name="T72" fmla="*/ 270 w 300"/>
                <a:gd name="T73" fmla="*/ 292 h 360"/>
                <a:gd name="T74" fmla="*/ 194 w 300"/>
                <a:gd name="T75" fmla="*/ 137 h 360"/>
                <a:gd name="T76" fmla="*/ 211 w 300"/>
                <a:gd name="T77" fmla="*/ 137 h 360"/>
                <a:gd name="T78" fmla="*/ 216 w 300"/>
                <a:gd name="T79" fmla="*/ 138 h 360"/>
                <a:gd name="T80" fmla="*/ 240 w 300"/>
                <a:gd name="T81" fmla="*/ 39 h 360"/>
                <a:gd name="T82" fmla="*/ 221 w 300"/>
                <a:gd name="T83" fmla="*/ 116 h 360"/>
                <a:gd name="T84" fmla="*/ 206 w 300"/>
                <a:gd name="T85" fmla="*/ 116 h 360"/>
                <a:gd name="T86" fmla="*/ 187 w 300"/>
                <a:gd name="T87" fmla="*/ 39 h 360"/>
                <a:gd name="T88" fmla="*/ 187 w 300"/>
                <a:gd name="T89" fmla="*/ 123 h 360"/>
                <a:gd name="T90" fmla="*/ 119 w 300"/>
                <a:gd name="T91" fmla="*/ 75 h 360"/>
                <a:gd name="T92" fmla="*/ 130 w 300"/>
                <a:gd name="T93" fmla="*/ 40 h 360"/>
                <a:gd name="T94" fmla="*/ 159 w 300"/>
                <a:gd name="T95" fmla="*/ 38 h 360"/>
                <a:gd name="T96" fmla="*/ 173 w 300"/>
                <a:gd name="T97" fmla="*/ 57 h 360"/>
                <a:gd name="T98" fmla="*/ 174 w 300"/>
                <a:gd name="T99" fmla="*/ 98 h 360"/>
                <a:gd name="T100" fmla="*/ 168 w 300"/>
                <a:gd name="T101" fmla="*/ 130 h 360"/>
                <a:gd name="T102" fmla="*/ 147 w 300"/>
                <a:gd name="T103" fmla="*/ 141 h 360"/>
                <a:gd name="T104" fmla="*/ 125 w 300"/>
                <a:gd name="T105" fmla="*/ 132 h 360"/>
                <a:gd name="T106" fmla="*/ 119 w 300"/>
                <a:gd name="T107" fmla="*/ 101 h 360"/>
                <a:gd name="T108" fmla="*/ 137 w 300"/>
                <a:gd name="T109" fmla="*/ 114 h 360"/>
                <a:gd name="T110" fmla="*/ 156 w 300"/>
                <a:gd name="T111" fmla="*/ 114 h 360"/>
                <a:gd name="T112" fmla="*/ 146 w 300"/>
                <a:gd name="T113" fmla="*/ 52 h 360"/>
                <a:gd name="T114" fmla="*/ 137 w 300"/>
                <a:gd name="T115" fmla="*/ 114 h 360"/>
                <a:gd name="T116" fmla="*/ 95 w 300"/>
                <a:gd name="T117" fmla="*/ 141 h 360"/>
                <a:gd name="T118" fmla="*/ 121 w 300"/>
                <a:gd name="T119" fmla="*/ 0 h 360"/>
                <a:gd name="T120" fmla="*/ 83 w 300"/>
                <a:gd name="T121" fmla="*/ 48 h 360"/>
                <a:gd name="T122" fmla="*/ 45 w 300"/>
                <a:gd name="T123" fmla="*/ 0 h 360"/>
                <a:gd name="T124" fmla="*/ 73 w 300"/>
                <a:gd name="T125" fmla="*/ 14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60">
                  <a:moveTo>
                    <a:pt x="254" y="263"/>
                  </a:moveTo>
                  <a:cubicBezTo>
                    <a:pt x="234" y="263"/>
                    <a:pt x="234" y="263"/>
                    <a:pt x="234" y="263"/>
                  </a:cubicBezTo>
                  <a:cubicBezTo>
                    <a:pt x="234" y="252"/>
                    <a:pt x="234" y="252"/>
                    <a:pt x="234" y="252"/>
                  </a:cubicBezTo>
                  <a:cubicBezTo>
                    <a:pt x="234" y="247"/>
                    <a:pt x="238" y="243"/>
                    <a:pt x="243" y="243"/>
                  </a:cubicBezTo>
                  <a:cubicBezTo>
                    <a:pt x="245" y="243"/>
                    <a:pt x="245" y="243"/>
                    <a:pt x="245" y="243"/>
                  </a:cubicBezTo>
                  <a:cubicBezTo>
                    <a:pt x="250" y="243"/>
                    <a:pt x="254" y="247"/>
                    <a:pt x="254" y="252"/>
                  </a:cubicBezTo>
                  <a:lnTo>
                    <a:pt x="254" y="263"/>
                  </a:lnTo>
                  <a:close/>
                  <a:moveTo>
                    <a:pt x="180" y="239"/>
                  </a:moveTo>
                  <a:cubicBezTo>
                    <a:pt x="175" y="239"/>
                    <a:pt x="171" y="242"/>
                    <a:pt x="171" y="246"/>
                  </a:cubicBezTo>
                  <a:cubicBezTo>
                    <a:pt x="171" y="302"/>
                    <a:pt x="171" y="302"/>
                    <a:pt x="171" y="302"/>
                  </a:cubicBezTo>
                  <a:cubicBezTo>
                    <a:pt x="171" y="306"/>
                    <a:pt x="175" y="310"/>
                    <a:pt x="180" y="310"/>
                  </a:cubicBezTo>
                  <a:cubicBezTo>
                    <a:pt x="185" y="310"/>
                    <a:pt x="189" y="306"/>
                    <a:pt x="189" y="302"/>
                  </a:cubicBezTo>
                  <a:cubicBezTo>
                    <a:pt x="189" y="246"/>
                    <a:pt x="189" y="246"/>
                    <a:pt x="189" y="246"/>
                  </a:cubicBezTo>
                  <a:cubicBezTo>
                    <a:pt x="189" y="242"/>
                    <a:pt x="185" y="239"/>
                    <a:pt x="180" y="239"/>
                  </a:cubicBezTo>
                  <a:close/>
                  <a:moveTo>
                    <a:pt x="300" y="208"/>
                  </a:moveTo>
                  <a:cubicBezTo>
                    <a:pt x="300" y="314"/>
                    <a:pt x="300" y="314"/>
                    <a:pt x="300" y="314"/>
                  </a:cubicBezTo>
                  <a:cubicBezTo>
                    <a:pt x="300" y="339"/>
                    <a:pt x="278" y="360"/>
                    <a:pt x="251" y="360"/>
                  </a:cubicBezTo>
                  <a:cubicBezTo>
                    <a:pt x="49" y="360"/>
                    <a:pt x="49" y="360"/>
                    <a:pt x="49" y="360"/>
                  </a:cubicBezTo>
                  <a:cubicBezTo>
                    <a:pt x="22" y="360"/>
                    <a:pt x="0" y="339"/>
                    <a:pt x="0" y="314"/>
                  </a:cubicBezTo>
                  <a:cubicBezTo>
                    <a:pt x="0" y="208"/>
                    <a:pt x="0" y="208"/>
                    <a:pt x="0" y="208"/>
                  </a:cubicBezTo>
                  <a:cubicBezTo>
                    <a:pt x="0" y="182"/>
                    <a:pt x="22" y="161"/>
                    <a:pt x="49" y="161"/>
                  </a:cubicBezTo>
                  <a:cubicBezTo>
                    <a:pt x="251" y="161"/>
                    <a:pt x="251" y="161"/>
                    <a:pt x="251" y="161"/>
                  </a:cubicBezTo>
                  <a:cubicBezTo>
                    <a:pt x="278" y="161"/>
                    <a:pt x="300" y="182"/>
                    <a:pt x="300" y="208"/>
                  </a:cubicBezTo>
                  <a:close/>
                  <a:moveTo>
                    <a:pt x="63" y="325"/>
                  </a:moveTo>
                  <a:cubicBezTo>
                    <a:pt x="63" y="213"/>
                    <a:pt x="63" y="213"/>
                    <a:pt x="63" y="213"/>
                  </a:cubicBezTo>
                  <a:cubicBezTo>
                    <a:pt x="88" y="213"/>
                    <a:pt x="88" y="213"/>
                    <a:pt x="88" y="213"/>
                  </a:cubicBezTo>
                  <a:cubicBezTo>
                    <a:pt x="88" y="197"/>
                    <a:pt x="88" y="197"/>
                    <a:pt x="88" y="197"/>
                  </a:cubicBezTo>
                  <a:cubicBezTo>
                    <a:pt x="21" y="197"/>
                    <a:pt x="21" y="197"/>
                    <a:pt x="21" y="197"/>
                  </a:cubicBezTo>
                  <a:cubicBezTo>
                    <a:pt x="21" y="213"/>
                    <a:pt x="21" y="213"/>
                    <a:pt x="21" y="213"/>
                  </a:cubicBezTo>
                  <a:cubicBezTo>
                    <a:pt x="42" y="213"/>
                    <a:pt x="42" y="213"/>
                    <a:pt x="42" y="213"/>
                  </a:cubicBezTo>
                  <a:cubicBezTo>
                    <a:pt x="42" y="325"/>
                    <a:pt x="42" y="325"/>
                    <a:pt x="42" y="325"/>
                  </a:cubicBezTo>
                  <a:lnTo>
                    <a:pt x="63" y="325"/>
                  </a:lnTo>
                  <a:close/>
                  <a:moveTo>
                    <a:pt x="138" y="230"/>
                  </a:moveTo>
                  <a:cubicBezTo>
                    <a:pt x="117" y="230"/>
                    <a:pt x="117" y="230"/>
                    <a:pt x="117" y="230"/>
                  </a:cubicBezTo>
                  <a:cubicBezTo>
                    <a:pt x="117" y="290"/>
                    <a:pt x="117" y="290"/>
                    <a:pt x="117" y="290"/>
                  </a:cubicBezTo>
                  <a:cubicBezTo>
                    <a:pt x="117" y="298"/>
                    <a:pt x="117" y="303"/>
                    <a:pt x="117" y="304"/>
                  </a:cubicBezTo>
                  <a:cubicBezTo>
                    <a:pt x="115" y="309"/>
                    <a:pt x="107" y="314"/>
                    <a:pt x="104" y="305"/>
                  </a:cubicBezTo>
                  <a:cubicBezTo>
                    <a:pt x="104" y="303"/>
                    <a:pt x="104" y="298"/>
                    <a:pt x="104" y="290"/>
                  </a:cubicBezTo>
                  <a:cubicBezTo>
                    <a:pt x="104" y="230"/>
                    <a:pt x="104" y="230"/>
                    <a:pt x="104" y="230"/>
                  </a:cubicBezTo>
                  <a:cubicBezTo>
                    <a:pt x="83" y="230"/>
                    <a:pt x="83" y="230"/>
                    <a:pt x="83" y="230"/>
                  </a:cubicBezTo>
                  <a:cubicBezTo>
                    <a:pt x="84" y="289"/>
                    <a:pt x="84" y="289"/>
                    <a:pt x="84" y="289"/>
                  </a:cubicBezTo>
                  <a:cubicBezTo>
                    <a:pt x="84" y="298"/>
                    <a:pt x="83" y="305"/>
                    <a:pt x="84" y="308"/>
                  </a:cubicBezTo>
                  <a:cubicBezTo>
                    <a:pt x="84" y="314"/>
                    <a:pt x="84" y="320"/>
                    <a:pt x="89" y="324"/>
                  </a:cubicBezTo>
                  <a:cubicBezTo>
                    <a:pt x="98" y="330"/>
                    <a:pt x="116" y="323"/>
                    <a:pt x="121" y="313"/>
                  </a:cubicBezTo>
                  <a:cubicBezTo>
                    <a:pt x="121" y="325"/>
                    <a:pt x="121" y="325"/>
                    <a:pt x="121" y="325"/>
                  </a:cubicBezTo>
                  <a:cubicBezTo>
                    <a:pt x="138" y="325"/>
                    <a:pt x="138" y="325"/>
                    <a:pt x="138" y="325"/>
                  </a:cubicBezTo>
                  <a:lnTo>
                    <a:pt x="138" y="230"/>
                  </a:lnTo>
                  <a:close/>
                  <a:moveTo>
                    <a:pt x="204" y="298"/>
                  </a:moveTo>
                  <a:cubicBezTo>
                    <a:pt x="204" y="249"/>
                    <a:pt x="204" y="249"/>
                    <a:pt x="204" y="249"/>
                  </a:cubicBezTo>
                  <a:cubicBezTo>
                    <a:pt x="204" y="230"/>
                    <a:pt x="190" y="218"/>
                    <a:pt x="171" y="234"/>
                  </a:cubicBezTo>
                  <a:cubicBezTo>
                    <a:pt x="171" y="197"/>
                    <a:pt x="171" y="197"/>
                    <a:pt x="171" y="197"/>
                  </a:cubicBezTo>
                  <a:cubicBezTo>
                    <a:pt x="150" y="197"/>
                    <a:pt x="150" y="197"/>
                    <a:pt x="150" y="197"/>
                  </a:cubicBezTo>
                  <a:cubicBezTo>
                    <a:pt x="150" y="324"/>
                    <a:pt x="150" y="324"/>
                    <a:pt x="150" y="324"/>
                  </a:cubicBezTo>
                  <a:cubicBezTo>
                    <a:pt x="167" y="324"/>
                    <a:pt x="167" y="324"/>
                    <a:pt x="167" y="324"/>
                  </a:cubicBezTo>
                  <a:cubicBezTo>
                    <a:pt x="169" y="316"/>
                    <a:pt x="169" y="316"/>
                    <a:pt x="169" y="316"/>
                  </a:cubicBezTo>
                  <a:cubicBezTo>
                    <a:pt x="191" y="336"/>
                    <a:pt x="204" y="323"/>
                    <a:pt x="204" y="298"/>
                  </a:cubicBezTo>
                  <a:close/>
                  <a:moveTo>
                    <a:pt x="270" y="292"/>
                  </a:moveTo>
                  <a:cubicBezTo>
                    <a:pt x="254" y="292"/>
                    <a:pt x="254" y="292"/>
                    <a:pt x="254" y="292"/>
                  </a:cubicBezTo>
                  <a:cubicBezTo>
                    <a:pt x="254" y="293"/>
                    <a:pt x="254" y="293"/>
                    <a:pt x="254" y="294"/>
                  </a:cubicBezTo>
                  <a:cubicBezTo>
                    <a:pt x="254" y="303"/>
                    <a:pt x="254" y="303"/>
                    <a:pt x="254" y="303"/>
                  </a:cubicBezTo>
                  <a:cubicBezTo>
                    <a:pt x="254" y="307"/>
                    <a:pt x="250" y="311"/>
                    <a:pt x="245" y="311"/>
                  </a:cubicBezTo>
                  <a:cubicBezTo>
                    <a:pt x="242" y="311"/>
                    <a:pt x="242" y="311"/>
                    <a:pt x="242" y="311"/>
                  </a:cubicBezTo>
                  <a:cubicBezTo>
                    <a:pt x="238" y="311"/>
                    <a:pt x="234" y="307"/>
                    <a:pt x="234" y="303"/>
                  </a:cubicBezTo>
                  <a:cubicBezTo>
                    <a:pt x="234" y="302"/>
                    <a:pt x="234" y="302"/>
                    <a:pt x="234" y="302"/>
                  </a:cubicBezTo>
                  <a:cubicBezTo>
                    <a:pt x="234" y="292"/>
                    <a:pt x="234" y="292"/>
                    <a:pt x="234" y="292"/>
                  </a:cubicBezTo>
                  <a:cubicBezTo>
                    <a:pt x="234" y="280"/>
                    <a:pt x="234" y="280"/>
                    <a:pt x="234" y="280"/>
                  </a:cubicBezTo>
                  <a:cubicBezTo>
                    <a:pt x="270" y="280"/>
                    <a:pt x="270" y="280"/>
                    <a:pt x="270" y="280"/>
                  </a:cubicBezTo>
                  <a:cubicBezTo>
                    <a:pt x="270" y="266"/>
                    <a:pt x="270" y="266"/>
                    <a:pt x="270" y="266"/>
                  </a:cubicBezTo>
                  <a:cubicBezTo>
                    <a:pt x="270" y="256"/>
                    <a:pt x="269" y="247"/>
                    <a:pt x="268" y="241"/>
                  </a:cubicBezTo>
                  <a:cubicBezTo>
                    <a:pt x="266" y="223"/>
                    <a:pt x="241" y="220"/>
                    <a:pt x="228" y="229"/>
                  </a:cubicBezTo>
                  <a:cubicBezTo>
                    <a:pt x="224" y="232"/>
                    <a:pt x="221" y="236"/>
                    <a:pt x="220" y="241"/>
                  </a:cubicBezTo>
                  <a:cubicBezTo>
                    <a:pt x="218" y="246"/>
                    <a:pt x="217" y="253"/>
                    <a:pt x="217" y="262"/>
                  </a:cubicBezTo>
                  <a:cubicBezTo>
                    <a:pt x="217" y="292"/>
                    <a:pt x="217" y="292"/>
                    <a:pt x="217" y="292"/>
                  </a:cubicBezTo>
                  <a:cubicBezTo>
                    <a:pt x="217" y="341"/>
                    <a:pt x="277" y="334"/>
                    <a:pt x="270" y="292"/>
                  </a:cubicBezTo>
                  <a:close/>
                  <a:moveTo>
                    <a:pt x="189" y="131"/>
                  </a:moveTo>
                  <a:cubicBezTo>
                    <a:pt x="190" y="134"/>
                    <a:pt x="192" y="136"/>
                    <a:pt x="194" y="137"/>
                  </a:cubicBezTo>
                  <a:cubicBezTo>
                    <a:pt x="197" y="139"/>
                    <a:pt x="199" y="140"/>
                    <a:pt x="203" y="140"/>
                  </a:cubicBezTo>
                  <a:cubicBezTo>
                    <a:pt x="206" y="140"/>
                    <a:pt x="209" y="139"/>
                    <a:pt x="211" y="137"/>
                  </a:cubicBezTo>
                  <a:cubicBezTo>
                    <a:pt x="213" y="135"/>
                    <a:pt x="215" y="133"/>
                    <a:pt x="217" y="130"/>
                  </a:cubicBezTo>
                  <a:cubicBezTo>
                    <a:pt x="216" y="138"/>
                    <a:pt x="216" y="138"/>
                    <a:pt x="216" y="138"/>
                  </a:cubicBezTo>
                  <a:cubicBezTo>
                    <a:pt x="240" y="138"/>
                    <a:pt x="240" y="138"/>
                    <a:pt x="240" y="138"/>
                  </a:cubicBezTo>
                  <a:cubicBezTo>
                    <a:pt x="240" y="39"/>
                    <a:pt x="240" y="39"/>
                    <a:pt x="240" y="39"/>
                  </a:cubicBezTo>
                  <a:cubicBezTo>
                    <a:pt x="221" y="39"/>
                    <a:pt x="221" y="39"/>
                    <a:pt x="221" y="39"/>
                  </a:cubicBezTo>
                  <a:cubicBezTo>
                    <a:pt x="221" y="116"/>
                    <a:pt x="221" y="116"/>
                    <a:pt x="221" y="116"/>
                  </a:cubicBezTo>
                  <a:cubicBezTo>
                    <a:pt x="221" y="120"/>
                    <a:pt x="218" y="124"/>
                    <a:pt x="214" y="124"/>
                  </a:cubicBezTo>
                  <a:cubicBezTo>
                    <a:pt x="209" y="124"/>
                    <a:pt x="206" y="120"/>
                    <a:pt x="206" y="116"/>
                  </a:cubicBezTo>
                  <a:cubicBezTo>
                    <a:pt x="206" y="39"/>
                    <a:pt x="206" y="39"/>
                    <a:pt x="206" y="39"/>
                  </a:cubicBezTo>
                  <a:cubicBezTo>
                    <a:pt x="187" y="39"/>
                    <a:pt x="187" y="39"/>
                    <a:pt x="187" y="39"/>
                  </a:cubicBezTo>
                  <a:cubicBezTo>
                    <a:pt x="187" y="106"/>
                    <a:pt x="187" y="106"/>
                    <a:pt x="187" y="106"/>
                  </a:cubicBezTo>
                  <a:cubicBezTo>
                    <a:pt x="187" y="114"/>
                    <a:pt x="187" y="120"/>
                    <a:pt x="187" y="123"/>
                  </a:cubicBezTo>
                  <a:cubicBezTo>
                    <a:pt x="188" y="126"/>
                    <a:pt x="188" y="128"/>
                    <a:pt x="189" y="131"/>
                  </a:cubicBezTo>
                  <a:close/>
                  <a:moveTo>
                    <a:pt x="119" y="75"/>
                  </a:moveTo>
                  <a:cubicBezTo>
                    <a:pt x="119" y="66"/>
                    <a:pt x="120" y="58"/>
                    <a:pt x="121" y="53"/>
                  </a:cubicBezTo>
                  <a:cubicBezTo>
                    <a:pt x="123" y="48"/>
                    <a:pt x="126" y="43"/>
                    <a:pt x="130" y="40"/>
                  </a:cubicBezTo>
                  <a:cubicBezTo>
                    <a:pt x="134" y="37"/>
                    <a:pt x="139" y="35"/>
                    <a:pt x="146" y="35"/>
                  </a:cubicBezTo>
                  <a:cubicBezTo>
                    <a:pt x="151" y="35"/>
                    <a:pt x="156" y="36"/>
                    <a:pt x="159" y="38"/>
                  </a:cubicBezTo>
                  <a:cubicBezTo>
                    <a:pt x="163" y="40"/>
                    <a:pt x="166" y="43"/>
                    <a:pt x="168" y="46"/>
                  </a:cubicBezTo>
                  <a:cubicBezTo>
                    <a:pt x="170" y="50"/>
                    <a:pt x="172" y="53"/>
                    <a:pt x="173" y="57"/>
                  </a:cubicBezTo>
                  <a:cubicBezTo>
                    <a:pt x="173" y="60"/>
                    <a:pt x="174" y="66"/>
                    <a:pt x="174" y="73"/>
                  </a:cubicBezTo>
                  <a:cubicBezTo>
                    <a:pt x="174" y="98"/>
                    <a:pt x="174" y="98"/>
                    <a:pt x="174" y="98"/>
                  </a:cubicBezTo>
                  <a:cubicBezTo>
                    <a:pt x="174" y="107"/>
                    <a:pt x="173" y="114"/>
                    <a:pt x="173" y="118"/>
                  </a:cubicBezTo>
                  <a:cubicBezTo>
                    <a:pt x="172" y="122"/>
                    <a:pt x="170" y="126"/>
                    <a:pt x="168" y="130"/>
                  </a:cubicBezTo>
                  <a:cubicBezTo>
                    <a:pt x="166" y="134"/>
                    <a:pt x="163" y="137"/>
                    <a:pt x="159" y="138"/>
                  </a:cubicBezTo>
                  <a:cubicBezTo>
                    <a:pt x="155" y="140"/>
                    <a:pt x="151" y="141"/>
                    <a:pt x="147" y="141"/>
                  </a:cubicBezTo>
                  <a:cubicBezTo>
                    <a:pt x="141" y="141"/>
                    <a:pt x="137" y="140"/>
                    <a:pt x="133" y="139"/>
                  </a:cubicBezTo>
                  <a:cubicBezTo>
                    <a:pt x="129" y="137"/>
                    <a:pt x="127" y="135"/>
                    <a:pt x="125" y="132"/>
                  </a:cubicBezTo>
                  <a:cubicBezTo>
                    <a:pt x="122" y="129"/>
                    <a:pt x="121" y="125"/>
                    <a:pt x="120" y="121"/>
                  </a:cubicBezTo>
                  <a:cubicBezTo>
                    <a:pt x="119" y="116"/>
                    <a:pt x="119" y="110"/>
                    <a:pt x="119" y="101"/>
                  </a:cubicBezTo>
                  <a:lnTo>
                    <a:pt x="119" y="75"/>
                  </a:lnTo>
                  <a:close/>
                  <a:moveTo>
                    <a:pt x="137" y="114"/>
                  </a:moveTo>
                  <a:cubicBezTo>
                    <a:pt x="137" y="120"/>
                    <a:pt x="141" y="125"/>
                    <a:pt x="146" y="125"/>
                  </a:cubicBezTo>
                  <a:cubicBezTo>
                    <a:pt x="151" y="125"/>
                    <a:pt x="156" y="120"/>
                    <a:pt x="156" y="114"/>
                  </a:cubicBezTo>
                  <a:cubicBezTo>
                    <a:pt x="156" y="62"/>
                    <a:pt x="156" y="62"/>
                    <a:pt x="156" y="62"/>
                  </a:cubicBezTo>
                  <a:cubicBezTo>
                    <a:pt x="156" y="56"/>
                    <a:pt x="151" y="52"/>
                    <a:pt x="146" y="52"/>
                  </a:cubicBezTo>
                  <a:cubicBezTo>
                    <a:pt x="141" y="52"/>
                    <a:pt x="137" y="56"/>
                    <a:pt x="137" y="62"/>
                  </a:cubicBezTo>
                  <a:lnTo>
                    <a:pt x="137" y="114"/>
                  </a:lnTo>
                  <a:close/>
                  <a:moveTo>
                    <a:pt x="73" y="141"/>
                  </a:moveTo>
                  <a:cubicBezTo>
                    <a:pt x="95" y="141"/>
                    <a:pt x="95" y="141"/>
                    <a:pt x="95" y="141"/>
                  </a:cubicBezTo>
                  <a:cubicBezTo>
                    <a:pt x="95" y="65"/>
                    <a:pt x="95" y="65"/>
                    <a:pt x="95" y="65"/>
                  </a:cubicBezTo>
                  <a:cubicBezTo>
                    <a:pt x="121" y="0"/>
                    <a:pt x="121" y="0"/>
                    <a:pt x="121" y="0"/>
                  </a:cubicBezTo>
                  <a:cubicBezTo>
                    <a:pt x="97" y="0"/>
                    <a:pt x="97" y="0"/>
                    <a:pt x="97" y="0"/>
                  </a:cubicBezTo>
                  <a:cubicBezTo>
                    <a:pt x="83" y="48"/>
                    <a:pt x="83" y="48"/>
                    <a:pt x="83" y="48"/>
                  </a:cubicBezTo>
                  <a:cubicBezTo>
                    <a:pt x="69" y="0"/>
                    <a:pt x="69" y="0"/>
                    <a:pt x="69" y="0"/>
                  </a:cubicBezTo>
                  <a:cubicBezTo>
                    <a:pt x="45" y="0"/>
                    <a:pt x="45" y="0"/>
                    <a:pt x="45" y="0"/>
                  </a:cubicBezTo>
                  <a:cubicBezTo>
                    <a:pt x="73" y="65"/>
                    <a:pt x="73" y="65"/>
                    <a:pt x="73" y="65"/>
                  </a:cubicBezTo>
                  <a:lnTo>
                    <a:pt x="73" y="141"/>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grpSp>
        <p:nvGrpSpPr>
          <p:cNvPr id="2" name="Group 1"/>
          <p:cNvGrpSpPr/>
          <p:nvPr/>
        </p:nvGrpSpPr>
        <p:grpSpPr>
          <a:xfrm>
            <a:off x="14319394" y="7150558"/>
            <a:ext cx="2017820" cy="3243187"/>
            <a:chOff x="3940542" y="6827233"/>
            <a:chExt cx="2017820" cy="3243187"/>
          </a:xfrm>
        </p:grpSpPr>
        <p:grpSp>
          <p:nvGrpSpPr>
            <p:cNvPr id="4" name="Group 3"/>
            <p:cNvGrpSpPr/>
            <p:nvPr/>
          </p:nvGrpSpPr>
          <p:grpSpPr>
            <a:xfrm>
              <a:off x="3940542" y="6827233"/>
              <a:ext cx="2017820" cy="3243187"/>
              <a:chOff x="15568778" y="6872248"/>
              <a:chExt cx="2017820" cy="3243187"/>
            </a:xfrm>
          </p:grpSpPr>
          <p:sp>
            <p:nvSpPr>
              <p:cNvPr id="170" name="Oval 169"/>
              <p:cNvSpPr/>
              <p:nvPr/>
            </p:nvSpPr>
            <p:spPr>
              <a:xfrm>
                <a:off x="15568778" y="8097089"/>
                <a:ext cx="2017820" cy="2018346"/>
              </a:xfrm>
              <a:prstGeom prst="ellipse">
                <a:avLst/>
              </a:prstGeom>
              <a:solidFill>
                <a:schemeClr val="bg1">
                  <a:alpha val="80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71" name="Freeform 170"/>
              <p:cNvSpPr/>
              <p:nvPr/>
            </p:nvSpPr>
            <p:spPr>
              <a:xfrm flipV="1">
                <a:off x="16012791" y="6872248"/>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73" name="Freeform 82"/>
              <p:cNvSpPr>
                <a:spLocks/>
              </p:cNvSpPr>
              <p:nvPr/>
            </p:nvSpPr>
            <p:spPr bwMode="auto">
              <a:xfrm>
                <a:off x="16212420" y="7168057"/>
                <a:ext cx="789292" cy="658646"/>
              </a:xfrm>
              <a:custGeom>
                <a:avLst/>
                <a:gdLst>
                  <a:gd name="T0" fmla="*/ 320 w 360"/>
                  <a:gd name="T1" fmla="*/ 110 h 300"/>
                  <a:gd name="T2" fmla="*/ 359 w 360"/>
                  <a:gd name="T3" fmla="*/ 87 h 300"/>
                  <a:gd name="T4" fmla="*/ 316 w 360"/>
                  <a:gd name="T5" fmla="*/ 92 h 300"/>
                  <a:gd name="T6" fmla="*/ 314 w 360"/>
                  <a:gd name="T7" fmla="*/ 83 h 300"/>
                  <a:gd name="T8" fmla="*/ 238 w 360"/>
                  <a:gd name="T9" fmla="*/ 24 h 300"/>
                  <a:gd name="T10" fmla="*/ 247 w 360"/>
                  <a:gd name="T11" fmla="*/ 21 h 300"/>
                  <a:gd name="T12" fmla="*/ 269 w 360"/>
                  <a:gd name="T13" fmla="*/ 8 h 300"/>
                  <a:gd name="T14" fmla="*/ 234 w 360"/>
                  <a:gd name="T15" fmla="*/ 15 h 300"/>
                  <a:gd name="T16" fmla="*/ 253 w 360"/>
                  <a:gd name="T17" fmla="*/ 0 h 300"/>
                  <a:gd name="T18" fmla="*/ 225 w 360"/>
                  <a:gd name="T19" fmla="*/ 13 h 300"/>
                  <a:gd name="T20" fmla="*/ 230 w 360"/>
                  <a:gd name="T21" fmla="*/ 3 h 300"/>
                  <a:gd name="T22" fmla="*/ 174 w 360"/>
                  <a:gd name="T23" fmla="*/ 90 h 300"/>
                  <a:gd name="T24" fmla="*/ 147 w 360"/>
                  <a:gd name="T25" fmla="*/ 68 h 300"/>
                  <a:gd name="T26" fmla="*/ 54 w 360"/>
                  <a:gd name="T27" fmla="*/ 27 h 300"/>
                  <a:gd name="T28" fmla="*/ 85 w 360"/>
                  <a:gd name="T29" fmla="*/ 72 h 300"/>
                  <a:gd name="T30" fmla="*/ 63 w 360"/>
                  <a:gd name="T31" fmla="*/ 75 h 300"/>
                  <a:gd name="T32" fmla="*/ 103 w 360"/>
                  <a:gd name="T33" fmla="*/ 111 h 300"/>
                  <a:gd name="T34" fmla="*/ 78 w 360"/>
                  <a:gd name="T35" fmla="*/ 121 h 300"/>
                  <a:gd name="T36" fmla="*/ 123 w 360"/>
                  <a:gd name="T37" fmla="*/ 142 h 300"/>
                  <a:gd name="T38" fmla="*/ 134 w 360"/>
                  <a:gd name="T39" fmla="*/ 173 h 300"/>
                  <a:gd name="T40" fmla="*/ 0 w 360"/>
                  <a:gd name="T41" fmla="*/ 177 h 300"/>
                  <a:gd name="T42" fmla="*/ 317 w 360"/>
                  <a:gd name="T43" fmla="*/ 131 h 300"/>
                  <a:gd name="T44" fmla="*/ 360 w 360"/>
                  <a:gd name="T45" fmla="*/ 114 h 300"/>
                  <a:gd name="T46" fmla="*/ 320 w 360"/>
                  <a:gd name="T47" fmla="*/ 11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0" h="300">
                    <a:moveTo>
                      <a:pt x="320" y="110"/>
                    </a:moveTo>
                    <a:cubicBezTo>
                      <a:pt x="340" y="109"/>
                      <a:pt x="354" y="99"/>
                      <a:pt x="359" y="87"/>
                    </a:cubicBezTo>
                    <a:cubicBezTo>
                      <a:pt x="352" y="91"/>
                      <a:pt x="329" y="96"/>
                      <a:pt x="316" y="92"/>
                    </a:cubicBezTo>
                    <a:cubicBezTo>
                      <a:pt x="316" y="89"/>
                      <a:pt x="315" y="86"/>
                      <a:pt x="314" y="83"/>
                    </a:cubicBezTo>
                    <a:cubicBezTo>
                      <a:pt x="305" y="48"/>
                      <a:pt x="272" y="20"/>
                      <a:pt x="238" y="24"/>
                    </a:cubicBezTo>
                    <a:cubicBezTo>
                      <a:pt x="241" y="23"/>
                      <a:pt x="244" y="21"/>
                      <a:pt x="247" y="21"/>
                    </a:cubicBezTo>
                    <a:cubicBezTo>
                      <a:pt x="250" y="19"/>
                      <a:pt x="272" y="16"/>
                      <a:pt x="269" y="8"/>
                    </a:cubicBezTo>
                    <a:cubicBezTo>
                      <a:pt x="266" y="1"/>
                      <a:pt x="239" y="13"/>
                      <a:pt x="234" y="15"/>
                    </a:cubicBezTo>
                    <a:cubicBezTo>
                      <a:pt x="241" y="12"/>
                      <a:pt x="252" y="8"/>
                      <a:pt x="253" y="0"/>
                    </a:cubicBezTo>
                    <a:cubicBezTo>
                      <a:pt x="243" y="1"/>
                      <a:pt x="233" y="6"/>
                      <a:pt x="225" y="13"/>
                    </a:cubicBezTo>
                    <a:cubicBezTo>
                      <a:pt x="228" y="10"/>
                      <a:pt x="230" y="7"/>
                      <a:pt x="230" y="3"/>
                    </a:cubicBezTo>
                    <a:cubicBezTo>
                      <a:pt x="203" y="20"/>
                      <a:pt x="187" y="55"/>
                      <a:pt x="174" y="90"/>
                    </a:cubicBezTo>
                    <a:cubicBezTo>
                      <a:pt x="164" y="80"/>
                      <a:pt x="155" y="72"/>
                      <a:pt x="147" y="68"/>
                    </a:cubicBezTo>
                    <a:cubicBezTo>
                      <a:pt x="124" y="56"/>
                      <a:pt x="97" y="43"/>
                      <a:pt x="54" y="27"/>
                    </a:cubicBezTo>
                    <a:cubicBezTo>
                      <a:pt x="53" y="41"/>
                      <a:pt x="61" y="60"/>
                      <a:pt x="85" y="72"/>
                    </a:cubicBezTo>
                    <a:cubicBezTo>
                      <a:pt x="80" y="72"/>
                      <a:pt x="70" y="73"/>
                      <a:pt x="63" y="75"/>
                    </a:cubicBezTo>
                    <a:cubicBezTo>
                      <a:pt x="66" y="91"/>
                      <a:pt x="76" y="104"/>
                      <a:pt x="103" y="111"/>
                    </a:cubicBezTo>
                    <a:cubicBezTo>
                      <a:pt x="91" y="112"/>
                      <a:pt x="84" y="114"/>
                      <a:pt x="78" y="121"/>
                    </a:cubicBezTo>
                    <a:cubicBezTo>
                      <a:pt x="84" y="132"/>
                      <a:pt x="98" y="145"/>
                      <a:pt x="123" y="142"/>
                    </a:cubicBezTo>
                    <a:cubicBezTo>
                      <a:pt x="95" y="154"/>
                      <a:pt x="111" y="176"/>
                      <a:pt x="134" y="173"/>
                    </a:cubicBezTo>
                    <a:cubicBezTo>
                      <a:pt x="96" y="213"/>
                      <a:pt x="35" y="210"/>
                      <a:pt x="0" y="177"/>
                    </a:cubicBezTo>
                    <a:cubicBezTo>
                      <a:pt x="91" y="300"/>
                      <a:pt x="288" y="250"/>
                      <a:pt x="317" y="131"/>
                    </a:cubicBezTo>
                    <a:cubicBezTo>
                      <a:pt x="339" y="131"/>
                      <a:pt x="352" y="123"/>
                      <a:pt x="360" y="114"/>
                    </a:cubicBezTo>
                    <a:cubicBezTo>
                      <a:pt x="348" y="117"/>
                      <a:pt x="329" y="114"/>
                      <a:pt x="320" y="11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sp>
          <p:nvSpPr>
            <p:cNvPr id="183" name="Freeform 26"/>
            <p:cNvSpPr>
              <a:spLocks noEditPoints="1"/>
            </p:cNvSpPr>
            <p:nvPr/>
          </p:nvSpPr>
          <p:spPr bwMode="auto">
            <a:xfrm flipH="1">
              <a:off x="4345666" y="8339409"/>
              <a:ext cx="1206826" cy="1416798"/>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dirty="0">
                <a:latin typeface="Calibri Light"/>
              </a:endParaRPr>
            </a:p>
          </p:txBody>
        </p:sp>
      </p:grpSp>
      <p:grpSp>
        <p:nvGrpSpPr>
          <p:cNvPr id="3" name="Group 2"/>
          <p:cNvGrpSpPr/>
          <p:nvPr/>
        </p:nvGrpSpPr>
        <p:grpSpPr>
          <a:xfrm>
            <a:off x="21669881" y="7684357"/>
            <a:ext cx="2017820" cy="3243187"/>
            <a:chOff x="15732015" y="8746208"/>
            <a:chExt cx="2017820" cy="3243187"/>
          </a:xfrm>
        </p:grpSpPr>
        <p:sp>
          <p:nvSpPr>
            <p:cNvPr id="179" name="Oval 178"/>
            <p:cNvSpPr/>
            <p:nvPr/>
          </p:nvSpPr>
          <p:spPr>
            <a:xfrm>
              <a:off x="15732015" y="9971049"/>
              <a:ext cx="2017820" cy="2018346"/>
            </a:xfrm>
            <a:prstGeom prst="ellipse">
              <a:avLst/>
            </a:prstGeom>
            <a:solidFill>
              <a:schemeClr val="bg1">
                <a:alpha val="80000"/>
              </a:schemeClr>
            </a:solid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80" name="Freeform 179"/>
            <p:cNvSpPr/>
            <p:nvPr/>
          </p:nvSpPr>
          <p:spPr>
            <a:xfrm flipV="1">
              <a:off x="16176028" y="8746208"/>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82" name="Freeform 46"/>
            <p:cNvSpPr>
              <a:spLocks/>
            </p:cNvSpPr>
            <p:nvPr/>
          </p:nvSpPr>
          <p:spPr bwMode="auto">
            <a:xfrm>
              <a:off x="16470349" y="9048658"/>
              <a:ext cx="574524" cy="574676"/>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184" name="Freeform 6"/>
            <p:cNvSpPr>
              <a:spLocks noEditPoints="1"/>
            </p:cNvSpPr>
            <p:nvPr/>
          </p:nvSpPr>
          <p:spPr bwMode="auto">
            <a:xfrm flipH="1">
              <a:off x="16141782" y="10258384"/>
              <a:ext cx="1274906" cy="1359054"/>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dirty="0">
                <a:latin typeface="Calibri Light"/>
              </a:endParaRPr>
            </a:p>
          </p:txBody>
        </p:sp>
      </p:grpSp>
      <p:grpSp>
        <p:nvGrpSpPr>
          <p:cNvPr id="229" name="Group 228"/>
          <p:cNvGrpSpPr/>
          <p:nvPr/>
        </p:nvGrpSpPr>
        <p:grpSpPr>
          <a:xfrm>
            <a:off x="14635077" y="3215259"/>
            <a:ext cx="2017820" cy="3243187"/>
            <a:chOff x="12069389" y="1216464"/>
            <a:chExt cx="2017820" cy="3243187"/>
          </a:xfrm>
        </p:grpSpPr>
        <p:sp>
          <p:nvSpPr>
            <p:cNvPr id="230" name="Oval 229"/>
            <p:cNvSpPr/>
            <p:nvPr/>
          </p:nvSpPr>
          <p:spPr>
            <a:xfrm>
              <a:off x="12069389" y="2441305"/>
              <a:ext cx="2017820" cy="2018346"/>
            </a:xfrm>
            <a:prstGeom prst="ellipse">
              <a:avLst/>
            </a:prstGeom>
            <a:solidFill>
              <a:schemeClr val="bg1">
                <a:alpha val="80000"/>
              </a:schemeClr>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231" name="Freeform 230"/>
            <p:cNvSpPr/>
            <p:nvPr/>
          </p:nvSpPr>
          <p:spPr>
            <a:xfrm flipV="1">
              <a:off x="12513402" y="1216464"/>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232" name="Freeform 26"/>
            <p:cNvSpPr>
              <a:spLocks noEditPoints="1"/>
            </p:cNvSpPr>
            <p:nvPr/>
          </p:nvSpPr>
          <p:spPr bwMode="auto">
            <a:xfrm flipH="1">
              <a:off x="12474886" y="2757869"/>
              <a:ext cx="1206826" cy="1416798"/>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dirty="0">
                <a:latin typeface="Calibri Light"/>
              </a:endParaRPr>
            </a:p>
          </p:txBody>
        </p:sp>
        <p:sp>
          <p:nvSpPr>
            <p:cNvPr id="233" name="Freeform 70"/>
            <p:cNvSpPr>
              <a:spLocks noEditPoints="1"/>
            </p:cNvSpPr>
            <p:nvPr/>
          </p:nvSpPr>
          <p:spPr bwMode="auto">
            <a:xfrm>
              <a:off x="12791034" y="1655845"/>
              <a:ext cx="574526" cy="346074"/>
            </a:xfrm>
            <a:custGeom>
              <a:avLst/>
              <a:gdLst>
                <a:gd name="T0" fmla="*/ 290 w 360"/>
                <a:gd name="T1" fmla="*/ 53 h 216"/>
                <a:gd name="T2" fmla="*/ 195 w 360"/>
                <a:gd name="T3" fmla="*/ 134 h 216"/>
                <a:gd name="T4" fmla="*/ 197 w 360"/>
                <a:gd name="T5" fmla="*/ 198 h 216"/>
                <a:gd name="T6" fmla="*/ 247 w 360"/>
                <a:gd name="T7" fmla="*/ 199 h 216"/>
                <a:gd name="T8" fmla="*/ 247 w 360"/>
                <a:gd name="T9" fmla="*/ 215 h 216"/>
                <a:gd name="T10" fmla="*/ 163 w 360"/>
                <a:gd name="T11" fmla="*/ 215 h 216"/>
                <a:gd name="T12" fmla="*/ 90 w 360"/>
                <a:gd name="T13" fmla="*/ 216 h 216"/>
                <a:gd name="T14" fmla="*/ 92 w 360"/>
                <a:gd name="T15" fmla="*/ 201 h 216"/>
                <a:gd name="T16" fmla="*/ 139 w 360"/>
                <a:gd name="T17" fmla="*/ 195 h 216"/>
                <a:gd name="T18" fmla="*/ 140 w 360"/>
                <a:gd name="T19" fmla="*/ 134 h 216"/>
                <a:gd name="T20" fmla="*/ 48 w 360"/>
                <a:gd name="T21" fmla="*/ 22 h 216"/>
                <a:gd name="T22" fmla="*/ 0 w 360"/>
                <a:gd name="T23" fmla="*/ 22 h 216"/>
                <a:gd name="T24" fmla="*/ 0 w 360"/>
                <a:gd name="T25" fmla="*/ 0 h 216"/>
                <a:gd name="T26" fmla="*/ 161 w 360"/>
                <a:gd name="T27" fmla="*/ 0 h 216"/>
                <a:gd name="T28" fmla="*/ 161 w 360"/>
                <a:gd name="T29" fmla="*/ 2 h 216"/>
                <a:gd name="T30" fmla="*/ 161 w 360"/>
                <a:gd name="T31" fmla="*/ 2 h 216"/>
                <a:gd name="T32" fmla="*/ 161 w 360"/>
                <a:gd name="T33" fmla="*/ 5 h 216"/>
                <a:gd name="T34" fmla="*/ 161 w 360"/>
                <a:gd name="T35" fmla="*/ 22 h 216"/>
                <a:gd name="T36" fmla="*/ 112 w 360"/>
                <a:gd name="T37" fmla="*/ 22 h 216"/>
                <a:gd name="T38" fmla="*/ 178 w 360"/>
                <a:gd name="T39" fmla="*/ 110 h 216"/>
                <a:gd name="T40" fmla="*/ 242 w 360"/>
                <a:gd name="T41" fmla="*/ 52 h 216"/>
                <a:gd name="T42" fmla="*/ 204 w 360"/>
                <a:gd name="T43" fmla="*/ 52 h 216"/>
                <a:gd name="T44" fmla="*/ 199 w 360"/>
                <a:gd name="T45" fmla="*/ 29 h 216"/>
                <a:gd name="T46" fmla="*/ 339 w 360"/>
                <a:gd name="T47" fmla="*/ 29 h 216"/>
                <a:gd name="T48" fmla="*/ 338 w 360"/>
                <a:gd name="T49" fmla="*/ 31 h 216"/>
                <a:gd name="T50" fmla="*/ 339 w 360"/>
                <a:gd name="T51" fmla="*/ 31 h 216"/>
                <a:gd name="T52" fmla="*/ 329 w 360"/>
                <a:gd name="T53" fmla="*/ 46 h 216"/>
                <a:gd name="T54" fmla="*/ 328 w 360"/>
                <a:gd name="T55" fmla="*/ 46 h 216"/>
                <a:gd name="T56" fmla="*/ 324 w 360"/>
                <a:gd name="T57" fmla="*/ 52 h 216"/>
                <a:gd name="T58" fmla="*/ 298 w 360"/>
                <a:gd name="T59" fmla="*/ 52 h 216"/>
                <a:gd name="T60" fmla="*/ 290 w 360"/>
                <a:gd name="T61" fmla="*/ 53 h 216"/>
                <a:gd name="T62" fmla="*/ 336 w 360"/>
                <a:gd name="T63" fmla="*/ 193 h 216"/>
                <a:gd name="T64" fmla="*/ 324 w 360"/>
                <a:gd name="T65" fmla="*/ 192 h 216"/>
                <a:gd name="T66" fmla="*/ 310 w 360"/>
                <a:gd name="T67" fmla="*/ 190 h 216"/>
                <a:gd name="T68" fmla="*/ 310 w 360"/>
                <a:gd name="T69" fmla="*/ 214 h 216"/>
                <a:gd name="T70" fmla="*/ 321 w 360"/>
                <a:gd name="T71" fmla="*/ 215 h 216"/>
                <a:gd name="T72" fmla="*/ 333 w 360"/>
                <a:gd name="T73" fmla="*/ 216 h 216"/>
                <a:gd name="T74" fmla="*/ 336 w 360"/>
                <a:gd name="T75" fmla="*/ 193 h 216"/>
                <a:gd name="T76" fmla="*/ 360 w 360"/>
                <a:gd name="T77" fmla="*/ 79 h 216"/>
                <a:gd name="T78" fmla="*/ 313 w 360"/>
                <a:gd name="T79" fmla="*/ 74 h 216"/>
                <a:gd name="T80" fmla="*/ 313 w 360"/>
                <a:gd name="T81" fmla="*/ 175 h 216"/>
                <a:gd name="T82" fmla="*/ 335 w 360"/>
                <a:gd name="T83" fmla="*/ 177 h 216"/>
                <a:gd name="T84" fmla="*/ 360 w 360"/>
                <a:gd name="T85" fmla="*/ 7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16">
                  <a:moveTo>
                    <a:pt x="290" y="53"/>
                  </a:moveTo>
                  <a:cubicBezTo>
                    <a:pt x="281" y="56"/>
                    <a:pt x="201" y="118"/>
                    <a:pt x="195" y="134"/>
                  </a:cubicBezTo>
                  <a:cubicBezTo>
                    <a:pt x="194" y="139"/>
                    <a:pt x="195" y="190"/>
                    <a:pt x="197" y="198"/>
                  </a:cubicBezTo>
                  <a:cubicBezTo>
                    <a:pt x="202" y="199"/>
                    <a:pt x="240" y="198"/>
                    <a:pt x="247" y="199"/>
                  </a:cubicBezTo>
                  <a:cubicBezTo>
                    <a:pt x="247" y="215"/>
                    <a:pt x="247" y="215"/>
                    <a:pt x="247" y="215"/>
                  </a:cubicBezTo>
                  <a:cubicBezTo>
                    <a:pt x="240" y="215"/>
                    <a:pt x="191" y="215"/>
                    <a:pt x="163" y="215"/>
                  </a:cubicBezTo>
                  <a:cubicBezTo>
                    <a:pt x="149" y="215"/>
                    <a:pt x="104" y="216"/>
                    <a:pt x="90" y="216"/>
                  </a:cubicBezTo>
                  <a:cubicBezTo>
                    <a:pt x="92" y="201"/>
                    <a:pt x="92" y="201"/>
                    <a:pt x="92" y="201"/>
                  </a:cubicBezTo>
                  <a:cubicBezTo>
                    <a:pt x="100" y="200"/>
                    <a:pt x="132" y="202"/>
                    <a:pt x="139" y="195"/>
                  </a:cubicBezTo>
                  <a:cubicBezTo>
                    <a:pt x="142" y="191"/>
                    <a:pt x="141" y="142"/>
                    <a:pt x="140" y="134"/>
                  </a:cubicBezTo>
                  <a:cubicBezTo>
                    <a:pt x="137" y="125"/>
                    <a:pt x="66" y="37"/>
                    <a:pt x="48" y="22"/>
                  </a:cubicBezTo>
                  <a:cubicBezTo>
                    <a:pt x="0" y="22"/>
                    <a:pt x="0" y="22"/>
                    <a:pt x="0" y="22"/>
                  </a:cubicBezTo>
                  <a:cubicBezTo>
                    <a:pt x="0" y="0"/>
                    <a:pt x="0" y="0"/>
                    <a:pt x="0" y="0"/>
                  </a:cubicBezTo>
                  <a:cubicBezTo>
                    <a:pt x="161" y="0"/>
                    <a:pt x="161" y="0"/>
                    <a:pt x="161" y="0"/>
                  </a:cubicBezTo>
                  <a:cubicBezTo>
                    <a:pt x="161" y="2"/>
                    <a:pt x="161" y="2"/>
                    <a:pt x="161" y="2"/>
                  </a:cubicBezTo>
                  <a:cubicBezTo>
                    <a:pt x="161" y="2"/>
                    <a:pt x="161" y="2"/>
                    <a:pt x="161" y="2"/>
                  </a:cubicBezTo>
                  <a:cubicBezTo>
                    <a:pt x="161" y="5"/>
                    <a:pt x="161" y="5"/>
                    <a:pt x="161" y="5"/>
                  </a:cubicBezTo>
                  <a:cubicBezTo>
                    <a:pt x="161" y="22"/>
                    <a:pt x="161" y="22"/>
                    <a:pt x="161" y="22"/>
                  </a:cubicBezTo>
                  <a:cubicBezTo>
                    <a:pt x="112" y="22"/>
                    <a:pt x="112" y="22"/>
                    <a:pt x="112" y="22"/>
                  </a:cubicBezTo>
                  <a:cubicBezTo>
                    <a:pt x="134" y="54"/>
                    <a:pt x="165" y="92"/>
                    <a:pt x="178" y="110"/>
                  </a:cubicBezTo>
                  <a:cubicBezTo>
                    <a:pt x="242" y="52"/>
                    <a:pt x="242" y="52"/>
                    <a:pt x="242" y="52"/>
                  </a:cubicBezTo>
                  <a:cubicBezTo>
                    <a:pt x="204" y="52"/>
                    <a:pt x="204" y="52"/>
                    <a:pt x="204" y="52"/>
                  </a:cubicBezTo>
                  <a:cubicBezTo>
                    <a:pt x="199" y="29"/>
                    <a:pt x="199" y="29"/>
                    <a:pt x="199" y="29"/>
                  </a:cubicBezTo>
                  <a:cubicBezTo>
                    <a:pt x="339" y="29"/>
                    <a:pt x="339" y="29"/>
                    <a:pt x="339" y="29"/>
                  </a:cubicBezTo>
                  <a:cubicBezTo>
                    <a:pt x="338" y="31"/>
                    <a:pt x="338" y="31"/>
                    <a:pt x="338" y="31"/>
                  </a:cubicBezTo>
                  <a:cubicBezTo>
                    <a:pt x="338" y="31"/>
                    <a:pt x="339" y="31"/>
                    <a:pt x="339" y="31"/>
                  </a:cubicBezTo>
                  <a:cubicBezTo>
                    <a:pt x="329" y="46"/>
                    <a:pt x="329" y="46"/>
                    <a:pt x="329" y="46"/>
                  </a:cubicBezTo>
                  <a:cubicBezTo>
                    <a:pt x="329" y="46"/>
                    <a:pt x="328" y="46"/>
                    <a:pt x="328" y="46"/>
                  </a:cubicBezTo>
                  <a:cubicBezTo>
                    <a:pt x="324" y="52"/>
                    <a:pt x="324" y="52"/>
                    <a:pt x="324" y="52"/>
                  </a:cubicBezTo>
                  <a:cubicBezTo>
                    <a:pt x="298" y="52"/>
                    <a:pt x="298" y="52"/>
                    <a:pt x="298" y="52"/>
                  </a:cubicBezTo>
                  <a:cubicBezTo>
                    <a:pt x="295" y="52"/>
                    <a:pt x="292" y="53"/>
                    <a:pt x="290" y="53"/>
                  </a:cubicBezTo>
                  <a:close/>
                  <a:moveTo>
                    <a:pt x="336" y="193"/>
                  </a:moveTo>
                  <a:cubicBezTo>
                    <a:pt x="324" y="192"/>
                    <a:pt x="324" y="192"/>
                    <a:pt x="324" y="192"/>
                  </a:cubicBezTo>
                  <a:cubicBezTo>
                    <a:pt x="310" y="190"/>
                    <a:pt x="310" y="190"/>
                    <a:pt x="310" y="190"/>
                  </a:cubicBezTo>
                  <a:cubicBezTo>
                    <a:pt x="310" y="214"/>
                    <a:pt x="310" y="214"/>
                    <a:pt x="310" y="214"/>
                  </a:cubicBezTo>
                  <a:cubicBezTo>
                    <a:pt x="321" y="215"/>
                    <a:pt x="321" y="215"/>
                    <a:pt x="321" y="215"/>
                  </a:cubicBezTo>
                  <a:cubicBezTo>
                    <a:pt x="333" y="216"/>
                    <a:pt x="333" y="216"/>
                    <a:pt x="333" y="216"/>
                  </a:cubicBezTo>
                  <a:lnTo>
                    <a:pt x="336" y="193"/>
                  </a:lnTo>
                  <a:close/>
                  <a:moveTo>
                    <a:pt x="360" y="79"/>
                  </a:moveTo>
                  <a:cubicBezTo>
                    <a:pt x="356" y="79"/>
                    <a:pt x="318" y="75"/>
                    <a:pt x="313" y="74"/>
                  </a:cubicBezTo>
                  <a:cubicBezTo>
                    <a:pt x="313" y="175"/>
                    <a:pt x="313" y="175"/>
                    <a:pt x="313" y="175"/>
                  </a:cubicBezTo>
                  <a:cubicBezTo>
                    <a:pt x="335" y="177"/>
                    <a:pt x="335" y="177"/>
                    <a:pt x="335" y="177"/>
                  </a:cubicBezTo>
                  <a:lnTo>
                    <a:pt x="360" y="79"/>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grpSp>
        <p:nvGrpSpPr>
          <p:cNvPr id="234" name="Group 233"/>
          <p:cNvGrpSpPr/>
          <p:nvPr/>
        </p:nvGrpSpPr>
        <p:grpSpPr>
          <a:xfrm>
            <a:off x="19896950" y="3817429"/>
            <a:ext cx="2017820" cy="3243187"/>
            <a:chOff x="16909346" y="5029441"/>
            <a:chExt cx="2017820" cy="3243187"/>
          </a:xfrm>
        </p:grpSpPr>
        <p:sp>
          <p:nvSpPr>
            <p:cNvPr id="235" name="Oval 234"/>
            <p:cNvSpPr/>
            <p:nvPr/>
          </p:nvSpPr>
          <p:spPr>
            <a:xfrm>
              <a:off x="16909346" y="6254282"/>
              <a:ext cx="2017820" cy="2018346"/>
            </a:xfrm>
            <a:prstGeom prst="ellipse">
              <a:avLst/>
            </a:prstGeom>
            <a:solidFill>
              <a:schemeClr val="bg1">
                <a:alpha val="80000"/>
              </a:schemeClr>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236" name="Freeform 235"/>
            <p:cNvSpPr/>
            <p:nvPr/>
          </p:nvSpPr>
          <p:spPr>
            <a:xfrm flipV="1">
              <a:off x="17353359" y="5029441"/>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237" name="Freeform 66"/>
            <p:cNvSpPr>
              <a:spLocks noEditPoints="1"/>
            </p:cNvSpPr>
            <p:nvPr/>
          </p:nvSpPr>
          <p:spPr bwMode="auto">
            <a:xfrm>
              <a:off x="17648777" y="5294424"/>
              <a:ext cx="571351" cy="574674"/>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sp>
          <p:nvSpPr>
            <p:cNvPr id="238" name="Freeform 26"/>
            <p:cNvSpPr>
              <a:spLocks noEditPoints="1"/>
            </p:cNvSpPr>
            <p:nvPr/>
          </p:nvSpPr>
          <p:spPr bwMode="auto">
            <a:xfrm flipH="1">
              <a:off x="17330679" y="6532977"/>
              <a:ext cx="1206826" cy="1416798"/>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dirty="0">
                <a:latin typeface="Calibri Light"/>
              </a:endParaRPr>
            </a:p>
          </p:txBody>
        </p:sp>
      </p:grpSp>
      <p:sp>
        <p:nvSpPr>
          <p:cNvPr id="239" name="TextBox 238"/>
          <p:cNvSpPr txBox="1"/>
          <p:nvPr/>
        </p:nvSpPr>
        <p:spPr>
          <a:xfrm>
            <a:off x="1576058" y="3861843"/>
            <a:ext cx="3277455" cy="800183"/>
          </a:xfrm>
          <a:prstGeom prst="rect">
            <a:avLst/>
          </a:prstGeom>
          <a:noFill/>
        </p:spPr>
        <p:txBody>
          <a:bodyPr wrap="none" lIns="182843" tIns="91422" rIns="182843" bIns="91422" rtlCol="0">
            <a:spAutoFit/>
          </a:bodyPr>
          <a:lstStyle/>
          <a:p>
            <a:r>
              <a:rPr lang="id-ID" sz="4000" b="1" dirty="0" smtClean="0">
                <a:latin typeface="Lato Regular"/>
              </a:rPr>
              <a:t>Social Media</a:t>
            </a:r>
            <a:endParaRPr lang="id-ID" sz="4000" b="1" dirty="0">
              <a:latin typeface="Lato Regular"/>
            </a:endParaRPr>
          </a:p>
        </p:txBody>
      </p:sp>
      <p:sp>
        <p:nvSpPr>
          <p:cNvPr id="240" name="TextBox 239"/>
          <p:cNvSpPr txBox="1"/>
          <p:nvPr/>
        </p:nvSpPr>
        <p:spPr>
          <a:xfrm>
            <a:off x="1571874" y="4534935"/>
            <a:ext cx="9452167" cy="1599376"/>
          </a:xfrm>
          <a:prstGeom prst="rect">
            <a:avLst/>
          </a:prstGeom>
          <a:noFill/>
        </p:spPr>
        <p:txBody>
          <a:bodyPr wrap="square" lIns="182843" tIns="91422" rIns="182843" bIns="91422" rtlCol="0">
            <a:spAutoFit/>
          </a:bodyPr>
          <a:lstStyle/>
          <a:p>
            <a:pPr>
              <a:lnSpc>
                <a:spcPct val="110000"/>
              </a:lnSpc>
            </a:pPr>
            <a:r>
              <a:rPr lang="en-US" sz="2800" dirty="0">
                <a:solidFill>
                  <a:schemeClr val="tx2"/>
                </a:solidFill>
                <a:latin typeface="Calibri Light"/>
                <a:cs typeface="Calibri Light"/>
              </a:rPr>
              <a:t>Creativity is the key </a:t>
            </a:r>
            <a:r>
              <a:rPr lang="en-US" sz="2800" dirty="0">
                <a:latin typeface="Calibri Light"/>
                <a:cs typeface="Calibri Light"/>
              </a:rPr>
              <a:t>to success in the future, and primary education where teachers can bring creativity in children at that level keep growing</a:t>
            </a:r>
            <a:r>
              <a:rPr lang="en-US" sz="2800" dirty="0" smtClean="0">
                <a:latin typeface="Calibri Light"/>
                <a:cs typeface="Calibri Light"/>
              </a:rPr>
              <a:t>.</a:t>
            </a:r>
            <a:endParaRPr lang="en-US" sz="2800" dirty="0">
              <a:latin typeface="Calibri Light"/>
              <a:cs typeface="Calibri Light"/>
            </a:endParaRPr>
          </a:p>
        </p:txBody>
      </p:sp>
      <p:sp>
        <p:nvSpPr>
          <p:cNvPr id="241" name="Freeform 83"/>
          <p:cNvSpPr>
            <a:spLocks noChangeArrowheads="1"/>
          </p:cNvSpPr>
          <p:nvPr/>
        </p:nvSpPr>
        <p:spPr bwMode="auto">
          <a:xfrm>
            <a:off x="1782931" y="7298440"/>
            <a:ext cx="500364" cy="1521825"/>
          </a:xfrm>
          <a:custGeom>
            <a:avLst/>
            <a:gdLst>
              <a:gd name="T0" fmla="*/ 305 w 306"/>
              <a:gd name="T1" fmla="*/ 375 h 925"/>
              <a:gd name="T2" fmla="*/ 305 w 306"/>
              <a:gd name="T3" fmla="*/ 375 h 925"/>
              <a:gd name="T4" fmla="*/ 196 w 306"/>
              <a:gd name="T5" fmla="*/ 206 h 925"/>
              <a:gd name="T6" fmla="*/ 261 w 306"/>
              <a:gd name="T7" fmla="*/ 109 h 925"/>
              <a:gd name="T8" fmla="*/ 152 w 306"/>
              <a:gd name="T9" fmla="*/ 0 h 925"/>
              <a:gd name="T10" fmla="*/ 44 w 306"/>
              <a:gd name="T11" fmla="*/ 109 h 925"/>
              <a:gd name="T12" fmla="*/ 109 w 306"/>
              <a:gd name="T13" fmla="*/ 206 h 925"/>
              <a:gd name="T14" fmla="*/ 0 w 306"/>
              <a:gd name="T15" fmla="*/ 375 h 925"/>
              <a:gd name="T16" fmla="*/ 0 w 306"/>
              <a:gd name="T17" fmla="*/ 636 h 925"/>
              <a:gd name="T18" fmla="*/ 93 w 306"/>
              <a:gd name="T19" fmla="*/ 636 h 925"/>
              <a:gd name="T20" fmla="*/ 93 w 306"/>
              <a:gd name="T21" fmla="*/ 924 h 925"/>
              <a:gd name="T22" fmla="*/ 131 w 306"/>
              <a:gd name="T23" fmla="*/ 924 h 925"/>
              <a:gd name="T24" fmla="*/ 152 w 306"/>
              <a:gd name="T25" fmla="*/ 674 h 925"/>
              <a:gd name="T26" fmla="*/ 180 w 306"/>
              <a:gd name="T27" fmla="*/ 924 h 925"/>
              <a:gd name="T28" fmla="*/ 212 w 306"/>
              <a:gd name="T29" fmla="*/ 924 h 925"/>
              <a:gd name="T30" fmla="*/ 212 w 306"/>
              <a:gd name="T31" fmla="*/ 636 h 925"/>
              <a:gd name="T32" fmla="*/ 305 w 306"/>
              <a:gd name="T33" fmla="*/ 636 h 925"/>
              <a:gd name="T34" fmla="*/ 305 w 306"/>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25">
                <a:moveTo>
                  <a:pt x="305" y="375"/>
                </a:moveTo>
                <a:lnTo>
                  <a:pt x="305" y="375"/>
                </a:lnTo>
                <a:cubicBezTo>
                  <a:pt x="305" y="288"/>
                  <a:pt x="261" y="223"/>
                  <a:pt x="196" y="206"/>
                </a:cubicBezTo>
                <a:cubicBezTo>
                  <a:pt x="234" y="190"/>
                  <a:pt x="261" y="152"/>
                  <a:pt x="261" y="109"/>
                </a:cubicBezTo>
                <a:cubicBezTo>
                  <a:pt x="261" y="49"/>
                  <a:pt x="212" y="0"/>
                  <a:pt x="152" y="0"/>
                </a:cubicBezTo>
                <a:cubicBezTo>
                  <a:pt x="93" y="0"/>
                  <a:pt x="44" y="49"/>
                  <a:pt x="44" y="109"/>
                </a:cubicBezTo>
                <a:cubicBezTo>
                  <a:pt x="44" y="152"/>
                  <a:pt x="71" y="190"/>
                  <a:pt x="109" y="206"/>
                </a:cubicBezTo>
                <a:cubicBezTo>
                  <a:pt x="49" y="223"/>
                  <a:pt x="0" y="288"/>
                  <a:pt x="0" y="375"/>
                </a:cubicBezTo>
                <a:cubicBezTo>
                  <a:pt x="0" y="636"/>
                  <a:pt x="0" y="636"/>
                  <a:pt x="0" y="636"/>
                </a:cubicBezTo>
                <a:cubicBezTo>
                  <a:pt x="93" y="636"/>
                  <a:pt x="93" y="636"/>
                  <a:pt x="93" y="636"/>
                </a:cubicBezTo>
                <a:cubicBezTo>
                  <a:pt x="93" y="924"/>
                  <a:pt x="93" y="924"/>
                  <a:pt x="93" y="924"/>
                </a:cubicBezTo>
                <a:cubicBezTo>
                  <a:pt x="131" y="924"/>
                  <a:pt x="131" y="924"/>
                  <a:pt x="131" y="924"/>
                </a:cubicBezTo>
                <a:cubicBezTo>
                  <a:pt x="152" y="674"/>
                  <a:pt x="152" y="674"/>
                  <a:pt x="152" y="674"/>
                </a:cubicBezTo>
                <a:cubicBezTo>
                  <a:pt x="180" y="924"/>
                  <a:pt x="180" y="924"/>
                  <a:pt x="180" y="924"/>
                </a:cubicBezTo>
                <a:cubicBezTo>
                  <a:pt x="212" y="924"/>
                  <a:pt x="212" y="924"/>
                  <a:pt x="212" y="924"/>
                </a:cubicBezTo>
                <a:cubicBezTo>
                  <a:pt x="212" y="636"/>
                  <a:pt x="212" y="636"/>
                  <a:pt x="212" y="636"/>
                </a:cubicBezTo>
                <a:cubicBezTo>
                  <a:pt x="305" y="636"/>
                  <a:pt x="305" y="636"/>
                  <a:pt x="305" y="636"/>
                </a:cubicBezTo>
                <a:lnTo>
                  <a:pt x="305" y="375"/>
                </a:lnTo>
              </a:path>
            </a:pathLst>
          </a:custGeom>
          <a:solidFill>
            <a:schemeClr val="accent2"/>
          </a:solidFill>
          <a:ln>
            <a:noFill/>
          </a:ln>
          <a:effectLst/>
        </p:spPr>
        <p:txBody>
          <a:bodyPr wrap="none" lIns="121853" tIns="60926" rIns="121853" bIns="60926" anchor="ctr"/>
          <a:lstStyle/>
          <a:p>
            <a:endParaRPr lang="en-US" dirty="0">
              <a:latin typeface="Calibri Light"/>
            </a:endParaRPr>
          </a:p>
        </p:txBody>
      </p:sp>
      <p:sp>
        <p:nvSpPr>
          <p:cNvPr id="242" name="Freeform 84"/>
          <p:cNvSpPr>
            <a:spLocks noChangeArrowheads="1"/>
          </p:cNvSpPr>
          <p:nvPr/>
        </p:nvSpPr>
        <p:spPr bwMode="auto">
          <a:xfrm>
            <a:off x="2392067" y="7298440"/>
            <a:ext cx="500364" cy="1521825"/>
          </a:xfrm>
          <a:custGeom>
            <a:avLst/>
            <a:gdLst>
              <a:gd name="T0" fmla="*/ 304 w 305"/>
              <a:gd name="T1" fmla="*/ 375 h 925"/>
              <a:gd name="T2" fmla="*/ 304 w 305"/>
              <a:gd name="T3" fmla="*/ 375 h 925"/>
              <a:gd name="T4" fmla="*/ 195 w 305"/>
              <a:gd name="T5" fmla="*/ 206 h 925"/>
              <a:gd name="T6" fmla="*/ 261 w 305"/>
              <a:gd name="T7" fmla="*/ 109 h 925"/>
              <a:gd name="T8" fmla="*/ 152 w 305"/>
              <a:gd name="T9" fmla="*/ 0 h 925"/>
              <a:gd name="T10" fmla="*/ 43 w 305"/>
              <a:gd name="T11" fmla="*/ 109 h 925"/>
              <a:gd name="T12" fmla="*/ 108 w 305"/>
              <a:gd name="T13" fmla="*/ 206 h 925"/>
              <a:gd name="T14" fmla="*/ 0 w 305"/>
              <a:gd name="T15" fmla="*/ 375 h 925"/>
              <a:gd name="T16" fmla="*/ 0 w 305"/>
              <a:gd name="T17" fmla="*/ 636 h 925"/>
              <a:gd name="T18" fmla="*/ 87 w 305"/>
              <a:gd name="T19" fmla="*/ 636 h 925"/>
              <a:gd name="T20" fmla="*/ 87 w 305"/>
              <a:gd name="T21" fmla="*/ 924 h 925"/>
              <a:gd name="T22" fmla="*/ 125 w 305"/>
              <a:gd name="T23" fmla="*/ 924 h 925"/>
              <a:gd name="T24" fmla="*/ 152 w 305"/>
              <a:gd name="T25" fmla="*/ 674 h 925"/>
              <a:gd name="T26" fmla="*/ 174 w 305"/>
              <a:gd name="T27" fmla="*/ 924 h 925"/>
              <a:gd name="T28" fmla="*/ 212 w 305"/>
              <a:gd name="T29" fmla="*/ 924 h 925"/>
              <a:gd name="T30" fmla="*/ 212 w 305"/>
              <a:gd name="T31" fmla="*/ 636 h 925"/>
              <a:gd name="T32" fmla="*/ 304 w 305"/>
              <a:gd name="T33" fmla="*/ 636 h 925"/>
              <a:gd name="T34" fmla="*/ 304 w 305"/>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925">
                <a:moveTo>
                  <a:pt x="304" y="375"/>
                </a:moveTo>
                <a:lnTo>
                  <a:pt x="304" y="375"/>
                </a:lnTo>
                <a:cubicBezTo>
                  <a:pt x="304" y="288"/>
                  <a:pt x="255" y="223"/>
                  <a:pt x="195" y="206"/>
                </a:cubicBezTo>
                <a:cubicBezTo>
                  <a:pt x="233" y="190"/>
                  <a:pt x="261" y="152"/>
                  <a:pt x="261" y="109"/>
                </a:cubicBezTo>
                <a:cubicBezTo>
                  <a:pt x="261" y="49"/>
                  <a:pt x="212" y="0"/>
                  <a:pt x="152" y="0"/>
                </a:cubicBezTo>
                <a:cubicBezTo>
                  <a:pt x="92" y="0"/>
                  <a:pt x="43" y="49"/>
                  <a:pt x="43" y="109"/>
                </a:cubicBezTo>
                <a:cubicBezTo>
                  <a:pt x="43" y="152"/>
                  <a:pt x="70" y="190"/>
                  <a:pt x="108" y="206"/>
                </a:cubicBezTo>
                <a:cubicBezTo>
                  <a:pt x="43" y="223"/>
                  <a:pt x="0" y="288"/>
                  <a:pt x="0" y="375"/>
                </a:cubicBezTo>
                <a:cubicBezTo>
                  <a:pt x="0" y="636"/>
                  <a:pt x="0" y="636"/>
                  <a:pt x="0" y="636"/>
                </a:cubicBezTo>
                <a:cubicBezTo>
                  <a:pt x="87" y="636"/>
                  <a:pt x="87" y="636"/>
                  <a:pt x="87" y="636"/>
                </a:cubicBezTo>
                <a:cubicBezTo>
                  <a:pt x="87" y="924"/>
                  <a:pt x="87" y="924"/>
                  <a:pt x="87" y="924"/>
                </a:cubicBezTo>
                <a:cubicBezTo>
                  <a:pt x="125" y="924"/>
                  <a:pt x="125" y="924"/>
                  <a:pt x="125" y="924"/>
                </a:cubicBezTo>
                <a:cubicBezTo>
                  <a:pt x="152" y="674"/>
                  <a:pt x="152" y="674"/>
                  <a:pt x="152" y="674"/>
                </a:cubicBezTo>
                <a:cubicBezTo>
                  <a:pt x="174" y="924"/>
                  <a:pt x="174" y="924"/>
                  <a:pt x="174" y="924"/>
                </a:cubicBezTo>
                <a:cubicBezTo>
                  <a:pt x="212" y="924"/>
                  <a:pt x="212" y="924"/>
                  <a:pt x="212" y="924"/>
                </a:cubicBezTo>
                <a:cubicBezTo>
                  <a:pt x="212" y="636"/>
                  <a:pt x="212" y="636"/>
                  <a:pt x="212" y="636"/>
                </a:cubicBezTo>
                <a:cubicBezTo>
                  <a:pt x="304" y="636"/>
                  <a:pt x="304" y="636"/>
                  <a:pt x="304" y="636"/>
                </a:cubicBezTo>
                <a:lnTo>
                  <a:pt x="304" y="375"/>
                </a:lnTo>
              </a:path>
            </a:pathLst>
          </a:custGeom>
          <a:solidFill>
            <a:schemeClr val="accent2"/>
          </a:solidFill>
          <a:ln>
            <a:noFill/>
          </a:ln>
          <a:effectLst/>
        </p:spPr>
        <p:txBody>
          <a:bodyPr wrap="none" lIns="121853" tIns="60926" rIns="121853" bIns="60926" anchor="ctr"/>
          <a:lstStyle/>
          <a:p>
            <a:endParaRPr lang="en-US" dirty="0">
              <a:latin typeface="Calibri Light"/>
            </a:endParaRPr>
          </a:p>
        </p:txBody>
      </p:sp>
      <p:sp>
        <p:nvSpPr>
          <p:cNvPr id="243" name="Freeform 85"/>
          <p:cNvSpPr>
            <a:spLocks noChangeArrowheads="1"/>
          </p:cNvSpPr>
          <p:nvPr/>
        </p:nvSpPr>
        <p:spPr bwMode="auto">
          <a:xfrm>
            <a:off x="2993955" y="7298440"/>
            <a:ext cx="500357" cy="1521825"/>
          </a:xfrm>
          <a:custGeom>
            <a:avLst/>
            <a:gdLst>
              <a:gd name="T0" fmla="*/ 304 w 305"/>
              <a:gd name="T1" fmla="*/ 375 h 925"/>
              <a:gd name="T2" fmla="*/ 304 w 305"/>
              <a:gd name="T3" fmla="*/ 375 h 925"/>
              <a:gd name="T4" fmla="*/ 196 w 305"/>
              <a:gd name="T5" fmla="*/ 206 h 925"/>
              <a:gd name="T6" fmla="*/ 261 w 305"/>
              <a:gd name="T7" fmla="*/ 109 h 925"/>
              <a:gd name="T8" fmla="*/ 152 w 305"/>
              <a:gd name="T9" fmla="*/ 0 h 925"/>
              <a:gd name="T10" fmla="*/ 43 w 305"/>
              <a:gd name="T11" fmla="*/ 109 h 925"/>
              <a:gd name="T12" fmla="*/ 109 w 305"/>
              <a:gd name="T13" fmla="*/ 206 h 925"/>
              <a:gd name="T14" fmla="*/ 0 w 305"/>
              <a:gd name="T15" fmla="*/ 375 h 925"/>
              <a:gd name="T16" fmla="*/ 0 w 305"/>
              <a:gd name="T17" fmla="*/ 636 h 925"/>
              <a:gd name="T18" fmla="*/ 92 w 305"/>
              <a:gd name="T19" fmla="*/ 636 h 925"/>
              <a:gd name="T20" fmla="*/ 92 w 305"/>
              <a:gd name="T21" fmla="*/ 924 h 925"/>
              <a:gd name="T22" fmla="*/ 130 w 305"/>
              <a:gd name="T23" fmla="*/ 924 h 925"/>
              <a:gd name="T24" fmla="*/ 152 w 305"/>
              <a:gd name="T25" fmla="*/ 674 h 925"/>
              <a:gd name="T26" fmla="*/ 179 w 305"/>
              <a:gd name="T27" fmla="*/ 924 h 925"/>
              <a:gd name="T28" fmla="*/ 217 w 305"/>
              <a:gd name="T29" fmla="*/ 924 h 925"/>
              <a:gd name="T30" fmla="*/ 217 w 305"/>
              <a:gd name="T31" fmla="*/ 636 h 925"/>
              <a:gd name="T32" fmla="*/ 304 w 305"/>
              <a:gd name="T33" fmla="*/ 636 h 925"/>
              <a:gd name="T34" fmla="*/ 304 w 305"/>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925">
                <a:moveTo>
                  <a:pt x="304" y="375"/>
                </a:moveTo>
                <a:lnTo>
                  <a:pt x="304" y="375"/>
                </a:lnTo>
                <a:cubicBezTo>
                  <a:pt x="304" y="288"/>
                  <a:pt x="261" y="223"/>
                  <a:pt x="196" y="206"/>
                </a:cubicBezTo>
                <a:cubicBezTo>
                  <a:pt x="233" y="190"/>
                  <a:pt x="261" y="152"/>
                  <a:pt x="261" y="109"/>
                </a:cubicBezTo>
                <a:cubicBezTo>
                  <a:pt x="261" y="49"/>
                  <a:pt x="212" y="0"/>
                  <a:pt x="152" y="0"/>
                </a:cubicBezTo>
                <a:cubicBezTo>
                  <a:pt x="92" y="0"/>
                  <a:pt x="43" y="49"/>
                  <a:pt x="43" y="109"/>
                </a:cubicBezTo>
                <a:cubicBezTo>
                  <a:pt x="43" y="152"/>
                  <a:pt x="70" y="190"/>
                  <a:pt x="109" y="206"/>
                </a:cubicBezTo>
                <a:cubicBezTo>
                  <a:pt x="49" y="223"/>
                  <a:pt x="0" y="288"/>
                  <a:pt x="0" y="375"/>
                </a:cubicBezTo>
                <a:cubicBezTo>
                  <a:pt x="0" y="636"/>
                  <a:pt x="0" y="636"/>
                  <a:pt x="0" y="636"/>
                </a:cubicBezTo>
                <a:cubicBezTo>
                  <a:pt x="92" y="636"/>
                  <a:pt x="92" y="636"/>
                  <a:pt x="92" y="636"/>
                </a:cubicBezTo>
                <a:cubicBezTo>
                  <a:pt x="92" y="924"/>
                  <a:pt x="92" y="924"/>
                  <a:pt x="92" y="924"/>
                </a:cubicBezTo>
                <a:cubicBezTo>
                  <a:pt x="130" y="924"/>
                  <a:pt x="130" y="924"/>
                  <a:pt x="130" y="924"/>
                </a:cubicBezTo>
                <a:cubicBezTo>
                  <a:pt x="152" y="674"/>
                  <a:pt x="152" y="674"/>
                  <a:pt x="152" y="674"/>
                </a:cubicBezTo>
                <a:cubicBezTo>
                  <a:pt x="179" y="924"/>
                  <a:pt x="179" y="924"/>
                  <a:pt x="179" y="924"/>
                </a:cubicBezTo>
                <a:cubicBezTo>
                  <a:pt x="217" y="924"/>
                  <a:pt x="217" y="924"/>
                  <a:pt x="217" y="924"/>
                </a:cubicBezTo>
                <a:cubicBezTo>
                  <a:pt x="217" y="636"/>
                  <a:pt x="217" y="636"/>
                  <a:pt x="217" y="636"/>
                </a:cubicBezTo>
                <a:cubicBezTo>
                  <a:pt x="304" y="636"/>
                  <a:pt x="304" y="636"/>
                  <a:pt x="304" y="636"/>
                </a:cubicBezTo>
                <a:lnTo>
                  <a:pt x="304" y="375"/>
                </a:lnTo>
              </a:path>
            </a:pathLst>
          </a:custGeom>
          <a:solidFill>
            <a:schemeClr val="accent2"/>
          </a:solidFill>
          <a:ln>
            <a:noFill/>
          </a:ln>
          <a:effectLst/>
        </p:spPr>
        <p:txBody>
          <a:bodyPr wrap="none" lIns="121853" tIns="60926" rIns="121853" bIns="60926" anchor="ctr"/>
          <a:lstStyle/>
          <a:p>
            <a:endParaRPr lang="en-US" dirty="0">
              <a:latin typeface="Calibri Light"/>
            </a:endParaRPr>
          </a:p>
        </p:txBody>
      </p:sp>
      <p:sp>
        <p:nvSpPr>
          <p:cNvPr id="244" name="Freeform 86"/>
          <p:cNvSpPr>
            <a:spLocks noChangeArrowheads="1"/>
          </p:cNvSpPr>
          <p:nvPr/>
        </p:nvSpPr>
        <p:spPr bwMode="auto">
          <a:xfrm>
            <a:off x="3595832" y="7298440"/>
            <a:ext cx="500364" cy="1521825"/>
          </a:xfrm>
          <a:custGeom>
            <a:avLst/>
            <a:gdLst>
              <a:gd name="T0" fmla="*/ 305 w 306"/>
              <a:gd name="T1" fmla="*/ 375 h 925"/>
              <a:gd name="T2" fmla="*/ 305 w 306"/>
              <a:gd name="T3" fmla="*/ 375 h 925"/>
              <a:gd name="T4" fmla="*/ 196 w 306"/>
              <a:gd name="T5" fmla="*/ 206 h 925"/>
              <a:gd name="T6" fmla="*/ 261 w 306"/>
              <a:gd name="T7" fmla="*/ 109 h 925"/>
              <a:gd name="T8" fmla="*/ 153 w 306"/>
              <a:gd name="T9" fmla="*/ 0 h 925"/>
              <a:gd name="T10" fmla="*/ 44 w 306"/>
              <a:gd name="T11" fmla="*/ 109 h 925"/>
              <a:gd name="T12" fmla="*/ 109 w 306"/>
              <a:gd name="T13" fmla="*/ 206 h 925"/>
              <a:gd name="T14" fmla="*/ 0 w 306"/>
              <a:gd name="T15" fmla="*/ 375 h 925"/>
              <a:gd name="T16" fmla="*/ 0 w 306"/>
              <a:gd name="T17" fmla="*/ 636 h 925"/>
              <a:gd name="T18" fmla="*/ 93 w 306"/>
              <a:gd name="T19" fmla="*/ 636 h 925"/>
              <a:gd name="T20" fmla="*/ 93 w 306"/>
              <a:gd name="T21" fmla="*/ 924 h 925"/>
              <a:gd name="T22" fmla="*/ 125 w 306"/>
              <a:gd name="T23" fmla="*/ 924 h 925"/>
              <a:gd name="T24" fmla="*/ 153 w 306"/>
              <a:gd name="T25" fmla="*/ 674 h 925"/>
              <a:gd name="T26" fmla="*/ 174 w 306"/>
              <a:gd name="T27" fmla="*/ 924 h 925"/>
              <a:gd name="T28" fmla="*/ 212 w 306"/>
              <a:gd name="T29" fmla="*/ 924 h 925"/>
              <a:gd name="T30" fmla="*/ 212 w 306"/>
              <a:gd name="T31" fmla="*/ 636 h 925"/>
              <a:gd name="T32" fmla="*/ 305 w 306"/>
              <a:gd name="T33" fmla="*/ 636 h 925"/>
              <a:gd name="T34" fmla="*/ 305 w 306"/>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25">
                <a:moveTo>
                  <a:pt x="305" y="375"/>
                </a:moveTo>
                <a:lnTo>
                  <a:pt x="305" y="375"/>
                </a:lnTo>
                <a:cubicBezTo>
                  <a:pt x="305" y="288"/>
                  <a:pt x="256" y="223"/>
                  <a:pt x="196" y="206"/>
                </a:cubicBezTo>
                <a:cubicBezTo>
                  <a:pt x="234" y="190"/>
                  <a:pt x="261" y="152"/>
                  <a:pt x="261" y="109"/>
                </a:cubicBezTo>
                <a:cubicBezTo>
                  <a:pt x="261" y="49"/>
                  <a:pt x="212" y="0"/>
                  <a:pt x="153" y="0"/>
                </a:cubicBezTo>
                <a:cubicBezTo>
                  <a:pt x="93" y="0"/>
                  <a:pt x="44" y="49"/>
                  <a:pt x="44" y="109"/>
                </a:cubicBezTo>
                <a:cubicBezTo>
                  <a:pt x="44" y="152"/>
                  <a:pt x="71" y="190"/>
                  <a:pt x="109" y="206"/>
                </a:cubicBezTo>
                <a:cubicBezTo>
                  <a:pt x="44" y="223"/>
                  <a:pt x="0" y="288"/>
                  <a:pt x="0" y="375"/>
                </a:cubicBezTo>
                <a:cubicBezTo>
                  <a:pt x="0" y="636"/>
                  <a:pt x="0" y="636"/>
                  <a:pt x="0" y="636"/>
                </a:cubicBezTo>
                <a:cubicBezTo>
                  <a:pt x="93" y="636"/>
                  <a:pt x="93" y="636"/>
                  <a:pt x="93" y="636"/>
                </a:cubicBezTo>
                <a:cubicBezTo>
                  <a:pt x="93" y="924"/>
                  <a:pt x="93" y="924"/>
                  <a:pt x="93" y="924"/>
                </a:cubicBezTo>
                <a:cubicBezTo>
                  <a:pt x="125" y="924"/>
                  <a:pt x="125" y="924"/>
                  <a:pt x="125" y="924"/>
                </a:cubicBezTo>
                <a:cubicBezTo>
                  <a:pt x="153" y="674"/>
                  <a:pt x="153" y="674"/>
                  <a:pt x="153" y="674"/>
                </a:cubicBezTo>
                <a:cubicBezTo>
                  <a:pt x="174" y="924"/>
                  <a:pt x="174" y="924"/>
                  <a:pt x="174" y="924"/>
                </a:cubicBezTo>
                <a:cubicBezTo>
                  <a:pt x="212" y="924"/>
                  <a:pt x="212" y="924"/>
                  <a:pt x="212" y="924"/>
                </a:cubicBezTo>
                <a:cubicBezTo>
                  <a:pt x="212" y="636"/>
                  <a:pt x="212" y="636"/>
                  <a:pt x="212" y="636"/>
                </a:cubicBezTo>
                <a:cubicBezTo>
                  <a:pt x="305" y="636"/>
                  <a:pt x="305" y="636"/>
                  <a:pt x="305" y="636"/>
                </a:cubicBezTo>
                <a:lnTo>
                  <a:pt x="305" y="375"/>
                </a:lnTo>
              </a:path>
            </a:pathLst>
          </a:custGeom>
          <a:solidFill>
            <a:schemeClr val="accent2"/>
          </a:solidFill>
          <a:ln>
            <a:noFill/>
          </a:ln>
          <a:effectLst/>
        </p:spPr>
        <p:txBody>
          <a:bodyPr wrap="none" lIns="121853" tIns="60926" rIns="121853" bIns="60926" anchor="ctr"/>
          <a:lstStyle/>
          <a:p>
            <a:endParaRPr lang="en-US" dirty="0">
              <a:latin typeface="Calibri Light"/>
            </a:endParaRPr>
          </a:p>
        </p:txBody>
      </p:sp>
      <p:sp>
        <p:nvSpPr>
          <p:cNvPr id="245" name="Freeform 87"/>
          <p:cNvSpPr>
            <a:spLocks noChangeArrowheads="1"/>
          </p:cNvSpPr>
          <p:nvPr/>
        </p:nvSpPr>
        <p:spPr bwMode="auto">
          <a:xfrm>
            <a:off x="4197724" y="7298440"/>
            <a:ext cx="500357" cy="1521825"/>
          </a:xfrm>
          <a:custGeom>
            <a:avLst/>
            <a:gdLst>
              <a:gd name="T0" fmla="*/ 305 w 306"/>
              <a:gd name="T1" fmla="*/ 375 h 925"/>
              <a:gd name="T2" fmla="*/ 305 w 306"/>
              <a:gd name="T3" fmla="*/ 375 h 925"/>
              <a:gd name="T4" fmla="*/ 196 w 306"/>
              <a:gd name="T5" fmla="*/ 206 h 925"/>
              <a:gd name="T6" fmla="*/ 261 w 306"/>
              <a:gd name="T7" fmla="*/ 109 h 925"/>
              <a:gd name="T8" fmla="*/ 153 w 306"/>
              <a:gd name="T9" fmla="*/ 0 h 925"/>
              <a:gd name="T10" fmla="*/ 44 w 306"/>
              <a:gd name="T11" fmla="*/ 109 h 925"/>
              <a:gd name="T12" fmla="*/ 109 w 306"/>
              <a:gd name="T13" fmla="*/ 206 h 925"/>
              <a:gd name="T14" fmla="*/ 0 w 306"/>
              <a:gd name="T15" fmla="*/ 375 h 925"/>
              <a:gd name="T16" fmla="*/ 0 w 306"/>
              <a:gd name="T17" fmla="*/ 636 h 925"/>
              <a:gd name="T18" fmla="*/ 93 w 306"/>
              <a:gd name="T19" fmla="*/ 636 h 925"/>
              <a:gd name="T20" fmla="*/ 93 w 306"/>
              <a:gd name="T21" fmla="*/ 924 h 925"/>
              <a:gd name="T22" fmla="*/ 131 w 306"/>
              <a:gd name="T23" fmla="*/ 924 h 925"/>
              <a:gd name="T24" fmla="*/ 153 w 306"/>
              <a:gd name="T25" fmla="*/ 674 h 925"/>
              <a:gd name="T26" fmla="*/ 180 w 306"/>
              <a:gd name="T27" fmla="*/ 924 h 925"/>
              <a:gd name="T28" fmla="*/ 218 w 306"/>
              <a:gd name="T29" fmla="*/ 924 h 925"/>
              <a:gd name="T30" fmla="*/ 218 w 306"/>
              <a:gd name="T31" fmla="*/ 636 h 925"/>
              <a:gd name="T32" fmla="*/ 305 w 306"/>
              <a:gd name="T33" fmla="*/ 636 h 925"/>
              <a:gd name="T34" fmla="*/ 305 w 306"/>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25">
                <a:moveTo>
                  <a:pt x="305" y="375"/>
                </a:moveTo>
                <a:lnTo>
                  <a:pt x="305" y="375"/>
                </a:lnTo>
                <a:cubicBezTo>
                  <a:pt x="305" y="288"/>
                  <a:pt x="261" y="223"/>
                  <a:pt x="196" y="206"/>
                </a:cubicBezTo>
                <a:cubicBezTo>
                  <a:pt x="234" y="190"/>
                  <a:pt x="261" y="152"/>
                  <a:pt x="261" y="109"/>
                </a:cubicBezTo>
                <a:cubicBezTo>
                  <a:pt x="261" y="49"/>
                  <a:pt x="212" y="0"/>
                  <a:pt x="153" y="0"/>
                </a:cubicBezTo>
                <a:cubicBezTo>
                  <a:pt x="93" y="0"/>
                  <a:pt x="44" y="49"/>
                  <a:pt x="44" y="109"/>
                </a:cubicBezTo>
                <a:cubicBezTo>
                  <a:pt x="44" y="152"/>
                  <a:pt x="71" y="190"/>
                  <a:pt x="109" y="206"/>
                </a:cubicBezTo>
                <a:cubicBezTo>
                  <a:pt x="49" y="223"/>
                  <a:pt x="0" y="288"/>
                  <a:pt x="0" y="375"/>
                </a:cubicBezTo>
                <a:cubicBezTo>
                  <a:pt x="0" y="636"/>
                  <a:pt x="0" y="636"/>
                  <a:pt x="0" y="636"/>
                </a:cubicBezTo>
                <a:cubicBezTo>
                  <a:pt x="93" y="636"/>
                  <a:pt x="93" y="636"/>
                  <a:pt x="93" y="636"/>
                </a:cubicBezTo>
                <a:cubicBezTo>
                  <a:pt x="93" y="924"/>
                  <a:pt x="93" y="924"/>
                  <a:pt x="93" y="924"/>
                </a:cubicBezTo>
                <a:cubicBezTo>
                  <a:pt x="131" y="924"/>
                  <a:pt x="131" y="924"/>
                  <a:pt x="131" y="924"/>
                </a:cubicBezTo>
                <a:cubicBezTo>
                  <a:pt x="153" y="674"/>
                  <a:pt x="153" y="674"/>
                  <a:pt x="153" y="674"/>
                </a:cubicBezTo>
                <a:cubicBezTo>
                  <a:pt x="180" y="924"/>
                  <a:pt x="180" y="924"/>
                  <a:pt x="180" y="924"/>
                </a:cubicBezTo>
                <a:cubicBezTo>
                  <a:pt x="218" y="924"/>
                  <a:pt x="218" y="924"/>
                  <a:pt x="218" y="924"/>
                </a:cubicBezTo>
                <a:cubicBezTo>
                  <a:pt x="218" y="636"/>
                  <a:pt x="218" y="636"/>
                  <a:pt x="218" y="636"/>
                </a:cubicBezTo>
                <a:cubicBezTo>
                  <a:pt x="305" y="636"/>
                  <a:pt x="305" y="636"/>
                  <a:pt x="305" y="636"/>
                </a:cubicBezTo>
                <a:lnTo>
                  <a:pt x="305" y="375"/>
                </a:lnTo>
              </a:path>
            </a:pathLst>
          </a:custGeom>
          <a:solidFill>
            <a:schemeClr val="accent2"/>
          </a:solidFill>
          <a:ln>
            <a:noFill/>
          </a:ln>
          <a:effectLst/>
        </p:spPr>
        <p:txBody>
          <a:bodyPr wrap="none" lIns="121853" tIns="60926" rIns="121853" bIns="60926" anchor="ctr"/>
          <a:lstStyle/>
          <a:p>
            <a:endParaRPr lang="en-US" dirty="0">
              <a:latin typeface="Calibri Light"/>
            </a:endParaRPr>
          </a:p>
        </p:txBody>
      </p:sp>
      <p:sp>
        <p:nvSpPr>
          <p:cNvPr id="246" name="Freeform 88"/>
          <p:cNvSpPr>
            <a:spLocks noChangeArrowheads="1"/>
          </p:cNvSpPr>
          <p:nvPr/>
        </p:nvSpPr>
        <p:spPr bwMode="auto">
          <a:xfrm>
            <a:off x="4814104" y="7298440"/>
            <a:ext cx="500364" cy="1521825"/>
          </a:xfrm>
          <a:custGeom>
            <a:avLst/>
            <a:gdLst>
              <a:gd name="T0" fmla="*/ 305 w 306"/>
              <a:gd name="T1" fmla="*/ 375 h 925"/>
              <a:gd name="T2" fmla="*/ 305 w 306"/>
              <a:gd name="T3" fmla="*/ 375 h 925"/>
              <a:gd name="T4" fmla="*/ 196 w 306"/>
              <a:gd name="T5" fmla="*/ 206 h 925"/>
              <a:gd name="T6" fmla="*/ 261 w 306"/>
              <a:gd name="T7" fmla="*/ 109 h 925"/>
              <a:gd name="T8" fmla="*/ 153 w 306"/>
              <a:gd name="T9" fmla="*/ 0 h 925"/>
              <a:gd name="T10" fmla="*/ 44 w 306"/>
              <a:gd name="T11" fmla="*/ 109 h 925"/>
              <a:gd name="T12" fmla="*/ 109 w 306"/>
              <a:gd name="T13" fmla="*/ 206 h 925"/>
              <a:gd name="T14" fmla="*/ 0 w 306"/>
              <a:gd name="T15" fmla="*/ 375 h 925"/>
              <a:gd name="T16" fmla="*/ 0 w 306"/>
              <a:gd name="T17" fmla="*/ 636 h 925"/>
              <a:gd name="T18" fmla="*/ 93 w 306"/>
              <a:gd name="T19" fmla="*/ 636 h 925"/>
              <a:gd name="T20" fmla="*/ 93 w 306"/>
              <a:gd name="T21" fmla="*/ 924 h 925"/>
              <a:gd name="T22" fmla="*/ 125 w 306"/>
              <a:gd name="T23" fmla="*/ 924 h 925"/>
              <a:gd name="T24" fmla="*/ 153 w 306"/>
              <a:gd name="T25" fmla="*/ 674 h 925"/>
              <a:gd name="T26" fmla="*/ 174 w 306"/>
              <a:gd name="T27" fmla="*/ 924 h 925"/>
              <a:gd name="T28" fmla="*/ 212 w 306"/>
              <a:gd name="T29" fmla="*/ 924 h 925"/>
              <a:gd name="T30" fmla="*/ 212 w 306"/>
              <a:gd name="T31" fmla="*/ 636 h 925"/>
              <a:gd name="T32" fmla="*/ 305 w 306"/>
              <a:gd name="T33" fmla="*/ 636 h 925"/>
              <a:gd name="T34" fmla="*/ 305 w 306"/>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25">
                <a:moveTo>
                  <a:pt x="305" y="375"/>
                </a:moveTo>
                <a:lnTo>
                  <a:pt x="305" y="375"/>
                </a:lnTo>
                <a:cubicBezTo>
                  <a:pt x="305" y="288"/>
                  <a:pt x="256" y="223"/>
                  <a:pt x="196" y="206"/>
                </a:cubicBezTo>
                <a:cubicBezTo>
                  <a:pt x="234" y="190"/>
                  <a:pt x="261" y="152"/>
                  <a:pt x="261" y="109"/>
                </a:cubicBezTo>
                <a:cubicBezTo>
                  <a:pt x="261" y="49"/>
                  <a:pt x="212" y="0"/>
                  <a:pt x="153" y="0"/>
                </a:cubicBezTo>
                <a:cubicBezTo>
                  <a:pt x="93" y="0"/>
                  <a:pt x="44" y="49"/>
                  <a:pt x="44" y="109"/>
                </a:cubicBezTo>
                <a:cubicBezTo>
                  <a:pt x="44" y="152"/>
                  <a:pt x="71" y="190"/>
                  <a:pt x="109" y="206"/>
                </a:cubicBezTo>
                <a:cubicBezTo>
                  <a:pt x="49" y="223"/>
                  <a:pt x="0" y="288"/>
                  <a:pt x="0" y="375"/>
                </a:cubicBezTo>
                <a:cubicBezTo>
                  <a:pt x="0" y="636"/>
                  <a:pt x="0" y="636"/>
                  <a:pt x="0" y="636"/>
                </a:cubicBezTo>
                <a:cubicBezTo>
                  <a:pt x="93" y="636"/>
                  <a:pt x="93" y="636"/>
                  <a:pt x="93" y="636"/>
                </a:cubicBezTo>
                <a:cubicBezTo>
                  <a:pt x="93" y="924"/>
                  <a:pt x="93" y="924"/>
                  <a:pt x="93" y="924"/>
                </a:cubicBezTo>
                <a:cubicBezTo>
                  <a:pt x="125" y="924"/>
                  <a:pt x="125" y="924"/>
                  <a:pt x="125" y="924"/>
                </a:cubicBezTo>
                <a:cubicBezTo>
                  <a:pt x="153" y="674"/>
                  <a:pt x="153" y="674"/>
                  <a:pt x="153" y="674"/>
                </a:cubicBezTo>
                <a:cubicBezTo>
                  <a:pt x="174" y="924"/>
                  <a:pt x="174" y="924"/>
                  <a:pt x="174" y="924"/>
                </a:cubicBezTo>
                <a:cubicBezTo>
                  <a:pt x="212" y="924"/>
                  <a:pt x="212" y="924"/>
                  <a:pt x="212" y="924"/>
                </a:cubicBezTo>
                <a:cubicBezTo>
                  <a:pt x="212" y="636"/>
                  <a:pt x="212" y="636"/>
                  <a:pt x="212" y="636"/>
                </a:cubicBezTo>
                <a:cubicBezTo>
                  <a:pt x="305" y="636"/>
                  <a:pt x="305" y="636"/>
                  <a:pt x="305" y="636"/>
                </a:cubicBezTo>
                <a:lnTo>
                  <a:pt x="305" y="375"/>
                </a:lnTo>
              </a:path>
            </a:pathLst>
          </a:custGeom>
          <a:solidFill>
            <a:schemeClr val="accent3"/>
          </a:solidFill>
          <a:ln>
            <a:noFill/>
          </a:ln>
          <a:effectLst/>
        </p:spPr>
        <p:txBody>
          <a:bodyPr wrap="none" lIns="121853" tIns="60926" rIns="121853" bIns="60926" anchor="ctr"/>
          <a:lstStyle/>
          <a:p>
            <a:endParaRPr lang="en-US" dirty="0">
              <a:latin typeface="Calibri Light"/>
            </a:endParaRPr>
          </a:p>
        </p:txBody>
      </p:sp>
      <p:sp>
        <p:nvSpPr>
          <p:cNvPr id="247" name="Freeform 89"/>
          <p:cNvSpPr>
            <a:spLocks noChangeArrowheads="1"/>
          </p:cNvSpPr>
          <p:nvPr/>
        </p:nvSpPr>
        <p:spPr bwMode="auto">
          <a:xfrm>
            <a:off x="5423240" y="7298440"/>
            <a:ext cx="493110" cy="1521825"/>
          </a:xfrm>
          <a:custGeom>
            <a:avLst/>
            <a:gdLst>
              <a:gd name="T0" fmla="*/ 299 w 300"/>
              <a:gd name="T1" fmla="*/ 375 h 925"/>
              <a:gd name="T2" fmla="*/ 299 w 300"/>
              <a:gd name="T3" fmla="*/ 375 h 925"/>
              <a:gd name="T4" fmla="*/ 196 w 300"/>
              <a:gd name="T5" fmla="*/ 206 h 925"/>
              <a:gd name="T6" fmla="*/ 255 w 300"/>
              <a:gd name="T7" fmla="*/ 109 h 925"/>
              <a:gd name="T8" fmla="*/ 147 w 300"/>
              <a:gd name="T9" fmla="*/ 0 h 925"/>
              <a:gd name="T10" fmla="*/ 43 w 300"/>
              <a:gd name="T11" fmla="*/ 109 h 925"/>
              <a:gd name="T12" fmla="*/ 103 w 300"/>
              <a:gd name="T13" fmla="*/ 206 h 925"/>
              <a:gd name="T14" fmla="*/ 0 w 300"/>
              <a:gd name="T15" fmla="*/ 375 h 925"/>
              <a:gd name="T16" fmla="*/ 0 w 300"/>
              <a:gd name="T17" fmla="*/ 636 h 925"/>
              <a:gd name="T18" fmla="*/ 87 w 300"/>
              <a:gd name="T19" fmla="*/ 636 h 925"/>
              <a:gd name="T20" fmla="*/ 87 w 300"/>
              <a:gd name="T21" fmla="*/ 924 h 925"/>
              <a:gd name="T22" fmla="*/ 125 w 300"/>
              <a:gd name="T23" fmla="*/ 924 h 925"/>
              <a:gd name="T24" fmla="*/ 147 w 300"/>
              <a:gd name="T25" fmla="*/ 674 h 925"/>
              <a:gd name="T26" fmla="*/ 174 w 300"/>
              <a:gd name="T27" fmla="*/ 924 h 925"/>
              <a:gd name="T28" fmla="*/ 212 w 300"/>
              <a:gd name="T29" fmla="*/ 924 h 925"/>
              <a:gd name="T30" fmla="*/ 212 w 300"/>
              <a:gd name="T31" fmla="*/ 636 h 925"/>
              <a:gd name="T32" fmla="*/ 299 w 300"/>
              <a:gd name="T33" fmla="*/ 636 h 925"/>
              <a:gd name="T34" fmla="*/ 299 w 300"/>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0" h="925">
                <a:moveTo>
                  <a:pt x="299" y="375"/>
                </a:moveTo>
                <a:lnTo>
                  <a:pt x="299" y="375"/>
                </a:lnTo>
                <a:cubicBezTo>
                  <a:pt x="299" y="288"/>
                  <a:pt x="255" y="223"/>
                  <a:pt x="196" y="206"/>
                </a:cubicBezTo>
                <a:cubicBezTo>
                  <a:pt x="233" y="190"/>
                  <a:pt x="255" y="152"/>
                  <a:pt x="255" y="109"/>
                </a:cubicBezTo>
                <a:cubicBezTo>
                  <a:pt x="255" y="49"/>
                  <a:pt x="206" y="0"/>
                  <a:pt x="147" y="0"/>
                </a:cubicBezTo>
                <a:cubicBezTo>
                  <a:pt x="87" y="0"/>
                  <a:pt x="43" y="49"/>
                  <a:pt x="43" y="109"/>
                </a:cubicBezTo>
                <a:cubicBezTo>
                  <a:pt x="43" y="152"/>
                  <a:pt x="65" y="190"/>
                  <a:pt x="103" y="206"/>
                </a:cubicBezTo>
                <a:cubicBezTo>
                  <a:pt x="43" y="223"/>
                  <a:pt x="0" y="288"/>
                  <a:pt x="0" y="375"/>
                </a:cubicBezTo>
                <a:cubicBezTo>
                  <a:pt x="0" y="636"/>
                  <a:pt x="0" y="636"/>
                  <a:pt x="0" y="636"/>
                </a:cubicBezTo>
                <a:cubicBezTo>
                  <a:pt x="87" y="636"/>
                  <a:pt x="87" y="636"/>
                  <a:pt x="87" y="636"/>
                </a:cubicBezTo>
                <a:cubicBezTo>
                  <a:pt x="87" y="924"/>
                  <a:pt x="87" y="924"/>
                  <a:pt x="87" y="924"/>
                </a:cubicBezTo>
                <a:cubicBezTo>
                  <a:pt x="125" y="924"/>
                  <a:pt x="125" y="924"/>
                  <a:pt x="125" y="924"/>
                </a:cubicBezTo>
                <a:cubicBezTo>
                  <a:pt x="147" y="674"/>
                  <a:pt x="147" y="674"/>
                  <a:pt x="147" y="674"/>
                </a:cubicBezTo>
                <a:cubicBezTo>
                  <a:pt x="174" y="924"/>
                  <a:pt x="174" y="924"/>
                  <a:pt x="174" y="924"/>
                </a:cubicBezTo>
                <a:cubicBezTo>
                  <a:pt x="212" y="924"/>
                  <a:pt x="212" y="924"/>
                  <a:pt x="212" y="924"/>
                </a:cubicBezTo>
                <a:cubicBezTo>
                  <a:pt x="212" y="636"/>
                  <a:pt x="212" y="636"/>
                  <a:pt x="212" y="636"/>
                </a:cubicBezTo>
                <a:cubicBezTo>
                  <a:pt x="299" y="636"/>
                  <a:pt x="299" y="636"/>
                  <a:pt x="299" y="636"/>
                </a:cubicBezTo>
                <a:lnTo>
                  <a:pt x="299" y="375"/>
                </a:lnTo>
              </a:path>
            </a:pathLst>
          </a:custGeom>
          <a:solidFill>
            <a:schemeClr val="accent3"/>
          </a:solidFill>
          <a:ln>
            <a:noFill/>
          </a:ln>
          <a:effectLst/>
        </p:spPr>
        <p:txBody>
          <a:bodyPr wrap="none" lIns="121853" tIns="60926" rIns="121853" bIns="60926" anchor="ctr"/>
          <a:lstStyle/>
          <a:p>
            <a:endParaRPr lang="en-US" dirty="0">
              <a:latin typeface="Calibri Light"/>
            </a:endParaRPr>
          </a:p>
        </p:txBody>
      </p:sp>
      <p:sp>
        <p:nvSpPr>
          <p:cNvPr id="248" name="Freeform 90"/>
          <p:cNvSpPr>
            <a:spLocks noChangeArrowheads="1"/>
          </p:cNvSpPr>
          <p:nvPr/>
        </p:nvSpPr>
        <p:spPr bwMode="auto">
          <a:xfrm>
            <a:off x="6017870" y="7298440"/>
            <a:ext cx="500364" cy="1521825"/>
          </a:xfrm>
          <a:custGeom>
            <a:avLst/>
            <a:gdLst>
              <a:gd name="T0" fmla="*/ 304 w 305"/>
              <a:gd name="T1" fmla="*/ 375 h 925"/>
              <a:gd name="T2" fmla="*/ 304 w 305"/>
              <a:gd name="T3" fmla="*/ 375 h 925"/>
              <a:gd name="T4" fmla="*/ 196 w 305"/>
              <a:gd name="T5" fmla="*/ 206 h 925"/>
              <a:gd name="T6" fmla="*/ 261 w 305"/>
              <a:gd name="T7" fmla="*/ 109 h 925"/>
              <a:gd name="T8" fmla="*/ 152 w 305"/>
              <a:gd name="T9" fmla="*/ 0 h 925"/>
              <a:gd name="T10" fmla="*/ 43 w 305"/>
              <a:gd name="T11" fmla="*/ 109 h 925"/>
              <a:gd name="T12" fmla="*/ 109 w 305"/>
              <a:gd name="T13" fmla="*/ 206 h 925"/>
              <a:gd name="T14" fmla="*/ 0 w 305"/>
              <a:gd name="T15" fmla="*/ 375 h 925"/>
              <a:gd name="T16" fmla="*/ 0 w 305"/>
              <a:gd name="T17" fmla="*/ 636 h 925"/>
              <a:gd name="T18" fmla="*/ 92 w 305"/>
              <a:gd name="T19" fmla="*/ 636 h 925"/>
              <a:gd name="T20" fmla="*/ 92 w 305"/>
              <a:gd name="T21" fmla="*/ 924 h 925"/>
              <a:gd name="T22" fmla="*/ 130 w 305"/>
              <a:gd name="T23" fmla="*/ 924 h 925"/>
              <a:gd name="T24" fmla="*/ 152 w 305"/>
              <a:gd name="T25" fmla="*/ 674 h 925"/>
              <a:gd name="T26" fmla="*/ 179 w 305"/>
              <a:gd name="T27" fmla="*/ 924 h 925"/>
              <a:gd name="T28" fmla="*/ 212 w 305"/>
              <a:gd name="T29" fmla="*/ 924 h 925"/>
              <a:gd name="T30" fmla="*/ 212 w 305"/>
              <a:gd name="T31" fmla="*/ 636 h 925"/>
              <a:gd name="T32" fmla="*/ 304 w 305"/>
              <a:gd name="T33" fmla="*/ 636 h 925"/>
              <a:gd name="T34" fmla="*/ 304 w 305"/>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925">
                <a:moveTo>
                  <a:pt x="304" y="375"/>
                </a:moveTo>
                <a:lnTo>
                  <a:pt x="304" y="375"/>
                </a:lnTo>
                <a:cubicBezTo>
                  <a:pt x="304" y="288"/>
                  <a:pt x="255" y="223"/>
                  <a:pt x="196" y="206"/>
                </a:cubicBezTo>
                <a:cubicBezTo>
                  <a:pt x="234" y="190"/>
                  <a:pt x="261" y="152"/>
                  <a:pt x="261" y="109"/>
                </a:cubicBezTo>
                <a:cubicBezTo>
                  <a:pt x="261" y="49"/>
                  <a:pt x="212" y="0"/>
                  <a:pt x="152" y="0"/>
                </a:cubicBezTo>
                <a:cubicBezTo>
                  <a:pt x="92" y="0"/>
                  <a:pt x="43" y="49"/>
                  <a:pt x="43" y="109"/>
                </a:cubicBezTo>
                <a:cubicBezTo>
                  <a:pt x="43" y="152"/>
                  <a:pt x="71" y="190"/>
                  <a:pt x="109" y="206"/>
                </a:cubicBezTo>
                <a:cubicBezTo>
                  <a:pt x="49" y="223"/>
                  <a:pt x="0" y="288"/>
                  <a:pt x="0" y="375"/>
                </a:cubicBezTo>
                <a:cubicBezTo>
                  <a:pt x="0" y="636"/>
                  <a:pt x="0" y="636"/>
                  <a:pt x="0" y="636"/>
                </a:cubicBezTo>
                <a:cubicBezTo>
                  <a:pt x="92" y="636"/>
                  <a:pt x="92" y="636"/>
                  <a:pt x="92" y="636"/>
                </a:cubicBezTo>
                <a:cubicBezTo>
                  <a:pt x="92" y="924"/>
                  <a:pt x="92" y="924"/>
                  <a:pt x="92" y="924"/>
                </a:cubicBezTo>
                <a:cubicBezTo>
                  <a:pt x="130" y="924"/>
                  <a:pt x="130" y="924"/>
                  <a:pt x="130" y="924"/>
                </a:cubicBezTo>
                <a:cubicBezTo>
                  <a:pt x="152" y="674"/>
                  <a:pt x="152" y="674"/>
                  <a:pt x="152" y="674"/>
                </a:cubicBezTo>
                <a:cubicBezTo>
                  <a:pt x="179" y="924"/>
                  <a:pt x="179" y="924"/>
                  <a:pt x="179" y="924"/>
                </a:cubicBezTo>
                <a:cubicBezTo>
                  <a:pt x="212" y="924"/>
                  <a:pt x="212" y="924"/>
                  <a:pt x="212" y="924"/>
                </a:cubicBezTo>
                <a:cubicBezTo>
                  <a:pt x="212" y="636"/>
                  <a:pt x="212" y="636"/>
                  <a:pt x="212" y="636"/>
                </a:cubicBezTo>
                <a:cubicBezTo>
                  <a:pt x="304" y="636"/>
                  <a:pt x="304" y="636"/>
                  <a:pt x="304" y="636"/>
                </a:cubicBezTo>
                <a:lnTo>
                  <a:pt x="304" y="375"/>
                </a:lnTo>
              </a:path>
            </a:pathLst>
          </a:custGeom>
          <a:solidFill>
            <a:schemeClr val="accent3"/>
          </a:solidFill>
          <a:ln>
            <a:noFill/>
          </a:ln>
          <a:effectLst/>
        </p:spPr>
        <p:txBody>
          <a:bodyPr wrap="none" lIns="121853" tIns="60926" rIns="121853" bIns="60926" anchor="ctr"/>
          <a:lstStyle/>
          <a:p>
            <a:endParaRPr lang="en-US" dirty="0">
              <a:latin typeface="Calibri Light"/>
            </a:endParaRPr>
          </a:p>
        </p:txBody>
      </p:sp>
      <p:sp>
        <p:nvSpPr>
          <p:cNvPr id="249" name="Freeform 91"/>
          <p:cNvSpPr>
            <a:spLocks noChangeArrowheads="1"/>
          </p:cNvSpPr>
          <p:nvPr/>
        </p:nvSpPr>
        <p:spPr bwMode="auto">
          <a:xfrm>
            <a:off x="6627005" y="7298440"/>
            <a:ext cx="500364" cy="1521825"/>
          </a:xfrm>
          <a:custGeom>
            <a:avLst/>
            <a:gdLst>
              <a:gd name="T0" fmla="*/ 305 w 306"/>
              <a:gd name="T1" fmla="*/ 375 h 925"/>
              <a:gd name="T2" fmla="*/ 305 w 306"/>
              <a:gd name="T3" fmla="*/ 375 h 925"/>
              <a:gd name="T4" fmla="*/ 196 w 306"/>
              <a:gd name="T5" fmla="*/ 206 h 925"/>
              <a:gd name="T6" fmla="*/ 256 w 306"/>
              <a:gd name="T7" fmla="*/ 109 h 925"/>
              <a:gd name="T8" fmla="*/ 153 w 306"/>
              <a:gd name="T9" fmla="*/ 0 h 925"/>
              <a:gd name="T10" fmla="*/ 44 w 306"/>
              <a:gd name="T11" fmla="*/ 109 h 925"/>
              <a:gd name="T12" fmla="*/ 104 w 306"/>
              <a:gd name="T13" fmla="*/ 206 h 925"/>
              <a:gd name="T14" fmla="*/ 0 w 306"/>
              <a:gd name="T15" fmla="*/ 375 h 925"/>
              <a:gd name="T16" fmla="*/ 0 w 306"/>
              <a:gd name="T17" fmla="*/ 636 h 925"/>
              <a:gd name="T18" fmla="*/ 87 w 306"/>
              <a:gd name="T19" fmla="*/ 636 h 925"/>
              <a:gd name="T20" fmla="*/ 87 w 306"/>
              <a:gd name="T21" fmla="*/ 924 h 925"/>
              <a:gd name="T22" fmla="*/ 125 w 306"/>
              <a:gd name="T23" fmla="*/ 924 h 925"/>
              <a:gd name="T24" fmla="*/ 153 w 306"/>
              <a:gd name="T25" fmla="*/ 674 h 925"/>
              <a:gd name="T26" fmla="*/ 174 w 306"/>
              <a:gd name="T27" fmla="*/ 924 h 925"/>
              <a:gd name="T28" fmla="*/ 212 w 306"/>
              <a:gd name="T29" fmla="*/ 924 h 925"/>
              <a:gd name="T30" fmla="*/ 212 w 306"/>
              <a:gd name="T31" fmla="*/ 636 h 925"/>
              <a:gd name="T32" fmla="*/ 305 w 306"/>
              <a:gd name="T33" fmla="*/ 636 h 925"/>
              <a:gd name="T34" fmla="*/ 305 w 306"/>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25">
                <a:moveTo>
                  <a:pt x="305" y="375"/>
                </a:moveTo>
                <a:lnTo>
                  <a:pt x="305" y="375"/>
                </a:lnTo>
                <a:cubicBezTo>
                  <a:pt x="305" y="288"/>
                  <a:pt x="256" y="223"/>
                  <a:pt x="196" y="206"/>
                </a:cubicBezTo>
                <a:cubicBezTo>
                  <a:pt x="234" y="190"/>
                  <a:pt x="256" y="152"/>
                  <a:pt x="256" y="109"/>
                </a:cubicBezTo>
                <a:cubicBezTo>
                  <a:pt x="256" y="49"/>
                  <a:pt x="212" y="0"/>
                  <a:pt x="153" y="0"/>
                </a:cubicBezTo>
                <a:cubicBezTo>
                  <a:pt x="93" y="0"/>
                  <a:pt x="44" y="49"/>
                  <a:pt x="44" y="109"/>
                </a:cubicBezTo>
                <a:cubicBezTo>
                  <a:pt x="44" y="152"/>
                  <a:pt x="71" y="190"/>
                  <a:pt x="104" y="206"/>
                </a:cubicBezTo>
                <a:cubicBezTo>
                  <a:pt x="44" y="223"/>
                  <a:pt x="0" y="288"/>
                  <a:pt x="0" y="375"/>
                </a:cubicBezTo>
                <a:cubicBezTo>
                  <a:pt x="0" y="636"/>
                  <a:pt x="0" y="636"/>
                  <a:pt x="0" y="636"/>
                </a:cubicBezTo>
                <a:cubicBezTo>
                  <a:pt x="87" y="636"/>
                  <a:pt x="87" y="636"/>
                  <a:pt x="87" y="636"/>
                </a:cubicBezTo>
                <a:cubicBezTo>
                  <a:pt x="87" y="924"/>
                  <a:pt x="87" y="924"/>
                  <a:pt x="87" y="924"/>
                </a:cubicBezTo>
                <a:cubicBezTo>
                  <a:pt x="125" y="924"/>
                  <a:pt x="125" y="924"/>
                  <a:pt x="125" y="924"/>
                </a:cubicBezTo>
                <a:cubicBezTo>
                  <a:pt x="153" y="674"/>
                  <a:pt x="153" y="674"/>
                  <a:pt x="153" y="674"/>
                </a:cubicBezTo>
                <a:cubicBezTo>
                  <a:pt x="174" y="924"/>
                  <a:pt x="174" y="924"/>
                  <a:pt x="174" y="924"/>
                </a:cubicBezTo>
                <a:cubicBezTo>
                  <a:pt x="212" y="924"/>
                  <a:pt x="212" y="924"/>
                  <a:pt x="212" y="924"/>
                </a:cubicBezTo>
                <a:cubicBezTo>
                  <a:pt x="212" y="636"/>
                  <a:pt x="212" y="636"/>
                  <a:pt x="212" y="636"/>
                </a:cubicBezTo>
                <a:cubicBezTo>
                  <a:pt x="305" y="636"/>
                  <a:pt x="305" y="636"/>
                  <a:pt x="305" y="636"/>
                </a:cubicBezTo>
                <a:lnTo>
                  <a:pt x="305" y="375"/>
                </a:lnTo>
              </a:path>
            </a:pathLst>
          </a:custGeom>
          <a:solidFill>
            <a:schemeClr val="accent3"/>
          </a:solidFill>
          <a:ln>
            <a:noFill/>
          </a:ln>
          <a:effectLst/>
        </p:spPr>
        <p:txBody>
          <a:bodyPr wrap="none" lIns="121853" tIns="60926" rIns="121853" bIns="60926" anchor="ctr"/>
          <a:lstStyle/>
          <a:p>
            <a:endParaRPr lang="en-US" dirty="0">
              <a:latin typeface="Calibri Light"/>
            </a:endParaRPr>
          </a:p>
        </p:txBody>
      </p:sp>
      <p:sp>
        <p:nvSpPr>
          <p:cNvPr id="250" name="Freeform 92"/>
          <p:cNvSpPr>
            <a:spLocks noChangeArrowheads="1"/>
          </p:cNvSpPr>
          <p:nvPr/>
        </p:nvSpPr>
        <p:spPr bwMode="auto">
          <a:xfrm>
            <a:off x="7228893" y="7298440"/>
            <a:ext cx="500357" cy="1521825"/>
          </a:xfrm>
          <a:custGeom>
            <a:avLst/>
            <a:gdLst>
              <a:gd name="T0" fmla="*/ 304 w 305"/>
              <a:gd name="T1" fmla="*/ 375 h 925"/>
              <a:gd name="T2" fmla="*/ 304 w 305"/>
              <a:gd name="T3" fmla="*/ 375 h 925"/>
              <a:gd name="T4" fmla="*/ 195 w 305"/>
              <a:gd name="T5" fmla="*/ 206 h 925"/>
              <a:gd name="T6" fmla="*/ 260 w 305"/>
              <a:gd name="T7" fmla="*/ 109 h 925"/>
              <a:gd name="T8" fmla="*/ 152 w 305"/>
              <a:gd name="T9" fmla="*/ 0 h 925"/>
              <a:gd name="T10" fmla="*/ 43 w 305"/>
              <a:gd name="T11" fmla="*/ 109 h 925"/>
              <a:gd name="T12" fmla="*/ 108 w 305"/>
              <a:gd name="T13" fmla="*/ 206 h 925"/>
              <a:gd name="T14" fmla="*/ 0 w 305"/>
              <a:gd name="T15" fmla="*/ 375 h 925"/>
              <a:gd name="T16" fmla="*/ 0 w 305"/>
              <a:gd name="T17" fmla="*/ 636 h 925"/>
              <a:gd name="T18" fmla="*/ 92 w 305"/>
              <a:gd name="T19" fmla="*/ 636 h 925"/>
              <a:gd name="T20" fmla="*/ 92 w 305"/>
              <a:gd name="T21" fmla="*/ 924 h 925"/>
              <a:gd name="T22" fmla="*/ 130 w 305"/>
              <a:gd name="T23" fmla="*/ 924 h 925"/>
              <a:gd name="T24" fmla="*/ 152 w 305"/>
              <a:gd name="T25" fmla="*/ 674 h 925"/>
              <a:gd name="T26" fmla="*/ 179 w 305"/>
              <a:gd name="T27" fmla="*/ 924 h 925"/>
              <a:gd name="T28" fmla="*/ 212 w 305"/>
              <a:gd name="T29" fmla="*/ 924 h 925"/>
              <a:gd name="T30" fmla="*/ 212 w 305"/>
              <a:gd name="T31" fmla="*/ 636 h 925"/>
              <a:gd name="T32" fmla="*/ 304 w 305"/>
              <a:gd name="T33" fmla="*/ 636 h 925"/>
              <a:gd name="T34" fmla="*/ 304 w 305"/>
              <a:gd name="T35" fmla="*/ 37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925">
                <a:moveTo>
                  <a:pt x="304" y="375"/>
                </a:moveTo>
                <a:lnTo>
                  <a:pt x="304" y="375"/>
                </a:lnTo>
                <a:cubicBezTo>
                  <a:pt x="304" y="288"/>
                  <a:pt x="255" y="223"/>
                  <a:pt x="195" y="206"/>
                </a:cubicBezTo>
                <a:cubicBezTo>
                  <a:pt x="233" y="190"/>
                  <a:pt x="260" y="152"/>
                  <a:pt x="260" y="109"/>
                </a:cubicBezTo>
                <a:cubicBezTo>
                  <a:pt x="260" y="49"/>
                  <a:pt x="212" y="0"/>
                  <a:pt x="152" y="0"/>
                </a:cubicBezTo>
                <a:cubicBezTo>
                  <a:pt x="92" y="0"/>
                  <a:pt x="43" y="49"/>
                  <a:pt x="43" y="109"/>
                </a:cubicBezTo>
                <a:cubicBezTo>
                  <a:pt x="43" y="152"/>
                  <a:pt x="70" y="190"/>
                  <a:pt x="108" y="206"/>
                </a:cubicBezTo>
                <a:cubicBezTo>
                  <a:pt x="48" y="223"/>
                  <a:pt x="0" y="288"/>
                  <a:pt x="0" y="375"/>
                </a:cubicBezTo>
                <a:cubicBezTo>
                  <a:pt x="0" y="636"/>
                  <a:pt x="0" y="636"/>
                  <a:pt x="0" y="636"/>
                </a:cubicBezTo>
                <a:cubicBezTo>
                  <a:pt x="92" y="636"/>
                  <a:pt x="92" y="636"/>
                  <a:pt x="92" y="636"/>
                </a:cubicBezTo>
                <a:cubicBezTo>
                  <a:pt x="92" y="924"/>
                  <a:pt x="92" y="924"/>
                  <a:pt x="92" y="924"/>
                </a:cubicBezTo>
                <a:cubicBezTo>
                  <a:pt x="130" y="924"/>
                  <a:pt x="130" y="924"/>
                  <a:pt x="130" y="924"/>
                </a:cubicBezTo>
                <a:cubicBezTo>
                  <a:pt x="152" y="674"/>
                  <a:pt x="152" y="674"/>
                  <a:pt x="152" y="674"/>
                </a:cubicBezTo>
                <a:cubicBezTo>
                  <a:pt x="179" y="924"/>
                  <a:pt x="179" y="924"/>
                  <a:pt x="179" y="924"/>
                </a:cubicBezTo>
                <a:cubicBezTo>
                  <a:pt x="212" y="924"/>
                  <a:pt x="212" y="924"/>
                  <a:pt x="212" y="924"/>
                </a:cubicBezTo>
                <a:cubicBezTo>
                  <a:pt x="212" y="636"/>
                  <a:pt x="212" y="636"/>
                  <a:pt x="212" y="636"/>
                </a:cubicBezTo>
                <a:cubicBezTo>
                  <a:pt x="304" y="636"/>
                  <a:pt x="304" y="636"/>
                  <a:pt x="304" y="636"/>
                </a:cubicBezTo>
                <a:lnTo>
                  <a:pt x="304" y="375"/>
                </a:lnTo>
              </a:path>
            </a:pathLst>
          </a:custGeom>
          <a:solidFill>
            <a:schemeClr val="accent3"/>
          </a:solidFill>
          <a:ln>
            <a:noFill/>
          </a:ln>
          <a:effectLst/>
        </p:spPr>
        <p:txBody>
          <a:bodyPr wrap="none" lIns="121853" tIns="60926" rIns="121853" bIns="60926" anchor="ctr"/>
          <a:lstStyle/>
          <a:p>
            <a:endParaRPr lang="en-US" dirty="0">
              <a:latin typeface="Calibri Light"/>
            </a:endParaRPr>
          </a:p>
        </p:txBody>
      </p:sp>
      <p:sp>
        <p:nvSpPr>
          <p:cNvPr id="251" name="Freeform 93"/>
          <p:cNvSpPr>
            <a:spLocks noChangeArrowheads="1"/>
          </p:cNvSpPr>
          <p:nvPr/>
        </p:nvSpPr>
        <p:spPr bwMode="auto">
          <a:xfrm>
            <a:off x="1782931" y="9088395"/>
            <a:ext cx="500364" cy="1507329"/>
          </a:xfrm>
          <a:custGeom>
            <a:avLst/>
            <a:gdLst>
              <a:gd name="T0" fmla="*/ 305 w 306"/>
              <a:gd name="T1" fmla="*/ 369 h 919"/>
              <a:gd name="T2" fmla="*/ 305 w 306"/>
              <a:gd name="T3" fmla="*/ 369 h 919"/>
              <a:gd name="T4" fmla="*/ 196 w 306"/>
              <a:gd name="T5" fmla="*/ 206 h 919"/>
              <a:gd name="T6" fmla="*/ 261 w 306"/>
              <a:gd name="T7" fmla="*/ 108 h 919"/>
              <a:gd name="T8" fmla="*/ 152 w 306"/>
              <a:gd name="T9" fmla="*/ 0 h 919"/>
              <a:gd name="T10" fmla="*/ 44 w 306"/>
              <a:gd name="T11" fmla="*/ 108 h 919"/>
              <a:gd name="T12" fmla="*/ 109 w 306"/>
              <a:gd name="T13" fmla="*/ 206 h 919"/>
              <a:gd name="T14" fmla="*/ 0 w 306"/>
              <a:gd name="T15" fmla="*/ 369 h 919"/>
              <a:gd name="T16" fmla="*/ 0 w 306"/>
              <a:gd name="T17" fmla="*/ 636 h 919"/>
              <a:gd name="T18" fmla="*/ 93 w 306"/>
              <a:gd name="T19" fmla="*/ 636 h 919"/>
              <a:gd name="T20" fmla="*/ 93 w 306"/>
              <a:gd name="T21" fmla="*/ 918 h 919"/>
              <a:gd name="T22" fmla="*/ 131 w 306"/>
              <a:gd name="T23" fmla="*/ 918 h 919"/>
              <a:gd name="T24" fmla="*/ 152 w 306"/>
              <a:gd name="T25" fmla="*/ 668 h 919"/>
              <a:gd name="T26" fmla="*/ 180 w 306"/>
              <a:gd name="T27" fmla="*/ 918 h 919"/>
              <a:gd name="T28" fmla="*/ 212 w 306"/>
              <a:gd name="T29" fmla="*/ 918 h 919"/>
              <a:gd name="T30" fmla="*/ 212 w 306"/>
              <a:gd name="T31" fmla="*/ 636 h 919"/>
              <a:gd name="T32" fmla="*/ 305 w 306"/>
              <a:gd name="T33" fmla="*/ 636 h 919"/>
              <a:gd name="T34" fmla="*/ 305 w 306"/>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19">
                <a:moveTo>
                  <a:pt x="305" y="369"/>
                </a:moveTo>
                <a:lnTo>
                  <a:pt x="305" y="369"/>
                </a:lnTo>
                <a:cubicBezTo>
                  <a:pt x="305" y="288"/>
                  <a:pt x="261" y="217"/>
                  <a:pt x="196" y="206"/>
                </a:cubicBezTo>
                <a:cubicBezTo>
                  <a:pt x="234" y="190"/>
                  <a:pt x="261" y="152"/>
                  <a:pt x="261" y="108"/>
                </a:cubicBezTo>
                <a:cubicBezTo>
                  <a:pt x="261" y="49"/>
                  <a:pt x="212" y="0"/>
                  <a:pt x="152" y="0"/>
                </a:cubicBezTo>
                <a:cubicBezTo>
                  <a:pt x="93" y="0"/>
                  <a:pt x="44" y="49"/>
                  <a:pt x="44" y="108"/>
                </a:cubicBezTo>
                <a:cubicBezTo>
                  <a:pt x="44" y="152"/>
                  <a:pt x="71" y="190"/>
                  <a:pt x="109" y="206"/>
                </a:cubicBezTo>
                <a:cubicBezTo>
                  <a:pt x="49" y="217"/>
                  <a:pt x="0" y="288"/>
                  <a:pt x="0" y="369"/>
                </a:cubicBezTo>
                <a:cubicBezTo>
                  <a:pt x="0" y="636"/>
                  <a:pt x="0" y="636"/>
                  <a:pt x="0" y="636"/>
                </a:cubicBezTo>
                <a:cubicBezTo>
                  <a:pt x="93" y="636"/>
                  <a:pt x="93" y="636"/>
                  <a:pt x="93" y="636"/>
                </a:cubicBezTo>
                <a:cubicBezTo>
                  <a:pt x="93" y="918"/>
                  <a:pt x="93" y="918"/>
                  <a:pt x="93" y="918"/>
                </a:cubicBezTo>
                <a:cubicBezTo>
                  <a:pt x="131" y="918"/>
                  <a:pt x="131" y="918"/>
                  <a:pt x="131" y="918"/>
                </a:cubicBezTo>
                <a:cubicBezTo>
                  <a:pt x="152" y="668"/>
                  <a:pt x="152" y="668"/>
                  <a:pt x="152" y="668"/>
                </a:cubicBezTo>
                <a:cubicBezTo>
                  <a:pt x="180" y="918"/>
                  <a:pt x="180" y="918"/>
                  <a:pt x="180" y="918"/>
                </a:cubicBezTo>
                <a:cubicBezTo>
                  <a:pt x="212" y="918"/>
                  <a:pt x="212" y="918"/>
                  <a:pt x="212" y="918"/>
                </a:cubicBezTo>
                <a:cubicBezTo>
                  <a:pt x="212" y="636"/>
                  <a:pt x="212" y="636"/>
                  <a:pt x="212" y="636"/>
                </a:cubicBezTo>
                <a:cubicBezTo>
                  <a:pt x="305" y="636"/>
                  <a:pt x="305" y="636"/>
                  <a:pt x="305" y="636"/>
                </a:cubicBezTo>
                <a:lnTo>
                  <a:pt x="305" y="369"/>
                </a:lnTo>
              </a:path>
            </a:pathLst>
          </a:custGeom>
          <a:solidFill>
            <a:schemeClr val="accent4"/>
          </a:solidFill>
          <a:ln>
            <a:noFill/>
          </a:ln>
          <a:effectLst/>
        </p:spPr>
        <p:txBody>
          <a:bodyPr wrap="none" lIns="121853" tIns="60926" rIns="121853" bIns="60926" anchor="ctr"/>
          <a:lstStyle/>
          <a:p>
            <a:endParaRPr lang="en-US" dirty="0">
              <a:latin typeface="Calibri Light"/>
            </a:endParaRPr>
          </a:p>
        </p:txBody>
      </p:sp>
      <p:sp>
        <p:nvSpPr>
          <p:cNvPr id="252" name="Freeform 94"/>
          <p:cNvSpPr>
            <a:spLocks noChangeArrowheads="1"/>
          </p:cNvSpPr>
          <p:nvPr/>
        </p:nvSpPr>
        <p:spPr bwMode="auto">
          <a:xfrm>
            <a:off x="2392067" y="9088395"/>
            <a:ext cx="500364" cy="1507329"/>
          </a:xfrm>
          <a:custGeom>
            <a:avLst/>
            <a:gdLst>
              <a:gd name="T0" fmla="*/ 304 w 305"/>
              <a:gd name="T1" fmla="*/ 369 h 919"/>
              <a:gd name="T2" fmla="*/ 304 w 305"/>
              <a:gd name="T3" fmla="*/ 369 h 919"/>
              <a:gd name="T4" fmla="*/ 195 w 305"/>
              <a:gd name="T5" fmla="*/ 206 h 919"/>
              <a:gd name="T6" fmla="*/ 261 w 305"/>
              <a:gd name="T7" fmla="*/ 108 h 919"/>
              <a:gd name="T8" fmla="*/ 152 w 305"/>
              <a:gd name="T9" fmla="*/ 0 h 919"/>
              <a:gd name="T10" fmla="*/ 43 w 305"/>
              <a:gd name="T11" fmla="*/ 108 h 919"/>
              <a:gd name="T12" fmla="*/ 108 w 305"/>
              <a:gd name="T13" fmla="*/ 206 h 919"/>
              <a:gd name="T14" fmla="*/ 0 w 305"/>
              <a:gd name="T15" fmla="*/ 369 h 919"/>
              <a:gd name="T16" fmla="*/ 0 w 305"/>
              <a:gd name="T17" fmla="*/ 636 h 919"/>
              <a:gd name="T18" fmla="*/ 87 w 305"/>
              <a:gd name="T19" fmla="*/ 636 h 919"/>
              <a:gd name="T20" fmla="*/ 87 w 305"/>
              <a:gd name="T21" fmla="*/ 918 h 919"/>
              <a:gd name="T22" fmla="*/ 125 w 305"/>
              <a:gd name="T23" fmla="*/ 918 h 919"/>
              <a:gd name="T24" fmla="*/ 152 w 305"/>
              <a:gd name="T25" fmla="*/ 668 h 919"/>
              <a:gd name="T26" fmla="*/ 174 w 305"/>
              <a:gd name="T27" fmla="*/ 918 h 919"/>
              <a:gd name="T28" fmla="*/ 212 w 305"/>
              <a:gd name="T29" fmla="*/ 918 h 919"/>
              <a:gd name="T30" fmla="*/ 212 w 305"/>
              <a:gd name="T31" fmla="*/ 636 h 919"/>
              <a:gd name="T32" fmla="*/ 304 w 305"/>
              <a:gd name="T33" fmla="*/ 636 h 919"/>
              <a:gd name="T34" fmla="*/ 304 w 305"/>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919">
                <a:moveTo>
                  <a:pt x="304" y="369"/>
                </a:moveTo>
                <a:lnTo>
                  <a:pt x="304" y="369"/>
                </a:lnTo>
                <a:cubicBezTo>
                  <a:pt x="304" y="288"/>
                  <a:pt x="255" y="217"/>
                  <a:pt x="195" y="206"/>
                </a:cubicBezTo>
                <a:cubicBezTo>
                  <a:pt x="233" y="190"/>
                  <a:pt x="261" y="152"/>
                  <a:pt x="261" y="108"/>
                </a:cubicBezTo>
                <a:cubicBezTo>
                  <a:pt x="261" y="49"/>
                  <a:pt x="212" y="0"/>
                  <a:pt x="152" y="0"/>
                </a:cubicBezTo>
                <a:cubicBezTo>
                  <a:pt x="92" y="0"/>
                  <a:pt x="43" y="49"/>
                  <a:pt x="43" y="108"/>
                </a:cubicBezTo>
                <a:cubicBezTo>
                  <a:pt x="43" y="152"/>
                  <a:pt x="70" y="190"/>
                  <a:pt x="108" y="206"/>
                </a:cubicBezTo>
                <a:cubicBezTo>
                  <a:pt x="43" y="217"/>
                  <a:pt x="0" y="288"/>
                  <a:pt x="0" y="369"/>
                </a:cubicBezTo>
                <a:cubicBezTo>
                  <a:pt x="0" y="636"/>
                  <a:pt x="0" y="636"/>
                  <a:pt x="0" y="636"/>
                </a:cubicBezTo>
                <a:cubicBezTo>
                  <a:pt x="87" y="636"/>
                  <a:pt x="87" y="636"/>
                  <a:pt x="87" y="636"/>
                </a:cubicBezTo>
                <a:cubicBezTo>
                  <a:pt x="87" y="918"/>
                  <a:pt x="87" y="918"/>
                  <a:pt x="87" y="918"/>
                </a:cubicBezTo>
                <a:cubicBezTo>
                  <a:pt x="125" y="918"/>
                  <a:pt x="125" y="918"/>
                  <a:pt x="125" y="918"/>
                </a:cubicBezTo>
                <a:cubicBezTo>
                  <a:pt x="152" y="668"/>
                  <a:pt x="152" y="668"/>
                  <a:pt x="152" y="668"/>
                </a:cubicBezTo>
                <a:cubicBezTo>
                  <a:pt x="174" y="918"/>
                  <a:pt x="174" y="918"/>
                  <a:pt x="174" y="918"/>
                </a:cubicBezTo>
                <a:cubicBezTo>
                  <a:pt x="212" y="918"/>
                  <a:pt x="212" y="918"/>
                  <a:pt x="212" y="918"/>
                </a:cubicBezTo>
                <a:cubicBezTo>
                  <a:pt x="212" y="636"/>
                  <a:pt x="212" y="636"/>
                  <a:pt x="212" y="636"/>
                </a:cubicBezTo>
                <a:cubicBezTo>
                  <a:pt x="304" y="636"/>
                  <a:pt x="304" y="636"/>
                  <a:pt x="304" y="636"/>
                </a:cubicBezTo>
                <a:lnTo>
                  <a:pt x="304" y="369"/>
                </a:lnTo>
              </a:path>
            </a:pathLst>
          </a:custGeom>
          <a:solidFill>
            <a:schemeClr val="accent4"/>
          </a:solidFill>
          <a:ln>
            <a:noFill/>
          </a:ln>
          <a:effectLst/>
        </p:spPr>
        <p:txBody>
          <a:bodyPr wrap="none" lIns="121853" tIns="60926" rIns="121853" bIns="60926" anchor="ctr"/>
          <a:lstStyle/>
          <a:p>
            <a:endParaRPr lang="en-US" dirty="0">
              <a:latin typeface="Calibri Light"/>
            </a:endParaRPr>
          </a:p>
        </p:txBody>
      </p:sp>
      <p:sp>
        <p:nvSpPr>
          <p:cNvPr id="253" name="Freeform 95"/>
          <p:cNvSpPr>
            <a:spLocks noChangeArrowheads="1"/>
          </p:cNvSpPr>
          <p:nvPr/>
        </p:nvSpPr>
        <p:spPr bwMode="auto">
          <a:xfrm>
            <a:off x="2993955" y="9088395"/>
            <a:ext cx="500357" cy="1507329"/>
          </a:xfrm>
          <a:custGeom>
            <a:avLst/>
            <a:gdLst>
              <a:gd name="T0" fmla="*/ 304 w 305"/>
              <a:gd name="T1" fmla="*/ 369 h 919"/>
              <a:gd name="T2" fmla="*/ 304 w 305"/>
              <a:gd name="T3" fmla="*/ 369 h 919"/>
              <a:gd name="T4" fmla="*/ 196 w 305"/>
              <a:gd name="T5" fmla="*/ 206 h 919"/>
              <a:gd name="T6" fmla="*/ 261 w 305"/>
              <a:gd name="T7" fmla="*/ 108 h 919"/>
              <a:gd name="T8" fmla="*/ 152 w 305"/>
              <a:gd name="T9" fmla="*/ 0 h 919"/>
              <a:gd name="T10" fmla="*/ 43 w 305"/>
              <a:gd name="T11" fmla="*/ 108 h 919"/>
              <a:gd name="T12" fmla="*/ 109 w 305"/>
              <a:gd name="T13" fmla="*/ 206 h 919"/>
              <a:gd name="T14" fmla="*/ 0 w 305"/>
              <a:gd name="T15" fmla="*/ 369 h 919"/>
              <a:gd name="T16" fmla="*/ 0 w 305"/>
              <a:gd name="T17" fmla="*/ 636 h 919"/>
              <a:gd name="T18" fmla="*/ 92 w 305"/>
              <a:gd name="T19" fmla="*/ 636 h 919"/>
              <a:gd name="T20" fmla="*/ 92 w 305"/>
              <a:gd name="T21" fmla="*/ 918 h 919"/>
              <a:gd name="T22" fmla="*/ 130 w 305"/>
              <a:gd name="T23" fmla="*/ 918 h 919"/>
              <a:gd name="T24" fmla="*/ 152 w 305"/>
              <a:gd name="T25" fmla="*/ 668 h 919"/>
              <a:gd name="T26" fmla="*/ 179 w 305"/>
              <a:gd name="T27" fmla="*/ 918 h 919"/>
              <a:gd name="T28" fmla="*/ 217 w 305"/>
              <a:gd name="T29" fmla="*/ 918 h 919"/>
              <a:gd name="T30" fmla="*/ 217 w 305"/>
              <a:gd name="T31" fmla="*/ 636 h 919"/>
              <a:gd name="T32" fmla="*/ 304 w 305"/>
              <a:gd name="T33" fmla="*/ 636 h 919"/>
              <a:gd name="T34" fmla="*/ 304 w 305"/>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919">
                <a:moveTo>
                  <a:pt x="304" y="369"/>
                </a:moveTo>
                <a:lnTo>
                  <a:pt x="304" y="369"/>
                </a:lnTo>
                <a:cubicBezTo>
                  <a:pt x="304" y="288"/>
                  <a:pt x="261" y="217"/>
                  <a:pt x="196" y="206"/>
                </a:cubicBezTo>
                <a:cubicBezTo>
                  <a:pt x="233" y="190"/>
                  <a:pt x="261" y="152"/>
                  <a:pt x="261" y="108"/>
                </a:cubicBezTo>
                <a:cubicBezTo>
                  <a:pt x="261" y="49"/>
                  <a:pt x="212" y="0"/>
                  <a:pt x="152" y="0"/>
                </a:cubicBezTo>
                <a:cubicBezTo>
                  <a:pt x="92" y="0"/>
                  <a:pt x="43" y="49"/>
                  <a:pt x="43" y="108"/>
                </a:cubicBezTo>
                <a:cubicBezTo>
                  <a:pt x="43" y="152"/>
                  <a:pt x="70" y="190"/>
                  <a:pt x="109" y="206"/>
                </a:cubicBezTo>
                <a:cubicBezTo>
                  <a:pt x="49" y="217"/>
                  <a:pt x="0" y="288"/>
                  <a:pt x="0" y="369"/>
                </a:cubicBezTo>
                <a:cubicBezTo>
                  <a:pt x="0" y="636"/>
                  <a:pt x="0" y="636"/>
                  <a:pt x="0" y="636"/>
                </a:cubicBezTo>
                <a:cubicBezTo>
                  <a:pt x="92" y="636"/>
                  <a:pt x="92" y="636"/>
                  <a:pt x="92" y="636"/>
                </a:cubicBezTo>
                <a:cubicBezTo>
                  <a:pt x="92" y="918"/>
                  <a:pt x="92" y="918"/>
                  <a:pt x="92" y="918"/>
                </a:cubicBezTo>
                <a:cubicBezTo>
                  <a:pt x="130" y="918"/>
                  <a:pt x="130" y="918"/>
                  <a:pt x="130" y="918"/>
                </a:cubicBezTo>
                <a:cubicBezTo>
                  <a:pt x="152" y="668"/>
                  <a:pt x="152" y="668"/>
                  <a:pt x="152" y="668"/>
                </a:cubicBezTo>
                <a:cubicBezTo>
                  <a:pt x="179" y="918"/>
                  <a:pt x="179" y="918"/>
                  <a:pt x="179" y="918"/>
                </a:cubicBezTo>
                <a:cubicBezTo>
                  <a:pt x="217" y="918"/>
                  <a:pt x="217" y="918"/>
                  <a:pt x="217" y="918"/>
                </a:cubicBezTo>
                <a:cubicBezTo>
                  <a:pt x="217" y="636"/>
                  <a:pt x="217" y="636"/>
                  <a:pt x="217" y="636"/>
                </a:cubicBezTo>
                <a:cubicBezTo>
                  <a:pt x="304" y="636"/>
                  <a:pt x="304" y="636"/>
                  <a:pt x="304" y="636"/>
                </a:cubicBezTo>
                <a:lnTo>
                  <a:pt x="304" y="369"/>
                </a:lnTo>
              </a:path>
            </a:pathLst>
          </a:custGeom>
          <a:solidFill>
            <a:schemeClr val="accent4"/>
          </a:solidFill>
          <a:ln>
            <a:noFill/>
          </a:ln>
          <a:effectLst/>
        </p:spPr>
        <p:txBody>
          <a:bodyPr wrap="none" lIns="121853" tIns="60926" rIns="121853" bIns="60926" anchor="ctr"/>
          <a:lstStyle/>
          <a:p>
            <a:endParaRPr lang="en-US" dirty="0">
              <a:latin typeface="Calibri Light"/>
            </a:endParaRPr>
          </a:p>
        </p:txBody>
      </p:sp>
      <p:sp>
        <p:nvSpPr>
          <p:cNvPr id="254" name="Freeform 96"/>
          <p:cNvSpPr>
            <a:spLocks noChangeArrowheads="1"/>
          </p:cNvSpPr>
          <p:nvPr/>
        </p:nvSpPr>
        <p:spPr bwMode="auto">
          <a:xfrm>
            <a:off x="3595832" y="9088395"/>
            <a:ext cx="500364" cy="1507329"/>
          </a:xfrm>
          <a:custGeom>
            <a:avLst/>
            <a:gdLst>
              <a:gd name="T0" fmla="*/ 305 w 306"/>
              <a:gd name="T1" fmla="*/ 369 h 919"/>
              <a:gd name="T2" fmla="*/ 305 w 306"/>
              <a:gd name="T3" fmla="*/ 369 h 919"/>
              <a:gd name="T4" fmla="*/ 196 w 306"/>
              <a:gd name="T5" fmla="*/ 206 h 919"/>
              <a:gd name="T6" fmla="*/ 261 w 306"/>
              <a:gd name="T7" fmla="*/ 108 h 919"/>
              <a:gd name="T8" fmla="*/ 153 w 306"/>
              <a:gd name="T9" fmla="*/ 0 h 919"/>
              <a:gd name="T10" fmla="*/ 44 w 306"/>
              <a:gd name="T11" fmla="*/ 108 h 919"/>
              <a:gd name="T12" fmla="*/ 109 w 306"/>
              <a:gd name="T13" fmla="*/ 206 h 919"/>
              <a:gd name="T14" fmla="*/ 0 w 306"/>
              <a:gd name="T15" fmla="*/ 369 h 919"/>
              <a:gd name="T16" fmla="*/ 0 w 306"/>
              <a:gd name="T17" fmla="*/ 636 h 919"/>
              <a:gd name="T18" fmla="*/ 93 w 306"/>
              <a:gd name="T19" fmla="*/ 636 h 919"/>
              <a:gd name="T20" fmla="*/ 93 w 306"/>
              <a:gd name="T21" fmla="*/ 918 h 919"/>
              <a:gd name="T22" fmla="*/ 125 w 306"/>
              <a:gd name="T23" fmla="*/ 918 h 919"/>
              <a:gd name="T24" fmla="*/ 153 w 306"/>
              <a:gd name="T25" fmla="*/ 668 h 919"/>
              <a:gd name="T26" fmla="*/ 174 w 306"/>
              <a:gd name="T27" fmla="*/ 918 h 919"/>
              <a:gd name="T28" fmla="*/ 212 w 306"/>
              <a:gd name="T29" fmla="*/ 918 h 919"/>
              <a:gd name="T30" fmla="*/ 212 w 306"/>
              <a:gd name="T31" fmla="*/ 636 h 919"/>
              <a:gd name="T32" fmla="*/ 305 w 306"/>
              <a:gd name="T33" fmla="*/ 636 h 919"/>
              <a:gd name="T34" fmla="*/ 305 w 306"/>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19">
                <a:moveTo>
                  <a:pt x="305" y="369"/>
                </a:moveTo>
                <a:lnTo>
                  <a:pt x="305" y="369"/>
                </a:lnTo>
                <a:cubicBezTo>
                  <a:pt x="305" y="288"/>
                  <a:pt x="256" y="217"/>
                  <a:pt x="196" y="206"/>
                </a:cubicBezTo>
                <a:cubicBezTo>
                  <a:pt x="234" y="190"/>
                  <a:pt x="261" y="152"/>
                  <a:pt x="261" y="108"/>
                </a:cubicBezTo>
                <a:cubicBezTo>
                  <a:pt x="261" y="49"/>
                  <a:pt x="212" y="0"/>
                  <a:pt x="153" y="0"/>
                </a:cubicBezTo>
                <a:cubicBezTo>
                  <a:pt x="93" y="0"/>
                  <a:pt x="44" y="49"/>
                  <a:pt x="44" y="108"/>
                </a:cubicBezTo>
                <a:cubicBezTo>
                  <a:pt x="44" y="152"/>
                  <a:pt x="71" y="190"/>
                  <a:pt x="109" y="206"/>
                </a:cubicBezTo>
                <a:cubicBezTo>
                  <a:pt x="44" y="217"/>
                  <a:pt x="0" y="288"/>
                  <a:pt x="0" y="369"/>
                </a:cubicBezTo>
                <a:cubicBezTo>
                  <a:pt x="0" y="636"/>
                  <a:pt x="0" y="636"/>
                  <a:pt x="0" y="636"/>
                </a:cubicBezTo>
                <a:cubicBezTo>
                  <a:pt x="93" y="636"/>
                  <a:pt x="93" y="636"/>
                  <a:pt x="93" y="636"/>
                </a:cubicBezTo>
                <a:cubicBezTo>
                  <a:pt x="93" y="918"/>
                  <a:pt x="93" y="918"/>
                  <a:pt x="93" y="918"/>
                </a:cubicBezTo>
                <a:cubicBezTo>
                  <a:pt x="125" y="918"/>
                  <a:pt x="125" y="918"/>
                  <a:pt x="125" y="918"/>
                </a:cubicBezTo>
                <a:cubicBezTo>
                  <a:pt x="153" y="668"/>
                  <a:pt x="153" y="668"/>
                  <a:pt x="153" y="668"/>
                </a:cubicBezTo>
                <a:cubicBezTo>
                  <a:pt x="174" y="918"/>
                  <a:pt x="174" y="918"/>
                  <a:pt x="174" y="918"/>
                </a:cubicBezTo>
                <a:cubicBezTo>
                  <a:pt x="212" y="918"/>
                  <a:pt x="212" y="918"/>
                  <a:pt x="212" y="918"/>
                </a:cubicBezTo>
                <a:cubicBezTo>
                  <a:pt x="212" y="636"/>
                  <a:pt x="212" y="636"/>
                  <a:pt x="212" y="636"/>
                </a:cubicBezTo>
                <a:cubicBezTo>
                  <a:pt x="305" y="636"/>
                  <a:pt x="305" y="636"/>
                  <a:pt x="305" y="636"/>
                </a:cubicBezTo>
                <a:lnTo>
                  <a:pt x="305" y="369"/>
                </a:lnTo>
              </a:path>
            </a:pathLst>
          </a:custGeom>
          <a:solidFill>
            <a:schemeClr val="accent4"/>
          </a:solidFill>
          <a:ln>
            <a:noFill/>
          </a:ln>
          <a:effectLst/>
        </p:spPr>
        <p:txBody>
          <a:bodyPr wrap="none" lIns="121853" tIns="60926" rIns="121853" bIns="60926" anchor="ctr"/>
          <a:lstStyle/>
          <a:p>
            <a:endParaRPr lang="en-US" dirty="0">
              <a:latin typeface="Calibri Light"/>
            </a:endParaRPr>
          </a:p>
        </p:txBody>
      </p:sp>
      <p:sp>
        <p:nvSpPr>
          <p:cNvPr id="255" name="Freeform 97"/>
          <p:cNvSpPr>
            <a:spLocks noChangeArrowheads="1"/>
          </p:cNvSpPr>
          <p:nvPr/>
        </p:nvSpPr>
        <p:spPr bwMode="auto">
          <a:xfrm>
            <a:off x="4197724" y="9088395"/>
            <a:ext cx="500357" cy="1507329"/>
          </a:xfrm>
          <a:custGeom>
            <a:avLst/>
            <a:gdLst>
              <a:gd name="T0" fmla="*/ 305 w 306"/>
              <a:gd name="T1" fmla="*/ 369 h 919"/>
              <a:gd name="T2" fmla="*/ 305 w 306"/>
              <a:gd name="T3" fmla="*/ 369 h 919"/>
              <a:gd name="T4" fmla="*/ 196 w 306"/>
              <a:gd name="T5" fmla="*/ 206 h 919"/>
              <a:gd name="T6" fmla="*/ 261 w 306"/>
              <a:gd name="T7" fmla="*/ 108 h 919"/>
              <a:gd name="T8" fmla="*/ 153 w 306"/>
              <a:gd name="T9" fmla="*/ 0 h 919"/>
              <a:gd name="T10" fmla="*/ 44 w 306"/>
              <a:gd name="T11" fmla="*/ 108 h 919"/>
              <a:gd name="T12" fmla="*/ 109 w 306"/>
              <a:gd name="T13" fmla="*/ 206 h 919"/>
              <a:gd name="T14" fmla="*/ 0 w 306"/>
              <a:gd name="T15" fmla="*/ 369 h 919"/>
              <a:gd name="T16" fmla="*/ 0 w 306"/>
              <a:gd name="T17" fmla="*/ 636 h 919"/>
              <a:gd name="T18" fmla="*/ 93 w 306"/>
              <a:gd name="T19" fmla="*/ 636 h 919"/>
              <a:gd name="T20" fmla="*/ 93 w 306"/>
              <a:gd name="T21" fmla="*/ 918 h 919"/>
              <a:gd name="T22" fmla="*/ 131 w 306"/>
              <a:gd name="T23" fmla="*/ 918 h 919"/>
              <a:gd name="T24" fmla="*/ 153 w 306"/>
              <a:gd name="T25" fmla="*/ 668 h 919"/>
              <a:gd name="T26" fmla="*/ 180 w 306"/>
              <a:gd name="T27" fmla="*/ 918 h 919"/>
              <a:gd name="T28" fmla="*/ 218 w 306"/>
              <a:gd name="T29" fmla="*/ 918 h 919"/>
              <a:gd name="T30" fmla="*/ 218 w 306"/>
              <a:gd name="T31" fmla="*/ 636 h 919"/>
              <a:gd name="T32" fmla="*/ 305 w 306"/>
              <a:gd name="T33" fmla="*/ 636 h 919"/>
              <a:gd name="T34" fmla="*/ 305 w 306"/>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19">
                <a:moveTo>
                  <a:pt x="305" y="369"/>
                </a:moveTo>
                <a:lnTo>
                  <a:pt x="305" y="369"/>
                </a:lnTo>
                <a:cubicBezTo>
                  <a:pt x="305" y="288"/>
                  <a:pt x="261" y="217"/>
                  <a:pt x="196" y="206"/>
                </a:cubicBezTo>
                <a:cubicBezTo>
                  <a:pt x="234" y="190"/>
                  <a:pt x="261" y="152"/>
                  <a:pt x="261" y="108"/>
                </a:cubicBezTo>
                <a:cubicBezTo>
                  <a:pt x="261" y="49"/>
                  <a:pt x="212" y="0"/>
                  <a:pt x="153" y="0"/>
                </a:cubicBezTo>
                <a:cubicBezTo>
                  <a:pt x="93" y="0"/>
                  <a:pt x="44" y="49"/>
                  <a:pt x="44" y="108"/>
                </a:cubicBezTo>
                <a:cubicBezTo>
                  <a:pt x="44" y="152"/>
                  <a:pt x="71" y="190"/>
                  <a:pt x="109" y="206"/>
                </a:cubicBezTo>
                <a:cubicBezTo>
                  <a:pt x="49" y="217"/>
                  <a:pt x="0" y="288"/>
                  <a:pt x="0" y="369"/>
                </a:cubicBezTo>
                <a:cubicBezTo>
                  <a:pt x="0" y="636"/>
                  <a:pt x="0" y="636"/>
                  <a:pt x="0" y="636"/>
                </a:cubicBezTo>
                <a:cubicBezTo>
                  <a:pt x="93" y="636"/>
                  <a:pt x="93" y="636"/>
                  <a:pt x="93" y="636"/>
                </a:cubicBezTo>
                <a:cubicBezTo>
                  <a:pt x="93" y="918"/>
                  <a:pt x="93" y="918"/>
                  <a:pt x="93" y="918"/>
                </a:cubicBezTo>
                <a:cubicBezTo>
                  <a:pt x="131" y="918"/>
                  <a:pt x="131" y="918"/>
                  <a:pt x="131" y="918"/>
                </a:cubicBezTo>
                <a:cubicBezTo>
                  <a:pt x="153" y="668"/>
                  <a:pt x="153" y="668"/>
                  <a:pt x="153" y="668"/>
                </a:cubicBezTo>
                <a:cubicBezTo>
                  <a:pt x="180" y="918"/>
                  <a:pt x="180" y="918"/>
                  <a:pt x="180" y="918"/>
                </a:cubicBezTo>
                <a:cubicBezTo>
                  <a:pt x="218" y="918"/>
                  <a:pt x="218" y="918"/>
                  <a:pt x="218" y="918"/>
                </a:cubicBezTo>
                <a:cubicBezTo>
                  <a:pt x="218" y="636"/>
                  <a:pt x="218" y="636"/>
                  <a:pt x="218" y="636"/>
                </a:cubicBezTo>
                <a:cubicBezTo>
                  <a:pt x="305" y="636"/>
                  <a:pt x="305" y="636"/>
                  <a:pt x="305" y="636"/>
                </a:cubicBezTo>
                <a:lnTo>
                  <a:pt x="305" y="369"/>
                </a:lnTo>
              </a:path>
            </a:pathLst>
          </a:custGeom>
          <a:solidFill>
            <a:schemeClr val="accent4"/>
          </a:solidFill>
          <a:ln>
            <a:noFill/>
          </a:ln>
          <a:effectLst/>
        </p:spPr>
        <p:txBody>
          <a:bodyPr wrap="none" lIns="121853" tIns="60926" rIns="121853" bIns="60926" anchor="ctr"/>
          <a:lstStyle/>
          <a:p>
            <a:endParaRPr lang="en-US" dirty="0">
              <a:latin typeface="Calibri Light"/>
            </a:endParaRPr>
          </a:p>
        </p:txBody>
      </p:sp>
      <p:sp>
        <p:nvSpPr>
          <p:cNvPr id="256" name="Freeform 98"/>
          <p:cNvSpPr>
            <a:spLocks noChangeArrowheads="1"/>
          </p:cNvSpPr>
          <p:nvPr/>
        </p:nvSpPr>
        <p:spPr bwMode="auto">
          <a:xfrm>
            <a:off x="4814104" y="9088395"/>
            <a:ext cx="500364" cy="1507329"/>
          </a:xfrm>
          <a:custGeom>
            <a:avLst/>
            <a:gdLst>
              <a:gd name="T0" fmla="*/ 305 w 306"/>
              <a:gd name="T1" fmla="*/ 369 h 919"/>
              <a:gd name="T2" fmla="*/ 305 w 306"/>
              <a:gd name="T3" fmla="*/ 369 h 919"/>
              <a:gd name="T4" fmla="*/ 196 w 306"/>
              <a:gd name="T5" fmla="*/ 206 h 919"/>
              <a:gd name="T6" fmla="*/ 261 w 306"/>
              <a:gd name="T7" fmla="*/ 108 h 919"/>
              <a:gd name="T8" fmla="*/ 153 w 306"/>
              <a:gd name="T9" fmla="*/ 0 h 919"/>
              <a:gd name="T10" fmla="*/ 44 w 306"/>
              <a:gd name="T11" fmla="*/ 108 h 919"/>
              <a:gd name="T12" fmla="*/ 109 w 306"/>
              <a:gd name="T13" fmla="*/ 206 h 919"/>
              <a:gd name="T14" fmla="*/ 0 w 306"/>
              <a:gd name="T15" fmla="*/ 369 h 919"/>
              <a:gd name="T16" fmla="*/ 0 w 306"/>
              <a:gd name="T17" fmla="*/ 636 h 919"/>
              <a:gd name="T18" fmla="*/ 93 w 306"/>
              <a:gd name="T19" fmla="*/ 636 h 919"/>
              <a:gd name="T20" fmla="*/ 93 w 306"/>
              <a:gd name="T21" fmla="*/ 918 h 919"/>
              <a:gd name="T22" fmla="*/ 125 w 306"/>
              <a:gd name="T23" fmla="*/ 918 h 919"/>
              <a:gd name="T24" fmla="*/ 153 w 306"/>
              <a:gd name="T25" fmla="*/ 668 h 919"/>
              <a:gd name="T26" fmla="*/ 174 w 306"/>
              <a:gd name="T27" fmla="*/ 918 h 919"/>
              <a:gd name="T28" fmla="*/ 212 w 306"/>
              <a:gd name="T29" fmla="*/ 918 h 919"/>
              <a:gd name="T30" fmla="*/ 212 w 306"/>
              <a:gd name="T31" fmla="*/ 636 h 919"/>
              <a:gd name="T32" fmla="*/ 305 w 306"/>
              <a:gd name="T33" fmla="*/ 636 h 919"/>
              <a:gd name="T34" fmla="*/ 305 w 306"/>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19">
                <a:moveTo>
                  <a:pt x="305" y="369"/>
                </a:moveTo>
                <a:lnTo>
                  <a:pt x="305" y="369"/>
                </a:lnTo>
                <a:cubicBezTo>
                  <a:pt x="305" y="288"/>
                  <a:pt x="256" y="217"/>
                  <a:pt x="196" y="206"/>
                </a:cubicBezTo>
                <a:cubicBezTo>
                  <a:pt x="234" y="190"/>
                  <a:pt x="261" y="152"/>
                  <a:pt x="261" y="108"/>
                </a:cubicBezTo>
                <a:cubicBezTo>
                  <a:pt x="261" y="49"/>
                  <a:pt x="212" y="0"/>
                  <a:pt x="153" y="0"/>
                </a:cubicBezTo>
                <a:cubicBezTo>
                  <a:pt x="93" y="0"/>
                  <a:pt x="44" y="49"/>
                  <a:pt x="44" y="108"/>
                </a:cubicBezTo>
                <a:cubicBezTo>
                  <a:pt x="44" y="152"/>
                  <a:pt x="71" y="190"/>
                  <a:pt x="109" y="206"/>
                </a:cubicBezTo>
                <a:cubicBezTo>
                  <a:pt x="49" y="217"/>
                  <a:pt x="0" y="288"/>
                  <a:pt x="0" y="369"/>
                </a:cubicBezTo>
                <a:cubicBezTo>
                  <a:pt x="0" y="636"/>
                  <a:pt x="0" y="636"/>
                  <a:pt x="0" y="636"/>
                </a:cubicBezTo>
                <a:cubicBezTo>
                  <a:pt x="93" y="636"/>
                  <a:pt x="93" y="636"/>
                  <a:pt x="93" y="636"/>
                </a:cubicBezTo>
                <a:cubicBezTo>
                  <a:pt x="93" y="918"/>
                  <a:pt x="93" y="918"/>
                  <a:pt x="93" y="918"/>
                </a:cubicBezTo>
                <a:cubicBezTo>
                  <a:pt x="125" y="918"/>
                  <a:pt x="125" y="918"/>
                  <a:pt x="125" y="918"/>
                </a:cubicBezTo>
                <a:cubicBezTo>
                  <a:pt x="153" y="668"/>
                  <a:pt x="153" y="668"/>
                  <a:pt x="153" y="668"/>
                </a:cubicBezTo>
                <a:cubicBezTo>
                  <a:pt x="174" y="918"/>
                  <a:pt x="174" y="918"/>
                  <a:pt x="174" y="918"/>
                </a:cubicBezTo>
                <a:cubicBezTo>
                  <a:pt x="212" y="918"/>
                  <a:pt x="212" y="918"/>
                  <a:pt x="212" y="918"/>
                </a:cubicBezTo>
                <a:cubicBezTo>
                  <a:pt x="212" y="636"/>
                  <a:pt x="212" y="636"/>
                  <a:pt x="212" y="636"/>
                </a:cubicBezTo>
                <a:cubicBezTo>
                  <a:pt x="305" y="636"/>
                  <a:pt x="305" y="636"/>
                  <a:pt x="305" y="636"/>
                </a:cubicBezTo>
                <a:lnTo>
                  <a:pt x="305" y="369"/>
                </a:lnTo>
              </a:path>
            </a:pathLst>
          </a:custGeom>
          <a:solidFill>
            <a:schemeClr val="accent4"/>
          </a:solidFill>
          <a:ln>
            <a:noFill/>
          </a:ln>
          <a:effectLst/>
        </p:spPr>
        <p:txBody>
          <a:bodyPr wrap="none" lIns="121853" tIns="60926" rIns="121853" bIns="60926" anchor="ctr"/>
          <a:lstStyle/>
          <a:p>
            <a:endParaRPr lang="en-US" dirty="0">
              <a:latin typeface="Calibri Light"/>
            </a:endParaRPr>
          </a:p>
        </p:txBody>
      </p:sp>
      <p:sp>
        <p:nvSpPr>
          <p:cNvPr id="257" name="Freeform 99"/>
          <p:cNvSpPr>
            <a:spLocks noChangeArrowheads="1"/>
          </p:cNvSpPr>
          <p:nvPr/>
        </p:nvSpPr>
        <p:spPr bwMode="auto">
          <a:xfrm>
            <a:off x="5423240" y="9088395"/>
            <a:ext cx="493110" cy="1507329"/>
          </a:xfrm>
          <a:custGeom>
            <a:avLst/>
            <a:gdLst>
              <a:gd name="T0" fmla="*/ 299 w 300"/>
              <a:gd name="T1" fmla="*/ 369 h 919"/>
              <a:gd name="T2" fmla="*/ 299 w 300"/>
              <a:gd name="T3" fmla="*/ 369 h 919"/>
              <a:gd name="T4" fmla="*/ 196 w 300"/>
              <a:gd name="T5" fmla="*/ 206 h 919"/>
              <a:gd name="T6" fmla="*/ 255 w 300"/>
              <a:gd name="T7" fmla="*/ 108 h 919"/>
              <a:gd name="T8" fmla="*/ 147 w 300"/>
              <a:gd name="T9" fmla="*/ 0 h 919"/>
              <a:gd name="T10" fmla="*/ 43 w 300"/>
              <a:gd name="T11" fmla="*/ 108 h 919"/>
              <a:gd name="T12" fmla="*/ 103 w 300"/>
              <a:gd name="T13" fmla="*/ 206 h 919"/>
              <a:gd name="T14" fmla="*/ 0 w 300"/>
              <a:gd name="T15" fmla="*/ 369 h 919"/>
              <a:gd name="T16" fmla="*/ 0 w 300"/>
              <a:gd name="T17" fmla="*/ 636 h 919"/>
              <a:gd name="T18" fmla="*/ 87 w 300"/>
              <a:gd name="T19" fmla="*/ 636 h 919"/>
              <a:gd name="T20" fmla="*/ 87 w 300"/>
              <a:gd name="T21" fmla="*/ 918 h 919"/>
              <a:gd name="T22" fmla="*/ 125 w 300"/>
              <a:gd name="T23" fmla="*/ 918 h 919"/>
              <a:gd name="T24" fmla="*/ 147 w 300"/>
              <a:gd name="T25" fmla="*/ 668 h 919"/>
              <a:gd name="T26" fmla="*/ 174 w 300"/>
              <a:gd name="T27" fmla="*/ 918 h 919"/>
              <a:gd name="T28" fmla="*/ 212 w 300"/>
              <a:gd name="T29" fmla="*/ 918 h 919"/>
              <a:gd name="T30" fmla="*/ 212 w 300"/>
              <a:gd name="T31" fmla="*/ 636 h 919"/>
              <a:gd name="T32" fmla="*/ 299 w 300"/>
              <a:gd name="T33" fmla="*/ 636 h 919"/>
              <a:gd name="T34" fmla="*/ 299 w 300"/>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0" h="919">
                <a:moveTo>
                  <a:pt x="299" y="369"/>
                </a:moveTo>
                <a:lnTo>
                  <a:pt x="299" y="369"/>
                </a:lnTo>
                <a:cubicBezTo>
                  <a:pt x="299" y="288"/>
                  <a:pt x="255" y="217"/>
                  <a:pt x="196" y="206"/>
                </a:cubicBezTo>
                <a:cubicBezTo>
                  <a:pt x="233" y="190"/>
                  <a:pt x="255" y="152"/>
                  <a:pt x="255" y="108"/>
                </a:cubicBezTo>
                <a:cubicBezTo>
                  <a:pt x="255" y="49"/>
                  <a:pt x="206" y="0"/>
                  <a:pt x="147" y="0"/>
                </a:cubicBezTo>
                <a:cubicBezTo>
                  <a:pt x="87" y="0"/>
                  <a:pt x="43" y="49"/>
                  <a:pt x="43" y="108"/>
                </a:cubicBezTo>
                <a:cubicBezTo>
                  <a:pt x="43" y="152"/>
                  <a:pt x="65" y="190"/>
                  <a:pt x="103" y="206"/>
                </a:cubicBezTo>
                <a:cubicBezTo>
                  <a:pt x="43" y="217"/>
                  <a:pt x="0" y="288"/>
                  <a:pt x="0" y="369"/>
                </a:cubicBezTo>
                <a:cubicBezTo>
                  <a:pt x="0" y="636"/>
                  <a:pt x="0" y="636"/>
                  <a:pt x="0" y="636"/>
                </a:cubicBezTo>
                <a:cubicBezTo>
                  <a:pt x="87" y="636"/>
                  <a:pt x="87" y="636"/>
                  <a:pt x="87" y="636"/>
                </a:cubicBezTo>
                <a:cubicBezTo>
                  <a:pt x="87" y="918"/>
                  <a:pt x="87" y="918"/>
                  <a:pt x="87" y="918"/>
                </a:cubicBezTo>
                <a:cubicBezTo>
                  <a:pt x="125" y="918"/>
                  <a:pt x="125" y="918"/>
                  <a:pt x="125" y="918"/>
                </a:cubicBezTo>
                <a:cubicBezTo>
                  <a:pt x="147" y="668"/>
                  <a:pt x="147" y="668"/>
                  <a:pt x="147" y="668"/>
                </a:cubicBezTo>
                <a:cubicBezTo>
                  <a:pt x="174" y="918"/>
                  <a:pt x="174" y="918"/>
                  <a:pt x="174" y="918"/>
                </a:cubicBezTo>
                <a:cubicBezTo>
                  <a:pt x="212" y="918"/>
                  <a:pt x="212" y="918"/>
                  <a:pt x="212" y="918"/>
                </a:cubicBezTo>
                <a:cubicBezTo>
                  <a:pt x="212" y="636"/>
                  <a:pt x="212" y="636"/>
                  <a:pt x="212" y="636"/>
                </a:cubicBezTo>
                <a:cubicBezTo>
                  <a:pt x="299" y="636"/>
                  <a:pt x="299" y="636"/>
                  <a:pt x="299" y="636"/>
                </a:cubicBezTo>
                <a:lnTo>
                  <a:pt x="299" y="369"/>
                </a:lnTo>
              </a:path>
            </a:pathLst>
          </a:custGeom>
          <a:solidFill>
            <a:schemeClr val="accent4"/>
          </a:solidFill>
          <a:ln>
            <a:noFill/>
          </a:ln>
          <a:effectLst/>
        </p:spPr>
        <p:txBody>
          <a:bodyPr wrap="none" lIns="121853" tIns="60926" rIns="121853" bIns="60926" anchor="ctr"/>
          <a:lstStyle/>
          <a:p>
            <a:endParaRPr lang="en-US" dirty="0">
              <a:latin typeface="Calibri Light"/>
            </a:endParaRPr>
          </a:p>
        </p:txBody>
      </p:sp>
      <p:sp>
        <p:nvSpPr>
          <p:cNvPr id="258" name="Freeform 100"/>
          <p:cNvSpPr>
            <a:spLocks noChangeArrowheads="1"/>
          </p:cNvSpPr>
          <p:nvPr/>
        </p:nvSpPr>
        <p:spPr bwMode="auto">
          <a:xfrm>
            <a:off x="6017870" y="9088395"/>
            <a:ext cx="500364" cy="1507329"/>
          </a:xfrm>
          <a:custGeom>
            <a:avLst/>
            <a:gdLst>
              <a:gd name="T0" fmla="*/ 304 w 305"/>
              <a:gd name="T1" fmla="*/ 369 h 919"/>
              <a:gd name="T2" fmla="*/ 304 w 305"/>
              <a:gd name="T3" fmla="*/ 369 h 919"/>
              <a:gd name="T4" fmla="*/ 196 w 305"/>
              <a:gd name="T5" fmla="*/ 206 h 919"/>
              <a:gd name="T6" fmla="*/ 261 w 305"/>
              <a:gd name="T7" fmla="*/ 108 h 919"/>
              <a:gd name="T8" fmla="*/ 152 w 305"/>
              <a:gd name="T9" fmla="*/ 0 h 919"/>
              <a:gd name="T10" fmla="*/ 43 w 305"/>
              <a:gd name="T11" fmla="*/ 108 h 919"/>
              <a:gd name="T12" fmla="*/ 109 w 305"/>
              <a:gd name="T13" fmla="*/ 206 h 919"/>
              <a:gd name="T14" fmla="*/ 0 w 305"/>
              <a:gd name="T15" fmla="*/ 369 h 919"/>
              <a:gd name="T16" fmla="*/ 0 w 305"/>
              <a:gd name="T17" fmla="*/ 636 h 919"/>
              <a:gd name="T18" fmla="*/ 92 w 305"/>
              <a:gd name="T19" fmla="*/ 636 h 919"/>
              <a:gd name="T20" fmla="*/ 92 w 305"/>
              <a:gd name="T21" fmla="*/ 918 h 919"/>
              <a:gd name="T22" fmla="*/ 130 w 305"/>
              <a:gd name="T23" fmla="*/ 918 h 919"/>
              <a:gd name="T24" fmla="*/ 152 w 305"/>
              <a:gd name="T25" fmla="*/ 668 h 919"/>
              <a:gd name="T26" fmla="*/ 179 w 305"/>
              <a:gd name="T27" fmla="*/ 918 h 919"/>
              <a:gd name="T28" fmla="*/ 212 w 305"/>
              <a:gd name="T29" fmla="*/ 918 h 919"/>
              <a:gd name="T30" fmla="*/ 212 w 305"/>
              <a:gd name="T31" fmla="*/ 636 h 919"/>
              <a:gd name="T32" fmla="*/ 304 w 305"/>
              <a:gd name="T33" fmla="*/ 636 h 919"/>
              <a:gd name="T34" fmla="*/ 304 w 305"/>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919">
                <a:moveTo>
                  <a:pt x="304" y="369"/>
                </a:moveTo>
                <a:lnTo>
                  <a:pt x="304" y="369"/>
                </a:lnTo>
                <a:cubicBezTo>
                  <a:pt x="304" y="288"/>
                  <a:pt x="255" y="217"/>
                  <a:pt x="196" y="206"/>
                </a:cubicBezTo>
                <a:cubicBezTo>
                  <a:pt x="234" y="190"/>
                  <a:pt x="261" y="152"/>
                  <a:pt x="261" y="108"/>
                </a:cubicBezTo>
                <a:cubicBezTo>
                  <a:pt x="261" y="49"/>
                  <a:pt x="212" y="0"/>
                  <a:pt x="152" y="0"/>
                </a:cubicBezTo>
                <a:cubicBezTo>
                  <a:pt x="92" y="0"/>
                  <a:pt x="43" y="49"/>
                  <a:pt x="43" y="108"/>
                </a:cubicBezTo>
                <a:cubicBezTo>
                  <a:pt x="43" y="152"/>
                  <a:pt x="71" y="190"/>
                  <a:pt x="109" y="206"/>
                </a:cubicBezTo>
                <a:cubicBezTo>
                  <a:pt x="49" y="217"/>
                  <a:pt x="0" y="288"/>
                  <a:pt x="0" y="369"/>
                </a:cubicBezTo>
                <a:cubicBezTo>
                  <a:pt x="0" y="636"/>
                  <a:pt x="0" y="636"/>
                  <a:pt x="0" y="636"/>
                </a:cubicBezTo>
                <a:cubicBezTo>
                  <a:pt x="92" y="636"/>
                  <a:pt x="92" y="636"/>
                  <a:pt x="92" y="636"/>
                </a:cubicBezTo>
                <a:cubicBezTo>
                  <a:pt x="92" y="918"/>
                  <a:pt x="92" y="918"/>
                  <a:pt x="92" y="918"/>
                </a:cubicBezTo>
                <a:cubicBezTo>
                  <a:pt x="130" y="918"/>
                  <a:pt x="130" y="918"/>
                  <a:pt x="130" y="918"/>
                </a:cubicBezTo>
                <a:cubicBezTo>
                  <a:pt x="152" y="668"/>
                  <a:pt x="152" y="668"/>
                  <a:pt x="152" y="668"/>
                </a:cubicBezTo>
                <a:cubicBezTo>
                  <a:pt x="179" y="918"/>
                  <a:pt x="179" y="918"/>
                  <a:pt x="179" y="918"/>
                </a:cubicBezTo>
                <a:cubicBezTo>
                  <a:pt x="212" y="918"/>
                  <a:pt x="212" y="918"/>
                  <a:pt x="212" y="918"/>
                </a:cubicBezTo>
                <a:cubicBezTo>
                  <a:pt x="212" y="636"/>
                  <a:pt x="212" y="636"/>
                  <a:pt x="212" y="636"/>
                </a:cubicBezTo>
                <a:cubicBezTo>
                  <a:pt x="304" y="636"/>
                  <a:pt x="304" y="636"/>
                  <a:pt x="304" y="636"/>
                </a:cubicBezTo>
                <a:lnTo>
                  <a:pt x="304" y="369"/>
                </a:lnTo>
              </a:path>
            </a:pathLst>
          </a:custGeom>
          <a:solidFill>
            <a:schemeClr val="accent5"/>
          </a:solidFill>
          <a:ln>
            <a:noFill/>
          </a:ln>
          <a:effectLst/>
        </p:spPr>
        <p:txBody>
          <a:bodyPr wrap="none" lIns="121853" tIns="60926" rIns="121853" bIns="60926" anchor="ctr"/>
          <a:lstStyle/>
          <a:p>
            <a:endParaRPr lang="en-US" dirty="0">
              <a:latin typeface="Calibri Light"/>
            </a:endParaRPr>
          </a:p>
        </p:txBody>
      </p:sp>
      <p:sp>
        <p:nvSpPr>
          <p:cNvPr id="259" name="Freeform 101"/>
          <p:cNvSpPr>
            <a:spLocks noChangeArrowheads="1"/>
          </p:cNvSpPr>
          <p:nvPr/>
        </p:nvSpPr>
        <p:spPr bwMode="auto">
          <a:xfrm>
            <a:off x="6627005" y="9088395"/>
            <a:ext cx="500364" cy="1507329"/>
          </a:xfrm>
          <a:custGeom>
            <a:avLst/>
            <a:gdLst>
              <a:gd name="T0" fmla="*/ 305 w 306"/>
              <a:gd name="T1" fmla="*/ 369 h 919"/>
              <a:gd name="T2" fmla="*/ 305 w 306"/>
              <a:gd name="T3" fmla="*/ 369 h 919"/>
              <a:gd name="T4" fmla="*/ 196 w 306"/>
              <a:gd name="T5" fmla="*/ 206 h 919"/>
              <a:gd name="T6" fmla="*/ 256 w 306"/>
              <a:gd name="T7" fmla="*/ 108 h 919"/>
              <a:gd name="T8" fmla="*/ 153 w 306"/>
              <a:gd name="T9" fmla="*/ 0 h 919"/>
              <a:gd name="T10" fmla="*/ 44 w 306"/>
              <a:gd name="T11" fmla="*/ 108 h 919"/>
              <a:gd name="T12" fmla="*/ 104 w 306"/>
              <a:gd name="T13" fmla="*/ 206 h 919"/>
              <a:gd name="T14" fmla="*/ 0 w 306"/>
              <a:gd name="T15" fmla="*/ 369 h 919"/>
              <a:gd name="T16" fmla="*/ 0 w 306"/>
              <a:gd name="T17" fmla="*/ 636 h 919"/>
              <a:gd name="T18" fmla="*/ 87 w 306"/>
              <a:gd name="T19" fmla="*/ 636 h 919"/>
              <a:gd name="T20" fmla="*/ 87 w 306"/>
              <a:gd name="T21" fmla="*/ 918 h 919"/>
              <a:gd name="T22" fmla="*/ 125 w 306"/>
              <a:gd name="T23" fmla="*/ 918 h 919"/>
              <a:gd name="T24" fmla="*/ 153 w 306"/>
              <a:gd name="T25" fmla="*/ 668 h 919"/>
              <a:gd name="T26" fmla="*/ 174 w 306"/>
              <a:gd name="T27" fmla="*/ 918 h 919"/>
              <a:gd name="T28" fmla="*/ 212 w 306"/>
              <a:gd name="T29" fmla="*/ 918 h 919"/>
              <a:gd name="T30" fmla="*/ 212 w 306"/>
              <a:gd name="T31" fmla="*/ 636 h 919"/>
              <a:gd name="T32" fmla="*/ 305 w 306"/>
              <a:gd name="T33" fmla="*/ 636 h 919"/>
              <a:gd name="T34" fmla="*/ 305 w 306"/>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6" h="919">
                <a:moveTo>
                  <a:pt x="305" y="369"/>
                </a:moveTo>
                <a:lnTo>
                  <a:pt x="305" y="369"/>
                </a:lnTo>
                <a:cubicBezTo>
                  <a:pt x="305" y="288"/>
                  <a:pt x="256" y="217"/>
                  <a:pt x="196" y="206"/>
                </a:cubicBezTo>
                <a:cubicBezTo>
                  <a:pt x="234" y="190"/>
                  <a:pt x="256" y="152"/>
                  <a:pt x="256" y="108"/>
                </a:cubicBezTo>
                <a:cubicBezTo>
                  <a:pt x="256" y="49"/>
                  <a:pt x="212" y="0"/>
                  <a:pt x="153" y="0"/>
                </a:cubicBezTo>
                <a:cubicBezTo>
                  <a:pt x="93" y="0"/>
                  <a:pt x="44" y="49"/>
                  <a:pt x="44" y="108"/>
                </a:cubicBezTo>
                <a:cubicBezTo>
                  <a:pt x="44" y="152"/>
                  <a:pt x="71" y="190"/>
                  <a:pt x="104" y="206"/>
                </a:cubicBezTo>
                <a:cubicBezTo>
                  <a:pt x="44" y="217"/>
                  <a:pt x="0" y="288"/>
                  <a:pt x="0" y="369"/>
                </a:cubicBezTo>
                <a:cubicBezTo>
                  <a:pt x="0" y="636"/>
                  <a:pt x="0" y="636"/>
                  <a:pt x="0" y="636"/>
                </a:cubicBezTo>
                <a:cubicBezTo>
                  <a:pt x="87" y="636"/>
                  <a:pt x="87" y="636"/>
                  <a:pt x="87" y="636"/>
                </a:cubicBezTo>
                <a:cubicBezTo>
                  <a:pt x="87" y="918"/>
                  <a:pt x="87" y="918"/>
                  <a:pt x="87" y="918"/>
                </a:cubicBezTo>
                <a:cubicBezTo>
                  <a:pt x="125" y="918"/>
                  <a:pt x="125" y="918"/>
                  <a:pt x="125" y="918"/>
                </a:cubicBezTo>
                <a:cubicBezTo>
                  <a:pt x="153" y="668"/>
                  <a:pt x="153" y="668"/>
                  <a:pt x="153" y="668"/>
                </a:cubicBezTo>
                <a:cubicBezTo>
                  <a:pt x="174" y="918"/>
                  <a:pt x="174" y="918"/>
                  <a:pt x="174" y="918"/>
                </a:cubicBezTo>
                <a:cubicBezTo>
                  <a:pt x="212" y="918"/>
                  <a:pt x="212" y="918"/>
                  <a:pt x="212" y="918"/>
                </a:cubicBezTo>
                <a:cubicBezTo>
                  <a:pt x="212" y="636"/>
                  <a:pt x="212" y="636"/>
                  <a:pt x="212" y="636"/>
                </a:cubicBezTo>
                <a:cubicBezTo>
                  <a:pt x="305" y="636"/>
                  <a:pt x="305" y="636"/>
                  <a:pt x="305" y="636"/>
                </a:cubicBezTo>
                <a:lnTo>
                  <a:pt x="305" y="369"/>
                </a:lnTo>
              </a:path>
            </a:pathLst>
          </a:custGeom>
          <a:solidFill>
            <a:schemeClr val="accent5"/>
          </a:solidFill>
          <a:ln>
            <a:noFill/>
          </a:ln>
          <a:effectLst/>
        </p:spPr>
        <p:txBody>
          <a:bodyPr wrap="none" lIns="121853" tIns="60926" rIns="121853" bIns="60926" anchor="ctr"/>
          <a:lstStyle/>
          <a:p>
            <a:endParaRPr lang="en-US" dirty="0">
              <a:latin typeface="Calibri Light"/>
            </a:endParaRPr>
          </a:p>
        </p:txBody>
      </p:sp>
      <p:sp>
        <p:nvSpPr>
          <p:cNvPr id="260" name="Freeform 102"/>
          <p:cNvSpPr>
            <a:spLocks noChangeArrowheads="1"/>
          </p:cNvSpPr>
          <p:nvPr/>
        </p:nvSpPr>
        <p:spPr bwMode="auto">
          <a:xfrm>
            <a:off x="7228893" y="9088395"/>
            <a:ext cx="500357" cy="1507329"/>
          </a:xfrm>
          <a:custGeom>
            <a:avLst/>
            <a:gdLst>
              <a:gd name="T0" fmla="*/ 304 w 305"/>
              <a:gd name="T1" fmla="*/ 369 h 919"/>
              <a:gd name="T2" fmla="*/ 304 w 305"/>
              <a:gd name="T3" fmla="*/ 369 h 919"/>
              <a:gd name="T4" fmla="*/ 195 w 305"/>
              <a:gd name="T5" fmla="*/ 206 h 919"/>
              <a:gd name="T6" fmla="*/ 260 w 305"/>
              <a:gd name="T7" fmla="*/ 108 h 919"/>
              <a:gd name="T8" fmla="*/ 152 w 305"/>
              <a:gd name="T9" fmla="*/ 0 h 919"/>
              <a:gd name="T10" fmla="*/ 43 w 305"/>
              <a:gd name="T11" fmla="*/ 108 h 919"/>
              <a:gd name="T12" fmla="*/ 108 w 305"/>
              <a:gd name="T13" fmla="*/ 206 h 919"/>
              <a:gd name="T14" fmla="*/ 0 w 305"/>
              <a:gd name="T15" fmla="*/ 369 h 919"/>
              <a:gd name="T16" fmla="*/ 0 w 305"/>
              <a:gd name="T17" fmla="*/ 636 h 919"/>
              <a:gd name="T18" fmla="*/ 92 w 305"/>
              <a:gd name="T19" fmla="*/ 636 h 919"/>
              <a:gd name="T20" fmla="*/ 92 w 305"/>
              <a:gd name="T21" fmla="*/ 918 h 919"/>
              <a:gd name="T22" fmla="*/ 130 w 305"/>
              <a:gd name="T23" fmla="*/ 918 h 919"/>
              <a:gd name="T24" fmla="*/ 152 w 305"/>
              <a:gd name="T25" fmla="*/ 668 h 919"/>
              <a:gd name="T26" fmla="*/ 179 w 305"/>
              <a:gd name="T27" fmla="*/ 918 h 919"/>
              <a:gd name="T28" fmla="*/ 212 w 305"/>
              <a:gd name="T29" fmla="*/ 918 h 919"/>
              <a:gd name="T30" fmla="*/ 212 w 305"/>
              <a:gd name="T31" fmla="*/ 636 h 919"/>
              <a:gd name="T32" fmla="*/ 304 w 305"/>
              <a:gd name="T33" fmla="*/ 636 h 919"/>
              <a:gd name="T34" fmla="*/ 304 w 305"/>
              <a:gd name="T35" fmla="*/ 369 h 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919">
                <a:moveTo>
                  <a:pt x="304" y="369"/>
                </a:moveTo>
                <a:lnTo>
                  <a:pt x="304" y="369"/>
                </a:lnTo>
                <a:cubicBezTo>
                  <a:pt x="304" y="288"/>
                  <a:pt x="255" y="217"/>
                  <a:pt x="195" y="206"/>
                </a:cubicBezTo>
                <a:cubicBezTo>
                  <a:pt x="233" y="190"/>
                  <a:pt x="260" y="152"/>
                  <a:pt x="260" y="108"/>
                </a:cubicBezTo>
                <a:cubicBezTo>
                  <a:pt x="260" y="49"/>
                  <a:pt x="212" y="0"/>
                  <a:pt x="152" y="0"/>
                </a:cubicBezTo>
                <a:cubicBezTo>
                  <a:pt x="92" y="0"/>
                  <a:pt x="43" y="49"/>
                  <a:pt x="43" y="108"/>
                </a:cubicBezTo>
                <a:cubicBezTo>
                  <a:pt x="43" y="152"/>
                  <a:pt x="70" y="190"/>
                  <a:pt x="108" y="206"/>
                </a:cubicBezTo>
                <a:cubicBezTo>
                  <a:pt x="48" y="217"/>
                  <a:pt x="0" y="288"/>
                  <a:pt x="0" y="369"/>
                </a:cubicBezTo>
                <a:cubicBezTo>
                  <a:pt x="0" y="636"/>
                  <a:pt x="0" y="636"/>
                  <a:pt x="0" y="636"/>
                </a:cubicBezTo>
                <a:cubicBezTo>
                  <a:pt x="92" y="636"/>
                  <a:pt x="92" y="636"/>
                  <a:pt x="92" y="636"/>
                </a:cubicBezTo>
                <a:cubicBezTo>
                  <a:pt x="92" y="918"/>
                  <a:pt x="92" y="918"/>
                  <a:pt x="92" y="918"/>
                </a:cubicBezTo>
                <a:cubicBezTo>
                  <a:pt x="130" y="918"/>
                  <a:pt x="130" y="918"/>
                  <a:pt x="130" y="918"/>
                </a:cubicBezTo>
                <a:cubicBezTo>
                  <a:pt x="152" y="668"/>
                  <a:pt x="152" y="668"/>
                  <a:pt x="152" y="668"/>
                </a:cubicBezTo>
                <a:cubicBezTo>
                  <a:pt x="179" y="918"/>
                  <a:pt x="179" y="918"/>
                  <a:pt x="179" y="918"/>
                </a:cubicBezTo>
                <a:cubicBezTo>
                  <a:pt x="212" y="918"/>
                  <a:pt x="212" y="918"/>
                  <a:pt x="212" y="918"/>
                </a:cubicBezTo>
                <a:cubicBezTo>
                  <a:pt x="212" y="636"/>
                  <a:pt x="212" y="636"/>
                  <a:pt x="212" y="636"/>
                </a:cubicBezTo>
                <a:cubicBezTo>
                  <a:pt x="304" y="636"/>
                  <a:pt x="304" y="636"/>
                  <a:pt x="304" y="636"/>
                </a:cubicBezTo>
                <a:lnTo>
                  <a:pt x="304" y="369"/>
                </a:lnTo>
              </a:path>
            </a:pathLst>
          </a:custGeom>
          <a:solidFill>
            <a:schemeClr val="accent5"/>
          </a:solidFill>
          <a:ln>
            <a:noFill/>
          </a:ln>
          <a:effectLst/>
        </p:spPr>
        <p:txBody>
          <a:bodyPr wrap="none" lIns="121853" tIns="60926" rIns="121853" bIns="60926" anchor="ctr"/>
          <a:lstStyle/>
          <a:p>
            <a:endParaRPr lang="en-US" dirty="0">
              <a:latin typeface="Calibri Light"/>
            </a:endParaRPr>
          </a:p>
        </p:txBody>
      </p:sp>
      <p:sp>
        <p:nvSpPr>
          <p:cNvPr id="261" name="Subtitle 2"/>
          <p:cNvSpPr txBox="1">
            <a:spLocks/>
          </p:cNvSpPr>
          <p:nvPr/>
        </p:nvSpPr>
        <p:spPr>
          <a:xfrm>
            <a:off x="8328930" y="9305115"/>
            <a:ext cx="3587751" cy="1023497"/>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6000" b="1" dirty="0">
                <a:latin typeface="Lato Regular"/>
                <a:cs typeface="Lato Regular"/>
              </a:rPr>
              <a:t>7</a:t>
            </a:r>
            <a:r>
              <a:rPr lang="en-US" sz="6000" b="1" dirty="0" smtClean="0">
                <a:latin typeface="Lato Regular"/>
                <a:cs typeface="Lato Regular"/>
              </a:rPr>
              <a:t>/</a:t>
            </a:r>
            <a:r>
              <a:rPr lang="en-US" sz="6000" b="1" dirty="0">
                <a:latin typeface="Lato Regular"/>
                <a:cs typeface="Lato Regular"/>
              </a:rPr>
              <a:t>10</a:t>
            </a:r>
            <a:endParaRPr lang="en-US" sz="4000" b="1" dirty="0">
              <a:latin typeface="Lato Regular"/>
              <a:cs typeface="Lato Regular"/>
            </a:endParaRPr>
          </a:p>
        </p:txBody>
      </p:sp>
      <p:sp>
        <p:nvSpPr>
          <p:cNvPr id="262" name="Subtitle 2"/>
          <p:cNvSpPr txBox="1">
            <a:spLocks/>
          </p:cNvSpPr>
          <p:nvPr/>
        </p:nvSpPr>
        <p:spPr>
          <a:xfrm>
            <a:off x="8328930" y="7503586"/>
            <a:ext cx="3587751" cy="1023497"/>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6000" b="1" dirty="0" smtClean="0">
                <a:latin typeface="Lato Regular"/>
                <a:cs typeface="Lato Regular"/>
              </a:rPr>
              <a:t>5/10</a:t>
            </a:r>
            <a:endParaRPr lang="en-US" sz="4000" b="1" dirty="0">
              <a:latin typeface="Lato Regular"/>
              <a:cs typeface="Lato Regular"/>
            </a:endParaRPr>
          </a:p>
        </p:txBody>
      </p:sp>
      <p:sp>
        <p:nvSpPr>
          <p:cNvPr id="263" name="Subtitle 2"/>
          <p:cNvSpPr txBox="1">
            <a:spLocks/>
          </p:cNvSpPr>
          <p:nvPr/>
        </p:nvSpPr>
        <p:spPr>
          <a:xfrm>
            <a:off x="7838762" y="7453047"/>
            <a:ext cx="1251689" cy="1023497"/>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6600" b="1" dirty="0" smtClean="0">
                <a:latin typeface="Lato Regular"/>
                <a:cs typeface="Lato Regular"/>
              </a:rPr>
              <a:t>=</a:t>
            </a:r>
            <a:endParaRPr lang="en-US" sz="4400" b="1" dirty="0">
              <a:latin typeface="Lato Regular"/>
              <a:cs typeface="Lato Regular"/>
            </a:endParaRPr>
          </a:p>
        </p:txBody>
      </p:sp>
      <p:sp>
        <p:nvSpPr>
          <p:cNvPr id="264" name="Subtitle 2"/>
          <p:cNvSpPr txBox="1">
            <a:spLocks/>
          </p:cNvSpPr>
          <p:nvPr/>
        </p:nvSpPr>
        <p:spPr>
          <a:xfrm>
            <a:off x="7838762" y="9235960"/>
            <a:ext cx="1251689" cy="1023497"/>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6600" b="1" dirty="0" smtClean="0">
                <a:latin typeface="Lato Regular"/>
                <a:cs typeface="Lato Regular"/>
              </a:rPr>
              <a:t>=</a:t>
            </a:r>
            <a:endParaRPr lang="en-US" sz="4400" b="1" dirty="0">
              <a:latin typeface="Lato Regular"/>
              <a:cs typeface="Lato Regular"/>
            </a:endParaRPr>
          </a:p>
        </p:txBody>
      </p:sp>
    </p:spTree>
    <p:extLst>
      <p:ext uri="{BB962C8B-B14F-4D97-AF65-F5344CB8AC3E}">
        <p14:creationId xmlns:p14="http://schemas.microsoft.com/office/powerpoint/2010/main" val="471844324"/>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fade">
                                      <p:cBhvr>
                                        <p:cTn id="7" dur="500"/>
                                        <p:tgtEl>
                                          <p:spTgt spid="210"/>
                                        </p:tgtEl>
                                      </p:cBhvr>
                                    </p:animEffect>
                                    <p:anim calcmode="lin" valueType="num">
                                      <p:cBhvr>
                                        <p:cTn id="8" dur="500" fill="hold"/>
                                        <p:tgtEl>
                                          <p:spTgt spid="210"/>
                                        </p:tgtEl>
                                        <p:attrNameLst>
                                          <p:attrName>ppt_x</p:attrName>
                                        </p:attrNameLst>
                                      </p:cBhvr>
                                      <p:tavLst>
                                        <p:tav tm="0">
                                          <p:val>
                                            <p:strVal val="#ppt_x"/>
                                          </p:val>
                                        </p:tav>
                                        <p:tav tm="100000">
                                          <p:val>
                                            <p:strVal val="#ppt_x"/>
                                          </p:val>
                                        </p:tav>
                                      </p:tavLst>
                                    </p:anim>
                                    <p:anim calcmode="lin" valueType="num">
                                      <p:cBhvr>
                                        <p:cTn id="9" dur="500" fill="hold"/>
                                        <p:tgtEl>
                                          <p:spTgt spid="21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39"/>
                                        </p:tgtEl>
                                        <p:attrNameLst>
                                          <p:attrName>style.visibility</p:attrName>
                                        </p:attrNameLst>
                                      </p:cBhvr>
                                      <p:to>
                                        <p:strVal val="visible"/>
                                      </p:to>
                                    </p:set>
                                    <p:animEffect transition="in" filter="fade">
                                      <p:cBhvr>
                                        <p:cTn id="13" dur="500"/>
                                        <p:tgtEl>
                                          <p:spTgt spid="23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0"/>
                                        </p:tgtEl>
                                        <p:attrNameLst>
                                          <p:attrName>style.visibility</p:attrName>
                                        </p:attrNameLst>
                                      </p:cBhvr>
                                      <p:to>
                                        <p:strVal val="visible"/>
                                      </p:to>
                                    </p:set>
                                    <p:animEffect transition="in" filter="fade">
                                      <p:cBhvr>
                                        <p:cTn id="16" dur="500"/>
                                        <p:tgtEl>
                                          <p:spTgt spid="240"/>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241"/>
                                        </p:tgtEl>
                                        <p:attrNameLst>
                                          <p:attrName>style.visibility</p:attrName>
                                        </p:attrNameLst>
                                      </p:cBhvr>
                                      <p:to>
                                        <p:strVal val="visible"/>
                                      </p:to>
                                    </p:set>
                                    <p:animEffect transition="in" filter="wipe(left)">
                                      <p:cBhvr>
                                        <p:cTn id="20" dur="500"/>
                                        <p:tgtEl>
                                          <p:spTgt spid="241"/>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242"/>
                                        </p:tgtEl>
                                        <p:attrNameLst>
                                          <p:attrName>style.visibility</p:attrName>
                                        </p:attrNameLst>
                                      </p:cBhvr>
                                      <p:to>
                                        <p:strVal val="visible"/>
                                      </p:to>
                                    </p:set>
                                    <p:animEffect transition="in" filter="wipe(left)">
                                      <p:cBhvr>
                                        <p:cTn id="23" dur="500"/>
                                        <p:tgtEl>
                                          <p:spTgt spid="242"/>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243"/>
                                        </p:tgtEl>
                                        <p:attrNameLst>
                                          <p:attrName>style.visibility</p:attrName>
                                        </p:attrNameLst>
                                      </p:cBhvr>
                                      <p:to>
                                        <p:strVal val="visible"/>
                                      </p:to>
                                    </p:set>
                                    <p:animEffect transition="in" filter="wipe(left)">
                                      <p:cBhvr>
                                        <p:cTn id="26" dur="500"/>
                                        <p:tgtEl>
                                          <p:spTgt spid="243"/>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244"/>
                                        </p:tgtEl>
                                        <p:attrNameLst>
                                          <p:attrName>style.visibility</p:attrName>
                                        </p:attrNameLst>
                                      </p:cBhvr>
                                      <p:to>
                                        <p:strVal val="visible"/>
                                      </p:to>
                                    </p:set>
                                    <p:animEffect transition="in" filter="wipe(left)">
                                      <p:cBhvr>
                                        <p:cTn id="29" dur="500"/>
                                        <p:tgtEl>
                                          <p:spTgt spid="244"/>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245"/>
                                        </p:tgtEl>
                                        <p:attrNameLst>
                                          <p:attrName>style.visibility</p:attrName>
                                        </p:attrNameLst>
                                      </p:cBhvr>
                                      <p:to>
                                        <p:strVal val="visible"/>
                                      </p:to>
                                    </p:set>
                                    <p:animEffect transition="in" filter="wipe(left)">
                                      <p:cBhvr>
                                        <p:cTn id="32" dur="500"/>
                                        <p:tgtEl>
                                          <p:spTgt spid="245"/>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46"/>
                                        </p:tgtEl>
                                        <p:attrNameLst>
                                          <p:attrName>style.visibility</p:attrName>
                                        </p:attrNameLst>
                                      </p:cBhvr>
                                      <p:to>
                                        <p:strVal val="visible"/>
                                      </p:to>
                                    </p:set>
                                    <p:animEffect transition="in" filter="wipe(left)">
                                      <p:cBhvr>
                                        <p:cTn id="35" dur="500"/>
                                        <p:tgtEl>
                                          <p:spTgt spid="246"/>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247"/>
                                        </p:tgtEl>
                                        <p:attrNameLst>
                                          <p:attrName>style.visibility</p:attrName>
                                        </p:attrNameLst>
                                      </p:cBhvr>
                                      <p:to>
                                        <p:strVal val="visible"/>
                                      </p:to>
                                    </p:set>
                                    <p:animEffect transition="in" filter="wipe(left)">
                                      <p:cBhvr>
                                        <p:cTn id="38" dur="500"/>
                                        <p:tgtEl>
                                          <p:spTgt spid="247"/>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48"/>
                                        </p:tgtEl>
                                        <p:attrNameLst>
                                          <p:attrName>style.visibility</p:attrName>
                                        </p:attrNameLst>
                                      </p:cBhvr>
                                      <p:to>
                                        <p:strVal val="visible"/>
                                      </p:to>
                                    </p:set>
                                    <p:animEffect transition="in" filter="wipe(left)">
                                      <p:cBhvr>
                                        <p:cTn id="41" dur="500"/>
                                        <p:tgtEl>
                                          <p:spTgt spid="248"/>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249"/>
                                        </p:tgtEl>
                                        <p:attrNameLst>
                                          <p:attrName>style.visibility</p:attrName>
                                        </p:attrNameLst>
                                      </p:cBhvr>
                                      <p:to>
                                        <p:strVal val="visible"/>
                                      </p:to>
                                    </p:set>
                                    <p:animEffect transition="in" filter="wipe(left)">
                                      <p:cBhvr>
                                        <p:cTn id="44" dur="500"/>
                                        <p:tgtEl>
                                          <p:spTgt spid="249"/>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250"/>
                                        </p:tgtEl>
                                        <p:attrNameLst>
                                          <p:attrName>style.visibility</p:attrName>
                                        </p:attrNameLst>
                                      </p:cBhvr>
                                      <p:to>
                                        <p:strVal val="visible"/>
                                      </p:to>
                                    </p:set>
                                    <p:animEffect transition="in" filter="wipe(left)">
                                      <p:cBhvr>
                                        <p:cTn id="47" dur="500"/>
                                        <p:tgtEl>
                                          <p:spTgt spid="250"/>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263"/>
                                        </p:tgtEl>
                                        <p:attrNameLst>
                                          <p:attrName>style.visibility</p:attrName>
                                        </p:attrNameLst>
                                      </p:cBhvr>
                                      <p:to>
                                        <p:strVal val="visible"/>
                                      </p:to>
                                    </p:set>
                                    <p:animEffect transition="in" filter="wipe(left)">
                                      <p:cBhvr>
                                        <p:cTn id="50" dur="500"/>
                                        <p:tgtEl>
                                          <p:spTgt spid="263"/>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262"/>
                                        </p:tgtEl>
                                        <p:attrNameLst>
                                          <p:attrName>style.visibility</p:attrName>
                                        </p:attrNameLst>
                                      </p:cBhvr>
                                      <p:to>
                                        <p:strVal val="visible"/>
                                      </p:to>
                                    </p:set>
                                    <p:animEffect transition="in" filter="wipe(left)">
                                      <p:cBhvr>
                                        <p:cTn id="53" dur="500"/>
                                        <p:tgtEl>
                                          <p:spTgt spid="262"/>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251"/>
                                        </p:tgtEl>
                                        <p:attrNameLst>
                                          <p:attrName>style.visibility</p:attrName>
                                        </p:attrNameLst>
                                      </p:cBhvr>
                                      <p:to>
                                        <p:strVal val="visible"/>
                                      </p:to>
                                    </p:set>
                                    <p:animEffect transition="in" filter="wipe(left)">
                                      <p:cBhvr>
                                        <p:cTn id="56" dur="500"/>
                                        <p:tgtEl>
                                          <p:spTgt spid="251"/>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252"/>
                                        </p:tgtEl>
                                        <p:attrNameLst>
                                          <p:attrName>style.visibility</p:attrName>
                                        </p:attrNameLst>
                                      </p:cBhvr>
                                      <p:to>
                                        <p:strVal val="visible"/>
                                      </p:to>
                                    </p:set>
                                    <p:animEffect transition="in" filter="wipe(left)">
                                      <p:cBhvr>
                                        <p:cTn id="59" dur="500"/>
                                        <p:tgtEl>
                                          <p:spTgt spid="252"/>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253"/>
                                        </p:tgtEl>
                                        <p:attrNameLst>
                                          <p:attrName>style.visibility</p:attrName>
                                        </p:attrNameLst>
                                      </p:cBhvr>
                                      <p:to>
                                        <p:strVal val="visible"/>
                                      </p:to>
                                    </p:set>
                                    <p:animEffect transition="in" filter="wipe(left)">
                                      <p:cBhvr>
                                        <p:cTn id="62" dur="500"/>
                                        <p:tgtEl>
                                          <p:spTgt spid="253"/>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254"/>
                                        </p:tgtEl>
                                        <p:attrNameLst>
                                          <p:attrName>style.visibility</p:attrName>
                                        </p:attrNameLst>
                                      </p:cBhvr>
                                      <p:to>
                                        <p:strVal val="visible"/>
                                      </p:to>
                                    </p:set>
                                    <p:animEffect transition="in" filter="wipe(left)">
                                      <p:cBhvr>
                                        <p:cTn id="65" dur="500"/>
                                        <p:tgtEl>
                                          <p:spTgt spid="254"/>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255"/>
                                        </p:tgtEl>
                                        <p:attrNameLst>
                                          <p:attrName>style.visibility</p:attrName>
                                        </p:attrNameLst>
                                      </p:cBhvr>
                                      <p:to>
                                        <p:strVal val="visible"/>
                                      </p:to>
                                    </p:set>
                                    <p:animEffect transition="in" filter="wipe(left)">
                                      <p:cBhvr>
                                        <p:cTn id="68" dur="500"/>
                                        <p:tgtEl>
                                          <p:spTgt spid="255"/>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56"/>
                                        </p:tgtEl>
                                        <p:attrNameLst>
                                          <p:attrName>style.visibility</p:attrName>
                                        </p:attrNameLst>
                                      </p:cBhvr>
                                      <p:to>
                                        <p:strVal val="visible"/>
                                      </p:to>
                                    </p:set>
                                    <p:animEffect transition="in" filter="wipe(left)">
                                      <p:cBhvr>
                                        <p:cTn id="71" dur="500"/>
                                        <p:tgtEl>
                                          <p:spTgt spid="256"/>
                                        </p:tgtEl>
                                      </p:cBhvr>
                                    </p:animEffect>
                                  </p:childTnLst>
                                </p:cTn>
                              </p:par>
                              <p:par>
                                <p:cTn id="72" presetID="22" presetClass="entr" presetSubtype="8" fill="hold" grpId="0" nodeType="withEffect">
                                  <p:stCondLst>
                                    <p:cond delay="0"/>
                                  </p:stCondLst>
                                  <p:childTnLst>
                                    <p:set>
                                      <p:cBhvr>
                                        <p:cTn id="73" dur="1" fill="hold">
                                          <p:stCondLst>
                                            <p:cond delay="0"/>
                                          </p:stCondLst>
                                        </p:cTn>
                                        <p:tgtEl>
                                          <p:spTgt spid="257"/>
                                        </p:tgtEl>
                                        <p:attrNameLst>
                                          <p:attrName>style.visibility</p:attrName>
                                        </p:attrNameLst>
                                      </p:cBhvr>
                                      <p:to>
                                        <p:strVal val="visible"/>
                                      </p:to>
                                    </p:set>
                                    <p:animEffect transition="in" filter="wipe(left)">
                                      <p:cBhvr>
                                        <p:cTn id="74" dur="500"/>
                                        <p:tgtEl>
                                          <p:spTgt spid="257"/>
                                        </p:tgtEl>
                                      </p:cBhvr>
                                    </p:animEffect>
                                  </p:childTnLst>
                                </p:cTn>
                              </p:par>
                              <p:par>
                                <p:cTn id="75" presetID="22" presetClass="entr" presetSubtype="8" fill="hold" grpId="0" nodeType="withEffect">
                                  <p:stCondLst>
                                    <p:cond delay="0"/>
                                  </p:stCondLst>
                                  <p:childTnLst>
                                    <p:set>
                                      <p:cBhvr>
                                        <p:cTn id="76" dur="1" fill="hold">
                                          <p:stCondLst>
                                            <p:cond delay="0"/>
                                          </p:stCondLst>
                                        </p:cTn>
                                        <p:tgtEl>
                                          <p:spTgt spid="258"/>
                                        </p:tgtEl>
                                        <p:attrNameLst>
                                          <p:attrName>style.visibility</p:attrName>
                                        </p:attrNameLst>
                                      </p:cBhvr>
                                      <p:to>
                                        <p:strVal val="visible"/>
                                      </p:to>
                                    </p:set>
                                    <p:animEffect transition="in" filter="wipe(left)">
                                      <p:cBhvr>
                                        <p:cTn id="77" dur="500"/>
                                        <p:tgtEl>
                                          <p:spTgt spid="258"/>
                                        </p:tgtEl>
                                      </p:cBhvr>
                                    </p:animEffect>
                                  </p:childTnLst>
                                </p:cTn>
                              </p:par>
                              <p:par>
                                <p:cTn id="78" presetID="22" presetClass="entr" presetSubtype="8" fill="hold" grpId="0" nodeType="withEffect">
                                  <p:stCondLst>
                                    <p:cond delay="0"/>
                                  </p:stCondLst>
                                  <p:childTnLst>
                                    <p:set>
                                      <p:cBhvr>
                                        <p:cTn id="79" dur="1" fill="hold">
                                          <p:stCondLst>
                                            <p:cond delay="0"/>
                                          </p:stCondLst>
                                        </p:cTn>
                                        <p:tgtEl>
                                          <p:spTgt spid="259"/>
                                        </p:tgtEl>
                                        <p:attrNameLst>
                                          <p:attrName>style.visibility</p:attrName>
                                        </p:attrNameLst>
                                      </p:cBhvr>
                                      <p:to>
                                        <p:strVal val="visible"/>
                                      </p:to>
                                    </p:set>
                                    <p:animEffect transition="in" filter="wipe(left)">
                                      <p:cBhvr>
                                        <p:cTn id="80" dur="500"/>
                                        <p:tgtEl>
                                          <p:spTgt spid="259"/>
                                        </p:tgtEl>
                                      </p:cBhvr>
                                    </p:animEffect>
                                  </p:childTnLst>
                                </p:cTn>
                              </p:par>
                              <p:par>
                                <p:cTn id="81" presetID="22" presetClass="entr" presetSubtype="8" fill="hold" grpId="0" nodeType="withEffect">
                                  <p:stCondLst>
                                    <p:cond delay="0"/>
                                  </p:stCondLst>
                                  <p:childTnLst>
                                    <p:set>
                                      <p:cBhvr>
                                        <p:cTn id="82" dur="1" fill="hold">
                                          <p:stCondLst>
                                            <p:cond delay="0"/>
                                          </p:stCondLst>
                                        </p:cTn>
                                        <p:tgtEl>
                                          <p:spTgt spid="260"/>
                                        </p:tgtEl>
                                        <p:attrNameLst>
                                          <p:attrName>style.visibility</p:attrName>
                                        </p:attrNameLst>
                                      </p:cBhvr>
                                      <p:to>
                                        <p:strVal val="visible"/>
                                      </p:to>
                                    </p:set>
                                    <p:animEffect transition="in" filter="wipe(left)">
                                      <p:cBhvr>
                                        <p:cTn id="83" dur="500"/>
                                        <p:tgtEl>
                                          <p:spTgt spid="260"/>
                                        </p:tgtEl>
                                      </p:cBhvr>
                                    </p:animEffect>
                                  </p:childTnLst>
                                </p:cTn>
                              </p:par>
                              <p:par>
                                <p:cTn id="84" presetID="22" presetClass="entr" presetSubtype="8" fill="hold" grpId="0" nodeType="withEffect">
                                  <p:stCondLst>
                                    <p:cond delay="0"/>
                                  </p:stCondLst>
                                  <p:childTnLst>
                                    <p:set>
                                      <p:cBhvr>
                                        <p:cTn id="85" dur="1" fill="hold">
                                          <p:stCondLst>
                                            <p:cond delay="0"/>
                                          </p:stCondLst>
                                        </p:cTn>
                                        <p:tgtEl>
                                          <p:spTgt spid="264"/>
                                        </p:tgtEl>
                                        <p:attrNameLst>
                                          <p:attrName>style.visibility</p:attrName>
                                        </p:attrNameLst>
                                      </p:cBhvr>
                                      <p:to>
                                        <p:strVal val="visible"/>
                                      </p:to>
                                    </p:set>
                                    <p:animEffect transition="in" filter="wipe(left)">
                                      <p:cBhvr>
                                        <p:cTn id="86" dur="500"/>
                                        <p:tgtEl>
                                          <p:spTgt spid="264"/>
                                        </p:tgtEl>
                                      </p:cBhvr>
                                    </p:animEffect>
                                  </p:childTnLst>
                                </p:cTn>
                              </p:par>
                              <p:par>
                                <p:cTn id="87" presetID="22" presetClass="entr" presetSubtype="8" fill="hold" grpId="0" nodeType="withEffect">
                                  <p:stCondLst>
                                    <p:cond delay="0"/>
                                  </p:stCondLst>
                                  <p:childTnLst>
                                    <p:set>
                                      <p:cBhvr>
                                        <p:cTn id="88" dur="1" fill="hold">
                                          <p:stCondLst>
                                            <p:cond delay="0"/>
                                          </p:stCondLst>
                                        </p:cTn>
                                        <p:tgtEl>
                                          <p:spTgt spid="261"/>
                                        </p:tgtEl>
                                        <p:attrNameLst>
                                          <p:attrName>style.visibility</p:attrName>
                                        </p:attrNameLst>
                                      </p:cBhvr>
                                      <p:to>
                                        <p:strVal val="visible"/>
                                      </p:to>
                                    </p:set>
                                    <p:animEffect transition="in" filter="wipe(left)">
                                      <p:cBhvr>
                                        <p:cTn id="89" dur="500"/>
                                        <p:tgtEl>
                                          <p:spTgt spid="261"/>
                                        </p:tgtEl>
                                      </p:cBhvr>
                                    </p:animEffect>
                                  </p:childTnLst>
                                </p:cTn>
                              </p:par>
                            </p:childTnLst>
                          </p:cTn>
                        </p:par>
                        <p:par>
                          <p:cTn id="90" fill="hold">
                            <p:stCondLst>
                              <p:cond delay="1500"/>
                            </p:stCondLst>
                            <p:childTnLst>
                              <p:par>
                                <p:cTn id="91" presetID="10" presetClass="entr" presetSubtype="0" fill="hold" nodeType="afterEffect">
                                  <p:stCondLst>
                                    <p:cond delay="0"/>
                                  </p:stCondLst>
                                  <p:childTnLst>
                                    <p:set>
                                      <p:cBhvr>
                                        <p:cTn id="92" dur="1" fill="hold">
                                          <p:stCondLst>
                                            <p:cond delay="0"/>
                                          </p:stCondLst>
                                        </p:cTn>
                                        <p:tgtEl>
                                          <p:spTgt spid="152"/>
                                        </p:tgtEl>
                                        <p:attrNameLst>
                                          <p:attrName>style.visibility</p:attrName>
                                        </p:attrNameLst>
                                      </p:cBhvr>
                                      <p:to>
                                        <p:strVal val="visible"/>
                                      </p:to>
                                    </p:set>
                                    <p:animEffect transition="in" filter="fade">
                                      <p:cBhvr>
                                        <p:cTn id="93" dur="500"/>
                                        <p:tgtEl>
                                          <p:spTgt spid="152"/>
                                        </p:tgtEl>
                                      </p:cBhvr>
                                    </p:animEffect>
                                  </p:childTnLst>
                                </p:cTn>
                              </p:par>
                            </p:childTnLst>
                          </p:cTn>
                        </p:par>
                        <p:par>
                          <p:cTn id="94" fill="hold">
                            <p:stCondLst>
                              <p:cond delay="2000"/>
                            </p:stCondLst>
                            <p:childTnLst>
                              <p:par>
                                <p:cTn id="95" presetID="53" presetClass="entr" presetSubtype="16" fill="hold" nodeType="afterEffect">
                                  <p:stCondLst>
                                    <p:cond delay="0"/>
                                  </p:stCondLst>
                                  <p:childTnLst>
                                    <p:set>
                                      <p:cBhvr>
                                        <p:cTn id="96" dur="1" fill="hold">
                                          <p:stCondLst>
                                            <p:cond delay="0"/>
                                          </p:stCondLst>
                                        </p:cTn>
                                        <p:tgtEl>
                                          <p:spTgt spid="229"/>
                                        </p:tgtEl>
                                        <p:attrNameLst>
                                          <p:attrName>style.visibility</p:attrName>
                                        </p:attrNameLst>
                                      </p:cBhvr>
                                      <p:to>
                                        <p:strVal val="visible"/>
                                      </p:to>
                                    </p:set>
                                    <p:anim calcmode="lin" valueType="num">
                                      <p:cBhvr>
                                        <p:cTn id="97" dur="500" fill="hold"/>
                                        <p:tgtEl>
                                          <p:spTgt spid="229"/>
                                        </p:tgtEl>
                                        <p:attrNameLst>
                                          <p:attrName>ppt_w</p:attrName>
                                        </p:attrNameLst>
                                      </p:cBhvr>
                                      <p:tavLst>
                                        <p:tav tm="0">
                                          <p:val>
                                            <p:fltVal val="0"/>
                                          </p:val>
                                        </p:tav>
                                        <p:tav tm="100000">
                                          <p:val>
                                            <p:strVal val="#ppt_w"/>
                                          </p:val>
                                        </p:tav>
                                      </p:tavLst>
                                    </p:anim>
                                    <p:anim calcmode="lin" valueType="num">
                                      <p:cBhvr>
                                        <p:cTn id="98" dur="500" fill="hold"/>
                                        <p:tgtEl>
                                          <p:spTgt spid="229"/>
                                        </p:tgtEl>
                                        <p:attrNameLst>
                                          <p:attrName>ppt_h</p:attrName>
                                        </p:attrNameLst>
                                      </p:cBhvr>
                                      <p:tavLst>
                                        <p:tav tm="0">
                                          <p:val>
                                            <p:fltVal val="0"/>
                                          </p:val>
                                        </p:tav>
                                        <p:tav tm="100000">
                                          <p:val>
                                            <p:strVal val="#ppt_h"/>
                                          </p:val>
                                        </p:tav>
                                      </p:tavLst>
                                    </p:anim>
                                    <p:animEffect transition="in" filter="fade">
                                      <p:cBhvr>
                                        <p:cTn id="99" dur="500"/>
                                        <p:tgtEl>
                                          <p:spTgt spid="229"/>
                                        </p:tgtEl>
                                      </p:cBhvr>
                                    </p:animEffect>
                                  </p:childTnLst>
                                </p:cTn>
                              </p:par>
                              <p:par>
                                <p:cTn id="100" presetID="53" presetClass="entr" presetSubtype="16" fill="hold" nodeType="withEffect">
                                  <p:stCondLst>
                                    <p:cond delay="0"/>
                                  </p:stCondLst>
                                  <p:childTnLst>
                                    <p:set>
                                      <p:cBhvr>
                                        <p:cTn id="101" dur="1" fill="hold">
                                          <p:stCondLst>
                                            <p:cond delay="0"/>
                                          </p:stCondLst>
                                        </p:cTn>
                                        <p:tgtEl>
                                          <p:spTgt spid="234"/>
                                        </p:tgtEl>
                                        <p:attrNameLst>
                                          <p:attrName>style.visibility</p:attrName>
                                        </p:attrNameLst>
                                      </p:cBhvr>
                                      <p:to>
                                        <p:strVal val="visible"/>
                                      </p:to>
                                    </p:set>
                                    <p:anim calcmode="lin" valueType="num">
                                      <p:cBhvr>
                                        <p:cTn id="102" dur="500" fill="hold"/>
                                        <p:tgtEl>
                                          <p:spTgt spid="234"/>
                                        </p:tgtEl>
                                        <p:attrNameLst>
                                          <p:attrName>ppt_w</p:attrName>
                                        </p:attrNameLst>
                                      </p:cBhvr>
                                      <p:tavLst>
                                        <p:tav tm="0">
                                          <p:val>
                                            <p:fltVal val="0"/>
                                          </p:val>
                                        </p:tav>
                                        <p:tav tm="100000">
                                          <p:val>
                                            <p:strVal val="#ppt_w"/>
                                          </p:val>
                                        </p:tav>
                                      </p:tavLst>
                                    </p:anim>
                                    <p:anim calcmode="lin" valueType="num">
                                      <p:cBhvr>
                                        <p:cTn id="103" dur="500" fill="hold"/>
                                        <p:tgtEl>
                                          <p:spTgt spid="234"/>
                                        </p:tgtEl>
                                        <p:attrNameLst>
                                          <p:attrName>ppt_h</p:attrName>
                                        </p:attrNameLst>
                                      </p:cBhvr>
                                      <p:tavLst>
                                        <p:tav tm="0">
                                          <p:val>
                                            <p:fltVal val="0"/>
                                          </p:val>
                                        </p:tav>
                                        <p:tav tm="100000">
                                          <p:val>
                                            <p:strVal val="#ppt_h"/>
                                          </p:val>
                                        </p:tav>
                                      </p:tavLst>
                                    </p:anim>
                                    <p:animEffect transition="in" filter="fade">
                                      <p:cBhvr>
                                        <p:cTn id="104" dur="500"/>
                                        <p:tgtEl>
                                          <p:spTgt spid="234"/>
                                        </p:tgtEl>
                                      </p:cBhvr>
                                    </p:animEffect>
                                  </p:childTnLst>
                                </p:cTn>
                              </p:par>
                              <p:par>
                                <p:cTn id="105" presetID="53" presetClass="entr" presetSubtype="16" fill="hold" nodeType="withEffect">
                                  <p:stCondLst>
                                    <p:cond delay="0"/>
                                  </p:stCondLst>
                                  <p:childTnLst>
                                    <p:set>
                                      <p:cBhvr>
                                        <p:cTn id="106" dur="1" fill="hold">
                                          <p:stCondLst>
                                            <p:cond delay="0"/>
                                          </p:stCondLst>
                                        </p:cTn>
                                        <p:tgtEl>
                                          <p:spTgt spid="165"/>
                                        </p:tgtEl>
                                        <p:attrNameLst>
                                          <p:attrName>style.visibility</p:attrName>
                                        </p:attrNameLst>
                                      </p:cBhvr>
                                      <p:to>
                                        <p:strVal val="visible"/>
                                      </p:to>
                                    </p:set>
                                    <p:anim calcmode="lin" valueType="num">
                                      <p:cBhvr>
                                        <p:cTn id="107" dur="500" fill="hold"/>
                                        <p:tgtEl>
                                          <p:spTgt spid="165"/>
                                        </p:tgtEl>
                                        <p:attrNameLst>
                                          <p:attrName>ppt_w</p:attrName>
                                        </p:attrNameLst>
                                      </p:cBhvr>
                                      <p:tavLst>
                                        <p:tav tm="0">
                                          <p:val>
                                            <p:fltVal val="0"/>
                                          </p:val>
                                        </p:tav>
                                        <p:tav tm="100000">
                                          <p:val>
                                            <p:strVal val="#ppt_w"/>
                                          </p:val>
                                        </p:tav>
                                      </p:tavLst>
                                    </p:anim>
                                    <p:anim calcmode="lin" valueType="num">
                                      <p:cBhvr>
                                        <p:cTn id="108" dur="500" fill="hold"/>
                                        <p:tgtEl>
                                          <p:spTgt spid="165"/>
                                        </p:tgtEl>
                                        <p:attrNameLst>
                                          <p:attrName>ppt_h</p:attrName>
                                        </p:attrNameLst>
                                      </p:cBhvr>
                                      <p:tavLst>
                                        <p:tav tm="0">
                                          <p:val>
                                            <p:fltVal val="0"/>
                                          </p:val>
                                        </p:tav>
                                        <p:tav tm="100000">
                                          <p:val>
                                            <p:strVal val="#ppt_h"/>
                                          </p:val>
                                        </p:tav>
                                      </p:tavLst>
                                    </p:anim>
                                    <p:animEffect transition="in" filter="fade">
                                      <p:cBhvr>
                                        <p:cTn id="109" dur="500"/>
                                        <p:tgtEl>
                                          <p:spTgt spid="165"/>
                                        </p:tgtEl>
                                      </p:cBhvr>
                                    </p:animEffect>
                                  </p:childTnLst>
                                </p:cTn>
                              </p:par>
                              <p:par>
                                <p:cTn id="110" presetID="53" presetClass="entr" presetSubtype="16" fill="hold" nodeType="withEffect">
                                  <p:stCondLst>
                                    <p:cond delay="0"/>
                                  </p:stCondLst>
                                  <p:childTnLst>
                                    <p:set>
                                      <p:cBhvr>
                                        <p:cTn id="111" dur="1" fill="hold">
                                          <p:stCondLst>
                                            <p:cond delay="0"/>
                                          </p:stCondLst>
                                        </p:cTn>
                                        <p:tgtEl>
                                          <p:spTgt spid="2"/>
                                        </p:tgtEl>
                                        <p:attrNameLst>
                                          <p:attrName>style.visibility</p:attrName>
                                        </p:attrNameLst>
                                      </p:cBhvr>
                                      <p:to>
                                        <p:strVal val="visible"/>
                                      </p:to>
                                    </p:set>
                                    <p:anim calcmode="lin" valueType="num">
                                      <p:cBhvr>
                                        <p:cTn id="112" dur="500" fill="hold"/>
                                        <p:tgtEl>
                                          <p:spTgt spid="2"/>
                                        </p:tgtEl>
                                        <p:attrNameLst>
                                          <p:attrName>ppt_w</p:attrName>
                                        </p:attrNameLst>
                                      </p:cBhvr>
                                      <p:tavLst>
                                        <p:tav tm="0">
                                          <p:val>
                                            <p:fltVal val="0"/>
                                          </p:val>
                                        </p:tav>
                                        <p:tav tm="100000">
                                          <p:val>
                                            <p:strVal val="#ppt_w"/>
                                          </p:val>
                                        </p:tav>
                                      </p:tavLst>
                                    </p:anim>
                                    <p:anim calcmode="lin" valueType="num">
                                      <p:cBhvr>
                                        <p:cTn id="113" dur="500" fill="hold"/>
                                        <p:tgtEl>
                                          <p:spTgt spid="2"/>
                                        </p:tgtEl>
                                        <p:attrNameLst>
                                          <p:attrName>ppt_h</p:attrName>
                                        </p:attrNameLst>
                                      </p:cBhvr>
                                      <p:tavLst>
                                        <p:tav tm="0">
                                          <p:val>
                                            <p:fltVal val="0"/>
                                          </p:val>
                                        </p:tav>
                                        <p:tav tm="100000">
                                          <p:val>
                                            <p:strVal val="#ppt_h"/>
                                          </p:val>
                                        </p:tav>
                                      </p:tavLst>
                                    </p:anim>
                                    <p:animEffect transition="in" filter="fade">
                                      <p:cBhvr>
                                        <p:cTn id="114" dur="500"/>
                                        <p:tgtEl>
                                          <p:spTgt spid="2"/>
                                        </p:tgtEl>
                                      </p:cBhvr>
                                    </p:animEffect>
                                  </p:childTnLst>
                                </p:cTn>
                              </p:par>
                              <p:par>
                                <p:cTn id="115" presetID="53" presetClass="entr" presetSubtype="16" fill="hold" nodeType="withEffect">
                                  <p:stCondLst>
                                    <p:cond delay="0"/>
                                  </p:stCondLst>
                                  <p:childTnLst>
                                    <p:set>
                                      <p:cBhvr>
                                        <p:cTn id="116" dur="1" fill="hold">
                                          <p:stCondLst>
                                            <p:cond delay="0"/>
                                          </p:stCondLst>
                                        </p:cTn>
                                        <p:tgtEl>
                                          <p:spTgt spid="3"/>
                                        </p:tgtEl>
                                        <p:attrNameLst>
                                          <p:attrName>style.visibility</p:attrName>
                                        </p:attrNameLst>
                                      </p:cBhvr>
                                      <p:to>
                                        <p:strVal val="visible"/>
                                      </p:to>
                                    </p:set>
                                    <p:anim calcmode="lin" valueType="num">
                                      <p:cBhvr>
                                        <p:cTn id="117" dur="500" fill="hold"/>
                                        <p:tgtEl>
                                          <p:spTgt spid="3"/>
                                        </p:tgtEl>
                                        <p:attrNameLst>
                                          <p:attrName>ppt_w</p:attrName>
                                        </p:attrNameLst>
                                      </p:cBhvr>
                                      <p:tavLst>
                                        <p:tav tm="0">
                                          <p:val>
                                            <p:fltVal val="0"/>
                                          </p:val>
                                        </p:tav>
                                        <p:tav tm="100000">
                                          <p:val>
                                            <p:strVal val="#ppt_w"/>
                                          </p:val>
                                        </p:tav>
                                      </p:tavLst>
                                    </p:anim>
                                    <p:anim calcmode="lin" valueType="num">
                                      <p:cBhvr>
                                        <p:cTn id="118" dur="500" fill="hold"/>
                                        <p:tgtEl>
                                          <p:spTgt spid="3"/>
                                        </p:tgtEl>
                                        <p:attrNameLst>
                                          <p:attrName>ppt_h</p:attrName>
                                        </p:attrNameLst>
                                      </p:cBhvr>
                                      <p:tavLst>
                                        <p:tav tm="0">
                                          <p:val>
                                            <p:fltVal val="0"/>
                                          </p:val>
                                        </p:tav>
                                        <p:tav tm="100000">
                                          <p:val>
                                            <p:strVal val="#ppt_h"/>
                                          </p:val>
                                        </p:tav>
                                      </p:tavLst>
                                    </p:anim>
                                    <p:animEffect transition="in" filter="fade">
                                      <p:cBhvr>
                                        <p:cTn id="1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 grpId="0"/>
      <p:bldP spid="240" grpId="0"/>
      <p:bldP spid="241" grpId="0" animBg="1"/>
      <p:bldP spid="242" grpId="0" animBg="1"/>
      <p:bldP spid="243" grpId="0" animBg="1"/>
      <p:bldP spid="244" grpId="0" animBg="1"/>
      <p:bldP spid="245" grpId="0" animBg="1"/>
      <p:bldP spid="246" grpId="0" animBg="1"/>
      <p:bldP spid="247" grpId="0" animBg="1"/>
      <p:bldP spid="248" grpId="0" animBg="1"/>
      <p:bldP spid="249" grpId="0" animBg="1"/>
      <p:bldP spid="250" grpId="0" animBg="1"/>
      <p:bldP spid="251" grpId="0" animBg="1"/>
      <p:bldP spid="252" grpId="0" animBg="1"/>
      <p:bldP spid="253" grpId="0" animBg="1"/>
      <p:bldP spid="254" grpId="0" animBg="1"/>
      <p:bldP spid="255" grpId="0" animBg="1"/>
      <p:bldP spid="256" grpId="0" animBg="1"/>
      <p:bldP spid="257" grpId="0" animBg="1"/>
      <p:bldP spid="258" grpId="0" animBg="1"/>
      <p:bldP spid="259" grpId="0" animBg="1"/>
      <p:bldP spid="260" grpId="0" animBg="1"/>
      <p:bldP spid="261" grpId="0"/>
      <p:bldP spid="262" grpId="0"/>
      <p:bldP spid="263" grpId="0"/>
      <p:bldP spid="264"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0" name="Group 209"/>
          <p:cNvGrpSpPr/>
          <p:nvPr/>
        </p:nvGrpSpPr>
        <p:grpSpPr>
          <a:xfrm>
            <a:off x="1739573" y="488028"/>
            <a:ext cx="20937538" cy="2200624"/>
            <a:chOff x="1739573" y="511491"/>
            <a:chExt cx="20937538" cy="2200624"/>
          </a:xfrm>
        </p:grpSpPr>
        <p:sp>
          <p:nvSpPr>
            <p:cNvPr id="211" name="TextBox 210"/>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EUROPE MAP</a:t>
              </a:r>
              <a:endParaRPr lang="id-ID" sz="8800" b="1" dirty="0">
                <a:solidFill>
                  <a:schemeClr val="tx2"/>
                </a:solidFill>
                <a:latin typeface="Lato Regular"/>
                <a:cs typeface="Lato Regular"/>
              </a:endParaRPr>
            </a:p>
          </p:txBody>
        </p:sp>
        <p:grpSp>
          <p:nvGrpSpPr>
            <p:cNvPr id="212" name="Group 211"/>
            <p:cNvGrpSpPr/>
            <p:nvPr/>
          </p:nvGrpSpPr>
          <p:grpSpPr>
            <a:xfrm>
              <a:off x="10842089" y="1977406"/>
              <a:ext cx="2738812" cy="73151"/>
              <a:chOff x="1775295" y="2020905"/>
              <a:chExt cx="3631535" cy="45719"/>
            </a:xfrm>
          </p:grpSpPr>
          <p:sp>
            <p:nvSpPr>
              <p:cNvPr id="214" name="Rectangle 21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5" name="Rectangle 21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6" name="Rectangle 215"/>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7" name="Rectangle 216"/>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8" name="Rectangle 217"/>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9" name="Rectangle 218"/>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13" name="TextBox 21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99" name="Group 98"/>
          <p:cNvGrpSpPr/>
          <p:nvPr/>
        </p:nvGrpSpPr>
        <p:grpSpPr>
          <a:xfrm>
            <a:off x="11745556" y="2929107"/>
            <a:ext cx="12638785" cy="9243982"/>
            <a:chOff x="2979926" y="-33603"/>
            <a:chExt cx="6221676" cy="4549336"/>
          </a:xfrm>
          <a:solidFill>
            <a:schemeClr val="bg1">
              <a:lumMod val="75000"/>
            </a:schemeClr>
          </a:solidFill>
        </p:grpSpPr>
        <p:sp>
          <p:nvSpPr>
            <p:cNvPr id="100" name="Freeform 100"/>
            <p:cNvSpPr>
              <a:spLocks noEditPoints="1"/>
            </p:cNvSpPr>
            <p:nvPr/>
          </p:nvSpPr>
          <p:spPr bwMode="auto">
            <a:xfrm>
              <a:off x="5709811" y="2172878"/>
              <a:ext cx="237477" cy="119327"/>
            </a:xfrm>
            <a:custGeom>
              <a:avLst/>
              <a:gdLst>
                <a:gd name="T0" fmla="*/ 44 w 104"/>
                <a:gd name="T1" fmla="*/ 1 h 54"/>
                <a:gd name="T2" fmla="*/ 48 w 104"/>
                <a:gd name="T3" fmla="*/ 4 h 54"/>
                <a:gd name="T4" fmla="*/ 51 w 104"/>
                <a:gd name="T5" fmla="*/ 5 h 54"/>
                <a:gd name="T6" fmla="*/ 57 w 104"/>
                <a:gd name="T7" fmla="*/ 8 h 54"/>
                <a:gd name="T8" fmla="*/ 69 w 104"/>
                <a:gd name="T9" fmla="*/ 9 h 54"/>
                <a:gd name="T10" fmla="*/ 71 w 104"/>
                <a:gd name="T11" fmla="*/ 7 h 54"/>
                <a:gd name="T12" fmla="*/ 75 w 104"/>
                <a:gd name="T13" fmla="*/ 6 h 54"/>
                <a:gd name="T14" fmla="*/ 82 w 104"/>
                <a:gd name="T15" fmla="*/ 4 h 54"/>
                <a:gd name="T16" fmla="*/ 85 w 104"/>
                <a:gd name="T17" fmla="*/ 8 h 54"/>
                <a:gd name="T18" fmla="*/ 87 w 104"/>
                <a:gd name="T19" fmla="*/ 8 h 54"/>
                <a:gd name="T20" fmla="*/ 91 w 104"/>
                <a:gd name="T21" fmla="*/ 12 h 54"/>
                <a:gd name="T22" fmla="*/ 94 w 104"/>
                <a:gd name="T23" fmla="*/ 15 h 54"/>
                <a:gd name="T24" fmla="*/ 92 w 104"/>
                <a:gd name="T25" fmla="*/ 22 h 54"/>
                <a:gd name="T26" fmla="*/ 92 w 104"/>
                <a:gd name="T27" fmla="*/ 25 h 54"/>
                <a:gd name="T28" fmla="*/ 92 w 104"/>
                <a:gd name="T29" fmla="*/ 35 h 54"/>
                <a:gd name="T30" fmla="*/ 95 w 104"/>
                <a:gd name="T31" fmla="*/ 39 h 54"/>
                <a:gd name="T32" fmla="*/ 95 w 104"/>
                <a:gd name="T33" fmla="*/ 40 h 54"/>
                <a:gd name="T34" fmla="*/ 99 w 104"/>
                <a:gd name="T35" fmla="*/ 39 h 54"/>
                <a:gd name="T36" fmla="*/ 100 w 104"/>
                <a:gd name="T37" fmla="*/ 38 h 54"/>
                <a:gd name="T38" fmla="*/ 99 w 104"/>
                <a:gd name="T39" fmla="*/ 39 h 54"/>
                <a:gd name="T40" fmla="*/ 90 w 104"/>
                <a:gd name="T41" fmla="*/ 41 h 54"/>
                <a:gd name="T42" fmla="*/ 82 w 104"/>
                <a:gd name="T43" fmla="*/ 46 h 54"/>
                <a:gd name="T44" fmla="*/ 61 w 104"/>
                <a:gd name="T45" fmla="*/ 48 h 54"/>
                <a:gd name="T46" fmla="*/ 46 w 104"/>
                <a:gd name="T47" fmla="*/ 49 h 54"/>
                <a:gd name="T48" fmla="*/ 37 w 104"/>
                <a:gd name="T49" fmla="*/ 51 h 54"/>
                <a:gd name="T50" fmla="*/ 24 w 104"/>
                <a:gd name="T51" fmla="*/ 52 h 54"/>
                <a:gd name="T52" fmla="*/ 17 w 104"/>
                <a:gd name="T53" fmla="*/ 52 h 54"/>
                <a:gd name="T54" fmla="*/ 4 w 104"/>
                <a:gd name="T55" fmla="*/ 53 h 54"/>
                <a:gd name="T56" fmla="*/ 5 w 104"/>
                <a:gd name="T57" fmla="*/ 49 h 54"/>
                <a:gd name="T58" fmla="*/ 13 w 104"/>
                <a:gd name="T59" fmla="*/ 40 h 54"/>
                <a:gd name="T60" fmla="*/ 8 w 104"/>
                <a:gd name="T61" fmla="*/ 38 h 54"/>
                <a:gd name="T62" fmla="*/ 4 w 104"/>
                <a:gd name="T63" fmla="*/ 35 h 54"/>
                <a:gd name="T64" fmla="*/ 9 w 104"/>
                <a:gd name="T65" fmla="*/ 22 h 54"/>
                <a:gd name="T66" fmla="*/ 25 w 104"/>
                <a:gd name="T67" fmla="*/ 25 h 54"/>
                <a:gd name="T68" fmla="*/ 38 w 104"/>
                <a:gd name="T69" fmla="*/ 8 h 54"/>
                <a:gd name="T70" fmla="*/ 40 w 104"/>
                <a:gd name="T71" fmla="*/ 1 h 54"/>
                <a:gd name="T72" fmla="*/ 44 w 104"/>
                <a:gd name="T73" fmla="*/ 1 h 54"/>
                <a:gd name="T74" fmla="*/ 102 w 104"/>
                <a:gd name="T75" fmla="*/ 37 h 54"/>
                <a:gd name="T76" fmla="*/ 102 w 104"/>
                <a:gd name="T77" fmla="*/ 37 h 54"/>
                <a:gd name="T78" fmla="*/ 102 w 104"/>
                <a:gd name="T79" fmla="*/ 37 h 54"/>
                <a:gd name="T80" fmla="*/ 102 w 104"/>
                <a:gd name="T81" fmla="*/ 38 h 54"/>
                <a:gd name="T82" fmla="*/ 102 w 104"/>
                <a:gd name="T83" fmla="*/ 37 h 54"/>
                <a:gd name="T84" fmla="*/ 102 w 104"/>
                <a:gd name="T85" fmla="*/ 37 h 54"/>
                <a:gd name="T86" fmla="*/ 102 w 104"/>
                <a:gd name="T87" fmla="*/ 38 h 54"/>
                <a:gd name="T88" fmla="*/ 102 w 104"/>
                <a:gd name="T89" fmla="*/ 38 h 54"/>
                <a:gd name="T90" fmla="*/ 104 w 104"/>
                <a:gd name="T91" fmla="*/ 42 h 54"/>
                <a:gd name="T92" fmla="*/ 104 w 104"/>
                <a:gd name="T93" fmla="*/ 42 h 54"/>
                <a:gd name="T94" fmla="*/ 102 w 104"/>
                <a:gd name="T9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54">
                  <a:moveTo>
                    <a:pt x="44" y="1"/>
                  </a:moveTo>
                  <a:cubicBezTo>
                    <a:pt x="48" y="4"/>
                    <a:pt x="48" y="4"/>
                    <a:pt x="48" y="4"/>
                  </a:cubicBezTo>
                  <a:cubicBezTo>
                    <a:pt x="51" y="5"/>
                    <a:pt x="51" y="5"/>
                    <a:pt x="51" y="5"/>
                  </a:cubicBezTo>
                  <a:cubicBezTo>
                    <a:pt x="57" y="8"/>
                    <a:pt x="57" y="8"/>
                    <a:pt x="57" y="8"/>
                  </a:cubicBezTo>
                  <a:cubicBezTo>
                    <a:pt x="69" y="9"/>
                    <a:pt x="69" y="9"/>
                    <a:pt x="69" y="9"/>
                  </a:cubicBezTo>
                  <a:cubicBezTo>
                    <a:pt x="71" y="7"/>
                    <a:pt x="71" y="7"/>
                    <a:pt x="71" y="7"/>
                  </a:cubicBezTo>
                  <a:cubicBezTo>
                    <a:pt x="75" y="6"/>
                    <a:pt x="75" y="6"/>
                    <a:pt x="75" y="6"/>
                  </a:cubicBezTo>
                  <a:cubicBezTo>
                    <a:pt x="82" y="4"/>
                    <a:pt x="82" y="4"/>
                    <a:pt x="82" y="4"/>
                  </a:cubicBezTo>
                  <a:cubicBezTo>
                    <a:pt x="85" y="8"/>
                    <a:pt x="85" y="8"/>
                    <a:pt x="85" y="8"/>
                  </a:cubicBezTo>
                  <a:cubicBezTo>
                    <a:pt x="87" y="8"/>
                    <a:pt x="87" y="8"/>
                    <a:pt x="87" y="8"/>
                  </a:cubicBezTo>
                  <a:cubicBezTo>
                    <a:pt x="87" y="8"/>
                    <a:pt x="89" y="10"/>
                    <a:pt x="91" y="12"/>
                  </a:cubicBezTo>
                  <a:cubicBezTo>
                    <a:pt x="92" y="14"/>
                    <a:pt x="94" y="15"/>
                    <a:pt x="94" y="15"/>
                  </a:cubicBezTo>
                  <a:cubicBezTo>
                    <a:pt x="92" y="22"/>
                    <a:pt x="92" y="22"/>
                    <a:pt x="92" y="22"/>
                  </a:cubicBezTo>
                  <a:cubicBezTo>
                    <a:pt x="92" y="25"/>
                    <a:pt x="92" y="25"/>
                    <a:pt x="92" y="25"/>
                  </a:cubicBezTo>
                  <a:cubicBezTo>
                    <a:pt x="92" y="35"/>
                    <a:pt x="92" y="35"/>
                    <a:pt x="92" y="35"/>
                  </a:cubicBezTo>
                  <a:cubicBezTo>
                    <a:pt x="95" y="39"/>
                    <a:pt x="95" y="39"/>
                    <a:pt x="95" y="39"/>
                  </a:cubicBezTo>
                  <a:cubicBezTo>
                    <a:pt x="95" y="40"/>
                    <a:pt x="95" y="40"/>
                    <a:pt x="95" y="40"/>
                  </a:cubicBezTo>
                  <a:cubicBezTo>
                    <a:pt x="99" y="39"/>
                    <a:pt x="99" y="39"/>
                    <a:pt x="99" y="39"/>
                  </a:cubicBezTo>
                  <a:cubicBezTo>
                    <a:pt x="99" y="39"/>
                    <a:pt x="100" y="39"/>
                    <a:pt x="100" y="38"/>
                  </a:cubicBezTo>
                  <a:cubicBezTo>
                    <a:pt x="100" y="39"/>
                    <a:pt x="99" y="39"/>
                    <a:pt x="99" y="39"/>
                  </a:cubicBezTo>
                  <a:cubicBezTo>
                    <a:pt x="90" y="41"/>
                    <a:pt x="90" y="41"/>
                    <a:pt x="90" y="41"/>
                  </a:cubicBezTo>
                  <a:cubicBezTo>
                    <a:pt x="82" y="46"/>
                    <a:pt x="82" y="46"/>
                    <a:pt x="82" y="46"/>
                  </a:cubicBezTo>
                  <a:cubicBezTo>
                    <a:pt x="82" y="46"/>
                    <a:pt x="63" y="48"/>
                    <a:pt x="61" y="48"/>
                  </a:cubicBezTo>
                  <a:cubicBezTo>
                    <a:pt x="60" y="48"/>
                    <a:pt x="48" y="49"/>
                    <a:pt x="46" y="49"/>
                  </a:cubicBezTo>
                  <a:cubicBezTo>
                    <a:pt x="45" y="50"/>
                    <a:pt x="39" y="51"/>
                    <a:pt x="37" y="51"/>
                  </a:cubicBezTo>
                  <a:cubicBezTo>
                    <a:pt x="35" y="51"/>
                    <a:pt x="26" y="52"/>
                    <a:pt x="24" y="52"/>
                  </a:cubicBezTo>
                  <a:cubicBezTo>
                    <a:pt x="22" y="52"/>
                    <a:pt x="17" y="52"/>
                    <a:pt x="17" y="52"/>
                  </a:cubicBezTo>
                  <a:cubicBezTo>
                    <a:pt x="17" y="52"/>
                    <a:pt x="7" y="53"/>
                    <a:pt x="4" y="53"/>
                  </a:cubicBezTo>
                  <a:cubicBezTo>
                    <a:pt x="1" y="54"/>
                    <a:pt x="5" y="49"/>
                    <a:pt x="5" y="49"/>
                  </a:cubicBezTo>
                  <a:cubicBezTo>
                    <a:pt x="5" y="49"/>
                    <a:pt x="17" y="39"/>
                    <a:pt x="13" y="40"/>
                  </a:cubicBezTo>
                  <a:cubicBezTo>
                    <a:pt x="8" y="38"/>
                    <a:pt x="8" y="38"/>
                    <a:pt x="8" y="38"/>
                  </a:cubicBezTo>
                  <a:cubicBezTo>
                    <a:pt x="4" y="35"/>
                    <a:pt x="4" y="35"/>
                    <a:pt x="4" y="35"/>
                  </a:cubicBezTo>
                  <a:cubicBezTo>
                    <a:pt x="0" y="26"/>
                    <a:pt x="5" y="22"/>
                    <a:pt x="9" y="22"/>
                  </a:cubicBezTo>
                  <a:cubicBezTo>
                    <a:pt x="12" y="22"/>
                    <a:pt x="20" y="25"/>
                    <a:pt x="25" y="25"/>
                  </a:cubicBezTo>
                  <a:cubicBezTo>
                    <a:pt x="43" y="25"/>
                    <a:pt x="39" y="19"/>
                    <a:pt x="38" y="8"/>
                  </a:cubicBezTo>
                  <a:cubicBezTo>
                    <a:pt x="38" y="5"/>
                    <a:pt x="39" y="2"/>
                    <a:pt x="40" y="1"/>
                  </a:cubicBezTo>
                  <a:cubicBezTo>
                    <a:pt x="41" y="0"/>
                    <a:pt x="43" y="2"/>
                    <a:pt x="44" y="1"/>
                  </a:cubicBezTo>
                  <a:close/>
                  <a:moveTo>
                    <a:pt x="102" y="37"/>
                  </a:moveTo>
                  <a:cubicBezTo>
                    <a:pt x="102" y="37"/>
                    <a:pt x="102" y="37"/>
                    <a:pt x="102" y="37"/>
                  </a:cubicBezTo>
                  <a:cubicBezTo>
                    <a:pt x="102" y="37"/>
                    <a:pt x="102" y="37"/>
                    <a:pt x="102" y="37"/>
                  </a:cubicBezTo>
                  <a:cubicBezTo>
                    <a:pt x="102" y="38"/>
                    <a:pt x="102" y="38"/>
                    <a:pt x="102" y="38"/>
                  </a:cubicBezTo>
                  <a:cubicBezTo>
                    <a:pt x="102" y="37"/>
                    <a:pt x="102" y="37"/>
                    <a:pt x="102" y="37"/>
                  </a:cubicBezTo>
                  <a:cubicBezTo>
                    <a:pt x="102" y="37"/>
                    <a:pt x="102" y="37"/>
                    <a:pt x="102" y="37"/>
                  </a:cubicBezTo>
                  <a:close/>
                  <a:moveTo>
                    <a:pt x="102" y="38"/>
                  </a:moveTo>
                  <a:cubicBezTo>
                    <a:pt x="102" y="38"/>
                    <a:pt x="102" y="38"/>
                    <a:pt x="102" y="38"/>
                  </a:cubicBezTo>
                  <a:cubicBezTo>
                    <a:pt x="103" y="39"/>
                    <a:pt x="104" y="41"/>
                    <a:pt x="104" y="42"/>
                  </a:cubicBezTo>
                  <a:cubicBezTo>
                    <a:pt x="104" y="42"/>
                    <a:pt x="104" y="42"/>
                    <a:pt x="104" y="42"/>
                  </a:cubicBezTo>
                  <a:cubicBezTo>
                    <a:pt x="104" y="41"/>
                    <a:pt x="103" y="39"/>
                    <a:pt x="102" y="38"/>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1" name="Freeform 23"/>
            <p:cNvSpPr>
              <a:spLocks/>
            </p:cNvSpPr>
            <p:nvPr/>
          </p:nvSpPr>
          <p:spPr bwMode="auto">
            <a:xfrm>
              <a:off x="5951686" y="3592015"/>
              <a:ext cx="171511" cy="172598"/>
            </a:xfrm>
            <a:custGeom>
              <a:avLst/>
              <a:gdLst>
                <a:gd name="T0" fmla="*/ 70 w 75"/>
                <a:gd name="T1" fmla="*/ 49 h 78"/>
                <a:gd name="T2" fmla="*/ 52 w 75"/>
                <a:gd name="T3" fmla="*/ 56 h 78"/>
                <a:gd name="T4" fmla="*/ 40 w 75"/>
                <a:gd name="T5" fmla="*/ 65 h 78"/>
                <a:gd name="T6" fmla="*/ 38 w 75"/>
                <a:gd name="T7" fmla="*/ 77 h 78"/>
                <a:gd name="T8" fmla="*/ 32 w 75"/>
                <a:gd name="T9" fmla="*/ 76 h 78"/>
                <a:gd name="T10" fmla="*/ 31 w 75"/>
                <a:gd name="T11" fmla="*/ 70 h 78"/>
                <a:gd name="T12" fmla="*/ 30 w 75"/>
                <a:gd name="T13" fmla="*/ 66 h 78"/>
                <a:gd name="T14" fmla="*/ 26 w 75"/>
                <a:gd name="T15" fmla="*/ 60 h 78"/>
                <a:gd name="T16" fmla="*/ 21 w 75"/>
                <a:gd name="T17" fmla="*/ 57 h 78"/>
                <a:gd name="T18" fmla="*/ 19 w 75"/>
                <a:gd name="T19" fmla="*/ 57 h 78"/>
                <a:gd name="T20" fmla="*/ 15 w 75"/>
                <a:gd name="T21" fmla="*/ 55 h 78"/>
                <a:gd name="T22" fmla="*/ 13 w 75"/>
                <a:gd name="T23" fmla="*/ 49 h 78"/>
                <a:gd name="T24" fmla="*/ 9 w 75"/>
                <a:gd name="T25" fmla="*/ 46 h 78"/>
                <a:gd name="T26" fmla="*/ 6 w 75"/>
                <a:gd name="T27" fmla="*/ 44 h 78"/>
                <a:gd name="T28" fmla="*/ 1 w 75"/>
                <a:gd name="T29" fmla="*/ 34 h 78"/>
                <a:gd name="T30" fmla="*/ 10 w 75"/>
                <a:gd name="T31" fmla="*/ 29 h 78"/>
                <a:gd name="T32" fmla="*/ 16 w 75"/>
                <a:gd name="T33" fmla="*/ 27 h 78"/>
                <a:gd name="T34" fmla="*/ 20 w 75"/>
                <a:gd name="T35" fmla="*/ 24 h 78"/>
                <a:gd name="T36" fmla="*/ 25 w 75"/>
                <a:gd name="T37" fmla="*/ 15 h 78"/>
                <a:gd name="T38" fmla="*/ 24 w 75"/>
                <a:gd name="T39" fmla="*/ 8 h 78"/>
                <a:gd name="T40" fmla="*/ 25 w 75"/>
                <a:gd name="T41" fmla="*/ 4 h 78"/>
                <a:gd name="T42" fmla="*/ 32 w 75"/>
                <a:gd name="T43" fmla="*/ 2 h 78"/>
                <a:gd name="T44" fmla="*/ 39 w 75"/>
                <a:gd name="T45" fmla="*/ 7 h 78"/>
                <a:gd name="T46" fmla="*/ 47 w 75"/>
                <a:gd name="T47" fmla="*/ 11 h 78"/>
                <a:gd name="T48" fmla="*/ 50 w 75"/>
                <a:gd name="T49" fmla="*/ 17 h 78"/>
                <a:gd name="T50" fmla="*/ 59 w 75"/>
                <a:gd name="T51" fmla="*/ 23 h 78"/>
                <a:gd name="T52" fmla="*/ 67 w 75"/>
                <a:gd name="T53" fmla="*/ 26 h 78"/>
                <a:gd name="T54" fmla="*/ 75 w 75"/>
                <a:gd name="T55" fmla="*/ 26 h 78"/>
                <a:gd name="T56" fmla="*/ 73 w 75"/>
                <a:gd name="T57" fmla="*/ 31 h 78"/>
                <a:gd name="T58" fmla="*/ 70 w 75"/>
                <a:gd name="T59" fmla="*/ 37 h 78"/>
                <a:gd name="T60" fmla="*/ 70 w 75"/>
                <a:gd name="T61" fmla="*/ 43 h 78"/>
                <a:gd name="T62" fmla="*/ 70 w 75"/>
                <a:gd name="T63" fmla="*/ 4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5" h="78">
                  <a:moveTo>
                    <a:pt x="71" y="48"/>
                  </a:moveTo>
                  <a:cubicBezTo>
                    <a:pt x="70" y="49"/>
                    <a:pt x="70" y="49"/>
                    <a:pt x="70" y="49"/>
                  </a:cubicBezTo>
                  <a:cubicBezTo>
                    <a:pt x="66" y="51"/>
                    <a:pt x="61" y="49"/>
                    <a:pt x="60" y="56"/>
                  </a:cubicBezTo>
                  <a:cubicBezTo>
                    <a:pt x="60" y="68"/>
                    <a:pt x="56" y="56"/>
                    <a:pt x="52" y="56"/>
                  </a:cubicBezTo>
                  <a:cubicBezTo>
                    <a:pt x="49" y="56"/>
                    <a:pt x="49" y="58"/>
                    <a:pt x="47" y="60"/>
                  </a:cubicBezTo>
                  <a:cubicBezTo>
                    <a:pt x="44" y="62"/>
                    <a:pt x="41" y="63"/>
                    <a:pt x="40" y="65"/>
                  </a:cubicBezTo>
                  <a:cubicBezTo>
                    <a:pt x="40" y="67"/>
                    <a:pt x="39" y="69"/>
                    <a:pt x="39" y="71"/>
                  </a:cubicBezTo>
                  <a:cubicBezTo>
                    <a:pt x="40" y="74"/>
                    <a:pt x="40" y="77"/>
                    <a:pt x="38" y="77"/>
                  </a:cubicBezTo>
                  <a:cubicBezTo>
                    <a:pt x="37" y="77"/>
                    <a:pt x="34" y="78"/>
                    <a:pt x="32" y="77"/>
                  </a:cubicBezTo>
                  <a:cubicBezTo>
                    <a:pt x="32" y="76"/>
                    <a:pt x="32" y="76"/>
                    <a:pt x="32" y="76"/>
                  </a:cubicBezTo>
                  <a:cubicBezTo>
                    <a:pt x="33" y="73"/>
                    <a:pt x="33" y="73"/>
                    <a:pt x="33" y="73"/>
                  </a:cubicBezTo>
                  <a:cubicBezTo>
                    <a:pt x="31" y="70"/>
                    <a:pt x="31" y="70"/>
                    <a:pt x="31" y="70"/>
                  </a:cubicBezTo>
                  <a:cubicBezTo>
                    <a:pt x="31" y="70"/>
                    <a:pt x="31" y="70"/>
                    <a:pt x="31" y="69"/>
                  </a:cubicBezTo>
                  <a:cubicBezTo>
                    <a:pt x="30" y="68"/>
                    <a:pt x="30" y="66"/>
                    <a:pt x="30" y="66"/>
                  </a:cubicBezTo>
                  <a:cubicBezTo>
                    <a:pt x="29" y="63"/>
                    <a:pt x="29" y="63"/>
                    <a:pt x="29" y="63"/>
                  </a:cubicBezTo>
                  <a:cubicBezTo>
                    <a:pt x="29" y="63"/>
                    <a:pt x="27" y="61"/>
                    <a:pt x="26" y="60"/>
                  </a:cubicBezTo>
                  <a:cubicBezTo>
                    <a:pt x="26" y="60"/>
                    <a:pt x="26" y="59"/>
                    <a:pt x="24" y="58"/>
                  </a:cubicBezTo>
                  <a:cubicBezTo>
                    <a:pt x="23" y="58"/>
                    <a:pt x="21" y="57"/>
                    <a:pt x="21" y="57"/>
                  </a:cubicBezTo>
                  <a:cubicBezTo>
                    <a:pt x="20" y="57"/>
                    <a:pt x="20" y="57"/>
                    <a:pt x="20" y="57"/>
                  </a:cubicBezTo>
                  <a:cubicBezTo>
                    <a:pt x="20" y="57"/>
                    <a:pt x="19" y="57"/>
                    <a:pt x="19" y="57"/>
                  </a:cubicBezTo>
                  <a:cubicBezTo>
                    <a:pt x="17" y="55"/>
                    <a:pt x="17" y="55"/>
                    <a:pt x="17" y="55"/>
                  </a:cubicBezTo>
                  <a:cubicBezTo>
                    <a:pt x="15" y="55"/>
                    <a:pt x="15" y="55"/>
                    <a:pt x="15" y="55"/>
                  </a:cubicBezTo>
                  <a:cubicBezTo>
                    <a:pt x="14" y="52"/>
                    <a:pt x="14" y="52"/>
                    <a:pt x="14" y="52"/>
                  </a:cubicBezTo>
                  <a:cubicBezTo>
                    <a:pt x="13" y="49"/>
                    <a:pt x="13" y="49"/>
                    <a:pt x="13" y="49"/>
                  </a:cubicBezTo>
                  <a:cubicBezTo>
                    <a:pt x="11" y="47"/>
                    <a:pt x="11" y="47"/>
                    <a:pt x="11" y="47"/>
                  </a:cubicBezTo>
                  <a:cubicBezTo>
                    <a:pt x="9" y="46"/>
                    <a:pt x="9" y="46"/>
                    <a:pt x="9" y="46"/>
                  </a:cubicBezTo>
                  <a:cubicBezTo>
                    <a:pt x="8" y="45"/>
                    <a:pt x="8" y="45"/>
                    <a:pt x="8" y="45"/>
                  </a:cubicBezTo>
                  <a:cubicBezTo>
                    <a:pt x="6" y="44"/>
                    <a:pt x="6" y="44"/>
                    <a:pt x="6" y="44"/>
                  </a:cubicBezTo>
                  <a:cubicBezTo>
                    <a:pt x="5" y="42"/>
                    <a:pt x="7" y="40"/>
                    <a:pt x="6" y="38"/>
                  </a:cubicBezTo>
                  <a:cubicBezTo>
                    <a:pt x="4" y="36"/>
                    <a:pt x="0" y="34"/>
                    <a:pt x="1" y="34"/>
                  </a:cubicBezTo>
                  <a:cubicBezTo>
                    <a:pt x="2" y="32"/>
                    <a:pt x="6" y="33"/>
                    <a:pt x="8" y="32"/>
                  </a:cubicBezTo>
                  <a:cubicBezTo>
                    <a:pt x="9" y="32"/>
                    <a:pt x="9" y="30"/>
                    <a:pt x="10" y="29"/>
                  </a:cubicBezTo>
                  <a:cubicBezTo>
                    <a:pt x="11" y="29"/>
                    <a:pt x="13" y="30"/>
                    <a:pt x="13" y="28"/>
                  </a:cubicBezTo>
                  <a:cubicBezTo>
                    <a:pt x="13" y="26"/>
                    <a:pt x="15" y="26"/>
                    <a:pt x="16" y="27"/>
                  </a:cubicBezTo>
                  <a:cubicBezTo>
                    <a:pt x="16" y="27"/>
                    <a:pt x="17" y="27"/>
                    <a:pt x="19" y="25"/>
                  </a:cubicBezTo>
                  <a:cubicBezTo>
                    <a:pt x="22" y="24"/>
                    <a:pt x="20" y="24"/>
                    <a:pt x="20" y="24"/>
                  </a:cubicBezTo>
                  <a:cubicBezTo>
                    <a:pt x="19" y="21"/>
                    <a:pt x="19" y="21"/>
                    <a:pt x="19" y="21"/>
                  </a:cubicBezTo>
                  <a:cubicBezTo>
                    <a:pt x="25" y="15"/>
                    <a:pt x="25" y="15"/>
                    <a:pt x="25" y="15"/>
                  </a:cubicBezTo>
                  <a:cubicBezTo>
                    <a:pt x="26" y="10"/>
                    <a:pt x="26" y="10"/>
                    <a:pt x="26" y="10"/>
                  </a:cubicBezTo>
                  <a:cubicBezTo>
                    <a:pt x="26" y="10"/>
                    <a:pt x="25" y="9"/>
                    <a:pt x="24" y="8"/>
                  </a:cubicBezTo>
                  <a:cubicBezTo>
                    <a:pt x="22" y="6"/>
                    <a:pt x="23" y="6"/>
                    <a:pt x="23" y="5"/>
                  </a:cubicBezTo>
                  <a:cubicBezTo>
                    <a:pt x="24" y="4"/>
                    <a:pt x="25" y="4"/>
                    <a:pt x="25" y="4"/>
                  </a:cubicBezTo>
                  <a:cubicBezTo>
                    <a:pt x="26" y="3"/>
                    <a:pt x="28" y="3"/>
                    <a:pt x="30" y="1"/>
                  </a:cubicBezTo>
                  <a:cubicBezTo>
                    <a:pt x="32" y="0"/>
                    <a:pt x="32" y="2"/>
                    <a:pt x="32" y="2"/>
                  </a:cubicBezTo>
                  <a:cubicBezTo>
                    <a:pt x="32" y="2"/>
                    <a:pt x="33" y="5"/>
                    <a:pt x="36" y="6"/>
                  </a:cubicBezTo>
                  <a:cubicBezTo>
                    <a:pt x="38" y="7"/>
                    <a:pt x="39" y="7"/>
                    <a:pt x="39" y="7"/>
                  </a:cubicBezTo>
                  <a:cubicBezTo>
                    <a:pt x="42" y="7"/>
                    <a:pt x="42" y="7"/>
                    <a:pt x="42" y="7"/>
                  </a:cubicBezTo>
                  <a:cubicBezTo>
                    <a:pt x="47" y="11"/>
                    <a:pt x="47" y="11"/>
                    <a:pt x="47" y="11"/>
                  </a:cubicBezTo>
                  <a:cubicBezTo>
                    <a:pt x="47" y="11"/>
                    <a:pt x="47" y="11"/>
                    <a:pt x="48" y="12"/>
                  </a:cubicBezTo>
                  <a:cubicBezTo>
                    <a:pt x="49" y="13"/>
                    <a:pt x="50" y="17"/>
                    <a:pt x="50" y="17"/>
                  </a:cubicBezTo>
                  <a:cubicBezTo>
                    <a:pt x="58" y="19"/>
                    <a:pt x="58" y="19"/>
                    <a:pt x="58" y="19"/>
                  </a:cubicBezTo>
                  <a:cubicBezTo>
                    <a:pt x="59" y="23"/>
                    <a:pt x="59" y="23"/>
                    <a:pt x="59" y="23"/>
                  </a:cubicBezTo>
                  <a:cubicBezTo>
                    <a:pt x="59" y="23"/>
                    <a:pt x="63" y="23"/>
                    <a:pt x="65" y="24"/>
                  </a:cubicBezTo>
                  <a:cubicBezTo>
                    <a:pt x="67" y="24"/>
                    <a:pt x="67" y="26"/>
                    <a:pt x="67" y="26"/>
                  </a:cubicBezTo>
                  <a:cubicBezTo>
                    <a:pt x="70" y="25"/>
                    <a:pt x="70" y="25"/>
                    <a:pt x="70" y="25"/>
                  </a:cubicBezTo>
                  <a:cubicBezTo>
                    <a:pt x="75" y="26"/>
                    <a:pt x="75" y="26"/>
                    <a:pt x="75" y="26"/>
                  </a:cubicBezTo>
                  <a:cubicBezTo>
                    <a:pt x="75" y="26"/>
                    <a:pt x="75" y="27"/>
                    <a:pt x="74" y="28"/>
                  </a:cubicBezTo>
                  <a:cubicBezTo>
                    <a:pt x="73" y="28"/>
                    <a:pt x="73" y="30"/>
                    <a:pt x="73" y="31"/>
                  </a:cubicBezTo>
                  <a:cubicBezTo>
                    <a:pt x="73" y="33"/>
                    <a:pt x="73" y="34"/>
                    <a:pt x="73" y="35"/>
                  </a:cubicBezTo>
                  <a:cubicBezTo>
                    <a:pt x="72" y="37"/>
                    <a:pt x="71" y="36"/>
                    <a:pt x="70" y="37"/>
                  </a:cubicBezTo>
                  <a:cubicBezTo>
                    <a:pt x="69" y="37"/>
                    <a:pt x="70" y="39"/>
                    <a:pt x="71" y="41"/>
                  </a:cubicBezTo>
                  <a:cubicBezTo>
                    <a:pt x="71" y="42"/>
                    <a:pt x="71" y="42"/>
                    <a:pt x="70" y="43"/>
                  </a:cubicBezTo>
                  <a:cubicBezTo>
                    <a:pt x="68" y="45"/>
                    <a:pt x="67" y="45"/>
                    <a:pt x="67" y="45"/>
                  </a:cubicBezTo>
                  <a:cubicBezTo>
                    <a:pt x="70" y="48"/>
                    <a:pt x="70" y="48"/>
                    <a:pt x="70" y="48"/>
                  </a:cubicBezTo>
                  <a:cubicBezTo>
                    <a:pt x="70" y="48"/>
                    <a:pt x="70" y="48"/>
                    <a:pt x="71" y="48"/>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2" name="Freeform 5"/>
            <p:cNvSpPr>
              <a:spLocks/>
            </p:cNvSpPr>
            <p:nvPr/>
          </p:nvSpPr>
          <p:spPr bwMode="auto">
            <a:xfrm>
              <a:off x="5900013" y="3680445"/>
              <a:ext cx="193500" cy="353719"/>
            </a:xfrm>
            <a:custGeom>
              <a:avLst/>
              <a:gdLst>
                <a:gd name="T0" fmla="*/ 57 w 85"/>
                <a:gd name="T1" fmla="*/ 158 h 160"/>
                <a:gd name="T2" fmla="*/ 58 w 85"/>
                <a:gd name="T3" fmla="*/ 151 h 160"/>
                <a:gd name="T4" fmla="*/ 63 w 85"/>
                <a:gd name="T5" fmla="*/ 149 h 160"/>
                <a:gd name="T6" fmla="*/ 58 w 85"/>
                <a:gd name="T7" fmla="*/ 142 h 160"/>
                <a:gd name="T8" fmla="*/ 61 w 85"/>
                <a:gd name="T9" fmla="*/ 137 h 160"/>
                <a:gd name="T10" fmla="*/ 75 w 85"/>
                <a:gd name="T11" fmla="*/ 124 h 160"/>
                <a:gd name="T12" fmla="*/ 84 w 85"/>
                <a:gd name="T13" fmla="*/ 96 h 160"/>
                <a:gd name="T14" fmla="*/ 79 w 85"/>
                <a:gd name="T15" fmla="*/ 91 h 160"/>
                <a:gd name="T16" fmla="*/ 73 w 85"/>
                <a:gd name="T17" fmla="*/ 88 h 160"/>
                <a:gd name="T18" fmla="*/ 68 w 85"/>
                <a:gd name="T19" fmla="*/ 90 h 160"/>
                <a:gd name="T20" fmla="*/ 68 w 85"/>
                <a:gd name="T21" fmla="*/ 90 h 160"/>
                <a:gd name="T22" fmla="*/ 68 w 85"/>
                <a:gd name="T23" fmla="*/ 90 h 160"/>
                <a:gd name="T24" fmla="*/ 65 w 85"/>
                <a:gd name="T25" fmla="*/ 81 h 160"/>
                <a:gd name="T26" fmla="*/ 59 w 85"/>
                <a:gd name="T27" fmla="*/ 76 h 160"/>
                <a:gd name="T28" fmla="*/ 55 w 85"/>
                <a:gd name="T29" fmla="*/ 68 h 160"/>
                <a:gd name="T30" fmla="*/ 52 w 85"/>
                <a:gd name="T31" fmla="*/ 59 h 160"/>
                <a:gd name="T32" fmla="*/ 56 w 85"/>
                <a:gd name="T33" fmla="*/ 53 h 160"/>
                <a:gd name="T34" fmla="*/ 54 w 85"/>
                <a:gd name="T35" fmla="*/ 43 h 160"/>
                <a:gd name="T36" fmla="*/ 55 w 85"/>
                <a:gd name="T37" fmla="*/ 36 h 160"/>
                <a:gd name="T38" fmla="*/ 53 w 85"/>
                <a:gd name="T39" fmla="*/ 26 h 160"/>
                <a:gd name="T40" fmla="*/ 44 w 85"/>
                <a:gd name="T41" fmla="*/ 17 h 160"/>
                <a:gd name="T42" fmla="*/ 37 w 85"/>
                <a:gd name="T43" fmla="*/ 12 h 160"/>
                <a:gd name="T44" fmla="*/ 31 w 85"/>
                <a:gd name="T45" fmla="*/ 5 h 160"/>
                <a:gd name="T46" fmla="*/ 24 w 85"/>
                <a:gd name="T47" fmla="*/ 7 h 160"/>
                <a:gd name="T48" fmla="*/ 19 w 85"/>
                <a:gd name="T49" fmla="*/ 9 h 160"/>
                <a:gd name="T50" fmla="*/ 17 w 85"/>
                <a:gd name="T51" fmla="*/ 3 h 160"/>
                <a:gd name="T52" fmla="*/ 14 w 85"/>
                <a:gd name="T53" fmla="*/ 0 h 160"/>
                <a:gd name="T54" fmla="*/ 9 w 85"/>
                <a:gd name="T55" fmla="*/ 9 h 160"/>
                <a:gd name="T56" fmla="*/ 5 w 85"/>
                <a:gd name="T57" fmla="*/ 15 h 160"/>
                <a:gd name="T58" fmla="*/ 3 w 85"/>
                <a:gd name="T59" fmla="*/ 21 h 160"/>
                <a:gd name="T60" fmla="*/ 1 w 85"/>
                <a:gd name="T61" fmla="*/ 28 h 160"/>
                <a:gd name="T62" fmla="*/ 5 w 85"/>
                <a:gd name="T63" fmla="*/ 33 h 160"/>
                <a:gd name="T64" fmla="*/ 5 w 85"/>
                <a:gd name="T65" fmla="*/ 39 h 160"/>
                <a:gd name="T66" fmla="*/ 6 w 85"/>
                <a:gd name="T67" fmla="*/ 45 h 160"/>
                <a:gd name="T68" fmla="*/ 14 w 85"/>
                <a:gd name="T69" fmla="*/ 45 h 160"/>
                <a:gd name="T70" fmla="*/ 14 w 85"/>
                <a:gd name="T71" fmla="*/ 54 h 160"/>
                <a:gd name="T72" fmla="*/ 13 w 85"/>
                <a:gd name="T73" fmla="*/ 59 h 160"/>
                <a:gd name="T74" fmla="*/ 14 w 85"/>
                <a:gd name="T75" fmla="*/ 61 h 160"/>
                <a:gd name="T76" fmla="*/ 11 w 85"/>
                <a:gd name="T77" fmla="*/ 67 h 160"/>
                <a:gd name="T78" fmla="*/ 11 w 85"/>
                <a:gd name="T79" fmla="*/ 71 h 160"/>
                <a:gd name="T80" fmla="*/ 14 w 85"/>
                <a:gd name="T81" fmla="*/ 77 h 160"/>
                <a:gd name="T82" fmla="*/ 14 w 85"/>
                <a:gd name="T83" fmla="*/ 87 h 160"/>
                <a:gd name="T84" fmla="*/ 14 w 85"/>
                <a:gd name="T85" fmla="*/ 93 h 160"/>
                <a:gd name="T86" fmla="*/ 13 w 85"/>
                <a:gd name="T87" fmla="*/ 97 h 160"/>
                <a:gd name="T88" fmla="*/ 11 w 85"/>
                <a:gd name="T89" fmla="*/ 101 h 160"/>
                <a:gd name="T90" fmla="*/ 12 w 85"/>
                <a:gd name="T91" fmla="*/ 111 h 160"/>
                <a:gd name="T92" fmla="*/ 19 w 85"/>
                <a:gd name="T93" fmla="*/ 119 h 160"/>
                <a:gd name="T94" fmla="*/ 18 w 85"/>
                <a:gd name="T95" fmla="*/ 126 h 160"/>
                <a:gd name="T96" fmla="*/ 13 w 85"/>
                <a:gd name="T97" fmla="*/ 120 h 160"/>
                <a:gd name="T98" fmla="*/ 14 w 85"/>
                <a:gd name="T99" fmla="*/ 124 h 160"/>
                <a:gd name="T100" fmla="*/ 19 w 85"/>
                <a:gd name="T101" fmla="*/ 131 h 160"/>
                <a:gd name="T102" fmla="*/ 32 w 85"/>
                <a:gd name="T103" fmla="*/ 138 h 160"/>
                <a:gd name="T104" fmla="*/ 38 w 85"/>
                <a:gd name="T105" fmla="*/ 139 h 160"/>
                <a:gd name="T106" fmla="*/ 44 w 85"/>
                <a:gd name="T107" fmla="*/ 151 h 160"/>
                <a:gd name="T108" fmla="*/ 46 w 85"/>
                <a:gd name="T109"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 h="160">
                  <a:moveTo>
                    <a:pt x="49" y="158"/>
                  </a:moveTo>
                  <a:cubicBezTo>
                    <a:pt x="52" y="160"/>
                    <a:pt x="52" y="160"/>
                    <a:pt x="52" y="160"/>
                  </a:cubicBezTo>
                  <a:cubicBezTo>
                    <a:pt x="55" y="159"/>
                    <a:pt x="55" y="159"/>
                    <a:pt x="55" y="159"/>
                  </a:cubicBezTo>
                  <a:cubicBezTo>
                    <a:pt x="57" y="158"/>
                    <a:pt x="57" y="158"/>
                    <a:pt x="57" y="158"/>
                  </a:cubicBezTo>
                  <a:cubicBezTo>
                    <a:pt x="57" y="158"/>
                    <a:pt x="59" y="156"/>
                    <a:pt x="59" y="156"/>
                  </a:cubicBezTo>
                  <a:cubicBezTo>
                    <a:pt x="59" y="156"/>
                    <a:pt x="59" y="154"/>
                    <a:pt x="59" y="154"/>
                  </a:cubicBezTo>
                  <a:cubicBezTo>
                    <a:pt x="58" y="153"/>
                    <a:pt x="58" y="153"/>
                    <a:pt x="58" y="153"/>
                  </a:cubicBezTo>
                  <a:cubicBezTo>
                    <a:pt x="58" y="153"/>
                    <a:pt x="57" y="151"/>
                    <a:pt x="58" y="151"/>
                  </a:cubicBezTo>
                  <a:cubicBezTo>
                    <a:pt x="59" y="151"/>
                    <a:pt x="60" y="150"/>
                    <a:pt x="60" y="151"/>
                  </a:cubicBezTo>
                  <a:cubicBezTo>
                    <a:pt x="61" y="151"/>
                    <a:pt x="60" y="151"/>
                    <a:pt x="61" y="151"/>
                  </a:cubicBezTo>
                  <a:cubicBezTo>
                    <a:pt x="62" y="151"/>
                    <a:pt x="63" y="150"/>
                    <a:pt x="63" y="150"/>
                  </a:cubicBezTo>
                  <a:cubicBezTo>
                    <a:pt x="63" y="149"/>
                    <a:pt x="63" y="149"/>
                    <a:pt x="63" y="149"/>
                  </a:cubicBezTo>
                  <a:cubicBezTo>
                    <a:pt x="63" y="149"/>
                    <a:pt x="63" y="149"/>
                    <a:pt x="63" y="149"/>
                  </a:cubicBezTo>
                  <a:cubicBezTo>
                    <a:pt x="62" y="148"/>
                    <a:pt x="59" y="146"/>
                    <a:pt x="58" y="146"/>
                  </a:cubicBezTo>
                  <a:cubicBezTo>
                    <a:pt x="58" y="145"/>
                    <a:pt x="57" y="144"/>
                    <a:pt x="57" y="144"/>
                  </a:cubicBezTo>
                  <a:cubicBezTo>
                    <a:pt x="57" y="143"/>
                    <a:pt x="58" y="142"/>
                    <a:pt x="58" y="142"/>
                  </a:cubicBezTo>
                  <a:cubicBezTo>
                    <a:pt x="57" y="141"/>
                    <a:pt x="57" y="141"/>
                    <a:pt x="57" y="141"/>
                  </a:cubicBezTo>
                  <a:cubicBezTo>
                    <a:pt x="57" y="141"/>
                    <a:pt x="58" y="140"/>
                    <a:pt x="59" y="140"/>
                  </a:cubicBezTo>
                  <a:cubicBezTo>
                    <a:pt x="59" y="140"/>
                    <a:pt x="60" y="140"/>
                    <a:pt x="60" y="140"/>
                  </a:cubicBezTo>
                  <a:cubicBezTo>
                    <a:pt x="61" y="137"/>
                    <a:pt x="61" y="137"/>
                    <a:pt x="61" y="137"/>
                  </a:cubicBezTo>
                  <a:cubicBezTo>
                    <a:pt x="61" y="137"/>
                    <a:pt x="61" y="136"/>
                    <a:pt x="62" y="136"/>
                  </a:cubicBezTo>
                  <a:cubicBezTo>
                    <a:pt x="62" y="136"/>
                    <a:pt x="63" y="136"/>
                    <a:pt x="63" y="136"/>
                  </a:cubicBezTo>
                  <a:cubicBezTo>
                    <a:pt x="70" y="132"/>
                    <a:pt x="70" y="132"/>
                    <a:pt x="70" y="132"/>
                  </a:cubicBezTo>
                  <a:cubicBezTo>
                    <a:pt x="75" y="124"/>
                    <a:pt x="75" y="124"/>
                    <a:pt x="75" y="124"/>
                  </a:cubicBezTo>
                  <a:cubicBezTo>
                    <a:pt x="77" y="115"/>
                    <a:pt x="77" y="115"/>
                    <a:pt x="77" y="115"/>
                  </a:cubicBezTo>
                  <a:cubicBezTo>
                    <a:pt x="80" y="107"/>
                    <a:pt x="80" y="107"/>
                    <a:pt x="80" y="107"/>
                  </a:cubicBezTo>
                  <a:cubicBezTo>
                    <a:pt x="80" y="107"/>
                    <a:pt x="84" y="103"/>
                    <a:pt x="84" y="104"/>
                  </a:cubicBezTo>
                  <a:cubicBezTo>
                    <a:pt x="85" y="105"/>
                    <a:pt x="84" y="96"/>
                    <a:pt x="84" y="96"/>
                  </a:cubicBezTo>
                  <a:cubicBezTo>
                    <a:pt x="81" y="93"/>
                    <a:pt x="81" y="93"/>
                    <a:pt x="81" y="93"/>
                  </a:cubicBezTo>
                  <a:cubicBezTo>
                    <a:pt x="81" y="91"/>
                    <a:pt x="81" y="91"/>
                    <a:pt x="81" y="91"/>
                  </a:cubicBezTo>
                  <a:cubicBezTo>
                    <a:pt x="81" y="91"/>
                    <a:pt x="80" y="91"/>
                    <a:pt x="80" y="91"/>
                  </a:cubicBezTo>
                  <a:cubicBezTo>
                    <a:pt x="80" y="91"/>
                    <a:pt x="80" y="91"/>
                    <a:pt x="79" y="91"/>
                  </a:cubicBezTo>
                  <a:cubicBezTo>
                    <a:pt x="79" y="90"/>
                    <a:pt x="79" y="90"/>
                    <a:pt x="79" y="90"/>
                  </a:cubicBezTo>
                  <a:cubicBezTo>
                    <a:pt x="77" y="88"/>
                    <a:pt x="77" y="88"/>
                    <a:pt x="77" y="88"/>
                  </a:cubicBezTo>
                  <a:cubicBezTo>
                    <a:pt x="77" y="88"/>
                    <a:pt x="76" y="89"/>
                    <a:pt x="75" y="89"/>
                  </a:cubicBezTo>
                  <a:cubicBezTo>
                    <a:pt x="74" y="89"/>
                    <a:pt x="74" y="88"/>
                    <a:pt x="73" y="88"/>
                  </a:cubicBezTo>
                  <a:cubicBezTo>
                    <a:pt x="73" y="88"/>
                    <a:pt x="73" y="88"/>
                    <a:pt x="73" y="88"/>
                  </a:cubicBezTo>
                  <a:cubicBezTo>
                    <a:pt x="73" y="88"/>
                    <a:pt x="72" y="88"/>
                    <a:pt x="71" y="88"/>
                  </a:cubicBezTo>
                  <a:cubicBezTo>
                    <a:pt x="70" y="88"/>
                    <a:pt x="69"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89"/>
                    <a:pt x="68" y="89"/>
                    <a:pt x="68" y="89"/>
                  </a:cubicBezTo>
                  <a:cubicBezTo>
                    <a:pt x="68" y="88"/>
                    <a:pt x="68" y="88"/>
                    <a:pt x="67" y="87"/>
                  </a:cubicBezTo>
                  <a:cubicBezTo>
                    <a:pt x="67" y="86"/>
                    <a:pt x="67" y="84"/>
                    <a:pt x="66" y="83"/>
                  </a:cubicBezTo>
                  <a:cubicBezTo>
                    <a:pt x="65" y="82"/>
                    <a:pt x="65" y="81"/>
                    <a:pt x="65" y="81"/>
                  </a:cubicBezTo>
                  <a:cubicBezTo>
                    <a:pt x="65" y="81"/>
                    <a:pt x="63" y="81"/>
                    <a:pt x="62" y="81"/>
                  </a:cubicBezTo>
                  <a:cubicBezTo>
                    <a:pt x="62" y="81"/>
                    <a:pt x="61" y="81"/>
                    <a:pt x="61" y="81"/>
                  </a:cubicBezTo>
                  <a:cubicBezTo>
                    <a:pt x="61" y="81"/>
                    <a:pt x="60" y="79"/>
                    <a:pt x="61" y="79"/>
                  </a:cubicBezTo>
                  <a:cubicBezTo>
                    <a:pt x="61" y="78"/>
                    <a:pt x="60" y="77"/>
                    <a:pt x="59" y="76"/>
                  </a:cubicBezTo>
                  <a:cubicBezTo>
                    <a:pt x="59" y="76"/>
                    <a:pt x="57" y="73"/>
                    <a:pt x="57" y="73"/>
                  </a:cubicBezTo>
                  <a:cubicBezTo>
                    <a:pt x="57" y="73"/>
                    <a:pt x="56" y="73"/>
                    <a:pt x="56" y="72"/>
                  </a:cubicBezTo>
                  <a:cubicBezTo>
                    <a:pt x="56" y="71"/>
                    <a:pt x="56" y="70"/>
                    <a:pt x="56" y="70"/>
                  </a:cubicBezTo>
                  <a:cubicBezTo>
                    <a:pt x="55" y="68"/>
                    <a:pt x="55" y="68"/>
                    <a:pt x="55" y="68"/>
                  </a:cubicBezTo>
                  <a:cubicBezTo>
                    <a:pt x="55" y="68"/>
                    <a:pt x="57" y="67"/>
                    <a:pt x="57" y="66"/>
                  </a:cubicBezTo>
                  <a:cubicBezTo>
                    <a:pt x="57" y="66"/>
                    <a:pt x="58" y="65"/>
                    <a:pt x="57" y="64"/>
                  </a:cubicBezTo>
                  <a:cubicBezTo>
                    <a:pt x="57" y="63"/>
                    <a:pt x="55" y="62"/>
                    <a:pt x="55" y="62"/>
                  </a:cubicBezTo>
                  <a:cubicBezTo>
                    <a:pt x="54" y="61"/>
                    <a:pt x="53" y="60"/>
                    <a:pt x="52" y="59"/>
                  </a:cubicBezTo>
                  <a:cubicBezTo>
                    <a:pt x="52" y="58"/>
                    <a:pt x="52" y="57"/>
                    <a:pt x="52" y="57"/>
                  </a:cubicBezTo>
                  <a:cubicBezTo>
                    <a:pt x="52" y="57"/>
                    <a:pt x="52" y="56"/>
                    <a:pt x="53" y="56"/>
                  </a:cubicBezTo>
                  <a:cubicBezTo>
                    <a:pt x="54" y="55"/>
                    <a:pt x="55" y="55"/>
                    <a:pt x="55" y="54"/>
                  </a:cubicBezTo>
                  <a:cubicBezTo>
                    <a:pt x="55" y="54"/>
                    <a:pt x="56" y="54"/>
                    <a:pt x="56" y="53"/>
                  </a:cubicBezTo>
                  <a:cubicBezTo>
                    <a:pt x="55" y="52"/>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2"/>
                    <a:pt x="55" y="40"/>
                    <a:pt x="55" y="40"/>
                  </a:cubicBezTo>
                  <a:cubicBezTo>
                    <a:pt x="55" y="39"/>
                    <a:pt x="55" y="37"/>
                    <a:pt x="55" y="37"/>
                  </a:cubicBezTo>
                  <a:cubicBezTo>
                    <a:pt x="55" y="36"/>
                    <a:pt x="55" y="36"/>
                    <a:pt x="55" y="36"/>
                  </a:cubicBezTo>
                  <a:cubicBezTo>
                    <a:pt x="56" y="33"/>
                    <a:pt x="56" y="33"/>
                    <a:pt x="56" y="33"/>
                  </a:cubicBezTo>
                  <a:cubicBezTo>
                    <a:pt x="54" y="30"/>
                    <a:pt x="54" y="30"/>
                    <a:pt x="54" y="30"/>
                  </a:cubicBezTo>
                  <a:cubicBezTo>
                    <a:pt x="54" y="30"/>
                    <a:pt x="54" y="30"/>
                    <a:pt x="54" y="29"/>
                  </a:cubicBezTo>
                  <a:cubicBezTo>
                    <a:pt x="53" y="28"/>
                    <a:pt x="53" y="26"/>
                    <a:pt x="53" y="26"/>
                  </a:cubicBezTo>
                  <a:cubicBezTo>
                    <a:pt x="52" y="23"/>
                    <a:pt x="52" y="23"/>
                    <a:pt x="52" y="23"/>
                  </a:cubicBezTo>
                  <a:cubicBezTo>
                    <a:pt x="52" y="23"/>
                    <a:pt x="50" y="21"/>
                    <a:pt x="49" y="20"/>
                  </a:cubicBezTo>
                  <a:cubicBezTo>
                    <a:pt x="49" y="20"/>
                    <a:pt x="49" y="19"/>
                    <a:pt x="47" y="18"/>
                  </a:cubicBezTo>
                  <a:cubicBezTo>
                    <a:pt x="46" y="18"/>
                    <a:pt x="44" y="17"/>
                    <a:pt x="44" y="17"/>
                  </a:cubicBezTo>
                  <a:cubicBezTo>
                    <a:pt x="42" y="17"/>
                    <a:pt x="42" y="17"/>
                    <a:pt x="42" y="17"/>
                  </a:cubicBezTo>
                  <a:cubicBezTo>
                    <a:pt x="40" y="15"/>
                    <a:pt x="40" y="15"/>
                    <a:pt x="40" y="15"/>
                  </a:cubicBezTo>
                  <a:cubicBezTo>
                    <a:pt x="38" y="15"/>
                    <a:pt x="38" y="15"/>
                    <a:pt x="38" y="15"/>
                  </a:cubicBezTo>
                  <a:cubicBezTo>
                    <a:pt x="37" y="12"/>
                    <a:pt x="37" y="12"/>
                    <a:pt x="37" y="12"/>
                  </a:cubicBezTo>
                  <a:cubicBezTo>
                    <a:pt x="36" y="9"/>
                    <a:pt x="36" y="9"/>
                    <a:pt x="36" y="9"/>
                  </a:cubicBezTo>
                  <a:cubicBezTo>
                    <a:pt x="34" y="7"/>
                    <a:pt x="34" y="7"/>
                    <a:pt x="34" y="7"/>
                  </a:cubicBezTo>
                  <a:cubicBezTo>
                    <a:pt x="32" y="6"/>
                    <a:pt x="32" y="6"/>
                    <a:pt x="32" y="6"/>
                  </a:cubicBezTo>
                  <a:cubicBezTo>
                    <a:pt x="31" y="5"/>
                    <a:pt x="31" y="5"/>
                    <a:pt x="31" y="5"/>
                  </a:cubicBezTo>
                  <a:cubicBezTo>
                    <a:pt x="29" y="4"/>
                    <a:pt x="29" y="4"/>
                    <a:pt x="29" y="4"/>
                  </a:cubicBezTo>
                  <a:cubicBezTo>
                    <a:pt x="28" y="4"/>
                    <a:pt x="28" y="4"/>
                    <a:pt x="28" y="4"/>
                  </a:cubicBezTo>
                  <a:cubicBezTo>
                    <a:pt x="28" y="4"/>
                    <a:pt x="27" y="6"/>
                    <a:pt x="27" y="6"/>
                  </a:cubicBezTo>
                  <a:cubicBezTo>
                    <a:pt x="27" y="6"/>
                    <a:pt x="24" y="7"/>
                    <a:pt x="24" y="7"/>
                  </a:cubicBezTo>
                  <a:cubicBezTo>
                    <a:pt x="22" y="9"/>
                    <a:pt x="22" y="9"/>
                    <a:pt x="22" y="9"/>
                  </a:cubicBezTo>
                  <a:cubicBezTo>
                    <a:pt x="20" y="10"/>
                    <a:pt x="20" y="10"/>
                    <a:pt x="20" y="10"/>
                  </a:cubicBezTo>
                  <a:cubicBezTo>
                    <a:pt x="20" y="10"/>
                    <a:pt x="20" y="10"/>
                    <a:pt x="20" y="9"/>
                  </a:cubicBezTo>
                  <a:cubicBezTo>
                    <a:pt x="19" y="9"/>
                    <a:pt x="19" y="9"/>
                    <a:pt x="19" y="9"/>
                  </a:cubicBezTo>
                  <a:cubicBezTo>
                    <a:pt x="19" y="9"/>
                    <a:pt x="18" y="8"/>
                    <a:pt x="18" y="7"/>
                  </a:cubicBezTo>
                  <a:cubicBezTo>
                    <a:pt x="18" y="7"/>
                    <a:pt x="17" y="6"/>
                    <a:pt x="17" y="6"/>
                  </a:cubicBezTo>
                  <a:cubicBezTo>
                    <a:pt x="17" y="6"/>
                    <a:pt x="17" y="5"/>
                    <a:pt x="17" y="5"/>
                  </a:cubicBezTo>
                  <a:cubicBezTo>
                    <a:pt x="17" y="4"/>
                    <a:pt x="17" y="3"/>
                    <a:pt x="17" y="3"/>
                  </a:cubicBezTo>
                  <a:cubicBezTo>
                    <a:pt x="17" y="2"/>
                    <a:pt x="17" y="2"/>
                    <a:pt x="17" y="2"/>
                  </a:cubicBezTo>
                  <a:cubicBezTo>
                    <a:pt x="16" y="1"/>
                    <a:pt x="16" y="1"/>
                    <a:pt x="16" y="1"/>
                  </a:cubicBezTo>
                  <a:cubicBezTo>
                    <a:pt x="16" y="0"/>
                    <a:pt x="16" y="0"/>
                    <a:pt x="16" y="0"/>
                  </a:cubicBezTo>
                  <a:cubicBezTo>
                    <a:pt x="16" y="0"/>
                    <a:pt x="14" y="0"/>
                    <a:pt x="14" y="0"/>
                  </a:cubicBezTo>
                  <a:cubicBezTo>
                    <a:pt x="14" y="0"/>
                    <a:pt x="10" y="4"/>
                    <a:pt x="10" y="4"/>
                  </a:cubicBezTo>
                  <a:cubicBezTo>
                    <a:pt x="11" y="5"/>
                    <a:pt x="11" y="5"/>
                    <a:pt x="11" y="5"/>
                  </a:cubicBezTo>
                  <a:cubicBezTo>
                    <a:pt x="10" y="7"/>
                    <a:pt x="10" y="7"/>
                    <a:pt x="10" y="7"/>
                  </a:cubicBezTo>
                  <a:cubicBezTo>
                    <a:pt x="9" y="9"/>
                    <a:pt x="9" y="9"/>
                    <a:pt x="9" y="9"/>
                  </a:cubicBezTo>
                  <a:cubicBezTo>
                    <a:pt x="8" y="11"/>
                    <a:pt x="8" y="11"/>
                    <a:pt x="8" y="11"/>
                  </a:cubicBezTo>
                  <a:cubicBezTo>
                    <a:pt x="8" y="11"/>
                    <a:pt x="7" y="12"/>
                    <a:pt x="7" y="13"/>
                  </a:cubicBezTo>
                  <a:cubicBezTo>
                    <a:pt x="7" y="13"/>
                    <a:pt x="6" y="14"/>
                    <a:pt x="6" y="14"/>
                  </a:cubicBezTo>
                  <a:cubicBezTo>
                    <a:pt x="5" y="15"/>
                    <a:pt x="5" y="15"/>
                    <a:pt x="5" y="15"/>
                  </a:cubicBezTo>
                  <a:cubicBezTo>
                    <a:pt x="4" y="16"/>
                    <a:pt x="4" y="16"/>
                    <a:pt x="4" y="16"/>
                  </a:cubicBezTo>
                  <a:cubicBezTo>
                    <a:pt x="4" y="18"/>
                    <a:pt x="4" y="18"/>
                    <a:pt x="4" y="18"/>
                  </a:cubicBezTo>
                  <a:cubicBezTo>
                    <a:pt x="4" y="18"/>
                    <a:pt x="4" y="19"/>
                    <a:pt x="4" y="20"/>
                  </a:cubicBezTo>
                  <a:cubicBezTo>
                    <a:pt x="4" y="20"/>
                    <a:pt x="3" y="21"/>
                    <a:pt x="3" y="21"/>
                  </a:cubicBezTo>
                  <a:cubicBezTo>
                    <a:pt x="2" y="23"/>
                    <a:pt x="2" y="23"/>
                    <a:pt x="2" y="23"/>
                  </a:cubicBezTo>
                  <a:cubicBezTo>
                    <a:pt x="0" y="25"/>
                    <a:pt x="0" y="25"/>
                    <a:pt x="0" y="25"/>
                  </a:cubicBezTo>
                  <a:cubicBezTo>
                    <a:pt x="0" y="27"/>
                    <a:pt x="0" y="27"/>
                    <a:pt x="0" y="27"/>
                  </a:cubicBezTo>
                  <a:cubicBezTo>
                    <a:pt x="1" y="28"/>
                    <a:pt x="1" y="28"/>
                    <a:pt x="1" y="28"/>
                  </a:cubicBezTo>
                  <a:cubicBezTo>
                    <a:pt x="3" y="29"/>
                    <a:pt x="3" y="29"/>
                    <a:pt x="3" y="29"/>
                  </a:cubicBezTo>
                  <a:cubicBezTo>
                    <a:pt x="5" y="30"/>
                    <a:pt x="5" y="30"/>
                    <a:pt x="5" y="30"/>
                  </a:cubicBezTo>
                  <a:cubicBezTo>
                    <a:pt x="5" y="30"/>
                    <a:pt x="5" y="31"/>
                    <a:pt x="5" y="32"/>
                  </a:cubicBezTo>
                  <a:cubicBezTo>
                    <a:pt x="5" y="32"/>
                    <a:pt x="5" y="33"/>
                    <a:pt x="5" y="33"/>
                  </a:cubicBezTo>
                  <a:cubicBezTo>
                    <a:pt x="4" y="35"/>
                    <a:pt x="4" y="35"/>
                    <a:pt x="4" y="35"/>
                  </a:cubicBezTo>
                  <a:cubicBezTo>
                    <a:pt x="4" y="35"/>
                    <a:pt x="5" y="36"/>
                    <a:pt x="5" y="36"/>
                  </a:cubicBezTo>
                  <a:cubicBezTo>
                    <a:pt x="5" y="36"/>
                    <a:pt x="5" y="37"/>
                    <a:pt x="5" y="37"/>
                  </a:cubicBezTo>
                  <a:cubicBezTo>
                    <a:pt x="5" y="37"/>
                    <a:pt x="5" y="39"/>
                    <a:pt x="5" y="39"/>
                  </a:cubicBezTo>
                  <a:cubicBezTo>
                    <a:pt x="4" y="40"/>
                    <a:pt x="4" y="40"/>
                    <a:pt x="4" y="40"/>
                  </a:cubicBezTo>
                  <a:cubicBezTo>
                    <a:pt x="4" y="40"/>
                    <a:pt x="5" y="41"/>
                    <a:pt x="5" y="42"/>
                  </a:cubicBezTo>
                  <a:cubicBezTo>
                    <a:pt x="5" y="42"/>
                    <a:pt x="5" y="43"/>
                    <a:pt x="5" y="43"/>
                  </a:cubicBezTo>
                  <a:cubicBezTo>
                    <a:pt x="4" y="43"/>
                    <a:pt x="6" y="45"/>
                    <a:pt x="6" y="45"/>
                  </a:cubicBezTo>
                  <a:cubicBezTo>
                    <a:pt x="6" y="45"/>
                    <a:pt x="7" y="44"/>
                    <a:pt x="8" y="44"/>
                  </a:cubicBezTo>
                  <a:cubicBezTo>
                    <a:pt x="8" y="44"/>
                    <a:pt x="10" y="44"/>
                    <a:pt x="10" y="44"/>
                  </a:cubicBezTo>
                  <a:cubicBezTo>
                    <a:pt x="12" y="45"/>
                    <a:pt x="12" y="45"/>
                    <a:pt x="12" y="45"/>
                  </a:cubicBezTo>
                  <a:cubicBezTo>
                    <a:pt x="14" y="45"/>
                    <a:pt x="14" y="45"/>
                    <a:pt x="14" y="45"/>
                  </a:cubicBezTo>
                  <a:cubicBezTo>
                    <a:pt x="15" y="47"/>
                    <a:pt x="15" y="47"/>
                    <a:pt x="15" y="47"/>
                  </a:cubicBezTo>
                  <a:cubicBezTo>
                    <a:pt x="15" y="49"/>
                    <a:pt x="15" y="49"/>
                    <a:pt x="15" y="49"/>
                  </a:cubicBezTo>
                  <a:cubicBezTo>
                    <a:pt x="15" y="52"/>
                    <a:pt x="15" y="52"/>
                    <a:pt x="15" y="52"/>
                  </a:cubicBezTo>
                  <a:cubicBezTo>
                    <a:pt x="14" y="54"/>
                    <a:pt x="14" y="54"/>
                    <a:pt x="14" y="54"/>
                  </a:cubicBezTo>
                  <a:cubicBezTo>
                    <a:pt x="16" y="55"/>
                    <a:pt x="16" y="55"/>
                    <a:pt x="16" y="55"/>
                  </a:cubicBezTo>
                  <a:cubicBezTo>
                    <a:pt x="16" y="55"/>
                    <a:pt x="16" y="55"/>
                    <a:pt x="16" y="55"/>
                  </a:cubicBezTo>
                  <a:cubicBezTo>
                    <a:pt x="16" y="55"/>
                    <a:pt x="16" y="57"/>
                    <a:pt x="16" y="58"/>
                  </a:cubicBezTo>
                  <a:cubicBezTo>
                    <a:pt x="15" y="58"/>
                    <a:pt x="14" y="58"/>
                    <a:pt x="13" y="59"/>
                  </a:cubicBezTo>
                  <a:cubicBezTo>
                    <a:pt x="12" y="59"/>
                    <a:pt x="11" y="59"/>
                    <a:pt x="11" y="59"/>
                  </a:cubicBezTo>
                  <a:cubicBezTo>
                    <a:pt x="11" y="60"/>
                    <a:pt x="11" y="60"/>
                    <a:pt x="11" y="60"/>
                  </a:cubicBezTo>
                  <a:cubicBezTo>
                    <a:pt x="13" y="61"/>
                    <a:pt x="13" y="61"/>
                    <a:pt x="13" y="61"/>
                  </a:cubicBezTo>
                  <a:cubicBezTo>
                    <a:pt x="13" y="61"/>
                    <a:pt x="14" y="61"/>
                    <a:pt x="14" y="61"/>
                  </a:cubicBezTo>
                  <a:cubicBezTo>
                    <a:pt x="14" y="62"/>
                    <a:pt x="14" y="64"/>
                    <a:pt x="14" y="64"/>
                  </a:cubicBezTo>
                  <a:cubicBezTo>
                    <a:pt x="14" y="64"/>
                    <a:pt x="14" y="65"/>
                    <a:pt x="13" y="65"/>
                  </a:cubicBezTo>
                  <a:cubicBezTo>
                    <a:pt x="13" y="65"/>
                    <a:pt x="12" y="66"/>
                    <a:pt x="12" y="66"/>
                  </a:cubicBezTo>
                  <a:cubicBezTo>
                    <a:pt x="11" y="67"/>
                    <a:pt x="11" y="67"/>
                    <a:pt x="11" y="67"/>
                  </a:cubicBezTo>
                  <a:cubicBezTo>
                    <a:pt x="10" y="68"/>
                    <a:pt x="10" y="68"/>
                    <a:pt x="10" y="68"/>
                  </a:cubicBezTo>
                  <a:cubicBezTo>
                    <a:pt x="8" y="69"/>
                    <a:pt x="8" y="69"/>
                    <a:pt x="8" y="69"/>
                  </a:cubicBezTo>
                  <a:cubicBezTo>
                    <a:pt x="10" y="71"/>
                    <a:pt x="10" y="71"/>
                    <a:pt x="10" y="71"/>
                  </a:cubicBezTo>
                  <a:cubicBezTo>
                    <a:pt x="11" y="71"/>
                    <a:pt x="11" y="71"/>
                    <a:pt x="11" y="71"/>
                  </a:cubicBezTo>
                  <a:cubicBezTo>
                    <a:pt x="11" y="71"/>
                    <a:pt x="12" y="72"/>
                    <a:pt x="12" y="72"/>
                  </a:cubicBezTo>
                  <a:cubicBezTo>
                    <a:pt x="12" y="72"/>
                    <a:pt x="15" y="74"/>
                    <a:pt x="15" y="74"/>
                  </a:cubicBezTo>
                  <a:cubicBezTo>
                    <a:pt x="14" y="75"/>
                    <a:pt x="14" y="75"/>
                    <a:pt x="14" y="75"/>
                  </a:cubicBezTo>
                  <a:cubicBezTo>
                    <a:pt x="14" y="75"/>
                    <a:pt x="14" y="76"/>
                    <a:pt x="14" y="77"/>
                  </a:cubicBezTo>
                  <a:cubicBezTo>
                    <a:pt x="14" y="78"/>
                    <a:pt x="14" y="81"/>
                    <a:pt x="14" y="81"/>
                  </a:cubicBezTo>
                  <a:cubicBezTo>
                    <a:pt x="13" y="82"/>
                    <a:pt x="13" y="82"/>
                    <a:pt x="13" y="82"/>
                  </a:cubicBezTo>
                  <a:cubicBezTo>
                    <a:pt x="13" y="83"/>
                    <a:pt x="14" y="86"/>
                    <a:pt x="14" y="86"/>
                  </a:cubicBezTo>
                  <a:cubicBezTo>
                    <a:pt x="14" y="87"/>
                    <a:pt x="14" y="87"/>
                    <a:pt x="14" y="87"/>
                  </a:cubicBezTo>
                  <a:cubicBezTo>
                    <a:pt x="13" y="88"/>
                    <a:pt x="13" y="88"/>
                    <a:pt x="13" y="88"/>
                  </a:cubicBezTo>
                  <a:cubicBezTo>
                    <a:pt x="17" y="90"/>
                    <a:pt x="17" y="90"/>
                    <a:pt x="17" y="90"/>
                  </a:cubicBezTo>
                  <a:cubicBezTo>
                    <a:pt x="16" y="92"/>
                    <a:pt x="16" y="92"/>
                    <a:pt x="16" y="92"/>
                  </a:cubicBezTo>
                  <a:cubicBezTo>
                    <a:pt x="14" y="93"/>
                    <a:pt x="14" y="93"/>
                    <a:pt x="14" y="93"/>
                  </a:cubicBezTo>
                  <a:cubicBezTo>
                    <a:pt x="14" y="93"/>
                    <a:pt x="13" y="93"/>
                    <a:pt x="13" y="93"/>
                  </a:cubicBezTo>
                  <a:cubicBezTo>
                    <a:pt x="13" y="94"/>
                    <a:pt x="13" y="95"/>
                    <a:pt x="13" y="95"/>
                  </a:cubicBezTo>
                  <a:cubicBezTo>
                    <a:pt x="14" y="96"/>
                    <a:pt x="14" y="96"/>
                    <a:pt x="14" y="96"/>
                  </a:cubicBezTo>
                  <a:cubicBezTo>
                    <a:pt x="13" y="97"/>
                    <a:pt x="13" y="97"/>
                    <a:pt x="13" y="97"/>
                  </a:cubicBezTo>
                  <a:cubicBezTo>
                    <a:pt x="13" y="97"/>
                    <a:pt x="13" y="97"/>
                    <a:pt x="13" y="97"/>
                  </a:cubicBezTo>
                  <a:cubicBezTo>
                    <a:pt x="13" y="97"/>
                    <a:pt x="13" y="99"/>
                    <a:pt x="13" y="99"/>
                  </a:cubicBezTo>
                  <a:cubicBezTo>
                    <a:pt x="13" y="99"/>
                    <a:pt x="13" y="100"/>
                    <a:pt x="12" y="100"/>
                  </a:cubicBezTo>
                  <a:cubicBezTo>
                    <a:pt x="12" y="100"/>
                    <a:pt x="11" y="101"/>
                    <a:pt x="11" y="101"/>
                  </a:cubicBezTo>
                  <a:cubicBezTo>
                    <a:pt x="12" y="103"/>
                    <a:pt x="12" y="103"/>
                    <a:pt x="12" y="103"/>
                  </a:cubicBezTo>
                  <a:cubicBezTo>
                    <a:pt x="11" y="107"/>
                    <a:pt x="11" y="107"/>
                    <a:pt x="11" y="107"/>
                  </a:cubicBezTo>
                  <a:cubicBezTo>
                    <a:pt x="11" y="108"/>
                    <a:pt x="11" y="108"/>
                    <a:pt x="11" y="108"/>
                  </a:cubicBezTo>
                  <a:cubicBezTo>
                    <a:pt x="12" y="111"/>
                    <a:pt x="12" y="111"/>
                    <a:pt x="12" y="111"/>
                  </a:cubicBezTo>
                  <a:cubicBezTo>
                    <a:pt x="14" y="114"/>
                    <a:pt x="14" y="114"/>
                    <a:pt x="14" y="114"/>
                  </a:cubicBezTo>
                  <a:cubicBezTo>
                    <a:pt x="16" y="116"/>
                    <a:pt x="16" y="116"/>
                    <a:pt x="16" y="116"/>
                  </a:cubicBezTo>
                  <a:cubicBezTo>
                    <a:pt x="17" y="118"/>
                    <a:pt x="17" y="118"/>
                    <a:pt x="17" y="118"/>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5"/>
                    <a:pt x="18" y="126"/>
                  </a:cubicBezTo>
                  <a:cubicBezTo>
                    <a:pt x="18" y="126"/>
                    <a:pt x="18" y="126"/>
                    <a:pt x="17" y="125"/>
                  </a:cubicBezTo>
                  <a:cubicBezTo>
                    <a:pt x="16" y="125"/>
                    <a:pt x="15" y="123"/>
                    <a:pt x="15" y="123"/>
                  </a:cubicBezTo>
                  <a:cubicBezTo>
                    <a:pt x="15" y="123"/>
                    <a:pt x="14" y="121"/>
                    <a:pt x="14" y="121"/>
                  </a:cubicBezTo>
                  <a:cubicBezTo>
                    <a:pt x="14" y="121"/>
                    <a:pt x="13" y="120"/>
                    <a:pt x="13" y="120"/>
                  </a:cubicBezTo>
                  <a:cubicBezTo>
                    <a:pt x="11" y="120"/>
                    <a:pt x="11" y="120"/>
                    <a:pt x="11" y="120"/>
                  </a:cubicBezTo>
                  <a:cubicBezTo>
                    <a:pt x="11" y="120"/>
                    <a:pt x="11" y="121"/>
                    <a:pt x="11" y="121"/>
                  </a:cubicBezTo>
                  <a:cubicBezTo>
                    <a:pt x="11" y="122"/>
                    <a:pt x="11" y="122"/>
                    <a:pt x="12" y="123"/>
                  </a:cubicBezTo>
                  <a:cubicBezTo>
                    <a:pt x="13" y="124"/>
                    <a:pt x="13" y="124"/>
                    <a:pt x="14" y="124"/>
                  </a:cubicBezTo>
                  <a:cubicBezTo>
                    <a:pt x="14" y="124"/>
                    <a:pt x="14" y="125"/>
                    <a:pt x="15" y="125"/>
                  </a:cubicBezTo>
                  <a:cubicBezTo>
                    <a:pt x="15" y="126"/>
                    <a:pt x="15" y="128"/>
                    <a:pt x="15" y="128"/>
                  </a:cubicBezTo>
                  <a:cubicBezTo>
                    <a:pt x="17" y="130"/>
                    <a:pt x="17" y="130"/>
                    <a:pt x="17" y="130"/>
                  </a:cubicBezTo>
                  <a:cubicBezTo>
                    <a:pt x="19" y="131"/>
                    <a:pt x="19" y="131"/>
                    <a:pt x="19" y="131"/>
                  </a:cubicBezTo>
                  <a:cubicBezTo>
                    <a:pt x="27" y="135"/>
                    <a:pt x="27" y="135"/>
                    <a:pt x="27" y="135"/>
                  </a:cubicBezTo>
                  <a:cubicBezTo>
                    <a:pt x="30" y="136"/>
                    <a:pt x="30" y="136"/>
                    <a:pt x="30" y="136"/>
                  </a:cubicBezTo>
                  <a:cubicBezTo>
                    <a:pt x="31" y="136"/>
                    <a:pt x="31" y="136"/>
                    <a:pt x="31" y="136"/>
                  </a:cubicBezTo>
                  <a:cubicBezTo>
                    <a:pt x="32" y="138"/>
                    <a:pt x="32" y="138"/>
                    <a:pt x="32" y="138"/>
                  </a:cubicBezTo>
                  <a:cubicBezTo>
                    <a:pt x="33" y="139"/>
                    <a:pt x="33" y="139"/>
                    <a:pt x="33" y="139"/>
                  </a:cubicBezTo>
                  <a:cubicBezTo>
                    <a:pt x="33" y="139"/>
                    <a:pt x="34" y="139"/>
                    <a:pt x="35" y="139"/>
                  </a:cubicBezTo>
                  <a:cubicBezTo>
                    <a:pt x="35" y="139"/>
                    <a:pt x="37" y="139"/>
                    <a:pt x="37" y="139"/>
                  </a:cubicBezTo>
                  <a:cubicBezTo>
                    <a:pt x="37" y="139"/>
                    <a:pt x="38" y="138"/>
                    <a:pt x="38" y="139"/>
                  </a:cubicBezTo>
                  <a:cubicBezTo>
                    <a:pt x="38" y="140"/>
                    <a:pt x="41" y="145"/>
                    <a:pt x="41" y="145"/>
                  </a:cubicBezTo>
                  <a:cubicBezTo>
                    <a:pt x="41" y="145"/>
                    <a:pt x="41" y="146"/>
                    <a:pt x="42" y="147"/>
                  </a:cubicBezTo>
                  <a:cubicBezTo>
                    <a:pt x="43" y="148"/>
                    <a:pt x="45" y="149"/>
                    <a:pt x="45" y="149"/>
                  </a:cubicBezTo>
                  <a:cubicBezTo>
                    <a:pt x="45" y="149"/>
                    <a:pt x="44" y="150"/>
                    <a:pt x="44" y="151"/>
                  </a:cubicBezTo>
                  <a:cubicBezTo>
                    <a:pt x="45" y="152"/>
                    <a:pt x="44" y="152"/>
                    <a:pt x="45" y="152"/>
                  </a:cubicBezTo>
                  <a:cubicBezTo>
                    <a:pt x="45" y="153"/>
                    <a:pt x="45" y="153"/>
                    <a:pt x="45" y="153"/>
                  </a:cubicBezTo>
                  <a:cubicBezTo>
                    <a:pt x="45" y="153"/>
                    <a:pt x="45" y="153"/>
                    <a:pt x="45" y="154"/>
                  </a:cubicBezTo>
                  <a:cubicBezTo>
                    <a:pt x="46" y="154"/>
                    <a:pt x="46" y="155"/>
                    <a:pt x="46" y="155"/>
                  </a:cubicBezTo>
                  <a:cubicBezTo>
                    <a:pt x="46" y="158"/>
                    <a:pt x="46" y="158"/>
                    <a:pt x="46" y="158"/>
                  </a:cubicBezTo>
                  <a:cubicBezTo>
                    <a:pt x="48" y="158"/>
                    <a:pt x="48" y="158"/>
                    <a:pt x="48" y="158"/>
                  </a:cubicBezTo>
                  <a:lnTo>
                    <a:pt x="49" y="158"/>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3" name="Freeform 6"/>
            <p:cNvSpPr>
              <a:spLocks noEditPoints="1"/>
            </p:cNvSpPr>
            <p:nvPr/>
          </p:nvSpPr>
          <p:spPr bwMode="auto">
            <a:xfrm>
              <a:off x="5900013" y="3680445"/>
              <a:ext cx="193500" cy="353719"/>
            </a:xfrm>
            <a:custGeom>
              <a:avLst/>
              <a:gdLst>
                <a:gd name="T0" fmla="*/ 45 w 85"/>
                <a:gd name="T1" fmla="*/ 154 h 160"/>
                <a:gd name="T2" fmla="*/ 41 w 85"/>
                <a:gd name="T3" fmla="*/ 145 h 160"/>
                <a:gd name="T4" fmla="*/ 15 w 85"/>
                <a:gd name="T5" fmla="*/ 128 h 160"/>
                <a:gd name="T6" fmla="*/ 14 w 85"/>
                <a:gd name="T7" fmla="*/ 121 h 160"/>
                <a:gd name="T8" fmla="*/ 18 w 85"/>
                <a:gd name="T9" fmla="*/ 119 h 160"/>
                <a:gd name="T10" fmla="*/ 12 w 85"/>
                <a:gd name="T11" fmla="*/ 100 h 160"/>
                <a:gd name="T12" fmla="*/ 14 w 85"/>
                <a:gd name="T13" fmla="*/ 93 h 160"/>
                <a:gd name="T14" fmla="*/ 14 w 85"/>
                <a:gd name="T15" fmla="*/ 77 h 160"/>
                <a:gd name="T16" fmla="*/ 11 w 85"/>
                <a:gd name="T17" fmla="*/ 67 h 160"/>
                <a:gd name="T18" fmla="*/ 13 w 85"/>
                <a:gd name="T19" fmla="*/ 58 h 160"/>
                <a:gd name="T20" fmla="*/ 14 w 85"/>
                <a:gd name="T21" fmla="*/ 46 h 160"/>
                <a:gd name="T22" fmla="*/ 4 w 85"/>
                <a:gd name="T23" fmla="*/ 39 h 160"/>
                <a:gd name="T24" fmla="*/ 0 w 85"/>
                <a:gd name="T25" fmla="*/ 27 h 160"/>
                <a:gd name="T26" fmla="*/ 4 w 85"/>
                <a:gd name="T27" fmla="*/ 15 h 160"/>
                <a:gd name="T28" fmla="*/ 16 w 85"/>
                <a:gd name="T29" fmla="*/ 0 h 160"/>
                <a:gd name="T30" fmla="*/ 19 w 85"/>
                <a:gd name="T31" fmla="*/ 8 h 160"/>
                <a:gd name="T32" fmla="*/ 31 w 85"/>
                <a:gd name="T33" fmla="*/ 4 h 160"/>
                <a:gd name="T34" fmla="*/ 42 w 85"/>
                <a:gd name="T35" fmla="*/ 16 h 160"/>
                <a:gd name="T36" fmla="*/ 54 w 85"/>
                <a:gd name="T37" fmla="*/ 30 h 160"/>
                <a:gd name="T38" fmla="*/ 55 w 85"/>
                <a:gd name="T39" fmla="*/ 48 h 160"/>
                <a:gd name="T40" fmla="*/ 52 w 85"/>
                <a:gd name="T41" fmla="*/ 59 h 160"/>
                <a:gd name="T42" fmla="*/ 57 w 85"/>
                <a:gd name="T43" fmla="*/ 73 h 160"/>
                <a:gd name="T44" fmla="*/ 68 w 85"/>
                <a:gd name="T45" fmla="*/ 87 h 160"/>
                <a:gd name="T46" fmla="*/ 77 w 85"/>
                <a:gd name="T47" fmla="*/ 88 h 160"/>
                <a:gd name="T48" fmla="*/ 80 w 85"/>
                <a:gd name="T49" fmla="*/ 107 h 160"/>
                <a:gd name="T50" fmla="*/ 60 w 85"/>
                <a:gd name="T51" fmla="*/ 140 h 160"/>
                <a:gd name="T52" fmla="*/ 61 w 85"/>
                <a:gd name="T53" fmla="*/ 147 h 160"/>
                <a:gd name="T54" fmla="*/ 59 w 85"/>
                <a:gd name="T55" fmla="*/ 154 h 160"/>
                <a:gd name="T56" fmla="*/ 49 w 85"/>
                <a:gd name="T57" fmla="*/ 158 h 160"/>
                <a:gd name="T58" fmla="*/ 57 w 85"/>
                <a:gd name="T59" fmla="*/ 151 h 160"/>
                <a:gd name="T60" fmla="*/ 63 w 85"/>
                <a:gd name="T61" fmla="*/ 149 h 160"/>
                <a:gd name="T62" fmla="*/ 59 w 85"/>
                <a:gd name="T63" fmla="*/ 140 h 160"/>
                <a:gd name="T64" fmla="*/ 75 w 85"/>
                <a:gd name="T65" fmla="*/ 124 h 160"/>
                <a:gd name="T66" fmla="*/ 80 w 85"/>
                <a:gd name="T67" fmla="*/ 91 h 160"/>
                <a:gd name="T68" fmla="*/ 69 w 85"/>
                <a:gd name="T69" fmla="*/ 90 h 160"/>
                <a:gd name="T70" fmla="*/ 65 w 85"/>
                <a:gd name="T71" fmla="*/ 81 h 160"/>
                <a:gd name="T72" fmla="*/ 55 w 85"/>
                <a:gd name="T73" fmla="*/ 68 h 160"/>
                <a:gd name="T74" fmla="*/ 54 w 85"/>
                <a:gd name="T75" fmla="*/ 55 h 160"/>
                <a:gd name="T76" fmla="*/ 54 w 85"/>
                <a:gd name="T77" fmla="*/ 42 h 160"/>
                <a:gd name="T78" fmla="*/ 52 w 85"/>
                <a:gd name="T79" fmla="*/ 26 h 160"/>
                <a:gd name="T80" fmla="*/ 40 w 85"/>
                <a:gd name="T81" fmla="*/ 15 h 160"/>
                <a:gd name="T82" fmla="*/ 24 w 85"/>
                <a:gd name="T83" fmla="*/ 7 h 160"/>
                <a:gd name="T84" fmla="*/ 17 w 85"/>
                <a:gd name="T85" fmla="*/ 5 h 160"/>
                <a:gd name="T86" fmla="*/ 9 w 85"/>
                <a:gd name="T87" fmla="*/ 9 h 160"/>
                <a:gd name="T88" fmla="*/ 4 w 85"/>
                <a:gd name="T89" fmla="*/ 20 h 160"/>
                <a:gd name="T90" fmla="*/ 6 w 85"/>
                <a:gd name="T91" fmla="*/ 32 h 160"/>
                <a:gd name="T92" fmla="*/ 5 w 85"/>
                <a:gd name="T93" fmla="*/ 41 h 160"/>
                <a:gd name="T94" fmla="*/ 15 w 85"/>
                <a:gd name="T95" fmla="*/ 46 h 160"/>
                <a:gd name="T96" fmla="*/ 13 w 85"/>
                <a:gd name="T97" fmla="*/ 59 h 160"/>
                <a:gd name="T98" fmla="*/ 12 w 85"/>
                <a:gd name="T99" fmla="*/ 66 h 160"/>
                <a:gd name="T100" fmla="*/ 15 w 85"/>
                <a:gd name="T101" fmla="*/ 75 h 160"/>
                <a:gd name="T102" fmla="*/ 17 w 85"/>
                <a:gd name="T103" fmla="*/ 92 h 160"/>
                <a:gd name="T104" fmla="*/ 13 w 85"/>
                <a:gd name="T105" fmla="*/ 101 h 160"/>
                <a:gd name="T106" fmla="*/ 18 w 85"/>
                <a:gd name="T107" fmla="*/ 122 h 160"/>
                <a:gd name="T108" fmla="*/ 13 w 85"/>
                <a:gd name="T109" fmla="*/ 120 h 160"/>
                <a:gd name="T110" fmla="*/ 27 w 85"/>
                <a:gd name="T111" fmla="*/ 135 h 160"/>
                <a:gd name="T112" fmla="*/ 38 w 85"/>
                <a:gd name="T113" fmla="*/ 139 h 160"/>
                <a:gd name="T114" fmla="*/ 47 w 85"/>
                <a:gd name="T115"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5" h="160">
                  <a:moveTo>
                    <a:pt x="52" y="160"/>
                  </a:moveTo>
                  <a:cubicBezTo>
                    <a:pt x="52" y="160"/>
                    <a:pt x="52" y="160"/>
                    <a:pt x="52" y="160"/>
                  </a:cubicBezTo>
                  <a:cubicBezTo>
                    <a:pt x="49" y="158"/>
                    <a:pt x="49" y="158"/>
                    <a:pt x="49" y="158"/>
                  </a:cubicBezTo>
                  <a:cubicBezTo>
                    <a:pt x="48" y="159"/>
                    <a:pt x="48" y="159"/>
                    <a:pt x="48" y="159"/>
                  </a:cubicBezTo>
                  <a:cubicBezTo>
                    <a:pt x="46" y="158"/>
                    <a:pt x="46" y="158"/>
                    <a:pt x="46" y="158"/>
                  </a:cubicBezTo>
                  <a:cubicBezTo>
                    <a:pt x="46" y="155"/>
                    <a:pt x="46" y="155"/>
                    <a:pt x="46" y="155"/>
                  </a:cubicBezTo>
                  <a:cubicBezTo>
                    <a:pt x="46" y="155"/>
                    <a:pt x="45" y="155"/>
                    <a:pt x="45" y="154"/>
                  </a:cubicBezTo>
                  <a:cubicBezTo>
                    <a:pt x="45" y="152"/>
                    <a:pt x="45" y="152"/>
                    <a:pt x="45" y="152"/>
                  </a:cubicBezTo>
                  <a:cubicBezTo>
                    <a:pt x="44" y="153"/>
                    <a:pt x="44" y="153"/>
                    <a:pt x="44" y="153"/>
                  </a:cubicBezTo>
                  <a:cubicBezTo>
                    <a:pt x="44" y="152"/>
                    <a:pt x="44" y="152"/>
                    <a:pt x="44" y="152"/>
                  </a:cubicBezTo>
                  <a:cubicBezTo>
                    <a:pt x="44" y="151"/>
                    <a:pt x="44" y="151"/>
                    <a:pt x="44" y="151"/>
                  </a:cubicBezTo>
                  <a:cubicBezTo>
                    <a:pt x="44" y="150"/>
                    <a:pt x="44" y="149"/>
                    <a:pt x="45" y="149"/>
                  </a:cubicBezTo>
                  <a:cubicBezTo>
                    <a:pt x="44" y="149"/>
                    <a:pt x="42" y="148"/>
                    <a:pt x="42" y="147"/>
                  </a:cubicBezTo>
                  <a:cubicBezTo>
                    <a:pt x="41" y="147"/>
                    <a:pt x="41" y="145"/>
                    <a:pt x="41" y="145"/>
                  </a:cubicBezTo>
                  <a:cubicBezTo>
                    <a:pt x="40" y="145"/>
                    <a:pt x="38" y="141"/>
                    <a:pt x="38" y="139"/>
                  </a:cubicBezTo>
                  <a:cubicBezTo>
                    <a:pt x="36" y="139"/>
                    <a:pt x="35" y="139"/>
                    <a:pt x="35" y="139"/>
                  </a:cubicBezTo>
                  <a:cubicBezTo>
                    <a:pt x="34" y="139"/>
                    <a:pt x="33" y="139"/>
                    <a:pt x="33" y="139"/>
                  </a:cubicBezTo>
                  <a:cubicBezTo>
                    <a:pt x="32" y="138"/>
                    <a:pt x="32" y="138"/>
                    <a:pt x="32" y="138"/>
                  </a:cubicBezTo>
                  <a:cubicBezTo>
                    <a:pt x="31" y="137"/>
                    <a:pt x="31" y="137"/>
                    <a:pt x="31" y="137"/>
                  </a:cubicBezTo>
                  <a:cubicBezTo>
                    <a:pt x="27" y="135"/>
                    <a:pt x="27" y="135"/>
                    <a:pt x="27" y="135"/>
                  </a:cubicBezTo>
                  <a:cubicBezTo>
                    <a:pt x="15" y="128"/>
                    <a:pt x="15" y="128"/>
                    <a:pt x="15" y="128"/>
                  </a:cubicBezTo>
                  <a:cubicBezTo>
                    <a:pt x="15" y="128"/>
                    <a:pt x="14" y="126"/>
                    <a:pt x="14" y="125"/>
                  </a:cubicBezTo>
                  <a:cubicBezTo>
                    <a:pt x="14" y="125"/>
                    <a:pt x="14" y="125"/>
                    <a:pt x="14" y="124"/>
                  </a:cubicBezTo>
                  <a:cubicBezTo>
                    <a:pt x="13" y="124"/>
                    <a:pt x="12" y="124"/>
                    <a:pt x="12" y="123"/>
                  </a:cubicBezTo>
                  <a:cubicBezTo>
                    <a:pt x="11" y="123"/>
                    <a:pt x="11" y="122"/>
                    <a:pt x="10" y="121"/>
                  </a:cubicBezTo>
                  <a:cubicBezTo>
                    <a:pt x="10" y="121"/>
                    <a:pt x="10" y="120"/>
                    <a:pt x="10" y="120"/>
                  </a:cubicBezTo>
                  <a:cubicBezTo>
                    <a:pt x="13" y="120"/>
                    <a:pt x="13" y="120"/>
                    <a:pt x="13" y="120"/>
                  </a:cubicBezTo>
                  <a:cubicBezTo>
                    <a:pt x="13" y="120"/>
                    <a:pt x="14" y="121"/>
                    <a:pt x="14" y="121"/>
                  </a:cubicBezTo>
                  <a:cubicBezTo>
                    <a:pt x="15" y="121"/>
                    <a:pt x="15" y="123"/>
                    <a:pt x="15" y="123"/>
                  </a:cubicBezTo>
                  <a:cubicBezTo>
                    <a:pt x="15" y="123"/>
                    <a:pt x="16" y="125"/>
                    <a:pt x="17" y="125"/>
                  </a:cubicBezTo>
                  <a:cubicBezTo>
                    <a:pt x="17" y="125"/>
                    <a:pt x="18" y="125"/>
                    <a:pt x="18" y="125"/>
                  </a:cubicBezTo>
                  <a:cubicBezTo>
                    <a:pt x="18" y="125"/>
                    <a:pt x="18" y="125"/>
                    <a:pt x="18" y="125"/>
                  </a:cubicBezTo>
                  <a:cubicBezTo>
                    <a:pt x="19" y="123"/>
                    <a:pt x="19" y="123"/>
                    <a:pt x="19" y="123"/>
                  </a:cubicBezTo>
                  <a:cubicBezTo>
                    <a:pt x="18" y="122"/>
                    <a:pt x="18" y="122"/>
                    <a:pt x="18" y="122"/>
                  </a:cubicBezTo>
                  <a:cubicBezTo>
                    <a:pt x="18" y="119"/>
                    <a:pt x="18" y="119"/>
                    <a:pt x="18" y="119"/>
                  </a:cubicBezTo>
                  <a:cubicBezTo>
                    <a:pt x="17" y="118"/>
                    <a:pt x="17" y="118"/>
                    <a:pt x="17" y="118"/>
                  </a:cubicBezTo>
                  <a:cubicBezTo>
                    <a:pt x="16" y="116"/>
                    <a:pt x="16" y="116"/>
                    <a:pt x="16" y="116"/>
                  </a:cubicBezTo>
                  <a:cubicBezTo>
                    <a:pt x="12" y="111"/>
                    <a:pt x="12" y="111"/>
                    <a:pt x="12" y="111"/>
                  </a:cubicBezTo>
                  <a:cubicBezTo>
                    <a:pt x="10" y="108"/>
                    <a:pt x="10" y="108"/>
                    <a:pt x="10" y="108"/>
                  </a:cubicBezTo>
                  <a:cubicBezTo>
                    <a:pt x="12" y="103"/>
                    <a:pt x="12" y="103"/>
                    <a:pt x="12" y="103"/>
                  </a:cubicBezTo>
                  <a:cubicBezTo>
                    <a:pt x="11" y="101"/>
                    <a:pt x="11" y="101"/>
                    <a:pt x="11" y="101"/>
                  </a:cubicBezTo>
                  <a:cubicBezTo>
                    <a:pt x="11" y="101"/>
                    <a:pt x="12" y="100"/>
                    <a:pt x="12" y="100"/>
                  </a:cubicBezTo>
                  <a:cubicBezTo>
                    <a:pt x="12" y="100"/>
                    <a:pt x="13" y="99"/>
                    <a:pt x="13" y="99"/>
                  </a:cubicBezTo>
                  <a:cubicBezTo>
                    <a:pt x="13" y="99"/>
                    <a:pt x="13" y="98"/>
                    <a:pt x="13" y="98"/>
                  </a:cubicBezTo>
                  <a:cubicBezTo>
                    <a:pt x="13" y="97"/>
                    <a:pt x="13" y="97"/>
                    <a:pt x="13" y="97"/>
                  </a:cubicBezTo>
                  <a:cubicBezTo>
                    <a:pt x="14" y="95"/>
                    <a:pt x="14" y="95"/>
                    <a:pt x="14" y="95"/>
                  </a:cubicBezTo>
                  <a:cubicBezTo>
                    <a:pt x="12" y="95"/>
                    <a:pt x="12" y="95"/>
                    <a:pt x="12" y="95"/>
                  </a:cubicBezTo>
                  <a:cubicBezTo>
                    <a:pt x="12" y="94"/>
                    <a:pt x="13" y="93"/>
                    <a:pt x="13" y="93"/>
                  </a:cubicBezTo>
                  <a:cubicBezTo>
                    <a:pt x="13" y="93"/>
                    <a:pt x="13" y="93"/>
                    <a:pt x="14" y="93"/>
                  </a:cubicBezTo>
                  <a:cubicBezTo>
                    <a:pt x="16" y="91"/>
                    <a:pt x="16" y="91"/>
                    <a:pt x="16" y="91"/>
                  </a:cubicBezTo>
                  <a:cubicBezTo>
                    <a:pt x="16" y="90"/>
                    <a:pt x="16" y="90"/>
                    <a:pt x="16" y="90"/>
                  </a:cubicBezTo>
                  <a:cubicBezTo>
                    <a:pt x="13" y="89"/>
                    <a:pt x="13" y="89"/>
                    <a:pt x="13" y="89"/>
                  </a:cubicBezTo>
                  <a:cubicBezTo>
                    <a:pt x="14" y="86"/>
                    <a:pt x="14" y="86"/>
                    <a:pt x="14" y="86"/>
                  </a:cubicBezTo>
                  <a:cubicBezTo>
                    <a:pt x="13" y="85"/>
                    <a:pt x="12" y="83"/>
                    <a:pt x="12" y="83"/>
                  </a:cubicBezTo>
                  <a:cubicBezTo>
                    <a:pt x="13" y="81"/>
                    <a:pt x="13" y="81"/>
                    <a:pt x="13" y="81"/>
                  </a:cubicBezTo>
                  <a:cubicBezTo>
                    <a:pt x="13" y="81"/>
                    <a:pt x="14" y="78"/>
                    <a:pt x="14" y="77"/>
                  </a:cubicBezTo>
                  <a:cubicBezTo>
                    <a:pt x="14" y="76"/>
                    <a:pt x="14" y="75"/>
                    <a:pt x="14" y="75"/>
                  </a:cubicBezTo>
                  <a:cubicBezTo>
                    <a:pt x="14" y="74"/>
                    <a:pt x="14" y="74"/>
                    <a:pt x="14" y="74"/>
                  </a:cubicBezTo>
                  <a:cubicBezTo>
                    <a:pt x="13" y="73"/>
                    <a:pt x="12" y="72"/>
                    <a:pt x="12" y="72"/>
                  </a:cubicBezTo>
                  <a:cubicBezTo>
                    <a:pt x="12" y="72"/>
                    <a:pt x="11" y="72"/>
                    <a:pt x="11" y="71"/>
                  </a:cubicBezTo>
                  <a:cubicBezTo>
                    <a:pt x="10" y="71"/>
                    <a:pt x="10" y="71"/>
                    <a:pt x="10" y="71"/>
                  </a:cubicBezTo>
                  <a:cubicBezTo>
                    <a:pt x="8" y="69"/>
                    <a:pt x="8" y="69"/>
                    <a:pt x="8" y="69"/>
                  </a:cubicBezTo>
                  <a:cubicBezTo>
                    <a:pt x="11" y="67"/>
                    <a:pt x="11" y="67"/>
                    <a:pt x="11" y="67"/>
                  </a:cubicBezTo>
                  <a:cubicBezTo>
                    <a:pt x="11" y="66"/>
                    <a:pt x="11" y="66"/>
                    <a:pt x="11" y="66"/>
                  </a:cubicBezTo>
                  <a:cubicBezTo>
                    <a:pt x="12" y="65"/>
                    <a:pt x="13" y="65"/>
                    <a:pt x="13" y="65"/>
                  </a:cubicBezTo>
                  <a:cubicBezTo>
                    <a:pt x="13" y="65"/>
                    <a:pt x="14" y="64"/>
                    <a:pt x="14" y="64"/>
                  </a:cubicBezTo>
                  <a:cubicBezTo>
                    <a:pt x="14" y="63"/>
                    <a:pt x="14" y="62"/>
                    <a:pt x="14" y="61"/>
                  </a:cubicBezTo>
                  <a:cubicBezTo>
                    <a:pt x="11" y="60"/>
                    <a:pt x="11" y="60"/>
                    <a:pt x="11" y="60"/>
                  </a:cubicBezTo>
                  <a:cubicBezTo>
                    <a:pt x="11" y="59"/>
                    <a:pt x="11" y="59"/>
                    <a:pt x="11" y="59"/>
                  </a:cubicBezTo>
                  <a:cubicBezTo>
                    <a:pt x="11" y="59"/>
                    <a:pt x="12" y="59"/>
                    <a:pt x="13" y="58"/>
                  </a:cubicBezTo>
                  <a:cubicBezTo>
                    <a:pt x="14" y="58"/>
                    <a:pt x="15" y="57"/>
                    <a:pt x="15" y="57"/>
                  </a:cubicBezTo>
                  <a:cubicBezTo>
                    <a:pt x="16" y="57"/>
                    <a:pt x="16" y="56"/>
                    <a:pt x="16" y="55"/>
                  </a:cubicBezTo>
                  <a:cubicBezTo>
                    <a:pt x="14" y="54"/>
                    <a:pt x="14" y="54"/>
                    <a:pt x="14" y="54"/>
                  </a:cubicBezTo>
                  <a:cubicBezTo>
                    <a:pt x="15" y="52"/>
                    <a:pt x="15" y="52"/>
                    <a:pt x="15" y="52"/>
                  </a:cubicBezTo>
                  <a:cubicBezTo>
                    <a:pt x="14" y="49"/>
                    <a:pt x="14" y="49"/>
                    <a:pt x="14" y="49"/>
                  </a:cubicBezTo>
                  <a:cubicBezTo>
                    <a:pt x="15" y="47"/>
                    <a:pt x="15" y="47"/>
                    <a:pt x="15" y="47"/>
                  </a:cubicBezTo>
                  <a:cubicBezTo>
                    <a:pt x="14" y="46"/>
                    <a:pt x="14" y="46"/>
                    <a:pt x="14" y="46"/>
                  </a:cubicBezTo>
                  <a:cubicBezTo>
                    <a:pt x="10" y="44"/>
                    <a:pt x="10" y="44"/>
                    <a:pt x="10" y="44"/>
                  </a:cubicBezTo>
                  <a:cubicBezTo>
                    <a:pt x="9" y="44"/>
                    <a:pt x="9" y="44"/>
                    <a:pt x="9" y="44"/>
                  </a:cubicBezTo>
                  <a:cubicBezTo>
                    <a:pt x="8" y="44"/>
                    <a:pt x="7" y="45"/>
                    <a:pt x="7" y="45"/>
                  </a:cubicBezTo>
                  <a:cubicBezTo>
                    <a:pt x="4" y="44"/>
                    <a:pt x="4" y="43"/>
                    <a:pt x="4" y="43"/>
                  </a:cubicBezTo>
                  <a:cubicBezTo>
                    <a:pt x="5" y="43"/>
                    <a:pt x="5" y="42"/>
                    <a:pt x="5" y="42"/>
                  </a:cubicBezTo>
                  <a:cubicBezTo>
                    <a:pt x="4" y="41"/>
                    <a:pt x="4" y="41"/>
                    <a:pt x="4" y="41"/>
                  </a:cubicBezTo>
                  <a:cubicBezTo>
                    <a:pt x="4" y="39"/>
                    <a:pt x="4" y="39"/>
                    <a:pt x="4" y="39"/>
                  </a:cubicBezTo>
                  <a:cubicBezTo>
                    <a:pt x="4" y="39"/>
                    <a:pt x="5" y="37"/>
                    <a:pt x="5" y="37"/>
                  </a:cubicBezTo>
                  <a:cubicBezTo>
                    <a:pt x="4" y="36"/>
                    <a:pt x="4" y="35"/>
                    <a:pt x="4" y="35"/>
                  </a:cubicBezTo>
                  <a:cubicBezTo>
                    <a:pt x="5" y="33"/>
                    <a:pt x="5" y="33"/>
                    <a:pt x="5" y="33"/>
                  </a:cubicBezTo>
                  <a:cubicBezTo>
                    <a:pt x="5" y="32"/>
                    <a:pt x="5" y="32"/>
                    <a:pt x="5" y="32"/>
                  </a:cubicBezTo>
                  <a:cubicBezTo>
                    <a:pt x="5" y="31"/>
                    <a:pt x="5" y="30"/>
                    <a:pt x="5" y="30"/>
                  </a:cubicBezTo>
                  <a:cubicBezTo>
                    <a:pt x="1" y="28"/>
                    <a:pt x="1" y="28"/>
                    <a:pt x="1" y="28"/>
                  </a:cubicBezTo>
                  <a:cubicBezTo>
                    <a:pt x="0" y="27"/>
                    <a:pt x="0" y="27"/>
                    <a:pt x="0" y="27"/>
                  </a:cubicBezTo>
                  <a:cubicBezTo>
                    <a:pt x="0" y="25"/>
                    <a:pt x="0" y="25"/>
                    <a:pt x="0" y="25"/>
                  </a:cubicBezTo>
                  <a:cubicBezTo>
                    <a:pt x="2" y="23"/>
                    <a:pt x="2" y="23"/>
                    <a:pt x="2" y="23"/>
                  </a:cubicBezTo>
                  <a:cubicBezTo>
                    <a:pt x="3" y="21"/>
                    <a:pt x="3" y="21"/>
                    <a:pt x="3" y="21"/>
                  </a:cubicBezTo>
                  <a:cubicBezTo>
                    <a:pt x="3" y="20"/>
                    <a:pt x="3" y="20"/>
                    <a:pt x="3" y="19"/>
                  </a:cubicBezTo>
                  <a:cubicBezTo>
                    <a:pt x="3" y="19"/>
                    <a:pt x="4" y="18"/>
                    <a:pt x="4" y="18"/>
                  </a:cubicBezTo>
                  <a:cubicBezTo>
                    <a:pt x="4" y="16"/>
                    <a:pt x="4" y="16"/>
                    <a:pt x="4" y="16"/>
                  </a:cubicBezTo>
                  <a:cubicBezTo>
                    <a:pt x="4" y="15"/>
                    <a:pt x="4" y="15"/>
                    <a:pt x="4" y="15"/>
                  </a:cubicBezTo>
                  <a:cubicBezTo>
                    <a:pt x="5" y="14"/>
                    <a:pt x="5" y="14"/>
                    <a:pt x="5" y="14"/>
                  </a:cubicBezTo>
                  <a:cubicBezTo>
                    <a:pt x="5" y="14"/>
                    <a:pt x="6" y="13"/>
                    <a:pt x="7" y="13"/>
                  </a:cubicBezTo>
                  <a:cubicBezTo>
                    <a:pt x="7" y="12"/>
                    <a:pt x="7" y="11"/>
                    <a:pt x="7" y="11"/>
                  </a:cubicBezTo>
                  <a:cubicBezTo>
                    <a:pt x="11" y="5"/>
                    <a:pt x="11" y="5"/>
                    <a:pt x="11" y="5"/>
                  </a:cubicBezTo>
                  <a:cubicBezTo>
                    <a:pt x="10" y="4"/>
                    <a:pt x="10" y="4"/>
                    <a:pt x="10" y="4"/>
                  </a:cubicBezTo>
                  <a:cubicBezTo>
                    <a:pt x="13" y="0"/>
                    <a:pt x="14" y="0"/>
                    <a:pt x="14" y="0"/>
                  </a:cubicBezTo>
                  <a:cubicBezTo>
                    <a:pt x="15" y="0"/>
                    <a:pt x="16" y="0"/>
                    <a:pt x="16" y="0"/>
                  </a:cubicBezTo>
                  <a:cubicBezTo>
                    <a:pt x="17" y="1"/>
                    <a:pt x="17" y="1"/>
                    <a:pt x="17" y="1"/>
                  </a:cubicBezTo>
                  <a:cubicBezTo>
                    <a:pt x="18" y="2"/>
                    <a:pt x="18" y="2"/>
                    <a:pt x="18" y="2"/>
                  </a:cubicBezTo>
                  <a:cubicBezTo>
                    <a:pt x="18" y="3"/>
                    <a:pt x="18" y="3"/>
                    <a:pt x="18" y="3"/>
                  </a:cubicBezTo>
                  <a:cubicBezTo>
                    <a:pt x="18" y="4"/>
                    <a:pt x="17" y="4"/>
                    <a:pt x="17" y="5"/>
                  </a:cubicBezTo>
                  <a:cubicBezTo>
                    <a:pt x="18" y="5"/>
                    <a:pt x="17" y="6"/>
                    <a:pt x="17" y="6"/>
                  </a:cubicBezTo>
                  <a:cubicBezTo>
                    <a:pt x="18" y="6"/>
                    <a:pt x="18" y="7"/>
                    <a:pt x="18" y="7"/>
                  </a:cubicBezTo>
                  <a:cubicBezTo>
                    <a:pt x="19" y="8"/>
                    <a:pt x="19" y="8"/>
                    <a:pt x="19" y="8"/>
                  </a:cubicBezTo>
                  <a:cubicBezTo>
                    <a:pt x="19" y="9"/>
                    <a:pt x="20" y="9"/>
                    <a:pt x="20" y="9"/>
                  </a:cubicBezTo>
                  <a:cubicBezTo>
                    <a:pt x="22" y="8"/>
                    <a:pt x="22" y="8"/>
                    <a:pt x="22" y="8"/>
                  </a:cubicBezTo>
                  <a:cubicBezTo>
                    <a:pt x="24" y="7"/>
                    <a:pt x="24" y="7"/>
                    <a:pt x="24" y="7"/>
                  </a:cubicBezTo>
                  <a:cubicBezTo>
                    <a:pt x="24" y="7"/>
                    <a:pt x="26" y="6"/>
                    <a:pt x="27" y="6"/>
                  </a:cubicBezTo>
                  <a:cubicBezTo>
                    <a:pt x="27" y="6"/>
                    <a:pt x="27" y="5"/>
                    <a:pt x="28" y="4"/>
                  </a:cubicBezTo>
                  <a:cubicBezTo>
                    <a:pt x="29" y="4"/>
                    <a:pt x="29" y="4"/>
                    <a:pt x="29" y="4"/>
                  </a:cubicBezTo>
                  <a:cubicBezTo>
                    <a:pt x="31" y="4"/>
                    <a:pt x="31" y="4"/>
                    <a:pt x="31" y="4"/>
                  </a:cubicBezTo>
                  <a:cubicBezTo>
                    <a:pt x="32" y="6"/>
                    <a:pt x="32" y="6"/>
                    <a:pt x="32" y="6"/>
                  </a:cubicBezTo>
                  <a:cubicBezTo>
                    <a:pt x="34" y="7"/>
                    <a:pt x="34" y="7"/>
                    <a:pt x="34" y="7"/>
                  </a:cubicBezTo>
                  <a:cubicBezTo>
                    <a:pt x="36" y="9"/>
                    <a:pt x="36" y="9"/>
                    <a:pt x="36" y="9"/>
                  </a:cubicBezTo>
                  <a:cubicBezTo>
                    <a:pt x="37" y="12"/>
                    <a:pt x="37" y="12"/>
                    <a:pt x="37" y="12"/>
                  </a:cubicBezTo>
                  <a:cubicBezTo>
                    <a:pt x="39" y="15"/>
                    <a:pt x="39" y="15"/>
                    <a:pt x="39" y="15"/>
                  </a:cubicBezTo>
                  <a:cubicBezTo>
                    <a:pt x="40" y="14"/>
                    <a:pt x="40" y="14"/>
                    <a:pt x="40" y="14"/>
                  </a:cubicBezTo>
                  <a:cubicBezTo>
                    <a:pt x="42" y="16"/>
                    <a:pt x="42" y="16"/>
                    <a:pt x="42" y="16"/>
                  </a:cubicBezTo>
                  <a:cubicBezTo>
                    <a:pt x="44" y="17"/>
                    <a:pt x="44" y="17"/>
                    <a:pt x="44" y="17"/>
                  </a:cubicBezTo>
                  <a:cubicBezTo>
                    <a:pt x="44" y="17"/>
                    <a:pt x="46" y="17"/>
                    <a:pt x="48" y="18"/>
                  </a:cubicBezTo>
                  <a:cubicBezTo>
                    <a:pt x="49" y="18"/>
                    <a:pt x="49" y="19"/>
                    <a:pt x="49" y="19"/>
                  </a:cubicBezTo>
                  <a:cubicBezTo>
                    <a:pt x="50" y="21"/>
                    <a:pt x="52" y="23"/>
                    <a:pt x="52" y="23"/>
                  </a:cubicBezTo>
                  <a:cubicBezTo>
                    <a:pt x="53" y="26"/>
                    <a:pt x="53" y="26"/>
                    <a:pt x="53" y="26"/>
                  </a:cubicBezTo>
                  <a:cubicBezTo>
                    <a:pt x="53" y="26"/>
                    <a:pt x="54" y="28"/>
                    <a:pt x="54" y="29"/>
                  </a:cubicBezTo>
                  <a:cubicBezTo>
                    <a:pt x="54" y="29"/>
                    <a:pt x="54" y="30"/>
                    <a:pt x="54" y="30"/>
                  </a:cubicBezTo>
                  <a:cubicBezTo>
                    <a:pt x="57" y="33"/>
                    <a:pt x="57" y="33"/>
                    <a:pt x="57" y="33"/>
                  </a:cubicBezTo>
                  <a:cubicBezTo>
                    <a:pt x="56" y="36"/>
                    <a:pt x="56" y="36"/>
                    <a:pt x="56" y="36"/>
                  </a:cubicBezTo>
                  <a:cubicBezTo>
                    <a:pt x="55" y="38"/>
                    <a:pt x="55" y="38"/>
                    <a:pt x="55" y="38"/>
                  </a:cubicBezTo>
                  <a:cubicBezTo>
                    <a:pt x="55" y="38"/>
                    <a:pt x="55" y="40"/>
                    <a:pt x="55" y="40"/>
                  </a:cubicBezTo>
                  <a:cubicBezTo>
                    <a:pt x="55" y="40"/>
                    <a:pt x="55" y="42"/>
                    <a:pt x="55" y="42"/>
                  </a:cubicBezTo>
                  <a:cubicBezTo>
                    <a:pt x="54" y="43"/>
                    <a:pt x="54" y="43"/>
                    <a:pt x="54" y="43"/>
                  </a:cubicBezTo>
                  <a:cubicBezTo>
                    <a:pt x="55" y="48"/>
                    <a:pt x="55" y="48"/>
                    <a:pt x="55" y="48"/>
                  </a:cubicBezTo>
                  <a:cubicBezTo>
                    <a:pt x="54" y="51"/>
                    <a:pt x="54" y="51"/>
                    <a:pt x="54" y="51"/>
                  </a:cubicBezTo>
                  <a:cubicBezTo>
                    <a:pt x="55" y="51"/>
                    <a:pt x="56" y="52"/>
                    <a:pt x="56" y="53"/>
                  </a:cubicBezTo>
                  <a:cubicBezTo>
                    <a:pt x="57" y="53"/>
                    <a:pt x="56" y="54"/>
                    <a:pt x="56" y="54"/>
                  </a:cubicBezTo>
                  <a:cubicBezTo>
                    <a:pt x="55" y="55"/>
                    <a:pt x="55" y="55"/>
                    <a:pt x="54" y="56"/>
                  </a:cubicBezTo>
                  <a:cubicBezTo>
                    <a:pt x="53" y="56"/>
                    <a:pt x="53" y="56"/>
                    <a:pt x="53" y="56"/>
                  </a:cubicBezTo>
                  <a:cubicBezTo>
                    <a:pt x="53" y="57"/>
                    <a:pt x="52" y="57"/>
                    <a:pt x="52" y="57"/>
                  </a:cubicBezTo>
                  <a:cubicBezTo>
                    <a:pt x="52" y="57"/>
                    <a:pt x="52" y="58"/>
                    <a:pt x="52" y="59"/>
                  </a:cubicBezTo>
                  <a:cubicBezTo>
                    <a:pt x="53" y="60"/>
                    <a:pt x="55" y="61"/>
                    <a:pt x="55" y="61"/>
                  </a:cubicBezTo>
                  <a:cubicBezTo>
                    <a:pt x="55" y="61"/>
                    <a:pt x="57" y="63"/>
                    <a:pt x="57" y="64"/>
                  </a:cubicBezTo>
                  <a:cubicBezTo>
                    <a:pt x="58" y="64"/>
                    <a:pt x="57" y="65"/>
                    <a:pt x="57" y="66"/>
                  </a:cubicBezTo>
                  <a:cubicBezTo>
                    <a:pt x="57" y="66"/>
                    <a:pt x="57" y="67"/>
                    <a:pt x="55" y="68"/>
                  </a:cubicBezTo>
                  <a:cubicBezTo>
                    <a:pt x="56" y="69"/>
                    <a:pt x="56" y="69"/>
                    <a:pt x="56" y="69"/>
                  </a:cubicBezTo>
                  <a:cubicBezTo>
                    <a:pt x="57" y="72"/>
                    <a:pt x="57" y="72"/>
                    <a:pt x="57" y="72"/>
                  </a:cubicBezTo>
                  <a:cubicBezTo>
                    <a:pt x="57" y="72"/>
                    <a:pt x="57" y="73"/>
                    <a:pt x="57" y="73"/>
                  </a:cubicBezTo>
                  <a:cubicBezTo>
                    <a:pt x="58" y="74"/>
                    <a:pt x="59" y="76"/>
                    <a:pt x="60" y="76"/>
                  </a:cubicBezTo>
                  <a:cubicBezTo>
                    <a:pt x="60" y="76"/>
                    <a:pt x="61" y="78"/>
                    <a:pt x="61" y="79"/>
                  </a:cubicBezTo>
                  <a:cubicBezTo>
                    <a:pt x="61" y="79"/>
                    <a:pt x="61" y="80"/>
                    <a:pt x="61" y="80"/>
                  </a:cubicBezTo>
                  <a:cubicBezTo>
                    <a:pt x="61" y="80"/>
                    <a:pt x="62" y="80"/>
                    <a:pt x="62" y="80"/>
                  </a:cubicBezTo>
                  <a:cubicBezTo>
                    <a:pt x="63" y="81"/>
                    <a:pt x="65" y="81"/>
                    <a:pt x="65" y="81"/>
                  </a:cubicBezTo>
                  <a:cubicBezTo>
                    <a:pt x="65" y="81"/>
                    <a:pt x="66" y="82"/>
                    <a:pt x="66" y="83"/>
                  </a:cubicBezTo>
                  <a:cubicBezTo>
                    <a:pt x="67" y="84"/>
                    <a:pt x="68" y="86"/>
                    <a:pt x="68" y="87"/>
                  </a:cubicBezTo>
                  <a:cubicBezTo>
                    <a:pt x="68" y="87"/>
                    <a:pt x="68" y="88"/>
                    <a:pt x="68" y="88"/>
                  </a:cubicBezTo>
                  <a:cubicBezTo>
                    <a:pt x="68" y="89"/>
                    <a:pt x="68" y="89"/>
                    <a:pt x="68" y="89"/>
                  </a:cubicBezTo>
                  <a:cubicBezTo>
                    <a:pt x="68" y="90"/>
                    <a:pt x="69" y="89"/>
                    <a:pt x="69" y="89"/>
                  </a:cubicBezTo>
                  <a:cubicBezTo>
                    <a:pt x="69" y="89"/>
                    <a:pt x="70" y="88"/>
                    <a:pt x="70" y="88"/>
                  </a:cubicBezTo>
                  <a:cubicBezTo>
                    <a:pt x="71" y="88"/>
                    <a:pt x="72" y="88"/>
                    <a:pt x="73" y="88"/>
                  </a:cubicBezTo>
                  <a:cubicBezTo>
                    <a:pt x="74" y="88"/>
                    <a:pt x="74" y="88"/>
                    <a:pt x="74" y="88"/>
                  </a:cubicBezTo>
                  <a:cubicBezTo>
                    <a:pt x="76" y="88"/>
                    <a:pt x="76" y="88"/>
                    <a:pt x="77" y="88"/>
                  </a:cubicBezTo>
                  <a:cubicBezTo>
                    <a:pt x="79" y="89"/>
                    <a:pt x="79" y="89"/>
                    <a:pt x="79" y="89"/>
                  </a:cubicBezTo>
                  <a:cubicBezTo>
                    <a:pt x="80" y="91"/>
                    <a:pt x="80" y="91"/>
                    <a:pt x="80" y="91"/>
                  </a:cubicBezTo>
                  <a:cubicBezTo>
                    <a:pt x="80" y="91"/>
                    <a:pt x="81" y="91"/>
                    <a:pt x="81" y="91"/>
                  </a:cubicBezTo>
                  <a:cubicBezTo>
                    <a:pt x="82" y="93"/>
                    <a:pt x="82" y="93"/>
                    <a:pt x="82" y="93"/>
                  </a:cubicBezTo>
                  <a:cubicBezTo>
                    <a:pt x="84" y="96"/>
                    <a:pt x="84" y="96"/>
                    <a:pt x="84" y="96"/>
                  </a:cubicBezTo>
                  <a:cubicBezTo>
                    <a:pt x="85" y="104"/>
                    <a:pt x="85" y="104"/>
                    <a:pt x="85" y="104"/>
                  </a:cubicBezTo>
                  <a:cubicBezTo>
                    <a:pt x="83" y="104"/>
                    <a:pt x="81" y="106"/>
                    <a:pt x="80" y="107"/>
                  </a:cubicBezTo>
                  <a:cubicBezTo>
                    <a:pt x="77" y="115"/>
                    <a:pt x="77" y="115"/>
                    <a:pt x="77" y="115"/>
                  </a:cubicBezTo>
                  <a:cubicBezTo>
                    <a:pt x="75" y="124"/>
                    <a:pt x="75" y="124"/>
                    <a:pt x="75" y="124"/>
                  </a:cubicBezTo>
                  <a:cubicBezTo>
                    <a:pt x="70" y="132"/>
                    <a:pt x="70" y="132"/>
                    <a:pt x="70" y="132"/>
                  </a:cubicBezTo>
                  <a:cubicBezTo>
                    <a:pt x="63" y="136"/>
                    <a:pt x="63" y="136"/>
                    <a:pt x="63" y="136"/>
                  </a:cubicBezTo>
                  <a:cubicBezTo>
                    <a:pt x="62" y="136"/>
                    <a:pt x="62" y="136"/>
                    <a:pt x="62" y="136"/>
                  </a:cubicBezTo>
                  <a:cubicBezTo>
                    <a:pt x="62" y="136"/>
                    <a:pt x="61" y="137"/>
                    <a:pt x="61" y="137"/>
                  </a:cubicBezTo>
                  <a:cubicBezTo>
                    <a:pt x="60" y="140"/>
                    <a:pt x="60" y="140"/>
                    <a:pt x="60" y="140"/>
                  </a:cubicBezTo>
                  <a:cubicBezTo>
                    <a:pt x="59" y="141"/>
                    <a:pt x="59" y="141"/>
                    <a:pt x="59" y="141"/>
                  </a:cubicBezTo>
                  <a:cubicBezTo>
                    <a:pt x="58" y="141"/>
                    <a:pt x="58" y="141"/>
                    <a:pt x="58" y="141"/>
                  </a:cubicBezTo>
                  <a:cubicBezTo>
                    <a:pt x="58" y="142"/>
                    <a:pt x="58" y="142"/>
                    <a:pt x="58" y="142"/>
                  </a:cubicBezTo>
                  <a:cubicBezTo>
                    <a:pt x="58" y="143"/>
                    <a:pt x="58" y="143"/>
                    <a:pt x="58" y="144"/>
                  </a:cubicBezTo>
                  <a:cubicBezTo>
                    <a:pt x="58" y="144"/>
                    <a:pt x="58" y="144"/>
                    <a:pt x="58" y="145"/>
                  </a:cubicBezTo>
                  <a:cubicBezTo>
                    <a:pt x="58" y="145"/>
                    <a:pt x="59" y="145"/>
                    <a:pt x="59" y="146"/>
                  </a:cubicBezTo>
                  <a:cubicBezTo>
                    <a:pt x="59" y="146"/>
                    <a:pt x="60" y="147"/>
                    <a:pt x="61" y="147"/>
                  </a:cubicBezTo>
                  <a:cubicBezTo>
                    <a:pt x="62" y="148"/>
                    <a:pt x="63" y="148"/>
                    <a:pt x="63" y="148"/>
                  </a:cubicBezTo>
                  <a:cubicBezTo>
                    <a:pt x="64" y="150"/>
                    <a:pt x="64" y="150"/>
                    <a:pt x="64" y="150"/>
                  </a:cubicBezTo>
                  <a:cubicBezTo>
                    <a:pt x="63" y="151"/>
                    <a:pt x="62" y="151"/>
                    <a:pt x="61" y="151"/>
                  </a:cubicBezTo>
                  <a:cubicBezTo>
                    <a:pt x="61" y="151"/>
                    <a:pt x="60" y="151"/>
                    <a:pt x="60" y="151"/>
                  </a:cubicBezTo>
                  <a:cubicBezTo>
                    <a:pt x="59" y="151"/>
                    <a:pt x="59" y="151"/>
                    <a:pt x="58" y="151"/>
                  </a:cubicBezTo>
                  <a:cubicBezTo>
                    <a:pt x="58" y="151"/>
                    <a:pt x="58" y="152"/>
                    <a:pt x="58" y="153"/>
                  </a:cubicBezTo>
                  <a:cubicBezTo>
                    <a:pt x="59" y="154"/>
                    <a:pt x="59" y="154"/>
                    <a:pt x="59" y="154"/>
                  </a:cubicBezTo>
                  <a:cubicBezTo>
                    <a:pt x="59" y="154"/>
                    <a:pt x="59" y="156"/>
                    <a:pt x="59" y="156"/>
                  </a:cubicBezTo>
                  <a:cubicBezTo>
                    <a:pt x="59" y="156"/>
                    <a:pt x="59" y="157"/>
                    <a:pt x="57" y="158"/>
                  </a:cubicBezTo>
                  <a:cubicBezTo>
                    <a:pt x="56" y="160"/>
                    <a:pt x="56" y="160"/>
                    <a:pt x="56" y="160"/>
                  </a:cubicBezTo>
                  <a:cubicBezTo>
                    <a:pt x="52" y="160"/>
                    <a:pt x="52" y="160"/>
                    <a:pt x="52" y="160"/>
                  </a:cubicBezTo>
                  <a:cubicBezTo>
                    <a:pt x="52" y="160"/>
                    <a:pt x="52" y="160"/>
                    <a:pt x="52" y="160"/>
                  </a:cubicBezTo>
                  <a:close/>
                  <a:moveTo>
                    <a:pt x="49" y="158"/>
                  </a:moveTo>
                  <a:cubicBezTo>
                    <a:pt x="49" y="158"/>
                    <a:pt x="49" y="158"/>
                    <a:pt x="49" y="158"/>
                  </a:cubicBezTo>
                  <a:cubicBezTo>
                    <a:pt x="52" y="159"/>
                    <a:pt x="52" y="159"/>
                    <a:pt x="52" y="159"/>
                  </a:cubicBezTo>
                  <a:cubicBezTo>
                    <a:pt x="55" y="159"/>
                    <a:pt x="55" y="159"/>
                    <a:pt x="55" y="159"/>
                  </a:cubicBezTo>
                  <a:cubicBezTo>
                    <a:pt x="57" y="158"/>
                    <a:pt x="57" y="158"/>
                    <a:pt x="57" y="158"/>
                  </a:cubicBezTo>
                  <a:cubicBezTo>
                    <a:pt x="58" y="157"/>
                    <a:pt x="59" y="156"/>
                    <a:pt x="59" y="156"/>
                  </a:cubicBezTo>
                  <a:cubicBezTo>
                    <a:pt x="59" y="156"/>
                    <a:pt x="58" y="154"/>
                    <a:pt x="58" y="154"/>
                  </a:cubicBezTo>
                  <a:cubicBezTo>
                    <a:pt x="58" y="153"/>
                    <a:pt x="58" y="153"/>
                    <a:pt x="58" y="153"/>
                  </a:cubicBezTo>
                  <a:cubicBezTo>
                    <a:pt x="58" y="153"/>
                    <a:pt x="57" y="152"/>
                    <a:pt x="57" y="151"/>
                  </a:cubicBezTo>
                  <a:cubicBezTo>
                    <a:pt x="57" y="151"/>
                    <a:pt x="58" y="150"/>
                    <a:pt x="58" y="150"/>
                  </a:cubicBezTo>
                  <a:cubicBezTo>
                    <a:pt x="59" y="150"/>
                    <a:pt x="59" y="150"/>
                    <a:pt x="59" y="150"/>
                  </a:cubicBezTo>
                  <a:cubicBezTo>
                    <a:pt x="59" y="150"/>
                    <a:pt x="60" y="150"/>
                    <a:pt x="60" y="150"/>
                  </a:cubicBezTo>
                  <a:cubicBezTo>
                    <a:pt x="61" y="151"/>
                    <a:pt x="61" y="151"/>
                    <a:pt x="61" y="151"/>
                  </a:cubicBezTo>
                  <a:cubicBezTo>
                    <a:pt x="61" y="151"/>
                    <a:pt x="61" y="151"/>
                    <a:pt x="61" y="151"/>
                  </a:cubicBezTo>
                  <a:cubicBezTo>
                    <a:pt x="62" y="151"/>
                    <a:pt x="63" y="150"/>
                    <a:pt x="63" y="149"/>
                  </a:cubicBezTo>
                  <a:cubicBezTo>
                    <a:pt x="63" y="149"/>
                    <a:pt x="63" y="149"/>
                    <a:pt x="63" y="149"/>
                  </a:cubicBezTo>
                  <a:cubicBezTo>
                    <a:pt x="62" y="149"/>
                    <a:pt x="62" y="148"/>
                    <a:pt x="61" y="148"/>
                  </a:cubicBezTo>
                  <a:cubicBezTo>
                    <a:pt x="59" y="147"/>
                    <a:pt x="58" y="146"/>
                    <a:pt x="58" y="146"/>
                  </a:cubicBezTo>
                  <a:cubicBezTo>
                    <a:pt x="58" y="146"/>
                    <a:pt x="58" y="145"/>
                    <a:pt x="58" y="145"/>
                  </a:cubicBezTo>
                  <a:cubicBezTo>
                    <a:pt x="57" y="145"/>
                    <a:pt x="57" y="144"/>
                    <a:pt x="57" y="144"/>
                  </a:cubicBezTo>
                  <a:cubicBezTo>
                    <a:pt x="57" y="143"/>
                    <a:pt x="57" y="142"/>
                    <a:pt x="57" y="142"/>
                  </a:cubicBezTo>
                  <a:cubicBezTo>
                    <a:pt x="57" y="141"/>
                    <a:pt x="57" y="141"/>
                    <a:pt x="57" y="141"/>
                  </a:cubicBezTo>
                  <a:cubicBezTo>
                    <a:pt x="57" y="141"/>
                    <a:pt x="58" y="140"/>
                    <a:pt x="59" y="140"/>
                  </a:cubicBezTo>
                  <a:cubicBezTo>
                    <a:pt x="60" y="140"/>
                    <a:pt x="60" y="140"/>
                    <a:pt x="60" y="140"/>
                  </a:cubicBezTo>
                  <a:cubicBezTo>
                    <a:pt x="61" y="137"/>
                    <a:pt x="61" y="137"/>
                    <a:pt x="61" y="137"/>
                  </a:cubicBezTo>
                  <a:cubicBezTo>
                    <a:pt x="61" y="137"/>
                    <a:pt x="61" y="136"/>
                    <a:pt x="62" y="136"/>
                  </a:cubicBezTo>
                  <a:cubicBezTo>
                    <a:pt x="63" y="136"/>
                    <a:pt x="63" y="136"/>
                    <a:pt x="63" y="136"/>
                  </a:cubicBezTo>
                  <a:cubicBezTo>
                    <a:pt x="63" y="136"/>
                    <a:pt x="63" y="136"/>
                    <a:pt x="63" y="136"/>
                  </a:cubicBezTo>
                  <a:cubicBezTo>
                    <a:pt x="70" y="132"/>
                    <a:pt x="70" y="132"/>
                    <a:pt x="70" y="132"/>
                  </a:cubicBezTo>
                  <a:cubicBezTo>
                    <a:pt x="75" y="124"/>
                    <a:pt x="75" y="124"/>
                    <a:pt x="75" y="124"/>
                  </a:cubicBezTo>
                  <a:cubicBezTo>
                    <a:pt x="76" y="115"/>
                    <a:pt x="76" y="115"/>
                    <a:pt x="76" y="115"/>
                  </a:cubicBezTo>
                  <a:cubicBezTo>
                    <a:pt x="79" y="107"/>
                    <a:pt x="79" y="107"/>
                    <a:pt x="79" y="107"/>
                  </a:cubicBezTo>
                  <a:cubicBezTo>
                    <a:pt x="80" y="106"/>
                    <a:pt x="83" y="104"/>
                    <a:pt x="84" y="104"/>
                  </a:cubicBezTo>
                  <a:cubicBezTo>
                    <a:pt x="84" y="103"/>
                    <a:pt x="84" y="100"/>
                    <a:pt x="83" y="96"/>
                  </a:cubicBezTo>
                  <a:cubicBezTo>
                    <a:pt x="81" y="93"/>
                    <a:pt x="81" y="93"/>
                    <a:pt x="81" y="93"/>
                  </a:cubicBezTo>
                  <a:cubicBezTo>
                    <a:pt x="81" y="91"/>
                    <a:pt x="81" y="91"/>
                    <a:pt x="81" y="91"/>
                  </a:cubicBezTo>
                  <a:cubicBezTo>
                    <a:pt x="81" y="92"/>
                    <a:pt x="80" y="92"/>
                    <a:pt x="80" y="91"/>
                  </a:cubicBezTo>
                  <a:cubicBezTo>
                    <a:pt x="80" y="91"/>
                    <a:pt x="79" y="91"/>
                    <a:pt x="79" y="91"/>
                  </a:cubicBezTo>
                  <a:cubicBezTo>
                    <a:pt x="79" y="90"/>
                    <a:pt x="79" y="90"/>
                    <a:pt x="79" y="90"/>
                  </a:cubicBezTo>
                  <a:cubicBezTo>
                    <a:pt x="76" y="89"/>
                    <a:pt x="76" y="89"/>
                    <a:pt x="76" y="89"/>
                  </a:cubicBezTo>
                  <a:cubicBezTo>
                    <a:pt x="76" y="89"/>
                    <a:pt x="76" y="89"/>
                    <a:pt x="75" y="89"/>
                  </a:cubicBezTo>
                  <a:cubicBezTo>
                    <a:pt x="75" y="89"/>
                    <a:pt x="74" y="89"/>
                    <a:pt x="74" y="89"/>
                  </a:cubicBezTo>
                  <a:cubicBezTo>
                    <a:pt x="72" y="88"/>
                    <a:pt x="71" y="88"/>
                    <a:pt x="71" y="89"/>
                  </a:cubicBezTo>
                  <a:cubicBezTo>
                    <a:pt x="70" y="89"/>
                    <a:pt x="70" y="89"/>
                    <a:pt x="69" y="90"/>
                  </a:cubicBezTo>
                  <a:cubicBezTo>
                    <a:pt x="69" y="90"/>
                    <a:pt x="69" y="90"/>
                    <a:pt x="69" y="90"/>
                  </a:cubicBezTo>
                  <a:cubicBezTo>
                    <a:pt x="68" y="91"/>
                    <a:pt x="68" y="90"/>
                    <a:pt x="68" y="90"/>
                  </a:cubicBezTo>
                  <a:cubicBezTo>
                    <a:pt x="68" y="90"/>
                    <a:pt x="68" y="90"/>
                    <a:pt x="67" y="90"/>
                  </a:cubicBezTo>
                  <a:cubicBezTo>
                    <a:pt x="67" y="88"/>
                    <a:pt x="67" y="88"/>
                    <a:pt x="67" y="88"/>
                  </a:cubicBezTo>
                  <a:cubicBezTo>
                    <a:pt x="67" y="88"/>
                    <a:pt x="67" y="87"/>
                    <a:pt x="67" y="87"/>
                  </a:cubicBezTo>
                  <a:cubicBezTo>
                    <a:pt x="67" y="86"/>
                    <a:pt x="66" y="84"/>
                    <a:pt x="66" y="83"/>
                  </a:cubicBezTo>
                  <a:cubicBezTo>
                    <a:pt x="65" y="82"/>
                    <a:pt x="65" y="82"/>
                    <a:pt x="65" y="81"/>
                  </a:cubicBezTo>
                  <a:cubicBezTo>
                    <a:pt x="65" y="81"/>
                    <a:pt x="63" y="81"/>
                    <a:pt x="63" y="81"/>
                  </a:cubicBezTo>
                  <a:cubicBezTo>
                    <a:pt x="62" y="81"/>
                    <a:pt x="61" y="81"/>
                    <a:pt x="61" y="81"/>
                  </a:cubicBezTo>
                  <a:cubicBezTo>
                    <a:pt x="60" y="80"/>
                    <a:pt x="60" y="79"/>
                    <a:pt x="61" y="78"/>
                  </a:cubicBezTo>
                  <a:cubicBezTo>
                    <a:pt x="61" y="78"/>
                    <a:pt x="60" y="77"/>
                    <a:pt x="59" y="76"/>
                  </a:cubicBezTo>
                  <a:cubicBezTo>
                    <a:pt x="59" y="76"/>
                    <a:pt x="57" y="73"/>
                    <a:pt x="57" y="73"/>
                  </a:cubicBezTo>
                  <a:cubicBezTo>
                    <a:pt x="57" y="73"/>
                    <a:pt x="56" y="73"/>
                    <a:pt x="56" y="72"/>
                  </a:cubicBezTo>
                  <a:cubicBezTo>
                    <a:pt x="55" y="68"/>
                    <a:pt x="55" y="68"/>
                    <a:pt x="55" y="68"/>
                  </a:cubicBezTo>
                  <a:cubicBezTo>
                    <a:pt x="56" y="67"/>
                    <a:pt x="56" y="66"/>
                    <a:pt x="56" y="66"/>
                  </a:cubicBezTo>
                  <a:cubicBezTo>
                    <a:pt x="57" y="65"/>
                    <a:pt x="57" y="64"/>
                    <a:pt x="57" y="64"/>
                  </a:cubicBezTo>
                  <a:cubicBezTo>
                    <a:pt x="57" y="64"/>
                    <a:pt x="55" y="62"/>
                    <a:pt x="54" y="62"/>
                  </a:cubicBezTo>
                  <a:cubicBezTo>
                    <a:pt x="54" y="62"/>
                    <a:pt x="52" y="60"/>
                    <a:pt x="52" y="59"/>
                  </a:cubicBezTo>
                  <a:cubicBezTo>
                    <a:pt x="51" y="58"/>
                    <a:pt x="51" y="57"/>
                    <a:pt x="51" y="57"/>
                  </a:cubicBezTo>
                  <a:cubicBezTo>
                    <a:pt x="52" y="56"/>
                    <a:pt x="52" y="56"/>
                    <a:pt x="53" y="56"/>
                  </a:cubicBezTo>
                  <a:cubicBezTo>
                    <a:pt x="54" y="55"/>
                    <a:pt x="54" y="55"/>
                    <a:pt x="54" y="55"/>
                  </a:cubicBezTo>
                  <a:cubicBezTo>
                    <a:pt x="54" y="55"/>
                    <a:pt x="55" y="54"/>
                    <a:pt x="55" y="54"/>
                  </a:cubicBezTo>
                  <a:cubicBezTo>
                    <a:pt x="55" y="53"/>
                    <a:pt x="55" y="53"/>
                    <a:pt x="55" y="53"/>
                  </a:cubicBezTo>
                  <a:cubicBezTo>
                    <a:pt x="55" y="53"/>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1"/>
                    <a:pt x="54" y="40"/>
                    <a:pt x="54" y="40"/>
                  </a:cubicBezTo>
                  <a:cubicBezTo>
                    <a:pt x="54" y="39"/>
                    <a:pt x="55" y="38"/>
                    <a:pt x="55" y="37"/>
                  </a:cubicBezTo>
                  <a:cubicBezTo>
                    <a:pt x="55" y="35"/>
                    <a:pt x="55" y="35"/>
                    <a:pt x="55" y="35"/>
                  </a:cubicBezTo>
                  <a:cubicBezTo>
                    <a:pt x="56" y="33"/>
                    <a:pt x="56" y="33"/>
                    <a:pt x="56" y="33"/>
                  </a:cubicBezTo>
                  <a:cubicBezTo>
                    <a:pt x="54" y="30"/>
                    <a:pt x="54" y="30"/>
                    <a:pt x="54" y="30"/>
                  </a:cubicBezTo>
                  <a:cubicBezTo>
                    <a:pt x="54" y="30"/>
                    <a:pt x="54" y="30"/>
                    <a:pt x="53" y="29"/>
                  </a:cubicBezTo>
                  <a:cubicBezTo>
                    <a:pt x="53" y="28"/>
                    <a:pt x="52" y="26"/>
                    <a:pt x="52" y="26"/>
                  </a:cubicBezTo>
                  <a:cubicBezTo>
                    <a:pt x="51" y="24"/>
                    <a:pt x="51" y="24"/>
                    <a:pt x="51" y="24"/>
                  </a:cubicBezTo>
                  <a:cubicBezTo>
                    <a:pt x="51" y="23"/>
                    <a:pt x="49" y="21"/>
                    <a:pt x="49" y="21"/>
                  </a:cubicBezTo>
                  <a:cubicBezTo>
                    <a:pt x="49" y="20"/>
                    <a:pt x="48" y="20"/>
                    <a:pt x="48" y="20"/>
                  </a:cubicBezTo>
                  <a:cubicBezTo>
                    <a:pt x="48" y="19"/>
                    <a:pt x="48" y="19"/>
                    <a:pt x="47" y="19"/>
                  </a:cubicBezTo>
                  <a:cubicBezTo>
                    <a:pt x="46" y="18"/>
                    <a:pt x="44" y="17"/>
                    <a:pt x="44" y="17"/>
                  </a:cubicBezTo>
                  <a:cubicBezTo>
                    <a:pt x="42" y="17"/>
                    <a:pt x="42" y="17"/>
                    <a:pt x="42" y="17"/>
                  </a:cubicBezTo>
                  <a:cubicBezTo>
                    <a:pt x="40" y="15"/>
                    <a:pt x="40" y="15"/>
                    <a:pt x="40" y="15"/>
                  </a:cubicBezTo>
                  <a:cubicBezTo>
                    <a:pt x="39" y="16"/>
                    <a:pt x="39" y="16"/>
                    <a:pt x="39" y="16"/>
                  </a:cubicBezTo>
                  <a:cubicBezTo>
                    <a:pt x="36" y="12"/>
                    <a:pt x="36" y="12"/>
                    <a:pt x="36" y="12"/>
                  </a:cubicBezTo>
                  <a:cubicBezTo>
                    <a:pt x="36" y="9"/>
                    <a:pt x="36" y="9"/>
                    <a:pt x="36" y="9"/>
                  </a:cubicBezTo>
                  <a:cubicBezTo>
                    <a:pt x="29" y="4"/>
                    <a:pt x="29" y="4"/>
                    <a:pt x="29" y="4"/>
                  </a:cubicBezTo>
                  <a:cubicBezTo>
                    <a:pt x="28" y="5"/>
                    <a:pt x="28" y="5"/>
                    <a:pt x="28" y="5"/>
                  </a:cubicBezTo>
                  <a:cubicBezTo>
                    <a:pt x="28" y="5"/>
                    <a:pt x="27" y="6"/>
                    <a:pt x="27" y="6"/>
                  </a:cubicBezTo>
                  <a:cubicBezTo>
                    <a:pt x="27" y="7"/>
                    <a:pt x="24" y="7"/>
                    <a:pt x="24" y="7"/>
                  </a:cubicBezTo>
                  <a:cubicBezTo>
                    <a:pt x="23" y="9"/>
                    <a:pt x="23" y="9"/>
                    <a:pt x="23" y="9"/>
                  </a:cubicBezTo>
                  <a:cubicBezTo>
                    <a:pt x="20" y="10"/>
                    <a:pt x="20" y="10"/>
                    <a:pt x="20" y="10"/>
                  </a:cubicBezTo>
                  <a:cubicBezTo>
                    <a:pt x="20" y="10"/>
                    <a:pt x="19" y="10"/>
                    <a:pt x="19" y="10"/>
                  </a:cubicBezTo>
                  <a:cubicBezTo>
                    <a:pt x="19" y="9"/>
                    <a:pt x="18" y="9"/>
                    <a:pt x="18" y="9"/>
                  </a:cubicBezTo>
                  <a:cubicBezTo>
                    <a:pt x="18" y="8"/>
                    <a:pt x="18" y="8"/>
                    <a:pt x="18" y="8"/>
                  </a:cubicBezTo>
                  <a:cubicBezTo>
                    <a:pt x="17" y="7"/>
                    <a:pt x="17" y="6"/>
                    <a:pt x="17" y="6"/>
                  </a:cubicBezTo>
                  <a:cubicBezTo>
                    <a:pt x="17" y="5"/>
                    <a:pt x="17" y="5"/>
                    <a:pt x="17" y="5"/>
                  </a:cubicBezTo>
                  <a:cubicBezTo>
                    <a:pt x="17" y="4"/>
                    <a:pt x="17" y="4"/>
                    <a:pt x="17" y="3"/>
                  </a:cubicBezTo>
                  <a:cubicBezTo>
                    <a:pt x="17" y="2"/>
                    <a:pt x="17" y="2"/>
                    <a:pt x="17" y="2"/>
                  </a:cubicBezTo>
                  <a:cubicBezTo>
                    <a:pt x="15" y="1"/>
                    <a:pt x="15" y="1"/>
                    <a:pt x="15" y="1"/>
                  </a:cubicBezTo>
                  <a:cubicBezTo>
                    <a:pt x="15" y="1"/>
                    <a:pt x="14" y="0"/>
                    <a:pt x="14" y="0"/>
                  </a:cubicBezTo>
                  <a:cubicBezTo>
                    <a:pt x="14" y="1"/>
                    <a:pt x="12" y="2"/>
                    <a:pt x="11" y="4"/>
                  </a:cubicBezTo>
                  <a:cubicBezTo>
                    <a:pt x="11" y="5"/>
                    <a:pt x="11" y="5"/>
                    <a:pt x="11" y="5"/>
                  </a:cubicBezTo>
                  <a:cubicBezTo>
                    <a:pt x="9" y="9"/>
                    <a:pt x="9" y="9"/>
                    <a:pt x="9" y="9"/>
                  </a:cubicBezTo>
                  <a:cubicBezTo>
                    <a:pt x="8" y="12"/>
                    <a:pt x="8" y="12"/>
                    <a:pt x="8" y="12"/>
                  </a:cubicBezTo>
                  <a:cubicBezTo>
                    <a:pt x="8" y="12"/>
                    <a:pt x="8" y="13"/>
                    <a:pt x="7" y="13"/>
                  </a:cubicBezTo>
                  <a:cubicBezTo>
                    <a:pt x="7" y="14"/>
                    <a:pt x="6" y="15"/>
                    <a:pt x="6" y="15"/>
                  </a:cubicBezTo>
                  <a:cubicBezTo>
                    <a:pt x="5" y="15"/>
                    <a:pt x="5" y="15"/>
                    <a:pt x="5" y="15"/>
                  </a:cubicBezTo>
                  <a:cubicBezTo>
                    <a:pt x="4" y="16"/>
                    <a:pt x="4" y="16"/>
                    <a:pt x="4" y="16"/>
                  </a:cubicBezTo>
                  <a:cubicBezTo>
                    <a:pt x="5" y="18"/>
                    <a:pt x="5" y="18"/>
                    <a:pt x="5" y="18"/>
                  </a:cubicBezTo>
                  <a:cubicBezTo>
                    <a:pt x="4" y="18"/>
                    <a:pt x="4" y="19"/>
                    <a:pt x="4" y="20"/>
                  </a:cubicBezTo>
                  <a:cubicBezTo>
                    <a:pt x="4" y="20"/>
                    <a:pt x="4" y="20"/>
                    <a:pt x="3" y="21"/>
                  </a:cubicBezTo>
                  <a:cubicBezTo>
                    <a:pt x="3" y="23"/>
                    <a:pt x="3" y="23"/>
                    <a:pt x="3" y="23"/>
                  </a:cubicBezTo>
                  <a:cubicBezTo>
                    <a:pt x="0" y="26"/>
                    <a:pt x="0" y="26"/>
                    <a:pt x="0" y="26"/>
                  </a:cubicBezTo>
                  <a:cubicBezTo>
                    <a:pt x="0" y="27"/>
                    <a:pt x="0" y="27"/>
                    <a:pt x="0" y="27"/>
                  </a:cubicBezTo>
                  <a:cubicBezTo>
                    <a:pt x="1" y="28"/>
                    <a:pt x="1" y="28"/>
                    <a:pt x="1" y="28"/>
                  </a:cubicBezTo>
                  <a:cubicBezTo>
                    <a:pt x="5" y="30"/>
                    <a:pt x="5" y="30"/>
                    <a:pt x="5" y="30"/>
                  </a:cubicBezTo>
                  <a:cubicBezTo>
                    <a:pt x="6" y="30"/>
                    <a:pt x="6" y="31"/>
                    <a:pt x="6" y="32"/>
                  </a:cubicBezTo>
                  <a:cubicBezTo>
                    <a:pt x="6" y="32"/>
                    <a:pt x="5" y="33"/>
                    <a:pt x="5" y="33"/>
                  </a:cubicBezTo>
                  <a:cubicBezTo>
                    <a:pt x="5" y="35"/>
                    <a:pt x="5" y="35"/>
                    <a:pt x="5" y="35"/>
                  </a:cubicBezTo>
                  <a:cubicBezTo>
                    <a:pt x="5" y="35"/>
                    <a:pt x="5" y="36"/>
                    <a:pt x="5" y="36"/>
                  </a:cubicBezTo>
                  <a:cubicBezTo>
                    <a:pt x="5" y="36"/>
                    <a:pt x="6" y="37"/>
                    <a:pt x="6" y="37"/>
                  </a:cubicBezTo>
                  <a:cubicBezTo>
                    <a:pt x="6" y="38"/>
                    <a:pt x="5" y="39"/>
                    <a:pt x="5" y="39"/>
                  </a:cubicBezTo>
                  <a:cubicBezTo>
                    <a:pt x="4" y="40"/>
                    <a:pt x="4" y="40"/>
                    <a:pt x="4" y="40"/>
                  </a:cubicBezTo>
                  <a:cubicBezTo>
                    <a:pt x="5" y="41"/>
                    <a:pt x="5" y="41"/>
                    <a:pt x="5" y="41"/>
                  </a:cubicBezTo>
                  <a:cubicBezTo>
                    <a:pt x="5" y="41"/>
                    <a:pt x="5" y="43"/>
                    <a:pt x="5" y="43"/>
                  </a:cubicBezTo>
                  <a:cubicBezTo>
                    <a:pt x="5" y="43"/>
                    <a:pt x="6" y="44"/>
                    <a:pt x="7" y="44"/>
                  </a:cubicBezTo>
                  <a:cubicBezTo>
                    <a:pt x="7" y="44"/>
                    <a:pt x="7" y="44"/>
                    <a:pt x="8" y="44"/>
                  </a:cubicBezTo>
                  <a:cubicBezTo>
                    <a:pt x="9" y="44"/>
                    <a:pt x="9" y="44"/>
                    <a:pt x="9" y="44"/>
                  </a:cubicBezTo>
                  <a:cubicBezTo>
                    <a:pt x="10" y="44"/>
                    <a:pt x="10" y="44"/>
                    <a:pt x="10" y="44"/>
                  </a:cubicBezTo>
                  <a:cubicBezTo>
                    <a:pt x="14" y="45"/>
                    <a:pt x="14" y="45"/>
                    <a:pt x="14" y="45"/>
                  </a:cubicBezTo>
                  <a:cubicBezTo>
                    <a:pt x="15" y="46"/>
                    <a:pt x="15" y="46"/>
                    <a:pt x="15" y="46"/>
                  </a:cubicBezTo>
                  <a:cubicBezTo>
                    <a:pt x="15" y="49"/>
                    <a:pt x="15" y="49"/>
                    <a:pt x="15" y="49"/>
                  </a:cubicBezTo>
                  <a:cubicBezTo>
                    <a:pt x="16" y="52"/>
                    <a:pt x="16" y="52"/>
                    <a:pt x="16" y="52"/>
                  </a:cubicBezTo>
                  <a:cubicBezTo>
                    <a:pt x="15" y="54"/>
                    <a:pt x="15" y="54"/>
                    <a:pt x="15" y="54"/>
                  </a:cubicBezTo>
                  <a:cubicBezTo>
                    <a:pt x="16" y="54"/>
                    <a:pt x="16" y="54"/>
                    <a:pt x="16" y="54"/>
                  </a:cubicBezTo>
                  <a:cubicBezTo>
                    <a:pt x="16" y="54"/>
                    <a:pt x="16" y="55"/>
                    <a:pt x="16" y="55"/>
                  </a:cubicBezTo>
                  <a:cubicBezTo>
                    <a:pt x="16" y="56"/>
                    <a:pt x="16" y="58"/>
                    <a:pt x="16" y="58"/>
                  </a:cubicBezTo>
                  <a:cubicBezTo>
                    <a:pt x="15" y="58"/>
                    <a:pt x="14" y="59"/>
                    <a:pt x="13" y="59"/>
                  </a:cubicBezTo>
                  <a:cubicBezTo>
                    <a:pt x="12" y="59"/>
                    <a:pt x="11" y="59"/>
                    <a:pt x="11" y="59"/>
                  </a:cubicBezTo>
                  <a:cubicBezTo>
                    <a:pt x="11" y="60"/>
                    <a:pt x="11" y="60"/>
                    <a:pt x="11" y="60"/>
                  </a:cubicBezTo>
                  <a:cubicBezTo>
                    <a:pt x="13" y="61"/>
                    <a:pt x="13" y="61"/>
                    <a:pt x="13" y="61"/>
                  </a:cubicBezTo>
                  <a:cubicBezTo>
                    <a:pt x="14" y="61"/>
                    <a:pt x="14" y="61"/>
                    <a:pt x="14" y="61"/>
                  </a:cubicBezTo>
                  <a:cubicBezTo>
                    <a:pt x="15" y="62"/>
                    <a:pt x="15" y="64"/>
                    <a:pt x="15" y="64"/>
                  </a:cubicBezTo>
                  <a:cubicBezTo>
                    <a:pt x="14" y="64"/>
                    <a:pt x="14" y="65"/>
                    <a:pt x="14" y="65"/>
                  </a:cubicBezTo>
                  <a:cubicBezTo>
                    <a:pt x="13" y="65"/>
                    <a:pt x="12" y="66"/>
                    <a:pt x="12" y="66"/>
                  </a:cubicBezTo>
                  <a:cubicBezTo>
                    <a:pt x="10" y="68"/>
                    <a:pt x="10" y="68"/>
                    <a:pt x="10" y="68"/>
                  </a:cubicBezTo>
                  <a:cubicBezTo>
                    <a:pt x="9" y="69"/>
                    <a:pt x="9" y="69"/>
                    <a:pt x="9" y="69"/>
                  </a:cubicBezTo>
                  <a:cubicBezTo>
                    <a:pt x="10" y="71"/>
                    <a:pt x="10" y="71"/>
                    <a:pt x="10" y="71"/>
                  </a:cubicBezTo>
                  <a:cubicBezTo>
                    <a:pt x="11" y="71"/>
                    <a:pt x="11" y="71"/>
                    <a:pt x="11" y="71"/>
                  </a:cubicBezTo>
                  <a:cubicBezTo>
                    <a:pt x="12" y="71"/>
                    <a:pt x="12" y="71"/>
                    <a:pt x="12" y="72"/>
                  </a:cubicBezTo>
                  <a:cubicBezTo>
                    <a:pt x="12" y="72"/>
                    <a:pt x="12" y="72"/>
                    <a:pt x="15" y="73"/>
                  </a:cubicBezTo>
                  <a:cubicBezTo>
                    <a:pt x="15" y="75"/>
                    <a:pt x="15" y="75"/>
                    <a:pt x="15" y="75"/>
                  </a:cubicBezTo>
                  <a:cubicBezTo>
                    <a:pt x="15" y="75"/>
                    <a:pt x="15" y="76"/>
                    <a:pt x="15" y="77"/>
                  </a:cubicBezTo>
                  <a:cubicBezTo>
                    <a:pt x="15" y="78"/>
                    <a:pt x="14" y="81"/>
                    <a:pt x="14" y="81"/>
                  </a:cubicBezTo>
                  <a:cubicBezTo>
                    <a:pt x="13" y="83"/>
                    <a:pt x="13" y="83"/>
                    <a:pt x="13" y="83"/>
                  </a:cubicBezTo>
                  <a:cubicBezTo>
                    <a:pt x="13" y="83"/>
                    <a:pt x="14" y="84"/>
                    <a:pt x="14" y="86"/>
                  </a:cubicBezTo>
                  <a:cubicBezTo>
                    <a:pt x="13" y="89"/>
                    <a:pt x="13" y="89"/>
                    <a:pt x="13" y="89"/>
                  </a:cubicBezTo>
                  <a:cubicBezTo>
                    <a:pt x="17" y="90"/>
                    <a:pt x="17" y="90"/>
                    <a:pt x="17" y="90"/>
                  </a:cubicBezTo>
                  <a:cubicBezTo>
                    <a:pt x="17" y="92"/>
                    <a:pt x="17" y="92"/>
                    <a:pt x="17" y="92"/>
                  </a:cubicBezTo>
                  <a:cubicBezTo>
                    <a:pt x="14" y="93"/>
                    <a:pt x="14" y="93"/>
                    <a:pt x="14" y="93"/>
                  </a:cubicBezTo>
                  <a:cubicBezTo>
                    <a:pt x="14" y="93"/>
                    <a:pt x="13" y="93"/>
                    <a:pt x="13" y="94"/>
                  </a:cubicBezTo>
                  <a:cubicBezTo>
                    <a:pt x="13" y="94"/>
                    <a:pt x="13" y="95"/>
                    <a:pt x="13" y="95"/>
                  </a:cubicBezTo>
                  <a:cubicBezTo>
                    <a:pt x="15" y="95"/>
                    <a:pt x="15" y="95"/>
                    <a:pt x="15" y="95"/>
                  </a:cubicBezTo>
                  <a:cubicBezTo>
                    <a:pt x="13" y="97"/>
                    <a:pt x="13" y="97"/>
                    <a:pt x="13" y="97"/>
                  </a:cubicBezTo>
                  <a:cubicBezTo>
                    <a:pt x="13" y="97"/>
                    <a:pt x="13" y="99"/>
                    <a:pt x="13" y="99"/>
                  </a:cubicBezTo>
                  <a:cubicBezTo>
                    <a:pt x="13" y="99"/>
                    <a:pt x="13" y="100"/>
                    <a:pt x="13" y="101"/>
                  </a:cubicBezTo>
                  <a:cubicBezTo>
                    <a:pt x="12" y="101"/>
                    <a:pt x="12" y="101"/>
                    <a:pt x="12" y="101"/>
                  </a:cubicBezTo>
                  <a:cubicBezTo>
                    <a:pt x="12" y="103"/>
                    <a:pt x="12" y="103"/>
                    <a:pt x="12" y="103"/>
                  </a:cubicBezTo>
                  <a:cubicBezTo>
                    <a:pt x="11" y="108"/>
                    <a:pt x="11" y="108"/>
                    <a:pt x="11" y="108"/>
                  </a:cubicBezTo>
                  <a:cubicBezTo>
                    <a:pt x="14" y="114"/>
                    <a:pt x="14" y="114"/>
                    <a:pt x="14" y="114"/>
                  </a:cubicBezTo>
                  <a:cubicBezTo>
                    <a:pt x="17" y="117"/>
                    <a:pt x="17" y="117"/>
                    <a:pt x="17" y="117"/>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6"/>
                    <a:pt x="18" y="126"/>
                  </a:cubicBezTo>
                  <a:cubicBezTo>
                    <a:pt x="18" y="126"/>
                    <a:pt x="17" y="126"/>
                    <a:pt x="17" y="126"/>
                  </a:cubicBezTo>
                  <a:cubicBezTo>
                    <a:pt x="16" y="125"/>
                    <a:pt x="15" y="123"/>
                    <a:pt x="15" y="123"/>
                  </a:cubicBezTo>
                  <a:cubicBezTo>
                    <a:pt x="15" y="123"/>
                    <a:pt x="14" y="122"/>
                    <a:pt x="14" y="121"/>
                  </a:cubicBezTo>
                  <a:cubicBezTo>
                    <a:pt x="14" y="121"/>
                    <a:pt x="13" y="120"/>
                    <a:pt x="13" y="120"/>
                  </a:cubicBezTo>
                  <a:cubicBezTo>
                    <a:pt x="11" y="120"/>
                    <a:pt x="11" y="120"/>
                    <a:pt x="11" y="120"/>
                  </a:cubicBezTo>
                  <a:cubicBezTo>
                    <a:pt x="11" y="121"/>
                    <a:pt x="11" y="121"/>
                    <a:pt x="11" y="121"/>
                  </a:cubicBezTo>
                  <a:cubicBezTo>
                    <a:pt x="11" y="121"/>
                    <a:pt x="12" y="122"/>
                    <a:pt x="12" y="123"/>
                  </a:cubicBezTo>
                  <a:cubicBezTo>
                    <a:pt x="13" y="123"/>
                    <a:pt x="14" y="124"/>
                    <a:pt x="14" y="124"/>
                  </a:cubicBezTo>
                  <a:cubicBezTo>
                    <a:pt x="14" y="124"/>
                    <a:pt x="15" y="125"/>
                    <a:pt x="15" y="125"/>
                  </a:cubicBezTo>
                  <a:cubicBezTo>
                    <a:pt x="15" y="125"/>
                    <a:pt x="16" y="128"/>
                    <a:pt x="16" y="128"/>
                  </a:cubicBezTo>
                  <a:cubicBezTo>
                    <a:pt x="27" y="135"/>
                    <a:pt x="27" y="135"/>
                    <a:pt x="27" y="135"/>
                  </a:cubicBezTo>
                  <a:cubicBezTo>
                    <a:pt x="31" y="136"/>
                    <a:pt x="31" y="136"/>
                    <a:pt x="31" y="136"/>
                  </a:cubicBezTo>
                  <a:cubicBezTo>
                    <a:pt x="32" y="138"/>
                    <a:pt x="32" y="138"/>
                    <a:pt x="32" y="138"/>
                  </a:cubicBezTo>
                  <a:cubicBezTo>
                    <a:pt x="33" y="138"/>
                    <a:pt x="33" y="138"/>
                    <a:pt x="33" y="138"/>
                  </a:cubicBezTo>
                  <a:cubicBezTo>
                    <a:pt x="33" y="138"/>
                    <a:pt x="34" y="138"/>
                    <a:pt x="35" y="138"/>
                  </a:cubicBezTo>
                  <a:cubicBezTo>
                    <a:pt x="35" y="138"/>
                    <a:pt x="35" y="138"/>
                    <a:pt x="35" y="138"/>
                  </a:cubicBezTo>
                  <a:cubicBezTo>
                    <a:pt x="35" y="138"/>
                    <a:pt x="37" y="139"/>
                    <a:pt x="37" y="139"/>
                  </a:cubicBezTo>
                  <a:cubicBezTo>
                    <a:pt x="37" y="139"/>
                    <a:pt x="38" y="139"/>
                    <a:pt x="38" y="139"/>
                  </a:cubicBezTo>
                  <a:cubicBezTo>
                    <a:pt x="38" y="140"/>
                    <a:pt x="40" y="143"/>
                    <a:pt x="41" y="145"/>
                  </a:cubicBezTo>
                  <a:cubicBezTo>
                    <a:pt x="41" y="145"/>
                    <a:pt x="42" y="146"/>
                    <a:pt x="42" y="147"/>
                  </a:cubicBezTo>
                  <a:cubicBezTo>
                    <a:pt x="43" y="147"/>
                    <a:pt x="45" y="148"/>
                    <a:pt x="45" y="148"/>
                  </a:cubicBezTo>
                  <a:cubicBezTo>
                    <a:pt x="45" y="149"/>
                    <a:pt x="45" y="150"/>
                    <a:pt x="45" y="151"/>
                  </a:cubicBezTo>
                  <a:cubicBezTo>
                    <a:pt x="45" y="151"/>
                    <a:pt x="45" y="151"/>
                    <a:pt x="45" y="152"/>
                  </a:cubicBezTo>
                  <a:cubicBezTo>
                    <a:pt x="45" y="153"/>
                    <a:pt x="46" y="153"/>
                    <a:pt x="46" y="153"/>
                  </a:cubicBezTo>
                  <a:cubicBezTo>
                    <a:pt x="46" y="154"/>
                    <a:pt x="47" y="155"/>
                    <a:pt x="47" y="155"/>
                  </a:cubicBezTo>
                  <a:cubicBezTo>
                    <a:pt x="47" y="158"/>
                    <a:pt x="47" y="158"/>
                    <a:pt x="47" y="158"/>
                  </a:cubicBezTo>
                  <a:cubicBezTo>
                    <a:pt x="48" y="158"/>
                    <a:pt x="48" y="158"/>
                    <a:pt x="48" y="158"/>
                  </a:cubicBezTo>
                  <a:lnTo>
                    <a:pt x="49" y="158"/>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4" name="Freeform 84"/>
            <p:cNvSpPr>
              <a:spLocks/>
            </p:cNvSpPr>
            <p:nvPr/>
          </p:nvSpPr>
          <p:spPr bwMode="auto">
            <a:xfrm>
              <a:off x="5810959" y="3583492"/>
              <a:ext cx="177008" cy="196037"/>
            </a:xfrm>
            <a:custGeom>
              <a:avLst/>
              <a:gdLst>
                <a:gd name="T0" fmla="*/ 46 w 78"/>
                <a:gd name="T1" fmla="*/ 88 h 89"/>
                <a:gd name="T2" fmla="*/ 44 w 78"/>
                <a:gd name="T3" fmla="*/ 86 h 89"/>
                <a:gd name="T4" fmla="*/ 44 w 78"/>
                <a:gd name="T5" fmla="*/ 81 h 89"/>
                <a:gd name="T6" fmla="*/ 44 w 78"/>
                <a:gd name="T7" fmla="*/ 77 h 89"/>
                <a:gd name="T8" fmla="*/ 42 w 78"/>
                <a:gd name="T9" fmla="*/ 73 h 89"/>
                <a:gd name="T10" fmla="*/ 39 w 78"/>
                <a:gd name="T11" fmla="*/ 69 h 89"/>
                <a:gd name="T12" fmla="*/ 43 w 78"/>
                <a:gd name="T13" fmla="*/ 64 h 89"/>
                <a:gd name="T14" fmla="*/ 44 w 78"/>
                <a:gd name="T15" fmla="*/ 59 h 89"/>
                <a:gd name="T16" fmla="*/ 47 w 78"/>
                <a:gd name="T17" fmla="*/ 55 h 89"/>
                <a:gd name="T18" fmla="*/ 50 w 78"/>
                <a:gd name="T19" fmla="*/ 49 h 89"/>
                <a:gd name="T20" fmla="*/ 55 w 78"/>
                <a:gd name="T21" fmla="*/ 44 h 89"/>
                <a:gd name="T22" fmla="*/ 56 w 78"/>
                <a:gd name="T23" fmla="*/ 47 h 89"/>
                <a:gd name="T24" fmla="*/ 57 w 78"/>
                <a:gd name="T25" fmla="*/ 51 h 89"/>
                <a:gd name="T26" fmla="*/ 59 w 78"/>
                <a:gd name="T27" fmla="*/ 54 h 89"/>
                <a:gd name="T28" fmla="*/ 66 w 78"/>
                <a:gd name="T29" fmla="*/ 50 h 89"/>
                <a:gd name="T30" fmla="*/ 68 w 78"/>
                <a:gd name="T31" fmla="*/ 48 h 89"/>
                <a:gd name="T32" fmla="*/ 67 w 78"/>
                <a:gd name="T33" fmla="*/ 41 h 89"/>
                <a:gd name="T34" fmla="*/ 70 w 78"/>
                <a:gd name="T35" fmla="*/ 36 h 89"/>
                <a:gd name="T36" fmla="*/ 78 w 78"/>
                <a:gd name="T37" fmla="*/ 31 h 89"/>
                <a:gd name="T38" fmla="*/ 71 w 78"/>
                <a:gd name="T39" fmla="*/ 25 h 89"/>
                <a:gd name="T40" fmla="*/ 62 w 78"/>
                <a:gd name="T41" fmla="*/ 20 h 89"/>
                <a:gd name="T42" fmla="*/ 57 w 78"/>
                <a:gd name="T43" fmla="*/ 17 h 89"/>
                <a:gd name="T44" fmla="*/ 50 w 78"/>
                <a:gd name="T45" fmla="*/ 19 h 89"/>
                <a:gd name="T46" fmla="*/ 46 w 78"/>
                <a:gd name="T47" fmla="*/ 17 h 89"/>
                <a:gd name="T48" fmla="*/ 40 w 78"/>
                <a:gd name="T49" fmla="*/ 14 h 89"/>
                <a:gd name="T50" fmla="*/ 38 w 78"/>
                <a:gd name="T51" fmla="*/ 10 h 89"/>
                <a:gd name="T52" fmla="*/ 33 w 78"/>
                <a:gd name="T53" fmla="*/ 7 h 89"/>
                <a:gd name="T54" fmla="*/ 26 w 78"/>
                <a:gd name="T55" fmla="*/ 5 h 89"/>
                <a:gd name="T56" fmla="*/ 25 w 78"/>
                <a:gd name="T57" fmla="*/ 0 h 89"/>
                <a:gd name="T58" fmla="*/ 20 w 78"/>
                <a:gd name="T59" fmla="*/ 2 h 89"/>
                <a:gd name="T60" fmla="*/ 17 w 78"/>
                <a:gd name="T61" fmla="*/ 0 h 89"/>
                <a:gd name="T62" fmla="*/ 14 w 78"/>
                <a:gd name="T63" fmla="*/ 4 h 89"/>
                <a:gd name="T64" fmla="*/ 17 w 78"/>
                <a:gd name="T65" fmla="*/ 6 h 89"/>
                <a:gd name="T66" fmla="*/ 19 w 78"/>
                <a:gd name="T67" fmla="*/ 10 h 89"/>
                <a:gd name="T68" fmla="*/ 20 w 78"/>
                <a:gd name="T69" fmla="*/ 14 h 89"/>
                <a:gd name="T70" fmla="*/ 17 w 78"/>
                <a:gd name="T71" fmla="*/ 14 h 89"/>
                <a:gd name="T72" fmla="*/ 12 w 78"/>
                <a:gd name="T73" fmla="*/ 12 h 89"/>
                <a:gd name="T74" fmla="*/ 8 w 78"/>
                <a:gd name="T75" fmla="*/ 20 h 89"/>
                <a:gd name="T76" fmla="*/ 7 w 78"/>
                <a:gd name="T77" fmla="*/ 28 h 89"/>
                <a:gd name="T78" fmla="*/ 0 w 78"/>
                <a:gd name="T79" fmla="*/ 32 h 89"/>
                <a:gd name="T80" fmla="*/ 3 w 78"/>
                <a:gd name="T81" fmla="*/ 40 h 89"/>
                <a:gd name="T82" fmla="*/ 4 w 78"/>
                <a:gd name="T83" fmla="*/ 46 h 89"/>
                <a:gd name="T84" fmla="*/ 7 w 78"/>
                <a:gd name="T85" fmla="*/ 49 h 89"/>
                <a:gd name="T86" fmla="*/ 5 w 78"/>
                <a:gd name="T87" fmla="*/ 54 h 89"/>
                <a:gd name="T88" fmla="*/ 3 w 78"/>
                <a:gd name="T89" fmla="*/ 57 h 89"/>
                <a:gd name="T90" fmla="*/ 5 w 78"/>
                <a:gd name="T91" fmla="*/ 61 h 89"/>
                <a:gd name="T92" fmla="*/ 12 w 78"/>
                <a:gd name="T93" fmla="*/ 60 h 89"/>
                <a:gd name="T94" fmla="*/ 13 w 78"/>
                <a:gd name="T95" fmla="*/ 57 h 89"/>
                <a:gd name="T96" fmla="*/ 16 w 78"/>
                <a:gd name="T97" fmla="*/ 60 h 89"/>
                <a:gd name="T98" fmla="*/ 14 w 78"/>
                <a:gd name="T99" fmla="*/ 61 h 89"/>
                <a:gd name="T100" fmla="*/ 12 w 78"/>
                <a:gd name="T101" fmla="*/ 63 h 89"/>
                <a:gd name="T102" fmla="*/ 8 w 78"/>
                <a:gd name="T103" fmla="*/ 65 h 89"/>
                <a:gd name="T104" fmla="*/ 13 w 78"/>
                <a:gd name="T105" fmla="*/ 65 h 89"/>
                <a:gd name="T106" fmla="*/ 17 w 78"/>
                <a:gd name="T107" fmla="*/ 69 h 89"/>
                <a:gd name="T108" fmla="*/ 25 w 78"/>
                <a:gd name="T109" fmla="*/ 71 h 89"/>
                <a:gd name="T110" fmla="*/ 30 w 78"/>
                <a:gd name="T111" fmla="*/ 75 h 89"/>
                <a:gd name="T112" fmla="*/ 31 w 78"/>
                <a:gd name="T113" fmla="*/ 77 h 89"/>
                <a:gd name="T114" fmla="*/ 34 w 78"/>
                <a:gd name="T115" fmla="*/ 80 h 89"/>
                <a:gd name="T116" fmla="*/ 36 w 78"/>
                <a:gd name="T117" fmla="*/ 84 h 89"/>
                <a:gd name="T118" fmla="*/ 40 w 78"/>
                <a:gd name="T119" fmla="*/ 8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8" h="89">
                  <a:moveTo>
                    <a:pt x="42" y="87"/>
                  </a:moveTo>
                  <a:cubicBezTo>
                    <a:pt x="42" y="87"/>
                    <a:pt x="47" y="89"/>
                    <a:pt x="46" y="89"/>
                  </a:cubicBezTo>
                  <a:cubicBezTo>
                    <a:pt x="46" y="89"/>
                    <a:pt x="46" y="89"/>
                    <a:pt x="46" y="88"/>
                  </a:cubicBezTo>
                  <a:cubicBezTo>
                    <a:pt x="46" y="88"/>
                    <a:pt x="45" y="89"/>
                    <a:pt x="45" y="89"/>
                  </a:cubicBezTo>
                  <a:cubicBezTo>
                    <a:pt x="45" y="89"/>
                    <a:pt x="43" y="87"/>
                    <a:pt x="44" y="87"/>
                  </a:cubicBezTo>
                  <a:cubicBezTo>
                    <a:pt x="44" y="87"/>
                    <a:pt x="44" y="86"/>
                    <a:pt x="44" y="86"/>
                  </a:cubicBezTo>
                  <a:cubicBezTo>
                    <a:pt x="44" y="85"/>
                    <a:pt x="43" y="84"/>
                    <a:pt x="43" y="84"/>
                  </a:cubicBezTo>
                  <a:cubicBezTo>
                    <a:pt x="44" y="83"/>
                    <a:pt x="44" y="83"/>
                    <a:pt x="44" y="83"/>
                  </a:cubicBezTo>
                  <a:cubicBezTo>
                    <a:pt x="44" y="83"/>
                    <a:pt x="44" y="81"/>
                    <a:pt x="44" y="81"/>
                  </a:cubicBezTo>
                  <a:cubicBezTo>
                    <a:pt x="44" y="81"/>
                    <a:pt x="44" y="80"/>
                    <a:pt x="44" y="80"/>
                  </a:cubicBezTo>
                  <a:cubicBezTo>
                    <a:pt x="44" y="80"/>
                    <a:pt x="43" y="79"/>
                    <a:pt x="43" y="79"/>
                  </a:cubicBezTo>
                  <a:cubicBezTo>
                    <a:pt x="44" y="77"/>
                    <a:pt x="44" y="77"/>
                    <a:pt x="44" y="77"/>
                  </a:cubicBezTo>
                  <a:cubicBezTo>
                    <a:pt x="44" y="77"/>
                    <a:pt x="44" y="76"/>
                    <a:pt x="44" y="76"/>
                  </a:cubicBezTo>
                  <a:cubicBezTo>
                    <a:pt x="44" y="75"/>
                    <a:pt x="44" y="74"/>
                    <a:pt x="44" y="74"/>
                  </a:cubicBezTo>
                  <a:cubicBezTo>
                    <a:pt x="42" y="73"/>
                    <a:pt x="42" y="73"/>
                    <a:pt x="42" y="73"/>
                  </a:cubicBezTo>
                  <a:cubicBezTo>
                    <a:pt x="40" y="72"/>
                    <a:pt x="40" y="72"/>
                    <a:pt x="40" y="72"/>
                  </a:cubicBezTo>
                  <a:cubicBezTo>
                    <a:pt x="39" y="71"/>
                    <a:pt x="39" y="71"/>
                    <a:pt x="39" y="71"/>
                  </a:cubicBezTo>
                  <a:cubicBezTo>
                    <a:pt x="39" y="69"/>
                    <a:pt x="39" y="69"/>
                    <a:pt x="39" y="69"/>
                  </a:cubicBezTo>
                  <a:cubicBezTo>
                    <a:pt x="41" y="67"/>
                    <a:pt x="41" y="67"/>
                    <a:pt x="41" y="67"/>
                  </a:cubicBezTo>
                  <a:cubicBezTo>
                    <a:pt x="42" y="65"/>
                    <a:pt x="42" y="65"/>
                    <a:pt x="42" y="65"/>
                  </a:cubicBezTo>
                  <a:cubicBezTo>
                    <a:pt x="42" y="65"/>
                    <a:pt x="43" y="64"/>
                    <a:pt x="43" y="64"/>
                  </a:cubicBezTo>
                  <a:cubicBezTo>
                    <a:pt x="43" y="63"/>
                    <a:pt x="43" y="62"/>
                    <a:pt x="43" y="62"/>
                  </a:cubicBezTo>
                  <a:cubicBezTo>
                    <a:pt x="43" y="60"/>
                    <a:pt x="43" y="60"/>
                    <a:pt x="43" y="60"/>
                  </a:cubicBezTo>
                  <a:cubicBezTo>
                    <a:pt x="44" y="59"/>
                    <a:pt x="44" y="59"/>
                    <a:pt x="44" y="59"/>
                  </a:cubicBezTo>
                  <a:cubicBezTo>
                    <a:pt x="45" y="58"/>
                    <a:pt x="45" y="58"/>
                    <a:pt x="45" y="58"/>
                  </a:cubicBezTo>
                  <a:cubicBezTo>
                    <a:pt x="45" y="58"/>
                    <a:pt x="46" y="57"/>
                    <a:pt x="46" y="57"/>
                  </a:cubicBezTo>
                  <a:cubicBezTo>
                    <a:pt x="46" y="56"/>
                    <a:pt x="47" y="55"/>
                    <a:pt x="47" y="55"/>
                  </a:cubicBezTo>
                  <a:cubicBezTo>
                    <a:pt x="48" y="53"/>
                    <a:pt x="48" y="53"/>
                    <a:pt x="48" y="53"/>
                  </a:cubicBezTo>
                  <a:cubicBezTo>
                    <a:pt x="49" y="51"/>
                    <a:pt x="49" y="51"/>
                    <a:pt x="49" y="51"/>
                  </a:cubicBezTo>
                  <a:cubicBezTo>
                    <a:pt x="50" y="49"/>
                    <a:pt x="50" y="49"/>
                    <a:pt x="50" y="49"/>
                  </a:cubicBezTo>
                  <a:cubicBezTo>
                    <a:pt x="49" y="48"/>
                    <a:pt x="49" y="48"/>
                    <a:pt x="49" y="48"/>
                  </a:cubicBezTo>
                  <a:cubicBezTo>
                    <a:pt x="49" y="48"/>
                    <a:pt x="53" y="44"/>
                    <a:pt x="53" y="44"/>
                  </a:cubicBezTo>
                  <a:cubicBezTo>
                    <a:pt x="53" y="44"/>
                    <a:pt x="55" y="44"/>
                    <a:pt x="55" y="44"/>
                  </a:cubicBezTo>
                  <a:cubicBezTo>
                    <a:pt x="55" y="45"/>
                    <a:pt x="55" y="45"/>
                    <a:pt x="55" y="45"/>
                  </a:cubicBezTo>
                  <a:cubicBezTo>
                    <a:pt x="56" y="46"/>
                    <a:pt x="56" y="46"/>
                    <a:pt x="56" y="46"/>
                  </a:cubicBezTo>
                  <a:cubicBezTo>
                    <a:pt x="56" y="47"/>
                    <a:pt x="56" y="47"/>
                    <a:pt x="56" y="47"/>
                  </a:cubicBezTo>
                  <a:cubicBezTo>
                    <a:pt x="56" y="47"/>
                    <a:pt x="56" y="48"/>
                    <a:pt x="56" y="49"/>
                  </a:cubicBezTo>
                  <a:cubicBezTo>
                    <a:pt x="56" y="49"/>
                    <a:pt x="56" y="50"/>
                    <a:pt x="56" y="50"/>
                  </a:cubicBezTo>
                  <a:cubicBezTo>
                    <a:pt x="56" y="50"/>
                    <a:pt x="57" y="51"/>
                    <a:pt x="57" y="51"/>
                  </a:cubicBezTo>
                  <a:cubicBezTo>
                    <a:pt x="57" y="52"/>
                    <a:pt x="58" y="53"/>
                    <a:pt x="58" y="53"/>
                  </a:cubicBezTo>
                  <a:cubicBezTo>
                    <a:pt x="58" y="53"/>
                    <a:pt x="58" y="53"/>
                    <a:pt x="59" y="53"/>
                  </a:cubicBezTo>
                  <a:cubicBezTo>
                    <a:pt x="59" y="54"/>
                    <a:pt x="59" y="54"/>
                    <a:pt x="59" y="54"/>
                  </a:cubicBezTo>
                  <a:cubicBezTo>
                    <a:pt x="61" y="53"/>
                    <a:pt x="61" y="53"/>
                    <a:pt x="61" y="53"/>
                  </a:cubicBezTo>
                  <a:cubicBezTo>
                    <a:pt x="63" y="51"/>
                    <a:pt x="63" y="51"/>
                    <a:pt x="63" y="51"/>
                  </a:cubicBezTo>
                  <a:cubicBezTo>
                    <a:pt x="63" y="51"/>
                    <a:pt x="66" y="50"/>
                    <a:pt x="66" y="50"/>
                  </a:cubicBezTo>
                  <a:cubicBezTo>
                    <a:pt x="66" y="50"/>
                    <a:pt x="67" y="48"/>
                    <a:pt x="67" y="48"/>
                  </a:cubicBezTo>
                  <a:cubicBezTo>
                    <a:pt x="68" y="48"/>
                    <a:pt x="68" y="48"/>
                    <a:pt x="68" y="48"/>
                  </a:cubicBezTo>
                  <a:cubicBezTo>
                    <a:pt x="68" y="48"/>
                    <a:pt x="68" y="48"/>
                    <a:pt x="68" y="48"/>
                  </a:cubicBezTo>
                  <a:cubicBezTo>
                    <a:pt x="67" y="46"/>
                    <a:pt x="69" y="44"/>
                    <a:pt x="68" y="42"/>
                  </a:cubicBezTo>
                  <a:cubicBezTo>
                    <a:pt x="68" y="42"/>
                    <a:pt x="67" y="41"/>
                    <a:pt x="67" y="41"/>
                  </a:cubicBezTo>
                  <a:cubicBezTo>
                    <a:pt x="67" y="41"/>
                    <a:pt x="67" y="41"/>
                    <a:pt x="67" y="41"/>
                  </a:cubicBezTo>
                  <a:cubicBezTo>
                    <a:pt x="67" y="41"/>
                    <a:pt x="67" y="41"/>
                    <a:pt x="67" y="41"/>
                  </a:cubicBezTo>
                  <a:cubicBezTo>
                    <a:pt x="65" y="39"/>
                    <a:pt x="62" y="38"/>
                    <a:pt x="63" y="38"/>
                  </a:cubicBezTo>
                  <a:cubicBezTo>
                    <a:pt x="64" y="36"/>
                    <a:pt x="68" y="37"/>
                    <a:pt x="70" y="36"/>
                  </a:cubicBezTo>
                  <a:cubicBezTo>
                    <a:pt x="71" y="36"/>
                    <a:pt x="71" y="34"/>
                    <a:pt x="72" y="33"/>
                  </a:cubicBezTo>
                  <a:cubicBezTo>
                    <a:pt x="73" y="33"/>
                    <a:pt x="75" y="34"/>
                    <a:pt x="75" y="32"/>
                  </a:cubicBezTo>
                  <a:cubicBezTo>
                    <a:pt x="75" y="30"/>
                    <a:pt x="77" y="30"/>
                    <a:pt x="78" y="31"/>
                  </a:cubicBezTo>
                  <a:cubicBezTo>
                    <a:pt x="78" y="31"/>
                    <a:pt x="78" y="31"/>
                    <a:pt x="78" y="31"/>
                  </a:cubicBezTo>
                  <a:cubicBezTo>
                    <a:pt x="77" y="29"/>
                    <a:pt x="74" y="27"/>
                    <a:pt x="73" y="26"/>
                  </a:cubicBezTo>
                  <a:cubicBezTo>
                    <a:pt x="73" y="26"/>
                    <a:pt x="73" y="25"/>
                    <a:pt x="71" y="25"/>
                  </a:cubicBezTo>
                  <a:cubicBezTo>
                    <a:pt x="70" y="25"/>
                    <a:pt x="68" y="23"/>
                    <a:pt x="68" y="23"/>
                  </a:cubicBezTo>
                  <a:cubicBezTo>
                    <a:pt x="65" y="23"/>
                    <a:pt x="65" y="23"/>
                    <a:pt x="65" y="23"/>
                  </a:cubicBezTo>
                  <a:cubicBezTo>
                    <a:pt x="65" y="23"/>
                    <a:pt x="62" y="20"/>
                    <a:pt x="62" y="20"/>
                  </a:cubicBezTo>
                  <a:cubicBezTo>
                    <a:pt x="61" y="20"/>
                    <a:pt x="58" y="19"/>
                    <a:pt x="58" y="19"/>
                  </a:cubicBezTo>
                  <a:cubicBezTo>
                    <a:pt x="58" y="17"/>
                    <a:pt x="58" y="17"/>
                    <a:pt x="58" y="17"/>
                  </a:cubicBezTo>
                  <a:cubicBezTo>
                    <a:pt x="58" y="17"/>
                    <a:pt x="57" y="17"/>
                    <a:pt x="57" y="17"/>
                  </a:cubicBezTo>
                  <a:cubicBezTo>
                    <a:pt x="56" y="17"/>
                    <a:pt x="55" y="18"/>
                    <a:pt x="55" y="18"/>
                  </a:cubicBezTo>
                  <a:cubicBezTo>
                    <a:pt x="52" y="19"/>
                    <a:pt x="52" y="19"/>
                    <a:pt x="52" y="19"/>
                  </a:cubicBezTo>
                  <a:cubicBezTo>
                    <a:pt x="52" y="19"/>
                    <a:pt x="50" y="19"/>
                    <a:pt x="50" y="19"/>
                  </a:cubicBezTo>
                  <a:cubicBezTo>
                    <a:pt x="49" y="18"/>
                    <a:pt x="48" y="16"/>
                    <a:pt x="48" y="16"/>
                  </a:cubicBezTo>
                  <a:cubicBezTo>
                    <a:pt x="48" y="16"/>
                    <a:pt x="48" y="16"/>
                    <a:pt x="47" y="16"/>
                  </a:cubicBezTo>
                  <a:cubicBezTo>
                    <a:pt x="46" y="17"/>
                    <a:pt x="48" y="18"/>
                    <a:pt x="46" y="17"/>
                  </a:cubicBezTo>
                  <a:cubicBezTo>
                    <a:pt x="43" y="16"/>
                    <a:pt x="43" y="16"/>
                    <a:pt x="43" y="16"/>
                  </a:cubicBezTo>
                  <a:cubicBezTo>
                    <a:pt x="41" y="14"/>
                    <a:pt x="41" y="14"/>
                    <a:pt x="41" y="14"/>
                  </a:cubicBezTo>
                  <a:cubicBezTo>
                    <a:pt x="40" y="14"/>
                    <a:pt x="40" y="14"/>
                    <a:pt x="40" y="14"/>
                  </a:cubicBezTo>
                  <a:cubicBezTo>
                    <a:pt x="39" y="14"/>
                    <a:pt x="39" y="14"/>
                    <a:pt x="39" y="14"/>
                  </a:cubicBezTo>
                  <a:cubicBezTo>
                    <a:pt x="39" y="14"/>
                    <a:pt x="38" y="12"/>
                    <a:pt x="38" y="12"/>
                  </a:cubicBezTo>
                  <a:cubicBezTo>
                    <a:pt x="38" y="12"/>
                    <a:pt x="38" y="10"/>
                    <a:pt x="38" y="10"/>
                  </a:cubicBezTo>
                  <a:cubicBezTo>
                    <a:pt x="37" y="10"/>
                    <a:pt x="34" y="9"/>
                    <a:pt x="34" y="9"/>
                  </a:cubicBezTo>
                  <a:cubicBezTo>
                    <a:pt x="33" y="7"/>
                    <a:pt x="33" y="7"/>
                    <a:pt x="33" y="7"/>
                  </a:cubicBezTo>
                  <a:cubicBezTo>
                    <a:pt x="33" y="7"/>
                    <a:pt x="33" y="7"/>
                    <a:pt x="33" y="7"/>
                  </a:cubicBezTo>
                  <a:cubicBezTo>
                    <a:pt x="32" y="7"/>
                    <a:pt x="30" y="6"/>
                    <a:pt x="30" y="6"/>
                  </a:cubicBezTo>
                  <a:cubicBezTo>
                    <a:pt x="29" y="5"/>
                    <a:pt x="29" y="5"/>
                    <a:pt x="29" y="5"/>
                  </a:cubicBezTo>
                  <a:cubicBezTo>
                    <a:pt x="26" y="5"/>
                    <a:pt x="26" y="5"/>
                    <a:pt x="26" y="5"/>
                  </a:cubicBezTo>
                  <a:cubicBezTo>
                    <a:pt x="25" y="3"/>
                    <a:pt x="25" y="3"/>
                    <a:pt x="25" y="3"/>
                  </a:cubicBezTo>
                  <a:cubicBezTo>
                    <a:pt x="25" y="3"/>
                    <a:pt x="24" y="2"/>
                    <a:pt x="24" y="2"/>
                  </a:cubicBezTo>
                  <a:cubicBezTo>
                    <a:pt x="25" y="2"/>
                    <a:pt x="25" y="0"/>
                    <a:pt x="25" y="0"/>
                  </a:cubicBezTo>
                  <a:cubicBezTo>
                    <a:pt x="23" y="0"/>
                    <a:pt x="23" y="0"/>
                    <a:pt x="23" y="0"/>
                  </a:cubicBezTo>
                  <a:cubicBezTo>
                    <a:pt x="23" y="0"/>
                    <a:pt x="21" y="1"/>
                    <a:pt x="21" y="1"/>
                  </a:cubicBezTo>
                  <a:cubicBezTo>
                    <a:pt x="21" y="1"/>
                    <a:pt x="20" y="2"/>
                    <a:pt x="20" y="2"/>
                  </a:cubicBezTo>
                  <a:cubicBezTo>
                    <a:pt x="19" y="2"/>
                    <a:pt x="19" y="2"/>
                    <a:pt x="19" y="2"/>
                  </a:cubicBezTo>
                  <a:cubicBezTo>
                    <a:pt x="18" y="1"/>
                    <a:pt x="18" y="1"/>
                    <a:pt x="18" y="1"/>
                  </a:cubicBezTo>
                  <a:cubicBezTo>
                    <a:pt x="17" y="0"/>
                    <a:pt x="17" y="0"/>
                    <a:pt x="17" y="0"/>
                  </a:cubicBezTo>
                  <a:cubicBezTo>
                    <a:pt x="15" y="2"/>
                    <a:pt x="15" y="2"/>
                    <a:pt x="15" y="2"/>
                  </a:cubicBezTo>
                  <a:cubicBezTo>
                    <a:pt x="14" y="3"/>
                    <a:pt x="14" y="3"/>
                    <a:pt x="14" y="3"/>
                  </a:cubicBezTo>
                  <a:cubicBezTo>
                    <a:pt x="14" y="3"/>
                    <a:pt x="14" y="4"/>
                    <a:pt x="14" y="4"/>
                  </a:cubicBezTo>
                  <a:cubicBezTo>
                    <a:pt x="14" y="4"/>
                    <a:pt x="16" y="4"/>
                    <a:pt x="16" y="4"/>
                  </a:cubicBezTo>
                  <a:cubicBezTo>
                    <a:pt x="16" y="6"/>
                    <a:pt x="16" y="6"/>
                    <a:pt x="16" y="6"/>
                  </a:cubicBezTo>
                  <a:cubicBezTo>
                    <a:pt x="16" y="6"/>
                    <a:pt x="16" y="6"/>
                    <a:pt x="17" y="6"/>
                  </a:cubicBezTo>
                  <a:cubicBezTo>
                    <a:pt x="17" y="6"/>
                    <a:pt x="18" y="7"/>
                    <a:pt x="18" y="7"/>
                  </a:cubicBezTo>
                  <a:cubicBezTo>
                    <a:pt x="19" y="8"/>
                    <a:pt x="19" y="8"/>
                    <a:pt x="19" y="8"/>
                  </a:cubicBezTo>
                  <a:cubicBezTo>
                    <a:pt x="19" y="10"/>
                    <a:pt x="19" y="10"/>
                    <a:pt x="19" y="10"/>
                  </a:cubicBezTo>
                  <a:cubicBezTo>
                    <a:pt x="21" y="11"/>
                    <a:pt x="21" y="11"/>
                    <a:pt x="21" y="11"/>
                  </a:cubicBezTo>
                  <a:cubicBezTo>
                    <a:pt x="21" y="13"/>
                    <a:pt x="21" y="13"/>
                    <a:pt x="21" y="13"/>
                  </a:cubicBezTo>
                  <a:cubicBezTo>
                    <a:pt x="20" y="14"/>
                    <a:pt x="20" y="14"/>
                    <a:pt x="20" y="14"/>
                  </a:cubicBezTo>
                  <a:cubicBezTo>
                    <a:pt x="19" y="15"/>
                    <a:pt x="19" y="15"/>
                    <a:pt x="19" y="15"/>
                  </a:cubicBezTo>
                  <a:cubicBezTo>
                    <a:pt x="17" y="15"/>
                    <a:pt x="17" y="15"/>
                    <a:pt x="17" y="15"/>
                  </a:cubicBezTo>
                  <a:cubicBezTo>
                    <a:pt x="17" y="14"/>
                    <a:pt x="17" y="14"/>
                    <a:pt x="17" y="14"/>
                  </a:cubicBezTo>
                  <a:cubicBezTo>
                    <a:pt x="16" y="12"/>
                    <a:pt x="16" y="12"/>
                    <a:pt x="16" y="12"/>
                  </a:cubicBezTo>
                  <a:cubicBezTo>
                    <a:pt x="15" y="11"/>
                    <a:pt x="15" y="11"/>
                    <a:pt x="15" y="11"/>
                  </a:cubicBezTo>
                  <a:cubicBezTo>
                    <a:pt x="12" y="12"/>
                    <a:pt x="12" y="12"/>
                    <a:pt x="12" y="12"/>
                  </a:cubicBezTo>
                  <a:cubicBezTo>
                    <a:pt x="12" y="14"/>
                    <a:pt x="12" y="14"/>
                    <a:pt x="12" y="14"/>
                  </a:cubicBezTo>
                  <a:cubicBezTo>
                    <a:pt x="7" y="18"/>
                    <a:pt x="7" y="18"/>
                    <a:pt x="7" y="18"/>
                  </a:cubicBezTo>
                  <a:cubicBezTo>
                    <a:pt x="8" y="20"/>
                    <a:pt x="8" y="20"/>
                    <a:pt x="8" y="20"/>
                  </a:cubicBezTo>
                  <a:cubicBezTo>
                    <a:pt x="6" y="22"/>
                    <a:pt x="6" y="22"/>
                    <a:pt x="6" y="22"/>
                  </a:cubicBezTo>
                  <a:cubicBezTo>
                    <a:pt x="6" y="25"/>
                    <a:pt x="6" y="25"/>
                    <a:pt x="6" y="25"/>
                  </a:cubicBezTo>
                  <a:cubicBezTo>
                    <a:pt x="7" y="28"/>
                    <a:pt x="7" y="28"/>
                    <a:pt x="7" y="28"/>
                  </a:cubicBezTo>
                  <a:cubicBezTo>
                    <a:pt x="7" y="30"/>
                    <a:pt x="7" y="30"/>
                    <a:pt x="7" y="30"/>
                  </a:cubicBezTo>
                  <a:cubicBezTo>
                    <a:pt x="3" y="31"/>
                    <a:pt x="3" y="31"/>
                    <a:pt x="3" y="31"/>
                  </a:cubicBezTo>
                  <a:cubicBezTo>
                    <a:pt x="0" y="32"/>
                    <a:pt x="0" y="32"/>
                    <a:pt x="0" y="32"/>
                  </a:cubicBezTo>
                  <a:cubicBezTo>
                    <a:pt x="0" y="35"/>
                    <a:pt x="0" y="35"/>
                    <a:pt x="0" y="35"/>
                  </a:cubicBezTo>
                  <a:cubicBezTo>
                    <a:pt x="0" y="36"/>
                    <a:pt x="0" y="36"/>
                    <a:pt x="0" y="36"/>
                  </a:cubicBezTo>
                  <a:cubicBezTo>
                    <a:pt x="3" y="40"/>
                    <a:pt x="3" y="40"/>
                    <a:pt x="3" y="40"/>
                  </a:cubicBezTo>
                  <a:cubicBezTo>
                    <a:pt x="2" y="41"/>
                    <a:pt x="2" y="41"/>
                    <a:pt x="2" y="41"/>
                  </a:cubicBezTo>
                  <a:cubicBezTo>
                    <a:pt x="1" y="42"/>
                    <a:pt x="1" y="42"/>
                    <a:pt x="1" y="42"/>
                  </a:cubicBezTo>
                  <a:cubicBezTo>
                    <a:pt x="4" y="46"/>
                    <a:pt x="4" y="46"/>
                    <a:pt x="4" y="46"/>
                  </a:cubicBezTo>
                  <a:cubicBezTo>
                    <a:pt x="5" y="47"/>
                    <a:pt x="5" y="47"/>
                    <a:pt x="5" y="47"/>
                  </a:cubicBezTo>
                  <a:cubicBezTo>
                    <a:pt x="7" y="47"/>
                    <a:pt x="7" y="47"/>
                    <a:pt x="7" y="47"/>
                  </a:cubicBezTo>
                  <a:cubicBezTo>
                    <a:pt x="7" y="49"/>
                    <a:pt x="7" y="49"/>
                    <a:pt x="7" y="49"/>
                  </a:cubicBezTo>
                  <a:cubicBezTo>
                    <a:pt x="7" y="50"/>
                    <a:pt x="7" y="50"/>
                    <a:pt x="7" y="50"/>
                  </a:cubicBezTo>
                  <a:cubicBezTo>
                    <a:pt x="7" y="52"/>
                    <a:pt x="7" y="52"/>
                    <a:pt x="7" y="52"/>
                  </a:cubicBezTo>
                  <a:cubicBezTo>
                    <a:pt x="5" y="54"/>
                    <a:pt x="5" y="54"/>
                    <a:pt x="5" y="54"/>
                  </a:cubicBezTo>
                  <a:cubicBezTo>
                    <a:pt x="6" y="56"/>
                    <a:pt x="6" y="56"/>
                    <a:pt x="6" y="56"/>
                  </a:cubicBezTo>
                  <a:cubicBezTo>
                    <a:pt x="4" y="55"/>
                    <a:pt x="4" y="55"/>
                    <a:pt x="4" y="55"/>
                  </a:cubicBezTo>
                  <a:cubicBezTo>
                    <a:pt x="3" y="57"/>
                    <a:pt x="3" y="57"/>
                    <a:pt x="3" y="57"/>
                  </a:cubicBezTo>
                  <a:cubicBezTo>
                    <a:pt x="4" y="58"/>
                    <a:pt x="4" y="58"/>
                    <a:pt x="4" y="58"/>
                  </a:cubicBezTo>
                  <a:cubicBezTo>
                    <a:pt x="3" y="59"/>
                    <a:pt x="3" y="59"/>
                    <a:pt x="3" y="59"/>
                  </a:cubicBezTo>
                  <a:cubicBezTo>
                    <a:pt x="5" y="61"/>
                    <a:pt x="5" y="61"/>
                    <a:pt x="5" y="61"/>
                  </a:cubicBezTo>
                  <a:cubicBezTo>
                    <a:pt x="9" y="62"/>
                    <a:pt x="9" y="62"/>
                    <a:pt x="9" y="62"/>
                  </a:cubicBezTo>
                  <a:cubicBezTo>
                    <a:pt x="11" y="61"/>
                    <a:pt x="11" y="61"/>
                    <a:pt x="11" y="61"/>
                  </a:cubicBezTo>
                  <a:cubicBezTo>
                    <a:pt x="12" y="60"/>
                    <a:pt x="12" y="60"/>
                    <a:pt x="12" y="60"/>
                  </a:cubicBezTo>
                  <a:cubicBezTo>
                    <a:pt x="11" y="59"/>
                    <a:pt x="11" y="59"/>
                    <a:pt x="11" y="59"/>
                  </a:cubicBezTo>
                  <a:cubicBezTo>
                    <a:pt x="11" y="59"/>
                    <a:pt x="11" y="58"/>
                    <a:pt x="12" y="58"/>
                  </a:cubicBezTo>
                  <a:cubicBezTo>
                    <a:pt x="12" y="57"/>
                    <a:pt x="13" y="57"/>
                    <a:pt x="13" y="57"/>
                  </a:cubicBezTo>
                  <a:cubicBezTo>
                    <a:pt x="13" y="58"/>
                    <a:pt x="13" y="58"/>
                    <a:pt x="13" y="58"/>
                  </a:cubicBezTo>
                  <a:cubicBezTo>
                    <a:pt x="16" y="58"/>
                    <a:pt x="16" y="58"/>
                    <a:pt x="16" y="58"/>
                  </a:cubicBezTo>
                  <a:cubicBezTo>
                    <a:pt x="16" y="60"/>
                    <a:pt x="16" y="60"/>
                    <a:pt x="16" y="60"/>
                  </a:cubicBezTo>
                  <a:cubicBezTo>
                    <a:pt x="15" y="61"/>
                    <a:pt x="15" y="61"/>
                    <a:pt x="15" y="61"/>
                  </a:cubicBezTo>
                  <a:cubicBezTo>
                    <a:pt x="14" y="60"/>
                    <a:pt x="14" y="60"/>
                    <a:pt x="14" y="60"/>
                  </a:cubicBezTo>
                  <a:cubicBezTo>
                    <a:pt x="14" y="60"/>
                    <a:pt x="14" y="61"/>
                    <a:pt x="14" y="61"/>
                  </a:cubicBezTo>
                  <a:cubicBezTo>
                    <a:pt x="14" y="61"/>
                    <a:pt x="14" y="64"/>
                    <a:pt x="14" y="64"/>
                  </a:cubicBezTo>
                  <a:cubicBezTo>
                    <a:pt x="14" y="64"/>
                    <a:pt x="14" y="65"/>
                    <a:pt x="13" y="64"/>
                  </a:cubicBezTo>
                  <a:cubicBezTo>
                    <a:pt x="13" y="64"/>
                    <a:pt x="12" y="63"/>
                    <a:pt x="12" y="63"/>
                  </a:cubicBezTo>
                  <a:cubicBezTo>
                    <a:pt x="9" y="62"/>
                    <a:pt x="9" y="62"/>
                    <a:pt x="9" y="62"/>
                  </a:cubicBezTo>
                  <a:cubicBezTo>
                    <a:pt x="8" y="63"/>
                    <a:pt x="8" y="63"/>
                    <a:pt x="8" y="63"/>
                  </a:cubicBezTo>
                  <a:cubicBezTo>
                    <a:pt x="8" y="63"/>
                    <a:pt x="8" y="64"/>
                    <a:pt x="8" y="65"/>
                  </a:cubicBezTo>
                  <a:cubicBezTo>
                    <a:pt x="9" y="65"/>
                    <a:pt x="10" y="65"/>
                    <a:pt x="10" y="65"/>
                  </a:cubicBezTo>
                  <a:cubicBezTo>
                    <a:pt x="10" y="65"/>
                    <a:pt x="12" y="65"/>
                    <a:pt x="12" y="65"/>
                  </a:cubicBezTo>
                  <a:cubicBezTo>
                    <a:pt x="12" y="65"/>
                    <a:pt x="12" y="65"/>
                    <a:pt x="13" y="65"/>
                  </a:cubicBezTo>
                  <a:cubicBezTo>
                    <a:pt x="13" y="65"/>
                    <a:pt x="15" y="65"/>
                    <a:pt x="15" y="65"/>
                  </a:cubicBezTo>
                  <a:cubicBezTo>
                    <a:pt x="15" y="67"/>
                    <a:pt x="15" y="67"/>
                    <a:pt x="15" y="67"/>
                  </a:cubicBezTo>
                  <a:cubicBezTo>
                    <a:pt x="17" y="69"/>
                    <a:pt x="17" y="69"/>
                    <a:pt x="17" y="69"/>
                  </a:cubicBezTo>
                  <a:cubicBezTo>
                    <a:pt x="21" y="69"/>
                    <a:pt x="21" y="69"/>
                    <a:pt x="21" y="69"/>
                  </a:cubicBezTo>
                  <a:cubicBezTo>
                    <a:pt x="22" y="69"/>
                    <a:pt x="22" y="69"/>
                    <a:pt x="22" y="69"/>
                  </a:cubicBezTo>
                  <a:cubicBezTo>
                    <a:pt x="25" y="71"/>
                    <a:pt x="25" y="71"/>
                    <a:pt x="25" y="71"/>
                  </a:cubicBezTo>
                  <a:cubicBezTo>
                    <a:pt x="25" y="71"/>
                    <a:pt x="26" y="73"/>
                    <a:pt x="27" y="73"/>
                  </a:cubicBezTo>
                  <a:cubicBezTo>
                    <a:pt x="27" y="73"/>
                    <a:pt x="28" y="75"/>
                    <a:pt x="28" y="75"/>
                  </a:cubicBezTo>
                  <a:cubicBezTo>
                    <a:pt x="30" y="75"/>
                    <a:pt x="30" y="75"/>
                    <a:pt x="30" y="75"/>
                  </a:cubicBezTo>
                  <a:cubicBezTo>
                    <a:pt x="31" y="75"/>
                    <a:pt x="31" y="75"/>
                    <a:pt x="31" y="75"/>
                  </a:cubicBezTo>
                  <a:cubicBezTo>
                    <a:pt x="31" y="75"/>
                    <a:pt x="32" y="76"/>
                    <a:pt x="32" y="76"/>
                  </a:cubicBezTo>
                  <a:cubicBezTo>
                    <a:pt x="31" y="77"/>
                    <a:pt x="31" y="77"/>
                    <a:pt x="31" y="77"/>
                  </a:cubicBezTo>
                  <a:cubicBezTo>
                    <a:pt x="32" y="79"/>
                    <a:pt x="32" y="79"/>
                    <a:pt x="32" y="79"/>
                  </a:cubicBezTo>
                  <a:cubicBezTo>
                    <a:pt x="34" y="79"/>
                    <a:pt x="34" y="79"/>
                    <a:pt x="34" y="79"/>
                  </a:cubicBezTo>
                  <a:cubicBezTo>
                    <a:pt x="34" y="79"/>
                    <a:pt x="34" y="79"/>
                    <a:pt x="34" y="80"/>
                  </a:cubicBezTo>
                  <a:cubicBezTo>
                    <a:pt x="34" y="80"/>
                    <a:pt x="35" y="82"/>
                    <a:pt x="35" y="82"/>
                  </a:cubicBezTo>
                  <a:cubicBezTo>
                    <a:pt x="35" y="83"/>
                    <a:pt x="35" y="83"/>
                    <a:pt x="35" y="83"/>
                  </a:cubicBezTo>
                  <a:cubicBezTo>
                    <a:pt x="35" y="83"/>
                    <a:pt x="36" y="83"/>
                    <a:pt x="36" y="84"/>
                  </a:cubicBezTo>
                  <a:cubicBezTo>
                    <a:pt x="36" y="84"/>
                    <a:pt x="36" y="84"/>
                    <a:pt x="36" y="85"/>
                  </a:cubicBezTo>
                  <a:cubicBezTo>
                    <a:pt x="37" y="85"/>
                    <a:pt x="39" y="85"/>
                    <a:pt x="39" y="85"/>
                  </a:cubicBezTo>
                  <a:cubicBezTo>
                    <a:pt x="40" y="86"/>
                    <a:pt x="40" y="86"/>
                    <a:pt x="40" y="86"/>
                  </a:cubicBezTo>
                  <a:cubicBezTo>
                    <a:pt x="41" y="87"/>
                    <a:pt x="41" y="87"/>
                    <a:pt x="41" y="87"/>
                  </a:cubicBezTo>
                  <a:lnTo>
                    <a:pt x="42" y="87"/>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5" name="Freeform 193"/>
            <p:cNvSpPr>
              <a:spLocks/>
            </p:cNvSpPr>
            <p:nvPr/>
          </p:nvSpPr>
          <p:spPr bwMode="auto">
            <a:xfrm>
              <a:off x="6017652" y="3676183"/>
              <a:ext cx="241875" cy="205626"/>
            </a:xfrm>
            <a:custGeom>
              <a:avLst/>
              <a:gdLst>
                <a:gd name="T0" fmla="*/ 19 w 106"/>
                <a:gd name="T1" fmla="*/ 90 h 93"/>
                <a:gd name="T2" fmla="*/ 16 w 106"/>
                <a:gd name="T3" fmla="*/ 91 h 93"/>
                <a:gd name="T4" fmla="*/ 14 w 106"/>
                <a:gd name="T5" fmla="*/ 85 h 93"/>
                <a:gd name="T6" fmla="*/ 10 w 106"/>
                <a:gd name="T7" fmla="*/ 83 h 93"/>
                <a:gd name="T8" fmla="*/ 9 w 106"/>
                <a:gd name="T9" fmla="*/ 81 h 93"/>
                <a:gd name="T10" fmla="*/ 5 w 106"/>
                <a:gd name="T11" fmla="*/ 75 h 93"/>
                <a:gd name="T12" fmla="*/ 4 w 106"/>
                <a:gd name="T13" fmla="*/ 72 h 93"/>
                <a:gd name="T14" fmla="*/ 5 w 106"/>
                <a:gd name="T15" fmla="*/ 68 h 93"/>
                <a:gd name="T16" fmla="*/ 3 w 106"/>
                <a:gd name="T17" fmla="*/ 64 h 93"/>
                <a:gd name="T18" fmla="*/ 0 w 106"/>
                <a:gd name="T19" fmla="*/ 59 h 93"/>
                <a:gd name="T20" fmla="*/ 3 w 106"/>
                <a:gd name="T21" fmla="*/ 56 h 93"/>
                <a:gd name="T22" fmla="*/ 2 w 106"/>
                <a:gd name="T23" fmla="*/ 53 h 93"/>
                <a:gd name="T24" fmla="*/ 2 w 106"/>
                <a:gd name="T25" fmla="*/ 49 h 93"/>
                <a:gd name="T26" fmla="*/ 2 w 106"/>
                <a:gd name="T27" fmla="*/ 44 h 93"/>
                <a:gd name="T28" fmla="*/ 3 w 106"/>
                <a:gd name="T29" fmla="*/ 39 h 93"/>
                <a:gd name="T30" fmla="*/ 9 w 106"/>
                <a:gd name="T31" fmla="*/ 39 h 93"/>
                <a:gd name="T32" fmla="*/ 11 w 106"/>
                <a:gd name="T33" fmla="*/ 27 h 93"/>
                <a:gd name="T34" fmla="*/ 23 w 106"/>
                <a:gd name="T35" fmla="*/ 18 h 93"/>
                <a:gd name="T36" fmla="*/ 26 w 106"/>
                <a:gd name="T37" fmla="*/ 21 h 93"/>
                <a:gd name="T38" fmla="*/ 31 w 106"/>
                <a:gd name="T39" fmla="*/ 18 h 93"/>
                <a:gd name="T40" fmla="*/ 42 w 106"/>
                <a:gd name="T41" fmla="*/ 10 h 93"/>
                <a:gd name="T42" fmla="*/ 46 w 106"/>
                <a:gd name="T43" fmla="*/ 11 h 93"/>
                <a:gd name="T44" fmla="*/ 52 w 106"/>
                <a:gd name="T45" fmla="*/ 6 h 93"/>
                <a:gd name="T46" fmla="*/ 57 w 106"/>
                <a:gd name="T47" fmla="*/ 4 h 93"/>
                <a:gd name="T48" fmla="*/ 62 w 106"/>
                <a:gd name="T49" fmla="*/ 3 h 93"/>
                <a:gd name="T50" fmla="*/ 68 w 106"/>
                <a:gd name="T51" fmla="*/ 1 h 93"/>
                <a:gd name="T52" fmla="*/ 73 w 106"/>
                <a:gd name="T53" fmla="*/ 0 h 93"/>
                <a:gd name="T54" fmla="*/ 94 w 106"/>
                <a:gd name="T55" fmla="*/ 15 h 93"/>
                <a:gd name="T56" fmla="*/ 105 w 106"/>
                <a:gd name="T57" fmla="*/ 30 h 93"/>
                <a:gd name="T58" fmla="*/ 106 w 106"/>
                <a:gd name="T59" fmla="*/ 48 h 93"/>
                <a:gd name="T60" fmla="*/ 97 w 106"/>
                <a:gd name="T61" fmla="*/ 51 h 93"/>
                <a:gd name="T62" fmla="*/ 93 w 106"/>
                <a:gd name="T63" fmla="*/ 64 h 93"/>
                <a:gd name="T64" fmla="*/ 72 w 106"/>
                <a:gd name="T65" fmla="*/ 68 h 93"/>
                <a:gd name="T66" fmla="*/ 63 w 106"/>
                <a:gd name="T67" fmla="*/ 76 h 93"/>
                <a:gd name="T68" fmla="*/ 53 w 106"/>
                <a:gd name="T69" fmla="*/ 85 h 93"/>
                <a:gd name="T70" fmla="*/ 41 w 106"/>
                <a:gd name="T71" fmla="*/ 87 h 93"/>
                <a:gd name="T72" fmla="*/ 29 w 106"/>
                <a:gd name="T73" fmla="*/ 90 h 93"/>
                <a:gd name="T74" fmla="*/ 28 w 106"/>
                <a:gd name="T75" fmla="*/ 93 h 93"/>
                <a:gd name="T76" fmla="*/ 27 w 106"/>
                <a:gd name="T77" fmla="*/ 92 h 93"/>
                <a:gd name="T78" fmla="*/ 23 w 106"/>
                <a:gd name="T79"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 h="93">
                  <a:moveTo>
                    <a:pt x="21" y="90"/>
                  </a:moveTo>
                  <a:cubicBezTo>
                    <a:pt x="21" y="90"/>
                    <a:pt x="20" y="90"/>
                    <a:pt x="19" y="90"/>
                  </a:cubicBezTo>
                  <a:cubicBezTo>
                    <a:pt x="18" y="90"/>
                    <a:pt x="17" y="92"/>
                    <a:pt x="16" y="92"/>
                  </a:cubicBezTo>
                  <a:cubicBezTo>
                    <a:pt x="16" y="92"/>
                    <a:pt x="16" y="92"/>
                    <a:pt x="16" y="91"/>
                  </a:cubicBezTo>
                  <a:cubicBezTo>
                    <a:pt x="16" y="90"/>
                    <a:pt x="16" y="90"/>
                    <a:pt x="15" y="89"/>
                  </a:cubicBezTo>
                  <a:cubicBezTo>
                    <a:pt x="15" y="88"/>
                    <a:pt x="15" y="86"/>
                    <a:pt x="14" y="85"/>
                  </a:cubicBezTo>
                  <a:cubicBezTo>
                    <a:pt x="13" y="84"/>
                    <a:pt x="13" y="83"/>
                    <a:pt x="13" y="83"/>
                  </a:cubicBezTo>
                  <a:cubicBezTo>
                    <a:pt x="13" y="83"/>
                    <a:pt x="11" y="83"/>
                    <a:pt x="10" y="83"/>
                  </a:cubicBezTo>
                  <a:cubicBezTo>
                    <a:pt x="10" y="83"/>
                    <a:pt x="9" y="83"/>
                    <a:pt x="9" y="83"/>
                  </a:cubicBezTo>
                  <a:cubicBezTo>
                    <a:pt x="9" y="83"/>
                    <a:pt x="8" y="81"/>
                    <a:pt x="9" y="81"/>
                  </a:cubicBezTo>
                  <a:cubicBezTo>
                    <a:pt x="9" y="80"/>
                    <a:pt x="8" y="79"/>
                    <a:pt x="7" y="78"/>
                  </a:cubicBezTo>
                  <a:cubicBezTo>
                    <a:pt x="7" y="78"/>
                    <a:pt x="5" y="75"/>
                    <a:pt x="5" y="75"/>
                  </a:cubicBezTo>
                  <a:cubicBezTo>
                    <a:pt x="5" y="75"/>
                    <a:pt x="4" y="75"/>
                    <a:pt x="4" y="74"/>
                  </a:cubicBezTo>
                  <a:cubicBezTo>
                    <a:pt x="4" y="73"/>
                    <a:pt x="4" y="72"/>
                    <a:pt x="4" y="72"/>
                  </a:cubicBezTo>
                  <a:cubicBezTo>
                    <a:pt x="3" y="70"/>
                    <a:pt x="3" y="70"/>
                    <a:pt x="3" y="70"/>
                  </a:cubicBezTo>
                  <a:cubicBezTo>
                    <a:pt x="3" y="70"/>
                    <a:pt x="5" y="69"/>
                    <a:pt x="5" y="68"/>
                  </a:cubicBezTo>
                  <a:cubicBezTo>
                    <a:pt x="5" y="68"/>
                    <a:pt x="6" y="67"/>
                    <a:pt x="5" y="66"/>
                  </a:cubicBezTo>
                  <a:cubicBezTo>
                    <a:pt x="5" y="65"/>
                    <a:pt x="3" y="64"/>
                    <a:pt x="3" y="64"/>
                  </a:cubicBezTo>
                  <a:cubicBezTo>
                    <a:pt x="2" y="63"/>
                    <a:pt x="1" y="62"/>
                    <a:pt x="0" y="61"/>
                  </a:cubicBezTo>
                  <a:cubicBezTo>
                    <a:pt x="0" y="60"/>
                    <a:pt x="0" y="59"/>
                    <a:pt x="0" y="59"/>
                  </a:cubicBezTo>
                  <a:cubicBezTo>
                    <a:pt x="0" y="59"/>
                    <a:pt x="0" y="58"/>
                    <a:pt x="1" y="58"/>
                  </a:cubicBezTo>
                  <a:cubicBezTo>
                    <a:pt x="2" y="57"/>
                    <a:pt x="3" y="57"/>
                    <a:pt x="3" y="56"/>
                  </a:cubicBezTo>
                  <a:cubicBezTo>
                    <a:pt x="3" y="56"/>
                    <a:pt x="4" y="56"/>
                    <a:pt x="4" y="55"/>
                  </a:cubicBezTo>
                  <a:cubicBezTo>
                    <a:pt x="3" y="54"/>
                    <a:pt x="2" y="53"/>
                    <a:pt x="2" y="53"/>
                  </a:cubicBezTo>
                  <a:cubicBezTo>
                    <a:pt x="3" y="50"/>
                    <a:pt x="3" y="50"/>
                    <a:pt x="3" y="50"/>
                  </a:cubicBezTo>
                  <a:cubicBezTo>
                    <a:pt x="2" y="49"/>
                    <a:pt x="2" y="49"/>
                    <a:pt x="2" y="49"/>
                  </a:cubicBezTo>
                  <a:cubicBezTo>
                    <a:pt x="2" y="45"/>
                    <a:pt x="2" y="45"/>
                    <a:pt x="2" y="45"/>
                  </a:cubicBezTo>
                  <a:cubicBezTo>
                    <a:pt x="2" y="44"/>
                    <a:pt x="2" y="44"/>
                    <a:pt x="2" y="44"/>
                  </a:cubicBezTo>
                  <a:cubicBezTo>
                    <a:pt x="2" y="44"/>
                    <a:pt x="3" y="42"/>
                    <a:pt x="3" y="42"/>
                  </a:cubicBezTo>
                  <a:cubicBezTo>
                    <a:pt x="3" y="41"/>
                    <a:pt x="3" y="39"/>
                    <a:pt x="3" y="39"/>
                  </a:cubicBezTo>
                  <a:cubicBezTo>
                    <a:pt x="3" y="39"/>
                    <a:pt x="3" y="39"/>
                    <a:pt x="3" y="39"/>
                  </a:cubicBezTo>
                  <a:cubicBezTo>
                    <a:pt x="5" y="40"/>
                    <a:pt x="8" y="39"/>
                    <a:pt x="9" y="39"/>
                  </a:cubicBezTo>
                  <a:cubicBezTo>
                    <a:pt x="11" y="39"/>
                    <a:pt x="11" y="36"/>
                    <a:pt x="10" y="33"/>
                  </a:cubicBezTo>
                  <a:cubicBezTo>
                    <a:pt x="10" y="31"/>
                    <a:pt x="11" y="29"/>
                    <a:pt x="11" y="27"/>
                  </a:cubicBezTo>
                  <a:cubicBezTo>
                    <a:pt x="12" y="25"/>
                    <a:pt x="15" y="24"/>
                    <a:pt x="18" y="22"/>
                  </a:cubicBezTo>
                  <a:cubicBezTo>
                    <a:pt x="20" y="20"/>
                    <a:pt x="20" y="18"/>
                    <a:pt x="23" y="18"/>
                  </a:cubicBezTo>
                  <a:cubicBezTo>
                    <a:pt x="23" y="18"/>
                    <a:pt x="24" y="18"/>
                    <a:pt x="25" y="19"/>
                  </a:cubicBezTo>
                  <a:cubicBezTo>
                    <a:pt x="25" y="19"/>
                    <a:pt x="25" y="20"/>
                    <a:pt x="26" y="21"/>
                  </a:cubicBezTo>
                  <a:cubicBezTo>
                    <a:pt x="26" y="21"/>
                    <a:pt x="26" y="21"/>
                    <a:pt x="27" y="21"/>
                  </a:cubicBezTo>
                  <a:cubicBezTo>
                    <a:pt x="29" y="24"/>
                    <a:pt x="31" y="26"/>
                    <a:pt x="31" y="18"/>
                  </a:cubicBezTo>
                  <a:cubicBezTo>
                    <a:pt x="32" y="11"/>
                    <a:pt x="37" y="13"/>
                    <a:pt x="41" y="11"/>
                  </a:cubicBezTo>
                  <a:cubicBezTo>
                    <a:pt x="41" y="11"/>
                    <a:pt x="41" y="11"/>
                    <a:pt x="42" y="10"/>
                  </a:cubicBezTo>
                  <a:cubicBezTo>
                    <a:pt x="43" y="11"/>
                    <a:pt x="44" y="11"/>
                    <a:pt x="45" y="11"/>
                  </a:cubicBezTo>
                  <a:cubicBezTo>
                    <a:pt x="46" y="11"/>
                    <a:pt x="46" y="11"/>
                    <a:pt x="46" y="11"/>
                  </a:cubicBezTo>
                  <a:cubicBezTo>
                    <a:pt x="46" y="11"/>
                    <a:pt x="49" y="7"/>
                    <a:pt x="49" y="7"/>
                  </a:cubicBezTo>
                  <a:cubicBezTo>
                    <a:pt x="50" y="7"/>
                    <a:pt x="52" y="6"/>
                    <a:pt x="52" y="6"/>
                  </a:cubicBezTo>
                  <a:cubicBezTo>
                    <a:pt x="54" y="3"/>
                    <a:pt x="54" y="3"/>
                    <a:pt x="54" y="3"/>
                  </a:cubicBezTo>
                  <a:cubicBezTo>
                    <a:pt x="54" y="3"/>
                    <a:pt x="56" y="4"/>
                    <a:pt x="57" y="4"/>
                  </a:cubicBezTo>
                  <a:cubicBezTo>
                    <a:pt x="58" y="4"/>
                    <a:pt x="59" y="4"/>
                    <a:pt x="61" y="4"/>
                  </a:cubicBezTo>
                  <a:cubicBezTo>
                    <a:pt x="62" y="3"/>
                    <a:pt x="62" y="3"/>
                    <a:pt x="62" y="3"/>
                  </a:cubicBezTo>
                  <a:cubicBezTo>
                    <a:pt x="62" y="3"/>
                    <a:pt x="64" y="1"/>
                    <a:pt x="66" y="1"/>
                  </a:cubicBezTo>
                  <a:cubicBezTo>
                    <a:pt x="68" y="0"/>
                    <a:pt x="68" y="1"/>
                    <a:pt x="68" y="1"/>
                  </a:cubicBezTo>
                  <a:cubicBezTo>
                    <a:pt x="68" y="1"/>
                    <a:pt x="71" y="1"/>
                    <a:pt x="73" y="1"/>
                  </a:cubicBezTo>
                  <a:cubicBezTo>
                    <a:pt x="73" y="1"/>
                    <a:pt x="73" y="0"/>
                    <a:pt x="73" y="0"/>
                  </a:cubicBezTo>
                  <a:cubicBezTo>
                    <a:pt x="76" y="2"/>
                    <a:pt x="76" y="5"/>
                    <a:pt x="79" y="8"/>
                  </a:cubicBezTo>
                  <a:cubicBezTo>
                    <a:pt x="83" y="12"/>
                    <a:pt x="87" y="11"/>
                    <a:pt x="94" y="15"/>
                  </a:cubicBezTo>
                  <a:cubicBezTo>
                    <a:pt x="94" y="16"/>
                    <a:pt x="98" y="19"/>
                    <a:pt x="99" y="22"/>
                  </a:cubicBezTo>
                  <a:cubicBezTo>
                    <a:pt x="100" y="26"/>
                    <a:pt x="104" y="26"/>
                    <a:pt x="105" y="30"/>
                  </a:cubicBezTo>
                  <a:cubicBezTo>
                    <a:pt x="105" y="33"/>
                    <a:pt x="103" y="34"/>
                    <a:pt x="103" y="37"/>
                  </a:cubicBezTo>
                  <a:cubicBezTo>
                    <a:pt x="103" y="40"/>
                    <a:pt x="105" y="47"/>
                    <a:pt x="106" y="48"/>
                  </a:cubicBezTo>
                  <a:cubicBezTo>
                    <a:pt x="106" y="48"/>
                    <a:pt x="106" y="49"/>
                    <a:pt x="106" y="49"/>
                  </a:cubicBezTo>
                  <a:cubicBezTo>
                    <a:pt x="97" y="51"/>
                    <a:pt x="97" y="51"/>
                    <a:pt x="97" y="51"/>
                  </a:cubicBezTo>
                  <a:cubicBezTo>
                    <a:pt x="98" y="60"/>
                    <a:pt x="98" y="60"/>
                    <a:pt x="98" y="60"/>
                  </a:cubicBezTo>
                  <a:cubicBezTo>
                    <a:pt x="93" y="64"/>
                    <a:pt x="93" y="64"/>
                    <a:pt x="93" y="64"/>
                  </a:cubicBezTo>
                  <a:cubicBezTo>
                    <a:pt x="93" y="64"/>
                    <a:pt x="81" y="66"/>
                    <a:pt x="80" y="66"/>
                  </a:cubicBezTo>
                  <a:cubicBezTo>
                    <a:pt x="79" y="66"/>
                    <a:pt x="74" y="67"/>
                    <a:pt x="72" y="68"/>
                  </a:cubicBezTo>
                  <a:cubicBezTo>
                    <a:pt x="70" y="68"/>
                    <a:pt x="67" y="70"/>
                    <a:pt x="66" y="70"/>
                  </a:cubicBezTo>
                  <a:cubicBezTo>
                    <a:pt x="64" y="71"/>
                    <a:pt x="63" y="76"/>
                    <a:pt x="63" y="76"/>
                  </a:cubicBezTo>
                  <a:cubicBezTo>
                    <a:pt x="63" y="76"/>
                    <a:pt x="60" y="80"/>
                    <a:pt x="59" y="81"/>
                  </a:cubicBezTo>
                  <a:cubicBezTo>
                    <a:pt x="58" y="82"/>
                    <a:pt x="53" y="85"/>
                    <a:pt x="53" y="85"/>
                  </a:cubicBezTo>
                  <a:cubicBezTo>
                    <a:pt x="53" y="85"/>
                    <a:pt x="48" y="85"/>
                    <a:pt x="47" y="85"/>
                  </a:cubicBezTo>
                  <a:cubicBezTo>
                    <a:pt x="45" y="85"/>
                    <a:pt x="43" y="87"/>
                    <a:pt x="41" y="87"/>
                  </a:cubicBezTo>
                  <a:cubicBezTo>
                    <a:pt x="38" y="88"/>
                    <a:pt x="36" y="89"/>
                    <a:pt x="35" y="89"/>
                  </a:cubicBezTo>
                  <a:cubicBezTo>
                    <a:pt x="34" y="89"/>
                    <a:pt x="29" y="90"/>
                    <a:pt x="29" y="90"/>
                  </a:cubicBezTo>
                  <a:cubicBezTo>
                    <a:pt x="29" y="93"/>
                    <a:pt x="29" y="93"/>
                    <a:pt x="29" y="93"/>
                  </a:cubicBezTo>
                  <a:cubicBezTo>
                    <a:pt x="29" y="93"/>
                    <a:pt x="28" y="93"/>
                    <a:pt x="28" y="93"/>
                  </a:cubicBezTo>
                  <a:cubicBezTo>
                    <a:pt x="28" y="93"/>
                    <a:pt x="28" y="93"/>
                    <a:pt x="27" y="93"/>
                  </a:cubicBezTo>
                  <a:cubicBezTo>
                    <a:pt x="27" y="92"/>
                    <a:pt x="27" y="92"/>
                    <a:pt x="27" y="92"/>
                  </a:cubicBezTo>
                  <a:cubicBezTo>
                    <a:pt x="25" y="90"/>
                    <a:pt x="25" y="90"/>
                    <a:pt x="25" y="90"/>
                  </a:cubicBezTo>
                  <a:cubicBezTo>
                    <a:pt x="25" y="90"/>
                    <a:pt x="24" y="91"/>
                    <a:pt x="23" y="91"/>
                  </a:cubicBezTo>
                  <a:cubicBezTo>
                    <a:pt x="22" y="91"/>
                    <a:pt x="22" y="90"/>
                    <a:pt x="21" y="90"/>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6" name="Freeform 47"/>
            <p:cNvSpPr>
              <a:spLocks/>
            </p:cNvSpPr>
            <p:nvPr/>
          </p:nvSpPr>
          <p:spPr bwMode="auto">
            <a:xfrm>
              <a:off x="5588874" y="2851550"/>
              <a:ext cx="445269" cy="240785"/>
            </a:xfrm>
            <a:custGeom>
              <a:avLst/>
              <a:gdLst>
                <a:gd name="T0" fmla="*/ 32 w 195"/>
                <a:gd name="T1" fmla="*/ 49 h 109"/>
                <a:gd name="T2" fmla="*/ 40 w 195"/>
                <a:gd name="T3" fmla="*/ 37 h 109"/>
                <a:gd name="T4" fmla="*/ 47 w 195"/>
                <a:gd name="T5" fmla="*/ 25 h 109"/>
                <a:gd name="T6" fmla="*/ 53 w 195"/>
                <a:gd name="T7" fmla="*/ 15 h 109"/>
                <a:gd name="T8" fmla="*/ 64 w 195"/>
                <a:gd name="T9" fmla="*/ 13 h 109"/>
                <a:gd name="T10" fmla="*/ 71 w 195"/>
                <a:gd name="T11" fmla="*/ 17 h 109"/>
                <a:gd name="T12" fmla="*/ 78 w 195"/>
                <a:gd name="T13" fmla="*/ 8 h 109"/>
                <a:gd name="T14" fmla="*/ 87 w 195"/>
                <a:gd name="T15" fmla="*/ 10 h 109"/>
                <a:gd name="T16" fmla="*/ 96 w 195"/>
                <a:gd name="T17" fmla="*/ 14 h 109"/>
                <a:gd name="T18" fmla="*/ 97 w 195"/>
                <a:gd name="T19" fmla="*/ 22 h 109"/>
                <a:gd name="T20" fmla="*/ 102 w 195"/>
                <a:gd name="T21" fmla="*/ 23 h 109"/>
                <a:gd name="T22" fmla="*/ 106 w 195"/>
                <a:gd name="T23" fmla="*/ 23 h 109"/>
                <a:gd name="T24" fmla="*/ 108 w 195"/>
                <a:gd name="T25" fmla="*/ 20 h 109"/>
                <a:gd name="T26" fmla="*/ 111 w 195"/>
                <a:gd name="T27" fmla="*/ 15 h 109"/>
                <a:gd name="T28" fmla="*/ 114 w 195"/>
                <a:gd name="T29" fmla="*/ 12 h 109"/>
                <a:gd name="T30" fmla="*/ 118 w 195"/>
                <a:gd name="T31" fmla="*/ 9 h 109"/>
                <a:gd name="T32" fmla="*/ 123 w 195"/>
                <a:gd name="T33" fmla="*/ 9 h 109"/>
                <a:gd name="T34" fmla="*/ 126 w 195"/>
                <a:gd name="T35" fmla="*/ 8 h 109"/>
                <a:gd name="T36" fmla="*/ 131 w 195"/>
                <a:gd name="T37" fmla="*/ 9 h 109"/>
                <a:gd name="T38" fmla="*/ 135 w 195"/>
                <a:gd name="T39" fmla="*/ 11 h 109"/>
                <a:gd name="T40" fmla="*/ 142 w 195"/>
                <a:gd name="T41" fmla="*/ 7 h 109"/>
                <a:gd name="T42" fmla="*/ 145 w 195"/>
                <a:gd name="T43" fmla="*/ 4 h 109"/>
                <a:gd name="T44" fmla="*/ 148 w 195"/>
                <a:gd name="T45" fmla="*/ 1 h 109"/>
                <a:gd name="T46" fmla="*/ 154 w 195"/>
                <a:gd name="T47" fmla="*/ 2 h 109"/>
                <a:gd name="T48" fmla="*/ 162 w 195"/>
                <a:gd name="T49" fmla="*/ 1 h 109"/>
                <a:gd name="T50" fmla="*/ 168 w 195"/>
                <a:gd name="T51" fmla="*/ 1 h 109"/>
                <a:gd name="T52" fmla="*/ 173 w 195"/>
                <a:gd name="T53" fmla="*/ 4 h 109"/>
                <a:gd name="T54" fmla="*/ 175 w 195"/>
                <a:gd name="T55" fmla="*/ 9 h 109"/>
                <a:gd name="T56" fmla="*/ 183 w 195"/>
                <a:gd name="T57" fmla="*/ 10 h 109"/>
                <a:gd name="T58" fmla="*/ 187 w 195"/>
                <a:gd name="T59" fmla="*/ 11 h 109"/>
                <a:gd name="T60" fmla="*/ 195 w 195"/>
                <a:gd name="T61" fmla="*/ 12 h 109"/>
                <a:gd name="T62" fmla="*/ 193 w 195"/>
                <a:gd name="T63" fmla="*/ 20 h 109"/>
                <a:gd name="T64" fmla="*/ 192 w 195"/>
                <a:gd name="T65" fmla="*/ 27 h 109"/>
                <a:gd name="T66" fmla="*/ 191 w 195"/>
                <a:gd name="T67" fmla="*/ 33 h 109"/>
                <a:gd name="T68" fmla="*/ 188 w 195"/>
                <a:gd name="T69" fmla="*/ 39 h 109"/>
                <a:gd name="T70" fmla="*/ 188 w 195"/>
                <a:gd name="T71" fmla="*/ 47 h 109"/>
                <a:gd name="T72" fmla="*/ 186 w 195"/>
                <a:gd name="T73" fmla="*/ 52 h 109"/>
                <a:gd name="T74" fmla="*/ 169 w 195"/>
                <a:gd name="T75" fmla="*/ 49 h 109"/>
                <a:gd name="T76" fmla="*/ 146 w 195"/>
                <a:gd name="T77" fmla="*/ 50 h 109"/>
                <a:gd name="T78" fmla="*/ 126 w 195"/>
                <a:gd name="T79" fmla="*/ 70 h 109"/>
                <a:gd name="T80" fmla="*/ 110 w 195"/>
                <a:gd name="T81" fmla="*/ 78 h 109"/>
                <a:gd name="T82" fmla="*/ 94 w 195"/>
                <a:gd name="T83" fmla="*/ 85 h 109"/>
                <a:gd name="T84" fmla="*/ 73 w 195"/>
                <a:gd name="T85" fmla="*/ 96 h 109"/>
                <a:gd name="T86" fmla="*/ 47 w 195"/>
                <a:gd name="T87" fmla="*/ 107 h 109"/>
                <a:gd name="T88" fmla="*/ 22 w 195"/>
                <a:gd name="T89" fmla="*/ 98 h 109"/>
                <a:gd name="T90" fmla="*/ 14 w 195"/>
                <a:gd name="T91" fmla="*/ 102 h 109"/>
                <a:gd name="T92" fmla="*/ 4 w 195"/>
                <a:gd name="T93" fmla="*/ 88 h 109"/>
                <a:gd name="T94" fmla="*/ 0 w 195"/>
                <a:gd name="T95" fmla="*/ 84 h 109"/>
                <a:gd name="T96" fmla="*/ 2 w 195"/>
                <a:gd name="T97" fmla="*/ 75 h 109"/>
                <a:gd name="T98" fmla="*/ 3 w 195"/>
                <a:gd name="T99" fmla="*/ 68 h 109"/>
                <a:gd name="T100" fmla="*/ 5 w 195"/>
                <a:gd name="T101" fmla="*/ 60 h 109"/>
                <a:gd name="T102" fmla="*/ 9 w 195"/>
                <a:gd name="T103" fmla="*/ 55 h 109"/>
                <a:gd name="T104" fmla="*/ 16 w 195"/>
                <a:gd name="T105" fmla="*/ 57 h 109"/>
                <a:gd name="T106" fmla="*/ 22 w 195"/>
                <a:gd name="T107"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5" h="109">
                  <a:moveTo>
                    <a:pt x="26" y="54"/>
                  </a:moveTo>
                  <a:cubicBezTo>
                    <a:pt x="29" y="52"/>
                    <a:pt x="29" y="52"/>
                    <a:pt x="29" y="52"/>
                  </a:cubicBezTo>
                  <a:cubicBezTo>
                    <a:pt x="29" y="52"/>
                    <a:pt x="29" y="49"/>
                    <a:pt x="30" y="50"/>
                  </a:cubicBezTo>
                  <a:cubicBezTo>
                    <a:pt x="30" y="50"/>
                    <a:pt x="32" y="49"/>
                    <a:pt x="32" y="49"/>
                  </a:cubicBezTo>
                  <a:cubicBezTo>
                    <a:pt x="33" y="47"/>
                    <a:pt x="33" y="47"/>
                    <a:pt x="33" y="47"/>
                  </a:cubicBezTo>
                  <a:cubicBezTo>
                    <a:pt x="34" y="44"/>
                    <a:pt x="34" y="44"/>
                    <a:pt x="34" y="44"/>
                  </a:cubicBezTo>
                  <a:cubicBezTo>
                    <a:pt x="39" y="42"/>
                    <a:pt x="39" y="42"/>
                    <a:pt x="39" y="42"/>
                  </a:cubicBezTo>
                  <a:cubicBezTo>
                    <a:pt x="40" y="37"/>
                    <a:pt x="40" y="37"/>
                    <a:pt x="40" y="37"/>
                  </a:cubicBezTo>
                  <a:cubicBezTo>
                    <a:pt x="39" y="34"/>
                    <a:pt x="39" y="34"/>
                    <a:pt x="39" y="34"/>
                  </a:cubicBezTo>
                  <a:cubicBezTo>
                    <a:pt x="39" y="34"/>
                    <a:pt x="39" y="30"/>
                    <a:pt x="40" y="30"/>
                  </a:cubicBezTo>
                  <a:cubicBezTo>
                    <a:pt x="41" y="30"/>
                    <a:pt x="44" y="28"/>
                    <a:pt x="44" y="28"/>
                  </a:cubicBezTo>
                  <a:cubicBezTo>
                    <a:pt x="47" y="25"/>
                    <a:pt x="47" y="25"/>
                    <a:pt x="47" y="25"/>
                  </a:cubicBezTo>
                  <a:cubicBezTo>
                    <a:pt x="47" y="23"/>
                    <a:pt x="47" y="23"/>
                    <a:pt x="47" y="23"/>
                  </a:cubicBezTo>
                  <a:cubicBezTo>
                    <a:pt x="49" y="19"/>
                    <a:pt x="49" y="19"/>
                    <a:pt x="49" y="19"/>
                  </a:cubicBezTo>
                  <a:cubicBezTo>
                    <a:pt x="51" y="17"/>
                    <a:pt x="51" y="17"/>
                    <a:pt x="51" y="17"/>
                  </a:cubicBezTo>
                  <a:cubicBezTo>
                    <a:pt x="53" y="15"/>
                    <a:pt x="53" y="15"/>
                    <a:pt x="53" y="15"/>
                  </a:cubicBezTo>
                  <a:cubicBezTo>
                    <a:pt x="56" y="14"/>
                    <a:pt x="56" y="14"/>
                    <a:pt x="56" y="14"/>
                  </a:cubicBezTo>
                  <a:cubicBezTo>
                    <a:pt x="56" y="14"/>
                    <a:pt x="57" y="14"/>
                    <a:pt x="58" y="14"/>
                  </a:cubicBezTo>
                  <a:cubicBezTo>
                    <a:pt x="59" y="14"/>
                    <a:pt x="60" y="13"/>
                    <a:pt x="60" y="13"/>
                  </a:cubicBezTo>
                  <a:cubicBezTo>
                    <a:pt x="61" y="13"/>
                    <a:pt x="64" y="13"/>
                    <a:pt x="64" y="13"/>
                  </a:cubicBezTo>
                  <a:cubicBezTo>
                    <a:pt x="64" y="13"/>
                    <a:pt x="66" y="11"/>
                    <a:pt x="66" y="12"/>
                  </a:cubicBezTo>
                  <a:cubicBezTo>
                    <a:pt x="66" y="14"/>
                    <a:pt x="66" y="15"/>
                    <a:pt x="66" y="15"/>
                  </a:cubicBezTo>
                  <a:cubicBezTo>
                    <a:pt x="67" y="16"/>
                    <a:pt x="68" y="18"/>
                    <a:pt x="68" y="18"/>
                  </a:cubicBezTo>
                  <a:cubicBezTo>
                    <a:pt x="68" y="18"/>
                    <a:pt x="70" y="18"/>
                    <a:pt x="71" y="17"/>
                  </a:cubicBezTo>
                  <a:cubicBezTo>
                    <a:pt x="72" y="16"/>
                    <a:pt x="74" y="15"/>
                    <a:pt x="74" y="15"/>
                  </a:cubicBezTo>
                  <a:cubicBezTo>
                    <a:pt x="74" y="15"/>
                    <a:pt x="76" y="17"/>
                    <a:pt x="76" y="16"/>
                  </a:cubicBezTo>
                  <a:cubicBezTo>
                    <a:pt x="76" y="15"/>
                    <a:pt x="76" y="11"/>
                    <a:pt x="76" y="11"/>
                  </a:cubicBezTo>
                  <a:cubicBezTo>
                    <a:pt x="78" y="8"/>
                    <a:pt x="78" y="8"/>
                    <a:pt x="78" y="8"/>
                  </a:cubicBezTo>
                  <a:cubicBezTo>
                    <a:pt x="78" y="8"/>
                    <a:pt x="80" y="8"/>
                    <a:pt x="80" y="7"/>
                  </a:cubicBezTo>
                  <a:cubicBezTo>
                    <a:pt x="80" y="6"/>
                    <a:pt x="82" y="4"/>
                    <a:pt x="82" y="4"/>
                  </a:cubicBezTo>
                  <a:cubicBezTo>
                    <a:pt x="85" y="4"/>
                    <a:pt x="85" y="4"/>
                    <a:pt x="85" y="4"/>
                  </a:cubicBezTo>
                  <a:cubicBezTo>
                    <a:pt x="87" y="10"/>
                    <a:pt x="87" y="10"/>
                    <a:pt x="87" y="10"/>
                  </a:cubicBezTo>
                  <a:cubicBezTo>
                    <a:pt x="90" y="12"/>
                    <a:pt x="90" y="12"/>
                    <a:pt x="90" y="12"/>
                  </a:cubicBezTo>
                  <a:cubicBezTo>
                    <a:pt x="91" y="13"/>
                    <a:pt x="91" y="13"/>
                    <a:pt x="91" y="13"/>
                  </a:cubicBezTo>
                  <a:cubicBezTo>
                    <a:pt x="93" y="14"/>
                    <a:pt x="93" y="14"/>
                    <a:pt x="93" y="14"/>
                  </a:cubicBezTo>
                  <a:cubicBezTo>
                    <a:pt x="96" y="14"/>
                    <a:pt x="96" y="14"/>
                    <a:pt x="96" y="14"/>
                  </a:cubicBezTo>
                  <a:cubicBezTo>
                    <a:pt x="96" y="15"/>
                    <a:pt x="96" y="15"/>
                    <a:pt x="96" y="15"/>
                  </a:cubicBezTo>
                  <a:cubicBezTo>
                    <a:pt x="98" y="17"/>
                    <a:pt x="98" y="17"/>
                    <a:pt x="98" y="17"/>
                  </a:cubicBezTo>
                  <a:cubicBezTo>
                    <a:pt x="99" y="20"/>
                    <a:pt x="99" y="20"/>
                    <a:pt x="99" y="20"/>
                  </a:cubicBezTo>
                  <a:cubicBezTo>
                    <a:pt x="97" y="22"/>
                    <a:pt x="97" y="22"/>
                    <a:pt x="97" y="22"/>
                  </a:cubicBezTo>
                  <a:cubicBezTo>
                    <a:pt x="97" y="23"/>
                    <a:pt x="97" y="23"/>
                    <a:pt x="97" y="23"/>
                  </a:cubicBezTo>
                  <a:cubicBezTo>
                    <a:pt x="98" y="24"/>
                    <a:pt x="98" y="24"/>
                    <a:pt x="98" y="24"/>
                  </a:cubicBezTo>
                  <a:cubicBezTo>
                    <a:pt x="98" y="24"/>
                    <a:pt x="99" y="24"/>
                    <a:pt x="99" y="24"/>
                  </a:cubicBezTo>
                  <a:cubicBezTo>
                    <a:pt x="99" y="24"/>
                    <a:pt x="101" y="23"/>
                    <a:pt x="102" y="23"/>
                  </a:cubicBezTo>
                  <a:cubicBezTo>
                    <a:pt x="102" y="23"/>
                    <a:pt x="102" y="22"/>
                    <a:pt x="102" y="22"/>
                  </a:cubicBezTo>
                  <a:cubicBezTo>
                    <a:pt x="102" y="22"/>
                    <a:pt x="104" y="21"/>
                    <a:pt x="104" y="21"/>
                  </a:cubicBezTo>
                  <a:cubicBezTo>
                    <a:pt x="104" y="21"/>
                    <a:pt x="105" y="21"/>
                    <a:pt x="105" y="21"/>
                  </a:cubicBezTo>
                  <a:cubicBezTo>
                    <a:pt x="105" y="22"/>
                    <a:pt x="106" y="23"/>
                    <a:pt x="106" y="23"/>
                  </a:cubicBezTo>
                  <a:cubicBezTo>
                    <a:pt x="106" y="23"/>
                    <a:pt x="107" y="22"/>
                    <a:pt x="107" y="23"/>
                  </a:cubicBezTo>
                  <a:cubicBezTo>
                    <a:pt x="107" y="23"/>
                    <a:pt x="108" y="23"/>
                    <a:pt x="108" y="23"/>
                  </a:cubicBezTo>
                  <a:cubicBezTo>
                    <a:pt x="108" y="23"/>
                    <a:pt x="108" y="23"/>
                    <a:pt x="108" y="22"/>
                  </a:cubicBezTo>
                  <a:cubicBezTo>
                    <a:pt x="108" y="20"/>
                    <a:pt x="108" y="20"/>
                    <a:pt x="108" y="20"/>
                  </a:cubicBezTo>
                  <a:cubicBezTo>
                    <a:pt x="108" y="19"/>
                    <a:pt x="108" y="18"/>
                    <a:pt x="108" y="18"/>
                  </a:cubicBezTo>
                  <a:cubicBezTo>
                    <a:pt x="109" y="17"/>
                    <a:pt x="109" y="17"/>
                    <a:pt x="109" y="16"/>
                  </a:cubicBezTo>
                  <a:cubicBezTo>
                    <a:pt x="109" y="16"/>
                    <a:pt x="108" y="15"/>
                    <a:pt x="109" y="15"/>
                  </a:cubicBezTo>
                  <a:cubicBezTo>
                    <a:pt x="110" y="15"/>
                    <a:pt x="111" y="15"/>
                    <a:pt x="111" y="15"/>
                  </a:cubicBezTo>
                  <a:cubicBezTo>
                    <a:pt x="111" y="15"/>
                    <a:pt x="111" y="14"/>
                    <a:pt x="111" y="14"/>
                  </a:cubicBezTo>
                  <a:cubicBezTo>
                    <a:pt x="111" y="14"/>
                    <a:pt x="112" y="13"/>
                    <a:pt x="113" y="13"/>
                  </a:cubicBezTo>
                  <a:cubicBezTo>
                    <a:pt x="113" y="13"/>
                    <a:pt x="113" y="14"/>
                    <a:pt x="114" y="13"/>
                  </a:cubicBezTo>
                  <a:cubicBezTo>
                    <a:pt x="115" y="12"/>
                    <a:pt x="114" y="12"/>
                    <a:pt x="114" y="12"/>
                  </a:cubicBezTo>
                  <a:cubicBezTo>
                    <a:pt x="114" y="11"/>
                    <a:pt x="114" y="11"/>
                    <a:pt x="114" y="11"/>
                  </a:cubicBezTo>
                  <a:cubicBezTo>
                    <a:pt x="115" y="10"/>
                    <a:pt x="114" y="11"/>
                    <a:pt x="116" y="11"/>
                  </a:cubicBezTo>
                  <a:cubicBezTo>
                    <a:pt x="117" y="10"/>
                    <a:pt x="118" y="10"/>
                    <a:pt x="118" y="10"/>
                  </a:cubicBezTo>
                  <a:cubicBezTo>
                    <a:pt x="118" y="10"/>
                    <a:pt x="118" y="9"/>
                    <a:pt x="118" y="9"/>
                  </a:cubicBezTo>
                  <a:cubicBezTo>
                    <a:pt x="120" y="8"/>
                    <a:pt x="120" y="8"/>
                    <a:pt x="120" y="8"/>
                  </a:cubicBezTo>
                  <a:cubicBezTo>
                    <a:pt x="120" y="8"/>
                    <a:pt x="120" y="9"/>
                    <a:pt x="120" y="9"/>
                  </a:cubicBezTo>
                  <a:cubicBezTo>
                    <a:pt x="120" y="9"/>
                    <a:pt x="121" y="9"/>
                    <a:pt x="122" y="9"/>
                  </a:cubicBezTo>
                  <a:cubicBezTo>
                    <a:pt x="122" y="9"/>
                    <a:pt x="123" y="10"/>
                    <a:pt x="123" y="9"/>
                  </a:cubicBezTo>
                  <a:cubicBezTo>
                    <a:pt x="123" y="9"/>
                    <a:pt x="124" y="9"/>
                    <a:pt x="124" y="8"/>
                  </a:cubicBezTo>
                  <a:cubicBezTo>
                    <a:pt x="124" y="8"/>
                    <a:pt x="124" y="8"/>
                    <a:pt x="124" y="8"/>
                  </a:cubicBezTo>
                  <a:cubicBezTo>
                    <a:pt x="124" y="8"/>
                    <a:pt x="124" y="7"/>
                    <a:pt x="125" y="7"/>
                  </a:cubicBezTo>
                  <a:cubicBezTo>
                    <a:pt x="126" y="8"/>
                    <a:pt x="125" y="8"/>
                    <a:pt x="126" y="8"/>
                  </a:cubicBezTo>
                  <a:cubicBezTo>
                    <a:pt x="126" y="7"/>
                    <a:pt x="128" y="6"/>
                    <a:pt x="128" y="6"/>
                  </a:cubicBezTo>
                  <a:cubicBezTo>
                    <a:pt x="128" y="6"/>
                    <a:pt x="128" y="6"/>
                    <a:pt x="129" y="8"/>
                  </a:cubicBezTo>
                  <a:cubicBezTo>
                    <a:pt x="129" y="9"/>
                    <a:pt x="130" y="9"/>
                    <a:pt x="131" y="9"/>
                  </a:cubicBezTo>
                  <a:cubicBezTo>
                    <a:pt x="131" y="9"/>
                    <a:pt x="131" y="9"/>
                    <a:pt x="131" y="9"/>
                  </a:cubicBezTo>
                  <a:cubicBezTo>
                    <a:pt x="131" y="10"/>
                    <a:pt x="132" y="11"/>
                    <a:pt x="132" y="11"/>
                  </a:cubicBezTo>
                  <a:cubicBezTo>
                    <a:pt x="133" y="11"/>
                    <a:pt x="133" y="11"/>
                    <a:pt x="133" y="11"/>
                  </a:cubicBezTo>
                  <a:cubicBezTo>
                    <a:pt x="134" y="10"/>
                    <a:pt x="134" y="10"/>
                    <a:pt x="134" y="10"/>
                  </a:cubicBezTo>
                  <a:cubicBezTo>
                    <a:pt x="134" y="10"/>
                    <a:pt x="134" y="11"/>
                    <a:pt x="135" y="11"/>
                  </a:cubicBezTo>
                  <a:cubicBezTo>
                    <a:pt x="136" y="11"/>
                    <a:pt x="137" y="12"/>
                    <a:pt x="137" y="12"/>
                  </a:cubicBezTo>
                  <a:cubicBezTo>
                    <a:pt x="137" y="11"/>
                    <a:pt x="138" y="10"/>
                    <a:pt x="138" y="10"/>
                  </a:cubicBezTo>
                  <a:cubicBezTo>
                    <a:pt x="138" y="9"/>
                    <a:pt x="138" y="9"/>
                    <a:pt x="139" y="8"/>
                  </a:cubicBezTo>
                  <a:cubicBezTo>
                    <a:pt x="139" y="8"/>
                    <a:pt x="142" y="7"/>
                    <a:pt x="142" y="7"/>
                  </a:cubicBezTo>
                  <a:cubicBezTo>
                    <a:pt x="142" y="7"/>
                    <a:pt x="141" y="5"/>
                    <a:pt x="140" y="5"/>
                  </a:cubicBezTo>
                  <a:cubicBezTo>
                    <a:pt x="140" y="5"/>
                    <a:pt x="139" y="4"/>
                    <a:pt x="141" y="3"/>
                  </a:cubicBezTo>
                  <a:cubicBezTo>
                    <a:pt x="142" y="3"/>
                    <a:pt x="143" y="3"/>
                    <a:pt x="143" y="3"/>
                  </a:cubicBezTo>
                  <a:cubicBezTo>
                    <a:pt x="145" y="4"/>
                    <a:pt x="145" y="4"/>
                    <a:pt x="145" y="4"/>
                  </a:cubicBezTo>
                  <a:cubicBezTo>
                    <a:pt x="145" y="3"/>
                    <a:pt x="145" y="3"/>
                    <a:pt x="145" y="3"/>
                  </a:cubicBezTo>
                  <a:cubicBezTo>
                    <a:pt x="146" y="2"/>
                    <a:pt x="146" y="2"/>
                    <a:pt x="146" y="2"/>
                  </a:cubicBezTo>
                  <a:cubicBezTo>
                    <a:pt x="146" y="2"/>
                    <a:pt x="147" y="1"/>
                    <a:pt x="147" y="1"/>
                  </a:cubicBezTo>
                  <a:cubicBezTo>
                    <a:pt x="147" y="1"/>
                    <a:pt x="148" y="1"/>
                    <a:pt x="148" y="1"/>
                  </a:cubicBezTo>
                  <a:cubicBezTo>
                    <a:pt x="149" y="1"/>
                    <a:pt x="150" y="1"/>
                    <a:pt x="150" y="1"/>
                  </a:cubicBezTo>
                  <a:cubicBezTo>
                    <a:pt x="150" y="1"/>
                    <a:pt x="151" y="2"/>
                    <a:pt x="151" y="2"/>
                  </a:cubicBezTo>
                  <a:cubicBezTo>
                    <a:pt x="152" y="2"/>
                    <a:pt x="153" y="2"/>
                    <a:pt x="153" y="2"/>
                  </a:cubicBezTo>
                  <a:cubicBezTo>
                    <a:pt x="153" y="2"/>
                    <a:pt x="154" y="3"/>
                    <a:pt x="154" y="2"/>
                  </a:cubicBezTo>
                  <a:cubicBezTo>
                    <a:pt x="155" y="2"/>
                    <a:pt x="155" y="1"/>
                    <a:pt x="155" y="1"/>
                  </a:cubicBezTo>
                  <a:cubicBezTo>
                    <a:pt x="155" y="1"/>
                    <a:pt x="159" y="0"/>
                    <a:pt x="159" y="0"/>
                  </a:cubicBezTo>
                  <a:cubicBezTo>
                    <a:pt x="159" y="0"/>
                    <a:pt x="160" y="0"/>
                    <a:pt x="160" y="0"/>
                  </a:cubicBezTo>
                  <a:cubicBezTo>
                    <a:pt x="161" y="1"/>
                    <a:pt x="162" y="1"/>
                    <a:pt x="162" y="1"/>
                  </a:cubicBezTo>
                  <a:cubicBezTo>
                    <a:pt x="163" y="1"/>
                    <a:pt x="164" y="2"/>
                    <a:pt x="164" y="2"/>
                  </a:cubicBezTo>
                  <a:cubicBezTo>
                    <a:pt x="165" y="3"/>
                    <a:pt x="166" y="3"/>
                    <a:pt x="166" y="3"/>
                  </a:cubicBezTo>
                  <a:cubicBezTo>
                    <a:pt x="166" y="3"/>
                    <a:pt x="166" y="1"/>
                    <a:pt x="166" y="1"/>
                  </a:cubicBezTo>
                  <a:cubicBezTo>
                    <a:pt x="167" y="1"/>
                    <a:pt x="168" y="1"/>
                    <a:pt x="168" y="1"/>
                  </a:cubicBezTo>
                  <a:cubicBezTo>
                    <a:pt x="169" y="2"/>
                    <a:pt x="169" y="2"/>
                    <a:pt x="169" y="2"/>
                  </a:cubicBezTo>
                  <a:cubicBezTo>
                    <a:pt x="169" y="2"/>
                    <a:pt x="170" y="3"/>
                    <a:pt x="171" y="3"/>
                  </a:cubicBezTo>
                  <a:cubicBezTo>
                    <a:pt x="171" y="3"/>
                    <a:pt x="172" y="2"/>
                    <a:pt x="172" y="2"/>
                  </a:cubicBezTo>
                  <a:cubicBezTo>
                    <a:pt x="172" y="3"/>
                    <a:pt x="173" y="3"/>
                    <a:pt x="173" y="4"/>
                  </a:cubicBezTo>
                  <a:cubicBezTo>
                    <a:pt x="173" y="4"/>
                    <a:pt x="174" y="5"/>
                    <a:pt x="174" y="5"/>
                  </a:cubicBezTo>
                  <a:cubicBezTo>
                    <a:pt x="174" y="6"/>
                    <a:pt x="175" y="6"/>
                    <a:pt x="175" y="6"/>
                  </a:cubicBezTo>
                  <a:cubicBezTo>
                    <a:pt x="175" y="7"/>
                    <a:pt x="175" y="8"/>
                    <a:pt x="175" y="8"/>
                  </a:cubicBezTo>
                  <a:cubicBezTo>
                    <a:pt x="175" y="8"/>
                    <a:pt x="175" y="8"/>
                    <a:pt x="175" y="9"/>
                  </a:cubicBezTo>
                  <a:cubicBezTo>
                    <a:pt x="176" y="9"/>
                    <a:pt x="179" y="9"/>
                    <a:pt x="179" y="9"/>
                  </a:cubicBezTo>
                  <a:cubicBezTo>
                    <a:pt x="179" y="9"/>
                    <a:pt x="180" y="9"/>
                    <a:pt x="180" y="10"/>
                  </a:cubicBezTo>
                  <a:cubicBezTo>
                    <a:pt x="180" y="10"/>
                    <a:pt x="182" y="10"/>
                    <a:pt x="182" y="10"/>
                  </a:cubicBezTo>
                  <a:cubicBezTo>
                    <a:pt x="182" y="10"/>
                    <a:pt x="183" y="9"/>
                    <a:pt x="183" y="10"/>
                  </a:cubicBezTo>
                  <a:cubicBezTo>
                    <a:pt x="183" y="10"/>
                    <a:pt x="183" y="11"/>
                    <a:pt x="183" y="11"/>
                  </a:cubicBezTo>
                  <a:cubicBezTo>
                    <a:pt x="185" y="11"/>
                    <a:pt x="185" y="11"/>
                    <a:pt x="185" y="11"/>
                  </a:cubicBezTo>
                  <a:cubicBezTo>
                    <a:pt x="186" y="11"/>
                    <a:pt x="186" y="11"/>
                    <a:pt x="186" y="11"/>
                  </a:cubicBezTo>
                  <a:cubicBezTo>
                    <a:pt x="186" y="11"/>
                    <a:pt x="187" y="10"/>
                    <a:pt x="187" y="11"/>
                  </a:cubicBezTo>
                  <a:cubicBezTo>
                    <a:pt x="187" y="11"/>
                    <a:pt x="188" y="11"/>
                    <a:pt x="188" y="11"/>
                  </a:cubicBezTo>
                  <a:cubicBezTo>
                    <a:pt x="188" y="11"/>
                    <a:pt x="190" y="12"/>
                    <a:pt x="190" y="12"/>
                  </a:cubicBezTo>
                  <a:cubicBezTo>
                    <a:pt x="190" y="12"/>
                    <a:pt x="191" y="12"/>
                    <a:pt x="192" y="12"/>
                  </a:cubicBezTo>
                  <a:cubicBezTo>
                    <a:pt x="192" y="12"/>
                    <a:pt x="195" y="12"/>
                    <a:pt x="195" y="12"/>
                  </a:cubicBezTo>
                  <a:cubicBezTo>
                    <a:pt x="195" y="12"/>
                    <a:pt x="195" y="13"/>
                    <a:pt x="195" y="14"/>
                  </a:cubicBezTo>
                  <a:cubicBezTo>
                    <a:pt x="195" y="14"/>
                    <a:pt x="195" y="16"/>
                    <a:pt x="195" y="16"/>
                  </a:cubicBezTo>
                  <a:cubicBezTo>
                    <a:pt x="195" y="16"/>
                    <a:pt x="194" y="17"/>
                    <a:pt x="194" y="18"/>
                  </a:cubicBezTo>
                  <a:cubicBezTo>
                    <a:pt x="193" y="18"/>
                    <a:pt x="193" y="20"/>
                    <a:pt x="193" y="20"/>
                  </a:cubicBezTo>
                  <a:cubicBezTo>
                    <a:pt x="193" y="20"/>
                    <a:pt x="193" y="21"/>
                    <a:pt x="193" y="21"/>
                  </a:cubicBezTo>
                  <a:cubicBezTo>
                    <a:pt x="193" y="21"/>
                    <a:pt x="193" y="23"/>
                    <a:pt x="193" y="23"/>
                  </a:cubicBezTo>
                  <a:cubicBezTo>
                    <a:pt x="192" y="25"/>
                    <a:pt x="192" y="25"/>
                    <a:pt x="192" y="25"/>
                  </a:cubicBezTo>
                  <a:cubicBezTo>
                    <a:pt x="192" y="25"/>
                    <a:pt x="191" y="26"/>
                    <a:pt x="192" y="27"/>
                  </a:cubicBezTo>
                  <a:cubicBezTo>
                    <a:pt x="192" y="27"/>
                    <a:pt x="192" y="28"/>
                    <a:pt x="192" y="28"/>
                  </a:cubicBezTo>
                  <a:cubicBezTo>
                    <a:pt x="193" y="29"/>
                    <a:pt x="193" y="29"/>
                    <a:pt x="193" y="29"/>
                  </a:cubicBezTo>
                  <a:cubicBezTo>
                    <a:pt x="191" y="31"/>
                    <a:pt x="191" y="31"/>
                    <a:pt x="191" y="31"/>
                  </a:cubicBezTo>
                  <a:cubicBezTo>
                    <a:pt x="191" y="33"/>
                    <a:pt x="191" y="33"/>
                    <a:pt x="191" y="33"/>
                  </a:cubicBezTo>
                  <a:cubicBezTo>
                    <a:pt x="191" y="33"/>
                    <a:pt x="192" y="34"/>
                    <a:pt x="191" y="35"/>
                  </a:cubicBezTo>
                  <a:cubicBezTo>
                    <a:pt x="191" y="35"/>
                    <a:pt x="190" y="36"/>
                    <a:pt x="190" y="36"/>
                  </a:cubicBezTo>
                  <a:cubicBezTo>
                    <a:pt x="190" y="36"/>
                    <a:pt x="188" y="38"/>
                    <a:pt x="188" y="38"/>
                  </a:cubicBezTo>
                  <a:cubicBezTo>
                    <a:pt x="188" y="38"/>
                    <a:pt x="188" y="39"/>
                    <a:pt x="188" y="39"/>
                  </a:cubicBezTo>
                  <a:cubicBezTo>
                    <a:pt x="188" y="39"/>
                    <a:pt x="187" y="41"/>
                    <a:pt x="187" y="41"/>
                  </a:cubicBezTo>
                  <a:cubicBezTo>
                    <a:pt x="187" y="41"/>
                    <a:pt x="187" y="44"/>
                    <a:pt x="187" y="44"/>
                  </a:cubicBezTo>
                  <a:cubicBezTo>
                    <a:pt x="187" y="44"/>
                    <a:pt x="188" y="45"/>
                    <a:pt x="188" y="45"/>
                  </a:cubicBezTo>
                  <a:cubicBezTo>
                    <a:pt x="188" y="45"/>
                    <a:pt x="188" y="46"/>
                    <a:pt x="188" y="47"/>
                  </a:cubicBezTo>
                  <a:cubicBezTo>
                    <a:pt x="187" y="47"/>
                    <a:pt x="188" y="48"/>
                    <a:pt x="188" y="49"/>
                  </a:cubicBezTo>
                  <a:cubicBezTo>
                    <a:pt x="188" y="49"/>
                    <a:pt x="188" y="50"/>
                    <a:pt x="188" y="50"/>
                  </a:cubicBezTo>
                  <a:cubicBezTo>
                    <a:pt x="187" y="52"/>
                    <a:pt x="187" y="52"/>
                    <a:pt x="187" y="52"/>
                  </a:cubicBezTo>
                  <a:cubicBezTo>
                    <a:pt x="186" y="52"/>
                    <a:pt x="186" y="52"/>
                    <a:pt x="186" y="52"/>
                  </a:cubicBezTo>
                  <a:cubicBezTo>
                    <a:pt x="187" y="55"/>
                    <a:pt x="187" y="55"/>
                    <a:pt x="187" y="55"/>
                  </a:cubicBezTo>
                  <a:cubicBezTo>
                    <a:pt x="185" y="57"/>
                    <a:pt x="185" y="57"/>
                    <a:pt x="185" y="57"/>
                  </a:cubicBezTo>
                  <a:cubicBezTo>
                    <a:pt x="177" y="57"/>
                    <a:pt x="177" y="57"/>
                    <a:pt x="177" y="57"/>
                  </a:cubicBezTo>
                  <a:cubicBezTo>
                    <a:pt x="169" y="49"/>
                    <a:pt x="169" y="49"/>
                    <a:pt x="169" y="49"/>
                  </a:cubicBezTo>
                  <a:cubicBezTo>
                    <a:pt x="163" y="48"/>
                    <a:pt x="163" y="48"/>
                    <a:pt x="163" y="48"/>
                  </a:cubicBezTo>
                  <a:cubicBezTo>
                    <a:pt x="158" y="52"/>
                    <a:pt x="158" y="52"/>
                    <a:pt x="158" y="52"/>
                  </a:cubicBezTo>
                  <a:cubicBezTo>
                    <a:pt x="151" y="53"/>
                    <a:pt x="151" y="53"/>
                    <a:pt x="151" y="53"/>
                  </a:cubicBezTo>
                  <a:cubicBezTo>
                    <a:pt x="146" y="50"/>
                    <a:pt x="146" y="50"/>
                    <a:pt x="146" y="50"/>
                  </a:cubicBezTo>
                  <a:cubicBezTo>
                    <a:pt x="132" y="54"/>
                    <a:pt x="132" y="54"/>
                    <a:pt x="132" y="54"/>
                  </a:cubicBezTo>
                  <a:cubicBezTo>
                    <a:pt x="131" y="57"/>
                    <a:pt x="131" y="57"/>
                    <a:pt x="131" y="57"/>
                  </a:cubicBezTo>
                  <a:cubicBezTo>
                    <a:pt x="129" y="64"/>
                    <a:pt x="129" y="64"/>
                    <a:pt x="129" y="64"/>
                  </a:cubicBezTo>
                  <a:cubicBezTo>
                    <a:pt x="126" y="70"/>
                    <a:pt x="126" y="70"/>
                    <a:pt x="126" y="70"/>
                  </a:cubicBezTo>
                  <a:cubicBezTo>
                    <a:pt x="122" y="72"/>
                    <a:pt x="122" y="72"/>
                    <a:pt x="122" y="72"/>
                  </a:cubicBezTo>
                  <a:cubicBezTo>
                    <a:pt x="119" y="74"/>
                    <a:pt x="119" y="74"/>
                    <a:pt x="119" y="74"/>
                  </a:cubicBezTo>
                  <a:cubicBezTo>
                    <a:pt x="116" y="78"/>
                    <a:pt x="116" y="78"/>
                    <a:pt x="116" y="78"/>
                  </a:cubicBezTo>
                  <a:cubicBezTo>
                    <a:pt x="110" y="78"/>
                    <a:pt x="110" y="78"/>
                    <a:pt x="110" y="78"/>
                  </a:cubicBezTo>
                  <a:cubicBezTo>
                    <a:pt x="106" y="77"/>
                    <a:pt x="106" y="77"/>
                    <a:pt x="106" y="77"/>
                  </a:cubicBezTo>
                  <a:cubicBezTo>
                    <a:pt x="100" y="78"/>
                    <a:pt x="100" y="78"/>
                    <a:pt x="100" y="78"/>
                  </a:cubicBezTo>
                  <a:cubicBezTo>
                    <a:pt x="98" y="84"/>
                    <a:pt x="98" y="84"/>
                    <a:pt x="98" y="84"/>
                  </a:cubicBezTo>
                  <a:cubicBezTo>
                    <a:pt x="94" y="85"/>
                    <a:pt x="94" y="85"/>
                    <a:pt x="94" y="85"/>
                  </a:cubicBezTo>
                  <a:cubicBezTo>
                    <a:pt x="87" y="86"/>
                    <a:pt x="87" y="86"/>
                    <a:pt x="87" y="86"/>
                  </a:cubicBezTo>
                  <a:cubicBezTo>
                    <a:pt x="78" y="89"/>
                    <a:pt x="78" y="89"/>
                    <a:pt x="78" y="89"/>
                  </a:cubicBezTo>
                  <a:cubicBezTo>
                    <a:pt x="73" y="94"/>
                    <a:pt x="73" y="94"/>
                    <a:pt x="73" y="94"/>
                  </a:cubicBezTo>
                  <a:cubicBezTo>
                    <a:pt x="73" y="96"/>
                    <a:pt x="73" y="96"/>
                    <a:pt x="73" y="96"/>
                  </a:cubicBezTo>
                  <a:cubicBezTo>
                    <a:pt x="73" y="96"/>
                    <a:pt x="77" y="99"/>
                    <a:pt x="79" y="100"/>
                  </a:cubicBezTo>
                  <a:cubicBezTo>
                    <a:pt x="81" y="102"/>
                    <a:pt x="75" y="103"/>
                    <a:pt x="74" y="104"/>
                  </a:cubicBezTo>
                  <a:cubicBezTo>
                    <a:pt x="73" y="105"/>
                    <a:pt x="64" y="106"/>
                    <a:pt x="64" y="106"/>
                  </a:cubicBezTo>
                  <a:cubicBezTo>
                    <a:pt x="47" y="107"/>
                    <a:pt x="47" y="107"/>
                    <a:pt x="47" y="107"/>
                  </a:cubicBezTo>
                  <a:cubicBezTo>
                    <a:pt x="38" y="109"/>
                    <a:pt x="38" y="109"/>
                    <a:pt x="38" y="109"/>
                  </a:cubicBezTo>
                  <a:cubicBezTo>
                    <a:pt x="34" y="107"/>
                    <a:pt x="34" y="107"/>
                    <a:pt x="34" y="107"/>
                  </a:cubicBezTo>
                  <a:cubicBezTo>
                    <a:pt x="27" y="103"/>
                    <a:pt x="27" y="103"/>
                    <a:pt x="27" y="103"/>
                  </a:cubicBezTo>
                  <a:cubicBezTo>
                    <a:pt x="22" y="98"/>
                    <a:pt x="22" y="98"/>
                    <a:pt x="22" y="98"/>
                  </a:cubicBezTo>
                  <a:cubicBezTo>
                    <a:pt x="22" y="98"/>
                    <a:pt x="22" y="98"/>
                    <a:pt x="22" y="98"/>
                  </a:cubicBezTo>
                  <a:cubicBezTo>
                    <a:pt x="14" y="97"/>
                    <a:pt x="14" y="97"/>
                    <a:pt x="14" y="97"/>
                  </a:cubicBezTo>
                  <a:cubicBezTo>
                    <a:pt x="14" y="98"/>
                    <a:pt x="14" y="98"/>
                    <a:pt x="14" y="98"/>
                  </a:cubicBezTo>
                  <a:cubicBezTo>
                    <a:pt x="14" y="102"/>
                    <a:pt x="14" y="102"/>
                    <a:pt x="14" y="102"/>
                  </a:cubicBezTo>
                  <a:cubicBezTo>
                    <a:pt x="11" y="106"/>
                    <a:pt x="11" y="106"/>
                    <a:pt x="11" y="106"/>
                  </a:cubicBezTo>
                  <a:cubicBezTo>
                    <a:pt x="9" y="103"/>
                    <a:pt x="8" y="98"/>
                    <a:pt x="6" y="93"/>
                  </a:cubicBezTo>
                  <a:cubicBezTo>
                    <a:pt x="6" y="93"/>
                    <a:pt x="6" y="92"/>
                    <a:pt x="5" y="91"/>
                  </a:cubicBezTo>
                  <a:cubicBezTo>
                    <a:pt x="5" y="90"/>
                    <a:pt x="4" y="88"/>
                    <a:pt x="4" y="88"/>
                  </a:cubicBezTo>
                  <a:cubicBezTo>
                    <a:pt x="4" y="88"/>
                    <a:pt x="4" y="88"/>
                    <a:pt x="4" y="88"/>
                  </a:cubicBezTo>
                  <a:cubicBezTo>
                    <a:pt x="3" y="87"/>
                    <a:pt x="2" y="86"/>
                    <a:pt x="2" y="86"/>
                  </a:cubicBezTo>
                  <a:cubicBezTo>
                    <a:pt x="2" y="86"/>
                    <a:pt x="2" y="85"/>
                    <a:pt x="2" y="85"/>
                  </a:cubicBezTo>
                  <a:cubicBezTo>
                    <a:pt x="1" y="85"/>
                    <a:pt x="0" y="84"/>
                    <a:pt x="0" y="84"/>
                  </a:cubicBezTo>
                  <a:cubicBezTo>
                    <a:pt x="0" y="84"/>
                    <a:pt x="0" y="81"/>
                    <a:pt x="0" y="81"/>
                  </a:cubicBezTo>
                  <a:cubicBezTo>
                    <a:pt x="0" y="79"/>
                    <a:pt x="0" y="79"/>
                    <a:pt x="0" y="79"/>
                  </a:cubicBezTo>
                  <a:cubicBezTo>
                    <a:pt x="2" y="77"/>
                    <a:pt x="2" y="77"/>
                    <a:pt x="2" y="77"/>
                  </a:cubicBezTo>
                  <a:cubicBezTo>
                    <a:pt x="2" y="77"/>
                    <a:pt x="2" y="75"/>
                    <a:pt x="2" y="75"/>
                  </a:cubicBezTo>
                  <a:cubicBezTo>
                    <a:pt x="2" y="75"/>
                    <a:pt x="3" y="73"/>
                    <a:pt x="3" y="73"/>
                  </a:cubicBezTo>
                  <a:cubicBezTo>
                    <a:pt x="2" y="72"/>
                    <a:pt x="2" y="72"/>
                    <a:pt x="2" y="72"/>
                  </a:cubicBezTo>
                  <a:cubicBezTo>
                    <a:pt x="2" y="69"/>
                    <a:pt x="2" y="69"/>
                    <a:pt x="2" y="69"/>
                  </a:cubicBezTo>
                  <a:cubicBezTo>
                    <a:pt x="3" y="68"/>
                    <a:pt x="3" y="68"/>
                    <a:pt x="3" y="68"/>
                  </a:cubicBezTo>
                  <a:cubicBezTo>
                    <a:pt x="3" y="66"/>
                    <a:pt x="3" y="66"/>
                    <a:pt x="3" y="66"/>
                  </a:cubicBezTo>
                  <a:cubicBezTo>
                    <a:pt x="3" y="66"/>
                    <a:pt x="3" y="65"/>
                    <a:pt x="3" y="65"/>
                  </a:cubicBezTo>
                  <a:cubicBezTo>
                    <a:pt x="4" y="65"/>
                    <a:pt x="4" y="62"/>
                    <a:pt x="4" y="62"/>
                  </a:cubicBezTo>
                  <a:cubicBezTo>
                    <a:pt x="4" y="62"/>
                    <a:pt x="5" y="60"/>
                    <a:pt x="5" y="60"/>
                  </a:cubicBezTo>
                  <a:cubicBezTo>
                    <a:pt x="6" y="60"/>
                    <a:pt x="6" y="59"/>
                    <a:pt x="6" y="59"/>
                  </a:cubicBezTo>
                  <a:cubicBezTo>
                    <a:pt x="6" y="58"/>
                    <a:pt x="6" y="57"/>
                    <a:pt x="6" y="57"/>
                  </a:cubicBezTo>
                  <a:cubicBezTo>
                    <a:pt x="8" y="56"/>
                    <a:pt x="8" y="56"/>
                    <a:pt x="8" y="56"/>
                  </a:cubicBezTo>
                  <a:cubicBezTo>
                    <a:pt x="8" y="56"/>
                    <a:pt x="9" y="55"/>
                    <a:pt x="9" y="55"/>
                  </a:cubicBezTo>
                  <a:cubicBezTo>
                    <a:pt x="9" y="55"/>
                    <a:pt x="10" y="55"/>
                    <a:pt x="11" y="55"/>
                  </a:cubicBezTo>
                  <a:cubicBezTo>
                    <a:pt x="11" y="55"/>
                    <a:pt x="12" y="55"/>
                    <a:pt x="13" y="55"/>
                  </a:cubicBezTo>
                  <a:cubicBezTo>
                    <a:pt x="13" y="55"/>
                    <a:pt x="13" y="56"/>
                    <a:pt x="14" y="56"/>
                  </a:cubicBezTo>
                  <a:cubicBezTo>
                    <a:pt x="15" y="56"/>
                    <a:pt x="16" y="57"/>
                    <a:pt x="16" y="57"/>
                  </a:cubicBezTo>
                  <a:cubicBezTo>
                    <a:pt x="17" y="56"/>
                    <a:pt x="17" y="56"/>
                    <a:pt x="17" y="56"/>
                  </a:cubicBezTo>
                  <a:cubicBezTo>
                    <a:pt x="18" y="56"/>
                    <a:pt x="18" y="55"/>
                    <a:pt x="18" y="55"/>
                  </a:cubicBezTo>
                  <a:cubicBezTo>
                    <a:pt x="19" y="55"/>
                    <a:pt x="21" y="56"/>
                    <a:pt x="21" y="56"/>
                  </a:cubicBezTo>
                  <a:cubicBezTo>
                    <a:pt x="21" y="56"/>
                    <a:pt x="22" y="57"/>
                    <a:pt x="22" y="56"/>
                  </a:cubicBezTo>
                  <a:cubicBezTo>
                    <a:pt x="23" y="56"/>
                    <a:pt x="24" y="55"/>
                    <a:pt x="24" y="55"/>
                  </a:cubicBezTo>
                  <a:cubicBezTo>
                    <a:pt x="26" y="54"/>
                    <a:pt x="26" y="54"/>
                    <a:pt x="26" y="5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7" name="Freeform 88"/>
            <p:cNvSpPr>
              <a:spLocks/>
            </p:cNvSpPr>
            <p:nvPr/>
          </p:nvSpPr>
          <p:spPr bwMode="auto">
            <a:xfrm>
              <a:off x="5320613" y="3211661"/>
              <a:ext cx="266062" cy="194972"/>
            </a:xfrm>
            <a:custGeom>
              <a:avLst/>
              <a:gdLst>
                <a:gd name="T0" fmla="*/ 5 w 117"/>
                <a:gd name="T1" fmla="*/ 46 h 88"/>
                <a:gd name="T2" fmla="*/ 1 w 117"/>
                <a:gd name="T3" fmla="*/ 42 h 88"/>
                <a:gd name="T4" fmla="*/ 6 w 117"/>
                <a:gd name="T5" fmla="*/ 36 h 88"/>
                <a:gd name="T6" fmla="*/ 10 w 117"/>
                <a:gd name="T7" fmla="*/ 33 h 88"/>
                <a:gd name="T8" fmla="*/ 13 w 117"/>
                <a:gd name="T9" fmla="*/ 27 h 88"/>
                <a:gd name="T10" fmla="*/ 41 w 117"/>
                <a:gd name="T11" fmla="*/ 31 h 88"/>
                <a:gd name="T12" fmla="*/ 48 w 117"/>
                <a:gd name="T13" fmla="*/ 26 h 88"/>
                <a:gd name="T14" fmla="*/ 55 w 117"/>
                <a:gd name="T15" fmla="*/ 19 h 88"/>
                <a:gd name="T16" fmla="*/ 71 w 117"/>
                <a:gd name="T17" fmla="*/ 15 h 88"/>
                <a:gd name="T18" fmla="*/ 85 w 117"/>
                <a:gd name="T19" fmla="*/ 12 h 88"/>
                <a:gd name="T20" fmla="*/ 95 w 117"/>
                <a:gd name="T21" fmla="*/ 8 h 88"/>
                <a:gd name="T22" fmla="*/ 101 w 117"/>
                <a:gd name="T23" fmla="*/ 2 h 88"/>
                <a:gd name="T24" fmla="*/ 107 w 117"/>
                <a:gd name="T25" fmla="*/ 2 h 88"/>
                <a:gd name="T26" fmla="*/ 108 w 117"/>
                <a:gd name="T27" fmla="*/ 5 h 88"/>
                <a:gd name="T28" fmla="*/ 109 w 117"/>
                <a:gd name="T29" fmla="*/ 7 h 88"/>
                <a:gd name="T30" fmla="*/ 111 w 117"/>
                <a:gd name="T31" fmla="*/ 10 h 88"/>
                <a:gd name="T32" fmla="*/ 115 w 117"/>
                <a:gd name="T33" fmla="*/ 19 h 88"/>
                <a:gd name="T34" fmla="*/ 109 w 117"/>
                <a:gd name="T35" fmla="*/ 22 h 88"/>
                <a:gd name="T36" fmla="*/ 107 w 117"/>
                <a:gd name="T37" fmla="*/ 27 h 88"/>
                <a:gd name="T38" fmla="*/ 102 w 117"/>
                <a:gd name="T39" fmla="*/ 28 h 88"/>
                <a:gd name="T40" fmla="*/ 101 w 117"/>
                <a:gd name="T41" fmla="*/ 32 h 88"/>
                <a:gd name="T42" fmla="*/ 96 w 117"/>
                <a:gd name="T43" fmla="*/ 35 h 88"/>
                <a:gd name="T44" fmla="*/ 91 w 117"/>
                <a:gd name="T45" fmla="*/ 38 h 88"/>
                <a:gd name="T46" fmla="*/ 86 w 117"/>
                <a:gd name="T47" fmla="*/ 41 h 88"/>
                <a:gd name="T48" fmla="*/ 87 w 117"/>
                <a:gd name="T49" fmla="*/ 46 h 88"/>
                <a:gd name="T50" fmla="*/ 90 w 117"/>
                <a:gd name="T51" fmla="*/ 49 h 88"/>
                <a:gd name="T52" fmla="*/ 89 w 117"/>
                <a:gd name="T53" fmla="*/ 56 h 88"/>
                <a:gd name="T54" fmla="*/ 88 w 117"/>
                <a:gd name="T55" fmla="*/ 60 h 88"/>
                <a:gd name="T56" fmla="*/ 83 w 117"/>
                <a:gd name="T57" fmla="*/ 62 h 88"/>
                <a:gd name="T58" fmla="*/ 78 w 117"/>
                <a:gd name="T59" fmla="*/ 64 h 88"/>
                <a:gd name="T60" fmla="*/ 76 w 117"/>
                <a:gd name="T61" fmla="*/ 68 h 88"/>
                <a:gd name="T62" fmla="*/ 79 w 117"/>
                <a:gd name="T63" fmla="*/ 69 h 88"/>
                <a:gd name="T64" fmla="*/ 77 w 117"/>
                <a:gd name="T65" fmla="*/ 72 h 88"/>
                <a:gd name="T66" fmla="*/ 76 w 117"/>
                <a:gd name="T67" fmla="*/ 76 h 88"/>
                <a:gd name="T68" fmla="*/ 79 w 117"/>
                <a:gd name="T69" fmla="*/ 80 h 88"/>
                <a:gd name="T70" fmla="*/ 74 w 117"/>
                <a:gd name="T71" fmla="*/ 83 h 88"/>
                <a:gd name="T72" fmla="*/ 69 w 117"/>
                <a:gd name="T73" fmla="*/ 81 h 88"/>
                <a:gd name="T74" fmla="*/ 64 w 117"/>
                <a:gd name="T75" fmla="*/ 80 h 88"/>
                <a:gd name="T76" fmla="*/ 61 w 117"/>
                <a:gd name="T77" fmla="*/ 82 h 88"/>
                <a:gd name="T78" fmla="*/ 55 w 117"/>
                <a:gd name="T79" fmla="*/ 80 h 88"/>
                <a:gd name="T80" fmla="*/ 53 w 117"/>
                <a:gd name="T81" fmla="*/ 77 h 88"/>
                <a:gd name="T82" fmla="*/ 49 w 117"/>
                <a:gd name="T83" fmla="*/ 72 h 88"/>
                <a:gd name="T84" fmla="*/ 46 w 117"/>
                <a:gd name="T85" fmla="*/ 76 h 88"/>
                <a:gd name="T86" fmla="*/ 45 w 117"/>
                <a:gd name="T87" fmla="*/ 80 h 88"/>
                <a:gd name="T88" fmla="*/ 39 w 117"/>
                <a:gd name="T89" fmla="*/ 83 h 88"/>
                <a:gd name="T90" fmla="*/ 33 w 117"/>
                <a:gd name="T91" fmla="*/ 84 h 88"/>
                <a:gd name="T92" fmla="*/ 28 w 117"/>
                <a:gd name="T93" fmla="*/ 83 h 88"/>
                <a:gd name="T94" fmla="*/ 27 w 117"/>
                <a:gd name="T95" fmla="*/ 84 h 88"/>
                <a:gd name="T96" fmla="*/ 24 w 117"/>
                <a:gd name="T97" fmla="*/ 87 h 88"/>
                <a:gd name="T98" fmla="*/ 21 w 117"/>
                <a:gd name="T99" fmla="*/ 88 h 88"/>
                <a:gd name="T100" fmla="*/ 15 w 117"/>
                <a:gd name="T101" fmla="*/ 87 h 88"/>
                <a:gd name="T102" fmla="*/ 11 w 117"/>
                <a:gd name="T103" fmla="*/ 84 h 88"/>
                <a:gd name="T104" fmla="*/ 15 w 117"/>
                <a:gd name="T105" fmla="*/ 82 h 88"/>
                <a:gd name="T106" fmla="*/ 17 w 117"/>
                <a:gd name="T107" fmla="*/ 81 h 88"/>
                <a:gd name="T108" fmla="*/ 19 w 117"/>
                <a:gd name="T109" fmla="*/ 79 h 88"/>
                <a:gd name="T110" fmla="*/ 17 w 117"/>
                <a:gd name="T111" fmla="*/ 77 h 88"/>
                <a:gd name="T112" fmla="*/ 9 w 117"/>
                <a:gd name="T113" fmla="*/ 67 h 88"/>
                <a:gd name="T114" fmla="*/ 11 w 117"/>
                <a:gd name="T115" fmla="*/ 61 h 88"/>
                <a:gd name="T116" fmla="*/ 9 w 117"/>
                <a:gd name="T117" fmla="*/ 58 h 88"/>
                <a:gd name="T118" fmla="*/ 6 w 117"/>
                <a:gd name="T119" fmla="*/ 58 h 88"/>
                <a:gd name="T120" fmla="*/ 5 w 117"/>
                <a:gd name="T121" fmla="*/ 55 h 88"/>
                <a:gd name="T122" fmla="*/ 11 w 117"/>
                <a:gd name="T12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 h="88">
                  <a:moveTo>
                    <a:pt x="9" y="48"/>
                  </a:moveTo>
                  <a:cubicBezTo>
                    <a:pt x="7" y="47"/>
                    <a:pt x="7" y="47"/>
                    <a:pt x="7" y="47"/>
                  </a:cubicBezTo>
                  <a:cubicBezTo>
                    <a:pt x="5" y="46"/>
                    <a:pt x="5" y="46"/>
                    <a:pt x="5" y="46"/>
                  </a:cubicBezTo>
                  <a:cubicBezTo>
                    <a:pt x="2" y="46"/>
                    <a:pt x="2" y="46"/>
                    <a:pt x="2" y="46"/>
                  </a:cubicBezTo>
                  <a:cubicBezTo>
                    <a:pt x="0" y="44"/>
                    <a:pt x="0" y="44"/>
                    <a:pt x="0" y="44"/>
                  </a:cubicBezTo>
                  <a:cubicBezTo>
                    <a:pt x="1" y="42"/>
                    <a:pt x="1" y="42"/>
                    <a:pt x="1" y="42"/>
                  </a:cubicBezTo>
                  <a:cubicBezTo>
                    <a:pt x="1" y="40"/>
                    <a:pt x="1" y="40"/>
                    <a:pt x="1" y="40"/>
                  </a:cubicBezTo>
                  <a:cubicBezTo>
                    <a:pt x="1" y="40"/>
                    <a:pt x="3" y="38"/>
                    <a:pt x="3" y="38"/>
                  </a:cubicBezTo>
                  <a:cubicBezTo>
                    <a:pt x="4" y="37"/>
                    <a:pt x="6" y="36"/>
                    <a:pt x="6" y="36"/>
                  </a:cubicBezTo>
                  <a:cubicBezTo>
                    <a:pt x="7" y="34"/>
                    <a:pt x="7" y="34"/>
                    <a:pt x="7" y="34"/>
                  </a:cubicBezTo>
                  <a:cubicBezTo>
                    <a:pt x="7" y="34"/>
                    <a:pt x="8" y="33"/>
                    <a:pt x="9" y="33"/>
                  </a:cubicBezTo>
                  <a:cubicBezTo>
                    <a:pt x="10" y="33"/>
                    <a:pt x="10" y="34"/>
                    <a:pt x="10" y="33"/>
                  </a:cubicBezTo>
                  <a:cubicBezTo>
                    <a:pt x="11" y="33"/>
                    <a:pt x="11" y="29"/>
                    <a:pt x="11" y="29"/>
                  </a:cubicBezTo>
                  <a:cubicBezTo>
                    <a:pt x="11" y="27"/>
                    <a:pt x="11" y="27"/>
                    <a:pt x="11" y="27"/>
                  </a:cubicBezTo>
                  <a:cubicBezTo>
                    <a:pt x="13" y="27"/>
                    <a:pt x="13" y="27"/>
                    <a:pt x="13" y="27"/>
                  </a:cubicBezTo>
                  <a:cubicBezTo>
                    <a:pt x="22" y="30"/>
                    <a:pt x="22" y="30"/>
                    <a:pt x="22" y="30"/>
                  </a:cubicBezTo>
                  <a:cubicBezTo>
                    <a:pt x="32" y="31"/>
                    <a:pt x="32" y="31"/>
                    <a:pt x="32" y="31"/>
                  </a:cubicBezTo>
                  <a:cubicBezTo>
                    <a:pt x="41" y="31"/>
                    <a:pt x="41" y="31"/>
                    <a:pt x="41" y="31"/>
                  </a:cubicBezTo>
                  <a:cubicBezTo>
                    <a:pt x="43" y="31"/>
                    <a:pt x="43" y="31"/>
                    <a:pt x="43" y="31"/>
                  </a:cubicBezTo>
                  <a:cubicBezTo>
                    <a:pt x="46" y="29"/>
                    <a:pt x="46" y="29"/>
                    <a:pt x="46" y="29"/>
                  </a:cubicBezTo>
                  <a:cubicBezTo>
                    <a:pt x="48" y="26"/>
                    <a:pt x="48" y="26"/>
                    <a:pt x="48" y="26"/>
                  </a:cubicBezTo>
                  <a:cubicBezTo>
                    <a:pt x="52" y="25"/>
                    <a:pt x="52" y="25"/>
                    <a:pt x="52" y="25"/>
                  </a:cubicBezTo>
                  <a:cubicBezTo>
                    <a:pt x="53" y="23"/>
                    <a:pt x="53" y="23"/>
                    <a:pt x="53" y="23"/>
                  </a:cubicBezTo>
                  <a:cubicBezTo>
                    <a:pt x="55" y="19"/>
                    <a:pt x="55" y="19"/>
                    <a:pt x="55" y="19"/>
                  </a:cubicBezTo>
                  <a:cubicBezTo>
                    <a:pt x="58" y="17"/>
                    <a:pt x="58" y="17"/>
                    <a:pt x="58" y="17"/>
                  </a:cubicBezTo>
                  <a:cubicBezTo>
                    <a:pt x="64" y="17"/>
                    <a:pt x="64" y="17"/>
                    <a:pt x="64" y="17"/>
                  </a:cubicBezTo>
                  <a:cubicBezTo>
                    <a:pt x="71" y="15"/>
                    <a:pt x="71" y="15"/>
                    <a:pt x="71" y="15"/>
                  </a:cubicBezTo>
                  <a:cubicBezTo>
                    <a:pt x="76" y="17"/>
                    <a:pt x="76" y="17"/>
                    <a:pt x="76" y="17"/>
                  </a:cubicBezTo>
                  <a:cubicBezTo>
                    <a:pt x="82" y="13"/>
                    <a:pt x="82" y="13"/>
                    <a:pt x="82" y="13"/>
                  </a:cubicBezTo>
                  <a:cubicBezTo>
                    <a:pt x="85" y="12"/>
                    <a:pt x="85" y="12"/>
                    <a:pt x="85" y="12"/>
                  </a:cubicBezTo>
                  <a:cubicBezTo>
                    <a:pt x="90" y="10"/>
                    <a:pt x="90" y="10"/>
                    <a:pt x="90" y="10"/>
                  </a:cubicBezTo>
                  <a:cubicBezTo>
                    <a:pt x="96" y="14"/>
                    <a:pt x="96" y="14"/>
                    <a:pt x="96" y="14"/>
                  </a:cubicBezTo>
                  <a:cubicBezTo>
                    <a:pt x="95" y="8"/>
                    <a:pt x="95" y="8"/>
                    <a:pt x="95" y="8"/>
                  </a:cubicBezTo>
                  <a:cubicBezTo>
                    <a:pt x="96" y="4"/>
                    <a:pt x="96" y="4"/>
                    <a:pt x="96" y="4"/>
                  </a:cubicBezTo>
                  <a:cubicBezTo>
                    <a:pt x="100" y="2"/>
                    <a:pt x="100" y="2"/>
                    <a:pt x="100" y="2"/>
                  </a:cubicBezTo>
                  <a:cubicBezTo>
                    <a:pt x="101" y="2"/>
                    <a:pt x="101" y="2"/>
                    <a:pt x="101" y="2"/>
                  </a:cubicBezTo>
                  <a:cubicBezTo>
                    <a:pt x="101" y="2"/>
                    <a:pt x="101" y="2"/>
                    <a:pt x="101" y="2"/>
                  </a:cubicBezTo>
                  <a:cubicBezTo>
                    <a:pt x="105" y="0"/>
                    <a:pt x="105" y="0"/>
                    <a:pt x="105" y="0"/>
                  </a:cubicBezTo>
                  <a:cubicBezTo>
                    <a:pt x="107" y="2"/>
                    <a:pt x="107" y="2"/>
                    <a:pt x="107" y="2"/>
                  </a:cubicBezTo>
                  <a:cubicBezTo>
                    <a:pt x="108" y="4"/>
                    <a:pt x="108" y="4"/>
                    <a:pt x="108" y="4"/>
                  </a:cubicBezTo>
                  <a:cubicBezTo>
                    <a:pt x="108" y="4"/>
                    <a:pt x="108" y="4"/>
                    <a:pt x="108" y="4"/>
                  </a:cubicBezTo>
                  <a:cubicBezTo>
                    <a:pt x="108" y="4"/>
                    <a:pt x="108" y="4"/>
                    <a:pt x="108" y="5"/>
                  </a:cubicBezTo>
                  <a:cubicBezTo>
                    <a:pt x="108" y="5"/>
                    <a:pt x="108" y="5"/>
                    <a:pt x="108" y="5"/>
                  </a:cubicBezTo>
                  <a:cubicBezTo>
                    <a:pt x="108" y="6"/>
                    <a:pt x="108" y="6"/>
                    <a:pt x="108" y="6"/>
                  </a:cubicBezTo>
                  <a:cubicBezTo>
                    <a:pt x="109" y="7"/>
                    <a:pt x="109" y="7"/>
                    <a:pt x="109" y="7"/>
                  </a:cubicBezTo>
                  <a:cubicBezTo>
                    <a:pt x="110" y="8"/>
                    <a:pt x="110" y="8"/>
                    <a:pt x="110" y="8"/>
                  </a:cubicBezTo>
                  <a:cubicBezTo>
                    <a:pt x="110" y="8"/>
                    <a:pt x="110" y="8"/>
                    <a:pt x="110" y="8"/>
                  </a:cubicBezTo>
                  <a:cubicBezTo>
                    <a:pt x="111" y="10"/>
                    <a:pt x="111" y="10"/>
                    <a:pt x="111" y="10"/>
                  </a:cubicBezTo>
                  <a:cubicBezTo>
                    <a:pt x="111" y="12"/>
                    <a:pt x="111" y="12"/>
                    <a:pt x="111" y="12"/>
                  </a:cubicBezTo>
                  <a:cubicBezTo>
                    <a:pt x="117" y="19"/>
                    <a:pt x="117" y="19"/>
                    <a:pt x="117" y="19"/>
                  </a:cubicBezTo>
                  <a:cubicBezTo>
                    <a:pt x="117" y="19"/>
                    <a:pt x="115" y="19"/>
                    <a:pt x="115" y="19"/>
                  </a:cubicBezTo>
                  <a:cubicBezTo>
                    <a:pt x="114" y="19"/>
                    <a:pt x="112" y="19"/>
                    <a:pt x="112" y="19"/>
                  </a:cubicBezTo>
                  <a:cubicBezTo>
                    <a:pt x="112" y="19"/>
                    <a:pt x="111" y="20"/>
                    <a:pt x="110" y="20"/>
                  </a:cubicBezTo>
                  <a:cubicBezTo>
                    <a:pt x="110" y="20"/>
                    <a:pt x="109" y="22"/>
                    <a:pt x="109" y="22"/>
                  </a:cubicBezTo>
                  <a:cubicBezTo>
                    <a:pt x="108" y="23"/>
                    <a:pt x="108" y="23"/>
                    <a:pt x="108" y="23"/>
                  </a:cubicBezTo>
                  <a:cubicBezTo>
                    <a:pt x="109" y="24"/>
                    <a:pt x="109" y="24"/>
                    <a:pt x="109" y="24"/>
                  </a:cubicBezTo>
                  <a:cubicBezTo>
                    <a:pt x="111" y="28"/>
                    <a:pt x="112" y="28"/>
                    <a:pt x="107" y="27"/>
                  </a:cubicBezTo>
                  <a:cubicBezTo>
                    <a:pt x="105" y="26"/>
                    <a:pt x="105" y="26"/>
                    <a:pt x="105" y="26"/>
                  </a:cubicBezTo>
                  <a:cubicBezTo>
                    <a:pt x="104" y="27"/>
                    <a:pt x="104" y="27"/>
                    <a:pt x="104" y="27"/>
                  </a:cubicBezTo>
                  <a:cubicBezTo>
                    <a:pt x="102" y="28"/>
                    <a:pt x="102" y="28"/>
                    <a:pt x="102" y="28"/>
                  </a:cubicBezTo>
                  <a:cubicBezTo>
                    <a:pt x="102" y="28"/>
                    <a:pt x="102" y="28"/>
                    <a:pt x="102" y="28"/>
                  </a:cubicBezTo>
                  <a:cubicBezTo>
                    <a:pt x="102" y="28"/>
                    <a:pt x="102" y="30"/>
                    <a:pt x="102" y="30"/>
                  </a:cubicBezTo>
                  <a:cubicBezTo>
                    <a:pt x="101" y="32"/>
                    <a:pt x="101" y="32"/>
                    <a:pt x="101" y="32"/>
                  </a:cubicBezTo>
                  <a:cubicBezTo>
                    <a:pt x="99" y="33"/>
                    <a:pt x="99" y="33"/>
                    <a:pt x="99" y="33"/>
                  </a:cubicBezTo>
                  <a:cubicBezTo>
                    <a:pt x="97" y="34"/>
                    <a:pt x="97" y="34"/>
                    <a:pt x="97" y="34"/>
                  </a:cubicBezTo>
                  <a:cubicBezTo>
                    <a:pt x="96" y="35"/>
                    <a:pt x="96" y="35"/>
                    <a:pt x="96" y="35"/>
                  </a:cubicBezTo>
                  <a:cubicBezTo>
                    <a:pt x="94" y="35"/>
                    <a:pt x="94" y="35"/>
                    <a:pt x="94" y="35"/>
                  </a:cubicBezTo>
                  <a:cubicBezTo>
                    <a:pt x="92" y="36"/>
                    <a:pt x="92" y="36"/>
                    <a:pt x="92" y="36"/>
                  </a:cubicBezTo>
                  <a:cubicBezTo>
                    <a:pt x="91" y="38"/>
                    <a:pt x="91" y="38"/>
                    <a:pt x="91" y="38"/>
                  </a:cubicBezTo>
                  <a:cubicBezTo>
                    <a:pt x="91" y="38"/>
                    <a:pt x="89" y="38"/>
                    <a:pt x="89" y="38"/>
                  </a:cubicBezTo>
                  <a:cubicBezTo>
                    <a:pt x="89" y="38"/>
                    <a:pt x="86" y="39"/>
                    <a:pt x="86" y="39"/>
                  </a:cubicBezTo>
                  <a:cubicBezTo>
                    <a:pt x="86" y="41"/>
                    <a:pt x="86" y="41"/>
                    <a:pt x="86" y="41"/>
                  </a:cubicBezTo>
                  <a:cubicBezTo>
                    <a:pt x="86" y="41"/>
                    <a:pt x="85" y="42"/>
                    <a:pt x="85" y="42"/>
                  </a:cubicBezTo>
                  <a:cubicBezTo>
                    <a:pt x="85" y="42"/>
                    <a:pt x="85" y="45"/>
                    <a:pt x="85" y="45"/>
                  </a:cubicBezTo>
                  <a:cubicBezTo>
                    <a:pt x="85" y="45"/>
                    <a:pt x="87" y="46"/>
                    <a:pt x="87" y="46"/>
                  </a:cubicBezTo>
                  <a:cubicBezTo>
                    <a:pt x="88" y="47"/>
                    <a:pt x="88" y="47"/>
                    <a:pt x="88" y="47"/>
                  </a:cubicBezTo>
                  <a:cubicBezTo>
                    <a:pt x="89" y="48"/>
                    <a:pt x="89" y="48"/>
                    <a:pt x="89" y="48"/>
                  </a:cubicBezTo>
                  <a:cubicBezTo>
                    <a:pt x="89" y="48"/>
                    <a:pt x="90" y="49"/>
                    <a:pt x="90" y="49"/>
                  </a:cubicBezTo>
                  <a:cubicBezTo>
                    <a:pt x="89" y="49"/>
                    <a:pt x="89" y="52"/>
                    <a:pt x="89" y="52"/>
                  </a:cubicBezTo>
                  <a:cubicBezTo>
                    <a:pt x="90" y="55"/>
                    <a:pt x="90" y="55"/>
                    <a:pt x="90" y="55"/>
                  </a:cubicBezTo>
                  <a:cubicBezTo>
                    <a:pt x="89" y="56"/>
                    <a:pt x="89" y="56"/>
                    <a:pt x="89" y="56"/>
                  </a:cubicBezTo>
                  <a:cubicBezTo>
                    <a:pt x="90" y="58"/>
                    <a:pt x="90" y="58"/>
                    <a:pt x="90" y="58"/>
                  </a:cubicBezTo>
                  <a:cubicBezTo>
                    <a:pt x="90" y="58"/>
                    <a:pt x="91" y="58"/>
                    <a:pt x="90" y="59"/>
                  </a:cubicBezTo>
                  <a:cubicBezTo>
                    <a:pt x="89" y="59"/>
                    <a:pt x="88" y="60"/>
                    <a:pt x="88" y="60"/>
                  </a:cubicBezTo>
                  <a:cubicBezTo>
                    <a:pt x="88" y="60"/>
                    <a:pt x="86" y="60"/>
                    <a:pt x="86" y="60"/>
                  </a:cubicBezTo>
                  <a:cubicBezTo>
                    <a:pt x="86" y="60"/>
                    <a:pt x="84" y="60"/>
                    <a:pt x="84" y="60"/>
                  </a:cubicBezTo>
                  <a:cubicBezTo>
                    <a:pt x="83" y="62"/>
                    <a:pt x="83" y="62"/>
                    <a:pt x="83" y="62"/>
                  </a:cubicBezTo>
                  <a:cubicBezTo>
                    <a:pt x="81" y="61"/>
                    <a:pt x="81" y="61"/>
                    <a:pt x="81" y="61"/>
                  </a:cubicBezTo>
                  <a:cubicBezTo>
                    <a:pt x="81" y="63"/>
                    <a:pt x="81" y="63"/>
                    <a:pt x="81" y="63"/>
                  </a:cubicBezTo>
                  <a:cubicBezTo>
                    <a:pt x="78" y="64"/>
                    <a:pt x="78" y="64"/>
                    <a:pt x="78" y="64"/>
                  </a:cubicBezTo>
                  <a:cubicBezTo>
                    <a:pt x="76" y="65"/>
                    <a:pt x="76" y="65"/>
                    <a:pt x="76" y="65"/>
                  </a:cubicBezTo>
                  <a:cubicBezTo>
                    <a:pt x="75" y="67"/>
                    <a:pt x="75" y="67"/>
                    <a:pt x="75" y="67"/>
                  </a:cubicBezTo>
                  <a:cubicBezTo>
                    <a:pt x="76" y="68"/>
                    <a:pt x="76" y="68"/>
                    <a:pt x="76" y="68"/>
                  </a:cubicBezTo>
                  <a:cubicBezTo>
                    <a:pt x="76" y="68"/>
                    <a:pt x="77" y="69"/>
                    <a:pt x="77" y="68"/>
                  </a:cubicBezTo>
                  <a:cubicBezTo>
                    <a:pt x="77" y="68"/>
                    <a:pt x="77" y="67"/>
                    <a:pt x="77" y="67"/>
                  </a:cubicBezTo>
                  <a:cubicBezTo>
                    <a:pt x="78" y="68"/>
                    <a:pt x="79" y="69"/>
                    <a:pt x="79" y="69"/>
                  </a:cubicBezTo>
                  <a:cubicBezTo>
                    <a:pt x="80" y="71"/>
                    <a:pt x="80" y="71"/>
                    <a:pt x="80" y="71"/>
                  </a:cubicBezTo>
                  <a:cubicBezTo>
                    <a:pt x="80" y="71"/>
                    <a:pt x="78" y="71"/>
                    <a:pt x="78" y="71"/>
                  </a:cubicBezTo>
                  <a:cubicBezTo>
                    <a:pt x="78" y="71"/>
                    <a:pt x="77" y="72"/>
                    <a:pt x="77" y="72"/>
                  </a:cubicBezTo>
                  <a:cubicBezTo>
                    <a:pt x="76" y="73"/>
                    <a:pt x="76" y="73"/>
                    <a:pt x="76" y="73"/>
                  </a:cubicBezTo>
                  <a:cubicBezTo>
                    <a:pt x="76" y="74"/>
                    <a:pt x="76" y="74"/>
                    <a:pt x="76" y="75"/>
                  </a:cubicBezTo>
                  <a:cubicBezTo>
                    <a:pt x="76" y="75"/>
                    <a:pt x="76" y="76"/>
                    <a:pt x="76" y="76"/>
                  </a:cubicBezTo>
                  <a:cubicBezTo>
                    <a:pt x="77" y="76"/>
                    <a:pt x="78" y="78"/>
                    <a:pt x="78" y="78"/>
                  </a:cubicBezTo>
                  <a:cubicBezTo>
                    <a:pt x="78" y="78"/>
                    <a:pt x="79" y="79"/>
                    <a:pt x="79" y="79"/>
                  </a:cubicBezTo>
                  <a:cubicBezTo>
                    <a:pt x="79" y="79"/>
                    <a:pt x="79" y="80"/>
                    <a:pt x="79" y="80"/>
                  </a:cubicBezTo>
                  <a:cubicBezTo>
                    <a:pt x="79" y="80"/>
                    <a:pt x="78" y="81"/>
                    <a:pt x="77" y="81"/>
                  </a:cubicBezTo>
                  <a:cubicBezTo>
                    <a:pt x="77" y="81"/>
                    <a:pt x="75" y="81"/>
                    <a:pt x="75" y="81"/>
                  </a:cubicBezTo>
                  <a:cubicBezTo>
                    <a:pt x="75" y="81"/>
                    <a:pt x="74" y="83"/>
                    <a:pt x="74" y="83"/>
                  </a:cubicBezTo>
                  <a:cubicBezTo>
                    <a:pt x="74" y="83"/>
                    <a:pt x="73" y="83"/>
                    <a:pt x="72" y="83"/>
                  </a:cubicBezTo>
                  <a:cubicBezTo>
                    <a:pt x="72" y="83"/>
                    <a:pt x="74" y="84"/>
                    <a:pt x="72" y="83"/>
                  </a:cubicBezTo>
                  <a:cubicBezTo>
                    <a:pt x="69" y="82"/>
                    <a:pt x="69" y="81"/>
                    <a:pt x="69" y="81"/>
                  </a:cubicBezTo>
                  <a:cubicBezTo>
                    <a:pt x="69" y="81"/>
                    <a:pt x="68" y="80"/>
                    <a:pt x="68" y="80"/>
                  </a:cubicBezTo>
                  <a:cubicBezTo>
                    <a:pt x="67" y="80"/>
                    <a:pt x="66" y="80"/>
                    <a:pt x="66" y="80"/>
                  </a:cubicBezTo>
                  <a:cubicBezTo>
                    <a:pt x="64" y="80"/>
                    <a:pt x="64" y="80"/>
                    <a:pt x="64" y="80"/>
                  </a:cubicBezTo>
                  <a:cubicBezTo>
                    <a:pt x="63" y="79"/>
                    <a:pt x="63" y="79"/>
                    <a:pt x="63" y="79"/>
                  </a:cubicBezTo>
                  <a:cubicBezTo>
                    <a:pt x="62" y="81"/>
                    <a:pt x="62" y="81"/>
                    <a:pt x="62" y="81"/>
                  </a:cubicBezTo>
                  <a:cubicBezTo>
                    <a:pt x="62" y="81"/>
                    <a:pt x="62" y="82"/>
                    <a:pt x="61" y="82"/>
                  </a:cubicBezTo>
                  <a:cubicBezTo>
                    <a:pt x="60" y="83"/>
                    <a:pt x="61" y="83"/>
                    <a:pt x="60" y="83"/>
                  </a:cubicBezTo>
                  <a:cubicBezTo>
                    <a:pt x="58" y="83"/>
                    <a:pt x="57" y="81"/>
                    <a:pt x="57" y="81"/>
                  </a:cubicBezTo>
                  <a:cubicBezTo>
                    <a:pt x="57" y="81"/>
                    <a:pt x="55" y="80"/>
                    <a:pt x="55" y="80"/>
                  </a:cubicBezTo>
                  <a:cubicBezTo>
                    <a:pt x="54" y="79"/>
                    <a:pt x="54" y="79"/>
                    <a:pt x="54" y="79"/>
                  </a:cubicBezTo>
                  <a:cubicBezTo>
                    <a:pt x="53" y="79"/>
                    <a:pt x="53" y="80"/>
                    <a:pt x="53" y="78"/>
                  </a:cubicBezTo>
                  <a:cubicBezTo>
                    <a:pt x="53" y="77"/>
                    <a:pt x="53" y="77"/>
                    <a:pt x="53" y="77"/>
                  </a:cubicBezTo>
                  <a:cubicBezTo>
                    <a:pt x="52" y="76"/>
                    <a:pt x="52" y="77"/>
                    <a:pt x="51" y="76"/>
                  </a:cubicBezTo>
                  <a:cubicBezTo>
                    <a:pt x="51" y="75"/>
                    <a:pt x="50" y="74"/>
                    <a:pt x="50" y="74"/>
                  </a:cubicBezTo>
                  <a:cubicBezTo>
                    <a:pt x="49" y="72"/>
                    <a:pt x="49" y="72"/>
                    <a:pt x="49" y="72"/>
                  </a:cubicBezTo>
                  <a:cubicBezTo>
                    <a:pt x="49" y="72"/>
                    <a:pt x="49" y="72"/>
                    <a:pt x="49" y="73"/>
                  </a:cubicBezTo>
                  <a:cubicBezTo>
                    <a:pt x="48" y="74"/>
                    <a:pt x="47" y="74"/>
                    <a:pt x="47" y="74"/>
                  </a:cubicBezTo>
                  <a:cubicBezTo>
                    <a:pt x="47" y="75"/>
                    <a:pt x="46" y="76"/>
                    <a:pt x="46" y="76"/>
                  </a:cubicBezTo>
                  <a:cubicBezTo>
                    <a:pt x="46" y="76"/>
                    <a:pt x="45" y="77"/>
                    <a:pt x="45" y="78"/>
                  </a:cubicBezTo>
                  <a:cubicBezTo>
                    <a:pt x="46" y="78"/>
                    <a:pt x="46" y="78"/>
                    <a:pt x="46" y="79"/>
                  </a:cubicBezTo>
                  <a:cubicBezTo>
                    <a:pt x="46" y="79"/>
                    <a:pt x="45" y="80"/>
                    <a:pt x="45" y="80"/>
                  </a:cubicBezTo>
                  <a:cubicBezTo>
                    <a:pt x="44" y="81"/>
                    <a:pt x="44" y="81"/>
                    <a:pt x="43" y="81"/>
                  </a:cubicBezTo>
                  <a:cubicBezTo>
                    <a:pt x="43" y="82"/>
                    <a:pt x="41" y="83"/>
                    <a:pt x="41" y="83"/>
                  </a:cubicBezTo>
                  <a:cubicBezTo>
                    <a:pt x="39" y="83"/>
                    <a:pt x="39" y="83"/>
                    <a:pt x="39" y="83"/>
                  </a:cubicBezTo>
                  <a:cubicBezTo>
                    <a:pt x="36" y="82"/>
                    <a:pt x="36" y="82"/>
                    <a:pt x="36" y="82"/>
                  </a:cubicBezTo>
                  <a:cubicBezTo>
                    <a:pt x="34" y="84"/>
                    <a:pt x="34" y="84"/>
                    <a:pt x="34" y="84"/>
                  </a:cubicBezTo>
                  <a:cubicBezTo>
                    <a:pt x="34" y="84"/>
                    <a:pt x="33" y="84"/>
                    <a:pt x="33" y="84"/>
                  </a:cubicBezTo>
                  <a:cubicBezTo>
                    <a:pt x="32" y="84"/>
                    <a:pt x="31" y="84"/>
                    <a:pt x="31" y="84"/>
                  </a:cubicBezTo>
                  <a:cubicBezTo>
                    <a:pt x="31" y="84"/>
                    <a:pt x="30" y="83"/>
                    <a:pt x="29" y="83"/>
                  </a:cubicBezTo>
                  <a:cubicBezTo>
                    <a:pt x="29" y="83"/>
                    <a:pt x="28" y="83"/>
                    <a:pt x="28" y="83"/>
                  </a:cubicBezTo>
                  <a:cubicBezTo>
                    <a:pt x="27" y="83"/>
                    <a:pt x="26" y="83"/>
                    <a:pt x="26" y="83"/>
                  </a:cubicBezTo>
                  <a:cubicBezTo>
                    <a:pt x="26" y="84"/>
                    <a:pt x="26" y="84"/>
                    <a:pt x="26" y="84"/>
                  </a:cubicBezTo>
                  <a:cubicBezTo>
                    <a:pt x="26" y="84"/>
                    <a:pt x="27" y="84"/>
                    <a:pt x="27" y="84"/>
                  </a:cubicBezTo>
                  <a:cubicBezTo>
                    <a:pt x="27" y="85"/>
                    <a:pt x="27" y="86"/>
                    <a:pt x="27" y="86"/>
                  </a:cubicBezTo>
                  <a:cubicBezTo>
                    <a:pt x="27" y="86"/>
                    <a:pt x="26" y="86"/>
                    <a:pt x="26" y="86"/>
                  </a:cubicBezTo>
                  <a:cubicBezTo>
                    <a:pt x="26" y="87"/>
                    <a:pt x="24" y="87"/>
                    <a:pt x="24" y="87"/>
                  </a:cubicBezTo>
                  <a:cubicBezTo>
                    <a:pt x="24" y="87"/>
                    <a:pt x="24" y="88"/>
                    <a:pt x="24" y="88"/>
                  </a:cubicBezTo>
                  <a:cubicBezTo>
                    <a:pt x="24" y="88"/>
                    <a:pt x="24" y="88"/>
                    <a:pt x="23" y="88"/>
                  </a:cubicBezTo>
                  <a:cubicBezTo>
                    <a:pt x="22" y="88"/>
                    <a:pt x="22" y="88"/>
                    <a:pt x="21" y="88"/>
                  </a:cubicBezTo>
                  <a:cubicBezTo>
                    <a:pt x="21" y="87"/>
                    <a:pt x="20" y="87"/>
                    <a:pt x="19" y="87"/>
                  </a:cubicBezTo>
                  <a:cubicBezTo>
                    <a:pt x="19" y="87"/>
                    <a:pt x="16" y="86"/>
                    <a:pt x="16" y="86"/>
                  </a:cubicBezTo>
                  <a:cubicBezTo>
                    <a:pt x="16" y="86"/>
                    <a:pt x="15" y="87"/>
                    <a:pt x="15" y="87"/>
                  </a:cubicBezTo>
                  <a:cubicBezTo>
                    <a:pt x="14" y="87"/>
                    <a:pt x="13" y="87"/>
                    <a:pt x="12" y="86"/>
                  </a:cubicBezTo>
                  <a:cubicBezTo>
                    <a:pt x="12" y="86"/>
                    <a:pt x="11" y="86"/>
                    <a:pt x="11" y="86"/>
                  </a:cubicBezTo>
                  <a:cubicBezTo>
                    <a:pt x="11" y="85"/>
                    <a:pt x="11" y="84"/>
                    <a:pt x="11" y="84"/>
                  </a:cubicBezTo>
                  <a:cubicBezTo>
                    <a:pt x="11" y="84"/>
                    <a:pt x="10" y="83"/>
                    <a:pt x="11" y="83"/>
                  </a:cubicBezTo>
                  <a:cubicBezTo>
                    <a:pt x="11" y="83"/>
                    <a:pt x="12" y="83"/>
                    <a:pt x="13" y="83"/>
                  </a:cubicBezTo>
                  <a:cubicBezTo>
                    <a:pt x="14" y="83"/>
                    <a:pt x="15" y="83"/>
                    <a:pt x="15" y="82"/>
                  </a:cubicBezTo>
                  <a:cubicBezTo>
                    <a:pt x="15" y="82"/>
                    <a:pt x="15" y="82"/>
                    <a:pt x="16" y="82"/>
                  </a:cubicBezTo>
                  <a:cubicBezTo>
                    <a:pt x="16" y="82"/>
                    <a:pt x="17" y="83"/>
                    <a:pt x="17" y="82"/>
                  </a:cubicBezTo>
                  <a:cubicBezTo>
                    <a:pt x="17" y="81"/>
                    <a:pt x="17" y="81"/>
                    <a:pt x="17" y="81"/>
                  </a:cubicBezTo>
                  <a:cubicBezTo>
                    <a:pt x="16" y="80"/>
                    <a:pt x="16" y="80"/>
                    <a:pt x="16" y="80"/>
                  </a:cubicBezTo>
                  <a:cubicBezTo>
                    <a:pt x="16" y="80"/>
                    <a:pt x="17" y="79"/>
                    <a:pt x="17" y="79"/>
                  </a:cubicBezTo>
                  <a:cubicBezTo>
                    <a:pt x="18" y="79"/>
                    <a:pt x="19" y="79"/>
                    <a:pt x="19" y="79"/>
                  </a:cubicBezTo>
                  <a:cubicBezTo>
                    <a:pt x="20" y="79"/>
                    <a:pt x="21" y="79"/>
                    <a:pt x="21" y="79"/>
                  </a:cubicBezTo>
                  <a:cubicBezTo>
                    <a:pt x="21" y="79"/>
                    <a:pt x="21" y="79"/>
                    <a:pt x="22" y="78"/>
                  </a:cubicBezTo>
                  <a:cubicBezTo>
                    <a:pt x="22" y="78"/>
                    <a:pt x="18" y="78"/>
                    <a:pt x="17" y="77"/>
                  </a:cubicBezTo>
                  <a:cubicBezTo>
                    <a:pt x="15" y="75"/>
                    <a:pt x="13" y="74"/>
                    <a:pt x="13" y="70"/>
                  </a:cubicBezTo>
                  <a:cubicBezTo>
                    <a:pt x="12" y="70"/>
                    <a:pt x="12" y="68"/>
                    <a:pt x="11" y="68"/>
                  </a:cubicBezTo>
                  <a:cubicBezTo>
                    <a:pt x="11" y="68"/>
                    <a:pt x="9" y="67"/>
                    <a:pt x="9" y="67"/>
                  </a:cubicBezTo>
                  <a:cubicBezTo>
                    <a:pt x="9" y="66"/>
                    <a:pt x="9" y="66"/>
                    <a:pt x="10" y="65"/>
                  </a:cubicBezTo>
                  <a:cubicBezTo>
                    <a:pt x="10" y="64"/>
                    <a:pt x="10" y="64"/>
                    <a:pt x="11" y="63"/>
                  </a:cubicBezTo>
                  <a:cubicBezTo>
                    <a:pt x="11" y="63"/>
                    <a:pt x="11" y="61"/>
                    <a:pt x="11" y="61"/>
                  </a:cubicBezTo>
                  <a:cubicBezTo>
                    <a:pt x="11" y="61"/>
                    <a:pt x="12" y="60"/>
                    <a:pt x="11" y="60"/>
                  </a:cubicBezTo>
                  <a:cubicBezTo>
                    <a:pt x="11" y="59"/>
                    <a:pt x="10" y="58"/>
                    <a:pt x="10" y="58"/>
                  </a:cubicBezTo>
                  <a:cubicBezTo>
                    <a:pt x="10" y="58"/>
                    <a:pt x="10" y="58"/>
                    <a:pt x="9" y="58"/>
                  </a:cubicBezTo>
                  <a:cubicBezTo>
                    <a:pt x="9" y="59"/>
                    <a:pt x="9" y="59"/>
                    <a:pt x="9" y="59"/>
                  </a:cubicBezTo>
                  <a:cubicBezTo>
                    <a:pt x="7" y="60"/>
                    <a:pt x="7" y="60"/>
                    <a:pt x="7" y="60"/>
                  </a:cubicBezTo>
                  <a:cubicBezTo>
                    <a:pt x="7" y="60"/>
                    <a:pt x="6" y="58"/>
                    <a:pt x="6" y="58"/>
                  </a:cubicBezTo>
                  <a:cubicBezTo>
                    <a:pt x="5" y="58"/>
                    <a:pt x="5" y="58"/>
                    <a:pt x="5" y="57"/>
                  </a:cubicBezTo>
                  <a:cubicBezTo>
                    <a:pt x="5" y="57"/>
                    <a:pt x="6" y="56"/>
                    <a:pt x="6" y="56"/>
                  </a:cubicBezTo>
                  <a:cubicBezTo>
                    <a:pt x="6" y="56"/>
                    <a:pt x="5" y="55"/>
                    <a:pt x="5" y="55"/>
                  </a:cubicBezTo>
                  <a:cubicBezTo>
                    <a:pt x="5" y="55"/>
                    <a:pt x="6" y="53"/>
                    <a:pt x="7" y="53"/>
                  </a:cubicBezTo>
                  <a:cubicBezTo>
                    <a:pt x="8" y="52"/>
                    <a:pt x="10" y="50"/>
                    <a:pt x="10" y="50"/>
                  </a:cubicBezTo>
                  <a:cubicBezTo>
                    <a:pt x="11" y="48"/>
                    <a:pt x="11" y="48"/>
                    <a:pt x="11" y="48"/>
                  </a:cubicBezTo>
                  <a:cubicBezTo>
                    <a:pt x="10" y="47"/>
                    <a:pt x="10" y="47"/>
                    <a:pt x="10" y="47"/>
                  </a:cubicBezTo>
                  <a:cubicBezTo>
                    <a:pt x="10" y="47"/>
                    <a:pt x="9" y="48"/>
                    <a:pt x="9" y="48"/>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8" name="Freeform 197"/>
            <p:cNvSpPr>
              <a:spLocks noEditPoints="1"/>
            </p:cNvSpPr>
            <p:nvPr/>
          </p:nvSpPr>
          <p:spPr bwMode="auto">
            <a:xfrm>
              <a:off x="5338204" y="3253212"/>
              <a:ext cx="517832" cy="466653"/>
            </a:xfrm>
            <a:custGeom>
              <a:avLst/>
              <a:gdLst>
                <a:gd name="T0" fmla="*/ 216 w 227"/>
                <a:gd name="T1" fmla="*/ 62 h 211"/>
                <a:gd name="T2" fmla="*/ 209 w 227"/>
                <a:gd name="T3" fmla="*/ 47 h 211"/>
                <a:gd name="T4" fmla="*/ 183 w 227"/>
                <a:gd name="T5" fmla="*/ 33 h 211"/>
                <a:gd name="T6" fmla="*/ 141 w 227"/>
                <a:gd name="T7" fmla="*/ 25 h 211"/>
                <a:gd name="T8" fmla="*/ 102 w 227"/>
                <a:gd name="T9" fmla="*/ 1 h 211"/>
                <a:gd name="T10" fmla="*/ 84 w 227"/>
                <a:gd name="T11" fmla="*/ 17 h 211"/>
                <a:gd name="T12" fmla="*/ 82 w 227"/>
                <a:gd name="T13" fmla="*/ 40 h 211"/>
                <a:gd name="T14" fmla="*/ 70 w 227"/>
                <a:gd name="T15" fmla="*/ 52 h 211"/>
                <a:gd name="T16" fmla="*/ 58 w 227"/>
                <a:gd name="T17" fmla="*/ 61 h 211"/>
                <a:gd name="T18" fmla="*/ 39 w 227"/>
                <a:gd name="T19" fmla="*/ 55 h 211"/>
                <a:gd name="T20" fmla="*/ 18 w 227"/>
                <a:gd name="T21" fmla="*/ 65 h 211"/>
                <a:gd name="T22" fmla="*/ 3 w 227"/>
                <a:gd name="T23" fmla="*/ 67 h 211"/>
                <a:gd name="T24" fmla="*/ 3 w 227"/>
                <a:gd name="T25" fmla="*/ 66 h 211"/>
                <a:gd name="T26" fmla="*/ 3 w 227"/>
                <a:gd name="T27" fmla="*/ 66 h 211"/>
                <a:gd name="T28" fmla="*/ 4 w 227"/>
                <a:gd name="T29" fmla="*/ 77 h 211"/>
                <a:gd name="T30" fmla="*/ 17 w 227"/>
                <a:gd name="T31" fmla="*/ 102 h 211"/>
                <a:gd name="T32" fmla="*/ 30 w 227"/>
                <a:gd name="T33" fmla="*/ 77 h 211"/>
                <a:gd name="T34" fmla="*/ 51 w 227"/>
                <a:gd name="T35" fmla="*/ 92 h 211"/>
                <a:gd name="T36" fmla="*/ 64 w 227"/>
                <a:gd name="T37" fmla="*/ 115 h 211"/>
                <a:gd name="T38" fmla="*/ 53 w 227"/>
                <a:gd name="T39" fmla="*/ 108 h 211"/>
                <a:gd name="T40" fmla="*/ 65 w 227"/>
                <a:gd name="T41" fmla="*/ 124 h 211"/>
                <a:gd name="T42" fmla="*/ 73 w 227"/>
                <a:gd name="T43" fmla="*/ 138 h 211"/>
                <a:gd name="T44" fmla="*/ 72 w 227"/>
                <a:gd name="T45" fmla="*/ 145 h 211"/>
                <a:gd name="T46" fmla="*/ 58 w 227"/>
                <a:gd name="T47" fmla="*/ 130 h 211"/>
                <a:gd name="T48" fmla="*/ 61 w 227"/>
                <a:gd name="T49" fmla="*/ 136 h 211"/>
                <a:gd name="T50" fmla="*/ 76 w 227"/>
                <a:gd name="T51" fmla="*/ 153 h 211"/>
                <a:gd name="T52" fmla="*/ 74 w 227"/>
                <a:gd name="T53" fmla="*/ 146 h 211"/>
                <a:gd name="T54" fmla="*/ 89 w 227"/>
                <a:gd name="T55" fmla="*/ 156 h 211"/>
                <a:gd name="T56" fmla="*/ 99 w 227"/>
                <a:gd name="T57" fmla="*/ 157 h 211"/>
                <a:gd name="T58" fmla="*/ 126 w 227"/>
                <a:gd name="T59" fmla="*/ 164 h 211"/>
                <a:gd name="T60" fmla="*/ 160 w 227"/>
                <a:gd name="T61" fmla="*/ 187 h 211"/>
                <a:gd name="T62" fmla="*/ 140 w 227"/>
                <a:gd name="T63" fmla="*/ 190 h 211"/>
                <a:gd name="T64" fmla="*/ 184 w 227"/>
                <a:gd name="T65" fmla="*/ 200 h 211"/>
                <a:gd name="T66" fmla="*/ 171 w 227"/>
                <a:gd name="T67" fmla="*/ 185 h 211"/>
                <a:gd name="T68" fmla="*/ 153 w 227"/>
                <a:gd name="T69" fmla="*/ 162 h 211"/>
                <a:gd name="T70" fmla="*/ 118 w 227"/>
                <a:gd name="T71" fmla="*/ 135 h 211"/>
                <a:gd name="T72" fmla="*/ 100 w 227"/>
                <a:gd name="T73" fmla="*/ 105 h 211"/>
                <a:gd name="T74" fmla="*/ 88 w 227"/>
                <a:gd name="T75" fmla="*/ 76 h 211"/>
                <a:gd name="T76" fmla="*/ 121 w 227"/>
                <a:gd name="T77" fmla="*/ 70 h 211"/>
                <a:gd name="T78" fmla="*/ 160 w 227"/>
                <a:gd name="T79" fmla="*/ 71 h 211"/>
                <a:gd name="T80" fmla="*/ 189 w 227"/>
                <a:gd name="T81" fmla="*/ 70 h 211"/>
                <a:gd name="T82" fmla="*/ 179 w 227"/>
                <a:gd name="T83" fmla="*/ 190 h 211"/>
                <a:gd name="T84" fmla="*/ 192 w 227"/>
                <a:gd name="T85" fmla="*/ 201 h 211"/>
                <a:gd name="T86" fmla="*/ 159 w 227"/>
                <a:gd name="T87" fmla="*/ 195 h 211"/>
                <a:gd name="T88" fmla="*/ 144 w 227"/>
                <a:gd name="T89" fmla="*/ 199 h 211"/>
                <a:gd name="T90" fmla="*/ 115 w 227"/>
                <a:gd name="T91" fmla="*/ 191 h 211"/>
                <a:gd name="T92" fmla="*/ 136 w 227"/>
                <a:gd name="T93" fmla="*/ 178 h 211"/>
                <a:gd name="T94" fmla="*/ 144 w 227"/>
                <a:gd name="T95" fmla="*/ 180 h 211"/>
                <a:gd name="T96" fmla="*/ 123 w 227"/>
                <a:gd name="T97" fmla="*/ 178 h 211"/>
                <a:gd name="T98" fmla="*/ 129 w 227"/>
                <a:gd name="T99" fmla="*/ 168 h 211"/>
                <a:gd name="T100" fmla="*/ 51 w 227"/>
                <a:gd name="T101" fmla="*/ 93 h 211"/>
                <a:gd name="T102" fmla="*/ 50 w 227"/>
                <a:gd name="T103" fmla="*/ 97 h 211"/>
                <a:gd name="T104" fmla="*/ 60 w 227"/>
                <a:gd name="T105" fmla="*/ 119 h 211"/>
                <a:gd name="T106" fmla="*/ 53 w 227"/>
                <a:gd name="T107" fmla="*/ 121 h 211"/>
                <a:gd name="T108" fmla="*/ 35 w 227"/>
                <a:gd name="T109" fmla="*/ 119 h 211"/>
                <a:gd name="T110" fmla="*/ 36 w 227"/>
                <a:gd name="T111" fmla="*/ 91 h 211"/>
                <a:gd name="T112" fmla="*/ 40 w 227"/>
                <a:gd name="T113" fmla="*/ 103 h 211"/>
                <a:gd name="T114" fmla="*/ 45 w 227"/>
                <a:gd name="T115" fmla="*/ 120 h 211"/>
                <a:gd name="T116" fmla="*/ 37 w 227"/>
                <a:gd name="T117" fmla="*/ 107 h 211"/>
                <a:gd name="T118" fmla="*/ 34 w 227"/>
                <a:gd name="T119"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7" h="211">
                  <a:moveTo>
                    <a:pt x="215" y="82"/>
                  </a:moveTo>
                  <a:cubicBezTo>
                    <a:pt x="215" y="80"/>
                    <a:pt x="214" y="79"/>
                    <a:pt x="216" y="78"/>
                  </a:cubicBezTo>
                  <a:cubicBezTo>
                    <a:pt x="217" y="78"/>
                    <a:pt x="218" y="80"/>
                    <a:pt x="218" y="78"/>
                  </a:cubicBezTo>
                  <a:cubicBezTo>
                    <a:pt x="218" y="76"/>
                    <a:pt x="219" y="77"/>
                    <a:pt x="218" y="75"/>
                  </a:cubicBezTo>
                  <a:cubicBezTo>
                    <a:pt x="218" y="75"/>
                    <a:pt x="218" y="75"/>
                    <a:pt x="218" y="75"/>
                  </a:cubicBezTo>
                  <a:cubicBezTo>
                    <a:pt x="218" y="75"/>
                    <a:pt x="218" y="75"/>
                    <a:pt x="218" y="75"/>
                  </a:cubicBezTo>
                  <a:cubicBezTo>
                    <a:pt x="218" y="75"/>
                    <a:pt x="218" y="77"/>
                    <a:pt x="217" y="77"/>
                  </a:cubicBezTo>
                  <a:cubicBezTo>
                    <a:pt x="217" y="77"/>
                    <a:pt x="216" y="78"/>
                    <a:pt x="215" y="78"/>
                  </a:cubicBezTo>
                  <a:cubicBezTo>
                    <a:pt x="214" y="77"/>
                    <a:pt x="214" y="77"/>
                    <a:pt x="214" y="77"/>
                  </a:cubicBezTo>
                  <a:cubicBezTo>
                    <a:pt x="216" y="75"/>
                    <a:pt x="216" y="75"/>
                    <a:pt x="216" y="75"/>
                  </a:cubicBezTo>
                  <a:cubicBezTo>
                    <a:pt x="216" y="71"/>
                    <a:pt x="216" y="71"/>
                    <a:pt x="216" y="71"/>
                  </a:cubicBezTo>
                  <a:cubicBezTo>
                    <a:pt x="216" y="71"/>
                    <a:pt x="215" y="69"/>
                    <a:pt x="214" y="67"/>
                  </a:cubicBezTo>
                  <a:cubicBezTo>
                    <a:pt x="213" y="66"/>
                    <a:pt x="212" y="65"/>
                    <a:pt x="212" y="65"/>
                  </a:cubicBezTo>
                  <a:cubicBezTo>
                    <a:pt x="215" y="63"/>
                    <a:pt x="215" y="63"/>
                    <a:pt x="215" y="63"/>
                  </a:cubicBezTo>
                  <a:cubicBezTo>
                    <a:pt x="216" y="62"/>
                    <a:pt x="216" y="62"/>
                    <a:pt x="216" y="62"/>
                  </a:cubicBezTo>
                  <a:cubicBezTo>
                    <a:pt x="216" y="61"/>
                    <a:pt x="216" y="61"/>
                    <a:pt x="216" y="61"/>
                  </a:cubicBezTo>
                  <a:cubicBezTo>
                    <a:pt x="216" y="61"/>
                    <a:pt x="218" y="63"/>
                    <a:pt x="220" y="63"/>
                  </a:cubicBezTo>
                  <a:cubicBezTo>
                    <a:pt x="221" y="63"/>
                    <a:pt x="220" y="63"/>
                    <a:pt x="222" y="62"/>
                  </a:cubicBezTo>
                  <a:cubicBezTo>
                    <a:pt x="224" y="62"/>
                    <a:pt x="227" y="59"/>
                    <a:pt x="227" y="59"/>
                  </a:cubicBezTo>
                  <a:cubicBezTo>
                    <a:pt x="227" y="59"/>
                    <a:pt x="225" y="57"/>
                    <a:pt x="224" y="57"/>
                  </a:cubicBezTo>
                  <a:cubicBezTo>
                    <a:pt x="223" y="58"/>
                    <a:pt x="224" y="58"/>
                    <a:pt x="221" y="58"/>
                  </a:cubicBezTo>
                  <a:cubicBezTo>
                    <a:pt x="218" y="57"/>
                    <a:pt x="217" y="56"/>
                    <a:pt x="217" y="56"/>
                  </a:cubicBezTo>
                  <a:cubicBezTo>
                    <a:pt x="217" y="56"/>
                    <a:pt x="216" y="56"/>
                    <a:pt x="215" y="56"/>
                  </a:cubicBezTo>
                  <a:cubicBezTo>
                    <a:pt x="214" y="56"/>
                    <a:pt x="214" y="56"/>
                    <a:pt x="213" y="55"/>
                  </a:cubicBezTo>
                  <a:cubicBezTo>
                    <a:pt x="211" y="53"/>
                    <a:pt x="209" y="51"/>
                    <a:pt x="209" y="51"/>
                  </a:cubicBezTo>
                  <a:cubicBezTo>
                    <a:pt x="209" y="51"/>
                    <a:pt x="207" y="52"/>
                    <a:pt x="207" y="51"/>
                  </a:cubicBezTo>
                  <a:cubicBezTo>
                    <a:pt x="207" y="51"/>
                    <a:pt x="208" y="49"/>
                    <a:pt x="208" y="49"/>
                  </a:cubicBezTo>
                  <a:cubicBezTo>
                    <a:pt x="208" y="48"/>
                    <a:pt x="208" y="48"/>
                    <a:pt x="208" y="48"/>
                  </a:cubicBezTo>
                  <a:cubicBezTo>
                    <a:pt x="207" y="47"/>
                    <a:pt x="207" y="47"/>
                    <a:pt x="207" y="47"/>
                  </a:cubicBezTo>
                  <a:cubicBezTo>
                    <a:pt x="207" y="47"/>
                    <a:pt x="209" y="47"/>
                    <a:pt x="209" y="47"/>
                  </a:cubicBezTo>
                  <a:cubicBezTo>
                    <a:pt x="210" y="46"/>
                    <a:pt x="210" y="46"/>
                    <a:pt x="210" y="46"/>
                  </a:cubicBezTo>
                  <a:cubicBezTo>
                    <a:pt x="212" y="44"/>
                    <a:pt x="210" y="42"/>
                    <a:pt x="207" y="43"/>
                  </a:cubicBezTo>
                  <a:cubicBezTo>
                    <a:pt x="206" y="43"/>
                    <a:pt x="205" y="44"/>
                    <a:pt x="205" y="44"/>
                  </a:cubicBezTo>
                  <a:cubicBezTo>
                    <a:pt x="204" y="44"/>
                    <a:pt x="202" y="43"/>
                    <a:pt x="202" y="42"/>
                  </a:cubicBezTo>
                  <a:cubicBezTo>
                    <a:pt x="202" y="41"/>
                    <a:pt x="201" y="41"/>
                    <a:pt x="203" y="40"/>
                  </a:cubicBezTo>
                  <a:cubicBezTo>
                    <a:pt x="204" y="40"/>
                    <a:pt x="205" y="38"/>
                    <a:pt x="205" y="38"/>
                  </a:cubicBezTo>
                  <a:cubicBezTo>
                    <a:pt x="203" y="35"/>
                    <a:pt x="203" y="35"/>
                    <a:pt x="203" y="35"/>
                  </a:cubicBezTo>
                  <a:cubicBezTo>
                    <a:pt x="204" y="29"/>
                    <a:pt x="204" y="29"/>
                    <a:pt x="204" y="29"/>
                  </a:cubicBezTo>
                  <a:cubicBezTo>
                    <a:pt x="200" y="28"/>
                    <a:pt x="200" y="28"/>
                    <a:pt x="200" y="28"/>
                  </a:cubicBezTo>
                  <a:cubicBezTo>
                    <a:pt x="200" y="26"/>
                    <a:pt x="200" y="26"/>
                    <a:pt x="200" y="26"/>
                  </a:cubicBezTo>
                  <a:cubicBezTo>
                    <a:pt x="198" y="25"/>
                    <a:pt x="198" y="25"/>
                    <a:pt x="198" y="25"/>
                  </a:cubicBezTo>
                  <a:cubicBezTo>
                    <a:pt x="196" y="30"/>
                    <a:pt x="196" y="30"/>
                    <a:pt x="196" y="30"/>
                  </a:cubicBezTo>
                  <a:cubicBezTo>
                    <a:pt x="196" y="30"/>
                    <a:pt x="193" y="31"/>
                    <a:pt x="193" y="32"/>
                  </a:cubicBezTo>
                  <a:cubicBezTo>
                    <a:pt x="192" y="33"/>
                    <a:pt x="187" y="33"/>
                    <a:pt x="187" y="33"/>
                  </a:cubicBezTo>
                  <a:cubicBezTo>
                    <a:pt x="183" y="33"/>
                    <a:pt x="183" y="33"/>
                    <a:pt x="183" y="33"/>
                  </a:cubicBezTo>
                  <a:cubicBezTo>
                    <a:pt x="176" y="35"/>
                    <a:pt x="176" y="35"/>
                    <a:pt x="176" y="35"/>
                  </a:cubicBezTo>
                  <a:cubicBezTo>
                    <a:pt x="176" y="35"/>
                    <a:pt x="174" y="36"/>
                    <a:pt x="173" y="36"/>
                  </a:cubicBezTo>
                  <a:cubicBezTo>
                    <a:pt x="172" y="36"/>
                    <a:pt x="167" y="35"/>
                    <a:pt x="167" y="35"/>
                  </a:cubicBezTo>
                  <a:cubicBezTo>
                    <a:pt x="164" y="36"/>
                    <a:pt x="164" y="36"/>
                    <a:pt x="164" y="36"/>
                  </a:cubicBezTo>
                  <a:cubicBezTo>
                    <a:pt x="157" y="34"/>
                    <a:pt x="157" y="34"/>
                    <a:pt x="157" y="34"/>
                  </a:cubicBezTo>
                  <a:cubicBezTo>
                    <a:pt x="155" y="32"/>
                    <a:pt x="155" y="32"/>
                    <a:pt x="155" y="32"/>
                  </a:cubicBezTo>
                  <a:cubicBezTo>
                    <a:pt x="154" y="31"/>
                    <a:pt x="154" y="31"/>
                    <a:pt x="154" y="31"/>
                  </a:cubicBezTo>
                  <a:cubicBezTo>
                    <a:pt x="149" y="30"/>
                    <a:pt x="149" y="30"/>
                    <a:pt x="149" y="30"/>
                  </a:cubicBezTo>
                  <a:cubicBezTo>
                    <a:pt x="148" y="28"/>
                    <a:pt x="148" y="28"/>
                    <a:pt x="148" y="28"/>
                  </a:cubicBezTo>
                  <a:cubicBezTo>
                    <a:pt x="144" y="28"/>
                    <a:pt x="144" y="28"/>
                    <a:pt x="144" y="28"/>
                  </a:cubicBezTo>
                  <a:cubicBezTo>
                    <a:pt x="144" y="28"/>
                    <a:pt x="144" y="28"/>
                    <a:pt x="144" y="28"/>
                  </a:cubicBezTo>
                  <a:cubicBezTo>
                    <a:pt x="144" y="28"/>
                    <a:pt x="144" y="28"/>
                    <a:pt x="144" y="28"/>
                  </a:cubicBezTo>
                  <a:cubicBezTo>
                    <a:pt x="142" y="27"/>
                    <a:pt x="142" y="27"/>
                    <a:pt x="142" y="27"/>
                  </a:cubicBezTo>
                  <a:cubicBezTo>
                    <a:pt x="142" y="26"/>
                    <a:pt x="142" y="26"/>
                    <a:pt x="142" y="26"/>
                  </a:cubicBezTo>
                  <a:cubicBezTo>
                    <a:pt x="141" y="26"/>
                    <a:pt x="141" y="26"/>
                    <a:pt x="141" y="25"/>
                  </a:cubicBezTo>
                  <a:cubicBezTo>
                    <a:pt x="140" y="24"/>
                    <a:pt x="140" y="24"/>
                    <a:pt x="140" y="24"/>
                  </a:cubicBezTo>
                  <a:cubicBezTo>
                    <a:pt x="135" y="18"/>
                    <a:pt x="135" y="18"/>
                    <a:pt x="135" y="18"/>
                  </a:cubicBezTo>
                  <a:cubicBezTo>
                    <a:pt x="134" y="18"/>
                    <a:pt x="134" y="18"/>
                    <a:pt x="134" y="18"/>
                  </a:cubicBezTo>
                  <a:cubicBezTo>
                    <a:pt x="134" y="18"/>
                    <a:pt x="134" y="18"/>
                    <a:pt x="134" y="18"/>
                  </a:cubicBezTo>
                  <a:cubicBezTo>
                    <a:pt x="125" y="15"/>
                    <a:pt x="125" y="15"/>
                    <a:pt x="125" y="15"/>
                  </a:cubicBezTo>
                  <a:cubicBezTo>
                    <a:pt x="122" y="11"/>
                    <a:pt x="122" y="11"/>
                    <a:pt x="122" y="11"/>
                  </a:cubicBezTo>
                  <a:cubicBezTo>
                    <a:pt x="119" y="9"/>
                    <a:pt x="119" y="9"/>
                    <a:pt x="119" y="9"/>
                  </a:cubicBezTo>
                  <a:cubicBezTo>
                    <a:pt x="115" y="6"/>
                    <a:pt x="115" y="6"/>
                    <a:pt x="115" y="6"/>
                  </a:cubicBezTo>
                  <a:cubicBezTo>
                    <a:pt x="111" y="3"/>
                    <a:pt x="111" y="3"/>
                    <a:pt x="111" y="3"/>
                  </a:cubicBezTo>
                  <a:cubicBezTo>
                    <a:pt x="109" y="1"/>
                    <a:pt x="109" y="1"/>
                    <a:pt x="109" y="1"/>
                  </a:cubicBezTo>
                  <a:cubicBezTo>
                    <a:pt x="109" y="1"/>
                    <a:pt x="109" y="1"/>
                    <a:pt x="109" y="1"/>
                  </a:cubicBezTo>
                  <a:cubicBezTo>
                    <a:pt x="109" y="1"/>
                    <a:pt x="108" y="0"/>
                    <a:pt x="108" y="0"/>
                  </a:cubicBezTo>
                  <a:cubicBezTo>
                    <a:pt x="108" y="0"/>
                    <a:pt x="107" y="0"/>
                    <a:pt x="107" y="0"/>
                  </a:cubicBezTo>
                  <a:cubicBezTo>
                    <a:pt x="106" y="0"/>
                    <a:pt x="104" y="0"/>
                    <a:pt x="104" y="0"/>
                  </a:cubicBezTo>
                  <a:cubicBezTo>
                    <a:pt x="104" y="0"/>
                    <a:pt x="103" y="1"/>
                    <a:pt x="102" y="1"/>
                  </a:cubicBezTo>
                  <a:cubicBezTo>
                    <a:pt x="102" y="1"/>
                    <a:pt x="101" y="3"/>
                    <a:pt x="101" y="3"/>
                  </a:cubicBezTo>
                  <a:cubicBezTo>
                    <a:pt x="100" y="4"/>
                    <a:pt x="100" y="4"/>
                    <a:pt x="100" y="4"/>
                  </a:cubicBezTo>
                  <a:cubicBezTo>
                    <a:pt x="101" y="5"/>
                    <a:pt x="101" y="5"/>
                    <a:pt x="101" y="5"/>
                  </a:cubicBezTo>
                  <a:cubicBezTo>
                    <a:pt x="103" y="9"/>
                    <a:pt x="104" y="9"/>
                    <a:pt x="99" y="8"/>
                  </a:cubicBezTo>
                  <a:cubicBezTo>
                    <a:pt x="97" y="7"/>
                    <a:pt x="97" y="7"/>
                    <a:pt x="97" y="7"/>
                  </a:cubicBezTo>
                  <a:cubicBezTo>
                    <a:pt x="96" y="8"/>
                    <a:pt x="96" y="8"/>
                    <a:pt x="96" y="8"/>
                  </a:cubicBezTo>
                  <a:cubicBezTo>
                    <a:pt x="94" y="9"/>
                    <a:pt x="94" y="9"/>
                    <a:pt x="94" y="9"/>
                  </a:cubicBezTo>
                  <a:cubicBezTo>
                    <a:pt x="94" y="9"/>
                    <a:pt x="94" y="9"/>
                    <a:pt x="94" y="9"/>
                  </a:cubicBezTo>
                  <a:cubicBezTo>
                    <a:pt x="94" y="9"/>
                    <a:pt x="94" y="11"/>
                    <a:pt x="94" y="11"/>
                  </a:cubicBezTo>
                  <a:cubicBezTo>
                    <a:pt x="93" y="13"/>
                    <a:pt x="93" y="13"/>
                    <a:pt x="93" y="13"/>
                  </a:cubicBezTo>
                  <a:cubicBezTo>
                    <a:pt x="91" y="14"/>
                    <a:pt x="91" y="14"/>
                    <a:pt x="91" y="14"/>
                  </a:cubicBezTo>
                  <a:cubicBezTo>
                    <a:pt x="89" y="15"/>
                    <a:pt x="89" y="15"/>
                    <a:pt x="89" y="15"/>
                  </a:cubicBezTo>
                  <a:cubicBezTo>
                    <a:pt x="88" y="16"/>
                    <a:pt x="88" y="16"/>
                    <a:pt x="88" y="16"/>
                  </a:cubicBezTo>
                  <a:cubicBezTo>
                    <a:pt x="86" y="16"/>
                    <a:pt x="86" y="16"/>
                    <a:pt x="86" y="16"/>
                  </a:cubicBezTo>
                  <a:cubicBezTo>
                    <a:pt x="84" y="17"/>
                    <a:pt x="84" y="17"/>
                    <a:pt x="84" y="17"/>
                  </a:cubicBezTo>
                  <a:cubicBezTo>
                    <a:pt x="83" y="19"/>
                    <a:pt x="83" y="19"/>
                    <a:pt x="83" y="19"/>
                  </a:cubicBezTo>
                  <a:cubicBezTo>
                    <a:pt x="83" y="19"/>
                    <a:pt x="81" y="19"/>
                    <a:pt x="81" y="19"/>
                  </a:cubicBezTo>
                  <a:cubicBezTo>
                    <a:pt x="81" y="19"/>
                    <a:pt x="78" y="20"/>
                    <a:pt x="78" y="20"/>
                  </a:cubicBezTo>
                  <a:cubicBezTo>
                    <a:pt x="78" y="22"/>
                    <a:pt x="78" y="22"/>
                    <a:pt x="78" y="22"/>
                  </a:cubicBezTo>
                  <a:cubicBezTo>
                    <a:pt x="78" y="22"/>
                    <a:pt x="77" y="23"/>
                    <a:pt x="77" y="23"/>
                  </a:cubicBezTo>
                  <a:cubicBezTo>
                    <a:pt x="77" y="23"/>
                    <a:pt x="77" y="26"/>
                    <a:pt x="77" y="26"/>
                  </a:cubicBezTo>
                  <a:cubicBezTo>
                    <a:pt x="77" y="26"/>
                    <a:pt x="79" y="27"/>
                    <a:pt x="79" y="27"/>
                  </a:cubicBezTo>
                  <a:cubicBezTo>
                    <a:pt x="80" y="28"/>
                    <a:pt x="80" y="28"/>
                    <a:pt x="80" y="28"/>
                  </a:cubicBezTo>
                  <a:cubicBezTo>
                    <a:pt x="81" y="29"/>
                    <a:pt x="81" y="29"/>
                    <a:pt x="81" y="29"/>
                  </a:cubicBezTo>
                  <a:cubicBezTo>
                    <a:pt x="81" y="29"/>
                    <a:pt x="82" y="30"/>
                    <a:pt x="82" y="30"/>
                  </a:cubicBezTo>
                  <a:cubicBezTo>
                    <a:pt x="81" y="30"/>
                    <a:pt x="81" y="33"/>
                    <a:pt x="81" y="33"/>
                  </a:cubicBezTo>
                  <a:cubicBezTo>
                    <a:pt x="82" y="36"/>
                    <a:pt x="82" y="36"/>
                    <a:pt x="82" y="36"/>
                  </a:cubicBezTo>
                  <a:cubicBezTo>
                    <a:pt x="81" y="37"/>
                    <a:pt x="81" y="37"/>
                    <a:pt x="81" y="37"/>
                  </a:cubicBezTo>
                  <a:cubicBezTo>
                    <a:pt x="82" y="39"/>
                    <a:pt x="82" y="39"/>
                    <a:pt x="82" y="39"/>
                  </a:cubicBezTo>
                  <a:cubicBezTo>
                    <a:pt x="82" y="39"/>
                    <a:pt x="83" y="39"/>
                    <a:pt x="82" y="40"/>
                  </a:cubicBezTo>
                  <a:cubicBezTo>
                    <a:pt x="81" y="40"/>
                    <a:pt x="80" y="41"/>
                    <a:pt x="80" y="41"/>
                  </a:cubicBezTo>
                  <a:cubicBezTo>
                    <a:pt x="80" y="41"/>
                    <a:pt x="78" y="41"/>
                    <a:pt x="78" y="41"/>
                  </a:cubicBezTo>
                  <a:cubicBezTo>
                    <a:pt x="78" y="41"/>
                    <a:pt x="76" y="41"/>
                    <a:pt x="76" y="41"/>
                  </a:cubicBezTo>
                  <a:cubicBezTo>
                    <a:pt x="75" y="43"/>
                    <a:pt x="75" y="43"/>
                    <a:pt x="75" y="43"/>
                  </a:cubicBezTo>
                  <a:cubicBezTo>
                    <a:pt x="73" y="42"/>
                    <a:pt x="73" y="42"/>
                    <a:pt x="73" y="42"/>
                  </a:cubicBezTo>
                  <a:cubicBezTo>
                    <a:pt x="73" y="44"/>
                    <a:pt x="73" y="44"/>
                    <a:pt x="73" y="44"/>
                  </a:cubicBezTo>
                  <a:cubicBezTo>
                    <a:pt x="70" y="45"/>
                    <a:pt x="70" y="45"/>
                    <a:pt x="70" y="45"/>
                  </a:cubicBezTo>
                  <a:cubicBezTo>
                    <a:pt x="68" y="46"/>
                    <a:pt x="68" y="46"/>
                    <a:pt x="68" y="46"/>
                  </a:cubicBezTo>
                  <a:cubicBezTo>
                    <a:pt x="67" y="48"/>
                    <a:pt x="67" y="48"/>
                    <a:pt x="67" y="48"/>
                  </a:cubicBezTo>
                  <a:cubicBezTo>
                    <a:pt x="68" y="49"/>
                    <a:pt x="68" y="49"/>
                    <a:pt x="68" y="49"/>
                  </a:cubicBezTo>
                  <a:cubicBezTo>
                    <a:pt x="68" y="49"/>
                    <a:pt x="69" y="50"/>
                    <a:pt x="69" y="49"/>
                  </a:cubicBezTo>
                  <a:cubicBezTo>
                    <a:pt x="69" y="49"/>
                    <a:pt x="69" y="48"/>
                    <a:pt x="69" y="48"/>
                  </a:cubicBezTo>
                  <a:cubicBezTo>
                    <a:pt x="70" y="49"/>
                    <a:pt x="71" y="50"/>
                    <a:pt x="71" y="50"/>
                  </a:cubicBezTo>
                  <a:cubicBezTo>
                    <a:pt x="72" y="52"/>
                    <a:pt x="72" y="52"/>
                    <a:pt x="72" y="52"/>
                  </a:cubicBezTo>
                  <a:cubicBezTo>
                    <a:pt x="72" y="52"/>
                    <a:pt x="70" y="52"/>
                    <a:pt x="70" y="52"/>
                  </a:cubicBezTo>
                  <a:cubicBezTo>
                    <a:pt x="70" y="52"/>
                    <a:pt x="69" y="53"/>
                    <a:pt x="69" y="53"/>
                  </a:cubicBezTo>
                  <a:cubicBezTo>
                    <a:pt x="68" y="54"/>
                    <a:pt x="68" y="54"/>
                    <a:pt x="68" y="54"/>
                  </a:cubicBezTo>
                  <a:cubicBezTo>
                    <a:pt x="68" y="55"/>
                    <a:pt x="68" y="55"/>
                    <a:pt x="68" y="56"/>
                  </a:cubicBezTo>
                  <a:cubicBezTo>
                    <a:pt x="68" y="56"/>
                    <a:pt x="68" y="57"/>
                    <a:pt x="68" y="57"/>
                  </a:cubicBezTo>
                  <a:cubicBezTo>
                    <a:pt x="69" y="57"/>
                    <a:pt x="70" y="59"/>
                    <a:pt x="70" y="59"/>
                  </a:cubicBezTo>
                  <a:cubicBezTo>
                    <a:pt x="70" y="59"/>
                    <a:pt x="71" y="60"/>
                    <a:pt x="71" y="60"/>
                  </a:cubicBezTo>
                  <a:cubicBezTo>
                    <a:pt x="71" y="60"/>
                    <a:pt x="71" y="61"/>
                    <a:pt x="71" y="61"/>
                  </a:cubicBezTo>
                  <a:cubicBezTo>
                    <a:pt x="71" y="61"/>
                    <a:pt x="70" y="62"/>
                    <a:pt x="69" y="62"/>
                  </a:cubicBezTo>
                  <a:cubicBezTo>
                    <a:pt x="69" y="62"/>
                    <a:pt x="67" y="62"/>
                    <a:pt x="67" y="62"/>
                  </a:cubicBezTo>
                  <a:cubicBezTo>
                    <a:pt x="67" y="62"/>
                    <a:pt x="66" y="64"/>
                    <a:pt x="66" y="64"/>
                  </a:cubicBezTo>
                  <a:cubicBezTo>
                    <a:pt x="66" y="64"/>
                    <a:pt x="65" y="64"/>
                    <a:pt x="64" y="64"/>
                  </a:cubicBezTo>
                  <a:cubicBezTo>
                    <a:pt x="64" y="64"/>
                    <a:pt x="66" y="65"/>
                    <a:pt x="64" y="64"/>
                  </a:cubicBezTo>
                  <a:cubicBezTo>
                    <a:pt x="61" y="63"/>
                    <a:pt x="61" y="62"/>
                    <a:pt x="61" y="62"/>
                  </a:cubicBezTo>
                  <a:cubicBezTo>
                    <a:pt x="61" y="62"/>
                    <a:pt x="60" y="61"/>
                    <a:pt x="60" y="61"/>
                  </a:cubicBezTo>
                  <a:cubicBezTo>
                    <a:pt x="59" y="61"/>
                    <a:pt x="58" y="61"/>
                    <a:pt x="58" y="61"/>
                  </a:cubicBezTo>
                  <a:cubicBezTo>
                    <a:pt x="56" y="61"/>
                    <a:pt x="56" y="61"/>
                    <a:pt x="56" y="61"/>
                  </a:cubicBezTo>
                  <a:cubicBezTo>
                    <a:pt x="55" y="60"/>
                    <a:pt x="55" y="60"/>
                    <a:pt x="55" y="60"/>
                  </a:cubicBezTo>
                  <a:cubicBezTo>
                    <a:pt x="54" y="62"/>
                    <a:pt x="54" y="62"/>
                    <a:pt x="54" y="62"/>
                  </a:cubicBezTo>
                  <a:cubicBezTo>
                    <a:pt x="54" y="62"/>
                    <a:pt x="54" y="63"/>
                    <a:pt x="53" y="63"/>
                  </a:cubicBezTo>
                  <a:cubicBezTo>
                    <a:pt x="52" y="64"/>
                    <a:pt x="53" y="64"/>
                    <a:pt x="52" y="64"/>
                  </a:cubicBezTo>
                  <a:cubicBezTo>
                    <a:pt x="50" y="64"/>
                    <a:pt x="49" y="62"/>
                    <a:pt x="49" y="62"/>
                  </a:cubicBezTo>
                  <a:cubicBezTo>
                    <a:pt x="49" y="62"/>
                    <a:pt x="47" y="61"/>
                    <a:pt x="47" y="61"/>
                  </a:cubicBezTo>
                  <a:cubicBezTo>
                    <a:pt x="46" y="60"/>
                    <a:pt x="46" y="60"/>
                    <a:pt x="46" y="60"/>
                  </a:cubicBezTo>
                  <a:cubicBezTo>
                    <a:pt x="45" y="60"/>
                    <a:pt x="45" y="61"/>
                    <a:pt x="45" y="59"/>
                  </a:cubicBezTo>
                  <a:cubicBezTo>
                    <a:pt x="45" y="58"/>
                    <a:pt x="45" y="58"/>
                    <a:pt x="45" y="58"/>
                  </a:cubicBezTo>
                  <a:cubicBezTo>
                    <a:pt x="44" y="57"/>
                    <a:pt x="44" y="58"/>
                    <a:pt x="43" y="57"/>
                  </a:cubicBezTo>
                  <a:cubicBezTo>
                    <a:pt x="43" y="56"/>
                    <a:pt x="42" y="55"/>
                    <a:pt x="42" y="55"/>
                  </a:cubicBezTo>
                  <a:cubicBezTo>
                    <a:pt x="41" y="53"/>
                    <a:pt x="41" y="53"/>
                    <a:pt x="41" y="53"/>
                  </a:cubicBezTo>
                  <a:cubicBezTo>
                    <a:pt x="41" y="53"/>
                    <a:pt x="41" y="53"/>
                    <a:pt x="41" y="54"/>
                  </a:cubicBezTo>
                  <a:cubicBezTo>
                    <a:pt x="40" y="55"/>
                    <a:pt x="39" y="55"/>
                    <a:pt x="39" y="55"/>
                  </a:cubicBezTo>
                  <a:cubicBezTo>
                    <a:pt x="39" y="56"/>
                    <a:pt x="38" y="57"/>
                    <a:pt x="38" y="57"/>
                  </a:cubicBezTo>
                  <a:cubicBezTo>
                    <a:pt x="38" y="57"/>
                    <a:pt x="37" y="58"/>
                    <a:pt x="37" y="59"/>
                  </a:cubicBezTo>
                  <a:cubicBezTo>
                    <a:pt x="38" y="59"/>
                    <a:pt x="38" y="59"/>
                    <a:pt x="38" y="60"/>
                  </a:cubicBezTo>
                  <a:cubicBezTo>
                    <a:pt x="38" y="60"/>
                    <a:pt x="37" y="61"/>
                    <a:pt x="37" y="61"/>
                  </a:cubicBezTo>
                  <a:cubicBezTo>
                    <a:pt x="36" y="62"/>
                    <a:pt x="36" y="62"/>
                    <a:pt x="35" y="62"/>
                  </a:cubicBezTo>
                  <a:cubicBezTo>
                    <a:pt x="35" y="63"/>
                    <a:pt x="33" y="64"/>
                    <a:pt x="33" y="64"/>
                  </a:cubicBezTo>
                  <a:cubicBezTo>
                    <a:pt x="31" y="64"/>
                    <a:pt x="31" y="64"/>
                    <a:pt x="31" y="64"/>
                  </a:cubicBezTo>
                  <a:cubicBezTo>
                    <a:pt x="28" y="63"/>
                    <a:pt x="28" y="63"/>
                    <a:pt x="28" y="63"/>
                  </a:cubicBezTo>
                  <a:cubicBezTo>
                    <a:pt x="26" y="65"/>
                    <a:pt x="26" y="65"/>
                    <a:pt x="26" y="65"/>
                  </a:cubicBezTo>
                  <a:cubicBezTo>
                    <a:pt x="26" y="65"/>
                    <a:pt x="25" y="65"/>
                    <a:pt x="25" y="65"/>
                  </a:cubicBezTo>
                  <a:cubicBezTo>
                    <a:pt x="24" y="65"/>
                    <a:pt x="23" y="65"/>
                    <a:pt x="23" y="65"/>
                  </a:cubicBezTo>
                  <a:cubicBezTo>
                    <a:pt x="23" y="65"/>
                    <a:pt x="22" y="64"/>
                    <a:pt x="21" y="64"/>
                  </a:cubicBezTo>
                  <a:cubicBezTo>
                    <a:pt x="21" y="64"/>
                    <a:pt x="20" y="64"/>
                    <a:pt x="20" y="64"/>
                  </a:cubicBezTo>
                  <a:cubicBezTo>
                    <a:pt x="19" y="64"/>
                    <a:pt x="18" y="64"/>
                    <a:pt x="18" y="64"/>
                  </a:cubicBezTo>
                  <a:cubicBezTo>
                    <a:pt x="18" y="65"/>
                    <a:pt x="18" y="65"/>
                    <a:pt x="18" y="65"/>
                  </a:cubicBezTo>
                  <a:cubicBezTo>
                    <a:pt x="18" y="65"/>
                    <a:pt x="19" y="65"/>
                    <a:pt x="19" y="65"/>
                  </a:cubicBezTo>
                  <a:cubicBezTo>
                    <a:pt x="19" y="66"/>
                    <a:pt x="19" y="67"/>
                    <a:pt x="19" y="67"/>
                  </a:cubicBezTo>
                  <a:cubicBezTo>
                    <a:pt x="19" y="67"/>
                    <a:pt x="18" y="67"/>
                    <a:pt x="18" y="67"/>
                  </a:cubicBezTo>
                  <a:cubicBezTo>
                    <a:pt x="18" y="68"/>
                    <a:pt x="16" y="68"/>
                    <a:pt x="16" y="68"/>
                  </a:cubicBezTo>
                  <a:cubicBezTo>
                    <a:pt x="16" y="68"/>
                    <a:pt x="16" y="69"/>
                    <a:pt x="16" y="69"/>
                  </a:cubicBezTo>
                  <a:cubicBezTo>
                    <a:pt x="16" y="69"/>
                    <a:pt x="16" y="69"/>
                    <a:pt x="15" y="69"/>
                  </a:cubicBezTo>
                  <a:cubicBezTo>
                    <a:pt x="14" y="69"/>
                    <a:pt x="14" y="69"/>
                    <a:pt x="13" y="69"/>
                  </a:cubicBezTo>
                  <a:cubicBezTo>
                    <a:pt x="13" y="68"/>
                    <a:pt x="12" y="68"/>
                    <a:pt x="11" y="68"/>
                  </a:cubicBezTo>
                  <a:cubicBezTo>
                    <a:pt x="11" y="68"/>
                    <a:pt x="8" y="67"/>
                    <a:pt x="8" y="67"/>
                  </a:cubicBezTo>
                  <a:cubicBezTo>
                    <a:pt x="8" y="67"/>
                    <a:pt x="7" y="68"/>
                    <a:pt x="7" y="68"/>
                  </a:cubicBezTo>
                  <a:cubicBezTo>
                    <a:pt x="6" y="68"/>
                    <a:pt x="5" y="68"/>
                    <a:pt x="4" y="67"/>
                  </a:cubicBezTo>
                  <a:cubicBezTo>
                    <a:pt x="4"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5"/>
                    <a:pt x="3" y="65"/>
                    <a:pt x="3" y="65"/>
                  </a:cubicBezTo>
                  <a:cubicBezTo>
                    <a:pt x="0" y="67"/>
                    <a:pt x="0" y="67"/>
                    <a:pt x="0" y="67"/>
                  </a:cubicBezTo>
                  <a:cubicBezTo>
                    <a:pt x="2" y="71"/>
                    <a:pt x="2" y="71"/>
                    <a:pt x="2" y="71"/>
                  </a:cubicBezTo>
                  <a:cubicBezTo>
                    <a:pt x="1" y="72"/>
                    <a:pt x="1" y="72"/>
                    <a:pt x="1" y="72"/>
                  </a:cubicBezTo>
                  <a:cubicBezTo>
                    <a:pt x="1" y="72"/>
                    <a:pt x="2" y="73"/>
                    <a:pt x="2" y="73"/>
                  </a:cubicBezTo>
                  <a:cubicBezTo>
                    <a:pt x="2" y="74"/>
                    <a:pt x="3" y="74"/>
                    <a:pt x="3" y="75"/>
                  </a:cubicBezTo>
                  <a:cubicBezTo>
                    <a:pt x="3" y="76"/>
                    <a:pt x="3" y="77"/>
                    <a:pt x="3" y="77"/>
                  </a:cubicBezTo>
                  <a:cubicBezTo>
                    <a:pt x="4" y="77"/>
                    <a:pt x="4" y="77"/>
                    <a:pt x="4" y="77"/>
                  </a:cubicBezTo>
                  <a:cubicBezTo>
                    <a:pt x="5" y="79"/>
                    <a:pt x="5" y="79"/>
                    <a:pt x="5" y="79"/>
                  </a:cubicBezTo>
                  <a:cubicBezTo>
                    <a:pt x="5" y="80"/>
                    <a:pt x="5" y="80"/>
                    <a:pt x="5" y="80"/>
                  </a:cubicBezTo>
                  <a:cubicBezTo>
                    <a:pt x="5" y="82"/>
                    <a:pt x="5" y="82"/>
                    <a:pt x="5" y="82"/>
                  </a:cubicBezTo>
                  <a:cubicBezTo>
                    <a:pt x="5" y="82"/>
                    <a:pt x="6" y="83"/>
                    <a:pt x="6" y="84"/>
                  </a:cubicBezTo>
                  <a:cubicBezTo>
                    <a:pt x="6" y="84"/>
                    <a:pt x="6" y="85"/>
                    <a:pt x="6" y="86"/>
                  </a:cubicBezTo>
                  <a:cubicBezTo>
                    <a:pt x="6" y="86"/>
                    <a:pt x="8" y="88"/>
                    <a:pt x="8" y="88"/>
                  </a:cubicBezTo>
                  <a:cubicBezTo>
                    <a:pt x="8" y="90"/>
                    <a:pt x="8" y="90"/>
                    <a:pt x="8" y="90"/>
                  </a:cubicBezTo>
                  <a:cubicBezTo>
                    <a:pt x="8" y="90"/>
                    <a:pt x="9" y="91"/>
                    <a:pt x="10" y="92"/>
                  </a:cubicBezTo>
                  <a:cubicBezTo>
                    <a:pt x="10" y="92"/>
                    <a:pt x="11" y="93"/>
                    <a:pt x="11" y="93"/>
                  </a:cubicBezTo>
                  <a:cubicBezTo>
                    <a:pt x="12" y="95"/>
                    <a:pt x="12" y="95"/>
                    <a:pt x="12" y="95"/>
                  </a:cubicBezTo>
                  <a:cubicBezTo>
                    <a:pt x="13" y="97"/>
                    <a:pt x="13" y="97"/>
                    <a:pt x="13" y="97"/>
                  </a:cubicBezTo>
                  <a:cubicBezTo>
                    <a:pt x="14" y="98"/>
                    <a:pt x="14" y="98"/>
                    <a:pt x="14" y="98"/>
                  </a:cubicBezTo>
                  <a:cubicBezTo>
                    <a:pt x="15" y="100"/>
                    <a:pt x="15" y="100"/>
                    <a:pt x="15" y="100"/>
                  </a:cubicBezTo>
                  <a:cubicBezTo>
                    <a:pt x="16" y="101"/>
                    <a:pt x="16" y="101"/>
                    <a:pt x="16" y="101"/>
                  </a:cubicBezTo>
                  <a:cubicBezTo>
                    <a:pt x="17" y="102"/>
                    <a:pt x="17" y="102"/>
                    <a:pt x="17" y="102"/>
                  </a:cubicBezTo>
                  <a:cubicBezTo>
                    <a:pt x="17" y="102"/>
                    <a:pt x="17" y="103"/>
                    <a:pt x="18" y="103"/>
                  </a:cubicBezTo>
                  <a:cubicBezTo>
                    <a:pt x="19" y="103"/>
                    <a:pt x="20" y="103"/>
                    <a:pt x="20" y="103"/>
                  </a:cubicBezTo>
                  <a:cubicBezTo>
                    <a:pt x="21" y="103"/>
                    <a:pt x="21" y="104"/>
                    <a:pt x="22" y="101"/>
                  </a:cubicBezTo>
                  <a:cubicBezTo>
                    <a:pt x="22" y="99"/>
                    <a:pt x="22" y="98"/>
                    <a:pt x="22" y="98"/>
                  </a:cubicBezTo>
                  <a:cubicBezTo>
                    <a:pt x="22" y="98"/>
                    <a:pt x="23" y="98"/>
                    <a:pt x="23" y="97"/>
                  </a:cubicBezTo>
                  <a:cubicBezTo>
                    <a:pt x="24" y="97"/>
                    <a:pt x="25" y="97"/>
                    <a:pt x="25" y="96"/>
                  </a:cubicBezTo>
                  <a:cubicBezTo>
                    <a:pt x="25" y="94"/>
                    <a:pt x="23" y="93"/>
                    <a:pt x="23" y="93"/>
                  </a:cubicBezTo>
                  <a:cubicBezTo>
                    <a:pt x="23" y="93"/>
                    <a:pt x="25" y="92"/>
                    <a:pt x="26" y="93"/>
                  </a:cubicBezTo>
                  <a:cubicBezTo>
                    <a:pt x="26" y="94"/>
                    <a:pt x="26" y="95"/>
                    <a:pt x="27" y="94"/>
                  </a:cubicBezTo>
                  <a:cubicBezTo>
                    <a:pt x="28" y="92"/>
                    <a:pt x="28" y="92"/>
                    <a:pt x="28" y="92"/>
                  </a:cubicBezTo>
                  <a:cubicBezTo>
                    <a:pt x="27" y="91"/>
                    <a:pt x="27" y="90"/>
                    <a:pt x="27" y="89"/>
                  </a:cubicBezTo>
                  <a:cubicBezTo>
                    <a:pt x="27" y="89"/>
                    <a:pt x="28" y="88"/>
                    <a:pt x="28" y="87"/>
                  </a:cubicBezTo>
                  <a:cubicBezTo>
                    <a:pt x="29" y="86"/>
                    <a:pt x="29" y="85"/>
                    <a:pt x="29" y="84"/>
                  </a:cubicBezTo>
                  <a:cubicBezTo>
                    <a:pt x="29" y="82"/>
                    <a:pt x="29" y="83"/>
                    <a:pt x="30" y="81"/>
                  </a:cubicBezTo>
                  <a:cubicBezTo>
                    <a:pt x="30" y="80"/>
                    <a:pt x="30" y="81"/>
                    <a:pt x="30" y="77"/>
                  </a:cubicBezTo>
                  <a:cubicBezTo>
                    <a:pt x="31" y="74"/>
                    <a:pt x="31" y="73"/>
                    <a:pt x="32" y="73"/>
                  </a:cubicBezTo>
                  <a:cubicBezTo>
                    <a:pt x="32" y="73"/>
                    <a:pt x="40" y="76"/>
                    <a:pt x="40" y="76"/>
                  </a:cubicBezTo>
                  <a:cubicBezTo>
                    <a:pt x="40" y="76"/>
                    <a:pt x="41" y="78"/>
                    <a:pt x="41" y="78"/>
                  </a:cubicBezTo>
                  <a:cubicBezTo>
                    <a:pt x="41" y="79"/>
                    <a:pt x="41" y="80"/>
                    <a:pt x="41" y="80"/>
                  </a:cubicBezTo>
                  <a:cubicBezTo>
                    <a:pt x="41" y="81"/>
                    <a:pt x="40" y="83"/>
                    <a:pt x="40" y="83"/>
                  </a:cubicBezTo>
                  <a:cubicBezTo>
                    <a:pt x="40" y="84"/>
                    <a:pt x="40" y="84"/>
                    <a:pt x="40" y="84"/>
                  </a:cubicBezTo>
                  <a:cubicBezTo>
                    <a:pt x="40" y="84"/>
                    <a:pt x="38" y="84"/>
                    <a:pt x="38" y="86"/>
                  </a:cubicBezTo>
                  <a:cubicBezTo>
                    <a:pt x="37" y="87"/>
                    <a:pt x="37" y="87"/>
                    <a:pt x="38" y="88"/>
                  </a:cubicBezTo>
                  <a:cubicBezTo>
                    <a:pt x="39" y="89"/>
                    <a:pt x="40" y="90"/>
                    <a:pt x="40" y="90"/>
                  </a:cubicBezTo>
                  <a:cubicBezTo>
                    <a:pt x="41" y="90"/>
                    <a:pt x="42" y="89"/>
                    <a:pt x="43" y="89"/>
                  </a:cubicBezTo>
                  <a:cubicBezTo>
                    <a:pt x="43" y="89"/>
                    <a:pt x="44" y="89"/>
                    <a:pt x="44" y="89"/>
                  </a:cubicBezTo>
                  <a:cubicBezTo>
                    <a:pt x="44" y="90"/>
                    <a:pt x="44" y="91"/>
                    <a:pt x="45" y="92"/>
                  </a:cubicBezTo>
                  <a:cubicBezTo>
                    <a:pt x="46" y="92"/>
                    <a:pt x="47" y="93"/>
                    <a:pt x="47" y="93"/>
                  </a:cubicBezTo>
                  <a:cubicBezTo>
                    <a:pt x="48" y="93"/>
                    <a:pt x="49" y="93"/>
                    <a:pt x="49" y="93"/>
                  </a:cubicBezTo>
                  <a:cubicBezTo>
                    <a:pt x="49" y="93"/>
                    <a:pt x="50" y="92"/>
                    <a:pt x="51" y="92"/>
                  </a:cubicBezTo>
                  <a:cubicBezTo>
                    <a:pt x="51" y="92"/>
                    <a:pt x="54" y="95"/>
                    <a:pt x="52" y="91"/>
                  </a:cubicBezTo>
                  <a:cubicBezTo>
                    <a:pt x="49" y="88"/>
                    <a:pt x="49" y="88"/>
                    <a:pt x="49" y="87"/>
                  </a:cubicBezTo>
                  <a:cubicBezTo>
                    <a:pt x="48" y="87"/>
                    <a:pt x="47" y="86"/>
                    <a:pt x="47" y="86"/>
                  </a:cubicBezTo>
                  <a:cubicBezTo>
                    <a:pt x="46" y="86"/>
                    <a:pt x="46" y="86"/>
                    <a:pt x="46" y="86"/>
                  </a:cubicBezTo>
                  <a:cubicBezTo>
                    <a:pt x="46" y="86"/>
                    <a:pt x="46" y="85"/>
                    <a:pt x="46" y="84"/>
                  </a:cubicBezTo>
                  <a:cubicBezTo>
                    <a:pt x="47" y="83"/>
                    <a:pt x="47" y="83"/>
                    <a:pt x="48" y="83"/>
                  </a:cubicBezTo>
                  <a:cubicBezTo>
                    <a:pt x="49" y="83"/>
                    <a:pt x="49" y="82"/>
                    <a:pt x="51" y="84"/>
                  </a:cubicBezTo>
                  <a:cubicBezTo>
                    <a:pt x="52" y="85"/>
                    <a:pt x="52" y="85"/>
                    <a:pt x="52" y="86"/>
                  </a:cubicBezTo>
                  <a:cubicBezTo>
                    <a:pt x="53" y="88"/>
                    <a:pt x="54" y="89"/>
                    <a:pt x="55" y="90"/>
                  </a:cubicBezTo>
                  <a:cubicBezTo>
                    <a:pt x="55" y="90"/>
                    <a:pt x="56" y="90"/>
                    <a:pt x="56" y="92"/>
                  </a:cubicBezTo>
                  <a:cubicBezTo>
                    <a:pt x="56" y="94"/>
                    <a:pt x="56" y="96"/>
                    <a:pt x="56" y="97"/>
                  </a:cubicBezTo>
                  <a:cubicBezTo>
                    <a:pt x="56" y="97"/>
                    <a:pt x="56" y="101"/>
                    <a:pt x="56" y="101"/>
                  </a:cubicBezTo>
                  <a:cubicBezTo>
                    <a:pt x="56" y="101"/>
                    <a:pt x="56" y="103"/>
                    <a:pt x="56" y="104"/>
                  </a:cubicBezTo>
                  <a:cubicBezTo>
                    <a:pt x="56" y="105"/>
                    <a:pt x="61" y="112"/>
                    <a:pt x="61" y="112"/>
                  </a:cubicBezTo>
                  <a:cubicBezTo>
                    <a:pt x="61" y="112"/>
                    <a:pt x="63" y="115"/>
                    <a:pt x="64" y="115"/>
                  </a:cubicBezTo>
                  <a:cubicBezTo>
                    <a:pt x="64" y="115"/>
                    <a:pt x="65" y="118"/>
                    <a:pt x="66" y="119"/>
                  </a:cubicBezTo>
                  <a:cubicBezTo>
                    <a:pt x="68" y="119"/>
                    <a:pt x="72" y="121"/>
                    <a:pt x="72" y="121"/>
                  </a:cubicBezTo>
                  <a:cubicBezTo>
                    <a:pt x="79" y="125"/>
                    <a:pt x="79" y="125"/>
                    <a:pt x="79" y="125"/>
                  </a:cubicBezTo>
                  <a:cubicBezTo>
                    <a:pt x="79" y="125"/>
                    <a:pt x="81" y="128"/>
                    <a:pt x="82" y="128"/>
                  </a:cubicBezTo>
                  <a:cubicBezTo>
                    <a:pt x="82" y="128"/>
                    <a:pt x="87" y="128"/>
                    <a:pt x="83" y="128"/>
                  </a:cubicBezTo>
                  <a:cubicBezTo>
                    <a:pt x="80" y="128"/>
                    <a:pt x="76" y="126"/>
                    <a:pt x="76" y="126"/>
                  </a:cubicBezTo>
                  <a:cubicBezTo>
                    <a:pt x="76" y="126"/>
                    <a:pt x="75" y="124"/>
                    <a:pt x="75" y="124"/>
                  </a:cubicBezTo>
                  <a:cubicBezTo>
                    <a:pt x="74" y="124"/>
                    <a:pt x="70" y="123"/>
                    <a:pt x="69" y="122"/>
                  </a:cubicBezTo>
                  <a:cubicBezTo>
                    <a:pt x="69" y="122"/>
                    <a:pt x="68" y="121"/>
                    <a:pt x="67" y="120"/>
                  </a:cubicBezTo>
                  <a:cubicBezTo>
                    <a:pt x="66" y="118"/>
                    <a:pt x="64" y="117"/>
                    <a:pt x="64" y="117"/>
                  </a:cubicBezTo>
                  <a:cubicBezTo>
                    <a:pt x="64" y="117"/>
                    <a:pt x="63" y="116"/>
                    <a:pt x="62" y="114"/>
                  </a:cubicBezTo>
                  <a:cubicBezTo>
                    <a:pt x="61" y="113"/>
                    <a:pt x="61" y="113"/>
                    <a:pt x="61" y="112"/>
                  </a:cubicBezTo>
                  <a:cubicBezTo>
                    <a:pt x="60" y="112"/>
                    <a:pt x="61" y="112"/>
                    <a:pt x="59" y="111"/>
                  </a:cubicBezTo>
                  <a:cubicBezTo>
                    <a:pt x="57" y="110"/>
                    <a:pt x="56" y="109"/>
                    <a:pt x="56" y="109"/>
                  </a:cubicBezTo>
                  <a:cubicBezTo>
                    <a:pt x="55" y="109"/>
                    <a:pt x="53" y="108"/>
                    <a:pt x="53" y="108"/>
                  </a:cubicBezTo>
                  <a:cubicBezTo>
                    <a:pt x="53" y="108"/>
                    <a:pt x="51" y="106"/>
                    <a:pt x="51" y="106"/>
                  </a:cubicBezTo>
                  <a:cubicBezTo>
                    <a:pt x="51" y="106"/>
                    <a:pt x="50" y="108"/>
                    <a:pt x="52" y="109"/>
                  </a:cubicBezTo>
                  <a:cubicBezTo>
                    <a:pt x="53" y="109"/>
                    <a:pt x="55" y="111"/>
                    <a:pt x="55" y="111"/>
                  </a:cubicBezTo>
                  <a:cubicBezTo>
                    <a:pt x="55" y="111"/>
                    <a:pt x="57" y="112"/>
                    <a:pt x="57" y="112"/>
                  </a:cubicBezTo>
                  <a:cubicBezTo>
                    <a:pt x="57" y="112"/>
                    <a:pt x="57" y="114"/>
                    <a:pt x="57" y="114"/>
                  </a:cubicBezTo>
                  <a:cubicBezTo>
                    <a:pt x="57" y="114"/>
                    <a:pt x="54" y="113"/>
                    <a:pt x="57" y="114"/>
                  </a:cubicBezTo>
                  <a:cubicBezTo>
                    <a:pt x="59" y="115"/>
                    <a:pt x="61" y="115"/>
                    <a:pt x="61" y="115"/>
                  </a:cubicBezTo>
                  <a:cubicBezTo>
                    <a:pt x="61" y="115"/>
                    <a:pt x="59" y="116"/>
                    <a:pt x="58" y="116"/>
                  </a:cubicBezTo>
                  <a:cubicBezTo>
                    <a:pt x="58" y="117"/>
                    <a:pt x="60" y="120"/>
                    <a:pt x="60" y="119"/>
                  </a:cubicBezTo>
                  <a:cubicBezTo>
                    <a:pt x="61" y="119"/>
                    <a:pt x="62" y="120"/>
                    <a:pt x="63" y="120"/>
                  </a:cubicBezTo>
                  <a:cubicBezTo>
                    <a:pt x="63" y="120"/>
                    <a:pt x="65" y="120"/>
                    <a:pt x="65" y="121"/>
                  </a:cubicBezTo>
                  <a:cubicBezTo>
                    <a:pt x="66" y="121"/>
                    <a:pt x="66" y="121"/>
                    <a:pt x="66" y="122"/>
                  </a:cubicBezTo>
                  <a:cubicBezTo>
                    <a:pt x="65" y="122"/>
                    <a:pt x="66" y="124"/>
                    <a:pt x="66" y="124"/>
                  </a:cubicBezTo>
                  <a:cubicBezTo>
                    <a:pt x="68" y="125"/>
                    <a:pt x="68" y="125"/>
                    <a:pt x="68" y="125"/>
                  </a:cubicBezTo>
                  <a:cubicBezTo>
                    <a:pt x="68" y="125"/>
                    <a:pt x="65" y="125"/>
                    <a:pt x="65" y="124"/>
                  </a:cubicBezTo>
                  <a:cubicBezTo>
                    <a:pt x="64" y="124"/>
                    <a:pt x="64" y="123"/>
                    <a:pt x="63" y="124"/>
                  </a:cubicBezTo>
                  <a:cubicBezTo>
                    <a:pt x="62" y="125"/>
                    <a:pt x="62" y="125"/>
                    <a:pt x="62" y="126"/>
                  </a:cubicBezTo>
                  <a:cubicBezTo>
                    <a:pt x="63" y="127"/>
                    <a:pt x="64" y="128"/>
                    <a:pt x="65" y="127"/>
                  </a:cubicBezTo>
                  <a:cubicBezTo>
                    <a:pt x="65" y="127"/>
                    <a:pt x="65" y="127"/>
                    <a:pt x="66" y="126"/>
                  </a:cubicBezTo>
                  <a:cubicBezTo>
                    <a:pt x="66" y="126"/>
                    <a:pt x="66" y="126"/>
                    <a:pt x="67" y="126"/>
                  </a:cubicBezTo>
                  <a:cubicBezTo>
                    <a:pt x="67" y="126"/>
                    <a:pt x="68" y="126"/>
                    <a:pt x="68" y="126"/>
                  </a:cubicBezTo>
                  <a:cubicBezTo>
                    <a:pt x="69" y="125"/>
                    <a:pt x="69" y="125"/>
                    <a:pt x="69" y="125"/>
                  </a:cubicBezTo>
                  <a:cubicBezTo>
                    <a:pt x="69" y="125"/>
                    <a:pt x="69" y="125"/>
                    <a:pt x="69" y="126"/>
                  </a:cubicBezTo>
                  <a:cubicBezTo>
                    <a:pt x="69" y="126"/>
                    <a:pt x="70" y="126"/>
                    <a:pt x="69" y="127"/>
                  </a:cubicBezTo>
                  <a:cubicBezTo>
                    <a:pt x="69" y="128"/>
                    <a:pt x="68" y="128"/>
                    <a:pt x="68" y="128"/>
                  </a:cubicBezTo>
                  <a:cubicBezTo>
                    <a:pt x="68" y="129"/>
                    <a:pt x="67" y="128"/>
                    <a:pt x="68" y="130"/>
                  </a:cubicBezTo>
                  <a:cubicBezTo>
                    <a:pt x="68" y="131"/>
                    <a:pt x="68" y="132"/>
                    <a:pt x="68" y="132"/>
                  </a:cubicBezTo>
                  <a:cubicBezTo>
                    <a:pt x="68" y="132"/>
                    <a:pt x="69" y="132"/>
                    <a:pt x="69" y="132"/>
                  </a:cubicBezTo>
                  <a:cubicBezTo>
                    <a:pt x="70" y="133"/>
                    <a:pt x="70" y="134"/>
                    <a:pt x="70" y="135"/>
                  </a:cubicBezTo>
                  <a:cubicBezTo>
                    <a:pt x="71" y="135"/>
                    <a:pt x="73" y="138"/>
                    <a:pt x="73" y="138"/>
                  </a:cubicBezTo>
                  <a:cubicBezTo>
                    <a:pt x="73" y="138"/>
                    <a:pt x="76" y="140"/>
                    <a:pt x="76" y="140"/>
                  </a:cubicBezTo>
                  <a:cubicBezTo>
                    <a:pt x="76" y="140"/>
                    <a:pt x="77" y="141"/>
                    <a:pt x="77" y="141"/>
                  </a:cubicBezTo>
                  <a:cubicBezTo>
                    <a:pt x="77" y="141"/>
                    <a:pt x="77" y="142"/>
                    <a:pt x="76" y="141"/>
                  </a:cubicBezTo>
                  <a:cubicBezTo>
                    <a:pt x="75" y="140"/>
                    <a:pt x="73" y="139"/>
                    <a:pt x="73" y="139"/>
                  </a:cubicBezTo>
                  <a:cubicBezTo>
                    <a:pt x="73" y="141"/>
                    <a:pt x="73" y="141"/>
                    <a:pt x="73" y="141"/>
                  </a:cubicBezTo>
                  <a:cubicBezTo>
                    <a:pt x="73" y="141"/>
                    <a:pt x="74" y="142"/>
                    <a:pt x="75" y="142"/>
                  </a:cubicBezTo>
                  <a:cubicBezTo>
                    <a:pt x="75" y="143"/>
                    <a:pt x="75" y="143"/>
                    <a:pt x="76" y="144"/>
                  </a:cubicBezTo>
                  <a:cubicBezTo>
                    <a:pt x="77" y="144"/>
                    <a:pt x="78" y="144"/>
                    <a:pt x="79" y="144"/>
                  </a:cubicBezTo>
                  <a:cubicBezTo>
                    <a:pt x="79" y="145"/>
                    <a:pt x="79" y="143"/>
                    <a:pt x="79" y="143"/>
                  </a:cubicBezTo>
                  <a:cubicBezTo>
                    <a:pt x="79" y="143"/>
                    <a:pt x="80" y="143"/>
                    <a:pt x="80" y="143"/>
                  </a:cubicBezTo>
                  <a:cubicBezTo>
                    <a:pt x="80" y="144"/>
                    <a:pt x="81" y="145"/>
                    <a:pt x="80" y="146"/>
                  </a:cubicBezTo>
                  <a:cubicBezTo>
                    <a:pt x="80" y="146"/>
                    <a:pt x="80" y="147"/>
                    <a:pt x="79" y="146"/>
                  </a:cubicBezTo>
                  <a:cubicBezTo>
                    <a:pt x="78" y="146"/>
                    <a:pt x="77" y="145"/>
                    <a:pt x="76" y="145"/>
                  </a:cubicBezTo>
                  <a:cubicBezTo>
                    <a:pt x="76" y="145"/>
                    <a:pt x="75" y="144"/>
                    <a:pt x="74" y="145"/>
                  </a:cubicBezTo>
                  <a:cubicBezTo>
                    <a:pt x="74" y="145"/>
                    <a:pt x="72" y="144"/>
                    <a:pt x="72" y="145"/>
                  </a:cubicBezTo>
                  <a:cubicBezTo>
                    <a:pt x="72" y="146"/>
                    <a:pt x="72" y="147"/>
                    <a:pt x="72" y="147"/>
                  </a:cubicBezTo>
                  <a:cubicBezTo>
                    <a:pt x="72" y="147"/>
                    <a:pt x="71" y="143"/>
                    <a:pt x="70" y="143"/>
                  </a:cubicBezTo>
                  <a:cubicBezTo>
                    <a:pt x="69" y="143"/>
                    <a:pt x="67" y="142"/>
                    <a:pt x="67" y="142"/>
                  </a:cubicBezTo>
                  <a:cubicBezTo>
                    <a:pt x="66" y="140"/>
                    <a:pt x="66" y="140"/>
                    <a:pt x="66" y="140"/>
                  </a:cubicBezTo>
                  <a:cubicBezTo>
                    <a:pt x="66" y="140"/>
                    <a:pt x="67" y="140"/>
                    <a:pt x="67" y="140"/>
                  </a:cubicBezTo>
                  <a:cubicBezTo>
                    <a:pt x="68" y="141"/>
                    <a:pt x="67" y="141"/>
                    <a:pt x="68" y="141"/>
                  </a:cubicBezTo>
                  <a:cubicBezTo>
                    <a:pt x="69" y="141"/>
                    <a:pt x="67" y="139"/>
                    <a:pt x="69" y="139"/>
                  </a:cubicBezTo>
                  <a:cubicBezTo>
                    <a:pt x="71" y="139"/>
                    <a:pt x="71" y="139"/>
                    <a:pt x="71" y="139"/>
                  </a:cubicBezTo>
                  <a:cubicBezTo>
                    <a:pt x="71" y="138"/>
                    <a:pt x="73" y="138"/>
                    <a:pt x="71" y="137"/>
                  </a:cubicBezTo>
                  <a:cubicBezTo>
                    <a:pt x="69" y="136"/>
                    <a:pt x="69" y="136"/>
                    <a:pt x="69" y="136"/>
                  </a:cubicBezTo>
                  <a:cubicBezTo>
                    <a:pt x="68" y="136"/>
                    <a:pt x="68" y="136"/>
                    <a:pt x="68" y="135"/>
                  </a:cubicBezTo>
                  <a:cubicBezTo>
                    <a:pt x="67" y="134"/>
                    <a:pt x="67" y="133"/>
                    <a:pt x="66" y="133"/>
                  </a:cubicBezTo>
                  <a:cubicBezTo>
                    <a:pt x="66" y="133"/>
                    <a:pt x="63" y="133"/>
                    <a:pt x="63" y="133"/>
                  </a:cubicBezTo>
                  <a:cubicBezTo>
                    <a:pt x="63" y="133"/>
                    <a:pt x="62" y="132"/>
                    <a:pt x="61" y="132"/>
                  </a:cubicBezTo>
                  <a:cubicBezTo>
                    <a:pt x="60" y="132"/>
                    <a:pt x="58" y="130"/>
                    <a:pt x="58" y="130"/>
                  </a:cubicBezTo>
                  <a:cubicBezTo>
                    <a:pt x="57" y="129"/>
                    <a:pt x="54" y="128"/>
                    <a:pt x="54" y="128"/>
                  </a:cubicBezTo>
                  <a:cubicBezTo>
                    <a:pt x="54" y="128"/>
                    <a:pt x="53" y="127"/>
                    <a:pt x="52" y="127"/>
                  </a:cubicBezTo>
                  <a:cubicBezTo>
                    <a:pt x="51" y="127"/>
                    <a:pt x="51" y="127"/>
                    <a:pt x="50" y="127"/>
                  </a:cubicBezTo>
                  <a:cubicBezTo>
                    <a:pt x="49" y="126"/>
                    <a:pt x="48" y="125"/>
                    <a:pt x="48" y="125"/>
                  </a:cubicBezTo>
                  <a:cubicBezTo>
                    <a:pt x="47" y="124"/>
                    <a:pt x="46" y="124"/>
                    <a:pt x="46" y="124"/>
                  </a:cubicBezTo>
                  <a:cubicBezTo>
                    <a:pt x="47" y="125"/>
                    <a:pt x="46" y="125"/>
                    <a:pt x="48" y="126"/>
                  </a:cubicBezTo>
                  <a:cubicBezTo>
                    <a:pt x="49" y="127"/>
                    <a:pt x="50" y="127"/>
                    <a:pt x="50" y="127"/>
                  </a:cubicBezTo>
                  <a:cubicBezTo>
                    <a:pt x="50" y="127"/>
                    <a:pt x="51" y="128"/>
                    <a:pt x="51" y="128"/>
                  </a:cubicBezTo>
                  <a:cubicBezTo>
                    <a:pt x="51" y="129"/>
                    <a:pt x="52" y="128"/>
                    <a:pt x="53" y="128"/>
                  </a:cubicBezTo>
                  <a:cubicBezTo>
                    <a:pt x="53" y="129"/>
                    <a:pt x="54" y="129"/>
                    <a:pt x="54" y="130"/>
                  </a:cubicBezTo>
                  <a:cubicBezTo>
                    <a:pt x="54" y="130"/>
                    <a:pt x="57" y="130"/>
                    <a:pt x="57" y="131"/>
                  </a:cubicBezTo>
                  <a:cubicBezTo>
                    <a:pt x="57" y="132"/>
                    <a:pt x="58" y="133"/>
                    <a:pt x="57" y="133"/>
                  </a:cubicBezTo>
                  <a:cubicBezTo>
                    <a:pt x="57" y="133"/>
                    <a:pt x="56" y="134"/>
                    <a:pt x="56" y="134"/>
                  </a:cubicBezTo>
                  <a:cubicBezTo>
                    <a:pt x="57" y="134"/>
                    <a:pt x="58" y="135"/>
                    <a:pt x="59" y="135"/>
                  </a:cubicBezTo>
                  <a:cubicBezTo>
                    <a:pt x="60" y="135"/>
                    <a:pt x="59" y="135"/>
                    <a:pt x="61" y="136"/>
                  </a:cubicBezTo>
                  <a:cubicBezTo>
                    <a:pt x="63" y="136"/>
                    <a:pt x="63" y="138"/>
                    <a:pt x="63" y="138"/>
                  </a:cubicBezTo>
                  <a:cubicBezTo>
                    <a:pt x="63" y="139"/>
                    <a:pt x="65" y="140"/>
                    <a:pt x="65" y="140"/>
                  </a:cubicBezTo>
                  <a:cubicBezTo>
                    <a:pt x="65" y="140"/>
                    <a:pt x="64" y="140"/>
                    <a:pt x="65" y="141"/>
                  </a:cubicBezTo>
                  <a:cubicBezTo>
                    <a:pt x="65" y="141"/>
                    <a:pt x="64" y="141"/>
                    <a:pt x="65" y="142"/>
                  </a:cubicBezTo>
                  <a:cubicBezTo>
                    <a:pt x="66" y="142"/>
                    <a:pt x="67" y="142"/>
                    <a:pt x="67" y="142"/>
                  </a:cubicBezTo>
                  <a:cubicBezTo>
                    <a:pt x="67" y="143"/>
                    <a:pt x="67" y="143"/>
                    <a:pt x="67" y="144"/>
                  </a:cubicBezTo>
                  <a:cubicBezTo>
                    <a:pt x="67" y="144"/>
                    <a:pt x="65" y="146"/>
                    <a:pt x="68" y="146"/>
                  </a:cubicBezTo>
                  <a:cubicBezTo>
                    <a:pt x="70" y="146"/>
                    <a:pt x="70" y="146"/>
                    <a:pt x="70" y="146"/>
                  </a:cubicBezTo>
                  <a:cubicBezTo>
                    <a:pt x="71" y="147"/>
                    <a:pt x="71" y="147"/>
                    <a:pt x="71" y="147"/>
                  </a:cubicBezTo>
                  <a:cubicBezTo>
                    <a:pt x="71" y="147"/>
                    <a:pt x="70" y="148"/>
                    <a:pt x="71" y="149"/>
                  </a:cubicBezTo>
                  <a:cubicBezTo>
                    <a:pt x="71" y="150"/>
                    <a:pt x="75" y="150"/>
                    <a:pt x="75" y="150"/>
                  </a:cubicBezTo>
                  <a:cubicBezTo>
                    <a:pt x="75" y="149"/>
                    <a:pt x="75" y="149"/>
                    <a:pt x="75" y="149"/>
                  </a:cubicBezTo>
                  <a:cubicBezTo>
                    <a:pt x="75" y="149"/>
                    <a:pt x="77" y="150"/>
                    <a:pt x="76" y="150"/>
                  </a:cubicBezTo>
                  <a:cubicBezTo>
                    <a:pt x="76" y="151"/>
                    <a:pt x="75" y="151"/>
                    <a:pt x="75" y="151"/>
                  </a:cubicBezTo>
                  <a:cubicBezTo>
                    <a:pt x="75" y="151"/>
                    <a:pt x="75" y="153"/>
                    <a:pt x="76" y="153"/>
                  </a:cubicBezTo>
                  <a:cubicBezTo>
                    <a:pt x="77" y="153"/>
                    <a:pt x="78" y="154"/>
                    <a:pt x="78" y="154"/>
                  </a:cubicBezTo>
                  <a:cubicBezTo>
                    <a:pt x="78" y="154"/>
                    <a:pt x="79" y="154"/>
                    <a:pt x="79" y="155"/>
                  </a:cubicBezTo>
                  <a:cubicBezTo>
                    <a:pt x="80" y="155"/>
                    <a:pt x="80" y="156"/>
                    <a:pt x="80" y="156"/>
                  </a:cubicBezTo>
                  <a:cubicBezTo>
                    <a:pt x="81" y="156"/>
                    <a:pt x="82" y="156"/>
                    <a:pt x="82" y="157"/>
                  </a:cubicBezTo>
                  <a:cubicBezTo>
                    <a:pt x="83" y="157"/>
                    <a:pt x="84" y="158"/>
                    <a:pt x="84" y="157"/>
                  </a:cubicBezTo>
                  <a:cubicBezTo>
                    <a:pt x="84" y="156"/>
                    <a:pt x="85" y="156"/>
                    <a:pt x="84" y="155"/>
                  </a:cubicBezTo>
                  <a:cubicBezTo>
                    <a:pt x="83" y="154"/>
                    <a:pt x="82" y="154"/>
                    <a:pt x="81" y="154"/>
                  </a:cubicBezTo>
                  <a:cubicBezTo>
                    <a:pt x="81" y="154"/>
                    <a:pt x="80" y="154"/>
                    <a:pt x="80" y="153"/>
                  </a:cubicBezTo>
                  <a:cubicBezTo>
                    <a:pt x="79" y="153"/>
                    <a:pt x="79" y="153"/>
                    <a:pt x="79" y="152"/>
                  </a:cubicBezTo>
                  <a:cubicBezTo>
                    <a:pt x="79" y="151"/>
                    <a:pt x="78" y="150"/>
                    <a:pt x="78" y="150"/>
                  </a:cubicBezTo>
                  <a:cubicBezTo>
                    <a:pt x="78" y="150"/>
                    <a:pt x="78" y="148"/>
                    <a:pt x="78" y="148"/>
                  </a:cubicBezTo>
                  <a:cubicBezTo>
                    <a:pt x="77" y="148"/>
                    <a:pt x="77" y="148"/>
                    <a:pt x="76" y="148"/>
                  </a:cubicBezTo>
                  <a:cubicBezTo>
                    <a:pt x="76" y="148"/>
                    <a:pt x="75" y="147"/>
                    <a:pt x="75" y="147"/>
                  </a:cubicBezTo>
                  <a:cubicBezTo>
                    <a:pt x="74" y="147"/>
                    <a:pt x="73" y="147"/>
                    <a:pt x="73" y="147"/>
                  </a:cubicBezTo>
                  <a:cubicBezTo>
                    <a:pt x="73" y="146"/>
                    <a:pt x="74" y="146"/>
                    <a:pt x="74" y="146"/>
                  </a:cubicBezTo>
                  <a:cubicBezTo>
                    <a:pt x="74" y="146"/>
                    <a:pt x="75" y="146"/>
                    <a:pt x="76" y="146"/>
                  </a:cubicBezTo>
                  <a:cubicBezTo>
                    <a:pt x="77" y="147"/>
                    <a:pt x="77" y="146"/>
                    <a:pt x="78" y="147"/>
                  </a:cubicBezTo>
                  <a:cubicBezTo>
                    <a:pt x="79" y="147"/>
                    <a:pt x="78" y="148"/>
                    <a:pt x="79" y="148"/>
                  </a:cubicBezTo>
                  <a:cubicBezTo>
                    <a:pt x="81" y="148"/>
                    <a:pt x="81" y="147"/>
                    <a:pt x="81" y="147"/>
                  </a:cubicBezTo>
                  <a:cubicBezTo>
                    <a:pt x="83" y="146"/>
                    <a:pt x="83" y="146"/>
                    <a:pt x="83" y="146"/>
                  </a:cubicBezTo>
                  <a:cubicBezTo>
                    <a:pt x="83" y="146"/>
                    <a:pt x="83" y="146"/>
                    <a:pt x="84" y="147"/>
                  </a:cubicBezTo>
                  <a:cubicBezTo>
                    <a:pt x="85" y="147"/>
                    <a:pt x="83" y="148"/>
                    <a:pt x="85" y="148"/>
                  </a:cubicBezTo>
                  <a:cubicBezTo>
                    <a:pt x="87" y="148"/>
                    <a:pt x="88" y="148"/>
                    <a:pt x="88" y="148"/>
                  </a:cubicBezTo>
                  <a:cubicBezTo>
                    <a:pt x="88" y="149"/>
                    <a:pt x="88" y="150"/>
                    <a:pt x="88" y="150"/>
                  </a:cubicBezTo>
                  <a:cubicBezTo>
                    <a:pt x="88" y="150"/>
                    <a:pt x="88" y="151"/>
                    <a:pt x="88" y="151"/>
                  </a:cubicBezTo>
                  <a:cubicBezTo>
                    <a:pt x="89" y="151"/>
                    <a:pt x="91" y="151"/>
                    <a:pt x="91" y="151"/>
                  </a:cubicBezTo>
                  <a:cubicBezTo>
                    <a:pt x="91" y="151"/>
                    <a:pt x="92" y="151"/>
                    <a:pt x="92" y="152"/>
                  </a:cubicBezTo>
                  <a:cubicBezTo>
                    <a:pt x="93" y="153"/>
                    <a:pt x="90" y="154"/>
                    <a:pt x="90" y="154"/>
                  </a:cubicBezTo>
                  <a:cubicBezTo>
                    <a:pt x="90" y="154"/>
                    <a:pt x="89" y="153"/>
                    <a:pt x="89" y="154"/>
                  </a:cubicBezTo>
                  <a:cubicBezTo>
                    <a:pt x="89" y="155"/>
                    <a:pt x="88" y="155"/>
                    <a:pt x="89" y="156"/>
                  </a:cubicBezTo>
                  <a:cubicBezTo>
                    <a:pt x="90" y="156"/>
                    <a:pt x="89" y="156"/>
                    <a:pt x="89" y="156"/>
                  </a:cubicBezTo>
                  <a:cubicBezTo>
                    <a:pt x="88" y="156"/>
                    <a:pt x="87" y="155"/>
                    <a:pt x="88" y="157"/>
                  </a:cubicBezTo>
                  <a:cubicBezTo>
                    <a:pt x="88" y="158"/>
                    <a:pt x="89" y="159"/>
                    <a:pt x="89" y="159"/>
                  </a:cubicBezTo>
                  <a:cubicBezTo>
                    <a:pt x="90" y="159"/>
                    <a:pt x="92" y="159"/>
                    <a:pt x="92" y="159"/>
                  </a:cubicBezTo>
                  <a:cubicBezTo>
                    <a:pt x="93" y="159"/>
                    <a:pt x="94" y="159"/>
                    <a:pt x="93" y="159"/>
                  </a:cubicBezTo>
                  <a:cubicBezTo>
                    <a:pt x="92" y="158"/>
                    <a:pt x="91" y="158"/>
                    <a:pt x="91" y="158"/>
                  </a:cubicBezTo>
                  <a:cubicBezTo>
                    <a:pt x="91" y="158"/>
                    <a:pt x="91" y="158"/>
                    <a:pt x="91" y="157"/>
                  </a:cubicBezTo>
                  <a:cubicBezTo>
                    <a:pt x="91" y="157"/>
                    <a:pt x="92" y="157"/>
                    <a:pt x="92" y="157"/>
                  </a:cubicBezTo>
                  <a:cubicBezTo>
                    <a:pt x="92" y="156"/>
                    <a:pt x="93" y="155"/>
                    <a:pt x="93" y="155"/>
                  </a:cubicBezTo>
                  <a:cubicBezTo>
                    <a:pt x="93" y="155"/>
                    <a:pt x="94" y="153"/>
                    <a:pt x="95" y="154"/>
                  </a:cubicBezTo>
                  <a:cubicBezTo>
                    <a:pt x="95" y="155"/>
                    <a:pt x="95" y="155"/>
                    <a:pt x="96" y="155"/>
                  </a:cubicBezTo>
                  <a:cubicBezTo>
                    <a:pt x="96" y="155"/>
                    <a:pt x="99" y="152"/>
                    <a:pt x="99" y="152"/>
                  </a:cubicBezTo>
                  <a:cubicBezTo>
                    <a:pt x="99" y="152"/>
                    <a:pt x="100" y="152"/>
                    <a:pt x="99" y="153"/>
                  </a:cubicBezTo>
                  <a:cubicBezTo>
                    <a:pt x="99" y="154"/>
                    <a:pt x="98" y="155"/>
                    <a:pt x="99" y="156"/>
                  </a:cubicBezTo>
                  <a:cubicBezTo>
                    <a:pt x="99" y="157"/>
                    <a:pt x="99" y="157"/>
                    <a:pt x="99" y="157"/>
                  </a:cubicBezTo>
                  <a:cubicBezTo>
                    <a:pt x="100" y="158"/>
                    <a:pt x="99" y="158"/>
                    <a:pt x="100" y="159"/>
                  </a:cubicBezTo>
                  <a:cubicBezTo>
                    <a:pt x="100" y="160"/>
                    <a:pt x="100" y="159"/>
                    <a:pt x="100" y="160"/>
                  </a:cubicBezTo>
                  <a:cubicBezTo>
                    <a:pt x="101" y="161"/>
                    <a:pt x="102" y="163"/>
                    <a:pt x="102" y="163"/>
                  </a:cubicBezTo>
                  <a:cubicBezTo>
                    <a:pt x="102" y="163"/>
                    <a:pt x="101" y="164"/>
                    <a:pt x="102" y="164"/>
                  </a:cubicBezTo>
                  <a:cubicBezTo>
                    <a:pt x="103" y="165"/>
                    <a:pt x="105" y="165"/>
                    <a:pt x="105" y="165"/>
                  </a:cubicBezTo>
                  <a:cubicBezTo>
                    <a:pt x="105" y="165"/>
                    <a:pt x="105" y="165"/>
                    <a:pt x="105" y="165"/>
                  </a:cubicBezTo>
                  <a:cubicBezTo>
                    <a:pt x="105" y="165"/>
                    <a:pt x="106" y="166"/>
                    <a:pt x="107" y="165"/>
                  </a:cubicBezTo>
                  <a:cubicBezTo>
                    <a:pt x="107" y="164"/>
                    <a:pt x="108" y="164"/>
                    <a:pt x="108" y="164"/>
                  </a:cubicBezTo>
                  <a:cubicBezTo>
                    <a:pt x="109" y="164"/>
                    <a:pt x="108" y="164"/>
                    <a:pt x="110" y="164"/>
                  </a:cubicBezTo>
                  <a:cubicBezTo>
                    <a:pt x="112" y="164"/>
                    <a:pt x="112" y="165"/>
                    <a:pt x="113" y="164"/>
                  </a:cubicBezTo>
                  <a:cubicBezTo>
                    <a:pt x="114" y="163"/>
                    <a:pt x="113" y="163"/>
                    <a:pt x="115" y="163"/>
                  </a:cubicBezTo>
                  <a:cubicBezTo>
                    <a:pt x="117" y="163"/>
                    <a:pt x="119" y="162"/>
                    <a:pt x="119" y="162"/>
                  </a:cubicBezTo>
                  <a:cubicBezTo>
                    <a:pt x="119" y="162"/>
                    <a:pt x="122" y="162"/>
                    <a:pt x="122" y="162"/>
                  </a:cubicBezTo>
                  <a:cubicBezTo>
                    <a:pt x="124" y="163"/>
                    <a:pt x="124" y="163"/>
                    <a:pt x="124" y="163"/>
                  </a:cubicBezTo>
                  <a:cubicBezTo>
                    <a:pt x="124" y="163"/>
                    <a:pt x="125" y="164"/>
                    <a:pt x="126" y="164"/>
                  </a:cubicBezTo>
                  <a:cubicBezTo>
                    <a:pt x="126" y="164"/>
                    <a:pt x="127" y="164"/>
                    <a:pt x="128" y="164"/>
                  </a:cubicBezTo>
                  <a:cubicBezTo>
                    <a:pt x="128" y="164"/>
                    <a:pt x="132" y="165"/>
                    <a:pt x="132" y="165"/>
                  </a:cubicBezTo>
                  <a:cubicBezTo>
                    <a:pt x="136" y="166"/>
                    <a:pt x="136" y="166"/>
                    <a:pt x="136" y="166"/>
                  </a:cubicBezTo>
                  <a:cubicBezTo>
                    <a:pt x="138" y="167"/>
                    <a:pt x="138" y="167"/>
                    <a:pt x="138" y="167"/>
                  </a:cubicBezTo>
                  <a:cubicBezTo>
                    <a:pt x="142" y="170"/>
                    <a:pt x="142" y="170"/>
                    <a:pt x="142" y="170"/>
                  </a:cubicBezTo>
                  <a:cubicBezTo>
                    <a:pt x="146" y="174"/>
                    <a:pt x="146" y="174"/>
                    <a:pt x="146" y="174"/>
                  </a:cubicBezTo>
                  <a:cubicBezTo>
                    <a:pt x="151" y="176"/>
                    <a:pt x="151" y="176"/>
                    <a:pt x="151" y="176"/>
                  </a:cubicBezTo>
                  <a:cubicBezTo>
                    <a:pt x="154" y="178"/>
                    <a:pt x="154" y="178"/>
                    <a:pt x="154" y="178"/>
                  </a:cubicBezTo>
                  <a:cubicBezTo>
                    <a:pt x="156" y="180"/>
                    <a:pt x="156" y="180"/>
                    <a:pt x="156" y="180"/>
                  </a:cubicBezTo>
                  <a:cubicBezTo>
                    <a:pt x="156" y="180"/>
                    <a:pt x="159" y="182"/>
                    <a:pt x="159" y="182"/>
                  </a:cubicBezTo>
                  <a:cubicBezTo>
                    <a:pt x="160" y="182"/>
                    <a:pt x="163" y="184"/>
                    <a:pt x="163" y="184"/>
                  </a:cubicBezTo>
                  <a:cubicBezTo>
                    <a:pt x="166" y="186"/>
                    <a:pt x="166" y="186"/>
                    <a:pt x="166" y="186"/>
                  </a:cubicBezTo>
                  <a:cubicBezTo>
                    <a:pt x="166" y="186"/>
                    <a:pt x="167" y="188"/>
                    <a:pt x="167" y="188"/>
                  </a:cubicBezTo>
                  <a:cubicBezTo>
                    <a:pt x="167" y="189"/>
                    <a:pt x="166" y="188"/>
                    <a:pt x="165" y="188"/>
                  </a:cubicBezTo>
                  <a:cubicBezTo>
                    <a:pt x="164" y="189"/>
                    <a:pt x="160" y="187"/>
                    <a:pt x="160" y="187"/>
                  </a:cubicBezTo>
                  <a:cubicBezTo>
                    <a:pt x="158" y="185"/>
                    <a:pt x="158" y="185"/>
                    <a:pt x="158" y="185"/>
                  </a:cubicBezTo>
                  <a:cubicBezTo>
                    <a:pt x="155" y="185"/>
                    <a:pt x="155" y="185"/>
                    <a:pt x="155" y="185"/>
                  </a:cubicBezTo>
                  <a:cubicBezTo>
                    <a:pt x="153" y="184"/>
                    <a:pt x="153" y="184"/>
                    <a:pt x="153" y="184"/>
                  </a:cubicBezTo>
                  <a:cubicBezTo>
                    <a:pt x="149" y="185"/>
                    <a:pt x="149" y="185"/>
                    <a:pt x="149" y="185"/>
                  </a:cubicBezTo>
                  <a:cubicBezTo>
                    <a:pt x="146" y="184"/>
                    <a:pt x="146" y="184"/>
                    <a:pt x="146" y="184"/>
                  </a:cubicBezTo>
                  <a:cubicBezTo>
                    <a:pt x="146" y="184"/>
                    <a:pt x="145" y="184"/>
                    <a:pt x="146" y="185"/>
                  </a:cubicBezTo>
                  <a:cubicBezTo>
                    <a:pt x="146" y="185"/>
                    <a:pt x="146" y="186"/>
                    <a:pt x="146" y="186"/>
                  </a:cubicBezTo>
                  <a:cubicBezTo>
                    <a:pt x="143" y="188"/>
                    <a:pt x="143" y="188"/>
                    <a:pt x="143" y="188"/>
                  </a:cubicBezTo>
                  <a:cubicBezTo>
                    <a:pt x="139" y="189"/>
                    <a:pt x="139" y="189"/>
                    <a:pt x="139" y="189"/>
                  </a:cubicBezTo>
                  <a:cubicBezTo>
                    <a:pt x="135" y="189"/>
                    <a:pt x="135" y="189"/>
                    <a:pt x="135" y="189"/>
                  </a:cubicBezTo>
                  <a:cubicBezTo>
                    <a:pt x="132" y="189"/>
                    <a:pt x="132" y="189"/>
                    <a:pt x="132" y="189"/>
                  </a:cubicBezTo>
                  <a:cubicBezTo>
                    <a:pt x="132" y="191"/>
                    <a:pt x="132" y="191"/>
                    <a:pt x="132" y="191"/>
                  </a:cubicBezTo>
                  <a:cubicBezTo>
                    <a:pt x="132" y="191"/>
                    <a:pt x="128" y="191"/>
                    <a:pt x="132" y="192"/>
                  </a:cubicBezTo>
                  <a:cubicBezTo>
                    <a:pt x="136" y="192"/>
                    <a:pt x="138" y="192"/>
                    <a:pt x="138" y="191"/>
                  </a:cubicBezTo>
                  <a:cubicBezTo>
                    <a:pt x="139" y="191"/>
                    <a:pt x="139" y="190"/>
                    <a:pt x="140" y="190"/>
                  </a:cubicBezTo>
                  <a:cubicBezTo>
                    <a:pt x="141" y="190"/>
                    <a:pt x="143" y="190"/>
                    <a:pt x="144" y="190"/>
                  </a:cubicBezTo>
                  <a:cubicBezTo>
                    <a:pt x="144" y="190"/>
                    <a:pt x="145" y="190"/>
                    <a:pt x="147" y="189"/>
                  </a:cubicBezTo>
                  <a:cubicBezTo>
                    <a:pt x="148" y="189"/>
                    <a:pt x="148" y="188"/>
                    <a:pt x="150" y="189"/>
                  </a:cubicBezTo>
                  <a:cubicBezTo>
                    <a:pt x="152" y="190"/>
                    <a:pt x="151" y="187"/>
                    <a:pt x="151" y="187"/>
                  </a:cubicBezTo>
                  <a:cubicBezTo>
                    <a:pt x="151" y="187"/>
                    <a:pt x="151" y="186"/>
                    <a:pt x="152" y="186"/>
                  </a:cubicBezTo>
                  <a:cubicBezTo>
                    <a:pt x="154" y="187"/>
                    <a:pt x="154" y="187"/>
                    <a:pt x="154" y="187"/>
                  </a:cubicBezTo>
                  <a:cubicBezTo>
                    <a:pt x="155" y="187"/>
                    <a:pt x="157" y="188"/>
                    <a:pt x="157" y="188"/>
                  </a:cubicBezTo>
                  <a:cubicBezTo>
                    <a:pt x="158" y="188"/>
                    <a:pt x="162" y="189"/>
                    <a:pt x="162" y="189"/>
                  </a:cubicBezTo>
                  <a:cubicBezTo>
                    <a:pt x="162" y="189"/>
                    <a:pt x="163" y="192"/>
                    <a:pt x="163" y="192"/>
                  </a:cubicBezTo>
                  <a:cubicBezTo>
                    <a:pt x="164" y="192"/>
                    <a:pt x="167" y="192"/>
                    <a:pt x="168" y="192"/>
                  </a:cubicBezTo>
                  <a:cubicBezTo>
                    <a:pt x="169" y="192"/>
                    <a:pt x="171" y="192"/>
                    <a:pt x="172" y="193"/>
                  </a:cubicBezTo>
                  <a:cubicBezTo>
                    <a:pt x="173" y="194"/>
                    <a:pt x="174" y="194"/>
                    <a:pt x="174" y="194"/>
                  </a:cubicBezTo>
                  <a:cubicBezTo>
                    <a:pt x="174" y="194"/>
                    <a:pt x="175" y="195"/>
                    <a:pt x="176" y="196"/>
                  </a:cubicBezTo>
                  <a:cubicBezTo>
                    <a:pt x="176" y="196"/>
                    <a:pt x="179" y="198"/>
                    <a:pt x="179" y="198"/>
                  </a:cubicBezTo>
                  <a:cubicBezTo>
                    <a:pt x="179" y="198"/>
                    <a:pt x="184" y="200"/>
                    <a:pt x="184" y="200"/>
                  </a:cubicBezTo>
                  <a:cubicBezTo>
                    <a:pt x="185" y="199"/>
                    <a:pt x="185" y="199"/>
                    <a:pt x="185" y="199"/>
                  </a:cubicBezTo>
                  <a:cubicBezTo>
                    <a:pt x="185" y="198"/>
                    <a:pt x="185" y="197"/>
                    <a:pt x="185" y="197"/>
                  </a:cubicBezTo>
                  <a:cubicBezTo>
                    <a:pt x="184" y="196"/>
                    <a:pt x="180" y="195"/>
                    <a:pt x="180" y="195"/>
                  </a:cubicBezTo>
                  <a:cubicBezTo>
                    <a:pt x="180" y="195"/>
                    <a:pt x="178" y="194"/>
                    <a:pt x="178" y="194"/>
                  </a:cubicBezTo>
                  <a:cubicBezTo>
                    <a:pt x="177" y="189"/>
                    <a:pt x="178" y="193"/>
                    <a:pt x="175" y="192"/>
                  </a:cubicBezTo>
                  <a:cubicBezTo>
                    <a:pt x="175" y="192"/>
                    <a:pt x="175" y="192"/>
                    <a:pt x="175" y="192"/>
                  </a:cubicBezTo>
                  <a:cubicBezTo>
                    <a:pt x="175" y="192"/>
                    <a:pt x="175" y="192"/>
                    <a:pt x="175" y="192"/>
                  </a:cubicBezTo>
                  <a:cubicBezTo>
                    <a:pt x="173" y="193"/>
                    <a:pt x="173" y="192"/>
                    <a:pt x="173" y="192"/>
                  </a:cubicBezTo>
                  <a:cubicBezTo>
                    <a:pt x="173" y="191"/>
                    <a:pt x="173" y="191"/>
                    <a:pt x="173" y="191"/>
                  </a:cubicBezTo>
                  <a:cubicBezTo>
                    <a:pt x="172" y="190"/>
                    <a:pt x="172" y="190"/>
                    <a:pt x="172" y="190"/>
                  </a:cubicBezTo>
                  <a:cubicBezTo>
                    <a:pt x="172" y="190"/>
                    <a:pt x="171" y="188"/>
                    <a:pt x="172" y="187"/>
                  </a:cubicBezTo>
                  <a:cubicBezTo>
                    <a:pt x="173" y="187"/>
                    <a:pt x="171" y="192"/>
                    <a:pt x="175" y="186"/>
                  </a:cubicBezTo>
                  <a:cubicBezTo>
                    <a:pt x="175" y="186"/>
                    <a:pt x="175" y="185"/>
                    <a:pt x="175" y="185"/>
                  </a:cubicBezTo>
                  <a:cubicBezTo>
                    <a:pt x="174" y="185"/>
                    <a:pt x="174" y="185"/>
                    <a:pt x="174" y="185"/>
                  </a:cubicBezTo>
                  <a:cubicBezTo>
                    <a:pt x="171" y="185"/>
                    <a:pt x="171" y="185"/>
                    <a:pt x="171" y="185"/>
                  </a:cubicBezTo>
                  <a:cubicBezTo>
                    <a:pt x="171" y="185"/>
                    <a:pt x="171" y="186"/>
                    <a:pt x="170" y="187"/>
                  </a:cubicBezTo>
                  <a:cubicBezTo>
                    <a:pt x="169" y="188"/>
                    <a:pt x="169" y="187"/>
                    <a:pt x="169" y="187"/>
                  </a:cubicBezTo>
                  <a:cubicBezTo>
                    <a:pt x="169" y="186"/>
                    <a:pt x="169" y="186"/>
                    <a:pt x="169" y="186"/>
                  </a:cubicBezTo>
                  <a:cubicBezTo>
                    <a:pt x="170" y="185"/>
                    <a:pt x="170" y="185"/>
                    <a:pt x="170" y="185"/>
                  </a:cubicBezTo>
                  <a:cubicBezTo>
                    <a:pt x="170" y="185"/>
                    <a:pt x="170" y="182"/>
                    <a:pt x="170" y="181"/>
                  </a:cubicBezTo>
                  <a:cubicBezTo>
                    <a:pt x="170" y="181"/>
                    <a:pt x="170" y="181"/>
                    <a:pt x="170" y="181"/>
                  </a:cubicBezTo>
                  <a:cubicBezTo>
                    <a:pt x="167" y="179"/>
                    <a:pt x="167" y="179"/>
                    <a:pt x="167" y="179"/>
                  </a:cubicBezTo>
                  <a:cubicBezTo>
                    <a:pt x="165" y="177"/>
                    <a:pt x="165" y="177"/>
                    <a:pt x="165" y="177"/>
                  </a:cubicBezTo>
                  <a:cubicBezTo>
                    <a:pt x="162" y="175"/>
                    <a:pt x="162" y="175"/>
                    <a:pt x="162" y="175"/>
                  </a:cubicBezTo>
                  <a:cubicBezTo>
                    <a:pt x="158" y="171"/>
                    <a:pt x="158" y="171"/>
                    <a:pt x="158" y="171"/>
                  </a:cubicBezTo>
                  <a:cubicBezTo>
                    <a:pt x="156" y="170"/>
                    <a:pt x="156" y="170"/>
                    <a:pt x="156" y="170"/>
                  </a:cubicBezTo>
                  <a:cubicBezTo>
                    <a:pt x="154" y="168"/>
                    <a:pt x="154" y="168"/>
                    <a:pt x="154" y="168"/>
                  </a:cubicBezTo>
                  <a:cubicBezTo>
                    <a:pt x="154" y="166"/>
                    <a:pt x="154" y="166"/>
                    <a:pt x="154" y="166"/>
                  </a:cubicBezTo>
                  <a:cubicBezTo>
                    <a:pt x="153" y="162"/>
                    <a:pt x="153" y="162"/>
                    <a:pt x="153" y="162"/>
                  </a:cubicBezTo>
                  <a:cubicBezTo>
                    <a:pt x="153" y="162"/>
                    <a:pt x="153" y="162"/>
                    <a:pt x="153" y="162"/>
                  </a:cubicBezTo>
                  <a:cubicBezTo>
                    <a:pt x="153" y="162"/>
                    <a:pt x="149" y="161"/>
                    <a:pt x="147" y="160"/>
                  </a:cubicBezTo>
                  <a:cubicBezTo>
                    <a:pt x="145" y="159"/>
                    <a:pt x="145" y="159"/>
                    <a:pt x="145" y="159"/>
                  </a:cubicBezTo>
                  <a:cubicBezTo>
                    <a:pt x="143" y="156"/>
                    <a:pt x="143" y="156"/>
                    <a:pt x="143" y="156"/>
                  </a:cubicBezTo>
                  <a:cubicBezTo>
                    <a:pt x="142" y="155"/>
                    <a:pt x="142" y="155"/>
                    <a:pt x="142" y="155"/>
                  </a:cubicBezTo>
                  <a:cubicBezTo>
                    <a:pt x="139" y="152"/>
                    <a:pt x="139" y="152"/>
                    <a:pt x="139" y="152"/>
                  </a:cubicBezTo>
                  <a:cubicBezTo>
                    <a:pt x="138" y="152"/>
                    <a:pt x="138" y="152"/>
                    <a:pt x="138" y="152"/>
                  </a:cubicBezTo>
                  <a:cubicBezTo>
                    <a:pt x="133" y="150"/>
                    <a:pt x="133" y="150"/>
                    <a:pt x="133" y="150"/>
                  </a:cubicBezTo>
                  <a:cubicBezTo>
                    <a:pt x="132" y="148"/>
                    <a:pt x="132" y="148"/>
                    <a:pt x="132" y="148"/>
                  </a:cubicBezTo>
                  <a:cubicBezTo>
                    <a:pt x="130" y="147"/>
                    <a:pt x="130" y="147"/>
                    <a:pt x="130" y="147"/>
                  </a:cubicBezTo>
                  <a:cubicBezTo>
                    <a:pt x="129" y="145"/>
                    <a:pt x="129" y="145"/>
                    <a:pt x="129" y="145"/>
                  </a:cubicBezTo>
                  <a:cubicBezTo>
                    <a:pt x="126" y="144"/>
                    <a:pt x="126" y="144"/>
                    <a:pt x="126" y="144"/>
                  </a:cubicBezTo>
                  <a:cubicBezTo>
                    <a:pt x="125" y="142"/>
                    <a:pt x="125" y="142"/>
                    <a:pt x="125" y="142"/>
                  </a:cubicBezTo>
                  <a:cubicBezTo>
                    <a:pt x="124" y="141"/>
                    <a:pt x="124" y="141"/>
                    <a:pt x="124" y="141"/>
                  </a:cubicBezTo>
                  <a:cubicBezTo>
                    <a:pt x="121" y="137"/>
                    <a:pt x="121" y="137"/>
                    <a:pt x="121" y="137"/>
                  </a:cubicBezTo>
                  <a:cubicBezTo>
                    <a:pt x="118" y="135"/>
                    <a:pt x="118" y="135"/>
                    <a:pt x="118" y="135"/>
                  </a:cubicBezTo>
                  <a:cubicBezTo>
                    <a:pt x="117" y="134"/>
                    <a:pt x="117" y="134"/>
                    <a:pt x="117" y="134"/>
                  </a:cubicBezTo>
                  <a:cubicBezTo>
                    <a:pt x="116" y="133"/>
                    <a:pt x="116" y="133"/>
                    <a:pt x="116" y="133"/>
                  </a:cubicBezTo>
                  <a:cubicBezTo>
                    <a:pt x="114" y="130"/>
                    <a:pt x="114" y="130"/>
                    <a:pt x="114" y="130"/>
                  </a:cubicBezTo>
                  <a:cubicBezTo>
                    <a:pt x="111" y="127"/>
                    <a:pt x="111" y="127"/>
                    <a:pt x="111" y="127"/>
                  </a:cubicBezTo>
                  <a:cubicBezTo>
                    <a:pt x="109" y="125"/>
                    <a:pt x="109" y="125"/>
                    <a:pt x="109" y="125"/>
                  </a:cubicBezTo>
                  <a:cubicBezTo>
                    <a:pt x="107" y="122"/>
                    <a:pt x="107" y="122"/>
                    <a:pt x="107" y="122"/>
                  </a:cubicBezTo>
                  <a:cubicBezTo>
                    <a:pt x="109" y="120"/>
                    <a:pt x="109" y="120"/>
                    <a:pt x="109" y="120"/>
                  </a:cubicBezTo>
                  <a:cubicBezTo>
                    <a:pt x="108" y="119"/>
                    <a:pt x="107" y="119"/>
                    <a:pt x="107" y="118"/>
                  </a:cubicBezTo>
                  <a:cubicBezTo>
                    <a:pt x="106" y="118"/>
                    <a:pt x="104" y="117"/>
                    <a:pt x="105" y="116"/>
                  </a:cubicBezTo>
                  <a:cubicBezTo>
                    <a:pt x="105" y="115"/>
                    <a:pt x="104" y="114"/>
                    <a:pt x="104" y="112"/>
                  </a:cubicBezTo>
                  <a:cubicBezTo>
                    <a:pt x="104" y="111"/>
                    <a:pt x="104" y="110"/>
                    <a:pt x="103" y="110"/>
                  </a:cubicBezTo>
                  <a:cubicBezTo>
                    <a:pt x="102" y="109"/>
                    <a:pt x="102" y="109"/>
                    <a:pt x="102" y="109"/>
                  </a:cubicBezTo>
                  <a:cubicBezTo>
                    <a:pt x="101" y="109"/>
                    <a:pt x="100" y="109"/>
                    <a:pt x="100" y="109"/>
                  </a:cubicBezTo>
                  <a:cubicBezTo>
                    <a:pt x="99" y="109"/>
                    <a:pt x="99" y="109"/>
                    <a:pt x="99" y="109"/>
                  </a:cubicBezTo>
                  <a:cubicBezTo>
                    <a:pt x="99" y="109"/>
                    <a:pt x="100" y="107"/>
                    <a:pt x="100" y="105"/>
                  </a:cubicBezTo>
                  <a:cubicBezTo>
                    <a:pt x="96" y="104"/>
                    <a:pt x="96" y="104"/>
                    <a:pt x="96" y="104"/>
                  </a:cubicBezTo>
                  <a:cubicBezTo>
                    <a:pt x="96" y="104"/>
                    <a:pt x="96" y="101"/>
                    <a:pt x="94" y="100"/>
                  </a:cubicBezTo>
                  <a:cubicBezTo>
                    <a:pt x="92" y="100"/>
                    <a:pt x="92" y="100"/>
                    <a:pt x="92" y="100"/>
                  </a:cubicBezTo>
                  <a:cubicBezTo>
                    <a:pt x="91" y="101"/>
                    <a:pt x="91" y="102"/>
                    <a:pt x="91" y="102"/>
                  </a:cubicBezTo>
                  <a:cubicBezTo>
                    <a:pt x="87" y="98"/>
                    <a:pt x="87" y="98"/>
                    <a:pt x="87" y="98"/>
                  </a:cubicBezTo>
                  <a:cubicBezTo>
                    <a:pt x="87" y="98"/>
                    <a:pt x="87" y="97"/>
                    <a:pt x="88" y="95"/>
                  </a:cubicBezTo>
                  <a:cubicBezTo>
                    <a:pt x="90" y="93"/>
                    <a:pt x="88" y="92"/>
                    <a:pt x="88" y="92"/>
                  </a:cubicBezTo>
                  <a:cubicBezTo>
                    <a:pt x="87" y="89"/>
                    <a:pt x="87" y="89"/>
                    <a:pt x="87" y="89"/>
                  </a:cubicBezTo>
                  <a:cubicBezTo>
                    <a:pt x="88" y="87"/>
                    <a:pt x="88" y="87"/>
                    <a:pt x="88" y="87"/>
                  </a:cubicBezTo>
                  <a:cubicBezTo>
                    <a:pt x="87" y="86"/>
                    <a:pt x="87" y="86"/>
                    <a:pt x="87" y="86"/>
                  </a:cubicBezTo>
                  <a:cubicBezTo>
                    <a:pt x="86" y="85"/>
                    <a:pt x="86" y="85"/>
                    <a:pt x="86" y="85"/>
                  </a:cubicBezTo>
                  <a:cubicBezTo>
                    <a:pt x="86" y="85"/>
                    <a:pt x="86" y="85"/>
                    <a:pt x="86" y="85"/>
                  </a:cubicBezTo>
                  <a:cubicBezTo>
                    <a:pt x="86" y="85"/>
                    <a:pt x="86" y="85"/>
                    <a:pt x="86" y="85"/>
                  </a:cubicBezTo>
                  <a:cubicBezTo>
                    <a:pt x="88" y="81"/>
                    <a:pt x="88" y="81"/>
                    <a:pt x="88" y="81"/>
                  </a:cubicBezTo>
                  <a:cubicBezTo>
                    <a:pt x="88" y="81"/>
                    <a:pt x="87" y="77"/>
                    <a:pt x="88" y="76"/>
                  </a:cubicBezTo>
                  <a:cubicBezTo>
                    <a:pt x="88" y="76"/>
                    <a:pt x="88" y="76"/>
                    <a:pt x="88" y="76"/>
                  </a:cubicBezTo>
                  <a:cubicBezTo>
                    <a:pt x="88" y="75"/>
                    <a:pt x="88" y="75"/>
                    <a:pt x="89" y="75"/>
                  </a:cubicBezTo>
                  <a:cubicBezTo>
                    <a:pt x="89" y="74"/>
                    <a:pt x="94" y="73"/>
                    <a:pt x="94" y="73"/>
                  </a:cubicBezTo>
                  <a:cubicBezTo>
                    <a:pt x="96" y="72"/>
                    <a:pt x="96" y="72"/>
                    <a:pt x="96" y="72"/>
                  </a:cubicBezTo>
                  <a:cubicBezTo>
                    <a:pt x="100" y="77"/>
                    <a:pt x="100" y="77"/>
                    <a:pt x="100" y="77"/>
                  </a:cubicBezTo>
                  <a:cubicBezTo>
                    <a:pt x="104" y="81"/>
                    <a:pt x="104" y="81"/>
                    <a:pt x="104" y="81"/>
                  </a:cubicBezTo>
                  <a:cubicBezTo>
                    <a:pt x="107" y="83"/>
                    <a:pt x="107" y="83"/>
                    <a:pt x="107" y="83"/>
                  </a:cubicBezTo>
                  <a:cubicBezTo>
                    <a:pt x="107" y="83"/>
                    <a:pt x="108" y="82"/>
                    <a:pt x="109" y="82"/>
                  </a:cubicBezTo>
                  <a:cubicBezTo>
                    <a:pt x="109" y="81"/>
                    <a:pt x="109" y="79"/>
                    <a:pt x="109" y="79"/>
                  </a:cubicBezTo>
                  <a:cubicBezTo>
                    <a:pt x="111" y="77"/>
                    <a:pt x="111" y="77"/>
                    <a:pt x="111" y="77"/>
                  </a:cubicBezTo>
                  <a:cubicBezTo>
                    <a:pt x="112" y="75"/>
                    <a:pt x="112" y="75"/>
                    <a:pt x="112" y="75"/>
                  </a:cubicBezTo>
                  <a:cubicBezTo>
                    <a:pt x="112" y="73"/>
                    <a:pt x="112" y="73"/>
                    <a:pt x="112" y="73"/>
                  </a:cubicBezTo>
                  <a:cubicBezTo>
                    <a:pt x="114" y="72"/>
                    <a:pt x="114" y="72"/>
                    <a:pt x="114" y="72"/>
                  </a:cubicBezTo>
                  <a:cubicBezTo>
                    <a:pt x="117" y="71"/>
                    <a:pt x="117" y="71"/>
                    <a:pt x="117" y="71"/>
                  </a:cubicBezTo>
                  <a:cubicBezTo>
                    <a:pt x="121" y="70"/>
                    <a:pt x="121" y="70"/>
                    <a:pt x="121" y="70"/>
                  </a:cubicBezTo>
                  <a:cubicBezTo>
                    <a:pt x="121" y="70"/>
                    <a:pt x="124" y="71"/>
                    <a:pt x="125" y="71"/>
                  </a:cubicBezTo>
                  <a:cubicBezTo>
                    <a:pt x="125" y="71"/>
                    <a:pt x="126" y="71"/>
                    <a:pt x="126" y="71"/>
                  </a:cubicBezTo>
                  <a:cubicBezTo>
                    <a:pt x="128" y="68"/>
                    <a:pt x="128" y="68"/>
                    <a:pt x="128" y="68"/>
                  </a:cubicBezTo>
                  <a:cubicBezTo>
                    <a:pt x="128" y="68"/>
                    <a:pt x="128" y="68"/>
                    <a:pt x="128" y="68"/>
                  </a:cubicBezTo>
                  <a:cubicBezTo>
                    <a:pt x="129" y="66"/>
                    <a:pt x="129" y="66"/>
                    <a:pt x="129" y="66"/>
                  </a:cubicBezTo>
                  <a:cubicBezTo>
                    <a:pt x="134" y="68"/>
                    <a:pt x="134" y="68"/>
                    <a:pt x="134" y="68"/>
                  </a:cubicBezTo>
                  <a:cubicBezTo>
                    <a:pt x="136" y="70"/>
                    <a:pt x="136" y="70"/>
                    <a:pt x="136" y="70"/>
                  </a:cubicBezTo>
                  <a:cubicBezTo>
                    <a:pt x="141" y="71"/>
                    <a:pt x="141" y="71"/>
                    <a:pt x="141" y="71"/>
                  </a:cubicBezTo>
                  <a:cubicBezTo>
                    <a:pt x="141" y="71"/>
                    <a:pt x="141" y="71"/>
                    <a:pt x="141" y="71"/>
                  </a:cubicBezTo>
                  <a:cubicBezTo>
                    <a:pt x="143" y="71"/>
                    <a:pt x="143" y="71"/>
                    <a:pt x="143" y="71"/>
                  </a:cubicBezTo>
                  <a:cubicBezTo>
                    <a:pt x="143" y="70"/>
                    <a:pt x="143" y="70"/>
                    <a:pt x="143" y="70"/>
                  </a:cubicBezTo>
                  <a:cubicBezTo>
                    <a:pt x="147" y="70"/>
                    <a:pt x="147" y="70"/>
                    <a:pt x="147" y="70"/>
                  </a:cubicBezTo>
                  <a:cubicBezTo>
                    <a:pt x="152" y="71"/>
                    <a:pt x="152" y="71"/>
                    <a:pt x="152" y="71"/>
                  </a:cubicBezTo>
                  <a:cubicBezTo>
                    <a:pt x="155" y="71"/>
                    <a:pt x="155" y="71"/>
                    <a:pt x="155" y="71"/>
                  </a:cubicBezTo>
                  <a:cubicBezTo>
                    <a:pt x="160" y="71"/>
                    <a:pt x="160" y="71"/>
                    <a:pt x="160" y="71"/>
                  </a:cubicBezTo>
                  <a:cubicBezTo>
                    <a:pt x="163" y="72"/>
                    <a:pt x="163" y="72"/>
                    <a:pt x="163" y="72"/>
                  </a:cubicBezTo>
                  <a:cubicBezTo>
                    <a:pt x="165" y="73"/>
                    <a:pt x="165" y="73"/>
                    <a:pt x="165" y="73"/>
                  </a:cubicBezTo>
                  <a:cubicBezTo>
                    <a:pt x="165" y="73"/>
                    <a:pt x="165" y="73"/>
                    <a:pt x="166" y="72"/>
                  </a:cubicBezTo>
                  <a:cubicBezTo>
                    <a:pt x="166" y="72"/>
                    <a:pt x="169" y="72"/>
                    <a:pt x="169" y="72"/>
                  </a:cubicBezTo>
                  <a:cubicBezTo>
                    <a:pt x="170" y="69"/>
                    <a:pt x="170" y="69"/>
                    <a:pt x="170" y="69"/>
                  </a:cubicBezTo>
                  <a:cubicBezTo>
                    <a:pt x="171" y="71"/>
                    <a:pt x="171" y="71"/>
                    <a:pt x="171" y="71"/>
                  </a:cubicBezTo>
                  <a:cubicBezTo>
                    <a:pt x="172" y="71"/>
                    <a:pt x="174" y="71"/>
                    <a:pt x="174" y="71"/>
                  </a:cubicBezTo>
                  <a:cubicBezTo>
                    <a:pt x="175" y="68"/>
                    <a:pt x="175" y="68"/>
                    <a:pt x="175" y="68"/>
                  </a:cubicBezTo>
                  <a:cubicBezTo>
                    <a:pt x="176" y="69"/>
                    <a:pt x="176" y="69"/>
                    <a:pt x="176" y="69"/>
                  </a:cubicBezTo>
                  <a:cubicBezTo>
                    <a:pt x="177" y="69"/>
                    <a:pt x="177" y="69"/>
                    <a:pt x="178" y="69"/>
                  </a:cubicBezTo>
                  <a:cubicBezTo>
                    <a:pt x="179" y="69"/>
                    <a:pt x="180" y="68"/>
                    <a:pt x="180" y="68"/>
                  </a:cubicBezTo>
                  <a:cubicBezTo>
                    <a:pt x="180" y="68"/>
                    <a:pt x="181" y="69"/>
                    <a:pt x="181" y="69"/>
                  </a:cubicBezTo>
                  <a:cubicBezTo>
                    <a:pt x="181" y="69"/>
                    <a:pt x="182" y="68"/>
                    <a:pt x="183" y="68"/>
                  </a:cubicBezTo>
                  <a:cubicBezTo>
                    <a:pt x="185" y="68"/>
                    <a:pt x="186" y="67"/>
                    <a:pt x="186" y="67"/>
                  </a:cubicBezTo>
                  <a:cubicBezTo>
                    <a:pt x="186" y="67"/>
                    <a:pt x="187" y="69"/>
                    <a:pt x="189" y="70"/>
                  </a:cubicBezTo>
                  <a:cubicBezTo>
                    <a:pt x="189" y="70"/>
                    <a:pt x="189" y="70"/>
                    <a:pt x="189" y="70"/>
                  </a:cubicBezTo>
                  <a:cubicBezTo>
                    <a:pt x="191" y="70"/>
                    <a:pt x="191" y="70"/>
                    <a:pt x="191" y="70"/>
                  </a:cubicBezTo>
                  <a:cubicBezTo>
                    <a:pt x="191" y="70"/>
                    <a:pt x="191" y="70"/>
                    <a:pt x="191" y="70"/>
                  </a:cubicBezTo>
                  <a:cubicBezTo>
                    <a:pt x="191" y="70"/>
                    <a:pt x="192" y="69"/>
                    <a:pt x="193" y="69"/>
                  </a:cubicBezTo>
                  <a:cubicBezTo>
                    <a:pt x="195" y="69"/>
                    <a:pt x="196" y="69"/>
                    <a:pt x="197" y="69"/>
                  </a:cubicBezTo>
                  <a:cubicBezTo>
                    <a:pt x="199" y="69"/>
                    <a:pt x="200" y="71"/>
                    <a:pt x="200" y="71"/>
                  </a:cubicBezTo>
                  <a:cubicBezTo>
                    <a:pt x="203" y="74"/>
                    <a:pt x="203" y="74"/>
                    <a:pt x="203" y="74"/>
                  </a:cubicBezTo>
                  <a:cubicBezTo>
                    <a:pt x="203" y="74"/>
                    <a:pt x="204" y="76"/>
                    <a:pt x="204" y="77"/>
                  </a:cubicBezTo>
                  <a:cubicBezTo>
                    <a:pt x="205" y="78"/>
                    <a:pt x="205" y="79"/>
                    <a:pt x="205" y="79"/>
                  </a:cubicBezTo>
                  <a:cubicBezTo>
                    <a:pt x="205" y="79"/>
                    <a:pt x="213" y="82"/>
                    <a:pt x="214" y="82"/>
                  </a:cubicBezTo>
                  <a:cubicBezTo>
                    <a:pt x="214" y="82"/>
                    <a:pt x="215" y="82"/>
                    <a:pt x="215" y="82"/>
                  </a:cubicBezTo>
                  <a:close/>
                  <a:moveTo>
                    <a:pt x="175" y="191"/>
                  </a:moveTo>
                  <a:cubicBezTo>
                    <a:pt x="175" y="191"/>
                    <a:pt x="175" y="191"/>
                    <a:pt x="175" y="191"/>
                  </a:cubicBezTo>
                  <a:cubicBezTo>
                    <a:pt x="176" y="191"/>
                    <a:pt x="176" y="190"/>
                    <a:pt x="176" y="190"/>
                  </a:cubicBezTo>
                  <a:cubicBezTo>
                    <a:pt x="179" y="190"/>
                    <a:pt x="179" y="190"/>
                    <a:pt x="179" y="190"/>
                  </a:cubicBezTo>
                  <a:cubicBezTo>
                    <a:pt x="179" y="190"/>
                    <a:pt x="179" y="190"/>
                    <a:pt x="179" y="190"/>
                  </a:cubicBezTo>
                  <a:cubicBezTo>
                    <a:pt x="182" y="191"/>
                    <a:pt x="182" y="191"/>
                    <a:pt x="182" y="191"/>
                  </a:cubicBezTo>
                  <a:cubicBezTo>
                    <a:pt x="184" y="193"/>
                    <a:pt x="184" y="193"/>
                    <a:pt x="184" y="193"/>
                  </a:cubicBezTo>
                  <a:cubicBezTo>
                    <a:pt x="185" y="195"/>
                    <a:pt x="185" y="195"/>
                    <a:pt x="185" y="195"/>
                  </a:cubicBezTo>
                  <a:cubicBezTo>
                    <a:pt x="187" y="197"/>
                    <a:pt x="187" y="197"/>
                    <a:pt x="187" y="197"/>
                  </a:cubicBezTo>
                  <a:cubicBezTo>
                    <a:pt x="192" y="200"/>
                    <a:pt x="192" y="200"/>
                    <a:pt x="192" y="200"/>
                  </a:cubicBezTo>
                  <a:cubicBezTo>
                    <a:pt x="198" y="203"/>
                    <a:pt x="198" y="203"/>
                    <a:pt x="198" y="203"/>
                  </a:cubicBezTo>
                  <a:cubicBezTo>
                    <a:pt x="198" y="203"/>
                    <a:pt x="202" y="205"/>
                    <a:pt x="203" y="205"/>
                  </a:cubicBezTo>
                  <a:cubicBezTo>
                    <a:pt x="203" y="205"/>
                    <a:pt x="203" y="206"/>
                    <a:pt x="204" y="206"/>
                  </a:cubicBezTo>
                  <a:cubicBezTo>
                    <a:pt x="204" y="207"/>
                    <a:pt x="206" y="210"/>
                    <a:pt x="206" y="210"/>
                  </a:cubicBezTo>
                  <a:cubicBezTo>
                    <a:pt x="207" y="211"/>
                    <a:pt x="204" y="209"/>
                    <a:pt x="204" y="209"/>
                  </a:cubicBezTo>
                  <a:cubicBezTo>
                    <a:pt x="204" y="209"/>
                    <a:pt x="203" y="207"/>
                    <a:pt x="202" y="206"/>
                  </a:cubicBezTo>
                  <a:cubicBezTo>
                    <a:pt x="200" y="206"/>
                    <a:pt x="198" y="206"/>
                    <a:pt x="197" y="205"/>
                  </a:cubicBezTo>
                  <a:cubicBezTo>
                    <a:pt x="196" y="204"/>
                    <a:pt x="196" y="203"/>
                    <a:pt x="196" y="203"/>
                  </a:cubicBezTo>
                  <a:cubicBezTo>
                    <a:pt x="195" y="203"/>
                    <a:pt x="195" y="201"/>
                    <a:pt x="192" y="201"/>
                  </a:cubicBezTo>
                  <a:cubicBezTo>
                    <a:pt x="189" y="200"/>
                    <a:pt x="189" y="201"/>
                    <a:pt x="188" y="199"/>
                  </a:cubicBezTo>
                  <a:cubicBezTo>
                    <a:pt x="187" y="196"/>
                    <a:pt x="187" y="198"/>
                    <a:pt x="186" y="196"/>
                  </a:cubicBezTo>
                  <a:cubicBezTo>
                    <a:pt x="184" y="195"/>
                    <a:pt x="185" y="196"/>
                    <a:pt x="181" y="195"/>
                  </a:cubicBezTo>
                  <a:cubicBezTo>
                    <a:pt x="178" y="193"/>
                    <a:pt x="180" y="194"/>
                    <a:pt x="180" y="193"/>
                  </a:cubicBezTo>
                  <a:cubicBezTo>
                    <a:pt x="179" y="191"/>
                    <a:pt x="180" y="192"/>
                    <a:pt x="178" y="192"/>
                  </a:cubicBezTo>
                  <a:cubicBezTo>
                    <a:pt x="177" y="191"/>
                    <a:pt x="178" y="191"/>
                    <a:pt x="177" y="191"/>
                  </a:cubicBezTo>
                  <a:cubicBezTo>
                    <a:pt x="177" y="191"/>
                    <a:pt x="176" y="192"/>
                    <a:pt x="175" y="192"/>
                  </a:cubicBezTo>
                  <a:cubicBezTo>
                    <a:pt x="175" y="191"/>
                    <a:pt x="175" y="191"/>
                    <a:pt x="175" y="191"/>
                  </a:cubicBezTo>
                  <a:close/>
                  <a:moveTo>
                    <a:pt x="169" y="198"/>
                  </a:moveTo>
                  <a:cubicBezTo>
                    <a:pt x="169" y="198"/>
                    <a:pt x="169" y="198"/>
                    <a:pt x="169" y="198"/>
                  </a:cubicBezTo>
                  <a:cubicBezTo>
                    <a:pt x="169" y="198"/>
                    <a:pt x="167" y="198"/>
                    <a:pt x="166" y="198"/>
                  </a:cubicBezTo>
                  <a:cubicBezTo>
                    <a:pt x="166" y="198"/>
                    <a:pt x="165" y="197"/>
                    <a:pt x="164" y="197"/>
                  </a:cubicBezTo>
                  <a:cubicBezTo>
                    <a:pt x="163" y="197"/>
                    <a:pt x="161" y="197"/>
                    <a:pt x="161" y="197"/>
                  </a:cubicBezTo>
                  <a:cubicBezTo>
                    <a:pt x="160" y="197"/>
                    <a:pt x="159" y="196"/>
                    <a:pt x="159" y="196"/>
                  </a:cubicBezTo>
                  <a:cubicBezTo>
                    <a:pt x="159" y="196"/>
                    <a:pt x="159" y="195"/>
                    <a:pt x="159" y="195"/>
                  </a:cubicBezTo>
                  <a:cubicBezTo>
                    <a:pt x="159" y="195"/>
                    <a:pt x="161" y="194"/>
                    <a:pt x="161" y="194"/>
                  </a:cubicBezTo>
                  <a:cubicBezTo>
                    <a:pt x="161" y="195"/>
                    <a:pt x="167" y="196"/>
                    <a:pt x="167" y="196"/>
                  </a:cubicBezTo>
                  <a:cubicBezTo>
                    <a:pt x="171" y="196"/>
                    <a:pt x="171" y="196"/>
                    <a:pt x="171" y="196"/>
                  </a:cubicBezTo>
                  <a:cubicBezTo>
                    <a:pt x="171" y="196"/>
                    <a:pt x="172" y="196"/>
                    <a:pt x="172" y="196"/>
                  </a:cubicBezTo>
                  <a:cubicBezTo>
                    <a:pt x="172" y="196"/>
                    <a:pt x="173" y="196"/>
                    <a:pt x="174" y="197"/>
                  </a:cubicBezTo>
                  <a:cubicBezTo>
                    <a:pt x="175" y="197"/>
                    <a:pt x="175" y="197"/>
                    <a:pt x="175" y="198"/>
                  </a:cubicBezTo>
                  <a:cubicBezTo>
                    <a:pt x="175" y="198"/>
                    <a:pt x="176" y="199"/>
                    <a:pt x="175" y="199"/>
                  </a:cubicBezTo>
                  <a:cubicBezTo>
                    <a:pt x="175" y="199"/>
                    <a:pt x="174" y="199"/>
                    <a:pt x="174" y="199"/>
                  </a:cubicBezTo>
                  <a:cubicBezTo>
                    <a:pt x="174" y="199"/>
                    <a:pt x="172" y="198"/>
                    <a:pt x="172" y="198"/>
                  </a:cubicBezTo>
                  <a:cubicBezTo>
                    <a:pt x="170" y="198"/>
                    <a:pt x="170" y="198"/>
                    <a:pt x="170" y="198"/>
                  </a:cubicBezTo>
                  <a:cubicBezTo>
                    <a:pt x="169" y="198"/>
                    <a:pt x="169" y="198"/>
                    <a:pt x="169" y="198"/>
                  </a:cubicBezTo>
                  <a:close/>
                  <a:moveTo>
                    <a:pt x="138" y="199"/>
                  </a:moveTo>
                  <a:cubicBezTo>
                    <a:pt x="138" y="199"/>
                    <a:pt x="138" y="199"/>
                    <a:pt x="138" y="199"/>
                  </a:cubicBezTo>
                  <a:cubicBezTo>
                    <a:pt x="138" y="199"/>
                    <a:pt x="142" y="198"/>
                    <a:pt x="142" y="198"/>
                  </a:cubicBezTo>
                  <a:cubicBezTo>
                    <a:pt x="144" y="199"/>
                    <a:pt x="144" y="199"/>
                    <a:pt x="144" y="199"/>
                  </a:cubicBezTo>
                  <a:cubicBezTo>
                    <a:pt x="144" y="199"/>
                    <a:pt x="144" y="200"/>
                    <a:pt x="143" y="200"/>
                  </a:cubicBezTo>
                  <a:cubicBezTo>
                    <a:pt x="143" y="200"/>
                    <a:pt x="141" y="202"/>
                    <a:pt x="141" y="202"/>
                  </a:cubicBezTo>
                  <a:cubicBezTo>
                    <a:pt x="138" y="200"/>
                    <a:pt x="138" y="200"/>
                    <a:pt x="138" y="200"/>
                  </a:cubicBezTo>
                  <a:cubicBezTo>
                    <a:pt x="138" y="199"/>
                    <a:pt x="138" y="199"/>
                    <a:pt x="138" y="199"/>
                  </a:cubicBezTo>
                  <a:close/>
                  <a:moveTo>
                    <a:pt x="107" y="194"/>
                  </a:moveTo>
                  <a:cubicBezTo>
                    <a:pt x="107" y="194"/>
                    <a:pt x="107" y="194"/>
                    <a:pt x="107" y="194"/>
                  </a:cubicBezTo>
                  <a:cubicBezTo>
                    <a:pt x="108" y="194"/>
                    <a:pt x="109" y="193"/>
                    <a:pt x="109" y="194"/>
                  </a:cubicBezTo>
                  <a:cubicBezTo>
                    <a:pt x="109" y="195"/>
                    <a:pt x="108" y="196"/>
                    <a:pt x="108" y="196"/>
                  </a:cubicBezTo>
                  <a:cubicBezTo>
                    <a:pt x="108" y="196"/>
                    <a:pt x="107" y="196"/>
                    <a:pt x="107" y="196"/>
                  </a:cubicBezTo>
                  <a:cubicBezTo>
                    <a:pt x="107" y="195"/>
                    <a:pt x="107" y="194"/>
                    <a:pt x="107" y="194"/>
                  </a:cubicBezTo>
                  <a:close/>
                  <a:moveTo>
                    <a:pt x="113" y="189"/>
                  </a:moveTo>
                  <a:cubicBezTo>
                    <a:pt x="113" y="189"/>
                    <a:pt x="113" y="189"/>
                    <a:pt x="113" y="189"/>
                  </a:cubicBezTo>
                  <a:cubicBezTo>
                    <a:pt x="113" y="189"/>
                    <a:pt x="115" y="188"/>
                    <a:pt x="115" y="188"/>
                  </a:cubicBezTo>
                  <a:cubicBezTo>
                    <a:pt x="116" y="189"/>
                    <a:pt x="117" y="189"/>
                    <a:pt x="116" y="190"/>
                  </a:cubicBezTo>
                  <a:cubicBezTo>
                    <a:pt x="116" y="190"/>
                    <a:pt x="116" y="190"/>
                    <a:pt x="115" y="191"/>
                  </a:cubicBezTo>
                  <a:cubicBezTo>
                    <a:pt x="114" y="192"/>
                    <a:pt x="112" y="193"/>
                    <a:pt x="112" y="193"/>
                  </a:cubicBezTo>
                  <a:cubicBezTo>
                    <a:pt x="112" y="193"/>
                    <a:pt x="112" y="193"/>
                    <a:pt x="111" y="193"/>
                  </a:cubicBezTo>
                  <a:cubicBezTo>
                    <a:pt x="109" y="192"/>
                    <a:pt x="108" y="191"/>
                    <a:pt x="108" y="191"/>
                  </a:cubicBezTo>
                  <a:cubicBezTo>
                    <a:pt x="108" y="191"/>
                    <a:pt x="107" y="190"/>
                    <a:pt x="109" y="190"/>
                  </a:cubicBezTo>
                  <a:cubicBezTo>
                    <a:pt x="110" y="189"/>
                    <a:pt x="111" y="189"/>
                    <a:pt x="111" y="189"/>
                  </a:cubicBezTo>
                  <a:cubicBezTo>
                    <a:pt x="112" y="189"/>
                    <a:pt x="113" y="189"/>
                    <a:pt x="113" y="189"/>
                  </a:cubicBezTo>
                  <a:close/>
                  <a:moveTo>
                    <a:pt x="124" y="178"/>
                  </a:moveTo>
                  <a:cubicBezTo>
                    <a:pt x="124" y="178"/>
                    <a:pt x="124" y="178"/>
                    <a:pt x="124" y="178"/>
                  </a:cubicBezTo>
                  <a:cubicBezTo>
                    <a:pt x="124" y="178"/>
                    <a:pt x="126" y="177"/>
                    <a:pt x="126" y="177"/>
                  </a:cubicBezTo>
                  <a:cubicBezTo>
                    <a:pt x="126" y="177"/>
                    <a:pt x="126" y="177"/>
                    <a:pt x="127" y="177"/>
                  </a:cubicBezTo>
                  <a:cubicBezTo>
                    <a:pt x="127" y="177"/>
                    <a:pt x="127" y="177"/>
                    <a:pt x="128" y="177"/>
                  </a:cubicBezTo>
                  <a:cubicBezTo>
                    <a:pt x="128" y="177"/>
                    <a:pt x="129" y="176"/>
                    <a:pt x="130" y="177"/>
                  </a:cubicBezTo>
                  <a:cubicBezTo>
                    <a:pt x="131" y="177"/>
                    <a:pt x="131" y="178"/>
                    <a:pt x="132" y="178"/>
                  </a:cubicBezTo>
                  <a:cubicBezTo>
                    <a:pt x="132" y="178"/>
                    <a:pt x="133" y="178"/>
                    <a:pt x="133" y="178"/>
                  </a:cubicBezTo>
                  <a:cubicBezTo>
                    <a:pt x="134" y="178"/>
                    <a:pt x="134" y="178"/>
                    <a:pt x="136" y="178"/>
                  </a:cubicBezTo>
                  <a:cubicBezTo>
                    <a:pt x="138" y="178"/>
                    <a:pt x="141" y="178"/>
                    <a:pt x="141" y="178"/>
                  </a:cubicBezTo>
                  <a:cubicBezTo>
                    <a:pt x="141" y="179"/>
                    <a:pt x="142" y="178"/>
                    <a:pt x="143" y="178"/>
                  </a:cubicBezTo>
                  <a:cubicBezTo>
                    <a:pt x="145" y="179"/>
                    <a:pt x="145" y="179"/>
                    <a:pt x="145" y="179"/>
                  </a:cubicBezTo>
                  <a:cubicBezTo>
                    <a:pt x="146" y="179"/>
                    <a:pt x="145" y="180"/>
                    <a:pt x="147" y="179"/>
                  </a:cubicBezTo>
                  <a:cubicBezTo>
                    <a:pt x="148" y="179"/>
                    <a:pt x="148" y="179"/>
                    <a:pt x="148" y="179"/>
                  </a:cubicBezTo>
                  <a:cubicBezTo>
                    <a:pt x="148" y="179"/>
                    <a:pt x="148" y="179"/>
                    <a:pt x="149" y="178"/>
                  </a:cubicBezTo>
                  <a:cubicBezTo>
                    <a:pt x="150" y="178"/>
                    <a:pt x="151" y="177"/>
                    <a:pt x="151" y="177"/>
                  </a:cubicBezTo>
                  <a:cubicBezTo>
                    <a:pt x="152" y="177"/>
                    <a:pt x="152" y="177"/>
                    <a:pt x="152" y="177"/>
                  </a:cubicBezTo>
                  <a:cubicBezTo>
                    <a:pt x="152" y="180"/>
                    <a:pt x="152" y="180"/>
                    <a:pt x="152" y="180"/>
                  </a:cubicBezTo>
                  <a:cubicBezTo>
                    <a:pt x="152" y="180"/>
                    <a:pt x="152" y="180"/>
                    <a:pt x="152" y="181"/>
                  </a:cubicBezTo>
                  <a:cubicBezTo>
                    <a:pt x="152" y="181"/>
                    <a:pt x="151" y="182"/>
                    <a:pt x="150" y="182"/>
                  </a:cubicBezTo>
                  <a:cubicBezTo>
                    <a:pt x="150" y="182"/>
                    <a:pt x="149" y="181"/>
                    <a:pt x="149" y="181"/>
                  </a:cubicBezTo>
                  <a:cubicBezTo>
                    <a:pt x="149" y="180"/>
                    <a:pt x="148" y="180"/>
                    <a:pt x="148" y="180"/>
                  </a:cubicBezTo>
                  <a:cubicBezTo>
                    <a:pt x="147" y="180"/>
                    <a:pt x="146" y="181"/>
                    <a:pt x="145" y="181"/>
                  </a:cubicBezTo>
                  <a:cubicBezTo>
                    <a:pt x="145" y="181"/>
                    <a:pt x="144" y="180"/>
                    <a:pt x="144" y="180"/>
                  </a:cubicBezTo>
                  <a:cubicBezTo>
                    <a:pt x="144" y="180"/>
                    <a:pt x="142" y="180"/>
                    <a:pt x="141" y="180"/>
                  </a:cubicBezTo>
                  <a:cubicBezTo>
                    <a:pt x="141" y="180"/>
                    <a:pt x="140" y="180"/>
                    <a:pt x="139" y="180"/>
                  </a:cubicBezTo>
                  <a:cubicBezTo>
                    <a:pt x="138" y="180"/>
                    <a:pt x="137" y="180"/>
                    <a:pt x="136" y="180"/>
                  </a:cubicBezTo>
                  <a:cubicBezTo>
                    <a:pt x="135" y="181"/>
                    <a:pt x="133" y="180"/>
                    <a:pt x="133" y="181"/>
                  </a:cubicBezTo>
                  <a:cubicBezTo>
                    <a:pt x="133" y="181"/>
                    <a:pt x="133" y="182"/>
                    <a:pt x="133" y="182"/>
                  </a:cubicBezTo>
                  <a:cubicBezTo>
                    <a:pt x="133" y="182"/>
                    <a:pt x="134" y="183"/>
                    <a:pt x="133" y="183"/>
                  </a:cubicBezTo>
                  <a:cubicBezTo>
                    <a:pt x="131" y="183"/>
                    <a:pt x="131" y="183"/>
                    <a:pt x="131" y="182"/>
                  </a:cubicBezTo>
                  <a:cubicBezTo>
                    <a:pt x="130" y="181"/>
                    <a:pt x="132" y="180"/>
                    <a:pt x="129" y="181"/>
                  </a:cubicBezTo>
                  <a:cubicBezTo>
                    <a:pt x="127" y="181"/>
                    <a:pt x="127" y="180"/>
                    <a:pt x="126" y="180"/>
                  </a:cubicBezTo>
                  <a:cubicBezTo>
                    <a:pt x="126" y="181"/>
                    <a:pt x="124" y="179"/>
                    <a:pt x="123" y="180"/>
                  </a:cubicBezTo>
                  <a:cubicBezTo>
                    <a:pt x="123" y="180"/>
                    <a:pt x="122" y="181"/>
                    <a:pt x="122" y="181"/>
                  </a:cubicBezTo>
                  <a:cubicBezTo>
                    <a:pt x="122" y="181"/>
                    <a:pt x="119" y="181"/>
                    <a:pt x="119" y="181"/>
                  </a:cubicBezTo>
                  <a:cubicBezTo>
                    <a:pt x="119" y="181"/>
                    <a:pt x="120" y="178"/>
                    <a:pt x="120" y="178"/>
                  </a:cubicBezTo>
                  <a:cubicBezTo>
                    <a:pt x="120" y="178"/>
                    <a:pt x="120" y="178"/>
                    <a:pt x="121" y="178"/>
                  </a:cubicBezTo>
                  <a:cubicBezTo>
                    <a:pt x="122" y="178"/>
                    <a:pt x="123" y="178"/>
                    <a:pt x="123" y="178"/>
                  </a:cubicBezTo>
                  <a:cubicBezTo>
                    <a:pt x="124" y="178"/>
                    <a:pt x="124" y="178"/>
                    <a:pt x="124" y="178"/>
                  </a:cubicBezTo>
                  <a:close/>
                  <a:moveTo>
                    <a:pt x="120" y="172"/>
                  </a:moveTo>
                  <a:cubicBezTo>
                    <a:pt x="120" y="172"/>
                    <a:pt x="120" y="172"/>
                    <a:pt x="120" y="172"/>
                  </a:cubicBezTo>
                  <a:cubicBezTo>
                    <a:pt x="120" y="172"/>
                    <a:pt x="116" y="170"/>
                    <a:pt x="116" y="170"/>
                  </a:cubicBezTo>
                  <a:cubicBezTo>
                    <a:pt x="115" y="170"/>
                    <a:pt x="114" y="170"/>
                    <a:pt x="113" y="170"/>
                  </a:cubicBezTo>
                  <a:cubicBezTo>
                    <a:pt x="113" y="170"/>
                    <a:pt x="111" y="169"/>
                    <a:pt x="112" y="168"/>
                  </a:cubicBezTo>
                  <a:cubicBezTo>
                    <a:pt x="112" y="168"/>
                    <a:pt x="113" y="167"/>
                    <a:pt x="114" y="168"/>
                  </a:cubicBezTo>
                  <a:cubicBezTo>
                    <a:pt x="115" y="169"/>
                    <a:pt x="116" y="169"/>
                    <a:pt x="116" y="170"/>
                  </a:cubicBezTo>
                  <a:cubicBezTo>
                    <a:pt x="117" y="170"/>
                    <a:pt x="119" y="171"/>
                    <a:pt x="119" y="171"/>
                  </a:cubicBezTo>
                  <a:cubicBezTo>
                    <a:pt x="120" y="171"/>
                    <a:pt x="120" y="172"/>
                    <a:pt x="120" y="171"/>
                  </a:cubicBezTo>
                  <a:cubicBezTo>
                    <a:pt x="121" y="171"/>
                    <a:pt x="121" y="169"/>
                    <a:pt x="121" y="169"/>
                  </a:cubicBezTo>
                  <a:cubicBezTo>
                    <a:pt x="121" y="168"/>
                    <a:pt x="120" y="168"/>
                    <a:pt x="120" y="168"/>
                  </a:cubicBezTo>
                  <a:cubicBezTo>
                    <a:pt x="121" y="168"/>
                    <a:pt x="123" y="167"/>
                    <a:pt x="123" y="167"/>
                  </a:cubicBezTo>
                  <a:cubicBezTo>
                    <a:pt x="124" y="168"/>
                    <a:pt x="125" y="168"/>
                    <a:pt x="126" y="168"/>
                  </a:cubicBezTo>
                  <a:cubicBezTo>
                    <a:pt x="126" y="168"/>
                    <a:pt x="125" y="168"/>
                    <a:pt x="129" y="168"/>
                  </a:cubicBezTo>
                  <a:cubicBezTo>
                    <a:pt x="132" y="168"/>
                    <a:pt x="131" y="168"/>
                    <a:pt x="133" y="168"/>
                  </a:cubicBezTo>
                  <a:cubicBezTo>
                    <a:pt x="134" y="168"/>
                    <a:pt x="136" y="168"/>
                    <a:pt x="136" y="168"/>
                  </a:cubicBezTo>
                  <a:cubicBezTo>
                    <a:pt x="136" y="169"/>
                    <a:pt x="138" y="170"/>
                    <a:pt x="138" y="170"/>
                  </a:cubicBezTo>
                  <a:cubicBezTo>
                    <a:pt x="138" y="171"/>
                    <a:pt x="139" y="171"/>
                    <a:pt x="138" y="172"/>
                  </a:cubicBezTo>
                  <a:cubicBezTo>
                    <a:pt x="136" y="173"/>
                    <a:pt x="136" y="173"/>
                    <a:pt x="134" y="173"/>
                  </a:cubicBezTo>
                  <a:cubicBezTo>
                    <a:pt x="133" y="173"/>
                    <a:pt x="134" y="173"/>
                    <a:pt x="132" y="174"/>
                  </a:cubicBezTo>
                  <a:cubicBezTo>
                    <a:pt x="129" y="174"/>
                    <a:pt x="127" y="174"/>
                    <a:pt x="127" y="174"/>
                  </a:cubicBezTo>
                  <a:cubicBezTo>
                    <a:pt x="127" y="174"/>
                    <a:pt x="128" y="174"/>
                    <a:pt x="125" y="174"/>
                  </a:cubicBezTo>
                  <a:cubicBezTo>
                    <a:pt x="123" y="173"/>
                    <a:pt x="122" y="174"/>
                    <a:pt x="121" y="173"/>
                  </a:cubicBezTo>
                  <a:cubicBezTo>
                    <a:pt x="121" y="173"/>
                    <a:pt x="120" y="172"/>
                    <a:pt x="120" y="172"/>
                  </a:cubicBezTo>
                  <a:close/>
                  <a:moveTo>
                    <a:pt x="50" y="94"/>
                  </a:moveTo>
                  <a:cubicBezTo>
                    <a:pt x="50" y="94"/>
                    <a:pt x="50" y="94"/>
                    <a:pt x="50" y="94"/>
                  </a:cubicBezTo>
                  <a:cubicBezTo>
                    <a:pt x="50" y="94"/>
                    <a:pt x="50" y="93"/>
                    <a:pt x="50" y="93"/>
                  </a:cubicBezTo>
                  <a:cubicBezTo>
                    <a:pt x="50" y="93"/>
                    <a:pt x="50" y="93"/>
                    <a:pt x="50" y="93"/>
                  </a:cubicBezTo>
                  <a:cubicBezTo>
                    <a:pt x="50" y="93"/>
                    <a:pt x="51" y="93"/>
                    <a:pt x="51" y="93"/>
                  </a:cubicBezTo>
                  <a:cubicBezTo>
                    <a:pt x="51" y="94"/>
                    <a:pt x="51" y="94"/>
                    <a:pt x="52" y="94"/>
                  </a:cubicBezTo>
                  <a:cubicBezTo>
                    <a:pt x="52" y="94"/>
                    <a:pt x="52" y="94"/>
                    <a:pt x="53" y="94"/>
                  </a:cubicBezTo>
                  <a:cubicBezTo>
                    <a:pt x="53" y="95"/>
                    <a:pt x="53" y="95"/>
                    <a:pt x="53" y="95"/>
                  </a:cubicBezTo>
                  <a:cubicBezTo>
                    <a:pt x="53" y="95"/>
                    <a:pt x="53" y="97"/>
                    <a:pt x="52" y="96"/>
                  </a:cubicBezTo>
                  <a:cubicBezTo>
                    <a:pt x="51" y="96"/>
                    <a:pt x="50" y="96"/>
                    <a:pt x="50" y="95"/>
                  </a:cubicBezTo>
                  <a:cubicBezTo>
                    <a:pt x="50" y="95"/>
                    <a:pt x="50" y="94"/>
                    <a:pt x="50" y="94"/>
                  </a:cubicBezTo>
                  <a:close/>
                  <a:moveTo>
                    <a:pt x="51" y="103"/>
                  </a:moveTo>
                  <a:cubicBezTo>
                    <a:pt x="51" y="103"/>
                    <a:pt x="51" y="103"/>
                    <a:pt x="51" y="103"/>
                  </a:cubicBezTo>
                  <a:cubicBezTo>
                    <a:pt x="51" y="103"/>
                    <a:pt x="50" y="103"/>
                    <a:pt x="50" y="103"/>
                  </a:cubicBezTo>
                  <a:cubicBezTo>
                    <a:pt x="50" y="103"/>
                    <a:pt x="48" y="102"/>
                    <a:pt x="47" y="102"/>
                  </a:cubicBezTo>
                  <a:cubicBezTo>
                    <a:pt x="47" y="101"/>
                    <a:pt x="47" y="101"/>
                    <a:pt x="48" y="101"/>
                  </a:cubicBezTo>
                  <a:cubicBezTo>
                    <a:pt x="48" y="100"/>
                    <a:pt x="48" y="99"/>
                    <a:pt x="48" y="99"/>
                  </a:cubicBezTo>
                  <a:cubicBezTo>
                    <a:pt x="48" y="99"/>
                    <a:pt x="49" y="98"/>
                    <a:pt x="49" y="98"/>
                  </a:cubicBezTo>
                  <a:cubicBezTo>
                    <a:pt x="50" y="98"/>
                    <a:pt x="50" y="98"/>
                    <a:pt x="50" y="98"/>
                  </a:cubicBezTo>
                  <a:cubicBezTo>
                    <a:pt x="50" y="98"/>
                    <a:pt x="50" y="97"/>
                    <a:pt x="50" y="97"/>
                  </a:cubicBezTo>
                  <a:cubicBezTo>
                    <a:pt x="50" y="96"/>
                    <a:pt x="51" y="96"/>
                    <a:pt x="51" y="96"/>
                  </a:cubicBezTo>
                  <a:cubicBezTo>
                    <a:pt x="51" y="96"/>
                    <a:pt x="53" y="98"/>
                    <a:pt x="53" y="99"/>
                  </a:cubicBezTo>
                  <a:cubicBezTo>
                    <a:pt x="53" y="99"/>
                    <a:pt x="50" y="99"/>
                    <a:pt x="50" y="99"/>
                  </a:cubicBezTo>
                  <a:cubicBezTo>
                    <a:pt x="50" y="99"/>
                    <a:pt x="50" y="99"/>
                    <a:pt x="51" y="101"/>
                  </a:cubicBezTo>
                  <a:cubicBezTo>
                    <a:pt x="52" y="102"/>
                    <a:pt x="52" y="101"/>
                    <a:pt x="52" y="101"/>
                  </a:cubicBezTo>
                  <a:cubicBezTo>
                    <a:pt x="52" y="102"/>
                    <a:pt x="52" y="102"/>
                    <a:pt x="54" y="102"/>
                  </a:cubicBezTo>
                  <a:cubicBezTo>
                    <a:pt x="55" y="103"/>
                    <a:pt x="54" y="103"/>
                    <a:pt x="55" y="104"/>
                  </a:cubicBezTo>
                  <a:cubicBezTo>
                    <a:pt x="55" y="104"/>
                    <a:pt x="54" y="105"/>
                    <a:pt x="54" y="105"/>
                  </a:cubicBezTo>
                  <a:cubicBezTo>
                    <a:pt x="53" y="106"/>
                    <a:pt x="53" y="105"/>
                    <a:pt x="53" y="105"/>
                  </a:cubicBezTo>
                  <a:cubicBezTo>
                    <a:pt x="53" y="105"/>
                    <a:pt x="52" y="103"/>
                    <a:pt x="51" y="103"/>
                  </a:cubicBezTo>
                  <a:close/>
                  <a:moveTo>
                    <a:pt x="55" y="117"/>
                  </a:moveTo>
                  <a:cubicBezTo>
                    <a:pt x="55" y="117"/>
                    <a:pt x="55" y="117"/>
                    <a:pt x="55" y="117"/>
                  </a:cubicBezTo>
                  <a:cubicBezTo>
                    <a:pt x="55" y="117"/>
                    <a:pt x="56" y="116"/>
                    <a:pt x="56" y="117"/>
                  </a:cubicBezTo>
                  <a:cubicBezTo>
                    <a:pt x="57" y="117"/>
                    <a:pt x="57" y="118"/>
                    <a:pt x="57" y="118"/>
                  </a:cubicBezTo>
                  <a:cubicBezTo>
                    <a:pt x="58" y="119"/>
                    <a:pt x="59" y="119"/>
                    <a:pt x="60" y="119"/>
                  </a:cubicBezTo>
                  <a:cubicBezTo>
                    <a:pt x="60" y="120"/>
                    <a:pt x="60" y="121"/>
                    <a:pt x="60" y="121"/>
                  </a:cubicBezTo>
                  <a:cubicBezTo>
                    <a:pt x="60" y="121"/>
                    <a:pt x="59" y="122"/>
                    <a:pt x="59" y="121"/>
                  </a:cubicBezTo>
                  <a:cubicBezTo>
                    <a:pt x="58" y="120"/>
                    <a:pt x="58" y="120"/>
                    <a:pt x="58" y="120"/>
                  </a:cubicBezTo>
                  <a:cubicBezTo>
                    <a:pt x="58" y="120"/>
                    <a:pt x="57" y="119"/>
                    <a:pt x="57" y="119"/>
                  </a:cubicBezTo>
                  <a:cubicBezTo>
                    <a:pt x="57" y="119"/>
                    <a:pt x="55" y="117"/>
                    <a:pt x="55" y="117"/>
                  </a:cubicBezTo>
                  <a:close/>
                  <a:moveTo>
                    <a:pt x="53" y="121"/>
                  </a:moveTo>
                  <a:cubicBezTo>
                    <a:pt x="53" y="121"/>
                    <a:pt x="53" y="121"/>
                    <a:pt x="53" y="121"/>
                  </a:cubicBezTo>
                  <a:cubicBezTo>
                    <a:pt x="53" y="121"/>
                    <a:pt x="53" y="120"/>
                    <a:pt x="53" y="120"/>
                  </a:cubicBezTo>
                  <a:cubicBezTo>
                    <a:pt x="53" y="120"/>
                    <a:pt x="54" y="120"/>
                    <a:pt x="54" y="121"/>
                  </a:cubicBezTo>
                  <a:cubicBezTo>
                    <a:pt x="54" y="121"/>
                    <a:pt x="55" y="122"/>
                    <a:pt x="55" y="122"/>
                  </a:cubicBezTo>
                  <a:cubicBezTo>
                    <a:pt x="55" y="123"/>
                    <a:pt x="54" y="123"/>
                    <a:pt x="54" y="123"/>
                  </a:cubicBezTo>
                  <a:cubicBezTo>
                    <a:pt x="54" y="124"/>
                    <a:pt x="55" y="124"/>
                    <a:pt x="54" y="124"/>
                  </a:cubicBezTo>
                  <a:cubicBezTo>
                    <a:pt x="53" y="124"/>
                    <a:pt x="53" y="124"/>
                    <a:pt x="53" y="124"/>
                  </a:cubicBezTo>
                  <a:cubicBezTo>
                    <a:pt x="53" y="124"/>
                    <a:pt x="53" y="123"/>
                    <a:pt x="53" y="123"/>
                  </a:cubicBezTo>
                  <a:cubicBezTo>
                    <a:pt x="53" y="122"/>
                    <a:pt x="53" y="121"/>
                    <a:pt x="53" y="121"/>
                  </a:cubicBezTo>
                  <a:close/>
                  <a:moveTo>
                    <a:pt x="49" y="121"/>
                  </a:moveTo>
                  <a:cubicBezTo>
                    <a:pt x="49" y="121"/>
                    <a:pt x="49" y="121"/>
                    <a:pt x="49" y="121"/>
                  </a:cubicBezTo>
                  <a:cubicBezTo>
                    <a:pt x="49" y="121"/>
                    <a:pt x="50" y="121"/>
                    <a:pt x="50" y="122"/>
                  </a:cubicBezTo>
                  <a:cubicBezTo>
                    <a:pt x="50" y="122"/>
                    <a:pt x="51" y="122"/>
                    <a:pt x="51" y="123"/>
                  </a:cubicBezTo>
                  <a:cubicBezTo>
                    <a:pt x="51" y="123"/>
                    <a:pt x="51" y="123"/>
                    <a:pt x="51" y="124"/>
                  </a:cubicBezTo>
                  <a:cubicBezTo>
                    <a:pt x="51" y="125"/>
                    <a:pt x="52" y="125"/>
                    <a:pt x="51" y="125"/>
                  </a:cubicBezTo>
                  <a:cubicBezTo>
                    <a:pt x="50" y="124"/>
                    <a:pt x="50" y="124"/>
                    <a:pt x="50" y="124"/>
                  </a:cubicBezTo>
                  <a:cubicBezTo>
                    <a:pt x="49" y="123"/>
                    <a:pt x="49" y="123"/>
                    <a:pt x="49" y="123"/>
                  </a:cubicBezTo>
                  <a:cubicBezTo>
                    <a:pt x="49" y="122"/>
                    <a:pt x="49" y="122"/>
                    <a:pt x="49" y="122"/>
                  </a:cubicBezTo>
                  <a:cubicBezTo>
                    <a:pt x="49" y="121"/>
                    <a:pt x="49" y="121"/>
                    <a:pt x="49" y="121"/>
                  </a:cubicBezTo>
                  <a:close/>
                  <a:moveTo>
                    <a:pt x="34" y="116"/>
                  </a:moveTo>
                  <a:cubicBezTo>
                    <a:pt x="34" y="116"/>
                    <a:pt x="34" y="116"/>
                    <a:pt x="34" y="116"/>
                  </a:cubicBezTo>
                  <a:cubicBezTo>
                    <a:pt x="34" y="116"/>
                    <a:pt x="35" y="116"/>
                    <a:pt x="35" y="116"/>
                  </a:cubicBezTo>
                  <a:cubicBezTo>
                    <a:pt x="36" y="117"/>
                    <a:pt x="35" y="117"/>
                    <a:pt x="36" y="118"/>
                  </a:cubicBezTo>
                  <a:cubicBezTo>
                    <a:pt x="36" y="118"/>
                    <a:pt x="35" y="119"/>
                    <a:pt x="35" y="119"/>
                  </a:cubicBezTo>
                  <a:cubicBezTo>
                    <a:pt x="34" y="118"/>
                    <a:pt x="34" y="118"/>
                    <a:pt x="34" y="118"/>
                  </a:cubicBezTo>
                  <a:cubicBezTo>
                    <a:pt x="34" y="116"/>
                    <a:pt x="34" y="116"/>
                    <a:pt x="34" y="116"/>
                  </a:cubicBezTo>
                  <a:close/>
                  <a:moveTo>
                    <a:pt x="34" y="112"/>
                  </a:moveTo>
                  <a:cubicBezTo>
                    <a:pt x="34" y="112"/>
                    <a:pt x="34" y="112"/>
                    <a:pt x="34" y="112"/>
                  </a:cubicBezTo>
                  <a:cubicBezTo>
                    <a:pt x="34" y="112"/>
                    <a:pt x="32" y="112"/>
                    <a:pt x="32" y="112"/>
                  </a:cubicBezTo>
                  <a:cubicBezTo>
                    <a:pt x="32" y="112"/>
                    <a:pt x="31" y="112"/>
                    <a:pt x="31" y="111"/>
                  </a:cubicBezTo>
                  <a:cubicBezTo>
                    <a:pt x="31" y="111"/>
                    <a:pt x="31" y="110"/>
                    <a:pt x="32" y="110"/>
                  </a:cubicBezTo>
                  <a:cubicBezTo>
                    <a:pt x="32" y="110"/>
                    <a:pt x="32" y="109"/>
                    <a:pt x="32" y="108"/>
                  </a:cubicBezTo>
                  <a:cubicBezTo>
                    <a:pt x="32" y="108"/>
                    <a:pt x="33" y="108"/>
                    <a:pt x="33" y="108"/>
                  </a:cubicBezTo>
                  <a:cubicBezTo>
                    <a:pt x="33" y="108"/>
                    <a:pt x="34" y="109"/>
                    <a:pt x="34" y="109"/>
                  </a:cubicBezTo>
                  <a:cubicBezTo>
                    <a:pt x="34" y="109"/>
                    <a:pt x="34" y="111"/>
                    <a:pt x="34" y="112"/>
                  </a:cubicBezTo>
                  <a:close/>
                  <a:moveTo>
                    <a:pt x="34" y="89"/>
                  </a:moveTo>
                  <a:cubicBezTo>
                    <a:pt x="34" y="89"/>
                    <a:pt x="34" y="89"/>
                    <a:pt x="34" y="89"/>
                  </a:cubicBezTo>
                  <a:cubicBezTo>
                    <a:pt x="34" y="89"/>
                    <a:pt x="36" y="89"/>
                    <a:pt x="36" y="89"/>
                  </a:cubicBezTo>
                  <a:cubicBezTo>
                    <a:pt x="36" y="89"/>
                    <a:pt x="36" y="90"/>
                    <a:pt x="36" y="91"/>
                  </a:cubicBezTo>
                  <a:cubicBezTo>
                    <a:pt x="37" y="91"/>
                    <a:pt x="37" y="92"/>
                    <a:pt x="37" y="92"/>
                  </a:cubicBezTo>
                  <a:cubicBezTo>
                    <a:pt x="38" y="92"/>
                    <a:pt x="38" y="92"/>
                    <a:pt x="38" y="92"/>
                  </a:cubicBezTo>
                  <a:cubicBezTo>
                    <a:pt x="38" y="92"/>
                    <a:pt x="39" y="91"/>
                    <a:pt x="39" y="92"/>
                  </a:cubicBezTo>
                  <a:cubicBezTo>
                    <a:pt x="40" y="92"/>
                    <a:pt x="41" y="91"/>
                    <a:pt x="41" y="91"/>
                  </a:cubicBezTo>
                  <a:cubicBezTo>
                    <a:pt x="41" y="91"/>
                    <a:pt x="42" y="92"/>
                    <a:pt x="42" y="92"/>
                  </a:cubicBezTo>
                  <a:cubicBezTo>
                    <a:pt x="42" y="93"/>
                    <a:pt x="41" y="94"/>
                    <a:pt x="41" y="94"/>
                  </a:cubicBezTo>
                  <a:cubicBezTo>
                    <a:pt x="40" y="94"/>
                    <a:pt x="39" y="93"/>
                    <a:pt x="39" y="93"/>
                  </a:cubicBezTo>
                  <a:cubicBezTo>
                    <a:pt x="39" y="93"/>
                    <a:pt x="38" y="92"/>
                    <a:pt x="38" y="93"/>
                  </a:cubicBezTo>
                  <a:cubicBezTo>
                    <a:pt x="38" y="93"/>
                    <a:pt x="38" y="94"/>
                    <a:pt x="38" y="95"/>
                  </a:cubicBezTo>
                  <a:cubicBezTo>
                    <a:pt x="39" y="95"/>
                    <a:pt x="39" y="95"/>
                    <a:pt x="39" y="96"/>
                  </a:cubicBezTo>
                  <a:cubicBezTo>
                    <a:pt x="38" y="96"/>
                    <a:pt x="38" y="97"/>
                    <a:pt x="38" y="97"/>
                  </a:cubicBezTo>
                  <a:cubicBezTo>
                    <a:pt x="38" y="98"/>
                    <a:pt x="39" y="99"/>
                    <a:pt x="39" y="99"/>
                  </a:cubicBezTo>
                  <a:cubicBezTo>
                    <a:pt x="39" y="99"/>
                    <a:pt x="39" y="99"/>
                    <a:pt x="39" y="100"/>
                  </a:cubicBezTo>
                  <a:cubicBezTo>
                    <a:pt x="39" y="100"/>
                    <a:pt x="40" y="101"/>
                    <a:pt x="40" y="101"/>
                  </a:cubicBezTo>
                  <a:cubicBezTo>
                    <a:pt x="40" y="102"/>
                    <a:pt x="40" y="103"/>
                    <a:pt x="40" y="103"/>
                  </a:cubicBezTo>
                  <a:cubicBezTo>
                    <a:pt x="41" y="104"/>
                    <a:pt x="41" y="104"/>
                    <a:pt x="41" y="104"/>
                  </a:cubicBezTo>
                  <a:cubicBezTo>
                    <a:pt x="40" y="106"/>
                    <a:pt x="40" y="106"/>
                    <a:pt x="40" y="106"/>
                  </a:cubicBezTo>
                  <a:cubicBezTo>
                    <a:pt x="40" y="106"/>
                    <a:pt x="41" y="107"/>
                    <a:pt x="41" y="107"/>
                  </a:cubicBezTo>
                  <a:cubicBezTo>
                    <a:pt x="41" y="108"/>
                    <a:pt x="43" y="109"/>
                    <a:pt x="43" y="110"/>
                  </a:cubicBezTo>
                  <a:cubicBezTo>
                    <a:pt x="43" y="110"/>
                    <a:pt x="43" y="112"/>
                    <a:pt x="42" y="112"/>
                  </a:cubicBezTo>
                  <a:cubicBezTo>
                    <a:pt x="42" y="112"/>
                    <a:pt x="41" y="113"/>
                    <a:pt x="41" y="112"/>
                  </a:cubicBezTo>
                  <a:cubicBezTo>
                    <a:pt x="40" y="111"/>
                    <a:pt x="39" y="109"/>
                    <a:pt x="39" y="109"/>
                  </a:cubicBezTo>
                  <a:cubicBezTo>
                    <a:pt x="39" y="109"/>
                    <a:pt x="39" y="109"/>
                    <a:pt x="39" y="109"/>
                  </a:cubicBezTo>
                  <a:cubicBezTo>
                    <a:pt x="39" y="110"/>
                    <a:pt x="38" y="111"/>
                    <a:pt x="38" y="111"/>
                  </a:cubicBezTo>
                  <a:cubicBezTo>
                    <a:pt x="38" y="112"/>
                    <a:pt x="40" y="113"/>
                    <a:pt x="40" y="113"/>
                  </a:cubicBezTo>
                  <a:cubicBezTo>
                    <a:pt x="40" y="113"/>
                    <a:pt x="39" y="111"/>
                    <a:pt x="40" y="113"/>
                  </a:cubicBezTo>
                  <a:cubicBezTo>
                    <a:pt x="41" y="115"/>
                    <a:pt x="42" y="116"/>
                    <a:pt x="42" y="116"/>
                  </a:cubicBezTo>
                  <a:cubicBezTo>
                    <a:pt x="42" y="116"/>
                    <a:pt x="43" y="117"/>
                    <a:pt x="44" y="117"/>
                  </a:cubicBezTo>
                  <a:cubicBezTo>
                    <a:pt x="44" y="118"/>
                    <a:pt x="44" y="118"/>
                    <a:pt x="45" y="119"/>
                  </a:cubicBezTo>
                  <a:cubicBezTo>
                    <a:pt x="45" y="119"/>
                    <a:pt x="46" y="120"/>
                    <a:pt x="45" y="120"/>
                  </a:cubicBezTo>
                  <a:cubicBezTo>
                    <a:pt x="44" y="121"/>
                    <a:pt x="45" y="121"/>
                    <a:pt x="44" y="121"/>
                  </a:cubicBezTo>
                  <a:cubicBezTo>
                    <a:pt x="44" y="120"/>
                    <a:pt x="43" y="120"/>
                    <a:pt x="43" y="119"/>
                  </a:cubicBezTo>
                  <a:cubicBezTo>
                    <a:pt x="43" y="118"/>
                    <a:pt x="42" y="117"/>
                    <a:pt x="42" y="116"/>
                  </a:cubicBezTo>
                  <a:cubicBezTo>
                    <a:pt x="41" y="116"/>
                    <a:pt x="40" y="115"/>
                    <a:pt x="40" y="115"/>
                  </a:cubicBezTo>
                  <a:cubicBezTo>
                    <a:pt x="39" y="115"/>
                    <a:pt x="39" y="114"/>
                    <a:pt x="39" y="114"/>
                  </a:cubicBezTo>
                  <a:cubicBezTo>
                    <a:pt x="39" y="114"/>
                    <a:pt x="38" y="114"/>
                    <a:pt x="38" y="114"/>
                  </a:cubicBezTo>
                  <a:cubicBezTo>
                    <a:pt x="38" y="114"/>
                    <a:pt x="36" y="114"/>
                    <a:pt x="36" y="114"/>
                  </a:cubicBezTo>
                  <a:cubicBezTo>
                    <a:pt x="36" y="113"/>
                    <a:pt x="36" y="113"/>
                    <a:pt x="37" y="112"/>
                  </a:cubicBezTo>
                  <a:cubicBezTo>
                    <a:pt x="37" y="112"/>
                    <a:pt x="38" y="112"/>
                    <a:pt x="38" y="112"/>
                  </a:cubicBezTo>
                  <a:cubicBezTo>
                    <a:pt x="38" y="112"/>
                    <a:pt x="37" y="111"/>
                    <a:pt x="37" y="111"/>
                  </a:cubicBezTo>
                  <a:cubicBezTo>
                    <a:pt x="37" y="111"/>
                    <a:pt x="37" y="110"/>
                    <a:pt x="37" y="110"/>
                  </a:cubicBezTo>
                  <a:cubicBezTo>
                    <a:pt x="36" y="110"/>
                    <a:pt x="36" y="111"/>
                    <a:pt x="36" y="110"/>
                  </a:cubicBezTo>
                  <a:cubicBezTo>
                    <a:pt x="36" y="109"/>
                    <a:pt x="36" y="109"/>
                    <a:pt x="36" y="108"/>
                  </a:cubicBezTo>
                  <a:cubicBezTo>
                    <a:pt x="36" y="108"/>
                    <a:pt x="36" y="106"/>
                    <a:pt x="36" y="106"/>
                  </a:cubicBezTo>
                  <a:cubicBezTo>
                    <a:pt x="37" y="107"/>
                    <a:pt x="37" y="107"/>
                    <a:pt x="37" y="107"/>
                  </a:cubicBezTo>
                  <a:cubicBezTo>
                    <a:pt x="38" y="105"/>
                    <a:pt x="38" y="105"/>
                    <a:pt x="38" y="105"/>
                  </a:cubicBezTo>
                  <a:cubicBezTo>
                    <a:pt x="38" y="105"/>
                    <a:pt x="38" y="105"/>
                    <a:pt x="37" y="105"/>
                  </a:cubicBezTo>
                  <a:cubicBezTo>
                    <a:pt x="36" y="105"/>
                    <a:pt x="36" y="103"/>
                    <a:pt x="36" y="103"/>
                  </a:cubicBezTo>
                  <a:cubicBezTo>
                    <a:pt x="36" y="103"/>
                    <a:pt x="36" y="102"/>
                    <a:pt x="36" y="102"/>
                  </a:cubicBezTo>
                  <a:cubicBezTo>
                    <a:pt x="36" y="102"/>
                    <a:pt x="35" y="102"/>
                    <a:pt x="35" y="101"/>
                  </a:cubicBezTo>
                  <a:cubicBezTo>
                    <a:pt x="34" y="100"/>
                    <a:pt x="34" y="99"/>
                    <a:pt x="34" y="99"/>
                  </a:cubicBezTo>
                  <a:cubicBezTo>
                    <a:pt x="34" y="99"/>
                    <a:pt x="35" y="99"/>
                    <a:pt x="34" y="98"/>
                  </a:cubicBezTo>
                  <a:cubicBezTo>
                    <a:pt x="34" y="97"/>
                    <a:pt x="34" y="97"/>
                    <a:pt x="33" y="97"/>
                  </a:cubicBezTo>
                  <a:cubicBezTo>
                    <a:pt x="33" y="96"/>
                    <a:pt x="33" y="95"/>
                    <a:pt x="34" y="95"/>
                  </a:cubicBezTo>
                  <a:cubicBezTo>
                    <a:pt x="34" y="95"/>
                    <a:pt x="34" y="95"/>
                    <a:pt x="35" y="95"/>
                  </a:cubicBezTo>
                  <a:cubicBezTo>
                    <a:pt x="35" y="96"/>
                    <a:pt x="36" y="96"/>
                    <a:pt x="36" y="96"/>
                  </a:cubicBezTo>
                  <a:cubicBezTo>
                    <a:pt x="36" y="95"/>
                    <a:pt x="37" y="94"/>
                    <a:pt x="36" y="94"/>
                  </a:cubicBezTo>
                  <a:cubicBezTo>
                    <a:pt x="36" y="93"/>
                    <a:pt x="35" y="92"/>
                    <a:pt x="35" y="92"/>
                  </a:cubicBezTo>
                  <a:cubicBezTo>
                    <a:pt x="34" y="91"/>
                    <a:pt x="34" y="91"/>
                    <a:pt x="34" y="91"/>
                  </a:cubicBezTo>
                  <a:cubicBezTo>
                    <a:pt x="34" y="91"/>
                    <a:pt x="34" y="91"/>
                    <a:pt x="34" y="90"/>
                  </a:cubicBezTo>
                  <a:cubicBezTo>
                    <a:pt x="34" y="90"/>
                    <a:pt x="34" y="89"/>
                    <a:pt x="34" y="89"/>
                  </a:cubicBezTo>
                  <a:close/>
                  <a:moveTo>
                    <a:pt x="33" y="89"/>
                  </a:moveTo>
                  <a:cubicBezTo>
                    <a:pt x="33" y="89"/>
                    <a:pt x="33" y="89"/>
                    <a:pt x="33" y="89"/>
                  </a:cubicBezTo>
                  <a:cubicBezTo>
                    <a:pt x="33" y="89"/>
                    <a:pt x="32" y="88"/>
                    <a:pt x="32" y="87"/>
                  </a:cubicBezTo>
                  <a:cubicBezTo>
                    <a:pt x="32" y="87"/>
                    <a:pt x="32" y="87"/>
                    <a:pt x="32" y="86"/>
                  </a:cubicBezTo>
                  <a:cubicBezTo>
                    <a:pt x="32" y="85"/>
                    <a:pt x="31" y="85"/>
                    <a:pt x="31" y="84"/>
                  </a:cubicBezTo>
                  <a:cubicBezTo>
                    <a:pt x="32" y="84"/>
                    <a:pt x="32" y="83"/>
                    <a:pt x="32" y="83"/>
                  </a:cubicBezTo>
                  <a:cubicBezTo>
                    <a:pt x="33" y="82"/>
                    <a:pt x="34" y="82"/>
                    <a:pt x="34" y="83"/>
                  </a:cubicBezTo>
                  <a:cubicBezTo>
                    <a:pt x="34" y="83"/>
                    <a:pt x="34" y="84"/>
                    <a:pt x="34" y="85"/>
                  </a:cubicBezTo>
                  <a:cubicBezTo>
                    <a:pt x="34" y="85"/>
                    <a:pt x="34" y="86"/>
                    <a:pt x="34" y="86"/>
                  </a:cubicBezTo>
                  <a:cubicBezTo>
                    <a:pt x="34" y="87"/>
                    <a:pt x="35" y="87"/>
                    <a:pt x="35" y="87"/>
                  </a:cubicBezTo>
                  <a:cubicBezTo>
                    <a:pt x="35" y="88"/>
                    <a:pt x="35" y="89"/>
                    <a:pt x="35" y="89"/>
                  </a:cubicBezTo>
                  <a:lnTo>
                    <a:pt x="33" y="89"/>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9" name="Freeform 9"/>
            <p:cNvSpPr>
              <a:spLocks/>
            </p:cNvSpPr>
            <p:nvPr/>
          </p:nvSpPr>
          <p:spPr bwMode="auto">
            <a:xfrm>
              <a:off x="7316079" y="4213154"/>
              <a:ext cx="216588" cy="121458"/>
            </a:xfrm>
            <a:custGeom>
              <a:avLst/>
              <a:gdLst>
                <a:gd name="T0" fmla="*/ 2 w 95"/>
                <a:gd name="T1" fmla="*/ 39 h 55"/>
                <a:gd name="T2" fmla="*/ 2 w 95"/>
                <a:gd name="T3" fmla="*/ 36 h 55"/>
                <a:gd name="T4" fmla="*/ 0 w 95"/>
                <a:gd name="T5" fmla="*/ 31 h 55"/>
                <a:gd name="T6" fmla="*/ 2 w 95"/>
                <a:gd name="T7" fmla="*/ 31 h 55"/>
                <a:gd name="T8" fmla="*/ 7 w 95"/>
                <a:gd name="T9" fmla="*/ 32 h 55"/>
                <a:gd name="T10" fmla="*/ 9 w 95"/>
                <a:gd name="T11" fmla="*/ 31 h 55"/>
                <a:gd name="T12" fmla="*/ 12 w 95"/>
                <a:gd name="T13" fmla="*/ 27 h 55"/>
                <a:gd name="T14" fmla="*/ 15 w 95"/>
                <a:gd name="T15" fmla="*/ 27 h 55"/>
                <a:gd name="T16" fmla="*/ 16 w 95"/>
                <a:gd name="T17" fmla="*/ 26 h 55"/>
                <a:gd name="T18" fmla="*/ 18 w 95"/>
                <a:gd name="T19" fmla="*/ 27 h 55"/>
                <a:gd name="T20" fmla="*/ 20 w 95"/>
                <a:gd name="T21" fmla="*/ 27 h 55"/>
                <a:gd name="T22" fmla="*/ 23 w 95"/>
                <a:gd name="T23" fmla="*/ 28 h 55"/>
                <a:gd name="T24" fmla="*/ 26 w 95"/>
                <a:gd name="T25" fmla="*/ 26 h 55"/>
                <a:gd name="T26" fmla="*/ 28 w 95"/>
                <a:gd name="T27" fmla="*/ 20 h 55"/>
                <a:gd name="T28" fmla="*/ 28 w 95"/>
                <a:gd name="T29" fmla="*/ 16 h 55"/>
                <a:gd name="T30" fmla="*/ 33 w 95"/>
                <a:gd name="T31" fmla="*/ 18 h 55"/>
                <a:gd name="T32" fmla="*/ 36 w 95"/>
                <a:gd name="T33" fmla="*/ 18 h 55"/>
                <a:gd name="T34" fmla="*/ 44 w 95"/>
                <a:gd name="T35" fmla="*/ 19 h 55"/>
                <a:gd name="T36" fmla="*/ 58 w 95"/>
                <a:gd name="T37" fmla="*/ 18 h 55"/>
                <a:gd name="T38" fmla="*/ 61 w 95"/>
                <a:gd name="T39" fmla="*/ 16 h 55"/>
                <a:gd name="T40" fmla="*/ 66 w 95"/>
                <a:gd name="T41" fmla="*/ 15 h 55"/>
                <a:gd name="T42" fmla="*/ 70 w 95"/>
                <a:gd name="T43" fmla="*/ 13 h 55"/>
                <a:gd name="T44" fmla="*/ 76 w 95"/>
                <a:gd name="T45" fmla="*/ 10 h 55"/>
                <a:gd name="T46" fmla="*/ 78 w 95"/>
                <a:gd name="T47" fmla="*/ 8 h 55"/>
                <a:gd name="T48" fmla="*/ 80 w 95"/>
                <a:gd name="T49" fmla="*/ 8 h 55"/>
                <a:gd name="T50" fmla="*/ 83 w 95"/>
                <a:gd name="T51" fmla="*/ 7 h 55"/>
                <a:gd name="T52" fmla="*/ 89 w 95"/>
                <a:gd name="T53" fmla="*/ 3 h 55"/>
                <a:gd name="T54" fmla="*/ 94 w 95"/>
                <a:gd name="T55" fmla="*/ 2 h 55"/>
                <a:gd name="T56" fmla="*/ 89 w 95"/>
                <a:gd name="T57" fmla="*/ 6 h 55"/>
                <a:gd name="T58" fmla="*/ 83 w 95"/>
                <a:gd name="T59" fmla="*/ 11 h 55"/>
                <a:gd name="T60" fmla="*/ 76 w 95"/>
                <a:gd name="T61" fmla="*/ 15 h 55"/>
                <a:gd name="T62" fmla="*/ 73 w 95"/>
                <a:gd name="T63" fmla="*/ 19 h 55"/>
                <a:gd name="T64" fmla="*/ 68 w 95"/>
                <a:gd name="T65" fmla="*/ 20 h 55"/>
                <a:gd name="T66" fmla="*/ 67 w 95"/>
                <a:gd name="T67" fmla="*/ 27 h 55"/>
                <a:gd name="T68" fmla="*/ 73 w 95"/>
                <a:gd name="T69" fmla="*/ 34 h 55"/>
                <a:gd name="T70" fmla="*/ 74 w 95"/>
                <a:gd name="T71" fmla="*/ 38 h 55"/>
                <a:gd name="T72" fmla="*/ 70 w 95"/>
                <a:gd name="T73" fmla="*/ 36 h 55"/>
                <a:gd name="T74" fmla="*/ 63 w 95"/>
                <a:gd name="T75" fmla="*/ 37 h 55"/>
                <a:gd name="T76" fmla="*/ 59 w 95"/>
                <a:gd name="T77" fmla="*/ 36 h 55"/>
                <a:gd name="T78" fmla="*/ 55 w 95"/>
                <a:gd name="T79" fmla="*/ 43 h 55"/>
                <a:gd name="T80" fmla="*/ 52 w 95"/>
                <a:gd name="T81" fmla="*/ 46 h 55"/>
                <a:gd name="T82" fmla="*/ 47 w 95"/>
                <a:gd name="T83" fmla="*/ 47 h 55"/>
                <a:gd name="T84" fmla="*/ 43 w 95"/>
                <a:gd name="T85" fmla="*/ 49 h 55"/>
                <a:gd name="T86" fmla="*/ 36 w 95"/>
                <a:gd name="T87" fmla="*/ 50 h 55"/>
                <a:gd name="T88" fmla="*/ 29 w 95"/>
                <a:gd name="T89" fmla="*/ 53 h 55"/>
                <a:gd name="T90" fmla="*/ 24 w 95"/>
                <a:gd name="T91" fmla="*/ 50 h 55"/>
                <a:gd name="T92" fmla="*/ 19 w 95"/>
                <a:gd name="T93" fmla="*/ 53 h 55"/>
                <a:gd name="T94" fmla="*/ 12 w 95"/>
                <a:gd name="T95" fmla="*/ 50 h 55"/>
                <a:gd name="T96" fmla="*/ 8 w 95"/>
                <a:gd name="T97" fmla="*/ 50 h 55"/>
                <a:gd name="T98" fmla="*/ 5 w 95"/>
                <a:gd name="T99" fmla="*/ 45 h 55"/>
                <a:gd name="T100" fmla="*/ 2 w 95"/>
                <a:gd name="T101" fmla="*/ 3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5" h="55">
                  <a:moveTo>
                    <a:pt x="2" y="39"/>
                  </a:moveTo>
                  <a:cubicBezTo>
                    <a:pt x="2" y="39"/>
                    <a:pt x="2" y="38"/>
                    <a:pt x="2" y="36"/>
                  </a:cubicBezTo>
                  <a:cubicBezTo>
                    <a:pt x="1" y="34"/>
                    <a:pt x="0" y="31"/>
                    <a:pt x="0" y="31"/>
                  </a:cubicBezTo>
                  <a:cubicBezTo>
                    <a:pt x="0" y="31"/>
                    <a:pt x="1" y="30"/>
                    <a:pt x="2" y="31"/>
                  </a:cubicBezTo>
                  <a:cubicBezTo>
                    <a:pt x="3" y="32"/>
                    <a:pt x="4" y="34"/>
                    <a:pt x="7" y="32"/>
                  </a:cubicBezTo>
                  <a:cubicBezTo>
                    <a:pt x="8" y="32"/>
                    <a:pt x="9" y="32"/>
                    <a:pt x="9" y="31"/>
                  </a:cubicBezTo>
                  <a:cubicBezTo>
                    <a:pt x="11" y="29"/>
                    <a:pt x="11" y="27"/>
                    <a:pt x="12" y="27"/>
                  </a:cubicBezTo>
                  <a:cubicBezTo>
                    <a:pt x="13" y="26"/>
                    <a:pt x="13" y="27"/>
                    <a:pt x="15" y="27"/>
                  </a:cubicBezTo>
                  <a:cubicBezTo>
                    <a:pt x="15" y="27"/>
                    <a:pt x="16" y="26"/>
                    <a:pt x="16" y="26"/>
                  </a:cubicBezTo>
                  <a:cubicBezTo>
                    <a:pt x="17" y="26"/>
                    <a:pt x="17" y="27"/>
                    <a:pt x="18" y="27"/>
                  </a:cubicBezTo>
                  <a:cubicBezTo>
                    <a:pt x="19" y="27"/>
                    <a:pt x="19" y="26"/>
                    <a:pt x="20" y="27"/>
                  </a:cubicBezTo>
                  <a:cubicBezTo>
                    <a:pt x="21" y="27"/>
                    <a:pt x="22" y="28"/>
                    <a:pt x="23" y="28"/>
                  </a:cubicBezTo>
                  <a:cubicBezTo>
                    <a:pt x="24" y="28"/>
                    <a:pt x="26" y="28"/>
                    <a:pt x="26" y="26"/>
                  </a:cubicBezTo>
                  <a:cubicBezTo>
                    <a:pt x="27" y="25"/>
                    <a:pt x="28" y="23"/>
                    <a:pt x="28" y="20"/>
                  </a:cubicBezTo>
                  <a:cubicBezTo>
                    <a:pt x="28" y="17"/>
                    <a:pt x="27" y="15"/>
                    <a:pt x="28" y="16"/>
                  </a:cubicBezTo>
                  <a:cubicBezTo>
                    <a:pt x="28" y="16"/>
                    <a:pt x="31" y="17"/>
                    <a:pt x="33" y="18"/>
                  </a:cubicBezTo>
                  <a:cubicBezTo>
                    <a:pt x="35" y="18"/>
                    <a:pt x="34" y="17"/>
                    <a:pt x="36" y="18"/>
                  </a:cubicBezTo>
                  <a:cubicBezTo>
                    <a:pt x="38" y="18"/>
                    <a:pt x="42" y="19"/>
                    <a:pt x="44" y="19"/>
                  </a:cubicBezTo>
                  <a:cubicBezTo>
                    <a:pt x="48" y="19"/>
                    <a:pt x="53" y="19"/>
                    <a:pt x="58" y="18"/>
                  </a:cubicBezTo>
                  <a:cubicBezTo>
                    <a:pt x="58" y="17"/>
                    <a:pt x="60" y="16"/>
                    <a:pt x="61" y="16"/>
                  </a:cubicBezTo>
                  <a:cubicBezTo>
                    <a:pt x="62" y="15"/>
                    <a:pt x="64" y="16"/>
                    <a:pt x="66" y="15"/>
                  </a:cubicBezTo>
                  <a:cubicBezTo>
                    <a:pt x="67" y="15"/>
                    <a:pt x="69" y="14"/>
                    <a:pt x="70" y="13"/>
                  </a:cubicBezTo>
                  <a:cubicBezTo>
                    <a:pt x="72" y="12"/>
                    <a:pt x="74" y="11"/>
                    <a:pt x="76" y="10"/>
                  </a:cubicBezTo>
                  <a:cubicBezTo>
                    <a:pt x="77" y="10"/>
                    <a:pt x="77" y="9"/>
                    <a:pt x="78" y="8"/>
                  </a:cubicBezTo>
                  <a:cubicBezTo>
                    <a:pt x="79" y="8"/>
                    <a:pt x="79" y="8"/>
                    <a:pt x="80" y="8"/>
                  </a:cubicBezTo>
                  <a:cubicBezTo>
                    <a:pt x="81" y="8"/>
                    <a:pt x="82" y="7"/>
                    <a:pt x="83" y="7"/>
                  </a:cubicBezTo>
                  <a:cubicBezTo>
                    <a:pt x="85" y="6"/>
                    <a:pt x="86" y="5"/>
                    <a:pt x="89" y="3"/>
                  </a:cubicBezTo>
                  <a:cubicBezTo>
                    <a:pt x="92" y="0"/>
                    <a:pt x="95" y="0"/>
                    <a:pt x="94" y="2"/>
                  </a:cubicBezTo>
                  <a:cubicBezTo>
                    <a:pt x="94" y="3"/>
                    <a:pt x="90" y="5"/>
                    <a:pt x="89" y="6"/>
                  </a:cubicBezTo>
                  <a:cubicBezTo>
                    <a:pt x="87" y="8"/>
                    <a:pt x="85" y="10"/>
                    <a:pt x="83" y="11"/>
                  </a:cubicBezTo>
                  <a:cubicBezTo>
                    <a:pt x="81" y="11"/>
                    <a:pt x="78" y="13"/>
                    <a:pt x="76" y="15"/>
                  </a:cubicBezTo>
                  <a:cubicBezTo>
                    <a:pt x="74" y="16"/>
                    <a:pt x="74" y="18"/>
                    <a:pt x="73" y="19"/>
                  </a:cubicBezTo>
                  <a:cubicBezTo>
                    <a:pt x="70" y="21"/>
                    <a:pt x="69" y="19"/>
                    <a:pt x="68" y="20"/>
                  </a:cubicBezTo>
                  <a:cubicBezTo>
                    <a:pt x="68" y="22"/>
                    <a:pt x="67" y="25"/>
                    <a:pt x="67" y="27"/>
                  </a:cubicBezTo>
                  <a:cubicBezTo>
                    <a:pt x="68" y="30"/>
                    <a:pt x="71" y="32"/>
                    <a:pt x="73" y="34"/>
                  </a:cubicBezTo>
                  <a:cubicBezTo>
                    <a:pt x="73" y="34"/>
                    <a:pt x="76" y="37"/>
                    <a:pt x="74" y="38"/>
                  </a:cubicBezTo>
                  <a:cubicBezTo>
                    <a:pt x="73" y="38"/>
                    <a:pt x="72" y="36"/>
                    <a:pt x="70" y="36"/>
                  </a:cubicBezTo>
                  <a:cubicBezTo>
                    <a:pt x="68" y="36"/>
                    <a:pt x="65" y="36"/>
                    <a:pt x="63" y="37"/>
                  </a:cubicBezTo>
                  <a:cubicBezTo>
                    <a:pt x="62" y="37"/>
                    <a:pt x="61" y="36"/>
                    <a:pt x="59" y="36"/>
                  </a:cubicBezTo>
                  <a:cubicBezTo>
                    <a:pt x="57" y="37"/>
                    <a:pt x="55" y="41"/>
                    <a:pt x="55" y="43"/>
                  </a:cubicBezTo>
                  <a:cubicBezTo>
                    <a:pt x="55" y="44"/>
                    <a:pt x="53" y="44"/>
                    <a:pt x="52" y="46"/>
                  </a:cubicBezTo>
                  <a:cubicBezTo>
                    <a:pt x="50" y="47"/>
                    <a:pt x="49" y="46"/>
                    <a:pt x="47" y="47"/>
                  </a:cubicBezTo>
                  <a:cubicBezTo>
                    <a:pt x="45" y="48"/>
                    <a:pt x="45" y="49"/>
                    <a:pt x="43" y="49"/>
                  </a:cubicBezTo>
                  <a:cubicBezTo>
                    <a:pt x="40" y="49"/>
                    <a:pt x="37" y="50"/>
                    <a:pt x="36" y="50"/>
                  </a:cubicBezTo>
                  <a:cubicBezTo>
                    <a:pt x="30" y="50"/>
                    <a:pt x="33" y="55"/>
                    <a:pt x="29" y="53"/>
                  </a:cubicBezTo>
                  <a:cubicBezTo>
                    <a:pt x="27" y="53"/>
                    <a:pt x="26" y="51"/>
                    <a:pt x="24" y="50"/>
                  </a:cubicBezTo>
                  <a:cubicBezTo>
                    <a:pt x="23" y="50"/>
                    <a:pt x="21" y="52"/>
                    <a:pt x="19" y="53"/>
                  </a:cubicBezTo>
                  <a:cubicBezTo>
                    <a:pt x="17" y="54"/>
                    <a:pt x="14" y="51"/>
                    <a:pt x="12" y="50"/>
                  </a:cubicBezTo>
                  <a:cubicBezTo>
                    <a:pt x="10" y="49"/>
                    <a:pt x="9" y="51"/>
                    <a:pt x="8" y="50"/>
                  </a:cubicBezTo>
                  <a:cubicBezTo>
                    <a:pt x="6" y="48"/>
                    <a:pt x="7" y="46"/>
                    <a:pt x="5" y="45"/>
                  </a:cubicBezTo>
                  <a:cubicBezTo>
                    <a:pt x="4" y="43"/>
                    <a:pt x="2" y="41"/>
                    <a:pt x="2" y="3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0" name="Freeform 21"/>
            <p:cNvSpPr>
              <a:spLocks/>
            </p:cNvSpPr>
            <p:nvPr/>
          </p:nvSpPr>
          <p:spPr bwMode="auto">
            <a:xfrm>
              <a:off x="5794468" y="3262801"/>
              <a:ext cx="424380" cy="437887"/>
            </a:xfrm>
            <a:custGeom>
              <a:avLst/>
              <a:gdLst>
                <a:gd name="T0" fmla="*/ 13 w 186"/>
                <a:gd name="T1" fmla="*/ 14 h 198"/>
                <a:gd name="T2" fmla="*/ 23 w 186"/>
                <a:gd name="T3" fmla="*/ 6 h 198"/>
                <a:gd name="T4" fmla="*/ 32 w 186"/>
                <a:gd name="T5" fmla="*/ 3 h 198"/>
                <a:gd name="T6" fmla="*/ 48 w 186"/>
                <a:gd name="T7" fmla="*/ 1 h 198"/>
                <a:gd name="T8" fmla="*/ 62 w 186"/>
                <a:gd name="T9" fmla="*/ 9 h 198"/>
                <a:gd name="T10" fmla="*/ 74 w 186"/>
                <a:gd name="T11" fmla="*/ 20 h 198"/>
                <a:gd name="T12" fmla="*/ 77 w 186"/>
                <a:gd name="T13" fmla="*/ 32 h 198"/>
                <a:gd name="T14" fmla="*/ 94 w 186"/>
                <a:gd name="T15" fmla="*/ 40 h 198"/>
                <a:gd name="T16" fmla="*/ 105 w 186"/>
                <a:gd name="T17" fmla="*/ 44 h 198"/>
                <a:gd name="T18" fmla="*/ 109 w 186"/>
                <a:gd name="T19" fmla="*/ 54 h 198"/>
                <a:gd name="T20" fmla="*/ 106 w 186"/>
                <a:gd name="T21" fmla="*/ 63 h 198"/>
                <a:gd name="T22" fmla="*/ 117 w 186"/>
                <a:gd name="T23" fmla="*/ 69 h 198"/>
                <a:gd name="T24" fmla="*/ 131 w 186"/>
                <a:gd name="T25" fmla="*/ 70 h 198"/>
                <a:gd name="T26" fmla="*/ 140 w 186"/>
                <a:gd name="T27" fmla="*/ 68 h 198"/>
                <a:gd name="T28" fmla="*/ 153 w 186"/>
                <a:gd name="T29" fmla="*/ 65 h 198"/>
                <a:gd name="T30" fmla="*/ 154 w 186"/>
                <a:gd name="T31" fmla="*/ 67 h 198"/>
                <a:gd name="T32" fmla="*/ 155 w 186"/>
                <a:gd name="T33" fmla="*/ 77 h 198"/>
                <a:gd name="T34" fmla="*/ 160 w 186"/>
                <a:gd name="T35" fmla="*/ 84 h 198"/>
                <a:gd name="T36" fmla="*/ 156 w 186"/>
                <a:gd name="T37" fmla="*/ 96 h 198"/>
                <a:gd name="T38" fmla="*/ 155 w 186"/>
                <a:gd name="T39" fmla="*/ 112 h 198"/>
                <a:gd name="T40" fmla="*/ 168 w 186"/>
                <a:gd name="T41" fmla="*/ 126 h 198"/>
                <a:gd name="T42" fmla="*/ 182 w 186"/>
                <a:gd name="T43" fmla="*/ 136 h 198"/>
                <a:gd name="T44" fmla="*/ 178 w 186"/>
                <a:gd name="T45" fmla="*/ 151 h 198"/>
                <a:gd name="T46" fmla="*/ 170 w 186"/>
                <a:gd name="T47" fmla="*/ 159 h 198"/>
                <a:gd name="T48" fmla="*/ 170 w 186"/>
                <a:gd name="T49" fmla="*/ 175 h 198"/>
                <a:gd name="T50" fmla="*/ 173 w 186"/>
                <a:gd name="T51" fmla="*/ 185 h 198"/>
                <a:gd name="T52" fmla="*/ 160 w 186"/>
                <a:gd name="T53" fmla="*/ 190 h 198"/>
                <a:gd name="T54" fmla="*/ 150 w 186"/>
                <a:gd name="T55" fmla="*/ 193 h 198"/>
                <a:gd name="T56" fmla="*/ 139 w 186"/>
                <a:gd name="T57" fmla="*/ 197 h 198"/>
                <a:gd name="T58" fmla="*/ 139 w 186"/>
                <a:gd name="T59" fmla="*/ 186 h 198"/>
                <a:gd name="T60" fmla="*/ 144 w 186"/>
                <a:gd name="T61" fmla="*/ 175 h 198"/>
                <a:gd name="T62" fmla="*/ 128 w 186"/>
                <a:gd name="T63" fmla="*/ 172 h 198"/>
                <a:gd name="T64" fmla="*/ 116 w 186"/>
                <a:gd name="T65" fmla="*/ 160 h 198"/>
                <a:gd name="T66" fmla="*/ 101 w 186"/>
                <a:gd name="T67" fmla="*/ 151 h 198"/>
                <a:gd name="T68" fmla="*/ 93 w 186"/>
                <a:gd name="T69" fmla="*/ 157 h 198"/>
                <a:gd name="T70" fmla="*/ 89 w 186"/>
                <a:gd name="T71" fmla="*/ 173 h 198"/>
                <a:gd name="T72" fmla="*/ 81 w 186"/>
                <a:gd name="T73" fmla="*/ 172 h 198"/>
                <a:gd name="T74" fmla="*/ 75 w 186"/>
                <a:gd name="T75" fmla="*/ 168 h 198"/>
                <a:gd name="T76" fmla="*/ 65 w 186"/>
                <a:gd name="T77" fmla="*/ 162 h 198"/>
                <a:gd name="T78" fmla="*/ 57 w 186"/>
                <a:gd name="T79" fmla="*/ 164 h 198"/>
                <a:gd name="T80" fmla="*/ 50 w 186"/>
                <a:gd name="T81" fmla="*/ 161 h 198"/>
                <a:gd name="T82" fmla="*/ 45 w 186"/>
                <a:gd name="T83" fmla="*/ 157 h 198"/>
                <a:gd name="T84" fmla="*/ 40 w 186"/>
                <a:gd name="T85" fmla="*/ 152 h 198"/>
                <a:gd name="T86" fmla="*/ 32 w 186"/>
                <a:gd name="T87" fmla="*/ 148 h 198"/>
                <a:gd name="T88" fmla="*/ 34 w 186"/>
                <a:gd name="T89" fmla="*/ 144 h 198"/>
                <a:gd name="T90" fmla="*/ 43 w 186"/>
                <a:gd name="T91" fmla="*/ 140 h 198"/>
                <a:gd name="T92" fmla="*/ 35 w 186"/>
                <a:gd name="T93" fmla="*/ 127 h 198"/>
                <a:gd name="T94" fmla="*/ 32 w 186"/>
                <a:gd name="T95" fmla="*/ 120 h 198"/>
                <a:gd name="T96" fmla="*/ 43 w 186"/>
                <a:gd name="T97" fmla="*/ 118 h 198"/>
                <a:gd name="T98" fmla="*/ 37 w 186"/>
                <a:gd name="T99" fmla="*/ 111 h 198"/>
                <a:gd name="T100" fmla="*/ 28 w 186"/>
                <a:gd name="T101" fmla="*/ 106 h 198"/>
                <a:gd name="T102" fmla="*/ 22 w 186"/>
                <a:gd name="T103" fmla="*/ 98 h 198"/>
                <a:gd name="T104" fmla="*/ 24 w 186"/>
                <a:gd name="T105" fmla="*/ 87 h 198"/>
                <a:gd name="T106" fmla="*/ 27 w 186"/>
                <a:gd name="T107" fmla="*/ 73 h 198"/>
                <a:gd name="T108" fmla="*/ 15 w 186"/>
                <a:gd name="T109" fmla="*/ 74 h 198"/>
                <a:gd name="T110" fmla="*/ 14 w 186"/>
                <a:gd name="T111" fmla="*/ 63 h 198"/>
                <a:gd name="T112" fmla="*/ 16 w 186"/>
                <a:gd name="T113" fmla="*/ 57 h 198"/>
                <a:gd name="T114" fmla="*/ 24 w 186"/>
                <a:gd name="T115" fmla="*/ 53 h 198"/>
                <a:gd name="T116" fmla="*/ 13 w 186"/>
                <a:gd name="T117" fmla="*/ 51 h 198"/>
                <a:gd name="T118" fmla="*/ 7 w 186"/>
                <a:gd name="T119" fmla="*/ 43 h 198"/>
                <a:gd name="T120" fmla="*/ 5 w 186"/>
                <a:gd name="T121" fmla="*/ 40 h 198"/>
                <a:gd name="T122" fmla="*/ 3 w 186"/>
                <a:gd name="T123" fmla="*/ 31 h 198"/>
                <a:gd name="T124" fmla="*/ 4 w 186"/>
                <a:gd name="T125" fmla="*/ 2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198">
                  <a:moveTo>
                    <a:pt x="11" y="14"/>
                  </a:moveTo>
                  <a:cubicBezTo>
                    <a:pt x="11" y="14"/>
                    <a:pt x="11" y="14"/>
                    <a:pt x="11" y="14"/>
                  </a:cubicBezTo>
                  <a:cubicBezTo>
                    <a:pt x="11" y="14"/>
                    <a:pt x="11" y="14"/>
                    <a:pt x="11" y="14"/>
                  </a:cubicBezTo>
                  <a:cubicBezTo>
                    <a:pt x="12" y="14"/>
                    <a:pt x="12" y="14"/>
                    <a:pt x="13" y="14"/>
                  </a:cubicBezTo>
                  <a:cubicBezTo>
                    <a:pt x="15" y="14"/>
                    <a:pt x="16" y="14"/>
                    <a:pt x="16" y="14"/>
                  </a:cubicBezTo>
                  <a:cubicBezTo>
                    <a:pt x="17" y="11"/>
                    <a:pt x="17" y="11"/>
                    <a:pt x="17" y="11"/>
                  </a:cubicBezTo>
                  <a:cubicBezTo>
                    <a:pt x="19" y="10"/>
                    <a:pt x="19" y="10"/>
                    <a:pt x="19" y="10"/>
                  </a:cubicBezTo>
                  <a:cubicBezTo>
                    <a:pt x="19" y="10"/>
                    <a:pt x="22" y="6"/>
                    <a:pt x="23" y="6"/>
                  </a:cubicBezTo>
                  <a:cubicBezTo>
                    <a:pt x="25" y="6"/>
                    <a:pt x="23" y="4"/>
                    <a:pt x="23" y="4"/>
                  </a:cubicBezTo>
                  <a:cubicBezTo>
                    <a:pt x="23" y="4"/>
                    <a:pt x="28" y="2"/>
                    <a:pt x="30" y="2"/>
                  </a:cubicBezTo>
                  <a:cubicBezTo>
                    <a:pt x="30" y="2"/>
                    <a:pt x="30" y="2"/>
                    <a:pt x="31" y="2"/>
                  </a:cubicBezTo>
                  <a:cubicBezTo>
                    <a:pt x="32" y="2"/>
                    <a:pt x="32" y="3"/>
                    <a:pt x="32" y="3"/>
                  </a:cubicBezTo>
                  <a:cubicBezTo>
                    <a:pt x="36" y="1"/>
                    <a:pt x="36" y="1"/>
                    <a:pt x="36" y="1"/>
                  </a:cubicBezTo>
                  <a:cubicBezTo>
                    <a:pt x="36" y="1"/>
                    <a:pt x="42" y="0"/>
                    <a:pt x="43" y="0"/>
                  </a:cubicBezTo>
                  <a:cubicBezTo>
                    <a:pt x="44" y="0"/>
                    <a:pt x="46" y="1"/>
                    <a:pt x="46" y="1"/>
                  </a:cubicBezTo>
                  <a:cubicBezTo>
                    <a:pt x="48" y="1"/>
                    <a:pt x="48" y="1"/>
                    <a:pt x="48" y="1"/>
                  </a:cubicBezTo>
                  <a:cubicBezTo>
                    <a:pt x="48" y="1"/>
                    <a:pt x="49" y="2"/>
                    <a:pt x="50" y="2"/>
                  </a:cubicBezTo>
                  <a:cubicBezTo>
                    <a:pt x="52" y="3"/>
                    <a:pt x="53" y="6"/>
                    <a:pt x="54" y="6"/>
                  </a:cubicBezTo>
                  <a:cubicBezTo>
                    <a:pt x="56" y="7"/>
                    <a:pt x="58" y="7"/>
                    <a:pt x="59" y="7"/>
                  </a:cubicBezTo>
                  <a:cubicBezTo>
                    <a:pt x="60" y="8"/>
                    <a:pt x="62" y="9"/>
                    <a:pt x="62" y="9"/>
                  </a:cubicBezTo>
                  <a:cubicBezTo>
                    <a:pt x="62" y="9"/>
                    <a:pt x="67" y="14"/>
                    <a:pt x="68" y="14"/>
                  </a:cubicBezTo>
                  <a:cubicBezTo>
                    <a:pt x="69" y="14"/>
                    <a:pt x="69" y="14"/>
                    <a:pt x="70" y="16"/>
                  </a:cubicBezTo>
                  <a:cubicBezTo>
                    <a:pt x="71" y="17"/>
                    <a:pt x="74" y="16"/>
                    <a:pt x="74" y="16"/>
                  </a:cubicBezTo>
                  <a:cubicBezTo>
                    <a:pt x="74" y="16"/>
                    <a:pt x="75" y="19"/>
                    <a:pt x="74" y="20"/>
                  </a:cubicBezTo>
                  <a:cubicBezTo>
                    <a:pt x="74" y="21"/>
                    <a:pt x="74" y="24"/>
                    <a:pt x="74" y="24"/>
                  </a:cubicBezTo>
                  <a:cubicBezTo>
                    <a:pt x="74" y="24"/>
                    <a:pt x="74" y="25"/>
                    <a:pt x="74" y="26"/>
                  </a:cubicBezTo>
                  <a:cubicBezTo>
                    <a:pt x="75" y="28"/>
                    <a:pt x="76" y="28"/>
                    <a:pt x="76" y="30"/>
                  </a:cubicBezTo>
                  <a:cubicBezTo>
                    <a:pt x="77" y="31"/>
                    <a:pt x="76" y="31"/>
                    <a:pt x="77" y="32"/>
                  </a:cubicBezTo>
                  <a:cubicBezTo>
                    <a:pt x="78" y="33"/>
                    <a:pt x="79" y="35"/>
                    <a:pt x="80" y="35"/>
                  </a:cubicBezTo>
                  <a:cubicBezTo>
                    <a:pt x="81" y="35"/>
                    <a:pt x="82" y="35"/>
                    <a:pt x="85" y="36"/>
                  </a:cubicBezTo>
                  <a:cubicBezTo>
                    <a:pt x="88" y="38"/>
                    <a:pt x="89" y="38"/>
                    <a:pt x="90" y="39"/>
                  </a:cubicBezTo>
                  <a:cubicBezTo>
                    <a:pt x="92" y="40"/>
                    <a:pt x="91" y="39"/>
                    <a:pt x="94" y="40"/>
                  </a:cubicBezTo>
                  <a:cubicBezTo>
                    <a:pt x="98" y="41"/>
                    <a:pt x="97" y="40"/>
                    <a:pt x="98" y="41"/>
                  </a:cubicBezTo>
                  <a:cubicBezTo>
                    <a:pt x="99" y="41"/>
                    <a:pt x="98" y="40"/>
                    <a:pt x="100" y="41"/>
                  </a:cubicBezTo>
                  <a:cubicBezTo>
                    <a:pt x="103" y="41"/>
                    <a:pt x="105" y="42"/>
                    <a:pt x="105" y="42"/>
                  </a:cubicBezTo>
                  <a:cubicBezTo>
                    <a:pt x="105" y="44"/>
                    <a:pt x="105" y="44"/>
                    <a:pt x="105" y="44"/>
                  </a:cubicBezTo>
                  <a:cubicBezTo>
                    <a:pt x="103" y="48"/>
                    <a:pt x="103" y="48"/>
                    <a:pt x="103" y="48"/>
                  </a:cubicBezTo>
                  <a:cubicBezTo>
                    <a:pt x="103" y="51"/>
                    <a:pt x="103" y="51"/>
                    <a:pt x="103" y="51"/>
                  </a:cubicBezTo>
                  <a:cubicBezTo>
                    <a:pt x="103" y="51"/>
                    <a:pt x="101" y="51"/>
                    <a:pt x="103" y="52"/>
                  </a:cubicBezTo>
                  <a:cubicBezTo>
                    <a:pt x="105" y="53"/>
                    <a:pt x="109" y="54"/>
                    <a:pt x="109" y="54"/>
                  </a:cubicBezTo>
                  <a:cubicBezTo>
                    <a:pt x="112" y="56"/>
                    <a:pt x="112" y="56"/>
                    <a:pt x="112" y="56"/>
                  </a:cubicBezTo>
                  <a:cubicBezTo>
                    <a:pt x="112" y="56"/>
                    <a:pt x="110" y="59"/>
                    <a:pt x="109" y="60"/>
                  </a:cubicBezTo>
                  <a:cubicBezTo>
                    <a:pt x="108" y="60"/>
                    <a:pt x="105" y="60"/>
                    <a:pt x="105" y="60"/>
                  </a:cubicBezTo>
                  <a:cubicBezTo>
                    <a:pt x="105" y="60"/>
                    <a:pt x="104" y="63"/>
                    <a:pt x="106" y="63"/>
                  </a:cubicBezTo>
                  <a:cubicBezTo>
                    <a:pt x="107" y="64"/>
                    <a:pt x="109" y="64"/>
                    <a:pt x="110" y="64"/>
                  </a:cubicBezTo>
                  <a:cubicBezTo>
                    <a:pt x="111" y="64"/>
                    <a:pt x="113" y="65"/>
                    <a:pt x="113" y="65"/>
                  </a:cubicBezTo>
                  <a:cubicBezTo>
                    <a:pt x="113" y="65"/>
                    <a:pt x="114" y="65"/>
                    <a:pt x="115" y="66"/>
                  </a:cubicBezTo>
                  <a:cubicBezTo>
                    <a:pt x="115" y="68"/>
                    <a:pt x="116" y="69"/>
                    <a:pt x="117" y="69"/>
                  </a:cubicBezTo>
                  <a:cubicBezTo>
                    <a:pt x="118" y="69"/>
                    <a:pt x="120" y="69"/>
                    <a:pt x="121" y="69"/>
                  </a:cubicBezTo>
                  <a:cubicBezTo>
                    <a:pt x="122" y="69"/>
                    <a:pt x="122" y="68"/>
                    <a:pt x="123" y="68"/>
                  </a:cubicBezTo>
                  <a:cubicBezTo>
                    <a:pt x="124" y="69"/>
                    <a:pt x="130" y="68"/>
                    <a:pt x="130" y="68"/>
                  </a:cubicBezTo>
                  <a:cubicBezTo>
                    <a:pt x="130" y="68"/>
                    <a:pt x="130" y="68"/>
                    <a:pt x="131" y="70"/>
                  </a:cubicBezTo>
                  <a:cubicBezTo>
                    <a:pt x="133" y="73"/>
                    <a:pt x="136" y="74"/>
                    <a:pt x="136" y="74"/>
                  </a:cubicBezTo>
                  <a:cubicBezTo>
                    <a:pt x="136" y="74"/>
                    <a:pt x="137" y="75"/>
                    <a:pt x="137" y="74"/>
                  </a:cubicBezTo>
                  <a:cubicBezTo>
                    <a:pt x="137" y="73"/>
                    <a:pt x="138" y="72"/>
                    <a:pt x="138" y="72"/>
                  </a:cubicBezTo>
                  <a:cubicBezTo>
                    <a:pt x="138" y="72"/>
                    <a:pt x="140" y="69"/>
                    <a:pt x="140" y="68"/>
                  </a:cubicBezTo>
                  <a:cubicBezTo>
                    <a:pt x="141" y="67"/>
                    <a:pt x="142" y="64"/>
                    <a:pt x="143" y="64"/>
                  </a:cubicBezTo>
                  <a:cubicBezTo>
                    <a:pt x="144" y="63"/>
                    <a:pt x="147" y="61"/>
                    <a:pt x="147" y="61"/>
                  </a:cubicBezTo>
                  <a:cubicBezTo>
                    <a:pt x="147" y="61"/>
                    <a:pt x="147" y="60"/>
                    <a:pt x="149" y="61"/>
                  </a:cubicBezTo>
                  <a:cubicBezTo>
                    <a:pt x="150" y="63"/>
                    <a:pt x="153" y="65"/>
                    <a:pt x="153" y="65"/>
                  </a:cubicBezTo>
                  <a:cubicBezTo>
                    <a:pt x="158" y="65"/>
                    <a:pt x="158" y="65"/>
                    <a:pt x="158" y="65"/>
                  </a:cubicBezTo>
                  <a:cubicBezTo>
                    <a:pt x="158" y="65"/>
                    <a:pt x="161" y="66"/>
                    <a:pt x="161" y="67"/>
                  </a:cubicBezTo>
                  <a:cubicBezTo>
                    <a:pt x="161" y="68"/>
                    <a:pt x="160" y="68"/>
                    <a:pt x="158" y="69"/>
                  </a:cubicBezTo>
                  <a:cubicBezTo>
                    <a:pt x="157" y="69"/>
                    <a:pt x="154" y="66"/>
                    <a:pt x="154" y="67"/>
                  </a:cubicBezTo>
                  <a:cubicBezTo>
                    <a:pt x="153" y="68"/>
                    <a:pt x="153" y="70"/>
                    <a:pt x="153" y="70"/>
                  </a:cubicBezTo>
                  <a:cubicBezTo>
                    <a:pt x="149" y="72"/>
                    <a:pt x="149" y="72"/>
                    <a:pt x="149" y="72"/>
                  </a:cubicBezTo>
                  <a:cubicBezTo>
                    <a:pt x="150" y="74"/>
                    <a:pt x="150" y="74"/>
                    <a:pt x="150" y="74"/>
                  </a:cubicBezTo>
                  <a:cubicBezTo>
                    <a:pt x="150" y="74"/>
                    <a:pt x="155" y="76"/>
                    <a:pt x="155" y="77"/>
                  </a:cubicBezTo>
                  <a:cubicBezTo>
                    <a:pt x="155" y="78"/>
                    <a:pt x="155" y="80"/>
                    <a:pt x="155" y="80"/>
                  </a:cubicBezTo>
                  <a:cubicBezTo>
                    <a:pt x="158" y="81"/>
                    <a:pt x="158" y="81"/>
                    <a:pt x="158" y="81"/>
                  </a:cubicBezTo>
                  <a:cubicBezTo>
                    <a:pt x="160" y="80"/>
                    <a:pt x="160" y="80"/>
                    <a:pt x="160" y="80"/>
                  </a:cubicBezTo>
                  <a:cubicBezTo>
                    <a:pt x="160" y="84"/>
                    <a:pt x="160" y="84"/>
                    <a:pt x="160" y="84"/>
                  </a:cubicBezTo>
                  <a:cubicBezTo>
                    <a:pt x="160" y="88"/>
                    <a:pt x="160" y="88"/>
                    <a:pt x="160" y="88"/>
                  </a:cubicBezTo>
                  <a:cubicBezTo>
                    <a:pt x="160" y="91"/>
                    <a:pt x="160" y="91"/>
                    <a:pt x="160" y="91"/>
                  </a:cubicBezTo>
                  <a:cubicBezTo>
                    <a:pt x="160" y="91"/>
                    <a:pt x="161" y="94"/>
                    <a:pt x="160" y="94"/>
                  </a:cubicBezTo>
                  <a:cubicBezTo>
                    <a:pt x="159" y="94"/>
                    <a:pt x="156" y="96"/>
                    <a:pt x="156" y="96"/>
                  </a:cubicBezTo>
                  <a:cubicBezTo>
                    <a:pt x="154" y="99"/>
                    <a:pt x="154" y="99"/>
                    <a:pt x="154" y="99"/>
                  </a:cubicBezTo>
                  <a:cubicBezTo>
                    <a:pt x="154" y="99"/>
                    <a:pt x="154" y="103"/>
                    <a:pt x="154" y="104"/>
                  </a:cubicBezTo>
                  <a:cubicBezTo>
                    <a:pt x="155" y="106"/>
                    <a:pt x="154" y="109"/>
                    <a:pt x="154" y="109"/>
                  </a:cubicBezTo>
                  <a:cubicBezTo>
                    <a:pt x="154" y="109"/>
                    <a:pt x="154" y="111"/>
                    <a:pt x="155" y="112"/>
                  </a:cubicBezTo>
                  <a:cubicBezTo>
                    <a:pt x="156" y="113"/>
                    <a:pt x="157" y="115"/>
                    <a:pt x="157" y="115"/>
                  </a:cubicBezTo>
                  <a:cubicBezTo>
                    <a:pt x="157" y="115"/>
                    <a:pt x="158" y="116"/>
                    <a:pt x="159" y="118"/>
                  </a:cubicBezTo>
                  <a:cubicBezTo>
                    <a:pt x="160" y="120"/>
                    <a:pt x="164" y="125"/>
                    <a:pt x="164" y="125"/>
                  </a:cubicBezTo>
                  <a:cubicBezTo>
                    <a:pt x="164" y="125"/>
                    <a:pt x="167" y="126"/>
                    <a:pt x="168" y="126"/>
                  </a:cubicBezTo>
                  <a:cubicBezTo>
                    <a:pt x="168" y="126"/>
                    <a:pt x="172" y="128"/>
                    <a:pt x="172" y="128"/>
                  </a:cubicBezTo>
                  <a:cubicBezTo>
                    <a:pt x="172" y="128"/>
                    <a:pt x="174" y="128"/>
                    <a:pt x="174" y="129"/>
                  </a:cubicBezTo>
                  <a:cubicBezTo>
                    <a:pt x="174" y="129"/>
                    <a:pt x="178" y="135"/>
                    <a:pt x="178" y="135"/>
                  </a:cubicBezTo>
                  <a:cubicBezTo>
                    <a:pt x="182" y="136"/>
                    <a:pt x="182" y="136"/>
                    <a:pt x="182" y="136"/>
                  </a:cubicBezTo>
                  <a:cubicBezTo>
                    <a:pt x="186" y="136"/>
                    <a:pt x="186" y="136"/>
                    <a:pt x="186" y="136"/>
                  </a:cubicBezTo>
                  <a:cubicBezTo>
                    <a:pt x="186" y="136"/>
                    <a:pt x="185" y="141"/>
                    <a:pt x="184" y="142"/>
                  </a:cubicBezTo>
                  <a:cubicBezTo>
                    <a:pt x="183" y="143"/>
                    <a:pt x="180" y="147"/>
                    <a:pt x="180" y="147"/>
                  </a:cubicBezTo>
                  <a:cubicBezTo>
                    <a:pt x="180" y="147"/>
                    <a:pt x="178" y="149"/>
                    <a:pt x="178" y="151"/>
                  </a:cubicBezTo>
                  <a:cubicBezTo>
                    <a:pt x="179" y="152"/>
                    <a:pt x="179" y="155"/>
                    <a:pt x="179" y="155"/>
                  </a:cubicBezTo>
                  <a:cubicBezTo>
                    <a:pt x="179" y="155"/>
                    <a:pt x="177" y="157"/>
                    <a:pt x="176" y="157"/>
                  </a:cubicBezTo>
                  <a:cubicBezTo>
                    <a:pt x="175" y="157"/>
                    <a:pt x="173" y="157"/>
                    <a:pt x="172" y="158"/>
                  </a:cubicBezTo>
                  <a:cubicBezTo>
                    <a:pt x="171" y="158"/>
                    <a:pt x="170" y="159"/>
                    <a:pt x="170" y="159"/>
                  </a:cubicBezTo>
                  <a:cubicBezTo>
                    <a:pt x="169" y="160"/>
                    <a:pt x="167" y="162"/>
                    <a:pt x="167" y="162"/>
                  </a:cubicBezTo>
                  <a:cubicBezTo>
                    <a:pt x="169" y="165"/>
                    <a:pt x="169" y="165"/>
                    <a:pt x="169" y="165"/>
                  </a:cubicBezTo>
                  <a:cubicBezTo>
                    <a:pt x="170" y="170"/>
                    <a:pt x="170" y="170"/>
                    <a:pt x="170" y="170"/>
                  </a:cubicBezTo>
                  <a:cubicBezTo>
                    <a:pt x="170" y="175"/>
                    <a:pt x="170" y="175"/>
                    <a:pt x="170" y="175"/>
                  </a:cubicBezTo>
                  <a:cubicBezTo>
                    <a:pt x="170" y="175"/>
                    <a:pt x="173" y="176"/>
                    <a:pt x="173" y="177"/>
                  </a:cubicBezTo>
                  <a:cubicBezTo>
                    <a:pt x="174" y="177"/>
                    <a:pt x="175" y="180"/>
                    <a:pt x="175" y="180"/>
                  </a:cubicBezTo>
                  <a:cubicBezTo>
                    <a:pt x="174" y="182"/>
                    <a:pt x="174" y="182"/>
                    <a:pt x="174" y="182"/>
                  </a:cubicBezTo>
                  <a:cubicBezTo>
                    <a:pt x="173" y="185"/>
                    <a:pt x="173" y="185"/>
                    <a:pt x="173" y="185"/>
                  </a:cubicBezTo>
                  <a:cubicBezTo>
                    <a:pt x="173" y="185"/>
                    <a:pt x="172" y="187"/>
                    <a:pt x="171" y="188"/>
                  </a:cubicBezTo>
                  <a:cubicBezTo>
                    <a:pt x="169" y="188"/>
                    <a:pt x="166" y="188"/>
                    <a:pt x="166" y="188"/>
                  </a:cubicBezTo>
                  <a:cubicBezTo>
                    <a:pt x="166" y="188"/>
                    <a:pt x="166" y="187"/>
                    <a:pt x="164" y="188"/>
                  </a:cubicBezTo>
                  <a:cubicBezTo>
                    <a:pt x="162" y="188"/>
                    <a:pt x="160" y="190"/>
                    <a:pt x="160" y="190"/>
                  </a:cubicBezTo>
                  <a:cubicBezTo>
                    <a:pt x="160" y="190"/>
                    <a:pt x="160" y="190"/>
                    <a:pt x="159" y="191"/>
                  </a:cubicBezTo>
                  <a:cubicBezTo>
                    <a:pt x="157" y="191"/>
                    <a:pt x="156" y="191"/>
                    <a:pt x="155" y="191"/>
                  </a:cubicBezTo>
                  <a:cubicBezTo>
                    <a:pt x="154" y="191"/>
                    <a:pt x="152" y="190"/>
                    <a:pt x="152" y="190"/>
                  </a:cubicBezTo>
                  <a:cubicBezTo>
                    <a:pt x="150" y="193"/>
                    <a:pt x="150" y="193"/>
                    <a:pt x="150" y="193"/>
                  </a:cubicBezTo>
                  <a:cubicBezTo>
                    <a:pt x="150" y="193"/>
                    <a:pt x="148" y="194"/>
                    <a:pt x="147" y="194"/>
                  </a:cubicBezTo>
                  <a:cubicBezTo>
                    <a:pt x="147" y="194"/>
                    <a:pt x="144" y="198"/>
                    <a:pt x="144" y="198"/>
                  </a:cubicBezTo>
                  <a:cubicBezTo>
                    <a:pt x="144" y="198"/>
                    <a:pt x="144" y="198"/>
                    <a:pt x="143" y="198"/>
                  </a:cubicBezTo>
                  <a:cubicBezTo>
                    <a:pt x="141" y="198"/>
                    <a:pt x="139" y="197"/>
                    <a:pt x="139" y="197"/>
                  </a:cubicBezTo>
                  <a:cubicBezTo>
                    <a:pt x="136" y="194"/>
                    <a:pt x="136" y="194"/>
                    <a:pt x="136" y="194"/>
                  </a:cubicBezTo>
                  <a:cubicBezTo>
                    <a:pt x="136" y="194"/>
                    <a:pt x="137" y="194"/>
                    <a:pt x="139" y="192"/>
                  </a:cubicBezTo>
                  <a:cubicBezTo>
                    <a:pt x="140" y="191"/>
                    <a:pt x="140" y="191"/>
                    <a:pt x="140" y="190"/>
                  </a:cubicBezTo>
                  <a:cubicBezTo>
                    <a:pt x="139" y="188"/>
                    <a:pt x="138" y="186"/>
                    <a:pt x="139" y="186"/>
                  </a:cubicBezTo>
                  <a:cubicBezTo>
                    <a:pt x="140" y="185"/>
                    <a:pt x="141" y="186"/>
                    <a:pt x="142" y="184"/>
                  </a:cubicBezTo>
                  <a:cubicBezTo>
                    <a:pt x="142" y="183"/>
                    <a:pt x="142" y="182"/>
                    <a:pt x="142" y="180"/>
                  </a:cubicBezTo>
                  <a:cubicBezTo>
                    <a:pt x="142" y="179"/>
                    <a:pt x="142" y="177"/>
                    <a:pt x="143" y="177"/>
                  </a:cubicBezTo>
                  <a:cubicBezTo>
                    <a:pt x="144" y="176"/>
                    <a:pt x="144" y="175"/>
                    <a:pt x="144" y="175"/>
                  </a:cubicBezTo>
                  <a:cubicBezTo>
                    <a:pt x="139" y="174"/>
                    <a:pt x="139" y="174"/>
                    <a:pt x="139" y="174"/>
                  </a:cubicBezTo>
                  <a:cubicBezTo>
                    <a:pt x="136" y="175"/>
                    <a:pt x="136" y="175"/>
                    <a:pt x="136" y="175"/>
                  </a:cubicBezTo>
                  <a:cubicBezTo>
                    <a:pt x="136" y="175"/>
                    <a:pt x="136" y="173"/>
                    <a:pt x="134" y="173"/>
                  </a:cubicBezTo>
                  <a:cubicBezTo>
                    <a:pt x="132" y="172"/>
                    <a:pt x="128" y="172"/>
                    <a:pt x="128" y="172"/>
                  </a:cubicBezTo>
                  <a:cubicBezTo>
                    <a:pt x="127" y="168"/>
                    <a:pt x="127" y="168"/>
                    <a:pt x="127" y="168"/>
                  </a:cubicBezTo>
                  <a:cubicBezTo>
                    <a:pt x="119" y="166"/>
                    <a:pt x="119" y="166"/>
                    <a:pt x="119" y="166"/>
                  </a:cubicBezTo>
                  <a:cubicBezTo>
                    <a:pt x="119" y="166"/>
                    <a:pt x="118" y="162"/>
                    <a:pt x="117" y="161"/>
                  </a:cubicBezTo>
                  <a:cubicBezTo>
                    <a:pt x="116" y="160"/>
                    <a:pt x="116" y="160"/>
                    <a:pt x="116" y="160"/>
                  </a:cubicBezTo>
                  <a:cubicBezTo>
                    <a:pt x="111" y="156"/>
                    <a:pt x="111" y="156"/>
                    <a:pt x="111" y="156"/>
                  </a:cubicBezTo>
                  <a:cubicBezTo>
                    <a:pt x="108" y="156"/>
                    <a:pt x="108" y="156"/>
                    <a:pt x="108" y="156"/>
                  </a:cubicBezTo>
                  <a:cubicBezTo>
                    <a:pt x="108" y="156"/>
                    <a:pt x="107" y="156"/>
                    <a:pt x="105" y="155"/>
                  </a:cubicBezTo>
                  <a:cubicBezTo>
                    <a:pt x="102" y="154"/>
                    <a:pt x="101" y="151"/>
                    <a:pt x="101" y="151"/>
                  </a:cubicBezTo>
                  <a:cubicBezTo>
                    <a:pt x="101" y="151"/>
                    <a:pt x="101" y="149"/>
                    <a:pt x="99" y="150"/>
                  </a:cubicBezTo>
                  <a:cubicBezTo>
                    <a:pt x="97" y="152"/>
                    <a:pt x="95" y="152"/>
                    <a:pt x="94" y="153"/>
                  </a:cubicBezTo>
                  <a:cubicBezTo>
                    <a:pt x="94" y="153"/>
                    <a:pt x="93" y="153"/>
                    <a:pt x="92" y="154"/>
                  </a:cubicBezTo>
                  <a:cubicBezTo>
                    <a:pt x="92" y="155"/>
                    <a:pt x="91" y="155"/>
                    <a:pt x="93" y="157"/>
                  </a:cubicBezTo>
                  <a:cubicBezTo>
                    <a:pt x="94" y="158"/>
                    <a:pt x="95" y="159"/>
                    <a:pt x="95" y="159"/>
                  </a:cubicBezTo>
                  <a:cubicBezTo>
                    <a:pt x="94" y="164"/>
                    <a:pt x="94" y="164"/>
                    <a:pt x="94" y="164"/>
                  </a:cubicBezTo>
                  <a:cubicBezTo>
                    <a:pt x="88" y="170"/>
                    <a:pt x="88" y="170"/>
                    <a:pt x="88" y="170"/>
                  </a:cubicBezTo>
                  <a:cubicBezTo>
                    <a:pt x="89" y="173"/>
                    <a:pt x="89" y="173"/>
                    <a:pt x="89" y="173"/>
                  </a:cubicBezTo>
                  <a:cubicBezTo>
                    <a:pt x="89" y="173"/>
                    <a:pt x="91" y="173"/>
                    <a:pt x="88" y="174"/>
                  </a:cubicBezTo>
                  <a:cubicBezTo>
                    <a:pt x="86" y="175"/>
                    <a:pt x="86" y="176"/>
                    <a:pt x="85" y="176"/>
                  </a:cubicBezTo>
                  <a:cubicBezTo>
                    <a:pt x="85" y="175"/>
                    <a:pt x="84" y="174"/>
                    <a:pt x="82" y="173"/>
                  </a:cubicBezTo>
                  <a:cubicBezTo>
                    <a:pt x="81" y="172"/>
                    <a:pt x="81" y="172"/>
                    <a:pt x="81" y="172"/>
                  </a:cubicBezTo>
                  <a:cubicBezTo>
                    <a:pt x="81" y="172"/>
                    <a:pt x="81" y="172"/>
                    <a:pt x="80" y="171"/>
                  </a:cubicBezTo>
                  <a:cubicBezTo>
                    <a:pt x="80" y="171"/>
                    <a:pt x="80" y="171"/>
                    <a:pt x="80" y="171"/>
                  </a:cubicBezTo>
                  <a:cubicBezTo>
                    <a:pt x="80" y="171"/>
                    <a:pt x="80" y="170"/>
                    <a:pt x="78" y="170"/>
                  </a:cubicBezTo>
                  <a:cubicBezTo>
                    <a:pt x="77" y="170"/>
                    <a:pt x="75" y="168"/>
                    <a:pt x="75" y="168"/>
                  </a:cubicBezTo>
                  <a:cubicBezTo>
                    <a:pt x="72" y="168"/>
                    <a:pt x="72" y="168"/>
                    <a:pt x="72" y="168"/>
                  </a:cubicBezTo>
                  <a:cubicBezTo>
                    <a:pt x="72" y="168"/>
                    <a:pt x="69" y="165"/>
                    <a:pt x="69" y="165"/>
                  </a:cubicBezTo>
                  <a:cubicBezTo>
                    <a:pt x="68" y="165"/>
                    <a:pt x="65" y="164"/>
                    <a:pt x="65" y="164"/>
                  </a:cubicBezTo>
                  <a:cubicBezTo>
                    <a:pt x="65" y="162"/>
                    <a:pt x="65" y="162"/>
                    <a:pt x="65" y="162"/>
                  </a:cubicBezTo>
                  <a:cubicBezTo>
                    <a:pt x="65" y="162"/>
                    <a:pt x="64" y="162"/>
                    <a:pt x="64" y="162"/>
                  </a:cubicBezTo>
                  <a:cubicBezTo>
                    <a:pt x="63" y="162"/>
                    <a:pt x="62" y="163"/>
                    <a:pt x="62" y="163"/>
                  </a:cubicBezTo>
                  <a:cubicBezTo>
                    <a:pt x="59" y="164"/>
                    <a:pt x="59" y="164"/>
                    <a:pt x="59" y="164"/>
                  </a:cubicBezTo>
                  <a:cubicBezTo>
                    <a:pt x="59" y="164"/>
                    <a:pt x="57" y="164"/>
                    <a:pt x="57" y="164"/>
                  </a:cubicBezTo>
                  <a:cubicBezTo>
                    <a:pt x="56" y="163"/>
                    <a:pt x="55" y="161"/>
                    <a:pt x="55" y="161"/>
                  </a:cubicBezTo>
                  <a:cubicBezTo>
                    <a:pt x="55" y="161"/>
                    <a:pt x="55" y="161"/>
                    <a:pt x="54" y="161"/>
                  </a:cubicBezTo>
                  <a:cubicBezTo>
                    <a:pt x="53" y="162"/>
                    <a:pt x="55" y="163"/>
                    <a:pt x="53" y="162"/>
                  </a:cubicBezTo>
                  <a:cubicBezTo>
                    <a:pt x="50" y="161"/>
                    <a:pt x="50" y="161"/>
                    <a:pt x="50" y="161"/>
                  </a:cubicBezTo>
                  <a:cubicBezTo>
                    <a:pt x="48" y="159"/>
                    <a:pt x="48" y="159"/>
                    <a:pt x="48" y="159"/>
                  </a:cubicBezTo>
                  <a:cubicBezTo>
                    <a:pt x="47" y="159"/>
                    <a:pt x="47" y="159"/>
                    <a:pt x="47" y="159"/>
                  </a:cubicBezTo>
                  <a:cubicBezTo>
                    <a:pt x="46" y="159"/>
                    <a:pt x="46" y="159"/>
                    <a:pt x="46" y="159"/>
                  </a:cubicBezTo>
                  <a:cubicBezTo>
                    <a:pt x="46" y="159"/>
                    <a:pt x="45" y="157"/>
                    <a:pt x="45" y="157"/>
                  </a:cubicBezTo>
                  <a:cubicBezTo>
                    <a:pt x="45" y="157"/>
                    <a:pt x="45" y="155"/>
                    <a:pt x="45" y="155"/>
                  </a:cubicBezTo>
                  <a:cubicBezTo>
                    <a:pt x="44" y="155"/>
                    <a:pt x="41" y="154"/>
                    <a:pt x="41" y="154"/>
                  </a:cubicBezTo>
                  <a:cubicBezTo>
                    <a:pt x="40" y="152"/>
                    <a:pt x="40" y="152"/>
                    <a:pt x="40" y="152"/>
                  </a:cubicBezTo>
                  <a:cubicBezTo>
                    <a:pt x="40" y="152"/>
                    <a:pt x="40" y="152"/>
                    <a:pt x="40" y="152"/>
                  </a:cubicBezTo>
                  <a:cubicBezTo>
                    <a:pt x="39" y="152"/>
                    <a:pt x="37" y="151"/>
                    <a:pt x="37" y="151"/>
                  </a:cubicBezTo>
                  <a:cubicBezTo>
                    <a:pt x="36" y="150"/>
                    <a:pt x="36" y="150"/>
                    <a:pt x="36" y="150"/>
                  </a:cubicBezTo>
                  <a:cubicBezTo>
                    <a:pt x="33" y="150"/>
                    <a:pt x="33" y="150"/>
                    <a:pt x="33" y="150"/>
                  </a:cubicBezTo>
                  <a:cubicBezTo>
                    <a:pt x="32" y="148"/>
                    <a:pt x="32" y="148"/>
                    <a:pt x="32" y="148"/>
                  </a:cubicBezTo>
                  <a:cubicBezTo>
                    <a:pt x="32" y="148"/>
                    <a:pt x="31" y="147"/>
                    <a:pt x="31" y="147"/>
                  </a:cubicBezTo>
                  <a:cubicBezTo>
                    <a:pt x="32" y="147"/>
                    <a:pt x="32" y="145"/>
                    <a:pt x="32" y="145"/>
                  </a:cubicBezTo>
                  <a:cubicBezTo>
                    <a:pt x="31" y="145"/>
                    <a:pt x="31" y="145"/>
                    <a:pt x="31" y="145"/>
                  </a:cubicBezTo>
                  <a:cubicBezTo>
                    <a:pt x="32" y="144"/>
                    <a:pt x="34" y="144"/>
                    <a:pt x="34" y="144"/>
                  </a:cubicBezTo>
                  <a:cubicBezTo>
                    <a:pt x="36" y="141"/>
                    <a:pt x="36" y="141"/>
                    <a:pt x="36" y="141"/>
                  </a:cubicBezTo>
                  <a:cubicBezTo>
                    <a:pt x="36" y="141"/>
                    <a:pt x="36" y="141"/>
                    <a:pt x="37" y="141"/>
                  </a:cubicBezTo>
                  <a:cubicBezTo>
                    <a:pt x="39" y="142"/>
                    <a:pt x="40" y="142"/>
                    <a:pt x="41" y="142"/>
                  </a:cubicBezTo>
                  <a:cubicBezTo>
                    <a:pt x="42" y="142"/>
                    <a:pt x="43" y="144"/>
                    <a:pt x="43" y="140"/>
                  </a:cubicBezTo>
                  <a:cubicBezTo>
                    <a:pt x="43" y="137"/>
                    <a:pt x="43" y="136"/>
                    <a:pt x="43" y="136"/>
                  </a:cubicBezTo>
                  <a:cubicBezTo>
                    <a:pt x="38" y="132"/>
                    <a:pt x="38" y="132"/>
                    <a:pt x="38" y="132"/>
                  </a:cubicBezTo>
                  <a:cubicBezTo>
                    <a:pt x="38" y="132"/>
                    <a:pt x="38" y="131"/>
                    <a:pt x="37" y="129"/>
                  </a:cubicBezTo>
                  <a:cubicBezTo>
                    <a:pt x="36" y="128"/>
                    <a:pt x="35" y="127"/>
                    <a:pt x="35" y="127"/>
                  </a:cubicBezTo>
                  <a:cubicBezTo>
                    <a:pt x="34" y="127"/>
                    <a:pt x="32" y="125"/>
                    <a:pt x="32" y="125"/>
                  </a:cubicBezTo>
                  <a:cubicBezTo>
                    <a:pt x="31" y="124"/>
                    <a:pt x="30" y="123"/>
                    <a:pt x="30" y="123"/>
                  </a:cubicBezTo>
                  <a:cubicBezTo>
                    <a:pt x="30" y="123"/>
                    <a:pt x="30" y="121"/>
                    <a:pt x="30" y="120"/>
                  </a:cubicBezTo>
                  <a:cubicBezTo>
                    <a:pt x="31" y="120"/>
                    <a:pt x="31" y="120"/>
                    <a:pt x="32" y="120"/>
                  </a:cubicBezTo>
                  <a:cubicBezTo>
                    <a:pt x="33" y="121"/>
                    <a:pt x="34" y="121"/>
                    <a:pt x="35" y="121"/>
                  </a:cubicBezTo>
                  <a:cubicBezTo>
                    <a:pt x="36" y="121"/>
                    <a:pt x="37" y="121"/>
                    <a:pt x="38" y="121"/>
                  </a:cubicBezTo>
                  <a:cubicBezTo>
                    <a:pt x="38" y="121"/>
                    <a:pt x="41" y="120"/>
                    <a:pt x="41" y="120"/>
                  </a:cubicBezTo>
                  <a:cubicBezTo>
                    <a:pt x="42" y="120"/>
                    <a:pt x="42" y="118"/>
                    <a:pt x="43" y="118"/>
                  </a:cubicBezTo>
                  <a:cubicBezTo>
                    <a:pt x="43" y="118"/>
                    <a:pt x="44" y="117"/>
                    <a:pt x="43" y="116"/>
                  </a:cubicBezTo>
                  <a:cubicBezTo>
                    <a:pt x="43" y="116"/>
                    <a:pt x="41" y="115"/>
                    <a:pt x="41" y="115"/>
                  </a:cubicBezTo>
                  <a:cubicBezTo>
                    <a:pt x="40" y="115"/>
                    <a:pt x="39" y="114"/>
                    <a:pt x="39" y="113"/>
                  </a:cubicBezTo>
                  <a:cubicBezTo>
                    <a:pt x="38" y="113"/>
                    <a:pt x="37" y="112"/>
                    <a:pt x="37" y="111"/>
                  </a:cubicBezTo>
                  <a:cubicBezTo>
                    <a:pt x="36" y="111"/>
                    <a:pt x="36" y="112"/>
                    <a:pt x="35" y="112"/>
                  </a:cubicBezTo>
                  <a:cubicBezTo>
                    <a:pt x="34" y="111"/>
                    <a:pt x="33" y="110"/>
                    <a:pt x="32" y="109"/>
                  </a:cubicBezTo>
                  <a:cubicBezTo>
                    <a:pt x="32" y="108"/>
                    <a:pt x="32" y="108"/>
                    <a:pt x="31" y="107"/>
                  </a:cubicBezTo>
                  <a:cubicBezTo>
                    <a:pt x="30" y="107"/>
                    <a:pt x="29" y="106"/>
                    <a:pt x="28" y="106"/>
                  </a:cubicBezTo>
                  <a:cubicBezTo>
                    <a:pt x="27" y="106"/>
                    <a:pt x="27" y="107"/>
                    <a:pt x="25" y="106"/>
                  </a:cubicBezTo>
                  <a:cubicBezTo>
                    <a:pt x="23" y="106"/>
                    <a:pt x="21" y="105"/>
                    <a:pt x="21" y="104"/>
                  </a:cubicBezTo>
                  <a:cubicBezTo>
                    <a:pt x="22" y="103"/>
                    <a:pt x="21" y="103"/>
                    <a:pt x="22" y="102"/>
                  </a:cubicBezTo>
                  <a:cubicBezTo>
                    <a:pt x="22" y="101"/>
                    <a:pt x="22" y="99"/>
                    <a:pt x="22" y="98"/>
                  </a:cubicBezTo>
                  <a:cubicBezTo>
                    <a:pt x="22" y="97"/>
                    <a:pt x="21" y="98"/>
                    <a:pt x="21" y="95"/>
                  </a:cubicBezTo>
                  <a:cubicBezTo>
                    <a:pt x="20" y="92"/>
                    <a:pt x="22" y="93"/>
                    <a:pt x="22" y="93"/>
                  </a:cubicBezTo>
                  <a:cubicBezTo>
                    <a:pt x="22" y="93"/>
                    <a:pt x="23" y="91"/>
                    <a:pt x="23" y="90"/>
                  </a:cubicBezTo>
                  <a:cubicBezTo>
                    <a:pt x="23" y="90"/>
                    <a:pt x="24" y="87"/>
                    <a:pt x="24" y="87"/>
                  </a:cubicBezTo>
                  <a:cubicBezTo>
                    <a:pt x="27" y="83"/>
                    <a:pt x="27" y="83"/>
                    <a:pt x="27" y="83"/>
                  </a:cubicBezTo>
                  <a:cubicBezTo>
                    <a:pt x="27" y="80"/>
                    <a:pt x="27" y="80"/>
                    <a:pt x="27" y="80"/>
                  </a:cubicBezTo>
                  <a:cubicBezTo>
                    <a:pt x="27" y="76"/>
                    <a:pt x="27" y="76"/>
                    <a:pt x="27" y="76"/>
                  </a:cubicBezTo>
                  <a:cubicBezTo>
                    <a:pt x="27" y="73"/>
                    <a:pt x="27" y="73"/>
                    <a:pt x="27" y="73"/>
                  </a:cubicBezTo>
                  <a:cubicBezTo>
                    <a:pt x="24" y="72"/>
                    <a:pt x="24" y="72"/>
                    <a:pt x="24" y="72"/>
                  </a:cubicBezTo>
                  <a:cubicBezTo>
                    <a:pt x="18" y="71"/>
                    <a:pt x="18" y="71"/>
                    <a:pt x="18" y="71"/>
                  </a:cubicBezTo>
                  <a:cubicBezTo>
                    <a:pt x="18" y="71"/>
                    <a:pt x="18" y="73"/>
                    <a:pt x="17" y="73"/>
                  </a:cubicBezTo>
                  <a:cubicBezTo>
                    <a:pt x="17" y="73"/>
                    <a:pt x="16" y="74"/>
                    <a:pt x="15" y="74"/>
                  </a:cubicBezTo>
                  <a:cubicBezTo>
                    <a:pt x="14" y="73"/>
                    <a:pt x="14" y="73"/>
                    <a:pt x="14" y="73"/>
                  </a:cubicBezTo>
                  <a:cubicBezTo>
                    <a:pt x="16" y="71"/>
                    <a:pt x="16" y="71"/>
                    <a:pt x="16" y="71"/>
                  </a:cubicBezTo>
                  <a:cubicBezTo>
                    <a:pt x="16" y="67"/>
                    <a:pt x="16" y="67"/>
                    <a:pt x="16" y="67"/>
                  </a:cubicBezTo>
                  <a:cubicBezTo>
                    <a:pt x="16" y="67"/>
                    <a:pt x="15" y="65"/>
                    <a:pt x="14" y="63"/>
                  </a:cubicBezTo>
                  <a:cubicBezTo>
                    <a:pt x="13" y="62"/>
                    <a:pt x="12" y="61"/>
                    <a:pt x="12" y="61"/>
                  </a:cubicBezTo>
                  <a:cubicBezTo>
                    <a:pt x="15" y="59"/>
                    <a:pt x="15" y="59"/>
                    <a:pt x="15" y="59"/>
                  </a:cubicBezTo>
                  <a:cubicBezTo>
                    <a:pt x="16" y="58"/>
                    <a:pt x="16" y="58"/>
                    <a:pt x="16" y="58"/>
                  </a:cubicBezTo>
                  <a:cubicBezTo>
                    <a:pt x="16" y="57"/>
                    <a:pt x="16" y="57"/>
                    <a:pt x="16" y="57"/>
                  </a:cubicBezTo>
                  <a:cubicBezTo>
                    <a:pt x="16" y="57"/>
                    <a:pt x="18" y="59"/>
                    <a:pt x="20" y="59"/>
                  </a:cubicBezTo>
                  <a:cubicBezTo>
                    <a:pt x="21" y="59"/>
                    <a:pt x="20" y="59"/>
                    <a:pt x="22" y="58"/>
                  </a:cubicBezTo>
                  <a:cubicBezTo>
                    <a:pt x="24" y="58"/>
                    <a:pt x="27" y="55"/>
                    <a:pt x="27" y="55"/>
                  </a:cubicBezTo>
                  <a:cubicBezTo>
                    <a:pt x="27" y="55"/>
                    <a:pt x="25" y="53"/>
                    <a:pt x="24" y="53"/>
                  </a:cubicBezTo>
                  <a:cubicBezTo>
                    <a:pt x="23" y="54"/>
                    <a:pt x="24" y="54"/>
                    <a:pt x="21" y="54"/>
                  </a:cubicBezTo>
                  <a:cubicBezTo>
                    <a:pt x="18" y="53"/>
                    <a:pt x="17" y="52"/>
                    <a:pt x="17" y="52"/>
                  </a:cubicBezTo>
                  <a:cubicBezTo>
                    <a:pt x="17" y="52"/>
                    <a:pt x="16" y="52"/>
                    <a:pt x="15" y="52"/>
                  </a:cubicBezTo>
                  <a:cubicBezTo>
                    <a:pt x="14" y="52"/>
                    <a:pt x="14" y="52"/>
                    <a:pt x="13" y="51"/>
                  </a:cubicBezTo>
                  <a:cubicBezTo>
                    <a:pt x="11" y="49"/>
                    <a:pt x="9" y="47"/>
                    <a:pt x="9" y="47"/>
                  </a:cubicBezTo>
                  <a:cubicBezTo>
                    <a:pt x="9" y="47"/>
                    <a:pt x="7" y="48"/>
                    <a:pt x="7" y="47"/>
                  </a:cubicBezTo>
                  <a:cubicBezTo>
                    <a:pt x="7" y="46"/>
                    <a:pt x="8" y="45"/>
                    <a:pt x="8" y="45"/>
                  </a:cubicBezTo>
                  <a:cubicBezTo>
                    <a:pt x="7" y="43"/>
                    <a:pt x="7" y="43"/>
                    <a:pt x="7" y="43"/>
                  </a:cubicBezTo>
                  <a:cubicBezTo>
                    <a:pt x="7" y="43"/>
                    <a:pt x="9" y="43"/>
                    <a:pt x="10" y="42"/>
                  </a:cubicBezTo>
                  <a:cubicBezTo>
                    <a:pt x="11" y="42"/>
                    <a:pt x="11" y="39"/>
                    <a:pt x="10" y="39"/>
                  </a:cubicBezTo>
                  <a:cubicBezTo>
                    <a:pt x="9" y="39"/>
                    <a:pt x="8" y="38"/>
                    <a:pt x="7" y="39"/>
                  </a:cubicBezTo>
                  <a:cubicBezTo>
                    <a:pt x="6" y="39"/>
                    <a:pt x="5" y="40"/>
                    <a:pt x="5" y="40"/>
                  </a:cubicBezTo>
                  <a:cubicBezTo>
                    <a:pt x="4" y="40"/>
                    <a:pt x="2" y="39"/>
                    <a:pt x="2" y="38"/>
                  </a:cubicBezTo>
                  <a:cubicBezTo>
                    <a:pt x="2" y="37"/>
                    <a:pt x="1" y="37"/>
                    <a:pt x="3" y="36"/>
                  </a:cubicBezTo>
                  <a:cubicBezTo>
                    <a:pt x="4" y="36"/>
                    <a:pt x="5" y="34"/>
                    <a:pt x="5" y="34"/>
                  </a:cubicBezTo>
                  <a:cubicBezTo>
                    <a:pt x="3" y="31"/>
                    <a:pt x="3" y="31"/>
                    <a:pt x="3" y="31"/>
                  </a:cubicBezTo>
                  <a:cubicBezTo>
                    <a:pt x="4" y="25"/>
                    <a:pt x="4" y="25"/>
                    <a:pt x="4" y="25"/>
                  </a:cubicBezTo>
                  <a:cubicBezTo>
                    <a:pt x="0" y="24"/>
                    <a:pt x="0" y="24"/>
                    <a:pt x="0" y="24"/>
                  </a:cubicBezTo>
                  <a:cubicBezTo>
                    <a:pt x="0" y="22"/>
                    <a:pt x="0" y="22"/>
                    <a:pt x="0" y="22"/>
                  </a:cubicBezTo>
                  <a:cubicBezTo>
                    <a:pt x="4" y="20"/>
                    <a:pt x="4" y="20"/>
                    <a:pt x="4" y="20"/>
                  </a:cubicBezTo>
                  <a:cubicBezTo>
                    <a:pt x="8" y="14"/>
                    <a:pt x="8" y="14"/>
                    <a:pt x="8" y="14"/>
                  </a:cubicBezTo>
                  <a:cubicBezTo>
                    <a:pt x="9" y="15"/>
                    <a:pt x="9" y="15"/>
                    <a:pt x="9" y="15"/>
                  </a:cubicBezTo>
                  <a:cubicBezTo>
                    <a:pt x="9" y="15"/>
                    <a:pt x="10" y="15"/>
                    <a:pt x="11" y="1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1" name="Freeform 25"/>
            <p:cNvSpPr>
              <a:spLocks/>
            </p:cNvSpPr>
            <p:nvPr/>
          </p:nvSpPr>
          <p:spPr bwMode="auto">
            <a:xfrm>
              <a:off x="4681844" y="3129624"/>
              <a:ext cx="394695" cy="240785"/>
            </a:xfrm>
            <a:custGeom>
              <a:avLst/>
              <a:gdLst>
                <a:gd name="T0" fmla="*/ 33 w 173"/>
                <a:gd name="T1" fmla="*/ 82 h 109"/>
                <a:gd name="T2" fmla="*/ 34 w 173"/>
                <a:gd name="T3" fmla="*/ 96 h 109"/>
                <a:gd name="T4" fmla="*/ 43 w 173"/>
                <a:gd name="T5" fmla="*/ 106 h 109"/>
                <a:gd name="T6" fmla="*/ 57 w 173"/>
                <a:gd name="T7" fmla="*/ 101 h 109"/>
                <a:gd name="T8" fmla="*/ 68 w 173"/>
                <a:gd name="T9" fmla="*/ 103 h 109"/>
                <a:gd name="T10" fmla="*/ 78 w 173"/>
                <a:gd name="T11" fmla="*/ 97 h 109"/>
                <a:gd name="T12" fmla="*/ 81 w 173"/>
                <a:gd name="T13" fmla="*/ 85 h 109"/>
                <a:gd name="T14" fmla="*/ 88 w 173"/>
                <a:gd name="T15" fmla="*/ 77 h 109"/>
                <a:gd name="T16" fmla="*/ 94 w 173"/>
                <a:gd name="T17" fmla="*/ 85 h 109"/>
                <a:gd name="T18" fmla="*/ 103 w 173"/>
                <a:gd name="T19" fmla="*/ 92 h 109"/>
                <a:gd name="T20" fmla="*/ 110 w 173"/>
                <a:gd name="T21" fmla="*/ 96 h 109"/>
                <a:gd name="T22" fmla="*/ 113 w 173"/>
                <a:gd name="T23" fmla="*/ 108 h 109"/>
                <a:gd name="T24" fmla="*/ 117 w 173"/>
                <a:gd name="T25" fmla="*/ 101 h 109"/>
                <a:gd name="T26" fmla="*/ 121 w 173"/>
                <a:gd name="T27" fmla="*/ 89 h 109"/>
                <a:gd name="T28" fmla="*/ 126 w 173"/>
                <a:gd name="T29" fmla="*/ 80 h 109"/>
                <a:gd name="T30" fmla="*/ 130 w 173"/>
                <a:gd name="T31" fmla="*/ 72 h 109"/>
                <a:gd name="T32" fmla="*/ 136 w 173"/>
                <a:gd name="T33" fmla="*/ 81 h 109"/>
                <a:gd name="T34" fmla="*/ 147 w 173"/>
                <a:gd name="T35" fmla="*/ 78 h 109"/>
                <a:gd name="T36" fmla="*/ 156 w 173"/>
                <a:gd name="T37" fmla="*/ 84 h 109"/>
                <a:gd name="T38" fmla="*/ 158 w 173"/>
                <a:gd name="T39" fmla="*/ 79 h 109"/>
                <a:gd name="T40" fmla="*/ 156 w 173"/>
                <a:gd name="T41" fmla="*/ 71 h 109"/>
                <a:gd name="T42" fmla="*/ 161 w 173"/>
                <a:gd name="T43" fmla="*/ 64 h 109"/>
                <a:gd name="T44" fmla="*/ 170 w 173"/>
                <a:gd name="T45" fmla="*/ 67 h 109"/>
                <a:gd name="T46" fmla="*/ 170 w 173"/>
                <a:gd name="T47" fmla="*/ 58 h 109"/>
                <a:gd name="T48" fmla="*/ 170 w 173"/>
                <a:gd name="T49" fmla="*/ 45 h 109"/>
                <a:gd name="T50" fmla="*/ 163 w 173"/>
                <a:gd name="T51" fmla="*/ 46 h 109"/>
                <a:gd name="T52" fmla="*/ 152 w 173"/>
                <a:gd name="T53" fmla="*/ 48 h 109"/>
                <a:gd name="T54" fmla="*/ 138 w 173"/>
                <a:gd name="T55" fmla="*/ 40 h 109"/>
                <a:gd name="T56" fmla="*/ 133 w 173"/>
                <a:gd name="T57" fmla="*/ 40 h 109"/>
                <a:gd name="T58" fmla="*/ 133 w 173"/>
                <a:gd name="T59" fmla="*/ 35 h 109"/>
                <a:gd name="T60" fmla="*/ 137 w 173"/>
                <a:gd name="T61" fmla="*/ 24 h 109"/>
                <a:gd name="T62" fmla="*/ 136 w 173"/>
                <a:gd name="T63" fmla="*/ 15 h 109"/>
                <a:gd name="T64" fmla="*/ 125 w 173"/>
                <a:gd name="T65" fmla="*/ 8 h 109"/>
                <a:gd name="T66" fmla="*/ 110 w 173"/>
                <a:gd name="T67" fmla="*/ 7 h 109"/>
                <a:gd name="T68" fmla="*/ 102 w 173"/>
                <a:gd name="T69" fmla="*/ 6 h 109"/>
                <a:gd name="T70" fmla="*/ 103 w 173"/>
                <a:gd name="T71" fmla="*/ 1 h 109"/>
                <a:gd name="T72" fmla="*/ 95 w 173"/>
                <a:gd name="T73" fmla="*/ 2 h 109"/>
                <a:gd name="T74" fmla="*/ 100 w 173"/>
                <a:gd name="T75" fmla="*/ 8 h 109"/>
                <a:gd name="T76" fmla="*/ 92 w 173"/>
                <a:gd name="T77" fmla="*/ 12 h 109"/>
                <a:gd name="T78" fmla="*/ 76 w 173"/>
                <a:gd name="T79" fmla="*/ 13 h 109"/>
                <a:gd name="T80" fmla="*/ 65 w 173"/>
                <a:gd name="T81" fmla="*/ 13 h 109"/>
                <a:gd name="T82" fmla="*/ 59 w 173"/>
                <a:gd name="T83" fmla="*/ 14 h 109"/>
                <a:gd name="T84" fmla="*/ 56 w 173"/>
                <a:gd name="T85" fmla="*/ 20 h 109"/>
                <a:gd name="T86" fmla="*/ 46 w 173"/>
                <a:gd name="T87" fmla="*/ 16 h 109"/>
                <a:gd name="T88" fmla="*/ 39 w 173"/>
                <a:gd name="T89" fmla="*/ 20 h 109"/>
                <a:gd name="T90" fmla="*/ 42 w 173"/>
                <a:gd name="T91" fmla="*/ 23 h 109"/>
                <a:gd name="T92" fmla="*/ 37 w 173"/>
                <a:gd name="T93" fmla="*/ 33 h 109"/>
                <a:gd name="T94" fmla="*/ 29 w 173"/>
                <a:gd name="T95" fmla="*/ 41 h 109"/>
                <a:gd name="T96" fmla="*/ 19 w 173"/>
                <a:gd name="T97" fmla="*/ 47 h 109"/>
                <a:gd name="T98" fmla="*/ 19 w 173"/>
                <a:gd name="T99" fmla="*/ 56 h 109"/>
                <a:gd name="T100" fmla="*/ 7 w 173"/>
                <a:gd name="T101" fmla="*/ 67 h 109"/>
                <a:gd name="T102" fmla="*/ 7 w 173"/>
                <a:gd name="T103" fmla="*/ 77 h 109"/>
                <a:gd name="T104" fmla="*/ 0 w 173"/>
                <a:gd name="T105" fmla="*/ 87 h 109"/>
                <a:gd name="T106" fmla="*/ 10 w 173"/>
                <a:gd name="T107" fmla="*/ 87 h 109"/>
                <a:gd name="T108" fmla="*/ 12 w 173"/>
                <a:gd name="T109" fmla="*/ 77 h 109"/>
                <a:gd name="T110" fmla="*/ 31 w 173"/>
                <a:gd name="T111" fmla="*/ 7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3" h="109">
                  <a:moveTo>
                    <a:pt x="31" y="75"/>
                  </a:moveTo>
                  <a:cubicBezTo>
                    <a:pt x="33" y="76"/>
                    <a:pt x="33" y="76"/>
                    <a:pt x="33" y="76"/>
                  </a:cubicBezTo>
                  <a:cubicBezTo>
                    <a:pt x="33" y="78"/>
                    <a:pt x="33" y="78"/>
                    <a:pt x="33" y="78"/>
                  </a:cubicBezTo>
                  <a:cubicBezTo>
                    <a:pt x="33" y="78"/>
                    <a:pt x="33" y="77"/>
                    <a:pt x="32" y="79"/>
                  </a:cubicBezTo>
                  <a:cubicBezTo>
                    <a:pt x="31" y="80"/>
                    <a:pt x="31" y="80"/>
                    <a:pt x="31" y="80"/>
                  </a:cubicBezTo>
                  <a:cubicBezTo>
                    <a:pt x="32" y="80"/>
                    <a:pt x="33" y="81"/>
                    <a:pt x="33" y="81"/>
                  </a:cubicBezTo>
                  <a:cubicBezTo>
                    <a:pt x="33" y="81"/>
                    <a:pt x="34" y="81"/>
                    <a:pt x="33" y="82"/>
                  </a:cubicBezTo>
                  <a:cubicBezTo>
                    <a:pt x="33" y="84"/>
                    <a:pt x="33" y="85"/>
                    <a:pt x="33" y="85"/>
                  </a:cubicBezTo>
                  <a:cubicBezTo>
                    <a:pt x="33" y="85"/>
                    <a:pt x="33" y="86"/>
                    <a:pt x="33" y="87"/>
                  </a:cubicBezTo>
                  <a:cubicBezTo>
                    <a:pt x="32" y="87"/>
                    <a:pt x="31" y="90"/>
                    <a:pt x="31" y="90"/>
                  </a:cubicBezTo>
                  <a:cubicBezTo>
                    <a:pt x="31" y="90"/>
                    <a:pt x="31" y="90"/>
                    <a:pt x="31" y="91"/>
                  </a:cubicBezTo>
                  <a:cubicBezTo>
                    <a:pt x="32" y="91"/>
                    <a:pt x="35" y="91"/>
                    <a:pt x="35" y="91"/>
                  </a:cubicBezTo>
                  <a:cubicBezTo>
                    <a:pt x="35" y="91"/>
                    <a:pt x="35" y="93"/>
                    <a:pt x="35" y="94"/>
                  </a:cubicBezTo>
                  <a:cubicBezTo>
                    <a:pt x="34" y="94"/>
                    <a:pt x="33" y="96"/>
                    <a:pt x="34" y="96"/>
                  </a:cubicBezTo>
                  <a:cubicBezTo>
                    <a:pt x="35" y="96"/>
                    <a:pt x="36" y="97"/>
                    <a:pt x="36" y="97"/>
                  </a:cubicBezTo>
                  <a:cubicBezTo>
                    <a:pt x="36" y="97"/>
                    <a:pt x="37" y="98"/>
                    <a:pt x="37" y="98"/>
                  </a:cubicBezTo>
                  <a:cubicBezTo>
                    <a:pt x="38" y="98"/>
                    <a:pt x="39" y="99"/>
                    <a:pt x="39" y="99"/>
                  </a:cubicBezTo>
                  <a:cubicBezTo>
                    <a:pt x="39" y="99"/>
                    <a:pt x="41" y="101"/>
                    <a:pt x="41" y="101"/>
                  </a:cubicBezTo>
                  <a:cubicBezTo>
                    <a:pt x="41" y="102"/>
                    <a:pt x="40" y="103"/>
                    <a:pt x="40" y="103"/>
                  </a:cubicBezTo>
                  <a:cubicBezTo>
                    <a:pt x="40" y="103"/>
                    <a:pt x="42" y="105"/>
                    <a:pt x="42" y="105"/>
                  </a:cubicBezTo>
                  <a:cubicBezTo>
                    <a:pt x="42" y="105"/>
                    <a:pt x="42" y="106"/>
                    <a:pt x="43" y="106"/>
                  </a:cubicBezTo>
                  <a:cubicBezTo>
                    <a:pt x="44" y="106"/>
                    <a:pt x="45" y="105"/>
                    <a:pt x="45" y="105"/>
                  </a:cubicBezTo>
                  <a:cubicBezTo>
                    <a:pt x="45" y="105"/>
                    <a:pt x="47" y="104"/>
                    <a:pt x="47" y="104"/>
                  </a:cubicBezTo>
                  <a:cubicBezTo>
                    <a:pt x="47" y="104"/>
                    <a:pt x="48" y="103"/>
                    <a:pt x="49" y="103"/>
                  </a:cubicBezTo>
                  <a:cubicBezTo>
                    <a:pt x="50" y="103"/>
                    <a:pt x="51" y="104"/>
                    <a:pt x="52" y="104"/>
                  </a:cubicBezTo>
                  <a:cubicBezTo>
                    <a:pt x="53" y="104"/>
                    <a:pt x="56" y="104"/>
                    <a:pt x="56" y="104"/>
                  </a:cubicBezTo>
                  <a:cubicBezTo>
                    <a:pt x="56" y="102"/>
                    <a:pt x="56" y="102"/>
                    <a:pt x="56" y="102"/>
                  </a:cubicBezTo>
                  <a:cubicBezTo>
                    <a:pt x="56" y="102"/>
                    <a:pt x="56" y="101"/>
                    <a:pt x="57" y="101"/>
                  </a:cubicBezTo>
                  <a:cubicBezTo>
                    <a:pt x="58" y="101"/>
                    <a:pt x="59" y="101"/>
                    <a:pt x="59" y="101"/>
                  </a:cubicBezTo>
                  <a:cubicBezTo>
                    <a:pt x="59" y="101"/>
                    <a:pt x="58" y="100"/>
                    <a:pt x="59" y="100"/>
                  </a:cubicBezTo>
                  <a:cubicBezTo>
                    <a:pt x="59" y="100"/>
                    <a:pt x="61" y="100"/>
                    <a:pt x="62" y="101"/>
                  </a:cubicBezTo>
                  <a:cubicBezTo>
                    <a:pt x="62" y="101"/>
                    <a:pt x="64" y="100"/>
                    <a:pt x="64" y="101"/>
                  </a:cubicBezTo>
                  <a:cubicBezTo>
                    <a:pt x="64" y="101"/>
                    <a:pt x="65" y="102"/>
                    <a:pt x="65" y="102"/>
                  </a:cubicBezTo>
                  <a:cubicBezTo>
                    <a:pt x="65" y="102"/>
                    <a:pt x="66" y="104"/>
                    <a:pt x="66" y="103"/>
                  </a:cubicBezTo>
                  <a:cubicBezTo>
                    <a:pt x="67" y="103"/>
                    <a:pt x="67" y="103"/>
                    <a:pt x="68" y="103"/>
                  </a:cubicBezTo>
                  <a:cubicBezTo>
                    <a:pt x="68" y="104"/>
                    <a:pt x="70" y="104"/>
                    <a:pt x="71" y="104"/>
                  </a:cubicBezTo>
                  <a:cubicBezTo>
                    <a:pt x="71" y="103"/>
                    <a:pt x="71" y="103"/>
                    <a:pt x="71" y="103"/>
                  </a:cubicBezTo>
                  <a:cubicBezTo>
                    <a:pt x="71" y="102"/>
                    <a:pt x="70" y="101"/>
                    <a:pt x="72" y="101"/>
                  </a:cubicBezTo>
                  <a:cubicBezTo>
                    <a:pt x="73" y="101"/>
                    <a:pt x="73" y="100"/>
                    <a:pt x="74" y="100"/>
                  </a:cubicBezTo>
                  <a:cubicBezTo>
                    <a:pt x="75" y="100"/>
                    <a:pt x="76" y="100"/>
                    <a:pt x="76" y="100"/>
                  </a:cubicBezTo>
                  <a:cubicBezTo>
                    <a:pt x="76" y="100"/>
                    <a:pt x="76" y="100"/>
                    <a:pt x="77" y="99"/>
                  </a:cubicBezTo>
                  <a:cubicBezTo>
                    <a:pt x="78" y="98"/>
                    <a:pt x="78" y="97"/>
                    <a:pt x="78" y="97"/>
                  </a:cubicBezTo>
                  <a:cubicBezTo>
                    <a:pt x="78" y="96"/>
                    <a:pt x="78" y="95"/>
                    <a:pt x="78" y="95"/>
                  </a:cubicBezTo>
                  <a:cubicBezTo>
                    <a:pt x="79" y="94"/>
                    <a:pt x="79" y="94"/>
                    <a:pt x="79" y="94"/>
                  </a:cubicBezTo>
                  <a:cubicBezTo>
                    <a:pt x="80" y="93"/>
                    <a:pt x="80" y="93"/>
                    <a:pt x="80" y="93"/>
                  </a:cubicBezTo>
                  <a:cubicBezTo>
                    <a:pt x="80" y="93"/>
                    <a:pt x="80" y="93"/>
                    <a:pt x="81" y="91"/>
                  </a:cubicBezTo>
                  <a:cubicBezTo>
                    <a:pt x="81" y="90"/>
                    <a:pt x="81" y="90"/>
                    <a:pt x="81" y="90"/>
                  </a:cubicBezTo>
                  <a:cubicBezTo>
                    <a:pt x="82" y="88"/>
                    <a:pt x="82" y="88"/>
                    <a:pt x="82" y="88"/>
                  </a:cubicBezTo>
                  <a:cubicBezTo>
                    <a:pt x="81" y="85"/>
                    <a:pt x="81" y="85"/>
                    <a:pt x="81" y="85"/>
                  </a:cubicBezTo>
                  <a:cubicBezTo>
                    <a:pt x="80" y="84"/>
                    <a:pt x="80" y="84"/>
                    <a:pt x="80" y="84"/>
                  </a:cubicBezTo>
                  <a:cubicBezTo>
                    <a:pt x="81" y="83"/>
                    <a:pt x="81" y="83"/>
                    <a:pt x="81" y="83"/>
                  </a:cubicBezTo>
                  <a:cubicBezTo>
                    <a:pt x="81" y="83"/>
                    <a:pt x="82" y="82"/>
                    <a:pt x="83" y="82"/>
                  </a:cubicBezTo>
                  <a:cubicBezTo>
                    <a:pt x="84" y="82"/>
                    <a:pt x="84" y="82"/>
                    <a:pt x="84" y="81"/>
                  </a:cubicBezTo>
                  <a:cubicBezTo>
                    <a:pt x="85" y="81"/>
                    <a:pt x="87" y="79"/>
                    <a:pt x="87" y="79"/>
                  </a:cubicBezTo>
                  <a:cubicBezTo>
                    <a:pt x="87" y="79"/>
                    <a:pt x="87" y="79"/>
                    <a:pt x="88" y="79"/>
                  </a:cubicBezTo>
                  <a:cubicBezTo>
                    <a:pt x="88" y="78"/>
                    <a:pt x="88" y="77"/>
                    <a:pt x="88" y="77"/>
                  </a:cubicBezTo>
                  <a:cubicBezTo>
                    <a:pt x="88" y="77"/>
                    <a:pt x="88" y="76"/>
                    <a:pt x="89" y="76"/>
                  </a:cubicBezTo>
                  <a:cubicBezTo>
                    <a:pt x="90" y="75"/>
                    <a:pt x="94" y="74"/>
                    <a:pt x="94" y="74"/>
                  </a:cubicBezTo>
                  <a:cubicBezTo>
                    <a:pt x="94" y="74"/>
                    <a:pt x="93" y="76"/>
                    <a:pt x="93" y="77"/>
                  </a:cubicBezTo>
                  <a:cubicBezTo>
                    <a:pt x="93" y="78"/>
                    <a:pt x="94" y="80"/>
                    <a:pt x="94" y="80"/>
                  </a:cubicBezTo>
                  <a:cubicBezTo>
                    <a:pt x="94" y="80"/>
                    <a:pt x="93" y="82"/>
                    <a:pt x="93" y="82"/>
                  </a:cubicBezTo>
                  <a:cubicBezTo>
                    <a:pt x="93" y="83"/>
                    <a:pt x="93" y="84"/>
                    <a:pt x="93" y="84"/>
                  </a:cubicBezTo>
                  <a:cubicBezTo>
                    <a:pt x="94" y="85"/>
                    <a:pt x="94" y="85"/>
                    <a:pt x="94" y="85"/>
                  </a:cubicBezTo>
                  <a:cubicBezTo>
                    <a:pt x="94" y="85"/>
                    <a:pt x="94" y="86"/>
                    <a:pt x="94" y="86"/>
                  </a:cubicBezTo>
                  <a:cubicBezTo>
                    <a:pt x="95" y="86"/>
                    <a:pt x="96" y="88"/>
                    <a:pt x="96" y="88"/>
                  </a:cubicBezTo>
                  <a:cubicBezTo>
                    <a:pt x="97" y="88"/>
                    <a:pt x="97" y="88"/>
                    <a:pt x="97" y="88"/>
                  </a:cubicBezTo>
                  <a:cubicBezTo>
                    <a:pt x="97" y="88"/>
                    <a:pt x="98" y="89"/>
                    <a:pt x="98" y="90"/>
                  </a:cubicBezTo>
                  <a:cubicBezTo>
                    <a:pt x="98" y="90"/>
                    <a:pt x="99" y="91"/>
                    <a:pt x="100" y="92"/>
                  </a:cubicBezTo>
                  <a:cubicBezTo>
                    <a:pt x="100" y="92"/>
                    <a:pt x="101" y="92"/>
                    <a:pt x="101" y="92"/>
                  </a:cubicBezTo>
                  <a:cubicBezTo>
                    <a:pt x="102" y="92"/>
                    <a:pt x="103" y="92"/>
                    <a:pt x="103" y="92"/>
                  </a:cubicBezTo>
                  <a:cubicBezTo>
                    <a:pt x="103" y="93"/>
                    <a:pt x="105" y="93"/>
                    <a:pt x="106" y="93"/>
                  </a:cubicBezTo>
                  <a:cubicBezTo>
                    <a:pt x="106" y="94"/>
                    <a:pt x="108" y="93"/>
                    <a:pt x="108" y="93"/>
                  </a:cubicBezTo>
                  <a:cubicBezTo>
                    <a:pt x="109" y="94"/>
                    <a:pt x="109" y="94"/>
                    <a:pt x="109" y="94"/>
                  </a:cubicBezTo>
                  <a:cubicBezTo>
                    <a:pt x="110" y="94"/>
                    <a:pt x="110" y="94"/>
                    <a:pt x="110" y="94"/>
                  </a:cubicBezTo>
                  <a:cubicBezTo>
                    <a:pt x="110" y="94"/>
                    <a:pt x="111" y="94"/>
                    <a:pt x="111" y="95"/>
                  </a:cubicBezTo>
                  <a:cubicBezTo>
                    <a:pt x="110" y="96"/>
                    <a:pt x="110" y="96"/>
                    <a:pt x="110" y="96"/>
                  </a:cubicBezTo>
                  <a:cubicBezTo>
                    <a:pt x="110" y="96"/>
                    <a:pt x="110" y="96"/>
                    <a:pt x="110" y="96"/>
                  </a:cubicBezTo>
                  <a:cubicBezTo>
                    <a:pt x="109" y="97"/>
                    <a:pt x="108" y="99"/>
                    <a:pt x="108" y="99"/>
                  </a:cubicBezTo>
                  <a:cubicBezTo>
                    <a:pt x="111" y="101"/>
                    <a:pt x="111" y="101"/>
                    <a:pt x="111" y="101"/>
                  </a:cubicBezTo>
                  <a:cubicBezTo>
                    <a:pt x="111" y="101"/>
                    <a:pt x="112" y="101"/>
                    <a:pt x="112" y="102"/>
                  </a:cubicBezTo>
                  <a:cubicBezTo>
                    <a:pt x="113" y="103"/>
                    <a:pt x="113" y="104"/>
                    <a:pt x="113" y="104"/>
                  </a:cubicBezTo>
                  <a:cubicBezTo>
                    <a:pt x="113" y="104"/>
                    <a:pt x="113" y="104"/>
                    <a:pt x="113" y="104"/>
                  </a:cubicBezTo>
                  <a:cubicBezTo>
                    <a:pt x="113" y="105"/>
                    <a:pt x="113" y="107"/>
                    <a:pt x="113" y="107"/>
                  </a:cubicBezTo>
                  <a:cubicBezTo>
                    <a:pt x="113" y="107"/>
                    <a:pt x="111" y="108"/>
                    <a:pt x="113" y="108"/>
                  </a:cubicBezTo>
                  <a:cubicBezTo>
                    <a:pt x="115" y="108"/>
                    <a:pt x="115" y="108"/>
                    <a:pt x="115" y="108"/>
                  </a:cubicBezTo>
                  <a:cubicBezTo>
                    <a:pt x="116" y="108"/>
                    <a:pt x="117" y="109"/>
                    <a:pt x="117" y="109"/>
                  </a:cubicBezTo>
                  <a:cubicBezTo>
                    <a:pt x="118" y="108"/>
                    <a:pt x="118" y="108"/>
                    <a:pt x="118" y="108"/>
                  </a:cubicBezTo>
                  <a:cubicBezTo>
                    <a:pt x="118" y="108"/>
                    <a:pt x="117" y="106"/>
                    <a:pt x="119" y="105"/>
                  </a:cubicBezTo>
                  <a:cubicBezTo>
                    <a:pt x="120" y="104"/>
                    <a:pt x="120" y="104"/>
                    <a:pt x="120" y="104"/>
                  </a:cubicBezTo>
                  <a:cubicBezTo>
                    <a:pt x="120" y="104"/>
                    <a:pt x="117" y="103"/>
                    <a:pt x="117" y="102"/>
                  </a:cubicBezTo>
                  <a:cubicBezTo>
                    <a:pt x="117" y="102"/>
                    <a:pt x="116" y="102"/>
                    <a:pt x="117" y="101"/>
                  </a:cubicBezTo>
                  <a:cubicBezTo>
                    <a:pt x="117" y="100"/>
                    <a:pt x="116" y="100"/>
                    <a:pt x="117" y="99"/>
                  </a:cubicBezTo>
                  <a:cubicBezTo>
                    <a:pt x="117" y="99"/>
                    <a:pt x="118" y="99"/>
                    <a:pt x="118" y="98"/>
                  </a:cubicBezTo>
                  <a:cubicBezTo>
                    <a:pt x="118" y="98"/>
                    <a:pt x="117" y="96"/>
                    <a:pt x="117" y="96"/>
                  </a:cubicBezTo>
                  <a:cubicBezTo>
                    <a:pt x="119" y="95"/>
                    <a:pt x="119" y="95"/>
                    <a:pt x="119" y="95"/>
                  </a:cubicBezTo>
                  <a:cubicBezTo>
                    <a:pt x="119" y="95"/>
                    <a:pt x="119" y="94"/>
                    <a:pt x="119" y="94"/>
                  </a:cubicBezTo>
                  <a:cubicBezTo>
                    <a:pt x="119" y="93"/>
                    <a:pt x="119" y="91"/>
                    <a:pt x="119" y="91"/>
                  </a:cubicBezTo>
                  <a:cubicBezTo>
                    <a:pt x="120" y="91"/>
                    <a:pt x="121" y="89"/>
                    <a:pt x="121" y="89"/>
                  </a:cubicBezTo>
                  <a:cubicBezTo>
                    <a:pt x="121" y="89"/>
                    <a:pt x="123" y="89"/>
                    <a:pt x="123" y="89"/>
                  </a:cubicBezTo>
                  <a:cubicBezTo>
                    <a:pt x="123" y="88"/>
                    <a:pt x="124" y="87"/>
                    <a:pt x="124" y="87"/>
                  </a:cubicBezTo>
                  <a:cubicBezTo>
                    <a:pt x="124" y="87"/>
                    <a:pt x="124" y="87"/>
                    <a:pt x="125" y="86"/>
                  </a:cubicBezTo>
                  <a:cubicBezTo>
                    <a:pt x="125" y="85"/>
                    <a:pt x="125" y="84"/>
                    <a:pt x="125" y="84"/>
                  </a:cubicBezTo>
                  <a:cubicBezTo>
                    <a:pt x="125" y="83"/>
                    <a:pt x="126" y="82"/>
                    <a:pt x="126" y="82"/>
                  </a:cubicBezTo>
                  <a:cubicBezTo>
                    <a:pt x="126" y="81"/>
                    <a:pt x="126" y="81"/>
                    <a:pt x="126" y="81"/>
                  </a:cubicBezTo>
                  <a:cubicBezTo>
                    <a:pt x="126" y="81"/>
                    <a:pt x="126" y="80"/>
                    <a:pt x="126" y="80"/>
                  </a:cubicBezTo>
                  <a:cubicBezTo>
                    <a:pt x="126" y="79"/>
                    <a:pt x="126" y="78"/>
                    <a:pt x="126" y="78"/>
                  </a:cubicBezTo>
                  <a:cubicBezTo>
                    <a:pt x="126" y="76"/>
                    <a:pt x="126" y="76"/>
                    <a:pt x="126" y="76"/>
                  </a:cubicBezTo>
                  <a:cubicBezTo>
                    <a:pt x="125" y="74"/>
                    <a:pt x="125" y="74"/>
                    <a:pt x="125" y="74"/>
                  </a:cubicBezTo>
                  <a:cubicBezTo>
                    <a:pt x="125" y="73"/>
                    <a:pt x="125" y="73"/>
                    <a:pt x="125" y="73"/>
                  </a:cubicBezTo>
                  <a:cubicBezTo>
                    <a:pt x="127" y="71"/>
                    <a:pt x="127" y="71"/>
                    <a:pt x="127" y="71"/>
                  </a:cubicBezTo>
                  <a:cubicBezTo>
                    <a:pt x="127" y="71"/>
                    <a:pt x="128" y="70"/>
                    <a:pt x="128" y="71"/>
                  </a:cubicBezTo>
                  <a:cubicBezTo>
                    <a:pt x="129" y="71"/>
                    <a:pt x="130" y="72"/>
                    <a:pt x="130" y="72"/>
                  </a:cubicBezTo>
                  <a:cubicBezTo>
                    <a:pt x="131" y="72"/>
                    <a:pt x="131" y="72"/>
                    <a:pt x="131" y="72"/>
                  </a:cubicBezTo>
                  <a:cubicBezTo>
                    <a:pt x="133" y="71"/>
                    <a:pt x="133" y="71"/>
                    <a:pt x="133" y="71"/>
                  </a:cubicBezTo>
                  <a:cubicBezTo>
                    <a:pt x="133" y="71"/>
                    <a:pt x="134" y="71"/>
                    <a:pt x="134" y="72"/>
                  </a:cubicBezTo>
                  <a:cubicBezTo>
                    <a:pt x="133" y="72"/>
                    <a:pt x="132" y="73"/>
                    <a:pt x="133" y="74"/>
                  </a:cubicBezTo>
                  <a:cubicBezTo>
                    <a:pt x="133" y="74"/>
                    <a:pt x="134" y="75"/>
                    <a:pt x="134" y="76"/>
                  </a:cubicBezTo>
                  <a:cubicBezTo>
                    <a:pt x="134" y="77"/>
                    <a:pt x="134" y="77"/>
                    <a:pt x="134" y="79"/>
                  </a:cubicBezTo>
                  <a:cubicBezTo>
                    <a:pt x="134" y="80"/>
                    <a:pt x="136" y="80"/>
                    <a:pt x="136" y="81"/>
                  </a:cubicBezTo>
                  <a:cubicBezTo>
                    <a:pt x="137" y="81"/>
                    <a:pt x="135" y="82"/>
                    <a:pt x="138" y="82"/>
                  </a:cubicBezTo>
                  <a:cubicBezTo>
                    <a:pt x="140" y="82"/>
                    <a:pt x="142" y="83"/>
                    <a:pt x="142" y="82"/>
                  </a:cubicBezTo>
                  <a:cubicBezTo>
                    <a:pt x="143" y="82"/>
                    <a:pt x="143" y="82"/>
                    <a:pt x="143" y="81"/>
                  </a:cubicBezTo>
                  <a:cubicBezTo>
                    <a:pt x="142" y="80"/>
                    <a:pt x="143" y="79"/>
                    <a:pt x="143" y="79"/>
                  </a:cubicBezTo>
                  <a:cubicBezTo>
                    <a:pt x="143" y="79"/>
                    <a:pt x="144" y="79"/>
                    <a:pt x="144" y="79"/>
                  </a:cubicBezTo>
                  <a:cubicBezTo>
                    <a:pt x="145" y="79"/>
                    <a:pt x="145" y="80"/>
                    <a:pt x="146" y="79"/>
                  </a:cubicBezTo>
                  <a:cubicBezTo>
                    <a:pt x="146" y="79"/>
                    <a:pt x="147" y="78"/>
                    <a:pt x="147" y="78"/>
                  </a:cubicBezTo>
                  <a:cubicBezTo>
                    <a:pt x="149" y="78"/>
                    <a:pt x="149" y="78"/>
                    <a:pt x="149" y="78"/>
                  </a:cubicBezTo>
                  <a:cubicBezTo>
                    <a:pt x="149" y="78"/>
                    <a:pt x="148" y="77"/>
                    <a:pt x="150" y="77"/>
                  </a:cubicBezTo>
                  <a:cubicBezTo>
                    <a:pt x="151" y="77"/>
                    <a:pt x="153" y="77"/>
                    <a:pt x="153" y="77"/>
                  </a:cubicBezTo>
                  <a:cubicBezTo>
                    <a:pt x="153" y="77"/>
                    <a:pt x="153" y="78"/>
                    <a:pt x="153" y="79"/>
                  </a:cubicBezTo>
                  <a:cubicBezTo>
                    <a:pt x="154" y="80"/>
                    <a:pt x="154" y="80"/>
                    <a:pt x="154" y="80"/>
                  </a:cubicBezTo>
                  <a:cubicBezTo>
                    <a:pt x="154" y="80"/>
                    <a:pt x="153" y="80"/>
                    <a:pt x="154" y="82"/>
                  </a:cubicBezTo>
                  <a:cubicBezTo>
                    <a:pt x="155" y="83"/>
                    <a:pt x="156" y="83"/>
                    <a:pt x="156" y="84"/>
                  </a:cubicBezTo>
                  <a:cubicBezTo>
                    <a:pt x="157" y="84"/>
                    <a:pt x="156" y="86"/>
                    <a:pt x="156" y="86"/>
                  </a:cubicBezTo>
                  <a:cubicBezTo>
                    <a:pt x="156" y="86"/>
                    <a:pt x="158" y="86"/>
                    <a:pt x="158" y="86"/>
                  </a:cubicBezTo>
                  <a:cubicBezTo>
                    <a:pt x="158" y="85"/>
                    <a:pt x="158" y="85"/>
                    <a:pt x="159" y="85"/>
                  </a:cubicBezTo>
                  <a:cubicBezTo>
                    <a:pt x="159" y="85"/>
                    <a:pt x="159" y="85"/>
                    <a:pt x="159" y="85"/>
                  </a:cubicBezTo>
                  <a:cubicBezTo>
                    <a:pt x="159" y="85"/>
                    <a:pt x="160" y="84"/>
                    <a:pt x="160" y="83"/>
                  </a:cubicBezTo>
                  <a:cubicBezTo>
                    <a:pt x="160" y="83"/>
                    <a:pt x="160" y="80"/>
                    <a:pt x="159" y="80"/>
                  </a:cubicBezTo>
                  <a:cubicBezTo>
                    <a:pt x="159" y="80"/>
                    <a:pt x="158" y="80"/>
                    <a:pt x="158" y="79"/>
                  </a:cubicBezTo>
                  <a:cubicBezTo>
                    <a:pt x="157" y="78"/>
                    <a:pt x="157" y="78"/>
                    <a:pt x="158" y="78"/>
                  </a:cubicBezTo>
                  <a:cubicBezTo>
                    <a:pt x="158" y="78"/>
                    <a:pt x="159" y="77"/>
                    <a:pt x="159" y="77"/>
                  </a:cubicBezTo>
                  <a:cubicBezTo>
                    <a:pt x="159" y="77"/>
                    <a:pt x="160" y="76"/>
                    <a:pt x="159" y="76"/>
                  </a:cubicBezTo>
                  <a:cubicBezTo>
                    <a:pt x="159" y="75"/>
                    <a:pt x="158" y="74"/>
                    <a:pt x="158" y="74"/>
                  </a:cubicBezTo>
                  <a:cubicBezTo>
                    <a:pt x="158" y="74"/>
                    <a:pt x="157" y="75"/>
                    <a:pt x="156" y="74"/>
                  </a:cubicBezTo>
                  <a:cubicBezTo>
                    <a:pt x="156" y="74"/>
                    <a:pt x="156" y="74"/>
                    <a:pt x="156" y="73"/>
                  </a:cubicBezTo>
                  <a:cubicBezTo>
                    <a:pt x="156" y="73"/>
                    <a:pt x="156" y="71"/>
                    <a:pt x="156" y="71"/>
                  </a:cubicBezTo>
                  <a:cubicBezTo>
                    <a:pt x="155" y="71"/>
                    <a:pt x="155" y="71"/>
                    <a:pt x="155" y="71"/>
                  </a:cubicBezTo>
                  <a:cubicBezTo>
                    <a:pt x="156" y="69"/>
                    <a:pt x="156" y="69"/>
                    <a:pt x="156" y="69"/>
                  </a:cubicBezTo>
                  <a:cubicBezTo>
                    <a:pt x="156" y="68"/>
                    <a:pt x="156" y="68"/>
                    <a:pt x="156" y="68"/>
                  </a:cubicBezTo>
                  <a:cubicBezTo>
                    <a:pt x="156" y="68"/>
                    <a:pt x="156" y="67"/>
                    <a:pt x="157" y="67"/>
                  </a:cubicBezTo>
                  <a:cubicBezTo>
                    <a:pt x="157" y="66"/>
                    <a:pt x="157" y="66"/>
                    <a:pt x="157" y="65"/>
                  </a:cubicBezTo>
                  <a:cubicBezTo>
                    <a:pt x="158" y="65"/>
                    <a:pt x="158" y="64"/>
                    <a:pt x="158" y="64"/>
                  </a:cubicBezTo>
                  <a:cubicBezTo>
                    <a:pt x="159" y="64"/>
                    <a:pt x="160" y="64"/>
                    <a:pt x="161" y="64"/>
                  </a:cubicBezTo>
                  <a:cubicBezTo>
                    <a:pt x="161" y="64"/>
                    <a:pt x="161" y="63"/>
                    <a:pt x="162" y="63"/>
                  </a:cubicBezTo>
                  <a:cubicBezTo>
                    <a:pt x="162" y="63"/>
                    <a:pt x="163" y="64"/>
                    <a:pt x="163" y="64"/>
                  </a:cubicBezTo>
                  <a:cubicBezTo>
                    <a:pt x="163" y="64"/>
                    <a:pt x="163" y="64"/>
                    <a:pt x="163" y="65"/>
                  </a:cubicBezTo>
                  <a:cubicBezTo>
                    <a:pt x="163" y="65"/>
                    <a:pt x="166" y="67"/>
                    <a:pt x="166" y="67"/>
                  </a:cubicBezTo>
                  <a:cubicBezTo>
                    <a:pt x="166" y="67"/>
                    <a:pt x="166" y="67"/>
                    <a:pt x="167" y="67"/>
                  </a:cubicBezTo>
                  <a:cubicBezTo>
                    <a:pt x="167" y="67"/>
                    <a:pt x="166" y="67"/>
                    <a:pt x="167" y="67"/>
                  </a:cubicBezTo>
                  <a:cubicBezTo>
                    <a:pt x="167" y="68"/>
                    <a:pt x="170" y="67"/>
                    <a:pt x="170" y="67"/>
                  </a:cubicBezTo>
                  <a:cubicBezTo>
                    <a:pt x="171" y="67"/>
                    <a:pt x="171" y="67"/>
                    <a:pt x="171" y="67"/>
                  </a:cubicBezTo>
                  <a:cubicBezTo>
                    <a:pt x="171" y="67"/>
                    <a:pt x="171" y="67"/>
                    <a:pt x="171" y="66"/>
                  </a:cubicBezTo>
                  <a:cubicBezTo>
                    <a:pt x="172" y="66"/>
                    <a:pt x="172" y="65"/>
                    <a:pt x="172" y="64"/>
                  </a:cubicBezTo>
                  <a:cubicBezTo>
                    <a:pt x="172" y="64"/>
                    <a:pt x="173" y="64"/>
                    <a:pt x="172" y="63"/>
                  </a:cubicBezTo>
                  <a:cubicBezTo>
                    <a:pt x="170" y="62"/>
                    <a:pt x="169" y="62"/>
                    <a:pt x="169" y="62"/>
                  </a:cubicBezTo>
                  <a:cubicBezTo>
                    <a:pt x="169" y="62"/>
                    <a:pt x="167" y="60"/>
                    <a:pt x="168" y="60"/>
                  </a:cubicBezTo>
                  <a:cubicBezTo>
                    <a:pt x="169" y="59"/>
                    <a:pt x="170" y="58"/>
                    <a:pt x="170" y="58"/>
                  </a:cubicBezTo>
                  <a:cubicBezTo>
                    <a:pt x="169" y="56"/>
                    <a:pt x="169" y="56"/>
                    <a:pt x="169" y="56"/>
                  </a:cubicBezTo>
                  <a:cubicBezTo>
                    <a:pt x="170" y="55"/>
                    <a:pt x="170" y="55"/>
                    <a:pt x="170" y="55"/>
                  </a:cubicBezTo>
                  <a:cubicBezTo>
                    <a:pt x="169" y="53"/>
                    <a:pt x="169" y="53"/>
                    <a:pt x="169" y="53"/>
                  </a:cubicBezTo>
                  <a:cubicBezTo>
                    <a:pt x="169" y="53"/>
                    <a:pt x="170" y="52"/>
                    <a:pt x="170" y="52"/>
                  </a:cubicBezTo>
                  <a:cubicBezTo>
                    <a:pt x="170" y="51"/>
                    <a:pt x="171" y="48"/>
                    <a:pt x="171" y="48"/>
                  </a:cubicBezTo>
                  <a:cubicBezTo>
                    <a:pt x="171" y="48"/>
                    <a:pt x="171" y="47"/>
                    <a:pt x="171" y="46"/>
                  </a:cubicBezTo>
                  <a:cubicBezTo>
                    <a:pt x="171" y="46"/>
                    <a:pt x="170" y="45"/>
                    <a:pt x="170" y="45"/>
                  </a:cubicBezTo>
                  <a:cubicBezTo>
                    <a:pt x="169" y="44"/>
                    <a:pt x="169" y="44"/>
                    <a:pt x="169" y="44"/>
                  </a:cubicBezTo>
                  <a:cubicBezTo>
                    <a:pt x="169" y="44"/>
                    <a:pt x="168" y="42"/>
                    <a:pt x="168" y="42"/>
                  </a:cubicBezTo>
                  <a:cubicBezTo>
                    <a:pt x="167" y="43"/>
                    <a:pt x="166" y="43"/>
                    <a:pt x="166" y="43"/>
                  </a:cubicBezTo>
                  <a:cubicBezTo>
                    <a:pt x="166" y="43"/>
                    <a:pt x="166" y="45"/>
                    <a:pt x="166" y="45"/>
                  </a:cubicBezTo>
                  <a:cubicBezTo>
                    <a:pt x="165" y="46"/>
                    <a:pt x="164" y="46"/>
                    <a:pt x="164" y="46"/>
                  </a:cubicBezTo>
                  <a:cubicBezTo>
                    <a:pt x="164" y="46"/>
                    <a:pt x="164" y="46"/>
                    <a:pt x="164" y="46"/>
                  </a:cubicBezTo>
                  <a:cubicBezTo>
                    <a:pt x="163" y="46"/>
                    <a:pt x="163" y="46"/>
                    <a:pt x="163" y="46"/>
                  </a:cubicBezTo>
                  <a:cubicBezTo>
                    <a:pt x="162" y="48"/>
                    <a:pt x="162" y="48"/>
                    <a:pt x="162" y="48"/>
                  </a:cubicBezTo>
                  <a:cubicBezTo>
                    <a:pt x="161" y="49"/>
                    <a:pt x="161" y="49"/>
                    <a:pt x="161" y="49"/>
                  </a:cubicBezTo>
                  <a:cubicBezTo>
                    <a:pt x="161" y="49"/>
                    <a:pt x="159" y="50"/>
                    <a:pt x="158" y="50"/>
                  </a:cubicBezTo>
                  <a:cubicBezTo>
                    <a:pt x="158" y="50"/>
                    <a:pt x="156" y="50"/>
                    <a:pt x="156" y="50"/>
                  </a:cubicBezTo>
                  <a:cubicBezTo>
                    <a:pt x="155" y="49"/>
                    <a:pt x="155" y="49"/>
                    <a:pt x="155" y="49"/>
                  </a:cubicBezTo>
                  <a:cubicBezTo>
                    <a:pt x="152" y="48"/>
                    <a:pt x="152" y="48"/>
                    <a:pt x="152" y="48"/>
                  </a:cubicBezTo>
                  <a:cubicBezTo>
                    <a:pt x="152" y="48"/>
                    <a:pt x="152" y="48"/>
                    <a:pt x="152" y="48"/>
                  </a:cubicBezTo>
                  <a:cubicBezTo>
                    <a:pt x="150" y="47"/>
                    <a:pt x="150" y="47"/>
                    <a:pt x="150" y="47"/>
                  </a:cubicBezTo>
                  <a:cubicBezTo>
                    <a:pt x="149" y="46"/>
                    <a:pt x="149" y="46"/>
                    <a:pt x="149" y="46"/>
                  </a:cubicBezTo>
                  <a:cubicBezTo>
                    <a:pt x="149" y="44"/>
                    <a:pt x="149" y="44"/>
                    <a:pt x="149" y="44"/>
                  </a:cubicBezTo>
                  <a:cubicBezTo>
                    <a:pt x="147" y="42"/>
                    <a:pt x="147" y="42"/>
                    <a:pt x="147" y="42"/>
                  </a:cubicBezTo>
                  <a:cubicBezTo>
                    <a:pt x="143" y="41"/>
                    <a:pt x="143" y="41"/>
                    <a:pt x="143" y="41"/>
                  </a:cubicBezTo>
                  <a:cubicBezTo>
                    <a:pt x="140" y="40"/>
                    <a:pt x="140" y="40"/>
                    <a:pt x="140" y="40"/>
                  </a:cubicBezTo>
                  <a:cubicBezTo>
                    <a:pt x="138" y="40"/>
                    <a:pt x="138" y="40"/>
                    <a:pt x="138" y="40"/>
                  </a:cubicBezTo>
                  <a:cubicBezTo>
                    <a:pt x="138" y="40"/>
                    <a:pt x="134" y="40"/>
                    <a:pt x="134" y="40"/>
                  </a:cubicBezTo>
                  <a:cubicBezTo>
                    <a:pt x="134"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2" y="40"/>
                    <a:pt x="132" y="40"/>
                    <a:pt x="132" y="40"/>
                  </a:cubicBezTo>
                  <a:cubicBezTo>
                    <a:pt x="133" y="38"/>
                    <a:pt x="133" y="38"/>
                    <a:pt x="133" y="38"/>
                  </a:cubicBezTo>
                  <a:cubicBezTo>
                    <a:pt x="134" y="38"/>
                    <a:pt x="134" y="38"/>
                    <a:pt x="134" y="38"/>
                  </a:cubicBezTo>
                  <a:cubicBezTo>
                    <a:pt x="134" y="37"/>
                    <a:pt x="134" y="37"/>
                    <a:pt x="134" y="37"/>
                  </a:cubicBezTo>
                  <a:cubicBezTo>
                    <a:pt x="134" y="37"/>
                    <a:pt x="133" y="36"/>
                    <a:pt x="133" y="36"/>
                  </a:cubicBezTo>
                  <a:cubicBezTo>
                    <a:pt x="133" y="36"/>
                    <a:pt x="133" y="35"/>
                    <a:pt x="133" y="35"/>
                  </a:cubicBezTo>
                  <a:cubicBezTo>
                    <a:pt x="133" y="35"/>
                    <a:pt x="133" y="35"/>
                    <a:pt x="133" y="35"/>
                  </a:cubicBezTo>
                  <a:cubicBezTo>
                    <a:pt x="133" y="35"/>
                    <a:pt x="133" y="34"/>
                    <a:pt x="133" y="34"/>
                  </a:cubicBezTo>
                  <a:cubicBezTo>
                    <a:pt x="133" y="34"/>
                    <a:pt x="133" y="34"/>
                    <a:pt x="133" y="34"/>
                  </a:cubicBezTo>
                  <a:cubicBezTo>
                    <a:pt x="133" y="33"/>
                    <a:pt x="133" y="33"/>
                    <a:pt x="133" y="33"/>
                  </a:cubicBezTo>
                  <a:cubicBezTo>
                    <a:pt x="134" y="30"/>
                    <a:pt x="134" y="30"/>
                    <a:pt x="134" y="30"/>
                  </a:cubicBezTo>
                  <a:cubicBezTo>
                    <a:pt x="136" y="28"/>
                    <a:pt x="136" y="28"/>
                    <a:pt x="136" y="28"/>
                  </a:cubicBezTo>
                  <a:cubicBezTo>
                    <a:pt x="136" y="28"/>
                    <a:pt x="136" y="26"/>
                    <a:pt x="137" y="26"/>
                  </a:cubicBezTo>
                  <a:cubicBezTo>
                    <a:pt x="137" y="25"/>
                    <a:pt x="137" y="24"/>
                    <a:pt x="137" y="24"/>
                  </a:cubicBezTo>
                  <a:cubicBezTo>
                    <a:pt x="139" y="23"/>
                    <a:pt x="139" y="23"/>
                    <a:pt x="139" y="23"/>
                  </a:cubicBezTo>
                  <a:cubicBezTo>
                    <a:pt x="139" y="23"/>
                    <a:pt x="140" y="22"/>
                    <a:pt x="140" y="22"/>
                  </a:cubicBezTo>
                  <a:cubicBezTo>
                    <a:pt x="140" y="21"/>
                    <a:pt x="139" y="20"/>
                    <a:pt x="139" y="20"/>
                  </a:cubicBezTo>
                  <a:cubicBezTo>
                    <a:pt x="139" y="19"/>
                    <a:pt x="140" y="18"/>
                    <a:pt x="140" y="18"/>
                  </a:cubicBezTo>
                  <a:cubicBezTo>
                    <a:pt x="139" y="18"/>
                    <a:pt x="139" y="17"/>
                    <a:pt x="138" y="17"/>
                  </a:cubicBezTo>
                  <a:cubicBezTo>
                    <a:pt x="138" y="17"/>
                    <a:pt x="137" y="17"/>
                    <a:pt x="137" y="16"/>
                  </a:cubicBezTo>
                  <a:cubicBezTo>
                    <a:pt x="137" y="16"/>
                    <a:pt x="136" y="15"/>
                    <a:pt x="136" y="15"/>
                  </a:cubicBezTo>
                  <a:cubicBezTo>
                    <a:pt x="136" y="15"/>
                    <a:pt x="136" y="13"/>
                    <a:pt x="135" y="13"/>
                  </a:cubicBezTo>
                  <a:cubicBezTo>
                    <a:pt x="135" y="13"/>
                    <a:pt x="134" y="13"/>
                    <a:pt x="133" y="12"/>
                  </a:cubicBezTo>
                  <a:cubicBezTo>
                    <a:pt x="132" y="12"/>
                    <a:pt x="131" y="11"/>
                    <a:pt x="131" y="11"/>
                  </a:cubicBezTo>
                  <a:cubicBezTo>
                    <a:pt x="130" y="11"/>
                    <a:pt x="128" y="9"/>
                    <a:pt x="128" y="9"/>
                  </a:cubicBezTo>
                  <a:cubicBezTo>
                    <a:pt x="128" y="9"/>
                    <a:pt x="128" y="9"/>
                    <a:pt x="127" y="9"/>
                  </a:cubicBezTo>
                  <a:cubicBezTo>
                    <a:pt x="127" y="9"/>
                    <a:pt x="126" y="8"/>
                    <a:pt x="126" y="8"/>
                  </a:cubicBezTo>
                  <a:cubicBezTo>
                    <a:pt x="125" y="8"/>
                    <a:pt x="125" y="8"/>
                    <a:pt x="125" y="8"/>
                  </a:cubicBezTo>
                  <a:cubicBezTo>
                    <a:pt x="125" y="8"/>
                    <a:pt x="125" y="8"/>
                    <a:pt x="125" y="8"/>
                  </a:cubicBezTo>
                  <a:cubicBezTo>
                    <a:pt x="124" y="8"/>
                    <a:pt x="124" y="8"/>
                    <a:pt x="123" y="7"/>
                  </a:cubicBezTo>
                  <a:cubicBezTo>
                    <a:pt x="121" y="7"/>
                    <a:pt x="122" y="7"/>
                    <a:pt x="120" y="7"/>
                  </a:cubicBezTo>
                  <a:cubicBezTo>
                    <a:pt x="119" y="7"/>
                    <a:pt x="118" y="7"/>
                    <a:pt x="118" y="7"/>
                  </a:cubicBezTo>
                  <a:cubicBezTo>
                    <a:pt x="118" y="7"/>
                    <a:pt x="117" y="6"/>
                    <a:pt x="115" y="6"/>
                  </a:cubicBezTo>
                  <a:cubicBezTo>
                    <a:pt x="114" y="7"/>
                    <a:pt x="112" y="8"/>
                    <a:pt x="111" y="8"/>
                  </a:cubicBezTo>
                  <a:cubicBezTo>
                    <a:pt x="111" y="8"/>
                    <a:pt x="110" y="7"/>
                    <a:pt x="110" y="7"/>
                  </a:cubicBezTo>
                  <a:cubicBezTo>
                    <a:pt x="110" y="7"/>
                    <a:pt x="110" y="6"/>
                    <a:pt x="110" y="6"/>
                  </a:cubicBezTo>
                  <a:cubicBezTo>
                    <a:pt x="110" y="6"/>
                    <a:pt x="109" y="5"/>
                    <a:pt x="108" y="4"/>
                  </a:cubicBezTo>
                  <a:cubicBezTo>
                    <a:pt x="108" y="4"/>
                    <a:pt x="107" y="4"/>
                    <a:pt x="107" y="4"/>
                  </a:cubicBezTo>
                  <a:cubicBezTo>
                    <a:pt x="107" y="4"/>
                    <a:pt x="107" y="4"/>
                    <a:pt x="107" y="5"/>
                  </a:cubicBezTo>
                  <a:cubicBezTo>
                    <a:pt x="107" y="6"/>
                    <a:pt x="109" y="6"/>
                    <a:pt x="107" y="6"/>
                  </a:cubicBezTo>
                  <a:cubicBezTo>
                    <a:pt x="106" y="5"/>
                    <a:pt x="105" y="5"/>
                    <a:pt x="105" y="5"/>
                  </a:cubicBezTo>
                  <a:cubicBezTo>
                    <a:pt x="102" y="6"/>
                    <a:pt x="102" y="6"/>
                    <a:pt x="102" y="6"/>
                  </a:cubicBezTo>
                  <a:cubicBezTo>
                    <a:pt x="103" y="5"/>
                    <a:pt x="103" y="5"/>
                    <a:pt x="103" y="5"/>
                  </a:cubicBezTo>
                  <a:cubicBezTo>
                    <a:pt x="103" y="5"/>
                    <a:pt x="104" y="5"/>
                    <a:pt x="104" y="5"/>
                  </a:cubicBezTo>
                  <a:cubicBezTo>
                    <a:pt x="104" y="4"/>
                    <a:pt x="104" y="4"/>
                    <a:pt x="104" y="4"/>
                  </a:cubicBezTo>
                  <a:cubicBezTo>
                    <a:pt x="104" y="4"/>
                    <a:pt x="104" y="3"/>
                    <a:pt x="104" y="3"/>
                  </a:cubicBezTo>
                  <a:cubicBezTo>
                    <a:pt x="105" y="3"/>
                    <a:pt x="106" y="2"/>
                    <a:pt x="105" y="2"/>
                  </a:cubicBezTo>
                  <a:cubicBezTo>
                    <a:pt x="104" y="2"/>
                    <a:pt x="103" y="2"/>
                    <a:pt x="103" y="2"/>
                  </a:cubicBezTo>
                  <a:cubicBezTo>
                    <a:pt x="103" y="1"/>
                    <a:pt x="103" y="1"/>
                    <a:pt x="103" y="1"/>
                  </a:cubicBezTo>
                  <a:cubicBezTo>
                    <a:pt x="103" y="1"/>
                    <a:pt x="102" y="0"/>
                    <a:pt x="102" y="0"/>
                  </a:cubicBezTo>
                  <a:cubicBezTo>
                    <a:pt x="102" y="1"/>
                    <a:pt x="102" y="2"/>
                    <a:pt x="102" y="2"/>
                  </a:cubicBezTo>
                  <a:cubicBezTo>
                    <a:pt x="101" y="2"/>
                    <a:pt x="101" y="2"/>
                    <a:pt x="101" y="1"/>
                  </a:cubicBezTo>
                  <a:cubicBezTo>
                    <a:pt x="101" y="0"/>
                    <a:pt x="101" y="0"/>
                    <a:pt x="101" y="0"/>
                  </a:cubicBezTo>
                  <a:cubicBezTo>
                    <a:pt x="100" y="0"/>
                    <a:pt x="99" y="0"/>
                    <a:pt x="99" y="0"/>
                  </a:cubicBezTo>
                  <a:cubicBezTo>
                    <a:pt x="99" y="0"/>
                    <a:pt x="100" y="1"/>
                    <a:pt x="98" y="1"/>
                  </a:cubicBezTo>
                  <a:cubicBezTo>
                    <a:pt x="97" y="1"/>
                    <a:pt x="96" y="2"/>
                    <a:pt x="95" y="2"/>
                  </a:cubicBezTo>
                  <a:cubicBezTo>
                    <a:pt x="94" y="3"/>
                    <a:pt x="94" y="4"/>
                    <a:pt x="94" y="4"/>
                  </a:cubicBezTo>
                  <a:cubicBezTo>
                    <a:pt x="94" y="5"/>
                    <a:pt x="92" y="5"/>
                    <a:pt x="92" y="6"/>
                  </a:cubicBezTo>
                  <a:cubicBezTo>
                    <a:pt x="93" y="6"/>
                    <a:pt x="92" y="6"/>
                    <a:pt x="94" y="7"/>
                  </a:cubicBezTo>
                  <a:cubicBezTo>
                    <a:pt x="95" y="7"/>
                    <a:pt x="95" y="7"/>
                    <a:pt x="96" y="7"/>
                  </a:cubicBezTo>
                  <a:cubicBezTo>
                    <a:pt x="97" y="8"/>
                    <a:pt x="98" y="7"/>
                    <a:pt x="98" y="7"/>
                  </a:cubicBezTo>
                  <a:cubicBezTo>
                    <a:pt x="98" y="7"/>
                    <a:pt x="98" y="7"/>
                    <a:pt x="99" y="8"/>
                  </a:cubicBezTo>
                  <a:cubicBezTo>
                    <a:pt x="99" y="8"/>
                    <a:pt x="100" y="7"/>
                    <a:pt x="100" y="8"/>
                  </a:cubicBezTo>
                  <a:cubicBezTo>
                    <a:pt x="100" y="9"/>
                    <a:pt x="101" y="10"/>
                    <a:pt x="100" y="10"/>
                  </a:cubicBezTo>
                  <a:cubicBezTo>
                    <a:pt x="99" y="10"/>
                    <a:pt x="98" y="11"/>
                    <a:pt x="98" y="10"/>
                  </a:cubicBezTo>
                  <a:cubicBezTo>
                    <a:pt x="98" y="10"/>
                    <a:pt x="98" y="9"/>
                    <a:pt x="97" y="9"/>
                  </a:cubicBezTo>
                  <a:cubicBezTo>
                    <a:pt x="97" y="9"/>
                    <a:pt x="96" y="9"/>
                    <a:pt x="96" y="9"/>
                  </a:cubicBezTo>
                  <a:cubicBezTo>
                    <a:pt x="95" y="11"/>
                    <a:pt x="95" y="11"/>
                    <a:pt x="95" y="11"/>
                  </a:cubicBezTo>
                  <a:cubicBezTo>
                    <a:pt x="95" y="11"/>
                    <a:pt x="95" y="12"/>
                    <a:pt x="94" y="12"/>
                  </a:cubicBezTo>
                  <a:cubicBezTo>
                    <a:pt x="93" y="12"/>
                    <a:pt x="94" y="12"/>
                    <a:pt x="92" y="12"/>
                  </a:cubicBezTo>
                  <a:cubicBezTo>
                    <a:pt x="90" y="12"/>
                    <a:pt x="90" y="11"/>
                    <a:pt x="89" y="11"/>
                  </a:cubicBezTo>
                  <a:cubicBezTo>
                    <a:pt x="89" y="11"/>
                    <a:pt x="89" y="11"/>
                    <a:pt x="88" y="11"/>
                  </a:cubicBezTo>
                  <a:cubicBezTo>
                    <a:pt x="88" y="11"/>
                    <a:pt x="86" y="9"/>
                    <a:pt x="85" y="11"/>
                  </a:cubicBezTo>
                  <a:cubicBezTo>
                    <a:pt x="84" y="12"/>
                    <a:pt x="83" y="13"/>
                    <a:pt x="83" y="13"/>
                  </a:cubicBezTo>
                  <a:cubicBezTo>
                    <a:pt x="80" y="13"/>
                    <a:pt x="80" y="13"/>
                    <a:pt x="80" y="13"/>
                  </a:cubicBezTo>
                  <a:cubicBezTo>
                    <a:pt x="80" y="13"/>
                    <a:pt x="79" y="13"/>
                    <a:pt x="78" y="13"/>
                  </a:cubicBezTo>
                  <a:cubicBezTo>
                    <a:pt x="77" y="13"/>
                    <a:pt x="76" y="13"/>
                    <a:pt x="76" y="13"/>
                  </a:cubicBezTo>
                  <a:cubicBezTo>
                    <a:pt x="75" y="14"/>
                    <a:pt x="74" y="11"/>
                    <a:pt x="74" y="11"/>
                  </a:cubicBezTo>
                  <a:cubicBezTo>
                    <a:pt x="74" y="11"/>
                    <a:pt x="75" y="9"/>
                    <a:pt x="72" y="11"/>
                  </a:cubicBezTo>
                  <a:cubicBezTo>
                    <a:pt x="69" y="13"/>
                    <a:pt x="68" y="13"/>
                    <a:pt x="68" y="13"/>
                  </a:cubicBezTo>
                  <a:cubicBezTo>
                    <a:pt x="67" y="13"/>
                    <a:pt x="66" y="14"/>
                    <a:pt x="66" y="14"/>
                  </a:cubicBezTo>
                  <a:cubicBezTo>
                    <a:pt x="65" y="13"/>
                    <a:pt x="65" y="13"/>
                    <a:pt x="65" y="13"/>
                  </a:cubicBezTo>
                  <a:cubicBezTo>
                    <a:pt x="65" y="13"/>
                    <a:pt x="65" y="13"/>
                    <a:pt x="65" y="13"/>
                  </a:cubicBezTo>
                  <a:cubicBezTo>
                    <a:pt x="65" y="13"/>
                    <a:pt x="65" y="13"/>
                    <a:pt x="65" y="13"/>
                  </a:cubicBezTo>
                  <a:cubicBezTo>
                    <a:pt x="66" y="13"/>
                    <a:pt x="66" y="12"/>
                    <a:pt x="66" y="12"/>
                  </a:cubicBezTo>
                  <a:cubicBezTo>
                    <a:pt x="65" y="11"/>
                    <a:pt x="65" y="11"/>
                    <a:pt x="65" y="11"/>
                  </a:cubicBezTo>
                  <a:cubicBezTo>
                    <a:pt x="62" y="12"/>
                    <a:pt x="62" y="12"/>
                    <a:pt x="62" y="12"/>
                  </a:cubicBezTo>
                  <a:cubicBezTo>
                    <a:pt x="62" y="12"/>
                    <a:pt x="63" y="12"/>
                    <a:pt x="62" y="12"/>
                  </a:cubicBezTo>
                  <a:cubicBezTo>
                    <a:pt x="62" y="12"/>
                    <a:pt x="60" y="12"/>
                    <a:pt x="60" y="12"/>
                  </a:cubicBezTo>
                  <a:cubicBezTo>
                    <a:pt x="60" y="14"/>
                    <a:pt x="60" y="14"/>
                    <a:pt x="60" y="14"/>
                  </a:cubicBezTo>
                  <a:cubicBezTo>
                    <a:pt x="60" y="14"/>
                    <a:pt x="59" y="14"/>
                    <a:pt x="59" y="14"/>
                  </a:cubicBezTo>
                  <a:cubicBezTo>
                    <a:pt x="59" y="14"/>
                    <a:pt x="59" y="15"/>
                    <a:pt x="59" y="15"/>
                  </a:cubicBezTo>
                  <a:cubicBezTo>
                    <a:pt x="59" y="15"/>
                    <a:pt x="59" y="16"/>
                    <a:pt x="59" y="16"/>
                  </a:cubicBezTo>
                  <a:cubicBezTo>
                    <a:pt x="59" y="16"/>
                    <a:pt x="58" y="16"/>
                    <a:pt x="58" y="16"/>
                  </a:cubicBezTo>
                  <a:cubicBezTo>
                    <a:pt x="58" y="16"/>
                    <a:pt x="57" y="16"/>
                    <a:pt x="57" y="16"/>
                  </a:cubicBezTo>
                  <a:cubicBezTo>
                    <a:pt x="57" y="16"/>
                    <a:pt x="56" y="18"/>
                    <a:pt x="56" y="18"/>
                  </a:cubicBezTo>
                  <a:cubicBezTo>
                    <a:pt x="56" y="18"/>
                    <a:pt x="56" y="19"/>
                    <a:pt x="56" y="19"/>
                  </a:cubicBezTo>
                  <a:cubicBezTo>
                    <a:pt x="56" y="19"/>
                    <a:pt x="56" y="19"/>
                    <a:pt x="56" y="20"/>
                  </a:cubicBezTo>
                  <a:cubicBezTo>
                    <a:pt x="55" y="20"/>
                    <a:pt x="54" y="20"/>
                    <a:pt x="54" y="20"/>
                  </a:cubicBezTo>
                  <a:cubicBezTo>
                    <a:pt x="54" y="20"/>
                    <a:pt x="53" y="20"/>
                    <a:pt x="52" y="20"/>
                  </a:cubicBezTo>
                  <a:cubicBezTo>
                    <a:pt x="52" y="20"/>
                    <a:pt x="51" y="20"/>
                    <a:pt x="51" y="20"/>
                  </a:cubicBezTo>
                  <a:cubicBezTo>
                    <a:pt x="50" y="20"/>
                    <a:pt x="50" y="21"/>
                    <a:pt x="50" y="21"/>
                  </a:cubicBezTo>
                  <a:cubicBezTo>
                    <a:pt x="50" y="21"/>
                    <a:pt x="48" y="20"/>
                    <a:pt x="48" y="20"/>
                  </a:cubicBezTo>
                  <a:cubicBezTo>
                    <a:pt x="47" y="20"/>
                    <a:pt x="47" y="19"/>
                    <a:pt x="47" y="18"/>
                  </a:cubicBezTo>
                  <a:cubicBezTo>
                    <a:pt x="47" y="18"/>
                    <a:pt x="46" y="16"/>
                    <a:pt x="46" y="16"/>
                  </a:cubicBezTo>
                  <a:cubicBezTo>
                    <a:pt x="45" y="17"/>
                    <a:pt x="45" y="17"/>
                    <a:pt x="45" y="17"/>
                  </a:cubicBezTo>
                  <a:cubicBezTo>
                    <a:pt x="42" y="17"/>
                    <a:pt x="42" y="17"/>
                    <a:pt x="42" y="17"/>
                  </a:cubicBezTo>
                  <a:cubicBezTo>
                    <a:pt x="40" y="16"/>
                    <a:pt x="40" y="16"/>
                    <a:pt x="40" y="16"/>
                  </a:cubicBezTo>
                  <a:cubicBezTo>
                    <a:pt x="40" y="18"/>
                    <a:pt x="40" y="18"/>
                    <a:pt x="40" y="18"/>
                  </a:cubicBezTo>
                  <a:cubicBezTo>
                    <a:pt x="40" y="18"/>
                    <a:pt x="41" y="19"/>
                    <a:pt x="41" y="19"/>
                  </a:cubicBezTo>
                  <a:cubicBezTo>
                    <a:pt x="41" y="19"/>
                    <a:pt x="40" y="19"/>
                    <a:pt x="40" y="19"/>
                  </a:cubicBezTo>
                  <a:cubicBezTo>
                    <a:pt x="39" y="20"/>
                    <a:pt x="39" y="20"/>
                    <a:pt x="39" y="20"/>
                  </a:cubicBezTo>
                  <a:cubicBezTo>
                    <a:pt x="38" y="20"/>
                    <a:pt x="38" y="20"/>
                    <a:pt x="38" y="20"/>
                  </a:cubicBezTo>
                  <a:cubicBezTo>
                    <a:pt x="38" y="20"/>
                    <a:pt x="37" y="22"/>
                    <a:pt x="37" y="22"/>
                  </a:cubicBezTo>
                  <a:cubicBezTo>
                    <a:pt x="37" y="23"/>
                    <a:pt x="36" y="23"/>
                    <a:pt x="36" y="23"/>
                  </a:cubicBezTo>
                  <a:cubicBezTo>
                    <a:pt x="36" y="23"/>
                    <a:pt x="35" y="23"/>
                    <a:pt x="36" y="24"/>
                  </a:cubicBezTo>
                  <a:cubicBezTo>
                    <a:pt x="37" y="24"/>
                    <a:pt x="38" y="24"/>
                    <a:pt x="38" y="24"/>
                  </a:cubicBezTo>
                  <a:cubicBezTo>
                    <a:pt x="39" y="24"/>
                    <a:pt x="40" y="24"/>
                    <a:pt x="40" y="24"/>
                  </a:cubicBezTo>
                  <a:cubicBezTo>
                    <a:pt x="40" y="24"/>
                    <a:pt x="42" y="23"/>
                    <a:pt x="42" y="23"/>
                  </a:cubicBezTo>
                  <a:cubicBezTo>
                    <a:pt x="42" y="24"/>
                    <a:pt x="42" y="24"/>
                    <a:pt x="42" y="24"/>
                  </a:cubicBezTo>
                  <a:cubicBezTo>
                    <a:pt x="42" y="26"/>
                    <a:pt x="42" y="26"/>
                    <a:pt x="42" y="26"/>
                  </a:cubicBezTo>
                  <a:cubicBezTo>
                    <a:pt x="41" y="26"/>
                    <a:pt x="41" y="26"/>
                    <a:pt x="41" y="26"/>
                  </a:cubicBezTo>
                  <a:cubicBezTo>
                    <a:pt x="41" y="26"/>
                    <a:pt x="41" y="27"/>
                    <a:pt x="41" y="27"/>
                  </a:cubicBezTo>
                  <a:cubicBezTo>
                    <a:pt x="40" y="28"/>
                    <a:pt x="39" y="28"/>
                    <a:pt x="39" y="28"/>
                  </a:cubicBezTo>
                  <a:cubicBezTo>
                    <a:pt x="38" y="29"/>
                    <a:pt x="38" y="29"/>
                    <a:pt x="38" y="30"/>
                  </a:cubicBezTo>
                  <a:cubicBezTo>
                    <a:pt x="38" y="31"/>
                    <a:pt x="37" y="33"/>
                    <a:pt x="37" y="33"/>
                  </a:cubicBezTo>
                  <a:cubicBezTo>
                    <a:pt x="35" y="34"/>
                    <a:pt x="35" y="34"/>
                    <a:pt x="35" y="34"/>
                  </a:cubicBezTo>
                  <a:cubicBezTo>
                    <a:pt x="33" y="36"/>
                    <a:pt x="33" y="36"/>
                    <a:pt x="33" y="36"/>
                  </a:cubicBezTo>
                  <a:cubicBezTo>
                    <a:pt x="32" y="36"/>
                    <a:pt x="32" y="36"/>
                    <a:pt x="32" y="36"/>
                  </a:cubicBezTo>
                  <a:cubicBezTo>
                    <a:pt x="31" y="37"/>
                    <a:pt x="31" y="37"/>
                    <a:pt x="31" y="37"/>
                  </a:cubicBezTo>
                  <a:cubicBezTo>
                    <a:pt x="31" y="38"/>
                    <a:pt x="31" y="38"/>
                    <a:pt x="31" y="38"/>
                  </a:cubicBezTo>
                  <a:cubicBezTo>
                    <a:pt x="29" y="39"/>
                    <a:pt x="29" y="39"/>
                    <a:pt x="29" y="39"/>
                  </a:cubicBezTo>
                  <a:cubicBezTo>
                    <a:pt x="29" y="41"/>
                    <a:pt x="29" y="41"/>
                    <a:pt x="29" y="41"/>
                  </a:cubicBezTo>
                  <a:cubicBezTo>
                    <a:pt x="28" y="42"/>
                    <a:pt x="28" y="42"/>
                    <a:pt x="28" y="42"/>
                  </a:cubicBezTo>
                  <a:cubicBezTo>
                    <a:pt x="27" y="42"/>
                    <a:pt x="27" y="42"/>
                    <a:pt x="27" y="42"/>
                  </a:cubicBezTo>
                  <a:cubicBezTo>
                    <a:pt x="26" y="44"/>
                    <a:pt x="26" y="44"/>
                    <a:pt x="26" y="44"/>
                  </a:cubicBezTo>
                  <a:cubicBezTo>
                    <a:pt x="26" y="44"/>
                    <a:pt x="25" y="45"/>
                    <a:pt x="25" y="45"/>
                  </a:cubicBezTo>
                  <a:cubicBezTo>
                    <a:pt x="24" y="45"/>
                    <a:pt x="23" y="46"/>
                    <a:pt x="23" y="46"/>
                  </a:cubicBezTo>
                  <a:cubicBezTo>
                    <a:pt x="21" y="46"/>
                    <a:pt x="21" y="46"/>
                    <a:pt x="21" y="46"/>
                  </a:cubicBezTo>
                  <a:cubicBezTo>
                    <a:pt x="21" y="46"/>
                    <a:pt x="20" y="46"/>
                    <a:pt x="19" y="47"/>
                  </a:cubicBezTo>
                  <a:cubicBezTo>
                    <a:pt x="19" y="48"/>
                    <a:pt x="19" y="48"/>
                    <a:pt x="19" y="48"/>
                  </a:cubicBezTo>
                  <a:cubicBezTo>
                    <a:pt x="19" y="49"/>
                    <a:pt x="20" y="50"/>
                    <a:pt x="20" y="50"/>
                  </a:cubicBezTo>
                  <a:cubicBezTo>
                    <a:pt x="20" y="52"/>
                    <a:pt x="20" y="52"/>
                    <a:pt x="20" y="52"/>
                  </a:cubicBezTo>
                  <a:cubicBezTo>
                    <a:pt x="20" y="52"/>
                    <a:pt x="19" y="52"/>
                    <a:pt x="19" y="53"/>
                  </a:cubicBezTo>
                  <a:cubicBezTo>
                    <a:pt x="19" y="53"/>
                    <a:pt x="19" y="54"/>
                    <a:pt x="19" y="54"/>
                  </a:cubicBezTo>
                  <a:cubicBezTo>
                    <a:pt x="19" y="54"/>
                    <a:pt x="19" y="55"/>
                    <a:pt x="19" y="55"/>
                  </a:cubicBezTo>
                  <a:cubicBezTo>
                    <a:pt x="19" y="55"/>
                    <a:pt x="19" y="56"/>
                    <a:pt x="19" y="56"/>
                  </a:cubicBezTo>
                  <a:cubicBezTo>
                    <a:pt x="19" y="56"/>
                    <a:pt x="19" y="57"/>
                    <a:pt x="18" y="58"/>
                  </a:cubicBezTo>
                  <a:cubicBezTo>
                    <a:pt x="18" y="58"/>
                    <a:pt x="17" y="59"/>
                    <a:pt x="17" y="59"/>
                  </a:cubicBezTo>
                  <a:cubicBezTo>
                    <a:pt x="17" y="59"/>
                    <a:pt x="15" y="59"/>
                    <a:pt x="15" y="59"/>
                  </a:cubicBezTo>
                  <a:cubicBezTo>
                    <a:pt x="15" y="60"/>
                    <a:pt x="13" y="60"/>
                    <a:pt x="13" y="60"/>
                  </a:cubicBezTo>
                  <a:cubicBezTo>
                    <a:pt x="11" y="62"/>
                    <a:pt x="11" y="62"/>
                    <a:pt x="11" y="62"/>
                  </a:cubicBezTo>
                  <a:cubicBezTo>
                    <a:pt x="7" y="66"/>
                    <a:pt x="7" y="66"/>
                    <a:pt x="7" y="66"/>
                  </a:cubicBezTo>
                  <a:cubicBezTo>
                    <a:pt x="7" y="66"/>
                    <a:pt x="7" y="67"/>
                    <a:pt x="7" y="67"/>
                  </a:cubicBezTo>
                  <a:cubicBezTo>
                    <a:pt x="7" y="67"/>
                    <a:pt x="7" y="69"/>
                    <a:pt x="7" y="69"/>
                  </a:cubicBezTo>
                  <a:cubicBezTo>
                    <a:pt x="7" y="70"/>
                    <a:pt x="6" y="71"/>
                    <a:pt x="6" y="71"/>
                  </a:cubicBezTo>
                  <a:cubicBezTo>
                    <a:pt x="5" y="72"/>
                    <a:pt x="5" y="72"/>
                    <a:pt x="5" y="72"/>
                  </a:cubicBezTo>
                  <a:cubicBezTo>
                    <a:pt x="5" y="74"/>
                    <a:pt x="5" y="74"/>
                    <a:pt x="5" y="74"/>
                  </a:cubicBezTo>
                  <a:cubicBezTo>
                    <a:pt x="5" y="75"/>
                    <a:pt x="5" y="75"/>
                    <a:pt x="5" y="75"/>
                  </a:cubicBezTo>
                  <a:cubicBezTo>
                    <a:pt x="6" y="76"/>
                    <a:pt x="6" y="76"/>
                    <a:pt x="6" y="76"/>
                  </a:cubicBezTo>
                  <a:cubicBezTo>
                    <a:pt x="7" y="77"/>
                    <a:pt x="7" y="77"/>
                    <a:pt x="7" y="77"/>
                  </a:cubicBezTo>
                  <a:cubicBezTo>
                    <a:pt x="7" y="80"/>
                    <a:pt x="7" y="80"/>
                    <a:pt x="7" y="80"/>
                  </a:cubicBezTo>
                  <a:cubicBezTo>
                    <a:pt x="6" y="82"/>
                    <a:pt x="6" y="82"/>
                    <a:pt x="6" y="82"/>
                  </a:cubicBezTo>
                  <a:cubicBezTo>
                    <a:pt x="6" y="84"/>
                    <a:pt x="6" y="84"/>
                    <a:pt x="6" y="84"/>
                  </a:cubicBezTo>
                  <a:cubicBezTo>
                    <a:pt x="4" y="84"/>
                    <a:pt x="4" y="84"/>
                    <a:pt x="4" y="84"/>
                  </a:cubicBezTo>
                  <a:cubicBezTo>
                    <a:pt x="4" y="84"/>
                    <a:pt x="3" y="85"/>
                    <a:pt x="2" y="85"/>
                  </a:cubicBezTo>
                  <a:cubicBezTo>
                    <a:pt x="2" y="85"/>
                    <a:pt x="1" y="86"/>
                    <a:pt x="1" y="86"/>
                  </a:cubicBezTo>
                  <a:cubicBezTo>
                    <a:pt x="0" y="87"/>
                    <a:pt x="0" y="87"/>
                    <a:pt x="0" y="87"/>
                  </a:cubicBezTo>
                  <a:cubicBezTo>
                    <a:pt x="1" y="88"/>
                    <a:pt x="1" y="88"/>
                    <a:pt x="1" y="88"/>
                  </a:cubicBezTo>
                  <a:cubicBezTo>
                    <a:pt x="1" y="90"/>
                    <a:pt x="1" y="90"/>
                    <a:pt x="1" y="90"/>
                  </a:cubicBezTo>
                  <a:cubicBezTo>
                    <a:pt x="2" y="90"/>
                    <a:pt x="2" y="90"/>
                    <a:pt x="2" y="90"/>
                  </a:cubicBezTo>
                  <a:cubicBezTo>
                    <a:pt x="4" y="89"/>
                    <a:pt x="4" y="89"/>
                    <a:pt x="4" y="89"/>
                  </a:cubicBezTo>
                  <a:cubicBezTo>
                    <a:pt x="6" y="90"/>
                    <a:pt x="6" y="90"/>
                    <a:pt x="6" y="90"/>
                  </a:cubicBezTo>
                  <a:cubicBezTo>
                    <a:pt x="9" y="89"/>
                    <a:pt x="9" y="89"/>
                    <a:pt x="9" y="89"/>
                  </a:cubicBezTo>
                  <a:cubicBezTo>
                    <a:pt x="9" y="89"/>
                    <a:pt x="9" y="88"/>
                    <a:pt x="10" y="87"/>
                  </a:cubicBezTo>
                  <a:cubicBezTo>
                    <a:pt x="11" y="86"/>
                    <a:pt x="12" y="86"/>
                    <a:pt x="12" y="86"/>
                  </a:cubicBezTo>
                  <a:cubicBezTo>
                    <a:pt x="13" y="84"/>
                    <a:pt x="13" y="84"/>
                    <a:pt x="13" y="84"/>
                  </a:cubicBezTo>
                  <a:cubicBezTo>
                    <a:pt x="12" y="84"/>
                    <a:pt x="12" y="84"/>
                    <a:pt x="12" y="84"/>
                  </a:cubicBezTo>
                  <a:cubicBezTo>
                    <a:pt x="12" y="82"/>
                    <a:pt x="12" y="82"/>
                    <a:pt x="12" y="82"/>
                  </a:cubicBezTo>
                  <a:cubicBezTo>
                    <a:pt x="10" y="81"/>
                    <a:pt x="10" y="81"/>
                    <a:pt x="10" y="81"/>
                  </a:cubicBezTo>
                  <a:cubicBezTo>
                    <a:pt x="10" y="81"/>
                    <a:pt x="10" y="80"/>
                    <a:pt x="10" y="80"/>
                  </a:cubicBezTo>
                  <a:cubicBezTo>
                    <a:pt x="11" y="79"/>
                    <a:pt x="12" y="77"/>
                    <a:pt x="12" y="77"/>
                  </a:cubicBezTo>
                  <a:cubicBezTo>
                    <a:pt x="15" y="76"/>
                    <a:pt x="15" y="76"/>
                    <a:pt x="15" y="76"/>
                  </a:cubicBezTo>
                  <a:cubicBezTo>
                    <a:pt x="18" y="75"/>
                    <a:pt x="18" y="75"/>
                    <a:pt x="18" y="75"/>
                  </a:cubicBezTo>
                  <a:cubicBezTo>
                    <a:pt x="19" y="74"/>
                    <a:pt x="19" y="74"/>
                    <a:pt x="19" y="74"/>
                  </a:cubicBezTo>
                  <a:cubicBezTo>
                    <a:pt x="21" y="73"/>
                    <a:pt x="21" y="73"/>
                    <a:pt x="21" y="73"/>
                  </a:cubicBezTo>
                  <a:cubicBezTo>
                    <a:pt x="21" y="73"/>
                    <a:pt x="24" y="73"/>
                    <a:pt x="24" y="73"/>
                  </a:cubicBezTo>
                  <a:cubicBezTo>
                    <a:pt x="24" y="73"/>
                    <a:pt x="28" y="73"/>
                    <a:pt x="28" y="73"/>
                  </a:cubicBezTo>
                  <a:lnTo>
                    <a:pt x="31" y="75"/>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2" name="Freeform 51"/>
            <p:cNvSpPr>
              <a:spLocks/>
            </p:cNvSpPr>
            <p:nvPr/>
          </p:nvSpPr>
          <p:spPr bwMode="auto">
            <a:xfrm>
              <a:off x="5753789" y="1798916"/>
              <a:ext cx="494744" cy="296186"/>
            </a:xfrm>
            <a:custGeom>
              <a:avLst/>
              <a:gdLst>
                <a:gd name="T0" fmla="*/ 31 w 217"/>
                <a:gd name="T1" fmla="*/ 35 h 134"/>
                <a:gd name="T2" fmla="*/ 42 w 217"/>
                <a:gd name="T3" fmla="*/ 43 h 134"/>
                <a:gd name="T4" fmla="*/ 55 w 217"/>
                <a:gd name="T5" fmla="*/ 53 h 134"/>
                <a:gd name="T6" fmla="*/ 66 w 217"/>
                <a:gd name="T7" fmla="*/ 68 h 134"/>
                <a:gd name="T8" fmla="*/ 83 w 217"/>
                <a:gd name="T9" fmla="*/ 64 h 134"/>
                <a:gd name="T10" fmla="*/ 87 w 217"/>
                <a:gd name="T11" fmla="*/ 37 h 134"/>
                <a:gd name="T12" fmla="*/ 83 w 217"/>
                <a:gd name="T13" fmla="*/ 16 h 134"/>
                <a:gd name="T14" fmla="*/ 99 w 217"/>
                <a:gd name="T15" fmla="*/ 3 h 134"/>
                <a:gd name="T16" fmla="*/ 112 w 217"/>
                <a:gd name="T17" fmla="*/ 2 h 134"/>
                <a:gd name="T18" fmla="*/ 125 w 217"/>
                <a:gd name="T19" fmla="*/ 5 h 134"/>
                <a:gd name="T20" fmla="*/ 142 w 217"/>
                <a:gd name="T21" fmla="*/ 17 h 134"/>
                <a:gd name="T22" fmla="*/ 152 w 217"/>
                <a:gd name="T23" fmla="*/ 17 h 134"/>
                <a:gd name="T24" fmla="*/ 159 w 217"/>
                <a:gd name="T25" fmla="*/ 11 h 134"/>
                <a:gd name="T26" fmla="*/ 177 w 217"/>
                <a:gd name="T27" fmla="*/ 11 h 134"/>
                <a:gd name="T28" fmla="*/ 184 w 217"/>
                <a:gd name="T29" fmla="*/ 18 h 134"/>
                <a:gd name="T30" fmla="*/ 192 w 217"/>
                <a:gd name="T31" fmla="*/ 31 h 134"/>
                <a:gd name="T32" fmla="*/ 192 w 217"/>
                <a:gd name="T33" fmla="*/ 46 h 134"/>
                <a:gd name="T34" fmla="*/ 198 w 217"/>
                <a:gd name="T35" fmla="*/ 49 h 134"/>
                <a:gd name="T36" fmla="*/ 206 w 217"/>
                <a:gd name="T37" fmla="*/ 58 h 134"/>
                <a:gd name="T38" fmla="*/ 212 w 217"/>
                <a:gd name="T39" fmla="*/ 66 h 134"/>
                <a:gd name="T40" fmla="*/ 216 w 217"/>
                <a:gd name="T41" fmla="*/ 78 h 134"/>
                <a:gd name="T42" fmla="*/ 211 w 217"/>
                <a:gd name="T43" fmla="*/ 83 h 134"/>
                <a:gd name="T44" fmla="*/ 207 w 217"/>
                <a:gd name="T45" fmla="*/ 100 h 134"/>
                <a:gd name="T46" fmla="*/ 192 w 217"/>
                <a:gd name="T47" fmla="*/ 103 h 134"/>
                <a:gd name="T48" fmla="*/ 185 w 217"/>
                <a:gd name="T49" fmla="*/ 112 h 134"/>
                <a:gd name="T50" fmla="*/ 177 w 217"/>
                <a:gd name="T51" fmla="*/ 115 h 134"/>
                <a:gd name="T52" fmla="*/ 165 w 217"/>
                <a:gd name="T53" fmla="*/ 114 h 134"/>
                <a:gd name="T54" fmla="*/ 157 w 217"/>
                <a:gd name="T55" fmla="*/ 105 h 134"/>
                <a:gd name="T56" fmla="*/ 146 w 217"/>
                <a:gd name="T57" fmla="*/ 101 h 134"/>
                <a:gd name="T58" fmla="*/ 139 w 217"/>
                <a:gd name="T59" fmla="*/ 97 h 134"/>
                <a:gd name="T60" fmla="*/ 124 w 217"/>
                <a:gd name="T61" fmla="*/ 97 h 134"/>
                <a:gd name="T62" fmla="*/ 117 w 217"/>
                <a:gd name="T63" fmla="*/ 87 h 134"/>
                <a:gd name="T64" fmla="*/ 108 w 217"/>
                <a:gd name="T65" fmla="*/ 99 h 134"/>
                <a:gd name="T66" fmla="*/ 94 w 217"/>
                <a:gd name="T67" fmla="*/ 100 h 134"/>
                <a:gd name="T68" fmla="*/ 80 w 217"/>
                <a:gd name="T69" fmla="*/ 100 h 134"/>
                <a:gd name="T70" fmla="*/ 67 w 217"/>
                <a:gd name="T71" fmla="*/ 107 h 134"/>
                <a:gd name="T72" fmla="*/ 55 w 217"/>
                <a:gd name="T73" fmla="*/ 104 h 134"/>
                <a:gd name="T74" fmla="*/ 34 w 217"/>
                <a:gd name="T75" fmla="*/ 106 h 134"/>
                <a:gd name="T76" fmla="*/ 21 w 217"/>
                <a:gd name="T77" fmla="*/ 113 h 134"/>
                <a:gd name="T78" fmla="*/ 14 w 217"/>
                <a:gd name="T79" fmla="*/ 122 h 134"/>
                <a:gd name="T80" fmla="*/ 9 w 217"/>
                <a:gd name="T81" fmla="*/ 131 h 134"/>
                <a:gd name="T82" fmla="*/ 5 w 217"/>
                <a:gd name="T83" fmla="*/ 128 h 134"/>
                <a:gd name="T84" fmla="*/ 3 w 217"/>
                <a:gd name="T85" fmla="*/ 108 h 134"/>
                <a:gd name="T86" fmla="*/ 7 w 217"/>
                <a:gd name="T87" fmla="*/ 83 h 134"/>
                <a:gd name="T88" fmla="*/ 8 w 217"/>
                <a:gd name="T89" fmla="*/ 60 h 134"/>
                <a:gd name="T90" fmla="*/ 19 w 217"/>
                <a:gd name="T91" fmla="*/ 4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134">
                  <a:moveTo>
                    <a:pt x="19" y="45"/>
                  </a:moveTo>
                  <a:cubicBezTo>
                    <a:pt x="24" y="40"/>
                    <a:pt x="24" y="40"/>
                    <a:pt x="24" y="40"/>
                  </a:cubicBezTo>
                  <a:cubicBezTo>
                    <a:pt x="24" y="40"/>
                    <a:pt x="30" y="35"/>
                    <a:pt x="31" y="35"/>
                  </a:cubicBezTo>
                  <a:cubicBezTo>
                    <a:pt x="33" y="34"/>
                    <a:pt x="36" y="32"/>
                    <a:pt x="36" y="33"/>
                  </a:cubicBezTo>
                  <a:cubicBezTo>
                    <a:pt x="36" y="34"/>
                    <a:pt x="37" y="41"/>
                    <a:pt x="37" y="41"/>
                  </a:cubicBezTo>
                  <a:cubicBezTo>
                    <a:pt x="42" y="43"/>
                    <a:pt x="42" y="43"/>
                    <a:pt x="42" y="43"/>
                  </a:cubicBezTo>
                  <a:cubicBezTo>
                    <a:pt x="46" y="46"/>
                    <a:pt x="46" y="46"/>
                    <a:pt x="46" y="46"/>
                  </a:cubicBezTo>
                  <a:cubicBezTo>
                    <a:pt x="54" y="50"/>
                    <a:pt x="54" y="50"/>
                    <a:pt x="54" y="50"/>
                  </a:cubicBezTo>
                  <a:cubicBezTo>
                    <a:pt x="55" y="53"/>
                    <a:pt x="55" y="53"/>
                    <a:pt x="55" y="53"/>
                  </a:cubicBezTo>
                  <a:cubicBezTo>
                    <a:pt x="55" y="53"/>
                    <a:pt x="54" y="55"/>
                    <a:pt x="56" y="58"/>
                  </a:cubicBezTo>
                  <a:cubicBezTo>
                    <a:pt x="59" y="61"/>
                    <a:pt x="60" y="61"/>
                    <a:pt x="61" y="64"/>
                  </a:cubicBezTo>
                  <a:cubicBezTo>
                    <a:pt x="62" y="66"/>
                    <a:pt x="66" y="68"/>
                    <a:pt x="66" y="68"/>
                  </a:cubicBezTo>
                  <a:cubicBezTo>
                    <a:pt x="71" y="69"/>
                    <a:pt x="71" y="69"/>
                    <a:pt x="71" y="69"/>
                  </a:cubicBezTo>
                  <a:cubicBezTo>
                    <a:pt x="71" y="69"/>
                    <a:pt x="76" y="71"/>
                    <a:pt x="77" y="70"/>
                  </a:cubicBezTo>
                  <a:cubicBezTo>
                    <a:pt x="78" y="69"/>
                    <a:pt x="83" y="65"/>
                    <a:pt x="83" y="64"/>
                  </a:cubicBezTo>
                  <a:cubicBezTo>
                    <a:pt x="84" y="63"/>
                    <a:pt x="87" y="59"/>
                    <a:pt x="88" y="58"/>
                  </a:cubicBezTo>
                  <a:cubicBezTo>
                    <a:pt x="89" y="57"/>
                    <a:pt x="92" y="50"/>
                    <a:pt x="92" y="49"/>
                  </a:cubicBezTo>
                  <a:cubicBezTo>
                    <a:pt x="92" y="47"/>
                    <a:pt x="88" y="39"/>
                    <a:pt x="87" y="37"/>
                  </a:cubicBezTo>
                  <a:cubicBezTo>
                    <a:pt x="87" y="35"/>
                    <a:pt x="86" y="29"/>
                    <a:pt x="86" y="29"/>
                  </a:cubicBezTo>
                  <a:cubicBezTo>
                    <a:pt x="82" y="21"/>
                    <a:pt x="82" y="21"/>
                    <a:pt x="82" y="21"/>
                  </a:cubicBezTo>
                  <a:cubicBezTo>
                    <a:pt x="82" y="21"/>
                    <a:pt x="82" y="16"/>
                    <a:pt x="83" y="16"/>
                  </a:cubicBezTo>
                  <a:cubicBezTo>
                    <a:pt x="84" y="15"/>
                    <a:pt x="89" y="11"/>
                    <a:pt x="89" y="11"/>
                  </a:cubicBezTo>
                  <a:cubicBezTo>
                    <a:pt x="94" y="6"/>
                    <a:pt x="94" y="6"/>
                    <a:pt x="94" y="6"/>
                  </a:cubicBezTo>
                  <a:cubicBezTo>
                    <a:pt x="99" y="3"/>
                    <a:pt x="99" y="3"/>
                    <a:pt x="99" y="3"/>
                  </a:cubicBezTo>
                  <a:cubicBezTo>
                    <a:pt x="103" y="0"/>
                    <a:pt x="103" y="0"/>
                    <a:pt x="103" y="0"/>
                  </a:cubicBezTo>
                  <a:cubicBezTo>
                    <a:pt x="108" y="2"/>
                    <a:pt x="108" y="2"/>
                    <a:pt x="108" y="2"/>
                  </a:cubicBezTo>
                  <a:cubicBezTo>
                    <a:pt x="112" y="2"/>
                    <a:pt x="112" y="2"/>
                    <a:pt x="112" y="2"/>
                  </a:cubicBezTo>
                  <a:cubicBezTo>
                    <a:pt x="116" y="4"/>
                    <a:pt x="116" y="4"/>
                    <a:pt x="116" y="4"/>
                  </a:cubicBezTo>
                  <a:cubicBezTo>
                    <a:pt x="121" y="4"/>
                    <a:pt x="121" y="4"/>
                    <a:pt x="121" y="4"/>
                  </a:cubicBezTo>
                  <a:cubicBezTo>
                    <a:pt x="125" y="5"/>
                    <a:pt x="125" y="5"/>
                    <a:pt x="125" y="5"/>
                  </a:cubicBezTo>
                  <a:cubicBezTo>
                    <a:pt x="130" y="7"/>
                    <a:pt x="130" y="7"/>
                    <a:pt x="130" y="7"/>
                  </a:cubicBezTo>
                  <a:cubicBezTo>
                    <a:pt x="139" y="13"/>
                    <a:pt x="139" y="13"/>
                    <a:pt x="139" y="13"/>
                  </a:cubicBezTo>
                  <a:cubicBezTo>
                    <a:pt x="142" y="17"/>
                    <a:pt x="142" y="17"/>
                    <a:pt x="142" y="17"/>
                  </a:cubicBezTo>
                  <a:cubicBezTo>
                    <a:pt x="145" y="18"/>
                    <a:pt x="145" y="18"/>
                    <a:pt x="145" y="18"/>
                  </a:cubicBezTo>
                  <a:cubicBezTo>
                    <a:pt x="145" y="18"/>
                    <a:pt x="147" y="20"/>
                    <a:pt x="149" y="19"/>
                  </a:cubicBezTo>
                  <a:cubicBezTo>
                    <a:pt x="150" y="19"/>
                    <a:pt x="151" y="18"/>
                    <a:pt x="152" y="17"/>
                  </a:cubicBezTo>
                  <a:cubicBezTo>
                    <a:pt x="154" y="16"/>
                    <a:pt x="155" y="14"/>
                    <a:pt x="155" y="14"/>
                  </a:cubicBezTo>
                  <a:cubicBezTo>
                    <a:pt x="157" y="14"/>
                    <a:pt x="157" y="14"/>
                    <a:pt x="157" y="14"/>
                  </a:cubicBezTo>
                  <a:cubicBezTo>
                    <a:pt x="159" y="11"/>
                    <a:pt x="159" y="11"/>
                    <a:pt x="159" y="11"/>
                  </a:cubicBezTo>
                  <a:cubicBezTo>
                    <a:pt x="167" y="13"/>
                    <a:pt x="167" y="13"/>
                    <a:pt x="167" y="13"/>
                  </a:cubicBezTo>
                  <a:cubicBezTo>
                    <a:pt x="171" y="13"/>
                    <a:pt x="171" y="13"/>
                    <a:pt x="171" y="13"/>
                  </a:cubicBezTo>
                  <a:cubicBezTo>
                    <a:pt x="177" y="11"/>
                    <a:pt x="177" y="11"/>
                    <a:pt x="177" y="11"/>
                  </a:cubicBezTo>
                  <a:cubicBezTo>
                    <a:pt x="180" y="14"/>
                    <a:pt x="180" y="14"/>
                    <a:pt x="180" y="14"/>
                  </a:cubicBezTo>
                  <a:cubicBezTo>
                    <a:pt x="180" y="17"/>
                    <a:pt x="180" y="17"/>
                    <a:pt x="180" y="17"/>
                  </a:cubicBezTo>
                  <a:cubicBezTo>
                    <a:pt x="184" y="18"/>
                    <a:pt x="184" y="18"/>
                    <a:pt x="184" y="18"/>
                  </a:cubicBezTo>
                  <a:cubicBezTo>
                    <a:pt x="184" y="18"/>
                    <a:pt x="187" y="20"/>
                    <a:pt x="188" y="20"/>
                  </a:cubicBezTo>
                  <a:cubicBezTo>
                    <a:pt x="189" y="20"/>
                    <a:pt x="191" y="21"/>
                    <a:pt x="191" y="21"/>
                  </a:cubicBezTo>
                  <a:cubicBezTo>
                    <a:pt x="192" y="31"/>
                    <a:pt x="192" y="31"/>
                    <a:pt x="192" y="31"/>
                  </a:cubicBezTo>
                  <a:cubicBezTo>
                    <a:pt x="190" y="34"/>
                    <a:pt x="190" y="34"/>
                    <a:pt x="190" y="34"/>
                  </a:cubicBezTo>
                  <a:cubicBezTo>
                    <a:pt x="192" y="42"/>
                    <a:pt x="192" y="42"/>
                    <a:pt x="192" y="42"/>
                  </a:cubicBezTo>
                  <a:cubicBezTo>
                    <a:pt x="192" y="46"/>
                    <a:pt x="192" y="46"/>
                    <a:pt x="192" y="46"/>
                  </a:cubicBezTo>
                  <a:cubicBezTo>
                    <a:pt x="196" y="43"/>
                    <a:pt x="196" y="43"/>
                    <a:pt x="196" y="43"/>
                  </a:cubicBezTo>
                  <a:cubicBezTo>
                    <a:pt x="200" y="46"/>
                    <a:pt x="200" y="46"/>
                    <a:pt x="200" y="46"/>
                  </a:cubicBezTo>
                  <a:cubicBezTo>
                    <a:pt x="198" y="49"/>
                    <a:pt x="198" y="49"/>
                    <a:pt x="198" y="49"/>
                  </a:cubicBezTo>
                  <a:cubicBezTo>
                    <a:pt x="203" y="53"/>
                    <a:pt x="203" y="53"/>
                    <a:pt x="203" y="53"/>
                  </a:cubicBezTo>
                  <a:cubicBezTo>
                    <a:pt x="207" y="55"/>
                    <a:pt x="207" y="55"/>
                    <a:pt x="207" y="55"/>
                  </a:cubicBezTo>
                  <a:cubicBezTo>
                    <a:pt x="206" y="58"/>
                    <a:pt x="206" y="58"/>
                    <a:pt x="206" y="58"/>
                  </a:cubicBezTo>
                  <a:cubicBezTo>
                    <a:pt x="206" y="58"/>
                    <a:pt x="207" y="59"/>
                    <a:pt x="208" y="59"/>
                  </a:cubicBezTo>
                  <a:cubicBezTo>
                    <a:pt x="209" y="60"/>
                    <a:pt x="211" y="61"/>
                    <a:pt x="211" y="61"/>
                  </a:cubicBezTo>
                  <a:cubicBezTo>
                    <a:pt x="211" y="61"/>
                    <a:pt x="212" y="64"/>
                    <a:pt x="212" y="66"/>
                  </a:cubicBezTo>
                  <a:cubicBezTo>
                    <a:pt x="213" y="67"/>
                    <a:pt x="217" y="70"/>
                    <a:pt x="217" y="70"/>
                  </a:cubicBezTo>
                  <a:cubicBezTo>
                    <a:pt x="216" y="75"/>
                    <a:pt x="216" y="75"/>
                    <a:pt x="216" y="75"/>
                  </a:cubicBezTo>
                  <a:cubicBezTo>
                    <a:pt x="216" y="75"/>
                    <a:pt x="216" y="77"/>
                    <a:pt x="216" y="78"/>
                  </a:cubicBezTo>
                  <a:cubicBezTo>
                    <a:pt x="216" y="79"/>
                    <a:pt x="216" y="80"/>
                    <a:pt x="216" y="81"/>
                  </a:cubicBezTo>
                  <a:cubicBezTo>
                    <a:pt x="216" y="80"/>
                    <a:pt x="216" y="80"/>
                    <a:pt x="216" y="80"/>
                  </a:cubicBezTo>
                  <a:cubicBezTo>
                    <a:pt x="211" y="83"/>
                    <a:pt x="211" y="83"/>
                    <a:pt x="211" y="83"/>
                  </a:cubicBezTo>
                  <a:cubicBezTo>
                    <a:pt x="210" y="90"/>
                    <a:pt x="210" y="90"/>
                    <a:pt x="210" y="90"/>
                  </a:cubicBezTo>
                  <a:cubicBezTo>
                    <a:pt x="205" y="95"/>
                    <a:pt x="205" y="95"/>
                    <a:pt x="205" y="95"/>
                  </a:cubicBezTo>
                  <a:cubicBezTo>
                    <a:pt x="207" y="100"/>
                    <a:pt x="207" y="100"/>
                    <a:pt x="207" y="100"/>
                  </a:cubicBezTo>
                  <a:cubicBezTo>
                    <a:pt x="205" y="103"/>
                    <a:pt x="205" y="103"/>
                    <a:pt x="205" y="103"/>
                  </a:cubicBezTo>
                  <a:cubicBezTo>
                    <a:pt x="197" y="103"/>
                    <a:pt x="197" y="103"/>
                    <a:pt x="197" y="103"/>
                  </a:cubicBezTo>
                  <a:cubicBezTo>
                    <a:pt x="197" y="103"/>
                    <a:pt x="196" y="103"/>
                    <a:pt x="192" y="103"/>
                  </a:cubicBezTo>
                  <a:cubicBezTo>
                    <a:pt x="188" y="103"/>
                    <a:pt x="189" y="103"/>
                    <a:pt x="189" y="103"/>
                  </a:cubicBezTo>
                  <a:cubicBezTo>
                    <a:pt x="186" y="106"/>
                    <a:pt x="186" y="106"/>
                    <a:pt x="186" y="106"/>
                  </a:cubicBezTo>
                  <a:cubicBezTo>
                    <a:pt x="185" y="112"/>
                    <a:pt x="185" y="112"/>
                    <a:pt x="185" y="112"/>
                  </a:cubicBezTo>
                  <a:cubicBezTo>
                    <a:pt x="185" y="112"/>
                    <a:pt x="183" y="112"/>
                    <a:pt x="179" y="113"/>
                  </a:cubicBezTo>
                  <a:cubicBezTo>
                    <a:pt x="177" y="114"/>
                    <a:pt x="177" y="115"/>
                    <a:pt x="177" y="115"/>
                  </a:cubicBezTo>
                  <a:cubicBezTo>
                    <a:pt x="177" y="115"/>
                    <a:pt x="177" y="115"/>
                    <a:pt x="177" y="115"/>
                  </a:cubicBezTo>
                  <a:cubicBezTo>
                    <a:pt x="174" y="115"/>
                    <a:pt x="174" y="115"/>
                    <a:pt x="174" y="115"/>
                  </a:cubicBezTo>
                  <a:cubicBezTo>
                    <a:pt x="169" y="114"/>
                    <a:pt x="169" y="114"/>
                    <a:pt x="169" y="114"/>
                  </a:cubicBezTo>
                  <a:cubicBezTo>
                    <a:pt x="165" y="114"/>
                    <a:pt x="165" y="114"/>
                    <a:pt x="165" y="114"/>
                  </a:cubicBezTo>
                  <a:cubicBezTo>
                    <a:pt x="163" y="110"/>
                    <a:pt x="163" y="110"/>
                    <a:pt x="163" y="110"/>
                  </a:cubicBezTo>
                  <a:cubicBezTo>
                    <a:pt x="160" y="109"/>
                    <a:pt x="160" y="109"/>
                    <a:pt x="160" y="109"/>
                  </a:cubicBezTo>
                  <a:cubicBezTo>
                    <a:pt x="157" y="105"/>
                    <a:pt x="157" y="105"/>
                    <a:pt x="157" y="105"/>
                  </a:cubicBezTo>
                  <a:cubicBezTo>
                    <a:pt x="153" y="104"/>
                    <a:pt x="153" y="104"/>
                    <a:pt x="153" y="104"/>
                  </a:cubicBezTo>
                  <a:cubicBezTo>
                    <a:pt x="151" y="101"/>
                    <a:pt x="151" y="101"/>
                    <a:pt x="151" y="101"/>
                  </a:cubicBezTo>
                  <a:cubicBezTo>
                    <a:pt x="146" y="101"/>
                    <a:pt x="146" y="101"/>
                    <a:pt x="146" y="101"/>
                  </a:cubicBezTo>
                  <a:cubicBezTo>
                    <a:pt x="143" y="99"/>
                    <a:pt x="143" y="99"/>
                    <a:pt x="143" y="99"/>
                  </a:cubicBezTo>
                  <a:cubicBezTo>
                    <a:pt x="142" y="97"/>
                    <a:pt x="142" y="97"/>
                    <a:pt x="142" y="97"/>
                  </a:cubicBezTo>
                  <a:cubicBezTo>
                    <a:pt x="139" y="97"/>
                    <a:pt x="139" y="97"/>
                    <a:pt x="139" y="97"/>
                  </a:cubicBezTo>
                  <a:cubicBezTo>
                    <a:pt x="135" y="98"/>
                    <a:pt x="135" y="98"/>
                    <a:pt x="135" y="98"/>
                  </a:cubicBezTo>
                  <a:cubicBezTo>
                    <a:pt x="128" y="100"/>
                    <a:pt x="128" y="100"/>
                    <a:pt x="128" y="100"/>
                  </a:cubicBezTo>
                  <a:cubicBezTo>
                    <a:pt x="124" y="97"/>
                    <a:pt x="124" y="97"/>
                    <a:pt x="124" y="97"/>
                  </a:cubicBezTo>
                  <a:cubicBezTo>
                    <a:pt x="123" y="96"/>
                    <a:pt x="123" y="96"/>
                    <a:pt x="123" y="96"/>
                  </a:cubicBezTo>
                  <a:cubicBezTo>
                    <a:pt x="119" y="93"/>
                    <a:pt x="119" y="93"/>
                    <a:pt x="119" y="93"/>
                  </a:cubicBezTo>
                  <a:cubicBezTo>
                    <a:pt x="117" y="87"/>
                    <a:pt x="117" y="87"/>
                    <a:pt x="117" y="87"/>
                  </a:cubicBezTo>
                  <a:cubicBezTo>
                    <a:pt x="117" y="87"/>
                    <a:pt x="113" y="90"/>
                    <a:pt x="112" y="90"/>
                  </a:cubicBezTo>
                  <a:cubicBezTo>
                    <a:pt x="112" y="90"/>
                    <a:pt x="109" y="95"/>
                    <a:pt x="109" y="95"/>
                  </a:cubicBezTo>
                  <a:cubicBezTo>
                    <a:pt x="108" y="99"/>
                    <a:pt x="108" y="99"/>
                    <a:pt x="108" y="99"/>
                  </a:cubicBezTo>
                  <a:cubicBezTo>
                    <a:pt x="102" y="97"/>
                    <a:pt x="102" y="97"/>
                    <a:pt x="102" y="97"/>
                  </a:cubicBezTo>
                  <a:cubicBezTo>
                    <a:pt x="102" y="97"/>
                    <a:pt x="99" y="101"/>
                    <a:pt x="99" y="102"/>
                  </a:cubicBezTo>
                  <a:cubicBezTo>
                    <a:pt x="98" y="102"/>
                    <a:pt x="94" y="100"/>
                    <a:pt x="94" y="100"/>
                  </a:cubicBezTo>
                  <a:cubicBezTo>
                    <a:pt x="88" y="100"/>
                    <a:pt x="88" y="100"/>
                    <a:pt x="88" y="100"/>
                  </a:cubicBezTo>
                  <a:cubicBezTo>
                    <a:pt x="88" y="100"/>
                    <a:pt x="82" y="100"/>
                    <a:pt x="81" y="99"/>
                  </a:cubicBezTo>
                  <a:cubicBezTo>
                    <a:pt x="80" y="99"/>
                    <a:pt x="80" y="100"/>
                    <a:pt x="80" y="100"/>
                  </a:cubicBezTo>
                  <a:cubicBezTo>
                    <a:pt x="75" y="101"/>
                    <a:pt x="75" y="101"/>
                    <a:pt x="75" y="101"/>
                  </a:cubicBezTo>
                  <a:cubicBezTo>
                    <a:pt x="69" y="102"/>
                    <a:pt x="69" y="102"/>
                    <a:pt x="69" y="102"/>
                  </a:cubicBezTo>
                  <a:cubicBezTo>
                    <a:pt x="69" y="102"/>
                    <a:pt x="68" y="106"/>
                    <a:pt x="67" y="107"/>
                  </a:cubicBezTo>
                  <a:cubicBezTo>
                    <a:pt x="66" y="107"/>
                    <a:pt x="63" y="104"/>
                    <a:pt x="62" y="103"/>
                  </a:cubicBezTo>
                  <a:cubicBezTo>
                    <a:pt x="62" y="102"/>
                    <a:pt x="59" y="101"/>
                    <a:pt x="59" y="101"/>
                  </a:cubicBezTo>
                  <a:cubicBezTo>
                    <a:pt x="55" y="104"/>
                    <a:pt x="55" y="104"/>
                    <a:pt x="55" y="104"/>
                  </a:cubicBezTo>
                  <a:cubicBezTo>
                    <a:pt x="55" y="104"/>
                    <a:pt x="48" y="105"/>
                    <a:pt x="47" y="105"/>
                  </a:cubicBezTo>
                  <a:cubicBezTo>
                    <a:pt x="46" y="105"/>
                    <a:pt x="41" y="107"/>
                    <a:pt x="41" y="107"/>
                  </a:cubicBezTo>
                  <a:cubicBezTo>
                    <a:pt x="34" y="106"/>
                    <a:pt x="34" y="106"/>
                    <a:pt x="34" y="106"/>
                  </a:cubicBezTo>
                  <a:cubicBezTo>
                    <a:pt x="31" y="109"/>
                    <a:pt x="31" y="109"/>
                    <a:pt x="31" y="109"/>
                  </a:cubicBezTo>
                  <a:cubicBezTo>
                    <a:pt x="25" y="113"/>
                    <a:pt x="25" y="113"/>
                    <a:pt x="25" y="113"/>
                  </a:cubicBezTo>
                  <a:cubicBezTo>
                    <a:pt x="21" y="113"/>
                    <a:pt x="21" y="113"/>
                    <a:pt x="21" y="113"/>
                  </a:cubicBezTo>
                  <a:cubicBezTo>
                    <a:pt x="19" y="118"/>
                    <a:pt x="19" y="118"/>
                    <a:pt x="19" y="118"/>
                  </a:cubicBezTo>
                  <a:cubicBezTo>
                    <a:pt x="15" y="120"/>
                    <a:pt x="15" y="120"/>
                    <a:pt x="15" y="120"/>
                  </a:cubicBezTo>
                  <a:cubicBezTo>
                    <a:pt x="14" y="122"/>
                    <a:pt x="14" y="122"/>
                    <a:pt x="14" y="122"/>
                  </a:cubicBezTo>
                  <a:cubicBezTo>
                    <a:pt x="13" y="128"/>
                    <a:pt x="13" y="128"/>
                    <a:pt x="13" y="128"/>
                  </a:cubicBezTo>
                  <a:cubicBezTo>
                    <a:pt x="13" y="128"/>
                    <a:pt x="10" y="129"/>
                    <a:pt x="8" y="129"/>
                  </a:cubicBezTo>
                  <a:cubicBezTo>
                    <a:pt x="7" y="130"/>
                    <a:pt x="9" y="131"/>
                    <a:pt x="9" y="131"/>
                  </a:cubicBezTo>
                  <a:cubicBezTo>
                    <a:pt x="8" y="134"/>
                    <a:pt x="8" y="134"/>
                    <a:pt x="8" y="134"/>
                  </a:cubicBezTo>
                  <a:cubicBezTo>
                    <a:pt x="8" y="134"/>
                    <a:pt x="7" y="133"/>
                    <a:pt x="7" y="133"/>
                  </a:cubicBezTo>
                  <a:cubicBezTo>
                    <a:pt x="7" y="133"/>
                    <a:pt x="6" y="130"/>
                    <a:pt x="5" y="128"/>
                  </a:cubicBezTo>
                  <a:cubicBezTo>
                    <a:pt x="3" y="126"/>
                    <a:pt x="1" y="117"/>
                    <a:pt x="1" y="117"/>
                  </a:cubicBezTo>
                  <a:cubicBezTo>
                    <a:pt x="3" y="113"/>
                    <a:pt x="3" y="113"/>
                    <a:pt x="3" y="113"/>
                  </a:cubicBezTo>
                  <a:cubicBezTo>
                    <a:pt x="3" y="113"/>
                    <a:pt x="3" y="109"/>
                    <a:pt x="3" y="108"/>
                  </a:cubicBezTo>
                  <a:cubicBezTo>
                    <a:pt x="2" y="106"/>
                    <a:pt x="1" y="97"/>
                    <a:pt x="1" y="97"/>
                  </a:cubicBezTo>
                  <a:cubicBezTo>
                    <a:pt x="1" y="97"/>
                    <a:pt x="0" y="93"/>
                    <a:pt x="0" y="92"/>
                  </a:cubicBezTo>
                  <a:cubicBezTo>
                    <a:pt x="0" y="91"/>
                    <a:pt x="7" y="83"/>
                    <a:pt x="7" y="83"/>
                  </a:cubicBezTo>
                  <a:cubicBezTo>
                    <a:pt x="7" y="82"/>
                    <a:pt x="8" y="74"/>
                    <a:pt x="8" y="74"/>
                  </a:cubicBezTo>
                  <a:cubicBezTo>
                    <a:pt x="6" y="68"/>
                    <a:pt x="6" y="68"/>
                    <a:pt x="6" y="68"/>
                  </a:cubicBezTo>
                  <a:cubicBezTo>
                    <a:pt x="8" y="60"/>
                    <a:pt x="8" y="60"/>
                    <a:pt x="8" y="60"/>
                  </a:cubicBezTo>
                  <a:cubicBezTo>
                    <a:pt x="10" y="51"/>
                    <a:pt x="10" y="51"/>
                    <a:pt x="10" y="51"/>
                  </a:cubicBezTo>
                  <a:cubicBezTo>
                    <a:pt x="10" y="51"/>
                    <a:pt x="11" y="47"/>
                    <a:pt x="12" y="47"/>
                  </a:cubicBezTo>
                  <a:cubicBezTo>
                    <a:pt x="13" y="46"/>
                    <a:pt x="19" y="45"/>
                    <a:pt x="19" y="45"/>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3" name="Freeform 61"/>
            <p:cNvSpPr>
              <a:spLocks noEditPoints="1"/>
            </p:cNvSpPr>
            <p:nvPr/>
          </p:nvSpPr>
          <p:spPr bwMode="auto">
            <a:xfrm>
              <a:off x="5535002" y="3399175"/>
              <a:ext cx="359514" cy="307906"/>
            </a:xfrm>
            <a:custGeom>
              <a:avLst/>
              <a:gdLst>
                <a:gd name="T0" fmla="*/ 132 w 158"/>
                <a:gd name="T1" fmla="*/ 9 h 139"/>
                <a:gd name="T2" fmla="*/ 138 w 158"/>
                <a:gd name="T3" fmla="*/ 25 h 139"/>
                <a:gd name="T4" fmla="*/ 135 w 158"/>
                <a:gd name="T5" fmla="*/ 42 h 139"/>
                <a:gd name="T6" fmla="*/ 151 w 158"/>
                <a:gd name="T7" fmla="*/ 49 h 139"/>
                <a:gd name="T8" fmla="*/ 152 w 158"/>
                <a:gd name="T9" fmla="*/ 59 h 139"/>
                <a:gd name="T10" fmla="*/ 149 w 158"/>
                <a:gd name="T11" fmla="*/ 65 h 139"/>
                <a:gd name="T12" fmla="*/ 151 w 158"/>
                <a:gd name="T13" fmla="*/ 79 h 139"/>
                <a:gd name="T14" fmla="*/ 141 w 158"/>
                <a:gd name="T15" fmla="*/ 85 h 139"/>
                <a:gd name="T16" fmla="*/ 135 w 158"/>
                <a:gd name="T17" fmla="*/ 87 h 139"/>
                <a:gd name="T18" fmla="*/ 140 w 158"/>
                <a:gd name="T19" fmla="*/ 93 h 139"/>
                <a:gd name="T20" fmla="*/ 138 w 158"/>
                <a:gd name="T21" fmla="*/ 97 h 139"/>
                <a:gd name="T22" fmla="*/ 129 w 158"/>
                <a:gd name="T23" fmla="*/ 103 h 139"/>
                <a:gd name="T24" fmla="*/ 121 w 158"/>
                <a:gd name="T25" fmla="*/ 115 h 139"/>
                <a:gd name="T26" fmla="*/ 125 w 158"/>
                <a:gd name="T27" fmla="*/ 129 h 139"/>
                <a:gd name="T28" fmla="*/ 126 w 158"/>
                <a:gd name="T29" fmla="*/ 137 h 139"/>
                <a:gd name="T30" fmla="*/ 118 w 158"/>
                <a:gd name="T31" fmla="*/ 139 h 139"/>
                <a:gd name="T32" fmla="*/ 114 w 158"/>
                <a:gd name="T33" fmla="*/ 138 h 139"/>
                <a:gd name="T34" fmla="*/ 113 w 158"/>
                <a:gd name="T35" fmla="*/ 137 h 139"/>
                <a:gd name="T36" fmla="*/ 113 w 158"/>
                <a:gd name="T37" fmla="*/ 137 h 139"/>
                <a:gd name="T38" fmla="*/ 113 w 158"/>
                <a:gd name="T39" fmla="*/ 137 h 139"/>
                <a:gd name="T40" fmla="*/ 112 w 158"/>
                <a:gd name="T41" fmla="*/ 137 h 139"/>
                <a:gd name="T42" fmla="*/ 99 w 158"/>
                <a:gd name="T43" fmla="*/ 129 h 139"/>
                <a:gd name="T44" fmla="*/ 87 w 158"/>
                <a:gd name="T45" fmla="*/ 116 h 139"/>
                <a:gd name="T46" fmla="*/ 68 w 158"/>
                <a:gd name="T47" fmla="*/ 100 h 139"/>
                <a:gd name="T48" fmla="*/ 56 w 158"/>
                <a:gd name="T49" fmla="*/ 89 h 139"/>
                <a:gd name="T50" fmla="*/ 43 w 158"/>
                <a:gd name="T51" fmla="*/ 79 h 139"/>
                <a:gd name="T52" fmla="*/ 31 w 158"/>
                <a:gd name="T53" fmla="*/ 68 h 139"/>
                <a:gd name="T54" fmla="*/ 23 w 158"/>
                <a:gd name="T55" fmla="*/ 54 h 139"/>
                <a:gd name="T56" fmla="*/ 14 w 158"/>
                <a:gd name="T57" fmla="*/ 43 h 139"/>
                <a:gd name="T58" fmla="*/ 5 w 158"/>
                <a:gd name="T59" fmla="*/ 36 h 139"/>
                <a:gd name="T60" fmla="*/ 1 w 158"/>
                <a:gd name="T61" fmla="*/ 20 h 139"/>
                <a:gd name="T62" fmla="*/ 2 w 158"/>
                <a:gd name="T63" fmla="*/ 10 h 139"/>
                <a:gd name="T64" fmla="*/ 8 w 158"/>
                <a:gd name="T65" fmla="*/ 7 h 139"/>
                <a:gd name="T66" fmla="*/ 23 w 158"/>
                <a:gd name="T67" fmla="*/ 13 h 139"/>
                <a:gd name="T68" fmla="*/ 35 w 158"/>
                <a:gd name="T69" fmla="*/ 4 h 139"/>
                <a:gd name="T70" fmla="*/ 48 w 158"/>
                <a:gd name="T71" fmla="*/ 2 h 139"/>
                <a:gd name="T72" fmla="*/ 61 w 158"/>
                <a:gd name="T73" fmla="*/ 4 h 139"/>
                <a:gd name="T74" fmla="*/ 80 w 158"/>
                <a:gd name="T75" fmla="*/ 6 h 139"/>
                <a:gd name="T76" fmla="*/ 90 w 158"/>
                <a:gd name="T77" fmla="*/ 3 h 139"/>
                <a:gd name="T78" fmla="*/ 97 w 158"/>
                <a:gd name="T79" fmla="*/ 2 h 139"/>
                <a:gd name="T80" fmla="*/ 98 w 158"/>
                <a:gd name="T81" fmla="*/ 2 h 139"/>
                <a:gd name="T82" fmla="*/ 98 w 158"/>
                <a:gd name="T83" fmla="*/ 2 h 139"/>
                <a:gd name="T84" fmla="*/ 99 w 158"/>
                <a:gd name="T85" fmla="*/ 2 h 139"/>
                <a:gd name="T86" fmla="*/ 99 w 158"/>
                <a:gd name="T87" fmla="*/ 2 h 139"/>
                <a:gd name="T88" fmla="*/ 99 w 158"/>
                <a:gd name="T89" fmla="*/ 2 h 139"/>
                <a:gd name="T90" fmla="*/ 100 w 158"/>
                <a:gd name="T91" fmla="*/ 1 h 139"/>
                <a:gd name="T92" fmla="*/ 100 w 158"/>
                <a:gd name="T93" fmla="*/ 1 h 139"/>
                <a:gd name="T94" fmla="*/ 100 w 158"/>
                <a:gd name="T95" fmla="*/ 1 h 139"/>
                <a:gd name="T96" fmla="*/ 100 w 158"/>
                <a:gd name="T97" fmla="*/ 1 h 139"/>
                <a:gd name="T98" fmla="*/ 100 w 158"/>
                <a:gd name="T99" fmla="*/ 1 h 139"/>
                <a:gd name="T100" fmla="*/ 103 w 158"/>
                <a:gd name="T101" fmla="*/ 4 h 139"/>
                <a:gd name="T102" fmla="*/ 117 w 158"/>
                <a:gd name="T103" fmla="*/ 8 h 139"/>
                <a:gd name="T104" fmla="*/ 130 w 158"/>
                <a:gd name="T105" fmla="*/ 1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8" h="139">
                  <a:moveTo>
                    <a:pt x="145" y="83"/>
                  </a:moveTo>
                  <a:cubicBezTo>
                    <a:pt x="146" y="83"/>
                    <a:pt x="146" y="83"/>
                    <a:pt x="146" y="83"/>
                  </a:cubicBezTo>
                  <a:cubicBezTo>
                    <a:pt x="146" y="83"/>
                    <a:pt x="146" y="83"/>
                    <a:pt x="146" y="83"/>
                  </a:cubicBezTo>
                  <a:cubicBezTo>
                    <a:pt x="145" y="83"/>
                    <a:pt x="145" y="83"/>
                    <a:pt x="145" y="83"/>
                  </a:cubicBezTo>
                  <a:close/>
                  <a:moveTo>
                    <a:pt x="132" y="9"/>
                  </a:moveTo>
                  <a:cubicBezTo>
                    <a:pt x="132" y="9"/>
                    <a:pt x="132" y="9"/>
                    <a:pt x="132" y="9"/>
                  </a:cubicBezTo>
                  <a:cubicBezTo>
                    <a:pt x="138" y="10"/>
                    <a:pt x="138" y="10"/>
                    <a:pt x="138" y="10"/>
                  </a:cubicBezTo>
                  <a:cubicBezTo>
                    <a:pt x="141" y="11"/>
                    <a:pt x="141" y="11"/>
                    <a:pt x="141" y="11"/>
                  </a:cubicBezTo>
                  <a:cubicBezTo>
                    <a:pt x="141" y="14"/>
                    <a:pt x="141" y="14"/>
                    <a:pt x="141" y="14"/>
                  </a:cubicBezTo>
                  <a:cubicBezTo>
                    <a:pt x="141" y="18"/>
                    <a:pt x="141" y="18"/>
                    <a:pt x="141" y="18"/>
                  </a:cubicBezTo>
                  <a:cubicBezTo>
                    <a:pt x="141" y="21"/>
                    <a:pt x="141" y="21"/>
                    <a:pt x="141" y="21"/>
                  </a:cubicBezTo>
                  <a:cubicBezTo>
                    <a:pt x="138" y="25"/>
                    <a:pt x="138" y="25"/>
                    <a:pt x="138" y="25"/>
                  </a:cubicBezTo>
                  <a:cubicBezTo>
                    <a:pt x="138" y="25"/>
                    <a:pt x="137" y="28"/>
                    <a:pt x="137" y="28"/>
                  </a:cubicBezTo>
                  <a:cubicBezTo>
                    <a:pt x="137" y="29"/>
                    <a:pt x="136" y="31"/>
                    <a:pt x="136" y="31"/>
                  </a:cubicBezTo>
                  <a:cubicBezTo>
                    <a:pt x="136" y="31"/>
                    <a:pt x="134" y="30"/>
                    <a:pt x="135" y="33"/>
                  </a:cubicBezTo>
                  <a:cubicBezTo>
                    <a:pt x="135" y="36"/>
                    <a:pt x="136" y="35"/>
                    <a:pt x="136" y="36"/>
                  </a:cubicBezTo>
                  <a:cubicBezTo>
                    <a:pt x="136" y="37"/>
                    <a:pt x="136" y="39"/>
                    <a:pt x="136" y="40"/>
                  </a:cubicBezTo>
                  <a:cubicBezTo>
                    <a:pt x="135" y="41"/>
                    <a:pt x="136" y="41"/>
                    <a:pt x="135" y="42"/>
                  </a:cubicBezTo>
                  <a:cubicBezTo>
                    <a:pt x="135" y="43"/>
                    <a:pt x="137" y="44"/>
                    <a:pt x="139" y="44"/>
                  </a:cubicBezTo>
                  <a:cubicBezTo>
                    <a:pt x="141" y="45"/>
                    <a:pt x="141" y="44"/>
                    <a:pt x="142" y="44"/>
                  </a:cubicBezTo>
                  <a:cubicBezTo>
                    <a:pt x="143" y="44"/>
                    <a:pt x="144" y="45"/>
                    <a:pt x="145" y="45"/>
                  </a:cubicBezTo>
                  <a:cubicBezTo>
                    <a:pt x="146" y="46"/>
                    <a:pt x="146" y="46"/>
                    <a:pt x="146" y="47"/>
                  </a:cubicBezTo>
                  <a:cubicBezTo>
                    <a:pt x="147" y="48"/>
                    <a:pt x="148" y="49"/>
                    <a:pt x="149" y="50"/>
                  </a:cubicBezTo>
                  <a:cubicBezTo>
                    <a:pt x="150" y="50"/>
                    <a:pt x="150" y="49"/>
                    <a:pt x="151" y="49"/>
                  </a:cubicBezTo>
                  <a:cubicBezTo>
                    <a:pt x="151" y="50"/>
                    <a:pt x="152" y="51"/>
                    <a:pt x="153" y="51"/>
                  </a:cubicBezTo>
                  <a:cubicBezTo>
                    <a:pt x="153" y="52"/>
                    <a:pt x="154" y="53"/>
                    <a:pt x="155" y="53"/>
                  </a:cubicBezTo>
                  <a:cubicBezTo>
                    <a:pt x="155" y="53"/>
                    <a:pt x="157" y="54"/>
                    <a:pt x="157" y="54"/>
                  </a:cubicBezTo>
                  <a:cubicBezTo>
                    <a:pt x="158" y="55"/>
                    <a:pt x="157" y="56"/>
                    <a:pt x="157" y="56"/>
                  </a:cubicBezTo>
                  <a:cubicBezTo>
                    <a:pt x="156" y="56"/>
                    <a:pt x="156" y="58"/>
                    <a:pt x="155" y="58"/>
                  </a:cubicBezTo>
                  <a:cubicBezTo>
                    <a:pt x="155" y="58"/>
                    <a:pt x="152" y="59"/>
                    <a:pt x="152" y="59"/>
                  </a:cubicBezTo>
                  <a:cubicBezTo>
                    <a:pt x="151" y="59"/>
                    <a:pt x="150" y="59"/>
                    <a:pt x="149" y="59"/>
                  </a:cubicBezTo>
                  <a:cubicBezTo>
                    <a:pt x="148" y="59"/>
                    <a:pt x="147" y="59"/>
                    <a:pt x="146" y="58"/>
                  </a:cubicBezTo>
                  <a:cubicBezTo>
                    <a:pt x="145" y="58"/>
                    <a:pt x="145" y="58"/>
                    <a:pt x="144" y="58"/>
                  </a:cubicBezTo>
                  <a:cubicBezTo>
                    <a:pt x="144" y="59"/>
                    <a:pt x="144" y="61"/>
                    <a:pt x="144" y="61"/>
                  </a:cubicBezTo>
                  <a:cubicBezTo>
                    <a:pt x="144" y="61"/>
                    <a:pt x="145" y="62"/>
                    <a:pt x="146" y="63"/>
                  </a:cubicBezTo>
                  <a:cubicBezTo>
                    <a:pt x="146" y="63"/>
                    <a:pt x="148" y="65"/>
                    <a:pt x="149" y="65"/>
                  </a:cubicBezTo>
                  <a:cubicBezTo>
                    <a:pt x="149" y="65"/>
                    <a:pt x="150" y="66"/>
                    <a:pt x="151" y="67"/>
                  </a:cubicBezTo>
                  <a:cubicBezTo>
                    <a:pt x="152" y="69"/>
                    <a:pt x="152" y="70"/>
                    <a:pt x="152" y="70"/>
                  </a:cubicBezTo>
                  <a:cubicBezTo>
                    <a:pt x="157" y="74"/>
                    <a:pt x="157" y="74"/>
                    <a:pt x="157" y="74"/>
                  </a:cubicBezTo>
                  <a:cubicBezTo>
                    <a:pt x="157" y="74"/>
                    <a:pt x="157" y="75"/>
                    <a:pt x="157" y="78"/>
                  </a:cubicBezTo>
                  <a:cubicBezTo>
                    <a:pt x="157" y="82"/>
                    <a:pt x="156" y="80"/>
                    <a:pt x="155" y="80"/>
                  </a:cubicBezTo>
                  <a:cubicBezTo>
                    <a:pt x="154" y="80"/>
                    <a:pt x="153" y="80"/>
                    <a:pt x="151" y="79"/>
                  </a:cubicBezTo>
                  <a:cubicBezTo>
                    <a:pt x="150" y="79"/>
                    <a:pt x="150" y="79"/>
                    <a:pt x="150" y="79"/>
                  </a:cubicBezTo>
                  <a:cubicBezTo>
                    <a:pt x="148" y="82"/>
                    <a:pt x="148" y="82"/>
                    <a:pt x="148" y="82"/>
                  </a:cubicBezTo>
                  <a:cubicBezTo>
                    <a:pt x="148" y="82"/>
                    <a:pt x="146" y="82"/>
                    <a:pt x="145" y="83"/>
                  </a:cubicBezTo>
                  <a:cubicBezTo>
                    <a:pt x="144" y="83"/>
                    <a:pt x="144" y="83"/>
                    <a:pt x="144" y="83"/>
                  </a:cubicBezTo>
                  <a:cubicBezTo>
                    <a:pt x="144" y="83"/>
                    <a:pt x="142" y="84"/>
                    <a:pt x="142" y="84"/>
                  </a:cubicBezTo>
                  <a:cubicBezTo>
                    <a:pt x="142" y="84"/>
                    <a:pt x="141" y="85"/>
                    <a:pt x="141" y="85"/>
                  </a:cubicBezTo>
                  <a:cubicBezTo>
                    <a:pt x="140" y="85"/>
                    <a:pt x="140" y="85"/>
                    <a:pt x="140" y="85"/>
                  </a:cubicBezTo>
                  <a:cubicBezTo>
                    <a:pt x="139" y="84"/>
                    <a:pt x="139" y="84"/>
                    <a:pt x="139" y="84"/>
                  </a:cubicBezTo>
                  <a:cubicBezTo>
                    <a:pt x="138" y="83"/>
                    <a:pt x="138" y="83"/>
                    <a:pt x="138" y="83"/>
                  </a:cubicBezTo>
                  <a:cubicBezTo>
                    <a:pt x="136" y="85"/>
                    <a:pt x="136" y="85"/>
                    <a:pt x="136" y="85"/>
                  </a:cubicBezTo>
                  <a:cubicBezTo>
                    <a:pt x="135" y="86"/>
                    <a:pt x="135" y="86"/>
                    <a:pt x="135" y="86"/>
                  </a:cubicBezTo>
                  <a:cubicBezTo>
                    <a:pt x="135" y="86"/>
                    <a:pt x="135" y="87"/>
                    <a:pt x="135" y="87"/>
                  </a:cubicBezTo>
                  <a:cubicBezTo>
                    <a:pt x="135" y="87"/>
                    <a:pt x="137" y="87"/>
                    <a:pt x="137" y="87"/>
                  </a:cubicBezTo>
                  <a:cubicBezTo>
                    <a:pt x="137" y="89"/>
                    <a:pt x="137" y="89"/>
                    <a:pt x="137" y="89"/>
                  </a:cubicBezTo>
                  <a:cubicBezTo>
                    <a:pt x="137" y="89"/>
                    <a:pt x="137" y="89"/>
                    <a:pt x="138" y="89"/>
                  </a:cubicBezTo>
                  <a:cubicBezTo>
                    <a:pt x="138" y="89"/>
                    <a:pt x="139" y="90"/>
                    <a:pt x="139" y="90"/>
                  </a:cubicBezTo>
                  <a:cubicBezTo>
                    <a:pt x="140" y="91"/>
                    <a:pt x="140" y="91"/>
                    <a:pt x="140" y="91"/>
                  </a:cubicBezTo>
                  <a:cubicBezTo>
                    <a:pt x="140" y="93"/>
                    <a:pt x="140" y="93"/>
                    <a:pt x="140" y="93"/>
                  </a:cubicBezTo>
                  <a:cubicBezTo>
                    <a:pt x="142" y="94"/>
                    <a:pt x="142" y="94"/>
                    <a:pt x="142" y="94"/>
                  </a:cubicBezTo>
                  <a:cubicBezTo>
                    <a:pt x="142" y="96"/>
                    <a:pt x="142" y="96"/>
                    <a:pt x="142" y="96"/>
                  </a:cubicBezTo>
                  <a:cubicBezTo>
                    <a:pt x="141" y="97"/>
                    <a:pt x="141" y="97"/>
                    <a:pt x="141" y="97"/>
                  </a:cubicBezTo>
                  <a:cubicBezTo>
                    <a:pt x="140" y="98"/>
                    <a:pt x="140" y="98"/>
                    <a:pt x="140" y="98"/>
                  </a:cubicBezTo>
                  <a:cubicBezTo>
                    <a:pt x="138" y="98"/>
                    <a:pt x="138" y="98"/>
                    <a:pt x="138" y="98"/>
                  </a:cubicBezTo>
                  <a:cubicBezTo>
                    <a:pt x="138" y="97"/>
                    <a:pt x="138" y="97"/>
                    <a:pt x="138" y="97"/>
                  </a:cubicBezTo>
                  <a:cubicBezTo>
                    <a:pt x="137" y="95"/>
                    <a:pt x="137" y="95"/>
                    <a:pt x="137" y="95"/>
                  </a:cubicBezTo>
                  <a:cubicBezTo>
                    <a:pt x="136" y="94"/>
                    <a:pt x="136" y="94"/>
                    <a:pt x="136" y="94"/>
                  </a:cubicBezTo>
                  <a:cubicBezTo>
                    <a:pt x="133" y="95"/>
                    <a:pt x="133" y="95"/>
                    <a:pt x="133" y="95"/>
                  </a:cubicBezTo>
                  <a:cubicBezTo>
                    <a:pt x="133" y="97"/>
                    <a:pt x="133" y="97"/>
                    <a:pt x="133" y="97"/>
                  </a:cubicBezTo>
                  <a:cubicBezTo>
                    <a:pt x="128" y="101"/>
                    <a:pt x="128" y="101"/>
                    <a:pt x="128" y="101"/>
                  </a:cubicBezTo>
                  <a:cubicBezTo>
                    <a:pt x="129" y="103"/>
                    <a:pt x="129" y="103"/>
                    <a:pt x="129" y="103"/>
                  </a:cubicBezTo>
                  <a:cubicBezTo>
                    <a:pt x="127" y="105"/>
                    <a:pt x="127" y="105"/>
                    <a:pt x="127" y="105"/>
                  </a:cubicBezTo>
                  <a:cubicBezTo>
                    <a:pt x="127" y="108"/>
                    <a:pt x="127" y="108"/>
                    <a:pt x="127" y="108"/>
                  </a:cubicBezTo>
                  <a:cubicBezTo>
                    <a:pt x="128" y="111"/>
                    <a:pt x="128" y="111"/>
                    <a:pt x="128" y="111"/>
                  </a:cubicBezTo>
                  <a:cubicBezTo>
                    <a:pt x="128" y="113"/>
                    <a:pt x="128" y="113"/>
                    <a:pt x="128" y="113"/>
                  </a:cubicBezTo>
                  <a:cubicBezTo>
                    <a:pt x="124" y="114"/>
                    <a:pt x="124" y="114"/>
                    <a:pt x="124" y="114"/>
                  </a:cubicBezTo>
                  <a:cubicBezTo>
                    <a:pt x="121" y="115"/>
                    <a:pt x="121" y="115"/>
                    <a:pt x="121" y="115"/>
                  </a:cubicBezTo>
                  <a:cubicBezTo>
                    <a:pt x="121" y="118"/>
                    <a:pt x="121" y="118"/>
                    <a:pt x="121" y="118"/>
                  </a:cubicBezTo>
                  <a:cubicBezTo>
                    <a:pt x="121" y="119"/>
                    <a:pt x="121" y="119"/>
                    <a:pt x="121" y="119"/>
                  </a:cubicBezTo>
                  <a:cubicBezTo>
                    <a:pt x="124" y="123"/>
                    <a:pt x="124" y="123"/>
                    <a:pt x="124" y="123"/>
                  </a:cubicBezTo>
                  <a:cubicBezTo>
                    <a:pt x="123" y="124"/>
                    <a:pt x="123" y="124"/>
                    <a:pt x="123" y="124"/>
                  </a:cubicBezTo>
                  <a:cubicBezTo>
                    <a:pt x="122" y="125"/>
                    <a:pt x="122" y="125"/>
                    <a:pt x="122" y="125"/>
                  </a:cubicBezTo>
                  <a:cubicBezTo>
                    <a:pt x="125" y="129"/>
                    <a:pt x="125" y="129"/>
                    <a:pt x="125" y="129"/>
                  </a:cubicBezTo>
                  <a:cubicBezTo>
                    <a:pt x="126" y="130"/>
                    <a:pt x="126" y="130"/>
                    <a:pt x="126" y="130"/>
                  </a:cubicBezTo>
                  <a:cubicBezTo>
                    <a:pt x="128" y="130"/>
                    <a:pt x="128" y="130"/>
                    <a:pt x="128" y="130"/>
                  </a:cubicBezTo>
                  <a:cubicBezTo>
                    <a:pt x="128" y="132"/>
                    <a:pt x="128" y="132"/>
                    <a:pt x="128" y="132"/>
                  </a:cubicBezTo>
                  <a:cubicBezTo>
                    <a:pt x="128" y="133"/>
                    <a:pt x="128" y="133"/>
                    <a:pt x="128" y="133"/>
                  </a:cubicBezTo>
                  <a:cubicBezTo>
                    <a:pt x="128" y="135"/>
                    <a:pt x="128" y="135"/>
                    <a:pt x="128" y="135"/>
                  </a:cubicBezTo>
                  <a:cubicBezTo>
                    <a:pt x="126" y="137"/>
                    <a:pt x="126" y="137"/>
                    <a:pt x="126" y="137"/>
                  </a:cubicBezTo>
                  <a:cubicBezTo>
                    <a:pt x="127" y="139"/>
                    <a:pt x="127" y="139"/>
                    <a:pt x="127" y="139"/>
                  </a:cubicBezTo>
                  <a:cubicBezTo>
                    <a:pt x="125" y="138"/>
                    <a:pt x="125" y="138"/>
                    <a:pt x="125" y="138"/>
                  </a:cubicBezTo>
                  <a:cubicBezTo>
                    <a:pt x="124" y="139"/>
                    <a:pt x="124" y="139"/>
                    <a:pt x="124" y="139"/>
                  </a:cubicBezTo>
                  <a:cubicBezTo>
                    <a:pt x="124" y="139"/>
                    <a:pt x="124" y="139"/>
                    <a:pt x="124" y="139"/>
                  </a:cubicBezTo>
                  <a:cubicBezTo>
                    <a:pt x="121" y="138"/>
                    <a:pt x="121" y="138"/>
                    <a:pt x="121" y="138"/>
                  </a:cubicBezTo>
                  <a:cubicBezTo>
                    <a:pt x="121" y="138"/>
                    <a:pt x="119" y="139"/>
                    <a:pt x="118" y="139"/>
                  </a:cubicBezTo>
                  <a:cubicBezTo>
                    <a:pt x="118" y="139"/>
                    <a:pt x="117" y="139"/>
                    <a:pt x="117" y="139"/>
                  </a:cubicBezTo>
                  <a:cubicBezTo>
                    <a:pt x="117" y="139"/>
                    <a:pt x="115"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7"/>
                    <a:pt x="114" y="137"/>
                    <a:pt x="114" y="137"/>
                  </a:cubicBezTo>
                  <a:cubicBezTo>
                    <a:pt x="114" y="137"/>
                    <a:pt x="114" y="137"/>
                    <a:pt x="114" y="137"/>
                  </a:cubicBezTo>
                  <a:cubicBezTo>
                    <a:pt x="114" y="137"/>
                    <a:pt x="114" y="137"/>
                    <a:pt x="114" y="137"/>
                  </a:cubicBezTo>
                  <a:cubicBezTo>
                    <a:pt x="114" y="137"/>
                    <a:pt x="114" y="137"/>
                    <a:pt x="114"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06" y="134"/>
                    <a:pt x="106" y="134"/>
                    <a:pt x="106" y="134"/>
                  </a:cubicBezTo>
                  <a:cubicBezTo>
                    <a:pt x="101" y="131"/>
                    <a:pt x="101" y="131"/>
                    <a:pt x="101" y="131"/>
                  </a:cubicBezTo>
                  <a:cubicBezTo>
                    <a:pt x="99" y="129"/>
                    <a:pt x="99" y="129"/>
                    <a:pt x="99" y="129"/>
                  </a:cubicBezTo>
                  <a:cubicBezTo>
                    <a:pt x="98" y="125"/>
                    <a:pt x="98" y="125"/>
                    <a:pt x="98" y="125"/>
                  </a:cubicBezTo>
                  <a:cubicBezTo>
                    <a:pt x="93" y="124"/>
                    <a:pt x="93" y="124"/>
                    <a:pt x="93" y="124"/>
                  </a:cubicBezTo>
                  <a:cubicBezTo>
                    <a:pt x="93" y="121"/>
                    <a:pt x="87" y="126"/>
                    <a:pt x="89" y="120"/>
                  </a:cubicBezTo>
                  <a:cubicBezTo>
                    <a:pt x="89" y="120"/>
                    <a:pt x="89" y="119"/>
                    <a:pt x="89" y="119"/>
                  </a:cubicBezTo>
                  <a:cubicBezTo>
                    <a:pt x="89" y="119"/>
                    <a:pt x="89" y="119"/>
                    <a:pt x="89" y="119"/>
                  </a:cubicBezTo>
                  <a:cubicBezTo>
                    <a:pt x="89" y="118"/>
                    <a:pt x="87" y="116"/>
                    <a:pt x="87" y="116"/>
                  </a:cubicBezTo>
                  <a:cubicBezTo>
                    <a:pt x="81" y="113"/>
                    <a:pt x="80" y="110"/>
                    <a:pt x="77" y="109"/>
                  </a:cubicBezTo>
                  <a:cubicBezTo>
                    <a:pt x="76" y="109"/>
                    <a:pt x="76" y="109"/>
                    <a:pt x="76" y="109"/>
                  </a:cubicBezTo>
                  <a:cubicBezTo>
                    <a:pt x="72" y="105"/>
                    <a:pt x="72" y="105"/>
                    <a:pt x="72" y="105"/>
                  </a:cubicBezTo>
                  <a:cubicBezTo>
                    <a:pt x="70" y="104"/>
                    <a:pt x="70" y="104"/>
                    <a:pt x="70" y="104"/>
                  </a:cubicBezTo>
                  <a:cubicBezTo>
                    <a:pt x="68" y="102"/>
                    <a:pt x="68" y="102"/>
                    <a:pt x="68" y="102"/>
                  </a:cubicBezTo>
                  <a:cubicBezTo>
                    <a:pt x="68" y="100"/>
                    <a:pt x="68" y="100"/>
                    <a:pt x="68" y="100"/>
                  </a:cubicBezTo>
                  <a:cubicBezTo>
                    <a:pt x="67" y="96"/>
                    <a:pt x="67" y="96"/>
                    <a:pt x="67" y="96"/>
                  </a:cubicBezTo>
                  <a:cubicBezTo>
                    <a:pt x="67" y="96"/>
                    <a:pt x="67" y="96"/>
                    <a:pt x="67" y="96"/>
                  </a:cubicBezTo>
                  <a:cubicBezTo>
                    <a:pt x="67" y="96"/>
                    <a:pt x="63" y="95"/>
                    <a:pt x="61" y="94"/>
                  </a:cubicBezTo>
                  <a:cubicBezTo>
                    <a:pt x="59" y="93"/>
                    <a:pt x="59" y="93"/>
                    <a:pt x="59" y="93"/>
                  </a:cubicBezTo>
                  <a:cubicBezTo>
                    <a:pt x="57" y="90"/>
                    <a:pt x="57" y="90"/>
                    <a:pt x="57" y="90"/>
                  </a:cubicBezTo>
                  <a:cubicBezTo>
                    <a:pt x="56" y="89"/>
                    <a:pt x="56" y="89"/>
                    <a:pt x="56" y="89"/>
                  </a:cubicBezTo>
                  <a:cubicBezTo>
                    <a:pt x="53" y="86"/>
                    <a:pt x="53" y="86"/>
                    <a:pt x="53" y="86"/>
                  </a:cubicBezTo>
                  <a:cubicBezTo>
                    <a:pt x="52" y="86"/>
                    <a:pt x="52" y="86"/>
                    <a:pt x="52" y="86"/>
                  </a:cubicBezTo>
                  <a:cubicBezTo>
                    <a:pt x="47" y="84"/>
                    <a:pt x="47" y="84"/>
                    <a:pt x="47" y="84"/>
                  </a:cubicBezTo>
                  <a:cubicBezTo>
                    <a:pt x="46" y="82"/>
                    <a:pt x="46" y="82"/>
                    <a:pt x="46" y="82"/>
                  </a:cubicBezTo>
                  <a:cubicBezTo>
                    <a:pt x="44" y="81"/>
                    <a:pt x="44" y="81"/>
                    <a:pt x="44" y="81"/>
                  </a:cubicBezTo>
                  <a:cubicBezTo>
                    <a:pt x="43" y="79"/>
                    <a:pt x="43" y="79"/>
                    <a:pt x="43" y="79"/>
                  </a:cubicBezTo>
                  <a:cubicBezTo>
                    <a:pt x="40" y="78"/>
                    <a:pt x="40" y="78"/>
                    <a:pt x="40" y="78"/>
                  </a:cubicBezTo>
                  <a:cubicBezTo>
                    <a:pt x="39" y="76"/>
                    <a:pt x="39" y="76"/>
                    <a:pt x="39" y="76"/>
                  </a:cubicBezTo>
                  <a:cubicBezTo>
                    <a:pt x="38" y="75"/>
                    <a:pt x="38" y="75"/>
                    <a:pt x="38" y="75"/>
                  </a:cubicBezTo>
                  <a:cubicBezTo>
                    <a:pt x="35" y="71"/>
                    <a:pt x="35" y="71"/>
                    <a:pt x="35" y="71"/>
                  </a:cubicBezTo>
                  <a:cubicBezTo>
                    <a:pt x="32" y="69"/>
                    <a:pt x="32" y="69"/>
                    <a:pt x="32" y="69"/>
                  </a:cubicBezTo>
                  <a:cubicBezTo>
                    <a:pt x="31" y="68"/>
                    <a:pt x="31" y="68"/>
                    <a:pt x="31" y="68"/>
                  </a:cubicBezTo>
                  <a:cubicBezTo>
                    <a:pt x="30" y="67"/>
                    <a:pt x="30" y="67"/>
                    <a:pt x="30" y="67"/>
                  </a:cubicBezTo>
                  <a:cubicBezTo>
                    <a:pt x="28" y="64"/>
                    <a:pt x="28" y="64"/>
                    <a:pt x="28" y="64"/>
                  </a:cubicBezTo>
                  <a:cubicBezTo>
                    <a:pt x="25" y="61"/>
                    <a:pt x="25" y="61"/>
                    <a:pt x="25" y="61"/>
                  </a:cubicBezTo>
                  <a:cubicBezTo>
                    <a:pt x="23" y="59"/>
                    <a:pt x="23" y="59"/>
                    <a:pt x="23" y="59"/>
                  </a:cubicBezTo>
                  <a:cubicBezTo>
                    <a:pt x="21" y="56"/>
                    <a:pt x="21" y="56"/>
                    <a:pt x="21" y="56"/>
                  </a:cubicBezTo>
                  <a:cubicBezTo>
                    <a:pt x="23" y="54"/>
                    <a:pt x="23" y="54"/>
                    <a:pt x="23" y="54"/>
                  </a:cubicBezTo>
                  <a:cubicBezTo>
                    <a:pt x="22" y="53"/>
                    <a:pt x="21" y="53"/>
                    <a:pt x="21" y="52"/>
                  </a:cubicBezTo>
                  <a:cubicBezTo>
                    <a:pt x="20" y="52"/>
                    <a:pt x="18" y="51"/>
                    <a:pt x="19" y="50"/>
                  </a:cubicBezTo>
                  <a:cubicBezTo>
                    <a:pt x="19" y="49"/>
                    <a:pt x="18" y="48"/>
                    <a:pt x="18" y="46"/>
                  </a:cubicBezTo>
                  <a:cubicBezTo>
                    <a:pt x="18" y="45"/>
                    <a:pt x="18" y="44"/>
                    <a:pt x="17" y="44"/>
                  </a:cubicBezTo>
                  <a:cubicBezTo>
                    <a:pt x="16" y="43"/>
                    <a:pt x="16" y="43"/>
                    <a:pt x="16" y="43"/>
                  </a:cubicBezTo>
                  <a:cubicBezTo>
                    <a:pt x="15" y="43"/>
                    <a:pt x="14" y="43"/>
                    <a:pt x="14" y="43"/>
                  </a:cubicBezTo>
                  <a:cubicBezTo>
                    <a:pt x="13" y="43"/>
                    <a:pt x="13" y="43"/>
                    <a:pt x="13" y="43"/>
                  </a:cubicBezTo>
                  <a:cubicBezTo>
                    <a:pt x="13" y="43"/>
                    <a:pt x="14" y="41"/>
                    <a:pt x="14" y="39"/>
                  </a:cubicBezTo>
                  <a:cubicBezTo>
                    <a:pt x="10" y="38"/>
                    <a:pt x="10" y="38"/>
                    <a:pt x="10" y="38"/>
                  </a:cubicBezTo>
                  <a:cubicBezTo>
                    <a:pt x="10" y="38"/>
                    <a:pt x="10" y="35"/>
                    <a:pt x="8" y="34"/>
                  </a:cubicBezTo>
                  <a:cubicBezTo>
                    <a:pt x="6" y="34"/>
                    <a:pt x="6" y="34"/>
                    <a:pt x="6" y="34"/>
                  </a:cubicBezTo>
                  <a:cubicBezTo>
                    <a:pt x="5" y="35"/>
                    <a:pt x="5" y="36"/>
                    <a:pt x="5" y="36"/>
                  </a:cubicBezTo>
                  <a:cubicBezTo>
                    <a:pt x="1" y="32"/>
                    <a:pt x="1" y="32"/>
                    <a:pt x="1" y="32"/>
                  </a:cubicBezTo>
                  <a:cubicBezTo>
                    <a:pt x="1" y="32"/>
                    <a:pt x="1" y="31"/>
                    <a:pt x="2" y="29"/>
                  </a:cubicBezTo>
                  <a:cubicBezTo>
                    <a:pt x="4" y="27"/>
                    <a:pt x="2" y="26"/>
                    <a:pt x="2" y="26"/>
                  </a:cubicBezTo>
                  <a:cubicBezTo>
                    <a:pt x="1" y="23"/>
                    <a:pt x="1" y="23"/>
                    <a:pt x="1" y="23"/>
                  </a:cubicBezTo>
                  <a:cubicBezTo>
                    <a:pt x="2" y="21"/>
                    <a:pt x="2" y="21"/>
                    <a:pt x="2" y="21"/>
                  </a:cubicBezTo>
                  <a:cubicBezTo>
                    <a:pt x="1" y="20"/>
                    <a:pt x="1" y="20"/>
                    <a:pt x="1" y="20"/>
                  </a:cubicBezTo>
                  <a:cubicBezTo>
                    <a:pt x="0" y="19"/>
                    <a:pt x="0" y="19"/>
                    <a:pt x="0" y="19"/>
                  </a:cubicBezTo>
                  <a:cubicBezTo>
                    <a:pt x="0" y="19"/>
                    <a:pt x="0" y="19"/>
                    <a:pt x="0" y="19"/>
                  </a:cubicBezTo>
                  <a:cubicBezTo>
                    <a:pt x="0" y="19"/>
                    <a:pt x="0" y="19"/>
                    <a:pt x="0" y="19"/>
                  </a:cubicBezTo>
                  <a:cubicBezTo>
                    <a:pt x="2" y="15"/>
                    <a:pt x="2" y="15"/>
                    <a:pt x="2" y="15"/>
                  </a:cubicBezTo>
                  <a:cubicBezTo>
                    <a:pt x="2" y="15"/>
                    <a:pt x="1" y="13"/>
                    <a:pt x="1" y="11"/>
                  </a:cubicBezTo>
                  <a:cubicBezTo>
                    <a:pt x="1" y="11"/>
                    <a:pt x="2" y="10"/>
                    <a:pt x="2" y="10"/>
                  </a:cubicBezTo>
                  <a:cubicBezTo>
                    <a:pt x="2" y="10"/>
                    <a:pt x="2" y="10"/>
                    <a:pt x="2" y="10"/>
                  </a:cubicBezTo>
                  <a:cubicBezTo>
                    <a:pt x="2" y="9"/>
                    <a:pt x="2" y="9"/>
                    <a:pt x="2" y="9"/>
                  </a:cubicBezTo>
                  <a:cubicBezTo>
                    <a:pt x="2" y="9"/>
                    <a:pt x="2" y="9"/>
                    <a:pt x="2" y="9"/>
                  </a:cubicBezTo>
                  <a:cubicBezTo>
                    <a:pt x="3" y="9"/>
                    <a:pt x="3" y="9"/>
                    <a:pt x="3" y="9"/>
                  </a:cubicBezTo>
                  <a:cubicBezTo>
                    <a:pt x="3" y="9"/>
                    <a:pt x="3" y="9"/>
                    <a:pt x="3" y="9"/>
                  </a:cubicBezTo>
                  <a:cubicBezTo>
                    <a:pt x="3" y="8"/>
                    <a:pt x="8" y="7"/>
                    <a:pt x="8" y="7"/>
                  </a:cubicBezTo>
                  <a:cubicBezTo>
                    <a:pt x="10" y="6"/>
                    <a:pt x="10" y="6"/>
                    <a:pt x="10" y="6"/>
                  </a:cubicBezTo>
                  <a:cubicBezTo>
                    <a:pt x="14" y="11"/>
                    <a:pt x="14" y="11"/>
                    <a:pt x="14" y="11"/>
                  </a:cubicBezTo>
                  <a:cubicBezTo>
                    <a:pt x="18" y="15"/>
                    <a:pt x="18" y="15"/>
                    <a:pt x="18" y="15"/>
                  </a:cubicBezTo>
                  <a:cubicBezTo>
                    <a:pt x="21" y="17"/>
                    <a:pt x="21" y="17"/>
                    <a:pt x="21" y="17"/>
                  </a:cubicBezTo>
                  <a:cubicBezTo>
                    <a:pt x="21" y="17"/>
                    <a:pt x="22" y="16"/>
                    <a:pt x="23" y="16"/>
                  </a:cubicBezTo>
                  <a:cubicBezTo>
                    <a:pt x="23" y="15"/>
                    <a:pt x="23" y="13"/>
                    <a:pt x="23" y="13"/>
                  </a:cubicBezTo>
                  <a:cubicBezTo>
                    <a:pt x="25" y="11"/>
                    <a:pt x="25" y="11"/>
                    <a:pt x="25" y="11"/>
                  </a:cubicBezTo>
                  <a:cubicBezTo>
                    <a:pt x="26" y="9"/>
                    <a:pt x="26" y="9"/>
                    <a:pt x="26" y="9"/>
                  </a:cubicBezTo>
                  <a:cubicBezTo>
                    <a:pt x="26" y="7"/>
                    <a:pt x="26" y="7"/>
                    <a:pt x="26" y="7"/>
                  </a:cubicBezTo>
                  <a:cubicBezTo>
                    <a:pt x="28" y="6"/>
                    <a:pt x="28" y="6"/>
                    <a:pt x="28" y="6"/>
                  </a:cubicBezTo>
                  <a:cubicBezTo>
                    <a:pt x="31" y="5"/>
                    <a:pt x="31" y="5"/>
                    <a:pt x="31" y="5"/>
                  </a:cubicBezTo>
                  <a:cubicBezTo>
                    <a:pt x="35" y="4"/>
                    <a:pt x="35" y="4"/>
                    <a:pt x="35" y="4"/>
                  </a:cubicBezTo>
                  <a:cubicBezTo>
                    <a:pt x="35" y="4"/>
                    <a:pt x="38" y="5"/>
                    <a:pt x="39" y="5"/>
                  </a:cubicBezTo>
                  <a:cubicBezTo>
                    <a:pt x="39" y="5"/>
                    <a:pt x="40" y="5"/>
                    <a:pt x="40" y="5"/>
                  </a:cubicBezTo>
                  <a:cubicBezTo>
                    <a:pt x="42" y="2"/>
                    <a:pt x="42" y="2"/>
                    <a:pt x="42" y="2"/>
                  </a:cubicBezTo>
                  <a:cubicBezTo>
                    <a:pt x="42" y="2"/>
                    <a:pt x="42" y="2"/>
                    <a:pt x="42" y="2"/>
                  </a:cubicBezTo>
                  <a:cubicBezTo>
                    <a:pt x="43" y="0"/>
                    <a:pt x="43" y="0"/>
                    <a:pt x="43" y="0"/>
                  </a:cubicBezTo>
                  <a:cubicBezTo>
                    <a:pt x="48" y="2"/>
                    <a:pt x="48" y="2"/>
                    <a:pt x="48" y="2"/>
                  </a:cubicBezTo>
                  <a:cubicBezTo>
                    <a:pt x="50" y="4"/>
                    <a:pt x="50" y="4"/>
                    <a:pt x="50" y="4"/>
                  </a:cubicBezTo>
                  <a:cubicBezTo>
                    <a:pt x="55" y="5"/>
                    <a:pt x="55" y="5"/>
                    <a:pt x="55" y="5"/>
                  </a:cubicBezTo>
                  <a:cubicBezTo>
                    <a:pt x="55" y="5"/>
                    <a:pt x="55" y="5"/>
                    <a:pt x="55" y="5"/>
                  </a:cubicBezTo>
                  <a:cubicBezTo>
                    <a:pt x="57" y="5"/>
                    <a:pt x="57" y="5"/>
                    <a:pt x="57" y="5"/>
                  </a:cubicBezTo>
                  <a:cubicBezTo>
                    <a:pt x="57" y="4"/>
                    <a:pt x="57" y="4"/>
                    <a:pt x="57" y="4"/>
                  </a:cubicBezTo>
                  <a:cubicBezTo>
                    <a:pt x="61" y="4"/>
                    <a:pt x="61" y="4"/>
                    <a:pt x="61" y="4"/>
                  </a:cubicBezTo>
                  <a:cubicBezTo>
                    <a:pt x="66" y="5"/>
                    <a:pt x="66" y="5"/>
                    <a:pt x="66" y="5"/>
                  </a:cubicBezTo>
                  <a:cubicBezTo>
                    <a:pt x="69" y="5"/>
                    <a:pt x="69" y="5"/>
                    <a:pt x="69" y="5"/>
                  </a:cubicBezTo>
                  <a:cubicBezTo>
                    <a:pt x="74" y="5"/>
                    <a:pt x="74" y="5"/>
                    <a:pt x="74" y="5"/>
                  </a:cubicBezTo>
                  <a:cubicBezTo>
                    <a:pt x="77" y="6"/>
                    <a:pt x="77" y="6"/>
                    <a:pt x="77" y="6"/>
                  </a:cubicBezTo>
                  <a:cubicBezTo>
                    <a:pt x="79" y="7"/>
                    <a:pt x="79" y="7"/>
                    <a:pt x="79" y="7"/>
                  </a:cubicBezTo>
                  <a:cubicBezTo>
                    <a:pt x="79" y="7"/>
                    <a:pt x="79" y="7"/>
                    <a:pt x="80" y="6"/>
                  </a:cubicBezTo>
                  <a:cubicBezTo>
                    <a:pt x="80" y="6"/>
                    <a:pt x="83" y="6"/>
                    <a:pt x="83" y="6"/>
                  </a:cubicBezTo>
                  <a:cubicBezTo>
                    <a:pt x="84" y="3"/>
                    <a:pt x="84" y="3"/>
                    <a:pt x="84" y="3"/>
                  </a:cubicBezTo>
                  <a:cubicBezTo>
                    <a:pt x="85" y="5"/>
                    <a:pt x="85" y="5"/>
                    <a:pt x="85" y="5"/>
                  </a:cubicBezTo>
                  <a:cubicBezTo>
                    <a:pt x="86" y="5"/>
                    <a:pt x="88" y="5"/>
                    <a:pt x="88" y="5"/>
                  </a:cubicBezTo>
                  <a:cubicBezTo>
                    <a:pt x="89" y="2"/>
                    <a:pt x="89" y="2"/>
                    <a:pt x="89" y="2"/>
                  </a:cubicBezTo>
                  <a:cubicBezTo>
                    <a:pt x="90" y="3"/>
                    <a:pt x="90" y="3"/>
                    <a:pt x="90" y="3"/>
                  </a:cubicBezTo>
                  <a:cubicBezTo>
                    <a:pt x="91" y="3"/>
                    <a:pt x="91" y="3"/>
                    <a:pt x="92" y="3"/>
                  </a:cubicBezTo>
                  <a:cubicBezTo>
                    <a:pt x="93" y="3"/>
                    <a:pt x="94" y="2"/>
                    <a:pt x="94" y="2"/>
                  </a:cubicBezTo>
                  <a:cubicBezTo>
                    <a:pt x="94" y="2"/>
                    <a:pt x="95" y="3"/>
                    <a:pt x="95" y="3"/>
                  </a:cubicBezTo>
                  <a:cubicBezTo>
                    <a:pt x="95" y="3"/>
                    <a:pt x="96" y="2"/>
                    <a:pt x="97" y="2"/>
                  </a:cubicBezTo>
                  <a:cubicBezTo>
                    <a:pt x="97" y="2"/>
                    <a:pt x="97" y="2"/>
                    <a:pt x="97" y="2"/>
                  </a:cubicBezTo>
                  <a:cubicBezTo>
                    <a:pt x="97" y="2"/>
                    <a:pt x="97" y="2"/>
                    <a:pt x="97"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1"/>
                    <a:pt x="99" y="1"/>
                    <a:pt x="99" y="1"/>
                  </a:cubicBezTo>
                  <a:cubicBezTo>
                    <a:pt x="99" y="1"/>
                    <a:pt x="99" y="1"/>
                    <a:pt x="99" y="1"/>
                  </a:cubicBezTo>
                  <a:cubicBezTo>
                    <a:pt x="99" y="1"/>
                    <a:pt x="99" y="1"/>
                    <a:pt x="99" y="1"/>
                  </a:cubicBezTo>
                  <a:cubicBezTo>
                    <a:pt x="99" y="1"/>
                    <a:pt x="99" y="1"/>
                    <a:pt x="99" y="1"/>
                  </a:cubicBezTo>
                  <a:cubicBezTo>
                    <a:pt x="99" y="1"/>
                    <a:pt x="99" y="1"/>
                    <a:pt x="99"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1" y="3"/>
                    <a:pt x="103" y="4"/>
                  </a:cubicBezTo>
                  <a:cubicBezTo>
                    <a:pt x="103" y="4"/>
                    <a:pt x="103" y="4"/>
                    <a:pt x="103" y="4"/>
                  </a:cubicBezTo>
                  <a:cubicBezTo>
                    <a:pt x="105" y="4"/>
                    <a:pt x="105" y="4"/>
                    <a:pt x="105" y="4"/>
                  </a:cubicBezTo>
                  <a:cubicBezTo>
                    <a:pt x="105" y="4"/>
                    <a:pt x="105" y="4"/>
                    <a:pt x="105" y="4"/>
                  </a:cubicBezTo>
                  <a:cubicBezTo>
                    <a:pt x="105" y="4"/>
                    <a:pt x="106" y="3"/>
                    <a:pt x="107" y="3"/>
                  </a:cubicBezTo>
                  <a:cubicBezTo>
                    <a:pt x="109" y="3"/>
                    <a:pt x="110" y="3"/>
                    <a:pt x="111" y="3"/>
                  </a:cubicBezTo>
                  <a:cubicBezTo>
                    <a:pt x="113" y="3"/>
                    <a:pt x="114" y="5"/>
                    <a:pt x="114" y="5"/>
                  </a:cubicBezTo>
                  <a:cubicBezTo>
                    <a:pt x="117" y="8"/>
                    <a:pt x="117" y="8"/>
                    <a:pt x="117" y="8"/>
                  </a:cubicBezTo>
                  <a:cubicBezTo>
                    <a:pt x="117" y="8"/>
                    <a:pt x="118" y="10"/>
                    <a:pt x="118" y="11"/>
                  </a:cubicBezTo>
                  <a:cubicBezTo>
                    <a:pt x="119" y="12"/>
                    <a:pt x="119" y="13"/>
                    <a:pt x="119" y="13"/>
                  </a:cubicBezTo>
                  <a:cubicBezTo>
                    <a:pt x="119" y="13"/>
                    <a:pt x="119" y="13"/>
                    <a:pt x="119" y="13"/>
                  </a:cubicBezTo>
                  <a:cubicBezTo>
                    <a:pt x="120" y="13"/>
                    <a:pt x="127" y="16"/>
                    <a:pt x="128" y="16"/>
                  </a:cubicBezTo>
                  <a:cubicBezTo>
                    <a:pt x="128" y="16"/>
                    <a:pt x="129" y="16"/>
                    <a:pt x="129" y="16"/>
                  </a:cubicBezTo>
                  <a:cubicBezTo>
                    <a:pt x="129" y="14"/>
                    <a:pt x="128" y="13"/>
                    <a:pt x="130" y="12"/>
                  </a:cubicBezTo>
                  <a:cubicBezTo>
                    <a:pt x="131" y="12"/>
                    <a:pt x="132" y="14"/>
                    <a:pt x="132" y="12"/>
                  </a:cubicBezTo>
                  <a:cubicBezTo>
                    <a:pt x="132" y="10"/>
                    <a:pt x="133" y="11"/>
                    <a:pt x="132" y="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4" name="Freeform 63"/>
            <p:cNvSpPr>
              <a:spLocks noEditPoints="1"/>
            </p:cNvSpPr>
            <p:nvPr/>
          </p:nvSpPr>
          <p:spPr bwMode="auto">
            <a:xfrm>
              <a:off x="4877543" y="1947010"/>
              <a:ext cx="322133" cy="369700"/>
            </a:xfrm>
            <a:custGeom>
              <a:avLst/>
              <a:gdLst>
                <a:gd name="T0" fmla="*/ 71 w 141"/>
                <a:gd name="T1" fmla="*/ 5 h 167"/>
                <a:gd name="T2" fmla="*/ 67 w 141"/>
                <a:gd name="T3" fmla="*/ 47 h 167"/>
                <a:gd name="T4" fmla="*/ 87 w 141"/>
                <a:gd name="T5" fmla="*/ 73 h 167"/>
                <a:gd name="T6" fmla="*/ 76 w 141"/>
                <a:gd name="T7" fmla="*/ 89 h 167"/>
                <a:gd name="T8" fmla="*/ 66 w 141"/>
                <a:gd name="T9" fmla="*/ 95 h 167"/>
                <a:gd name="T10" fmla="*/ 60 w 141"/>
                <a:gd name="T11" fmla="*/ 106 h 167"/>
                <a:gd name="T12" fmla="*/ 51 w 141"/>
                <a:gd name="T13" fmla="*/ 115 h 167"/>
                <a:gd name="T14" fmla="*/ 47 w 141"/>
                <a:gd name="T15" fmla="*/ 129 h 167"/>
                <a:gd name="T16" fmla="*/ 44 w 141"/>
                <a:gd name="T17" fmla="*/ 146 h 167"/>
                <a:gd name="T18" fmla="*/ 36 w 141"/>
                <a:gd name="T19" fmla="*/ 157 h 167"/>
                <a:gd name="T20" fmla="*/ 17 w 141"/>
                <a:gd name="T21" fmla="*/ 140 h 167"/>
                <a:gd name="T22" fmla="*/ 4 w 141"/>
                <a:gd name="T23" fmla="*/ 120 h 167"/>
                <a:gd name="T24" fmla="*/ 8 w 141"/>
                <a:gd name="T25" fmla="*/ 95 h 167"/>
                <a:gd name="T26" fmla="*/ 6 w 141"/>
                <a:gd name="T27" fmla="*/ 60 h 167"/>
                <a:gd name="T28" fmla="*/ 18 w 141"/>
                <a:gd name="T29" fmla="*/ 62 h 167"/>
                <a:gd name="T30" fmla="*/ 24 w 141"/>
                <a:gd name="T31" fmla="*/ 44 h 167"/>
                <a:gd name="T32" fmla="*/ 25 w 141"/>
                <a:gd name="T33" fmla="*/ 54 h 167"/>
                <a:gd name="T34" fmla="*/ 33 w 141"/>
                <a:gd name="T35" fmla="*/ 60 h 167"/>
                <a:gd name="T36" fmla="*/ 36 w 141"/>
                <a:gd name="T37" fmla="*/ 56 h 167"/>
                <a:gd name="T38" fmla="*/ 47 w 141"/>
                <a:gd name="T39" fmla="*/ 40 h 167"/>
                <a:gd name="T40" fmla="*/ 34 w 141"/>
                <a:gd name="T41" fmla="*/ 40 h 167"/>
                <a:gd name="T42" fmla="*/ 18 w 141"/>
                <a:gd name="T43" fmla="*/ 46 h 167"/>
                <a:gd name="T44" fmla="*/ 17 w 141"/>
                <a:gd name="T45" fmla="*/ 59 h 167"/>
                <a:gd name="T46" fmla="*/ 5 w 141"/>
                <a:gd name="T47" fmla="*/ 51 h 167"/>
                <a:gd name="T48" fmla="*/ 24 w 141"/>
                <a:gd name="T49" fmla="*/ 33 h 167"/>
                <a:gd name="T50" fmla="*/ 11 w 141"/>
                <a:gd name="T51" fmla="*/ 144 h 167"/>
                <a:gd name="T52" fmla="*/ 68 w 141"/>
                <a:gd name="T53" fmla="*/ 112 h 167"/>
                <a:gd name="T54" fmla="*/ 68 w 141"/>
                <a:gd name="T55" fmla="*/ 112 h 167"/>
                <a:gd name="T56" fmla="*/ 107 w 141"/>
                <a:gd name="T57" fmla="*/ 153 h 167"/>
                <a:gd name="T58" fmla="*/ 105 w 141"/>
                <a:gd name="T59" fmla="*/ 151 h 167"/>
                <a:gd name="T60" fmla="*/ 128 w 141"/>
                <a:gd name="T61" fmla="*/ 143 h 167"/>
                <a:gd name="T62" fmla="*/ 124 w 141"/>
                <a:gd name="T63" fmla="*/ 138 h 167"/>
                <a:gd name="T64" fmla="*/ 132 w 141"/>
                <a:gd name="T65" fmla="*/ 124 h 167"/>
                <a:gd name="T66" fmla="*/ 139 w 141"/>
                <a:gd name="T67" fmla="*/ 110 h 167"/>
                <a:gd name="T68" fmla="*/ 133 w 141"/>
                <a:gd name="T69" fmla="*/ 87 h 167"/>
                <a:gd name="T70" fmla="*/ 119 w 141"/>
                <a:gd name="T71" fmla="*/ 97 h 167"/>
                <a:gd name="T72" fmla="*/ 111 w 141"/>
                <a:gd name="T73" fmla="*/ 108 h 167"/>
                <a:gd name="T74" fmla="*/ 113 w 141"/>
                <a:gd name="T75" fmla="*/ 95 h 167"/>
                <a:gd name="T76" fmla="*/ 105 w 141"/>
                <a:gd name="T77" fmla="*/ 99 h 167"/>
                <a:gd name="T78" fmla="*/ 88 w 141"/>
                <a:gd name="T79" fmla="*/ 108 h 167"/>
                <a:gd name="T80" fmla="*/ 96 w 141"/>
                <a:gd name="T81" fmla="*/ 127 h 167"/>
                <a:gd name="T82" fmla="*/ 112 w 141"/>
                <a:gd name="T83" fmla="*/ 136 h 167"/>
                <a:gd name="T84" fmla="*/ 125 w 141"/>
                <a:gd name="T85" fmla="*/ 147 h 167"/>
                <a:gd name="T86" fmla="*/ 132 w 141"/>
                <a:gd name="T87" fmla="*/ 149 h 167"/>
                <a:gd name="T88" fmla="*/ 128 w 141"/>
                <a:gd name="T89" fmla="*/ 147 h 167"/>
                <a:gd name="T90" fmla="*/ 111 w 141"/>
                <a:gd name="T91" fmla="*/ 154 h 167"/>
                <a:gd name="T92" fmla="*/ 93 w 141"/>
                <a:gd name="T93" fmla="*/ 154 h 167"/>
                <a:gd name="T94" fmla="*/ 106 w 141"/>
                <a:gd name="T95" fmla="*/ 167 h 167"/>
                <a:gd name="T96" fmla="*/ 77 w 141"/>
                <a:gd name="T97" fmla="*/ 121 h 167"/>
                <a:gd name="T98" fmla="*/ 52 w 141"/>
                <a:gd name="T99" fmla="*/ 119 h 167"/>
                <a:gd name="T100" fmla="*/ 61 w 141"/>
                <a:gd name="T101" fmla="*/ 139 h 167"/>
                <a:gd name="T102" fmla="*/ 83 w 141"/>
                <a:gd name="T103" fmla="*/ 143 h 167"/>
                <a:gd name="T104" fmla="*/ 84 w 141"/>
                <a:gd name="T105" fmla="*/ 120 h 167"/>
                <a:gd name="T106" fmla="*/ 74 w 141"/>
                <a:gd name="T107" fmla="*/ 115 h 167"/>
                <a:gd name="T108" fmla="*/ 78 w 141"/>
                <a:gd name="T109" fmla="*/ 99 h 167"/>
                <a:gd name="T110" fmla="*/ 75 w 141"/>
                <a:gd name="T111" fmla="*/ 107 h 167"/>
                <a:gd name="T112" fmla="*/ 89 w 141"/>
                <a:gd name="T113" fmla="*/ 142 h 167"/>
                <a:gd name="T114" fmla="*/ 80 w 141"/>
                <a:gd name="T115" fmla="*/ 157 h 167"/>
                <a:gd name="T116" fmla="*/ 66 w 141"/>
                <a:gd name="T117" fmla="*/ 150 h 167"/>
                <a:gd name="T118" fmla="*/ 67 w 141"/>
                <a:gd name="T119" fmla="*/ 150 h 167"/>
                <a:gd name="T120" fmla="*/ 61 w 141"/>
                <a:gd name="T121" fmla="*/ 155 h 167"/>
                <a:gd name="T122" fmla="*/ 83 w 141"/>
                <a:gd name="T123" fmla="*/ 25 h 167"/>
                <a:gd name="T124" fmla="*/ 85 w 141"/>
                <a:gd name="T125" fmla="*/ 2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1" h="167">
                  <a:moveTo>
                    <a:pt x="38" y="33"/>
                  </a:moveTo>
                  <a:cubicBezTo>
                    <a:pt x="44" y="30"/>
                    <a:pt x="44" y="30"/>
                    <a:pt x="44" y="30"/>
                  </a:cubicBezTo>
                  <a:cubicBezTo>
                    <a:pt x="47" y="24"/>
                    <a:pt x="47" y="24"/>
                    <a:pt x="47" y="24"/>
                  </a:cubicBezTo>
                  <a:cubicBezTo>
                    <a:pt x="51" y="17"/>
                    <a:pt x="51" y="17"/>
                    <a:pt x="51" y="17"/>
                  </a:cubicBezTo>
                  <a:cubicBezTo>
                    <a:pt x="53" y="14"/>
                    <a:pt x="53" y="14"/>
                    <a:pt x="53" y="14"/>
                  </a:cubicBezTo>
                  <a:cubicBezTo>
                    <a:pt x="55" y="9"/>
                    <a:pt x="55" y="9"/>
                    <a:pt x="55" y="9"/>
                  </a:cubicBezTo>
                  <a:cubicBezTo>
                    <a:pt x="61" y="7"/>
                    <a:pt x="61" y="7"/>
                    <a:pt x="61" y="7"/>
                  </a:cubicBezTo>
                  <a:cubicBezTo>
                    <a:pt x="61" y="7"/>
                    <a:pt x="65" y="6"/>
                    <a:pt x="66" y="6"/>
                  </a:cubicBezTo>
                  <a:cubicBezTo>
                    <a:pt x="67" y="5"/>
                    <a:pt x="73" y="0"/>
                    <a:pt x="73" y="0"/>
                  </a:cubicBezTo>
                  <a:cubicBezTo>
                    <a:pt x="74" y="0"/>
                    <a:pt x="74" y="0"/>
                    <a:pt x="74" y="0"/>
                  </a:cubicBezTo>
                  <a:cubicBezTo>
                    <a:pt x="71" y="5"/>
                    <a:pt x="71" y="5"/>
                    <a:pt x="71" y="5"/>
                  </a:cubicBezTo>
                  <a:cubicBezTo>
                    <a:pt x="71" y="8"/>
                    <a:pt x="71" y="8"/>
                    <a:pt x="71" y="8"/>
                  </a:cubicBezTo>
                  <a:cubicBezTo>
                    <a:pt x="71" y="10"/>
                    <a:pt x="71" y="10"/>
                    <a:pt x="71" y="10"/>
                  </a:cubicBezTo>
                  <a:cubicBezTo>
                    <a:pt x="72" y="14"/>
                    <a:pt x="72" y="14"/>
                    <a:pt x="72" y="14"/>
                  </a:cubicBezTo>
                  <a:cubicBezTo>
                    <a:pt x="73" y="15"/>
                    <a:pt x="73" y="15"/>
                    <a:pt x="73" y="15"/>
                  </a:cubicBezTo>
                  <a:cubicBezTo>
                    <a:pt x="73" y="19"/>
                    <a:pt x="73" y="19"/>
                    <a:pt x="73" y="19"/>
                  </a:cubicBezTo>
                  <a:cubicBezTo>
                    <a:pt x="73" y="23"/>
                    <a:pt x="73" y="23"/>
                    <a:pt x="73" y="23"/>
                  </a:cubicBezTo>
                  <a:cubicBezTo>
                    <a:pt x="73" y="23"/>
                    <a:pt x="76" y="25"/>
                    <a:pt x="75" y="26"/>
                  </a:cubicBezTo>
                  <a:cubicBezTo>
                    <a:pt x="73" y="27"/>
                    <a:pt x="71" y="30"/>
                    <a:pt x="71" y="30"/>
                  </a:cubicBezTo>
                  <a:cubicBezTo>
                    <a:pt x="70" y="36"/>
                    <a:pt x="70" y="36"/>
                    <a:pt x="70" y="36"/>
                  </a:cubicBezTo>
                  <a:cubicBezTo>
                    <a:pt x="66" y="41"/>
                    <a:pt x="66" y="41"/>
                    <a:pt x="66" y="41"/>
                  </a:cubicBezTo>
                  <a:cubicBezTo>
                    <a:pt x="67" y="47"/>
                    <a:pt x="67" y="47"/>
                    <a:pt x="67" y="47"/>
                  </a:cubicBezTo>
                  <a:cubicBezTo>
                    <a:pt x="68" y="52"/>
                    <a:pt x="68" y="52"/>
                    <a:pt x="68" y="52"/>
                  </a:cubicBezTo>
                  <a:cubicBezTo>
                    <a:pt x="67" y="56"/>
                    <a:pt x="67" y="56"/>
                    <a:pt x="67" y="56"/>
                  </a:cubicBezTo>
                  <a:cubicBezTo>
                    <a:pt x="70" y="59"/>
                    <a:pt x="70" y="59"/>
                    <a:pt x="70" y="59"/>
                  </a:cubicBezTo>
                  <a:cubicBezTo>
                    <a:pt x="69" y="61"/>
                    <a:pt x="69" y="61"/>
                    <a:pt x="69" y="61"/>
                  </a:cubicBezTo>
                  <a:cubicBezTo>
                    <a:pt x="70" y="64"/>
                    <a:pt x="70" y="64"/>
                    <a:pt x="70" y="64"/>
                  </a:cubicBezTo>
                  <a:cubicBezTo>
                    <a:pt x="73" y="66"/>
                    <a:pt x="73" y="66"/>
                    <a:pt x="73" y="66"/>
                  </a:cubicBezTo>
                  <a:cubicBezTo>
                    <a:pt x="73" y="66"/>
                    <a:pt x="75" y="66"/>
                    <a:pt x="76" y="66"/>
                  </a:cubicBezTo>
                  <a:cubicBezTo>
                    <a:pt x="77" y="66"/>
                    <a:pt x="80" y="65"/>
                    <a:pt x="81" y="65"/>
                  </a:cubicBezTo>
                  <a:cubicBezTo>
                    <a:pt x="82" y="65"/>
                    <a:pt x="84" y="66"/>
                    <a:pt x="84" y="66"/>
                  </a:cubicBezTo>
                  <a:cubicBezTo>
                    <a:pt x="87" y="70"/>
                    <a:pt x="87" y="70"/>
                    <a:pt x="87" y="70"/>
                  </a:cubicBezTo>
                  <a:cubicBezTo>
                    <a:pt x="87" y="73"/>
                    <a:pt x="87" y="73"/>
                    <a:pt x="87" y="73"/>
                  </a:cubicBezTo>
                  <a:cubicBezTo>
                    <a:pt x="87" y="73"/>
                    <a:pt x="86" y="75"/>
                    <a:pt x="86" y="76"/>
                  </a:cubicBezTo>
                  <a:cubicBezTo>
                    <a:pt x="85" y="77"/>
                    <a:pt x="84" y="79"/>
                    <a:pt x="84" y="79"/>
                  </a:cubicBezTo>
                  <a:cubicBezTo>
                    <a:pt x="82" y="81"/>
                    <a:pt x="82" y="81"/>
                    <a:pt x="82" y="81"/>
                  </a:cubicBezTo>
                  <a:cubicBezTo>
                    <a:pt x="81" y="84"/>
                    <a:pt x="81" y="84"/>
                    <a:pt x="81" y="84"/>
                  </a:cubicBezTo>
                  <a:cubicBezTo>
                    <a:pt x="80" y="86"/>
                    <a:pt x="80" y="86"/>
                    <a:pt x="80" y="86"/>
                  </a:cubicBezTo>
                  <a:cubicBezTo>
                    <a:pt x="80" y="86"/>
                    <a:pt x="80" y="86"/>
                    <a:pt x="80" y="86"/>
                  </a:cubicBezTo>
                  <a:cubicBezTo>
                    <a:pt x="78" y="84"/>
                    <a:pt x="78" y="84"/>
                    <a:pt x="78" y="84"/>
                  </a:cubicBezTo>
                  <a:cubicBezTo>
                    <a:pt x="78" y="84"/>
                    <a:pt x="78" y="81"/>
                    <a:pt x="77" y="82"/>
                  </a:cubicBezTo>
                  <a:cubicBezTo>
                    <a:pt x="76" y="82"/>
                    <a:pt x="75" y="84"/>
                    <a:pt x="75" y="84"/>
                  </a:cubicBezTo>
                  <a:cubicBezTo>
                    <a:pt x="76" y="86"/>
                    <a:pt x="76" y="86"/>
                    <a:pt x="76" y="86"/>
                  </a:cubicBezTo>
                  <a:cubicBezTo>
                    <a:pt x="76" y="86"/>
                    <a:pt x="77" y="89"/>
                    <a:pt x="76" y="89"/>
                  </a:cubicBezTo>
                  <a:cubicBezTo>
                    <a:pt x="75" y="89"/>
                    <a:pt x="74" y="89"/>
                    <a:pt x="74" y="89"/>
                  </a:cubicBezTo>
                  <a:cubicBezTo>
                    <a:pt x="73" y="85"/>
                    <a:pt x="73" y="85"/>
                    <a:pt x="73" y="85"/>
                  </a:cubicBezTo>
                  <a:cubicBezTo>
                    <a:pt x="70" y="84"/>
                    <a:pt x="70" y="84"/>
                    <a:pt x="70" y="84"/>
                  </a:cubicBezTo>
                  <a:cubicBezTo>
                    <a:pt x="72" y="80"/>
                    <a:pt x="72" y="80"/>
                    <a:pt x="72" y="80"/>
                  </a:cubicBezTo>
                  <a:cubicBezTo>
                    <a:pt x="70" y="79"/>
                    <a:pt x="70" y="79"/>
                    <a:pt x="70" y="79"/>
                  </a:cubicBezTo>
                  <a:cubicBezTo>
                    <a:pt x="70" y="79"/>
                    <a:pt x="69" y="79"/>
                    <a:pt x="68" y="80"/>
                  </a:cubicBezTo>
                  <a:cubicBezTo>
                    <a:pt x="68" y="81"/>
                    <a:pt x="67" y="85"/>
                    <a:pt x="67" y="85"/>
                  </a:cubicBezTo>
                  <a:cubicBezTo>
                    <a:pt x="66" y="89"/>
                    <a:pt x="66" y="89"/>
                    <a:pt x="66" y="89"/>
                  </a:cubicBezTo>
                  <a:cubicBezTo>
                    <a:pt x="66" y="89"/>
                    <a:pt x="67" y="90"/>
                    <a:pt x="67" y="91"/>
                  </a:cubicBezTo>
                  <a:cubicBezTo>
                    <a:pt x="67" y="92"/>
                    <a:pt x="66" y="93"/>
                    <a:pt x="66" y="93"/>
                  </a:cubicBezTo>
                  <a:cubicBezTo>
                    <a:pt x="66" y="93"/>
                    <a:pt x="66" y="94"/>
                    <a:pt x="66" y="95"/>
                  </a:cubicBezTo>
                  <a:cubicBezTo>
                    <a:pt x="66" y="95"/>
                    <a:pt x="67" y="97"/>
                    <a:pt x="67" y="98"/>
                  </a:cubicBezTo>
                  <a:cubicBezTo>
                    <a:pt x="67" y="98"/>
                    <a:pt x="67" y="99"/>
                    <a:pt x="66" y="99"/>
                  </a:cubicBezTo>
                  <a:cubicBezTo>
                    <a:pt x="66" y="100"/>
                    <a:pt x="66" y="100"/>
                    <a:pt x="66" y="101"/>
                  </a:cubicBezTo>
                  <a:cubicBezTo>
                    <a:pt x="65" y="101"/>
                    <a:pt x="64" y="102"/>
                    <a:pt x="64" y="102"/>
                  </a:cubicBezTo>
                  <a:cubicBezTo>
                    <a:pt x="64" y="102"/>
                    <a:pt x="62" y="103"/>
                    <a:pt x="62" y="103"/>
                  </a:cubicBezTo>
                  <a:cubicBezTo>
                    <a:pt x="62" y="103"/>
                    <a:pt x="61" y="102"/>
                    <a:pt x="60" y="102"/>
                  </a:cubicBezTo>
                  <a:cubicBezTo>
                    <a:pt x="59" y="102"/>
                    <a:pt x="59" y="101"/>
                    <a:pt x="58" y="102"/>
                  </a:cubicBezTo>
                  <a:cubicBezTo>
                    <a:pt x="57" y="103"/>
                    <a:pt x="57" y="103"/>
                    <a:pt x="57" y="103"/>
                  </a:cubicBezTo>
                  <a:cubicBezTo>
                    <a:pt x="58" y="104"/>
                    <a:pt x="58" y="104"/>
                    <a:pt x="58" y="104"/>
                  </a:cubicBezTo>
                  <a:cubicBezTo>
                    <a:pt x="60" y="104"/>
                    <a:pt x="60" y="104"/>
                    <a:pt x="60" y="104"/>
                  </a:cubicBezTo>
                  <a:cubicBezTo>
                    <a:pt x="60" y="106"/>
                    <a:pt x="60" y="106"/>
                    <a:pt x="60" y="106"/>
                  </a:cubicBezTo>
                  <a:cubicBezTo>
                    <a:pt x="60" y="106"/>
                    <a:pt x="61" y="106"/>
                    <a:pt x="61" y="107"/>
                  </a:cubicBezTo>
                  <a:cubicBezTo>
                    <a:pt x="60" y="108"/>
                    <a:pt x="59" y="109"/>
                    <a:pt x="59" y="109"/>
                  </a:cubicBezTo>
                  <a:cubicBezTo>
                    <a:pt x="57" y="111"/>
                    <a:pt x="57" y="111"/>
                    <a:pt x="57" y="111"/>
                  </a:cubicBezTo>
                  <a:cubicBezTo>
                    <a:pt x="55" y="112"/>
                    <a:pt x="55" y="112"/>
                    <a:pt x="55" y="112"/>
                  </a:cubicBezTo>
                  <a:cubicBezTo>
                    <a:pt x="55" y="112"/>
                    <a:pt x="53" y="111"/>
                    <a:pt x="53" y="112"/>
                  </a:cubicBezTo>
                  <a:cubicBezTo>
                    <a:pt x="52" y="112"/>
                    <a:pt x="51" y="112"/>
                    <a:pt x="51" y="112"/>
                  </a:cubicBezTo>
                  <a:cubicBezTo>
                    <a:pt x="51" y="113"/>
                    <a:pt x="53" y="115"/>
                    <a:pt x="53" y="115"/>
                  </a:cubicBezTo>
                  <a:cubicBezTo>
                    <a:pt x="49" y="111"/>
                    <a:pt x="49" y="111"/>
                    <a:pt x="49" y="111"/>
                  </a:cubicBezTo>
                  <a:cubicBezTo>
                    <a:pt x="47" y="111"/>
                    <a:pt x="47" y="111"/>
                    <a:pt x="47" y="111"/>
                  </a:cubicBezTo>
                  <a:cubicBezTo>
                    <a:pt x="50" y="113"/>
                    <a:pt x="50" y="113"/>
                    <a:pt x="50" y="113"/>
                  </a:cubicBezTo>
                  <a:cubicBezTo>
                    <a:pt x="51" y="115"/>
                    <a:pt x="51" y="115"/>
                    <a:pt x="51" y="115"/>
                  </a:cubicBezTo>
                  <a:cubicBezTo>
                    <a:pt x="53" y="116"/>
                    <a:pt x="53" y="116"/>
                    <a:pt x="53" y="116"/>
                  </a:cubicBezTo>
                  <a:cubicBezTo>
                    <a:pt x="52" y="117"/>
                    <a:pt x="52" y="117"/>
                    <a:pt x="52" y="117"/>
                  </a:cubicBezTo>
                  <a:cubicBezTo>
                    <a:pt x="51" y="118"/>
                    <a:pt x="51" y="118"/>
                    <a:pt x="51" y="118"/>
                  </a:cubicBezTo>
                  <a:cubicBezTo>
                    <a:pt x="49" y="120"/>
                    <a:pt x="49" y="120"/>
                    <a:pt x="49" y="120"/>
                  </a:cubicBezTo>
                  <a:cubicBezTo>
                    <a:pt x="49" y="120"/>
                    <a:pt x="48" y="121"/>
                    <a:pt x="47" y="121"/>
                  </a:cubicBezTo>
                  <a:cubicBezTo>
                    <a:pt x="47" y="121"/>
                    <a:pt x="44" y="121"/>
                    <a:pt x="44" y="121"/>
                  </a:cubicBezTo>
                  <a:cubicBezTo>
                    <a:pt x="45" y="122"/>
                    <a:pt x="45" y="122"/>
                    <a:pt x="45" y="122"/>
                  </a:cubicBezTo>
                  <a:cubicBezTo>
                    <a:pt x="47" y="123"/>
                    <a:pt x="47" y="123"/>
                    <a:pt x="47" y="123"/>
                  </a:cubicBezTo>
                  <a:cubicBezTo>
                    <a:pt x="47" y="123"/>
                    <a:pt x="48" y="122"/>
                    <a:pt x="48" y="123"/>
                  </a:cubicBezTo>
                  <a:cubicBezTo>
                    <a:pt x="47" y="123"/>
                    <a:pt x="47" y="123"/>
                    <a:pt x="47" y="124"/>
                  </a:cubicBezTo>
                  <a:cubicBezTo>
                    <a:pt x="47" y="126"/>
                    <a:pt x="47" y="129"/>
                    <a:pt x="47" y="129"/>
                  </a:cubicBezTo>
                  <a:cubicBezTo>
                    <a:pt x="49" y="132"/>
                    <a:pt x="49" y="132"/>
                    <a:pt x="49" y="132"/>
                  </a:cubicBezTo>
                  <a:cubicBezTo>
                    <a:pt x="50" y="133"/>
                    <a:pt x="50" y="133"/>
                    <a:pt x="50" y="133"/>
                  </a:cubicBezTo>
                  <a:cubicBezTo>
                    <a:pt x="50" y="133"/>
                    <a:pt x="50" y="133"/>
                    <a:pt x="50" y="134"/>
                  </a:cubicBezTo>
                  <a:cubicBezTo>
                    <a:pt x="50" y="134"/>
                    <a:pt x="50" y="135"/>
                    <a:pt x="50" y="135"/>
                  </a:cubicBezTo>
                  <a:cubicBezTo>
                    <a:pt x="50" y="137"/>
                    <a:pt x="50" y="137"/>
                    <a:pt x="50" y="137"/>
                  </a:cubicBezTo>
                  <a:cubicBezTo>
                    <a:pt x="50" y="137"/>
                    <a:pt x="49" y="138"/>
                    <a:pt x="48" y="138"/>
                  </a:cubicBezTo>
                  <a:cubicBezTo>
                    <a:pt x="48" y="138"/>
                    <a:pt x="44" y="139"/>
                    <a:pt x="44" y="139"/>
                  </a:cubicBezTo>
                  <a:cubicBezTo>
                    <a:pt x="43" y="141"/>
                    <a:pt x="43" y="141"/>
                    <a:pt x="43" y="141"/>
                  </a:cubicBezTo>
                  <a:cubicBezTo>
                    <a:pt x="45" y="142"/>
                    <a:pt x="45" y="142"/>
                    <a:pt x="45" y="142"/>
                  </a:cubicBezTo>
                  <a:cubicBezTo>
                    <a:pt x="45" y="142"/>
                    <a:pt x="45" y="144"/>
                    <a:pt x="45" y="144"/>
                  </a:cubicBezTo>
                  <a:cubicBezTo>
                    <a:pt x="45" y="145"/>
                    <a:pt x="44" y="146"/>
                    <a:pt x="44" y="146"/>
                  </a:cubicBezTo>
                  <a:cubicBezTo>
                    <a:pt x="46" y="146"/>
                    <a:pt x="46" y="146"/>
                    <a:pt x="46" y="146"/>
                  </a:cubicBezTo>
                  <a:cubicBezTo>
                    <a:pt x="49" y="147"/>
                    <a:pt x="49" y="147"/>
                    <a:pt x="49" y="147"/>
                  </a:cubicBezTo>
                  <a:cubicBezTo>
                    <a:pt x="53" y="152"/>
                    <a:pt x="53" y="152"/>
                    <a:pt x="53" y="152"/>
                  </a:cubicBezTo>
                  <a:cubicBezTo>
                    <a:pt x="52" y="156"/>
                    <a:pt x="52" y="156"/>
                    <a:pt x="52" y="156"/>
                  </a:cubicBezTo>
                  <a:cubicBezTo>
                    <a:pt x="50" y="158"/>
                    <a:pt x="50" y="158"/>
                    <a:pt x="50" y="158"/>
                  </a:cubicBezTo>
                  <a:cubicBezTo>
                    <a:pt x="48" y="154"/>
                    <a:pt x="48" y="154"/>
                    <a:pt x="48" y="154"/>
                  </a:cubicBezTo>
                  <a:cubicBezTo>
                    <a:pt x="48" y="154"/>
                    <a:pt x="47" y="154"/>
                    <a:pt x="47" y="155"/>
                  </a:cubicBezTo>
                  <a:cubicBezTo>
                    <a:pt x="46" y="155"/>
                    <a:pt x="43" y="157"/>
                    <a:pt x="43" y="157"/>
                  </a:cubicBezTo>
                  <a:cubicBezTo>
                    <a:pt x="43" y="157"/>
                    <a:pt x="41" y="158"/>
                    <a:pt x="40" y="158"/>
                  </a:cubicBezTo>
                  <a:cubicBezTo>
                    <a:pt x="40" y="158"/>
                    <a:pt x="39" y="158"/>
                    <a:pt x="39" y="158"/>
                  </a:cubicBezTo>
                  <a:cubicBezTo>
                    <a:pt x="36" y="157"/>
                    <a:pt x="36" y="157"/>
                    <a:pt x="36" y="157"/>
                  </a:cubicBezTo>
                  <a:cubicBezTo>
                    <a:pt x="32" y="155"/>
                    <a:pt x="32" y="155"/>
                    <a:pt x="32" y="155"/>
                  </a:cubicBezTo>
                  <a:cubicBezTo>
                    <a:pt x="32" y="155"/>
                    <a:pt x="30" y="154"/>
                    <a:pt x="29" y="154"/>
                  </a:cubicBezTo>
                  <a:cubicBezTo>
                    <a:pt x="28" y="154"/>
                    <a:pt x="23" y="152"/>
                    <a:pt x="23" y="152"/>
                  </a:cubicBezTo>
                  <a:cubicBezTo>
                    <a:pt x="21" y="153"/>
                    <a:pt x="21" y="153"/>
                    <a:pt x="21" y="153"/>
                  </a:cubicBezTo>
                  <a:cubicBezTo>
                    <a:pt x="18" y="153"/>
                    <a:pt x="18" y="153"/>
                    <a:pt x="18" y="153"/>
                  </a:cubicBezTo>
                  <a:cubicBezTo>
                    <a:pt x="16" y="152"/>
                    <a:pt x="16" y="152"/>
                    <a:pt x="16" y="152"/>
                  </a:cubicBezTo>
                  <a:cubicBezTo>
                    <a:pt x="14" y="149"/>
                    <a:pt x="14" y="149"/>
                    <a:pt x="14" y="149"/>
                  </a:cubicBezTo>
                  <a:cubicBezTo>
                    <a:pt x="14" y="149"/>
                    <a:pt x="13" y="147"/>
                    <a:pt x="13" y="147"/>
                  </a:cubicBezTo>
                  <a:cubicBezTo>
                    <a:pt x="13" y="147"/>
                    <a:pt x="16" y="145"/>
                    <a:pt x="16" y="145"/>
                  </a:cubicBezTo>
                  <a:cubicBezTo>
                    <a:pt x="17" y="145"/>
                    <a:pt x="17" y="144"/>
                    <a:pt x="17" y="144"/>
                  </a:cubicBezTo>
                  <a:cubicBezTo>
                    <a:pt x="17" y="140"/>
                    <a:pt x="17" y="140"/>
                    <a:pt x="17" y="140"/>
                  </a:cubicBezTo>
                  <a:cubicBezTo>
                    <a:pt x="17" y="140"/>
                    <a:pt x="17" y="138"/>
                    <a:pt x="17" y="138"/>
                  </a:cubicBezTo>
                  <a:cubicBezTo>
                    <a:pt x="17" y="137"/>
                    <a:pt x="18" y="136"/>
                    <a:pt x="18" y="136"/>
                  </a:cubicBezTo>
                  <a:cubicBezTo>
                    <a:pt x="18" y="136"/>
                    <a:pt x="18" y="133"/>
                    <a:pt x="17" y="132"/>
                  </a:cubicBezTo>
                  <a:cubicBezTo>
                    <a:pt x="17" y="130"/>
                    <a:pt x="17" y="128"/>
                    <a:pt x="17" y="128"/>
                  </a:cubicBezTo>
                  <a:cubicBezTo>
                    <a:pt x="15" y="125"/>
                    <a:pt x="15" y="125"/>
                    <a:pt x="15" y="125"/>
                  </a:cubicBezTo>
                  <a:cubicBezTo>
                    <a:pt x="15" y="125"/>
                    <a:pt x="14" y="125"/>
                    <a:pt x="12" y="124"/>
                  </a:cubicBezTo>
                  <a:cubicBezTo>
                    <a:pt x="10" y="123"/>
                    <a:pt x="7" y="122"/>
                    <a:pt x="7" y="122"/>
                  </a:cubicBezTo>
                  <a:cubicBezTo>
                    <a:pt x="7" y="119"/>
                    <a:pt x="7" y="119"/>
                    <a:pt x="7" y="119"/>
                  </a:cubicBezTo>
                  <a:cubicBezTo>
                    <a:pt x="6" y="118"/>
                    <a:pt x="6" y="118"/>
                    <a:pt x="6" y="118"/>
                  </a:cubicBezTo>
                  <a:cubicBezTo>
                    <a:pt x="6" y="118"/>
                    <a:pt x="4" y="118"/>
                    <a:pt x="4" y="119"/>
                  </a:cubicBezTo>
                  <a:cubicBezTo>
                    <a:pt x="4" y="119"/>
                    <a:pt x="4" y="120"/>
                    <a:pt x="4" y="120"/>
                  </a:cubicBezTo>
                  <a:cubicBezTo>
                    <a:pt x="2" y="119"/>
                    <a:pt x="2" y="119"/>
                    <a:pt x="2" y="119"/>
                  </a:cubicBezTo>
                  <a:cubicBezTo>
                    <a:pt x="2" y="119"/>
                    <a:pt x="0" y="116"/>
                    <a:pt x="0" y="115"/>
                  </a:cubicBezTo>
                  <a:cubicBezTo>
                    <a:pt x="1" y="115"/>
                    <a:pt x="2" y="114"/>
                    <a:pt x="2" y="113"/>
                  </a:cubicBezTo>
                  <a:cubicBezTo>
                    <a:pt x="3" y="112"/>
                    <a:pt x="4" y="110"/>
                    <a:pt x="4" y="109"/>
                  </a:cubicBezTo>
                  <a:cubicBezTo>
                    <a:pt x="4" y="109"/>
                    <a:pt x="4" y="105"/>
                    <a:pt x="4" y="105"/>
                  </a:cubicBezTo>
                  <a:cubicBezTo>
                    <a:pt x="4" y="105"/>
                    <a:pt x="3" y="104"/>
                    <a:pt x="4" y="104"/>
                  </a:cubicBezTo>
                  <a:cubicBezTo>
                    <a:pt x="5" y="104"/>
                    <a:pt x="4" y="104"/>
                    <a:pt x="5" y="104"/>
                  </a:cubicBezTo>
                  <a:cubicBezTo>
                    <a:pt x="6" y="103"/>
                    <a:pt x="9" y="101"/>
                    <a:pt x="9" y="101"/>
                  </a:cubicBezTo>
                  <a:cubicBezTo>
                    <a:pt x="9" y="99"/>
                    <a:pt x="9" y="99"/>
                    <a:pt x="9" y="99"/>
                  </a:cubicBezTo>
                  <a:cubicBezTo>
                    <a:pt x="9" y="99"/>
                    <a:pt x="8" y="97"/>
                    <a:pt x="8" y="96"/>
                  </a:cubicBezTo>
                  <a:cubicBezTo>
                    <a:pt x="8" y="96"/>
                    <a:pt x="8" y="96"/>
                    <a:pt x="8" y="95"/>
                  </a:cubicBezTo>
                  <a:cubicBezTo>
                    <a:pt x="8" y="93"/>
                    <a:pt x="4" y="89"/>
                    <a:pt x="4" y="89"/>
                  </a:cubicBezTo>
                  <a:cubicBezTo>
                    <a:pt x="2" y="89"/>
                    <a:pt x="2" y="89"/>
                    <a:pt x="2" y="89"/>
                  </a:cubicBezTo>
                  <a:cubicBezTo>
                    <a:pt x="2" y="89"/>
                    <a:pt x="2" y="88"/>
                    <a:pt x="2" y="87"/>
                  </a:cubicBezTo>
                  <a:cubicBezTo>
                    <a:pt x="2" y="87"/>
                    <a:pt x="2" y="84"/>
                    <a:pt x="2" y="84"/>
                  </a:cubicBezTo>
                  <a:cubicBezTo>
                    <a:pt x="3" y="80"/>
                    <a:pt x="3" y="80"/>
                    <a:pt x="3" y="80"/>
                  </a:cubicBezTo>
                  <a:cubicBezTo>
                    <a:pt x="2" y="73"/>
                    <a:pt x="2" y="73"/>
                    <a:pt x="2" y="73"/>
                  </a:cubicBezTo>
                  <a:cubicBezTo>
                    <a:pt x="2" y="68"/>
                    <a:pt x="2" y="68"/>
                    <a:pt x="2" y="68"/>
                  </a:cubicBezTo>
                  <a:cubicBezTo>
                    <a:pt x="2" y="68"/>
                    <a:pt x="2" y="64"/>
                    <a:pt x="2" y="63"/>
                  </a:cubicBezTo>
                  <a:cubicBezTo>
                    <a:pt x="2" y="63"/>
                    <a:pt x="4" y="59"/>
                    <a:pt x="4" y="59"/>
                  </a:cubicBezTo>
                  <a:cubicBezTo>
                    <a:pt x="5" y="57"/>
                    <a:pt x="5" y="57"/>
                    <a:pt x="5" y="57"/>
                  </a:cubicBezTo>
                  <a:cubicBezTo>
                    <a:pt x="6" y="60"/>
                    <a:pt x="6" y="60"/>
                    <a:pt x="6" y="60"/>
                  </a:cubicBezTo>
                  <a:cubicBezTo>
                    <a:pt x="6" y="60"/>
                    <a:pt x="5" y="61"/>
                    <a:pt x="6" y="62"/>
                  </a:cubicBezTo>
                  <a:cubicBezTo>
                    <a:pt x="7" y="62"/>
                    <a:pt x="8" y="62"/>
                    <a:pt x="9" y="62"/>
                  </a:cubicBezTo>
                  <a:cubicBezTo>
                    <a:pt x="9" y="62"/>
                    <a:pt x="10" y="63"/>
                    <a:pt x="10" y="63"/>
                  </a:cubicBezTo>
                  <a:cubicBezTo>
                    <a:pt x="13" y="65"/>
                    <a:pt x="13" y="65"/>
                    <a:pt x="13" y="65"/>
                  </a:cubicBezTo>
                  <a:cubicBezTo>
                    <a:pt x="15" y="67"/>
                    <a:pt x="15" y="67"/>
                    <a:pt x="15" y="67"/>
                  </a:cubicBezTo>
                  <a:cubicBezTo>
                    <a:pt x="17" y="68"/>
                    <a:pt x="17" y="68"/>
                    <a:pt x="17" y="68"/>
                  </a:cubicBezTo>
                  <a:cubicBezTo>
                    <a:pt x="19" y="68"/>
                    <a:pt x="19" y="68"/>
                    <a:pt x="19" y="68"/>
                  </a:cubicBezTo>
                  <a:cubicBezTo>
                    <a:pt x="20" y="67"/>
                    <a:pt x="20" y="67"/>
                    <a:pt x="20" y="67"/>
                  </a:cubicBezTo>
                  <a:cubicBezTo>
                    <a:pt x="20" y="67"/>
                    <a:pt x="20" y="66"/>
                    <a:pt x="20" y="66"/>
                  </a:cubicBezTo>
                  <a:cubicBezTo>
                    <a:pt x="20" y="66"/>
                    <a:pt x="19" y="64"/>
                    <a:pt x="19" y="64"/>
                  </a:cubicBezTo>
                  <a:cubicBezTo>
                    <a:pt x="19" y="63"/>
                    <a:pt x="18" y="62"/>
                    <a:pt x="18" y="62"/>
                  </a:cubicBezTo>
                  <a:cubicBezTo>
                    <a:pt x="21" y="60"/>
                    <a:pt x="21" y="60"/>
                    <a:pt x="21" y="60"/>
                  </a:cubicBezTo>
                  <a:cubicBezTo>
                    <a:pt x="22" y="58"/>
                    <a:pt x="22" y="58"/>
                    <a:pt x="22" y="58"/>
                  </a:cubicBezTo>
                  <a:cubicBezTo>
                    <a:pt x="22" y="58"/>
                    <a:pt x="22" y="57"/>
                    <a:pt x="21" y="57"/>
                  </a:cubicBezTo>
                  <a:cubicBezTo>
                    <a:pt x="20" y="57"/>
                    <a:pt x="18" y="57"/>
                    <a:pt x="18" y="57"/>
                  </a:cubicBezTo>
                  <a:cubicBezTo>
                    <a:pt x="18" y="57"/>
                    <a:pt x="17" y="56"/>
                    <a:pt x="17" y="56"/>
                  </a:cubicBezTo>
                  <a:cubicBezTo>
                    <a:pt x="17" y="56"/>
                    <a:pt x="16" y="54"/>
                    <a:pt x="16" y="54"/>
                  </a:cubicBezTo>
                  <a:cubicBezTo>
                    <a:pt x="16" y="54"/>
                    <a:pt x="16" y="52"/>
                    <a:pt x="17" y="52"/>
                  </a:cubicBezTo>
                  <a:cubicBezTo>
                    <a:pt x="17" y="51"/>
                    <a:pt x="18" y="48"/>
                    <a:pt x="18" y="48"/>
                  </a:cubicBezTo>
                  <a:cubicBezTo>
                    <a:pt x="18" y="48"/>
                    <a:pt x="17" y="46"/>
                    <a:pt x="19" y="46"/>
                  </a:cubicBezTo>
                  <a:cubicBezTo>
                    <a:pt x="21" y="46"/>
                    <a:pt x="22" y="46"/>
                    <a:pt x="22" y="46"/>
                  </a:cubicBezTo>
                  <a:cubicBezTo>
                    <a:pt x="22" y="46"/>
                    <a:pt x="23" y="44"/>
                    <a:pt x="24" y="44"/>
                  </a:cubicBezTo>
                  <a:cubicBezTo>
                    <a:pt x="24" y="44"/>
                    <a:pt x="25" y="43"/>
                    <a:pt x="25" y="44"/>
                  </a:cubicBezTo>
                  <a:cubicBezTo>
                    <a:pt x="26" y="44"/>
                    <a:pt x="25" y="47"/>
                    <a:pt x="25" y="47"/>
                  </a:cubicBezTo>
                  <a:cubicBezTo>
                    <a:pt x="23" y="49"/>
                    <a:pt x="23" y="49"/>
                    <a:pt x="23" y="49"/>
                  </a:cubicBezTo>
                  <a:cubicBezTo>
                    <a:pt x="23" y="49"/>
                    <a:pt x="24" y="50"/>
                    <a:pt x="24" y="51"/>
                  </a:cubicBezTo>
                  <a:cubicBezTo>
                    <a:pt x="24" y="52"/>
                    <a:pt x="24" y="53"/>
                    <a:pt x="24" y="53"/>
                  </a:cubicBezTo>
                  <a:cubicBezTo>
                    <a:pt x="22" y="56"/>
                    <a:pt x="22" y="56"/>
                    <a:pt x="22" y="56"/>
                  </a:cubicBezTo>
                  <a:cubicBezTo>
                    <a:pt x="22" y="56"/>
                    <a:pt x="23" y="56"/>
                    <a:pt x="23" y="56"/>
                  </a:cubicBezTo>
                  <a:cubicBezTo>
                    <a:pt x="23" y="57"/>
                    <a:pt x="23" y="58"/>
                    <a:pt x="23" y="58"/>
                  </a:cubicBezTo>
                  <a:cubicBezTo>
                    <a:pt x="26" y="57"/>
                    <a:pt x="26" y="57"/>
                    <a:pt x="26" y="57"/>
                  </a:cubicBezTo>
                  <a:cubicBezTo>
                    <a:pt x="26" y="57"/>
                    <a:pt x="25" y="56"/>
                    <a:pt x="25" y="56"/>
                  </a:cubicBezTo>
                  <a:cubicBezTo>
                    <a:pt x="25" y="56"/>
                    <a:pt x="24" y="55"/>
                    <a:pt x="25" y="54"/>
                  </a:cubicBezTo>
                  <a:cubicBezTo>
                    <a:pt x="26" y="53"/>
                    <a:pt x="26" y="52"/>
                    <a:pt x="27" y="52"/>
                  </a:cubicBezTo>
                  <a:cubicBezTo>
                    <a:pt x="27" y="51"/>
                    <a:pt x="27" y="51"/>
                    <a:pt x="29" y="51"/>
                  </a:cubicBezTo>
                  <a:cubicBezTo>
                    <a:pt x="30" y="51"/>
                    <a:pt x="32" y="53"/>
                    <a:pt x="32" y="53"/>
                  </a:cubicBezTo>
                  <a:cubicBezTo>
                    <a:pt x="32" y="53"/>
                    <a:pt x="33" y="54"/>
                    <a:pt x="32" y="54"/>
                  </a:cubicBezTo>
                  <a:cubicBezTo>
                    <a:pt x="32" y="55"/>
                    <a:pt x="31" y="56"/>
                    <a:pt x="31" y="56"/>
                  </a:cubicBezTo>
                  <a:cubicBezTo>
                    <a:pt x="33" y="59"/>
                    <a:pt x="33" y="59"/>
                    <a:pt x="33" y="59"/>
                  </a:cubicBezTo>
                  <a:cubicBezTo>
                    <a:pt x="33" y="59"/>
                    <a:pt x="32" y="59"/>
                    <a:pt x="31" y="60"/>
                  </a:cubicBezTo>
                  <a:cubicBezTo>
                    <a:pt x="31" y="60"/>
                    <a:pt x="31" y="61"/>
                    <a:pt x="31" y="61"/>
                  </a:cubicBezTo>
                  <a:cubicBezTo>
                    <a:pt x="31" y="62"/>
                    <a:pt x="28" y="63"/>
                    <a:pt x="31" y="63"/>
                  </a:cubicBezTo>
                  <a:cubicBezTo>
                    <a:pt x="33" y="63"/>
                    <a:pt x="33" y="63"/>
                    <a:pt x="33" y="62"/>
                  </a:cubicBezTo>
                  <a:cubicBezTo>
                    <a:pt x="33" y="62"/>
                    <a:pt x="33" y="60"/>
                    <a:pt x="33" y="60"/>
                  </a:cubicBezTo>
                  <a:cubicBezTo>
                    <a:pt x="33" y="60"/>
                    <a:pt x="34" y="60"/>
                    <a:pt x="34" y="60"/>
                  </a:cubicBezTo>
                  <a:cubicBezTo>
                    <a:pt x="35" y="60"/>
                    <a:pt x="36" y="60"/>
                    <a:pt x="36" y="60"/>
                  </a:cubicBezTo>
                  <a:cubicBezTo>
                    <a:pt x="37" y="61"/>
                    <a:pt x="37" y="61"/>
                    <a:pt x="37" y="61"/>
                  </a:cubicBezTo>
                  <a:cubicBezTo>
                    <a:pt x="37" y="61"/>
                    <a:pt x="37" y="62"/>
                    <a:pt x="37" y="63"/>
                  </a:cubicBezTo>
                  <a:cubicBezTo>
                    <a:pt x="37" y="63"/>
                    <a:pt x="37" y="64"/>
                    <a:pt x="37" y="64"/>
                  </a:cubicBezTo>
                  <a:cubicBezTo>
                    <a:pt x="37" y="64"/>
                    <a:pt x="39" y="66"/>
                    <a:pt x="39" y="65"/>
                  </a:cubicBezTo>
                  <a:cubicBezTo>
                    <a:pt x="39" y="64"/>
                    <a:pt x="40" y="65"/>
                    <a:pt x="39" y="63"/>
                  </a:cubicBezTo>
                  <a:cubicBezTo>
                    <a:pt x="38" y="62"/>
                    <a:pt x="38" y="60"/>
                    <a:pt x="38" y="60"/>
                  </a:cubicBezTo>
                  <a:cubicBezTo>
                    <a:pt x="38" y="60"/>
                    <a:pt x="38" y="60"/>
                    <a:pt x="38" y="59"/>
                  </a:cubicBezTo>
                  <a:cubicBezTo>
                    <a:pt x="38" y="59"/>
                    <a:pt x="38" y="58"/>
                    <a:pt x="38" y="58"/>
                  </a:cubicBezTo>
                  <a:cubicBezTo>
                    <a:pt x="37" y="57"/>
                    <a:pt x="36" y="57"/>
                    <a:pt x="36" y="56"/>
                  </a:cubicBezTo>
                  <a:cubicBezTo>
                    <a:pt x="36" y="56"/>
                    <a:pt x="33" y="53"/>
                    <a:pt x="33" y="53"/>
                  </a:cubicBezTo>
                  <a:cubicBezTo>
                    <a:pt x="33" y="53"/>
                    <a:pt x="33" y="52"/>
                    <a:pt x="33" y="51"/>
                  </a:cubicBezTo>
                  <a:cubicBezTo>
                    <a:pt x="33" y="49"/>
                    <a:pt x="33" y="48"/>
                    <a:pt x="33" y="47"/>
                  </a:cubicBezTo>
                  <a:cubicBezTo>
                    <a:pt x="33" y="47"/>
                    <a:pt x="34" y="45"/>
                    <a:pt x="34" y="45"/>
                  </a:cubicBezTo>
                  <a:cubicBezTo>
                    <a:pt x="34" y="45"/>
                    <a:pt x="34" y="43"/>
                    <a:pt x="35" y="42"/>
                  </a:cubicBezTo>
                  <a:cubicBezTo>
                    <a:pt x="36" y="42"/>
                    <a:pt x="35" y="41"/>
                    <a:pt x="36" y="41"/>
                  </a:cubicBezTo>
                  <a:cubicBezTo>
                    <a:pt x="38" y="40"/>
                    <a:pt x="37" y="40"/>
                    <a:pt x="39" y="40"/>
                  </a:cubicBezTo>
                  <a:cubicBezTo>
                    <a:pt x="40" y="40"/>
                    <a:pt x="42" y="41"/>
                    <a:pt x="43" y="41"/>
                  </a:cubicBezTo>
                  <a:cubicBezTo>
                    <a:pt x="43" y="41"/>
                    <a:pt x="46" y="42"/>
                    <a:pt x="46" y="42"/>
                  </a:cubicBezTo>
                  <a:cubicBezTo>
                    <a:pt x="46" y="42"/>
                    <a:pt x="46" y="41"/>
                    <a:pt x="46" y="41"/>
                  </a:cubicBezTo>
                  <a:cubicBezTo>
                    <a:pt x="47" y="41"/>
                    <a:pt x="47" y="39"/>
                    <a:pt x="47" y="40"/>
                  </a:cubicBezTo>
                  <a:cubicBezTo>
                    <a:pt x="48" y="40"/>
                    <a:pt x="48" y="41"/>
                    <a:pt x="49" y="40"/>
                  </a:cubicBezTo>
                  <a:cubicBezTo>
                    <a:pt x="50" y="39"/>
                    <a:pt x="50" y="38"/>
                    <a:pt x="50" y="38"/>
                  </a:cubicBezTo>
                  <a:cubicBezTo>
                    <a:pt x="50" y="38"/>
                    <a:pt x="51" y="38"/>
                    <a:pt x="52" y="37"/>
                  </a:cubicBezTo>
                  <a:cubicBezTo>
                    <a:pt x="52" y="37"/>
                    <a:pt x="51" y="36"/>
                    <a:pt x="50" y="36"/>
                  </a:cubicBezTo>
                  <a:cubicBezTo>
                    <a:pt x="50" y="36"/>
                    <a:pt x="48" y="36"/>
                    <a:pt x="47" y="37"/>
                  </a:cubicBezTo>
                  <a:cubicBezTo>
                    <a:pt x="46" y="37"/>
                    <a:pt x="47" y="37"/>
                    <a:pt x="45" y="37"/>
                  </a:cubicBezTo>
                  <a:cubicBezTo>
                    <a:pt x="44" y="38"/>
                    <a:pt x="44" y="38"/>
                    <a:pt x="42" y="38"/>
                  </a:cubicBezTo>
                  <a:cubicBezTo>
                    <a:pt x="40" y="38"/>
                    <a:pt x="40" y="38"/>
                    <a:pt x="39" y="39"/>
                  </a:cubicBezTo>
                  <a:cubicBezTo>
                    <a:pt x="38" y="40"/>
                    <a:pt x="37" y="40"/>
                    <a:pt x="37" y="40"/>
                  </a:cubicBezTo>
                  <a:cubicBezTo>
                    <a:pt x="36" y="40"/>
                    <a:pt x="36" y="40"/>
                    <a:pt x="36" y="40"/>
                  </a:cubicBezTo>
                  <a:cubicBezTo>
                    <a:pt x="36" y="40"/>
                    <a:pt x="35" y="40"/>
                    <a:pt x="34" y="40"/>
                  </a:cubicBezTo>
                  <a:cubicBezTo>
                    <a:pt x="34" y="40"/>
                    <a:pt x="33" y="39"/>
                    <a:pt x="33" y="39"/>
                  </a:cubicBezTo>
                  <a:cubicBezTo>
                    <a:pt x="33" y="39"/>
                    <a:pt x="33" y="39"/>
                    <a:pt x="32" y="39"/>
                  </a:cubicBezTo>
                  <a:cubicBezTo>
                    <a:pt x="31" y="39"/>
                    <a:pt x="30" y="40"/>
                    <a:pt x="30" y="40"/>
                  </a:cubicBezTo>
                  <a:cubicBezTo>
                    <a:pt x="28" y="40"/>
                    <a:pt x="28" y="40"/>
                    <a:pt x="28" y="40"/>
                  </a:cubicBezTo>
                  <a:cubicBezTo>
                    <a:pt x="28" y="40"/>
                    <a:pt x="27" y="40"/>
                    <a:pt x="26" y="40"/>
                  </a:cubicBezTo>
                  <a:cubicBezTo>
                    <a:pt x="26" y="41"/>
                    <a:pt x="24" y="41"/>
                    <a:pt x="24" y="41"/>
                  </a:cubicBezTo>
                  <a:cubicBezTo>
                    <a:pt x="24" y="41"/>
                    <a:pt x="24" y="41"/>
                    <a:pt x="23" y="41"/>
                  </a:cubicBezTo>
                  <a:cubicBezTo>
                    <a:pt x="23" y="42"/>
                    <a:pt x="24" y="42"/>
                    <a:pt x="23" y="43"/>
                  </a:cubicBezTo>
                  <a:cubicBezTo>
                    <a:pt x="22" y="43"/>
                    <a:pt x="20" y="43"/>
                    <a:pt x="20" y="43"/>
                  </a:cubicBezTo>
                  <a:cubicBezTo>
                    <a:pt x="19" y="44"/>
                    <a:pt x="19" y="44"/>
                    <a:pt x="19" y="44"/>
                  </a:cubicBezTo>
                  <a:cubicBezTo>
                    <a:pt x="18" y="46"/>
                    <a:pt x="18" y="46"/>
                    <a:pt x="18" y="46"/>
                  </a:cubicBezTo>
                  <a:cubicBezTo>
                    <a:pt x="17" y="46"/>
                    <a:pt x="17" y="46"/>
                    <a:pt x="17" y="46"/>
                  </a:cubicBezTo>
                  <a:cubicBezTo>
                    <a:pt x="16" y="49"/>
                    <a:pt x="16" y="49"/>
                    <a:pt x="16" y="49"/>
                  </a:cubicBezTo>
                  <a:cubicBezTo>
                    <a:pt x="16" y="50"/>
                    <a:pt x="16" y="50"/>
                    <a:pt x="16" y="50"/>
                  </a:cubicBezTo>
                  <a:cubicBezTo>
                    <a:pt x="14" y="52"/>
                    <a:pt x="14" y="52"/>
                    <a:pt x="14" y="52"/>
                  </a:cubicBezTo>
                  <a:cubicBezTo>
                    <a:pt x="13" y="53"/>
                    <a:pt x="13" y="53"/>
                    <a:pt x="13" y="53"/>
                  </a:cubicBezTo>
                  <a:cubicBezTo>
                    <a:pt x="13" y="53"/>
                    <a:pt x="13" y="53"/>
                    <a:pt x="14" y="54"/>
                  </a:cubicBezTo>
                  <a:cubicBezTo>
                    <a:pt x="14" y="54"/>
                    <a:pt x="14" y="55"/>
                    <a:pt x="14" y="55"/>
                  </a:cubicBezTo>
                  <a:cubicBezTo>
                    <a:pt x="13" y="56"/>
                    <a:pt x="13" y="56"/>
                    <a:pt x="13" y="56"/>
                  </a:cubicBezTo>
                  <a:cubicBezTo>
                    <a:pt x="14" y="58"/>
                    <a:pt x="14" y="58"/>
                    <a:pt x="14" y="58"/>
                  </a:cubicBezTo>
                  <a:cubicBezTo>
                    <a:pt x="16" y="57"/>
                    <a:pt x="16" y="57"/>
                    <a:pt x="16" y="57"/>
                  </a:cubicBezTo>
                  <a:cubicBezTo>
                    <a:pt x="17" y="59"/>
                    <a:pt x="17" y="59"/>
                    <a:pt x="17" y="59"/>
                  </a:cubicBezTo>
                  <a:cubicBezTo>
                    <a:pt x="16" y="61"/>
                    <a:pt x="16" y="61"/>
                    <a:pt x="16" y="61"/>
                  </a:cubicBezTo>
                  <a:cubicBezTo>
                    <a:pt x="16" y="61"/>
                    <a:pt x="15" y="62"/>
                    <a:pt x="14" y="62"/>
                  </a:cubicBezTo>
                  <a:cubicBezTo>
                    <a:pt x="14" y="62"/>
                    <a:pt x="13" y="61"/>
                    <a:pt x="13" y="61"/>
                  </a:cubicBezTo>
                  <a:cubicBezTo>
                    <a:pt x="12" y="59"/>
                    <a:pt x="12" y="59"/>
                    <a:pt x="12" y="59"/>
                  </a:cubicBezTo>
                  <a:cubicBezTo>
                    <a:pt x="12" y="58"/>
                    <a:pt x="12" y="58"/>
                    <a:pt x="12" y="58"/>
                  </a:cubicBezTo>
                  <a:cubicBezTo>
                    <a:pt x="12" y="57"/>
                    <a:pt x="12" y="57"/>
                    <a:pt x="12" y="57"/>
                  </a:cubicBezTo>
                  <a:cubicBezTo>
                    <a:pt x="9" y="58"/>
                    <a:pt x="9" y="58"/>
                    <a:pt x="9" y="58"/>
                  </a:cubicBezTo>
                  <a:cubicBezTo>
                    <a:pt x="9" y="57"/>
                    <a:pt x="9" y="57"/>
                    <a:pt x="9" y="57"/>
                  </a:cubicBezTo>
                  <a:cubicBezTo>
                    <a:pt x="9" y="57"/>
                    <a:pt x="8" y="56"/>
                    <a:pt x="8" y="56"/>
                  </a:cubicBezTo>
                  <a:cubicBezTo>
                    <a:pt x="8" y="55"/>
                    <a:pt x="7" y="54"/>
                    <a:pt x="7" y="54"/>
                  </a:cubicBezTo>
                  <a:cubicBezTo>
                    <a:pt x="5" y="51"/>
                    <a:pt x="5" y="51"/>
                    <a:pt x="5" y="51"/>
                  </a:cubicBezTo>
                  <a:cubicBezTo>
                    <a:pt x="5" y="51"/>
                    <a:pt x="5" y="51"/>
                    <a:pt x="6" y="51"/>
                  </a:cubicBezTo>
                  <a:cubicBezTo>
                    <a:pt x="6" y="50"/>
                    <a:pt x="6" y="50"/>
                    <a:pt x="7" y="49"/>
                  </a:cubicBezTo>
                  <a:cubicBezTo>
                    <a:pt x="7" y="48"/>
                    <a:pt x="9" y="46"/>
                    <a:pt x="9" y="46"/>
                  </a:cubicBezTo>
                  <a:cubicBezTo>
                    <a:pt x="10" y="43"/>
                    <a:pt x="10" y="43"/>
                    <a:pt x="10" y="43"/>
                  </a:cubicBezTo>
                  <a:cubicBezTo>
                    <a:pt x="12" y="41"/>
                    <a:pt x="12" y="41"/>
                    <a:pt x="12" y="41"/>
                  </a:cubicBezTo>
                  <a:cubicBezTo>
                    <a:pt x="13" y="39"/>
                    <a:pt x="13" y="39"/>
                    <a:pt x="13" y="39"/>
                  </a:cubicBezTo>
                  <a:cubicBezTo>
                    <a:pt x="15" y="36"/>
                    <a:pt x="15" y="36"/>
                    <a:pt x="15" y="36"/>
                  </a:cubicBezTo>
                  <a:cubicBezTo>
                    <a:pt x="17" y="34"/>
                    <a:pt x="17" y="34"/>
                    <a:pt x="17" y="34"/>
                  </a:cubicBezTo>
                  <a:cubicBezTo>
                    <a:pt x="20" y="34"/>
                    <a:pt x="20" y="34"/>
                    <a:pt x="20" y="34"/>
                  </a:cubicBezTo>
                  <a:cubicBezTo>
                    <a:pt x="20" y="34"/>
                    <a:pt x="22" y="35"/>
                    <a:pt x="22" y="35"/>
                  </a:cubicBezTo>
                  <a:cubicBezTo>
                    <a:pt x="23" y="34"/>
                    <a:pt x="24" y="33"/>
                    <a:pt x="24" y="33"/>
                  </a:cubicBezTo>
                  <a:cubicBezTo>
                    <a:pt x="28" y="32"/>
                    <a:pt x="28" y="32"/>
                    <a:pt x="28" y="32"/>
                  </a:cubicBezTo>
                  <a:cubicBezTo>
                    <a:pt x="29" y="32"/>
                    <a:pt x="29" y="32"/>
                    <a:pt x="29" y="32"/>
                  </a:cubicBezTo>
                  <a:cubicBezTo>
                    <a:pt x="32" y="33"/>
                    <a:pt x="32" y="33"/>
                    <a:pt x="32" y="33"/>
                  </a:cubicBezTo>
                  <a:cubicBezTo>
                    <a:pt x="34" y="33"/>
                    <a:pt x="34" y="33"/>
                    <a:pt x="34" y="33"/>
                  </a:cubicBezTo>
                  <a:cubicBezTo>
                    <a:pt x="38" y="33"/>
                    <a:pt x="38" y="33"/>
                    <a:pt x="38" y="33"/>
                  </a:cubicBezTo>
                  <a:close/>
                  <a:moveTo>
                    <a:pt x="16" y="139"/>
                  </a:moveTo>
                  <a:cubicBezTo>
                    <a:pt x="16" y="139"/>
                    <a:pt x="16" y="139"/>
                    <a:pt x="16" y="139"/>
                  </a:cubicBezTo>
                  <a:cubicBezTo>
                    <a:pt x="16" y="139"/>
                    <a:pt x="14" y="138"/>
                    <a:pt x="14" y="138"/>
                  </a:cubicBezTo>
                  <a:cubicBezTo>
                    <a:pt x="14" y="139"/>
                    <a:pt x="13" y="140"/>
                    <a:pt x="13" y="140"/>
                  </a:cubicBezTo>
                  <a:cubicBezTo>
                    <a:pt x="12" y="143"/>
                    <a:pt x="12" y="143"/>
                    <a:pt x="12" y="143"/>
                  </a:cubicBezTo>
                  <a:cubicBezTo>
                    <a:pt x="11" y="144"/>
                    <a:pt x="11" y="144"/>
                    <a:pt x="11" y="144"/>
                  </a:cubicBezTo>
                  <a:cubicBezTo>
                    <a:pt x="11" y="146"/>
                    <a:pt x="11" y="146"/>
                    <a:pt x="11" y="146"/>
                  </a:cubicBezTo>
                  <a:cubicBezTo>
                    <a:pt x="8" y="147"/>
                    <a:pt x="8" y="147"/>
                    <a:pt x="8" y="147"/>
                  </a:cubicBezTo>
                  <a:cubicBezTo>
                    <a:pt x="8" y="147"/>
                    <a:pt x="8" y="148"/>
                    <a:pt x="9" y="148"/>
                  </a:cubicBezTo>
                  <a:cubicBezTo>
                    <a:pt x="10" y="148"/>
                    <a:pt x="11" y="148"/>
                    <a:pt x="11" y="148"/>
                  </a:cubicBezTo>
                  <a:cubicBezTo>
                    <a:pt x="11" y="147"/>
                    <a:pt x="12" y="146"/>
                    <a:pt x="12" y="146"/>
                  </a:cubicBezTo>
                  <a:cubicBezTo>
                    <a:pt x="12" y="146"/>
                    <a:pt x="13" y="145"/>
                    <a:pt x="13" y="145"/>
                  </a:cubicBezTo>
                  <a:cubicBezTo>
                    <a:pt x="14" y="145"/>
                    <a:pt x="16" y="145"/>
                    <a:pt x="16" y="144"/>
                  </a:cubicBezTo>
                  <a:cubicBezTo>
                    <a:pt x="16" y="143"/>
                    <a:pt x="16" y="142"/>
                    <a:pt x="16" y="142"/>
                  </a:cubicBezTo>
                  <a:cubicBezTo>
                    <a:pt x="16" y="141"/>
                    <a:pt x="16" y="141"/>
                    <a:pt x="16" y="141"/>
                  </a:cubicBezTo>
                  <a:cubicBezTo>
                    <a:pt x="16" y="139"/>
                    <a:pt x="16" y="139"/>
                    <a:pt x="16" y="139"/>
                  </a:cubicBezTo>
                  <a:close/>
                  <a:moveTo>
                    <a:pt x="68" y="112"/>
                  </a:moveTo>
                  <a:cubicBezTo>
                    <a:pt x="68" y="112"/>
                    <a:pt x="68" y="112"/>
                    <a:pt x="68" y="112"/>
                  </a:cubicBezTo>
                  <a:cubicBezTo>
                    <a:pt x="68" y="112"/>
                    <a:pt x="68" y="112"/>
                    <a:pt x="68" y="112"/>
                  </a:cubicBezTo>
                  <a:cubicBezTo>
                    <a:pt x="68" y="112"/>
                    <a:pt x="69" y="111"/>
                    <a:pt x="69" y="111"/>
                  </a:cubicBezTo>
                  <a:cubicBezTo>
                    <a:pt x="69" y="110"/>
                    <a:pt x="68" y="109"/>
                    <a:pt x="68" y="109"/>
                  </a:cubicBezTo>
                  <a:cubicBezTo>
                    <a:pt x="68" y="108"/>
                    <a:pt x="69" y="108"/>
                    <a:pt x="69" y="108"/>
                  </a:cubicBezTo>
                  <a:cubicBezTo>
                    <a:pt x="69" y="108"/>
                    <a:pt x="69" y="107"/>
                    <a:pt x="69" y="107"/>
                  </a:cubicBezTo>
                  <a:cubicBezTo>
                    <a:pt x="69" y="107"/>
                    <a:pt x="68" y="107"/>
                    <a:pt x="68" y="107"/>
                  </a:cubicBezTo>
                  <a:cubicBezTo>
                    <a:pt x="67" y="107"/>
                    <a:pt x="67" y="108"/>
                    <a:pt x="67" y="108"/>
                  </a:cubicBezTo>
                  <a:cubicBezTo>
                    <a:pt x="67" y="108"/>
                    <a:pt x="67" y="109"/>
                    <a:pt x="67" y="109"/>
                  </a:cubicBezTo>
                  <a:cubicBezTo>
                    <a:pt x="67" y="109"/>
                    <a:pt x="67" y="110"/>
                    <a:pt x="67" y="110"/>
                  </a:cubicBezTo>
                  <a:cubicBezTo>
                    <a:pt x="67" y="110"/>
                    <a:pt x="68" y="112"/>
                    <a:pt x="68" y="112"/>
                  </a:cubicBezTo>
                  <a:close/>
                  <a:moveTo>
                    <a:pt x="95" y="139"/>
                  </a:moveTo>
                  <a:cubicBezTo>
                    <a:pt x="95" y="139"/>
                    <a:pt x="95" y="139"/>
                    <a:pt x="95" y="139"/>
                  </a:cubicBezTo>
                  <a:cubicBezTo>
                    <a:pt x="96" y="138"/>
                    <a:pt x="96" y="138"/>
                    <a:pt x="96" y="138"/>
                  </a:cubicBezTo>
                  <a:cubicBezTo>
                    <a:pt x="97" y="139"/>
                    <a:pt x="97" y="139"/>
                    <a:pt x="97" y="139"/>
                  </a:cubicBezTo>
                  <a:cubicBezTo>
                    <a:pt x="97" y="139"/>
                    <a:pt x="96" y="140"/>
                    <a:pt x="96" y="140"/>
                  </a:cubicBezTo>
                  <a:cubicBezTo>
                    <a:pt x="96" y="140"/>
                    <a:pt x="95" y="139"/>
                    <a:pt x="95" y="139"/>
                  </a:cubicBezTo>
                  <a:cubicBezTo>
                    <a:pt x="95" y="139"/>
                    <a:pt x="95" y="139"/>
                    <a:pt x="95" y="139"/>
                  </a:cubicBezTo>
                  <a:close/>
                  <a:moveTo>
                    <a:pt x="106" y="152"/>
                  </a:moveTo>
                  <a:cubicBezTo>
                    <a:pt x="106" y="152"/>
                    <a:pt x="106" y="152"/>
                    <a:pt x="106" y="152"/>
                  </a:cubicBezTo>
                  <a:cubicBezTo>
                    <a:pt x="107" y="152"/>
                    <a:pt x="107" y="152"/>
                    <a:pt x="107" y="152"/>
                  </a:cubicBezTo>
                  <a:cubicBezTo>
                    <a:pt x="107" y="153"/>
                    <a:pt x="107" y="153"/>
                    <a:pt x="107" y="153"/>
                  </a:cubicBezTo>
                  <a:cubicBezTo>
                    <a:pt x="106" y="154"/>
                    <a:pt x="106" y="154"/>
                    <a:pt x="106" y="154"/>
                  </a:cubicBezTo>
                  <a:cubicBezTo>
                    <a:pt x="106" y="153"/>
                    <a:pt x="106" y="153"/>
                    <a:pt x="106" y="153"/>
                  </a:cubicBezTo>
                  <a:cubicBezTo>
                    <a:pt x="106" y="152"/>
                    <a:pt x="106" y="152"/>
                    <a:pt x="106" y="152"/>
                  </a:cubicBezTo>
                  <a:close/>
                  <a:moveTo>
                    <a:pt x="103" y="150"/>
                  </a:moveTo>
                  <a:cubicBezTo>
                    <a:pt x="103" y="150"/>
                    <a:pt x="103" y="150"/>
                    <a:pt x="103" y="150"/>
                  </a:cubicBezTo>
                  <a:cubicBezTo>
                    <a:pt x="102" y="149"/>
                    <a:pt x="102" y="149"/>
                    <a:pt x="102" y="149"/>
                  </a:cubicBezTo>
                  <a:cubicBezTo>
                    <a:pt x="104" y="149"/>
                    <a:pt x="104" y="149"/>
                    <a:pt x="104" y="149"/>
                  </a:cubicBezTo>
                  <a:cubicBezTo>
                    <a:pt x="104" y="149"/>
                    <a:pt x="104" y="149"/>
                    <a:pt x="105" y="149"/>
                  </a:cubicBezTo>
                  <a:cubicBezTo>
                    <a:pt x="105" y="149"/>
                    <a:pt x="106" y="150"/>
                    <a:pt x="106" y="150"/>
                  </a:cubicBezTo>
                  <a:cubicBezTo>
                    <a:pt x="106" y="150"/>
                    <a:pt x="106" y="150"/>
                    <a:pt x="106" y="150"/>
                  </a:cubicBezTo>
                  <a:cubicBezTo>
                    <a:pt x="105" y="150"/>
                    <a:pt x="105" y="151"/>
                    <a:pt x="105" y="151"/>
                  </a:cubicBezTo>
                  <a:cubicBezTo>
                    <a:pt x="104" y="151"/>
                    <a:pt x="103" y="150"/>
                    <a:pt x="103" y="150"/>
                  </a:cubicBezTo>
                  <a:close/>
                  <a:moveTo>
                    <a:pt x="108" y="150"/>
                  </a:moveTo>
                  <a:cubicBezTo>
                    <a:pt x="108" y="150"/>
                    <a:pt x="108" y="150"/>
                    <a:pt x="108" y="150"/>
                  </a:cubicBezTo>
                  <a:cubicBezTo>
                    <a:pt x="107" y="148"/>
                    <a:pt x="107" y="148"/>
                    <a:pt x="107" y="148"/>
                  </a:cubicBezTo>
                  <a:cubicBezTo>
                    <a:pt x="108" y="147"/>
                    <a:pt x="108" y="147"/>
                    <a:pt x="108" y="147"/>
                  </a:cubicBezTo>
                  <a:cubicBezTo>
                    <a:pt x="108" y="147"/>
                    <a:pt x="109" y="148"/>
                    <a:pt x="109" y="148"/>
                  </a:cubicBezTo>
                  <a:cubicBezTo>
                    <a:pt x="109" y="148"/>
                    <a:pt x="108" y="149"/>
                    <a:pt x="108" y="149"/>
                  </a:cubicBezTo>
                  <a:cubicBezTo>
                    <a:pt x="108" y="150"/>
                    <a:pt x="108" y="150"/>
                    <a:pt x="108" y="150"/>
                  </a:cubicBezTo>
                  <a:close/>
                  <a:moveTo>
                    <a:pt x="129" y="144"/>
                  </a:moveTo>
                  <a:cubicBezTo>
                    <a:pt x="129" y="144"/>
                    <a:pt x="129" y="144"/>
                    <a:pt x="129" y="144"/>
                  </a:cubicBezTo>
                  <a:cubicBezTo>
                    <a:pt x="128" y="143"/>
                    <a:pt x="128" y="143"/>
                    <a:pt x="128" y="143"/>
                  </a:cubicBezTo>
                  <a:cubicBezTo>
                    <a:pt x="128" y="143"/>
                    <a:pt x="129" y="142"/>
                    <a:pt x="129" y="142"/>
                  </a:cubicBezTo>
                  <a:cubicBezTo>
                    <a:pt x="130" y="142"/>
                    <a:pt x="131" y="142"/>
                    <a:pt x="131" y="142"/>
                  </a:cubicBezTo>
                  <a:cubicBezTo>
                    <a:pt x="129" y="144"/>
                    <a:pt x="129" y="144"/>
                    <a:pt x="129" y="144"/>
                  </a:cubicBezTo>
                  <a:close/>
                  <a:moveTo>
                    <a:pt x="127" y="145"/>
                  </a:moveTo>
                  <a:cubicBezTo>
                    <a:pt x="127" y="145"/>
                    <a:pt x="127" y="145"/>
                    <a:pt x="127" y="145"/>
                  </a:cubicBezTo>
                  <a:cubicBezTo>
                    <a:pt x="127" y="142"/>
                    <a:pt x="127" y="142"/>
                    <a:pt x="127" y="142"/>
                  </a:cubicBezTo>
                  <a:cubicBezTo>
                    <a:pt x="128" y="141"/>
                    <a:pt x="128" y="141"/>
                    <a:pt x="128" y="141"/>
                  </a:cubicBezTo>
                  <a:cubicBezTo>
                    <a:pt x="127" y="140"/>
                    <a:pt x="127" y="140"/>
                    <a:pt x="127" y="140"/>
                  </a:cubicBezTo>
                  <a:cubicBezTo>
                    <a:pt x="126" y="140"/>
                    <a:pt x="126" y="140"/>
                    <a:pt x="126" y="140"/>
                  </a:cubicBezTo>
                  <a:cubicBezTo>
                    <a:pt x="126" y="140"/>
                    <a:pt x="125" y="138"/>
                    <a:pt x="125" y="138"/>
                  </a:cubicBezTo>
                  <a:cubicBezTo>
                    <a:pt x="125" y="138"/>
                    <a:pt x="124" y="138"/>
                    <a:pt x="124" y="138"/>
                  </a:cubicBezTo>
                  <a:cubicBezTo>
                    <a:pt x="124" y="138"/>
                    <a:pt x="123" y="138"/>
                    <a:pt x="123" y="138"/>
                  </a:cubicBezTo>
                  <a:cubicBezTo>
                    <a:pt x="123" y="138"/>
                    <a:pt x="124" y="137"/>
                    <a:pt x="124" y="137"/>
                  </a:cubicBezTo>
                  <a:cubicBezTo>
                    <a:pt x="124" y="137"/>
                    <a:pt x="124" y="137"/>
                    <a:pt x="125" y="137"/>
                  </a:cubicBezTo>
                  <a:cubicBezTo>
                    <a:pt x="126" y="136"/>
                    <a:pt x="126" y="136"/>
                    <a:pt x="126" y="136"/>
                  </a:cubicBezTo>
                  <a:cubicBezTo>
                    <a:pt x="126" y="136"/>
                    <a:pt x="128" y="133"/>
                    <a:pt x="130" y="133"/>
                  </a:cubicBezTo>
                  <a:cubicBezTo>
                    <a:pt x="131" y="133"/>
                    <a:pt x="133" y="133"/>
                    <a:pt x="133" y="133"/>
                  </a:cubicBezTo>
                  <a:cubicBezTo>
                    <a:pt x="135" y="131"/>
                    <a:pt x="135" y="131"/>
                    <a:pt x="135" y="131"/>
                  </a:cubicBezTo>
                  <a:cubicBezTo>
                    <a:pt x="135" y="131"/>
                    <a:pt x="135" y="130"/>
                    <a:pt x="135" y="130"/>
                  </a:cubicBezTo>
                  <a:cubicBezTo>
                    <a:pt x="136" y="130"/>
                    <a:pt x="135" y="128"/>
                    <a:pt x="135" y="128"/>
                  </a:cubicBezTo>
                  <a:cubicBezTo>
                    <a:pt x="135" y="126"/>
                    <a:pt x="135" y="126"/>
                    <a:pt x="135" y="126"/>
                  </a:cubicBezTo>
                  <a:cubicBezTo>
                    <a:pt x="135" y="126"/>
                    <a:pt x="132" y="124"/>
                    <a:pt x="132" y="124"/>
                  </a:cubicBezTo>
                  <a:cubicBezTo>
                    <a:pt x="132" y="124"/>
                    <a:pt x="128" y="122"/>
                    <a:pt x="128" y="122"/>
                  </a:cubicBezTo>
                  <a:cubicBezTo>
                    <a:pt x="128" y="122"/>
                    <a:pt x="128" y="120"/>
                    <a:pt x="127" y="120"/>
                  </a:cubicBezTo>
                  <a:cubicBezTo>
                    <a:pt x="127" y="120"/>
                    <a:pt x="128" y="118"/>
                    <a:pt x="128" y="118"/>
                  </a:cubicBezTo>
                  <a:cubicBezTo>
                    <a:pt x="128" y="118"/>
                    <a:pt x="130" y="115"/>
                    <a:pt x="132" y="114"/>
                  </a:cubicBezTo>
                  <a:cubicBezTo>
                    <a:pt x="133" y="113"/>
                    <a:pt x="134" y="113"/>
                    <a:pt x="134" y="113"/>
                  </a:cubicBezTo>
                  <a:cubicBezTo>
                    <a:pt x="135" y="113"/>
                    <a:pt x="136" y="114"/>
                    <a:pt x="137" y="115"/>
                  </a:cubicBezTo>
                  <a:cubicBezTo>
                    <a:pt x="137" y="115"/>
                    <a:pt x="138" y="115"/>
                    <a:pt x="139" y="115"/>
                  </a:cubicBezTo>
                  <a:cubicBezTo>
                    <a:pt x="140" y="115"/>
                    <a:pt x="141" y="115"/>
                    <a:pt x="141" y="115"/>
                  </a:cubicBezTo>
                  <a:cubicBezTo>
                    <a:pt x="141" y="115"/>
                    <a:pt x="141" y="113"/>
                    <a:pt x="141" y="112"/>
                  </a:cubicBezTo>
                  <a:cubicBezTo>
                    <a:pt x="141" y="111"/>
                    <a:pt x="141" y="112"/>
                    <a:pt x="140" y="111"/>
                  </a:cubicBezTo>
                  <a:cubicBezTo>
                    <a:pt x="140" y="111"/>
                    <a:pt x="139" y="110"/>
                    <a:pt x="139" y="110"/>
                  </a:cubicBezTo>
                  <a:cubicBezTo>
                    <a:pt x="139" y="110"/>
                    <a:pt x="139" y="109"/>
                    <a:pt x="139" y="109"/>
                  </a:cubicBezTo>
                  <a:cubicBezTo>
                    <a:pt x="139" y="109"/>
                    <a:pt x="139" y="108"/>
                    <a:pt x="139" y="107"/>
                  </a:cubicBezTo>
                  <a:cubicBezTo>
                    <a:pt x="139" y="107"/>
                    <a:pt x="139" y="104"/>
                    <a:pt x="139" y="104"/>
                  </a:cubicBezTo>
                  <a:cubicBezTo>
                    <a:pt x="139" y="103"/>
                    <a:pt x="138" y="101"/>
                    <a:pt x="138" y="101"/>
                  </a:cubicBezTo>
                  <a:cubicBezTo>
                    <a:pt x="138" y="100"/>
                    <a:pt x="137" y="99"/>
                    <a:pt x="137" y="99"/>
                  </a:cubicBezTo>
                  <a:cubicBezTo>
                    <a:pt x="136" y="97"/>
                    <a:pt x="136" y="97"/>
                    <a:pt x="136" y="97"/>
                  </a:cubicBezTo>
                  <a:cubicBezTo>
                    <a:pt x="136" y="97"/>
                    <a:pt x="136" y="97"/>
                    <a:pt x="136" y="96"/>
                  </a:cubicBezTo>
                  <a:cubicBezTo>
                    <a:pt x="136" y="94"/>
                    <a:pt x="137" y="92"/>
                    <a:pt x="137" y="92"/>
                  </a:cubicBezTo>
                  <a:cubicBezTo>
                    <a:pt x="138" y="91"/>
                    <a:pt x="138" y="89"/>
                    <a:pt x="138" y="89"/>
                  </a:cubicBezTo>
                  <a:cubicBezTo>
                    <a:pt x="137" y="88"/>
                    <a:pt x="137" y="88"/>
                    <a:pt x="137" y="88"/>
                  </a:cubicBezTo>
                  <a:cubicBezTo>
                    <a:pt x="137" y="88"/>
                    <a:pt x="133" y="87"/>
                    <a:pt x="133" y="87"/>
                  </a:cubicBezTo>
                  <a:cubicBezTo>
                    <a:pt x="133" y="87"/>
                    <a:pt x="132" y="86"/>
                    <a:pt x="132" y="86"/>
                  </a:cubicBezTo>
                  <a:cubicBezTo>
                    <a:pt x="132" y="85"/>
                    <a:pt x="131" y="85"/>
                    <a:pt x="131" y="85"/>
                  </a:cubicBezTo>
                  <a:cubicBezTo>
                    <a:pt x="131" y="85"/>
                    <a:pt x="127" y="86"/>
                    <a:pt x="127" y="86"/>
                  </a:cubicBezTo>
                  <a:cubicBezTo>
                    <a:pt x="127" y="86"/>
                    <a:pt x="125" y="87"/>
                    <a:pt x="124" y="88"/>
                  </a:cubicBezTo>
                  <a:cubicBezTo>
                    <a:pt x="122" y="88"/>
                    <a:pt x="122" y="88"/>
                    <a:pt x="121" y="89"/>
                  </a:cubicBezTo>
                  <a:cubicBezTo>
                    <a:pt x="119" y="90"/>
                    <a:pt x="119" y="91"/>
                    <a:pt x="118" y="92"/>
                  </a:cubicBezTo>
                  <a:cubicBezTo>
                    <a:pt x="117" y="92"/>
                    <a:pt x="116" y="94"/>
                    <a:pt x="116" y="94"/>
                  </a:cubicBezTo>
                  <a:cubicBezTo>
                    <a:pt x="115" y="95"/>
                    <a:pt x="115" y="95"/>
                    <a:pt x="116" y="96"/>
                  </a:cubicBezTo>
                  <a:cubicBezTo>
                    <a:pt x="116" y="97"/>
                    <a:pt x="117" y="96"/>
                    <a:pt x="117" y="96"/>
                  </a:cubicBezTo>
                  <a:cubicBezTo>
                    <a:pt x="117" y="96"/>
                    <a:pt x="118" y="96"/>
                    <a:pt x="119" y="96"/>
                  </a:cubicBezTo>
                  <a:cubicBezTo>
                    <a:pt x="120" y="96"/>
                    <a:pt x="120" y="97"/>
                    <a:pt x="119" y="97"/>
                  </a:cubicBezTo>
                  <a:cubicBezTo>
                    <a:pt x="119" y="97"/>
                    <a:pt x="119" y="98"/>
                    <a:pt x="119" y="98"/>
                  </a:cubicBezTo>
                  <a:cubicBezTo>
                    <a:pt x="119" y="98"/>
                    <a:pt x="119" y="98"/>
                    <a:pt x="118" y="99"/>
                  </a:cubicBezTo>
                  <a:cubicBezTo>
                    <a:pt x="118" y="99"/>
                    <a:pt x="118" y="100"/>
                    <a:pt x="118" y="101"/>
                  </a:cubicBezTo>
                  <a:cubicBezTo>
                    <a:pt x="118" y="102"/>
                    <a:pt x="117" y="102"/>
                    <a:pt x="117" y="102"/>
                  </a:cubicBezTo>
                  <a:cubicBezTo>
                    <a:pt x="116" y="103"/>
                    <a:pt x="116" y="103"/>
                    <a:pt x="115" y="104"/>
                  </a:cubicBezTo>
                  <a:cubicBezTo>
                    <a:pt x="114" y="104"/>
                    <a:pt x="114" y="105"/>
                    <a:pt x="114" y="105"/>
                  </a:cubicBezTo>
                  <a:cubicBezTo>
                    <a:pt x="114" y="106"/>
                    <a:pt x="114" y="106"/>
                    <a:pt x="115" y="107"/>
                  </a:cubicBezTo>
                  <a:cubicBezTo>
                    <a:pt x="115" y="108"/>
                    <a:pt x="115" y="108"/>
                    <a:pt x="115" y="108"/>
                  </a:cubicBezTo>
                  <a:cubicBezTo>
                    <a:pt x="115" y="109"/>
                    <a:pt x="114" y="110"/>
                    <a:pt x="114" y="109"/>
                  </a:cubicBezTo>
                  <a:cubicBezTo>
                    <a:pt x="114" y="109"/>
                    <a:pt x="114" y="108"/>
                    <a:pt x="114" y="108"/>
                  </a:cubicBezTo>
                  <a:cubicBezTo>
                    <a:pt x="111" y="108"/>
                    <a:pt x="111" y="108"/>
                    <a:pt x="111" y="108"/>
                  </a:cubicBezTo>
                  <a:cubicBezTo>
                    <a:pt x="111" y="108"/>
                    <a:pt x="111" y="108"/>
                    <a:pt x="110" y="108"/>
                  </a:cubicBezTo>
                  <a:cubicBezTo>
                    <a:pt x="110" y="108"/>
                    <a:pt x="112" y="106"/>
                    <a:pt x="112" y="106"/>
                  </a:cubicBezTo>
                  <a:cubicBezTo>
                    <a:pt x="113" y="105"/>
                    <a:pt x="113" y="105"/>
                    <a:pt x="113" y="105"/>
                  </a:cubicBezTo>
                  <a:cubicBezTo>
                    <a:pt x="113" y="104"/>
                    <a:pt x="113" y="104"/>
                    <a:pt x="113" y="104"/>
                  </a:cubicBezTo>
                  <a:cubicBezTo>
                    <a:pt x="110" y="104"/>
                    <a:pt x="110" y="104"/>
                    <a:pt x="110" y="104"/>
                  </a:cubicBezTo>
                  <a:cubicBezTo>
                    <a:pt x="109" y="104"/>
                    <a:pt x="109" y="104"/>
                    <a:pt x="109" y="104"/>
                  </a:cubicBezTo>
                  <a:cubicBezTo>
                    <a:pt x="110" y="103"/>
                    <a:pt x="110" y="103"/>
                    <a:pt x="110" y="103"/>
                  </a:cubicBezTo>
                  <a:cubicBezTo>
                    <a:pt x="110" y="101"/>
                    <a:pt x="110" y="101"/>
                    <a:pt x="110" y="101"/>
                  </a:cubicBezTo>
                  <a:cubicBezTo>
                    <a:pt x="111" y="99"/>
                    <a:pt x="111" y="99"/>
                    <a:pt x="111" y="99"/>
                  </a:cubicBezTo>
                  <a:cubicBezTo>
                    <a:pt x="111" y="99"/>
                    <a:pt x="111" y="97"/>
                    <a:pt x="112" y="97"/>
                  </a:cubicBezTo>
                  <a:cubicBezTo>
                    <a:pt x="112" y="97"/>
                    <a:pt x="113" y="96"/>
                    <a:pt x="113" y="95"/>
                  </a:cubicBezTo>
                  <a:cubicBezTo>
                    <a:pt x="114" y="95"/>
                    <a:pt x="113" y="94"/>
                    <a:pt x="113" y="94"/>
                  </a:cubicBezTo>
                  <a:cubicBezTo>
                    <a:pt x="111" y="94"/>
                    <a:pt x="111" y="94"/>
                    <a:pt x="111" y="94"/>
                  </a:cubicBezTo>
                  <a:cubicBezTo>
                    <a:pt x="109" y="95"/>
                    <a:pt x="109" y="95"/>
                    <a:pt x="109" y="95"/>
                  </a:cubicBezTo>
                  <a:cubicBezTo>
                    <a:pt x="109" y="95"/>
                    <a:pt x="106" y="96"/>
                    <a:pt x="105" y="96"/>
                  </a:cubicBezTo>
                  <a:cubicBezTo>
                    <a:pt x="104" y="96"/>
                    <a:pt x="105" y="96"/>
                    <a:pt x="104" y="96"/>
                  </a:cubicBezTo>
                  <a:cubicBezTo>
                    <a:pt x="104" y="95"/>
                    <a:pt x="103" y="95"/>
                    <a:pt x="103" y="95"/>
                  </a:cubicBezTo>
                  <a:cubicBezTo>
                    <a:pt x="103" y="95"/>
                    <a:pt x="101" y="95"/>
                    <a:pt x="101" y="95"/>
                  </a:cubicBezTo>
                  <a:cubicBezTo>
                    <a:pt x="100" y="95"/>
                    <a:pt x="100" y="96"/>
                    <a:pt x="100" y="96"/>
                  </a:cubicBezTo>
                  <a:cubicBezTo>
                    <a:pt x="100" y="96"/>
                    <a:pt x="103" y="97"/>
                    <a:pt x="104" y="98"/>
                  </a:cubicBezTo>
                  <a:cubicBezTo>
                    <a:pt x="104" y="98"/>
                    <a:pt x="105" y="98"/>
                    <a:pt x="105" y="98"/>
                  </a:cubicBezTo>
                  <a:cubicBezTo>
                    <a:pt x="105" y="99"/>
                    <a:pt x="105" y="99"/>
                    <a:pt x="105" y="99"/>
                  </a:cubicBezTo>
                  <a:cubicBezTo>
                    <a:pt x="105" y="99"/>
                    <a:pt x="104" y="101"/>
                    <a:pt x="103" y="101"/>
                  </a:cubicBezTo>
                  <a:cubicBezTo>
                    <a:pt x="103" y="102"/>
                    <a:pt x="102" y="102"/>
                    <a:pt x="102" y="102"/>
                  </a:cubicBezTo>
                  <a:cubicBezTo>
                    <a:pt x="100" y="103"/>
                    <a:pt x="100" y="103"/>
                    <a:pt x="100" y="103"/>
                  </a:cubicBezTo>
                  <a:cubicBezTo>
                    <a:pt x="100" y="103"/>
                    <a:pt x="101" y="105"/>
                    <a:pt x="101" y="105"/>
                  </a:cubicBezTo>
                  <a:cubicBezTo>
                    <a:pt x="101" y="105"/>
                    <a:pt x="101" y="107"/>
                    <a:pt x="101" y="107"/>
                  </a:cubicBezTo>
                  <a:cubicBezTo>
                    <a:pt x="99" y="106"/>
                    <a:pt x="99" y="106"/>
                    <a:pt x="99" y="106"/>
                  </a:cubicBezTo>
                  <a:cubicBezTo>
                    <a:pt x="96" y="108"/>
                    <a:pt x="96" y="108"/>
                    <a:pt x="96" y="108"/>
                  </a:cubicBezTo>
                  <a:cubicBezTo>
                    <a:pt x="96" y="108"/>
                    <a:pt x="95" y="108"/>
                    <a:pt x="95" y="108"/>
                  </a:cubicBezTo>
                  <a:cubicBezTo>
                    <a:pt x="94" y="108"/>
                    <a:pt x="94" y="107"/>
                    <a:pt x="94" y="107"/>
                  </a:cubicBezTo>
                  <a:cubicBezTo>
                    <a:pt x="93" y="109"/>
                    <a:pt x="93" y="109"/>
                    <a:pt x="93" y="109"/>
                  </a:cubicBezTo>
                  <a:cubicBezTo>
                    <a:pt x="93" y="109"/>
                    <a:pt x="89" y="108"/>
                    <a:pt x="88" y="108"/>
                  </a:cubicBezTo>
                  <a:cubicBezTo>
                    <a:pt x="88" y="108"/>
                    <a:pt x="88" y="110"/>
                    <a:pt x="88" y="110"/>
                  </a:cubicBezTo>
                  <a:cubicBezTo>
                    <a:pt x="90" y="111"/>
                    <a:pt x="90" y="111"/>
                    <a:pt x="90" y="111"/>
                  </a:cubicBezTo>
                  <a:cubicBezTo>
                    <a:pt x="88" y="112"/>
                    <a:pt x="88" y="112"/>
                    <a:pt x="88" y="112"/>
                  </a:cubicBezTo>
                  <a:cubicBezTo>
                    <a:pt x="92" y="114"/>
                    <a:pt x="92" y="114"/>
                    <a:pt x="92" y="114"/>
                  </a:cubicBezTo>
                  <a:cubicBezTo>
                    <a:pt x="93" y="115"/>
                    <a:pt x="93" y="115"/>
                    <a:pt x="93" y="115"/>
                  </a:cubicBezTo>
                  <a:cubicBezTo>
                    <a:pt x="94" y="118"/>
                    <a:pt x="94" y="118"/>
                    <a:pt x="94" y="118"/>
                  </a:cubicBezTo>
                  <a:cubicBezTo>
                    <a:pt x="93" y="119"/>
                    <a:pt x="93" y="119"/>
                    <a:pt x="93" y="119"/>
                  </a:cubicBezTo>
                  <a:cubicBezTo>
                    <a:pt x="95" y="121"/>
                    <a:pt x="95" y="121"/>
                    <a:pt x="95" y="121"/>
                  </a:cubicBezTo>
                  <a:cubicBezTo>
                    <a:pt x="95" y="121"/>
                    <a:pt x="95" y="122"/>
                    <a:pt x="96" y="123"/>
                  </a:cubicBezTo>
                  <a:cubicBezTo>
                    <a:pt x="96" y="123"/>
                    <a:pt x="96" y="125"/>
                    <a:pt x="96" y="125"/>
                  </a:cubicBezTo>
                  <a:cubicBezTo>
                    <a:pt x="96" y="127"/>
                    <a:pt x="96" y="127"/>
                    <a:pt x="96" y="127"/>
                  </a:cubicBezTo>
                  <a:cubicBezTo>
                    <a:pt x="96" y="128"/>
                    <a:pt x="96" y="128"/>
                    <a:pt x="96" y="128"/>
                  </a:cubicBezTo>
                  <a:cubicBezTo>
                    <a:pt x="96" y="128"/>
                    <a:pt x="94" y="129"/>
                    <a:pt x="94" y="130"/>
                  </a:cubicBezTo>
                  <a:cubicBezTo>
                    <a:pt x="94" y="130"/>
                    <a:pt x="95" y="130"/>
                    <a:pt x="95" y="130"/>
                  </a:cubicBezTo>
                  <a:cubicBezTo>
                    <a:pt x="97" y="132"/>
                    <a:pt x="97" y="132"/>
                    <a:pt x="97" y="132"/>
                  </a:cubicBezTo>
                  <a:cubicBezTo>
                    <a:pt x="98" y="134"/>
                    <a:pt x="98" y="134"/>
                    <a:pt x="98" y="134"/>
                  </a:cubicBezTo>
                  <a:cubicBezTo>
                    <a:pt x="98" y="134"/>
                    <a:pt x="97" y="135"/>
                    <a:pt x="97" y="136"/>
                  </a:cubicBezTo>
                  <a:cubicBezTo>
                    <a:pt x="97" y="136"/>
                    <a:pt x="99" y="137"/>
                    <a:pt x="99" y="137"/>
                  </a:cubicBezTo>
                  <a:cubicBezTo>
                    <a:pt x="103" y="137"/>
                    <a:pt x="103" y="137"/>
                    <a:pt x="103" y="137"/>
                  </a:cubicBezTo>
                  <a:cubicBezTo>
                    <a:pt x="105" y="137"/>
                    <a:pt x="105" y="137"/>
                    <a:pt x="105" y="137"/>
                  </a:cubicBezTo>
                  <a:cubicBezTo>
                    <a:pt x="105" y="137"/>
                    <a:pt x="108" y="137"/>
                    <a:pt x="109" y="137"/>
                  </a:cubicBezTo>
                  <a:cubicBezTo>
                    <a:pt x="109" y="137"/>
                    <a:pt x="112" y="136"/>
                    <a:pt x="112" y="136"/>
                  </a:cubicBezTo>
                  <a:cubicBezTo>
                    <a:pt x="112" y="136"/>
                    <a:pt x="114" y="138"/>
                    <a:pt x="115" y="138"/>
                  </a:cubicBezTo>
                  <a:cubicBezTo>
                    <a:pt x="116" y="139"/>
                    <a:pt x="115" y="140"/>
                    <a:pt x="115" y="140"/>
                  </a:cubicBezTo>
                  <a:cubicBezTo>
                    <a:pt x="115" y="141"/>
                    <a:pt x="114" y="141"/>
                    <a:pt x="114" y="141"/>
                  </a:cubicBezTo>
                  <a:cubicBezTo>
                    <a:pt x="114" y="141"/>
                    <a:pt x="115" y="144"/>
                    <a:pt x="115" y="144"/>
                  </a:cubicBezTo>
                  <a:cubicBezTo>
                    <a:pt x="116" y="145"/>
                    <a:pt x="116" y="144"/>
                    <a:pt x="116" y="144"/>
                  </a:cubicBezTo>
                  <a:cubicBezTo>
                    <a:pt x="116" y="144"/>
                    <a:pt x="117" y="145"/>
                    <a:pt x="118" y="146"/>
                  </a:cubicBezTo>
                  <a:cubicBezTo>
                    <a:pt x="118" y="147"/>
                    <a:pt x="119" y="147"/>
                    <a:pt x="119" y="147"/>
                  </a:cubicBezTo>
                  <a:cubicBezTo>
                    <a:pt x="120" y="147"/>
                    <a:pt x="120" y="147"/>
                    <a:pt x="120" y="147"/>
                  </a:cubicBezTo>
                  <a:cubicBezTo>
                    <a:pt x="120" y="147"/>
                    <a:pt x="121" y="147"/>
                    <a:pt x="121" y="148"/>
                  </a:cubicBezTo>
                  <a:cubicBezTo>
                    <a:pt x="122" y="148"/>
                    <a:pt x="123" y="148"/>
                    <a:pt x="124" y="148"/>
                  </a:cubicBezTo>
                  <a:cubicBezTo>
                    <a:pt x="124" y="148"/>
                    <a:pt x="125" y="148"/>
                    <a:pt x="125" y="147"/>
                  </a:cubicBezTo>
                  <a:cubicBezTo>
                    <a:pt x="125" y="147"/>
                    <a:pt x="126" y="147"/>
                    <a:pt x="127" y="147"/>
                  </a:cubicBezTo>
                  <a:cubicBezTo>
                    <a:pt x="127" y="146"/>
                    <a:pt x="127" y="145"/>
                    <a:pt x="127" y="145"/>
                  </a:cubicBezTo>
                  <a:cubicBezTo>
                    <a:pt x="127" y="145"/>
                    <a:pt x="127" y="145"/>
                    <a:pt x="127" y="145"/>
                  </a:cubicBezTo>
                  <a:close/>
                  <a:moveTo>
                    <a:pt x="127" y="150"/>
                  </a:moveTo>
                  <a:cubicBezTo>
                    <a:pt x="127" y="150"/>
                    <a:pt x="127" y="150"/>
                    <a:pt x="127" y="150"/>
                  </a:cubicBezTo>
                  <a:cubicBezTo>
                    <a:pt x="126" y="151"/>
                    <a:pt x="126" y="151"/>
                    <a:pt x="126" y="151"/>
                  </a:cubicBezTo>
                  <a:cubicBezTo>
                    <a:pt x="127" y="151"/>
                    <a:pt x="127" y="151"/>
                    <a:pt x="127" y="151"/>
                  </a:cubicBezTo>
                  <a:cubicBezTo>
                    <a:pt x="127" y="151"/>
                    <a:pt x="129" y="152"/>
                    <a:pt x="129" y="152"/>
                  </a:cubicBezTo>
                  <a:cubicBezTo>
                    <a:pt x="130" y="152"/>
                    <a:pt x="130" y="152"/>
                    <a:pt x="130" y="152"/>
                  </a:cubicBezTo>
                  <a:cubicBezTo>
                    <a:pt x="131" y="151"/>
                    <a:pt x="131" y="151"/>
                    <a:pt x="131" y="151"/>
                  </a:cubicBezTo>
                  <a:cubicBezTo>
                    <a:pt x="132" y="149"/>
                    <a:pt x="132" y="149"/>
                    <a:pt x="132" y="149"/>
                  </a:cubicBezTo>
                  <a:cubicBezTo>
                    <a:pt x="135" y="148"/>
                    <a:pt x="135" y="148"/>
                    <a:pt x="135" y="148"/>
                  </a:cubicBezTo>
                  <a:cubicBezTo>
                    <a:pt x="135" y="148"/>
                    <a:pt x="138" y="148"/>
                    <a:pt x="138" y="148"/>
                  </a:cubicBezTo>
                  <a:cubicBezTo>
                    <a:pt x="138" y="148"/>
                    <a:pt x="139" y="147"/>
                    <a:pt x="139" y="147"/>
                  </a:cubicBezTo>
                  <a:cubicBezTo>
                    <a:pt x="139" y="146"/>
                    <a:pt x="139" y="146"/>
                    <a:pt x="139" y="146"/>
                  </a:cubicBezTo>
                  <a:cubicBezTo>
                    <a:pt x="137" y="144"/>
                    <a:pt x="137" y="144"/>
                    <a:pt x="137" y="144"/>
                  </a:cubicBezTo>
                  <a:cubicBezTo>
                    <a:pt x="135" y="144"/>
                    <a:pt x="135" y="144"/>
                    <a:pt x="135" y="144"/>
                  </a:cubicBezTo>
                  <a:cubicBezTo>
                    <a:pt x="135" y="144"/>
                    <a:pt x="133" y="144"/>
                    <a:pt x="132" y="144"/>
                  </a:cubicBezTo>
                  <a:cubicBezTo>
                    <a:pt x="132" y="144"/>
                    <a:pt x="131" y="144"/>
                    <a:pt x="131" y="144"/>
                  </a:cubicBezTo>
                  <a:cubicBezTo>
                    <a:pt x="131" y="144"/>
                    <a:pt x="131" y="145"/>
                    <a:pt x="131" y="146"/>
                  </a:cubicBezTo>
                  <a:cubicBezTo>
                    <a:pt x="130" y="147"/>
                    <a:pt x="130" y="147"/>
                    <a:pt x="129" y="147"/>
                  </a:cubicBezTo>
                  <a:cubicBezTo>
                    <a:pt x="129" y="147"/>
                    <a:pt x="128" y="147"/>
                    <a:pt x="128" y="147"/>
                  </a:cubicBezTo>
                  <a:cubicBezTo>
                    <a:pt x="127" y="150"/>
                    <a:pt x="127" y="150"/>
                    <a:pt x="127" y="150"/>
                  </a:cubicBezTo>
                  <a:close/>
                  <a:moveTo>
                    <a:pt x="116" y="162"/>
                  </a:moveTo>
                  <a:cubicBezTo>
                    <a:pt x="116" y="162"/>
                    <a:pt x="116" y="162"/>
                    <a:pt x="116" y="162"/>
                  </a:cubicBezTo>
                  <a:cubicBezTo>
                    <a:pt x="117" y="162"/>
                    <a:pt x="117" y="162"/>
                    <a:pt x="117" y="162"/>
                  </a:cubicBezTo>
                  <a:cubicBezTo>
                    <a:pt x="118" y="161"/>
                    <a:pt x="118" y="161"/>
                    <a:pt x="118" y="161"/>
                  </a:cubicBezTo>
                  <a:cubicBezTo>
                    <a:pt x="117" y="159"/>
                    <a:pt x="117" y="159"/>
                    <a:pt x="117" y="159"/>
                  </a:cubicBezTo>
                  <a:cubicBezTo>
                    <a:pt x="116" y="158"/>
                    <a:pt x="116" y="158"/>
                    <a:pt x="116" y="158"/>
                  </a:cubicBezTo>
                  <a:cubicBezTo>
                    <a:pt x="115" y="155"/>
                    <a:pt x="115" y="155"/>
                    <a:pt x="115" y="155"/>
                  </a:cubicBezTo>
                  <a:cubicBezTo>
                    <a:pt x="113" y="153"/>
                    <a:pt x="113" y="153"/>
                    <a:pt x="113" y="153"/>
                  </a:cubicBezTo>
                  <a:cubicBezTo>
                    <a:pt x="112" y="152"/>
                    <a:pt x="112" y="152"/>
                    <a:pt x="112" y="152"/>
                  </a:cubicBezTo>
                  <a:cubicBezTo>
                    <a:pt x="111" y="154"/>
                    <a:pt x="111" y="154"/>
                    <a:pt x="111" y="154"/>
                  </a:cubicBezTo>
                  <a:cubicBezTo>
                    <a:pt x="110" y="155"/>
                    <a:pt x="110" y="155"/>
                    <a:pt x="110" y="155"/>
                  </a:cubicBezTo>
                  <a:cubicBezTo>
                    <a:pt x="109" y="156"/>
                    <a:pt x="109" y="156"/>
                    <a:pt x="109" y="156"/>
                  </a:cubicBezTo>
                  <a:cubicBezTo>
                    <a:pt x="109" y="156"/>
                    <a:pt x="106" y="155"/>
                    <a:pt x="105" y="154"/>
                  </a:cubicBezTo>
                  <a:cubicBezTo>
                    <a:pt x="103" y="153"/>
                    <a:pt x="103" y="153"/>
                    <a:pt x="103" y="153"/>
                  </a:cubicBezTo>
                  <a:cubicBezTo>
                    <a:pt x="103" y="153"/>
                    <a:pt x="102" y="153"/>
                    <a:pt x="101" y="152"/>
                  </a:cubicBezTo>
                  <a:cubicBezTo>
                    <a:pt x="101" y="152"/>
                    <a:pt x="100" y="151"/>
                    <a:pt x="100" y="151"/>
                  </a:cubicBezTo>
                  <a:cubicBezTo>
                    <a:pt x="100" y="151"/>
                    <a:pt x="100" y="150"/>
                    <a:pt x="99" y="150"/>
                  </a:cubicBezTo>
                  <a:cubicBezTo>
                    <a:pt x="99" y="149"/>
                    <a:pt x="98" y="150"/>
                    <a:pt x="97" y="150"/>
                  </a:cubicBezTo>
                  <a:cubicBezTo>
                    <a:pt x="95" y="150"/>
                    <a:pt x="95" y="150"/>
                    <a:pt x="94" y="150"/>
                  </a:cubicBezTo>
                  <a:cubicBezTo>
                    <a:pt x="94" y="151"/>
                    <a:pt x="93" y="151"/>
                    <a:pt x="93" y="151"/>
                  </a:cubicBezTo>
                  <a:cubicBezTo>
                    <a:pt x="92" y="152"/>
                    <a:pt x="93" y="154"/>
                    <a:pt x="93" y="154"/>
                  </a:cubicBezTo>
                  <a:cubicBezTo>
                    <a:pt x="93" y="155"/>
                    <a:pt x="93" y="155"/>
                    <a:pt x="93" y="155"/>
                  </a:cubicBezTo>
                  <a:cubicBezTo>
                    <a:pt x="94" y="157"/>
                    <a:pt x="94" y="157"/>
                    <a:pt x="94" y="157"/>
                  </a:cubicBezTo>
                  <a:cubicBezTo>
                    <a:pt x="92" y="157"/>
                    <a:pt x="92" y="157"/>
                    <a:pt x="92" y="157"/>
                  </a:cubicBezTo>
                  <a:cubicBezTo>
                    <a:pt x="91" y="157"/>
                    <a:pt x="91" y="157"/>
                    <a:pt x="91" y="157"/>
                  </a:cubicBezTo>
                  <a:cubicBezTo>
                    <a:pt x="92" y="159"/>
                    <a:pt x="92" y="159"/>
                    <a:pt x="92" y="159"/>
                  </a:cubicBezTo>
                  <a:cubicBezTo>
                    <a:pt x="92" y="159"/>
                    <a:pt x="92" y="160"/>
                    <a:pt x="93" y="161"/>
                  </a:cubicBezTo>
                  <a:cubicBezTo>
                    <a:pt x="93" y="161"/>
                    <a:pt x="94" y="162"/>
                    <a:pt x="94" y="162"/>
                  </a:cubicBezTo>
                  <a:cubicBezTo>
                    <a:pt x="94" y="162"/>
                    <a:pt x="99" y="163"/>
                    <a:pt x="99" y="163"/>
                  </a:cubicBezTo>
                  <a:cubicBezTo>
                    <a:pt x="100" y="163"/>
                    <a:pt x="100" y="163"/>
                    <a:pt x="100" y="163"/>
                  </a:cubicBezTo>
                  <a:cubicBezTo>
                    <a:pt x="100" y="163"/>
                    <a:pt x="102" y="164"/>
                    <a:pt x="104" y="165"/>
                  </a:cubicBezTo>
                  <a:cubicBezTo>
                    <a:pt x="105" y="166"/>
                    <a:pt x="106" y="167"/>
                    <a:pt x="106" y="167"/>
                  </a:cubicBezTo>
                  <a:cubicBezTo>
                    <a:pt x="106" y="167"/>
                    <a:pt x="108" y="167"/>
                    <a:pt x="108" y="167"/>
                  </a:cubicBezTo>
                  <a:cubicBezTo>
                    <a:pt x="109" y="166"/>
                    <a:pt x="109" y="166"/>
                    <a:pt x="109" y="166"/>
                  </a:cubicBezTo>
                  <a:cubicBezTo>
                    <a:pt x="112" y="165"/>
                    <a:pt x="112" y="165"/>
                    <a:pt x="112" y="165"/>
                  </a:cubicBezTo>
                  <a:cubicBezTo>
                    <a:pt x="114" y="165"/>
                    <a:pt x="114" y="165"/>
                    <a:pt x="114" y="165"/>
                  </a:cubicBezTo>
                  <a:cubicBezTo>
                    <a:pt x="117" y="166"/>
                    <a:pt x="117" y="166"/>
                    <a:pt x="117" y="166"/>
                  </a:cubicBezTo>
                  <a:cubicBezTo>
                    <a:pt x="118" y="166"/>
                    <a:pt x="118" y="166"/>
                    <a:pt x="118" y="166"/>
                  </a:cubicBezTo>
                  <a:cubicBezTo>
                    <a:pt x="118" y="164"/>
                    <a:pt x="118" y="164"/>
                    <a:pt x="118" y="164"/>
                  </a:cubicBezTo>
                  <a:cubicBezTo>
                    <a:pt x="118" y="163"/>
                    <a:pt x="118" y="163"/>
                    <a:pt x="118" y="163"/>
                  </a:cubicBezTo>
                  <a:cubicBezTo>
                    <a:pt x="116" y="162"/>
                    <a:pt x="116" y="162"/>
                    <a:pt x="116" y="162"/>
                  </a:cubicBezTo>
                  <a:close/>
                  <a:moveTo>
                    <a:pt x="77" y="121"/>
                  </a:moveTo>
                  <a:cubicBezTo>
                    <a:pt x="77" y="121"/>
                    <a:pt x="77" y="121"/>
                    <a:pt x="77" y="121"/>
                  </a:cubicBezTo>
                  <a:cubicBezTo>
                    <a:pt x="75" y="120"/>
                    <a:pt x="75" y="120"/>
                    <a:pt x="75" y="120"/>
                  </a:cubicBezTo>
                  <a:cubicBezTo>
                    <a:pt x="73" y="117"/>
                    <a:pt x="73" y="117"/>
                    <a:pt x="73" y="117"/>
                  </a:cubicBezTo>
                  <a:cubicBezTo>
                    <a:pt x="70" y="116"/>
                    <a:pt x="70" y="116"/>
                    <a:pt x="70" y="116"/>
                  </a:cubicBezTo>
                  <a:cubicBezTo>
                    <a:pt x="70" y="116"/>
                    <a:pt x="69" y="113"/>
                    <a:pt x="69" y="113"/>
                  </a:cubicBezTo>
                  <a:cubicBezTo>
                    <a:pt x="68" y="112"/>
                    <a:pt x="68" y="113"/>
                    <a:pt x="68" y="113"/>
                  </a:cubicBezTo>
                  <a:cubicBezTo>
                    <a:pt x="68" y="113"/>
                    <a:pt x="68" y="115"/>
                    <a:pt x="67" y="116"/>
                  </a:cubicBezTo>
                  <a:cubicBezTo>
                    <a:pt x="66" y="116"/>
                    <a:pt x="65" y="116"/>
                    <a:pt x="65" y="116"/>
                  </a:cubicBezTo>
                  <a:cubicBezTo>
                    <a:pt x="63" y="118"/>
                    <a:pt x="63" y="118"/>
                    <a:pt x="63" y="118"/>
                  </a:cubicBezTo>
                  <a:cubicBezTo>
                    <a:pt x="63" y="118"/>
                    <a:pt x="60" y="119"/>
                    <a:pt x="59" y="119"/>
                  </a:cubicBezTo>
                  <a:cubicBezTo>
                    <a:pt x="59" y="119"/>
                    <a:pt x="58" y="120"/>
                    <a:pt x="58" y="120"/>
                  </a:cubicBezTo>
                  <a:cubicBezTo>
                    <a:pt x="52" y="119"/>
                    <a:pt x="52" y="119"/>
                    <a:pt x="52" y="119"/>
                  </a:cubicBezTo>
                  <a:cubicBezTo>
                    <a:pt x="50" y="121"/>
                    <a:pt x="50" y="121"/>
                    <a:pt x="50" y="121"/>
                  </a:cubicBezTo>
                  <a:cubicBezTo>
                    <a:pt x="50" y="122"/>
                    <a:pt x="50" y="122"/>
                    <a:pt x="50" y="122"/>
                  </a:cubicBezTo>
                  <a:cubicBezTo>
                    <a:pt x="51" y="124"/>
                    <a:pt x="51" y="124"/>
                    <a:pt x="51" y="124"/>
                  </a:cubicBezTo>
                  <a:cubicBezTo>
                    <a:pt x="52" y="125"/>
                    <a:pt x="52" y="125"/>
                    <a:pt x="52" y="125"/>
                  </a:cubicBezTo>
                  <a:cubicBezTo>
                    <a:pt x="53" y="125"/>
                    <a:pt x="53" y="125"/>
                    <a:pt x="53" y="125"/>
                  </a:cubicBezTo>
                  <a:cubicBezTo>
                    <a:pt x="53" y="127"/>
                    <a:pt x="53" y="127"/>
                    <a:pt x="53" y="127"/>
                  </a:cubicBezTo>
                  <a:cubicBezTo>
                    <a:pt x="54" y="129"/>
                    <a:pt x="54" y="129"/>
                    <a:pt x="54" y="129"/>
                  </a:cubicBezTo>
                  <a:cubicBezTo>
                    <a:pt x="54" y="129"/>
                    <a:pt x="55" y="130"/>
                    <a:pt x="56" y="132"/>
                  </a:cubicBezTo>
                  <a:cubicBezTo>
                    <a:pt x="57" y="134"/>
                    <a:pt x="56" y="135"/>
                    <a:pt x="56" y="135"/>
                  </a:cubicBezTo>
                  <a:cubicBezTo>
                    <a:pt x="59" y="138"/>
                    <a:pt x="59" y="138"/>
                    <a:pt x="59" y="138"/>
                  </a:cubicBezTo>
                  <a:cubicBezTo>
                    <a:pt x="61" y="139"/>
                    <a:pt x="61" y="139"/>
                    <a:pt x="61" y="139"/>
                  </a:cubicBezTo>
                  <a:cubicBezTo>
                    <a:pt x="61" y="139"/>
                    <a:pt x="62" y="140"/>
                    <a:pt x="63" y="140"/>
                  </a:cubicBezTo>
                  <a:cubicBezTo>
                    <a:pt x="63" y="140"/>
                    <a:pt x="63" y="141"/>
                    <a:pt x="63" y="141"/>
                  </a:cubicBezTo>
                  <a:cubicBezTo>
                    <a:pt x="63" y="143"/>
                    <a:pt x="63" y="143"/>
                    <a:pt x="63" y="143"/>
                  </a:cubicBezTo>
                  <a:cubicBezTo>
                    <a:pt x="64" y="145"/>
                    <a:pt x="64" y="145"/>
                    <a:pt x="64" y="145"/>
                  </a:cubicBezTo>
                  <a:cubicBezTo>
                    <a:pt x="65" y="144"/>
                    <a:pt x="65" y="144"/>
                    <a:pt x="65" y="144"/>
                  </a:cubicBezTo>
                  <a:cubicBezTo>
                    <a:pt x="66" y="143"/>
                    <a:pt x="66" y="143"/>
                    <a:pt x="66" y="143"/>
                  </a:cubicBezTo>
                  <a:cubicBezTo>
                    <a:pt x="71" y="145"/>
                    <a:pt x="71" y="145"/>
                    <a:pt x="71" y="145"/>
                  </a:cubicBezTo>
                  <a:cubicBezTo>
                    <a:pt x="71" y="145"/>
                    <a:pt x="75" y="147"/>
                    <a:pt x="76" y="147"/>
                  </a:cubicBezTo>
                  <a:cubicBezTo>
                    <a:pt x="76" y="147"/>
                    <a:pt x="78" y="145"/>
                    <a:pt x="78" y="145"/>
                  </a:cubicBezTo>
                  <a:cubicBezTo>
                    <a:pt x="79" y="144"/>
                    <a:pt x="82" y="144"/>
                    <a:pt x="82" y="144"/>
                  </a:cubicBezTo>
                  <a:cubicBezTo>
                    <a:pt x="83" y="144"/>
                    <a:pt x="83" y="143"/>
                    <a:pt x="83" y="143"/>
                  </a:cubicBezTo>
                  <a:cubicBezTo>
                    <a:pt x="83" y="142"/>
                    <a:pt x="84" y="141"/>
                    <a:pt x="84" y="140"/>
                  </a:cubicBezTo>
                  <a:cubicBezTo>
                    <a:pt x="84" y="139"/>
                    <a:pt x="85" y="138"/>
                    <a:pt x="85" y="138"/>
                  </a:cubicBezTo>
                  <a:cubicBezTo>
                    <a:pt x="85" y="136"/>
                    <a:pt x="85" y="136"/>
                    <a:pt x="85" y="136"/>
                  </a:cubicBezTo>
                  <a:cubicBezTo>
                    <a:pt x="84" y="133"/>
                    <a:pt x="84" y="133"/>
                    <a:pt x="84" y="133"/>
                  </a:cubicBezTo>
                  <a:cubicBezTo>
                    <a:pt x="85" y="129"/>
                    <a:pt x="85" y="129"/>
                    <a:pt x="85" y="129"/>
                  </a:cubicBezTo>
                  <a:cubicBezTo>
                    <a:pt x="83" y="127"/>
                    <a:pt x="83" y="127"/>
                    <a:pt x="83" y="127"/>
                  </a:cubicBezTo>
                  <a:cubicBezTo>
                    <a:pt x="82" y="126"/>
                    <a:pt x="82" y="126"/>
                    <a:pt x="82" y="126"/>
                  </a:cubicBezTo>
                  <a:cubicBezTo>
                    <a:pt x="82" y="125"/>
                    <a:pt x="82" y="125"/>
                    <a:pt x="82" y="125"/>
                  </a:cubicBezTo>
                  <a:cubicBezTo>
                    <a:pt x="82" y="124"/>
                    <a:pt x="82" y="124"/>
                    <a:pt x="82" y="124"/>
                  </a:cubicBezTo>
                  <a:cubicBezTo>
                    <a:pt x="84" y="123"/>
                    <a:pt x="84" y="123"/>
                    <a:pt x="84" y="123"/>
                  </a:cubicBezTo>
                  <a:cubicBezTo>
                    <a:pt x="84" y="120"/>
                    <a:pt x="84" y="120"/>
                    <a:pt x="84" y="120"/>
                  </a:cubicBezTo>
                  <a:cubicBezTo>
                    <a:pt x="87" y="118"/>
                    <a:pt x="87" y="118"/>
                    <a:pt x="87" y="118"/>
                  </a:cubicBezTo>
                  <a:cubicBezTo>
                    <a:pt x="88" y="115"/>
                    <a:pt x="88" y="115"/>
                    <a:pt x="88" y="115"/>
                  </a:cubicBezTo>
                  <a:cubicBezTo>
                    <a:pt x="88" y="115"/>
                    <a:pt x="84" y="114"/>
                    <a:pt x="83" y="114"/>
                  </a:cubicBezTo>
                  <a:cubicBezTo>
                    <a:pt x="81" y="114"/>
                    <a:pt x="82" y="114"/>
                    <a:pt x="82" y="113"/>
                  </a:cubicBezTo>
                  <a:cubicBezTo>
                    <a:pt x="82" y="113"/>
                    <a:pt x="81" y="112"/>
                    <a:pt x="81" y="112"/>
                  </a:cubicBezTo>
                  <a:cubicBezTo>
                    <a:pt x="81" y="112"/>
                    <a:pt x="79" y="113"/>
                    <a:pt x="79" y="113"/>
                  </a:cubicBezTo>
                  <a:cubicBezTo>
                    <a:pt x="78" y="113"/>
                    <a:pt x="78" y="111"/>
                    <a:pt x="78" y="111"/>
                  </a:cubicBezTo>
                  <a:cubicBezTo>
                    <a:pt x="78" y="111"/>
                    <a:pt x="76" y="112"/>
                    <a:pt x="76" y="112"/>
                  </a:cubicBezTo>
                  <a:cubicBezTo>
                    <a:pt x="75" y="112"/>
                    <a:pt x="73" y="112"/>
                    <a:pt x="73" y="112"/>
                  </a:cubicBezTo>
                  <a:cubicBezTo>
                    <a:pt x="73" y="112"/>
                    <a:pt x="73" y="113"/>
                    <a:pt x="73" y="113"/>
                  </a:cubicBezTo>
                  <a:cubicBezTo>
                    <a:pt x="72" y="114"/>
                    <a:pt x="73" y="115"/>
                    <a:pt x="74" y="115"/>
                  </a:cubicBezTo>
                  <a:cubicBezTo>
                    <a:pt x="74" y="116"/>
                    <a:pt x="75" y="118"/>
                    <a:pt x="75" y="118"/>
                  </a:cubicBezTo>
                  <a:cubicBezTo>
                    <a:pt x="76" y="120"/>
                    <a:pt x="76" y="120"/>
                    <a:pt x="76" y="120"/>
                  </a:cubicBezTo>
                  <a:cubicBezTo>
                    <a:pt x="77" y="121"/>
                    <a:pt x="77" y="121"/>
                    <a:pt x="77" y="121"/>
                  </a:cubicBezTo>
                  <a:close/>
                  <a:moveTo>
                    <a:pt x="75" y="107"/>
                  </a:moveTo>
                  <a:cubicBezTo>
                    <a:pt x="75" y="107"/>
                    <a:pt x="75" y="107"/>
                    <a:pt x="75" y="107"/>
                  </a:cubicBezTo>
                  <a:cubicBezTo>
                    <a:pt x="77" y="107"/>
                    <a:pt x="77" y="107"/>
                    <a:pt x="77" y="107"/>
                  </a:cubicBezTo>
                  <a:cubicBezTo>
                    <a:pt x="78" y="105"/>
                    <a:pt x="78" y="105"/>
                    <a:pt x="78" y="105"/>
                  </a:cubicBezTo>
                  <a:cubicBezTo>
                    <a:pt x="78" y="105"/>
                    <a:pt x="79" y="104"/>
                    <a:pt x="79" y="103"/>
                  </a:cubicBezTo>
                  <a:cubicBezTo>
                    <a:pt x="79" y="103"/>
                    <a:pt x="79" y="102"/>
                    <a:pt x="79" y="102"/>
                  </a:cubicBezTo>
                  <a:cubicBezTo>
                    <a:pt x="79" y="100"/>
                    <a:pt x="79" y="100"/>
                    <a:pt x="79" y="100"/>
                  </a:cubicBezTo>
                  <a:cubicBezTo>
                    <a:pt x="78" y="99"/>
                    <a:pt x="78" y="99"/>
                    <a:pt x="78" y="99"/>
                  </a:cubicBezTo>
                  <a:cubicBezTo>
                    <a:pt x="77" y="97"/>
                    <a:pt x="77" y="97"/>
                    <a:pt x="77" y="97"/>
                  </a:cubicBezTo>
                  <a:cubicBezTo>
                    <a:pt x="76" y="94"/>
                    <a:pt x="76" y="94"/>
                    <a:pt x="76" y="94"/>
                  </a:cubicBezTo>
                  <a:cubicBezTo>
                    <a:pt x="74" y="94"/>
                    <a:pt x="74" y="94"/>
                    <a:pt x="74" y="94"/>
                  </a:cubicBezTo>
                  <a:cubicBezTo>
                    <a:pt x="74" y="94"/>
                    <a:pt x="74" y="96"/>
                    <a:pt x="74" y="96"/>
                  </a:cubicBezTo>
                  <a:cubicBezTo>
                    <a:pt x="74" y="97"/>
                    <a:pt x="75" y="98"/>
                    <a:pt x="75" y="98"/>
                  </a:cubicBezTo>
                  <a:cubicBezTo>
                    <a:pt x="76" y="99"/>
                    <a:pt x="76" y="99"/>
                    <a:pt x="76" y="99"/>
                  </a:cubicBezTo>
                  <a:cubicBezTo>
                    <a:pt x="76" y="100"/>
                    <a:pt x="76" y="100"/>
                    <a:pt x="76" y="100"/>
                  </a:cubicBezTo>
                  <a:cubicBezTo>
                    <a:pt x="75" y="101"/>
                    <a:pt x="75" y="101"/>
                    <a:pt x="75" y="101"/>
                  </a:cubicBezTo>
                  <a:cubicBezTo>
                    <a:pt x="74" y="103"/>
                    <a:pt x="74" y="103"/>
                    <a:pt x="74" y="103"/>
                  </a:cubicBezTo>
                  <a:cubicBezTo>
                    <a:pt x="75" y="105"/>
                    <a:pt x="75" y="105"/>
                    <a:pt x="75" y="105"/>
                  </a:cubicBezTo>
                  <a:cubicBezTo>
                    <a:pt x="75" y="107"/>
                    <a:pt x="75" y="107"/>
                    <a:pt x="75" y="107"/>
                  </a:cubicBezTo>
                  <a:close/>
                  <a:moveTo>
                    <a:pt x="80" y="157"/>
                  </a:moveTo>
                  <a:cubicBezTo>
                    <a:pt x="80" y="157"/>
                    <a:pt x="80" y="157"/>
                    <a:pt x="80" y="157"/>
                  </a:cubicBezTo>
                  <a:cubicBezTo>
                    <a:pt x="81" y="160"/>
                    <a:pt x="81" y="160"/>
                    <a:pt x="81" y="160"/>
                  </a:cubicBezTo>
                  <a:cubicBezTo>
                    <a:pt x="82" y="162"/>
                    <a:pt x="82" y="162"/>
                    <a:pt x="82" y="162"/>
                  </a:cubicBezTo>
                  <a:cubicBezTo>
                    <a:pt x="82" y="162"/>
                    <a:pt x="84" y="163"/>
                    <a:pt x="84" y="162"/>
                  </a:cubicBezTo>
                  <a:cubicBezTo>
                    <a:pt x="84" y="161"/>
                    <a:pt x="83" y="160"/>
                    <a:pt x="84" y="159"/>
                  </a:cubicBezTo>
                  <a:cubicBezTo>
                    <a:pt x="84" y="158"/>
                    <a:pt x="85" y="156"/>
                    <a:pt x="85" y="155"/>
                  </a:cubicBezTo>
                  <a:cubicBezTo>
                    <a:pt x="85" y="154"/>
                    <a:pt x="86" y="153"/>
                    <a:pt x="86" y="152"/>
                  </a:cubicBezTo>
                  <a:cubicBezTo>
                    <a:pt x="87" y="151"/>
                    <a:pt x="88" y="149"/>
                    <a:pt x="88" y="148"/>
                  </a:cubicBezTo>
                  <a:cubicBezTo>
                    <a:pt x="88" y="148"/>
                    <a:pt x="89" y="146"/>
                    <a:pt x="89" y="145"/>
                  </a:cubicBezTo>
                  <a:cubicBezTo>
                    <a:pt x="89" y="145"/>
                    <a:pt x="89" y="142"/>
                    <a:pt x="89" y="142"/>
                  </a:cubicBezTo>
                  <a:cubicBezTo>
                    <a:pt x="89" y="142"/>
                    <a:pt x="88" y="139"/>
                    <a:pt x="88" y="139"/>
                  </a:cubicBezTo>
                  <a:cubicBezTo>
                    <a:pt x="87" y="141"/>
                    <a:pt x="87" y="141"/>
                    <a:pt x="87" y="141"/>
                  </a:cubicBezTo>
                  <a:cubicBezTo>
                    <a:pt x="87" y="143"/>
                    <a:pt x="87" y="143"/>
                    <a:pt x="87" y="143"/>
                  </a:cubicBezTo>
                  <a:cubicBezTo>
                    <a:pt x="85" y="147"/>
                    <a:pt x="85" y="147"/>
                    <a:pt x="85" y="147"/>
                  </a:cubicBezTo>
                  <a:cubicBezTo>
                    <a:pt x="84" y="149"/>
                    <a:pt x="84" y="149"/>
                    <a:pt x="84" y="149"/>
                  </a:cubicBezTo>
                  <a:cubicBezTo>
                    <a:pt x="82" y="151"/>
                    <a:pt x="82" y="151"/>
                    <a:pt x="82" y="151"/>
                  </a:cubicBezTo>
                  <a:cubicBezTo>
                    <a:pt x="82" y="152"/>
                    <a:pt x="82" y="152"/>
                    <a:pt x="82" y="152"/>
                  </a:cubicBezTo>
                  <a:cubicBezTo>
                    <a:pt x="82" y="154"/>
                    <a:pt x="82" y="154"/>
                    <a:pt x="82" y="154"/>
                  </a:cubicBezTo>
                  <a:cubicBezTo>
                    <a:pt x="81" y="155"/>
                    <a:pt x="81" y="155"/>
                    <a:pt x="81" y="155"/>
                  </a:cubicBezTo>
                  <a:cubicBezTo>
                    <a:pt x="81" y="156"/>
                    <a:pt x="81" y="156"/>
                    <a:pt x="81" y="156"/>
                  </a:cubicBezTo>
                  <a:cubicBezTo>
                    <a:pt x="80" y="157"/>
                    <a:pt x="80" y="157"/>
                    <a:pt x="80" y="157"/>
                  </a:cubicBezTo>
                  <a:close/>
                  <a:moveTo>
                    <a:pt x="75" y="148"/>
                  </a:moveTo>
                  <a:cubicBezTo>
                    <a:pt x="75" y="148"/>
                    <a:pt x="75" y="148"/>
                    <a:pt x="75" y="148"/>
                  </a:cubicBezTo>
                  <a:cubicBezTo>
                    <a:pt x="76" y="149"/>
                    <a:pt x="76" y="149"/>
                    <a:pt x="76" y="149"/>
                  </a:cubicBezTo>
                  <a:cubicBezTo>
                    <a:pt x="76" y="149"/>
                    <a:pt x="77" y="152"/>
                    <a:pt x="78" y="152"/>
                  </a:cubicBezTo>
                  <a:cubicBezTo>
                    <a:pt x="78" y="152"/>
                    <a:pt x="81" y="149"/>
                    <a:pt x="81" y="149"/>
                  </a:cubicBezTo>
                  <a:cubicBezTo>
                    <a:pt x="81" y="147"/>
                    <a:pt x="81" y="147"/>
                    <a:pt x="81" y="147"/>
                  </a:cubicBezTo>
                  <a:cubicBezTo>
                    <a:pt x="82" y="145"/>
                    <a:pt x="82" y="145"/>
                    <a:pt x="82" y="145"/>
                  </a:cubicBezTo>
                  <a:cubicBezTo>
                    <a:pt x="79" y="146"/>
                    <a:pt x="79" y="146"/>
                    <a:pt x="79" y="146"/>
                  </a:cubicBezTo>
                  <a:cubicBezTo>
                    <a:pt x="77" y="148"/>
                    <a:pt x="77" y="148"/>
                    <a:pt x="77" y="148"/>
                  </a:cubicBezTo>
                  <a:cubicBezTo>
                    <a:pt x="75" y="148"/>
                    <a:pt x="75" y="148"/>
                    <a:pt x="75" y="148"/>
                  </a:cubicBezTo>
                  <a:close/>
                  <a:moveTo>
                    <a:pt x="66" y="150"/>
                  </a:moveTo>
                  <a:cubicBezTo>
                    <a:pt x="66" y="150"/>
                    <a:pt x="66" y="150"/>
                    <a:pt x="66" y="150"/>
                  </a:cubicBezTo>
                  <a:cubicBezTo>
                    <a:pt x="66" y="150"/>
                    <a:pt x="67" y="153"/>
                    <a:pt x="67" y="153"/>
                  </a:cubicBezTo>
                  <a:cubicBezTo>
                    <a:pt x="68" y="153"/>
                    <a:pt x="69" y="154"/>
                    <a:pt x="69" y="154"/>
                  </a:cubicBezTo>
                  <a:cubicBezTo>
                    <a:pt x="71" y="156"/>
                    <a:pt x="71" y="156"/>
                    <a:pt x="71" y="156"/>
                  </a:cubicBezTo>
                  <a:cubicBezTo>
                    <a:pt x="71" y="156"/>
                    <a:pt x="71" y="157"/>
                    <a:pt x="72" y="157"/>
                  </a:cubicBezTo>
                  <a:cubicBezTo>
                    <a:pt x="72" y="157"/>
                    <a:pt x="74" y="156"/>
                    <a:pt x="74" y="156"/>
                  </a:cubicBezTo>
                  <a:cubicBezTo>
                    <a:pt x="75" y="154"/>
                    <a:pt x="75" y="154"/>
                    <a:pt x="75" y="154"/>
                  </a:cubicBezTo>
                  <a:cubicBezTo>
                    <a:pt x="75" y="154"/>
                    <a:pt x="73" y="154"/>
                    <a:pt x="73" y="154"/>
                  </a:cubicBezTo>
                  <a:cubicBezTo>
                    <a:pt x="72" y="154"/>
                    <a:pt x="71" y="152"/>
                    <a:pt x="71" y="152"/>
                  </a:cubicBezTo>
                  <a:cubicBezTo>
                    <a:pt x="71" y="152"/>
                    <a:pt x="70" y="152"/>
                    <a:pt x="70" y="152"/>
                  </a:cubicBezTo>
                  <a:cubicBezTo>
                    <a:pt x="69" y="152"/>
                    <a:pt x="67" y="150"/>
                    <a:pt x="67" y="150"/>
                  </a:cubicBezTo>
                  <a:cubicBezTo>
                    <a:pt x="66" y="150"/>
                    <a:pt x="66" y="150"/>
                    <a:pt x="66" y="150"/>
                  </a:cubicBezTo>
                  <a:close/>
                  <a:moveTo>
                    <a:pt x="50" y="147"/>
                  </a:moveTo>
                  <a:cubicBezTo>
                    <a:pt x="50" y="147"/>
                    <a:pt x="50" y="147"/>
                    <a:pt x="50" y="147"/>
                  </a:cubicBezTo>
                  <a:cubicBezTo>
                    <a:pt x="52" y="148"/>
                    <a:pt x="52" y="148"/>
                    <a:pt x="52" y="148"/>
                  </a:cubicBezTo>
                  <a:cubicBezTo>
                    <a:pt x="53" y="149"/>
                    <a:pt x="53" y="149"/>
                    <a:pt x="53" y="149"/>
                  </a:cubicBezTo>
                  <a:cubicBezTo>
                    <a:pt x="55" y="150"/>
                    <a:pt x="55" y="150"/>
                    <a:pt x="55" y="150"/>
                  </a:cubicBezTo>
                  <a:cubicBezTo>
                    <a:pt x="53" y="152"/>
                    <a:pt x="53" y="152"/>
                    <a:pt x="53" y="152"/>
                  </a:cubicBezTo>
                  <a:cubicBezTo>
                    <a:pt x="53" y="152"/>
                    <a:pt x="54" y="154"/>
                    <a:pt x="55" y="153"/>
                  </a:cubicBezTo>
                  <a:cubicBezTo>
                    <a:pt x="56" y="153"/>
                    <a:pt x="56" y="153"/>
                    <a:pt x="56" y="153"/>
                  </a:cubicBezTo>
                  <a:cubicBezTo>
                    <a:pt x="56" y="153"/>
                    <a:pt x="58" y="154"/>
                    <a:pt x="58" y="154"/>
                  </a:cubicBezTo>
                  <a:cubicBezTo>
                    <a:pt x="59" y="155"/>
                    <a:pt x="60" y="155"/>
                    <a:pt x="61" y="155"/>
                  </a:cubicBezTo>
                  <a:cubicBezTo>
                    <a:pt x="62" y="155"/>
                    <a:pt x="62" y="154"/>
                    <a:pt x="62" y="154"/>
                  </a:cubicBezTo>
                  <a:cubicBezTo>
                    <a:pt x="62" y="153"/>
                    <a:pt x="62" y="152"/>
                    <a:pt x="62" y="152"/>
                  </a:cubicBezTo>
                  <a:cubicBezTo>
                    <a:pt x="61" y="150"/>
                    <a:pt x="61" y="150"/>
                    <a:pt x="61" y="150"/>
                  </a:cubicBezTo>
                  <a:cubicBezTo>
                    <a:pt x="60" y="148"/>
                    <a:pt x="60" y="148"/>
                    <a:pt x="60" y="148"/>
                  </a:cubicBezTo>
                  <a:cubicBezTo>
                    <a:pt x="56" y="147"/>
                    <a:pt x="56" y="147"/>
                    <a:pt x="56" y="147"/>
                  </a:cubicBezTo>
                  <a:cubicBezTo>
                    <a:pt x="54" y="145"/>
                    <a:pt x="54" y="145"/>
                    <a:pt x="54" y="145"/>
                  </a:cubicBezTo>
                  <a:cubicBezTo>
                    <a:pt x="51" y="144"/>
                    <a:pt x="51" y="144"/>
                    <a:pt x="51" y="144"/>
                  </a:cubicBezTo>
                  <a:cubicBezTo>
                    <a:pt x="50" y="144"/>
                    <a:pt x="50" y="144"/>
                    <a:pt x="50" y="144"/>
                  </a:cubicBezTo>
                  <a:cubicBezTo>
                    <a:pt x="50" y="147"/>
                    <a:pt x="50" y="147"/>
                    <a:pt x="50" y="147"/>
                  </a:cubicBezTo>
                  <a:close/>
                  <a:moveTo>
                    <a:pt x="83" y="25"/>
                  </a:moveTo>
                  <a:cubicBezTo>
                    <a:pt x="83" y="25"/>
                    <a:pt x="83" y="25"/>
                    <a:pt x="83" y="25"/>
                  </a:cubicBezTo>
                  <a:cubicBezTo>
                    <a:pt x="83" y="26"/>
                    <a:pt x="83" y="26"/>
                    <a:pt x="83" y="26"/>
                  </a:cubicBezTo>
                  <a:cubicBezTo>
                    <a:pt x="83" y="26"/>
                    <a:pt x="84" y="26"/>
                    <a:pt x="84" y="26"/>
                  </a:cubicBezTo>
                  <a:cubicBezTo>
                    <a:pt x="84" y="26"/>
                    <a:pt x="85" y="26"/>
                    <a:pt x="85" y="26"/>
                  </a:cubicBezTo>
                  <a:cubicBezTo>
                    <a:pt x="85" y="26"/>
                    <a:pt x="87" y="27"/>
                    <a:pt x="87" y="27"/>
                  </a:cubicBezTo>
                  <a:cubicBezTo>
                    <a:pt x="87" y="28"/>
                    <a:pt x="88" y="27"/>
                    <a:pt x="88" y="27"/>
                  </a:cubicBezTo>
                  <a:cubicBezTo>
                    <a:pt x="89" y="27"/>
                    <a:pt x="89" y="26"/>
                    <a:pt x="89" y="25"/>
                  </a:cubicBezTo>
                  <a:cubicBezTo>
                    <a:pt x="89" y="25"/>
                    <a:pt x="90" y="24"/>
                    <a:pt x="90" y="24"/>
                  </a:cubicBezTo>
                  <a:cubicBezTo>
                    <a:pt x="90" y="24"/>
                    <a:pt x="93" y="22"/>
                    <a:pt x="93" y="22"/>
                  </a:cubicBezTo>
                  <a:cubicBezTo>
                    <a:pt x="93" y="21"/>
                    <a:pt x="91" y="21"/>
                    <a:pt x="91" y="21"/>
                  </a:cubicBezTo>
                  <a:cubicBezTo>
                    <a:pt x="91" y="21"/>
                    <a:pt x="88" y="22"/>
                    <a:pt x="88" y="22"/>
                  </a:cubicBezTo>
                  <a:cubicBezTo>
                    <a:pt x="88" y="22"/>
                    <a:pt x="85" y="23"/>
                    <a:pt x="85" y="23"/>
                  </a:cubicBezTo>
                  <a:lnTo>
                    <a:pt x="83" y="25"/>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5" name="Freeform 144"/>
            <p:cNvSpPr>
              <a:spLocks noEditPoints="1"/>
            </p:cNvSpPr>
            <p:nvPr/>
          </p:nvSpPr>
          <p:spPr bwMode="auto">
            <a:xfrm>
              <a:off x="4518029" y="2422186"/>
              <a:ext cx="310039" cy="351588"/>
            </a:xfrm>
            <a:custGeom>
              <a:avLst/>
              <a:gdLst>
                <a:gd name="T0" fmla="*/ 75 w 136"/>
                <a:gd name="T1" fmla="*/ 25 h 159"/>
                <a:gd name="T2" fmla="*/ 117 w 136"/>
                <a:gd name="T3" fmla="*/ 17 h 159"/>
                <a:gd name="T4" fmla="*/ 125 w 136"/>
                <a:gd name="T5" fmla="*/ 49 h 159"/>
                <a:gd name="T6" fmla="*/ 112 w 136"/>
                <a:gd name="T7" fmla="*/ 67 h 159"/>
                <a:gd name="T8" fmla="*/ 121 w 136"/>
                <a:gd name="T9" fmla="*/ 84 h 159"/>
                <a:gd name="T10" fmla="*/ 114 w 136"/>
                <a:gd name="T11" fmla="*/ 97 h 159"/>
                <a:gd name="T12" fmla="*/ 96 w 136"/>
                <a:gd name="T13" fmla="*/ 100 h 159"/>
                <a:gd name="T14" fmla="*/ 90 w 136"/>
                <a:gd name="T15" fmla="*/ 108 h 159"/>
                <a:gd name="T16" fmla="*/ 92 w 136"/>
                <a:gd name="T17" fmla="*/ 130 h 159"/>
                <a:gd name="T18" fmla="*/ 85 w 136"/>
                <a:gd name="T19" fmla="*/ 141 h 159"/>
                <a:gd name="T20" fmla="*/ 88 w 136"/>
                <a:gd name="T21" fmla="*/ 149 h 159"/>
                <a:gd name="T22" fmla="*/ 85 w 136"/>
                <a:gd name="T23" fmla="*/ 159 h 159"/>
                <a:gd name="T24" fmla="*/ 76 w 136"/>
                <a:gd name="T25" fmla="*/ 148 h 159"/>
                <a:gd name="T26" fmla="*/ 69 w 136"/>
                <a:gd name="T27" fmla="*/ 128 h 159"/>
                <a:gd name="T28" fmla="*/ 56 w 136"/>
                <a:gd name="T29" fmla="*/ 121 h 159"/>
                <a:gd name="T30" fmla="*/ 42 w 136"/>
                <a:gd name="T31" fmla="*/ 119 h 159"/>
                <a:gd name="T32" fmla="*/ 27 w 136"/>
                <a:gd name="T33" fmla="*/ 121 h 159"/>
                <a:gd name="T34" fmla="*/ 13 w 136"/>
                <a:gd name="T35" fmla="*/ 121 h 159"/>
                <a:gd name="T36" fmla="*/ 6 w 136"/>
                <a:gd name="T37" fmla="*/ 112 h 159"/>
                <a:gd name="T38" fmla="*/ 22 w 136"/>
                <a:gd name="T39" fmla="*/ 114 h 159"/>
                <a:gd name="T40" fmla="*/ 27 w 136"/>
                <a:gd name="T41" fmla="*/ 116 h 159"/>
                <a:gd name="T42" fmla="*/ 9 w 136"/>
                <a:gd name="T43" fmla="*/ 111 h 159"/>
                <a:gd name="T44" fmla="*/ 15 w 136"/>
                <a:gd name="T45" fmla="*/ 103 h 159"/>
                <a:gd name="T46" fmla="*/ 25 w 136"/>
                <a:gd name="T47" fmla="*/ 111 h 159"/>
                <a:gd name="T48" fmla="*/ 22 w 136"/>
                <a:gd name="T49" fmla="*/ 105 h 159"/>
                <a:gd name="T50" fmla="*/ 20 w 136"/>
                <a:gd name="T51" fmla="*/ 102 h 159"/>
                <a:gd name="T52" fmla="*/ 20 w 136"/>
                <a:gd name="T53" fmla="*/ 96 h 159"/>
                <a:gd name="T54" fmla="*/ 32 w 136"/>
                <a:gd name="T55" fmla="*/ 104 h 159"/>
                <a:gd name="T56" fmla="*/ 48 w 136"/>
                <a:gd name="T57" fmla="*/ 100 h 159"/>
                <a:gd name="T58" fmla="*/ 30 w 136"/>
                <a:gd name="T59" fmla="*/ 95 h 159"/>
                <a:gd name="T60" fmla="*/ 37 w 136"/>
                <a:gd name="T61" fmla="*/ 73 h 159"/>
                <a:gd name="T62" fmla="*/ 58 w 136"/>
                <a:gd name="T63" fmla="*/ 37 h 159"/>
                <a:gd name="T64" fmla="*/ 67 w 136"/>
                <a:gd name="T65" fmla="*/ 52 h 159"/>
                <a:gd name="T66" fmla="*/ 61 w 136"/>
                <a:gd name="T67" fmla="*/ 64 h 159"/>
                <a:gd name="T68" fmla="*/ 67 w 136"/>
                <a:gd name="T69" fmla="*/ 74 h 159"/>
                <a:gd name="T70" fmla="*/ 66 w 136"/>
                <a:gd name="T71" fmla="*/ 66 h 159"/>
                <a:gd name="T72" fmla="*/ 85 w 136"/>
                <a:gd name="T73" fmla="*/ 65 h 159"/>
                <a:gd name="T74" fmla="*/ 77 w 136"/>
                <a:gd name="T75" fmla="*/ 51 h 159"/>
                <a:gd name="T76" fmla="*/ 71 w 136"/>
                <a:gd name="T77" fmla="*/ 41 h 159"/>
                <a:gd name="T78" fmla="*/ 134 w 136"/>
                <a:gd name="T79" fmla="*/ 0 h 159"/>
                <a:gd name="T80" fmla="*/ 118 w 136"/>
                <a:gd name="T81" fmla="*/ 6 h 159"/>
                <a:gd name="T82" fmla="*/ 111 w 136"/>
                <a:gd name="T83" fmla="*/ 8 h 159"/>
                <a:gd name="T84" fmla="*/ 112 w 136"/>
                <a:gd name="T85" fmla="*/ 9 h 159"/>
                <a:gd name="T86" fmla="*/ 96 w 136"/>
                <a:gd name="T87" fmla="*/ 12 h 159"/>
                <a:gd name="T88" fmla="*/ 98 w 136"/>
                <a:gd name="T89" fmla="*/ 13 h 159"/>
                <a:gd name="T90" fmla="*/ 93 w 136"/>
                <a:gd name="T91" fmla="*/ 13 h 159"/>
                <a:gd name="T92" fmla="*/ 91 w 136"/>
                <a:gd name="T93" fmla="*/ 13 h 159"/>
                <a:gd name="T94" fmla="*/ 81 w 136"/>
                <a:gd name="T95" fmla="*/ 14 h 159"/>
                <a:gd name="T96" fmla="*/ 78 w 136"/>
                <a:gd name="T97" fmla="*/ 14 h 159"/>
                <a:gd name="T98" fmla="*/ 56 w 136"/>
                <a:gd name="T99" fmla="*/ 22 h 159"/>
                <a:gd name="T100" fmla="*/ 60 w 136"/>
                <a:gd name="T101" fmla="*/ 18 h 159"/>
                <a:gd name="T102" fmla="*/ 54 w 136"/>
                <a:gd name="T103" fmla="*/ 25 h 159"/>
                <a:gd name="T104" fmla="*/ 22 w 136"/>
                <a:gd name="T105" fmla="*/ 94 h 159"/>
                <a:gd name="T106" fmla="*/ 29 w 136"/>
                <a:gd name="T107" fmla="*/ 101 h 159"/>
                <a:gd name="T108" fmla="*/ 30 w 136"/>
                <a:gd name="T109" fmla="*/ 97 h 159"/>
                <a:gd name="T110" fmla="*/ 20 w 136"/>
                <a:gd name="T111" fmla="*/ 94 h 159"/>
                <a:gd name="T112" fmla="*/ 76 w 136"/>
                <a:gd name="T113" fmla="*/ 74 h 159"/>
                <a:gd name="T114" fmla="*/ 74 w 136"/>
                <a:gd name="T115" fmla="*/ 7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159">
                  <a:moveTo>
                    <a:pt x="72" y="35"/>
                  </a:moveTo>
                  <a:cubicBezTo>
                    <a:pt x="71" y="33"/>
                    <a:pt x="71" y="33"/>
                    <a:pt x="71" y="33"/>
                  </a:cubicBezTo>
                  <a:cubicBezTo>
                    <a:pt x="69" y="33"/>
                    <a:pt x="69" y="33"/>
                    <a:pt x="69" y="33"/>
                  </a:cubicBezTo>
                  <a:cubicBezTo>
                    <a:pt x="66" y="35"/>
                    <a:pt x="66" y="35"/>
                    <a:pt x="66" y="35"/>
                  </a:cubicBezTo>
                  <a:cubicBezTo>
                    <a:pt x="66" y="33"/>
                    <a:pt x="66" y="33"/>
                    <a:pt x="66" y="33"/>
                  </a:cubicBezTo>
                  <a:cubicBezTo>
                    <a:pt x="70" y="31"/>
                    <a:pt x="70" y="31"/>
                    <a:pt x="70" y="31"/>
                  </a:cubicBezTo>
                  <a:cubicBezTo>
                    <a:pt x="72" y="30"/>
                    <a:pt x="72" y="30"/>
                    <a:pt x="72" y="30"/>
                  </a:cubicBezTo>
                  <a:cubicBezTo>
                    <a:pt x="73" y="28"/>
                    <a:pt x="73" y="28"/>
                    <a:pt x="73" y="28"/>
                  </a:cubicBezTo>
                  <a:cubicBezTo>
                    <a:pt x="75" y="25"/>
                    <a:pt x="75" y="25"/>
                    <a:pt x="75" y="25"/>
                  </a:cubicBezTo>
                  <a:cubicBezTo>
                    <a:pt x="75" y="25"/>
                    <a:pt x="77" y="23"/>
                    <a:pt x="78" y="22"/>
                  </a:cubicBezTo>
                  <a:cubicBezTo>
                    <a:pt x="79" y="22"/>
                    <a:pt x="83" y="20"/>
                    <a:pt x="83" y="20"/>
                  </a:cubicBezTo>
                  <a:cubicBezTo>
                    <a:pt x="83" y="20"/>
                    <a:pt x="87" y="18"/>
                    <a:pt x="88" y="18"/>
                  </a:cubicBezTo>
                  <a:cubicBezTo>
                    <a:pt x="89" y="18"/>
                    <a:pt x="96" y="17"/>
                    <a:pt x="96" y="17"/>
                  </a:cubicBezTo>
                  <a:cubicBezTo>
                    <a:pt x="103" y="19"/>
                    <a:pt x="103" y="19"/>
                    <a:pt x="103" y="19"/>
                  </a:cubicBezTo>
                  <a:cubicBezTo>
                    <a:pt x="103" y="19"/>
                    <a:pt x="105" y="17"/>
                    <a:pt x="107" y="17"/>
                  </a:cubicBezTo>
                  <a:cubicBezTo>
                    <a:pt x="107" y="17"/>
                    <a:pt x="109" y="18"/>
                    <a:pt x="110" y="18"/>
                  </a:cubicBezTo>
                  <a:cubicBezTo>
                    <a:pt x="111" y="18"/>
                    <a:pt x="113" y="17"/>
                    <a:pt x="113" y="17"/>
                  </a:cubicBezTo>
                  <a:cubicBezTo>
                    <a:pt x="117" y="17"/>
                    <a:pt x="117" y="17"/>
                    <a:pt x="117" y="17"/>
                  </a:cubicBezTo>
                  <a:cubicBezTo>
                    <a:pt x="120" y="21"/>
                    <a:pt x="120" y="21"/>
                    <a:pt x="120" y="21"/>
                  </a:cubicBezTo>
                  <a:cubicBezTo>
                    <a:pt x="121" y="25"/>
                    <a:pt x="121" y="25"/>
                    <a:pt x="121" y="25"/>
                  </a:cubicBezTo>
                  <a:cubicBezTo>
                    <a:pt x="126" y="26"/>
                    <a:pt x="126" y="26"/>
                    <a:pt x="126" y="26"/>
                  </a:cubicBezTo>
                  <a:cubicBezTo>
                    <a:pt x="126" y="26"/>
                    <a:pt x="125" y="28"/>
                    <a:pt x="125" y="29"/>
                  </a:cubicBezTo>
                  <a:cubicBezTo>
                    <a:pt x="126" y="29"/>
                    <a:pt x="129" y="30"/>
                    <a:pt x="129" y="30"/>
                  </a:cubicBezTo>
                  <a:cubicBezTo>
                    <a:pt x="129" y="31"/>
                    <a:pt x="129" y="31"/>
                    <a:pt x="129" y="31"/>
                  </a:cubicBezTo>
                  <a:cubicBezTo>
                    <a:pt x="129" y="31"/>
                    <a:pt x="129" y="35"/>
                    <a:pt x="129" y="36"/>
                  </a:cubicBezTo>
                  <a:cubicBezTo>
                    <a:pt x="129" y="37"/>
                    <a:pt x="129" y="43"/>
                    <a:pt x="129" y="43"/>
                  </a:cubicBezTo>
                  <a:cubicBezTo>
                    <a:pt x="129" y="43"/>
                    <a:pt x="126" y="49"/>
                    <a:pt x="125" y="49"/>
                  </a:cubicBezTo>
                  <a:cubicBezTo>
                    <a:pt x="124" y="50"/>
                    <a:pt x="125" y="54"/>
                    <a:pt x="125" y="54"/>
                  </a:cubicBezTo>
                  <a:cubicBezTo>
                    <a:pt x="124" y="59"/>
                    <a:pt x="124" y="59"/>
                    <a:pt x="124" y="59"/>
                  </a:cubicBezTo>
                  <a:cubicBezTo>
                    <a:pt x="124" y="59"/>
                    <a:pt x="124" y="63"/>
                    <a:pt x="123" y="62"/>
                  </a:cubicBezTo>
                  <a:cubicBezTo>
                    <a:pt x="122" y="62"/>
                    <a:pt x="117" y="60"/>
                    <a:pt x="117" y="60"/>
                  </a:cubicBezTo>
                  <a:cubicBezTo>
                    <a:pt x="113" y="61"/>
                    <a:pt x="113" y="61"/>
                    <a:pt x="113" y="61"/>
                  </a:cubicBezTo>
                  <a:cubicBezTo>
                    <a:pt x="113" y="64"/>
                    <a:pt x="113" y="64"/>
                    <a:pt x="113" y="64"/>
                  </a:cubicBezTo>
                  <a:cubicBezTo>
                    <a:pt x="115" y="65"/>
                    <a:pt x="115" y="65"/>
                    <a:pt x="115" y="65"/>
                  </a:cubicBezTo>
                  <a:cubicBezTo>
                    <a:pt x="112" y="65"/>
                    <a:pt x="112" y="65"/>
                    <a:pt x="112" y="65"/>
                  </a:cubicBezTo>
                  <a:cubicBezTo>
                    <a:pt x="112" y="67"/>
                    <a:pt x="112" y="67"/>
                    <a:pt x="112" y="67"/>
                  </a:cubicBezTo>
                  <a:cubicBezTo>
                    <a:pt x="112" y="67"/>
                    <a:pt x="113" y="69"/>
                    <a:pt x="114" y="70"/>
                  </a:cubicBezTo>
                  <a:cubicBezTo>
                    <a:pt x="114" y="71"/>
                    <a:pt x="117" y="71"/>
                    <a:pt x="117" y="71"/>
                  </a:cubicBezTo>
                  <a:cubicBezTo>
                    <a:pt x="119" y="73"/>
                    <a:pt x="119" y="73"/>
                    <a:pt x="119" y="73"/>
                  </a:cubicBezTo>
                  <a:cubicBezTo>
                    <a:pt x="122" y="72"/>
                    <a:pt x="122" y="72"/>
                    <a:pt x="122" y="72"/>
                  </a:cubicBezTo>
                  <a:cubicBezTo>
                    <a:pt x="124" y="76"/>
                    <a:pt x="124" y="76"/>
                    <a:pt x="124" y="76"/>
                  </a:cubicBezTo>
                  <a:cubicBezTo>
                    <a:pt x="123" y="78"/>
                    <a:pt x="123" y="78"/>
                    <a:pt x="123" y="78"/>
                  </a:cubicBezTo>
                  <a:cubicBezTo>
                    <a:pt x="123" y="78"/>
                    <a:pt x="123" y="80"/>
                    <a:pt x="123" y="81"/>
                  </a:cubicBezTo>
                  <a:cubicBezTo>
                    <a:pt x="123" y="82"/>
                    <a:pt x="124" y="83"/>
                    <a:pt x="123" y="83"/>
                  </a:cubicBezTo>
                  <a:cubicBezTo>
                    <a:pt x="123" y="83"/>
                    <a:pt x="121" y="84"/>
                    <a:pt x="121" y="84"/>
                  </a:cubicBezTo>
                  <a:cubicBezTo>
                    <a:pt x="120" y="86"/>
                    <a:pt x="120" y="86"/>
                    <a:pt x="120" y="86"/>
                  </a:cubicBezTo>
                  <a:cubicBezTo>
                    <a:pt x="120" y="86"/>
                    <a:pt x="118" y="87"/>
                    <a:pt x="117" y="87"/>
                  </a:cubicBezTo>
                  <a:cubicBezTo>
                    <a:pt x="116" y="88"/>
                    <a:pt x="116" y="88"/>
                    <a:pt x="116" y="89"/>
                  </a:cubicBezTo>
                  <a:cubicBezTo>
                    <a:pt x="116" y="89"/>
                    <a:pt x="112" y="88"/>
                    <a:pt x="112" y="88"/>
                  </a:cubicBezTo>
                  <a:cubicBezTo>
                    <a:pt x="112" y="91"/>
                    <a:pt x="112" y="91"/>
                    <a:pt x="112" y="91"/>
                  </a:cubicBezTo>
                  <a:cubicBezTo>
                    <a:pt x="110" y="91"/>
                    <a:pt x="110" y="91"/>
                    <a:pt x="110" y="91"/>
                  </a:cubicBezTo>
                  <a:cubicBezTo>
                    <a:pt x="112" y="94"/>
                    <a:pt x="112" y="94"/>
                    <a:pt x="112" y="94"/>
                  </a:cubicBezTo>
                  <a:cubicBezTo>
                    <a:pt x="115" y="96"/>
                    <a:pt x="115" y="96"/>
                    <a:pt x="115" y="96"/>
                  </a:cubicBezTo>
                  <a:cubicBezTo>
                    <a:pt x="114" y="97"/>
                    <a:pt x="114" y="97"/>
                    <a:pt x="114" y="97"/>
                  </a:cubicBezTo>
                  <a:cubicBezTo>
                    <a:pt x="112" y="98"/>
                    <a:pt x="112" y="98"/>
                    <a:pt x="112" y="98"/>
                  </a:cubicBezTo>
                  <a:cubicBezTo>
                    <a:pt x="111" y="100"/>
                    <a:pt x="111" y="100"/>
                    <a:pt x="111" y="100"/>
                  </a:cubicBezTo>
                  <a:cubicBezTo>
                    <a:pt x="108" y="100"/>
                    <a:pt x="108" y="100"/>
                    <a:pt x="108" y="100"/>
                  </a:cubicBezTo>
                  <a:cubicBezTo>
                    <a:pt x="105" y="101"/>
                    <a:pt x="105" y="101"/>
                    <a:pt x="105" y="101"/>
                  </a:cubicBezTo>
                  <a:cubicBezTo>
                    <a:pt x="104" y="101"/>
                    <a:pt x="104" y="101"/>
                    <a:pt x="104" y="101"/>
                  </a:cubicBezTo>
                  <a:cubicBezTo>
                    <a:pt x="101" y="101"/>
                    <a:pt x="101" y="101"/>
                    <a:pt x="101" y="101"/>
                  </a:cubicBezTo>
                  <a:cubicBezTo>
                    <a:pt x="100" y="103"/>
                    <a:pt x="100" y="103"/>
                    <a:pt x="100" y="103"/>
                  </a:cubicBezTo>
                  <a:cubicBezTo>
                    <a:pt x="99" y="101"/>
                    <a:pt x="99" y="101"/>
                    <a:pt x="99" y="101"/>
                  </a:cubicBezTo>
                  <a:cubicBezTo>
                    <a:pt x="96" y="100"/>
                    <a:pt x="96" y="100"/>
                    <a:pt x="96" y="100"/>
                  </a:cubicBezTo>
                  <a:cubicBezTo>
                    <a:pt x="94" y="98"/>
                    <a:pt x="94" y="98"/>
                    <a:pt x="94" y="98"/>
                  </a:cubicBezTo>
                  <a:cubicBezTo>
                    <a:pt x="91" y="99"/>
                    <a:pt x="91" y="99"/>
                    <a:pt x="91" y="99"/>
                  </a:cubicBezTo>
                  <a:cubicBezTo>
                    <a:pt x="94" y="101"/>
                    <a:pt x="94" y="101"/>
                    <a:pt x="94" y="101"/>
                  </a:cubicBezTo>
                  <a:cubicBezTo>
                    <a:pt x="92" y="101"/>
                    <a:pt x="92" y="101"/>
                    <a:pt x="92" y="101"/>
                  </a:cubicBezTo>
                  <a:cubicBezTo>
                    <a:pt x="87" y="100"/>
                    <a:pt x="87" y="100"/>
                    <a:pt x="87" y="100"/>
                  </a:cubicBezTo>
                  <a:cubicBezTo>
                    <a:pt x="87" y="103"/>
                    <a:pt x="87" y="103"/>
                    <a:pt x="87" y="103"/>
                  </a:cubicBezTo>
                  <a:cubicBezTo>
                    <a:pt x="87" y="105"/>
                    <a:pt x="87" y="105"/>
                    <a:pt x="87" y="105"/>
                  </a:cubicBezTo>
                  <a:cubicBezTo>
                    <a:pt x="87" y="105"/>
                    <a:pt x="86" y="106"/>
                    <a:pt x="87" y="106"/>
                  </a:cubicBezTo>
                  <a:cubicBezTo>
                    <a:pt x="88" y="106"/>
                    <a:pt x="90" y="108"/>
                    <a:pt x="90" y="108"/>
                  </a:cubicBezTo>
                  <a:cubicBezTo>
                    <a:pt x="90" y="110"/>
                    <a:pt x="90" y="110"/>
                    <a:pt x="90" y="110"/>
                  </a:cubicBezTo>
                  <a:cubicBezTo>
                    <a:pt x="91" y="112"/>
                    <a:pt x="91" y="112"/>
                    <a:pt x="91" y="112"/>
                  </a:cubicBezTo>
                  <a:cubicBezTo>
                    <a:pt x="91" y="113"/>
                    <a:pt x="91" y="113"/>
                    <a:pt x="91" y="113"/>
                  </a:cubicBezTo>
                  <a:cubicBezTo>
                    <a:pt x="93" y="116"/>
                    <a:pt x="93" y="116"/>
                    <a:pt x="93" y="116"/>
                  </a:cubicBezTo>
                  <a:cubicBezTo>
                    <a:pt x="93" y="119"/>
                    <a:pt x="93" y="119"/>
                    <a:pt x="93" y="119"/>
                  </a:cubicBezTo>
                  <a:cubicBezTo>
                    <a:pt x="95" y="122"/>
                    <a:pt x="95" y="122"/>
                    <a:pt x="95" y="122"/>
                  </a:cubicBezTo>
                  <a:cubicBezTo>
                    <a:pt x="94" y="125"/>
                    <a:pt x="94" y="125"/>
                    <a:pt x="94" y="125"/>
                  </a:cubicBezTo>
                  <a:cubicBezTo>
                    <a:pt x="94" y="125"/>
                    <a:pt x="95" y="127"/>
                    <a:pt x="94" y="128"/>
                  </a:cubicBezTo>
                  <a:cubicBezTo>
                    <a:pt x="94" y="128"/>
                    <a:pt x="92" y="130"/>
                    <a:pt x="92" y="130"/>
                  </a:cubicBezTo>
                  <a:cubicBezTo>
                    <a:pt x="91" y="132"/>
                    <a:pt x="91" y="132"/>
                    <a:pt x="91" y="132"/>
                  </a:cubicBezTo>
                  <a:cubicBezTo>
                    <a:pt x="89" y="133"/>
                    <a:pt x="89" y="133"/>
                    <a:pt x="89" y="133"/>
                  </a:cubicBezTo>
                  <a:cubicBezTo>
                    <a:pt x="89" y="135"/>
                    <a:pt x="89" y="135"/>
                    <a:pt x="89" y="135"/>
                  </a:cubicBezTo>
                  <a:cubicBezTo>
                    <a:pt x="89" y="135"/>
                    <a:pt x="89" y="138"/>
                    <a:pt x="90" y="138"/>
                  </a:cubicBezTo>
                  <a:cubicBezTo>
                    <a:pt x="90" y="138"/>
                    <a:pt x="92" y="136"/>
                    <a:pt x="92" y="136"/>
                  </a:cubicBezTo>
                  <a:cubicBezTo>
                    <a:pt x="92" y="136"/>
                    <a:pt x="94" y="138"/>
                    <a:pt x="93" y="139"/>
                  </a:cubicBezTo>
                  <a:cubicBezTo>
                    <a:pt x="93" y="139"/>
                    <a:pt x="89" y="139"/>
                    <a:pt x="89" y="139"/>
                  </a:cubicBezTo>
                  <a:cubicBezTo>
                    <a:pt x="87" y="139"/>
                    <a:pt x="87" y="139"/>
                    <a:pt x="87" y="139"/>
                  </a:cubicBezTo>
                  <a:cubicBezTo>
                    <a:pt x="87" y="139"/>
                    <a:pt x="86" y="141"/>
                    <a:pt x="85" y="141"/>
                  </a:cubicBezTo>
                  <a:cubicBezTo>
                    <a:pt x="85" y="142"/>
                    <a:pt x="85" y="143"/>
                    <a:pt x="85" y="143"/>
                  </a:cubicBezTo>
                  <a:cubicBezTo>
                    <a:pt x="83" y="141"/>
                    <a:pt x="83" y="141"/>
                    <a:pt x="83" y="141"/>
                  </a:cubicBezTo>
                  <a:cubicBezTo>
                    <a:pt x="82" y="142"/>
                    <a:pt x="82" y="142"/>
                    <a:pt x="82" y="142"/>
                  </a:cubicBezTo>
                  <a:cubicBezTo>
                    <a:pt x="83" y="144"/>
                    <a:pt x="83" y="144"/>
                    <a:pt x="83" y="144"/>
                  </a:cubicBezTo>
                  <a:cubicBezTo>
                    <a:pt x="83" y="146"/>
                    <a:pt x="83" y="146"/>
                    <a:pt x="83" y="146"/>
                  </a:cubicBezTo>
                  <a:cubicBezTo>
                    <a:pt x="83" y="146"/>
                    <a:pt x="85" y="146"/>
                    <a:pt x="85" y="146"/>
                  </a:cubicBezTo>
                  <a:cubicBezTo>
                    <a:pt x="85" y="146"/>
                    <a:pt x="87" y="147"/>
                    <a:pt x="87" y="147"/>
                  </a:cubicBezTo>
                  <a:cubicBezTo>
                    <a:pt x="87" y="147"/>
                    <a:pt x="86" y="148"/>
                    <a:pt x="87" y="148"/>
                  </a:cubicBezTo>
                  <a:cubicBezTo>
                    <a:pt x="87" y="149"/>
                    <a:pt x="87" y="149"/>
                    <a:pt x="88" y="149"/>
                  </a:cubicBezTo>
                  <a:cubicBezTo>
                    <a:pt x="89" y="150"/>
                    <a:pt x="89" y="150"/>
                    <a:pt x="89" y="150"/>
                  </a:cubicBezTo>
                  <a:cubicBezTo>
                    <a:pt x="89" y="150"/>
                    <a:pt x="89" y="152"/>
                    <a:pt x="89" y="153"/>
                  </a:cubicBezTo>
                  <a:cubicBezTo>
                    <a:pt x="88" y="153"/>
                    <a:pt x="88" y="154"/>
                    <a:pt x="88" y="154"/>
                  </a:cubicBezTo>
                  <a:cubicBezTo>
                    <a:pt x="87" y="154"/>
                    <a:pt x="87" y="154"/>
                    <a:pt x="87" y="154"/>
                  </a:cubicBezTo>
                  <a:cubicBezTo>
                    <a:pt x="86" y="155"/>
                    <a:pt x="86" y="156"/>
                    <a:pt x="86" y="156"/>
                  </a:cubicBezTo>
                  <a:cubicBezTo>
                    <a:pt x="86" y="156"/>
                    <a:pt x="85" y="156"/>
                    <a:pt x="85" y="156"/>
                  </a:cubicBezTo>
                  <a:cubicBezTo>
                    <a:pt x="85" y="157"/>
                    <a:pt x="86" y="158"/>
                    <a:pt x="86" y="159"/>
                  </a:cubicBezTo>
                  <a:cubicBezTo>
                    <a:pt x="86" y="159"/>
                    <a:pt x="86" y="159"/>
                    <a:pt x="85" y="159"/>
                  </a:cubicBezTo>
                  <a:cubicBezTo>
                    <a:pt x="85" y="159"/>
                    <a:pt x="85" y="159"/>
                    <a:pt x="85" y="159"/>
                  </a:cubicBezTo>
                  <a:cubicBezTo>
                    <a:pt x="85" y="159"/>
                    <a:pt x="83" y="157"/>
                    <a:pt x="83" y="157"/>
                  </a:cubicBezTo>
                  <a:cubicBezTo>
                    <a:pt x="82" y="157"/>
                    <a:pt x="81" y="158"/>
                    <a:pt x="79" y="158"/>
                  </a:cubicBezTo>
                  <a:cubicBezTo>
                    <a:pt x="78" y="157"/>
                    <a:pt x="78" y="157"/>
                    <a:pt x="78" y="157"/>
                  </a:cubicBezTo>
                  <a:cubicBezTo>
                    <a:pt x="74" y="158"/>
                    <a:pt x="74" y="158"/>
                    <a:pt x="74" y="158"/>
                  </a:cubicBezTo>
                  <a:cubicBezTo>
                    <a:pt x="74" y="156"/>
                    <a:pt x="74" y="156"/>
                    <a:pt x="74" y="156"/>
                  </a:cubicBezTo>
                  <a:cubicBezTo>
                    <a:pt x="73" y="154"/>
                    <a:pt x="73" y="154"/>
                    <a:pt x="73" y="154"/>
                  </a:cubicBezTo>
                  <a:cubicBezTo>
                    <a:pt x="73" y="154"/>
                    <a:pt x="73" y="152"/>
                    <a:pt x="73" y="151"/>
                  </a:cubicBezTo>
                  <a:cubicBezTo>
                    <a:pt x="73" y="151"/>
                    <a:pt x="74" y="150"/>
                    <a:pt x="74" y="150"/>
                  </a:cubicBezTo>
                  <a:cubicBezTo>
                    <a:pt x="75" y="150"/>
                    <a:pt x="76" y="148"/>
                    <a:pt x="76" y="148"/>
                  </a:cubicBezTo>
                  <a:cubicBezTo>
                    <a:pt x="76" y="148"/>
                    <a:pt x="77" y="146"/>
                    <a:pt x="78" y="145"/>
                  </a:cubicBezTo>
                  <a:cubicBezTo>
                    <a:pt x="78" y="145"/>
                    <a:pt x="79" y="142"/>
                    <a:pt x="79" y="142"/>
                  </a:cubicBezTo>
                  <a:cubicBezTo>
                    <a:pt x="79" y="141"/>
                    <a:pt x="80" y="140"/>
                    <a:pt x="80" y="140"/>
                  </a:cubicBezTo>
                  <a:cubicBezTo>
                    <a:pt x="80" y="140"/>
                    <a:pt x="82" y="138"/>
                    <a:pt x="82" y="137"/>
                  </a:cubicBezTo>
                  <a:cubicBezTo>
                    <a:pt x="82" y="136"/>
                    <a:pt x="81" y="136"/>
                    <a:pt x="80" y="136"/>
                  </a:cubicBezTo>
                  <a:cubicBezTo>
                    <a:pt x="80" y="136"/>
                    <a:pt x="77" y="135"/>
                    <a:pt x="76" y="134"/>
                  </a:cubicBezTo>
                  <a:cubicBezTo>
                    <a:pt x="75" y="134"/>
                    <a:pt x="73" y="133"/>
                    <a:pt x="71" y="133"/>
                  </a:cubicBezTo>
                  <a:cubicBezTo>
                    <a:pt x="69" y="132"/>
                    <a:pt x="70" y="132"/>
                    <a:pt x="71" y="130"/>
                  </a:cubicBezTo>
                  <a:cubicBezTo>
                    <a:pt x="71" y="129"/>
                    <a:pt x="69" y="129"/>
                    <a:pt x="69" y="128"/>
                  </a:cubicBezTo>
                  <a:cubicBezTo>
                    <a:pt x="69" y="128"/>
                    <a:pt x="68" y="129"/>
                    <a:pt x="67" y="130"/>
                  </a:cubicBezTo>
                  <a:cubicBezTo>
                    <a:pt x="66" y="130"/>
                    <a:pt x="65" y="129"/>
                    <a:pt x="64" y="129"/>
                  </a:cubicBezTo>
                  <a:cubicBezTo>
                    <a:pt x="64" y="129"/>
                    <a:pt x="61" y="129"/>
                    <a:pt x="61" y="129"/>
                  </a:cubicBezTo>
                  <a:cubicBezTo>
                    <a:pt x="61" y="129"/>
                    <a:pt x="61" y="128"/>
                    <a:pt x="61" y="127"/>
                  </a:cubicBezTo>
                  <a:cubicBezTo>
                    <a:pt x="61" y="126"/>
                    <a:pt x="60" y="126"/>
                    <a:pt x="60" y="126"/>
                  </a:cubicBezTo>
                  <a:cubicBezTo>
                    <a:pt x="60" y="126"/>
                    <a:pt x="58" y="126"/>
                    <a:pt x="58" y="125"/>
                  </a:cubicBezTo>
                  <a:cubicBezTo>
                    <a:pt x="57" y="125"/>
                    <a:pt x="58" y="125"/>
                    <a:pt x="58" y="124"/>
                  </a:cubicBezTo>
                  <a:cubicBezTo>
                    <a:pt x="58" y="123"/>
                    <a:pt x="58" y="124"/>
                    <a:pt x="57" y="124"/>
                  </a:cubicBezTo>
                  <a:cubicBezTo>
                    <a:pt x="56" y="124"/>
                    <a:pt x="56" y="121"/>
                    <a:pt x="56" y="121"/>
                  </a:cubicBezTo>
                  <a:cubicBezTo>
                    <a:pt x="56" y="121"/>
                    <a:pt x="55" y="119"/>
                    <a:pt x="55" y="118"/>
                  </a:cubicBezTo>
                  <a:cubicBezTo>
                    <a:pt x="54" y="116"/>
                    <a:pt x="54" y="118"/>
                    <a:pt x="54" y="118"/>
                  </a:cubicBezTo>
                  <a:cubicBezTo>
                    <a:pt x="52" y="121"/>
                    <a:pt x="52" y="121"/>
                    <a:pt x="52" y="121"/>
                  </a:cubicBezTo>
                  <a:cubicBezTo>
                    <a:pt x="52" y="121"/>
                    <a:pt x="51" y="121"/>
                    <a:pt x="48" y="120"/>
                  </a:cubicBezTo>
                  <a:cubicBezTo>
                    <a:pt x="46" y="119"/>
                    <a:pt x="47" y="119"/>
                    <a:pt x="47" y="119"/>
                  </a:cubicBezTo>
                  <a:cubicBezTo>
                    <a:pt x="49" y="117"/>
                    <a:pt x="49" y="117"/>
                    <a:pt x="49" y="117"/>
                  </a:cubicBezTo>
                  <a:cubicBezTo>
                    <a:pt x="49" y="117"/>
                    <a:pt x="47" y="116"/>
                    <a:pt x="46" y="116"/>
                  </a:cubicBezTo>
                  <a:cubicBezTo>
                    <a:pt x="45" y="115"/>
                    <a:pt x="45" y="115"/>
                    <a:pt x="44" y="117"/>
                  </a:cubicBezTo>
                  <a:cubicBezTo>
                    <a:pt x="43" y="118"/>
                    <a:pt x="43" y="118"/>
                    <a:pt x="42" y="119"/>
                  </a:cubicBezTo>
                  <a:cubicBezTo>
                    <a:pt x="41" y="120"/>
                    <a:pt x="41" y="120"/>
                    <a:pt x="39" y="120"/>
                  </a:cubicBezTo>
                  <a:cubicBezTo>
                    <a:pt x="38" y="120"/>
                    <a:pt x="38" y="119"/>
                    <a:pt x="37" y="119"/>
                  </a:cubicBezTo>
                  <a:cubicBezTo>
                    <a:pt x="37" y="118"/>
                    <a:pt x="37" y="118"/>
                    <a:pt x="36" y="117"/>
                  </a:cubicBezTo>
                  <a:cubicBezTo>
                    <a:pt x="36" y="116"/>
                    <a:pt x="35" y="116"/>
                    <a:pt x="35" y="116"/>
                  </a:cubicBezTo>
                  <a:cubicBezTo>
                    <a:pt x="35" y="116"/>
                    <a:pt x="33" y="117"/>
                    <a:pt x="33" y="118"/>
                  </a:cubicBezTo>
                  <a:cubicBezTo>
                    <a:pt x="32" y="118"/>
                    <a:pt x="33" y="119"/>
                    <a:pt x="33" y="120"/>
                  </a:cubicBezTo>
                  <a:cubicBezTo>
                    <a:pt x="34" y="121"/>
                    <a:pt x="33" y="122"/>
                    <a:pt x="33" y="122"/>
                  </a:cubicBezTo>
                  <a:cubicBezTo>
                    <a:pt x="33" y="122"/>
                    <a:pt x="31" y="122"/>
                    <a:pt x="30" y="122"/>
                  </a:cubicBezTo>
                  <a:cubicBezTo>
                    <a:pt x="29" y="122"/>
                    <a:pt x="28" y="122"/>
                    <a:pt x="27" y="121"/>
                  </a:cubicBezTo>
                  <a:cubicBezTo>
                    <a:pt x="25" y="120"/>
                    <a:pt x="26" y="122"/>
                    <a:pt x="26" y="123"/>
                  </a:cubicBezTo>
                  <a:cubicBezTo>
                    <a:pt x="26" y="123"/>
                    <a:pt x="24" y="125"/>
                    <a:pt x="24" y="125"/>
                  </a:cubicBezTo>
                  <a:cubicBezTo>
                    <a:pt x="24" y="125"/>
                    <a:pt x="24" y="125"/>
                    <a:pt x="24" y="125"/>
                  </a:cubicBezTo>
                  <a:cubicBezTo>
                    <a:pt x="22" y="125"/>
                    <a:pt x="20" y="124"/>
                    <a:pt x="20" y="124"/>
                  </a:cubicBezTo>
                  <a:cubicBezTo>
                    <a:pt x="19" y="125"/>
                    <a:pt x="19" y="125"/>
                    <a:pt x="19" y="125"/>
                  </a:cubicBezTo>
                  <a:cubicBezTo>
                    <a:pt x="16" y="124"/>
                    <a:pt x="16" y="124"/>
                    <a:pt x="16" y="124"/>
                  </a:cubicBezTo>
                  <a:cubicBezTo>
                    <a:pt x="15" y="124"/>
                    <a:pt x="15" y="124"/>
                    <a:pt x="15" y="124"/>
                  </a:cubicBezTo>
                  <a:cubicBezTo>
                    <a:pt x="14" y="121"/>
                    <a:pt x="14" y="121"/>
                    <a:pt x="14" y="121"/>
                  </a:cubicBezTo>
                  <a:cubicBezTo>
                    <a:pt x="13" y="121"/>
                    <a:pt x="13" y="121"/>
                    <a:pt x="13" y="121"/>
                  </a:cubicBezTo>
                  <a:cubicBezTo>
                    <a:pt x="9" y="119"/>
                    <a:pt x="9" y="119"/>
                    <a:pt x="9" y="119"/>
                  </a:cubicBezTo>
                  <a:cubicBezTo>
                    <a:pt x="8" y="118"/>
                    <a:pt x="8" y="118"/>
                    <a:pt x="8" y="118"/>
                  </a:cubicBezTo>
                  <a:cubicBezTo>
                    <a:pt x="6" y="119"/>
                    <a:pt x="6" y="119"/>
                    <a:pt x="6" y="119"/>
                  </a:cubicBezTo>
                  <a:cubicBezTo>
                    <a:pt x="5" y="120"/>
                    <a:pt x="5" y="120"/>
                    <a:pt x="5" y="120"/>
                  </a:cubicBezTo>
                  <a:cubicBezTo>
                    <a:pt x="5" y="120"/>
                    <a:pt x="3" y="121"/>
                    <a:pt x="2" y="121"/>
                  </a:cubicBezTo>
                  <a:cubicBezTo>
                    <a:pt x="2" y="120"/>
                    <a:pt x="0" y="116"/>
                    <a:pt x="0" y="116"/>
                  </a:cubicBezTo>
                  <a:cubicBezTo>
                    <a:pt x="1" y="113"/>
                    <a:pt x="1" y="113"/>
                    <a:pt x="1" y="113"/>
                  </a:cubicBezTo>
                  <a:cubicBezTo>
                    <a:pt x="1" y="113"/>
                    <a:pt x="4" y="112"/>
                    <a:pt x="4" y="112"/>
                  </a:cubicBezTo>
                  <a:cubicBezTo>
                    <a:pt x="4" y="112"/>
                    <a:pt x="6" y="112"/>
                    <a:pt x="6" y="112"/>
                  </a:cubicBezTo>
                  <a:cubicBezTo>
                    <a:pt x="6" y="112"/>
                    <a:pt x="7" y="112"/>
                    <a:pt x="7" y="113"/>
                  </a:cubicBezTo>
                  <a:cubicBezTo>
                    <a:pt x="8" y="113"/>
                    <a:pt x="10" y="115"/>
                    <a:pt x="11" y="115"/>
                  </a:cubicBezTo>
                  <a:cubicBezTo>
                    <a:pt x="11" y="115"/>
                    <a:pt x="13" y="116"/>
                    <a:pt x="13" y="116"/>
                  </a:cubicBezTo>
                  <a:cubicBezTo>
                    <a:pt x="14" y="116"/>
                    <a:pt x="16" y="117"/>
                    <a:pt x="16" y="117"/>
                  </a:cubicBezTo>
                  <a:cubicBezTo>
                    <a:pt x="16" y="117"/>
                    <a:pt x="18" y="117"/>
                    <a:pt x="18" y="117"/>
                  </a:cubicBezTo>
                  <a:cubicBezTo>
                    <a:pt x="18" y="117"/>
                    <a:pt x="20" y="116"/>
                    <a:pt x="20" y="116"/>
                  </a:cubicBezTo>
                  <a:cubicBezTo>
                    <a:pt x="20" y="116"/>
                    <a:pt x="20" y="116"/>
                    <a:pt x="20" y="116"/>
                  </a:cubicBezTo>
                  <a:cubicBezTo>
                    <a:pt x="21" y="115"/>
                    <a:pt x="21" y="114"/>
                    <a:pt x="21" y="114"/>
                  </a:cubicBezTo>
                  <a:cubicBezTo>
                    <a:pt x="21" y="114"/>
                    <a:pt x="22" y="114"/>
                    <a:pt x="22" y="114"/>
                  </a:cubicBezTo>
                  <a:cubicBezTo>
                    <a:pt x="22" y="115"/>
                    <a:pt x="23" y="116"/>
                    <a:pt x="23" y="116"/>
                  </a:cubicBezTo>
                  <a:cubicBezTo>
                    <a:pt x="23" y="116"/>
                    <a:pt x="24" y="117"/>
                    <a:pt x="24" y="117"/>
                  </a:cubicBezTo>
                  <a:cubicBezTo>
                    <a:pt x="25" y="118"/>
                    <a:pt x="26" y="118"/>
                    <a:pt x="26" y="118"/>
                  </a:cubicBezTo>
                  <a:cubicBezTo>
                    <a:pt x="26" y="118"/>
                    <a:pt x="27" y="117"/>
                    <a:pt x="27" y="117"/>
                  </a:cubicBezTo>
                  <a:cubicBezTo>
                    <a:pt x="27" y="117"/>
                    <a:pt x="28" y="118"/>
                    <a:pt x="28" y="117"/>
                  </a:cubicBezTo>
                  <a:cubicBezTo>
                    <a:pt x="28" y="117"/>
                    <a:pt x="29" y="117"/>
                    <a:pt x="29" y="117"/>
                  </a:cubicBezTo>
                  <a:cubicBezTo>
                    <a:pt x="29" y="117"/>
                    <a:pt x="30" y="116"/>
                    <a:pt x="29" y="116"/>
                  </a:cubicBezTo>
                  <a:cubicBezTo>
                    <a:pt x="29" y="116"/>
                    <a:pt x="29" y="115"/>
                    <a:pt x="29" y="116"/>
                  </a:cubicBezTo>
                  <a:cubicBezTo>
                    <a:pt x="28" y="116"/>
                    <a:pt x="28" y="116"/>
                    <a:pt x="27" y="116"/>
                  </a:cubicBezTo>
                  <a:cubicBezTo>
                    <a:pt x="26" y="116"/>
                    <a:pt x="24" y="115"/>
                    <a:pt x="24" y="115"/>
                  </a:cubicBezTo>
                  <a:cubicBezTo>
                    <a:pt x="24" y="114"/>
                    <a:pt x="23" y="114"/>
                    <a:pt x="23" y="113"/>
                  </a:cubicBezTo>
                  <a:cubicBezTo>
                    <a:pt x="22" y="113"/>
                    <a:pt x="22" y="112"/>
                    <a:pt x="21" y="112"/>
                  </a:cubicBezTo>
                  <a:cubicBezTo>
                    <a:pt x="20" y="112"/>
                    <a:pt x="20" y="112"/>
                    <a:pt x="20" y="112"/>
                  </a:cubicBezTo>
                  <a:cubicBezTo>
                    <a:pt x="20" y="112"/>
                    <a:pt x="19" y="113"/>
                    <a:pt x="19" y="114"/>
                  </a:cubicBezTo>
                  <a:cubicBezTo>
                    <a:pt x="19" y="114"/>
                    <a:pt x="20" y="115"/>
                    <a:pt x="18" y="114"/>
                  </a:cubicBezTo>
                  <a:cubicBezTo>
                    <a:pt x="16" y="114"/>
                    <a:pt x="14" y="114"/>
                    <a:pt x="14" y="114"/>
                  </a:cubicBezTo>
                  <a:cubicBezTo>
                    <a:pt x="11" y="111"/>
                    <a:pt x="11" y="111"/>
                    <a:pt x="11" y="111"/>
                  </a:cubicBezTo>
                  <a:cubicBezTo>
                    <a:pt x="11" y="111"/>
                    <a:pt x="10" y="111"/>
                    <a:pt x="9" y="111"/>
                  </a:cubicBezTo>
                  <a:cubicBezTo>
                    <a:pt x="9" y="111"/>
                    <a:pt x="7" y="110"/>
                    <a:pt x="7" y="109"/>
                  </a:cubicBezTo>
                  <a:cubicBezTo>
                    <a:pt x="7" y="109"/>
                    <a:pt x="6" y="108"/>
                    <a:pt x="6" y="107"/>
                  </a:cubicBezTo>
                  <a:cubicBezTo>
                    <a:pt x="6" y="107"/>
                    <a:pt x="5" y="107"/>
                    <a:pt x="5" y="106"/>
                  </a:cubicBezTo>
                  <a:cubicBezTo>
                    <a:pt x="5" y="106"/>
                    <a:pt x="4" y="105"/>
                    <a:pt x="4" y="105"/>
                  </a:cubicBezTo>
                  <a:cubicBezTo>
                    <a:pt x="4" y="105"/>
                    <a:pt x="4" y="104"/>
                    <a:pt x="5" y="103"/>
                  </a:cubicBezTo>
                  <a:cubicBezTo>
                    <a:pt x="7" y="103"/>
                    <a:pt x="7" y="103"/>
                    <a:pt x="8" y="103"/>
                  </a:cubicBezTo>
                  <a:cubicBezTo>
                    <a:pt x="9" y="103"/>
                    <a:pt x="8" y="103"/>
                    <a:pt x="10" y="103"/>
                  </a:cubicBezTo>
                  <a:cubicBezTo>
                    <a:pt x="12" y="103"/>
                    <a:pt x="11" y="103"/>
                    <a:pt x="12" y="103"/>
                  </a:cubicBezTo>
                  <a:cubicBezTo>
                    <a:pt x="13" y="103"/>
                    <a:pt x="15" y="103"/>
                    <a:pt x="15" y="103"/>
                  </a:cubicBezTo>
                  <a:cubicBezTo>
                    <a:pt x="15" y="103"/>
                    <a:pt x="13" y="102"/>
                    <a:pt x="16" y="103"/>
                  </a:cubicBezTo>
                  <a:cubicBezTo>
                    <a:pt x="16" y="103"/>
                    <a:pt x="20" y="104"/>
                    <a:pt x="19" y="106"/>
                  </a:cubicBezTo>
                  <a:cubicBezTo>
                    <a:pt x="19" y="106"/>
                    <a:pt x="18" y="107"/>
                    <a:pt x="18" y="107"/>
                  </a:cubicBezTo>
                  <a:cubicBezTo>
                    <a:pt x="18" y="107"/>
                    <a:pt x="20" y="108"/>
                    <a:pt x="20" y="108"/>
                  </a:cubicBezTo>
                  <a:cubicBezTo>
                    <a:pt x="20" y="108"/>
                    <a:pt x="21" y="107"/>
                    <a:pt x="21" y="107"/>
                  </a:cubicBezTo>
                  <a:cubicBezTo>
                    <a:pt x="22" y="108"/>
                    <a:pt x="22" y="108"/>
                    <a:pt x="22" y="108"/>
                  </a:cubicBezTo>
                  <a:cubicBezTo>
                    <a:pt x="24" y="110"/>
                    <a:pt x="24" y="110"/>
                    <a:pt x="24" y="110"/>
                  </a:cubicBezTo>
                  <a:cubicBezTo>
                    <a:pt x="24" y="110"/>
                    <a:pt x="26" y="110"/>
                    <a:pt x="26" y="110"/>
                  </a:cubicBezTo>
                  <a:cubicBezTo>
                    <a:pt x="25" y="111"/>
                    <a:pt x="24" y="109"/>
                    <a:pt x="25" y="111"/>
                  </a:cubicBezTo>
                  <a:cubicBezTo>
                    <a:pt x="26" y="113"/>
                    <a:pt x="27" y="114"/>
                    <a:pt x="27" y="114"/>
                  </a:cubicBezTo>
                  <a:cubicBezTo>
                    <a:pt x="28" y="114"/>
                    <a:pt x="28" y="114"/>
                    <a:pt x="28" y="114"/>
                  </a:cubicBezTo>
                  <a:cubicBezTo>
                    <a:pt x="28" y="114"/>
                    <a:pt x="28" y="113"/>
                    <a:pt x="29" y="113"/>
                  </a:cubicBezTo>
                  <a:cubicBezTo>
                    <a:pt x="29" y="114"/>
                    <a:pt x="31" y="114"/>
                    <a:pt x="32" y="114"/>
                  </a:cubicBezTo>
                  <a:cubicBezTo>
                    <a:pt x="32" y="114"/>
                    <a:pt x="32" y="113"/>
                    <a:pt x="31" y="111"/>
                  </a:cubicBezTo>
                  <a:cubicBezTo>
                    <a:pt x="30" y="110"/>
                    <a:pt x="29" y="109"/>
                    <a:pt x="29" y="109"/>
                  </a:cubicBezTo>
                  <a:cubicBezTo>
                    <a:pt x="28" y="109"/>
                    <a:pt x="29" y="110"/>
                    <a:pt x="27" y="109"/>
                  </a:cubicBezTo>
                  <a:cubicBezTo>
                    <a:pt x="25" y="108"/>
                    <a:pt x="25" y="109"/>
                    <a:pt x="24" y="108"/>
                  </a:cubicBezTo>
                  <a:cubicBezTo>
                    <a:pt x="23" y="106"/>
                    <a:pt x="22" y="106"/>
                    <a:pt x="22" y="105"/>
                  </a:cubicBezTo>
                  <a:cubicBezTo>
                    <a:pt x="22" y="105"/>
                    <a:pt x="23" y="105"/>
                    <a:pt x="24" y="104"/>
                  </a:cubicBezTo>
                  <a:cubicBezTo>
                    <a:pt x="25" y="104"/>
                    <a:pt x="23" y="103"/>
                    <a:pt x="25" y="104"/>
                  </a:cubicBezTo>
                  <a:cubicBezTo>
                    <a:pt x="28" y="105"/>
                    <a:pt x="28" y="105"/>
                    <a:pt x="29" y="105"/>
                  </a:cubicBezTo>
                  <a:cubicBezTo>
                    <a:pt x="29" y="105"/>
                    <a:pt x="31" y="105"/>
                    <a:pt x="29" y="104"/>
                  </a:cubicBezTo>
                  <a:cubicBezTo>
                    <a:pt x="27" y="104"/>
                    <a:pt x="26" y="103"/>
                    <a:pt x="26" y="103"/>
                  </a:cubicBezTo>
                  <a:cubicBezTo>
                    <a:pt x="24" y="103"/>
                    <a:pt x="24" y="103"/>
                    <a:pt x="24" y="103"/>
                  </a:cubicBezTo>
                  <a:cubicBezTo>
                    <a:pt x="24" y="103"/>
                    <a:pt x="24" y="103"/>
                    <a:pt x="23" y="103"/>
                  </a:cubicBezTo>
                  <a:cubicBezTo>
                    <a:pt x="22" y="103"/>
                    <a:pt x="22" y="104"/>
                    <a:pt x="22" y="103"/>
                  </a:cubicBezTo>
                  <a:cubicBezTo>
                    <a:pt x="21" y="103"/>
                    <a:pt x="20" y="103"/>
                    <a:pt x="20" y="102"/>
                  </a:cubicBezTo>
                  <a:cubicBezTo>
                    <a:pt x="19" y="102"/>
                    <a:pt x="18" y="101"/>
                    <a:pt x="18" y="101"/>
                  </a:cubicBezTo>
                  <a:cubicBezTo>
                    <a:pt x="18" y="100"/>
                    <a:pt x="17" y="99"/>
                    <a:pt x="17" y="99"/>
                  </a:cubicBezTo>
                  <a:cubicBezTo>
                    <a:pt x="17" y="99"/>
                    <a:pt x="17" y="99"/>
                    <a:pt x="17" y="99"/>
                  </a:cubicBezTo>
                  <a:cubicBezTo>
                    <a:pt x="16" y="99"/>
                    <a:pt x="15" y="99"/>
                    <a:pt x="14" y="99"/>
                  </a:cubicBezTo>
                  <a:cubicBezTo>
                    <a:pt x="14" y="99"/>
                    <a:pt x="13" y="99"/>
                    <a:pt x="13" y="99"/>
                  </a:cubicBezTo>
                  <a:cubicBezTo>
                    <a:pt x="13" y="98"/>
                    <a:pt x="13" y="98"/>
                    <a:pt x="13" y="97"/>
                  </a:cubicBezTo>
                  <a:cubicBezTo>
                    <a:pt x="13" y="97"/>
                    <a:pt x="13" y="96"/>
                    <a:pt x="14" y="96"/>
                  </a:cubicBezTo>
                  <a:cubicBezTo>
                    <a:pt x="15" y="96"/>
                    <a:pt x="16" y="96"/>
                    <a:pt x="17" y="96"/>
                  </a:cubicBezTo>
                  <a:cubicBezTo>
                    <a:pt x="18" y="96"/>
                    <a:pt x="19" y="96"/>
                    <a:pt x="20" y="96"/>
                  </a:cubicBezTo>
                  <a:cubicBezTo>
                    <a:pt x="20" y="96"/>
                    <a:pt x="21" y="97"/>
                    <a:pt x="21" y="97"/>
                  </a:cubicBezTo>
                  <a:cubicBezTo>
                    <a:pt x="22" y="98"/>
                    <a:pt x="23" y="98"/>
                    <a:pt x="23" y="98"/>
                  </a:cubicBezTo>
                  <a:cubicBezTo>
                    <a:pt x="23" y="99"/>
                    <a:pt x="23" y="99"/>
                    <a:pt x="24" y="99"/>
                  </a:cubicBezTo>
                  <a:cubicBezTo>
                    <a:pt x="24" y="100"/>
                    <a:pt x="25" y="100"/>
                    <a:pt x="25" y="100"/>
                  </a:cubicBezTo>
                  <a:cubicBezTo>
                    <a:pt x="26" y="102"/>
                    <a:pt x="26" y="102"/>
                    <a:pt x="26" y="102"/>
                  </a:cubicBezTo>
                  <a:cubicBezTo>
                    <a:pt x="26" y="102"/>
                    <a:pt x="26" y="102"/>
                    <a:pt x="26" y="102"/>
                  </a:cubicBezTo>
                  <a:cubicBezTo>
                    <a:pt x="28" y="103"/>
                    <a:pt x="28" y="103"/>
                    <a:pt x="28" y="103"/>
                  </a:cubicBezTo>
                  <a:cubicBezTo>
                    <a:pt x="28" y="103"/>
                    <a:pt x="31" y="104"/>
                    <a:pt x="31" y="104"/>
                  </a:cubicBezTo>
                  <a:cubicBezTo>
                    <a:pt x="31" y="104"/>
                    <a:pt x="31" y="104"/>
                    <a:pt x="32" y="104"/>
                  </a:cubicBezTo>
                  <a:cubicBezTo>
                    <a:pt x="33" y="104"/>
                    <a:pt x="33" y="103"/>
                    <a:pt x="33" y="103"/>
                  </a:cubicBezTo>
                  <a:cubicBezTo>
                    <a:pt x="33" y="103"/>
                    <a:pt x="34" y="103"/>
                    <a:pt x="34" y="103"/>
                  </a:cubicBezTo>
                  <a:cubicBezTo>
                    <a:pt x="34" y="103"/>
                    <a:pt x="37" y="101"/>
                    <a:pt x="37" y="101"/>
                  </a:cubicBezTo>
                  <a:cubicBezTo>
                    <a:pt x="37" y="102"/>
                    <a:pt x="38" y="102"/>
                    <a:pt x="39" y="102"/>
                  </a:cubicBezTo>
                  <a:cubicBezTo>
                    <a:pt x="39" y="102"/>
                    <a:pt x="42" y="104"/>
                    <a:pt x="42" y="104"/>
                  </a:cubicBezTo>
                  <a:cubicBezTo>
                    <a:pt x="42" y="103"/>
                    <a:pt x="42" y="102"/>
                    <a:pt x="42" y="102"/>
                  </a:cubicBezTo>
                  <a:cubicBezTo>
                    <a:pt x="42" y="102"/>
                    <a:pt x="43" y="101"/>
                    <a:pt x="43" y="101"/>
                  </a:cubicBezTo>
                  <a:cubicBezTo>
                    <a:pt x="47" y="101"/>
                    <a:pt x="47" y="101"/>
                    <a:pt x="47" y="101"/>
                  </a:cubicBezTo>
                  <a:cubicBezTo>
                    <a:pt x="47" y="101"/>
                    <a:pt x="48" y="100"/>
                    <a:pt x="48" y="100"/>
                  </a:cubicBezTo>
                  <a:cubicBezTo>
                    <a:pt x="47" y="100"/>
                    <a:pt x="46" y="100"/>
                    <a:pt x="46" y="100"/>
                  </a:cubicBezTo>
                  <a:cubicBezTo>
                    <a:pt x="44" y="101"/>
                    <a:pt x="44" y="101"/>
                    <a:pt x="44" y="101"/>
                  </a:cubicBezTo>
                  <a:cubicBezTo>
                    <a:pt x="42" y="101"/>
                    <a:pt x="42" y="101"/>
                    <a:pt x="42" y="101"/>
                  </a:cubicBezTo>
                  <a:cubicBezTo>
                    <a:pt x="42" y="101"/>
                    <a:pt x="41" y="102"/>
                    <a:pt x="41" y="102"/>
                  </a:cubicBezTo>
                  <a:cubicBezTo>
                    <a:pt x="40" y="102"/>
                    <a:pt x="39" y="101"/>
                    <a:pt x="39" y="101"/>
                  </a:cubicBezTo>
                  <a:cubicBezTo>
                    <a:pt x="38" y="100"/>
                    <a:pt x="36" y="99"/>
                    <a:pt x="36" y="99"/>
                  </a:cubicBezTo>
                  <a:cubicBezTo>
                    <a:pt x="35" y="99"/>
                    <a:pt x="36" y="99"/>
                    <a:pt x="34" y="98"/>
                  </a:cubicBezTo>
                  <a:cubicBezTo>
                    <a:pt x="32" y="97"/>
                    <a:pt x="31" y="96"/>
                    <a:pt x="31" y="96"/>
                  </a:cubicBezTo>
                  <a:cubicBezTo>
                    <a:pt x="30" y="95"/>
                    <a:pt x="30" y="95"/>
                    <a:pt x="30" y="95"/>
                  </a:cubicBezTo>
                  <a:cubicBezTo>
                    <a:pt x="30" y="95"/>
                    <a:pt x="30" y="94"/>
                    <a:pt x="29" y="94"/>
                  </a:cubicBezTo>
                  <a:cubicBezTo>
                    <a:pt x="28" y="93"/>
                    <a:pt x="25" y="92"/>
                    <a:pt x="25" y="92"/>
                  </a:cubicBezTo>
                  <a:cubicBezTo>
                    <a:pt x="25" y="92"/>
                    <a:pt x="25" y="91"/>
                    <a:pt x="25" y="91"/>
                  </a:cubicBezTo>
                  <a:cubicBezTo>
                    <a:pt x="25" y="91"/>
                    <a:pt x="25" y="88"/>
                    <a:pt x="25" y="88"/>
                  </a:cubicBezTo>
                  <a:cubicBezTo>
                    <a:pt x="25" y="87"/>
                    <a:pt x="24" y="85"/>
                    <a:pt x="24" y="85"/>
                  </a:cubicBezTo>
                  <a:cubicBezTo>
                    <a:pt x="24" y="85"/>
                    <a:pt x="26" y="84"/>
                    <a:pt x="26" y="84"/>
                  </a:cubicBezTo>
                  <a:cubicBezTo>
                    <a:pt x="27" y="84"/>
                    <a:pt x="28" y="85"/>
                    <a:pt x="28" y="85"/>
                  </a:cubicBezTo>
                  <a:cubicBezTo>
                    <a:pt x="29" y="84"/>
                    <a:pt x="29" y="84"/>
                    <a:pt x="29" y="84"/>
                  </a:cubicBezTo>
                  <a:cubicBezTo>
                    <a:pt x="37" y="73"/>
                    <a:pt x="37" y="73"/>
                    <a:pt x="37" y="73"/>
                  </a:cubicBezTo>
                  <a:cubicBezTo>
                    <a:pt x="44" y="63"/>
                    <a:pt x="44" y="63"/>
                    <a:pt x="44" y="63"/>
                  </a:cubicBezTo>
                  <a:cubicBezTo>
                    <a:pt x="47" y="48"/>
                    <a:pt x="47" y="48"/>
                    <a:pt x="47" y="48"/>
                  </a:cubicBezTo>
                  <a:cubicBezTo>
                    <a:pt x="49" y="41"/>
                    <a:pt x="49" y="41"/>
                    <a:pt x="49" y="41"/>
                  </a:cubicBezTo>
                  <a:cubicBezTo>
                    <a:pt x="51" y="35"/>
                    <a:pt x="51" y="35"/>
                    <a:pt x="51" y="35"/>
                  </a:cubicBezTo>
                  <a:cubicBezTo>
                    <a:pt x="51" y="35"/>
                    <a:pt x="51" y="34"/>
                    <a:pt x="52" y="35"/>
                  </a:cubicBezTo>
                  <a:cubicBezTo>
                    <a:pt x="52" y="35"/>
                    <a:pt x="53" y="37"/>
                    <a:pt x="53" y="37"/>
                  </a:cubicBezTo>
                  <a:cubicBezTo>
                    <a:pt x="54" y="38"/>
                    <a:pt x="54" y="38"/>
                    <a:pt x="54" y="38"/>
                  </a:cubicBezTo>
                  <a:cubicBezTo>
                    <a:pt x="55" y="38"/>
                    <a:pt x="55" y="38"/>
                    <a:pt x="55" y="38"/>
                  </a:cubicBezTo>
                  <a:cubicBezTo>
                    <a:pt x="55" y="38"/>
                    <a:pt x="57" y="37"/>
                    <a:pt x="58" y="37"/>
                  </a:cubicBezTo>
                  <a:cubicBezTo>
                    <a:pt x="58" y="37"/>
                    <a:pt x="62" y="39"/>
                    <a:pt x="62" y="39"/>
                  </a:cubicBezTo>
                  <a:cubicBezTo>
                    <a:pt x="62" y="39"/>
                    <a:pt x="62" y="41"/>
                    <a:pt x="62" y="42"/>
                  </a:cubicBezTo>
                  <a:cubicBezTo>
                    <a:pt x="62" y="42"/>
                    <a:pt x="64" y="44"/>
                    <a:pt x="63" y="45"/>
                  </a:cubicBezTo>
                  <a:cubicBezTo>
                    <a:pt x="63" y="45"/>
                    <a:pt x="62" y="47"/>
                    <a:pt x="62" y="47"/>
                  </a:cubicBezTo>
                  <a:cubicBezTo>
                    <a:pt x="62" y="47"/>
                    <a:pt x="63" y="48"/>
                    <a:pt x="63" y="48"/>
                  </a:cubicBezTo>
                  <a:cubicBezTo>
                    <a:pt x="64" y="48"/>
                    <a:pt x="64" y="48"/>
                    <a:pt x="65" y="48"/>
                  </a:cubicBezTo>
                  <a:cubicBezTo>
                    <a:pt x="66" y="48"/>
                    <a:pt x="67" y="49"/>
                    <a:pt x="67" y="49"/>
                  </a:cubicBezTo>
                  <a:cubicBezTo>
                    <a:pt x="67" y="49"/>
                    <a:pt x="67" y="50"/>
                    <a:pt x="67" y="50"/>
                  </a:cubicBezTo>
                  <a:cubicBezTo>
                    <a:pt x="67" y="50"/>
                    <a:pt x="67" y="52"/>
                    <a:pt x="67" y="52"/>
                  </a:cubicBezTo>
                  <a:cubicBezTo>
                    <a:pt x="67" y="53"/>
                    <a:pt x="65" y="53"/>
                    <a:pt x="65" y="53"/>
                  </a:cubicBezTo>
                  <a:cubicBezTo>
                    <a:pt x="65" y="53"/>
                    <a:pt x="65" y="54"/>
                    <a:pt x="65" y="54"/>
                  </a:cubicBezTo>
                  <a:cubicBezTo>
                    <a:pt x="64" y="55"/>
                    <a:pt x="63" y="56"/>
                    <a:pt x="62" y="56"/>
                  </a:cubicBezTo>
                  <a:cubicBezTo>
                    <a:pt x="62" y="56"/>
                    <a:pt x="60" y="54"/>
                    <a:pt x="60" y="54"/>
                  </a:cubicBezTo>
                  <a:cubicBezTo>
                    <a:pt x="60" y="54"/>
                    <a:pt x="59" y="55"/>
                    <a:pt x="59" y="55"/>
                  </a:cubicBezTo>
                  <a:cubicBezTo>
                    <a:pt x="60" y="57"/>
                    <a:pt x="60" y="57"/>
                    <a:pt x="60" y="57"/>
                  </a:cubicBezTo>
                  <a:cubicBezTo>
                    <a:pt x="61" y="60"/>
                    <a:pt x="61" y="60"/>
                    <a:pt x="61" y="60"/>
                  </a:cubicBezTo>
                  <a:cubicBezTo>
                    <a:pt x="60" y="61"/>
                    <a:pt x="60" y="61"/>
                    <a:pt x="60" y="61"/>
                  </a:cubicBezTo>
                  <a:cubicBezTo>
                    <a:pt x="61" y="64"/>
                    <a:pt x="61" y="64"/>
                    <a:pt x="61" y="64"/>
                  </a:cubicBezTo>
                  <a:cubicBezTo>
                    <a:pt x="61" y="66"/>
                    <a:pt x="61" y="66"/>
                    <a:pt x="61" y="66"/>
                  </a:cubicBezTo>
                  <a:cubicBezTo>
                    <a:pt x="59" y="67"/>
                    <a:pt x="59" y="67"/>
                    <a:pt x="59" y="67"/>
                  </a:cubicBezTo>
                  <a:cubicBezTo>
                    <a:pt x="59" y="67"/>
                    <a:pt x="58" y="68"/>
                    <a:pt x="57" y="68"/>
                  </a:cubicBezTo>
                  <a:cubicBezTo>
                    <a:pt x="57" y="68"/>
                    <a:pt x="56" y="67"/>
                    <a:pt x="56" y="68"/>
                  </a:cubicBezTo>
                  <a:cubicBezTo>
                    <a:pt x="57" y="69"/>
                    <a:pt x="57" y="70"/>
                    <a:pt x="58" y="70"/>
                  </a:cubicBezTo>
                  <a:cubicBezTo>
                    <a:pt x="59" y="70"/>
                    <a:pt x="61" y="70"/>
                    <a:pt x="61" y="70"/>
                  </a:cubicBezTo>
                  <a:cubicBezTo>
                    <a:pt x="63" y="73"/>
                    <a:pt x="63" y="73"/>
                    <a:pt x="63" y="73"/>
                  </a:cubicBezTo>
                  <a:cubicBezTo>
                    <a:pt x="63" y="73"/>
                    <a:pt x="64" y="73"/>
                    <a:pt x="65" y="73"/>
                  </a:cubicBezTo>
                  <a:cubicBezTo>
                    <a:pt x="65" y="73"/>
                    <a:pt x="67" y="74"/>
                    <a:pt x="67" y="74"/>
                  </a:cubicBezTo>
                  <a:cubicBezTo>
                    <a:pt x="67" y="74"/>
                    <a:pt x="67" y="74"/>
                    <a:pt x="68" y="75"/>
                  </a:cubicBezTo>
                  <a:cubicBezTo>
                    <a:pt x="69" y="75"/>
                    <a:pt x="71" y="76"/>
                    <a:pt x="71" y="76"/>
                  </a:cubicBezTo>
                  <a:cubicBezTo>
                    <a:pt x="71" y="76"/>
                    <a:pt x="71" y="75"/>
                    <a:pt x="70" y="75"/>
                  </a:cubicBezTo>
                  <a:cubicBezTo>
                    <a:pt x="70" y="75"/>
                    <a:pt x="69" y="72"/>
                    <a:pt x="67" y="72"/>
                  </a:cubicBezTo>
                  <a:cubicBezTo>
                    <a:pt x="66" y="71"/>
                    <a:pt x="65" y="71"/>
                    <a:pt x="64" y="71"/>
                  </a:cubicBezTo>
                  <a:cubicBezTo>
                    <a:pt x="63" y="71"/>
                    <a:pt x="61" y="70"/>
                    <a:pt x="61" y="70"/>
                  </a:cubicBezTo>
                  <a:cubicBezTo>
                    <a:pt x="61" y="69"/>
                    <a:pt x="60" y="68"/>
                    <a:pt x="61" y="68"/>
                  </a:cubicBezTo>
                  <a:cubicBezTo>
                    <a:pt x="61" y="67"/>
                    <a:pt x="61" y="66"/>
                    <a:pt x="63" y="66"/>
                  </a:cubicBezTo>
                  <a:cubicBezTo>
                    <a:pt x="64" y="66"/>
                    <a:pt x="65" y="67"/>
                    <a:pt x="66" y="66"/>
                  </a:cubicBezTo>
                  <a:cubicBezTo>
                    <a:pt x="67" y="66"/>
                    <a:pt x="69" y="63"/>
                    <a:pt x="69" y="63"/>
                  </a:cubicBezTo>
                  <a:cubicBezTo>
                    <a:pt x="71" y="61"/>
                    <a:pt x="71" y="61"/>
                    <a:pt x="71" y="61"/>
                  </a:cubicBezTo>
                  <a:cubicBezTo>
                    <a:pt x="74" y="60"/>
                    <a:pt x="74" y="60"/>
                    <a:pt x="74" y="60"/>
                  </a:cubicBezTo>
                  <a:cubicBezTo>
                    <a:pt x="74" y="60"/>
                    <a:pt x="78" y="58"/>
                    <a:pt x="78" y="58"/>
                  </a:cubicBezTo>
                  <a:cubicBezTo>
                    <a:pt x="78" y="58"/>
                    <a:pt x="79" y="58"/>
                    <a:pt x="80" y="59"/>
                  </a:cubicBezTo>
                  <a:cubicBezTo>
                    <a:pt x="81" y="60"/>
                    <a:pt x="81" y="60"/>
                    <a:pt x="81" y="60"/>
                  </a:cubicBezTo>
                  <a:cubicBezTo>
                    <a:pt x="82" y="60"/>
                    <a:pt x="84" y="61"/>
                    <a:pt x="84" y="61"/>
                  </a:cubicBezTo>
                  <a:cubicBezTo>
                    <a:pt x="84" y="61"/>
                    <a:pt x="84" y="61"/>
                    <a:pt x="85" y="62"/>
                  </a:cubicBezTo>
                  <a:cubicBezTo>
                    <a:pt x="85" y="62"/>
                    <a:pt x="86" y="63"/>
                    <a:pt x="85" y="65"/>
                  </a:cubicBezTo>
                  <a:cubicBezTo>
                    <a:pt x="85" y="66"/>
                    <a:pt x="85" y="67"/>
                    <a:pt x="85" y="67"/>
                  </a:cubicBezTo>
                  <a:cubicBezTo>
                    <a:pt x="85" y="67"/>
                    <a:pt x="86" y="66"/>
                    <a:pt x="86" y="65"/>
                  </a:cubicBezTo>
                  <a:cubicBezTo>
                    <a:pt x="86" y="63"/>
                    <a:pt x="86" y="62"/>
                    <a:pt x="86" y="61"/>
                  </a:cubicBezTo>
                  <a:cubicBezTo>
                    <a:pt x="86" y="60"/>
                    <a:pt x="85" y="59"/>
                    <a:pt x="85" y="59"/>
                  </a:cubicBezTo>
                  <a:cubicBezTo>
                    <a:pt x="85" y="59"/>
                    <a:pt x="83" y="60"/>
                    <a:pt x="81" y="59"/>
                  </a:cubicBezTo>
                  <a:cubicBezTo>
                    <a:pt x="80" y="58"/>
                    <a:pt x="80" y="57"/>
                    <a:pt x="79" y="57"/>
                  </a:cubicBezTo>
                  <a:cubicBezTo>
                    <a:pt x="79" y="57"/>
                    <a:pt x="78" y="56"/>
                    <a:pt x="77" y="56"/>
                  </a:cubicBezTo>
                  <a:cubicBezTo>
                    <a:pt x="77" y="56"/>
                    <a:pt x="77" y="55"/>
                    <a:pt x="77" y="54"/>
                  </a:cubicBezTo>
                  <a:cubicBezTo>
                    <a:pt x="77" y="53"/>
                    <a:pt x="77" y="52"/>
                    <a:pt x="77" y="51"/>
                  </a:cubicBezTo>
                  <a:cubicBezTo>
                    <a:pt x="77" y="51"/>
                    <a:pt x="76" y="50"/>
                    <a:pt x="77" y="49"/>
                  </a:cubicBezTo>
                  <a:cubicBezTo>
                    <a:pt x="78" y="48"/>
                    <a:pt x="78" y="48"/>
                    <a:pt x="79" y="48"/>
                  </a:cubicBezTo>
                  <a:cubicBezTo>
                    <a:pt x="79" y="47"/>
                    <a:pt x="81" y="46"/>
                    <a:pt x="80" y="46"/>
                  </a:cubicBezTo>
                  <a:cubicBezTo>
                    <a:pt x="80" y="45"/>
                    <a:pt x="79" y="45"/>
                    <a:pt x="78" y="45"/>
                  </a:cubicBezTo>
                  <a:cubicBezTo>
                    <a:pt x="77" y="45"/>
                    <a:pt x="78" y="46"/>
                    <a:pt x="77" y="46"/>
                  </a:cubicBezTo>
                  <a:cubicBezTo>
                    <a:pt x="75" y="46"/>
                    <a:pt x="75" y="45"/>
                    <a:pt x="74" y="44"/>
                  </a:cubicBezTo>
                  <a:cubicBezTo>
                    <a:pt x="74" y="43"/>
                    <a:pt x="74" y="43"/>
                    <a:pt x="73" y="44"/>
                  </a:cubicBezTo>
                  <a:cubicBezTo>
                    <a:pt x="72" y="44"/>
                    <a:pt x="71" y="43"/>
                    <a:pt x="71" y="43"/>
                  </a:cubicBezTo>
                  <a:cubicBezTo>
                    <a:pt x="71" y="43"/>
                    <a:pt x="70" y="42"/>
                    <a:pt x="71" y="41"/>
                  </a:cubicBezTo>
                  <a:cubicBezTo>
                    <a:pt x="71" y="41"/>
                    <a:pt x="72" y="39"/>
                    <a:pt x="72" y="39"/>
                  </a:cubicBezTo>
                  <a:cubicBezTo>
                    <a:pt x="72" y="39"/>
                    <a:pt x="72" y="36"/>
                    <a:pt x="72" y="36"/>
                  </a:cubicBezTo>
                  <a:cubicBezTo>
                    <a:pt x="72" y="35"/>
                    <a:pt x="72" y="35"/>
                    <a:pt x="72" y="35"/>
                  </a:cubicBezTo>
                  <a:close/>
                  <a:moveTo>
                    <a:pt x="127" y="1"/>
                  </a:moveTo>
                  <a:cubicBezTo>
                    <a:pt x="127" y="1"/>
                    <a:pt x="127" y="1"/>
                    <a:pt x="127" y="1"/>
                  </a:cubicBezTo>
                  <a:cubicBezTo>
                    <a:pt x="127" y="1"/>
                    <a:pt x="127" y="0"/>
                    <a:pt x="128" y="0"/>
                  </a:cubicBezTo>
                  <a:cubicBezTo>
                    <a:pt x="129" y="0"/>
                    <a:pt x="129" y="0"/>
                    <a:pt x="130" y="0"/>
                  </a:cubicBezTo>
                  <a:cubicBezTo>
                    <a:pt x="130" y="0"/>
                    <a:pt x="132" y="0"/>
                    <a:pt x="132" y="0"/>
                  </a:cubicBezTo>
                  <a:cubicBezTo>
                    <a:pt x="132" y="0"/>
                    <a:pt x="133" y="0"/>
                    <a:pt x="134" y="0"/>
                  </a:cubicBezTo>
                  <a:cubicBezTo>
                    <a:pt x="134" y="0"/>
                    <a:pt x="135" y="0"/>
                    <a:pt x="135" y="0"/>
                  </a:cubicBezTo>
                  <a:cubicBezTo>
                    <a:pt x="136" y="0"/>
                    <a:pt x="135" y="1"/>
                    <a:pt x="135" y="1"/>
                  </a:cubicBezTo>
                  <a:cubicBezTo>
                    <a:pt x="133" y="1"/>
                    <a:pt x="133" y="1"/>
                    <a:pt x="133" y="1"/>
                  </a:cubicBezTo>
                  <a:cubicBezTo>
                    <a:pt x="133" y="1"/>
                    <a:pt x="132" y="1"/>
                    <a:pt x="131" y="1"/>
                  </a:cubicBezTo>
                  <a:cubicBezTo>
                    <a:pt x="131" y="2"/>
                    <a:pt x="130" y="2"/>
                    <a:pt x="130" y="2"/>
                  </a:cubicBezTo>
                  <a:cubicBezTo>
                    <a:pt x="130" y="2"/>
                    <a:pt x="129" y="2"/>
                    <a:pt x="129" y="2"/>
                  </a:cubicBezTo>
                  <a:cubicBezTo>
                    <a:pt x="128" y="2"/>
                    <a:pt x="128" y="1"/>
                    <a:pt x="128" y="2"/>
                  </a:cubicBezTo>
                  <a:cubicBezTo>
                    <a:pt x="127" y="2"/>
                    <a:pt x="127" y="1"/>
                    <a:pt x="127" y="1"/>
                  </a:cubicBezTo>
                  <a:close/>
                  <a:moveTo>
                    <a:pt x="118" y="6"/>
                  </a:moveTo>
                  <a:cubicBezTo>
                    <a:pt x="118" y="6"/>
                    <a:pt x="118" y="6"/>
                    <a:pt x="118" y="6"/>
                  </a:cubicBezTo>
                  <a:cubicBezTo>
                    <a:pt x="118" y="6"/>
                    <a:pt x="118" y="5"/>
                    <a:pt x="119" y="5"/>
                  </a:cubicBezTo>
                  <a:cubicBezTo>
                    <a:pt x="119" y="5"/>
                    <a:pt x="119" y="4"/>
                    <a:pt x="120" y="5"/>
                  </a:cubicBezTo>
                  <a:cubicBezTo>
                    <a:pt x="120" y="5"/>
                    <a:pt x="120" y="7"/>
                    <a:pt x="120" y="7"/>
                  </a:cubicBezTo>
                  <a:cubicBezTo>
                    <a:pt x="119" y="7"/>
                    <a:pt x="119" y="7"/>
                    <a:pt x="118" y="7"/>
                  </a:cubicBezTo>
                  <a:cubicBezTo>
                    <a:pt x="118" y="7"/>
                    <a:pt x="118" y="6"/>
                    <a:pt x="118" y="6"/>
                  </a:cubicBezTo>
                  <a:close/>
                  <a:moveTo>
                    <a:pt x="112" y="9"/>
                  </a:moveTo>
                  <a:cubicBezTo>
                    <a:pt x="112" y="9"/>
                    <a:pt x="112" y="9"/>
                    <a:pt x="112" y="9"/>
                  </a:cubicBezTo>
                  <a:cubicBezTo>
                    <a:pt x="112" y="9"/>
                    <a:pt x="111" y="8"/>
                    <a:pt x="111" y="8"/>
                  </a:cubicBezTo>
                  <a:cubicBezTo>
                    <a:pt x="111" y="8"/>
                    <a:pt x="111" y="7"/>
                    <a:pt x="112" y="7"/>
                  </a:cubicBezTo>
                  <a:cubicBezTo>
                    <a:pt x="112" y="7"/>
                    <a:pt x="113" y="7"/>
                    <a:pt x="113" y="7"/>
                  </a:cubicBezTo>
                  <a:cubicBezTo>
                    <a:pt x="114" y="7"/>
                    <a:pt x="114" y="7"/>
                    <a:pt x="114" y="7"/>
                  </a:cubicBezTo>
                  <a:cubicBezTo>
                    <a:pt x="114" y="7"/>
                    <a:pt x="115" y="6"/>
                    <a:pt x="115" y="6"/>
                  </a:cubicBezTo>
                  <a:cubicBezTo>
                    <a:pt x="115" y="6"/>
                    <a:pt x="116" y="8"/>
                    <a:pt x="116" y="8"/>
                  </a:cubicBezTo>
                  <a:cubicBezTo>
                    <a:pt x="116" y="8"/>
                    <a:pt x="116" y="8"/>
                    <a:pt x="115" y="8"/>
                  </a:cubicBezTo>
                  <a:cubicBezTo>
                    <a:pt x="115" y="8"/>
                    <a:pt x="114" y="9"/>
                    <a:pt x="114" y="9"/>
                  </a:cubicBezTo>
                  <a:cubicBezTo>
                    <a:pt x="113" y="10"/>
                    <a:pt x="113" y="10"/>
                    <a:pt x="113" y="10"/>
                  </a:cubicBezTo>
                  <a:cubicBezTo>
                    <a:pt x="112" y="9"/>
                    <a:pt x="112" y="9"/>
                    <a:pt x="112" y="9"/>
                  </a:cubicBezTo>
                  <a:close/>
                  <a:moveTo>
                    <a:pt x="108" y="12"/>
                  </a:moveTo>
                  <a:cubicBezTo>
                    <a:pt x="108" y="12"/>
                    <a:pt x="108" y="12"/>
                    <a:pt x="108" y="12"/>
                  </a:cubicBezTo>
                  <a:cubicBezTo>
                    <a:pt x="108" y="11"/>
                    <a:pt x="107" y="11"/>
                    <a:pt x="107" y="11"/>
                  </a:cubicBezTo>
                  <a:cubicBezTo>
                    <a:pt x="107" y="11"/>
                    <a:pt x="106" y="10"/>
                    <a:pt x="106" y="10"/>
                  </a:cubicBezTo>
                  <a:cubicBezTo>
                    <a:pt x="106" y="10"/>
                    <a:pt x="106" y="9"/>
                    <a:pt x="107" y="9"/>
                  </a:cubicBezTo>
                  <a:cubicBezTo>
                    <a:pt x="107" y="9"/>
                    <a:pt x="107" y="9"/>
                    <a:pt x="107" y="10"/>
                  </a:cubicBezTo>
                  <a:cubicBezTo>
                    <a:pt x="108" y="10"/>
                    <a:pt x="108" y="11"/>
                    <a:pt x="108" y="11"/>
                  </a:cubicBezTo>
                  <a:cubicBezTo>
                    <a:pt x="108" y="12"/>
                    <a:pt x="108" y="12"/>
                    <a:pt x="108" y="12"/>
                  </a:cubicBezTo>
                  <a:close/>
                  <a:moveTo>
                    <a:pt x="96" y="12"/>
                  </a:moveTo>
                  <a:cubicBezTo>
                    <a:pt x="96" y="12"/>
                    <a:pt x="96" y="12"/>
                    <a:pt x="96" y="12"/>
                  </a:cubicBezTo>
                  <a:cubicBezTo>
                    <a:pt x="96" y="12"/>
                    <a:pt x="96" y="12"/>
                    <a:pt x="97" y="12"/>
                  </a:cubicBezTo>
                  <a:cubicBezTo>
                    <a:pt x="98" y="11"/>
                    <a:pt x="98" y="10"/>
                    <a:pt x="99" y="11"/>
                  </a:cubicBezTo>
                  <a:cubicBezTo>
                    <a:pt x="100" y="11"/>
                    <a:pt x="102" y="12"/>
                    <a:pt x="102" y="12"/>
                  </a:cubicBezTo>
                  <a:cubicBezTo>
                    <a:pt x="102" y="12"/>
                    <a:pt x="102" y="11"/>
                    <a:pt x="102" y="11"/>
                  </a:cubicBezTo>
                  <a:cubicBezTo>
                    <a:pt x="103" y="11"/>
                    <a:pt x="103" y="12"/>
                    <a:pt x="103" y="12"/>
                  </a:cubicBezTo>
                  <a:cubicBezTo>
                    <a:pt x="103" y="12"/>
                    <a:pt x="102" y="12"/>
                    <a:pt x="102" y="12"/>
                  </a:cubicBezTo>
                  <a:cubicBezTo>
                    <a:pt x="101" y="13"/>
                    <a:pt x="101" y="13"/>
                    <a:pt x="100" y="13"/>
                  </a:cubicBezTo>
                  <a:cubicBezTo>
                    <a:pt x="99" y="13"/>
                    <a:pt x="99" y="12"/>
                    <a:pt x="98" y="13"/>
                  </a:cubicBezTo>
                  <a:cubicBezTo>
                    <a:pt x="98" y="13"/>
                    <a:pt x="98" y="14"/>
                    <a:pt x="97" y="14"/>
                  </a:cubicBezTo>
                  <a:cubicBezTo>
                    <a:pt x="97" y="14"/>
                    <a:pt x="96" y="14"/>
                    <a:pt x="96" y="14"/>
                  </a:cubicBezTo>
                  <a:cubicBezTo>
                    <a:pt x="96" y="13"/>
                    <a:pt x="96" y="12"/>
                    <a:pt x="96" y="12"/>
                  </a:cubicBezTo>
                  <a:close/>
                  <a:moveTo>
                    <a:pt x="93" y="13"/>
                  </a:moveTo>
                  <a:cubicBezTo>
                    <a:pt x="93" y="13"/>
                    <a:pt x="93" y="13"/>
                    <a:pt x="93" y="13"/>
                  </a:cubicBezTo>
                  <a:cubicBezTo>
                    <a:pt x="93" y="13"/>
                    <a:pt x="93" y="12"/>
                    <a:pt x="94" y="13"/>
                  </a:cubicBezTo>
                  <a:cubicBezTo>
                    <a:pt x="94" y="13"/>
                    <a:pt x="94" y="12"/>
                    <a:pt x="94" y="13"/>
                  </a:cubicBezTo>
                  <a:cubicBezTo>
                    <a:pt x="95" y="14"/>
                    <a:pt x="95" y="15"/>
                    <a:pt x="94" y="15"/>
                  </a:cubicBezTo>
                  <a:cubicBezTo>
                    <a:pt x="93" y="14"/>
                    <a:pt x="93" y="13"/>
                    <a:pt x="93" y="13"/>
                  </a:cubicBezTo>
                  <a:close/>
                  <a:moveTo>
                    <a:pt x="81" y="13"/>
                  </a:moveTo>
                  <a:cubicBezTo>
                    <a:pt x="81" y="13"/>
                    <a:pt x="81" y="13"/>
                    <a:pt x="81" y="13"/>
                  </a:cubicBezTo>
                  <a:cubicBezTo>
                    <a:pt x="81" y="13"/>
                    <a:pt x="81" y="12"/>
                    <a:pt x="82" y="12"/>
                  </a:cubicBezTo>
                  <a:cubicBezTo>
                    <a:pt x="82" y="12"/>
                    <a:pt x="82" y="12"/>
                    <a:pt x="83" y="12"/>
                  </a:cubicBezTo>
                  <a:cubicBezTo>
                    <a:pt x="83" y="13"/>
                    <a:pt x="84" y="13"/>
                    <a:pt x="84" y="13"/>
                  </a:cubicBezTo>
                  <a:cubicBezTo>
                    <a:pt x="85" y="13"/>
                    <a:pt x="85" y="13"/>
                    <a:pt x="85" y="13"/>
                  </a:cubicBezTo>
                  <a:cubicBezTo>
                    <a:pt x="86" y="13"/>
                    <a:pt x="86" y="12"/>
                    <a:pt x="87" y="13"/>
                  </a:cubicBezTo>
                  <a:cubicBezTo>
                    <a:pt x="88" y="13"/>
                    <a:pt x="88" y="13"/>
                    <a:pt x="89" y="13"/>
                  </a:cubicBezTo>
                  <a:cubicBezTo>
                    <a:pt x="89" y="13"/>
                    <a:pt x="91" y="13"/>
                    <a:pt x="91" y="13"/>
                  </a:cubicBezTo>
                  <a:cubicBezTo>
                    <a:pt x="91" y="13"/>
                    <a:pt x="91" y="14"/>
                    <a:pt x="91" y="14"/>
                  </a:cubicBezTo>
                  <a:cubicBezTo>
                    <a:pt x="90" y="14"/>
                    <a:pt x="90" y="14"/>
                    <a:pt x="89" y="14"/>
                  </a:cubicBezTo>
                  <a:cubicBezTo>
                    <a:pt x="89" y="14"/>
                    <a:pt x="90" y="14"/>
                    <a:pt x="88" y="14"/>
                  </a:cubicBezTo>
                  <a:cubicBezTo>
                    <a:pt x="87" y="14"/>
                    <a:pt x="87" y="14"/>
                    <a:pt x="86" y="14"/>
                  </a:cubicBezTo>
                  <a:cubicBezTo>
                    <a:pt x="86" y="14"/>
                    <a:pt x="86" y="14"/>
                    <a:pt x="85" y="14"/>
                  </a:cubicBezTo>
                  <a:cubicBezTo>
                    <a:pt x="85" y="14"/>
                    <a:pt x="85" y="14"/>
                    <a:pt x="85" y="14"/>
                  </a:cubicBezTo>
                  <a:cubicBezTo>
                    <a:pt x="84" y="14"/>
                    <a:pt x="87" y="13"/>
                    <a:pt x="84" y="14"/>
                  </a:cubicBezTo>
                  <a:cubicBezTo>
                    <a:pt x="81" y="15"/>
                    <a:pt x="81" y="15"/>
                    <a:pt x="81" y="15"/>
                  </a:cubicBezTo>
                  <a:cubicBezTo>
                    <a:pt x="81" y="15"/>
                    <a:pt x="81" y="14"/>
                    <a:pt x="81" y="14"/>
                  </a:cubicBezTo>
                  <a:cubicBezTo>
                    <a:pt x="81" y="14"/>
                    <a:pt x="81" y="13"/>
                    <a:pt x="81" y="13"/>
                  </a:cubicBezTo>
                  <a:close/>
                  <a:moveTo>
                    <a:pt x="68" y="16"/>
                  </a:moveTo>
                  <a:cubicBezTo>
                    <a:pt x="68" y="16"/>
                    <a:pt x="68" y="16"/>
                    <a:pt x="68" y="16"/>
                  </a:cubicBezTo>
                  <a:cubicBezTo>
                    <a:pt x="69" y="16"/>
                    <a:pt x="69" y="16"/>
                    <a:pt x="69" y="16"/>
                  </a:cubicBezTo>
                  <a:cubicBezTo>
                    <a:pt x="69" y="16"/>
                    <a:pt x="71" y="16"/>
                    <a:pt x="71" y="15"/>
                  </a:cubicBezTo>
                  <a:cubicBezTo>
                    <a:pt x="72" y="15"/>
                    <a:pt x="72" y="15"/>
                    <a:pt x="72" y="15"/>
                  </a:cubicBezTo>
                  <a:cubicBezTo>
                    <a:pt x="72" y="15"/>
                    <a:pt x="74" y="14"/>
                    <a:pt x="74" y="14"/>
                  </a:cubicBezTo>
                  <a:cubicBezTo>
                    <a:pt x="75" y="14"/>
                    <a:pt x="76" y="13"/>
                    <a:pt x="76" y="13"/>
                  </a:cubicBezTo>
                  <a:cubicBezTo>
                    <a:pt x="76" y="13"/>
                    <a:pt x="78" y="14"/>
                    <a:pt x="78" y="14"/>
                  </a:cubicBezTo>
                  <a:cubicBezTo>
                    <a:pt x="79" y="14"/>
                    <a:pt x="79" y="13"/>
                    <a:pt x="79" y="13"/>
                  </a:cubicBezTo>
                  <a:cubicBezTo>
                    <a:pt x="77" y="12"/>
                    <a:pt x="77" y="12"/>
                    <a:pt x="77" y="12"/>
                  </a:cubicBezTo>
                  <a:cubicBezTo>
                    <a:pt x="73" y="13"/>
                    <a:pt x="73" y="13"/>
                    <a:pt x="73" y="13"/>
                  </a:cubicBezTo>
                  <a:cubicBezTo>
                    <a:pt x="73" y="13"/>
                    <a:pt x="70" y="14"/>
                    <a:pt x="69" y="14"/>
                  </a:cubicBezTo>
                  <a:cubicBezTo>
                    <a:pt x="68" y="13"/>
                    <a:pt x="67" y="14"/>
                    <a:pt x="67" y="14"/>
                  </a:cubicBezTo>
                  <a:cubicBezTo>
                    <a:pt x="66" y="15"/>
                    <a:pt x="66" y="15"/>
                    <a:pt x="66" y="15"/>
                  </a:cubicBezTo>
                  <a:cubicBezTo>
                    <a:pt x="66" y="15"/>
                    <a:pt x="67" y="16"/>
                    <a:pt x="67" y="16"/>
                  </a:cubicBezTo>
                  <a:cubicBezTo>
                    <a:pt x="67" y="17"/>
                    <a:pt x="68" y="16"/>
                    <a:pt x="68" y="16"/>
                  </a:cubicBezTo>
                  <a:close/>
                  <a:moveTo>
                    <a:pt x="56" y="22"/>
                  </a:moveTo>
                  <a:cubicBezTo>
                    <a:pt x="56" y="22"/>
                    <a:pt x="56" y="22"/>
                    <a:pt x="56" y="22"/>
                  </a:cubicBezTo>
                  <a:cubicBezTo>
                    <a:pt x="56" y="22"/>
                    <a:pt x="56" y="22"/>
                    <a:pt x="56" y="22"/>
                  </a:cubicBezTo>
                  <a:cubicBezTo>
                    <a:pt x="57" y="23"/>
                    <a:pt x="57" y="23"/>
                    <a:pt x="57" y="23"/>
                  </a:cubicBezTo>
                  <a:cubicBezTo>
                    <a:pt x="57" y="23"/>
                    <a:pt x="58" y="22"/>
                    <a:pt x="58" y="22"/>
                  </a:cubicBezTo>
                  <a:cubicBezTo>
                    <a:pt x="58" y="21"/>
                    <a:pt x="59" y="21"/>
                    <a:pt x="59" y="21"/>
                  </a:cubicBezTo>
                  <a:cubicBezTo>
                    <a:pt x="59" y="21"/>
                    <a:pt x="60" y="20"/>
                    <a:pt x="61" y="20"/>
                  </a:cubicBezTo>
                  <a:cubicBezTo>
                    <a:pt x="61" y="20"/>
                    <a:pt x="63" y="19"/>
                    <a:pt x="63" y="19"/>
                  </a:cubicBezTo>
                  <a:cubicBezTo>
                    <a:pt x="63" y="18"/>
                    <a:pt x="63" y="18"/>
                    <a:pt x="63" y="18"/>
                  </a:cubicBezTo>
                  <a:cubicBezTo>
                    <a:pt x="63" y="18"/>
                    <a:pt x="60" y="18"/>
                    <a:pt x="60" y="18"/>
                  </a:cubicBezTo>
                  <a:cubicBezTo>
                    <a:pt x="60" y="18"/>
                    <a:pt x="58" y="20"/>
                    <a:pt x="58" y="20"/>
                  </a:cubicBezTo>
                  <a:cubicBezTo>
                    <a:pt x="58" y="20"/>
                    <a:pt x="56" y="22"/>
                    <a:pt x="56" y="22"/>
                  </a:cubicBezTo>
                  <a:close/>
                  <a:moveTo>
                    <a:pt x="55" y="32"/>
                  </a:moveTo>
                  <a:cubicBezTo>
                    <a:pt x="55" y="32"/>
                    <a:pt x="55" y="32"/>
                    <a:pt x="55" y="32"/>
                  </a:cubicBezTo>
                  <a:cubicBezTo>
                    <a:pt x="55" y="32"/>
                    <a:pt x="57" y="30"/>
                    <a:pt x="57" y="29"/>
                  </a:cubicBezTo>
                  <a:cubicBezTo>
                    <a:pt x="57" y="29"/>
                    <a:pt x="57" y="27"/>
                    <a:pt x="57" y="27"/>
                  </a:cubicBezTo>
                  <a:cubicBezTo>
                    <a:pt x="57" y="25"/>
                    <a:pt x="57" y="25"/>
                    <a:pt x="57" y="25"/>
                  </a:cubicBezTo>
                  <a:cubicBezTo>
                    <a:pt x="55" y="23"/>
                    <a:pt x="55" y="23"/>
                    <a:pt x="55" y="23"/>
                  </a:cubicBezTo>
                  <a:cubicBezTo>
                    <a:pt x="55" y="23"/>
                    <a:pt x="54" y="25"/>
                    <a:pt x="54" y="25"/>
                  </a:cubicBezTo>
                  <a:cubicBezTo>
                    <a:pt x="54" y="26"/>
                    <a:pt x="53" y="26"/>
                    <a:pt x="52" y="27"/>
                  </a:cubicBezTo>
                  <a:cubicBezTo>
                    <a:pt x="51" y="28"/>
                    <a:pt x="51" y="29"/>
                    <a:pt x="51" y="30"/>
                  </a:cubicBezTo>
                  <a:cubicBezTo>
                    <a:pt x="51" y="30"/>
                    <a:pt x="50" y="31"/>
                    <a:pt x="50" y="32"/>
                  </a:cubicBezTo>
                  <a:cubicBezTo>
                    <a:pt x="50" y="33"/>
                    <a:pt x="51" y="33"/>
                    <a:pt x="52" y="33"/>
                  </a:cubicBezTo>
                  <a:cubicBezTo>
                    <a:pt x="53" y="33"/>
                    <a:pt x="52" y="33"/>
                    <a:pt x="52" y="33"/>
                  </a:cubicBezTo>
                  <a:cubicBezTo>
                    <a:pt x="55" y="32"/>
                    <a:pt x="55" y="32"/>
                    <a:pt x="55" y="32"/>
                  </a:cubicBezTo>
                  <a:close/>
                  <a:moveTo>
                    <a:pt x="21" y="94"/>
                  </a:moveTo>
                  <a:cubicBezTo>
                    <a:pt x="21" y="94"/>
                    <a:pt x="21" y="94"/>
                    <a:pt x="21" y="94"/>
                  </a:cubicBezTo>
                  <a:cubicBezTo>
                    <a:pt x="21" y="94"/>
                    <a:pt x="21" y="94"/>
                    <a:pt x="22" y="94"/>
                  </a:cubicBezTo>
                  <a:cubicBezTo>
                    <a:pt x="22" y="94"/>
                    <a:pt x="22" y="93"/>
                    <a:pt x="22" y="93"/>
                  </a:cubicBezTo>
                  <a:cubicBezTo>
                    <a:pt x="23" y="93"/>
                    <a:pt x="23" y="94"/>
                    <a:pt x="23" y="94"/>
                  </a:cubicBezTo>
                  <a:cubicBezTo>
                    <a:pt x="24" y="94"/>
                    <a:pt x="24" y="95"/>
                    <a:pt x="24" y="95"/>
                  </a:cubicBezTo>
                  <a:cubicBezTo>
                    <a:pt x="25" y="97"/>
                    <a:pt x="25" y="97"/>
                    <a:pt x="25" y="97"/>
                  </a:cubicBezTo>
                  <a:cubicBezTo>
                    <a:pt x="25" y="97"/>
                    <a:pt x="25" y="98"/>
                    <a:pt x="25" y="98"/>
                  </a:cubicBezTo>
                  <a:cubicBezTo>
                    <a:pt x="25" y="99"/>
                    <a:pt x="25" y="99"/>
                    <a:pt x="25" y="99"/>
                  </a:cubicBezTo>
                  <a:cubicBezTo>
                    <a:pt x="25" y="99"/>
                    <a:pt x="26" y="99"/>
                    <a:pt x="27" y="99"/>
                  </a:cubicBezTo>
                  <a:cubicBezTo>
                    <a:pt x="27" y="99"/>
                    <a:pt x="27" y="100"/>
                    <a:pt x="28" y="100"/>
                  </a:cubicBezTo>
                  <a:cubicBezTo>
                    <a:pt x="29" y="101"/>
                    <a:pt x="29" y="101"/>
                    <a:pt x="29" y="101"/>
                  </a:cubicBezTo>
                  <a:cubicBezTo>
                    <a:pt x="30" y="102"/>
                    <a:pt x="30" y="102"/>
                    <a:pt x="31" y="103"/>
                  </a:cubicBezTo>
                  <a:cubicBezTo>
                    <a:pt x="32" y="103"/>
                    <a:pt x="32" y="103"/>
                    <a:pt x="33" y="103"/>
                  </a:cubicBezTo>
                  <a:cubicBezTo>
                    <a:pt x="33" y="102"/>
                    <a:pt x="33" y="102"/>
                    <a:pt x="34" y="102"/>
                  </a:cubicBezTo>
                  <a:cubicBezTo>
                    <a:pt x="34" y="102"/>
                    <a:pt x="34" y="102"/>
                    <a:pt x="35" y="102"/>
                  </a:cubicBezTo>
                  <a:cubicBezTo>
                    <a:pt x="35" y="101"/>
                    <a:pt x="34" y="101"/>
                    <a:pt x="34" y="101"/>
                  </a:cubicBezTo>
                  <a:cubicBezTo>
                    <a:pt x="34" y="101"/>
                    <a:pt x="33" y="100"/>
                    <a:pt x="32" y="99"/>
                  </a:cubicBezTo>
                  <a:cubicBezTo>
                    <a:pt x="32" y="99"/>
                    <a:pt x="32" y="99"/>
                    <a:pt x="32" y="98"/>
                  </a:cubicBezTo>
                  <a:cubicBezTo>
                    <a:pt x="32" y="98"/>
                    <a:pt x="32" y="98"/>
                    <a:pt x="31" y="97"/>
                  </a:cubicBezTo>
                  <a:cubicBezTo>
                    <a:pt x="30" y="97"/>
                    <a:pt x="30" y="97"/>
                    <a:pt x="30" y="97"/>
                  </a:cubicBezTo>
                  <a:cubicBezTo>
                    <a:pt x="29" y="96"/>
                    <a:pt x="29" y="95"/>
                    <a:pt x="29" y="95"/>
                  </a:cubicBezTo>
                  <a:cubicBezTo>
                    <a:pt x="29" y="95"/>
                    <a:pt x="27" y="95"/>
                    <a:pt x="27" y="94"/>
                  </a:cubicBezTo>
                  <a:cubicBezTo>
                    <a:pt x="27" y="94"/>
                    <a:pt x="26" y="94"/>
                    <a:pt x="26" y="94"/>
                  </a:cubicBezTo>
                  <a:cubicBezTo>
                    <a:pt x="26" y="94"/>
                    <a:pt x="24" y="93"/>
                    <a:pt x="24" y="92"/>
                  </a:cubicBezTo>
                  <a:cubicBezTo>
                    <a:pt x="24" y="92"/>
                    <a:pt x="24" y="91"/>
                    <a:pt x="24" y="91"/>
                  </a:cubicBezTo>
                  <a:cubicBezTo>
                    <a:pt x="24" y="91"/>
                    <a:pt x="23" y="91"/>
                    <a:pt x="22" y="91"/>
                  </a:cubicBezTo>
                  <a:cubicBezTo>
                    <a:pt x="21" y="92"/>
                    <a:pt x="20" y="92"/>
                    <a:pt x="20" y="92"/>
                  </a:cubicBezTo>
                  <a:cubicBezTo>
                    <a:pt x="19" y="92"/>
                    <a:pt x="19" y="93"/>
                    <a:pt x="19" y="93"/>
                  </a:cubicBezTo>
                  <a:cubicBezTo>
                    <a:pt x="19" y="93"/>
                    <a:pt x="19" y="94"/>
                    <a:pt x="20" y="94"/>
                  </a:cubicBezTo>
                  <a:cubicBezTo>
                    <a:pt x="20" y="95"/>
                    <a:pt x="21" y="94"/>
                    <a:pt x="21" y="94"/>
                  </a:cubicBezTo>
                  <a:close/>
                  <a:moveTo>
                    <a:pt x="71" y="75"/>
                  </a:moveTo>
                  <a:cubicBezTo>
                    <a:pt x="71" y="75"/>
                    <a:pt x="71" y="75"/>
                    <a:pt x="71" y="75"/>
                  </a:cubicBezTo>
                  <a:cubicBezTo>
                    <a:pt x="71" y="76"/>
                    <a:pt x="71" y="76"/>
                    <a:pt x="71" y="76"/>
                  </a:cubicBezTo>
                  <a:cubicBezTo>
                    <a:pt x="71" y="76"/>
                    <a:pt x="71" y="76"/>
                    <a:pt x="72" y="76"/>
                  </a:cubicBezTo>
                  <a:cubicBezTo>
                    <a:pt x="72" y="75"/>
                    <a:pt x="72" y="76"/>
                    <a:pt x="73" y="76"/>
                  </a:cubicBezTo>
                  <a:cubicBezTo>
                    <a:pt x="73" y="76"/>
                    <a:pt x="73" y="76"/>
                    <a:pt x="73" y="76"/>
                  </a:cubicBezTo>
                  <a:cubicBezTo>
                    <a:pt x="74" y="76"/>
                    <a:pt x="75" y="74"/>
                    <a:pt x="75" y="74"/>
                  </a:cubicBezTo>
                  <a:cubicBezTo>
                    <a:pt x="75" y="74"/>
                    <a:pt x="75" y="74"/>
                    <a:pt x="76" y="74"/>
                  </a:cubicBezTo>
                  <a:cubicBezTo>
                    <a:pt x="76" y="74"/>
                    <a:pt x="77" y="74"/>
                    <a:pt x="77" y="73"/>
                  </a:cubicBezTo>
                  <a:cubicBezTo>
                    <a:pt x="77" y="73"/>
                    <a:pt x="77" y="73"/>
                    <a:pt x="78" y="73"/>
                  </a:cubicBezTo>
                  <a:cubicBezTo>
                    <a:pt x="78" y="72"/>
                    <a:pt x="78" y="72"/>
                    <a:pt x="78" y="72"/>
                  </a:cubicBezTo>
                  <a:cubicBezTo>
                    <a:pt x="79" y="71"/>
                    <a:pt x="80" y="71"/>
                    <a:pt x="80" y="71"/>
                  </a:cubicBezTo>
                  <a:cubicBezTo>
                    <a:pt x="81" y="70"/>
                    <a:pt x="81" y="70"/>
                    <a:pt x="81" y="69"/>
                  </a:cubicBezTo>
                  <a:cubicBezTo>
                    <a:pt x="81" y="69"/>
                    <a:pt x="80" y="69"/>
                    <a:pt x="80" y="70"/>
                  </a:cubicBezTo>
                  <a:cubicBezTo>
                    <a:pt x="79" y="70"/>
                    <a:pt x="78" y="70"/>
                    <a:pt x="78" y="70"/>
                  </a:cubicBezTo>
                  <a:cubicBezTo>
                    <a:pt x="78" y="71"/>
                    <a:pt x="77" y="71"/>
                    <a:pt x="77" y="71"/>
                  </a:cubicBezTo>
                  <a:cubicBezTo>
                    <a:pt x="76" y="71"/>
                    <a:pt x="75" y="72"/>
                    <a:pt x="74" y="72"/>
                  </a:cubicBezTo>
                  <a:cubicBezTo>
                    <a:pt x="74" y="72"/>
                    <a:pt x="74" y="73"/>
                    <a:pt x="73" y="74"/>
                  </a:cubicBezTo>
                  <a:cubicBezTo>
                    <a:pt x="73" y="74"/>
                    <a:pt x="73" y="74"/>
                    <a:pt x="73" y="75"/>
                  </a:cubicBezTo>
                  <a:cubicBezTo>
                    <a:pt x="72" y="75"/>
                    <a:pt x="71" y="75"/>
                    <a:pt x="71" y="75"/>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6" name="Freeform 217"/>
            <p:cNvSpPr>
              <a:spLocks/>
            </p:cNvSpPr>
            <p:nvPr/>
          </p:nvSpPr>
          <p:spPr bwMode="auto">
            <a:xfrm>
              <a:off x="8054896" y="3267063"/>
              <a:ext cx="384801" cy="263158"/>
            </a:xfrm>
            <a:custGeom>
              <a:avLst/>
              <a:gdLst>
                <a:gd name="T0" fmla="*/ 4 w 169"/>
                <a:gd name="T1" fmla="*/ 28 h 119"/>
                <a:gd name="T2" fmla="*/ 17 w 169"/>
                <a:gd name="T3" fmla="*/ 23 h 119"/>
                <a:gd name="T4" fmla="*/ 24 w 169"/>
                <a:gd name="T5" fmla="*/ 19 h 119"/>
                <a:gd name="T6" fmla="*/ 29 w 169"/>
                <a:gd name="T7" fmla="*/ 16 h 119"/>
                <a:gd name="T8" fmla="*/ 32 w 169"/>
                <a:gd name="T9" fmla="*/ 14 h 119"/>
                <a:gd name="T10" fmla="*/ 38 w 169"/>
                <a:gd name="T11" fmla="*/ 12 h 119"/>
                <a:gd name="T12" fmla="*/ 44 w 169"/>
                <a:gd name="T13" fmla="*/ 11 h 119"/>
                <a:gd name="T14" fmla="*/ 48 w 169"/>
                <a:gd name="T15" fmla="*/ 8 h 119"/>
                <a:gd name="T16" fmla="*/ 56 w 169"/>
                <a:gd name="T17" fmla="*/ 7 h 119"/>
                <a:gd name="T18" fmla="*/ 55 w 169"/>
                <a:gd name="T19" fmla="*/ 2 h 119"/>
                <a:gd name="T20" fmla="*/ 63 w 169"/>
                <a:gd name="T21" fmla="*/ 0 h 119"/>
                <a:gd name="T22" fmla="*/ 69 w 169"/>
                <a:gd name="T23" fmla="*/ 4 h 119"/>
                <a:gd name="T24" fmla="*/ 73 w 169"/>
                <a:gd name="T25" fmla="*/ 8 h 119"/>
                <a:gd name="T26" fmla="*/ 72 w 169"/>
                <a:gd name="T27" fmla="*/ 11 h 119"/>
                <a:gd name="T28" fmla="*/ 78 w 169"/>
                <a:gd name="T29" fmla="*/ 12 h 119"/>
                <a:gd name="T30" fmla="*/ 85 w 169"/>
                <a:gd name="T31" fmla="*/ 10 h 119"/>
                <a:gd name="T32" fmla="*/ 88 w 169"/>
                <a:gd name="T33" fmla="*/ 13 h 119"/>
                <a:gd name="T34" fmla="*/ 95 w 169"/>
                <a:gd name="T35" fmla="*/ 16 h 119"/>
                <a:gd name="T36" fmla="*/ 95 w 169"/>
                <a:gd name="T37" fmla="*/ 21 h 119"/>
                <a:gd name="T38" fmla="*/ 91 w 169"/>
                <a:gd name="T39" fmla="*/ 27 h 119"/>
                <a:gd name="T40" fmla="*/ 95 w 169"/>
                <a:gd name="T41" fmla="*/ 34 h 119"/>
                <a:gd name="T42" fmla="*/ 106 w 169"/>
                <a:gd name="T43" fmla="*/ 41 h 119"/>
                <a:gd name="T44" fmla="*/ 116 w 169"/>
                <a:gd name="T45" fmla="*/ 45 h 119"/>
                <a:gd name="T46" fmla="*/ 123 w 169"/>
                <a:gd name="T47" fmla="*/ 47 h 119"/>
                <a:gd name="T48" fmla="*/ 123 w 169"/>
                <a:gd name="T49" fmla="*/ 53 h 119"/>
                <a:gd name="T50" fmla="*/ 119 w 169"/>
                <a:gd name="T51" fmla="*/ 59 h 119"/>
                <a:gd name="T52" fmla="*/ 110 w 169"/>
                <a:gd name="T53" fmla="*/ 64 h 119"/>
                <a:gd name="T54" fmla="*/ 119 w 169"/>
                <a:gd name="T55" fmla="*/ 66 h 119"/>
                <a:gd name="T56" fmla="*/ 125 w 169"/>
                <a:gd name="T57" fmla="*/ 71 h 119"/>
                <a:gd name="T58" fmla="*/ 140 w 169"/>
                <a:gd name="T59" fmla="*/ 76 h 119"/>
                <a:gd name="T60" fmla="*/ 147 w 169"/>
                <a:gd name="T61" fmla="*/ 76 h 119"/>
                <a:gd name="T62" fmla="*/ 158 w 169"/>
                <a:gd name="T63" fmla="*/ 75 h 119"/>
                <a:gd name="T64" fmla="*/ 155 w 169"/>
                <a:gd name="T65" fmla="*/ 83 h 119"/>
                <a:gd name="T66" fmla="*/ 156 w 169"/>
                <a:gd name="T67" fmla="*/ 87 h 119"/>
                <a:gd name="T68" fmla="*/ 164 w 169"/>
                <a:gd name="T69" fmla="*/ 93 h 119"/>
                <a:gd name="T70" fmla="*/ 158 w 169"/>
                <a:gd name="T71" fmla="*/ 96 h 119"/>
                <a:gd name="T72" fmla="*/ 164 w 169"/>
                <a:gd name="T73" fmla="*/ 101 h 119"/>
                <a:gd name="T74" fmla="*/ 167 w 169"/>
                <a:gd name="T75" fmla="*/ 111 h 119"/>
                <a:gd name="T76" fmla="*/ 162 w 169"/>
                <a:gd name="T77" fmla="*/ 114 h 119"/>
                <a:gd name="T78" fmla="*/ 154 w 169"/>
                <a:gd name="T79" fmla="*/ 119 h 119"/>
                <a:gd name="T80" fmla="*/ 142 w 169"/>
                <a:gd name="T81" fmla="*/ 107 h 119"/>
                <a:gd name="T82" fmla="*/ 138 w 169"/>
                <a:gd name="T83" fmla="*/ 98 h 119"/>
                <a:gd name="T84" fmla="*/ 129 w 169"/>
                <a:gd name="T85" fmla="*/ 97 h 119"/>
                <a:gd name="T86" fmla="*/ 126 w 169"/>
                <a:gd name="T87" fmla="*/ 85 h 119"/>
                <a:gd name="T88" fmla="*/ 114 w 169"/>
                <a:gd name="T89" fmla="*/ 91 h 119"/>
                <a:gd name="T90" fmla="*/ 101 w 169"/>
                <a:gd name="T91" fmla="*/ 90 h 119"/>
                <a:gd name="T92" fmla="*/ 96 w 169"/>
                <a:gd name="T93" fmla="*/ 86 h 119"/>
                <a:gd name="T94" fmla="*/ 88 w 169"/>
                <a:gd name="T95" fmla="*/ 84 h 119"/>
                <a:gd name="T96" fmla="*/ 76 w 169"/>
                <a:gd name="T97" fmla="*/ 88 h 119"/>
                <a:gd name="T98" fmla="*/ 69 w 169"/>
                <a:gd name="T99" fmla="*/ 84 h 119"/>
                <a:gd name="T100" fmla="*/ 56 w 169"/>
                <a:gd name="T101" fmla="*/ 80 h 119"/>
                <a:gd name="T102" fmla="*/ 41 w 169"/>
                <a:gd name="T103" fmla="*/ 83 h 119"/>
                <a:gd name="T104" fmla="*/ 30 w 169"/>
                <a:gd name="T105" fmla="*/ 83 h 119"/>
                <a:gd name="T106" fmla="*/ 26 w 169"/>
                <a:gd name="T107" fmla="*/ 77 h 119"/>
                <a:gd name="T108" fmla="*/ 20 w 169"/>
                <a:gd name="T109" fmla="*/ 71 h 119"/>
                <a:gd name="T110" fmla="*/ 15 w 169"/>
                <a:gd name="T111" fmla="*/ 61 h 119"/>
                <a:gd name="T112" fmla="*/ 18 w 169"/>
                <a:gd name="T113" fmla="*/ 46 h 119"/>
                <a:gd name="T114" fmla="*/ 13 w 169"/>
                <a:gd name="T115" fmla="*/ 37 h 119"/>
                <a:gd name="T116" fmla="*/ 2 w 169"/>
                <a:gd name="T117" fmla="*/ 3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 h="119">
                  <a:moveTo>
                    <a:pt x="2" y="33"/>
                  </a:moveTo>
                  <a:cubicBezTo>
                    <a:pt x="0" y="31"/>
                    <a:pt x="0" y="31"/>
                    <a:pt x="0" y="31"/>
                  </a:cubicBezTo>
                  <a:cubicBezTo>
                    <a:pt x="4" y="28"/>
                    <a:pt x="4" y="28"/>
                    <a:pt x="4" y="28"/>
                  </a:cubicBezTo>
                  <a:cubicBezTo>
                    <a:pt x="4" y="28"/>
                    <a:pt x="6" y="28"/>
                    <a:pt x="7" y="27"/>
                  </a:cubicBezTo>
                  <a:cubicBezTo>
                    <a:pt x="9" y="27"/>
                    <a:pt x="15" y="25"/>
                    <a:pt x="15" y="25"/>
                  </a:cubicBezTo>
                  <a:cubicBezTo>
                    <a:pt x="17" y="23"/>
                    <a:pt x="17" y="23"/>
                    <a:pt x="17" y="23"/>
                  </a:cubicBezTo>
                  <a:cubicBezTo>
                    <a:pt x="17" y="23"/>
                    <a:pt x="19" y="21"/>
                    <a:pt x="19" y="21"/>
                  </a:cubicBezTo>
                  <a:cubicBezTo>
                    <a:pt x="20" y="21"/>
                    <a:pt x="22" y="21"/>
                    <a:pt x="23" y="20"/>
                  </a:cubicBezTo>
                  <a:cubicBezTo>
                    <a:pt x="23" y="20"/>
                    <a:pt x="24" y="19"/>
                    <a:pt x="24" y="19"/>
                  </a:cubicBezTo>
                  <a:cubicBezTo>
                    <a:pt x="24" y="19"/>
                    <a:pt x="24" y="18"/>
                    <a:pt x="25" y="18"/>
                  </a:cubicBezTo>
                  <a:cubicBezTo>
                    <a:pt x="25" y="18"/>
                    <a:pt x="26" y="18"/>
                    <a:pt x="27" y="17"/>
                  </a:cubicBezTo>
                  <a:cubicBezTo>
                    <a:pt x="28" y="17"/>
                    <a:pt x="28" y="17"/>
                    <a:pt x="29" y="16"/>
                  </a:cubicBezTo>
                  <a:cubicBezTo>
                    <a:pt x="29" y="16"/>
                    <a:pt x="30" y="13"/>
                    <a:pt x="30" y="13"/>
                  </a:cubicBezTo>
                  <a:cubicBezTo>
                    <a:pt x="30" y="13"/>
                    <a:pt x="30" y="13"/>
                    <a:pt x="30" y="13"/>
                  </a:cubicBezTo>
                  <a:cubicBezTo>
                    <a:pt x="31" y="13"/>
                    <a:pt x="32" y="14"/>
                    <a:pt x="32" y="14"/>
                  </a:cubicBezTo>
                  <a:cubicBezTo>
                    <a:pt x="32" y="14"/>
                    <a:pt x="34" y="14"/>
                    <a:pt x="35" y="14"/>
                  </a:cubicBezTo>
                  <a:cubicBezTo>
                    <a:pt x="35" y="14"/>
                    <a:pt x="37" y="13"/>
                    <a:pt x="37" y="13"/>
                  </a:cubicBezTo>
                  <a:cubicBezTo>
                    <a:pt x="37" y="13"/>
                    <a:pt x="37" y="12"/>
                    <a:pt x="38" y="12"/>
                  </a:cubicBezTo>
                  <a:cubicBezTo>
                    <a:pt x="39" y="12"/>
                    <a:pt x="40" y="12"/>
                    <a:pt x="41" y="12"/>
                  </a:cubicBezTo>
                  <a:cubicBezTo>
                    <a:pt x="41" y="12"/>
                    <a:pt x="43" y="12"/>
                    <a:pt x="43" y="12"/>
                  </a:cubicBezTo>
                  <a:cubicBezTo>
                    <a:pt x="44" y="11"/>
                    <a:pt x="44" y="11"/>
                    <a:pt x="44" y="11"/>
                  </a:cubicBezTo>
                  <a:cubicBezTo>
                    <a:pt x="45" y="11"/>
                    <a:pt x="44" y="10"/>
                    <a:pt x="45" y="11"/>
                  </a:cubicBezTo>
                  <a:cubicBezTo>
                    <a:pt x="46" y="11"/>
                    <a:pt x="45" y="12"/>
                    <a:pt x="46" y="11"/>
                  </a:cubicBezTo>
                  <a:cubicBezTo>
                    <a:pt x="47" y="10"/>
                    <a:pt x="48" y="8"/>
                    <a:pt x="48" y="8"/>
                  </a:cubicBezTo>
                  <a:cubicBezTo>
                    <a:pt x="48" y="8"/>
                    <a:pt x="47" y="8"/>
                    <a:pt x="49" y="8"/>
                  </a:cubicBezTo>
                  <a:cubicBezTo>
                    <a:pt x="51" y="8"/>
                    <a:pt x="51" y="8"/>
                    <a:pt x="53" y="8"/>
                  </a:cubicBezTo>
                  <a:cubicBezTo>
                    <a:pt x="54" y="8"/>
                    <a:pt x="56" y="7"/>
                    <a:pt x="56" y="7"/>
                  </a:cubicBezTo>
                  <a:cubicBezTo>
                    <a:pt x="57" y="7"/>
                    <a:pt x="58" y="6"/>
                    <a:pt x="58" y="6"/>
                  </a:cubicBezTo>
                  <a:cubicBezTo>
                    <a:pt x="58" y="5"/>
                    <a:pt x="54" y="3"/>
                    <a:pt x="54" y="3"/>
                  </a:cubicBezTo>
                  <a:cubicBezTo>
                    <a:pt x="54" y="3"/>
                    <a:pt x="52" y="2"/>
                    <a:pt x="55" y="2"/>
                  </a:cubicBezTo>
                  <a:cubicBezTo>
                    <a:pt x="58" y="3"/>
                    <a:pt x="59" y="3"/>
                    <a:pt x="59" y="3"/>
                  </a:cubicBezTo>
                  <a:cubicBezTo>
                    <a:pt x="60" y="3"/>
                    <a:pt x="60" y="2"/>
                    <a:pt x="61" y="2"/>
                  </a:cubicBezTo>
                  <a:cubicBezTo>
                    <a:pt x="62" y="1"/>
                    <a:pt x="63" y="0"/>
                    <a:pt x="63" y="0"/>
                  </a:cubicBezTo>
                  <a:cubicBezTo>
                    <a:pt x="64" y="0"/>
                    <a:pt x="66" y="2"/>
                    <a:pt x="66" y="2"/>
                  </a:cubicBezTo>
                  <a:cubicBezTo>
                    <a:pt x="66" y="4"/>
                    <a:pt x="66" y="4"/>
                    <a:pt x="66" y="4"/>
                  </a:cubicBezTo>
                  <a:cubicBezTo>
                    <a:pt x="69" y="4"/>
                    <a:pt x="69" y="4"/>
                    <a:pt x="69" y="4"/>
                  </a:cubicBezTo>
                  <a:cubicBezTo>
                    <a:pt x="69" y="4"/>
                    <a:pt x="70" y="3"/>
                    <a:pt x="71" y="4"/>
                  </a:cubicBezTo>
                  <a:cubicBezTo>
                    <a:pt x="72" y="4"/>
                    <a:pt x="74" y="6"/>
                    <a:pt x="74" y="6"/>
                  </a:cubicBezTo>
                  <a:cubicBezTo>
                    <a:pt x="73" y="8"/>
                    <a:pt x="73" y="8"/>
                    <a:pt x="73" y="8"/>
                  </a:cubicBezTo>
                  <a:cubicBezTo>
                    <a:pt x="69" y="9"/>
                    <a:pt x="69" y="9"/>
                    <a:pt x="69" y="9"/>
                  </a:cubicBezTo>
                  <a:cubicBezTo>
                    <a:pt x="69" y="9"/>
                    <a:pt x="69" y="11"/>
                    <a:pt x="70" y="11"/>
                  </a:cubicBezTo>
                  <a:cubicBezTo>
                    <a:pt x="70" y="11"/>
                    <a:pt x="71" y="12"/>
                    <a:pt x="72" y="11"/>
                  </a:cubicBezTo>
                  <a:cubicBezTo>
                    <a:pt x="73" y="11"/>
                    <a:pt x="73" y="10"/>
                    <a:pt x="73" y="10"/>
                  </a:cubicBezTo>
                  <a:cubicBezTo>
                    <a:pt x="73" y="10"/>
                    <a:pt x="76" y="10"/>
                    <a:pt x="76" y="11"/>
                  </a:cubicBezTo>
                  <a:cubicBezTo>
                    <a:pt x="76" y="11"/>
                    <a:pt x="78" y="12"/>
                    <a:pt x="78" y="12"/>
                  </a:cubicBezTo>
                  <a:cubicBezTo>
                    <a:pt x="79" y="11"/>
                    <a:pt x="80" y="11"/>
                    <a:pt x="81" y="11"/>
                  </a:cubicBezTo>
                  <a:cubicBezTo>
                    <a:pt x="81" y="11"/>
                    <a:pt x="82" y="12"/>
                    <a:pt x="83" y="12"/>
                  </a:cubicBezTo>
                  <a:cubicBezTo>
                    <a:pt x="84" y="12"/>
                    <a:pt x="85" y="10"/>
                    <a:pt x="85" y="10"/>
                  </a:cubicBezTo>
                  <a:cubicBezTo>
                    <a:pt x="85" y="10"/>
                    <a:pt x="86" y="10"/>
                    <a:pt x="86" y="11"/>
                  </a:cubicBezTo>
                  <a:cubicBezTo>
                    <a:pt x="87" y="11"/>
                    <a:pt x="86" y="11"/>
                    <a:pt x="87" y="12"/>
                  </a:cubicBezTo>
                  <a:cubicBezTo>
                    <a:pt x="87" y="13"/>
                    <a:pt x="87" y="13"/>
                    <a:pt x="88" y="13"/>
                  </a:cubicBezTo>
                  <a:cubicBezTo>
                    <a:pt x="89" y="14"/>
                    <a:pt x="91" y="14"/>
                    <a:pt x="91" y="15"/>
                  </a:cubicBezTo>
                  <a:cubicBezTo>
                    <a:pt x="91" y="15"/>
                    <a:pt x="92" y="17"/>
                    <a:pt x="93" y="17"/>
                  </a:cubicBezTo>
                  <a:cubicBezTo>
                    <a:pt x="94" y="16"/>
                    <a:pt x="94" y="16"/>
                    <a:pt x="95" y="16"/>
                  </a:cubicBezTo>
                  <a:cubicBezTo>
                    <a:pt x="96" y="17"/>
                    <a:pt x="98" y="16"/>
                    <a:pt x="98" y="17"/>
                  </a:cubicBezTo>
                  <a:cubicBezTo>
                    <a:pt x="97" y="18"/>
                    <a:pt x="97" y="19"/>
                    <a:pt x="97" y="20"/>
                  </a:cubicBezTo>
                  <a:cubicBezTo>
                    <a:pt x="97" y="20"/>
                    <a:pt x="96" y="21"/>
                    <a:pt x="95" y="21"/>
                  </a:cubicBezTo>
                  <a:cubicBezTo>
                    <a:pt x="94" y="21"/>
                    <a:pt x="93" y="22"/>
                    <a:pt x="93" y="22"/>
                  </a:cubicBezTo>
                  <a:cubicBezTo>
                    <a:pt x="93" y="23"/>
                    <a:pt x="92" y="24"/>
                    <a:pt x="92" y="25"/>
                  </a:cubicBezTo>
                  <a:cubicBezTo>
                    <a:pt x="91" y="26"/>
                    <a:pt x="91" y="27"/>
                    <a:pt x="91" y="27"/>
                  </a:cubicBezTo>
                  <a:cubicBezTo>
                    <a:pt x="90" y="28"/>
                    <a:pt x="90" y="28"/>
                    <a:pt x="90" y="28"/>
                  </a:cubicBezTo>
                  <a:cubicBezTo>
                    <a:pt x="90" y="29"/>
                    <a:pt x="93" y="33"/>
                    <a:pt x="93" y="33"/>
                  </a:cubicBezTo>
                  <a:cubicBezTo>
                    <a:pt x="95" y="34"/>
                    <a:pt x="95" y="34"/>
                    <a:pt x="95" y="34"/>
                  </a:cubicBezTo>
                  <a:cubicBezTo>
                    <a:pt x="96" y="36"/>
                    <a:pt x="96" y="36"/>
                    <a:pt x="96" y="36"/>
                  </a:cubicBezTo>
                  <a:cubicBezTo>
                    <a:pt x="102" y="40"/>
                    <a:pt x="102" y="40"/>
                    <a:pt x="102" y="40"/>
                  </a:cubicBezTo>
                  <a:cubicBezTo>
                    <a:pt x="102" y="40"/>
                    <a:pt x="104" y="41"/>
                    <a:pt x="106" y="41"/>
                  </a:cubicBezTo>
                  <a:cubicBezTo>
                    <a:pt x="108" y="42"/>
                    <a:pt x="110" y="42"/>
                    <a:pt x="110" y="42"/>
                  </a:cubicBezTo>
                  <a:cubicBezTo>
                    <a:pt x="113" y="45"/>
                    <a:pt x="113" y="45"/>
                    <a:pt x="113" y="45"/>
                  </a:cubicBezTo>
                  <a:cubicBezTo>
                    <a:pt x="113" y="45"/>
                    <a:pt x="115" y="45"/>
                    <a:pt x="116" y="45"/>
                  </a:cubicBezTo>
                  <a:cubicBezTo>
                    <a:pt x="116" y="46"/>
                    <a:pt x="119" y="46"/>
                    <a:pt x="119" y="46"/>
                  </a:cubicBezTo>
                  <a:cubicBezTo>
                    <a:pt x="121" y="46"/>
                    <a:pt x="121" y="46"/>
                    <a:pt x="121" y="46"/>
                  </a:cubicBezTo>
                  <a:cubicBezTo>
                    <a:pt x="121" y="46"/>
                    <a:pt x="122" y="45"/>
                    <a:pt x="123" y="47"/>
                  </a:cubicBezTo>
                  <a:cubicBezTo>
                    <a:pt x="123" y="48"/>
                    <a:pt x="124" y="50"/>
                    <a:pt x="124" y="50"/>
                  </a:cubicBezTo>
                  <a:cubicBezTo>
                    <a:pt x="124" y="50"/>
                    <a:pt x="124" y="51"/>
                    <a:pt x="124" y="52"/>
                  </a:cubicBezTo>
                  <a:cubicBezTo>
                    <a:pt x="123" y="52"/>
                    <a:pt x="123" y="52"/>
                    <a:pt x="123" y="53"/>
                  </a:cubicBezTo>
                  <a:cubicBezTo>
                    <a:pt x="123" y="53"/>
                    <a:pt x="123" y="57"/>
                    <a:pt x="123" y="57"/>
                  </a:cubicBezTo>
                  <a:cubicBezTo>
                    <a:pt x="123" y="57"/>
                    <a:pt x="123" y="58"/>
                    <a:pt x="122" y="58"/>
                  </a:cubicBezTo>
                  <a:cubicBezTo>
                    <a:pt x="120" y="59"/>
                    <a:pt x="120" y="59"/>
                    <a:pt x="119" y="59"/>
                  </a:cubicBezTo>
                  <a:cubicBezTo>
                    <a:pt x="117" y="59"/>
                    <a:pt x="114" y="60"/>
                    <a:pt x="113" y="61"/>
                  </a:cubicBezTo>
                  <a:cubicBezTo>
                    <a:pt x="113" y="61"/>
                    <a:pt x="111" y="61"/>
                    <a:pt x="111" y="61"/>
                  </a:cubicBezTo>
                  <a:cubicBezTo>
                    <a:pt x="111" y="62"/>
                    <a:pt x="110" y="64"/>
                    <a:pt x="110" y="64"/>
                  </a:cubicBezTo>
                  <a:cubicBezTo>
                    <a:pt x="110" y="64"/>
                    <a:pt x="110" y="66"/>
                    <a:pt x="112" y="66"/>
                  </a:cubicBezTo>
                  <a:cubicBezTo>
                    <a:pt x="115" y="66"/>
                    <a:pt x="115" y="66"/>
                    <a:pt x="116" y="66"/>
                  </a:cubicBezTo>
                  <a:cubicBezTo>
                    <a:pt x="117" y="66"/>
                    <a:pt x="117" y="65"/>
                    <a:pt x="119" y="66"/>
                  </a:cubicBezTo>
                  <a:cubicBezTo>
                    <a:pt x="120" y="66"/>
                    <a:pt x="121" y="68"/>
                    <a:pt x="121" y="68"/>
                  </a:cubicBezTo>
                  <a:cubicBezTo>
                    <a:pt x="123" y="70"/>
                    <a:pt x="123" y="70"/>
                    <a:pt x="123" y="70"/>
                  </a:cubicBezTo>
                  <a:cubicBezTo>
                    <a:pt x="125" y="71"/>
                    <a:pt x="125" y="71"/>
                    <a:pt x="125" y="71"/>
                  </a:cubicBezTo>
                  <a:cubicBezTo>
                    <a:pt x="131" y="71"/>
                    <a:pt x="131" y="71"/>
                    <a:pt x="131" y="71"/>
                  </a:cubicBezTo>
                  <a:cubicBezTo>
                    <a:pt x="135" y="75"/>
                    <a:pt x="135" y="75"/>
                    <a:pt x="135" y="75"/>
                  </a:cubicBezTo>
                  <a:cubicBezTo>
                    <a:pt x="140" y="76"/>
                    <a:pt x="140" y="76"/>
                    <a:pt x="140" y="76"/>
                  </a:cubicBezTo>
                  <a:cubicBezTo>
                    <a:pt x="140" y="76"/>
                    <a:pt x="140" y="79"/>
                    <a:pt x="141" y="79"/>
                  </a:cubicBezTo>
                  <a:cubicBezTo>
                    <a:pt x="143" y="79"/>
                    <a:pt x="144" y="78"/>
                    <a:pt x="144" y="78"/>
                  </a:cubicBezTo>
                  <a:cubicBezTo>
                    <a:pt x="144" y="78"/>
                    <a:pt x="146" y="76"/>
                    <a:pt x="147" y="76"/>
                  </a:cubicBezTo>
                  <a:cubicBezTo>
                    <a:pt x="149" y="75"/>
                    <a:pt x="148" y="74"/>
                    <a:pt x="150" y="75"/>
                  </a:cubicBezTo>
                  <a:cubicBezTo>
                    <a:pt x="152" y="77"/>
                    <a:pt x="156" y="75"/>
                    <a:pt x="156" y="75"/>
                  </a:cubicBezTo>
                  <a:cubicBezTo>
                    <a:pt x="158" y="75"/>
                    <a:pt x="158" y="75"/>
                    <a:pt x="158" y="75"/>
                  </a:cubicBezTo>
                  <a:cubicBezTo>
                    <a:pt x="158" y="78"/>
                    <a:pt x="158" y="78"/>
                    <a:pt x="158" y="78"/>
                  </a:cubicBezTo>
                  <a:cubicBezTo>
                    <a:pt x="158" y="81"/>
                    <a:pt x="158" y="81"/>
                    <a:pt x="158" y="81"/>
                  </a:cubicBezTo>
                  <a:cubicBezTo>
                    <a:pt x="155" y="83"/>
                    <a:pt x="155" y="83"/>
                    <a:pt x="155" y="83"/>
                  </a:cubicBezTo>
                  <a:cubicBezTo>
                    <a:pt x="154" y="84"/>
                    <a:pt x="154" y="84"/>
                    <a:pt x="154" y="84"/>
                  </a:cubicBezTo>
                  <a:cubicBezTo>
                    <a:pt x="154" y="84"/>
                    <a:pt x="154" y="85"/>
                    <a:pt x="154" y="86"/>
                  </a:cubicBezTo>
                  <a:cubicBezTo>
                    <a:pt x="155" y="86"/>
                    <a:pt x="156" y="87"/>
                    <a:pt x="156" y="87"/>
                  </a:cubicBezTo>
                  <a:cubicBezTo>
                    <a:pt x="160" y="88"/>
                    <a:pt x="160" y="88"/>
                    <a:pt x="160" y="88"/>
                  </a:cubicBezTo>
                  <a:cubicBezTo>
                    <a:pt x="163" y="90"/>
                    <a:pt x="163" y="90"/>
                    <a:pt x="163" y="90"/>
                  </a:cubicBezTo>
                  <a:cubicBezTo>
                    <a:pt x="163" y="90"/>
                    <a:pt x="163" y="93"/>
                    <a:pt x="164" y="93"/>
                  </a:cubicBezTo>
                  <a:cubicBezTo>
                    <a:pt x="165" y="93"/>
                    <a:pt x="167" y="94"/>
                    <a:pt x="167" y="94"/>
                  </a:cubicBezTo>
                  <a:cubicBezTo>
                    <a:pt x="167" y="94"/>
                    <a:pt x="163" y="97"/>
                    <a:pt x="162" y="97"/>
                  </a:cubicBezTo>
                  <a:cubicBezTo>
                    <a:pt x="161" y="97"/>
                    <a:pt x="158" y="96"/>
                    <a:pt x="158" y="96"/>
                  </a:cubicBezTo>
                  <a:cubicBezTo>
                    <a:pt x="159" y="100"/>
                    <a:pt x="159" y="100"/>
                    <a:pt x="159" y="100"/>
                  </a:cubicBezTo>
                  <a:cubicBezTo>
                    <a:pt x="163" y="100"/>
                    <a:pt x="163" y="100"/>
                    <a:pt x="163" y="100"/>
                  </a:cubicBezTo>
                  <a:cubicBezTo>
                    <a:pt x="163" y="100"/>
                    <a:pt x="163" y="100"/>
                    <a:pt x="164" y="101"/>
                  </a:cubicBezTo>
                  <a:cubicBezTo>
                    <a:pt x="164" y="102"/>
                    <a:pt x="165" y="103"/>
                    <a:pt x="165" y="103"/>
                  </a:cubicBezTo>
                  <a:cubicBezTo>
                    <a:pt x="165" y="103"/>
                    <a:pt x="169" y="102"/>
                    <a:pt x="169" y="106"/>
                  </a:cubicBezTo>
                  <a:cubicBezTo>
                    <a:pt x="168" y="107"/>
                    <a:pt x="167" y="110"/>
                    <a:pt x="167" y="111"/>
                  </a:cubicBezTo>
                  <a:cubicBezTo>
                    <a:pt x="168" y="111"/>
                    <a:pt x="168" y="112"/>
                    <a:pt x="168" y="112"/>
                  </a:cubicBezTo>
                  <a:cubicBezTo>
                    <a:pt x="166" y="114"/>
                    <a:pt x="166" y="114"/>
                    <a:pt x="166" y="114"/>
                  </a:cubicBezTo>
                  <a:cubicBezTo>
                    <a:pt x="162" y="114"/>
                    <a:pt x="162" y="114"/>
                    <a:pt x="162" y="114"/>
                  </a:cubicBezTo>
                  <a:cubicBezTo>
                    <a:pt x="158" y="116"/>
                    <a:pt x="158" y="116"/>
                    <a:pt x="158" y="116"/>
                  </a:cubicBezTo>
                  <a:cubicBezTo>
                    <a:pt x="156" y="118"/>
                    <a:pt x="156" y="118"/>
                    <a:pt x="156" y="118"/>
                  </a:cubicBezTo>
                  <a:cubicBezTo>
                    <a:pt x="154" y="119"/>
                    <a:pt x="154" y="119"/>
                    <a:pt x="154" y="119"/>
                  </a:cubicBezTo>
                  <a:cubicBezTo>
                    <a:pt x="151" y="115"/>
                    <a:pt x="151" y="115"/>
                    <a:pt x="151" y="115"/>
                  </a:cubicBezTo>
                  <a:cubicBezTo>
                    <a:pt x="145" y="110"/>
                    <a:pt x="145" y="110"/>
                    <a:pt x="145" y="110"/>
                  </a:cubicBezTo>
                  <a:cubicBezTo>
                    <a:pt x="142" y="107"/>
                    <a:pt x="142" y="107"/>
                    <a:pt x="142" y="107"/>
                  </a:cubicBezTo>
                  <a:cubicBezTo>
                    <a:pt x="140" y="103"/>
                    <a:pt x="140" y="103"/>
                    <a:pt x="140" y="103"/>
                  </a:cubicBezTo>
                  <a:cubicBezTo>
                    <a:pt x="140" y="100"/>
                    <a:pt x="140" y="100"/>
                    <a:pt x="140" y="100"/>
                  </a:cubicBezTo>
                  <a:cubicBezTo>
                    <a:pt x="138" y="98"/>
                    <a:pt x="138" y="98"/>
                    <a:pt x="138" y="98"/>
                  </a:cubicBezTo>
                  <a:cubicBezTo>
                    <a:pt x="138" y="98"/>
                    <a:pt x="137" y="98"/>
                    <a:pt x="135" y="98"/>
                  </a:cubicBezTo>
                  <a:cubicBezTo>
                    <a:pt x="134" y="98"/>
                    <a:pt x="131" y="97"/>
                    <a:pt x="131" y="97"/>
                  </a:cubicBezTo>
                  <a:cubicBezTo>
                    <a:pt x="129" y="97"/>
                    <a:pt x="129" y="97"/>
                    <a:pt x="129" y="97"/>
                  </a:cubicBezTo>
                  <a:cubicBezTo>
                    <a:pt x="129" y="92"/>
                    <a:pt x="129" y="92"/>
                    <a:pt x="129" y="92"/>
                  </a:cubicBezTo>
                  <a:cubicBezTo>
                    <a:pt x="129" y="92"/>
                    <a:pt x="128" y="88"/>
                    <a:pt x="127" y="88"/>
                  </a:cubicBezTo>
                  <a:cubicBezTo>
                    <a:pt x="127" y="87"/>
                    <a:pt x="126" y="85"/>
                    <a:pt x="126" y="85"/>
                  </a:cubicBezTo>
                  <a:cubicBezTo>
                    <a:pt x="126" y="85"/>
                    <a:pt x="123" y="86"/>
                    <a:pt x="121" y="86"/>
                  </a:cubicBezTo>
                  <a:cubicBezTo>
                    <a:pt x="120" y="87"/>
                    <a:pt x="118" y="88"/>
                    <a:pt x="117" y="89"/>
                  </a:cubicBezTo>
                  <a:cubicBezTo>
                    <a:pt x="116" y="90"/>
                    <a:pt x="114" y="91"/>
                    <a:pt x="114" y="91"/>
                  </a:cubicBezTo>
                  <a:cubicBezTo>
                    <a:pt x="109" y="93"/>
                    <a:pt x="109" y="93"/>
                    <a:pt x="109" y="93"/>
                  </a:cubicBezTo>
                  <a:cubicBezTo>
                    <a:pt x="106" y="91"/>
                    <a:pt x="106" y="91"/>
                    <a:pt x="106" y="91"/>
                  </a:cubicBezTo>
                  <a:cubicBezTo>
                    <a:pt x="101" y="90"/>
                    <a:pt x="101" y="90"/>
                    <a:pt x="101" y="90"/>
                  </a:cubicBezTo>
                  <a:cubicBezTo>
                    <a:pt x="99" y="94"/>
                    <a:pt x="99" y="94"/>
                    <a:pt x="99" y="94"/>
                  </a:cubicBezTo>
                  <a:cubicBezTo>
                    <a:pt x="99" y="94"/>
                    <a:pt x="98" y="92"/>
                    <a:pt x="97" y="91"/>
                  </a:cubicBezTo>
                  <a:cubicBezTo>
                    <a:pt x="97" y="89"/>
                    <a:pt x="96" y="86"/>
                    <a:pt x="96" y="86"/>
                  </a:cubicBezTo>
                  <a:cubicBezTo>
                    <a:pt x="96" y="86"/>
                    <a:pt x="95" y="85"/>
                    <a:pt x="94" y="85"/>
                  </a:cubicBezTo>
                  <a:cubicBezTo>
                    <a:pt x="93" y="85"/>
                    <a:pt x="91" y="84"/>
                    <a:pt x="91" y="84"/>
                  </a:cubicBezTo>
                  <a:cubicBezTo>
                    <a:pt x="88" y="84"/>
                    <a:pt x="88" y="84"/>
                    <a:pt x="88" y="84"/>
                  </a:cubicBezTo>
                  <a:cubicBezTo>
                    <a:pt x="85" y="88"/>
                    <a:pt x="85" y="88"/>
                    <a:pt x="85" y="88"/>
                  </a:cubicBezTo>
                  <a:cubicBezTo>
                    <a:pt x="80" y="90"/>
                    <a:pt x="80" y="90"/>
                    <a:pt x="80" y="90"/>
                  </a:cubicBezTo>
                  <a:cubicBezTo>
                    <a:pt x="76" y="88"/>
                    <a:pt x="76" y="88"/>
                    <a:pt x="76" y="88"/>
                  </a:cubicBezTo>
                  <a:cubicBezTo>
                    <a:pt x="76" y="88"/>
                    <a:pt x="75" y="86"/>
                    <a:pt x="74" y="87"/>
                  </a:cubicBezTo>
                  <a:cubicBezTo>
                    <a:pt x="73" y="87"/>
                    <a:pt x="70" y="86"/>
                    <a:pt x="70" y="86"/>
                  </a:cubicBezTo>
                  <a:cubicBezTo>
                    <a:pt x="70" y="86"/>
                    <a:pt x="69" y="85"/>
                    <a:pt x="69" y="84"/>
                  </a:cubicBezTo>
                  <a:cubicBezTo>
                    <a:pt x="69" y="83"/>
                    <a:pt x="66" y="81"/>
                    <a:pt x="66" y="81"/>
                  </a:cubicBezTo>
                  <a:cubicBezTo>
                    <a:pt x="66" y="81"/>
                    <a:pt x="62" y="79"/>
                    <a:pt x="61" y="79"/>
                  </a:cubicBezTo>
                  <a:cubicBezTo>
                    <a:pt x="60" y="80"/>
                    <a:pt x="57" y="80"/>
                    <a:pt x="56" y="80"/>
                  </a:cubicBezTo>
                  <a:cubicBezTo>
                    <a:pt x="54" y="80"/>
                    <a:pt x="49" y="79"/>
                    <a:pt x="49" y="79"/>
                  </a:cubicBezTo>
                  <a:cubicBezTo>
                    <a:pt x="45" y="82"/>
                    <a:pt x="45" y="82"/>
                    <a:pt x="45" y="82"/>
                  </a:cubicBezTo>
                  <a:cubicBezTo>
                    <a:pt x="45" y="82"/>
                    <a:pt x="43" y="82"/>
                    <a:pt x="41" y="83"/>
                  </a:cubicBezTo>
                  <a:cubicBezTo>
                    <a:pt x="40" y="83"/>
                    <a:pt x="38" y="84"/>
                    <a:pt x="38" y="84"/>
                  </a:cubicBezTo>
                  <a:cubicBezTo>
                    <a:pt x="38" y="84"/>
                    <a:pt x="34" y="83"/>
                    <a:pt x="33" y="83"/>
                  </a:cubicBezTo>
                  <a:cubicBezTo>
                    <a:pt x="32" y="83"/>
                    <a:pt x="32" y="83"/>
                    <a:pt x="30" y="83"/>
                  </a:cubicBezTo>
                  <a:cubicBezTo>
                    <a:pt x="28" y="83"/>
                    <a:pt x="23" y="83"/>
                    <a:pt x="23" y="83"/>
                  </a:cubicBezTo>
                  <a:cubicBezTo>
                    <a:pt x="26" y="80"/>
                    <a:pt x="26" y="80"/>
                    <a:pt x="26" y="80"/>
                  </a:cubicBezTo>
                  <a:cubicBezTo>
                    <a:pt x="26" y="80"/>
                    <a:pt x="27" y="78"/>
                    <a:pt x="26" y="77"/>
                  </a:cubicBezTo>
                  <a:cubicBezTo>
                    <a:pt x="25" y="76"/>
                    <a:pt x="25" y="75"/>
                    <a:pt x="24" y="75"/>
                  </a:cubicBezTo>
                  <a:cubicBezTo>
                    <a:pt x="23" y="74"/>
                    <a:pt x="20" y="72"/>
                    <a:pt x="20" y="72"/>
                  </a:cubicBezTo>
                  <a:cubicBezTo>
                    <a:pt x="20" y="72"/>
                    <a:pt x="20" y="72"/>
                    <a:pt x="20" y="71"/>
                  </a:cubicBezTo>
                  <a:cubicBezTo>
                    <a:pt x="19" y="70"/>
                    <a:pt x="18" y="67"/>
                    <a:pt x="18" y="67"/>
                  </a:cubicBezTo>
                  <a:cubicBezTo>
                    <a:pt x="17" y="65"/>
                    <a:pt x="17" y="65"/>
                    <a:pt x="17" y="65"/>
                  </a:cubicBezTo>
                  <a:cubicBezTo>
                    <a:pt x="17" y="65"/>
                    <a:pt x="14" y="63"/>
                    <a:pt x="15" y="61"/>
                  </a:cubicBezTo>
                  <a:cubicBezTo>
                    <a:pt x="16" y="59"/>
                    <a:pt x="18" y="54"/>
                    <a:pt x="18" y="54"/>
                  </a:cubicBezTo>
                  <a:cubicBezTo>
                    <a:pt x="19" y="49"/>
                    <a:pt x="19" y="49"/>
                    <a:pt x="19" y="49"/>
                  </a:cubicBezTo>
                  <a:cubicBezTo>
                    <a:pt x="18" y="46"/>
                    <a:pt x="18" y="46"/>
                    <a:pt x="18" y="46"/>
                  </a:cubicBezTo>
                  <a:cubicBezTo>
                    <a:pt x="16" y="43"/>
                    <a:pt x="16" y="43"/>
                    <a:pt x="16" y="43"/>
                  </a:cubicBezTo>
                  <a:cubicBezTo>
                    <a:pt x="16" y="43"/>
                    <a:pt x="15" y="43"/>
                    <a:pt x="14" y="41"/>
                  </a:cubicBezTo>
                  <a:cubicBezTo>
                    <a:pt x="14" y="38"/>
                    <a:pt x="14" y="38"/>
                    <a:pt x="13" y="37"/>
                  </a:cubicBezTo>
                  <a:cubicBezTo>
                    <a:pt x="12" y="35"/>
                    <a:pt x="8" y="34"/>
                    <a:pt x="8" y="34"/>
                  </a:cubicBezTo>
                  <a:cubicBezTo>
                    <a:pt x="3" y="34"/>
                    <a:pt x="3" y="34"/>
                    <a:pt x="3" y="34"/>
                  </a:cubicBezTo>
                  <a:lnTo>
                    <a:pt x="2" y="33"/>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7" name="Freeform 219"/>
            <p:cNvSpPr>
              <a:spLocks/>
            </p:cNvSpPr>
            <p:nvPr/>
          </p:nvSpPr>
          <p:spPr bwMode="auto">
            <a:xfrm>
              <a:off x="5550394" y="2957026"/>
              <a:ext cx="547516" cy="376093"/>
            </a:xfrm>
            <a:custGeom>
              <a:avLst/>
              <a:gdLst>
                <a:gd name="T0" fmla="*/ 28 w 240"/>
                <a:gd name="T1" fmla="*/ 61 h 170"/>
                <a:gd name="T2" fmla="*/ 31 w 240"/>
                <a:gd name="T3" fmla="*/ 54 h 170"/>
                <a:gd name="T4" fmla="*/ 44 w 240"/>
                <a:gd name="T5" fmla="*/ 55 h 170"/>
                <a:gd name="T6" fmla="*/ 64 w 240"/>
                <a:gd name="T7" fmla="*/ 59 h 170"/>
                <a:gd name="T8" fmla="*/ 96 w 240"/>
                <a:gd name="T9" fmla="*/ 52 h 170"/>
                <a:gd name="T10" fmla="*/ 95 w 240"/>
                <a:gd name="T11" fmla="*/ 41 h 170"/>
                <a:gd name="T12" fmla="*/ 115 w 240"/>
                <a:gd name="T13" fmla="*/ 36 h 170"/>
                <a:gd name="T14" fmla="*/ 127 w 240"/>
                <a:gd name="T15" fmla="*/ 30 h 170"/>
                <a:gd name="T16" fmla="*/ 139 w 240"/>
                <a:gd name="T17" fmla="*/ 24 h 170"/>
                <a:gd name="T18" fmla="*/ 148 w 240"/>
                <a:gd name="T19" fmla="*/ 9 h 170"/>
                <a:gd name="T20" fmla="*/ 168 w 240"/>
                <a:gd name="T21" fmla="*/ 5 h 170"/>
                <a:gd name="T22" fmla="*/ 186 w 240"/>
                <a:gd name="T23" fmla="*/ 1 h 170"/>
                <a:gd name="T24" fmla="*/ 207 w 240"/>
                <a:gd name="T25" fmla="*/ 6 h 170"/>
                <a:gd name="T26" fmla="*/ 218 w 240"/>
                <a:gd name="T27" fmla="*/ 11 h 170"/>
                <a:gd name="T28" fmla="*/ 229 w 240"/>
                <a:gd name="T29" fmla="*/ 17 h 170"/>
                <a:gd name="T30" fmla="*/ 238 w 240"/>
                <a:gd name="T31" fmla="*/ 23 h 170"/>
                <a:gd name="T32" fmla="*/ 234 w 240"/>
                <a:gd name="T33" fmla="*/ 33 h 170"/>
                <a:gd name="T34" fmla="*/ 224 w 240"/>
                <a:gd name="T35" fmla="*/ 39 h 170"/>
                <a:gd name="T36" fmla="*/ 217 w 240"/>
                <a:gd name="T37" fmla="*/ 48 h 170"/>
                <a:gd name="T38" fmla="*/ 213 w 240"/>
                <a:gd name="T39" fmla="*/ 62 h 170"/>
                <a:gd name="T40" fmla="*/ 206 w 240"/>
                <a:gd name="T41" fmla="*/ 75 h 170"/>
                <a:gd name="T42" fmla="*/ 201 w 240"/>
                <a:gd name="T43" fmla="*/ 90 h 170"/>
                <a:gd name="T44" fmla="*/ 199 w 240"/>
                <a:gd name="T45" fmla="*/ 106 h 170"/>
                <a:gd name="T46" fmla="*/ 196 w 240"/>
                <a:gd name="T47" fmla="*/ 117 h 170"/>
                <a:gd name="T48" fmla="*/ 192 w 240"/>
                <a:gd name="T49" fmla="*/ 126 h 170"/>
                <a:gd name="T50" fmla="*/ 177 w 240"/>
                <a:gd name="T51" fmla="*/ 135 h 170"/>
                <a:gd name="T52" fmla="*/ 168 w 240"/>
                <a:gd name="T53" fmla="*/ 139 h 170"/>
                <a:gd name="T54" fmla="*/ 153 w 240"/>
                <a:gd name="T55" fmla="*/ 139 h 170"/>
                <a:gd name="T56" fmla="*/ 139 w 240"/>
                <a:gd name="T57" fmla="*/ 141 h 170"/>
                <a:gd name="T58" fmla="*/ 130 w 240"/>
                <a:gd name="T59" fmla="*/ 144 h 170"/>
                <a:gd name="T60" fmla="*/ 123 w 240"/>
                <a:gd name="T61" fmla="*/ 152 h 170"/>
                <a:gd name="T62" fmla="*/ 115 w 240"/>
                <a:gd name="T63" fmla="*/ 152 h 170"/>
                <a:gd name="T64" fmla="*/ 105 w 240"/>
                <a:gd name="T65" fmla="*/ 159 h 170"/>
                <a:gd name="T66" fmla="*/ 94 w 240"/>
                <a:gd name="T67" fmla="*/ 167 h 170"/>
                <a:gd name="T68" fmla="*/ 80 w 240"/>
                <a:gd name="T69" fmla="*/ 170 h 170"/>
                <a:gd name="T70" fmla="*/ 64 w 240"/>
                <a:gd name="T71" fmla="*/ 168 h 170"/>
                <a:gd name="T72" fmla="*/ 55 w 240"/>
                <a:gd name="T73" fmla="*/ 162 h 170"/>
                <a:gd name="T74" fmla="*/ 42 w 240"/>
                <a:gd name="T75" fmla="*/ 152 h 170"/>
                <a:gd name="T76" fmla="*/ 26 w 240"/>
                <a:gd name="T77" fmla="*/ 143 h 170"/>
                <a:gd name="T78" fmla="*/ 16 w 240"/>
                <a:gd name="T79" fmla="*/ 135 h 170"/>
                <a:gd name="T80" fmla="*/ 7 w 240"/>
                <a:gd name="T81" fmla="*/ 121 h 170"/>
                <a:gd name="T82" fmla="*/ 0 w 240"/>
                <a:gd name="T83" fmla="*/ 117 h 170"/>
                <a:gd name="T84" fmla="*/ 3 w 240"/>
                <a:gd name="T85" fmla="*/ 109 h 170"/>
                <a:gd name="T86" fmla="*/ 8 w 240"/>
                <a:gd name="T87" fmla="*/ 97 h 170"/>
                <a:gd name="T88" fmla="*/ 7 w 240"/>
                <a:gd name="T89" fmla="*/ 88 h 170"/>
                <a:gd name="T90" fmla="*/ 12 w 240"/>
                <a:gd name="T91" fmla="*/ 74 h 170"/>
                <a:gd name="T92" fmla="*/ 8 w 240"/>
                <a:gd name="T93" fmla="*/ 69 h 170"/>
                <a:gd name="T94" fmla="*/ 20 w 240"/>
                <a:gd name="T95" fmla="*/ 70 h 170"/>
                <a:gd name="T96" fmla="*/ 27 w 240"/>
                <a:gd name="T97" fmla="*/ 6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0" h="170">
                  <a:moveTo>
                    <a:pt x="28" y="61"/>
                  </a:moveTo>
                  <a:cubicBezTo>
                    <a:pt x="28" y="61"/>
                    <a:pt x="28" y="61"/>
                    <a:pt x="28" y="61"/>
                  </a:cubicBezTo>
                  <a:cubicBezTo>
                    <a:pt x="28" y="61"/>
                    <a:pt x="28" y="61"/>
                    <a:pt x="28" y="61"/>
                  </a:cubicBezTo>
                  <a:cubicBezTo>
                    <a:pt x="28" y="60"/>
                    <a:pt x="28" y="60"/>
                    <a:pt x="28" y="60"/>
                  </a:cubicBezTo>
                  <a:cubicBezTo>
                    <a:pt x="28" y="58"/>
                    <a:pt x="28" y="58"/>
                    <a:pt x="28" y="58"/>
                  </a:cubicBezTo>
                  <a:cubicBezTo>
                    <a:pt x="31" y="54"/>
                    <a:pt x="31" y="54"/>
                    <a:pt x="31" y="54"/>
                  </a:cubicBezTo>
                  <a:cubicBezTo>
                    <a:pt x="31" y="49"/>
                    <a:pt x="31" y="49"/>
                    <a:pt x="31" y="49"/>
                  </a:cubicBezTo>
                  <a:cubicBezTo>
                    <a:pt x="39" y="50"/>
                    <a:pt x="39" y="50"/>
                    <a:pt x="39" y="50"/>
                  </a:cubicBezTo>
                  <a:cubicBezTo>
                    <a:pt x="44" y="55"/>
                    <a:pt x="44" y="55"/>
                    <a:pt x="44" y="55"/>
                  </a:cubicBezTo>
                  <a:cubicBezTo>
                    <a:pt x="51" y="59"/>
                    <a:pt x="51" y="59"/>
                    <a:pt x="51" y="59"/>
                  </a:cubicBezTo>
                  <a:cubicBezTo>
                    <a:pt x="55" y="61"/>
                    <a:pt x="55" y="61"/>
                    <a:pt x="55" y="61"/>
                  </a:cubicBezTo>
                  <a:cubicBezTo>
                    <a:pt x="64" y="59"/>
                    <a:pt x="64" y="59"/>
                    <a:pt x="64" y="59"/>
                  </a:cubicBezTo>
                  <a:cubicBezTo>
                    <a:pt x="81" y="58"/>
                    <a:pt x="81" y="58"/>
                    <a:pt x="81" y="58"/>
                  </a:cubicBezTo>
                  <a:cubicBezTo>
                    <a:pt x="81" y="58"/>
                    <a:pt x="90" y="57"/>
                    <a:pt x="91" y="56"/>
                  </a:cubicBezTo>
                  <a:cubicBezTo>
                    <a:pt x="92" y="55"/>
                    <a:pt x="98" y="54"/>
                    <a:pt x="96" y="52"/>
                  </a:cubicBezTo>
                  <a:cubicBezTo>
                    <a:pt x="94" y="51"/>
                    <a:pt x="90" y="48"/>
                    <a:pt x="90" y="48"/>
                  </a:cubicBezTo>
                  <a:cubicBezTo>
                    <a:pt x="90" y="46"/>
                    <a:pt x="90" y="46"/>
                    <a:pt x="90" y="46"/>
                  </a:cubicBezTo>
                  <a:cubicBezTo>
                    <a:pt x="95" y="41"/>
                    <a:pt x="95" y="41"/>
                    <a:pt x="95" y="41"/>
                  </a:cubicBezTo>
                  <a:cubicBezTo>
                    <a:pt x="104" y="38"/>
                    <a:pt x="104" y="38"/>
                    <a:pt x="104" y="38"/>
                  </a:cubicBezTo>
                  <a:cubicBezTo>
                    <a:pt x="111" y="37"/>
                    <a:pt x="111" y="37"/>
                    <a:pt x="111" y="37"/>
                  </a:cubicBezTo>
                  <a:cubicBezTo>
                    <a:pt x="115" y="36"/>
                    <a:pt x="115" y="36"/>
                    <a:pt x="115" y="36"/>
                  </a:cubicBezTo>
                  <a:cubicBezTo>
                    <a:pt x="117" y="30"/>
                    <a:pt x="117" y="30"/>
                    <a:pt x="117" y="30"/>
                  </a:cubicBezTo>
                  <a:cubicBezTo>
                    <a:pt x="123" y="29"/>
                    <a:pt x="123" y="29"/>
                    <a:pt x="123" y="29"/>
                  </a:cubicBezTo>
                  <a:cubicBezTo>
                    <a:pt x="127" y="30"/>
                    <a:pt x="127" y="30"/>
                    <a:pt x="127" y="30"/>
                  </a:cubicBezTo>
                  <a:cubicBezTo>
                    <a:pt x="133" y="30"/>
                    <a:pt x="133" y="30"/>
                    <a:pt x="133" y="30"/>
                  </a:cubicBezTo>
                  <a:cubicBezTo>
                    <a:pt x="136" y="26"/>
                    <a:pt x="136" y="26"/>
                    <a:pt x="136" y="26"/>
                  </a:cubicBezTo>
                  <a:cubicBezTo>
                    <a:pt x="139" y="24"/>
                    <a:pt x="139" y="24"/>
                    <a:pt x="139" y="24"/>
                  </a:cubicBezTo>
                  <a:cubicBezTo>
                    <a:pt x="143" y="22"/>
                    <a:pt x="143" y="22"/>
                    <a:pt x="143" y="22"/>
                  </a:cubicBezTo>
                  <a:cubicBezTo>
                    <a:pt x="146" y="16"/>
                    <a:pt x="146" y="16"/>
                    <a:pt x="146" y="16"/>
                  </a:cubicBezTo>
                  <a:cubicBezTo>
                    <a:pt x="148" y="9"/>
                    <a:pt x="148" y="9"/>
                    <a:pt x="148" y="9"/>
                  </a:cubicBezTo>
                  <a:cubicBezTo>
                    <a:pt x="149" y="6"/>
                    <a:pt x="149" y="6"/>
                    <a:pt x="149" y="6"/>
                  </a:cubicBezTo>
                  <a:cubicBezTo>
                    <a:pt x="163" y="2"/>
                    <a:pt x="163" y="2"/>
                    <a:pt x="163" y="2"/>
                  </a:cubicBezTo>
                  <a:cubicBezTo>
                    <a:pt x="168" y="5"/>
                    <a:pt x="168" y="5"/>
                    <a:pt x="168" y="5"/>
                  </a:cubicBezTo>
                  <a:cubicBezTo>
                    <a:pt x="175" y="4"/>
                    <a:pt x="175" y="4"/>
                    <a:pt x="175" y="4"/>
                  </a:cubicBezTo>
                  <a:cubicBezTo>
                    <a:pt x="180" y="0"/>
                    <a:pt x="180" y="0"/>
                    <a:pt x="180" y="0"/>
                  </a:cubicBezTo>
                  <a:cubicBezTo>
                    <a:pt x="186" y="1"/>
                    <a:pt x="186" y="1"/>
                    <a:pt x="186" y="1"/>
                  </a:cubicBezTo>
                  <a:cubicBezTo>
                    <a:pt x="194" y="9"/>
                    <a:pt x="194" y="9"/>
                    <a:pt x="194" y="9"/>
                  </a:cubicBezTo>
                  <a:cubicBezTo>
                    <a:pt x="202" y="9"/>
                    <a:pt x="202" y="9"/>
                    <a:pt x="202" y="9"/>
                  </a:cubicBezTo>
                  <a:cubicBezTo>
                    <a:pt x="207" y="6"/>
                    <a:pt x="207" y="6"/>
                    <a:pt x="207" y="6"/>
                  </a:cubicBezTo>
                  <a:cubicBezTo>
                    <a:pt x="212" y="4"/>
                    <a:pt x="212" y="4"/>
                    <a:pt x="212" y="4"/>
                  </a:cubicBezTo>
                  <a:cubicBezTo>
                    <a:pt x="215" y="7"/>
                    <a:pt x="215" y="7"/>
                    <a:pt x="215" y="7"/>
                  </a:cubicBezTo>
                  <a:cubicBezTo>
                    <a:pt x="218" y="11"/>
                    <a:pt x="218" y="11"/>
                    <a:pt x="218" y="11"/>
                  </a:cubicBezTo>
                  <a:cubicBezTo>
                    <a:pt x="223" y="10"/>
                    <a:pt x="223" y="10"/>
                    <a:pt x="223" y="10"/>
                  </a:cubicBezTo>
                  <a:cubicBezTo>
                    <a:pt x="226" y="14"/>
                    <a:pt x="226" y="14"/>
                    <a:pt x="226" y="14"/>
                  </a:cubicBezTo>
                  <a:cubicBezTo>
                    <a:pt x="229" y="17"/>
                    <a:pt x="229" y="17"/>
                    <a:pt x="229" y="17"/>
                  </a:cubicBezTo>
                  <a:cubicBezTo>
                    <a:pt x="234" y="16"/>
                    <a:pt x="234" y="16"/>
                    <a:pt x="234" y="16"/>
                  </a:cubicBezTo>
                  <a:cubicBezTo>
                    <a:pt x="239" y="19"/>
                    <a:pt x="239" y="19"/>
                    <a:pt x="239" y="19"/>
                  </a:cubicBezTo>
                  <a:cubicBezTo>
                    <a:pt x="238" y="23"/>
                    <a:pt x="238" y="23"/>
                    <a:pt x="238" y="23"/>
                  </a:cubicBezTo>
                  <a:cubicBezTo>
                    <a:pt x="240" y="28"/>
                    <a:pt x="240" y="28"/>
                    <a:pt x="240" y="28"/>
                  </a:cubicBezTo>
                  <a:cubicBezTo>
                    <a:pt x="237" y="31"/>
                    <a:pt x="237" y="31"/>
                    <a:pt x="237" y="31"/>
                  </a:cubicBezTo>
                  <a:cubicBezTo>
                    <a:pt x="237" y="31"/>
                    <a:pt x="236" y="33"/>
                    <a:pt x="234" y="33"/>
                  </a:cubicBezTo>
                  <a:cubicBezTo>
                    <a:pt x="233" y="34"/>
                    <a:pt x="231" y="35"/>
                    <a:pt x="231" y="35"/>
                  </a:cubicBezTo>
                  <a:cubicBezTo>
                    <a:pt x="228" y="38"/>
                    <a:pt x="228" y="38"/>
                    <a:pt x="228" y="38"/>
                  </a:cubicBezTo>
                  <a:cubicBezTo>
                    <a:pt x="224" y="39"/>
                    <a:pt x="224" y="39"/>
                    <a:pt x="224" y="39"/>
                  </a:cubicBezTo>
                  <a:cubicBezTo>
                    <a:pt x="221" y="40"/>
                    <a:pt x="221" y="40"/>
                    <a:pt x="221" y="40"/>
                  </a:cubicBezTo>
                  <a:cubicBezTo>
                    <a:pt x="219" y="42"/>
                    <a:pt x="219" y="42"/>
                    <a:pt x="219" y="42"/>
                  </a:cubicBezTo>
                  <a:cubicBezTo>
                    <a:pt x="217" y="48"/>
                    <a:pt x="217" y="48"/>
                    <a:pt x="217" y="48"/>
                  </a:cubicBezTo>
                  <a:cubicBezTo>
                    <a:pt x="214" y="51"/>
                    <a:pt x="214" y="51"/>
                    <a:pt x="214" y="51"/>
                  </a:cubicBezTo>
                  <a:cubicBezTo>
                    <a:pt x="213" y="56"/>
                    <a:pt x="213" y="56"/>
                    <a:pt x="213" y="56"/>
                  </a:cubicBezTo>
                  <a:cubicBezTo>
                    <a:pt x="213" y="56"/>
                    <a:pt x="215" y="61"/>
                    <a:pt x="213" y="62"/>
                  </a:cubicBezTo>
                  <a:cubicBezTo>
                    <a:pt x="212" y="62"/>
                    <a:pt x="211" y="63"/>
                    <a:pt x="211" y="63"/>
                  </a:cubicBezTo>
                  <a:cubicBezTo>
                    <a:pt x="210" y="71"/>
                    <a:pt x="210" y="71"/>
                    <a:pt x="210" y="71"/>
                  </a:cubicBezTo>
                  <a:cubicBezTo>
                    <a:pt x="206" y="75"/>
                    <a:pt x="206" y="75"/>
                    <a:pt x="206" y="75"/>
                  </a:cubicBezTo>
                  <a:cubicBezTo>
                    <a:pt x="205" y="83"/>
                    <a:pt x="205" y="83"/>
                    <a:pt x="205" y="83"/>
                  </a:cubicBezTo>
                  <a:cubicBezTo>
                    <a:pt x="205" y="83"/>
                    <a:pt x="207" y="87"/>
                    <a:pt x="204" y="87"/>
                  </a:cubicBezTo>
                  <a:cubicBezTo>
                    <a:pt x="202" y="88"/>
                    <a:pt x="201" y="90"/>
                    <a:pt x="201" y="90"/>
                  </a:cubicBezTo>
                  <a:cubicBezTo>
                    <a:pt x="201" y="97"/>
                    <a:pt x="201" y="97"/>
                    <a:pt x="201" y="97"/>
                  </a:cubicBezTo>
                  <a:cubicBezTo>
                    <a:pt x="198" y="102"/>
                    <a:pt x="198" y="102"/>
                    <a:pt x="198" y="102"/>
                  </a:cubicBezTo>
                  <a:cubicBezTo>
                    <a:pt x="199" y="106"/>
                    <a:pt x="199" y="106"/>
                    <a:pt x="199" y="106"/>
                  </a:cubicBezTo>
                  <a:cubicBezTo>
                    <a:pt x="197" y="109"/>
                    <a:pt x="197" y="109"/>
                    <a:pt x="197" y="109"/>
                  </a:cubicBezTo>
                  <a:cubicBezTo>
                    <a:pt x="198" y="114"/>
                    <a:pt x="198" y="114"/>
                    <a:pt x="198" y="114"/>
                  </a:cubicBezTo>
                  <a:cubicBezTo>
                    <a:pt x="196" y="117"/>
                    <a:pt x="196" y="117"/>
                    <a:pt x="196" y="117"/>
                  </a:cubicBezTo>
                  <a:cubicBezTo>
                    <a:pt x="195" y="118"/>
                    <a:pt x="195" y="118"/>
                    <a:pt x="195" y="118"/>
                  </a:cubicBezTo>
                  <a:cubicBezTo>
                    <a:pt x="194" y="121"/>
                    <a:pt x="194" y="121"/>
                    <a:pt x="194" y="121"/>
                  </a:cubicBezTo>
                  <a:cubicBezTo>
                    <a:pt x="192" y="126"/>
                    <a:pt x="192" y="126"/>
                    <a:pt x="192" y="126"/>
                  </a:cubicBezTo>
                  <a:cubicBezTo>
                    <a:pt x="184" y="133"/>
                    <a:pt x="184" y="133"/>
                    <a:pt x="184" y="133"/>
                  </a:cubicBezTo>
                  <a:cubicBezTo>
                    <a:pt x="180" y="132"/>
                    <a:pt x="180" y="132"/>
                    <a:pt x="180" y="132"/>
                  </a:cubicBezTo>
                  <a:cubicBezTo>
                    <a:pt x="177" y="135"/>
                    <a:pt x="177" y="135"/>
                    <a:pt x="177" y="135"/>
                  </a:cubicBezTo>
                  <a:cubicBezTo>
                    <a:pt x="177" y="135"/>
                    <a:pt x="178" y="135"/>
                    <a:pt x="176" y="137"/>
                  </a:cubicBezTo>
                  <a:cubicBezTo>
                    <a:pt x="174" y="138"/>
                    <a:pt x="170" y="139"/>
                    <a:pt x="170" y="139"/>
                  </a:cubicBezTo>
                  <a:cubicBezTo>
                    <a:pt x="168" y="139"/>
                    <a:pt x="168" y="139"/>
                    <a:pt x="168" y="139"/>
                  </a:cubicBezTo>
                  <a:cubicBezTo>
                    <a:pt x="161" y="139"/>
                    <a:pt x="161" y="139"/>
                    <a:pt x="161" y="139"/>
                  </a:cubicBezTo>
                  <a:cubicBezTo>
                    <a:pt x="161" y="139"/>
                    <a:pt x="160" y="138"/>
                    <a:pt x="159" y="139"/>
                  </a:cubicBezTo>
                  <a:cubicBezTo>
                    <a:pt x="158" y="139"/>
                    <a:pt x="153" y="139"/>
                    <a:pt x="153" y="139"/>
                  </a:cubicBezTo>
                  <a:cubicBezTo>
                    <a:pt x="153" y="139"/>
                    <a:pt x="151" y="138"/>
                    <a:pt x="150" y="138"/>
                  </a:cubicBezTo>
                  <a:cubicBezTo>
                    <a:pt x="149" y="138"/>
                    <a:pt x="143" y="139"/>
                    <a:pt x="143" y="139"/>
                  </a:cubicBezTo>
                  <a:cubicBezTo>
                    <a:pt x="139" y="141"/>
                    <a:pt x="139" y="141"/>
                    <a:pt x="139" y="141"/>
                  </a:cubicBezTo>
                  <a:cubicBezTo>
                    <a:pt x="139" y="141"/>
                    <a:pt x="138" y="139"/>
                    <a:pt x="137" y="140"/>
                  </a:cubicBezTo>
                  <a:cubicBezTo>
                    <a:pt x="135" y="140"/>
                    <a:pt x="130" y="142"/>
                    <a:pt x="130" y="142"/>
                  </a:cubicBezTo>
                  <a:cubicBezTo>
                    <a:pt x="130" y="142"/>
                    <a:pt x="132" y="144"/>
                    <a:pt x="130" y="144"/>
                  </a:cubicBezTo>
                  <a:cubicBezTo>
                    <a:pt x="129" y="144"/>
                    <a:pt x="126" y="148"/>
                    <a:pt x="126" y="148"/>
                  </a:cubicBezTo>
                  <a:cubicBezTo>
                    <a:pt x="124" y="149"/>
                    <a:pt x="124" y="149"/>
                    <a:pt x="124" y="149"/>
                  </a:cubicBezTo>
                  <a:cubicBezTo>
                    <a:pt x="123" y="152"/>
                    <a:pt x="123" y="152"/>
                    <a:pt x="123" y="152"/>
                  </a:cubicBezTo>
                  <a:cubicBezTo>
                    <a:pt x="123" y="152"/>
                    <a:pt x="122" y="152"/>
                    <a:pt x="120" y="152"/>
                  </a:cubicBezTo>
                  <a:cubicBezTo>
                    <a:pt x="119" y="152"/>
                    <a:pt x="116" y="153"/>
                    <a:pt x="116" y="153"/>
                  </a:cubicBezTo>
                  <a:cubicBezTo>
                    <a:pt x="115" y="152"/>
                    <a:pt x="115" y="152"/>
                    <a:pt x="115" y="152"/>
                  </a:cubicBezTo>
                  <a:cubicBezTo>
                    <a:pt x="111" y="158"/>
                    <a:pt x="111" y="158"/>
                    <a:pt x="111" y="158"/>
                  </a:cubicBezTo>
                  <a:cubicBezTo>
                    <a:pt x="107" y="160"/>
                    <a:pt x="107" y="160"/>
                    <a:pt x="107" y="160"/>
                  </a:cubicBezTo>
                  <a:cubicBezTo>
                    <a:pt x="105" y="159"/>
                    <a:pt x="105" y="159"/>
                    <a:pt x="105" y="159"/>
                  </a:cubicBezTo>
                  <a:cubicBezTo>
                    <a:pt x="103" y="164"/>
                    <a:pt x="103" y="164"/>
                    <a:pt x="103" y="164"/>
                  </a:cubicBezTo>
                  <a:cubicBezTo>
                    <a:pt x="103" y="164"/>
                    <a:pt x="100" y="165"/>
                    <a:pt x="100" y="166"/>
                  </a:cubicBezTo>
                  <a:cubicBezTo>
                    <a:pt x="99" y="167"/>
                    <a:pt x="94" y="167"/>
                    <a:pt x="94" y="167"/>
                  </a:cubicBezTo>
                  <a:cubicBezTo>
                    <a:pt x="90" y="167"/>
                    <a:pt x="90" y="167"/>
                    <a:pt x="90" y="167"/>
                  </a:cubicBezTo>
                  <a:cubicBezTo>
                    <a:pt x="83" y="169"/>
                    <a:pt x="83" y="169"/>
                    <a:pt x="83" y="169"/>
                  </a:cubicBezTo>
                  <a:cubicBezTo>
                    <a:pt x="83" y="169"/>
                    <a:pt x="81" y="170"/>
                    <a:pt x="80" y="170"/>
                  </a:cubicBezTo>
                  <a:cubicBezTo>
                    <a:pt x="79" y="170"/>
                    <a:pt x="74" y="169"/>
                    <a:pt x="74" y="169"/>
                  </a:cubicBezTo>
                  <a:cubicBezTo>
                    <a:pt x="71" y="170"/>
                    <a:pt x="71" y="170"/>
                    <a:pt x="71" y="170"/>
                  </a:cubicBezTo>
                  <a:cubicBezTo>
                    <a:pt x="64" y="168"/>
                    <a:pt x="64" y="168"/>
                    <a:pt x="64" y="168"/>
                  </a:cubicBezTo>
                  <a:cubicBezTo>
                    <a:pt x="62" y="165"/>
                    <a:pt x="62" y="165"/>
                    <a:pt x="62" y="165"/>
                  </a:cubicBezTo>
                  <a:cubicBezTo>
                    <a:pt x="56" y="164"/>
                    <a:pt x="56" y="164"/>
                    <a:pt x="56" y="164"/>
                  </a:cubicBezTo>
                  <a:cubicBezTo>
                    <a:pt x="55" y="162"/>
                    <a:pt x="55" y="162"/>
                    <a:pt x="55" y="162"/>
                  </a:cubicBezTo>
                  <a:cubicBezTo>
                    <a:pt x="51" y="162"/>
                    <a:pt x="51" y="162"/>
                    <a:pt x="51" y="162"/>
                  </a:cubicBezTo>
                  <a:cubicBezTo>
                    <a:pt x="47" y="158"/>
                    <a:pt x="47" y="158"/>
                    <a:pt x="47" y="158"/>
                  </a:cubicBezTo>
                  <a:cubicBezTo>
                    <a:pt x="42" y="152"/>
                    <a:pt x="42" y="152"/>
                    <a:pt x="42" y="152"/>
                  </a:cubicBezTo>
                  <a:cubicBezTo>
                    <a:pt x="32" y="149"/>
                    <a:pt x="32" y="149"/>
                    <a:pt x="32" y="149"/>
                  </a:cubicBezTo>
                  <a:cubicBezTo>
                    <a:pt x="29" y="145"/>
                    <a:pt x="29" y="145"/>
                    <a:pt x="29" y="145"/>
                  </a:cubicBezTo>
                  <a:cubicBezTo>
                    <a:pt x="26" y="143"/>
                    <a:pt x="26" y="143"/>
                    <a:pt x="26" y="143"/>
                  </a:cubicBezTo>
                  <a:cubicBezTo>
                    <a:pt x="22" y="140"/>
                    <a:pt x="22" y="140"/>
                    <a:pt x="22" y="140"/>
                  </a:cubicBezTo>
                  <a:cubicBezTo>
                    <a:pt x="18" y="137"/>
                    <a:pt x="18" y="137"/>
                    <a:pt x="18" y="137"/>
                  </a:cubicBezTo>
                  <a:cubicBezTo>
                    <a:pt x="16" y="135"/>
                    <a:pt x="16" y="135"/>
                    <a:pt x="16" y="135"/>
                  </a:cubicBezTo>
                  <a:cubicBezTo>
                    <a:pt x="10" y="127"/>
                    <a:pt x="10" y="127"/>
                    <a:pt x="10" y="127"/>
                  </a:cubicBezTo>
                  <a:cubicBezTo>
                    <a:pt x="10" y="125"/>
                    <a:pt x="10" y="125"/>
                    <a:pt x="10" y="125"/>
                  </a:cubicBezTo>
                  <a:cubicBezTo>
                    <a:pt x="7" y="121"/>
                    <a:pt x="7" y="121"/>
                    <a:pt x="7" y="121"/>
                  </a:cubicBezTo>
                  <a:cubicBezTo>
                    <a:pt x="6" y="117"/>
                    <a:pt x="6" y="117"/>
                    <a:pt x="6" y="117"/>
                  </a:cubicBezTo>
                  <a:cubicBezTo>
                    <a:pt x="4" y="115"/>
                    <a:pt x="4" y="115"/>
                    <a:pt x="4" y="115"/>
                  </a:cubicBezTo>
                  <a:cubicBezTo>
                    <a:pt x="0" y="117"/>
                    <a:pt x="0" y="117"/>
                    <a:pt x="0" y="117"/>
                  </a:cubicBezTo>
                  <a:cubicBezTo>
                    <a:pt x="0" y="117"/>
                    <a:pt x="0" y="117"/>
                    <a:pt x="0" y="117"/>
                  </a:cubicBezTo>
                  <a:cubicBezTo>
                    <a:pt x="0" y="116"/>
                    <a:pt x="0" y="116"/>
                    <a:pt x="0" y="116"/>
                  </a:cubicBezTo>
                  <a:cubicBezTo>
                    <a:pt x="3" y="109"/>
                    <a:pt x="3" y="109"/>
                    <a:pt x="3" y="109"/>
                  </a:cubicBezTo>
                  <a:cubicBezTo>
                    <a:pt x="6" y="108"/>
                    <a:pt x="6" y="108"/>
                    <a:pt x="6" y="108"/>
                  </a:cubicBezTo>
                  <a:cubicBezTo>
                    <a:pt x="9" y="103"/>
                    <a:pt x="9" y="103"/>
                    <a:pt x="9" y="103"/>
                  </a:cubicBezTo>
                  <a:cubicBezTo>
                    <a:pt x="8" y="97"/>
                    <a:pt x="8" y="97"/>
                    <a:pt x="8" y="97"/>
                  </a:cubicBezTo>
                  <a:cubicBezTo>
                    <a:pt x="8" y="95"/>
                    <a:pt x="8" y="95"/>
                    <a:pt x="8" y="95"/>
                  </a:cubicBezTo>
                  <a:cubicBezTo>
                    <a:pt x="5" y="89"/>
                    <a:pt x="5" y="89"/>
                    <a:pt x="5" y="89"/>
                  </a:cubicBezTo>
                  <a:cubicBezTo>
                    <a:pt x="5" y="89"/>
                    <a:pt x="6" y="88"/>
                    <a:pt x="7" y="88"/>
                  </a:cubicBezTo>
                  <a:cubicBezTo>
                    <a:pt x="8" y="88"/>
                    <a:pt x="11" y="86"/>
                    <a:pt x="11" y="86"/>
                  </a:cubicBezTo>
                  <a:cubicBezTo>
                    <a:pt x="17" y="82"/>
                    <a:pt x="17" y="82"/>
                    <a:pt x="17" y="82"/>
                  </a:cubicBezTo>
                  <a:cubicBezTo>
                    <a:pt x="12" y="74"/>
                    <a:pt x="12" y="74"/>
                    <a:pt x="12" y="74"/>
                  </a:cubicBezTo>
                  <a:cubicBezTo>
                    <a:pt x="10" y="74"/>
                    <a:pt x="10" y="74"/>
                    <a:pt x="10" y="74"/>
                  </a:cubicBezTo>
                  <a:cubicBezTo>
                    <a:pt x="4" y="72"/>
                    <a:pt x="4" y="72"/>
                    <a:pt x="4" y="72"/>
                  </a:cubicBezTo>
                  <a:cubicBezTo>
                    <a:pt x="8" y="69"/>
                    <a:pt x="8" y="69"/>
                    <a:pt x="8" y="69"/>
                  </a:cubicBezTo>
                  <a:cubicBezTo>
                    <a:pt x="10" y="67"/>
                    <a:pt x="10" y="67"/>
                    <a:pt x="10" y="67"/>
                  </a:cubicBezTo>
                  <a:cubicBezTo>
                    <a:pt x="18" y="70"/>
                    <a:pt x="18" y="70"/>
                    <a:pt x="18" y="70"/>
                  </a:cubicBezTo>
                  <a:cubicBezTo>
                    <a:pt x="18" y="70"/>
                    <a:pt x="21" y="71"/>
                    <a:pt x="20" y="70"/>
                  </a:cubicBezTo>
                  <a:cubicBezTo>
                    <a:pt x="20" y="67"/>
                    <a:pt x="21" y="69"/>
                    <a:pt x="21" y="69"/>
                  </a:cubicBezTo>
                  <a:cubicBezTo>
                    <a:pt x="22" y="71"/>
                    <a:pt x="25" y="69"/>
                    <a:pt x="27" y="69"/>
                  </a:cubicBezTo>
                  <a:cubicBezTo>
                    <a:pt x="30" y="68"/>
                    <a:pt x="28" y="66"/>
                    <a:pt x="27" y="64"/>
                  </a:cubicBezTo>
                  <a:cubicBezTo>
                    <a:pt x="27" y="63"/>
                    <a:pt x="27" y="62"/>
                    <a:pt x="28" y="61"/>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8" name="Freeform 7"/>
            <p:cNvSpPr>
              <a:spLocks/>
            </p:cNvSpPr>
            <p:nvPr/>
          </p:nvSpPr>
          <p:spPr bwMode="auto">
            <a:xfrm>
              <a:off x="5991266" y="1973645"/>
              <a:ext cx="656360" cy="596634"/>
            </a:xfrm>
            <a:custGeom>
              <a:avLst/>
              <a:gdLst>
                <a:gd name="T0" fmla="*/ 83 w 288"/>
                <a:gd name="T1" fmla="*/ 55 h 270"/>
                <a:gd name="T2" fmla="*/ 75 w 288"/>
                <a:gd name="T3" fmla="*/ 45 h 270"/>
                <a:gd name="T4" fmla="*/ 82 w 288"/>
                <a:gd name="T5" fmla="*/ 27 h 270"/>
                <a:gd name="T6" fmla="*/ 101 w 288"/>
                <a:gd name="T7" fmla="*/ 24 h 270"/>
                <a:gd name="T8" fmla="*/ 107 w 288"/>
                <a:gd name="T9" fmla="*/ 4 h 270"/>
                <a:gd name="T10" fmla="*/ 121 w 288"/>
                <a:gd name="T11" fmla="*/ 2 h 270"/>
                <a:gd name="T12" fmla="*/ 136 w 288"/>
                <a:gd name="T13" fmla="*/ 5 h 270"/>
                <a:gd name="T14" fmla="*/ 153 w 288"/>
                <a:gd name="T15" fmla="*/ 7 h 270"/>
                <a:gd name="T16" fmla="*/ 166 w 288"/>
                <a:gd name="T17" fmla="*/ 4 h 270"/>
                <a:gd name="T18" fmla="*/ 189 w 288"/>
                <a:gd name="T19" fmla="*/ 5 h 270"/>
                <a:gd name="T20" fmla="*/ 200 w 288"/>
                <a:gd name="T21" fmla="*/ 6 h 270"/>
                <a:gd name="T22" fmla="*/ 202 w 288"/>
                <a:gd name="T23" fmla="*/ 24 h 270"/>
                <a:gd name="T24" fmla="*/ 210 w 288"/>
                <a:gd name="T25" fmla="*/ 39 h 270"/>
                <a:gd name="T26" fmla="*/ 222 w 288"/>
                <a:gd name="T27" fmla="*/ 53 h 270"/>
                <a:gd name="T28" fmla="*/ 228 w 288"/>
                <a:gd name="T29" fmla="*/ 65 h 270"/>
                <a:gd name="T30" fmla="*/ 251 w 288"/>
                <a:gd name="T31" fmla="*/ 80 h 270"/>
                <a:gd name="T32" fmla="*/ 263 w 288"/>
                <a:gd name="T33" fmla="*/ 85 h 270"/>
                <a:gd name="T34" fmla="*/ 275 w 288"/>
                <a:gd name="T35" fmla="*/ 92 h 270"/>
                <a:gd name="T36" fmla="*/ 288 w 288"/>
                <a:gd name="T37" fmla="*/ 104 h 270"/>
                <a:gd name="T38" fmla="*/ 274 w 288"/>
                <a:gd name="T39" fmla="*/ 121 h 270"/>
                <a:gd name="T40" fmla="*/ 252 w 288"/>
                <a:gd name="T41" fmla="*/ 124 h 270"/>
                <a:gd name="T42" fmla="*/ 259 w 288"/>
                <a:gd name="T43" fmla="*/ 138 h 270"/>
                <a:gd name="T44" fmla="*/ 264 w 288"/>
                <a:gd name="T45" fmla="*/ 151 h 270"/>
                <a:gd name="T46" fmla="*/ 271 w 288"/>
                <a:gd name="T47" fmla="*/ 164 h 270"/>
                <a:gd name="T48" fmla="*/ 276 w 288"/>
                <a:gd name="T49" fmla="*/ 170 h 270"/>
                <a:gd name="T50" fmla="*/ 269 w 288"/>
                <a:gd name="T51" fmla="*/ 182 h 270"/>
                <a:gd name="T52" fmla="*/ 249 w 288"/>
                <a:gd name="T53" fmla="*/ 211 h 270"/>
                <a:gd name="T54" fmla="*/ 260 w 288"/>
                <a:gd name="T55" fmla="*/ 230 h 270"/>
                <a:gd name="T56" fmla="*/ 240 w 288"/>
                <a:gd name="T57" fmla="*/ 225 h 270"/>
                <a:gd name="T58" fmla="*/ 222 w 288"/>
                <a:gd name="T59" fmla="*/ 234 h 270"/>
                <a:gd name="T60" fmla="*/ 207 w 288"/>
                <a:gd name="T61" fmla="*/ 228 h 270"/>
                <a:gd name="T62" fmla="*/ 188 w 288"/>
                <a:gd name="T63" fmla="*/ 235 h 270"/>
                <a:gd name="T64" fmla="*/ 171 w 288"/>
                <a:gd name="T65" fmla="*/ 242 h 270"/>
                <a:gd name="T66" fmla="*/ 154 w 288"/>
                <a:gd name="T67" fmla="*/ 242 h 270"/>
                <a:gd name="T68" fmla="*/ 129 w 288"/>
                <a:gd name="T69" fmla="*/ 240 h 270"/>
                <a:gd name="T70" fmla="*/ 87 w 288"/>
                <a:gd name="T71" fmla="*/ 242 h 270"/>
                <a:gd name="T72" fmla="*/ 56 w 288"/>
                <a:gd name="T73" fmla="*/ 249 h 270"/>
                <a:gd name="T74" fmla="*/ 51 w 288"/>
                <a:gd name="T75" fmla="*/ 253 h 270"/>
                <a:gd name="T76" fmla="*/ 44 w 288"/>
                <a:gd name="T77" fmla="*/ 266 h 270"/>
                <a:gd name="T78" fmla="*/ 27 w 288"/>
                <a:gd name="T79" fmla="*/ 270 h 270"/>
                <a:gd name="T80" fmla="*/ 25 w 288"/>
                <a:gd name="T81" fmla="*/ 249 h 270"/>
                <a:gd name="T82" fmla="*/ 8 w 288"/>
                <a:gd name="T83" fmla="*/ 237 h 270"/>
                <a:gd name="T84" fmla="*/ 21 w 288"/>
                <a:gd name="T85" fmla="*/ 216 h 270"/>
                <a:gd name="T86" fmla="*/ 22 w 288"/>
                <a:gd name="T87" fmla="*/ 194 h 270"/>
                <a:gd name="T88" fmla="*/ 13 w 288"/>
                <a:gd name="T89" fmla="*/ 175 h 270"/>
                <a:gd name="T90" fmla="*/ 9 w 288"/>
                <a:gd name="T91" fmla="*/ 145 h 270"/>
                <a:gd name="T92" fmla="*/ 36 w 288"/>
                <a:gd name="T93" fmla="*/ 136 h 270"/>
                <a:gd name="T94" fmla="*/ 47 w 288"/>
                <a:gd name="T95" fmla="*/ 127 h 270"/>
                <a:gd name="T96" fmla="*/ 59 w 288"/>
                <a:gd name="T97" fmla="*/ 116 h 270"/>
                <a:gd name="T98" fmla="*/ 67 w 288"/>
                <a:gd name="T99" fmla="*/ 115 h 270"/>
                <a:gd name="T100" fmla="*/ 61 w 288"/>
                <a:gd name="T101" fmla="*/ 103 h 270"/>
                <a:gd name="T102" fmla="*/ 60 w 288"/>
                <a:gd name="T103" fmla="*/ 82 h 270"/>
                <a:gd name="T104" fmla="*/ 73 w 288"/>
                <a:gd name="T105" fmla="*/ 6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8" h="270">
                  <a:moveTo>
                    <a:pt x="81" y="66"/>
                  </a:moveTo>
                  <a:cubicBezTo>
                    <a:pt x="80" y="61"/>
                    <a:pt x="80" y="61"/>
                    <a:pt x="80" y="61"/>
                  </a:cubicBezTo>
                  <a:cubicBezTo>
                    <a:pt x="84" y="59"/>
                    <a:pt x="84" y="59"/>
                    <a:pt x="84" y="59"/>
                  </a:cubicBezTo>
                  <a:cubicBezTo>
                    <a:pt x="83" y="55"/>
                    <a:pt x="83" y="55"/>
                    <a:pt x="83" y="55"/>
                  </a:cubicBezTo>
                  <a:cubicBezTo>
                    <a:pt x="76" y="56"/>
                    <a:pt x="76" y="56"/>
                    <a:pt x="76" y="56"/>
                  </a:cubicBezTo>
                  <a:cubicBezTo>
                    <a:pt x="73" y="55"/>
                    <a:pt x="73" y="55"/>
                    <a:pt x="73" y="55"/>
                  </a:cubicBezTo>
                  <a:cubicBezTo>
                    <a:pt x="73" y="50"/>
                    <a:pt x="73" y="50"/>
                    <a:pt x="73" y="50"/>
                  </a:cubicBezTo>
                  <a:cubicBezTo>
                    <a:pt x="75" y="45"/>
                    <a:pt x="75" y="45"/>
                    <a:pt x="75" y="45"/>
                  </a:cubicBezTo>
                  <a:cubicBezTo>
                    <a:pt x="74" y="36"/>
                    <a:pt x="74" y="36"/>
                    <a:pt x="74" y="36"/>
                  </a:cubicBezTo>
                  <a:cubicBezTo>
                    <a:pt x="74" y="36"/>
                    <a:pt x="72" y="36"/>
                    <a:pt x="75" y="34"/>
                  </a:cubicBezTo>
                  <a:cubicBezTo>
                    <a:pt x="79" y="33"/>
                    <a:pt x="81" y="33"/>
                    <a:pt x="81" y="33"/>
                  </a:cubicBezTo>
                  <a:cubicBezTo>
                    <a:pt x="82" y="27"/>
                    <a:pt x="82" y="27"/>
                    <a:pt x="82" y="27"/>
                  </a:cubicBezTo>
                  <a:cubicBezTo>
                    <a:pt x="85" y="24"/>
                    <a:pt x="85" y="24"/>
                    <a:pt x="85" y="24"/>
                  </a:cubicBezTo>
                  <a:cubicBezTo>
                    <a:pt x="85" y="24"/>
                    <a:pt x="84" y="24"/>
                    <a:pt x="88" y="24"/>
                  </a:cubicBezTo>
                  <a:cubicBezTo>
                    <a:pt x="92" y="24"/>
                    <a:pt x="93" y="24"/>
                    <a:pt x="93" y="24"/>
                  </a:cubicBezTo>
                  <a:cubicBezTo>
                    <a:pt x="101" y="24"/>
                    <a:pt x="101" y="24"/>
                    <a:pt x="101" y="24"/>
                  </a:cubicBezTo>
                  <a:cubicBezTo>
                    <a:pt x="103" y="21"/>
                    <a:pt x="103" y="21"/>
                    <a:pt x="103" y="21"/>
                  </a:cubicBezTo>
                  <a:cubicBezTo>
                    <a:pt x="101" y="16"/>
                    <a:pt x="101" y="16"/>
                    <a:pt x="101" y="16"/>
                  </a:cubicBezTo>
                  <a:cubicBezTo>
                    <a:pt x="106" y="11"/>
                    <a:pt x="106" y="11"/>
                    <a:pt x="106" y="11"/>
                  </a:cubicBezTo>
                  <a:cubicBezTo>
                    <a:pt x="107" y="4"/>
                    <a:pt x="107" y="4"/>
                    <a:pt x="107" y="4"/>
                  </a:cubicBezTo>
                  <a:cubicBezTo>
                    <a:pt x="112" y="1"/>
                    <a:pt x="112" y="1"/>
                    <a:pt x="112" y="1"/>
                  </a:cubicBezTo>
                  <a:cubicBezTo>
                    <a:pt x="112" y="1"/>
                    <a:pt x="115" y="4"/>
                    <a:pt x="116" y="4"/>
                  </a:cubicBezTo>
                  <a:cubicBezTo>
                    <a:pt x="117" y="4"/>
                    <a:pt x="118" y="5"/>
                    <a:pt x="119" y="4"/>
                  </a:cubicBezTo>
                  <a:cubicBezTo>
                    <a:pt x="120" y="4"/>
                    <a:pt x="121" y="2"/>
                    <a:pt x="121" y="2"/>
                  </a:cubicBezTo>
                  <a:cubicBezTo>
                    <a:pt x="126" y="0"/>
                    <a:pt x="126" y="0"/>
                    <a:pt x="126" y="0"/>
                  </a:cubicBezTo>
                  <a:cubicBezTo>
                    <a:pt x="129" y="1"/>
                    <a:pt x="129" y="1"/>
                    <a:pt x="129" y="1"/>
                  </a:cubicBezTo>
                  <a:cubicBezTo>
                    <a:pt x="131" y="5"/>
                    <a:pt x="131" y="5"/>
                    <a:pt x="131" y="5"/>
                  </a:cubicBezTo>
                  <a:cubicBezTo>
                    <a:pt x="136" y="5"/>
                    <a:pt x="136" y="5"/>
                    <a:pt x="136" y="5"/>
                  </a:cubicBezTo>
                  <a:cubicBezTo>
                    <a:pt x="137" y="3"/>
                    <a:pt x="137" y="3"/>
                    <a:pt x="137" y="3"/>
                  </a:cubicBezTo>
                  <a:cubicBezTo>
                    <a:pt x="144" y="1"/>
                    <a:pt x="144" y="1"/>
                    <a:pt x="144" y="1"/>
                  </a:cubicBezTo>
                  <a:cubicBezTo>
                    <a:pt x="152" y="1"/>
                    <a:pt x="152" y="1"/>
                    <a:pt x="152" y="1"/>
                  </a:cubicBezTo>
                  <a:cubicBezTo>
                    <a:pt x="153" y="7"/>
                    <a:pt x="153" y="7"/>
                    <a:pt x="153" y="7"/>
                  </a:cubicBezTo>
                  <a:cubicBezTo>
                    <a:pt x="153" y="10"/>
                    <a:pt x="153" y="10"/>
                    <a:pt x="153" y="10"/>
                  </a:cubicBezTo>
                  <a:cubicBezTo>
                    <a:pt x="153" y="10"/>
                    <a:pt x="155" y="13"/>
                    <a:pt x="157" y="12"/>
                  </a:cubicBezTo>
                  <a:cubicBezTo>
                    <a:pt x="158" y="12"/>
                    <a:pt x="162" y="11"/>
                    <a:pt x="163" y="9"/>
                  </a:cubicBezTo>
                  <a:cubicBezTo>
                    <a:pt x="163" y="7"/>
                    <a:pt x="164" y="5"/>
                    <a:pt x="166" y="4"/>
                  </a:cubicBezTo>
                  <a:cubicBezTo>
                    <a:pt x="168" y="4"/>
                    <a:pt x="167" y="3"/>
                    <a:pt x="170" y="2"/>
                  </a:cubicBezTo>
                  <a:cubicBezTo>
                    <a:pt x="174" y="1"/>
                    <a:pt x="177" y="0"/>
                    <a:pt x="177" y="0"/>
                  </a:cubicBezTo>
                  <a:cubicBezTo>
                    <a:pt x="186" y="2"/>
                    <a:pt x="186" y="2"/>
                    <a:pt x="186" y="2"/>
                  </a:cubicBezTo>
                  <a:cubicBezTo>
                    <a:pt x="189" y="5"/>
                    <a:pt x="189" y="5"/>
                    <a:pt x="189" y="5"/>
                  </a:cubicBezTo>
                  <a:cubicBezTo>
                    <a:pt x="192" y="7"/>
                    <a:pt x="192" y="7"/>
                    <a:pt x="192" y="7"/>
                  </a:cubicBezTo>
                  <a:cubicBezTo>
                    <a:pt x="195" y="6"/>
                    <a:pt x="195" y="6"/>
                    <a:pt x="195" y="6"/>
                  </a:cubicBezTo>
                  <a:cubicBezTo>
                    <a:pt x="196" y="8"/>
                    <a:pt x="196" y="8"/>
                    <a:pt x="196" y="8"/>
                  </a:cubicBezTo>
                  <a:cubicBezTo>
                    <a:pt x="200" y="6"/>
                    <a:pt x="200" y="6"/>
                    <a:pt x="200" y="6"/>
                  </a:cubicBezTo>
                  <a:cubicBezTo>
                    <a:pt x="202" y="10"/>
                    <a:pt x="202" y="10"/>
                    <a:pt x="202" y="10"/>
                  </a:cubicBezTo>
                  <a:cubicBezTo>
                    <a:pt x="202" y="18"/>
                    <a:pt x="202" y="18"/>
                    <a:pt x="202" y="18"/>
                  </a:cubicBezTo>
                  <a:cubicBezTo>
                    <a:pt x="202" y="21"/>
                    <a:pt x="202" y="21"/>
                    <a:pt x="202" y="21"/>
                  </a:cubicBezTo>
                  <a:cubicBezTo>
                    <a:pt x="202" y="24"/>
                    <a:pt x="202" y="24"/>
                    <a:pt x="202" y="24"/>
                  </a:cubicBezTo>
                  <a:cubicBezTo>
                    <a:pt x="208" y="28"/>
                    <a:pt x="208" y="28"/>
                    <a:pt x="208" y="28"/>
                  </a:cubicBezTo>
                  <a:cubicBezTo>
                    <a:pt x="211" y="31"/>
                    <a:pt x="211" y="31"/>
                    <a:pt x="211" y="31"/>
                  </a:cubicBezTo>
                  <a:cubicBezTo>
                    <a:pt x="210" y="36"/>
                    <a:pt x="210" y="36"/>
                    <a:pt x="210" y="36"/>
                  </a:cubicBezTo>
                  <a:cubicBezTo>
                    <a:pt x="210" y="39"/>
                    <a:pt x="210" y="39"/>
                    <a:pt x="210" y="39"/>
                  </a:cubicBezTo>
                  <a:cubicBezTo>
                    <a:pt x="207" y="47"/>
                    <a:pt x="207" y="47"/>
                    <a:pt x="207" y="47"/>
                  </a:cubicBezTo>
                  <a:cubicBezTo>
                    <a:pt x="214" y="49"/>
                    <a:pt x="214" y="49"/>
                    <a:pt x="214" y="49"/>
                  </a:cubicBezTo>
                  <a:cubicBezTo>
                    <a:pt x="218" y="53"/>
                    <a:pt x="218" y="53"/>
                    <a:pt x="218" y="53"/>
                  </a:cubicBezTo>
                  <a:cubicBezTo>
                    <a:pt x="222" y="53"/>
                    <a:pt x="222" y="53"/>
                    <a:pt x="222" y="53"/>
                  </a:cubicBezTo>
                  <a:cubicBezTo>
                    <a:pt x="222" y="58"/>
                    <a:pt x="222" y="58"/>
                    <a:pt x="222" y="58"/>
                  </a:cubicBezTo>
                  <a:cubicBezTo>
                    <a:pt x="222" y="58"/>
                    <a:pt x="220" y="61"/>
                    <a:pt x="223" y="61"/>
                  </a:cubicBezTo>
                  <a:cubicBezTo>
                    <a:pt x="226" y="62"/>
                    <a:pt x="227" y="62"/>
                    <a:pt x="227" y="62"/>
                  </a:cubicBezTo>
                  <a:cubicBezTo>
                    <a:pt x="228" y="65"/>
                    <a:pt x="228" y="65"/>
                    <a:pt x="228" y="65"/>
                  </a:cubicBezTo>
                  <a:cubicBezTo>
                    <a:pt x="233" y="72"/>
                    <a:pt x="233" y="72"/>
                    <a:pt x="233" y="72"/>
                  </a:cubicBezTo>
                  <a:cubicBezTo>
                    <a:pt x="244" y="74"/>
                    <a:pt x="244" y="74"/>
                    <a:pt x="244" y="74"/>
                  </a:cubicBezTo>
                  <a:cubicBezTo>
                    <a:pt x="249" y="76"/>
                    <a:pt x="249" y="76"/>
                    <a:pt x="249" y="76"/>
                  </a:cubicBezTo>
                  <a:cubicBezTo>
                    <a:pt x="251" y="80"/>
                    <a:pt x="251" y="80"/>
                    <a:pt x="251" y="80"/>
                  </a:cubicBezTo>
                  <a:cubicBezTo>
                    <a:pt x="252" y="89"/>
                    <a:pt x="252" y="89"/>
                    <a:pt x="252" y="89"/>
                  </a:cubicBezTo>
                  <a:cubicBezTo>
                    <a:pt x="257" y="89"/>
                    <a:pt x="257" y="89"/>
                    <a:pt x="257" y="89"/>
                  </a:cubicBezTo>
                  <a:cubicBezTo>
                    <a:pt x="260" y="86"/>
                    <a:pt x="260" y="86"/>
                    <a:pt x="260" y="86"/>
                  </a:cubicBezTo>
                  <a:cubicBezTo>
                    <a:pt x="263" y="85"/>
                    <a:pt x="263" y="85"/>
                    <a:pt x="263" y="85"/>
                  </a:cubicBezTo>
                  <a:cubicBezTo>
                    <a:pt x="267" y="86"/>
                    <a:pt x="267" y="86"/>
                    <a:pt x="267" y="86"/>
                  </a:cubicBezTo>
                  <a:cubicBezTo>
                    <a:pt x="272" y="87"/>
                    <a:pt x="272" y="87"/>
                    <a:pt x="272" y="87"/>
                  </a:cubicBezTo>
                  <a:cubicBezTo>
                    <a:pt x="277" y="87"/>
                    <a:pt x="277" y="87"/>
                    <a:pt x="277" y="87"/>
                  </a:cubicBezTo>
                  <a:cubicBezTo>
                    <a:pt x="275" y="92"/>
                    <a:pt x="275" y="92"/>
                    <a:pt x="275" y="92"/>
                  </a:cubicBezTo>
                  <a:cubicBezTo>
                    <a:pt x="279" y="95"/>
                    <a:pt x="279" y="95"/>
                    <a:pt x="279" y="95"/>
                  </a:cubicBezTo>
                  <a:cubicBezTo>
                    <a:pt x="283" y="96"/>
                    <a:pt x="283" y="96"/>
                    <a:pt x="283" y="96"/>
                  </a:cubicBezTo>
                  <a:cubicBezTo>
                    <a:pt x="288" y="98"/>
                    <a:pt x="288" y="98"/>
                    <a:pt x="288" y="98"/>
                  </a:cubicBezTo>
                  <a:cubicBezTo>
                    <a:pt x="288" y="104"/>
                    <a:pt x="288" y="104"/>
                    <a:pt x="288" y="104"/>
                  </a:cubicBezTo>
                  <a:cubicBezTo>
                    <a:pt x="286" y="107"/>
                    <a:pt x="286" y="107"/>
                    <a:pt x="286" y="107"/>
                  </a:cubicBezTo>
                  <a:cubicBezTo>
                    <a:pt x="282" y="108"/>
                    <a:pt x="282" y="108"/>
                    <a:pt x="282" y="108"/>
                  </a:cubicBezTo>
                  <a:cubicBezTo>
                    <a:pt x="282" y="108"/>
                    <a:pt x="284" y="113"/>
                    <a:pt x="282" y="114"/>
                  </a:cubicBezTo>
                  <a:cubicBezTo>
                    <a:pt x="281" y="115"/>
                    <a:pt x="274" y="121"/>
                    <a:pt x="274" y="121"/>
                  </a:cubicBezTo>
                  <a:cubicBezTo>
                    <a:pt x="267" y="123"/>
                    <a:pt x="267" y="123"/>
                    <a:pt x="267" y="123"/>
                  </a:cubicBezTo>
                  <a:cubicBezTo>
                    <a:pt x="261" y="121"/>
                    <a:pt x="261" y="121"/>
                    <a:pt x="261" y="121"/>
                  </a:cubicBezTo>
                  <a:cubicBezTo>
                    <a:pt x="261" y="121"/>
                    <a:pt x="260" y="120"/>
                    <a:pt x="256" y="121"/>
                  </a:cubicBezTo>
                  <a:cubicBezTo>
                    <a:pt x="252" y="123"/>
                    <a:pt x="252" y="124"/>
                    <a:pt x="252" y="124"/>
                  </a:cubicBezTo>
                  <a:cubicBezTo>
                    <a:pt x="250" y="131"/>
                    <a:pt x="250" y="131"/>
                    <a:pt x="250" y="131"/>
                  </a:cubicBezTo>
                  <a:cubicBezTo>
                    <a:pt x="250" y="134"/>
                    <a:pt x="250" y="134"/>
                    <a:pt x="250" y="134"/>
                  </a:cubicBezTo>
                  <a:cubicBezTo>
                    <a:pt x="254" y="137"/>
                    <a:pt x="254" y="137"/>
                    <a:pt x="254" y="137"/>
                  </a:cubicBezTo>
                  <a:cubicBezTo>
                    <a:pt x="259" y="138"/>
                    <a:pt x="259" y="138"/>
                    <a:pt x="259" y="138"/>
                  </a:cubicBezTo>
                  <a:cubicBezTo>
                    <a:pt x="262" y="142"/>
                    <a:pt x="262" y="142"/>
                    <a:pt x="262" y="142"/>
                  </a:cubicBezTo>
                  <a:cubicBezTo>
                    <a:pt x="264" y="145"/>
                    <a:pt x="264" y="145"/>
                    <a:pt x="264" y="145"/>
                  </a:cubicBezTo>
                  <a:cubicBezTo>
                    <a:pt x="262" y="149"/>
                    <a:pt x="262" y="149"/>
                    <a:pt x="262" y="149"/>
                  </a:cubicBezTo>
                  <a:cubicBezTo>
                    <a:pt x="264" y="151"/>
                    <a:pt x="264" y="151"/>
                    <a:pt x="264" y="151"/>
                  </a:cubicBezTo>
                  <a:cubicBezTo>
                    <a:pt x="268" y="153"/>
                    <a:pt x="268" y="153"/>
                    <a:pt x="268" y="153"/>
                  </a:cubicBezTo>
                  <a:cubicBezTo>
                    <a:pt x="266" y="155"/>
                    <a:pt x="266" y="155"/>
                    <a:pt x="266" y="155"/>
                  </a:cubicBezTo>
                  <a:cubicBezTo>
                    <a:pt x="269" y="161"/>
                    <a:pt x="269" y="161"/>
                    <a:pt x="269" y="161"/>
                  </a:cubicBezTo>
                  <a:cubicBezTo>
                    <a:pt x="271" y="164"/>
                    <a:pt x="271" y="164"/>
                    <a:pt x="271" y="164"/>
                  </a:cubicBezTo>
                  <a:cubicBezTo>
                    <a:pt x="269" y="166"/>
                    <a:pt x="269" y="166"/>
                    <a:pt x="269" y="166"/>
                  </a:cubicBezTo>
                  <a:cubicBezTo>
                    <a:pt x="272" y="167"/>
                    <a:pt x="272" y="167"/>
                    <a:pt x="272" y="167"/>
                  </a:cubicBezTo>
                  <a:cubicBezTo>
                    <a:pt x="276" y="167"/>
                    <a:pt x="276" y="167"/>
                    <a:pt x="276" y="167"/>
                  </a:cubicBezTo>
                  <a:cubicBezTo>
                    <a:pt x="276" y="170"/>
                    <a:pt x="276" y="170"/>
                    <a:pt x="276" y="170"/>
                  </a:cubicBezTo>
                  <a:cubicBezTo>
                    <a:pt x="283" y="174"/>
                    <a:pt x="283" y="174"/>
                    <a:pt x="283" y="174"/>
                  </a:cubicBezTo>
                  <a:cubicBezTo>
                    <a:pt x="281" y="174"/>
                    <a:pt x="281" y="174"/>
                    <a:pt x="281" y="174"/>
                  </a:cubicBezTo>
                  <a:cubicBezTo>
                    <a:pt x="273" y="176"/>
                    <a:pt x="273" y="176"/>
                    <a:pt x="273" y="176"/>
                  </a:cubicBezTo>
                  <a:cubicBezTo>
                    <a:pt x="269" y="182"/>
                    <a:pt x="269" y="182"/>
                    <a:pt x="269" y="182"/>
                  </a:cubicBezTo>
                  <a:cubicBezTo>
                    <a:pt x="257" y="182"/>
                    <a:pt x="257" y="182"/>
                    <a:pt x="257" y="182"/>
                  </a:cubicBezTo>
                  <a:cubicBezTo>
                    <a:pt x="255" y="194"/>
                    <a:pt x="255" y="194"/>
                    <a:pt x="255" y="194"/>
                  </a:cubicBezTo>
                  <a:cubicBezTo>
                    <a:pt x="252" y="202"/>
                    <a:pt x="252" y="202"/>
                    <a:pt x="252" y="202"/>
                  </a:cubicBezTo>
                  <a:cubicBezTo>
                    <a:pt x="249" y="211"/>
                    <a:pt x="249" y="211"/>
                    <a:pt x="249" y="211"/>
                  </a:cubicBezTo>
                  <a:cubicBezTo>
                    <a:pt x="251" y="216"/>
                    <a:pt x="251" y="216"/>
                    <a:pt x="251" y="216"/>
                  </a:cubicBezTo>
                  <a:cubicBezTo>
                    <a:pt x="254" y="223"/>
                    <a:pt x="254" y="223"/>
                    <a:pt x="254" y="223"/>
                  </a:cubicBezTo>
                  <a:cubicBezTo>
                    <a:pt x="260" y="230"/>
                    <a:pt x="260" y="230"/>
                    <a:pt x="260" y="230"/>
                  </a:cubicBezTo>
                  <a:cubicBezTo>
                    <a:pt x="260" y="230"/>
                    <a:pt x="260" y="230"/>
                    <a:pt x="260" y="230"/>
                  </a:cubicBezTo>
                  <a:cubicBezTo>
                    <a:pt x="254" y="232"/>
                    <a:pt x="254" y="232"/>
                    <a:pt x="254" y="232"/>
                  </a:cubicBezTo>
                  <a:cubicBezTo>
                    <a:pt x="250" y="233"/>
                    <a:pt x="250" y="233"/>
                    <a:pt x="250" y="233"/>
                  </a:cubicBezTo>
                  <a:cubicBezTo>
                    <a:pt x="246" y="227"/>
                    <a:pt x="246" y="227"/>
                    <a:pt x="246" y="227"/>
                  </a:cubicBezTo>
                  <a:cubicBezTo>
                    <a:pt x="240" y="225"/>
                    <a:pt x="240" y="225"/>
                    <a:pt x="240" y="225"/>
                  </a:cubicBezTo>
                  <a:cubicBezTo>
                    <a:pt x="233" y="228"/>
                    <a:pt x="233" y="228"/>
                    <a:pt x="233" y="228"/>
                  </a:cubicBezTo>
                  <a:cubicBezTo>
                    <a:pt x="226" y="230"/>
                    <a:pt x="226" y="230"/>
                    <a:pt x="226" y="230"/>
                  </a:cubicBezTo>
                  <a:cubicBezTo>
                    <a:pt x="224" y="230"/>
                    <a:pt x="224" y="230"/>
                    <a:pt x="224" y="230"/>
                  </a:cubicBezTo>
                  <a:cubicBezTo>
                    <a:pt x="222" y="234"/>
                    <a:pt x="222" y="234"/>
                    <a:pt x="222" y="234"/>
                  </a:cubicBezTo>
                  <a:cubicBezTo>
                    <a:pt x="216" y="237"/>
                    <a:pt x="216" y="237"/>
                    <a:pt x="216" y="237"/>
                  </a:cubicBezTo>
                  <a:cubicBezTo>
                    <a:pt x="216" y="237"/>
                    <a:pt x="214" y="235"/>
                    <a:pt x="213" y="234"/>
                  </a:cubicBezTo>
                  <a:cubicBezTo>
                    <a:pt x="212" y="233"/>
                    <a:pt x="209" y="231"/>
                    <a:pt x="209" y="231"/>
                  </a:cubicBezTo>
                  <a:cubicBezTo>
                    <a:pt x="209" y="231"/>
                    <a:pt x="208" y="229"/>
                    <a:pt x="207" y="228"/>
                  </a:cubicBezTo>
                  <a:cubicBezTo>
                    <a:pt x="206" y="228"/>
                    <a:pt x="200" y="232"/>
                    <a:pt x="200" y="232"/>
                  </a:cubicBezTo>
                  <a:cubicBezTo>
                    <a:pt x="200" y="232"/>
                    <a:pt x="195" y="235"/>
                    <a:pt x="195" y="236"/>
                  </a:cubicBezTo>
                  <a:cubicBezTo>
                    <a:pt x="196" y="236"/>
                    <a:pt x="195" y="241"/>
                    <a:pt x="195" y="241"/>
                  </a:cubicBezTo>
                  <a:cubicBezTo>
                    <a:pt x="188" y="235"/>
                    <a:pt x="188" y="235"/>
                    <a:pt x="188" y="235"/>
                  </a:cubicBezTo>
                  <a:cubicBezTo>
                    <a:pt x="183" y="239"/>
                    <a:pt x="183" y="239"/>
                    <a:pt x="183" y="239"/>
                  </a:cubicBezTo>
                  <a:cubicBezTo>
                    <a:pt x="179" y="236"/>
                    <a:pt x="179" y="236"/>
                    <a:pt x="179" y="236"/>
                  </a:cubicBezTo>
                  <a:cubicBezTo>
                    <a:pt x="177" y="235"/>
                    <a:pt x="177" y="235"/>
                    <a:pt x="177" y="235"/>
                  </a:cubicBezTo>
                  <a:cubicBezTo>
                    <a:pt x="171" y="242"/>
                    <a:pt x="171" y="242"/>
                    <a:pt x="171" y="242"/>
                  </a:cubicBezTo>
                  <a:cubicBezTo>
                    <a:pt x="167" y="240"/>
                    <a:pt x="167" y="240"/>
                    <a:pt x="167" y="240"/>
                  </a:cubicBezTo>
                  <a:cubicBezTo>
                    <a:pt x="165" y="247"/>
                    <a:pt x="165" y="247"/>
                    <a:pt x="165" y="247"/>
                  </a:cubicBezTo>
                  <a:cubicBezTo>
                    <a:pt x="160" y="243"/>
                    <a:pt x="160" y="243"/>
                    <a:pt x="160" y="243"/>
                  </a:cubicBezTo>
                  <a:cubicBezTo>
                    <a:pt x="160" y="243"/>
                    <a:pt x="155" y="242"/>
                    <a:pt x="154" y="242"/>
                  </a:cubicBezTo>
                  <a:cubicBezTo>
                    <a:pt x="153" y="242"/>
                    <a:pt x="150" y="246"/>
                    <a:pt x="150" y="246"/>
                  </a:cubicBezTo>
                  <a:cubicBezTo>
                    <a:pt x="145" y="242"/>
                    <a:pt x="145" y="242"/>
                    <a:pt x="145" y="242"/>
                  </a:cubicBezTo>
                  <a:cubicBezTo>
                    <a:pt x="141" y="239"/>
                    <a:pt x="141" y="239"/>
                    <a:pt x="141" y="239"/>
                  </a:cubicBezTo>
                  <a:cubicBezTo>
                    <a:pt x="141" y="239"/>
                    <a:pt x="130" y="240"/>
                    <a:pt x="129" y="240"/>
                  </a:cubicBezTo>
                  <a:cubicBezTo>
                    <a:pt x="128" y="240"/>
                    <a:pt x="121" y="239"/>
                    <a:pt x="121" y="239"/>
                  </a:cubicBezTo>
                  <a:cubicBezTo>
                    <a:pt x="112" y="241"/>
                    <a:pt x="112" y="241"/>
                    <a:pt x="112" y="241"/>
                  </a:cubicBezTo>
                  <a:cubicBezTo>
                    <a:pt x="99" y="241"/>
                    <a:pt x="99" y="241"/>
                    <a:pt x="99" y="241"/>
                  </a:cubicBezTo>
                  <a:cubicBezTo>
                    <a:pt x="87" y="242"/>
                    <a:pt x="87" y="242"/>
                    <a:pt x="87" y="242"/>
                  </a:cubicBezTo>
                  <a:cubicBezTo>
                    <a:pt x="78" y="242"/>
                    <a:pt x="78" y="242"/>
                    <a:pt x="78" y="242"/>
                  </a:cubicBezTo>
                  <a:cubicBezTo>
                    <a:pt x="71" y="247"/>
                    <a:pt x="71" y="247"/>
                    <a:pt x="71" y="247"/>
                  </a:cubicBezTo>
                  <a:cubicBezTo>
                    <a:pt x="64" y="248"/>
                    <a:pt x="64" y="248"/>
                    <a:pt x="64" y="248"/>
                  </a:cubicBezTo>
                  <a:cubicBezTo>
                    <a:pt x="56" y="249"/>
                    <a:pt x="56" y="249"/>
                    <a:pt x="56" y="249"/>
                  </a:cubicBezTo>
                  <a:cubicBezTo>
                    <a:pt x="55" y="249"/>
                    <a:pt x="55" y="249"/>
                    <a:pt x="55" y="249"/>
                  </a:cubicBezTo>
                  <a:cubicBezTo>
                    <a:pt x="54" y="250"/>
                    <a:pt x="54" y="250"/>
                    <a:pt x="54" y="250"/>
                  </a:cubicBezTo>
                  <a:cubicBezTo>
                    <a:pt x="51" y="252"/>
                    <a:pt x="51" y="252"/>
                    <a:pt x="51" y="252"/>
                  </a:cubicBezTo>
                  <a:cubicBezTo>
                    <a:pt x="51" y="253"/>
                    <a:pt x="51" y="253"/>
                    <a:pt x="51" y="253"/>
                  </a:cubicBezTo>
                  <a:cubicBezTo>
                    <a:pt x="49" y="255"/>
                    <a:pt x="49" y="255"/>
                    <a:pt x="49" y="255"/>
                  </a:cubicBezTo>
                  <a:cubicBezTo>
                    <a:pt x="48" y="260"/>
                    <a:pt x="48" y="260"/>
                    <a:pt x="48" y="260"/>
                  </a:cubicBezTo>
                  <a:cubicBezTo>
                    <a:pt x="47" y="262"/>
                    <a:pt x="45" y="264"/>
                    <a:pt x="44" y="266"/>
                  </a:cubicBezTo>
                  <a:cubicBezTo>
                    <a:pt x="44" y="266"/>
                    <a:pt x="44" y="266"/>
                    <a:pt x="44" y="266"/>
                  </a:cubicBezTo>
                  <a:cubicBezTo>
                    <a:pt x="44" y="266"/>
                    <a:pt x="41" y="265"/>
                    <a:pt x="41" y="267"/>
                  </a:cubicBezTo>
                  <a:cubicBezTo>
                    <a:pt x="41" y="268"/>
                    <a:pt x="41" y="268"/>
                    <a:pt x="41" y="268"/>
                  </a:cubicBezTo>
                  <a:cubicBezTo>
                    <a:pt x="38" y="269"/>
                    <a:pt x="33" y="267"/>
                    <a:pt x="33" y="267"/>
                  </a:cubicBezTo>
                  <a:cubicBezTo>
                    <a:pt x="27" y="270"/>
                    <a:pt x="27" y="270"/>
                    <a:pt x="27" y="270"/>
                  </a:cubicBezTo>
                  <a:cubicBezTo>
                    <a:pt x="27" y="270"/>
                    <a:pt x="27" y="270"/>
                    <a:pt x="27" y="270"/>
                  </a:cubicBezTo>
                  <a:cubicBezTo>
                    <a:pt x="27" y="269"/>
                    <a:pt x="25" y="265"/>
                    <a:pt x="25" y="265"/>
                  </a:cubicBezTo>
                  <a:cubicBezTo>
                    <a:pt x="25" y="265"/>
                    <a:pt x="26" y="258"/>
                    <a:pt x="26" y="258"/>
                  </a:cubicBezTo>
                  <a:cubicBezTo>
                    <a:pt x="26" y="257"/>
                    <a:pt x="25" y="249"/>
                    <a:pt x="25" y="249"/>
                  </a:cubicBezTo>
                  <a:cubicBezTo>
                    <a:pt x="25" y="245"/>
                    <a:pt x="25" y="245"/>
                    <a:pt x="25" y="245"/>
                  </a:cubicBezTo>
                  <a:cubicBezTo>
                    <a:pt x="19" y="241"/>
                    <a:pt x="19" y="241"/>
                    <a:pt x="19" y="241"/>
                  </a:cubicBezTo>
                  <a:cubicBezTo>
                    <a:pt x="19" y="241"/>
                    <a:pt x="12" y="240"/>
                    <a:pt x="10" y="240"/>
                  </a:cubicBezTo>
                  <a:cubicBezTo>
                    <a:pt x="9" y="240"/>
                    <a:pt x="8" y="237"/>
                    <a:pt x="8" y="237"/>
                  </a:cubicBezTo>
                  <a:cubicBezTo>
                    <a:pt x="9" y="234"/>
                    <a:pt x="9" y="234"/>
                    <a:pt x="9" y="234"/>
                  </a:cubicBezTo>
                  <a:cubicBezTo>
                    <a:pt x="12" y="225"/>
                    <a:pt x="12" y="225"/>
                    <a:pt x="12" y="225"/>
                  </a:cubicBezTo>
                  <a:cubicBezTo>
                    <a:pt x="17" y="218"/>
                    <a:pt x="17" y="218"/>
                    <a:pt x="17" y="218"/>
                  </a:cubicBezTo>
                  <a:cubicBezTo>
                    <a:pt x="21" y="216"/>
                    <a:pt x="21" y="216"/>
                    <a:pt x="21" y="216"/>
                  </a:cubicBezTo>
                  <a:cubicBezTo>
                    <a:pt x="21" y="216"/>
                    <a:pt x="25" y="210"/>
                    <a:pt x="26" y="209"/>
                  </a:cubicBezTo>
                  <a:cubicBezTo>
                    <a:pt x="27" y="209"/>
                    <a:pt x="26" y="204"/>
                    <a:pt x="25" y="204"/>
                  </a:cubicBezTo>
                  <a:cubicBezTo>
                    <a:pt x="25" y="203"/>
                    <a:pt x="25" y="200"/>
                    <a:pt x="25" y="199"/>
                  </a:cubicBezTo>
                  <a:cubicBezTo>
                    <a:pt x="25" y="197"/>
                    <a:pt x="22" y="194"/>
                    <a:pt x="22" y="194"/>
                  </a:cubicBezTo>
                  <a:cubicBezTo>
                    <a:pt x="21" y="186"/>
                    <a:pt x="21" y="186"/>
                    <a:pt x="21" y="186"/>
                  </a:cubicBezTo>
                  <a:cubicBezTo>
                    <a:pt x="19" y="184"/>
                    <a:pt x="19" y="184"/>
                    <a:pt x="19" y="184"/>
                  </a:cubicBezTo>
                  <a:cubicBezTo>
                    <a:pt x="19" y="183"/>
                    <a:pt x="19" y="183"/>
                    <a:pt x="19" y="183"/>
                  </a:cubicBezTo>
                  <a:cubicBezTo>
                    <a:pt x="13" y="175"/>
                    <a:pt x="13" y="175"/>
                    <a:pt x="13" y="175"/>
                  </a:cubicBezTo>
                  <a:cubicBezTo>
                    <a:pt x="8" y="164"/>
                    <a:pt x="8" y="164"/>
                    <a:pt x="8" y="164"/>
                  </a:cubicBezTo>
                  <a:cubicBezTo>
                    <a:pt x="8" y="164"/>
                    <a:pt x="2" y="154"/>
                    <a:pt x="1" y="150"/>
                  </a:cubicBezTo>
                  <a:cubicBezTo>
                    <a:pt x="0" y="147"/>
                    <a:pt x="0" y="147"/>
                    <a:pt x="0" y="147"/>
                  </a:cubicBezTo>
                  <a:cubicBezTo>
                    <a:pt x="9" y="145"/>
                    <a:pt x="9" y="145"/>
                    <a:pt x="9" y="145"/>
                  </a:cubicBezTo>
                  <a:cubicBezTo>
                    <a:pt x="19" y="141"/>
                    <a:pt x="19" y="141"/>
                    <a:pt x="19" y="141"/>
                  </a:cubicBezTo>
                  <a:cubicBezTo>
                    <a:pt x="25" y="142"/>
                    <a:pt x="25" y="142"/>
                    <a:pt x="25" y="142"/>
                  </a:cubicBezTo>
                  <a:cubicBezTo>
                    <a:pt x="32" y="141"/>
                    <a:pt x="32" y="141"/>
                    <a:pt x="32" y="141"/>
                  </a:cubicBezTo>
                  <a:cubicBezTo>
                    <a:pt x="36" y="136"/>
                    <a:pt x="36" y="136"/>
                    <a:pt x="36" y="136"/>
                  </a:cubicBezTo>
                  <a:cubicBezTo>
                    <a:pt x="41" y="136"/>
                    <a:pt x="41" y="136"/>
                    <a:pt x="41" y="136"/>
                  </a:cubicBezTo>
                  <a:cubicBezTo>
                    <a:pt x="39" y="129"/>
                    <a:pt x="39" y="129"/>
                    <a:pt x="39" y="129"/>
                  </a:cubicBezTo>
                  <a:cubicBezTo>
                    <a:pt x="39" y="129"/>
                    <a:pt x="40" y="126"/>
                    <a:pt x="41" y="127"/>
                  </a:cubicBezTo>
                  <a:cubicBezTo>
                    <a:pt x="43" y="127"/>
                    <a:pt x="47" y="127"/>
                    <a:pt x="47" y="127"/>
                  </a:cubicBezTo>
                  <a:cubicBezTo>
                    <a:pt x="49" y="123"/>
                    <a:pt x="49" y="123"/>
                    <a:pt x="49" y="123"/>
                  </a:cubicBezTo>
                  <a:cubicBezTo>
                    <a:pt x="49" y="121"/>
                    <a:pt x="49" y="121"/>
                    <a:pt x="49" y="121"/>
                  </a:cubicBezTo>
                  <a:cubicBezTo>
                    <a:pt x="56" y="119"/>
                    <a:pt x="56" y="119"/>
                    <a:pt x="56" y="119"/>
                  </a:cubicBezTo>
                  <a:cubicBezTo>
                    <a:pt x="59" y="116"/>
                    <a:pt x="59" y="116"/>
                    <a:pt x="59" y="116"/>
                  </a:cubicBezTo>
                  <a:cubicBezTo>
                    <a:pt x="61" y="118"/>
                    <a:pt x="61" y="118"/>
                    <a:pt x="61" y="118"/>
                  </a:cubicBezTo>
                  <a:cubicBezTo>
                    <a:pt x="60" y="122"/>
                    <a:pt x="60" y="122"/>
                    <a:pt x="60" y="122"/>
                  </a:cubicBezTo>
                  <a:cubicBezTo>
                    <a:pt x="65" y="121"/>
                    <a:pt x="65" y="121"/>
                    <a:pt x="65" y="121"/>
                  </a:cubicBezTo>
                  <a:cubicBezTo>
                    <a:pt x="67" y="115"/>
                    <a:pt x="67" y="115"/>
                    <a:pt x="67" y="115"/>
                  </a:cubicBezTo>
                  <a:cubicBezTo>
                    <a:pt x="65" y="114"/>
                    <a:pt x="65" y="114"/>
                    <a:pt x="65" y="114"/>
                  </a:cubicBezTo>
                  <a:cubicBezTo>
                    <a:pt x="60" y="112"/>
                    <a:pt x="60" y="112"/>
                    <a:pt x="60" y="112"/>
                  </a:cubicBezTo>
                  <a:cubicBezTo>
                    <a:pt x="60" y="112"/>
                    <a:pt x="58" y="113"/>
                    <a:pt x="58" y="111"/>
                  </a:cubicBezTo>
                  <a:cubicBezTo>
                    <a:pt x="59" y="108"/>
                    <a:pt x="61" y="103"/>
                    <a:pt x="61" y="103"/>
                  </a:cubicBezTo>
                  <a:cubicBezTo>
                    <a:pt x="60" y="97"/>
                    <a:pt x="60" y="97"/>
                    <a:pt x="60" y="97"/>
                  </a:cubicBezTo>
                  <a:cubicBezTo>
                    <a:pt x="59" y="90"/>
                    <a:pt x="59" y="90"/>
                    <a:pt x="59" y="90"/>
                  </a:cubicBezTo>
                  <a:cubicBezTo>
                    <a:pt x="60" y="86"/>
                    <a:pt x="60" y="86"/>
                    <a:pt x="60" y="86"/>
                  </a:cubicBezTo>
                  <a:cubicBezTo>
                    <a:pt x="60" y="82"/>
                    <a:pt x="60" y="82"/>
                    <a:pt x="60" y="82"/>
                  </a:cubicBezTo>
                  <a:cubicBezTo>
                    <a:pt x="62" y="78"/>
                    <a:pt x="62" y="78"/>
                    <a:pt x="62" y="78"/>
                  </a:cubicBezTo>
                  <a:cubicBezTo>
                    <a:pt x="70" y="75"/>
                    <a:pt x="70" y="75"/>
                    <a:pt x="70" y="75"/>
                  </a:cubicBezTo>
                  <a:cubicBezTo>
                    <a:pt x="70" y="68"/>
                    <a:pt x="70" y="68"/>
                    <a:pt x="70" y="68"/>
                  </a:cubicBezTo>
                  <a:cubicBezTo>
                    <a:pt x="73" y="65"/>
                    <a:pt x="73" y="65"/>
                    <a:pt x="73" y="65"/>
                  </a:cubicBezTo>
                  <a:lnTo>
                    <a:pt x="81" y="66"/>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19" name="Freeform 17"/>
            <p:cNvSpPr>
              <a:spLocks/>
            </p:cNvSpPr>
            <p:nvPr/>
          </p:nvSpPr>
          <p:spPr bwMode="auto">
            <a:xfrm>
              <a:off x="6376066" y="2862204"/>
              <a:ext cx="354017" cy="336672"/>
            </a:xfrm>
            <a:custGeom>
              <a:avLst/>
              <a:gdLst>
                <a:gd name="T0" fmla="*/ 110 w 155"/>
                <a:gd name="T1" fmla="*/ 145 h 152"/>
                <a:gd name="T2" fmla="*/ 107 w 155"/>
                <a:gd name="T3" fmla="*/ 137 h 152"/>
                <a:gd name="T4" fmla="*/ 112 w 155"/>
                <a:gd name="T5" fmla="*/ 127 h 152"/>
                <a:gd name="T6" fmla="*/ 117 w 155"/>
                <a:gd name="T7" fmla="*/ 116 h 152"/>
                <a:gd name="T8" fmla="*/ 115 w 155"/>
                <a:gd name="T9" fmla="*/ 104 h 152"/>
                <a:gd name="T10" fmla="*/ 114 w 155"/>
                <a:gd name="T11" fmla="*/ 88 h 152"/>
                <a:gd name="T12" fmla="*/ 123 w 155"/>
                <a:gd name="T13" fmla="*/ 92 h 152"/>
                <a:gd name="T14" fmla="*/ 128 w 155"/>
                <a:gd name="T15" fmla="*/ 90 h 152"/>
                <a:gd name="T16" fmla="*/ 136 w 155"/>
                <a:gd name="T17" fmla="*/ 90 h 152"/>
                <a:gd name="T18" fmla="*/ 143 w 155"/>
                <a:gd name="T19" fmla="*/ 86 h 152"/>
                <a:gd name="T20" fmla="*/ 155 w 155"/>
                <a:gd name="T21" fmla="*/ 83 h 152"/>
                <a:gd name="T22" fmla="*/ 143 w 155"/>
                <a:gd name="T23" fmla="*/ 77 h 152"/>
                <a:gd name="T24" fmla="*/ 141 w 155"/>
                <a:gd name="T25" fmla="*/ 63 h 152"/>
                <a:gd name="T26" fmla="*/ 131 w 155"/>
                <a:gd name="T27" fmla="*/ 62 h 152"/>
                <a:gd name="T28" fmla="*/ 125 w 155"/>
                <a:gd name="T29" fmla="*/ 54 h 152"/>
                <a:gd name="T30" fmla="*/ 122 w 155"/>
                <a:gd name="T31" fmla="*/ 48 h 152"/>
                <a:gd name="T32" fmla="*/ 116 w 155"/>
                <a:gd name="T33" fmla="*/ 44 h 152"/>
                <a:gd name="T34" fmla="*/ 108 w 155"/>
                <a:gd name="T35" fmla="*/ 38 h 152"/>
                <a:gd name="T36" fmla="*/ 103 w 155"/>
                <a:gd name="T37" fmla="*/ 32 h 152"/>
                <a:gd name="T38" fmla="*/ 100 w 155"/>
                <a:gd name="T39" fmla="*/ 21 h 152"/>
                <a:gd name="T40" fmla="*/ 94 w 155"/>
                <a:gd name="T41" fmla="*/ 12 h 152"/>
                <a:gd name="T42" fmla="*/ 83 w 155"/>
                <a:gd name="T43" fmla="*/ 12 h 152"/>
                <a:gd name="T44" fmla="*/ 70 w 155"/>
                <a:gd name="T45" fmla="*/ 11 h 152"/>
                <a:gd name="T46" fmla="*/ 66 w 155"/>
                <a:gd name="T47" fmla="*/ 9 h 152"/>
                <a:gd name="T48" fmla="*/ 65 w 155"/>
                <a:gd name="T49" fmla="*/ 9 h 152"/>
                <a:gd name="T50" fmla="*/ 59 w 155"/>
                <a:gd name="T51" fmla="*/ 10 h 152"/>
                <a:gd name="T52" fmla="*/ 54 w 155"/>
                <a:gd name="T53" fmla="*/ 7 h 152"/>
                <a:gd name="T54" fmla="*/ 44 w 155"/>
                <a:gd name="T55" fmla="*/ 3 h 152"/>
                <a:gd name="T56" fmla="*/ 34 w 155"/>
                <a:gd name="T57" fmla="*/ 2 h 152"/>
                <a:gd name="T58" fmla="*/ 28 w 155"/>
                <a:gd name="T59" fmla="*/ 7 h 152"/>
                <a:gd name="T60" fmla="*/ 24 w 155"/>
                <a:gd name="T61" fmla="*/ 10 h 152"/>
                <a:gd name="T62" fmla="*/ 16 w 155"/>
                <a:gd name="T63" fmla="*/ 12 h 152"/>
                <a:gd name="T64" fmla="*/ 9 w 155"/>
                <a:gd name="T65" fmla="*/ 14 h 152"/>
                <a:gd name="T66" fmla="*/ 8 w 155"/>
                <a:gd name="T67" fmla="*/ 19 h 152"/>
                <a:gd name="T68" fmla="*/ 0 w 155"/>
                <a:gd name="T69" fmla="*/ 22 h 152"/>
                <a:gd name="T70" fmla="*/ 10 w 155"/>
                <a:gd name="T71" fmla="*/ 22 h 152"/>
                <a:gd name="T72" fmla="*/ 16 w 155"/>
                <a:gd name="T73" fmla="*/ 24 h 152"/>
                <a:gd name="T74" fmla="*/ 20 w 155"/>
                <a:gd name="T75" fmla="*/ 27 h 152"/>
                <a:gd name="T76" fmla="*/ 26 w 155"/>
                <a:gd name="T77" fmla="*/ 33 h 152"/>
                <a:gd name="T78" fmla="*/ 29 w 155"/>
                <a:gd name="T79" fmla="*/ 37 h 152"/>
                <a:gd name="T80" fmla="*/ 32 w 155"/>
                <a:gd name="T81" fmla="*/ 42 h 152"/>
                <a:gd name="T82" fmla="*/ 38 w 155"/>
                <a:gd name="T83" fmla="*/ 49 h 152"/>
                <a:gd name="T84" fmla="*/ 44 w 155"/>
                <a:gd name="T85" fmla="*/ 54 h 152"/>
                <a:gd name="T86" fmla="*/ 50 w 155"/>
                <a:gd name="T87" fmla="*/ 61 h 152"/>
                <a:gd name="T88" fmla="*/ 63 w 155"/>
                <a:gd name="T89" fmla="*/ 71 h 152"/>
                <a:gd name="T90" fmla="*/ 76 w 155"/>
                <a:gd name="T91" fmla="*/ 82 h 152"/>
                <a:gd name="T92" fmla="*/ 83 w 155"/>
                <a:gd name="T93" fmla="*/ 94 h 152"/>
                <a:gd name="T94" fmla="*/ 86 w 155"/>
                <a:gd name="T95" fmla="*/ 104 h 152"/>
                <a:gd name="T96" fmla="*/ 85 w 155"/>
                <a:gd name="T97" fmla="*/ 112 h 152"/>
                <a:gd name="T98" fmla="*/ 86 w 155"/>
                <a:gd name="T99" fmla="*/ 122 h 152"/>
                <a:gd name="T100" fmla="*/ 91 w 155"/>
                <a:gd name="T101" fmla="*/ 135 h 152"/>
                <a:gd name="T102" fmla="*/ 94 w 155"/>
                <a:gd name="T103" fmla="*/ 144 h 152"/>
                <a:gd name="T104" fmla="*/ 97 w 155"/>
                <a:gd name="T105" fmla="*/ 15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 h="152">
                  <a:moveTo>
                    <a:pt x="99" y="152"/>
                  </a:moveTo>
                  <a:cubicBezTo>
                    <a:pt x="100" y="148"/>
                    <a:pt x="100" y="148"/>
                    <a:pt x="100" y="148"/>
                  </a:cubicBezTo>
                  <a:cubicBezTo>
                    <a:pt x="100" y="148"/>
                    <a:pt x="103" y="147"/>
                    <a:pt x="104" y="147"/>
                  </a:cubicBezTo>
                  <a:cubicBezTo>
                    <a:pt x="105" y="146"/>
                    <a:pt x="106" y="147"/>
                    <a:pt x="107" y="146"/>
                  </a:cubicBezTo>
                  <a:cubicBezTo>
                    <a:pt x="108" y="146"/>
                    <a:pt x="110" y="145"/>
                    <a:pt x="110" y="145"/>
                  </a:cubicBezTo>
                  <a:cubicBezTo>
                    <a:pt x="109" y="145"/>
                    <a:pt x="109" y="145"/>
                    <a:pt x="109" y="145"/>
                  </a:cubicBezTo>
                  <a:cubicBezTo>
                    <a:pt x="109" y="143"/>
                    <a:pt x="109" y="143"/>
                    <a:pt x="109" y="143"/>
                  </a:cubicBezTo>
                  <a:cubicBezTo>
                    <a:pt x="110" y="141"/>
                    <a:pt x="110" y="141"/>
                    <a:pt x="110" y="141"/>
                  </a:cubicBezTo>
                  <a:cubicBezTo>
                    <a:pt x="106" y="139"/>
                    <a:pt x="106" y="139"/>
                    <a:pt x="106" y="139"/>
                  </a:cubicBezTo>
                  <a:cubicBezTo>
                    <a:pt x="107" y="137"/>
                    <a:pt x="107" y="137"/>
                    <a:pt x="107" y="137"/>
                  </a:cubicBezTo>
                  <a:cubicBezTo>
                    <a:pt x="107" y="137"/>
                    <a:pt x="106" y="135"/>
                    <a:pt x="107" y="135"/>
                  </a:cubicBezTo>
                  <a:cubicBezTo>
                    <a:pt x="108" y="135"/>
                    <a:pt x="108" y="132"/>
                    <a:pt x="108" y="132"/>
                  </a:cubicBezTo>
                  <a:cubicBezTo>
                    <a:pt x="109" y="130"/>
                    <a:pt x="109" y="130"/>
                    <a:pt x="109" y="130"/>
                  </a:cubicBezTo>
                  <a:cubicBezTo>
                    <a:pt x="111" y="130"/>
                    <a:pt x="111" y="130"/>
                    <a:pt x="111" y="130"/>
                  </a:cubicBezTo>
                  <a:cubicBezTo>
                    <a:pt x="111" y="130"/>
                    <a:pt x="111" y="128"/>
                    <a:pt x="112" y="127"/>
                  </a:cubicBezTo>
                  <a:cubicBezTo>
                    <a:pt x="112" y="127"/>
                    <a:pt x="113" y="126"/>
                    <a:pt x="113" y="126"/>
                  </a:cubicBezTo>
                  <a:cubicBezTo>
                    <a:pt x="112" y="123"/>
                    <a:pt x="112" y="123"/>
                    <a:pt x="112" y="123"/>
                  </a:cubicBezTo>
                  <a:cubicBezTo>
                    <a:pt x="112" y="123"/>
                    <a:pt x="110" y="120"/>
                    <a:pt x="111" y="120"/>
                  </a:cubicBezTo>
                  <a:cubicBezTo>
                    <a:pt x="112" y="120"/>
                    <a:pt x="113" y="119"/>
                    <a:pt x="113" y="119"/>
                  </a:cubicBezTo>
                  <a:cubicBezTo>
                    <a:pt x="113" y="119"/>
                    <a:pt x="116" y="116"/>
                    <a:pt x="117" y="116"/>
                  </a:cubicBezTo>
                  <a:cubicBezTo>
                    <a:pt x="117" y="116"/>
                    <a:pt x="119" y="114"/>
                    <a:pt x="119" y="113"/>
                  </a:cubicBezTo>
                  <a:cubicBezTo>
                    <a:pt x="118" y="112"/>
                    <a:pt x="117" y="111"/>
                    <a:pt x="117" y="111"/>
                  </a:cubicBezTo>
                  <a:cubicBezTo>
                    <a:pt x="118" y="107"/>
                    <a:pt x="118" y="107"/>
                    <a:pt x="118" y="107"/>
                  </a:cubicBezTo>
                  <a:cubicBezTo>
                    <a:pt x="118" y="107"/>
                    <a:pt x="119" y="105"/>
                    <a:pt x="118" y="105"/>
                  </a:cubicBezTo>
                  <a:cubicBezTo>
                    <a:pt x="117" y="104"/>
                    <a:pt x="115" y="104"/>
                    <a:pt x="115" y="104"/>
                  </a:cubicBezTo>
                  <a:cubicBezTo>
                    <a:pt x="113" y="102"/>
                    <a:pt x="113" y="102"/>
                    <a:pt x="113" y="102"/>
                  </a:cubicBezTo>
                  <a:cubicBezTo>
                    <a:pt x="113" y="99"/>
                    <a:pt x="113" y="99"/>
                    <a:pt x="113" y="99"/>
                  </a:cubicBezTo>
                  <a:cubicBezTo>
                    <a:pt x="111" y="96"/>
                    <a:pt x="111" y="96"/>
                    <a:pt x="111" y="96"/>
                  </a:cubicBezTo>
                  <a:cubicBezTo>
                    <a:pt x="111" y="96"/>
                    <a:pt x="111" y="94"/>
                    <a:pt x="111" y="93"/>
                  </a:cubicBezTo>
                  <a:cubicBezTo>
                    <a:pt x="112" y="93"/>
                    <a:pt x="114" y="89"/>
                    <a:pt x="114" y="88"/>
                  </a:cubicBezTo>
                  <a:cubicBezTo>
                    <a:pt x="115" y="88"/>
                    <a:pt x="119" y="84"/>
                    <a:pt x="119" y="84"/>
                  </a:cubicBezTo>
                  <a:cubicBezTo>
                    <a:pt x="121" y="89"/>
                    <a:pt x="121" y="89"/>
                    <a:pt x="121" y="89"/>
                  </a:cubicBezTo>
                  <a:cubicBezTo>
                    <a:pt x="121" y="93"/>
                    <a:pt x="121" y="93"/>
                    <a:pt x="121" y="93"/>
                  </a:cubicBezTo>
                  <a:cubicBezTo>
                    <a:pt x="121" y="93"/>
                    <a:pt x="120" y="95"/>
                    <a:pt x="121" y="95"/>
                  </a:cubicBezTo>
                  <a:cubicBezTo>
                    <a:pt x="123" y="94"/>
                    <a:pt x="123" y="92"/>
                    <a:pt x="123" y="92"/>
                  </a:cubicBezTo>
                  <a:cubicBezTo>
                    <a:pt x="124" y="91"/>
                    <a:pt x="124" y="91"/>
                    <a:pt x="124" y="91"/>
                  </a:cubicBezTo>
                  <a:cubicBezTo>
                    <a:pt x="124" y="91"/>
                    <a:pt x="122" y="88"/>
                    <a:pt x="123" y="88"/>
                  </a:cubicBezTo>
                  <a:cubicBezTo>
                    <a:pt x="124" y="88"/>
                    <a:pt x="124" y="86"/>
                    <a:pt x="124" y="88"/>
                  </a:cubicBezTo>
                  <a:cubicBezTo>
                    <a:pt x="125" y="89"/>
                    <a:pt x="125" y="91"/>
                    <a:pt x="126" y="90"/>
                  </a:cubicBezTo>
                  <a:cubicBezTo>
                    <a:pt x="128" y="90"/>
                    <a:pt x="128" y="91"/>
                    <a:pt x="128" y="90"/>
                  </a:cubicBezTo>
                  <a:cubicBezTo>
                    <a:pt x="129" y="89"/>
                    <a:pt x="129" y="88"/>
                    <a:pt x="129" y="88"/>
                  </a:cubicBezTo>
                  <a:cubicBezTo>
                    <a:pt x="130" y="87"/>
                    <a:pt x="130" y="87"/>
                    <a:pt x="130" y="87"/>
                  </a:cubicBezTo>
                  <a:cubicBezTo>
                    <a:pt x="130" y="87"/>
                    <a:pt x="130" y="89"/>
                    <a:pt x="131" y="89"/>
                  </a:cubicBezTo>
                  <a:cubicBezTo>
                    <a:pt x="132" y="89"/>
                    <a:pt x="134" y="89"/>
                    <a:pt x="134" y="89"/>
                  </a:cubicBezTo>
                  <a:cubicBezTo>
                    <a:pt x="136" y="90"/>
                    <a:pt x="136" y="90"/>
                    <a:pt x="136" y="90"/>
                  </a:cubicBezTo>
                  <a:cubicBezTo>
                    <a:pt x="136" y="90"/>
                    <a:pt x="137" y="90"/>
                    <a:pt x="137" y="89"/>
                  </a:cubicBezTo>
                  <a:cubicBezTo>
                    <a:pt x="137" y="88"/>
                    <a:pt x="137" y="87"/>
                    <a:pt x="137" y="87"/>
                  </a:cubicBezTo>
                  <a:cubicBezTo>
                    <a:pt x="139" y="86"/>
                    <a:pt x="139" y="86"/>
                    <a:pt x="139" y="86"/>
                  </a:cubicBezTo>
                  <a:cubicBezTo>
                    <a:pt x="139" y="83"/>
                    <a:pt x="139" y="83"/>
                    <a:pt x="139" y="83"/>
                  </a:cubicBezTo>
                  <a:cubicBezTo>
                    <a:pt x="143" y="86"/>
                    <a:pt x="143" y="86"/>
                    <a:pt x="143" y="86"/>
                  </a:cubicBezTo>
                  <a:cubicBezTo>
                    <a:pt x="144" y="89"/>
                    <a:pt x="144" y="89"/>
                    <a:pt x="144" y="89"/>
                  </a:cubicBezTo>
                  <a:cubicBezTo>
                    <a:pt x="146" y="88"/>
                    <a:pt x="146" y="88"/>
                    <a:pt x="146" y="88"/>
                  </a:cubicBezTo>
                  <a:cubicBezTo>
                    <a:pt x="147" y="85"/>
                    <a:pt x="147" y="85"/>
                    <a:pt x="147" y="85"/>
                  </a:cubicBezTo>
                  <a:cubicBezTo>
                    <a:pt x="147" y="85"/>
                    <a:pt x="150" y="85"/>
                    <a:pt x="151" y="84"/>
                  </a:cubicBezTo>
                  <a:cubicBezTo>
                    <a:pt x="152" y="84"/>
                    <a:pt x="155" y="83"/>
                    <a:pt x="155" y="83"/>
                  </a:cubicBezTo>
                  <a:cubicBezTo>
                    <a:pt x="155" y="82"/>
                    <a:pt x="153" y="81"/>
                    <a:pt x="152" y="82"/>
                  </a:cubicBezTo>
                  <a:cubicBezTo>
                    <a:pt x="151" y="82"/>
                    <a:pt x="149" y="83"/>
                    <a:pt x="148" y="82"/>
                  </a:cubicBezTo>
                  <a:cubicBezTo>
                    <a:pt x="148" y="81"/>
                    <a:pt x="146" y="79"/>
                    <a:pt x="146" y="79"/>
                  </a:cubicBezTo>
                  <a:cubicBezTo>
                    <a:pt x="144" y="79"/>
                    <a:pt x="144" y="79"/>
                    <a:pt x="144" y="79"/>
                  </a:cubicBezTo>
                  <a:cubicBezTo>
                    <a:pt x="144" y="79"/>
                    <a:pt x="142" y="78"/>
                    <a:pt x="143" y="77"/>
                  </a:cubicBezTo>
                  <a:cubicBezTo>
                    <a:pt x="144" y="76"/>
                    <a:pt x="145" y="76"/>
                    <a:pt x="145" y="76"/>
                  </a:cubicBezTo>
                  <a:cubicBezTo>
                    <a:pt x="145" y="76"/>
                    <a:pt x="144" y="74"/>
                    <a:pt x="144" y="73"/>
                  </a:cubicBezTo>
                  <a:cubicBezTo>
                    <a:pt x="144" y="72"/>
                    <a:pt x="144" y="70"/>
                    <a:pt x="143" y="69"/>
                  </a:cubicBezTo>
                  <a:cubicBezTo>
                    <a:pt x="143" y="69"/>
                    <a:pt x="141" y="65"/>
                    <a:pt x="141" y="65"/>
                  </a:cubicBezTo>
                  <a:cubicBezTo>
                    <a:pt x="141" y="63"/>
                    <a:pt x="141" y="63"/>
                    <a:pt x="141" y="63"/>
                  </a:cubicBezTo>
                  <a:cubicBezTo>
                    <a:pt x="139" y="64"/>
                    <a:pt x="139" y="64"/>
                    <a:pt x="139" y="64"/>
                  </a:cubicBezTo>
                  <a:cubicBezTo>
                    <a:pt x="137" y="62"/>
                    <a:pt x="137" y="62"/>
                    <a:pt x="137" y="62"/>
                  </a:cubicBezTo>
                  <a:cubicBezTo>
                    <a:pt x="137" y="62"/>
                    <a:pt x="135" y="62"/>
                    <a:pt x="135" y="63"/>
                  </a:cubicBezTo>
                  <a:cubicBezTo>
                    <a:pt x="134" y="63"/>
                    <a:pt x="133" y="62"/>
                    <a:pt x="133" y="62"/>
                  </a:cubicBezTo>
                  <a:cubicBezTo>
                    <a:pt x="131" y="62"/>
                    <a:pt x="131" y="62"/>
                    <a:pt x="131" y="62"/>
                  </a:cubicBezTo>
                  <a:cubicBezTo>
                    <a:pt x="131" y="62"/>
                    <a:pt x="131" y="62"/>
                    <a:pt x="129" y="62"/>
                  </a:cubicBezTo>
                  <a:cubicBezTo>
                    <a:pt x="128" y="62"/>
                    <a:pt x="126" y="61"/>
                    <a:pt x="125" y="61"/>
                  </a:cubicBezTo>
                  <a:cubicBezTo>
                    <a:pt x="125" y="60"/>
                    <a:pt x="125" y="59"/>
                    <a:pt x="125" y="59"/>
                  </a:cubicBezTo>
                  <a:cubicBezTo>
                    <a:pt x="126" y="58"/>
                    <a:pt x="126" y="57"/>
                    <a:pt x="126" y="57"/>
                  </a:cubicBezTo>
                  <a:cubicBezTo>
                    <a:pt x="126" y="57"/>
                    <a:pt x="126" y="54"/>
                    <a:pt x="125" y="54"/>
                  </a:cubicBezTo>
                  <a:cubicBezTo>
                    <a:pt x="124" y="54"/>
                    <a:pt x="122" y="54"/>
                    <a:pt x="122" y="54"/>
                  </a:cubicBezTo>
                  <a:cubicBezTo>
                    <a:pt x="120" y="53"/>
                    <a:pt x="120" y="53"/>
                    <a:pt x="120" y="53"/>
                  </a:cubicBezTo>
                  <a:cubicBezTo>
                    <a:pt x="123" y="52"/>
                    <a:pt x="123" y="52"/>
                    <a:pt x="123" y="52"/>
                  </a:cubicBezTo>
                  <a:cubicBezTo>
                    <a:pt x="122" y="50"/>
                    <a:pt x="122" y="50"/>
                    <a:pt x="122" y="50"/>
                  </a:cubicBezTo>
                  <a:cubicBezTo>
                    <a:pt x="122" y="50"/>
                    <a:pt x="122" y="48"/>
                    <a:pt x="122" y="48"/>
                  </a:cubicBezTo>
                  <a:cubicBezTo>
                    <a:pt x="122" y="47"/>
                    <a:pt x="121" y="46"/>
                    <a:pt x="121" y="46"/>
                  </a:cubicBezTo>
                  <a:cubicBezTo>
                    <a:pt x="121" y="42"/>
                    <a:pt x="121" y="42"/>
                    <a:pt x="121" y="42"/>
                  </a:cubicBezTo>
                  <a:cubicBezTo>
                    <a:pt x="119" y="42"/>
                    <a:pt x="119" y="42"/>
                    <a:pt x="119" y="42"/>
                  </a:cubicBezTo>
                  <a:cubicBezTo>
                    <a:pt x="117" y="41"/>
                    <a:pt x="117" y="41"/>
                    <a:pt x="117" y="41"/>
                  </a:cubicBezTo>
                  <a:cubicBezTo>
                    <a:pt x="116" y="44"/>
                    <a:pt x="116" y="44"/>
                    <a:pt x="116" y="44"/>
                  </a:cubicBezTo>
                  <a:cubicBezTo>
                    <a:pt x="114" y="45"/>
                    <a:pt x="114" y="45"/>
                    <a:pt x="114" y="45"/>
                  </a:cubicBezTo>
                  <a:cubicBezTo>
                    <a:pt x="113" y="42"/>
                    <a:pt x="113" y="42"/>
                    <a:pt x="113" y="42"/>
                  </a:cubicBezTo>
                  <a:cubicBezTo>
                    <a:pt x="111" y="41"/>
                    <a:pt x="111" y="41"/>
                    <a:pt x="111" y="41"/>
                  </a:cubicBezTo>
                  <a:cubicBezTo>
                    <a:pt x="110" y="41"/>
                    <a:pt x="110" y="41"/>
                    <a:pt x="110" y="41"/>
                  </a:cubicBezTo>
                  <a:cubicBezTo>
                    <a:pt x="108" y="38"/>
                    <a:pt x="108" y="38"/>
                    <a:pt x="108" y="38"/>
                  </a:cubicBezTo>
                  <a:cubicBezTo>
                    <a:pt x="106" y="38"/>
                    <a:pt x="106" y="38"/>
                    <a:pt x="106" y="38"/>
                  </a:cubicBezTo>
                  <a:cubicBezTo>
                    <a:pt x="106" y="38"/>
                    <a:pt x="105" y="41"/>
                    <a:pt x="104" y="39"/>
                  </a:cubicBezTo>
                  <a:cubicBezTo>
                    <a:pt x="103" y="38"/>
                    <a:pt x="103" y="35"/>
                    <a:pt x="103" y="35"/>
                  </a:cubicBezTo>
                  <a:cubicBezTo>
                    <a:pt x="102" y="34"/>
                    <a:pt x="102" y="34"/>
                    <a:pt x="102" y="34"/>
                  </a:cubicBezTo>
                  <a:cubicBezTo>
                    <a:pt x="103" y="32"/>
                    <a:pt x="103" y="32"/>
                    <a:pt x="103" y="32"/>
                  </a:cubicBezTo>
                  <a:cubicBezTo>
                    <a:pt x="103" y="29"/>
                    <a:pt x="103" y="29"/>
                    <a:pt x="103" y="29"/>
                  </a:cubicBezTo>
                  <a:cubicBezTo>
                    <a:pt x="103" y="29"/>
                    <a:pt x="102" y="27"/>
                    <a:pt x="102" y="27"/>
                  </a:cubicBezTo>
                  <a:cubicBezTo>
                    <a:pt x="102" y="26"/>
                    <a:pt x="101" y="24"/>
                    <a:pt x="101" y="24"/>
                  </a:cubicBezTo>
                  <a:cubicBezTo>
                    <a:pt x="102" y="22"/>
                    <a:pt x="102" y="22"/>
                    <a:pt x="102" y="22"/>
                  </a:cubicBezTo>
                  <a:cubicBezTo>
                    <a:pt x="100" y="21"/>
                    <a:pt x="100" y="21"/>
                    <a:pt x="100" y="21"/>
                  </a:cubicBezTo>
                  <a:cubicBezTo>
                    <a:pt x="100" y="18"/>
                    <a:pt x="100" y="18"/>
                    <a:pt x="100" y="18"/>
                  </a:cubicBezTo>
                  <a:cubicBezTo>
                    <a:pt x="100" y="17"/>
                    <a:pt x="100" y="17"/>
                    <a:pt x="100" y="17"/>
                  </a:cubicBezTo>
                  <a:cubicBezTo>
                    <a:pt x="97" y="16"/>
                    <a:pt x="97" y="16"/>
                    <a:pt x="97" y="16"/>
                  </a:cubicBezTo>
                  <a:cubicBezTo>
                    <a:pt x="97" y="16"/>
                    <a:pt x="97" y="15"/>
                    <a:pt x="96" y="14"/>
                  </a:cubicBezTo>
                  <a:cubicBezTo>
                    <a:pt x="96" y="14"/>
                    <a:pt x="94" y="12"/>
                    <a:pt x="94" y="12"/>
                  </a:cubicBezTo>
                  <a:cubicBezTo>
                    <a:pt x="94" y="12"/>
                    <a:pt x="93" y="12"/>
                    <a:pt x="93" y="13"/>
                  </a:cubicBezTo>
                  <a:cubicBezTo>
                    <a:pt x="92" y="14"/>
                    <a:pt x="92" y="16"/>
                    <a:pt x="91" y="16"/>
                  </a:cubicBezTo>
                  <a:cubicBezTo>
                    <a:pt x="91" y="16"/>
                    <a:pt x="92" y="16"/>
                    <a:pt x="89" y="16"/>
                  </a:cubicBezTo>
                  <a:cubicBezTo>
                    <a:pt x="87" y="15"/>
                    <a:pt x="87" y="15"/>
                    <a:pt x="86" y="14"/>
                  </a:cubicBezTo>
                  <a:cubicBezTo>
                    <a:pt x="85" y="14"/>
                    <a:pt x="83" y="12"/>
                    <a:pt x="83" y="12"/>
                  </a:cubicBezTo>
                  <a:cubicBezTo>
                    <a:pt x="82" y="8"/>
                    <a:pt x="82" y="8"/>
                    <a:pt x="82" y="8"/>
                  </a:cubicBezTo>
                  <a:cubicBezTo>
                    <a:pt x="80" y="8"/>
                    <a:pt x="80" y="8"/>
                    <a:pt x="80" y="8"/>
                  </a:cubicBezTo>
                  <a:cubicBezTo>
                    <a:pt x="80" y="8"/>
                    <a:pt x="83" y="9"/>
                    <a:pt x="79" y="9"/>
                  </a:cubicBezTo>
                  <a:cubicBezTo>
                    <a:pt x="75" y="9"/>
                    <a:pt x="71" y="9"/>
                    <a:pt x="71" y="9"/>
                  </a:cubicBezTo>
                  <a:cubicBezTo>
                    <a:pt x="70" y="11"/>
                    <a:pt x="70" y="11"/>
                    <a:pt x="70" y="11"/>
                  </a:cubicBezTo>
                  <a:cubicBezTo>
                    <a:pt x="70" y="11"/>
                    <a:pt x="69" y="13"/>
                    <a:pt x="69" y="14"/>
                  </a:cubicBezTo>
                  <a:cubicBezTo>
                    <a:pt x="69" y="14"/>
                    <a:pt x="70" y="15"/>
                    <a:pt x="69" y="14"/>
                  </a:cubicBezTo>
                  <a:cubicBezTo>
                    <a:pt x="69" y="13"/>
                    <a:pt x="68" y="13"/>
                    <a:pt x="68" y="12"/>
                  </a:cubicBezTo>
                  <a:cubicBezTo>
                    <a:pt x="68" y="12"/>
                    <a:pt x="68" y="11"/>
                    <a:pt x="68" y="11"/>
                  </a:cubicBezTo>
                  <a:cubicBezTo>
                    <a:pt x="68" y="10"/>
                    <a:pt x="66" y="9"/>
                    <a:pt x="66" y="9"/>
                  </a:cubicBezTo>
                  <a:cubicBezTo>
                    <a:pt x="65" y="11"/>
                    <a:pt x="65" y="11"/>
                    <a:pt x="65" y="11"/>
                  </a:cubicBezTo>
                  <a:cubicBezTo>
                    <a:pt x="65" y="11"/>
                    <a:pt x="66" y="12"/>
                    <a:pt x="64" y="12"/>
                  </a:cubicBezTo>
                  <a:cubicBezTo>
                    <a:pt x="63" y="13"/>
                    <a:pt x="63" y="13"/>
                    <a:pt x="63" y="13"/>
                  </a:cubicBezTo>
                  <a:cubicBezTo>
                    <a:pt x="63" y="12"/>
                    <a:pt x="64" y="11"/>
                    <a:pt x="64" y="11"/>
                  </a:cubicBezTo>
                  <a:cubicBezTo>
                    <a:pt x="64" y="11"/>
                    <a:pt x="65" y="9"/>
                    <a:pt x="65" y="9"/>
                  </a:cubicBezTo>
                  <a:cubicBezTo>
                    <a:pt x="65" y="9"/>
                    <a:pt x="65" y="7"/>
                    <a:pt x="64" y="7"/>
                  </a:cubicBezTo>
                  <a:cubicBezTo>
                    <a:pt x="64" y="7"/>
                    <a:pt x="62" y="7"/>
                    <a:pt x="61" y="7"/>
                  </a:cubicBezTo>
                  <a:cubicBezTo>
                    <a:pt x="61" y="7"/>
                    <a:pt x="60" y="8"/>
                    <a:pt x="60" y="8"/>
                  </a:cubicBezTo>
                  <a:cubicBezTo>
                    <a:pt x="60" y="8"/>
                    <a:pt x="61" y="9"/>
                    <a:pt x="60" y="9"/>
                  </a:cubicBezTo>
                  <a:cubicBezTo>
                    <a:pt x="60" y="9"/>
                    <a:pt x="59" y="9"/>
                    <a:pt x="59" y="10"/>
                  </a:cubicBezTo>
                  <a:cubicBezTo>
                    <a:pt x="58" y="10"/>
                    <a:pt x="58" y="8"/>
                    <a:pt x="58" y="8"/>
                  </a:cubicBezTo>
                  <a:cubicBezTo>
                    <a:pt x="58" y="8"/>
                    <a:pt x="57" y="7"/>
                    <a:pt x="57" y="7"/>
                  </a:cubicBezTo>
                  <a:cubicBezTo>
                    <a:pt x="57" y="8"/>
                    <a:pt x="56" y="10"/>
                    <a:pt x="56" y="10"/>
                  </a:cubicBezTo>
                  <a:cubicBezTo>
                    <a:pt x="55" y="10"/>
                    <a:pt x="55" y="10"/>
                    <a:pt x="55" y="9"/>
                  </a:cubicBezTo>
                  <a:cubicBezTo>
                    <a:pt x="54" y="9"/>
                    <a:pt x="54" y="7"/>
                    <a:pt x="54" y="7"/>
                  </a:cubicBezTo>
                  <a:cubicBezTo>
                    <a:pt x="53" y="6"/>
                    <a:pt x="53" y="6"/>
                    <a:pt x="53" y="6"/>
                  </a:cubicBezTo>
                  <a:cubicBezTo>
                    <a:pt x="53" y="6"/>
                    <a:pt x="50" y="6"/>
                    <a:pt x="49" y="6"/>
                  </a:cubicBezTo>
                  <a:cubicBezTo>
                    <a:pt x="49" y="6"/>
                    <a:pt x="47" y="6"/>
                    <a:pt x="47" y="5"/>
                  </a:cubicBezTo>
                  <a:cubicBezTo>
                    <a:pt x="46" y="4"/>
                    <a:pt x="45" y="4"/>
                    <a:pt x="45" y="4"/>
                  </a:cubicBezTo>
                  <a:cubicBezTo>
                    <a:pt x="45" y="4"/>
                    <a:pt x="45" y="4"/>
                    <a:pt x="44" y="3"/>
                  </a:cubicBezTo>
                  <a:cubicBezTo>
                    <a:pt x="43" y="3"/>
                    <a:pt x="43" y="3"/>
                    <a:pt x="42" y="3"/>
                  </a:cubicBezTo>
                  <a:cubicBezTo>
                    <a:pt x="41" y="2"/>
                    <a:pt x="42" y="2"/>
                    <a:pt x="40" y="2"/>
                  </a:cubicBezTo>
                  <a:cubicBezTo>
                    <a:pt x="38" y="2"/>
                    <a:pt x="38" y="4"/>
                    <a:pt x="37" y="3"/>
                  </a:cubicBezTo>
                  <a:cubicBezTo>
                    <a:pt x="35" y="3"/>
                    <a:pt x="35" y="3"/>
                    <a:pt x="35" y="3"/>
                  </a:cubicBezTo>
                  <a:cubicBezTo>
                    <a:pt x="34" y="2"/>
                    <a:pt x="34" y="2"/>
                    <a:pt x="34" y="2"/>
                  </a:cubicBezTo>
                  <a:cubicBezTo>
                    <a:pt x="34" y="1"/>
                    <a:pt x="33" y="0"/>
                    <a:pt x="33" y="1"/>
                  </a:cubicBezTo>
                  <a:cubicBezTo>
                    <a:pt x="33" y="3"/>
                    <a:pt x="33" y="2"/>
                    <a:pt x="32" y="3"/>
                  </a:cubicBezTo>
                  <a:cubicBezTo>
                    <a:pt x="32" y="4"/>
                    <a:pt x="30" y="5"/>
                    <a:pt x="30" y="5"/>
                  </a:cubicBezTo>
                  <a:cubicBezTo>
                    <a:pt x="30" y="5"/>
                    <a:pt x="29" y="5"/>
                    <a:pt x="29" y="6"/>
                  </a:cubicBezTo>
                  <a:cubicBezTo>
                    <a:pt x="29" y="6"/>
                    <a:pt x="28" y="7"/>
                    <a:pt x="28" y="7"/>
                  </a:cubicBezTo>
                  <a:cubicBezTo>
                    <a:pt x="28" y="7"/>
                    <a:pt x="28" y="6"/>
                    <a:pt x="27" y="6"/>
                  </a:cubicBezTo>
                  <a:cubicBezTo>
                    <a:pt x="27" y="6"/>
                    <a:pt x="27" y="6"/>
                    <a:pt x="27" y="6"/>
                  </a:cubicBezTo>
                  <a:cubicBezTo>
                    <a:pt x="27" y="6"/>
                    <a:pt x="25" y="6"/>
                    <a:pt x="25" y="7"/>
                  </a:cubicBezTo>
                  <a:cubicBezTo>
                    <a:pt x="25" y="7"/>
                    <a:pt x="25" y="8"/>
                    <a:pt x="25" y="9"/>
                  </a:cubicBezTo>
                  <a:cubicBezTo>
                    <a:pt x="25" y="9"/>
                    <a:pt x="24" y="10"/>
                    <a:pt x="24" y="10"/>
                  </a:cubicBezTo>
                  <a:cubicBezTo>
                    <a:pt x="22" y="11"/>
                    <a:pt x="22" y="11"/>
                    <a:pt x="22" y="11"/>
                  </a:cubicBezTo>
                  <a:cubicBezTo>
                    <a:pt x="22" y="11"/>
                    <a:pt x="22" y="11"/>
                    <a:pt x="21" y="11"/>
                  </a:cubicBezTo>
                  <a:cubicBezTo>
                    <a:pt x="20" y="11"/>
                    <a:pt x="18" y="11"/>
                    <a:pt x="18" y="11"/>
                  </a:cubicBezTo>
                  <a:cubicBezTo>
                    <a:pt x="17" y="11"/>
                    <a:pt x="16" y="11"/>
                    <a:pt x="16" y="11"/>
                  </a:cubicBezTo>
                  <a:cubicBezTo>
                    <a:pt x="16" y="12"/>
                    <a:pt x="16" y="12"/>
                    <a:pt x="16" y="12"/>
                  </a:cubicBezTo>
                  <a:cubicBezTo>
                    <a:pt x="15" y="13"/>
                    <a:pt x="15" y="13"/>
                    <a:pt x="15" y="13"/>
                  </a:cubicBezTo>
                  <a:cubicBezTo>
                    <a:pt x="15" y="13"/>
                    <a:pt x="14" y="15"/>
                    <a:pt x="13" y="14"/>
                  </a:cubicBezTo>
                  <a:cubicBezTo>
                    <a:pt x="13" y="14"/>
                    <a:pt x="12" y="14"/>
                    <a:pt x="12" y="14"/>
                  </a:cubicBezTo>
                  <a:cubicBezTo>
                    <a:pt x="10" y="13"/>
                    <a:pt x="10" y="13"/>
                    <a:pt x="10" y="13"/>
                  </a:cubicBezTo>
                  <a:cubicBezTo>
                    <a:pt x="10" y="13"/>
                    <a:pt x="9" y="14"/>
                    <a:pt x="9" y="14"/>
                  </a:cubicBezTo>
                  <a:cubicBezTo>
                    <a:pt x="9" y="14"/>
                    <a:pt x="8" y="14"/>
                    <a:pt x="8" y="14"/>
                  </a:cubicBezTo>
                  <a:cubicBezTo>
                    <a:pt x="8" y="14"/>
                    <a:pt x="8" y="14"/>
                    <a:pt x="8" y="14"/>
                  </a:cubicBezTo>
                  <a:cubicBezTo>
                    <a:pt x="8" y="14"/>
                    <a:pt x="8" y="15"/>
                    <a:pt x="9" y="16"/>
                  </a:cubicBezTo>
                  <a:cubicBezTo>
                    <a:pt x="9" y="16"/>
                    <a:pt x="9" y="17"/>
                    <a:pt x="9" y="18"/>
                  </a:cubicBezTo>
                  <a:cubicBezTo>
                    <a:pt x="9" y="18"/>
                    <a:pt x="8" y="19"/>
                    <a:pt x="8" y="19"/>
                  </a:cubicBezTo>
                  <a:cubicBezTo>
                    <a:pt x="7" y="19"/>
                    <a:pt x="6" y="18"/>
                    <a:pt x="6" y="18"/>
                  </a:cubicBezTo>
                  <a:cubicBezTo>
                    <a:pt x="6" y="18"/>
                    <a:pt x="6" y="17"/>
                    <a:pt x="5" y="17"/>
                  </a:cubicBezTo>
                  <a:cubicBezTo>
                    <a:pt x="5" y="18"/>
                    <a:pt x="2" y="19"/>
                    <a:pt x="2" y="19"/>
                  </a:cubicBezTo>
                  <a:cubicBezTo>
                    <a:pt x="2" y="21"/>
                    <a:pt x="2" y="21"/>
                    <a:pt x="2" y="21"/>
                  </a:cubicBezTo>
                  <a:cubicBezTo>
                    <a:pt x="0" y="22"/>
                    <a:pt x="0" y="22"/>
                    <a:pt x="0" y="22"/>
                  </a:cubicBezTo>
                  <a:cubicBezTo>
                    <a:pt x="5" y="22"/>
                    <a:pt x="5" y="22"/>
                    <a:pt x="5" y="22"/>
                  </a:cubicBezTo>
                  <a:cubicBezTo>
                    <a:pt x="6" y="22"/>
                    <a:pt x="6" y="22"/>
                    <a:pt x="6" y="22"/>
                  </a:cubicBezTo>
                  <a:cubicBezTo>
                    <a:pt x="8" y="22"/>
                    <a:pt x="8" y="22"/>
                    <a:pt x="8" y="22"/>
                  </a:cubicBezTo>
                  <a:cubicBezTo>
                    <a:pt x="9" y="21"/>
                    <a:pt x="9" y="21"/>
                    <a:pt x="9" y="21"/>
                  </a:cubicBezTo>
                  <a:cubicBezTo>
                    <a:pt x="9" y="21"/>
                    <a:pt x="10" y="21"/>
                    <a:pt x="10" y="22"/>
                  </a:cubicBezTo>
                  <a:cubicBezTo>
                    <a:pt x="10" y="22"/>
                    <a:pt x="12" y="23"/>
                    <a:pt x="12" y="23"/>
                  </a:cubicBezTo>
                  <a:cubicBezTo>
                    <a:pt x="12" y="23"/>
                    <a:pt x="12" y="23"/>
                    <a:pt x="12" y="23"/>
                  </a:cubicBezTo>
                  <a:cubicBezTo>
                    <a:pt x="15" y="22"/>
                    <a:pt x="15" y="22"/>
                    <a:pt x="15" y="22"/>
                  </a:cubicBezTo>
                  <a:cubicBezTo>
                    <a:pt x="15" y="23"/>
                    <a:pt x="15" y="23"/>
                    <a:pt x="15" y="23"/>
                  </a:cubicBezTo>
                  <a:cubicBezTo>
                    <a:pt x="15" y="23"/>
                    <a:pt x="15" y="24"/>
                    <a:pt x="16" y="24"/>
                  </a:cubicBezTo>
                  <a:cubicBezTo>
                    <a:pt x="17" y="24"/>
                    <a:pt x="17" y="24"/>
                    <a:pt x="17" y="24"/>
                  </a:cubicBezTo>
                  <a:cubicBezTo>
                    <a:pt x="17" y="26"/>
                    <a:pt x="17" y="26"/>
                    <a:pt x="17" y="26"/>
                  </a:cubicBezTo>
                  <a:cubicBezTo>
                    <a:pt x="19" y="26"/>
                    <a:pt x="19" y="26"/>
                    <a:pt x="19" y="26"/>
                  </a:cubicBezTo>
                  <a:cubicBezTo>
                    <a:pt x="19" y="26"/>
                    <a:pt x="20" y="26"/>
                    <a:pt x="20" y="26"/>
                  </a:cubicBezTo>
                  <a:cubicBezTo>
                    <a:pt x="20" y="26"/>
                    <a:pt x="20" y="27"/>
                    <a:pt x="20" y="27"/>
                  </a:cubicBezTo>
                  <a:cubicBezTo>
                    <a:pt x="20" y="27"/>
                    <a:pt x="21" y="28"/>
                    <a:pt x="22" y="29"/>
                  </a:cubicBezTo>
                  <a:cubicBezTo>
                    <a:pt x="22" y="29"/>
                    <a:pt x="23" y="30"/>
                    <a:pt x="23" y="30"/>
                  </a:cubicBezTo>
                  <a:cubicBezTo>
                    <a:pt x="24" y="31"/>
                    <a:pt x="24" y="31"/>
                    <a:pt x="24" y="31"/>
                  </a:cubicBezTo>
                  <a:cubicBezTo>
                    <a:pt x="25" y="32"/>
                    <a:pt x="25" y="32"/>
                    <a:pt x="25" y="32"/>
                  </a:cubicBezTo>
                  <a:cubicBezTo>
                    <a:pt x="26" y="33"/>
                    <a:pt x="26" y="33"/>
                    <a:pt x="26" y="33"/>
                  </a:cubicBezTo>
                  <a:cubicBezTo>
                    <a:pt x="26" y="33"/>
                    <a:pt x="26" y="33"/>
                    <a:pt x="26" y="33"/>
                  </a:cubicBezTo>
                  <a:cubicBezTo>
                    <a:pt x="26" y="34"/>
                    <a:pt x="26" y="35"/>
                    <a:pt x="27" y="35"/>
                  </a:cubicBezTo>
                  <a:cubicBezTo>
                    <a:pt x="27" y="35"/>
                    <a:pt x="27" y="35"/>
                    <a:pt x="28" y="35"/>
                  </a:cubicBezTo>
                  <a:cubicBezTo>
                    <a:pt x="28" y="35"/>
                    <a:pt x="28" y="35"/>
                    <a:pt x="28" y="36"/>
                  </a:cubicBezTo>
                  <a:cubicBezTo>
                    <a:pt x="28" y="36"/>
                    <a:pt x="28" y="36"/>
                    <a:pt x="29" y="37"/>
                  </a:cubicBezTo>
                  <a:cubicBezTo>
                    <a:pt x="29" y="37"/>
                    <a:pt x="30" y="38"/>
                    <a:pt x="30" y="38"/>
                  </a:cubicBezTo>
                  <a:cubicBezTo>
                    <a:pt x="30" y="38"/>
                    <a:pt x="30" y="38"/>
                    <a:pt x="30" y="39"/>
                  </a:cubicBezTo>
                  <a:cubicBezTo>
                    <a:pt x="30" y="40"/>
                    <a:pt x="31" y="41"/>
                    <a:pt x="31" y="41"/>
                  </a:cubicBezTo>
                  <a:cubicBezTo>
                    <a:pt x="31" y="42"/>
                    <a:pt x="32" y="42"/>
                    <a:pt x="32" y="42"/>
                  </a:cubicBezTo>
                  <a:cubicBezTo>
                    <a:pt x="32" y="42"/>
                    <a:pt x="32" y="42"/>
                    <a:pt x="32" y="42"/>
                  </a:cubicBezTo>
                  <a:cubicBezTo>
                    <a:pt x="32" y="42"/>
                    <a:pt x="33" y="42"/>
                    <a:pt x="33" y="43"/>
                  </a:cubicBezTo>
                  <a:cubicBezTo>
                    <a:pt x="33" y="44"/>
                    <a:pt x="32" y="45"/>
                    <a:pt x="33" y="45"/>
                  </a:cubicBezTo>
                  <a:cubicBezTo>
                    <a:pt x="33" y="45"/>
                    <a:pt x="34" y="47"/>
                    <a:pt x="35" y="47"/>
                  </a:cubicBezTo>
                  <a:cubicBezTo>
                    <a:pt x="36" y="47"/>
                    <a:pt x="36" y="47"/>
                    <a:pt x="36" y="47"/>
                  </a:cubicBezTo>
                  <a:cubicBezTo>
                    <a:pt x="37" y="47"/>
                    <a:pt x="37" y="49"/>
                    <a:pt x="38" y="49"/>
                  </a:cubicBezTo>
                  <a:cubicBezTo>
                    <a:pt x="38" y="50"/>
                    <a:pt x="38" y="50"/>
                    <a:pt x="39" y="50"/>
                  </a:cubicBezTo>
                  <a:cubicBezTo>
                    <a:pt x="40" y="50"/>
                    <a:pt x="40" y="50"/>
                    <a:pt x="40" y="50"/>
                  </a:cubicBezTo>
                  <a:cubicBezTo>
                    <a:pt x="40" y="50"/>
                    <a:pt x="40" y="50"/>
                    <a:pt x="40" y="51"/>
                  </a:cubicBezTo>
                  <a:cubicBezTo>
                    <a:pt x="41" y="51"/>
                    <a:pt x="43" y="53"/>
                    <a:pt x="43" y="53"/>
                  </a:cubicBezTo>
                  <a:cubicBezTo>
                    <a:pt x="43" y="53"/>
                    <a:pt x="44" y="54"/>
                    <a:pt x="44" y="54"/>
                  </a:cubicBezTo>
                  <a:cubicBezTo>
                    <a:pt x="44" y="54"/>
                    <a:pt x="45" y="54"/>
                    <a:pt x="46" y="54"/>
                  </a:cubicBezTo>
                  <a:cubicBezTo>
                    <a:pt x="46" y="54"/>
                    <a:pt x="47" y="54"/>
                    <a:pt x="47" y="55"/>
                  </a:cubicBezTo>
                  <a:cubicBezTo>
                    <a:pt x="47" y="56"/>
                    <a:pt x="48" y="56"/>
                    <a:pt x="48" y="57"/>
                  </a:cubicBezTo>
                  <a:cubicBezTo>
                    <a:pt x="48" y="58"/>
                    <a:pt x="49" y="58"/>
                    <a:pt x="49" y="59"/>
                  </a:cubicBezTo>
                  <a:cubicBezTo>
                    <a:pt x="49" y="59"/>
                    <a:pt x="50" y="61"/>
                    <a:pt x="50" y="61"/>
                  </a:cubicBezTo>
                  <a:cubicBezTo>
                    <a:pt x="56" y="63"/>
                    <a:pt x="56" y="63"/>
                    <a:pt x="56" y="63"/>
                  </a:cubicBezTo>
                  <a:cubicBezTo>
                    <a:pt x="57" y="65"/>
                    <a:pt x="57" y="65"/>
                    <a:pt x="57" y="65"/>
                  </a:cubicBezTo>
                  <a:cubicBezTo>
                    <a:pt x="57" y="65"/>
                    <a:pt x="58" y="67"/>
                    <a:pt x="58" y="67"/>
                  </a:cubicBezTo>
                  <a:cubicBezTo>
                    <a:pt x="59" y="68"/>
                    <a:pt x="60" y="68"/>
                    <a:pt x="60" y="68"/>
                  </a:cubicBezTo>
                  <a:cubicBezTo>
                    <a:pt x="63" y="71"/>
                    <a:pt x="63" y="71"/>
                    <a:pt x="63" y="71"/>
                  </a:cubicBezTo>
                  <a:cubicBezTo>
                    <a:pt x="66" y="72"/>
                    <a:pt x="66" y="72"/>
                    <a:pt x="66" y="72"/>
                  </a:cubicBezTo>
                  <a:cubicBezTo>
                    <a:pt x="66" y="72"/>
                    <a:pt x="68" y="73"/>
                    <a:pt x="69" y="73"/>
                  </a:cubicBezTo>
                  <a:cubicBezTo>
                    <a:pt x="69" y="73"/>
                    <a:pt x="71" y="74"/>
                    <a:pt x="72" y="74"/>
                  </a:cubicBezTo>
                  <a:cubicBezTo>
                    <a:pt x="72" y="75"/>
                    <a:pt x="73" y="78"/>
                    <a:pt x="73" y="78"/>
                  </a:cubicBezTo>
                  <a:cubicBezTo>
                    <a:pt x="74" y="78"/>
                    <a:pt x="76" y="80"/>
                    <a:pt x="76" y="82"/>
                  </a:cubicBezTo>
                  <a:cubicBezTo>
                    <a:pt x="77" y="83"/>
                    <a:pt x="77" y="83"/>
                    <a:pt x="77" y="85"/>
                  </a:cubicBezTo>
                  <a:cubicBezTo>
                    <a:pt x="78" y="86"/>
                    <a:pt x="80" y="88"/>
                    <a:pt x="80" y="88"/>
                  </a:cubicBezTo>
                  <a:cubicBezTo>
                    <a:pt x="80" y="88"/>
                    <a:pt x="80" y="88"/>
                    <a:pt x="81" y="90"/>
                  </a:cubicBezTo>
                  <a:cubicBezTo>
                    <a:pt x="82" y="91"/>
                    <a:pt x="83" y="92"/>
                    <a:pt x="83" y="93"/>
                  </a:cubicBezTo>
                  <a:cubicBezTo>
                    <a:pt x="83" y="93"/>
                    <a:pt x="83" y="93"/>
                    <a:pt x="83" y="94"/>
                  </a:cubicBezTo>
                  <a:cubicBezTo>
                    <a:pt x="83" y="94"/>
                    <a:pt x="83" y="95"/>
                    <a:pt x="83" y="95"/>
                  </a:cubicBezTo>
                  <a:cubicBezTo>
                    <a:pt x="83" y="95"/>
                    <a:pt x="84" y="97"/>
                    <a:pt x="84" y="98"/>
                  </a:cubicBezTo>
                  <a:cubicBezTo>
                    <a:pt x="84" y="98"/>
                    <a:pt x="85" y="100"/>
                    <a:pt x="85" y="100"/>
                  </a:cubicBezTo>
                  <a:cubicBezTo>
                    <a:pt x="85" y="101"/>
                    <a:pt x="85" y="101"/>
                    <a:pt x="85" y="101"/>
                  </a:cubicBezTo>
                  <a:cubicBezTo>
                    <a:pt x="86" y="104"/>
                    <a:pt x="86" y="104"/>
                    <a:pt x="86" y="104"/>
                  </a:cubicBezTo>
                  <a:cubicBezTo>
                    <a:pt x="85" y="106"/>
                    <a:pt x="85" y="106"/>
                    <a:pt x="85" y="106"/>
                  </a:cubicBezTo>
                  <a:cubicBezTo>
                    <a:pt x="85" y="106"/>
                    <a:pt x="84" y="107"/>
                    <a:pt x="85" y="107"/>
                  </a:cubicBezTo>
                  <a:cubicBezTo>
                    <a:pt x="86" y="107"/>
                    <a:pt x="87" y="108"/>
                    <a:pt x="86" y="109"/>
                  </a:cubicBezTo>
                  <a:cubicBezTo>
                    <a:pt x="86" y="109"/>
                    <a:pt x="85" y="111"/>
                    <a:pt x="85" y="111"/>
                  </a:cubicBezTo>
                  <a:cubicBezTo>
                    <a:pt x="85" y="112"/>
                    <a:pt x="85" y="112"/>
                    <a:pt x="85" y="112"/>
                  </a:cubicBezTo>
                  <a:cubicBezTo>
                    <a:pt x="84" y="114"/>
                    <a:pt x="84" y="114"/>
                    <a:pt x="84" y="114"/>
                  </a:cubicBezTo>
                  <a:cubicBezTo>
                    <a:pt x="84" y="114"/>
                    <a:pt x="86" y="115"/>
                    <a:pt x="86" y="115"/>
                  </a:cubicBezTo>
                  <a:cubicBezTo>
                    <a:pt x="86" y="116"/>
                    <a:pt x="87" y="117"/>
                    <a:pt x="86" y="118"/>
                  </a:cubicBezTo>
                  <a:cubicBezTo>
                    <a:pt x="86" y="118"/>
                    <a:pt x="86" y="120"/>
                    <a:pt x="86" y="120"/>
                  </a:cubicBezTo>
                  <a:cubicBezTo>
                    <a:pt x="86" y="120"/>
                    <a:pt x="86" y="122"/>
                    <a:pt x="86" y="122"/>
                  </a:cubicBezTo>
                  <a:cubicBezTo>
                    <a:pt x="86" y="122"/>
                    <a:pt x="88" y="123"/>
                    <a:pt x="87" y="124"/>
                  </a:cubicBezTo>
                  <a:cubicBezTo>
                    <a:pt x="87" y="124"/>
                    <a:pt x="87" y="125"/>
                    <a:pt x="87" y="126"/>
                  </a:cubicBezTo>
                  <a:cubicBezTo>
                    <a:pt x="88" y="128"/>
                    <a:pt x="90" y="131"/>
                    <a:pt x="90" y="131"/>
                  </a:cubicBezTo>
                  <a:cubicBezTo>
                    <a:pt x="90" y="131"/>
                    <a:pt x="91" y="133"/>
                    <a:pt x="91" y="133"/>
                  </a:cubicBezTo>
                  <a:cubicBezTo>
                    <a:pt x="91" y="134"/>
                    <a:pt x="90" y="134"/>
                    <a:pt x="91" y="135"/>
                  </a:cubicBezTo>
                  <a:cubicBezTo>
                    <a:pt x="91" y="135"/>
                    <a:pt x="90" y="136"/>
                    <a:pt x="91" y="136"/>
                  </a:cubicBezTo>
                  <a:cubicBezTo>
                    <a:pt x="92" y="137"/>
                    <a:pt x="93" y="139"/>
                    <a:pt x="93" y="139"/>
                  </a:cubicBezTo>
                  <a:cubicBezTo>
                    <a:pt x="93" y="139"/>
                    <a:pt x="93" y="139"/>
                    <a:pt x="94" y="140"/>
                  </a:cubicBezTo>
                  <a:cubicBezTo>
                    <a:pt x="94" y="141"/>
                    <a:pt x="94" y="143"/>
                    <a:pt x="94" y="143"/>
                  </a:cubicBezTo>
                  <a:cubicBezTo>
                    <a:pt x="94" y="144"/>
                    <a:pt x="95" y="144"/>
                    <a:pt x="94" y="144"/>
                  </a:cubicBezTo>
                  <a:cubicBezTo>
                    <a:pt x="94" y="144"/>
                    <a:pt x="93" y="145"/>
                    <a:pt x="93" y="145"/>
                  </a:cubicBezTo>
                  <a:cubicBezTo>
                    <a:pt x="92" y="147"/>
                    <a:pt x="92" y="147"/>
                    <a:pt x="92" y="147"/>
                  </a:cubicBezTo>
                  <a:cubicBezTo>
                    <a:pt x="92" y="147"/>
                    <a:pt x="93" y="148"/>
                    <a:pt x="94" y="148"/>
                  </a:cubicBezTo>
                  <a:cubicBezTo>
                    <a:pt x="94" y="148"/>
                    <a:pt x="95" y="148"/>
                    <a:pt x="95" y="148"/>
                  </a:cubicBezTo>
                  <a:cubicBezTo>
                    <a:pt x="97" y="150"/>
                    <a:pt x="97" y="150"/>
                    <a:pt x="97" y="150"/>
                  </a:cubicBezTo>
                  <a:cubicBezTo>
                    <a:pt x="97" y="152"/>
                    <a:pt x="97" y="152"/>
                    <a:pt x="97" y="152"/>
                  </a:cubicBezTo>
                  <a:lnTo>
                    <a:pt x="99" y="152"/>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0" name="Freeform 29"/>
            <p:cNvSpPr>
              <a:spLocks/>
            </p:cNvSpPr>
            <p:nvPr/>
          </p:nvSpPr>
          <p:spPr bwMode="auto">
            <a:xfrm>
              <a:off x="4446566" y="2676821"/>
              <a:ext cx="294647" cy="240785"/>
            </a:xfrm>
            <a:custGeom>
              <a:avLst/>
              <a:gdLst>
                <a:gd name="T0" fmla="*/ 27 w 129"/>
                <a:gd name="T1" fmla="*/ 5 h 109"/>
                <a:gd name="T2" fmla="*/ 33 w 129"/>
                <a:gd name="T3" fmla="*/ 7 h 109"/>
                <a:gd name="T4" fmla="*/ 40 w 129"/>
                <a:gd name="T5" fmla="*/ 5 h 109"/>
                <a:gd name="T6" fmla="*/ 57 w 129"/>
                <a:gd name="T7" fmla="*/ 8 h 109"/>
                <a:gd name="T8" fmla="*/ 64 w 129"/>
                <a:gd name="T9" fmla="*/ 7 h 109"/>
                <a:gd name="T10" fmla="*/ 66 w 129"/>
                <a:gd name="T11" fmla="*/ 1 h 109"/>
                <a:gd name="T12" fmla="*/ 70 w 129"/>
                <a:gd name="T13" fmla="*/ 5 h 109"/>
                <a:gd name="T14" fmla="*/ 77 w 129"/>
                <a:gd name="T15" fmla="*/ 1 h 109"/>
                <a:gd name="T16" fmla="*/ 79 w 129"/>
                <a:gd name="T17" fmla="*/ 5 h 109"/>
                <a:gd name="T18" fmla="*/ 86 w 129"/>
                <a:gd name="T19" fmla="*/ 3 h 109"/>
                <a:gd name="T20" fmla="*/ 89 w 129"/>
                <a:gd name="T21" fmla="*/ 9 h 109"/>
                <a:gd name="T22" fmla="*/ 92 w 129"/>
                <a:gd name="T23" fmla="*/ 12 h 109"/>
                <a:gd name="T24" fmla="*/ 98 w 129"/>
                <a:gd name="T25" fmla="*/ 15 h 109"/>
                <a:gd name="T26" fmla="*/ 102 w 129"/>
                <a:gd name="T27" fmla="*/ 18 h 109"/>
                <a:gd name="T28" fmla="*/ 113 w 129"/>
                <a:gd name="T29" fmla="*/ 22 h 109"/>
                <a:gd name="T30" fmla="*/ 109 w 129"/>
                <a:gd name="T31" fmla="*/ 30 h 109"/>
                <a:gd name="T32" fmla="*/ 104 w 129"/>
                <a:gd name="T33" fmla="*/ 36 h 109"/>
                <a:gd name="T34" fmla="*/ 105 w 129"/>
                <a:gd name="T35" fmla="*/ 43 h 109"/>
                <a:gd name="T36" fmla="*/ 114 w 129"/>
                <a:gd name="T37" fmla="*/ 42 h 109"/>
                <a:gd name="T38" fmla="*/ 120 w 129"/>
                <a:gd name="T39" fmla="*/ 46 h 109"/>
                <a:gd name="T40" fmla="*/ 124 w 129"/>
                <a:gd name="T41" fmla="*/ 50 h 109"/>
                <a:gd name="T42" fmla="*/ 124 w 129"/>
                <a:gd name="T43" fmla="*/ 57 h 109"/>
                <a:gd name="T44" fmla="*/ 129 w 129"/>
                <a:gd name="T45" fmla="*/ 61 h 109"/>
                <a:gd name="T46" fmla="*/ 127 w 129"/>
                <a:gd name="T47" fmla="*/ 67 h 109"/>
                <a:gd name="T48" fmla="*/ 123 w 129"/>
                <a:gd name="T49" fmla="*/ 70 h 109"/>
                <a:gd name="T50" fmla="*/ 120 w 129"/>
                <a:gd name="T51" fmla="*/ 74 h 109"/>
                <a:gd name="T52" fmla="*/ 117 w 129"/>
                <a:gd name="T53" fmla="*/ 75 h 109"/>
                <a:gd name="T54" fmla="*/ 112 w 129"/>
                <a:gd name="T55" fmla="*/ 77 h 109"/>
                <a:gd name="T56" fmla="*/ 109 w 129"/>
                <a:gd name="T57" fmla="*/ 82 h 109"/>
                <a:gd name="T58" fmla="*/ 105 w 129"/>
                <a:gd name="T59" fmla="*/ 88 h 109"/>
                <a:gd name="T60" fmla="*/ 106 w 129"/>
                <a:gd name="T61" fmla="*/ 92 h 109"/>
                <a:gd name="T62" fmla="*/ 107 w 129"/>
                <a:gd name="T63" fmla="*/ 96 h 109"/>
                <a:gd name="T64" fmla="*/ 110 w 129"/>
                <a:gd name="T65" fmla="*/ 101 h 109"/>
                <a:gd name="T66" fmla="*/ 107 w 129"/>
                <a:gd name="T67" fmla="*/ 107 h 109"/>
                <a:gd name="T68" fmla="*/ 103 w 129"/>
                <a:gd name="T69" fmla="*/ 108 h 109"/>
                <a:gd name="T70" fmla="*/ 96 w 129"/>
                <a:gd name="T71" fmla="*/ 109 h 109"/>
                <a:gd name="T72" fmla="*/ 93 w 129"/>
                <a:gd name="T73" fmla="*/ 104 h 109"/>
                <a:gd name="T74" fmla="*/ 90 w 129"/>
                <a:gd name="T75" fmla="*/ 101 h 109"/>
                <a:gd name="T76" fmla="*/ 85 w 129"/>
                <a:gd name="T77" fmla="*/ 97 h 109"/>
                <a:gd name="T78" fmla="*/ 79 w 129"/>
                <a:gd name="T79" fmla="*/ 94 h 109"/>
                <a:gd name="T80" fmla="*/ 74 w 129"/>
                <a:gd name="T81" fmla="*/ 89 h 109"/>
                <a:gd name="T82" fmla="*/ 74 w 129"/>
                <a:gd name="T83" fmla="*/ 81 h 109"/>
                <a:gd name="T84" fmla="*/ 74 w 129"/>
                <a:gd name="T85" fmla="*/ 73 h 109"/>
                <a:gd name="T86" fmla="*/ 69 w 129"/>
                <a:gd name="T87" fmla="*/ 78 h 109"/>
                <a:gd name="T88" fmla="*/ 63 w 129"/>
                <a:gd name="T89" fmla="*/ 82 h 109"/>
                <a:gd name="T90" fmla="*/ 55 w 129"/>
                <a:gd name="T91" fmla="*/ 82 h 109"/>
                <a:gd name="T92" fmla="*/ 51 w 129"/>
                <a:gd name="T93" fmla="*/ 77 h 109"/>
                <a:gd name="T94" fmla="*/ 52 w 129"/>
                <a:gd name="T95" fmla="*/ 73 h 109"/>
                <a:gd name="T96" fmla="*/ 53 w 129"/>
                <a:gd name="T97" fmla="*/ 66 h 109"/>
                <a:gd name="T98" fmla="*/ 49 w 129"/>
                <a:gd name="T99" fmla="*/ 62 h 109"/>
                <a:gd name="T100" fmla="*/ 42 w 129"/>
                <a:gd name="T101" fmla="*/ 61 h 109"/>
                <a:gd name="T102" fmla="*/ 35 w 129"/>
                <a:gd name="T103" fmla="*/ 60 h 109"/>
                <a:gd name="T104" fmla="*/ 33 w 129"/>
                <a:gd name="T105" fmla="*/ 52 h 109"/>
                <a:gd name="T106" fmla="*/ 27 w 129"/>
                <a:gd name="T107" fmla="*/ 51 h 109"/>
                <a:gd name="T108" fmla="*/ 23 w 129"/>
                <a:gd name="T109" fmla="*/ 46 h 109"/>
                <a:gd name="T110" fmla="*/ 19 w 129"/>
                <a:gd name="T111" fmla="*/ 37 h 109"/>
                <a:gd name="T112" fmla="*/ 11 w 129"/>
                <a:gd name="T113" fmla="*/ 37 h 109"/>
                <a:gd name="T114" fmla="*/ 6 w 129"/>
                <a:gd name="T115" fmla="*/ 35 h 109"/>
                <a:gd name="T116" fmla="*/ 2 w 129"/>
                <a:gd name="T117" fmla="*/ 29 h 109"/>
                <a:gd name="T118" fmla="*/ 0 w 129"/>
                <a:gd name="T119" fmla="*/ 2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9" h="109">
                  <a:moveTo>
                    <a:pt x="1" y="18"/>
                  </a:moveTo>
                  <a:cubicBezTo>
                    <a:pt x="1" y="18"/>
                    <a:pt x="21" y="6"/>
                    <a:pt x="21" y="6"/>
                  </a:cubicBezTo>
                  <a:cubicBezTo>
                    <a:pt x="27" y="5"/>
                    <a:pt x="27" y="5"/>
                    <a:pt x="27" y="5"/>
                  </a:cubicBezTo>
                  <a:cubicBezTo>
                    <a:pt x="30" y="5"/>
                    <a:pt x="30" y="5"/>
                    <a:pt x="30" y="5"/>
                  </a:cubicBezTo>
                  <a:cubicBezTo>
                    <a:pt x="31" y="4"/>
                    <a:pt x="31" y="4"/>
                    <a:pt x="31" y="4"/>
                  </a:cubicBezTo>
                  <a:cubicBezTo>
                    <a:pt x="31" y="4"/>
                    <a:pt x="32" y="7"/>
                    <a:pt x="33" y="7"/>
                  </a:cubicBezTo>
                  <a:cubicBezTo>
                    <a:pt x="33" y="7"/>
                    <a:pt x="35" y="9"/>
                    <a:pt x="35" y="8"/>
                  </a:cubicBezTo>
                  <a:cubicBezTo>
                    <a:pt x="36" y="7"/>
                    <a:pt x="36" y="6"/>
                    <a:pt x="37" y="6"/>
                  </a:cubicBezTo>
                  <a:cubicBezTo>
                    <a:pt x="37" y="5"/>
                    <a:pt x="38" y="4"/>
                    <a:pt x="40" y="5"/>
                  </a:cubicBezTo>
                  <a:cubicBezTo>
                    <a:pt x="41" y="6"/>
                    <a:pt x="41" y="10"/>
                    <a:pt x="41" y="10"/>
                  </a:cubicBezTo>
                  <a:cubicBezTo>
                    <a:pt x="49" y="12"/>
                    <a:pt x="44" y="13"/>
                    <a:pt x="55" y="10"/>
                  </a:cubicBezTo>
                  <a:cubicBezTo>
                    <a:pt x="55" y="10"/>
                    <a:pt x="57" y="8"/>
                    <a:pt x="57" y="8"/>
                  </a:cubicBezTo>
                  <a:cubicBezTo>
                    <a:pt x="57" y="7"/>
                    <a:pt x="56" y="5"/>
                    <a:pt x="58" y="6"/>
                  </a:cubicBezTo>
                  <a:cubicBezTo>
                    <a:pt x="59" y="7"/>
                    <a:pt x="60" y="7"/>
                    <a:pt x="61" y="7"/>
                  </a:cubicBezTo>
                  <a:cubicBezTo>
                    <a:pt x="62" y="7"/>
                    <a:pt x="64" y="7"/>
                    <a:pt x="64" y="7"/>
                  </a:cubicBezTo>
                  <a:cubicBezTo>
                    <a:pt x="64" y="7"/>
                    <a:pt x="65" y="6"/>
                    <a:pt x="64" y="5"/>
                  </a:cubicBezTo>
                  <a:cubicBezTo>
                    <a:pt x="64" y="4"/>
                    <a:pt x="63" y="3"/>
                    <a:pt x="64" y="3"/>
                  </a:cubicBezTo>
                  <a:cubicBezTo>
                    <a:pt x="64" y="2"/>
                    <a:pt x="66" y="1"/>
                    <a:pt x="66" y="1"/>
                  </a:cubicBezTo>
                  <a:cubicBezTo>
                    <a:pt x="66" y="1"/>
                    <a:pt x="67" y="1"/>
                    <a:pt x="67" y="2"/>
                  </a:cubicBezTo>
                  <a:cubicBezTo>
                    <a:pt x="68" y="3"/>
                    <a:pt x="68" y="3"/>
                    <a:pt x="68" y="4"/>
                  </a:cubicBezTo>
                  <a:cubicBezTo>
                    <a:pt x="69" y="4"/>
                    <a:pt x="69" y="5"/>
                    <a:pt x="70" y="5"/>
                  </a:cubicBezTo>
                  <a:cubicBezTo>
                    <a:pt x="72" y="5"/>
                    <a:pt x="72" y="5"/>
                    <a:pt x="73" y="4"/>
                  </a:cubicBezTo>
                  <a:cubicBezTo>
                    <a:pt x="74" y="3"/>
                    <a:pt x="74" y="3"/>
                    <a:pt x="75" y="2"/>
                  </a:cubicBezTo>
                  <a:cubicBezTo>
                    <a:pt x="76" y="0"/>
                    <a:pt x="76" y="0"/>
                    <a:pt x="77" y="1"/>
                  </a:cubicBezTo>
                  <a:cubicBezTo>
                    <a:pt x="78" y="1"/>
                    <a:pt x="80" y="2"/>
                    <a:pt x="80" y="2"/>
                  </a:cubicBezTo>
                  <a:cubicBezTo>
                    <a:pt x="78" y="4"/>
                    <a:pt x="78" y="4"/>
                    <a:pt x="78" y="4"/>
                  </a:cubicBezTo>
                  <a:cubicBezTo>
                    <a:pt x="78" y="4"/>
                    <a:pt x="77" y="4"/>
                    <a:pt x="79" y="5"/>
                  </a:cubicBezTo>
                  <a:cubicBezTo>
                    <a:pt x="82" y="6"/>
                    <a:pt x="83" y="6"/>
                    <a:pt x="83" y="6"/>
                  </a:cubicBezTo>
                  <a:cubicBezTo>
                    <a:pt x="85" y="3"/>
                    <a:pt x="85" y="3"/>
                    <a:pt x="85" y="3"/>
                  </a:cubicBezTo>
                  <a:cubicBezTo>
                    <a:pt x="85" y="3"/>
                    <a:pt x="85" y="1"/>
                    <a:pt x="86" y="3"/>
                  </a:cubicBezTo>
                  <a:cubicBezTo>
                    <a:pt x="86" y="4"/>
                    <a:pt x="87" y="6"/>
                    <a:pt x="87" y="6"/>
                  </a:cubicBezTo>
                  <a:cubicBezTo>
                    <a:pt x="87" y="6"/>
                    <a:pt x="87" y="9"/>
                    <a:pt x="88" y="9"/>
                  </a:cubicBezTo>
                  <a:cubicBezTo>
                    <a:pt x="89" y="9"/>
                    <a:pt x="89" y="8"/>
                    <a:pt x="89" y="9"/>
                  </a:cubicBezTo>
                  <a:cubicBezTo>
                    <a:pt x="89" y="10"/>
                    <a:pt x="88" y="10"/>
                    <a:pt x="89" y="10"/>
                  </a:cubicBezTo>
                  <a:cubicBezTo>
                    <a:pt x="89" y="11"/>
                    <a:pt x="91" y="11"/>
                    <a:pt x="91" y="11"/>
                  </a:cubicBezTo>
                  <a:cubicBezTo>
                    <a:pt x="91" y="11"/>
                    <a:pt x="92" y="11"/>
                    <a:pt x="92" y="12"/>
                  </a:cubicBezTo>
                  <a:cubicBezTo>
                    <a:pt x="92" y="13"/>
                    <a:pt x="92" y="14"/>
                    <a:pt x="92" y="14"/>
                  </a:cubicBezTo>
                  <a:cubicBezTo>
                    <a:pt x="92" y="14"/>
                    <a:pt x="95" y="14"/>
                    <a:pt x="95" y="14"/>
                  </a:cubicBezTo>
                  <a:cubicBezTo>
                    <a:pt x="96" y="14"/>
                    <a:pt x="97" y="15"/>
                    <a:pt x="98" y="15"/>
                  </a:cubicBezTo>
                  <a:cubicBezTo>
                    <a:pt x="99" y="14"/>
                    <a:pt x="100" y="13"/>
                    <a:pt x="100" y="13"/>
                  </a:cubicBezTo>
                  <a:cubicBezTo>
                    <a:pt x="100" y="14"/>
                    <a:pt x="102" y="14"/>
                    <a:pt x="102" y="15"/>
                  </a:cubicBezTo>
                  <a:cubicBezTo>
                    <a:pt x="101" y="17"/>
                    <a:pt x="100" y="17"/>
                    <a:pt x="102" y="18"/>
                  </a:cubicBezTo>
                  <a:cubicBezTo>
                    <a:pt x="104" y="18"/>
                    <a:pt x="106" y="19"/>
                    <a:pt x="107" y="19"/>
                  </a:cubicBezTo>
                  <a:cubicBezTo>
                    <a:pt x="108" y="20"/>
                    <a:pt x="111" y="21"/>
                    <a:pt x="111" y="21"/>
                  </a:cubicBezTo>
                  <a:cubicBezTo>
                    <a:pt x="112" y="21"/>
                    <a:pt x="113" y="21"/>
                    <a:pt x="113" y="22"/>
                  </a:cubicBezTo>
                  <a:cubicBezTo>
                    <a:pt x="113" y="23"/>
                    <a:pt x="111" y="25"/>
                    <a:pt x="111" y="25"/>
                  </a:cubicBezTo>
                  <a:cubicBezTo>
                    <a:pt x="111" y="25"/>
                    <a:pt x="110" y="26"/>
                    <a:pt x="110" y="27"/>
                  </a:cubicBezTo>
                  <a:cubicBezTo>
                    <a:pt x="110" y="27"/>
                    <a:pt x="109" y="30"/>
                    <a:pt x="109" y="30"/>
                  </a:cubicBezTo>
                  <a:cubicBezTo>
                    <a:pt x="108" y="31"/>
                    <a:pt x="107" y="33"/>
                    <a:pt x="107" y="33"/>
                  </a:cubicBezTo>
                  <a:cubicBezTo>
                    <a:pt x="107" y="33"/>
                    <a:pt x="106" y="35"/>
                    <a:pt x="105" y="35"/>
                  </a:cubicBezTo>
                  <a:cubicBezTo>
                    <a:pt x="105" y="35"/>
                    <a:pt x="104" y="36"/>
                    <a:pt x="104" y="36"/>
                  </a:cubicBezTo>
                  <a:cubicBezTo>
                    <a:pt x="104" y="37"/>
                    <a:pt x="104" y="39"/>
                    <a:pt x="104" y="39"/>
                  </a:cubicBezTo>
                  <a:cubicBezTo>
                    <a:pt x="105" y="41"/>
                    <a:pt x="105" y="41"/>
                    <a:pt x="105" y="41"/>
                  </a:cubicBezTo>
                  <a:cubicBezTo>
                    <a:pt x="105" y="43"/>
                    <a:pt x="105" y="43"/>
                    <a:pt x="105" y="43"/>
                  </a:cubicBezTo>
                  <a:cubicBezTo>
                    <a:pt x="109" y="42"/>
                    <a:pt x="109" y="42"/>
                    <a:pt x="109" y="42"/>
                  </a:cubicBezTo>
                  <a:cubicBezTo>
                    <a:pt x="109" y="42"/>
                    <a:pt x="109" y="42"/>
                    <a:pt x="110" y="43"/>
                  </a:cubicBezTo>
                  <a:cubicBezTo>
                    <a:pt x="112" y="43"/>
                    <a:pt x="113" y="42"/>
                    <a:pt x="114" y="42"/>
                  </a:cubicBezTo>
                  <a:cubicBezTo>
                    <a:pt x="114" y="42"/>
                    <a:pt x="116" y="44"/>
                    <a:pt x="116" y="44"/>
                  </a:cubicBezTo>
                  <a:cubicBezTo>
                    <a:pt x="116" y="44"/>
                    <a:pt x="117" y="45"/>
                    <a:pt x="117" y="45"/>
                  </a:cubicBezTo>
                  <a:cubicBezTo>
                    <a:pt x="118" y="45"/>
                    <a:pt x="120" y="46"/>
                    <a:pt x="120" y="46"/>
                  </a:cubicBezTo>
                  <a:cubicBezTo>
                    <a:pt x="120" y="49"/>
                    <a:pt x="120" y="49"/>
                    <a:pt x="120" y="49"/>
                  </a:cubicBezTo>
                  <a:cubicBezTo>
                    <a:pt x="120" y="49"/>
                    <a:pt x="122" y="49"/>
                    <a:pt x="122" y="49"/>
                  </a:cubicBezTo>
                  <a:cubicBezTo>
                    <a:pt x="123" y="49"/>
                    <a:pt x="124" y="50"/>
                    <a:pt x="124" y="50"/>
                  </a:cubicBezTo>
                  <a:cubicBezTo>
                    <a:pt x="124" y="50"/>
                    <a:pt x="124" y="53"/>
                    <a:pt x="123" y="53"/>
                  </a:cubicBezTo>
                  <a:cubicBezTo>
                    <a:pt x="123" y="54"/>
                    <a:pt x="122" y="55"/>
                    <a:pt x="122" y="55"/>
                  </a:cubicBezTo>
                  <a:cubicBezTo>
                    <a:pt x="122" y="55"/>
                    <a:pt x="123" y="57"/>
                    <a:pt x="124" y="57"/>
                  </a:cubicBezTo>
                  <a:cubicBezTo>
                    <a:pt x="124" y="57"/>
                    <a:pt x="126" y="57"/>
                    <a:pt x="126" y="57"/>
                  </a:cubicBezTo>
                  <a:cubicBezTo>
                    <a:pt x="127" y="57"/>
                    <a:pt x="128" y="59"/>
                    <a:pt x="128" y="59"/>
                  </a:cubicBezTo>
                  <a:cubicBezTo>
                    <a:pt x="128" y="59"/>
                    <a:pt x="129" y="60"/>
                    <a:pt x="129" y="61"/>
                  </a:cubicBezTo>
                  <a:cubicBezTo>
                    <a:pt x="129" y="62"/>
                    <a:pt x="128" y="64"/>
                    <a:pt x="128" y="64"/>
                  </a:cubicBezTo>
                  <a:cubicBezTo>
                    <a:pt x="128" y="64"/>
                    <a:pt x="128" y="65"/>
                    <a:pt x="128" y="66"/>
                  </a:cubicBezTo>
                  <a:cubicBezTo>
                    <a:pt x="128" y="66"/>
                    <a:pt x="127" y="67"/>
                    <a:pt x="127" y="67"/>
                  </a:cubicBezTo>
                  <a:cubicBezTo>
                    <a:pt x="125" y="67"/>
                    <a:pt x="125" y="67"/>
                    <a:pt x="125" y="67"/>
                  </a:cubicBezTo>
                  <a:cubicBezTo>
                    <a:pt x="125" y="67"/>
                    <a:pt x="125" y="70"/>
                    <a:pt x="124" y="70"/>
                  </a:cubicBezTo>
                  <a:cubicBezTo>
                    <a:pt x="124" y="70"/>
                    <a:pt x="123" y="70"/>
                    <a:pt x="123" y="70"/>
                  </a:cubicBezTo>
                  <a:cubicBezTo>
                    <a:pt x="122" y="70"/>
                    <a:pt x="121" y="71"/>
                    <a:pt x="121" y="71"/>
                  </a:cubicBezTo>
                  <a:cubicBezTo>
                    <a:pt x="121" y="72"/>
                    <a:pt x="121" y="72"/>
                    <a:pt x="121" y="72"/>
                  </a:cubicBezTo>
                  <a:cubicBezTo>
                    <a:pt x="120" y="74"/>
                    <a:pt x="120" y="74"/>
                    <a:pt x="120" y="74"/>
                  </a:cubicBezTo>
                  <a:cubicBezTo>
                    <a:pt x="120" y="74"/>
                    <a:pt x="120" y="74"/>
                    <a:pt x="119" y="74"/>
                  </a:cubicBezTo>
                  <a:cubicBezTo>
                    <a:pt x="119" y="74"/>
                    <a:pt x="119" y="74"/>
                    <a:pt x="118" y="74"/>
                  </a:cubicBezTo>
                  <a:cubicBezTo>
                    <a:pt x="118" y="75"/>
                    <a:pt x="117" y="75"/>
                    <a:pt x="117" y="75"/>
                  </a:cubicBezTo>
                  <a:cubicBezTo>
                    <a:pt x="117" y="75"/>
                    <a:pt x="116" y="74"/>
                    <a:pt x="115" y="74"/>
                  </a:cubicBezTo>
                  <a:cubicBezTo>
                    <a:pt x="115" y="74"/>
                    <a:pt x="114" y="74"/>
                    <a:pt x="114" y="75"/>
                  </a:cubicBezTo>
                  <a:cubicBezTo>
                    <a:pt x="113" y="76"/>
                    <a:pt x="113" y="77"/>
                    <a:pt x="112" y="77"/>
                  </a:cubicBezTo>
                  <a:cubicBezTo>
                    <a:pt x="112" y="77"/>
                    <a:pt x="111" y="78"/>
                    <a:pt x="111" y="78"/>
                  </a:cubicBezTo>
                  <a:cubicBezTo>
                    <a:pt x="111" y="78"/>
                    <a:pt x="111" y="80"/>
                    <a:pt x="110" y="80"/>
                  </a:cubicBezTo>
                  <a:cubicBezTo>
                    <a:pt x="110" y="81"/>
                    <a:pt x="109" y="82"/>
                    <a:pt x="109" y="82"/>
                  </a:cubicBezTo>
                  <a:cubicBezTo>
                    <a:pt x="109" y="82"/>
                    <a:pt x="109" y="83"/>
                    <a:pt x="109" y="83"/>
                  </a:cubicBezTo>
                  <a:cubicBezTo>
                    <a:pt x="109" y="84"/>
                    <a:pt x="109" y="85"/>
                    <a:pt x="108" y="86"/>
                  </a:cubicBezTo>
                  <a:cubicBezTo>
                    <a:pt x="107" y="86"/>
                    <a:pt x="105" y="88"/>
                    <a:pt x="105" y="88"/>
                  </a:cubicBezTo>
                  <a:cubicBezTo>
                    <a:pt x="105" y="88"/>
                    <a:pt x="105" y="88"/>
                    <a:pt x="105" y="89"/>
                  </a:cubicBezTo>
                  <a:cubicBezTo>
                    <a:pt x="106" y="89"/>
                    <a:pt x="106" y="90"/>
                    <a:pt x="106" y="90"/>
                  </a:cubicBezTo>
                  <a:cubicBezTo>
                    <a:pt x="106" y="92"/>
                    <a:pt x="106" y="92"/>
                    <a:pt x="106" y="92"/>
                  </a:cubicBezTo>
                  <a:cubicBezTo>
                    <a:pt x="106" y="92"/>
                    <a:pt x="105" y="93"/>
                    <a:pt x="105" y="94"/>
                  </a:cubicBezTo>
                  <a:cubicBezTo>
                    <a:pt x="106" y="94"/>
                    <a:pt x="106" y="94"/>
                    <a:pt x="106" y="94"/>
                  </a:cubicBezTo>
                  <a:cubicBezTo>
                    <a:pt x="107" y="96"/>
                    <a:pt x="107" y="96"/>
                    <a:pt x="107" y="96"/>
                  </a:cubicBezTo>
                  <a:cubicBezTo>
                    <a:pt x="108" y="98"/>
                    <a:pt x="108" y="98"/>
                    <a:pt x="108" y="98"/>
                  </a:cubicBezTo>
                  <a:cubicBezTo>
                    <a:pt x="109" y="98"/>
                    <a:pt x="109" y="98"/>
                    <a:pt x="109" y="98"/>
                  </a:cubicBezTo>
                  <a:cubicBezTo>
                    <a:pt x="109" y="98"/>
                    <a:pt x="110" y="100"/>
                    <a:pt x="110" y="101"/>
                  </a:cubicBezTo>
                  <a:cubicBezTo>
                    <a:pt x="110" y="101"/>
                    <a:pt x="110" y="103"/>
                    <a:pt x="110" y="103"/>
                  </a:cubicBezTo>
                  <a:cubicBezTo>
                    <a:pt x="108" y="105"/>
                    <a:pt x="108" y="105"/>
                    <a:pt x="108" y="105"/>
                  </a:cubicBezTo>
                  <a:cubicBezTo>
                    <a:pt x="107" y="107"/>
                    <a:pt x="107" y="107"/>
                    <a:pt x="107" y="107"/>
                  </a:cubicBezTo>
                  <a:cubicBezTo>
                    <a:pt x="107" y="107"/>
                    <a:pt x="106" y="107"/>
                    <a:pt x="106" y="107"/>
                  </a:cubicBezTo>
                  <a:cubicBezTo>
                    <a:pt x="105" y="107"/>
                    <a:pt x="104" y="107"/>
                    <a:pt x="104" y="107"/>
                  </a:cubicBezTo>
                  <a:cubicBezTo>
                    <a:pt x="103" y="108"/>
                    <a:pt x="103" y="108"/>
                    <a:pt x="103" y="108"/>
                  </a:cubicBezTo>
                  <a:cubicBezTo>
                    <a:pt x="101" y="108"/>
                    <a:pt x="101" y="108"/>
                    <a:pt x="101" y="108"/>
                  </a:cubicBezTo>
                  <a:cubicBezTo>
                    <a:pt x="99" y="109"/>
                    <a:pt x="99" y="109"/>
                    <a:pt x="99" y="109"/>
                  </a:cubicBezTo>
                  <a:cubicBezTo>
                    <a:pt x="96" y="109"/>
                    <a:pt x="96" y="109"/>
                    <a:pt x="96" y="109"/>
                  </a:cubicBezTo>
                  <a:cubicBezTo>
                    <a:pt x="95" y="107"/>
                    <a:pt x="95" y="107"/>
                    <a:pt x="95" y="107"/>
                  </a:cubicBezTo>
                  <a:cubicBezTo>
                    <a:pt x="94" y="105"/>
                    <a:pt x="94" y="105"/>
                    <a:pt x="94" y="105"/>
                  </a:cubicBezTo>
                  <a:cubicBezTo>
                    <a:pt x="93" y="104"/>
                    <a:pt x="93" y="104"/>
                    <a:pt x="93" y="104"/>
                  </a:cubicBezTo>
                  <a:cubicBezTo>
                    <a:pt x="92" y="104"/>
                    <a:pt x="92" y="104"/>
                    <a:pt x="92" y="104"/>
                  </a:cubicBezTo>
                  <a:cubicBezTo>
                    <a:pt x="89" y="103"/>
                    <a:pt x="89" y="103"/>
                    <a:pt x="89" y="103"/>
                  </a:cubicBezTo>
                  <a:cubicBezTo>
                    <a:pt x="90" y="101"/>
                    <a:pt x="90" y="101"/>
                    <a:pt x="90" y="101"/>
                  </a:cubicBezTo>
                  <a:cubicBezTo>
                    <a:pt x="90" y="101"/>
                    <a:pt x="89" y="99"/>
                    <a:pt x="89" y="99"/>
                  </a:cubicBezTo>
                  <a:cubicBezTo>
                    <a:pt x="88" y="99"/>
                    <a:pt x="87" y="99"/>
                    <a:pt x="87" y="99"/>
                  </a:cubicBezTo>
                  <a:cubicBezTo>
                    <a:pt x="85" y="97"/>
                    <a:pt x="85" y="97"/>
                    <a:pt x="85" y="97"/>
                  </a:cubicBezTo>
                  <a:cubicBezTo>
                    <a:pt x="85" y="97"/>
                    <a:pt x="85" y="96"/>
                    <a:pt x="84" y="95"/>
                  </a:cubicBezTo>
                  <a:cubicBezTo>
                    <a:pt x="83" y="95"/>
                    <a:pt x="83" y="94"/>
                    <a:pt x="82" y="94"/>
                  </a:cubicBezTo>
                  <a:cubicBezTo>
                    <a:pt x="81" y="94"/>
                    <a:pt x="79" y="94"/>
                    <a:pt x="79" y="94"/>
                  </a:cubicBezTo>
                  <a:cubicBezTo>
                    <a:pt x="79" y="94"/>
                    <a:pt x="78" y="92"/>
                    <a:pt x="77" y="92"/>
                  </a:cubicBezTo>
                  <a:cubicBezTo>
                    <a:pt x="77" y="92"/>
                    <a:pt x="73" y="92"/>
                    <a:pt x="73" y="92"/>
                  </a:cubicBezTo>
                  <a:cubicBezTo>
                    <a:pt x="73" y="92"/>
                    <a:pt x="74" y="89"/>
                    <a:pt x="74" y="89"/>
                  </a:cubicBezTo>
                  <a:cubicBezTo>
                    <a:pt x="74" y="88"/>
                    <a:pt x="74" y="85"/>
                    <a:pt x="74" y="85"/>
                  </a:cubicBezTo>
                  <a:cubicBezTo>
                    <a:pt x="74" y="84"/>
                    <a:pt x="74" y="84"/>
                    <a:pt x="74" y="84"/>
                  </a:cubicBezTo>
                  <a:cubicBezTo>
                    <a:pt x="74" y="84"/>
                    <a:pt x="73" y="83"/>
                    <a:pt x="74" y="81"/>
                  </a:cubicBezTo>
                  <a:cubicBezTo>
                    <a:pt x="75" y="79"/>
                    <a:pt x="74" y="80"/>
                    <a:pt x="75" y="78"/>
                  </a:cubicBezTo>
                  <a:cubicBezTo>
                    <a:pt x="76" y="75"/>
                    <a:pt x="76" y="74"/>
                    <a:pt x="76" y="74"/>
                  </a:cubicBezTo>
                  <a:cubicBezTo>
                    <a:pt x="74" y="73"/>
                    <a:pt x="74" y="73"/>
                    <a:pt x="74" y="73"/>
                  </a:cubicBezTo>
                  <a:cubicBezTo>
                    <a:pt x="74" y="73"/>
                    <a:pt x="73" y="72"/>
                    <a:pt x="72" y="73"/>
                  </a:cubicBezTo>
                  <a:cubicBezTo>
                    <a:pt x="72" y="75"/>
                    <a:pt x="71" y="75"/>
                    <a:pt x="71" y="75"/>
                  </a:cubicBezTo>
                  <a:cubicBezTo>
                    <a:pt x="69" y="78"/>
                    <a:pt x="69" y="78"/>
                    <a:pt x="69" y="78"/>
                  </a:cubicBezTo>
                  <a:cubicBezTo>
                    <a:pt x="69" y="81"/>
                    <a:pt x="69" y="81"/>
                    <a:pt x="69" y="81"/>
                  </a:cubicBezTo>
                  <a:cubicBezTo>
                    <a:pt x="69" y="81"/>
                    <a:pt x="70" y="82"/>
                    <a:pt x="67" y="82"/>
                  </a:cubicBezTo>
                  <a:cubicBezTo>
                    <a:pt x="65" y="82"/>
                    <a:pt x="63" y="82"/>
                    <a:pt x="63" y="82"/>
                  </a:cubicBezTo>
                  <a:cubicBezTo>
                    <a:pt x="63" y="82"/>
                    <a:pt x="65" y="84"/>
                    <a:pt x="63" y="84"/>
                  </a:cubicBezTo>
                  <a:cubicBezTo>
                    <a:pt x="60" y="84"/>
                    <a:pt x="57" y="84"/>
                    <a:pt x="57" y="84"/>
                  </a:cubicBezTo>
                  <a:cubicBezTo>
                    <a:pt x="55" y="82"/>
                    <a:pt x="55" y="82"/>
                    <a:pt x="55" y="82"/>
                  </a:cubicBezTo>
                  <a:cubicBezTo>
                    <a:pt x="51" y="83"/>
                    <a:pt x="51" y="83"/>
                    <a:pt x="51" y="83"/>
                  </a:cubicBezTo>
                  <a:cubicBezTo>
                    <a:pt x="51" y="83"/>
                    <a:pt x="51" y="82"/>
                    <a:pt x="51" y="80"/>
                  </a:cubicBezTo>
                  <a:cubicBezTo>
                    <a:pt x="51" y="79"/>
                    <a:pt x="50" y="77"/>
                    <a:pt x="51" y="77"/>
                  </a:cubicBezTo>
                  <a:cubicBezTo>
                    <a:pt x="52" y="77"/>
                    <a:pt x="53" y="76"/>
                    <a:pt x="53" y="76"/>
                  </a:cubicBezTo>
                  <a:cubicBezTo>
                    <a:pt x="52" y="73"/>
                    <a:pt x="52" y="73"/>
                    <a:pt x="52" y="73"/>
                  </a:cubicBezTo>
                  <a:cubicBezTo>
                    <a:pt x="52" y="73"/>
                    <a:pt x="52" y="73"/>
                    <a:pt x="52" y="73"/>
                  </a:cubicBezTo>
                  <a:cubicBezTo>
                    <a:pt x="52" y="73"/>
                    <a:pt x="51" y="73"/>
                    <a:pt x="51" y="72"/>
                  </a:cubicBezTo>
                  <a:cubicBezTo>
                    <a:pt x="51" y="71"/>
                    <a:pt x="52" y="69"/>
                    <a:pt x="52" y="69"/>
                  </a:cubicBezTo>
                  <a:cubicBezTo>
                    <a:pt x="53" y="68"/>
                    <a:pt x="53" y="66"/>
                    <a:pt x="53" y="66"/>
                  </a:cubicBezTo>
                  <a:cubicBezTo>
                    <a:pt x="52" y="66"/>
                    <a:pt x="52" y="66"/>
                    <a:pt x="52" y="66"/>
                  </a:cubicBezTo>
                  <a:cubicBezTo>
                    <a:pt x="52" y="66"/>
                    <a:pt x="50" y="67"/>
                    <a:pt x="50" y="65"/>
                  </a:cubicBezTo>
                  <a:cubicBezTo>
                    <a:pt x="50" y="64"/>
                    <a:pt x="49" y="62"/>
                    <a:pt x="49" y="62"/>
                  </a:cubicBezTo>
                  <a:cubicBezTo>
                    <a:pt x="49" y="62"/>
                    <a:pt x="47" y="61"/>
                    <a:pt x="47" y="61"/>
                  </a:cubicBezTo>
                  <a:cubicBezTo>
                    <a:pt x="46" y="61"/>
                    <a:pt x="46" y="61"/>
                    <a:pt x="45" y="62"/>
                  </a:cubicBezTo>
                  <a:cubicBezTo>
                    <a:pt x="45" y="62"/>
                    <a:pt x="42" y="61"/>
                    <a:pt x="42" y="61"/>
                  </a:cubicBezTo>
                  <a:cubicBezTo>
                    <a:pt x="42" y="61"/>
                    <a:pt x="39" y="61"/>
                    <a:pt x="39" y="61"/>
                  </a:cubicBezTo>
                  <a:cubicBezTo>
                    <a:pt x="38" y="61"/>
                    <a:pt x="37" y="63"/>
                    <a:pt x="37" y="63"/>
                  </a:cubicBezTo>
                  <a:cubicBezTo>
                    <a:pt x="35" y="60"/>
                    <a:pt x="35" y="60"/>
                    <a:pt x="35" y="60"/>
                  </a:cubicBezTo>
                  <a:cubicBezTo>
                    <a:pt x="36" y="57"/>
                    <a:pt x="36" y="57"/>
                    <a:pt x="36" y="57"/>
                  </a:cubicBezTo>
                  <a:cubicBezTo>
                    <a:pt x="36" y="57"/>
                    <a:pt x="34" y="55"/>
                    <a:pt x="34" y="54"/>
                  </a:cubicBezTo>
                  <a:cubicBezTo>
                    <a:pt x="34" y="54"/>
                    <a:pt x="33" y="52"/>
                    <a:pt x="33" y="52"/>
                  </a:cubicBezTo>
                  <a:cubicBezTo>
                    <a:pt x="31" y="52"/>
                    <a:pt x="31" y="52"/>
                    <a:pt x="31" y="52"/>
                  </a:cubicBezTo>
                  <a:cubicBezTo>
                    <a:pt x="30" y="51"/>
                    <a:pt x="30" y="51"/>
                    <a:pt x="30" y="51"/>
                  </a:cubicBezTo>
                  <a:cubicBezTo>
                    <a:pt x="30" y="51"/>
                    <a:pt x="28" y="51"/>
                    <a:pt x="27" y="51"/>
                  </a:cubicBezTo>
                  <a:cubicBezTo>
                    <a:pt x="26" y="51"/>
                    <a:pt x="26" y="51"/>
                    <a:pt x="25" y="51"/>
                  </a:cubicBezTo>
                  <a:cubicBezTo>
                    <a:pt x="25" y="51"/>
                    <a:pt x="23" y="49"/>
                    <a:pt x="23" y="49"/>
                  </a:cubicBezTo>
                  <a:cubicBezTo>
                    <a:pt x="23" y="48"/>
                    <a:pt x="23" y="47"/>
                    <a:pt x="23" y="46"/>
                  </a:cubicBezTo>
                  <a:cubicBezTo>
                    <a:pt x="22" y="45"/>
                    <a:pt x="21" y="43"/>
                    <a:pt x="21" y="42"/>
                  </a:cubicBezTo>
                  <a:cubicBezTo>
                    <a:pt x="21" y="42"/>
                    <a:pt x="22" y="40"/>
                    <a:pt x="22" y="40"/>
                  </a:cubicBezTo>
                  <a:cubicBezTo>
                    <a:pt x="21" y="39"/>
                    <a:pt x="19" y="37"/>
                    <a:pt x="19" y="37"/>
                  </a:cubicBezTo>
                  <a:cubicBezTo>
                    <a:pt x="18" y="35"/>
                    <a:pt x="18" y="35"/>
                    <a:pt x="18" y="35"/>
                  </a:cubicBezTo>
                  <a:cubicBezTo>
                    <a:pt x="18" y="35"/>
                    <a:pt x="15" y="37"/>
                    <a:pt x="14" y="37"/>
                  </a:cubicBezTo>
                  <a:cubicBezTo>
                    <a:pt x="13" y="37"/>
                    <a:pt x="11" y="36"/>
                    <a:pt x="11" y="37"/>
                  </a:cubicBezTo>
                  <a:cubicBezTo>
                    <a:pt x="11" y="37"/>
                    <a:pt x="12" y="39"/>
                    <a:pt x="11" y="39"/>
                  </a:cubicBezTo>
                  <a:cubicBezTo>
                    <a:pt x="10" y="39"/>
                    <a:pt x="8" y="39"/>
                    <a:pt x="7" y="38"/>
                  </a:cubicBezTo>
                  <a:cubicBezTo>
                    <a:pt x="6" y="37"/>
                    <a:pt x="6" y="36"/>
                    <a:pt x="6" y="35"/>
                  </a:cubicBezTo>
                  <a:cubicBezTo>
                    <a:pt x="5" y="35"/>
                    <a:pt x="5" y="33"/>
                    <a:pt x="4" y="33"/>
                  </a:cubicBezTo>
                  <a:cubicBezTo>
                    <a:pt x="3" y="33"/>
                    <a:pt x="2" y="33"/>
                    <a:pt x="2" y="32"/>
                  </a:cubicBezTo>
                  <a:cubicBezTo>
                    <a:pt x="2" y="32"/>
                    <a:pt x="2" y="29"/>
                    <a:pt x="2" y="29"/>
                  </a:cubicBezTo>
                  <a:cubicBezTo>
                    <a:pt x="2" y="27"/>
                    <a:pt x="2" y="27"/>
                    <a:pt x="2" y="27"/>
                  </a:cubicBezTo>
                  <a:cubicBezTo>
                    <a:pt x="2" y="27"/>
                    <a:pt x="2" y="24"/>
                    <a:pt x="1" y="24"/>
                  </a:cubicBezTo>
                  <a:cubicBezTo>
                    <a:pt x="1" y="23"/>
                    <a:pt x="0" y="22"/>
                    <a:pt x="0" y="22"/>
                  </a:cubicBezTo>
                  <a:cubicBezTo>
                    <a:pt x="0" y="19"/>
                    <a:pt x="0" y="19"/>
                    <a:pt x="0" y="19"/>
                  </a:cubicBezTo>
                  <a:lnTo>
                    <a:pt x="1" y="18"/>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1" name="Freeform 31"/>
            <p:cNvSpPr>
              <a:spLocks/>
            </p:cNvSpPr>
            <p:nvPr/>
          </p:nvSpPr>
          <p:spPr bwMode="auto">
            <a:xfrm>
              <a:off x="5187582" y="2730092"/>
              <a:ext cx="547516" cy="294055"/>
            </a:xfrm>
            <a:custGeom>
              <a:avLst/>
              <a:gdLst>
                <a:gd name="T0" fmla="*/ 56 w 240"/>
                <a:gd name="T1" fmla="*/ 20 h 133"/>
                <a:gd name="T2" fmla="*/ 62 w 240"/>
                <a:gd name="T3" fmla="*/ 12 h 133"/>
                <a:gd name="T4" fmla="*/ 73 w 240"/>
                <a:gd name="T5" fmla="*/ 5 h 133"/>
                <a:gd name="T6" fmla="*/ 85 w 240"/>
                <a:gd name="T7" fmla="*/ 3 h 133"/>
                <a:gd name="T8" fmla="*/ 87 w 240"/>
                <a:gd name="T9" fmla="*/ 11 h 133"/>
                <a:gd name="T10" fmla="*/ 93 w 240"/>
                <a:gd name="T11" fmla="*/ 10 h 133"/>
                <a:gd name="T12" fmla="*/ 99 w 240"/>
                <a:gd name="T13" fmla="*/ 6 h 133"/>
                <a:gd name="T14" fmla="*/ 103 w 240"/>
                <a:gd name="T15" fmla="*/ 3 h 133"/>
                <a:gd name="T16" fmla="*/ 110 w 240"/>
                <a:gd name="T17" fmla="*/ 10 h 133"/>
                <a:gd name="T18" fmla="*/ 118 w 240"/>
                <a:gd name="T19" fmla="*/ 12 h 133"/>
                <a:gd name="T20" fmla="*/ 126 w 240"/>
                <a:gd name="T21" fmla="*/ 15 h 133"/>
                <a:gd name="T22" fmla="*/ 133 w 240"/>
                <a:gd name="T23" fmla="*/ 17 h 133"/>
                <a:gd name="T24" fmla="*/ 142 w 240"/>
                <a:gd name="T25" fmla="*/ 18 h 133"/>
                <a:gd name="T26" fmla="*/ 146 w 240"/>
                <a:gd name="T27" fmla="*/ 25 h 133"/>
                <a:gd name="T28" fmla="*/ 146 w 240"/>
                <a:gd name="T29" fmla="*/ 31 h 133"/>
                <a:gd name="T30" fmla="*/ 154 w 240"/>
                <a:gd name="T31" fmla="*/ 38 h 133"/>
                <a:gd name="T32" fmla="*/ 164 w 240"/>
                <a:gd name="T33" fmla="*/ 44 h 133"/>
                <a:gd name="T34" fmla="*/ 169 w 240"/>
                <a:gd name="T35" fmla="*/ 31 h 133"/>
                <a:gd name="T36" fmla="*/ 176 w 240"/>
                <a:gd name="T37" fmla="*/ 28 h 133"/>
                <a:gd name="T38" fmla="*/ 194 w 240"/>
                <a:gd name="T39" fmla="*/ 29 h 133"/>
                <a:gd name="T40" fmla="*/ 193 w 240"/>
                <a:gd name="T41" fmla="*/ 39 h 133"/>
                <a:gd name="T42" fmla="*/ 203 w 240"/>
                <a:gd name="T43" fmla="*/ 46 h 133"/>
                <a:gd name="T44" fmla="*/ 213 w 240"/>
                <a:gd name="T45" fmla="*/ 45 h 133"/>
                <a:gd name="T46" fmla="*/ 228 w 240"/>
                <a:gd name="T47" fmla="*/ 54 h 133"/>
                <a:gd name="T48" fmla="*/ 237 w 240"/>
                <a:gd name="T49" fmla="*/ 60 h 133"/>
                <a:gd name="T50" fmla="*/ 236 w 240"/>
                <a:gd name="T51" fmla="*/ 68 h 133"/>
                <a:gd name="T52" fmla="*/ 229 w 240"/>
                <a:gd name="T53" fmla="*/ 70 h 133"/>
                <a:gd name="T54" fmla="*/ 223 w 240"/>
                <a:gd name="T55" fmla="*/ 78 h 133"/>
                <a:gd name="T56" fmla="*/ 216 w 240"/>
                <a:gd name="T57" fmla="*/ 85 h 133"/>
                <a:gd name="T58" fmla="*/ 215 w 240"/>
                <a:gd name="T59" fmla="*/ 97 h 133"/>
                <a:gd name="T60" fmla="*/ 208 w 240"/>
                <a:gd name="T61" fmla="*/ 104 h 133"/>
                <a:gd name="T62" fmla="*/ 203 w 240"/>
                <a:gd name="T63" fmla="*/ 109 h 133"/>
                <a:gd name="T64" fmla="*/ 198 w 240"/>
                <a:gd name="T65" fmla="*/ 111 h 133"/>
                <a:gd name="T66" fmla="*/ 193 w 240"/>
                <a:gd name="T67" fmla="*/ 111 h 133"/>
                <a:gd name="T68" fmla="*/ 189 w 240"/>
                <a:gd name="T69" fmla="*/ 110 h 133"/>
                <a:gd name="T70" fmla="*/ 184 w 240"/>
                <a:gd name="T71" fmla="*/ 111 h 133"/>
                <a:gd name="T72" fmla="*/ 181 w 240"/>
                <a:gd name="T73" fmla="*/ 115 h 133"/>
                <a:gd name="T74" fmla="*/ 179 w 240"/>
                <a:gd name="T75" fmla="*/ 121 h 133"/>
                <a:gd name="T76" fmla="*/ 177 w 240"/>
                <a:gd name="T77" fmla="*/ 123 h 133"/>
                <a:gd name="T78" fmla="*/ 163 w 240"/>
                <a:gd name="T79" fmla="*/ 115 h 133"/>
                <a:gd name="T80" fmla="*/ 147 w 240"/>
                <a:gd name="T81" fmla="*/ 118 h 133"/>
                <a:gd name="T82" fmla="*/ 134 w 240"/>
                <a:gd name="T83" fmla="*/ 112 h 133"/>
                <a:gd name="T84" fmla="*/ 119 w 240"/>
                <a:gd name="T85" fmla="*/ 110 h 133"/>
                <a:gd name="T86" fmla="*/ 106 w 240"/>
                <a:gd name="T87" fmla="*/ 108 h 133"/>
                <a:gd name="T88" fmla="*/ 104 w 240"/>
                <a:gd name="T89" fmla="*/ 121 h 133"/>
                <a:gd name="T90" fmla="*/ 97 w 240"/>
                <a:gd name="T91" fmla="*/ 131 h 133"/>
                <a:gd name="T92" fmla="*/ 86 w 240"/>
                <a:gd name="T93" fmla="*/ 131 h 133"/>
                <a:gd name="T94" fmla="*/ 74 w 240"/>
                <a:gd name="T95" fmla="*/ 131 h 133"/>
                <a:gd name="T96" fmla="*/ 63 w 240"/>
                <a:gd name="T97" fmla="*/ 122 h 133"/>
                <a:gd name="T98" fmla="*/ 55 w 240"/>
                <a:gd name="T99" fmla="*/ 114 h 133"/>
                <a:gd name="T100" fmla="*/ 45 w 240"/>
                <a:gd name="T101" fmla="*/ 107 h 133"/>
                <a:gd name="T102" fmla="*/ 39 w 240"/>
                <a:gd name="T103" fmla="*/ 100 h 133"/>
                <a:gd name="T104" fmla="*/ 24 w 240"/>
                <a:gd name="T105" fmla="*/ 93 h 133"/>
                <a:gd name="T106" fmla="*/ 17 w 240"/>
                <a:gd name="T107" fmla="*/ 79 h 133"/>
                <a:gd name="T108" fmla="*/ 16 w 240"/>
                <a:gd name="T109" fmla="*/ 66 h 133"/>
                <a:gd name="T110" fmla="*/ 4 w 240"/>
                <a:gd name="T111" fmla="*/ 55 h 133"/>
                <a:gd name="T112" fmla="*/ 5 w 240"/>
                <a:gd name="T113" fmla="*/ 44 h 133"/>
                <a:gd name="T114" fmla="*/ 10 w 240"/>
                <a:gd name="T115" fmla="*/ 45 h 133"/>
                <a:gd name="T116" fmla="*/ 23 w 240"/>
                <a:gd name="T117" fmla="*/ 38 h 133"/>
                <a:gd name="T118" fmla="*/ 35 w 240"/>
                <a:gd name="T119" fmla="*/ 3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0" h="133">
                  <a:moveTo>
                    <a:pt x="43" y="27"/>
                  </a:moveTo>
                  <a:cubicBezTo>
                    <a:pt x="44" y="27"/>
                    <a:pt x="50" y="22"/>
                    <a:pt x="50" y="22"/>
                  </a:cubicBezTo>
                  <a:cubicBezTo>
                    <a:pt x="56" y="20"/>
                    <a:pt x="56" y="20"/>
                    <a:pt x="56" y="20"/>
                  </a:cubicBezTo>
                  <a:cubicBezTo>
                    <a:pt x="58" y="18"/>
                    <a:pt x="58" y="18"/>
                    <a:pt x="58" y="18"/>
                  </a:cubicBezTo>
                  <a:cubicBezTo>
                    <a:pt x="60" y="14"/>
                    <a:pt x="60" y="14"/>
                    <a:pt x="60" y="14"/>
                  </a:cubicBezTo>
                  <a:cubicBezTo>
                    <a:pt x="60" y="14"/>
                    <a:pt x="59" y="12"/>
                    <a:pt x="62" y="12"/>
                  </a:cubicBezTo>
                  <a:cubicBezTo>
                    <a:pt x="65" y="12"/>
                    <a:pt x="74" y="10"/>
                    <a:pt x="74" y="10"/>
                  </a:cubicBezTo>
                  <a:cubicBezTo>
                    <a:pt x="75" y="8"/>
                    <a:pt x="75" y="8"/>
                    <a:pt x="75" y="8"/>
                  </a:cubicBezTo>
                  <a:cubicBezTo>
                    <a:pt x="73" y="5"/>
                    <a:pt x="73" y="5"/>
                    <a:pt x="73" y="5"/>
                  </a:cubicBezTo>
                  <a:cubicBezTo>
                    <a:pt x="73" y="5"/>
                    <a:pt x="73" y="1"/>
                    <a:pt x="73" y="1"/>
                  </a:cubicBezTo>
                  <a:cubicBezTo>
                    <a:pt x="74" y="0"/>
                    <a:pt x="78" y="0"/>
                    <a:pt x="80" y="0"/>
                  </a:cubicBezTo>
                  <a:cubicBezTo>
                    <a:pt x="82" y="1"/>
                    <a:pt x="84" y="2"/>
                    <a:pt x="85" y="3"/>
                  </a:cubicBezTo>
                  <a:cubicBezTo>
                    <a:pt x="85" y="4"/>
                    <a:pt x="85" y="3"/>
                    <a:pt x="85" y="5"/>
                  </a:cubicBezTo>
                  <a:cubicBezTo>
                    <a:pt x="85" y="7"/>
                    <a:pt x="85" y="9"/>
                    <a:pt x="85" y="9"/>
                  </a:cubicBezTo>
                  <a:cubicBezTo>
                    <a:pt x="85" y="9"/>
                    <a:pt x="86" y="10"/>
                    <a:pt x="87" y="11"/>
                  </a:cubicBezTo>
                  <a:cubicBezTo>
                    <a:pt x="89" y="11"/>
                    <a:pt x="91" y="13"/>
                    <a:pt x="91" y="12"/>
                  </a:cubicBezTo>
                  <a:cubicBezTo>
                    <a:pt x="91" y="12"/>
                    <a:pt x="92" y="11"/>
                    <a:pt x="93" y="10"/>
                  </a:cubicBezTo>
                  <a:cubicBezTo>
                    <a:pt x="93" y="10"/>
                    <a:pt x="93" y="10"/>
                    <a:pt x="93" y="10"/>
                  </a:cubicBezTo>
                  <a:cubicBezTo>
                    <a:pt x="93" y="12"/>
                    <a:pt x="94" y="11"/>
                    <a:pt x="95" y="11"/>
                  </a:cubicBezTo>
                  <a:cubicBezTo>
                    <a:pt x="96" y="11"/>
                    <a:pt x="100" y="9"/>
                    <a:pt x="100" y="9"/>
                  </a:cubicBezTo>
                  <a:cubicBezTo>
                    <a:pt x="100" y="9"/>
                    <a:pt x="99" y="6"/>
                    <a:pt x="99" y="6"/>
                  </a:cubicBezTo>
                  <a:cubicBezTo>
                    <a:pt x="99" y="5"/>
                    <a:pt x="99" y="4"/>
                    <a:pt x="99" y="3"/>
                  </a:cubicBezTo>
                  <a:cubicBezTo>
                    <a:pt x="100" y="2"/>
                    <a:pt x="100" y="2"/>
                    <a:pt x="100" y="2"/>
                  </a:cubicBezTo>
                  <a:cubicBezTo>
                    <a:pt x="101" y="2"/>
                    <a:pt x="103" y="3"/>
                    <a:pt x="103" y="3"/>
                  </a:cubicBezTo>
                  <a:cubicBezTo>
                    <a:pt x="103" y="3"/>
                    <a:pt x="105" y="4"/>
                    <a:pt x="106" y="4"/>
                  </a:cubicBezTo>
                  <a:cubicBezTo>
                    <a:pt x="108" y="4"/>
                    <a:pt x="107" y="6"/>
                    <a:pt x="107" y="6"/>
                  </a:cubicBezTo>
                  <a:cubicBezTo>
                    <a:pt x="107" y="6"/>
                    <a:pt x="108" y="9"/>
                    <a:pt x="110" y="10"/>
                  </a:cubicBezTo>
                  <a:cubicBezTo>
                    <a:pt x="112" y="11"/>
                    <a:pt x="112" y="12"/>
                    <a:pt x="112" y="13"/>
                  </a:cubicBezTo>
                  <a:cubicBezTo>
                    <a:pt x="113" y="13"/>
                    <a:pt x="115" y="13"/>
                    <a:pt x="115" y="13"/>
                  </a:cubicBezTo>
                  <a:cubicBezTo>
                    <a:pt x="118" y="12"/>
                    <a:pt x="118" y="12"/>
                    <a:pt x="118" y="12"/>
                  </a:cubicBezTo>
                  <a:cubicBezTo>
                    <a:pt x="118" y="12"/>
                    <a:pt x="120" y="13"/>
                    <a:pt x="121" y="15"/>
                  </a:cubicBezTo>
                  <a:cubicBezTo>
                    <a:pt x="121" y="16"/>
                    <a:pt x="124" y="16"/>
                    <a:pt x="125" y="15"/>
                  </a:cubicBezTo>
                  <a:cubicBezTo>
                    <a:pt x="126" y="15"/>
                    <a:pt x="126" y="15"/>
                    <a:pt x="126" y="15"/>
                  </a:cubicBezTo>
                  <a:cubicBezTo>
                    <a:pt x="127" y="16"/>
                    <a:pt x="127" y="16"/>
                    <a:pt x="127" y="16"/>
                  </a:cubicBezTo>
                  <a:cubicBezTo>
                    <a:pt x="127" y="16"/>
                    <a:pt x="129" y="20"/>
                    <a:pt x="132" y="17"/>
                  </a:cubicBezTo>
                  <a:cubicBezTo>
                    <a:pt x="135" y="14"/>
                    <a:pt x="133" y="17"/>
                    <a:pt x="133" y="17"/>
                  </a:cubicBezTo>
                  <a:cubicBezTo>
                    <a:pt x="133" y="17"/>
                    <a:pt x="135" y="20"/>
                    <a:pt x="136" y="20"/>
                  </a:cubicBezTo>
                  <a:cubicBezTo>
                    <a:pt x="138" y="20"/>
                    <a:pt x="138" y="20"/>
                    <a:pt x="138" y="20"/>
                  </a:cubicBezTo>
                  <a:cubicBezTo>
                    <a:pt x="142" y="18"/>
                    <a:pt x="142" y="18"/>
                    <a:pt x="142" y="18"/>
                  </a:cubicBezTo>
                  <a:cubicBezTo>
                    <a:pt x="145" y="17"/>
                    <a:pt x="145" y="17"/>
                    <a:pt x="145" y="17"/>
                  </a:cubicBezTo>
                  <a:cubicBezTo>
                    <a:pt x="145" y="17"/>
                    <a:pt x="148" y="17"/>
                    <a:pt x="147" y="22"/>
                  </a:cubicBezTo>
                  <a:cubicBezTo>
                    <a:pt x="147" y="26"/>
                    <a:pt x="146" y="25"/>
                    <a:pt x="146" y="25"/>
                  </a:cubicBezTo>
                  <a:cubicBezTo>
                    <a:pt x="144" y="28"/>
                    <a:pt x="144" y="28"/>
                    <a:pt x="144" y="28"/>
                  </a:cubicBezTo>
                  <a:cubicBezTo>
                    <a:pt x="144" y="31"/>
                    <a:pt x="144" y="31"/>
                    <a:pt x="144" y="31"/>
                  </a:cubicBezTo>
                  <a:cubicBezTo>
                    <a:pt x="144" y="31"/>
                    <a:pt x="145" y="31"/>
                    <a:pt x="146" y="31"/>
                  </a:cubicBezTo>
                  <a:cubicBezTo>
                    <a:pt x="147" y="31"/>
                    <a:pt x="148" y="35"/>
                    <a:pt x="148" y="35"/>
                  </a:cubicBezTo>
                  <a:cubicBezTo>
                    <a:pt x="151" y="36"/>
                    <a:pt x="151" y="36"/>
                    <a:pt x="151" y="36"/>
                  </a:cubicBezTo>
                  <a:cubicBezTo>
                    <a:pt x="151" y="36"/>
                    <a:pt x="152" y="37"/>
                    <a:pt x="154" y="38"/>
                  </a:cubicBezTo>
                  <a:cubicBezTo>
                    <a:pt x="155" y="39"/>
                    <a:pt x="156" y="41"/>
                    <a:pt x="156" y="41"/>
                  </a:cubicBezTo>
                  <a:cubicBezTo>
                    <a:pt x="156" y="41"/>
                    <a:pt x="157" y="45"/>
                    <a:pt x="158" y="46"/>
                  </a:cubicBezTo>
                  <a:cubicBezTo>
                    <a:pt x="158" y="48"/>
                    <a:pt x="164" y="44"/>
                    <a:pt x="164" y="44"/>
                  </a:cubicBezTo>
                  <a:cubicBezTo>
                    <a:pt x="165" y="39"/>
                    <a:pt x="165" y="39"/>
                    <a:pt x="165" y="39"/>
                  </a:cubicBezTo>
                  <a:cubicBezTo>
                    <a:pt x="171" y="37"/>
                    <a:pt x="171" y="37"/>
                    <a:pt x="171" y="37"/>
                  </a:cubicBezTo>
                  <a:cubicBezTo>
                    <a:pt x="169" y="31"/>
                    <a:pt x="169" y="31"/>
                    <a:pt x="169" y="31"/>
                  </a:cubicBezTo>
                  <a:cubicBezTo>
                    <a:pt x="167" y="27"/>
                    <a:pt x="167" y="27"/>
                    <a:pt x="167" y="27"/>
                  </a:cubicBezTo>
                  <a:cubicBezTo>
                    <a:pt x="167" y="27"/>
                    <a:pt x="171" y="28"/>
                    <a:pt x="172" y="27"/>
                  </a:cubicBezTo>
                  <a:cubicBezTo>
                    <a:pt x="173" y="27"/>
                    <a:pt x="176" y="28"/>
                    <a:pt x="176" y="28"/>
                  </a:cubicBezTo>
                  <a:cubicBezTo>
                    <a:pt x="187" y="33"/>
                    <a:pt x="187" y="33"/>
                    <a:pt x="187" y="33"/>
                  </a:cubicBezTo>
                  <a:cubicBezTo>
                    <a:pt x="187" y="33"/>
                    <a:pt x="190" y="32"/>
                    <a:pt x="192" y="32"/>
                  </a:cubicBezTo>
                  <a:cubicBezTo>
                    <a:pt x="194" y="31"/>
                    <a:pt x="194" y="29"/>
                    <a:pt x="194" y="29"/>
                  </a:cubicBezTo>
                  <a:cubicBezTo>
                    <a:pt x="194" y="29"/>
                    <a:pt x="195" y="30"/>
                    <a:pt x="197" y="32"/>
                  </a:cubicBezTo>
                  <a:cubicBezTo>
                    <a:pt x="198" y="35"/>
                    <a:pt x="196" y="34"/>
                    <a:pt x="196" y="35"/>
                  </a:cubicBezTo>
                  <a:cubicBezTo>
                    <a:pt x="195" y="36"/>
                    <a:pt x="193" y="39"/>
                    <a:pt x="193" y="39"/>
                  </a:cubicBezTo>
                  <a:cubicBezTo>
                    <a:pt x="193" y="39"/>
                    <a:pt x="194" y="41"/>
                    <a:pt x="196" y="41"/>
                  </a:cubicBezTo>
                  <a:cubicBezTo>
                    <a:pt x="197" y="41"/>
                    <a:pt x="196" y="42"/>
                    <a:pt x="198" y="44"/>
                  </a:cubicBezTo>
                  <a:cubicBezTo>
                    <a:pt x="199" y="45"/>
                    <a:pt x="203" y="46"/>
                    <a:pt x="203" y="46"/>
                  </a:cubicBezTo>
                  <a:cubicBezTo>
                    <a:pt x="206" y="46"/>
                    <a:pt x="206" y="46"/>
                    <a:pt x="206" y="46"/>
                  </a:cubicBezTo>
                  <a:cubicBezTo>
                    <a:pt x="209" y="43"/>
                    <a:pt x="209" y="43"/>
                    <a:pt x="209" y="43"/>
                  </a:cubicBezTo>
                  <a:cubicBezTo>
                    <a:pt x="209" y="43"/>
                    <a:pt x="212" y="44"/>
                    <a:pt x="213" y="45"/>
                  </a:cubicBezTo>
                  <a:cubicBezTo>
                    <a:pt x="214" y="46"/>
                    <a:pt x="219" y="48"/>
                    <a:pt x="219" y="48"/>
                  </a:cubicBezTo>
                  <a:cubicBezTo>
                    <a:pt x="227" y="46"/>
                    <a:pt x="227" y="46"/>
                    <a:pt x="227" y="46"/>
                  </a:cubicBezTo>
                  <a:cubicBezTo>
                    <a:pt x="228" y="54"/>
                    <a:pt x="228" y="54"/>
                    <a:pt x="228" y="54"/>
                  </a:cubicBezTo>
                  <a:cubicBezTo>
                    <a:pt x="228" y="54"/>
                    <a:pt x="230" y="54"/>
                    <a:pt x="232" y="57"/>
                  </a:cubicBezTo>
                  <a:cubicBezTo>
                    <a:pt x="234" y="59"/>
                    <a:pt x="233" y="57"/>
                    <a:pt x="233" y="57"/>
                  </a:cubicBezTo>
                  <a:cubicBezTo>
                    <a:pt x="233" y="57"/>
                    <a:pt x="237" y="59"/>
                    <a:pt x="237" y="60"/>
                  </a:cubicBezTo>
                  <a:cubicBezTo>
                    <a:pt x="237" y="62"/>
                    <a:pt x="238" y="64"/>
                    <a:pt x="238" y="64"/>
                  </a:cubicBezTo>
                  <a:cubicBezTo>
                    <a:pt x="240" y="68"/>
                    <a:pt x="240" y="68"/>
                    <a:pt x="240" y="68"/>
                  </a:cubicBezTo>
                  <a:cubicBezTo>
                    <a:pt x="239" y="68"/>
                    <a:pt x="237" y="68"/>
                    <a:pt x="236" y="68"/>
                  </a:cubicBezTo>
                  <a:cubicBezTo>
                    <a:pt x="236" y="68"/>
                    <a:pt x="235" y="69"/>
                    <a:pt x="234" y="69"/>
                  </a:cubicBezTo>
                  <a:cubicBezTo>
                    <a:pt x="233" y="69"/>
                    <a:pt x="232" y="69"/>
                    <a:pt x="232" y="69"/>
                  </a:cubicBezTo>
                  <a:cubicBezTo>
                    <a:pt x="229" y="70"/>
                    <a:pt x="229" y="70"/>
                    <a:pt x="229" y="70"/>
                  </a:cubicBezTo>
                  <a:cubicBezTo>
                    <a:pt x="227" y="72"/>
                    <a:pt x="227" y="72"/>
                    <a:pt x="227" y="72"/>
                  </a:cubicBezTo>
                  <a:cubicBezTo>
                    <a:pt x="225" y="74"/>
                    <a:pt x="225" y="74"/>
                    <a:pt x="225" y="74"/>
                  </a:cubicBezTo>
                  <a:cubicBezTo>
                    <a:pt x="223" y="78"/>
                    <a:pt x="223" y="78"/>
                    <a:pt x="223" y="78"/>
                  </a:cubicBezTo>
                  <a:cubicBezTo>
                    <a:pt x="223" y="80"/>
                    <a:pt x="223" y="80"/>
                    <a:pt x="223" y="80"/>
                  </a:cubicBezTo>
                  <a:cubicBezTo>
                    <a:pt x="220" y="83"/>
                    <a:pt x="220" y="83"/>
                    <a:pt x="220" y="83"/>
                  </a:cubicBezTo>
                  <a:cubicBezTo>
                    <a:pt x="220" y="83"/>
                    <a:pt x="217" y="85"/>
                    <a:pt x="216" y="85"/>
                  </a:cubicBezTo>
                  <a:cubicBezTo>
                    <a:pt x="215" y="85"/>
                    <a:pt x="215" y="89"/>
                    <a:pt x="215" y="89"/>
                  </a:cubicBezTo>
                  <a:cubicBezTo>
                    <a:pt x="216" y="92"/>
                    <a:pt x="216" y="92"/>
                    <a:pt x="216" y="92"/>
                  </a:cubicBezTo>
                  <a:cubicBezTo>
                    <a:pt x="215" y="97"/>
                    <a:pt x="215" y="97"/>
                    <a:pt x="215" y="97"/>
                  </a:cubicBezTo>
                  <a:cubicBezTo>
                    <a:pt x="210" y="99"/>
                    <a:pt x="210" y="99"/>
                    <a:pt x="210" y="99"/>
                  </a:cubicBezTo>
                  <a:cubicBezTo>
                    <a:pt x="209" y="102"/>
                    <a:pt x="209" y="102"/>
                    <a:pt x="209" y="102"/>
                  </a:cubicBezTo>
                  <a:cubicBezTo>
                    <a:pt x="208" y="104"/>
                    <a:pt x="208" y="104"/>
                    <a:pt x="208" y="104"/>
                  </a:cubicBezTo>
                  <a:cubicBezTo>
                    <a:pt x="208" y="104"/>
                    <a:pt x="206" y="105"/>
                    <a:pt x="206" y="105"/>
                  </a:cubicBezTo>
                  <a:cubicBezTo>
                    <a:pt x="205" y="104"/>
                    <a:pt x="205" y="107"/>
                    <a:pt x="205" y="107"/>
                  </a:cubicBezTo>
                  <a:cubicBezTo>
                    <a:pt x="203" y="109"/>
                    <a:pt x="203" y="109"/>
                    <a:pt x="203" y="109"/>
                  </a:cubicBezTo>
                  <a:cubicBezTo>
                    <a:pt x="202" y="109"/>
                    <a:pt x="202" y="109"/>
                    <a:pt x="202" y="109"/>
                  </a:cubicBezTo>
                  <a:cubicBezTo>
                    <a:pt x="200" y="110"/>
                    <a:pt x="200" y="110"/>
                    <a:pt x="200" y="110"/>
                  </a:cubicBezTo>
                  <a:cubicBezTo>
                    <a:pt x="200" y="110"/>
                    <a:pt x="199" y="111"/>
                    <a:pt x="198" y="111"/>
                  </a:cubicBezTo>
                  <a:cubicBezTo>
                    <a:pt x="198" y="112"/>
                    <a:pt x="197" y="111"/>
                    <a:pt x="197" y="111"/>
                  </a:cubicBezTo>
                  <a:cubicBezTo>
                    <a:pt x="197" y="111"/>
                    <a:pt x="195" y="110"/>
                    <a:pt x="194" y="110"/>
                  </a:cubicBezTo>
                  <a:cubicBezTo>
                    <a:pt x="194" y="110"/>
                    <a:pt x="194" y="111"/>
                    <a:pt x="193" y="111"/>
                  </a:cubicBezTo>
                  <a:cubicBezTo>
                    <a:pt x="193" y="111"/>
                    <a:pt x="193" y="111"/>
                    <a:pt x="192" y="112"/>
                  </a:cubicBezTo>
                  <a:cubicBezTo>
                    <a:pt x="192" y="112"/>
                    <a:pt x="191" y="111"/>
                    <a:pt x="190" y="111"/>
                  </a:cubicBezTo>
                  <a:cubicBezTo>
                    <a:pt x="189" y="111"/>
                    <a:pt x="189" y="110"/>
                    <a:pt x="189" y="110"/>
                  </a:cubicBezTo>
                  <a:cubicBezTo>
                    <a:pt x="188" y="110"/>
                    <a:pt x="187" y="110"/>
                    <a:pt x="187" y="110"/>
                  </a:cubicBezTo>
                  <a:cubicBezTo>
                    <a:pt x="186" y="110"/>
                    <a:pt x="185" y="110"/>
                    <a:pt x="185" y="110"/>
                  </a:cubicBezTo>
                  <a:cubicBezTo>
                    <a:pt x="185" y="110"/>
                    <a:pt x="184" y="111"/>
                    <a:pt x="184" y="111"/>
                  </a:cubicBezTo>
                  <a:cubicBezTo>
                    <a:pt x="182" y="112"/>
                    <a:pt x="182" y="112"/>
                    <a:pt x="182" y="112"/>
                  </a:cubicBezTo>
                  <a:cubicBezTo>
                    <a:pt x="182" y="112"/>
                    <a:pt x="182" y="113"/>
                    <a:pt x="182" y="114"/>
                  </a:cubicBezTo>
                  <a:cubicBezTo>
                    <a:pt x="182" y="114"/>
                    <a:pt x="182" y="115"/>
                    <a:pt x="181" y="115"/>
                  </a:cubicBezTo>
                  <a:cubicBezTo>
                    <a:pt x="181" y="115"/>
                    <a:pt x="180" y="117"/>
                    <a:pt x="180" y="117"/>
                  </a:cubicBezTo>
                  <a:cubicBezTo>
                    <a:pt x="180" y="117"/>
                    <a:pt x="180" y="120"/>
                    <a:pt x="179" y="120"/>
                  </a:cubicBezTo>
                  <a:cubicBezTo>
                    <a:pt x="179" y="120"/>
                    <a:pt x="179" y="121"/>
                    <a:pt x="179" y="121"/>
                  </a:cubicBezTo>
                  <a:cubicBezTo>
                    <a:pt x="179" y="123"/>
                    <a:pt x="179" y="123"/>
                    <a:pt x="179" y="123"/>
                  </a:cubicBezTo>
                  <a:cubicBezTo>
                    <a:pt x="179" y="124"/>
                    <a:pt x="179" y="124"/>
                    <a:pt x="179" y="124"/>
                  </a:cubicBezTo>
                  <a:cubicBezTo>
                    <a:pt x="177" y="123"/>
                    <a:pt x="177" y="123"/>
                    <a:pt x="177" y="123"/>
                  </a:cubicBezTo>
                  <a:cubicBezTo>
                    <a:pt x="175" y="117"/>
                    <a:pt x="175" y="117"/>
                    <a:pt x="175" y="117"/>
                  </a:cubicBezTo>
                  <a:cubicBezTo>
                    <a:pt x="175" y="117"/>
                    <a:pt x="172" y="118"/>
                    <a:pt x="169" y="118"/>
                  </a:cubicBezTo>
                  <a:cubicBezTo>
                    <a:pt x="166" y="117"/>
                    <a:pt x="164" y="115"/>
                    <a:pt x="163" y="115"/>
                  </a:cubicBezTo>
                  <a:cubicBezTo>
                    <a:pt x="163" y="114"/>
                    <a:pt x="159" y="115"/>
                    <a:pt x="159" y="115"/>
                  </a:cubicBezTo>
                  <a:cubicBezTo>
                    <a:pt x="158" y="119"/>
                    <a:pt x="158" y="119"/>
                    <a:pt x="158" y="119"/>
                  </a:cubicBezTo>
                  <a:cubicBezTo>
                    <a:pt x="147" y="118"/>
                    <a:pt x="147" y="118"/>
                    <a:pt x="147" y="118"/>
                  </a:cubicBezTo>
                  <a:cubicBezTo>
                    <a:pt x="143" y="116"/>
                    <a:pt x="143" y="116"/>
                    <a:pt x="143" y="116"/>
                  </a:cubicBezTo>
                  <a:cubicBezTo>
                    <a:pt x="136" y="113"/>
                    <a:pt x="136" y="113"/>
                    <a:pt x="136" y="113"/>
                  </a:cubicBezTo>
                  <a:cubicBezTo>
                    <a:pt x="134" y="112"/>
                    <a:pt x="134" y="112"/>
                    <a:pt x="134" y="112"/>
                  </a:cubicBezTo>
                  <a:cubicBezTo>
                    <a:pt x="134" y="112"/>
                    <a:pt x="130" y="112"/>
                    <a:pt x="129" y="112"/>
                  </a:cubicBezTo>
                  <a:cubicBezTo>
                    <a:pt x="128" y="112"/>
                    <a:pt x="124" y="111"/>
                    <a:pt x="124" y="111"/>
                  </a:cubicBezTo>
                  <a:cubicBezTo>
                    <a:pt x="124" y="111"/>
                    <a:pt x="120" y="110"/>
                    <a:pt x="119" y="110"/>
                  </a:cubicBezTo>
                  <a:cubicBezTo>
                    <a:pt x="118" y="110"/>
                    <a:pt x="116" y="110"/>
                    <a:pt x="116" y="110"/>
                  </a:cubicBezTo>
                  <a:cubicBezTo>
                    <a:pt x="111" y="109"/>
                    <a:pt x="111" y="109"/>
                    <a:pt x="111" y="109"/>
                  </a:cubicBezTo>
                  <a:cubicBezTo>
                    <a:pt x="111" y="109"/>
                    <a:pt x="108" y="107"/>
                    <a:pt x="106" y="108"/>
                  </a:cubicBezTo>
                  <a:cubicBezTo>
                    <a:pt x="105" y="108"/>
                    <a:pt x="106" y="111"/>
                    <a:pt x="106" y="111"/>
                  </a:cubicBezTo>
                  <a:cubicBezTo>
                    <a:pt x="106" y="111"/>
                    <a:pt x="105" y="116"/>
                    <a:pt x="106" y="117"/>
                  </a:cubicBezTo>
                  <a:cubicBezTo>
                    <a:pt x="106" y="119"/>
                    <a:pt x="104" y="121"/>
                    <a:pt x="104" y="121"/>
                  </a:cubicBezTo>
                  <a:cubicBezTo>
                    <a:pt x="101" y="122"/>
                    <a:pt x="101" y="122"/>
                    <a:pt x="101" y="122"/>
                  </a:cubicBezTo>
                  <a:cubicBezTo>
                    <a:pt x="101" y="122"/>
                    <a:pt x="99" y="125"/>
                    <a:pt x="98" y="125"/>
                  </a:cubicBezTo>
                  <a:cubicBezTo>
                    <a:pt x="97" y="125"/>
                    <a:pt x="97" y="131"/>
                    <a:pt x="97" y="131"/>
                  </a:cubicBezTo>
                  <a:cubicBezTo>
                    <a:pt x="93" y="132"/>
                    <a:pt x="93" y="132"/>
                    <a:pt x="93" y="132"/>
                  </a:cubicBezTo>
                  <a:cubicBezTo>
                    <a:pt x="89" y="129"/>
                    <a:pt x="89" y="129"/>
                    <a:pt x="89" y="129"/>
                  </a:cubicBezTo>
                  <a:cubicBezTo>
                    <a:pt x="86" y="131"/>
                    <a:pt x="86" y="131"/>
                    <a:pt x="86" y="131"/>
                  </a:cubicBezTo>
                  <a:cubicBezTo>
                    <a:pt x="85" y="133"/>
                    <a:pt x="85" y="133"/>
                    <a:pt x="85" y="133"/>
                  </a:cubicBezTo>
                  <a:cubicBezTo>
                    <a:pt x="85" y="133"/>
                    <a:pt x="80" y="132"/>
                    <a:pt x="80" y="132"/>
                  </a:cubicBezTo>
                  <a:cubicBezTo>
                    <a:pt x="79" y="132"/>
                    <a:pt x="74" y="131"/>
                    <a:pt x="74" y="131"/>
                  </a:cubicBezTo>
                  <a:cubicBezTo>
                    <a:pt x="74" y="131"/>
                    <a:pt x="71" y="128"/>
                    <a:pt x="70" y="127"/>
                  </a:cubicBezTo>
                  <a:cubicBezTo>
                    <a:pt x="69" y="126"/>
                    <a:pt x="65" y="124"/>
                    <a:pt x="64" y="123"/>
                  </a:cubicBezTo>
                  <a:cubicBezTo>
                    <a:pt x="63" y="123"/>
                    <a:pt x="63" y="122"/>
                    <a:pt x="63" y="122"/>
                  </a:cubicBezTo>
                  <a:cubicBezTo>
                    <a:pt x="61" y="120"/>
                    <a:pt x="62" y="120"/>
                    <a:pt x="60" y="119"/>
                  </a:cubicBezTo>
                  <a:cubicBezTo>
                    <a:pt x="58" y="118"/>
                    <a:pt x="56" y="118"/>
                    <a:pt x="56" y="117"/>
                  </a:cubicBezTo>
                  <a:cubicBezTo>
                    <a:pt x="56" y="116"/>
                    <a:pt x="57" y="114"/>
                    <a:pt x="55" y="114"/>
                  </a:cubicBezTo>
                  <a:cubicBezTo>
                    <a:pt x="52" y="115"/>
                    <a:pt x="51" y="116"/>
                    <a:pt x="50" y="115"/>
                  </a:cubicBezTo>
                  <a:cubicBezTo>
                    <a:pt x="48" y="113"/>
                    <a:pt x="48" y="113"/>
                    <a:pt x="47" y="111"/>
                  </a:cubicBezTo>
                  <a:cubicBezTo>
                    <a:pt x="47" y="109"/>
                    <a:pt x="47" y="107"/>
                    <a:pt x="45" y="107"/>
                  </a:cubicBezTo>
                  <a:cubicBezTo>
                    <a:pt x="43" y="107"/>
                    <a:pt x="42" y="106"/>
                    <a:pt x="42" y="106"/>
                  </a:cubicBezTo>
                  <a:cubicBezTo>
                    <a:pt x="42" y="106"/>
                    <a:pt x="41" y="107"/>
                    <a:pt x="40" y="105"/>
                  </a:cubicBezTo>
                  <a:cubicBezTo>
                    <a:pt x="39" y="102"/>
                    <a:pt x="42" y="104"/>
                    <a:pt x="39" y="100"/>
                  </a:cubicBezTo>
                  <a:cubicBezTo>
                    <a:pt x="35" y="97"/>
                    <a:pt x="36" y="98"/>
                    <a:pt x="34" y="96"/>
                  </a:cubicBezTo>
                  <a:cubicBezTo>
                    <a:pt x="32" y="94"/>
                    <a:pt x="26" y="96"/>
                    <a:pt x="26" y="96"/>
                  </a:cubicBezTo>
                  <a:cubicBezTo>
                    <a:pt x="26" y="96"/>
                    <a:pt x="26" y="95"/>
                    <a:pt x="24" y="93"/>
                  </a:cubicBezTo>
                  <a:cubicBezTo>
                    <a:pt x="22" y="91"/>
                    <a:pt x="23" y="92"/>
                    <a:pt x="21" y="90"/>
                  </a:cubicBezTo>
                  <a:cubicBezTo>
                    <a:pt x="19" y="87"/>
                    <a:pt x="19" y="88"/>
                    <a:pt x="19" y="85"/>
                  </a:cubicBezTo>
                  <a:cubicBezTo>
                    <a:pt x="18" y="82"/>
                    <a:pt x="19" y="81"/>
                    <a:pt x="17" y="79"/>
                  </a:cubicBezTo>
                  <a:cubicBezTo>
                    <a:pt x="15" y="77"/>
                    <a:pt x="14" y="75"/>
                    <a:pt x="14" y="75"/>
                  </a:cubicBezTo>
                  <a:cubicBezTo>
                    <a:pt x="14" y="75"/>
                    <a:pt x="12" y="73"/>
                    <a:pt x="14" y="70"/>
                  </a:cubicBezTo>
                  <a:cubicBezTo>
                    <a:pt x="16" y="68"/>
                    <a:pt x="16" y="68"/>
                    <a:pt x="16" y="66"/>
                  </a:cubicBezTo>
                  <a:cubicBezTo>
                    <a:pt x="16" y="65"/>
                    <a:pt x="17" y="63"/>
                    <a:pt x="14" y="61"/>
                  </a:cubicBezTo>
                  <a:cubicBezTo>
                    <a:pt x="11" y="59"/>
                    <a:pt x="11" y="59"/>
                    <a:pt x="8" y="57"/>
                  </a:cubicBezTo>
                  <a:cubicBezTo>
                    <a:pt x="6" y="56"/>
                    <a:pt x="5" y="56"/>
                    <a:pt x="4" y="55"/>
                  </a:cubicBezTo>
                  <a:cubicBezTo>
                    <a:pt x="3" y="54"/>
                    <a:pt x="1" y="47"/>
                    <a:pt x="1" y="47"/>
                  </a:cubicBezTo>
                  <a:cubicBezTo>
                    <a:pt x="0" y="44"/>
                    <a:pt x="0" y="44"/>
                    <a:pt x="0" y="44"/>
                  </a:cubicBezTo>
                  <a:cubicBezTo>
                    <a:pt x="5" y="44"/>
                    <a:pt x="5" y="44"/>
                    <a:pt x="5" y="44"/>
                  </a:cubicBezTo>
                  <a:cubicBezTo>
                    <a:pt x="6" y="48"/>
                    <a:pt x="6" y="48"/>
                    <a:pt x="6" y="48"/>
                  </a:cubicBezTo>
                  <a:cubicBezTo>
                    <a:pt x="7" y="51"/>
                    <a:pt x="7" y="51"/>
                    <a:pt x="7" y="51"/>
                  </a:cubicBezTo>
                  <a:cubicBezTo>
                    <a:pt x="10" y="45"/>
                    <a:pt x="10" y="45"/>
                    <a:pt x="10" y="45"/>
                  </a:cubicBezTo>
                  <a:cubicBezTo>
                    <a:pt x="14" y="40"/>
                    <a:pt x="14" y="40"/>
                    <a:pt x="14" y="40"/>
                  </a:cubicBezTo>
                  <a:cubicBezTo>
                    <a:pt x="14" y="40"/>
                    <a:pt x="14" y="40"/>
                    <a:pt x="17" y="40"/>
                  </a:cubicBezTo>
                  <a:cubicBezTo>
                    <a:pt x="19" y="40"/>
                    <a:pt x="22" y="38"/>
                    <a:pt x="23" y="38"/>
                  </a:cubicBezTo>
                  <a:cubicBezTo>
                    <a:pt x="25" y="38"/>
                    <a:pt x="28" y="39"/>
                    <a:pt x="29" y="39"/>
                  </a:cubicBezTo>
                  <a:cubicBezTo>
                    <a:pt x="31" y="38"/>
                    <a:pt x="32" y="38"/>
                    <a:pt x="32" y="36"/>
                  </a:cubicBezTo>
                  <a:cubicBezTo>
                    <a:pt x="33" y="35"/>
                    <a:pt x="31" y="33"/>
                    <a:pt x="35" y="32"/>
                  </a:cubicBezTo>
                  <a:cubicBezTo>
                    <a:pt x="38" y="30"/>
                    <a:pt x="39" y="30"/>
                    <a:pt x="39" y="30"/>
                  </a:cubicBezTo>
                  <a:lnTo>
                    <a:pt x="43" y="27"/>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2" name="Freeform 33"/>
            <p:cNvSpPr>
              <a:spLocks noEditPoints="1"/>
            </p:cNvSpPr>
            <p:nvPr/>
          </p:nvSpPr>
          <p:spPr bwMode="auto">
            <a:xfrm>
              <a:off x="7687686" y="3123231"/>
              <a:ext cx="662956" cy="236523"/>
            </a:xfrm>
            <a:custGeom>
              <a:avLst/>
              <a:gdLst>
                <a:gd name="T0" fmla="*/ 233 w 291"/>
                <a:gd name="T1" fmla="*/ 67 h 107"/>
                <a:gd name="T2" fmla="*/ 238 w 291"/>
                <a:gd name="T3" fmla="*/ 67 h 107"/>
                <a:gd name="T4" fmla="*/ 239 w 291"/>
                <a:gd name="T5" fmla="*/ 67 h 107"/>
                <a:gd name="T6" fmla="*/ 240 w 291"/>
                <a:gd name="T7" fmla="*/ 67 h 107"/>
                <a:gd name="T8" fmla="*/ 240 w 291"/>
                <a:gd name="T9" fmla="*/ 68 h 107"/>
                <a:gd name="T10" fmla="*/ 241 w 291"/>
                <a:gd name="T11" fmla="*/ 68 h 107"/>
                <a:gd name="T12" fmla="*/ 242 w 291"/>
                <a:gd name="T13" fmla="*/ 67 h 107"/>
                <a:gd name="T14" fmla="*/ 243 w 291"/>
                <a:gd name="T15" fmla="*/ 67 h 107"/>
                <a:gd name="T16" fmla="*/ 244 w 291"/>
                <a:gd name="T17" fmla="*/ 67 h 107"/>
                <a:gd name="T18" fmla="*/ 245 w 291"/>
                <a:gd name="T19" fmla="*/ 67 h 107"/>
                <a:gd name="T20" fmla="*/ 247 w 291"/>
                <a:gd name="T21" fmla="*/ 67 h 107"/>
                <a:gd name="T22" fmla="*/ 248 w 291"/>
                <a:gd name="T23" fmla="*/ 67 h 107"/>
                <a:gd name="T24" fmla="*/ 249 w 291"/>
                <a:gd name="T25" fmla="*/ 66 h 107"/>
                <a:gd name="T26" fmla="*/ 250 w 291"/>
                <a:gd name="T27" fmla="*/ 66 h 107"/>
                <a:gd name="T28" fmla="*/ 250 w 291"/>
                <a:gd name="T29" fmla="*/ 66 h 107"/>
                <a:gd name="T30" fmla="*/ 267 w 291"/>
                <a:gd name="T31" fmla="*/ 71 h 107"/>
                <a:gd name="T32" fmla="*/ 268 w 291"/>
                <a:gd name="T33" fmla="*/ 71 h 107"/>
                <a:gd name="T34" fmla="*/ 268 w 291"/>
                <a:gd name="T35" fmla="*/ 71 h 107"/>
                <a:gd name="T36" fmla="*/ 268 w 291"/>
                <a:gd name="T37" fmla="*/ 71 h 107"/>
                <a:gd name="T38" fmla="*/ 233 w 291"/>
                <a:gd name="T39" fmla="*/ 67 h 107"/>
                <a:gd name="T40" fmla="*/ 269 w 291"/>
                <a:gd name="T41" fmla="*/ 71 h 107"/>
                <a:gd name="T42" fmla="*/ 269 w 291"/>
                <a:gd name="T43" fmla="*/ 71 h 107"/>
                <a:gd name="T44" fmla="*/ 270 w 291"/>
                <a:gd name="T45" fmla="*/ 71 h 107"/>
                <a:gd name="T46" fmla="*/ 270 w 291"/>
                <a:gd name="T47" fmla="*/ 70 h 107"/>
                <a:gd name="T48" fmla="*/ 271 w 291"/>
                <a:gd name="T49" fmla="*/ 70 h 107"/>
                <a:gd name="T50" fmla="*/ 271 w 291"/>
                <a:gd name="T51" fmla="*/ 70 h 107"/>
                <a:gd name="T52" fmla="*/ 271 w 291"/>
                <a:gd name="T53" fmla="*/ 70 h 107"/>
                <a:gd name="T54" fmla="*/ 272 w 291"/>
                <a:gd name="T55" fmla="*/ 69 h 107"/>
                <a:gd name="T56" fmla="*/ 272 w 291"/>
                <a:gd name="T57" fmla="*/ 69 h 107"/>
                <a:gd name="T58" fmla="*/ 273 w 291"/>
                <a:gd name="T59" fmla="*/ 69 h 107"/>
                <a:gd name="T60" fmla="*/ 273 w 291"/>
                <a:gd name="T61" fmla="*/ 69 h 107"/>
                <a:gd name="T62" fmla="*/ 273 w 291"/>
                <a:gd name="T63" fmla="*/ 69 h 107"/>
                <a:gd name="T64" fmla="*/ 273 w 291"/>
                <a:gd name="T65" fmla="*/ 69 h 107"/>
                <a:gd name="T66" fmla="*/ 274 w 291"/>
                <a:gd name="T67" fmla="*/ 69 h 107"/>
                <a:gd name="T68" fmla="*/ 274 w 291"/>
                <a:gd name="T69" fmla="*/ 69 h 107"/>
                <a:gd name="T70" fmla="*/ 274 w 291"/>
                <a:gd name="T71" fmla="*/ 69 h 107"/>
                <a:gd name="T72" fmla="*/ 275 w 291"/>
                <a:gd name="T73" fmla="*/ 69 h 107"/>
                <a:gd name="T74" fmla="*/ 289 w 291"/>
                <a:gd name="T75" fmla="*/ 72 h 107"/>
                <a:gd name="T76" fmla="*/ 272 w 291"/>
                <a:gd name="T77" fmla="*/ 47 h 107"/>
                <a:gd name="T78" fmla="*/ 266 w 291"/>
                <a:gd name="T79" fmla="*/ 27 h 107"/>
                <a:gd name="T80" fmla="*/ 235 w 291"/>
                <a:gd name="T81" fmla="*/ 11 h 107"/>
                <a:gd name="T82" fmla="*/ 197 w 291"/>
                <a:gd name="T83" fmla="*/ 0 h 107"/>
                <a:gd name="T84" fmla="*/ 173 w 291"/>
                <a:gd name="T85" fmla="*/ 17 h 107"/>
                <a:gd name="T86" fmla="*/ 157 w 291"/>
                <a:gd name="T87" fmla="*/ 16 h 107"/>
                <a:gd name="T88" fmla="*/ 111 w 291"/>
                <a:gd name="T89" fmla="*/ 2 h 107"/>
                <a:gd name="T90" fmla="*/ 68 w 291"/>
                <a:gd name="T91" fmla="*/ 11 h 107"/>
                <a:gd name="T92" fmla="*/ 40 w 291"/>
                <a:gd name="T93" fmla="*/ 10 h 107"/>
                <a:gd name="T94" fmla="*/ 1 w 291"/>
                <a:gd name="T95" fmla="*/ 10 h 107"/>
                <a:gd name="T96" fmla="*/ 18 w 291"/>
                <a:gd name="T97" fmla="*/ 27 h 107"/>
                <a:gd name="T98" fmla="*/ 44 w 291"/>
                <a:gd name="T99" fmla="*/ 31 h 107"/>
                <a:gd name="T100" fmla="*/ 70 w 291"/>
                <a:gd name="T101" fmla="*/ 48 h 107"/>
                <a:gd name="T102" fmla="*/ 83 w 291"/>
                <a:gd name="T103" fmla="*/ 100 h 107"/>
                <a:gd name="T104" fmla="*/ 124 w 291"/>
                <a:gd name="T105" fmla="*/ 91 h 107"/>
                <a:gd name="T106" fmla="*/ 153 w 291"/>
                <a:gd name="T107" fmla="*/ 102 h 107"/>
                <a:gd name="T108" fmla="*/ 163 w 291"/>
                <a:gd name="T109" fmla="*/ 98 h 107"/>
                <a:gd name="T110" fmla="*/ 184 w 291"/>
                <a:gd name="T111" fmla="*/ 85 h 107"/>
                <a:gd name="T112" fmla="*/ 193 w 291"/>
                <a:gd name="T113" fmla="*/ 79 h 107"/>
                <a:gd name="T114" fmla="*/ 206 w 291"/>
                <a:gd name="T115" fmla="*/ 76 h 107"/>
                <a:gd name="T116" fmla="*/ 215 w 291"/>
                <a:gd name="T117" fmla="*/ 68 h 107"/>
                <a:gd name="T118" fmla="*/ 230 w 291"/>
                <a:gd name="T119" fmla="*/ 6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1" h="107">
                  <a:moveTo>
                    <a:pt x="231" y="69"/>
                  </a:moveTo>
                  <a:cubicBezTo>
                    <a:pt x="232" y="69"/>
                    <a:pt x="232" y="69"/>
                    <a:pt x="232" y="69"/>
                  </a:cubicBezTo>
                  <a:cubicBezTo>
                    <a:pt x="231" y="68"/>
                    <a:pt x="231" y="68"/>
                    <a:pt x="231" y="68"/>
                  </a:cubicBezTo>
                  <a:cubicBezTo>
                    <a:pt x="231" y="68"/>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4" y="67"/>
                    <a:pt x="234" y="67"/>
                    <a:pt x="234" y="67"/>
                  </a:cubicBezTo>
                  <a:cubicBezTo>
                    <a:pt x="234" y="67"/>
                    <a:pt x="234" y="67"/>
                    <a:pt x="234" y="67"/>
                  </a:cubicBezTo>
                  <a:cubicBezTo>
                    <a:pt x="235" y="67"/>
                    <a:pt x="237"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9" y="67"/>
                    <a:pt x="249" y="67"/>
                    <a:pt x="249" y="67"/>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2" y="70"/>
                    <a:pt x="252" y="70"/>
                    <a:pt x="252" y="70"/>
                  </a:cubicBezTo>
                  <a:cubicBezTo>
                    <a:pt x="252" y="70"/>
                    <a:pt x="263" y="72"/>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31" y="69"/>
                    <a:pt x="231" y="69"/>
                    <a:pt x="231" y="69"/>
                  </a:cubicBezTo>
                  <a:close/>
                  <a:moveTo>
                    <a:pt x="233" y="67"/>
                  </a:moveTo>
                  <a:cubicBezTo>
                    <a:pt x="233" y="67"/>
                    <a:pt x="233" y="67"/>
                    <a:pt x="233" y="67"/>
                  </a:cubicBezTo>
                  <a:cubicBezTo>
                    <a:pt x="233" y="67"/>
                    <a:pt x="233" y="67"/>
                    <a:pt x="233" y="67"/>
                  </a:cubicBezTo>
                  <a:cubicBezTo>
                    <a:pt x="233" y="67"/>
                    <a:pt x="233" y="67"/>
                    <a:pt x="233" y="67"/>
                  </a:cubicBezTo>
                  <a:close/>
                  <a:moveTo>
                    <a:pt x="269" y="71"/>
                  </a:move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70" y="71"/>
                    <a:pt x="270" y="71"/>
                    <a:pt x="270" y="71"/>
                  </a:cubicBezTo>
                  <a:cubicBezTo>
                    <a:pt x="270" y="71"/>
                    <a:pt x="270" y="71"/>
                    <a:pt x="270" y="71"/>
                  </a:cubicBezTo>
                  <a:cubicBezTo>
                    <a:pt x="270" y="71"/>
                    <a:pt x="270" y="71"/>
                    <a:pt x="270" y="71"/>
                  </a:cubicBezTo>
                  <a:cubicBezTo>
                    <a:pt x="270" y="71"/>
                    <a:pt x="270" y="71"/>
                    <a:pt x="270" y="71"/>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2" y="70"/>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6" y="69"/>
                    <a:pt x="276" y="69"/>
                    <a:pt x="278" y="70"/>
                  </a:cubicBezTo>
                  <a:cubicBezTo>
                    <a:pt x="280" y="71"/>
                    <a:pt x="283" y="72"/>
                    <a:pt x="285" y="72"/>
                  </a:cubicBezTo>
                  <a:cubicBezTo>
                    <a:pt x="289" y="72"/>
                    <a:pt x="289" y="72"/>
                    <a:pt x="289" y="72"/>
                  </a:cubicBezTo>
                  <a:cubicBezTo>
                    <a:pt x="290" y="69"/>
                    <a:pt x="290" y="69"/>
                    <a:pt x="290" y="69"/>
                  </a:cubicBezTo>
                  <a:cubicBezTo>
                    <a:pt x="291" y="71"/>
                    <a:pt x="289" y="61"/>
                    <a:pt x="290" y="58"/>
                  </a:cubicBezTo>
                  <a:cubicBezTo>
                    <a:pt x="289" y="57"/>
                    <a:pt x="288" y="56"/>
                    <a:pt x="288" y="55"/>
                  </a:cubicBezTo>
                  <a:cubicBezTo>
                    <a:pt x="287" y="54"/>
                    <a:pt x="282" y="54"/>
                    <a:pt x="282" y="54"/>
                  </a:cubicBezTo>
                  <a:cubicBezTo>
                    <a:pt x="278" y="53"/>
                    <a:pt x="278" y="53"/>
                    <a:pt x="278" y="53"/>
                  </a:cubicBezTo>
                  <a:cubicBezTo>
                    <a:pt x="275" y="52"/>
                    <a:pt x="275" y="52"/>
                    <a:pt x="275" y="52"/>
                  </a:cubicBezTo>
                  <a:cubicBezTo>
                    <a:pt x="272" y="47"/>
                    <a:pt x="272" y="47"/>
                    <a:pt x="272" y="47"/>
                  </a:cubicBezTo>
                  <a:cubicBezTo>
                    <a:pt x="269" y="45"/>
                    <a:pt x="269" y="45"/>
                    <a:pt x="269" y="45"/>
                  </a:cubicBezTo>
                  <a:cubicBezTo>
                    <a:pt x="266" y="41"/>
                    <a:pt x="266" y="41"/>
                    <a:pt x="266" y="41"/>
                  </a:cubicBezTo>
                  <a:cubicBezTo>
                    <a:pt x="267" y="39"/>
                    <a:pt x="267" y="39"/>
                    <a:pt x="267" y="39"/>
                  </a:cubicBezTo>
                  <a:cubicBezTo>
                    <a:pt x="270" y="35"/>
                    <a:pt x="270" y="35"/>
                    <a:pt x="270" y="35"/>
                  </a:cubicBezTo>
                  <a:cubicBezTo>
                    <a:pt x="270" y="35"/>
                    <a:pt x="271" y="35"/>
                    <a:pt x="272" y="33"/>
                  </a:cubicBezTo>
                  <a:cubicBezTo>
                    <a:pt x="274" y="30"/>
                    <a:pt x="272" y="30"/>
                    <a:pt x="272" y="30"/>
                  </a:cubicBezTo>
                  <a:cubicBezTo>
                    <a:pt x="272" y="30"/>
                    <a:pt x="268" y="28"/>
                    <a:pt x="266" y="27"/>
                  </a:cubicBezTo>
                  <a:cubicBezTo>
                    <a:pt x="264" y="26"/>
                    <a:pt x="261" y="29"/>
                    <a:pt x="261" y="29"/>
                  </a:cubicBezTo>
                  <a:cubicBezTo>
                    <a:pt x="255" y="28"/>
                    <a:pt x="255" y="28"/>
                    <a:pt x="255" y="28"/>
                  </a:cubicBezTo>
                  <a:cubicBezTo>
                    <a:pt x="250" y="28"/>
                    <a:pt x="250" y="28"/>
                    <a:pt x="250" y="28"/>
                  </a:cubicBezTo>
                  <a:cubicBezTo>
                    <a:pt x="246" y="24"/>
                    <a:pt x="246" y="24"/>
                    <a:pt x="246" y="24"/>
                  </a:cubicBezTo>
                  <a:cubicBezTo>
                    <a:pt x="239" y="22"/>
                    <a:pt x="239" y="22"/>
                    <a:pt x="239" y="22"/>
                  </a:cubicBezTo>
                  <a:cubicBezTo>
                    <a:pt x="235" y="20"/>
                    <a:pt x="235" y="20"/>
                    <a:pt x="235" y="20"/>
                  </a:cubicBezTo>
                  <a:cubicBezTo>
                    <a:pt x="235" y="20"/>
                    <a:pt x="235" y="12"/>
                    <a:pt x="235" y="11"/>
                  </a:cubicBezTo>
                  <a:cubicBezTo>
                    <a:pt x="235" y="9"/>
                    <a:pt x="235" y="6"/>
                    <a:pt x="235" y="6"/>
                  </a:cubicBezTo>
                  <a:cubicBezTo>
                    <a:pt x="235" y="6"/>
                    <a:pt x="229" y="5"/>
                    <a:pt x="226" y="6"/>
                  </a:cubicBezTo>
                  <a:cubicBezTo>
                    <a:pt x="224" y="7"/>
                    <a:pt x="221" y="6"/>
                    <a:pt x="221" y="6"/>
                  </a:cubicBezTo>
                  <a:cubicBezTo>
                    <a:pt x="221" y="6"/>
                    <a:pt x="213" y="5"/>
                    <a:pt x="212" y="3"/>
                  </a:cubicBezTo>
                  <a:cubicBezTo>
                    <a:pt x="212" y="1"/>
                    <a:pt x="212" y="2"/>
                    <a:pt x="211" y="2"/>
                  </a:cubicBezTo>
                  <a:cubicBezTo>
                    <a:pt x="209" y="2"/>
                    <a:pt x="203" y="2"/>
                    <a:pt x="203" y="2"/>
                  </a:cubicBezTo>
                  <a:cubicBezTo>
                    <a:pt x="197" y="0"/>
                    <a:pt x="197" y="0"/>
                    <a:pt x="197" y="0"/>
                  </a:cubicBezTo>
                  <a:cubicBezTo>
                    <a:pt x="197" y="9"/>
                    <a:pt x="197" y="9"/>
                    <a:pt x="197" y="9"/>
                  </a:cubicBezTo>
                  <a:cubicBezTo>
                    <a:pt x="196" y="7"/>
                    <a:pt x="196" y="7"/>
                    <a:pt x="196" y="7"/>
                  </a:cubicBezTo>
                  <a:cubicBezTo>
                    <a:pt x="186" y="6"/>
                    <a:pt x="186" y="6"/>
                    <a:pt x="186" y="6"/>
                  </a:cubicBezTo>
                  <a:cubicBezTo>
                    <a:pt x="180" y="9"/>
                    <a:pt x="180" y="9"/>
                    <a:pt x="180" y="9"/>
                  </a:cubicBezTo>
                  <a:cubicBezTo>
                    <a:pt x="175" y="11"/>
                    <a:pt x="175" y="11"/>
                    <a:pt x="175" y="11"/>
                  </a:cubicBezTo>
                  <a:cubicBezTo>
                    <a:pt x="175" y="14"/>
                    <a:pt x="175" y="14"/>
                    <a:pt x="175" y="14"/>
                  </a:cubicBezTo>
                  <a:cubicBezTo>
                    <a:pt x="173" y="17"/>
                    <a:pt x="173" y="17"/>
                    <a:pt x="173" y="17"/>
                  </a:cubicBezTo>
                  <a:cubicBezTo>
                    <a:pt x="173" y="17"/>
                    <a:pt x="170" y="18"/>
                    <a:pt x="168" y="18"/>
                  </a:cubicBezTo>
                  <a:cubicBezTo>
                    <a:pt x="168" y="19"/>
                    <a:pt x="167" y="21"/>
                    <a:pt x="167" y="22"/>
                  </a:cubicBezTo>
                  <a:cubicBezTo>
                    <a:pt x="166" y="23"/>
                    <a:pt x="164" y="23"/>
                    <a:pt x="164" y="23"/>
                  </a:cubicBezTo>
                  <a:cubicBezTo>
                    <a:pt x="160" y="22"/>
                    <a:pt x="160" y="22"/>
                    <a:pt x="160" y="22"/>
                  </a:cubicBezTo>
                  <a:cubicBezTo>
                    <a:pt x="157" y="22"/>
                    <a:pt x="157" y="22"/>
                    <a:pt x="157" y="22"/>
                  </a:cubicBezTo>
                  <a:cubicBezTo>
                    <a:pt x="155" y="20"/>
                    <a:pt x="155" y="20"/>
                    <a:pt x="155" y="20"/>
                  </a:cubicBezTo>
                  <a:cubicBezTo>
                    <a:pt x="157" y="16"/>
                    <a:pt x="157" y="16"/>
                    <a:pt x="157" y="16"/>
                  </a:cubicBezTo>
                  <a:cubicBezTo>
                    <a:pt x="157" y="14"/>
                    <a:pt x="157" y="14"/>
                    <a:pt x="157" y="14"/>
                  </a:cubicBezTo>
                  <a:cubicBezTo>
                    <a:pt x="151" y="14"/>
                    <a:pt x="151" y="14"/>
                    <a:pt x="151" y="14"/>
                  </a:cubicBezTo>
                  <a:cubicBezTo>
                    <a:pt x="145" y="12"/>
                    <a:pt x="145" y="12"/>
                    <a:pt x="145" y="12"/>
                  </a:cubicBezTo>
                  <a:cubicBezTo>
                    <a:pt x="132" y="11"/>
                    <a:pt x="132" y="11"/>
                    <a:pt x="132" y="11"/>
                  </a:cubicBezTo>
                  <a:cubicBezTo>
                    <a:pt x="124" y="9"/>
                    <a:pt x="124" y="9"/>
                    <a:pt x="124" y="9"/>
                  </a:cubicBezTo>
                  <a:cubicBezTo>
                    <a:pt x="119" y="4"/>
                    <a:pt x="119" y="4"/>
                    <a:pt x="119" y="4"/>
                  </a:cubicBezTo>
                  <a:cubicBezTo>
                    <a:pt x="111" y="2"/>
                    <a:pt x="111" y="2"/>
                    <a:pt x="111" y="2"/>
                  </a:cubicBezTo>
                  <a:cubicBezTo>
                    <a:pt x="104" y="7"/>
                    <a:pt x="104" y="7"/>
                    <a:pt x="104" y="7"/>
                  </a:cubicBezTo>
                  <a:cubicBezTo>
                    <a:pt x="104" y="7"/>
                    <a:pt x="97" y="4"/>
                    <a:pt x="94" y="4"/>
                  </a:cubicBezTo>
                  <a:cubicBezTo>
                    <a:pt x="92" y="5"/>
                    <a:pt x="88" y="6"/>
                    <a:pt x="87" y="7"/>
                  </a:cubicBezTo>
                  <a:cubicBezTo>
                    <a:pt x="86" y="7"/>
                    <a:pt x="84" y="10"/>
                    <a:pt x="83" y="10"/>
                  </a:cubicBezTo>
                  <a:cubicBezTo>
                    <a:pt x="81" y="11"/>
                    <a:pt x="79" y="10"/>
                    <a:pt x="77" y="10"/>
                  </a:cubicBezTo>
                  <a:cubicBezTo>
                    <a:pt x="76" y="11"/>
                    <a:pt x="75" y="12"/>
                    <a:pt x="73" y="12"/>
                  </a:cubicBezTo>
                  <a:cubicBezTo>
                    <a:pt x="71" y="12"/>
                    <a:pt x="70" y="11"/>
                    <a:pt x="68" y="11"/>
                  </a:cubicBezTo>
                  <a:cubicBezTo>
                    <a:pt x="67" y="12"/>
                    <a:pt x="66" y="13"/>
                    <a:pt x="64" y="13"/>
                  </a:cubicBezTo>
                  <a:cubicBezTo>
                    <a:pt x="62" y="13"/>
                    <a:pt x="61" y="11"/>
                    <a:pt x="61" y="11"/>
                  </a:cubicBezTo>
                  <a:cubicBezTo>
                    <a:pt x="58" y="11"/>
                    <a:pt x="58" y="11"/>
                    <a:pt x="58" y="11"/>
                  </a:cubicBezTo>
                  <a:cubicBezTo>
                    <a:pt x="55" y="8"/>
                    <a:pt x="55" y="8"/>
                    <a:pt x="55" y="8"/>
                  </a:cubicBezTo>
                  <a:cubicBezTo>
                    <a:pt x="55" y="8"/>
                    <a:pt x="54" y="10"/>
                    <a:pt x="51" y="10"/>
                  </a:cubicBezTo>
                  <a:cubicBezTo>
                    <a:pt x="49" y="9"/>
                    <a:pt x="47" y="8"/>
                    <a:pt x="45" y="9"/>
                  </a:cubicBezTo>
                  <a:cubicBezTo>
                    <a:pt x="43" y="9"/>
                    <a:pt x="40" y="10"/>
                    <a:pt x="40" y="10"/>
                  </a:cubicBezTo>
                  <a:cubicBezTo>
                    <a:pt x="32" y="7"/>
                    <a:pt x="32" y="7"/>
                    <a:pt x="32" y="7"/>
                  </a:cubicBezTo>
                  <a:cubicBezTo>
                    <a:pt x="27" y="6"/>
                    <a:pt x="27" y="6"/>
                    <a:pt x="27" y="6"/>
                  </a:cubicBezTo>
                  <a:cubicBezTo>
                    <a:pt x="23" y="5"/>
                    <a:pt x="23" y="5"/>
                    <a:pt x="23" y="5"/>
                  </a:cubicBezTo>
                  <a:cubicBezTo>
                    <a:pt x="21" y="8"/>
                    <a:pt x="21" y="8"/>
                    <a:pt x="21" y="8"/>
                  </a:cubicBezTo>
                  <a:cubicBezTo>
                    <a:pt x="16" y="8"/>
                    <a:pt x="16" y="8"/>
                    <a:pt x="16" y="8"/>
                  </a:cubicBezTo>
                  <a:cubicBezTo>
                    <a:pt x="16" y="8"/>
                    <a:pt x="10" y="6"/>
                    <a:pt x="6" y="7"/>
                  </a:cubicBezTo>
                  <a:cubicBezTo>
                    <a:pt x="5" y="7"/>
                    <a:pt x="2" y="10"/>
                    <a:pt x="1" y="10"/>
                  </a:cubicBezTo>
                  <a:cubicBezTo>
                    <a:pt x="0" y="11"/>
                    <a:pt x="1" y="11"/>
                    <a:pt x="2" y="14"/>
                  </a:cubicBezTo>
                  <a:cubicBezTo>
                    <a:pt x="2" y="16"/>
                    <a:pt x="1" y="20"/>
                    <a:pt x="1" y="20"/>
                  </a:cubicBezTo>
                  <a:cubicBezTo>
                    <a:pt x="7" y="21"/>
                    <a:pt x="7" y="21"/>
                    <a:pt x="7" y="21"/>
                  </a:cubicBezTo>
                  <a:cubicBezTo>
                    <a:pt x="12" y="23"/>
                    <a:pt x="12" y="23"/>
                    <a:pt x="12" y="23"/>
                  </a:cubicBezTo>
                  <a:cubicBezTo>
                    <a:pt x="13" y="27"/>
                    <a:pt x="13" y="27"/>
                    <a:pt x="13" y="27"/>
                  </a:cubicBezTo>
                  <a:cubicBezTo>
                    <a:pt x="13" y="27"/>
                    <a:pt x="16" y="30"/>
                    <a:pt x="17" y="29"/>
                  </a:cubicBezTo>
                  <a:cubicBezTo>
                    <a:pt x="18" y="29"/>
                    <a:pt x="17" y="28"/>
                    <a:pt x="18" y="27"/>
                  </a:cubicBezTo>
                  <a:cubicBezTo>
                    <a:pt x="18" y="27"/>
                    <a:pt x="19" y="29"/>
                    <a:pt x="21" y="29"/>
                  </a:cubicBezTo>
                  <a:cubicBezTo>
                    <a:pt x="21" y="29"/>
                    <a:pt x="23" y="28"/>
                    <a:pt x="24" y="28"/>
                  </a:cubicBezTo>
                  <a:cubicBezTo>
                    <a:pt x="26" y="29"/>
                    <a:pt x="27" y="30"/>
                    <a:pt x="28" y="30"/>
                  </a:cubicBezTo>
                  <a:cubicBezTo>
                    <a:pt x="29" y="30"/>
                    <a:pt x="31" y="29"/>
                    <a:pt x="31" y="29"/>
                  </a:cubicBezTo>
                  <a:cubicBezTo>
                    <a:pt x="33" y="28"/>
                    <a:pt x="36" y="27"/>
                    <a:pt x="39" y="30"/>
                  </a:cubicBezTo>
                  <a:cubicBezTo>
                    <a:pt x="41" y="32"/>
                    <a:pt x="40" y="33"/>
                    <a:pt x="42" y="33"/>
                  </a:cubicBezTo>
                  <a:cubicBezTo>
                    <a:pt x="43" y="33"/>
                    <a:pt x="43" y="31"/>
                    <a:pt x="44" y="31"/>
                  </a:cubicBezTo>
                  <a:cubicBezTo>
                    <a:pt x="46" y="31"/>
                    <a:pt x="46" y="32"/>
                    <a:pt x="47" y="33"/>
                  </a:cubicBezTo>
                  <a:cubicBezTo>
                    <a:pt x="49" y="35"/>
                    <a:pt x="49" y="37"/>
                    <a:pt x="51" y="38"/>
                  </a:cubicBezTo>
                  <a:cubicBezTo>
                    <a:pt x="51" y="39"/>
                    <a:pt x="52" y="40"/>
                    <a:pt x="54" y="40"/>
                  </a:cubicBezTo>
                  <a:cubicBezTo>
                    <a:pt x="54" y="40"/>
                    <a:pt x="55" y="39"/>
                    <a:pt x="55" y="39"/>
                  </a:cubicBezTo>
                  <a:cubicBezTo>
                    <a:pt x="57" y="39"/>
                    <a:pt x="59" y="39"/>
                    <a:pt x="60" y="40"/>
                  </a:cubicBezTo>
                  <a:cubicBezTo>
                    <a:pt x="64" y="40"/>
                    <a:pt x="65" y="40"/>
                    <a:pt x="66" y="41"/>
                  </a:cubicBezTo>
                  <a:cubicBezTo>
                    <a:pt x="67" y="43"/>
                    <a:pt x="69" y="46"/>
                    <a:pt x="70" y="48"/>
                  </a:cubicBezTo>
                  <a:cubicBezTo>
                    <a:pt x="71" y="50"/>
                    <a:pt x="72" y="54"/>
                    <a:pt x="73" y="55"/>
                  </a:cubicBezTo>
                  <a:cubicBezTo>
                    <a:pt x="74" y="57"/>
                    <a:pt x="77" y="58"/>
                    <a:pt x="78" y="60"/>
                  </a:cubicBezTo>
                  <a:cubicBezTo>
                    <a:pt x="79" y="61"/>
                    <a:pt x="81" y="67"/>
                    <a:pt x="82" y="69"/>
                  </a:cubicBezTo>
                  <a:cubicBezTo>
                    <a:pt x="82" y="71"/>
                    <a:pt x="85" y="74"/>
                    <a:pt x="86" y="78"/>
                  </a:cubicBezTo>
                  <a:cubicBezTo>
                    <a:pt x="88" y="82"/>
                    <a:pt x="88" y="85"/>
                    <a:pt x="88" y="85"/>
                  </a:cubicBezTo>
                  <a:cubicBezTo>
                    <a:pt x="88" y="89"/>
                    <a:pt x="88" y="89"/>
                    <a:pt x="88" y="89"/>
                  </a:cubicBezTo>
                  <a:cubicBezTo>
                    <a:pt x="88" y="89"/>
                    <a:pt x="85" y="98"/>
                    <a:pt x="83" y="100"/>
                  </a:cubicBezTo>
                  <a:cubicBezTo>
                    <a:pt x="81" y="102"/>
                    <a:pt x="84" y="105"/>
                    <a:pt x="87" y="106"/>
                  </a:cubicBezTo>
                  <a:cubicBezTo>
                    <a:pt x="90" y="107"/>
                    <a:pt x="98" y="103"/>
                    <a:pt x="98" y="103"/>
                  </a:cubicBezTo>
                  <a:cubicBezTo>
                    <a:pt x="103" y="101"/>
                    <a:pt x="103" y="101"/>
                    <a:pt x="103" y="101"/>
                  </a:cubicBezTo>
                  <a:cubicBezTo>
                    <a:pt x="108" y="100"/>
                    <a:pt x="108" y="100"/>
                    <a:pt x="108" y="100"/>
                  </a:cubicBezTo>
                  <a:cubicBezTo>
                    <a:pt x="108" y="100"/>
                    <a:pt x="120" y="99"/>
                    <a:pt x="122" y="98"/>
                  </a:cubicBezTo>
                  <a:cubicBezTo>
                    <a:pt x="125" y="96"/>
                    <a:pt x="125" y="94"/>
                    <a:pt x="125" y="94"/>
                  </a:cubicBezTo>
                  <a:cubicBezTo>
                    <a:pt x="124" y="91"/>
                    <a:pt x="124" y="91"/>
                    <a:pt x="124" y="91"/>
                  </a:cubicBezTo>
                  <a:cubicBezTo>
                    <a:pt x="124" y="91"/>
                    <a:pt x="130" y="88"/>
                    <a:pt x="133" y="87"/>
                  </a:cubicBezTo>
                  <a:cubicBezTo>
                    <a:pt x="135" y="86"/>
                    <a:pt x="137" y="88"/>
                    <a:pt x="137" y="88"/>
                  </a:cubicBezTo>
                  <a:cubicBezTo>
                    <a:pt x="140" y="91"/>
                    <a:pt x="140" y="91"/>
                    <a:pt x="140" y="91"/>
                  </a:cubicBezTo>
                  <a:cubicBezTo>
                    <a:pt x="144" y="95"/>
                    <a:pt x="144" y="95"/>
                    <a:pt x="144" y="95"/>
                  </a:cubicBezTo>
                  <a:cubicBezTo>
                    <a:pt x="149" y="96"/>
                    <a:pt x="149" y="96"/>
                    <a:pt x="149" y="96"/>
                  </a:cubicBezTo>
                  <a:cubicBezTo>
                    <a:pt x="149" y="96"/>
                    <a:pt x="152" y="99"/>
                    <a:pt x="153" y="100"/>
                  </a:cubicBezTo>
                  <a:cubicBezTo>
                    <a:pt x="153" y="102"/>
                    <a:pt x="153" y="102"/>
                    <a:pt x="153" y="102"/>
                  </a:cubicBezTo>
                  <a:cubicBezTo>
                    <a:pt x="159" y="102"/>
                    <a:pt x="159" y="102"/>
                    <a:pt x="159" y="102"/>
                  </a:cubicBezTo>
                  <a:cubicBezTo>
                    <a:pt x="164" y="100"/>
                    <a:pt x="164" y="100"/>
                    <a:pt x="164" y="100"/>
                  </a:cubicBezTo>
                  <a:cubicBezTo>
                    <a:pt x="169" y="103"/>
                    <a:pt x="169" y="103"/>
                    <a:pt x="169" y="103"/>
                  </a:cubicBezTo>
                  <a:cubicBezTo>
                    <a:pt x="174" y="101"/>
                    <a:pt x="174" y="101"/>
                    <a:pt x="174" y="101"/>
                  </a:cubicBezTo>
                  <a:cubicBezTo>
                    <a:pt x="173" y="100"/>
                    <a:pt x="169" y="99"/>
                    <a:pt x="169" y="99"/>
                  </a:cubicBezTo>
                  <a:cubicBezTo>
                    <a:pt x="164" y="99"/>
                    <a:pt x="164" y="99"/>
                    <a:pt x="164" y="99"/>
                  </a:cubicBezTo>
                  <a:cubicBezTo>
                    <a:pt x="163" y="98"/>
                    <a:pt x="163" y="98"/>
                    <a:pt x="163" y="98"/>
                  </a:cubicBezTo>
                  <a:cubicBezTo>
                    <a:pt x="161" y="96"/>
                    <a:pt x="161" y="96"/>
                    <a:pt x="161" y="96"/>
                  </a:cubicBezTo>
                  <a:cubicBezTo>
                    <a:pt x="165" y="93"/>
                    <a:pt x="165" y="93"/>
                    <a:pt x="165" y="93"/>
                  </a:cubicBezTo>
                  <a:cubicBezTo>
                    <a:pt x="165" y="93"/>
                    <a:pt x="167" y="93"/>
                    <a:pt x="168" y="92"/>
                  </a:cubicBezTo>
                  <a:cubicBezTo>
                    <a:pt x="170" y="92"/>
                    <a:pt x="176" y="90"/>
                    <a:pt x="176" y="90"/>
                  </a:cubicBezTo>
                  <a:cubicBezTo>
                    <a:pt x="178" y="88"/>
                    <a:pt x="178" y="88"/>
                    <a:pt x="178" y="88"/>
                  </a:cubicBezTo>
                  <a:cubicBezTo>
                    <a:pt x="178" y="88"/>
                    <a:pt x="180" y="86"/>
                    <a:pt x="180" y="86"/>
                  </a:cubicBezTo>
                  <a:cubicBezTo>
                    <a:pt x="181" y="86"/>
                    <a:pt x="183" y="86"/>
                    <a:pt x="184" y="85"/>
                  </a:cubicBezTo>
                  <a:cubicBezTo>
                    <a:pt x="184" y="85"/>
                    <a:pt x="185" y="84"/>
                    <a:pt x="185" y="84"/>
                  </a:cubicBezTo>
                  <a:cubicBezTo>
                    <a:pt x="185" y="84"/>
                    <a:pt x="185" y="83"/>
                    <a:pt x="186" y="83"/>
                  </a:cubicBezTo>
                  <a:cubicBezTo>
                    <a:pt x="186" y="83"/>
                    <a:pt x="187" y="83"/>
                    <a:pt x="188" y="82"/>
                  </a:cubicBezTo>
                  <a:cubicBezTo>
                    <a:pt x="189" y="82"/>
                    <a:pt x="189" y="82"/>
                    <a:pt x="190" y="81"/>
                  </a:cubicBezTo>
                  <a:cubicBezTo>
                    <a:pt x="190" y="81"/>
                    <a:pt x="191" y="78"/>
                    <a:pt x="191" y="78"/>
                  </a:cubicBezTo>
                  <a:cubicBezTo>
                    <a:pt x="191" y="78"/>
                    <a:pt x="191" y="78"/>
                    <a:pt x="191" y="78"/>
                  </a:cubicBezTo>
                  <a:cubicBezTo>
                    <a:pt x="192" y="78"/>
                    <a:pt x="193" y="79"/>
                    <a:pt x="193" y="79"/>
                  </a:cubicBezTo>
                  <a:cubicBezTo>
                    <a:pt x="193" y="79"/>
                    <a:pt x="195" y="79"/>
                    <a:pt x="196" y="79"/>
                  </a:cubicBezTo>
                  <a:cubicBezTo>
                    <a:pt x="196" y="79"/>
                    <a:pt x="198" y="78"/>
                    <a:pt x="198" y="78"/>
                  </a:cubicBezTo>
                  <a:cubicBezTo>
                    <a:pt x="198" y="78"/>
                    <a:pt x="198" y="77"/>
                    <a:pt x="199" y="77"/>
                  </a:cubicBezTo>
                  <a:cubicBezTo>
                    <a:pt x="200" y="77"/>
                    <a:pt x="201" y="77"/>
                    <a:pt x="202" y="77"/>
                  </a:cubicBezTo>
                  <a:cubicBezTo>
                    <a:pt x="202" y="77"/>
                    <a:pt x="204" y="77"/>
                    <a:pt x="204" y="77"/>
                  </a:cubicBezTo>
                  <a:cubicBezTo>
                    <a:pt x="205" y="76"/>
                    <a:pt x="205" y="76"/>
                    <a:pt x="205" y="76"/>
                  </a:cubicBezTo>
                  <a:cubicBezTo>
                    <a:pt x="206" y="76"/>
                    <a:pt x="205" y="75"/>
                    <a:pt x="206" y="76"/>
                  </a:cubicBezTo>
                  <a:cubicBezTo>
                    <a:pt x="207" y="76"/>
                    <a:pt x="206" y="77"/>
                    <a:pt x="207" y="76"/>
                  </a:cubicBezTo>
                  <a:cubicBezTo>
                    <a:pt x="208" y="75"/>
                    <a:pt x="209" y="73"/>
                    <a:pt x="209" y="73"/>
                  </a:cubicBezTo>
                  <a:cubicBezTo>
                    <a:pt x="209" y="73"/>
                    <a:pt x="208" y="73"/>
                    <a:pt x="210" y="73"/>
                  </a:cubicBezTo>
                  <a:cubicBezTo>
                    <a:pt x="212" y="73"/>
                    <a:pt x="212" y="73"/>
                    <a:pt x="214" y="73"/>
                  </a:cubicBezTo>
                  <a:cubicBezTo>
                    <a:pt x="215" y="73"/>
                    <a:pt x="217" y="72"/>
                    <a:pt x="217" y="72"/>
                  </a:cubicBezTo>
                  <a:cubicBezTo>
                    <a:pt x="218" y="72"/>
                    <a:pt x="219" y="71"/>
                    <a:pt x="219" y="71"/>
                  </a:cubicBezTo>
                  <a:cubicBezTo>
                    <a:pt x="219" y="70"/>
                    <a:pt x="215" y="68"/>
                    <a:pt x="215" y="68"/>
                  </a:cubicBezTo>
                  <a:cubicBezTo>
                    <a:pt x="215" y="68"/>
                    <a:pt x="213" y="67"/>
                    <a:pt x="216" y="67"/>
                  </a:cubicBezTo>
                  <a:cubicBezTo>
                    <a:pt x="219" y="68"/>
                    <a:pt x="220" y="68"/>
                    <a:pt x="220" y="68"/>
                  </a:cubicBezTo>
                  <a:cubicBezTo>
                    <a:pt x="221" y="68"/>
                    <a:pt x="221" y="67"/>
                    <a:pt x="222" y="67"/>
                  </a:cubicBezTo>
                  <a:cubicBezTo>
                    <a:pt x="223" y="66"/>
                    <a:pt x="224" y="65"/>
                    <a:pt x="224" y="65"/>
                  </a:cubicBezTo>
                  <a:cubicBezTo>
                    <a:pt x="225" y="65"/>
                    <a:pt x="227" y="67"/>
                    <a:pt x="227" y="67"/>
                  </a:cubicBezTo>
                  <a:cubicBezTo>
                    <a:pt x="227" y="69"/>
                    <a:pt x="227" y="69"/>
                    <a:pt x="227" y="69"/>
                  </a:cubicBezTo>
                  <a:cubicBezTo>
                    <a:pt x="230" y="69"/>
                    <a:pt x="230" y="69"/>
                    <a:pt x="230" y="69"/>
                  </a:cubicBezTo>
                  <a:cubicBezTo>
                    <a:pt x="230" y="69"/>
                    <a:pt x="231" y="69"/>
                    <a:pt x="231" y="69"/>
                  </a:cubicBezTo>
                  <a:cubicBezTo>
                    <a:pt x="269" y="71"/>
                    <a:pt x="269" y="71"/>
                    <a:pt x="269" y="71"/>
                  </a:cubicBezTo>
                  <a:close/>
                  <a:moveTo>
                    <a:pt x="269" y="71"/>
                  </a:moveTo>
                  <a:cubicBezTo>
                    <a:pt x="269" y="71"/>
                    <a:pt x="269" y="71"/>
                    <a:pt x="269" y="71"/>
                  </a:cubicBezTo>
                  <a:cubicBezTo>
                    <a:pt x="269" y="71"/>
                    <a:pt x="269" y="71"/>
                    <a:pt x="269" y="71"/>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3" name="Freeform 41"/>
            <p:cNvSpPr>
              <a:spLocks/>
            </p:cNvSpPr>
            <p:nvPr/>
          </p:nvSpPr>
          <p:spPr bwMode="auto">
            <a:xfrm>
              <a:off x="5769181" y="1991757"/>
              <a:ext cx="413386" cy="308971"/>
            </a:xfrm>
            <a:custGeom>
              <a:avLst/>
              <a:gdLst>
                <a:gd name="T0" fmla="*/ 24 w 181"/>
                <a:gd name="T1" fmla="*/ 22 h 140"/>
                <a:gd name="T2" fmla="*/ 34 w 181"/>
                <a:gd name="T3" fmla="*/ 20 h 140"/>
                <a:gd name="T4" fmla="*/ 48 w 181"/>
                <a:gd name="T5" fmla="*/ 17 h 140"/>
                <a:gd name="T6" fmla="*/ 55 w 181"/>
                <a:gd name="T7" fmla="*/ 16 h 140"/>
                <a:gd name="T8" fmla="*/ 62 w 181"/>
                <a:gd name="T9" fmla="*/ 15 h 140"/>
                <a:gd name="T10" fmla="*/ 73 w 181"/>
                <a:gd name="T11" fmla="*/ 13 h 140"/>
                <a:gd name="T12" fmla="*/ 81 w 181"/>
                <a:gd name="T13" fmla="*/ 13 h 140"/>
                <a:gd name="T14" fmla="*/ 92 w 181"/>
                <a:gd name="T15" fmla="*/ 15 h 140"/>
                <a:gd name="T16" fmla="*/ 101 w 181"/>
                <a:gd name="T17" fmla="*/ 12 h 140"/>
                <a:gd name="T18" fmla="*/ 105 w 181"/>
                <a:gd name="T19" fmla="*/ 3 h 140"/>
                <a:gd name="T20" fmla="*/ 112 w 181"/>
                <a:gd name="T21" fmla="*/ 6 h 140"/>
                <a:gd name="T22" fmla="*/ 117 w 181"/>
                <a:gd name="T23" fmla="*/ 10 h 140"/>
                <a:gd name="T24" fmla="*/ 128 w 181"/>
                <a:gd name="T25" fmla="*/ 11 h 140"/>
                <a:gd name="T26" fmla="*/ 135 w 181"/>
                <a:gd name="T27" fmla="*/ 10 h 140"/>
                <a:gd name="T28" fmla="*/ 139 w 181"/>
                <a:gd name="T29" fmla="*/ 14 h 140"/>
                <a:gd name="T30" fmla="*/ 146 w 181"/>
                <a:gd name="T31" fmla="*/ 17 h 140"/>
                <a:gd name="T32" fmla="*/ 153 w 181"/>
                <a:gd name="T33" fmla="*/ 22 h 140"/>
                <a:gd name="T34" fmla="*/ 158 w 181"/>
                <a:gd name="T35" fmla="*/ 27 h 140"/>
                <a:gd name="T36" fmla="*/ 167 w 181"/>
                <a:gd name="T37" fmla="*/ 28 h 140"/>
                <a:gd name="T38" fmla="*/ 170 w 181"/>
                <a:gd name="T39" fmla="*/ 28 h 140"/>
                <a:gd name="T40" fmla="*/ 172 w 181"/>
                <a:gd name="T41" fmla="*/ 37 h 140"/>
                <a:gd name="T42" fmla="*/ 170 w 181"/>
                <a:gd name="T43" fmla="*/ 47 h 140"/>
                <a:gd name="T44" fmla="*/ 180 w 181"/>
                <a:gd name="T45" fmla="*/ 47 h 140"/>
                <a:gd name="T46" fmla="*/ 177 w 181"/>
                <a:gd name="T47" fmla="*/ 53 h 140"/>
                <a:gd name="T48" fmla="*/ 170 w 181"/>
                <a:gd name="T49" fmla="*/ 57 h 140"/>
                <a:gd name="T50" fmla="*/ 167 w 181"/>
                <a:gd name="T51" fmla="*/ 67 h 140"/>
                <a:gd name="T52" fmla="*/ 157 w 181"/>
                <a:gd name="T53" fmla="*/ 74 h 140"/>
                <a:gd name="T54" fmla="*/ 156 w 181"/>
                <a:gd name="T55" fmla="*/ 82 h 140"/>
                <a:gd name="T56" fmla="*/ 158 w 181"/>
                <a:gd name="T57" fmla="*/ 95 h 140"/>
                <a:gd name="T58" fmla="*/ 157 w 181"/>
                <a:gd name="T59" fmla="*/ 104 h 140"/>
                <a:gd name="T60" fmla="*/ 164 w 181"/>
                <a:gd name="T61" fmla="*/ 107 h 140"/>
                <a:gd name="T62" fmla="*/ 157 w 181"/>
                <a:gd name="T63" fmla="*/ 114 h 140"/>
                <a:gd name="T64" fmla="*/ 156 w 181"/>
                <a:gd name="T65" fmla="*/ 108 h 140"/>
                <a:gd name="T66" fmla="*/ 146 w 181"/>
                <a:gd name="T67" fmla="*/ 113 h 140"/>
                <a:gd name="T68" fmla="*/ 144 w 181"/>
                <a:gd name="T69" fmla="*/ 119 h 140"/>
                <a:gd name="T70" fmla="*/ 136 w 181"/>
                <a:gd name="T71" fmla="*/ 121 h 140"/>
                <a:gd name="T72" fmla="*/ 133 w 181"/>
                <a:gd name="T73" fmla="*/ 128 h 140"/>
                <a:gd name="T74" fmla="*/ 122 w 181"/>
                <a:gd name="T75" fmla="*/ 134 h 140"/>
                <a:gd name="T76" fmla="*/ 106 w 181"/>
                <a:gd name="T77" fmla="*/ 137 h 140"/>
                <a:gd name="T78" fmla="*/ 97 w 181"/>
                <a:gd name="T79" fmla="*/ 140 h 140"/>
                <a:gd name="T80" fmla="*/ 93 w 181"/>
                <a:gd name="T81" fmla="*/ 131 h 140"/>
                <a:gd name="T82" fmla="*/ 79 w 181"/>
                <a:gd name="T83" fmla="*/ 124 h 140"/>
                <a:gd name="T84" fmla="*/ 73 w 181"/>
                <a:gd name="T85" fmla="*/ 121 h 140"/>
                <a:gd name="T86" fmla="*/ 69 w 181"/>
                <a:gd name="T87" fmla="*/ 121 h 140"/>
                <a:gd name="T88" fmla="*/ 66 w 181"/>
                <a:gd name="T89" fmla="*/ 107 h 140"/>
                <a:gd name="T90" fmla="*/ 68 w 181"/>
                <a:gd name="T91" fmla="*/ 97 h 140"/>
                <a:gd name="T92" fmla="*/ 61 w 181"/>
                <a:gd name="T93" fmla="*/ 90 h 140"/>
                <a:gd name="T94" fmla="*/ 56 w 181"/>
                <a:gd name="T95" fmla="*/ 86 h 140"/>
                <a:gd name="T96" fmla="*/ 45 w 181"/>
                <a:gd name="T97" fmla="*/ 89 h 140"/>
                <a:gd name="T98" fmla="*/ 31 w 181"/>
                <a:gd name="T99" fmla="*/ 90 h 140"/>
                <a:gd name="T100" fmla="*/ 22 w 181"/>
                <a:gd name="T101" fmla="*/ 86 h 140"/>
                <a:gd name="T102" fmla="*/ 13 w 181"/>
                <a:gd name="T103" fmla="*/ 79 h 140"/>
                <a:gd name="T104" fmla="*/ 11 w 181"/>
                <a:gd name="T105" fmla="*/ 69 h 140"/>
                <a:gd name="T106" fmla="*/ 4 w 181"/>
                <a:gd name="T107" fmla="*/ 60 h 140"/>
                <a:gd name="T108" fmla="*/ 1 w 181"/>
                <a:gd name="T109" fmla="*/ 49 h 140"/>
                <a:gd name="T110" fmla="*/ 1 w 181"/>
                <a:gd name="T111" fmla="*/ 42 h 140"/>
                <a:gd name="T112" fmla="*/ 7 w 181"/>
                <a:gd name="T113" fmla="*/ 35 h 140"/>
                <a:gd name="T114" fmla="*/ 12 w 181"/>
                <a:gd name="T115" fmla="*/ 31 h 140"/>
                <a:gd name="T116" fmla="*/ 18 w 181"/>
                <a:gd name="T117" fmla="*/ 2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1" h="140">
                  <a:moveTo>
                    <a:pt x="18" y="26"/>
                  </a:moveTo>
                  <a:cubicBezTo>
                    <a:pt x="24" y="22"/>
                    <a:pt x="24" y="22"/>
                    <a:pt x="24" y="22"/>
                  </a:cubicBezTo>
                  <a:cubicBezTo>
                    <a:pt x="27" y="19"/>
                    <a:pt x="27" y="19"/>
                    <a:pt x="27" y="19"/>
                  </a:cubicBezTo>
                  <a:cubicBezTo>
                    <a:pt x="34" y="20"/>
                    <a:pt x="34" y="20"/>
                    <a:pt x="34" y="20"/>
                  </a:cubicBezTo>
                  <a:cubicBezTo>
                    <a:pt x="34" y="20"/>
                    <a:pt x="39" y="18"/>
                    <a:pt x="40" y="18"/>
                  </a:cubicBezTo>
                  <a:cubicBezTo>
                    <a:pt x="41" y="18"/>
                    <a:pt x="48" y="17"/>
                    <a:pt x="48" y="17"/>
                  </a:cubicBezTo>
                  <a:cubicBezTo>
                    <a:pt x="52" y="14"/>
                    <a:pt x="52" y="14"/>
                    <a:pt x="52" y="14"/>
                  </a:cubicBezTo>
                  <a:cubicBezTo>
                    <a:pt x="52" y="14"/>
                    <a:pt x="55" y="15"/>
                    <a:pt x="55" y="16"/>
                  </a:cubicBezTo>
                  <a:cubicBezTo>
                    <a:pt x="56" y="17"/>
                    <a:pt x="59" y="20"/>
                    <a:pt x="60" y="20"/>
                  </a:cubicBezTo>
                  <a:cubicBezTo>
                    <a:pt x="61" y="19"/>
                    <a:pt x="62" y="15"/>
                    <a:pt x="62" y="15"/>
                  </a:cubicBezTo>
                  <a:cubicBezTo>
                    <a:pt x="68" y="14"/>
                    <a:pt x="68" y="14"/>
                    <a:pt x="68" y="14"/>
                  </a:cubicBezTo>
                  <a:cubicBezTo>
                    <a:pt x="73" y="13"/>
                    <a:pt x="73" y="13"/>
                    <a:pt x="73" y="13"/>
                  </a:cubicBezTo>
                  <a:cubicBezTo>
                    <a:pt x="73" y="13"/>
                    <a:pt x="73" y="12"/>
                    <a:pt x="74" y="12"/>
                  </a:cubicBezTo>
                  <a:cubicBezTo>
                    <a:pt x="75" y="13"/>
                    <a:pt x="81" y="13"/>
                    <a:pt x="81" y="13"/>
                  </a:cubicBezTo>
                  <a:cubicBezTo>
                    <a:pt x="87" y="13"/>
                    <a:pt x="87" y="13"/>
                    <a:pt x="87" y="13"/>
                  </a:cubicBezTo>
                  <a:cubicBezTo>
                    <a:pt x="87" y="13"/>
                    <a:pt x="91" y="15"/>
                    <a:pt x="92" y="15"/>
                  </a:cubicBezTo>
                  <a:cubicBezTo>
                    <a:pt x="92" y="14"/>
                    <a:pt x="95" y="10"/>
                    <a:pt x="95" y="10"/>
                  </a:cubicBezTo>
                  <a:cubicBezTo>
                    <a:pt x="101" y="12"/>
                    <a:pt x="101" y="12"/>
                    <a:pt x="101" y="12"/>
                  </a:cubicBezTo>
                  <a:cubicBezTo>
                    <a:pt x="102" y="8"/>
                    <a:pt x="102" y="8"/>
                    <a:pt x="102" y="8"/>
                  </a:cubicBezTo>
                  <a:cubicBezTo>
                    <a:pt x="102" y="8"/>
                    <a:pt x="105" y="3"/>
                    <a:pt x="105" y="3"/>
                  </a:cubicBezTo>
                  <a:cubicBezTo>
                    <a:pt x="106" y="3"/>
                    <a:pt x="110" y="0"/>
                    <a:pt x="110" y="0"/>
                  </a:cubicBezTo>
                  <a:cubicBezTo>
                    <a:pt x="112" y="6"/>
                    <a:pt x="112" y="6"/>
                    <a:pt x="112" y="6"/>
                  </a:cubicBezTo>
                  <a:cubicBezTo>
                    <a:pt x="116" y="9"/>
                    <a:pt x="116" y="9"/>
                    <a:pt x="116" y="9"/>
                  </a:cubicBezTo>
                  <a:cubicBezTo>
                    <a:pt x="117" y="10"/>
                    <a:pt x="117" y="10"/>
                    <a:pt x="117" y="10"/>
                  </a:cubicBezTo>
                  <a:cubicBezTo>
                    <a:pt x="121" y="13"/>
                    <a:pt x="121" y="13"/>
                    <a:pt x="121" y="13"/>
                  </a:cubicBezTo>
                  <a:cubicBezTo>
                    <a:pt x="128" y="11"/>
                    <a:pt x="128" y="11"/>
                    <a:pt x="128" y="11"/>
                  </a:cubicBezTo>
                  <a:cubicBezTo>
                    <a:pt x="132" y="10"/>
                    <a:pt x="132" y="10"/>
                    <a:pt x="132" y="10"/>
                  </a:cubicBezTo>
                  <a:cubicBezTo>
                    <a:pt x="135" y="10"/>
                    <a:pt x="135" y="10"/>
                    <a:pt x="135" y="10"/>
                  </a:cubicBezTo>
                  <a:cubicBezTo>
                    <a:pt x="136" y="12"/>
                    <a:pt x="136" y="12"/>
                    <a:pt x="136" y="12"/>
                  </a:cubicBezTo>
                  <a:cubicBezTo>
                    <a:pt x="139" y="14"/>
                    <a:pt x="139" y="14"/>
                    <a:pt x="139" y="14"/>
                  </a:cubicBezTo>
                  <a:cubicBezTo>
                    <a:pt x="144" y="14"/>
                    <a:pt x="144" y="14"/>
                    <a:pt x="144" y="14"/>
                  </a:cubicBezTo>
                  <a:cubicBezTo>
                    <a:pt x="146" y="17"/>
                    <a:pt x="146" y="17"/>
                    <a:pt x="146" y="17"/>
                  </a:cubicBezTo>
                  <a:cubicBezTo>
                    <a:pt x="150" y="18"/>
                    <a:pt x="150" y="18"/>
                    <a:pt x="150" y="18"/>
                  </a:cubicBezTo>
                  <a:cubicBezTo>
                    <a:pt x="153" y="22"/>
                    <a:pt x="153" y="22"/>
                    <a:pt x="153" y="22"/>
                  </a:cubicBezTo>
                  <a:cubicBezTo>
                    <a:pt x="156" y="23"/>
                    <a:pt x="156" y="23"/>
                    <a:pt x="156" y="23"/>
                  </a:cubicBezTo>
                  <a:cubicBezTo>
                    <a:pt x="158" y="27"/>
                    <a:pt x="158" y="27"/>
                    <a:pt x="158" y="27"/>
                  </a:cubicBezTo>
                  <a:cubicBezTo>
                    <a:pt x="162" y="27"/>
                    <a:pt x="162" y="27"/>
                    <a:pt x="162" y="27"/>
                  </a:cubicBezTo>
                  <a:cubicBezTo>
                    <a:pt x="167" y="28"/>
                    <a:pt x="167" y="28"/>
                    <a:pt x="167" y="28"/>
                  </a:cubicBezTo>
                  <a:cubicBezTo>
                    <a:pt x="170" y="28"/>
                    <a:pt x="170" y="28"/>
                    <a:pt x="170" y="28"/>
                  </a:cubicBezTo>
                  <a:cubicBezTo>
                    <a:pt x="170" y="28"/>
                    <a:pt x="170" y="28"/>
                    <a:pt x="170" y="28"/>
                  </a:cubicBezTo>
                  <a:cubicBezTo>
                    <a:pt x="171" y="28"/>
                    <a:pt x="171" y="28"/>
                    <a:pt x="171" y="28"/>
                  </a:cubicBezTo>
                  <a:cubicBezTo>
                    <a:pt x="172" y="37"/>
                    <a:pt x="172" y="37"/>
                    <a:pt x="172" y="37"/>
                  </a:cubicBezTo>
                  <a:cubicBezTo>
                    <a:pt x="170" y="42"/>
                    <a:pt x="170" y="42"/>
                    <a:pt x="170" y="42"/>
                  </a:cubicBezTo>
                  <a:cubicBezTo>
                    <a:pt x="170" y="47"/>
                    <a:pt x="170" y="47"/>
                    <a:pt x="170" y="47"/>
                  </a:cubicBezTo>
                  <a:cubicBezTo>
                    <a:pt x="173" y="48"/>
                    <a:pt x="173" y="48"/>
                    <a:pt x="173" y="48"/>
                  </a:cubicBezTo>
                  <a:cubicBezTo>
                    <a:pt x="180" y="47"/>
                    <a:pt x="180" y="47"/>
                    <a:pt x="180" y="47"/>
                  </a:cubicBezTo>
                  <a:cubicBezTo>
                    <a:pt x="181" y="51"/>
                    <a:pt x="181" y="51"/>
                    <a:pt x="181" y="51"/>
                  </a:cubicBezTo>
                  <a:cubicBezTo>
                    <a:pt x="177" y="53"/>
                    <a:pt x="177" y="53"/>
                    <a:pt x="177" y="53"/>
                  </a:cubicBezTo>
                  <a:cubicBezTo>
                    <a:pt x="178" y="58"/>
                    <a:pt x="178" y="58"/>
                    <a:pt x="178" y="58"/>
                  </a:cubicBezTo>
                  <a:cubicBezTo>
                    <a:pt x="170" y="57"/>
                    <a:pt x="170" y="57"/>
                    <a:pt x="170" y="57"/>
                  </a:cubicBezTo>
                  <a:cubicBezTo>
                    <a:pt x="167" y="60"/>
                    <a:pt x="167" y="60"/>
                    <a:pt x="167" y="60"/>
                  </a:cubicBezTo>
                  <a:cubicBezTo>
                    <a:pt x="167" y="67"/>
                    <a:pt x="167" y="67"/>
                    <a:pt x="167" y="67"/>
                  </a:cubicBezTo>
                  <a:cubicBezTo>
                    <a:pt x="159" y="70"/>
                    <a:pt x="159" y="70"/>
                    <a:pt x="159" y="70"/>
                  </a:cubicBezTo>
                  <a:cubicBezTo>
                    <a:pt x="157" y="74"/>
                    <a:pt x="157" y="74"/>
                    <a:pt x="157" y="74"/>
                  </a:cubicBezTo>
                  <a:cubicBezTo>
                    <a:pt x="157" y="78"/>
                    <a:pt x="157" y="78"/>
                    <a:pt x="157" y="78"/>
                  </a:cubicBezTo>
                  <a:cubicBezTo>
                    <a:pt x="156" y="82"/>
                    <a:pt x="156" y="82"/>
                    <a:pt x="156" y="82"/>
                  </a:cubicBezTo>
                  <a:cubicBezTo>
                    <a:pt x="157" y="89"/>
                    <a:pt x="157" y="89"/>
                    <a:pt x="157" y="89"/>
                  </a:cubicBezTo>
                  <a:cubicBezTo>
                    <a:pt x="158" y="95"/>
                    <a:pt x="158" y="95"/>
                    <a:pt x="158" y="95"/>
                  </a:cubicBezTo>
                  <a:cubicBezTo>
                    <a:pt x="158" y="95"/>
                    <a:pt x="156" y="100"/>
                    <a:pt x="155" y="103"/>
                  </a:cubicBezTo>
                  <a:cubicBezTo>
                    <a:pt x="155" y="105"/>
                    <a:pt x="157" y="104"/>
                    <a:pt x="157" y="104"/>
                  </a:cubicBezTo>
                  <a:cubicBezTo>
                    <a:pt x="162" y="106"/>
                    <a:pt x="162" y="106"/>
                    <a:pt x="162" y="106"/>
                  </a:cubicBezTo>
                  <a:cubicBezTo>
                    <a:pt x="164" y="107"/>
                    <a:pt x="164" y="107"/>
                    <a:pt x="164" y="107"/>
                  </a:cubicBezTo>
                  <a:cubicBezTo>
                    <a:pt x="162" y="113"/>
                    <a:pt x="162" y="113"/>
                    <a:pt x="162" y="113"/>
                  </a:cubicBezTo>
                  <a:cubicBezTo>
                    <a:pt x="157" y="114"/>
                    <a:pt x="157" y="114"/>
                    <a:pt x="157" y="114"/>
                  </a:cubicBezTo>
                  <a:cubicBezTo>
                    <a:pt x="158" y="110"/>
                    <a:pt x="158" y="110"/>
                    <a:pt x="158" y="110"/>
                  </a:cubicBezTo>
                  <a:cubicBezTo>
                    <a:pt x="156" y="108"/>
                    <a:pt x="156" y="108"/>
                    <a:pt x="156" y="108"/>
                  </a:cubicBezTo>
                  <a:cubicBezTo>
                    <a:pt x="153" y="111"/>
                    <a:pt x="153" y="111"/>
                    <a:pt x="153" y="111"/>
                  </a:cubicBezTo>
                  <a:cubicBezTo>
                    <a:pt x="146" y="113"/>
                    <a:pt x="146" y="113"/>
                    <a:pt x="146" y="113"/>
                  </a:cubicBezTo>
                  <a:cubicBezTo>
                    <a:pt x="146" y="115"/>
                    <a:pt x="146" y="115"/>
                    <a:pt x="146" y="115"/>
                  </a:cubicBezTo>
                  <a:cubicBezTo>
                    <a:pt x="144" y="119"/>
                    <a:pt x="144" y="119"/>
                    <a:pt x="144" y="119"/>
                  </a:cubicBezTo>
                  <a:cubicBezTo>
                    <a:pt x="144" y="119"/>
                    <a:pt x="140" y="119"/>
                    <a:pt x="138" y="119"/>
                  </a:cubicBezTo>
                  <a:cubicBezTo>
                    <a:pt x="137" y="118"/>
                    <a:pt x="136" y="121"/>
                    <a:pt x="136" y="121"/>
                  </a:cubicBezTo>
                  <a:cubicBezTo>
                    <a:pt x="138" y="128"/>
                    <a:pt x="138" y="128"/>
                    <a:pt x="138" y="128"/>
                  </a:cubicBezTo>
                  <a:cubicBezTo>
                    <a:pt x="133" y="128"/>
                    <a:pt x="133" y="128"/>
                    <a:pt x="133" y="128"/>
                  </a:cubicBezTo>
                  <a:cubicBezTo>
                    <a:pt x="129" y="133"/>
                    <a:pt x="129" y="133"/>
                    <a:pt x="129" y="133"/>
                  </a:cubicBezTo>
                  <a:cubicBezTo>
                    <a:pt x="122" y="134"/>
                    <a:pt x="122" y="134"/>
                    <a:pt x="122" y="134"/>
                  </a:cubicBezTo>
                  <a:cubicBezTo>
                    <a:pt x="116" y="133"/>
                    <a:pt x="116" y="133"/>
                    <a:pt x="116" y="133"/>
                  </a:cubicBezTo>
                  <a:cubicBezTo>
                    <a:pt x="106" y="137"/>
                    <a:pt x="106" y="137"/>
                    <a:pt x="106" y="137"/>
                  </a:cubicBezTo>
                  <a:cubicBezTo>
                    <a:pt x="97" y="139"/>
                    <a:pt x="97" y="139"/>
                    <a:pt x="97" y="139"/>
                  </a:cubicBezTo>
                  <a:cubicBezTo>
                    <a:pt x="97" y="140"/>
                    <a:pt x="97" y="140"/>
                    <a:pt x="97" y="140"/>
                  </a:cubicBezTo>
                  <a:cubicBezTo>
                    <a:pt x="96" y="134"/>
                    <a:pt x="96" y="134"/>
                    <a:pt x="96" y="134"/>
                  </a:cubicBezTo>
                  <a:cubicBezTo>
                    <a:pt x="93" y="131"/>
                    <a:pt x="93" y="131"/>
                    <a:pt x="93" y="131"/>
                  </a:cubicBezTo>
                  <a:cubicBezTo>
                    <a:pt x="93" y="131"/>
                    <a:pt x="90" y="125"/>
                    <a:pt x="90" y="124"/>
                  </a:cubicBezTo>
                  <a:cubicBezTo>
                    <a:pt x="90" y="124"/>
                    <a:pt x="79" y="124"/>
                    <a:pt x="79" y="124"/>
                  </a:cubicBezTo>
                  <a:cubicBezTo>
                    <a:pt x="79" y="124"/>
                    <a:pt x="77" y="121"/>
                    <a:pt x="76" y="119"/>
                  </a:cubicBezTo>
                  <a:cubicBezTo>
                    <a:pt x="76" y="118"/>
                    <a:pt x="73" y="121"/>
                    <a:pt x="73" y="121"/>
                  </a:cubicBezTo>
                  <a:cubicBezTo>
                    <a:pt x="69" y="122"/>
                    <a:pt x="69" y="122"/>
                    <a:pt x="69" y="122"/>
                  </a:cubicBezTo>
                  <a:cubicBezTo>
                    <a:pt x="69" y="121"/>
                    <a:pt x="69" y="121"/>
                    <a:pt x="69" y="121"/>
                  </a:cubicBezTo>
                  <a:cubicBezTo>
                    <a:pt x="66" y="117"/>
                    <a:pt x="66" y="117"/>
                    <a:pt x="66" y="117"/>
                  </a:cubicBezTo>
                  <a:cubicBezTo>
                    <a:pt x="66" y="107"/>
                    <a:pt x="66" y="107"/>
                    <a:pt x="66" y="107"/>
                  </a:cubicBezTo>
                  <a:cubicBezTo>
                    <a:pt x="66" y="104"/>
                    <a:pt x="66" y="104"/>
                    <a:pt x="66" y="104"/>
                  </a:cubicBezTo>
                  <a:cubicBezTo>
                    <a:pt x="68" y="97"/>
                    <a:pt x="68" y="97"/>
                    <a:pt x="68" y="97"/>
                  </a:cubicBezTo>
                  <a:cubicBezTo>
                    <a:pt x="68" y="97"/>
                    <a:pt x="66" y="96"/>
                    <a:pt x="65" y="94"/>
                  </a:cubicBezTo>
                  <a:cubicBezTo>
                    <a:pt x="63" y="92"/>
                    <a:pt x="61" y="90"/>
                    <a:pt x="61" y="90"/>
                  </a:cubicBezTo>
                  <a:cubicBezTo>
                    <a:pt x="59" y="90"/>
                    <a:pt x="59" y="90"/>
                    <a:pt x="59" y="90"/>
                  </a:cubicBezTo>
                  <a:cubicBezTo>
                    <a:pt x="56" y="86"/>
                    <a:pt x="56" y="86"/>
                    <a:pt x="56" y="86"/>
                  </a:cubicBezTo>
                  <a:cubicBezTo>
                    <a:pt x="49" y="88"/>
                    <a:pt x="49" y="88"/>
                    <a:pt x="49" y="88"/>
                  </a:cubicBezTo>
                  <a:cubicBezTo>
                    <a:pt x="45" y="89"/>
                    <a:pt x="45" y="89"/>
                    <a:pt x="45" y="89"/>
                  </a:cubicBezTo>
                  <a:cubicBezTo>
                    <a:pt x="43" y="91"/>
                    <a:pt x="43" y="91"/>
                    <a:pt x="43" y="91"/>
                  </a:cubicBezTo>
                  <a:cubicBezTo>
                    <a:pt x="31" y="90"/>
                    <a:pt x="31" y="90"/>
                    <a:pt x="31" y="90"/>
                  </a:cubicBezTo>
                  <a:cubicBezTo>
                    <a:pt x="25" y="87"/>
                    <a:pt x="25" y="87"/>
                    <a:pt x="25" y="87"/>
                  </a:cubicBezTo>
                  <a:cubicBezTo>
                    <a:pt x="22" y="86"/>
                    <a:pt x="22" y="86"/>
                    <a:pt x="22" y="86"/>
                  </a:cubicBezTo>
                  <a:cubicBezTo>
                    <a:pt x="18" y="83"/>
                    <a:pt x="18" y="83"/>
                    <a:pt x="18" y="83"/>
                  </a:cubicBezTo>
                  <a:cubicBezTo>
                    <a:pt x="13" y="79"/>
                    <a:pt x="13" y="79"/>
                    <a:pt x="13" y="79"/>
                  </a:cubicBezTo>
                  <a:cubicBezTo>
                    <a:pt x="12" y="73"/>
                    <a:pt x="12" y="73"/>
                    <a:pt x="12" y="73"/>
                  </a:cubicBezTo>
                  <a:cubicBezTo>
                    <a:pt x="11" y="69"/>
                    <a:pt x="11" y="69"/>
                    <a:pt x="11" y="69"/>
                  </a:cubicBezTo>
                  <a:cubicBezTo>
                    <a:pt x="6" y="64"/>
                    <a:pt x="6" y="64"/>
                    <a:pt x="6" y="64"/>
                  </a:cubicBezTo>
                  <a:cubicBezTo>
                    <a:pt x="4" y="60"/>
                    <a:pt x="4" y="60"/>
                    <a:pt x="4" y="60"/>
                  </a:cubicBezTo>
                  <a:cubicBezTo>
                    <a:pt x="4" y="54"/>
                    <a:pt x="4" y="54"/>
                    <a:pt x="4" y="54"/>
                  </a:cubicBezTo>
                  <a:cubicBezTo>
                    <a:pt x="1" y="49"/>
                    <a:pt x="1" y="49"/>
                    <a:pt x="1" y="49"/>
                  </a:cubicBezTo>
                  <a:cubicBezTo>
                    <a:pt x="2" y="44"/>
                    <a:pt x="2" y="44"/>
                    <a:pt x="2" y="44"/>
                  </a:cubicBezTo>
                  <a:cubicBezTo>
                    <a:pt x="2" y="44"/>
                    <a:pt x="0" y="43"/>
                    <a:pt x="1" y="42"/>
                  </a:cubicBezTo>
                  <a:cubicBezTo>
                    <a:pt x="3" y="42"/>
                    <a:pt x="6" y="41"/>
                    <a:pt x="6" y="41"/>
                  </a:cubicBezTo>
                  <a:cubicBezTo>
                    <a:pt x="7" y="35"/>
                    <a:pt x="7" y="35"/>
                    <a:pt x="7" y="35"/>
                  </a:cubicBezTo>
                  <a:cubicBezTo>
                    <a:pt x="8" y="33"/>
                    <a:pt x="8" y="33"/>
                    <a:pt x="8" y="33"/>
                  </a:cubicBezTo>
                  <a:cubicBezTo>
                    <a:pt x="12" y="31"/>
                    <a:pt x="12" y="31"/>
                    <a:pt x="12" y="31"/>
                  </a:cubicBezTo>
                  <a:cubicBezTo>
                    <a:pt x="14" y="26"/>
                    <a:pt x="14" y="26"/>
                    <a:pt x="14" y="26"/>
                  </a:cubicBezTo>
                  <a:lnTo>
                    <a:pt x="18" y="26"/>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4" name="Freeform 53"/>
            <p:cNvSpPr>
              <a:spLocks noEditPoints="1"/>
            </p:cNvSpPr>
            <p:nvPr/>
          </p:nvSpPr>
          <p:spPr bwMode="auto">
            <a:xfrm>
              <a:off x="5766982" y="1595422"/>
              <a:ext cx="401292" cy="265289"/>
            </a:xfrm>
            <a:custGeom>
              <a:avLst/>
              <a:gdLst>
                <a:gd name="T0" fmla="*/ 39 w 176"/>
                <a:gd name="T1" fmla="*/ 45 h 120"/>
                <a:gd name="T2" fmla="*/ 46 w 176"/>
                <a:gd name="T3" fmla="*/ 36 h 120"/>
                <a:gd name="T4" fmla="*/ 51 w 176"/>
                <a:gd name="T5" fmla="*/ 29 h 120"/>
                <a:gd name="T6" fmla="*/ 59 w 176"/>
                <a:gd name="T7" fmla="*/ 23 h 120"/>
                <a:gd name="T8" fmla="*/ 69 w 176"/>
                <a:gd name="T9" fmla="*/ 17 h 120"/>
                <a:gd name="T10" fmla="*/ 81 w 176"/>
                <a:gd name="T11" fmla="*/ 15 h 120"/>
                <a:gd name="T12" fmla="*/ 89 w 176"/>
                <a:gd name="T13" fmla="*/ 6 h 120"/>
                <a:gd name="T14" fmla="*/ 97 w 176"/>
                <a:gd name="T15" fmla="*/ 7 h 120"/>
                <a:gd name="T16" fmla="*/ 109 w 176"/>
                <a:gd name="T17" fmla="*/ 4 h 120"/>
                <a:gd name="T18" fmla="*/ 128 w 176"/>
                <a:gd name="T19" fmla="*/ 7 h 120"/>
                <a:gd name="T20" fmla="*/ 154 w 176"/>
                <a:gd name="T21" fmla="*/ 3 h 120"/>
                <a:gd name="T22" fmla="*/ 157 w 176"/>
                <a:gd name="T23" fmla="*/ 15 h 120"/>
                <a:gd name="T24" fmla="*/ 162 w 176"/>
                <a:gd name="T25" fmla="*/ 70 h 120"/>
                <a:gd name="T26" fmla="*/ 171 w 176"/>
                <a:gd name="T27" fmla="*/ 80 h 120"/>
                <a:gd name="T28" fmla="*/ 168 w 176"/>
                <a:gd name="T29" fmla="*/ 90 h 120"/>
                <a:gd name="T30" fmla="*/ 165 w 176"/>
                <a:gd name="T31" fmla="*/ 105 h 120"/>
                <a:gd name="T32" fmla="*/ 146 w 176"/>
                <a:gd name="T33" fmla="*/ 109 h 120"/>
                <a:gd name="T34" fmla="*/ 124 w 176"/>
                <a:gd name="T35" fmla="*/ 99 h 120"/>
                <a:gd name="T36" fmla="*/ 102 w 176"/>
                <a:gd name="T37" fmla="*/ 94 h 120"/>
                <a:gd name="T38" fmla="*/ 78 w 176"/>
                <a:gd name="T39" fmla="*/ 107 h 120"/>
                <a:gd name="T40" fmla="*/ 77 w 176"/>
                <a:gd name="T41" fmla="*/ 87 h 120"/>
                <a:gd name="T42" fmla="*/ 71 w 176"/>
                <a:gd name="T43" fmla="*/ 83 h 120"/>
                <a:gd name="T44" fmla="*/ 61 w 176"/>
                <a:gd name="T45" fmla="*/ 86 h 120"/>
                <a:gd name="T46" fmla="*/ 48 w 176"/>
                <a:gd name="T47" fmla="*/ 75 h 120"/>
                <a:gd name="T48" fmla="*/ 48 w 176"/>
                <a:gd name="T49" fmla="*/ 67 h 120"/>
                <a:gd name="T50" fmla="*/ 53 w 176"/>
                <a:gd name="T51" fmla="*/ 62 h 120"/>
                <a:gd name="T52" fmla="*/ 42 w 176"/>
                <a:gd name="T53" fmla="*/ 59 h 120"/>
                <a:gd name="T54" fmla="*/ 45 w 176"/>
                <a:gd name="T55" fmla="*/ 51 h 120"/>
                <a:gd name="T56" fmla="*/ 23 w 176"/>
                <a:gd name="T57" fmla="*/ 103 h 120"/>
                <a:gd name="T58" fmla="*/ 22 w 176"/>
                <a:gd name="T59" fmla="*/ 105 h 120"/>
                <a:gd name="T60" fmla="*/ 64 w 176"/>
                <a:gd name="T61" fmla="*/ 98 h 120"/>
                <a:gd name="T62" fmla="*/ 9 w 176"/>
                <a:gd name="T63" fmla="*/ 91 h 120"/>
                <a:gd name="T64" fmla="*/ 4 w 176"/>
                <a:gd name="T65" fmla="*/ 87 h 120"/>
                <a:gd name="T66" fmla="*/ 3 w 176"/>
                <a:gd name="T67" fmla="*/ 91 h 120"/>
                <a:gd name="T68" fmla="*/ 5 w 176"/>
                <a:gd name="T69" fmla="*/ 98 h 120"/>
                <a:gd name="T70" fmla="*/ 10 w 176"/>
                <a:gd name="T71" fmla="*/ 103 h 120"/>
                <a:gd name="T72" fmla="*/ 14 w 176"/>
                <a:gd name="T73" fmla="*/ 110 h 120"/>
                <a:gd name="T74" fmla="*/ 13 w 176"/>
                <a:gd name="T75" fmla="*/ 119 h 120"/>
                <a:gd name="T76" fmla="*/ 17 w 176"/>
                <a:gd name="T77" fmla="*/ 109 h 120"/>
                <a:gd name="T78" fmla="*/ 23 w 176"/>
                <a:gd name="T79" fmla="*/ 99 h 120"/>
                <a:gd name="T80" fmla="*/ 29 w 176"/>
                <a:gd name="T81" fmla="*/ 97 h 120"/>
                <a:gd name="T82" fmla="*/ 33 w 176"/>
                <a:gd name="T83" fmla="*/ 89 h 120"/>
                <a:gd name="T84" fmla="*/ 37 w 176"/>
                <a:gd name="T85" fmla="*/ 84 h 120"/>
                <a:gd name="T86" fmla="*/ 41 w 176"/>
                <a:gd name="T87" fmla="*/ 81 h 120"/>
                <a:gd name="T88" fmla="*/ 28 w 176"/>
                <a:gd name="T89" fmla="*/ 77 h 120"/>
                <a:gd name="T90" fmla="*/ 19 w 176"/>
                <a:gd name="T91" fmla="*/ 81 h 120"/>
                <a:gd name="T92" fmla="*/ 12 w 176"/>
                <a:gd name="T93" fmla="*/ 86 h 120"/>
                <a:gd name="T94" fmla="*/ 35 w 176"/>
                <a:gd name="T95" fmla="*/ 76 h 120"/>
                <a:gd name="T96" fmla="*/ 43 w 176"/>
                <a:gd name="T97" fmla="*/ 76 h 120"/>
                <a:gd name="T98" fmla="*/ 36 w 176"/>
                <a:gd name="T99" fmla="*/ 75 h 120"/>
                <a:gd name="T100" fmla="*/ 27 w 176"/>
                <a:gd name="T101" fmla="*/ 59 h 120"/>
                <a:gd name="T102" fmla="*/ 27 w 176"/>
                <a:gd name="T103" fmla="*/ 65 h 120"/>
                <a:gd name="T104" fmla="*/ 22 w 176"/>
                <a:gd name="T105" fmla="*/ 70 h 120"/>
                <a:gd name="T106" fmla="*/ 14 w 176"/>
                <a:gd name="T107" fmla="*/ 68 h 120"/>
                <a:gd name="T108" fmla="*/ 3 w 176"/>
                <a:gd name="T109" fmla="*/ 64 h 120"/>
                <a:gd name="T110" fmla="*/ 16 w 176"/>
                <a:gd name="T111" fmla="*/ 54 h 120"/>
                <a:gd name="T112" fmla="*/ 36 w 176"/>
                <a:gd name="T113" fmla="*/ 52 h 120"/>
                <a:gd name="T114" fmla="*/ 33 w 176"/>
                <a:gd name="T115" fmla="*/ 57 h 120"/>
                <a:gd name="T116" fmla="*/ 36 w 176"/>
                <a:gd name="T117" fmla="*/ 5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20">
                  <a:moveTo>
                    <a:pt x="39" y="52"/>
                  </a:moveTo>
                  <a:cubicBezTo>
                    <a:pt x="40" y="50"/>
                    <a:pt x="40" y="50"/>
                    <a:pt x="40" y="50"/>
                  </a:cubicBezTo>
                  <a:cubicBezTo>
                    <a:pt x="41" y="48"/>
                    <a:pt x="41" y="48"/>
                    <a:pt x="41" y="48"/>
                  </a:cubicBezTo>
                  <a:cubicBezTo>
                    <a:pt x="41" y="45"/>
                    <a:pt x="41" y="45"/>
                    <a:pt x="41" y="45"/>
                  </a:cubicBezTo>
                  <a:cubicBezTo>
                    <a:pt x="39" y="45"/>
                    <a:pt x="39" y="45"/>
                    <a:pt x="39" y="45"/>
                  </a:cubicBezTo>
                  <a:cubicBezTo>
                    <a:pt x="38" y="42"/>
                    <a:pt x="38" y="42"/>
                    <a:pt x="38" y="42"/>
                  </a:cubicBezTo>
                  <a:cubicBezTo>
                    <a:pt x="38" y="42"/>
                    <a:pt x="39" y="41"/>
                    <a:pt x="40" y="41"/>
                  </a:cubicBezTo>
                  <a:cubicBezTo>
                    <a:pt x="40" y="40"/>
                    <a:pt x="43" y="40"/>
                    <a:pt x="43" y="40"/>
                  </a:cubicBezTo>
                  <a:cubicBezTo>
                    <a:pt x="45" y="38"/>
                    <a:pt x="45" y="38"/>
                    <a:pt x="45" y="38"/>
                  </a:cubicBezTo>
                  <a:cubicBezTo>
                    <a:pt x="45" y="38"/>
                    <a:pt x="44" y="36"/>
                    <a:pt x="46" y="36"/>
                  </a:cubicBezTo>
                  <a:cubicBezTo>
                    <a:pt x="47" y="36"/>
                    <a:pt x="49" y="36"/>
                    <a:pt x="50" y="36"/>
                  </a:cubicBezTo>
                  <a:cubicBezTo>
                    <a:pt x="51" y="36"/>
                    <a:pt x="52" y="35"/>
                    <a:pt x="52" y="35"/>
                  </a:cubicBezTo>
                  <a:cubicBezTo>
                    <a:pt x="54" y="35"/>
                    <a:pt x="55" y="36"/>
                    <a:pt x="54" y="35"/>
                  </a:cubicBezTo>
                  <a:cubicBezTo>
                    <a:pt x="54" y="35"/>
                    <a:pt x="54" y="34"/>
                    <a:pt x="53" y="33"/>
                  </a:cubicBezTo>
                  <a:cubicBezTo>
                    <a:pt x="52" y="32"/>
                    <a:pt x="49" y="30"/>
                    <a:pt x="51" y="29"/>
                  </a:cubicBezTo>
                  <a:cubicBezTo>
                    <a:pt x="52" y="28"/>
                    <a:pt x="53" y="28"/>
                    <a:pt x="54" y="29"/>
                  </a:cubicBezTo>
                  <a:cubicBezTo>
                    <a:pt x="55" y="29"/>
                    <a:pt x="56" y="31"/>
                    <a:pt x="56" y="31"/>
                  </a:cubicBezTo>
                  <a:cubicBezTo>
                    <a:pt x="56" y="27"/>
                    <a:pt x="56" y="27"/>
                    <a:pt x="56" y="27"/>
                  </a:cubicBezTo>
                  <a:cubicBezTo>
                    <a:pt x="56" y="27"/>
                    <a:pt x="59" y="27"/>
                    <a:pt x="60" y="26"/>
                  </a:cubicBezTo>
                  <a:cubicBezTo>
                    <a:pt x="60" y="25"/>
                    <a:pt x="59" y="23"/>
                    <a:pt x="59" y="23"/>
                  </a:cubicBezTo>
                  <a:cubicBezTo>
                    <a:pt x="59" y="23"/>
                    <a:pt x="59" y="23"/>
                    <a:pt x="62" y="23"/>
                  </a:cubicBezTo>
                  <a:cubicBezTo>
                    <a:pt x="65" y="22"/>
                    <a:pt x="64" y="22"/>
                    <a:pt x="66" y="22"/>
                  </a:cubicBezTo>
                  <a:cubicBezTo>
                    <a:pt x="67" y="22"/>
                    <a:pt x="70" y="22"/>
                    <a:pt x="70" y="22"/>
                  </a:cubicBezTo>
                  <a:cubicBezTo>
                    <a:pt x="70" y="22"/>
                    <a:pt x="72" y="21"/>
                    <a:pt x="71" y="20"/>
                  </a:cubicBezTo>
                  <a:cubicBezTo>
                    <a:pt x="71" y="19"/>
                    <a:pt x="69" y="17"/>
                    <a:pt x="69" y="17"/>
                  </a:cubicBezTo>
                  <a:cubicBezTo>
                    <a:pt x="69" y="17"/>
                    <a:pt x="70" y="14"/>
                    <a:pt x="70" y="15"/>
                  </a:cubicBezTo>
                  <a:cubicBezTo>
                    <a:pt x="70" y="17"/>
                    <a:pt x="73" y="19"/>
                    <a:pt x="73" y="19"/>
                  </a:cubicBezTo>
                  <a:cubicBezTo>
                    <a:pt x="75" y="17"/>
                    <a:pt x="75" y="17"/>
                    <a:pt x="75" y="17"/>
                  </a:cubicBezTo>
                  <a:cubicBezTo>
                    <a:pt x="78" y="16"/>
                    <a:pt x="78" y="16"/>
                    <a:pt x="78" y="16"/>
                  </a:cubicBezTo>
                  <a:cubicBezTo>
                    <a:pt x="81" y="15"/>
                    <a:pt x="81" y="15"/>
                    <a:pt x="81" y="15"/>
                  </a:cubicBezTo>
                  <a:cubicBezTo>
                    <a:pt x="81" y="15"/>
                    <a:pt x="84" y="15"/>
                    <a:pt x="86" y="15"/>
                  </a:cubicBezTo>
                  <a:cubicBezTo>
                    <a:pt x="87" y="15"/>
                    <a:pt x="90" y="14"/>
                    <a:pt x="90" y="14"/>
                  </a:cubicBezTo>
                  <a:cubicBezTo>
                    <a:pt x="91" y="12"/>
                    <a:pt x="91" y="12"/>
                    <a:pt x="91" y="12"/>
                  </a:cubicBezTo>
                  <a:cubicBezTo>
                    <a:pt x="87" y="8"/>
                    <a:pt x="87" y="8"/>
                    <a:pt x="87" y="8"/>
                  </a:cubicBezTo>
                  <a:cubicBezTo>
                    <a:pt x="87" y="8"/>
                    <a:pt x="89" y="5"/>
                    <a:pt x="89" y="6"/>
                  </a:cubicBezTo>
                  <a:cubicBezTo>
                    <a:pt x="90" y="7"/>
                    <a:pt x="90" y="9"/>
                    <a:pt x="91" y="9"/>
                  </a:cubicBezTo>
                  <a:cubicBezTo>
                    <a:pt x="92" y="9"/>
                    <a:pt x="93" y="10"/>
                    <a:pt x="94" y="9"/>
                  </a:cubicBezTo>
                  <a:cubicBezTo>
                    <a:pt x="94" y="8"/>
                    <a:pt x="94" y="5"/>
                    <a:pt x="94" y="5"/>
                  </a:cubicBezTo>
                  <a:cubicBezTo>
                    <a:pt x="94" y="5"/>
                    <a:pt x="93" y="4"/>
                    <a:pt x="94" y="4"/>
                  </a:cubicBezTo>
                  <a:cubicBezTo>
                    <a:pt x="95" y="5"/>
                    <a:pt x="97" y="7"/>
                    <a:pt x="97" y="7"/>
                  </a:cubicBezTo>
                  <a:cubicBezTo>
                    <a:pt x="100" y="7"/>
                    <a:pt x="100" y="7"/>
                    <a:pt x="100" y="7"/>
                  </a:cubicBezTo>
                  <a:cubicBezTo>
                    <a:pt x="103" y="4"/>
                    <a:pt x="103" y="4"/>
                    <a:pt x="103" y="4"/>
                  </a:cubicBezTo>
                  <a:cubicBezTo>
                    <a:pt x="104" y="6"/>
                    <a:pt x="104" y="6"/>
                    <a:pt x="104" y="6"/>
                  </a:cubicBezTo>
                  <a:cubicBezTo>
                    <a:pt x="104" y="6"/>
                    <a:pt x="106" y="5"/>
                    <a:pt x="107" y="5"/>
                  </a:cubicBezTo>
                  <a:cubicBezTo>
                    <a:pt x="108" y="5"/>
                    <a:pt x="108" y="4"/>
                    <a:pt x="109" y="4"/>
                  </a:cubicBezTo>
                  <a:cubicBezTo>
                    <a:pt x="110" y="4"/>
                    <a:pt x="112" y="5"/>
                    <a:pt x="112" y="5"/>
                  </a:cubicBezTo>
                  <a:cubicBezTo>
                    <a:pt x="117" y="6"/>
                    <a:pt x="117" y="6"/>
                    <a:pt x="117" y="6"/>
                  </a:cubicBezTo>
                  <a:cubicBezTo>
                    <a:pt x="119" y="3"/>
                    <a:pt x="119" y="3"/>
                    <a:pt x="119" y="3"/>
                  </a:cubicBezTo>
                  <a:cubicBezTo>
                    <a:pt x="124" y="5"/>
                    <a:pt x="124" y="5"/>
                    <a:pt x="124" y="5"/>
                  </a:cubicBezTo>
                  <a:cubicBezTo>
                    <a:pt x="128" y="7"/>
                    <a:pt x="128" y="7"/>
                    <a:pt x="128" y="7"/>
                  </a:cubicBezTo>
                  <a:cubicBezTo>
                    <a:pt x="133" y="7"/>
                    <a:pt x="133" y="7"/>
                    <a:pt x="133" y="7"/>
                  </a:cubicBezTo>
                  <a:cubicBezTo>
                    <a:pt x="133" y="7"/>
                    <a:pt x="137" y="5"/>
                    <a:pt x="138" y="5"/>
                  </a:cubicBezTo>
                  <a:cubicBezTo>
                    <a:pt x="140" y="4"/>
                    <a:pt x="144" y="4"/>
                    <a:pt x="144" y="4"/>
                  </a:cubicBezTo>
                  <a:cubicBezTo>
                    <a:pt x="144" y="4"/>
                    <a:pt x="145" y="4"/>
                    <a:pt x="147" y="4"/>
                  </a:cubicBezTo>
                  <a:cubicBezTo>
                    <a:pt x="149" y="3"/>
                    <a:pt x="154" y="3"/>
                    <a:pt x="154" y="3"/>
                  </a:cubicBezTo>
                  <a:cubicBezTo>
                    <a:pt x="157" y="0"/>
                    <a:pt x="157" y="0"/>
                    <a:pt x="157" y="0"/>
                  </a:cubicBezTo>
                  <a:cubicBezTo>
                    <a:pt x="162" y="2"/>
                    <a:pt x="162" y="2"/>
                    <a:pt x="162" y="2"/>
                  </a:cubicBezTo>
                  <a:cubicBezTo>
                    <a:pt x="162" y="4"/>
                    <a:pt x="162" y="4"/>
                    <a:pt x="162" y="4"/>
                  </a:cubicBezTo>
                  <a:cubicBezTo>
                    <a:pt x="157" y="8"/>
                    <a:pt x="157" y="8"/>
                    <a:pt x="157" y="8"/>
                  </a:cubicBezTo>
                  <a:cubicBezTo>
                    <a:pt x="157" y="15"/>
                    <a:pt x="157" y="15"/>
                    <a:pt x="157" y="15"/>
                  </a:cubicBezTo>
                  <a:cubicBezTo>
                    <a:pt x="156" y="25"/>
                    <a:pt x="153" y="30"/>
                    <a:pt x="152" y="36"/>
                  </a:cubicBezTo>
                  <a:cubicBezTo>
                    <a:pt x="151" y="39"/>
                    <a:pt x="149" y="40"/>
                    <a:pt x="152" y="45"/>
                  </a:cubicBezTo>
                  <a:cubicBezTo>
                    <a:pt x="154" y="47"/>
                    <a:pt x="154" y="54"/>
                    <a:pt x="158" y="58"/>
                  </a:cubicBezTo>
                  <a:cubicBezTo>
                    <a:pt x="160" y="60"/>
                    <a:pt x="158" y="65"/>
                    <a:pt x="161" y="67"/>
                  </a:cubicBezTo>
                  <a:cubicBezTo>
                    <a:pt x="161" y="67"/>
                    <a:pt x="161" y="68"/>
                    <a:pt x="162" y="70"/>
                  </a:cubicBezTo>
                  <a:cubicBezTo>
                    <a:pt x="164" y="72"/>
                    <a:pt x="164" y="71"/>
                    <a:pt x="165" y="72"/>
                  </a:cubicBezTo>
                  <a:cubicBezTo>
                    <a:pt x="165" y="72"/>
                    <a:pt x="167" y="73"/>
                    <a:pt x="168" y="74"/>
                  </a:cubicBezTo>
                  <a:cubicBezTo>
                    <a:pt x="169" y="75"/>
                    <a:pt x="169" y="77"/>
                    <a:pt x="169" y="78"/>
                  </a:cubicBezTo>
                  <a:cubicBezTo>
                    <a:pt x="169" y="79"/>
                    <a:pt x="170" y="80"/>
                    <a:pt x="170" y="80"/>
                  </a:cubicBezTo>
                  <a:cubicBezTo>
                    <a:pt x="170" y="80"/>
                    <a:pt x="171" y="79"/>
                    <a:pt x="171" y="80"/>
                  </a:cubicBezTo>
                  <a:cubicBezTo>
                    <a:pt x="171" y="81"/>
                    <a:pt x="170" y="79"/>
                    <a:pt x="171" y="81"/>
                  </a:cubicBezTo>
                  <a:cubicBezTo>
                    <a:pt x="173" y="83"/>
                    <a:pt x="176" y="83"/>
                    <a:pt x="176" y="83"/>
                  </a:cubicBezTo>
                  <a:cubicBezTo>
                    <a:pt x="175" y="87"/>
                    <a:pt x="175" y="87"/>
                    <a:pt x="175" y="87"/>
                  </a:cubicBezTo>
                  <a:cubicBezTo>
                    <a:pt x="173" y="88"/>
                    <a:pt x="173" y="88"/>
                    <a:pt x="173" y="88"/>
                  </a:cubicBezTo>
                  <a:cubicBezTo>
                    <a:pt x="173" y="88"/>
                    <a:pt x="168" y="88"/>
                    <a:pt x="168" y="90"/>
                  </a:cubicBezTo>
                  <a:cubicBezTo>
                    <a:pt x="168" y="91"/>
                    <a:pt x="168" y="95"/>
                    <a:pt x="168" y="95"/>
                  </a:cubicBezTo>
                  <a:cubicBezTo>
                    <a:pt x="165" y="98"/>
                    <a:pt x="165" y="98"/>
                    <a:pt x="165" y="98"/>
                  </a:cubicBezTo>
                  <a:cubicBezTo>
                    <a:pt x="165" y="98"/>
                    <a:pt x="167" y="102"/>
                    <a:pt x="167" y="103"/>
                  </a:cubicBezTo>
                  <a:cubicBezTo>
                    <a:pt x="167" y="104"/>
                    <a:pt x="168" y="104"/>
                    <a:pt x="168" y="104"/>
                  </a:cubicBezTo>
                  <a:cubicBezTo>
                    <a:pt x="165" y="105"/>
                    <a:pt x="165" y="105"/>
                    <a:pt x="165" y="105"/>
                  </a:cubicBezTo>
                  <a:cubicBezTo>
                    <a:pt x="161" y="105"/>
                    <a:pt x="161" y="105"/>
                    <a:pt x="161" y="105"/>
                  </a:cubicBezTo>
                  <a:cubicBezTo>
                    <a:pt x="153" y="103"/>
                    <a:pt x="153" y="103"/>
                    <a:pt x="153" y="103"/>
                  </a:cubicBezTo>
                  <a:cubicBezTo>
                    <a:pt x="151" y="106"/>
                    <a:pt x="151" y="106"/>
                    <a:pt x="151" y="106"/>
                  </a:cubicBezTo>
                  <a:cubicBezTo>
                    <a:pt x="149" y="106"/>
                    <a:pt x="149" y="106"/>
                    <a:pt x="149" y="106"/>
                  </a:cubicBezTo>
                  <a:cubicBezTo>
                    <a:pt x="149" y="106"/>
                    <a:pt x="148" y="108"/>
                    <a:pt x="146" y="109"/>
                  </a:cubicBezTo>
                  <a:cubicBezTo>
                    <a:pt x="145" y="110"/>
                    <a:pt x="144" y="111"/>
                    <a:pt x="143" y="111"/>
                  </a:cubicBezTo>
                  <a:cubicBezTo>
                    <a:pt x="141" y="112"/>
                    <a:pt x="139" y="110"/>
                    <a:pt x="139" y="110"/>
                  </a:cubicBezTo>
                  <a:cubicBezTo>
                    <a:pt x="136" y="109"/>
                    <a:pt x="136" y="109"/>
                    <a:pt x="136" y="109"/>
                  </a:cubicBezTo>
                  <a:cubicBezTo>
                    <a:pt x="133" y="105"/>
                    <a:pt x="133" y="105"/>
                    <a:pt x="133" y="105"/>
                  </a:cubicBezTo>
                  <a:cubicBezTo>
                    <a:pt x="124" y="99"/>
                    <a:pt x="124" y="99"/>
                    <a:pt x="124" y="99"/>
                  </a:cubicBezTo>
                  <a:cubicBezTo>
                    <a:pt x="119" y="97"/>
                    <a:pt x="119" y="97"/>
                    <a:pt x="119" y="97"/>
                  </a:cubicBezTo>
                  <a:cubicBezTo>
                    <a:pt x="115" y="96"/>
                    <a:pt x="115" y="96"/>
                    <a:pt x="115" y="96"/>
                  </a:cubicBezTo>
                  <a:cubicBezTo>
                    <a:pt x="110" y="96"/>
                    <a:pt x="110" y="96"/>
                    <a:pt x="110" y="96"/>
                  </a:cubicBezTo>
                  <a:cubicBezTo>
                    <a:pt x="106" y="94"/>
                    <a:pt x="106" y="94"/>
                    <a:pt x="106" y="94"/>
                  </a:cubicBezTo>
                  <a:cubicBezTo>
                    <a:pt x="102" y="94"/>
                    <a:pt x="102" y="94"/>
                    <a:pt x="102" y="94"/>
                  </a:cubicBezTo>
                  <a:cubicBezTo>
                    <a:pt x="97" y="92"/>
                    <a:pt x="97" y="92"/>
                    <a:pt x="97" y="92"/>
                  </a:cubicBezTo>
                  <a:cubicBezTo>
                    <a:pt x="93" y="95"/>
                    <a:pt x="93" y="95"/>
                    <a:pt x="93" y="95"/>
                  </a:cubicBezTo>
                  <a:cubicBezTo>
                    <a:pt x="88" y="98"/>
                    <a:pt x="88" y="98"/>
                    <a:pt x="88" y="98"/>
                  </a:cubicBezTo>
                  <a:cubicBezTo>
                    <a:pt x="83" y="103"/>
                    <a:pt x="83" y="103"/>
                    <a:pt x="83" y="103"/>
                  </a:cubicBezTo>
                  <a:cubicBezTo>
                    <a:pt x="83" y="103"/>
                    <a:pt x="80" y="106"/>
                    <a:pt x="78" y="107"/>
                  </a:cubicBezTo>
                  <a:cubicBezTo>
                    <a:pt x="77" y="106"/>
                    <a:pt x="77" y="106"/>
                    <a:pt x="77" y="106"/>
                  </a:cubicBezTo>
                  <a:cubicBezTo>
                    <a:pt x="77" y="106"/>
                    <a:pt x="77" y="103"/>
                    <a:pt x="78" y="101"/>
                  </a:cubicBezTo>
                  <a:cubicBezTo>
                    <a:pt x="79" y="100"/>
                    <a:pt x="79" y="98"/>
                    <a:pt x="79" y="97"/>
                  </a:cubicBezTo>
                  <a:cubicBezTo>
                    <a:pt x="79" y="96"/>
                    <a:pt x="79" y="94"/>
                    <a:pt x="78" y="92"/>
                  </a:cubicBezTo>
                  <a:cubicBezTo>
                    <a:pt x="78" y="90"/>
                    <a:pt x="77" y="87"/>
                    <a:pt x="77" y="87"/>
                  </a:cubicBezTo>
                  <a:cubicBezTo>
                    <a:pt x="80" y="85"/>
                    <a:pt x="80" y="85"/>
                    <a:pt x="80" y="85"/>
                  </a:cubicBezTo>
                  <a:cubicBezTo>
                    <a:pt x="78" y="80"/>
                    <a:pt x="78" y="80"/>
                    <a:pt x="78" y="80"/>
                  </a:cubicBezTo>
                  <a:cubicBezTo>
                    <a:pt x="76" y="80"/>
                    <a:pt x="76" y="80"/>
                    <a:pt x="76" y="80"/>
                  </a:cubicBezTo>
                  <a:cubicBezTo>
                    <a:pt x="73" y="80"/>
                    <a:pt x="73" y="80"/>
                    <a:pt x="73" y="80"/>
                  </a:cubicBezTo>
                  <a:cubicBezTo>
                    <a:pt x="71" y="83"/>
                    <a:pt x="71" y="83"/>
                    <a:pt x="71" y="83"/>
                  </a:cubicBezTo>
                  <a:cubicBezTo>
                    <a:pt x="71" y="83"/>
                    <a:pt x="72" y="85"/>
                    <a:pt x="72" y="86"/>
                  </a:cubicBezTo>
                  <a:cubicBezTo>
                    <a:pt x="71" y="87"/>
                    <a:pt x="69" y="87"/>
                    <a:pt x="69" y="87"/>
                  </a:cubicBezTo>
                  <a:cubicBezTo>
                    <a:pt x="68" y="88"/>
                    <a:pt x="68" y="91"/>
                    <a:pt x="68" y="91"/>
                  </a:cubicBezTo>
                  <a:cubicBezTo>
                    <a:pt x="64" y="87"/>
                    <a:pt x="64" y="87"/>
                    <a:pt x="64" y="87"/>
                  </a:cubicBezTo>
                  <a:cubicBezTo>
                    <a:pt x="64" y="87"/>
                    <a:pt x="62" y="87"/>
                    <a:pt x="61" y="86"/>
                  </a:cubicBezTo>
                  <a:cubicBezTo>
                    <a:pt x="60" y="86"/>
                    <a:pt x="58" y="86"/>
                    <a:pt x="58" y="86"/>
                  </a:cubicBezTo>
                  <a:cubicBezTo>
                    <a:pt x="58" y="86"/>
                    <a:pt x="58" y="86"/>
                    <a:pt x="57" y="86"/>
                  </a:cubicBezTo>
                  <a:cubicBezTo>
                    <a:pt x="55" y="86"/>
                    <a:pt x="55" y="86"/>
                    <a:pt x="54" y="84"/>
                  </a:cubicBezTo>
                  <a:cubicBezTo>
                    <a:pt x="53" y="82"/>
                    <a:pt x="50" y="77"/>
                    <a:pt x="50" y="77"/>
                  </a:cubicBezTo>
                  <a:cubicBezTo>
                    <a:pt x="50" y="77"/>
                    <a:pt x="49" y="75"/>
                    <a:pt x="48" y="75"/>
                  </a:cubicBezTo>
                  <a:cubicBezTo>
                    <a:pt x="48" y="75"/>
                    <a:pt x="47" y="77"/>
                    <a:pt x="47" y="77"/>
                  </a:cubicBezTo>
                  <a:cubicBezTo>
                    <a:pt x="46" y="77"/>
                    <a:pt x="46" y="75"/>
                    <a:pt x="46" y="74"/>
                  </a:cubicBezTo>
                  <a:cubicBezTo>
                    <a:pt x="46" y="73"/>
                    <a:pt x="46" y="72"/>
                    <a:pt x="46" y="70"/>
                  </a:cubicBezTo>
                  <a:cubicBezTo>
                    <a:pt x="46" y="68"/>
                    <a:pt x="45" y="66"/>
                    <a:pt x="46" y="66"/>
                  </a:cubicBezTo>
                  <a:cubicBezTo>
                    <a:pt x="46" y="66"/>
                    <a:pt x="47" y="67"/>
                    <a:pt x="48" y="67"/>
                  </a:cubicBezTo>
                  <a:cubicBezTo>
                    <a:pt x="49" y="67"/>
                    <a:pt x="49" y="65"/>
                    <a:pt x="49" y="65"/>
                  </a:cubicBezTo>
                  <a:cubicBezTo>
                    <a:pt x="50" y="65"/>
                    <a:pt x="51" y="66"/>
                    <a:pt x="51" y="66"/>
                  </a:cubicBezTo>
                  <a:cubicBezTo>
                    <a:pt x="52" y="66"/>
                    <a:pt x="53" y="66"/>
                    <a:pt x="53" y="66"/>
                  </a:cubicBezTo>
                  <a:cubicBezTo>
                    <a:pt x="54" y="65"/>
                    <a:pt x="54" y="65"/>
                    <a:pt x="54" y="64"/>
                  </a:cubicBezTo>
                  <a:cubicBezTo>
                    <a:pt x="54" y="63"/>
                    <a:pt x="53" y="62"/>
                    <a:pt x="53" y="62"/>
                  </a:cubicBezTo>
                  <a:cubicBezTo>
                    <a:pt x="52" y="62"/>
                    <a:pt x="46" y="65"/>
                    <a:pt x="46" y="65"/>
                  </a:cubicBezTo>
                  <a:cubicBezTo>
                    <a:pt x="42" y="65"/>
                    <a:pt x="42" y="65"/>
                    <a:pt x="42" y="65"/>
                  </a:cubicBezTo>
                  <a:cubicBezTo>
                    <a:pt x="44" y="63"/>
                    <a:pt x="44" y="63"/>
                    <a:pt x="44" y="63"/>
                  </a:cubicBezTo>
                  <a:cubicBezTo>
                    <a:pt x="42" y="61"/>
                    <a:pt x="42" y="61"/>
                    <a:pt x="42" y="61"/>
                  </a:cubicBezTo>
                  <a:cubicBezTo>
                    <a:pt x="42" y="59"/>
                    <a:pt x="42" y="59"/>
                    <a:pt x="42" y="59"/>
                  </a:cubicBezTo>
                  <a:cubicBezTo>
                    <a:pt x="40" y="58"/>
                    <a:pt x="40" y="58"/>
                    <a:pt x="40" y="58"/>
                  </a:cubicBezTo>
                  <a:cubicBezTo>
                    <a:pt x="41" y="56"/>
                    <a:pt x="41" y="56"/>
                    <a:pt x="41" y="56"/>
                  </a:cubicBezTo>
                  <a:cubicBezTo>
                    <a:pt x="43" y="56"/>
                    <a:pt x="43" y="56"/>
                    <a:pt x="43" y="56"/>
                  </a:cubicBezTo>
                  <a:cubicBezTo>
                    <a:pt x="45" y="55"/>
                    <a:pt x="45" y="55"/>
                    <a:pt x="45" y="55"/>
                  </a:cubicBezTo>
                  <a:cubicBezTo>
                    <a:pt x="45" y="51"/>
                    <a:pt x="45" y="51"/>
                    <a:pt x="45" y="51"/>
                  </a:cubicBezTo>
                  <a:cubicBezTo>
                    <a:pt x="43" y="52"/>
                    <a:pt x="43" y="52"/>
                    <a:pt x="43" y="52"/>
                  </a:cubicBezTo>
                  <a:cubicBezTo>
                    <a:pt x="44" y="54"/>
                    <a:pt x="44" y="54"/>
                    <a:pt x="44" y="54"/>
                  </a:cubicBezTo>
                  <a:cubicBezTo>
                    <a:pt x="40" y="54"/>
                    <a:pt x="40" y="54"/>
                    <a:pt x="40" y="54"/>
                  </a:cubicBezTo>
                  <a:cubicBezTo>
                    <a:pt x="39" y="52"/>
                    <a:pt x="39" y="52"/>
                    <a:pt x="39" y="52"/>
                  </a:cubicBezTo>
                  <a:close/>
                  <a:moveTo>
                    <a:pt x="23" y="103"/>
                  </a:moveTo>
                  <a:cubicBezTo>
                    <a:pt x="23" y="103"/>
                    <a:pt x="23" y="103"/>
                    <a:pt x="23" y="103"/>
                  </a:cubicBezTo>
                  <a:cubicBezTo>
                    <a:pt x="23" y="103"/>
                    <a:pt x="25" y="103"/>
                    <a:pt x="25" y="103"/>
                  </a:cubicBezTo>
                  <a:cubicBezTo>
                    <a:pt x="25" y="103"/>
                    <a:pt x="26" y="104"/>
                    <a:pt x="25" y="104"/>
                  </a:cubicBezTo>
                  <a:cubicBezTo>
                    <a:pt x="25" y="105"/>
                    <a:pt x="26" y="105"/>
                    <a:pt x="25" y="105"/>
                  </a:cubicBezTo>
                  <a:cubicBezTo>
                    <a:pt x="24" y="105"/>
                    <a:pt x="22" y="106"/>
                    <a:pt x="22" y="105"/>
                  </a:cubicBezTo>
                  <a:cubicBezTo>
                    <a:pt x="22" y="105"/>
                    <a:pt x="23" y="104"/>
                    <a:pt x="23" y="104"/>
                  </a:cubicBezTo>
                  <a:cubicBezTo>
                    <a:pt x="23" y="103"/>
                    <a:pt x="23" y="103"/>
                    <a:pt x="23" y="103"/>
                  </a:cubicBezTo>
                  <a:close/>
                  <a:moveTo>
                    <a:pt x="64" y="95"/>
                  </a:moveTo>
                  <a:cubicBezTo>
                    <a:pt x="64" y="95"/>
                    <a:pt x="64" y="95"/>
                    <a:pt x="64" y="95"/>
                  </a:cubicBezTo>
                  <a:cubicBezTo>
                    <a:pt x="64" y="95"/>
                    <a:pt x="63" y="98"/>
                    <a:pt x="64" y="98"/>
                  </a:cubicBezTo>
                  <a:cubicBezTo>
                    <a:pt x="64" y="98"/>
                    <a:pt x="65" y="98"/>
                    <a:pt x="66" y="98"/>
                  </a:cubicBezTo>
                  <a:cubicBezTo>
                    <a:pt x="67" y="97"/>
                    <a:pt x="67" y="97"/>
                    <a:pt x="67" y="97"/>
                  </a:cubicBezTo>
                  <a:cubicBezTo>
                    <a:pt x="67" y="96"/>
                    <a:pt x="67" y="95"/>
                    <a:pt x="67" y="95"/>
                  </a:cubicBezTo>
                  <a:cubicBezTo>
                    <a:pt x="64" y="95"/>
                    <a:pt x="64" y="95"/>
                    <a:pt x="64" y="95"/>
                  </a:cubicBezTo>
                  <a:close/>
                  <a:moveTo>
                    <a:pt x="9" y="91"/>
                  </a:moveTo>
                  <a:cubicBezTo>
                    <a:pt x="9" y="91"/>
                    <a:pt x="9" y="91"/>
                    <a:pt x="9" y="91"/>
                  </a:cubicBezTo>
                  <a:cubicBezTo>
                    <a:pt x="8" y="92"/>
                    <a:pt x="8" y="92"/>
                    <a:pt x="8" y="92"/>
                  </a:cubicBezTo>
                  <a:cubicBezTo>
                    <a:pt x="8" y="92"/>
                    <a:pt x="7" y="89"/>
                    <a:pt x="7" y="88"/>
                  </a:cubicBezTo>
                  <a:cubicBezTo>
                    <a:pt x="7" y="88"/>
                    <a:pt x="5" y="87"/>
                    <a:pt x="5" y="87"/>
                  </a:cubicBezTo>
                  <a:cubicBezTo>
                    <a:pt x="5" y="87"/>
                    <a:pt x="4" y="87"/>
                    <a:pt x="4" y="87"/>
                  </a:cubicBezTo>
                  <a:cubicBezTo>
                    <a:pt x="3" y="87"/>
                    <a:pt x="3" y="88"/>
                    <a:pt x="3" y="88"/>
                  </a:cubicBezTo>
                  <a:cubicBezTo>
                    <a:pt x="2" y="88"/>
                    <a:pt x="2" y="88"/>
                    <a:pt x="2" y="88"/>
                  </a:cubicBezTo>
                  <a:cubicBezTo>
                    <a:pt x="2" y="88"/>
                    <a:pt x="1" y="88"/>
                    <a:pt x="1" y="88"/>
                  </a:cubicBezTo>
                  <a:cubicBezTo>
                    <a:pt x="0" y="89"/>
                    <a:pt x="1" y="90"/>
                    <a:pt x="1" y="90"/>
                  </a:cubicBezTo>
                  <a:cubicBezTo>
                    <a:pt x="1" y="90"/>
                    <a:pt x="2" y="90"/>
                    <a:pt x="3" y="91"/>
                  </a:cubicBezTo>
                  <a:cubicBezTo>
                    <a:pt x="4" y="91"/>
                    <a:pt x="4" y="91"/>
                    <a:pt x="4" y="91"/>
                  </a:cubicBezTo>
                  <a:cubicBezTo>
                    <a:pt x="4" y="91"/>
                    <a:pt x="6" y="93"/>
                    <a:pt x="7" y="94"/>
                  </a:cubicBezTo>
                  <a:cubicBezTo>
                    <a:pt x="7" y="94"/>
                    <a:pt x="7" y="95"/>
                    <a:pt x="7" y="95"/>
                  </a:cubicBezTo>
                  <a:cubicBezTo>
                    <a:pt x="4" y="97"/>
                    <a:pt x="4" y="97"/>
                    <a:pt x="4" y="97"/>
                  </a:cubicBezTo>
                  <a:cubicBezTo>
                    <a:pt x="4" y="97"/>
                    <a:pt x="5" y="98"/>
                    <a:pt x="5" y="98"/>
                  </a:cubicBezTo>
                  <a:cubicBezTo>
                    <a:pt x="6" y="98"/>
                    <a:pt x="4" y="99"/>
                    <a:pt x="4" y="99"/>
                  </a:cubicBezTo>
                  <a:cubicBezTo>
                    <a:pt x="4" y="99"/>
                    <a:pt x="4" y="101"/>
                    <a:pt x="4" y="101"/>
                  </a:cubicBezTo>
                  <a:cubicBezTo>
                    <a:pt x="4" y="101"/>
                    <a:pt x="5" y="102"/>
                    <a:pt x="7" y="102"/>
                  </a:cubicBezTo>
                  <a:cubicBezTo>
                    <a:pt x="9" y="103"/>
                    <a:pt x="9" y="102"/>
                    <a:pt x="9" y="102"/>
                  </a:cubicBezTo>
                  <a:cubicBezTo>
                    <a:pt x="10" y="103"/>
                    <a:pt x="10" y="103"/>
                    <a:pt x="10" y="103"/>
                  </a:cubicBezTo>
                  <a:cubicBezTo>
                    <a:pt x="10" y="104"/>
                    <a:pt x="10" y="104"/>
                    <a:pt x="10" y="104"/>
                  </a:cubicBezTo>
                  <a:cubicBezTo>
                    <a:pt x="11" y="105"/>
                    <a:pt x="11" y="105"/>
                    <a:pt x="11" y="105"/>
                  </a:cubicBezTo>
                  <a:cubicBezTo>
                    <a:pt x="14" y="106"/>
                    <a:pt x="14" y="106"/>
                    <a:pt x="14" y="106"/>
                  </a:cubicBezTo>
                  <a:cubicBezTo>
                    <a:pt x="14" y="107"/>
                    <a:pt x="14" y="107"/>
                    <a:pt x="14" y="107"/>
                  </a:cubicBezTo>
                  <a:cubicBezTo>
                    <a:pt x="14" y="110"/>
                    <a:pt x="14" y="110"/>
                    <a:pt x="14" y="110"/>
                  </a:cubicBezTo>
                  <a:cubicBezTo>
                    <a:pt x="14" y="110"/>
                    <a:pt x="13" y="110"/>
                    <a:pt x="12" y="110"/>
                  </a:cubicBezTo>
                  <a:cubicBezTo>
                    <a:pt x="12" y="111"/>
                    <a:pt x="12" y="112"/>
                    <a:pt x="11" y="112"/>
                  </a:cubicBezTo>
                  <a:cubicBezTo>
                    <a:pt x="11" y="112"/>
                    <a:pt x="11" y="114"/>
                    <a:pt x="10" y="115"/>
                  </a:cubicBezTo>
                  <a:cubicBezTo>
                    <a:pt x="10" y="116"/>
                    <a:pt x="11" y="117"/>
                    <a:pt x="11" y="118"/>
                  </a:cubicBezTo>
                  <a:cubicBezTo>
                    <a:pt x="11" y="120"/>
                    <a:pt x="12" y="119"/>
                    <a:pt x="13" y="119"/>
                  </a:cubicBezTo>
                  <a:cubicBezTo>
                    <a:pt x="13" y="119"/>
                    <a:pt x="14" y="118"/>
                    <a:pt x="14" y="118"/>
                  </a:cubicBezTo>
                  <a:cubicBezTo>
                    <a:pt x="15" y="118"/>
                    <a:pt x="16" y="116"/>
                    <a:pt x="17" y="115"/>
                  </a:cubicBezTo>
                  <a:cubicBezTo>
                    <a:pt x="17" y="114"/>
                    <a:pt x="17" y="113"/>
                    <a:pt x="17" y="113"/>
                  </a:cubicBezTo>
                  <a:cubicBezTo>
                    <a:pt x="16" y="112"/>
                    <a:pt x="17" y="110"/>
                    <a:pt x="17" y="110"/>
                  </a:cubicBezTo>
                  <a:cubicBezTo>
                    <a:pt x="17" y="109"/>
                    <a:pt x="17" y="109"/>
                    <a:pt x="17" y="109"/>
                  </a:cubicBezTo>
                  <a:cubicBezTo>
                    <a:pt x="16" y="105"/>
                    <a:pt x="16" y="105"/>
                    <a:pt x="16" y="105"/>
                  </a:cubicBezTo>
                  <a:cubicBezTo>
                    <a:pt x="18" y="101"/>
                    <a:pt x="18" y="101"/>
                    <a:pt x="18" y="101"/>
                  </a:cubicBezTo>
                  <a:cubicBezTo>
                    <a:pt x="20" y="101"/>
                    <a:pt x="20" y="101"/>
                    <a:pt x="20" y="101"/>
                  </a:cubicBezTo>
                  <a:cubicBezTo>
                    <a:pt x="23" y="99"/>
                    <a:pt x="23" y="99"/>
                    <a:pt x="23" y="99"/>
                  </a:cubicBezTo>
                  <a:cubicBezTo>
                    <a:pt x="23" y="99"/>
                    <a:pt x="23" y="99"/>
                    <a:pt x="23" y="99"/>
                  </a:cubicBezTo>
                  <a:cubicBezTo>
                    <a:pt x="23" y="99"/>
                    <a:pt x="24" y="99"/>
                    <a:pt x="25" y="98"/>
                  </a:cubicBezTo>
                  <a:cubicBezTo>
                    <a:pt x="27" y="98"/>
                    <a:pt x="26" y="99"/>
                    <a:pt x="27" y="99"/>
                  </a:cubicBezTo>
                  <a:cubicBezTo>
                    <a:pt x="27" y="100"/>
                    <a:pt x="28" y="100"/>
                    <a:pt x="29" y="100"/>
                  </a:cubicBezTo>
                  <a:cubicBezTo>
                    <a:pt x="29" y="100"/>
                    <a:pt x="30" y="98"/>
                    <a:pt x="30" y="98"/>
                  </a:cubicBezTo>
                  <a:cubicBezTo>
                    <a:pt x="30" y="97"/>
                    <a:pt x="29" y="97"/>
                    <a:pt x="29" y="97"/>
                  </a:cubicBezTo>
                  <a:cubicBezTo>
                    <a:pt x="28" y="95"/>
                    <a:pt x="28" y="95"/>
                    <a:pt x="28" y="95"/>
                  </a:cubicBezTo>
                  <a:cubicBezTo>
                    <a:pt x="31" y="94"/>
                    <a:pt x="31" y="94"/>
                    <a:pt x="31" y="94"/>
                  </a:cubicBezTo>
                  <a:cubicBezTo>
                    <a:pt x="32" y="93"/>
                    <a:pt x="32" y="93"/>
                    <a:pt x="32" y="93"/>
                  </a:cubicBezTo>
                  <a:cubicBezTo>
                    <a:pt x="34" y="91"/>
                    <a:pt x="34" y="91"/>
                    <a:pt x="34" y="91"/>
                  </a:cubicBezTo>
                  <a:cubicBezTo>
                    <a:pt x="33" y="89"/>
                    <a:pt x="33" y="89"/>
                    <a:pt x="33" y="89"/>
                  </a:cubicBezTo>
                  <a:cubicBezTo>
                    <a:pt x="33" y="89"/>
                    <a:pt x="35" y="89"/>
                    <a:pt x="36" y="89"/>
                  </a:cubicBezTo>
                  <a:cubicBezTo>
                    <a:pt x="36" y="89"/>
                    <a:pt x="36" y="88"/>
                    <a:pt x="36" y="88"/>
                  </a:cubicBezTo>
                  <a:cubicBezTo>
                    <a:pt x="35" y="86"/>
                    <a:pt x="35" y="86"/>
                    <a:pt x="35" y="86"/>
                  </a:cubicBezTo>
                  <a:cubicBezTo>
                    <a:pt x="35" y="86"/>
                    <a:pt x="37" y="86"/>
                    <a:pt x="38" y="85"/>
                  </a:cubicBezTo>
                  <a:cubicBezTo>
                    <a:pt x="38" y="85"/>
                    <a:pt x="37" y="84"/>
                    <a:pt x="37" y="84"/>
                  </a:cubicBezTo>
                  <a:cubicBezTo>
                    <a:pt x="37" y="83"/>
                    <a:pt x="38" y="82"/>
                    <a:pt x="38" y="82"/>
                  </a:cubicBezTo>
                  <a:cubicBezTo>
                    <a:pt x="38" y="82"/>
                    <a:pt x="40" y="84"/>
                    <a:pt x="41" y="84"/>
                  </a:cubicBezTo>
                  <a:cubicBezTo>
                    <a:pt x="42" y="85"/>
                    <a:pt x="42" y="84"/>
                    <a:pt x="43" y="84"/>
                  </a:cubicBezTo>
                  <a:cubicBezTo>
                    <a:pt x="43" y="83"/>
                    <a:pt x="42" y="82"/>
                    <a:pt x="42" y="82"/>
                  </a:cubicBezTo>
                  <a:cubicBezTo>
                    <a:pt x="41" y="81"/>
                    <a:pt x="41" y="81"/>
                    <a:pt x="41" y="81"/>
                  </a:cubicBezTo>
                  <a:cubicBezTo>
                    <a:pt x="38" y="80"/>
                    <a:pt x="38" y="80"/>
                    <a:pt x="38" y="80"/>
                  </a:cubicBezTo>
                  <a:cubicBezTo>
                    <a:pt x="34" y="78"/>
                    <a:pt x="34" y="78"/>
                    <a:pt x="34" y="78"/>
                  </a:cubicBezTo>
                  <a:cubicBezTo>
                    <a:pt x="34" y="78"/>
                    <a:pt x="31" y="78"/>
                    <a:pt x="31" y="77"/>
                  </a:cubicBezTo>
                  <a:cubicBezTo>
                    <a:pt x="30" y="77"/>
                    <a:pt x="30" y="77"/>
                    <a:pt x="30" y="77"/>
                  </a:cubicBezTo>
                  <a:cubicBezTo>
                    <a:pt x="30" y="77"/>
                    <a:pt x="28" y="77"/>
                    <a:pt x="28" y="77"/>
                  </a:cubicBezTo>
                  <a:cubicBezTo>
                    <a:pt x="27" y="77"/>
                    <a:pt x="26" y="78"/>
                    <a:pt x="25" y="79"/>
                  </a:cubicBezTo>
                  <a:cubicBezTo>
                    <a:pt x="25" y="79"/>
                    <a:pt x="24" y="80"/>
                    <a:pt x="23" y="80"/>
                  </a:cubicBezTo>
                  <a:cubicBezTo>
                    <a:pt x="23" y="80"/>
                    <a:pt x="22" y="78"/>
                    <a:pt x="22" y="78"/>
                  </a:cubicBezTo>
                  <a:cubicBezTo>
                    <a:pt x="20" y="78"/>
                    <a:pt x="20" y="78"/>
                    <a:pt x="20" y="78"/>
                  </a:cubicBezTo>
                  <a:cubicBezTo>
                    <a:pt x="20" y="78"/>
                    <a:pt x="19" y="80"/>
                    <a:pt x="19" y="81"/>
                  </a:cubicBezTo>
                  <a:cubicBezTo>
                    <a:pt x="19" y="81"/>
                    <a:pt x="17" y="81"/>
                    <a:pt x="16" y="81"/>
                  </a:cubicBezTo>
                  <a:cubicBezTo>
                    <a:pt x="15" y="82"/>
                    <a:pt x="14" y="82"/>
                    <a:pt x="13" y="83"/>
                  </a:cubicBezTo>
                  <a:cubicBezTo>
                    <a:pt x="12" y="83"/>
                    <a:pt x="14" y="84"/>
                    <a:pt x="14" y="84"/>
                  </a:cubicBezTo>
                  <a:cubicBezTo>
                    <a:pt x="14" y="86"/>
                    <a:pt x="14" y="86"/>
                    <a:pt x="14" y="86"/>
                  </a:cubicBezTo>
                  <a:cubicBezTo>
                    <a:pt x="12" y="86"/>
                    <a:pt x="12" y="86"/>
                    <a:pt x="12" y="86"/>
                  </a:cubicBezTo>
                  <a:cubicBezTo>
                    <a:pt x="11" y="85"/>
                    <a:pt x="11" y="85"/>
                    <a:pt x="11" y="85"/>
                  </a:cubicBezTo>
                  <a:cubicBezTo>
                    <a:pt x="9" y="87"/>
                    <a:pt x="9" y="87"/>
                    <a:pt x="9" y="87"/>
                  </a:cubicBezTo>
                  <a:cubicBezTo>
                    <a:pt x="8" y="89"/>
                    <a:pt x="8" y="89"/>
                    <a:pt x="8" y="89"/>
                  </a:cubicBezTo>
                  <a:cubicBezTo>
                    <a:pt x="8" y="89"/>
                    <a:pt x="9" y="91"/>
                    <a:pt x="9" y="91"/>
                  </a:cubicBezTo>
                  <a:close/>
                  <a:moveTo>
                    <a:pt x="35" y="76"/>
                  </a:moveTo>
                  <a:cubicBezTo>
                    <a:pt x="35" y="76"/>
                    <a:pt x="35" y="76"/>
                    <a:pt x="35" y="76"/>
                  </a:cubicBezTo>
                  <a:cubicBezTo>
                    <a:pt x="36" y="77"/>
                    <a:pt x="36" y="77"/>
                    <a:pt x="36" y="77"/>
                  </a:cubicBezTo>
                  <a:cubicBezTo>
                    <a:pt x="36" y="77"/>
                    <a:pt x="37" y="78"/>
                    <a:pt x="39" y="78"/>
                  </a:cubicBezTo>
                  <a:cubicBezTo>
                    <a:pt x="42" y="78"/>
                    <a:pt x="42" y="80"/>
                    <a:pt x="44" y="78"/>
                  </a:cubicBezTo>
                  <a:cubicBezTo>
                    <a:pt x="44" y="77"/>
                    <a:pt x="44" y="77"/>
                    <a:pt x="43" y="76"/>
                  </a:cubicBezTo>
                  <a:cubicBezTo>
                    <a:pt x="43" y="75"/>
                    <a:pt x="42" y="75"/>
                    <a:pt x="42" y="74"/>
                  </a:cubicBezTo>
                  <a:cubicBezTo>
                    <a:pt x="42" y="74"/>
                    <a:pt x="42" y="74"/>
                    <a:pt x="40" y="72"/>
                  </a:cubicBezTo>
                  <a:cubicBezTo>
                    <a:pt x="39" y="71"/>
                    <a:pt x="39" y="72"/>
                    <a:pt x="38" y="72"/>
                  </a:cubicBezTo>
                  <a:cubicBezTo>
                    <a:pt x="37" y="72"/>
                    <a:pt x="36" y="72"/>
                    <a:pt x="35" y="72"/>
                  </a:cubicBezTo>
                  <a:cubicBezTo>
                    <a:pt x="34" y="73"/>
                    <a:pt x="36" y="74"/>
                    <a:pt x="36" y="75"/>
                  </a:cubicBezTo>
                  <a:cubicBezTo>
                    <a:pt x="36" y="75"/>
                    <a:pt x="35" y="76"/>
                    <a:pt x="35" y="76"/>
                  </a:cubicBezTo>
                  <a:close/>
                  <a:moveTo>
                    <a:pt x="22" y="57"/>
                  </a:moveTo>
                  <a:cubicBezTo>
                    <a:pt x="22" y="57"/>
                    <a:pt x="22" y="57"/>
                    <a:pt x="22" y="57"/>
                  </a:cubicBezTo>
                  <a:cubicBezTo>
                    <a:pt x="22" y="56"/>
                    <a:pt x="24" y="56"/>
                    <a:pt x="25" y="57"/>
                  </a:cubicBezTo>
                  <a:cubicBezTo>
                    <a:pt x="25" y="57"/>
                    <a:pt x="27" y="58"/>
                    <a:pt x="27" y="59"/>
                  </a:cubicBezTo>
                  <a:cubicBezTo>
                    <a:pt x="27" y="59"/>
                    <a:pt x="28" y="59"/>
                    <a:pt x="28" y="60"/>
                  </a:cubicBezTo>
                  <a:cubicBezTo>
                    <a:pt x="28" y="60"/>
                    <a:pt x="29" y="61"/>
                    <a:pt x="29" y="62"/>
                  </a:cubicBezTo>
                  <a:cubicBezTo>
                    <a:pt x="30" y="63"/>
                    <a:pt x="31" y="64"/>
                    <a:pt x="31" y="64"/>
                  </a:cubicBezTo>
                  <a:cubicBezTo>
                    <a:pt x="31" y="64"/>
                    <a:pt x="32" y="65"/>
                    <a:pt x="31" y="65"/>
                  </a:cubicBezTo>
                  <a:cubicBezTo>
                    <a:pt x="30" y="65"/>
                    <a:pt x="27" y="65"/>
                    <a:pt x="27" y="65"/>
                  </a:cubicBezTo>
                  <a:cubicBezTo>
                    <a:pt x="27" y="65"/>
                    <a:pt x="26" y="66"/>
                    <a:pt x="26" y="66"/>
                  </a:cubicBezTo>
                  <a:cubicBezTo>
                    <a:pt x="26" y="67"/>
                    <a:pt x="28" y="68"/>
                    <a:pt x="27" y="68"/>
                  </a:cubicBezTo>
                  <a:cubicBezTo>
                    <a:pt x="26" y="69"/>
                    <a:pt x="26" y="69"/>
                    <a:pt x="25" y="69"/>
                  </a:cubicBezTo>
                  <a:cubicBezTo>
                    <a:pt x="24" y="68"/>
                    <a:pt x="23" y="66"/>
                    <a:pt x="23" y="66"/>
                  </a:cubicBezTo>
                  <a:cubicBezTo>
                    <a:pt x="22" y="67"/>
                    <a:pt x="22" y="70"/>
                    <a:pt x="22" y="70"/>
                  </a:cubicBezTo>
                  <a:cubicBezTo>
                    <a:pt x="22" y="71"/>
                    <a:pt x="23" y="72"/>
                    <a:pt x="22" y="73"/>
                  </a:cubicBezTo>
                  <a:cubicBezTo>
                    <a:pt x="22" y="73"/>
                    <a:pt x="19" y="74"/>
                    <a:pt x="19" y="74"/>
                  </a:cubicBezTo>
                  <a:cubicBezTo>
                    <a:pt x="19" y="74"/>
                    <a:pt x="18" y="74"/>
                    <a:pt x="18" y="74"/>
                  </a:cubicBezTo>
                  <a:cubicBezTo>
                    <a:pt x="17" y="74"/>
                    <a:pt x="15" y="72"/>
                    <a:pt x="14" y="71"/>
                  </a:cubicBezTo>
                  <a:cubicBezTo>
                    <a:pt x="14" y="70"/>
                    <a:pt x="14" y="68"/>
                    <a:pt x="14" y="68"/>
                  </a:cubicBezTo>
                  <a:cubicBezTo>
                    <a:pt x="13" y="67"/>
                    <a:pt x="12" y="66"/>
                    <a:pt x="12" y="66"/>
                  </a:cubicBezTo>
                  <a:cubicBezTo>
                    <a:pt x="12" y="66"/>
                    <a:pt x="13" y="65"/>
                    <a:pt x="11" y="66"/>
                  </a:cubicBezTo>
                  <a:cubicBezTo>
                    <a:pt x="8" y="66"/>
                    <a:pt x="9" y="67"/>
                    <a:pt x="8" y="67"/>
                  </a:cubicBezTo>
                  <a:cubicBezTo>
                    <a:pt x="7" y="66"/>
                    <a:pt x="7" y="65"/>
                    <a:pt x="5" y="65"/>
                  </a:cubicBezTo>
                  <a:cubicBezTo>
                    <a:pt x="4" y="65"/>
                    <a:pt x="3" y="64"/>
                    <a:pt x="3" y="64"/>
                  </a:cubicBezTo>
                  <a:cubicBezTo>
                    <a:pt x="3" y="64"/>
                    <a:pt x="6" y="62"/>
                    <a:pt x="7" y="62"/>
                  </a:cubicBezTo>
                  <a:cubicBezTo>
                    <a:pt x="8" y="62"/>
                    <a:pt x="7" y="62"/>
                    <a:pt x="9" y="62"/>
                  </a:cubicBezTo>
                  <a:cubicBezTo>
                    <a:pt x="12" y="61"/>
                    <a:pt x="13" y="63"/>
                    <a:pt x="13" y="61"/>
                  </a:cubicBezTo>
                  <a:cubicBezTo>
                    <a:pt x="14" y="59"/>
                    <a:pt x="14" y="58"/>
                    <a:pt x="15" y="57"/>
                  </a:cubicBezTo>
                  <a:cubicBezTo>
                    <a:pt x="15" y="56"/>
                    <a:pt x="16" y="54"/>
                    <a:pt x="16" y="54"/>
                  </a:cubicBezTo>
                  <a:cubicBezTo>
                    <a:pt x="16" y="53"/>
                    <a:pt x="19" y="53"/>
                    <a:pt x="19" y="53"/>
                  </a:cubicBezTo>
                  <a:cubicBezTo>
                    <a:pt x="20" y="56"/>
                    <a:pt x="20" y="56"/>
                    <a:pt x="20" y="56"/>
                  </a:cubicBezTo>
                  <a:cubicBezTo>
                    <a:pt x="20" y="56"/>
                    <a:pt x="20" y="57"/>
                    <a:pt x="21" y="57"/>
                  </a:cubicBezTo>
                  <a:cubicBezTo>
                    <a:pt x="22" y="57"/>
                    <a:pt x="22" y="57"/>
                    <a:pt x="22" y="57"/>
                  </a:cubicBezTo>
                  <a:close/>
                  <a:moveTo>
                    <a:pt x="36" y="52"/>
                  </a:moveTo>
                  <a:cubicBezTo>
                    <a:pt x="36" y="52"/>
                    <a:pt x="36" y="52"/>
                    <a:pt x="36" y="52"/>
                  </a:cubicBezTo>
                  <a:cubicBezTo>
                    <a:pt x="35" y="53"/>
                    <a:pt x="35" y="53"/>
                    <a:pt x="35" y="53"/>
                  </a:cubicBezTo>
                  <a:cubicBezTo>
                    <a:pt x="31" y="53"/>
                    <a:pt x="31" y="53"/>
                    <a:pt x="31" y="53"/>
                  </a:cubicBezTo>
                  <a:cubicBezTo>
                    <a:pt x="31" y="55"/>
                    <a:pt x="31" y="55"/>
                    <a:pt x="31" y="55"/>
                  </a:cubicBezTo>
                  <a:cubicBezTo>
                    <a:pt x="33" y="57"/>
                    <a:pt x="33" y="57"/>
                    <a:pt x="33" y="57"/>
                  </a:cubicBezTo>
                  <a:cubicBezTo>
                    <a:pt x="33" y="57"/>
                    <a:pt x="34" y="56"/>
                    <a:pt x="35" y="56"/>
                  </a:cubicBezTo>
                  <a:cubicBezTo>
                    <a:pt x="36" y="56"/>
                    <a:pt x="38" y="56"/>
                    <a:pt x="38" y="56"/>
                  </a:cubicBezTo>
                  <a:cubicBezTo>
                    <a:pt x="39" y="55"/>
                    <a:pt x="39" y="55"/>
                    <a:pt x="39" y="55"/>
                  </a:cubicBezTo>
                  <a:cubicBezTo>
                    <a:pt x="38" y="52"/>
                    <a:pt x="38" y="52"/>
                    <a:pt x="38" y="52"/>
                  </a:cubicBezTo>
                  <a:lnTo>
                    <a:pt x="36" y="52"/>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5" name="Freeform 195"/>
            <p:cNvSpPr>
              <a:spLocks/>
            </p:cNvSpPr>
            <p:nvPr/>
          </p:nvSpPr>
          <p:spPr bwMode="auto">
            <a:xfrm>
              <a:off x="6144086" y="3377866"/>
              <a:ext cx="556312" cy="405924"/>
            </a:xfrm>
            <a:custGeom>
              <a:avLst/>
              <a:gdLst>
                <a:gd name="T0" fmla="*/ 7 w 244"/>
                <a:gd name="T1" fmla="*/ 36 h 184"/>
                <a:gd name="T2" fmla="*/ 21 w 244"/>
                <a:gd name="T3" fmla="*/ 52 h 184"/>
                <a:gd name="T4" fmla="*/ 77 w 244"/>
                <a:gd name="T5" fmla="*/ 49 h 184"/>
                <a:gd name="T6" fmla="*/ 144 w 244"/>
                <a:gd name="T7" fmla="*/ 21 h 184"/>
                <a:gd name="T8" fmla="*/ 203 w 244"/>
                <a:gd name="T9" fmla="*/ 3 h 184"/>
                <a:gd name="T10" fmla="*/ 238 w 244"/>
                <a:gd name="T11" fmla="*/ 8 h 184"/>
                <a:gd name="T12" fmla="*/ 241 w 244"/>
                <a:gd name="T13" fmla="*/ 22 h 184"/>
                <a:gd name="T14" fmla="*/ 232 w 244"/>
                <a:gd name="T15" fmla="*/ 27 h 184"/>
                <a:gd name="T16" fmla="*/ 225 w 244"/>
                <a:gd name="T17" fmla="*/ 36 h 184"/>
                <a:gd name="T18" fmla="*/ 225 w 244"/>
                <a:gd name="T19" fmla="*/ 56 h 184"/>
                <a:gd name="T20" fmla="*/ 222 w 244"/>
                <a:gd name="T21" fmla="*/ 69 h 184"/>
                <a:gd name="T22" fmla="*/ 220 w 244"/>
                <a:gd name="T23" fmla="*/ 76 h 184"/>
                <a:gd name="T24" fmla="*/ 216 w 244"/>
                <a:gd name="T25" fmla="*/ 83 h 184"/>
                <a:gd name="T26" fmla="*/ 232 w 244"/>
                <a:gd name="T27" fmla="*/ 92 h 184"/>
                <a:gd name="T28" fmla="*/ 244 w 244"/>
                <a:gd name="T29" fmla="*/ 102 h 184"/>
                <a:gd name="T30" fmla="*/ 231 w 244"/>
                <a:gd name="T31" fmla="*/ 108 h 184"/>
                <a:gd name="T32" fmla="*/ 211 w 244"/>
                <a:gd name="T33" fmla="*/ 106 h 184"/>
                <a:gd name="T34" fmla="*/ 201 w 244"/>
                <a:gd name="T35" fmla="*/ 115 h 184"/>
                <a:gd name="T36" fmla="*/ 188 w 244"/>
                <a:gd name="T37" fmla="*/ 126 h 184"/>
                <a:gd name="T38" fmla="*/ 181 w 244"/>
                <a:gd name="T39" fmla="*/ 135 h 184"/>
                <a:gd name="T40" fmla="*/ 179 w 244"/>
                <a:gd name="T41" fmla="*/ 147 h 184"/>
                <a:gd name="T42" fmla="*/ 174 w 244"/>
                <a:gd name="T43" fmla="*/ 158 h 184"/>
                <a:gd name="T44" fmla="*/ 155 w 244"/>
                <a:gd name="T45" fmla="*/ 165 h 184"/>
                <a:gd name="T46" fmla="*/ 139 w 244"/>
                <a:gd name="T47" fmla="*/ 167 h 184"/>
                <a:gd name="T48" fmla="*/ 116 w 244"/>
                <a:gd name="T49" fmla="*/ 164 h 184"/>
                <a:gd name="T50" fmla="*/ 104 w 244"/>
                <a:gd name="T51" fmla="*/ 163 h 184"/>
                <a:gd name="T52" fmla="*/ 92 w 244"/>
                <a:gd name="T53" fmla="*/ 169 h 184"/>
                <a:gd name="T54" fmla="*/ 70 w 244"/>
                <a:gd name="T55" fmla="*/ 177 h 184"/>
                <a:gd name="T56" fmla="*/ 57 w 244"/>
                <a:gd name="T57" fmla="*/ 184 h 184"/>
                <a:gd name="T58" fmla="*/ 51 w 244"/>
                <a:gd name="T59" fmla="*/ 183 h 184"/>
                <a:gd name="T60" fmla="*/ 48 w 244"/>
                <a:gd name="T61" fmla="*/ 172 h 184"/>
                <a:gd name="T62" fmla="*/ 50 w 244"/>
                <a:gd name="T63" fmla="*/ 165 h 184"/>
                <a:gd name="T64" fmla="*/ 24 w 244"/>
                <a:gd name="T65" fmla="*/ 143 h 184"/>
                <a:gd name="T66" fmla="*/ 21 w 244"/>
                <a:gd name="T67" fmla="*/ 138 h 184"/>
                <a:gd name="T68" fmla="*/ 20 w 244"/>
                <a:gd name="T69" fmla="*/ 133 h 184"/>
                <a:gd name="T70" fmla="*/ 20 w 244"/>
                <a:gd name="T71" fmla="*/ 125 h 184"/>
                <a:gd name="T72" fmla="*/ 16 w 244"/>
                <a:gd name="T73" fmla="*/ 113 h 184"/>
                <a:gd name="T74" fmla="*/ 19 w 244"/>
                <a:gd name="T75" fmla="*/ 106 h 184"/>
                <a:gd name="T76" fmla="*/ 25 w 244"/>
                <a:gd name="T77" fmla="*/ 99 h 184"/>
                <a:gd name="T78" fmla="*/ 33 w 244"/>
                <a:gd name="T79" fmla="*/ 84 h 184"/>
                <a:gd name="T80" fmla="*/ 21 w 244"/>
                <a:gd name="T81" fmla="*/ 77 h 184"/>
                <a:gd name="T82" fmla="*/ 11 w 244"/>
                <a:gd name="T83" fmla="*/ 73 h 184"/>
                <a:gd name="T84" fmla="*/ 2 w 244"/>
                <a:gd name="T85" fmla="*/ 60 h 184"/>
                <a:gd name="T86" fmla="*/ 1 w 244"/>
                <a:gd name="T87" fmla="*/ 47 h 184"/>
                <a:gd name="T88" fmla="*/ 7 w 244"/>
                <a:gd name="T89" fmla="*/ 3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4" h="184">
                  <a:moveTo>
                    <a:pt x="7" y="38"/>
                  </a:moveTo>
                  <a:cubicBezTo>
                    <a:pt x="7" y="36"/>
                    <a:pt x="7" y="36"/>
                    <a:pt x="7" y="36"/>
                  </a:cubicBezTo>
                  <a:cubicBezTo>
                    <a:pt x="7" y="36"/>
                    <a:pt x="7" y="36"/>
                    <a:pt x="7" y="36"/>
                  </a:cubicBezTo>
                  <a:cubicBezTo>
                    <a:pt x="14" y="34"/>
                    <a:pt x="20" y="38"/>
                    <a:pt x="23" y="38"/>
                  </a:cubicBezTo>
                  <a:cubicBezTo>
                    <a:pt x="29" y="39"/>
                    <a:pt x="16" y="46"/>
                    <a:pt x="18" y="46"/>
                  </a:cubicBezTo>
                  <a:cubicBezTo>
                    <a:pt x="20" y="45"/>
                    <a:pt x="18" y="51"/>
                    <a:pt x="21" y="52"/>
                  </a:cubicBezTo>
                  <a:cubicBezTo>
                    <a:pt x="26" y="53"/>
                    <a:pt x="30" y="49"/>
                    <a:pt x="36" y="49"/>
                  </a:cubicBezTo>
                  <a:cubicBezTo>
                    <a:pt x="41" y="48"/>
                    <a:pt x="47" y="51"/>
                    <a:pt x="49" y="49"/>
                  </a:cubicBezTo>
                  <a:cubicBezTo>
                    <a:pt x="53" y="44"/>
                    <a:pt x="69" y="54"/>
                    <a:pt x="77" y="49"/>
                  </a:cubicBezTo>
                  <a:cubicBezTo>
                    <a:pt x="82" y="45"/>
                    <a:pt x="102" y="43"/>
                    <a:pt x="109" y="43"/>
                  </a:cubicBezTo>
                  <a:cubicBezTo>
                    <a:pt x="127" y="42"/>
                    <a:pt x="128" y="42"/>
                    <a:pt x="136" y="37"/>
                  </a:cubicBezTo>
                  <a:cubicBezTo>
                    <a:pt x="136" y="37"/>
                    <a:pt x="141" y="26"/>
                    <a:pt x="144" y="21"/>
                  </a:cubicBezTo>
                  <a:cubicBezTo>
                    <a:pt x="146" y="17"/>
                    <a:pt x="152" y="15"/>
                    <a:pt x="158" y="11"/>
                  </a:cubicBezTo>
                  <a:cubicBezTo>
                    <a:pt x="163" y="7"/>
                    <a:pt x="176" y="3"/>
                    <a:pt x="179" y="2"/>
                  </a:cubicBezTo>
                  <a:cubicBezTo>
                    <a:pt x="182" y="2"/>
                    <a:pt x="203" y="3"/>
                    <a:pt x="203" y="3"/>
                  </a:cubicBezTo>
                  <a:cubicBezTo>
                    <a:pt x="214" y="0"/>
                    <a:pt x="214" y="0"/>
                    <a:pt x="214" y="0"/>
                  </a:cubicBezTo>
                  <a:cubicBezTo>
                    <a:pt x="214" y="0"/>
                    <a:pt x="216" y="8"/>
                    <a:pt x="219" y="9"/>
                  </a:cubicBezTo>
                  <a:cubicBezTo>
                    <a:pt x="228" y="10"/>
                    <a:pt x="235" y="10"/>
                    <a:pt x="238" y="8"/>
                  </a:cubicBezTo>
                  <a:cubicBezTo>
                    <a:pt x="239" y="8"/>
                    <a:pt x="239" y="10"/>
                    <a:pt x="240" y="11"/>
                  </a:cubicBezTo>
                  <a:cubicBezTo>
                    <a:pt x="241" y="13"/>
                    <a:pt x="242" y="17"/>
                    <a:pt x="242" y="17"/>
                  </a:cubicBezTo>
                  <a:cubicBezTo>
                    <a:pt x="241" y="22"/>
                    <a:pt x="241" y="22"/>
                    <a:pt x="241" y="22"/>
                  </a:cubicBezTo>
                  <a:cubicBezTo>
                    <a:pt x="240" y="23"/>
                    <a:pt x="240" y="23"/>
                    <a:pt x="240" y="23"/>
                  </a:cubicBezTo>
                  <a:cubicBezTo>
                    <a:pt x="235" y="26"/>
                    <a:pt x="235" y="26"/>
                    <a:pt x="235" y="26"/>
                  </a:cubicBezTo>
                  <a:cubicBezTo>
                    <a:pt x="235" y="26"/>
                    <a:pt x="233" y="26"/>
                    <a:pt x="232" y="27"/>
                  </a:cubicBezTo>
                  <a:cubicBezTo>
                    <a:pt x="231" y="27"/>
                    <a:pt x="229" y="28"/>
                    <a:pt x="229" y="28"/>
                  </a:cubicBezTo>
                  <a:cubicBezTo>
                    <a:pt x="229" y="28"/>
                    <a:pt x="227" y="30"/>
                    <a:pt x="227" y="31"/>
                  </a:cubicBezTo>
                  <a:cubicBezTo>
                    <a:pt x="226" y="33"/>
                    <a:pt x="225" y="36"/>
                    <a:pt x="225" y="36"/>
                  </a:cubicBezTo>
                  <a:cubicBezTo>
                    <a:pt x="223" y="41"/>
                    <a:pt x="223" y="41"/>
                    <a:pt x="223" y="41"/>
                  </a:cubicBezTo>
                  <a:cubicBezTo>
                    <a:pt x="223" y="48"/>
                    <a:pt x="223" y="48"/>
                    <a:pt x="223" y="48"/>
                  </a:cubicBezTo>
                  <a:cubicBezTo>
                    <a:pt x="225" y="56"/>
                    <a:pt x="225" y="56"/>
                    <a:pt x="225" y="56"/>
                  </a:cubicBezTo>
                  <a:cubicBezTo>
                    <a:pt x="227" y="65"/>
                    <a:pt x="227" y="65"/>
                    <a:pt x="227" y="65"/>
                  </a:cubicBezTo>
                  <a:cubicBezTo>
                    <a:pt x="227" y="65"/>
                    <a:pt x="224" y="68"/>
                    <a:pt x="223" y="68"/>
                  </a:cubicBezTo>
                  <a:cubicBezTo>
                    <a:pt x="223" y="68"/>
                    <a:pt x="222" y="69"/>
                    <a:pt x="222" y="69"/>
                  </a:cubicBezTo>
                  <a:cubicBezTo>
                    <a:pt x="222" y="71"/>
                    <a:pt x="222" y="71"/>
                    <a:pt x="222" y="71"/>
                  </a:cubicBezTo>
                  <a:cubicBezTo>
                    <a:pt x="221" y="74"/>
                    <a:pt x="221" y="74"/>
                    <a:pt x="221" y="74"/>
                  </a:cubicBezTo>
                  <a:cubicBezTo>
                    <a:pt x="220" y="76"/>
                    <a:pt x="220" y="76"/>
                    <a:pt x="220" y="76"/>
                  </a:cubicBezTo>
                  <a:cubicBezTo>
                    <a:pt x="220" y="76"/>
                    <a:pt x="219" y="78"/>
                    <a:pt x="218" y="78"/>
                  </a:cubicBezTo>
                  <a:cubicBezTo>
                    <a:pt x="217" y="79"/>
                    <a:pt x="215" y="81"/>
                    <a:pt x="215" y="81"/>
                  </a:cubicBezTo>
                  <a:cubicBezTo>
                    <a:pt x="216" y="83"/>
                    <a:pt x="216" y="83"/>
                    <a:pt x="216" y="83"/>
                  </a:cubicBezTo>
                  <a:cubicBezTo>
                    <a:pt x="227" y="85"/>
                    <a:pt x="227" y="85"/>
                    <a:pt x="227" y="85"/>
                  </a:cubicBezTo>
                  <a:cubicBezTo>
                    <a:pt x="227" y="87"/>
                    <a:pt x="227" y="87"/>
                    <a:pt x="227" y="87"/>
                  </a:cubicBezTo>
                  <a:cubicBezTo>
                    <a:pt x="232" y="92"/>
                    <a:pt x="232" y="92"/>
                    <a:pt x="232" y="92"/>
                  </a:cubicBezTo>
                  <a:cubicBezTo>
                    <a:pt x="235" y="97"/>
                    <a:pt x="235" y="97"/>
                    <a:pt x="235" y="97"/>
                  </a:cubicBezTo>
                  <a:cubicBezTo>
                    <a:pt x="240" y="99"/>
                    <a:pt x="240" y="99"/>
                    <a:pt x="240" y="99"/>
                  </a:cubicBezTo>
                  <a:cubicBezTo>
                    <a:pt x="240" y="99"/>
                    <a:pt x="244" y="102"/>
                    <a:pt x="244" y="102"/>
                  </a:cubicBezTo>
                  <a:cubicBezTo>
                    <a:pt x="243" y="103"/>
                    <a:pt x="238" y="105"/>
                    <a:pt x="238" y="105"/>
                  </a:cubicBezTo>
                  <a:cubicBezTo>
                    <a:pt x="235" y="107"/>
                    <a:pt x="235" y="107"/>
                    <a:pt x="235" y="107"/>
                  </a:cubicBezTo>
                  <a:cubicBezTo>
                    <a:pt x="235" y="107"/>
                    <a:pt x="233" y="107"/>
                    <a:pt x="231" y="108"/>
                  </a:cubicBezTo>
                  <a:cubicBezTo>
                    <a:pt x="230" y="109"/>
                    <a:pt x="224" y="112"/>
                    <a:pt x="224" y="112"/>
                  </a:cubicBezTo>
                  <a:cubicBezTo>
                    <a:pt x="216" y="107"/>
                    <a:pt x="216" y="107"/>
                    <a:pt x="216" y="107"/>
                  </a:cubicBezTo>
                  <a:cubicBezTo>
                    <a:pt x="211" y="106"/>
                    <a:pt x="211" y="106"/>
                    <a:pt x="211" y="106"/>
                  </a:cubicBezTo>
                  <a:cubicBezTo>
                    <a:pt x="209" y="109"/>
                    <a:pt x="209" y="109"/>
                    <a:pt x="209" y="109"/>
                  </a:cubicBezTo>
                  <a:cubicBezTo>
                    <a:pt x="204" y="110"/>
                    <a:pt x="204" y="110"/>
                    <a:pt x="204" y="110"/>
                  </a:cubicBezTo>
                  <a:cubicBezTo>
                    <a:pt x="201" y="115"/>
                    <a:pt x="201" y="115"/>
                    <a:pt x="201" y="115"/>
                  </a:cubicBezTo>
                  <a:cubicBezTo>
                    <a:pt x="201" y="115"/>
                    <a:pt x="194" y="117"/>
                    <a:pt x="192" y="118"/>
                  </a:cubicBezTo>
                  <a:cubicBezTo>
                    <a:pt x="191" y="119"/>
                    <a:pt x="187" y="122"/>
                    <a:pt x="187" y="122"/>
                  </a:cubicBezTo>
                  <a:cubicBezTo>
                    <a:pt x="188" y="126"/>
                    <a:pt x="188" y="126"/>
                    <a:pt x="188" y="126"/>
                  </a:cubicBezTo>
                  <a:cubicBezTo>
                    <a:pt x="184" y="129"/>
                    <a:pt x="184" y="129"/>
                    <a:pt x="184" y="129"/>
                  </a:cubicBezTo>
                  <a:cubicBezTo>
                    <a:pt x="184" y="129"/>
                    <a:pt x="181" y="130"/>
                    <a:pt x="180" y="132"/>
                  </a:cubicBezTo>
                  <a:cubicBezTo>
                    <a:pt x="180" y="134"/>
                    <a:pt x="181" y="135"/>
                    <a:pt x="181" y="135"/>
                  </a:cubicBezTo>
                  <a:cubicBezTo>
                    <a:pt x="179" y="135"/>
                    <a:pt x="176" y="136"/>
                    <a:pt x="175" y="137"/>
                  </a:cubicBezTo>
                  <a:cubicBezTo>
                    <a:pt x="174" y="137"/>
                    <a:pt x="174" y="139"/>
                    <a:pt x="175" y="141"/>
                  </a:cubicBezTo>
                  <a:cubicBezTo>
                    <a:pt x="175" y="142"/>
                    <a:pt x="177" y="144"/>
                    <a:pt x="179" y="147"/>
                  </a:cubicBezTo>
                  <a:cubicBezTo>
                    <a:pt x="180" y="150"/>
                    <a:pt x="181" y="150"/>
                    <a:pt x="181" y="151"/>
                  </a:cubicBezTo>
                  <a:cubicBezTo>
                    <a:pt x="181" y="152"/>
                    <a:pt x="180" y="155"/>
                    <a:pt x="179" y="156"/>
                  </a:cubicBezTo>
                  <a:cubicBezTo>
                    <a:pt x="177" y="158"/>
                    <a:pt x="175" y="158"/>
                    <a:pt x="174" y="158"/>
                  </a:cubicBezTo>
                  <a:cubicBezTo>
                    <a:pt x="173" y="159"/>
                    <a:pt x="170" y="161"/>
                    <a:pt x="169" y="161"/>
                  </a:cubicBezTo>
                  <a:cubicBezTo>
                    <a:pt x="168" y="162"/>
                    <a:pt x="163" y="163"/>
                    <a:pt x="162" y="163"/>
                  </a:cubicBezTo>
                  <a:cubicBezTo>
                    <a:pt x="161" y="163"/>
                    <a:pt x="155" y="165"/>
                    <a:pt x="155" y="165"/>
                  </a:cubicBezTo>
                  <a:cubicBezTo>
                    <a:pt x="150" y="167"/>
                    <a:pt x="150" y="167"/>
                    <a:pt x="150" y="167"/>
                  </a:cubicBezTo>
                  <a:cubicBezTo>
                    <a:pt x="147" y="169"/>
                    <a:pt x="147" y="169"/>
                    <a:pt x="147" y="169"/>
                  </a:cubicBezTo>
                  <a:cubicBezTo>
                    <a:pt x="139" y="167"/>
                    <a:pt x="139" y="167"/>
                    <a:pt x="139" y="167"/>
                  </a:cubicBezTo>
                  <a:cubicBezTo>
                    <a:pt x="129" y="164"/>
                    <a:pt x="129" y="164"/>
                    <a:pt x="129" y="164"/>
                  </a:cubicBezTo>
                  <a:cubicBezTo>
                    <a:pt x="129" y="164"/>
                    <a:pt x="124" y="168"/>
                    <a:pt x="123" y="168"/>
                  </a:cubicBezTo>
                  <a:cubicBezTo>
                    <a:pt x="122" y="168"/>
                    <a:pt x="116" y="164"/>
                    <a:pt x="116" y="164"/>
                  </a:cubicBezTo>
                  <a:cubicBezTo>
                    <a:pt x="113" y="159"/>
                    <a:pt x="113" y="159"/>
                    <a:pt x="113" y="159"/>
                  </a:cubicBezTo>
                  <a:cubicBezTo>
                    <a:pt x="113" y="159"/>
                    <a:pt x="107" y="160"/>
                    <a:pt x="106" y="160"/>
                  </a:cubicBezTo>
                  <a:cubicBezTo>
                    <a:pt x="105" y="160"/>
                    <a:pt x="104" y="162"/>
                    <a:pt x="104" y="163"/>
                  </a:cubicBezTo>
                  <a:cubicBezTo>
                    <a:pt x="103" y="163"/>
                    <a:pt x="101" y="163"/>
                    <a:pt x="99" y="163"/>
                  </a:cubicBezTo>
                  <a:cubicBezTo>
                    <a:pt x="96" y="163"/>
                    <a:pt x="94" y="165"/>
                    <a:pt x="94" y="165"/>
                  </a:cubicBezTo>
                  <a:cubicBezTo>
                    <a:pt x="92" y="169"/>
                    <a:pt x="92" y="169"/>
                    <a:pt x="92" y="169"/>
                  </a:cubicBezTo>
                  <a:cubicBezTo>
                    <a:pt x="92" y="169"/>
                    <a:pt x="87" y="171"/>
                    <a:pt x="87" y="171"/>
                  </a:cubicBezTo>
                  <a:cubicBezTo>
                    <a:pt x="86" y="172"/>
                    <a:pt x="77" y="175"/>
                    <a:pt x="77" y="175"/>
                  </a:cubicBezTo>
                  <a:cubicBezTo>
                    <a:pt x="70" y="177"/>
                    <a:pt x="70" y="177"/>
                    <a:pt x="70" y="177"/>
                  </a:cubicBezTo>
                  <a:cubicBezTo>
                    <a:pt x="70" y="177"/>
                    <a:pt x="68" y="178"/>
                    <a:pt x="67" y="177"/>
                  </a:cubicBezTo>
                  <a:cubicBezTo>
                    <a:pt x="66" y="177"/>
                    <a:pt x="63" y="180"/>
                    <a:pt x="63" y="180"/>
                  </a:cubicBezTo>
                  <a:cubicBezTo>
                    <a:pt x="57" y="184"/>
                    <a:pt x="57" y="184"/>
                    <a:pt x="57" y="184"/>
                  </a:cubicBezTo>
                  <a:cubicBezTo>
                    <a:pt x="51" y="184"/>
                    <a:pt x="51" y="184"/>
                    <a:pt x="51" y="184"/>
                  </a:cubicBezTo>
                  <a:cubicBezTo>
                    <a:pt x="51" y="184"/>
                    <a:pt x="51" y="183"/>
                    <a:pt x="51" y="183"/>
                  </a:cubicBezTo>
                  <a:cubicBezTo>
                    <a:pt x="51" y="183"/>
                    <a:pt x="51" y="183"/>
                    <a:pt x="51" y="183"/>
                  </a:cubicBezTo>
                  <a:cubicBezTo>
                    <a:pt x="51" y="182"/>
                    <a:pt x="51" y="182"/>
                    <a:pt x="51" y="182"/>
                  </a:cubicBezTo>
                  <a:cubicBezTo>
                    <a:pt x="51" y="181"/>
                    <a:pt x="50" y="180"/>
                    <a:pt x="50" y="178"/>
                  </a:cubicBezTo>
                  <a:cubicBezTo>
                    <a:pt x="49" y="176"/>
                    <a:pt x="48" y="174"/>
                    <a:pt x="48" y="172"/>
                  </a:cubicBezTo>
                  <a:cubicBezTo>
                    <a:pt x="48" y="171"/>
                    <a:pt x="49" y="170"/>
                    <a:pt x="49" y="169"/>
                  </a:cubicBezTo>
                  <a:cubicBezTo>
                    <a:pt x="49" y="169"/>
                    <a:pt x="49" y="169"/>
                    <a:pt x="49" y="169"/>
                  </a:cubicBezTo>
                  <a:cubicBezTo>
                    <a:pt x="50" y="168"/>
                    <a:pt x="50" y="167"/>
                    <a:pt x="50" y="165"/>
                  </a:cubicBezTo>
                  <a:cubicBezTo>
                    <a:pt x="49" y="161"/>
                    <a:pt x="45" y="161"/>
                    <a:pt x="44" y="157"/>
                  </a:cubicBezTo>
                  <a:cubicBezTo>
                    <a:pt x="43" y="154"/>
                    <a:pt x="39" y="151"/>
                    <a:pt x="39" y="150"/>
                  </a:cubicBezTo>
                  <a:cubicBezTo>
                    <a:pt x="32" y="146"/>
                    <a:pt x="28" y="147"/>
                    <a:pt x="24" y="143"/>
                  </a:cubicBezTo>
                  <a:cubicBezTo>
                    <a:pt x="23" y="142"/>
                    <a:pt x="22" y="141"/>
                    <a:pt x="22" y="140"/>
                  </a:cubicBezTo>
                  <a:cubicBezTo>
                    <a:pt x="23" y="139"/>
                    <a:pt x="23" y="139"/>
                    <a:pt x="23" y="139"/>
                  </a:cubicBezTo>
                  <a:cubicBezTo>
                    <a:pt x="23" y="139"/>
                    <a:pt x="22" y="139"/>
                    <a:pt x="21" y="138"/>
                  </a:cubicBezTo>
                  <a:cubicBezTo>
                    <a:pt x="20" y="137"/>
                    <a:pt x="19" y="136"/>
                    <a:pt x="18" y="135"/>
                  </a:cubicBezTo>
                  <a:cubicBezTo>
                    <a:pt x="18" y="135"/>
                    <a:pt x="18" y="135"/>
                    <a:pt x="18" y="135"/>
                  </a:cubicBezTo>
                  <a:cubicBezTo>
                    <a:pt x="19" y="135"/>
                    <a:pt x="20" y="133"/>
                    <a:pt x="20" y="133"/>
                  </a:cubicBezTo>
                  <a:cubicBezTo>
                    <a:pt x="21" y="130"/>
                    <a:pt x="21" y="130"/>
                    <a:pt x="21" y="130"/>
                  </a:cubicBezTo>
                  <a:cubicBezTo>
                    <a:pt x="22" y="128"/>
                    <a:pt x="22" y="128"/>
                    <a:pt x="22" y="128"/>
                  </a:cubicBezTo>
                  <a:cubicBezTo>
                    <a:pt x="22" y="128"/>
                    <a:pt x="21" y="125"/>
                    <a:pt x="20" y="125"/>
                  </a:cubicBezTo>
                  <a:cubicBezTo>
                    <a:pt x="20" y="124"/>
                    <a:pt x="17" y="123"/>
                    <a:pt x="17" y="123"/>
                  </a:cubicBezTo>
                  <a:cubicBezTo>
                    <a:pt x="17" y="118"/>
                    <a:pt x="17" y="118"/>
                    <a:pt x="17" y="118"/>
                  </a:cubicBezTo>
                  <a:cubicBezTo>
                    <a:pt x="16" y="113"/>
                    <a:pt x="16" y="113"/>
                    <a:pt x="16" y="113"/>
                  </a:cubicBezTo>
                  <a:cubicBezTo>
                    <a:pt x="14" y="110"/>
                    <a:pt x="14" y="110"/>
                    <a:pt x="14" y="110"/>
                  </a:cubicBezTo>
                  <a:cubicBezTo>
                    <a:pt x="14" y="110"/>
                    <a:pt x="16" y="108"/>
                    <a:pt x="17" y="107"/>
                  </a:cubicBezTo>
                  <a:cubicBezTo>
                    <a:pt x="17" y="107"/>
                    <a:pt x="18" y="106"/>
                    <a:pt x="19" y="106"/>
                  </a:cubicBezTo>
                  <a:cubicBezTo>
                    <a:pt x="20" y="105"/>
                    <a:pt x="22" y="105"/>
                    <a:pt x="23" y="105"/>
                  </a:cubicBezTo>
                  <a:cubicBezTo>
                    <a:pt x="24" y="105"/>
                    <a:pt x="26" y="103"/>
                    <a:pt x="26" y="103"/>
                  </a:cubicBezTo>
                  <a:cubicBezTo>
                    <a:pt x="26" y="103"/>
                    <a:pt x="26" y="100"/>
                    <a:pt x="25" y="99"/>
                  </a:cubicBezTo>
                  <a:cubicBezTo>
                    <a:pt x="25" y="97"/>
                    <a:pt x="27" y="95"/>
                    <a:pt x="27" y="95"/>
                  </a:cubicBezTo>
                  <a:cubicBezTo>
                    <a:pt x="27" y="95"/>
                    <a:pt x="30" y="91"/>
                    <a:pt x="31" y="90"/>
                  </a:cubicBezTo>
                  <a:cubicBezTo>
                    <a:pt x="32" y="89"/>
                    <a:pt x="33" y="84"/>
                    <a:pt x="33" y="84"/>
                  </a:cubicBezTo>
                  <a:cubicBezTo>
                    <a:pt x="29" y="84"/>
                    <a:pt x="29" y="84"/>
                    <a:pt x="29" y="84"/>
                  </a:cubicBezTo>
                  <a:cubicBezTo>
                    <a:pt x="25" y="83"/>
                    <a:pt x="25" y="83"/>
                    <a:pt x="25" y="83"/>
                  </a:cubicBezTo>
                  <a:cubicBezTo>
                    <a:pt x="25" y="83"/>
                    <a:pt x="21" y="77"/>
                    <a:pt x="21" y="77"/>
                  </a:cubicBezTo>
                  <a:cubicBezTo>
                    <a:pt x="21" y="76"/>
                    <a:pt x="19" y="76"/>
                    <a:pt x="19" y="76"/>
                  </a:cubicBezTo>
                  <a:cubicBezTo>
                    <a:pt x="19" y="76"/>
                    <a:pt x="15" y="74"/>
                    <a:pt x="15" y="74"/>
                  </a:cubicBezTo>
                  <a:cubicBezTo>
                    <a:pt x="14" y="74"/>
                    <a:pt x="11" y="73"/>
                    <a:pt x="11" y="73"/>
                  </a:cubicBezTo>
                  <a:cubicBezTo>
                    <a:pt x="11" y="73"/>
                    <a:pt x="7" y="68"/>
                    <a:pt x="6" y="66"/>
                  </a:cubicBezTo>
                  <a:cubicBezTo>
                    <a:pt x="5" y="64"/>
                    <a:pt x="4" y="63"/>
                    <a:pt x="4" y="63"/>
                  </a:cubicBezTo>
                  <a:cubicBezTo>
                    <a:pt x="4" y="63"/>
                    <a:pt x="3" y="61"/>
                    <a:pt x="2" y="60"/>
                  </a:cubicBezTo>
                  <a:cubicBezTo>
                    <a:pt x="1" y="59"/>
                    <a:pt x="1" y="57"/>
                    <a:pt x="1" y="57"/>
                  </a:cubicBezTo>
                  <a:cubicBezTo>
                    <a:pt x="1" y="57"/>
                    <a:pt x="2" y="54"/>
                    <a:pt x="1" y="52"/>
                  </a:cubicBezTo>
                  <a:cubicBezTo>
                    <a:pt x="1" y="51"/>
                    <a:pt x="0" y="47"/>
                    <a:pt x="1" y="47"/>
                  </a:cubicBezTo>
                  <a:cubicBezTo>
                    <a:pt x="2" y="45"/>
                    <a:pt x="3" y="43"/>
                    <a:pt x="5" y="42"/>
                  </a:cubicBezTo>
                  <a:cubicBezTo>
                    <a:pt x="6" y="42"/>
                    <a:pt x="6" y="42"/>
                    <a:pt x="7" y="42"/>
                  </a:cubicBezTo>
                  <a:cubicBezTo>
                    <a:pt x="8" y="42"/>
                    <a:pt x="7" y="39"/>
                    <a:pt x="7" y="39"/>
                  </a:cubicBezTo>
                  <a:lnTo>
                    <a:pt x="7" y="38"/>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6" name="Freeform 212"/>
            <p:cNvSpPr>
              <a:spLocks noEditPoints="1"/>
            </p:cNvSpPr>
            <p:nvPr/>
          </p:nvSpPr>
          <p:spPr bwMode="auto">
            <a:xfrm>
              <a:off x="8212115" y="3121100"/>
              <a:ext cx="622278" cy="493289"/>
            </a:xfrm>
            <a:custGeom>
              <a:avLst/>
              <a:gdLst>
                <a:gd name="T0" fmla="*/ 3 w 273"/>
                <a:gd name="T1" fmla="*/ 68 h 223"/>
                <a:gd name="T2" fmla="*/ 41 w 273"/>
                <a:gd name="T3" fmla="*/ 71 h 223"/>
                <a:gd name="T4" fmla="*/ 60 w 273"/>
                <a:gd name="T5" fmla="*/ 70 h 223"/>
                <a:gd name="T6" fmla="*/ 73 w 273"/>
                <a:gd name="T7" fmla="*/ 54 h 223"/>
                <a:gd name="T8" fmla="*/ 49 w 273"/>
                <a:gd name="T9" fmla="*/ 36 h 223"/>
                <a:gd name="T10" fmla="*/ 65 w 273"/>
                <a:gd name="T11" fmla="*/ 28 h 223"/>
                <a:gd name="T12" fmla="*/ 87 w 273"/>
                <a:gd name="T13" fmla="*/ 33 h 223"/>
                <a:gd name="T14" fmla="*/ 101 w 273"/>
                <a:gd name="T15" fmla="*/ 44 h 223"/>
                <a:gd name="T16" fmla="*/ 128 w 273"/>
                <a:gd name="T17" fmla="*/ 54 h 223"/>
                <a:gd name="T18" fmla="*/ 145 w 273"/>
                <a:gd name="T19" fmla="*/ 30 h 223"/>
                <a:gd name="T20" fmla="*/ 161 w 273"/>
                <a:gd name="T21" fmla="*/ 0 h 223"/>
                <a:gd name="T22" fmla="*/ 202 w 273"/>
                <a:gd name="T23" fmla="*/ 43 h 223"/>
                <a:gd name="T24" fmla="*/ 227 w 273"/>
                <a:gd name="T25" fmla="*/ 63 h 223"/>
                <a:gd name="T26" fmla="*/ 260 w 273"/>
                <a:gd name="T27" fmla="*/ 65 h 223"/>
                <a:gd name="T28" fmla="*/ 262 w 273"/>
                <a:gd name="T29" fmla="*/ 72 h 223"/>
                <a:gd name="T30" fmla="*/ 240 w 273"/>
                <a:gd name="T31" fmla="*/ 85 h 223"/>
                <a:gd name="T32" fmla="*/ 233 w 273"/>
                <a:gd name="T33" fmla="*/ 106 h 223"/>
                <a:gd name="T34" fmla="*/ 236 w 273"/>
                <a:gd name="T35" fmla="*/ 125 h 223"/>
                <a:gd name="T36" fmla="*/ 243 w 273"/>
                <a:gd name="T37" fmla="*/ 148 h 223"/>
                <a:gd name="T38" fmla="*/ 237 w 273"/>
                <a:gd name="T39" fmla="*/ 172 h 223"/>
                <a:gd name="T40" fmla="*/ 229 w 273"/>
                <a:gd name="T41" fmla="*/ 161 h 223"/>
                <a:gd name="T42" fmla="*/ 223 w 273"/>
                <a:gd name="T43" fmla="*/ 178 h 223"/>
                <a:gd name="T44" fmla="*/ 230 w 273"/>
                <a:gd name="T45" fmla="*/ 201 h 223"/>
                <a:gd name="T46" fmla="*/ 211 w 273"/>
                <a:gd name="T47" fmla="*/ 207 h 223"/>
                <a:gd name="T48" fmla="*/ 195 w 273"/>
                <a:gd name="T49" fmla="*/ 200 h 223"/>
                <a:gd name="T50" fmla="*/ 193 w 273"/>
                <a:gd name="T51" fmla="*/ 177 h 223"/>
                <a:gd name="T52" fmla="*/ 189 w 273"/>
                <a:gd name="T53" fmla="*/ 154 h 223"/>
                <a:gd name="T54" fmla="*/ 152 w 273"/>
                <a:gd name="T55" fmla="*/ 156 h 223"/>
                <a:gd name="T56" fmla="*/ 123 w 273"/>
                <a:gd name="T57" fmla="*/ 193 h 223"/>
                <a:gd name="T58" fmla="*/ 98 w 273"/>
                <a:gd name="T59" fmla="*/ 195 h 223"/>
                <a:gd name="T60" fmla="*/ 96 w 273"/>
                <a:gd name="T61" fmla="*/ 182 h 223"/>
                <a:gd name="T62" fmla="*/ 98 w 273"/>
                <a:gd name="T63" fmla="*/ 169 h 223"/>
                <a:gd name="T64" fmla="*/ 89 w 273"/>
                <a:gd name="T65" fmla="*/ 162 h 223"/>
                <a:gd name="T66" fmla="*/ 91 w 273"/>
                <a:gd name="T67" fmla="*/ 154 h 223"/>
                <a:gd name="T68" fmla="*/ 89 w 273"/>
                <a:gd name="T69" fmla="*/ 147 h 223"/>
                <a:gd name="T70" fmla="*/ 78 w 273"/>
                <a:gd name="T71" fmla="*/ 142 h 223"/>
                <a:gd name="T72" fmla="*/ 62 w 273"/>
                <a:gd name="T73" fmla="*/ 137 h 223"/>
                <a:gd name="T74" fmla="*/ 47 w 273"/>
                <a:gd name="T75" fmla="*/ 132 h 223"/>
                <a:gd name="T76" fmla="*/ 50 w 273"/>
                <a:gd name="T77" fmla="*/ 125 h 223"/>
                <a:gd name="T78" fmla="*/ 55 w 273"/>
                <a:gd name="T79" fmla="*/ 116 h 223"/>
                <a:gd name="T80" fmla="*/ 44 w 273"/>
                <a:gd name="T81" fmla="*/ 111 h 223"/>
                <a:gd name="T82" fmla="*/ 26 w 273"/>
                <a:gd name="T83" fmla="*/ 100 h 223"/>
                <a:gd name="T84" fmla="*/ 24 w 273"/>
                <a:gd name="T85" fmla="*/ 88 h 223"/>
                <a:gd name="T86" fmla="*/ 24 w 273"/>
                <a:gd name="T87" fmla="*/ 83 h 223"/>
                <a:gd name="T88" fmla="*/ 16 w 273"/>
                <a:gd name="T89" fmla="*/ 76 h 223"/>
                <a:gd name="T90" fmla="*/ 4 w 273"/>
                <a:gd name="T91" fmla="*/ 76 h 223"/>
                <a:gd name="T92" fmla="*/ 10 w 273"/>
                <a:gd name="T93" fmla="*/ 182 h 223"/>
                <a:gd name="T94" fmla="*/ 26 w 273"/>
                <a:gd name="T95" fmla="*/ 198 h 223"/>
                <a:gd name="T96" fmla="*/ 44 w 273"/>
                <a:gd name="T97" fmla="*/ 209 h 223"/>
                <a:gd name="T98" fmla="*/ 76 w 273"/>
                <a:gd name="T99" fmla="*/ 223 h 223"/>
                <a:gd name="T100" fmla="*/ 78 w 273"/>
                <a:gd name="T101" fmla="*/ 204 h 223"/>
                <a:gd name="T102" fmla="*/ 69 w 273"/>
                <a:gd name="T103" fmla="*/ 195 h 223"/>
                <a:gd name="T104" fmla="*/ 61 w 273"/>
                <a:gd name="T105" fmla="*/ 180 h 223"/>
                <a:gd name="T106" fmla="*/ 34 w 273"/>
                <a:gd name="T107" fmla="*/ 186 h 223"/>
                <a:gd name="T108" fmla="*/ 18 w 273"/>
                <a:gd name="T109" fmla="*/ 18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 h="223">
                  <a:moveTo>
                    <a:pt x="0" y="75"/>
                  </a:moveTo>
                  <a:cubicBezTo>
                    <a:pt x="1" y="75"/>
                    <a:pt x="3" y="74"/>
                    <a:pt x="4" y="74"/>
                  </a:cubicBezTo>
                  <a:cubicBezTo>
                    <a:pt x="4" y="73"/>
                    <a:pt x="5" y="73"/>
                    <a:pt x="5" y="72"/>
                  </a:cubicBezTo>
                  <a:cubicBezTo>
                    <a:pt x="5" y="72"/>
                    <a:pt x="2" y="71"/>
                    <a:pt x="1" y="69"/>
                  </a:cubicBezTo>
                  <a:cubicBezTo>
                    <a:pt x="1" y="69"/>
                    <a:pt x="3" y="68"/>
                    <a:pt x="3" y="68"/>
                  </a:cubicBezTo>
                  <a:cubicBezTo>
                    <a:pt x="3" y="68"/>
                    <a:pt x="9" y="69"/>
                    <a:pt x="11" y="69"/>
                  </a:cubicBezTo>
                  <a:cubicBezTo>
                    <a:pt x="13" y="69"/>
                    <a:pt x="20" y="67"/>
                    <a:pt x="20" y="67"/>
                  </a:cubicBezTo>
                  <a:cubicBezTo>
                    <a:pt x="22" y="71"/>
                    <a:pt x="22" y="71"/>
                    <a:pt x="22" y="71"/>
                  </a:cubicBezTo>
                  <a:cubicBezTo>
                    <a:pt x="22" y="71"/>
                    <a:pt x="33" y="71"/>
                    <a:pt x="37" y="72"/>
                  </a:cubicBezTo>
                  <a:cubicBezTo>
                    <a:pt x="39" y="73"/>
                    <a:pt x="39" y="72"/>
                    <a:pt x="41" y="71"/>
                  </a:cubicBezTo>
                  <a:cubicBezTo>
                    <a:pt x="42" y="70"/>
                    <a:pt x="44" y="69"/>
                    <a:pt x="45" y="70"/>
                  </a:cubicBezTo>
                  <a:cubicBezTo>
                    <a:pt x="46" y="70"/>
                    <a:pt x="46" y="70"/>
                    <a:pt x="48" y="71"/>
                  </a:cubicBezTo>
                  <a:cubicBezTo>
                    <a:pt x="50" y="72"/>
                    <a:pt x="53" y="73"/>
                    <a:pt x="55" y="73"/>
                  </a:cubicBezTo>
                  <a:cubicBezTo>
                    <a:pt x="59" y="73"/>
                    <a:pt x="59" y="73"/>
                    <a:pt x="59" y="73"/>
                  </a:cubicBezTo>
                  <a:cubicBezTo>
                    <a:pt x="60" y="70"/>
                    <a:pt x="60" y="70"/>
                    <a:pt x="60" y="70"/>
                  </a:cubicBezTo>
                  <a:cubicBezTo>
                    <a:pt x="62" y="72"/>
                    <a:pt x="58" y="59"/>
                    <a:pt x="60" y="59"/>
                  </a:cubicBezTo>
                  <a:cubicBezTo>
                    <a:pt x="63" y="58"/>
                    <a:pt x="64" y="61"/>
                    <a:pt x="68" y="60"/>
                  </a:cubicBezTo>
                  <a:cubicBezTo>
                    <a:pt x="72" y="58"/>
                    <a:pt x="78" y="66"/>
                    <a:pt x="79" y="62"/>
                  </a:cubicBezTo>
                  <a:cubicBezTo>
                    <a:pt x="80" y="59"/>
                    <a:pt x="86" y="63"/>
                    <a:pt x="81" y="59"/>
                  </a:cubicBezTo>
                  <a:cubicBezTo>
                    <a:pt x="75" y="54"/>
                    <a:pt x="77" y="55"/>
                    <a:pt x="73" y="54"/>
                  </a:cubicBezTo>
                  <a:cubicBezTo>
                    <a:pt x="69" y="52"/>
                    <a:pt x="66" y="51"/>
                    <a:pt x="64" y="50"/>
                  </a:cubicBezTo>
                  <a:cubicBezTo>
                    <a:pt x="62" y="50"/>
                    <a:pt x="63" y="50"/>
                    <a:pt x="60" y="48"/>
                  </a:cubicBezTo>
                  <a:cubicBezTo>
                    <a:pt x="57" y="46"/>
                    <a:pt x="54" y="44"/>
                    <a:pt x="54" y="44"/>
                  </a:cubicBezTo>
                  <a:cubicBezTo>
                    <a:pt x="54" y="44"/>
                    <a:pt x="51" y="43"/>
                    <a:pt x="51" y="41"/>
                  </a:cubicBezTo>
                  <a:cubicBezTo>
                    <a:pt x="50" y="39"/>
                    <a:pt x="49" y="36"/>
                    <a:pt x="49" y="36"/>
                  </a:cubicBezTo>
                  <a:cubicBezTo>
                    <a:pt x="54" y="32"/>
                    <a:pt x="54" y="32"/>
                    <a:pt x="54" y="32"/>
                  </a:cubicBezTo>
                  <a:cubicBezTo>
                    <a:pt x="57" y="25"/>
                    <a:pt x="57" y="25"/>
                    <a:pt x="57" y="25"/>
                  </a:cubicBezTo>
                  <a:cubicBezTo>
                    <a:pt x="57" y="25"/>
                    <a:pt x="54" y="23"/>
                    <a:pt x="59" y="23"/>
                  </a:cubicBezTo>
                  <a:cubicBezTo>
                    <a:pt x="63" y="23"/>
                    <a:pt x="63" y="23"/>
                    <a:pt x="63" y="23"/>
                  </a:cubicBezTo>
                  <a:cubicBezTo>
                    <a:pt x="63" y="23"/>
                    <a:pt x="64" y="29"/>
                    <a:pt x="65" y="28"/>
                  </a:cubicBezTo>
                  <a:cubicBezTo>
                    <a:pt x="67" y="28"/>
                    <a:pt x="68" y="26"/>
                    <a:pt x="69" y="25"/>
                  </a:cubicBezTo>
                  <a:cubicBezTo>
                    <a:pt x="70" y="24"/>
                    <a:pt x="73" y="21"/>
                    <a:pt x="74" y="22"/>
                  </a:cubicBezTo>
                  <a:cubicBezTo>
                    <a:pt x="74" y="24"/>
                    <a:pt x="71" y="27"/>
                    <a:pt x="75" y="27"/>
                  </a:cubicBezTo>
                  <a:cubicBezTo>
                    <a:pt x="79" y="27"/>
                    <a:pt x="78" y="29"/>
                    <a:pt x="81" y="30"/>
                  </a:cubicBezTo>
                  <a:cubicBezTo>
                    <a:pt x="84" y="30"/>
                    <a:pt x="87" y="32"/>
                    <a:pt x="87" y="33"/>
                  </a:cubicBezTo>
                  <a:cubicBezTo>
                    <a:pt x="87" y="34"/>
                    <a:pt x="87" y="35"/>
                    <a:pt x="88" y="36"/>
                  </a:cubicBezTo>
                  <a:cubicBezTo>
                    <a:pt x="90" y="37"/>
                    <a:pt x="91" y="36"/>
                    <a:pt x="93" y="36"/>
                  </a:cubicBezTo>
                  <a:cubicBezTo>
                    <a:pt x="95" y="36"/>
                    <a:pt x="95" y="34"/>
                    <a:pt x="96" y="36"/>
                  </a:cubicBezTo>
                  <a:cubicBezTo>
                    <a:pt x="96" y="38"/>
                    <a:pt x="97" y="39"/>
                    <a:pt x="97" y="39"/>
                  </a:cubicBezTo>
                  <a:cubicBezTo>
                    <a:pt x="101" y="44"/>
                    <a:pt x="101" y="44"/>
                    <a:pt x="101" y="44"/>
                  </a:cubicBezTo>
                  <a:cubicBezTo>
                    <a:pt x="105" y="48"/>
                    <a:pt x="105" y="48"/>
                    <a:pt x="105" y="48"/>
                  </a:cubicBezTo>
                  <a:cubicBezTo>
                    <a:pt x="105" y="48"/>
                    <a:pt x="102" y="48"/>
                    <a:pt x="106" y="50"/>
                  </a:cubicBezTo>
                  <a:cubicBezTo>
                    <a:pt x="110" y="51"/>
                    <a:pt x="113" y="51"/>
                    <a:pt x="113" y="51"/>
                  </a:cubicBezTo>
                  <a:cubicBezTo>
                    <a:pt x="113" y="51"/>
                    <a:pt x="113" y="51"/>
                    <a:pt x="117" y="52"/>
                  </a:cubicBezTo>
                  <a:cubicBezTo>
                    <a:pt x="121" y="53"/>
                    <a:pt x="124" y="55"/>
                    <a:pt x="128" y="54"/>
                  </a:cubicBezTo>
                  <a:cubicBezTo>
                    <a:pt x="133" y="54"/>
                    <a:pt x="137" y="49"/>
                    <a:pt x="137" y="49"/>
                  </a:cubicBezTo>
                  <a:cubicBezTo>
                    <a:pt x="137" y="49"/>
                    <a:pt x="139" y="46"/>
                    <a:pt x="138" y="44"/>
                  </a:cubicBezTo>
                  <a:cubicBezTo>
                    <a:pt x="138" y="42"/>
                    <a:pt x="140" y="38"/>
                    <a:pt x="142" y="37"/>
                  </a:cubicBezTo>
                  <a:cubicBezTo>
                    <a:pt x="144" y="36"/>
                    <a:pt x="141" y="35"/>
                    <a:pt x="142" y="33"/>
                  </a:cubicBezTo>
                  <a:cubicBezTo>
                    <a:pt x="143" y="32"/>
                    <a:pt x="144" y="31"/>
                    <a:pt x="145" y="30"/>
                  </a:cubicBezTo>
                  <a:cubicBezTo>
                    <a:pt x="147" y="29"/>
                    <a:pt x="153" y="23"/>
                    <a:pt x="153" y="23"/>
                  </a:cubicBezTo>
                  <a:cubicBezTo>
                    <a:pt x="155" y="18"/>
                    <a:pt x="155" y="18"/>
                    <a:pt x="155" y="18"/>
                  </a:cubicBezTo>
                  <a:cubicBezTo>
                    <a:pt x="155" y="18"/>
                    <a:pt x="155" y="12"/>
                    <a:pt x="156" y="11"/>
                  </a:cubicBezTo>
                  <a:cubicBezTo>
                    <a:pt x="157" y="10"/>
                    <a:pt x="160" y="2"/>
                    <a:pt x="160" y="2"/>
                  </a:cubicBezTo>
                  <a:cubicBezTo>
                    <a:pt x="161" y="0"/>
                    <a:pt x="161" y="0"/>
                    <a:pt x="161" y="0"/>
                  </a:cubicBezTo>
                  <a:cubicBezTo>
                    <a:pt x="161" y="0"/>
                    <a:pt x="181" y="18"/>
                    <a:pt x="182" y="18"/>
                  </a:cubicBezTo>
                  <a:cubicBezTo>
                    <a:pt x="183" y="18"/>
                    <a:pt x="191" y="23"/>
                    <a:pt x="192" y="25"/>
                  </a:cubicBezTo>
                  <a:cubicBezTo>
                    <a:pt x="193" y="26"/>
                    <a:pt x="199" y="34"/>
                    <a:pt x="199" y="34"/>
                  </a:cubicBezTo>
                  <a:cubicBezTo>
                    <a:pt x="200" y="38"/>
                    <a:pt x="200" y="38"/>
                    <a:pt x="200" y="38"/>
                  </a:cubicBezTo>
                  <a:cubicBezTo>
                    <a:pt x="200" y="38"/>
                    <a:pt x="200" y="41"/>
                    <a:pt x="202" y="43"/>
                  </a:cubicBezTo>
                  <a:cubicBezTo>
                    <a:pt x="204" y="44"/>
                    <a:pt x="208" y="48"/>
                    <a:pt x="210" y="49"/>
                  </a:cubicBezTo>
                  <a:cubicBezTo>
                    <a:pt x="212" y="49"/>
                    <a:pt x="220" y="54"/>
                    <a:pt x="220" y="54"/>
                  </a:cubicBezTo>
                  <a:cubicBezTo>
                    <a:pt x="220" y="54"/>
                    <a:pt x="221" y="51"/>
                    <a:pt x="222" y="53"/>
                  </a:cubicBezTo>
                  <a:cubicBezTo>
                    <a:pt x="223" y="55"/>
                    <a:pt x="224" y="58"/>
                    <a:pt x="224" y="59"/>
                  </a:cubicBezTo>
                  <a:cubicBezTo>
                    <a:pt x="224" y="60"/>
                    <a:pt x="225" y="64"/>
                    <a:pt x="227" y="63"/>
                  </a:cubicBezTo>
                  <a:cubicBezTo>
                    <a:pt x="229" y="63"/>
                    <a:pt x="235" y="63"/>
                    <a:pt x="235" y="63"/>
                  </a:cubicBezTo>
                  <a:cubicBezTo>
                    <a:pt x="235" y="63"/>
                    <a:pt x="236" y="65"/>
                    <a:pt x="239" y="65"/>
                  </a:cubicBezTo>
                  <a:cubicBezTo>
                    <a:pt x="242" y="65"/>
                    <a:pt x="243" y="64"/>
                    <a:pt x="245" y="63"/>
                  </a:cubicBezTo>
                  <a:cubicBezTo>
                    <a:pt x="246" y="63"/>
                    <a:pt x="254" y="62"/>
                    <a:pt x="254" y="62"/>
                  </a:cubicBezTo>
                  <a:cubicBezTo>
                    <a:pt x="260" y="65"/>
                    <a:pt x="260" y="65"/>
                    <a:pt x="260" y="65"/>
                  </a:cubicBezTo>
                  <a:cubicBezTo>
                    <a:pt x="266" y="67"/>
                    <a:pt x="266" y="67"/>
                    <a:pt x="266" y="67"/>
                  </a:cubicBezTo>
                  <a:cubicBezTo>
                    <a:pt x="271" y="72"/>
                    <a:pt x="271" y="72"/>
                    <a:pt x="271" y="72"/>
                  </a:cubicBezTo>
                  <a:cubicBezTo>
                    <a:pt x="273" y="76"/>
                    <a:pt x="273" y="76"/>
                    <a:pt x="273" y="76"/>
                  </a:cubicBezTo>
                  <a:cubicBezTo>
                    <a:pt x="273" y="76"/>
                    <a:pt x="267" y="71"/>
                    <a:pt x="266" y="71"/>
                  </a:cubicBezTo>
                  <a:cubicBezTo>
                    <a:pt x="265" y="72"/>
                    <a:pt x="263" y="72"/>
                    <a:pt x="262" y="72"/>
                  </a:cubicBezTo>
                  <a:cubicBezTo>
                    <a:pt x="260" y="73"/>
                    <a:pt x="255" y="74"/>
                    <a:pt x="255" y="74"/>
                  </a:cubicBezTo>
                  <a:cubicBezTo>
                    <a:pt x="252" y="76"/>
                    <a:pt x="252" y="76"/>
                    <a:pt x="252" y="76"/>
                  </a:cubicBezTo>
                  <a:cubicBezTo>
                    <a:pt x="248" y="76"/>
                    <a:pt x="248" y="76"/>
                    <a:pt x="248" y="76"/>
                  </a:cubicBezTo>
                  <a:cubicBezTo>
                    <a:pt x="245" y="81"/>
                    <a:pt x="245" y="81"/>
                    <a:pt x="245" y="81"/>
                  </a:cubicBezTo>
                  <a:cubicBezTo>
                    <a:pt x="240" y="85"/>
                    <a:pt x="240" y="85"/>
                    <a:pt x="240" y="85"/>
                  </a:cubicBezTo>
                  <a:cubicBezTo>
                    <a:pt x="234" y="90"/>
                    <a:pt x="234" y="90"/>
                    <a:pt x="234" y="90"/>
                  </a:cubicBezTo>
                  <a:cubicBezTo>
                    <a:pt x="231" y="97"/>
                    <a:pt x="231" y="97"/>
                    <a:pt x="231" y="97"/>
                  </a:cubicBezTo>
                  <a:cubicBezTo>
                    <a:pt x="231" y="97"/>
                    <a:pt x="235" y="100"/>
                    <a:pt x="234" y="100"/>
                  </a:cubicBezTo>
                  <a:cubicBezTo>
                    <a:pt x="233" y="101"/>
                    <a:pt x="231" y="103"/>
                    <a:pt x="231" y="103"/>
                  </a:cubicBezTo>
                  <a:cubicBezTo>
                    <a:pt x="233" y="106"/>
                    <a:pt x="233" y="106"/>
                    <a:pt x="233" y="106"/>
                  </a:cubicBezTo>
                  <a:cubicBezTo>
                    <a:pt x="232" y="110"/>
                    <a:pt x="232" y="110"/>
                    <a:pt x="232" y="110"/>
                  </a:cubicBezTo>
                  <a:cubicBezTo>
                    <a:pt x="236" y="114"/>
                    <a:pt x="236" y="114"/>
                    <a:pt x="236" y="114"/>
                  </a:cubicBezTo>
                  <a:cubicBezTo>
                    <a:pt x="235" y="117"/>
                    <a:pt x="235" y="117"/>
                    <a:pt x="235" y="117"/>
                  </a:cubicBezTo>
                  <a:cubicBezTo>
                    <a:pt x="236" y="121"/>
                    <a:pt x="236" y="121"/>
                    <a:pt x="236" y="121"/>
                  </a:cubicBezTo>
                  <a:cubicBezTo>
                    <a:pt x="236" y="121"/>
                    <a:pt x="240" y="121"/>
                    <a:pt x="236" y="125"/>
                  </a:cubicBezTo>
                  <a:cubicBezTo>
                    <a:pt x="233" y="128"/>
                    <a:pt x="232" y="129"/>
                    <a:pt x="232" y="130"/>
                  </a:cubicBezTo>
                  <a:cubicBezTo>
                    <a:pt x="233" y="132"/>
                    <a:pt x="234" y="136"/>
                    <a:pt x="234" y="136"/>
                  </a:cubicBezTo>
                  <a:cubicBezTo>
                    <a:pt x="234" y="136"/>
                    <a:pt x="233" y="139"/>
                    <a:pt x="235" y="141"/>
                  </a:cubicBezTo>
                  <a:cubicBezTo>
                    <a:pt x="236" y="142"/>
                    <a:pt x="241" y="144"/>
                    <a:pt x="241" y="144"/>
                  </a:cubicBezTo>
                  <a:cubicBezTo>
                    <a:pt x="241" y="144"/>
                    <a:pt x="243" y="147"/>
                    <a:pt x="243" y="148"/>
                  </a:cubicBezTo>
                  <a:cubicBezTo>
                    <a:pt x="242" y="149"/>
                    <a:pt x="236" y="150"/>
                    <a:pt x="236" y="150"/>
                  </a:cubicBezTo>
                  <a:cubicBezTo>
                    <a:pt x="236" y="150"/>
                    <a:pt x="236" y="153"/>
                    <a:pt x="236" y="154"/>
                  </a:cubicBezTo>
                  <a:cubicBezTo>
                    <a:pt x="236" y="155"/>
                    <a:pt x="237" y="160"/>
                    <a:pt x="237" y="160"/>
                  </a:cubicBezTo>
                  <a:cubicBezTo>
                    <a:pt x="239" y="166"/>
                    <a:pt x="239" y="166"/>
                    <a:pt x="239" y="166"/>
                  </a:cubicBezTo>
                  <a:cubicBezTo>
                    <a:pt x="239" y="166"/>
                    <a:pt x="239" y="170"/>
                    <a:pt x="237" y="172"/>
                  </a:cubicBezTo>
                  <a:cubicBezTo>
                    <a:pt x="234" y="174"/>
                    <a:pt x="233" y="175"/>
                    <a:pt x="231" y="173"/>
                  </a:cubicBezTo>
                  <a:cubicBezTo>
                    <a:pt x="235" y="169"/>
                    <a:pt x="235" y="169"/>
                    <a:pt x="235" y="169"/>
                  </a:cubicBezTo>
                  <a:cubicBezTo>
                    <a:pt x="234" y="165"/>
                    <a:pt x="234" y="165"/>
                    <a:pt x="234" y="165"/>
                  </a:cubicBezTo>
                  <a:cubicBezTo>
                    <a:pt x="231" y="166"/>
                    <a:pt x="231" y="166"/>
                    <a:pt x="231" y="166"/>
                  </a:cubicBezTo>
                  <a:cubicBezTo>
                    <a:pt x="229" y="161"/>
                    <a:pt x="229" y="161"/>
                    <a:pt x="229" y="161"/>
                  </a:cubicBezTo>
                  <a:cubicBezTo>
                    <a:pt x="225" y="162"/>
                    <a:pt x="225" y="162"/>
                    <a:pt x="225" y="162"/>
                  </a:cubicBezTo>
                  <a:cubicBezTo>
                    <a:pt x="223" y="168"/>
                    <a:pt x="223" y="168"/>
                    <a:pt x="223" y="168"/>
                  </a:cubicBezTo>
                  <a:cubicBezTo>
                    <a:pt x="225" y="174"/>
                    <a:pt x="225" y="174"/>
                    <a:pt x="225" y="174"/>
                  </a:cubicBezTo>
                  <a:cubicBezTo>
                    <a:pt x="226" y="177"/>
                    <a:pt x="226" y="177"/>
                    <a:pt x="226" y="177"/>
                  </a:cubicBezTo>
                  <a:cubicBezTo>
                    <a:pt x="226" y="177"/>
                    <a:pt x="224" y="177"/>
                    <a:pt x="223" y="178"/>
                  </a:cubicBezTo>
                  <a:cubicBezTo>
                    <a:pt x="223" y="178"/>
                    <a:pt x="221" y="179"/>
                    <a:pt x="222" y="180"/>
                  </a:cubicBezTo>
                  <a:cubicBezTo>
                    <a:pt x="223" y="181"/>
                    <a:pt x="224" y="183"/>
                    <a:pt x="224" y="183"/>
                  </a:cubicBezTo>
                  <a:cubicBezTo>
                    <a:pt x="224" y="184"/>
                    <a:pt x="225" y="188"/>
                    <a:pt x="225" y="188"/>
                  </a:cubicBezTo>
                  <a:cubicBezTo>
                    <a:pt x="227" y="192"/>
                    <a:pt x="227" y="192"/>
                    <a:pt x="227" y="192"/>
                  </a:cubicBezTo>
                  <a:cubicBezTo>
                    <a:pt x="227" y="192"/>
                    <a:pt x="230" y="200"/>
                    <a:pt x="230" y="201"/>
                  </a:cubicBezTo>
                  <a:cubicBezTo>
                    <a:pt x="230" y="201"/>
                    <a:pt x="232" y="209"/>
                    <a:pt x="232" y="209"/>
                  </a:cubicBezTo>
                  <a:cubicBezTo>
                    <a:pt x="232" y="209"/>
                    <a:pt x="227" y="214"/>
                    <a:pt x="226" y="215"/>
                  </a:cubicBezTo>
                  <a:cubicBezTo>
                    <a:pt x="224" y="216"/>
                    <a:pt x="224" y="218"/>
                    <a:pt x="223" y="217"/>
                  </a:cubicBezTo>
                  <a:cubicBezTo>
                    <a:pt x="222" y="216"/>
                    <a:pt x="220" y="214"/>
                    <a:pt x="218" y="213"/>
                  </a:cubicBezTo>
                  <a:cubicBezTo>
                    <a:pt x="217" y="212"/>
                    <a:pt x="212" y="208"/>
                    <a:pt x="211" y="207"/>
                  </a:cubicBezTo>
                  <a:cubicBezTo>
                    <a:pt x="210" y="206"/>
                    <a:pt x="208" y="205"/>
                    <a:pt x="208" y="205"/>
                  </a:cubicBezTo>
                  <a:cubicBezTo>
                    <a:pt x="208" y="205"/>
                    <a:pt x="207" y="207"/>
                    <a:pt x="206" y="207"/>
                  </a:cubicBezTo>
                  <a:cubicBezTo>
                    <a:pt x="205" y="207"/>
                    <a:pt x="203" y="206"/>
                    <a:pt x="203" y="206"/>
                  </a:cubicBezTo>
                  <a:cubicBezTo>
                    <a:pt x="202" y="206"/>
                    <a:pt x="200" y="205"/>
                    <a:pt x="199" y="204"/>
                  </a:cubicBezTo>
                  <a:cubicBezTo>
                    <a:pt x="197" y="202"/>
                    <a:pt x="196" y="200"/>
                    <a:pt x="195" y="200"/>
                  </a:cubicBezTo>
                  <a:cubicBezTo>
                    <a:pt x="195" y="200"/>
                    <a:pt x="195" y="199"/>
                    <a:pt x="191" y="199"/>
                  </a:cubicBezTo>
                  <a:cubicBezTo>
                    <a:pt x="187" y="200"/>
                    <a:pt x="179" y="200"/>
                    <a:pt x="184" y="194"/>
                  </a:cubicBezTo>
                  <a:cubicBezTo>
                    <a:pt x="185" y="192"/>
                    <a:pt x="183" y="189"/>
                    <a:pt x="189" y="186"/>
                  </a:cubicBezTo>
                  <a:cubicBezTo>
                    <a:pt x="189" y="186"/>
                    <a:pt x="194" y="184"/>
                    <a:pt x="195" y="182"/>
                  </a:cubicBezTo>
                  <a:cubicBezTo>
                    <a:pt x="197" y="180"/>
                    <a:pt x="193" y="177"/>
                    <a:pt x="193" y="177"/>
                  </a:cubicBezTo>
                  <a:cubicBezTo>
                    <a:pt x="192" y="177"/>
                    <a:pt x="191" y="177"/>
                    <a:pt x="189" y="176"/>
                  </a:cubicBezTo>
                  <a:cubicBezTo>
                    <a:pt x="188" y="176"/>
                    <a:pt x="183" y="173"/>
                    <a:pt x="183" y="172"/>
                  </a:cubicBezTo>
                  <a:cubicBezTo>
                    <a:pt x="182" y="170"/>
                    <a:pt x="182" y="169"/>
                    <a:pt x="183" y="165"/>
                  </a:cubicBezTo>
                  <a:cubicBezTo>
                    <a:pt x="184" y="161"/>
                    <a:pt x="185" y="163"/>
                    <a:pt x="187" y="161"/>
                  </a:cubicBezTo>
                  <a:cubicBezTo>
                    <a:pt x="190" y="158"/>
                    <a:pt x="192" y="156"/>
                    <a:pt x="189" y="154"/>
                  </a:cubicBezTo>
                  <a:cubicBezTo>
                    <a:pt x="186" y="153"/>
                    <a:pt x="185" y="154"/>
                    <a:pt x="179" y="150"/>
                  </a:cubicBezTo>
                  <a:cubicBezTo>
                    <a:pt x="173" y="146"/>
                    <a:pt x="171" y="144"/>
                    <a:pt x="170" y="144"/>
                  </a:cubicBezTo>
                  <a:cubicBezTo>
                    <a:pt x="169" y="143"/>
                    <a:pt x="168" y="142"/>
                    <a:pt x="166" y="143"/>
                  </a:cubicBezTo>
                  <a:cubicBezTo>
                    <a:pt x="165" y="144"/>
                    <a:pt x="160" y="149"/>
                    <a:pt x="159" y="150"/>
                  </a:cubicBezTo>
                  <a:cubicBezTo>
                    <a:pt x="158" y="151"/>
                    <a:pt x="152" y="156"/>
                    <a:pt x="152" y="156"/>
                  </a:cubicBezTo>
                  <a:cubicBezTo>
                    <a:pt x="151" y="157"/>
                    <a:pt x="141" y="164"/>
                    <a:pt x="141" y="164"/>
                  </a:cubicBezTo>
                  <a:cubicBezTo>
                    <a:pt x="141" y="164"/>
                    <a:pt x="138" y="172"/>
                    <a:pt x="136" y="175"/>
                  </a:cubicBezTo>
                  <a:cubicBezTo>
                    <a:pt x="135" y="178"/>
                    <a:pt x="129" y="182"/>
                    <a:pt x="129" y="184"/>
                  </a:cubicBezTo>
                  <a:cubicBezTo>
                    <a:pt x="129" y="185"/>
                    <a:pt x="129" y="188"/>
                    <a:pt x="128" y="189"/>
                  </a:cubicBezTo>
                  <a:cubicBezTo>
                    <a:pt x="128" y="189"/>
                    <a:pt x="125" y="193"/>
                    <a:pt x="123" y="193"/>
                  </a:cubicBezTo>
                  <a:cubicBezTo>
                    <a:pt x="122" y="194"/>
                    <a:pt x="116" y="195"/>
                    <a:pt x="116" y="197"/>
                  </a:cubicBezTo>
                  <a:cubicBezTo>
                    <a:pt x="116" y="199"/>
                    <a:pt x="119" y="199"/>
                    <a:pt x="116" y="203"/>
                  </a:cubicBezTo>
                  <a:cubicBezTo>
                    <a:pt x="113" y="206"/>
                    <a:pt x="110" y="220"/>
                    <a:pt x="107" y="208"/>
                  </a:cubicBezTo>
                  <a:cubicBezTo>
                    <a:pt x="105" y="200"/>
                    <a:pt x="105" y="199"/>
                    <a:pt x="103" y="198"/>
                  </a:cubicBezTo>
                  <a:cubicBezTo>
                    <a:pt x="100" y="196"/>
                    <a:pt x="98" y="195"/>
                    <a:pt x="98" y="195"/>
                  </a:cubicBezTo>
                  <a:cubicBezTo>
                    <a:pt x="98" y="195"/>
                    <a:pt x="96" y="192"/>
                    <a:pt x="100" y="191"/>
                  </a:cubicBezTo>
                  <a:cubicBezTo>
                    <a:pt x="104" y="191"/>
                    <a:pt x="105" y="193"/>
                    <a:pt x="107" y="191"/>
                  </a:cubicBezTo>
                  <a:cubicBezTo>
                    <a:pt x="110" y="189"/>
                    <a:pt x="111" y="188"/>
                    <a:pt x="107" y="187"/>
                  </a:cubicBezTo>
                  <a:cubicBezTo>
                    <a:pt x="103" y="186"/>
                    <a:pt x="105" y="188"/>
                    <a:pt x="101" y="186"/>
                  </a:cubicBezTo>
                  <a:cubicBezTo>
                    <a:pt x="98" y="183"/>
                    <a:pt x="97" y="183"/>
                    <a:pt x="96" y="182"/>
                  </a:cubicBezTo>
                  <a:cubicBezTo>
                    <a:pt x="96" y="181"/>
                    <a:pt x="96" y="181"/>
                    <a:pt x="97" y="180"/>
                  </a:cubicBezTo>
                  <a:cubicBezTo>
                    <a:pt x="99" y="177"/>
                    <a:pt x="99" y="177"/>
                    <a:pt x="99" y="177"/>
                  </a:cubicBezTo>
                  <a:cubicBezTo>
                    <a:pt x="99" y="177"/>
                    <a:pt x="99" y="177"/>
                    <a:pt x="98" y="177"/>
                  </a:cubicBezTo>
                  <a:cubicBezTo>
                    <a:pt x="98" y="175"/>
                    <a:pt x="100" y="173"/>
                    <a:pt x="100" y="171"/>
                  </a:cubicBezTo>
                  <a:cubicBezTo>
                    <a:pt x="100" y="170"/>
                    <a:pt x="99" y="169"/>
                    <a:pt x="98" y="169"/>
                  </a:cubicBezTo>
                  <a:cubicBezTo>
                    <a:pt x="97" y="169"/>
                    <a:pt x="98" y="169"/>
                    <a:pt x="96" y="169"/>
                  </a:cubicBezTo>
                  <a:cubicBezTo>
                    <a:pt x="96" y="168"/>
                    <a:pt x="95" y="168"/>
                    <a:pt x="95" y="167"/>
                  </a:cubicBezTo>
                  <a:cubicBezTo>
                    <a:pt x="94" y="166"/>
                    <a:pt x="94" y="166"/>
                    <a:pt x="94" y="166"/>
                  </a:cubicBezTo>
                  <a:cubicBezTo>
                    <a:pt x="90" y="166"/>
                    <a:pt x="90" y="166"/>
                    <a:pt x="90" y="166"/>
                  </a:cubicBezTo>
                  <a:cubicBezTo>
                    <a:pt x="89" y="162"/>
                    <a:pt x="89" y="162"/>
                    <a:pt x="89" y="162"/>
                  </a:cubicBezTo>
                  <a:cubicBezTo>
                    <a:pt x="89" y="162"/>
                    <a:pt x="92" y="163"/>
                    <a:pt x="93" y="163"/>
                  </a:cubicBezTo>
                  <a:cubicBezTo>
                    <a:pt x="94" y="163"/>
                    <a:pt x="98" y="160"/>
                    <a:pt x="98" y="160"/>
                  </a:cubicBezTo>
                  <a:cubicBezTo>
                    <a:pt x="98" y="160"/>
                    <a:pt x="96" y="159"/>
                    <a:pt x="95" y="159"/>
                  </a:cubicBezTo>
                  <a:cubicBezTo>
                    <a:pt x="94" y="159"/>
                    <a:pt x="94" y="156"/>
                    <a:pt x="94" y="156"/>
                  </a:cubicBezTo>
                  <a:cubicBezTo>
                    <a:pt x="91" y="154"/>
                    <a:pt x="91" y="154"/>
                    <a:pt x="91" y="154"/>
                  </a:cubicBezTo>
                  <a:cubicBezTo>
                    <a:pt x="87" y="153"/>
                    <a:pt x="87" y="153"/>
                    <a:pt x="87" y="153"/>
                  </a:cubicBezTo>
                  <a:cubicBezTo>
                    <a:pt x="87" y="153"/>
                    <a:pt x="86" y="152"/>
                    <a:pt x="85" y="152"/>
                  </a:cubicBezTo>
                  <a:cubicBezTo>
                    <a:pt x="85" y="151"/>
                    <a:pt x="85" y="150"/>
                    <a:pt x="85" y="150"/>
                  </a:cubicBezTo>
                  <a:cubicBezTo>
                    <a:pt x="86" y="149"/>
                    <a:pt x="86" y="149"/>
                    <a:pt x="86" y="149"/>
                  </a:cubicBezTo>
                  <a:cubicBezTo>
                    <a:pt x="89" y="147"/>
                    <a:pt x="89" y="147"/>
                    <a:pt x="89" y="147"/>
                  </a:cubicBezTo>
                  <a:cubicBezTo>
                    <a:pt x="89" y="144"/>
                    <a:pt x="89" y="144"/>
                    <a:pt x="89" y="144"/>
                  </a:cubicBezTo>
                  <a:cubicBezTo>
                    <a:pt x="89" y="141"/>
                    <a:pt x="89" y="141"/>
                    <a:pt x="89" y="141"/>
                  </a:cubicBezTo>
                  <a:cubicBezTo>
                    <a:pt x="87" y="141"/>
                    <a:pt x="87" y="141"/>
                    <a:pt x="87" y="141"/>
                  </a:cubicBezTo>
                  <a:cubicBezTo>
                    <a:pt x="87" y="141"/>
                    <a:pt x="83" y="143"/>
                    <a:pt x="81" y="141"/>
                  </a:cubicBezTo>
                  <a:cubicBezTo>
                    <a:pt x="79" y="140"/>
                    <a:pt x="80" y="141"/>
                    <a:pt x="78" y="142"/>
                  </a:cubicBezTo>
                  <a:cubicBezTo>
                    <a:pt x="77" y="142"/>
                    <a:pt x="75" y="144"/>
                    <a:pt x="75" y="144"/>
                  </a:cubicBezTo>
                  <a:cubicBezTo>
                    <a:pt x="75" y="144"/>
                    <a:pt x="74" y="145"/>
                    <a:pt x="72" y="145"/>
                  </a:cubicBezTo>
                  <a:cubicBezTo>
                    <a:pt x="71" y="145"/>
                    <a:pt x="71" y="142"/>
                    <a:pt x="71" y="142"/>
                  </a:cubicBezTo>
                  <a:cubicBezTo>
                    <a:pt x="66" y="141"/>
                    <a:pt x="66" y="141"/>
                    <a:pt x="66" y="141"/>
                  </a:cubicBezTo>
                  <a:cubicBezTo>
                    <a:pt x="62" y="137"/>
                    <a:pt x="62" y="137"/>
                    <a:pt x="62" y="137"/>
                  </a:cubicBezTo>
                  <a:cubicBezTo>
                    <a:pt x="56" y="137"/>
                    <a:pt x="56" y="137"/>
                    <a:pt x="56" y="137"/>
                  </a:cubicBezTo>
                  <a:cubicBezTo>
                    <a:pt x="54" y="136"/>
                    <a:pt x="54" y="136"/>
                    <a:pt x="54" y="136"/>
                  </a:cubicBezTo>
                  <a:cubicBezTo>
                    <a:pt x="52" y="134"/>
                    <a:pt x="52" y="134"/>
                    <a:pt x="52" y="134"/>
                  </a:cubicBezTo>
                  <a:cubicBezTo>
                    <a:pt x="52" y="134"/>
                    <a:pt x="51" y="132"/>
                    <a:pt x="50" y="132"/>
                  </a:cubicBezTo>
                  <a:cubicBezTo>
                    <a:pt x="48" y="131"/>
                    <a:pt x="48" y="132"/>
                    <a:pt x="47" y="132"/>
                  </a:cubicBezTo>
                  <a:cubicBezTo>
                    <a:pt x="46" y="132"/>
                    <a:pt x="46" y="132"/>
                    <a:pt x="43" y="132"/>
                  </a:cubicBezTo>
                  <a:cubicBezTo>
                    <a:pt x="41" y="132"/>
                    <a:pt x="41" y="130"/>
                    <a:pt x="41" y="130"/>
                  </a:cubicBezTo>
                  <a:cubicBezTo>
                    <a:pt x="41" y="130"/>
                    <a:pt x="42" y="128"/>
                    <a:pt x="42" y="127"/>
                  </a:cubicBezTo>
                  <a:cubicBezTo>
                    <a:pt x="42" y="127"/>
                    <a:pt x="44" y="127"/>
                    <a:pt x="44" y="127"/>
                  </a:cubicBezTo>
                  <a:cubicBezTo>
                    <a:pt x="45" y="126"/>
                    <a:pt x="48" y="125"/>
                    <a:pt x="50" y="125"/>
                  </a:cubicBezTo>
                  <a:cubicBezTo>
                    <a:pt x="51" y="125"/>
                    <a:pt x="51" y="125"/>
                    <a:pt x="53" y="124"/>
                  </a:cubicBezTo>
                  <a:cubicBezTo>
                    <a:pt x="54" y="124"/>
                    <a:pt x="54" y="123"/>
                    <a:pt x="54" y="123"/>
                  </a:cubicBezTo>
                  <a:cubicBezTo>
                    <a:pt x="54" y="123"/>
                    <a:pt x="54" y="119"/>
                    <a:pt x="54" y="119"/>
                  </a:cubicBezTo>
                  <a:cubicBezTo>
                    <a:pt x="54" y="118"/>
                    <a:pt x="54" y="118"/>
                    <a:pt x="55" y="118"/>
                  </a:cubicBezTo>
                  <a:cubicBezTo>
                    <a:pt x="55" y="117"/>
                    <a:pt x="55" y="116"/>
                    <a:pt x="55" y="116"/>
                  </a:cubicBezTo>
                  <a:cubicBezTo>
                    <a:pt x="55" y="116"/>
                    <a:pt x="54" y="114"/>
                    <a:pt x="54" y="113"/>
                  </a:cubicBezTo>
                  <a:cubicBezTo>
                    <a:pt x="53" y="111"/>
                    <a:pt x="52" y="112"/>
                    <a:pt x="52" y="112"/>
                  </a:cubicBezTo>
                  <a:cubicBezTo>
                    <a:pt x="50" y="112"/>
                    <a:pt x="50" y="112"/>
                    <a:pt x="50" y="112"/>
                  </a:cubicBezTo>
                  <a:cubicBezTo>
                    <a:pt x="50" y="112"/>
                    <a:pt x="47" y="112"/>
                    <a:pt x="47" y="111"/>
                  </a:cubicBezTo>
                  <a:cubicBezTo>
                    <a:pt x="46" y="111"/>
                    <a:pt x="44" y="111"/>
                    <a:pt x="44" y="111"/>
                  </a:cubicBezTo>
                  <a:cubicBezTo>
                    <a:pt x="41" y="108"/>
                    <a:pt x="41" y="108"/>
                    <a:pt x="41" y="108"/>
                  </a:cubicBezTo>
                  <a:cubicBezTo>
                    <a:pt x="41" y="108"/>
                    <a:pt x="39" y="108"/>
                    <a:pt x="37" y="108"/>
                  </a:cubicBezTo>
                  <a:cubicBezTo>
                    <a:pt x="35" y="107"/>
                    <a:pt x="33" y="106"/>
                    <a:pt x="33" y="106"/>
                  </a:cubicBezTo>
                  <a:cubicBezTo>
                    <a:pt x="27" y="102"/>
                    <a:pt x="27" y="102"/>
                    <a:pt x="27" y="102"/>
                  </a:cubicBezTo>
                  <a:cubicBezTo>
                    <a:pt x="26" y="100"/>
                    <a:pt x="26" y="100"/>
                    <a:pt x="26" y="100"/>
                  </a:cubicBezTo>
                  <a:cubicBezTo>
                    <a:pt x="24" y="99"/>
                    <a:pt x="24" y="99"/>
                    <a:pt x="24" y="99"/>
                  </a:cubicBezTo>
                  <a:cubicBezTo>
                    <a:pt x="24" y="99"/>
                    <a:pt x="21" y="95"/>
                    <a:pt x="21" y="94"/>
                  </a:cubicBezTo>
                  <a:cubicBezTo>
                    <a:pt x="21" y="94"/>
                    <a:pt x="21" y="94"/>
                    <a:pt x="22" y="93"/>
                  </a:cubicBezTo>
                  <a:cubicBezTo>
                    <a:pt x="22" y="93"/>
                    <a:pt x="22" y="92"/>
                    <a:pt x="23" y="91"/>
                  </a:cubicBezTo>
                  <a:cubicBezTo>
                    <a:pt x="23" y="90"/>
                    <a:pt x="24" y="89"/>
                    <a:pt x="24" y="88"/>
                  </a:cubicBezTo>
                  <a:cubicBezTo>
                    <a:pt x="24" y="88"/>
                    <a:pt x="25" y="87"/>
                    <a:pt x="26" y="87"/>
                  </a:cubicBezTo>
                  <a:cubicBezTo>
                    <a:pt x="27" y="87"/>
                    <a:pt x="28" y="86"/>
                    <a:pt x="28" y="86"/>
                  </a:cubicBezTo>
                  <a:cubicBezTo>
                    <a:pt x="28" y="85"/>
                    <a:pt x="28" y="84"/>
                    <a:pt x="29" y="83"/>
                  </a:cubicBezTo>
                  <a:cubicBezTo>
                    <a:pt x="29" y="82"/>
                    <a:pt x="27" y="83"/>
                    <a:pt x="26" y="82"/>
                  </a:cubicBezTo>
                  <a:cubicBezTo>
                    <a:pt x="25" y="82"/>
                    <a:pt x="25" y="82"/>
                    <a:pt x="24" y="83"/>
                  </a:cubicBezTo>
                  <a:cubicBezTo>
                    <a:pt x="23" y="83"/>
                    <a:pt x="22" y="81"/>
                    <a:pt x="22" y="81"/>
                  </a:cubicBezTo>
                  <a:cubicBezTo>
                    <a:pt x="22" y="80"/>
                    <a:pt x="20" y="80"/>
                    <a:pt x="19" y="79"/>
                  </a:cubicBezTo>
                  <a:cubicBezTo>
                    <a:pt x="18" y="79"/>
                    <a:pt x="18" y="79"/>
                    <a:pt x="18" y="78"/>
                  </a:cubicBezTo>
                  <a:cubicBezTo>
                    <a:pt x="17" y="77"/>
                    <a:pt x="18" y="77"/>
                    <a:pt x="17" y="77"/>
                  </a:cubicBezTo>
                  <a:cubicBezTo>
                    <a:pt x="17" y="76"/>
                    <a:pt x="16" y="76"/>
                    <a:pt x="16" y="76"/>
                  </a:cubicBezTo>
                  <a:cubicBezTo>
                    <a:pt x="16" y="76"/>
                    <a:pt x="15" y="78"/>
                    <a:pt x="14" y="78"/>
                  </a:cubicBezTo>
                  <a:cubicBezTo>
                    <a:pt x="13" y="78"/>
                    <a:pt x="12" y="77"/>
                    <a:pt x="12" y="77"/>
                  </a:cubicBezTo>
                  <a:cubicBezTo>
                    <a:pt x="11" y="77"/>
                    <a:pt x="10" y="77"/>
                    <a:pt x="9" y="78"/>
                  </a:cubicBezTo>
                  <a:cubicBezTo>
                    <a:pt x="9" y="78"/>
                    <a:pt x="7" y="77"/>
                    <a:pt x="7" y="77"/>
                  </a:cubicBezTo>
                  <a:cubicBezTo>
                    <a:pt x="7" y="76"/>
                    <a:pt x="4" y="76"/>
                    <a:pt x="4" y="76"/>
                  </a:cubicBezTo>
                  <a:cubicBezTo>
                    <a:pt x="4" y="76"/>
                    <a:pt x="4" y="77"/>
                    <a:pt x="3" y="77"/>
                  </a:cubicBezTo>
                  <a:cubicBezTo>
                    <a:pt x="2" y="78"/>
                    <a:pt x="1" y="77"/>
                    <a:pt x="1" y="77"/>
                  </a:cubicBezTo>
                  <a:cubicBezTo>
                    <a:pt x="0" y="77"/>
                    <a:pt x="0" y="76"/>
                    <a:pt x="0" y="75"/>
                  </a:cubicBezTo>
                  <a:close/>
                  <a:moveTo>
                    <a:pt x="10" y="182"/>
                  </a:moveTo>
                  <a:cubicBezTo>
                    <a:pt x="10" y="182"/>
                    <a:pt x="10" y="182"/>
                    <a:pt x="10" y="182"/>
                  </a:cubicBezTo>
                  <a:cubicBezTo>
                    <a:pt x="10" y="185"/>
                    <a:pt x="10" y="185"/>
                    <a:pt x="10" y="185"/>
                  </a:cubicBezTo>
                  <a:cubicBezTo>
                    <a:pt x="16" y="187"/>
                    <a:pt x="16" y="187"/>
                    <a:pt x="16" y="187"/>
                  </a:cubicBezTo>
                  <a:cubicBezTo>
                    <a:pt x="20" y="190"/>
                    <a:pt x="20" y="190"/>
                    <a:pt x="20" y="190"/>
                  </a:cubicBezTo>
                  <a:cubicBezTo>
                    <a:pt x="20" y="190"/>
                    <a:pt x="22" y="195"/>
                    <a:pt x="22" y="196"/>
                  </a:cubicBezTo>
                  <a:cubicBezTo>
                    <a:pt x="22" y="198"/>
                    <a:pt x="25" y="198"/>
                    <a:pt x="26" y="198"/>
                  </a:cubicBezTo>
                  <a:cubicBezTo>
                    <a:pt x="26" y="198"/>
                    <a:pt x="30" y="199"/>
                    <a:pt x="30" y="199"/>
                  </a:cubicBezTo>
                  <a:cubicBezTo>
                    <a:pt x="30" y="199"/>
                    <a:pt x="32" y="201"/>
                    <a:pt x="33" y="202"/>
                  </a:cubicBezTo>
                  <a:cubicBezTo>
                    <a:pt x="33" y="203"/>
                    <a:pt x="33" y="205"/>
                    <a:pt x="33" y="205"/>
                  </a:cubicBezTo>
                  <a:cubicBezTo>
                    <a:pt x="37" y="209"/>
                    <a:pt x="37" y="209"/>
                    <a:pt x="37" y="209"/>
                  </a:cubicBezTo>
                  <a:cubicBezTo>
                    <a:pt x="44" y="209"/>
                    <a:pt x="44" y="209"/>
                    <a:pt x="44" y="209"/>
                  </a:cubicBezTo>
                  <a:cubicBezTo>
                    <a:pt x="44" y="209"/>
                    <a:pt x="51" y="215"/>
                    <a:pt x="52" y="216"/>
                  </a:cubicBezTo>
                  <a:cubicBezTo>
                    <a:pt x="52" y="217"/>
                    <a:pt x="56" y="221"/>
                    <a:pt x="56" y="221"/>
                  </a:cubicBezTo>
                  <a:cubicBezTo>
                    <a:pt x="56" y="221"/>
                    <a:pt x="63" y="221"/>
                    <a:pt x="64" y="221"/>
                  </a:cubicBezTo>
                  <a:cubicBezTo>
                    <a:pt x="64" y="221"/>
                    <a:pt x="71" y="221"/>
                    <a:pt x="71" y="221"/>
                  </a:cubicBezTo>
                  <a:cubicBezTo>
                    <a:pt x="76" y="223"/>
                    <a:pt x="76" y="223"/>
                    <a:pt x="76" y="223"/>
                  </a:cubicBezTo>
                  <a:cubicBezTo>
                    <a:pt x="81" y="222"/>
                    <a:pt x="81" y="222"/>
                    <a:pt x="81" y="222"/>
                  </a:cubicBezTo>
                  <a:cubicBezTo>
                    <a:pt x="92" y="219"/>
                    <a:pt x="92" y="219"/>
                    <a:pt x="92" y="219"/>
                  </a:cubicBezTo>
                  <a:cubicBezTo>
                    <a:pt x="92" y="219"/>
                    <a:pt x="89" y="217"/>
                    <a:pt x="89" y="217"/>
                  </a:cubicBezTo>
                  <a:cubicBezTo>
                    <a:pt x="89" y="216"/>
                    <a:pt x="85" y="211"/>
                    <a:pt x="85" y="211"/>
                  </a:cubicBezTo>
                  <a:cubicBezTo>
                    <a:pt x="85" y="211"/>
                    <a:pt x="79" y="204"/>
                    <a:pt x="78" y="204"/>
                  </a:cubicBezTo>
                  <a:cubicBezTo>
                    <a:pt x="78" y="203"/>
                    <a:pt x="77" y="202"/>
                    <a:pt x="77" y="201"/>
                  </a:cubicBezTo>
                  <a:cubicBezTo>
                    <a:pt x="77" y="199"/>
                    <a:pt x="78" y="198"/>
                    <a:pt x="78" y="197"/>
                  </a:cubicBezTo>
                  <a:cubicBezTo>
                    <a:pt x="79" y="196"/>
                    <a:pt x="79" y="194"/>
                    <a:pt x="79" y="194"/>
                  </a:cubicBezTo>
                  <a:cubicBezTo>
                    <a:pt x="79" y="194"/>
                    <a:pt x="76" y="194"/>
                    <a:pt x="74" y="194"/>
                  </a:cubicBezTo>
                  <a:cubicBezTo>
                    <a:pt x="73" y="194"/>
                    <a:pt x="71" y="195"/>
                    <a:pt x="69" y="195"/>
                  </a:cubicBezTo>
                  <a:cubicBezTo>
                    <a:pt x="68" y="195"/>
                    <a:pt x="66" y="194"/>
                    <a:pt x="66" y="194"/>
                  </a:cubicBezTo>
                  <a:cubicBezTo>
                    <a:pt x="65" y="194"/>
                    <a:pt x="65" y="191"/>
                    <a:pt x="65" y="191"/>
                  </a:cubicBezTo>
                  <a:cubicBezTo>
                    <a:pt x="67" y="187"/>
                    <a:pt x="67" y="187"/>
                    <a:pt x="67" y="187"/>
                  </a:cubicBezTo>
                  <a:cubicBezTo>
                    <a:pt x="65" y="184"/>
                    <a:pt x="65" y="184"/>
                    <a:pt x="65" y="184"/>
                  </a:cubicBezTo>
                  <a:cubicBezTo>
                    <a:pt x="61" y="180"/>
                    <a:pt x="61" y="180"/>
                    <a:pt x="61" y="180"/>
                  </a:cubicBezTo>
                  <a:cubicBezTo>
                    <a:pt x="61" y="180"/>
                    <a:pt x="54" y="183"/>
                    <a:pt x="53" y="183"/>
                  </a:cubicBezTo>
                  <a:cubicBezTo>
                    <a:pt x="52" y="183"/>
                    <a:pt x="48" y="188"/>
                    <a:pt x="47" y="188"/>
                  </a:cubicBezTo>
                  <a:cubicBezTo>
                    <a:pt x="47" y="188"/>
                    <a:pt x="44" y="185"/>
                    <a:pt x="44" y="185"/>
                  </a:cubicBezTo>
                  <a:cubicBezTo>
                    <a:pt x="36" y="183"/>
                    <a:pt x="36" y="183"/>
                    <a:pt x="36" y="183"/>
                  </a:cubicBezTo>
                  <a:cubicBezTo>
                    <a:pt x="36" y="183"/>
                    <a:pt x="35" y="185"/>
                    <a:pt x="34" y="186"/>
                  </a:cubicBezTo>
                  <a:cubicBezTo>
                    <a:pt x="33" y="187"/>
                    <a:pt x="32" y="186"/>
                    <a:pt x="32" y="185"/>
                  </a:cubicBezTo>
                  <a:cubicBezTo>
                    <a:pt x="31" y="183"/>
                    <a:pt x="33" y="180"/>
                    <a:pt x="33" y="180"/>
                  </a:cubicBezTo>
                  <a:cubicBezTo>
                    <a:pt x="27" y="177"/>
                    <a:pt x="27" y="177"/>
                    <a:pt x="27" y="177"/>
                  </a:cubicBezTo>
                  <a:cubicBezTo>
                    <a:pt x="23" y="175"/>
                    <a:pt x="23" y="175"/>
                    <a:pt x="23" y="175"/>
                  </a:cubicBezTo>
                  <a:cubicBezTo>
                    <a:pt x="18" y="180"/>
                    <a:pt x="18" y="180"/>
                    <a:pt x="18" y="180"/>
                  </a:cubicBezTo>
                  <a:cubicBezTo>
                    <a:pt x="18" y="180"/>
                    <a:pt x="11" y="181"/>
                    <a:pt x="10" y="182"/>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7" name="Freeform 221"/>
            <p:cNvSpPr>
              <a:spLocks noEditPoints="1"/>
            </p:cNvSpPr>
            <p:nvPr/>
          </p:nvSpPr>
          <p:spPr bwMode="auto">
            <a:xfrm>
              <a:off x="4983088" y="2966615"/>
              <a:ext cx="635471" cy="313233"/>
            </a:xfrm>
            <a:custGeom>
              <a:avLst/>
              <a:gdLst>
                <a:gd name="T0" fmla="*/ 196 w 279"/>
                <a:gd name="T1" fmla="*/ 4 h 142"/>
                <a:gd name="T2" fmla="*/ 219 w 279"/>
                <a:gd name="T3" fmla="*/ 5 h 142"/>
                <a:gd name="T4" fmla="*/ 249 w 279"/>
                <a:gd name="T5" fmla="*/ 8 h 142"/>
                <a:gd name="T6" fmla="*/ 268 w 279"/>
                <a:gd name="T7" fmla="*/ 17 h 142"/>
                <a:gd name="T8" fmla="*/ 266 w 279"/>
                <a:gd name="T9" fmla="*/ 29 h 142"/>
                <a:gd name="T10" fmla="*/ 271 w 279"/>
                <a:gd name="T11" fmla="*/ 39 h 142"/>
                <a:gd name="T12" fmla="*/ 277 w 279"/>
                <a:gd name="T13" fmla="*/ 56 h 142"/>
                <a:gd name="T14" fmla="*/ 259 w 279"/>
                <a:gd name="T15" fmla="*/ 63 h 142"/>
                <a:gd name="T16" fmla="*/ 260 w 279"/>
                <a:gd name="T17" fmla="*/ 82 h 142"/>
                <a:gd name="T18" fmla="*/ 255 w 279"/>
                <a:gd name="T19" fmla="*/ 104 h 142"/>
                <a:gd name="T20" fmla="*/ 238 w 279"/>
                <a:gd name="T21" fmla="*/ 121 h 142"/>
                <a:gd name="T22" fmla="*/ 206 w 279"/>
                <a:gd name="T23" fmla="*/ 128 h 142"/>
                <a:gd name="T24" fmla="*/ 191 w 279"/>
                <a:gd name="T25" fmla="*/ 142 h 142"/>
                <a:gd name="T26" fmla="*/ 146 w 279"/>
                <a:gd name="T27" fmla="*/ 138 h 142"/>
                <a:gd name="T28" fmla="*/ 104 w 279"/>
                <a:gd name="T29" fmla="*/ 126 h 142"/>
                <a:gd name="T30" fmla="*/ 94 w 279"/>
                <a:gd name="T31" fmla="*/ 112 h 142"/>
                <a:gd name="T32" fmla="*/ 60 w 279"/>
                <a:gd name="T33" fmla="*/ 121 h 142"/>
                <a:gd name="T34" fmla="*/ 39 w 279"/>
                <a:gd name="T35" fmla="*/ 126 h 142"/>
                <a:gd name="T36" fmla="*/ 37 w 279"/>
                <a:gd name="T37" fmla="*/ 118 h 142"/>
                <a:gd name="T38" fmla="*/ 31 w 279"/>
                <a:gd name="T39" fmla="*/ 120 h 142"/>
                <a:gd name="T40" fmla="*/ 26 w 279"/>
                <a:gd name="T41" fmla="*/ 124 h 142"/>
                <a:gd name="T42" fmla="*/ 17 w 279"/>
                <a:gd name="T43" fmla="*/ 120 h 142"/>
                <a:gd name="T44" fmla="*/ 2 w 279"/>
                <a:gd name="T45" fmla="*/ 114 h 142"/>
                <a:gd name="T46" fmla="*/ 2 w 279"/>
                <a:gd name="T47" fmla="*/ 113 h 142"/>
                <a:gd name="T48" fmla="*/ 4 w 279"/>
                <a:gd name="T49" fmla="*/ 113 h 142"/>
                <a:gd name="T50" fmla="*/ 5 w 279"/>
                <a:gd name="T51" fmla="*/ 112 h 142"/>
                <a:gd name="T52" fmla="*/ 4 w 279"/>
                <a:gd name="T53" fmla="*/ 111 h 142"/>
                <a:gd name="T54" fmla="*/ 4 w 279"/>
                <a:gd name="T55" fmla="*/ 110 h 142"/>
                <a:gd name="T56" fmla="*/ 3 w 279"/>
                <a:gd name="T57" fmla="*/ 109 h 142"/>
                <a:gd name="T58" fmla="*/ 3 w 279"/>
                <a:gd name="T59" fmla="*/ 108 h 142"/>
                <a:gd name="T60" fmla="*/ 2 w 279"/>
                <a:gd name="T61" fmla="*/ 106 h 142"/>
                <a:gd name="T62" fmla="*/ 2 w 279"/>
                <a:gd name="T63" fmla="*/ 104 h 142"/>
                <a:gd name="T64" fmla="*/ 7 w 279"/>
                <a:gd name="T65" fmla="*/ 94 h 142"/>
                <a:gd name="T66" fmla="*/ 6 w 279"/>
                <a:gd name="T67" fmla="*/ 91 h 142"/>
                <a:gd name="T68" fmla="*/ 6 w 279"/>
                <a:gd name="T69" fmla="*/ 91 h 142"/>
                <a:gd name="T70" fmla="*/ 6 w 279"/>
                <a:gd name="T71" fmla="*/ 90 h 142"/>
                <a:gd name="T72" fmla="*/ 6 w 279"/>
                <a:gd name="T73" fmla="*/ 90 h 142"/>
                <a:gd name="T74" fmla="*/ 23 w 279"/>
                <a:gd name="T75" fmla="*/ 94 h 142"/>
                <a:gd name="T76" fmla="*/ 32 w 279"/>
                <a:gd name="T77" fmla="*/ 101 h 142"/>
                <a:gd name="T78" fmla="*/ 38 w 279"/>
                <a:gd name="T79" fmla="*/ 88 h 142"/>
                <a:gd name="T80" fmla="*/ 55 w 279"/>
                <a:gd name="T81" fmla="*/ 95 h 142"/>
                <a:gd name="T82" fmla="*/ 73 w 279"/>
                <a:gd name="T83" fmla="*/ 88 h 142"/>
                <a:gd name="T84" fmla="*/ 95 w 279"/>
                <a:gd name="T85" fmla="*/ 82 h 142"/>
                <a:gd name="T86" fmla="*/ 110 w 279"/>
                <a:gd name="T87" fmla="*/ 80 h 142"/>
                <a:gd name="T88" fmla="*/ 123 w 279"/>
                <a:gd name="T89" fmla="*/ 85 h 142"/>
                <a:gd name="T90" fmla="*/ 130 w 279"/>
                <a:gd name="T91" fmla="*/ 76 h 142"/>
                <a:gd name="T92" fmla="*/ 123 w 279"/>
                <a:gd name="T93" fmla="*/ 62 h 142"/>
                <a:gd name="T94" fmla="*/ 126 w 279"/>
                <a:gd name="T95" fmla="*/ 48 h 142"/>
                <a:gd name="T96" fmla="*/ 141 w 279"/>
                <a:gd name="T97" fmla="*/ 38 h 142"/>
                <a:gd name="T98" fmla="*/ 152 w 279"/>
                <a:gd name="T99" fmla="*/ 29 h 142"/>
                <a:gd name="T100" fmla="*/ 160 w 279"/>
                <a:gd name="T101" fmla="*/ 20 h 142"/>
                <a:gd name="T102" fmla="*/ 183 w 279"/>
                <a:gd name="T103" fmla="*/ 25 h 142"/>
                <a:gd name="T104" fmla="*/ 1 w 279"/>
                <a:gd name="T105" fmla="*/ 114 h 142"/>
                <a:gd name="T106" fmla="*/ 1 w 279"/>
                <a:gd name="T107" fmla="*/ 114 h 142"/>
                <a:gd name="T108" fmla="*/ 2 w 279"/>
                <a:gd name="T109" fmla="*/ 1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 h="142">
                  <a:moveTo>
                    <a:pt x="187" y="24"/>
                  </a:moveTo>
                  <a:cubicBezTo>
                    <a:pt x="187" y="24"/>
                    <a:pt x="187" y="18"/>
                    <a:pt x="188" y="18"/>
                  </a:cubicBezTo>
                  <a:cubicBezTo>
                    <a:pt x="189" y="18"/>
                    <a:pt x="191" y="15"/>
                    <a:pt x="191" y="15"/>
                  </a:cubicBezTo>
                  <a:cubicBezTo>
                    <a:pt x="194" y="14"/>
                    <a:pt x="194" y="14"/>
                    <a:pt x="194" y="14"/>
                  </a:cubicBezTo>
                  <a:cubicBezTo>
                    <a:pt x="194" y="14"/>
                    <a:pt x="196" y="12"/>
                    <a:pt x="196" y="10"/>
                  </a:cubicBezTo>
                  <a:cubicBezTo>
                    <a:pt x="195" y="9"/>
                    <a:pt x="196" y="4"/>
                    <a:pt x="196" y="4"/>
                  </a:cubicBezTo>
                  <a:cubicBezTo>
                    <a:pt x="196" y="4"/>
                    <a:pt x="195" y="1"/>
                    <a:pt x="196" y="1"/>
                  </a:cubicBezTo>
                  <a:cubicBezTo>
                    <a:pt x="198" y="0"/>
                    <a:pt x="201" y="2"/>
                    <a:pt x="201" y="2"/>
                  </a:cubicBezTo>
                  <a:cubicBezTo>
                    <a:pt x="206" y="3"/>
                    <a:pt x="206" y="3"/>
                    <a:pt x="206" y="3"/>
                  </a:cubicBezTo>
                  <a:cubicBezTo>
                    <a:pt x="206" y="3"/>
                    <a:pt x="208" y="3"/>
                    <a:pt x="209" y="3"/>
                  </a:cubicBezTo>
                  <a:cubicBezTo>
                    <a:pt x="210" y="3"/>
                    <a:pt x="214" y="4"/>
                    <a:pt x="214" y="4"/>
                  </a:cubicBezTo>
                  <a:cubicBezTo>
                    <a:pt x="214" y="4"/>
                    <a:pt x="218" y="5"/>
                    <a:pt x="219" y="5"/>
                  </a:cubicBezTo>
                  <a:cubicBezTo>
                    <a:pt x="220" y="5"/>
                    <a:pt x="224" y="5"/>
                    <a:pt x="224" y="5"/>
                  </a:cubicBezTo>
                  <a:cubicBezTo>
                    <a:pt x="226" y="6"/>
                    <a:pt x="226" y="6"/>
                    <a:pt x="226" y="6"/>
                  </a:cubicBezTo>
                  <a:cubicBezTo>
                    <a:pt x="233" y="9"/>
                    <a:pt x="233" y="9"/>
                    <a:pt x="233" y="9"/>
                  </a:cubicBezTo>
                  <a:cubicBezTo>
                    <a:pt x="237" y="11"/>
                    <a:pt x="237" y="11"/>
                    <a:pt x="237" y="11"/>
                  </a:cubicBezTo>
                  <a:cubicBezTo>
                    <a:pt x="248" y="12"/>
                    <a:pt x="248" y="12"/>
                    <a:pt x="248" y="12"/>
                  </a:cubicBezTo>
                  <a:cubicBezTo>
                    <a:pt x="249" y="8"/>
                    <a:pt x="249" y="8"/>
                    <a:pt x="249" y="8"/>
                  </a:cubicBezTo>
                  <a:cubicBezTo>
                    <a:pt x="249" y="8"/>
                    <a:pt x="253" y="7"/>
                    <a:pt x="253" y="8"/>
                  </a:cubicBezTo>
                  <a:cubicBezTo>
                    <a:pt x="254" y="8"/>
                    <a:pt x="256" y="10"/>
                    <a:pt x="259" y="11"/>
                  </a:cubicBezTo>
                  <a:cubicBezTo>
                    <a:pt x="262" y="11"/>
                    <a:pt x="265" y="10"/>
                    <a:pt x="265" y="10"/>
                  </a:cubicBezTo>
                  <a:cubicBezTo>
                    <a:pt x="267" y="16"/>
                    <a:pt x="267" y="16"/>
                    <a:pt x="267" y="16"/>
                  </a:cubicBezTo>
                  <a:cubicBezTo>
                    <a:pt x="269" y="17"/>
                    <a:pt x="269" y="17"/>
                    <a:pt x="269" y="17"/>
                  </a:cubicBezTo>
                  <a:cubicBezTo>
                    <a:pt x="268" y="17"/>
                    <a:pt x="268" y="17"/>
                    <a:pt x="268" y="17"/>
                  </a:cubicBezTo>
                  <a:cubicBezTo>
                    <a:pt x="268" y="20"/>
                    <a:pt x="268" y="20"/>
                    <a:pt x="268" y="20"/>
                  </a:cubicBezTo>
                  <a:cubicBezTo>
                    <a:pt x="269" y="21"/>
                    <a:pt x="269" y="21"/>
                    <a:pt x="269" y="21"/>
                  </a:cubicBezTo>
                  <a:cubicBezTo>
                    <a:pt x="269" y="21"/>
                    <a:pt x="268" y="23"/>
                    <a:pt x="268" y="23"/>
                  </a:cubicBezTo>
                  <a:cubicBezTo>
                    <a:pt x="268" y="23"/>
                    <a:pt x="268" y="25"/>
                    <a:pt x="268" y="25"/>
                  </a:cubicBezTo>
                  <a:cubicBezTo>
                    <a:pt x="266" y="27"/>
                    <a:pt x="266" y="27"/>
                    <a:pt x="266" y="27"/>
                  </a:cubicBezTo>
                  <a:cubicBezTo>
                    <a:pt x="266" y="29"/>
                    <a:pt x="266" y="29"/>
                    <a:pt x="266" y="29"/>
                  </a:cubicBezTo>
                  <a:cubicBezTo>
                    <a:pt x="266" y="29"/>
                    <a:pt x="266" y="32"/>
                    <a:pt x="266" y="32"/>
                  </a:cubicBezTo>
                  <a:cubicBezTo>
                    <a:pt x="266" y="32"/>
                    <a:pt x="267" y="33"/>
                    <a:pt x="268" y="33"/>
                  </a:cubicBezTo>
                  <a:cubicBezTo>
                    <a:pt x="268" y="33"/>
                    <a:pt x="268" y="34"/>
                    <a:pt x="268" y="34"/>
                  </a:cubicBezTo>
                  <a:cubicBezTo>
                    <a:pt x="268" y="34"/>
                    <a:pt x="269" y="35"/>
                    <a:pt x="270" y="36"/>
                  </a:cubicBezTo>
                  <a:cubicBezTo>
                    <a:pt x="270" y="36"/>
                    <a:pt x="270" y="36"/>
                    <a:pt x="270" y="36"/>
                  </a:cubicBezTo>
                  <a:cubicBezTo>
                    <a:pt x="270" y="36"/>
                    <a:pt x="271" y="38"/>
                    <a:pt x="271" y="39"/>
                  </a:cubicBezTo>
                  <a:cubicBezTo>
                    <a:pt x="272" y="40"/>
                    <a:pt x="272" y="41"/>
                    <a:pt x="272" y="41"/>
                  </a:cubicBezTo>
                  <a:cubicBezTo>
                    <a:pt x="272" y="41"/>
                    <a:pt x="273" y="43"/>
                    <a:pt x="274" y="43"/>
                  </a:cubicBezTo>
                  <a:cubicBezTo>
                    <a:pt x="274" y="43"/>
                    <a:pt x="275" y="43"/>
                    <a:pt x="276" y="43"/>
                  </a:cubicBezTo>
                  <a:cubicBezTo>
                    <a:pt x="276" y="43"/>
                    <a:pt x="277" y="43"/>
                    <a:pt x="277" y="43"/>
                  </a:cubicBezTo>
                  <a:cubicBezTo>
                    <a:pt x="277" y="44"/>
                    <a:pt x="276" y="50"/>
                    <a:pt x="276" y="50"/>
                  </a:cubicBezTo>
                  <a:cubicBezTo>
                    <a:pt x="277" y="56"/>
                    <a:pt x="277" y="56"/>
                    <a:pt x="277" y="56"/>
                  </a:cubicBezTo>
                  <a:cubicBezTo>
                    <a:pt x="277" y="56"/>
                    <a:pt x="276" y="59"/>
                    <a:pt x="276" y="60"/>
                  </a:cubicBezTo>
                  <a:cubicBezTo>
                    <a:pt x="277" y="62"/>
                    <a:pt x="279" y="64"/>
                    <a:pt x="276" y="65"/>
                  </a:cubicBezTo>
                  <a:cubicBezTo>
                    <a:pt x="274" y="65"/>
                    <a:pt x="271" y="67"/>
                    <a:pt x="270" y="65"/>
                  </a:cubicBezTo>
                  <a:cubicBezTo>
                    <a:pt x="270" y="65"/>
                    <a:pt x="269" y="63"/>
                    <a:pt x="269" y="66"/>
                  </a:cubicBezTo>
                  <a:cubicBezTo>
                    <a:pt x="270" y="67"/>
                    <a:pt x="267" y="66"/>
                    <a:pt x="267" y="66"/>
                  </a:cubicBezTo>
                  <a:cubicBezTo>
                    <a:pt x="259" y="63"/>
                    <a:pt x="259" y="63"/>
                    <a:pt x="259" y="63"/>
                  </a:cubicBezTo>
                  <a:cubicBezTo>
                    <a:pt x="257" y="65"/>
                    <a:pt x="257" y="65"/>
                    <a:pt x="257" y="65"/>
                  </a:cubicBezTo>
                  <a:cubicBezTo>
                    <a:pt x="253" y="68"/>
                    <a:pt x="253" y="68"/>
                    <a:pt x="253" y="68"/>
                  </a:cubicBezTo>
                  <a:cubicBezTo>
                    <a:pt x="259" y="70"/>
                    <a:pt x="259" y="70"/>
                    <a:pt x="259" y="70"/>
                  </a:cubicBezTo>
                  <a:cubicBezTo>
                    <a:pt x="261" y="70"/>
                    <a:pt x="261" y="70"/>
                    <a:pt x="261" y="70"/>
                  </a:cubicBezTo>
                  <a:cubicBezTo>
                    <a:pt x="266" y="78"/>
                    <a:pt x="266" y="78"/>
                    <a:pt x="266" y="78"/>
                  </a:cubicBezTo>
                  <a:cubicBezTo>
                    <a:pt x="260" y="82"/>
                    <a:pt x="260" y="82"/>
                    <a:pt x="260" y="82"/>
                  </a:cubicBezTo>
                  <a:cubicBezTo>
                    <a:pt x="260" y="82"/>
                    <a:pt x="257" y="84"/>
                    <a:pt x="256" y="84"/>
                  </a:cubicBezTo>
                  <a:cubicBezTo>
                    <a:pt x="255" y="84"/>
                    <a:pt x="254" y="85"/>
                    <a:pt x="254" y="85"/>
                  </a:cubicBezTo>
                  <a:cubicBezTo>
                    <a:pt x="257" y="91"/>
                    <a:pt x="257" y="91"/>
                    <a:pt x="257" y="91"/>
                  </a:cubicBezTo>
                  <a:cubicBezTo>
                    <a:pt x="257" y="93"/>
                    <a:pt x="257" y="93"/>
                    <a:pt x="257" y="93"/>
                  </a:cubicBezTo>
                  <a:cubicBezTo>
                    <a:pt x="258" y="99"/>
                    <a:pt x="258" y="99"/>
                    <a:pt x="258" y="99"/>
                  </a:cubicBezTo>
                  <a:cubicBezTo>
                    <a:pt x="255" y="104"/>
                    <a:pt x="255" y="104"/>
                    <a:pt x="255" y="104"/>
                  </a:cubicBezTo>
                  <a:cubicBezTo>
                    <a:pt x="252" y="105"/>
                    <a:pt x="252" y="105"/>
                    <a:pt x="252" y="105"/>
                  </a:cubicBezTo>
                  <a:cubicBezTo>
                    <a:pt x="249" y="112"/>
                    <a:pt x="249" y="112"/>
                    <a:pt x="249" y="112"/>
                  </a:cubicBezTo>
                  <a:cubicBezTo>
                    <a:pt x="244" y="115"/>
                    <a:pt x="244" y="115"/>
                    <a:pt x="244" y="115"/>
                  </a:cubicBezTo>
                  <a:cubicBezTo>
                    <a:pt x="243" y="119"/>
                    <a:pt x="243" y="119"/>
                    <a:pt x="243" y="119"/>
                  </a:cubicBezTo>
                  <a:cubicBezTo>
                    <a:pt x="244" y="125"/>
                    <a:pt x="244" y="125"/>
                    <a:pt x="244" y="125"/>
                  </a:cubicBezTo>
                  <a:cubicBezTo>
                    <a:pt x="238" y="121"/>
                    <a:pt x="238" y="121"/>
                    <a:pt x="238" y="121"/>
                  </a:cubicBezTo>
                  <a:cubicBezTo>
                    <a:pt x="233" y="123"/>
                    <a:pt x="233" y="123"/>
                    <a:pt x="233" y="123"/>
                  </a:cubicBezTo>
                  <a:cubicBezTo>
                    <a:pt x="230" y="124"/>
                    <a:pt x="230" y="124"/>
                    <a:pt x="230" y="124"/>
                  </a:cubicBezTo>
                  <a:cubicBezTo>
                    <a:pt x="224" y="128"/>
                    <a:pt x="224" y="128"/>
                    <a:pt x="224" y="128"/>
                  </a:cubicBezTo>
                  <a:cubicBezTo>
                    <a:pt x="219" y="126"/>
                    <a:pt x="219" y="126"/>
                    <a:pt x="219" y="126"/>
                  </a:cubicBezTo>
                  <a:cubicBezTo>
                    <a:pt x="212" y="128"/>
                    <a:pt x="212" y="128"/>
                    <a:pt x="212" y="128"/>
                  </a:cubicBezTo>
                  <a:cubicBezTo>
                    <a:pt x="206" y="128"/>
                    <a:pt x="206" y="128"/>
                    <a:pt x="206" y="128"/>
                  </a:cubicBezTo>
                  <a:cubicBezTo>
                    <a:pt x="203" y="130"/>
                    <a:pt x="203" y="130"/>
                    <a:pt x="203" y="130"/>
                  </a:cubicBezTo>
                  <a:cubicBezTo>
                    <a:pt x="201" y="134"/>
                    <a:pt x="201" y="134"/>
                    <a:pt x="201" y="134"/>
                  </a:cubicBezTo>
                  <a:cubicBezTo>
                    <a:pt x="200" y="136"/>
                    <a:pt x="200" y="136"/>
                    <a:pt x="200" y="136"/>
                  </a:cubicBezTo>
                  <a:cubicBezTo>
                    <a:pt x="196" y="137"/>
                    <a:pt x="196" y="137"/>
                    <a:pt x="196" y="137"/>
                  </a:cubicBezTo>
                  <a:cubicBezTo>
                    <a:pt x="194" y="140"/>
                    <a:pt x="194" y="140"/>
                    <a:pt x="194" y="140"/>
                  </a:cubicBezTo>
                  <a:cubicBezTo>
                    <a:pt x="191" y="142"/>
                    <a:pt x="191" y="142"/>
                    <a:pt x="191" y="142"/>
                  </a:cubicBezTo>
                  <a:cubicBezTo>
                    <a:pt x="189" y="142"/>
                    <a:pt x="189" y="142"/>
                    <a:pt x="189" y="142"/>
                  </a:cubicBezTo>
                  <a:cubicBezTo>
                    <a:pt x="180" y="142"/>
                    <a:pt x="180" y="142"/>
                    <a:pt x="180" y="142"/>
                  </a:cubicBezTo>
                  <a:cubicBezTo>
                    <a:pt x="170" y="141"/>
                    <a:pt x="170" y="141"/>
                    <a:pt x="170" y="141"/>
                  </a:cubicBezTo>
                  <a:cubicBezTo>
                    <a:pt x="161" y="138"/>
                    <a:pt x="161" y="138"/>
                    <a:pt x="161" y="138"/>
                  </a:cubicBezTo>
                  <a:cubicBezTo>
                    <a:pt x="154" y="139"/>
                    <a:pt x="154" y="139"/>
                    <a:pt x="154" y="139"/>
                  </a:cubicBezTo>
                  <a:cubicBezTo>
                    <a:pt x="154" y="139"/>
                    <a:pt x="149" y="138"/>
                    <a:pt x="146" y="138"/>
                  </a:cubicBezTo>
                  <a:cubicBezTo>
                    <a:pt x="142" y="138"/>
                    <a:pt x="134" y="136"/>
                    <a:pt x="134" y="136"/>
                  </a:cubicBezTo>
                  <a:cubicBezTo>
                    <a:pt x="124" y="133"/>
                    <a:pt x="124" y="133"/>
                    <a:pt x="124" y="133"/>
                  </a:cubicBezTo>
                  <a:cubicBezTo>
                    <a:pt x="118" y="133"/>
                    <a:pt x="118" y="133"/>
                    <a:pt x="118" y="133"/>
                  </a:cubicBezTo>
                  <a:cubicBezTo>
                    <a:pt x="109" y="132"/>
                    <a:pt x="109" y="132"/>
                    <a:pt x="109" y="132"/>
                  </a:cubicBezTo>
                  <a:cubicBezTo>
                    <a:pt x="109" y="132"/>
                    <a:pt x="108" y="130"/>
                    <a:pt x="107" y="129"/>
                  </a:cubicBezTo>
                  <a:cubicBezTo>
                    <a:pt x="107" y="128"/>
                    <a:pt x="104" y="126"/>
                    <a:pt x="104" y="126"/>
                  </a:cubicBezTo>
                  <a:cubicBezTo>
                    <a:pt x="104" y="124"/>
                    <a:pt x="104" y="124"/>
                    <a:pt x="104" y="124"/>
                  </a:cubicBezTo>
                  <a:cubicBezTo>
                    <a:pt x="102" y="119"/>
                    <a:pt x="102" y="119"/>
                    <a:pt x="102" y="119"/>
                  </a:cubicBezTo>
                  <a:cubicBezTo>
                    <a:pt x="100" y="115"/>
                    <a:pt x="100" y="115"/>
                    <a:pt x="100" y="115"/>
                  </a:cubicBezTo>
                  <a:cubicBezTo>
                    <a:pt x="102" y="112"/>
                    <a:pt x="102" y="112"/>
                    <a:pt x="102" y="112"/>
                  </a:cubicBezTo>
                  <a:cubicBezTo>
                    <a:pt x="100" y="111"/>
                    <a:pt x="100" y="111"/>
                    <a:pt x="100" y="111"/>
                  </a:cubicBezTo>
                  <a:cubicBezTo>
                    <a:pt x="100" y="111"/>
                    <a:pt x="96" y="112"/>
                    <a:pt x="94" y="112"/>
                  </a:cubicBezTo>
                  <a:cubicBezTo>
                    <a:pt x="93" y="113"/>
                    <a:pt x="87" y="114"/>
                    <a:pt x="87" y="114"/>
                  </a:cubicBezTo>
                  <a:cubicBezTo>
                    <a:pt x="85" y="115"/>
                    <a:pt x="85" y="115"/>
                    <a:pt x="85" y="115"/>
                  </a:cubicBezTo>
                  <a:cubicBezTo>
                    <a:pt x="77" y="115"/>
                    <a:pt x="77" y="115"/>
                    <a:pt x="77" y="115"/>
                  </a:cubicBezTo>
                  <a:cubicBezTo>
                    <a:pt x="69" y="116"/>
                    <a:pt x="69" y="116"/>
                    <a:pt x="69" y="116"/>
                  </a:cubicBezTo>
                  <a:cubicBezTo>
                    <a:pt x="66" y="118"/>
                    <a:pt x="66" y="118"/>
                    <a:pt x="66" y="118"/>
                  </a:cubicBezTo>
                  <a:cubicBezTo>
                    <a:pt x="60" y="121"/>
                    <a:pt x="60" y="121"/>
                    <a:pt x="60" y="121"/>
                  </a:cubicBezTo>
                  <a:cubicBezTo>
                    <a:pt x="60" y="125"/>
                    <a:pt x="60" y="125"/>
                    <a:pt x="60" y="125"/>
                  </a:cubicBezTo>
                  <a:cubicBezTo>
                    <a:pt x="57" y="129"/>
                    <a:pt x="57" y="129"/>
                    <a:pt x="57" y="129"/>
                  </a:cubicBezTo>
                  <a:cubicBezTo>
                    <a:pt x="52" y="129"/>
                    <a:pt x="52" y="129"/>
                    <a:pt x="52" y="129"/>
                  </a:cubicBezTo>
                  <a:cubicBezTo>
                    <a:pt x="47" y="125"/>
                    <a:pt x="47" y="125"/>
                    <a:pt x="47" y="125"/>
                  </a:cubicBezTo>
                  <a:cubicBezTo>
                    <a:pt x="45" y="127"/>
                    <a:pt x="45" y="127"/>
                    <a:pt x="45" y="127"/>
                  </a:cubicBezTo>
                  <a:cubicBezTo>
                    <a:pt x="39" y="126"/>
                    <a:pt x="39" y="126"/>
                    <a:pt x="39" y="126"/>
                  </a:cubicBezTo>
                  <a:cubicBezTo>
                    <a:pt x="38" y="127"/>
                    <a:pt x="38" y="127"/>
                    <a:pt x="38" y="127"/>
                  </a:cubicBezTo>
                  <a:cubicBezTo>
                    <a:pt x="38" y="127"/>
                    <a:pt x="38" y="126"/>
                    <a:pt x="38" y="126"/>
                  </a:cubicBezTo>
                  <a:cubicBezTo>
                    <a:pt x="38" y="125"/>
                    <a:pt x="39" y="122"/>
                    <a:pt x="39" y="122"/>
                  </a:cubicBezTo>
                  <a:cubicBezTo>
                    <a:pt x="39" y="122"/>
                    <a:pt x="39" y="121"/>
                    <a:pt x="39" y="120"/>
                  </a:cubicBezTo>
                  <a:cubicBezTo>
                    <a:pt x="39" y="120"/>
                    <a:pt x="38" y="119"/>
                    <a:pt x="38" y="119"/>
                  </a:cubicBezTo>
                  <a:cubicBezTo>
                    <a:pt x="37" y="118"/>
                    <a:pt x="37" y="118"/>
                    <a:pt x="37" y="118"/>
                  </a:cubicBezTo>
                  <a:cubicBezTo>
                    <a:pt x="37" y="118"/>
                    <a:pt x="36" y="116"/>
                    <a:pt x="36" y="116"/>
                  </a:cubicBezTo>
                  <a:cubicBezTo>
                    <a:pt x="35" y="117"/>
                    <a:pt x="34" y="117"/>
                    <a:pt x="34" y="117"/>
                  </a:cubicBezTo>
                  <a:cubicBezTo>
                    <a:pt x="34" y="117"/>
                    <a:pt x="34" y="119"/>
                    <a:pt x="34" y="119"/>
                  </a:cubicBezTo>
                  <a:cubicBezTo>
                    <a:pt x="33" y="120"/>
                    <a:pt x="32" y="120"/>
                    <a:pt x="32" y="120"/>
                  </a:cubicBezTo>
                  <a:cubicBezTo>
                    <a:pt x="32" y="120"/>
                    <a:pt x="32" y="120"/>
                    <a:pt x="32" y="120"/>
                  </a:cubicBezTo>
                  <a:cubicBezTo>
                    <a:pt x="31" y="120"/>
                    <a:pt x="31" y="120"/>
                    <a:pt x="31" y="120"/>
                  </a:cubicBezTo>
                  <a:cubicBezTo>
                    <a:pt x="30" y="122"/>
                    <a:pt x="30" y="122"/>
                    <a:pt x="30" y="122"/>
                  </a:cubicBezTo>
                  <a:cubicBezTo>
                    <a:pt x="29" y="123"/>
                    <a:pt x="29" y="123"/>
                    <a:pt x="29" y="123"/>
                  </a:cubicBezTo>
                  <a:cubicBezTo>
                    <a:pt x="29" y="123"/>
                    <a:pt x="29" y="123"/>
                    <a:pt x="29" y="123"/>
                  </a:cubicBezTo>
                  <a:cubicBezTo>
                    <a:pt x="29" y="123"/>
                    <a:pt x="29" y="123"/>
                    <a:pt x="29" y="123"/>
                  </a:cubicBezTo>
                  <a:cubicBezTo>
                    <a:pt x="29" y="123"/>
                    <a:pt x="28" y="123"/>
                    <a:pt x="28" y="124"/>
                  </a:cubicBezTo>
                  <a:cubicBezTo>
                    <a:pt x="28" y="124"/>
                    <a:pt x="27" y="124"/>
                    <a:pt x="26" y="124"/>
                  </a:cubicBezTo>
                  <a:cubicBezTo>
                    <a:pt x="26" y="124"/>
                    <a:pt x="24" y="124"/>
                    <a:pt x="24" y="124"/>
                  </a:cubicBezTo>
                  <a:cubicBezTo>
                    <a:pt x="23" y="123"/>
                    <a:pt x="23" y="123"/>
                    <a:pt x="23" y="123"/>
                  </a:cubicBezTo>
                  <a:cubicBezTo>
                    <a:pt x="20" y="122"/>
                    <a:pt x="20" y="122"/>
                    <a:pt x="20" y="122"/>
                  </a:cubicBezTo>
                  <a:cubicBezTo>
                    <a:pt x="20" y="122"/>
                    <a:pt x="20" y="122"/>
                    <a:pt x="20" y="122"/>
                  </a:cubicBezTo>
                  <a:cubicBezTo>
                    <a:pt x="18" y="121"/>
                    <a:pt x="18" y="121"/>
                    <a:pt x="18" y="121"/>
                  </a:cubicBezTo>
                  <a:cubicBezTo>
                    <a:pt x="17" y="120"/>
                    <a:pt x="17" y="120"/>
                    <a:pt x="17" y="120"/>
                  </a:cubicBezTo>
                  <a:cubicBezTo>
                    <a:pt x="17" y="118"/>
                    <a:pt x="17" y="118"/>
                    <a:pt x="17" y="118"/>
                  </a:cubicBezTo>
                  <a:cubicBezTo>
                    <a:pt x="15" y="116"/>
                    <a:pt x="15" y="116"/>
                    <a:pt x="15" y="116"/>
                  </a:cubicBezTo>
                  <a:cubicBezTo>
                    <a:pt x="11" y="115"/>
                    <a:pt x="11" y="115"/>
                    <a:pt x="11" y="115"/>
                  </a:cubicBezTo>
                  <a:cubicBezTo>
                    <a:pt x="8" y="114"/>
                    <a:pt x="8" y="114"/>
                    <a:pt x="8" y="114"/>
                  </a:cubicBezTo>
                  <a:cubicBezTo>
                    <a:pt x="6" y="114"/>
                    <a:pt x="6" y="114"/>
                    <a:pt x="6" y="114"/>
                  </a:cubicBezTo>
                  <a:cubicBezTo>
                    <a:pt x="6" y="114"/>
                    <a:pt x="2" y="114"/>
                    <a:pt x="2" y="114"/>
                  </a:cubicBezTo>
                  <a:cubicBezTo>
                    <a:pt x="2" y="114"/>
                    <a:pt x="1" y="114"/>
                    <a:pt x="1" y="114"/>
                  </a:cubicBezTo>
                  <a:cubicBezTo>
                    <a:pt x="1" y="114"/>
                    <a:pt x="1" y="114"/>
                    <a:pt x="1" y="114"/>
                  </a:cubicBezTo>
                  <a:cubicBezTo>
                    <a:pt x="1" y="114"/>
                    <a:pt x="1" y="114"/>
                    <a:pt x="1" y="114"/>
                  </a:cubicBezTo>
                  <a:cubicBezTo>
                    <a:pt x="1" y="114"/>
                    <a:pt x="1" y="114"/>
                    <a:pt x="1" y="114"/>
                  </a:cubicBezTo>
                  <a:cubicBezTo>
                    <a:pt x="2" y="114"/>
                    <a:pt x="2" y="114"/>
                    <a:pt x="2" y="114"/>
                  </a:cubicBezTo>
                  <a:cubicBezTo>
                    <a:pt x="2" y="114"/>
                    <a:pt x="2" y="113"/>
                    <a:pt x="2" y="113"/>
                  </a:cubicBezTo>
                  <a:cubicBezTo>
                    <a:pt x="2" y="113"/>
                    <a:pt x="2" y="113"/>
                    <a:pt x="2" y="113"/>
                  </a:cubicBezTo>
                  <a:cubicBezTo>
                    <a:pt x="2" y="113"/>
                    <a:pt x="3" y="114"/>
                    <a:pt x="3" y="114"/>
                  </a:cubicBezTo>
                  <a:cubicBezTo>
                    <a:pt x="3" y="114"/>
                    <a:pt x="3" y="114"/>
                    <a:pt x="3" y="114"/>
                  </a:cubicBezTo>
                  <a:cubicBezTo>
                    <a:pt x="3" y="114"/>
                    <a:pt x="3" y="114"/>
                    <a:pt x="3" y="114"/>
                  </a:cubicBezTo>
                  <a:cubicBezTo>
                    <a:pt x="3" y="114"/>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5" y="113"/>
                  </a:cubicBezTo>
                  <a:cubicBezTo>
                    <a:pt x="5" y="113"/>
                    <a:pt x="5" y="113"/>
                    <a:pt x="5" y="112"/>
                  </a:cubicBezTo>
                  <a:cubicBezTo>
                    <a:pt x="5" y="112"/>
                    <a:pt x="5" y="112"/>
                    <a:pt x="5" y="112"/>
                  </a:cubicBezTo>
                  <a:cubicBezTo>
                    <a:pt x="5" y="112"/>
                    <a:pt x="5" y="112"/>
                    <a:pt x="4" y="112"/>
                  </a:cubicBezTo>
                  <a:cubicBezTo>
                    <a:pt x="4" y="112"/>
                    <a:pt x="4" y="112"/>
                    <a:pt x="4" y="112"/>
                  </a:cubicBezTo>
                  <a:cubicBezTo>
                    <a:pt x="4" y="112"/>
                    <a:pt x="4" y="112"/>
                    <a:pt x="4" y="111"/>
                  </a:cubicBezTo>
                  <a:cubicBezTo>
                    <a:pt x="4" y="111"/>
                    <a:pt x="5" y="111"/>
                    <a:pt x="5" y="111"/>
                  </a:cubicBezTo>
                  <a:cubicBezTo>
                    <a:pt x="5" y="111"/>
                    <a:pt x="5" y="111"/>
                    <a:pt x="4" y="111"/>
                  </a:cubicBezTo>
                  <a:cubicBezTo>
                    <a:pt x="4" y="111"/>
                    <a:pt x="4" y="111"/>
                    <a:pt x="4" y="111"/>
                  </a:cubicBezTo>
                  <a:cubicBezTo>
                    <a:pt x="4" y="110"/>
                    <a:pt x="4" y="111"/>
                    <a:pt x="4" y="111"/>
                  </a:cubicBezTo>
                  <a:cubicBezTo>
                    <a:pt x="4" y="110"/>
                    <a:pt x="4" y="110"/>
                    <a:pt x="4" y="110"/>
                  </a:cubicBezTo>
                  <a:cubicBezTo>
                    <a:pt x="4" y="110"/>
                    <a:pt x="4" y="110"/>
                    <a:pt x="4" y="110"/>
                  </a:cubicBezTo>
                  <a:cubicBezTo>
                    <a:pt x="4" y="110"/>
                    <a:pt x="4" y="110"/>
                    <a:pt x="4" y="110"/>
                  </a:cubicBezTo>
                  <a:cubicBezTo>
                    <a:pt x="4" y="110"/>
                    <a:pt x="4" y="110"/>
                    <a:pt x="4" y="110"/>
                  </a:cubicBezTo>
                  <a:cubicBezTo>
                    <a:pt x="4" y="110"/>
                    <a:pt x="4" y="110"/>
                    <a:pt x="4" y="110"/>
                  </a:cubicBezTo>
                  <a:cubicBezTo>
                    <a:pt x="3" y="110"/>
                    <a:pt x="3" y="110"/>
                    <a:pt x="3" y="110"/>
                  </a:cubicBezTo>
                  <a:cubicBezTo>
                    <a:pt x="3" y="110"/>
                    <a:pt x="3" y="110"/>
                    <a:pt x="3" y="110"/>
                  </a:cubicBezTo>
                  <a:cubicBezTo>
                    <a:pt x="3" y="109"/>
                    <a:pt x="3" y="109"/>
                    <a:pt x="3" y="109"/>
                  </a:cubicBezTo>
                  <a:cubicBezTo>
                    <a:pt x="3" y="109"/>
                    <a:pt x="3" y="109"/>
                    <a:pt x="3" y="109"/>
                  </a:cubicBezTo>
                  <a:cubicBezTo>
                    <a:pt x="3" y="109"/>
                    <a:pt x="3" y="109"/>
                    <a:pt x="3" y="109"/>
                  </a:cubicBezTo>
                  <a:cubicBezTo>
                    <a:pt x="3" y="109"/>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7"/>
                    <a:pt x="3" y="108"/>
                    <a:pt x="3" y="107"/>
                  </a:cubicBezTo>
                  <a:cubicBezTo>
                    <a:pt x="3" y="107"/>
                    <a:pt x="3" y="107"/>
                    <a:pt x="3" y="107"/>
                  </a:cubicBezTo>
                  <a:cubicBezTo>
                    <a:pt x="3" y="107"/>
                    <a:pt x="3" y="107"/>
                    <a:pt x="3" y="107"/>
                  </a:cubicBezTo>
                  <a:cubicBezTo>
                    <a:pt x="3" y="107"/>
                    <a:pt x="2" y="107"/>
                    <a:pt x="2" y="106"/>
                  </a:cubicBezTo>
                  <a:cubicBezTo>
                    <a:pt x="2" y="106"/>
                    <a:pt x="2" y="106"/>
                    <a:pt x="2" y="106"/>
                  </a:cubicBezTo>
                  <a:cubicBezTo>
                    <a:pt x="2" y="106"/>
                    <a:pt x="2" y="106"/>
                    <a:pt x="2" y="106"/>
                  </a:cubicBezTo>
                  <a:cubicBezTo>
                    <a:pt x="2" y="106"/>
                    <a:pt x="2" y="106"/>
                    <a:pt x="2" y="106"/>
                  </a:cubicBezTo>
                  <a:cubicBezTo>
                    <a:pt x="2" y="107"/>
                    <a:pt x="2" y="107"/>
                    <a:pt x="2" y="107"/>
                  </a:cubicBezTo>
                  <a:cubicBezTo>
                    <a:pt x="2" y="108"/>
                    <a:pt x="2" y="108"/>
                    <a:pt x="2" y="108"/>
                  </a:cubicBezTo>
                  <a:cubicBezTo>
                    <a:pt x="1" y="108"/>
                    <a:pt x="1" y="108"/>
                    <a:pt x="1" y="108"/>
                  </a:cubicBezTo>
                  <a:cubicBezTo>
                    <a:pt x="1" y="107"/>
                    <a:pt x="1" y="107"/>
                    <a:pt x="1" y="107"/>
                  </a:cubicBezTo>
                  <a:cubicBezTo>
                    <a:pt x="2" y="104"/>
                    <a:pt x="2" y="104"/>
                    <a:pt x="2" y="104"/>
                  </a:cubicBezTo>
                  <a:cubicBezTo>
                    <a:pt x="4" y="102"/>
                    <a:pt x="4" y="102"/>
                    <a:pt x="4" y="102"/>
                  </a:cubicBezTo>
                  <a:cubicBezTo>
                    <a:pt x="4" y="102"/>
                    <a:pt x="4" y="100"/>
                    <a:pt x="5" y="100"/>
                  </a:cubicBezTo>
                  <a:cubicBezTo>
                    <a:pt x="5" y="99"/>
                    <a:pt x="5" y="98"/>
                    <a:pt x="5" y="98"/>
                  </a:cubicBezTo>
                  <a:cubicBezTo>
                    <a:pt x="7" y="97"/>
                    <a:pt x="7" y="97"/>
                    <a:pt x="7" y="97"/>
                  </a:cubicBezTo>
                  <a:cubicBezTo>
                    <a:pt x="7" y="97"/>
                    <a:pt x="8" y="96"/>
                    <a:pt x="8" y="96"/>
                  </a:cubicBezTo>
                  <a:cubicBezTo>
                    <a:pt x="8" y="95"/>
                    <a:pt x="7" y="94"/>
                    <a:pt x="7" y="94"/>
                  </a:cubicBezTo>
                  <a:cubicBezTo>
                    <a:pt x="7" y="93"/>
                    <a:pt x="8" y="92"/>
                    <a:pt x="8" y="92"/>
                  </a:cubicBezTo>
                  <a:cubicBezTo>
                    <a:pt x="7" y="92"/>
                    <a:pt x="7"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8" y="88"/>
                    <a:pt x="10" y="86"/>
                    <a:pt x="10" y="86"/>
                  </a:cubicBezTo>
                  <a:cubicBezTo>
                    <a:pt x="10" y="86"/>
                    <a:pt x="12" y="85"/>
                    <a:pt x="14" y="86"/>
                  </a:cubicBezTo>
                  <a:cubicBezTo>
                    <a:pt x="15" y="87"/>
                    <a:pt x="17" y="89"/>
                    <a:pt x="18" y="90"/>
                  </a:cubicBezTo>
                  <a:cubicBezTo>
                    <a:pt x="18" y="90"/>
                    <a:pt x="19" y="91"/>
                    <a:pt x="20" y="91"/>
                  </a:cubicBezTo>
                  <a:cubicBezTo>
                    <a:pt x="21" y="91"/>
                    <a:pt x="22" y="92"/>
                    <a:pt x="22" y="92"/>
                  </a:cubicBezTo>
                  <a:cubicBezTo>
                    <a:pt x="22" y="93"/>
                    <a:pt x="23" y="92"/>
                    <a:pt x="23" y="94"/>
                  </a:cubicBezTo>
                  <a:cubicBezTo>
                    <a:pt x="22" y="96"/>
                    <a:pt x="22" y="98"/>
                    <a:pt x="23" y="98"/>
                  </a:cubicBezTo>
                  <a:cubicBezTo>
                    <a:pt x="25" y="97"/>
                    <a:pt x="26" y="96"/>
                    <a:pt x="26" y="97"/>
                  </a:cubicBezTo>
                  <a:cubicBezTo>
                    <a:pt x="26" y="98"/>
                    <a:pt x="27" y="97"/>
                    <a:pt x="26" y="99"/>
                  </a:cubicBezTo>
                  <a:cubicBezTo>
                    <a:pt x="26" y="101"/>
                    <a:pt x="25" y="102"/>
                    <a:pt x="26" y="102"/>
                  </a:cubicBezTo>
                  <a:cubicBezTo>
                    <a:pt x="28" y="103"/>
                    <a:pt x="30" y="104"/>
                    <a:pt x="31" y="103"/>
                  </a:cubicBezTo>
                  <a:cubicBezTo>
                    <a:pt x="32" y="101"/>
                    <a:pt x="31" y="103"/>
                    <a:pt x="32" y="101"/>
                  </a:cubicBezTo>
                  <a:cubicBezTo>
                    <a:pt x="33" y="98"/>
                    <a:pt x="33" y="99"/>
                    <a:pt x="34" y="98"/>
                  </a:cubicBezTo>
                  <a:cubicBezTo>
                    <a:pt x="34" y="96"/>
                    <a:pt x="34" y="97"/>
                    <a:pt x="35" y="95"/>
                  </a:cubicBezTo>
                  <a:cubicBezTo>
                    <a:pt x="35" y="93"/>
                    <a:pt x="36" y="94"/>
                    <a:pt x="35" y="93"/>
                  </a:cubicBezTo>
                  <a:cubicBezTo>
                    <a:pt x="35" y="93"/>
                    <a:pt x="35" y="92"/>
                    <a:pt x="34" y="91"/>
                  </a:cubicBezTo>
                  <a:cubicBezTo>
                    <a:pt x="34" y="89"/>
                    <a:pt x="32" y="90"/>
                    <a:pt x="35" y="89"/>
                  </a:cubicBezTo>
                  <a:cubicBezTo>
                    <a:pt x="37" y="88"/>
                    <a:pt x="38" y="88"/>
                    <a:pt x="38" y="88"/>
                  </a:cubicBezTo>
                  <a:cubicBezTo>
                    <a:pt x="38" y="87"/>
                    <a:pt x="41" y="87"/>
                    <a:pt x="41" y="87"/>
                  </a:cubicBezTo>
                  <a:cubicBezTo>
                    <a:pt x="41" y="87"/>
                    <a:pt x="44" y="87"/>
                    <a:pt x="44" y="87"/>
                  </a:cubicBezTo>
                  <a:cubicBezTo>
                    <a:pt x="45" y="87"/>
                    <a:pt x="49" y="87"/>
                    <a:pt x="49" y="88"/>
                  </a:cubicBezTo>
                  <a:cubicBezTo>
                    <a:pt x="49" y="89"/>
                    <a:pt x="51" y="89"/>
                    <a:pt x="51" y="89"/>
                  </a:cubicBezTo>
                  <a:cubicBezTo>
                    <a:pt x="51" y="89"/>
                    <a:pt x="53" y="89"/>
                    <a:pt x="54" y="91"/>
                  </a:cubicBezTo>
                  <a:cubicBezTo>
                    <a:pt x="54" y="94"/>
                    <a:pt x="54" y="96"/>
                    <a:pt x="55" y="95"/>
                  </a:cubicBezTo>
                  <a:cubicBezTo>
                    <a:pt x="56" y="95"/>
                    <a:pt x="58" y="97"/>
                    <a:pt x="58" y="96"/>
                  </a:cubicBezTo>
                  <a:cubicBezTo>
                    <a:pt x="59" y="95"/>
                    <a:pt x="60" y="94"/>
                    <a:pt x="61" y="94"/>
                  </a:cubicBezTo>
                  <a:cubicBezTo>
                    <a:pt x="62" y="94"/>
                    <a:pt x="60" y="93"/>
                    <a:pt x="63" y="93"/>
                  </a:cubicBezTo>
                  <a:cubicBezTo>
                    <a:pt x="67" y="94"/>
                    <a:pt x="66" y="95"/>
                    <a:pt x="68" y="93"/>
                  </a:cubicBezTo>
                  <a:cubicBezTo>
                    <a:pt x="69" y="91"/>
                    <a:pt x="69" y="91"/>
                    <a:pt x="71" y="90"/>
                  </a:cubicBezTo>
                  <a:cubicBezTo>
                    <a:pt x="72" y="89"/>
                    <a:pt x="72" y="89"/>
                    <a:pt x="73" y="88"/>
                  </a:cubicBezTo>
                  <a:cubicBezTo>
                    <a:pt x="73" y="88"/>
                    <a:pt x="77" y="88"/>
                    <a:pt x="77" y="88"/>
                  </a:cubicBezTo>
                  <a:cubicBezTo>
                    <a:pt x="78" y="87"/>
                    <a:pt x="79" y="85"/>
                    <a:pt x="80" y="85"/>
                  </a:cubicBezTo>
                  <a:cubicBezTo>
                    <a:pt x="80" y="85"/>
                    <a:pt x="84" y="85"/>
                    <a:pt x="85" y="85"/>
                  </a:cubicBezTo>
                  <a:cubicBezTo>
                    <a:pt x="86" y="85"/>
                    <a:pt x="88" y="85"/>
                    <a:pt x="89" y="84"/>
                  </a:cubicBezTo>
                  <a:cubicBezTo>
                    <a:pt x="89" y="83"/>
                    <a:pt x="89" y="83"/>
                    <a:pt x="90" y="82"/>
                  </a:cubicBezTo>
                  <a:cubicBezTo>
                    <a:pt x="92" y="82"/>
                    <a:pt x="93" y="82"/>
                    <a:pt x="95" y="82"/>
                  </a:cubicBezTo>
                  <a:cubicBezTo>
                    <a:pt x="97" y="82"/>
                    <a:pt x="97" y="82"/>
                    <a:pt x="98" y="82"/>
                  </a:cubicBezTo>
                  <a:cubicBezTo>
                    <a:pt x="99" y="82"/>
                    <a:pt x="100" y="84"/>
                    <a:pt x="100" y="81"/>
                  </a:cubicBezTo>
                  <a:cubicBezTo>
                    <a:pt x="99" y="78"/>
                    <a:pt x="98" y="78"/>
                    <a:pt x="99" y="77"/>
                  </a:cubicBezTo>
                  <a:cubicBezTo>
                    <a:pt x="101" y="77"/>
                    <a:pt x="103" y="77"/>
                    <a:pt x="103" y="77"/>
                  </a:cubicBezTo>
                  <a:cubicBezTo>
                    <a:pt x="104" y="77"/>
                    <a:pt x="108" y="78"/>
                    <a:pt x="109" y="78"/>
                  </a:cubicBezTo>
                  <a:cubicBezTo>
                    <a:pt x="109" y="78"/>
                    <a:pt x="110" y="80"/>
                    <a:pt x="110" y="80"/>
                  </a:cubicBezTo>
                  <a:cubicBezTo>
                    <a:pt x="111" y="80"/>
                    <a:pt x="112" y="81"/>
                    <a:pt x="113" y="80"/>
                  </a:cubicBezTo>
                  <a:cubicBezTo>
                    <a:pt x="113" y="80"/>
                    <a:pt x="114" y="78"/>
                    <a:pt x="115" y="78"/>
                  </a:cubicBezTo>
                  <a:cubicBezTo>
                    <a:pt x="116" y="78"/>
                    <a:pt x="119" y="78"/>
                    <a:pt x="119" y="78"/>
                  </a:cubicBezTo>
                  <a:cubicBezTo>
                    <a:pt x="119" y="78"/>
                    <a:pt x="123" y="79"/>
                    <a:pt x="123" y="79"/>
                  </a:cubicBezTo>
                  <a:cubicBezTo>
                    <a:pt x="123" y="79"/>
                    <a:pt x="122" y="81"/>
                    <a:pt x="122" y="82"/>
                  </a:cubicBezTo>
                  <a:cubicBezTo>
                    <a:pt x="122" y="83"/>
                    <a:pt x="122" y="84"/>
                    <a:pt x="123" y="85"/>
                  </a:cubicBezTo>
                  <a:cubicBezTo>
                    <a:pt x="123" y="85"/>
                    <a:pt x="125" y="87"/>
                    <a:pt x="125" y="87"/>
                  </a:cubicBezTo>
                  <a:cubicBezTo>
                    <a:pt x="125" y="87"/>
                    <a:pt x="130" y="89"/>
                    <a:pt x="130" y="89"/>
                  </a:cubicBezTo>
                  <a:cubicBezTo>
                    <a:pt x="130" y="89"/>
                    <a:pt x="131" y="90"/>
                    <a:pt x="131" y="86"/>
                  </a:cubicBezTo>
                  <a:cubicBezTo>
                    <a:pt x="131" y="82"/>
                    <a:pt x="131" y="81"/>
                    <a:pt x="131" y="81"/>
                  </a:cubicBezTo>
                  <a:cubicBezTo>
                    <a:pt x="131" y="77"/>
                    <a:pt x="131" y="77"/>
                    <a:pt x="131" y="77"/>
                  </a:cubicBezTo>
                  <a:cubicBezTo>
                    <a:pt x="131" y="77"/>
                    <a:pt x="131" y="76"/>
                    <a:pt x="130" y="76"/>
                  </a:cubicBezTo>
                  <a:cubicBezTo>
                    <a:pt x="130" y="76"/>
                    <a:pt x="129" y="76"/>
                    <a:pt x="129" y="76"/>
                  </a:cubicBezTo>
                  <a:cubicBezTo>
                    <a:pt x="129" y="76"/>
                    <a:pt x="125" y="75"/>
                    <a:pt x="124" y="75"/>
                  </a:cubicBezTo>
                  <a:cubicBezTo>
                    <a:pt x="123" y="75"/>
                    <a:pt x="124" y="73"/>
                    <a:pt x="124" y="72"/>
                  </a:cubicBezTo>
                  <a:cubicBezTo>
                    <a:pt x="124" y="72"/>
                    <a:pt x="126" y="70"/>
                    <a:pt x="126" y="70"/>
                  </a:cubicBezTo>
                  <a:cubicBezTo>
                    <a:pt x="126" y="67"/>
                    <a:pt x="126" y="67"/>
                    <a:pt x="126" y="67"/>
                  </a:cubicBezTo>
                  <a:cubicBezTo>
                    <a:pt x="123" y="62"/>
                    <a:pt x="123" y="62"/>
                    <a:pt x="123" y="62"/>
                  </a:cubicBezTo>
                  <a:cubicBezTo>
                    <a:pt x="120" y="59"/>
                    <a:pt x="120" y="59"/>
                    <a:pt x="120" y="59"/>
                  </a:cubicBezTo>
                  <a:cubicBezTo>
                    <a:pt x="118" y="54"/>
                    <a:pt x="118" y="54"/>
                    <a:pt x="118" y="54"/>
                  </a:cubicBezTo>
                  <a:cubicBezTo>
                    <a:pt x="118" y="54"/>
                    <a:pt x="118" y="54"/>
                    <a:pt x="118" y="54"/>
                  </a:cubicBezTo>
                  <a:cubicBezTo>
                    <a:pt x="118" y="54"/>
                    <a:pt x="118" y="54"/>
                    <a:pt x="118" y="54"/>
                  </a:cubicBezTo>
                  <a:cubicBezTo>
                    <a:pt x="121" y="52"/>
                    <a:pt x="121" y="52"/>
                    <a:pt x="121" y="52"/>
                  </a:cubicBezTo>
                  <a:cubicBezTo>
                    <a:pt x="123" y="50"/>
                    <a:pt x="126" y="48"/>
                    <a:pt x="126" y="48"/>
                  </a:cubicBezTo>
                  <a:cubicBezTo>
                    <a:pt x="126" y="48"/>
                    <a:pt x="126" y="48"/>
                    <a:pt x="127" y="48"/>
                  </a:cubicBezTo>
                  <a:cubicBezTo>
                    <a:pt x="129" y="46"/>
                    <a:pt x="129" y="46"/>
                    <a:pt x="129" y="46"/>
                  </a:cubicBezTo>
                  <a:cubicBezTo>
                    <a:pt x="129" y="46"/>
                    <a:pt x="134" y="44"/>
                    <a:pt x="134" y="44"/>
                  </a:cubicBezTo>
                  <a:cubicBezTo>
                    <a:pt x="134" y="44"/>
                    <a:pt x="135" y="43"/>
                    <a:pt x="135" y="43"/>
                  </a:cubicBezTo>
                  <a:cubicBezTo>
                    <a:pt x="136" y="43"/>
                    <a:pt x="136" y="43"/>
                    <a:pt x="136" y="43"/>
                  </a:cubicBezTo>
                  <a:cubicBezTo>
                    <a:pt x="141" y="38"/>
                    <a:pt x="141" y="38"/>
                    <a:pt x="141" y="38"/>
                  </a:cubicBezTo>
                  <a:cubicBezTo>
                    <a:pt x="141" y="33"/>
                    <a:pt x="141" y="33"/>
                    <a:pt x="141" y="33"/>
                  </a:cubicBezTo>
                  <a:cubicBezTo>
                    <a:pt x="142" y="31"/>
                    <a:pt x="142" y="31"/>
                    <a:pt x="142" y="31"/>
                  </a:cubicBezTo>
                  <a:cubicBezTo>
                    <a:pt x="142" y="30"/>
                    <a:pt x="142" y="28"/>
                    <a:pt x="142" y="28"/>
                  </a:cubicBezTo>
                  <a:cubicBezTo>
                    <a:pt x="148" y="28"/>
                    <a:pt x="148" y="28"/>
                    <a:pt x="148" y="28"/>
                  </a:cubicBezTo>
                  <a:cubicBezTo>
                    <a:pt x="148" y="28"/>
                    <a:pt x="149" y="29"/>
                    <a:pt x="150" y="30"/>
                  </a:cubicBezTo>
                  <a:cubicBezTo>
                    <a:pt x="151" y="30"/>
                    <a:pt x="152" y="29"/>
                    <a:pt x="152" y="29"/>
                  </a:cubicBezTo>
                  <a:cubicBezTo>
                    <a:pt x="153" y="29"/>
                    <a:pt x="154" y="27"/>
                    <a:pt x="154" y="27"/>
                  </a:cubicBezTo>
                  <a:cubicBezTo>
                    <a:pt x="154" y="24"/>
                    <a:pt x="154" y="24"/>
                    <a:pt x="154" y="24"/>
                  </a:cubicBezTo>
                  <a:cubicBezTo>
                    <a:pt x="153" y="19"/>
                    <a:pt x="153" y="19"/>
                    <a:pt x="153" y="19"/>
                  </a:cubicBezTo>
                  <a:cubicBezTo>
                    <a:pt x="153" y="16"/>
                    <a:pt x="153" y="16"/>
                    <a:pt x="153" y="16"/>
                  </a:cubicBezTo>
                  <a:cubicBezTo>
                    <a:pt x="153" y="16"/>
                    <a:pt x="153" y="16"/>
                    <a:pt x="153" y="16"/>
                  </a:cubicBezTo>
                  <a:cubicBezTo>
                    <a:pt x="154" y="16"/>
                    <a:pt x="158" y="19"/>
                    <a:pt x="160" y="20"/>
                  </a:cubicBezTo>
                  <a:cubicBezTo>
                    <a:pt x="161" y="21"/>
                    <a:pt x="164" y="24"/>
                    <a:pt x="164" y="24"/>
                  </a:cubicBezTo>
                  <a:cubicBezTo>
                    <a:pt x="164" y="24"/>
                    <a:pt x="169" y="25"/>
                    <a:pt x="170" y="25"/>
                  </a:cubicBezTo>
                  <a:cubicBezTo>
                    <a:pt x="170" y="25"/>
                    <a:pt x="175" y="26"/>
                    <a:pt x="175" y="26"/>
                  </a:cubicBezTo>
                  <a:cubicBezTo>
                    <a:pt x="176" y="24"/>
                    <a:pt x="176" y="24"/>
                    <a:pt x="176" y="24"/>
                  </a:cubicBezTo>
                  <a:cubicBezTo>
                    <a:pt x="179" y="22"/>
                    <a:pt x="179" y="22"/>
                    <a:pt x="179" y="22"/>
                  </a:cubicBezTo>
                  <a:cubicBezTo>
                    <a:pt x="183" y="25"/>
                    <a:pt x="183" y="25"/>
                    <a:pt x="183" y="25"/>
                  </a:cubicBezTo>
                  <a:cubicBezTo>
                    <a:pt x="187" y="24"/>
                    <a:pt x="187" y="24"/>
                    <a:pt x="187" y="24"/>
                  </a:cubicBezTo>
                  <a:close/>
                  <a:moveTo>
                    <a:pt x="5" y="91"/>
                  </a:moveTo>
                  <a:cubicBezTo>
                    <a:pt x="5" y="91"/>
                    <a:pt x="5" y="91"/>
                    <a:pt x="5" y="91"/>
                  </a:cubicBezTo>
                  <a:cubicBezTo>
                    <a:pt x="5" y="91"/>
                    <a:pt x="5" y="91"/>
                    <a:pt x="5" y="91"/>
                  </a:cubicBezTo>
                  <a:cubicBezTo>
                    <a:pt x="5" y="91"/>
                    <a:pt x="5" y="91"/>
                    <a:pt x="5" y="91"/>
                  </a:cubicBezTo>
                  <a:close/>
                  <a:moveTo>
                    <a:pt x="1" y="114"/>
                  </a:moveTo>
                  <a:cubicBezTo>
                    <a:pt x="1" y="114"/>
                    <a:pt x="1" y="114"/>
                    <a:pt x="1" y="114"/>
                  </a:cubicBezTo>
                  <a:cubicBezTo>
                    <a:pt x="1" y="114"/>
                    <a:pt x="1" y="114"/>
                    <a:pt x="1" y="114"/>
                  </a:cubicBezTo>
                  <a:cubicBezTo>
                    <a:pt x="1" y="114"/>
                    <a:pt x="1" y="114"/>
                    <a:pt x="1" y="114"/>
                  </a:cubicBezTo>
                  <a:cubicBezTo>
                    <a:pt x="1" y="114"/>
                    <a:pt x="1" y="114"/>
                    <a:pt x="1" y="114"/>
                  </a:cubicBezTo>
                  <a:close/>
                  <a:moveTo>
                    <a:pt x="1" y="114"/>
                  </a:moveTo>
                  <a:cubicBezTo>
                    <a:pt x="1" y="114"/>
                    <a:pt x="1" y="114"/>
                    <a:pt x="1" y="114"/>
                  </a:cubicBezTo>
                  <a:cubicBezTo>
                    <a:pt x="1" y="114"/>
                    <a:pt x="1" y="113"/>
                    <a:pt x="1" y="113"/>
                  </a:cubicBezTo>
                  <a:cubicBezTo>
                    <a:pt x="1" y="113"/>
                    <a:pt x="1" y="113"/>
                    <a:pt x="1" y="113"/>
                  </a:cubicBezTo>
                  <a:cubicBezTo>
                    <a:pt x="1" y="113"/>
                    <a:pt x="2" y="113"/>
                    <a:pt x="2" y="112"/>
                  </a:cubicBezTo>
                  <a:cubicBezTo>
                    <a:pt x="2" y="112"/>
                    <a:pt x="2" y="112"/>
                    <a:pt x="2" y="112"/>
                  </a:cubicBezTo>
                  <a:cubicBezTo>
                    <a:pt x="2" y="112"/>
                    <a:pt x="2" y="112"/>
                    <a:pt x="2" y="112"/>
                  </a:cubicBezTo>
                  <a:cubicBezTo>
                    <a:pt x="2" y="112"/>
                    <a:pt x="2" y="112"/>
                    <a:pt x="2" y="112"/>
                  </a:cubicBezTo>
                  <a:cubicBezTo>
                    <a:pt x="1" y="112"/>
                    <a:pt x="1" y="112"/>
                    <a:pt x="1" y="112"/>
                  </a:cubicBezTo>
                  <a:cubicBezTo>
                    <a:pt x="0" y="114"/>
                    <a:pt x="0" y="114"/>
                    <a:pt x="0" y="114"/>
                  </a:cubicBezTo>
                  <a:lnTo>
                    <a:pt x="1" y="114"/>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8" name="Freeform 11"/>
            <p:cNvSpPr>
              <a:spLocks noEditPoints="1"/>
            </p:cNvSpPr>
            <p:nvPr/>
          </p:nvSpPr>
          <p:spPr bwMode="auto">
            <a:xfrm>
              <a:off x="3808896" y="2714111"/>
              <a:ext cx="1185186" cy="1190072"/>
            </a:xfrm>
            <a:custGeom>
              <a:avLst/>
              <a:gdLst>
                <a:gd name="T0" fmla="*/ 269 w 520"/>
                <a:gd name="T1" fmla="*/ 424 h 538"/>
                <a:gd name="T2" fmla="*/ 326 w 520"/>
                <a:gd name="T3" fmla="*/ 423 h 538"/>
                <a:gd name="T4" fmla="*/ 401 w 520"/>
                <a:gd name="T5" fmla="*/ 437 h 538"/>
                <a:gd name="T6" fmla="*/ 432 w 520"/>
                <a:gd name="T7" fmla="*/ 408 h 538"/>
                <a:gd name="T8" fmla="*/ 434 w 520"/>
                <a:gd name="T9" fmla="*/ 407 h 538"/>
                <a:gd name="T10" fmla="*/ 435 w 520"/>
                <a:gd name="T11" fmla="*/ 406 h 538"/>
                <a:gd name="T12" fmla="*/ 436 w 520"/>
                <a:gd name="T13" fmla="*/ 406 h 538"/>
                <a:gd name="T14" fmla="*/ 421 w 520"/>
                <a:gd name="T15" fmla="*/ 359 h 538"/>
                <a:gd name="T16" fmla="*/ 425 w 520"/>
                <a:gd name="T17" fmla="*/ 310 h 538"/>
                <a:gd name="T18" fmla="*/ 418 w 520"/>
                <a:gd name="T19" fmla="*/ 279 h 538"/>
                <a:gd name="T20" fmla="*/ 414 w 520"/>
                <a:gd name="T21" fmla="*/ 263 h 538"/>
                <a:gd name="T22" fmla="*/ 395 w 520"/>
                <a:gd name="T23" fmla="*/ 272 h 538"/>
                <a:gd name="T24" fmla="*/ 384 w 520"/>
                <a:gd name="T25" fmla="*/ 274 h 538"/>
                <a:gd name="T26" fmla="*/ 389 w 520"/>
                <a:gd name="T27" fmla="*/ 259 h 538"/>
                <a:gd name="T28" fmla="*/ 402 w 520"/>
                <a:gd name="T29" fmla="*/ 242 h 538"/>
                <a:gd name="T30" fmla="*/ 411 w 520"/>
                <a:gd name="T31" fmla="*/ 230 h 538"/>
                <a:gd name="T32" fmla="*/ 424 w 520"/>
                <a:gd name="T33" fmla="*/ 215 h 538"/>
                <a:gd name="T34" fmla="*/ 422 w 520"/>
                <a:gd name="T35" fmla="*/ 208 h 538"/>
                <a:gd name="T36" fmla="*/ 434 w 520"/>
                <a:gd name="T37" fmla="*/ 208 h 538"/>
                <a:gd name="T38" fmla="*/ 443 w 520"/>
                <a:gd name="T39" fmla="*/ 202 h 538"/>
                <a:gd name="T40" fmla="*/ 451 w 520"/>
                <a:gd name="T41" fmla="*/ 160 h 538"/>
                <a:gd name="T42" fmla="*/ 430 w 520"/>
                <a:gd name="T43" fmla="*/ 116 h 538"/>
                <a:gd name="T44" fmla="*/ 401 w 520"/>
                <a:gd name="T45" fmla="*/ 94 h 538"/>
                <a:gd name="T46" fmla="*/ 391 w 520"/>
                <a:gd name="T47" fmla="*/ 95 h 538"/>
                <a:gd name="T48" fmla="*/ 383 w 520"/>
                <a:gd name="T49" fmla="*/ 91 h 538"/>
                <a:gd name="T50" fmla="*/ 367 w 520"/>
                <a:gd name="T51" fmla="*/ 82 h 538"/>
                <a:gd name="T52" fmla="*/ 355 w 520"/>
                <a:gd name="T53" fmla="*/ 61 h 538"/>
                <a:gd name="T54" fmla="*/ 335 w 520"/>
                <a:gd name="T55" fmla="*/ 65 h 538"/>
                <a:gd name="T56" fmla="*/ 330 w 520"/>
                <a:gd name="T57" fmla="*/ 48 h 538"/>
                <a:gd name="T58" fmla="*/ 311 w 520"/>
                <a:gd name="T59" fmla="*/ 35 h 538"/>
                <a:gd name="T60" fmla="*/ 291 w 520"/>
                <a:gd name="T61" fmla="*/ 20 h 538"/>
                <a:gd name="T62" fmla="*/ 281 w 520"/>
                <a:gd name="T63" fmla="*/ 1 h 538"/>
                <a:gd name="T64" fmla="*/ 229 w 520"/>
                <a:gd name="T65" fmla="*/ 53 h 538"/>
                <a:gd name="T66" fmla="*/ 145 w 520"/>
                <a:gd name="T67" fmla="*/ 76 h 538"/>
                <a:gd name="T68" fmla="*/ 117 w 520"/>
                <a:gd name="T69" fmla="*/ 65 h 538"/>
                <a:gd name="T70" fmla="*/ 107 w 520"/>
                <a:gd name="T71" fmla="*/ 111 h 538"/>
                <a:gd name="T72" fmla="*/ 46 w 520"/>
                <a:gd name="T73" fmla="*/ 99 h 538"/>
                <a:gd name="T74" fmla="*/ 16 w 520"/>
                <a:gd name="T75" fmla="*/ 117 h 538"/>
                <a:gd name="T76" fmla="*/ 19 w 520"/>
                <a:gd name="T77" fmla="*/ 145 h 538"/>
                <a:gd name="T78" fmla="*/ 58 w 520"/>
                <a:gd name="T79" fmla="*/ 167 h 538"/>
                <a:gd name="T80" fmla="*/ 91 w 520"/>
                <a:gd name="T81" fmla="*/ 200 h 538"/>
                <a:gd name="T82" fmla="*/ 95 w 520"/>
                <a:gd name="T83" fmla="*/ 228 h 538"/>
                <a:gd name="T84" fmla="*/ 109 w 520"/>
                <a:gd name="T85" fmla="*/ 250 h 538"/>
                <a:gd name="T86" fmla="*/ 109 w 520"/>
                <a:gd name="T87" fmla="*/ 265 h 538"/>
                <a:gd name="T88" fmla="*/ 114 w 520"/>
                <a:gd name="T89" fmla="*/ 284 h 538"/>
                <a:gd name="T90" fmla="*/ 92 w 520"/>
                <a:gd name="T91" fmla="*/ 371 h 538"/>
                <a:gd name="T92" fmla="*/ 159 w 520"/>
                <a:gd name="T93" fmla="*/ 443 h 538"/>
                <a:gd name="T94" fmla="*/ 193 w 520"/>
                <a:gd name="T95" fmla="*/ 453 h 538"/>
                <a:gd name="T96" fmla="*/ 197 w 520"/>
                <a:gd name="T97" fmla="*/ 450 h 538"/>
                <a:gd name="T98" fmla="*/ 203 w 520"/>
                <a:gd name="T99" fmla="*/ 453 h 538"/>
                <a:gd name="T100" fmla="*/ 208 w 520"/>
                <a:gd name="T101" fmla="*/ 456 h 538"/>
                <a:gd name="T102" fmla="*/ 203 w 520"/>
                <a:gd name="T103" fmla="*/ 460 h 538"/>
                <a:gd name="T104" fmla="*/ 198 w 520"/>
                <a:gd name="T105" fmla="*/ 462 h 538"/>
                <a:gd name="T106" fmla="*/ 243 w 520"/>
                <a:gd name="T107" fmla="*/ 471 h 538"/>
                <a:gd name="T108" fmla="*/ 193 w 520"/>
                <a:gd name="T109" fmla="*/ 458 h 538"/>
                <a:gd name="T110" fmla="*/ 449 w 520"/>
                <a:gd name="T111" fmla="*/ 200 h 538"/>
                <a:gd name="T112" fmla="*/ 511 w 520"/>
                <a:gd name="T113" fmla="*/ 523 h 538"/>
                <a:gd name="T114" fmla="*/ 517 w 520"/>
                <a:gd name="T115" fmla="*/ 468 h 538"/>
                <a:gd name="T116" fmla="*/ 485 w 520"/>
                <a:gd name="T117" fmla="*/ 478 h 538"/>
                <a:gd name="T118" fmla="*/ 493 w 520"/>
                <a:gd name="T119" fmla="*/ 52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0" h="538">
                  <a:moveTo>
                    <a:pt x="259" y="471"/>
                  </a:moveTo>
                  <a:cubicBezTo>
                    <a:pt x="261" y="468"/>
                    <a:pt x="261" y="468"/>
                    <a:pt x="261" y="468"/>
                  </a:cubicBezTo>
                  <a:cubicBezTo>
                    <a:pt x="261" y="468"/>
                    <a:pt x="261" y="462"/>
                    <a:pt x="259" y="461"/>
                  </a:cubicBezTo>
                  <a:cubicBezTo>
                    <a:pt x="258" y="460"/>
                    <a:pt x="257" y="459"/>
                    <a:pt x="257" y="459"/>
                  </a:cubicBezTo>
                  <a:cubicBezTo>
                    <a:pt x="257" y="459"/>
                    <a:pt x="257" y="455"/>
                    <a:pt x="257" y="453"/>
                  </a:cubicBezTo>
                  <a:cubicBezTo>
                    <a:pt x="257" y="452"/>
                    <a:pt x="257" y="448"/>
                    <a:pt x="257" y="447"/>
                  </a:cubicBezTo>
                  <a:cubicBezTo>
                    <a:pt x="257" y="446"/>
                    <a:pt x="258" y="442"/>
                    <a:pt x="258" y="441"/>
                  </a:cubicBezTo>
                  <a:cubicBezTo>
                    <a:pt x="258" y="441"/>
                    <a:pt x="257" y="441"/>
                    <a:pt x="259" y="439"/>
                  </a:cubicBezTo>
                  <a:cubicBezTo>
                    <a:pt x="261" y="436"/>
                    <a:pt x="261" y="434"/>
                    <a:pt x="261" y="434"/>
                  </a:cubicBezTo>
                  <a:cubicBezTo>
                    <a:pt x="265" y="429"/>
                    <a:pt x="265" y="429"/>
                    <a:pt x="265" y="429"/>
                  </a:cubicBezTo>
                  <a:cubicBezTo>
                    <a:pt x="265" y="429"/>
                    <a:pt x="268" y="424"/>
                    <a:pt x="269" y="424"/>
                  </a:cubicBezTo>
                  <a:cubicBezTo>
                    <a:pt x="270" y="425"/>
                    <a:pt x="274" y="424"/>
                    <a:pt x="275" y="424"/>
                  </a:cubicBezTo>
                  <a:cubicBezTo>
                    <a:pt x="276" y="424"/>
                    <a:pt x="280" y="428"/>
                    <a:pt x="282" y="424"/>
                  </a:cubicBezTo>
                  <a:cubicBezTo>
                    <a:pt x="284" y="421"/>
                    <a:pt x="285" y="419"/>
                    <a:pt x="285" y="418"/>
                  </a:cubicBezTo>
                  <a:cubicBezTo>
                    <a:pt x="286" y="417"/>
                    <a:pt x="287" y="414"/>
                    <a:pt x="290" y="414"/>
                  </a:cubicBezTo>
                  <a:cubicBezTo>
                    <a:pt x="293" y="413"/>
                    <a:pt x="300" y="413"/>
                    <a:pt x="300" y="413"/>
                  </a:cubicBezTo>
                  <a:cubicBezTo>
                    <a:pt x="303" y="414"/>
                    <a:pt x="303" y="414"/>
                    <a:pt x="303" y="414"/>
                  </a:cubicBezTo>
                  <a:cubicBezTo>
                    <a:pt x="311" y="417"/>
                    <a:pt x="311" y="417"/>
                    <a:pt x="311" y="417"/>
                  </a:cubicBezTo>
                  <a:cubicBezTo>
                    <a:pt x="311" y="417"/>
                    <a:pt x="314" y="417"/>
                    <a:pt x="316" y="417"/>
                  </a:cubicBezTo>
                  <a:cubicBezTo>
                    <a:pt x="317" y="417"/>
                    <a:pt x="318" y="417"/>
                    <a:pt x="318" y="417"/>
                  </a:cubicBezTo>
                  <a:cubicBezTo>
                    <a:pt x="321" y="421"/>
                    <a:pt x="321" y="421"/>
                    <a:pt x="321" y="421"/>
                  </a:cubicBezTo>
                  <a:cubicBezTo>
                    <a:pt x="321" y="421"/>
                    <a:pt x="325" y="423"/>
                    <a:pt x="326" y="423"/>
                  </a:cubicBezTo>
                  <a:cubicBezTo>
                    <a:pt x="327" y="423"/>
                    <a:pt x="335" y="421"/>
                    <a:pt x="335" y="421"/>
                  </a:cubicBezTo>
                  <a:cubicBezTo>
                    <a:pt x="335" y="421"/>
                    <a:pt x="338" y="420"/>
                    <a:pt x="339" y="421"/>
                  </a:cubicBezTo>
                  <a:cubicBezTo>
                    <a:pt x="340" y="422"/>
                    <a:pt x="343" y="423"/>
                    <a:pt x="344" y="424"/>
                  </a:cubicBezTo>
                  <a:cubicBezTo>
                    <a:pt x="344" y="425"/>
                    <a:pt x="352" y="429"/>
                    <a:pt x="354" y="430"/>
                  </a:cubicBezTo>
                  <a:cubicBezTo>
                    <a:pt x="355" y="431"/>
                    <a:pt x="359" y="430"/>
                    <a:pt x="359" y="430"/>
                  </a:cubicBezTo>
                  <a:cubicBezTo>
                    <a:pt x="361" y="435"/>
                    <a:pt x="361" y="435"/>
                    <a:pt x="361" y="435"/>
                  </a:cubicBezTo>
                  <a:cubicBezTo>
                    <a:pt x="371" y="438"/>
                    <a:pt x="371" y="438"/>
                    <a:pt x="371" y="438"/>
                  </a:cubicBezTo>
                  <a:cubicBezTo>
                    <a:pt x="375" y="438"/>
                    <a:pt x="375" y="438"/>
                    <a:pt x="375" y="438"/>
                  </a:cubicBezTo>
                  <a:cubicBezTo>
                    <a:pt x="389" y="443"/>
                    <a:pt x="389" y="443"/>
                    <a:pt x="389" y="443"/>
                  </a:cubicBezTo>
                  <a:cubicBezTo>
                    <a:pt x="398" y="436"/>
                    <a:pt x="398" y="436"/>
                    <a:pt x="398" y="436"/>
                  </a:cubicBezTo>
                  <a:cubicBezTo>
                    <a:pt x="398" y="436"/>
                    <a:pt x="400" y="437"/>
                    <a:pt x="401" y="437"/>
                  </a:cubicBezTo>
                  <a:cubicBezTo>
                    <a:pt x="402" y="437"/>
                    <a:pt x="404" y="429"/>
                    <a:pt x="404" y="429"/>
                  </a:cubicBezTo>
                  <a:cubicBezTo>
                    <a:pt x="404" y="429"/>
                    <a:pt x="404" y="427"/>
                    <a:pt x="405" y="427"/>
                  </a:cubicBezTo>
                  <a:cubicBezTo>
                    <a:pt x="407" y="427"/>
                    <a:pt x="414" y="424"/>
                    <a:pt x="414" y="424"/>
                  </a:cubicBezTo>
                  <a:cubicBezTo>
                    <a:pt x="414" y="423"/>
                    <a:pt x="413" y="419"/>
                    <a:pt x="416" y="418"/>
                  </a:cubicBezTo>
                  <a:cubicBezTo>
                    <a:pt x="418" y="417"/>
                    <a:pt x="422" y="414"/>
                    <a:pt x="422" y="414"/>
                  </a:cubicBezTo>
                  <a:cubicBezTo>
                    <a:pt x="423" y="413"/>
                    <a:pt x="421" y="411"/>
                    <a:pt x="424" y="410"/>
                  </a:cubicBezTo>
                  <a:cubicBezTo>
                    <a:pt x="426" y="410"/>
                    <a:pt x="429" y="409"/>
                    <a:pt x="431" y="409"/>
                  </a:cubicBezTo>
                  <a:cubicBezTo>
                    <a:pt x="431" y="409"/>
                    <a:pt x="431" y="409"/>
                    <a:pt x="431" y="409"/>
                  </a:cubicBezTo>
                  <a:cubicBezTo>
                    <a:pt x="431" y="408"/>
                    <a:pt x="431" y="408"/>
                    <a:pt x="431" y="408"/>
                  </a:cubicBezTo>
                  <a:cubicBezTo>
                    <a:pt x="431" y="408"/>
                    <a:pt x="431" y="408"/>
                    <a:pt x="431"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3" y="407"/>
                    <a:pt x="433" y="407"/>
                    <a:pt x="433" y="407"/>
                  </a:cubicBezTo>
                  <a:cubicBezTo>
                    <a:pt x="433" y="407"/>
                    <a:pt x="433" y="407"/>
                    <a:pt x="433" y="407"/>
                  </a:cubicBezTo>
                  <a:cubicBezTo>
                    <a:pt x="433" y="407"/>
                    <a:pt x="433" y="407"/>
                    <a:pt x="433"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5" y="407"/>
                    <a:pt x="435" y="407"/>
                    <a:pt x="435" y="407"/>
                  </a:cubicBezTo>
                  <a:cubicBezTo>
                    <a:pt x="435" y="407"/>
                    <a:pt x="435" y="407"/>
                    <a:pt x="435" y="407"/>
                  </a:cubicBezTo>
                  <a:cubicBezTo>
                    <a:pt x="435" y="407"/>
                    <a:pt x="435" y="407"/>
                    <a:pt x="435" y="407"/>
                  </a:cubicBezTo>
                  <a:cubicBezTo>
                    <a:pt x="435" y="407"/>
                    <a:pt x="435" y="407"/>
                    <a:pt x="435" y="407"/>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7" y="405"/>
                    <a:pt x="438" y="405"/>
                    <a:pt x="438" y="405"/>
                  </a:cubicBezTo>
                  <a:cubicBezTo>
                    <a:pt x="444" y="400"/>
                    <a:pt x="444" y="400"/>
                    <a:pt x="444" y="400"/>
                  </a:cubicBezTo>
                  <a:cubicBezTo>
                    <a:pt x="447" y="389"/>
                    <a:pt x="447" y="389"/>
                    <a:pt x="447" y="389"/>
                  </a:cubicBezTo>
                  <a:cubicBezTo>
                    <a:pt x="443" y="386"/>
                    <a:pt x="443" y="386"/>
                    <a:pt x="443" y="386"/>
                  </a:cubicBezTo>
                  <a:cubicBezTo>
                    <a:pt x="434" y="386"/>
                    <a:pt x="434" y="386"/>
                    <a:pt x="434" y="386"/>
                  </a:cubicBezTo>
                  <a:cubicBezTo>
                    <a:pt x="424" y="382"/>
                    <a:pt x="424" y="382"/>
                    <a:pt x="424" y="382"/>
                  </a:cubicBezTo>
                  <a:cubicBezTo>
                    <a:pt x="419" y="374"/>
                    <a:pt x="419" y="374"/>
                    <a:pt x="419" y="374"/>
                  </a:cubicBezTo>
                  <a:cubicBezTo>
                    <a:pt x="416" y="374"/>
                    <a:pt x="416" y="374"/>
                    <a:pt x="416" y="374"/>
                  </a:cubicBezTo>
                  <a:cubicBezTo>
                    <a:pt x="415" y="367"/>
                    <a:pt x="413" y="370"/>
                    <a:pt x="417" y="365"/>
                  </a:cubicBezTo>
                  <a:cubicBezTo>
                    <a:pt x="421" y="359"/>
                    <a:pt x="421" y="359"/>
                    <a:pt x="421" y="359"/>
                  </a:cubicBezTo>
                  <a:cubicBezTo>
                    <a:pt x="420" y="349"/>
                    <a:pt x="420" y="349"/>
                    <a:pt x="420" y="349"/>
                  </a:cubicBezTo>
                  <a:cubicBezTo>
                    <a:pt x="417" y="346"/>
                    <a:pt x="417" y="346"/>
                    <a:pt x="417" y="346"/>
                  </a:cubicBezTo>
                  <a:cubicBezTo>
                    <a:pt x="412" y="343"/>
                    <a:pt x="412" y="343"/>
                    <a:pt x="412" y="343"/>
                  </a:cubicBezTo>
                  <a:cubicBezTo>
                    <a:pt x="412" y="343"/>
                    <a:pt x="409" y="339"/>
                    <a:pt x="408" y="338"/>
                  </a:cubicBezTo>
                  <a:cubicBezTo>
                    <a:pt x="408" y="338"/>
                    <a:pt x="408" y="336"/>
                    <a:pt x="408" y="336"/>
                  </a:cubicBezTo>
                  <a:cubicBezTo>
                    <a:pt x="407" y="335"/>
                    <a:pt x="411" y="335"/>
                    <a:pt x="411" y="335"/>
                  </a:cubicBezTo>
                  <a:cubicBezTo>
                    <a:pt x="412" y="335"/>
                    <a:pt x="415" y="334"/>
                    <a:pt x="416" y="334"/>
                  </a:cubicBezTo>
                  <a:cubicBezTo>
                    <a:pt x="417" y="334"/>
                    <a:pt x="421" y="330"/>
                    <a:pt x="421" y="330"/>
                  </a:cubicBezTo>
                  <a:cubicBezTo>
                    <a:pt x="421" y="330"/>
                    <a:pt x="423" y="326"/>
                    <a:pt x="425" y="325"/>
                  </a:cubicBezTo>
                  <a:cubicBezTo>
                    <a:pt x="426" y="324"/>
                    <a:pt x="428" y="316"/>
                    <a:pt x="428" y="315"/>
                  </a:cubicBezTo>
                  <a:cubicBezTo>
                    <a:pt x="428" y="315"/>
                    <a:pt x="426" y="310"/>
                    <a:pt x="425" y="310"/>
                  </a:cubicBezTo>
                  <a:cubicBezTo>
                    <a:pt x="416" y="306"/>
                    <a:pt x="418" y="304"/>
                    <a:pt x="414" y="302"/>
                  </a:cubicBezTo>
                  <a:cubicBezTo>
                    <a:pt x="414" y="297"/>
                    <a:pt x="414" y="297"/>
                    <a:pt x="414" y="297"/>
                  </a:cubicBezTo>
                  <a:cubicBezTo>
                    <a:pt x="419" y="293"/>
                    <a:pt x="419" y="293"/>
                    <a:pt x="419" y="293"/>
                  </a:cubicBezTo>
                  <a:cubicBezTo>
                    <a:pt x="420" y="292"/>
                    <a:pt x="422" y="291"/>
                    <a:pt x="423" y="291"/>
                  </a:cubicBezTo>
                  <a:cubicBezTo>
                    <a:pt x="424" y="289"/>
                    <a:pt x="424" y="289"/>
                    <a:pt x="424" y="289"/>
                  </a:cubicBezTo>
                  <a:cubicBezTo>
                    <a:pt x="424" y="289"/>
                    <a:pt x="422" y="287"/>
                    <a:pt x="422" y="287"/>
                  </a:cubicBezTo>
                  <a:cubicBezTo>
                    <a:pt x="422" y="287"/>
                    <a:pt x="421" y="286"/>
                    <a:pt x="420" y="286"/>
                  </a:cubicBezTo>
                  <a:cubicBezTo>
                    <a:pt x="420" y="286"/>
                    <a:pt x="419" y="285"/>
                    <a:pt x="419" y="285"/>
                  </a:cubicBezTo>
                  <a:cubicBezTo>
                    <a:pt x="419" y="285"/>
                    <a:pt x="418" y="284"/>
                    <a:pt x="417" y="284"/>
                  </a:cubicBezTo>
                  <a:cubicBezTo>
                    <a:pt x="416" y="284"/>
                    <a:pt x="417" y="282"/>
                    <a:pt x="418" y="282"/>
                  </a:cubicBezTo>
                  <a:cubicBezTo>
                    <a:pt x="418" y="281"/>
                    <a:pt x="418" y="279"/>
                    <a:pt x="418" y="279"/>
                  </a:cubicBezTo>
                  <a:cubicBezTo>
                    <a:pt x="418" y="279"/>
                    <a:pt x="415" y="279"/>
                    <a:pt x="414" y="279"/>
                  </a:cubicBezTo>
                  <a:cubicBezTo>
                    <a:pt x="414" y="278"/>
                    <a:pt x="414" y="278"/>
                    <a:pt x="414" y="278"/>
                  </a:cubicBezTo>
                  <a:cubicBezTo>
                    <a:pt x="414" y="278"/>
                    <a:pt x="415" y="275"/>
                    <a:pt x="416" y="275"/>
                  </a:cubicBezTo>
                  <a:cubicBezTo>
                    <a:pt x="416" y="274"/>
                    <a:pt x="416" y="273"/>
                    <a:pt x="416" y="273"/>
                  </a:cubicBezTo>
                  <a:cubicBezTo>
                    <a:pt x="416" y="273"/>
                    <a:pt x="416" y="272"/>
                    <a:pt x="416" y="270"/>
                  </a:cubicBezTo>
                  <a:cubicBezTo>
                    <a:pt x="417" y="269"/>
                    <a:pt x="416" y="269"/>
                    <a:pt x="416" y="269"/>
                  </a:cubicBezTo>
                  <a:cubicBezTo>
                    <a:pt x="416" y="269"/>
                    <a:pt x="415" y="268"/>
                    <a:pt x="414" y="268"/>
                  </a:cubicBezTo>
                  <a:cubicBezTo>
                    <a:pt x="414" y="268"/>
                    <a:pt x="414" y="268"/>
                    <a:pt x="415" y="267"/>
                  </a:cubicBezTo>
                  <a:cubicBezTo>
                    <a:pt x="416" y="265"/>
                    <a:pt x="416" y="266"/>
                    <a:pt x="416" y="266"/>
                  </a:cubicBezTo>
                  <a:cubicBezTo>
                    <a:pt x="416" y="264"/>
                    <a:pt x="416" y="264"/>
                    <a:pt x="416" y="264"/>
                  </a:cubicBezTo>
                  <a:cubicBezTo>
                    <a:pt x="414" y="263"/>
                    <a:pt x="414" y="263"/>
                    <a:pt x="414" y="263"/>
                  </a:cubicBezTo>
                  <a:cubicBezTo>
                    <a:pt x="411" y="261"/>
                    <a:pt x="411" y="261"/>
                    <a:pt x="411" y="261"/>
                  </a:cubicBezTo>
                  <a:cubicBezTo>
                    <a:pt x="411" y="261"/>
                    <a:pt x="407" y="261"/>
                    <a:pt x="407" y="261"/>
                  </a:cubicBezTo>
                  <a:cubicBezTo>
                    <a:pt x="407" y="261"/>
                    <a:pt x="404" y="261"/>
                    <a:pt x="404" y="261"/>
                  </a:cubicBezTo>
                  <a:cubicBezTo>
                    <a:pt x="402" y="262"/>
                    <a:pt x="402" y="262"/>
                    <a:pt x="402" y="262"/>
                  </a:cubicBezTo>
                  <a:cubicBezTo>
                    <a:pt x="401" y="263"/>
                    <a:pt x="401" y="263"/>
                    <a:pt x="401" y="263"/>
                  </a:cubicBezTo>
                  <a:cubicBezTo>
                    <a:pt x="398" y="264"/>
                    <a:pt x="398" y="264"/>
                    <a:pt x="398" y="264"/>
                  </a:cubicBezTo>
                  <a:cubicBezTo>
                    <a:pt x="395" y="265"/>
                    <a:pt x="395" y="265"/>
                    <a:pt x="395" y="265"/>
                  </a:cubicBezTo>
                  <a:cubicBezTo>
                    <a:pt x="395" y="265"/>
                    <a:pt x="394" y="267"/>
                    <a:pt x="393" y="268"/>
                  </a:cubicBezTo>
                  <a:cubicBezTo>
                    <a:pt x="393" y="268"/>
                    <a:pt x="393" y="269"/>
                    <a:pt x="393" y="269"/>
                  </a:cubicBezTo>
                  <a:cubicBezTo>
                    <a:pt x="395" y="270"/>
                    <a:pt x="395" y="270"/>
                    <a:pt x="395" y="270"/>
                  </a:cubicBezTo>
                  <a:cubicBezTo>
                    <a:pt x="395" y="272"/>
                    <a:pt x="395" y="272"/>
                    <a:pt x="395" y="272"/>
                  </a:cubicBezTo>
                  <a:cubicBezTo>
                    <a:pt x="396" y="272"/>
                    <a:pt x="396" y="272"/>
                    <a:pt x="396" y="272"/>
                  </a:cubicBezTo>
                  <a:cubicBezTo>
                    <a:pt x="395" y="274"/>
                    <a:pt x="395" y="274"/>
                    <a:pt x="395" y="274"/>
                  </a:cubicBezTo>
                  <a:cubicBezTo>
                    <a:pt x="395" y="274"/>
                    <a:pt x="394" y="274"/>
                    <a:pt x="393" y="275"/>
                  </a:cubicBezTo>
                  <a:cubicBezTo>
                    <a:pt x="392" y="276"/>
                    <a:pt x="392" y="277"/>
                    <a:pt x="392" y="277"/>
                  </a:cubicBezTo>
                  <a:cubicBezTo>
                    <a:pt x="389" y="278"/>
                    <a:pt x="389" y="278"/>
                    <a:pt x="389" y="278"/>
                  </a:cubicBezTo>
                  <a:cubicBezTo>
                    <a:pt x="387" y="277"/>
                    <a:pt x="387" y="277"/>
                    <a:pt x="387" y="277"/>
                  </a:cubicBezTo>
                  <a:cubicBezTo>
                    <a:pt x="385" y="278"/>
                    <a:pt x="385" y="278"/>
                    <a:pt x="385" y="278"/>
                  </a:cubicBezTo>
                  <a:cubicBezTo>
                    <a:pt x="384" y="278"/>
                    <a:pt x="384" y="278"/>
                    <a:pt x="384" y="278"/>
                  </a:cubicBezTo>
                  <a:cubicBezTo>
                    <a:pt x="384" y="276"/>
                    <a:pt x="384" y="276"/>
                    <a:pt x="384" y="276"/>
                  </a:cubicBezTo>
                  <a:cubicBezTo>
                    <a:pt x="383" y="275"/>
                    <a:pt x="383" y="275"/>
                    <a:pt x="383" y="275"/>
                  </a:cubicBezTo>
                  <a:cubicBezTo>
                    <a:pt x="384" y="274"/>
                    <a:pt x="384" y="274"/>
                    <a:pt x="384" y="274"/>
                  </a:cubicBezTo>
                  <a:cubicBezTo>
                    <a:pt x="384" y="274"/>
                    <a:pt x="385" y="273"/>
                    <a:pt x="385" y="273"/>
                  </a:cubicBezTo>
                  <a:cubicBezTo>
                    <a:pt x="386" y="273"/>
                    <a:pt x="387" y="272"/>
                    <a:pt x="387" y="272"/>
                  </a:cubicBezTo>
                  <a:cubicBezTo>
                    <a:pt x="389" y="272"/>
                    <a:pt x="389" y="272"/>
                    <a:pt x="389" y="272"/>
                  </a:cubicBezTo>
                  <a:cubicBezTo>
                    <a:pt x="389" y="270"/>
                    <a:pt x="389" y="270"/>
                    <a:pt x="389" y="270"/>
                  </a:cubicBezTo>
                  <a:cubicBezTo>
                    <a:pt x="390" y="268"/>
                    <a:pt x="390" y="268"/>
                    <a:pt x="390" y="268"/>
                  </a:cubicBezTo>
                  <a:cubicBezTo>
                    <a:pt x="390" y="265"/>
                    <a:pt x="390" y="265"/>
                    <a:pt x="390" y="265"/>
                  </a:cubicBezTo>
                  <a:cubicBezTo>
                    <a:pt x="389" y="264"/>
                    <a:pt x="389" y="264"/>
                    <a:pt x="389" y="264"/>
                  </a:cubicBezTo>
                  <a:cubicBezTo>
                    <a:pt x="388" y="263"/>
                    <a:pt x="388" y="263"/>
                    <a:pt x="388" y="263"/>
                  </a:cubicBezTo>
                  <a:cubicBezTo>
                    <a:pt x="388" y="262"/>
                    <a:pt x="388" y="262"/>
                    <a:pt x="388" y="262"/>
                  </a:cubicBezTo>
                  <a:cubicBezTo>
                    <a:pt x="388" y="260"/>
                    <a:pt x="388" y="260"/>
                    <a:pt x="388" y="260"/>
                  </a:cubicBezTo>
                  <a:cubicBezTo>
                    <a:pt x="389" y="259"/>
                    <a:pt x="389" y="259"/>
                    <a:pt x="389" y="259"/>
                  </a:cubicBezTo>
                  <a:cubicBezTo>
                    <a:pt x="389" y="259"/>
                    <a:pt x="390" y="258"/>
                    <a:pt x="390" y="257"/>
                  </a:cubicBezTo>
                  <a:cubicBezTo>
                    <a:pt x="390" y="257"/>
                    <a:pt x="390" y="255"/>
                    <a:pt x="390" y="255"/>
                  </a:cubicBezTo>
                  <a:cubicBezTo>
                    <a:pt x="390" y="255"/>
                    <a:pt x="390" y="254"/>
                    <a:pt x="390" y="254"/>
                  </a:cubicBezTo>
                  <a:cubicBezTo>
                    <a:pt x="394" y="250"/>
                    <a:pt x="394" y="250"/>
                    <a:pt x="394" y="250"/>
                  </a:cubicBezTo>
                  <a:cubicBezTo>
                    <a:pt x="396" y="248"/>
                    <a:pt x="396" y="248"/>
                    <a:pt x="396" y="248"/>
                  </a:cubicBezTo>
                  <a:cubicBezTo>
                    <a:pt x="396" y="248"/>
                    <a:pt x="398" y="248"/>
                    <a:pt x="398" y="247"/>
                  </a:cubicBezTo>
                  <a:cubicBezTo>
                    <a:pt x="398" y="247"/>
                    <a:pt x="400" y="247"/>
                    <a:pt x="400" y="247"/>
                  </a:cubicBezTo>
                  <a:cubicBezTo>
                    <a:pt x="400" y="247"/>
                    <a:pt x="401" y="246"/>
                    <a:pt x="401" y="246"/>
                  </a:cubicBezTo>
                  <a:cubicBezTo>
                    <a:pt x="402" y="245"/>
                    <a:pt x="402" y="244"/>
                    <a:pt x="402" y="244"/>
                  </a:cubicBezTo>
                  <a:cubicBezTo>
                    <a:pt x="402" y="244"/>
                    <a:pt x="402" y="243"/>
                    <a:pt x="402" y="243"/>
                  </a:cubicBezTo>
                  <a:cubicBezTo>
                    <a:pt x="402" y="243"/>
                    <a:pt x="402" y="242"/>
                    <a:pt x="402" y="242"/>
                  </a:cubicBezTo>
                  <a:cubicBezTo>
                    <a:pt x="402" y="242"/>
                    <a:pt x="402" y="241"/>
                    <a:pt x="402" y="241"/>
                  </a:cubicBezTo>
                  <a:cubicBezTo>
                    <a:pt x="402" y="240"/>
                    <a:pt x="403" y="240"/>
                    <a:pt x="403" y="240"/>
                  </a:cubicBezTo>
                  <a:cubicBezTo>
                    <a:pt x="403" y="238"/>
                    <a:pt x="403" y="238"/>
                    <a:pt x="403" y="238"/>
                  </a:cubicBezTo>
                  <a:cubicBezTo>
                    <a:pt x="403" y="238"/>
                    <a:pt x="402" y="237"/>
                    <a:pt x="402" y="236"/>
                  </a:cubicBezTo>
                  <a:cubicBezTo>
                    <a:pt x="402" y="236"/>
                    <a:pt x="402" y="236"/>
                    <a:pt x="402" y="235"/>
                  </a:cubicBezTo>
                  <a:cubicBezTo>
                    <a:pt x="403" y="234"/>
                    <a:pt x="404" y="234"/>
                    <a:pt x="404" y="234"/>
                  </a:cubicBezTo>
                  <a:cubicBezTo>
                    <a:pt x="406" y="234"/>
                    <a:pt x="406" y="234"/>
                    <a:pt x="406" y="234"/>
                  </a:cubicBezTo>
                  <a:cubicBezTo>
                    <a:pt x="406" y="234"/>
                    <a:pt x="407" y="233"/>
                    <a:pt x="408" y="233"/>
                  </a:cubicBezTo>
                  <a:cubicBezTo>
                    <a:pt x="408" y="233"/>
                    <a:pt x="409" y="232"/>
                    <a:pt x="409" y="232"/>
                  </a:cubicBezTo>
                  <a:cubicBezTo>
                    <a:pt x="410" y="230"/>
                    <a:pt x="410" y="230"/>
                    <a:pt x="410" y="230"/>
                  </a:cubicBezTo>
                  <a:cubicBezTo>
                    <a:pt x="411" y="230"/>
                    <a:pt x="411" y="230"/>
                    <a:pt x="411" y="230"/>
                  </a:cubicBezTo>
                  <a:cubicBezTo>
                    <a:pt x="412" y="229"/>
                    <a:pt x="412" y="229"/>
                    <a:pt x="412" y="229"/>
                  </a:cubicBezTo>
                  <a:cubicBezTo>
                    <a:pt x="412" y="227"/>
                    <a:pt x="412" y="227"/>
                    <a:pt x="412" y="227"/>
                  </a:cubicBezTo>
                  <a:cubicBezTo>
                    <a:pt x="414" y="226"/>
                    <a:pt x="414" y="226"/>
                    <a:pt x="414" y="226"/>
                  </a:cubicBezTo>
                  <a:cubicBezTo>
                    <a:pt x="414" y="225"/>
                    <a:pt x="414" y="225"/>
                    <a:pt x="414" y="225"/>
                  </a:cubicBezTo>
                  <a:cubicBezTo>
                    <a:pt x="415" y="224"/>
                    <a:pt x="415" y="224"/>
                    <a:pt x="415" y="224"/>
                  </a:cubicBezTo>
                  <a:cubicBezTo>
                    <a:pt x="416" y="224"/>
                    <a:pt x="416" y="224"/>
                    <a:pt x="416" y="224"/>
                  </a:cubicBezTo>
                  <a:cubicBezTo>
                    <a:pt x="418" y="222"/>
                    <a:pt x="418" y="222"/>
                    <a:pt x="418" y="222"/>
                  </a:cubicBezTo>
                  <a:cubicBezTo>
                    <a:pt x="420" y="221"/>
                    <a:pt x="420" y="221"/>
                    <a:pt x="420" y="221"/>
                  </a:cubicBezTo>
                  <a:cubicBezTo>
                    <a:pt x="420" y="221"/>
                    <a:pt x="421" y="219"/>
                    <a:pt x="421" y="218"/>
                  </a:cubicBezTo>
                  <a:cubicBezTo>
                    <a:pt x="421" y="217"/>
                    <a:pt x="421" y="217"/>
                    <a:pt x="422" y="216"/>
                  </a:cubicBezTo>
                  <a:cubicBezTo>
                    <a:pt x="422" y="216"/>
                    <a:pt x="423" y="216"/>
                    <a:pt x="424" y="215"/>
                  </a:cubicBezTo>
                  <a:cubicBezTo>
                    <a:pt x="424" y="215"/>
                    <a:pt x="424" y="214"/>
                    <a:pt x="424" y="214"/>
                  </a:cubicBezTo>
                  <a:cubicBezTo>
                    <a:pt x="425" y="214"/>
                    <a:pt x="425" y="214"/>
                    <a:pt x="425" y="214"/>
                  </a:cubicBezTo>
                  <a:cubicBezTo>
                    <a:pt x="425" y="212"/>
                    <a:pt x="425" y="212"/>
                    <a:pt x="425" y="212"/>
                  </a:cubicBezTo>
                  <a:cubicBezTo>
                    <a:pt x="425" y="211"/>
                    <a:pt x="425" y="211"/>
                    <a:pt x="425" y="211"/>
                  </a:cubicBezTo>
                  <a:cubicBezTo>
                    <a:pt x="425" y="211"/>
                    <a:pt x="423" y="212"/>
                    <a:pt x="423" y="212"/>
                  </a:cubicBezTo>
                  <a:cubicBezTo>
                    <a:pt x="423" y="212"/>
                    <a:pt x="422" y="212"/>
                    <a:pt x="421" y="212"/>
                  </a:cubicBezTo>
                  <a:cubicBezTo>
                    <a:pt x="421" y="212"/>
                    <a:pt x="420" y="212"/>
                    <a:pt x="419" y="212"/>
                  </a:cubicBezTo>
                  <a:cubicBezTo>
                    <a:pt x="418" y="211"/>
                    <a:pt x="419" y="211"/>
                    <a:pt x="419" y="211"/>
                  </a:cubicBezTo>
                  <a:cubicBezTo>
                    <a:pt x="419" y="211"/>
                    <a:pt x="420" y="211"/>
                    <a:pt x="420" y="210"/>
                  </a:cubicBezTo>
                  <a:cubicBezTo>
                    <a:pt x="420" y="210"/>
                    <a:pt x="421" y="208"/>
                    <a:pt x="421" y="208"/>
                  </a:cubicBezTo>
                  <a:cubicBezTo>
                    <a:pt x="422" y="208"/>
                    <a:pt x="422" y="208"/>
                    <a:pt x="422" y="208"/>
                  </a:cubicBezTo>
                  <a:cubicBezTo>
                    <a:pt x="423" y="207"/>
                    <a:pt x="423" y="207"/>
                    <a:pt x="423" y="207"/>
                  </a:cubicBezTo>
                  <a:cubicBezTo>
                    <a:pt x="423" y="207"/>
                    <a:pt x="424" y="207"/>
                    <a:pt x="424" y="207"/>
                  </a:cubicBezTo>
                  <a:cubicBezTo>
                    <a:pt x="424" y="207"/>
                    <a:pt x="423" y="206"/>
                    <a:pt x="423" y="206"/>
                  </a:cubicBezTo>
                  <a:cubicBezTo>
                    <a:pt x="423" y="204"/>
                    <a:pt x="423" y="204"/>
                    <a:pt x="423" y="204"/>
                  </a:cubicBezTo>
                  <a:cubicBezTo>
                    <a:pt x="425" y="205"/>
                    <a:pt x="425" y="205"/>
                    <a:pt x="425" y="205"/>
                  </a:cubicBezTo>
                  <a:cubicBezTo>
                    <a:pt x="428" y="205"/>
                    <a:pt x="428" y="205"/>
                    <a:pt x="428" y="205"/>
                  </a:cubicBezTo>
                  <a:cubicBezTo>
                    <a:pt x="429" y="204"/>
                    <a:pt x="429" y="204"/>
                    <a:pt x="429" y="204"/>
                  </a:cubicBezTo>
                  <a:cubicBezTo>
                    <a:pt x="429" y="204"/>
                    <a:pt x="430" y="206"/>
                    <a:pt x="430" y="206"/>
                  </a:cubicBezTo>
                  <a:cubicBezTo>
                    <a:pt x="430" y="207"/>
                    <a:pt x="430" y="208"/>
                    <a:pt x="431" y="208"/>
                  </a:cubicBezTo>
                  <a:cubicBezTo>
                    <a:pt x="431" y="208"/>
                    <a:pt x="433" y="209"/>
                    <a:pt x="433" y="209"/>
                  </a:cubicBezTo>
                  <a:cubicBezTo>
                    <a:pt x="433" y="209"/>
                    <a:pt x="433" y="208"/>
                    <a:pt x="434" y="208"/>
                  </a:cubicBezTo>
                  <a:cubicBezTo>
                    <a:pt x="434" y="208"/>
                    <a:pt x="435" y="208"/>
                    <a:pt x="435" y="208"/>
                  </a:cubicBezTo>
                  <a:cubicBezTo>
                    <a:pt x="436" y="208"/>
                    <a:pt x="437" y="208"/>
                    <a:pt x="437" y="208"/>
                  </a:cubicBezTo>
                  <a:cubicBezTo>
                    <a:pt x="437" y="208"/>
                    <a:pt x="438" y="208"/>
                    <a:pt x="439" y="208"/>
                  </a:cubicBezTo>
                  <a:cubicBezTo>
                    <a:pt x="439" y="207"/>
                    <a:pt x="439" y="207"/>
                    <a:pt x="439" y="207"/>
                  </a:cubicBezTo>
                  <a:cubicBezTo>
                    <a:pt x="439" y="207"/>
                    <a:pt x="439" y="206"/>
                    <a:pt x="439" y="206"/>
                  </a:cubicBezTo>
                  <a:cubicBezTo>
                    <a:pt x="439" y="206"/>
                    <a:pt x="440" y="204"/>
                    <a:pt x="440" y="204"/>
                  </a:cubicBezTo>
                  <a:cubicBezTo>
                    <a:pt x="440" y="204"/>
                    <a:pt x="441" y="204"/>
                    <a:pt x="441" y="204"/>
                  </a:cubicBezTo>
                  <a:cubicBezTo>
                    <a:pt x="441" y="204"/>
                    <a:pt x="442" y="204"/>
                    <a:pt x="442" y="204"/>
                  </a:cubicBezTo>
                  <a:cubicBezTo>
                    <a:pt x="442" y="204"/>
                    <a:pt x="442" y="203"/>
                    <a:pt x="442" y="203"/>
                  </a:cubicBezTo>
                  <a:cubicBezTo>
                    <a:pt x="442" y="203"/>
                    <a:pt x="442" y="202"/>
                    <a:pt x="442" y="202"/>
                  </a:cubicBezTo>
                  <a:cubicBezTo>
                    <a:pt x="442" y="202"/>
                    <a:pt x="443" y="202"/>
                    <a:pt x="443" y="202"/>
                  </a:cubicBezTo>
                  <a:cubicBezTo>
                    <a:pt x="443" y="200"/>
                    <a:pt x="443" y="200"/>
                    <a:pt x="443" y="200"/>
                  </a:cubicBezTo>
                  <a:cubicBezTo>
                    <a:pt x="443" y="200"/>
                    <a:pt x="445" y="200"/>
                    <a:pt x="445" y="200"/>
                  </a:cubicBezTo>
                  <a:cubicBezTo>
                    <a:pt x="446" y="200"/>
                    <a:pt x="445" y="200"/>
                    <a:pt x="445" y="200"/>
                  </a:cubicBezTo>
                  <a:cubicBezTo>
                    <a:pt x="448" y="199"/>
                    <a:pt x="448" y="199"/>
                    <a:pt x="448" y="199"/>
                  </a:cubicBezTo>
                  <a:cubicBezTo>
                    <a:pt x="448" y="199"/>
                    <a:pt x="448" y="199"/>
                    <a:pt x="448" y="200"/>
                  </a:cubicBezTo>
                  <a:cubicBezTo>
                    <a:pt x="446" y="197"/>
                    <a:pt x="443" y="193"/>
                    <a:pt x="443" y="193"/>
                  </a:cubicBezTo>
                  <a:cubicBezTo>
                    <a:pt x="445" y="189"/>
                    <a:pt x="445" y="189"/>
                    <a:pt x="445" y="189"/>
                  </a:cubicBezTo>
                  <a:cubicBezTo>
                    <a:pt x="445" y="189"/>
                    <a:pt x="446" y="182"/>
                    <a:pt x="446" y="180"/>
                  </a:cubicBezTo>
                  <a:cubicBezTo>
                    <a:pt x="446" y="179"/>
                    <a:pt x="446" y="173"/>
                    <a:pt x="446" y="173"/>
                  </a:cubicBezTo>
                  <a:cubicBezTo>
                    <a:pt x="446" y="173"/>
                    <a:pt x="442" y="172"/>
                    <a:pt x="445" y="169"/>
                  </a:cubicBezTo>
                  <a:cubicBezTo>
                    <a:pt x="448" y="165"/>
                    <a:pt x="451" y="160"/>
                    <a:pt x="451" y="160"/>
                  </a:cubicBezTo>
                  <a:cubicBezTo>
                    <a:pt x="451" y="150"/>
                    <a:pt x="451" y="150"/>
                    <a:pt x="451" y="150"/>
                  </a:cubicBezTo>
                  <a:cubicBezTo>
                    <a:pt x="451" y="150"/>
                    <a:pt x="448" y="147"/>
                    <a:pt x="452" y="145"/>
                  </a:cubicBezTo>
                  <a:cubicBezTo>
                    <a:pt x="456" y="142"/>
                    <a:pt x="463" y="133"/>
                    <a:pt x="463" y="133"/>
                  </a:cubicBezTo>
                  <a:cubicBezTo>
                    <a:pt x="470" y="125"/>
                    <a:pt x="470" y="125"/>
                    <a:pt x="470" y="125"/>
                  </a:cubicBezTo>
                  <a:cubicBezTo>
                    <a:pt x="458" y="122"/>
                    <a:pt x="458" y="122"/>
                    <a:pt x="458" y="122"/>
                  </a:cubicBezTo>
                  <a:cubicBezTo>
                    <a:pt x="451" y="121"/>
                    <a:pt x="451" y="121"/>
                    <a:pt x="451" y="121"/>
                  </a:cubicBezTo>
                  <a:cubicBezTo>
                    <a:pt x="446" y="118"/>
                    <a:pt x="446" y="118"/>
                    <a:pt x="446" y="118"/>
                  </a:cubicBezTo>
                  <a:cubicBezTo>
                    <a:pt x="443" y="113"/>
                    <a:pt x="443" y="113"/>
                    <a:pt x="443" y="113"/>
                  </a:cubicBezTo>
                  <a:cubicBezTo>
                    <a:pt x="440" y="115"/>
                    <a:pt x="440" y="115"/>
                    <a:pt x="440" y="115"/>
                  </a:cubicBezTo>
                  <a:cubicBezTo>
                    <a:pt x="437" y="117"/>
                    <a:pt x="437" y="117"/>
                    <a:pt x="437" y="117"/>
                  </a:cubicBezTo>
                  <a:cubicBezTo>
                    <a:pt x="430" y="116"/>
                    <a:pt x="430" y="116"/>
                    <a:pt x="430" y="116"/>
                  </a:cubicBezTo>
                  <a:cubicBezTo>
                    <a:pt x="425" y="111"/>
                    <a:pt x="425" y="111"/>
                    <a:pt x="425" y="111"/>
                  </a:cubicBezTo>
                  <a:cubicBezTo>
                    <a:pt x="421" y="114"/>
                    <a:pt x="421" y="114"/>
                    <a:pt x="421" y="114"/>
                  </a:cubicBezTo>
                  <a:cubicBezTo>
                    <a:pt x="417" y="111"/>
                    <a:pt x="417" y="111"/>
                    <a:pt x="417" y="111"/>
                  </a:cubicBezTo>
                  <a:cubicBezTo>
                    <a:pt x="414" y="106"/>
                    <a:pt x="414" y="106"/>
                    <a:pt x="414" y="106"/>
                  </a:cubicBezTo>
                  <a:cubicBezTo>
                    <a:pt x="413" y="102"/>
                    <a:pt x="413" y="102"/>
                    <a:pt x="413" y="102"/>
                  </a:cubicBezTo>
                  <a:cubicBezTo>
                    <a:pt x="408" y="97"/>
                    <a:pt x="408" y="97"/>
                    <a:pt x="408" y="97"/>
                  </a:cubicBezTo>
                  <a:cubicBezTo>
                    <a:pt x="406" y="97"/>
                    <a:pt x="406" y="97"/>
                    <a:pt x="406" y="97"/>
                  </a:cubicBezTo>
                  <a:cubicBezTo>
                    <a:pt x="406" y="98"/>
                    <a:pt x="405" y="98"/>
                    <a:pt x="405" y="98"/>
                  </a:cubicBezTo>
                  <a:cubicBezTo>
                    <a:pt x="405" y="98"/>
                    <a:pt x="402" y="97"/>
                    <a:pt x="402" y="97"/>
                  </a:cubicBezTo>
                  <a:cubicBezTo>
                    <a:pt x="402" y="95"/>
                    <a:pt x="402" y="95"/>
                    <a:pt x="402" y="95"/>
                  </a:cubicBezTo>
                  <a:cubicBezTo>
                    <a:pt x="401" y="94"/>
                    <a:pt x="401" y="94"/>
                    <a:pt x="401" y="94"/>
                  </a:cubicBezTo>
                  <a:cubicBezTo>
                    <a:pt x="399" y="94"/>
                    <a:pt x="399" y="94"/>
                    <a:pt x="399" y="94"/>
                  </a:cubicBezTo>
                  <a:cubicBezTo>
                    <a:pt x="397" y="95"/>
                    <a:pt x="397" y="95"/>
                    <a:pt x="397" y="95"/>
                  </a:cubicBezTo>
                  <a:cubicBezTo>
                    <a:pt x="396" y="96"/>
                    <a:pt x="396" y="96"/>
                    <a:pt x="396" y="96"/>
                  </a:cubicBezTo>
                  <a:cubicBezTo>
                    <a:pt x="396" y="96"/>
                    <a:pt x="396" y="96"/>
                    <a:pt x="396" y="96"/>
                  </a:cubicBezTo>
                  <a:cubicBezTo>
                    <a:pt x="395" y="97"/>
                    <a:pt x="395" y="97"/>
                    <a:pt x="395" y="97"/>
                  </a:cubicBezTo>
                  <a:cubicBezTo>
                    <a:pt x="394" y="97"/>
                    <a:pt x="394" y="97"/>
                    <a:pt x="394" y="97"/>
                  </a:cubicBezTo>
                  <a:cubicBezTo>
                    <a:pt x="394" y="97"/>
                    <a:pt x="394" y="97"/>
                    <a:pt x="394" y="97"/>
                  </a:cubicBezTo>
                  <a:cubicBezTo>
                    <a:pt x="394" y="97"/>
                    <a:pt x="393" y="97"/>
                    <a:pt x="393" y="97"/>
                  </a:cubicBezTo>
                  <a:cubicBezTo>
                    <a:pt x="391" y="97"/>
                    <a:pt x="391" y="97"/>
                    <a:pt x="391" y="97"/>
                  </a:cubicBezTo>
                  <a:cubicBezTo>
                    <a:pt x="391" y="96"/>
                    <a:pt x="391" y="96"/>
                    <a:pt x="391" y="96"/>
                  </a:cubicBezTo>
                  <a:cubicBezTo>
                    <a:pt x="391" y="95"/>
                    <a:pt x="391" y="95"/>
                    <a:pt x="391" y="95"/>
                  </a:cubicBezTo>
                  <a:cubicBezTo>
                    <a:pt x="389" y="94"/>
                    <a:pt x="389" y="94"/>
                    <a:pt x="389" y="94"/>
                  </a:cubicBezTo>
                  <a:cubicBezTo>
                    <a:pt x="388" y="94"/>
                    <a:pt x="388" y="94"/>
                    <a:pt x="388" y="94"/>
                  </a:cubicBezTo>
                  <a:cubicBezTo>
                    <a:pt x="388" y="94"/>
                    <a:pt x="387" y="93"/>
                    <a:pt x="387" y="93"/>
                  </a:cubicBezTo>
                  <a:cubicBezTo>
                    <a:pt x="386" y="93"/>
                    <a:pt x="386" y="92"/>
                    <a:pt x="386" y="92"/>
                  </a:cubicBezTo>
                  <a:cubicBezTo>
                    <a:pt x="385" y="91"/>
                    <a:pt x="385" y="91"/>
                    <a:pt x="385" y="91"/>
                  </a:cubicBezTo>
                  <a:cubicBezTo>
                    <a:pt x="387" y="91"/>
                    <a:pt x="387" y="91"/>
                    <a:pt x="387" y="91"/>
                  </a:cubicBezTo>
                  <a:cubicBezTo>
                    <a:pt x="387" y="91"/>
                    <a:pt x="387" y="90"/>
                    <a:pt x="387" y="90"/>
                  </a:cubicBezTo>
                  <a:cubicBezTo>
                    <a:pt x="387" y="90"/>
                    <a:pt x="387" y="90"/>
                    <a:pt x="387" y="90"/>
                  </a:cubicBezTo>
                  <a:cubicBezTo>
                    <a:pt x="387" y="90"/>
                    <a:pt x="386" y="90"/>
                    <a:pt x="386" y="90"/>
                  </a:cubicBezTo>
                  <a:cubicBezTo>
                    <a:pt x="384" y="90"/>
                    <a:pt x="384" y="90"/>
                    <a:pt x="384" y="90"/>
                  </a:cubicBezTo>
                  <a:cubicBezTo>
                    <a:pt x="383" y="91"/>
                    <a:pt x="383" y="91"/>
                    <a:pt x="383" y="91"/>
                  </a:cubicBezTo>
                  <a:cubicBezTo>
                    <a:pt x="381" y="91"/>
                    <a:pt x="381" y="91"/>
                    <a:pt x="381" y="91"/>
                  </a:cubicBezTo>
                  <a:cubicBezTo>
                    <a:pt x="379" y="92"/>
                    <a:pt x="379" y="92"/>
                    <a:pt x="379" y="92"/>
                  </a:cubicBezTo>
                  <a:cubicBezTo>
                    <a:pt x="376" y="92"/>
                    <a:pt x="376" y="92"/>
                    <a:pt x="376" y="92"/>
                  </a:cubicBezTo>
                  <a:cubicBezTo>
                    <a:pt x="375" y="90"/>
                    <a:pt x="375" y="90"/>
                    <a:pt x="375" y="90"/>
                  </a:cubicBezTo>
                  <a:cubicBezTo>
                    <a:pt x="374" y="88"/>
                    <a:pt x="374" y="88"/>
                    <a:pt x="374" y="88"/>
                  </a:cubicBezTo>
                  <a:cubicBezTo>
                    <a:pt x="373" y="87"/>
                    <a:pt x="373" y="87"/>
                    <a:pt x="373" y="87"/>
                  </a:cubicBezTo>
                  <a:cubicBezTo>
                    <a:pt x="372" y="87"/>
                    <a:pt x="372" y="87"/>
                    <a:pt x="372" y="87"/>
                  </a:cubicBezTo>
                  <a:cubicBezTo>
                    <a:pt x="369" y="86"/>
                    <a:pt x="369" y="86"/>
                    <a:pt x="369" y="86"/>
                  </a:cubicBezTo>
                  <a:cubicBezTo>
                    <a:pt x="370" y="84"/>
                    <a:pt x="370" y="84"/>
                    <a:pt x="370" y="84"/>
                  </a:cubicBezTo>
                  <a:cubicBezTo>
                    <a:pt x="370" y="84"/>
                    <a:pt x="369" y="82"/>
                    <a:pt x="369" y="82"/>
                  </a:cubicBezTo>
                  <a:cubicBezTo>
                    <a:pt x="368" y="82"/>
                    <a:pt x="367" y="82"/>
                    <a:pt x="367" y="82"/>
                  </a:cubicBezTo>
                  <a:cubicBezTo>
                    <a:pt x="365" y="80"/>
                    <a:pt x="365" y="80"/>
                    <a:pt x="365" y="80"/>
                  </a:cubicBezTo>
                  <a:cubicBezTo>
                    <a:pt x="365" y="80"/>
                    <a:pt x="365" y="79"/>
                    <a:pt x="364" y="78"/>
                  </a:cubicBezTo>
                  <a:cubicBezTo>
                    <a:pt x="363" y="78"/>
                    <a:pt x="363" y="77"/>
                    <a:pt x="362" y="77"/>
                  </a:cubicBezTo>
                  <a:cubicBezTo>
                    <a:pt x="361" y="77"/>
                    <a:pt x="359" y="77"/>
                    <a:pt x="359" y="77"/>
                  </a:cubicBezTo>
                  <a:cubicBezTo>
                    <a:pt x="359" y="77"/>
                    <a:pt x="358" y="75"/>
                    <a:pt x="357" y="75"/>
                  </a:cubicBezTo>
                  <a:cubicBezTo>
                    <a:pt x="357" y="75"/>
                    <a:pt x="353" y="75"/>
                    <a:pt x="353" y="75"/>
                  </a:cubicBezTo>
                  <a:cubicBezTo>
                    <a:pt x="353" y="75"/>
                    <a:pt x="354" y="72"/>
                    <a:pt x="354" y="72"/>
                  </a:cubicBezTo>
                  <a:cubicBezTo>
                    <a:pt x="354" y="71"/>
                    <a:pt x="354" y="68"/>
                    <a:pt x="354" y="68"/>
                  </a:cubicBezTo>
                  <a:cubicBezTo>
                    <a:pt x="354" y="67"/>
                    <a:pt x="354" y="67"/>
                    <a:pt x="354" y="67"/>
                  </a:cubicBezTo>
                  <a:cubicBezTo>
                    <a:pt x="354" y="67"/>
                    <a:pt x="353" y="66"/>
                    <a:pt x="354" y="64"/>
                  </a:cubicBezTo>
                  <a:cubicBezTo>
                    <a:pt x="355" y="62"/>
                    <a:pt x="354" y="63"/>
                    <a:pt x="355" y="61"/>
                  </a:cubicBezTo>
                  <a:cubicBezTo>
                    <a:pt x="356" y="58"/>
                    <a:pt x="356" y="57"/>
                    <a:pt x="356" y="57"/>
                  </a:cubicBezTo>
                  <a:cubicBezTo>
                    <a:pt x="354" y="56"/>
                    <a:pt x="354" y="56"/>
                    <a:pt x="354" y="56"/>
                  </a:cubicBezTo>
                  <a:cubicBezTo>
                    <a:pt x="354" y="56"/>
                    <a:pt x="353" y="55"/>
                    <a:pt x="352" y="56"/>
                  </a:cubicBezTo>
                  <a:cubicBezTo>
                    <a:pt x="352" y="58"/>
                    <a:pt x="351" y="58"/>
                    <a:pt x="351" y="58"/>
                  </a:cubicBezTo>
                  <a:cubicBezTo>
                    <a:pt x="349" y="61"/>
                    <a:pt x="349" y="61"/>
                    <a:pt x="349" y="61"/>
                  </a:cubicBezTo>
                  <a:cubicBezTo>
                    <a:pt x="349" y="64"/>
                    <a:pt x="349" y="64"/>
                    <a:pt x="349" y="64"/>
                  </a:cubicBezTo>
                  <a:cubicBezTo>
                    <a:pt x="349" y="64"/>
                    <a:pt x="350" y="65"/>
                    <a:pt x="347" y="65"/>
                  </a:cubicBezTo>
                  <a:cubicBezTo>
                    <a:pt x="345" y="65"/>
                    <a:pt x="343" y="65"/>
                    <a:pt x="343" y="65"/>
                  </a:cubicBezTo>
                  <a:cubicBezTo>
                    <a:pt x="343" y="65"/>
                    <a:pt x="345" y="67"/>
                    <a:pt x="342" y="67"/>
                  </a:cubicBezTo>
                  <a:cubicBezTo>
                    <a:pt x="340" y="67"/>
                    <a:pt x="337" y="67"/>
                    <a:pt x="337" y="67"/>
                  </a:cubicBezTo>
                  <a:cubicBezTo>
                    <a:pt x="335" y="65"/>
                    <a:pt x="335" y="65"/>
                    <a:pt x="335" y="65"/>
                  </a:cubicBezTo>
                  <a:cubicBezTo>
                    <a:pt x="331" y="66"/>
                    <a:pt x="331" y="66"/>
                    <a:pt x="331" y="66"/>
                  </a:cubicBezTo>
                  <a:cubicBezTo>
                    <a:pt x="331" y="66"/>
                    <a:pt x="331" y="65"/>
                    <a:pt x="331" y="63"/>
                  </a:cubicBezTo>
                  <a:cubicBezTo>
                    <a:pt x="331" y="62"/>
                    <a:pt x="330" y="60"/>
                    <a:pt x="331" y="60"/>
                  </a:cubicBezTo>
                  <a:cubicBezTo>
                    <a:pt x="332" y="60"/>
                    <a:pt x="333" y="59"/>
                    <a:pt x="333" y="59"/>
                  </a:cubicBezTo>
                  <a:cubicBezTo>
                    <a:pt x="332" y="56"/>
                    <a:pt x="332" y="56"/>
                    <a:pt x="332" y="56"/>
                  </a:cubicBezTo>
                  <a:cubicBezTo>
                    <a:pt x="332" y="56"/>
                    <a:pt x="332" y="56"/>
                    <a:pt x="332" y="56"/>
                  </a:cubicBezTo>
                  <a:cubicBezTo>
                    <a:pt x="332" y="56"/>
                    <a:pt x="331" y="56"/>
                    <a:pt x="331" y="55"/>
                  </a:cubicBezTo>
                  <a:cubicBezTo>
                    <a:pt x="331" y="54"/>
                    <a:pt x="332" y="52"/>
                    <a:pt x="332" y="52"/>
                  </a:cubicBezTo>
                  <a:cubicBezTo>
                    <a:pt x="333" y="51"/>
                    <a:pt x="333" y="49"/>
                    <a:pt x="333" y="49"/>
                  </a:cubicBezTo>
                  <a:cubicBezTo>
                    <a:pt x="332" y="49"/>
                    <a:pt x="332" y="49"/>
                    <a:pt x="332" y="49"/>
                  </a:cubicBezTo>
                  <a:cubicBezTo>
                    <a:pt x="332" y="49"/>
                    <a:pt x="330" y="50"/>
                    <a:pt x="330" y="48"/>
                  </a:cubicBezTo>
                  <a:cubicBezTo>
                    <a:pt x="330" y="47"/>
                    <a:pt x="329" y="45"/>
                    <a:pt x="329" y="45"/>
                  </a:cubicBezTo>
                  <a:cubicBezTo>
                    <a:pt x="329" y="45"/>
                    <a:pt x="327" y="44"/>
                    <a:pt x="327" y="44"/>
                  </a:cubicBezTo>
                  <a:cubicBezTo>
                    <a:pt x="326" y="44"/>
                    <a:pt x="326" y="44"/>
                    <a:pt x="325" y="45"/>
                  </a:cubicBezTo>
                  <a:cubicBezTo>
                    <a:pt x="325" y="45"/>
                    <a:pt x="322" y="44"/>
                    <a:pt x="322" y="44"/>
                  </a:cubicBezTo>
                  <a:cubicBezTo>
                    <a:pt x="322" y="44"/>
                    <a:pt x="319" y="44"/>
                    <a:pt x="319" y="44"/>
                  </a:cubicBezTo>
                  <a:cubicBezTo>
                    <a:pt x="318" y="44"/>
                    <a:pt x="317" y="46"/>
                    <a:pt x="317" y="46"/>
                  </a:cubicBezTo>
                  <a:cubicBezTo>
                    <a:pt x="315" y="43"/>
                    <a:pt x="315" y="43"/>
                    <a:pt x="315" y="43"/>
                  </a:cubicBezTo>
                  <a:cubicBezTo>
                    <a:pt x="316" y="40"/>
                    <a:pt x="316" y="40"/>
                    <a:pt x="316" y="40"/>
                  </a:cubicBezTo>
                  <a:cubicBezTo>
                    <a:pt x="316" y="40"/>
                    <a:pt x="314" y="38"/>
                    <a:pt x="314" y="37"/>
                  </a:cubicBezTo>
                  <a:cubicBezTo>
                    <a:pt x="314" y="37"/>
                    <a:pt x="313" y="35"/>
                    <a:pt x="313" y="35"/>
                  </a:cubicBezTo>
                  <a:cubicBezTo>
                    <a:pt x="311" y="35"/>
                    <a:pt x="311" y="35"/>
                    <a:pt x="311" y="35"/>
                  </a:cubicBezTo>
                  <a:cubicBezTo>
                    <a:pt x="310" y="34"/>
                    <a:pt x="310" y="34"/>
                    <a:pt x="310" y="34"/>
                  </a:cubicBezTo>
                  <a:cubicBezTo>
                    <a:pt x="310" y="34"/>
                    <a:pt x="308" y="34"/>
                    <a:pt x="307" y="34"/>
                  </a:cubicBezTo>
                  <a:cubicBezTo>
                    <a:pt x="306" y="34"/>
                    <a:pt x="306" y="34"/>
                    <a:pt x="305" y="34"/>
                  </a:cubicBezTo>
                  <a:cubicBezTo>
                    <a:pt x="305" y="34"/>
                    <a:pt x="303" y="32"/>
                    <a:pt x="303" y="32"/>
                  </a:cubicBezTo>
                  <a:cubicBezTo>
                    <a:pt x="303" y="31"/>
                    <a:pt x="303" y="30"/>
                    <a:pt x="303" y="29"/>
                  </a:cubicBezTo>
                  <a:cubicBezTo>
                    <a:pt x="302" y="28"/>
                    <a:pt x="301" y="26"/>
                    <a:pt x="301" y="25"/>
                  </a:cubicBezTo>
                  <a:cubicBezTo>
                    <a:pt x="301" y="25"/>
                    <a:pt x="302" y="23"/>
                    <a:pt x="302" y="23"/>
                  </a:cubicBezTo>
                  <a:cubicBezTo>
                    <a:pt x="301" y="22"/>
                    <a:pt x="299" y="20"/>
                    <a:pt x="299" y="20"/>
                  </a:cubicBezTo>
                  <a:cubicBezTo>
                    <a:pt x="298" y="18"/>
                    <a:pt x="298" y="18"/>
                    <a:pt x="298" y="18"/>
                  </a:cubicBezTo>
                  <a:cubicBezTo>
                    <a:pt x="298" y="18"/>
                    <a:pt x="295" y="20"/>
                    <a:pt x="294" y="20"/>
                  </a:cubicBezTo>
                  <a:cubicBezTo>
                    <a:pt x="293" y="20"/>
                    <a:pt x="291" y="19"/>
                    <a:pt x="291" y="20"/>
                  </a:cubicBezTo>
                  <a:cubicBezTo>
                    <a:pt x="291" y="20"/>
                    <a:pt x="292" y="22"/>
                    <a:pt x="291" y="22"/>
                  </a:cubicBezTo>
                  <a:cubicBezTo>
                    <a:pt x="290" y="22"/>
                    <a:pt x="288" y="22"/>
                    <a:pt x="287" y="21"/>
                  </a:cubicBezTo>
                  <a:cubicBezTo>
                    <a:pt x="286" y="20"/>
                    <a:pt x="286" y="19"/>
                    <a:pt x="286" y="18"/>
                  </a:cubicBezTo>
                  <a:cubicBezTo>
                    <a:pt x="285" y="18"/>
                    <a:pt x="285" y="16"/>
                    <a:pt x="284" y="16"/>
                  </a:cubicBezTo>
                  <a:cubicBezTo>
                    <a:pt x="283" y="16"/>
                    <a:pt x="282" y="16"/>
                    <a:pt x="282" y="15"/>
                  </a:cubicBezTo>
                  <a:cubicBezTo>
                    <a:pt x="282" y="15"/>
                    <a:pt x="282" y="12"/>
                    <a:pt x="282" y="12"/>
                  </a:cubicBezTo>
                  <a:cubicBezTo>
                    <a:pt x="282" y="10"/>
                    <a:pt x="282" y="10"/>
                    <a:pt x="282" y="10"/>
                  </a:cubicBezTo>
                  <a:cubicBezTo>
                    <a:pt x="282" y="10"/>
                    <a:pt x="282" y="7"/>
                    <a:pt x="281" y="7"/>
                  </a:cubicBezTo>
                  <a:cubicBezTo>
                    <a:pt x="281" y="6"/>
                    <a:pt x="280" y="5"/>
                    <a:pt x="280" y="5"/>
                  </a:cubicBezTo>
                  <a:cubicBezTo>
                    <a:pt x="280" y="2"/>
                    <a:pt x="280" y="2"/>
                    <a:pt x="280" y="2"/>
                  </a:cubicBezTo>
                  <a:cubicBezTo>
                    <a:pt x="281" y="1"/>
                    <a:pt x="281" y="1"/>
                    <a:pt x="281" y="1"/>
                  </a:cubicBezTo>
                  <a:cubicBezTo>
                    <a:pt x="281" y="1"/>
                    <a:pt x="281" y="0"/>
                    <a:pt x="282" y="0"/>
                  </a:cubicBezTo>
                  <a:cubicBezTo>
                    <a:pt x="259" y="4"/>
                    <a:pt x="259" y="4"/>
                    <a:pt x="259" y="4"/>
                  </a:cubicBezTo>
                  <a:cubicBezTo>
                    <a:pt x="249" y="5"/>
                    <a:pt x="249" y="5"/>
                    <a:pt x="249" y="5"/>
                  </a:cubicBezTo>
                  <a:cubicBezTo>
                    <a:pt x="245" y="10"/>
                    <a:pt x="245" y="10"/>
                    <a:pt x="245" y="10"/>
                  </a:cubicBezTo>
                  <a:cubicBezTo>
                    <a:pt x="243" y="15"/>
                    <a:pt x="243" y="15"/>
                    <a:pt x="243" y="15"/>
                  </a:cubicBezTo>
                  <a:cubicBezTo>
                    <a:pt x="244" y="23"/>
                    <a:pt x="244" y="23"/>
                    <a:pt x="244" y="23"/>
                  </a:cubicBezTo>
                  <a:cubicBezTo>
                    <a:pt x="241" y="28"/>
                    <a:pt x="241" y="28"/>
                    <a:pt x="241" y="28"/>
                  </a:cubicBezTo>
                  <a:cubicBezTo>
                    <a:pt x="241" y="34"/>
                    <a:pt x="241" y="34"/>
                    <a:pt x="241" y="34"/>
                  </a:cubicBezTo>
                  <a:cubicBezTo>
                    <a:pt x="241" y="43"/>
                    <a:pt x="241" y="43"/>
                    <a:pt x="241" y="43"/>
                  </a:cubicBezTo>
                  <a:cubicBezTo>
                    <a:pt x="236" y="46"/>
                    <a:pt x="236" y="46"/>
                    <a:pt x="236" y="46"/>
                  </a:cubicBezTo>
                  <a:cubicBezTo>
                    <a:pt x="229" y="53"/>
                    <a:pt x="229" y="53"/>
                    <a:pt x="229" y="53"/>
                  </a:cubicBezTo>
                  <a:cubicBezTo>
                    <a:pt x="219" y="57"/>
                    <a:pt x="219" y="57"/>
                    <a:pt x="219" y="57"/>
                  </a:cubicBezTo>
                  <a:cubicBezTo>
                    <a:pt x="206" y="60"/>
                    <a:pt x="206" y="60"/>
                    <a:pt x="206" y="60"/>
                  </a:cubicBezTo>
                  <a:cubicBezTo>
                    <a:pt x="196" y="63"/>
                    <a:pt x="196" y="63"/>
                    <a:pt x="196" y="63"/>
                  </a:cubicBezTo>
                  <a:cubicBezTo>
                    <a:pt x="187" y="68"/>
                    <a:pt x="187" y="68"/>
                    <a:pt x="187" y="68"/>
                  </a:cubicBezTo>
                  <a:cubicBezTo>
                    <a:pt x="185" y="75"/>
                    <a:pt x="185" y="75"/>
                    <a:pt x="185" y="75"/>
                  </a:cubicBezTo>
                  <a:cubicBezTo>
                    <a:pt x="184" y="84"/>
                    <a:pt x="184" y="84"/>
                    <a:pt x="184" y="84"/>
                  </a:cubicBezTo>
                  <a:cubicBezTo>
                    <a:pt x="177" y="87"/>
                    <a:pt x="177" y="87"/>
                    <a:pt x="177" y="87"/>
                  </a:cubicBezTo>
                  <a:cubicBezTo>
                    <a:pt x="177" y="87"/>
                    <a:pt x="174" y="89"/>
                    <a:pt x="172" y="88"/>
                  </a:cubicBezTo>
                  <a:cubicBezTo>
                    <a:pt x="169" y="88"/>
                    <a:pt x="163" y="86"/>
                    <a:pt x="163" y="86"/>
                  </a:cubicBezTo>
                  <a:cubicBezTo>
                    <a:pt x="163" y="86"/>
                    <a:pt x="156" y="82"/>
                    <a:pt x="153" y="82"/>
                  </a:cubicBezTo>
                  <a:cubicBezTo>
                    <a:pt x="150" y="81"/>
                    <a:pt x="145" y="76"/>
                    <a:pt x="145" y="76"/>
                  </a:cubicBezTo>
                  <a:cubicBezTo>
                    <a:pt x="140" y="80"/>
                    <a:pt x="140" y="80"/>
                    <a:pt x="140" y="80"/>
                  </a:cubicBezTo>
                  <a:cubicBezTo>
                    <a:pt x="140" y="80"/>
                    <a:pt x="137" y="77"/>
                    <a:pt x="137" y="75"/>
                  </a:cubicBezTo>
                  <a:cubicBezTo>
                    <a:pt x="137" y="74"/>
                    <a:pt x="137" y="74"/>
                    <a:pt x="137" y="72"/>
                  </a:cubicBezTo>
                  <a:cubicBezTo>
                    <a:pt x="137" y="69"/>
                    <a:pt x="137" y="64"/>
                    <a:pt x="137" y="64"/>
                  </a:cubicBezTo>
                  <a:cubicBezTo>
                    <a:pt x="130" y="61"/>
                    <a:pt x="130" y="61"/>
                    <a:pt x="130" y="61"/>
                  </a:cubicBezTo>
                  <a:cubicBezTo>
                    <a:pt x="123" y="60"/>
                    <a:pt x="123" y="60"/>
                    <a:pt x="123" y="60"/>
                  </a:cubicBezTo>
                  <a:cubicBezTo>
                    <a:pt x="123" y="60"/>
                    <a:pt x="123" y="62"/>
                    <a:pt x="121" y="60"/>
                  </a:cubicBezTo>
                  <a:cubicBezTo>
                    <a:pt x="118" y="58"/>
                    <a:pt x="118" y="54"/>
                    <a:pt x="118" y="54"/>
                  </a:cubicBezTo>
                  <a:cubicBezTo>
                    <a:pt x="112" y="51"/>
                    <a:pt x="112" y="51"/>
                    <a:pt x="112" y="51"/>
                  </a:cubicBezTo>
                  <a:cubicBezTo>
                    <a:pt x="110" y="59"/>
                    <a:pt x="110" y="59"/>
                    <a:pt x="110" y="59"/>
                  </a:cubicBezTo>
                  <a:cubicBezTo>
                    <a:pt x="117" y="65"/>
                    <a:pt x="117" y="65"/>
                    <a:pt x="117" y="65"/>
                  </a:cubicBezTo>
                  <a:cubicBezTo>
                    <a:pt x="119" y="69"/>
                    <a:pt x="119" y="69"/>
                    <a:pt x="119" y="69"/>
                  </a:cubicBezTo>
                  <a:cubicBezTo>
                    <a:pt x="117" y="75"/>
                    <a:pt x="117" y="75"/>
                    <a:pt x="117" y="75"/>
                  </a:cubicBezTo>
                  <a:cubicBezTo>
                    <a:pt x="119" y="80"/>
                    <a:pt x="119" y="80"/>
                    <a:pt x="119" y="80"/>
                  </a:cubicBezTo>
                  <a:cubicBezTo>
                    <a:pt x="120" y="84"/>
                    <a:pt x="120" y="84"/>
                    <a:pt x="120" y="84"/>
                  </a:cubicBezTo>
                  <a:cubicBezTo>
                    <a:pt x="120" y="84"/>
                    <a:pt x="121" y="84"/>
                    <a:pt x="121" y="87"/>
                  </a:cubicBezTo>
                  <a:cubicBezTo>
                    <a:pt x="121" y="89"/>
                    <a:pt x="120" y="99"/>
                    <a:pt x="120" y="99"/>
                  </a:cubicBezTo>
                  <a:cubicBezTo>
                    <a:pt x="120" y="107"/>
                    <a:pt x="120" y="107"/>
                    <a:pt x="120" y="107"/>
                  </a:cubicBezTo>
                  <a:cubicBezTo>
                    <a:pt x="123" y="115"/>
                    <a:pt x="123" y="115"/>
                    <a:pt x="123" y="115"/>
                  </a:cubicBezTo>
                  <a:cubicBezTo>
                    <a:pt x="123" y="115"/>
                    <a:pt x="118" y="118"/>
                    <a:pt x="116" y="118"/>
                  </a:cubicBezTo>
                  <a:cubicBezTo>
                    <a:pt x="114" y="118"/>
                    <a:pt x="109" y="116"/>
                    <a:pt x="109" y="116"/>
                  </a:cubicBezTo>
                  <a:cubicBezTo>
                    <a:pt x="107" y="111"/>
                    <a:pt x="107" y="111"/>
                    <a:pt x="107" y="111"/>
                  </a:cubicBezTo>
                  <a:cubicBezTo>
                    <a:pt x="95" y="112"/>
                    <a:pt x="95" y="112"/>
                    <a:pt x="95" y="112"/>
                  </a:cubicBezTo>
                  <a:cubicBezTo>
                    <a:pt x="88" y="111"/>
                    <a:pt x="88" y="111"/>
                    <a:pt x="88" y="111"/>
                  </a:cubicBezTo>
                  <a:cubicBezTo>
                    <a:pt x="82" y="115"/>
                    <a:pt x="82" y="115"/>
                    <a:pt x="82" y="115"/>
                  </a:cubicBezTo>
                  <a:cubicBezTo>
                    <a:pt x="78" y="114"/>
                    <a:pt x="78" y="114"/>
                    <a:pt x="78" y="114"/>
                  </a:cubicBezTo>
                  <a:cubicBezTo>
                    <a:pt x="74" y="110"/>
                    <a:pt x="74" y="110"/>
                    <a:pt x="74" y="110"/>
                  </a:cubicBezTo>
                  <a:cubicBezTo>
                    <a:pt x="73" y="104"/>
                    <a:pt x="73" y="104"/>
                    <a:pt x="73" y="104"/>
                  </a:cubicBezTo>
                  <a:cubicBezTo>
                    <a:pt x="71" y="99"/>
                    <a:pt x="71" y="99"/>
                    <a:pt x="71" y="99"/>
                  </a:cubicBezTo>
                  <a:cubicBezTo>
                    <a:pt x="67" y="94"/>
                    <a:pt x="67" y="94"/>
                    <a:pt x="67" y="94"/>
                  </a:cubicBezTo>
                  <a:cubicBezTo>
                    <a:pt x="54" y="95"/>
                    <a:pt x="54" y="95"/>
                    <a:pt x="54" y="95"/>
                  </a:cubicBezTo>
                  <a:cubicBezTo>
                    <a:pt x="49" y="96"/>
                    <a:pt x="49" y="96"/>
                    <a:pt x="49" y="96"/>
                  </a:cubicBezTo>
                  <a:cubicBezTo>
                    <a:pt x="46" y="99"/>
                    <a:pt x="46" y="99"/>
                    <a:pt x="46" y="99"/>
                  </a:cubicBezTo>
                  <a:cubicBezTo>
                    <a:pt x="40" y="98"/>
                    <a:pt x="40" y="98"/>
                    <a:pt x="40" y="98"/>
                  </a:cubicBezTo>
                  <a:cubicBezTo>
                    <a:pt x="38" y="101"/>
                    <a:pt x="38" y="101"/>
                    <a:pt x="38" y="101"/>
                  </a:cubicBezTo>
                  <a:cubicBezTo>
                    <a:pt x="31" y="99"/>
                    <a:pt x="31" y="99"/>
                    <a:pt x="31" y="99"/>
                  </a:cubicBezTo>
                  <a:cubicBezTo>
                    <a:pt x="24" y="100"/>
                    <a:pt x="24" y="100"/>
                    <a:pt x="24" y="100"/>
                  </a:cubicBezTo>
                  <a:cubicBezTo>
                    <a:pt x="19" y="99"/>
                    <a:pt x="19" y="99"/>
                    <a:pt x="19" y="99"/>
                  </a:cubicBezTo>
                  <a:cubicBezTo>
                    <a:pt x="10" y="101"/>
                    <a:pt x="10" y="101"/>
                    <a:pt x="10" y="101"/>
                  </a:cubicBezTo>
                  <a:cubicBezTo>
                    <a:pt x="5" y="105"/>
                    <a:pt x="5" y="105"/>
                    <a:pt x="5" y="105"/>
                  </a:cubicBezTo>
                  <a:cubicBezTo>
                    <a:pt x="0" y="113"/>
                    <a:pt x="0" y="113"/>
                    <a:pt x="0" y="113"/>
                  </a:cubicBezTo>
                  <a:cubicBezTo>
                    <a:pt x="0" y="113"/>
                    <a:pt x="2" y="113"/>
                    <a:pt x="4" y="113"/>
                  </a:cubicBezTo>
                  <a:cubicBezTo>
                    <a:pt x="5" y="113"/>
                    <a:pt x="14" y="114"/>
                    <a:pt x="14" y="114"/>
                  </a:cubicBezTo>
                  <a:cubicBezTo>
                    <a:pt x="16" y="117"/>
                    <a:pt x="16" y="117"/>
                    <a:pt x="16" y="117"/>
                  </a:cubicBezTo>
                  <a:cubicBezTo>
                    <a:pt x="10" y="120"/>
                    <a:pt x="10" y="120"/>
                    <a:pt x="10" y="120"/>
                  </a:cubicBezTo>
                  <a:cubicBezTo>
                    <a:pt x="15" y="122"/>
                    <a:pt x="15" y="122"/>
                    <a:pt x="15" y="122"/>
                  </a:cubicBezTo>
                  <a:cubicBezTo>
                    <a:pt x="16" y="124"/>
                    <a:pt x="16" y="124"/>
                    <a:pt x="16" y="124"/>
                  </a:cubicBezTo>
                  <a:cubicBezTo>
                    <a:pt x="16" y="127"/>
                    <a:pt x="16" y="127"/>
                    <a:pt x="16" y="127"/>
                  </a:cubicBezTo>
                  <a:cubicBezTo>
                    <a:pt x="5" y="128"/>
                    <a:pt x="5" y="128"/>
                    <a:pt x="5" y="128"/>
                  </a:cubicBezTo>
                  <a:cubicBezTo>
                    <a:pt x="5" y="128"/>
                    <a:pt x="2" y="127"/>
                    <a:pt x="2" y="129"/>
                  </a:cubicBezTo>
                  <a:cubicBezTo>
                    <a:pt x="1" y="131"/>
                    <a:pt x="5" y="132"/>
                    <a:pt x="5" y="132"/>
                  </a:cubicBezTo>
                  <a:cubicBezTo>
                    <a:pt x="10" y="135"/>
                    <a:pt x="10" y="135"/>
                    <a:pt x="10" y="135"/>
                  </a:cubicBezTo>
                  <a:cubicBezTo>
                    <a:pt x="9" y="145"/>
                    <a:pt x="9" y="145"/>
                    <a:pt x="9" y="145"/>
                  </a:cubicBezTo>
                  <a:cubicBezTo>
                    <a:pt x="13" y="145"/>
                    <a:pt x="13" y="145"/>
                    <a:pt x="13" y="145"/>
                  </a:cubicBezTo>
                  <a:cubicBezTo>
                    <a:pt x="19" y="145"/>
                    <a:pt x="19" y="145"/>
                    <a:pt x="19" y="145"/>
                  </a:cubicBezTo>
                  <a:cubicBezTo>
                    <a:pt x="19" y="145"/>
                    <a:pt x="20" y="143"/>
                    <a:pt x="23" y="142"/>
                  </a:cubicBezTo>
                  <a:cubicBezTo>
                    <a:pt x="25" y="142"/>
                    <a:pt x="28" y="142"/>
                    <a:pt x="28" y="142"/>
                  </a:cubicBezTo>
                  <a:cubicBezTo>
                    <a:pt x="28" y="142"/>
                    <a:pt x="28" y="141"/>
                    <a:pt x="30" y="146"/>
                  </a:cubicBezTo>
                  <a:cubicBezTo>
                    <a:pt x="31" y="150"/>
                    <a:pt x="31" y="150"/>
                    <a:pt x="31" y="150"/>
                  </a:cubicBezTo>
                  <a:cubicBezTo>
                    <a:pt x="35" y="151"/>
                    <a:pt x="35" y="151"/>
                    <a:pt x="35" y="151"/>
                  </a:cubicBezTo>
                  <a:cubicBezTo>
                    <a:pt x="37" y="152"/>
                    <a:pt x="37" y="152"/>
                    <a:pt x="37" y="152"/>
                  </a:cubicBezTo>
                  <a:cubicBezTo>
                    <a:pt x="37" y="152"/>
                    <a:pt x="41" y="154"/>
                    <a:pt x="43" y="155"/>
                  </a:cubicBezTo>
                  <a:cubicBezTo>
                    <a:pt x="45" y="156"/>
                    <a:pt x="49" y="160"/>
                    <a:pt x="49" y="160"/>
                  </a:cubicBezTo>
                  <a:cubicBezTo>
                    <a:pt x="51" y="161"/>
                    <a:pt x="51" y="161"/>
                    <a:pt x="51" y="161"/>
                  </a:cubicBezTo>
                  <a:cubicBezTo>
                    <a:pt x="51" y="166"/>
                    <a:pt x="51" y="166"/>
                    <a:pt x="51" y="166"/>
                  </a:cubicBezTo>
                  <a:cubicBezTo>
                    <a:pt x="51" y="166"/>
                    <a:pt x="55" y="167"/>
                    <a:pt x="58" y="167"/>
                  </a:cubicBezTo>
                  <a:cubicBezTo>
                    <a:pt x="61" y="167"/>
                    <a:pt x="68" y="166"/>
                    <a:pt x="68" y="166"/>
                  </a:cubicBezTo>
                  <a:cubicBezTo>
                    <a:pt x="70" y="170"/>
                    <a:pt x="70" y="170"/>
                    <a:pt x="70" y="170"/>
                  </a:cubicBezTo>
                  <a:cubicBezTo>
                    <a:pt x="72" y="170"/>
                    <a:pt x="81" y="173"/>
                    <a:pt x="81" y="173"/>
                  </a:cubicBezTo>
                  <a:cubicBezTo>
                    <a:pt x="78" y="177"/>
                    <a:pt x="78" y="177"/>
                    <a:pt x="78" y="177"/>
                  </a:cubicBezTo>
                  <a:cubicBezTo>
                    <a:pt x="75" y="180"/>
                    <a:pt x="75" y="180"/>
                    <a:pt x="75" y="180"/>
                  </a:cubicBezTo>
                  <a:cubicBezTo>
                    <a:pt x="74" y="183"/>
                    <a:pt x="74" y="183"/>
                    <a:pt x="74" y="183"/>
                  </a:cubicBezTo>
                  <a:cubicBezTo>
                    <a:pt x="74" y="183"/>
                    <a:pt x="75" y="183"/>
                    <a:pt x="79" y="184"/>
                  </a:cubicBezTo>
                  <a:cubicBezTo>
                    <a:pt x="83" y="185"/>
                    <a:pt x="86" y="187"/>
                    <a:pt x="86" y="187"/>
                  </a:cubicBezTo>
                  <a:cubicBezTo>
                    <a:pt x="84" y="192"/>
                    <a:pt x="84" y="192"/>
                    <a:pt x="84" y="192"/>
                  </a:cubicBezTo>
                  <a:cubicBezTo>
                    <a:pt x="89" y="196"/>
                    <a:pt x="89" y="196"/>
                    <a:pt x="89" y="196"/>
                  </a:cubicBezTo>
                  <a:cubicBezTo>
                    <a:pt x="89" y="196"/>
                    <a:pt x="91" y="199"/>
                    <a:pt x="91" y="200"/>
                  </a:cubicBezTo>
                  <a:cubicBezTo>
                    <a:pt x="90" y="201"/>
                    <a:pt x="90" y="203"/>
                    <a:pt x="90" y="203"/>
                  </a:cubicBezTo>
                  <a:cubicBezTo>
                    <a:pt x="87" y="202"/>
                    <a:pt x="87" y="202"/>
                    <a:pt x="87" y="202"/>
                  </a:cubicBezTo>
                  <a:cubicBezTo>
                    <a:pt x="87" y="202"/>
                    <a:pt x="87" y="204"/>
                    <a:pt x="86" y="202"/>
                  </a:cubicBezTo>
                  <a:cubicBezTo>
                    <a:pt x="84" y="200"/>
                    <a:pt x="83" y="198"/>
                    <a:pt x="83" y="198"/>
                  </a:cubicBezTo>
                  <a:cubicBezTo>
                    <a:pt x="82" y="202"/>
                    <a:pt x="82" y="202"/>
                    <a:pt x="82" y="202"/>
                  </a:cubicBezTo>
                  <a:cubicBezTo>
                    <a:pt x="82" y="202"/>
                    <a:pt x="83" y="206"/>
                    <a:pt x="84" y="207"/>
                  </a:cubicBezTo>
                  <a:cubicBezTo>
                    <a:pt x="86" y="207"/>
                    <a:pt x="86" y="206"/>
                    <a:pt x="86" y="209"/>
                  </a:cubicBezTo>
                  <a:cubicBezTo>
                    <a:pt x="86" y="211"/>
                    <a:pt x="87" y="216"/>
                    <a:pt x="88" y="217"/>
                  </a:cubicBezTo>
                  <a:cubicBezTo>
                    <a:pt x="89" y="219"/>
                    <a:pt x="89" y="224"/>
                    <a:pt x="90" y="225"/>
                  </a:cubicBezTo>
                  <a:cubicBezTo>
                    <a:pt x="92" y="225"/>
                    <a:pt x="93" y="226"/>
                    <a:pt x="93" y="226"/>
                  </a:cubicBezTo>
                  <a:cubicBezTo>
                    <a:pt x="95" y="228"/>
                    <a:pt x="95" y="228"/>
                    <a:pt x="95" y="228"/>
                  </a:cubicBezTo>
                  <a:cubicBezTo>
                    <a:pt x="101" y="233"/>
                    <a:pt x="101" y="233"/>
                    <a:pt x="101" y="233"/>
                  </a:cubicBezTo>
                  <a:cubicBezTo>
                    <a:pt x="101" y="233"/>
                    <a:pt x="105" y="236"/>
                    <a:pt x="107" y="237"/>
                  </a:cubicBezTo>
                  <a:cubicBezTo>
                    <a:pt x="109" y="238"/>
                    <a:pt x="110" y="238"/>
                    <a:pt x="110" y="238"/>
                  </a:cubicBezTo>
                  <a:cubicBezTo>
                    <a:pt x="115" y="243"/>
                    <a:pt x="115" y="243"/>
                    <a:pt x="115" y="243"/>
                  </a:cubicBezTo>
                  <a:cubicBezTo>
                    <a:pt x="115" y="243"/>
                    <a:pt x="118" y="248"/>
                    <a:pt x="117" y="248"/>
                  </a:cubicBezTo>
                  <a:cubicBezTo>
                    <a:pt x="116" y="248"/>
                    <a:pt x="117" y="249"/>
                    <a:pt x="115" y="249"/>
                  </a:cubicBezTo>
                  <a:cubicBezTo>
                    <a:pt x="112" y="249"/>
                    <a:pt x="113" y="251"/>
                    <a:pt x="111" y="249"/>
                  </a:cubicBezTo>
                  <a:cubicBezTo>
                    <a:pt x="108" y="247"/>
                    <a:pt x="106" y="244"/>
                    <a:pt x="103" y="244"/>
                  </a:cubicBezTo>
                  <a:cubicBezTo>
                    <a:pt x="100" y="244"/>
                    <a:pt x="100" y="244"/>
                    <a:pt x="100" y="244"/>
                  </a:cubicBezTo>
                  <a:cubicBezTo>
                    <a:pt x="106" y="249"/>
                    <a:pt x="106" y="249"/>
                    <a:pt x="106" y="249"/>
                  </a:cubicBezTo>
                  <a:cubicBezTo>
                    <a:pt x="109" y="250"/>
                    <a:pt x="109" y="250"/>
                    <a:pt x="109" y="250"/>
                  </a:cubicBezTo>
                  <a:cubicBezTo>
                    <a:pt x="113" y="254"/>
                    <a:pt x="113" y="254"/>
                    <a:pt x="113" y="254"/>
                  </a:cubicBezTo>
                  <a:cubicBezTo>
                    <a:pt x="114" y="254"/>
                    <a:pt x="114" y="254"/>
                    <a:pt x="114" y="254"/>
                  </a:cubicBezTo>
                  <a:cubicBezTo>
                    <a:pt x="114" y="254"/>
                    <a:pt x="115" y="256"/>
                    <a:pt x="115" y="257"/>
                  </a:cubicBezTo>
                  <a:cubicBezTo>
                    <a:pt x="115" y="258"/>
                    <a:pt x="114" y="261"/>
                    <a:pt x="113" y="262"/>
                  </a:cubicBezTo>
                  <a:cubicBezTo>
                    <a:pt x="113" y="264"/>
                    <a:pt x="113" y="266"/>
                    <a:pt x="113" y="266"/>
                  </a:cubicBezTo>
                  <a:cubicBezTo>
                    <a:pt x="110" y="259"/>
                    <a:pt x="110" y="259"/>
                    <a:pt x="110" y="259"/>
                  </a:cubicBezTo>
                  <a:cubicBezTo>
                    <a:pt x="110" y="259"/>
                    <a:pt x="111" y="257"/>
                    <a:pt x="109" y="256"/>
                  </a:cubicBezTo>
                  <a:cubicBezTo>
                    <a:pt x="107" y="256"/>
                    <a:pt x="105" y="257"/>
                    <a:pt x="105" y="257"/>
                  </a:cubicBezTo>
                  <a:cubicBezTo>
                    <a:pt x="105" y="257"/>
                    <a:pt x="104" y="259"/>
                    <a:pt x="105" y="260"/>
                  </a:cubicBezTo>
                  <a:cubicBezTo>
                    <a:pt x="107" y="261"/>
                    <a:pt x="108" y="262"/>
                    <a:pt x="108" y="263"/>
                  </a:cubicBezTo>
                  <a:cubicBezTo>
                    <a:pt x="109" y="264"/>
                    <a:pt x="109" y="265"/>
                    <a:pt x="109" y="265"/>
                  </a:cubicBezTo>
                  <a:cubicBezTo>
                    <a:pt x="109" y="265"/>
                    <a:pt x="111" y="265"/>
                    <a:pt x="111" y="267"/>
                  </a:cubicBezTo>
                  <a:cubicBezTo>
                    <a:pt x="111" y="270"/>
                    <a:pt x="110" y="273"/>
                    <a:pt x="110" y="273"/>
                  </a:cubicBezTo>
                  <a:cubicBezTo>
                    <a:pt x="110" y="273"/>
                    <a:pt x="108" y="273"/>
                    <a:pt x="111" y="275"/>
                  </a:cubicBezTo>
                  <a:cubicBezTo>
                    <a:pt x="114" y="277"/>
                    <a:pt x="115" y="278"/>
                    <a:pt x="116" y="279"/>
                  </a:cubicBezTo>
                  <a:cubicBezTo>
                    <a:pt x="117" y="280"/>
                    <a:pt x="121" y="285"/>
                    <a:pt x="121" y="285"/>
                  </a:cubicBezTo>
                  <a:cubicBezTo>
                    <a:pt x="124" y="289"/>
                    <a:pt x="124" y="289"/>
                    <a:pt x="124" y="289"/>
                  </a:cubicBezTo>
                  <a:cubicBezTo>
                    <a:pt x="124" y="289"/>
                    <a:pt x="124" y="291"/>
                    <a:pt x="124" y="291"/>
                  </a:cubicBezTo>
                  <a:cubicBezTo>
                    <a:pt x="123" y="291"/>
                    <a:pt x="121" y="291"/>
                    <a:pt x="121" y="291"/>
                  </a:cubicBezTo>
                  <a:cubicBezTo>
                    <a:pt x="121" y="291"/>
                    <a:pt x="120" y="291"/>
                    <a:pt x="119" y="290"/>
                  </a:cubicBezTo>
                  <a:cubicBezTo>
                    <a:pt x="118" y="288"/>
                    <a:pt x="116" y="285"/>
                    <a:pt x="116" y="285"/>
                  </a:cubicBezTo>
                  <a:cubicBezTo>
                    <a:pt x="114" y="284"/>
                    <a:pt x="114" y="284"/>
                    <a:pt x="114" y="284"/>
                  </a:cubicBezTo>
                  <a:cubicBezTo>
                    <a:pt x="112" y="285"/>
                    <a:pt x="112" y="285"/>
                    <a:pt x="112" y="285"/>
                  </a:cubicBezTo>
                  <a:cubicBezTo>
                    <a:pt x="112" y="285"/>
                    <a:pt x="110" y="289"/>
                    <a:pt x="110" y="289"/>
                  </a:cubicBezTo>
                  <a:cubicBezTo>
                    <a:pt x="110" y="290"/>
                    <a:pt x="107" y="296"/>
                    <a:pt x="107" y="296"/>
                  </a:cubicBezTo>
                  <a:cubicBezTo>
                    <a:pt x="105" y="308"/>
                    <a:pt x="105" y="308"/>
                    <a:pt x="105" y="308"/>
                  </a:cubicBezTo>
                  <a:cubicBezTo>
                    <a:pt x="105" y="308"/>
                    <a:pt x="105" y="322"/>
                    <a:pt x="104" y="323"/>
                  </a:cubicBezTo>
                  <a:cubicBezTo>
                    <a:pt x="104" y="324"/>
                    <a:pt x="100" y="334"/>
                    <a:pt x="100" y="334"/>
                  </a:cubicBezTo>
                  <a:cubicBezTo>
                    <a:pt x="100" y="334"/>
                    <a:pt x="100" y="335"/>
                    <a:pt x="100" y="338"/>
                  </a:cubicBezTo>
                  <a:cubicBezTo>
                    <a:pt x="99" y="341"/>
                    <a:pt x="98" y="346"/>
                    <a:pt x="98" y="346"/>
                  </a:cubicBezTo>
                  <a:cubicBezTo>
                    <a:pt x="98" y="346"/>
                    <a:pt x="97" y="350"/>
                    <a:pt x="97" y="352"/>
                  </a:cubicBezTo>
                  <a:cubicBezTo>
                    <a:pt x="96" y="354"/>
                    <a:pt x="93" y="362"/>
                    <a:pt x="93" y="362"/>
                  </a:cubicBezTo>
                  <a:cubicBezTo>
                    <a:pt x="92" y="371"/>
                    <a:pt x="92" y="371"/>
                    <a:pt x="92" y="371"/>
                  </a:cubicBezTo>
                  <a:cubicBezTo>
                    <a:pt x="84" y="388"/>
                    <a:pt x="84" y="388"/>
                    <a:pt x="84" y="388"/>
                  </a:cubicBezTo>
                  <a:cubicBezTo>
                    <a:pt x="78" y="393"/>
                    <a:pt x="78" y="393"/>
                    <a:pt x="78" y="393"/>
                  </a:cubicBezTo>
                  <a:cubicBezTo>
                    <a:pt x="75" y="395"/>
                    <a:pt x="75" y="395"/>
                    <a:pt x="75" y="395"/>
                  </a:cubicBezTo>
                  <a:cubicBezTo>
                    <a:pt x="78" y="396"/>
                    <a:pt x="80" y="397"/>
                    <a:pt x="81" y="400"/>
                  </a:cubicBezTo>
                  <a:cubicBezTo>
                    <a:pt x="83" y="405"/>
                    <a:pt x="87" y="413"/>
                    <a:pt x="87" y="413"/>
                  </a:cubicBezTo>
                  <a:cubicBezTo>
                    <a:pt x="100" y="418"/>
                    <a:pt x="100" y="418"/>
                    <a:pt x="100" y="418"/>
                  </a:cubicBezTo>
                  <a:cubicBezTo>
                    <a:pt x="100" y="418"/>
                    <a:pt x="107" y="424"/>
                    <a:pt x="108" y="426"/>
                  </a:cubicBezTo>
                  <a:cubicBezTo>
                    <a:pt x="109" y="427"/>
                    <a:pt x="124" y="432"/>
                    <a:pt x="124" y="432"/>
                  </a:cubicBezTo>
                  <a:cubicBezTo>
                    <a:pt x="134" y="441"/>
                    <a:pt x="134" y="441"/>
                    <a:pt x="134" y="441"/>
                  </a:cubicBezTo>
                  <a:cubicBezTo>
                    <a:pt x="149" y="441"/>
                    <a:pt x="149" y="441"/>
                    <a:pt x="149" y="441"/>
                  </a:cubicBezTo>
                  <a:cubicBezTo>
                    <a:pt x="159" y="443"/>
                    <a:pt x="159" y="443"/>
                    <a:pt x="159" y="443"/>
                  </a:cubicBezTo>
                  <a:cubicBezTo>
                    <a:pt x="164" y="437"/>
                    <a:pt x="164" y="437"/>
                    <a:pt x="164" y="437"/>
                  </a:cubicBezTo>
                  <a:cubicBezTo>
                    <a:pt x="164" y="437"/>
                    <a:pt x="189" y="449"/>
                    <a:pt x="190" y="449"/>
                  </a:cubicBezTo>
                  <a:cubicBezTo>
                    <a:pt x="191" y="449"/>
                    <a:pt x="191" y="452"/>
                    <a:pt x="192" y="455"/>
                  </a:cubicBezTo>
                  <a:cubicBezTo>
                    <a:pt x="192" y="455"/>
                    <a:pt x="192" y="455"/>
                    <a:pt x="192" y="455"/>
                  </a:cubicBezTo>
                  <a:cubicBezTo>
                    <a:pt x="192" y="455"/>
                    <a:pt x="192" y="455"/>
                    <a:pt x="192" y="455"/>
                  </a:cubicBezTo>
                  <a:cubicBezTo>
                    <a:pt x="193" y="455"/>
                    <a:pt x="193" y="455"/>
                    <a:pt x="193" y="455"/>
                  </a:cubicBezTo>
                  <a:cubicBezTo>
                    <a:pt x="193" y="455"/>
                    <a:pt x="192" y="454"/>
                    <a:pt x="192" y="454"/>
                  </a:cubicBezTo>
                  <a:cubicBezTo>
                    <a:pt x="192" y="453"/>
                    <a:pt x="192" y="453"/>
                    <a:pt x="192" y="453"/>
                  </a:cubicBezTo>
                  <a:cubicBezTo>
                    <a:pt x="193" y="453"/>
                    <a:pt x="193" y="453"/>
                    <a:pt x="193" y="453"/>
                  </a:cubicBezTo>
                  <a:cubicBezTo>
                    <a:pt x="193" y="453"/>
                    <a:pt x="193" y="453"/>
                    <a:pt x="193" y="453"/>
                  </a:cubicBezTo>
                  <a:cubicBezTo>
                    <a:pt x="193" y="453"/>
                    <a:pt x="193" y="453"/>
                    <a:pt x="193" y="453"/>
                  </a:cubicBezTo>
                  <a:cubicBezTo>
                    <a:pt x="194" y="453"/>
                    <a:pt x="194" y="453"/>
                    <a:pt x="194" y="453"/>
                  </a:cubicBezTo>
                  <a:cubicBezTo>
                    <a:pt x="195" y="452"/>
                    <a:pt x="195" y="452"/>
                    <a:pt x="195" y="452"/>
                  </a:cubicBezTo>
                  <a:cubicBezTo>
                    <a:pt x="195" y="452"/>
                    <a:pt x="195" y="452"/>
                    <a:pt x="195" y="452"/>
                  </a:cubicBezTo>
                  <a:cubicBezTo>
                    <a:pt x="195" y="451"/>
                    <a:pt x="194" y="451"/>
                    <a:pt x="194" y="451"/>
                  </a:cubicBezTo>
                  <a:cubicBezTo>
                    <a:pt x="194" y="451"/>
                    <a:pt x="195" y="451"/>
                    <a:pt x="195" y="450"/>
                  </a:cubicBezTo>
                  <a:cubicBezTo>
                    <a:pt x="195" y="450"/>
                    <a:pt x="195" y="450"/>
                    <a:pt x="195" y="450"/>
                  </a:cubicBezTo>
                  <a:cubicBezTo>
                    <a:pt x="196" y="450"/>
                    <a:pt x="196" y="450"/>
                    <a:pt x="196" y="450"/>
                  </a:cubicBezTo>
                  <a:cubicBezTo>
                    <a:pt x="196" y="450"/>
                    <a:pt x="196" y="450"/>
                    <a:pt x="196" y="450"/>
                  </a:cubicBezTo>
                  <a:cubicBezTo>
                    <a:pt x="196" y="450"/>
                    <a:pt x="196" y="450"/>
                    <a:pt x="196" y="450"/>
                  </a:cubicBezTo>
                  <a:cubicBezTo>
                    <a:pt x="197" y="450"/>
                    <a:pt x="197" y="450"/>
                    <a:pt x="197" y="450"/>
                  </a:cubicBezTo>
                  <a:cubicBezTo>
                    <a:pt x="197" y="450"/>
                    <a:pt x="197" y="450"/>
                    <a:pt x="197" y="450"/>
                  </a:cubicBezTo>
                  <a:cubicBezTo>
                    <a:pt x="198" y="450"/>
                    <a:pt x="198" y="450"/>
                    <a:pt x="198" y="450"/>
                  </a:cubicBezTo>
                  <a:cubicBezTo>
                    <a:pt x="198" y="450"/>
                    <a:pt x="198" y="450"/>
                    <a:pt x="198" y="450"/>
                  </a:cubicBezTo>
                  <a:cubicBezTo>
                    <a:pt x="198" y="450"/>
                    <a:pt x="199" y="450"/>
                    <a:pt x="199" y="450"/>
                  </a:cubicBezTo>
                  <a:cubicBezTo>
                    <a:pt x="199" y="450"/>
                    <a:pt x="199" y="451"/>
                    <a:pt x="199" y="451"/>
                  </a:cubicBezTo>
                  <a:cubicBezTo>
                    <a:pt x="199" y="451"/>
                    <a:pt x="199" y="451"/>
                    <a:pt x="199" y="451"/>
                  </a:cubicBezTo>
                  <a:cubicBezTo>
                    <a:pt x="199" y="451"/>
                    <a:pt x="200" y="451"/>
                    <a:pt x="200" y="451"/>
                  </a:cubicBezTo>
                  <a:cubicBezTo>
                    <a:pt x="200" y="451"/>
                    <a:pt x="200" y="452"/>
                    <a:pt x="200" y="452"/>
                  </a:cubicBezTo>
                  <a:cubicBezTo>
                    <a:pt x="200" y="452"/>
                    <a:pt x="201" y="452"/>
                    <a:pt x="201" y="452"/>
                  </a:cubicBezTo>
                  <a:cubicBezTo>
                    <a:pt x="201" y="452"/>
                    <a:pt x="202" y="452"/>
                    <a:pt x="202" y="452"/>
                  </a:cubicBezTo>
                  <a:cubicBezTo>
                    <a:pt x="202" y="452"/>
                    <a:pt x="202" y="452"/>
                    <a:pt x="202" y="453"/>
                  </a:cubicBezTo>
                  <a:cubicBezTo>
                    <a:pt x="203" y="453"/>
                    <a:pt x="203" y="453"/>
                    <a:pt x="203" y="453"/>
                  </a:cubicBezTo>
                  <a:cubicBezTo>
                    <a:pt x="203" y="452"/>
                    <a:pt x="204" y="452"/>
                    <a:pt x="204" y="452"/>
                  </a:cubicBezTo>
                  <a:cubicBezTo>
                    <a:pt x="204" y="453"/>
                    <a:pt x="204" y="453"/>
                    <a:pt x="204" y="453"/>
                  </a:cubicBezTo>
                  <a:cubicBezTo>
                    <a:pt x="205" y="453"/>
                    <a:pt x="205" y="453"/>
                    <a:pt x="205" y="453"/>
                  </a:cubicBezTo>
                  <a:cubicBezTo>
                    <a:pt x="206" y="453"/>
                    <a:pt x="206" y="453"/>
                    <a:pt x="206" y="453"/>
                  </a:cubicBezTo>
                  <a:cubicBezTo>
                    <a:pt x="206" y="454"/>
                    <a:pt x="206" y="454"/>
                    <a:pt x="206" y="454"/>
                  </a:cubicBezTo>
                  <a:cubicBezTo>
                    <a:pt x="205" y="454"/>
                    <a:pt x="205" y="454"/>
                    <a:pt x="205" y="454"/>
                  </a:cubicBezTo>
                  <a:cubicBezTo>
                    <a:pt x="205" y="454"/>
                    <a:pt x="205" y="454"/>
                    <a:pt x="205" y="454"/>
                  </a:cubicBezTo>
                  <a:cubicBezTo>
                    <a:pt x="205" y="455"/>
                    <a:pt x="205" y="455"/>
                    <a:pt x="205" y="455"/>
                  </a:cubicBezTo>
                  <a:cubicBezTo>
                    <a:pt x="206" y="455"/>
                    <a:pt x="206" y="455"/>
                    <a:pt x="206" y="455"/>
                  </a:cubicBezTo>
                  <a:cubicBezTo>
                    <a:pt x="206" y="455"/>
                    <a:pt x="206" y="455"/>
                    <a:pt x="206" y="455"/>
                  </a:cubicBezTo>
                  <a:cubicBezTo>
                    <a:pt x="208" y="456"/>
                    <a:pt x="208" y="456"/>
                    <a:pt x="208" y="456"/>
                  </a:cubicBezTo>
                  <a:cubicBezTo>
                    <a:pt x="207" y="456"/>
                    <a:pt x="207" y="456"/>
                    <a:pt x="207" y="456"/>
                  </a:cubicBezTo>
                  <a:cubicBezTo>
                    <a:pt x="207" y="456"/>
                    <a:pt x="207" y="456"/>
                    <a:pt x="207" y="456"/>
                  </a:cubicBezTo>
                  <a:cubicBezTo>
                    <a:pt x="207" y="456"/>
                    <a:pt x="206" y="456"/>
                    <a:pt x="206" y="456"/>
                  </a:cubicBezTo>
                  <a:cubicBezTo>
                    <a:pt x="206" y="456"/>
                    <a:pt x="205" y="456"/>
                    <a:pt x="205" y="456"/>
                  </a:cubicBezTo>
                  <a:cubicBezTo>
                    <a:pt x="205" y="457"/>
                    <a:pt x="205" y="457"/>
                    <a:pt x="205" y="457"/>
                  </a:cubicBezTo>
                  <a:cubicBezTo>
                    <a:pt x="205" y="459"/>
                    <a:pt x="205" y="459"/>
                    <a:pt x="205" y="459"/>
                  </a:cubicBezTo>
                  <a:cubicBezTo>
                    <a:pt x="204" y="459"/>
                    <a:pt x="204" y="459"/>
                    <a:pt x="204" y="459"/>
                  </a:cubicBezTo>
                  <a:cubicBezTo>
                    <a:pt x="204" y="460"/>
                    <a:pt x="204" y="460"/>
                    <a:pt x="204" y="460"/>
                  </a:cubicBezTo>
                  <a:cubicBezTo>
                    <a:pt x="204" y="460"/>
                    <a:pt x="204" y="460"/>
                    <a:pt x="204" y="460"/>
                  </a:cubicBezTo>
                  <a:cubicBezTo>
                    <a:pt x="204" y="460"/>
                    <a:pt x="204" y="460"/>
                    <a:pt x="204" y="460"/>
                  </a:cubicBezTo>
                  <a:cubicBezTo>
                    <a:pt x="204" y="460"/>
                    <a:pt x="204" y="460"/>
                    <a:pt x="203" y="460"/>
                  </a:cubicBezTo>
                  <a:cubicBezTo>
                    <a:pt x="203" y="460"/>
                    <a:pt x="203" y="460"/>
                    <a:pt x="203" y="460"/>
                  </a:cubicBezTo>
                  <a:cubicBezTo>
                    <a:pt x="202" y="459"/>
                    <a:pt x="202" y="459"/>
                    <a:pt x="202" y="459"/>
                  </a:cubicBezTo>
                  <a:cubicBezTo>
                    <a:pt x="202" y="460"/>
                    <a:pt x="202" y="460"/>
                    <a:pt x="202" y="460"/>
                  </a:cubicBezTo>
                  <a:cubicBezTo>
                    <a:pt x="202" y="461"/>
                    <a:pt x="202" y="461"/>
                    <a:pt x="202" y="461"/>
                  </a:cubicBezTo>
                  <a:cubicBezTo>
                    <a:pt x="202" y="461"/>
                    <a:pt x="202" y="461"/>
                    <a:pt x="202" y="461"/>
                  </a:cubicBezTo>
                  <a:cubicBezTo>
                    <a:pt x="201" y="461"/>
                    <a:pt x="201" y="461"/>
                    <a:pt x="201" y="461"/>
                  </a:cubicBezTo>
                  <a:cubicBezTo>
                    <a:pt x="200" y="461"/>
                    <a:pt x="200" y="461"/>
                    <a:pt x="200" y="461"/>
                  </a:cubicBezTo>
                  <a:cubicBezTo>
                    <a:pt x="199" y="461"/>
                    <a:pt x="199" y="461"/>
                    <a:pt x="199" y="461"/>
                  </a:cubicBezTo>
                  <a:cubicBezTo>
                    <a:pt x="199" y="461"/>
                    <a:pt x="199" y="461"/>
                    <a:pt x="199" y="461"/>
                  </a:cubicBezTo>
                  <a:cubicBezTo>
                    <a:pt x="198" y="462"/>
                    <a:pt x="198" y="462"/>
                    <a:pt x="198" y="462"/>
                  </a:cubicBezTo>
                  <a:cubicBezTo>
                    <a:pt x="198" y="462"/>
                    <a:pt x="198" y="462"/>
                    <a:pt x="198" y="462"/>
                  </a:cubicBezTo>
                  <a:cubicBezTo>
                    <a:pt x="198" y="462"/>
                    <a:pt x="198" y="462"/>
                    <a:pt x="198" y="462"/>
                  </a:cubicBezTo>
                  <a:cubicBezTo>
                    <a:pt x="198" y="462"/>
                    <a:pt x="198" y="462"/>
                    <a:pt x="198" y="462"/>
                  </a:cubicBezTo>
                  <a:cubicBezTo>
                    <a:pt x="197" y="461"/>
                    <a:pt x="197" y="461"/>
                    <a:pt x="197" y="461"/>
                  </a:cubicBezTo>
                  <a:cubicBezTo>
                    <a:pt x="197" y="462"/>
                    <a:pt x="197" y="462"/>
                    <a:pt x="197" y="462"/>
                  </a:cubicBezTo>
                  <a:cubicBezTo>
                    <a:pt x="197" y="462"/>
                    <a:pt x="197" y="462"/>
                    <a:pt x="197" y="462"/>
                  </a:cubicBezTo>
                  <a:cubicBezTo>
                    <a:pt x="197" y="462"/>
                    <a:pt x="197" y="462"/>
                    <a:pt x="197" y="462"/>
                  </a:cubicBezTo>
                  <a:cubicBezTo>
                    <a:pt x="210" y="465"/>
                    <a:pt x="210" y="465"/>
                    <a:pt x="210" y="465"/>
                  </a:cubicBezTo>
                  <a:cubicBezTo>
                    <a:pt x="213" y="466"/>
                    <a:pt x="213" y="468"/>
                    <a:pt x="216" y="470"/>
                  </a:cubicBezTo>
                  <a:cubicBezTo>
                    <a:pt x="224" y="467"/>
                    <a:pt x="224" y="467"/>
                    <a:pt x="224" y="467"/>
                  </a:cubicBezTo>
                  <a:cubicBezTo>
                    <a:pt x="234" y="474"/>
                    <a:pt x="234" y="474"/>
                    <a:pt x="234" y="474"/>
                  </a:cubicBezTo>
                  <a:cubicBezTo>
                    <a:pt x="243" y="471"/>
                    <a:pt x="243" y="471"/>
                    <a:pt x="243" y="471"/>
                  </a:cubicBezTo>
                  <a:cubicBezTo>
                    <a:pt x="252" y="471"/>
                    <a:pt x="252" y="471"/>
                    <a:pt x="252" y="471"/>
                  </a:cubicBezTo>
                  <a:cubicBezTo>
                    <a:pt x="252" y="470"/>
                    <a:pt x="256" y="470"/>
                    <a:pt x="259" y="471"/>
                  </a:cubicBezTo>
                  <a:cubicBezTo>
                    <a:pt x="259" y="471"/>
                    <a:pt x="259" y="471"/>
                    <a:pt x="259" y="471"/>
                  </a:cubicBezTo>
                  <a:close/>
                  <a:moveTo>
                    <a:pt x="192" y="456"/>
                  </a:moveTo>
                  <a:cubicBezTo>
                    <a:pt x="192" y="456"/>
                    <a:pt x="192" y="456"/>
                    <a:pt x="192" y="456"/>
                  </a:cubicBezTo>
                  <a:cubicBezTo>
                    <a:pt x="192" y="456"/>
                    <a:pt x="192" y="456"/>
                    <a:pt x="192" y="456"/>
                  </a:cubicBezTo>
                  <a:cubicBezTo>
                    <a:pt x="192" y="456"/>
                    <a:pt x="193" y="456"/>
                    <a:pt x="193" y="456"/>
                  </a:cubicBezTo>
                  <a:cubicBezTo>
                    <a:pt x="193" y="456"/>
                    <a:pt x="193" y="457"/>
                    <a:pt x="193" y="457"/>
                  </a:cubicBezTo>
                  <a:cubicBezTo>
                    <a:pt x="193" y="457"/>
                    <a:pt x="193" y="457"/>
                    <a:pt x="193" y="457"/>
                  </a:cubicBezTo>
                  <a:cubicBezTo>
                    <a:pt x="193" y="457"/>
                    <a:pt x="193" y="457"/>
                    <a:pt x="194" y="458"/>
                  </a:cubicBezTo>
                  <a:cubicBezTo>
                    <a:pt x="194" y="458"/>
                    <a:pt x="193" y="458"/>
                    <a:pt x="193" y="458"/>
                  </a:cubicBezTo>
                  <a:cubicBezTo>
                    <a:pt x="193" y="458"/>
                    <a:pt x="193" y="458"/>
                    <a:pt x="193" y="458"/>
                  </a:cubicBezTo>
                  <a:cubicBezTo>
                    <a:pt x="192" y="458"/>
                    <a:pt x="192" y="458"/>
                    <a:pt x="192" y="458"/>
                  </a:cubicBezTo>
                  <a:cubicBezTo>
                    <a:pt x="192" y="458"/>
                    <a:pt x="192" y="458"/>
                    <a:pt x="192" y="458"/>
                  </a:cubicBezTo>
                  <a:cubicBezTo>
                    <a:pt x="192" y="456"/>
                    <a:pt x="192" y="456"/>
                    <a:pt x="192" y="456"/>
                  </a:cubicBezTo>
                  <a:close/>
                  <a:moveTo>
                    <a:pt x="450" y="202"/>
                  </a:moveTo>
                  <a:cubicBezTo>
                    <a:pt x="450" y="202"/>
                    <a:pt x="450" y="202"/>
                    <a:pt x="450" y="202"/>
                  </a:cubicBezTo>
                  <a:cubicBezTo>
                    <a:pt x="449" y="202"/>
                    <a:pt x="449" y="202"/>
                    <a:pt x="449" y="202"/>
                  </a:cubicBezTo>
                  <a:cubicBezTo>
                    <a:pt x="448" y="201"/>
                    <a:pt x="448" y="201"/>
                    <a:pt x="448" y="201"/>
                  </a:cubicBezTo>
                  <a:cubicBezTo>
                    <a:pt x="448" y="201"/>
                    <a:pt x="448" y="201"/>
                    <a:pt x="448" y="201"/>
                  </a:cubicBezTo>
                  <a:cubicBezTo>
                    <a:pt x="448" y="201"/>
                    <a:pt x="448" y="201"/>
                    <a:pt x="448" y="201"/>
                  </a:cubicBezTo>
                  <a:cubicBezTo>
                    <a:pt x="449" y="201"/>
                    <a:pt x="449" y="200"/>
                    <a:pt x="449" y="200"/>
                  </a:cubicBezTo>
                  <a:cubicBezTo>
                    <a:pt x="449" y="201"/>
                    <a:pt x="450" y="201"/>
                    <a:pt x="450" y="202"/>
                  </a:cubicBezTo>
                  <a:close/>
                  <a:moveTo>
                    <a:pt x="493" y="520"/>
                  </a:moveTo>
                  <a:cubicBezTo>
                    <a:pt x="493" y="520"/>
                    <a:pt x="493" y="520"/>
                    <a:pt x="493" y="520"/>
                  </a:cubicBezTo>
                  <a:cubicBezTo>
                    <a:pt x="491" y="524"/>
                    <a:pt x="491" y="524"/>
                    <a:pt x="491" y="524"/>
                  </a:cubicBezTo>
                  <a:cubicBezTo>
                    <a:pt x="489" y="527"/>
                    <a:pt x="489" y="527"/>
                    <a:pt x="489" y="527"/>
                  </a:cubicBezTo>
                  <a:cubicBezTo>
                    <a:pt x="494" y="529"/>
                    <a:pt x="494" y="529"/>
                    <a:pt x="494" y="529"/>
                  </a:cubicBezTo>
                  <a:cubicBezTo>
                    <a:pt x="497" y="533"/>
                    <a:pt x="497" y="533"/>
                    <a:pt x="497" y="533"/>
                  </a:cubicBezTo>
                  <a:cubicBezTo>
                    <a:pt x="497" y="533"/>
                    <a:pt x="499" y="536"/>
                    <a:pt x="501" y="536"/>
                  </a:cubicBezTo>
                  <a:cubicBezTo>
                    <a:pt x="503" y="536"/>
                    <a:pt x="506" y="538"/>
                    <a:pt x="506" y="538"/>
                  </a:cubicBezTo>
                  <a:cubicBezTo>
                    <a:pt x="506" y="538"/>
                    <a:pt x="508" y="535"/>
                    <a:pt x="508" y="531"/>
                  </a:cubicBezTo>
                  <a:cubicBezTo>
                    <a:pt x="509" y="528"/>
                    <a:pt x="505" y="524"/>
                    <a:pt x="511" y="523"/>
                  </a:cubicBezTo>
                  <a:cubicBezTo>
                    <a:pt x="517" y="523"/>
                    <a:pt x="513" y="516"/>
                    <a:pt x="513" y="516"/>
                  </a:cubicBezTo>
                  <a:cubicBezTo>
                    <a:pt x="513" y="511"/>
                    <a:pt x="513" y="511"/>
                    <a:pt x="513" y="511"/>
                  </a:cubicBezTo>
                  <a:cubicBezTo>
                    <a:pt x="512" y="505"/>
                    <a:pt x="512" y="505"/>
                    <a:pt x="512" y="505"/>
                  </a:cubicBezTo>
                  <a:cubicBezTo>
                    <a:pt x="513" y="503"/>
                    <a:pt x="513" y="503"/>
                    <a:pt x="513" y="503"/>
                  </a:cubicBezTo>
                  <a:cubicBezTo>
                    <a:pt x="516" y="499"/>
                    <a:pt x="516" y="499"/>
                    <a:pt x="516" y="499"/>
                  </a:cubicBezTo>
                  <a:cubicBezTo>
                    <a:pt x="519" y="496"/>
                    <a:pt x="519" y="496"/>
                    <a:pt x="519" y="496"/>
                  </a:cubicBezTo>
                  <a:cubicBezTo>
                    <a:pt x="519" y="496"/>
                    <a:pt x="520" y="493"/>
                    <a:pt x="520" y="491"/>
                  </a:cubicBezTo>
                  <a:cubicBezTo>
                    <a:pt x="519" y="490"/>
                    <a:pt x="516" y="485"/>
                    <a:pt x="516" y="485"/>
                  </a:cubicBezTo>
                  <a:cubicBezTo>
                    <a:pt x="519" y="473"/>
                    <a:pt x="519" y="473"/>
                    <a:pt x="519" y="473"/>
                  </a:cubicBezTo>
                  <a:cubicBezTo>
                    <a:pt x="518" y="471"/>
                    <a:pt x="518" y="471"/>
                    <a:pt x="518" y="471"/>
                  </a:cubicBezTo>
                  <a:cubicBezTo>
                    <a:pt x="517" y="468"/>
                    <a:pt x="517" y="468"/>
                    <a:pt x="517" y="468"/>
                  </a:cubicBezTo>
                  <a:cubicBezTo>
                    <a:pt x="515" y="459"/>
                    <a:pt x="515" y="459"/>
                    <a:pt x="515" y="459"/>
                  </a:cubicBezTo>
                  <a:cubicBezTo>
                    <a:pt x="515" y="447"/>
                    <a:pt x="515" y="447"/>
                    <a:pt x="515" y="447"/>
                  </a:cubicBezTo>
                  <a:cubicBezTo>
                    <a:pt x="509" y="449"/>
                    <a:pt x="509" y="449"/>
                    <a:pt x="509" y="449"/>
                  </a:cubicBezTo>
                  <a:cubicBezTo>
                    <a:pt x="511" y="454"/>
                    <a:pt x="511" y="454"/>
                    <a:pt x="511" y="454"/>
                  </a:cubicBezTo>
                  <a:cubicBezTo>
                    <a:pt x="509" y="463"/>
                    <a:pt x="509" y="463"/>
                    <a:pt x="509" y="463"/>
                  </a:cubicBezTo>
                  <a:cubicBezTo>
                    <a:pt x="504" y="464"/>
                    <a:pt x="504" y="464"/>
                    <a:pt x="504" y="464"/>
                  </a:cubicBezTo>
                  <a:cubicBezTo>
                    <a:pt x="502" y="465"/>
                    <a:pt x="502" y="465"/>
                    <a:pt x="502" y="465"/>
                  </a:cubicBezTo>
                  <a:cubicBezTo>
                    <a:pt x="499" y="468"/>
                    <a:pt x="499" y="468"/>
                    <a:pt x="499" y="468"/>
                  </a:cubicBezTo>
                  <a:cubicBezTo>
                    <a:pt x="494" y="469"/>
                    <a:pt x="494" y="469"/>
                    <a:pt x="494" y="469"/>
                  </a:cubicBezTo>
                  <a:cubicBezTo>
                    <a:pt x="489" y="473"/>
                    <a:pt x="489" y="473"/>
                    <a:pt x="489" y="473"/>
                  </a:cubicBezTo>
                  <a:cubicBezTo>
                    <a:pt x="485" y="478"/>
                    <a:pt x="485" y="478"/>
                    <a:pt x="485" y="478"/>
                  </a:cubicBezTo>
                  <a:cubicBezTo>
                    <a:pt x="482" y="481"/>
                    <a:pt x="482" y="481"/>
                    <a:pt x="482" y="481"/>
                  </a:cubicBezTo>
                  <a:cubicBezTo>
                    <a:pt x="482" y="481"/>
                    <a:pt x="482" y="483"/>
                    <a:pt x="484" y="485"/>
                  </a:cubicBezTo>
                  <a:cubicBezTo>
                    <a:pt x="486" y="488"/>
                    <a:pt x="481" y="498"/>
                    <a:pt x="481" y="498"/>
                  </a:cubicBezTo>
                  <a:cubicBezTo>
                    <a:pt x="485" y="498"/>
                    <a:pt x="485" y="498"/>
                    <a:pt x="485" y="498"/>
                  </a:cubicBezTo>
                  <a:cubicBezTo>
                    <a:pt x="486" y="503"/>
                    <a:pt x="486" y="503"/>
                    <a:pt x="486" y="503"/>
                  </a:cubicBezTo>
                  <a:cubicBezTo>
                    <a:pt x="483" y="508"/>
                    <a:pt x="483" y="508"/>
                    <a:pt x="483" y="508"/>
                  </a:cubicBezTo>
                  <a:cubicBezTo>
                    <a:pt x="486" y="510"/>
                    <a:pt x="486" y="510"/>
                    <a:pt x="486" y="510"/>
                  </a:cubicBezTo>
                  <a:cubicBezTo>
                    <a:pt x="489" y="510"/>
                    <a:pt x="489" y="510"/>
                    <a:pt x="489" y="510"/>
                  </a:cubicBezTo>
                  <a:cubicBezTo>
                    <a:pt x="486" y="516"/>
                    <a:pt x="486" y="516"/>
                    <a:pt x="486" y="516"/>
                  </a:cubicBezTo>
                  <a:cubicBezTo>
                    <a:pt x="486" y="518"/>
                    <a:pt x="486" y="518"/>
                    <a:pt x="486" y="518"/>
                  </a:cubicBezTo>
                  <a:lnTo>
                    <a:pt x="493" y="520"/>
                  </a:lnTo>
                  <a:close/>
                </a:path>
              </a:pathLst>
            </a:custGeom>
            <a:solidFill>
              <a:schemeClr val="accent2"/>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9" name="Freeform 13"/>
            <p:cNvSpPr>
              <a:spLocks/>
            </p:cNvSpPr>
            <p:nvPr/>
          </p:nvSpPr>
          <p:spPr bwMode="auto">
            <a:xfrm>
              <a:off x="2979926" y="1055254"/>
              <a:ext cx="543119" cy="437887"/>
            </a:xfrm>
            <a:custGeom>
              <a:avLst/>
              <a:gdLst>
                <a:gd name="T0" fmla="*/ 46 w 238"/>
                <a:gd name="T1" fmla="*/ 78 h 198"/>
                <a:gd name="T2" fmla="*/ 30 w 238"/>
                <a:gd name="T3" fmla="*/ 73 h 198"/>
                <a:gd name="T4" fmla="*/ 10 w 238"/>
                <a:gd name="T5" fmla="*/ 70 h 198"/>
                <a:gd name="T6" fmla="*/ 13 w 238"/>
                <a:gd name="T7" fmla="*/ 76 h 198"/>
                <a:gd name="T8" fmla="*/ 34 w 238"/>
                <a:gd name="T9" fmla="*/ 91 h 198"/>
                <a:gd name="T10" fmla="*/ 35 w 238"/>
                <a:gd name="T11" fmla="*/ 107 h 198"/>
                <a:gd name="T12" fmla="*/ 34 w 238"/>
                <a:gd name="T13" fmla="*/ 113 h 198"/>
                <a:gd name="T14" fmla="*/ 25 w 238"/>
                <a:gd name="T15" fmla="*/ 127 h 198"/>
                <a:gd name="T16" fmla="*/ 9 w 238"/>
                <a:gd name="T17" fmla="*/ 124 h 198"/>
                <a:gd name="T18" fmla="*/ 20 w 238"/>
                <a:gd name="T19" fmla="*/ 138 h 198"/>
                <a:gd name="T20" fmla="*/ 48 w 238"/>
                <a:gd name="T21" fmla="*/ 162 h 198"/>
                <a:gd name="T22" fmla="*/ 85 w 238"/>
                <a:gd name="T23" fmla="*/ 195 h 198"/>
                <a:gd name="T24" fmla="*/ 131 w 238"/>
                <a:gd name="T25" fmla="*/ 189 h 198"/>
                <a:gd name="T26" fmla="*/ 164 w 238"/>
                <a:gd name="T27" fmla="*/ 181 h 198"/>
                <a:gd name="T28" fmla="*/ 194 w 238"/>
                <a:gd name="T29" fmla="*/ 178 h 198"/>
                <a:gd name="T30" fmla="*/ 212 w 238"/>
                <a:gd name="T31" fmla="*/ 165 h 198"/>
                <a:gd name="T32" fmla="*/ 226 w 238"/>
                <a:gd name="T33" fmla="*/ 157 h 198"/>
                <a:gd name="T34" fmla="*/ 230 w 238"/>
                <a:gd name="T35" fmla="*/ 148 h 198"/>
                <a:gd name="T36" fmla="*/ 235 w 238"/>
                <a:gd name="T37" fmla="*/ 133 h 198"/>
                <a:gd name="T38" fmla="*/ 227 w 238"/>
                <a:gd name="T39" fmla="*/ 109 h 198"/>
                <a:gd name="T40" fmla="*/ 224 w 238"/>
                <a:gd name="T41" fmla="*/ 92 h 198"/>
                <a:gd name="T42" fmla="*/ 228 w 238"/>
                <a:gd name="T43" fmla="*/ 76 h 198"/>
                <a:gd name="T44" fmla="*/ 210 w 238"/>
                <a:gd name="T45" fmla="*/ 76 h 198"/>
                <a:gd name="T46" fmla="*/ 206 w 238"/>
                <a:gd name="T47" fmla="*/ 58 h 198"/>
                <a:gd name="T48" fmla="*/ 192 w 238"/>
                <a:gd name="T49" fmla="*/ 68 h 198"/>
                <a:gd name="T50" fmla="*/ 173 w 238"/>
                <a:gd name="T51" fmla="*/ 66 h 198"/>
                <a:gd name="T52" fmla="*/ 160 w 238"/>
                <a:gd name="T53" fmla="*/ 64 h 198"/>
                <a:gd name="T54" fmla="*/ 147 w 238"/>
                <a:gd name="T55" fmla="*/ 80 h 198"/>
                <a:gd name="T56" fmla="*/ 141 w 238"/>
                <a:gd name="T57" fmla="*/ 54 h 198"/>
                <a:gd name="T58" fmla="*/ 128 w 238"/>
                <a:gd name="T59" fmla="*/ 53 h 198"/>
                <a:gd name="T60" fmla="*/ 119 w 238"/>
                <a:gd name="T61" fmla="*/ 67 h 198"/>
                <a:gd name="T62" fmla="*/ 109 w 238"/>
                <a:gd name="T63" fmla="*/ 43 h 198"/>
                <a:gd name="T64" fmla="*/ 96 w 238"/>
                <a:gd name="T65" fmla="*/ 67 h 198"/>
                <a:gd name="T66" fmla="*/ 80 w 238"/>
                <a:gd name="T67" fmla="*/ 67 h 198"/>
                <a:gd name="T68" fmla="*/ 71 w 238"/>
                <a:gd name="T69" fmla="*/ 75 h 198"/>
                <a:gd name="T70" fmla="*/ 75 w 238"/>
                <a:gd name="T71" fmla="*/ 59 h 198"/>
                <a:gd name="T72" fmla="*/ 78 w 238"/>
                <a:gd name="T73" fmla="*/ 52 h 198"/>
                <a:gd name="T74" fmla="*/ 83 w 238"/>
                <a:gd name="T75" fmla="*/ 39 h 198"/>
                <a:gd name="T76" fmla="*/ 80 w 238"/>
                <a:gd name="T77" fmla="*/ 29 h 198"/>
                <a:gd name="T78" fmla="*/ 74 w 238"/>
                <a:gd name="T79" fmla="*/ 7 h 198"/>
                <a:gd name="T80" fmla="*/ 63 w 238"/>
                <a:gd name="T81" fmla="*/ 1 h 198"/>
                <a:gd name="T82" fmla="*/ 61 w 238"/>
                <a:gd name="T83" fmla="*/ 8 h 198"/>
                <a:gd name="T84" fmla="*/ 67 w 238"/>
                <a:gd name="T85" fmla="*/ 12 h 198"/>
                <a:gd name="T86" fmla="*/ 57 w 238"/>
                <a:gd name="T87" fmla="*/ 12 h 198"/>
                <a:gd name="T88" fmla="*/ 62 w 238"/>
                <a:gd name="T89" fmla="*/ 33 h 198"/>
                <a:gd name="T90" fmla="*/ 59 w 238"/>
                <a:gd name="T91" fmla="*/ 28 h 198"/>
                <a:gd name="T92" fmla="*/ 55 w 238"/>
                <a:gd name="T93" fmla="*/ 24 h 198"/>
                <a:gd name="T94" fmla="*/ 53 w 238"/>
                <a:gd name="T95" fmla="*/ 15 h 198"/>
                <a:gd name="T96" fmla="*/ 43 w 238"/>
                <a:gd name="T97" fmla="*/ 9 h 198"/>
                <a:gd name="T98" fmla="*/ 36 w 238"/>
                <a:gd name="T99" fmla="*/ 18 h 198"/>
                <a:gd name="T100" fmla="*/ 32 w 238"/>
                <a:gd name="T101" fmla="*/ 26 h 198"/>
                <a:gd name="T102" fmla="*/ 31 w 238"/>
                <a:gd name="T103" fmla="*/ 30 h 198"/>
                <a:gd name="T104" fmla="*/ 23 w 238"/>
                <a:gd name="T105" fmla="*/ 28 h 198"/>
                <a:gd name="T106" fmla="*/ 23 w 238"/>
                <a:gd name="T107" fmla="*/ 36 h 198"/>
                <a:gd name="T108" fmla="*/ 11 w 238"/>
                <a:gd name="T109" fmla="*/ 29 h 198"/>
                <a:gd name="T110" fmla="*/ 20 w 238"/>
                <a:gd name="T111" fmla="*/ 44 h 198"/>
                <a:gd name="T112" fmla="*/ 36 w 238"/>
                <a:gd name="T113" fmla="*/ 46 h 198"/>
                <a:gd name="T114" fmla="*/ 44 w 238"/>
                <a:gd name="T115" fmla="*/ 46 h 198"/>
                <a:gd name="T116" fmla="*/ 53 w 238"/>
                <a:gd name="T117" fmla="*/ 52 h 198"/>
                <a:gd name="T118" fmla="*/ 59 w 238"/>
                <a:gd name="T119" fmla="*/ 59 h 198"/>
                <a:gd name="T120" fmla="*/ 47 w 238"/>
                <a:gd name="T121" fmla="*/ 65 h 198"/>
                <a:gd name="T122" fmla="*/ 46 w 238"/>
                <a:gd name="T123" fmla="*/ 73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 h="198">
                  <a:moveTo>
                    <a:pt x="48" y="74"/>
                  </a:moveTo>
                  <a:cubicBezTo>
                    <a:pt x="52" y="77"/>
                    <a:pt x="52" y="77"/>
                    <a:pt x="52" y="77"/>
                  </a:cubicBezTo>
                  <a:cubicBezTo>
                    <a:pt x="55" y="75"/>
                    <a:pt x="55" y="75"/>
                    <a:pt x="55" y="75"/>
                  </a:cubicBezTo>
                  <a:cubicBezTo>
                    <a:pt x="57" y="73"/>
                    <a:pt x="57" y="73"/>
                    <a:pt x="57" y="73"/>
                  </a:cubicBezTo>
                  <a:cubicBezTo>
                    <a:pt x="59" y="75"/>
                    <a:pt x="59" y="75"/>
                    <a:pt x="59" y="75"/>
                  </a:cubicBezTo>
                  <a:cubicBezTo>
                    <a:pt x="56" y="78"/>
                    <a:pt x="56" y="78"/>
                    <a:pt x="56" y="78"/>
                  </a:cubicBezTo>
                  <a:cubicBezTo>
                    <a:pt x="54" y="80"/>
                    <a:pt x="54" y="80"/>
                    <a:pt x="54" y="80"/>
                  </a:cubicBezTo>
                  <a:cubicBezTo>
                    <a:pt x="54" y="83"/>
                    <a:pt x="54" y="83"/>
                    <a:pt x="54" y="83"/>
                  </a:cubicBezTo>
                  <a:cubicBezTo>
                    <a:pt x="50" y="82"/>
                    <a:pt x="50" y="82"/>
                    <a:pt x="50" y="82"/>
                  </a:cubicBezTo>
                  <a:cubicBezTo>
                    <a:pt x="46" y="78"/>
                    <a:pt x="46" y="78"/>
                    <a:pt x="46" y="78"/>
                  </a:cubicBezTo>
                  <a:cubicBezTo>
                    <a:pt x="44" y="77"/>
                    <a:pt x="44" y="77"/>
                    <a:pt x="44" y="77"/>
                  </a:cubicBezTo>
                  <a:cubicBezTo>
                    <a:pt x="42" y="76"/>
                    <a:pt x="42" y="76"/>
                    <a:pt x="42" y="76"/>
                  </a:cubicBezTo>
                  <a:cubicBezTo>
                    <a:pt x="41" y="73"/>
                    <a:pt x="41" y="73"/>
                    <a:pt x="41" y="73"/>
                  </a:cubicBezTo>
                  <a:cubicBezTo>
                    <a:pt x="40" y="74"/>
                    <a:pt x="40" y="74"/>
                    <a:pt x="40" y="74"/>
                  </a:cubicBezTo>
                  <a:cubicBezTo>
                    <a:pt x="36" y="75"/>
                    <a:pt x="36" y="75"/>
                    <a:pt x="36" y="75"/>
                  </a:cubicBezTo>
                  <a:cubicBezTo>
                    <a:pt x="35" y="76"/>
                    <a:pt x="35" y="76"/>
                    <a:pt x="35" y="76"/>
                  </a:cubicBezTo>
                  <a:cubicBezTo>
                    <a:pt x="34" y="74"/>
                    <a:pt x="34" y="74"/>
                    <a:pt x="34" y="74"/>
                  </a:cubicBezTo>
                  <a:cubicBezTo>
                    <a:pt x="35" y="72"/>
                    <a:pt x="35" y="72"/>
                    <a:pt x="35" y="72"/>
                  </a:cubicBezTo>
                  <a:cubicBezTo>
                    <a:pt x="32" y="72"/>
                    <a:pt x="32" y="72"/>
                    <a:pt x="32" y="72"/>
                  </a:cubicBezTo>
                  <a:cubicBezTo>
                    <a:pt x="32" y="72"/>
                    <a:pt x="31" y="73"/>
                    <a:pt x="30" y="73"/>
                  </a:cubicBezTo>
                  <a:cubicBezTo>
                    <a:pt x="29" y="73"/>
                    <a:pt x="28" y="73"/>
                    <a:pt x="28" y="73"/>
                  </a:cubicBezTo>
                  <a:cubicBezTo>
                    <a:pt x="27" y="72"/>
                    <a:pt x="26" y="71"/>
                    <a:pt x="25" y="71"/>
                  </a:cubicBezTo>
                  <a:cubicBezTo>
                    <a:pt x="24" y="70"/>
                    <a:pt x="23" y="69"/>
                    <a:pt x="23" y="69"/>
                  </a:cubicBezTo>
                  <a:cubicBezTo>
                    <a:pt x="21" y="70"/>
                    <a:pt x="21" y="70"/>
                    <a:pt x="21" y="70"/>
                  </a:cubicBezTo>
                  <a:cubicBezTo>
                    <a:pt x="19" y="72"/>
                    <a:pt x="19" y="72"/>
                    <a:pt x="19" y="72"/>
                  </a:cubicBezTo>
                  <a:cubicBezTo>
                    <a:pt x="19" y="71"/>
                    <a:pt x="19" y="71"/>
                    <a:pt x="19" y="71"/>
                  </a:cubicBezTo>
                  <a:cubicBezTo>
                    <a:pt x="17" y="70"/>
                    <a:pt x="17" y="70"/>
                    <a:pt x="17" y="70"/>
                  </a:cubicBezTo>
                  <a:cubicBezTo>
                    <a:pt x="13" y="70"/>
                    <a:pt x="13" y="70"/>
                    <a:pt x="13" y="70"/>
                  </a:cubicBezTo>
                  <a:cubicBezTo>
                    <a:pt x="12" y="70"/>
                    <a:pt x="12" y="70"/>
                    <a:pt x="12" y="70"/>
                  </a:cubicBezTo>
                  <a:cubicBezTo>
                    <a:pt x="12" y="70"/>
                    <a:pt x="12" y="70"/>
                    <a:pt x="10" y="70"/>
                  </a:cubicBezTo>
                  <a:cubicBezTo>
                    <a:pt x="9" y="69"/>
                    <a:pt x="9" y="69"/>
                    <a:pt x="9" y="69"/>
                  </a:cubicBezTo>
                  <a:cubicBezTo>
                    <a:pt x="6" y="68"/>
                    <a:pt x="6" y="68"/>
                    <a:pt x="6" y="68"/>
                  </a:cubicBezTo>
                  <a:cubicBezTo>
                    <a:pt x="3" y="67"/>
                    <a:pt x="3" y="67"/>
                    <a:pt x="3" y="67"/>
                  </a:cubicBezTo>
                  <a:cubicBezTo>
                    <a:pt x="3" y="67"/>
                    <a:pt x="2" y="67"/>
                    <a:pt x="2" y="68"/>
                  </a:cubicBezTo>
                  <a:cubicBezTo>
                    <a:pt x="2" y="70"/>
                    <a:pt x="0" y="71"/>
                    <a:pt x="0" y="72"/>
                  </a:cubicBezTo>
                  <a:cubicBezTo>
                    <a:pt x="1" y="73"/>
                    <a:pt x="2" y="73"/>
                    <a:pt x="3" y="75"/>
                  </a:cubicBezTo>
                  <a:cubicBezTo>
                    <a:pt x="5" y="76"/>
                    <a:pt x="5" y="76"/>
                    <a:pt x="5" y="76"/>
                  </a:cubicBezTo>
                  <a:cubicBezTo>
                    <a:pt x="8" y="76"/>
                    <a:pt x="8" y="76"/>
                    <a:pt x="8" y="76"/>
                  </a:cubicBezTo>
                  <a:cubicBezTo>
                    <a:pt x="9" y="75"/>
                    <a:pt x="9" y="75"/>
                    <a:pt x="9" y="75"/>
                  </a:cubicBezTo>
                  <a:cubicBezTo>
                    <a:pt x="13" y="76"/>
                    <a:pt x="13" y="76"/>
                    <a:pt x="13" y="76"/>
                  </a:cubicBezTo>
                  <a:cubicBezTo>
                    <a:pt x="14" y="78"/>
                    <a:pt x="15" y="80"/>
                    <a:pt x="16" y="79"/>
                  </a:cubicBezTo>
                  <a:cubicBezTo>
                    <a:pt x="17" y="78"/>
                    <a:pt x="17" y="78"/>
                    <a:pt x="17" y="78"/>
                  </a:cubicBezTo>
                  <a:cubicBezTo>
                    <a:pt x="19" y="79"/>
                    <a:pt x="19" y="79"/>
                    <a:pt x="19" y="79"/>
                  </a:cubicBezTo>
                  <a:cubicBezTo>
                    <a:pt x="19" y="79"/>
                    <a:pt x="20" y="83"/>
                    <a:pt x="22" y="83"/>
                  </a:cubicBezTo>
                  <a:cubicBezTo>
                    <a:pt x="23" y="84"/>
                    <a:pt x="24" y="84"/>
                    <a:pt x="24" y="84"/>
                  </a:cubicBezTo>
                  <a:cubicBezTo>
                    <a:pt x="28" y="86"/>
                    <a:pt x="28" y="86"/>
                    <a:pt x="28" y="86"/>
                  </a:cubicBezTo>
                  <a:cubicBezTo>
                    <a:pt x="30" y="86"/>
                    <a:pt x="30" y="86"/>
                    <a:pt x="30" y="86"/>
                  </a:cubicBezTo>
                  <a:cubicBezTo>
                    <a:pt x="30" y="86"/>
                    <a:pt x="33" y="85"/>
                    <a:pt x="33" y="86"/>
                  </a:cubicBezTo>
                  <a:cubicBezTo>
                    <a:pt x="33" y="87"/>
                    <a:pt x="35" y="88"/>
                    <a:pt x="34" y="89"/>
                  </a:cubicBezTo>
                  <a:cubicBezTo>
                    <a:pt x="34" y="89"/>
                    <a:pt x="34" y="90"/>
                    <a:pt x="34" y="91"/>
                  </a:cubicBezTo>
                  <a:cubicBezTo>
                    <a:pt x="34" y="92"/>
                    <a:pt x="34" y="93"/>
                    <a:pt x="34" y="93"/>
                  </a:cubicBezTo>
                  <a:cubicBezTo>
                    <a:pt x="31" y="96"/>
                    <a:pt x="31" y="96"/>
                    <a:pt x="31" y="96"/>
                  </a:cubicBezTo>
                  <a:cubicBezTo>
                    <a:pt x="31" y="98"/>
                    <a:pt x="31" y="98"/>
                    <a:pt x="31" y="98"/>
                  </a:cubicBezTo>
                  <a:cubicBezTo>
                    <a:pt x="31" y="98"/>
                    <a:pt x="31" y="100"/>
                    <a:pt x="30" y="100"/>
                  </a:cubicBezTo>
                  <a:cubicBezTo>
                    <a:pt x="30" y="101"/>
                    <a:pt x="29" y="104"/>
                    <a:pt x="29" y="104"/>
                  </a:cubicBezTo>
                  <a:cubicBezTo>
                    <a:pt x="32" y="102"/>
                    <a:pt x="32" y="102"/>
                    <a:pt x="32" y="102"/>
                  </a:cubicBezTo>
                  <a:cubicBezTo>
                    <a:pt x="32" y="102"/>
                    <a:pt x="33" y="102"/>
                    <a:pt x="33" y="103"/>
                  </a:cubicBezTo>
                  <a:cubicBezTo>
                    <a:pt x="32" y="105"/>
                    <a:pt x="31" y="106"/>
                    <a:pt x="31" y="106"/>
                  </a:cubicBezTo>
                  <a:cubicBezTo>
                    <a:pt x="31" y="106"/>
                    <a:pt x="32" y="109"/>
                    <a:pt x="33" y="108"/>
                  </a:cubicBezTo>
                  <a:cubicBezTo>
                    <a:pt x="35" y="107"/>
                    <a:pt x="35" y="107"/>
                    <a:pt x="35" y="107"/>
                  </a:cubicBezTo>
                  <a:cubicBezTo>
                    <a:pt x="37" y="106"/>
                    <a:pt x="37" y="106"/>
                    <a:pt x="37" y="106"/>
                  </a:cubicBezTo>
                  <a:cubicBezTo>
                    <a:pt x="40" y="105"/>
                    <a:pt x="40" y="105"/>
                    <a:pt x="40" y="105"/>
                  </a:cubicBezTo>
                  <a:cubicBezTo>
                    <a:pt x="40" y="105"/>
                    <a:pt x="40" y="105"/>
                    <a:pt x="41" y="104"/>
                  </a:cubicBezTo>
                  <a:cubicBezTo>
                    <a:pt x="43" y="104"/>
                    <a:pt x="46" y="104"/>
                    <a:pt x="46" y="104"/>
                  </a:cubicBezTo>
                  <a:cubicBezTo>
                    <a:pt x="46" y="104"/>
                    <a:pt x="47" y="107"/>
                    <a:pt x="46" y="107"/>
                  </a:cubicBezTo>
                  <a:cubicBezTo>
                    <a:pt x="45" y="107"/>
                    <a:pt x="41" y="106"/>
                    <a:pt x="41" y="106"/>
                  </a:cubicBezTo>
                  <a:cubicBezTo>
                    <a:pt x="39" y="107"/>
                    <a:pt x="39" y="107"/>
                    <a:pt x="39" y="107"/>
                  </a:cubicBezTo>
                  <a:cubicBezTo>
                    <a:pt x="37" y="108"/>
                    <a:pt x="37" y="108"/>
                    <a:pt x="37" y="108"/>
                  </a:cubicBezTo>
                  <a:cubicBezTo>
                    <a:pt x="35" y="110"/>
                    <a:pt x="35" y="110"/>
                    <a:pt x="35" y="110"/>
                  </a:cubicBezTo>
                  <a:cubicBezTo>
                    <a:pt x="35" y="110"/>
                    <a:pt x="33" y="113"/>
                    <a:pt x="34" y="113"/>
                  </a:cubicBezTo>
                  <a:cubicBezTo>
                    <a:pt x="35" y="114"/>
                    <a:pt x="32" y="115"/>
                    <a:pt x="32" y="115"/>
                  </a:cubicBezTo>
                  <a:cubicBezTo>
                    <a:pt x="31" y="115"/>
                    <a:pt x="31" y="115"/>
                    <a:pt x="31" y="115"/>
                  </a:cubicBezTo>
                  <a:cubicBezTo>
                    <a:pt x="31" y="116"/>
                    <a:pt x="31" y="116"/>
                    <a:pt x="31" y="116"/>
                  </a:cubicBezTo>
                  <a:cubicBezTo>
                    <a:pt x="31" y="116"/>
                    <a:pt x="31" y="116"/>
                    <a:pt x="32" y="117"/>
                  </a:cubicBezTo>
                  <a:cubicBezTo>
                    <a:pt x="33" y="117"/>
                    <a:pt x="36" y="117"/>
                    <a:pt x="36" y="117"/>
                  </a:cubicBezTo>
                  <a:cubicBezTo>
                    <a:pt x="36" y="117"/>
                    <a:pt x="38" y="116"/>
                    <a:pt x="37" y="117"/>
                  </a:cubicBezTo>
                  <a:cubicBezTo>
                    <a:pt x="37" y="118"/>
                    <a:pt x="36" y="121"/>
                    <a:pt x="36" y="121"/>
                  </a:cubicBezTo>
                  <a:cubicBezTo>
                    <a:pt x="36" y="121"/>
                    <a:pt x="35" y="122"/>
                    <a:pt x="32" y="122"/>
                  </a:cubicBezTo>
                  <a:cubicBezTo>
                    <a:pt x="30" y="123"/>
                    <a:pt x="27" y="124"/>
                    <a:pt x="27" y="124"/>
                  </a:cubicBezTo>
                  <a:cubicBezTo>
                    <a:pt x="25" y="127"/>
                    <a:pt x="25" y="127"/>
                    <a:pt x="25" y="127"/>
                  </a:cubicBezTo>
                  <a:cubicBezTo>
                    <a:pt x="25" y="127"/>
                    <a:pt x="26" y="128"/>
                    <a:pt x="23" y="128"/>
                  </a:cubicBezTo>
                  <a:cubicBezTo>
                    <a:pt x="21" y="128"/>
                    <a:pt x="19" y="128"/>
                    <a:pt x="19" y="128"/>
                  </a:cubicBezTo>
                  <a:cubicBezTo>
                    <a:pt x="17" y="128"/>
                    <a:pt x="17" y="128"/>
                    <a:pt x="17" y="128"/>
                  </a:cubicBezTo>
                  <a:cubicBezTo>
                    <a:pt x="17" y="128"/>
                    <a:pt x="15" y="129"/>
                    <a:pt x="15" y="129"/>
                  </a:cubicBezTo>
                  <a:cubicBezTo>
                    <a:pt x="14" y="128"/>
                    <a:pt x="13" y="127"/>
                    <a:pt x="13" y="127"/>
                  </a:cubicBezTo>
                  <a:cubicBezTo>
                    <a:pt x="14" y="123"/>
                    <a:pt x="14" y="123"/>
                    <a:pt x="14" y="123"/>
                  </a:cubicBezTo>
                  <a:cubicBezTo>
                    <a:pt x="13" y="122"/>
                    <a:pt x="13" y="122"/>
                    <a:pt x="13" y="122"/>
                  </a:cubicBezTo>
                  <a:cubicBezTo>
                    <a:pt x="13" y="119"/>
                    <a:pt x="13" y="119"/>
                    <a:pt x="13" y="119"/>
                  </a:cubicBezTo>
                  <a:cubicBezTo>
                    <a:pt x="13" y="119"/>
                    <a:pt x="10" y="121"/>
                    <a:pt x="10" y="122"/>
                  </a:cubicBezTo>
                  <a:cubicBezTo>
                    <a:pt x="9" y="122"/>
                    <a:pt x="9" y="124"/>
                    <a:pt x="9" y="124"/>
                  </a:cubicBezTo>
                  <a:cubicBezTo>
                    <a:pt x="7" y="127"/>
                    <a:pt x="7" y="127"/>
                    <a:pt x="7" y="127"/>
                  </a:cubicBezTo>
                  <a:cubicBezTo>
                    <a:pt x="6" y="127"/>
                    <a:pt x="6" y="127"/>
                    <a:pt x="6" y="127"/>
                  </a:cubicBezTo>
                  <a:cubicBezTo>
                    <a:pt x="6" y="131"/>
                    <a:pt x="6" y="131"/>
                    <a:pt x="6" y="131"/>
                  </a:cubicBezTo>
                  <a:cubicBezTo>
                    <a:pt x="5" y="133"/>
                    <a:pt x="5" y="133"/>
                    <a:pt x="5" y="133"/>
                  </a:cubicBezTo>
                  <a:cubicBezTo>
                    <a:pt x="5" y="133"/>
                    <a:pt x="4" y="133"/>
                    <a:pt x="5" y="134"/>
                  </a:cubicBezTo>
                  <a:cubicBezTo>
                    <a:pt x="6" y="134"/>
                    <a:pt x="10" y="136"/>
                    <a:pt x="10" y="136"/>
                  </a:cubicBezTo>
                  <a:cubicBezTo>
                    <a:pt x="10" y="136"/>
                    <a:pt x="11" y="135"/>
                    <a:pt x="13" y="137"/>
                  </a:cubicBezTo>
                  <a:cubicBezTo>
                    <a:pt x="14" y="138"/>
                    <a:pt x="16" y="139"/>
                    <a:pt x="16" y="139"/>
                  </a:cubicBezTo>
                  <a:cubicBezTo>
                    <a:pt x="17" y="139"/>
                    <a:pt x="17" y="139"/>
                    <a:pt x="17" y="139"/>
                  </a:cubicBezTo>
                  <a:cubicBezTo>
                    <a:pt x="20" y="138"/>
                    <a:pt x="20" y="138"/>
                    <a:pt x="20" y="138"/>
                  </a:cubicBezTo>
                  <a:cubicBezTo>
                    <a:pt x="22" y="140"/>
                    <a:pt x="22" y="140"/>
                    <a:pt x="22" y="140"/>
                  </a:cubicBezTo>
                  <a:cubicBezTo>
                    <a:pt x="27" y="141"/>
                    <a:pt x="27" y="141"/>
                    <a:pt x="27" y="141"/>
                  </a:cubicBezTo>
                  <a:cubicBezTo>
                    <a:pt x="27" y="141"/>
                    <a:pt x="28" y="143"/>
                    <a:pt x="28" y="144"/>
                  </a:cubicBezTo>
                  <a:cubicBezTo>
                    <a:pt x="29" y="144"/>
                    <a:pt x="31" y="147"/>
                    <a:pt x="31" y="147"/>
                  </a:cubicBezTo>
                  <a:cubicBezTo>
                    <a:pt x="31" y="147"/>
                    <a:pt x="31" y="145"/>
                    <a:pt x="33" y="146"/>
                  </a:cubicBezTo>
                  <a:cubicBezTo>
                    <a:pt x="36" y="146"/>
                    <a:pt x="37" y="146"/>
                    <a:pt x="37" y="146"/>
                  </a:cubicBezTo>
                  <a:cubicBezTo>
                    <a:pt x="37" y="146"/>
                    <a:pt x="39" y="146"/>
                    <a:pt x="40" y="147"/>
                  </a:cubicBezTo>
                  <a:cubicBezTo>
                    <a:pt x="41" y="148"/>
                    <a:pt x="44" y="153"/>
                    <a:pt x="44" y="153"/>
                  </a:cubicBezTo>
                  <a:cubicBezTo>
                    <a:pt x="46" y="158"/>
                    <a:pt x="46" y="158"/>
                    <a:pt x="46" y="158"/>
                  </a:cubicBezTo>
                  <a:cubicBezTo>
                    <a:pt x="48" y="162"/>
                    <a:pt x="48" y="162"/>
                    <a:pt x="48" y="162"/>
                  </a:cubicBezTo>
                  <a:cubicBezTo>
                    <a:pt x="48" y="162"/>
                    <a:pt x="48" y="163"/>
                    <a:pt x="50" y="164"/>
                  </a:cubicBezTo>
                  <a:cubicBezTo>
                    <a:pt x="52" y="166"/>
                    <a:pt x="53" y="168"/>
                    <a:pt x="53" y="168"/>
                  </a:cubicBezTo>
                  <a:cubicBezTo>
                    <a:pt x="53" y="168"/>
                    <a:pt x="53" y="169"/>
                    <a:pt x="54" y="170"/>
                  </a:cubicBezTo>
                  <a:cubicBezTo>
                    <a:pt x="55" y="172"/>
                    <a:pt x="57" y="174"/>
                    <a:pt x="57" y="174"/>
                  </a:cubicBezTo>
                  <a:cubicBezTo>
                    <a:pt x="57" y="174"/>
                    <a:pt x="57" y="175"/>
                    <a:pt x="58" y="176"/>
                  </a:cubicBezTo>
                  <a:cubicBezTo>
                    <a:pt x="60" y="177"/>
                    <a:pt x="62" y="177"/>
                    <a:pt x="63" y="178"/>
                  </a:cubicBezTo>
                  <a:cubicBezTo>
                    <a:pt x="65" y="180"/>
                    <a:pt x="67" y="182"/>
                    <a:pt x="67" y="182"/>
                  </a:cubicBezTo>
                  <a:cubicBezTo>
                    <a:pt x="67" y="182"/>
                    <a:pt x="72" y="187"/>
                    <a:pt x="74" y="189"/>
                  </a:cubicBezTo>
                  <a:cubicBezTo>
                    <a:pt x="76" y="191"/>
                    <a:pt x="78" y="193"/>
                    <a:pt x="79" y="193"/>
                  </a:cubicBezTo>
                  <a:cubicBezTo>
                    <a:pt x="80" y="194"/>
                    <a:pt x="85" y="195"/>
                    <a:pt x="85" y="195"/>
                  </a:cubicBezTo>
                  <a:cubicBezTo>
                    <a:pt x="85" y="195"/>
                    <a:pt x="88" y="198"/>
                    <a:pt x="89" y="197"/>
                  </a:cubicBezTo>
                  <a:cubicBezTo>
                    <a:pt x="91" y="197"/>
                    <a:pt x="87" y="196"/>
                    <a:pt x="93" y="196"/>
                  </a:cubicBezTo>
                  <a:cubicBezTo>
                    <a:pt x="99" y="196"/>
                    <a:pt x="103" y="198"/>
                    <a:pt x="103" y="198"/>
                  </a:cubicBezTo>
                  <a:cubicBezTo>
                    <a:pt x="107" y="195"/>
                    <a:pt x="107" y="195"/>
                    <a:pt x="107" y="195"/>
                  </a:cubicBezTo>
                  <a:cubicBezTo>
                    <a:pt x="107" y="195"/>
                    <a:pt x="106" y="197"/>
                    <a:pt x="107" y="194"/>
                  </a:cubicBezTo>
                  <a:cubicBezTo>
                    <a:pt x="108" y="192"/>
                    <a:pt x="109" y="190"/>
                    <a:pt x="109" y="190"/>
                  </a:cubicBezTo>
                  <a:cubicBezTo>
                    <a:pt x="109" y="190"/>
                    <a:pt x="108" y="188"/>
                    <a:pt x="111" y="188"/>
                  </a:cubicBezTo>
                  <a:cubicBezTo>
                    <a:pt x="113" y="188"/>
                    <a:pt x="119" y="187"/>
                    <a:pt x="120" y="187"/>
                  </a:cubicBezTo>
                  <a:cubicBezTo>
                    <a:pt x="121" y="187"/>
                    <a:pt x="121" y="188"/>
                    <a:pt x="122" y="187"/>
                  </a:cubicBezTo>
                  <a:cubicBezTo>
                    <a:pt x="122" y="186"/>
                    <a:pt x="131" y="189"/>
                    <a:pt x="131" y="189"/>
                  </a:cubicBezTo>
                  <a:cubicBezTo>
                    <a:pt x="132" y="187"/>
                    <a:pt x="132" y="187"/>
                    <a:pt x="132" y="187"/>
                  </a:cubicBezTo>
                  <a:cubicBezTo>
                    <a:pt x="134" y="186"/>
                    <a:pt x="134" y="186"/>
                    <a:pt x="134" y="186"/>
                  </a:cubicBezTo>
                  <a:cubicBezTo>
                    <a:pt x="136" y="190"/>
                    <a:pt x="136" y="190"/>
                    <a:pt x="136" y="190"/>
                  </a:cubicBezTo>
                  <a:cubicBezTo>
                    <a:pt x="140" y="190"/>
                    <a:pt x="140" y="190"/>
                    <a:pt x="140" y="190"/>
                  </a:cubicBezTo>
                  <a:cubicBezTo>
                    <a:pt x="140" y="190"/>
                    <a:pt x="143" y="189"/>
                    <a:pt x="145" y="189"/>
                  </a:cubicBezTo>
                  <a:cubicBezTo>
                    <a:pt x="146" y="189"/>
                    <a:pt x="150" y="187"/>
                    <a:pt x="150" y="187"/>
                  </a:cubicBezTo>
                  <a:cubicBezTo>
                    <a:pt x="150" y="187"/>
                    <a:pt x="151" y="185"/>
                    <a:pt x="152" y="185"/>
                  </a:cubicBezTo>
                  <a:cubicBezTo>
                    <a:pt x="153" y="184"/>
                    <a:pt x="156" y="184"/>
                    <a:pt x="157" y="184"/>
                  </a:cubicBezTo>
                  <a:cubicBezTo>
                    <a:pt x="159" y="184"/>
                    <a:pt x="162" y="183"/>
                    <a:pt x="162" y="183"/>
                  </a:cubicBezTo>
                  <a:cubicBezTo>
                    <a:pt x="164" y="181"/>
                    <a:pt x="164" y="181"/>
                    <a:pt x="164" y="181"/>
                  </a:cubicBezTo>
                  <a:cubicBezTo>
                    <a:pt x="164" y="181"/>
                    <a:pt x="165" y="180"/>
                    <a:pt x="167" y="180"/>
                  </a:cubicBezTo>
                  <a:cubicBezTo>
                    <a:pt x="168" y="181"/>
                    <a:pt x="172" y="181"/>
                    <a:pt x="172" y="181"/>
                  </a:cubicBezTo>
                  <a:cubicBezTo>
                    <a:pt x="175" y="179"/>
                    <a:pt x="175" y="179"/>
                    <a:pt x="175" y="179"/>
                  </a:cubicBezTo>
                  <a:cubicBezTo>
                    <a:pt x="178" y="178"/>
                    <a:pt x="178" y="178"/>
                    <a:pt x="178" y="178"/>
                  </a:cubicBezTo>
                  <a:cubicBezTo>
                    <a:pt x="178" y="178"/>
                    <a:pt x="178" y="177"/>
                    <a:pt x="179" y="178"/>
                  </a:cubicBezTo>
                  <a:cubicBezTo>
                    <a:pt x="180" y="179"/>
                    <a:pt x="182" y="181"/>
                    <a:pt x="182" y="181"/>
                  </a:cubicBezTo>
                  <a:cubicBezTo>
                    <a:pt x="186" y="182"/>
                    <a:pt x="186" y="182"/>
                    <a:pt x="186" y="182"/>
                  </a:cubicBezTo>
                  <a:cubicBezTo>
                    <a:pt x="189" y="181"/>
                    <a:pt x="189" y="181"/>
                    <a:pt x="189" y="181"/>
                  </a:cubicBezTo>
                  <a:cubicBezTo>
                    <a:pt x="191" y="179"/>
                    <a:pt x="191" y="179"/>
                    <a:pt x="191" y="179"/>
                  </a:cubicBezTo>
                  <a:cubicBezTo>
                    <a:pt x="191" y="179"/>
                    <a:pt x="191" y="178"/>
                    <a:pt x="194" y="178"/>
                  </a:cubicBezTo>
                  <a:cubicBezTo>
                    <a:pt x="197" y="178"/>
                    <a:pt x="198" y="178"/>
                    <a:pt x="198" y="178"/>
                  </a:cubicBezTo>
                  <a:cubicBezTo>
                    <a:pt x="198" y="178"/>
                    <a:pt x="201" y="178"/>
                    <a:pt x="201" y="177"/>
                  </a:cubicBezTo>
                  <a:cubicBezTo>
                    <a:pt x="201" y="176"/>
                    <a:pt x="201" y="174"/>
                    <a:pt x="202" y="173"/>
                  </a:cubicBezTo>
                  <a:cubicBezTo>
                    <a:pt x="202" y="172"/>
                    <a:pt x="206" y="168"/>
                    <a:pt x="206" y="168"/>
                  </a:cubicBezTo>
                  <a:cubicBezTo>
                    <a:pt x="208" y="167"/>
                    <a:pt x="208" y="167"/>
                    <a:pt x="208" y="167"/>
                  </a:cubicBezTo>
                  <a:cubicBezTo>
                    <a:pt x="207" y="164"/>
                    <a:pt x="207" y="164"/>
                    <a:pt x="207" y="164"/>
                  </a:cubicBezTo>
                  <a:cubicBezTo>
                    <a:pt x="208" y="162"/>
                    <a:pt x="208" y="162"/>
                    <a:pt x="208" y="162"/>
                  </a:cubicBezTo>
                  <a:cubicBezTo>
                    <a:pt x="208" y="162"/>
                    <a:pt x="211" y="161"/>
                    <a:pt x="210" y="163"/>
                  </a:cubicBezTo>
                  <a:cubicBezTo>
                    <a:pt x="209" y="165"/>
                    <a:pt x="210" y="166"/>
                    <a:pt x="210" y="166"/>
                  </a:cubicBezTo>
                  <a:cubicBezTo>
                    <a:pt x="210" y="166"/>
                    <a:pt x="211" y="165"/>
                    <a:pt x="212" y="165"/>
                  </a:cubicBezTo>
                  <a:cubicBezTo>
                    <a:pt x="214" y="165"/>
                    <a:pt x="214" y="164"/>
                    <a:pt x="215" y="164"/>
                  </a:cubicBezTo>
                  <a:cubicBezTo>
                    <a:pt x="217" y="165"/>
                    <a:pt x="218" y="164"/>
                    <a:pt x="218" y="164"/>
                  </a:cubicBezTo>
                  <a:cubicBezTo>
                    <a:pt x="218" y="164"/>
                    <a:pt x="217" y="162"/>
                    <a:pt x="218" y="162"/>
                  </a:cubicBezTo>
                  <a:cubicBezTo>
                    <a:pt x="219" y="163"/>
                    <a:pt x="221" y="163"/>
                    <a:pt x="221" y="163"/>
                  </a:cubicBezTo>
                  <a:cubicBezTo>
                    <a:pt x="221" y="163"/>
                    <a:pt x="222" y="163"/>
                    <a:pt x="222" y="162"/>
                  </a:cubicBezTo>
                  <a:cubicBezTo>
                    <a:pt x="222" y="162"/>
                    <a:pt x="219" y="160"/>
                    <a:pt x="220" y="160"/>
                  </a:cubicBezTo>
                  <a:cubicBezTo>
                    <a:pt x="221" y="161"/>
                    <a:pt x="223" y="160"/>
                    <a:pt x="223" y="160"/>
                  </a:cubicBezTo>
                  <a:cubicBezTo>
                    <a:pt x="223" y="160"/>
                    <a:pt x="226" y="161"/>
                    <a:pt x="223" y="159"/>
                  </a:cubicBezTo>
                  <a:cubicBezTo>
                    <a:pt x="221" y="156"/>
                    <a:pt x="224" y="156"/>
                    <a:pt x="224" y="156"/>
                  </a:cubicBezTo>
                  <a:cubicBezTo>
                    <a:pt x="224" y="156"/>
                    <a:pt x="227" y="157"/>
                    <a:pt x="226" y="157"/>
                  </a:cubicBezTo>
                  <a:cubicBezTo>
                    <a:pt x="225" y="156"/>
                    <a:pt x="221" y="151"/>
                    <a:pt x="221" y="151"/>
                  </a:cubicBezTo>
                  <a:cubicBezTo>
                    <a:pt x="221" y="150"/>
                    <a:pt x="221" y="150"/>
                    <a:pt x="221" y="150"/>
                  </a:cubicBezTo>
                  <a:cubicBezTo>
                    <a:pt x="221" y="148"/>
                    <a:pt x="221" y="148"/>
                    <a:pt x="221" y="148"/>
                  </a:cubicBezTo>
                  <a:cubicBezTo>
                    <a:pt x="221" y="148"/>
                    <a:pt x="223" y="149"/>
                    <a:pt x="224" y="150"/>
                  </a:cubicBezTo>
                  <a:cubicBezTo>
                    <a:pt x="224" y="150"/>
                    <a:pt x="224" y="150"/>
                    <a:pt x="225" y="151"/>
                  </a:cubicBezTo>
                  <a:cubicBezTo>
                    <a:pt x="227" y="152"/>
                    <a:pt x="226" y="154"/>
                    <a:pt x="227" y="154"/>
                  </a:cubicBezTo>
                  <a:cubicBezTo>
                    <a:pt x="228" y="155"/>
                    <a:pt x="231" y="154"/>
                    <a:pt x="231" y="154"/>
                  </a:cubicBezTo>
                  <a:cubicBezTo>
                    <a:pt x="233" y="151"/>
                    <a:pt x="233" y="151"/>
                    <a:pt x="233" y="151"/>
                  </a:cubicBezTo>
                  <a:cubicBezTo>
                    <a:pt x="233" y="151"/>
                    <a:pt x="237" y="147"/>
                    <a:pt x="236" y="147"/>
                  </a:cubicBezTo>
                  <a:cubicBezTo>
                    <a:pt x="235" y="146"/>
                    <a:pt x="230" y="148"/>
                    <a:pt x="230" y="148"/>
                  </a:cubicBezTo>
                  <a:cubicBezTo>
                    <a:pt x="232" y="144"/>
                    <a:pt x="232" y="144"/>
                    <a:pt x="232" y="144"/>
                  </a:cubicBezTo>
                  <a:cubicBezTo>
                    <a:pt x="229" y="143"/>
                    <a:pt x="229" y="143"/>
                    <a:pt x="229" y="143"/>
                  </a:cubicBezTo>
                  <a:cubicBezTo>
                    <a:pt x="228" y="142"/>
                    <a:pt x="228" y="142"/>
                    <a:pt x="228" y="142"/>
                  </a:cubicBezTo>
                  <a:cubicBezTo>
                    <a:pt x="228" y="142"/>
                    <a:pt x="231" y="142"/>
                    <a:pt x="231" y="142"/>
                  </a:cubicBezTo>
                  <a:cubicBezTo>
                    <a:pt x="232" y="142"/>
                    <a:pt x="234" y="141"/>
                    <a:pt x="234" y="141"/>
                  </a:cubicBezTo>
                  <a:cubicBezTo>
                    <a:pt x="234" y="139"/>
                    <a:pt x="234" y="139"/>
                    <a:pt x="234" y="139"/>
                  </a:cubicBezTo>
                  <a:cubicBezTo>
                    <a:pt x="231" y="137"/>
                    <a:pt x="231" y="137"/>
                    <a:pt x="231" y="137"/>
                  </a:cubicBezTo>
                  <a:cubicBezTo>
                    <a:pt x="232" y="136"/>
                    <a:pt x="232" y="136"/>
                    <a:pt x="232" y="136"/>
                  </a:cubicBezTo>
                  <a:cubicBezTo>
                    <a:pt x="233" y="134"/>
                    <a:pt x="233" y="134"/>
                    <a:pt x="233" y="134"/>
                  </a:cubicBezTo>
                  <a:cubicBezTo>
                    <a:pt x="235" y="133"/>
                    <a:pt x="235" y="133"/>
                    <a:pt x="235" y="133"/>
                  </a:cubicBezTo>
                  <a:cubicBezTo>
                    <a:pt x="238" y="127"/>
                    <a:pt x="238" y="127"/>
                    <a:pt x="238" y="127"/>
                  </a:cubicBezTo>
                  <a:cubicBezTo>
                    <a:pt x="237" y="125"/>
                    <a:pt x="237" y="125"/>
                    <a:pt x="237" y="125"/>
                  </a:cubicBezTo>
                  <a:cubicBezTo>
                    <a:pt x="235" y="125"/>
                    <a:pt x="235" y="125"/>
                    <a:pt x="235" y="125"/>
                  </a:cubicBezTo>
                  <a:cubicBezTo>
                    <a:pt x="235" y="121"/>
                    <a:pt x="235" y="121"/>
                    <a:pt x="235" y="121"/>
                  </a:cubicBezTo>
                  <a:cubicBezTo>
                    <a:pt x="231" y="119"/>
                    <a:pt x="231" y="119"/>
                    <a:pt x="231" y="119"/>
                  </a:cubicBezTo>
                  <a:cubicBezTo>
                    <a:pt x="231" y="119"/>
                    <a:pt x="228" y="117"/>
                    <a:pt x="228" y="116"/>
                  </a:cubicBezTo>
                  <a:cubicBezTo>
                    <a:pt x="228" y="116"/>
                    <a:pt x="228" y="114"/>
                    <a:pt x="227" y="115"/>
                  </a:cubicBezTo>
                  <a:cubicBezTo>
                    <a:pt x="226" y="115"/>
                    <a:pt x="225" y="114"/>
                    <a:pt x="225" y="114"/>
                  </a:cubicBezTo>
                  <a:cubicBezTo>
                    <a:pt x="225" y="114"/>
                    <a:pt x="225" y="111"/>
                    <a:pt x="225" y="111"/>
                  </a:cubicBezTo>
                  <a:cubicBezTo>
                    <a:pt x="225" y="111"/>
                    <a:pt x="227" y="110"/>
                    <a:pt x="227" y="109"/>
                  </a:cubicBezTo>
                  <a:cubicBezTo>
                    <a:pt x="228" y="108"/>
                    <a:pt x="227" y="106"/>
                    <a:pt x="227" y="106"/>
                  </a:cubicBezTo>
                  <a:cubicBezTo>
                    <a:pt x="226" y="106"/>
                    <a:pt x="224" y="107"/>
                    <a:pt x="224" y="107"/>
                  </a:cubicBezTo>
                  <a:cubicBezTo>
                    <a:pt x="218" y="108"/>
                    <a:pt x="218" y="108"/>
                    <a:pt x="218" y="108"/>
                  </a:cubicBezTo>
                  <a:cubicBezTo>
                    <a:pt x="216" y="107"/>
                    <a:pt x="216" y="107"/>
                    <a:pt x="216" y="107"/>
                  </a:cubicBezTo>
                  <a:cubicBezTo>
                    <a:pt x="216" y="107"/>
                    <a:pt x="217" y="107"/>
                    <a:pt x="217" y="106"/>
                  </a:cubicBezTo>
                  <a:cubicBezTo>
                    <a:pt x="218" y="105"/>
                    <a:pt x="218" y="104"/>
                    <a:pt x="219" y="103"/>
                  </a:cubicBezTo>
                  <a:cubicBezTo>
                    <a:pt x="220" y="102"/>
                    <a:pt x="220" y="103"/>
                    <a:pt x="221" y="101"/>
                  </a:cubicBezTo>
                  <a:cubicBezTo>
                    <a:pt x="223" y="100"/>
                    <a:pt x="225" y="98"/>
                    <a:pt x="225" y="98"/>
                  </a:cubicBezTo>
                  <a:cubicBezTo>
                    <a:pt x="225" y="95"/>
                    <a:pt x="225" y="95"/>
                    <a:pt x="225" y="95"/>
                  </a:cubicBezTo>
                  <a:cubicBezTo>
                    <a:pt x="224" y="92"/>
                    <a:pt x="224" y="92"/>
                    <a:pt x="224" y="92"/>
                  </a:cubicBezTo>
                  <a:cubicBezTo>
                    <a:pt x="224" y="92"/>
                    <a:pt x="223" y="91"/>
                    <a:pt x="222" y="91"/>
                  </a:cubicBezTo>
                  <a:cubicBezTo>
                    <a:pt x="221" y="91"/>
                    <a:pt x="222" y="93"/>
                    <a:pt x="220" y="91"/>
                  </a:cubicBezTo>
                  <a:cubicBezTo>
                    <a:pt x="219" y="90"/>
                    <a:pt x="219" y="90"/>
                    <a:pt x="218" y="88"/>
                  </a:cubicBezTo>
                  <a:cubicBezTo>
                    <a:pt x="217" y="87"/>
                    <a:pt x="217" y="85"/>
                    <a:pt x="217" y="85"/>
                  </a:cubicBezTo>
                  <a:cubicBezTo>
                    <a:pt x="217" y="85"/>
                    <a:pt x="215" y="84"/>
                    <a:pt x="216" y="84"/>
                  </a:cubicBezTo>
                  <a:cubicBezTo>
                    <a:pt x="218" y="84"/>
                    <a:pt x="219" y="85"/>
                    <a:pt x="220" y="84"/>
                  </a:cubicBezTo>
                  <a:cubicBezTo>
                    <a:pt x="221" y="83"/>
                    <a:pt x="221" y="84"/>
                    <a:pt x="221" y="83"/>
                  </a:cubicBezTo>
                  <a:cubicBezTo>
                    <a:pt x="221" y="82"/>
                    <a:pt x="222" y="79"/>
                    <a:pt x="222" y="79"/>
                  </a:cubicBezTo>
                  <a:cubicBezTo>
                    <a:pt x="222" y="78"/>
                    <a:pt x="222" y="78"/>
                    <a:pt x="224" y="77"/>
                  </a:cubicBezTo>
                  <a:cubicBezTo>
                    <a:pt x="227" y="76"/>
                    <a:pt x="226" y="76"/>
                    <a:pt x="228" y="76"/>
                  </a:cubicBezTo>
                  <a:cubicBezTo>
                    <a:pt x="229" y="75"/>
                    <a:pt x="230" y="74"/>
                    <a:pt x="229" y="74"/>
                  </a:cubicBezTo>
                  <a:cubicBezTo>
                    <a:pt x="229" y="73"/>
                    <a:pt x="227" y="73"/>
                    <a:pt x="227" y="73"/>
                  </a:cubicBezTo>
                  <a:cubicBezTo>
                    <a:pt x="226" y="72"/>
                    <a:pt x="224" y="74"/>
                    <a:pt x="224" y="74"/>
                  </a:cubicBezTo>
                  <a:cubicBezTo>
                    <a:pt x="224" y="74"/>
                    <a:pt x="222" y="75"/>
                    <a:pt x="221" y="76"/>
                  </a:cubicBezTo>
                  <a:cubicBezTo>
                    <a:pt x="220" y="77"/>
                    <a:pt x="219" y="76"/>
                    <a:pt x="218" y="76"/>
                  </a:cubicBezTo>
                  <a:cubicBezTo>
                    <a:pt x="217" y="76"/>
                    <a:pt x="217" y="76"/>
                    <a:pt x="217" y="76"/>
                  </a:cubicBezTo>
                  <a:cubicBezTo>
                    <a:pt x="217" y="76"/>
                    <a:pt x="215" y="75"/>
                    <a:pt x="214" y="77"/>
                  </a:cubicBezTo>
                  <a:cubicBezTo>
                    <a:pt x="214" y="79"/>
                    <a:pt x="212" y="81"/>
                    <a:pt x="212" y="81"/>
                  </a:cubicBezTo>
                  <a:cubicBezTo>
                    <a:pt x="212" y="81"/>
                    <a:pt x="211" y="82"/>
                    <a:pt x="211" y="80"/>
                  </a:cubicBezTo>
                  <a:cubicBezTo>
                    <a:pt x="211" y="79"/>
                    <a:pt x="210" y="76"/>
                    <a:pt x="210" y="76"/>
                  </a:cubicBezTo>
                  <a:cubicBezTo>
                    <a:pt x="210" y="76"/>
                    <a:pt x="210" y="76"/>
                    <a:pt x="210" y="76"/>
                  </a:cubicBezTo>
                  <a:cubicBezTo>
                    <a:pt x="209" y="76"/>
                    <a:pt x="206" y="75"/>
                    <a:pt x="206" y="75"/>
                  </a:cubicBezTo>
                  <a:cubicBezTo>
                    <a:pt x="206" y="75"/>
                    <a:pt x="207" y="75"/>
                    <a:pt x="207" y="73"/>
                  </a:cubicBezTo>
                  <a:cubicBezTo>
                    <a:pt x="206" y="72"/>
                    <a:pt x="206" y="71"/>
                    <a:pt x="206" y="71"/>
                  </a:cubicBezTo>
                  <a:cubicBezTo>
                    <a:pt x="207" y="71"/>
                    <a:pt x="208" y="71"/>
                    <a:pt x="208" y="71"/>
                  </a:cubicBezTo>
                  <a:cubicBezTo>
                    <a:pt x="209" y="71"/>
                    <a:pt x="209" y="71"/>
                    <a:pt x="209" y="69"/>
                  </a:cubicBezTo>
                  <a:cubicBezTo>
                    <a:pt x="209" y="66"/>
                    <a:pt x="208" y="65"/>
                    <a:pt x="208" y="65"/>
                  </a:cubicBezTo>
                  <a:cubicBezTo>
                    <a:pt x="208" y="65"/>
                    <a:pt x="207" y="64"/>
                    <a:pt x="207" y="64"/>
                  </a:cubicBezTo>
                  <a:cubicBezTo>
                    <a:pt x="207" y="60"/>
                    <a:pt x="207" y="60"/>
                    <a:pt x="207" y="60"/>
                  </a:cubicBezTo>
                  <a:cubicBezTo>
                    <a:pt x="207" y="60"/>
                    <a:pt x="207" y="59"/>
                    <a:pt x="206" y="58"/>
                  </a:cubicBezTo>
                  <a:cubicBezTo>
                    <a:pt x="205" y="57"/>
                    <a:pt x="205" y="56"/>
                    <a:pt x="204" y="57"/>
                  </a:cubicBezTo>
                  <a:cubicBezTo>
                    <a:pt x="204" y="57"/>
                    <a:pt x="203" y="58"/>
                    <a:pt x="202" y="58"/>
                  </a:cubicBezTo>
                  <a:cubicBezTo>
                    <a:pt x="201" y="57"/>
                    <a:pt x="199" y="56"/>
                    <a:pt x="199" y="56"/>
                  </a:cubicBezTo>
                  <a:cubicBezTo>
                    <a:pt x="195" y="54"/>
                    <a:pt x="195" y="54"/>
                    <a:pt x="195" y="54"/>
                  </a:cubicBezTo>
                  <a:cubicBezTo>
                    <a:pt x="195" y="54"/>
                    <a:pt x="195" y="54"/>
                    <a:pt x="194" y="55"/>
                  </a:cubicBezTo>
                  <a:cubicBezTo>
                    <a:pt x="194" y="56"/>
                    <a:pt x="193" y="55"/>
                    <a:pt x="193" y="57"/>
                  </a:cubicBezTo>
                  <a:cubicBezTo>
                    <a:pt x="194" y="58"/>
                    <a:pt x="194" y="59"/>
                    <a:pt x="194" y="60"/>
                  </a:cubicBezTo>
                  <a:cubicBezTo>
                    <a:pt x="193" y="61"/>
                    <a:pt x="193" y="62"/>
                    <a:pt x="193" y="64"/>
                  </a:cubicBezTo>
                  <a:cubicBezTo>
                    <a:pt x="192" y="65"/>
                    <a:pt x="191" y="65"/>
                    <a:pt x="191" y="66"/>
                  </a:cubicBezTo>
                  <a:cubicBezTo>
                    <a:pt x="191" y="67"/>
                    <a:pt x="192" y="67"/>
                    <a:pt x="192" y="68"/>
                  </a:cubicBezTo>
                  <a:cubicBezTo>
                    <a:pt x="192" y="68"/>
                    <a:pt x="191" y="70"/>
                    <a:pt x="190" y="70"/>
                  </a:cubicBezTo>
                  <a:cubicBezTo>
                    <a:pt x="190" y="71"/>
                    <a:pt x="189" y="72"/>
                    <a:pt x="188" y="72"/>
                  </a:cubicBezTo>
                  <a:cubicBezTo>
                    <a:pt x="188" y="71"/>
                    <a:pt x="187" y="71"/>
                    <a:pt x="186" y="71"/>
                  </a:cubicBezTo>
                  <a:cubicBezTo>
                    <a:pt x="185" y="71"/>
                    <a:pt x="184" y="72"/>
                    <a:pt x="184" y="72"/>
                  </a:cubicBezTo>
                  <a:cubicBezTo>
                    <a:pt x="184" y="72"/>
                    <a:pt x="183" y="73"/>
                    <a:pt x="182" y="72"/>
                  </a:cubicBezTo>
                  <a:cubicBezTo>
                    <a:pt x="180" y="71"/>
                    <a:pt x="179" y="70"/>
                    <a:pt x="179" y="70"/>
                  </a:cubicBezTo>
                  <a:cubicBezTo>
                    <a:pt x="179" y="68"/>
                    <a:pt x="179" y="68"/>
                    <a:pt x="179" y="68"/>
                  </a:cubicBezTo>
                  <a:cubicBezTo>
                    <a:pt x="179" y="68"/>
                    <a:pt x="183" y="69"/>
                    <a:pt x="178" y="66"/>
                  </a:cubicBezTo>
                  <a:cubicBezTo>
                    <a:pt x="174" y="64"/>
                    <a:pt x="174" y="64"/>
                    <a:pt x="174" y="64"/>
                  </a:cubicBezTo>
                  <a:cubicBezTo>
                    <a:pt x="174" y="64"/>
                    <a:pt x="174" y="65"/>
                    <a:pt x="173" y="66"/>
                  </a:cubicBezTo>
                  <a:cubicBezTo>
                    <a:pt x="172" y="66"/>
                    <a:pt x="172" y="67"/>
                    <a:pt x="172" y="67"/>
                  </a:cubicBezTo>
                  <a:cubicBezTo>
                    <a:pt x="171" y="69"/>
                    <a:pt x="171" y="69"/>
                    <a:pt x="171" y="69"/>
                  </a:cubicBezTo>
                  <a:cubicBezTo>
                    <a:pt x="170" y="69"/>
                    <a:pt x="170" y="69"/>
                    <a:pt x="170" y="69"/>
                  </a:cubicBezTo>
                  <a:cubicBezTo>
                    <a:pt x="168" y="72"/>
                    <a:pt x="168" y="72"/>
                    <a:pt x="168" y="72"/>
                  </a:cubicBezTo>
                  <a:cubicBezTo>
                    <a:pt x="168" y="72"/>
                    <a:pt x="167" y="73"/>
                    <a:pt x="166" y="73"/>
                  </a:cubicBezTo>
                  <a:cubicBezTo>
                    <a:pt x="166" y="73"/>
                    <a:pt x="165" y="73"/>
                    <a:pt x="165" y="73"/>
                  </a:cubicBezTo>
                  <a:cubicBezTo>
                    <a:pt x="164" y="73"/>
                    <a:pt x="163" y="73"/>
                    <a:pt x="163" y="72"/>
                  </a:cubicBezTo>
                  <a:cubicBezTo>
                    <a:pt x="162" y="72"/>
                    <a:pt x="162" y="72"/>
                    <a:pt x="162" y="71"/>
                  </a:cubicBezTo>
                  <a:cubicBezTo>
                    <a:pt x="162" y="70"/>
                    <a:pt x="162" y="68"/>
                    <a:pt x="161" y="67"/>
                  </a:cubicBezTo>
                  <a:cubicBezTo>
                    <a:pt x="161" y="66"/>
                    <a:pt x="161" y="66"/>
                    <a:pt x="160" y="64"/>
                  </a:cubicBezTo>
                  <a:cubicBezTo>
                    <a:pt x="159" y="63"/>
                    <a:pt x="158" y="61"/>
                    <a:pt x="158" y="61"/>
                  </a:cubicBezTo>
                  <a:cubicBezTo>
                    <a:pt x="153" y="58"/>
                    <a:pt x="153" y="58"/>
                    <a:pt x="153" y="58"/>
                  </a:cubicBezTo>
                  <a:cubicBezTo>
                    <a:pt x="153" y="58"/>
                    <a:pt x="154" y="57"/>
                    <a:pt x="152" y="57"/>
                  </a:cubicBezTo>
                  <a:cubicBezTo>
                    <a:pt x="151" y="58"/>
                    <a:pt x="149" y="60"/>
                    <a:pt x="149" y="60"/>
                  </a:cubicBezTo>
                  <a:cubicBezTo>
                    <a:pt x="149" y="60"/>
                    <a:pt x="149" y="62"/>
                    <a:pt x="149" y="63"/>
                  </a:cubicBezTo>
                  <a:cubicBezTo>
                    <a:pt x="149" y="63"/>
                    <a:pt x="148" y="64"/>
                    <a:pt x="148" y="65"/>
                  </a:cubicBezTo>
                  <a:cubicBezTo>
                    <a:pt x="149" y="67"/>
                    <a:pt x="150" y="69"/>
                    <a:pt x="149" y="70"/>
                  </a:cubicBezTo>
                  <a:cubicBezTo>
                    <a:pt x="149" y="70"/>
                    <a:pt x="148" y="72"/>
                    <a:pt x="148" y="74"/>
                  </a:cubicBezTo>
                  <a:cubicBezTo>
                    <a:pt x="148" y="76"/>
                    <a:pt x="149" y="78"/>
                    <a:pt x="148" y="78"/>
                  </a:cubicBezTo>
                  <a:cubicBezTo>
                    <a:pt x="147" y="79"/>
                    <a:pt x="147" y="80"/>
                    <a:pt x="147" y="80"/>
                  </a:cubicBezTo>
                  <a:cubicBezTo>
                    <a:pt x="146" y="80"/>
                    <a:pt x="146" y="80"/>
                    <a:pt x="146" y="80"/>
                  </a:cubicBezTo>
                  <a:cubicBezTo>
                    <a:pt x="146" y="80"/>
                    <a:pt x="146" y="79"/>
                    <a:pt x="147" y="76"/>
                  </a:cubicBezTo>
                  <a:cubicBezTo>
                    <a:pt x="147" y="73"/>
                    <a:pt x="146" y="72"/>
                    <a:pt x="146" y="71"/>
                  </a:cubicBezTo>
                  <a:cubicBezTo>
                    <a:pt x="145" y="71"/>
                    <a:pt x="145" y="71"/>
                    <a:pt x="145" y="70"/>
                  </a:cubicBezTo>
                  <a:cubicBezTo>
                    <a:pt x="145" y="69"/>
                    <a:pt x="145" y="68"/>
                    <a:pt x="145" y="68"/>
                  </a:cubicBezTo>
                  <a:cubicBezTo>
                    <a:pt x="145" y="68"/>
                    <a:pt x="143" y="66"/>
                    <a:pt x="143" y="65"/>
                  </a:cubicBezTo>
                  <a:cubicBezTo>
                    <a:pt x="143" y="64"/>
                    <a:pt x="144" y="63"/>
                    <a:pt x="144" y="61"/>
                  </a:cubicBezTo>
                  <a:cubicBezTo>
                    <a:pt x="144" y="58"/>
                    <a:pt x="145" y="58"/>
                    <a:pt x="144" y="57"/>
                  </a:cubicBezTo>
                  <a:cubicBezTo>
                    <a:pt x="143" y="56"/>
                    <a:pt x="144" y="55"/>
                    <a:pt x="143" y="54"/>
                  </a:cubicBezTo>
                  <a:cubicBezTo>
                    <a:pt x="142" y="54"/>
                    <a:pt x="142" y="55"/>
                    <a:pt x="141" y="54"/>
                  </a:cubicBezTo>
                  <a:cubicBezTo>
                    <a:pt x="141" y="54"/>
                    <a:pt x="141" y="55"/>
                    <a:pt x="141" y="55"/>
                  </a:cubicBezTo>
                  <a:cubicBezTo>
                    <a:pt x="142" y="53"/>
                    <a:pt x="142" y="53"/>
                    <a:pt x="142" y="53"/>
                  </a:cubicBezTo>
                  <a:cubicBezTo>
                    <a:pt x="142" y="53"/>
                    <a:pt x="143" y="49"/>
                    <a:pt x="142" y="51"/>
                  </a:cubicBezTo>
                  <a:cubicBezTo>
                    <a:pt x="141" y="52"/>
                    <a:pt x="138" y="53"/>
                    <a:pt x="138" y="52"/>
                  </a:cubicBezTo>
                  <a:cubicBezTo>
                    <a:pt x="139" y="51"/>
                    <a:pt x="138" y="50"/>
                    <a:pt x="138" y="50"/>
                  </a:cubicBezTo>
                  <a:cubicBezTo>
                    <a:pt x="138" y="50"/>
                    <a:pt x="134" y="50"/>
                    <a:pt x="134" y="50"/>
                  </a:cubicBezTo>
                  <a:cubicBezTo>
                    <a:pt x="134" y="50"/>
                    <a:pt x="134" y="49"/>
                    <a:pt x="134" y="51"/>
                  </a:cubicBezTo>
                  <a:cubicBezTo>
                    <a:pt x="134" y="52"/>
                    <a:pt x="135" y="54"/>
                    <a:pt x="133" y="54"/>
                  </a:cubicBezTo>
                  <a:cubicBezTo>
                    <a:pt x="131" y="55"/>
                    <a:pt x="130" y="55"/>
                    <a:pt x="130" y="55"/>
                  </a:cubicBezTo>
                  <a:cubicBezTo>
                    <a:pt x="130" y="54"/>
                    <a:pt x="128" y="53"/>
                    <a:pt x="128" y="53"/>
                  </a:cubicBezTo>
                  <a:cubicBezTo>
                    <a:pt x="128" y="53"/>
                    <a:pt x="127" y="53"/>
                    <a:pt x="126" y="53"/>
                  </a:cubicBezTo>
                  <a:cubicBezTo>
                    <a:pt x="126" y="54"/>
                    <a:pt x="124" y="54"/>
                    <a:pt x="124" y="54"/>
                  </a:cubicBezTo>
                  <a:cubicBezTo>
                    <a:pt x="124" y="56"/>
                    <a:pt x="124" y="56"/>
                    <a:pt x="124" y="56"/>
                  </a:cubicBezTo>
                  <a:cubicBezTo>
                    <a:pt x="124" y="57"/>
                    <a:pt x="124" y="57"/>
                    <a:pt x="124" y="57"/>
                  </a:cubicBezTo>
                  <a:cubicBezTo>
                    <a:pt x="124" y="57"/>
                    <a:pt x="123" y="57"/>
                    <a:pt x="123" y="57"/>
                  </a:cubicBezTo>
                  <a:cubicBezTo>
                    <a:pt x="122" y="58"/>
                    <a:pt x="121" y="58"/>
                    <a:pt x="122" y="59"/>
                  </a:cubicBezTo>
                  <a:cubicBezTo>
                    <a:pt x="122" y="59"/>
                    <a:pt x="122" y="59"/>
                    <a:pt x="122" y="61"/>
                  </a:cubicBezTo>
                  <a:cubicBezTo>
                    <a:pt x="122" y="62"/>
                    <a:pt x="122" y="62"/>
                    <a:pt x="122" y="63"/>
                  </a:cubicBezTo>
                  <a:cubicBezTo>
                    <a:pt x="121" y="64"/>
                    <a:pt x="121" y="65"/>
                    <a:pt x="120" y="66"/>
                  </a:cubicBezTo>
                  <a:cubicBezTo>
                    <a:pt x="120" y="66"/>
                    <a:pt x="119" y="67"/>
                    <a:pt x="119" y="67"/>
                  </a:cubicBezTo>
                  <a:cubicBezTo>
                    <a:pt x="118" y="68"/>
                    <a:pt x="118" y="68"/>
                    <a:pt x="117" y="68"/>
                  </a:cubicBezTo>
                  <a:cubicBezTo>
                    <a:pt x="116" y="68"/>
                    <a:pt x="116" y="69"/>
                    <a:pt x="116" y="68"/>
                  </a:cubicBezTo>
                  <a:cubicBezTo>
                    <a:pt x="116" y="66"/>
                    <a:pt x="116" y="65"/>
                    <a:pt x="116" y="63"/>
                  </a:cubicBezTo>
                  <a:cubicBezTo>
                    <a:pt x="116" y="62"/>
                    <a:pt x="117" y="62"/>
                    <a:pt x="115" y="60"/>
                  </a:cubicBezTo>
                  <a:cubicBezTo>
                    <a:pt x="114" y="58"/>
                    <a:pt x="113" y="58"/>
                    <a:pt x="113" y="57"/>
                  </a:cubicBezTo>
                  <a:cubicBezTo>
                    <a:pt x="113" y="57"/>
                    <a:pt x="113" y="56"/>
                    <a:pt x="113" y="55"/>
                  </a:cubicBezTo>
                  <a:cubicBezTo>
                    <a:pt x="113" y="54"/>
                    <a:pt x="113" y="56"/>
                    <a:pt x="113" y="52"/>
                  </a:cubicBezTo>
                  <a:cubicBezTo>
                    <a:pt x="114" y="49"/>
                    <a:pt x="113" y="48"/>
                    <a:pt x="113" y="48"/>
                  </a:cubicBezTo>
                  <a:cubicBezTo>
                    <a:pt x="113" y="48"/>
                    <a:pt x="114" y="43"/>
                    <a:pt x="114" y="43"/>
                  </a:cubicBezTo>
                  <a:cubicBezTo>
                    <a:pt x="113" y="43"/>
                    <a:pt x="110" y="43"/>
                    <a:pt x="109" y="43"/>
                  </a:cubicBezTo>
                  <a:cubicBezTo>
                    <a:pt x="108" y="43"/>
                    <a:pt x="108" y="43"/>
                    <a:pt x="107" y="43"/>
                  </a:cubicBezTo>
                  <a:cubicBezTo>
                    <a:pt x="107" y="44"/>
                    <a:pt x="106" y="43"/>
                    <a:pt x="106" y="45"/>
                  </a:cubicBezTo>
                  <a:cubicBezTo>
                    <a:pt x="105" y="47"/>
                    <a:pt x="104" y="47"/>
                    <a:pt x="104" y="49"/>
                  </a:cubicBezTo>
                  <a:cubicBezTo>
                    <a:pt x="104" y="50"/>
                    <a:pt x="104" y="52"/>
                    <a:pt x="104" y="52"/>
                  </a:cubicBezTo>
                  <a:cubicBezTo>
                    <a:pt x="104" y="53"/>
                    <a:pt x="103" y="54"/>
                    <a:pt x="103" y="54"/>
                  </a:cubicBezTo>
                  <a:cubicBezTo>
                    <a:pt x="103" y="54"/>
                    <a:pt x="103" y="55"/>
                    <a:pt x="103" y="57"/>
                  </a:cubicBezTo>
                  <a:cubicBezTo>
                    <a:pt x="102" y="59"/>
                    <a:pt x="102" y="60"/>
                    <a:pt x="102" y="61"/>
                  </a:cubicBezTo>
                  <a:cubicBezTo>
                    <a:pt x="102" y="61"/>
                    <a:pt x="102" y="61"/>
                    <a:pt x="101" y="62"/>
                  </a:cubicBezTo>
                  <a:cubicBezTo>
                    <a:pt x="100" y="63"/>
                    <a:pt x="98" y="66"/>
                    <a:pt x="97" y="66"/>
                  </a:cubicBezTo>
                  <a:cubicBezTo>
                    <a:pt x="97" y="66"/>
                    <a:pt x="97" y="66"/>
                    <a:pt x="96" y="67"/>
                  </a:cubicBezTo>
                  <a:cubicBezTo>
                    <a:pt x="96" y="67"/>
                    <a:pt x="94" y="70"/>
                    <a:pt x="93" y="70"/>
                  </a:cubicBezTo>
                  <a:cubicBezTo>
                    <a:pt x="92" y="71"/>
                    <a:pt x="93" y="71"/>
                    <a:pt x="92" y="71"/>
                  </a:cubicBezTo>
                  <a:cubicBezTo>
                    <a:pt x="92" y="70"/>
                    <a:pt x="91" y="70"/>
                    <a:pt x="91" y="69"/>
                  </a:cubicBezTo>
                  <a:cubicBezTo>
                    <a:pt x="91" y="67"/>
                    <a:pt x="91" y="67"/>
                    <a:pt x="92" y="65"/>
                  </a:cubicBezTo>
                  <a:cubicBezTo>
                    <a:pt x="92" y="64"/>
                    <a:pt x="93" y="62"/>
                    <a:pt x="93" y="62"/>
                  </a:cubicBezTo>
                  <a:cubicBezTo>
                    <a:pt x="93" y="62"/>
                    <a:pt x="94" y="61"/>
                    <a:pt x="93" y="61"/>
                  </a:cubicBezTo>
                  <a:cubicBezTo>
                    <a:pt x="92" y="61"/>
                    <a:pt x="91" y="61"/>
                    <a:pt x="90" y="61"/>
                  </a:cubicBezTo>
                  <a:cubicBezTo>
                    <a:pt x="88" y="61"/>
                    <a:pt x="86" y="62"/>
                    <a:pt x="85" y="63"/>
                  </a:cubicBezTo>
                  <a:cubicBezTo>
                    <a:pt x="84" y="63"/>
                    <a:pt x="84" y="64"/>
                    <a:pt x="82" y="66"/>
                  </a:cubicBezTo>
                  <a:cubicBezTo>
                    <a:pt x="80" y="67"/>
                    <a:pt x="80" y="67"/>
                    <a:pt x="80" y="67"/>
                  </a:cubicBezTo>
                  <a:cubicBezTo>
                    <a:pt x="79" y="69"/>
                    <a:pt x="79" y="69"/>
                    <a:pt x="79" y="69"/>
                  </a:cubicBezTo>
                  <a:cubicBezTo>
                    <a:pt x="79" y="70"/>
                    <a:pt x="79" y="70"/>
                    <a:pt x="79" y="70"/>
                  </a:cubicBezTo>
                  <a:cubicBezTo>
                    <a:pt x="79" y="70"/>
                    <a:pt x="79" y="68"/>
                    <a:pt x="79" y="68"/>
                  </a:cubicBezTo>
                  <a:cubicBezTo>
                    <a:pt x="79" y="68"/>
                    <a:pt x="78" y="68"/>
                    <a:pt x="78" y="69"/>
                  </a:cubicBezTo>
                  <a:cubicBezTo>
                    <a:pt x="78" y="69"/>
                    <a:pt x="77" y="70"/>
                    <a:pt x="77" y="70"/>
                  </a:cubicBezTo>
                  <a:cubicBezTo>
                    <a:pt x="76" y="71"/>
                    <a:pt x="76" y="72"/>
                    <a:pt x="76" y="73"/>
                  </a:cubicBezTo>
                  <a:cubicBezTo>
                    <a:pt x="75" y="74"/>
                    <a:pt x="75" y="76"/>
                    <a:pt x="74" y="76"/>
                  </a:cubicBezTo>
                  <a:cubicBezTo>
                    <a:pt x="74" y="76"/>
                    <a:pt x="74" y="77"/>
                    <a:pt x="74" y="77"/>
                  </a:cubicBezTo>
                  <a:cubicBezTo>
                    <a:pt x="73" y="77"/>
                    <a:pt x="72" y="78"/>
                    <a:pt x="72" y="78"/>
                  </a:cubicBezTo>
                  <a:cubicBezTo>
                    <a:pt x="72" y="79"/>
                    <a:pt x="71" y="77"/>
                    <a:pt x="71" y="75"/>
                  </a:cubicBezTo>
                  <a:cubicBezTo>
                    <a:pt x="72" y="74"/>
                    <a:pt x="72" y="74"/>
                    <a:pt x="72" y="73"/>
                  </a:cubicBezTo>
                  <a:cubicBezTo>
                    <a:pt x="73" y="73"/>
                    <a:pt x="73" y="71"/>
                    <a:pt x="74" y="71"/>
                  </a:cubicBezTo>
                  <a:cubicBezTo>
                    <a:pt x="74" y="71"/>
                    <a:pt x="74" y="72"/>
                    <a:pt x="74" y="70"/>
                  </a:cubicBezTo>
                  <a:cubicBezTo>
                    <a:pt x="75" y="68"/>
                    <a:pt x="75" y="67"/>
                    <a:pt x="75" y="67"/>
                  </a:cubicBezTo>
                  <a:cubicBezTo>
                    <a:pt x="75" y="67"/>
                    <a:pt x="75" y="67"/>
                    <a:pt x="75" y="66"/>
                  </a:cubicBezTo>
                  <a:cubicBezTo>
                    <a:pt x="74" y="65"/>
                    <a:pt x="74" y="66"/>
                    <a:pt x="74" y="65"/>
                  </a:cubicBezTo>
                  <a:cubicBezTo>
                    <a:pt x="75" y="64"/>
                    <a:pt x="75" y="63"/>
                    <a:pt x="75" y="62"/>
                  </a:cubicBezTo>
                  <a:cubicBezTo>
                    <a:pt x="76" y="62"/>
                    <a:pt x="76" y="61"/>
                    <a:pt x="76" y="61"/>
                  </a:cubicBezTo>
                  <a:cubicBezTo>
                    <a:pt x="76" y="61"/>
                    <a:pt x="76" y="61"/>
                    <a:pt x="76" y="60"/>
                  </a:cubicBezTo>
                  <a:cubicBezTo>
                    <a:pt x="76" y="60"/>
                    <a:pt x="75" y="59"/>
                    <a:pt x="75" y="59"/>
                  </a:cubicBezTo>
                  <a:cubicBezTo>
                    <a:pt x="75" y="59"/>
                    <a:pt x="75" y="58"/>
                    <a:pt x="75" y="58"/>
                  </a:cubicBezTo>
                  <a:cubicBezTo>
                    <a:pt x="75" y="58"/>
                    <a:pt x="76" y="57"/>
                    <a:pt x="76" y="56"/>
                  </a:cubicBezTo>
                  <a:cubicBezTo>
                    <a:pt x="75" y="56"/>
                    <a:pt x="75" y="55"/>
                    <a:pt x="74" y="54"/>
                  </a:cubicBezTo>
                  <a:cubicBezTo>
                    <a:pt x="73" y="54"/>
                    <a:pt x="73" y="54"/>
                    <a:pt x="73" y="53"/>
                  </a:cubicBezTo>
                  <a:cubicBezTo>
                    <a:pt x="73" y="53"/>
                    <a:pt x="71" y="52"/>
                    <a:pt x="71" y="52"/>
                  </a:cubicBezTo>
                  <a:cubicBezTo>
                    <a:pt x="71" y="52"/>
                    <a:pt x="72" y="50"/>
                    <a:pt x="72" y="50"/>
                  </a:cubicBezTo>
                  <a:cubicBezTo>
                    <a:pt x="72" y="50"/>
                    <a:pt x="72" y="49"/>
                    <a:pt x="73" y="49"/>
                  </a:cubicBezTo>
                  <a:cubicBezTo>
                    <a:pt x="73" y="50"/>
                    <a:pt x="73" y="51"/>
                    <a:pt x="73" y="51"/>
                  </a:cubicBezTo>
                  <a:cubicBezTo>
                    <a:pt x="73" y="52"/>
                    <a:pt x="76" y="53"/>
                    <a:pt x="76" y="53"/>
                  </a:cubicBezTo>
                  <a:cubicBezTo>
                    <a:pt x="76" y="53"/>
                    <a:pt x="78" y="52"/>
                    <a:pt x="78" y="52"/>
                  </a:cubicBezTo>
                  <a:cubicBezTo>
                    <a:pt x="79" y="52"/>
                    <a:pt x="79" y="50"/>
                    <a:pt x="79" y="50"/>
                  </a:cubicBezTo>
                  <a:cubicBezTo>
                    <a:pt x="79" y="50"/>
                    <a:pt x="78" y="50"/>
                    <a:pt x="79" y="49"/>
                  </a:cubicBezTo>
                  <a:cubicBezTo>
                    <a:pt x="80" y="49"/>
                    <a:pt x="82" y="48"/>
                    <a:pt x="82" y="48"/>
                  </a:cubicBezTo>
                  <a:cubicBezTo>
                    <a:pt x="82" y="47"/>
                    <a:pt x="83" y="47"/>
                    <a:pt x="83" y="47"/>
                  </a:cubicBezTo>
                  <a:cubicBezTo>
                    <a:pt x="83" y="47"/>
                    <a:pt x="84" y="46"/>
                    <a:pt x="84" y="46"/>
                  </a:cubicBezTo>
                  <a:cubicBezTo>
                    <a:pt x="84" y="45"/>
                    <a:pt x="85" y="45"/>
                    <a:pt x="84" y="44"/>
                  </a:cubicBezTo>
                  <a:cubicBezTo>
                    <a:pt x="84" y="44"/>
                    <a:pt x="84" y="43"/>
                    <a:pt x="84" y="42"/>
                  </a:cubicBezTo>
                  <a:cubicBezTo>
                    <a:pt x="84" y="42"/>
                    <a:pt x="86" y="43"/>
                    <a:pt x="84" y="41"/>
                  </a:cubicBezTo>
                  <a:cubicBezTo>
                    <a:pt x="82" y="40"/>
                    <a:pt x="80" y="39"/>
                    <a:pt x="81" y="39"/>
                  </a:cubicBezTo>
                  <a:cubicBezTo>
                    <a:pt x="82" y="39"/>
                    <a:pt x="83" y="39"/>
                    <a:pt x="83" y="39"/>
                  </a:cubicBezTo>
                  <a:cubicBezTo>
                    <a:pt x="84" y="39"/>
                    <a:pt x="85" y="40"/>
                    <a:pt x="85" y="39"/>
                  </a:cubicBezTo>
                  <a:cubicBezTo>
                    <a:pt x="86" y="39"/>
                    <a:pt x="86" y="39"/>
                    <a:pt x="86" y="38"/>
                  </a:cubicBezTo>
                  <a:cubicBezTo>
                    <a:pt x="85" y="37"/>
                    <a:pt x="85" y="37"/>
                    <a:pt x="85" y="37"/>
                  </a:cubicBezTo>
                  <a:cubicBezTo>
                    <a:pt x="84" y="36"/>
                    <a:pt x="84" y="36"/>
                    <a:pt x="83" y="36"/>
                  </a:cubicBezTo>
                  <a:cubicBezTo>
                    <a:pt x="83" y="36"/>
                    <a:pt x="82" y="37"/>
                    <a:pt x="83" y="35"/>
                  </a:cubicBezTo>
                  <a:cubicBezTo>
                    <a:pt x="83" y="33"/>
                    <a:pt x="83" y="33"/>
                    <a:pt x="83" y="32"/>
                  </a:cubicBezTo>
                  <a:cubicBezTo>
                    <a:pt x="83" y="32"/>
                    <a:pt x="85" y="32"/>
                    <a:pt x="83" y="32"/>
                  </a:cubicBezTo>
                  <a:cubicBezTo>
                    <a:pt x="82" y="31"/>
                    <a:pt x="82" y="31"/>
                    <a:pt x="82" y="31"/>
                  </a:cubicBezTo>
                  <a:cubicBezTo>
                    <a:pt x="81" y="31"/>
                    <a:pt x="82" y="31"/>
                    <a:pt x="80" y="31"/>
                  </a:cubicBezTo>
                  <a:cubicBezTo>
                    <a:pt x="79" y="31"/>
                    <a:pt x="80" y="29"/>
                    <a:pt x="80" y="29"/>
                  </a:cubicBezTo>
                  <a:cubicBezTo>
                    <a:pt x="80" y="28"/>
                    <a:pt x="81" y="24"/>
                    <a:pt x="81" y="24"/>
                  </a:cubicBezTo>
                  <a:cubicBezTo>
                    <a:pt x="80" y="23"/>
                    <a:pt x="80" y="23"/>
                    <a:pt x="80" y="23"/>
                  </a:cubicBezTo>
                  <a:cubicBezTo>
                    <a:pt x="80" y="23"/>
                    <a:pt x="79" y="21"/>
                    <a:pt x="79" y="21"/>
                  </a:cubicBezTo>
                  <a:cubicBezTo>
                    <a:pt x="79" y="20"/>
                    <a:pt x="79" y="19"/>
                    <a:pt x="78" y="19"/>
                  </a:cubicBezTo>
                  <a:cubicBezTo>
                    <a:pt x="78" y="19"/>
                    <a:pt x="77" y="18"/>
                    <a:pt x="77" y="18"/>
                  </a:cubicBezTo>
                  <a:cubicBezTo>
                    <a:pt x="77" y="18"/>
                    <a:pt x="76" y="18"/>
                    <a:pt x="76" y="17"/>
                  </a:cubicBezTo>
                  <a:cubicBezTo>
                    <a:pt x="76" y="16"/>
                    <a:pt x="76" y="15"/>
                    <a:pt x="76" y="15"/>
                  </a:cubicBezTo>
                  <a:cubicBezTo>
                    <a:pt x="76" y="14"/>
                    <a:pt x="76" y="13"/>
                    <a:pt x="76" y="13"/>
                  </a:cubicBezTo>
                  <a:cubicBezTo>
                    <a:pt x="74" y="8"/>
                    <a:pt x="74" y="8"/>
                    <a:pt x="74" y="8"/>
                  </a:cubicBezTo>
                  <a:cubicBezTo>
                    <a:pt x="74" y="7"/>
                    <a:pt x="74" y="7"/>
                    <a:pt x="74" y="7"/>
                  </a:cubicBezTo>
                  <a:cubicBezTo>
                    <a:pt x="73" y="5"/>
                    <a:pt x="73" y="5"/>
                    <a:pt x="73" y="5"/>
                  </a:cubicBezTo>
                  <a:cubicBezTo>
                    <a:pt x="72" y="5"/>
                    <a:pt x="72" y="5"/>
                    <a:pt x="72" y="5"/>
                  </a:cubicBezTo>
                  <a:cubicBezTo>
                    <a:pt x="72" y="3"/>
                    <a:pt x="72" y="3"/>
                    <a:pt x="72" y="3"/>
                  </a:cubicBezTo>
                  <a:cubicBezTo>
                    <a:pt x="72" y="3"/>
                    <a:pt x="71" y="3"/>
                    <a:pt x="71" y="4"/>
                  </a:cubicBezTo>
                  <a:cubicBezTo>
                    <a:pt x="71" y="4"/>
                    <a:pt x="71" y="5"/>
                    <a:pt x="70" y="5"/>
                  </a:cubicBezTo>
                  <a:cubicBezTo>
                    <a:pt x="69" y="5"/>
                    <a:pt x="68" y="4"/>
                    <a:pt x="68" y="4"/>
                  </a:cubicBezTo>
                  <a:cubicBezTo>
                    <a:pt x="68" y="4"/>
                    <a:pt x="68" y="3"/>
                    <a:pt x="68" y="2"/>
                  </a:cubicBezTo>
                  <a:cubicBezTo>
                    <a:pt x="67" y="2"/>
                    <a:pt x="64" y="0"/>
                    <a:pt x="64" y="0"/>
                  </a:cubicBezTo>
                  <a:cubicBezTo>
                    <a:pt x="64" y="0"/>
                    <a:pt x="64" y="0"/>
                    <a:pt x="64" y="1"/>
                  </a:cubicBezTo>
                  <a:cubicBezTo>
                    <a:pt x="64" y="1"/>
                    <a:pt x="63" y="2"/>
                    <a:pt x="63" y="1"/>
                  </a:cubicBezTo>
                  <a:cubicBezTo>
                    <a:pt x="62" y="1"/>
                    <a:pt x="60" y="0"/>
                    <a:pt x="60" y="0"/>
                  </a:cubicBezTo>
                  <a:cubicBezTo>
                    <a:pt x="60" y="0"/>
                    <a:pt x="60" y="1"/>
                    <a:pt x="60" y="1"/>
                  </a:cubicBezTo>
                  <a:cubicBezTo>
                    <a:pt x="60" y="2"/>
                    <a:pt x="61" y="3"/>
                    <a:pt x="61" y="3"/>
                  </a:cubicBezTo>
                  <a:cubicBezTo>
                    <a:pt x="60" y="3"/>
                    <a:pt x="59" y="3"/>
                    <a:pt x="59" y="3"/>
                  </a:cubicBezTo>
                  <a:cubicBezTo>
                    <a:pt x="59" y="3"/>
                    <a:pt x="59" y="3"/>
                    <a:pt x="58" y="3"/>
                  </a:cubicBezTo>
                  <a:cubicBezTo>
                    <a:pt x="58" y="2"/>
                    <a:pt x="57" y="2"/>
                    <a:pt x="57" y="2"/>
                  </a:cubicBezTo>
                  <a:cubicBezTo>
                    <a:pt x="57" y="3"/>
                    <a:pt x="56" y="3"/>
                    <a:pt x="56" y="5"/>
                  </a:cubicBezTo>
                  <a:cubicBezTo>
                    <a:pt x="57" y="6"/>
                    <a:pt x="56" y="6"/>
                    <a:pt x="57" y="7"/>
                  </a:cubicBezTo>
                  <a:cubicBezTo>
                    <a:pt x="58" y="7"/>
                    <a:pt x="58" y="7"/>
                    <a:pt x="59" y="8"/>
                  </a:cubicBezTo>
                  <a:cubicBezTo>
                    <a:pt x="60" y="8"/>
                    <a:pt x="60" y="8"/>
                    <a:pt x="61" y="8"/>
                  </a:cubicBezTo>
                  <a:cubicBezTo>
                    <a:pt x="61" y="8"/>
                    <a:pt x="62" y="8"/>
                    <a:pt x="63" y="8"/>
                  </a:cubicBezTo>
                  <a:cubicBezTo>
                    <a:pt x="63" y="8"/>
                    <a:pt x="64" y="7"/>
                    <a:pt x="64" y="7"/>
                  </a:cubicBezTo>
                  <a:cubicBezTo>
                    <a:pt x="64" y="7"/>
                    <a:pt x="64" y="8"/>
                    <a:pt x="64" y="8"/>
                  </a:cubicBezTo>
                  <a:cubicBezTo>
                    <a:pt x="64" y="8"/>
                    <a:pt x="63" y="8"/>
                    <a:pt x="64" y="9"/>
                  </a:cubicBezTo>
                  <a:cubicBezTo>
                    <a:pt x="64" y="9"/>
                    <a:pt x="64" y="9"/>
                    <a:pt x="64" y="9"/>
                  </a:cubicBezTo>
                  <a:cubicBezTo>
                    <a:pt x="65" y="10"/>
                    <a:pt x="65" y="10"/>
                    <a:pt x="65" y="10"/>
                  </a:cubicBezTo>
                  <a:cubicBezTo>
                    <a:pt x="65" y="10"/>
                    <a:pt x="65" y="10"/>
                    <a:pt x="65" y="10"/>
                  </a:cubicBezTo>
                  <a:cubicBezTo>
                    <a:pt x="65" y="10"/>
                    <a:pt x="65" y="11"/>
                    <a:pt x="65" y="11"/>
                  </a:cubicBezTo>
                  <a:cubicBezTo>
                    <a:pt x="65" y="12"/>
                    <a:pt x="65" y="12"/>
                    <a:pt x="66" y="12"/>
                  </a:cubicBezTo>
                  <a:cubicBezTo>
                    <a:pt x="67" y="13"/>
                    <a:pt x="67" y="12"/>
                    <a:pt x="67" y="12"/>
                  </a:cubicBezTo>
                  <a:cubicBezTo>
                    <a:pt x="67" y="12"/>
                    <a:pt x="69" y="14"/>
                    <a:pt x="68" y="14"/>
                  </a:cubicBezTo>
                  <a:cubicBezTo>
                    <a:pt x="68" y="14"/>
                    <a:pt x="67" y="13"/>
                    <a:pt x="68" y="14"/>
                  </a:cubicBezTo>
                  <a:cubicBezTo>
                    <a:pt x="69" y="15"/>
                    <a:pt x="70" y="15"/>
                    <a:pt x="70" y="15"/>
                  </a:cubicBezTo>
                  <a:cubicBezTo>
                    <a:pt x="70" y="15"/>
                    <a:pt x="69" y="16"/>
                    <a:pt x="67" y="15"/>
                  </a:cubicBezTo>
                  <a:cubicBezTo>
                    <a:pt x="66" y="15"/>
                    <a:pt x="66" y="15"/>
                    <a:pt x="66" y="15"/>
                  </a:cubicBezTo>
                  <a:cubicBezTo>
                    <a:pt x="66" y="15"/>
                    <a:pt x="65" y="14"/>
                    <a:pt x="65" y="14"/>
                  </a:cubicBezTo>
                  <a:cubicBezTo>
                    <a:pt x="64" y="13"/>
                    <a:pt x="64" y="12"/>
                    <a:pt x="64" y="12"/>
                  </a:cubicBezTo>
                  <a:cubicBezTo>
                    <a:pt x="64" y="12"/>
                    <a:pt x="63" y="11"/>
                    <a:pt x="62" y="11"/>
                  </a:cubicBezTo>
                  <a:cubicBezTo>
                    <a:pt x="61" y="10"/>
                    <a:pt x="60" y="11"/>
                    <a:pt x="59" y="11"/>
                  </a:cubicBezTo>
                  <a:cubicBezTo>
                    <a:pt x="59" y="11"/>
                    <a:pt x="58" y="12"/>
                    <a:pt x="57" y="12"/>
                  </a:cubicBezTo>
                  <a:cubicBezTo>
                    <a:pt x="57" y="12"/>
                    <a:pt x="57" y="13"/>
                    <a:pt x="57" y="14"/>
                  </a:cubicBezTo>
                  <a:cubicBezTo>
                    <a:pt x="58" y="15"/>
                    <a:pt x="60" y="19"/>
                    <a:pt x="60" y="19"/>
                  </a:cubicBezTo>
                  <a:cubicBezTo>
                    <a:pt x="60" y="19"/>
                    <a:pt x="62" y="21"/>
                    <a:pt x="62" y="21"/>
                  </a:cubicBezTo>
                  <a:cubicBezTo>
                    <a:pt x="62" y="21"/>
                    <a:pt x="63" y="23"/>
                    <a:pt x="63" y="23"/>
                  </a:cubicBezTo>
                  <a:cubicBezTo>
                    <a:pt x="63" y="23"/>
                    <a:pt x="63" y="23"/>
                    <a:pt x="64" y="24"/>
                  </a:cubicBezTo>
                  <a:cubicBezTo>
                    <a:pt x="65" y="24"/>
                    <a:pt x="64" y="24"/>
                    <a:pt x="64" y="24"/>
                  </a:cubicBezTo>
                  <a:cubicBezTo>
                    <a:pt x="64" y="25"/>
                    <a:pt x="63" y="26"/>
                    <a:pt x="63" y="27"/>
                  </a:cubicBezTo>
                  <a:cubicBezTo>
                    <a:pt x="63" y="27"/>
                    <a:pt x="63" y="26"/>
                    <a:pt x="63" y="27"/>
                  </a:cubicBezTo>
                  <a:cubicBezTo>
                    <a:pt x="63" y="29"/>
                    <a:pt x="63" y="31"/>
                    <a:pt x="63" y="31"/>
                  </a:cubicBezTo>
                  <a:cubicBezTo>
                    <a:pt x="62" y="33"/>
                    <a:pt x="62" y="33"/>
                    <a:pt x="62" y="33"/>
                  </a:cubicBezTo>
                  <a:cubicBezTo>
                    <a:pt x="61" y="34"/>
                    <a:pt x="61" y="34"/>
                    <a:pt x="61" y="34"/>
                  </a:cubicBezTo>
                  <a:cubicBezTo>
                    <a:pt x="61" y="34"/>
                    <a:pt x="61" y="34"/>
                    <a:pt x="61" y="34"/>
                  </a:cubicBezTo>
                  <a:cubicBezTo>
                    <a:pt x="60" y="34"/>
                    <a:pt x="61" y="33"/>
                    <a:pt x="61" y="33"/>
                  </a:cubicBezTo>
                  <a:cubicBezTo>
                    <a:pt x="61" y="32"/>
                    <a:pt x="61" y="32"/>
                    <a:pt x="61" y="32"/>
                  </a:cubicBezTo>
                  <a:cubicBezTo>
                    <a:pt x="62" y="30"/>
                    <a:pt x="62" y="30"/>
                    <a:pt x="62" y="30"/>
                  </a:cubicBezTo>
                  <a:cubicBezTo>
                    <a:pt x="62" y="30"/>
                    <a:pt x="61" y="29"/>
                    <a:pt x="60" y="29"/>
                  </a:cubicBezTo>
                  <a:cubicBezTo>
                    <a:pt x="60" y="28"/>
                    <a:pt x="60" y="29"/>
                    <a:pt x="59" y="29"/>
                  </a:cubicBezTo>
                  <a:cubicBezTo>
                    <a:pt x="59" y="29"/>
                    <a:pt x="58" y="31"/>
                    <a:pt x="58" y="31"/>
                  </a:cubicBezTo>
                  <a:cubicBezTo>
                    <a:pt x="58" y="31"/>
                    <a:pt x="57" y="31"/>
                    <a:pt x="58" y="30"/>
                  </a:cubicBezTo>
                  <a:cubicBezTo>
                    <a:pt x="58" y="30"/>
                    <a:pt x="58" y="28"/>
                    <a:pt x="59" y="28"/>
                  </a:cubicBezTo>
                  <a:cubicBezTo>
                    <a:pt x="59" y="28"/>
                    <a:pt x="59" y="28"/>
                    <a:pt x="59" y="28"/>
                  </a:cubicBezTo>
                  <a:cubicBezTo>
                    <a:pt x="59" y="27"/>
                    <a:pt x="60" y="27"/>
                    <a:pt x="60" y="26"/>
                  </a:cubicBezTo>
                  <a:cubicBezTo>
                    <a:pt x="60" y="25"/>
                    <a:pt x="60" y="25"/>
                    <a:pt x="60" y="24"/>
                  </a:cubicBezTo>
                  <a:cubicBezTo>
                    <a:pt x="59" y="24"/>
                    <a:pt x="59" y="23"/>
                    <a:pt x="59" y="22"/>
                  </a:cubicBezTo>
                  <a:cubicBezTo>
                    <a:pt x="58" y="22"/>
                    <a:pt x="57" y="23"/>
                    <a:pt x="57" y="23"/>
                  </a:cubicBezTo>
                  <a:cubicBezTo>
                    <a:pt x="57" y="24"/>
                    <a:pt x="57" y="24"/>
                    <a:pt x="57" y="24"/>
                  </a:cubicBezTo>
                  <a:cubicBezTo>
                    <a:pt x="56" y="25"/>
                    <a:pt x="56" y="25"/>
                    <a:pt x="55" y="26"/>
                  </a:cubicBezTo>
                  <a:cubicBezTo>
                    <a:pt x="54" y="27"/>
                    <a:pt x="54" y="27"/>
                    <a:pt x="54" y="27"/>
                  </a:cubicBezTo>
                  <a:cubicBezTo>
                    <a:pt x="54" y="27"/>
                    <a:pt x="55" y="25"/>
                    <a:pt x="55" y="25"/>
                  </a:cubicBezTo>
                  <a:cubicBezTo>
                    <a:pt x="55" y="25"/>
                    <a:pt x="56" y="24"/>
                    <a:pt x="55" y="24"/>
                  </a:cubicBezTo>
                  <a:cubicBezTo>
                    <a:pt x="55" y="24"/>
                    <a:pt x="55" y="24"/>
                    <a:pt x="55" y="23"/>
                  </a:cubicBezTo>
                  <a:cubicBezTo>
                    <a:pt x="55" y="23"/>
                    <a:pt x="55" y="22"/>
                    <a:pt x="55" y="22"/>
                  </a:cubicBezTo>
                  <a:cubicBezTo>
                    <a:pt x="55" y="22"/>
                    <a:pt x="56" y="22"/>
                    <a:pt x="55" y="22"/>
                  </a:cubicBezTo>
                  <a:cubicBezTo>
                    <a:pt x="54" y="22"/>
                    <a:pt x="54" y="22"/>
                    <a:pt x="54" y="22"/>
                  </a:cubicBezTo>
                  <a:cubicBezTo>
                    <a:pt x="54" y="22"/>
                    <a:pt x="53" y="22"/>
                    <a:pt x="53" y="22"/>
                  </a:cubicBezTo>
                  <a:cubicBezTo>
                    <a:pt x="53" y="21"/>
                    <a:pt x="54" y="21"/>
                    <a:pt x="54" y="21"/>
                  </a:cubicBezTo>
                  <a:cubicBezTo>
                    <a:pt x="54" y="20"/>
                    <a:pt x="55" y="19"/>
                    <a:pt x="55" y="19"/>
                  </a:cubicBezTo>
                  <a:cubicBezTo>
                    <a:pt x="55" y="19"/>
                    <a:pt x="54" y="18"/>
                    <a:pt x="54" y="18"/>
                  </a:cubicBezTo>
                  <a:cubicBezTo>
                    <a:pt x="53" y="17"/>
                    <a:pt x="53" y="16"/>
                    <a:pt x="53" y="16"/>
                  </a:cubicBezTo>
                  <a:cubicBezTo>
                    <a:pt x="53" y="16"/>
                    <a:pt x="53" y="18"/>
                    <a:pt x="53" y="15"/>
                  </a:cubicBezTo>
                  <a:cubicBezTo>
                    <a:pt x="52" y="12"/>
                    <a:pt x="52" y="12"/>
                    <a:pt x="52" y="12"/>
                  </a:cubicBezTo>
                  <a:cubicBezTo>
                    <a:pt x="51" y="11"/>
                    <a:pt x="51" y="11"/>
                    <a:pt x="51" y="11"/>
                  </a:cubicBezTo>
                  <a:cubicBezTo>
                    <a:pt x="51" y="11"/>
                    <a:pt x="51" y="10"/>
                    <a:pt x="50" y="10"/>
                  </a:cubicBezTo>
                  <a:cubicBezTo>
                    <a:pt x="50" y="9"/>
                    <a:pt x="48" y="8"/>
                    <a:pt x="48" y="8"/>
                  </a:cubicBezTo>
                  <a:cubicBezTo>
                    <a:pt x="48" y="7"/>
                    <a:pt x="48" y="7"/>
                    <a:pt x="48" y="7"/>
                  </a:cubicBezTo>
                  <a:cubicBezTo>
                    <a:pt x="48" y="7"/>
                    <a:pt x="48" y="6"/>
                    <a:pt x="48" y="6"/>
                  </a:cubicBezTo>
                  <a:cubicBezTo>
                    <a:pt x="47" y="6"/>
                    <a:pt x="46" y="5"/>
                    <a:pt x="46" y="6"/>
                  </a:cubicBezTo>
                  <a:cubicBezTo>
                    <a:pt x="46" y="7"/>
                    <a:pt x="46" y="7"/>
                    <a:pt x="46" y="8"/>
                  </a:cubicBezTo>
                  <a:cubicBezTo>
                    <a:pt x="45" y="8"/>
                    <a:pt x="43" y="8"/>
                    <a:pt x="43" y="8"/>
                  </a:cubicBezTo>
                  <a:cubicBezTo>
                    <a:pt x="43" y="8"/>
                    <a:pt x="43" y="9"/>
                    <a:pt x="43" y="9"/>
                  </a:cubicBezTo>
                  <a:cubicBezTo>
                    <a:pt x="41" y="10"/>
                    <a:pt x="41" y="10"/>
                    <a:pt x="41" y="10"/>
                  </a:cubicBezTo>
                  <a:cubicBezTo>
                    <a:pt x="41" y="10"/>
                    <a:pt x="41" y="9"/>
                    <a:pt x="41" y="10"/>
                  </a:cubicBezTo>
                  <a:cubicBezTo>
                    <a:pt x="42" y="11"/>
                    <a:pt x="42" y="12"/>
                    <a:pt x="42" y="13"/>
                  </a:cubicBezTo>
                  <a:cubicBezTo>
                    <a:pt x="42" y="13"/>
                    <a:pt x="44" y="14"/>
                    <a:pt x="43" y="14"/>
                  </a:cubicBezTo>
                  <a:cubicBezTo>
                    <a:pt x="43" y="14"/>
                    <a:pt x="41" y="14"/>
                    <a:pt x="41" y="14"/>
                  </a:cubicBezTo>
                  <a:cubicBezTo>
                    <a:pt x="41" y="14"/>
                    <a:pt x="40" y="13"/>
                    <a:pt x="40" y="12"/>
                  </a:cubicBezTo>
                  <a:cubicBezTo>
                    <a:pt x="40" y="12"/>
                    <a:pt x="39" y="11"/>
                    <a:pt x="38" y="11"/>
                  </a:cubicBezTo>
                  <a:cubicBezTo>
                    <a:pt x="38" y="11"/>
                    <a:pt x="37" y="11"/>
                    <a:pt x="36" y="12"/>
                  </a:cubicBezTo>
                  <a:cubicBezTo>
                    <a:pt x="36" y="13"/>
                    <a:pt x="36" y="12"/>
                    <a:pt x="36" y="14"/>
                  </a:cubicBezTo>
                  <a:cubicBezTo>
                    <a:pt x="36" y="16"/>
                    <a:pt x="36" y="18"/>
                    <a:pt x="36" y="18"/>
                  </a:cubicBezTo>
                  <a:cubicBezTo>
                    <a:pt x="36" y="18"/>
                    <a:pt x="37" y="19"/>
                    <a:pt x="38" y="20"/>
                  </a:cubicBezTo>
                  <a:cubicBezTo>
                    <a:pt x="38" y="20"/>
                    <a:pt x="39" y="23"/>
                    <a:pt x="39" y="23"/>
                  </a:cubicBezTo>
                  <a:cubicBezTo>
                    <a:pt x="39" y="24"/>
                    <a:pt x="40" y="25"/>
                    <a:pt x="40" y="25"/>
                  </a:cubicBezTo>
                  <a:cubicBezTo>
                    <a:pt x="40" y="25"/>
                    <a:pt x="35" y="23"/>
                    <a:pt x="35" y="22"/>
                  </a:cubicBezTo>
                  <a:cubicBezTo>
                    <a:pt x="35" y="21"/>
                    <a:pt x="35" y="19"/>
                    <a:pt x="34" y="19"/>
                  </a:cubicBezTo>
                  <a:cubicBezTo>
                    <a:pt x="34" y="19"/>
                    <a:pt x="34" y="18"/>
                    <a:pt x="33" y="19"/>
                  </a:cubicBezTo>
                  <a:cubicBezTo>
                    <a:pt x="32" y="19"/>
                    <a:pt x="32" y="19"/>
                    <a:pt x="31" y="19"/>
                  </a:cubicBezTo>
                  <a:cubicBezTo>
                    <a:pt x="31" y="20"/>
                    <a:pt x="31" y="21"/>
                    <a:pt x="31" y="21"/>
                  </a:cubicBezTo>
                  <a:cubicBezTo>
                    <a:pt x="31" y="21"/>
                    <a:pt x="31" y="22"/>
                    <a:pt x="31" y="23"/>
                  </a:cubicBezTo>
                  <a:cubicBezTo>
                    <a:pt x="32" y="25"/>
                    <a:pt x="32" y="25"/>
                    <a:pt x="32" y="26"/>
                  </a:cubicBezTo>
                  <a:cubicBezTo>
                    <a:pt x="33" y="27"/>
                    <a:pt x="34" y="27"/>
                    <a:pt x="34" y="28"/>
                  </a:cubicBezTo>
                  <a:cubicBezTo>
                    <a:pt x="34" y="28"/>
                    <a:pt x="35" y="29"/>
                    <a:pt x="35" y="29"/>
                  </a:cubicBezTo>
                  <a:cubicBezTo>
                    <a:pt x="35" y="29"/>
                    <a:pt x="34" y="31"/>
                    <a:pt x="34" y="31"/>
                  </a:cubicBezTo>
                  <a:cubicBezTo>
                    <a:pt x="34" y="32"/>
                    <a:pt x="33" y="33"/>
                    <a:pt x="33" y="33"/>
                  </a:cubicBezTo>
                  <a:cubicBezTo>
                    <a:pt x="33" y="33"/>
                    <a:pt x="35" y="34"/>
                    <a:pt x="35" y="34"/>
                  </a:cubicBezTo>
                  <a:cubicBezTo>
                    <a:pt x="35" y="34"/>
                    <a:pt x="36" y="35"/>
                    <a:pt x="35" y="36"/>
                  </a:cubicBezTo>
                  <a:cubicBezTo>
                    <a:pt x="34" y="36"/>
                    <a:pt x="34" y="36"/>
                    <a:pt x="33" y="36"/>
                  </a:cubicBezTo>
                  <a:cubicBezTo>
                    <a:pt x="33" y="35"/>
                    <a:pt x="32" y="36"/>
                    <a:pt x="32" y="34"/>
                  </a:cubicBezTo>
                  <a:cubicBezTo>
                    <a:pt x="33" y="33"/>
                    <a:pt x="33" y="32"/>
                    <a:pt x="33" y="32"/>
                  </a:cubicBezTo>
                  <a:cubicBezTo>
                    <a:pt x="32" y="32"/>
                    <a:pt x="31" y="30"/>
                    <a:pt x="31" y="30"/>
                  </a:cubicBezTo>
                  <a:cubicBezTo>
                    <a:pt x="31" y="30"/>
                    <a:pt x="33" y="33"/>
                    <a:pt x="30" y="28"/>
                  </a:cubicBezTo>
                  <a:cubicBezTo>
                    <a:pt x="28" y="24"/>
                    <a:pt x="28" y="24"/>
                    <a:pt x="28" y="24"/>
                  </a:cubicBezTo>
                  <a:cubicBezTo>
                    <a:pt x="28" y="22"/>
                    <a:pt x="28" y="22"/>
                    <a:pt x="28" y="22"/>
                  </a:cubicBezTo>
                  <a:cubicBezTo>
                    <a:pt x="28" y="22"/>
                    <a:pt x="27" y="22"/>
                    <a:pt x="27" y="22"/>
                  </a:cubicBezTo>
                  <a:cubicBezTo>
                    <a:pt x="27" y="22"/>
                    <a:pt x="26" y="21"/>
                    <a:pt x="26" y="21"/>
                  </a:cubicBezTo>
                  <a:cubicBezTo>
                    <a:pt x="26" y="21"/>
                    <a:pt x="24" y="21"/>
                    <a:pt x="24" y="21"/>
                  </a:cubicBezTo>
                  <a:cubicBezTo>
                    <a:pt x="24" y="22"/>
                    <a:pt x="24" y="22"/>
                    <a:pt x="24" y="23"/>
                  </a:cubicBezTo>
                  <a:cubicBezTo>
                    <a:pt x="23" y="23"/>
                    <a:pt x="23" y="25"/>
                    <a:pt x="23" y="25"/>
                  </a:cubicBezTo>
                  <a:cubicBezTo>
                    <a:pt x="22" y="25"/>
                    <a:pt x="22" y="27"/>
                    <a:pt x="22" y="27"/>
                  </a:cubicBezTo>
                  <a:cubicBezTo>
                    <a:pt x="22" y="27"/>
                    <a:pt x="23" y="27"/>
                    <a:pt x="23" y="28"/>
                  </a:cubicBezTo>
                  <a:cubicBezTo>
                    <a:pt x="24" y="29"/>
                    <a:pt x="24" y="30"/>
                    <a:pt x="24" y="30"/>
                  </a:cubicBezTo>
                  <a:cubicBezTo>
                    <a:pt x="24" y="30"/>
                    <a:pt x="23" y="29"/>
                    <a:pt x="23" y="29"/>
                  </a:cubicBezTo>
                  <a:cubicBezTo>
                    <a:pt x="22" y="29"/>
                    <a:pt x="22" y="29"/>
                    <a:pt x="22" y="29"/>
                  </a:cubicBezTo>
                  <a:cubicBezTo>
                    <a:pt x="21" y="30"/>
                    <a:pt x="21" y="30"/>
                    <a:pt x="21" y="30"/>
                  </a:cubicBezTo>
                  <a:cubicBezTo>
                    <a:pt x="21" y="30"/>
                    <a:pt x="21" y="30"/>
                    <a:pt x="21" y="30"/>
                  </a:cubicBezTo>
                  <a:cubicBezTo>
                    <a:pt x="21" y="30"/>
                    <a:pt x="21" y="32"/>
                    <a:pt x="21" y="32"/>
                  </a:cubicBezTo>
                  <a:cubicBezTo>
                    <a:pt x="21" y="32"/>
                    <a:pt x="22" y="33"/>
                    <a:pt x="22" y="33"/>
                  </a:cubicBezTo>
                  <a:cubicBezTo>
                    <a:pt x="22" y="33"/>
                    <a:pt x="22" y="34"/>
                    <a:pt x="22" y="34"/>
                  </a:cubicBezTo>
                  <a:cubicBezTo>
                    <a:pt x="22" y="34"/>
                    <a:pt x="23" y="35"/>
                    <a:pt x="23" y="35"/>
                  </a:cubicBezTo>
                  <a:cubicBezTo>
                    <a:pt x="23" y="36"/>
                    <a:pt x="23" y="36"/>
                    <a:pt x="23" y="36"/>
                  </a:cubicBezTo>
                  <a:cubicBezTo>
                    <a:pt x="23" y="36"/>
                    <a:pt x="23" y="36"/>
                    <a:pt x="23" y="36"/>
                  </a:cubicBezTo>
                  <a:cubicBezTo>
                    <a:pt x="22" y="36"/>
                    <a:pt x="23" y="37"/>
                    <a:pt x="22" y="36"/>
                  </a:cubicBezTo>
                  <a:cubicBezTo>
                    <a:pt x="21" y="35"/>
                    <a:pt x="21" y="36"/>
                    <a:pt x="20" y="35"/>
                  </a:cubicBezTo>
                  <a:cubicBezTo>
                    <a:pt x="20" y="33"/>
                    <a:pt x="20" y="33"/>
                    <a:pt x="20" y="33"/>
                  </a:cubicBezTo>
                  <a:cubicBezTo>
                    <a:pt x="20" y="33"/>
                    <a:pt x="21" y="32"/>
                    <a:pt x="19" y="31"/>
                  </a:cubicBezTo>
                  <a:cubicBezTo>
                    <a:pt x="18" y="29"/>
                    <a:pt x="18" y="28"/>
                    <a:pt x="18" y="28"/>
                  </a:cubicBezTo>
                  <a:cubicBezTo>
                    <a:pt x="18" y="28"/>
                    <a:pt x="17" y="27"/>
                    <a:pt x="16" y="27"/>
                  </a:cubicBezTo>
                  <a:cubicBezTo>
                    <a:pt x="16" y="28"/>
                    <a:pt x="16" y="28"/>
                    <a:pt x="15" y="28"/>
                  </a:cubicBezTo>
                  <a:cubicBezTo>
                    <a:pt x="14" y="29"/>
                    <a:pt x="14" y="29"/>
                    <a:pt x="13" y="29"/>
                  </a:cubicBezTo>
                  <a:cubicBezTo>
                    <a:pt x="13" y="29"/>
                    <a:pt x="11" y="29"/>
                    <a:pt x="11" y="29"/>
                  </a:cubicBezTo>
                  <a:cubicBezTo>
                    <a:pt x="11" y="29"/>
                    <a:pt x="11" y="29"/>
                    <a:pt x="9" y="30"/>
                  </a:cubicBezTo>
                  <a:cubicBezTo>
                    <a:pt x="8" y="32"/>
                    <a:pt x="7" y="32"/>
                    <a:pt x="8" y="32"/>
                  </a:cubicBezTo>
                  <a:cubicBezTo>
                    <a:pt x="9" y="33"/>
                    <a:pt x="11" y="33"/>
                    <a:pt x="11" y="33"/>
                  </a:cubicBezTo>
                  <a:cubicBezTo>
                    <a:pt x="11" y="33"/>
                    <a:pt x="12" y="33"/>
                    <a:pt x="13" y="34"/>
                  </a:cubicBezTo>
                  <a:cubicBezTo>
                    <a:pt x="14" y="34"/>
                    <a:pt x="16" y="36"/>
                    <a:pt x="16" y="36"/>
                  </a:cubicBezTo>
                  <a:cubicBezTo>
                    <a:pt x="18" y="39"/>
                    <a:pt x="18" y="39"/>
                    <a:pt x="18" y="39"/>
                  </a:cubicBezTo>
                  <a:cubicBezTo>
                    <a:pt x="18" y="39"/>
                    <a:pt x="18" y="40"/>
                    <a:pt x="18" y="40"/>
                  </a:cubicBezTo>
                  <a:cubicBezTo>
                    <a:pt x="18" y="40"/>
                    <a:pt x="18" y="40"/>
                    <a:pt x="18" y="41"/>
                  </a:cubicBezTo>
                  <a:cubicBezTo>
                    <a:pt x="18" y="41"/>
                    <a:pt x="18" y="42"/>
                    <a:pt x="18" y="42"/>
                  </a:cubicBezTo>
                  <a:cubicBezTo>
                    <a:pt x="18" y="42"/>
                    <a:pt x="19" y="43"/>
                    <a:pt x="20" y="44"/>
                  </a:cubicBezTo>
                  <a:cubicBezTo>
                    <a:pt x="21" y="44"/>
                    <a:pt x="21" y="44"/>
                    <a:pt x="22" y="44"/>
                  </a:cubicBezTo>
                  <a:cubicBezTo>
                    <a:pt x="23" y="44"/>
                    <a:pt x="22" y="44"/>
                    <a:pt x="23" y="44"/>
                  </a:cubicBezTo>
                  <a:cubicBezTo>
                    <a:pt x="25" y="43"/>
                    <a:pt x="25" y="43"/>
                    <a:pt x="25" y="43"/>
                  </a:cubicBezTo>
                  <a:cubicBezTo>
                    <a:pt x="25" y="43"/>
                    <a:pt x="25" y="43"/>
                    <a:pt x="26" y="43"/>
                  </a:cubicBezTo>
                  <a:cubicBezTo>
                    <a:pt x="28" y="43"/>
                    <a:pt x="27" y="44"/>
                    <a:pt x="28" y="44"/>
                  </a:cubicBezTo>
                  <a:cubicBezTo>
                    <a:pt x="28" y="43"/>
                    <a:pt x="30" y="43"/>
                    <a:pt x="30" y="43"/>
                  </a:cubicBezTo>
                  <a:cubicBezTo>
                    <a:pt x="31" y="43"/>
                    <a:pt x="31" y="42"/>
                    <a:pt x="32" y="43"/>
                  </a:cubicBezTo>
                  <a:cubicBezTo>
                    <a:pt x="32" y="44"/>
                    <a:pt x="32" y="44"/>
                    <a:pt x="32" y="45"/>
                  </a:cubicBezTo>
                  <a:cubicBezTo>
                    <a:pt x="33" y="45"/>
                    <a:pt x="34" y="46"/>
                    <a:pt x="34" y="46"/>
                  </a:cubicBezTo>
                  <a:cubicBezTo>
                    <a:pt x="36" y="46"/>
                    <a:pt x="36" y="46"/>
                    <a:pt x="36" y="46"/>
                  </a:cubicBezTo>
                  <a:cubicBezTo>
                    <a:pt x="36" y="46"/>
                    <a:pt x="36" y="45"/>
                    <a:pt x="37" y="45"/>
                  </a:cubicBezTo>
                  <a:cubicBezTo>
                    <a:pt x="37" y="44"/>
                    <a:pt x="38" y="43"/>
                    <a:pt x="38" y="43"/>
                  </a:cubicBezTo>
                  <a:cubicBezTo>
                    <a:pt x="38" y="43"/>
                    <a:pt x="37" y="43"/>
                    <a:pt x="38" y="44"/>
                  </a:cubicBezTo>
                  <a:cubicBezTo>
                    <a:pt x="39" y="44"/>
                    <a:pt x="39" y="44"/>
                    <a:pt x="40" y="45"/>
                  </a:cubicBezTo>
                  <a:cubicBezTo>
                    <a:pt x="40" y="45"/>
                    <a:pt x="42" y="44"/>
                    <a:pt x="42" y="44"/>
                  </a:cubicBezTo>
                  <a:cubicBezTo>
                    <a:pt x="43" y="44"/>
                    <a:pt x="43" y="44"/>
                    <a:pt x="43" y="44"/>
                  </a:cubicBezTo>
                  <a:cubicBezTo>
                    <a:pt x="43" y="44"/>
                    <a:pt x="42" y="45"/>
                    <a:pt x="43" y="45"/>
                  </a:cubicBezTo>
                  <a:cubicBezTo>
                    <a:pt x="43" y="45"/>
                    <a:pt x="42" y="45"/>
                    <a:pt x="43" y="45"/>
                  </a:cubicBezTo>
                  <a:cubicBezTo>
                    <a:pt x="44" y="45"/>
                    <a:pt x="45" y="44"/>
                    <a:pt x="45" y="44"/>
                  </a:cubicBezTo>
                  <a:cubicBezTo>
                    <a:pt x="45" y="44"/>
                    <a:pt x="44" y="45"/>
                    <a:pt x="44" y="46"/>
                  </a:cubicBezTo>
                  <a:cubicBezTo>
                    <a:pt x="44" y="46"/>
                    <a:pt x="44" y="47"/>
                    <a:pt x="44" y="47"/>
                  </a:cubicBezTo>
                  <a:cubicBezTo>
                    <a:pt x="44" y="47"/>
                    <a:pt x="44" y="48"/>
                    <a:pt x="45" y="49"/>
                  </a:cubicBezTo>
                  <a:cubicBezTo>
                    <a:pt x="46" y="49"/>
                    <a:pt x="47" y="49"/>
                    <a:pt x="47" y="49"/>
                  </a:cubicBezTo>
                  <a:cubicBezTo>
                    <a:pt x="47" y="49"/>
                    <a:pt x="49" y="49"/>
                    <a:pt x="49" y="49"/>
                  </a:cubicBezTo>
                  <a:cubicBezTo>
                    <a:pt x="49" y="50"/>
                    <a:pt x="49" y="49"/>
                    <a:pt x="49" y="50"/>
                  </a:cubicBezTo>
                  <a:cubicBezTo>
                    <a:pt x="49" y="50"/>
                    <a:pt x="50" y="49"/>
                    <a:pt x="50" y="49"/>
                  </a:cubicBezTo>
                  <a:cubicBezTo>
                    <a:pt x="51" y="49"/>
                    <a:pt x="52" y="49"/>
                    <a:pt x="52" y="49"/>
                  </a:cubicBezTo>
                  <a:cubicBezTo>
                    <a:pt x="52" y="50"/>
                    <a:pt x="51" y="51"/>
                    <a:pt x="51" y="51"/>
                  </a:cubicBezTo>
                  <a:cubicBezTo>
                    <a:pt x="51" y="51"/>
                    <a:pt x="51" y="51"/>
                    <a:pt x="51" y="52"/>
                  </a:cubicBezTo>
                  <a:cubicBezTo>
                    <a:pt x="51" y="52"/>
                    <a:pt x="53" y="52"/>
                    <a:pt x="53" y="52"/>
                  </a:cubicBezTo>
                  <a:cubicBezTo>
                    <a:pt x="53" y="52"/>
                    <a:pt x="53" y="51"/>
                    <a:pt x="54" y="52"/>
                  </a:cubicBezTo>
                  <a:cubicBezTo>
                    <a:pt x="54" y="53"/>
                    <a:pt x="54" y="53"/>
                    <a:pt x="54" y="53"/>
                  </a:cubicBezTo>
                  <a:cubicBezTo>
                    <a:pt x="53" y="53"/>
                    <a:pt x="53" y="52"/>
                    <a:pt x="53" y="54"/>
                  </a:cubicBezTo>
                  <a:cubicBezTo>
                    <a:pt x="52" y="55"/>
                    <a:pt x="53" y="56"/>
                    <a:pt x="53" y="56"/>
                  </a:cubicBezTo>
                  <a:cubicBezTo>
                    <a:pt x="54" y="58"/>
                    <a:pt x="54" y="58"/>
                    <a:pt x="54" y="58"/>
                  </a:cubicBezTo>
                  <a:cubicBezTo>
                    <a:pt x="54" y="58"/>
                    <a:pt x="55" y="58"/>
                    <a:pt x="56" y="58"/>
                  </a:cubicBezTo>
                  <a:cubicBezTo>
                    <a:pt x="56" y="58"/>
                    <a:pt x="56" y="58"/>
                    <a:pt x="56" y="58"/>
                  </a:cubicBezTo>
                  <a:cubicBezTo>
                    <a:pt x="57" y="57"/>
                    <a:pt x="57" y="57"/>
                    <a:pt x="58" y="57"/>
                  </a:cubicBezTo>
                  <a:cubicBezTo>
                    <a:pt x="58" y="57"/>
                    <a:pt x="59" y="58"/>
                    <a:pt x="59" y="58"/>
                  </a:cubicBezTo>
                  <a:cubicBezTo>
                    <a:pt x="59" y="59"/>
                    <a:pt x="59" y="59"/>
                    <a:pt x="59" y="59"/>
                  </a:cubicBezTo>
                  <a:cubicBezTo>
                    <a:pt x="59" y="59"/>
                    <a:pt x="59" y="60"/>
                    <a:pt x="59" y="60"/>
                  </a:cubicBezTo>
                  <a:cubicBezTo>
                    <a:pt x="60" y="61"/>
                    <a:pt x="61" y="61"/>
                    <a:pt x="61" y="61"/>
                  </a:cubicBezTo>
                  <a:cubicBezTo>
                    <a:pt x="61" y="61"/>
                    <a:pt x="61" y="61"/>
                    <a:pt x="61" y="62"/>
                  </a:cubicBezTo>
                  <a:cubicBezTo>
                    <a:pt x="62" y="63"/>
                    <a:pt x="64" y="64"/>
                    <a:pt x="64" y="64"/>
                  </a:cubicBezTo>
                  <a:cubicBezTo>
                    <a:pt x="64" y="64"/>
                    <a:pt x="61" y="63"/>
                    <a:pt x="61" y="63"/>
                  </a:cubicBezTo>
                  <a:cubicBezTo>
                    <a:pt x="60" y="63"/>
                    <a:pt x="58" y="63"/>
                    <a:pt x="58" y="63"/>
                  </a:cubicBezTo>
                  <a:cubicBezTo>
                    <a:pt x="57" y="63"/>
                    <a:pt x="55" y="63"/>
                    <a:pt x="55" y="63"/>
                  </a:cubicBezTo>
                  <a:cubicBezTo>
                    <a:pt x="52" y="64"/>
                    <a:pt x="52" y="64"/>
                    <a:pt x="52" y="64"/>
                  </a:cubicBezTo>
                  <a:cubicBezTo>
                    <a:pt x="52" y="64"/>
                    <a:pt x="50" y="65"/>
                    <a:pt x="49" y="65"/>
                  </a:cubicBezTo>
                  <a:cubicBezTo>
                    <a:pt x="49" y="65"/>
                    <a:pt x="48" y="65"/>
                    <a:pt x="47" y="65"/>
                  </a:cubicBezTo>
                  <a:cubicBezTo>
                    <a:pt x="47" y="66"/>
                    <a:pt x="46" y="66"/>
                    <a:pt x="45" y="66"/>
                  </a:cubicBezTo>
                  <a:cubicBezTo>
                    <a:pt x="45" y="66"/>
                    <a:pt x="43" y="66"/>
                    <a:pt x="42" y="66"/>
                  </a:cubicBezTo>
                  <a:cubicBezTo>
                    <a:pt x="42" y="66"/>
                    <a:pt x="41" y="66"/>
                    <a:pt x="41" y="66"/>
                  </a:cubicBezTo>
                  <a:cubicBezTo>
                    <a:pt x="38" y="67"/>
                    <a:pt x="38" y="67"/>
                    <a:pt x="38" y="67"/>
                  </a:cubicBezTo>
                  <a:cubicBezTo>
                    <a:pt x="39" y="68"/>
                    <a:pt x="39" y="68"/>
                    <a:pt x="39" y="68"/>
                  </a:cubicBezTo>
                  <a:cubicBezTo>
                    <a:pt x="41" y="69"/>
                    <a:pt x="41" y="69"/>
                    <a:pt x="41" y="69"/>
                  </a:cubicBezTo>
                  <a:cubicBezTo>
                    <a:pt x="41" y="69"/>
                    <a:pt x="41" y="69"/>
                    <a:pt x="41" y="69"/>
                  </a:cubicBezTo>
                  <a:cubicBezTo>
                    <a:pt x="42" y="69"/>
                    <a:pt x="43" y="70"/>
                    <a:pt x="43" y="70"/>
                  </a:cubicBezTo>
                  <a:cubicBezTo>
                    <a:pt x="43" y="70"/>
                    <a:pt x="44" y="71"/>
                    <a:pt x="45" y="72"/>
                  </a:cubicBezTo>
                  <a:cubicBezTo>
                    <a:pt x="45" y="72"/>
                    <a:pt x="46" y="73"/>
                    <a:pt x="46" y="73"/>
                  </a:cubicBezTo>
                  <a:lnTo>
                    <a:pt x="48" y="74"/>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0" name="Freeform 19"/>
            <p:cNvSpPr>
              <a:spLocks/>
            </p:cNvSpPr>
            <p:nvPr/>
          </p:nvSpPr>
          <p:spPr bwMode="auto">
            <a:xfrm>
              <a:off x="5322812" y="2251719"/>
              <a:ext cx="802584" cy="653101"/>
            </a:xfrm>
            <a:custGeom>
              <a:avLst/>
              <a:gdLst>
                <a:gd name="T0" fmla="*/ 194 w 352"/>
                <a:gd name="T1" fmla="*/ 16 h 295"/>
                <a:gd name="T2" fmla="*/ 260 w 352"/>
                <a:gd name="T3" fmla="*/ 5 h 295"/>
                <a:gd name="T4" fmla="*/ 289 w 352"/>
                <a:gd name="T5" fmla="*/ 13 h 295"/>
                <a:gd name="T6" fmla="*/ 314 w 352"/>
                <a:gd name="T7" fmla="*/ 60 h 295"/>
                <a:gd name="T8" fmla="*/ 314 w 352"/>
                <a:gd name="T9" fmla="*/ 90 h 295"/>
                <a:gd name="T10" fmla="*/ 303 w 352"/>
                <a:gd name="T11" fmla="*/ 114 h 295"/>
                <a:gd name="T12" fmla="*/ 318 w 352"/>
                <a:gd name="T13" fmla="*/ 139 h 295"/>
                <a:gd name="T14" fmla="*/ 326 w 352"/>
                <a:gd name="T15" fmla="*/ 158 h 295"/>
                <a:gd name="T16" fmla="*/ 344 w 352"/>
                <a:gd name="T17" fmla="*/ 175 h 295"/>
                <a:gd name="T18" fmla="*/ 346 w 352"/>
                <a:gd name="T19" fmla="*/ 189 h 295"/>
                <a:gd name="T20" fmla="*/ 344 w 352"/>
                <a:gd name="T21" fmla="*/ 210 h 295"/>
                <a:gd name="T22" fmla="*/ 327 w 352"/>
                <a:gd name="T23" fmla="*/ 235 h 295"/>
                <a:gd name="T24" fmla="*/ 317 w 352"/>
                <a:gd name="T25" fmla="*/ 269 h 295"/>
                <a:gd name="T26" fmla="*/ 322 w 352"/>
                <a:gd name="T27" fmla="*/ 280 h 295"/>
                <a:gd name="T28" fmla="*/ 315 w 352"/>
                <a:gd name="T29" fmla="*/ 285 h 295"/>
                <a:gd name="T30" fmla="*/ 309 w 352"/>
                <a:gd name="T31" fmla="*/ 283 h 295"/>
                <a:gd name="T32" fmla="*/ 302 w 352"/>
                <a:gd name="T33" fmla="*/ 282 h 295"/>
                <a:gd name="T34" fmla="*/ 296 w 352"/>
                <a:gd name="T35" fmla="*/ 280 h 295"/>
                <a:gd name="T36" fmla="*/ 290 w 352"/>
                <a:gd name="T37" fmla="*/ 275 h 295"/>
                <a:gd name="T38" fmla="*/ 283 w 352"/>
                <a:gd name="T39" fmla="*/ 272 h 295"/>
                <a:gd name="T40" fmla="*/ 276 w 352"/>
                <a:gd name="T41" fmla="*/ 271 h 295"/>
                <a:gd name="T42" fmla="*/ 267 w 352"/>
                <a:gd name="T43" fmla="*/ 273 h 295"/>
                <a:gd name="T44" fmla="*/ 262 w 352"/>
                <a:gd name="T45" fmla="*/ 275 h 295"/>
                <a:gd name="T46" fmla="*/ 256 w 352"/>
                <a:gd name="T47" fmla="*/ 279 h 295"/>
                <a:gd name="T48" fmla="*/ 250 w 352"/>
                <a:gd name="T49" fmla="*/ 282 h 295"/>
                <a:gd name="T50" fmla="*/ 245 w 352"/>
                <a:gd name="T51" fmla="*/ 277 h 295"/>
                <a:gd name="T52" fmla="*/ 240 w 352"/>
                <a:gd name="T53" fmla="*/ 280 h 295"/>
                <a:gd name="T54" fmla="*/ 235 w 352"/>
                <a:gd name="T55" fmla="*/ 281 h 295"/>
                <a:gd name="T56" fmla="*/ 230 w 352"/>
                <a:gd name="T57" fmla="*/ 284 h 295"/>
                <a:gd name="T58" fmla="*/ 225 w 352"/>
                <a:gd name="T59" fmla="*/ 289 h 295"/>
                <a:gd name="T60" fmla="*/ 223 w 352"/>
                <a:gd name="T61" fmla="*/ 294 h 295"/>
                <a:gd name="T62" fmla="*/ 216 w 352"/>
                <a:gd name="T63" fmla="*/ 295 h 295"/>
                <a:gd name="T64" fmla="*/ 215 w 352"/>
                <a:gd name="T65" fmla="*/ 288 h 295"/>
                <a:gd name="T66" fmla="*/ 207 w 352"/>
                <a:gd name="T67" fmla="*/ 283 h 295"/>
                <a:gd name="T68" fmla="*/ 195 w 352"/>
                <a:gd name="T69" fmla="*/ 279 h 295"/>
                <a:gd name="T70" fmla="*/ 185 w 352"/>
                <a:gd name="T71" fmla="*/ 289 h 295"/>
                <a:gd name="T72" fmla="*/ 181 w 352"/>
                <a:gd name="T73" fmla="*/ 283 h 295"/>
                <a:gd name="T74" fmla="*/ 169 w 352"/>
                <a:gd name="T75" fmla="*/ 270 h 295"/>
                <a:gd name="T76" fmla="*/ 147 w 352"/>
                <a:gd name="T77" fmla="*/ 262 h 295"/>
                <a:gd name="T78" fmla="*/ 137 w 352"/>
                <a:gd name="T79" fmla="*/ 251 h 295"/>
                <a:gd name="T80" fmla="*/ 117 w 352"/>
                <a:gd name="T81" fmla="*/ 244 h 295"/>
                <a:gd name="T82" fmla="*/ 106 w 352"/>
                <a:gd name="T83" fmla="*/ 255 h 295"/>
                <a:gd name="T84" fmla="*/ 92 w 352"/>
                <a:gd name="T85" fmla="*/ 252 h 295"/>
                <a:gd name="T86" fmla="*/ 87 w 352"/>
                <a:gd name="T87" fmla="*/ 241 h 295"/>
                <a:gd name="T88" fmla="*/ 77 w 352"/>
                <a:gd name="T89" fmla="*/ 236 h 295"/>
                <a:gd name="T90" fmla="*/ 66 w 352"/>
                <a:gd name="T91" fmla="*/ 231 h 295"/>
                <a:gd name="T92" fmla="*/ 51 w 352"/>
                <a:gd name="T93" fmla="*/ 226 h 295"/>
                <a:gd name="T94" fmla="*/ 40 w 352"/>
                <a:gd name="T95" fmla="*/ 222 h 295"/>
                <a:gd name="T96" fmla="*/ 38 w 352"/>
                <a:gd name="T97" fmla="*/ 218 h 295"/>
                <a:gd name="T98" fmla="*/ 35 w 352"/>
                <a:gd name="T99" fmla="*/ 198 h 295"/>
                <a:gd name="T100" fmla="*/ 28 w 352"/>
                <a:gd name="T101" fmla="*/ 184 h 295"/>
                <a:gd name="T102" fmla="*/ 24 w 352"/>
                <a:gd name="T103" fmla="*/ 164 h 295"/>
                <a:gd name="T104" fmla="*/ 20 w 352"/>
                <a:gd name="T105" fmla="*/ 139 h 295"/>
                <a:gd name="T106" fmla="*/ 4 w 352"/>
                <a:gd name="T107" fmla="*/ 113 h 295"/>
                <a:gd name="T108" fmla="*/ 4 w 352"/>
                <a:gd name="T109" fmla="*/ 80 h 295"/>
                <a:gd name="T110" fmla="*/ 6 w 352"/>
                <a:gd name="T111" fmla="*/ 63 h 295"/>
                <a:gd name="T112" fmla="*/ 45 w 352"/>
                <a:gd name="T113" fmla="*/ 45 h 295"/>
                <a:gd name="T114" fmla="*/ 64 w 352"/>
                <a:gd name="T115" fmla="*/ 32 h 295"/>
                <a:gd name="T116" fmla="*/ 89 w 352"/>
                <a:gd name="T117" fmla="*/ 12 h 295"/>
                <a:gd name="T118" fmla="*/ 121 w 352"/>
                <a:gd name="T119" fmla="*/ 2 h 295"/>
                <a:gd name="T120" fmla="*/ 132 w 352"/>
                <a:gd name="T121" fmla="*/ 14 h 295"/>
                <a:gd name="T122" fmla="*/ 151 w 352"/>
                <a:gd name="T123" fmla="*/ 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2" h="295">
                  <a:moveTo>
                    <a:pt x="155" y="23"/>
                  </a:moveTo>
                  <a:cubicBezTo>
                    <a:pt x="157" y="23"/>
                    <a:pt x="166" y="16"/>
                    <a:pt x="166" y="16"/>
                  </a:cubicBezTo>
                  <a:cubicBezTo>
                    <a:pt x="166" y="16"/>
                    <a:pt x="171" y="18"/>
                    <a:pt x="174" y="17"/>
                  </a:cubicBezTo>
                  <a:cubicBezTo>
                    <a:pt x="177" y="17"/>
                    <a:pt x="187" y="16"/>
                    <a:pt x="187" y="16"/>
                  </a:cubicBezTo>
                  <a:cubicBezTo>
                    <a:pt x="187" y="16"/>
                    <a:pt x="192" y="16"/>
                    <a:pt x="194" y="16"/>
                  </a:cubicBezTo>
                  <a:cubicBezTo>
                    <a:pt x="196" y="16"/>
                    <a:pt x="205" y="15"/>
                    <a:pt x="207" y="15"/>
                  </a:cubicBezTo>
                  <a:cubicBezTo>
                    <a:pt x="209" y="15"/>
                    <a:pt x="215" y="14"/>
                    <a:pt x="216" y="13"/>
                  </a:cubicBezTo>
                  <a:cubicBezTo>
                    <a:pt x="218" y="13"/>
                    <a:pt x="230" y="12"/>
                    <a:pt x="231" y="12"/>
                  </a:cubicBezTo>
                  <a:cubicBezTo>
                    <a:pt x="233" y="12"/>
                    <a:pt x="252" y="10"/>
                    <a:pt x="252" y="10"/>
                  </a:cubicBezTo>
                  <a:cubicBezTo>
                    <a:pt x="260" y="5"/>
                    <a:pt x="260" y="5"/>
                    <a:pt x="260" y="5"/>
                  </a:cubicBezTo>
                  <a:cubicBezTo>
                    <a:pt x="269" y="3"/>
                    <a:pt x="269" y="3"/>
                    <a:pt x="269" y="3"/>
                  </a:cubicBezTo>
                  <a:cubicBezTo>
                    <a:pt x="269" y="3"/>
                    <a:pt x="272" y="0"/>
                    <a:pt x="272" y="1"/>
                  </a:cubicBezTo>
                  <a:cubicBezTo>
                    <a:pt x="273" y="3"/>
                    <a:pt x="275" y="6"/>
                    <a:pt x="275" y="6"/>
                  </a:cubicBezTo>
                  <a:cubicBezTo>
                    <a:pt x="275" y="6"/>
                    <a:pt x="286" y="6"/>
                    <a:pt x="286" y="6"/>
                  </a:cubicBezTo>
                  <a:cubicBezTo>
                    <a:pt x="286" y="7"/>
                    <a:pt x="289" y="13"/>
                    <a:pt x="289" y="13"/>
                  </a:cubicBezTo>
                  <a:cubicBezTo>
                    <a:pt x="292" y="16"/>
                    <a:pt x="292" y="16"/>
                    <a:pt x="292" y="16"/>
                  </a:cubicBezTo>
                  <a:cubicBezTo>
                    <a:pt x="292" y="16"/>
                    <a:pt x="293" y="21"/>
                    <a:pt x="293" y="24"/>
                  </a:cubicBezTo>
                  <a:cubicBezTo>
                    <a:pt x="294" y="26"/>
                    <a:pt x="301" y="38"/>
                    <a:pt x="301" y="38"/>
                  </a:cubicBezTo>
                  <a:cubicBezTo>
                    <a:pt x="306" y="49"/>
                    <a:pt x="306" y="49"/>
                    <a:pt x="306" y="49"/>
                  </a:cubicBezTo>
                  <a:cubicBezTo>
                    <a:pt x="314" y="60"/>
                    <a:pt x="314" y="60"/>
                    <a:pt x="314" y="60"/>
                  </a:cubicBezTo>
                  <a:cubicBezTo>
                    <a:pt x="315" y="68"/>
                    <a:pt x="315" y="68"/>
                    <a:pt x="315" y="68"/>
                  </a:cubicBezTo>
                  <a:cubicBezTo>
                    <a:pt x="315" y="68"/>
                    <a:pt x="318" y="71"/>
                    <a:pt x="318" y="73"/>
                  </a:cubicBezTo>
                  <a:cubicBezTo>
                    <a:pt x="318" y="74"/>
                    <a:pt x="318" y="77"/>
                    <a:pt x="318" y="78"/>
                  </a:cubicBezTo>
                  <a:cubicBezTo>
                    <a:pt x="319" y="78"/>
                    <a:pt x="320" y="83"/>
                    <a:pt x="319" y="83"/>
                  </a:cubicBezTo>
                  <a:cubicBezTo>
                    <a:pt x="318" y="84"/>
                    <a:pt x="314" y="90"/>
                    <a:pt x="314" y="90"/>
                  </a:cubicBezTo>
                  <a:cubicBezTo>
                    <a:pt x="310" y="92"/>
                    <a:pt x="310" y="92"/>
                    <a:pt x="310" y="92"/>
                  </a:cubicBezTo>
                  <a:cubicBezTo>
                    <a:pt x="305" y="99"/>
                    <a:pt x="305" y="99"/>
                    <a:pt x="305" y="99"/>
                  </a:cubicBezTo>
                  <a:cubicBezTo>
                    <a:pt x="302" y="108"/>
                    <a:pt x="302" y="108"/>
                    <a:pt x="302" y="108"/>
                  </a:cubicBezTo>
                  <a:cubicBezTo>
                    <a:pt x="301" y="111"/>
                    <a:pt x="301" y="111"/>
                    <a:pt x="301" y="111"/>
                  </a:cubicBezTo>
                  <a:cubicBezTo>
                    <a:pt x="301" y="111"/>
                    <a:pt x="302" y="114"/>
                    <a:pt x="303" y="114"/>
                  </a:cubicBezTo>
                  <a:cubicBezTo>
                    <a:pt x="305" y="114"/>
                    <a:pt x="312" y="115"/>
                    <a:pt x="312" y="115"/>
                  </a:cubicBezTo>
                  <a:cubicBezTo>
                    <a:pt x="318" y="119"/>
                    <a:pt x="318" y="119"/>
                    <a:pt x="318" y="119"/>
                  </a:cubicBezTo>
                  <a:cubicBezTo>
                    <a:pt x="318" y="123"/>
                    <a:pt x="318" y="123"/>
                    <a:pt x="318" y="123"/>
                  </a:cubicBezTo>
                  <a:cubicBezTo>
                    <a:pt x="318" y="123"/>
                    <a:pt x="319" y="131"/>
                    <a:pt x="319" y="132"/>
                  </a:cubicBezTo>
                  <a:cubicBezTo>
                    <a:pt x="319" y="132"/>
                    <a:pt x="318" y="139"/>
                    <a:pt x="318" y="139"/>
                  </a:cubicBezTo>
                  <a:cubicBezTo>
                    <a:pt x="318" y="139"/>
                    <a:pt x="320" y="143"/>
                    <a:pt x="320" y="144"/>
                  </a:cubicBezTo>
                  <a:cubicBezTo>
                    <a:pt x="321" y="145"/>
                    <a:pt x="323" y="147"/>
                    <a:pt x="323" y="148"/>
                  </a:cubicBezTo>
                  <a:cubicBezTo>
                    <a:pt x="324" y="148"/>
                    <a:pt x="324" y="149"/>
                    <a:pt x="324" y="149"/>
                  </a:cubicBezTo>
                  <a:cubicBezTo>
                    <a:pt x="326" y="154"/>
                    <a:pt x="326" y="154"/>
                    <a:pt x="326" y="154"/>
                  </a:cubicBezTo>
                  <a:cubicBezTo>
                    <a:pt x="326" y="158"/>
                    <a:pt x="326" y="158"/>
                    <a:pt x="326" y="158"/>
                  </a:cubicBezTo>
                  <a:cubicBezTo>
                    <a:pt x="326" y="158"/>
                    <a:pt x="326" y="161"/>
                    <a:pt x="328" y="161"/>
                  </a:cubicBezTo>
                  <a:cubicBezTo>
                    <a:pt x="330" y="161"/>
                    <a:pt x="331" y="162"/>
                    <a:pt x="331" y="164"/>
                  </a:cubicBezTo>
                  <a:cubicBezTo>
                    <a:pt x="331" y="166"/>
                    <a:pt x="336" y="168"/>
                    <a:pt x="336" y="168"/>
                  </a:cubicBezTo>
                  <a:cubicBezTo>
                    <a:pt x="336" y="168"/>
                    <a:pt x="336" y="172"/>
                    <a:pt x="337" y="173"/>
                  </a:cubicBezTo>
                  <a:cubicBezTo>
                    <a:pt x="339" y="174"/>
                    <a:pt x="341" y="175"/>
                    <a:pt x="344" y="175"/>
                  </a:cubicBezTo>
                  <a:cubicBezTo>
                    <a:pt x="347" y="176"/>
                    <a:pt x="346" y="180"/>
                    <a:pt x="348" y="181"/>
                  </a:cubicBezTo>
                  <a:cubicBezTo>
                    <a:pt x="350" y="182"/>
                    <a:pt x="352" y="184"/>
                    <a:pt x="350" y="184"/>
                  </a:cubicBezTo>
                  <a:cubicBezTo>
                    <a:pt x="349" y="185"/>
                    <a:pt x="346" y="185"/>
                    <a:pt x="346" y="185"/>
                  </a:cubicBezTo>
                  <a:cubicBezTo>
                    <a:pt x="346" y="185"/>
                    <a:pt x="345" y="186"/>
                    <a:pt x="345" y="188"/>
                  </a:cubicBezTo>
                  <a:cubicBezTo>
                    <a:pt x="346" y="189"/>
                    <a:pt x="346" y="189"/>
                    <a:pt x="346" y="189"/>
                  </a:cubicBezTo>
                  <a:cubicBezTo>
                    <a:pt x="350" y="194"/>
                    <a:pt x="350" y="194"/>
                    <a:pt x="350" y="194"/>
                  </a:cubicBezTo>
                  <a:cubicBezTo>
                    <a:pt x="350" y="200"/>
                    <a:pt x="350" y="200"/>
                    <a:pt x="350" y="200"/>
                  </a:cubicBezTo>
                  <a:cubicBezTo>
                    <a:pt x="350" y="200"/>
                    <a:pt x="350" y="202"/>
                    <a:pt x="350" y="204"/>
                  </a:cubicBezTo>
                  <a:cubicBezTo>
                    <a:pt x="350" y="205"/>
                    <a:pt x="349" y="207"/>
                    <a:pt x="347" y="207"/>
                  </a:cubicBezTo>
                  <a:cubicBezTo>
                    <a:pt x="345" y="207"/>
                    <a:pt x="345" y="210"/>
                    <a:pt x="344" y="210"/>
                  </a:cubicBezTo>
                  <a:cubicBezTo>
                    <a:pt x="343" y="211"/>
                    <a:pt x="341" y="208"/>
                    <a:pt x="340" y="211"/>
                  </a:cubicBezTo>
                  <a:cubicBezTo>
                    <a:pt x="339" y="215"/>
                    <a:pt x="337" y="218"/>
                    <a:pt x="337" y="219"/>
                  </a:cubicBezTo>
                  <a:cubicBezTo>
                    <a:pt x="336" y="220"/>
                    <a:pt x="333" y="221"/>
                    <a:pt x="333" y="223"/>
                  </a:cubicBezTo>
                  <a:cubicBezTo>
                    <a:pt x="332" y="225"/>
                    <a:pt x="332" y="223"/>
                    <a:pt x="330" y="228"/>
                  </a:cubicBezTo>
                  <a:cubicBezTo>
                    <a:pt x="328" y="233"/>
                    <a:pt x="327" y="235"/>
                    <a:pt x="327" y="235"/>
                  </a:cubicBezTo>
                  <a:cubicBezTo>
                    <a:pt x="318" y="247"/>
                    <a:pt x="318" y="247"/>
                    <a:pt x="318" y="247"/>
                  </a:cubicBezTo>
                  <a:cubicBezTo>
                    <a:pt x="318" y="247"/>
                    <a:pt x="313" y="255"/>
                    <a:pt x="313" y="256"/>
                  </a:cubicBezTo>
                  <a:cubicBezTo>
                    <a:pt x="313" y="257"/>
                    <a:pt x="313" y="261"/>
                    <a:pt x="313" y="261"/>
                  </a:cubicBezTo>
                  <a:cubicBezTo>
                    <a:pt x="317" y="265"/>
                    <a:pt x="317" y="265"/>
                    <a:pt x="317" y="265"/>
                  </a:cubicBezTo>
                  <a:cubicBezTo>
                    <a:pt x="317" y="269"/>
                    <a:pt x="317" y="269"/>
                    <a:pt x="317" y="269"/>
                  </a:cubicBezTo>
                  <a:cubicBezTo>
                    <a:pt x="317" y="269"/>
                    <a:pt x="317" y="272"/>
                    <a:pt x="318" y="273"/>
                  </a:cubicBezTo>
                  <a:cubicBezTo>
                    <a:pt x="319" y="273"/>
                    <a:pt x="319" y="273"/>
                    <a:pt x="319" y="273"/>
                  </a:cubicBezTo>
                  <a:cubicBezTo>
                    <a:pt x="318" y="276"/>
                    <a:pt x="318" y="276"/>
                    <a:pt x="318" y="276"/>
                  </a:cubicBezTo>
                  <a:cubicBezTo>
                    <a:pt x="318" y="276"/>
                    <a:pt x="319" y="279"/>
                    <a:pt x="320" y="279"/>
                  </a:cubicBezTo>
                  <a:cubicBezTo>
                    <a:pt x="320" y="279"/>
                    <a:pt x="322" y="280"/>
                    <a:pt x="322" y="280"/>
                  </a:cubicBezTo>
                  <a:cubicBezTo>
                    <a:pt x="322" y="280"/>
                    <a:pt x="324" y="282"/>
                    <a:pt x="324" y="282"/>
                  </a:cubicBezTo>
                  <a:cubicBezTo>
                    <a:pt x="325" y="283"/>
                    <a:pt x="324" y="285"/>
                    <a:pt x="324" y="285"/>
                  </a:cubicBezTo>
                  <a:cubicBezTo>
                    <a:pt x="324" y="285"/>
                    <a:pt x="324" y="286"/>
                    <a:pt x="323" y="286"/>
                  </a:cubicBezTo>
                  <a:cubicBezTo>
                    <a:pt x="322" y="286"/>
                    <a:pt x="322" y="286"/>
                    <a:pt x="320" y="286"/>
                  </a:cubicBezTo>
                  <a:cubicBezTo>
                    <a:pt x="319" y="285"/>
                    <a:pt x="316" y="285"/>
                    <a:pt x="315" y="285"/>
                  </a:cubicBezTo>
                  <a:cubicBezTo>
                    <a:pt x="314" y="285"/>
                    <a:pt x="314" y="285"/>
                    <a:pt x="314" y="285"/>
                  </a:cubicBezTo>
                  <a:cubicBezTo>
                    <a:pt x="313" y="285"/>
                    <a:pt x="313" y="285"/>
                    <a:pt x="312" y="286"/>
                  </a:cubicBezTo>
                  <a:cubicBezTo>
                    <a:pt x="312" y="285"/>
                    <a:pt x="312" y="285"/>
                    <a:pt x="312" y="285"/>
                  </a:cubicBezTo>
                  <a:cubicBezTo>
                    <a:pt x="312" y="284"/>
                    <a:pt x="312" y="283"/>
                    <a:pt x="312" y="283"/>
                  </a:cubicBezTo>
                  <a:cubicBezTo>
                    <a:pt x="312" y="283"/>
                    <a:pt x="309" y="283"/>
                    <a:pt x="309" y="283"/>
                  </a:cubicBezTo>
                  <a:cubicBezTo>
                    <a:pt x="308" y="283"/>
                    <a:pt x="307" y="283"/>
                    <a:pt x="307" y="283"/>
                  </a:cubicBezTo>
                  <a:cubicBezTo>
                    <a:pt x="307" y="283"/>
                    <a:pt x="305" y="282"/>
                    <a:pt x="305" y="282"/>
                  </a:cubicBezTo>
                  <a:cubicBezTo>
                    <a:pt x="305" y="282"/>
                    <a:pt x="304" y="282"/>
                    <a:pt x="304" y="282"/>
                  </a:cubicBezTo>
                  <a:cubicBezTo>
                    <a:pt x="304" y="281"/>
                    <a:pt x="303" y="282"/>
                    <a:pt x="303" y="282"/>
                  </a:cubicBezTo>
                  <a:cubicBezTo>
                    <a:pt x="302" y="282"/>
                    <a:pt x="302" y="282"/>
                    <a:pt x="302" y="282"/>
                  </a:cubicBezTo>
                  <a:cubicBezTo>
                    <a:pt x="300" y="282"/>
                    <a:pt x="300" y="282"/>
                    <a:pt x="300" y="282"/>
                  </a:cubicBezTo>
                  <a:cubicBezTo>
                    <a:pt x="300" y="282"/>
                    <a:pt x="300" y="281"/>
                    <a:pt x="300" y="281"/>
                  </a:cubicBezTo>
                  <a:cubicBezTo>
                    <a:pt x="300" y="280"/>
                    <a:pt x="299" y="281"/>
                    <a:pt x="299" y="281"/>
                  </a:cubicBezTo>
                  <a:cubicBezTo>
                    <a:pt x="299" y="281"/>
                    <a:pt x="297" y="281"/>
                    <a:pt x="297" y="281"/>
                  </a:cubicBezTo>
                  <a:cubicBezTo>
                    <a:pt x="297" y="280"/>
                    <a:pt x="296" y="280"/>
                    <a:pt x="296" y="280"/>
                  </a:cubicBezTo>
                  <a:cubicBezTo>
                    <a:pt x="296" y="280"/>
                    <a:pt x="293" y="280"/>
                    <a:pt x="292" y="280"/>
                  </a:cubicBezTo>
                  <a:cubicBezTo>
                    <a:pt x="292" y="279"/>
                    <a:pt x="292" y="279"/>
                    <a:pt x="292" y="279"/>
                  </a:cubicBezTo>
                  <a:cubicBezTo>
                    <a:pt x="292" y="279"/>
                    <a:pt x="292" y="278"/>
                    <a:pt x="292" y="277"/>
                  </a:cubicBezTo>
                  <a:cubicBezTo>
                    <a:pt x="292" y="277"/>
                    <a:pt x="291" y="277"/>
                    <a:pt x="291" y="276"/>
                  </a:cubicBezTo>
                  <a:cubicBezTo>
                    <a:pt x="291" y="276"/>
                    <a:pt x="290" y="275"/>
                    <a:pt x="290" y="275"/>
                  </a:cubicBezTo>
                  <a:cubicBezTo>
                    <a:pt x="290" y="274"/>
                    <a:pt x="289" y="274"/>
                    <a:pt x="289" y="273"/>
                  </a:cubicBezTo>
                  <a:cubicBezTo>
                    <a:pt x="289" y="273"/>
                    <a:pt x="288" y="274"/>
                    <a:pt x="288" y="274"/>
                  </a:cubicBezTo>
                  <a:cubicBezTo>
                    <a:pt x="287" y="274"/>
                    <a:pt x="286" y="273"/>
                    <a:pt x="286" y="273"/>
                  </a:cubicBezTo>
                  <a:cubicBezTo>
                    <a:pt x="285" y="272"/>
                    <a:pt x="285" y="272"/>
                    <a:pt x="285" y="272"/>
                  </a:cubicBezTo>
                  <a:cubicBezTo>
                    <a:pt x="285" y="272"/>
                    <a:pt x="284" y="272"/>
                    <a:pt x="283" y="272"/>
                  </a:cubicBezTo>
                  <a:cubicBezTo>
                    <a:pt x="283" y="272"/>
                    <a:pt x="283" y="274"/>
                    <a:pt x="283" y="274"/>
                  </a:cubicBezTo>
                  <a:cubicBezTo>
                    <a:pt x="283" y="274"/>
                    <a:pt x="282" y="274"/>
                    <a:pt x="281" y="273"/>
                  </a:cubicBezTo>
                  <a:cubicBezTo>
                    <a:pt x="281" y="273"/>
                    <a:pt x="280" y="272"/>
                    <a:pt x="279" y="272"/>
                  </a:cubicBezTo>
                  <a:cubicBezTo>
                    <a:pt x="279" y="272"/>
                    <a:pt x="278" y="272"/>
                    <a:pt x="277" y="271"/>
                  </a:cubicBezTo>
                  <a:cubicBezTo>
                    <a:pt x="277" y="271"/>
                    <a:pt x="276" y="271"/>
                    <a:pt x="276" y="271"/>
                  </a:cubicBezTo>
                  <a:cubicBezTo>
                    <a:pt x="276" y="271"/>
                    <a:pt x="272" y="272"/>
                    <a:pt x="272" y="272"/>
                  </a:cubicBezTo>
                  <a:cubicBezTo>
                    <a:pt x="272" y="272"/>
                    <a:pt x="272" y="273"/>
                    <a:pt x="271" y="273"/>
                  </a:cubicBezTo>
                  <a:cubicBezTo>
                    <a:pt x="271" y="274"/>
                    <a:pt x="270" y="273"/>
                    <a:pt x="270" y="273"/>
                  </a:cubicBezTo>
                  <a:cubicBezTo>
                    <a:pt x="270" y="273"/>
                    <a:pt x="269" y="273"/>
                    <a:pt x="268" y="273"/>
                  </a:cubicBezTo>
                  <a:cubicBezTo>
                    <a:pt x="268" y="273"/>
                    <a:pt x="267" y="273"/>
                    <a:pt x="267" y="273"/>
                  </a:cubicBezTo>
                  <a:cubicBezTo>
                    <a:pt x="267" y="273"/>
                    <a:pt x="266" y="272"/>
                    <a:pt x="265" y="272"/>
                  </a:cubicBezTo>
                  <a:cubicBezTo>
                    <a:pt x="265" y="272"/>
                    <a:pt x="264" y="272"/>
                    <a:pt x="264" y="272"/>
                  </a:cubicBezTo>
                  <a:cubicBezTo>
                    <a:pt x="264" y="272"/>
                    <a:pt x="263" y="273"/>
                    <a:pt x="263" y="273"/>
                  </a:cubicBezTo>
                  <a:cubicBezTo>
                    <a:pt x="262" y="274"/>
                    <a:pt x="262" y="274"/>
                    <a:pt x="262" y="274"/>
                  </a:cubicBezTo>
                  <a:cubicBezTo>
                    <a:pt x="262" y="275"/>
                    <a:pt x="262" y="275"/>
                    <a:pt x="262" y="275"/>
                  </a:cubicBezTo>
                  <a:cubicBezTo>
                    <a:pt x="260" y="274"/>
                    <a:pt x="260" y="274"/>
                    <a:pt x="260" y="274"/>
                  </a:cubicBezTo>
                  <a:cubicBezTo>
                    <a:pt x="260" y="274"/>
                    <a:pt x="259" y="274"/>
                    <a:pt x="258" y="274"/>
                  </a:cubicBezTo>
                  <a:cubicBezTo>
                    <a:pt x="256" y="275"/>
                    <a:pt x="257" y="276"/>
                    <a:pt x="257" y="276"/>
                  </a:cubicBezTo>
                  <a:cubicBezTo>
                    <a:pt x="258" y="276"/>
                    <a:pt x="259" y="278"/>
                    <a:pt x="259" y="278"/>
                  </a:cubicBezTo>
                  <a:cubicBezTo>
                    <a:pt x="259" y="278"/>
                    <a:pt x="256" y="279"/>
                    <a:pt x="256" y="279"/>
                  </a:cubicBezTo>
                  <a:cubicBezTo>
                    <a:pt x="255" y="280"/>
                    <a:pt x="255" y="280"/>
                    <a:pt x="255" y="281"/>
                  </a:cubicBezTo>
                  <a:cubicBezTo>
                    <a:pt x="255" y="281"/>
                    <a:pt x="254" y="282"/>
                    <a:pt x="254" y="283"/>
                  </a:cubicBezTo>
                  <a:cubicBezTo>
                    <a:pt x="254" y="283"/>
                    <a:pt x="253" y="282"/>
                    <a:pt x="252" y="282"/>
                  </a:cubicBezTo>
                  <a:cubicBezTo>
                    <a:pt x="251" y="282"/>
                    <a:pt x="251" y="281"/>
                    <a:pt x="251" y="281"/>
                  </a:cubicBezTo>
                  <a:cubicBezTo>
                    <a:pt x="250" y="282"/>
                    <a:pt x="250" y="282"/>
                    <a:pt x="250" y="282"/>
                  </a:cubicBezTo>
                  <a:cubicBezTo>
                    <a:pt x="249" y="282"/>
                    <a:pt x="249" y="282"/>
                    <a:pt x="249" y="282"/>
                  </a:cubicBezTo>
                  <a:cubicBezTo>
                    <a:pt x="249" y="282"/>
                    <a:pt x="248" y="281"/>
                    <a:pt x="248" y="280"/>
                  </a:cubicBezTo>
                  <a:cubicBezTo>
                    <a:pt x="248" y="280"/>
                    <a:pt x="248" y="280"/>
                    <a:pt x="248" y="280"/>
                  </a:cubicBezTo>
                  <a:cubicBezTo>
                    <a:pt x="247" y="280"/>
                    <a:pt x="246" y="280"/>
                    <a:pt x="246" y="279"/>
                  </a:cubicBezTo>
                  <a:cubicBezTo>
                    <a:pt x="245" y="277"/>
                    <a:pt x="245" y="277"/>
                    <a:pt x="245" y="277"/>
                  </a:cubicBezTo>
                  <a:cubicBezTo>
                    <a:pt x="245" y="277"/>
                    <a:pt x="243" y="278"/>
                    <a:pt x="243" y="279"/>
                  </a:cubicBezTo>
                  <a:cubicBezTo>
                    <a:pt x="242" y="279"/>
                    <a:pt x="243" y="279"/>
                    <a:pt x="242" y="278"/>
                  </a:cubicBezTo>
                  <a:cubicBezTo>
                    <a:pt x="241" y="278"/>
                    <a:pt x="241" y="279"/>
                    <a:pt x="241" y="279"/>
                  </a:cubicBezTo>
                  <a:cubicBezTo>
                    <a:pt x="241" y="279"/>
                    <a:pt x="241" y="279"/>
                    <a:pt x="241" y="279"/>
                  </a:cubicBezTo>
                  <a:cubicBezTo>
                    <a:pt x="241" y="280"/>
                    <a:pt x="240" y="280"/>
                    <a:pt x="240" y="280"/>
                  </a:cubicBezTo>
                  <a:cubicBezTo>
                    <a:pt x="240" y="281"/>
                    <a:pt x="239" y="280"/>
                    <a:pt x="239" y="280"/>
                  </a:cubicBezTo>
                  <a:cubicBezTo>
                    <a:pt x="238" y="280"/>
                    <a:pt x="237" y="280"/>
                    <a:pt x="237" y="280"/>
                  </a:cubicBezTo>
                  <a:cubicBezTo>
                    <a:pt x="237" y="280"/>
                    <a:pt x="237" y="279"/>
                    <a:pt x="237" y="279"/>
                  </a:cubicBezTo>
                  <a:cubicBezTo>
                    <a:pt x="235" y="280"/>
                    <a:pt x="235" y="280"/>
                    <a:pt x="235" y="280"/>
                  </a:cubicBezTo>
                  <a:cubicBezTo>
                    <a:pt x="235" y="280"/>
                    <a:pt x="235" y="281"/>
                    <a:pt x="235" y="281"/>
                  </a:cubicBezTo>
                  <a:cubicBezTo>
                    <a:pt x="235" y="281"/>
                    <a:pt x="234" y="281"/>
                    <a:pt x="233" y="282"/>
                  </a:cubicBezTo>
                  <a:cubicBezTo>
                    <a:pt x="231" y="282"/>
                    <a:pt x="232" y="281"/>
                    <a:pt x="231" y="282"/>
                  </a:cubicBezTo>
                  <a:cubicBezTo>
                    <a:pt x="231" y="282"/>
                    <a:pt x="231" y="282"/>
                    <a:pt x="231" y="283"/>
                  </a:cubicBezTo>
                  <a:cubicBezTo>
                    <a:pt x="231" y="283"/>
                    <a:pt x="232" y="283"/>
                    <a:pt x="231" y="284"/>
                  </a:cubicBezTo>
                  <a:cubicBezTo>
                    <a:pt x="230" y="285"/>
                    <a:pt x="230" y="284"/>
                    <a:pt x="230" y="284"/>
                  </a:cubicBezTo>
                  <a:cubicBezTo>
                    <a:pt x="229" y="284"/>
                    <a:pt x="228" y="285"/>
                    <a:pt x="228" y="285"/>
                  </a:cubicBezTo>
                  <a:cubicBezTo>
                    <a:pt x="228" y="285"/>
                    <a:pt x="228" y="286"/>
                    <a:pt x="228" y="286"/>
                  </a:cubicBezTo>
                  <a:cubicBezTo>
                    <a:pt x="228" y="286"/>
                    <a:pt x="227" y="286"/>
                    <a:pt x="226" y="286"/>
                  </a:cubicBezTo>
                  <a:cubicBezTo>
                    <a:pt x="225" y="286"/>
                    <a:pt x="226" y="287"/>
                    <a:pt x="226" y="287"/>
                  </a:cubicBezTo>
                  <a:cubicBezTo>
                    <a:pt x="226" y="287"/>
                    <a:pt x="226" y="288"/>
                    <a:pt x="225" y="289"/>
                  </a:cubicBezTo>
                  <a:cubicBezTo>
                    <a:pt x="225" y="289"/>
                    <a:pt x="225" y="290"/>
                    <a:pt x="225" y="291"/>
                  </a:cubicBezTo>
                  <a:cubicBezTo>
                    <a:pt x="225" y="291"/>
                    <a:pt x="225" y="291"/>
                    <a:pt x="225" y="293"/>
                  </a:cubicBezTo>
                  <a:cubicBezTo>
                    <a:pt x="225" y="294"/>
                    <a:pt x="225" y="294"/>
                    <a:pt x="225" y="294"/>
                  </a:cubicBezTo>
                  <a:cubicBezTo>
                    <a:pt x="225" y="294"/>
                    <a:pt x="224" y="294"/>
                    <a:pt x="224" y="294"/>
                  </a:cubicBezTo>
                  <a:cubicBezTo>
                    <a:pt x="224" y="293"/>
                    <a:pt x="223" y="294"/>
                    <a:pt x="223" y="294"/>
                  </a:cubicBezTo>
                  <a:cubicBezTo>
                    <a:pt x="223" y="294"/>
                    <a:pt x="222" y="293"/>
                    <a:pt x="222" y="292"/>
                  </a:cubicBezTo>
                  <a:cubicBezTo>
                    <a:pt x="222" y="292"/>
                    <a:pt x="221" y="292"/>
                    <a:pt x="221" y="292"/>
                  </a:cubicBezTo>
                  <a:cubicBezTo>
                    <a:pt x="221" y="292"/>
                    <a:pt x="219" y="293"/>
                    <a:pt x="219" y="293"/>
                  </a:cubicBezTo>
                  <a:cubicBezTo>
                    <a:pt x="219" y="293"/>
                    <a:pt x="219" y="294"/>
                    <a:pt x="219" y="294"/>
                  </a:cubicBezTo>
                  <a:cubicBezTo>
                    <a:pt x="218" y="294"/>
                    <a:pt x="216" y="295"/>
                    <a:pt x="216" y="295"/>
                  </a:cubicBezTo>
                  <a:cubicBezTo>
                    <a:pt x="216" y="295"/>
                    <a:pt x="215" y="295"/>
                    <a:pt x="215" y="295"/>
                  </a:cubicBezTo>
                  <a:cubicBezTo>
                    <a:pt x="214" y="294"/>
                    <a:pt x="214" y="294"/>
                    <a:pt x="214" y="294"/>
                  </a:cubicBezTo>
                  <a:cubicBezTo>
                    <a:pt x="214" y="293"/>
                    <a:pt x="214" y="293"/>
                    <a:pt x="214" y="293"/>
                  </a:cubicBezTo>
                  <a:cubicBezTo>
                    <a:pt x="216" y="291"/>
                    <a:pt x="216" y="291"/>
                    <a:pt x="216" y="291"/>
                  </a:cubicBezTo>
                  <a:cubicBezTo>
                    <a:pt x="215" y="288"/>
                    <a:pt x="215" y="288"/>
                    <a:pt x="215" y="288"/>
                  </a:cubicBezTo>
                  <a:cubicBezTo>
                    <a:pt x="213" y="286"/>
                    <a:pt x="213" y="286"/>
                    <a:pt x="213" y="286"/>
                  </a:cubicBezTo>
                  <a:cubicBezTo>
                    <a:pt x="213" y="285"/>
                    <a:pt x="213" y="285"/>
                    <a:pt x="213" y="285"/>
                  </a:cubicBezTo>
                  <a:cubicBezTo>
                    <a:pt x="210" y="285"/>
                    <a:pt x="210" y="285"/>
                    <a:pt x="210" y="285"/>
                  </a:cubicBezTo>
                  <a:cubicBezTo>
                    <a:pt x="208" y="284"/>
                    <a:pt x="208" y="284"/>
                    <a:pt x="208" y="284"/>
                  </a:cubicBezTo>
                  <a:cubicBezTo>
                    <a:pt x="207" y="283"/>
                    <a:pt x="207" y="283"/>
                    <a:pt x="207" y="283"/>
                  </a:cubicBezTo>
                  <a:cubicBezTo>
                    <a:pt x="204" y="281"/>
                    <a:pt x="204" y="281"/>
                    <a:pt x="204" y="281"/>
                  </a:cubicBezTo>
                  <a:cubicBezTo>
                    <a:pt x="202" y="275"/>
                    <a:pt x="202" y="275"/>
                    <a:pt x="202" y="275"/>
                  </a:cubicBezTo>
                  <a:cubicBezTo>
                    <a:pt x="199" y="275"/>
                    <a:pt x="199" y="275"/>
                    <a:pt x="199" y="275"/>
                  </a:cubicBezTo>
                  <a:cubicBezTo>
                    <a:pt x="199" y="275"/>
                    <a:pt x="197" y="277"/>
                    <a:pt x="197" y="278"/>
                  </a:cubicBezTo>
                  <a:cubicBezTo>
                    <a:pt x="197" y="279"/>
                    <a:pt x="195" y="279"/>
                    <a:pt x="195" y="279"/>
                  </a:cubicBezTo>
                  <a:cubicBezTo>
                    <a:pt x="193" y="282"/>
                    <a:pt x="193" y="282"/>
                    <a:pt x="193" y="282"/>
                  </a:cubicBezTo>
                  <a:cubicBezTo>
                    <a:pt x="193" y="282"/>
                    <a:pt x="193" y="286"/>
                    <a:pt x="193" y="287"/>
                  </a:cubicBezTo>
                  <a:cubicBezTo>
                    <a:pt x="193" y="288"/>
                    <a:pt x="191" y="286"/>
                    <a:pt x="191" y="286"/>
                  </a:cubicBezTo>
                  <a:cubicBezTo>
                    <a:pt x="191" y="286"/>
                    <a:pt x="189" y="287"/>
                    <a:pt x="188" y="288"/>
                  </a:cubicBezTo>
                  <a:cubicBezTo>
                    <a:pt x="187" y="289"/>
                    <a:pt x="185" y="289"/>
                    <a:pt x="185" y="289"/>
                  </a:cubicBezTo>
                  <a:cubicBezTo>
                    <a:pt x="185" y="289"/>
                    <a:pt x="184" y="287"/>
                    <a:pt x="183" y="286"/>
                  </a:cubicBezTo>
                  <a:cubicBezTo>
                    <a:pt x="183" y="286"/>
                    <a:pt x="183" y="285"/>
                    <a:pt x="183" y="283"/>
                  </a:cubicBezTo>
                  <a:cubicBezTo>
                    <a:pt x="183" y="282"/>
                    <a:pt x="181" y="284"/>
                    <a:pt x="181" y="284"/>
                  </a:cubicBezTo>
                  <a:cubicBezTo>
                    <a:pt x="181" y="284"/>
                    <a:pt x="181" y="284"/>
                    <a:pt x="181" y="284"/>
                  </a:cubicBezTo>
                  <a:cubicBezTo>
                    <a:pt x="181" y="283"/>
                    <a:pt x="181" y="283"/>
                    <a:pt x="181" y="283"/>
                  </a:cubicBezTo>
                  <a:cubicBezTo>
                    <a:pt x="180" y="281"/>
                    <a:pt x="179" y="280"/>
                    <a:pt x="179" y="280"/>
                  </a:cubicBezTo>
                  <a:cubicBezTo>
                    <a:pt x="179" y="280"/>
                    <a:pt x="178" y="278"/>
                    <a:pt x="178" y="276"/>
                  </a:cubicBezTo>
                  <a:cubicBezTo>
                    <a:pt x="178" y="275"/>
                    <a:pt x="174" y="273"/>
                    <a:pt x="174" y="273"/>
                  </a:cubicBezTo>
                  <a:cubicBezTo>
                    <a:pt x="174" y="273"/>
                    <a:pt x="175" y="275"/>
                    <a:pt x="173" y="273"/>
                  </a:cubicBezTo>
                  <a:cubicBezTo>
                    <a:pt x="171" y="270"/>
                    <a:pt x="169" y="270"/>
                    <a:pt x="169" y="270"/>
                  </a:cubicBezTo>
                  <a:cubicBezTo>
                    <a:pt x="168" y="262"/>
                    <a:pt x="168" y="262"/>
                    <a:pt x="168" y="262"/>
                  </a:cubicBezTo>
                  <a:cubicBezTo>
                    <a:pt x="160" y="264"/>
                    <a:pt x="160" y="264"/>
                    <a:pt x="160" y="264"/>
                  </a:cubicBezTo>
                  <a:cubicBezTo>
                    <a:pt x="160" y="264"/>
                    <a:pt x="155" y="262"/>
                    <a:pt x="154" y="261"/>
                  </a:cubicBezTo>
                  <a:cubicBezTo>
                    <a:pt x="153" y="260"/>
                    <a:pt x="150" y="259"/>
                    <a:pt x="150" y="259"/>
                  </a:cubicBezTo>
                  <a:cubicBezTo>
                    <a:pt x="147" y="262"/>
                    <a:pt x="147" y="262"/>
                    <a:pt x="147" y="262"/>
                  </a:cubicBezTo>
                  <a:cubicBezTo>
                    <a:pt x="144" y="262"/>
                    <a:pt x="144" y="262"/>
                    <a:pt x="144" y="262"/>
                  </a:cubicBezTo>
                  <a:cubicBezTo>
                    <a:pt x="144" y="262"/>
                    <a:pt x="140" y="261"/>
                    <a:pt x="139" y="260"/>
                  </a:cubicBezTo>
                  <a:cubicBezTo>
                    <a:pt x="137" y="258"/>
                    <a:pt x="138" y="257"/>
                    <a:pt x="137" y="257"/>
                  </a:cubicBezTo>
                  <a:cubicBezTo>
                    <a:pt x="135" y="257"/>
                    <a:pt x="134" y="255"/>
                    <a:pt x="134" y="255"/>
                  </a:cubicBezTo>
                  <a:cubicBezTo>
                    <a:pt x="134" y="255"/>
                    <a:pt x="136" y="252"/>
                    <a:pt x="137" y="251"/>
                  </a:cubicBezTo>
                  <a:cubicBezTo>
                    <a:pt x="137" y="250"/>
                    <a:pt x="139" y="251"/>
                    <a:pt x="138" y="248"/>
                  </a:cubicBezTo>
                  <a:cubicBezTo>
                    <a:pt x="136" y="246"/>
                    <a:pt x="135" y="245"/>
                    <a:pt x="135" y="245"/>
                  </a:cubicBezTo>
                  <a:cubicBezTo>
                    <a:pt x="135" y="245"/>
                    <a:pt x="135" y="247"/>
                    <a:pt x="133" y="248"/>
                  </a:cubicBezTo>
                  <a:cubicBezTo>
                    <a:pt x="131" y="248"/>
                    <a:pt x="128" y="249"/>
                    <a:pt x="128" y="249"/>
                  </a:cubicBezTo>
                  <a:cubicBezTo>
                    <a:pt x="117" y="244"/>
                    <a:pt x="117" y="244"/>
                    <a:pt x="117" y="244"/>
                  </a:cubicBezTo>
                  <a:cubicBezTo>
                    <a:pt x="117" y="244"/>
                    <a:pt x="114" y="243"/>
                    <a:pt x="113" y="243"/>
                  </a:cubicBezTo>
                  <a:cubicBezTo>
                    <a:pt x="112" y="244"/>
                    <a:pt x="108" y="243"/>
                    <a:pt x="108" y="243"/>
                  </a:cubicBezTo>
                  <a:cubicBezTo>
                    <a:pt x="110" y="247"/>
                    <a:pt x="110" y="247"/>
                    <a:pt x="110" y="247"/>
                  </a:cubicBezTo>
                  <a:cubicBezTo>
                    <a:pt x="112" y="253"/>
                    <a:pt x="112" y="253"/>
                    <a:pt x="112" y="253"/>
                  </a:cubicBezTo>
                  <a:cubicBezTo>
                    <a:pt x="106" y="255"/>
                    <a:pt x="106" y="255"/>
                    <a:pt x="106" y="255"/>
                  </a:cubicBezTo>
                  <a:cubicBezTo>
                    <a:pt x="105" y="260"/>
                    <a:pt x="105" y="260"/>
                    <a:pt x="105" y="260"/>
                  </a:cubicBezTo>
                  <a:cubicBezTo>
                    <a:pt x="105" y="260"/>
                    <a:pt x="99" y="264"/>
                    <a:pt x="99" y="262"/>
                  </a:cubicBezTo>
                  <a:cubicBezTo>
                    <a:pt x="98" y="261"/>
                    <a:pt x="97" y="257"/>
                    <a:pt x="97" y="257"/>
                  </a:cubicBezTo>
                  <a:cubicBezTo>
                    <a:pt x="97" y="257"/>
                    <a:pt x="96" y="255"/>
                    <a:pt x="95" y="254"/>
                  </a:cubicBezTo>
                  <a:cubicBezTo>
                    <a:pt x="93" y="253"/>
                    <a:pt x="92" y="252"/>
                    <a:pt x="92" y="252"/>
                  </a:cubicBezTo>
                  <a:cubicBezTo>
                    <a:pt x="89" y="251"/>
                    <a:pt x="89" y="251"/>
                    <a:pt x="89" y="251"/>
                  </a:cubicBezTo>
                  <a:cubicBezTo>
                    <a:pt x="89" y="251"/>
                    <a:pt x="88" y="247"/>
                    <a:pt x="87" y="247"/>
                  </a:cubicBezTo>
                  <a:cubicBezTo>
                    <a:pt x="86" y="247"/>
                    <a:pt x="85" y="247"/>
                    <a:pt x="85" y="247"/>
                  </a:cubicBezTo>
                  <a:cubicBezTo>
                    <a:pt x="85" y="244"/>
                    <a:pt x="85" y="244"/>
                    <a:pt x="85" y="244"/>
                  </a:cubicBezTo>
                  <a:cubicBezTo>
                    <a:pt x="87" y="241"/>
                    <a:pt x="87" y="241"/>
                    <a:pt x="87" y="241"/>
                  </a:cubicBezTo>
                  <a:cubicBezTo>
                    <a:pt x="87" y="241"/>
                    <a:pt x="88" y="242"/>
                    <a:pt x="88" y="238"/>
                  </a:cubicBezTo>
                  <a:cubicBezTo>
                    <a:pt x="89" y="233"/>
                    <a:pt x="86" y="233"/>
                    <a:pt x="86" y="233"/>
                  </a:cubicBezTo>
                  <a:cubicBezTo>
                    <a:pt x="83" y="234"/>
                    <a:pt x="83" y="234"/>
                    <a:pt x="83" y="234"/>
                  </a:cubicBezTo>
                  <a:cubicBezTo>
                    <a:pt x="79" y="236"/>
                    <a:pt x="79" y="236"/>
                    <a:pt x="79" y="236"/>
                  </a:cubicBezTo>
                  <a:cubicBezTo>
                    <a:pt x="77" y="236"/>
                    <a:pt x="77" y="236"/>
                    <a:pt x="77" y="236"/>
                  </a:cubicBezTo>
                  <a:cubicBezTo>
                    <a:pt x="76" y="236"/>
                    <a:pt x="74" y="233"/>
                    <a:pt x="74" y="233"/>
                  </a:cubicBezTo>
                  <a:cubicBezTo>
                    <a:pt x="74" y="233"/>
                    <a:pt x="76" y="230"/>
                    <a:pt x="73" y="233"/>
                  </a:cubicBezTo>
                  <a:cubicBezTo>
                    <a:pt x="70" y="236"/>
                    <a:pt x="68" y="232"/>
                    <a:pt x="68" y="232"/>
                  </a:cubicBezTo>
                  <a:cubicBezTo>
                    <a:pt x="67" y="231"/>
                    <a:pt x="67" y="231"/>
                    <a:pt x="67" y="231"/>
                  </a:cubicBezTo>
                  <a:cubicBezTo>
                    <a:pt x="67" y="231"/>
                    <a:pt x="67" y="231"/>
                    <a:pt x="66" y="231"/>
                  </a:cubicBezTo>
                  <a:cubicBezTo>
                    <a:pt x="65" y="232"/>
                    <a:pt x="62" y="232"/>
                    <a:pt x="62" y="231"/>
                  </a:cubicBezTo>
                  <a:cubicBezTo>
                    <a:pt x="61" y="229"/>
                    <a:pt x="59" y="228"/>
                    <a:pt x="59" y="228"/>
                  </a:cubicBezTo>
                  <a:cubicBezTo>
                    <a:pt x="56" y="229"/>
                    <a:pt x="56" y="229"/>
                    <a:pt x="56" y="229"/>
                  </a:cubicBezTo>
                  <a:cubicBezTo>
                    <a:pt x="56" y="229"/>
                    <a:pt x="54" y="229"/>
                    <a:pt x="53" y="229"/>
                  </a:cubicBezTo>
                  <a:cubicBezTo>
                    <a:pt x="53" y="228"/>
                    <a:pt x="53" y="227"/>
                    <a:pt x="51" y="226"/>
                  </a:cubicBezTo>
                  <a:cubicBezTo>
                    <a:pt x="49" y="225"/>
                    <a:pt x="48" y="222"/>
                    <a:pt x="48" y="222"/>
                  </a:cubicBezTo>
                  <a:cubicBezTo>
                    <a:pt x="48" y="222"/>
                    <a:pt x="49" y="220"/>
                    <a:pt x="47" y="220"/>
                  </a:cubicBezTo>
                  <a:cubicBezTo>
                    <a:pt x="46" y="220"/>
                    <a:pt x="44" y="219"/>
                    <a:pt x="44" y="219"/>
                  </a:cubicBezTo>
                  <a:cubicBezTo>
                    <a:pt x="44" y="219"/>
                    <a:pt x="41" y="217"/>
                    <a:pt x="41" y="218"/>
                  </a:cubicBezTo>
                  <a:cubicBezTo>
                    <a:pt x="40" y="219"/>
                    <a:pt x="40" y="221"/>
                    <a:pt x="40" y="222"/>
                  </a:cubicBezTo>
                  <a:cubicBezTo>
                    <a:pt x="40" y="222"/>
                    <a:pt x="41" y="225"/>
                    <a:pt x="41" y="225"/>
                  </a:cubicBezTo>
                  <a:cubicBezTo>
                    <a:pt x="41" y="225"/>
                    <a:pt x="37" y="227"/>
                    <a:pt x="36" y="227"/>
                  </a:cubicBezTo>
                  <a:cubicBezTo>
                    <a:pt x="35" y="227"/>
                    <a:pt x="34" y="228"/>
                    <a:pt x="34" y="226"/>
                  </a:cubicBezTo>
                  <a:cubicBezTo>
                    <a:pt x="34" y="225"/>
                    <a:pt x="36" y="220"/>
                    <a:pt x="36" y="220"/>
                  </a:cubicBezTo>
                  <a:cubicBezTo>
                    <a:pt x="37" y="219"/>
                    <a:pt x="38" y="218"/>
                    <a:pt x="38" y="218"/>
                  </a:cubicBezTo>
                  <a:cubicBezTo>
                    <a:pt x="38" y="218"/>
                    <a:pt x="37" y="216"/>
                    <a:pt x="37" y="215"/>
                  </a:cubicBezTo>
                  <a:cubicBezTo>
                    <a:pt x="37" y="214"/>
                    <a:pt x="36" y="214"/>
                    <a:pt x="38" y="211"/>
                  </a:cubicBezTo>
                  <a:cubicBezTo>
                    <a:pt x="41" y="208"/>
                    <a:pt x="41" y="206"/>
                    <a:pt x="41" y="206"/>
                  </a:cubicBezTo>
                  <a:cubicBezTo>
                    <a:pt x="41" y="206"/>
                    <a:pt x="39" y="203"/>
                    <a:pt x="38" y="202"/>
                  </a:cubicBezTo>
                  <a:cubicBezTo>
                    <a:pt x="38" y="202"/>
                    <a:pt x="35" y="198"/>
                    <a:pt x="35" y="198"/>
                  </a:cubicBezTo>
                  <a:cubicBezTo>
                    <a:pt x="35" y="197"/>
                    <a:pt x="35" y="195"/>
                    <a:pt x="35" y="195"/>
                  </a:cubicBezTo>
                  <a:cubicBezTo>
                    <a:pt x="35" y="195"/>
                    <a:pt x="33" y="193"/>
                    <a:pt x="32" y="193"/>
                  </a:cubicBezTo>
                  <a:cubicBezTo>
                    <a:pt x="31" y="193"/>
                    <a:pt x="28" y="192"/>
                    <a:pt x="28" y="192"/>
                  </a:cubicBezTo>
                  <a:cubicBezTo>
                    <a:pt x="28" y="189"/>
                    <a:pt x="28" y="189"/>
                    <a:pt x="28" y="189"/>
                  </a:cubicBezTo>
                  <a:cubicBezTo>
                    <a:pt x="28" y="184"/>
                    <a:pt x="28" y="184"/>
                    <a:pt x="28" y="184"/>
                  </a:cubicBezTo>
                  <a:cubicBezTo>
                    <a:pt x="24" y="179"/>
                    <a:pt x="24" y="179"/>
                    <a:pt x="24" y="179"/>
                  </a:cubicBezTo>
                  <a:cubicBezTo>
                    <a:pt x="23" y="176"/>
                    <a:pt x="23" y="176"/>
                    <a:pt x="23" y="176"/>
                  </a:cubicBezTo>
                  <a:cubicBezTo>
                    <a:pt x="23" y="176"/>
                    <a:pt x="24" y="174"/>
                    <a:pt x="24" y="172"/>
                  </a:cubicBezTo>
                  <a:cubicBezTo>
                    <a:pt x="25" y="171"/>
                    <a:pt x="26" y="168"/>
                    <a:pt x="26" y="168"/>
                  </a:cubicBezTo>
                  <a:cubicBezTo>
                    <a:pt x="24" y="164"/>
                    <a:pt x="24" y="164"/>
                    <a:pt x="24" y="164"/>
                  </a:cubicBezTo>
                  <a:cubicBezTo>
                    <a:pt x="24" y="164"/>
                    <a:pt x="23" y="163"/>
                    <a:pt x="24" y="162"/>
                  </a:cubicBezTo>
                  <a:cubicBezTo>
                    <a:pt x="24" y="161"/>
                    <a:pt x="23" y="155"/>
                    <a:pt x="23" y="155"/>
                  </a:cubicBezTo>
                  <a:cubicBezTo>
                    <a:pt x="23" y="155"/>
                    <a:pt x="22" y="149"/>
                    <a:pt x="21" y="150"/>
                  </a:cubicBezTo>
                  <a:cubicBezTo>
                    <a:pt x="19" y="150"/>
                    <a:pt x="18" y="146"/>
                    <a:pt x="18" y="146"/>
                  </a:cubicBezTo>
                  <a:cubicBezTo>
                    <a:pt x="20" y="139"/>
                    <a:pt x="20" y="139"/>
                    <a:pt x="20" y="139"/>
                  </a:cubicBezTo>
                  <a:cubicBezTo>
                    <a:pt x="20" y="139"/>
                    <a:pt x="21" y="134"/>
                    <a:pt x="18" y="132"/>
                  </a:cubicBezTo>
                  <a:cubicBezTo>
                    <a:pt x="15" y="131"/>
                    <a:pt x="9" y="128"/>
                    <a:pt x="8" y="127"/>
                  </a:cubicBezTo>
                  <a:cubicBezTo>
                    <a:pt x="8" y="127"/>
                    <a:pt x="5" y="124"/>
                    <a:pt x="4" y="123"/>
                  </a:cubicBezTo>
                  <a:cubicBezTo>
                    <a:pt x="3" y="123"/>
                    <a:pt x="2" y="122"/>
                    <a:pt x="2" y="122"/>
                  </a:cubicBezTo>
                  <a:cubicBezTo>
                    <a:pt x="4" y="113"/>
                    <a:pt x="4" y="113"/>
                    <a:pt x="4" y="113"/>
                  </a:cubicBezTo>
                  <a:cubicBezTo>
                    <a:pt x="9" y="109"/>
                    <a:pt x="9" y="109"/>
                    <a:pt x="9" y="109"/>
                  </a:cubicBezTo>
                  <a:cubicBezTo>
                    <a:pt x="9" y="101"/>
                    <a:pt x="9" y="101"/>
                    <a:pt x="9" y="101"/>
                  </a:cubicBezTo>
                  <a:cubicBezTo>
                    <a:pt x="9" y="92"/>
                    <a:pt x="9" y="92"/>
                    <a:pt x="9" y="92"/>
                  </a:cubicBezTo>
                  <a:cubicBezTo>
                    <a:pt x="9" y="92"/>
                    <a:pt x="10" y="91"/>
                    <a:pt x="7" y="87"/>
                  </a:cubicBezTo>
                  <a:cubicBezTo>
                    <a:pt x="5" y="84"/>
                    <a:pt x="4" y="80"/>
                    <a:pt x="4" y="80"/>
                  </a:cubicBezTo>
                  <a:cubicBezTo>
                    <a:pt x="4" y="79"/>
                    <a:pt x="3" y="75"/>
                    <a:pt x="2" y="74"/>
                  </a:cubicBezTo>
                  <a:cubicBezTo>
                    <a:pt x="2" y="73"/>
                    <a:pt x="2" y="72"/>
                    <a:pt x="2" y="70"/>
                  </a:cubicBezTo>
                  <a:cubicBezTo>
                    <a:pt x="3" y="69"/>
                    <a:pt x="0" y="66"/>
                    <a:pt x="0" y="66"/>
                  </a:cubicBezTo>
                  <a:cubicBezTo>
                    <a:pt x="0" y="66"/>
                    <a:pt x="1" y="64"/>
                    <a:pt x="2" y="64"/>
                  </a:cubicBezTo>
                  <a:cubicBezTo>
                    <a:pt x="3" y="64"/>
                    <a:pt x="4" y="63"/>
                    <a:pt x="6" y="63"/>
                  </a:cubicBezTo>
                  <a:cubicBezTo>
                    <a:pt x="8" y="63"/>
                    <a:pt x="9" y="61"/>
                    <a:pt x="11" y="61"/>
                  </a:cubicBezTo>
                  <a:cubicBezTo>
                    <a:pt x="12" y="60"/>
                    <a:pt x="12" y="58"/>
                    <a:pt x="13" y="58"/>
                  </a:cubicBezTo>
                  <a:cubicBezTo>
                    <a:pt x="15" y="57"/>
                    <a:pt x="17" y="58"/>
                    <a:pt x="20" y="56"/>
                  </a:cubicBezTo>
                  <a:cubicBezTo>
                    <a:pt x="23" y="55"/>
                    <a:pt x="23" y="54"/>
                    <a:pt x="25" y="52"/>
                  </a:cubicBezTo>
                  <a:cubicBezTo>
                    <a:pt x="26" y="51"/>
                    <a:pt x="45" y="45"/>
                    <a:pt x="45" y="45"/>
                  </a:cubicBezTo>
                  <a:cubicBezTo>
                    <a:pt x="45" y="45"/>
                    <a:pt x="50" y="42"/>
                    <a:pt x="52" y="42"/>
                  </a:cubicBezTo>
                  <a:cubicBezTo>
                    <a:pt x="53" y="41"/>
                    <a:pt x="53" y="40"/>
                    <a:pt x="55" y="40"/>
                  </a:cubicBezTo>
                  <a:cubicBezTo>
                    <a:pt x="56" y="41"/>
                    <a:pt x="60" y="41"/>
                    <a:pt x="60" y="41"/>
                  </a:cubicBezTo>
                  <a:cubicBezTo>
                    <a:pt x="60" y="41"/>
                    <a:pt x="61" y="38"/>
                    <a:pt x="62" y="37"/>
                  </a:cubicBezTo>
                  <a:cubicBezTo>
                    <a:pt x="63" y="35"/>
                    <a:pt x="64" y="33"/>
                    <a:pt x="64" y="32"/>
                  </a:cubicBezTo>
                  <a:cubicBezTo>
                    <a:pt x="65" y="30"/>
                    <a:pt x="66" y="29"/>
                    <a:pt x="67" y="28"/>
                  </a:cubicBezTo>
                  <a:cubicBezTo>
                    <a:pt x="68" y="26"/>
                    <a:pt x="69" y="25"/>
                    <a:pt x="69" y="25"/>
                  </a:cubicBezTo>
                  <a:cubicBezTo>
                    <a:pt x="70" y="25"/>
                    <a:pt x="76" y="22"/>
                    <a:pt x="77" y="22"/>
                  </a:cubicBezTo>
                  <a:cubicBezTo>
                    <a:pt x="78" y="21"/>
                    <a:pt x="86" y="18"/>
                    <a:pt x="86" y="17"/>
                  </a:cubicBezTo>
                  <a:cubicBezTo>
                    <a:pt x="86" y="17"/>
                    <a:pt x="89" y="13"/>
                    <a:pt x="89" y="12"/>
                  </a:cubicBezTo>
                  <a:cubicBezTo>
                    <a:pt x="89" y="11"/>
                    <a:pt x="93" y="10"/>
                    <a:pt x="93" y="10"/>
                  </a:cubicBezTo>
                  <a:cubicBezTo>
                    <a:pt x="94" y="10"/>
                    <a:pt x="94" y="10"/>
                    <a:pt x="95" y="9"/>
                  </a:cubicBezTo>
                  <a:cubicBezTo>
                    <a:pt x="97" y="9"/>
                    <a:pt x="106" y="5"/>
                    <a:pt x="106" y="5"/>
                  </a:cubicBezTo>
                  <a:cubicBezTo>
                    <a:pt x="106" y="5"/>
                    <a:pt x="114" y="2"/>
                    <a:pt x="114" y="2"/>
                  </a:cubicBezTo>
                  <a:cubicBezTo>
                    <a:pt x="115" y="3"/>
                    <a:pt x="120" y="2"/>
                    <a:pt x="121" y="2"/>
                  </a:cubicBezTo>
                  <a:cubicBezTo>
                    <a:pt x="121" y="3"/>
                    <a:pt x="127" y="2"/>
                    <a:pt x="127" y="2"/>
                  </a:cubicBezTo>
                  <a:cubicBezTo>
                    <a:pt x="127" y="2"/>
                    <a:pt x="129" y="3"/>
                    <a:pt x="129" y="4"/>
                  </a:cubicBezTo>
                  <a:cubicBezTo>
                    <a:pt x="129" y="5"/>
                    <a:pt x="127" y="6"/>
                    <a:pt x="128" y="7"/>
                  </a:cubicBezTo>
                  <a:cubicBezTo>
                    <a:pt x="129" y="8"/>
                    <a:pt x="133" y="11"/>
                    <a:pt x="133" y="11"/>
                  </a:cubicBezTo>
                  <a:cubicBezTo>
                    <a:pt x="133" y="11"/>
                    <a:pt x="132" y="14"/>
                    <a:pt x="132" y="14"/>
                  </a:cubicBezTo>
                  <a:cubicBezTo>
                    <a:pt x="132" y="15"/>
                    <a:pt x="133" y="16"/>
                    <a:pt x="134" y="18"/>
                  </a:cubicBezTo>
                  <a:cubicBezTo>
                    <a:pt x="135" y="19"/>
                    <a:pt x="137" y="21"/>
                    <a:pt x="137" y="21"/>
                  </a:cubicBezTo>
                  <a:cubicBezTo>
                    <a:pt x="137" y="21"/>
                    <a:pt x="136" y="22"/>
                    <a:pt x="140" y="24"/>
                  </a:cubicBezTo>
                  <a:cubicBezTo>
                    <a:pt x="144" y="26"/>
                    <a:pt x="147" y="24"/>
                    <a:pt x="147" y="24"/>
                  </a:cubicBezTo>
                  <a:cubicBezTo>
                    <a:pt x="147" y="24"/>
                    <a:pt x="150" y="24"/>
                    <a:pt x="151" y="24"/>
                  </a:cubicBezTo>
                  <a:cubicBezTo>
                    <a:pt x="152" y="24"/>
                    <a:pt x="155" y="23"/>
                    <a:pt x="155" y="23"/>
                  </a:cubicBezTo>
                  <a:close/>
                </a:path>
              </a:pathLst>
            </a:custGeom>
            <a:solidFill>
              <a:schemeClr val="accent5"/>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1" name="Freeform 39"/>
            <p:cNvSpPr>
              <a:spLocks/>
            </p:cNvSpPr>
            <p:nvPr/>
          </p:nvSpPr>
          <p:spPr bwMode="auto">
            <a:xfrm>
              <a:off x="3482366" y="2092972"/>
              <a:ext cx="378204" cy="415513"/>
            </a:xfrm>
            <a:custGeom>
              <a:avLst/>
              <a:gdLst>
                <a:gd name="T0" fmla="*/ 115 w 166"/>
                <a:gd name="T1" fmla="*/ 170 h 188"/>
                <a:gd name="T2" fmla="*/ 92 w 166"/>
                <a:gd name="T3" fmla="*/ 176 h 188"/>
                <a:gd name="T4" fmla="*/ 71 w 166"/>
                <a:gd name="T5" fmla="*/ 177 h 188"/>
                <a:gd name="T6" fmla="*/ 50 w 166"/>
                <a:gd name="T7" fmla="*/ 188 h 188"/>
                <a:gd name="T8" fmla="*/ 19 w 166"/>
                <a:gd name="T9" fmla="*/ 183 h 188"/>
                <a:gd name="T10" fmla="*/ 18 w 166"/>
                <a:gd name="T11" fmla="*/ 180 h 188"/>
                <a:gd name="T12" fmla="*/ 22 w 166"/>
                <a:gd name="T13" fmla="*/ 175 h 188"/>
                <a:gd name="T14" fmla="*/ 9 w 166"/>
                <a:gd name="T15" fmla="*/ 171 h 188"/>
                <a:gd name="T16" fmla="*/ 21 w 166"/>
                <a:gd name="T17" fmla="*/ 165 h 188"/>
                <a:gd name="T18" fmla="*/ 7 w 166"/>
                <a:gd name="T19" fmla="*/ 161 h 188"/>
                <a:gd name="T20" fmla="*/ 5 w 166"/>
                <a:gd name="T21" fmla="*/ 157 h 188"/>
                <a:gd name="T22" fmla="*/ 18 w 166"/>
                <a:gd name="T23" fmla="*/ 152 h 188"/>
                <a:gd name="T24" fmla="*/ 20 w 166"/>
                <a:gd name="T25" fmla="*/ 148 h 188"/>
                <a:gd name="T26" fmla="*/ 3 w 166"/>
                <a:gd name="T27" fmla="*/ 144 h 188"/>
                <a:gd name="T28" fmla="*/ 15 w 166"/>
                <a:gd name="T29" fmla="*/ 138 h 188"/>
                <a:gd name="T30" fmla="*/ 23 w 166"/>
                <a:gd name="T31" fmla="*/ 144 h 188"/>
                <a:gd name="T32" fmla="*/ 27 w 166"/>
                <a:gd name="T33" fmla="*/ 134 h 188"/>
                <a:gd name="T34" fmla="*/ 40 w 166"/>
                <a:gd name="T35" fmla="*/ 130 h 188"/>
                <a:gd name="T36" fmla="*/ 56 w 166"/>
                <a:gd name="T37" fmla="*/ 131 h 188"/>
                <a:gd name="T38" fmla="*/ 54 w 166"/>
                <a:gd name="T39" fmla="*/ 129 h 188"/>
                <a:gd name="T40" fmla="*/ 38 w 166"/>
                <a:gd name="T41" fmla="*/ 127 h 188"/>
                <a:gd name="T42" fmla="*/ 36 w 166"/>
                <a:gd name="T43" fmla="*/ 123 h 188"/>
                <a:gd name="T44" fmla="*/ 49 w 166"/>
                <a:gd name="T45" fmla="*/ 112 h 188"/>
                <a:gd name="T46" fmla="*/ 62 w 166"/>
                <a:gd name="T47" fmla="*/ 104 h 188"/>
                <a:gd name="T48" fmla="*/ 64 w 166"/>
                <a:gd name="T49" fmla="*/ 97 h 188"/>
                <a:gd name="T50" fmla="*/ 44 w 166"/>
                <a:gd name="T51" fmla="*/ 94 h 188"/>
                <a:gd name="T52" fmla="*/ 45 w 166"/>
                <a:gd name="T53" fmla="*/ 89 h 188"/>
                <a:gd name="T54" fmla="*/ 38 w 166"/>
                <a:gd name="T55" fmla="*/ 84 h 188"/>
                <a:gd name="T56" fmla="*/ 36 w 166"/>
                <a:gd name="T57" fmla="*/ 78 h 188"/>
                <a:gd name="T58" fmla="*/ 39 w 166"/>
                <a:gd name="T59" fmla="*/ 71 h 188"/>
                <a:gd name="T60" fmla="*/ 48 w 166"/>
                <a:gd name="T61" fmla="*/ 64 h 188"/>
                <a:gd name="T62" fmla="*/ 48 w 166"/>
                <a:gd name="T63" fmla="*/ 59 h 188"/>
                <a:gd name="T64" fmla="*/ 39 w 166"/>
                <a:gd name="T65" fmla="*/ 49 h 188"/>
                <a:gd name="T66" fmla="*/ 49 w 166"/>
                <a:gd name="T67" fmla="*/ 45 h 188"/>
                <a:gd name="T68" fmla="*/ 45 w 166"/>
                <a:gd name="T69" fmla="*/ 45 h 188"/>
                <a:gd name="T70" fmla="*/ 56 w 166"/>
                <a:gd name="T71" fmla="*/ 38 h 188"/>
                <a:gd name="T72" fmla="*/ 70 w 166"/>
                <a:gd name="T73" fmla="*/ 40 h 188"/>
                <a:gd name="T74" fmla="*/ 81 w 166"/>
                <a:gd name="T75" fmla="*/ 45 h 188"/>
                <a:gd name="T76" fmla="*/ 92 w 166"/>
                <a:gd name="T77" fmla="*/ 48 h 188"/>
                <a:gd name="T78" fmla="*/ 107 w 166"/>
                <a:gd name="T79" fmla="*/ 39 h 188"/>
                <a:gd name="T80" fmla="*/ 98 w 166"/>
                <a:gd name="T81" fmla="*/ 31 h 188"/>
                <a:gd name="T82" fmla="*/ 102 w 166"/>
                <a:gd name="T83" fmla="*/ 20 h 188"/>
                <a:gd name="T84" fmla="*/ 107 w 166"/>
                <a:gd name="T85" fmla="*/ 12 h 188"/>
                <a:gd name="T86" fmla="*/ 121 w 166"/>
                <a:gd name="T87" fmla="*/ 6 h 188"/>
                <a:gd name="T88" fmla="*/ 135 w 166"/>
                <a:gd name="T89" fmla="*/ 4 h 188"/>
                <a:gd name="T90" fmla="*/ 134 w 166"/>
                <a:gd name="T91" fmla="*/ 16 h 188"/>
                <a:gd name="T92" fmla="*/ 137 w 166"/>
                <a:gd name="T93" fmla="*/ 7 h 188"/>
                <a:gd name="T94" fmla="*/ 144 w 166"/>
                <a:gd name="T95" fmla="*/ 3 h 188"/>
                <a:gd name="T96" fmla="*/ 156 w 166"/>
                <a:gd name="T97" fmla="*/ 11 h 188"/>
                <a:gd name="T98" fmla="*/ 137 w 166"/>
                <a:gd name="T99" fmla="*/ 27 h 188"/>
                <a:gd name="T100" fmla="*/ 115 w 166"/>
                <a:gd name="T101" fmla="*/ 42 h 188"/>
                <a:gd name="T102" fmla="*/ 135 w 166"/>
                <a:gd name="T103" fmla="*/ 64 h 188"/>
                <a:gd name="T104" fmla="*/ 161 w 166"/>
                <a:gd name="T105" fmla="*/ 76 h 188"/>
                <a:gd name="T106" fmla="*/ 157 w 166"/>
                <a:gd name="T107" fmla="*/ 86 h 188"/>
                <a:gd name="T108" fmla="*/ 158 w 166"/>
                <a:gd name="T109" fmla="*/ 112 h 188"/>
                <a:gd name="T110" fmla="*/ 157 w 166"/>
                <a:gd name="T111" fmla="*/ 129 h 188"/>
                <a:gd name="T112" fmla="*/ 146 w 166"/>
                <a:gd name="T113" fmla="*/ 151 h 188"/>
                <a:gd name="T114" fmla="*/ 134 w 166"/>
                <a:gd name="T115" fmla="*/ 165 h 188"/>
                <a:gd name="T116" fmla="*/ 132 w 166"/>
                <a:gd name="T117" fmla="*/ 17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6" h="188">
                  <a:moveTo>
                    <a:pt x="132" y="174"/>
                  </a:moveTo>
                  <a:cubicBezTo>
                    <a:pt x="128" y="174"/>
                    <a:pt x="128" y="174"/>
                    <a:pt x="128" y="174"/>
                  </a:cubicBezTo>
                  <a:cubicBezTo>
                    <a:pt x="128" y="174"/>
                    <a:pt x="126" y="171"/>
                    <a:pt x="125" y="171"/>
                  </a:cubicBezTo>
                  <a:cubicBezTo>
                    <a:pt x="124" y="171"/>
                    <a:pt x="122" y="170"/>
                    <a:pt x="122" y="170"/>
                  </a:cubicBezTo>
                  <a:cubicBezTo>
                    <a:pt x="121" y="172"/>
                    <a:pt x="121" y="172"/>
                    <a:pt x="121" y="172"/>
                  </a:cubicBezTo>
                  <a:cubicBezTo>
                    <a:pt x="121" y="172"/>
                    <a:pt x="120" y="173"/>
                    <a:pt x="119" y="173"/>
                  </a:cubicBezTo>
                  <a:cubicBezTo>
                    <a:pt x="119" y="173"/>
                    <a:pt x="118" y="172"/>
                    <a:pt x="118" y="172"/>
                  </a:cubicBezTo>
                  <a:cubicBezTo>
                    <a:pt x="118" y="170"/>
                    <a:pt x="118" y="170"/>
                    <a:pt x="118" y="170"/>
                  </a:cubicBezTo>
                  <a:cubicBezTo>
                    <a:pt x="115" y="170"/>
                    <a:pt x="115" y="170"/>
                    <a:pt x="115" y="170"/>
                  </a:cubicBezTo>
                  <a:cubicBezTo>
                    <a:pt x="115" y="170"/>
                    <a:pt x="115" y="173"/>
                    <a:pt x="114" y="173"/>
                  </a:cubicBezTo>
                  <a:cubicBezTo>
                    <a:pt x="113" y="172"/>
                    <a:pt x="112" y="172"/>
                    <a:pt x="110" y="172"/>
                  </a:cubicBezTo>
                  <a:cubicBezTo>
                    <a:pt x="108" y="171"/>
                    <a:pt x="104" y="172"/>
                    <a:pt x="104" y="172"/>
                  </a:cubicBezTo>
                  <a:cubicBezTo>
                    <a:pt x="102" y="171"/>
                    <a:pt x="102" y="171"/>
                    <a:pt x="102" y="171"/>
                  </a:cubicBezTo>
                  <a:cubicBezTo>
                    <a:pt x="99" y="171"/>
                    <a:pt x="99" y="171"/>
                    <a:pt x="99" y="171"/>
                  </a:cubicBezTo>
                  <a:cubicBezTo>
                    <a:pt x="95" y="171"/>
                    <a:pt x="95" y="171"/>
                    <a:pt x="95" y="171"/>
                  </a:cubicBezTo>
                  <a:cubicBezTo>
                    <a:pt x="94" y="173"/>
                    <a:pt x="94" y="173"/>
                    <a:pt x="94" y="173"/>
                  </a:cubicBezTo>
                  <a:cubicBezTo>
                    <a:pt x="95" y="174"/>
                    <a:pt x="95" y="174"/>
                    <a:pt x="95" y="174"/>
                  </a:cubicBezTo>
                  <a:cubicBezTo>
                    <a:pt x="92" y="176"/>
                    <a:pt x="92" y="176"/>
                    <a:pt x="92" y="176"/>
                  </a:cubicBezTo>
                  <a:cubicBezTo>
                    <a:pt x="88" y="175"/>
                    <a:pt x="88" y="175"/>
                    <a:pt x="88" y="175"/>
                  </a:cubicBezTo>
                  <a:cubicBezTo>
                    <a:pt x="86" y="177"/>
                    <a:pt x="86" y="177"/>
                    <a:pt x="86" y="177"/>
                  </a:cubicBezTo>
                  <a:cubicBezTo>
                    <a:pt x="85" y="175"/>
                    <a:pt x="85" y="175"/>
                    <a:pt x="85" y="175"/>
                  </a:cubicBezTo>
                  <a:cubicBezTo>
                    <a:pt x="79" y="179"/>
                    <a:pt x="79" y="179"/>
                    <a:pt x="79" y="179"/>
                  </a:cubicBezTo>
                  <a:cubicBezTo>
                    <a:pt x="80" y="181"/>
                    <a:pt x="80" y="181"/>
                    <a:pt x="80" y="181"/>
                  </a:cubicBezTo>
                  <a:cubicBezTo>
                    <a:pt x="75" y="182"/>
                    <a:pt x="75" y="182"/>
                    <a:pt x="75" y="182"/>
                  </a:cubicBezTo>
                  <a:cubicBezTo>
                    <a:pt x="72" y="181"/>
                    <a:pt x="72" y="181"/>
                    <a:pt x="72" y="181"/>
                  </a:cubicBezTo>
                  <a:cubicBezTo>
                    <a:pt x="72" y="181"/>
                    <a:pt x="70" y="180"/>
                    <a:pt x="70" y="179"/>
                  </a:cubicBezTo>
                  <a:cubicBezTo>
                    <a:pt x="71" y="178"/>
                    <a:pt x="71" y="177"/>
                    <a:pt x="71" y="177"/>
                  </a:cubicBezTo>
                  <a:cubicBezTo>
                    <a:pt x="71" y="177"/>
                    <a:pt x="69" y="176"/>
                    <a:pt x="69" y="177"/>
                  </a:cubicBezTo>
                  <a:cubicBezTo>
                    <a:pt x="69" y="179"/>
                    <a:pt x="68" y="181"/>
                    <a:pt x="68" y="181"/>
                  </a:cubicBezTo>
                  <a:cubicBezTo>
                    <a:pt x="65" y="183"/>
                    <a:pt x="65" y="183"/>
                    <a:pt x="65" y="183"/>
                  </a:cubicBezTo>
                  <a:cubicBezTo>
                    <a:pt x="61" y="184"/>
                    <a:pt x="61" y="184"/>
                    <a:pt x="61" y="184"/>
                  </a:cubicBezTo>
                  <a:cubicBezTo>
                    <a:pt x="60" y="183"/>
                    <a:pt x="60" y="183"/>
                    <a:pt x="60" y="183"/>
                  </a:cubicBezTo>
                  <a:cubicBezTo>
                    <a:pt x="60" y="186"/>
                    <a:pt x="60" y="186"/>
                    <a:pt x="60" y="186"/>
                  </a:cubicBezTo>
                  <a:cubicBezTo>
                    <a:pt x="55" y="186"/>
                    <a:pt x="55" y="186"/>
                    <a:pt x="55" y="186"/>
                  </a:cubicBezTo>
                  <a:cubicBezTo>
                    <a:pt x="52" y="186"/>
                    <a:pt x="52" y="186"/>
                    <a:pt x="52" y="186"/>
                  </a:cubicBezTo>
                  <a:cubicBezTo>
                    <a:pt x="50" y="188"/>
                    <a:pt x="50" y="188"/>
                    <a:pt x="50" y="188"/>
                  </a:cubicBezTo>
                  <a:cubicBezTo>
                    <a:pt x="47" y="187"/>
                    <a:pt x="47" y="187"/>
                    <a:pt x="47" y="187"/>
                  </a:cubicBezTo>
                  <a:cubicBezTo>
                    <a:pt x="42" y="188"/>
                    <a:pt x="42" y="188"/>
                    <a:pt x="42" y="188"/>
                  </a:cubicBezTo>
                  <a:cubicBezTo>
                    <a:pt x="41" y="186"/>
                    <a:pt x="41" y="186"/>
                    <a:pt x="41" y="186"/>
                  </a:cubicBezTo>
                  <a:cubicBezTo>
                    <a:pt x="34" y="186"/>
                    <a:pt x="34" y="186"/>
                    <a:pt x="34" y="186"/>
                  </a:cubicBezTo>
                  <a:cubicBezTo>
                    <a:pt x="31" y="187"/>
                    <a:pt x="31" y="187"/>
                    <a:pt x="31" y="187"/>
                  </a:cubicBezTo>
                  <a:cubicBezTo>
                    <a:pt x="30" y="185"/>
                    <a:pt x="30" y="185"/>
                    <a:pt x="30" y="185"/>
                  </a:cubicBezTo>
                  <a:cubicBezTo>
                    <a:pt x="29" y="185"/>
                    <a:pt x="29" y="185"/>
                    <a:pt x="29" y="185"/>
                  </a:cubicBezTo>
                  <a:cubicBezTo>
                    <a:pt x="29" y="185"/>
                    <a:pt x="27" y="185"/>
                    <a:pt x="26" y="185"/>
                  </a:cubicBezTo>
                  <a:cubicBezTo>
                    <a:pt x="25" y="185"/>
                    <a:pt x="19" y="183"/>
                    <a:pt x="19" y="183"/>
                  </a:cubicBezTo>
                  <a:cubicBezTo>
                    <a:pt x="17" y="185"/>
                    <a:pt x="17" y="185"/>
                    <a:pt x="17" y="185"/>
                  </a:cubicBezTo>
                  <a:cubicBezTo>
                    <a:pt x="17" y="185"/>
                    <a:pt x="14" y="185"/>
                    <a:pt x="14" y="184"/>
                  </a:cubicBezTo>
                  <a:cubicBezTo>
                    <a:pt x="14" y="184"/>
                    <a:pt x="14" y="183"/>
                    <a:pt x="15" y="182"/>
                  </a:cubicBezTo>
                  <a:cubicBezTo>
                    <a:pt x="16" y="182"/>
                    <a:pt x="17" y="182"/>
                    <a:pt x="19" y="181"/>
                  </a:cubicBezTo>
                  <a:cubicBezTo>
                    <a:pt x="21" y="181"/>
                    <a:pt x="22" y="181"/>
                    <a:pt x="22" y="181"/>
                  </a:cubicBezTo>
                  <a:cubicBezTo>
                    <a:pt x="23" y="180"/>
                    <a:pt x="23" y="180"/>
                    <a:pt x="23" y="180"/>
                  </a:cubicBezTo>
                  <a:cubicBezTo>
                    <a:pt x="23" y="179"/>
                    <a:pt x="24" y="178"/>
                    <a:pt x="22" y="179"/>
                  </a:cubicBezTo>
                  <a:cubicBezTo>
                    <a:pt x="21" y="179"/>
                    <a:pt x="21" y="179"/>
                    <a:pt x="21" y="179"/>
                  </a:cubicBezTo>
                  <a:cubicBezTo>
                    <a:pt x="20" y="180"/>
                    <a:pt x="19" y="180"/>
                    <a:pt x="18" y="180"/>
                  </a:cubicBezTo>
                  <a:cubicBezTo>
                    <a:pt x="18" y="180"/>
                    <a:pt x="16" y="180"/>
                    <a:pt x="16" y="180"/>
                  </a:cubicBezTo>
                  <a:cubicBezTo>
                    <a:pt x="16" y="180"/>
                    <a:pt x="15" y="179"/>
                    <a:pt x="16" y="179"/>
                  </a:cubicBezTo>
                  <a:cubicBezTo>
                    <a:pt x="17" y="178"/>
                    <a:pt x="17" y="178"/>
                    <a:pt x="18" y="178"/>
                  </a:cubicBezTo>
                  <a:cubicBezTo>
                    <a:pt x="20" y="178"/>
                    <a:pt x="21" y="177"/>
                    <a:pt x="23" y="177"/>
                  </a:cubicBezTo>
                  <a:cubicBezTo>
                    <a:pt x="25" y="177"/>
                    <a:pt x="26" y="177"/>
                    <a:pt x="26" y="177"/>
                  </a:cubicBezTo>
                  <a:cubicBezTo>
                    <a:pt x="27" y="176"/>
                    <a:pt x="28" y="176"/>
                    <a:pt x="28" y="175"/>
                  </a:cubicBezTo>
                  <a:cubicBezTo>
                    <a:pt x="28" y="174"/>
                    <a:pt x="27" y="173"/>
                    <a:pt x="27" y="173"/>
                  </a:cubicBezTo>
                  <a:cubicBezTo>
                    <a:pt x="27" y="173"/>
                    <a:pt x="26" y="173"/>
                    <a:pt x="25" y="174"/>
                  </a:cubicBezTo>
                  <a:cubicBezTo>
                    <a:pt x="24" y="174"/>
                    <a:pt x="23" y="175"/>
                    <a:pt x="22" y="175"/>
                  </a:cubicBezTo>
                  <a:cubicBezTo>
                    <a:pt x="22" y="175"/>
                    <a:pt x="22" y="175"/>
                    <a:pt x="21" y="175"/>
                  </a:cubicBezTo>
                  <a:cubicBezTo>
                    <a:pt x="20" y="175"/>
                    <a:pt x="18" y="174"/>
                    <a:pt x="18" y="174"/>
                  </a:cubicBezTo>
                  <a:cubicBezTo>
                    <a:pt x="17" y="174"/>
                    <a:pt x="16" y="174"/>
                    <a:pt x="15" y="174"/>
                  </a:cubicBezTo>
                  <a:cubicBezTo>
                    <a:pt x="14" y="174"/>
                    <a:pt x="15" y="174"/>
                    <a:pt x="13" y="174"/>
                  </a:cubicBezTo>
                  <a:cubicBezTo>
                    <a:pt x="11" y="175"/>
                    <a:pt x="12" y="175"/>
                    <a:pt x="9" y="175"/>
                  </a:cubicBezTo>
                  <a:cubicBezTo>
                    <a:pt x="7" y="175"/>
                    <a:pt x="4" y="174"/>
                    <a:pt x="4" y="174"/>
                  </a:cubicBezTo>
                  <a:cubicBezTo>
                    <a:pt x="4" y="174"/>
                    <a:pt x="2" y="175"/>
                    <a:pt x="3" y="174"/>
                  </a:cubicBezTo>
                  <a:cubicBezTo>
                    <a:pt x="5" y="173"/>
                    <a:pt x="7" y="173"/>
                    <a:pt x="8" y="172"/>
                  </a:cubicBezTo>
                  <a:cubicBezTo>
                    <a:pt x="9" y="172"/>
                    <a:pt x="10" y="172"/>
                    <a:pt x="9" y="171"/>
                  </a:cubicBezTo>
                  <a:cubicBezTo>
                    <a:pt x="9" y="171"/>
                    <a:pt x="9" y="171"/>
                    <a:pt x="9" y="171"/>
                  </a:cubicBezTo>
                  <a:cubicBezTo>
                    <a:pt x="10" y="171"/>
                    <a:pt x="12" y="170"/>
                    <a:pt x="12" y="170"/>
                  </a:cubicBezTo>
                  <a:cubicBezTo>
                    <a:pt x="14" y="169"/>
                    <a:pt x="14" y="169"/>
                    <a:pt x="14" y="169"/>
                  </a:cubicBezTo>
                  <a:cubicBezTo>
                    <a:pt x="14" y="169"/>
                    <a:pt x="14" y="168"/>
                    <a:pt x="16" y="168"/>
                  </a:cubicBezTo>
                  <a:cubicBezTo>
                    <a:pt x="18" y="168"/>
                    <a:pt x="18" y="168"/>
                    <a:pt x="18" y="167"/>
                  </a:cubicBezTo>
                  <a:cubicBezTo>
                    <a:pt x="19" y="167"/>
                    <a:pt x="18" y="167"/>
                    <a:pt x="19" y="167"/>
                  </a:cubicBezTo>
                  <a:cubicBezTo>
                    <a:pt x="21" y="167"/>
                    <a:pt x="21" y="166"/>
                    <a:pt x="22" y="166"/>
                  </a:cubicBezTo>
                  <a:cubicBezTo>
                    <a:pt x="24" y="166"/>
                    <a:pt x="25" y="165"/>
                    <a:pt x="24" y="165"/>
                  </a:cubicBezTo>
                  <a:cubicBezTo>
                    <a:pt x="23" y="165"/>
                    <a:pt x="23" y="165"/>
                    <a:pt x="21" y="165"/>
                  </a:cubicBezTo>
                  <a:cubicBezTo>
                    <a:pt x="20" y="166"/>
                    <a:pt x="19" y="165"/>
                    <a:pt x="19" y="166"/>
                  </a:cubicBezTo>
                  <a:cubicBezTo>
                    <a:pt x="18" y="166"/>
                    <a:pt x="16" y="166"/>
                    <a:pt x="16" y="166"/>
                  </a:cubicBezTo>
                  <a:cubicBezTo>
                    <a:pt x="15" y="165"/>
                    <a:pt x="15" y="165"/>
                    <a:pt x="14" y="166"/>
                  </a:cubicBezTo>
                  <a:cubicBezTo>
                    <a:pt x="13" y="166"/>
                    <a:pt x="14" y="167"/>
                    <a:pt x="12" y="167"/>
                  </a:cubicBezTo>
                  <a:cubicBezTo>
                    <a:pt x="11" y="167"/>
                    <a:pt x="10" y="166"/>
                    <a:pt x="10" y="166"/>
                  </a:cubicBezTo>
                  <a:cubicBezTo>
                    <a:pt x="10" y="166"/>
                    <a:pt x="7" y="166"/>
                    <a:pt x="7" y="165"/>
                  </a:cubicBezTo>
                  <a:cubicBezTo>
                    <a:pt x="7" y="165"/>
                    <a:pt x="7" y="163"/>
                    <a:pt x="7" y="163"/>
                  </a:cubicBezTo>
                  <a:cubicBezTo>
                    <a:pt x="7" y="162"/>
                    <a:pt x="8" y="162"/>
                    <a:pt x="8" y="162"/>
                  </a:cubicBezTo>
                  <a:cubicBezTo>
                    <a:pt x="7" y="161"/>
                    <a:pt x="7" y="161"/>
                    <a:pt x="7" y="161"/>
                  </a:cubicBezTo>
                  <a:cubicBezTo>
                    <a:pt x="7" y="161"/>
                    <a:pt x="7" y="161"/>
                    <a:pt x="6" y="161"/>
                  </a:cubicBezTo>
                  <a:cubicBezTo>
                    <a:pt x="6" y="161"/>
                    <a:pt x="4" y="162"/>
                    <a:pt x="4" y="162"/>
                  </a:cubicBezTo>
                  <a:cubicBezTo>
                    <a:pt x="4" y="162"/>
                    <a:pt x="4" y="162"/>
                    <a:pt x="3" y="162"/>
                  </a:cubicBezTo>
                  <a:cubicBezTo>
                    <a:pt x="3" y="162"/>
                    <a:pt x="2" y="162"/>
                    <a:pt x="2" y="162"/>
                  </a:cubicBezTo>
                  <a:cubicBezTo>
                    <a:pt x="2" y="162"/>
                    <a:pt x="2" y="161"/>
                    <a:pt x="2" y="160"/>
                  </a:cubicBezTo>
                  <a:cubicBezTo>
                    <a:pt x="2" y="160"/>
                    <a:pt x="2" y="159"/>
                    <a:pt x="2" y="159"/>
                  </a:cubicBezTo>
                  <a:cubicBezTo>
                    <a:pt x="2" y="159"/>
                    <a:pt x="2" y="159"/>
                    <a:pt x="2" y="159"/>
                  </a:cubicBezTo>
                  <a:cubicBezTo>
                    <a:pt x="2" y="158"/>
                    <a:pt x="0" y="158"/>
                    <a:pt x="2" y="157"/>
                  </a:cubicBezTo>
                  <a:cubicBezTo>
                    <a:pt x="4" y="157"/>
                    <a:pt x="4" y="157"/>
                    <a:pt x="5" y="157"/>
                  </a:cubicBezTo>
                  <a:cubicBezTo>
                    <a:pt x="5" y="157"/>
                    <a:pt x="6" y="157"/>
                    <a:pt x="6" y="157"/>
                  </a:cubicBezTo>
                  <a:cubicBezTo>
                    <a:pt x="6" y="157"/>
                    <a:pt x="7" y="156"/>
                    <a:pt x="7" y="156"/>
                  </a:cubicBezTo>
                  <a:cubicBezTo>
                    <a:pt x="6" y="155"/>
                    <a:pt x="6" y="155"/>
                    <a:pt x="6" y="155"/>
                  </a:cubicBezTo>
                  <a:cubicBezTo>
                    <a:pt x="6" y="154"/>
                    <a:pt x="6" y="154"/>
                    <a:pt x="7" y="154"/>
                  </a:cubicBezTo>
                  <a:cubicBezTo>
                    <a:pt x="8" y="154"/>
                    <a:pt x="8" y="153"/>
                    <a:pt x="9" y="153"/>
                  </a:cubicBezTo>
                  <a:cubicBezTo>
                    <a:pt x="9" y="153"/>
                    <a:pt x="10" y="153"/>
                    <a:pt x="11" y="153"/>
                  </a:cubicBezTo>
                  <a:cubicBezTo>
                    <a:pt x="11" y="153"/>
                    <a:pt x="11" y="152"/>
                    <a:pt x="13" y="152"/>
                  </a:cubicBezTo>
                  <a:cubicBezTo>
                    <a:pt x="14" y="152"/>
                    <a:pt x="15" y="152"/>
                    <a:pt x="16" y="152"/>
                  </a:cubicBezTo>
                  <a:cubicBezTo>
                    <a:pt x="16" y="152"/>
                    <a:pt x="18" y="152"/>
                    <a:pt x="18" y="152"/>
                  </a:cubicBezTo>
                  <a:cubicBezTo>
                    <a:pt x="18" y="152"/>
                    <a:pt x="20" y="151"/>
                    <a:pt x="20" y="151"/>
                  </a:cubicBezTo>
                  <a:cubicBezTo>
                    <a:pt x="21" y="150"/>
                    <a:pt x="21" y="150"/>
                    <a:pt x="21" y="150"/>
                  </a:cubicBezTo>
                  <a:cubicBezTo>
                    <a:pt x="21" y="150"/>
                    <a:pt x="21" y="150"/>
                    <a:pt x="22" y="150"/>
                  </a:cubicBezTo>
                  <a:cubicBezTo>
                    <a:pt x="23" y="150"/>
                    <a:pt x="23" y="150"/>
                    <a:pt x="24" y="150"/>
                  </a:cubicBezTo>
                  <a:cubicBezTo>
                    <a:pt x="24" y="150"/>
                    <a:pt x="25" y="150"/>
                    <a:pt x="25" y="150"/>
                  </a:cubicBezTo>
                  <a:cubicBezTo>
                    <a:pt x="25" y="149"/>
                    <a:pt x="25" y="149"/>
                    <a:pt x="25" y="148"/>
                  </a:cubicBezTo>
                  <a:cubicBezTo>
                    <a:pt x="24" y="148"/>
                    <a:pt x="24" y="148"/>
                    <a:pt x="23" y="148"/>
                  </a:cubicBezTo>
                  <a:cubicBezTo>
                    <a:pt x="22" y="149"/>
                    <a:pt x="21" y="149"/>
                    <a:pt x="21" y="148"/>
                  </a:cubicBezTo>
                  <a:cubicBezTo>
                    <a:pt x="21" y="148"/>
                    <a:pt x="21" y="148"/>
                    <a:pt x="20" y="148"/>
                  </a:cubicBezTo>
                  <a:cubicBezTo>
                    <a:pt x="19" y="148"/>
                    <a:pt x="18" y="148"/>
                    <a:pt x="18" y="148"/>
                  </a:cubicBezTo>
                  <a:cubicBezTo>
                    <a:pt x="18" y="148"/>
                    <a:pt x="17" y="148"/>
                    <a:pt x="16" y="148"/>
                  </a:cubicBezTo>
                  <a:cubicBezTo>
                    <a:pt x="14" y="147"/>
                    <a:pt x="14" y="147"/>
                    <a:pt x="13" y="147"/>
                  </a:cubicBezTo>
                  <a:cubicBezTo>
                    <a:pt x="12" y="147"/>
                    <a:pt x="11" y="147"/>
                    <a:pt x="11" y="147"/>
                  </a:cubicBezTo>
                  <a:cubicBezTo>
                    <a:pt x="11" y="147"/>
                    <a:pt x="13" y="147"/>
                    <a:pt x="10" y="146"/>
                  </a:cubicBezTo>
                  <a:cubicBezTo>
                    <a:pt x="7" y="145"/>
                    <a:pt x="7" y="145"/>
                    <a:pt x="7" y="145"/>
                  </a:cubicBezTo>
                  <a:cubicBezTo>
                    <a:pt x="6" y="145"/>
                    <a:pt x="6" y="145"/>
                    <a:pt x="6" y="145"/>
                  </a:cubicBezTo>
                  <a:cubicBezTo>
                    <a:pt x="5" y="145"/>
                    <a:pt x="5" y="146"/>
                    <a:pt x="4" y="145"/>
                  </a:cubicBezTo>
                  <a:cubicBezTo>
                    <a:pt x="4" y="145"/>
                    <a:pt x="3" y="144"/>
                    <a:pt x="3" y="144"/>
                  </a:cubicBezTo>
                  <a:cubicBezTo>
                    <a:pt x="3" y="143"/>
                    <a:pt x="3" y="143"/>
                    <a:pt x="4" y="142"/>
                  </a:cubicBezTo>
                  <a:cubicBezTo>
                    <a:pt x="4" y="142"/>
                    <a:pt x="6" y="141"/>
                    <a:pt x="6" y="141"/>
                  </a:cubicBezTo>
                  <a:cubicBezTo>
                    <a:pt x="6" y="142"/>
                    <a:pt x="6" y="142"/>
                    <a:pt x="6" y="142"/>
                  </a:cubicBezTo>
                  <a:cubicBezTo>
                    <a:pt x="6" y="142"/>
                    <a:pt x="6" y="143"/>
                    <a:pt x="7" y="142"/>
                  </a:cubicBezTo>
                  <a:cubicBezTo>
                    <a:pt x="7" y="142"/>
                    <a:pt x="8" y="140"/>
                    <a:pt x="8" y="140"/>
                  </a:cubicBezTo>
                  <a:cubicBezTo>
                    <a:pt x="8" y="140"/>
                    <a:pt x="7" y="140"/>
                    <a:pt x="8" y="139"/>
                  </a:cubicBezTo>
                  <a:cubicBezTo>
                    <a:pt x="9" y="139"/>
                    <a:pt x="9" y="139"/>
                    <a:pt x="10" y="139"/>
                  </a:cubicBezTo>
                  <a:cubicBezTo>
                    <a:pt x="10" y="139"/>
                    <a:pt x="12" y="139"/>
                    <a:pt x="13" y="139"/>
                  </a:cubicBezTo>
                  <a:cubicBezTo>
                    <a:pt x="13" y="138"/>
                    <a:pt x="15" y="138"/>
                    <a:pt x="15" y="138"/>
                  </a:cubicBezTo>
                  <a:cubicBezTo>
                    <a:pt x="15" y="138"/>
                    <a:pt x="16" y="139"/>
                    <a:pt x="15" y="140"/>
                  </a:cubicBezTo>
                  <a:cubicBezTo>
                    <a:pt x="15" y="140"/>
                    <a:pt x="14" y="140"/>
                    <a:pt x="15" y="141"/>
                  </a:cubicBezTo>
                  <a:cubicBezTo>
                    <a:pt x="16" y="141"/>
                    <a:pt x="17" y="141"/>
                    <a:pt x="17" y="141"/>
                  </a:cubicBezTo>
                  <a:cubicBezTo>
                    <a:pt x="17" y="141"/>
                    <a:pt x="18" y="140"/>
                    <a:pt x="18" y="140"/>
                  </a:cubicBezTo>
                  <a:cubicBezTo>
                    <a:pt x="19" y="140"/>
                    <a:pt x="18" y="139"/>
                    <a:pt x="19" y="139"/>
                  </a:cubicBezTo>
                  <a:cubicBezTo>
                    <a:pt x="20" y="140"/>
                    <a:pt x="20" y="141"/>
                    <a:pt x="20" y="141"/>
                  </a:cubicBezTo>
                  <a:cubicBezTo>
                    <a:pt x="20" y="141"/>
                    <a:pt x="20" y="141"/>
                    <a:pt x="20" y="142"/>
                  </a:cubicBezTo>
                  <a:cubicBezTo>
                    <a:pt x="21" y="142"/>
                    <a:pt x="22" y="142"/>
                    <a:pt x="22" y="143"/>
                  </a:cubicBezTo>
                  <a:cubicBezTo>
                    <a:pt x="22" y="143"/>
                    <a:pt x="21" y="143"/>
                    <a:pt x="23" y="144"/>
                  </a:cubicBezTo>
                  <a:cubicBezTo>
                    <a:pt x="24" y="144"/>
                    <a:pt x="25" y="144"/>
                    <a:pt x="25" y="144"/>
                  </a:cubicBezTo>
                  <a:cubicBezTo>
                    <a:pt x="25" y="144"/>
                    <a:pt x="26" y="144"/>
                    <a:pt x="26" y="143"/>
                  </a:cubicBezTo>
                  <a:cubicBezTo>
                    <a:pt x="25" y="142"/>
                    <a:pt x="25" y="141"/>
                    <a:pt x="25" y="141"/>
                  </a:cubicBezTo>
                  <a:cubicBezTo>
                    <a:pt x="25" y="141"/>
                    <a:pt x="26" y="140"/>
                    <a:pt x="26" y="140"/>
                  </a:cubicBezTo>
                  <a:cubicBezTo>
                    <a:pt x="26" y="139"/>
                    <a:pt x="26" y="137"/>
                    <a:pt x="26" y="137"/>
                  </a:cubicBezTo>
                  <a:cubicBezTo>
                    <a:pt x="26" y="137"/>
                    <a:pt x="27" y="136"/>
                    <a:pt x="26" y="136"/>
                  </a:cubicBezTo>
                  <a:cubicBezTo>
                    <a:pt x="25" y="136"/>
                    <a:pt x="25" y="135"/>
                    <a:pt x="25" y="135"/>
                  </a:cubicBezTo>
                  <a:cubicBezTo>
                    <a:pt x="24" y="135"/>
                    <a:pt x="24" y="134"/>
                    <a:pt x="24" y="134"/>
                  </a:cubicBezTo>
                  <a:cubicBezTo>
                    <a:pt x="27" y="134"/>
                    <a:pt x="27" y="134"/>
                    <a:pt x="27" y="134"/>
                  </a:cubicBezTo>
                  <a:cubicBezTo>
                    <a:pt x="29" y="134"/>
                    <a:pt x="29" y="134"/>
                    <a:pt x="29" y="134"/>
                  </a:cubicBezTo>
                  <a:cubicBezTo>
                    <a:pt x="31" y="133"/>
                    <a:pt x="31" y="133"/>
                    <a:pt x="31" y="133"/>
                  </a:cubicBezTo>
                  <a:cubicBezTo>
                    <a:pt x="31" y="133"/>
                    <a:pt x="32" y="134"/>
                    <a:pt x="32" y="133"/>
                  </a:cubicBezTo>
                  <a:cubicBezTo>
                    <a:pt x="32" y="133"/>
                    <a:pt x="33" y="132"/>
                    <a:pt x="33" y="132"/>
                  </a:cubicBezTo>
                  <a:cubicBezTo>
                    <a:pt x="35" y="132"/>
                    <a:pt x="35" y="132"/>
                    <a:pt x="35" y="132"/>
                  </a:cubicBezTo>
                  <a:cubicBezTo>
                    <a:pt x="35" y="132"/>
                    <a:pt x="34" y="131"/>
                    <a:pt x="34" y="131"/>
                  </a:cubicBezTo>
                  <a:cubicBezTo>
                    <a:pt x="35" y="131"/>
                    <a:pt x="35" y="129"/>
                    <a:pt x="35" y="129"/>
                  </a:cubicBezTo>
                  <a:cubicBezTo>
                    <a:pt x="35" y="129"/>
                    <a:pt x="36" y="128"/>
                    <a:pt x="37" y="129"/>
                  </a:cubicBezTo>
                  <a:cubicBezTo>
                    <a:pt x="37" y="129"/>
                    <a:pt x="39" y="129"/>
                    <a:pt x="40" y="130"/>
                  </a:cubicBezTo>
                  <a:cubicBezTo>
                    <a:pt x="40" y="130"/>
                    <a:pt x="41" y="130"/>
                    <a:pt x="41" y="130"/>
                  </a:cubicBezTo>
                  <a:cubicBezTo>
                    <a:pt x="43" y="130"/>
                    <a:pt x="43" y="130"/>
                    <a:pt x="43" y="130"/>
                  </a:cubicBezTo>
                  <a:cubicBezTo>
                    <a:pt x="43" y="130"/>
                    <a:pt x="45" y="131"/>
                    <a:pt x="45" y="131"/>
                  </a:cubicBezTo>
                  <a:cubicBezTo>
                    <a:pt x="45" y="131"/>
                    <a:pt x="47" y="132"/>
                    <a:pt x="48" y="132"/>
                  </a:cubicBezTo>
                  <a:cubicBezTo>
                    <a:pt x="48" y="132"/>
                    <a:pt x="49" y="131"/>
                    <a:pt x="49" y="131"/>
                  </a:cubicBezTo>
                  <a:cubicBezTo>
                    <a:pt x="49" y="131"/>
                    <a:pt x="49" y="130"/>
                    <a:pt x="50" y="131"/>
                  </a:cubicBezTo>
                  <a:cubicBezTo>
                    <a:pt x="51" y="131"/>
                    <a:pt x="52" y="131"/>
                    <a:pt x="53" y="131"/>
                  </a:cubicBezTo>
                  <a:cubicBezTo>
                    <a:pt x="53" y="130"/>
                    <a:pt x="53" y="130"/>
                    <a:pt x="54" y="130"/>
                  </a:cubicBezTo>
                  <a:cubicBezTo>
                    <a:pt x="55" y="131"/>
                    <a:pt x="56" y="131"/>
                    <a:pt x="56" y="131"/>
                  </a:cubicBezTo>
                  <a:cubicBezTo>
                    <a:pt x="57" y="131"/>
                    <a:pt x="59" y="130"/>
                    <a:pt x="59" y="130"/>
                  </a:cubicBezTo>
                  <a:cubicBezTo>
                    <a:pt x="59" y="130"/>
                    <a:pt x="58" y="129"/>
                    <a:pt x="59" y="130"/>
                  </a:cubicBezTo>
                  <a:cubicBezTo>
                    <a:pt x="60" y="130"/>
                    <a:pt x="61" y="129"/>
                    <a:pt x="61" y="129"/>
                  </a:cubicBezTo>
                  <a:cubicBezTo>
                    <a:pt x="59" y="128"/>
                    <a:pt x="59" y="128"/>
                    <a:pt x="59" y="128"/>
                  </a:cubicBezTo>
                  <a:cubicBezTo>
                    <a:pt x="59" y="128"/>
                    <a:pt x="60" y="126"/>
                    <a:pt x="60" y="126"/>
                  </a:cubicBezTo>
                  <a:cubicBezTo>
                    <a:pt x="60" y="126"/>
                    <a:pt x="59" y="125"/>
                    <a:pt x="59" y="125"/>
                  </a:cubicBezTo>
                  <a:cubicBezTo>
                    <a:pt x="59" y="125"/>
                    <a:pt x="58" y="125"/>
                    <a:pt x="58" y="126"/>
                  </a:cubicBezTo>
                  <a:cubicBezTo>
                    <a:pt x="58" y="127"/>
                    <a:pt x="57" y="128"/>
                    <a:pt x="56" y="128"/>
                  </a:cubicBezTo>
                  <a:cubicBezTo>
                    <a:pt x="56" y="128"/>
                    <a:pt x="55" y="129"/>
                    <a:pt x="54" y="129"/>
                  </a:cubicBezTo>
                  <a:cubicBezTo>
                    <a:pt x="54" y="129"/>
                    <a:pt x="53" y="130"/>
                    <a:pt x="53" y="130"/>
                  </a:cubicBezTo>
                  <a:cubicBezTo>
                    <a:pt x="53" y="130"/>
                    <a:pt x="53" y="131"/>
                    <a:pt x="51" y="130"/>
                  </a:cubicBezTo>
                  <a:cubicBezTo>
                    <a:pt x="50" y="129"/>
                    <a:pt x="49" y="129"/>
                    <a:pt x="49" y="129"/>
                  </a:cubicBezTo>
                  <a:cubicBezTo>
                    <a:pt x="49" y="129"/>
                    <a:pt x="49" y="128"/>
                    <a:pt x="48" y="129"/>
                  </a:cubicBezTo>
                  <a:cubicBezTo>
                    <a:pt x="46" y="129"/>
                    <a:pt x="47" y="130"/>
                    <a:pt x="46" y="129"/>
                  </a:cubicBezTo>
                  <a:cubicBezTo>
                    <a:pt x="45" y="129"/>
                    <a:pt x="42" y="129"/>
                    <a:pt x="42" y="128"/>
                  </a:cubicBezTo>
                  <a:cubicBezTo>
                    <a:pt x="42" y="128"/>
                    <a:pt x="41" y="127"/>
                    <a:pt x="41" y="127"/>
                  </a:cubicBezTo>
                  <a:cubicBezTo>
                    <a:pt x="41" y="127"/>
                    <a:pt x="41" y="125"/>
                    <a:pt x="41" y="125"/>
                  </a:cubicBezTo>
                  <a:cubicBezTo>
                    <a:pt x="40" y="126"/>
                    <a:pt x="39" y="127"/>
                    <a:pt x="38" y="127"/>
                  </a:cubicBezTo>
                  <a:cubicBezTo>
                    <a:pt x="38" y="127"/>
                    <a:pt x="36" y="127"/>
                    <a:pt x="35" y="127"/>
                  </a:cubicBezTo>
                  <a:cubicBezTo>
                    <a:pt x="35" y="127"/>
                    <a:pt x="35" y="127"/>
                    <a:pt x="34" y="127"/>
                  </a:cubicBezTo>
                  <a:cubicBezTo>
                    <a:pt x="33" y="127"/>
                    <a:pt x="32" y="128"/>
                    <a:pt x="31" y="128"/>
                  </a:cubicBezTo>
                  <a:cubicBezTo>
                    <a:pt x="30" y="128"/>
                    <a:pt x="30" y="127"/>
                    <a:pt x="29" y="127"/>
                  </a:cubicBezTo>
                  <a:cubicBezTo>
                    <a:pt x="28" y="127"/>
                    <a:pt x="28" y="127"/>
                    <a:pt x="28" y="127"/>
                  </a:cubicBezTo>
                  <a:cubicBezTo>
                    <a:pt x="28" y="127"/>
                    <a:pt x="28" y="127"/>
                    <a:pt x="28" y="127"/>
                  </a:cubicBezTo>
                  <a:cubicBezTo>
                    <a:pt x="28" y="127"/>
                    <a:pt x="28" y="125"/>
                    <a:pt x="30" y="125"/>
                  </a:cubicBezTo>
                  <a:cubicBezTo>
                    <a:pt x="31" y="124"/>
                    <a:pt x="30" y="124"/>
                    <a:pt x="32" y="124"/>
                  </a:cubicBezTo>
                  <a:cubicBezTo>
                    <a:pt x="34" y="124"/>
                    <a:pt x="35" y="124"/>
                    <a:pt x="36" y="123"/>
                  </a:cubicBezTo>
                  <a:cubicBezTo>
                    <a:pt x="37" y="122"/>
                    <a:pt x="37" y="121"/>
                    <a:pt x="38" y="121"/>
                  </a:cubicBezTo>
                  <a:cubicBezTo>
                    <a:pt x="39" y="120"/>
                    <a:pt x="39" y="119"/>
                    <a:pt x="40" y="120"/>
                  </a:cubicBezTo>
                  <a:cubicBezTo>
                    <a:pt x="42" y="120"/>
                    <a:pt x="44" y="120"/>
                    <a:pt x="44" y="120"/>
                  </a:cubicBezTo>
                  <a:cubicBezTo>
                    <a:pt x="44" y="120"/>
                    <a:pt x="44" y="119"/>
                    <a:pt x="44" y="118"/>
                  </a:cubicBezTo>
                  <a:cubicBezTo>
                    <a:pt x="44" y="118"/>
                    <a:pt x="44" y="118"/>
                    <a:pt x="44" y="117"/>
                  </a:cubicBezTo>
                  <a:cubicBezTo>
                    <a:pt x="45" y="117"/>
                    <a:pt x="45" y="116"/>
                    <a:pt x="45" y="116"/>
                  </a:cubicBezTo>
                  <a:cubicBezTo>
                    <a:pt x="46" y="116"/>
                    <a:pt x="46" y="115"/>
                    <a:pt x="47" y="115"/>
                  </a:cubicBezTo>
                  <a:cubicBezTo>
                    <a:pt x="47" y="114"/>
                    <a:pt x="48" y="114"/>
                    <a:pt x="48" y="113"/>
                  </a:cubicBezTo>
                  <a:cubicBezTo>
                    <a:pt x="49" y="113"/>
                    <a:pt x="49" y="112"/>
                    <a:pt x="49" y="112"/>
                  </a:cubicBezTo>
                  <a:cubicBezTo>
                    <a:pt x="49" y="112"/>
                    <a:pt x="46" y="111"/>
                    <a:pt x="46" y="111"/>
                  </a:cubicBezTo>
                  <a:cubicBezTo>
                    <a:pt x="47" y="110"/>
                    <a:pt x="47" y="110"/>
                    <a:pt x="47" y="110"/>
                  </a:cubicBezTo>
                  <a:cubicBezTo>
                    <a:pt x="51" y="107"/>
                    <a:pt x="51" y="107"/>
                    <a:pt x="51" y="107"/>
                  </a:cubicBezTo>
                  <a:cubicBezTo>
                    <a:pt x="51" y="107"/>
                    <a:pt x="52" y="105"/>
                    <a:pt x="52" y="105"/>
                  </a:cubicBezTo>
                  <a:cubicBezTo>
                    <a:pt x="53" y="105"/>
                    <a:pt x="54" y="104"/>
                    <a:pt x="54" y="104"/>
                  </a:cubicBezTo>
                  <a:cubicBezTo>
                    <a:pt x="55" y="102"/>
                    <a:pt x="55" y="102"/>
                    <a:pt x="55" y="102"/>
                  </a:cubicBezTo>
                  <a:cubicBezTo>
                    <a:pt x="55" y="102"/>
                    <a:pt x="55" y="101"/>
                    <a:pt x="56" y="102"/>
                  </a:cubicBezTo>
                  <a:cubicBezTo>
                    <a:pt x="57" y="102"/>
                    <a:pt x="57" y="103"/>
                    <a:pt x="58" y="103"/>
                  </a:cubicBezTo>
                  <a:cubicBezTo>
                    <a:pt x="59" y="104"/>
                    <a:pt x="62" y="104"/>
                    <a:pt x="62" y="104"/>
                  </a:cubicBezTo>
                  <a:cubicBezTo>
                    <a:pt x="61" y="102"/>
                    <a:pt x="61" y="102"/>
                    <a:pt x="61" y="102"/>
                  </a:cubicBezTo>
                  <a:cubicBezTo>
                    <a:pt x="65" y="102"/>
                    <a:pt x="65" y="102"/>
                    <a:pt x="65" y="102"/>
                  </a:cubicBezTo>
                  <a:cubicBezTo>
                    <a:pt x="65" y="104"/>
                    <a:pt x="65" y="104"/>
                    <a:pt x="65" y="104"/>
                  </a:cubicBezTo>
                  <a:cubicBezTo>
                    <a:pt x="67" y="103"/>
                    <a:pt x="67" y="103"/>
                    <a:pt x="67" y="103"/>
                  </a:cubicBezTo>
                  <a:cubicBezTo>
                    <a:pt x="66" y="101"/>
                    <a:pt x="66" y="101"/>
                    <a:pt x="66" y="101"/>
                  </a:cubicBezTo>
                  <a:cubicBezTo>
                    <a:pt x="66" y="101"/>
                    <a:pt x="68" y="101"/>
                    <a:pt x="68" y="101"/>
                  </a:cubicBezTo>
                  <a:cubicBezTo>
                    <a:pt x="67" y="101"/>
                    <a:pt x="65" y="99"/>
                    <a:pt x="65" y="99"/>
                  </a:cubicBezTo>
                  <a:cubicBezTo>
                    <a:pt x="66" y="97"/>
                    <a:pt x="66" y="97"/>
                    <a:pt x="66" y="97"/>
                  </a:cubicBezTo>
                  <a:cubicBezTo>
                    <a:pt x="64" y="97"/>
                    <a:pt x="64" y="97"/>
                    <a:pt x="64" y="97"/>
                  </a:cubicBezTo>
                  <a:cubicBezTo>
                    <a:pt x="64" y="97"/>
                    <a:pt x="60" y="97"/>
                    <a:pt x="59" y="97"/>
                  </a:cubicBezTo>
                  <a:cubicBezTo>
                    <a:pt x="58" y="96"/>
                    <a:pt x="58" y="96"/>
                    <a:pt x="57" y="96"/>
                  </a:cubicBezTo>
                  <a:cubicBezTo>
                    <a:pt x="56" y="96"/>
                    <a:pt x="55" y="96"/>
                    <a:pt x="54" y="96"/>
                  </a:cubicBezTo>
                  <a:cubicBezTo>
                    <a:pt x="53" y="96"/>
                    <a:pt x="52" y="96"/>
                    <a:pt x="51" y="96"/>
                  </a:cubicBezTo>
                  <a:cubicBezTo>
                    <a:pt x="51" y="96"/>
                    <a:pt x="50" y="96"/>
                    <a:pt x="49" y="96"/>
                  </a:cubicBezTo>
                  <a:cubicBezTo>
                    <a:pt x="49" y="95"/>
                    <a:pt x="50" y="94"/>
                    <a:pt x="49" y="94"/>
                  </a:cubicBezTo>
                  <a:cubicBezTo>
                    <a:pt x="48" y="94"/>
                    <a:pt x="47" y="92"/>
                    <a:pt x="46" y="93"/>
                  </a:cubicBezTo>
                  <a:cubicBezTo>
                    <a:pt x="46" y="93"/>
                    <a:pt x="46" y="93"/>
                    <a:pt x="45" y="93"/>
                  </a:cubicBezTo>
                  <a:cubicBezTo>
                    <a:pt x="45" y="94"/>
                    <a:pt x="44" y="94"/>
                    <a:pt x="44" y="94"/>
                  </a:cubicBezTo>
                  <a:cubicBezTo>
                    <a:pt x="43" y="93"/>
                    <a:pt x="43" y="94"/>
                    <a:pt x="44" y="93"/>
                  </a:cubicBezTo>
                  <a:cubicBezTo>
                    <a:pt x="44" y="92"/>
                    <a:pt x="43" y="90"/>
                    <a:pt x="44" y="90"/>
                  </a:cubicBezTo>
                  <a:cubicBezTo>
                    <a:pt x="45" y="91"/>
                    <a:pt x="45" y="91"/>
                    <a:pt x="46" y="91"/>
                  </a:cubicBezTo>
                  <a:cubicBezTo>
                    <a:pt x="46" y="91"/>
                    <a:pt x="47" y="91"/>
                    <a:pt x="47" y="91"/>
                  </a:cubicBezTo>
                  <a:cubicBezTo>
                    <a:pt x="47" y="90"/>
                    <a:pt x="48" y="88"/>
                    <a:pt x="48" y="88"/>
                  </a:cubicBezTo>
                  <a:cubicBezTo>
                    <a:pt x="48" y="88"/>
                    <a:pt x="51" y="89"/>
                    <a:pt x="50" y="88"/>
                  </a:cubicBezTo>
                  <a:cubicBezTo>
                    <a:pt x="49" y="87"/>
                    <a:pt x="47" y="86"/>
                    <a:pt x="47" y="86"/>
                  </a:cubicBezTo>
                  <a:cubicBezTo>
                    <a:pt x="47" y="86"/>
                    <a:pt x="46" y="86"/>
                    <a:pt x="46" y="87"/>
                  </a:cubicBezTo>
                  <a:cubicBezTo>
                    <a:pt x="45" y="88"/>
                    <a:pt x="46" y="88"/>
                    <a:pt x="45" y="89"/>
                  </a:cubicBezTo>
                  <a:cubicBezTo>
                    <a:pt x="44" y="89"/>
                    <a:pt x="44" y="89"/>
                    <a:pt x="43" y="89"/>
                  </a:cubicBezTo>
                  <a:cubicBezTo>
                    <a:pt x="43" y="89"/>
                    <a:pt x="43" y="89"/>
                    <a:pt x="42" y="89"/>
                  </a:cubicBezTo>
                  <a:cubicBezTo>
                    <a:pt x="42" y="89"/>
                    <a:pt x="40" y="89"/>
                    <a:pt x="40" y="88"/>
                  </a:cubicBezTo>
                  <a:cubicBezTo>
                    <a:pt x="40" y="88"/>
                    <a:pt x="40" y="88"/>
                    <a:pt x="40" y="87"/>
                  </a:cubicBezTo>
                  <a:cubicBezTo>
                    <a:pt x="40" y="86"/>
                    <a:pt x="40" y="85"/>
                    <a:pt x="42" y="85"/>
                  </a:cubicBezTo>
                  <a:cubicBezTo>
                    <a:pt x="43" y="85"/>
                    <a:pt x="43" y="86"/>
                    <a:pt x="43" y="85"/>
                  </a:cubicBezTo>
                  <a:cubicBezTo>
                    <a:pt x="43" y="85"/>
                    <a:pt x="43" y="84"/>
                    <a:pt x="42" y="84"/>
                  </a:cubicBezTo>
                  <a:cubicBezTo>
                    <a:pt x="42" y="83"/>
                    <a:pt x="42" y="83"/>
                    <a:pt x="41" y="83"/>
                  </a:cubicBezTo>
                  <a:cubicBezTo>
                    <a:pt x="40" y="83"/>
                    <a:pt x="38" y="84"/>
                    <a:pt x="38" y="84"/>
                  </a:cubicBezTo>
                  <a:cubicBezTo>
                    <a:pt x="38" y="84"/>
                    <a:pt x="39" y="84"/>
                    <a:pt x="37" y="84"/>
                  </a:cubicBezTo>
                  <a:cubicBezTo>
                    <a:pt x="36" y="83"/>
                    <a:pt x="37" y="83"/>
                    <a:pt x="36" y="82"/>
                  </a:cubicBezTo>
                  <a:cubicBezTo>
                    <a:pt x="36" y="81"/>
                    <a:pt x="36" y="81"/>
                    <a:pt x="35" y="81"/>
                  </a:cubicBezTo>
                  <a:cubicBezTo>
                    <a:pt x="35" y="81"/>
                    <a:pt x="35" y="81"/>
                    <a:pt x="34" y="81"/>
                  </a:cubicBezTo>
                  <a:cubicBezTo>
                    <a:pt x="33" y="80"/>
                    <a:pt x="32" y="80"/>
                    <a:pt x="32" y="79"/>
                  </a:cubicBezTo>
                  <a:cubicBezTo>
                    <a:pt x="32" y="78"/>
                    <a:pt x="32" y="77"/>
                    <a:pt x="33" y="78"/>
                  </a:cubicBezTo>
                  <a:cubicBezTo>
                    <a:pt x="34" y="78"/>
                    <a:pt x="33" y="77"/>
                    <a:pt x="34" y="78"/>
                  </a:cubicBezTo>
                  <a:cubicBezTo>
                    <a:pt x="36" y="79"/>
                    <a:pt x="36" y="79"/>
                    <a:pt x="36" y="79"/>
                  </a:cubicBezTo>
                  <a:cubicBezTo>
                    <a:pt x="36" y="79"/>
                    <a:pt x="37" y="79"/>
                    <a:pt x="36" y="78"/>
                  </a:cubicBezTo>
                  <a:cubicBezTo>
                    <a:pt x="36" y="77"/>
                    <a:pt x="35" y="76"/>
                    <a:pt x="35" y="76"/>
                  </a:cubicBezTo>
                  <a:cubicBezTo>
                    <a:pt x="35" y="76"/>
                    <a:pt x="34" y="76"/>
                    <a:pt x="34" y="75"/>
                  </a:cubicBezTo>
                  <a:cubicBezTo>
                    <a:pt x="34" y="74"/>
                    <a:pt x="34" y="74"/>
                    <a:pt x="33" y="73"/>
                  </a:cubicBezTo>
                  <a:cubicBezTo>
                    <a:pt x="33" y="73"/>
                    <a:pt x="34" y="73"/>
                    <a:pt x="34" y="73"/>
                  </a:cubicBezTo>
                  <a:cubicBezTo>
                    <a:pt x="35" y="73"/>
                    <a:pt x="34" y="73"/>
                    <a:pt x="35" y="73"/>
                  </a:cubicBezTo>
                  <a:cubicBezTo>
                    <a:pt x="37" y="73"/>
                    <a:pt x="36" y="73"/>
                    <a:pt x="37" y="73"/>
                  </a:cubicBezTo>
                  <a:cubicBezTo>
                    <a:pt x="37" y="73"/>
                    <a:pt x="38" y="73"/>
                    <a:pt x="38" y="73"/>
                  </a:cubicBezTo>
                  <a:cubicBezTo>
                    <a:pt x="38" y="74"/>
                    <a:pt x="39" y="72"/>
                    <a:pt x="39" y="72"/>
                  </a:cubicBezTo>
                  <a:cubicBezTo>
                    <a:pt x="39" y="72"/>
                    <a:pt x="38" y="71"/>
                    <a:pt x="39" y="71"/>
                  </a:cubicBezTo>
                  <a:cubicBezTo>
                    <a:pt x="40" y="71"/>
                    <a:pt x="40" y="72"/>
                    <a:pt x="41" y="72"/>
                  </a:cubicBezTo>
                  <a:cubicBezTo>
                    <a:pt x="43" y="72"/>
                    <a:pt x="43" y="73"/>
                    <a:pt x="44" y="73"/>
                  </a:cubicBezTo>
                  <a:cubicBezTo>
                    <a:pt x="44" y="72"/>
                    <a:pt x="45" y="73"/>
                    <a:pt x="45" y="72"/>
                  </a:cubicBezTo>
                  <a:cubicBezTo>
                    <a:pt x="44" y="71"/>
                    <a:pt x="44" y="72"/>
                    <a:pt x="44" y="71"/>
                  </a:cubicBezTo>
                  <a:cubicBezTo>
                    <a:pt x="43" y="70"/>
                    <a:pt x="43" y="71"/>
                    <a:pt x="43" y="69"/>
                  </a:cubicBezTo>
                  <a:cubicBezTo>
                    <a:pt x="44" y="68"/>
                    <a:pt x="44" y="67"/>
                    <a:pt x="44" y="67"/>
                  </a:cubicBezTo>
                  <a:cubicBezTo>
                    <a:pt x="44" y="66"/>
                    <a:pt x="44" y="66"/>
                    <a:pt x="44" y="66"/>
                  </a:cubicBezTo>
                  <a:cubicBezTo>
                    <a:pt x="46" y="64"/>
                    <a:pt x="46" y="64"/>
                    <a:pt x="46" y="64"/>
                  </a:cubicBezTo>
                  <a:cubicBezTo>
                    <a:pt x="46" y="64"/>
                    <a:pt x="47" y="64"/>
                    <a:pt x="48" y="64"/>
                  </a:cubicBezTo>
                  <a:cubicBezTo>
                    <a:pt x="50" y="64"/>
                    <a:pt x="51" y="65"/>
                    <a:pt x="52" y="65"/>
                  </a:cubicBezTo>
                  <a:cubicBezTo>
                    <a:pt x="54" y="65"/>
                    <a:pt x="55" y="65"/>
                    <a:pt x="55" y="65"/>
                  </a:cubicBezTo>
                  <a:cubicBezTo>
                    <a:pt x="54" y="64"/>
                    <a:pt x="54" y="64"/>
                    <a:pt x="54" y="64"/>
                  </a:cubicBezTo>
                  <a:cubicBezTo>
                    <a:pt x="54" y="64"/>
                    <a:pt x="54" y="64"/>
                    <a:pt x="54" y="63"/>
                  </a:cubicBezTo>
                  <a:cubicBezTo>
                    <a:pt x="55" y="63"/>
                    <a:pt x="55" y="63"/>
                    <a:pt x="56" y="63"/>
                  </a:cubicBezTo>
                  <a:cubicBezTo>
                    <a:pt x="56" y="63"/>
                    <a:pt x="57" y="61"/>
                    <a:pt x="57" y="61"/>
                  </a:cubicBezTo>
                  <a:cubicBezTo>
                    <a:pt x="56" y="60"/>
                    <a:pt x="56" y="60"/>
                    <a:pt x="55" y="59"/>
                  </a:cubicBezTo>
                  <a:cubicBezTo>
                    <a:pt x="53" y="59"/>
                    <a:pt x="50" y="59"/>
                    <a:pt x="50" y="59"/>
                  </a:cubicBezTo>
                  <a:cubicBezTo>
                    <a:pt x="50" y="59"/>
                    <a:pt x="49" y="59"/>
                    <a:pt x="48" y="59"/>
                  </a:cubicBezTo>
                  <a:cubicBezTo>
                    <a:pt x="47" y="59"/>
                    <a:pt x="45" y="59"/>
                    <a:pt x="45" y="58"/>
                  </a:cubicBezTo>
                  <a:cubicBezTo>
                    <a:pt x="44" y="58"/>
                    <a:pt x="44" y="58"/>
                    <a:pt x="44" y="56"/>
                  </a:cubicBezTo>
                  <a:cubicBezTo>
                    <a:pt x="44" y="55"/>
                    <a:pt x="43" y="55"/>
                    <a:pt x="43" y="55"/>
                  </a:cubicBezTo>
                  <a:cubicBezTo>
                    <a:pt x="44" y="53"/>
                    <a:pt x="44" y="53"/>
                    <a:pt x="44" y="53"/>
                  </a:cubicBezTo>
                  <a:cubicBezTo>
                    <a:pt x="44" y="53"/>
                    <a:pt x="43" y="52"/>
                    <a:pt x="43" y="52"/>
                  </a:cubicBezTo>
                  <a:cubicBezTo>
                    <a:pt x="42" y="52"/>
                    <a:pt x="42" y="52"/>
                    <a:pt x="42" y="52"/>
                  </a:cubicBezTo>
                  <a:cubicBezTo>
                    <a:pt x="41" y="52"/>
                    <a:pt x="42" y="52"/>
                    <a:pt x="40" y="51"/>
                  </a:cubicBezTo>
                  <a:cubicBezTo>
                    <a:pt x="38" y="51"/>
                    <a:pt x="37" y="50"/>
                    <a:pt x="37" y="50"/>
                  </a:cubicBezTo>
                  <a:cubicBezTo>
                    <a:pt x="37" y="49"/>
                    <a:pt x="37" y="49"/>
                    <a:pt x="39" y="49"/>
                  </a:cubicBezTo>
                  <a:cubicBezTo>
                    <a:pt x="40" y="49"/>
                    <a:pt x="41" y="49"/>
                    <a:pt x="42" y="49"/>
                  </a:cubicBezTo>
                  <a:cubicBezTo>
                    <a:pt x="43" y="50"/>
                    <a:pt x="45" y="49"/>
                    <a:pt x="45" y="49"/>
                  </a:cubicBezTo>
                  <a:cubicBezTo>
                    <a:pt x="45" y="49"/>
                    <a:pt x="44" y="49"/>
                    <a:pt x="46" y="50"/>
                  </a:cubicBezTo>
                  <a:cubicBezTo>
                    <a:pt x="48" y="51"/>
                    <a:pt x="47" y="51"/>
                    <a:pt x="48" y="51"/>
                  </a:cubicBezTo>
                  <a:cubicBezTo>
                    <a:pt x="49" y="51"/>
                    <a:pt x="50" y="50"/>
                    <a:pt x="49" y="50"/>
                  </a:cubicBezTo>
                  <a:cubicBezTo>
                    <a:pt x="49" y="49"/>
                    <a:pt x="50" y="49"/>
                    <a:pt x="49" y="49"/>
                  </a:cubicBezTo>
                  <a:cubicBezTo>
                    <a:pt x="48" y="48"/>
                    <a:pt x="48" y="48"/>
                    <a:pt x="48" y="48"/>
                  </a:cubicBezTo>
                  <a:cubicBezTo>
                    <a:pt x="48" y="48"/>
                    <a:pt x="48" y="48"/>
                    <a:pt x="48" y="47"/>
                  </a:cubicBezTo>
                  <a:cubicBezTo>
                    <a:pt x="48" y="46"/>
                    <a:pt x="49" y="45"/>
                    <a:pt x="49" y="45"/>
                  </a:cubicBezTo>
                  <a:cubicBezTo>
                    <a:pt x="50" y="45"/>
                    <a:pt x="50" y="45"/>
                    <a:pt x="50" y="44"/>
                  </a:cubicBezTo>
                  <a:cubicBezTo>
                    <a:pt x="50" y="44"/>
                    <a:pt x="50" y="43"/>
                    <a:pt x="50" y="43"/>
                  </a:cubicBezTo>
                  <a:cubicBezTo>
                    <a:pt x="50" y="42"/>
                    <a:pt x="51" y="41"/>
                    <a:pt x="51" y="41"/>
                  </a:cubicBezTo>
                  <a:cubicBezTo>
                    <a:pt x="51" y="41"/>
                    <a:pt x="50" y="40"/>
                    <a:pt x="50" y="40"/>
                  </a:cubicBezTo>
                  <a:cubicBezTo>
                    <a:pt x="50" y="40"/>
                    <a:pt x="48" y="40"/>
                    <a:pt x="48" y="41"/>
                  </a:cubicBezTo>
                  <a:cubicBezTo>
                    <a:pt x="48" y="41"/>
                    <a:pt x="48" y="41"/>
                    <a:pt x="48" y="42"/>
                  </a:cubicBezTo>
                  <a:cubicBezTo>
                    <a:pt x="47" y="42"/>
                    <a:pt x="47" y="42"/>
                    <a:pt x="46" y="42"/>
                  </a:cubicBezTo>
                  <a:cubicBezTo>
                    <a:pt x="46" y="43"/>
                    <a:pt x="46" y="43"/>
                    <a:pt x="46" y="43"/>
                  </a:cubicBezTo>
                  <a:cubicBezTo>
                    <a:pt x="46" y="44"/>
                    <a:pt x="45" y="45"/>
                    <a:pt x="45" y="45"/>
                  </a:cubicBezTo>
                  <a:cubicBezTo>
                    <a:pt x="45" y="45"/>
                    <a:pt x="44" y="43"/>
                    <a:pt x="44" y="42"/>
                  </a:cubicBezTo>
                  <a:cubicBezTo>
                    <a:pt x="44" y="42"/>
                    <a:pt x="45" y="41"/>
                    <a:pt x="46" y="41"/>
                  </a:cubicBezTo>
                  <a:cubicBezTo>
                    <a:pt x="47" y="41"/>
                    <a:pt x="47" y="41"/>
                    <a:pt x="47" y="40"/>
                  </a:cubicBezTo>
                  <a:cubicBezTo>
                    <a:pt x="47" y="40"/>
                    <a:pt x="47" y="40"/>
                    <a:pt x="47" y="39"/>
                  </a:cubicBezTo>
                  <a:cubicBezTo>
                    <a:pt x="47" y="38"/>
                    <a:pt x="47" y="38"/>
                    <a:pt x="47" y="38"/>
                  </a:cubicBezTo>
                  <a:cubicBezTo>
                    <a:pt x="48" y="37"/>
                    <a:pt x="49" y="36"/>
                    <a:pt x="50" y="36"/>
                  </a:cubicBezTo>
                  <a:cubicBezTo>
                    <a:pt x="50" y="36"/>
                    <a:pt x="49" y="34"/>
                    <a:pt x="51" y="36"/>
                  </a:cubicBezTo>
                  <a:cubicBezTo>
                    <a:pt x="52" y="37"/>
                    <a:pt x="52" y="37"/>
                    <a:pt x="53" y="38"/>
                  </a:cubicBezTo>
                  <a:cubicBezTo>
                    <a:pt x="54" y="38"/>
                    <a:pt x="56" y="39"/>
                    <a:pt x="56" y="38"/>
                  </a:cubicBezTo>
                  <a:cubicBezTo>
                    <a:pt x="56" y="38"/>
                    <a:pt x="56" y="37"/>
                    <a:pt x="56" y="36"/>
                  </a:cubicBezTo>
                  <a:cubicBezTo>
                    <a:pt x="56" y="36"/>
                    <a:pt x="55" y="36"/>
                    <a:pt x="56" y="35"/>
                  </a:cubicBezTo>
                  <a:cubicBezTo>
                    <a:pt x="56" y="35"/>
                    <a:pt x="56" y="35"/>
                    <a:pt x="57" y="35"/>
                  </a:cubicBezTo>
                  <a:cubicBezTo>
                    <a:pt x="59" y="36"/>
                    <a:pt x="58" y="36"/>
                    <a:pt x="59" y="37"/>
                  </a:cubicBezTo>
                  <a:cubicBezTo>
                    <a:pt x="61" y="38"/>
                    <a:pt x="61" y="38"/>
                    <a:pt x="61" y="38"/>
                  </a:cubicBezTo>
                  <a:cubicBezTo>
                    <a:pt x="62" y="38"/>
                    <a:pt x="62" y="38"/>
                    <a:pt x="63" y="38"/>
                  </a:cubicBezTo>
                  <a:cubicBezTo>
                    <a:pt x="64" y="38"/>
                    <a:pt x="63" y="37"/>
                    <a:pt x="65" y="39"/>
                  </a:cubicBezTo>
                  <a:cubicBezTo>
                    <a:pt x="66" y="40"/>
                    <a:pt x="66" y="40"/>
                    <a:pt x="67" y="40"/>
                  </a:cubicBezTo>
                  <a:cubicBezTo>
                    <a:pt x="68" y="41"/>
                    <a:pt x="70" y="40"/>
                    <a:pt x="70" y="40"/>
                  </a:cubicBezTo>
                  <a:cubicBezTo>
                    <a:pt x="70" y="40"/>
                    <a:pt x="70" y="39"/>
                    <a:pt x="71" y="41"/>
                  </a:cubicBezTo>
                  <a:cubicBezTo>
                    <a:pt x="72" y="43"/>
                    <a:pt x="73" y="43"/>
                    <a:pt x="73" y="43"/>
                  </a:cubicBezTo>
                  <a:cubicBezTo>
                    <a:pt x="73" y="44"/>
                    <a:pt x="74" y="45"/>
                    <a:pt x="74" y="45"/>
                  </a:cubicBezTo>
                  <a:cubicBezTo>
                    <a:pt x="74" y="45"/>
                    <a:pt x="74" y="45"/>
                    <a:pt x="74" y="46"/>
                  </a:cubicBezTo>
                  <a:cubicBezTo>
                    <a:pt x="74" y="46"/>
                    <a:pt x="74" y="47"/>
                    <a:pt x="75" y="47"/>
                  </a:cubicBezTo>
                  <a:cubicBezTo>
                    <a:pt x="75" y="47"/>
                    <a:pt x="76" y="47"/>
                    <a:pt x="76" y="47"/>
                  </a:cubicBezTo>
                  <a:cubicBezTo>
                    <a:pt x="76" y="47"/>
                    <a:pt x="77" y="46"/>
                    <a:pt x="77" y="46"/>
                  </a:cubicBezTo>
                  <a:cubicBezTo>
                    <a:pt x="77" y="46"/>
                    <a:pt x="79" y="45"/>
                    <a:pt x="79" y="45"/>
                  </a:cubicBezTo>
                  <a:cubicBezTo>
                    <a:pt x="79" y="45"/>
                    <a:pt x="79" y="44"/>
                    <a:pt x="81" y="45"/>
                  </a:cubicBezTo>
                  <a:cubicBezTo>
                    <a:pt x="82" y="45"/>
                    <a:pt x="84" y="46"/>
                    <a:pt x="84" y="46"/>
                  </a:cubicBezTo>
                  <a:cubicBezTo>
                    <a:pt x="84" y="46"/>
                    <a:pt x="84" y="47"/>
                    <a:pt x="84" y="47"/>
                  </a:cubicBezTo>
                  <a:cubicBezTo>
                    <a:pt x="85" y="47"/>
                    <a:pt x="88" y="47"/>
                    <a:pt x="88" y="47"/>
                  </a:cubicBezTo>
                  <a:cubicBezTo>
                    <a:pt x="89" y="48"/>
                    <a:pt x="89" y="48"/>
                    <a:pt x="89" y="48"/>
                  </a:cubicBezTo>
                  <a:cubicBezTo>
                    <a:pt x="89" y="48"/>
                    <a:pt x="90" y="49"/>
                    <a:pt x="90" y="49"/>
                  </a:cubicBezTo>
                  <a:cubicBezTo>
                    <a:pt x="90" y="50"/>
                    <a:pt x="91" y="52"/>
                    <a:pt x="91" y="52"/>
                  </a:cubicBezTo>
                  <a:cubicBezTo>
                    <a:pt x="94" y="53"/>
                    <a:pt x="94" y="53"/>
                    <a:pt x="94" y="53"/>
                  </a:cubicBezTo>
                  <a:cubicBezTo>
                    <a:pt x="92" y="50"/>
                    <a:pt x="92" y="50"/>
                    <a:pt x="92" y="50"/>
                  </a:cubicBezTo>
                  <a:cubicBezTo>
                    <a:pt x="92" y="50"/>
                    <a:pt x="90" y="48"/>
                    <a:pt x="92" y="48"/>
                  </a:cubicBezTo>
                  <a:cubicBezTo>
                    <a:pt x="94" y="48"/>
                    <a:pt x="95" y="47"/>
                    <a:pt x="95" y="47"/>
                  </a:cubicBezTo>
                  <a:cubicBezTo>
                    <a:pt x="95" y="46"/>
                    <a:pt x="95" y="46"/>
                    <a:pt x="95" y="46"/>
                  </a:cubicBezTo>
                  <a:cubicBezTo>
                    <a:pt x="92" y="46"/>
                    <a:pt x="92" y="46"/>
                    <a:pt x="92" y="46"/>
                  </a:cubicBezTo>
                  <a:cubicBezTo>
                    <a:pt x="92" y="46"/>
                    <a:pt x="92" y="44"/>
                    <a:pt x="92" y="44"/>
                  </a:cubicBezTo>
                  <a:cubicBezTo>
                    <a:pt x="93" y="44"/>
                    <a:pt x="94" y="42"/>
                    <a:pt x="96" y="42"/>
                  </a:cubicBezTo>
                  <a:cubicBezTo>
                    <a:pt x="98" y="42"/>
                    <a:pt x="100" y="41"/>
                    <a:pt x="100" y="41"/>
                  </a:cubicBezTo>
                  <a:cubicBezTo>
                    <a:pt x="100" y="41"/>
                    <a:pt x="100" y="40"/>
                    <a:pt x="102" y="40"/>
                  </a:cubicBezTo>
                  <a:cubicBezTo>
                    <a:pt x="104" y="40"/>
                    <a:pt x="105" y="40"/>
                    <a:pt x="106" y="40"/>
                  </a:cubicBezTo>
                  <a:cubicBezTo>
                    <a:pt x="107" y="40"/>
                    <a:pt x="107" y="40"/>
                    <a:pt x="107" y="39"/>
                  </a:cubicBezTo>
                  <a:cubicBezTo>
                    <a:pt x="107" y="38"/>
                    <a:pt x="106" y="38"/>
                    <a:pt x="108" y="37"/>
                  </a:cubicBezTo>
                  <a:cubicBezTo>
                    <a:pt x="109" y="37"/>
                    <a:pt x="110" y="36"/>
                    <a:pt x="110" y="36"/>
                  </a:cubicBezTo>
                  <a:cubicBezTo>
                    <a:pt x="111" y="32"/>
                    <a:pt x="111" y="32"/>
                    <a:pt x="111" y="32"/>
                  </a:cubicBezTo>
                  <a:cubicBezTo>
                    <a:pt x="107" y="34"/>
                    <a:pt x="107" y="34"/>
                    <a:pt x="107" y="34"/>
                  </a:cubicBezTo>
                  <a:cubicBezTo>
                    <a:pt x="107" y="34"/>
                    <a:pt x="107" y="32"/>
                    <a:pt x="106" y="32"/>
                  </a:cubicBezTo>
                  <a:cubicBezTo>
                    <a:pt x="105" y="32"/>
                    <a:pt x="102" y="34"/>
                    <a:pt x="102" y="34"/>
                  </a:cubicBezTo>
                  <a:cubicBezTo>
                    <a:pt x="102" y="34"/>
                    <a:pt x="102" y="33"/>
                    <a:pt x="101" y="33"/>
                  </a:cubicBezTo>
                  <a:cubicBezTo>
                    <a:pt x="101" y="32"/>
                    <a:pt x="101" y="32"/>
                    <a:pt x="100" y="32"/>
                  </a:cubicBezTo>
                  <a:cubicBezTo>
                    <a:pt x="99" y="32"/>
                    <a:pt x="100" y="32"/>
                    <a:pt x="98" y="31"/>
                  </a:cubicBezTo>
                  <a:cubicBezTo>
                    <a:pt x="96" y="30"/>
                    <a:pt x="95" y="28"/>
                    <a:pt x="95" y="28"/>
                  </a:cubicBezTo>
                  <a:cubicBezTo>
                    <a:pt x="95" y="28"/>
                    <a:pt x="96" y="28"/>
                    <a:pt x="94" y="28"/>
                  </a:cubicBezTo>
                  <a:cubicBezTo>
                    <a:pt x="93" y="27"/>
                    <a:pt x="93" y="27"/>
                    <a:pt x="93" y="27"/>
                  </a:cubicBezTo>
                  <a:cubicBezTo>
                    <a:pt x="92" y="26"/>
                    <a:pt x="92" y="26"/>
                    <a:pt x="94" y="25"/>
                  </a:cubicBezTo>
                  <a:cubicBezTo>
                    <a:pt x="95" y="24"/>
                    <a:pt x="94" y="24"/>
                    <a:pt x="96" y="23"/>
                  </a:cubicBezTo>
                  <a:cubicBezTo>
                    <a:pt x="97" y="22"/>
                    <a:pt x="96" y="21"/>
                    <a:pt x="98" y="22"/>
                  </a:cubicBezTo>
                  <a:cubicBezTo>
                    <a:pt x="101" y="23"/>
                    <a:pt x="101" y="23"/>
                    <a:pt x="102" y="24"/>
                  </a:cubicBezTo>
                  <a:cubicBezTo>
                    <a:pt x="103" y="24"/>
                    <a:pt x="107" y="24"/>
                    <a:pt x="105" y="23"/>
                  </a:cubicBezTo>
                  <a:cubicBezTo>
                    <a:pt x="104" y="22"/>
                    <a:pt x="102" y="21"/>
                    <a:pt x="102" y="20"/>
                  </a:cubicBezTo>
                  <a:cubicBezTo>
                    <a:pt x="102" y="20"/>
                    <a:pt x="100" y="20"/>
                    <a:pt x="102" y="20"/>
                  </a:cubicBezTo>
                  <a:cubicBezTo>
                    <a:pt x="103" y="20"/>
                    <a:pt x="104" y="19"/>
                    <a:pt x="105" y="20"/>
                  </a:cubicBezTo>
                  <a:cubicBezTo>
                    <a:pt x="105" y="20"/>
                    <a:pt x="103" y="20"/>
                    <a:pt x="106" y="20"/>
                  </a:cubicBezTo>
                  <a:cubicBezTo>
                    <a:pt x="109" y="20"/>
                    <a:pt x="110" y="20"/>
                    <a:pt x="108" y="19"/>
                  </a:cubicBezTo>
                  <a:cubicBezTo>
                    <a:pt x="107" y="18"/>
                    <a:pt x="107" y="18"/>
                    <a:pt x="106" y="17"/>
                  </a:cubicBezTo>
                  <a:cubicBezTo>
                    <a:pt x="106" y="16"/>
                    <a:pt x="105" y="16"/>
                    <a:pt x="106" y="16"/>
                  </a:cubicBezTo>
                  <a:cubicBezTo>
                    <a:pt x="106" y="15"/>
                    <a:pt x="106" y="16"/>
                    <a:pt x="107" y="15"/>
                  </a:cubicBezTo>
                  <a:cubicBezTo>
                    <a:pt x="107" y="14"/>
                    <a:pt x="107" y="13"/>
                    <a:pt x="107" y="13"/>
                  </a:cubicBezTo>
                  <a:cubicBezTo>
                    <a:pt x="107" y="13"/>
                    <a:pt x="106" y="13"/>
                    <a:pt x="107" y="12"/>
                  </a:cubicBezTo>
                  <a:cubicBezTo>
                    <a:pt x="109" y="10"/>
                    <a:pt x="109" y="10"/>
                    <a:pt x="110" y="10"/>
                  </a:cubicBezTo>
                  <a:cubicBezTo>
                    <a:pt x="110" y="10"/>
                    <a:pt x="111" y="9"/>
                    <a:pt x="112" y="9"/>
                  </a:cubicBezTo>
                  <a:cubicBezTo>
                    <a:pt x="112" y="8"/>
                    <a:pt x="113" y="6"/>
                    <a:pt x="113" y="6"/>
                  </a:cubicBezTo>
                  <a:cubicBezTo>
                    <a:pt x="116" y="6"/>
                    <a:pt x="116" y="6"/>
                    <a:pt x="116" y="6"/>
                  </a:cubicBezTo>
                  <a:cubicBezTo>
                    <a:pt x="116" y="6"/>
                    <a:pt x="117" y="6"/>
                    <a:pt x="117" y="6"/>
                  </a:cubicBezTo>
                  <a:cubicBezTo>
                    <a:pt x="117" y="7"/>
                    <a:pt x="117" y="5"/>
                    <a:pt x="117" y="5"/>
                  </a:cubicBezTo>
                  <a:cubicBezTo>
                    <a:pt x="117" y="5"/>
                    <a:pt x="118" y="5"/>
                    <a:pt x="118" y="5"/>
                  </a:cubicBezTo>
                  <a:cubicBezTo>
                    <a:pt x="119" y="6"/>
                    <a:pt x="119" y="6"/>
                    <a:pt x="119" y="6"/>
                  </a:cubicBezTo>
                  <a:cubicBezTo>
                    <a:pt x="120" y="7"/>
                    <a:pt x="121" y="6"/>
                    <a:pt x="121" y="6"/>
                  </a:cubicBezTo>
                  <a:cubicBezTo>
                    <a:pt x="121" y="6"/>
                    <a:pt x="122" y="5"/>
                    <a:pt x="123" y="5"/>
                  </a:cubicBezTo>
                  <a:cubicBezTo>
                    <a:pt x="124" y="5"/>
                    <a:pt x="125" y="5"/>
                    <a:pt x="125" y="5"/>
                  </a:cubicBezTo>
                  <a:cubicBezTo>
                    <a:pt x="125" y="6"/>
                    <a:pt x="125" y="6"/>
                    <a:pt x="125" y="7"/>
                  </a:cubicBezTo>
                  <a:cubicBezTo>
                    <a:pt x="126" y="7"/>
                    <a:pt x="127" y="8"/>
                    <a:pt x="127" y="8"/>
                  </a:cubicBezTo>
                  <a:cubicBezTo>
                    <a:pt x="127" y="8"/>
                    <a:pt x="129" y="8"/>
                    <a:pt x="129" y="7"/>
                  </a:cubicBezTo>
                  <a:cubicBezTo>
                    <a:pt x="129" y="7"/>
                    <a:pt x="128" y="7"/>
                    <a:pt x="130" y="6"/>
                  </a:cubicBezTo>
                  <a:cubicBezTo>
                    <a:pt x="132" y="4"/>
                    <a:pt x="133" y="4"/>
                    <a:pt x="133" y="4"/>
                  </a:cubicBezTo>
                  <a:cubicBezTo>
                    <a:pt x="133" y="4"/>
                    <a:pt x="133" y="3"/>
                    <a:pt x="134" y="3"/>
                  </a:cubicBezTo>
                  <a:cubicBezTo>
                    <a:pt x="135" y="4"/>
                    <a:pt x="135" y="3"/>
                    <a:pt x="135" y="4"/>
                  </a:cubicBezTo>
                  <a:cubicBezTo>
                    <a:pt x="135" y="4"/>
                    <a:pt x="136" y="5"/>
                    <a:pt x="136" y="5"/>
                  </a:cubicBezTo>
                  <a:cubicBezTo>
                    <a:pt x="136" y="5"/>
                    <a:pt x="136" y="8"/>
                    <a:pt x="136" y="8"/>
                  </a:cubicBezTo>
                  <a:cubicBezTo>
                    <a:pt x="136" y="9"/>
                    <a:pt x="136" y="9"/>
                    <a:pt x="136" y="9"/>
                  </a:cubicBezTo>
                  <a:cubicBezTo>
                    <a:pt x="136" y="9"/>
                    <a:pt x="136" y="10"/>
                    <a:pt x="136" y="10"/>
                  </a:cubicBezTo>
                  <a:cubicBezTo>
                    <a:pt x="136" y="11"/>
                    <a:pt x="137" y="13"/>
                    <a:pt x="137" y="13"/>
                  </a:cubicBezTo>
                  <a:cubicBezTo>
                    <a:pt x="137" y="13"/>
                    <a:pt x="137" y="13"/>
                    <a:pt x="137" y="13"/>
                  </a:cubicBezTo>
                  <a:cubicBezTo>
                    <a:pt x="136" y="14"/>
                    <a:pt x="136" y="13"/>
                    <a:pt x="136" y="14"/>
                  </a:cubicBezTo>
                  <a:cubicBezTo>
                    <a:pt x="135" y="15"/>
                    <a:pt x="136" y="15"/>
                    <a:pt x="135" y="16"/>
                  </a:cubicBezTo>
                  <a:cubicBezTo>
                    <a:pt x="135" y="16"/>
                    <a:pt x="134" y="16"/>
                    <a:pt x="134" y="16"/>
                  </a:cubicBezTo>
                  <a:cubicBezTo>
                    <a:pt x="134" y="16"/>
                    <a:pt x="135" y="17"/>
                    <a:pt x="135" y="17"/>
                  </a:cubicBezTo>
                  <a:cubicBezTo>
                    <a:pt x="135" y="17"/>
                    <a:pt x="135" y="17"/>
                    <a:pt x="136" y="17"/>
                  </a:cubicBezTo>
                  <a:cubicBezTo>
                    <a:pt x="136" y="17"/>
                    <a:pt x="136" y="16"/>
                    <a:pt x="137" y="16"/>
                  </a:cubicBezTo>
                  <a:cubicBezTo>
                    <a:pt x="137" y="17"/>
                    <a:pt x="137" y="15"/>
                    <a:pt x="137" y="15"/>
                  </a:cubicBezTo>
                  <a:cubicBezTo>
                    <a:pt x="137" y="15"/>
                    <a:pt x="137" y="15"/>
                    <a:pt x="138" y="14"/>
                  </a:cubicBezTo>
                  <a:cubicBezTo>
                    <a:pt x="138" y="14"/>
                    <a:pt x="139" y="13"/>
                    <a:pt x="139" y="12"/>
                  </a:cubicBezTo>
                  <a:cubicBezTo>
                    <a:pt x="139" y="12"/>
                    <a:pt x="138" y="11"/>
                    <a:pt x="138" y="11"/>
                  </a:cubicBezTo>
                  <a:cubicBezTo>
                    <a:pt x="138" y="11"/>
                    <a:pt x="137" y="9"/>
                    <a:pt x="137" y="8"/>
                  </a:cubicBezTo>
                  <a:cubicBezTo>
                    <a:pt x="137" y="8"/>
                    <a:pt x="137" y="8"/>
                    <a:pt x="137" y="7"/>
                  </a:cubicBezTo>
                  <a:cubicBezTo>
                    <a:pt x="138" y="7"/>
                    <a:pt x="138" y="6"/>
                    <a:pt x="138" y="6"/>
                  </a:cubicBezTo>
                  <a:cubicBezTo>
                    <a:pt x="139" y="5"/>
                    <a:pt x="140" y="4"/>
                    <a:pt x="140" y="4"/>
                  </a:cubicBezTo>
                  <a:cubicBezTo>
                    <a:pt x="140" y="4"/>
                    <a:pt x="142" y="4"/>
                    <a:pt x="143" y="4"/>
                  </a:cubicBezTo>
                  <a:cubicBezTo>
                    <a:pt x="143" y="4"/>
                    <a:pt x="142" y="3"/>
                    <a:pt x="144" y="4"/>
                  </a:cubicBezTo>
                  <a:cubicBezTo>
                    <a:pt x="145" y="5"/>
                    <a:pt x="145" y="5"/>
                    <a:pt x="145" y="5"/>
                  </a:cubicBezTo>
                  <a:cubicBezTo>
                    <a:pt x="145" y="6"/>
                    <a:pt x="144" y="6"/>
                    <a:pt x="146" y="6"/>
                  </a:cubicBezTo>
                  <a:cubicBezTo>
                    <a:pt x="147" y="6"/>
                    <a:pt x="148" y="6"/>
                    <a:pt x="147" y="6"/>
                  </a:cubicBezTo>
                  <a:cubicBezTo>
                    <a:pt x="146" y="5"/>
                    <a:pt x="146" y="4"/>
                    <a:pt x="145" y="4"/>
                  </a:cubicBezTo>
                  <a:cubicBezTo>
                    <a:pt x="145" y="4"/>
                    <a:pt x="144" y="3"/>
                    <a:pt x="144" y="3"/>
                  </a:cubicBezTo>
                  <a:cubicBezTo>
                    <a:pt x="144" y="2"/>
                    <a:pt x="144" y="0"/>
                    <a:pt x="145" y="1"/>
                  </a:cubicBezTo>
                  <a:cubicBezTo>
                    <a:pt x="146" y="1"/>
                    <a:pt x="145" y="0"/>
                    <a:pt x="146" y="1"/>
                  </a:cubicBezTo>
                  <a:cubicBezTo>
                    <a:pt x="148" y="3"/>
                    <a:pt x="149" y="4"/>
                    <a:pt x="149" y="4"/>
                  </a:cubicBezTo>
                  <a:cubicBezTo>
                    <a:pt x="149" y="5"/>
                    <a:pt x="150" y="5"/>
                    <a:pt x="150" y="5"/>
                  </a:cubicBezTo>
                  <a:cubicBezTo>
                    <a:pt x="150" y="6"/>
                    <a:pt x="150" y="6"/>
                    <a:pt x="150" y="6"/>
                  </a:cubicBezTo>
                  <a:cubicBezTo>
                    <a:pt x="151" y="7"/>
                    <a:pt x="152" y="8"/>
                    <a:pt x="152" y="8"/>
                  </a:cubicBezTo>
                  <a:cubicBezTo>
                    <a:pt x="152" y="8"/>
                    <a:pt x="152" y="8"/>
                    <a:pt x="153" y="8"/>
                  </a:cubicBezTo>
                  <a:cubicBezTo>
                    <a:pt x="153" y="9"/>
                    <a:pt x="155" y="10"/>
                    <a:pt x="155" y="10"/>
                  </a:cubicBezTo>
                  <a:cubicBezTo>
                    <a:pt x="155" y="10"/>
                    <a:pt x="156" y="11"/>
                    <a:pt x="156" y="11"/>
                  </a:cubicBezTo>
                  <a:cubicBezTo>
                    <a:pt x="155" y="12"/>
                    <a:pt x="155" y="13"/>
                    <a:pt x="155" y="13"/>
                  </a:cubicBezTo>
                  <a:cubicBezTo>
                    <a:pt x="153" y="16"/>
                    <a:pt x="153" y="16"/>
                    <a:pt x="153" y="16"/>
                  </a:cubicBezTo>
                  <a:cubicBezTo>
                    <a:pt x="152" y="18"/>
                    <a:pt x="152" y="18"/>
                    <a:pt x="152" y="18"/>
                  </a:cubicBezTo>
                  <a:cubicBezTo>
                    <a:pt x="152" y="19"/>
                    <a:pt x="152" y="19"/>
                    <a:pt x="152" y="19"/>
                  </a:cubicBezTo>
                  <a:cubicBezTo>
                    <a:pt x="151" y="20"/>
                    <a:pt x="151" y="21"/>
                    <a:pt x="151" y="21"/>
                  </a:cubicBezTo>
                  <a:cubicBezTo>
                    <a:pt x="151" y="21"/>
                    <a:pt x="150" y="22"/>
                    <a:pt x="148" y="22"/>
                  </a:cubicBezTo>
                  <a:cubicBezTo>
                    <a:pt x="146" y="21"/>
                    <a:pt x="144" y="23"/>
                    <a:pt x="144" y="23"/>
                  </a:cubicBezTo>
                  <a:cubicBezTo>
                    <a:pt x="144" y="23"/>
                    <a:pt x="139" y="22"/>
                    <a:pt x="138" y="22"/>
                  </a:cubicBezTo>
                  <a:cubicBezTo>
                    <a:pt x="137" y="22"/>
                    <a:pt x="137" y="26"/>
                    <a:pt x="137" y="27"/>
                  </a:cubicBezTo>
                  <a:cubicBezTo>
                    <a:pt x="137" y="28"/>
                    <a:pt x="135" y="29"/>
                    <a:pt x="132" y="29"/>
                  </a:cubicBezTo>
                  <a:cubicBezTo>
                    <a:pt x="129" y="30"/>
                    <a:pt x="131" y="30"/>
                    <a:pt x="130" y="33"/>
                  </a:cubicBezTo>
                  <a:cubicBezTo>
                    <a:pt x="129" y="37"/>
                    <a:pt x="128" y="34"/>
                    <a:pt x="126" y="33"/>
                  </a:cubicBezTo>
                  <a:cubicBezTo>
                    <a:pt x="124" y="33"/>
                    <a:pt x="124" y="33"/>
                    <a:pt x="121" y="33"/>
                  </a:cubicBezTo>
                  <a:cubicBezTo>
                    <a:pt x="118" y="34"/>
                    <a:pt x="120" y="36"/>
                    <a:pt x="120" y="36"/>
                  </a:cubicBezTo>
                  <a:cubicBezTo>
                    <a:pt x="120" y="36"/>
                    <a:pt x="122" y="38"/>
                    <a:pt x="123" y="38"/>
                  </a:cubicBezTo>
                  <a:cubicBezTo>
                    <a:pt x="125" y="39"/>
                    <a:pt x="123" y="41"/>
                    <a:pt x="123" y="41"/>
                  </a:cubicBezTo>
                  <a:cubicBezTo>
                    <a:pt x="123" y="41"/>
                    <a:pt x="122" y="43"/>
                    <a:pt x="121" y="43"/>
                  </a:cubicBezTo>
                  <a:cubicBezTo>
                    <a:pt x="120" y="42"/>
                    <a:pt x="115" y="42"/>
                    <a:pt x="115" y="42"/>
                  </a:cubicBezTo>
                  <a:cubicBezTo>
                    <a:pt x="110" y="45"/>
                    <a:pt x="110" y="45"/>
                    <a:pt x="110" y="45"/>
                  </a:cubicBezTo>
                  <a:cubicBezTo>
                    <a:pt x="110" y="45"/>
                    <a:pt x="111" y="49"/>
                    <a:pt x="114" y="53"/>
                  </a:cubicBezTo>
                  <a:cubicBezTo>
                    <a:pt x="117" y="57"/>
                    <a:pt x="114" y="54"/>
                    <a:pt x="114" y="54"/>
                  </a:cubicBezTo>
                  <a:cubicBezTo>
                    <a:pt x="114" y="54"/>
                    <a:pt x="115" y="57"/>
                    <a:pt x="115" y="59"/>
                  </a:cubicBezTo>
                  <a:cubicBezTo>
                    <a:pt x="115" y="61"/>
                    <a:pt x="115" y="60"/>
                    <a:pt x="116" y="60"/>
                  </a:cubicBezTo>
                  <a:cubicBezTo>
                    <a:pt x="117" y="60"/>
                    <a:pt x="119" y="60"/>
                    <a:pt x="119" y="60"/>
                  </a:cubicBezTo>
                  <a:cubicBezTo>
                    <a:pt x="119" y="60"/>
                    <a:pt x="123" y="66"/>
                    <a:pt x="123" y="66"/>
                  </a:cubicBezTo>
                  <a:cubicBezTo>
                    <a:pt x="124" y="66"/>
                    <a:pt x="129" y="65"/>
                    <a:pt x="129" y="65"/>
                  </a:cubicBezTo>
                  <a:cubicBezTo>
                    <a:pt x="129" y="65"/>
                    <a:pt x="133" y="64"/>
                    <a:pt x="135" y="64"/>
                  </a:cubicBezTo>
                  <a:cubicBezTo>
                    <a:pt x="137" y="63"/>
                    <a:pt x="135" y="61"/>
                    <a:pt x="135" y="61"/>
                  </a:cubicBezTo>
                  <a:cubicBezTo>
                    <a:pt x="137" y="56"/>
                    <a:pt x="137" y="56"/>
                    <a:pt x="137" y="56"/>
                  </a:cubicBezTo>
                  <a:cubicBezTo>
                    <a:pt x="143" y="55"/>
                    <a:pt x="143" y="55"/>
                    <a:pt x="143" y="55"/>
                  </a:cubicBezTo>
                  <a:cubicBezTo>
                    <a:pt x="146" y="61"/>
                    <a:pt x="146" y="61"/>
                    <a:pt x="146" y="61"/>
                  </a:cubicBezTo>
                  <a:cubicBezTo>
                    <a:pt x="145" y="65"/>
                    <a:pt x="145" y="65"/>
                    <a:pt x="145" y="65"/>
                  </a:cubicBezTo>
                  <a:cubicBezTo>
                    <a:pt x="150" y="70"/>
                    <a:pt x="150" y="70"/>
                    <a:pt x="150" y="70"/>
                  </a:cubicBezTo>
                  <a:cubicBezTo>
                    <a:pt x="151" y="75"/>
                    <a:pt x="151" y="75"/>
                    <a:pt x="151" y="75"/>
                  </a:cubicBezTo>
                  <a:cubicBezTo>
                    <a:pt x="151" y="75"/>
                    <a:pt x="156" y="76"/>
                    <a:pt x="157" y="77"/>
                  </a:cubicBezTo>
                  <a:cubicBezTo>
                    <a:pt x="158" y="77"/>
                    <a:pt x="161" y="76"/>
                    <a:pt x="161" y="76"/>
                  </a:cubicBezTo>
                  <a:cubicBezTo>
                    <a:pt x="165" y="81"/>
                    <a:pt x="165" y="81"/>
                    <a:pt x="165" y="81"/>
                  </a:cubicBezTo>
                  <a:cubicBezTo>
                    <a:pt x="166" y="80"/>
                    <a:pt x="166" y="80"/>
                    <a:pt x="166" y="80"/>
                  </a:cubicBezTo>
                  <a:cubicBezTo>
                    <a:pt x="166" y="81"/>
                    <a:pt x="166" y="81"/>
                    <a:pt x="166" y="81"/>
                  </a:cubicBezTo>
                  <a:cubicBezTo>
                    <a:pt x="166" y="81"/>
                    <a:pt x="166" y="83"/>
                    <a:pt x="165" y="83"/>
                  </a:cubicBezTo>
                  <a:cubicBezTo>
                    <a:pt x="163" y="82"/>
                    <a:pt x="162" y="82"/>
                    <a:pt x="162" y="82"/>
                  </a:cubicBezTo>
                  <a:cubicBezTo>
                    <a:pt x="159" y="80"/>
                    <a:pt x="159" y="80"/>
                    <a:pt x="159" y="80"/>
                  </a:cubicBezTo>
                  <a:cubicBezTo>
                    <a:pt x="158" y="81"/>
                    <a:pt x="158" y="81"/>
                    <a:pt x="158" y="81"/>
                  </a:cubicBezTo>
                  <a:cubicBezTo>
                    <a:pt x="155" y="85"/>
                    <a:pt x="155" y="85"/>
                    <a:pt x="155" y="85"/>
                  </a:cubicBezTo>
                  <a:cubicBezTo>
                    <a:pt x="157" y="86"/>
                    <a:pt x="157" y="86"/>
                    <a:pt x="157" y="86"/>
                  </a:cubicBezTo>
                  <a:cubicBezTo>
                    <a:pt x="159" y="88"/>
                    <a:pt x="159" y="88"/>
                    <a:pt x="159" y="88"/>
                  </a:cubicBezTo>
                  <a:cubicBezTo>
                    <a:pt x="159" y="91"/>
                    <a:pt x="159" y="91"/>
                    <a:pt x="159" y="91"/>
                  </a:cubicBezTo>
                  <a:cubicBezTo>
                    <a:pt x="159" y="95"/>
                    <a:pt x="159" y="95"/>
                    <a:pt x="159" y="95"/>
                  </a:cubicBezTo>
                  <a:cubicBezTo>
                    <a:pt x="157" y="98"/>
                    <a:pt x="157" y="98"/>
                    <a:pt x="157" y="98"/>
                  </a:cubicBezTo>
                  <a:cubicBezTo>
                    <a:pt x="157" y="98"/>
                    <a:pt x="158" y="100"/>
                    <a:pt x="158" y="101"/>
                  </a:cubicBezTo>
                  <a:cubicBezTo>
                    <a:pt x="158" y="101"/>
                    <a:pt x="160" y="103"/>
                    <a:pt x="160" y="103"/>
                  </a:cubicBezTo>
                  <a:cubicBezTo>
                    <a:pt x="162" y="105"/>
                    <a:pt x="162" y="105"/>
                    <a:pt x="162" y="105"/>
                  </a:cubicBezTo>
                  <a:cubicBezTo>
                    <a:pt x="160" y="110"/>
                    <a:pt x="160" y="110"/>
                    <a:pt x="160" y="110"/>
                  </a:cubicBezTo>
                  <a:cubicBezTo>
                    <a:pt x="158" y="112"/>
                    <a:pt x="158" y="112"/>
                    <a:pt x="158" y="112"/>
                  </a:cubicBezTo>
                  <a:cubicBezTo>
                    <a:pt x="158" y="114"/>
                    <a:pt x="158" y="114"/>
                    <a:pt x="158" y="114"/>
                  </a:cubicBezTo>
                  <a:cubicBezTo>
                    <a:pt x="158" y="114"/>
                    <a:pt x="160" y="115"/>
                    <a:pt x="159" y="115"/>
                  </a:cubicBezTo>
                  <a:cubicBezTo>
                    <a:pt x="158" y="115"/>
                    <a:pt x="156" y="115"/>
                    <a:pt x="156" y="115"/>
                  </a:cubicBezTo>
                  <a:cubicBezTo>
                    <a:pt x="156" y="115"/>
                    <a:pt x="156" y="116"/>
                    <a:pt x="156" y="117"/>
                  </a:cubicBezTo>
                  <a:cubicBezTo>
                    <a:pt x="156" y="117"/>
                    <a:pt x="157" y="119"/>
                    <a:pt x="157" y="119"/>
                  </a:cubicBezTo>
                  <a:cubicBezTo>
                    <a:pt x="157" y="119"/>
                    <a:pt x="158" y="119"/>
                    <a:pt x="158" y="120"/>
                  </a:cubicBezTo>
                  <a:cubicBezTo>
                    <a:pt x="158" y="121"/>
                    <a:pt x="157" y="123"/>
                    <a:pt x="157" y="123"/>
                  </a:cubicBezTo>
                  <a:cubicBezTo>
                    <a:pt x="157" y="123"/>
                    <a:pt x="156" y="127"/>
                    <a:pt x="156" y="127"/>
                  </a:cubicBezTo>
                  <a:cubicBezTo>
                    <a:pt x="157" y="127"/>
                    <a:pt x="157" y="129"/>
                    <a:pt x="157" y="129"/>
                  </a:cubicBezTo>
                  <a:cubicBezTo>
                    <a:pt x="157" y="133"/>
                    <a:pt x="157" y="133"/>
                    <a:pt x="157" y="133"/>
                  </a:cubicBezTo>
                  <a:cubicBezTo>
                    <a:pt x="156" y="136"/>
                    <a:pt x="156" y="136"/>
                    <a:pt x="156" y="136"/>
                  </a:cubicBezTo>
                  <a:cubicBezTo>
                    <a:pt x="157" y="138"/>
                    <a:pt x="157" y="138"/>
                    <a:pt x="157" y="138"/>
                  </a:cubicBezTo>
                  <a:cubicBezTo>
                    <a:pt x="154" y="140"/>
                    <a:pt x="154" y="140"/>
                    <a:pt x="154" y="140"/>
                  </a:cubicBezTo>
                  <a:cubicBezTo>
                    <a:pt x="153" y="142"/>
                    <a:pt x="153" y="142"/>
                    <a:pt x="153" y="142"/>
                  </a:cubicBezTo>
                  <a:cubicBezTo>
                    <a:pt x="153" y="142"/>
                    <a:pt x="151" y="143"/>
                    <a:pt x="151" y="144"/>
                  </a:cubicBezTo>
                  <a:cubicBezTo>
                    <a:pt x="151" y="144"/>
                    <a:pt x="150" y="145"/>
                    <a:pt x="150" y="146"/>
                  </a:cubicBezTo>
                  <a:cubicBezTo>
                    <a:pt x="150" y="147"/>
                    <a:pt x="149" y="148"/>
                    <a:pt x="149" y="148"/>
                  </a:cubicBezTo>
                  <a:cubicBezTo>
                    <a:pt x="148" y="149"/>
                    <a:pt x="146" y="151"/>
                    <a:pt x="146" y="151"/>
                  </a:cubicBezTo>
                  <a:cubicBezTo>
                    <a:pt x="145" y="153"/>
                    <a:pt x="145" y="153"/>
                    <a:pt x="145" y="153"/>
                  </a:cubicBezTo>
                  <a:cubicBezTo>
                    <a:pt x="145" y="153"/>
                    <a:pt x="146" y="155"/>
                    <a:pt x="146" y="155"/>
                  </a:cubicBezTo>
                  <a:cubicBezTo>
                    <a:pt x="146" y="156"/>
                    <a:pt x="146" y="156"/>
                    <a:pt x="146" y="156"/>
                  </a:cubicBezTo>
                  <a:cubicBezTo>
                    <a:pt x="144" y="158"/>
                    <a:pt x="144" y="158"/>
                    <a:pt x="144" y="158"/>
                  </a:cubicBezTo>
                  <a:cubicBezTo>
                    <a:pt x="139" y="162"/>
                    <a:pt x="139" y="162"/>
                    <a:pt x="139" y="162"/>
                  </a:cubicBezTo>
                  <a:cubicBezTo>
                    <a:pt x="139" y="162"/>
                    <a:pt x="139" y="163"/>
                    <a:pt x="138" y="164"/>
                  </a:cubicBezTo>
                  <a:cubicBezTo>
                    <a:pt x="138" y="166"/>
                    <a:pt x="137" y="166"/>
                    <a:pt x="137" y="166"/>
                  </a:cubicBezTo>
                  <a:cubicBezTo>
                    <a:pt x="137" y="166"/>
                    <a:pt x="136" y="166"/>
                    <a:pt x="135" y="166"/>
                  </a:cubicBezTo>
                  <a:cubicBezTo>
                    <a:pt x="135" y="166"/>
                    <a:pt x="134" y="165"/>
                    <a:pt x="134" y="165"/>
                  </a:cubicBezTo>
                  <a:cubicBezTo>
                    <a:pt x="134" y="167"/>
                    <a:pt x="134" y="167"/>
                    <a:pt x="134" y="167"/>
                  </a:cubicBezTo>
                  <a:cubicBezTo>
                    <a:pt x="134" y="167"/>
                    <a:pt x="134" y="168"/>
                    <a:pt x="135" y="168"/>
                  </a:cubicBezTo>
                  <a:cubicBezTo>
                    <a:pt x="136" y="169"/>
                    <a:pt x="136" y="170"/>
                    <a:pt x="137" y="170"/>
                  </a:cubicBezTo>
                  <a:cubicBezTo>
                    <a:pt x="137" y="171"/>
                    <a:pt x="138" y="172"/>
                    <a:pt x="138" y="172"/>
                  </a:cubicBezTo>
                  <a:cubicBezTo>
                    <a:pt x="136" y="174"/>
                    <a:pt x="136" y="174"/>
                    <a:pt x="136" y="174"/>
                  </a:cubicBezTo>
                  <a:cubicBezTo>
                    <a:pt x="136" y="175"/>
                    <a:pt x="136" y="175"/>
                    <a:pt x="136" y="175"/>
                  </a:cubicBezTo>
                  <a:cubicBezTo>
                    <a:pt x="134" y="175"/>
                    <a:pt x="134" y="175"/>
                    <a:pt x="134" y="175"/>
                  </a:cubicBezTo>
                  <a:cubicBezTo>
                    <a:pt x="133" y="174"/>
                    <a:pt x="133" y="174"/>
                    <a:pt x="133" y="174"/>
                  </a:cubicBezTo>
                  <a:cubicBezTo>
                    <a:pt x="133" y="174"/>
                    <a:pt x="132" y="174"/>
                    <a:pt x="132" y="17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2" name="Freeform 45"/>
            <p:cNvSpPr>
              <a:spLocks/>
            </p:cNvSpPr>
            <p:nvPr/>
          </p:nvSpPr>
          <p:spPr bwMode="auto">
            <a:xfrm>
              <a:off x="3117355" y="3610127"/>
              <a:ext cx="405690" cy="613681"/>
            </a:xfrm>
            <a:custGeom>
              <a:avLst/>
              <a:gdLst>
                <a:gd name="T0" fmla="*/ 84 w 178"/>
                <a:gd name="T1" fmla="*/ 3 h 278"/>
                <a:gd name="T2" fmla="*/ 97 w 178"/>
                <a:gd name="T3" fmla="*/ 2 h 278"/>
                <a:gd name="T4" fmla="*/ 107 w 178"/>
                <a:gd name="T5" fmla="*/ 5 h 278"/>
                <a:gd name="T6" fmla="*/ 102 w 178"/>
                <a:gd name="T7" fmla="*/ 16 h 278"/>
                <a:gd name="T8" fmla="*/ 113 w 178"/>
                <a:gd name="T9" fmla="*/ 16 h 278"/>
                <a:gd name="T10" fmla="*/ 119 w 178"/>
                <a:gd name="T11" fmla="*/ 18 h 278"/>
                <a:gd name="T12" fmla="*/ 126 w 178"/>
                <a:gd name="T13" fmla="*/ 24 h 278"/>
                <a:gd name="T14" fmla="*/ 134 w 178"/>
                <a:gd name="T15" fmla="*/ 25 h 278"/>
                <a:gd name="T16" fmla="*/ 145 w 178"/>
                <a:gd name="T17" fmla="*/ 19 h 278"/>
                <a:gd name="T18" fmla="*/ 154 w 178"/>
                <a:gd name="T19" fmla="*/ 24 h 278"/>
                <a:gd name="T20" fmla="*/ 164 w 178"/>
                <a:gd name="T21" fmla="*/ 27 h 278"/>
                <a:gd name="T22" fmla="*/ 167 w 178"/>
                <a:gd name="T23" fmla="*/ 34 h 278"/>
                <a:gd name="T24" fmla="*/ 165 w 178"/>
                <a:gd name="T25" fmla="*/ 42 h 278"/>
                <a:gd name="T26" fmla="*/ 178 w 178"/>
                <a:gd name="T27" fmla="*/ 50 h 278"/>
                <a:gd name="T28" fmla="*/ 168 w 178"/>
                <a:gd name="T29" fmla="*/ 59 h 278"/>
                <a:gd name="T30" fmla="*/ 156 w 178"/>
                <a:gd name="T31" fmla="*/ 65 h 278"/>
                <a:gd name="T32" fmla="*/ 144 w 178"/>
                <a:gd name="T33" fmla="*/ 74 h 278"/>
                <a:gd name="T34" fmla="*/ 142 w 178"/>
                <a:gd name="T35" fmla="*/ 81 h 278"/>
                <a:gd name="T36" fmla="*/ 141 w 178"/>
                <a:gd name="T37" fmla="*/ 92 h 278"/>
                <a:gd name="T38" fmla="*/ 137 w 178"/>
                <a:gd name="T39" fmla="*/ 103 h 278"/>
                <a:gd name="T40" fmla="*/ 135 w 178"/>
                <a:gd name="T41" fmla="*/ 112 h 278"/>
                <a:gd name="T42" fmla="*/ 126 w 178"/>
                <a:gd name="T43" fmla="*/ 117 h 278"/>
                <a:gd name="T44" fmla="*/ 130 w 178"/>
                <a:gd name="T45" fmla="*/ 128 h 278"/>
                <a:gd name="T46" fmla="*/ 123 w 178"/>
                <a:gd name="T47" fmla="*/ 137 h 278"/>
                <a:gd name="T48" fmla="*/ 120 w 178"/>
                <a:gd name="T49" fmla="*/ 144 h 278"/>
                <a:gd name="T50" fmla="*/ 111 w 178"/>
                <a:gd name="T51" fmla="*/ 143 h 278"/>
                <a:gd name="T52" fmla="*/ 102 w 178"/>
                <a:gd name="T53" fmla="*/ 141 h 278"/>
                <a:gd name="T54" fmla="*/ 102 w 178"/>
                <a:gd name="T55" fmla="*/ 149 h 278"/>
                <a:gd name="T56" fmla="*/ 103 w 178"/>
                <a:gd name="T57" fmla="*/ 157 h 278"/>
                <a:gd name="T58" fmla="*/ 104 w 178"/>
                <a:gd name="T59" fmla="*/ 166 h 278"/>
                <a:gd name="T60" fmla="*/ 107 w 178"/>
                <a:gd name="T61" fmla="*/ 174 h 278"/>
                <a:gd name="T62" fmla="*/ 114 w 178"/>
                <a:gd name="T63" fmla="*/ 180 h 278"/>
                <a:gd name="T64" fmla="*/ 106 w 178"/>
                <a:gd name="T65" fmla="*/ 189 h 278"/>
                <a:gd name="T66" fmla="*/ 96 w 178"/>
                <a:gd name="T67" fmla="*/ 196 h 278"/>
                <a:gd name="T68" fmla="*/ 93 w 178"/>
                <a:gd name="T69" fmla="*/ 205 h 278"/>
                <a:gd name="T70" fmla="*/ 94 w 178"/>
                <a:gd name="T71" fmla="*/ 214 h 278"/>
                <a:gd name="T72" fmla="*/ 100 w 178"/>
                <a:gd name="T73" fmla="*/ 224 h 278"/>
                <a:gd name="T74" fmla="*/ 100 w 178"/>
                <a:gd name="T75" fmla="*/ 233 h 278"/>
                <a:gd name="T76" fmla="*/ 91 w 178"/>
                <a:gd name="T77" fmla="*/ 233 h 278"/>
                <a:gd name="T78" fmla="*/ 80 w 178"/>
                <a:gd name="T79" fmla="*/ 243 h 278"/>
                <a:gd name="T80" fmla="*/ 71 w 178"/>
                <a:gd name="T81" fmla="*/ 254 h 278"/>
                <a:gd name="T82" fmla="*/ 71 w 178"/>
                <a:gd name="T83" fmla="*/ 268 h 278"/>
                <a:gd name="T84" fmla="*/ 62 w 178"/>
                <a:gd name="T85" fmla="*/ 275 h 278"/>
                <a:gd name="T86" fmla="*/ 40 w 178"/>
                <a:gd name="T87" fmla="*/ 274 h 278"/>
                <a:gd name="T88" fmla="*/ 26 w 178"/>
                <a:gd name="T89" fmla="*/ 268 h 278"/>
                <a:gd name="T90" fmla="*/ 11 w 178"/>
                <a:gd name="T91" fmla="*/ 265 h 278"/>
                <a:gd name="T92" fmla="*/ 4 w 178"/>
                <a:gd name="T93" fmla="*/ 261 h 278"/>
                <a:gd name="T94" fmla="*/ 14 w 178"/>
                <a:gd name="T95" fmla="*/ 247 h 278"/>
                <a:gd name="T96" fmla="*/ 21 w 178"/>
                <a:gd name="T97" fmla="*/ 225 h 278"/>
                <a:gd name="T98" fmla="*/ 28 w 178"/>
                <a:gd name="T99" fmla="*/ 199 h 278"/>
                <a:gd name="T100" fmla="*/ 25 w 178"/>
                <a:gd name="T101" fmla="*/ 188 h 278"/>
                <a:gd name="T102" fmla="*/ 11 w 178"/>
                <a:gd name="T103" fmla="*/ 188 h 278"/>
                <a:gd name="T104" fmla="*/ 14 w 178"/>
                <a:gd name="T105" fmla="*/ 174 h 278"/>
                <a:gd name="T106" fmla="*/ 4 w 178"/>
                <a:gd name="T107" fmla="*/ 171 h 278"/>
                <a:gd name="T108" fmla="*/ 11 w 178"/>
                <a:gd name="T109" fmla="*/ 157 h 278"/>
                <a:gd name="T110" fmla="*/ 18 w 178"/>
                <a:gd name="T111" fmla="*/ 143 h 278"/>
                <a:gd name="T112" fmla="*/ 22 w 178"/>
                <a:gd name="T113" fmla="*/ 135 h 278"/>
                <a:gd name="T114" fmla="*/ 32 w 178"/>
                <a:gd name="T115" fmla="*/ 129 h 278"/>
                <a:gd name="T116" fmla="*/ 49 w 178"/>
                <a:gd name="T117" fmla="*/ 98 h 278"/>
                <a:gd name="T118" fmla="*/ 71 w 178"/>
                <a:gd name="T119" fmla="*/ 55 h 278"/>
                <a:gd name="T120" fmla="*/ 70 w 178"/>
                <a:gd name="T121" fmla="*/ 32 h 278"/>
                <a:gd name="T122" fmla="*/ 72 w 178"/>
                <a:gd name="T123" fmla="*/ 1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8" h="278">
                  <a:moveTo>
                    <a:pt x="74" y="9"/>
                  </a:moveTo>
                  <a:cubicBezTo>
                    <a:pt x="74" y="9"/>
                    <a:pt x="78" y="6"/>
                    <a:pt x="78" y="6"/>
                  </a:cubicBezTo>
                  <a:cubicBezTo>
                    <a:pt x="78" y="6"/>
                    <a:pt x="79" y="5"/>
                    <a:pt x="79" y="5"/>
                  </a:cubicBezTo>
                  <a:cubicBezTo>
                    <a:pt x="80" y="5"/>
                    <a:pt x="81" y="5"/>
                    <a:pt x="82" y="5"/>
                  </a:cubicBezTo>
                  <a:cubicBezTo>
                    <a:pt x="82" y="5"/>
                    <a:pt x="83" y="4"/>
                    <a:pt x="83" y="4"/>
                  </a:cubicBezTo>
                  <a:cubicBezTo>
                    <a:pt x="84" y="3"/>
                    <a:pt x="84" y="3"/>
                    <a:pt x="84" y="3"/>
                  </a:cubicBezTo>
                  <a:cubicBezTo>
                    <a:pt x="86" y="2"/>
                    <a:pt x="86" y="2"/>
                    <a:pt x="86" y="2"/>
                  </a:cubicBezTo>
                  <a:cubicBezTo>
                    <a:pt x="88" y="2"/>
                    <a:pt x="88" y="2"/>
                    <a:pt x="88" y="2"/>
                  </a:cubicBezTo>
                  <a:cubicBezTo>
                    <a:pt x="88" y="2"/>
                    <a:pt x="89" y="2"/>
                    <a:pt x="89" y="2"/>
                  </a:cubicBezTo>
                  <a:cubicBezTo>
                    <a:pt x="89" y="2"/>
                    <a:pt x="93" y="1"/>
                    <a:pt x="93" y="1"/>
                  </a:cubicBezTo>
                  <a:cubicBezTo>
                    <a:pt x="93" y="1"/>
                    <a:pt x="94" y="2"/>
                    <a:pt x="95" y="2"/>
                  </a:cubicBezTo>
                  <a:cubicBezTo>
                    <a:pt x="95" y="2"/>
                    <a:pt x="97" y="2"/>
                    <a:pt x="97" y="2"/>
                  </a:cubicBezTo>
                  <a:cubicBezTo>
                    <a:pt x="98" y="2"/>
                    <a:pt x="100" y="1"/>
                    <a:pt x="100" y="1"/>
                  </a:cubicBezTo>
                  <a:cubicBezTo>
                    <a:pt x="104" y="0"/>
                    <a:pt x="104" y="0"/>
                    <a:pt x="104" y="0"/>
                  </a:cubicBezTo>
                  <a:cubicBezTo>
                    <a:pt x="105" y="2"/>
                    <a:pt x="105" y="2"/>
                    <a:pt x="105" y="2"/>
                  </a:cubicBezTo>
                  <a:cubicBezTo>
                    <a:pt x="105" y="2"/>
                    <a:pt x="105" y="4"/>
                    <a:pt x="105" y="4"/>
                  </a:cubicBezTo>
                  <a:cubicBezTo>
                    <a:pt x="105" y="4"/>
                    <a:pt x="105" y="5"/>
                    <a:pt x="106" y="5"/>
                  </a:cubicBezTo>
                  <a:cubicBezTo>
                    <a:pt x="107" y="5"/>
                    <a:pt x="107" y="5"/>
                    <a:pt x="107" y="5"/>
                  </a:cubicBezTo>
                  <a:cubicBezTo>
                    <a:pt x="107" y="6"/>
                    <a:pt x="107" y="9"/>
                    <a:pt x="107" y="9"/>
                  </a:cubicBezTo>
                  <a:cubicBezTo>
                    <a:pt x="104" y="10"/>
                    <a:pt x="104" y="10"/>
                    <a:pt x="104" y="10"/>
                  </a:cubicBezTo>
                  <a:cubicBezTo>
                    <a:pt x="104" y="10"/>
                    <a:pt x="103" y="10"/>
                    <a:pt x="103" y="11"/>
                  </a:cubicBezTo>
                  <a:cubicBezTo>
                    <a:pt x="103" y="11"/>
                    <a:pt x="101" y="12"/>
                    <a:pt x="101" y="12"/>
                  </a:cubicBezTo>
                  <a:cubicBezTo>
                    <a:pt x="101" y="13"/>
                    <a:pt x="100" y="13"/>
                    <a:pt x="101" y="14"/>
                  </a:cubicBezTo>
                  <a:cubicBezTo>
                    <a:pt x="101" y="15"/>
                    <a:pt x="102" y="16"/>
                    <a:pt x="102" y="16"/>
                  </a:cubicBezTo>
                  <a:cubicBezTo>
                    <a:pt x="102" y="18"/>
                    <a:pt x="102" y="18"/>
                    <a:pt x="102" y="18"/>
                  </a:cubicBezTo>
                  <a:cubicBezTo>
                    <a:pt x="102" y="18"/>
                    <a:pt x="102" y="19"/>
                    <a:pt x="103" y="19"/>
                  </a:cubicBezTo>
                  <a:cubicBezTo>
                    <a:pt x="103" y="20"/>
                    <a:pt x="104" y="19"/>
                    <a:pt x="105" y="19"/>
                  </a:cubicBezTo>
                  <a:cubicBezTo>
                    <a:pt x="107" y="19"/>
                    <a:pt x="108" y="18"/>
                    <a:pt x="109" y="18"/>
                  </a:cubicBezTo>
                  <a:cubicBezTo>
                    <a:pt x="109" y="18"/>
                    <a:pt x="110" y="18"/>
                    <a:pt x="110" y="18"/>
                  </a:cubicBezTo>
                  <a:cubicBezTo>
                    <a:pt x="111" y="17"/>
                    <a:pt x="113" y="16"/>
                    <a:pt x="113" y="16"/>
                  </a:cubicBezTo>
                  <a:cubicBezTo>
                    <a:pt x="113" y="16"/>
                    <a:pt x="113" y="14"/>
                    <a:pt x="114" y="15"/>
                  </a:cubicBezTo>
                  <a:cubicBezTo>
                    <a:pt x="114" y="15"/>
                    <a:pt x="114" y="17"/>
                    <a:pt x="114" y="17"/>
                  </a:cubicBezTo>
                  <a:cubicBezTo>
                    <a:pt x="114" y="17"/>
                    <a:pt x="113" y="19"/>
                    <a:pt x="113" y="19"/>
                  </a:cubicBezTo>
                  <a:cubicBezTo>
                    <a:pt x="114" y="20"/>
                    <a:pt x="115" y="19"/>
                    <a:pt x="115" y="19"/>
                  </a:cubicBezTo>
                  <a:cubicBezTo>
                    <a:pt x="116" y="18"/>
                    <a:pt x="117" y="18"/>
                    <a:pt x="117" y="18"/>
                  </a:cubicBezTo>
                  <a:cubicBezTo>
                    <a:pt x="119" y="18"/>
                    <a:pt x="119" y="18"/>
                    <a:pt x="119" y="18"/>
                  </a:cubicBezTo>
                  <a:cubicBezTo>
                    <a:pt x="119" y="18"/>
                    <a:pt x="121" y="18"/>
                    <a:pt x="121" y="18"/>
                  </a:cubicBezTo>
                  <a:cubicBezTo>
                    <a:pt x="121" y="18"/>
                    <a:pt x="122" y="19"/>
                    <a:pt x="123" y="19"/>
                  </a:cubicBezTo>
                  <a:cubicBezTo>
                    <a:pt x="123" y="20"/>
                    <a:pt x="126" y="21"/>
                    <a:pt x="126" y="21"/>
                  </a:cubicBezTo>
                  <a:cubicBezTo>
                    <a:pt x="125" y="23"/>
                    <a:pt x="125" y="23"/>
                    <a:pt x="125" y="23"/>
                  </a:cubicBezTo>
                  <a:cubicBezTo>
                    <a:pt x="125" y="23"/>
                    <a:pt x="124" y="25"/>
                    <a:pt x="125" y="25"/>
                  </a:cubicBezTo>
                  <a:cubicBezTo>
                    <a:pt x="125" y="25"/>
                    <a:pt x="126" y="24"/>
                    <a:pt x="126" y="24"/>
                  </a:cubicBezTo>
                  <a:cubicBezTo>
                    <a:pt x="127" y="24"/>
                    <a:pt x="128" y="23"/>
                    <a:pt x="128" y="23"/>
                  </a:cubicBezTo>
                  <a:cubicBezTo>
                    <a:pt x="128" y="23"/>
                    <a:pt x="128" y="22"/>
                    <a:pt x="128" y="22"/>
                  </a:cubicBezTo>
                  <a:cubicBezTo>
                    <a:pt x="128" y="23"/>
                    <a:pt x="130" y="24"/>
                    <a:pt x="130" y="24"/>
                  </a:cubicBezTo>
                  <a:cubicBezTo>
                    <a:pt x="130" y="24"/>
                    <a:pt x="131" y="26"/>
                    <a:pt x="131" y="26"/>
                  </a:cubicBezTo>
                  <a:cubicBezTo>
                    <a:pt x="131" y="26"/>
                    <a:pt x="133" y="25"/>
                    <a:pt x="133" y="25"/>
                  </a:cubicBezTo>
                  <a:cubicBezTo>
                    <a:pt x="133" y="25"/>
                    <a:pt x="133" y="25"/>
                    <a:pt x="134" y="25"/>
                  </a:cubicBezTo>
                  <a:cubicBezTo>
                    <a:pt x="135" y="25"/>
                    <a:pt x="135" y="25"/>
                    <a:pt x="135" y="25"/>
                  </a:cubicBezTo>
                  <a:cubicBezTo>
                    <a:pt x="136" y="26"/>
                    <a:pt x="139" y="26"/>
                    <a:pt x="139" y="26"/>
                  </a:cubicBezTo>
                  <a:cubicBezTo>
                    <a:pt x="142" y="24"/>
                    <a:pt x="142" y="24"/>
                    <a:pt x="142" y="24"/>
                  </a:cubicBezTo>
                  <a:cubicBezTo>
                    <a:pt x="143" y="21"/>
                    <a:pt x="143" y="21"/>
                    <a:pt x="143" y="21"/>
                  </a:cubicBezTo>
                  <a:cubicBezTo>
                    <a:pt x="143" y="20"/>
                    <a:pt x="143" y="20"/>
                    <a:pt x="143" y="20"/>
                  </a:cubicBezTo>
                  <a:cubicBezTo>
                    <a:pt x="143" y="20"/>
                    <a:pt x="145" y="19"/>
                    <a:pt x="145" y="19"/>
                  </a:cubicBezTo>
                  <a:cubicBezTo>
                    <a:pt x="145" y="19"/>
                    <a:pt x="146" y="19"/>
                    <a:pt x="146" y="20"/>
                  </a:cubicBezTo>
                  <a:cubicBezTo>
                    <a:pt x="146" y="20"/>
                    <a:pt x="148" y="22"/>
                    <a:pt x="148" y="22"/>
                  </a:cubicBezTo>
                  <a:cubicBezTo>
                    <a:pt x="148" y="22"/>
                    <a:pt x="150" y="22"/>
                    <a:pt x="150" y="22"/>
                  </a:cubicBezTo>
                  <a:cubicBezTo>
                    <a:pt x="151" y="22"/>
                    <a:pt x="151" y="21"/>
                    <a:pt x="152" y="22"/>
                  </a:cubicBezTo>
                  <a:cubicBezTo>
                    <a:pt x="152" y="23"/>
                    <a:pt x="152" y="24"/>
                    <a:pt x="153" y="24"/>
                  </a:cubicBezTo>
                  <a:cubicBezTo>
                    <a:pt x="153" y="24"/>
                    <a:pt x="154" y="24"/>
                    <a:pt x="154" y="24"/>
                  </a:cubicBezTo>
                  <a:cubicBezTo>
                    <a:pt x="155" y="25"/>
                    <a:pt x="157" y="25"/>
                    <a:pt x="157" y="25"/>
                  </a:cubicBezTo>
                  <a:cubicBezTo>
                    <a:pt x="158" y="23"/>
                    <a:pt x="158" y="23"/>
                    <a:pt x="158" y="23"/>
                  </a:cubicBezTo>
                  <a:cubicBezTo>
                    <a:pt x="158" y="23"/>
                    <a:pt x="158" y="22"/>
                    <a:pt x="159" y="23"/>
                  </a:cubicBezTo>
                  <a:cubicBezTo>
                    <a:pt x="160" y="23"/>
                    <a:pt x="160" y="25"/>
                    <a:pt x="160" y="25"/>
                  </a:cubicBezTo>
                  <a:cubicBezTo>
                    <a:pt x="160" y="25"/>
                    <a:pt x="161" y="26"/>
                    <a:pt x="161" y="26"/>
                  </a:cubicBezTo>
                  <a:cubicBezTo>
                    <a:pt x="161" y="26"/>
                    <a:pt x="164" y="27"/>
                    <a:pt x="164" y="27"/>
                  </a:cubicBezTo>
                  <a:cubicBezTo>
                    <a:pt x="164" y="27"/>
                    <a:pt x="166" y="26"/>
                    <a:pt x="166" y="26"/>
                  </a:cubicBezTo>
                  <a:cubicBezTo>
                    <a:pt x="167" y="26"/>
                    <a:pt x="167" y="28"/>
                    <a:pt x="167" y="28"/>
                  </a:cubicBezTo>
                  <a:cubicBezTo>
                    <a:pt x="167" y="28"/>
                    <a:pt x="167" y="29"/>
                    <a:pt x="167" y="29"/>
                  </a:cubicBezTo>
                  <a:cubicBezTo>
                    <a:pt x="166" y="30"/>
                    <a:pt x="166" y="30"/>
                    <a:pt x="167" y="30"/>
                  </a:cubicBezTo>
                  <a:cubicBezTo>
                    <a:pt x="167" y="31"/>
                    <a:pt x="168" y="32"/>
                    <a:pt x="168" y="32"/>
                  </a:cubicBezTo>
                  <a:cubicBezTo>
                    <a:pt x="168" y="32"/>
                    <a:pt x="167" y="34"/>
                    <a:pt x="167" y="34"/>
                  </a:cubicBezTo>
                  <a:cubicBezTo>
                    <a:pt x="167" y="35"/>
                    <a:pt x="166" y="36"/>
                    <a:pt x="166" y="36"/>
                  </a:cubicBezTo>
                  <a:cubicBezTo>
                    <a:pt x="165" y="37"/>
                    <a:pt x="165" y="37"/>
                    <a:pt x="165" y="37"/>
                  </a:cubicBezTo>
                  <a:cubicBezTo>
                    <a:pt x="165" y="38"/>
                    <a:pt x="165" y="38"/>
                    <a:pt x="165" y="38"/>
                  </a:cubicBezTo>
                  <a:cubicBezTo>
                    <a:pt x="165" y="39"/>
                    <a:pt x="165" y="39"/>
                    <a:pt x="165" y="39"/>
                  </a:cubicBezTo>
                  <a:cubicBezTo>
                    <a:pt x="165" y="39"/>
                    <a:pt x="165" y="40"/>
                    <a:pt x="165" y="40"/>
                  </a:cubicBezTo>
                  <a:cubicBezTo>
                    <a:pt x="164" y="40"/>
                    <a:pt x="165" y="42"/>
                    <a:pt x="165" y="42"/>
                  </a:cubicBezTo>
                  <a:cubicBezTo>
                    <a:pt x="166" y="43"/>
                    <a:pt x="166" y="43"/>
                    <a:pt x="166" y="43"/>
                  </a:cubicBezTo>
                  <a:cubicBezTo>
                    <a:pt x="166" y="43"/>
                    <a:pt x="168" y="42"/>
                    <a:pt x="168" y="42"/>
                  </a:cubicBezTo>
                  <a:cubicBezTo>
                    <a:pt x="168" y="42"/>
                    <a:pt x="171" y="43"/>
                    <a:pt x="171" y="43"/>
                  </a:cubicBezTo>
                  <a:cubicBezTo>
                    <a:pt x="171" y="43"/>
                    <a:pt x="173" y="44"/>
                    <a:pt x="173" y="45"/>
                  </a:cubicBezTo>
                  <a:cubicBezTo>
                    <a:pt x="174" y="45"/>
                    <a:pt x="176" y="47"/>
                    <a:pt x="176" y="47"/>
                  </a:cubicBezTo>
                  <a:cubicBezTo>
                    <a:pt x="178" y="50"/>
                    <a:pt x="178" y="50"/>
                    <a:pt x="178" y="50"/>
                  </a:cubicBezTo>
                  <a:cubicBezTo>
                    <a:pt x="176" y="52"/>
                    <a:pt x="176" y="52"/>
                    <a:pt x="176" y="52"/>
                  </a:cubicBezTo>
                  <a:cubicBezTo>
                    <a:pt x="174" y="55"/>
                    <a:pt x="174" y="55"/>
                    <a:pt x="174" y="55"/>
                  </a:cubicBezTo>
                  <a:cubicBezTo>
                    <a:pt x="172" y="56"/>
                    <a:pt x="172" y="56"/>
                    <a:pt x="172" y="56"/>
                  </a:cubicBezTo>
                  <a:cubicBezTo>
                    <a:pt x="172" y="56"/>
                    <a:pt x="171" y="58"/>
                    <a:pt x="171" y="58"/>
                  </a:cubicBezTo>
                  <a:cubicBezTo>
                    <a:pt x="171" y="58"/>
                    <a:pt x="169" y="59"/>
                    <a:pt x="169" y="59"/>
                  </a:cubicBezTo>
                  <a:cubicBezTo>
                    <a:pt x="168" y="59"/>
                    <a:pt x="168" y="59"/>
                    <a:pt x="168" y="59"/>
                  </a:cubicBezTo>
                  <a:cubicBezTo>
                    <a:pt x="165" y="62"/>
                    <a:pt x="165" y="62"/>
                    <a:pt x="165" y="62"/>
                  </a:cubicBezTo>
                  <a:cubicBezTo>
                    <a:pt x="163" y="63"/>
                    <a:pt x="163" y="63"/>
                    <a:pt x="163" y="63"/>
                  </a:cubicBezTo>
                  <a:cubicBezTo>
                    <a:pt x="161" y="64"/>
                    <a:pt x="161" y="64"/>
                    <a:pt x="161" y="64"/>
                  </a:cubicBezTo>
                  <a:cubicBezTo>
                    <a:pt x="160" y="64"/>
                    <a:pt x="160" y="64"/>
                    <a:pt x="160" y="64"/>
                  </a:cubicBezTo>
                  <a:cubicBezTo>
                    <a:pt x="158" y="66"/>
                    <a:pt x="158" y="66"/>
                    <a:pt x="158" y="66"/>
                  </a:cubicBezTo>
                  <a:cubicBezTo>
                    <a:pt x="156" y="65"/>
                    <a:pt x="156" y="65"/>
                    <a:pt x="156" y="65"/>
                  </a:cubicBezTo>
                  <a:cubicBezTo>
                    <a:pt x="153" y="66"/>
                    <a:pt x="153" y="66"/>
                    <a:pt x="153" y="66"/>
                  </a:cubicBezTo>
                  <a:cubicBezTo>
                    <a:pt x="153" y="67"/>
                    <a:pt x="153" y="67"/>
                    <a:pt x="153" y="67"/>
                  </a:cubicBezTo>
                  <a:cubicBezTo>
                    <a:pt x="149" y="69"/>
                    <a:pt x="149" y="69"/>
                    <a:pt x="149" y="69"/>
                  </a:cubicBezTo>
                  <a:cubicBezTo>
                    <a:pt x="148" y="72"/>
                    <a:pt x="148" y="72"/>
                    <a:pt x="148" y="72"/>
                  </a:cubicBezTo>
                  <a:cubicBezTo>
                    <a:pt x="148" y="72"/>
                    <a:pt x="146" y="72"/>
                    <a:pt x="146" y="73"/>
                  </a:cubicBezTo>
                  <a:cubicBezTo>
                    <a:pt x="145" y="73"/>
                    <a:pt x="144" y="74"/>
                    <a:pt x="144" y="74"/>
                  </a:cubicBezTo>
                  <a:cubicBezTo>
                    <a:pt x="142" y="73"/>
                    <a:pt x="142" y="73"/>
                    <a:pt x="142" y="73"/>
                  </a:cubicBezTo>
                  <a:cubicBezTo>
                    <a:pt x="141" y="74"/>
                    <a:pt x="141" y="74"/>
                    <a:pt x="141" y="74"/>
                  </a:cubicBezTo>
                  <a:cubicBezTo>
                    <a:pt x="141" y="76"/>
                    <a:pt x="141" y="76"/>
                    <a:pt x="141" y="76"/>
                  </a:cubicBezTo>
                  <a:cubicBezTo>
                    <a:pt x="142" y="76"/>
                    <a:pt x="142" y="76"/>
                    <a:pt x="142" y="76"/>
                  </a:cubicBezTo>
                  <a:cubicBezTo>
                    <a:pt x="142" y="76"/>
                    <a:pt x="142" y="78"/>
                    <a:pt x="142" y="78"/>
                  </a:cubicBezTo>
                  <a:cubicBezTo>
                    <a:pt x="142" y="79"/>
                    <a:pt x="142" y="81"/>
                    <a:pt x="142" y="81"/>
                  </a:cubicBezTo>
                  <a:cubicBezTo>
                    <a:pt x="144" y="82"/>
                    <a:pt x="144" y="82"/>
                    <a:pt x="144" y="82"/>
                  </a:cubicBezTo>
                  <a:cubicBezTo>
                    <a:pt x="144" y="82"/>
                    <a:pt x="144" y="85"/>
                    <a:pt x="143" y="85"/>
                  </a:cubicBezTo>
                  <a:cubicBezTo>
                    <a:pt x="143" y="85"/>
                    <a:pt x="141" y="86"/>
                    <a:pt x="141" y="86"/>
                  </a:cubicBezTo>
                  <a:cubicBezTo>
                    <a:pt x="141" y="87"/>
                    <a:pt x="141" y="87"/>
                    <a:pt x="141" y="87"/>
                  </a:cubicBezTo>
                  <a:cubicBezTo>
                    <a:pt x="142" y="89"/>
                    <a:pt x="142" y="89"/>
                    <a:pt x="142" y="89"/>
                  </a:cubicBezTo>
                  <a:cubicBezTo>
                    <a:pt x="142" y="89"/>
                    <a:pt x="142" y="92"/>
                    <a:pt x="141" y="92"/>
                  </a:cubicBezTo>
                  <a:cubicBezTo>
                    <a:pt x="141" y="93"/>
                    <a:pt x="140" y="95"/>
                    <a:pt x="140" y="95"/>
                  </a:cubicBezTo>
                  <a:cubicBezTo>
                    <a:pt x="139" y="96"/>
                    <a:pt x="139" y="96"/>
                    <a:pt x="139" y="96"/>
                  </a:cubicBezTo>
                  <a:cubicBezTo>
                    <a:pt x="138" y="98"/>
                    <a:pt x="138" y="98"/>
                    <a:pt x="138" y="98"/>
                  </a:cubicBezTo>
                  <a:cubicBezTo>
                    <a:pt x="139" y="99"/>
                    <a:pt x="139" y="99"/>
                    <a:pt x="139" y="99"/>
                  </a:cubicBezTo>
                  <a:cubicBezTo>
                    <a:pt x="139" y="102"/>
                    <a:pt x="139" y="102"/>
                    <a:pt x="139" y="102"/>
                  </a:cubicBezTo>
                  <a:cubicBezTo>
                    <a:pt x="137" y="103"/>
                    <a:pt x="137" y="103"/>
                    <a:pt x="137" y="103"/>
                  </a:cubicBezTo>
                  <a:cubicBezTo>
                    <a:pt x="136" y="106"/>
                    <a:pt x="136" y="106"/>
                    <a:pt x="136" y="106"/>
                  </a:cubicBezTo>
                  <a:cubicBezTo>
                    <a:pt x="137" y="107"/>
                    <a:pt x="137" y="107"/>
                    <a:pt x="137" y="107"/>
                  </a:cubicBezTo>
                  <a:cubicBezTo>
                    <a:pt x="138" y="109"/>
                    <a:pt x="138" y="109"/>
                    <a:pt x="138" y="109"/>
                  </a:cubicBezTo>
                  <a:cubicBezTo>
                    <a:pt x="137" y="111"/>
                    <a:pt x="137" y="111"/>
                    <a:pt x="137" y="111"/>
                  </a:cubicBezTo>
                  <a:cubicBezTo>
                    <a:pt x="136" y="112"/>
                    <a:pt x="136" y="112"/>
                    <a:pt x="136" y="112"/>
                  </a:cubicBezTo>
                  <a:cubicBezTo>
                    <a:pt x="135" y="112"/>
                    <a:pt x="135" y="112"/>
                    <a:pt x="135" y="112"/>
                  </a:cubicBezTo>
                  <a:cubicBezTo>
                    <a:pt x="133" y="114"/>
                    <a:pt x="133" y="114"/>
                    <a:pt x="133" y="114"/>
                  </a:cubicBezTo>
                  <a:cubicBezTo>
                    <a:pt x="131" y="114"/>
                    <a:pt x="131" y="114"/>
                    <a:pt x="131" y="114"/>
                  </a:cubicBezTo>
                  <a:cubicBezTo>
                    <a:pt x="130" y="114"/>
                    <a:pt x="130" y="114"/>
                    <a:pt x="130" y="114"/>
                  </a:cubicBezTo>
                  <a:cubicBezTo>
                    <a:pt x="128" y="116"/>
                    <a:pt x="128" y="116"/>
                    <a:pt x="128" y="116"/>
                  </a:cubicBezTo>
                  <a:cubicBezTo>
                    <a:pt x="127" y="116"/>
                    <a:pt x="127" y="116"/>
                    <a:pt x="127" y="116"/>
                  </a:cubicBezTo>
                  <a:cubicBezTo>
                    <a:pt x="126" y="117"/>
                    <a:pt x="126" y="117"/>
                    <a:pt x="126" y="117"/>
                  </a:cubicBezTo>
                  <a:cubicBezTo>
                    <a:pt x="126" y="119"/>
                    <a:pt x="126" y="119"/>
                    <a:pt x="126" y="119"/>
                  </a:cubicBezTo>
                  <a:cubicBezTo>
                    <a:pt x="126" y="119"/>
                    <a:pt x="126" y="120"/>
                    <a:pt x="126" y="120"/>
                  </a:cubicBezTo>
                  <a:cubicBezTo>
                    <a:pt x="127" y="120"/>
                    <a:pt x="127" y="121"/>
                    <a:pt x="127" y="121"/>
                  </a:cubicBezTo>
                  <a:cubicBezTo>
                    <a:pt x="128" y="123"/>
                    <a:pt x="128" y="123"/>
                    <a:pt x="128" y="123"/>
                  </a:cubicBezTo>
                  <a:cubicBezTo>
                    <a:pt x="129" y="125"/>
                    <a:pt x="129" y="125"/>
                    <a:pt x="129" y="125"/>
                  </a:cubicBezTo>
                  <a:cubicBezTo>
                    <a:pt x="130" y="128"/>
                    <a:pt x="130" y="128"/>
                    <a:pt x="130" y="128"/>
                  </a:cubicBezTo>
                  <a:cubicBezTo>
                    <a:pt x="130" y="128"/>
                    <a:pt x="129" y="130"/>
                    <a:pt x="129" y="130"/>
                  </a:cubicBezTo>
                  <a:cubicBezTo>
                    <a:pt x="129" y="130"/>
                    <a:pt x="128" y="132"/>
                    <a:pt x="128" y="132"/>
                  </a:cubicBezTo>
                  <a:cubicBezTo>
                    <a:pt x="127" y="134"/>
                    <a:pt x="127" y="134"/>
                    <a:pt x="127" y="134"/>
                  </a:cubicBezTo>
                  <a:cubicBezTo>
                    <a:pt x="126" y="136"/>
                    <a:pt x="126" y="136"/>
                    <a:pt x="126" y="136"/>
                  </a:cubicBezTo>
                  <a:cubicBezTo>
                    <a:pt x="125" y="137"/>
                    <a:pt x="125" y="137"/>
                    <a:pt x="125" y="137"/>
                  </a:cubicBezTo>
                  <a:cubicBezTo>
                    <a:pt x="123" y="137"/>
                    <a:pt x="123" y="137"/>
                    <a:pt x="123" y="137"/>
                  </a:cubicBezTo>
                  <a:cubicBezTo>
                    <a:pt x="123" y="138"/>
                    <a:pt x="123" y="138"/>
                    <a:pt x="123" y="138"/>
                  </a:cubicBezTo>
                  <a:cubicBezTo>
                    <a:pt x="122" y="140"/>
                    <a:pt x="122" y="140"/>
                    <a:pt x="122" y="140"/>
                  </a:cubicBezTo>
                  <a:cubicBezTo>
                    <a:pt x="122" y="141"/>
                    <a:pt x="122" y="141"/>
                    <a:pt x="122" y="141"/>
                  </a:cubicBezTo>
                  <a:cubicBezTo>
                    <a:pt x="121" y="141"/>
                    <a:pt x="121" y="141"/>
                    <a:pt x="121" y="141"/>
                  </a:cubicBezTo>
                  <a:cubicBezTo>
                    <a:pt x="121" y="143"/>
                    <a:pt x="121" y="143"/>
                    <a:pt x="121" y="143"/>
                  </a:cubicBezTo>
                  <a:cubicBezTo>
                    <a:pt x="120" y="144"/>
                    <a:pt x="120" y="144"/>
                    <a:pt x="120" y="144"/>
                  </a:cubicBezTo>
                  <a:cubicBezTo>
                    <a:pt x="120" y="144"/>
                    <a:pt x="119" y="144"/>
                    <a:pt x="119" y="144"/>
                  </a:cubicBezTo>
                  <a:cubicBezTo>
                    <a:pt x="118" y="144"/>
                    <a:pt x="117" y="145"/>
                    <a:pt x="117" y="145"/>
                  </a:cubicBezTo>
                  <a:cubicBezTo>
                    <a:pt x="117" y="145"/>
                    <a:pt x="115" y="145"/>
                    <a:pt x="115" y="144"/>
                  </a:cubicBezTo>
                  <a:cubicBezTo>
                    <a:pt x="115" y="144"/>
                    <a:pt x="114" y="145"/>
                    <a:pt x="113" y="144"/>
                  </a:cubicBezTo>
                  <a:cubicBezTo>
                    <a:pt x="113" y="144"/>
                    <a:pt x="112" y="143"/>
                    <a:pt x="112" y="143"/>
                  </a:cubicBezTo>
                  <a:cubicBezTo>
                    <a:pt x="111" y="143"/>
                    <a:pt x="111" y="143"/>
                    <a:pt x="111" y="143"/>
                  </a:cubicBezTo>
                  <a:cubicBezTo>
                    <a:pt x="109" y="143"/>
                    <a:pt x="109" y="143"/>
                    <a:pt x="109" y="143"/>
                  </a:cubicBezTo>
                  <a:cubicBezTo>
                    <a:pt x="106" y="143"/>
                    <a:pt x="106" y="143"/>
                    <a:pt x="106" y="143"/>
                  </a:cubicBezTo>
                  <a:cubicBezTo>
                    <a:pt x="104" y="143"/>
                    <a:pt x="104" y="143"/>
                    <a:pt x="104" y="143"/>
                  </a:cubicBezTo>
                  <a:cubicBezTo>
                    <a:pt x="104" y="142"/>
                    <a:pt x="104" y="142"/>
                    <a:pt x="104" y="142"/>
                  </a:cubicBezTo>
                  <a:cubicBezTo>
                    <a:pt x="103" y="143"/>
                    <a:pt x="103" y="143"/>
                    <a:pt x="103" y="143"/>
                  </a:cubicBezTo>
                  <a:cubicBezTo>
                    <a:pt x="102" y="141"/>
                    <a:pt x="102" y="141"/>
                    <a:pt x="102" y="141"/>
                  </a:cubicBezTo>
                  <a:cubicBezTo>
                    <a:pt x="100" y="141"/>
                    <a:pt x="100" y="141"/>
                    <a:pt x="100" y="141"/>
                  </a:cubicBezTo>
                  <a:cubicBezTo>
                    <a:pt x="98" y="141"/>
                    <a:pt x="98" y="141"/>
                    <a:pt x="98" y="141"/>
                  </a:cubicBezTo>
                  <a:cubicBezTo>
                    <a:pt x="98" y="141"/>
                    <a:pt x="98" y="142"/>
                    <a:pt x="99" y="143"/>
                  </a:cubicBezTo>
                  <a:cubicBezTo>
                    <a:pt x="99" y="143"/>
                    <a:pt x="100" y="145"/>
                    <a:pt x="100" y="145"/>
                  </a:cubicBezTo>
                  <a:cubicBezTo>
                    <a:pt x="100" y="145"/>
                    <a:pt x="100" y="147"/>
                    <a:pt x="100" y="147"/>
                  </a:cubicBezTo>
                  <a:cubicBezTo>
                    <a:pt x="100" y="147"/>
                    <a:pt x="102" y="149"/>
                    <a:pt x="102" y="149"/>
                  </a:cubicBezTo>
                  <a:cubicBezTo>
                    <a:pt x="102" y="150"/>
                    <a:pt x="102" y="150"/>
                    <a:pt x="102" y="150"/>
                  </a:cubicBezTo>
                  <a:cubicBezTo>
                    <a:pt x="102" y="150"/>
                    <a:pt x="103" y="152"/>
                    <a:pt x="103" y="152"/>
                  </a:cubicBezTo>
                  <a:cubicBezTo>
                    <a:pt x="103" y="152"/>
                    <a:pt x="105" y="153"/>
                    <a:pt x="105" y="153"/>
                  </a:cubicBezTo>
                  <a:cubicBezTo>
                    <a:pt x="105" y="155"/>
                    <a:pt x="105" y="155"/>
                    <a:pt x="105" y="155"/>
                  </a:cubicBezTo>
                  <a:cubicBezTo>
                    <a:pt x="104" y="156"/>
                    <a:pt x="104" y="156"/>
                    <a:pt x="104" y="156"/>
                  </a:cubicBezTo>
                  <a:cubicBezTo>
                    <a:pt x="103" y="157"/>
                    <a:pt x="103" y="157"/>
                    <a:pt x="103" y="157"/>
                  </a:cubicBezTo>
                  <a:cubicBezTo>
                    <a:pt x="104" y="159"/>
                    <a:pt x="104" y="159"/>
                    <a:pt x="104" y="159"/>
                  </a:cubicBezTo>
                  <a:cubicBezTo>
                    <a:pt x="104" y="161"/>
                    <a:pt x="104" y="161"/>
                    <a:pt x="104" y="161"/>
                  </a:cubicBezTo>
                  <a:cubicBezTo>
                    <a:pt x="105" y="162"/>
                    <a:pt x="105" y="162"/>
                    <a:pt x="105" y="162"/>
                  </a:cubicBezTo>
                  <a:cubicBezTo>
                    <a:pt x="105" y="163"/>
                    <a:pt x="105" y="163"/>
                    <a:pt x="105" y="163"/>
                  </a:cubicBezTo>
                  <a:cubicBezTo>
                    <a:pt x="104" y="164"/>
                    <a:pt x="104" y="164"/>
                    <a:pt x="104" y="164"/>
                  </a:cubicBezTo>
                  <a:cubicBezTo>
                    <a:pt x="104" y="166"/>
                    <a:pt x="104" y="166"/>
                    <a:pt x="104" y="166"/>
                  </a:cubicBezTo>
                  <a:cubicBezTo>
                    <a:pt x="105" y="168"/>
                    <a:pt x="105" y="168"/>
                    <a:pt x="105" y="168"/>
                  </a:cubicBezTo>
                  <a:cubicBezTo>
                    <a:pt x="106" y="170"/>
                    <a:pt x="106" y="170"/>
                    <a:pt x="106" y="170"/>
                  </a:cubicBezTo>
                  <a:cubicBezTo>
                    <a:pt x="108" y="170"/>
                    <a:pt x="108" y="170"/>
                    <a:pt x="108" y="170"/>
                  </a:cubicBezTo>
                  <a:cubicBezTo>
                    <a:pt x="108" y="172"/>
                    <a:pt x="108" y="172"/>
                    <a:pt x="108" y="172"/>
                  </a:cubicBezTo>
                  <a:cubicBezTo>
                    <a:pt x="107" y="173"/>
                    <a:pt x="107" y="173"/>
                    <a:pt x="107" y="173"/>
                  </a:cubicBezTo>
                  <a:cubicBezTo>
                    <a:pt x="107" y="173"/>
                    <a:pt x="107" y="174"/>
                    <a:pt x="107" y="174"/>
                  </a:cubicBezTo>
                  <a:cubicBezTo>
                    <a:pt x="108" y="174"/>
                    <a:pt x="109" y="175"/>
                    <a:pt x="109" y="175"/>
                  </a:cubicBezTo>
                  <a:cubicBezTo>
                    <a:pt x="111" y="174"/>
                    <a:pt x="111" y="174"/>
                    <a:pt x="111" y="174"/>
                  </a:cubicBezTo>
                  <a:cubicBezTo>
                    <a:pt x="111" y="174"/>
                    <a:pt x="112" y="174"/>
                    <a:pt x="112" y="174"/>
                  </a:cubicBezTo>
                  <a:cubicBezTo>
                    <a:pt x="112" y="175"/>
                    <a:pt x="113" y="177"/>
                    <a:pt x="113" y="177"/>
                  </a:cubicBezTo>
                  <a:cubicBezTo>
                    <a:pt x="114" y="178"/>
                    <a:pt x="114" y="178"/>
                    <a:pt x="114" y="178"/>
                  </a:cubicBezTo>
                  <a:cubicBezTo>
                    <a:pt x="114" y="180"/>
                    <a:pt x="114" y="180"/>
                    <a:pt x="114" y="180"/>
                  </a:cubicBezTo>
                  <a:cubicBezTo>
                    <a:pt x="112" y="182"/>
                    <a:pt x="112" y="182"/>
                    <a:pt x="112" y="182"/>
                  </a:cubicBezTo>
                  <a:cubicBezTo>
                    <a:pt x="110" y="184"/>
                    <a:pt x="110" y="184"/>
                    <a:pt x="110" y="184"/>
                  </a:cubicBezTo>
                  <a:cubicBezTo>
                    <a:pt x="109" y="185"/>
                    <a:pt x="109" y="185"/>
                    <a:pt x="109" y="185"/>
                  </a:cubicBezTo>
                  <a:cubicBezTo>
                    <a:pt x="109" y="187"/>
                    <a:pt x="109" y="187"/>
                    <a:pt x="109" y="187"/>
                  </a:cubicBezTo>
                  <a:cubicBezTo>
                    <a:pt x="108" y="188"/>
                    <a:pt x="108" y="188"/>
                    <a:pt x="108" y="188"/>
                  </a:cubicBezTo>
                  <a:cubicBezTo>
                    <a:pt x="106" y="189"/>
                    <a:pt x="106" y="189"/>
                    <a:pt x="106" y="189"/>
                  </a:cubicBezTo>
                  <a:cubicBezTo>
                    <a:pt x="104" y="190"/>
                    <a:pt x="104" y="190"/>
                    <a:pt x="104" y="190"/>
                  </a:cubicBezTo>
                  <a:cubicBezTo>
                    <a:pt x="103" y="190"/>
                    <a:pt x="103" y="190"/>
                    <a:pt x="103" y="190"/>
                  </a:cubicBezTo>
                  <a:cubicBezTo>
                    <a:pt x="102" y="191"/>
                    <a:pt x="102" y="191"/>
                    <a:pt x="102" y="191"/>
                  </a:cubicBezTo>
                  <a:cubicBezTo>
                    <a:pt x="99" y="192"/>
                    <a:pt x="99" y="192"/>
                    <a:pt x="99" y="192"/>
                  </a:cubicBezTo>
                  <a:cubicBezTo>
                    <a:pt x="98" y="192"/>
                    <a:pt x="98" y="192"/>
                    <a:pt x="98" y="192"/>
                  </a:cubicBezTo>
                  <a:cubicBezTo>
                    <a:pt x="96" y="196"/>
                    <a:pt x="96" y="196"/>
                    <a:pt x="96" y="196"/>
                  </a:cubicBezTo>
                  <a:cubicBezTo>
                    <a:pt x="96" y="196"/>
                    <a:pt x="96" y="198"/>
                    <a:pt x="96" y="198"/>
                  </a:cubicBezTo>
                  <a:cubicBezTo>
                    <a:pt x="96" y="198"/>
                    <a:pt x="97" y="199"/>
                    <a:pt x="97" y="199"/>
                  </a:cubicBezTo>
                  <a:cubicBezTo>
                    <a:pt x="97" y="199"/>
                    <a:pt x="95" y="201"/>
                    <a:pt x="95" y="201"/>
                  </a:cubicBezTo>
                  <a:cubicBezTo>
                    <a:pt x="95" y="201"/>
                    <a:pt x="93" y="202"/>
                    <a:pt x="93" y="202"/>
                  </a:cubicBezTo>
                  <a:cubicBezTo>
                    <a:pt x="92" y="204"/>
                    <a:pt x="92" y="204"/>
                    <a:pt x="92" y="204"/>
                  </a:cubicBezTo>
                  <a:cubicBezTo>
                    <a:pt x="93" y="205"/>
                    <a:pt x="93" y="205"/>
                    <a:pt x="93" y="205"/>
                  </a:cubicBezTo>
                  <a:cubicBezTo>
                    <a:pt x="91" y="205"/>
                    <a:pt x="91" y="205"/>
                    <a:pt x="91" y="205"/>
                  </a:cubicBezTo>
                  <a:cubicBezTo>
                    <a:pt x="92" y="207"/>
                    <a:pt x="92" y="207"/>
                    <a:pt x="92" y="207"/>
                  </a:cubicBezTo>
                  <a:cubicBezTo>
                    <a:pt x="91" y="208"/>
                    <a:pt x="91" y="208"/>
                    <a:pt x="91" y="208"/>
                  </a:cubicBezTo>
                  <a:cubicBezTo>
                    <a:pt x="92" y="209"/>
                    <a:pt x="92" y="209"/>
                    <a:pt x="92" y="209"/>
                  </a:cubicBezTo>
                  <a:cubicBezTo>
                    <a:pt x="92" y="209"/>
                    <a:pt x="93" y="212"/>
                    <a:pt x="93" y="212"/>
                  </a:cubicBezTo>
                  <a:cubicBezTo>
                    <a:pt x="93" y="213"/>
                    <a:pt x="94" y="214"/>
                    <a:pt x="94" y="214"/>
                  </a:cubicBezTo>
                  <a:cubicBezTo>
                    <a:pt x="94" y="214"/>
                    <a:pt x="95" y="215"/>
                    <a:pt x="95" y="215"/>
                  </a:cubicBezTo>
                  <a:cubicBezTo>
                    <a:pt x="95" y="216"/>
                    <a:pt x="95" y="217"/>
                    <a:pt x="95" y="218"/>
                  </a:cubicBezTo>
                  <a:cubicBezTo>
                    <a:pt x="95" y="219"/>
                    <a:pt x="96" y="221"/>
                    <a:pt x="96" y="221"/>
                  </a:cubicBezTo>
                  <a:cubicBezTo>
                    <a:pt x="97" y="223"/>
                    <a:pt x="97" y="223"/>
                    <a:pt x="97" y="223"/>
                  </a:cubicBezTo>
                  <a:cubicBezTo>
                    <a:pt x="97" y="223"/>
                    <a:pt x="97" y="224"/>
                    <a:pt x="97" y="224"/>
                  </a:cubicBezTo>
                  <a:cubicBezTo>
                    <a:pt x="98" y="224"/>
                    <a:pt x="100" y="224"/>
                    <a:pt x="100" y="224"/>
                  </a:cubicBezTo>
                  <a:cubicBezTo>
                    <a:pt x="100" y="224"/>
                    <a:pt x="102" y="224"/>
                    <a:pt x="102" y="224"/>
                  </a:cubicBezTo>
                  <a:cubicBezTo>
                    <a:pt x="102" y="224"/>
                    <a:pt x="103" y="223"/>
                    <a:pt x="104" y="224"/>
                  </a:cubicBezTo>
                  <a:cubicBezTo>
                    <a:pt x="104" y="224"/>
                    <a:pt x="104" y="225"/>
                    <a:pt x="104" y="225"/>
                  </a:cubicBezTo>
                  <a:cubicBezTo>
                    <a:pt x="104" y="225"/>
                    <a:pt x="104" y="226"/>
                    <a:pt x="104" y="226"/>
                  </a:cubicBezTo>
                  <a:cubicBezTo>
                    <a:pt x="100" y="230"/>
                    <a:pt x="100" y="230"/>
                    <a:pt x="100" y="230"/>
                  </a:cubicBezTo>
                  <a:cubicBezTo>
                    <a:pt x="100" y="233"/>
                    <a:pt x="100" y="233"/>
                    <a:pt x="100" y="233"/>
                  </a:cubicBezTo>
                  <a:cubicBezTo>
                    <a:pt x="100" y="233"/>
                    <a:pt x="99" y="233"/>
                    <a:pt x="99" y="233"/>
                  </a:cubicBezTo>
                  <a:cubicBezTo>
                    <a:pt x="98" y="233"/>
                    <a:pt x="97" y="233"/>
                    <a:pt x="97" y="233"/>
                  </a:cubicBezTo>
                  <a:cubicBezTo>
                    <a:pt x="95" y="231"/>
                    <a:pt x="95" y="231"/>
                    <a:pt x="95" y="231"/>
                  </a:cubicBezTo>
                  <a:cubicBezTo>
                    <a:pt x="93" y="232"/>
                    <a:pt x="93" y="232"/>
                    <a:pt x="93" y="232"/>
                  </a:cubicBezTo>
                  <a:cubicBezTo>
                    <a:pt x="93" y="233"/>
                    <a:pt x="93" y="233"/>
                    <a:pt x="93" y="233"/>
                  </a:cubicBezTo>
                  <a:cubicBezTo>
                    <a:pt x="93" y="233"/>
                    <a:pt x="91" y="233"/>
                    <a:pt x="91" y="233"/>
                  </a:cubicBezTo>
                  <a:cubicBezTo>
                    <a:pt x="91" y="233"/>
                    <a:pt x="88" y="233"/>
                    <a:pt x="88" y="233"/>
                  </a:cubicBezTo>
                  <a:cubicBezTo>
                    <a:pt x="87" y="234"/>
                    <a:pt x="87" y="234"/>
                    <a:pt x="87" y="234"/>
                  </a:cubicBezTo>
                  <a:cubicBezTo>
                    <a:pt x="86" y="238"/>
                    <a:pt x="86" y="238"/>
                    <a:pt x="86" y="238"/>
                  </a:cubicBezTo>
                  <a:cubicBezTo>
                    <a:pt x="84" y="240"/>
                    <a:pt x="84" y="240"/>
                    <a:pt x="84" y="240"/>
                  </a:cubicBezTo>
                  <a:cubicBezTo>
                    <a:pt x="82" y="241"/>
                    <a:pt x="82" y="241"/>
                    <a:pt x="82" y="241"/>
                  </a:cubicBezTo>
                  <a:cubicBezTo>
                    <a:pt x="80" y="243"/>
                    <a:pt x="80" y="243"/>
                    <a:pt x="80" y="243"/>
                  </a:cubicBezTo>
                  <a:cubicBezTo>
                    <a:pt x="77" y="244"/>
                    <a:pt x="77" y="244"/>
                    <a:pt x="77" y="244"/>
                  </a:cubicBezTo>
                  <a:cubicBezTo>
                    <a:pt x="77" y="244"/>
                    <a:pt x="76" y="245"/>
                    <a:pt x="76" y="245"/>
                  </a:cubicBezTo>
                  <a:cubicBezTo>
                    <a:pt x="76" y="246"/>
                    <a:pt x="75" y="249"/>
                    <a:pt x="75" y="249"/>
                  </a:cubicBezTo>
                  <a:cubicBezTo>
                    <a:pt x="75" y="249"/>
                    <a:pt x="73" y="250"/>
                    <a:pt x="73" y="251"/>
                  </a:cubicBezTo>
                  <a:cubicBezTo>
                    <a:pt x="73" y="251"/>
                    <a:pt x="71" y="252"/>
                    <a:pt x="71" y="252"/>
                  </a:cubicBezTo>
                  <a:cubicBezTo>
                    <a:pt x="71" y="252"/>
                    <a:pt x="71" y="254"/>
                    <a:pt x="71" y="254"/>
                  </a:cubicBezTo>
                  <a:cubicBezTo>
                    <a:pt x="71" y="254"/>
                    <a:pt x="72" y="256"/>
                    <a:pt x="72" y="256"/>
                  </a:cubicBezTo>
                  <a:cubicBezTo>
                    <a:pt x="72" y="259"/>
                    <a:pt x="72" y="259"/>
                    <a:pt x="72" y="259"/>
                  </a:cubicBezTo>
                  <a:cubicBezTo>
                    <a:pt x="72" y="261"/>
                    <a:pt x="72" y="261"/>
                    <a:pt x="72" y="261"/>
                  </a:cubicBezTo>
                  <a:cubicBezTo>
                    <a:pt x="73" y="263"/>
                    <a:pt x="73" y="263"/>
                    <a:pt x="73" y="263"/>
                  </a:cubicBezTo>
                  <a:cubicBezTo>
                    <a:pt x="72" y="265"/>
                    <a:pt x="72" y="265"/>
                    <a:pt x="72" y="265"/>
                  </a:cubicBezTo>
                  <a:cubicBezTo>
                    <a:pt x="71" y="268"/>
                    <a:pt x="71" y="268"/>
                    <a:pt x="71" y="268"/>
                  </a:cubicBezTo>
                  <a:cubicBezTo>
                    <a:pt x="71" y="269"/>
                    <a:pt x="71" y="269"/>
                    <a:pt x="71" y="269"/>
                  </a:cubicBezTo>
                  <a:cubicBezTo>
                    <a:pt x="71" y="271"/>
                    <a:pt x="71" y="271"/>
                    <a:pt x="71" y="271"/>
                  </a:cubicBezTo>
                  <a:cubicBezTo>
                    <a:pt x="71" y="275"/>
                    <a:pt x="71" y="275"/>
                    <a:pt x="71" y="275"/>
                  </a:cubicBezTo>
                  <a:cubicBezTo>
                    <a:pt x="68" y="274"/>
                    <a:pt x="68" y="274"/>
                    <a:pt x="68" y="274"/>
                  </a:cubicBezTo>
                  <a:cubicBezTo>
                    <a:pt x="65" y="274"/>
                    <a:pt x="65" y="274"/>
                    <a:pt x="65" y="274"/>
                  </a:cubicBezTo>
                  <a:cubicBezTo>
                    <a:pt x="62" y="275"/>
                    <a:pt x="62" y="275"/>
                    <a:pt x="62" y="275"/>
                  </a:cubicBezTo>
                  <a:cubicBezTo>
                    <a:pt x="58" y="277"/>
                    <a:pt x="58" y="277"/>
                    <a:pt x="58" y="277"/>
                  </a:cubicBezTo>
                  <a:cubicBezTo>
                    <a:pt x="52" y="278"/>
                    <a:pt x="52" y="278"/>
                    <a:pt x="52" y="278"/>
                  </a:cubicBezTo>
                  <a:cubicBezTo>
                    <a:pt x="47" y="278"/>
                    <a:pt x="47" y="278"/>
                    <a:pt x="47" y="278"/>
                  </a:cubicBezTo>
                  <a:cubicBezTo>
                    <a:pt x="44" y="277"/>
                    <a:pt x="44" y="277"/>
                    <a:pt x="44" y="277"/>
                  </a:cubicBezTo>
                  <a:cubicBezTo>
                    <a:pt x="42" y="276"/>
                    <a:pt x="42" y="276"/>
                    <a:pt x="42" y="276"/>
                  </a:cubicBezTo>
                  <a:cubicBezTo>
                    <a:pt x="40" y="274"/>
                    <a:pt x="40" y="274"/>
                    <a:pt x="40" y="274"/>
                  </a:cubicBezTo>
                  <a:cubicBezTo>
                    <a:pt x="37" y="271"/>
                    <a:pt x="37" y="271"/>
                    <a:pt x="37" y="271"/>
                  </a:cubicBezTo>
                  <a:cubicBezTo>
                    <a:pt x="34" y="271"/>
                    <a:pt x="34" y="271"/>
                    <a:pt x="34" y="271"/>
                  </a:cubicBezTo>
                  <a:cubicBezTo>
                    <a:pt x="32" y="270"/>
                    <a:pt x="32" y="270"/>
                    <a:pt x="32" y="270"/>
                  </a:cubicBezTo>
                  <a:cubicBezTo>
                    <a:pt x="30" y="269"/>
                    <a:pt x="30" y="269"/>
                    <a:pt x="30" y="269"/>
                  </a:cubicBezTo>
                  <a:cubicBezTo>
                    <a:pt x="28" y="268"/>
                    <a:pt x="28" y="268"/>
                    <a:pt x="28" y="268"/>
                  </a:cubicBezTo>
                  <a:cubicBezTo>
                    <a:pt x="26" y="268"/>
                    <a:pt x="26" y="268"/>
                    <a:pt x="26" y="268"/>
                  </a:cubicBezTo>
                  <a:cubicBezTo>
                    <a:pt x="22" y="266"/>
                    <a:pt x="22" y="266"/>
                    <a:pt x="22" y="266"/>
                  </a:cubicBezTo>
                  <a:cubicBezTo>
                    <a:pt x="18" y="264"/>
                    <a:pt x="18" y="264"/>
                    <a:pt x="18" y="264"/>
                  </a:cubicBezTo>
                  <a:cubicBezTo>
                    <a:pt x="16" y="265"/>
                    <a:pt x="16" y="265"/>
                    <a:pt x="16" y="265"/>
                  </a:cubicBezTo>
                  <a:cubicBezTo>
                    <a:pt x="16" y="266"/>
                    <a:pt x="16" y="266"/>
                    <a:pt x="16" y="266"/>
                  </a:cubicBezTo>
                  <a:cubicBezTo>
                    <a:pt x="13" y="265"/>
                    <a:pt x="13" y="265"/>
                    <a:pt x="13" y="265"/>
                  </a:cubicBezTo>
                  <a:cubicBezTo>
                    <a:pt x="11" y="265"/>
                    <a:pt x="11" y="265"/>
                    <a:pt x="11" y="265"/>
                  </a:cubicBezTo>
                  <a:cubicBezTo>
                    <a:pt x="9" y="265"/>
                    <a:pt x="9" y="265"/>
                    <a:pt x="9" y="265"/>
                  </a:cubicBezTo>
                  <a:cubicBezTo>
                    <a:pt x="5" y="266"/>
                    <a:pt x="5" y="266"/>
                    <a:pt x="5" y="266"/>
                  </a:cubicBezTo>
                  <a:cubicBezTo>
                    <a:pt x="2" y="267"/>
                    <a:pt x="2" y="267"/>
                    <a:pt x="2" y="267"/>
                  </a:cubicBezTo>
                  <a:cubicBezTo>
                    <a:pt x="0" y="266"/>
                    <a:pt x="0" y="266"/>
                    <a:pt x="0" y="266"/>
                  </a:cubicBezTo>
                  <a:cubicBezTo>
                    <a:pt x="2" y="264"/>
                    <a:pt x="2" y="264"/>
                    <a:pt x="2" y="264"/>
                  </a:cubicBezTo>
                  <a:cubicBezTo>
                    <a:pt x="4" y="261"/>
                    <a:pt x="4" y="261"/>
                    <a:pt x="4" y="261"/>
                  </a:cubicBezTo>
                  <a:cubicBezTo>
                    <a:pt x="6" y="260"/>
                    <a:pt x="6" y="260"/>
                    <a:pt x="6" y="260"/>
                  </a:cubicBezTo>
                  <a:cubicBezTo>
                    <a:pt x="7" y="257"/>
                    <a:pt x="7" y="257"/>
                    <a:pt x="7" y="257"/>
                  </a:cubicBezTo>
                  <a:cubicBezTo>
                    <a:pt x="10" y="255"/>
                    <a:pt x="10" y="255"/>
                    <a:pt x="10" y="255"/>
                  </a:cubicBezTo>
                  <a:cubicBezTo>
                    <a:pt x="10" y="252"/>
                    <a:pt x="10" y="252"/>
                    <a:pt x="10" y="252"/>
                  </a:cubicBezTo>
                  <a:cubicBezTo>
                    <a:pt x="12" y="248"/>
                    <a:pt x="12" y="248"/>
                    <a:pt x="12" y="248"/>
                  </a:cubicBezTo>
                  <a:cubicBezTo>
                    <a:pt x="12" y="248"/>
                    <a:pt x="14" y="248"/>
                    <a:pt x="14" y="247"/>
                  </a:cubicBezTo>
                  <a:cubicBezTo>
                    <a:pt x="15" y="245"/>
                    <a:pt x="15" y="244"/>
                    <a:pt x="16" y="243"/>
                  </a:cubicBezTo>
                  <a:cubicBezTo>
                    <a:pt x="16" y="242"/>
                    <a:pt x="17" y="242"/>
                    <a:pt x="17" y="241"/>
                  </a:cubicBezTo>
                  <a:cubicBezTo>
                    <a:pt x="17" y="240"/>
                    <a:pt x="16" y="237"/>
                    <a:pt x="16" y="237"/>
                  </a:cubicBezTo>
                  <a:cubicBezTo>
                    <a:pt x="16" y="237"/>
                    <a:pt x="18" y="233"/>
                    <a:pt x="18" y="233"/>
                  </a:cubicBezTo>
                  <a:cubicBezTo>
                    <a:pt x="19" y="232"/>
                    <a:pt x="19" y="228"/>
                    <a:pt x="19" y="228"/>
                  </a:cubicBezTo>
                  <a:cubicBezTo>
                    <a:pt x="19" y="228"/>
                    <a:pt x="20" y="226"/>
                    <a:pt x="21" y="225"/>
                  </a:cubicBezTo>
                  <a:cubicBezTo>
                    <a:pt x="21" y="224"/>
                    <a:pt x="21" y="221"/>
                    <a:pt x="21" y="221"/>
                  </a:cubicBezTo>
                  <a:cubicBezTo>
                    <a:pt x="19" y="218"/>
                    <a:pt x="19" y="218"/>
                    <a:pt x="19" y="218"/>
                  </a:cubicBezTo>
                  <a:cubicBezTo>
                    <a:pt x="21" y="214"/>
                    <a:pt x="21" y="214"/>
                    <a:pt x="21" y="214"/>
                  </a:cubicBezTo>
                  <a:cubicBezTo>
                    <a:pt x="24" y="209"/>
                    <a:pt x="24" y="209"/>
                    <a:pt x="24" y="209"/>
                  </a:cubicBezTo>
                  <a:cubicBezTo>
                    <a:pt x="27" y="204"/>
                    <a:pt x="27" y="204"/>
                    <a:pt x="27" y="204"/>
                  </a:cubicBezTo>
                  <a:cubicBezTo>
                    <a:pt x="28" y="199"/>
                    <a:pt x="28" y="199"/>
                    <a:pt x="28" y="199"/>
                  </a:cubicBezTo>
                  <a:cubicBezTo>
                    <a:pt x="28" y="199"/>
                    <a:pt x="28" y="197"/>
                    <a:pt x="28" y="196"/>
                  </a:cubicBezTo>
                  <a:cubicBezTo>
                    <a:pt x="28" y="196"/>
                    <a:pt x="28" y="194"/>
                    <a:pt x="28" y="194"/>
                  </a:cubicBezTo>
                  <a:cubicBezTo>
                    <a:pt x="28" y="194"/>
                    <a:pt x="28" y="192"/>
                    <a:pt x="28" y="192"/>
                  </a:cubicBezTo>
                  <a:cubicBezTo>
                    <a:pt x="28" y="192"/>
                    <a:pt x="27" y="190"/>
                    <a:pt x="27" y="190"/>
                  </a:cubicBezTo>
                  <a:cubicBezTo>
                    <a:pt x="26" y="187"/>
                    <a:pt x="26" y="187"/>
                    <a:pt x="26" y="187"/>
                  </a:cubicBezTo>
                  <a:cubicBezTo>
                    <a:pt x="25" y="188"/>
                    <a:pt x="25" y="188"/>
                    <a:pt x="25" y="188"/>
                  </a:cubicBezTo>
                  <a:cubicBezTo>
                    <a:pt x="25" y="188"/>
                    <a:pt x="24" y="189"/>
                    <a:pt x="23" y="188"/>
                  </a:cubicBezTo>
                  <a:cubicBezTo>
                    <a:pt x="23" y="188"/>
                    <a:pt x="19" y="188"/>
                    <a:pt x="19" y="188"/>
                  </a:cubicBezTo>
                  <a:cubicBezTo>
                    <a:pt x="17" y="189"/>
                    <a:pt x="17" y="189"/>
                    <a:pt x="17" y="189"/>
                  </a:cubicBezTo>
                  <a:cubicBezTo>
                    <a:pt x="14" y="188"/>
                    <a:pt x="14" y="188"/>
                    <a:pt x="14" y="188"/>
                  </a:cubicBezTo>
                  <a:cubicBezTo>
                    <a:pt x="14" y="188"/>
                    <a:pt x="13" y="189"/>
                    <a:pt x="12" y="189"/>
                  </a:cubicBezTo>
                  <a:cubicBezTo>
                    <a:pt x="12" y="189"/>
                    <a:pt x="11" y="189"/>
                    <a:pt x="11" y="188"/>
                  </a:cubicBezTo>
                  <a:cubicBezTo>
                    <a:pt x="11" y="188"/>
                    <a:pt x="14" y="185"/>
                    <a:pt x="14" y="185"/>
                  </a:cubicBezTo>
                  <a:cubicBezTo>
                    <a:pt x="14" y="185"/>
                    <a:pt x="14" y="185"/>
                    <a:pt x="14" y="184"/>
                  </a:cubicBezTo>
                  <a:cubicBezTo>
                    <a:pt x="14" y="183"/>
                    <a:pt x="14" y="181"/>
                    <a:pt x="14" y="181"/>
                  </a:cubicBezTo>
                  <a:cubicBezTo>
                    <a:pt x="14" y="180"/>
                    <a:pt x="13" y="177"/>
                    <a:pt x="13" y="177"/>
                  </a:cubicBezTo>
                  <a:cubicBezTo>
                    <a:pt x="13" y="177"/>
                    <a:pt x="12" y="176"/>
                    <a:pt x="13" y="175"/>
                  </a:cubicBezTo>
                  <a:cubicBezTo>
                    <a:pt x="13" y="174"/>
                    <a:pt x="14" y="174"/>
                    <a:pt x="14" y="174"/>
                  </a:cubicBezTo>
                  <a:cubicBezTo>
                    <a:pt x="12" y="173"/>
                    <a:pt x="12" y="173"/>
                    <a:pt x="12" y="173"/>
                  </a:cubicBezTo>
                  <a:cubicBezTo>
                    <a:pt x="12" y="173"/>
                    <a:pt x="12" y="173"/>
                    <a:pt x="11" y="173"/>
                  </a:cubicBezTo>
                  <a:cubicBezTo>
                    <a:pt x="10" y="174"/>
                    <a:pt x="9" y="174"/>
                    <a:pt x="9" y="174"/>
                  </a:cubicBezTo>
                  <a:cubicBezTo>
                    <a:pt x="8" y="172"/>
                    <a:pt x="8" y="172"/>
                    <a:pt x="8" y="172"/>
                  </a:cubicBezTo>
                  <a:cubicBezTo>
                    <a:pt x="8" y="172"/>
                    <a:pt x="7" y="173"/>
                    <a:pt x="7" y="172"/>
                  </a:cubicBezTo>
                  <a:cubicBezTo>
                    <a:pt x="6" y="172"/>
                    <a:pt x="4" y="171"/>
                    <a:pt x="4" y="171"/>
                  </a:cubicBezTo>
                  <a:cubicBezTo>
                    <a:pt x="4" y="171"/>
                    <a:pt x="4" y="169"/>
                    <a:pt x="4" y="169"/>
                  </a:cubicBezTo>
                  <a:cubicBezTo>
                    <a:pt x="5" y="168"/>
                    <a:pt x="5" y="168"/>
                    <a:pt x="5" y="167"/>
                  </a:cubicBezTo>
                  <a:cubicBezTo>
                    <a:pt x="5" y="166"/>
                    <a:pt x="5" y="165"/>
                    <a:pt x="6" y="164"/>
                  </a:cubicBezTo>
                  <a:cubicBezTo>
                    <a:pt x="6" y="163"/>
                    <a:pt x="7" y="162"/>
                    <a:pt x="8" y="162"/>
                  </a:cubicBezTo>
                  <a:cubicBezTo>
                    <a:pt x="9" y="161"/>
                    <a:pt x="9" y="161"/>
                    <a:pt x="9" y="161"/>
                  </a:cubicBezTo>
                  <a:cubicBezTo>
                    <a:pt x="11" y="157"/>
                    <a:pt x="11" y="157"/>
                    <a:pt x="11" y="157"/>
                  </a:cubicBezTo>
                  <a:cubicBezTo>
                    <a:pt x="11" y="157"/>
                    <a:pt x="11" y="155"/>
                    <a:pt x="11" y="155"/>
                  </a:cubicBezTo>
                  <a:cubicBezTo>
                    <a:pt x="11" y="155"/>
                    <a:pt x="12" y="153"/>
                    <a:pt x="12" y="152"/>
                  </a:cubicBezTo>
                  <a:cubicBezTo>
                    <a:pt x="12" y="152"/>
                    <a:pt x="13" y="150"/>
                    <a:pt x="13" y="150"/>
                  </a:cubicBezTo>
                  <a:cubicBezTo>
                    <a:pt x="13" y="150"/>
                    <a:pt x="14" y="149"/>
                    <a:pt x="14" y="148"/>
                  </a:cubicBezTo>
                  <a:cubicBezTo>
                    <a:pt x="15" y="148"/>
                    <a:pt x="17" y="146"/>
                    <a:pt x="17" y="146"/>
                  </a:cubicBezTo>
                  <a:cubicBezTo>
                    <a:pt x="17" y="146"/>
                    <a:pt x="18" y="143"/>
                    <a:pt x="18" y="143"/>
                  </a:cubicBezTo>
                  <a:cubicBezTo>
                    <a:pt x="18" y="143"/>
                    <a:pt x="19" y="140"/>
                    <a:pt x="19" y="140"/>
                  </a:cubicBezTo>
                  <a:cubicBezTo>
                    <a:pt x="18" y="138"/>
                    <a:pt x="18" y="138"/>
                    <a:pt x="18" y="138"/>
                  </a:cubicBezTo>
                  <a:cubicBezTo>
                    <a:pt x="17" y="137"/>
                    <a:pt x="17" y="137"/>
                    <a:pt x="17" y="137"/>
                  </a:cubicBezTo>
                  <a:cubicBezTo>
                    <a:pt x="19" y="136"/>
                    <a:pt x="19" y="136"/>
                    <a:pt x="19" y="136"/>
                  </a:cubicBezTo>
                  <a:cubicBezTo>
                    <a:pt x="19" y="136"/>
                    <a:pt x="19" y="136"/>
                    <a:pt x="20" y="136"/>
                  </a:cubicBezTo>
                  <a:cubicBezTo>
                    <a:pt x="21" y="136"/>
                    <a:pt x="22" y="135"/>
                    <a:pt x="22" y="135"/>
                  </a:cubicBezTo>
                  <a:cubicBezTo>
                    <a:pt x="23" y="135"/>
                    <a:pt x="25" y="134"/>
                    <a:pt x="25" y="134"/>
                  </a:cubicBezTo>
                  <a:cubicBezTo>
                    <a:pt x="25" y="133"/>
                    <a:pt x="26" y="133"/>
                    <a:pt x="26" y="133"/>
                  </a:cubicBezTo>
                  <a:cubicBezTo>
                    <a:pt x="27" y="133"/>
                    <a:pt x="29" y="132"/>
                    <a:pt x="29" y="132"/>
                  </a:cubicBezTo>
                  <a:cubicBezTo>
                    <a:pt x="29" y="132"/>
                    <a:pt x="30" y="131"/>
                    <a:pt x="30" y="131"/>
                  </a:cubicBezTo>
                  <a:cubicBezTo>
                    <a:pt x="30" y="130"/>
                    <a:pt x="30" y="130"/>
                    <a:pt x="30" y="130"/>
                  </a:cubicBezTo>
                  <a:cubicBezTo>
                    <a:pt x="32" y="129"/>
                    <a:pt x="32" y="129"/>
                    <a:pt x="32" y="129"/>
                  </a:cubicBezTo>
                  <a:cubicBezTo>
                    <a:pt x="32" y="129"/>
                    <a:pt x="33" y="128"/>
                    <a:pt x="33" y="127"/>
                  </a:cubicBezTo>
                  <a:cubicBezTo>
                    <a:pt x="33" y="127"/>
                    <a:pt x="34" y="125"/>
                    <a:pt x="34" y="125"/>
                  </a:cubicBezTo>
                  <a:cubicBezTo>
                    <a:pt x="34" y="124"/>
                    <a:pt x="37" y="121"/>
                    <a:pt x="37" y="121"/>
                  </a:cubicBezTo>
                  <a:cubicBezTo>
                    <a:pt x="41" y="114"/>
                    <a:pt x="41" y="114"/>
                    <a:pt x="41" y="114"/>
                  </a:cubicBezTo>
                  <a:cubicBezTo>
                    <a:pt x="50" y="100"/>
                    <a:pt x="50" y="100"/>
                    <a:pt x="50" y="100"/>
                  </a:cubicBezTo>
                  <a:cubicBezTo>
                    <a:pt x="49" y="98"/>
                    <a:pt x="49" y="98"/>
                    <a:pt x="49" y="98"/>
                  </a:cubicBezTo>
                  <a:cubicBezTo>
                    <a:pt x="52" y="93"/>
                    <a:pt x="52" y="93"/>
                    <a:pt x="52" y="93"/>
                  </a:cubicBezTo>
                  <a:cubicBezTo>
                    <a:pt x="57" y="85"/>
                    <a:pt x="57" y="85"/>
                    <a:pt x="57" y="85"/>
                  </a:cubicBezTo>
                  <a:cubicBezTo>
                    <a:pt x="62" y="74"/>
                    <a:pt x="62" y="74"/>
                    <a:pt x="62" y="74"/>
                  </a:cubicBezTo>
                  <a:cubicBezTo>
                    <a:pt x="65" y="68"/>
                    <a:pt x="65" y="68"/>
                    <a:pt x="65" y="68"/>
                  </a:cubicBezTo>
                  <a:cubicBezTo>
                    <a:pt x="69" y="61"/>
                    <a:pt x="69" y="61"/>
                    <a:pt x="69" y="61"/>
                  </a:cubicBezTo>
                  <a:cubicBezTo>
                    <a:pt x="71" y="55"/>
                    <a:pt x="71" y="55"/>
                    <a:pt x="71" y="55"/>
                  </a:cubicBezTo>
                  <a:cubicBezTo>
                    <a:pt x="71" y="48"/>
                    <a:pt x="71" y="48"/>
                    <a:pt x="71" y="48"/>
                  </a:cubicBezTo>
                  <a:cubicBezTo>
                    <a:pt x="71" y="43"/>
                    <a:pt x="71" y="43"/>
                    <a:pt x="71" y="43"/>
                  </a:cubicBezTo>
                  <a:cubicBezTo>
                    <a:pt x="71" y="39"/>
                    <a:pt x="71" y="39"/>
                    <a:pt x="71" y="39"/>
                  </a:cubicBezTo>
                  <a:cubicBezTo>
                    <a:pt x="71" y="37"/>
                    <a:pt x="71" y="37"/>
                    <a:pt x="71" y="37"/>
                  </a:cubicBezTo>
                  <a:cubicBezTo>
                    <a:pt x="71" y="35"/>
                    <a:pt x="71" y="35"/>
                    <a:pt x="71" y="35"/>
                  </a:cubicBezTo>
                  <a:cubicBezTo>
                    <a:pt x="70" y="32"/>
                    <a:pt x="70" y="32"/>
                    <a:pt x="70" y="32"/>
                  </a:cubicBezTo>
                  <a:cubicBezTo>
                    <a:pt x="72" y="30"/>
                    <a:pt x="72" y="30"/>
                    <a:pt x="72" y="30"/>
                  </a:cubicBezTo>
                  <a:cubicBezTo>
                    <a:pt x="72" y="28"/>
                    <a:pt x="72" y="28"/>
                    <a:pt x="72" y="28"/>
                  </a:cubicBezTo>
                  <a:cubicBezTo>
                    <a:pt x="72" y="26"/>
                    <a:pt x="72" y="26"/>
                    <a:pt x="72" y="26"/>
                  </a:cubicBezTo>
                  <a:cubicBezTo>
                    <a:pt x="72" y="24"/>
                    <a:pt x="72" y="24"/>
                    <a:pt x="72" y="24"/>
                  </a:cubicBezTo>
                  <a:cubicBezTo>
                    <a:pt x="73" y="22"/>
                    <a:pt x="73" y="22"/>
                    <a:pt x="73" y="22"/>
                  </a:cubicBezTo>
                  <a:cubicBezTo>
                    <a:pt x="72" y="19"/>
                    <a:pt x="72" y="19"/>
                    <a:pt x="72" y="19"/>
                  </a:cubicBezTo>
                  <a:cubicBezTo>
                    <a:pt x="73" y="17"/>
                    <a:pt x="73" y="17"/>
                    <a:pt x="73" y="17"/>
                  </a:cubicBezTo>
                  <a:cubicBezTo>
                    <a:pt x="72" y="16"/>
                    <a:pt x="72" y="16"/>
                    <a:pt x="72" y="16"/>
                  </a:cubicBezTo>
                  <a:cubicBezTo>
                    <a:pt x="73" y="13"/>
                    <a:pt x="73" y="13"/>
                    <a:pt x="73" y="13"/>
                  </a:cubicBezTo>
                  <a:cubicBezTo>
                    <a:pt x="73" y="11"/>
                    <a:pt x="73" y="11"/>
                    <a:pt x="73" y="11"/>
                  </a:cubicBezTo>
                  <a:lnTo>
                    <a:pt x="74" y="9"/>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3" name="Freeform 78"/>
            <p:cNvSpPr>
              <a:spLocks noEditPoints="1"/>
            </p:cNvSpPr>
            <p:nvPr/>
          </p:nvSpPr>
          <p:spPr bwMode="auto">
            <a:xfrm>
              <a:off x="4704932" y="2283682"/>
              <a:ext cx="711331" cy="913063"/>
            </a:xfrm>
            <a:custGeom>
              <a:avLst/>
              <a:gdLst>
                <a:gd name="T0" fmla="*/ 264 w 312"/>
                <a:gd name="T1" fmla="*/ 340 h 413"/>
                <a:gd name="T2" fmla="*/ 240 w 312"/>
                <a:gd name="T3" fmla="*/ 363 h 413"/>
                <a:gd name="T4" fmla="*/ 252 w 312"/>
                <a:gd name="T5" fmla="*/ 385 h 413"/>
                <a:gd name="T6" fmla="*/ 237 w 312"/>
                <a:gd name="T7" fmla="*/ 387 h 413"/>
                <a:gd name="T8" fmla="*/ 211 w 312"/>
                <a:gd name="T9" fmla="*/ 393 h 413"/>
                <a:gd name="T10" fmla="*/ 177 w 312"/>
                <a:gd name="T11" fmla="*/ 404 h 413"/>
                <a:gd name="T12" fmla="*/ 157 w 312"/>
                <a:gd name="T13" fmla="*/ 404 h 413"/>
                <a:gd name="T14" fmla="*/ 142 w 312"/>
                <a:gd name="T15" fmla="*/ 400 h 413"/>
                <a:gd name="T16" fmla="*/ 121 w 312"/>
                <a:gd name="T17" fmla="*/ 394 h 413"/>
                <a:gd name="T18" fmla="*/ 101 w 312"/>
                <a:gd name="T19" fmla="*/ 391 h 413"/>
                <a:gd name="T20" fmla="*/ 94 w 312"/>
                <a:gd name="T21" fmla="*/ 388 h 413"/>
                <a:gd name="T22" fmla="*/ 89 w 312"/>
                <a:gd name="T23" fmla="*/ 383 h 413"/>
                <a:gd name="T24" fmla="*/ 90 w 312"/>
                <a:gd name="T25" fmla="*/ 393 h 413"/>
                <a:gd name="T26" fmla="*/ 73 w 312"/>
                <a:gd name="T27" fmla="*/ 396 h 413"/>
                <a:gd name="T28" fmla="*/ 57 w 312"/>
                <a:gd name="T29" fmla="*/ 396 h 413"/>
                <a:gd name="T30" fmla="*/ 53 w 312"/>
                <a:gd name="T31" fmla="*/ 368 h 413"/>
                <a:gd name="T32" fmla="*/ 50 w 312"/>
                <a:gd name="T33" fmla="*/ 308 h 413"/>
                <a:gd name="T34" fmla="*/ 13 w 312"/>
                <a:gd name="T35" fmla="*/ 292 h 413"/>
                <a:gd name="T36" fmla="*/ 6 w 312"/>
                <a:gd name="T37" fmla="*/ 262 h 413"/>
                <a:gd name="T38" fmla="*/ 12 w 312"/>
                <a:gd name="T39" fmla="*/ 245 h 413"/>
                <a:gd name="T40" fmla="*/ 11 w 312"/>
                <a:gd name="T41" fmla="*/ 228 h 413"/>
                <a:gd name="T42" fmla="*/ 5 w 312"/>
                <a:gd name="T43" fmla="*/ 217 h 413"/>
                <a:gd name="T44" fmla="*/ 1 w 312"/>
                <a:gd name="T45" fmla="*/ 207 h 413"/>
                <a:gd name="T46" fmla="*/ 7 w 312"/>
                <a:gd name="T47" fmla="*/ 198 h 413"/>
                <a:gd name="T48" fmla="*/ 9 w 312"/>
                <a:gd name="T49" fmla="*/ 175 h 413"/>
                <a:gd name="T50" fmla="*/ 12 w 312"/>
                <a:gd name="T51" fmla="*/ 161 h 413"/>
                <a:gd name="T52" fmla="*/ 32 w 312"/>
                <a:gd name="T53" fmla="*/ 160 h 413"/>
                <a:gd name="T54" fmla="*/ 41 w 312"/>
                <a:gd name="T55" fmla="*/ 146 h 413"/>
                <a:gd name="T56" fmla="*/ 33 w 312"/>
                <a:gd name="T57" fmla="*/ 128 h 413"/>
                <a:gd name="T58" fmla="*/ 47 w 312"/>
                <a:gd name="T59" fmla="*/ 94 h 413"/>
                <a:gd name="T60" fmla="*/ 49 w 312"/>
                <a:gd name="T61" fmla="*/ 65 h 413"/>
                <a:gd name="T62" fmla="*/ 78 w 312"/>
                <a:gd name="T63" fmla="*/ 80 h 413"/>
                <a:gd name="T64" fmla="*/ 93 w 312"/>
                <a:gd name="T65" fmla="*/ 74 h 413"/>
                <a:gd name="T66" fmla="*/ 114 w 312"/>
                <a:gd name="T67" fmla="*/ 57 h 413"/>
                <a:gd name="T68" fmla="*/ 102 w 312"/>
                <a:gd name="T69" fmla="*/ 41 h 413"/>
                <a:gd name="T70" fmla="*/ 104 w 312"/>
                <a:gd name="T71" fmla="*/ 25 h 413"/>
                <a:gd name="T72" fmla="*/ 95 w 312"/>
                <a:gd name="T73" fmla="*/ 12 h 413"/>
                <a:gd name="T74" fmla="*/ 119 w 312"/>
                <a:gd name="T75" fmla="*/ 5 h 413"/>
                <a:gd name="T76" fmla="*/ 136 w 312"/>
                <a:gd name="T77" fmla="*/ 25 h 413"/>
                <a:gd name="T78" fmla="*/ 163 w 312"/>
                <a:gd name="T79" fmla="*/ 35 h 413"/>
                <a:gd name="T80" fmla="*/ 176 w 312"/>
                <a:gd name="T81" fmla="*/ 25 h 413"/>
                <a:gd name="T82" fmla="*/ 162 w 312"/>
                <a:gd name="T83" fmla="*/ 46 h 413"/>
                <a:gd name="T84" fmla="*/ 182 w 312"/>
                <a:gd name="T85" fmla="*/ 53 h 413"/>
                <a:gd name="T86" fmla="*/ 212 w 312"/>
                <a:gd name="T87" fmla="*/ 30 h 413"/>
                <a:gd name="T88" fmla="*/ 221 w 312"/>
                <a:gd name="T89" fmla="*/ 28 h 413"/>
                <a:gd name="T90" fmla="*/ 236 w 312"/>
                <a:gd name="T91" fmla="*/ 18 h 413"/>
                <a:gd name="T92" fmla="*/ 242 w 312"/>
                <a:gd name="T93" fmla="*/ 21 h 413"/>
                <a:gd name="T94" fmla="*/ 253 w 312"/>
                <a:gd name="T95" fmla="*/ 29 h 413"/>
                <a:gd name="T96" fmla="*/ 262 w 312"/>
                <a:gd name="T97" fmla="*/ 42 h 413"/>
                <a:gd name="T98" fmla="*/ 273 w 312"/>
                <a:gd name="T99" fmla="*/ 58 h 413"/>
                <a:gd name="T100" fmla="*/ 279 w 312"/>
                <a:gd name="T101" fmla="*/ 113 h 413"/>
                <a:gd name="T102" fmla="*/ 294 w 312"/>
                <a:gd name="T103" fmla="*/ 162 h 413"/>
                <a:gd name="T104" fmla="*/ 309 w 312"/>
                <a:gd name="T105" fmla="*/ 197 h 413"/>
                <a:gd name="T106" fmla="*/ 297 w 312"/>
                <a:gd name="T107" fmla="*/ 205 h 413"/>
                <a:gd name="T108" fmla="*/ 262 w 312"/>
                <a:gd name="T109" fmla="*/ 224 h 413"/>
                <a:gd name="T110" fmla="*/ 219 w 312"/>
                <a:gd name="T111" fmla="*/ 253 h 413"/>
                <a:gd name="T112" fmla="*/ 226 w 312"/>
                <a:gd name="T113" fmla="*/ 277 h 413"/>
                <a:gd name="T114" fmla="*/ 257 w 312"/>
                <a:gd name="T115" fmla="*/ 309 h 413"/>
                <a:gd name="T116" fmla="*/ 55 w 312"/>
                <a:gd name="T117" fmla="*/ 394 h 413"/>
                <a:gd name="T118" fmla="*/ 312 w 312"/>
                <a:gd name="T119" fmla="*/ 204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2" h="413">
                  <a:moveTo>
                    <a:pt x="275" y="325"/>
                  </a:moveTo>
                  <a:cubicBezTo>
                    <a:pt x="275" y="325"/>
                    <a:pt x="275" y="325"/>
                    <a:pt x="275" y="325"/>
                  </a:cubicBezTo>
                  <a:cubicBezTo>
                    <a:pt x="275" y="328"/>
                    <a:pt x="275" y="328"/>
                    <a:pt x="275" y="328"/>
                  </a:cubicBezTo>
                  <a:cubicBezTo>
                    <a:pt x="276" y="333"/>
                    <a:pt x="276" y="333"/>
                    <a:pt x="276" y="333"/>
                  </a:cubicBezTo>
                  <a:cubicBezTo>
                    <a:pt x="276" y="336"/>
                    <a:pt x="276" y="336"/>
                    <a:pt x="276" y="336"/>
                  </a:cubicBezTo>
                  <a:cubicBezTo>
                    <a:pt x="276" y="336"/>
                    <a:pt x="275" y="338"/>
                    <a:pt x="274" y="338"/>
                  </a:cubicBezTo>
                  <a:cubicBezTo>
                    <a:pt x="274" y="338"/>
                    <a:pt x="273" y="339"/>
                    <a:pt x="272" y="339"/>
                  </a:cubicBezTo>
                  <a:cubicBezTo>
                    <a:pt x="271" y="338"/>
                    <a:pt x="270" y="337"/>
                    <a:pt x="270" y="337"/>
                  </a:cubicBezTo>
                  <a:cubicBezTo>
                    <a:pt x="264" y="337"/>
                    <a:pt x="264" y="337"/>
                    <a:pt x="264" y="337"/>
                  </a:cubicBezTo>
                  <a:cubicBezTo>
                    <a:pt x="264" y="337"/>
                    <a:pt x="264" y="339"/>
                    <a:pt x="264" y="340"/>
                  </a:cubicBezTo>
                  <a:cubicBezTo>
                    <a:pt x="263" y="342"/>
                    <a:pt x="263" y="342"/>
                    <a:pt x="263" y="342"/>
                  </a:cubicBezTo>
                  <a:cubicBezTo>
                    <a:pt x="263" y="347"/>
                    <a:pt x="263" y="347"/>
                    <a:pt x="263" y="347"/>
                  </a:cubicBezTo>
                  <a:cubicBezTo>
                    <a:pt x="258" y="352"/>
                    <a:pt x="258" y="352"/>
                    <a:pt x="258" y="352"/>
                  </a:cubicBezTo>
                  <a:cubicBezTo>
                    <a:pt x="257" y="352"/>
                    <a:pt x="257" y="352"/>
                    <a:pt x="257" y="352"/>
                  </a:cubicBezTo>
                  <a:cubicBezTo>
                    <a:pt x="257" y="352"/>
                    <a:pt x="256" y="353"/>
                    <a:pt x="256" y="353"/>
                  </a:cubicBezTo>
                  <a:cubicBezTo>
                    <a:pt x="256" y="353"/>
                    <a:pt x="251" y="355"/>
                    <a:pt x="251" y="355"/>
                  </a:cubicBezTo>
                  <a:cubicBezTo>
                    <a:pt x="249" y="357"/>
                    <a:pt x="249" y="357"/>
                    <a:pt x="249" y="357"/>
                  </a:cubicBezTo>
                  <a:cubicBezTo>
                    <a:pt x="248" y="357"/>
                    <a:pt x="248" y="357"/>
                    <a:pt x="248" y="357"/>
                  </a:cubicBezTo>
                  <a:cubicBezTo>
                    <a:pt x="248" y="357"/>
                    <a:pt x="245" y="359"/>
                    <a:pt x="243" y="361"/>
                  </a:cubicBezTo>
                  <a:cubicBezTo>
                    <a:pt x="240" y="363"/>
                    <a:pt x="240" y="363"/>
                    <a:pt x="240" y="363"/>
                  </a:cubicBezTo>
                  <a:cubicBezTo>
                    <a:pt x="240" y="363"/>
                    <a:pt x="240" y="363"/>
                    <a:pt x="240" y="363"/>
                  </a:cubicBezTo>
                  <a:cubicBezTo>
                    <a:pt x="240" y="363"/>
                    <a:pt x="240" y="363"/>
                    <a:pt x="240" y="363"/>
                  </a:cubicBezTo>
                  <a:cubicBezTo>
                    <a:pt x="242" y="368"/>
                    <a:pt x="242" y="368"/>
                    <a:pt x="242" y="368"/>
                  </a:cubicBezTo>
                  <a:cubicBezTo>
                    <a:pt x="245" y="371"/>
                    <a:pt x="245" y="371"/>
                    <a:pt x="245" y="371"/>
                  </a:cubicBezTo>
                  <a:cubicBezTo>
                    <a:pt x="248" y="376"/>
                    <a:pt x="248" y="376"/>
                    <a:pt x="248" y="376"/>
                  </a:cubicBezTo>
                  <a:cubicBezTo>
                    <a:pt x="248" y="379"/>
                    <a:pt x="248" y="379"/>
                    <a:pt x="248" y="379"/>
                  </a:cubicBezTo>
                  <a:cubicBezTo>
                    <a:pt x="248" y="379"/>
                    <a:pt x="246" y="381"/>
                    <a:pt x="246" y="381"/>
                  </a:cubicBezTo>
                  <a:cubicBezTo>
                    <a:pt x="246" y="382"/>
                    <a:pt x="245" y="384"/>
                    <a:pt x="246" y="384"/>
                  </a:cubicBezTo>
                  <a:cubicBezTo>
                    <a:pt x="247" y="384"/>
                    <a:pt x="251" y="385"/>
                    <a:pt x="251" y="385"/>
                  </a:cubicBezTo>
                  <a:cubicBezTo>
                    <a:pt x="251" y="385"/>
                    <a:pt x="252" y="385"/>
                    <a:pt x="252" y="385"/>
                  </a:cubicBezTo>
                  <a:cubicBezTo>
                    <a:pt x="253" y="385"/>
                    <a:pt x="253" y="386"/>
                    <a:pt x="253" y="386"/>
                  </a:cubicBezTo>
                  <a:cubicBezTo>
                    <a:pt x="253" y="390"/>
                    <a:pt x="253" y="390"/>
                    <a:pt x="253" y="390"/>
                  </a:cubicBezTo>
                  <a:cubicBezTo>
                    <a:pt x="253" y="390"/>
                    <a:pt x="253" y="391"/>
                    <a:pt x="253" y="395"/>
                  </a:cubicBezTo>
                  <a:cubicBezTo>
                    <a:pt x="253" y="399"/>
                    <a:pt x="252" y="398"/>
                    <a:pt x="252" y="398"/>
                  </a:cubicBezTo>
                  <a:cubicBezTo>
                    <a:pt x="252" y="398"/>
                    <a:pt x="247" y="396"/>
                    <a:pt x="247" y="396"/>
                  </a:cubicBezTo>
                  <a:cubicBezTo>
                    <a:pt x="247" y="396"/>
                    <a:pt x="245" y="394"/>
                    <a:pt x="245" y="394"/>
                  </a:cubicBezTo>
                  <a:cubicBezTo>
                    <a:pt x="244" y="393"/>
                    <a:pt x="244" y="392"/>
                    <a:pt x="244" y="391"/>
                  </a:cubicBezTo>
                  <a:cubicBezTo>
                    <a:pt x="244" y="390"/>
                    <a:pt x="245" y="388"/>
                    <a:pt x="245" y="388"/>
                  </a:cubicBezTo>
                  <a:cubicBezTo>
                    <a:pt x="245" y="388"/>
                    <a:pt x="241" y="387"/>
                    <a:pt x="241" y="387"/>
                  </a:cubicBezTo>
                  <a:cubicBezTo>
                    <a:pt x="241" y="387"/>
                    <a:pt x="238" y="387"/>
                    <a:pt x="237" y="387"/>
                  </a:cubicBezTo>
                  <a:cubicBezTo>
                    <a:pt x="236" y="387"/>
                    <a:pt x="235" y="389"/>
                    <a:pt x="235" y="389"/>
                  </a:cubicBezTo>
                  <a:cubicBezTo>
                    <a:pt x="234" y="390"/>
                    <a:pt x="233" y="389"/>
                    <a:pt x="232" y="389"/>
                  </a:cubicBezTo>
                  <a:cubicBezTo>
                    <a:pt x="232" y="389"/>
                    <a:pt x="231" y="387"/>
                    <a:pt x="231" y="387"/>
                  </a:cubicBezTo>
                  <a:cubicBezTo>
                    <a:pt x="230" y="387"/>
                    <a:pt x="226" y="386"/>
                    <a:pt x="225" y="386"/>
                  </a:cubicBezTo>
                  <a:cubicBezTo>
                    <a:pt x="225" y="386"/>
                    <a:pt x="223" y="386"/>
                    <a:pt x="221" y="386"/>
                  </a:cubicBezTo>
                  <a:cubicBezTo>
                    <a:pt x="220" y="387"/>
                    <a:pt x="221" y="387"/>
                    <a:pt x="222" y="390"/>
                  </a:cubicBezTo>
                  <a:cubicBezTo>
                    <a:pt x="222" y="393"/>
                    <a:pt x="221" y="391"/>
                    <a:pt x="220" y="391"/>
                  </a:cubicBezTo>
                  <a:cubicBezTo>
                    <a:pt x="219" y="391"/>
                    <a:pt x="219" y="391"/>
                    <a:pt x="217" y="391"/>
                  </a:cubicBezTo>
                  <a:cubicBezTo>
                    <a:pt x="215" y="391"/>
                    <a:pt x="214" y="391"/>
                    <a:pt x="212" y="391"/>
                  </a:cubicBezTo>
                  <a:cubicBezTo>
                    <a:pt x="211" y="392"/>
                    <a:pt x="211" y="392"/>
                    <a:pt x="211" y="393"/>
                  </a:cubicBezTo>
                  <a:cubicBezTo>
                    <a:pt x="210" y="394"/>
                    <a:pt x="208" y="394"/>
                    <a:pt x="207" y="394"/>
                  </a:cubicBezTo>
                  <a:cubicBezTo>
                    <a:pt x="206" y="394"/>
                    <a:pt x="202" y="394"/>
                    <a:pt x="202" y="394"/>
                  </a:cubicBezTo>
                  <a:cubicBezTo>
                    <a:pt x="201" y="394"/>
                    <a:pt x="200" y="396"/>
                    <a:pt x="199" y="397"/>
                  </a:cubicBezTo>
                  <a:cubicBezTo>
                    <a:pt x="199" y="397"/>
                    <a:pt x="195" y="397"/>
                    <a:pt x="195" y="397"/>
                  </a:cubicBezTo>
                  <a:cubicBezTo>
                    <a:pt x="194" y="398"/>
                    <a:pt x="194" y="398"/>
                    <a:pt x="193" y="399"/>
                  </a:cubicBezTo>
                  <a:cubicBezTo>
                    <a:pt x="191" y="400"/>
                    <a:pt x="191" y="400"/>
                    <a:pt x="190" y="402"/>
                  </a:cubicBezTo>
                  <a:cubicBezTo>
                    <a:pt x="188" y="404"/>
                    <a:pt x="189" y="403"/>
                    <a:pt x="185" y="402"/>
                  </a:cubicBezTo>
                  <a:cubicBezTo>
                    <a:pt x="182" y="402"/>
                    <a:pt x="184" y="403"/>
                    <a:pt x="183" y="403"/>
                  </a:cubicBezTo>
                  <a:cubicBezTo>
                    <a:pt x="182" y="403"/>
                    <a:pt x="181" y="404"/>
                    <a:pt x="180" y="405"/>
                  </a:cubicBezTo>
                  <a:cubicBezTo>
                    <a:pt x="180" y="406"/>
                    <a:pt x="178" y="404"/>
                    <a:pt x="177" y="404"/>
                  </a:cubicBezTo>
                  <a:cubicBezTo>
                    <a:pt x="176" y="405"/>
                    <a:pt x="176" y="403"/>
                    <a:pt x="176" y="400"/>
                  </a:cubicBezTo>
                  <a:cubicBezTo>
                    <a:pt x="175" y="398"/>
                    <a:pt x="173" y="398"/>
                    <a:pt x="173" y="398"/>
                  </a:cubicBezTo>
                  <a:cubicBezTo>
                    <a:pt x="173" y="398"/>
                    <a:pt x="171" y="398"/>
                    <a:pt x="171" y="397"/>
                  </a:cubicBezTo>
                  <a:cubicBezTo>
                    <a:pt x="171" y="396"/>
                    <a:pt x="167" y="396"/>
                    <a:pt x="166" y="396"/>
                  </a:cubicBezTo>
                  <a:cubicBezTo>
                    <a:pt x="166" y="396"/>
                    <a:pt x="163" y="396"/>
                    <a:pt x="163" y="396"/>
                  </a:cubicBezTo>
                  <a:cubicBezTo>
                    <a:pt x="163" y="396"/>
                    <a:pt x="160" y="396"/>
                    <a:pt x="160" y="397"/>
                  </a:cubicBezTo>
                  <a:cubicBezTo>
                    <a:pt x="160" y="397"/>
                    <a:pt x="159" y="397"/>
                    <a:pt x="157" y="398"/>
                  </a:cubicBezTo>
                  <a:cubicBezTo>
                    <a:pt x="154" y="399"/>
                    <a:pt x="156" y="398"/>
                    <a:pt x="156" y="400"/>
                  </a:cubicBezTo>
                  <a:cubicBezTo>
                    <a:pt x="157" y="401"/>
                    <a:pt x="157" y="402"/>
                    <a:pt x="157" y="402"/>
                  </a:cubicBezTo>
                  <a:cubicBezTo>
                    <a:pt x="158" y="403"/>
                    <a:pt x="157" y="402"/>
                    <a:pt x="157" y="404"/>
                  </a:cubicBezTo>
                  <a:cubicBezTo>
                    <a:pt x="156" y="406"/>
                    <a:pt x="156" y="405"/>
                    <a:pt x="156" y="407"/>
                  </a:cubicBezTo>
                  <a:cubicBezTo>
                    <a:pt x="155" y="408"/>
                    <a:pt x="155" y="407"/>
                    <a:pt x="154" y="410"/>
                  </a:cubicBezTo>
                  <a:cubicBezTo>
                    <a:pt x="153" y="412"/>
                    <a:pt x="154" y="410"/>
                    <a:pt x="153" y="412"/>
                  </a:cubicBezTo>
                  <a:cubicBezTo>
                    <a:pt x="152" y="413"/>
                    <a:pt x="150" y="412"/>
                    <a:pt x="148" y="411"/>
                  </a:cubicBezTo>
                  <a:cubicBezTo>
                    <a:pt x="147" y="411"/>
                    <a:pt x="148" y="410"/>
                    <a:pt x="148" y="408"/>
                  </a:cubicBezTo>
                  <a:cubicBezTo>
                    <a:pt x="149" y="406"/>
                    <a:pt x="148" y="407"/>
                    <a:pt x="148" y="406"/>
                  </a:cubicBezTo>
                  <a:cubicBezTo>
                    <a:pt x="148" y="405"/>
                    <a:pt x="147" y="406"/>
                    <a:pt x="145" y="407"/>
                  </a:cubicBezTo>
                  <a:cubicBezTo>
                    <a:pt x="144" y="407"/>
                    <a:pt x="144" y="405"/>
                    <a:pt x="145" y="403"/>
                  </a:cubicBezTo>
                  <a:cubicBezTo>
                    <a:pt x="145" y="401"/>
                    <a:pt x="144" y="402"/>
                    <a:pt x="144" y="401"/>
                  </a:cubicBezTo>
                  <a:cubicBezTo>
                    <a:pt x="144" y="401"/>
                    <a:pt x="143" y="400"/>
                    <a:pt x="142" y="400"/>
                  </a:cubicBezTo>
                  <a:cubicBezTo>
                    <a:pt x="141" y="400"/>
                    <a:pt x="140" y="399"/>
                    <a:pt x="140" y="399"/>
                  </a:cubicBezTo>
                  <a:cubicBezTo>
                    <a:pt x="139" y="398"/>
                    <a:pt x="137" y="396"/>
                    <a:pt x="136" y="395"/>
                  </a:cubicBezTo>
                  <a:cubicBezTo>
                    <a:pt x="134" y="394"/>
                    <a:pt x="132" y="395"/>
                    <a:pt x="132" y="395"/>
                  </a:cubicBezTo>
                  <a:cubicBezTo>
                    <a:pt x="132" y="395"/>
                    <a:pt x="130" y="397"/>
                    <a:pt x="128" y="399"/>
                  </a:cubicBezTo>
                  <a:cubicBezTo>
                    <a:pt x="128" y="399"/>
                    <a:pt x="128" y="400"/>
                    <a:pt x="128" y="400"/>
                  </a:cubicBezTo>
                  <a:cubicBezTo>
                    <a:pt x="127" y="400"/>
                    <a:pt x="127" y="400"/>
                    <a:pt x="127" y="399"/>
                  </a:cubicBezTo>
                  <a:cubicBezTo>
                    <a:pt x="127" y="399"/>
                    <a:pt x="126" y="398"/>
                    <a:pt x="126" y="398"/>
                  </a:cubicBezTo>
                  <a:cubicBezTo>
                    <a:pt x="126" y="398"/>
                    <a:pt x="126" y="396"/>
                    <a:pt x="125" y="396"/>
                  </a:cubicBezTo>
                  <a:cubicBezTo>
                    <a:pt x="125" y="396"/>
                    <a:pt x="124" y="396"/>
                    <a:pt x="123" y="395"/>
                  </a:cubicBezTo>
                  <a:cubicBezTo>
                    <a:pt x="122" y="395"/>
                    <a:pt x="121" y="394"/>
                    <a:pt x="121" y="394"/>
                  </a:cubicBezTo>
                  <a:cubicBezTo>
                    <a:pt x="120" y="394"/>
                    <a:pt x="118" y="392"/>
                    <a:pt x="118" y="392"/>
                  </a:cubicBezTo>
                  <a:cubicBezTo>
                    <a:pt x="118" y="392"/>
                    <a:pt x="118" y="392"/>
                    <a:pt x="117" y="392"/>
                  </a:cubicBezTo>
                  <a:cubicBezTo>
                    <a:pt x="117" y="392"/>
                    <a:pt x="116" y="391"/>
                    <a:pt x="116" y="391"/>
                  </a:cubicBezTo>
                  <a:cubicBezTo>
                    <a:pt x="115" y="391"/>
                    <a:pt x="115" y="391"/>
                    <a:pt x="115" y="391"/>
                  </a:cubicBezTo>
                  <a:cubicBezTo>
                    <a:pt x="115" y="391"/>
                    <a:pt x="115" y="391"/>
                    <a:pt x="115" y="391"/>
                  </a:cubicBezTo>
                  <a:cubicBezTo>
                    <a:pt x="114" y="391"/>
                    <a:pt x="114" y="391"/>
                    <a:pt x="113" y="390"/>
                  </a:cubicBezTo>
                  <a:cubicBezTo>
                    <a:pt x="111" y="390"/>
                    <a:pt x="112" y="390"/>
                    <a:pt x="110" y="390"/>
                  </a:cubicBezTo>
                  <a:cubicBezTo>
                    <a:pt x="109" y="390"/>
                    <a:pt x="108" y="390"/>
                    <a:pt x="108" y="390"/>
                  </a:cubicBezTo>
                  <a:cubicBezTo>
                    <a:pt x="108" y="390"/>
                    <a:pt x="107" y="389"/>
                    <a:pt x="105" y="389"/>
                  </a:cubicBezTo>
                  <a:cubicBezTo>
                    <a:pt x="104" y="390"/>
                    <a:pt x="102" y="391"/>
                    <a:pt x="101" y="391"/>
                  </a:cubicBezTo>
                  <a:cubicBezTo>
                    <a:pt x="101" y="391"/>
                    <a:pt x="100" y="390"/>
                    <a:pt x="100" y="390"/>
                  </a:cubicBezTo>
                  <a:cubicBezTo>
                    <a:pt x="100" y="390"/>
                    <a:pt x="100" y="389"/>
                    <a:pt x="100" y="389"/>
                  </a:cubicBezTo>
                  <a:cubicBezTo>
                    <a:pt x="100" y="389"/>
                    <a:pt x="99" y="388"/>
                    <a:pt x="98" y="387"/>
                  </a:cubicBezTo>
                  <a:cubicBezTo>
                    <a:pt x="98" y="387"/>
                    <a:pt x="97" y="387"/>
                    <a:pt x="97" y="387"/>
                  </a:cubicBezTo>
                  <a:cubicBezTo>
                    <a:pt x="97" y="387"/>
                    <a:pt x="97" y="387"/>
                    <a:pt x="97" y="388"/>
                  </a:cubicBezTo>
                  <a:cubicBezTo>
                    <a:pt x="97" y="389"/>
                    <a:pt x="99" y="389"/>
                    <a:pt x="97" y="389"/>
                  </a:cubicBezTo>
                  <a:cubicBezTo>
                    <a:pt x="96" y="388"/>
                    <a:pt x="95" y="388"/>
                    <a:pt x="95" y="388"/>
                  </a:cubicBezTo>
                  <a:cubicBezTo>
                    <a:pt x="92" y="389"/>
                    <a:pt x="92" y="389"/>
                    <a:pt x="92" y="389"/>
                  </a:cubicBezTo>
                  <a:cubicBezTo>
                    <a:pt x="93" y="388"/>
                    <a:pt x="93" y="388"/>
                    <a:pt x="93" y="388"/>
                  </a:cubicBezTo>
                  <a:cubicBezTo>
                    <a:pt x="93" y="388"/>
                    <a:pt x="94" y="388"/>
                    <a:pt x="94" y="388"/>
                  </a:cubicBezTo>
                  <a:cubicBezTo>
                    <a:pt x="94" y="387"/>
                    <a:pt x="94" y="387"/>
                    <a:pt x="94" y="387"/>
                  </a:cubicBezTo>
                  <a:cubicBezTo>
                    <a:pt x="94" y="387"/>
                    <a:pt x="94" y="386"/>
                    <a:pt x="94" y="386"/>
                  </a:cubicBezTo>
                  <a:cubicBezTo>
                    <a:pt x="95" y="386"/>
                    <a:pt x="96" y="385"/>
                    <a:pt x="95" y="385"/>
                  </a:cubicBezTo>
                  <a:cubicBezTo>
                    <a:pt x="94" y="385"/>
                    <a:pt x="93" y="385"/>
                    <a:pt x="93" y="385"/>
                  </a:cubicBezTo>
                  <a:cubicBezTo>
                    <a:pt x="93" y="384"/>
                    <a:pt x="93" y="384"/>
                    <a:pt x="93" y="384"/>
                  </a:cubicBezTo>
                  <a:cubicBezTo>
                    <a:pt x="93" y="384"/>
                    <a:pt x="92" y="383"/>
                    <a:pt x="92" y="383"/>
                  </a:cubicBezTo>
                  <a:cubicBezTo>
                    <a:pt x="92" y="384"/>
                    <a:pt x="92" y="385"/>
                    <a:pt x="92" y="385"/>
                  </a:cubicBezTo>
                  <a:cubicBezTo>
                    <a:pt x="91" y="385"/>
                    <a:pt x="91" y="385"/>
                    <a:pt x="91" y="384"/>
                  </a:cubicBezTo>
                  <a:cubicBezTo>
                    <a:pt x="91" y="383"/>
                    <a:pt x="91" y="383"/>
                    <a:pt x="91" y="383"/>
                  </a:cubicBezTo>
                  <a:cubicBezTo>
                    <a:pt x="90" y="383"/>
                    <a:pt x="89" y="383"/>
                    <a:pt x="89" y="383"/>
                  </a:cubicBezTo>
                  <a:cubicBezTo>
                    <a:pt x="89" y="383"/>
                    <a:pt x="90" y="384"/>
                    <a:pt x="88" y="384"/>
                  </a:cubicBezTo>
                  <a:cubicBezTo>
                    <a:pt x="87" y="384"/>
                    <a:pt x="86" y="385"/>
                    <a:pt x="85" y="385"/>
                  </a:cubicBezTo>
                  <a:cubicBezTo>
                    <a:pt x="84" y="386"/>
                    <a:pt x="84" y="387"/>
                    <a:pt x="84" y="387"/>
                  </a:cubicBezTo>
                  <a:cubicBezTo>
                    <a:pt x="84" y="388"/>
                    <a:pt x="82" y="388"/>
                    <a:pt x="82" y="389"/>
                  </a:cubicBezTo>
                  <a:cubicBezTo>
                    <a:pt x="83" y="389"/>
                    <a:pt x="82" y="389"/>
                    <a:pt x="84" y="390"/>
                  </a:cubicBezTo>
                  <a:cubicBezTo>
                    <a:pt x="85" y="390"/>
                    <a:pt x="85" y="390"/>
                    <a:pt x="86" y="390"/>
                  </a:cubicBezTo>
                  <a:cubicBezTo>
                    <a:pt x="87" y="391"/>
                    <a:pt x="88" y="390"/>
                    <a:pt x="88" y="390"/>
                  </a:cubicBezTo>
                  <a:cubicBezTo>
                    <a:pt x="88" y="390"/>
                    <a:pt x="88" y="390"/>
                    <a:pt x="89" y="391"/>
                  </a:cubicBezTo>
                  <a:cubicBezTo>
                    <a:pt x="89" y="391"/>
                    <a:pt x="90" y="390"/>
                    <a:pt x="90" y="391"/>
                  </a:cubicBezTo>
                  <a:cubicBezTo>
                    <a:pt x="90" y="392"/>
                    <a:pt x="91" y="393"/>
                    <a:pt x="90" y="393"/>
                  </a:cubicBezTo>
                  <a:cubicBezTo>
                    <a:pt x="89" y="393"/>
                    <a:pt x="88" y="394"/>
                    <a:pt x="88" y="393"/>
                  </a:cubicBezTo>
                  <a:cubicBezTo>
                    <a:pt x="88" y="393"/>
                    <a:pt x="88" y="392"/>
                    <a:pt x="87" y="392"/>
                  </a:cubicBezTo>
                  <a:cubicBezTo>
                    <a:pt x="87" y="392"/>
                    <a:pt x="86" y="392"/>
                    <a:pt x="86" y="392"/>
                  </a:cubicBezTo>
                  <a:cubicBezTo>
                    <a:pt x="85" y="394"/>
                    <a:pt x="85" y="394"/>
                    <a:pt x="85" y="394"/>
                  </a:cubicBezTo>
                  <a:cubicBezTo>
                    <a:pt x="85" y="394"/>
                    <a:pt x="85" y="395"/>
                    <a:pt x="84" y="395"/>
                  </a:cubicBezTo>
                  <a:cubicBezTo>
                    <a:pt x="83" y="395"/>
                    <a:pt x="84" y="395"/>
                    <a:pt x="82" y="395"/>
                  </a:cubicBezTo>
                  <a:cubicBezTo>
                    <a:pt x="80" y="395"/>
                    <a:pt x="80" y="394"/>
                    <a:pt x="79" y="394"/>
                  </a:cubicBezTo>
                  <a:cubicBezTo>
                    <a:pt x="79" y="394"/>
                    <a:pt x="79" y="394"/>
                    <a:pt x="78" y="394"/>
                  </a:cubicBezTo>
                  <a:cubicBezTo>
                    <a:pt x="78" y="394"/>
                    <a:pt x="76" y="392"/>
                    <a:pt x="75" y="394"/>
                  </a:cubicBezTo>
                  <a:cubicBezTo>
                    <a:pt x="74" y="395"/>
                    <a:pt x="73" y="396"/>
                    <a:pt x="73" y="396"/>
                  </a:cubicBezTo>
                  <a:cubicBezTo>
                    <a:pt x="70" y="396"/>
                    <a:pt x="70" y="396"/>
                    <a:pt x="70" y="396"/>
                  </a:cubicBezTo>
                  <a:cubicBezTo>
                    <a:pt x="70" y="396"/>
                    <a:pt x="69" y="396"/>
                    <a:pt x="68" y="396"/>
                  </a:cubicBezTo>
                  <a:cubicBezTo>
                    <a:pt x="67" y="396"/>
                    <a:pt x="66" y="396"/>
                    <a:pt x="66" y="396"/>
                  </a:cubicBezTo>
                  <a:cubicBezTo>
                    <a:pt x="65" y="397"/>
                    <a:pt x="64" y="394"/>
                    <a:pt x="64" y="394"/>
                  </a:cubicBezTo>
                  <a:cubicBezTo>
                    <a:pt x="64" y="394"/>
                    <a:pt x="65" y="392"/>
                    <a:pt x="62" y="394"/>
                  </a:cubicBezTo>
                  <a:cubicBezTo>
                    <a:pt x="59" y="396"/>
                    <a:pt x="58" y="396"/>
                    <a:pt x="58" y="396"/>
                  </a:cubicBezTo>
                  <a:cubicBezTo>
                    <a:pt x="58" y="396"/>
                    <a:pt x="57" y="396"/>
                    <a:pt x="57" y="397"/>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6" y="396"/>
                    <a:pt x="56" y="396"/>
                    <a:pt x="56" y="395"/>
                  </a:cubicBezTo>
                  <a:cubicBezTo>
                    <a:pt x="56" y="395"/>
                    <a:pt x="56" y="395"/>
                    <a:pt x="56" y="395"/>
                  </a:cubicBezTo>
                  <a:cubicBezTo>
                    <a:pt x="56" y="395"/>
                    <a:pt x="55" y="395"/>
                    <a:pt x="55" y="394"/>
                  </a:cubicBezTo>
                  <a:cubicBezTo>
                    <a:pt x="53" y="392"/>
                    <a:pt x="50" y="388"/>
                    <a:pt x="50" y="388"/>
                  </a:cubicBezTo>
                  <a:cubicBezTo>
                    <a:pt x="52" y="384"/>
                    <a:pt x="52" y="384"/>
                    <a:pt x="52" y="384"/>
                  </a:cubicBezTo>
                  <a:cubicBezTo>
                    <a:pt x="52" y="384"/>
                    <a:pt x="53" y="377"/>
                    <a:pt x="53" y="375"/>
                  </a:cubicBezTo>
                  <a:cubicBezTo>
                    <a:pt x="53" y="374"/>
                    <a:pt x="53" y="368"/>
                    <a:pt x="53" y="368"/>
                  </a:cubicBezTo>
                  <a:cubicBezTo>
                    <a:pt x="53" y="368"/>
                    <a:pt x="49" y="367"/>
                    <a:pt x="52" y="364"/>
                  </a:cubicBezTo>
                  <a:cubicBezTo>
                    <a:pt x="55" y="360"/>
                    <a:pt x="58" y="355"/>
                    <a:pt x="58" y="355"/>
                  </a:cubicBezTo>
                  <a:cubicBezTo>
                    <a:pt x="58" y="345"/>
                    <a:pt x="58" y="345"/>
                    <a:pt x="58" y="345"/>
                  </a:cubicBezTo>
                  <a:cubicBezTo>
                    <a:pt x="58" y="345"/>
                    <a:pt x="55" y="342"/>
                    <a:pt x="59" y="340"/>
                  </a:cubicBezTo>
                  <a:cubicBezTo>
                    <a:pt x="63" y="337"/>
                    <a:pt x="70" y="328"/>
                    <a:pt x="70" y="328"/>
                  </a:cubicBezTo>
                  <a:cubicBezTo>
                    <a:pt x="77" y="320"/>
                    <a:pt x="77" y="320"/>
                    <a:pt x="77" y="320"/>
                  </a:cubicBezTo>
                  <a:cubicBezTo>
                    <a:pt x="65" y="317"/>
                    <a:pt x="65" y="317"/>
                    <a:pt x="65" y="317"/>
                  </a:cubicBezTo>
                  <a:cubicBezTo>
                    <a:pt x="58" y="316"/>
                    <a:pt x="58" y="316"/>
                    <a:pt x="58" y="316"/>
                  </a:cubicBezTo>
                  <a:cubicBezTo>
                    <a:pt x="53" y="313"/>
                    <a:pt x="53" y="313"/>
                    <a:pt x="53" y="313"/>
                  </a:cubicBezTo>
                  <a:cubicBezTo>
                    <a:pt x="50" y="308"/>
                    <a:pt x="50" y="308"/>
                    <a:pt x="50" y="308"/>
                  </a:cubicBezTo>
                  <a:cubicBezTo>
                    <a:pt x="47" y="310"/>
                    <a:pt x="47" y="310"/>
                    <a:pt x="47" y="310"/>
                  </a:cubicBezTo>
                  <a:cubicBezTo>
                    <a:pt x="44" y="312"/>
                    <a:pt x="44" y="312"/>
                    <a:pt x="44" y="312"/>
                  </a:cubicBezTo>
                  <a:cubicBezTo>
                    <a:pt x="37" y="311"/>
                    <a:pt x="37" y="311"/>
                    <a:pt x="37" y="311"/>
                  </a:cubicBezTo>
                  <a:cubicBezTo>
                    <a:pt x="32" y="306"/>
                    <a:pt x="32" y="306"/>
                    <a:pt x="32" y="306"/>
                  </a:cubicBezTo>
                  <a:cubicBezTo>
                    <a:pt x="28" y="309"/>
                    <a:pt x="28" y="309"/>
                    <a:pt x="28" y="309"/>
                  </a:cubicBezTo>
                  <a:cubicBezTo>
                    <a:pt x="24" y="306"/>
                    <a:pt x="24" y="306"/>
                    <a:pt x="24" y="306"/>
                  </a:cubicBezTo>
                  <a:cubicBezTo>
                    <a:pt x="21" y="301"/>
                    <a:pt x="21" y="301"/>
                    <a:pt x="21" y="301"/>
                  </a:cubicBezTo>
                  <a:cubicBezTo>
                    <a:pt x="20" y="297"/>
                    <a:pt x="20" y="297"/>
                    <a:pt x="20" y="297"/>
                  </a:cubicBezTo>
                  <a:cubicBezTo>
                    <a:pt x="15" y="292"/>
                    <a:pt x="15" y="292"/>
                    <a:pt x="15" y="292"/>
                  </a:cubicBezTo>
                  <a:cubicBezTo>
                    <a:pt x="13" y="292"/>
                    <a:pt x="13" y="292"/>
                    <a:pt x="13" y="292"/>
                  </a:cubicBezTo>
                  <a:cubicBezTo>
                    <a:pt x="13" y="291"/>
                    <a:pt x="13" y="291"/>
                    <a:pt x="13" y="291"/>
                  </a:cubicBezTo>
                  <a:cubicBezTo>
                    <a:pt x="12" y="285"/>
                    <a:pt x="12" y="285"/>
                    <a:pt x="12" y="285"/>
                  </a:cubicBezTo>
                  <a:cubicBezTo>
                    <a:pt x="15" y="283"/>
                    <a:pt x="15" y="283"/>
                    <a:pt x="15" y="283"/>
                  </a:cubicBezTo>
                  <a:cubicBezTo>
                    <a:pt x="17" y="280"/>
                    <a:pt x="17" y="280"/>
                    <a:pt x="17" y="280"/>
                  </a:cubicBezTo>
                  <a:cubicBezTo>
                    <a:pt x="19" y="277"/>
                    <a:pt x="19" y="277"/>
                    <a:pt x="19" y="277"/>
                  </a:cubicBezTo>
                  <a:cubicBezTo>
                    <a:pt x="18" y="273"/>
                    <a:pt x="18" y="273"/>
                    <a:pt x="18" y="273"/>
                  </a:cubicBezTo>
                  <a:cubicBezTo>
                    <a:pt x="18" y="273"/>
                    <a:pt x="14" y="273"/>
                    <a:pt x="13" y="272"/>
                  </a:cubicBezTo>
                  <a:cubicBezTo>
                    <a:pt x="12" y="272"/>
                    <a:pt x="9" y="270"/>
                    <a:pt x="9" y="270"/>
                  </a:cubicBezTo>
                  <a:cubicBezTo>
                    <a:pt x="8" y="265"/>
                    <a:pt x="8" y="265"/>
                    <a:pt x="8" y="265"/>
                  </a:cubicBezTo>
                  <a:cubicBezTo>
                    <a:pt x="6" y="262"/>
                    <a:pt x="6" y="262"/>
                    <a:pt x="6" y="262"/>
                  </a:cubicBezTo>
                  <a:cubicBezTo>
                    <a:pt x="5" y="257"/>
                    <a:pt x="5" y="257"/>
                    <a:pt x="5" y="257"/>
                  </a:cubicBezTo>
                  <a:cubicBezTo>
                    <a:pt x="6" y="252"/>
                    <a:pt x="6" y="252"/>
                    <a:pt x="6" y="252"/>
                  </a:cubicBezTo>
                  <a:cubicBezTo>
                    <a:pt x="6" y="252"/>
                    <a:pt x="6" y="252"/>
                    <a:pt x="6" y="252"/>
                  </a:cubicBezTo>
                  <a:cubicBezTo>
                    <a:pt x="6" y="252"/>
                    <a:pt x="6" y="252"/>
                    <a:pt x="6" y="252"/>
                  </a:cubicBezTo>
                  <a:cubicBezTo>
                    <a:pt x="7" y="252"/>
                    <a:pt x="7" y="252"/>
                    <a:pt x="7" y="252"/>
                  </a:cubicBezTo>
                  <a:cubicBezTo>
                    <a:pt x="8" y="250"/>
                    <a:pt x="8" y="250"/>
                    <a:pt x="8" y="250"/>
                  </a:cubicBezTo>
                  <a:cubicBezTo>
                    <a:pt x="8" y="249"/>
                    <a:pt x="8" y="249"/>
                    <a:pt x="8" y="249"/>
                  </a:cubicBezTo>
                  <a:cubicBezTo>
                    <a:pt x="8" y="249"/>
                    <a:pt x="9" y="248"/>
                    <a:pt x="10" y="248"/>
                  </a:cubicBezTo>
                  <a:cubicBezTo>
                    <a:pt x="10" y="248"/>
                    <a:pt x="11" y="248"/>
                    <a:pt x="11" y="248"/>
                  </a:cubicBezTo>
                  <a:cubicBezTo>
                    <a:pt x="12" y="248"/>
                    <a:pt x="12" y="245"/>
                    <a:pt x="12" y="245"/>
                  </a:cubicBezTo>
                  <a:cubicBezTo>
                    <a:pt x="14" y="245"/>
                    <a:pt x="14" y="245"/>
                    <a:pt x="14" y="245"/>
                  </a:cubicBezTo>
                  <a:cubicBezTo>
                    <a:pt x="14" y="245"/>
                    <a:pt x="15" y="244"/>
                    <a:pt x="15" y="244"/>
                  </a:cubicBezTo>
                  <a:cubicBezTo>
                    <a:pt x="15" y="243"/>
                    <a:pt x="15" y="242"/>
                    <a:pt x="15" y="242"/>
                  </a:cubicBezTo>
                  <a:cubicBezTo>
                    <a:pt x="15" y="242"/>
                    <a:pt x="16" y="240"/>
                    <a:pt x="16" y="239"/>
                  </a:cubicBezTo>
                  <a:cubicBezTo>
                    <a:pt x="16" y="238"/>
                    <a:pt x="15" y="237"/>
                    <a:pt x="15" y="237"/>
                  </a:cubicBezTo>
                  <a:cubicBezTo>
                    <a:pt x="15" y="237"/>
                    <a:pt x="14" y="235"/>
                    <a:pt x="13" y="235"/>
                  </a:cubicBezTo>
                  <a:cubicBezTo>
                    <a:pt x="13" y="235"/>
                    <a:pt x="11" y="235"/>
                    <a:pt x="11" y="235"/>
                  </a:cubicBezTo>
                  <a:cubicBezTo>
                    <a:pt x="10" y="235"/>
                    <a:pt x="9" y="233"/>
                    <a:pt x="9" y="233"/>
                  </a:cubicBezTo>
                  <a:cubicBezTo>
                    <a:pt x="9" y="233"/>
                    <a:pt x="10" y="232"/>
                    <a:pt x="10" y="231"/>
                  </a:cubicBezTo>
                  <a:cubicBezTo>
                    <a:pt x="11" y="231"/>
                    <a:pt x="11" y="228"/>
                    <a:pt x="11" y="228"/>
                  </a:cubicBezTo>
                  <a:cubicBezTo>
                    <a:pt x="11" y="228"/>
                    <a:pt x="10" y="227"/>
                    <a:pt x="9" y="227"/>
                  </a:cubicBezTo>
                  <a:cubicBezTo>
                    <a:pt x="9" y="227"/>
                    <a:pt x="7" y="227"/>
                    <a:pt x="7" y="227"/>
                  </a:cubicBezTo>
                  <a:cubicBezTo>
                    <a:pt x="7" y="224"/>
                    <a:pt x="7" y="224"/>
                    <a:pt x="7" y="224"/>
                  </a:cubicBezTo>
                  <a:cubicBezTo>
                    <a:pt x="7" y="224"/>
                    <a:pt x="5" y="223"/>
                    <a:pt x="4" y="223"/>
                  </a:cubicBezTo>
                  <a:cubicBezTo>
                    <a:pt x="4" y="223"/>
                    <a:pt x="4" y="222"/>
                    <a:pt x="3" y="222"/>
                  </a:cubicBezTo>
                  <a:cubicBezTo>
                    <a:pt x="4" y="222"/>
                    <a:pt x="4" y="222"/>
                    <a:pt x="4" y="222"/>
                  </a:cubicBezTo>
                  <a:cubicBezTo>
                    <a:pt x="4" y="222"/>
                    <a:pt x="4" y="222"/>
                    <a:pt x="4" y="222"/>
                  </a:cubicBezTo>
                  <a:cubicBezTo>
                    <a:pt x="4" y="221"/>
                    <a:pt x="3" y="220"/>
                    <a:pt x="3" y="219"/>
                  </a:cubicBezTo>
                  <a:cubicBezTo>
                    <a:pt x="3" y="219"/>
                    <a:pt x="4" y="219"/>
                    <a:pt x="4" y="219"/>
                  </a:cubicBezTo>
                  <a:cubicBezTo>
                    <a:pt x="4" y="219"/>
                    <a:pt x="4" y="218"/>
                    <a:pt x="5" y="217"/>
                  </a:cubicBezTo>
                  <a:cubicBezTo>
                    <a:pt x="5" y="217"/>
                    <a:pt x="5" y="217"/>
                    <a:pt x="6" y="217"/>
                  </a:cubicBezTo>
                  <a:cubicBezTo>
                    <a:pt x="6" y="217"/>
                    <a:pt x="6" y="216"/>
                    <a:pt x="7" y="216"/>
                  </a:cubicBezTo>
                  <a:cubicBezTo>
                    <a:pt x="7" y="215"/>
                    <a:pt x="7" y="213"/>
                    <a:pt x="7" y="213"/>
                  </a:cubicBezTo>
                  <a:cubicBezTo>
                    <a:pt x="7" y="213"/>
                    <a:pt x="7" y="213"/>
                    <a:pt x="6" y="212"/>
                  </a:cubicBezTo>
                  <a:cubicBezTo>
                    <a:pt x="5" y="212"/>
                    <a:pt x="5" y="212"/>
                    <a:pt x="5" y="211"/>
                  </a:cubicBezTo>
                  <a:cubicBezTo>
                    <a:pt x="4" y="211"/>
                    <a:pt x="5" y="210"/>
                    <a:pt x="5" y="210"/>
                  </a:cubicBezTo>
                  <a:cubicBezTo>
                    <a:pt x="5" y="210"/>
                    <a:pt x="3" y="209"/>
                    <a:pt x="3" y="209"/>
                  </a:cubicBezTo>
                  <a:cubicBezTo>
                    <a:pt x="3" y="209"/>
                    <a:pt x="1" y="209"/>
                    <a:pt x="1" y="209"/>
                  </a:cubicBezTo>
                  <a:cubicBezTo>
                    <a:pt x="1" y="209"/>
                    <a:pt x="1" y="209"/>
                    <a:pt x="1" y="209"/>
                  </a:cubicBezTo>
                  <a:cubicBezTo>
                    <a:pt x="1" y="207"/>
                    <a:pt x="1" y="207"/>
                    <a:pt x="1" y="207"/>
                  </a:cubicBezTo>
                  <a:cubicBezTo>
                    <a:pt x="0" y="205"/>
                    <a:pt x="0" y="205"/>
                    <a:pt x="0" y="205"/>
                  </a:cubicBezTo>
                  <a:cubicBezTo>
                    <a:pt x="1" y="204"/>
                    <a:pt x="1" y="204"/>
                    <a:pt x="1" y="204"/>
                  </a:cubicBezTo>
                  <a:cubicBezTo>
                    <a:pt x="3" y="206"/>
                    <a:pt x="3" y="206"/>
                    <a:pt x="3" y="206"/>
                  </a:cubicBezTo>
                  <a:cubicBezTo>
                    <a:pt x="3" y="206"/>
                    <a:pt x="3" y="205"/>
                    <a:pt x="3" y="204"/>
                  </a:cubicBezTo>
                  <a:cubicBezTo>
                    <a:pt x="4" y="204"/>
                    <a:pt x="5" y="202"/>
                    <a:pt x="5" y="202"/>
                  </a:cubicBezTo>
                  <a:cubicBezTo>
                    <a:pt x="7" y="202"/>
                    <a:pt x="7" y="202"/>
                    <a:pt x="7" y="202"/>
                  </a:cubicBezTo>
                  <a:cubicBezTo>
                    <a:pt x="7" y="202"/>
                    <a:pt x="11" y="202"/>
                    <a:pt x="11" y="202"/>
                  </a:cubicBezTo>
                  <a:cubicBezTo>
                    <a:pt x="12" y="201"/>
                    <a:pt x="10" y="199"/>
                    <a:pt x="10" y="199"/>
                  </a:cubicBezTo>
                  <a:cubicBezTo>
                    <a:pt x="10" y="199"/>
                    <a:pt x="8" y="201"/>
                    <a:pt x="8" y="201"/>
                  </a:cubicBezTo>
                  <a:cubicBezTo>
                    <a:pt x="7" y="201"/>
                    <a:pt x="7" y="198"/>
                    <a:pt x="7" y="198"/>
                  </a:cubicBezTo>
                  <a:cubicBezTo>
                    <a:pt x="7" y="196"/>
                    <a:pt x="7" y="196"/>
                    <a:pt x="7" y="196"/>
                  </a:cubicBezTo>
                  <a:cubicBezTo>
                    <a:pt x="9" y="195"/>
                    <a:pt x="9" y="195"/>
                    <a:pt x="9" y="195"/>
                  </a:cubicBezTo>
                  <a:cubicBezTo>
                    <a:pt x="10" y="193"/>
                    <a:pt x="10" y="193"/>
                    <a:pt x="10" y="193"/>
                  </a:cubicBezTo>
                  <a:cubicBezTo>
                    <a:pt x="10" y="193"/>
                    <a:pt x="12" y="191"/>
                    <a:pt x="12" y="191"/>
                  </a:cubicBezTo>
                  <a:cubicBezTo>
                    <a:pt x="13" y="190"/>
                    <a:pt x="12" y="188"/>
                    <a:pt x="12" y="188"/>
                  </a:cubicBezTo>
                  <a:cubicBezTo>
                    <a:pt x="13" y="185"/>
                    <a:pt x="13" y="185"/>
                    <a:pt x="13" y="185"/>
                  </a:cubicBezTo>
                  <a:cubicBezTo>
                    <a:pt x="11" y="182"/>
                    <a:pt x="11" y="182"/>
                    <a:pt x="11" y="182"/>
                  </a:cubicBezTo>
                  <a:cubicBezTo>
                    <a:pt x="11" y="179"/>
                    <a:pt x="11" y="179"/>
                    <a:pt x="11" y="179"/>
                  </a:cubicBezTo>
                  <a:cubicBezTo>
                    <a:pt x="9" y="176"/>
                    <a:pt x="9" y="176"/>
                    <a:pt x="9" y="176"/>
                  </a:cubicBezTo>
                  <a:cubicBezTo>
                    <a:pt x="9" y="175"/>
                    <a:pt x="9" y="175"/>
                    <a:pt x="9" y="175"/>
                  </a:cubicBezTo>
                  <a:cubicBezTo>
                    <a:pt x="8" y="173"/>
                    <a:pt x="8" y="173"/>
                    <a:pt x="8" y="173"/>
                  </a:cubicBezTo>
                  <a:cubicBezTo>
                    <a:pt x="8" y="171"/>
                    <a:pt x="8" y="171"/>
                    <a:pt x="8" y="171"/>
                  </a:cubicBezTo>
                  <a:cubicBezTo>
                    <a:pt x="8" y="171"/>
                    <a:pt x="6" y="169"/>
                    <a:pt x="5" y="169"/>
                  </a:cubicBezTo>
                  <a:cubicBezTo>
                    <a:pt x="4" y="169"/>
                    <a:pt x="5" y="168"/>
                    <a:pt x="5" y="168"/>
                  </a:cubicBezTo>
                  <a:cubicBezTo>
                    <a:pt x="5" y="166"/>
                    <a:pt x="5" y="166"/>
                    <a:pt x="5" y="166"/>
                  </a:cubicBezTo>
                  <a:cubicBezTo>
                    <a:pt x="5" y="163"/>
                    <a:pt x="5" y="163"/>
                    <a:pt x="5" y="163"/>
                  </a:cubicBezTo>
                  <a:cubicBezTo>
                    <a:pt x="10" y="164"/>
                    <a:pt x="10" y="164"/>
                    <a:pt x="10" y="164"/>
                  </a:cubicBezTo>
                  <a:cubicBezTo>
                    <a:pt x="12" y="164"/>
                    <a:pt x="12" y="164"/>
                    <a:pt x="12" y="164"/>
                  </a:cubicBezTo>
                  <a:cubicBezTo>
                    <a:pt x="9" y="162"/>
                    <a:pt x="9" y="162"/>
                    <a:pt x="9" y="162"/>
                  </a:cubicBezTo>
                  <a:cubicBezTo>
                    <a:pt x="12" y="161"/>
                    <a:pt x="12" y="161"/>
                    <a:pt x="12" y="161"/>
                  </a:cubicBezTo>
                  <a:cubicBezTo>
                    <a:pt x="14" y="163"/>
                    <a:pt x="14" y="163"/>
                    <a:pt x="14" y="163"/>
                  </a:cubicBezTo>
                  <a:cubicBezTo>
                    <a:pt x="17" y="164"/>
                    <a:pt x="17" y="164"/>
                    <a:pt x="17" y="164"/>
                  </a:cubicBezTo>
                  <a:cubicBezTo>
                    <a:pt x="18" y="166"/>
                    <a:pt x="18" y="166"/>
                    <a:pt x="18" y="166"/>
                  </a:cubicBezTo>
                  <a:cubicBezTo>
                    <a:pt x="19" y="164"/>
                    <a:pt x="19" y="164"/>
                    <a:pt x="19" y="164"/>
                  </a:cubicBezTo>
                  <a:cubicBezTo>
                    <a:pt x="22" y="164"/>
                    <a:pt x="22" y="164"/>
                    <a:pt x="22" y="164"/>
                  </a:cubicBezTo>
                  <a:cubicBezTo>
                    <a:pt x="23" y="164"/>
                    <a:pt x="23" y="164"/>
                    <a:pt x="23" y="164"/>
                  </a:cubicBezTo>
                  <a:cubicBezTo>
                    <a:pt x="26" y="163"/>
                    <a:pt x="26" y="163"/>
                    <a:pt x="26" y="163"/>
                  </a:cubicBezTo>
                  <a:cubicBezTo>
                    <a:pt x="29" y="163"/>
                    <a:pt x="29" y="163"/>
                    <a:pt x="29" y="163"/>
                  </a:cubicBezTo>
                  <a:cubicBezTo>
                    <a:pt x="30" y="161"/>
                    <a:pt x="30" y="161"/>
                    <a:pt x="30" y="161"/>
                  </a:cubicBezTo>
                  <a:cubicBezTo>
                    <a:pt x="32" y="160"/>
                    <a:pt x="32" y="160"/>
                    <a:pt x="32" y="160"/>
                  </a:cubicBezTo>
                  <a:cubicBezTo>
                    <a:pt x="33" y="159"/>
                    <a:pt x="33" y="159"/>
                    <a:pt x="33" y="159"/>
                  </a:cubicBezTo>
                  <a:cubicBezTo>
                    <a:pt x="30" y="157"/>
                    <a:pt x="30" y="157"/>
                    <a:pt x="30" y="157"/>
                  </a:cubicBezTo>
                  <a:cubicBezTo>
                    <a:pt x="28" y="154"/>
                    <a:pt x="28" y="154"/>
                    <a:pt x="28" y="154"/>
                  </a:cubicBezTo>
                  <a:cubicBezTo>
                    <a:pt x="30" y="154"/>
                    <a:pt x="30" y="154"/>
                    <a:pt x="30" y="154"/>
                  </a:cubicBezTo>
                  <a:cubicBezTo>
                    <a:pt x="30" y="151"/>
                    <a:pt x="30" y="151"/>
                    <a:pt x="30" y="151"/>
                  </a:cubicBezTo>
                  <a:cubicBezTo>
                    <a:pt x="30" y="151"/>
                    <a:pt x="34" y="152"/>
                    <a:pt x="34" y="152"/>
                  </a:cubicBezTo>
                  <a:cubicBezTo>
                    <a:pt x="34" y="151"/>
                    <a:pt x="34" y="151"/>
                    <a:pt x="35" y="150"/>
                  </a:cubicBezTo>
                  <a:cubicBezTo>
                    <a:pt x="36" y="150"/>
                    <a:pt x="38" y="149"/>
                    <a:pt x="38" y="149"/>
                  </a:cubicBezTo>
                  <a:cubicBezTo>
                    <a:pt x="39" y="147"/>
                    <a:pt x="39" y="147"/>
                    <a:pt x="39" y="147"/>
                  </a:cubicBezTo>
                  <a:cubicBezTo>
                    <a:pt x="39" y="147"/>
                    <a:pt x="41" y="146"/>
                    <a:pt x="41" y="146"/>
                  </a:cubicBezTo>
                  <a:cubicBezTo>
                    <a:pt x="42" y="146"/>
                    <a:pt x="41" y="145"/>
                    <a:pt x="41" y="144"/>
                  </a:cubicBezTo>
                  <a:cubicBezTo>
                    <a:pt x="41" y="143"/>
                    <a:pt x="41" y="141"/>
                    <a:pt x="41" y="141"/>
                  </a:cubicBezTo>
                  <a:cubicBezTo>
                    <a:pt x="42" y="139"/>
                    <a:pt x="42" y="139"/>
                    <a:pt x="42" y="139"/>
                  </a:cubicBezTo>
                  <a:cubicBezTo>
                    <a:pt x="40" y="135"/>
                    <a:pt x="40" y="135"/>
                    <a:pt x="40" y="135"/>
                  </a:cubicBezTo>
                  <a:cubicBezTo>
                    <a:pt x="37" y="136"/>
                    <a:pt x="37" y="136"/>
                    <a:pt x="37" y="136"/>
                  </a:cubicBezTo>
                  <a:cubicBezTo>
                    <a:pt x="35" y="134"/>
                    <a:pt x="35" y="134"/>
                    <a:pt x="35" y="134"/>
                  </a:cubicBezTo>
                  <a:cubicBezTo>
                    <a:pt x="35" y="134"/>
                    <a:pt x="32" y="134"/>
                    <a:pt x="32" y="133"/>
                  </a:cubicBezTo>
                  <a:cubicBezTo>
                    <a:pt x="31" y="132"/>
                    <a:pt x="30" y="130"/>
                    <a:pt x="30" y="130"/>
                  </a:cubicBezTo>
                  <a:cubicBezTo>
                    <a:pt x="30" y="128"/>
                    <a:pt x="30" y="128"/>
                    <a:pt x="30" y="128"/>
                  </a:cubicBezTo>
                  <a:cubicBezTo>
                    <a:pt x="33" y="128"/>
                    <a:pt x="33" y="128"/>
                    <a:pt x="33" y="128"/>
                  </a:cubicBezTo>
                  <a:cubicBezTo>
                    <a:pt x="31" y="127"/>
                    <a:pt x="31" y="127"/>
                    <a:pt x="31" y="127"/>
                  </a:cubicBezTo>
                  <a:cubicBezTo>
                    <a:pt x="31" y="124"/>
                    <a:pt x="31" y="124"/>
                    <a:pt x="31" y="124"/>
                  </a:cubicBezTo>
                  <a:cubicBezTo>
                    <a:pt x="35" y="123"/>
                    <a:pt x="35" y="123"/>
                    <a:pt x="35" y="123"/>
                  </a:cubicBezTo>
                  <a:cubicBezTo>
                    <a:pt x="35" y="123"/>
                    <a:pt x="40" y="125"/>
                    <a:pt x="41" y="125"/>
                  </a:cubicBezTo>
                  <a:cubicBezTo>
                    <a:pt x="42" y="126"/>
                    <a:pt x="42" y="122"/>
                    <a:pt x="42" y="122"/>
                  </a:cubicBezTo>
                  <a:cubicBezTo>
                    <a:pt x="43" y="117"/>
                    <a:pt x="43" y="117"/>
                    <a:pt x="43" y="117"/>
                  </a:cubicBezTo>
                  <a:cubicBezTo>
                    <a:pt x="43" y="117"/>
                    <a:pt x="42" y="113"/>
                    <a:pt x="43" y="112"/>
                  </a:cubicBezTo>
                  <a:cubicBezTo>
                    <a:pt x="44" y="112"/>
                    <a:pt x="47" y="106"/>
                    <a:pt x="47" y="106"/>
                  </a:cubicBezTo>
                  <a:cubicBezTo>
                    <a:pt x="47" y="106"/>
                    <a:pt x="47" y="100"/>
                    <a:pt x="47" y="99"/>
                  </a:cubicBezTo>
                  <a:cubicBezTo>
                    <a:pt x="47" y="98"/>
                    <a:pt x="47" y="94"/>
                    <a:pt x="47" y="94"/>
                  </a:cubicBezTo>
                  <a:cubicBezTo>
                    <a:pt x="47" y="93"/>
                    <a:pt x="47" y="93"/>
                    <a:pt x="47" y="93"/>
                  </a:cubicBezTo>
                  <a:cubicBezTo>
                    <a:pt x="47" y="93"/>
                    <a:pt x="44" y="92"/>
                    <a:pt x="43" y="92"/>
                  </a:cubicBezTo>
                  <a:cubicBezTo>
                    <a:pt x="43" y="91"/>
                    <a:pt x="44" y="89"/>
                    <a:pt x="44" y="89"/>
                  </a:cubicBezTo>
                  <a:cubicBezTo>
                    <a:pt x="39" y="88"/>
                    <a:pt x="39" y="88"/>
                    <a:pt x="39" y="88"/>
                  </a:cubicBezTo>
                  <a:cubicBezTo>
                    <a:pt x="40" y="85"/>
                    <a:pt x="41" y="80"/>
                    <a:pt x="42" y="80"/>
                  </a:cubicBezTo>
                  <a:cubicBezTo>
                    <a:pt x="43" y="79"/>
                    <a:pt x="45" y="77"/>
                    <a:pt x="45" y="77"/>
                  </a:cubicBezTo>
                  <a:cubicBezTo>
                    <a:pt x="45" y="73"/>
                    <a:pt x="45" y="73"/>
                    <a:pt x="45" y="73"/>
                  </a:cubicBezTo>
                  <a:cubicBezTo>
                    <a:pt x="43" y="70"/>
                    <a:pt x="43" y="70"/>
                    <a:pt x="43" y="70"/>
                  </a:cubicBezTo>
                  <a:cubicBezTo>
                    <a:pt x="45" y="67"/>
                    <a:pt x="45" y="67"/>
                    <a:pt x="45" y="67"/>
                  </a:cubicBezTo>
                  <a:cubicBezTo>
                    <a:pt x="45" y="67"/>
                    <a:pt x="49" y="65"/>
                    <a:pt x="49" y="65"/>
                  </a:cubicBezTo>
                  <a:cubicBezTo>
                    <a:pt x="50" y="65"/>
                    <a:pt x="56" y="65"/>
                    <a:pt x="56" y="65"/>
                  </a:cubicBezTo>
                  <a:cubicBezTo>
                    <a:pt x="60" y="63"/>
                    <a:pt x="60" y="63"/>
                    <a:pt x="60" y="63"/>
                  </a:cubicBezTo>
                  <a:cubicBezTo>
                    <a:pt x="66" y="63"/>
                    <a:pt x="66" y="63"/>
                    <a:pt x="66" y="63"/>
                  </a:cubicBezTo>
                  <a:cubicBezTo>
                    <a:pt x="70" y="62"/>
                    <a:pt x="70" y="62"/>
                    <a:pt x="70" y="62"/>
                  </a:cubicBezTo>
                  <a:cubicBezTo>
                    <a:pt x="73" y="64"/>
                    <a:pt x="73" y="64"/>
                    <a:pt x="73" y="64"/>
                  </a:cubicBezTo>
                  <a:cubicBezTo>
                    <a:pt x="73" y="64"/>
                    <a:pt x="75" y="66"/>
                    <a:pt x="75" y="67"/>
                  </a:cubicBezTo>
                  <a:cubicBezTo>
                    <a:pt x="75" y="67"/>
                    <a:pt x="77" y="69"/>
                    <a:pt x="77" y="70"/>
                  </a:cubicBezTo>
                  <a:cubicBezTo>
                    <a:pt x="76" y="70"/>
                    <a:pt x="78" y="73"/>
                    <a:pt x="78" y="73"/>
                  </a:cubicBezTo>
                  <a:cubicBezTo>
                    <a:pt x="78" y="73"/>
                    <a:pt x="77" y="75"/>
                    <a:pt x="77" y="76"/>
                  </a:cubicBezTo>
                  <a:cubicBezTo>
                    <a:pt x="77" y="76"/>
                    <a:pt x="78" y="80"/>
                    <a:pt x="78" y="80"/>
                  </a:cubicBezTo>
                  <a:cubicBezTo>
                    <a:pt x="78" y="81"/>
                    <a:pt x="80" y="82"/>
                    <a:pt x="80" y="82"/>
                  </a:cubicBezTo>
                  <a:cubicBezTo>
                    <a:pt x="82" y="81"/>
                    <a:pt x="82" y="81"/>
                    <a:pt x="82" y="81"/>
                  </a:cubicBezTo>
                  <a:cubicBezTo>
                    <a:pt x="83" y="79"/>
                    <a:pt x="83" y="79"/>
                    <a:pt x="83" y="79"/>
                  </a:cubicBezTo>
                  <a:cubicBezTo>
                    <a:pt x="81" y="76"/>
                    <a:pt x="81" y="76"/>
                    <a:pt x="81" y="76"/>
                  </a:cubicBezTo>
                  <a:cubicBezTo>
                    <a:pt x="80" y="76"/>
                    <a:pt x="80" y="76"/>
                    <a:pt x="80" y="76"/>
                  </a:cubicBezTo>
                  <a:cubicBezTo>
                    <a:pt x="81" y="72"/>
                    <a:pt x="81" y="72"/>
                    <a:pt x="81" y="72"/>
                  </a:cubicBezTo>
                  <a:cubicBezTo>
                    <a:pt x="81" y="72"/>
                    <a:pt x="83" y="71"/>
                    <a:pt x="84" y="72"/>
                  </a:cubicBezTo>
                  <a:cubicBezTo>
                    <a:pt x="85" y="72"/>
                    <a:pt x="88" y="75"/>
                    <a:pt x="88" y="75"/>
                  </a:cubicBezTo>
                  <a:cubicBezTo>
                    <a:pt x="90" y="76"/>
                    <a:pt x="90" y="76"/>
                    <a:pt x="90" y="76"/>
                  </a:cubicBezTo>
                  <a:cubicBezTo>
                    <a:pt x="90" y="76"/>
                    <a:pt x="93" y="74"/>
                    <a:pt x="93" y="74"/>
                  </a:cubicBezTo>
                  <a:cubicBezTo>
                    <a:pt x="93" y="74"/>
                    <a:pt x="90" y="70"/>
                    <a:pt x="90" y="70"/>
                  </a:cubicBezTo>
                  <a:cubicBezTo>
                    <a:pt x="91" y="65"/>
                    <a:pt x="91" y="65"/>
                    <a:pt x="91" y="65"/>
                  </a:cubicBezTo>
                  <a:cubicBezTo>
                    <a:pt x="92" y="61"/>
                    <a:pt x="92" y="61"/>
                    <a:pt x="92" y="61"/>
                  </a:cubicBezTo>
                  <a:cubicBezTo>
                    <a:pt x="96" y="58"/>
                    <a:pt x="96" y="58"/>
                    <a:pt x="96" y="58"/>
                  </a:cubicBezTo>
                  <a:cubicBezTo>
                    <a:pt x="99" y="60"/>
                    <a:pt x="99" y="60"/>
                    <a:pt x="99" y="60"/>
                  </a:cubicBezTo>
                  <a:cubicBezTo>
                    <a:pt x="104" y="60"/>
                    <a:pt x="104" y="60"/>
                    <a:pt x="104" y="60"/>
                  </a:cubicBezTo>
                  <a:cubicBezTo>
                    <a:pt x="109" y="60"/>
                    <a:pt x="109" y="60"/>
                    <a:pt x="109" y="60"/>
                  </a:cubicBezTo>
                  <a:cubicBezTo>
                    <a:pt x="112" y="59"/>
                    <a:pt x="112" y="59"/>
                    <a:pt x="112" y="59"/>
                  </a:cubicBezTo>
                  <a:cubicBezTo>
                    <a:pt x="116" y="59"/>
                    <a:pt x="116" y="59"/>
                    <a:pt x="116" y="59"/>
                  </a:cubicBezTo>
                  <a:cubicBezTo>
                    <a:pt x="116" y="59"/>
                    <a:pt x="114" y="57"/>
                    <a:pt x="114" y="57"/>
                  </a:cubicBezTo>
                  <a:cubicBezTo>
                    <a:pt x="113" y="57"/>
                    <a:pt x="111" y="55"/>
                    <a:pt x="111" y="55"/>
                  </a:cubicBezTo>
                  <a:cubicBezTo>
                    <a:pt x="111" y="55"/>
                    <a:pt x="110" y="57"/>
                    <a:pt x="110" y="57"/>
                  </a:cubicBezTo>
                  <a:cubicBezTo>
                    <a:pt x="109" y="58"/>
                    <a:pt x="106" y="58"/>
                    <a:pt x="106" y="57"/>
                  </a:cubicBezTo>
                  <a:cubicBezTo>
                    <a:pt x="105" y="57"/>
                    <a:pt x="104" y="54"/>
                    <a:pt x="104" y="54"/>
                  </a:cubicBezTo>
                  <a:cubicBezTo>
                    <a:pt x="104" y="51"/>
                    <a:pt x="104" y="51"/>
                    <a:pt x="104" y="51"/>
                  </a:cubicBezTo>
                  <a:cubicBezTo>
                    <a:pt x="106" y="50"/>
                    <a:pt x="106" y="50"/>
                    <a:pt x="106" y="50"/>
                  </a:cubicBezTo>
                  <a:cubicBezTo>
                    <a:pt x="103" y="47"/>
                    <a:pt x="103" y="47"/>
                    <a:pt x="103" y="47"/>
                  </a:cubicBezTo>
                  <a:cubicBezTo>
                    <a:pt x="103" y="47"/>
                    <a:pt x="103" y="44"/>
                    <a:pt x="104" y="43"/>
                  </a:cubicBezTo>
                  <a:cubicBezTo>
                    <a:pt x="105" y="43"/>
                    <a:pt x="105" y="41"/>
                    <a:pt x="105" y="41"/>
                  </a:cubicBezTo>
                  <a:cubicBezTo>
                    <a:pt x="102" y="41"/>
                    <a:pt x="102" y="41"/>
                    <a:pt x="102" y="41"/>
                  </a:cubicBezTo>
                  <a:cubicBezTo>
                    <a:pt x="102" y="41"/>
                    <a:pt x="101" y="41"/>
                    <a:pt x="101" y="39"/>
                  </a:cubicBezTo>
                  <a:cubicBezTo>
                    <a:pt x="102" y="37"/>
                    <a:pt x="102" y="36"/>
                    <a:pt x="102" y="36"/>
                  </a:cubicBezTo>
                  <a:cubicBezTo>
                    <a:pt x="98" y="36"/>
                    <a:pt x="98" y="36"/>
                    <a:pt x="98" y="36"/>
                  </a:cubicBezTo>
                  <a:cubicBezTo>
                    <a:pt x="96" y="36"/>
                    <a:pt x="96" y="36"/>
                    <a:pt x="96" y="36"/>
                  </a:cubicBezTo>
                  <a:cubicBezTo>
                    <a:pt x="93" y="33"/>
                    <a:pt x="93" y="33"/>
                    <a:pt x="93" y="33"/>
                  </a:cubicBezTo>
                  <a:cubicBezTo>
                    <a:pt x="94" y="30"/>
                    <a:pt x="94" y="30"/>
                    <a:pt x="94" y="30"/>
                  </a:cubicBezTo>
                  <a:cubicBezTo>
                    <a:pt x="100" y="29"/>
                    <a:pt x="100" y="29"/>
                    <a:pt x="100" y="29"/>
                  </a:cubicBezTo>
                  <a:cubicBezTo>
                    <a:pt x="107" y="26"/>
                    <a:pt x="107" y="26"/>
                    <a:pt x="107" y="26"/>
                  </a:cubicBezTo>
                  <a:cubicBezTo>
                    <a:pt x="106" y="24"/>
                    <a:pt x="106" y="24"/>
                    <a:pt x="106" y="24"/>
                  </a:cubicBezTo>
                  <a:cubicBezTo>
                    <a:pt x="104" y="25"/>
                    <a:pt x="104" y="25"/>
                    <a:pt x="104" y="25"/>
                  </a:cubicBezTo>
                  <a:cubicBezTo>
                    <a:pt x="104" y="25"/>
                    <a:pt x="103" y="26"/>
                    <a:pt x="103" y="26"/>
                  </a:cubicBezTo>
                  <a:cubicBezTo>
                    <a:pt x="102" y="26"/>
                    <a:pt x="100" y="26"/>
                    <a:pt x="100" y="26"/>
                  </a:cubicBezTo>
                  <a:cubicBezTo>
                    <a:pt x="100" y="24"/>
                    <a:pt x="100" y="24"/>
                    <a:pt x="100" y="24"/>
                  </a:cubicBezTo>
                  <a:cubicBezTo>
                    <a:pt x="103" y="24"/>
                    <a:pt x="103" y="24"/>
                    <a:pt x="103" y="24"/>
                  </a:cubicBezTo>
                  <a:cubicBezTo>
                    <a:pt x="105" y="23"/>
                    <a:pt x="105" y="23"/>
                    <a:pt x="105" y="23"/>
                  </a:cubicBezTo>
                  <a:cubicBezTo>
                    <a:pt x="103" y="22"/>
                    <a:pt x="103" y="22"/>
                    <a:pt x="103" y="22"/>
                  </a:cubicBezTo>
                  <a:cubicBezTo>
                    <a:pt x="100" y="18"/>
                    <a:pt x="100" y="18"/>
                    <a:pt x="100" y="18"/>
                  </a:cubicBezTo>
                  <a:cubicBezTo>
                    <a:pt x="99" y="15"/>
                    <a:pt x="99" y="15"/>
                    <a:pt x="99" y="15"/>
                  </a:cubicBezTo>
                  <a:cubicBezTo>
                    <a:pt x="97" y="14"/>
                    <a:pt x="97" y="14"/>
                    <a:pt x="97" y="14"/>
                  </a:cubicBezTo>
                  <a:cubicBezTo>
                    <a:pt x="95" y="12"/>
                    <a:pt x="95" y="12"/>
                    <a:pt x="95" y="12"/>
                  </a:cubicBezTo>
                  <a:cubicBezTo>
                    <a:pt x="95" y="9"/>
                    <a:pt x="95" y="9"/>
                    <a:pt x="95" y="9"/>
                  </a:cubicBezTo>
                  <a:cubicBezTo>
                    <a:pt x="94" y="1"/>
                    <a:pt x="94" y="1"/>
                    <a:pt x="94" y="1"/>
                  </a:cubicBezTo>
                  <a:cubicBezTo>
                    <a:pt x="97" y="1"/>
                    <a:pt x="97" y="1"/>
                    <a:pt x="97" y="1"/>
                  </a:cubicBezTo>
                  <a:cubicBezTo>
                    <a:pt x="99" y="0"/>
                    <a:pt x="99" y="0"/>
                    <a:pt x="99" y="0"/>
                  </a:cubicBezTo>
                  <a:cubicBezTo>
                    <a:pt x="99" y="0"/>
                    <a:pt x="104" y="2"/>
                    <a:pt x="105" y="2"/>
                  </a:cubicBezTo>
                  <a:cubicBezTo>
                    <a:pt x="106" y="2"/>
                    <a:pt x="108" y="3"/>
                    <a:pt x="108" y="3"/>
                  </a:cubicBezTo>
                  <a:cubicBezTo>
                    <a:pt x="112" y="5"/>
                    <a:pt x="112" y="5"/>
                    <a:pt x="112" y="5"/>
                  </a:cubicBezTo>
                  <a:cubicBezTo>
                    <a:pt x="115" y="6"/>
                    <a:pt x="115" y="6"/>
                    <a:pt x="115" y="6"/>
                  </a:cubicBezTo>
                  <a:cubicBezTo>
                    <a:pt x="115" y="6"/>
                    <a:pt x="116" y="6"/>
                    <a:pt x="116" y="6"/>
                  </a:cubicBezTo>
                  <a:cubicBezTo>
                    <a:pt x="117" y="6"/>
                    <a:pt x="119" y="5"/>
                    <a:pt x="119" y="5"/>
                  </a:cubicBezTo>
                  <a:cubicBezTo>
                    <a:pt x="119" y="5"/>
                    <a:pt x="122" y="3"/>
                    <a:pt x="123" y="3"/>
                  </a:cubicBezTo>
                  <a:cubicBezTo>
                    <a:pt x="123" y="2"/>
                    <a:pt x="124" y="2"/>
                    <a:pt x="124" y="2"/>
                  </a:cubicBezTo>
                  <a:cubicBezTo>
                    <a:pt x="126" y="6"/>
                    <a:pt x="126" y="6"/>
                    <a:pt x="126" y="6"/>
                  </a:cubicBezTo>
                  <a:cubicBezTo>
                    <a:pt x="128" y="4"/>
                    <a:pt x="128" y="4"/>
                    <a:pt x="128" y="4"/>
                  </a:cubicBezTo>
                  <a:cubicBezTo>
                    <a:pt x="129" y="2"/>
                    <a:pt x="129" y="2"/>
                    <a:pt x="129" y="2"/>
                  </a:cubicBezTo>
                  <a:cubicBezTo>
                    <a:pt x="137" y="11"/>
                    <a:pt x="137" y="11"/>
                    <a:pt x="137" y="11"/>
                  </a:cubicBezTo>
                  <a:cubicBezTo>
                    <a:pt x="138" y="15"/>
                    <a:pt x="138" y="15"/>
                    <a:pt x="138" y="15"/>
                  </a:cubicBezTo>
                  <a:cubicBezTo>
                    <a:pt x="138" y="15"/>
                    <a:pt x="138" y="18"/>
                    <a:pt x="138" y="18"/>
                  </a:cubicBezTo>
                  <a:cubicBezTo>
                    <a:pt x="137" y="18"/>
                    <a:pt x="136" y="22"/>
                    <a:pt x="136" y="22"/>
                  </a:cubicBezTo>
                  <a:cubicBezTo>
                    <a:pt x="136" y="25"/>
                    <a:pt x="136" y="25"/>
                    <a:pt x="136" y="25"/>
                  </a:cubicBezTo>
                  <a:cubicBezTo>
                    <a:pt x="138" y="26"/>
                    <a:pt x="138" y="26"/>
                    <a:pt x="138" y="26"/>
                  </a:cubicBezTo>
                  <a:cubicBezTo>
                    <a:pt x="141" y="26"/>
                    <a:pt x="141" y="26"/>
                    <a:pt x="141" y="26"/>
                  </a:cubicBezTo>
                  <a:cubicBezTo>
                    <a:pt x="143" y="28"/>
                    <a:pt x="143" y="28"/>
                    <a:pt x="143" y="28"/>
                  </a:cubicBezTo>
                  <a:cubicBezTo>
                    <a:pt x="144" y="29"/>
                    <a:pt x="144" y="29"/>
                    <a:pt x="144" y="29"/>
                  </a:cubicBezTo>
                  <a:cubicBezTo>
                    <a:pt x="147" y="29"/>
                    <a:pt x="147" y="29"/>
                    <a:pt x="147" y="29"/>
                  </a:cubicBezTo>
                  <a:cubicBezTo>
                    <a:pt x="148" y="28"/>
                    <a:pt x="148" y="28"/>
                    <a:pt x="148" y="28"/>
                  </a:cubicBezTo>
                  <a:cubicBezTo>
                    <a:pt x="152" y="29"/>
                    <a:pt x="152" y="29"/>
                    <a:pt x="152" y="29"/>
                  </a:cubicBezTo>
                  <a:cubicBezTo>
                    <a:pt x="155" y="31"/>
                    <a:pt x="155" y="31"/>
                    <a:pt x="155" y="31"/>
                  </a:cubicBezTo>
                  <a:cubicBezTo>
                    <a:pt x="158" y="33"/>
                    <a:pt x="158" y="33"/>
                    <a:pt x="158" y="33"/>
                  </a:cubicBezTo>
                  <a:cubicBezTo>
                    <a:pt x="163" y="35"/>
                    <a:pt x="163" y="35"/>
                    <a:pt x="163" y="35"/>
                  </a:cubicBezTo>
                  <a:cubicBezTo>
                    <a:pt x="164" y="32"/>
                    <a:pt x="164" y="32"/>
                    <a:pt x="164" y="32"/>
                  </a:cubicBezTo>
                  <a:cubicBezTo>
                    <a:pt x="165" y="31"/>
                    <a:pt x="165" y="31"/>
                    <a:pt x="165" y="31"/>
                  </a:cubicBezTo>
                  <a:cubicBezTo>
                    <a:pt x="168" y="31"/>
                    <a:pt x="168" y="31"/>
                    <a:pt x="168" y="31"/>
                  </a:cubicBezTo>
                  <a:cubicBezTo>
                    <a:pt x="170" y="30"/>
                    <a:pt x="170" y="30"/>
                    <a:pt x="170" y="30"/>
                  </a:cubicBezTo>
                  <a:cubicBezTo>
                    <a:pt x="171" y="29"/>
                    <a:pt x="171" y="29"/>
                    <a:pt x="171" y="29"/>
                  </a:cubicBezTo>
                  <a:cubicBezTo>
                    <a:pt x="168" y="26"/>
                    <a:pt x="168" y="26"/>
                    <a:pt x="168" y="26"/>
                  </a:cubicBezTo>
                  <a:cubicBezTo>
                    <a:pt x="168" y="23"/>
                    <a:pt x="168" y="23"/>
                    <a:pt x="168" y="23"/>
                  </a:cubicBezTo>
                  <a:cubicBezTo>
                    <a:pt x="168" y="23"/>
                    <a:pt x="170" y="21"/>
                    <a:pt x="170" y="21"/>
                  </a:cubicBezTo>
                  <a:cubicBezTo>
                    <a:pt x="171" y="21"/>
                    <a:pt x="175" y="22"/>
                    <a:pt x="175" y="22"/>
                  </a:cubicBezTo>
                  <a:cubicBezTo>
                    <a:pt x="176" y="25"/>
                    <a:pt x="176" y="25"/>
                    <a:pt x="176" y="25"/>
                  </a:cubicBezTo>
                  <a:cubicBezTo>
                    <a:pt x="177" y="28"/>
                    <a:pt x="177" y="28"/>
                    <a:pt x="177" y="28"/>
                  </a:cubicBezTo>
                  <a:cubicBezTo>
                    <a:pt x="173" y="29"/>
                    <a:pt x="173" y="29"/>
                    <a:pt x="173" y="29"/>
                  </a:cubicBezTo>
                  <a:cubicBezTo>
                    <a:pt x="172" y="31"/>
                    <a:pt x="172" y="31"/>
                    <a:pt x="172" y="31"/>
                  </a:cubicBezTo>
                  <a:cubicBezTo>
                    <a:pt x="172" y="35"/>
                    <a:pt x="172" y="35"/>
                    <a:pt x="172" y="35"/>
                  </a:cubicBezTo>
                  <a:cubicBezTo>
                    <a:pt x="172" y="39"/>
                    <a:pt x="172" y="39"/>
                    <a:pt x="172" y="39"/>
                  </a:cubicBezTo>
                  <a:cubicBezTo>
                    <a:pt x="172" y="39"/>
                    <a:pt x="172" y="41"/>
                    <a:pt x="171" y="41"/>
                  </a:cubicBezTo>
                  <a:cubicBezTo>
                    <a:pt x="170" y="42"/>
                    <a:pt x="168" y="42"/>
                    <a:pt x="168" y="42"/>
                  </a:cubicBezTo>
                  <a:cubicBezTo>
                    <a:pt x="168" y="44"/>
                    <a:pt x="168" y="44"/>
                    <a:pt x="168" y="44"/>
                  </a:cubicBezTo>
                  <a:cubicBezTo>
                    <a:pt x="165" y="46"/>
                    <a:pt x="165" y="46"/>
                    <a:pt x="165" y="46"/>
                  </a:cubicBezTo>
                  <a:cubicBezTo>
                    <a:pt x="162" y="46"/>
                    <a:pt x="162" y="46"/>
                    <a:pt x="162" y="46"/>
                  </a:cubicBezTo>
                  <a:cubicBezTo>
                    <a:pt x="161" y="47"/>
                    <a:pt x="161" y="47"/>
                    <a:pt x="161" y="47"/>
                  </a:cubicBezTo>
                  <a:cubicBezTo>
                    <a:pt x="162" y="50"/>
                    <a:pt x="162" y="50"/>
                    <a:pt x="162" y="50"/>
                  </a:cubicBezTo>
                  <a:cubicBezTo>
                    <a:pt x="164" y="52"/>
                    <a:pt x="164" y="52"/>
                    <a:pt x="164" y="52"/>
                  </a:cubicBezTo>
                  <a:cubicBezTo>
                    <a:pt x="167" y="53"/>
                    <a:pt x="167" y="53"/>
                    <a:pt x="167" y="53"/>
                  </a:cubicBezTo>
                  <a:cubicBezTo>
                    <a:pt x="169" y="52"/>
                    <a:pt x="169" y="52"/>
                    <a:pt x="169" y="52"/>
                  </a:cubicBezTo>
                  <a:cubicBezTo>
                    <a:pt x="170" y="50"/>
                    <a:pt x="170" y="50"/>
                    <a:pt x="170" y="50"/>
                  </a:cubicBezTo>
                  <a:cubicBezTo>
                    <a:pt x="173" y="49"/>
                    <a:pt x="173" y="49"/>
                    <a:pt x="173" y="49"/>
                  </a:cubicBezTo>
                  <a:cubicBezTo>
                    <a:pt x="177" y="51"/>
                    <a:pt x="177" y="51"/>
                    <a:pt x="177" y="51"/>
                  </a:cubicBezTo>
                  <a:cubicBezTo>
                    <a:pt x="178" y="53"/>
                    <a:pt x="178" y="53"/>
                    <a:pt x="178" y="53"/>
                  </a:cubicBezTo>
                  <a:cubicBezTo>
                    <a:pt x="178" y="53"/>
                    <a:pt x="182" y="53"/>
                    <a:pt x="182" y="53"/>
                  </a:cubicBezTo>
                  <a:cubicBezTo>
                    <a:pt x="182" y="53"/>
                    <a:pt x="183" y="50"/>
                    <a:pt x="183" y="50"/>
                  </a:cubicBezTo>
                  <a:cubicBezTo>
                    <a:pt x="183" y="50"/>
                    <a:pt x="184" y="48"/>
                    <a:pt x="185" y="48"/>
                  </a:cubicBezTo>
                  <a:cubicBezTo>
                    <a:pt x="186" y="48"/>
                    <a:pt x="187" y="46"/>
                    <a:pt x="188" y="46"/>
                  </a:cubicBezTo>
                  <a:cubicBezTo>
                    <a:pt x="188" y="45"/>
                    <a:pt x="189" y="43"/>
                    <a:pt x="189" y="43"/>
                  </a:cubicBezTo>
                  <a:cubicBezTo>
                    <a:pt x="189" y="43"/>
                    <a:pt x="191" y="42"/>
                    <a:pt x="192" y="42"/>
                  </a:cubicBezTo>
                  <a:cubicBezTo>
                    <a:pt x="193" y="42"/>
                    <a:pt x="199" y="41"/>
                    <a:pt x="199" y="41"/>
                  </a:cubicBezTo>
                  <a:cubicBezTo>
                    <a:pt x="199" y="41"/>
                    <a:pt x="203" y="40"/>
                    <a:pt x="204" y="39"/>
                  </a:cubicBezTo>
                  <a:cubicBezTo>
                    <a:pt x="204" y="39"/>
                    <a:pt x="208" y="36"/>
                    <a:pt x="208" y="36"/>
                  </a:cubicBezTo>
                  <a:cubicBezTo>
                    <a:pt x="209" y="33"/>
                    <a:pt x="209" y="33"/>
                    <a:pt x="209" y="33"/>
                  </a:cubicBezTo>
                  <a:cubicBezTo>
                    <a:pt x="212" y="30"/>
                    <a:pt x="212" y="30"/>
                    <a:pt x="212" y="30"/>
                  </a:cubicBezTo>
                  <a:cubicBezTo>
                    <a:pt x="212" y="30"/>
                    <a:pt x="213" y="30"/>
                    <a:pt x="213" y="29"/>
                  </a:cubicBezTo>
                  <a:cubicBezTo>
                    <a:pt x="213" y="28"/>
                    <a:pt x="214" y="25"/>
                    <a:pt x="214" y="25"/>
                  </a:cubicBezTo>
                  <a:cubicBezTo>
                    <a:pt x="216" y="24"/>
                    <a:pt x="216" y="24"/>
                    <a:pt x="216" y="24"/>
                  </a:cubicBezTo>
                  <a:cubicBezTo>
                    <a:pt x="216" y="24"/>
                    <a:pt x="218" y="25"/>
                    <a:pt x="218" y="26"/>
                  </a:cubicBezTo>
                  <a:cubicBezTo>
                    <a:pt x="218" y="26"/>
                    <a:pt x="217" y="28"/>
                    <a:pt x="217" y="28"/>
                  </a:cubicBezTo>
                  <a:cubicBezTo>
                    <a:pt x="217" y="28"/>
                    <a:pt x="215" y="29"/>
                    <a:pt x="214" y="30"/>
                  </a:cubicBezTo>
                  <a:cubicBezTo>
                    <a:pt x="214" y="30"/>
                    <a:pt x="214" y="32"/>
                    <a:pt x="214" y="32"/>
                  </a:cubicBezTo>
                  <a:cubicBezTo>
                    <a:pt x="216" y="30"/>
                    <a:pt x="216" y="30"/>
                    <a:pt x="216" y="30"/>
                  </a:cubicBezTo>
                  <a:cubicBezTo>
                    <a:pt x="216" y="30"/>
                    <a:pt x="217" y="29"/>
                    <a:pt x="217" y="29"/>
                  </a:cubicBezTo>
                  <a:cubicBezTo>
                    <a:pt x="217" y="29"/>
                    <a:pt x="221" y="28"/>
                    <a:pt x="221" y="28"/>
                  </a:cubicBezTo>
                  <a:cubicBezTo>
                    <a:pt x="221" y="28"/>
                    <a:pt x="223" y="29"/>
                    <a:pt x="223" y="29"/>
                  </a:cubicBezTo>
                  <a:cubicBezTo>
                    <a:pt x="223" y="29"/>
                    <a:pt x="225" y="30"/>
                    <a:pt x="225" y="30"/>
                  </a:cubicBezTo>
                  <a:cubicBezTo>
                    <a:pt x="229" y="29"/>
                    <a:pt x="229" y="29"/>
                    <a:pt x="229" y="29"/>
                  </a:cubicBezTo>
                  <a:cubicBezTo>
                    <a:pt x="229" y="27"/>
                    <a:pt x="229" y="27"/>
                    <a:pt x="229" y="27"/>
                  </a:cubicBezTo>
                  <a:cubicBezTo>
                    <a:pt x="229" y="27"/>
                    <a:pt x="229" y="26"/>
                    <a:pt x="230" y="26"/>
                  </a:cubicBezTo>
                  <a:cubicBezTo>
                    <a:pt x="231" y="25"/>
                    <a:pt x="233" y="24"/>
                    <a:pt x="233" y="24"/>
                  </a:cubicBezTo>
                  <a:cubicBezTo>
                    <a:pt x="233" y="24"/>
                    <a:pt x="233" y="22"/>
                    <a:pt x="233" y="21"/>
                  </a:cubicBezTo>
                  <a:cubicBezTo>
                    <a:pt x="233" y="21"/>
                    <a:pt x="234" y="19"/>
                    <a:pt x="234" y="19"/>
                  </a:cubicBezTo>
                  <a:cubicBezTo>
                    <a:pt x="234" y="19"/>
                    <a:pt x="234" y="19"/>
                    <a:pt x="234" y="19"/>
                  </a:cubicBezTo>
                  <a:cubicBezTo>
                    <a:pt x="234" y="19"/>
                    <a:pt x="236" y="18"/>
                    <a:pt x="236" y="18"/>
                  </a:cubicBezTo>
                  <a:cubicBezTo>
                    <a:pt x="236" y="18"/>
                    <a:pt x="237" y="15"/>
                    <a:pt x="237" y="15"/>
                  </a:cubicBezTo>
                  <a:cubicBezTo>
                    <a:pt x="237" y="15"/>
                    <a:pt x="237" y="14"/>
                    <a:pt x="238" y="14"/>
                  </a:cubicBezTo>
                  <a:cubicBezTo>
                    <a:pt x="238" y="14"/>
                    <a:pt x="240" y="12"/>
                    <a:pt x="240" y="12"/>
                  </a:cubicBezTo>
                  <a:cubicBezTo>
                    <a:pt x="241" y="11"/>
                    <a:pt x="241" y="11"/>
                    <a:pt x="242" y="11"/>
                  </a:cubicBezTo>
                  <a:cubicBezTo>
                    <a:pt x="242" y="11"/>
                    <a:pt x="243" y="13"/>
                    <a:pt x="243" y="13"/>
                  </a:cubicBezTo>
                  <a:cubicBezTo>
                    <a:pt x="243" y="13"/>
                    <a:pt x="243" y="14"/>
                    <a:pt x="242" y="15"/>
                  </a:cubicBezTo>
                  <a:cubicBezTo>
                    <a:pt x="241" y="15"/>
                    <a:pt x="240" y="16"/>
                    <a:pt x="240" y="16"/>
                  </a:cubicBezTo>
                  <a:cubicBezTo>
                    <a:pt x="240" y="16"/>
                    <a:pt x="242" y="18"/>
                    <a:pt x="242" y="18"/>
                  </a:cubicBezTo>
                  <a:cubicBezTo>
                    <a:pt x="242" y="18"/>
                    <a:pt x="243" y="19"/>
                    <a:pt x="243" y="19"/>
                  </a:cubicBezTo>
                  <a:cubicBezTo>
                    <a:pt x="243" y="20"/>
                    <a:pt x="242" y="21"/>
                    <a:pt x="242" y="21"/>
                  </a:cubicBezTo>
                  <a:cubicBezTo>
                    <a:pt x="243" y="21"/>
                    <a:pt x="246" y="20"/>
                    <a:pt x="246" y="20"/>
                  </a:cubicBezTo>
                  <a:cubicBezTo>
                    <a:pt x="246" y="20"/>
                    <a:pt x="246" y="18"/>
                    <a:pt x="246" y="18"/>
                  </a:cubicBezTo>
                  <a:cubicBezTo>
                    <a:pt x="246" y="18"/>
                    <a:pt x="248" y="16"/>
                    <a:pt x="248" y="16"/>
                  </a:cubicBezTo>
                  <a:cubicBezTo>
                    <a:pt x="249" y="16"/>
                    <a:pt x="251" y="17"/>
                    <a:pt x="251" y="17"/>
                  </a:cubicBezTo>
                  <a:cubicBezTo>
                    <a:pt x="251" y="17"/>
                    <a:pt x="251" y="18"/>
                    <a:pt x="251" y="19"/>
                  </a:cubicBezTo>
                  <a:cubicBezTo>
                    <a:pt x="250" y="19"/>
                    <a:pt x="248" y="21"/>
                    <a:pt x="248" y="21"/>
                  </a:cubicBezTo>
                  <a:cubicBezTo>
                    <a:pt x="248" y="22"/>
                    <a:pt x="247" y="22"/>
                    <a:pt x="248" y="22"/>
                  </a:cubicBezTo>
                  <a:cubicBezTo>
                    <a:pt x="248" y="23"/>
                    <a:pt x="250" y="25"/>
                    <a:pt x="250" y="25"/>
                  </a:cubicBezTo>
                  <a:cubicBezTo>
                    <a:pt x="253" y="27"/>
                    <a:pt x="253" y="27"/>
                    <a:pt x="253" y="27"/>
                  </a:cubicBezTo>
                  <a:cubicBezTo>
                    <a:pt x="253" y="27"/>
                    <a:pt x="253" y="28"/>
                    <a:pt x="253" y="29"/>
                  </a:cubicBezTo>
                  <a:cubicBezTo>
                    <a:pt x="253" y="29"/>
                    <a:pt x="248" y="29"/>
                    <a:pt x="248" y="29"/>
                  </a:cubicBezTo>
                  <a:cubicBezTo>
                    <a:pt x="248" y="29"/>
                    <a:pt x="248" y="29"/>
                    <a:pt x="247" y="30"/>
                  </a:cubicBezTo>
                  <a:cubicBezTo>
                    <a:pt x="247" y="30"/>
                    <a:pt x="246" y="31"/>
                    <a:pt x="244" y="32"/>
                  </a:cubicBezTo>
                  <a:cubicBezTo>
                    <a:pt x="242" y="32"/>
                    <a:pt x="242" y="32"/>
                    <a:pt x="242" y="33"/>
                  </a:cubicBezTo>
                  <a:cubicBezTo>
                    <a:pt x="242" y="34"/>
                    <a:pt x="241" y="35"/>
                    <a:pt x="242" y="36"/>
                  </a:cubicBezTo>
                  <a:cubicBezTo>
                    <a:pt x="243" y="37"/>
                    <a:pt x="245" y="38"/>
                    <a:pt x="245" y="38"/>
                  </a:cubicBezTo>
                  <a:cubicBezTo>
                    <a:pt x="245" y="38"/>
                    <a:pt x="250" y="40"/>
                    <a:pt x="250" y="39"/>
                  </a:cubicBezTo>
                  <a:cubicBezTo>
                    <a:pt x="250" y="39"/>
                    <a:pt x="257" y="39"/>
                    <a:pt x="257" y="39"/>
                  </a:cubicBezTo>
                  <a:cubicBezTo>
                    <a:pt x="260" y="39"/>
                    <a:pt x="260" y="39"/>
                    <a:pt x="260" y="39"/>
                  </a:cubicBezTo>
                  <a:cubicBezTo>
                    <a:pt x="260" y="39"/>
                    <a:pt x="261" y="41"/>
                    <a:pt x="262" y="42"/>
                  </a:cubicBezTo>
                  <a:cubicBezTo>
                    <a:pt x="262" y="42"/>
                    <a:pt x="266" y="45"/>
                    <a:pt x="266" y="45"/>
                  </a:cubicBezTo>
                  <a:cubicBezTo>
                    <a:pt x="268" y="45"/>
                    <a:pt x="268" y="45"/>
                    <a:pt x="268" y="45"/>
                  </a:cubicBezTo>
                  <a:cubicBezTo>
                    <a:pt x="269" y="49"/>
                    <a:pt x="269" y="49"/>
                    <a:pt x="269" y="49"/>
                  </a:cubicBezTo>
                  <a:cubicBezTo>
                    <a:pt x="268" y="52"/>
                    <a:pt x="268" y="52"/>
                    <a:pt x="268" y="52"/>
                  </a:cubicBezTo>
                  <a:cubicBezTo>
                    <a:pt x="265" y="53"/>
                    <a:pt x="265" y="53"/>
                    <a:pt x="265" y="53"/>
                  </a:cubicBezTo>
                  <a:cubicBezTo>
                    <a:pt x="261" y="56"/>
                    <a:pt x="261" y="56"/>
                    <a:pt x="261" y="56"/>
                  </a:cubicBezTo>
                  <a:cubicBezTo>
                    <a:pt x="259" y="55"/>
                    <a:pt x="259" y="55"/>
                    <a:pt x="259" y="55"/>
                  </a:cubicBezTo>
                  <a:cubicBezTo>
                    <a:pt x="259" y="55"/>
                    <a:pt x="261" y="57"/>
                    <a:pt x="262" y="57"/>
                  </a:cubicBezTo>
                  <a:cubicBezTo>
                    <a:pt x="263" y="57"/>
                    <a:pt x="264" y="58"/>
                    <a:pt x="264" y="58"/>
                  </a:cubicBezTo>
                  <a:cubicBezTo>
                    <a:pt x="265" y="58"/>
                    <a:pt x="269" y="58"/>
                    <a:pt x="273" y="58"/>
                  </a:cubicBezTo>
                  <a:cubicBezTo>
                    <a:pt x="273" y="59"/>
                    <a:pt x="273" y="59"/>
                    <a:pt x="273" y="60"/>
                  </a:cubicBezTo>
                  <a:cubicBezTo>
                    <a:pt x="274" y="61"/>
                    <a:pt x="275" y="65"/>
                    <a:pt x="275" y="66"/>
                  </a:cubicBezTo>
                  <a:cubicBezTo>
                    <a:pt x="275" y="66"/>
                    <a:pt x="276" y="70"/>
                    <a:pt x="278" y="73"/>
                  </a:cubicBezTo>
                  <a:cubicBezTo>
                    <a:pt x="281" y="77"/>
                    <a:pt x="280" y="78"/>
                    <a:pt x="280" y="78"/>
                  </a:cubicBezTo>
                  <a:cubicBezTo>
                    <a:pt x="280" y="87"/>
                    <a:pt x="280" y="87"/>
                    <a:pt x="280" y="87"/>
                  </a:cubicBezTo>
                  <a:cubicBezTo>
                    <a:pt x="280" y="95"/>
                    <a:pt x="280" y="95"/>
                    <a:pt x="280" y="95"/>
                  </a:cubicBezTo>
                  <a:cubicBezTo>
                    <a:pt x="275" y="99"/>
                    <a:pt x="275" y="99"/>
                    <a:pt x="275" y="99"/>
                  </a:cubicBezTo>
                  <a:cubicBezTo>
                    <a:pt x="273" y="108"/>
                    <a:pt x="273" y="108"/>
                    <a:pt x="273" y="108"/>
                  </a:cubicBezTo>
                  <a:cubicBezTo>
                    <a:pt x="273" y="108"/>
                    <a:pt x="274" y="109"/>
                    <a:pt x="275" y="109"/>
                  </a:cubicBezTo>
                  <a:cubicBezTo>
                    <a:pt x="276" y="110"/>
                    <a:pt x="279" y="113"/>
                    <a:pt x="279" y="113"/>
                  </a:cubicBezTo>
                  <a:cubicBezTo>
                    <a:pt x="280" y="114"/>
                    <a:pt x="286" y="117"/>
                    <a:pt x="289" y="118"/>
                  </a:cubicBezTo>
                  <a:cubicBezTo>
                    <a:pt x="292" y="120"/>
                    <a:pt x="291" y="125"/>
                    <a:pt x="291" y="125"/>
                  </a:cubicBezTo>
                  <a:cubicBezTo>
                    <a:pt x="289" y="132"/>
                    <a:pt x="289" y="132"/>
                    <a:pt x="289" y="132"/>
                  </a:cubicBezTo>
                  <a:cubicBezTo>
                    <a:pt x="289" y="132"/>
                    <a:pt x="290" y="136"/>
                    <a:pt x="292" y="136"/>
                  </a:cubicBezTo>
                  <a:cubicBezTo>
                    <a:pt x="293" y="135"/>
                    <a:pt x="294" y="141"/>
                    <a:pt x="294" y="141"/>
                  </a:cubicBezTo>
                  <a:cubicBezTo>
                    <a:pt x="294" y="141"/>
                    <a:pt x="295" y="147"/>
                    <a:pt x="295" y="148"/>
                  </a:cubicBezTo>
                  <a:cubicBezTo>
                    <a:pt x="294" y="149"/>
                    <a:pt x="295" y="150"/>
                    <a:pt x="295" y="150"/>
                  </a:cubicBezTo>
                  <a:cubicBezTo>
                    <a:pt x="297" y="154"/>
                    <a:pt x="297" y="154"/>
                    <a:pt x="297" y="154"/>
                  </a:cubicBezTo>
                  <a:cubicBezTo>
                    <a:pt x="297" y="154"/>
                    <a:pt x="296" y="157"/>
                    <a:pt x="295" y="158"/>
                  </a:cubicBezTo>
                  <a:cubicBezTo>
                    <a:pt x="295" y="160"/>
                    <a:pt x="294" y="162"/>
                    <a:pt x="294" y="162"/>
                  </a:cubicBezTo>
                  <a:cubicBezTo>
                    <a:pt x="295" y="165"/>
                    <a:pt x="295" y="165"/>
                    <a:pt x="295" y="165"/>
                  </a:cubicBezTo>
                  <a:cubicBezTo>
                    <a:pt x="299" y="170"/>
                    <a:pt x="299" y="170"/>
                    <a:pt x="299" y="170"/>
                  </a:cubicBezTo>
                  <a:cubicBezTo>
                    <a:pt x="299" y="175"/>
                    <a:pt x="299" y="175"/>
                    <a:pt x="299" y="175"/>
                  </a:cubicBezTo>
                  <a:cubicBezTo>
                    <a:pt x="299" y="178"/>
                    <a:pt x="299" y="178"/>
                    <a:pt x="299" y="178"/>
                  </a:cubicBezTo>
                  <a:cubicBezTo>
                    <a:pt x="299" y="178"/>
                    <a:pt x="302" y="179"/>
                    <a:pt x="303" y="179"/>
                  </a:cubicBezTo>
                  <a:cubicBezTo>
                    <a:pt x="304" y="179"/>
                    <a:pt x="306" y="181"/>
                    <a:pt x="306" y="181"/>
                  </a:cubicBezTo>
                  <a:cubicBezTo>
                    <a:pt x="306" y="181"/>
                    <a:pt x="306" y="183"/>
                    <a:pt x="306" y="184"/>
                  </a:cubicBezTo>
                  <a:cubicBezTo>
                    <a:pt x="306" y="184"/>
                    <a:pt x="309" y="188"/>
                    <a:pt x="309" y="188"/>
                  </a:cubicBezTo>
                  <a:cubicBezTo>
                    <a:pt x="310" y="189"/>
                    <a:pt x="312" y="192"/>
                    <a:pt x="312" y="192"/>
                  </a:cubicBezTo>
                  <a:cubicBezTo>
                    <a:pt x="312" y="192"/>
                    <a:pt x="312" y="194"/>
                    <a:pt x="309" y="197"/>
                  </a:cubicBezTo>
                  <a:cubicBezTo>
                    <a:pt x="307" y="200"/>
                    <a:pt x="308" y="200"/>
                    <a:pt x="308" y="201"/>
                  </a:cubicBezTo>
                  <a:cubicBezTo>
                    <a:pt x="308" y="202"/>
                    <a:pt x="309" y="204"/>
                    <a:pt x="309" y="204"/>
                  </a:cubicBezTo>
                  <a:cubicBezTo>
                    <a:pt x="309" y="204"/>
                    <a:pt x="308" y="205"/>
                    <a:pt x="307" y="206"/>
                  </a:cubicBezTo>
                  <a:cubicBezTo>
                    <a:pt x="307" y="206"/>
                    <a:pt x="306" y="208"/>
                    <a:pt x="306" y="210"/>
                  </a:cubicBezTo>
                  <a:cubicBezTo>
                    <a:pt x="302" y="213"/>
                    <a:pt x="302" y="213"/>
                    <a:pt x="302" y="213"/>
                  </a:cubicBezTo>
                  <a:cubicBezTo>
                    <a:pt x="302" y="213"/>
                    <a:pt x="302" y="213"/>
                    <a:pt x="301" y="214"/>
                  </a:cubicBezTo>
                  <a:cubicBezTo>
                    <a:pt x="301" y="213"/>
                    <a:pt x="300" y="213"/>
                    <a:pt x="299" y="213"/>
                  </a:cubicBezTo>
                  <a:cubicBezTo>
                    <a:pt x="298" y="212"/>
                    <a:pt x="297" y="211"/>
                    <a:pt x="297" y="211"/>
                  </a:cubicBezTo>
                  <a:cubicBezTo>
                    <a:pt x="297" y="211"/>
                    <a:pt x="297" y="209"/>
                    <a:pt x="297" y="207"/>
                  </a:cubicBezTo>
                  <a:cubicBezTo>
                    <a:pt x="297" y="205"/>
                    <a:pt x="297" y="206"/>
                    <a:pt x="297" y="205"/>
                  </a:cubicBezTo>
                  <a:cubicBezTo>
                    <a:pt x="296" y="204"/>
                    <a:pt x="294" y="203"/>
                    <a:pt x="292" y="202"/>
                  </a:cubicBezTo>
                  <a:cubicBezTo>
                    <a:pt x="290" y="202"/>
                    <a:pt x="286" y="202"/>
                    <a:pt x="285" y="203"/>
                  </a:cubicBezTo>
                  <a:cubicBezTo>
                    <a:pt x="285" y="203"/>
                    <a:pt x="285" y="207"/>
                    <a:pt x="285" y="207"/>
                  </a:cubicBezTo>
                  <a:cubicBezTo>
                    <a:pt x="287" y="210"/>
                    <a:pt x="287" y="210"/>
                    <a:pt x="287" y="210"/>
                  </a:cubicBezTo>
                  <a:cubicBezTo>
                    <a:pt x="286" y="212"/>
                    <a:pt x="286" y="212"/>
                    <a:pt x="286" y="212"/>
                  </a:cubicBezTo>
                  <a:cubicBezTo>
                    <a:pt x="286" y="212"/>
                    <a:pt x="277" y="214"/>
                    <a:pt x="274" y="214"/>
                  </a:cubicBezTo>
                  <a:cubicBezTo>
                    <a:pt x="271" y="214"/>
                    <a:pt x="272" y="216"/>
                    <a:pt x="272" y="216"/>
                  </a:cubicBezTo>
                  <a:cubicBezTo>
                    <a:pt x="270" y="220"/>
                    <a:pt x="270" y="220"/>
                    <a:pt x="270" y="220"/>
                  </a:cubicBezTo>
                  <a:cubicBezTo>
                    <a:pt x="268" y="222"/>
                    <a:pt x="268" y="222"/>
                    <a:pt x="268" y="222"/>
                  </a:cubicBezTo>
                  <a:cubicBezTo>
                    <a:pt x="262" y="224"/>
                    <a:pt x="262" y="224"/>
                    <a:pt x="262" y="224"/>
                  </a:cubicBezTo>
                  <a:cubicBezTo>
                    <a:pt x="262" y="224"/>
                    <a:pt x="256" y="229"/>
                    <a:pt x="255" y="229"/>
                  </a:cubicBezTo>
                  <a:cubicBezTo>
                    <a:pt x="251" y="232"/>
                    <a:pt x="251" y="232"/>
                    <a:pt x="251" y="232"/>
                  </a:cubicBezTo>
                  <a:cubicBezTo>
                    <a:pt x="251" y="232"/>
                    <a:pt x="250" y="232"/>
                    <a:pt x="247" y="234"/>
                  </a:cubicBezTo>
                  <a:cubicBezTo>
                    <a:pt x="243" y="235"/>
                    <a:pt x="245" y="237"/>
                    <a:pt x="244" y="238"/>
                  </a:cubicBezTo>
                  <a:cubicBezTo>
                    <a:pt x="244" y="240"/>
                    <a:pt x="243" y="240"/>
                    <a:pt x="241" y="241"/>
                  </a:cubicBezTo>
                  <a:cubicBezTo>
                    <a:pt x="240" y="241"/>
                    <a:pt x="237" y="240"/>
                    <a:pt x="235" y="240"/>
                  </a:cubicBezTo>
                  <a:cubicBezTo>
                    <a:pt x="234" y="240"/>
                    <a:pt x="231" y="242"/>
                    <a:pt x="229" y="242"/>
                  </a:cubicBezTo>
                  <a:cubicBezTo>
                    <a:pt x="226" y="242"/>
                    <a:pt x="226" y="242"/>
                    <a:pt x="226" y="242"/>
                  </a:cubicBezTo>
                  <a:cubicBezTo>
                    <a:pt x="222" y="247"/>
                    <a:pt x="222" y="247"/>
                    <a:pt x="222" y="247"/>
                  </a:cubicBezTo>
                  <a:cubicBezTo>
                    <a:pt x="219" y="253"/>
                    <a:pt x="219" y="253"/>
                    <a:pt x="219" y="253"/>
                  </a:cubicBezTo>
                  <a:cubicBezTo>
                    <a:pt x="218" y="250"/>
                    <a:pt x="218" y="250"/>
                    <a:pt x="218" y="250"/>
                  </a:cubicBezTo>
                  <a:cubicBezTo>
                    <a:pt x="217" y="246"/>
                    <a:pt x="217" y="246"/>
                    <a:pt x="217" y="246"/>
                  </a:cubicBezTo>
                  <a:cubicBezTo>
                    <a:pt x="212" y="246"/>
                    <a:pt x="212" y="246"/>
                    <a:pt x="212" y="246"/>
                  </a:cubicBezTo>
                  <a:cubicBezTo>
                    <a:pt x="213" y="249"/>
                    <a:pt x="213" y="249"/>
                    <a:pt x="213" y="249"/>
                  </a:cubicBezTo>
                  <a:cubicBezTo>
                    <a:pt x="213" y="249"/>
                    <a:pt x="215" y="256"/>
                    <a:pt x="216" y="257"/>
                  </a:cubicBezTo>
                  <a:cubicBezTo>
                    <a:pt x="217" y="258"/>
                    <a:pt x="218" y="258"/>
                    <a:pt x="220" y="259"/>
                  </a:cubicBezTo>
                  <a:cubicBezTo>
                    <a:pt x="223" y="261"/>
                    <a:pt x="223" y="261"/>
                    <a:pt x="226" y="263"/>
                  </a:cubicBezTo>
                  <a:cubicBezTo>
                    <a:pt x="229" y="265"/>
                    <a:pt x="228" y="267"/>
                    <a:pt x="228" y="268"/>
                  </a:cubicBezTo>
                  <a:cubicBezTo>
                    <a:pt x="228" y="270"/>
                    <a:pt x="228" y="270"/>
                    <a:pt x="226" y="272"/>
                  </a:cubicBezTo>
                  <a:cubicBezTo>
                    <a:pt x="224" y="275"/>
                    <a:pt x="226" y="277"/>
                    <a:pt x="226" y="277"/>
                  </a:cubicBezTo>
                  <a:cubicBezTo>
                    <a:pt x="226" y="277"/>
                    <a:pt x="227" y="279"/>
                    <a:pt x="229" y="281"/>
                  </a:cubicBezTo>
                  <a:cubicBezTo>
                    <a:pt x="231" y="283"/>
                    <a:pt x="230" y="284"/>
                    <a:pt x="231" y="287"/>
                  </a:cubicBezTo>
                  <a:cubicBezTo>
                    <a:pt x="231" y="290"/>
                    <a:pt x="231" y="289"/>
                    <a:pt x="233" y="292"/>
                  </a:cubicBezTo>
                  <a:cubicBezTo>
                    <a:pt x="235" y="294"/>
                    <a:pt x="234" y="293"/>
                    <a:pt x="236" y="295"/>
                  </a:cubicBezTo>
                  <a:cubicBezTo>
                    <a:pt x="238" y="297"/>
                    <a:pt x="238" y="298"/>
                    <a:pt x="238" y="298"/>
                  </a:cubicBezTo>
                  <a:cubicBezTo>
                    <a:pt x="238" y="298"/>
                    <a:pt x="244" y="296"/>
                    <a:pt x="246" y="298"/>
                  </a:cubicBezTo>
                  <a:cubicBezTo>
                    <a:pt x="248" y="300"/>
                    <a:pt x="247" y="299"/>
                    <a:pt x="251" y="302"/>
                  </a:cubicBezTo>
                  <a:cubicBezTo>
                    <a:pt x="254" y="306"/>
                    <a:pt x="251" y="304"/>
                    <a:pt x="252" y="307"/>
                  </a:cubicBezTo>
                  <a:cubicBezTo>
                    <a:pt x="253" y="309"/>
                    <a:pt x="254" y="308"/>
                    <a:pt x="254" y="308"/>
                  </a:cubicBezTo>
                  <a:cubicBezTo>
                    <a:pt x="254" y="308"/>
                    <a:pt x="255" y="309"/>
                    <a:pt x="257" y="309"/>
                  </a:cubicBezTo>
                  <a:cubicBezTo>
                    <a:pt x="259" y="309"/>
                    <a:pt x="259" y="311"/>
                    <a:pt x="259" y="313"/>
                  </a:cubicBezTo>
                  <a:cubicBezTo>
                    <a:pt x="260" y="315"/>
                    <a:pt x="260" y="315"/>
                    <a:pt x="262" y="317"/>
                  </a:cubicBezTo>
                  <a:cubicBezTo>
                    <a:pt x="263" y="318"/>
                    <a:pt x="264" y="317"/>
                    <a:pt x="267" y="316"/>
                  </a:cubicBezTo>
                  <a:cubicBezTo>
                    <a:pt x="269" y="316"/>
                    <a:pt x="268" y="318"/>
                    <a:pt x="268" y="319"/>
                  </a:cubicBezTo>
                  <a:cubicBezTo>
                    <a:pt x="268" y="320"/>
                    <a:pt x="270" y="320"/>
                    <a:pt x="272" y="321"/>
                  </a:cubicBezTo>
                  <a:cubicBezTo>
                    <a:pt x="274" y="322"/>
                    <a:pt x="273" y="322"/>
                    <a:pt x="275" y="324"/>
                  </a:cubicBezTo>
                  <a:cubicBezTo>
                    <a:pt x="275" y="324"/>
                    <a:pt x="275" y="324"/>
                    <a:pt x="275" y="325"/>
                  </a:cubicBezTo>
                  <a:close/>
                  <a:moveTo>
                    <a:pt x="55" y="394"/>
                  </a:moveTo>
                  <a:cubicBezTo>
                    <a:pt x="55" y="394"/>
                    <a:pt x="55" y="394"/>
                    <a:pt x="55" y="394"/>
                  </a:cubicBezTo>
                  <a:cubicBezTo>
                    <a:pt x="55" y="394"/>
                    <a:pt x="55" y="394"/>
                    <a:pt x="55" y="394"/>
                  </a:cubicBezTo>
                  <a:cubicBezTo>
                    <a:pt x="55" y="394"/>
                    <a:pt x="55" y="394"/>
                    <a:pt x="55" y="394"/>
                  </a:cubicBezTo>
                  <a:close/>
                  <a:moveTo>
                    <a:pt x="128" y="400"/>
                  </a:moveTo>
                  <a:cubicBezTo>
                    <a:pt x="128" y="400"/>
                    <a:pt x="128" y="400"/>
                    <a:pt x="128" y="400"/>
                  </a:cubicBezTo>
                  <a:cubicBezTo>
                    <a:pt x="128" y="400"/>
                    <a:pt x="128" y="400"/>
                    <a:pt x="128" y="400"/>
                  </a:cubicBezTo>
                  <a:cubicBezTo>
                    <a:pt x="128" y="400"/>
                    <a:pt x="128" y="400"/>
                    <a:pt x="128" y="400"/>
                  </a:cubicBezTo>
                  <a:cubicBezTo>
                    <a:pt x="128" y="400"/>
                    <a:pt x="128" y="400"/>
                    <a:pt x="128" y="400"/>
                  </a:cubicBezTo>
                  <a:close/>
                  <a:moveTo>
                    <a:pt x="312" y="204"/>
                  </a:moveTo>
                  <a:cubicBezTo>
                    <a:pt x="312" y="204"/>
                    <a:pt x="312" y="204"/>
                    <a:pt x="312" y="204"/>
                  </a:cubicBezTo>
                  <a:cubicBezTo>
                    <a:pt x="312" y="204"/>
                    <a:pt x="312" y="204"/>
                    <a:pt x="312" y="204"/>
                  </a:cubicBezTo>
                  <a:cubicBezTo>
                    <a:pt x="312" y="204"/>
                    <a:pt x="312" y="204"/>
                    <a:pt x="312" y="20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4" name="Freeform 80"/>
            <p:cNvSpPr>
              <a:spLocks noEditPoints="1"/>
            </p:cNvSpPr>
            <p:nvPr/>
          </p:nvSpPr>
          <p:spPr bwMode="auto">
            <a:xfrm>
              <a:off x="4736816" y="3211661"/>
              <a:ext cx="1121419" cy="1240147"/>
            </a:xfrm>
            <a:custGeom>
              <a:avLst/>
              <a:gdLst>
                <a:gd name="T0" fmla="*/ 372 w 492"/>
                <a:gd name="T1" fmla="*/ 536 h 561"/>
                <a:gd name="T2" fmla="*/ 338 w 492"/>
                <a:gd name="T3" fmla="*/ 556 h 561"/>
                <a:gd name="T4" fmla="*/ 272 w 492"/>
                <a:gd name="T5" fmla="*/ 521 h 561"/>
                <a:gd name="T6" fmla="*/ 260 w 492"/>
                <a:gd name="T7" fmla="*/ 489 h 561"/>
                <a:gd name="T8" fmla="*/ 318 w 492"/>
                <a:gd name="T9" fmla="*/ 489 h 561"/>
                <a:gd name="T10" fmla="*/ 376 w 492"/>
                <a:gd name="T11" fmla="*/ 476 h 561"/>
                <a:gd name="T12" fmla="*/ 403 w 492"/>
                <a:gd name="T13" fmla="*/ 478 h 561"/>
                <a:gd name="T14" fmla="*/ 442 w 492"/>
                <a:gd name="T15" fmla="*/ 422 h 561"/>
                <a:gd name="T16" fmla="*/ 411 w 492"/>
                <a:gd name="T17" fmla="*/ 385 h 561"/>
                <a:gd name="T18" fmla="*/ 455 w 492"/>
                <a:gd name="T19" fmla="*/ 350 h 561"/>
                <a:gd name="T20" fmla="*/ 490 w 492"/>
                <a:gd name="T21" fmla="*/ 351 h 561"/>
                <a:gd name="T22" fmla="*/ 379 w 492"/>
                <a:gd name="T23" fmla="*/ 295 h 561"/>
                <a:gd name="T24" fmla="*/ 340 w 492"/>
                <a:gd name="T25" fmla="*/ 271 h 561"/>
                <a:gd name="T26" fmla="*/ 275 w 492"/>
                <a:gd name="T27" fmla="*/ 186 h 561"/>
                <a:gd name="T28" fmla="*/ 218 w 492"/>
                <a:gd name="T29" fmla="*/ 109 h 561"/>
                <a:gd name="T30" fmla="*/ 247 w 492"/>
                <a:gd name="T31" fmla="*/ 78 h 561"/>
                <a:gd name="T32" fmla="*/ 267 w 492"/>
                <a:gd name="T33" fmla="*/ 63 h 561"/>
                <a:gd name="T34" fmla="*/ 262 w 492"/>
                <a:gd name="T35" fmla="*/ 56 h 561"/>
                <a:gd name="T36" fmla="*/ 258 w 492"/>
                <a:gd name="T37" fmla="*/ 46 h 561"/>
                <a:gd name="T38" fmla="*/ 267 w 492"/>
                <a:gd name="T39" fmla="*/ 30 h 561"/>
                <a:gd name="T40" fmla="*/ 212 w 492"/>
                <a:gd name="T41" fmla="*/ 15 h 561"/>
                <a:gd name="T42" fmla="*/ 185 w 492"/>
                <a:gd name="T43" fmla="*/ 4 h 561"/>
                <a:gd name="T44" fmla="*/ 148 w 492"/>
                <a:gd name="T45" fmla="*/ 15 h 561"/>
                <a:gd name="T46" fmla="*/ 148 w 492"/>
                <a:gd name="T47" fmla="*/ 26 h 561"/>
                <a:gd name="T48" fmla="*/ 139 w 492"/>
                <a:gd name="T49" fmla="*/ 27 h 561"/>
                <a:gd name="T50" fmla="*/ 132 w 492"/>
                <a:gd name="T51" fmla="*/ 34 h 561"/>
                <a:gd name="T52" fmla="*/ 136 w 492"/>
                <a:gd name="T53" fmla="*/ 46 h 561"/>
                <a:gd name="T54" fmla="*/ 129 w 492"/>
                <a:gd name="T55" fmla="*/ 40 h 561"/>
                <a:gd name="T56" fmla="*/ 114 w 492"/>
                <a:gd name="T57" fmla="*/ 45 h 561"/>
                <a:gd name="T58" fmla="*/ 104 w 492"/>
                <a:gd name="T59" fmla="*/ 34 h 561"/>
                <a:gd name="T60" fmla="*/ 101 w 492"/>
                <a:gd name="T61" fmla="*/ 47 h 561"/>
                <a:gd name="T62" fmla="*/ 94 w 492"/>
                <a:gd name="T63" fmla="*/ 61 h 561"/>
                <a:gd name="T64" fmla="*/ 89 w 492"/>
                <a:gd name="T65" fmla="*/ 71 h 561"/>
                <a:gd name="T66" fmla="*/ 87 w 492"/>
                <a:gd name="T67" fmla="*/ 58 h 561"/>
                <a:gd name="T68" fmla="*/ 73 w 492"/>
                <a:gd name="T69" fmla="*/ 51 h 561"/>
                <a:gd name="T70" fmla="*/ 65 w 492"/>
                <a:gd name="T71" fmla="*/ 39 h 561"/>
                <a:gd name="T72" fmla="*/ 58 w 492"/>
                <a:gd name="T73" fmla="*/ 51 h 561"/>
                <a:gd name="T74" fmla="*/ 50 w 492"/>
                <a:gd name="T75" fmla="*/ 63 h 561"/>
                <a:gd name="T76" fmla="*/ 35 w 492"/>
                <a:gd name="T77" fmla="*/ 63 h 561"/>
                <a:gd name="T78" fmla="*/ 19 w 492"/>
                <a:gd name="T79" fmla="*/ 69 h 561"/>
                <a:gd name="T80" fmla="*/ 18 w 492"/>
                <a:gd name="T81" fmla="*/ 100 h 561"/>
                <a:gd name="T82" fmla="*/ 14 w 492"/>
                <a:gd name="T83" fmla="*/ 134 h 561"/>
                <a:gd name="T84" fmla="*/ 31 w 492"/>
                <a:gd name="T85" fmla="*/ 180 h 561"/>
                <a:gd name="T86" fmla="*/ 86 w 492"/>
                <a:gd name="T87" fmla="*/ 147 h 561"/>
                <a:gd name="T88" fmla="*/ 139 w 492"/>
                <a:gd name="T89" fmla="*/ 179 h 561"/>
                <a:gd name="T90" fmla="*/ 162 w 492"/>
                <a:gd name="T91" fmla="*/ 237 h 561"/>
                <a:gd name="T92" fmla="*/ 207 w 492"/>
                <a:gd name="T93" fmla="*/ 276 h 561"/>
                <a:gd name="T94" fmla="*/ 251 w 492"/>
                <a:gd name="T95" fmla="*/ 307 h 561"/>
                <a:gd name="T96" fmla="*/ 289 w 492"/>
                <a:gd name="T97" fmla="*/ 317 h 561"/>
                <a:gd name="T98" fmla="*/ 334 w 492"/>
                <a:gd name="T99" fmla="*/ 346 h 561"/>
                <a:gd name="T100" fmla="*/ 357 w 492"/>
                <a:gd name="T101" fmla="*/ 374 h 561"/>
                <a:gd name="T102" fmla="*/ 395 w 492"/>
                <a:gd name="T103" fmla="*/ 418 h 561"/>
                <a:gd name="T104" fmla="*/ 390 w 492"/>
                <a:gd name="T105" fmla="*/ 463 h 561"/>
                <a:gd name="T106" fmla="*/ 75 w 492"/>
                <a:gd name="T107" fmla="*/ 342 h 561"/>
                <a:gd name="T108" fmla="*/ 126 w 492"/>
                <a:gd name="T109" fmla="*/ 355 h 561"/>
                <a:gd name="T110" fmla="*/ 113 w 492"/>
                <a:gd name="T111" fmla="*/ 441 h 561"/>
                <a:gd name="T112" fmla="*/ 71 w 492"/>
                <a:gd name="T113" fmla="*/ 446 h 561"/>
                <a:gd name="T114" fmla="*/ 73 w 492"/>
                <a:gd name="T115" fmla="*/ 395 h 561"/>
                <a:gd name="T116" fmla="*/ 57 w 492"/>
                <a:gd name="T117" fmla="*/ 358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2" h="561">
                  <a:moveTo>
                    <a:pt x="376" y="476"/>
                  </a:moveTo>
                  <a:cubicBezTo>
                    <a:pt x="377" y="483"/>
                    <a:pt x="377" y="483"/>
                    <a:pt x="377" y="483"/>
                  </a:cubicBezTo>
                  <a:cubicBezTo>
                    <a:pt x="377" y="483"/>
                    <a:pt x="371" y="493"/>
                    <a:pt x="371" y="494"/>
                  </a:cubicBezTo>
                  <a:cubicBezTo>
                    <a:pt x="371" y="495"/>
                    <a:pt x="369" y="499"/>
                    <a:pt x="367" y="502"/>
                  </a:cubicBezTo>
                  <a:cubicBezTo>
                    <a:pt x="366" y="504"/>
                    <a:pt x="360" y="512"/>
                    <a:pt x="360" y="512"/>
                  </a:cubicBezTo>
                  <a:cubicBezTo>
                    <a:pt x="360" y="512"/>
                    <a:pt x="360" y="515"/>
                    <a:pt x="362" y="517"/>
                  </a:cubicBezTo>
                  <a:cubicBezTo>
                    <a:pt x="363" y="519"/>
                    <a:pt x="366" y="522"/>
                    <a:pt x="366" y="525"/>
                  </a:cubicBezTo>
                  <a:cubicBezTo>
                    <a:pt x="366" y="527"/>
                    <a:pt x="371" y="530"/>
                    <a:pt x="371" y="530"/>
                  </a:cubicBezTo>
                  <a:cubicBezTo>
                    <a:pt x="372" y="536"/>
                    <a:pt x="372" y="536"/>
                    <a:pt x="372" y="536"/>
                  </a:cubicBezTo>
                  <a:cubicBezTo>
                    <a:pt x="372" y="536"/>
                    <a:pt x="375" y="539"/>
                    <a:pt x="375" y="540"/>
                  </a:cubicBezTo>
                  <a:cubicBezTo>
                    <a:pt x="374" y="541"/>
                    <a:pt x="369" y="546"/>
                    <a:pt x="369" y="546"/>
                  </a:cubicBezTo>
                  <a:cubicBezTo>
                    <a:pt x="368" y="552"/>
                    <a:pt x="368" y="552"/>
                    <a:pt x="368" y="552"/>
                  </a:cubicBezTo>
                  <a:cubicBezTo>
                    <a:pt x="368" y="555"/>
                    <a:pt x="368" y="555"/>
                    <a:pt x="368" y="555"/>
                  </a:cubicBezTo>
                  <a:cubicBezTo>
                    <a:pt x="368" y="555"/>
                    <a:pt x="369" y="555"/>
                    <a:pt x="368" y="558"/>
                  </a:cubicBezTo>
                  <a:cubicBezTo>
                    <a:pt x="367" y="560"/>
                    <a:pt x="367" y="560"/>
                    <a:pt x="366" y="560"/>
                  </a:cubicBezTo>
                  <a:cubicBezTo>
                    <a:pt x="365" y="561"/>
                    <a:pt x="355" y="560"/>
                    <a:pt x="355" y="560"/>
                  </a:cubicBezTo>
                  <a:cubicBezTo>
                    <a:pt x="345" y="558"/>
                    <a:pt x="345" y="558"/>
                    <a:pt x="345" y="558"/>
                  </a:cubicBezTo>
                  <a:cubicBezTo>
                    <a:pt x="345" y="558"/>
                    <a:pt x="340" y="557"/>
                    <a:pt x="338" y="556"/>
                  </a:cubicBezTo>
                  <a:cubicBezTo>
                    <a:pt x="337" y="555"/>
                    <a:pt x="335" y="554"/>
                    <a:pt x="335" y="554"/>
                  </a:cubicBezTo>
                  <a:cubicBezTo>
                    <a:pt x="332" y="545"/>
                    <a:pt x="332" y="545"/>
                    <a:pt x="332" y="545"/>
                  </a:cubicBezTo>
                  <a:cubicBezTo>
                    <a:pt x="324" y="544"/>
                    <a:pt x="324" y="544"/>
                    <a:pt x="324" y="544"/>
                  </a:cubicBezTo>
                  <a:cubicBezTo>
                    <a:pt x="304" y="541"/>
                    <a:pt x="304" y="541"/>
                    <a:pt x="304" y="541"/>
                  </a:cubicBezTo>
                  <a:cubicBezTo>
                    <a:pt x="304" y="541"/>
                    <a:pt x="297" y="535"/>
                    <a:pt x="296" y="534"/>
                  </a:cubicBezTo>
                  <a:cubicBezTo>
                    <a:pt x="294" y="533"/>
                    <a:pt x="292" y="530"/>
                    <a:pt x="292" y="530"/>
                  </a:cubicBezTo>
                  <a:cubicBezTo>
                    <a:pt x="288" y="529"/>
                    <a:pt x="288" y="529"/>
                    <a:pt x="288" y="529"/>
                  </a:cubicBezTo>
                  <a:cubicBezTo>
                    <a:pt x="280" y="521"/>
                    <a:pt x="280" y="521"/>
                    <a:pt x="280" y="521"/>
                  </a:cubicBezTo>
                  <a:cubicBezTo>
                    <a:pt x="272" y="521"/>
                    <a:pt x="272" y="521"/>
                    <a:pt x="272" y="521"/>
                  </a:cubicBezTo>
                  <a:cubicBezTo>
                    <a:pt x="266" y="517"/>
                    <a:pt x="266" y="517"/>
                    <a:pt x="266" y="517"/>
                  </a:cubicBezTo>
                  <a:cubicBezTo>
                    <a:pt x="259" y="517"/>
                    <a:pt x="259" y="517"/>
                    <a:pt x="259" y="517"/>
                  </a:cubicBezTo>
                  <a:cubicBezTo>
                    <a:pt x="259" y="517"/>
                    <a:pt x="254" y="516"/>
                    <a:pt x="254" y="515"/>
                  </a:cubicBezTo>
                  <a:cubicBezTo>
                    <a:pt x="253" y="513"/>
                    <a:pt x="247" y="510"/>
                    <a:pt x="247" y="510"/>
                  </a:cubicBezTo>
                  <a:cubicBezTo>
                    <a:pt x="247" y="510"/>
                    <a:pt x="247" y="504"/>
                    <a:pt x="247" y="503"/>
                  </a:cubicBezTo>
                  <a:cubicBezTo>
                    <a:pt x="247" y="502"/>
                    <a:pt x="248" y="492"/>
                    <a:pt x="248" y="492"/>
                  </a:cubicBezTo>
                  <a:cubicBezTo>
                    <a:pt x="252" y="487"/>
                    <a:pt x="252" y="487"/>
                    <a:pt x="252" y="487"/>
                  </a:cubicBezTo>
                  <a:cubicBezTo>
                    <a:pt x="258" y="485"/>
                    <a:pt x="258" y="485"/>
                    <a:pt x="258" y="485"/>
                  </a:cubicBezTo>
                  <a:cubicBezTo>
                    <a:pt x="260" y="489"/>
                    <a:pt x="260" y="489"/>
                    <a:pt x="260" y="489"/>
                  </a:cubicBezTo>
                  <a:cubicBezTo>
                    <a:pt x="267" y="492"/>
                    <a:pt x="267" y="492"/>
                    <a:pt x="267" y="492"/>
                  </a:cubicBezTo>
                  <a:cubicBezTo>
                    <a:pt x="271" y="489"/>
                    <a:pt x="271" y="489"/>
                    <a:pt x="271" y="489"/>
                  </a:cubicBezTo>
                  <a:cubicBezTo>
                    <a:pt x="273" y="483"/>
                    <a:pt x="273" y="483"/>
                    <a:pt x="273" y="483"/>
                  </a:cubicBezTo>
                  <a:cubicBezTo>
                    <a:pt x="279" y="481"/>
                    <a:pt x="279" y="481"/>
                    <a:pt x="279" y="481"/>
                  </a:cubicBezTo>
                  <a:cubicBezTo>
                    <a:pt x="286" y="484"/>
                    <a:pt x="286" y="484"/>
                    <a:pt x="286" y="484"/>
                  </a:cubicBezTo>
                  <a:cubicBezTo>
                    <a:pt x="291" y="489"/>
                    <a:pt x="291" y="489"/>
                    <a:pt x="291" y="489"/>
                  </a:cubicBezTo>
                  <a:cubicBezTo>
                    <a:pt x="301" y="492"/>
                    <a:pt x="301" y="492"/>
                    <a:pt x="301" y="492"/>
                  </a:cubicBezTo>
                  <a:cubicBezTo>
                    <a:pt x="310" y="490"/>
                    <a:pt x="310" y="490"/>
                    <a:pt x="310" y="490"/>
                  </a:cubicBezTo>
                  <a:cubicBezTo>
                    <a:pt x="318" y="489"/>
                    <a:pt x="318" y="489"/>
                    <a:pt x="318" y="489"/>
                  </a:cubicBezTo>
                  <a:cubicBezTo>
                    <a:pt x="318" y="489"/>
                    <a:pt x="322" y="489"/>
                    <a:pt x="324" y="489"/>
                  </a:cubicBezTo>
                  <a:cubicBezTo>
                    <a:pt x="325" y="488"/>
                    <a:pt x="331" y="486"/>
                    <a:pt x="331" y="486"/>
                  </a:cubicBezTo>
                  <a:cubicBezTo>
                    <a:pt x="341" y="483"/>
                    <a:pt x="341" y="483"/>
                    <a:pt x="341" y="483"/>
                  </a:cubicBezTo>
                  <a:cubicBezTo>
                    <a:pt x="347" y="475"/>
                    <a:pt x="347" y="475"/>
                    <a:pt x="347" y="475"/>
                  </a:cubicBezTo>
                  <a:cubicBezTo>
                    <a:pt x="355" y="478"/>
                    <a:pt x="355" y="478"/>
                    <a:pt x="355" y="478"/>
                  </a:cubicBezTo>
                  <a:cubicBezTo>
                    <a:pt x="362" y="479"/>
                    <a:pt x="362" y="479"/>
                    <a:pt x="362" y="479"/>
                  </a:cubicBezTo>
                  <a:cubicBezTo>
                    <a:pt x="365" y="474"/>
                    <a:pt x="365" y="474"/>
                    <a:pt x="365" y="474"/>
                  </a:cubicBezTo>
                  <a:cubicBezTo>
                    <a:pt x="372" y="470"/>
                    <a:pt x="372" y="470"/>
                    <a:pt x="372" y="470"/>
                  </a:cubicBezTo>
                  <a:cubicBezTo>
                    <a:pt x="376" y="476"/>
                    <a:pt x="376" y="476"/>
                    <a:pt x="376" y="476"/>
                  </a:cubicBezTo>
                  <a:close/>
                  <a:moveTo>
                    <a:pt x="388" y="469"/>
                  </a:moveTo>
                  <a:cubicBezTo>
                    <a:pt x="388" y="469"/>
                    <a:pt x="388" y="469"/>
                    <a:pt x="388" y="469"/>
                  </a:cubicBezTo>
                  <a:cubicBezTo>
                    <a:pt x="384" y="473"/>
                    <a:pt x="384" y="473"/>
                    <a:pt x="384" y="473"/>
                  </a:cubicBezTo>
                  <a:cubicBezTo>
                    <a:pt x="380" y="476"/>
                    <a:pt x="380" y="476"/>
                    <a:pt x="380" y="476"/>
                  </a:cubicBezTo>
                  <a:cubicBezTo>
                    <a:pt x="380" y="476"/>
                    <a:pt x="381" y="480"/>
                    <a:pt x="381" y="482"/>
                  </a:cubicBezTo>
                  <a:cubicBezTo>
                    <a:pt x="382" y="484"/>
                    <a:pt x="385" y="489"/>
                    <a:pt x="385" y="489"/>
                  </a:cubicBezTo>
                  <a:cubicBezTo>
                    <a:pt x="395" y="489"/>
                    <a:pt x="395" y="489"/>
                    <a:pt x="395" y="489"/>
                  </a:cubicBezTo>
                  <a:cubicBezTo>
                    <a:pt x="402" y="485"/>
                    <a:pt x="402" y="485"/>
                    <a:pt x="402" y="485"/>
                  </a:cubicBezTo>
                  <a:cubicBezTo>
                    <a:pt x="403" y="478"/>
                    <a:pt x="403" y="478"/>
                    <a:pt x="403" y="478"/>
                  </a:cubicBezTo>
                  <a:cubicBezTo>
                    <a:pt x="406" y="471"/>
                    <a:pt x="406" y="471"/>
                    <a:pt x="406" y="471"/>
                  </a:cubicBezTo>
                  <a:cubicBezTo>
                    <a:pt x="412" y="467"/>
                    <a:pt x="412" y="467"/>
                    <a:pt x="412" y="467"/>
                  </a:cubicBezTo>
                  <a:cubicBezTo>
                    <a:pt x="417" y="462"/>
                    <a:pt x="417" y="462"/>
                    <a:pt x="417" y="462"/>
                  </a:cubicBezTo>
                  <a:cubicBezTo>
                    <a:pt x="420" y="457"/>
                    <a:pt x="420" y="457"/>
                    <a:pt x="420" y="457"/>
                  </a:cubicBezTo>
                  <a:cubicBezTo>
                    <a:pt x="421" y="444"/>
                    <a:pt x="421" y="444"/>
                    <a:pt x="421" y="444"/>
                  </a:cubicBezTo>
                  <a:cubicBezTo>
                    <a:pt x="424" y="434"/>
                    <a:pt x="424" y="434"/>
                    <a:pt x="424" y="434"/>
                  </a:cubicBezTo>
                  <a:cubicBezTo>
                    <a:pt x="440" y="428"/>
                    <a:pt x="440" y="428"/>
                    <a:pt x="440" y="428"/>
                  </a:cubicBezTo>
                  <a:cubicBezTo>
                    <a:pt x="443" y="426"/>
                    <a:pt x="443" y="426"/>
                    <a:pt x="443" y="426"/>
                  </a:cubicBezTo>
                  <a:cubicBezTo>
                    <a:pt x="443" y="426"/>
                    <a:pt x="443" y="424"/>
                    <a:pt x="442" y="422"/>
                  </a:cubicBezTo>
                  <a:cubicBezTo>
                    <a:pt x="442" y="421"/>
                    <a:pt x="439" y="418"/>
                    <a:pt x="439" y="418"/>
                  </a:cubicBezTo>
                  <a:cubicBezTo>
                    <a:pt x="439" y="418"/>
                    <a:pt x="440" y="415"/>
                    <a:pt x="440" y="414"/>
                  </a:cubicBezTo>
                  <a:cubicBezTo>
                    <a:pt x="440" y="413"/>
                    <a:pt x="439" y="406"/>
                    <a:pt x="439" y="406"/>
                  </a:cubicBezTo>
                  <a:cubicBezTo>
                    <a:pt x="437" y="399"/>
                    <a:pt x="437" y="399"/>
                    <a:pt x="437" y="399"/>
                  </a:cubicBezTo>
                  <a:cubicBezTo>
                    <a:pt x="437" y="399"/>
                    <a:pt x="435" y="399"/>
                    <a:pt x="432" y="397"/>
                  </a:cubicBezTo>
                  <a:cubicBezTo>
                    <a:pt x="429" y="396"/>
                    <a:pt x="424" y="393"/>
                    <a:pt x="424" y="393"/>
                  </a:cubicBezTo>
                  <a:cubicBezTo>
                    <a:pt x="419" y="391"/>
                    <a:pt x="419" y="391"/>
                    <a:pt x="419" y="391"/>
                  </a:cubicBezTo>
                  <a:cubicBezTo>
                    <a:pt x="413" y="390"/>
                    <a:pt x="413" y="390"/>
                    <a:pt x="413" y="390"/>
                  </a:cubicBezTo>
                  <a:cubicBezTo>
                    <a:pt x="411" y="385"/>
                    <a:pt x="411" y="385"/>
                    <a:pt x="411" y="385"/>
                  </a:cubicBezTo>
                  <a:cubicBezTo>
                    <a:pt x="415" y="371"/>
                    <a:pt x="415" y="371"/>
                    <a:pt x="415" y="371"/>
                  </a:cubicBezTo>
                  <a:cubicBezTo>
                    <a:pt x="412" y="364"/>
                    <a:pt x="412" y="364"/>
                    <a:pt x="412" y="364"/>
                  </a:cubicBezTo>
                  <a:cubicBezTo>
                    <a:pt x="421" y="354"/>
                    <a:pt x="421" y="354"/>
                    <a:pt x="421" y="354"/>
                  </a:cubicBezTo>
                  <a:cubicBezTo>
                    <a:pt x="425" y="347"/>
                    <a:pt x="425" y="347"/>
                    <a:pt x="425" y="347"/>
                  </a:cubicBezTo>
                  <a:cubicBezTo>
                    <a:pt x="430" y="343"/>
                    <a:pt x="430" y="343"/>
                    <a:pt x="430" y="343"/>
                  </a:cubicBezTo>
                  <a:cubicBezTo>
                    <a:pt x="438" y="345"/>
                    <a:pt x="438" y="345"/>
                    <a:pt x="438" y="345"/>
                  </a:cubicBezTo>
                  <a:cubicBezTo>
                    <a:pt x="441" y="349"/>
                    <a:pt x="441" y="349"/>
                    <a:pt x="441" y="349"/>
                  </a:cubicBezTo>
                  <a:cubicBezTo>
                    <a:pt x="446" y="350"/>
                    <a:pt x="446" y="350"/>
                    <a:pt x="446" y="350"/>
                  </a:cubicBezTo>
                  <a:cubicBezTo>
                    <a:pt x="455" y="350"/>
                    <a:pt x="455" y="350"/>
                    <a:pt x="455" y="350"/>
                  </a:cubicBezTo>
                  <a:cubicBezTo>
                    <a:pt x="465" y="352"/>
                    <a:pt x="465" y="352"/>
                    <a:pt x="465" y="352"/>
                  </a:cubicBezTo>
                  <a:cubicBezTo>
                    <a:pt x="469" y="358"/>
                    <a:pt x="469" y="358"/>
                    <a:pt x="469" y="358"/>
                  </a:cubicBezTo>
                  <a:cubicBezTo>
                    <a:pt x="473" y="365"/>
                    <a:pt x="473" y="365"/>
                    <a:pt x="473" y="365"/>
                  </a:cubicBezTo>
                  <a:cubicBezTo>
                    <a:pt x="473" y="365"/>
                    <a:pt x="475" y="368"/>
                    <a:pt x="476" y="369"/>
                  </a:cubicBezTo>
                  <a:cubicBezTo>
                    <a:pt x="476" y="369"/>
                    <a:pt x="480" y="372"/>
                    <a:pt x="481" y="372"/>
                  </a:cubicBezTo>
                  <a:cubicBezTo>
                    <a:pt x="482" y="373"/>
                    <a:pt x="488" y="374"/>
                    <a:pt x="488" y="374"/>
                  </a:cubicBezTo>
                  <a:cubicBezTo>
                    <a:pt x="488" y="374"/>
                    <a:pt x="488" y="367"/>
                    <a:pt x="489" y="365"/>
                  </a:cubicBezTo>
                  <a:cubicBezTo>
                    <a:pt x="490" y="364"/>
                    <a:pt x="492" y="360"/>
                    <a:pt x="492" y="359"/>
                  </a:cubicBezTo>
                  <a:cubicBezTo>
                    <a:pt x="492" y="358"/>
                    <a:pt x="490" y="351"/>
                    <a:pt x="490" y="351"/>
                  </a:cubicBezTo>
                  <a:cubicBezTo>
                    <a:pt x="483" y="343"/>
                    <a:pt x="483" y="343"/>
                    <a:pt x="483" y="343"/>
                  </a:cubicBezTo>
                  <a:cubicBezTo>
                    <a:pt x="476" y="338"/>
                    <a:pt x="476" y="338"/>
                    <a:pt x="476" y="338"/>
                  </a:cubicBezTo>
                  <a:cubicBezTo>
                    <a:pt x="459" y="327"/>
                    <a:pt x="459" y="327"/>
                    <a:pt x="459" y="327"/>
                  </a:cubicBezTo>
                  <a:cubicBezTo>
                    <a:pt x="435" y="319"/>
                    <a:pt x="435" y="319"/>
                    <a:pt x="435" y="319"/>
                  </a:cubicBezTo>
                  <a:cubicBezTo>
                    <a:pt x="419" y="309"/>
                    <a:pt x="419" y="309"/>
                    <a:pt x="419" y="309"/>
                  </a:cubicBezTo>
                  <a:cubicBezTo>
                    <a:pt x="406" y="306"/>
                    <a:pt x="406" y="306"/>
                    <a:pt x="406" y="306"/>
                  </a:cubicBezTo>
                  <a:cubicBezTo>
                    <a:pt x="406" y="306"/>
                    <a:pt x="392" y="299"/>
                    <a:pt x="391" y="299"/>
                  </a:cubicBezTo>
                  <a:cubicBezTo>
                    <a:pt x="390" y="299"/>
                    <a:pt x="387" y="298"/>
                    <a:pt x="387" y="298"/>
                  </a:cubicBezTo>
                  <a:cubicBezTo>
                    <a:pt x="387" y="298"/>
                    <a:pt x="379" y="296"/>
                    <a:pt x="379" y="295"/>
                  </a:cubicBezTo>
                  <a:cubicBezTo>
                    <a:pt x="378" y="294"/>
                    <a:pt x="377" y="291"/>
                    <a:pt x="376" y="290"/>
                  </a:cubicBezTo>
                  <a:cubicBezTo>
                    <a:pt x="376" y="289"/>
                    <a:pt x="377" y="286"/>
                    <a:pt x="377" y="286"/>
                  </a:cubicBezTo>
                  <a:cubicBezTo>
                    <a:pt x="381" y="282"/>
                    <a:pt x="381" y="282"/>
                    <a:pt x="381" y="282"/>
                  </a:cubicBezTo>
                  <a:cubicBezTo>
                    <a:pt x="381" y="282"/>
                    <a:pt x="385" y="278"/>
                    <a:pt x="385" y="277"/>
                  </a:cubicBezTo>
                  <a:cubicBezTo>
                    <a:pt x="385" y="276"/>
                    <a:pt x="386" y="270"/>
                    <a:pt x="386" y="270"/>
                  </a:cubicBezTo>
                  <a:cubicBezTo>
                    <a:pt x="381" y="268"/>
                    <a:pt x="381" y="268"/>
                    <a:pt x="381" y="268"/>
                  </a:cubicBezTo>
                  <a:cubicBezTo>
                    <a:pt x="369" y="269"/>
                    <a:pt x="369" y="269"/>
                    <a:pt x="369" y="269"/>
                  </a:cubicBezTo>
                  <a:cubicBezTo>
                    <a:pt x="350" y="271"/>
                    <a:pt x="350" y="271"/>
                    <a:pt x="350" y="271"/>
                  </a:cubicBezTo>
                  <a:cubicBezTo>
                    <a:pt x="340" y="271"/>
                    <a:pt x="340" y="271"/>
                    <a:pt x="340" y="271"/>
                  </a:cubicBezTo>
                  <a:cubicBezTo>
                    <a:pt x="327" y="263"/>
                    <a:pt x="327" y="263"/>
                    <a:pt x="327" y="263"/>
                  </a:cubicBezTo>
                  <a:cubicBezTo>
                    <a:pt x="316" y="254"/>
                    <a:pt x="316" y="254"/>
                    <a:pt x="316" y="254"/>
                  </a:cubicBezTo>
                  <a:cubicBezTo>
                    <a:pt x="309" y="250"/>
                    <a:pt x="309" y="250"/>
                    <a:pt x="309" y="250"/>
                  </a:cubicBezTo>
                  <a:cubicBezTo>
                    <a:pt x="299" y="239"/>
                    <a:pt x="299" y="239"/>
                    <a:pt x="299" y="239"/>
                  </a:cubicBezTo>
                  <a:cubicBezTo>
                    <a:pt x="294" y="232"/>
                    <a:pt x="294" y="232"/>
                    <a:pt x="294" y="232"/>
                  </a:cubicBezTo>
                  <a:cubicBezTo>
                    <a:pt x="294" y="232"/>
                    <a:pt x="291" y="222"/>
                    <a:pt x="290" y="218"/>
                  </a:cubicBezTo>
                  <a:cubicBezTo>
                    <a:pt x="289" y="215"/>
                    <a:pt x="281" y="204"/>
                    <a:pt x="281" y="204"/>
                  </a:cubicBezTo>
                  <a:cubicBezTo>
                    <a:pt x="281" y="204"/>
                    <a:pt x="277" y="195"/>
                    <a:pt x="277" y="194"/>
                  </a:cubicBezTo>
                  <a:cubicBezTo>
                    <a:pt x="277" y="193"/>
                    <a:pt x="275" y="186"/>
                    <a:pt x="275" y="186"/>
                  </a:cubicBezTo>
                  <a:cubicBezTo>
                    <a:pt x="262" y="180"/>
                    <a:pt x="262" y="180"/>
                    <a:pt x="262" y="180"/>
                  </a:cubicBezTo>
                  <a:cubicBezTo>
                    <a:pt x="245" y="170"/>
                    <a:pt x="245" y="170"/>
                    <a:pt x="245" y="170"/>
                  </a:cubicBezTo>
                  <a:cubicBezTo>
                    <a:pt x="231" y="161"/>
                    <a:pt x="231" y="161"/>
                    <a:pt x="231" y="161"/>
                  </a:cubicBezTo>
                  <a:cubicBezTo>
                    <a:pt x="224" y="151"/>
                    <a:pt x="224" y="151"/>
                    <a:pt x="224" y="151"/>
                  </a:cubicBezTo>
                  <a:cubicBezTo>
                    <a:pt x="218" y="135"/>
                    <a:pt x="218" y="135"/>
                    <a:pt x="218" y="135"/>
                  </a:cubicBezTo>
                  <a:cubicBezTo>
                    <a:pt x="217" y="122"/>
                    <a:pt x="217" y="122"/>
                    <a:pt x="217" y="122"/>
                  </a:cubicBezTo>
                  <a:cubicBezTo>
                    <a:pt x="224" y="119"/>
                    <a:pt x="224" y="119"/>
                    <a:pt x="224" y="119"/>
                  </a:cubicBezTo>
                  <a:cubicBezTo>
                    <a:pt x="224" y="113"/>
                    <a:pt x="224" y="113"/>
                    <a:pt x="224" y="113"/>
                  </a:cubicBezTo>
                  <a:cubicBezTo>
                    <a:pt x="218" y="109"/>
                    <a:pt x="218" y="109"/>
                    <a:pt x="218" y="109"/>
                  </a:cubicBezTo>
                  <a:cubicBezTo>
                    <a:pt x="218" y="103"/>
                    <a:pt x="218" y="103"/>
                    <a:pt x="218" y="103"/>
                  </a:cubicBezTo>
                  <a:cubicBezTo>
                    <a:pt x="215" y="101"/>
                    <a:pt x="215" y="101"/>
                    <a:pt x="215" y="101"/>
                  </a:cubicBezTo>
                  <a:cubicBezTo>
                    <a:pt x="211" y="96"/>
                    <a:pt x="211" y="96"/>
                    <a:pt x="211" y="96"/>
                  </a:cubicBezTo>
                  <a:cubicBezTo>
                    <a:pt x="219" y="92"/>
                    <a:pt x="219" y="92"/>
                    <a:pt x="219" y="92"/>
                  </a:cubicBezTo>
                  <a:cubicBezTo>
                    <a:pt x="219" y="92"/>
                    <a:pt x="222" y="88"/>
                    <a:pt x="226" y="88"/>
                  </a:cubicBezTo>
                  <a:cubicBezTo>
                    <a:pt x="230" y="88"/>
                    <a:pt x="233" y="84"/>
                    <a:pt x="233" y="84"/>
                  </a:cubicBezTo>
                  <a:cubicBezTo>
                    <a:pt x="233" y="84"/>
                    <a:pt x="236" y="81"/>
                    <a:pt x="237" y="81"/>
                  </a:cubicBezTo>
                  <a:cubicBezTo>
                    <a:pt x="239" y="81"/>
                    <a:pt x="241" y="80"/>
                    <a:pt x="243" y="79"/>
                  </a:cubicBezTo>
                  <a:cubicBezTo>
                    <a:pt x="244" y="79"/>
                    <a:pt x="247" y="78"/>
                    <a:pt x="247" y="78"/>
                  </a:cubicBezTo>
                  <a:cubicBezTo>
                    <a:pt x="247" y="77"/>
                    <a:pt x="248" y="70"/>
                    <a:pt x="249" y="70"/>
                  </a:cubicBezTo>
                  <a:cubicBezTo>
                    <a:pt x="250" y="70"/>
                    <a:pt x="252" y="74"/>
                    <a:pt x="255" y="74"/>
                  </a:cubicBezTo>
                  <a:cubicBezTo>
                    <a:pt x="256" y="74"/>
                    <a:pt x="258" y="76"/>
                    <a:pt x="259" y="75"/>
                  </a:cubicBezTo>
                  <a:cubicBezTo>
                    <a:pt x="261" y="74"/>
                    <a:pt x="262" y="71"/>
                    <a:pt x="262" y="71"/>
                  </a:cubicBezTo>
                  <a:cubicBezTo>
                    <a:pt x="263" y="70"/>
                    <a:pt x="264" y="69"/>
                    <a:pt x="267" y="68"/>
                  </a:cubicBezTo>
                  <a:cubicBezTo>
                    <a:pt x="267" y="68"/>
                    <a:pt x="267" y="68"/>
                    <a:pt x="267" y="68"/>
                  </a:cubicBezTo>
                  <a:cubicBezTo>
                    <a:pt x="267" y="68"/>
                    <a:pt x="265" y="67"/>
                    <a:pt x="265" y="67"/>
                  </a:cubicBezTo>
                  <a:cubicBezTo>
                    <a:pt x="265" y="66"/>
                    <a:pt x="265" y="66"/>
                    <a:pt x="266" y="65"/>
                  </a:cubicBezTo>
                  <a:cubicBezTo>
                    <a:pt x="266" y="64"/>
                    <a:pt x="266" y="64"/>
                    <a:pt x="267" y="63"/>
                  </a:cubicBezTo>
                  <a:cubicBezTo>
                    <a:pt x="267" y="63"/>
                    <a:pt x="267" y="61"/>
                    <a:pt x="267" y="61"/>
                  </a:cubicBezTo>
                  <a:cubicBezTo>
                    <a:pt x="267" y="61"/>
                    <a:pt x="268" y="60"/>
                    <a:pt x="267" y="60"/>
                  </a:cubicBezTo>
                  <a:cubicBezTo>
                    <a:pt x="267" y="59"/>
                    <a:pt x="266" y="58"/>
                    <a:pt x="266" y="58"/>
                  </a:cubicBezTo>
                  <a:cubicBezTo>
                    <a:pt x="266" y="58"/>
                    <a:pt x="266" y="58"/>
                    <a:pt x="265" y="58"/>
                  </a:cubicBezTo>
                  <a:cubicBezTo>
                    <a:pt x="265" y="59"/>
                    <a:pt x="265" y="59"/>
                    <a:pt x="265" y="59"/>
                  </a:cubicBezTo>
                  <a:cubicBezTo>
                    <a:pt x="263" y="60"/>
                    <a:pt x="263" y="60"/>
                    <a:pt x="263" y="60"/>
                  </a:cubicBezTo>
                  <a:cubicBezTo>
                    <a:pt x="263" y="60"/>
                    <a:pt x="262" y="58"/>
                    <a:pt x="262" y="58"/>
                  </a:cubicBezTo>
                  <a:cubicBezTo>
                    <a:pt x="261" y="58"/>
                    <a:pt x="261" y="58"/>
                    <a:pt x="261" y="57"/>
                  </a:cubicBezTo>
                  <a:cubicBezTo>
                    <a:pt x="261" y="57"/>
                    <a:pt x="262" y="56"/>
                    <a:pt x="262" y="56"/>
                  </a:cubicBezTo>
                  <a:cubicBezTo>
                    <a:pt x="262" y="56"/>
                    <a:pt x="261" y="55"/>
                    <a:pt x="261" y="55"/>
                  </a:cubicBezTo>
                  <a:cubicBezTo>
                    <a:pt x="261" y="55"/>
                    <a:pt x="262" y="53"/>
                    <a:pt x="263" y="53"/>
                  </a:cubicBezTo>
                  <a:cubicBezTo>
                    <a:pt x="264" y="52"/>
                    <a:pt x="266" y="50"/>
                    <a:pt x="266" y="50"/>
                  </a:cubicBezTo>
                  <a:cubicBezTo>
                    <a:pt x="267" y="48"/>
                    <a:pt x="267" y="48"/>
                    <a:pt x="267" y="48"/>
                  </a:cubicBezTo>
                  <a:cubicBezTo>
                    <a:pt x="266" y="47"/>
                    <a:pt x="266" y="47"/>
                    <a:pt x="266" y="47"/>
                  </a:cubicBezTo>
                  <a:cubicBezTo>
                    <a:pt x="266" y="47"/>
                    <a:pt x="265" y="48"/>
                    <a:pt x="265" y="48"/>
                  </a:cubicBezTo>
                  <a:cubicBezTo>
                    <a:pt x="263" y="47"/>
                    <a:pt x="263" y="47"/>
                    <a:pt x="263" y="47"/>
                  </a:cubicBezTo>
                  <a:cubicBezTo>
                    <a:pt x="261" y="46"/>
                    <a:pt x="261" y="46"/>
                    <a:pt x="261" y="46"/>
                  </a:cubicBezTo>
                  <a:cubicBezTo>
                    <a:pt x="258" y="46"/>
                    <a:pt x="258" y="46"/>
                    <a:pt x="258" y="46"/>
                  </a:cubicBezTo>
                  <a:cubicBezTo>
                    <a:pt x="256" y="44"/>
                    <a:pt x="256" y="44"/>
                    <a:pt x="256" y="44"/>
                  </a:cubicBezTo>
                  <a:cubicBezTo>
                    <a:pt x="257" y="42"/>
                    <a:pt x="257" y="42"/>
                    <a:pt x="257" y="42"/>
                  </a:cubicBezTo>
                  <a:cubicBezTo>
                    <a:pt x="257" y="40"/>
                    <a:pt x="257" y="40"/>
                    <a:pt x="257" y="40"/>
                  </a:cubicBezTo>
                  <a:cubicBezTo>
                    <a:pt x="257" y="40"/>
                    <a:pt x="259" y="38"/>
                    <a:pt x="259" y="38"/>
                  </a:cubicBezTo>
                  <a:cubicBezTo>
                    <a:pt x="260" y="37"/>
                    <a:pt x="262" y="36"/>
                    <a:pt x="262" y="36"/>
                  </a:cubicBezTo>
                  <a:cubicBezTo>
                    <a:pt x="263" y="34"/>
                    <a:pt x="263" y="34"/>
                    <a:pt x="263" y="34"/>
                  </a:cubicBezTo>
                  <a:cubicBezTo>
                    <a:pt x="263" y="34"/>
                    <a:pt x="264" y="33"/>
                    <a:pt x="265" y="33"/>
                  </a:cubicBezTo>
                  <a:cubicBezTo>
                    <a:pt x="266" y="33"/>
                    <a:pt x="266" y="34"/>
                    <a:pt x="266" y="33"/>
                  </a:cubicBezTo>
                  <a:cubicBezTo>
                    <a:pt x="267" y="33"/>
                    <a:pt x="267" y="31"/>
                    <a:pt x="267" y="30"/>
                  </a:cubicBezTo>
                  <a:cubicBezTo>
                    <a:pt x="267" y="27"/>
                    <a:pt x="267" y="27"/>
                    <a:pt x="267" y="27"/>
                  </a:cubicBezTo>
                  <a:cubicBezTo>
                    <a:pt x="262" y="28"/>
                    <a:pt x="262" y="28"/>
                    <a:pt x="262" y="28"/>
                  </a:cubicBezTo>
                  <a:cubicBezTo>
                    <a:pt x="262" y="28"/>
                    <a:pt x="257" y="27"/>
                    <a:pt x="254" y="27"/>
                  </a:cubicBezTo>
                  <a:cubicBezTo>
                    <a:pt x="250" y="27"/>
                    <a:pt x="242" y="25"/>
                    <a:pt x="242" y="25"/>
                  </a:cubicBezTo>
                  <a:cubicBezTo>
                    <a:pt x="232" y="22"/>
                    <a:pt x="232" y="22"/>
                    <a:pt x="232" y="22"/>
                  </a:cubicBezTo>
                  <a:cubicBezTo>
                    <a:pt x="226" y="22"/>
                    <a:pt x="226" y="22"/>
                    <a:pt x="226" y="22"/>
                  </a:cubicBezTo>
                  <a:cubicBezTo>
                    <a:pt x="217" y="21"/>
                    <a:pt x="217" y="21"/>
                    <a:pt x="217" y="21"/>
                  </a:cubicBezTo>
                  <a:cubicBezTo>
                    <a:pt x="217" y="21"/>
                    <a:pt x="216" y="19"/>
                    <a:pt x="215" y="18"/>
                  </a:cubicBezTo>
                  <a:cubicBezTo>
                    <a:pt x="215" y="17"/>
                    <a:pt x="212" y="15"/>
                    <a:pt x="212" y="15"/>
                  </a:cubicBezTo>
                  <a:cubicBezTo>
                    <a:pt x="212" y="13"/>
                    <a:pt x="212" y="13"/>
                    <a:pt x="212" y="13"/>
                  </a:cubicBezTo>
                  <a:cubicBezTo>
                    <a:pt x="210" y="8"/>
                    <a:pt x="210" y="8"/>
                    <a:pt x="210" y="8"/>
                  </a:cubicBezTo>
                  <a:cubicBezTo>
                    <a:pt x="208" y="4"/>
                    <a:pt x="208" y="4"/>
                    <a:pt x="208" y="4"/>
                  </a:cubicBezTo>
                  <a:cubicBezTo>
                    <a:pt x="210" y="1"/>
                    <a:pt x="210" y="1"/>
                    <a:pt x="210" y="1"/>
                  </a:cubicBezTo>
                  <a:cubicBezTo>
                    <a:pt x="208" y="0"/>
                    <a:pt x="208" y="0"/>
                    <a:pt x="208" y="0"/>
                  </a:cubicBezTo>
                  <a:cubicBezTo>
                    <a:pt x="208" y="0"/>
                    <a:pt x="204" y="1"/>
                    <a:pt x="202" y="1"/>
                  </a:cubicBezTo>
                  <a:cubicBezTo>
                    <a:pt x="201" y="2"/>
                    <a:pt x="195" y="3"/>
                    <a:pt x="195" y="3"/>
                  </a:cubicBezTo>
                  <a:cubicBezTo>
                    <a:pt x="193" y="4"/>
                    <a:pt x="193" y="4"/>
                    <a:pt x="193" y="4"/>
                  </a:cubicBezTo>
                  <a:cubicBezTo>
                    <a:pt x="185" y="4"/>
                    <a:pt x="185" y="4"/>
                    <a:pt x="185" y="4"/>
                  </a:cubicBezTo>
                  <a:cubicBezTo>
                    <a:pt x="177" y="5"/>
                    <a:pt x="177" y="5"/>
                    <a:pt x="177" y="5"/>
                  </a:cubicBezTo>
                  <a:cubicBezTo>
                    <a:pt x="174" y="7"/>
                    <a:pt x="174" y="7"/>
                    <a:pt x="174" y="7"/>
                  </a:cubicBezTo>
                  <a:cubicBezTo>
                    <a:pt x="168" y="10"/>
                    <a:pt x="168" y="10"/>
                    <a:pt x="168" y="10"/>
                  </a:cubicBezTo>
                  <a:cubicBezTo>
                    <a:pt x="168" y="14"/>
                    <a:pt x="168" y="14"/>
                    <a:pt x="168" y="14"/>
                  </a:cubicBezTo>
                  <a:cubicBezTo>
                    <a:pt x="165" y="18"/>
                    <a:pt x="165" y="18"/>
                    <a:pt x="165" y="18"/>
                  </a:cubicBezTo>
                  <a:cubicBezTo>
                    <a:pt x="160" y="18"/>
                    <a:pt x="160" y="18"/>
                    <a:pt x="160" y="18"/>
                  </a:cubicBezTo>
                  <a:cubicBezTo>
                    <a:pt x="155" y="14"/>
                    <a:pt x="155" y="14"/>
                    <a:pt x="155" y="14"/>
                  </a:cubicBezTo>
                  <a:cubicBezTo>
                    <a:pt x="153" y="16"/>
                    <a:pt x="153" y="16"/>
                    <a:pt x="153" y="16"/>
                  </a:cubicBezTo>
                  <a:cubicBezTo>
                    <a:pt x="148" y="15"/>
                    <a:pt x="148" y="15"/>
                    <a:pt x="148" y="15"/>
                  </a:cubicBezTo>
                  <a:cubicBezTo>
                    <a:pt x="147" y="15"/>
                    <a:pt x="147" y="15"/>
                    <a:pt x="147" y="15"/>
                  </a:cubicBezTo>
                  <a:cubicBezTo>
                    <a:pt x="146" y="15"/>
                    <a:pt x="146" y="15"/>
                    <a:pt x="146" y="15"/>
                  </a:cubicBezTo>
                  <a:cubicBezTo>
                    <a:pt x="146" y="15"/>
                    <a:pt x="145" y="16"/>
                    <a:pt x="145" y="16"/>
                  </a:cubicBezTo>
                  <a:cubicBezTo>
                    <a:pt x="146" y="18"/>
                    <a:pt x="146" y="18"/>
                    <a:pt x="146" y="18"/>
                  </a:cubicBezTo>
                  <a:cubicBezTo>
                    <a:pt x="145" y="19"/>
                    <a:pt x="145" y="19"/>
                    <a:pt x="145" y="19"/>
                  </a:cubicBezTo>
                  <a:cubicBezTo>
                    <a:pt x="146" y="21"/>
                    <a:pt x="146" y="21"/>
                    <a:pt x="146" y="21"/>
                  </a:cubicBezTo>
                  <a:cubicBezTo>
                    <a:pt x="146" y="21"/>
                    <a:pt x="145" y="22"/>
                    <a:pt x="144" y="23"/>
                  </a:cubicBezTo>
                  <a:cubicBezTo>
                    <a:pt x="143" y="23"/>
                    <a:pt x="145" y="25"/>
                    <a:pt x="145" y="25"/>
                  </a:cubicBezTo>
                  <a:cubicBezTo>
                    <a:pt x="145" y="25"/>
                    <a:pt x="146" y="25"/>
                    <a:pt x="148" y="26"/>
                  </a:cubicBezTo>
                  <a:cubicBezTo>
                    <a:pt x="149" y="27"/>
                    <a:pt x="148" y="27"/>
                    <a:pt x="148" y="27"/>
                  </a:cubicBezTo>
                  <a:cubicBezTo>
                    <a:pt x="148" y="28"/>
                    <a:pt x="148" y="29"/>
                    <a:pt x="147" y="29"/>
                  </a:cubicBezTo>
                  <a:cubicBezTo>
                    <a:pt x="147" y="30"/>
                    <a:pt x="147" y="30"/>
                    <a:pt x="147" y="30"/>
                  </a:cubicBezTo>
                  <a:cubicBezTo>
                    <a:pt x="146" y="30"/>
                    <a:pt x="146" y="30"/>
                    <a:pt x="146" y="30"/>
                  </a:cubicBezTo>
                  <a:cubicBezTo>
                    <a:pt x="146" y="30"/>
                    <a:pt x="143" y="31"/>
                    <a:pt x="143" y="30"/>
                  </a:cubicBezTo>
                  <a:cubicBezTo>
                    <a:pt x="142" y="30"/>
                    <a:pt x="143" y="30"/>
                    <a:pt x="143" y="30"/>
                  </a:cubicBezTo>
                  <a:cubicBezTo>
                    <a:pt x="142" y="30"/>
                    <a:pt x="142" y="30"/>
                    <a:pt x="142" y="30"/>
                  </a:cubicBezTo>
                  <a:cubicBezTo>
                    <a:pt x="142" y="30"/>
                    <a:pt x="139" y="28"/>
                    <a:pt x="139" y="28"/>
                  </a:cubicBezTo>
                  <a:cubicBezTo>
                    <a:pt x="139" y="27"/>
                    <a:pt x="139" y="27"/>
                    <a:pt x="139" y="27"/>
                  </a:cubicBezTo>
                  <a:cubicBezTo>
                    <a:pt x="139" y="27"/>
                    <a:pt x="138" y="26"/>
                    <a:pt x="138" y="26"/>
                  </a:cubicBezTo>
                  <a:cubicBezTo>
                    <a:pt x="137" y="26"/>
                    <a:pt x="137" y="27"/>
                    <a:pt x="137" y="27"/>
                  </a:cubicBezTo>
                  <a:cubicBezTo>
                    <a:pt x="136" y="27"/>
                    <a:pt x="135" y="27"/>
                    <a:pt x="134" y="27"/>
                  </a:cubicBezTo>
                  <a:cubicBezTo>
                    <a:pt x="134" y="27"/>
                    <a:pt x="134" y="28"/>
                    <a:pt x="133" y="28"/>
                  </a:cubicBezTo>
                  <a:cubicBezTo>
                    <a:pt x="133" y="29"/>
                    <a:pt x="133" y="29"/>
                    <a:pt x="133" y="30"/>
                  </a:cubicBezTo>
                  <a:cubicBezTo>
                    <a:pt x="132" y="30"/>
                    <a:pt x="132" y="31"/>
                    <a:pt x="132" y="31"/>
                  </a:cubicBezTo>
                  <a:cubicBezTo>
                    <a:pt x="132" y="32"/>
                    <a:pt x="132" y="32"/>
                    <a:pt x="132" y="32"/>
                  </a:cubicBezTo>
                  <a:cubicBezTo>
                    <a:pt x="131" y="34"/>
                    <a:pt x="131" y="34"/>
                    <a:pt x="131" y="34"/>
                  </a:cubicBezTo>
                  <a:cubicBezTo>
                    <a:pt x="132" y="34"/>
                    <a:pt x="132" y="34"/>
                    <a:pt x="132" y="34"/>
                  </a:cubicBezTo>
                  <a:cubicBezTo>
                    <a:pt x="132" y="34"/>
                    <a:pt x="132" y="36"/>
                    <a:pt x="132" y="36"/>
                  </a:cubicBezTo>
                  <a:cubicBezTo>
                    <a:pt x="132" y="37"/>
                    <a:pt x="132" y="37"/>
                    <a:pt x="132" y="37"/>
                  </a:cubicBezTo>
                  <a:cubicBezTo>
                    <a:pt x="133" y="38"/>
                    <a:pt x="134" y="37"/>
                    <a:pt x="134" y="37"/>
                  </a:cubicBezTo>
                  <a:cubicBezTo>
                    <a:pt x="134" y="37"/>
                    <a:pt x="135" y="38"/>
                    <a:pt x="135" y="39"/>
                  </a:cubicBezTo>
                  <a:cubicBezTo>
                    <a:pt x="136" y="39"/>
                    <a:pt x="135" y="40"/>
                    <a:pt x="135" y="40"/>
                  </a:cubicBezTo>
                  <a:cubicBezTo>
                    <a:pt x="135" y="40"/>
                    <a:pt x="134" y="41"/>
                    <a:pt x="134" y="41"/>
                  </a:cubicBezTo>
                  <a:cubicBezTo>
                    <a:pt x="133" y="41"/>
                    <a:pt x="133" y="41"/>
                    <a:pt x="134" y="42"/>
                  </a:cubicBezTo>
                  <a:cubicBezTo>
                    <a:pt x="134" y="43"/>
                    <a:pt x="135" y="43"/>
                    <a:pt x="135" y="43"/>
                  </a:cubicBezTo>
                  <a:cubicBezTo>
                    <a:pt x="136" y="43"/>
                    <a:pt x="136" y="46"/>
                    <a:pt x="136" y="46"/>
                  </a:cubicBezTo>
                  <a:cubicBezTo>
                    <a:pt x="136" y="47"/>
                    <a:pt x="135" y="48"/>
                    <a:pt x="135" y="48"/>
                  </a:cubicBezTo>
                  <a:cubicBezTo>
                    <a:pt x="135" y="48"/>
                    <a:pt x="135" y="48"/>
                    <a:pt x="135" y="48"/>
                  </a:cubicBezTo>
                  <a:cubicBezTo>
                    <a:pt x="134" y="48"/>
                    <a:pt x="134" y="48"/>
                    <a:pt x="134" y="49"/>
                  </a:cubicBezTo>
                  <a:cubicBezTo>
                    <a:pt x="134" y="49"/>
                    <a:pt x="132" y="49"/>
                    <a:pt x="132" y="49"/>
                  </a:cubicBezTo>
                  <a:cubicBezTo>
                    <a:pt x="132" y="49"/>
                    <a:pt x="133" y="47"/>
                    <a:pt x="132" y="47"/>
                  </a:cubicBezTo>
                  <a:cubicBezTo>
                    <a:pt x="132" y="46"/>
                    <a:pt x="131" y="46"/>
                    <a:pt x="130" y="45"/>
                  </a:cubicBezTo>
                  <a:cubicBezTo>
                    <a:pt x="129" y="43"/>
                    <a:pt x="130" y="43"/>
                    <a:pt x="130" y="43"/>
                  </a:cubicBezTo>
                  <a:cubicBezTo>
                    <a:pt x="130" y="43"/>
                    <a:pt x="130" y="43"/>
                    <a:pt x="129" y="42"/>
                  </a:cubicBezTo>
                  <a:cubicBezTo>
                    <a:pt x="129" y="41"/>
                    <a:pt x="129" y="40"/>
                    <a:pt x="129" y="40"/>
                  </a:cubicBezTo>
                  <a:cubicBezTo>
                    <a:pt x="129" y="40"/>
                    <a:pt x="127" y="40"/>
                    <a:pt x="126" y="40"/>
                  </a:cubicBezTo>
                  <a:cubicBezTo>
                    <a:pt x="124" y="40"/>
                    <a:pt x="125" y="41"/>
                    <a:pt x="125" y="41"/>
                  </a:cubicBezTo>
                  <a:cubicBezTo>
                    <a:pt x="123" y="41"/>
                    <a:pt x="123" y="41"/>
                    <a:pt x="123" y="41"/>
                  </a:cubicBezTo>
                  <a:cubicBezTo>
                    <a:pt x="123" y="41"/>
                    <a:pt x="122" y="42"/>
                    <a:pt x="122" y="42"/>
                  </a:cubicBezTo>
                  <a:cubicBezTo>
                    <a:pt x="121" y="43"/>
                    <a:pt x="121" y="42"/>
                    <a:pt x="120" y="42"/>
                  </a:cubicBezTo>
                  <a:cubicBezTo>
                    <a:pt x="120" y="42"/>
                    <a:pt x="119" y="42"/>
                    <a:pt x="119" y="42"/>
                  </a:cubicBezTo>
                  <a:cubicBezTo>
                    <a:pt x="119" y="42"/>
                    <a:pt x="118" y="43"/>
                    <a:pt x="119" y="44"/>
                  </a:cubicBezTo>
                  <a:cubicBezTo>
                    <a:pt x="119" y="45"/>
                    <a:pt x="119" y="45"/>
                    <a:pt x="118" y="45"/>
                  </a:cubicBezTo>
                  <a:cubicBezTo>
                    <a:pt x="118" y="46"/>
                    <a:pt x="116" y="45"/>
                    <a:pt x="114" y="45"/>
                  </a:cubicBezTo>
                  <a:cubicBezTo>
                    <a:pt x="111" y="45"/>
                    <a:pt x="113" y="44"/>
                    <a:pt x="112" y="44"/>
                  </a:cubicBezTo>
                  <a:cubicBezTo>
                    <a:pt x="112" y="43"/>
                    <a:pt x="110" y="43"/>
                    <a:pt x="110" y="42"/>
                  </a:cubicBezTo>
                  <a:cubicBezTo>
                    <a:pt x="110" y="40"/>
                    <a:pt x="110" y="40"/>
                    <a:pt x="110" y="39"/>
                  </a:cubicBezTo>
                  <a:cubicBezTo>
                    <a:pt x="110" y="38"/>
                    <a:pt x="109" y="37"/>
                    <a:pt x="109" y="37"/>
                  </a:cubicBezTo>
                  <a:cubicBezTo>
                    <a:pt x="108" y="36"/>
                    <a:pt x="109" y="35"/>
                    <a:pt x="110" y="35"/>
                  </a:cubicBezTo>
                  <a:cubicBezTo>
                    <a:pt x="110" y="34"/>
                    <a:pt x="109" y="34"/>
                    <a:pt x="109" y="34"/>
                  </a:cubicBezTo>
                  <a:cubicBezTo>
                    <a:pt x="107" y="35"/>
                    <a:pt x="107" y="35"/>
                    <a:pt x="107" y="35"/>
                  </a:cubicBezTo>
                  <a:cubicBezTo>
                    <a:pt x="106" y="35"/>
                    <a:pt x="106" y="35"/>
                    <a:pt x="106" y="35"/>
                  </a:cubicBezTo>
                  <a:cubicBezTo>
                    <a:pt x="106" y="35"/>
                    <a:pt x="105" y="34"/>
                    <a:pt x="104" y="34"/>
                  </a:cubicBezTo>
                  <a:cubicBezTo>
                    <a:pt x="104" y="33"/>
                    <a:pt x="103" y="34"/>
                    <a:pt x="103" y="34"/>
                  </a:cubicBezTo>
                  <a:cubicBezTo>
                    <a:pt x="101" y="36"/>
                    <a:pt x="101" y="36"/>
                    <a:pt x="101" y="36"/>
                  </a:cubicBezTo>
                  <a:cubicBezTo>
                    <a:pt x="101" y="37"/>
                    <a:pt x="101" y="37"/>
                    <a:pt x="101" y="37"/>
                  </a:cubicBezTo>
                  <a:cubicBezTo>
                    <a:pt x="102" y="39"/>
                    <a:pt x="102" y="39"/>
                    <a:pt x="102" y="39"/>
                  </a:cubicBezTo>
                  <a:cubicBezTo>
                    <a:pt x="102" y="41"/>
                    <a:pt x="102" y="41"/>
                    <a:pt x="102" y="41"/>
                  </a:cubicBezTo>
                  <a:cubicBezTo>
                    <a:pt x="102" y="41"/>
                    <a:pt x="102" y="42"/>
                    <a:pt x="102" y="43"/>
                  </a:cubicBezTo>
                  <a:cubicBezTo>
                    <a:pt x="102" y="43"/>
                    <a:pt x="102" y="44"/>
                    <a:pt x="102" y="44"/>
                  </a:cubicBezTo>
                  <a:cubicBezTo>
                    <a:pt x="102" y="45"/>
                    <a:pt x="102" y="45"/>
                    <a:pt x="102" y="45"/>
                  </a:cubicBezTo>
                  <a:cubicBezTo>
                    <a:pt x="102" y="45"/>
                    <a:pt x="101" y="46"/>
                    <a:pt x="101" y="47"/>
                  </a:cubicBezTo>
                  <a:cubicBezTo>
                    <a:pt x="101" y="47"/>
                    <a:pt x="101" y="48"/>
                    <a:pt x="101" y="49"/>
                  </a:cubicBezTo>
                  <a:cubicBezTo>
                    <a:pt x="100" y="50"/>
                    <a:pt x="100" y="50"/>
                    <a:pt x="100" y="50"/>
                  </a:cubicBezTo>
                  <a:cubicBezTo>
                    <a:pt x="100" y="50"/>
                    <a:pt x="99" y="51"/>
                    <a:pt x="99" y="52"/>
                  </a:cubicBezTo>
                  <a:cubicBezTo>
                    <a:pt x="99" y="52"/>
                    <a:pt x="97" y="52"/>
                    <a:pt x="97" y="52"/>
                  </a:cubicBezTo>
                  <a:cubicBezTo>
                    <a:pt x="97" y="52"/>
                    <a:pt x="96" y="54"/>
                    <a:pt x="95" y="54"/>
                  </a:cubicBezTo>
                  <a:cubicBezTo>
                    <a:pt x="95" y="54"/>
                    <a:pt x="95" y="56"/>
                    <a:pt x="95" y="57"/>
                  </a:cubicBezTo>
                  <a:cubicBezTo>
                    <a:pt x="95" y="57"/>
                    <a:pt x="95" y="58"/>
                    <a:pt x="95" y="58"/>
                  </a:cubicBezTo>
                  <a:cubicBezTo>
                    <a:pt x="93" y="59"/>
                    <a:pt x="93" y="59"/>
                    <a:pt x="93" y="59"/>
                  </a:cubicBezTo>
                  <a:cubicBezTo>
                    <a:pt x="93" y="59"/>
                    <a:pt x="94" y="61"/>
                    <a:pt x="94" y="61"/>
                  </a:cubicBezTo>
                  <a:cubicBezTo>
                    <a:pt x="94" y="62"/>
                    <a:pt x="93" y="62"/>
                    <a:pt x="93" y="62"/>
                  </a:cubicBezTo>
                  <a:cubicBezTo>
                    <a:pt x="92" y="63"/>
                    <a:pt x="93" y="63"/>
                    <a:pt x="93" y="64"/>
                  </a:cubicBezTo>
                  <a:cubicBezTo>
                    <a:pt x="92" y="65"/>
                    <a:pt x="93" y="65"/>
                    <a:pt x="93" y="65"/>
                  </a:cubicBezTo>
                  <a:cubicBezTo>
                    <a:pt x="93" y="66"/>
                    <a:pt x="96" y="67"/>
                    <a:pt x="96" y="67"/>
                  </a:cubicBezTo>
                  <a:cubicBezTo>
                    <a:pt x="96" y="67"/>
                    <a:pt x="96" y="67"/>
                    <a:pt x="95" y="68"/>
                  </a:cubicBezTo>
                  <a:cubicBezTo>
                    <a:pt x="93" y="69"/>
                    <a:pt x="94" y="71"/>
                    <a:pt x="94" y="71"/>
                  </a:cubicBezTo>
                  <a:cubicBezTo>
                    <a:pt x="93" y="72"/>
                    <a:pt x="93" y="72"/>
                    <a:pt x="93" y="72"/>
                  </a:cubicBezTo>
                  <a:cubicBezTo>
                    <a:pt x="93" y="72"/>
                    <a:pt x="92" y="71"/>
                    <a:pt x="91" y="71"/>
                  </a:cubicBezTo>
                  <a:cubicBezTo>
                    <a:pt x="91" y="71"/>
                    <a:pt x="91" y="71"/>
                    <a:pt x="89" y="71"/>
                  </a:cubicBezTo>
                  <a:cubicBezTo>
                    <a:pt x="87" y="71"/>
                    <a:pt x="89" y="70"/>
                    <a:pt x="89" y="70"/>
                  </a:cubicBezTo>
                  <a:cubicBezTo>
                    <a:pt x="89" y="70"/>
                    <a:pt x="89" y="68"/>
                    <a:pt x="89" y="67"/>
                  </a:cubicBezTo>
                  <a:cubicBezTo>
                    <a:pt x="89" y="67"/>
                    <a:pt x="89" y="67"/>
                    <a:pt x="89" y="67"/>
                  </a:cubicBezTo>
                  <a:cubicBezTo>
                    <a:pt x="89" y="67"/>
                    <a:pt x="89" y="66"/>
                    <a:pt x="88" y="65"/>
                  </a:cubicBezTo>
                  <a:cubicBezTo>
                    <a:pt x="88" y="64"/>
                    <a:pt x="87" y="64"/>
                    <a:pt x="87" y="64"/>
                  </a:cubicBezTo>
                  <a:cubicBezTo>
                    <a:pt x="84" y="62"/>
                    <a:pt x="84" y="62"/>
                    <a:pt x="84" y="62"/>
                  </a:cubicBezTo>
                  <a:cubicBezTo>
                    <a:pt x="84" y="62"/>
                    <a:pt x="85" y="60"/>
                    <a:pt x="86" y="59"/>
                  </a:cubicBezTo>
                  <a:cubicBezTo>
                    <a:pt x="86" y="59"/>
                    <a:pt x="86" y="59"/>
                    <a:pt x="86" y="59"/>
                  </a:cubicBezTo>
                  <a:cubicBezTo>
                    <a:pt x="86" y="59"/>
                    <a:pt x="86" y="59"/>
                    <a:pt x="87" y="58"/>
                  </a:cubicBezTo>
                  <a:cubicBezTo>
                    <a:pt x="87" y="57"/>
                    <a:pt x="86" y="57"/>
                    <a:pt x="86" y="57"/>
                  </a:cubicBezTo>
                  <a:cubicBezTo>
                    <a:pt x="85" y="57"/>
                    <a:pt x="85" y="57"/>
                    <a:pt x="85" y="57"/>
                  </a:cubicBezTo>
                  <a:cubicBezTo>
                    <a:pt x="84" y="56"/>
                    <a:pt x="84" y="56"/>
                    <a:pt x="84" y="56"/>
                  </a:cubicBezTo>
                  <a:cubicBezTo>
                    <a:pt x="84" y="56"/>
                    <a:pt x="82" y="57"/>
                    <a:pt x="82" y="56"/>
                  </a:cubicBezTo>
                  <a:cubicBezTo>
                    <a:pt x="81" y="56"/>
                    <a:pt x="79" y="56"/>
                    <a:pt x="79" y="55"/>
                  </a:cubicBezTo>
                  <a:cubicBezTo>
                    <a:pt x="79" y="55"/>
                    <a:pt x="78" y="55"/>
                    <a:pt x="77" y="55"/>
                  </a:cubicBezTo>
                  <a:cubicBezTo>
                    <a:pt x="77" y="55"/>
                    <a:pt x="76" y="55"/>
                    <a:pt x="76" y="55"/>
                  </a:cubicBezTo>
                  <a:cubicBezTo>
                    <a:pt x="75" y="54"/>
                    <a:pt x="74" y="53"/>
                    <a:pt x="74" y="53"/>
                  </a:cubicBezTo>
                  <a:cubicBezTo>
                    <a:pt x="74" y="52"/>
                    <a:pt x="73" y="51"/>
                    <a:pt x="73" y="51"/>
                  </a:cubicBezTo>
                  <a:cubicBezTo>
                    <a:pt x="72" y="51"/>
                    <a:pt x="72" y="51"/>
                    <a:pt x="72" y="51"/>
                  </a:cubicBezTo>
                  <a:cubicBezTo>
                    <a:pt x="72" y="51"/>
                    <a:pt x="71" y="49"/>
                    <a:pt x="70" y="49"/>
                  </a:cubicBezTo>
                  <a:cubicBezTo>
                    <a:pt x="70" y="49"/>
                    <a:pt x="70" y="48"/>
                    <a:pt x="70" y="48"/>
                  </a:cubicBezTo>
                  <a:cubicBezTo>
                    <a:pt x="69" y="47"/>
                    <a:pt x="69" y="47"/>
                    <a:pt x="69" y="47"/>
                  </a:cubicBezTo>
                  <a:cubicBezTo>
                    <a:pt x="69" y="47"/>
                    <a:pt x="69" y="46"/>
                    <a:pt x="69" y="45"/>
                  </a:cubicBezTo>
                  <a:cubicBezTo>
                    <a:pt x="69" y="45"/>
                    <a:pt x="70" y="43"/>
                    <a:pt x="70" y="43"/>
                  </a:cubicBezTo>
                  <a:cubicBezTo>
                    <a:pt x="70" y="43"/>
                    <a:pt x="69" y="41"/>
                    <a:pt x="69" y="40"/>
                  </a:cubicBezTo>
                  <a:cubicBezTo>
                    <a:pt x="69" y="39"/>
                    <a:pt x="70" y="37"/>
                    <a:pt x="70" y="37"/>
                  </a:cubicBezTo>
                  <a:cubicBezTo>
                    <a:pt x="70" y="37"/>
                    <a:pt x="66" y="38"/>
                    <a:pt x="65" y="39"/>
                  </a:cubicBezTo>
                  <a:cubicBezTo>
                    <a:pt x="64" y="39"/>
                    <a:pt x="64" y="40"/>
                    <a:pt x="64" y="40"/>
                  </a:cubicBezTo>
                  <a:cubicBezTo>
                    <a:pt x="64" y="40"/>
                    <a:pt x="64" y="41"/>
                    <a:pt x="64" y="42"/>
                  </a:cubicBezTo>
                  <a:cubicBezTo>
                    <a:pt x="63" y="42"/>
                    <a:pt x="63" y="42"/>
                    <a:pt x="63" y="42"/>
                  </a:cubicBezTo>
                  <a:cubicBezTo>
                    <a:pt x="63" y="42"/>
                    <a:pt x="61" y="44"/>
                    <a:pt x="60" y="44"/>
                  </a:cubicBezTo>
                  <a:cubicBezTo>
                    <a:pt x="60" y="45"/>
                    <a:pt x="60" y="45"/>
                    <a:pt x="59" y="45"/>
                  </a:cubicBezTo>
                  <a:cubicBezTo>
                    <a:pt x="58" y="45"/>
                    <a:pt x="57" y="46"/>
                    <a:pt x="57" y="46"/>
                  </a:cubicBezTo>
                  <a:cubicBezTo>
                    <a:pt x="56" y="47"/>
                    <a:pt x="56" y="47"/>
                    <a:pt x="56" y="47"/>
                  </a:cubicBezTo>
                  <a:cubicBezTo>
                    <a:pt x="57" y="48"/>
                    <a:pt x="57" y="48"/>
                    <a:pt x="57" y="48"/>
                  </a:cubicBezTo>
                  <a:cubicBezTo>
                    <a:pt x="58" y="51"/>
                    <a:pt x="58" y="51"/>
                    <a:pt x="58" y="51"/>
                  </a:cubicBezTo>
                  <a:cubicBezTo>
                    <a:pt x="57" y="53"/>
                    <a:pt x="57" y="53"/>
                    <a:pt x="57" y="53"/>
                  </a:cubicBezTo>
                  <a:cubicBezTo>
                    <a:pt x="57" y="53"/>
                    <a:pt x="57" y="53"/>
                    <a:pt x="57" y="54"/>
                  </a:cubicBezTo>
                  <a:cubicBezTo>
                    <a:pt x="56" y="56"/>
                    <a:pt x="56" y="56"/>
                    <a:pt x="56" y="56"/>
                  </a:cubicBezTo>
                  <a:cubicBezTo>
                    <a:pt x="55" y="57"/>
                    <a:pt x="55" y="57"/>
                    <a:pt x="55" y="57"/>
                  </a:cubicBezTo>
                  <a:cubicBezTo>
                    <a:pt x="54" y="58"/>
                    <a:pt x="54" y="58"/>
                    <a:pt x="54" y="58"/>
                  </a:cubicBezTo>
                  <a:cubicBezTo>
                    <a:pt x="54" y="58"/>
                    <a:pt x="54" y="59"/>
                    <a:pt x="54" y="60"/>
                  </a:cubicBezTo>
                  <a:cubicBezTo>
                    <a:pt x="54" y="60"/>
                    <a:pt x="54" y="61"/>
                    <a:pt x="53" y="62"/>
                  </a:cubicBezTo>
                  <a:cubicBezTo>
                    <a:pt x="52" y="63"/>
                    <a:pt x="52" y="63"/>
                    <a:pt x="52" y="63"/>
                  </a:cubicBezTo>
                  <a:cubicBezTo>
                    <a:pt x="52" y="63"/>
                    <a:pt x="51" y="63"/>
                    <a:pt x="50" y="63"/>
                  </a:cubicBezTo>
                  <a:cubicBezTo>
                    <a:pt x="49" y="63"/>
                    <a:pt x="49" y="64"/>
                    <a:pt x="48" y="64"/>
                  </a:cubicBezTo>
                  <a:cubicBezTo>
                    <a:pt x="46" y="64"/>
                    <a:pt x="47" y="65"/>
                    <a:pt x="47" y="66"/>
                  </a:cubicBezTo>
                  <a:cubicBezTo>
                    <a:pt x="47" y="66"/>
                    <a:pt x="47" y="66"/>
                    <a:pt x="47" y="67"/>
                  </a:cubicBezTo>
                  <a:cubicBezTo>
                    <a:pt x="46" y="67"/>
                    <a:pt x="44" y="67"/>
                    <a:pt x="44" y="66"/>
                  </a:cubicBezTo>
                  <a:cubicBezTo>
                    <a:pt x="43" y="66"/>
                    <a:pt x="43" y="66"/>
                    <a:pt x="42" y="66"/>
                  </a:cubicBezTo>
                  <a:cubicBezTo>
                    <a:pt x="42" y="67"/>
                    <a:pt x="41" y="65"/>
                    <a:pt x="41" y="65"/>
                  </a:cubicBezTo>
                  <a:cubicBezTo>
                    <a:pt x="41" y="65"/>
                    <a:pt x="40" y="64"/>
                    <a:pt x="40" y="64"/>
                  </a:cubicBezTo>
                  <a:cubicBezTo>
                    <a:pt x="40" y="63"/>
                    <a:pt x="38" y="64"/>
                    <a:pt x="38" y="64"/>
                  </a:cubicBezTo>
                  <a:cubicBezTo>
                    <a:pt x="37" y="63"/>
                    <a:pt x="35" y="63"/>
                    <a:pt x="35" y="63"/>
                  </a:cubicBezTo>
                  <a:cubicBezTo>
                    <a:pt x="34" y="63"/>
                    <a:pt x="35" y="64"/>
                    <a:pt x="35" y="64"/>
                  </a:cubicBezTo>
                  <a:cubicBezTo>
                    <a:pt x="35" y="64"/>
                    <a:pt x="34" y="64"/>
                    <a:pt x="33" y="64"/>
                  </a:cubicBezTo>
                  <a:cubicBezTo>
                    <a:pt x="32" y="64"/>
                    <a:pt x="32" y="65"/>
                    <a:pt x="32" y="65"/>
                  </a:cubicBezTo>
                  <a:cubicBezTo>
                    <a:pt x="32" y="67"/>
                    <a:pt x="32" y="67"/>
                    <a:pt x="32" y="67"/>
                  </a:cubicBezTo>
                  <a:cubicBezTo>
                    <a:pt x="32" y="67"/>
                    <a:pt x="29" y="67"/>
                    <a:pt x="28" y="67"/>
                  </a:cubicBezTo>
                  <a:cubicBezTo>
                    <a:pt x="27" y="67"/>
                    <a:pt x="26" y="66"/>
                    <a:pt x="25" y="66"/>
                  </a:cubicBezTo>
                  <a:cubicBezTo>
                    <a:pt x="24" y="66"/>
                    <a:pt x="23" y="67"/>
                    <a:pt x="23" y="67"/>
                  </a:cubicBezTo>
                  <a:cubicBezTo>
                    <a:pt x="23" y="67"/>
                    <a:pt x="21" y="68"/>
                    <a:pt x="21" y="68"/>
                  </a:cubicBezTo>
                  <a:cubicBezTo>
                    <a:pt x="21" y="68"/>
                    <a:pt x="20" y="69"/>
                    <a:pt x="19" y="69"/>
                  </a:cubicBezTo>
                  <a:cubicBezTo>
                    <a:pt x="18" y="69"/>
                    <a:pt x="18" y="68"/>
                    <a:pt x="18" y="68"/>
                  </a:cubicBezTo>
                  <a:cubicBezTo>
                    <a:pt x="18" y="68"/>
                    <a:pt x="16" y="66"/>
                    <a:pt x="16" y="66"/>
                  </a:cubicBezTo>
                  <a:cubicBezTo>
                    <a:pt x="16" y="66"/>
                    <a:pt x="16" y="66"/>
                    <a:pt x="16" y="66"/>
                  </a:cubicBezTo>
                  <a:cubicBezTo>
                    <a:pt x="12" y="68"/>
                    <a:pt x="12" y="68"/>
                    <a:pt x="12" y="68"/>
                  </a:cubicBezTo>
                  <a:cubicBezTo>
                    <a:pt x="7" y="72"/>
                    <a:pt x="7" y="72"/>
                    <a:pt x="7" y="72"/>
                  </a:cubicBezTo>
                  <a:cubicBezTo>
                    <a:pt x="7" y="77"/>
                    <a:pt x="7" y="77"/>
                    <a:pt x="7" y="77"/>
                  </a:cubicBezTo>
                  <a:cubicBezTo>
                    <a:pt x="11" y="79"/>
                    <a:pt x="9" y="81"/>
                    <a:pt x="18" y="85"/>
                  </a:cubicBezTo>
                  <a:cubicBezTo>
                    <a:pt x="19" y="85"/>
                    <a:pt x="21" y="90"/>
                    <a:pt x="21" y="90"/>
                  </a:cubicBezTo>
                  <a:cubicBezTo>
                    <a:pt x="21" y="91"/>
                    <a:pt x="19" y="99"/>
                    <a:pt x="18" y="100"/>
                  </a:cubicBezTo>
                  <a:cubicBezTo>
                    <a:pt x="16" y="101"/>
                    <a:pt x="14" y="105"/>
                    <a:pt x="14" y="105"/>
                  </a:cubicBezTo>
                  <a:cubicBezTo>
                    <a:pt x="14" y="105"/>
                    <a:pt x="10" y="109"/>
                    <a:pt x="9" y="109"/>
                  </a:cubicBezTo>
                  <a:cubicBezTo>
                    <a:pt x="8" y="109"/>
                    <a:pt x="5" y="110"/>
                    <a:pt x="4" y="110"/>
                  </a:cubicBezTo>
                  <a:cubicBezTo>
                    <a:pt x="4" y="110"/>
                    <a:pt x="0" y="110"/>
                    <a:pt x="1" y="111"/>
                  </a:cubicBezTo>
                  <a:cubicBezTo>
                    <a:pt x="1" y="111"/>
                    <a:pt x="1" y="113"/>
                    <a:pt x="1" y="113"/>
                  </a:cubicBezTo>
                  <a:cubicBezTo>
                    <a:pt x="2" y="114"/>
                    <a:pt x="5" y="118"/>
                    <a:pt x="5" y="118"/>
                  </a:cubicBezTo>
                  <a:cubicBezTo>
                    <a:pt x="10" y="121"/>
                    <a:pt x="10" y="121"/>
                    <a:pt x="10" y="121"/>
                  </a:cubicBezTo>
                  <a:cubicBezTo>
                    <a:pt x="13" y="124"/>
                    <a:pt x="13" y="124"/>
                    <a:pt x="13" y="124"/>
                  </a:cubicBezTo>
                  <a:cubicBezTo>
                    <a:pt x="14" y="134"/>
                    <a:pt x="14" y="134"/>
                    <a:pt x="14" y="134"/>
                  </a:cubicBezTo>
                  <a:cubicBezTo>
                    <a:pt x="10" y="140"/>
                    <a:pt x="10" y="140"/>
                    <a:pt x="10" y="140"/>
                  </a:cubicBezTo>
                  <a:cubicBezTo>
                    <a:pt x="6" y="145"/>
                    <a:pt x="8" y="142"/>
                    <a:pt x="9" y="149"/>
                  </a:cubicBezTo>
                  <a:cubicBezTo>
                    <a:pt x="12" y="149"/>
                    <a:pt x="12" y="149"/>
                    <a:pt x="12" y="149"/>
                  </a:cubicBezTo>
                  <a:cubicBezTo>
                    <a:pt x="17" y="157"/>
                    <a:pt x="17" y="157"/>
                    <a:pt x="17" y="157"/>
                  </a:cubicBezTo>
                  <a:cubicBezTo>
                    <a:pt x="27" y="161"/>
                    <a:pt x="27" y="161"/>
                    <a:pt x="27" y="161"/>
                  </a:cubicBezTo>
                  <a:cubicBezTo>
                    <a:pt x="36" y="161"/>
                    <a:pt x="36" y="161"/>
                    <a:pt x="36" y="161"/>
                  </a:cubicBezTo>
                  <a:cubicBezTo>
                    <a:pt x="40" y="164"/>
                    <a:pt x="40" y="164"/>
                    <a:pt x="40" y="164"/>
                  </a:cubicBezTo>
                  <a:cubicBezTo>
                    <a:pt x="37" y="175"/>
                    <a:pt x="37" y="175"/>
                    <a:pt x="37" y="175"/>
                  </a:cubicBezTo>
                  <a:cubicBezTo>
                    <a:pt x="31" y="180"/>
                    <a:pt x="31" y="180"/>
                    <a:pt x="31" y="180"/>
                  </a:cubicBezTo>
                  <a:cubicBezTo>
                    <a:pt x="31" y="180"/>
                    <a:pt x="31" y="180"/>
                    <a:pt x="30" y="180"/>
                  </a:cubicBezTo>
                  <a:cubicBezTo>
                    <a:pt x="30" y="180"/>
                    <a:pt x="31" y="181"/>
                    <a:pt x="34" y="182"/>
                  </a:cubicBezTo>
                  <a:cubicBezTo>
                    <a:pt x="36" y="182"/>
                    <a:pt x="36" y="184"/>
                    <a:pt x="39" y="183"/>
                  </a:cubicBezTo>
                  <a:cubicBezTo>
                    <a:pt x="42" y="182"/>
                    <a:pt x="46" y="181"/>
                    <a:pt x="47" y="180"/>
                  </a:cubicBezTo>
                  <a:cubicBezTo>
                    <a:pt x="48" y="178"/>
                    <a:pt x="50" y="177"/>
                    <a:pt x="51" y="176"/>
                  </a:cubicBezTo>
                  <a:cubicBezTo>
                    <a:pt x="52" y="174"/>
                    <a:pt x="58" y="167"/>
                    <a:pt x="59" y="167"/>
                  </a:cubicBezTo>
                  <a:cubicBezTo>
                    <a:pt x="59" y="167"/>
                    <a:pt x="65" y="159"/>
                    <a:pt x="66" y="158"/>
                  </a:cubicBezTo>
                  <a:cubicBezTo>
                    <a:pt x="67" y="157"/>
                    <a:pt x="75" y="151"/>
                    <a:pt x="75" y="151"/>
                  </a:cubicBezTo>
                  <a:cubicBezTo>
                    <a:pt x="86" y="147"/>
                    <a:pt x="86" y="147"/>
                    <a:pt x="86" y="147"/>
                  </a:cubicBezTo>
                  <a:cubicBezTo>
                    <a:pt x="86" y="147"/>
                    <a:pt x="91" y="152"/>
                    <a:pt x="92" y="153"/>
                  </a:cubicBezTo>
                  <a:cubicBezTo>
                    <a:pt x="93" y="153"/>
                    <a:pt x="104" y="158"/>
                    <a:pt x="104" y="158"/>
                  </a:cubicBezTo>
                  <a:cubicBezTo>
                    <a:pt x="104" y="158"/>
                    <a:pt x="111" y="161"/>
                    <a:pt x="112" y="162"/>
                  </a:cubicBezTo>
                  <a:cubicBezTo>
                    <a:pt x="112" y="163"/>
                    <a:pt x="118" y="168"/>
                    <a:pt x="118" y="168"/>
                  </a:cubicBezTo>
                  <a:cubicBezTo>
                    <a:pt x="122" y="170"/>
                    <a:pt x="122" y="170"/>
                    <a:pt x="122" y="170"/>
                  </a:cubicBezTo>
                  <a:cubicBezTo>
                    <a:pt x="125" y="167"/>
                    <a:pt x="125" y="167"/>
                    <a:pt x="125" y="167"/>
                  </a:cubicBezTo>
                  <a:cubicBezTo>
                    <a:pt x="129" y="169"/>
                    <a:pt x="129" y="169"/>
                    <a:pt x="129" y="169"/>
                  </a:cubicBezTo>
                  <a:cubicBezTo>
                    <a:pt x="136" y="173"/>
                    <a:pt x="136" y="173"/>
                    <a:pt x="136" y="173"/>
                  </a:cubicBezTo>
                  <a:cubicBezTo>
                    <a:pt x="139" y="179"/>
                    <a:pt x="139" y="179"/>
                    <a:pt x="139" y="179"/>
                  </a:cubicBezTo>
                  <a:cubicBezTo>
                    <a:pt x="139" y="179"/>
                    <a:pt x="141" y="187"/>
                    <a:pt x="141" y="190"/>
                  </a:cubicBezTo>
                  <a:cubicBezTo>
                    <a:pt x="141" y="193"/>
                    <a:pt x="142" y="198"/>
                    <a:pt x="142" y="198"/>
                  </a:cubicBezTo>
                  <a:cubicBezTo>
                    <a:pt x="151" y="202"/>
                    <a:pt x="151" y="202"/>
                    <a:pt x="151" y="202"/>
                  </a:cubicBezTo>
                  <a:cubicBezTo>
                    <a:pt x="151" y="202"/>
                    <a:pt x="151" y="211"/>
                    <a:pt x="151" y="212"/>
                  </a:cubicBezTo>
                  <a:cubicBezTo>
                    <a:pt x="151" y="214"/>
                    <a:pt x="152" y="217"/>
                    <a:pt x="152" y="220"/>
                  </a:cubicBezTo>
                  <a:cubicBezTo>
                    <a:pt x="152" y="223"/>
                    <a:pt x="152" y="226"/>
                    <a:pt x="152" y="226"/>
                  </a:cubicBezTo>
                  <a:cubicBezTo>
                    <a:pt x="156" y="229"/>
                    <a:pt x="156" y="229"/>
                    <a:pt x="156" y="229"/>
                  </a:cubicBezTo>
                  <a:cubicBezTo>
                    <a:pt x="161" y="232"/>
                    <a:pt x="161" y="232"/>
                    <a:pt x="161" y="232"/>
                  </a:cubicBezTo>
                  <a:cubicBezTo>
                    <a:pt x="162" y="237"/>
                    <a:pt x="162" y="237"/>
                    <a:pt x="162" y="237"/>
                  </a:cubicBezTo>
                  <a:cubicBezTo>
                    <a:pt x="170" y="240"/>
                    <a:pt x="170" y="240"/>
                    <a:pt x="170" y="240"/>
                  </a:cubicBezTo>
                  <a:cubicBezTo>
                    <a:pt x="172" y="246"/>
                    <a:pt x="172" y="246"/>
                    <a:pt x="172" y="246"/>
                  </a:cubicBezTo>
                  <a:cubicBezTo>
                    <a:pt x="177" y="251"/>
                    <a:pt x="177" y="251"/>
                    <a:pt x="177" y="251"/>
                  </a:cubicBezTo>
                  <a:cubicBezTo>
                    <a:pt x="177" y="255"/>
                    <a:pt x="177" y="255"/>
                    <a:pt x="177" y="255"/>
                  </a:cubicBezTo>
                  <a:cubicBezTo>
                    <a:pt x="177" y="255"/>
                    <a:pt x="177" y="257"/>
                    <a:pt x="179" y="257"/>
                  </a:cubicBezTo>
                  <a:cubicBezTo>
                    <a:pt x="181" y="257"/>
                    <a:pt x="188" y="256"/>
                    <a:pt x="188" y="256"/>
                  </a:cubicBezTo>
                  <a:cubicBezTo>
                    <a:pt x="195" y="262"/>
                    <a:pt x="195" y="262"/>
                    <a:pt x="195" y="262"/>
                  </a:cubicBezTo>
                  <a:cubicBezTo>
                    <a:pt x="203" y="269"/>
                    <a:pt x="203" y="269"/>
                    <a:pt x="203" y="269"/>
                  </a:cubicBezTo>
                  <a:cubicBezTo>
                    <a:pt x="207" y="276"/>
                    <a:pt x="207" y="276"/>
                    <a:pt x="207" y="276"/>
                  </a:cubicBezTo>
                  <a:cubicBezTo>
                    <a:pt x="213" y="278"/>
                    <a:pt x="213" y="278"/>
                    <a:pt x="213" y="278"/>
                  </a:cubicBezTo>
                  <a:cubicBezTo>
                    <a:pt x="221" y="283"/>
                    <a:pt x="221" y="283"/>
                    <a:pt x="221" y="283"/>
                  </a:cubicBezTo>
                  <a:cubicBezTo>
                    <a:pt x="224" y="290"/>
                    <a:pt x="224" y="290"/>
                    <a:pt x="224" y="290"/>
                  </a:cubicBezTo>
                  <a:cubicBezTo>
                    <a:pt x="231" y="297"/>
                    <a:pt x="231" y="297"/>
                    <a:pt x="231" y="297"/>
                  </a:cubicBezTo>
                  <a:cubicBezTo>
                    <a:pt x="235" y="299"/>
                    <a:pt x="235" y="299"/>
                    <a:pt x="235" y="299"/>
                  </a:cubicBezTo>
                  <a:cubicBezTo>
                    <a:pt x="237" y="303"/>
                    <a:pt x="237" y="303"/>
                    <a:pt x="237" y="303"/>
                  </a:cubicBezTo>
                  <a:cubicBezTo>
                    <a:pt x="241" y="305"/>
                    <a:pt x="241" y="305"/>
                    <a:pt x="241" y="305"/>
                  </a:cubicBezTo>
                  <a:cubicBezTo>
                    <a:pt x="245" y="306"/>
                    <a:pt x="245" y="306"/>
                    <a:pt x="245" y="306"/>
                  </a:cubicBezTo>
                  <a:cubicBezTo>
                    <a:pt x="251" y="307"/>
                    <a:pt x="251" y="307"/>
                    <a:pt x="251" y="307"/>
                  </a:cubicBezTo>
                  <a:cubicBezTo>
                    <a:pt x="255" y="311"/>
                    <a:pt x="255" y="311"/>
                    <a:pt x="255" y="311"/>
                  </a:cubicBezTo>
                  <a:cubicBezTo>
                    <a:pt x="255" y="311"/>
                    <a:pt x="257" y="313"/>
                    <a:pt x="257" y="314"/>
                  </a:cubicBezTo>
                  <a:cubicBezTo>
                    <a:pt x="257" y="316"/>
                    <a:pt x="255" y="317"/>
                    <a:pt x="258" y="317"/>
                  </a:cubicBezTo>
                  <a:cubicBezTo>
                    <a:pt x="261" y="317"/>
                    <a:pt x="264" y="316"/>
                    <a:pt x="264" y="316"/>
                  </a:cubicBezTo>
                  <a:cubicBezTo>
                    <a:pt x="270" y="315"/>
                    <a:pt x="270" y="315"/>
                    <a:pt x="270" y="315"/>
                  </a:cubicBezTo>
                  <a:cubicBezTo>
                    <a:pt x="274" y="315"/>
                    <a:pt x="274" y="315"/>
                    <a:pt x="274" y="315"/>
                  </a:cubicBezTo>
                  <a:cubicBezTo>
                    <a:pt x="278" y="315"/>
                    <a:pt x="278" y="315"/>
                    <a:pt x="278" y="315"/>
                  </a:cubicBezTo>
                  <a:cubicBezTo>
                    <a:pt x="285" y="314"/>
                    <a:pt x="285" y="314"/>
                    <a:pt x="285" y="314"/>
                  </a:cubicBezTo>
                  <a:cubicBezTo>
                    <a:pt x="289" y="317"/>
                    <a:pt x="289" y="317"/>
                    <a:pt x="289" y="317"/>
                  </a:cubicBezTo>
                  <a:cubicBezTo>
                    <a:pt x="300" y="330"/>
                    <a:pt x="300" y="330"/>
                    <a:pt x="300" y="330"/>
                  </a:cubicBezTo>
                  <a:cubicBezTo>
                    <a:pt x="300" y="330"/>
                    <a:pt x="303" y="335"/>
                    <a:pt x="303" y="337"/>
                  </a:cubicBezTo>
                  <a:cubicBezTo>
                    <a:pt x="303" y="338"/>
                    <a:pt x="307" y="337"/>
                    <a:pt x="308" y="337"/>
                  </a:cubicBezTo>
                  <a:cubicBezTo>
                    <a:pt x="309" y="337"/>
                    <a:pt x="317" y="337"/>
                    <a:pt x="317" y="337"/>
                  </a:cubicBezTo>
                  <a:cubicBezTo>
                    <a:pt x="323" y="341"/>
                    <a:pt x="323" y="341"/>
                    <a:pt x="323" y="341"/>
                  </a:cubicBezTo>
                  <a:cubicBezTo>
                    <a:pt x="319" y="346"/>
                    <a:pt x="319" y="346"/>
                    <a:pt x="319" y="346"/>
                  </a:cubicBezTo>
                  <a:cubicBezTo>
                    <a:pt x="325" y="349"/>
                    <a:pt x="325" y="349"/>
                    <a:pt x="325" y="349"/>
                  </a:cubicBezTo>
                  <a:cubicBezTo>
                    <a:pt x="328" y="345"/>
                    <a:pt x="328" y="345"/>
                    <a:pt x="328" y="345"/>
                  </a:cubicBezTo>
                  <a:cubicBezTo>
                    <a:pt x="334" y="346"/>
                    <a:pt x="334" y="346"/>
                    <a:pt x="334" y="346"/>
                  </a:cubicBezTo>
                  <a:cubicBezTo>
                    <a:pt x="339" y="350"/>
                    <a:pt x="339" y="350"/>
                    <a:pt x="339" y="350"/>
                  </a:cubicBezTo>
                  <a:cubicBezTo>
                    <a:pt x="340" y="353"/>
                    <a:pt x="340" y="353"/>
                    <a:pt x="340" y="353"/>
                  </a:cubicBezTo>
                  <a:cubicBezTo>
                    <a:pt x="343" y="355"/>
                    <a:pt x="343" y="355"/>
                    <a:pt x="343" y="355"/>
                  </a:cubicBezTo>
                  <a:cubicBezTo>
                    <a:pt x="342" y="360"/>
                    <a:pt x="342" y="360"/>
                    <a:pt x="342" y="360"/>
                  </a:cubicBezTo>
                  <a:cubicBezTo>
                    <a:pt x="342" y="363"/>
                    <a:pt x="342" y="363"/>
                    <a:pt x="342" y="363"/>
                  </a:cubicBezTo>
                  <a:cubicBezTo>
                    <a:pt x="344" y="367"/>
                    <a:pt x="344" y="367"/>
                    <a:pt x="344" y="367"/>
                  </a:cubicBezTo>
                  <a:cubicBezTo>
                    <a:pt x="349" y="369"/>
                    <a:pt x="349" y="369"/>
                    <a:pt x="349" y="369"/>
                  </a:cubicBezTo>
                  <a:cubicBezTo>
                    <a:pt x="354" y="372"/>
                    <a:pt x="354" y="372"/>
                    <a:pt x="354" y="372"/>
                  </a:cubicBezTo>
                  <a:cubicBezTo>
                    <a:pt x="357" y="374"/>
                    <a:pt x="357" y="374"/>
                    <a:pt x="357" y="374"/>
                  </a:cubicBezTo>
                  <a:cubicBezTo>
                    <a:pt x="361" y="374"/>
                    <a:pt x="361" y="374"/>
                    <a:pt x="361" y="374"/>
                  </a:cubicBezTo>
                  <a:cubicBezTo>
                    <a:pt x="367" y="373"/>
                    <a:pt x="367" y="373"/>
                    <a:pt x="367" y="373"/>
                  </a:cubicBezTo>
                  <a:cubicBezTo>
                    <a:pt x="374" y="374"/>
                    <a:pt x="374" y="374"/>
                    <a:pt x="374" y="374"/>
                  </a:cubicBezTo>
                  <a:cubicBezTo>
                    <a:pt x="380" y="384"/>
                    <a:pt x="380" y="384"/>
                    <a:pt x="380" y="384"/>
                  </a:cubicBezTo>
                  <a:cubicBezTo>
                    <a:pt x="383" y="393"/>
                    <a:pt x="383" y="393"/>
                    <a:pt x="383" y="393"/>
                  </a:cubicBezTo>
                  <a:cubicBezTo>
                    <a:pt x="387" y="401"/>
                    <a:pt x="387" y="401"/>
                    <a:pt x="387" y="401"/>
                  </a:cubicBezTo>
                  <a:cubicBezTo>
                    <a:pt x="390" y="406"/>
                    <a:pt x="390" y="406"/>
                    <a:pt x="390" y="406"/>
                  </a:cubicBezTo>
                  <a:cubicBezTo>
                    <a:pt x="392" y="414"/>
                    <a:pt x="392" y="414"/>
                    <a:pt x="392" y="414"/>
                  </a:cubicBezTo>
                  <a:cubicBezTo>
                    <a:pt x="395" y="418"/>
                    <a:pt x="395" y="418"/>
                    <a:pt x="395" y="418"/>
                  </a:cubicBezTo>
                  <a:cubicBezTo>
                    <a:pt x="400" y="428"/>
                    <a:pt x="400" y="428"/>
                    <a:pt x="400" y="428"/>
                  </a:cubicBezTo>
                  <a:cubicBezTo>
                    <a:pt x="402" y="432"/>
                    <a:pt x="402" y="432"/>
                    <a:pt x="402" y="432"/>
                  </a:cubicBezTo>
                  <a:cubicBezTo>
                    <a:pt x="400" y="437"/>
                    <a:pt x="400" y="437"/>
                    <a:pt x="400" y="437"/>
                  </a:cubicBezTo>
                  <a:cubicBezTo>
                    <a:pt x="400" y="437"/>
                    <a:pt x="398" y="442"/>
                    <a:pt x="397" y="442"/>
                  </a:cubicBezTo>
                  <a:cubicBezTo>
                    <a:pt x="397" y="443"/>
                    <a:pt x="394" y="444"/>
                    <a:pt x="393" y="444"/>
                  </a:cubicBezTo>
                  <a:cubicBezTo>
                    <a:pt x="392" y="445"/>
                    <a:pt x="391" y="445"/>
                    <a:pt x="390" y="446"/>
                  </a:cubicBezTo>
                  <a:cubicBezTo>
                    <a:pt x="389" y="447"/>
                    <a:pt x="388" y="450"/>
                    <a:pt x="388" y="450"/>
                  </a:cubicBezTo>
                  <a:cubicBezTo>
                    <a:pt x="391" y="456"/>
                    <a:pt x="391" y="456"/>
                    <a:pt x="391" y="456"/>
                  </a:cubicBezTo>
                  <a:cubicBezTo>
                    <a:pt x="390" y="463"/>
                    <a:pt x="390" y="463"/>
                    <a:pt x="390" y="463"/>
                  </a:cubicBezTo>
                  <a:cubicBezTo>
                    <a:pt x="388" y="469"/>
                    <a:pt x="388" y="469"/>
                    <a:pt x="388" y="469"/>
                  </a:cubicBezTo>
                  <a:close/>
                  <a:moveTo>
                    <a:pt x="57" y="345"/>
                  </a:moveTo>
                  <a:cubicBezTo>
                    <a:pt x="57" y="345"/>
                    <a:pt x="57" y="345"/>
                    <a:pt x="57" y="345"/>
                  </a:cubicBezTo>
                  <a:cubicBezTo>
                    <a:pt x="60" y="335"/>
                    <a:pt x="60" y="335"/>
                    <a:pt x="60" y="335"/>
                  </a:cubicBezTo>
                  <a:cubicBezTo>
                    <a:pt x="64" y="331"/>
                    <a:pt x="64" y="331"/>
                    <a:pt x="64" y="331"/>
                  </a:cubicBezTo>
                  <a:cubicBezTo>
                    <a:pt x="63" y="336"/>
                    <a:pt x="63" y="336"/>
                    <a:pt x="63" y="336"/>
                  </a:cubicBezTo>
                  <a:cubicBezTo>
                    <a:pt x="62" y="342"/>
                    <a:pt x="62" y="342"/>
                    <a:pt x="62" y="342"/>
                  </a:cubicBezTo>
                  <a:cubicBezTo>
                    <a:pt x="62" y="342"/>
                    <a:pt x="70" y="345"/>
                    <a:pt x="71" y="345"/>
                  </a:cubicBezTo>
                  <a:cubicBezTo>
                    <a:pt x="72" y="345"/>
                    <a:pt x="73" y="343"/>
                    <a:pt x="75" y="342"/>
                  </a:cubicBezTo>
                  <a:cubicBezTo>
                    <a:pt x="76" y="341"/>
                    <a:pt x="83" y="341"/>
                    <a:pt x="83" y="341"/>
                  </a:cubicBezTo>
                  <a:cubicBezTo>
                    <a:pt x="83" y="341"/>
                    <a:pt x="84" y="338"/>
                    <a:pt x="85" y="336"/>
                  </a:cubicBezTo>
                  <a:cubicBezTo>
                    <a:pt x="86" y="334"/>
                    <a:pt x="91" y="329"/>
                    <a:pt x="92" y="328"/>
                  </a:cubicBezTo>
                  <a:cubicBezTo>
                    <a:pt x="93" y="328"/>
                    <a:pt x="95" y="326"/>
                    <a:pt x="96" y="326"/>
                  </a:cubicBezTo>
                  <a:cubicBezTo>
                    <a:pt x="97" y="325"/>
                    <a:pt x="102" y="323"/>
                    <a:pt x="102" y="323"/>
                  </a:cubicBezTo>
                  <a:cubicBezTo>
                    <a:pt x="115" y="328"/>
                    <a:pt x="115" y="328"/>
                    <a:pt x="115" y="328"/>
                  </a:cubicBezTo>
                  <a:cubicBezTo>
                    <a:pt x="117" y="336"/>
                    <a:pt x="117" y="336"/>
                    <a:pt x="117" y="336"/>
                  </a:cubicBezTo>
                  <a:cubicBezTo>
                    <a:pt x="124" y="349"/>
                    <a:pt x="124" y="349"/>
                    <a:pt x="124" y="349"/>
                  </a:cubicBezTo>
                  <a:cubicBezTo>
                    <a:pt x="126" y="355"/>
                    <a:pt x="126" y="355"/>
                    <a:pt x="126" y="355"/>
                  </a:cubicBezTo>
                  <a:cubicBezTo>
                    <a:pt x="126" y="355"/>
                    <a:pt x="129" y="358"/>
                    <a:pt x="128" y="361"/>
                  </a:cubicBezTo>
                  <a:cubicBezTo>
                    <a:pt x="127" y="365"/>
                    <a:pt x="121" y="375"/>
                    <a:pt x="121" y="375"/>
                  </a:cubicBezTo>
                  <a:cubicBezTo>
                    <a:pt x="121" y="381"/>
                    <a:pt x="121" y="381"/>
                    <a:pt x="121" y="381"/>
                  </a:cubicBezTo>
                  <a:cubicBezTo>
                    <a:pt x="125" y="389"/>
                    <a:pt x="125" y="389"/>
                    <a:pt x="125" y="389"/>
                  </a:cubicBezTo>
                  <a:cubicBezTo>
                    <a:pt x="119" y="404"/>
                    <a:pt x="119" y="404"/>
                    <a:pt x="119" y="404"/>
                  </a:cubicBezTo>
                  <a:cubicBezTo>
                    <a:pt x="122" y="415"/>
                    <a:pt x="122" y="415"/>
                    <a:pt x="122" y="415"/>
                  </a:cubicBezTo>
                  <a:cubicBezTo>
                    <a:pt x="120" y="430"/>
                    <a:pt x="120" y="430"/>
                    <a:pt x="120" y="430"/>
                  </a:cubicBezTo>
                  <a:cubicBezTo>
                    <a:pt x="119" y="438"/>
                    <a:pt x="119" y="438"/>
                    <a:pt x="119" y="438"/>
                  </a:cubicBezTo>
                  <a:cubicBezTo>
                    <a:pt x="119" y="438"/>
                    <a:pt x="115" y="442"/>
                    <a:pt x="113" y="441"/>
                  </a:cubicBezTo>
                  <a:cubicBezTo>
                    <a:pt x="111" y="440"/>
                    <a:pt x="101" y="433"/>
                    <a:pt x="101" y="433"/>
                  </a:cubicBezTo>
                  <a:cubicBezTo>
                    <a:pt x="97" y="432"/>
                    <a:pt x="97" y="432"/>
                    <a:pt x="97" y="432"/>
                  </a:cubicBezTo>
                  <a:cubicBezTo>
                    <a:pt x="94" y="439"/>
                    <a:pt x="94" y="439"/>
                    <a:pt x="94" y="439"/>
                  </a:cubicBezTo>
                  <a:cubicBezTo>
                    <a:pt x="95" y="444"/>
                    <a:pt x="95" y="444"/>
                    <a:pt x="95" y="444"/>
                  </a:cubicBezTo>
                  <a:cubicBezTo>
                    <a:pt x="90" y="453"/>
                    <a:pt x="90" y="453"/>
                    <a:pt x="90" y="453"/>
                  </a:cubicBezTo>
                  <a:cubicBezTo>
                    <a:pt x="85" y="453"/>
                    <a:pt x="85" y="453"/>
                    <a:pt x="85" y="453"/>
                  </a:cubicBezTo>
                  <a:cubicBezTo>
                    <a:pt x="79" y="451"/>
                    <a:pt x="79" y="451"/>
                    <a:pt x="79" y="451"/>
                  </a:cubicBezTo>
                  <a:cubicBezTo>
                    <a:pt x="73" y="443"/>
                    <a:pt x="73" y="443"/>
                    <a:pt x="73" y="443"/>
                  </a:cubicBezTo>
                  <a:cubicBezTo>
                    <a:pt x="73" y="443"/>
                    <a:pt x="73" y="445"/>
                    <a:pt x="71" y="446"/>
                  </a:cubicBezTo>
                  <a:cubicBezTo>
                    <a:pt x="69" y="446"/>
                    <a:pt x="66" y="445"/>
                    <a:pt x="66" y="445"/>
                  </a:cubicBezTo>
                  <a:cubicBezTo>
                    <a:pt x="68" y="439"/>
                    <a:pt x="68" y="439"/>
                    <a:pt x="68" y="439"/>
                  </a:cubicBezTo>
                  <a:cubicBezTo>
                    <a:pt x="66" y="432"/>
                    <a:pt x="66" y="432"/>
                    <a:pt x="66" y="432"/>
                  </a:cubicBezTo>
                  <a:cubicBezTo>
                    <a:pt x="68" y="425"/>
                    <a:pt x="68" y="425"/>
                    <a:pt x="68" y="425"/>
                  </a:cubicBezTo>
                  <a:cubicBezTo>
                    <a:pt x="68" y="415"/>
                    <a:pt x="68" y="415"/>
                    <a:pt x="68" y="415"/>
                  </a:cubicBezTo>
                  <a:cubicBezTo>
                    <a:pt x="70" y="411"/>
                    <a:pt x="70" y="411"/>
                    <a:pt x="70" y="411"/>
                  </a:cubicBezTo>
                  <a:cubicBezTo>
                    <a:pt x="71" y="406"/>
                    <a:pt x="71" y="406"/>
                    <a:pt x="71" y="406"/>
                  </a:cubicBezTo>
                  <a:cubicBezTo>
                    <a:pt x="74" y="400"/>
                    <a:pt x="74" y="400"/>
                    <a:pt x="74" y="400"/>
                  </a:cubicBezTo>
                  <a:cubicBezTo>
                    <a:pt x="73" y="395"/>
                    <a:pt x="73" y="395"/>
                    <a:pt x="73" y="395"/>
                  </a:cubicBezTo>
                  <a:cubicBezTo>
                    <a:pt x="71" y="396"/>
                    <a:pt x="71" y="396"/>
                    <a:pt x="71" y="396"/>
                  </a:cubicBezTo>
                  <a:cubicBezTo>
                    <a:pt x="65" y="390"/>
                    <a:pt x="65" y="390"/>
                    <a:pt x="65" y="390"/>
                  </a:cubicBezTo>
                  <a:cubicBezTo>
                    <a:pt x="65" y="390"/>
                    <a:pt x="67" y="388"/>
                    <a:pt x="69" y="386"/>
                  </a:cubicBezTo>
                  <a:cubicBezTo>
                    <a:pt x="71" y="384"/>
                    <a:pt x="71" y="383"/>
                    <a:pt x="71" y="381"/>
                  </a:cubicBezTo>
                  <a:cubicBezTo>
                    <a:pt x="71" y="379"/>
                    <a:pt x="70" y="374"/>
                    <a:pt x="69" y="374"/>
                  </a:cubicBezTo>
                  <a:cubicBezTo>
                    <a:pt x="68" y="373"/>
                    <a:pt x="66" y="371"/>
                    <a:pt x="66" y="371"/>
                  </a:cubicBezTo>
                  <a:cubicBezTo>
                    <a:pt x="66" y="365"/>
                    <a:pt x="66" y="365"/>
                    <a:pt x="66" y="365"/>
                  </a:cubicBezTo>
                  <a:cubicBezTo>
                    <a:pt x="66" y="365"/>
                    <a:pt x="65" y="362"/>
                    <a:pt x="64" y="362"/>
                  </a:cubicBezTo>
                  <a:cubicBezTo>
                    <a:pt x="62" y="361"/>
                    <a:pt x="57" y="358"/>
                    <a:pt x="57" y="358"/>
                  </a:cubicBezTo>
                  <a:cubicBezTo>
                    <a:pt x="58" y="351"/>
                    <a:pt x="58" y="351"/>
                    <a:pt x="58" y="351"/>
                  </a:cubicBezTo>
                  <a:cubicBezTo>
                    <a:pt x="56" y="349"/>
                    <a:pt x="56" y="349"/>
                    <a:pt x="56" y="349"/>
                  </a:cubicBezTo>
                  <a:lnTo>
                    <a:pt x="57" y="345"/>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5" name="Freeform 86"/>
            <p:cNvSpPr>
              <a:spLocks/>
            </p:cNvSpPr>
            <p:nvPr/>
          </p:nvSpPr>
          <p:spPr bwMode="auto">
            <a:xfrm>
              <a:off x="5904411" y="2909082"/>
              <a:ext cx="841064" cy="588111"/>
            </a:xfrm>
            <a:custGeom>
              <a:avLst/>
              <a:gdLst>
                <a:gd name="T0" fmla="*/ 59 w 369"/>
                <a:gd name="T1" fmla="*/ 73 h 266"/>
                <a:gd name="T2" fmla="*/ 59 w 369"/>
                <a:gd name="T3" fmla="*/ 83 h 266"/>
                <a:gd name="T4" fmla="*/ 59 w 369"/>
                <a:gd name="T5" fmla="*/ 83 h 266"/>
                <a:gd name="T6" fmla="*/ 58 w 369"/>
                <a:gd name="T7" fmla="*/ 84 h 266"/>
                <a:gd name="T8" fmla="*/ 58 w 369"/>
                <a:gd name="T9" fmla="*/ 84 h 266"/>
                <a:gd name="T10" fmla="*/ 56 w 369"/>
                <a:gd name="T11" fmla="*/ 84 h 266"/>
                <a:gd name="T12" fmla="*/ 56 w 369"/>
                <a:gd name="T13" fmla="*/ 85 h 266"/>
                <a:gd name="T14" fmla="*/ 56 w 369"/>
                <a:gd name="T15" fmla="*/ 85 h 266"/>
                <a:gd name="T16" fmla="*/ 56 w 369"/>
                <a:gd name="T17" fmla="*/ 85 h 266"/>
                <a:gd name="T18" fmla="*/ 51 w 369"/>
                <a:gd name="T19" fmla="*/ 97 h 266"/>
                <a:gd name="T20" fmla="*/ 50 w 369"/>
                <a:gd name="T21" fmla="*/ 106 h 266"/>
                <a:gd name="T22" fmla="*/ 50 w 369"/>
                <a:gd name="T23" fmla="*/ 106 h 266"/>
                <a:gd name="T24" fmla="*/ 50 w 369"/>
                <a:gd name="T25" fmla="*/ 106 h 266"/>
                <a:gd name="T26" fmla="*/ 50 w 369"/>
                <a:gd name="T27" fmla="*/ 107 h 266"/>
                <a:gd name="T28" fmla="*/ 50 w 369"/>
                <a:gd name="T29" fmla="*/ 107 h 266"/>
                <a:gd name="T30" fmla="*/ 50 w 369"/>
                <a:gd name="T31" fmla="*/ 107 h 266"/>
                <a:gd name="T32" fmla="*/ 50 w 369"/>
                <a:gd name="T33" fmla="*/ 108 h 266"/>
                <a:gd name="T34" fmla="*/ 49 w 369"/>
                <a:gd name="T35" fmla="*/ 109 h 266"/>
                <a:gd name="T36" fmla="*/ 42 w 369"/>
                <a:gd name="T37" fmla="*/ 131 h 266"/>
                <a:gd name="T38" fmla="*/ 26 w 369"/>
                <a:gd name="T39" fmla="*/ 154 h 266"/>
                <a:gd name="T40" fmla="*/ 6 w 369"/>
                <a:gd name="T41" fmla="*/ 161 h 266"/>
                <a:gd name="T42" fmla="*/ 2 w 369"/>
                <a:gd name="T43" fmla="*/ 161 h 266"/>
                <a:gd name="T44" fmla="*/ 1 w 369"/>
                <a:gd name="T45" fmla="*/ 161 h 266"/>
                <a:gd name="T46" fmla="*/ 0 w 369"/>
                <a:gd name="T47" fmla="*/ 161 h 266"/>
                <a:gd name="T48" fmla="*/ 0 w 369"/>
                <a:gd name="T49" fmla="*/ 161 h 266"/>
                <a:gd name="T50" fmla="*/ 14 w 369"/>
                <a:gd name="T51" fmla="*/ 169 h 266"/>
                <a:gd name="T52" fmla="*/ 28 w 369"/>
                <a:gd name="T53" fmla="*/ 190 h 266"/>
                <a:gd name="T54" fmla="*/ 52 w 369"/>
                <a:gd name="T55" fmla="*/ 201 h 266"/>
                <a:gd name="T56" fmla="*/ 64 w 369"/>
                <a:gd name="T57" fmla="*/ 216 h 266"/>
                <a:gd name="T58" fmla="*/ 69 w 369"/>
                <a:gd name="T59" fmla="*/ 229 h 266"/>
                <a:gd name="T60" fmla="*/ 90 w 369"/>
                <a:gd name="T61" fmla="*/ 232 h 266"/>
                <a:gd name="T62" fmla="*/ 113 w 369"/>
                <a:gd name="T63" fmla="*/ 227 h 266"/>
                <a:gd name="T64" fmla="*/ 107 w 369"/>
                <a:gd name="T65" fmla="*/ 240 h 266"/>
                <a:gd name="T66" fmla="*/ 128 w 369"/>
                <a:gd name="T67" fmla="*/ 250 h 266"/>
                <a:gd name="T68" fmla="*/ 241 w 369"/>
                <a:gd name="T69" fmla="*/ 249 h 266"/>
                <a:gd name="T70" fmla="*/ 346 w 369"/>
                <a:gd name="T71" fmla="*/ 215 h 266"/>
                <a:gd name="T72" fmla="*/ 361 w 369"/>
                <a:gd name="T73" fmla="*/ 123 h 266"/>
                <a:gd name="T74" fmla="*/ 350 w 369"/>
                <a:gd name="T75" fmla="*/ 120 h 266"/>
                <a:gd name="T76" fmla="*/ 302 w 369"/>
                <a:gd name="T77" fmla="*/ 127 h 266"/>
                <a:gd name="T78" fmla="*/ 300 w 369"/>
                <a:gd name="T79" fmla="*/ 118 h 266"/>
                <a:gd name="T80" fmla="*/ 293 w 369"/>
                <a:gd name="T81" fmla="*/ 101 h 266"/>
                <a:gd name="T82" fmla="*/ 293 w 369"/>
                <a:gd name="T83" fmla="*/ 88 h 266"/>
                <a:gd name="T84" fmla="*/ 290 w 369"/>
                <a:gd name="T85" fmla="*/ 74 h 266"/>
                <a:gd name="T86" fmla="*/ 280 w 369"/>
                <a:gd name="T87" fmla="*/ 57 h 266"/>
                <a:gd name="T88" fmla="*/ 264 w 369"/>
                <a:gd name="T89" fmla="*/ 44 h 266"/>
                <a:gd name="T90" fmla="*/ 251 w 369"/>
                <a:gd name="T91" fmla="*/ 33 h 266"/>
                <a:gd name="T92" fmla="*/ 242 w 369"/>
                <a:gd name="T93" fmla="*/ 26 h 266"/>
                <a:gd name="T94" fmla="*/ 237 w 369"/>
                <a:gd name="T95" fmla="*/ 17 h 266"/>
                <a:gd name="T96" fmla="*/ 232 w 369"/>
                <a:gd name="T97" fmla="*/ 11 h 266"/>
                <a:gd name="T98" fmla="*/ 224 w 369"/>
                <a:gd name="T99" fmla="*/ 5 h 266"/>
                <a:gd name="T100" fmla="*/ 217 w 369"/>
                <a:gd name="T101" fmla="*/ 1 h 266"/>
                <a:gd name="T102" fmla="*/ 199 w 369"/>
                <a:gd name="T103" fmla="*/ 7 h 266"/>
                <a:gd name="T104" fmla="*/ 150 w 369"/>
                <a:gd name="T105" fmla="*/ 40 h 266"/>
                <a:gd name="T106" fmla="*/ 110 w 369"/>
                <a:gd name="T107" fmla="*/ 38 h 266"/>
                <a:gd name="T108" fmla="*/ 85 w 369"/>
                <a:gd name="T109" fmla="*/ 50 h 266"/>
                <a:gd name="T110" fmla="*/ 81 w 369"/>
                <a:gd name="T111" fmla="*/ 54 h 266"/>
                <a:gd name="T112" fmla="*/ 81 w 369"/>
                <a:gd name="T113" fmla="*/ 54 h 266"/>
                <a:gd name="T114" fmla="*/ 77 w 369"/>
                <a:gd name="T115" fmla="*/ 56 h 266"/>
                <a:gd name="T116" fmla="*/ 77 w 369"/>
                <a:gd name="T117" fmla="*/ 5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9" h="266">
                  <a:moveTo>
                    <a:pt x="69" y="61"/>
                  </a:moveTo>
                  <a:cubicBezTo>
                    <a:pt x="69" y="61"/>
                    <a:pt x="69" y="61"/>
                    <a:pt x="69" y="61"/>
                  </a:cubicBezTo>
                  <a:cubicBezTo>
                    <a:pt x="66" y="62"/>
                    <a:pt x="66" y="62"/>
                    <a:pt x="66" y="62"/>
                  </a:cubicBezTo>
                  <a:cubicBezTo>
                    <a:pt x="64" y="64"/>
                    <a:pt x="64" y="64"/>
                    <a:pt x="64" y="64"/>
                  </a:cubicBezTo>
                  <a:cubicBezTo>
                    <a:pt x="62" y="70"/>
                    <a:pt x="62" y="70"/>
                    <a:pt x="62" y="70"/>
                  </a:cubicBezTo>
                  <a:cubicBezTo>
                    <a:pt x="62" y="70"/>
                    <a:pt x="62" y="70"/>
                    <a:pt x="62" y="70"/>
                  </a:cubicBezTo>
                  <a:cubicBezTo>
                    <a:pt x="59" y="73"/>
                    <a:pt x="59" y="73"/>
                    <a:pt x="59" y="73"/>
                  </a:cubicBezTo>
                  <a:cubicBezTo>
                    <a:pt x="59" y="73"/>
                    <a:pt x="59" y="73"/>
                    <a:pt x="59" y="73"/>
                  </a:cubicBezTo>
                  <a:cubicBezTo>
                    <a:pt x="58" y="78"/>
                    <a:pt x="58" y="78"/>
                    <a:pt x="58" y="78"/>
                  </a:cubicBezTo>
                  <a:cubicBezTo>
                    <a:pt x="58" y="78"/>
                    <a:pt x="59" y="82"/>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7"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5" y="93"/>
                    <a:pt x="55" y="93"/>
                    <a:pt x="55" y="93"/>
                  </a:cubicBezTo>
                  <a:cubicBezTo>
                    <a:pt x="51" y="97"/>
                    <a:pt x="51" y="97"/>
                    <a:pt x="51" y="97"/>
                  </a:cubicBezTo>
                  <a:cubicBezTo>
                    <a:pt x="50" y="102"/>
                    <a:pt x="50" y="102"/>
                    <a:pt x="50" y="102"/>
                  </a:cubicBezTo>
                  <a:cubicBezTo>
                    <a:pt x="50" y="105"/>
                    <a:pt x="50" y="105"/>
                    <a:pt x="50" y="105"/>
                  </a:cubicBezTo>
                  <a:cubicBezTo>
                    <a:pt x="50" y="105"/>
                    <a:pt x="50" y="105"/>
                    <a:pt x="50" y="105"/>
                  </a:cubicBezTo>
                  <a:cubicBezTo>
                    <a:pt x="50" y="105"/>
                    <a:pt x="50" y="105"/>
                    <a:pt x="50" y="105"/>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9"/>
                    <a:pt x="50" y="109"/>
                    <a:pt x="49" y="109"/>
                  </a:cubicBezTo>
                  <a:cubicBezTo>
                    <a:pt x="47" y="110"/>
                    <a:pt x="46" y="112"/>
                    <a:pt x="46" y="112"/>
                  </a:cubicBezTo>
                  <a:cubicBezTo>
                    <a:pt x="46" y="119"/>
                    <a:pt x="46" y="119"/>
                    <a:pt x="46" y="119"/>
                  </a:cubicBezTo>
                  <a:cubicBezTo>
                    <a:pt x="45" y="121"/>
                    <a:pt x="45" y="121"/>
                    <a:pt x="45" y="121"/>
                  </a:cubicBezTo>
                  <a:cubicBezTo>
                    <a:pt x="43" y="124"/>
                    <a:pt x="43" y="124"/>
                    <a:pt x="43" y="124"/>
                  </a:cubicBezTo>
                  <a:cubicBezTo>
                    <a:pt x="44" y="128"/>
                    <a:pt x="44" y="128"/>
                    <a:pt x="44" y="128"/>
                  </a:cubicBezTo>
                  <a:cubicBezTo>
                    <a:pt x="44" y="128"/>
                    <a:pt x="44" y="128"/>
                    <a:pt x="44" y="128"/>
                  </a:cubicBezTo>
                  <a:cubicBezTo>
                    <a:pt x="42" y="131"/>
                    <a:pt x="42" y="131"/>
                    <a:pt x="42" y="131"/>
                  </a:cubicBezTo>
                  <a:cubicBezTo>
                    <a:pt x="43" y="136"/>
                    <a:pt x="43" y="136"/>
                    <a:pt x="43" y="136"/>
                  </a:cubicBezTo>
                  <a:cubicBezTo>
                    <a:pt x="41" y="139"/>
                    <a:pt x="41" y="139"/>
                    <a:pt x="41" y="139"/>
                  </a:cubicBezTo>
                  <a:cubicBezTo>
                    <a:pt x="40" y="140"/>
                    <a:pt x="40" y="140"/>
                    <a:pt x="40" y="140"/>
                  </a:cubicBezTo>
                  <a:cubicBezTo>
                    <a:pt x="39" y="143"/>
                    <a:pt x="39" y="143"/>
                    <a:pt x="39" y="143"/>
                  </a:cubicBezTo>
                  <a:cubicBezTo>
                    <a:pt x="37" y="148"/>
                    <a:pt x="37" y="148"/>
                    <a:pt x="37" y="148"/>
                  </a:cubicBezTo>
                  <a:cubicBezTo>
                    <a:pt x="29" y="155"/>
                    <a:pt x="29" y="155"/>
                    <a:pt x="29" y="155"/>
                  </a:cubicBezTo>
                  <a:cubicBezTo>
                    <a:pt x="26" y="154"/>
                    <a:pt x="26" y="154"/>
                    <a:pt x="26" y="154"/>
                  </a:cubicBezTo>
                  <a:cubicBezTo>
                    <a:pt x="24" y="155"/>
                    <a:pt x="24" y="155"/>
                    <a:pt x="24" y="155"/>
                  </a:cubicBezTo>
                  <a:cubicBezTo>
                    <a:pt x="22" y="157"/>
                    <a:pt x="22" y="157"/>
                    <a:pt x="22" y="157"/>
                  </a:cubicBezTo>
                  <a:cubicBezTo>
                    <a:pt x="22" y="157"/>
                    <a:pt x="23" y="157"/>
                    <a:pt x="21" y="159"/>
                  </a:cubicBezTo>
                  <a:cubicBezTo>
                    <a:pt x="19" y="160"/>
                    <a:pt x="15" y="161"/>
                    <a:pt x="15" y="161"/>
                  </a:cubicBezTo>
                  <a:cubicBezTo>
                    <a:pt x="13" y="161"/>
                    <a:pt x="13" y="161"/>
                    <a:pt x="13" y="161"/>
                  </a:cubicBezTo>
                  <a:cubicBezTo>
                    <a:pt x="6" y="161"/>
                    <a:pt x="6" y="161"/>
                    <a:pt x="6" y="161"/>
                  </a:cubicBezTo>
                  <a:cubicBezTo>
                    <a:pt x="6" y="161"/>
                    <a:pt x="6" y="161"/>
                    <a:pt x="6" y="161"/>
                  </a:cubicBezTo>
                  <a:cubicBezTo>
                    <a:pt x="6" y="161"/>
                    <a:pt x="6" y="161"/>
                    <a:pt x="6" y="161"/>
                  </a:cubicBezTo>
                  <a:cubicBezTo>
                    <a:pt x="6" y="161"/>
                    <a:pt x="5" y="160"/>
                    <a:pt x="4" y="161"/>
                  </a:cubicBezTo>
                  <a:cubicBezTo>
                    <a:pt x="4" y="161"/>
                    <a:pt x="3" y="161"/>
                    <a:pt x="3" y="161"/>
                  </a:cubicBezTo>
                  <a:cubicBezTo>
                    <a:pt x="3" y="161"/>
                    <a:pt x="3" y="161"/>
                    <a:pt x="3"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1" y="162"/>
                    <a:pt x="2" y="162"/>
                  </a:cubicBezTo>
                  <a:cubicBezTo>
                    <a:pt x="4" y="163"/>
                    <a:pt x="5" y="166"/>
                    <a:pt x="6" y="166"/>
                  </a:cubicBezTo>
                  <a:cubicBezTo>
                    <a:pt x="8" y="167"/>
                    <a:pt x="10" y="167"/>
                    <a:pt x="11" y="167"/>
                  </a:cubicBezTo>
                  <a:cubicBezTo>
                    <a:pt x="12" y="168"/>
                    <a:pt x="14" y="169"/>
                    <a:pt x="14" y="169"/>
                  </a:cubicBezTo>
                  <a:cubicBezTo>
                    <a:pt x="14" y="169"/>
                    <a:pt x="19" y="174"/>
                    <a:pt x="20" y="174"/>
                  </a:cubicBezTo>
                  <a:cubicBezTo>
                    <a:pt x="21" y="174"/>
                    <a:pt x="21" y="174"/>
                    <a:pt x="22" y="176"/>
                  </a:cubicBezTo>
                  <a:cubicBezTo>
                    <a:pt x="23" y="177"/>
                    <a:pt x="26" y="176"/>
                    <a:pt x="26" y="176"/>
                  </a:cubicBezTo>
                  <a:cubicBezTo>
                    <a:pt x="26" y="176"/>
                    <a:pt x="27" y="179"/>
                    <a:pt x="26" y="180"/>
                  </a:cubicBezTo>
                  <a:cubicBezTo>
                    <a:pt x="26" y="181"/>
                    <a:pt x="26" y="184"/>
                    <a:pt x="26" y="184"/>
                  </a:cubicBezTo>
                  <a:cubicBezTo>
                    <a:pt x="26" y="184"/>
                    <a:pt x="26" y="185"/>
                    <a:pt x="26" y="186"/>
                  </a:cubicBezTo>
                  <a:cubicBezTo>
                    <a:pt x="27" y="188"/>
                    <a:pt x="28" y="188"/>
                    <a:pt x="28" y="190"/>
                  </a:cubicBezTo>
                  <a:cubicBezTo>
                    <a:pt x="29" y="191"/>
                    <a:pt x="28" y="191"/>
                    <a:pt x="29" y="192"/>
                  </a:cubicBezTo>
                  <a:cubicBezTo>
                    <a:pt x="30" y="193"/>
                    <a:pt x="31" y="195"/>
                    <a:pt x="32" y="195"/>
                  </a:cubicBezTo>
                  <a:cubicBezTo>
                    <a:pt x="33" y="195"/>
                    <a:pt x="34" y="195"/>
                    <a:pt x="37" y="196"/>
                  </a:cubicBezTo>
                  <a:cubicBezTo>
                    <a:pt x="40" y="198"/>
                    <a:pt x="41" y="198"/>
                    <a:pt x="42" y="199"/>
                  </a:cubicBezTo>
                  <a:cubicBezTo>
                    <a:pt x="44" y="200"/>
                    <a:pt x="43" y="199"/>
                    <a:pt x="46" y="200"/>
                  </a:cubicBezTo>
                  <a:cubicBezTo>
                    <a:pt x="50" y="201"/>
                    <a:pt x="49" y="200"/>
                    <a:pt x="50" y="201"/>
                  </a:cubicBezTo>
                  <a:cubicBezTo>
                    <a:pt x="51" y="201"/>
                    <a:pt x="50" y="200"/>
                    <a:pt x="52" y="201"/>
                  </a:cubicBezTo>
                  <a:cubicBezTo>
                    <a:pt x="55" y="201"/>
                    <a:pt x="57" y="202"/>
                    <a:pt x="57" y="202"/>
                  </a:cubicBezTo>
                  <a:cubicBezTo>
                    <a:pt x="57" y="204"/>
                    <a:pt x="57" y="204"/>
                    <a:pt x="57" y="204"/>
                  </a:cubicBezTo>
                  <a:cubicBezTo>
                    <a:pt x="55" y="208"/>
                    <a:pt x="55" y="208"/>
                    <a:pt x="55" y="208"/>
                  </a:cubicBezTo>
                  <a:cubicBezTo>
                    <a:pt x="55" y="211"/>
                    <a:pt x="55" y="211"/>
                    <a:pt x="55" y="211"/>
                  </a:cubicBezTo>
                  <a:cubicBezTo>
                    <a:pt x="55" y="211"/>
                    <a:pt x="53" y="211"/>
                    <a:pt x="55" y="212"/>
                  </a:cubicBezTo>
                  <a:cubicBezTo>
                    <a:pt x="57" y="213"/>
                    <a:pt x="61" y="214"/>
                    <a:pt x="61" y="214"/>
                  </a:cubicBezTo>
                  <a:cubicBezTo>
                    <a:pt x="64" y="216"/>
                    <a:pt x="64" y="216"/>
                    <a:pt x="64" y="216"/>
                  </a:cubicBezTo>
                  <a:cubicBezTo>
                    <a:pt x="64" y="216"/>
                    <a:pt x="62" y="219"/>
                    <a:pt x="61" y="220"/>
                  </a:cubicBezTo>
                  <a:cubicBezTo>
                    <a:pt x="60" y="220"/>
                    <a:pt x="57" y="220"/>
                    <a:pt x="57" y="220"/>
                  </a:cubicBezTo>
                  <a:cubicBezTo>
                    <a:pt x="57" y="220"/>
                    <a:pt x="56" y="223"/>
                    <a:pt x="58" y="223"/>
                  </a:cubicBezTo>
                  <a:cubicBezTo>
                    <a:pt x="59" y="224"/>
                    <a:pt x="61" y="224"/>
                    <a:pt x="62" y="224"/>
                  </a:cubicBezTo>
                  <a:cubicBezTo>
                    <a:pt x="63" y="224"/>
                    <a:pt x="65" y="225"/>
                    <a:pt x="65" y="225"/>
                  </a:cubicBezTo>
                  <a:cubicBezTo>
                    <a:pt x="65" y="225"/>
                    <a:pt x="66" y="225"/>
                    <a:pt x="67" y="226"/>
                  </a:cubicBezTo>
                  <a:cubicBezTo>
                    <a:pt x="67" y="228"/>
                    <a:pt x="68" y="229"/>
                    <a:pt x="69" y="229"/>
                  </a:cubicBezTo>
                  <a:cubicBezTo>
                    <a:pt x="70" y="229"/>
                    <a:pt x="72" y="229"/>
                    <a:pt x="73" y="229"/>
                  </a:cubicBezTo>
                  <a:cubicBezTo>
                    <a:pt x="74" y="229"/>
                    <a:pt x="74" y="228"/>
                    <a:pt x="75" y="228"/>
                  </a:cubicBezTo>
                  <a:cubicBezTo>
                    <a:pt x="76" y="229"/>
                    <a:pt x="82" y="228"/>
                    <a:pt x="82" y="228"/>
                  </a:cubicBezTo>
                  <a:cubicBezTo>
                    <a:pt x="82" y="228"/>
                    <a:pt x="82" y="228"/>
                    <a:pt x="83" y="230"/>
                  </a:cubicBezTo>
                  <a:cubicBezTo>
                    <a:pt x="85" y="233"/>
                    <a:pt x="88" y="234"/>
                    <a:pt x="88" y="234"/>
                  </a:cubicBezTo>
                  <a:cubicBezTo>
                    <a:pt x="88" y="234"/>
                    <a:pt x="89" y="235"/>
                    <a:pt x="89" y="234"/>
                  </a:cubicBezTo>
                  <a:cubicBezTo>
                    <a:pt x="89" y="233"/>
                    <a:pt x="90" y="232"/>
                    <a:pt x="90" y="232"/>
                  </a:cubicBezTo>
                  <a:cubicBezTo>
                    <a:pt x="90" y="232"/>
                    <a:pt x="92" y="229"/>
                    <a:pt x="92" y="228"/>
                  </a:cubicBezTo>
                  <a:cubicBezTo>
                    <a:pt x="93" y="227"/>
                    <a:pt x="94" y="224"/>
                    <a:pt x="95" y="224"/>
                  </a:cubicBezTo>
                  <a:cubicBezTo>
                    <a:pt x="96" y="223"/>
                    <a:pt x="99" y="221"/>
                    <a:pt x="99" y="221"/>
                  </a:cubicBezTo>
                  <a:cubicBezTo>
                    <a:pt x="99" y="221"/>
                    <a:pt x="99" y="220"/>
                    <a:pt x="101" y="221"/>
                  </a:cubicBezTo>
                  <a:cubicBezTo>
                    <a:pt x="102" y="223"/>
                    <a:pt x="105" y="225"/>
                    <a:pt x="105" y="225"/>
                  </a:cubicBezTo>
                  <a:cubicBezTo>
                    <a:pt x="110" y="225"/>
                    <a:pt x="110" y="225"/>
                    <a:pt x="110" y="225"/>
                  </a:cubicBezTo>
                  <a:cubicBezTo>
                    <a:pt x="110" y="225"/>
                    <a:pt x="113" y="226"/>
                    <a:pt x="113" y="227"/>
                  </a:cubicBezTo>
                  <a:cubicBezTo>
                    <a:pt x="113" y="228"/>
                    <a:pt x="112" y="228"/>
                    <a:pt x="110" y="229"/>
                  </a:cubicBezTo>
                  <a:cubicBezTo>
                    <a:pt x="109" y="229"/>
                    <a:pt x="106" y="226"/>
                    <a:pt x="106" y="227"/>
                  </a:cubicBezTo>
                  <a:cubicBezTo>
                    <a:pt x="105" y="228"/>
                    <a:pt x="105" y="230"/>
                    <a:pt x="105" y="230"/>
                  </a:cubicBezTo>
                  <a:cubicBezTo>
                    <a:pt x="101" y="232"/>
                    <a:pt x="101" y="232"/>
                    <a:pt x="101" y="232"/>
                  </a:cubicBezTo>
                  <a:cubicBezTo>
                    <a:pt x="102" y="234"/>
                    <a:pt x="102" y="234"/>
                    <a:pt x="102" y="234"/>
                  </a:cubicBezTo>
                  <a:cubicBezTo>
                    <a:pt x="102" y="234"/>
                    <a:pt x="107" y="236"/>
                    <a:pt x="107" y="237"/>
                  </a:cubicBezTo>
                  <a:cubicBezTo>
                    <a:pt x="107" y="238"/>
                    <a:pt x="107" y="240"/>
                    <a:pt x="107" y="240"/>
                  </a:cubicBezTo>
                  <a:cubicBezTo>
                    <a:pt x="110" y="241"/>
                    <a:pt x="110" y="241"/>
                    <a:pt x="110" y="241"/>
                  </a:cubicBezTo>
                  <a:cubicBezTo>
                    <a:pt x="112" y="240"/>
                    <a:pt x="112" y="240"/>
                    <a:pt x="112" y="240"/>
                  </a:cubicBezTo>
                  <a:cubicBezTo>
                    <a:pt x="112" y="244"/>
                    <a:pt x="112" y="244"/>
                    <a:pt x="112" y="244"/>
                  </a:cubicBezTo>
                  <a:cubicBezTo>
                    <a:pt x="112" y="248"/>
                    <a:pt x="112" y="248"/>
                    <a:pt x="112" y="248"/>
                  </a:cubicBezTo>
                  <a:cubicBezTo>
                    <a:pt x="112" y="248"/>
                    <a:pt x="112" y="248"/>
                    <a:pt x="112" y="248"/>
                  </a:cubicBezTo>
                  <a:cubicBezTo>
                    <a:pt x="112" y="248"/>
                    <a:pt x="112" y="248"/>
                    <a:pt x="112" y="248"/>
                  </a:cubicBezTo>
                  <a:cubicBezTo>
                    <a:pt x="119" y="246"/>
                    <a:pt x="125" y="250"/>
                    <a:pt x="128" y="250"/>
                  </a:cubicBezTo>
                  <a:cubicBezTo>
                    <a:pt x="134" y="251"/>
                    <a:pt x="121" y="258"/>
                    <a:pt x="123" y="258"/>
                  </a:cubicBezTo>
                  <a:cubicBezTo>
                    <a:pt x="125" y="257"/>
                    <a:pt x="123" y="263"/>
                    <a:pt x="126" y="264"/>
                  </a:cubicBezTo>
                  <a:cubicBezTo>
                    <a:pt x="131" y="265"/>
                    <a:pt x="135" y="261"/>
                    <a:pt x="141" y="261"/>
                  </a:cubicBezTo>
                  <a:cubicBezTo>
                    <a:pt x="146" y="260"/>
                    <a:pt x="152" y="263"/>
                    <a:pt x="154" y="261"/>
                  </a:cubicBezTo>
                  <a:cubicBezTo>
                    <a:pt x="158" y="256"/>
                    <a:pt x="174" y="266"/>
                    <a:pt x="182" y="261"/>
                  </a:cubicBezTo>
                  <a:cubicBezTo>
                    <a:pt x="187" y="257"/>
                    <a:pt x="207" y="255"/>
                    <a:pt x="214" y="255"/>
                  </a:cubicBezTo>
                  <a:cubicBezTo>
                    <a:pt x="232" y="254"/>
                    <a:pt x="233" y="254"/>
                    <a:pt x="241" y="249"/>
                  </a:cubicBezTo>
                  <a:cubicBezTo>
                    <a:pt x="241" y="249"/>
                    <a:pt x="246" y="238"/>
                    <a:pt x="249" y="233"/>
                  </a:cubicBezTo>
                  <a:cubicBezTo>
                    <a:pt x="251" y="229"/>
                    <a:pt x="257" y="227"/>
                    <a:pt x="263" y="223"/>
                  </a:cubicBezTo>
                  <a:cubicBezTo>
                    <a:pt x="268" y="219"/>
                    <a:pt x="281" y="215"/>
                    <a:pt x="284" y="214"/>
                  </a:cubicBezTo>
                  <a:cubicBezTo>
                    <a:pt x="287" y="214"/>
                    <a:pt x="308" y="215"/>
                    <a:pt x="308" y="215"/>
                  </a:cubicBezTo>
                  <a:cubicBezTo>
                    <a:pt x="319" y="212"/>
                    <a:pt x="319" y="212"/>
                    <a:pt x="319" y="212"/>
                  </a:cubicBezTo>
                  <a:cubicBezTo>
                    <a:pt x="319" y="212"/>
                    <a:pt x="321" y="220"/>
                    <a:pt x="324" y="221"/>
                  </a:cubicBezTo>
                  <a:cubicBezTo>
                    <a:pt x="337" y="223"/>
                    <a:pt x="345" y="222"/>
                    <a:pt x="346" y="215"/>
                  </a:cubicBezTo>
                  <a:cubicBezTo>
                    <a:pt x="347" y="210"/>
                    <a:pt x="342" y="201"/>
                    <a:pt x="341" y="194"/>
                  </a:cubicBezTo>
                  <a:cubicBezTo>
                    <a:pt x="340" y="186"/>
                    <a:pt x="344" y="178"/>
                    <a:pt x="344" y="171"/>
                  </a:cubicBezTo>
                  <a:cubicBezTo>
                    <a:pt x="344" y="170"/>
                    <a:pt x="342" y="168"/>
                    <a:pt x="348" y="160"/>
                  </a:cubicBezTo>
                  <a:cubicBezTo>
                    <a:pt x="353" y="152"/>
                    <a:pt x="367" y="156"/>
                    <a:pt x="369" y="151"/>
                  </a:cubicBezTo>
                  <a:cubicBezTo>
                    <a:pt x="363" y="123"/>
                    <a:pt x="363" y="123"/>
                    <a:pt x="363" y="123"/>
                  </a:cubicBezTo>
                  <a:cubicBezTo>
                    <a:pt x="362" y="123"/>
                    <a:pt x="362" y="123"/>
                    <a:pt x="362" y="123"/>
                  </a:cubicBezTo>
                  <a:cubicBezTo>
                    <a:pt x="361" y="123"/>
                    <a:pt x="361" y="123"/>
                    <a:pt x="361" y="123"/>
                  </a:cubicBezTo>
                  <a:cubicBezTo>
                    <a:pt x="359" y="122"/>
                    <a:pt x="359" y="122"/>
                    <a:pt x="359" y="122"/>
                  </a:cubicBezTo>
                  <a:cubicBezTo>
                    <a:pt x="357" y="122"/>
                    <a:pt x="357" y="122"/>
                    <a:pt x="357" y="122"/>
                  </a:cubicBezTo>
                  <a:cubicBezTo>
                    <a:pt x="355" y="121"/>
                    <a:pt x="355" y="121"/>
                    <a:pt x="355" y="121"/>
                  </a:cubicBezTo>
                  <a:cubicBezTo>
                    <a:pt x="353" y="120"/>
                    <a:pt x="353" y="120"/>
                    <a:pt x="353" y="120"/>
                  </a:cubicBezTo>
                  <a:cubicBezTo>
                    <a:pt x="351" y="120"/>
                    <a:pt x="351" y="120"/>
                    <a:pt x="351" y="120"/>
                  </a:cubicBezTo>
                  <a:cubicBezTo>
                    <a:pt x="351" y="120"/>
                    <a:pt x="351" y="120"/>
                    <a:pt x="351" y="120"/>
                  </a:cubicBezTo>
                  <a:cubicBezTo>
                    <a:pt x="350" y="120"/>
                    <a:pt x="350" y="120"/>
                    <a:pt x="350" y="120"/>
                  </a:cubicBezTo>
                  <a:cubicBezTo>
                    <a:pt x="343" y="119"/>
                    <a:pt x="334" y="135"/>
                    <a:pt x="334" y="135"/>
                  </a:cubicBezTo>
                  <a:cubicBezTo>
                    <a:pt x="330" y="142"/>
                    <a:pt x="330" y="142"/>
                    <a:pt x="330" y="142"/>
                  </a:cubicBezTo>
                  <a:cubicBezTo>
                    <a:pt x="320" y="140"/>
                    <a:pt x="310" y="139"/>
                    <a:pt x="303" y="131"/>
                  </a:cubicBezTo>
                  <a:cubicBezTo>
                    <a:pt x="303" y="128"/>
                    <a:pt x="303" y="128"/>
                    <a:pt x="303" y="128"/>
                  </a:cubicBezTo>
                  <a:cubicBezTo>
                    <a:pt x="303" y="128"/>
                    <a:pt x="303" y="128"/>
                    <a:pt x="303" y="128"/>
                  </a:cubicBezTo>
                  <a:cubicBezTo>
                    <a:pt x="303" y="128"/>
                    <a:pt x="303" y="128"/>
                    <a:pt x="303" y="128"/>
                  </a:cubicBezTo>
                  <a:cubicBezTo>
                    <a:pt x="302" y="127"/>
                    <a:pt x="302" y="127"/>
                    <a:pt x="302" y="127"/>
                  </a:cubicBezTo>
                  <a:cubicBezTo>
                    <a:pt x="302" y="127"/>
                    <a:pt x="301" y="127"/>
                    <a:pt x="301" y="127"/>
                  </a:cubicBezTo>
                  <a:cubicBezTo>
                    <a:pt x="300" y="127"/>
                    <a:pt x="299" y="126"/>
                    <a:pt x="299" y="126"/>
                  </a:cubicBezTo>
                  <a:cubicBezTo>
                    <a:pt x="300" y="124"/>
                    <a:pt x="300" y="124"/>
                    <a:pt x="300" y="124"/>
                  </a:cubicBezTo>
                  <a:cubicBezTo>
                    <a:pt x="300" y="124"/>
                    <a:pt x="301" y="123"/>
                    <a:pt x="301" y="123"/>
                  </a:cubicBezTo>
                  <a:cubicBezTo>
                    <a:pt x="302" y="123"/>
                    <a:pt x="301" y="123"/>
                    <a:pt x="301" y="122"/>
                  </a:cubicBezTo>
                  <a:cubicBezTo>
                    <a:pt x="301" y="122"/>
                    <a:pt x="301" y="120"/>
                    <a:pt x="301" y="119"/>
                  </a:cubicBezTo>
                  <a:cubicBezTo>
                    <a:pt x="300" y="118"/>
                    <a:pt x="300" y="118"/>
                    <a:pt x="300" y="118"/>
                  </a:cubicBezTo>
                  <a:cubicBezTo>
                    <a:pt x="300" y="118"/>
                    <a:pt x="299" y="116"/>
                    <a:pt x="298" y="115"/>
                  </a:cubicBezTo>
                  <a:cubicBezTo>
                    <a:pt x="297" y="115"/>
                    <a:pt x="298" y="114"/>
                    <a:pt x="298" y="114"/>
                  </a:cubicBezTo>
                  <a:cubicBezTo>
                    <a:pt x="297" y="113"/>
                    <a:pt x="298" y="113"/>
                    <a:pt x="298" y="112"/>
                  </a:cubicBezTo>
                  <a:cubicBezTo>
                    <a:pt x="298" y="112"/>
                    <a:pt x="297" y="110"/>
                    <a:pt x="297" y="110"/>
                  </a:cubicBezTo>
                  <a:cubicBezTo>
                    <a:pt x="297" y="110"/>
                    <a:pt x="295" y="107"/>
                    <a:pt x="294" y="105"/>
                  </a:cubicBezTo>
                  <a:cubicBezTo>
                    <a:pt x="294" y="104"/>
                    <a:pt x="294" y="103"/>
                    <a:pt x="294" y="103"/>
                  </a:cubicBezTo>
                  <a:cubicBezTo>
                    <a:pt x="295" y="102"/>
                    <a:pt x="293" y="101"/>
                    <a:pt x="293" y="101"/>
                  </a:cubicBezTo>
                  <a:cubicBezTo>
                    <a:pt x="293" y="101"/>
                    <a:pt x="293" y="99"/>
                    <a:pt x="293" y="99"/>
                  </a:cubicBezTo>
                  <a:cubicBezTo>
                    <a:pt x="293" y="99"/>
                    <a:pt x="293" y="97"/>
                    <a:pt x="293" y="97"/>
                  </a:cubicBezTo>
                  <a:cubicBezTo>
                    <a:pt x="294" y="96"/>
                    <a:pt x="293" y="95"/>
                    <a:pt x="293" y="94"/>
                  </a:cubicBezTo>
                  <a:cubicBezTo>
                    <a:pt x="293" y="94"/>
                    <a:pt x="291" y="93"/>
                    <a:pt x="291" y="93"/>
                  </a:cubicBezTo>
                  <a:cubicBezTo>
                    <a:pt x="292" y="91"/>
                    <a:pt x="292" y="91"/>
                    <a:pt x="292" y="91"/>
                  </a:cubicBezTo>
                  <a:cubicBezTo>
                    <a:pt x="292" y="90"/>
                    <a:pt x="292" y="90"/>
                    <a:pt x="292" y="90"/>
                  </a:cubicBezTo>
                  <a:cubicBezTo>
                    <a:pt x="292" y="90"/>
                    <a:pt x="293" y="88"/>
                    <a:pt x="293" y="88"/>
                  </a:cubicBezTo>
                  <a:cubicBezTo>
                    <a:pt x="294" y="87"/>
                    <a:pt x="293" y="86"/>
                    <a:pt x="292" y="86"/>
                  </a:cubicBezTo>
                  <a:cubicBezTo>
                    <a:pt x="291" y="86"/>
                    <a:pt x="292" y="85"/>
                    <a:pt x="292" y="85"/>
                  </a:cubicBezTo>
                  <a:cubicBezTo>
                    <a:pt x="293" y="83"/>
                    <a:pt x="293" y="83"/>
                    <a:pt x="293" y="83"/>
                  </a:cubicBezTo>
                  <a:cubicBezTo>
                    <a:pt x="292" y="80"/>
                    <a:pt x="292" y="80"/>
                    <a:pt x="292" y="80"/>
                  </a:cubicBezTo>
                  <a:cubicBezTo>
                    <a:pt x="292" y="79"/>
                    <a:pt x="292" y="79"/>
                    <a:pt x="292" y="79"/>
                  </a:cubicBezTo>
                  <a:cubicBezTo>
                    <a:pt x="292" y="79"/>
                    <a:pt x="291" y="77"/>
                    <a:pt x="291" y="77"/>
                  </a:cubicBezTo>
                  <a:cubicBezTo>
                    <a:pt x="291" y="76"/>
                    <a:pt x="290" y="74"/>
                    <a:pt x="290" y="74"/>
                  </a:cubicBezTo>
                  <a:cubicBezTo>
                    <a:pt x="290" y="74"/>
                    <a:pt x="290" y="73"/>
                    <a:pt x="290" y="73"/>
                  </a:cubicBezTo>
                  <a:cubicBezTo>
                    <a:pt x="290" y="72"/>
                    <a:pt x="290" y="72"/>
                    <a:pt x="290" y="72"/>
                  </a:cubicBezTo>
                  <a:cubicBezTo>
                    <a:pt x="290" y="71"/>
                    <a:pt x="289" y="70"/>
                    <a:pt x="288" y="69"/>
                  </a:cubicBezTo>
                  <a:cubicBezTo>
                    <a:pt x="287" y="67"/>
                    <a:pt x="287" y="67"/>
                    <a:pt x="287" y="67"/>
                  </a:cubicBezTo>
                  <a:cubicBezTo>
                    <a:pt x="287" y="67"/>
                    <a:pt x="285" y="65"/>
                    <a:pt x="284" y="64"/>
                  </a:cubicBezTo>
                  <a:cubicBezTo>
                    <a:pt x="284" y="62"/>
                    <a:pt x="284" y="62"/>
                    <a:pt x="283" y="61"/>
                  </a:cubicBezTo>
                  <a:cubicBezTo>
                    <a:pt x="283" y="59"/>
                    <a:pt x="281" y="57"/>
                    <a:pt x="280" y="57"/>
                  </a:cubicBezTo>
                  <a:cubicBezTo>
                    <a:pt x="280" y="57"/>
                    <a:pt x="279" y="54"/>
                    <a:pt x="279" y="53"/>
                  </a:cubicBezTo>
                  <a:cubicBezTo>
                    <a:pt x="278" y="53"/>
                    <a:pt x="276" y="52"/>
                    <a:pt x="276" y="52"/>
                  </a:cubicBezTo>
                  <a:cubicBezTo>
                    <a:pt x="275" y="52"/>
                    <a:pt x="273" y="51"/>
                    <a:pt x="273" y="51"/>
                  </a:cubicBezTo>
                  <a:cubicBezTo>
                    <a:pt x="270" y="50"/>
                    <a:pt x="270" y="50"/>
                    <a:pt x="270" y="50"/>
                  </a:cubicBezTo>
                  <a:cubicBezTo>
                    <a:pt x="267" y="47"/>
                    <a:pt x="267" y="47"/>
                    <a:pt x="267" y="47"/>
                  </a:cubicBezTo>
                  <a:cubicBezTo>
                    <a:pt x="267" y="47"/>
                    <a:pt x="266" y="47"/>
                    <a:pt x="265" y="46"/>
                  </a:cubicBezTo>
                  <a:cubicBezTo>
                    <a:pt x="265" y="46"/>
                    <a:pt x="264" y="44"/>
                    <a:pt x="264" y="44"/>
                  </a:cubicBezTo>
                  <a:cubicBezTo>
                    <a:pt x="263" y="42"/>
                    <a:pt x="263" y="42"/>
                    <a:pt x="263" y="42"/>
                  </a:cubicBezTo>
                  <a:cubicBezTo>
                    <a:pt x="257" y="40"/>
                    <a:pt x="257" y="40"/>
                    <a:pt x="257" y="40"/>
                  </a:cubicBezTo>
                  <a:cubicBezTo>
                    <a:pt x="257" y="40"/>
                    <a:pt x="256" y="38"/>
                    <a:pt x="256" y="38"/>
                  </a:cubicBezTo>
                  <a:cubicBezTo>
                    <a:pt x="256" y="37"/>
                    <a:pt x="255" y="37"/>
                    <a:pt x="255" y="36"/>
                  </a:cubicBezTo>
                  <a:cubicBezTo>
                    <a:pt x="255" y="35"/>
                    <a:pt x="254" y="35"/>
                    <a:pt x="254" y="34"/>
                  </a:cubicBezTo>
                  <a:cubicBezTo>
                    <a:pt x="254" y="33"/>
                    <a:pt x="253" y="33"/>
                    <a:pt x="253" y="33"/>
                  </a:cubicBezTo>
                  <a:cubicBezTo>
                    <a:pt x="252" y="33"/>
                    <a:pt x="251" y="33"/>
                    <a:pt x="251" y="33"/>
                  </a:cubicBezTo>
                  <a:cubicBezTo>
                    <a:pt x="251" y="33"/>
                    <a:pt x="250" y="32"/>
                    <a:pt x="250" y="32"/>
                  </a:cubicBezTo>
                  <a:cubicBezTo>
                    <a:pt x="250" y="32"/>
                    <a:pt x="248" y="30"/>
                    <a:pt x="247" y="30"/>
                  </a:cubicBezTo>
                  <a:cubicBezTo>
                    <a:pt x="247" y="29"/>
                    <a:pt x="247" y="29"/>
                    <a:pt x="247" y="29"/>
                  </a:cubicBezTo>
                  <a:cubicBezTo>
                    <a:pt x="247" y="29"/>
                    <a:pt x="247" y="29"/>
                    <a:pt x="246" y="29"/>
                  </a:cubicBezTo>
                  <a:cubicBezTo>
                    <a:pt x="245" y="29"/>
                    <a:pt x="245" y="29"/>
                    <a:pt x="245" y="28"/>
                  </a:cubicBezTo>
                  <a:cubicBezTo>
                    <a:pt x="244" y="28"/>
                    <a:pt x="244" y="26"/>
                    <a:pt x="243" y="26"/>
                  </a:cubicBezTo>
                  <a:cubicBezTo>
                    <a:pt x="243" y="26"/>
                    <a:pt x="243" y="26"/>
                    <a:pt x="242" y="26"/>
                  </a:cubicBezTo>
                  <a:cubicBezTo>
                    <a:pt x="241" y="26"/>
                    <a:pt x="240" y="24"/>
                    <a:pt x="240" y="24"/>
                  </a:cubicBezTo>
                  <a:cubicBezTo>
                    <a:pt x="239" y="24"/>
                    <a:pt x="240" y="23"/>
                    <a:pt x="240" y="22"/>
                  </a:cubicBezTo>
                  <a:cubicBezTo>
                    <a:pt x="240" y="21"/>
                    <a:pt x="239" y="21"/>
                    <a:pt x="239" y="21"/>
                  </a:cubicBezTo>
                  <a:cubicBezTo>
                    <a:pt x="239" y="21"/>
                    <a:pt x="239" y="21"/>
                    <a:pt x="239" y="21"/>
                  </a:cubicBezTo>
                  <a:cubicBezTo>
                    <a:pt x="239" y="21"/>
                    <a:pt x="238" y="21"/>
                    <a:pt x="238" y="20"/>
                  </a:cubicBezTo>
                  <a:cubicBezTo>
                    <a:pt x="238" y="20"/>
                    <a:pt x="237" y="19"/>
                    <a:pt x="237" y="18"/>
                  </a:cubicBezTo>
                  <a:cubicBezTo>
                    <a:pt x="237" y="17"/>
                    <a:pt x="237" y="17"/>
                    <a:pt x="237" y="17"/>
                  </a:cubicBezTo>
                  <a:cubicBezTo>
                    <a:pt x="237" y="17"/>
                    <a:pt x="236" y="16"/>
                    <a:pt x="236" y="16"/>
                  </a:cubicBezTo>
                  <a:cubicBezTo>
                    <a:pt x="235" y="15"/>
                    <a:pt x="235" y="15"/>
                    <a:pt x="235" y="15"/>
                  </a:cubicBezTo>
                  <a:cubicBezTo>
                    <a:pt x="235" y="14"/>
                    <a:pt x="235" y="14"/>
                    <a:pt x="235" y="14"/>
                  </a:cubicBezTo>
                  <a:cubicBezTo>
                    <a:pt x="234" y="14"/>
                    <a:pt x="234" y="14"/>
                    <a:pt x="234" y="14"/>
                  </a:cubicBezTo>
                  <a:cubicBezTo>
                    <a:pt x="233" y="14"/>
                    <a:pt x="233" y="13"/>
                    <a:pt x="233" y="12"/>
                  </a:cubicBezTo>
                  <a:cubicBezTo>
                    <a:pt x="233" y="12"/>
                    <a:pt x="233" y="12"/>
                    <a:pt x="233" y="12"/>
                  </a:cubicBezTo>
                  <a:cubicBezTo>
                    <a:pt x="232" y="11"/>
                    <a:pt x="232" y="11"/>
                    <a:pt x="232" y="11"/>
                  </a:cubicBezTo>
                  <a:cubicBezTo>
                    <a:pt x="231" y="10"/>
                    <a:pt x="231" y="10"/>
                    <a:pt x="231" y="10"/>
                  </a:cubicBezTo>
                  <a:cubicBezTo>
                    <a:pt x="230" y="9"/>
                    <a:pt x="230" y="9"/>
                    <a:pt x="230" y="9"/>
                  </a:cubicBezTo>
                  <a:cubicBezTo>
                    <a:pt x="230" y="9"/>
                    <a:pt x="229" y="8"/>
                    <a:pt x="229" y="8"/>
                  </a:cubicBezTo>
                  <a:cubicBezTo>
                    <a:pt x="228" y="7"/>
                    <a:pt x="227" y="6"/>
                    <a:pt x="227" y="6"/>
                  </a:cubicBezTo>
                  <a:cubicBezTo>
                    <a:pt x="227" y="6"/>
                    <a:pt x="227" y="5"/>
                    <a:pt x="227" y="5"/>
                  </a:cubicBezTo>
                  <a:cubicBezTo>
                    <a:pt x="227" y="5"/>
                    <a:pt x="226" y="5"/>
                    <a:pt x="226" y="5"/>
                  </a:cubicBezTo>
                  <a:cubicBezTo>
                    <a:pt x="224" y="5"/>
                    <a:pt x="224" y="5"/>
                    <a:pt x="224" y="5"/>
                  </a:cubicBezTo>
                  <a:cubicBezTo>
                    <a:pt x="224" y="3"/>
                    <a:pt x="224" y="3"/>
                    <a:pt x="224" y="3"/>
                  </a:cubicBezTo>
                  <a:cubicBezTo>
                    <a:pt x="224" y="3"/>
                    <a:pt x="224" y="3"/>
                    <a:pt x="223" y="3"/>
                  </a:cubicBezTo>
                  <a:cubicBezTo>
                    <a:pt x="222" y="3"/>
                    <a:pt x="222" y="2"/>
                    <a:pt x="222" y="2"/>
                  </a:cubicBezTo>
                  <a:cubicBezTo>
                    <a:pt x="222" y="1"/>
                    <a:pt x="222" y="1"/>
                    <a:pt x="222" y="1"/>
                  </a:cubicBezTo>
                  <a:cubicBezTo>
                    <a:pt x="219" y="2"/>
                    <a:pt x="219" y="2"/>
                    <a:pt x="219" y="2"/>
                  </a:cubicBezTo>
                  <a:cubicBezTo>
                    <a:pt x="219" y="2"/>
                    <a:pt x="219" y="2"/>
                    <a:pt x="219" y="2"/>
                  </a:cubicBezTo>
                  <a:cubicBezTo>
                    <a:pt x="219" y="2"/>
                    <a:pt x="217" y="1"/>
                    <a:pt x="217" y="1"/>
                  </a:cubicBezTo>
                  <a:cubicBezTo>
                    <a:pt x="217" y="0"/>
                    <a:pt x="216" y="0"/>
                    <a:pt x="216" y="0"/>
                  </a:cubicBezTo>
                  <a:cubicBezTo>
                    <a:pt x="215" y="1"/>
                    <a:pt x="215" y="1"/>
                    <a:pt x="215" y="1"/>
                  </a:cubicBezTo>
                  <a:cubicBezTo>
                    <a:pt x="213" y="1"/>
                    <a:pt x="213" y="1"/>
                    <a:pt x="213" y="1"/>
                  </a:cubicBezTo>
                  <a:cubicBezTo>
                    <a:pt x="212" y="1"/>
                    <a:pt x="212" y="1"/>
                    <a:pt x="212" y="1"/>
                  </a:cubicBezTo>
                  <a:cubicBezTo>
                    <a:pt x="211" y="0"/>
                    <a:pt x="211" y="0"/>
                    <a:pt x="211" y="0"/>
                  </a:cubicBezTo>
                  <a:cubicBezTo>
                    <a:pt x="208" y="1"/>
                    <a:pt x="207" y="1"/>
                    <a:pt x="207" y="1"/>
                  </a:cubicBezTo>
                  <a:cubicBezTo>
                    <a:pt x="204" y="2"/>
                    <a:pt x="199" y="5"/>
                    <a:pt x="199" y="7"/>
                  </a:cubicBezTo>
                  <a:cubicBezTo>
                    <a:pt x="198" y="9"/>
                    <a:pt x="199" y="14"/>
                    <a:pt x="197" y="15"/>
                  </a:cubicBezTo>
                  <a:cubicBezTo>
                    <a:pt x="194" y="15"/>
                    <a:pt x="191" y="20"/>
                    <a:pt x="190" y="20"/>
                  </a:cubicBezTo>
                  <a:cubicBezTo>
                    <a:pt x="181" y="25"/>
                    <a:pt x="181" y="25"/>
                    <a:pt x="181" y="25"/>
                  </a:cubicBezTo>
                  <a:cubicBezTo>
                    <a:pt x="181" y="25"/>
                    <a:pt x="174" y="28"/>
                    <a:pt x="170" y="28"/>
                  </a:cubicBezTo>
                  <a:cubicBezTo>
                    <a:pt x="166" y="29"/>
                    <a:pt x="163" y="32"/>
                    <a:pt x="163" y="32"/>
                  </a:cubicBezTo>
                  <a:cubicBezTo>
                    <a:pt x="158" y="39"/>
                    <a:pt x="158" y="39"/>
                    <a:pt x="158" y="39"/>
                  </a:cubicBezTo>
                  <a:cubicBezTo>
                    <a:pt x="150" y="40"/>
                    <a:pt x="150" y="40"/>
                    <a:pt x="150" y="40"/>
                  </a:cubicBezTo>
                  <a:cubicBezTo>
                    <a:pt x="146" y="36"/>
                    <a:pt x="146" y="36"/>
                    <a:pt x="146" y="36"/>
                  </a:cubicBezTo>
                  <a:cubicBezTo>
                    <a:pt x="142" y="37"/>
                    <a:pt x="142" y="37"/>
                    <a:pt x="142" y="37"/>
                  </a:cubicBezTo>
                  <a:cubicBezTo>
                    <a:pt x="141" y="36"/>
                    <a:pt x="141" y="36"/>
                    <a:pt x="141" y="36"/>
                  </a:cubicBezTo>
                  <a:cubicBezTo>
                    <a:pt x="139" y="37"/>
                    <a:pt x="139" y="37"/>
                    <a:pt x="139" y="37"/>
                  </a:cubicBezTo>
                  <a:cubicBezTo>
                    <a:pt x="127" y="36"/>
                    <a:pt x="127" y="36"/>
                    <a:pt x="127" y="36"/>
                  </a:cubicBezTo>
                  <a:cubicBezTo>
                    <a:pt x="121" y="39"/>
                    <a:pt x="121" y="39"/>
                    <a:pt x="121" y="39"/>
                  </a:cubicBezTo>
                  <a:cubicBezTo>
                    <a:pt x="110" y="38"/>
                    <a:pt x="110" y="38"/>
                    <a:pt x="110" y="38"/>
                  </a:cubicBezTo>
                  <a:cubicBezTo>
                    <a:pt x="110" y="38"/>
                    <a:pt x="102" y="39"/>
                    <a:pt x="100" y="39"/>
                  </a:cubicBezTo>
                  <a:cubicBezTo>
                    <a:pt x="97" y="39"/>
                    <a:pt x="97" y="39"/>
                    <a:pt x="97" y="39"/>
                  </a:cubicBezTo>
                  <a:cubicBezTo>
                    <a:pt x="95" y="38"/>
                    <a:pt x="93" y="36"/>
                    <a:pt x="93" y="36"/>
                  </a:cubicBezTo>
                  <a:cubicBezTo>
                    <a:pt x="93" y="36"/>
                    <a:pt x="89" y="37"/>
                    <a:pt x="88" y="38"/>
                  </a:cubicBezTo>
                  <a:cubicBezTo>
                    <a:pt x="87" y="39"/>
                    <a:pt x="83" y="44"/>
                    <a:pt x="83" y="44"/>
                  </a:cubicBezTo>
                  <a:cubicBezTo>
                    <a:pt x="83" y="45"/>
                    <a:pt x="83" y="45"/>
                    <a:pt x="83" y="45"/>
                  </a:cubicBezTo>
                  <a:cubicBezTo>
                    <a:pt x="85" y="50"/>
                    <a:pt x="85" y="50"/>
                    <a:pt x="85" y="50"/>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1" y="53"/>
                    <a:pt x="81" y="53"/>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5"/>
                    <a:pt x="80" y="55"/>
                    <a:pt x="79" y="55"/>
                  </a:cubicBezTo>
                  <a:cubicBezTo>
                    <a:pt x="79" y="56"/>
                    <a:pt x="78"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6" y="57"/>
                    <a:pt x="76" y="57"/>
                    <a:pt x="76" y="57"/>
                  </a:cubicBezTo>
                  <a:cubicBezTo>
                    <a:pt x="73" y="60"/>
                    <a:pt x="73" y="60"/>
                    <a:pt x="73" y="60"/>
                  </a:cubicBezTo>
                  <a:cubicBezTo>
                    <a:pt x="69" y="61"/>
                    <a:pt x="69" y="61"/>
                    <a:pt x="69" y="61"/>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6" name="Freeform 90"/>
            <p:cNvSpPr>
              <a:spLocks/>
            </p:cNvSpPr>
            <p:nvPr/>
          </p:nvSpPr>
          <p:spPr bwMode="auto">
            <a:xfrm>
              <a:off x="6015453" y="2278355"/>
              <a:ext cx="1400674" cy="943961"/>
            </a:xfrm>
            <a:custGeom>
              <a:avLst/>
              <a:gdLst>
                <a:gd name="T0" fmla="*/ 166 w 614"/>
                <a:gd name="T1" fmla="*/ 283 h 427"/>
                <a:gd name="T2" fmla="*/ 173 w 614"/>
                <a:gd name="T3" fmla="*/ 277 h 427"/>
                <a:gd name="T4" fmla="*/ 185 w 614"/>
                <a:gd name="T5" fmla="*/ 270 h 427"/>
                <a:gd name="T6" fmla="*/ 195 w 614"/>
                <a:gd name="T7" fmla="*/ 267 h 427"/>
                <a:gd name="T8" fmla="*/ 207 w 614"/>
                <a:gd name="T9" fmla="*/ 270 h 427"/>
                <a:gd name="T10" fmla="*/ 208 w 614"/>
                <a:gd name="T11" fmla="*/ 270 h 427"/>
                <a:gd name="T12" fmla="*/ 208 w 614"/>
                <a:gd name="T13" fmla="*/ 270 h 427"/>
                <a:gd name="T14" fmla="*/ 209 w 614"/>
                <a:gd name="T15" fmla="*/ 270 h 427"/>
                <a:gd name="T16" fmla="*/ 210 w 614"/>
                <a:gd name="T17" fmla="*/ 270 h 427"/>
                <a:gd name="T18" fmla="*/ 210 w 614"/>
                <a:gd name="T19" fmla="*/ 270 h 427"/>
                <a:gd name="T20" fmla="*/ 211 w 614"/>
                <a:gd name="T21" fmla="*/ 270 h 427"/>
                <a:gd name="T22" fmla="*/ 213 w 614"/>
                <a:gd name="T23" fmla="*/ 273 h 427"/>
                <a:gd name="T24" fmla="*/ 223 w 614"/>
                <a:gd name="T25" fmla="*/ 273 h 427"/>
                <a:gd name="T26" fmla="*/ 227 w 614"/>
                <a:gd name="T27" fmla="*/ 278 h 427"/>
                <a:gd name="T28" fmla="*/ 249 w 614"/>
                <a:gd name="T29" fmla="*/ 280 h 427"/>
                <a:gd name="T30" fmla="*/ 259 w 614"/>
                <a:gd name="T31" fmla="*/ 288 h 427"/>
                <a:gd name="T32" fmla="*/ 268 w 614"/>
                <a:gd name="T33" fmla="*/ 305 h 427"/>
                <a:gd name="T34" fmla="*/ 280 w 614"/>
                <a:gd name="T35" fmla="*/ 312 h 427"/>
                <a:gd name="T36" fmla="*/ 287 w 614"/>
                <a:gd name="T37" fmla="*/ 326 h 427"/>
                <a:gd name="T38" fmla="*/ 302 w 614"/>
                <a:gd name="T39" fmla="*/ 337 h 427"/>
                <a:gd name="T40" fmla="*/ 305 w 614"/>
                <a:gd name="T41" fmla="*/ 349 h 427"/>
                <a:gd name="T42" fmla="*/ 292 w 614"/>
                <a:gd name="T43" fmla="*/ 353 h 427"/>
                <a:gd name="T44" fmla="*/ 281 w 614"/>
                <a:gd name="T45" fmla="*/ 356 h 427"/>
                <a:gd name="T46" fmla="*/ 271 w 614"/>
                <a:gd name="T47" fmla="*/ 366 h 427"/>
                <a:gd name="T48" fmla="*/ 270 w 614"/>
                <a:gd name="T49" fmla="*/ 387 h 427"/>
                <a:gd name="T50" fmla="*/ 268 w 614"/>
                <a:gd name="T51" fmla="*/ 405 h 427"/>
                <a:gd name="T52" fmla="*/ 255 w 614"/>
                <a:gd name="T53" fmla="*/ 414 h 427"/>
                <a:gd name="T54" fmla="*/ 314 w 614"/>
                <a:gd name="T55" fmla="*/ 376 h 427"/>
                <a:gd name="T56" fmla="*/ 377 w 614"/>
                <a:gd name="T57" fmla="*/ 333 h 427"/>
                <a:gd name="T58" fmla="*/ 407 w 614"/>
                <a:gd name="T59" fmla="*/ 375 h 427"/>
                <a:gd name="T60" fmla="*/ 478 w 614"/>
                <a:gd name="T61" fmla="*/ 393 h 427"/>
                <a:gd name="T62" fmla="*/ 548 w 614"/>
                <a:gd name="T63" fmla="*/ 335 h 427"/>
                <a:gd name="T64" fmla="*/ 481 w 614"/>
                <a:gd name="T65" fmla="*/ 326 h 427"/>
                <a:gd name="T66" fmla="*/ 450 w 614"/>
                <a:gd name="T67" fmla="*/ 310 h 427"/>
                <a:gd name="T68" fmla="*/ 518 w 614"/>
                <a:gd name="T69" fmla="*/ 261 h 427"/>
                <a:gd name="T70" fmla="*/ 572 w 614"/>
                <a:gd name="T71" fmla="*/ 207 h 427"/>
                <a:gd name="T72" fmla="*/ 606 w 614"/>
                <a:gd name="T73" fmla="*/ 147 h 427"/>
                <a:gd name="T74" fmla="*/ 586 w 614"/>
                <a:gd name="T75" fmla="*/ 102 h 427"/>
                <a:gd name="T76" fmla="*/ 567 w 614"/>
                <a:gd name="T77" fmla="*/ 72 h 427"/>
                <a:gd name="T78" fmla="*/ 512 w 614"/>
                <a:gd name="T79" fmla="*/ 67 h 427"/>
                <a:gd name="T80" fmla="*/ 472 w 614"/>
                <a:gd name="T81" fmla="*/ 70 h 427"/>
                <a:gd name="T82" fmla="*/ 436 w 614"/>
                <a:gd name="T83" fmla="*/ 77 h 427"/>
                <a:gd name="T84" fmla="*/ 386 w 614"/>
                <a:gd name="T85" fmla="*/ 51 h 427"/>
                <a:gd name="T86" fmla="*/ 361 w 614"/>
                <a:gd name="T87" fmla="*/ 26 h 427"/>
                <a:gd name="T88" fmla="*/ 307 w 614"/>
                <a:gd name="T89" fmla="*/ 17 h 427"/>
                <a:gd name="T90" fmla="*/ 258 w 614"/>
                <a:gd name="T91" fmla="*/ 44 h 427"/>
                <a:gd name="T92" fmla="*/ 243 w 614"/>
                <a:gd name="T93" fmla="*/ 94 h 427"/>
                <a:gd name="T94" fmla="*/ 202 w 614"/>
                <a:gd name="T95" fmla="*/ 96 h 427"/>
                <a:gd name="T96" fmla="*/ 166 w 614"/>
                <a:gd name="T97" fmla="*/ 97 h 427"/>
                <a:gd name="T98" fmla="*/ 118 w 614"/>
                <a:gd name="T99" fmla="*/ 102 h 427"/>
                <a:gd name="T100" fmla="*/ 44 w 614"/>
                <a:gd name="T101" fmla="*/ 111 h 427"/>
                <a:gd name="T102" fmla="*/ 30 w 614"/>
                <a:gd name="T103" fmla="*/ 130 h 427"/>
                <a:gd name="T104" fmla="*/ 27 w 614"/>
                <a:gd name="T105" fmla="*/ 152 h 427"/>
                <a:gd name="T106" fmla="*/ 46 w 614"/>
                <a:gd name="T107" fmla="*/ 182 h 427"/>
                <a:gd name="T108" fmla="*/ 33 w 614"/>
                <a:gd name="T109" fmla="*/ 207 h 427"/>
                <a:gd name="T110" fmla="*/ 14 w 614"/>
                <a:gd name="T111" fmla="*/ 261 h 427"/>
                <a:gd name="T112" fmla="*/ 15 w 614"/>
                <a:gd name="T113" fmla="*/ 273 h 427"/>
                <a:gd name="T114" fmla="*/ 6 w 614"/>
                <a:gd name="T115" fmla="*/ 282 h 427"/>
                <a:gd name="T116" fmla="*/ 1 w 614"/>
                <a:gd name="T117" fmla="*/ 297 h 427"/>
                <a:gd name="T118" fmla="*/ 0 w 614"/>
                <a:gd name="T119" fmla="*/ 311 h 427"/>
                <a:gd name="T120" fmla="*/ 22 w 614"/>
                <a:gd name="T121" fmla="*/ 321 h 427"/>
                <a:gd name="T122" fmla="*/ 61 w 614"/>
                <a:gd name="T123" fmla="*/ 323 h 427"/>
                <a:gd name="T124" fmla="*/ 114 w 614"/>
                <a:gd name="T125" fmla="*/ 31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4" h="427">
                  <a:moveTo>
                    <a:pt x="141" y="305"/>
                  </a:moveTo>
                  <a:cubicBezTo>
                    <a:pt x="142" y="305"/>
                    <a:pt x="145" y="300"/>
                    <a:pt x="148" y="300"/>
                  </a:cubicBezTo>
                  <a:cubicBezTo>
                    <a:pt x="150" y="299"/>
                    <a:pt x="149" y="294"/>
                    <a:pt x="150" y="292"/>
                  </a:cubicBezTo>
                  <a:cubicBezTo>
                    <a:pt x="151" y="290"/>
                    <a:pt x="156" y="286"/>
                    <a:pt x="159" y="285"/>
                  </a:cubicBezTo>
                  <a:cubicBezTo>
                    <a:pt x="160" y="285"/>
                    <a:pt x="160" y="285"/>
                    <a:pt x="160" y="285"/>
                  </a:cubicBezTo>
                  <a:cubicBezTo>
                    <a:pt x="160" y="283"/>
                    <a:pt x="160" y="283"/>
                    <a:pt x="160" y="283"/>
                  </a:cubicBezTo>
                  <a:cubicBezTo>
                    <a:pt x="160" y="283"/>
                    <a:pt x="163" y="282"/>
                    <a:pt x="163" y="281"/>
                  </a:cubicBezTo>
                  <a:cubicBezTo>
                    <a:pt x="164" y="281"/>
                    <a:pt x="164" y="282"/>
                    <a:pt x="164" y="282"/>
                  </a:cubicBezTo>
                  <a:cubicBezTo>
                    <a:pt x="164" y="282"/>
                    <a:pt x="165" y="283"/>
                    <a:pt x="166" y="283"/>
                  </a:cubicBezTo>
                  <a:cubicBezTo>
                    <a:pt x="166" y="283"/>
                    <a:pt x="167" y="282"/>
                    <a:pt x="167" y="282"/>
                  </a:cubicBezTo>
                  <a:cubicBezTo>
                    <a:pt x="167" y="281"/>
                    <a:pt x="167" y="280"/>
                    <a:pt x="167" y="280"/>
                  </a:cubicBezTo>
                  <a:cubicBezTo>
                    <a:pt x="166" y="279"/>
                    <a:pt x="166" y="278"/>
                    <a:pt x="166" y="278"/>
                  </a:cubicBezTo>
                  <a:cubicBezTo>
                    <a:pt x="166" y="278"/>
                    <a:pt x="166" y="278"/>
                    <a:pt x="166" y="278"/>
                  </a:cubicBezTo>
                  <a:cubicBezTo>
                    <a:pt x="166" y="278"/>
                    <a:pt x="167" y="278"/>
                    <a:pt x="167" y="278"/>
                  </a:cubicBezTo>
                  <a:cubicBezTo>
                    <a:pt x="167" y="278"/>
                    <a:pt x="168" y="277"/>
                    <a:pt x="168" y="277"/>
                  </a:cubicBezTo>
                  <a:cubicBezTo>
                    <a:pt x="170" y="278"/>
                    <a:pt x="170" y="278"/>
                    <a:pt x="170" y="278"/>
                  </a:cubicBezTo>
                  <a:cubicBezTo>
                    <a:pt x="170" y="278"/>
                    <a:pt x="171" y="278"/>
                    <a:pt x="171" y="278"/>
                  </a:cubicBezTo>
                  <a:cubicBezTo>
                    <a:pt x="172" y="279"/>
                    <a:pt x="173" y="277"/>
                    <a:pt x="173" y="277"/>
                  </a:cubicBezTo>
                  <a:cubicBezTo>
                    <a:pt x="174" y="276"/>
                    <a:pt x="174" y="276"/>
                    <a:pt x="174" y="276"/>
                  </a:cubicBezTo>
                  <a:cubicBezTo>
                    <a:pt x="174" y="276"/>
                    <a:pt x="174" y="276"/>
                    <a:pt x="174" y="275"/>
                  </a:cubicBezTo>
                  <a:cubicBezTo>
                    <a:pt x="174" y="275"/>
                    <a:pt x="175" y="275"/>
                    <a:pt x="176" y="275"/>
                  </a:cubicBezTo>
                  <a:cubicBezTo>
                    <a:pt x="176" y="275"/>
                    <a:pt x="178" y="275"/>
                    <a:pt x="179" y="275"/>
                  </a:cubicBezTo>
                  <a:cubicBezTo>
                    <a:pt x="180" y="275"/>
                    <a:pt x="180" y="275"/>
                    <a:pt x="180" y="275"/>
                  </a:cubicBezTo>
                  <a:cubicBezTo>
                    <a:pt x="182" y="274"/>
                    <a:pt x="182" y="274"/>
                    <a:pt x="182" y="274"/>
                  </a:cubicBezTo>
                  <a:cubicBezTo>
                    <a:pt x="182" y="274"/>
                    <a:pt x="183" y="273"/>
                    <a:pt x="183" y="273"/>
                  </a:cubicBezTo>
                  <a:cubicBezTo>
                    <a:pt x="183" y="272"/>
                    <a:pt x="183" y="271"/>
                    <a:pt x="183" y="271"/>
                  </a:cubicBezTo>
                  <a:cubicBezTo>
                    <a:pt x="183" y="270"/>
                    <a:pt x="185" y="270"/>
                    <a:pt x="185" y="270"/>
                  </a:cubicBezTo>
                  <a:cubicBezTo>
                    <a:pt x="185" y="270"/>
                    <a:pt x="185" y="270"/>
                    <a:pt x="185" y="270"/>
                  </a:cubicBezTo>
                  <a:cubicBezTo>
                    <a:pt x="186" y="270"/>
                    <a:pt x="186" y="271"/>
                    <a:pt x="186" y="271"/>
                  </a:cubicBezTo>
                  <a:cubicBezTo>
                    <a:pt x="186" y="271"/>
                    <a:pt x="187" y="270"/>
                    <a:pt x="187" y="270"/>
                  </a:cubicBezTo>
                  <a:cubicBezTo>
                    <a:pt x="187" y="269"/>
                    <a:pt x="188" y="269"/>
                    <a:pt x="188" y="269"/>
                  </a:cubicBezTo>
                  <a:cubicBezTo>
                    <a:pt x="188" y="269"/>
                    <a:pt x="190" y="268"/>
                    <a:pt x="190" y="267"/>
                  </a:cubicBezTo>
                  <a:cubicBezTo>
                    <a:pt x="191" y="266"/>
                    <a:pt x="191" y="267"/>
                    <a:pt x="191" y="265"/>
                  </a:cubicBezTo>
                  <a:cubicBezTo>
                    <a:pt x="191" y="264"/>
                    <a:pt x="192" y="265"/>
                    <a:pt x="192" y="266"/>
                  </a:cubicBezTo>
                  <a:cubicBezTo>
                    <a:pt x="192" y="266"/>
                    <a:pt x="192" y="266"/>
                    <a:pt x="193" y="267"/>
                  </a:cubicBezTo>
                  <a:cubicBezTo>
                    <a:pt x="193" y="267"/>
                    <a:pt x="193" y="267"/>
                    <a:pt x="195" y="267"/>
                  </a:cubicBezTo>
                  <a:cubicBezTo>
                    <a:pt x="196" y="268"/>
                    <a:pt x="196" y="266"/>
                    <a:pt x="198" y="266"/>
                  </a:cubicBezTo>
                  <a:cubicBezTo>
                    <a:pt x="200" y="266"/>
                    <a:pt x="199" y="266"/>
                    <a:pt x="200" y="267"/>
                  </a:cubicBezTo>
                  <a:cubicBezTo>
                    <a:pt x="201" y="267"/>
                    <a:pt x="201" y="267"/>
                    <a:pt x="202" y="267"/>
                  </a:cubicBezTo>
                  <a:cubicBezTo>
                    <a:pt x="203" y="268"/>
                    <a:pt x="203" y="268"/>
                    <a:pt x="203" y="268"/>
                  </a:cubicBezTo>
                  <a:cubicBezTo>
                    <a:pt x="203" y="268"/>
                    <a:pt x="204" y="268"/>
                    <a:pt x="205" y="269"/>
                  </a:cubicBezTo>
                  <a:cubicBezTo>
                    <a:pt x="205"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2" y="271"/>
                    <a:pt x="212" y="271"/>
                    <a:pt x="212" y="271"/>
                  </a:cubicBezTo>
                  <a:cubicBezTo>
                    <a:pt x="212" y="271"/>
                    <a:pt x="212" y="273"/>
                    <a:pt x="213" y="273"/>
                  </a:cubicBezTo>
                  <a:cubicBezTo>
                    <a:pt x="213" y="274"/>
                    <a:pt x="213" y="274"/>
                    <a:pt x="214" y="274"/>
                  </a:cubicBezTo>
                  <a:cubicBezTo>
                    <a:pt x="214" y="274"/>
                    <a:pt x="215" y="272"/>
                    <a:pt x="215" y="271"/>
                  </a:cubicBezTo>
                  <a:cubicBezTo>
                    <a:pt x="215" y="271"/>
                    <a:pt x="216" y="272"/>
                    <a:pt x="216" y="272"/>
                  </a:cubicBezTo>
                  <a:cubicBezTo>
                    <a:pt x="216" y="272"/>
                    <a:pt x="216" y="274"/>
                    <a:pt x="217" y="274"/>
                  </a:cubicBezTo>
                  <a:cubicBezTo>
                    <a:pt x="217" y="273"/>
                    <a:pt x="218" y="273"/>
                    <a:pt x="218" y="273"/>
                  </a:cubicBezTo>
                  <a:cubicBezTo>
                    <a:pt x="219" y="273"/>
                    <a:pt x="218" y="272"/>
                    <a:pt x="218" y="272"/>
                  </a:cubicBezTo>
                  <a:cubicBezTo>
                    <a:pt x="218" y="272"/>
                    <a:pt x="219" y="271"/>
                    <a:pt x="219" y="271"/>
                  </a:cubicBezTo>
                  <a:cubicBezTo>
                    <a:pt x="220" y="271"/>
                    <a:pt x="222" y="271"/>
                    <a:pt x="222" y="271"/>
                  </a:cubicBezTo>
                  <a:cubicBezTo>
                    <a:pt x="223" y="271"/>
                    <a:pt x="223" y="273"/>
                    <a:pt x="223" y="273"/>
                  </a:cubicBezTo>
                  <a:cubicBezTo>
                    <a:pt x="223" y="273"/>
                    <a:pt x="222" y="275"/>
                    <a:pt x="222" y="275"/>
                  </a:cubicBezTo>
                  <a:cubicBezTo>
                    <a:pt x="222" y="275"/>
                    <a:pt x="221" y="276"/>
                    <a:pt x="221" y="277"/>
                  </a:cubicBezTo>
                  <a:cubicBezTo>
                    <a:pt x="221" y="277"/>
                    <a:pt x="221" y="277"/>
                    <a:pt x="222" y="276"/>
                  </a:cubicBezTo>
                  <a:cubicBezTo>
                    <a:pt x="224" y="276"/>
                    <a:pt x="223" y="275"/>
                    <a:pt x="223" y="275"/>
                  </a:cubicBezTo>
                  <a:cubicBezTo>
                    <a:pt x="224" y="273"/>
                    <a:pt x="224" y="273"/>
                    <a:pt x="224" y="273"/>
                  </a:cubicBezTo>
                  <a:cubicBezTo>
                    <a:pt x="224" y="273"/>
                    <a:pt x="226" y="274"/>
                    <a:pt x="226" y="275"/>
                  </a:cubicBezTo>
                  <a:cubicBezTo>
                    <a:pt x="226" y="275"/>
                    <a:pt x="226" y="276"/>
                    <a:pt x="226" y="276"/>
                  </a:cubicBezTo>
                  <a:cubicBezTo>
                    <a:pt x="226" y="277"/>
                    <a:pt x="227" y="277"/>
                    <a:pt x="227" y="278"/>
                  </a:cubicBezTo>
                  <a:cubicBezTo>
                    <a:pt x="228" y="279"/>
                    <a:pt x="227" y="278"/>
                    <a:pt x="227" y="278"/>
                  </a:cubicBezTo>
                  <a:cubicBezTo>
                    <a:pt x="227" y="277"/>
                    <a:pt x="228" y="275"/>
                    <a:pt x="228" y="275"/>
                  </a:cubicBezTo>
                  <a:cubicBezTo>
                    <a:pt x="229" y="273"/>
                    <a:pt x="229" y="273"/>
                    <a:pt x="229" y="273"/>
                  </a:cubicBezTo>
                  <a:cubicBezTo>
                    <a:pt x="229" y="273"/>
                    <a:pt x="233" y="273"/>
                    <a:pt x="237" y="273"/>
                  </a:cubicBezTo>
                  <a:cubicBezTo>
                    <a:pt x="241" y="273"/>
                    <a:pt x="238" y="272"/>
                    <a:pt x="238" y="272"/>
                  </a:cubicBezTo>
                  <a:cubicBezTo>
                    <a:pt x="240" y="272"/>
                    <a:pt x="240" y="272"/>
                    <a:pt x="240" y="272"/>
                  </a:cubicBezTo>
                  <a:cubicBezTo>
                    <a:pt x="241" y="276"/>
                    <a:pt x="241" y="276"/>
                    <a:pt x="241" y="276"/>
                  </a:cubicBezTo>
                  <a:cubicBezTo>
                    <a:pt x="241" y="276"/>
                    <a:pt x="243" y="278"/>
                    <a:pt x="244" y="278"/>
                  </a:cubicBezTo>
                  <a:cubicBezTo>
                    <a:pt x="245" y="279"/>
                    <a:pt x="245" y="279"/>
                    <a:pt x="247" y="280"/>
                  </a:cubicBezTo>
                  <a:cubicBezTo>
                    <a:pt x="250" y="280"/>
                    <a:pt x="249" y="280"/>
                    <a:pt x="249" y="280"/>
                  </a:cubicBezTo>
                  <a:cubicBezTo>
                    <a:pt x="250" y="280"/>
                    <a:pt x="250" y="278"/>
                    <a:pt x="251" y="277"/>
                  </a:cubicBezTo>
                  <a:cubicBezTo>
                    <a:pt x="251" y="276"/>
                    <a:pt x="252" y="276"/>
                    <a:pt x="252" y="276"/>
                  </a:cubicBezTo>
                  <a:cubicBezTo>
                    <a:pt x="252" y="276"/>
                    <a:pt x="254" y="278"/>
                    <a:pt x="254" y="278"/>
                  </a:cubicBezTo>
                  <a:cubicBezTo>
                    <a:pt x="255" y="279"/>
                    <a:pt x="255" y="280"/>
                    <a:pt x="255" y="280"/>
                  </a:cubicBezTo>
                  <a:cubicBezTo>
                    <a:pt x="258" y="281"/>
                    <a:pt x="258" y="281"/>
                    <a:pt x="258" y="281"/>
                  </a:cubicBezTo>
                  <a:cubicBezTo>
                    <a:pt x="258" y="282"/>
                    <a:pt x="258" y="282"/>
                    <a:pt x="258" y="282"/>
                  </a:cubicBezTo>
                  <a:cubicBezTo>
                    <a:pt x="258" y="285"/>
                    <a:pt x="258" y="285"/>
                    <a:pt x="258" y="285"/>
                  </a:cubicBezTo>
                  <a:cubicBezTo>
                    <a:pt x="260" y="286"/>
                    <a:pt x="260" y="286"/>
                    <a:pt x="260" y="286"/>
                  </a:cubicBezTo>
                  <a:cubicBezTo>
                    <a:pt x="259" y="288"/>
                    <a:pt x="259" y="288"/>
                    <a:pt x="259" y="288"/>
                  </a:cubicBezTo>
                  <a:cubicBezTo>
                    <a:pt x="259" y="288"/>
                    <a:pt x="260" y="290"/>
                    <a:pt x="260" y="291"/>
                  </a:cubicBezTo>
                  <a:cubicBezTo>
                    <a:pt x="260" y="291"/>
                    <a:pt x="261" y="293"/>
                    <a:pt x="261" y="293"/>
                  </a:cubicBezTo>
                  <a:cubicBezTo>
                    <a:pt x="261" y="296"/>
                    <a:pt x="261" y="296"/>
                    <a:pt x="261" y="296"/>
                  </a:cubicBezTo>
                  <a:cubicBezTo>
                    <a:pt x="260" y="298"/>
                    <a:pt x="260" y="298"/>
                    <a:pt x="260" y="298"/>
                  </a:cubicBezTo>
                  <a:cubicBezTo>
                    <a:pt x="261" y="299"/>
                    <a:pt x="261" y="299"/>
                    <a:pt x="261" y="299"/>
                  </a:cubicBezTo>
                  <a:cubicBezTo>
                    <a:pt x="261" y="299"/>
                    <a:pt x="261" y="302"/>
                    <a:pt x="262" y="303"/>
                  </a:cubicBezTo>
                  <a:cubicBezTo>
                    <a:pt x="263" y="305"/>
                    <a:pt x="264" y="302"/>
                    <a:pt x="264" y="302"/>
                  </a:cubicBezTo>
                  <a:cubicBezTo>
                    <a:pt x="266" y="302"/>
                    <a:pt x="266" y="302"/>
                    <a:pt x="266" y="302"/>
                  </a:cubicBezTo>
                  <a:cubicBezTo>
                    <a:pt x="268" y="305"/>
                    <a:pt x="268" y="305"/>
                    <a:pt x="268" y="305"/>
                  </a:cubicBezTo>
                  <a:cubicBezTo>
                    <a:pt x="269" y="305"/>
                    <a:pt x="269" y="305"/>
                    <a:pt x="269" y="305"/>
                  </a:cubicBezTo>
                  <a:cubicBezTo>
                    <a:pt x="271" y="306"/>
                    <a:pt x="271" y="306"/>
                    <a:pt x="271" y="306"/>
                  </a:cubicBezTo>
                  <a:cubicBezTo>
                    <a:pt x="272" y="309"/>
                    <a:pt x="272" y="309"/>
                    <a:pt x="272" y="309"/>
                  </a:cubicBezTo>
                  <a:cubicBezTo>
                    <a:pt x="274" y="308"/>
                    <a:pt x="274" y="308"/>
                    <a:pt x="274" y="308"/>
                  </a:cubicBezTo>
                  <a:cubicBezTo>
                    <a:pt x="275" y="305"/>
                    <a:pt x="275" y="305"/>
                    <a:pt x="275" y="305"/>
                  </a:cubicBezTo>
                  <a:cubicBezTo>
                    <a:pt x="277" y="306"/>
                    <a:pt x="277" y="306"/>
                    <a:pt x="277" y="306"/>
                  </a:cubicBezTo>
                  <a:cubicBezTo>
                    <a:pt x="279" y="306"/>
                    <a:pt x="279" y="306"/>
                    <a:pt x="279" y="306"/>
                  </a:cubicBezTo>
                  <a:cubicBezTo>
                    <a:pt x="279" y="310"/>
                    <a:pt x="279" y="310"/>
                    <a:pt x="279" y="310"/>
                  </a:cubicBezTo>
                  <a:cubicBezTo>
                    <a:pt x="279" y="310"/>
                    <a:pt x="280" y="311"/>
                    <a:pt x="280" y="312"/>
                  </a:cubicBezTo>
                  <a:cubicBezTo>
                    <a:pt x="280" y="312"/>
                    <a:pt x="280" y="314"/>
                    <a:pt x="280" y="314"/>
                  </a:cubicBezTo>
                  <a:cubicBezTo>
                    <a:pt x="281" y="316"/>
                    <a:pt x="281" y="316"/>
                    <a:pt x="281" y="316"/>
                  </a:cubicBezTo>
                  <a:cubicBezTo>
                    <a:pt x="278" y="317"/>
                    <a:pt x="278" y="317"/>
                    <a:pt x="278" y="317"/>
                  </a:cubicBezTo>
                  <a:cubicBezTo>
                    <a:pt x="280" y="318"/>
                    <a:pt x="280" y="318"/>
                    <a:pt x="280" y="318"/>
                  </a:cubicBezTo>
                  <a:cubicBezTo>
                    <a:pt x="280" y="318"/>
                    <a:pt x="282" y="318"/>
                    <a:pt x="283" y="318"/>
                  </a:cubicBezTo>
                  <a:cubicBezTo>
                    <a:pt x="284" y="318"/>
                    <a:pt x="284" y="321"/>
                    <a:pt x="284" y="321"/>
                  </a:cubicBezTo>
                  <a:cubicBezTo>
                    <a:pt x="284" y="321"/>
                    <a:pt x="284" y="322"/>
                    <a:pt x="283" y="323"/>
                  </a:cubicBezTo>
                  <a:cubicBezTo>
                    <a:pt x="283" y="323"/>
                    <a:pt x="283" y="324"/>
                    <a:pt x="283" y="325"/>
                  </a:cubicBezTo>
                  <a:cubicBezTo>
                    <a:pt x="284" y="325"/>
                    <a:pt x="286" y="326"/>
                    <a:pt x="287" y="326"/>
                  </a:cubicBezTo>
                  <a:cubicBezTo>
                    <a:pt x="289" y="326"/>
                    <a:pt x="289" y="326"/>
                    <a:pt x="289" y="326"/>
                  </a:cubicBezTo>
                  <a:cubicBezTo>
                    <a:pt x="291" y="326"/>
                    <a:pt x="291" y="326"/>
                    <a:pt x="291" y="326"/>
                  </a:cubicBezTo>
                  <a:cubicBezTo>
                    <a:pt x="291" y="326"/>
                    <a:pt x="292" y="327"/>
                    <a:pt x="293" y="327"/>
                  </a:cubicBezTo>
                  <a:cubicBezTo>
                    <a:pt x="293" y="326"/>
                    <a:pt x="295" y="326"/>
                    <a:pt x="295" y="326"/>
                  </a:cubicBezTo>
                  <a:cubicBezTo>
                    <a:pt x="297" y="328"/>
                    <a:pt x="297" y="328"/>
                    <a:pt x="297" y="328"/>
                  </a:cubicBezTo>
                  <a:cubicBezTo>
                    <a:pt x="299" y="327"/>
                    <a:pt x="299" y="327"/>
                    <a:pt x="299" y="327"/>
                  </a:cubicBezTo>
                  <a:cubicBezTo>
                    <a:pt x="299" y="329"/>
                    <a:pt x="299" y="329"/>
                    <a:pt x="299" y="329"/>
                  </a:cubicBezTo>
                  <a:cubicBezTo>
                    <a:pt x="299" y="329"/>
                    <a:pt x="301" y="333"/>
                    <a:pt x="301" y="333"/>
                  </a:cubicBezTo>
                  <a:cubicBezTo>
                    <a:pt x="302" y="334"/>
                    <a:pt x="302" y="336"/>
                    <a:pt x="302" y="337"/>
                  </a:cubicBezTo>
                  <a:cubicBezTo>
                    <a:pt x="302" y="338"/>
                    <a:pt x="303" y="340"/>
                    <a:pt x="303" y="340"/>
                  </a:cubicBezTo>
                  <a:cubicBezTo>
                    <a:pt x="303" y="340"/>
                    <a:pt x="302" y="340"/>
                    <a:pt x="301" y="341"/>
                  </a:cubicBezTo>
                  <a:cubicBezTo>
                    <a:pt x="300" y="342"/>
                    <a:pt x="302" y="343"/>
                    <a:pt x="302" y="343"/>
                  </a:cubicBezTo>
                  <a:cubicBezTo>
                    <a:pt x="304" y="343"/>
                    <a:pt x="304" y="343"/>
                    <a:pt x="304" y="343"/>
                  </a:cubicBezTo>
                  <a:cubicBezTo>
                    <a:pt x="304" y="343"/>
                    <a:pt x="306" y="345"/>
                    <a:pt x="306" y="346"/>
                  </a:cubicBezTo>
                  <a:cubicBezTo>
                    <a:pt x="307" y="347"/>
                    <a:pt x="309" y="346"/>
                    <a:pt x="310" y="346"/>
                  </a:cubicBezTo>
                  <a:cubicBezTo>
                    <a:pt x="311" y="345"/>
                    <a:pt x="313" y="346"/>
                    <a:pt x="313" y="347"/>
                  </a:cubicBezTo>
                  <a:cubicBezTo>
                    <a:pt x="313" y="347"/>
                    <a:pt x="310" y="348"/>
                    <a:pt x="309" y="348"/>
                  </a:cubicBezTo>
                  <a:cubicBezTo>
                    <a:pt x="308" y="349"/>
                    <a:pt x="305" y="349"/>
                    <a:pt x="305" y="349"/>
                  </a:cubicBezTo>
                  <a:cubicBezTo>
                    <a:pt x="304" y="352"/>
                    <a:pt x="304" y="352"/>
                    <a:pt x="304" y="352"/>
                  </a:cubicBezTo>
                  <a:cubicBezTo>
                    <a:pt x="302" y="353"/>
                    <a:pt x="302" y="353"/>
                    <a:pt x="302" y="353"/>
                  </a:cubicBezTo>
                  <a:cubicBezTo>
                    <a:pt x="301" y="350"/>
                    <a:pt x="301" y="350"/>
                    <a:pt x="301" y="350"/>
                  </a:cubicBezTo>
                  <a:cubicBezTo>
                    <a:pt x="297" y="347"/>
                    <a:pt x="297" y="347"/>
                    <a:pt x="297" y="347"/>
                  </a:cubicBezTo>
                  <a:cubicBezTo>
                    <a:pt x="297" y="350"/>
                    <a:pt x="297" y="350"/>
                    <a:pt x="297" y="350"/>
                  </a:cubicBezTo>
                  <a:cubicBezTo>
                    <a:pt x="295" y="351"/>
                    <a:pt x="295" y="351"/>
                    <a:pt x="295" y="351"/>
                  </a:cubicBezTo>
                  <a:cubicBezTo>
                    <a:pt x="295" y="351"/>
                    <a:pt x="295" y="352"/>
                    <a:pt x="295" y="353"/>
                  </a:cubicBezTo>
                  <a:cubicBezTo>
                    <a:pt x="295" y="354"/>
                    <a:pt x="294" y="354"/>
                    <a:pt x="294" y="354"/>
                  </a:cubicBezTo>
                  <a:cubicBezTo>
                    <a:pt x="292" y="353"/>
                    <a:pt x="292" y="353"/>
                    <a:pt x="292" y="353"/>
                  </a:cubicBezTo>
                  <a:cubicBezTo>
                    <a:pt x="292" y="353"/>
                    <a:pt x="290" y="353"/>
                    <a:pt x="289" y="353"/>
                  </a:cubicBezTo>
                  <a:cubicBezTo>
                    <a:pt x="288" y="353"/>
                    <a:pt x="288" y="351"/>
                    <a:pt x="288" y="351"/>
                  </a:cubicBezTo>
                  <a:cubicBezTo>
                    <a:pt x="287" y="352"/>
                    <a:pt x="287" y="352"/>
                    <a:pt x="287" y="352"/>
                  </a:cubicBezTo>
                  <a:cubicBezTo>
                    <a:pt x="287" y="352"/>
                    <a:pt x="287" y="353"/>
                    <a:pt x="286" y="354"/>
                  </a:cubicBezTo>
                  <a:cubicBezTo>
                    <a:pt x="286" y="355"/>
                    <a:pt x="286" y="354"/>
                    <a:pt x="284" y="354"/>
                  </a:cubicBezTo>
                  <a:cubicBezTo>
                    <a:pt x="283" y="355"/>
                    <a:pt x="283" y="353"/>
                    <a:pt x="282" y="352"/>
                  </a:cubicBezTo>
                  <a:cubicBezTo>
                    <a:pt x="282" y="350"/>
                    <a:pt x="282" y="352"/>
                    <a:pt x="281" y="352"/>
                  </a:cubicBezTo>
                  <a:cubicBezTo>
                    <a:pt x="280" y="352"/>
                    <a:pt x="282" y="355"/>
                    <a:pt x="282" y="355"/>
                  </a:cubicBezTo>
                  <a:cubicBezTo>
                    <a:pt x="281" y="356"/>
                    <a:pt x="281" y="356"/>
                    <a:pt x="281" y="356"/>
                  </a:cubicBezTo>
                  <a:cubicBezTo>
                    <a:pt x="281" y="356"/>
                    <a:pt x="281" y="358"/>
                    <a:pt x="279" y="359"/>
                  </a:cubicBezTo>
                  <a:cubicBezTo>
                    <a:pt x="278" y="359"/>
                    <a:pt x="279" y="357"/>
                    <a:pt x="279" y="357"/>
                  </a:cubicBezTo>
                  <a:cubicBezTo>
                    <a:pt x="279" y="353"/>
                    <a:pt x="279" y="353"/>
                    <a:pt x="279" y="353"/>
                  </a:cubicBezTo>
                  <a:cubicBezTo>
                    <a:pt x="277" y="348"/>
                    <a:pt x="277" y="348"/>
                    <a:pt x="277" y="348"/>
                  </a:cubicBezTo>
                  <a:cubicBezTo>
                    <a:pt x="277" y="348"/>
                    <a:pt x="273" y="352"/>
                    <a:pt x="272" y="352"/>
                  </a:cubicBezTo>
                  <a:cubicBezTo>
                    <a:pt x="272" y="353"/>
                    <a:pt x="270" y="357"/>
                    <a:pt x="269" y="357"/>
                  </a:cubicBezTo>
                  <a:cubicBezTo>
                    <a:pt x="269" y="358"/>
                    <a:pt x="269" y="360"/>
                    <a:pt x="269" y="360"/>
                  </a:cubicBezTo>
                  <a:cubicBezTo>
                    <a:pt x="271" y="363"/>
                    <a:pt x="271" y="363"/>
                    <a:pt x="271" y="363"/>
                  </a:cubicBezTo>
                  <a:cubicBezTo>
                    <a:pt x="271" y="366"/>
                    <a:pt x="271" y="366"/>
                    <a:pt x="271" y="366"/>
                  </a:cubicBezTo>
                  <a:cubicBezTo>
                    <a:pt x="273" y="368"/>
                    <a:pt x="273" y="368"/>
                    <a:pt x="273" y="368"/>
                  </a:cubicBezTo>
                  <a:cubicBezTo>
                    <a:pt x="273" y="368"/>
                    <a:pt x="275" y="368"/>
                    <a:pt x="276" y="369"/>
                  </a:cubicBezTo>
                  <a:cubicBezTo>
                    <a:pt x="277" y="369"/>
                    <a:pt x="276" y="371"/>
                    <a:pt x="276" y="371"/>
                  </a:cubicBezTo>
                  <a:cubicBezTo>
                    <a:pt x="275" y="375"/>
                    <a:pt x="275" y="375"/>
                    <a:pt x="275" y="375"/>
                  </a:cubicBezTo>
                  <a:cubicBezTo>
                    <a:pt x="275" y="375"/>
                    <a:pt x="276" y="376"/>
                    <a:pt x="277" y="377"/>
                  </a:cubicBezTo>
                  <a:cubicBezTo>
                    <a:pt x="277" y="378"/>
                    <a:pt x="275" y="380"/>
                    <a:pt x="275" y="380"/>
                  </a:cubicBezTo>
                  <a:cubicBezTo>
                    <a:pt x="274" y="380"/>
                    <a:pt x="271" y="383"/>
                    <a:pt x="271" y="383"/>
                  </a:cubicBezTo>
                  <a:cubicBezTo>
                    <a:pt x="271" y="383"/>
                    <a:pt x="270" y="384"/>
                    <a:pt x="269" y="384"/>
                  </a:cubicBezTo>
                  <a:cubicBezTo>
                    <a:pt x="268" y="384"/>
                    <a:pt x="270" y="387"/>
                    <a:pt x="270" y="387"/>
                  </a:cubicBezTo>
                  <a:cubicBezTo>
                    <a:pt x="271" y="390"/>
                    <a:pt x="271" y="390"/>
                    <a:pt x="271" y="390"/>
                  </a:cubicBezTo>
                  <a:cubicBezTo>
                    <a:pt x="271" y="390"/>
                    <a:pt x="270" y="391"/>
                    <a:pt x="270" y="391"/>
                  </a:cubicBezTo>
                  <a:cubicBezTo>
                    <a:pt x="269" y="392"/>
                    <a:pt x="269" y="394"/>
                    <a:pt x="269" y="394"/>
                  </a:cubicBezTo>
                  <a:cubicBezTo>
                    <a:pt x="267" y="394"/>
                    <a:pt x="267" y="394"/>
                    <a:pt x="267" y="394"/>
                  </a:cubicBezTo>
                  <a:cubicBezTo>
                    <a:pt x="266" y="396"/>
                    <a:pt x="266" y="396"/>
                    <a:pt x="266" y="396"/>
                  </a:cubicBezTo>
                  <a:cubicBezTo>
                    <a:pt x="266" y="396"/>
                    <a:pt x="266" y="399"/>
                    <a:pt x="265" y="399"/>
                  </a:cubicBezTo>
                  <a:cubicBezTo>
                    <a:pt x="264" y="399"/>
                    <a:pt x="265" y="401"/>
                    <a:pt x="265" y="401"/>
                  </a:cubicBezTo>
                  <a:cubicBezTo>
                    <a:pt x="264" y="403"/>
                    <a:pt x="264" y="403"/>
                    <a:pt x="264" y="403"/>
                  </a:cubicBezTo>
                  <a:cubicBezTo>
                    <a:pt x="268" y="405"/>
                    <a:pt x="268" y="405"/>
                    <a:pt x="268" y="405"/>
                  </a:cubicBezTo>
                  <a:cubicBezTo>
                    <a:pt x="267" y="407"/>
                    <a:pt x="267" y="407"/>
                    <a:pt x="267" y="407"/>
                  </a:cubicBezTo>
                  <a:cubicBezTo>
                    <a:pt x="267" y="409"/>
                    <a:pt x="267" y="409"/>
                    <a:pt x="267" y="409"/>
                  </a:cubicBezTo>
                  <a:cubicBezTo>
                    <a:pt x="268" y="409"/>
                    <a:pt x="268" y="409"/>
                    <a:pt x="268" y="409"/>
                  </a:cubicBezTo>
                  <a:cubicBezTo>
                    <a:pt x="268" y="409"/>
                    <a:pt x="266" y="410"/>
                    <a:pt x="265" y="410"/>
                  </a:cubicBezTo>
                  <a:cubicBezTo>
                    <a:pt x="264" y="411"/>
                    <a:pt x="263" y="410"/>
                    <a:pt x="262" y="411"/>
                  </a:cubicBezTo>
                  <a:cubicBezTo>
                    <a:pt x="261" y="411"/>
                    <a:pt x="258" y="412"/>
                    <a:pt x="258" y="412"/>
                  </a:cubicBezTo>
                  <a:cubicBezTo>
                    <a:pt x="257" y="416"/>
                    <a:pt x="257" y="416"/>
                    <a:pt x="257" y="416"/>
                  </a:cubicBezTo>
                  <a:cubicBezTo>
                    <a:pt x="255" y="416"/>
                    <a:pt x="255" y="416"/>
                    <a:pt x="255" y="416"/>
                  </a:cubicBezTo>
                  <a:cubicBezTo>
                    <a:pt x="255" y="414"/>
                    <a:pt x="255" y="414"/>
                    <a:pt x="255" y="414"/>
                  </a:cubicBezTo>
                  <a:cubicBezTo>
                    <a:pt x="254" y="413"/>
                    <a:pt x="254" y="413"/>
                    <a:pt x="254" y="413"/>
                  </a:cubicBezTo>
                  <a:cubicBezTo>
                    <a:pt x="254" y="415"/>
                    <a:pt x="254" y="416"/>
                    <a:pt x="254" y="416"/>
                  </a:cubicBezTo>
                  <a:cubicBezTo>
                    <a:pt x="264" y="423"/>
                    <a:pt x="264" y="423"/>
                    <a:pt x="264" y="423"/>
                  </a:cubicBezTo>
                  <a:cubicBezTo>
                    <a:pt x="281" y="427"/>
                    <a:pt x="281" y="427"/>
                    <a:pt x="281" y="427"/>
                  </a:cubicBezTo>
                  <a:cubicBezTo>
                    <a:pt x="285" y="420"/>
                    <a:pt x="285" y="420"/>
                    <a:pt x="285" y="420"/>
                  </a:cubicBezTo>
                  <a:cubicBezTo>
                    <a:pt x="285" y="420"/>
                    <a:pt x="294" y="404"/>
                    <a:pt x="301" y="405"/>
                  </a:cubicBezTo>
                  <a:cubicBezTo>
                    <a:pt x="306" y="406"/>
                    <a:pt x="313" y="408"/>
                    <a:pt x="314" y="408"/>
                  </a:cubicBezTo>
                  <a:cubicBezTo>
                    <a:pt x="313" y="402"/>
                    <a:pt x="302" y="392"/>
                    <a:pt x="304" y="390"/>
                  </a:cubicBezTo>
                  <a:cubicBezTo>
                    <a:pt x="306" y="387"/>
                    <a:pt x="311" y="380"/>
                    <a:pt x="314" y="376"/>
                  </a:cubicBezTo>
                  <a:cubicBezTo>
                    <a:pt x="316" y="372"/>
                    <a:pt x="326" y="369"/>
                    <a:pt x="326" y="369"/>
                  </a:cubicBezTo>
                  <a:cubicBezTo>
                    <a:pt x="334" y="354"/>
                    <a:pt x="334" y="354"/>
                    <a:pt x="334" y="354"/>
                  </a:cubicBezTo>
                  <a:cubicBezTo>
                    <a:pt x="332" y="331"/>
                    <a:pt x="330" y="325"/>
                    <a:pt x="354" y="322"/>
                  </a:cubicBezTo>
                  <a:cubicBezTo>
                    <a:pt x="358" y="321"/>
                    <a:pt x="363" y="318"/>
                    <a:pt x="363" y="318"/>
                  </a:cubicBezTo>
                  <a:cubicBezTo>
                    <a:pt x="371" y="315"/>
                    <a:pt x="371" y="315"/>
                    <a:pt x="371" y="315"/>
                  </a:cubicBezTo>
                  <a:cubicBezTo>
                    <a:pt x="386" y="313"/>
                    <a:pt x="386" y="313"/>
                    <a:pt x="386" y="313"/>
                  </a:cubicBezTo>
                  <a:cubicBezTo>
                    <a:pt x="374" y="320"/>
                    <a:pt x="374" y="320"/>
                    <a:pt x="374" y="320"/>
                  </a:cubicBezTo>
                  <a:cubicBezTo>
                    <a:pt x="365" y="330"/>
                    <a:pt x="365" y="330"/>
                    <a:pt x="365" y="330"/>
                  </a:cubicBezTo>
                  <a:cubicBezTo>
                    <a:pt x="377" y="333"/>
                    <a:pt x="377" y="333"/>
                    <a:pt x="377" y="333"/>
                  </a:cubicBezTo>
                  <a:cubicBezTo>
                    <a:pt x="377" y="333"/>
                    <a:pt x="377" y="342"/>
                    <a:pt x="383" y="340"/>
                  </a:cubicBezTo>
                  <a:cubicBezTo>
                    <a:pt x="388" y="338"/>
                    <a:pt x="400" y="333"/>
                    <a:pt x="402" y="333"/>
                  </a:cubicBezTo>
                  <a:cubicBezTo>
                    <a:pt x="404" y="332"/>
                    <a:pt x="415" y="329"/>
                    <a:pt x="418" y="329"/>
                  </a:cubicBezTo>
                  <a:cubicBezTo>
                    <a:pt x="421" y="329"/>
                    <a:pt x="437" y="327"/>
                    <a:pt x="437" y="327"/>
                  </a:cubicBezTo>
                  <a:cubicBezTo>
                    <a:pt x="439" y="336"/>
                    <a:pt x="439" y="336"/>
                    <a:pt x="439" y="336"/>
                  </a:cubicBezTo>
                  <a:cubicBezTo>
                    <a:pt x="432" y="345"/>
                    <a:pt x="432" y="345"/>
                    <a:pt x="432" y="345"/>
                  </a:cubicBezTo>
                  <a:cubicBezTo>
                    <a:pt x="423" y="354"/>
                    <a:pt x="423" y="354"/>
                    <a:pt x="423" y="354"/>
                  </a:cubicBezTo>
                  <a:cubicBezTo>
                    <a:pt x="409" y="367"/>
                    <a:pt x="409" y="367"/>
                    <a:pt x="409" y="367"/>
                  </a:cubicBezTo>
                  <a:cubicBezTo>
                    <a:pt x="409" y="367"/>
                    <a:pt x="405" y="374"/>
                    <a:pt x="407" y="375"/>
                  </a:cubicBezTo>
                  <a:cubicBezTo>
                    <a:pt x="409" y="376"/>
                    <a:pt x="424" y="374"/>
                    <a:pt x="424" y="374"/>
                  </a:cubicBezTo>
                  <a:cubicBezTo>
                    <a:pt x="441" y="375"/>
                    <a:pt x="441" y="375"/>
                    <a:pt x="441" y="375"/>
                  </a:cubicBezTo>
                  <a:cubicBezTo>
                    <a:pt x="441" y="375"/>
                    <a:pt x="444" y="376"/>
                    <a:pt x="446" y="382"/>
                  </a:cubicBezTo>
                  <a:cubicBezTo>
                    <a:pt x="449" y="389"/>
                    <a:pt x="451" y="392"/>
                    <a:pt x="452" y="394"/>
                  </a:cubicBezTo>
                  <a:cubicBezTo>
                    <a:pt x="454" y="397"/>
                    <a:pt x="458" y="403"/>
                    <a:pt x="458" y="403"/>
                  </a:cubicBezTo>
                  <a:cubicBezTo>
                    <a:pt x="458" y="403"/>
                    <a:pt x="454" y="407"/>
                    <a:pt x="459" y="406"/>
                  </a:cubicBezTo>
                  <a:cubicBezTo>
                    <a:pt x="465" y="406"/>
                    <a:pt x="469" y="405"/>
                    <a:pt x="469" y="405"/>
                  </a:cubicBezTo>
                  <a:cubicBezTo>
                    <a:pt x="469" y="405"/>
                    <a:pt x="470" y="399"/>
                    <a:pt x="472" y="397"/>
                  </a:cubicBezTo>
                  <a:cubicBezTo>
                    <a:pt x="475" y="396"/>
                    <a:pt x="478" y="393"/>
                    <a:pt x="478" y="393"/>
                  </a:cubicBezTo>
                  <a:cubicBezTo>
                    <a:pt x="478" y="393"/>
                    <a:pt x="477" y="387"/>
                    <a:pt x="480" y="385"/>
                  </a:cubicBezTo>
                  <a:cubicBezTo>
                    <a:pt x="483" y="384"/>
                    <a:pt x="487" y="383"/>
                    <a:pt x="491" y="382"/>
                  </a:cubicBezTo>
                  <a:cubicBezTo>
                    <a:pt x="495" y="380"/>
                    <a:pt x="499" y="373"/>
                    <a:pt x="499" y="373"/>
                  </a:cubicBezTo>
                  <a:cubicBezTo>
                    <a:pt x="504" y="369"/>
                    <a:pt x="504" y="369"/>
                    <a:pt x="504" y="369"/>
                  </a:cubicBezTo>
                  <a:cubicBezTo>
                    <a:pt x="516" y="365"/>
                    <a:pt x="516" y="365"/>
                    <a:pt x="516" y="365"/>
                  </a:cubicBezTo>
                  <a:cubicBezTo>
                    <a:pt x="515" y="355"/>
                    <a:pt x="515" y="355"/>
                    <a:pt x="515" y="355"/>
                  </a:cubicBezTo>
                  <a:cubicBezTo>
                    <a:pt x="515" y="355"/>
                    <a:pt x="516" y="353"/>
                    <a:pt x="519" y="353"/>
                  </a:cubicBezTo>
                  <a:cubicBezTo>
                    <a:pt x="521" y="352"/>
                    <a:pt x="542" y="345"/>
                    <a:pt x="542" y="345"/>
                  </a:cubicBezTo>
                  <a:cubicBezTo>
                    <a:pt x="548" y="335"/>
                    <a:pt x="548" y="335"/>
                    <a:pt x="548" y="335"/>
                  </a:cubicBezTo>
                  <a:cubicBezTo>
                    <a:pt x="548" y="325"/>
                    <a:pt x="548" y="325"/>
                    <a:pt x="548" y="325"/>
                  </a:cubicBezTo>
                  <a:cubicBezTo>
                    <a:pt x="548" y="325"/>
                    <a:pt x="550" y="319"/>
                    <a:pt x="546" y="319"/>
                  </a:cubicBezTo>
                  <a:cubicBezTo>
                    <a:pt x="542" y="319"/>
                    <a:pt x="532" y="329"/>
                    <a:pt x="532" y="329"/>
                  </a:cubicBezTo>
                  <a:cubicBezTo>
                    <a:pt x="521" y="330"/>
                    <a:pt x="521" y="330"/>
                    <a:pt x="521" y="330"/>
                  </a:cubicBezTo>
                  <a:cubicBezTo>
                    <a:pt x="521" y="330"/>
                    <a:pt x="516" y="339"/>
                    <a:pt x="514" y="339"/>
                  </a:cubicBezTo>
                  <a:cubicBezTo>
                    <a:pt x="512" y="340"/>
                    <a:pt x="506" y="342"/>
                    <a:pt x="504" y="341"/>
                  </a:cubicBezTo>
                  <a:cubicBezTo>
                    <a:pt x="502" y="341"/>
                    <a:pt x="505" y="352"/>
                    <a:pt x="498" y="339"/>
                  </a:cubicBezTo>
                  <a:cubicBezTo>
                    <a:pt x="491" y="326"/>
                    <a:pt x="488" y="326"/>
                    <a:pt x="488" y="326"/>
                  </a:cubicBezTo>
                  <a:cubicBezTo>
                    <a:pt x="481" y="326"/>
                    <a:pt x="481" y="326"/>
                    <a:pt x="481" y="326"/>
                  </a:cubicBezTo>
                  <a:cubicBezTo>
                    <a:pt x="481" y="326"/>
                    <a:pt x="475" y="329"/>
                    <a:pt x="474" y="327"/>
                  </a:cubicBezTo>
                  <a:cubicBezTo>
                    <a:pt x="474" y="325"/>
                    <a:pt x="471" y="319"/>
                    <a:pt x="471" y="319"/>
                  </a:cubicBezTo>
                  <a:cubicBezTo>
                    <a:pt x="461" y="319"/>
                    <a:pt x="461" y="319"/>
                    <a:pt x="461" y="319"/>
                  </a:cubicBezTo>
                  <a:cubicBezTo>
                    <a:pt x="457" y="321"/>
                    <a:pt x="457" y="321"/>
                    <a:pt x="457" y="321"/>
                  </a:cubicBezTo>
                  <a:cubicBezTo>
                    <a:pt x="442" y="320"/>
                    <a:pt x="442" y="320"/>
                    <a:pt x="442" y="320"/>
                  </a:cubicBezTo>
                  <a:cubicBezTo>
                    <a:pt x="436" y="316"/>
                    <a:pt x="436" y="316"/>
                    <a:pt x="436" y="316"/>
                  </a:cubicBezTo>
                  <a:cubicBezTo>
                    <a:pt x="444" y="312"/>
                    <a:pt x="444" y="312"/>
                    <a:pt x="444" y="312"/>
                  </a:cubicBezTo>
                  <a:cubicBezTo>
                    <a:pt x="444" y="312"/>
                    <a:pt x="447" y="315"/>
                    <a:pt x="448" y="315"/>
                  </a:cubicBezTo>
                  <a:cubicBezTo>
                    <a:pt x="450" y="314"/>
                    <a:pt x="448" y="311"/>
                    <a:pt x="450" y="310"/>
                  </a:cubicBezTo>
                  <a:cubicBezTo>
                    <a:pt x="453" y="309"/>
                    <a:pt x="456" y="306"/>
                    <a:pt x="459" y="308"/>
                  </a:cubicBezTo>
                  <a:cubicBezTo>
                    <a:pt x="462" y="309"/>
                    <a:pt x="459" y="315"/>
                    <a:pt x="464" y="311"/>
                  </a:cubicBezTo>
                  <a:cubicBezTo>
                    <a:pt x="469" y="307"/>
                    <a:pt x="474" y="308"/>
                    <a:pt x="474" y="308"/>
                  </a:cubicBezTo>
                  <a:cubicBezTo>
                    <a:pt x="480" y="298"/>
                    <a:pt x="480" y="298"/>
                    <a:pt x="480" y="298"/>
                  </a:cubicBezTo>
                  <a:cubicBezTo>
                    <a:pt x="484" y="289"/>
                    <a:pt x="484" y="289"/>
                    <a:pt x="484" y="289"/>
                  </a:cubicBezTo>
                  <a:cubicBezTo>
                    <a:pt x="484" y="289"/>
                    <a:pt x="486" y="290"/>
                    <a:pt x="488" y="291"/>
                  </a:cubicBezTo>
                  <a:cubicBezTo>
                    <a:pt x="491" y="291"/>
                    <a:pt x="498" y="279"/>
                    <a:pt x="498" y="279"/>
                  </a:cubicBezTo>
                  <a:cubicBezTo>
                    <a:pt x="498" y="279"/>
                    <a:pt x="499" y="267"/>
                    <a:pt x="501" y="267"/>
                  </a:cubicBezTo>
                  <a:cubicBezTo>
                    <a:pt x="503" y="266"/>
                    <a:pt x="518" y="261"/>
                    <a:pt x="518" y="261"/>
                  </a:cubicBezTo>
                  <a:cubicBezTo>
                    <a:pt x="528" y="255"/>
                    <a:pt x="528" y="255"/>
                    <a:pt x="528" y="255"/>
                  </a:cubicBezTo>
                  <a:cubicBezTo>
                    <a:pt x="528" y="255"/>
                    <a:pt x="533" y="248"/>
                    <a:pt x="535" y="247"/>
                  </a:cubicBezTo>
                  <a:cubicBezTo>
                    <a:pt x="537" y="247"/>
                    <a:pt x="539" y="243"/>
                    <a:pt x="541" y="238"/>
                  </a:cubicBezTo>
                  <a:cubicBezTo>
                    <a:pt x="544" y="234"/>
                    <a:pt x="546" y="231"/>
                    <a:pt x="546" y="231"/>
                  </a:cubicBezTo>
                  <a:cubicBezTo>
                    <a:pt x="546" y="231"/>
                    <a:pt x="558" y="228"/>
                    <a:pt x="557" y="227"/>
                  </a:cubicBezTo>
                  <a:cubicBezTo>
                    <a:pt x="557" y="225"/>
                    <a:pt x="552" y="221"/>
                    <a:pt x="558" y="221"/>
                  </a:cubicBezTo>
                  <a:cubicBezTo>
                    <a:pt x="564" y="221"/>
                    <a:pt x="564" y="221"/>
                    <a:pt x="567" y="219"/>
                  </a:cubicBezTo>
                  <a:cubicBezTo>
                    <a:pt x="569" y="218"/>
                    <a:pt x="568" y="217"/>
                    <a:pt x="569" y="214"/>
                  </a:cubicBezTo>
                  <a:cubicBezTo>
                    <a:pt x="571" y="212"/>
                    <a:pt x="572" y="209"/>
                    <a:pt x="572" y="207"/>
                  </a:cubicBezTo>
                  <a:cubicBezTo>
                    <a:pt x="571" y="205"/>
                    <a:pt x="566" y="197"/>
                    <a:pt x="566" y="195"/>
                  </a:cubicBezTo>
                  <a:cubicBezTo>
                    <a:pt x="565" y="192"/>
                    <a:pt x="566" y="186"/>
                    <a:pt x="566" y="186"/>
                  </a:cubicBezTo>
                  <a:cubicBezTo>
                    <a:pt x="566" y="186"/>
                    <a:pt x="569" y="185"/>
                    <a:pt x="572" y="184"/>
                  </a:cubicBezTo>
                  <a:cubicBezTo>
                    <a:pt x="574" y="182"/>
                    <a:pt x="578" y="175"/>
                    <a:pt x="578" y="175"/>
                  </a:cubicBezTo>
                  <a:cubicBezTo>
                    <a:pt x="579" y="170"/>
                    <a:pt x="579" y="170"/>
                    <a:pt x="579" y="170"/>
                  </a:cubicBezTo>
                  <a:cubicBezTo>
                    <a:pt x="579" y="170"/>
                    <a:pt x="583" y="167"/>
                    <a:pt x="584" y="167"/>
                  </a:cubicBezTo>
                  <a:cubicBezTo>
                    <a:pt x="586" y="166"/>
                    <a:pt x="602" y="160"/>
                    <a:pt x="603" y="160"/>
                  </a:cubicBezTo>
                  <a:cubicBezTo>
                    <a:pt x="604" y="160"/>
                    <a:pt x="614" y="161"/>
                    <a:pt x="611" y="156"/>
                  </a:cubicBezTo>
                  <a:cubicBezTo>
                    <a:pt x="608" y="152"/>
                    <a:pt x="607" y="150"/>
                    <a:pt x="606" y="147"/>
                  </a:cubicBezTo>
                  <a:cubicBezTo>
                    <a:pt x="605" y="144"/>
                    <a:pt x="605" y="137"/>
                    <a:pt x="605" y="136"/>
                  </a:cubicBezTo>
                  <a:cubicBezTo>
                    <a:pt x="606" y="135"/>
                    <a:pt x="614" y="132"/>
                    <a:pt x="605" y="131"/>
                  </a:cubicBezTo>
                  <a:cubicBezTo>
                    <a:pt x="596" y="130"/>
                    <a:pt x="603" y="127"/>
                    <a:pt x="601" y="125"/>
                  </a:cubicBezTo>
                  <a:cubicBezTo>
                    <a:pt x="598" y="123"/>
                    <a:pt x="592" y="119"/>
                    <a:pt x="592" y="119"/>
                  </a:cubicBezTo>
                  <a:cubicBezTo>
                    <a:pt x="589" y="119"/>
                    <a:pt x="589" y="119"/>
                    <a:pt x="589" y="119"/>
                  </a:cubicBezTo>
                  <a:cubicBezTo>
                    <a:pt x="590" y="109"/>
                    <a:pt x="590" y="109"/>
                    <a:pt x="590" y="109"/>
                  </a:cubicBezTo>
                  <a:cubicBezTo>
                    <a:pt x="590" y="109"/>
                    <a:pt x="593" y="105"/>
                    <a:pt x="594" y="105"/>
                  </a:cubicBezTo>
                  <a:cubicBezTo>
                    <a:pt x="595" y="104"/>
                    <a:pt x="596" y="100"/>
                    <a:pt x="594" y="100"/>
                  </a:cubicBezTo>
                  <a:cubicBezTo>
                    <a:pt x="592" y="101"/>
                    <a:pt x="586" y="102"/>
                    <a:pt x="586" y="102"/>
                  </a:cubicBezTo>
                  <a:cubicBezTo>
                    <a:pt x="586" y="102"/>
                    <a:pt x="581" y="102"/>
                    <a:pt x="582" y="100"/>
                  </a:cubicBezTo>
                  <a:cubicBezTo>
                    <a:pt x="582" y="97"/>
                    <a:pt x="584" y="97"/>
                    <a:pt x="587" y="94"/>
                  </a:cubicBezTo>
                  <a:cubicBezTo>
                    <a:pt x="590" y="91"/>
                    <a:pt x="591" y="89"/>
                    <a:pt x="591" y="89"/>
                  </a:cubicBezTo>
                  <a:cubicBezTo>
                    <a:pt x="590" y="83"/>
                    <a:pt x="590" y="83"/>
                    <a:pt x="590" y="83"/>
                  </a:cubicBezTo>
                  <a:cubicBezTo>
                    <a:pt x="590" y="83"/>
                    <a:pt x="590" y="79"/>
                    <a:pt x="589" y="79"/>
                  </a:cubicBezTo>
                  <a:cubicBezTo>
                    <a:pt x="589" y="78"/>
                    <a:pt x="583" y="66"/>
                    <a:pt x="583" y="66"/>
                  </a:cubicBezTo>
                  <a:cubicBezTo>
                    <a:pt x="583" y="66"/>
                    <a:pt x="577" y="64"/>
                    <a:pt x="576" y="66"/>
                  </a:cubicBezTo>
                  <a:cubicBezTo>
                    <a:pt x="576" y="68"/>
                    <a:pt x="574" y="72"/>
                    <a:pt x="574" y="72"/>
                  </a:cubicBezTo>
                  <a:cubicBezTo>
                    <a:pt x="567" y="72"/>
                    <a:pt x="567" y="72"/>
                    <a:pt x="567" y="72"/>
                  </a:cubicBezTo>
                  <a:cubicBezTo>
                    <a:pt x="563" y="69"/>
                    <a:pt x="563" y="69"/>
                    <a:pt x="563" y="69"/>
                  </a:cubicBezTo>
                  <a:cubicBezTo>
                    <a:pt x="555" y="67"/>
                    <a:pt x="555" y="67"/>
                    <a:pt x="555" y="67"/>
                  </a:cubicBezTo>
                  <a:cubicBezTo>
                    <a:pt x="555" y="67"/>
                    <a:pt x="554" y="68"/>
                    <a:pt x="553" y="69"/>
                  </a:cubicBezTo>
                  <a:cubicBezTo>
                    <a:pt x="553" y="70"/>
                    <a:pt x="545" y="65"/>
                    <a:pt x="545" y="65"/>
                  </a:cubicBezTo>
                  <a:cubicBezTo>
                    <a:pt x="545" y="65"/>
                    <a:pt x="542" y="69"/>
                    <a:pt x="541" y="70"/>
                  </a:cubicBezTo>
                  <a:cubicBezTo>
                    <a:pt x="541" y="70"/>
                    <a:pt x="533" y="68"/>
                    <a:pt x="533" y="68"/>
                  </a:cubicBezTo>
                  <a:cubicBezTo>
                    <a:pt x="525" y="69"/>
                    <a:pt x="525" y="69"/>
                    <a:pt x="525" y="69"/>
                  </a:cubicBezTo>
                  <a:cubicBezTo>
                    <a:pt x="518" y="70"/>
                    <a:pt x="518" y="70"/>
                    <a:pt x="518" y="70"/>
                  </a:cubicBezTo>
                  <a:cubicBezTo>
                    <a:pt x="512" y="67"/>
                    <a:pt x="512" y="67"/>
                    <a:pt x="512" y="67"/>
                  </a:cubicBezTo>
                  <a:cubicBezTo>
                    <a:pt x="510" y="70"/>
                    <a:pt x="510" y="70"/>
                    <a:pt x="510" y="70"/>
                  </a:cubicBezTo>
                  <a:cubicBezTo>
                    <a:pt x="511" y="75"/>
                    <a:pt x="511" y="75"/>
                    <a:pt x="511" y="75"/>
                  </a:cubicBezTo>
                  <a:cubicBezTo>
                    <a:pt x="506" y="78"/>
                    <a:pt x="506" y="78"/>
                    <a:pt x="506" y="78"/>
                  </a:cubicBezTo>
                  <a:cubicBezTo>
                    <a:pt x="500" y="74"/>
                    <a:pt x="500" y="74"/>
                    <a:pt x="500" y="74"/>
                  </a:cubicBezTo>
                  <a:cubicBezTo>
                    <a:pt x="495" y="73"/>
                    <a:pt x="495" y="73"/>
                    <a:pt x="495" y="73"/>
                  </a:cubicBezTo>
                  <a:cubicBezTo>
                    <a:pt x="488" y="66"/>
                    <a:pt x="488" y="66"/>
                    <a:pt x="488" y="66"/>
                  </a:cubicBezTo>
                  <a:cubicBezTo>
                    <a:pt x="482" y="64"/>
                    <a:pt x="482" y="64"/>
                    <a:pt x="482" y="64"/>
                  </a:cubicBezTo>
                  <a:cubicBezTo>
                    <a:pt x="476" y="61"/>
                    <a:pt x="476" y="61"/>
                    <a:pt x="476" y="61"/>
                  </a:cubicBezTo>
                  <a:cubicBezTo>
                    <a:pt x="476" y="61"/>
                    <a:pt x="473" y="69"/>
                    <a:pt x="472" y="70"/>
                  </a:cubicBezTo>
                  <a:cubicBezTo>
                    <a:pt x="471" y="70"/>
                    <a:pt x="466" y="72"/>
                    <a:pt x="465" y="72"/>
                  </a:cubicBezTo>
                  <a:cubicBezTo>
                    <a:pt x="463" y="73"/>
                    <a:pt x="462" y="78"/>
                    <a:pt x="462" y="78"/>
                  </a:cubicBezTo>
                  <a:cubicBezTo>
                    <a:pt x="457" y="81"/>
                    <a:pt x="457" y="81"/>
                    <a:pt x="457" y="81"/>
                  </a:cubicBezTo>
                  <a:cubicBezTo>
                    <a:pt x="457" y="81"/>
                    <a:pt x="454" y="79"/>
                    <a:pt x="452" y="79"/>
                  </a:cubicBezTo>
                  <a:cubicBezTo>
                    <a:pt x="451" y="79"/>
                    <a:pt x="450" y="80"/>
                    <a:pt x="450" y="80"/>
                  </a:cubicBezTo>
                  <a:cubicBezTo>
                    <a:pt x="448" y="83"/>
                    <a:pt x="448" y="83"/>
                    <a:pt x="448" y="83"/>
                  </a:cubicBezTo>
                  <a:cubicBezTo>
                    <a:pt x="448" y="83"/>
                    <a:pt x="447" y="83"/>
                    <a:pt x="444" y="81"/>
                  </a:cubicBezTo>
                  <a:cubicBezTo>
                    <a:pt x="442" y="80"/>
                    <a:pt x="439" y="78"/>
                    <a:pt x="439" y="78"/>
                  </a:cubicBezTo>
                  <a:cubicBezTo>
                    <a:pt x="436" y="77"/>
                    <a:pt x="436" y="77"/>
                    <a:pt x="436" y="77"/>
                  </a:cubicBezTo>
                  <a:cubicBezTo>
                    <a:pt x="436" y="77"/>
                    <a:pt x="427" y="81"/>
                    <a:pt x="426" y="82"/>
                  </a:cubicBezTo>
                  <a:cubicBezTo>
                    <a:pt x="426" y="83"/>
                    <a:pt x="424" y="86"/>
                    <a:pt x="424" y="86"/>
                  </a:cubicBezTo>
                  <a:cubicBezTo>
                    <a:pt x="419" y="82"/>
                    <a:pt x="419" y="82"/>
                    <a:pt x="419" y="82"/>
                  </a:cubicBezTo>
                  <a:cubicBezTo>
                    <a:pt x="413" y="78"/>
                    <a:pt x="413" y="78"/>
                    <a:pt x="413" y="78"/>
                  </a:cubicBezTo>
                  <a:cubicBezTo>
                    <a:pt x="412" y="71"/>
                    <a:pt x="412" y="71"/>
                    <a:pt x="412" y="71"/>
                  </a:cubicBezTo>
                  <a:cubicBezTo>
                    <a:pt x="401" y="61"/>
                    <a:pt x="401" y="61"/>
                    <a:pt x="401" y="61"/>
                  </a:cubicBezTo>
                  <a:cubicBezTo>
                    <a:pt x="399" y="51"/>
                    <a:pt x="399" y="51"/>
                    <a:pt x="399" y="51"/>
                  </a:cubicBezTo>
                  <a:cubicBezTo>
                    <a:pt x="391" y="45"/>
                    <a:pt x="391" y="45"/>
                    <a:pt x="391" y="45"/>
                  </a:cubicBezTo>
                  <a:cubicBezTo>
                    <a:pt x="386" y="51"/>
                    <a:pt x="386" y="51"/>
                    <a:pt x="386" y="51"/>
                  </a:cubicBezTo>
                  <a:cubicBezTo>
                    <a:pt x="378" y="50"/>
                    <a:pt x="378" y="50"/>
                    <a:pt x="378" y="50"/>
                  </a:cubicBezTo>
                  <a:cubicBezTo>
                    <a:pt x="370" y="52"/>
                    <a:pt x="370" y="52"/>
                    <a:pt x="370" y="52"/>
                  </a:cubicBezTo>
                  <a:cubicBezTo>
                    <a:pt x="370" y="52"/>
                    <a:pt x="365" y="57"/>
                    <a:pt x="365" y="55"/>
                  </a:cubicBezTo>
                  <a:cubicBezTo>
                    <a:pt x="364" y="53"/>
                    <a:pt x="366" y="49"/>
                    <a:pt x="366" y="47"/>
                  </a:cubicBezTo>
                  <a:cubicBezTo>
                    <a:pt x="365" y="46"/>
                    <a:pt x="360" y="49"/>
                    <a:pt x="361" y="45"/>
                  </a:cubicBezTo>
                  <a:cubicBezTo>
                    <a:pt x="362" y="43"/>
                    <a:pt x="361" y="40"/>
                    <a:pt x="360" y="39"/>
                  </a:cubicBezTo>
                  <a:cubicBezTo>
                    <a:pt x="358" y="37"/>
                    <a:pt x="352" y="37"/>
                    <a:pt x="354" y="33"/>
                  </a:cubicBezTo>
                  <a:cubicBezTo>
                    <a:pt x="356" y="30"/>
                    <a:pt x="361" y="28"/>
                    <a:pt x="361" y="28"/>
                  </a:cubicBezTo>
                  <a:cubicBezTo>
                    <a:pt x="361" y="26"/>
                    <a:pt x="361" y="26"/>
                    <a:pt x="361" y="26"/>
                  </a:cubicBezTo>
                  <a:cubicBezTo>
                    <a:pt x="357" y="22"/>
                    <a:pt x="357" y="22"/>
                    <a:pt x="357" y="22"/>
                  </a:cubicBezTo>
                  <a:cubicBezTo>
                    <a:pt x="346" y="17"/>
                    <a:pt x="346" y="17"/>
                    <a:pt x="346" y="17"/>
                  </a:cubicBezTo>
                  <a:cubicBezTo>
                    <a:pt x="346" y="17"/>
                    <a:pt x="345" y="11"/>
                    <a:pt x="343" y="11"/>
                  </a:cubicBezTo>
                  <a:cubicBezTo>
                    <a:pt x="342" y="10"/>
                    <a:pt x="339" y="7"/>
                    <a:pt x="339" y="7"/>
                  </a:cubicBezTo>
                  <a:cubicBezTo>
                    <a:pt x="339" y="7"/>
                    <a:pt x="336" y="3"/>
                    <a:pt x="332" y="2"/>
                  </a:cubicBezTo>
                  <a:cubicBezTo>
                    <a:pt x="328" y="0"/>
                    <a:pt x="325" y="9"/>
                    <a:pt x="325" y="9"/>
                  </a:cubicBezTo>
                  <a:cubicBezTo>
                    <a:pt x="321" y="5"/>
                    <a:pt x="321" y="5"/>
                    <a:pt x="321" y="5"/>
                  </a:cubicBezTo>
                  <a:cubicBezTo>
                    <a:pt x="313" y="8"/>
                    <a:pt x="313" y="8"/>
                    <a:pt x="313" y="8"/>
                  </a:cubicBezTo>
                  <a:cubicBezTo>
                    <a:pt x="307" y="17"/>
                    <a:pt x="307" y="17"/>
                    <a:pt x="307" y="17"/>
                  </a:cubicBezTo>
                  <a:cubicBezTo>
                    <a:pt x="303" y="18"/>
                    <a:pt x="303" y="18"/>
                    <a:pt x="303" y="18"/>
                  </a:cubicBezTo>
                  <a:cubicBezTo>
                    <a:pt x="297" y="19"/>
                    <a:pt x="297" y="19"/>
                    <a:pt x="297" y="19"/>
                  </a:cubicBezTo>
                  <a:cubicBezTo>
                    <a:pt x="288" y="21"/>
                    <a:pt x="288" y="21"/>
                    <a:pt x="288" y="21"/>
                  </a:cubicBezTo>
                  <a:cubicBezTo>
                    <a:pt x="286" y="27"/>
                    <a:pt x="286" y="27"/>
                    <a:pt x="286" y="27"/>
                  </a:cubicBezTo>
                  <a:cubicBezTo>
                    <a:pt x="287" y="33"/>
                    <a:pt x="287" y="33"/>
                    <a:pt x="287" y="33"/>
                  </a:cubicBezTo>
                  <a:cubicBezTo>
                    <a:pt x="282" y="37"/>
                    <a:pt x="282" y="37"/>
                    <a:pt x="282" y="37"/>
                  </a:cubicBezTo>
                  <a:cubicBezTo>
                    <a:pt x="270" y="36"/>
                    <a:pt x="270" y="36"/>
                    <a:pt x="270" y="36"/>
                  </a:cubicBezTo>
                  <a:cubicBezTo>
                    <a:pt x="262" y="38"/>
                    <a:pt x="262" y="38"/>
                    <a:pt x="262" y="38"/>
                  </a:cubicBezTo>
                  <a:cubicBezTo>
                    <a:pt x="258" y="44"/>
                    <a:pt x="258" y="44"/>
                    <a:pt x="258" y="44"/>
                  </a:cubicBezTo>
                  <a:cubicBezTo>
                    <a:pt x="246" y="44"/>
                    <a:pt x="246" y="44"/>
                    <a:pt x="246" y="44"/>
                  </a:cubicBezTo>
                  <a:cubicBezTo>
                    <a:pt x="244" y="56"/>
                    <a:pt x="244" y="56"/>
                    <a:pt x="244" y="56"/>
                  </a:cubicBezTo>
                  <a:cubicBezTo>
                    <a:pt x="241" y="64"/>
                    <a:pt x="241" y="64"/>
                    <a:pt x="241" y="64"/>
                  </a:cubicBezTo>
                  <a:cubicBezTo>
                    <a:pt x="238" y="73"/>
                    <a:pt x="238" y="73"/>
                    <a:pt x="238" y="73"/>
                  </a:cubicBezTo>
                  <a:cubicBezTo>
                    <a:pt x="240" y="78"/>
                    <a:pt x="240" y="78"/>
                    <a:pt x="240" y="78"/>
                  </a:cubicBezTo>
                  <a:cubicBezTo>
                    <a:pt x="243" y="85"/>
                    <a:pt x="243" y="85"/>
                    <a:pt x="243" y="85"/>
                  </a:cubicBezTo>
                  <a:cubicBezTo>
                    <a:pt x="249" y="92"/>
                    <a:pt x="249" y="92"/>
                    <a:pt x="249" y="92"/>
                  </a:cubicBezTo>
                  <a:cubicBezTo>
                    <a:pt x="249" y="92"/>
                    <a:pt x="249" y="92"/>
                    <a:pt x="249" y="92"/>
                  </a:cubicBezTo>
                  <a:cubicBezTo>
                    <a:pt x="243" y="94"/>
                    <a:pt x="243" y="94"/>
                    <a:pt x="243" y="94"/>
                  </a:cubicBezTo>
                  <a:cubicBezTo>
                    <a:pt x="239" y="95"/>
                    <a:pt x="239" y="95"/>
                    <a:pt x="239" y="95"/>
                  </a:cubicBezTo>
                  <a:cubicBezTo>
                    <a:pt x="235" y="89"/>
                    <a:pt x="235" y="89"/>
                    <a:pt x="235" y="89"/>
                  </a:cubicBezTo>
                  <a:cubicBezTo>
                    <a:pt x="229" y="87"/>
                    <a:pt x="229" y="87"/>
                    <a:pt x="229" y="87"/>
                  </a:cubicBezTo>
                  <a:cubicBezTo>
                    <a:pt x="222" y="90"/>
                    <a:pt x="222" y="90"/>
                    <a:pt x="222" y="90"/>
                  </a:cubicBezTo>
                  <a:cubicBezTo>
                    <a:pt x="215" y="92"/>
                    <a:pt x="215" y="92"/>
                    <a:pt x="215" y="92"/>
                  </a:cubicBezTo>
                  <a:cubicBezTo>
                    <a:pt x="213" y="92"/>
                    <a:pt x="213" y="92"/>
                    <a:pt x="213" y="92"/>
                  </a:cubicBezTo>
                  <a:cubicBezTo>
                    <a:pt x="211" y="96"/>
                    <a:pt x="211" y="96"/>
                    <a:pt x="211" y="96"/>
                  </a:cubicBezTo>
                  <a:cubicBezTo>
                    <a:pt x="205" y="99"/>
                    <a:pt x="205" y="99"/>
                    <a:pt x="205" y="99"/>
                  </a:cubicBezTo>
                  <a:cubicBezTo>
                    <a:pt x="205" y="99"/>
                    <a:pt x="203" y="97"/>
                    <a:pt x="202" y="96"/>
                  </a:cubicBezTo>
                  <a:cubicBezTo>
                    <a:pt x="201" y="95"/>
                    <a:pt x="198" y="93"/>
                    <a:pt x="198" y="93"/>
                  </a:cubicBezTo>
                  <a:cubicBezTo>
                    <a:pt x="198" y="93"/>
                    <a:pt x="197" y="91"/>
                    <a:pt x="196" y="90"/>
                  </a:cubicBezTo>
                  <a:cubicBezTo>
                    <a:pt x="195" y="90"/>
                    <a:pt x="189" y="94"/>
                    <a:pt x="189" y="94"/>
                  </a:cubicBezTo>
                  <a:cubicBezTo>
                    <a:pt x="189" y="94"/>
                    <a:pt x="184" y="97"/>
                    <a:pt x="184" y="98"/>
                  </a:cubicBezTo>
                  <a:cubicBezTo>
                    <a:pt x="185" y="98"/>
                    <a:pt x="184" y="103"/>
                    <a:pt x="184" y="103"/>
                  </a:cubicBezTo>
                  <a:cubicBezTo>
                    <a:pt x="177" y="97"/>
                    <a:pt x="177" y="97"/>
                    <a:pt x="177" y="97"/>
                  </a:cubicBezTo>
                  <a:cubicBezTo>
                    <a:pt x="172" y="101"/>
                    <a:pt x="172" y="101"/>
                    <a:pt x="172" y="101"/>
                  </a:cubicBezTo>
                  <a:cubicBezTo>
                    <a:pt x="168" y="98"/>
                    <a:pt x="168" y="98"/>
                    <a:pt x="168" y="98"/>
                  </a:cubicBezTo>
                  <a:cubicBezTo>
                    <a:pt x="166" y="97"/>
                    <a:pt x="166" y="97"/>
                    <a:pt x="166" y="97"/>
                  </a:cubicBezTo>
                  <a:cubicBezTo>
                    <a:pt x="160" y="104"/>
                    <a:pt x="160" y="104"/>
                    <a:pt x="160" y="104"/>
                  </a:cubicBezTo>
                  <a:cubicBezTo>
                    <a:pt x="156" y="102"/>
                    <a:pt x="156" y="102"/>
                    <a:pt x="156" y="102"/>
                  </a:cubicBezTo>
                  <a:cubicBezTo>
                    <a:pt x="154" y="109"/>
                    <a:pt x="154" y="109"/>
                    <a:pt x="154" y="109"/>
                  </a:cubicBezTo>
                  <a:cubicBezTo>
                    <a:pt x="149" y="105"/>
                    <a:pt x="149" y="105"/>
                    <a:pt x="149" y="105"/>
                  </a:cubicBezTo>
                  <a:cubicBezTo>
                    <a:pt x="149" y="105"/>
                    <a:pt x="144" y="104"/>
                    <a:pt x="143" y="104"/>
                  </a:cubicBezTo>
                  <a:cubicBezTo>
                    <a:pt x="142" y="104"/>
                    <a:pt x="139" y="108"/>
                    <a:pt x="139" y="108"/>
                  </a:cubicBezTo>
                  <a:cubicBezTo>
                    <a:pt x="134" y="104"/>
                    <a:pt x="134" y="104"/>
                    <a:pt x="134" y="104"/>
                  </a:cubicBezTo>
                  <a:cubicBezTo>
                    <a:pt x="130" y="101"/>
                    <a:pt x="130" y="101"/>
                    <a:pt x="130" y="101"/>
                  </a:cubicBezTo>
                  <a:cubicBezTo>
                    <a:pt x="130" y="101"/>
                    <a:pt x="119" y="102"/>
                    <a:pt x="118" y="102"/>
                  </a:cubicBezTo>
                  <a:cubicBezTo>
                    <a:pt x="117" y="102"/>
                    <a:pt x="110" y="101"/>
                    <a:pt x="110" y="101"/>
                  </a:cubicBezTo>
                  <a:cubicBezTo>
                    <a:pt x="101" y="103"/>
                    <a:pt x="101" y="103"/>
                    <a:pt x="101" y="103"/>
                  </a:cubicBezTo>
                  <a:cubicBezTo>
                    <a:pt x="88" y="103"/>
                    <a:pt x="88" y="103"/>
                    <a:pt x="88" y="103"/>
                  </a:cubicBezTo>
                  <a:cubicBezTo>
                    <a:pt x="76" y="104"/>
                    <a:pt x="76" y="104"/>
                    <a:pt x="76" y="104"/>
                  </a:cubicBezTo>
                  <a:cubicBezTo>
                    <a:pt x="67" y="104"/>
                    <a:pt x="67" y="104"/>
                    <a:pt x="67" y="104"/>
                  </a:cubicBezTo>
                  <a:cubicBezTo>
                    <a:pt x="60" y="109"/>
                    <a:pt x="60" y="109"/>
                    <a:pt x="60" y="109"/>
                  </a:cubicBezTo>
                  <a:cubicBezTo>
                    <a:pt x="53" y="110"/>
                    <a:pt x="53" y="110"/>
                    <a:pt x="53" y="110"/>
                  </a:cubicBezTo>
                  <a:cubicBezTo>
                    <a:pt x="45" y="111"/>
                    <a:pt x="45" y="111"/>
                    <a:pt x="45" y="111"/>
                  </a:cubicBezTo>
                  <a:cubicBezTo>
                    <a:pt x="44" y="111"/>
                    <a:pt x="44" y="111"/>
                    <a:pt x="44" y="111"/>
                  </a:cubicBezTo>
                  <a:cubicBezTo>
                    <a:pt x="43" y="112"/>
                    <a:pt x="43" y="112"/>
                    <a:pt x="43" y="112"/>
                  </a:cubicBezTo>
                  <a:cubicBezTo>
                    <a:pt x="40" y="114"/>
                    <a:pt x="40" y="114"/>
                    <a:pt x="40" y="114"/>
                  </a:cubicBezTo>
                  <a:cubicBezTo>
                    <a:pt x="40" y="115"/>
                    <a:pt x="40" y="115"/>
                    <a:pt x="40" y="115"/>
                  </a:cubicBezTo>
                  <a:cubicBezTo>
                    <a:pt x="38" y="117"/>
                    <a:pt x="38" y="117"/>
                    <a:pt x="38" y="117"/>
                  </a:cubicBezTo>
                  <a:cubicBezTo>
                    <a:pt x="37" y="122"/>
                    <a:pt x="37" y="122"/>
                    <a:pt x="37" y="122"/>
                  </a:cubicBezTo>
                  <a:cubicBezTo>
                    <a:pt x="36" y="124"/>
                    <a:pt x="34" y="126"/>
                    <a:pt x="33" y="128"/>
                  </a:cubicBezTo>
                  <a:cubicBezTo>
                    <a:pt x="33" y="128"/>
                    <a:pt x="33" y="128"/>
                    <a:pt x="33" y="128"/>
                  </a:cubicBezTo>
                  <a:cubicBezTo>
                    <a:pt x="33" y="128"/>
                    <a:pt x="30" y="127"/>
                    <a:pt x="30" y="129"/>
                  </a:cubicBezTo>
                  <a:cubicBezTo>
                    <a:pt x="30" y="130"/>
                    <a:pt x="30" y="130"/>
                    <a:pt x="30" y="130"/>
                  </a:cubicBezTo>
                  <a:cubicBezTo>
                    <a:pt x="27" y="131"/>
                    <a:pt x="22" y="129"/>
                    <a:pt x="22" y="129"/>
                  </a:cubicBezTo>
                  <a:cubicBezTo>
                    <a:pt x="17" y="132"/>
                    <a:pt x="17" y="132"/>
                    <a:pt x="17" y="132"/>
                  </a:cubicBezTo>
                  <a:cubicBezTo>
                    <a:pt x="17" y="133"/>
                    <a:pt x="17" y="134"/>
                    <a:pt x="18" y="134"/>
                  </a:cubicBezTo>
                  <a:cubicBezTo>
                    <a:pt x="19" y="135"/>
                    <a:pt x="19" y="135"/>
                    <a:pt x="19" y="136"/>
                  </a:cubicBezTo>
                  <a:cubicBezTo>
                    <a:pt x="20" y="136"/>
                    <a:pt x="20" y="137"/>
                    <a:pt x="20" y="137"/>
                  </a:cubicBezTo>
                  <a:cubicBezTo>
                    <a:pt x="22" y="142"/>
                    <a:pt x="22" y="142"/>
                    <a:pt x="22" y="142"/>
                  </a:cubicBezTo>
                  <a:cubicBezTo>
                    <a:pt x="22" y="146"/>
                    <a:pt x="22" y="146"/>
                    <a:pt x="22" y="146"/>
                  </a:cubicBezTo>
                  <a:cubicBezTo>
                    <a:pt x="22" y="146"/>
                    <a:pt x="22" y="149"/>
                    <a:pt x="24" y="149"/>
                  </a:cubicBezTo>
                  <a:cubicBezTo>
                    <a:pt x="26" y="149"/>
                    <a:pt x="27" y="150"/>
                    <a:pt x="27" y="152"/>
                  </a:cubicBezTo>
                  <a:cubicBezTo>
                    <a:pt x="27" y="154"/>
                    <a:pt x="32" y="156"/>
                    <a:pt x="32" y="156"/>
                  </a:cubicBezTo>
                  <a:cubicBezTo>
                    <a:pt x="32" y="156"/>
                    <a:pt x="32" y="160"/>
                    <a:pt x="33" y="161"/>
                  </a:cubicBezTo>
                  <a:cubicBezTo>
                    <a:pt x="35" y="162"/>
                    <a:pt x="37" y="163"/>
                    <a:pt x="40" y="163"/>
                  </a:cubicBezTo>
                  <a:cubicBezTo>
                    <a:pt x="43" y="164"/>
                    <a:pt x="42" y="168"/>
                    <a:pt x="44" y="169"/>
                  </a:cubicBezTo>
                  <a:cubicBezTo>
                    <a:pt x="46" y="170"/>
                    <a:pt x="48" y="172"/>
                    <a:pt x="46" y="172"/>
                  </a:cubicBezTo>
                  <a:cubicBezTo>
                    <a:pt x="45" y="173"/>
                    <a:pt x="42" y="173"/>
                    <a:pt x="42" y="173"/>
                  </a:cubicBezTo>
                  <a:cubicBezTo>
                    <a:pt x="42" y="173"/>
                    <a:pt x="41" y="174"/>
                    <a:pt x="41" y="176"/>
                  </a:cubicBezTo>
                  <a:cubicBezTo>
                    <a:pt x="42" y="177"/>
                    <a:pt x="42" y="177"/>
                    <a:pt x="42" y="177"/>
                  </a:cubicBezTo>
                  <a:cubicBezTo>
                    <a:pt x="46" y="182"/>
                    <a:pt x="46" y="182"/>
                    <a:pt x="46" y="182"/>
                  </a:cubicBezTo>
                  <a:cubicBezTo>
                    <a:pt x="46" y="188"/>
                    <a:pt x="46" y="188"/>
                    <a:pt x="46" y="188"/>
                  </a:cubicBezTo>
                  <a:cubicBezTo>
                    <a:pt x="46" y="188"/>
                    <a:pt x="46" y="190"/>
                    <a:pt x="46" y="192"/>
                  </a:cubicBezTo>
                  <a:cubicBezTo>
                    <a:pt x="46" y="193"/>
                    <a:pt x="45" y="195"/>
                    <a:pt x="43" y="195"/>
                  </a:cubicBezTo>
                  <a:cubicBezTo>
                    <a:pt x="43" y="195"/>
                    <a:pt x="43" y="195"/>
                    <a:pt x="43" y="195"/>
                  </a:cubicBezTo>
                  <a:cubicBezTo>
                    <a:pt x="43" y="195"/>
                    <a:pt x="43" y="195"/>
                    <a:pt x="43" y="195"/>
                  </a:cubicBezTo>
                  <a:cubicBezTo>
                    <a:pt x="42" y="195"/>
                    <a:pt x="42" y="195"/>
                    <a:pt x="42" y="195"/>
                  </a:cubicBezTo>
                  <a:cubicBezTo>
                    <a:pt x="41" y="196"/>
                    <a:pt x="41" y="198"/>
                    <a:pt x="40" y="198"/>
                  </a:cubicBezTo>
                  <a:cubicBezTo>
                    <a:pt x="39" y="199"/>
                    <a:pt x="37" y="196"/>
                    <a:pt x="36" y="199"/>
                  </a:cubicBezTo>
                  <a:cubicBezTo>
                    <a:pt x="35" y="203"/>
                    <a:pt x="33" y="206"/>
                    <a:pt x="33" y="207"/>
                  </a:cubicBezTo>
                  <a:cubicBezTo>
                    <a:pt x="32" y="208"/>
                    <a:pt x="29" y="209"/>
                    <a:pt x="29" y="211"/>
                  </a:cubicBezTo>
                  <a:cubicBezTo>
                    <a:pt x="28" y="213"/>
                    <a:pt x="28" y="211"/>
                    <a:pt x="26" y="216"/>
                  </a:cubicBezTo>
                  <a:cubicBezTo>
                    <a:pt x="24" y="221"/>
                    <a:pt x="23" y="223"/>
                    <a:pt x="23" y="223"/>
                  </a:cubicBezTo>
                  <a:cubicBezTo>
                    <a:pt x="14" y="235"/>
                    <a:pt x="14" y="235"/>
                    <a:pt x="14" y="235"/>
                  </a:cubicBezTo>
                  <a:cubicBezTo>
                    <a:pt x="14" y="235"/>
                    <a:pt x="9" y="243"/>
                    <a:pt x="9" y="244"/>
                  </a:cubicBezTo>
                  <a:cubicBezTo>
                    <a:pt x="9" y="245"/>
                    <a:pt x="9" y="249"/>
                    <a:pt x="9" y="249"/>
                  </a:cubicBezTo>
                  <a:cubicBezTo>
                    <a:pt x="13" y="253"/>
                    <a:pt x="13" y="253"/>
                    <a:pt x="13" y="253"/>
                  </a:cubicBezTo>
                  <a:cubicBezTo>
                    <a:pt x="13" y="257"/>
                    <a:pt x="13" y="257"/>
                    <a:pt x="13" y="257"/>
                  </a:cubicBezTo>
                  <a:cubicBezTo>
                    <a:pt x="13" y="257"/>
                    <a:pt x="13" y="260"/>
                    <a:pt x="14" y="261"/>
                  </a:cubicBezTo>
                  <a:cubicBezTo>
                    <a:pt x="15" y="261"/>
                    <a:pt x="15" y="261"/>
                    <a:pt x="15" y="261"/>
                  </a:cubicBezTo>
                  <a:cubicBezTo>
                    <a:pt x="14" y="264"/>
                    <a:pt x="14" y="264"/>
                    <a:pt x="14" y="264"/>
                  </a:cubicBezTo>
                  <a:cubicBezTo>
                    <a:pt x="14" y="264"/>
                    <a:pt x="15" y="267"/>
                    <a:pt x="16" y="267"/>
                  </a:cubicBezTo>
                  <a:cubicBezTo>
                    <a:pt x="16" y="267"/>
                    <a:pt x="18" y="268"/>
                    <a:pt x="18" y="268"/>
                  </a:cubicBezTo>
                  <a:cubicBezTo>
                    <a:pt x="18" y="268"/>
                    <a:pt x="20" y="270"/>
                    <a:pt x="20" y="270"/>
                  </a:cubicBezTo>
                  <a:cubicBezTo>
                    <a:pt x="21" y="271"/>
                    <a:pt x="20" y="273"/>
                    <a:pt x="20" y="273"/>
                  </a:cubicBezTo>
                  <a:cubicBezTo>
                    <a:pt x="20" y="273"/>
                    <a:pt x="20" y="274"/>
                    <a:pt x="19" y="274"/>
                  </a:cubicBezTo>
                  <a:cubicBezTo>
                    <a:pt x="18" y="274"/>
                    <a:pt x="18" y="274"/>
                    <a:pt x="16" y="274"/>
                  </a:cubicBezTo>
                  <a:cubicBezTo>
                    <a:pt x="16" y="273"/>
                    <a:pt x="16" y="273"/>
                    <a:pt x="15" y="273"/>
                  </a:cubicBezTo>
                  <a:cubicBezTo>
                    <a:pt x="13" y="273"/>
                    <a:pt x="13" y="273"/>
                    <a:pt x="13" y="273"/>
                  </a:cubicBezTo>
                  <a:cubicBezTo>
                    <a:pt x="12" y="273"/>
                    <a:pt x="12" y="273"/>
                    <a:pt x="11" y="273"/>
                  </a:cubicBezTo>
                  <a:cubicBezTo>
                    <a:pt x="10" y="273"/>
                    <a:pt x="10" y="273"/>
                    <a:pt x="10" y="273"/>
                  </a:cubicBezTo>
                  <a:cubicBezTo>
                    <a:pt x="9" y="273"/>
                    <a:pt x="9" y="273"/>
                    <a:pt x="8" y="274"/>
                  </a:cubicBezTo>
                  <a:cubicBezTo>
                    <a:pt x="8" y="275"/>
                    <a:pt x="8" y="275"/>
                    <a:pt x="8" y="275"/>
                  </a:cubicBezTo>
                  <a:cubicBezTo>
                    <a:pt x="8" y="275"/>
                    <a:pt x="7" y="276"/>
                    <a:pt x="7" y="277"/>
                  </a:cubicBezTo>
                  <a:cubicBezTo>
                    <a:pt x="6" y="277"/>
                    <a:pt x="6" y="279"/>
                    <a:pt x="6" y="279"/>
                  </a:cubicBezTo>
                  <a:cubicBezTo>
                    <a:pt x="6" y="279"/>
                    <a:pt x="6" y="280"/>
                    <a:pt x="6" y="280"/>
                  </a:cubicBezTo>
                  <a:cubicBezTo>
                    <a:pt x="6" y="280"/>
                    <a:pt x="6" y="282"/>
                    <a:pt x="6" y="282"/>
                  </a:cubicBezTo>
                  <a:cubicBezTo>
                    <a:pt x="5" y="284"/>
                    <a:pt x="5" y="284"/>
                    <a:pt x="5" y="284"/>
                  </a:cubicBezTo>
                  <a:cubicBezTo>
                    <a:pt x="5" y="284"/>
                    <a:pt x="4" y="285"/>
                    <a:pt x="5" y="286"/>
                  </a:cubicBezTo>
                  <a:cubicBezTo>
                    <a:pt x="5" y="286"/>
                    <a:pt x="5" y="287"/>
                    <a:pt x="5" y="287"/>
                  </a:cubicBezTo>
                  <a:cubicBezTo>
                    <a:pt x="6" y="288"/>
                    <a:pt x="6" y="288"/>
                    <a:pt x="6" y="288"/>
                  </a:cubicBezTo>
                  <a:cubicBezTo>
                    <a:pt x="4" y="290"/>
                    <a:pt x="4" y="290"/>
                    <a:pt x="4" y="290"/>
                  </a:cubicBezTo>
                  <a:cubicBezTo>
                    <a:pt x="4" y="292"/>
                    <a:pt x="4" y="292"/>
                    <a:pt x="4" y="292"/>
                  </a:cubicBezTo>
                  <a:cubicBezTo>
                    <a:pt x="4" y="292"/>
                    <a:pt x="5" y="293"/>
                    <a:pt x="4" y="294"/>
                  </a:cubicBezTo>
                  <a:cubicBezTo>
                    <a:pt x="4" y="294"/>
                    <a:pt x="3" y="295"/>
                    <a:pt x="3" y="295"/>
                  </a:cubicBezTo>
                  <a:cubicBezTo>
                    <a:pt x="3" y="295"/>
                    <a:pt x="1" y="297"/>
                    <a:pt x="1" y="297"/>
                  </a:cubicBezTo>
                  <a:cubicBezTo>
                    <a:pt x="1" y="297"/>
                    <a:pt x="1" y="298"/>
                    <a:pt x="1" y="298"/>
                  </a:cubicBezTo>
                  <a:cubicBezTo>
                    <a:pt x="1" y="298"/>
                    <a:pt x="0" y="300"/>
                    <a:pt x="0" y="300"/>
                  </a:cubicBezTo>
                  <a:cubicBezTo>
                    <a:pt x="0" y="300"/>
                    <a:pt x="0" y="303"/>
                    <a:pt x="0" y="303"/>
                  </a:cubicBezTo>
                  <a:cubicBezTo>
                    <a:pt x="0" y="303"/>
                    <a:pt x="1" y="304"/>
                    <a:pt x="1" y="304"/>
                  </a:cubicBezTo>
                  <a:cubicBezTo>
                    <a:pt x="1" y="304"/>
                    <a:pt x="1" y="305"/>
                    <a:pt x="1" y="306"/>
                  </a:cubicBezTo>
                  <a:cubicBezTo>
                    <a:pt x="0" y="306"/>
                    <a:pt x="1" y="307"/>
                    <a:pt x="1" y="308"/>
                  </a:cubicBezTo>
                  <a:cubicBezTo>
                    <a:pt x="1" y="308"/>
                    <a:pt x="1" y="309"/>
                    <a:pt x="1" y="309"/>
                  </a:cubicBezTo>
                  <a:cubicBezTo>
                    <a:pt x="0" y="311"/>
                    <a:pt x="0" y="311"/>
                    <a:pt x="0" y="311"/>
                  </a:cubicBezTo>
                  <a:cubicBezTo>
                    <a:pt x="0" y="311"/>
                    <a:pt x="0" y="311"/>
                    <a:pt x="0" y="311"/>
                  </a:cubicBezTo>
                  <a:cubicBezTo>
                    <a:pt x="0" y="312"/>
                    <a:pt x="0" y="312"/>
                    <a:pt x="0" y="312"/>
                  </a:cubicBezTo>
                  <a:cubicBezTo>
                    <a:pt x="0" y="314"/>
                    <a:pt x="0" y="314"/>
                    <a:pt x="0" y="314"/>
                  </a:cubicBezTo>
                  <a:cubicBezTo>
                    <a:pt x="2" y="314"/>
                    <a:pt x="2" y="314"/>
                    <a:pt x="2" y="314"/>
                  </a:cubicBezTo>
                  <a:cubicBezTo>
                    <a:pt x="3" y="313"/>
                    <a:pt x="3" y="313"/>
                    <a:pt x="3" y="313"/>
                  </a:cubicBezTo>
                  <a:cubicBezTo>
                    <a:pt x="8" y="311"/>
                    <a:pt x="8" y="311"/>
                    <a:pt x="8" y="311"/>
                  </a:cubicBezTo>
                  <a:cubicBezTo>
                    <a:pt x="11" y="314"/>
                    <a:pt x="11" y="314"/>
                    <a:pt x="11" y="314"/>
                  </a:cubicBezTo>
                  <a:cubicBezTo>
                    <a:pt x="14" y="317"/>
                    <a:pt x="14" y="317"/>
                    <a:pt x="14" y="317"/>
                  </a:cubicBezTo>
                  <a:cubicBezTo>
                    <a:pt x="19" y="317"/>
                    <a:pt x="19" y="317"/>
                    <a:pt x="19" y="317"/>
                  </a:cubicBezTo>
                  <a:cubicBezTo>
                    <a:pt x="22" y="321"/>
                    <a:pt x="22" y="321"/>
                    <a:pt x="22" y="321"/>
                  </a:cubicBezTo>
                  <a:cubicBezTo>
                    <a:pt x="25" y="324"/>
                    <a:pt x="25" y="324"/>
                    <a:pt x="25" y="324"/>
                  </a:cubicBezTo>
                  <a:cubicBezTo>
                    <a:pt x="30" y="323"/>
                    <a:pt x="30" y="323"/>
                    <a:pt x="30" y="323"/>
                  </a:cubicBezTo>
                  <a:cubicBezTo>
                    <a:pt x="35" y="326"/>
                    <a:pt x="35" y="326"/>
                    <a:pt x="35" y="326"/>
                  </a:cubicBezTo>
                  <a:cubicBezTo>
                    <a:pt x="34" y="329"/>
                    <a:pt x="34" y="329"/>
                    <a:pt x="34" y="329"/>
                  </a:cubicBezTo>
                  <a:cubicBezTo>
                    <a:pt x="34" y="329"/>
                    <a:pt x="38" y="324"/>
                    <a:pt x="39" y="323"/>
                  </a:cubicBezTo>
                  <a:cubicBezTo>
                    <a:pt x="40" y="322"/>
                    <a:pt x="44" y="321"/>
                    <a:pt x="44" y="321"/>
                  </a:cubicBezTo>
                  <a:cubicBezTo>
                    <a:pt x="44" y="321"/>
                    <a:pt x="46" y="323"/>
                    <a:pt x="48" y="324"/>
                  </a:cubicBezTo>
                  <a:cubicBezTo>
                    <a:pt x="51" y="324"/>
                    <a:pt x="51" y="324"/>
                    <a:pt x="51" y="324"/>
                  </a:cubicBezTo>
                  <a:cubicBezTo>
                    <a:pt x="53" y="324"/>
                    <a:pt x="61" y="323"/>
                    <a:pt x="61" y="323"/>
                  </a:cubicBezTo>
                  <a:cubicBezTo>
                    <a:pt x="72" y="324"/>
                    <a:pt x="72" y="324"/>
                    <a:pt x="72" y="324"/>
                  </a:cubicBezTo>
                  <a:cubicBezTo>
                    <a:pt x="78" y="321"/>
                    <a:pt x="78" y="321"/>
                    <a:pt x="78" y="321"/>
                  </a:cubicBezTo>
                  <a:cubicBezTo>
                    <a:pt x="90" y="322"/>
                    <a:pt x="90" y="322"/>
                    <a:pt x="90" y="322"/>
                  </a:cubicBezTo>
                  <a:cubicBezTo>
                    <a:pt x="92" y="321"/>
                    <a:pt x="92" y="321"/>
                    <a:pt x="92" y="321"/>
                  </a:cubicBezTo>
                  <a:cubicBezTo>
                    <a:pt x="93" y="322"/>
                    <a:pt x="93" y="322"/>
                    <a:pt x="93" y="322"/>
                  </a:cubicBezTo>
                  <a:cubicBezTo>
                    <a:pt x="97" y="321"/>
                    <a:pt x="97" y="321"/>
                    <a:pt x="97" y="321"/>
                  </a:cubicBezTo>
                  <a:cubicBezTo>
                    <a:pt x="101" y="325"/>
                    <a:pt x="101" y="325"/>
                    <a:pt x="101" y="325"/>
                  </a:cubicBezTo>
                  <a:cubicBezTo>
                    <a:pt x="109" y="324"/>
                    <a:pt x="109" y="324"/>
                    <a:pt x="109" y="324"/>
                  </a:cubicBezTo>
                  <a:cubicBezTo>
                    <a:pt x="114" y="317"/>
                    <a:pt x="114" y="317"/>
                    <a:pt x="114" y="317"/>
                  </a:cubicBezTo>
                  <a:cubicBezTo>
                    <a:pt x="114" y="317"/>
                    <a:pt x="117" y="314"/>
                    <a:pt x="121" y="313"/>
                  </a:cubicBezTo>
                  <a:cubicBezTo>
                    <a:pt x="125" y="313"/>
                    <a:pt x="132" y="310"/>
                    <a:pt x="132" y="310"/>
                  </a:cubicBezTo>
                  <a:lnTo>
                    <a:pt x="141" y="305"/>
                  </a:lnTo>
                  <a:close/>
                </a:path>
              </a:pathLst>
            </a:custGeom>
            <a:solidFill>
              <a:schemeClr val="accent1"/>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7" name="Freeform 92"/>
            <p:cNvSpPr>
              <a:spLocks noEditPoints="1"/>
            </p:cNvSpPr>
            <p:nvPr/>
          </p:nvSpPr>
          <p:spPr bwMode="auto">
            <a:xfrm>
              <a:off x="5078738" y="538527"/>
              <a:ext cx="643167" cy="1694015"/>
            </a:xfrm>
            <a:custGeom>
              <a:avLst/>
              <a:gdLst>
                <a:gd name="T0" fmla="*/ 246 w 282"/>
                <a:gd name="T1" fmla="*/ 59 h 766"/>
                <a:gd name="T2" fmla="*/ 210 w 282"/>
                <a:gd name="T3" fmla="*/ 30 h 766"/>
                <a:gd name="T4" fmla="*/ 183 w 282"/>
                <a:gd name="T5" fmla="*/ 8 h 766"/>
                <a:gd name="T6" fmla="*/ 167 w 282"/>
                <a:gd name="T7" fmla="*/ 32 h 766"/>
                <a:gd name="T8" fmla="*/ 123 w 282"/>
                <a:gd name="T9" fmla="*/ 69 h 766"/>
                <a:gd name="T10" fmla="*/ 100 w 282"/>
                <a:gd name="T11" fmla="*/ 111 h 766"/>
                <a:gd name="T12" fmla="*/ 65 w 282"/>
                <a:gd name="T13" fmla="*/ 180 h 766"/>
                <a:gd name="T14" fmla="*/ 52 w 282"/>
                <a:gd name="T15" fmla="*/ 265 h 766"/>
                <a:gd name="T16" fmla="*/ 15 w 282"/>
                <a:gd name="T17" fmla="*/ 333 h 766"/>
                <a:gd name="T18" fmla="*/ 25 w 282"/>
                <a:gd name="T19" fmla="*/ 418 h 766"/>
                <a:gd name="T20" fmla="*/ 27 w 282"/>
                <a:gd name="T21" fmla="*/ 466 h 766"/>
                <a:gd name="T22" fmla="*/ 29 w 282"/>
                <a:gd name="T23" fmla="*/ 515 h 766"/>
                <a:gd name="T24" fmla="*/ 13 w 282"/>
                <a:gd name="T25" fmla="*/ 535 h 766"/>
                <a:gd name="T26" fmla="*/ 8 w 282"/>
                <a:gd name="T27" fmla="*/ 567 h 766"/>
                <a:gd name="T28" fmla="*/ 10 w 282"/>
                <a:gd name="T29" fmla="*/ 603 h 766"/>
                <a:gd name="T30" fmla="*/ 12 w 282"/>
                <a:gd name="T31" fmla="*/ 616 h 766"/>
                <a:gd name="T32" fmla="*/ 19 w 282"/>
                <a:gd name="T33" fmla="*/ 636 h 766"/>
                <a:gd name="T34" fmla="*/ 25 w 282"/>
                <a:gd name="T35" fmla="*/ 655 h 766"/>
                <a:gd name="T36" fmla="*/ 46 w 282"/>
                <a:gd name="T37" fmla="*/ 685 h 766"/>
                <a:gd name="T38" fmla="*/ 50 w 282"/>
                <a:gd name="T39" fmla="*/ 705 h 766"/>
                <a:gd name="T40" fmla="*/ 60 w 282"/>
                <a:gd name="T41" fmla="*/ 739 h 766"/>
                <a:gd name="T42" fmla="*/ 64 w 282"/>
                <a:gd name="T43" fmla="*/ 764 h 766"/>
                <a:gd name="T44" fmla="*/ 93 w 282"/>
                <a:gd name="T45" fmla="*/ 758 h 766"/>
                <a:gd name="T46" fmla="*/ 107 w 282"/>
                <a:gd name="T47" fmla="*/ 752 h 766"/>
                <a:gd name="T48" fmla="*/ 114 w 282"/>
                <a:gd name="T49" fmla="*/ 729 h 766"/>
                <a:gd name="T50" fmla="*/ 122 w 282"/>
                <a:gd name="T51" fmla="*/ 717 h 766"/>
                <a:gd name="T52" fmla="*/ 158 w 282"/>
                <a:gd name="T53" fmla="*/ 688 h 766"/>
                <a:gd name="T54" fmla="*/ 165 w 282"/>
                <a:gd name="T55" fmla="*/ 629 h 766"/>
                <a:gd name="T56" fmla="*/ 163 w 282"/>
                <a:gd name="T57" fmla="*/ 590 h 766"/>
                <a:gd name="T58" fmla="*/ 182 w 282"/>
                <a:gd name="T59" fmla="*/ 559 h 766"/>
                <a:gd name="T60" fmla="*/ 191 w 282"/>
                <a:gd name="T61" fmla="*/ 558 h 766"/>
                <a:gd name="T62" fmla="*/ 205 w 282"/>
                <a:gd name="T63" fmla="*/ 541 h 766"/>
                <a:gd name="T64" fmla="*/ 207 w 282"/>
                <a:gd name="T65" fmla="*/ 514 h 766"/>
                <a:gd name="T66" fmla="*/ 199 w 282"/>
                <a:gd name="T67" fmla="*/ 493 h 766"/>
                <a:gd name="T68" fmla="*/ 180 w 282"/>
                <a:gd name="T69" fmla="*/ 467 h 766"/>
                <a:gd name="T70" fmla="*/ 161 w 282"/>
                <a:gd name="T71" fmla="*/ 459 h 766"/>
                <a:gd name="T72" fmla="*/ 151 w 282"/>
                <a:gd name="T73" fmla="*/ 424 h 766"/>
                <a:gd name="T74" fmla="*/ 157 w 282"/>
                <a:gd name="T75" fmla="*/ 407 h 766"/>
                <a:gd name="T76" fmla="*/ 154 w 282"/>
                <a:gd name="T77" fmla="*/ 369 h 766"/>
                <a:gd name="T78" fmla="*/ 168 w 282"/>
                <a:gd name="T79" fmla="*/ 350 h 766"/>
                <a:gd name="T80" fmla="*/ 182 w 282"/>
                <a:gd name="T81" fmla="*/ 325 h 766"/>
                <a:gd name="T82" fmla="*/ 196 w 282"/>
                <a:gd name="T83" fmla="*/ 307 h 766"/>
                <a:gd name="T84" fmla="*/ 210 w 282"/>
                <a:gd name="T85" fmla="*/ 295 h 766"/>
                <a:gd name="T86" fmla="*/ 225 w 282"/>
                <a:gd name="T87" fmla="*/ 266 h 766"/>
                <a:gd name="T88" fmla="*/ 229 w 282"/>
                <a:gd name="T89" fmla="*/ 238 h 766"/>
                <a:gd name="T90" fmla="*/ 225 w 282"/>
                <a:gd name="T91" fmla="*/ 219 h 766"/>
                <a:gd name="T92" fmla="*/ 229 w 282"/>
                <a:gd name="T93" fmla="*/ 198 h 766"/>
                <a:gd name="T94" fmla="*/ 242 w 282"/>
                <a:gd name="T95" fmla="*/ 187 h 766"/>
                <a:gd name="T96" fmla="*/ 258 w 282"/>
                <a:gd name="T97" fmla="*/ 170 h 766"/>
                <a:gd name="T98" fmla="*/ 269 w 282"/>
                <a:gd name="T99" fmla="*/ 173 h 766"/>
                <a:gd name="T100" fmla="*/ 275 w 282"/>
                <a:gd name="T101" fmla="*/ 169 h 766"/>
                <a:gd name="T102" fmla="*/ 279 w 282"/>
                <a:gd name="T103" fmla="*/ 165 h 766"/>
                <a:gd name="T104" fmla="*/ 266 w 282"/>
                <a:gd name="T105" fmla="*/ 119 h 766"/>
                <a:gd name="T106" fmla="*/ 164 w 282"/>
                <a:gd name="T107" fmla="*/ 699 h 766"/>
                <a:gd name="T108" fmla="*/ 174 w 282"/>
                <a:gd name="T109" fmla="*/ 650 h 766"/>
                <a:gd name="T110" fmla="*/ 175 w 282"/>
                <a:gd name="T111" fmla="*/ 673 h 766"/>
                <a:gd name="T112" fmla="*/ 165 w 282"/>
                <a:gd name="T113" fmla="*/ 710 h 766"/>
                <a:gd name="T114" fmla="*/ 210 w 282"/>
                <a:gd name="T115" fmla="*/ 625 h 766"/>
                <a:gd name="T116" fmla="*/ 229 w 282"/>
                <a:gd name="T117" fmla="*/ 607 h 766"/>
                <a:gd name="T118" fmla="*/ 224 w 282"/>
                <a:gd name="T119" fmla="*/ 631 h 766"/>
                <a:gd name="T120" fmla="*/ 216 w 282"/>
                <a:gd name="T121" fmla="*/ 66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766">
                  <a:moveTo>
                    <a:pt x="255" y="88"/>
                  </a:moveTo>
                  <a:cubicBezTo>
                    <a:pt x="255" y="87"/>
                    <a:pt x="255" y="87"/>
                    <a:pt x="255" y="87"/>
                  </a:cubicBezTo>
                  <a:cubicBezTo>
                    <a:pt x="255" y="87"/>
                    <a:pt x="253" y="83"/>
                    <a:pt x="254" y="81"/>
                  </a:cubicBezTo>
                  <a:cubicBezTo>
                    <a:pt x="254" y="81"/>
                    <a:pt x="254" y="81"/>
                    <a:pt x="254" y="80"/>
                  </a:cubicBezTo>
                  <a:cubicBezTo>
                    <a:pt x="254" y="79"/>
                    <a:pt x="254" y="79"/>
                    <a:pt x="254" y="79"/>
                  </a:cubicBezTo>
                  <a:cubicBezTo>
                    <a:pt x="250" y="80"/>
                    <a:pt x="250" y="80"/>
                    <a:pt x="250" y="80"/>
                  </a:cubicBezTo>
                  <a:cubicBezTo>
                    <a:pt x="247" y="76"/>
                    <a:pt x="247" y="76"/>
                    <a:pt x="247" y="76"/>
                  </a:cubicBezTo>
                  <a:cubicBezTo>
                    <a:pt x="248" y="71"/>
                    <a:pt x="248" y="71"/>
                    <a:pt x="248" y="71"/>
                  </a:cubicBezTo>
                  <a:cubicBezTo>
                    <a:pt x="246" y="59"/>
                    <a:pt x="246" y="59"/>
                    <a:pt x="246" y="59"/>
                  </a:cubicBezTo>
                  <a:cubicBezTo>
                    <a:pt x="248" y="53"/>
                    <a:pt x="248" y="53"/>
                    <a:pt x="248" y="53"/>
                  </a:cubicBezTo>
                  <a:cubicBezTo>
                    <a:pt x="242" y="50"/>
                    <a:pt x="242" y="50"/>
                    <a:pt x="242" y="50"/>
                  </a:cubicBezTo>
                  <a:cubicBezTo>
                    <a:pt x="238" y="44"/>
                    <a:pt x="238" y="44"/>
                    <a:pt x="238" y="44"/>
                  </a:cubicBezTo>
                  <a:cubicBezTo>
                    <a:pt x="238" y="44"/>
                    <a:pt x="237" y="46"/>
                    <a:pt x="236" y="45"/>
                  </a:cubicBezTo>
                  <a:cubicBezTo>
                    <a:pt x="235" y="44"/>
                    <a:pt x="230" y="36"/>
                    <a:pt x="230" y="36"/>
                  </a:cubicBezTo>
                  <a:cubicBezTo>
                    <a:pt x="221" y="33"/>
                    <a:pt x="221" y="33"/>
                    <a:pt x="221" y="33"/>
                  </a:cubicBezTo>
                  <a:cubicBezTo>
                    <a:pt x="217" y="31"/>
                    <a:pt x="217" y="31"/>
                    <a:pt x="217" y="31"/>
                  </a:cubicBezTo>
                  <a:cubicBezTo>
                    <a:pt x="212" y="30"/>
                    <a:pt x="212" y="30"/>
                    <a:pt x="212" y="30"/>
                  </a:cubicBezTo>
                  <a:cubicBezTo>
                    <a:pt x="212" y="30"/>
                    <a:pt x="211" y="32"/>
                    <a:pt x="210" y="30"/>
                  </a:cubicBezTo>
                  <a:cubicBezTo>
                    <a:pt x="209" y="28"/>
                    <a:pt x="207" y="26"/>
                    <a:pt x="207" y="26"/>
                  </a:cubicBezTo>
                  <a:cubicBezTo>
                    <a:pt x="203" y="27"/>
                    <a:pt x="203" y="27"/>
                    <a:pt x="203" y="27"/>
                  </a:cubicBezTo>
                  <a:cubicBezTo>
                    <a:pt x="200" y="23"/>
                    <a:pt x="200" y="23"/>
                    <a:pt x="200" y="23"/>
                  </a:cubicBezTo>
                  <a:cubicBezTo>
                    <a:pt x="200" y="23"/>
                    <a:pt x="199" y="23"/>
                    <a:pt x="198" y="23"/>
                  </a:cubicBezTo>
                  <a:cubicBezTo>
                    <a:pt x="197" y="22"/>
                    <a:pt x="195" y="21"/>
                    <a:pt x="195" y="21"/>
                  </a:cubicBezTo>
                  <a:cubicBezTo>
                    <a:pt x="192" y="16"/>
                    <a:pt x="192" y="16"/>
                    <a:pt x="192" y="16"/>
                  </a:cubicBezTo>
                  <a:cubicBezTo>
                    <a:pt x="188" y="14"/>
                    <a:pt x="188" y="14"/>
                    <a:pt x="188" y="14"/>
                  </a:cubicBezTo>
                  <a:cubicBezTo>
                    <a:pt x="183" y="12"/>
                    <a:pt x="183" y="12"/>
                    <a:pt x="183" y="12"/>
                  </a:cubicBezTo>
                  <a:cubicBezTo>
                    <a:pt x="183" y="8"/>
                    <a:pt x="183" y="8"/>
                    <a:pt x="183" y="8"/>
                  </a:cubicBezTo>
                  <a:cubicBezTo>
                    <a:pt x="176" y="4"/>
                    <a:pt x="176" y="4"/>
                    <a:pt x="176" y="4"/>
                  </a:cubicBezTo>
                  <a:cubicBezTo>
                    <a:pt x="176" y="4"/>
                    <a:pt x="175" y="2"/>
                    <a:pt x="176" y="2"/>
                  </a:cubicBezTo>
                  <a:cubicBezTo>
                    <a:pt x="177" y="1"/>
                    <a:pt x="180" y="1"/>
                    <a:pt x="182" y="1"/>
                  </a:cubicBezTo>
                  <a:cubicBezTo>
                    <a:pt x="177" y="0"/>
                    <a:pt x="177" y="0"/>
                    <a:pt x="177" y="0"/>
                  </a:cubicBezTo>
                  <a:cubicBezTo>
                    <a:pt x="171" y="5"/>
                    <a:pt x="171" y="5"/>
                    <a:pt x="171" y="5"/>
                  </a:cubicBezTo>
                  <a:cubicBezTo>
                    <a:pt x="168" y="5"/>
                    <a:pt x="168" y="5"/>
                    <a:pt x="168" y="5"/>
                  </a:cubicBezTo>
                  <a:cubicBezTo>
                    <a:pt x="168" y="5"/>
                    <a:pt x="166" y="6"/>
                    <a:pt x="166" y="7"/>
                  </a:cubicBezTo>
                  <a:cubicBezTo>
                    <a:pt x="167" y="8"/>
                    <a:pt x="169" y="17"/>
                    <a:pt x="170" y="19"/>
                  </a:cubicBezTo>
                  <a:cubicBezTo>
                    <a:pt x="171" y="20"/>
                    <a:pt x="171" y="27"/>
                    <a:pt x="167" y="32"/>
                  </a:cubicBezTo>
                  <a:cubicBezTo>
                    <a:pt x="171" y="36"/>
                    <a:pt x="171" y="36"/>
                    <a:pt x="171" y="36"/>
                  </a:cubicBezTo>
                  <a:cubicBezTo>
                    <a:pt x="167" y="41"/>
                    <a:pt x="167" y="41"/>
                    <a:pt x="167" y="41"/>
                  </a:cubicBezTo>
                  <a:cubicBezTo>
                    <a:pt x="161" y="42"/>
                    <a:pt x="161" y="42"/>
                    <a:pt x="161" y="42"/>
                  </a:cubicBezTo>
                  <a:cubicBezTo>
                    <a:pt x="161" y="42"/>
                    <a:pt x="155" y="41"/>
                    <a:pt x="154" y="40"/>
                  </a:cubicBezTo>
                  <a:cubicBezTo>
                    <a:pt x="153" y="39"/>
                    <a:pt x="148" y="37"/>
                    <a:pt x="147" y="37"/>
                  </a:cubicBezTo>
                  <a:cubicBezTo>
                    <a:pt x="145" y="38"/>
                    <a:pt x="131" y="37"/>
                    <a:pt x="131" y="37"/>
                  </a:cubicBezTo>
                  <a:cubicBezTo>
                    <a:pt x="128" y="41"/>
                    <a:pt x="129" y="62"/>
                    <a:pt x="130" y="65"/>
                  </a:cubicBezTo>
                  <a:cubicBezTo>
                    <a:pt x="128" y="69"/>
                    <a:pt x="128" y="69"/>
                    <a:pt x="128" y="69"/>
                  </a:cubicBezTo>
                  <a:cubicBezTo>
                    <a:pt x="123" y="69"/>
                    <a:pt x="123" y="69"/>
                    <a:pt x="123" y="69"/>
                  </a:cubicBezTo>
                  <a:cubicBezTo>
                    <a:pt x="113" y="64"/>
                    <a:pt x="113" y="64"/>
                    <a:pt x="113" y="64"/>
                  </a:cubicBezTo>
                  <a:cubicBezTo>
                    <a:pt x="109" y="72"/>
                    <a:pt x="109" y="72"/>
                    <a:pt x="109" y="72"/>
                  </a:cubicBezTo>
                  <a:cubicBezTo>
                    <a:pt x="109" y="72"/>
                    <a:pt x="105" y="76"/>
                    <a:pt x="105" y="78"/>
                  </a:cubicBezTo>
                  <a:cubicBezTo>
                    <a:pt x="105" y="79"/>
                    <a:pt x="103" y="83"/>
                    <a:pt x="103" y="83"/>
                  </a:cubicBezTo>
                  <a:cubicBezTo>
                    <a:pt x="103" y="84"/>
                    <a:pt x="103" y="91"/>
                    <a:pt x="103" y="91"/>
                  </a:cubicBezTo>
                  <a:cubicBezTo>
                    <a:pt x="101" y="95"/>
                    <a:pt x="101" y="95"/>
                    <a:pt x="101" y="95"/>
                  </a:cubicBezTo>
                  <a:cubicBezTo>
                    <a:pt x="95" y="99"/>
                    <a:pt x="95" y="99"/>
                    <a:pt x="95" y="99"/>
                  </a:cubicBezTo>
                  <a:cubicBezTo>
                    <a:pt x="95" y="104"/>
                    <a:pt x="95" y="104"/>
                    <a:pt x="95" y="104"/>
                  </a:cubicBezTo>
                  <a:cubicBezTo>
                    <a:pt x="95" y="104"/>
                    <a:pt x="98" y="110"/>
                    <a:pt x="100" y="111"/>
                  </a:cubicBezTo>
                  <a:cubicBezTo>
                    <a:pt x="101" y="113"/>
                    <a:pt x="103" y="121"/>
                    <a:pt x="103" y="121"/>
                  </a:cubicBezTo>
                  <a:cubicBezTo>
                    <a:pt x="103" y="121"/>
                    <a:pt x="100" y="128"/>
                    <a:pt x="99" y="130"/>
                  </a:cubicBezTo>
                  <a:cubicBezTo>
                    <a:pt x="98" y="132"/>
                    <a:pt x="90" y="142"/>
                    <a:pt x="90" y="142"/>
                  </a:cubicBezTo>
                  <a:cubicBezTo>
                    <a:pt x="85" y="155"/>
                    <a:pt x="85" y="155"/>
                    <a:pt x="85" y="155"/>
                  </a:cubicBezTo>
                  <a:cubicBezTo>
                    <a:pt x="85" y="164"/>
                    <a:pt x="85" y="164"/>
                    <a:pt x="85" y="164"/>
                  </a:cubicBezTo>
                  <a:cubicBezTo>
                    <a:pt x="84" y="169"/>
                    <a:pt x="84" y="169"/>
                    <a:pt x="84" y="169"/>
                  </a:cubicBezTo>
                  <a:cubicBezTo>
                    <a:pt x="77" y="176"/>
                    <a:pt x="77" y="176"/>
                    <a:pt x="77" y="176"/>
                  </a:cubicBezTo>
                  <a:cubicBezTo>
                    <a:pt x="68" y="177"/>
                    <a:pt x="68" y="177"/>
                    <a:pt x="68" y="177"/>
                  </a:cubicBezTo>
                  <a:cubicBezTo>
                    <a:pt x="65" y="180"/>
                    <a:pt x="65" y="180"/>
                    <a:pt x="65" y="180"/>
                  </a:cubicBezTo>
                  <a:cubicBezTo>
                    <a:pt x="70" y="197"/>
                    <a:pt x="70" y="197"/>
                    <a:pt x="70" y="197"/>
                  </a:cubicBezTo>
                  <a:cubicBezTo>
                    <a:pt x="68" y="205"/>
                    <a:pt x="68" y="205"/>
                    <a:pt x="68" y="205"/>
                  </a:cubicBezTo>
                  <a:cubicBezTo>
                    <a:pt x="67" y="212"/>
                    <a:pt x="67" y="212"/>
                    <a:pt x="67" y="212"/>
                  </a:cubicBezTo>
                  <a:cubicBezTo>
                    <a:pt x="67" y="212"/>
                    <a:pt x="65" y="218"/>
                    <a:pt x="66" y="219"/>
                  </a:cubicBezTo>
                  <a:cubicBezTo>
                    <a:pt x="67" y="221"/>
                    <a:pt x="68" y="225"/>
                    <a:pt x="68" y="225"/>
                  </a:cubicBezTo>
                  <a:cubicBezTo>
                    <a:pt x="64" y="228"/>
                    <a:pt x="64" y="228"/>
                    <a:pt x="64" y="228"/>
                  </a:cubicBezTo>
                  <a:cubicBezTo>
                    <a:pt x="65" y="234"/>
                    <a:pt x="65" y="234"/>
                    <a:pt x="65" y="234"/>
                  </a:cubicBezTo>
                  <a:cubicBezTo>
                    <a:pt x="50" y="260"/>
                    <a:pt x="50" y="260"/>
                    <a:pt x="50" y="260"/>
                  </a:cubicBezTo>
                  <a:cubicBezTo>
                    <a:pt x="52" y="265"/>
                    <a:pt x="52" y="265"/>
                    <a:pt x="52" y="265"/>
                  </a:cubicBezTo>
                  <a:cubicBezTo>
                    <a:pt x="61" y="267"/>
                    <a:pt x="61" y="267"/>
                    <a:pt x="61" y="267"/>
                  </a:cubicBezTo>
                  <a:cubicBezTo>
                    <a:pt x="62" y="283"/>
                    <a:pt x="62" y="283"/>
                    <a:pt x="62" y="283"/>
                  </a:cubicBezTo>
                  <a:cubicBezTo>
                    <a:pt x="59" y="290"/>
                    <a:pt x="59" y="290"/>
                    <a:pt x="59" y="290"/>
                  </a:cubicBezTo>
                  <a:cubicBezTo>
                    <a:pt x="58" y="292"/>
                    <a:pt x="58" y="292"/>
                    <a:pt x="58" y="292"/>
                  </a:cubicBezTo>
                  <a:cubicBezTo>
                    <a:pt x="34" y="293"/>
                    <a:pt x="34" y="293"/>
                    <a:pt x="34" y="293"/>
                  </a:cubicBezTo>
                  <a:cubicBezTo>
                    <a:pt x="21" y="310"/>
                    <a:pt x="21" y="310"/>
                    <a:pt x="21" y="310"/>
                  </a:cubicBezTo>
                  <a:cubicBezTo>
                    <a:pt x="19" y="320"/>
                    <a:pt x="19" y="320"/>
                    <a:pt x="19" y="320"/>
                  </a:cubicBezTo>
                  <a:cubicBezTo>
                    <a:pt x="18" y="327"/>
                    <a:pt x="18" y="327"/>
                    <a:pt x="18" y="327"/>
                  </a:cubicBezTo>
                  <a:cubicBezTo>
                    <a:pt x="18" y="327"/>
                    <a:pt x="15" y="331"/>
                    <a:pt x="15" y="333"/>
                  </a:cubicBezTo>
                  <a:cubicBezTo>
                    <a:pt x="15" y="334"/>
                    <a:pt x="15" y="340"/>
                    <a:pt x="15" y="340"/>
                  </a:cubicBezTo>
                  <a:cubicBezTo>
                    <a:pt x="19" y="348"/>
                    <a:pt x="19" y="348"/>
                    <a:pt x="19" y="348"/>
                  </a:cubicBezTo>
                  <a:cubicBezTo>
                    <a:pt x="19" y="354"/>
                    <a:pt x="19" y="354"/>
                    <a:pt x="19" y="354"/>
                  </a:cubicBezTo>
                  <a:cubicBezTo>
                    <a:pt x="17" y="357"/>
                    <a:pt x="17" y="357"/>
                    <a:pt x="17" y="357"/>
                  </a:cubicBezTo>
                  <a:cubicBezTo>
                    <a:pt x="18" y="364"/>
                    <a:pt x="18" y="364"/>
                    <a:pt x="18" y="364"/>
                  </a:cubicBezTo>
                  <a:cubicBezTo>
                    <a:pt x="18" y="364"/>
                    <a:pt x="19" y="366"/>
                    <a:pt x="18" y="367"/>
                  </a:cubicBezTo>
                  <a:cubicBezTo>
                    <a:pt x="16" y="369"/>
                    <a:pt x="16" y="371"/>
                    <a:pt x="17" y="373"/>
                  </a:cubicBezTo>
                  <a:cubicBezTo>
                    <a:pt x="17" y="374"/>
                    <a:pt x="24" y="387"/>
                    <a:pt x="24" y="387"/>
                  </a:cubicBezTo>
                  <a:cubicBezTo>
                    <a:pt x="25" y="418"/>
                    <a:pt x="25" y="418"/>
                    <a:pt x="25" y="418"/>
                  </a:cubicBezTo>
                  <a:cubicBezTo>
                    <a:pt x="28" y="426"/>
                    <a:pt x="28" y="426"/>
                    <a:pt x="28" y="426"/>
                  </a:cubicBezTo>
                  <a:cubicBezTo>
                    <a:pt x="35" y="431"/>
                    <a:pt x="35" y="431"/>
                    <a:pt x="35" y="431"/>
                  </a:cubicBezTo>
                  <a:cubicBezTo>
                    <a:pt x="41" y="436"/>
                    <a:pt x="41" y="436"/>
                    <a:pt x="41" y="436"/>
                  </a:cubicBezTo>
                  <a:cubicBezTo>
                    <a:pt x="42" y="445"/>
                    <a:pt x="42" y="445"/>
                    <a:pt x="42" y="445"/>
                  </a:cubicBezTo>
                  <a:cubicBezTo>
                    <a:pt x="42" y="445"/>
                    <a:pt x="40" y="452"/>
                    <a:pt x="40" y="453"/>
                  </a:cubicBezTo>
                  <a:cubicBezTo>
                    <a:pt x="41" y="454"/>
                    <a:pt x="35" y="454"/>
                    <a:pt x="35" y="454"/>
                  </a:cubicBezTo>
                  <a:cubicBezTo>
                    <a:pt x="30" y="455"/>
                    <a:pt x="30" y="455"/>
                    <a:pt x="30" y="455"/>
                  </a:cubicBezTo>
                  <a:cubicBezTo>
                    <a:pt x="25" y="460"/>
                    <a:pt x="25" y="460"/>
                    <a:pt x="25" y="460"/>
                  </a:cubicBezTo>
                  <a:cubicBezTo>
                    <a:pt x="27" y="466"/>
                    <a:pt x="27" y="466"/>
                    <a:pt x="27" y="466"/>
                  </a:cubicBezTo>
                  <a:cubicBezTo>
                    <a:pt x="30" y="475"/>
                    <a:pt x="30" y="475"/>
                    <a:pt x="30" y="475"/>
                  </a:cubicBezTo>
                  <a:cubicBezTo>
                    <a:pt x="36" y="482"/>
                    <a:pt x="36" y="482"/>
                    <a:pt x="36" y="482"/>
                  </a:cubicBezTo>
                  <a:cubicBezTo>
                    <a:pt x="38" y="488"/>
                    <a:pt x="38" y="488"/>
                    <a:pt x="38" y="488"/>
                  </a:cubicBezTo>
                  <a:cubicBezTo>
                    <a:pt x="35" y="494"/>
                    <a:pt x="35" y="494"/>
                    <a:pt x="35" y="494"/>
                  </a:cubicBezTo>
                  <a:cubicBezTo>
                    <a:pt x="33" y="497"/>
                    <a:pt x="33" y="497"/>
                    <a:pt x="33" y="497"/>
                  </a:cubicBezTo>
                  <a:cubicBezTo>
                    <a:pt x="35" y="502"/>
                    <a:pt x="35" y="502"/>
                    <a:pt x="35" y="502"/>
                  </a:cubicBezTo>
                  <a:cubicBezTo>
                    <a:pt x="35" y="507"/>
                    <a:pt x="35" y="507"/>
                    <a:pt x="35" y="507"/>
                  </a:cubicBezTo>
                  <a:cubicBezTo>
                    <a:pt x="35" y="507"/>
                    <a:pt x="33" y="510"/>
                    <a:pt x="33" y="511"/>
                  </a:cubicBezTo>
                  <a:cubicBezTo>
                    <a:pt x="33" y="512"/>
                    <a:pt x="29" y="515"/>
                    <a:pt x="29" y="515"/>
                  </a:cubicBezTo>
                  <a:cubicBezTo>
                    <a:pt x="26" y="518"/>
                    <a:pt x="26" y="518"/>
                    <a:pt x="26" y="518"/>
                  </a:cubicBezTo>
                  <a:cubicBezTo>
                    <a:pt x="23" y="519"/>
                    <a:pt x="23" y="519"/>
                    <a:pt x="23" y="519"/>
                  </a:cubicBezTo>
                  <a:cubicBezTo>
                    <a:pt x="23" y="519"/>
                    <a:pt x="21" y="518"/>
                    <a:pt x="20" y="519"/>
                  </a:cubicBezTo>
                  <a:cubicBezTo>
                    <a:pt x="20" y="519"/>
                    <a:pt x="18" y="521"/>
                    <a:pt x="18" y="521"/>
                  </a:cubicBezTo>
                  <a:cubicBezTo>
                    <a:pt x="18" y="524"/>
                    <a:pt x="18" y="524"/>
                    <a:pt x="18" y="524"/>
                  </a:cubicBezTo>
                  <a:cubicBezTo>
                    <a:pt x="20" y="526"/>
                    <a:pt x="20" y="526"/>
                    <a:pt x="20" y="526"/>
                  </a:cubicBezTo>
                  <a:cubicBezTo>
                    <a:pt x="19" y="531"/>
                    <a:pt x="19" y="531"/>
                    <a:pt x="19" y="531"/>
                  </a:cubicBezTo>
                  <a:cubicBezTo>
                    <a:pt x="16" y="534"/>
                    <a:pt x="16" y="534"/>
                    <a:pt x="16" y="534"/>
                  </a:cubicBezTo>
                  <a:cubicBezTo>
                    <a:pt x="13" y="535"/>
                    <a:pt x="13" y="535"/>
                    <a:pt x="13" y="535"/>
                  </a:cubicBezTo>
                  <a:cubicBezTo>
                    <a:pt x="15" y="541"/>
                    <a:pt x="15" y="541"/>
                    <a:pt x="15" y="541"/>
                  </a:cubicBezTo>
                  <a:cubicBezTo>
                    <a:pt x="19" y="548"/>
                    <a:pt x="19" y="548"/>
                    <a:pt x="19" y="548"/>
                  </a:cubicBezTo>
                  <a:cubicBezTo>
                    <a:pt x="19" y="554"/>
                    <a:pt x="19" y="554"/>
                    <a:pt x="19" y="554"/>
                  </a:cubicBezTo>
                  <a:cubicBezTo>
                    <a:pt x="16" y="560"/>
                    <a:pt x="16" y="560"/>
                    <a:pt x="16" y="560"/>
                  </a:cubicBezTo>
                  <a:cubicBezTo>
                    <a:pt x="15" y="567"/>
                    <a:pt x="15" y="567"/>
                    <a:pt x="15" y="567"/>
                  </a:cubicBezTo>
                  <a:cubicBezTo>
                    <a:pt x="14" y="573"/>
                    <a:pt x="14" y="573"/>
                    <a:pt x="14" y="573"/>
                  </a:cubicBezTo>
                  <a:cubicBezTo>
                    <a:pt x="12" y="574"/>
                    <a:pt x="12" y="574"/>
                    <a:pt x="12" y="574"/>
                  </a:cubicBezTo>
                  <a:cubicBezTo>
                    <a:pt x="9" y="574"/>
                    <a:pt x="9" y="574"/>
                    <a:pt x="9" y="574"/>
                  </a:cubicBezTo>
                  <a:cubicBezTo>
                    <a:pt x="9" y="574"/>
                    <a:pt x="9" y="568"/>
                    <a:pt x="8" y="567"/>
                  </a:cubicBezTo>
                  <a:cubicBezTo>
                    <a:pt x="8" y="567"/>
                    <a:pt x="1" y="561"/>
                    <a:pt x="1" y="561"/>
                  </a:cubicBezTo>
                  <a:cubicBezTo>
                    <a:pt x="1" y="567"/>
                    <a:pt x="1" y="567"/>
                    <a:pt x="1" y="567"/>
                  </a:cubicBezTo>
                  <a:cubicBezTo>
                    <a:pt x="0" y="574"/>
                    <a:pt x="0" y="574"/>
                    <a:pt x="0" y="574"/>
                  </a:cubicBezTo>
                  <a:cubicBezTo>
                    <a:pt x="0" y="574"/>
                    <a:pt x="1" y="578"/>
                    <a:pt x="2" y="579"/>
                  </a:cubicBezTo>
                  <a:cubicBezTo>
                    <a:pt x="3" y="580"/>
                    <a:pt x="4" y="587"/>
                    <a:pt x="4" y="587"/>
                  </a:cubicBezTo>
                  <a:cubicBezTo>
                    <a:pt x="3" y="594"/>
                    <a:pt x="3" y="594"/>
                    <a:pt x="3" y="594"/>
                  </a:cubicBezTo>
                  <a:cubicBezTo>
                    <a:pt x="3" y="594"/>
                    <a:pt x="5" y="599"/>
                    <a:pt x="5" y="599"/>
                  </a:cubicBezTo>
                  <a:cubicBezTo>
                    <a:pt x="5" y="600"/>
                    <a:pt x="6" y="604"/>
                    <a:pt x="6" y="604"/>
                  </a:cubicBezTo>
                  <a:cubicBezTo>
                    <a:pt x="10" y="603"/>
                    <a:pt x="10" y="603"/>
                    <a:pt x="10" y="603"/>
                  </a:cubicBezTo>
                  <a:cubicBezTo>
                    <a:pt x="9" y="600"/>
                    <a:pt x="9" y="600"/>
                    <a:pt x="9" y="600"/>
                  </a:cubicBezTo>
                  <a:cubicBezTo>
                    <a:pt x="12" y="604"/>
                    <a:pt x="12" y="604"/>
                    <a:pt x="12" y="604"/>
                  </a:cubicBezTo>
                  <a:cubicBezTo>
                    <a:pt x="12" y="604"/>
                    <a:pt x="10" y="605"/>
                    <a:pt x="12" y="604"/>
                  </a:cubicBezTo>
                  <a:cubicBezTo>
                    <a:pt x="13" y="604"/>
                    <a:pt x="15" y="602"/>
                    <a:pt x="15" y="602"/>
                  </a:cubicBezTo>
                  <a:cubicBezTo>
                    <a:pt x="14" y="605"/>
                    <a:pt x="14" y="605"/>
                    <a:pt x="14" y="605"/>
                  </a:cubicBezTo>
                  <a:cubicBezTo>
                    <a:pt x="12" y="609"/>
                    <a:pt x="12" y="609"/>
                    <a:pt x="12" y="609"/>
                  </a:cubicBezTo>
                  <a:cubicBezTo>
                    <a:pt x="13" y="610"/>
                    <a:pt x="13" y="610"/>
                    <a:pt x="13" y="610"/>
                  </a:cubicBezTo>
                  <a:cubicBezTo>
                    <a:pt x="16" y="611"/>
                    <a:pt x="16" y="611"/>
                    <a:pt x="16" y="611"/>
                  </a:cubicBezTo>
                  <a:cubicBezTo>
                    <a:pt x="12" y="616"/>
                    <a:pt x="12" y="616"/>
                    <a:pt x="12" y="616"/>
                  </a:cubicBezTo>
                  <a:cubicBezTo>
                    <a:pt x="12" y="616"/>
                    <a:pt x="14" y="619"/>
                    <a:pt x="15" y="620"/>
                  </a:cubicBezTo>
                  <a:cubicBezTo>
                    <a:pt x="15" y="620"/>
                    <a:pt x="19" y="617"/>
                    <a:pt x="19" y="617"/>
                  </a:cubicBezTo>
                  <a:cubicBezTo>
                    <a:pt x="19" y="617"/>
                    <a:pt x="19" y="618"/>
                    <a:pt x="19" y="619"/>
                  </a:cubicBezTo>
                  <a:cubicBezTo>
                    <a:pt x="19" y="619"/>
                    <a:pt x="16" y="622"/>
                    <a:pt x="16" y="624"/>
                  </a:cubicBezTo>
                  <a:cubicBezTo>
                    <a:pt x="17" y="625"/>
                    <a:pt x="22" y="623"/>
                    <a:pt x="21" y="624"/>
                  </a:cubicBezTo>
                  <a:cubicBezTo>
                    <a:pt x="20" y="625"/>
                    <a:pt x="20" y="627"/>
                    <a:pt x="20" y="627"/>
                  </a:cubicBezTo>
                  <a:cubicBezTo>
                    <a:pt x="20" y="627"/>
                    <a:pt x="17" y="630"/>
                    <a:pt x="19" y="631"/>
                  </a:cubicBezTo>
                  <a:cubicBezTo>
                    <a:pt x="20" y="632"/>
                    <a:pt x="23" y="633"/>
                    <a:pt x="22" y="633"/>
                  </a:cubicBezTo>
                  <a:cubicBezTo>
                    <a:pt x="22" y="634"/>
                    <a:pt x="19" y="636"/>
                    <a:pt x="19" y="636"/>
                  </a:cubicBezTo>
                  <a:cubicBezTo>
                    <a:pt x="19" y="636"/>
                    <a:pt x="18" y="638"/>
                    <a:pt x="19" y="639"/>
                  </a:cubicBezTo>
                  <a:cubicBezTo>
                    <a:pt x="20" y="640"/>
                    <a:pt x="23" y="640"/>
                    <a:pt x="23" y="640"/>
                  </a:cubicBezTo>
                  <a:cubicBezTo>
                    <a:pt x="23" y="640"/>
                    <a:pt x="23" y="638"/>
                    <a:pt x="23" y="639"/>
                  </a:cubicBezTo>
                  <a:cubicBezTo>
                    <a:pt x="23" y="640"/>
                    <a:pt x="22" y="642"/>
                    <a:pt x="22" y="642"/>
                  </a:cubicBezTo>
                  <a:cubicBezTo>
                    <a:pt x="22" y="642"/>
                    <a:pt x="21" y="644"/>
                    <a:pt x="22" y="645"/>
                  </a:cubicBezTo>
                  <a:cubicBezTo>
                    <a:pt x="23" y="645"/>
                    <a:pt x="25" y="645"/>
                    <a:pt x="25" y="645"/>
                  </a:cubicBezTo>
                  <a:cubicBezTo>
                    <a:pt x="25" y="645"/>
                    <a:pt x="25" y="646"/>
                    <a:pt x="25" y="648"/>
                  </a:cubicBezTo>
                  <a:cubicBezTo>
                    <a:pt x="25" y="649"/>
                    <a:pt x="25" y="652"/>
                    <a:pt x="25" y="652"/>
                  </a:cubicBezTo>
                  <a:cubicBezTo>
                    <a:pt x="25" y="653"/>
                    <a:pt x="25" y="655"/>
                    <a:pt x="25" y="655"/>
                  </a:cubicBezTo>
                  <a:cubicBezTo>
                    <a:pt x="25" y="655"/>
                    <a:pt x="24" y="656"/>
                    <a:pt x="27" y="656"/>
                  </a:cubicBezTo>
                  <a:cubicBezTo>
                    <a:pt x="29" y="656"/>
                    <a:pt x="29" y="655"/>
                    <a:pt x="30" y="655"/>
                  </a:cubicBezTo>
                  <a:cubicBezTo>
                    <a:pt x="31" y="655"/>
                    <a:pt x="31" y="656"/>
                    <a:pt x="32" y="657"/>
                  </a:cubicBezTo>
                  <a:cubicBezTo>
                    <a:pt x="32" y="659"/>
                    <a:pt x="32" y="660"/>
                    <a:pt x="32" y="661"/>
                  </a:cubicBezTo>
                  <a:cubicBezTo>
                    <a:pt x="33" y="662"/>
                    <a:pt x="37" y="672"/>
                    <a:pt x="37" y="672"/>
                  </a:cubicBezTo>
                  <a:cubicBezTo>
                    <a:pt x="37" y="672"/>
                    <a:pt x="38" y="676"/>
                    <a:pt x="39" y="677"/>
                  </a:cubicBezTo>
                  <a:cubicBezTo>
                    <a:pt x="39" y="678"/>
                    <a:pt x="40" y="679"/>
                    <a:pt x="41" y="680"/>
                  </a:cubicBezTo>
                  <a:cubicBezTo>
                    <a:pt x="41" y="680"/>
                    <a:pt x="43" y="683"/>
                    <a:pt x="43" y="683"/>
                  </a:cubicBezTo>
                  <a:cubicBezTo>
                    <a:pt x="46" y="685"/>
                    <a:pt x="46" y="685"/>
                    <a:pt x="46" y="685"/>
                  </a:cubicBezTo>
                  <a:cubicBezTo>
                    <a:pt x="50" y="692"/>
                    <a:pt x="50" y="692"/>
                    <a:pt x="50" y="692"/>
                  </a:cubicBezTo>
                  <a:cubicBezTo>
                    <a:pt x="50" y="692"/>
                    <a:pt x="53" y="695"/>
                    <a:pt x="53" y="695"/>
                  </a:cubicBezTo>
                  <a:cubicBezTo>
                    <a:pt x="54" y="695"/>
                    <a:pt x="56" y="693"/>
                    <a:pt x="56" y="693"/>
                  </a:cubicBezTo>
                  <a:cubicBezTo>
                    <a:pt x="56" y="693"/>
                    <a:pt x="59" y="694"/>
                    <a:pt x="59" y="695"/>
                  </a:cubicBezTo>
                  <a:cubicBezTo>
                    <a:pt x="58" y="695"/>
                    <a:pt x="57" y="699"/>
                    <a:pt x="57" y="700"/>
                  </a:cubicBezTo>
                  <a:cubicBezTo>
                    <a:pt x="58" y="701"/>
                    <a:pt x="58" y="703"/>
                    <a:pt x="58" y="703"/>
                  </a:cubicBezTo>
                  <a:cubicBezTo>
                    <a:pt x="56" y="704"/>
                    <a:pt x="56" y="704"/>
                    <a:pt x="56" y="704"/>
                  </a:cubicBezTo>
                  <a:cubicBezTo>
                    <a:pt x="54" y="705"/>
                    <a:pt x="54" y="705"/>
                    <a:pt x="54" y="705"/>
                  </a:cubicBezTo>
                  <a:cubicBezTo>
                    <a:pt x="50" y="705"/>
                    <a:pt x="50" y="705"/>
                    <a:pt x="50" y="705"/>
                  </a:cubicBezTo>
                  <a:cubicBezTo>
                    <a:pt x="49" y="709"/>
                    <a:pt x="49" y="709"/>
                    <a:pt x="49" y="709"/>
                  </a:cubicBezTo>
                  <a:cubicBezTo>
                    <a:pt x="53" y="711"/>
                    <a:pt x="53" y="711"/>
                    <a:pt x="53" y="711"/>
                  </a:cubicBezTo>
                  <a:cubicBezTo>
                    <a:pt x="53" y="711"/>
                    <a:pt x="55" y="713"/>
                    <a:pt x="56" y="713"/>
                  </a:cubicBezTo>
                  <a:cubicBezTo>
                    <a:pt x="56" y="714"/>
                    <a:pt x="56" y="718"/>
                    <a:pt x="56" y="718"/>
                  </a:cubicBezTo>
                  <a:cubicBezTo>
                    <a:pt x="55" y="718"/>
                    <a:pt x="51" y="718"/>
                    <a:pt x="51" y="718"/>
                  </a:cubicBezTo>
                  <a:cubicBezTo>
                    <a:pt x="51" y="718"/>
                    <a:pt x="49" y="721"/>
                    <a:pt x="49" y="721"/>
                  </a:cubicBezTo>
                  <a:cubicBezTo>
                    <a:pt x="49" y="722"/>
                    <a:pt x="48" y="722"/>
                    <a:pt x="50" y="725"/>
                  </a:cubicBezTo>
                  <a:cubicBezTo>
                    <a:pt x="51" y="727"/>
                    <a:pt x="56" y="733"/>
                    <a:pt x="56" y="733"/>
                  </a:cubicBezTo>
                  <a:cubicBezTo>
                    <a:pt x="56" y="733"/>
                    <a:pt x="60" y="739"/>
                    <a:pt x="60" y="739"/>
                  </a:cubicBezTo>
                  <a:cubicBezTo>
                    <a:pt x="60" y="740"/>
                    <a:pt x="63" y="744"/>
                    <a:pt x="63" y="744"/>
                  </a:cubicBezTo>
                  <a:cubicBezTo>
                    <a:pt x="64" y="744"/>
                    <a:pt x="64" y="748"/>
                    <a:pt x="64" y="748"/>
                  </a:cubicBezTo>
                  <a:cubicBezTo>
                    <a:pt x="63" y="750"/>
                    <a:pt x="63" y="750"/>
                    <a:pt x="63" y="750"/>
                  </a:cubicBezTo>
                  <a:cubicBezTo>
                    <a:pt x="62" y="753"/>
                    <a:pt x="62" y="753"/>
                    <a:pt x="62" y="753"/>
                  </a:cubicBezTo>
                  <a:cubicBezTo>
                    <a:pt x="61" y="756"/>
                    <a:pt x="61" y="756"/>
                    <a:pt x="61" y="756"/>
                  </a:cubicBezTo>
                  <a:cubicBezTo>
                    <a:pt x="62" y="758"/>
                    <a:pt x="62" y="758"/>
                    <a:pt x="62" y="758"/>
                  </a:cubicBezTo>
                  <a:cubicBezTo>
                    <a:pt x="61" y="760"/>
                    <a:pt x="61" y="760"/>
                    <a:pt x="61" y="760"/>
                  </a:cubicBezTo>
                  <a:cubicBezTo>
                    <a:pt x="59" y="763"/>
                    <a:pt x="59" y="763"/>
                    <a:pt x="59" y="763"/>
                  </a:cubicBezTo>
                  <a:cubicBezTo>
                    <a:pt x="64" y="764"/>
                    <a:pt x="64" y="764"/>
                    <a:pt x="64" y="764"/>
                  </a:cubicBezTo>
                  <a:cubicBezTo>
                    <a:pt x="70" y="763"/>
                    <a:pt x="70" y="763"/>
                    <a:pt x="70" y="763"/>
                  </a:cubicBezTo>
                  <a:cubicBezTo>
                    <a:pt x="70" y="763"/>
                    <a:pt x="71" y="765"/>
                    <a:pt x="71" y="765"/>
                  </a:cubicBezTo>
                  <a:cubicBezTo>
                    <a:pt x="72" y="766"/>
                    <a:pt x="77" y="765"/>
                    <a:pt x="77" y="765"/>
                  </a:cubicBezTo>
                  <a:cubicBezTo>
                    <a:pt x="81" y="763"/>
                    <a:pt x="81" y="763"/>
                    <a:pt x="81" y="763"/>
                  </a:cubicBezTo>
                  <a:cubicBezTo>
                    <a:pt x="84" y="761"/>
                    <a:pt x="84" y="761"/>
                    <a:pt x="84" y="761"/>
                  </a:cubicBezTo>
                  <a:cubicBezTo>
                    <a:pt x="84" y="759"/>
                    <a:pt x="84" y="759"/>
                    <a:pt x="84" y="759"/>
                  </a:cubicBezTo>
                  <a:cubicBezTo>
                    <a:pt x="84" y="759"/>
                    <a:pt x="86" y="756"/>
                    <a:pt x="86" y="756"/>
                  </a:cubicBezTo>
                  <a:cubicBezTo>
                    <a:pt x="87" y="756"/>
                    <a:pt x="90" y="757"/>
                    <a:pt x="90" y="757"/>
                  </a:cubicBezTo>
                  <a:cubicBezTo>
                    <a:pt x="90" y="757"/>
                    <a:pt x="93" y="757"/>
                    <a:pt x="93" y="758"/>
                  </a:cubicBezTo>
                  <a:cubicBezTo>
                    <a:pt x="93" y="759"/>
                    <a:pt x="95" y="760"/>
                    <a:pt x="95" y="760"/>
                  </a:cubicBezTo>
                  <a:cubicBezTo>
                    <a:pt x="98" y="760"/>
                    <a:pt x="98" y="760"/>
                    <a:pt x="98" y="760"/>
                  </a:cubicBezTo>
                  <a:cubicBezTo>
                    <a:pt x="101" y="759"/>
                    <a:pt x="101" y="759"/>
                    <a:pt x="101" y="759"/>
                  </a:cubicBezTo>
                  <a:cubicBezTo>
                    <a:pt x="105" y="758"/>
                    <a:pt x="105" y="758"/>
                    <a:pt x="105" y="758"/>
                  </a:cubicBezTo>
                  <a:cubicBezTo>
                    <a:pt x="105" y="758"/>
                    <a:pt x="104" y="756"/>
                    <a:pt x="105" y="756"/>
                  </a:cubicBezTo>
                  <a:cubicBezTo>
                    <a:pt x="106" y="756"/>
                    <a:pt x="109" y="756"/>
                    <a:pt x="109" y="756"/>
                  </a:cubicBezTo>
                  <a:cubicBezTo>
                    <a:pt x="109" y="756"/>
                    <a:pt x="110" y="758"/>
                    <a:pt x="111" y="758"/>
                  </a:cubicBezTo>
                  <a:cubicBezTo>
                    <a:pt x="111" y="758"/>
                    <a:pt x="113" y="756"/>
                    <a:pt x="112" y="755"/>
                  </a:cubicBezTo>
                  <a:cubicBezTo>
                    <a:pt x="111" y="754"/>
                    <a:pt x="107" y="752"/>
                    <a:pt x="107" y="752"/>
                  </a:cubicBezTo>
                  <a:cubicBezTo>
                    <a:pt x="107" y="752"/>
                    <a:pt x="105" y="749"/>
                    <a:pt x="105" y="748"/>
                  </a:cubicBezTo>
                  <a:cubicBezTo>
                    <a:pt x="104" y="747"/>
                    <a:pt x="104" y="744"/>
                    <a:pt x="103" y="743"/>
                  </a:cubicBezTo>
                  <a:cubicBezTo>
                    <a:pt x="102" y="743"/>
                    <a:pt x="101" y="742"/>
                    <a:pt x="101" y="740"/>
                  </a:cubicBezTo>
                  <a:cubicBezTo>
                    <a:pt x="102" y="737"/>
                    <a:pt x="102" y="736"/>
                    <a:pt x="102" y="736"/>
                  </a:cubicBezTo>
                  <a:cubicBezTo>
                    <a:pt x="102" y="735"/>
                    <a:pt x="102" y="731"/>
                    <a:pt x="102" y="731"/>
                  </a:cubicBezTo>
                  <a:cubicBezTo>
                    <a:pt x="102" y="731"/>
                    <a:pt x="101" y="729"/>
                    <a:pt x="104" y="727"/>
                  </a:cubicBezTo>
                  <a:cubicBezTo>
                    <a:pt x="107" y="725"/>
                    <a:pt x="107" y="723"/>
                    <a:pt x="108" y="724"/>
                  </a:cubicBezTo>
                  <a:cubicBezTo>
                    <a:pt x="109" y="725"/>
                    <a:pt x="111" y="727"/>
                    <a:pt x="112" y="727"/>
                  </a:cubicBezTo>
                  <a:cubicBezTo>
                    <a:pt x="112" y="728"/>
                    <a:pt x="113" y="728"/>
                    <a:pt x="114" y="729"/>
                  </a:cubicBezTo>
                  <a:cubicBezTo>
                    <a:pt x="114" y="730"/>
                    <a:pt x="113" y="731"/>
                    <a:pt x="115" y="731"/>
                  </a:cubicBezTo>
                  <a:cubicBezTo>
                    <a:pt x="116" y="731"/>
                    <a:pt x="118" y="731"/>
                    <a:pt x="118" y="731"/>
                  </a:cubicBezTo>
                  <a:cubicBezTo>
                    <a:pt x="118" y="731"/>
                    <a:pt x="119" y="731"/>
                    <a:pt x="119" y="730"/>
                  </a:cubicBezTo>
                  <a:cubicBezTo>
                    <a:pt x="119" y="729"/>
                    <a:pt x="119" y="726"/>
                    <a:pt x="118" y="726"/>
                  </a:cubicBezTo>
                  <a:cubicBezTo>
                    <a:pt x="117" y="725"/>
                    <a:pt x="116" y="724"/>
                    <a:pt x="116" y="724"/>
                  </a:cubicBezTo>
                  <a:cubicBezTo>
                    <a:pt x="116" y="724"/>
                    <a:pt x="118" y="723"/>
                    <a:pt x="115" y="722"/>
                  </a:cubicBezTo>
                  <a:cubicBezTo>
                    <a:pt x="112" y="720"/>
                    <a:pt x="112" y="719"/>
                    <a:pt x="113" y="718"/>
                  </a:cubicBezTo>
                  <a:cubicBezTo>
                    <a:pt x="115" y="717"/>
                    <a:pt x="119" y="718"/>
                    <a:pt x="119" y="718"/>
                  </a:cubicBezTo>
                  <a:cubicBezTo>
                    <a:pt x="122" y="717"/>
                    <a:pt x="122" y="717"/>
                    <a:pt x="122" y="717"/>
                  </a:cubicBezTo>
                  <a:cubicBezTo>
                    <a:pt x="122" y="717"/>
                    <a:pt x="124" y="715"/>
                    <a:pt x="126" y="716"/>
                  </a:cubicBezTo>
                  <a:cubicBezTo>
                    <a:pt x="127" y="717"/>
                    <a:pt x="131" y="716"/>
                    <a:pt x="131" y="716"/>
                  </a:cubicBezTo>
                  <a:cubicBezTo>
                    <a:pt x="136" y="717"/>
                    <a:pt x="136" y="717"/>
                    <a:pt x="136" y="717"/>
                  </a:cubicBezTo>
                  <a:cubicBezTo>
                    <a:pt x="138" y="715"/>
                    <a:pt x="138" y="715"/>
                    <a:pt x="138" y="715"/>
                  </a:cubicBezTo>
                  <a:cubicBezTo>
                    <a:pt x="143" y="717"/>
                    <a:pt x="143" y="717"/>
                    <a:pt x="143" y="717"/>
                  </a:cubicBezTo>
                  <a:cubicBezTo>
                    <a:pt x="143" y="717"/>
                    <a:pt x="142" y="717"/>
                    <a:pt x="145" y="718"/>
                  </a:cubicBezTo>
                  <a:cubicBezTo>
                    <a:pt x="147" y="718"/>
                    <a:pt x="150" y="716"/>
                    <a:pt x="150" y="715"/>
                  </a:cubicBezTo>
                  <a:cubicBezTo>
                    <a:pt x="151" y="715"/>
                    <a:pt x="155" y="708"/>
                    <a:pt x="155" y="708"/>
                  </a:cubicBezTo>
                  <a:cubicBezTo>
                    <a:pt x="158" y="688"/>
                    <a:pt x="158" y="688"/>
                    <a:pt x="158" y="688"/>
                  </a:cubicBezTo>
                  <a:cubicBezTo>
                    <a:pt x="158" y="688"/>
                    <a:pt x="162" y="685"/>
                    <a:pt x="161" y="685"/>
                  </a:cubicBezTo>
                  <a:cubicBezTo>
                    <a:pt x="161" y="684"/>
                    <a:pt x="161" y="677"/>
                    <a:pt x="161" y="676"/>
                  </a:cubicBezTo>
                  <a:cubicBezTo>
                    <a:pt x="161" y="675"/>
                    <a:pt x="163" y="668"/>
                    <a:pt x="163" y="668"/>
                  </a:cubicBezTo>
                  <a:cubicBezTo>
                    <a:pt x="163" y="668"/>
                    <a:pt x="167" y="665"/>
                    <a:pt x="165" y="662"/>
                  </a:cubicBezTo>
                  <a:cubicBezTo>
                    <a:pt x="164" y="659"/>
                    <a:pt x="163" y="654"/>
                    <a:pt x="163" y="654"/>
                  </a:cubicBezTo>
                  <a:cubicBezTo>
                    <a:pt x="163" y="654"/>
                    <a:pt x="162" y="649"/>
                    <a:pt x="162" y="648"/>
                  </a:cubicBezTo>
                  <a:cubicBezTo>
                    <a:pt x="162" y="647"/>
                    <a:pt x="166" y="642"/>
                    <a:pt x="166" y="642"/>
                  </a:cubicBezTo>
                  <a:cubicBezTo>
                    <a:pt x="163" y="633"/>
                    <a:pt x="163" y="633"/>
                    <a:pt x="163" y="633"/>
                  </a:cubicBezTo>
                  <a:cubicBezTo>
                    <a:pt x="163" y="633"/>
                    <a:pt x="165" y="630"/>
                    <a:pt x="165" y="629"/>
                  </a:cubicBezTo>
                  <a:cubicBezTo>
                    <a:pt x="165" y="628"/>
                    <a:pt x="163" y="619"/>
                    <a:pt x="163" y="619"/>
                  </a:cubicBezTo>
                  <a:cubicBezTo>
                    <a:pt x="163" y="617"/>
                    <a:pt x="163" y="617"/>
                    <a:pt x="163" y="617"/>
                  </a:cubicBezTo>
                  <a:cubicBezTo>
                    <a:pt x="163" y="617"/>
                    <a:pt x="166" y="612"/>
                    <a:pt x="165" y="611"/>
                  </a:cubicBezTo>
                  <a:cubicBezTo>
                    <a:pt x="165" y="610"/>
                    <a:pt x="165" y="605"/>
                    <a:pt x="165" y="605"/>
                  </a:cubicBezTo>
                  <a:cubicBezTo>
                    <a:pt x="163" y="599"/>
                    <a:pt x="163" y="599"/>
                    <a:pt x="163" y="599"/>
                  </a:cubicBezTo>
                  <a:cubicBezTo>
                    <a:pt x="163" y="599"/>
                    <a:pt x="165" y="598"/>
                    <a:pt x="164" y="597"/>
                  </a:cubicBezTo>
                  <a:cubicBezTo>
                    <a:pt x="163" y="595"/>
                    <a:pt x="162" y="594"/>
                    <a:pt x="162" y="594"/>
                  </a:cubicBezTo>
                  <a:cubicBezTo>
                    <a:pt x="162" y="592"/>
                    <a:pt x="162" y="592"/>
                    <a:pt x="162" y="592"/>
                  </a:cubicBezTo>
                  <a:cubicBezTo>
                    <a:pt x="163" y="590"/>
                    <a:pt x="163" y="590"/>
                    <a:pt x="163" y="590"/>
                  </a:cubicBezTo>
                  <a:cubicBezTo>
                    <a:pt x="165" y="588"/>
                    <a:pt x="165" y="588"/>
                    <a:pt x="165" y="588"/>
                  </a:cubicBezTo>
                  <a:cubicBezTo>
                    <a:pt x="164" y="582"/>
                    <a:pt x="164" y="582"/>
                    <a:pt x="164" y="582"/>
                  </a:cubicBezTo>
                  <a:cubicBezTo>
                    <a:pt x="160" y="581"/>
                    <a:pt x="160" y="581"/>
                    <a:pt x="160" y="581"/>
                  </a:cubicBezTo>
                  <a:cubicBezTo>
                    <a:pt x="160" y="581"/>
                    <a:pt x="160" y="579"/>
                    <a:pt x="161" y="579"/>
                  </a:cubicBezTo>
                  <a:cubicBezTo>
                    <a:pt x="163" y="578"/>
                    <a:pt x="170" y="575"/>
                    <a:pt x="170" y="575"/>
                  </a:cubicBezTo>
                  <a:cubicBezTo>
                    <a:pt x="170" y="575"/>
                    <a:pt x="172" y="572"/>
                    <a:pt x="173" y="572"/>
                  </a:cubicBezTo>
                  <a:cubicBezTo>
                    <a:pt x="173" y="571"/>
                    <a:pt x="181" y="566"/>
                    <a:pt x="181" y="566"/>
                  </a:cubicBezTo>
                  <a:cubicBezTo>
                    <a:pt x="181" y="566"/>
                    <a:pt x="181" y="563"/>
                    <a:pt x="181" y="562"/>
                  </a:cubicBezTo>
                  <a:cubicBezTo>
                    <a:pt x="182" y="562"/>
                    <a:pt x="182" y="561"/>
                    <a:pt x="182" y="559"/>
                  </a:cubicBezTo>
                  <a:cubicBezTo>
                    <a:pt x="183" y="559"/>
                    <a:pt x="181" y="550"/>
                    <a:pt x="181" y="547"/>
                  </a:cubicBezTo>
                  <a:cubicBezTo>
                    <a:pt x="182" y="545"/>
                    <a:pt x="184" y="549"/>
                    <a:pt x="184" y="549"/>
                  </a:cubicBezTo>
                  <a:cubicBezTo>
                    <a:pt x="185" y="552"/>
                    <a:pt x="185" y="552"/>
                    <a:pt x="185" y="552"/>
                  </a:cubicBezTo>
                  <a:cubicBezTo>
                    <a:pt x="185" y="558"/>
                    <a:pt x="185" y="558"/>
                    <a:pt x="185" y="558"/>
                  </a:cubicBezTo>
                  <a:cubicBezTo>
                    <a:pt x="188" y="559"/>
                    <a:pt x="188" y="559"/>
                    <a:pt x="188" y="559"/>
                  </a:cubicBezTo>
                  <a:cubicBezTo>
                    <a:pt x="189" y="562"/>
                    <a:pt x="189" y="562"/>
                    <a:pt x="189" y="562"/>
                  </a:cubicBezTo>
                  <a:cubicBezTo>
                    <a:pt x="189" y="562"/>
                    <a:pt x="188" y="565"/>
                    <a:pt x="189" y="565"/>
                  </a:cubicBezTo>
                  <a:cubicBezTo>
                    <a:pt x="190" y="564"/>
                    <a:pt x="190" y="564"/>
                    <a:pt x="190" y="564"/>
                  </a:cubicBezTo>
                  <a:cubicBezTo>
                    <a:pt x="191" y="558"/>
                    <a:pt x="191" y="558"/>
                    <a:pt x="191" y="558"/>
                  </a:cubicBezTo>
                  <a:cubicBezTo>
                    <a:pt x="191" y="558"/>
                    <a:pt x="195" y="558"/>
                    <a:pt x="194" y="556"/>
                  </a:cubicBezTo>
                  <a:cubicBezTo>
                    <a:pt x="194" y="555"/>
                    <a:pt x="193" y="553"/>
                    <a:pt x="194" y="553"/>
                  </a:cubicBezTo>
                  <a:cubicBezTo>
                    <a:pt x="200" y="552"/>
                    <a:pt x="198" y="552"/>
                    <a:pt x="201" y="550"/>
                  </a:cubicBezTo>
                  <a:cubicBezTo>
                    <a:pt x="201" y="550"/>
                    <a:pt x="203" y="546"/>
                    <a:pt x="203" y="546"/>
                  </a:cubicBezTo>
                  <a:cubicBezTo>
                    <a:pt x="203" y="545"/>
                    <a:pt x="204" y="543"/>
                    <a:pt x="204" y="543"/>
                  </a:cubicBezTo>
                  <a:cubicBezTo>
                    <a:pt x="202" y="542"/>
                    <a:pt x="202" y="542"/>
                    <a:pt x="202" y="542"/>
                  </a:cubicBezTo>
                  <a:cubicBezTo>
                    <a:pt x="201" y="539"/>
                    <a:pt x="201" y="539"/>
                    <a:pt x="201" y="539"/>
                  </a:cubicBezTo>
                  <a:cubicBezTo>
                    <a:pt x="201" y="539"/>
                    <a:pt x="202" y="537"/>
                    <a:pt x="203" y="538"/>
                  </a:cubicBezTo>
                  <a:cubicBezTo>
                    <a:pt x="203" y="539"/>
                    <a:pt x="204" y="541"/>
                    <a:pt x="205" y="541"/>
                  </a:cubicBezTo>
                  <a:cubicBezTo>
                    <a:pt x="206" y="541"/>
                    <a:pt x="209" y="538"/>
                    <a:pt x="209" y="538"/>
                  </a:cubicBezTo>
                  <a:cubicBezTo>
                    <a:pt x="209" y="535"/>
                    <a:pt x="202" y="531"/>
                    <a:pt x="200" y="530"/>
                  </a:cubicBezTo>
                  <a:cubicBezTo>
                    <a:pt x="200" y="526"/>
                    <a:pt x="210" y="521"/>
                    <a:pt x="210" y="520"/>
                  </a:cubicBezTo>
                  <a:cubicBezTo>
                    <a:pt x="211" y="519"/>
                    <a:pt x="211" y="519"/>
                    <a:pt x="211" y="518"/>
                  </a:cubicBezTo>
                  <a:cubicBezTo>
                    <a:pt x="211" y="517"/>
                    <a:pt x="210" y="516"/>
                    <a:pt x="209" y="517"/>
                  </a:cubicBezTo>
                  <a:cubicBezTo>
                    <a:pt x="209" y="517"/>
                    <a:pt x="208" y="519"/>
                    <a:pt x="207" y="519"/>
                  </a:cubicBezTo>
                  <a:cubicBezTo>
                    <a:pt x="207" y="519"/>
                    <a:pt x="205" y="519"/>
                    <a:pt x="205" y="519"/>
                  </a:cubicBezTo>
                  <a:cubicBezTo>
                    <a:pt x="205" y="519"/>
                    <a:pt x="204" y="517"/>
                    <a:pt x="205" y="516"/>
                  </a:cubicBezTo>
                  <a:cubicBezTo>
                    <a:pt x="206" y="515"/>
                    <a:pt x="205" y="515"/>
                    <a:pt x="207" y="514"/>
                  </a:cubicBezTo>
                  <a:cubicBezTo>
                    <a:pt x="208" y="513"/>
                    <a:pt x="209" y="513"/>
                    <a:pt x="210" y="513"/>
                  </a:cubicBezTo>
                  <a:cubicBezTo>
                    <a:pt x="210" y="512"/>
                    <a:pt x="211" y="511"/>
                    <a:pt x="212" y="511"/>
                  </a:cubicBezTo>
                  <a:cubicBezTo>
                    <a:pt x="213" y="511"/>
                    <a:pt x="218" y="508"/>
                    <a:pt x="218" y="508"/>
                  </a:cubicBezTo>
                  <a:cubicBezTo>
                    <a:pt x="219" y="506"/>
                    <a:pt x="219" y="506"/>
                    <a:pt x="219" y="506"/>
                  </a:cubicBezTo>
                  <a:cubicBezTo>
                    <a:pt x="219" y="506"/>
                    <a:pt x="216" y="503"/>
                    <a:pt x="216" y="503"/>
                  </a:cubicBezTo>
                  <a:cubicBezTo>
                    <a:pt x="216" y="503"/>
                    <a:pt x="211" y="499"/>
                    <a:pt x="211" y="499"/>
                  </a:cubicBezTo>
                  <a:cubicBezTo>
                    <a:pt x="211" y="499"/>
                    <a:pt x="209" y="499"/>
                    <a:pt x="209" y="498"/>
                  </a:cubicBezTo>
                  <a:cubicBezTo>
                    <a:pt x="209" y="498"/>
                    <a:pt x="207" y="496"/>
                    <a:pt x="207" y="496"/>
                  </a:cubicBezTo>
                  <a:cubicBezTo>
                    <a:pt x="205" y="491"/>
                    <a:pt x="203" y="495"/>
                    <a:pt x="199" y="493"/>
                  </a:cubicBezTo>
                  <a:cubicBezTo>
                    <a:pt x="199" y="493"/>
                    <a:pt x="197" y="489"/>
                    <a:pt x="197" y="489"/>
                  </a:cubicBezTo>
                  <a:cubicBezTo>
                    <a:pt x="197" y="489"/>
                    <a:pt x="199" y="489"/>
                    <a:pt x="199" y="488"/>
                  </a:cubicBezTo>
                  <a:cubicBezTo>
                    <a:pt x="199" y="486"/>
                    <a:pt x="197" y="484"/>
                    <a:pt x="197" y="484"/>
                  </a:cubicBezTo>
                  <a:cubicBezTo>
                    <a:pt x="195" y="482"/>
                    <a:pt x="195" y="482"/>
                    <a:pt x="195" y="482"/>
                  </a:cubicBezTo>
                  <a:cubicBezTo>
                    <a:pt x="191" y="478"/>
                    <a:pt x="192" y="487"/>
                    <a:pt x="189" y="479"/>
                  </a:cubicBezTo>
                  <a:cubicBezTo>
                    <a:pt x="189" y="479"/>
                    <a:pt x="188" y="479"/>
                    <a:pt x="187" y="477"/>
                  </a:cubicBezTo>
                  <a:cubicBezTo>
                    <a:pt x="186" y="476"/>
                    <a:pt x="183" y="473"/>
                    <a:pt x="183" y="473"/>
                  </a:cubicBezTo>
                  <a:cubicBezTo>
                    <a:pt x="183" y="473"/>
                    <a:pt x="182" y="470"/>
                    <a:pt x="182" y="470"/>
                  </a:cubicBezTo>
                  <a:cubicBezTo>
                    <a:pt x="181" y="470"/>
                    <a:pt x="180" y="467"/>
                    <a:pt x="180" y="467"/>
                  </a:cubicBezTo>
                  <a:cubicBezTo>
                    <a:pt x="175" y="470"/>
                    <a:pt x="175" y="470"/>
                    <a:pt x="175" y="470"/>
                  </a:cubicBezTo>
                  <a:cubicBezTo>
                    <a:pt x="172" y="473"/>
                    <a:pt x="172" y="473"/>
                    <a:pt x="172" y="473"/>
                  </a:cubicBezTo>
                  <a:cubicBezTo>
                    <a:pt x="172" y="473"/>
                    <a:pt x="171" y="471"/>
                    <a:pt x="171" y="471"/>
                  </a:cubicBezTo>
                  <a:cubicBezTo>
                    <a:pt x="171" y="471"/>
                    <a:pt x="171" y="467"/>
                    <a:pt x="171" y="467"/>
                  </a:cubicBezTo>
                  <a:cubicBezTo>
                    <a:pt x="171" y="467"/>
                    <a:pt x="168" y="466"/>
                    <a:pt x="167" y="466"/>
                  </a:cubicBezTo>
                  <a:cubicBezTo>
                    <a:pt x="167" y="466"/>
                    <a:pt x="164" y="466"/>
                    <a:pt x="164" y="466"/>
                  </a:cubicBezTo>
                  <a:cubicBezTo>
                    <a:pt x="160" y="465"/>
                    <a:pt x="160" y="465"/>
                    <a:pt x="160" y="465"/>
                  </a:cubicBezTo>
                  <a:cubicBezTo>
                    <a:pt x="160" y="462"/>
                    <a:pt x="160" y="462"/>
                    <a:pt x="160" y="462"/>
                  </a:cubicBezTo>
                  <a:cubicBezTo>
                    <a:pt x="160" y="462"/>
                    <a:pt x="162" y="460"/>
                    <a:pt x="161" y="459"/>
                  </a:cubicBezTo>
                  <a:cubicBezTo>
                    <a:pt x="161" y="458"/>
                    <a:pt x="158" y="456"/>
                    <a:pt x="158" y="456"/>
                  </a:cubicBezTo>
                  <a:cubicBezTo>
                    <a:pt x="158" y="454"/>
                    <a:pt x="158" y="454"/>
                    <a:pt x="158" y="454"/>
                  </a:cubicBezTo>
                  <a:cubicBezTo>
                    <a:pt x="155" y="450"/>
                    <a:pt x="155" y="450"/>
                    <a:pt x="155" y="450"/>
                  </a:cubicBezTo>
                  <a:cubicBezTo>
                    <a:pt x="155" y="450"/>
                    <a:pt x="157" y="447"/>
                    <a:pt x="157" y="447"/>
                  </a:cubicBezTo>
                  <a:cubicBezTo>
                    <a:pt x="157" y="446"/>
                    <a:pt x="153" y="437"/>
                    <a:pt x="153" y="437"/>
                  </a:cubicBezTo>
                  <a:cubicBezTo>
                    <a:pt x="153" y="437"/>
                    <a:pt x="155" y="433"/>
                    <a:pt x="155" y="432"/>
                  </a:cubicBezTo>
                  <a:cubicBezTo>
                    <a:pt x="155" y="432"/>
                    <a:pt x="153" y="428"/>
                    <a:pt x="153" y="428"/>
                  </a:cubicBezTo>
                  <a:cubicBezTo>
                    <a:pt x="151" y="428"/>
                    <a:pt x="151" y="428"/>
                    <a:pt x="151" y="428"/>
                  </a:cubicBezTo>
                  <a:cubicBezTo>
                    <a:pt x="151" y="424"/>
                    <a:pt x="151" y="424"/>
                    <a:pt x="151" y="424"/>
                  </a:cubicBezTo>
                  <a:cubicBezTo>
                    <a:pt x="152" y="421"/>
                    <a:pt x="152" y="421"/>
                    <a:pt x="152" y="421"/>
                  </a:cubicBezTo>
                  <a:cubicBezTo>
                    <a:pt x="150" y="419"/>
                    <a:pt x="150" y="419"/>
                    <a:pt x="150" y="419"/>
                  </a:cubicBezTo>
                  <a:cubicBezTo>
                    <a:pt x="150" y="419"/>
                    <a:pt x="151" y="417"/>
                    <a:pt x="152" y="417"/>
                  </a:cubicBezTo>
                  <a:cubicBezTo>
                    <a:pt x="152" y="417"/>
                    <a:pt x="152" y="413"/>
                    <a:pt x="152" y="413"/>
                  </a:cubicBezTo>
                  <a:cubicBezTo>
                    <a:pt x="152" y="413"/>
                    <a:pt x="153" y="411"/>
                    <a:pt x="154" y="411"/>
                  </a:cubicBezTo>
                  <a:cubicBezTo>
                    <a:pt x="154" y="411"/>
                    <a:pt x="157" y="413"/>
                    <a:pt x="157" y="413"/>
                  </a:cubicBezTo>
                  <a:cubicBezTo>
                    <a:pt x="157" y="413"/>
                    <a:pt x="160" y="414"/>
                    <a:pt x="160" y="413"/>
                  </a:cubicBezTo>
                  <a:cubicBezTo>
                    <a:pt x="160" y="413"/>
                    <a:pt x="159" y="410"/>
                    <a:pt x="159" y="410"/>
                  </a:cubicBezTo>
                  <a:cubicBezTo>
                    <a:pt x="159" y="409"/>
                    <a:pt x="157" y="407"/>
                    <a:pt x="157" y="407"/>
                  </a:cubicBezTo>
                  <a:cubicBezTo>
                    <a:pt x="156" y="406"/>
                    <a:pt x="156" y="401"/>
                    <a:pt x="156" y="401"/>
                  </a:cubicBezTo>
                  <a:cubicBezTo>
                    <a:pt x="156" y="401"/>
                    <a:pt x="154" y="397"/>
                    <a:pt x="155" y="397"/>
                  </a:cubicBezTo>
                  <a:cubicBezTo>
                    <a:pt x="155" y="397"/>
                    <a:pt x="156" y="395"/>
                    <a:pt x="156" y="395"/>
                  </a:cubicBezTo>
                  <a:cubicBezTo>
                    <a:pt x="157" y="388"/>
                    <a:pt x="157" y="388"/>
                    <a:pt x="157" y="388"/>
                  </a:cubicBezTo>
                  <a:cubicBezTo>
                    <a:pt x="158" y="382"/>
                    <a:pt x="158" y="382"/>
                    <a:pt x="158" y="382"/>
                  </a:cubicBezTo>
                  <a:cubicBezTo>
                    <a:pt x="155" y="379"/>
                    <a:pt x="155" y="379"/>
                    <a:pt x="155" y="379"/>
                  </a:cubicBezTo>
                  <a:cubicBezTo>
                    <a:pt x="154" y="377"/>
                    <a:pt x="154" y="377"/>
                    <a:pt x="154" y="377"/>
                  </a:cubicBezTo>
                  <a:cubicBezTo>
                    <a:pt x="152" y="375"/>
                    <a:pt x="152" y="375"/>
                    <a:pt x="152" y="375"/>
                  </a:cubicBezTo>
                  <a:cubicBezTo>
                    <a:pt x="154" y="369"/>
                    <a:pt x="154" y="369"/>
                    <a:pt x="154" y="369"/>
                  </a:cubicBezTo>
                  <a:cubicBezTo>
                    <a:pt x="158" y="369"/>
                    <a:pt x="158" y="369"/>
                    <a:pt x="158" y="369"/>
                  </a:cubicBezTo>
                  <a:cubicBezTo>
                    <a:pt x="160" y="366"/>
                    <a:pt x="160" y="366"/>
                    <a:pt x="160" y="366"/>
                  </a:cubicBezTo>
                  <a:cubicBezTo>
                    <a:pt x="160" y="366"/>
                    <a:pt x="163" y="364"/>
                    <a:pt x="163" y="363"/>
                  </a:cubicBezTo>
                  <a:cubicBezTo>
                    <a:pt x="163" y="363"/>
                    <a:pt x="164" y="359"/>
                    <a:pt x="164" y="359"/>
                  </a:cubicBezTo>
                  <a:cubicBezTo>
                    <a:pt x="163" y="356"/>
                    <a:pt x="163" y="356"/>
                    <a:pt x="163" y="356"/>
                  </a:cubicBezTo>
                  <a:cubicBezTo>
                    <a:pt x="165" y="357"/>
                    <a:pt x="165" y="357"/>
                    <a:pt x="165" y="357"/>
                  </a:cubicBezTo>
                  <a:cubicBezTo>
                    <a:pt x="165" y="354"/>
                    <a:pt x="165" y="354"/>
                    <a:pt x="165" y="354"/>
                  </a:cubicBezTo>
                  <a:cubicBezTo>
                    <a:pt x="165" y="354"/>
                    <a:pt x="166" y="351"/>
                    <a:pt x="166" y="351"/>
                  </a:cubicBezTo>
                  <a:cubicBezTo>
                    <a:pt x="167" y="351"/>
                    <a:pt x="168" y="350"/>
                    <a:pt x="168" y="350"/>
                  </a:cubicBezTo>
                  <a:cubicBezTo>
                    <a:pt x="168" y="350"/>
                    <a:pt x="170" y="346"/>
                    <a:pt x="170" y="346"/>
                  </a:cubicBezTo>
                  <a:cubicBezTo>
                    <a:pt x="170" y="346"/>
                    <a:pt x="171" y="347"/>
                    <a:pt x="172" y="346"/>
                  </a:cubicBezTo>
                  <a:cubicBezTo>
                    <a:pt x="173" y="345"/>
                    <a:pt x="173" y="345"/>
                    <a:pt x="173" y="344"/>
                  </a:cubicBezTo>
                  <a:cubicBezTo>
                    <a:pt x="174" y="342"/>
                    <a:pt x="176" y="338"/>
                    <a:pt x="176" y="338"/>
                  </a:cubicBezTo>
                  <a:cubicBezTo>
                    <a:pt x="176" y="338"/>
                    <a:pt x="176" y="337"/>
                    <a:pt x="176" y="336"/>
                  </a:cubicBezTo>
                  <a:cubicBezTo>
                    <a:pt x="177" y="336"/>
                    <a:pt x="179" y="336"/>
                    <a:pt x="179" y="335"/>
                  </a:cubicBezTo>
                  <a:cubicBezTo>
                    <a:pt x="178" y="334"/>
                    <a:pt x="176" y="331"/>
                    <a:pt x="176" y="331"/>
                  </a:cubicBezTo>
                  <a:cubicBezTo>
                    <a:pt x="179" y="328"/>
                    <a:pt x="179" y="328"/>
                    <a:pt x="179" y="328"/>
                  </a:cubicBezTo>
                  <a:cubicBezTo>
                    <a:pt x="179" y="328"/>
                    <a:pt x="182" y="325"/>
                    <a:pt x="182" y="325"/>
                  </a:cubicBezTo>
                  <a:cubicBezTo>
                    <a:pt x="182" y="326"/>
                    <a:pt x="183" y="326"/>
                    <a:pt x="184" y="325"/>
                  </a:cubicBezTo>
                  <a:cubicBezTo>
                    <a:pt x="184" y="325"/>
                    <a:pt x="185" y="324"/>
                    <a:pt x="186" y="323"/>
                  </a:cubicBezTo>
                  <a:cubicBezTo>
                    <a:pt x="186" y="323"/>
                    <a:pt x="187" y="322"/>
                    <a:pt x="188" y="322"/>
                  </a:cubicBezTo>
                  <a:cubicBezTo>
                    <a:pt x="188" y="321"/>
                    <a:pt x="189" y="319"/>
                    <a:pt x="189" y="318"/>
                  </a:cubicBezTo>
                  <a:cubicBezTo>
                    <a:pt x="189" y="318"/>
                    <a:pt x="191" y="313"/>
                    <a:pt x="191" y="313"/>
                  </a:cubicBezTo>
                  <a:cubicBezTo>
                    <a:pt x="191" y="310"/>
                    <a:pt x="191" y="310"/>
                    <a:pt x="191" y="310"/>
                  </a:cubicBezTo>
                  <a:cubicBezTo>
                    <a:pt x="192" y="309"/>
                    <a:pt x="192" y="309"/>
                    <a:pt x="192" y="309"/>
                  </a:cubicBezTo>
                  <a:cubicBezTo>
                    <a:pt x="194" y="307"/>
                    <a:pt x="194" y="307"/>
                    <a:pt x="194" y="307"/>
                  </a:cubicBezTo>
                  <a:cubicBezTo>
                    <a:pt x="194" y="307"/>
                    <a:pt x="196" y="306"/>
                    <a:pt x="196" y="307"/>
                  </a:cubicBezTo>
                  <a:cubicBezTo>
                    <a:pt x="196" y="307"/>
                    <a:pt x="195" y="309"/>
                    <a:pt x="195" y="309"/>
                  </a:cubicBezTo>
                  <a:cubicBezTo>
                    <a:pt x="198" y="309"/>
                    <a:pt x="198" y="309"/>
                    <a:pt x="198" y="309"/>
                  </a:cubicBezTo>
                  <a:cubicBezTo>
                    <a:pt x="198" y="309"/>
                    <a:pt x="198" y="307"/>
                    <a:pt x="198" y="308"/>
                  </a:cubicBezTo>
                  <a:cubicBezTo>
                    <a:pt x="199" y="308"/>
                    <a:pt x="200" y="309"/>
                    <a:pt x="200" y="309"/>
                  </a:cubicBezTo>
                  <a:cubicBezTo>
                    <a:pt x="200" y="308"/>
                    <a:pt x="201" y="306"/>
                    <a:pt x="201" y="306"/>
                  </a:cubicBezTo>
                  <a:cubicBezTo>
                    <a:pt x="201" y="303"/>
                    <a:pt x="201" y="303"/>
                    <a:pt x="201" y="303"/>
                  </a:cubicBezTo>
                  <a:cubicBezTo>
                    <a:pt x="201" y="303"/>
                    <a:pt x="203" y="301"/>
                    <a:pt x="204" y="300"/>
                  </a:cubicBezTo>
                  <a:cubicBezTo>
                    <a:pt x="204" y="299"/>
                    <a:pt x="207" y="296"/>
                    <a:pt x="207" y="296"/>
                  </a:cubicBezTo>
                  <a:cubicBezTo>
                    <a:pt x="210" y="295"/>
                    <a:pt x="210" y="295"/>
                    <a:pt x="210" y="295"/>
                  </a:cubicBezTo>
                  <a:cubicBezTo>
                    <a:pt x="210" y="295"/>
                    <a:pt x="211" y="294"/>
                    <a:pt x="212" y="294"/>
                  </a:cubicBezTo>
                  <a:cubicBezTo>
                    <a:pt x="212" y="294"/>
                    <a:pt x="215" y="290"/>
                    <a:pt x="215" y="290"/>
                  </a:cubicBezTo>
                  <a:cubicBezTo>
                    <a:pt x="215" y="290"/>
                    <a:pt x="215" y="289"/>
                    <a:pt x="216" y="288"/>
                  </a:cubicBezTo>
                  <a:cubicBezTo>
                    <a:pt x="216" y="287"/>
                    <a:pt x="218" y="287"/>
                    <a:pt x="218" y="286"/>
                  </a:cubicBezTo>
                  <a:cubicBezTo>
                    <a:pt x="219" y="286"/>
                    <a:pt x="221" y="281"/>
                    <a:pt x="221" y="281"/>
                  </a:cubicBezTo>
                  <a:cubicBezTo>
                    <a:pt x="221" y="281"/>
                    <a:pt x="222" y="281"/>
                    <a:pt x="222" y="280"/>
                  </a:cubicBezTo>
                  <a:cubicBezTo>
                    <a:pt x="222" y="278"/>
                    <a:pt x="223" y="276"/>
                    <a:pt x="223" y="276"/>
                  </a:cubicBezTo>
                  <a:cubicBezTo>
                    <a:pt x="225" y="272"/>
                    <a:pt x="225" y="272"/>
                    <a:pt x="225" y="272"/>
                  </a:cubicBezTo>
                  <a:cubicBezTo>
                    <a:pt x="225" y="266"/>
                    <a:pt x="225" y="266"/>
                    <a:pt x="225" y="266"/>
                  </a:cubicBezTo>
                  <a:cubicBezTo>
                    <a:pt x="227" y="261"/>
                    <a:pt x="227" y="261"/>
                    <a:pt x="227" y="261"/>
                  </a:cubicBezTo>
                  <a:cubicBezTo>
                    <a:pt x="227" y="261"/>
                    <a:pt x="228" y="260"/>
                    <a:pt x="228" y="259"/>
                  </a:cubicBezTo>
                  <a:cubicBezTo>
                    <a:pt x="229" y="259"/>
                    <a:pt x="230" y="256"/>
                    <a:pt x="230" y="256"/>
                  </a:cubicBezTo>
                  <a:cubicBezTo>
                    <a:pt x="230" y="256"/>
                    <a:pt x="233" y="252"/>
                    <a:pt x="233" y="252"/>
                  </a:cubicBezTo>
                  <a:cubicBezTo>
                    <a:pt x="233" y="252"/>
                    <a:pt x="234" y="249"/>
                    <a:pt x="234" y="248"/>
                  </a:cubicBezTo>
                  <a:cubicBezTo>
                    <a:pt x="235" y="248"/>
                    <a:pt x="235" y="248"/>
                    <a:pt x="235" y="248"/>
                  </a:cubicBezTo>
                  <a:cubicBezTo>
                    <a:pt x="235" y="245"/>
                    <a:pt x="235" y="245"/>
                    <a:pt x="235" y="245"/>
                  </a:cubicBezTo>
                  <a:cubicBezTo>
                    <a:pt x="233" y="241"/>
                    <a:pt x="233" y="241"/>
                    <a:pt x="233" y="241"/>
                  </a:cubicBezTo>
                  <a:cubicBezTo>
                    <a:pt x="229" y="238"/>
                    <a:pt x="229" y="238"/>
                    <a:pt x="229" y="238"/>
                  </a:cubicBezTo>
                  <a:cubicBezTo>
                    <a:pt x="226" y="238"/>
                    <a:pt x="226" y="238"/>
                    <a:pt x="226" y="238"/>
                  </a:cubicBezTo>
                  <a:cubicBezTo>
                    <a:pt x="224" y="236"/>
                    <a:pt x="224" y="236"/>
                    <a:pt x="224" y="236"/>
                  </a:cubicBezTo>
                  <a:cubicBezTo>
                    <a:pt x="225" y="234"/>
                    <a:pt x="225" y="234"/>
                    <a:pt x="225" y="234"/>
                  </a:cubicBezTo>
                  <a:cubicBezTo>
                    <a:pt x="223" y="231"/>
                    <a:pt x="223" y="231"/>
                    <a:pt x="223" y="231"/>
                  </a:cubicBezTo>
                  <a:cubicBezTo>
                    <a:pt x="222" y="229"/>
                    <a:pt x="222" y="229"/>
                    <a:pt x="222" y="229"/>
                  </a:cubicBezTo>
                  <a:cubicBezTo>
                    <a:pt x="220" y="227"/>
                    <a:pt x="220" y="227"/>
                    <a:pt x="220" y="227"/>
                  </a:cubicBezTo>
                  <a:cubicBezTo>
                    <a:pt x="220" y="227"/>
                    <a:pt x="222" y="224"/>
                    <a:pt x="222" y="224"/>
                  </a:cubicBezTo>
                  <a:cubicBezTo>
                    <a:pt x="222" y="224"/>
                    <a:pt x="223" y="223"/>
                    <a:pt x="223" y="222"/>
                  </a:cubicBezTo>
                  <a:cubicBezTo>
                    <a:pt x="223" y="222"/>
                    <a:pt x="225" y="219"/>
                    <a:pt x="225" y="219"/>
                  </a:cubicBezTo>
                  <a:cubicBezTo>
                    <a:pt x="225" y="219"/>
                    <a:pt x="227" y="216"/>
                    <a:pt x="227" y="216"/>
                  </a:cubicBezTo>
                  <a:cubicBezTo>
                    <a:pt x="227" y="216"/>
                    <a:pt x="228" y="215"/>
                    <a:pt x="228" y="214"/>
                  </a:cubicBezTo>
                  <a:cubicBezTo>
                    <a:pt x="228" y="213"/>
                    <a:pt x="227" y="209"/>
                    <a:pt x="227" y="209"/>
                  </a:cubicBezTo>
                  <a:cubicBezTo>
                    <a:pt x="227" y="209"/>
                    <a:pt x="227" y="206"/>
                    <a:pt x="228" y="206"/>
                  </a:cubicBezTo>
                  <a:cubicBezTo>
                    <a:pt x="228" y="205"/>
                    <a:pt x="229" y="204"/>
                    <a:pt x="229" y="204"/>
                  </a:cubicBezTo>
                  <a:cubicBezTo>
                    <a:pt x="229" y="204"/>
                    <a:pt x="230" y="204"/>
                    <a:pt x="231" y="205"/>
                  </a:cubicBezTo>
                  <a:cubicBezTo>
                    <a:pt x="232" y="205"/>
                    <a:pt x="232" y="203"/>
                    <a:pt x="232" y="203"/>
                  </a:cubicBezTo>
                  <a:cubicBezTo>
                    <a:pt x="232" y="203"/>
                    <a:pt x="232" y="200"/>
                    <a:pt x="231" y="200"/>
                  </a:cubicBezTo>
                  <a:cubicBezTo>
                    <a:pt x="230" y="200"/>
                    <a:pt x="229" y="198"/>
                    <a:pt x="229" y="198"/>
                  </a:cubicBezTo>
                  <a:cubicBezTo>
                    <a:pt x="229" y="198"/>
                    <a:pt x="230" y="197"/>
                    <a:pt x="230" y="197"/>
                  </a:cubicBezTo>
                  <a:cubicBezTo>
                    <a:pt x="230" y="196"/>
                    <a:pt x="232" y="195"/>
                    <a:pt x="232" y="195"/>
                  </a:cubicBezTo>
                  <a:cubicBezTo>
                    <a:pt x="235" y="194"/>
                    <a:pt x="235" y="194"/>
                    <a:pt x="235" y="194"/>
                  </a:cubicBezTo>
                  <a:cubicBezTo>
                    <a:pt x="234" y="191"/>
                    <a:pt x="234" y="191"/>
                    <a:pt x="234" y="191"/>
                  </a:cubicBezTo>
                  <a:cubicBezTo>
                    <a:pt x="234" y="188"/>
                    <a:pt x="234" y="188"/>
                    <a:pt x="234" y="188"/>
                  </a:cubicBezTo>
                  <a:cubicBezTo>
                    <a:pt x="234" y="188"/>
                    <a:pt x="238" y="189"/>
                    <a:pt x="238" y="189"/>
                  </a:cubicBezTo>
                  <a:cubicBezTo>
                    <a:pt x="238" y="190"/>
                    <a:pt x="239" y="192"/>
                    <a:pt x="240" y="192"/>
                  </a:cubicBezTo>
                  <a:cubicBezTo>
                    <a:pt x="240" y="191"/>
                    <a:pt x="240" y="189"/>
                    <a:pt x="240" y="189"/>
                  </a:cubicBezTo>
                  <a:cubicBezTo>
                    <a:pt x="240" y="189"/>
                    <a:pt x="241" y="186"/>
                    <a:pt x="242" y="187"/>
                  </a:cubicBezTo>
                  <a:cubicBezTo>
                    <a:pt x="244" y="188"/>
                    <a:pt x="245" y="186"/>
                    <a:pt x="246" y="186"/>
                  </a:cubicBezTo>
                  <a:cubicBezTo>
                    <a:pt x="246" y="185"/>
                    <a:pt x="247" y="183"/>
                    <a:pt x="247" y="183"/>
                  </a:cubicBezTo>
                  <a:cubicBezTo>
                    <a:pt x="247" y="183"/>
                    <a:pt x="248" y="180"/>
                    <a:pt x="247" y="179"/>
                  </a:cubicBezTo>
                  <a:cubicBezTo>
                    <a:pt x="246" y="179"/>
                    <a:pt x="245" y="179"/>
                    <a:pt x="245" y="178"/>
                  </a:cubicBezTo>
                  <a:cubicBezTo>
                    <a:pt x="245" y="178"/>
                    <a:pt x="246" y="176"/>
                    <a:pt x="247" y="176"/>
                  </a:cubicBezTo>
                  <a:cubicBezTo>
                    <a:pt x="248" y="176"/>
                    <a:pt x="248" y="176"/>
                    <a:pt x="250" y="175"/>
                  </a:cubicBezTo>
                  <a:cubicBezTo>
                    <a:pt x="251" y="174"/>
                    <a:pt x="251" y="173"/>
                    <a:pt x="251" y="173"/>
                  </a:cubicBezTo>
                  <a:cubicBezTo>
                    <a:pt x="251" y="173"/>
                    <a:pt x="254" y="172"/>
                    <a:pt x="254" y="172"/>
                  </a:cubicBezTo>
                  <a:cubicBezTo>
                    <a:pt x="258" y="170"/>
                    <a:pt x="258" y="170"/>
                    <a:pt x="258" y="170"/>
                  </a:cubicBezTo>
                  <a:cubicBezTo>
                    <a:pt x="258" y="168"/>
                    <a:pt x="258" y="168"/>
                    <a:pt x="258" y="168"/>
                  </a:cubicBezTo>
                  <a:cubicBezTo>
                    <a:pt x="258" y="168"/>
                    <a:pt x="260" y="168"/>
                    <a:pt x="260" y="168"/>
                  </a:cubicBezTo>
                  <a:cubicBezTo>
                    <a:pt x="261" y="168"/>
                    <a:pt x="262" y="169"/>
                    <a:pt x="262" y="169"/>
                  </a:cubicBezTo>
                  <a:cubicBezTo>
                    <a:pt x="262" y="169"/>
                    <a:pt x="264" y="169"/>
                    <a:pt x="264" y="169"/>
                  </a:cubicBezTo>
                  <a:cubicBezTo>
                    <a:pt x="264" y="168"/>
                    <a:pt x="263" y="167"/>
                    <a:pt x="264" y="167"/>
                  </a:cubicBezTo>
                  <a:cubicBezTo>
                    <a:pt x="265" y="168"/>
                    <a:pt x="265" y="168"/>
                    <a:pt x="265" y="169"/>
                  </a:cubicBezTo>
                  <a:cubicBezTo>
                    <a:pt x="266" y="169"/>
                    <a:pt x="266" y="169"/>
                    <a:pt x="266" y="169"/>
                  </a:cubicBezTo>
                  <a:cubicBezTo>
                    <a:pt x="267" y="169"/>
                    <a:pt x="268" y="170"/>
                    <a:pt x="269" y="171"/>
                  </a:cubicBezTo>
                  <a:cubicBezTo>
                    <a:pt x="269" y="171"/>
                    <a:pt x="269" y="172"/>
                    <a:pt x="269" y="173"/>
                  </a:cubicBezTo>
                  <a:cubicBezTo>
                    <a:pt x="269" y="174"/>
                    <a:pt x="269" y="174"/>
                    <a:pt x="269" y="175"/>
                  </a:cubicBezTo>
                  <a:cubicBezTo>
                    <a:pt x="269" y="176"/>
                    <a:pt x="269" y="176"/>
                    <a:pt x="269" y="176"/>
                  </a:cubicBezTo>
                  <a:cubicBezTo>
                    <a:pt x="269" y="176"/>
                    <a:pt x="272" y="178"/>
                    <a:pt x="272" y="177"/>
                  </a:cubicBezTo>
                  <a:cubicBezTo>
                    <a:pt x="272" y="176"/>
                    <a:pt x="272" y="177"/>
                    <a:pt x="272" y="175"/>
                  </a:cubicBezTo>
                  <a:cubicBezTo>
                    <a:pt x="271" y="174"/>
                    <a:pt x="272" y="173"/>
                    <a:pt x="272" y="172"/>
                  </a:cubicBezTo>
                  <a:cubicBezTo>
                    <a:pt x="271" y="171"/>
                    <a:pt x="270" y="169"/>
                    <a:pt x="270" y="168"/>
                  </a:cubicBezTo>
                  <a:cubicBezTo>
                    <a:pt x="270" y="168"/>
                    <a:pt x="271" y="167"/>
                    <a:pt x="272" y="167"/>
                  </a:cubicBezTo>
                  <a:cubicBezTo>
                    <a:pt x="273" y="167"/>
                    <a:pt x="272" y="166"/>
                    <a:pt x="273" y="167"/>
                  </a:cubicBezTo>
                  <a:cubicBezTo>
                    <a:pt x="274" y="168"/>
                    <a:pt x="274" y="169"/>
                    <a:pt x="275" y="169"/>
                  </a:cubicBezTo>
                  <a:cubicBezTo>
                    <a:pt x="276" y="169"/>
                    <a:pt x="276" y="169"/>
                    <a:pt x="276" y="169"/>
                  </a:cubicBezTo>
                  <a:cubicBezTo>
                    <a:pt x="276" y="170"/>
                    <a:pt x="277" y="171"/>
                    <a:pt x="277" y="172"/>
                  </a:cubicBezTo>
                  <a:cubicBezTo>
                    <a:pt x="277" y="173"/>
                    <a:pt x="277" y="173"/>
                    <a:pt x="277" y="174"/>
                  </a:cubicBezTo>
                  <a:cubicBezTo>
                    <a:pt x="277" y="174"/>
                    <a:pt x="279" y="177"/>
                    <a:pt x="279" y="177"/>
                  </a:cubicBezTo>
                  <a:cubicBezTo>
                    <a:pt x="279" y="177"/>
                    <a:pt x="281" y="175"/>
                    <a:pt x="281" y="175"/>
                  </a:cubicBezTo>
                  <a:cubicBezTo>
                    <a:pt x="281" y="174"/>
                    <a:pt x="281" y="173"/>
                    <a:pt x="281" y="173"/>
                  </a:cubicBezTo>
                  <a:cubicBezTo>
                    <a:pt x="281" y="172"/>
                    <a:pt x="281" y="171"/>
                    <a:pt x="281" y="171"/>
                  </a:cubicBezTo>
                  <a:cubicBezTo>
                    <a:pt x="281" y="170"/>
                    <a:pt x="278" y="167"/>
                    <a:pt x="278" y="167"/>
                  </a:cubicBezTo>
                  <a:cubicBezTo>
                    <a:pt x="278" y="167"/>
                    <a:pt x="278" y="166"/>
                    <a:pt x="279" y="165"/>
                  </a:cubicBezTo>
                  <a:cubicBezTo>
                    <a:pt x="279" y="165"/>
                    <a:pt x="280" y="164"/>
                    <a:pt x="282" y="163"/>
                  </a:cubicBezTo>
                  <a:cubicBezTo>
                    <a:pt x="276" y="150"/>
                    <a:pt x="276" y="150"/>
                    <a:pt x="276" y="150"/>
                  </a:cubicBezTo>
                  <a:cubicBezTo>
                    <a:pt x="270" y="147"/>
                    <a:pt x="270" y="147"/>
                    <a:pt x="270" y="147"/>
                  </a:cubicBezTo>
                  <a:cubicBezTo>
                    <a:pt x="266" y="143"/>
                    <a:pt x="266" y="143"/>
                    <a:pt x="266" y="143"/>
                  </a:cubicBezTo>
                  <a:cubicBezTo>
                    <a:pt x="266" y="138"/>
                    <a:pt x="266" y="138"/>
                    <a:pt x="266" y="138"/>
                  </a:cubicBezTo>
                  <a:cubicBezTo>
                    <a:pt x="263" y="134"/>
                    <a:pt x="263" y="134"/>
                    <a:pt x="263" y="134"/>
                  </a:cubicBezTo>
                  <a:cubicBezTo>
                    <a:pt x="263" y="134"/>
                    <a:pt x="264" y="131"/>
                    <a:pt x="264" y="130"/>
                  </a:cubicBezTo>
                  <a:cubicBezTo>
                    <a:pt x="265" y="129"/>
                    <a:pt x="267" y="124"/>
                    <a:pt x="267" y="124"/>
                  </a:cubicBezTo>
                  <a:cubicBezTo>
                    <a:pt x="267" y="124"/>
                    <a:pt x="266" y="120"/>
                    <a:pt x="266" y="119"/>
                  </a:cubicBezTo>
                  <a:cubicBezTo>
                    <a:pt x="266" y="118"/>
                    <a:pt x="267" y="113"/>
                    <a:pt x="267" y="113"/>
                  </a:cubicBezTo>
                  <a:cubicBezTo>
                    <a:pt x="266" y="108"/>
                    <a:pt x="266" y="108"/>
                    <a:pt x="266" y="108"/>
                  </a:cubicBezTo>
                  <a:cubicBezTo>
                    <a:pt x="254" y="94"/>
                    <a:pt x="254" y="94"/>
                    <a:pt x="254" y="94"/>
                  </a:cubicBezTo>
                  <a:cubicBezTo>
                    <a:pt x="255" y="88"/>
                    <a:pt x="255" y="88"/>
                    <a:pt x="255" y="88"/>
                  </a:cubicBezTo>
                  <a:cubicBezTo>
                    <a:pt x="255" y="88"/>
                    <a:pt x="255" y="88"/>
                    <a:pt x="255" y="88"/>
                  </a:cubicBezTo>
                  <a:close/>
                  <a:moveTo>
                    <a:pt x="165" y="710"/>
                  </a:moveTo>
                  <a:cubicBezTo>
                    <a:pt x="165" y="710"/>
                    <a:pt x="165" y="710"/>
                    <a:pt x="165" y="710"/>
                  </a:cubicBezTo>
                  <a:cubicBezTo>
                    <a:pt x="166" y="702"/>
                    <a:pt x="166" y="702"/>
                    <a:pt x="166" y="702"/>
                  </a:cubicBezTo>
                  <a:cubicBezTo>
                    <a:pt x="166" y="702"/>
                    <a:pt x="164" y="699"/>
                    <a:pt x="164" y="699"/>
                  </a:cubicBezTo>
                  <a:cubicBezTo>
                    <a:pt x="164" y="698"/>
                    <a:pt x="163" y="696"/>
                    <a:pt x="163" y="693"/>
                  </a:cubicBezTo>
                  <a:cubicBezTo>
                    <a:pt x="164" y="690"/>
                    <a:pt x="164" y="689"/>
                    <a:pt x="165" y="687"/>
                  </a:cubicBezTo>
                  <a:cubicBezTo>
                    <a:pt x="165" y="685"/>
                    <a:pt x="167" y="684"/>
                    <a:pt x="167" y="682"/>
                  </a:cubicBezTo>
                  <a:cubicBezTo>
                    <a:pt x="167" y="679"/>
                    <a:pt x="167" y="678"/>
                    <a:pt x="168" y="676"/>
                  </a:cubicBezTo>
                  <a:cubicBezTo>
                    <a:pt x="168" y="674"/>
                    <a:pt x="169" y="672"/>
                    <a:pt x="170" y="672"/>
                  </a:cubicBezTo>
                  <a:cubicBezTo>
                    <a:pt x="170" y="671"/>
                    <a:pt x="172" y="667"/>
                    <a:pt x="172" y="667"/>
                  </a:cubicBezTo>
                  <a:cubicBezTo>
                    <a:pt x="173" y="662"/>
                    <a:pt x="173" y="662"/>
                    <a:pt x="173" y="662"/>
                  </a:cubicBezTo>
                  <a:cubicBezTo>
                    <a:pt x="173" y="662"/>
                    <a:pt x="175" y="657"/>
                    <a:pt x="175" y="656"/>
                  </a:cubicBezTo>
                  <a:cubicBezTo>
                    <a:pt x="175" y="655"/>
                    <a:pt x="174" y="651"/>
                    <a:pt x="174" y="650"/>
                  </a:cubicBezTo>
                  <a:cubicBezTo>
                    <a:pt x="175" y="649"/>
                    <a:pt x="177" y="647"/>
                    <a:pt x="177" y="647"/>
                  </a:cubicBezTo>
                  <a:cubicBezTo>
                    <a:pt x="180" y="647"/>
                    <a:pt x="180" y="647"/>
                    <a:pt x="180" y="647"/>
                  </a:cubicBezTo>
                  <a:cubicBezTo>
                    <a:pt x="180" y="647"/>
                    <a:pt x="180" y="650"/>
                    <a:pt x="179" y="651"/>
                  </a:cubicBezTo>
                  <a:cubicBezTo>
                    <a:pt x="178" y="651"/>
                    <a:pt x="177" y="652"/>
                    <a:pt x="177" y="652"/>
                  </a:cubicBezTo>
                  <a:cubicBezTo>
                    <a:pt x="177" y="653"/>
                    <a:pt x="179" y="655"/>
                    <a:pt x="179" y="655"/>
                  </a:cubicBezTo>
                  <a:cubicBezTo>
                    <a:pt x="179" y="659"/>
                    <a:pt x="179" y="659"/>
                    <a:pt x="179" y="659"/>
                  </a:cubicBezTo>
                  <a:cubicBezTo>
                    <a:pt x="177" y="663"/>
                    <a:pt x="177" y="663"/>
                    <a:pt x="177" y="663"/>
                  </a:cubicBezTo>
                  <a:cubicBezTo>
                    <a:pt x="175" y="668"/>
                    <a:pt x="175" y="668"/>
                    <a:pt x="175" y="668"/>
                  </a:cubicBezTo>
                  <a:cubicBezTo>
                    <a:pt x="175" y="673"/>
                    <a:pt x="175" y="673"/>
                    <a:pt x="175" y="673"/>
                  </a:cubicBezTo>
                  <a:cubicBezTo>
                    <a:pt x="174" y="676"/>
                    <a:pt x="174" y="676"/>
                    <a:pt x="174" y="676"/>
                  </a:cubicBezTo>
                  <a:cubicBezTo>
                    <a:pt x="173" y="679"/>
                    <a:pt x="173" y="679"/>
                    <a:pt x="173" y="679"/>
                  </a:cubicBezTo>
                  <a:cubicBezTo>
                    <a:pt x="171" y="685"/>
                    <a:pt x="171" y="685"/>
                    <a:pt x="171" y="685"/>
                  </a:cubicBezTo>
                  <a:cubicBezTo>
                    <a:pt x="172" y="690"/>
                    <a:pt x="172" y="690"/>
                    <a:pt x="172" y="690"/>
                  </a:cubicBezTo>
                  <a:cubicBezTo>
                    <a:pt x="169" y="696"/>
                    <a:pt x="169" y="696"/>
                    <a:pt x="169" y="696"/>
                  </a:cubicBezTo>
                  <a:cubicBezTo>
                    <a:pt x="169" y="696"/>
                    <a:pt x="169" y="699"/>
                    <a:pt x="169" y="700"/>
                  </a:cubicBezTo>
                  <a:cubicBezTo>
                    <a:pt x="169" y="701"/>
                    <a:pt x="169" y="707"/>
                    <a:pt x="169" y="707"/>
                  </a:cubicBezTo>
                  <a:cubicBezTo>
                    <a:pt x="169" y="707"/>
                    <a:pt x="169" y="710"/>
                    <a:pt x="168" y="710"/>
                  </a:cubicBezTo>
                  <a:cubicBezTo>
                    <a:pt x="167" y="710"/>
                    <a:pt x="165" y="710"/>
                    <a:pt x="165" y="710"/>
                  </a:cubicBezTo>
                  <a:close/>
                  <a:moveTo>
                    <a:pt x="206" y="649"/>
                  </a:moveTo>
                  <a:cubicBezTo>
                    <a:pt x="206" y="649"/>
                    <a:pt x="206" y="649"/>
                    <a:pt x="206" y="649"/>
                  </a:cubicBezTo>
                  <a:cubicBezTo>
                    <a:pt x="205" y="647"/>
                    <a:pt x="205" y="647"/>
                    <a:pt x="205" y="647"/>
                  </a:cubicBezTo>
                  <a:cubicBezTo>
                    <a:pt x="208" y="646"/>
                    <a:pt x="208" y="646"/>
                    <a:pt x="208" y="646"/>
                  </a:cubicBezTo>
                  <a:cubicBezTo>
                    <a:pt x="208" y="646"/>
                    <a:pt x="207" y="642"/>
                    <a:pt x="207" y="641"/>
                  </a:cubicBezTo>
                  <a:cubicBezTo>
                    <a:pt x="207" y="640"/>
                    <a:pt x="206" y="641"/>
                    <a:pt x="205" y="639"/>
                  </a:cubicBezTo>
                  <a:cubicBezTo>
                    <a:pt x="204" y="638"/>
                    <a:pt x="204" y="635"/>
                    <a:pt x="204" y="635"/>
                  </a:cubicBezTo>
                  <a:cubicBezTo>
                    <a:pt x="204" y="634"/>
                    <a:pt x="205" y="631"/>
                    <a:pt x="205" y="631"/>
                  </a:cubicBezTo>
                  <a:cubicBezTo>
                    <a:pt x="205" y="631"/>
                    <a:pt x="208" y="627"/>
                    <a:pt x="210" y="625"/>
                  </a:cubicBezTo>
                  <a:cubicBezTo>
                    <a:pt x="213" y="622"/>
                    <a:pt x="212" y="622"/>
                    <a:pt x="212" y="620"/>
                  </a:cubicBezTo>
                  <a:cubicBezTo>
                    <a:pt x="211" y="619"/>
                    <a:pt x="213" y="618"/>
                    <a:pt x="213" y="618"/>
                  </a:cubicBezTo>
                  <a:cubicBezTo>
                    <a:pt x="216" y="615"/>
                    <a:pt x="216" y="615"/>
                    <a:pt x="216" y="615"/>
                  </a:cubicBezTo>
                  <a:cubicBezTo>
                    <a:pt x="218" y="610"/>
                    <a:pt x="218" y="610"/>
                    <a:pt x="218" y="610"/>
                  </a:cubicBezTo>
                  <a:cubicBezTo>
                    <a:pt x="218" y="610"/>
                    <a:pt x="221" y="613"/>
                    <a:pt x="221" y="613"/>
                  </a:cubicBezTo>
                  <a:cubicBezTo>
                    <a:pt x="222" y="613"/>
                    <a:pt x="222" y="612"/>
                    <a:pt x="222" y="611"/>
                  </a:cubicBezTo>
                  <a:cubicBezTo>
                    <a:pt x="222" y="610"/>
                    <a:pt x="224" y="610"/>
                    <a:pt x="224" y="610"/>
                  </a:cubicBezTo>
                  <a:cubicBezTo>
                    <a:pt x="225" y="610"/>
                    <a:pt x="228" y="609"/>
                    <a:pt x="228" y="609"/>
                  </a:cubicBezTo>
                  <a:cubicBezTo>
                    <a:pt x="229" y="607"/>
                    <a:pt x="229" y="607"/>
                    <a:pt x="229" y="607"/>
                  </a:cubicBezTo>
                  <a:cubicBezTo>
                    <a:pt x="229" y="607"/>
                    <a:pt x="233" y="606"/>
                    <a:pt x="235" y="607"/>
                  </a:cubicBezTo>
                  <a:cubicBezTo>
                    <a:pt x="236" y="608"/>
                    <a:pt x="234" y="608"/>
                    <a:pt x="234" y="609"/>
                  </a:cubicBezTo>
                  <a:cubicBezTo>
                    <a:pt x="234" y="610"/>
                    <a:pt x="234" y="610"/>
                    <a:pt x="234" y="611"/>
                  </a:cubicBezTo>
                  <a:cubicBezTo>
                    <a:pt x="234" y="612"/>
                    <a:pt x="233" y="613"/>
                    <a:pt x="230" y="613"/>
                  </a:cubicBezTo>
                  <a:cubicBezTo>
                    <a:pt x="227" y="614"/>
                    <a:pt x="229" y="616"/>
                    <a:pt x="229" y="616"/>
                  </a:cubicBezTo>
                  <a:cubicBezTo>
                    <a:pt x="229" y="616"/>
                    <a:pt x="229" y="620"/>
                    <a:pt x="229" y="620"/>
                  </a:cubicBezTo>
                  <a:cubicBezTo>
                    <a:pt x="228" y="621"/>
                    <a:pt x="226" y="623"/>
                    <a:pt x="224" y="623"/>
                  </a:cubicBezTo>
                  <a:cubicBezTo>
                    <a:pt x="223" y="624"/>
                    <a:pt x="223" y="626"/>
                    <a:pt x="223" y="626"/>
                  </a:cubicBezTo>
                  <a:cubicBezTo>
                    <a:pt x="223" y="627"/>
                    <a:pt x="224" y="629"/>
                    <a:pt x="224" y="631"/>
                  </a:cubicBezTo>
                  <a:cubicBezTo>
                    <a:pt x="224" y="632"/>
                    <a:pt x="224" y="632"/>
                    <a:pt x="225" y="634"/>
                  </a:cubicBezTo>
                  <a:cubicBezTo>
                    <a:pt x="225" y="635"/>
                    <a:pt x="227" y="635"/>
                    <a:pt x="228" y="635"/>
                  </a:cubicBezTo>
                  <a:cubicBezTo>
                    <a:pt x="228" y="636"/>
                    <a:pt x="230" y="638"/>
                    <a:pt x="229" y="639"/>
                  </a:cubicBezTo>
                  <a:cubicBezTo>
                    <a:pt x="228" y="640"/>
                    <a:pt x="227" y="641"/>
                    <a:pt x="226" y="641"/>
                  </a:cubicBezTo>
                  <a:cubicBezTo>
                    <a:pt x="226" y="642"/>
                    <a:pt x="224" y="645"/>
                    <a:pt x="224" y="645"/>
                  </a:cubicBezTo>
                  <a:cubicBezTo>
                    <a:pt x="224" y="645"/>
                    <a:pt x="225" y="647"/>
                    <a:pt x="224" y="649"/>
                  </a:cubicBezTo>
                  <a:cubicBezTo>
                    <a:pt x="224" y="651"/>
                    <a:pt x="222" y="650"/>
                    <a:pt x="221" y="651"/>
                  </a:cubicBezTo>
                  <a:cubicBezTo>
                    <a:pt x="221" y="651"/>
                    <a:pt x="218" y="654"/>
                    <a:pt x="218" y="654"/>
                  </a:cubicBezTo>
                  <a:cubicBezTo>
                    <a:pt x="217" y="654"/>
                    <a:pt x="216" y="658"/>
                    <a:pt x="216" y="660"/>
                  </a:cubicBezTo>
                  <a:cubicBezTo>
                    <a:pt x="216" y="661"/>
                    <a:pt x="216" y="663"/>
                    <a:pt x="216" y="664"/>
                  </a:cubicBezTo>
                  <a:cubicBezTo>
                    <a:pt x="216" y="665"/>
                    <a:pt x="216" y="664"/>
                    <a:pt x="214" y="667"/>
                  </a:cubicBezTo>
                  <a:cubicBezTo>
                    <a:pt x="211" y="670"/>
                    <a:pt x="212" y="668"/>
                    <a:pt x="209" y="667"/>
                  </a:cubicBezTo>
                  <a:cubicBezTo>
                    <a:pt x="205" y="667"/>
                    <a:pt x="209" y="666"/>
                    <a:pt x="210" y="664"/>
                  </a:cubicBezTo>
                  <a:cubicBezTo>
                    <a:pt x="211" y="662"/>
                    <a:pt x="212" y="660"/>
                    <a:pt x="212" y="660"/>
                  </a:cubicBezTo>
                  <a:cubicBezTo>
                    <a:pt x="211" y="656"/>
                    <a:pt x="211" y="656"/>
                    <a:pt x="211" y="656"/>
                  </a:cubicBezTo>
                  <a:cubicBezTo>
                    <a:pt x="209" y="653"/>
                    <a:pt x="209" y="653"/>
                    <a:pt x="209" y="653"/>
                  </a:cubicBezTo>
                  <a:lnTo>
                    <a:pt x="206" y="649"/>
                  </a:lnTo>
                  <a:close/>
                </a:path>
              </a:pathLst>
            </a:custGeom>
            <a:solidFill>
              <a:schemeClr val="accent3"/>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8" name="Freeform 96"/>
            <p:cNvSpPr>
              <a:spLocks noEditPoints="1"/>
            </p:cNvSpPr>
            <p:nvPr/>
          </p:nvSpPr>
          <p:spPr bwMode="auto">
            <a:xfrm>
              <a:off x="4686242" y="235948"/>
              <a:ext cx="1226964" cy="1680165"/>
            </a:xfrm>
            <a:custGeom>
              <a:avLst/>
              <a:gdLst>
                <a:gd name="T0" fmla="*/ 383 w 538"/>
                <a:gd name="T1" fmla="*/ 61 h 760"/>
                <a:gd name="T2" fmla="*/ 367 w 538"/>
                <a:gd name="T3" fmla="*/ 127 h 760"/>
                <a:gd name="T4" fmla="*/ 435 w 538"/>
                <a:gd name="T5" fmla="*/ 150 h 760"/>
                <a:gd name="T6" fmla="*/ 438 w 538"/>
                <a:gd name="T7" fmla="*/ 149 h 760"/>
                <a:gd name="T8" fmla="*/ 438 w 538"/>
                <a:gd name="T9" fmla="*/ 148 h 760"/>
                <a:gd name="T10" fmla="*/ 443 w 538"/>
                <a:gd name="T11" fmla="*/ 86 h 760"/>
                <a:gd name="T12" fmla="*/ 500 w 538"/>
                <a:gd name="T13" fmla="*/ 70 h 760"/>
                <a:gd name="T14" fmla="*/ 509 w 538"/>
                <a:gd name="T15" fmla="*/ 106 h 760"/>
                <a:gd name="T16" fmla="*/ 499 w 538"/>
                <a:gd name="T17" fmla="*/ 50 h 760"/>
                <a:gd name="T18" fmla="*/ 468 w 538"/>
                <a:gd name="T19" fmla="*/ 9 h 760"/>
                <a:gd name="T20" fmla="*/ 444 w 538"/>
                <a:gd name="T21" fmla="*/ 21 h 760"/>
                <a:gd name="T22" fmla="*/ 425 w 538"/>
                <a:gd name="T23" fmla="*/ 23 h 760"/>
                <a:gd name="T24" fmla="*/ 400 w 538"/>
                <a:gd name="T25" fmla="*/ 33 h 760"/>
                <a:gd name="T26" fmla="*/ 377 w 538"/>
                <a:gd name="T27" fmla="*/ 69 h 760"/>
                <a:gd name="T28" fmla="*/ 361 w 538"/>
                <a:gd name="T29" fmla="*/ 85 h 760"/>
                <a:gd name="T30" fmla="*/ 328 w 538"/>
                <a:gd name="T31" fmla="*/ 96 h 760"/>
                <a:gd name="T32" fmla="*/ 298 w 538"/>
                <a:gd name="T33" fmla="*/ 115 h 760"/>
                <a:gd name="T34" fmla="*/ 281 w 538"/>
                <a:gd name="T35" fmla="*/ 161 h 760"/>
                <a:gd name="T36" fmla="*/ 241 w 538"/>
                <a:gd name="T37" fmla="*/ 187 h 760"/>
                <a:gd name="T38" fmla="*/ 235 w 538"/>
                <a:gd name="T39" fmla="*/ 201 h 760"/>
                <a:gd name="T40" fmla="*/ 241 w 538"/>
                <a:gd name="T41" fmla="*/ 223 h 760"/>
                <a:gd name="T42" fmla="*/ 235 w 538"/>
                <a:gd name="T43" fmla="*/ 256 h 760"/>
                <a:gd name="T44" fmla="*/ 219 w 538"/>
                <a:gd name="T45" fmla="*/ 306 h 760"/>
                <a:gd name="T46" fmla="*/ 193 w 538"/>
                <a:gd name="T47" fmla="*/ 362 h 760"/>
                <a:gd name="T48" fmla="*/ 174 w 538"/>
                <a:gd name="T49" fmla="*/ 390 h 760"/>
                <a:gd name="T50" fmla="*/ 145 w 538"/>
                <a:gd name="T51" fmla="*/ 436 h 760"/>
                <a:gd name="T52" fmla="*/ 139 w 538"/>
                <a:gd name="T53" fmla="*/ 456 h 760"/>
                <a:gd name="T54" fmla="*/ 97 w 538"/>
                <a:gd name="T55" fmla="*/ 474 h 760"/>
                <a:gd name="T56" fmla="*/ 59 w 538"/>
                <a:gd name="T57" fmla="*/ 500 h 760"/>
                <a:gd name="T58" fmla="*/ 24 w 538"/>
                <a:gd name="T59" fmla="*/ 527 h 760"/>
                <a:gd name="T60" fmla="*/ 14 w 538"/>
                <a:gd name="T61" fmla="*/ 551 h 760"/>
                <a:gd name="T62" fmla="*/ 4 w 538"/>
                <a:gd name="T63" fmla="*/ 599 h 760"/>
                <a:gd name="T64" fmla="*/ 13 w 538"/>
                <a:gd name="T65" fmla="*/ 650 h 760"/>
                <a:gd name="T66" fmla="*/ 22 w 538"/>
                <a:gd name="T67" fmla="*/ 686 h 760"/>
                <a:gd name="T68" fmla="*/ 33 w 538"/>
                <a:gd name="T69" fmla="*/ 742 h 760"/>
                <a:gd name="T70" fmla="*/ 96 w 538"/>
                <a:gd name="T71" fmla="*/ 747 h 760"/>
                <a:gd name="T72" fmla="*/ 173 w 538"/>
                <a:gd name="T73" fmla="*/ 704 h 760"/>
                <a:gd name="T74" fmla="*/ 188 w 538"/>
                <a:gd name="T75" fmla="*/ 671 h 760"/>
                <a:gd name="T76" fmla="*/ 193 w 538"/>
                <a:gd name="T77" fmla="*/ 655 h 760"/>
                <a:gd name="T78" fmla="*/ 193 w 538"/>
                <a:gd name="T79" fmla="*/ 655 h 760"/>
                <a:gd name="T80" fmla="*/ 207 w 538"/>
                <a:gd name="T81" fmla="*/ 644 h 760"/>
                <a:gd name="T82" fmla="*/ 212 w 538"/>
                <a:gd name="T83" fmla="*/ 590 h 760"/>
                <a:gd name="T84" fmla="*/ 213 w 538"/>
                <a:gd name="T85" fmla="*/ 589 h 760"/>
                <a:gd name="T86" fmla="*/ 213 w 538"/>
                <a:gd name="T87" fmla="*/ 586 h 760"/>
                <a:gd name="T88" fmla="*/ 213 w 538"/>
                <a:gd name="T89" fmla="*/ 584 h 760"/>
                <a:gd name="T90" fmla="*/ 214 w 538"/>
                <a:gd name="T91" fmla="*/ 582 h 760"/>
                <a:gd name="T92" fmla="*/ 189 w 538"/>
                <a:gd name="T93" fmla="*/ 510 h 760"/>
                <a:gd name="T94" fmla="*/ 231 w 538"/>
                <a:gd name="T95" fmla="*/ 427 h 760"/>
                <a:gd name="T96" fmla="*/ 240 w 538"/>
                <a:gd name="T97" fmla="*/ 314 h 760"/>
                <a:gd name="T98" fmla="*/ 275 w 538"/>
                <a:gd name="T99" fmla="*/ 228 h 760"/>
                <a:gd name="T100" fmla="*/ 275 w 538"/>
                <a:gd name="T101" fmla="*/ 220 h 760"/>
                <a:gd name="T102" fmla="*/ 275 w 538"/>
                <a:gd name="T103" fmla="*/ 218 h 760"/>
                <a:gd name="T104" fmla="*/ 276 w 538"/>
                <a:gd name="T105" fmla="*/ 217 h 760"/>
                <a:gd name="T106" fmla="*/ 277 w 538"/>
                <a:gd name="T107" fmla="*/ 215 h 760"/>
                <a:gd name="T108" fmla="*/ 302 w 538"/>
                <a:gd name="T109" fmla="*/ 202 h 760"/>
                <a:gd name="T110" fmla="*/ 342 w 538"/>
                <a:gd name="T111" fmla="*/ 142 h 760"/>
                <a:gd name="T112" fmla="*/ 360 w 538"/>
                <a:gd name="T113" fmla="*/ 125 h 760"/>
                <a:gd name="T114" fmla="*/ 361 w 538"/>
                <a:gd name="T115" fmla="*/ 125 h 760"/>
                <a:gd name="T116" fmla="*/ 363 w 538"/>
                <a:gd name="T117" fmla="*/ 125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8" h="760">
                  <a:moveTo>
                    <a:pt x="370" y="57"/>
                  </a:moveTo>
                  <a:cubicBezTo>
                    <a:pt x="368" y="57"/>
                    <a:pt x="365" y="58"/>
                    <a:pt x="365" y="56"/>
                  </a:cubicBezTo>
                  <a:cubicBezTo>
                    <a:pt x="365" y="55"/>
                    <a:pt x="362" y="52"/>
                    <a:pt x="362" y="52"/>
                  </a:cubicBezTo>
                  <a:cubicBezTo>
                    <a:pt x="362" y="51"/>
                    <a:pt x="360" y="49"/>
                    <a:pt x="363" y="48"/>
                  </a:cubicBezTo>
                  <a:cubicBezTo>
                    <a:pt x="365" y="46"/>
                    <a:pt x="372" y="43"/>
                    <a:pt x="373" y="43"/>
                  </a:cubicBezTo>
                  <a:cubicBezTo>
                    <a:pt x="373" y="43"/>
                    <a:pt x="376" y="38"/>
                    <a:pt x="377" y="37"/>
                  </a:cubicBezTo>
                  <a:cubicBezTo>
                    <a:pt x="378" y="37"/>
                    <a:pt x="384" y="37"/>
                    <a:pt x="384" y="37"/>
                  </a:cubicBezTo>
                  <a:cubicBezTo>
                    <a:pt x="384" y="37"/>
                    <a:pt x="385" y="38"/>
                    <a:pt x="387" y="38"/>
                  </a:cubicBezTo>
                  <a:cubicBezTo>
                    <a:pt x="389" y="39"/>
                    <a:pt x="393" y="36"/>
                    <a:pt x="391" y="39"/>
                  </a:cubicBezTo>
                  <a:cubicBezTo>
                    <a:pt x="388" y="41"/>
                    <a:pt x="387" y="42"/>
                    <a:pt x="386" y="42"/>
                  </a:cubicBezTo>
                  <a:cubicBezTo>
                    <a:pt x="385" y="43"/>
                    <a:pt x="380" y="47"/>
                    <a:pt x="380" y="49"/>
                  </a:cubicBezTo>
                  <a:cubicBezTo>
                    <a:pt x="379" y="51"/>
                    <a:pt x="380" y="51"/>
                    <a:pt x="379" y="52"/>
                  </a:cubicBezTo>
                  <a:cubicBezTo>
                    <a:pt x="377" y="53"/>
                    <a:pt x="371" y="56"/>
                    <a:pt x="370" y="57"/>
                  </a:cubicBezTo>
                  <a:close/>
                  <a:moveTo>
                    <a:pt x="383" y="61"/>
                  </a:moveTo>
                  <a:cubicBezTo>
                    <a:pt x="383" y="61"/>
                    <a:pt x="383" y="61"/>
                    <a:pt x="383" y="61"/>
                  </a:cubicBezTo>
                  <a:cubicBezTo>
                    <a:pt x="383" y="61"/>
                    <a:pt x="386" y="62"/>
                    <a:pt x="386" y="61"/>
                  </a:cubicBezTo>
                  <a:cubicBezTo>
                    <a:pt x="386" y="61"/>
                    <a:pt x="387" y="59"/>
                    <a:pt x="387" y="56"/>
                  </a:cubicBezTo>
                  <a:cubicBezTo>
                    <a:pt x="388" y="53"/>
                    <a:pt x="390" y="53"/>
                    <a:pt x="391" y="52"/>
                  </a:cubicBezTo>
                  <a:cubicBezTo>
                    <a:pt x="392" y="51"/>
                    <a:pt x="391" y="51"/>
                    <a:pt x="392" y="49"/>
                  </a:cubicBezTo>
                  <a:cubicBezTo>
                    <a:pt x="392" y="47"/>
                    <a:pt x="391" y="47"/>
                    <a:pt x="389" y="46"/>
                  </a:cubicBezTo>
                  <a:cubicBezTo>
                    <a:pt x="386" y="46"/>
                    <a:pt x="386" y="48"/>
                    <a:pt x="384" y="48"/>
                  </a:cubicBezTo>
                  <a:cubicBezTo>
                    <a:pt x="383" y="49"/>
                    <a:pt x="383" y="51"/>
                    <a:pt x="384" y="52"/>
                  </a:cubicBezTo>
                  <a:cubicBezTo>
                    <a:pt x="384" y="53"/>
                    <a:pt x="382" y="54"/>
                    <a:pt x="380" y="55"/>
                  </a:cubicBezTo>
                  <a:cubicBezTo>
                    <a:pt x="378" y="57"/>
                    <a:pt x="378" y="59"/>
                    <a:pt x="378" y="59"/>
                  </a:cubicBezTo>
                  <a:cubicBezTo>
                    <a:pt x="383" y="61"/>
                    <a:pt x="383" y="61"/>
                    <a:pt x="383" y="61"/>
                  </a:cubicBezTo>
                  <a:close/>
                  <a:moveTo>
                    <a:pt x="363" y="126"/>
                  </a:moveTo>
                  <a:cubicBezTo>
                    <a:pt x="363" y="126"/>
                    <a:pt x="363" y="126"/>
                    <a:pt x="363" y="126"/>
                  </a:cubicBezTo>
                  <a:cubicBezTo>
                    <a:pt x="367" y="127"/>
                    <a:pt x="367" y="127"/>
                    <a:pt x="367" y="127"/>
                  </a:cubicBezTo>
                  <a:cubicBezTo>
                    <a:pt x="374" y="135"/>
                    <a:pt x="374" y="135"/>
                    <a:pt x="374" y="135"/>
                  </a:cubicBezTo>
                  <a:cubicBezTo>
                    <a:pt x="380" y="142"/>
                    <a:pt x="380" y="142"/>
                    <a:pt x="380" y="142"/>
                  </a:cubicBezTo>
                  <a:cubicBezTo>
                    <a:pt x="380" y="142"/>
                    <a:pt x="389" y="149"/>
                    <a:pt x="391" y="150"/>
                  </a:cubicBezTo>
                  <a:cubicBezTo>
                    <a:pt x="393" y="151"/>
                    <a:pt x="404" y="153"/>
                    <a:pt x="405" y="154"/>
                  </a:cubicBezTo>
                  <a:cubicBezTo>
                    <a:pt x="408" y="150"/>
                    <a:pt x="408" y="150"/>
                    <a:pt x="408" y="150"/>
                  </a:cubicBezTo>
                  <a:cubicBezTo>
                    <a:pt x="412" y="147"/>
                    <a:pt x="412" y="147"/>
                    <a:pt x="412" y="147"/>
                  </a:cubicBezTo>
                  <a:cubicBezTo>
                    <a:pt x="411" y="145"/>
                    <a:pt x="411" y="145"/>
                    <a:pt x="411" y="145"/>
                  </a:cubicBezTo>
                  <a:cubicBezTo>
                    <a:pt x="416" y="142"/>
                    <a:pt x="416" y="142"/>
                    <a:pt x="416" y="142"/>
                  </a:cubicBezTo>
                  <a:cubicBezTo>
                    <a:pt x="420" y="145"/>
                    <a:pt x="420" y="145"/>
                    <a:pt x="420" y="145"/>
                  </a:cubicBezTo>
                  <a:cubicBezTo>
                    <a:pt x="430" y="147"/>
                    <a:pt x="430" y="147"/>
                    <a:pt x="430" y="147"/>
                  </a:cubicBezTo>
                  <a:cubicBezTo>
                    <a:pt x="434" y="150"/>
                    <a:pt x="434" y="150"/>
                    <a:pt x="434" y="150"/>
                  </a:cubicBezTo>
                  <a:cubicBezTo>
                    <a:pt x="434" y="150"/>
                    <a:pt x="434" y="150"/>
                    <a:pt x="435" y="150"/>
                  </a:cubicBezTo>
                  <a:cubicBezTo>
                    <a:pt x="435" y="150"/>
                    <a:pt x="435" y="150"/>
                    <a:pt x="435" y="150"/>
                  </a:cubicBezTo>
                  <a:cubicBezTo>
                    <a:pt x="435" y="150"/>
                    <a:pt x="435" y="150"/>
                    <a:pt x="435" y="150"/>
                  </a:cubicBezTo>
                  <a:cubicBezTo>
                    <a:pt x="436" y="149"/>
                    <a:pt x="436" y="149"/>
                    <a:pt x="436" y="149"/>
                  </a:cubicBezTo>
                  <a:cubicBezTo>
                    <a:pt x="436" y="149"/>
                    <a:pt x="436" y="149"/>
                    <a:pt x="436" y="149"/>
                  </a:cubicBezTo>
                  <a:cubicBezTo>
                    <a:pt x="436" y="149"/>
                    <a:pt x="436" y="149"/>
                    <a:pt x="436" y="149"/>
                  </a:cubicBezTo>
                  <a:cubicBezTo>
                    <a:pt x="436" y="149"/>
                    <a:pt x="436" y="149"/>
                    <a:pt x="436" y="149"/>
                  </a:cubicBezTo>
                  <a:cubicBezTo>
                    <a:pt x="436" y="149"/>
                    <a:pt x="437" y="149"/>
                    <a:pt x="437" y="149"/>
                  </a:cubicBezTo>
                  <a:cubicBezTo>
                    <a:pt x="437" y="149"/>
                    <a:pt x="437" y="149"/>
                    <a:pt x="437" y="149"/>
                  </a:cubicBezTo>
                  <a:cubicBezTo>
                    <a:pt x="437" y="149"/>
                    <a:pt x="437" y="149"/>
                    <a:pt x="437" y="149"/>
                  </a:cubicBezTo>
                  <a:cubicBezTo>
                    <a:pt x="437" y="149"/>
                    <a:pt x="437" y="149"/>
                    <a:pt x="437" y="149"/>
                  </a:cubicBezTo>
                  <a:cubicBezTo>
                    <a:pt x="437" y="149"/>
                    <a:pt x="437" y="149"/>
                    <a:pt x="437"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7"/>
                    <a:pt x="438" y="147"/>
                    <a:pt x="438" y="147"/>
                  </a:cubicBezTo>
                  <a:cubicBezTo>
                    <a:pt x="438" y="146"/>
                    <a:pt x="438" y="140"/>
                    <a:pt x="438" y="140"/>
                  </a:cubicBezTo>
                  <a:cubicBezTo>
                    <a:pt x="438" y="140"/>
                    <a:pt x="435" y="138"/>
                    <a:pt x="438" y="136"/>
                  </a:cubicBezTo>
                  <a:cubicBezTo>
                    <a:pt x="441" y="133"/>
                    <a:pt x="445" y="130"/>
                    <a:pt x="445" y="130"/>
                  </a:cubicBezTo>
                  <a:cubicBezTo>
                    <a:pt x="445" y="130"/>
                    <a:pt x="447" y="129"/>
                    <a:pt x="447" y="126"/>
                  </a:cubicBezTo>
                  <a:cubicBezTo>
                    <a:pt x="447" y="123"/>
                    <a:pt x="445" y="115"/>
                    <a:pt x="445" y="115"/>
                  </a:cubicBezTo>
                  <a:cubicBezTo>
                    <a:pt x="445" y="115"/>
                    <a:pt x="443" y="110"/>
                    <a:pt x="443" y="108"/>
                  </a:cubicBezTo>
                  <a:cubicBezTo>
                    <a:pt x="445" y="96"/>
                    <a:pt x="440" y="88"/>
                    <a:pt x="443" y="86"/>
                  </a:cubicBezTo>
                  <a:cubicBezTo>
                    <a:pt x="443" y="86"/>
                    <a:pt x="443" y="86"/>
                    <a:pt x="443" y="86"/>
                  </a:cubicBezTo>
                  <a:cubicBezTo>
                    <a:pt x="443" y="86"/>
                    <a:pt x="443" y="86"/>
                    <a:pt x="443" y="86"/>
                  </a:cubicBezTo>
                  <a:cubicBezTo>
                    <a:pt x="445" y="85"/>
                    <a:pt x="445" y="85"/>
                    <a:pt x="445" y="85"/>
                  </a:cubicBezTo>
                  <a:cubicBezTo>
                    <a:pt x="448" y="83"/>
                    <a:pt x="448" y="83"/>
                    <a:pt x="448" y="83"/>
                  </a:cubicBezTo>
                  <a:cubicBezTo>
                    <a:pt x="448" y="83"/>
                    <a:pt x="448" y="82"/>
                    <a:pt x="448" y="82"/>
                  </a:cubicBezTo>
                  <a:cubicBezTo>
                    <a:pt x="448" y="77"/>
                    <a:pt x="442" y="72"/>
                    <a:pt x="449" y="71"/>
                  </a:cubicBezTo>
                  <a:cubicBezTo>
                    <a:pt x="452" y="69"/>
                    <a:pt x="452" y="69"/>
                    <a:pt x="452" y="69"/>
                  </a:cubicBezTo>
                  <a:cubicBezTo>
                    <a:pt x="461" y="69"/>
                    <a:pt x="461" y="69"/>
                    <a:pt x="461" y="69"/>
                  </a:cubicBezTo>
                  <a:cubicBezTo>
                    <a:pt x="463" y="63"/>
                    <a:pt x="463" y="63"/>
                    <a:pt x="463" y="63"/>
                  </a:cubicBezTo>
                  <a:cubicBezTo>
                    <a:pt x="467" y="59"/>
                    <a:pt x="467" y="59"/>
                    <a:pt x="467" y="59"/>
                  </a:cubicBezTo>
                  <a:cubicBezTo>
                    <a:pt x="470" y="59"/>
                    <a:pt x="474" y="58"/>
                    <a:pt x="476" y="59"/>
                  </a:cubicBezTo>
                  <a:cubicBezTo>
                    <a:pt x="478" y="62"/>
                    <a:pt x="478" y="64"/>
                    <a:pt x="482" y="65"/>
                  </a:cubicBezTo>
                  <a:cubicBezTo>
                    <a:pt x="494" y="69"/>
                    <a:pt x="494" y="69"/>
                    <a:pt x="494" y="69"/>
                  </a:cubicBezTo>
                  <a:cubicBezTo>
                    <a:pt x="500" y="70"/>
                    <a:pt x="500" y="70"/>
                    <a:pt x="500" y="70"/>
                  </a:cubicBezTo>
                  <a:cubicBezTo>
                    <a:pt x="500" y="70"/>
                    <a:pt x="500" y="70"/>
                    <a:pt x="500" y="70"/>
                  </a:cubicBezTo>
                  <a:cubicBezTo>
                    <a:pt x="501" y="70"/>
                    <a:pt x="501" y="70"/>
                    <a:pt x="501" y="70"/>
                  </a:cubicBezTo>
                  <a:cubicBezTo>
                    <a:pt x="501" y="70"/>
                    <a:pt x="501" y="70"/>
                    <a:pt x="501" y="70"/>
                  </a:cubicBezTo>
                  <a:cubicBezTo>
                    <a:pt x="503" y="72"/>
                    <a:pt x="503" y="72"/>
                    <a:pt x="503" y="72"/>
                  </a:cubicBezTo>
                  <a:cubicBezTo>
                    <a:pt x="503" y="72"/>
                    <a:pt x="503" y="72"/>
                    <a:pt x="503" y="72"/>
                  </a:cubicBezTo>
                  <a:cubicBezTo>
                    <a:pt x="503" y="72"/>
                    <a:pt x="503" y="72"/>
                    <a:pt x="503" y="72"/>
                  </a:cubicBezTo>
                  <a:cubicBezTo>
                    <a:pt x="503" y="72"/>
                    <a:pt x="503" y="72"/>
                    <a:pt x="503" y="72"/>
                  </a:cubicBezTo>
                  <a:cubicBezTo>
                    <a:pt x="503" y="74"/>
                    <a:pt x="503" y="76"/>
                    <a:pt x="504" y="77"/>
                  </a:cubicBezTo>
                  <a:cubicBezTo>
                    <a:pt x="504" y="79"/>
                    <a:pt x="505" y="82"/>
                    <a:pt x="505" y="82"/>
                  </a:cubicBezTo>
                  <a:cubicBezTo>
                    <a:pt x="505" y="82"/>
                    <a:pt x="504" y="85"/>
                    <a:pt x="504" y="87"/>
                  </a:cubicBezTo>
                  <a:cubicBezTo>
                    <a:pt x="503" y="88"/>
                    <a:pt x="503" y="91"/>
                    <a:pt x="503" y="92"/>
                  </a:cubicBezTo>
                  <a:cubicBezTo>
                    <a:pt x="503" y="93"/>
                    <a:pt x="503" y="94"/>
                    <a:pt x="503" y="95"/>
                  </a:cubicBezTo>
                  <a:cubicBezTo>
                    <a:pt x="503" y="97"/>
                    <a:pt x="504" y="100"/>
                    <a:pt x="505" y="101"/>
                  </a:cubicBezTo>
                  <a:cubicBezTo>
                    <a:pt x="505" y="102"/>
                    <a:pt x="510" y="105"/>
                    <a:pt x="510" y="105"/>
                  </a:cubicBezTo>
                  <a:cubicBezTo>
                    <a:pt x="510" y="105"/>
                    <a:pt x="510" y="105"/>
                    <a:pt x="509" y="106"/>
                  </a:cubicBezTo>
                  <a:cubicBezTo>
                    <a:pt x="509" y="106"/>
                    <a:pt x="509" y="107"/>
                    <a:pt x="510" y="107"/>
                  </a:cubicBezTo>
                  <a:cubicBezTo>
                    <a:pt x="512" y="107"/>
                    <a:pt x="515" y="106"/>
                    <a:pt x="515" y="106"/>
                  </a:cubicBezTo>
                  <a:cubicBezTo>
                    <a:pt x="515" y="106"/>
                    <a:pt x="515" y="97"/>
                    <a:pt x="514" y="94"/>
                  </a:cubicBezTo>
                  <a:cubicBezTo>
                    <a:pt x="513" y="90"/>
                    <a:pt x="518" y="86"/>
                    <a:pt x="518" y="86"/>
                  </a:cubicBezTo>
                  <a:cubicBezTo>
                    <a:pt x="525" y="79"/>
                    <a:pt x="525" y="79"/>
                    <a:pt x="525" y="79"/>
                  </a:cubicBezTo>
                  <a:cubicBezTo>
                    <a:pt x="524" y="71"/>
                    <a:pt x="524" y="71"/>
                    <a:pt x="524" y="71"/>
                  </a:cubicBezTo>
                  <a:cubicBezTo>
                    <a:pt x="532" y="72"/>
                    <a:pt x="532" y="72"/>
                    <a:pt x="532" y="72"/>
                  </a:cubicBezTo>
                  <a:cubicBezTo>
                    <a:pt x="532" y="72"/>
                    <a:pt x="538" y="69"/>
                    <a:pt x="536" y="65"/>
                  </a:cubicBezTo>
                  <a:cubicBezTo>
                    <a:pt x="534" y="60"/>
                    <a:pt x="532" y="52"/>
                    <a:pt x="530" y="54"/>
                  </a:cubicBezTo>
                  <a:cubicBezTo>
                    <a:pt x="527" y="56"/>
                    <a:pt x="522" y="62"/>
                    <a:pt x="522" y="62"/>
                  </a:cubicBezTo>
                  <a:cubicBezTo>
                    <a:pt x="521" y="52"/>
                    <a:pt x="521" y="52"/>
                    <a:pt x="521" y="52"/>
                  </a:cubicBezTo>
                  <a:cubicBezTo>
                    <a:pt x="513" y="55"/>
                    <a:pt x="513" y="55"/>
                    <a:pt x="513" y="55"/>
                  </a:cubicBezTo>
                  <a:cubicBezTo>
                    <a:pt x="505" y="53"/>
                    <a:pt x="505" y="53"/>
                    <a:pt x="505" y="53"/>
                  </a:cubicBezTo>
                  <a:cubicBezTo>
                    <a:pt x="505" y="53"/>
                    <a:pt x="502" y="49"/>
                    <a:pt x="499" y="50"/>
                  </a:cubicBezTo>
                  <a:cubicBezTo>
                    <a:pt x="496" y="50"/>
                    <a:pt x="491" y="50"/>
                    <a:pt x="491" y="50"/>
                  </a:cubicBezTo>
                  <a:cubicBezTo>
                    <a:pt x="491" y="50"/>
                    <a:pt x="487" y="47"/>
                    <a:pt x="489" y="46"/>
                  </a:cubicBezTo>
                  <a:cubicBezTo>
                    <a:pt x="492" y="46"/>
                    <a:pt x="498" y="47"/>
                    <a:pt x="501" y="46"/>
                  </a:cubicBezTo>
                  <a:cubicBezTo>
                    <a:pt x="503" y="46"/>
                    <a:pt x="519" y="42"/>
                    <a:pt x="519" y="42"/>
                  </a:cubicBezTo>
                  <a:cubicBezTo>
                    <a:pt x="520" y="35"/>
                    <a:pt x="520" y="35"/>
                    <a:pt x="520" y="35"/>
                  </a:cubicBezTo>
                  <a:cubicBezTo>
                    <a:pt x="527" y="29"/>
                    <a:pt x="527" y="29"/>
                    <a:pt x="527" y="29"/>
                  </a:cubicBezTo>
                  <a:cubicBezTo>
                    <a:pt x="515" y="20"/>
                    <a:pt x="515" y="20"/>
                    <a:pt x="515" y="20"/>
                  </a:cubicBezTo>
                  <a:cubicBezTo>
                    <a:pt x="510" y="12"/>
                    <a:pt x="510" y="12"/>
                    <a:pt x="510" y="12"/>
                  </a:cubicBezTo>
                  <a:cubicBezTo>
                    <a:pt x="510" y="12"/>
                    <a:pt x="509" y="9"/>
                    <a:pt x="507" y="9"/>
                  </a:cubicBezTo>
                  <a:cubicBezTo>
                    <a:pt x="504" y="9"/>
                    <a:pt x="496" y="13"/>
                    <a:pt x="496" y="13"/>
                  </a:cubicBezTo>
                  <a:cubicBezTo>
                    <a:pt x="490" y="9"/>
                    <a:pt x="490" y="9"/>
                    <a:pt x="490" y="9"/>
                  </a:cubicBezTo>
                  <a:cubicBezTo>
                    <a:pt x="481" y="10"/>
                    <a:pt x="481" y="10"/>
                    <a:pt x="481" y="10"/>
                  </a:cubicBezTo>
                  <a:cubicBezTo>
                    <a:pt x="468" y="6"/>
                    <a:pt x="468" y="6"/>
                    <a:pt x="468" y="6"/>
                  </a:cubicBezTo>
                  <a:cubicBezTo>
                    <a:pt x="468" y="9"/>
                    <a:pt x="468" y="9"/>
                    <a:pt x="468" y="9"/>
                  </a:cubicBezTo>
                  <a:cubicBezTo>
                    <a:pt x="468" y="9"/>
                    <a:pt x="464" y="8"/>
                    <a:pt x="463" y="6"/>
                  </a:cubicBezTo>
                  <a:cubicBezTo>
                    <a:pt x="463" y="4"/>
                    <a:pt x="463" y="2"/>
                    <a:pt x="463" y="2"/>
                  </a:cubicBezTo>
                  <a:cubicBezTo>
                    <a:pt x="458" y="3"/>
                    <a:pt x="458" y="3"/>
                    <a:pt x="458" y="3"/>
                  </a:cubicBezTo>
                  <a:cubicBezTo>
                    <a:pt x="456" y="3"/>
                    <a:pt x="456" y="3"/>
                    <a:pt x="456" y="3"/>
                  </a:cubicBezTo>
                  <a:cubicBezTo>
                    <a:pt x="450" y="0"/>
                    <a:pt x="450" y="0"/>
                    <a:pt x="450" y="0"/>
                  </a:cubicBezTo>
                  <a:cubicBezTo>
                    <a:pt x="447" y="6"/>
                    <a:pt x="447" y="6"/>
                    <a:pt x="447" y="6"/>
                  </a:cubicBezTo>
                  <a:cubicBezTo>
                    <a:pt x="451" y="13"/>
                    <a:pt x="451" y="13"/>
                    <a:pt x="451" y="13"/>
                  </a:cubicBezTo>
                  <a:cubicBezTo>
                    <a:pt x="447" y="21"/>
                    <a:pt x="447" y="21"/>
                    <a:pt x="447" y="21"/>
                  </a:cubicBezTo>
                  <a:cubicBezTo>
                    <a:pt x="450" y="26"/>
                    <a:pt x="450" y="26"/>
                    <a:pt x="450" y="26"/>
                  </a:cubicBezTo>
                  <a:cubicBezTo>
                    <a:pt x="450" y="33"/>
                    <a:pt x="450" y="33"/>
                    <a:pt x="450" y="33"/>
                  </a:cubicBezTo>
                  <a:cubicBezTo>
                    <a:pt x="446" y="41"/>
                    <a:pt x="446" y="41"/>
                    <a:pt x="446" y="41"/>
                  </a:cubicBezTo>
                  <a:cubicBezTo>
                    <a:pt x="440" y="36"/>
                    <a:pt x="440" y="36"/>
                    <a:pt x="440" y="36"/>
                  </a:cubicBezTo>
                  <a:cubicBezTo>
                    <a:pt x="441" y="29"/>
                    <a:pt x="441" y="29"/>
                    <a:pt x="441" y="29"/>
                  </a:cubicBezTo>
                  <a:cubicBezTo>
                    <a:pt x="444" y="21"/>
                    <a:pt x="444" y="21"/>
                    <a:pt x="444" y="21"/>
                  </a:cubicBezTo>
                  <a:cubicBezTo>
                    <a:pt x="440" y="13"/>
                    <a:pt x="440" y="13"/>
                    <a:pt x="440" y="13"/>
                  </a:cubicBezTo>
                  <a:cubicBezTo>
                    <a:pt x="432" y="20"/>
                    <a:pt x="432" y="20"/>
                    <a:pt x="432" y="20"/>
                  </a:cubicBezTo>
                  <a:cubicBezTo>
                    <a:pt x="432" y="30"/>
                    <a:pt x="432" y="30"/>
                    <a:pt x="432" y="30"/>
                  </a:cubicBezTo>
                  <a:cubicBezTo>
                    <a:pt x="428" y="37"/>
                    <a:pt x="428" y="37"/>
                    <a:pt x="428" y="37"/>
                  </a:cubicBezTo>
                  <a:cubicBezTo>
                    <a:pt x="428" y="46"/>
                    <a:pt x="428" y="46"/>
                    <a:pt x="428" y="46"/>
                  </a:cubicBezTo>
                  <a:cubicBezTo>
                    <a:pt x="426" y="53"/>
                    <a:pt x="426" y="53"/>
                    <a:pt x="426" y="53"/>
                  </a:cubicBezTo>
                  <a:cubicBezTo>
                    <a:pt x="425" y="62"/>
                    <a:pt x="425" y="62"/>
                    <a:pt x="425" y="62"/>
                  </a:cubicBezTo>
                  <a:cubicBezTo>
                    <a:pt x="425" y="62"/>
                    <a:pt x="425" y="64"/>
                    <a:pt x="423" y="64"/>
                  </a:cubicBezTo>
                  <a:cubicBezTo>
                    <a:pt x="421" y="65"/>
                    <a:pt x="417" y="63"/>
                    <a:pt x="417" y="63"/>
                  </a:cubicBezTo>
                  <a:cubicBezTo>
                    <a:pt x="417" y="50"/>
                    <a:pt x="417" y="50"/>
                    <a:pt x="417" y="50"/>
                  </a:cubicBezTo>
                  <a:cubicBezTo>
                    <a:pt x="419" y="43"/>
                    <a:pt x="419" y="43"/>
                    <a:pt x="419" y="43"/>
                  </a:cubicBezTo>
                  <a:cubicBezTo>
                    <a:pt x="422" y="37"/>
                    <a:pt x="422" y="37"/>
                    <a:pt x="422" y="37"/>
                  </a:cubicBezTo>
                  <a:cubicBezTo>
                    <a:pt x="426" y="29"/>
                    <a:pt x="426" y="29"/>
                    <a:pt x="426" y="29"/>
                  </a:cubicBezTo>
                  <a:cubicBezTo>
                    <a:pt x="426" y="29"/>
                    <a:pt x="426" y="24"/>
                    <a:pt x="425" y="23"/>
                  </a:cubicBezTo>
                  <a:cubicBezTo>
                    <a:pt x="425" y="23"/>
                    <a:pt x="423" y="22"/>
                    <a:pt x="424" y="22"/>
                  </a:cubicBezTo>
                  <a:cubicBezTo>
                    <a:pt x="424" y="21"/>
                    <a:pt x="428" y="17"/>
                    <a:pt x="428" y="17"/>
                  </a:cubicBezTo>
                  <a:cubicBezTo>
                    <a:pt x="428" y="17"/>
                    <a:pt x="428" y="14"/>
                    <a:pt x="425" y="12"/>
                  </a:cubicBezTo>
                  <a:cubicBezTo>
                    <a:pt x="423" y="11"/>
                    <a:pt x="421" y="9"/>
                    <a:pt x="419" y="10"/>
                  </a:cubicBezTo>
                  <a:cubicBezTo>
                    <a:pt x="418" y="11"/>
                    <a:pt x="413" y="13"/>
                    <a:pt x="413" y="14"/>
                  </a:cubicBezTo>
                  <a:cubicBezTo>
                    <a:pt x="412" y="15"/>
                    <a:pt x="413" y="17"/>
                    <a:pt x="414" y="18"/>
                  </a:cubicBezTo>
                  <a:cubicBezTo>
                    <a:pt x="415" y="18"/>
                    <a:pt x="416" y="19"/>
                    <a:pt x="417" y="19"/>
                  </a:cubicBezTo>
                  <a:cubicBezTo>
                    <a:pt x="417" y="20"/>
                    <a:pt x="418" y="23"/>
                    <a:pt x="417" y="24"/>
                  </a:cubicBezTo>
                  <a:cubicBezTo>
                    <a:pt x="416" y="25"/>
                    <a:pt x="417" y="28"/>
                    <a:pt x="414" y="27"/>
                  </a:cubicBezTo>
                  <a:cubicBezTo>
                    <a:pt x="412" y="26"/>
                    <a:pt x="406" y="22"/>
                    <a:pt x="406" y="22"/>
                  </a:cubicBezTo>
                  <a:cubicBezTo>
                    <a:pt x="405" y="22"/>
                    <a:pt x="406" y="18"/>
                    <a:pt x="404" y="22"/>
                  </a:cubicBezTo>
                  <a:cubicBezTo>
                    <a:pt x="402" y="25"/>
                    <a:pt x="401" y="26"/>
                    <a:pt x="402" y="28"/>
                  </a:cubicBezTo>
                  <a:cubicBezTo>
                    <a:pt x="403" y="30"/>
                    <a:pt x="404" y="30"/>
                    <a:pt x="404" y="31"/>
                  </a:cubicBezTo>
                  <a:cubicBezTo>
                    <a:pt x="404" y="32"/>
                    <a:pt x="400" y="32"/>
                    <a:pt x="400" y="33"/>
                  </a:cubicBezTo>
                  <a:cubicBezTo>
                    <a:pt x="400" y="34"/>
                    <a:pt x="399" y="35"/>
                    <a:pt x="401" y="37"/>
                  </a:cubicBezTo>
                  <a:cubicBezTo>
                    <a:pt x="403" y="38"/>
                    <a:pt x="405" y="39"/>
                    <a:pt x="405" y="39"/>
                  </a:cubicBezTo>
                  <a:cubicBezTo>
                    <a:pt x="405" y="39"/>
                    <a:pt x="407" y="42"/>
                    <a:pt x="406" y="42"/>
                  </a:cubicBezTo>
                  <a:cubicBezTo>
                    <a:pt x="406" y="43"/>
                    <a:pt x="400" y="42"/>
                    <a:pt x="400" y="43"/>
                  </a:cubicBezTo>
                  <a:cubicBezTo>
                    <a:pt x="400" y="44"/>
                    <a:pt x="400" y="46"/>
                    <a:pt x="400" y="47"/>
                  </a:cubicBezTo>
                  <a:cubicBezTo>
                    <a:pt x="400" y="48"/>
                    <a:pt x="400" y="50"/>
                    <a:pt x="400" y="50"/>
                  </a:cubicBezTo>
                  <a:cubicBezTo>
                    <a:pt x="400" y="51"/>
                    <a:pt x="396" y="51"/>
                    <a:pt x="395" y="52"/>
                  </a:cubicBezTo>
                  <a:cubicBezTo>
                    <a:pt x="393" y="53"/>
                    <a:pt x="392" y="56"/>
                    <a:pt x="392" y="58"/>
                  </a:cubicBezTo>
                  <a:cubicBezTo>
                    <a:pt x="391" y="60"/>
                    <a:pt x="391" y="62"/>
                    <a:pt x="391" y="63"/>
                  </a:cubicBezTo>
                  <a:cubicBezTo>
                    <a:pt x="391" y="64"/>
                    <a:pt x="389" y="66"/>
                    <a:pt x="389" y="66"/>
                  </a:cubicBezTo>
                  <a:cubicBezTo>
                    <a:pt x="389" y="66"/>
                    <a:pt x="389" y="67"/>
                    <a:pt x="387" y="66"/>
                  </a:cubicBezTo>
                  <a:cubicBezTo>
                    <a:pt x="385" y="66"/>
                    <a:pt x="378" y="62"/>
                    <a:pt x="377" y="62"/>
                  </a:cubicBezTo>
                  <a:cubicBezTo>
                    <a:pt x="375" y="62"/>
                    <a:pt x="373" y="63"/>
                    <a:pt x="373" y="65"/>
                  </a:cubicBezTo>
                  <a:cubicBezTo>
                    <a:pt x="373" y="66"/>
                    <a:pt x="376" y="69"/>
                    <a:pt x="377" y="69"/>
                  </a:cubicBezTo>
                  <a:cubicBezTo>
                    <a:pt x="377" y="69"/>
                    <a:pt x="382" y="70"/>
                    <a:pt x="383" y="71"/>
                  </a:cubicBezTo>
                  <a:cubicBezTo>
                    <a:pt x="383" y="72"/>
                    <a:pt x="383" y="79"/>
                    <a:pt x="383" y="79"/>
                  </a:cubicBezTo>
                  <a:cubicBezTo>
                    <a:pt x="383" y="79"/>
                    <a:pt x="387" y="87"/>
                    <a:pt x="380" y="80"/>
                  </a:cubicBezTo>
                  <a:cubicBezTo>
                    <a:pt x="372" y="73"/>
                    <a:pt x="372" y="72"/>
                    <a:pt x="371" y="71"/>
                  </a:cubicBezTo>
                  <a:cubicBezTo>
                    <a:pt x="370" y="71"/>
                    <a:pt x="363" y="69"/>
                    <a:pt x="363" y="69"/>
                  </a:cubicBezTo>
                  <a:cubicBezTo>
                    <a:pt x="363" y="69"/>
                    <a:pt x="362" y="66"/>
                    <a:pt x="361" y="69"/>
                  </a:cubicBezTo>
                  <a:cubicBezTo>
                    <a:pt x="360" y="71"/>
                    <a:pt x="363" y="76"/>
                    <a:pt x="363" y="76"/>
                  </a:cubicBezTo>
                  <a:cubicBezTo>
                    <a:pt x="362" y="75"/>
                    <a:pt x="362" y="75"/>
                    <a:pt x="362" y="75"/>
                  </a:cubicBezTo>
                  <a:cubicBezTo>
                    <a:pt x="362" y="75"/>
                    <a:pt x="359" y="73"/>
                    <a:pt x="357" y="72"/>
                  </a:cubicBezTo>
                  <a:cubicBezTo>
                    <a:pt x="356" y="70"/>
                    <a:pt x="353" y="72"/>
                    <a:pt x="353" y="72"/>
                  </a:cubicBezTo>
                  <a:cubicBezTo>
                    <a:pt x="353" y="72"/>
                    <a:pt x="352" y="73"/>
                    <a:pt x="350" y="75"/>
                  </a:cubicBezTo>
                  <a:cubicBezTo>
                    <a:pt x="349" y="76"/>
                    <a:pt x="345" y="72"/>
                    <a:pt x="349" y="77"/>
                  </a:cubicBezTo>
                  <a:cubicBezTo>
                    <a:pt x="352" y="81"/>
                    <a:pt x="355" y="82"/>
                    <a:pt x="356" y="83"/>
                  </a:cubicBezTo>
                  <a:cubicBezTo>
                    <a:pt x="356" y="83"/>
                    <a:pt x="360" y="84"/>
                    <a:pt x="361" y="85"/>
                  </a:cubicBezTo>
                  <a:cubicBezTo>
                    <a:pt x="362" y="86"/>
                    <a:pt x="362" y="89"/>
                    <a:pt x="362" y="90"/>
                  </a:cubicBezTo>
                  <a:cubicBezTo>
                    <a:pt x="362" y="90"/>
                    <a:pt x="365" y="94"/>
                    <a:pt x="360" y="91"/>
                  </a:cubicBezTo>
                  <a:cubicBezTo>
                    <a:pt x="355" y="87"/>
                    <a:pt x="355" y="86"/>
                    <a:pt x="353" y="86"/>
                  </a:cubicBezTo>
                  <a:cubicBezTo>
                    <a:pt x="352" y="86"/>
                    <a:pt x="350" y="88"/>
                    <a:pt x="350" y="88"/>
                  </a:cubicBezTo>
                  <a:cubicBezTo>
                    <a:pt x="350" y="88"/>
                    <a:pt x="344" y="87"/>
                    <a:pt x="344" y="84"/>
                  </a:cubicBezTo>
                  <a:cubicBezTo>
                    <a:pt x="343" y="81"/>
                    <a:pt x="345" y="76"/>
                    <a:pt x="341" y="77"/>
                  </a:cubicBezTo>
                  <a:cubicBezTo>
                    <a:pt x="336" y="77"/>
                    <a:pt x="335" y="79"/>
                    <a:pt x="335" y="80"/>
                  </a:cubicBezTo>
                  <a:cubicBezTo>
                    <a:pt x="335" y="81"/>
                    <a:pt x="332" y="82"/>
                    <a:pt x="335" y="85"/>
                  </a:cubicBezTo>
                  <a:cubicBezTo>
                    <a:pt x="338" y="88"/>
                    <a:pt x="340" y="90"/>
                    <a:pt x="341" y="90"/>
                  </a:cubicBezTo>
                  <a:cubicBezTo>
                    <a:pt x="341" y="90"/>
                    <a:pt x="347" y="90"/>
                    <a:pt x="344" y="91"/>
                  </a:cubicBezTo>
                  <a:cubicBezTo>
                    <a:pt x="342" y="93"/>
                    <a:pt x="338" y="93"/>
                    <a:pt x="337" y="93"/>
                  </a:cubicBezTo>
                  <a:cubicBezTo>
                    <a:pt x="336" y="93"/>
                    <a:pt x="337" y="92"/>
                    <a:pt x="336" y="93"/>
                  </a:cubicBezTo>
                  <a:cubicBezTo>
                    <a:pt x="334" y="94"/>
                    <a:pt x="329" y="99"/>
                    <a:pt x="329" y="99"/>
                  </a:cubicBezTo>
                  <a:cubicBezTo>
                    <a:pt x="329" y="99"/>
                    <a:pt x="328" y="97"/>
                    <a:pt x="328" y="96"/>
                  </a:cubicBezTo>
                  <a:cubicBezTo>
                    <a:pt x="328" y="95"/>
                    <a:pt x="332" y="93"/>
                    <a:pt x="332" y="91"/>
                  </a:cubicBezTo>
                  <a:cubicBezTo>
                    <a:pt x="332" y="89"/>
                    <a:pt x="330" y="82"/>
                    <a:pt x="330" y="82"/>
                  </a:cubicBezTo>
                  <a:cubicBezTo>
                    <a:pt x="330" y="82"/>
                    <a:pt x="326" y="80"/>
                    <a:pt x="326" y="80"/>
                  </a:cubicBezTo>
                  <a:cubicBezTo>
                    <a:pt x="325" y="79"/>
                    <a:pt x="322" y="77"/>
                    <a:pt x="321" y="78"/>
                  </a:cubicBezTo>
                  <a:cubicBezTo>
                    <a:pt x="320" y="79"/>
                    <a:pt x="318" y="82"/>
                    <a:pt x="320" y="84"/>
                  </a:cubicBezTo>
                  <a:cubicBezTo>
                    <a:pt x="322" y="87"/>
                    <a:pt x="324" y="89"/>
                    <a:pt x="323" y="89"/>
                  </a:cubicBezTo>
                  <a:cubicBezTo>
                    <a:pt x="321" y="90"/>
                    <a:pt x="320" y="91"/>
                    <a:pt x="319" y="90"/>
                  </a:cubicBezTo>
                  <a:cubicBezTo>
                    <a:pt x="318" y="90"/>
                    <a:pt x="316" y="88"/>
                    <a:pt x="313" y="89"/>
                  </a:cubicBezTo>
                  <a:cubicBezTo>
                    <a:pt x="310" y="90"/>
                    <a:pt x="307" y="96"/>
                    <a:pt x="307" y="96"/>
                  </a:cubicBezTo>
                  <a:cubicBezTo>
                    <a:pt x="307" y="96"/>
                    <a:pt x="310" y="102"/>
                    <a:pt x="311" y="103"/>
                  </a:cubicBezTo>
                  <a:cubicBezTo>
                    <a:pt x="312" y="103"/>
                    <a:pt x="313" y="105"/>
                    <a:pt x="313" y="107"/>
                  </a:cubicBezTo>
                  <a:cubicBezTo>
                    <a:pt x="312" y="109"/>
                    <a:pt x="313" y="106"/>
                    <a:pt x="311" y="107"/>
                  </a:cubicBezTo>
                  <a:cubicBezTo>
                    <a:pt x="308" y="108"/>
                    <a:pt x="307" y="109"/>
                    <a:pt x="305" y="109"/>
                  </a:cubicBezTo>
                  <a:cubicBezTo>
                    <a:pt x="303" y="109"/>
                    <a:pt x="298" y="115"/>
                    <a:pt x="298" y="115"/>
                  </a:cubicBezTo>
                  <a:cubicBezTo>
                    <a:pt x="301" y="119"/>
                    <a:pt x="301" y="119"/>
                    <a:pt x="301" y="119"/>
                  </a:cubicBezTo>
                  <a:cubicBezTo>
                    <a:pt x="301" y="119"/>
                    <a:pt x="293" y="122"/>
                    <a:pt x="291" y="123"/>
                  </a:cubicBezTo>
                  <a:cubicBezTo>
                    <a:pt x="290" y="123"/>
                    <a:pt x="294" y="122"/>
                    <a:pt x="289" y="123"/>
                  </a:cubicBezTo>
                  <a:cubicBezTo>
                    <a:pt x="285" y="125"/>
                    <a:pt x="282" y="129"/>
                    <a:pt x="281" y="131"/>
                  </a:cubicBezTo>
                  <a:cubicBezTo>
                    <a:pt x="281" y="132"/>
                    <a:pt x="277" y="132"/>
                    <a:pt x="277" y="135"/>
                  </a:cubicBezTo>
                  <a:cubicBezTo>
                    <a:pt x="277" y="137"/>
                    <a:pt x="278" y="141"/>
                    <a:pt x="277" y="142"/>
                  </a:cubicBezTo>
                  <a:cubicBezTo>
                    <a:pt x="277" y="143"/>
                    <a:pt x="277" y="143"/>
                    <a:pt x="277" y="145"/>
                  </a:cubicBezTo>
                  <a:cubicBezTo>
                    <a:pt x="277" y="147"/>
                    <a:pt x="276" y="149"/>
                    <a:pt x="279" y="149"/>
                  </a:cubicBezTo>
                  <a:cubicBezTo>
                    <a:pt x="282" y="149"/>
                    <a:pt x="286" y="147"/>
                    <a:pt x="287" y="146"/>
                  </a:cubicBezTo>
                  <a:cubicBezTo>
                    <a:pt x="287" y="145"/>
                    <a:pt x="288" y="141"/>
                    <a:pt x="289" y="143"/>
                  </a:cubicBezTo>
                  <a:cubicBezTo>
                    <a:pt x="291" y="144"/>
                    <a:pt x="291" y="148"/>
                    <a:pt x="291" y="148"/>
                  </a:cubicBezTo>
                  <a:cubicBezTo>
                    <a:pt x="291" y="148"/>
                    <a:pt x="291" y="152"/>
                    <a:pt x="291" y="153"/>
                  </a:cubicBezTo>
                  <a:cubicBezTo>
                    <a:pt x="290" y="155"/>
                    <a:pt x="297" y="153"/>
                    <a:pt x="290" y="156"/>
                  </a:cubicBezTo>
                  <a:cubicBezTo>
                    <a:pt x="283" y="160"/>
                    <a:pt x="281" y="160"/>
                    <a:pt x="281" y="161"/>
                  </a:cubicBezTo>
                  <a:cubicBezTo>
                    <a:pt x="281" y="163"/>
                    <a:pt x="285" y="168"/>
                    <a:pt x="280" y="166"/>
                  </a:cubicBezTo>
                  <a:cubicBezTo>
                    <a:pt x="275" y="165"/>
                    <a:pt x="275" y="166"/>
                    <a:pt x="275" y="165"/>
                  </a:cubicBezTo>
                  <a:cubicBezTo>
                    <a:pt x="274" y="164"/>
                    <a:pt x="276" y="170"/>
                    <a:pt x="270" y="161"/>
                  </a:cubicBezTo>
                  <a:cubicBezTo>
                    <a:pt x="264" y="152"/>
                    <a:pt x="264" y="153"/>
                    <a:pt x="264" y="151"/>
                  </a:cubicBezTo>
                  <a:cubicBezTo>
                    <a:pt x="264" y="149"/>
                    <a:pt x="263" y="142"/>
                    <a:pt x="263" y="142"/>
                  </a:cubicBezTo>
                  <a:cubicBezTo>
                    <a:pt x="263" y="142"/>
                    <a:pt x="262" y="135"/>
                    <a:pt x="259" y="138"/>
                  </a:cubicBezTo>
                  <a:cubicBezTo>
                    <a:pt x="255" y="141"/>
                    <a:pt x="255" y="146"/>
                    <a:pt x="255" y="146"/>
                  </a:cubicBezTo>
                  <a:cubicBezTo>
                    <a:pt x="255" y="146"/>
                    <a:pt x="250" y="151"/>
                    <a:pt x="249" y="152"/>
                  </a:cubicBezTo>
                  <a:cubicBezTo>
                    <a:pt x="248" y="152"/>
                    <a:pt x="246" y="152"/>
                    <a:pt x="243" y="154"/>
                  </a:cubicBezTo>
                  <a:cubicBezTo>
                    <a:pt x="241" y="157"/>
                    <a:pt x="234" y="167"/>
                    <a:pt x="234" y="167"/>
                  </a:cubicBezTo>
                  <a:cubicBezTo>
                    <a:pt x="234" y="167"/>
                    <a:pt x="230" y="174"/>
                    <a:pt x="231" y="176"/>
                  </a:cubicBezTo>
                  <a:cubicBezTo>
                    <a:pt x="232" y="178"/>
                    <a:pt x="235" y="181"/>
                    <a:pt x="235" y="181"/>
                  </a:cubicBezTo>
                  <a:cubicBezTo>
                    <a:pt x="235" y="181"/>
                    <a:pt x="236" y="180"/>
                    <a:pt x="236" y="183"/>
                  </a:cubicBezTo>
                  <a:cubicBezTo>
                    <a:pt x="236" y="186"/>
                    <a:pt x="241" y="187"/>
                    <a:pt x="241" y="187"/>
                  </a:cubicBezTo>
                  <a:cubicBezTo>
                    <a:pt x="241" y="187"/>
                    <a:pt x="243" y="188"/>
                    <a:pt x="241" y="190"/>
                  </a:cubicBezTo>
                  <a:cubicBezTo>
                    <a:pt x="238" y="192"/>
                    <a:pt x="230" y="193"/>
                    <a:pt x="230" y="193"/>
                  </a:cubicBezTo>
                  <a:cubicBezTo>
                    <a:pt x="222" y="193"/>
                    <a:pt x="222" y="193"/>
                    <a:pt x="222" y="193"/>
                  </a:cubicBezTo>
                  <a:cubicBezTo>
                    <a:pt x="222" y="193"/>
                    <a:pt x="218" y="198"/>
                    <a:pt x="217" y="198"/>
                  </a:cubicBezTo>
                  <a:cubicBezTo>
                    <a:pt x="215" y="199"/>
                    <a:pt x="212" y="201"/>
                    <a:pt x="211" y="204"/>
                  </a:cubicBezTo>
                  <a:cubicBezTo>
                    <a:pt x="211" y="206"/>
                    <a:pt x="202" y="214"/>
                    <a:pt x="202" y="214"/>
                  </a:cubicBezTo>
                  <a:cubicBezTo>
                    <a:pt x="202" y="214"/>
                    <a:pt x="202" y="217"/>
                    <a:pt x="202" y="218"/>
                  </a:cubicBezTo>
                  <a:cubicBezTo>
                    <a:pt x="202" y="219"/>
                    <a:pt x="198" y="221"/>
                    <a:pt x="200" y="222"/>
                  </a:cubicBezTo>
                  <a:cubicBezTo>
                    <a:pt x="202" y="223"/>
                    <a:pt x="205" y="224"/>
                    <a:pt x="207" y="220"/>
                  </a:cubicBezTo>
                  <a:cubicBezTo>
                    <a:pt x="209" y="217"/>
                    <a:pt x="209" y="212"/>
                    <a:pt x="209" y="212"/>
                  </a:cubicBezTo>
                  <a:cubicBezTo>
                    <a:pt x="209" y="212"/>
                    <a:pt x="211" y="210"/>
                    <a:pt x="213" y="210"/>
                  </a:cubicBezTo>
                  <a:cubicBezTo>
                    <a:pt x="216" y="210"/>
                    <a:pt x="219" y="207"/>
                    <a:pt x="222" y="206"/>
                  </a:cubicBezTo>
                  <a:cubicBezTo>
                    <a:pt x="225" y="206"/>
                    <a:pt x="229" y="201"/>
                    <a:pt x="230" y="201"/>
                  </a:cubicBezTo>
                  <a:cubicBezTo>
                    <a:pt x="232" y="201"/>
                    <a:pt x="231" y="202"/>
                    <a:pt x="235" y="201"/>
                  </a:cubicBezTo>
                  <a:cubicBezTo>
                    <a:pt x="239" y="201"/>
                    <a:pt x="243" y="201"/>
                    <a:pt x="244" y="200"/>
                  </a:cubicBezTo>
                  <a:cubicBezTo>
                    <a:pt x="246" y="199"/>
                    <a:pt x="254" y="204"/>
                    <a:pt x="255" y="205"/>
                  </a:cubicBezTo>
                  <a:cubicBezTo>
                    <a:pt x="255" y="206"/>
                    <a:pt x="248" y="207"/>
                    <a:pt x="251" y="209"/>
                  </a:cubicBezTo>
                  <a:cubicBezTo>
                    <a:pt x="255" y="211"/>
                    <a:pt x="255" y="212"/>
                    <a:pt x="256" y="212"/>
                  </a:cubicBezTo>
                  <a:cubicBezTo>
                    <a:pt x="257" y="212"/>
                    <a:pt x="259" y="211"/>
                    <a:pt x="262" y="210"/>
                  </a:cubicBezTo>
                  <a:cubicBezTo>
                    <a:pt x="264" y="208"/>
                    <a:pt x="260" y="205"/>
                    <a:pt x="266" y="207"/>
                  </a:cubicBezTo>
                  <a:cubicBezTo>
                    <a:pt x="271" y="209"/>
                    <a:pt x="271" y="211"/>
                    <a:pt x="271" y="211"/>
                  </a:cubicBezTo>
                  <a:cubicBezTo>
                    <a:pt x="270" y="213"/>
                    <a:pt x="270" y="213"/>
                    <a:pt x="270" y="213"/>
                  </a:cubicBezTo>
                  <a:cubicBezTo>
                    <a:pt x="266" y="214"/>
                    <a:pt x="266" y="214"/>
                    <a:pt x="266" y="214"/>
                  </a:cubicBezTo>
                  <a:cubicBezTo>
                    <a:pt x="260" y="213"/>
                    <a:pt x="260" y="213"/>
                    <a:pt x="260" y="213"/>
                  </a:cubicBezTo>
                  <a:cubicBezTo>
                    <a:pt x="256" y="215"/>
                    <a:pt x="256" y="215"/>
                    <a:pt x="256" y="215"/>
                  </a:cubicBezTo>
                  <a:cubicBezTo>
                    <a:pt x="256" y="215"/>
                    <a:pt x="255" y="216"/>
                    <a:pt x="254" y="216"/>
                  </a:cubicBezTo>
                  <a:cubicBezTo>
                    <a:pt x="254" y="216"/>
                    <a:pt x="245" y="217"/>
                    <a:pt x="245" y="217"/>
                  </a:cubicBezTo>
                  <a:cubicBezTo>
                    <a:pt x="241" y="223"/>
                    <a:pt x="241" y="223"/>
                    <a:pt x="241" y="223"/>
                  </a:cubicBezTo>
                  <a:cubicBezTo>
                    <a:pt x="241" y="223"/>
                    <a:pt x="244" y="227"/>
                    <a:pt x="244" y="227"/>
                  </a:cubicBezTo>
                  <a:cubicBezTo>
                    <a:pt x="245" y="227"/>
                    <a:pt x="251" y="225"/>
                    <a:pt x="251" y="226"/>
                  </a:cubicBezTo>
                  <a:cubicBezTo>
                    <a:pt x="252" y="226"/>
                    <a:pt x="253" y="228"/>
                    <a:pt x="252" y="229"/>
                  </a:cubicBezTo>
                  <a:cubicBezTo>
                    <a:pt x="252" y="230"/>
                    <a:pt x="248" y="233"/>
                    <a:pt x="248" y="233"/>
                  </a:cubicBezTo>
                  <a:cubicBezTo>
                    <a:pt x="246" y="237"/>
                    <a:pt x="246" y="237"/>
                    <a:pt x="246" y="237"/>
                  </a:cubicBezTo>
                  <a:cubicBezTo>
                    <a:pt x="246" y="237"/>
                    <a:pt x="250" y="238"/>
                    <a:pt x="251" y="238"/>
                  </a:cubicBezTo>
                  <a:cubicBezTo>
                    <a:pt x="251" y="238"/>
                    <a:pt x="257" y="238"/>
                    <a:pt x="256" y="239"/>
                  </a:cubicBezTo>
                  <a:cubicBezTo>
                    <a:pt x="256" y="239"/>
                    <a:pt x="247" y="240"/>
                    <a:pt x="247" y="240"/>
                  </a:cubicBezTo>
                  <a:cubicBezTo>
                    <a:pt x="247" y="240"/>
                    <a:pt x="239" y="239"/>
                    <a:pt x="240" y="239"/>
                  </a:cubicBezTo>
                  <a:cubicBezTo>
                    <a:pt x="240" y="240"/>
                    <a:pt x="239" y="242"/>
                    <a:pt x="239" y="243"/>
                  </a:cubicBezTo>
                  <a:cubicBezTo>
                    <a:pt x="239" y="243"/>
                    <a:pt x="237" y="246"/>
                    <a:pt x="237" y="246"/>
                  </a:cubicBezTo>
                  <a:cubicBezTo>
                    <a:pt x="236" y="246"/>
                    <a:pt x="234" y="246"/>
                    <a:pt x="233" y="247"/>
                  </a:cubicBezTo>
                  <a:cubicBezTo>
                    <a:pt x="233" y="248"/>
                    <a:pt x="232" y="250"/>
                    <a:pt x="232" y="252"/>
                  </a:cubicBezTo>
                  <a:cubicBezTo>
                    <a:pt x="232" y="253"/>
                    <a:pt x="235" y="256"/>
                    <a:pt x="235" y="256"/>
                  </a:cubicBezTo>
                  <a:cubicBezTo>
                    <a:pt x="234" y="258"/>
                    <a:pt x="234" y="258"/>
                    <a:pt x="234" y="258"/>
                  </a:cubicBezTo>
                  <a:cubicBezTo>
                    <a:pt x="230" y="262"/>
                    <a:pt x="230" y="262"/>
                    <a:pt x="230" y="262"/>
                  </a:cubicBezTo>
                  <a:cubicBezTo>
                    <a:pt x="230" y="262"/>
                    <a:pt x="228" y="263"/>
                    <a:pt x="228" y="264"/>
                  </a:cubicBezTo>
                  <a:cubicBezTo>
                    <a:pt x="229" y="264"/>
                    <a:pt x="225" y="266"/>
                    <a:pt x="225" y="266"/>
                  </a:cubicBezTo>
                  <a:cubicBezTo>
                    <a:pt x="218" y="270"/>
                    <a:pt x="218" y="270"/>
                    <a:pt x="218" y="270"/>
                  </a:cubicBezTo>
                  <a:cubicBezTo>
                    <a:pt x="218" y="270"/>
                    <a:pt x="219" y="273"/>
                    <a:pt x="219" y="274"/>
                  </a:cubicBezTo>
                  <a:cubicBezTo>
                    <a:pt x="219" y="274"/>
                    <a:pt x="222" y="276"/>
                    <a:pt x="220" y="278"/>
                  </a:cubicBezTo>
                  <a:cubicBezTo>
                    <a:pt x="218" y="279"/>
                    <a:pt x="216" y="280"/>
                    <a:pt x="215" y="281"/>
                  </a:cubicBezTo>
                  <a:cubicBezTo>
                    <a:pt x="215" y="281"/>
                    <a:pt x="213" y="282"/>
                    <a:pt x="213" y="285"/>
                  </a:cubicBezTo>
                  <a:cubicBezTo>
                    <a:pt x="214" y="287"/>
                    <a:pt x="212" y="290"/>
                    <a:pt x="211" y="290"/>
                  </a:cubicBezTo>
                  <a:cubicBezTo>
                    <a:pt x="211" y="290"/>
                    <a:pt x="209" y="291"/>
                    <a:pt x="209" y="294"/>
                  </a:cubicBezTo>
                  <a:cubicBezTo>
                    <a:pt x="210" y="296"/>
                    <a:pt x="209" y="303"/>
                    <a:pt x="209" y="303"/>
                  </a:cubicBezTo>
                  <a:cubicBezTo>
                    <a:pt x="209" y="303"/>
                    <a:pt x="212" y="307"/>
                    <a:pt x="213" y="307"/>
                  </a:cubicBezTo>
                  <a:cubicBezTo>
                    <a:pt x="213" y="307"/>
                    <a:pt x="218" y="305"/>
                    <a:pt x="219" y="306"/>
                  </a:cubicBezTo>
                  <a:cubicBezTo>
                    <a:pt x="221" y="306"/>
                    <a:pt x="224" y="308"/>
                    <a:pt x="224" y="308"/>
                  </a:cubicBezTo>
                  <a:cubicBezTo>
                    <a:pt x="224" y="308"/>
                    <a:pt x="223" y="313"/>
                    <a:pt x="222" y="314"/>
                  </a:cubicBezTo>
                  <a:cubicBezTo>
                    <a:pt x="221" y="314"/>
                    <a:pt x="215" y="315"/>
                    <a:pt x="215" y="315"/>
                  </a:cubicBezTo>
                  <a:cubicBezTo>
                    <a:pt x="215" y="315"/>
                    <a:pt x="212" y="313"/>
                    <a:pt x="211" y="313"/>
                  </a:cubicBezTo>
                  <a:cubicBezTo>
                    <a:pt x="210" y="314"/>
                    <a:pt x="205" y="319"/>
                    <a:pt x="205" y="319"/>
                  </a:cubicBezTo>
                  <a:cubicBezTo>
                    <a:pt x="205" y="319"/>
                    <a:pt x="205" y="322"/>
                    <a:pt x="204" y="322"/>
                  </a:cubicBezTo>
                  <a:cubicBezTo>
                    <a:pt x="202" y="323"/>
                    <a:pt x="201" y="321"/>
                    <a:pt x="201" y="323"/>
                  </a:cubicBezTo>
                  <a:cubicBezTo>
                    <a:pt x="201" y="324"/>
                    <a:pt x="201" y="327"/>
                    <a:pt x="201" y="328"/>
                  </a:cubicBezTo>
                  <a:cubicBezTo>
                    <a:pt x="201" y="330"/>
                    <a:pt x="201" y="333"/>
                    <a:pt x="201" y="333"/>
                  </a:cubicBezTo>
                  <a:cubicBezTo>
                    <a:pt x="201" y="333"/>
                    <a:pt x="199" y="337"/>
                    <a:pt x="198" y="339"/>
                  </a:cubicBezTo>
                  <a:cubicBezTo>
                    <a:pt x="197" y="341"/>
                    <a:pt x="195" y="346"/>
                    <a:pt x="195" y="347"/>
                  </a:cubicBezTo>
                  <a:cubicBezTo>
                    <a:pt x="196" y="348"/>
                    <a:pt x="198" y="353"/>
                    <a:pt x="198" y="353"/>
                  </a:cubicBezTo>
                  <a:cubicBezTo>
                    <a:pt x="191" y="357"/>
                    <a:pt x="191" y="357"/>
                    <a:pt x="191" y="357"/>
                  </a:cubicBezTo>
                  <a:cubicBezTo>
                    <a:pt x="193" y="362"/>
                    <a:pt x="193" y="362"/>
                    <a:pt x="193" y="362"/>
                  </a:cubicBezTo>
                  <a:cubicBezTo>
                    <a:pt x="193" y="362"/>
                    <a:pt x="194" y="362"/>
                    <a:pt x="194" y="363"/>
                  </a:cubicBezTo>
                  <a:cubicBezTo>
                    <a:pt x="194" y="365"/>
                    <a:pt x="189" y="368"/>
                    <a:pt x="189" y="368"/>
                  </a:cubicBezTo>
                  <a:cubicBezTo>
                    <a:pt x="189" y="368"/>
                    <a:pt x="189" y="373"/>
                    <a:pt x="189" y="374"/>
                  </a:cubicBezTo>
                  <a:cubicBezTo>
                    <a:pt x="189" y="375"/>
                    <a:pt x="184" y="371"/>
                    <a:pt x="184" y="371"/>
                  </a:cubicBezTo>
                  <a:cubicBezTo>
                    <a:pt x="180" y="372"/>
                    <a:pt x="180" y="372"/>
                    <a:pt x="180" y="372"/>
                  </a:cubicBezTo>
                  <a:cubicBezTo>
                    <a:pt x="180" y="376"/>
                    <a:pt x="180" y="376"/>
                    <a:pt x="180" y="376"/>
                  </a:cubicBezTo>
                  <a:cubicBezTo>
                    <a:pt x="178" y="380"/>
                    <a:pt x="178" y="380"/>
                    <a:pt x="178" y="380"/>
                  </a:cubicBezTo>
                  <a:cubicBezTo>
                    <a:pt x="171" y="380"/>
                    <a:pt x="171" y="380"/>
                    <a:pt x="171" y="380"/>
                  </a:cubicBezTo>
                  <a:cubicBezTo>
                    <a:pt x="171" y="380"/>
                    <a:pt x="165" y="384"/>
                    <a:pt x="165" y="384"/>
                  </a:cubicBezTo>
                  <a:cubicBezTo>
                    <a:pt x="166" y="385"/>
                    <a:pt x="163" y="388"/>
                    <a:pt x="166" y="388"/>
                  </a:cubicBezTo>
                  <a:cubicBezTo>
                    <a:pt x="168" y="388"/>
                    <a:pt x="169" y="388"/>
                    <a:pt x="170" y="388"/>
                  </a:cubicBezTo>
                  <a:cubicBezTo>
                    <a:pt x="172" y="387"/>
                    <a:pt x="176" y="385"/>
                    <a:pt x="177" y="385"/>
                  </a:cubicBezTo>
                  <a:cubicBezTo>
                    <a:pt x="178" y="385"/>
                    <a:pt x="181" y="385"/>
                    <a:pt x="179" y="387"/>
                  </a:cubicBezTo>
                  <a:cubicBezTo>
                    <a:pt x="177" y="389"/>
                    <a:pt x="175" y="389"/>
                    <a:pt x="174" y="390"/>
                  </a:cubicBezTo>
                  <a:cubicBezTo>
                    <a:pt x="172" y="391"/>
                    <a:pt x="169" y="391"/>
                    <a:pt x="169" y="394"/>
                  </a:cubicBezTo>
                  <a:cubicBezTo>
                    <a:pt x="169" y="397"/>
                    <a:pt x="168" y="400"/>
                    <a:pt x="168" y="400"/>
                  </a:cubicBezTo>
                  <a:cubicBezTo>
                    <a:pt x="175" y="398"/>
                    <a:pt x="175" y="398"/>
                    <a:pt x="175" y="398"/>
                  </a:cubicBezTo>
                  <a:cubicBezTo>
                    <a:pt x="175" y="398"/>
                    <a:pt x="177" y="397"/>
                    <a:pt x="177" y="400"/>
                  </a:cubicBezTo>
                  <a:cubicBezTo>
                    <a:pt x="178" y="404"/>
                    <a:pt x="175" y="405"/>
                    <a:pt x="173" y="405"/>
                  </a:cubicBezTo>
                  <a:cubicBezTo>
                    <a:pt x="172" y="405"/>
                    <a:pt x="167" y="401"/>
                    <a:pt x="167" y="401"/>
                  </a:cubicBezTo>
                  <a:cubicBezTo>
                    <a:pt x="163" y="404"/>
                    <a:pt x="163" y="404"/>
                    <a:pt x="163" y="404"/>
                  </a:cubicBezTo>
                  <a:cubicBezTo>
                    <a:pt x="163" y="404"/>
                    <a:pt x="162" y="403"/>
                    <a:pt x="158" y="406"/>
                  </a:cubicBezTo>
                  <a:cubicBezTo>
                    <a:pt x="154" y="410"/>
                    <a:pt x="152" y="415"/>
                    <a:pt x="152" y="416"/>
                  </a:cubicBezTo>
                  <a:cubicBezTo>
                    <a:pt x="152" y="417"/>
                    <a:pt x="152" y="419"/>
                    <a:pt x="149" y="421"/>
                  </a:cubicBezTo>
                  <a:cubicBezTo>
                    <a:pt x="147" y="422"/>
                    <a:pt x="144" y="425"/>
                    <a:pt x="144" y="425"/>
                  </a:cubicBezTo>
                  <a:cubicBezTo>
                    <a:pt x="144" y="425"/>
                    <a:pt x="143" y="428"/>
                    <a:pt x="142" y="430"/>
                  </a:cubicBezTo>
                  <a:cubicBezTo>
                    <a:pt x="141" y="432"/>
                    <a:pt x="141" y="432"/>
                    <a:pt x="141" y="432"/>
                  </a:cubicBezTo>
                  <a:cubicBezTo>
                    <a:pt x="145" y="436"/>
                    <a:pt x="145" y="436"/>
                    <a:pt x="145" y="436"/>
                  </a:cubicBezTo>
                  <a:cubicBezTo>
                    <a:pt x="138" y="440"/>
                    <a:pt x="138" y="440"/>
                    <a:pt x="138" y="440"/>
                  </a:cubicBezTo>
                  <a:cubicBezTo>
                    <a:pt x="135" y="442"/>
                    <a:pt x="135" y="442"/>
                    <a:pt x="135" y="442"/>
                  </a:cubicBezTo>
                  <a:cubicBezTo>
                    <a:pt x="135" y="442"/>
                    <a:pt x="129" y="448"/>
                    <a:pt x="133" y="449"/>
                  </a:cubicBezTo>
                  <a:cubicBezTo>
                    <a:pt x="138" y="450"/>
                    <a:pt x="141" y="450"/>
                    <a:pt x="141" y="450"/>
                  </a:cubicBezTo>
                  <a:cubicBezTo>
                    <a:pt x="141" y="450"/>
                    <a:pt x="140" y="456"/>
                    <a:pt x="141" y="456"/>
                  </a:cubicBezTo>
                  <a:cubicBezTo>
                    <a:pt x="142" y="456"/>
                    <a:pt x="151" y="456"/>
                    <a:pt x="151" y="456"/>
                  </a:cubicBezTo>
                  <a:cubicBezTo>
                    <a:pt x="156" y="452"/>
                    <a:pt x="156" y="452"/>
                    <a:pt x="156" y="452"/>
                  </a:cubicBezTo>
                  <a:cubicBezTo>
                    <a:pt x="159" y="450"/>
                    <a:pt x="159" y="450"/>
                    <a:pt x="159" y="450"/>
                  </a:cubicBezTo>
                  <a:cubicBezTo>
                    <a:pt x="161" y="454"/>
                    <a:pt x="161" y="454"/>
                    <a:pt x="161" y="454"/>
                  </a:cubicBezTo>
                  <a:cubicBezTo>
                    <a:pt x="161" y="454"/>
                    <a:pt x="159" y="457"/>
                    <a:pt x="157" y="457"/>
                  </a:cubicBezTo>
                  <a:cubicBezTo>
                    <a:pt x="154" y="457"/>
                    <a:pt x="155" y="457"/>
                    <a:pt x="153" y="459"/>
                  </a:cubicBezTo>
                  <a:cubicBezTo>
                    <a:pt x="150" y="462"/>
                    <a:pt x="149" y="463"/>
                    <a:pt x="147" y="463"/>
                  </a:cubicBezTo>
                  <a:cubicBezTo>
                    <a:pt x="146" y="463"/>
                    <a:pt x="144" y="466"/>
                    <a:pt x="142" y="462"/>
                  </a:cubicBezTo>
                  <a:cubicBezTo>
                    <a:pt x="141" y="459"/>
                    <a:pt x="139" y="456"/>
                    <a:pt x="139" y="456"/>
                  </a:cubicBezTo>
                  <a:cubicBezTo>
                    <a:pt x="130" y="452"/>
                    <a:pt x="130" y="452"/>
                    <a:pt x="130" y="452"/>
                  </a:cubicBezTo>
                  <a:cubicBezTo>
                    <a:pt x="128" y="453"/>
                    <a:pt x="128" y="453"/>
                    <a:pt x="128" y="453"/>
                  </a:cubicBezTo>
                  <a:cubicBezTo>
                    <a:pt x="128" y="453"/>
                    <a:pt x="127" y="457"/>
                    <a:pt x="126" y="457"/>
                  </a:cubicBezTo>
                  <a:cubicBezTo>
                    <a:pt x="125" y="457"/>
                    <a:pt x="119" y="457"/>
                    <a:pt x="117" y="457"/>
                  </a:cubicBezTo>
                  <a:cubicBezTo>
                    <a:pt x="116" y="457"/>
                    <a:pt x="114" y="457"/>
                    <a:pt x="114" y="456"/>
                  </a:cubicBezTo>
                  <a:cubicBezTo>
                    <a:pt x="113" y="454"/>
                    <a:pt x="114" y="454"/>
                    <a:pt x="113" y="453"/>
                  </a:cubicBezTo>
                  <a:cubicBezTo>
                    <a:pt x="112" y="452"/>
                    <a:pt x="110" y="448"/>
                    <a:pt x="108" y="449"/>
                  </a:cubicBezTo>
                  <a:cubicBezTo>
                    <a:pt x="107" y="449"/>
                    <a:pt x="102" y="451"/>
                    <a:pt x="102" y="451"/>
                  </a:cubicBezTo>
                  <a:cubicBezTo>
                    <a:pt x="101" y="459"/>
                    <a:pt x="101" y="459"/>
                    <a:pt x="101" y="459"/>
                  </a:cubicBezTo>
                  <a:cubicBezTo>
                    <a:pt x="101" y="459"/>
                    <a:pt x="98" y="459"/>
                    <a:pt x="99" y="461"/>
                  </a:cubicBezTo>
                  <a:cubicBezTo>
                    <a:pt x="99" y="463"/>
                    <a:pt x="103" y="465"/>
                    <a:pt x="103" y="465"/>
                  </a:cubicBezTo>
                  <a:cubicBezTo>
                    <a:pt x="103" y="465"/>
                    <a:pt x="105" y="467"/>
                    <a:pt x="105" y="468"/>
                  </a:cubicBezTo>
                  <a:cubicBezTo>
                    <a:pt x="106" y="470"/>
                    <a:pt x="103" y="472"/>
                    <a:pt x="103" y="472"/>
                  </a:cubicBezTo>
                  <a:cubicBezTo>
                    <a:pt x="103" y="472"/>
                    <a:pt x="98" y="472"/>
                    <a:pt x="97" y="474"/>
                  </a:cubicBezTo>
                  <a:cubicBezTo>
                    <a:pt x="97" y="475"/>
                    <a:pt x="98" y="478"/>
                    <a:pt x="97" y="478"/>
                  </a:cubicBezTo>
                  <a:cubicBezTo>
                    <a:pt x="96" y="479"/>
                    <a:pt x="95" y="481"/>
                    <a:pt x="95" y="482"/>
                  </a:cubicBezTo>
                  <a:cubicBezTo>
                    <a:pt x="95" y="482"/>
                    <a:pt x="97" y="487"/>
                    <a:pt x="97" y="487"/>
                  </a:cubicBezTo>
                  <a:cubicBezTo>
                    <a:pt x="97" y="487"/>
                    <a:pt x="97" y="491"/>
                    <a:pt x="95" y="489"/>
                  </a:cubicBezTo>
                  <a:cubicBezTo>
                    <a:pt x="93" y="487"/>
                    <a:pt x="87" y="484"/>
                    <a:pt x="87" y="484"/>
                  </a:cubicBezTo>
                  <a:cubicBezTo>
                    <a:pt x="83" y="481"/>
                    <a:pt x="83" y="481"/>
                    <a:pt x="83" y="481"/>
                  </a:cubicBezTo>
                  <a:cubicBezTo>
                    <a:pt x="83" y="481"/>
                    <a:pt x="79" y="484"/>
                    <a:pt x="78" y="484"/>
                  </a:cubicBezTo>
                  <a:cubicBezTo>
                    <a:pt x="78" y="485"/>
                    <a:pt x="71" y="484"/>
                    <a:pt x="69" y="485"/>
                  </a:cubicBezTo>
                  <a:cubicBezTo>
                    <a:pt x="68" y="486"/>
                    <a:pt x="68" y="487"/>
                    <a:pt x="67" y="489"/>
                  </a:cubicBezTo>
                  <a:cubicBezTo>
                    <a:pt x="65" y="491"/>
                    <a:pt x="62" y="491"/>
                    <a:pt x="65" y="494"/>
                  </a:cubicBezTo>
                  <a:cubicBezTo>
                    <a:pt x="67" y="497"/>
                    <a:pt x="72" y="498"/>
                    <a:pt x="72" y="498"/>
                  </a:cubicBezTo>
                  <a:cubicBezTo>
                    <a:pt x="72" y="498"/>
                    <a:pt x="74" y="499"/>
                    <a:pt x="72" y="502"/>
                  </a:cubicBezTo>
                  <a:cubicBezTo>
                    <a:pt x="70" y="506"/>
                    <a:pt x="66" y="503"/>
                    <a:pt x="65" y="503"/>
                  </a:cubicBezTo>
                  <a:cubicBezTo>
                    <a:pt x="64" y="502"/>
                    <a:pt x="60" y="499"/>
                    <a:pt x="59" y="500"/>
                  </a:cubicBezTo>
                  <a:cubicBezTo>
                    <a:pt x="58" y="501"/>
                    <a:pt x="55" y="506"/>
                    <a:pt x="55" y="506"/>
                  </a:cubicBezTo>
                  <a:cubicBezTo>
                    <a:pt x="55" y="506"/>
                    <a:pt x="52" y="507"/>
                    <a:pt x="51" y="506"/>
                  </a:cubicBezTo>
                  <a:cubicBezTo>
                    <a:pt x="50" y="506"/>
                    <a:pt x="47" y="501"/>
                    <a:pt x="46" y="502"/>
                  </a:cubicBezTo>
                  <a:cubicBezTo>
                    <a:pt x="45" y="503"/>
                    <a:pt x="44" y="505"/>
                    <a:pt x="44" y="506"/>
                  </a:cubicBezTo>
                  <a:cubicBezTo>
                    <a:pt x="44" y="507"/>
                    <a:pt x="46" y="509"/>
                    <a:pt x="45" y="510"/>
                  </a:cubicBezTo>
                  <a:cubicBezTo>
                    <a:pt x="45" y="511"/>
                    <a:pt x="40" y="512"/>
                    <a:pt x="39" y="513"/>
                  </a:cubicBezTo>
                  <a:cubicBezTo>
                    <a:pt x="39" y="514"/>
                    <a:pt x="39" y="512"/>
                    <a:pt x="37" y="516"/>
                  </a:cubicBezTo>
                  <a:cubicBezTo>
                    <a:pt x="36" y="520"/>
                    <a:pt x="37" y="520"/>
                    <a:pt x="36" y="520"/>
                  </a:cubicBezTo>
                  <a:cubicBezTo>
                    <a:pt x="34" y="521"/>
                    <a:pt x="30" y="518"/>
                    <a:pt x="30" y="518"/>
                  </a:cubicBezTo>
                  <a:cubicBezTo>
                    <a:pt x="30" y="518"/>
                    <a:pt x="27" y="515"/>
                    <a:pt x="27" y="518"/>
                  </a:cubicBezTo>
                  <a:cubicBezTo>
                    <a:pt x="27" y="522"/>
                    <a:pt x="26" y="526"/>
                    <a:pt x="26" y="526"/>
                  </a:cubicBezTo>
                  <a:cubicBezTo>
                    <a:pt x="29" y="528"/>
                    <a:pt x="29" y="528"/>
                    <a:pt x="29" y="528"/>
                  </a:cubicBezTo>
                  <a:cubicBezTo>
                    <a:pt x="29" y="528"/>
                    <a:pt x="28" y="530"/>
                    <a:pt x="27" y="530"/>
                  </a:cubicBezTo>
                  <a:cubicBezTo>
                    <a:pt x="27" y="530"/>
                    <a:pt x="25" y="529"/>
                    <a:pt x="24" y="527"/>
                  </a:cubicBezTo>
                  <a:cubicBezTo>
                    <a:pt x="23" y="526"/>
                    <a:pt x="24" y="526"/>
                    <a:pt x="21" y="525"/>
                  </a:cubicBezTo>
                  <a:cubicBezTo>
                    <a:pt x="18" y="524"/>
                    <a:pt x="16" y="522"/>
                    <a:pt x="16" y="524"/>
                  </a:cubicBezTo>
                  <a:cubicBezTo>
                    <a:pt x="16" y="525"/>
                    <a:pt x="15" y="527"/>
                    <a:pt x="16" y="528"/>
                  </a:cubicBezTo>
                  <a:cubicBezTo>
                    <a:pt x="17" y="530"/>
                    <a:pt x="19" y="532"/>
                    <a:pt x="19" y="532"/>
                  </a:cubicBezTo>
                  <a:cubicBezTo>
                    <a:pt x="20" y="532"/>
                    <a:pt x="20" y="532"/>
                    <a:pt x="20" y="532"/>
                  </a:cubicBezTo>
                  <a:cubicBezTo>
                    <a:pt x="20" y="532"/>
                    <a:pt x="19" y="535"/>
                    <a:pt x="18" y="535"/>
                  </a:cubicBezTo>
                  <a:cubicBezTo>
                    <a:pt x="17" y="536"/>
                    <a:pt x="16" y="534"/>
                    <a:pt x="15" y="534"/>
                  </a:cubicBezTo>
                  <a:cubicBezTo>
                    <a:pt x="15" y="534"/>
                    <a:pt x="12" y="536"/>
                    <a:pt x="12" y="536"/>
                  </a:cubicBezTo>
                  <a:cubicBezTo>
                    <a:pt x="12" y="536"/>
                    <a:pt x="13" y="538"/>
                    <a:pt x="13" y="539"/>
                  </a:cubicBezTo>
                  <a:cubicBezTo>
                    <a:pt x="13" y="540"/>
                    <a:pt x="10" y="541"/>
                    <a:pt x="10" y="542"/>
                  </a:cubicBezTo>
                  <a:cubicBezTo>
                    <a:pt x="9" y="542"/>
                    <a:pt x="8" y="543"/>
                    <a:pt x="8" y="544"/>
                  </a:cubicBezTo>
                  <a:cubicBezTo>
                    <a:pt x="8" y="545"/>
                    <a:pt x="9" y="548"/>
                    <a:pt x="10" y="547"/>
                  </a:cubicBezTo>
                  <a:cubicBezTo>
                    <a:pt x="11" y="547"/>
                    <a:pt x="16" y="548"/>
                    <a:pt x="16" y="548"/>
                  </a:cubicBezTo>
                  <a:cubicBezTo>
                    <a:pt x="16" y="548"/>
                    <a:pt x="15" y="550"/>
                    <a:pt x="14" y="551"/>
                  </a:cubicBezTo>
                  <a:cubicBezTo>
                    <a:pt x="13" y="551"/>
                    <a:pt x="12" y="553"/>
                    <a:pt x="11" y="554"/>
                  </a:cubicBezTo>
                  <a:cubicBezTo>
                    <a:pt x="10" y="556"/>
                    <a:pt x="12" y="560"/>
                    <a:pt x="14" y="561"/>
                  </a:cubicBezTo>
                  <a:cubicBezTo>
                    <a:pt x="17" y="562"/>
                    <a:pt x="20" y="562"/>
                    <a:pt x="20" y="564"/>
                  </a:cubicBezTo>
                  <a:cubicBezTo>
                    <a:pt x="19" y="565"/>
                    <a:pt x="14" y="569"/>
                    <a:pt x="13" y="570"/>
                  </a:cubicBezTo>
                  <a:cubicBezTo>
                    <a:pt x="12" y="570"/>
                    <a:pt x="10" y="571"/>
                    <a:pt x="10" y="573"/>
                  </a:cubicBezTo>
                  <a:cubicBezTo>
                    <a:pt x="10" y="575"/>
                    <a:pt x="10" y="576"/>
                    <a:pt x="8" y="577"/>
                  </a:cubicBezTo>
                  <a:cubicBezTo>
                    <a:pt x="6" y="578"/>
                    <a:pt x="5" y="577"/>
                    <a:pt x="5" y="580"/>
                  </a:cubicBezTo>
                  <a:cubicBezTo>
                    <a:pt x="5" y="582"/>
                    <a:pt x="6" y="583"/>
                    <a:pt x="7" y="583"/>
                  </a:cubicBezTo>
                  <a:cubicBezTo>
                    <a:pt x="8" y="583"/>
                    <a:pt x="8" y="583"/>
                    <a:pt x="8" y="583"/>
                  </a:cubicBezTo>
                  <a:cubicBezTo>
                    <a:pt x="16" y="582"/>
                    <a:pt x="16" y="582"/>
                    <a:pt x="16" y="582"/>
                  </a:cubicBezTo>
                  <a:cubicBezTo>
                    <a:pt x="16" y="582"/>
                    <a:pt x="15" y="585"/>
                    <a:pt x="15" y="586"/>
                  </a:cubicBezTo>
                  <a:cubicBezTo>
                    <a:pt x="15" y="587"/>
                    <a:pt x="9" y="593"/>
                    <a:pt x="9" y="593"/>
                  </a:cubicBezTo>
                  <a:cubicBezTo>
                    <a:pt x="9" y="593"/>
                    <a:pt x="10" y="596"/>
                    <a:pt x="9" y="596"/>
                  </a:cubicBezTo>
                  <a:cubicBezTo>
                    <a:pt x="7" y="597"/>
                    <a:pt x="5" y="598"/>
                    <a:pt x="4" y="599"/>
                  </a:cubicBezTo>
                  <a:cubicBezTo>
                    <a:pt x="4" y="600"/>
                    <a:pt x="4" y="602"/>
                    <a:pt x="4" y="603"/>
                  </a:cubicBezTo>
                  <a:cubicBezTo>
                    <a:pt x="5" y="605"/>
                    <a:pt x="7" y="608"/>
                    <a:pt x="7" y="609"/>
                  </a:cubicBezTo>
                  <a:cubicBezTo>
                    <a:pt x="8" y="610"/>
                    <a:pt x="6" y="612"/>
                    <a:pt x="6" y="612"/>
                  </a:cubicBezTo>
                  <a:cubicBezTo>
                    <a:pt x="4" y="620"/>
                    <a:pt x="4" y="620"/>
                    <a:pt x="4" y="620"/>
                  </a:cubicBezTo>
                  <a:cubicBezTo>
                    <a:pt x="4" y="620"/>
                    <a:pt x="4" y="624"/>
                    <a:pt x="4" y="625"/>
                  </a:cubicBezTo>
                  <a:cubicBezTo>
                    <a:pt x="4" y="626"/>
                    <a:pt x="0" y="627"/>
                    <a:pt x="2" y="630"/>
                  </a:cubicBezTo>
                  <a:cubicBezTo>
                    <a:pt x="4" y="632"/>
                    <a:pt x="5" y="633"/>
                    <a:pt x="6" y="634"/>
                  </a:cubicBezTo>
                  <a:cubicBezTo>
                    <a:pt x="8" y="634"/>
                    <a:pt x="13" y="634"/>
                    <a:pt x="13" y="635"/>
                  </a:cubicBezTo>
                  <a:cubicBezTo>
                    <a:pt x="13" y="635"/>
                    <a:pt x="13" y="636"/>
                    <a:pt x="10" y="637"/>
                  </a:cubicBezTo>
                  <a:cubicBezTo>
                    <a:pt x="8" y="637"/>
                    <a:pt x="6" y="636"/>
                    <a:pt x="6" y="638"/>
                  </a:cubicBezTo>
                  <a:cubicBezTo>
                    <a:pt x="5" y="639"/>
                    <a:pt x="1" y="645"/>
                    <a:pt x="1" y="645"/>
                  </a:cubicBezTo>
                  <a:cubicBezTo>
                    <a:pt x="6" y="651"/>
                    <a:pt x="6" y="651"/>
                    <a:pt x="6" y="651"/>
                  </a:cubicBezTo>
                  <a:cubicBezTo>
                    <a:pt x="6" y="651"/>
                    <a:pt x="8" y="649"/>
                    <a:pt x="9" y="649"/>
                  </a:cubicBezTo>
                  <a:cubicBezTo>
                    <a:pt x="10" y="648"/>
                    <a:pt x="13" y="649"/>
                    <a:pt x="13" y="650"/>
                  </a:cubicBezTo>
                  <a:cubicBezTo>
                    <a:pt x="13" y="650"/>
                    <a:pt x="11" y="653"/>
                    <a:pt x="10" y="653"/>
                  </a:cubicBezTo>
                  <a:cubicBezTo>
                    <a:pt x="10" y="654"/>
                    <a:pt x="7" y="655"/>
                    <a:pt x="7" y="656"/>
                  </a:cubicBezTo>
                  <a:cubicBezTo>
                    <a:pt x="7" y="656"/>
                    <a:pt x="10" y="660"/>
                    <a:pt x="10" y="660"/>
                  </a:cubicBezTo>
                  <a:cubicBezTo>
                    <a:pt x="10" y="660"/>
                    <a:pt x="12" y="660"/>
                    <a:pt x="12" y="662"/>
                  </a:cubicBezTo>
                  <a:cubicBezTo>
                    <a:pt x="12" y="663"/>
                    <a:pt x="8" y="665"/>
                    <a:pt x="8" y="665"/>
                  </a:cubicBezTo>
                  <a:cubicBezTo>
                    <a:pt x="9" y="668"/>
                    <a:pt x="9" y="668"/>
                    <a:pt x="9" y="668"/>
                  </a:cubicBezTo>
                  <a:cubicBezTo>
                    <a:pt x="6" y="674"/>
                    <a:pt x="6" y="674"/>
                    <a:pt x="6" y="674"/>
                  </a:cubicBezTo>
                  <a:cubicBezTo>
                    <a:pt x="11" y="677"/>
                    <a:pt x="11" y="677"/>
                    <a:pt x="11" y="677"/>
                  </a:cubicBezTo>
                  <a:cubicBezTo>
                    <a:pt x="11" y="677"/>
                    <a:pt x="15" y="677"/>
                    <a:pt x="14" y="680"/>
                  </a:cubicBezTo>
                  <a:cubicBezTo>
                    <a:pt x="12" y="682"/>
                    <a:pt x="9" y="684"/>
                    <a:pt x="9" y="685"/>
                  </a:cubicBezTo>
                  <a:cubicBezTo>
                    <a:pt x="9" y="687"/>
                    <a:pt x="8" y="689"/>
                    <a:pt x="10" y="690"/>
                  </a:cubicBezTo>
                  <a:cubicBezTo>
                    <a:pt x="12" y="690"/>
                    <a:pt x="12" y="691"/>
                    <a:pt x="13" y="690"/>
                  </a:cubicBezTo>
                  <a:cubicBezTo>
                    <a:pt x="15" y="689"/>
                    <a:pt x="17" y="688"/>
                    <a:pt x="17" y="688"/>
                  </a:cubicBezTo>
                  <a:cubicBezTo>
                    <a:pt x="17" y="688"/>
                    <a:pt x="20" y="686"/>
                    <a:pt x="22" y="686"/>
                  </a:cubicBezTo>
                  <a:cubicBezTo>
                    <a:pt x="23" y="686"/>
                    <a:pt x="25" y="687"/>
                    <a:pt x="26" y="688"/>
                  </a:cubicBezTo>
                  <a:cubicBezTo>
                    <a:pt x="26" y="689"/>
                    <a:pt x="26" y="690"/>
                    <a:pt x="27" y="691"/>
                  </a:cubicBezTo>
                  <a:cubicBezTo>
                    <a:pt x="28" y="691"/>
                    <a:pt x="26" y="696"/>
                    <a:pt x="26" y="696"/>
                  </a:cubicBezTo>
                  <a:cubicBezTo>
                    <a:pt x="23" y="700"/>
                    <a:pt x="23" y="700"/>
                    <a:pt x="23" y="700"/>
                  </a:cubicBezTo>
                  <a:cubicBezTo>
                    <a:pt x="23" y="700"/>
                    <a:pt x="26" y="704"/>
                    <a:pt x="25" y="704"/>
                  </a:cubicBezTo>
                  <a:cubicBezTo>
                    <a:pt x="25" y="704"/>
                    <a:pt x="20" y="705"/>
                    <a:pt x="19" y="705"/>
                  </a:cubicBezTo>
                  <a:cubicBezTo>
                    <a:pt x="18" y="705"/>
                    <a:pt x="17" y="704"/>
                    <a:pt x="17" y="706"/>
                  </a:cubicBezTo>
                  <a:cubicBezTo>
                    <a:pt x="16" y="708"/>
                    <a:pt x="13" y="713"/>
                    <a:pt x="13" y="713"/>
                  </a:cubicBezTo>
                  <a:cubicBezTo>
                    <a:pt x="13" y="713"/>
                    <a:pt x="12" y="715"/>
                    <a:pt x="13" y="717"/>
                  </a:cubicBezTo>
                  <a:cubicBezTo>
                    <a:pt x="14" y="719"/>
                    <a:pt x="18" y="726"/>
                    <a:pt x="18" y="726"/>
                  </a:cubicBezTo>
                  <a:cubicBezTo>
                    <a:pt x="18" y="727"/>
                    <a:pt x="20" y="730"/>
                    <a:pt x="23" y="732"/>
                  </a:cubicBezTo>
                  <a:cubicBezTo>
                    <a:pt x="26" y="734"/>
                    <a:pt x="28" y="734"/>
                    <a:pt x="28" y="736"/>
                  </a:cubicBezTo>
                  <a:cubicBezTo>
                    <a:pt x="29" y="738"/>
                    <a:pt x="29" y="738"/>
                    <a:pt x="29" y="738"/>
                  </a:cubicBezTo>
                  <a:cubicBezTo>
                    <a:pt x="33" y="742"/>
                    <a:pt x="33" y="742"/>
                    <a:pt x="33" y="742"/>
                  </a:cubicBezTo>
                  <a:cubicBezTo>
                    <a:pt x="33" y="742"/>
                    <a:pt x="35" y="743"/>
                    <a:pt x="38" y="743"/>
                  </a:cubicBezTo>
                  <a:cubicBezTo>
                    <a:pt x="41" y="744"/>
                    <a:pt x="45" y="744"/>
                    <a:pt x="45" y="745"/>
                  </a:cubicBezTo>
                  <a:cubicBezTo>
                    <a:pt x="46" y="745"/>
                    <a:pt x="42" y="748"/>
                    <a:pt x="42" y="748"/>
                  </a:cubicBezTo>
                  <a:cubicBezTo>
                    <a:pt x="42" y="748"/>
                    <a:pt x="37" y="752"/>
                    <a:pt x="39" y="753"/>
                  </a:cubicBezTo>
                  <a:cubicBezTo>
                    <a:pt x="41" y="754"/>
                    <a:pt x="55" y="757"/>
                    <a:pt x="55" y="757"/>
                  </a:cubicBezTo>
                  <a:cubicBezTo>
                    <a:pt x="55" y="757"/>
                    <a:pt x="57" y="758"/>
                    <a:pt x="57" y="759"/>
                  </a:cubicBezTo>
                  <a:cubicBezTo>
                    <a:pt x="57" y="760"/>
                    <a:pt x="60" y="758"/>
                    <a:pt x="60" y="758"/>
                  </a:cubicBezTo>
                  <a:cubicBezTo>
                    <a:pt x="61" y="757"/>
                    <a:pt x="65" y="759"/>
                    <a:pt x="66" y="759"/>
                  </a:cubicBezTo>
                  <a:cubicBezTo>
                    <a:pt x="66" y="759"/>
                    <a:pt x="72" y="758"/>
                    <a:pt x="72" y="758"/>
                  </a:cubicBezTo>
                  <a:cubicBezTo>
                    <a:pt x="77" y="756"/>
                    <a:pt x="77" y="756"/>
                    <a:pt x="77" y="756"/>
                  </a:cubicBezTo>
                  <a:cubicBezTo>
                    <a:pt x="77" y="756"/>
                    <a:pt x="80" y="751"/>
                    <a:pt x="82" y="752"/>
                  </a:cubicBezTo>
                  <a:cubicBezTo>
                    <a:pt x="85" y="753"/>
                    <a:pt x="84" y="755"/>
                    <a:pt x="86" y="755"/>
                  </a:cubicBezTo>
                  <a:cubicBezTo>
                    <a:pt x="87" y="755"/>
                    <a:pt x="89" y="755"/>
                    <a:pt x="91" y="752"/>
                  </a:cubicBezTo>
                  <a:cubicBezTo>
                    <a:pt x="93" y="750"/>
                    <a:pt x="95" y="748"/>
                    <a:pt x="96" y="747"/>
                  </a:cubicBezTo>
                  <a:cubicBezTo>
                    <a:pt x="97" y="747"/>
                    <a:pt x="109" y="740"/>
                    <a:pt x="109" y="740"/>
                  </a:cubicBezTo>
                  <a:cubicBezTo>
                    <a:pt x="117" y="726"/>
                    <a:pt x="117" y="726"/>
                    <a:pt x="117" y="726"/>
                  </a:cubicBezTo>
                  <a:cubicBezTo>
                    <a:pt x="120" y="716"/>
                    <a:pt x="120" y="716"/>
                    <a:pt x="120" y="716"/>
                  </a:cubicBezTo>
                  <a:cubicBezTo>
                    <a:pt x="120" y="716"/>
                    <a:pt x="124" y="711"/>
                    <a:pt x="127" y="711"/>
                  </a:cubicBezTo>
                  <a:cubicBezTo>
                    <a:pt x="129" y="711"/>
                    <a:pt x="136" y="708"/>
                    <a:pt x="135" y="706"/>
                  </a:cubicBezTo>
                  <a:cubicBezTo>
                    <a:pt x="135" y="703"/>
                    <a:pt x="138" y="702"/>
                    <a:pt x="138" y="706"/>
                  </a:cubicBezTo>
                  <a:cubicBezTo>
                    <a:pt x="139" y="710"/>
                    <a:pt x="138" y="714"/>
                    <a:pt x="140" y="712"/>
                  </a:cubicBezTo>
                  <a:cubicBezTo>
                    <a:pt x="143" y="710"/>
                    <a:pt x="148" y="704"/>
                    <a:pt x="148" y="704"/>
                  </a:cubicBezTo>
                  <a:cubicBezTo>
                    <a:pt x="148" y="704"/>
                    <a:pt x="151" y="701"/>
                    <a:pt x="153" y="700"/>
                  </a:cubicBezTo>
                  <a:cubicBezTo>
                    <a:pt x="155" y="700"/>
                    <a:pt x="158" y="693"/>
                    <a:pt x="158" y="693"/>
                  </a:cubicBezTo>
                  <a:cubicBezTo>
                    <a:pt x="158" y="693"/>
                    <a:pt x="162" y="690"/>
                    <a:pt x="164" y="693"/>
                  </a:cubicBezTo>
                  <a:cubicBezTo>
                    <a:pt x="165" y="697"/>
                    <a:pt x="169" y="702"/>
                    <a:pt x="169" y="704"/>
                  </a:cubicBezTo>
                  <a:cubicBezTo>
                    <a:pt x="169" y="704"/>
                    <a:pt x="171" y="705"/>
                    <a:pt x="173" y="706"/>
                  </a:cubicBezTo>
                  <a:cubicBezTo>
                    <a:pt x="173" y="704"/>
                    <a:pt x="173" y="704"/>
                    <a:pt x="173" y="704"/>
                  </a:cubicBezTo>
                  <a:cubicBezTo>
                    <a:pt x="173" y="698"/>
                    <a:pt x="173" y="698"/>
                    <a:pt x="173" y="698"/>
                  </a:cubicBezTo>
                  <a:cubicBezTo>
                    <a:pt x="173" y="698"/>
                    <a:pt x="180" y="704"/>
                    <a:pt x="180" y="704"/>
                  </a:cubicBezTo>
                  <a:cubicBezTo>
                    <a:pt x="181" y="705"/>
                    <a:pt x="181" y="711"/>
                    <a:pt x="181" y="711"/>
                  </a:cubicBezTo>
                  <a:cubicBezTo>
                    <a:pt x="183" y="711"/>
                    <a:pt x="183" y="711"/>
                    <a:pt x="183" y="711"/>
                  </a:cubicBezTo>
                  <a:cubicBezTo>
                    <a:pt x="183" y="710"/>
                    <a:pt x="183" y="710"/>
                    <a:pt x="183" y="710"/>
                  </a:cubicBezTo>
                  <a:cubicBezTo>
                    <a:pt x="185" y="711"/>
                    <a:pt x="185" y="711"/>
                    <a:pt x="185" y="711"/>
                  </a:cubicBezTo>
                  <a:cubicBezTo>
                    <a:pt x="186" y="710"/>
                    <a:pt x="186" y="710"/>
                    <a:pt x="186" y="710"/>
                  </a:cubicBezTo>
                  <a:cubicBezTo>
                    <a:pt x="187" y="704"/>
                    <a:pt x="187" y="704"/>
                    <a:pt x="187" y="704"/>
                  </a:cubicBezTo>
                  <a:cubicBezTo>
                    <a:pt x="188" y="697"/>
                    <a:pt x="188" y="697"/>
                    <a:pt x="188" y="697"/>
                  </a:cubicBezTo>
                  <a:cubicBezTo>
                    <a:pt x="191" y="691"/>
                    <a:pt x="191" y="691"/>
                    <a:pt x="191" y="691"/>
                  </a:cubicBezTo>
                  <a:cubicBezTo>
                    <a:pt x="191" y="685"/>
                    <a:pt x="191" y="685"/>
                    <a:pt x="191" y="685"/>
                  </a:cubicBezTo>
                  <a:cubicBezTo>
                    <a:pt x="187" y="678"/>
                    <a:pt x="187" y="678"/>
                    <a:pt x="187" y="678"/>
                  </a:cubicBezTo>
                  <a:cubicBezTo>
                    <a:pt x="185" y="672"/>
                    <a:pt x="185" y="672"/>
                    <a:pt x="185" y="672"/>
                  </a:cubicBezTo>
                  <a:cubicBezTo>
                    <a:pt x="188" y="671"/>
                    <a:pt x="188" y="671"/>
                    <a:pt x="188" y="671"/>
                  </a:cubicBezTo>
                  <a:cubicBezTo>
                    <a:pt x="188" y="670"/>
                    <a:pt x="188" y="670"/>
                    <a:pt x="188" y="670"/>
                  </a:cubicBezTo>
                  <a:cubicBezTo>
                    <a:pt x="189" y="670"/>
                    <a:pt x="189" y="670"/>
                    <a:pt x="189" y="670"/>
                  </a:cubicBezTo>
                  <a:cubicBezTo>
                    <a:pt x="191" y="668"/>
                    <a:pt x="191" y="668"/>
                    <a:pt x="191" y="668"/>
                  </a:cubicBezTo>
                  <a:cubicBezTo>
                    <a:pt x="192" y="663"/>
                    <a:pt x="192" y="663"/>
                    <a:pt x="192" y="663"/>
                  </a:cubicBezTo>
                  <a:cubicBezTo>
                    <a:pt x="190" y="661"/>
                    <a:pt x="190" y="661"/>
                    <a:pt x="190" y="661"/>
                  </a:cubicBezTo>
                  <a:cubicBezTo>
                    <a:pt x="190" y="658"/>
                    <a:pt x="190" y="658"/>
                    <a:pt x="190" y="658"/>
                  </a:cubicBezTo>
                  <a:cubicBezTo>
                    <a:pt x="190" y="658"/>
                    <a:pt x="192" y="656"/>
                    <a:pt x="192" y="656"/>
                  </a:cubicBezTo>
                  <a:cubicBezTo>
                    <a:pt x="192" y="656"/>
                    <a:pt x="192" y="656"/>
                    <a:pt x="192" y="656"/>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4" y="655"/>
                    <a:pt x="194" y="655"/>
                    <a:pt x="194" y="655"/>
                  </a:cubicBezTo>
                  <a:cubicBezTo>
                    <a:pt x="194" y="655"/>
                    <a:pt x="194" y="655"/>
                    <a:pt x="194" y="655"/>
                  </a:cubicBezTo>
                  <a:cubicBezTo>
                    <a:pt x="194" y="655"/>
                    <a:pt x="194" y="655"/>
                    <a:pt x="194" y="655"/>
                  </a:cubicBezTo>
                  <a:cubicBezTo>
                    <a:pt x="194" y="655"/>
                    <a:pt x="194" y="655"/>
                    <a:pt x="194" y="655"/>
                  </a:cubicBezTo>
                  <a:cubicBezTo>
                    <a:pt x="194" y="655"/>
                    <a:pt x="195" y="654"/>
                    <a:pt x="195" y="654"/>
                  </a:cubicBezTo>
                  <a:cubicBezTo>
                    <a:pt x="196" y="654"/>
                    <a:pt x="198" y="654"/>
                    <a:pt x="198" y="654"/>
                  </a:cubicBezTo>
                  <a:cubicBezTo>
                    <a:pt x="199" y="654"/>
                    <a:pt x="199" y="654"/>
                    <a:pt x="199" y="654"/>
                  </a:cubicBezTo>
                  <a:cubicBezTo>
                    <a:pt x="201" y="652"/>
                    <a:pt x="201" y="652"/>
                    <a:pt x="201" y="652"/>
                  </a:cubicBezTo>
                  <a:cubicBezTo>
                    <a:pt x="201" y="652"/>
                    <a:pt x="205" y="649"/>
                    <a:pt x="205" y="648"/>
                  </a:cubicBezTo>
                  <a:cubicBezTo>
                    <a:pt x="205" y="647"/>
                    <a:pt x="207" y="644"/>
                    <a:pt x="207" y="644"/>
                  </a:cubicBezTo>
                  <a:cubicBezTo>
                    <a:pt x="207" y="639"/>
                    <a:pt x="207" y="639"/>
                    <a:pt x="207" y="639"/>
                  </a:cubicBezTo>
                  <a:cubicBezTo>
                    <a:pt x="205" y="634"/>
                    <a:pt x="205" y="634"/>
                    <a:pt x="205" y="634"/>
                  </a:cubicBezTo>
                  <a:cubicBezTo>
                    <a:pt x="207" y="631"/>
                    <a:pt x="207" y="631"/>
                    <a:pt x="207" y="631"/>
                  </a:cubicBezTo>
                  <a:cubicBezTo>
                    <a:pt x="210" y="625"/>
                    <a:pt x="210" y="625"/>
                    <a:pt x="210" y="625"/>
                  </a:cubicBezTo>
                  <a:cubicBezTo>
                    <a:pt x="208" y="619"/>
                    <a:pt x="208" y="619"/>
                    <a:pt x="208" y="619"/>
                  </a:cubicBezTo>
                  <a:cubicBezTo>
                    <a:pt x="202" y="612"/>
                    <a:pt x="202" y="612"/>
                    <a:pt x="202" y="612"/>
                  </a:cubicBezTo>
                  <a:cubicBezTo>
                    <a:pt x="199" y="603"/>
                    <a:pt x="199" y="603"/>
                    <a:pt x="199" y="603"/>
                  </a:cubicBezTo>
                  <a:cubicBezTo>
                    <a:pt x="197" y="597"/>
                    <a:pt x="197" y="597"/>
                    <a:pt x="197" y="597"/>
                  </a:cubicBezTo>
                  <a:cubicBezTo>
                    <a:pt x="202" y="592"/>
                    <a:pt x="202" y="592"/>
                    <a:pt x="202" y="592"/>
                  </a:cubicBezTo>
                  <a:cubicBezTo>
                    <a:pt x="203" y="591"/>
                    <a:pt x="203" y="591"/>
                    <a:pt x="203" y="591"/>
                  </a:cubicBezTo>
                  <a:cubicBezTo>
                    <a:pt x="203" y="591"/>
                    <a:pt x="203" y="591"/>
                    <a:pt x="203" y="591"/>
                  </a:cubicBezTo>
                  <a:cubicBezTo>
                    <a:pt x="204" y="591"/>
                    <a:pt x="204" y="591"/>
                    <a:pt x="204" y="591"/>
                  </a:cubicBezTo>
                  <a:cubicBezTo>
                    <a:pt x="207" y="591"/>
                    <a:pt x="207" y="591"/>
                    <a:pt x="207" y="591"/>
                  </a:cubicBezTo>
                  <a:cubicBezTo>
                    <a:pt x="207" y="591"/>
                    <a:pt x="212" y="591"/>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89"/>
                    <a:pt x="212" y="589"/>
                    <a:pt x="212" y="589"/>
                  </a:cubicBezTo>
                  <a:cubicBezTo>
                    <a:pt x="212" y="589"/>
                    <a:pt x="212" y="589"/>
                    <a:pt x="212" y="589"/>
                  </a:cubicBezTo>
                  <a:cubicBezTo>
                    <a:pt x="212" y="589"/>
                    <a:pt x="212" y="589"/>
                    <a:pt x="212" y="589"/>
                  </a:cubicBezTo>
                  <a:cubicBezTo>
                    <a:pt x="212" y="589"/>
                    <a:pt x="212" y="589"/>
                    <a:pt x="212"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4" y="583"/>
                    <a:pt x="214" y="583"/>
                    <a:pt x="214" y="583"/>
                  </a:cubicBezTo>
                  <a:cubicBezTo>
                    <a:pt x="214" y="583"/>
                    <a:pt x="214" y="583"/>
                    <a:pt x="214" y="583"/>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3" y="573"/>
                    <a:pt x="213" y="573"/>
                    <a:pt x="213" y="573"/>
                  </a:cubicBezTo>
                  <a:cubicBezTo>
                    <a:pt x="207" y="568"/>
                    <a:pt x="207" y="568"/>
                    <a:pt x="207" y="568"/>
                  </a:cubicBezTo>
                  <a:cubicBezTo>
                    <a:pt x="200" y="563"/>
                    <a:pt x="200" y="563"/>
                    <a:pt x="200" y="563"/>
                  </a:cubicBezTo>
                  <a:cubicBezTo>
                    <a:pt x="197" y="555"/>
                    <a:pt x="197" y="555"/>
                    <a:pt x="197" y="555"/>
                  </a:cubicBezTo>
                  <a:cubicBezTo>
                    <a:pt x="196" y="524"/>
                    <a:pt x="196" y="524"/>
                    <a:pt x="196" y="524"/>
                  </a:cubicBezTo>
                  <a:cubicBezTo>
                    <a:pt x="196" y="524"/>
                    <a:pt x="189" y="511"/>
                    <a:pt x="189" y="510"/>
                  </a:cubicBezTo>
                  <a:cubicBezTo>
                    <a:pt x="188" y="508"/>
                    <a:pt x="188" y="506"/>
                    <a:pt x="190" y="504"/>
                  </a:cubicBezTo>
                  <a:cubicBezTo>
                    <a:pt x="191" y="503"/>
                    <a:pt x="190" y="501"/>
                    <a:pt x="190" y="501"/>
                  </a:cubicBezTo>
                  <a:cubicBezTo>
                    <a:pt x="189" y="494"/>
                    <a:pt x="189" y="494"/>
                    <a:pt x="189" y="494"/>
                  </a:cubicBezTo>
                  <a:cubicBezTo>
                    <a:pt x="191" y="491"/>
                    <a:pt x="191" y="491"/>
                    <a:pt x="191" y="491"/>
                  </a:cubicBezTo>
                  <a:cubicBezTo>
                    <a:pt x="191" y="485"/>
                    <a:pt x="191" y="485"/>
                    <a:pt x="191" y="485"/>
                  </a:cubicBezTo>
                  <a:cubicBezTo>
                    <a:pt x="187" y="477"/>
                    <a:pt x="187" y="477"/>
                    <a:pt x="187" y="477"/>
                  </a:cubicBezTo>
                  <a:cubicBezTo>
                    <a:pt x="187" y="477"/>
                    <a:pt x="187" y="471"/>
                    <a:pt x="187" y="470"/>
                  </a:cubicBezTo>
                  <a:cubicBezTo>
                    <a:pt x="187" y="468"/>
                    <a:pt x="190" y="464"/>
                    <a:pt x="190" y="464"/>
                  </a:cubicBezTo>
                  <a:cubicBezTo>
                    <a:pt x="191" y="457"/>
                    <a:pt x="191" y="457"/>
                    <a:pt x="191" y="457"/>
                  </a:cubicBezTo>
                  <a:cubicBezTo>
                    <a:pt x="193" y="447"/>
                    <a:pt x="193" y="447"/>
                    <a:pt x="193" y="447"/>
                  </a:cubicBezTo>
                  <a:cubicBezTo>
                    <a:pt x="206" y="430"/>
                    <a:pt x="206" y="430"/>
                    <a:pt x="206" y="430"/>
                  </a:cubicBezTo>
                  <a:cubicBezTo>
                    <a:pt x="209" y="430"/>
                    <a:pt x="209" y="430"/>
                    <a:pt x="209" y="430"/>
                  </a:cubicBezTo>
                  <a:cubicBezTo>
                    <a:pt x="230" y="429"/>
                    <a:pt x="230" y="429"/>
                    <a:pt x="230" y="429"/>
                  </a:cubicBezTo>
                  <a:cubicBezTo>
                    <a:pt x="231" y="427"/>
                    <a:pt x="231" y="427"/>
                    <a:pt x="231" y="427"/>
                  </a:cubicBezTo>
                  <a:cubicBezTo>
                    <a:pt x="232" y="426"/>
                    <a:pt x="232" y="426"/>
                    <a:pt x="232" y="426"/>
                  </a:cubicBezTo>
                  <a:cubicBezTo>
                    <a:pt x="234" y="420"/>
                    <a:pt x="234" y="420"/>
                    <a:pt x="234" y="420"/>
                  </a:cubicBezTo>
                  <a:cubicBezTo>
                    <a:pt x="233" y="404"/>
                    <a:pt x="233" y="404"/>
                    <a:pt x="233" y="404"/>
                  </a:cubicBezTo>
                  <a:cubicBezTo>
                    <a:pt x="224" y="402"/>
                    <a:pt x="224" y="402"/>
                    <a:pt x="224" y="402"/>
                  </a:cubicBezTo>
                  <a:cubicBezTo>
                    <a:pt x="222" y="397"/>
                    <a:pt x="222" y="397"/>
                    <a:pt x="222" y="397"/>
                  </a:cubicBezTo>
                  <a:cubicBezTo>
                    <a:pt x="237" y="371"/>
                    <a:pt x="237" y="371"/>
                    <a:pt x="237" y="371"/>
                  </a:cubicBezTo>
                  <a:cubicBezTo>
                    <a:pt x="236" y="365"/>
                    <a:pt x="236" y="365"/>
                    <a:pt x="236" y="365"/>
                  </a:cubicBezTo>
                  <a:cubicBezTo>
                    <a:pt x="240" y="362"/>
                    <a:pt x="240" y="362"/>
                    <a:pt x="240" y="362"/>
                  </a:cubicBezTo>
                  <a:cubicBezTo>
                    <a:pt x="240" y="362"/>
                    <a:pt x="239" y="358"/>
                    <a:pt x="238" y="356"/>
                  </a:cubicBezTo>
                  <a:cubicBezTo>
                    <a:pt x="237" y="355"/>
                    <a:pt x="239" y="349"/>
                    <a:pt x="239" y="349"/>
                  </a:cubicBezTo>
                  <a:cubicBezTo>
                    <a:pt x="240" y="342"/>
                    <a:pt x="240" y="342"/>
                    <a:pt x="240" y="342"/>
                  </a:cubicBezTo>
                  <a:cubicBezTo>
                    <a:pt x="242" y="334"/>
                    <a:pt x="242" y="334"/>
                    <a:pt x="242" y="334"/>
                  </a:cubicBezTo>
                  <a:cubicBezTo>
                    <a:pt x="237" y="317"/>
                    <a:pt x="237" y="317"/>
                    <a:pt x="237" y="317"/>
                  </a:cubicBezTo>
                  <a:cubicBezTo>
                    <a:pt x="240" y="314"/>
                    <a:pt x="240" y="314"/>
                    <a:pt x="240" y="314"/>
                  </a:cubicBezTo>
                  <a:cubicBezTo>
                    <a:pt x="244" y="314"/>
                    <a:pt x="244" y="314"/>
                    <a:pt x="244" y="314"/>
                  </a:cubicBezTo>
                  <a:cubicBezTo>
                    <a:pt x="245" y="314"/>
                    <a:pt x="247" y="313"/>
                    <a:pt x="249" y="313"/>
                  </a:cubicBezTo>
                  <a:cubicBezTo>
                    <a:pt x="251" y="312"/>
                    <a:pt x="252" y="311"/>
                    <a:pt x="255" y="308"/>
                  </a:cubicBezTo>
                  <a:cubicBezTo>
                    <a:pt x="256" y="306"/>
                    <a:pt x="256" y="306"/>
                    <a:pt x="256" y="306"/>
                  </a:cubicBezTo>
                  <a:cubicBezTo>
                    <a:pt x="257" y="301"/>
                    <a:pt x="257" y="301"/>
                    <a:pt x="257" y="301"/>
                  </a:cubicBezTo>
                  <a:cubicBezTo>
                    <a:pt x="257" y="292"/>
                    <a:pt x="257" y="292"/>
                    <a:pt x="257" y="292"/>
                  </a:cubicBezTo>
                  <a:cubicBezTo>
                    <a:pt x="262" y="279"/>
                    <a:pt x="262" y="279"/>
                    <a:pt x="262" y="279"/>
                  </a:cubicBezTo>
                  <a:cubicBezTo>
                    <a:pt x="262" y="279"/>
                    <a:pt x="270" y="269"/>
                    <a:pt x="271" y="267"/>
                  </a:cubicBezTo>
                  <a:cubicBezTo>
                    <a:pt x="272" y="265"/>
                    <a:pt x="275" y="258"/>
                    <a:pt x="275" y="258"/>
                  </a:cubicBezTo>
                  <a:cubicBezTo>
                    <a:pt x="275" y="258"/>
                    <a:pt x="273" y="250"/>
                    <a:pt x="272" y="248"/>
                  </a:cubicBezTo>
                  <a:cubicBezTo>
                    <a:pt x="270" y="247"/>
                    <a:pt x="267" y="241"/>
                    <a:pt x="267" y="241"/>
                  </a:cubicBezTo>
                  <a:cubicBezTo>
                    <a:pt x="267" y="236"/>
                    <a:pt x="267" y="236"/>
                    <a:pt x="267" y="236"/>
                  </a:cubicBezTo>
                  <a:cubicBezTo>
                    <a:pt x="273" y="232"/>
                    <a:pt x="273" y="232"/>
                    <a:pt x="273" y="232"/>
                  </a:cubicBezTo>
                  <a:cubicBezTo>
                    <a:pt x="275" y="228"/>
                    <a:pt x="275" y="228"/>
                    <a:pt x="275" y="228"/>
                  </a:cubicBezTo>
                  <a:cubicBezTo>
                    <a:pt x="275" y="228"/>
                    <a:pt x="275" y="221"/>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8"/>
                    <a:pt x="275" y="218"/>
                    <a:pt x="275" y="218"/>
                  </a:cubicBezTo>
                  <a:cubicBezTo>
                    <a:pt x="275" y="218"/>
                    <a:pt x="275" y="218"/>
                    <a:pt x="275" y="218"/>
                  </a:cubicBezTo>
                  <a:cubicBezTo>
                    <a:pt x="275" y="218"/>
                    <a:pt x="275" y="218"/>
                    <a:pt x="275" y="218"/>
                  </a:cubicBezTo>
                  <a:cubicBezTo>
                    <a:pt x="275" y="218"/>
                    <a:pt x="275" y="218"/>
                    <a:pt x="275"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7" y="216"/>
                    <a:pt x="277" y="216"/>
                    <a:pt x="277" y="216"/>
                  </a:cubicBezTo>
                  <a:cubicBezTo>
                    <a:pt x="277" y="216"/>
                    <a:pt x="277" y="216"/>
                    <a:pt x="277" y="216"/>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3"/>
                    <a:pt x="281" y="209"/>
                    <a:pt x="281" y="209"/>
                  </a:cubicBezTo>
                  <a:cubicBezTo>
                    <a:pt x="285" y="201"/>
                    <a:pt x="285" y="201"/>
                    <a:pt x="285" y="201"/>
                  </a:cubicBezTo>
                  <a:cubicBezTo>
                    <a:pt x="295" y="206"/>
                    <a:pt x="295" y="206"/>
                    <a:pt x="295" y="206"/>
                  </a:cubicBezTo>
                  <a:cubicBezTo>
                    <a:pt x="300" y="206"/>
                    <a:pt x="300" y="206"/>
                    <a:pt x="300" y="206"/>
                  </a:cubicBezTo>
                  <a:cubicBezTo>
                    <a:pt x="302" y="202"/>
                    <a:pt x="302" y="202"/>
                    <a:pt x="302" y="202"/>
                  </a:cubicBezTo>
                  <a:cubicBezTo>
                    <a:pt x="301" y="199"/>
                    <a:pt x="300" y="178"/>
                    <a:pt x="303" y="174"/>
                  </a:cubicBezTo>
                  <a:cubicBezTo>
                    <a:pt x="303" y="174"/>
                    <a:pt x="317" y="175"/>
                    <a:pt x="319" y="174"/>
                  </a:cubicBezTo>
                  <a:cubicBezTo>
                    <a:pt x="320" y="174"/>
                    <a:pt x="325" y="176"/>
                    <a:pt x="326" y="177"/>
                  </a:cubicBezTo>
                  <a:cubicBezTo>
                    <a:pt x="326" y="177"/>
                    <a:pt x="326" y="177"/>
                    <a:pt x="326" y="177"/>
                  </a:cubicBezTo>
                  <a:cubicBezTo>
                    <a:pt x="326" y="177"/>
                    <a:pt x="326" y="177"/>
                    <a:pt x="326" y="177"/>
                  </a:cubicBezTo>
                  <a:cubicBezTo>
                    <a:pt x="327" y="178"/>
                    <a:pt x="328" y="178"/>
                    <a:pt x="329" y="178"/>
                  </a:cubicBezTo>
                  <a:cubicBezTo>
                    <a:pt x="331" y="179"/>
                    <a:pt x="333" y="179"/>
                    <a:pt x="333" y="179"/>
                  </a:cubicBezTo>
                  <a:cubicBezTo>
                    <a:pt x="339" y="178"/>
                    <a:pt x="339" y="178"/>
                    <a:pt x="339" y="178"/>
                  </a:cubicBezTo>
                  <a:cubicBezTo>
                    <a:pt x="343" y="173"/>
                    <a:pt x="343" y="173"/>
                    <a:pt x="343" y="173"/>
                  </a:cubicBezTo>
                  <a:cubicBezTo>
                    <a:pt x="339" y="169"/>
                    <a:pt x="339" y="169"/>
                    <a:pt x="339" y="169"/>
                  </a:cubicBezTo>
                  <a:cubicBezTo>
                    <a:pt x="343" y="164"/>
                    <a:pt x="343" y="157"/>
                    <a:pt x="342" y="156"/>
                  </a:cubicBezTo>
                  <a:cubicBezTo>
                    <a:pt x="341" y="154"/>
                    <a:pt x="339" y="145"/>
                    <a:pt x="338" y="144"/>
                  </a:cubicBezTo>
                  <a:cubicBezTo>
                    <a:pt x="338" y="143"/>
                    <a:pt x="340" y="142"/>
                    <a:pt x="340" y="142"/>
                  </a:cubicBezTo>
                  <a:cubicBezTo>
                    <a:pt x="342" y="142"/>
                    <a:pt x="342" y="142"/>
                    <a:pt x="342" y="142"/>
                  </a:cubicBezTo>
                  <a:cubicBezTo>
                    <a:pt x="342" y="142"/>
                    <a:pt x="343" y="141"/>
                    <a:pt x="344" y="141"/>
                  </a:cubicBezTo>
                  <a:cubicBezTo>
                    <a:pt x="349" y="137"/>
                    <a:pt x="349" y="137"/>
                    <a:pt x="349" y="137"/>
                  </a:cubicBezTo>
                  <a:cubicBezTo>
                    <a:pt x="354" y="138"/>
                    <a:pt x="354" y="138"/>
                    <a:pt x="354" y="138"/>
                  </a:cubicBezTo>
                  <a:cubicBezTo>
                    <a:pt x="354" y="138"/>
                    <a:pt x="354" y="137"/>
                    <a:pt x="355" y="137"/>
                  </a:cubicBezTo>
                  <a:cubicBezTo>
                    <a:pt x="356" y="137"/>
                    <a:pt x="356" y="136"/>
                    <a:pt x="356" y="136"/>
                  </a:cubicBezTo>
                  <a:cubicBezTo>
                    <a:pt x="356" y="136"/>
                    <a:pt x="353" y="130"/>
                    <a:pt x="355" y="127"/>
                  </a:cubicBezTo>
                  <a:cubicBezTo>
                    <a:pt x="356" y="125"/>
                    <a:pt x="357"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2" y="125"/>
                    <a:pt x="362" y="125"/>
                    <a:pt x="362" y="125"/>
                  </a:cubicBezTo>
                  <a:cubicBezTo>
                    <a:pt x="362" y="125"/>
                    <a:pt x="362" y="125"/>
                    <a:pt x="362" y="125"/>
                  </a:cubicBezTo>
                  <a:cubicBezTo>
                    <a:pt x="362" y="125"/>
                    <a:pt x="362" y="125"/>
                    <a:pt x="362" y="125"/>
                  </a:cubicBezTo>
                  <a:cubicBezTo>
                    <a:pt x="362" y="125"/>
                    <a:pt x="362" y="125"/>
                    <a:pt x="362" y="125"/>
                  </a:cubicBezTo>
                  <a:cubicBezTo>
                    <a:pt x="363" y="125"/>
                    <a:pt x="363" y="125"/>
                    <a:pt x="363" y="125"/>
                  </a:cubicBezTo>
                  <a:cubicBezTo>
                    <a:pt x="363" y="125"/>
                    <a:pt x="363" y="125"/>
                    <a:pt x="363" y="125"/>
                  </a:cubicBezTo>
                  <a:cubicBezTo>
                    <a:pt x="363" y="125"/>
                    <a:pt x="363" y="125"/>
                    <a:pt x="363" y="125"/>
                  </a:cubicBezTo>
                  <a:cubicBezTo>
                    <a:pt x="363" y="125"/>
                    <a:pt x="363" y="125"/>
                    <a:pt x="363" y="125"/>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9" name="Freeform 102"/>
            <p:cNvSpPr>
              <a:spLocks noEditPoints="1"/>
            </p:cNvSpPr>
            <p:nvPr/>
          </p:nvSpPr>
          <p:spPr bwMode="auto">
            <a:xfrm>
              <a:off x="5828550" y="-33603"/>
              <a:ext cx="3373052" cy="3300666"/>
            </a:xfrm>
            <a:custGeom>
              <a:avLst/>
              <a:gdLst>
                <a:gd name="T0" fmla="*/ 395 w 1479"/>
                <a:gd name="T1" fmla="*/ 1054 h 1493"/>
                <a:gd name="T2" fmla="*/ 339 w 1479"/>
                <a:gd name="T3" fmla="*/ 1061 h 1493"/>
                <a:gd name="T4" fmla="*/ 359 w 1479"/>
                <a:gd name="T5" fmla="*/ 1012 h 1493"/>
                <a:gd name="T6" fmla="*/ 298 w 1479"/>
                <a:gd name="T7" fmla="*/ 970 h 1493"/>
                <a:gd name="T8" fmla="*/ 266 w 1479"/>
                <a:gd name="T9" fmla="*/ 914 h 1493"/>
                <a:gd name="T10" fmla="*/ 197 w 1479"/>
                <a:gd name="T11" fmla="*/ 908 h 1493"/>
                <a:gd name="T12" fmla="*/ 159 w 1479"/>
                <a:gd name="T13" fmla="*/ 875 h 1493"/>
                <a:gd name="T14" fmla="*/ 149 w 1479"/>
                <a:gd name="T15" fmla="*/ 820 h 1493"/>
                <a:gd name="T16" fmla="*/ 130 w 1479"/>
                <a:gd name="T17" fmla="*/ 737 h 1493"/>
                <a:gd name="T18" fmla="*/ 185 w 1479"/>
                <a:gd name="T19" fmla="*/ 696 h 1493"/>
                <a:gd name="T20" fmla="*/ 122 w 1479"/>
                <a:gd name="T21" fmla="*/ 671 h 1493"/>
                <a:gd name="T22" fmla="*/ 160 w 1479"/>
                <a:gd name="T23" fmla="*/ 558 h 1493"/>
                <a:gd name="T24" fmla="*/ 101 w 1479"/>
                <a:gd name="T25" fmla="*/ 459 h 1493"/>
                <a:gd name="T26" fmla="*/ 76 w 1479"/>
                <a:gd name="T27" fmla="*/ 383 h 1493"/>
                <a:gd name="T28" fmla="*/ 12 w 1479"/>
                <a:gd name="T29" fmla="*/ 272 h 1493"/>
                <a:gd name="T30" fmla="*/ 0 w 1479"/>
                <a:gd name="T31" fmla="*/ 237 h 1493"/>
                <a:gd name="T32" fmla="*/ 0 w 1479"/>
                <a:gd name="T33" fmla="*/ 237 h 1493"/>
                <a:gd name="T34" fmla="*/ 1 w 1479"/>
                <a:gd name="T35" fmla="*/ 236 h 1493"/>
                <a:gd name="T36" fmla="*/ 3 w 1479"/>
                <a:gd name="T37" fmla="*/ 234 h 1493"/>
                <a:gd name="T38" fmla="*/ 8 w 1479"/>
                <a:gd name="T39" fmla="*/ 229 h 1493"/>
                <a:gd name="T40" fmla="*/ 47 w 1479"/>
                <a:gd name="T41" fmla="*/ 167 h 1493"/>
                <a:gd name="T42" fmla="*/ 56 w 1479"/>
                <a:gd name="T43" fmla="*/ 176 h 1493"/>
                <a:gd name="T44" fmla="*/ 92 w 1479"/>
                <a:gd name="T45" fmla="*/ 183 h 1493"/>
                <a:gd name="T46" fmla="*/ 196 w 1479"/>
                <a:gd name="T47" fmla="*/ 194 h 1493"/>
                <a:gd name="T48" fmla="*/ 258 w 1479"/>
                <a:gd name="T49" fmla="*/ 207 h 1493"/>
                <a:gd name="T50" fmla="*/ 281 w 1479"/>
                <a:gd name="T51" fmla="*/ 280 h 1493"/>
                <a:gd name="T52" fmla="*/ 161 w 1479"/>
                <a:gd name="T53" fmla="*/ 320 h 1493"/>
                <a:gd name="T54" fmla="*/ 109 w 1479"/>
                <a:gd name="T55" fmla="*/ 310 h 1493"/>
                <a:gd name="T56" fmla="*/ 150 w 1479"/>
                <a:gd name="T57" fmla="*/ 340 h 1493"/>
                <a:gd name="T58" fmla="*/ 189 w 1479"/>
                <a:gd name="T59" fmla="*/ 388 h 1493"/>
                <a:gd name="T60" fmla="*/ 232 w 1479"/>
                <a:gd name="T61" fmla="*/ 422 h 1493"/>
                <a:gd name="T62" fmla="*/ 288 w 1479"/>
                <a:gd name="T63" fmla="*/ 416 h 1493"/>
                <a:gd name="T64" fmla="*/ 239 w 1479"/>
                <a:gd name="T65" fmla="*/ 380 h 1493"/>
                <a:gd name="T66" fmla="*/ 322 w 1479"/>
                <a:gd name="T67" fmla="*/ 369 h 1493"/>
                <a:gd name="T68" fmla="*/ 315 w 1479"/>
                <a:gd name="T69" fmla="*/ 253 h 1493"/>
                <a:gd name="T70" fmla="*/ 350 w 1479"/>
                <a:gd name="T71" fmla="*/ 213 h 1493"/>
                <a:gd name="T72" fmla="*/ 283 w 1479"/>
                <a:gd name="T73" fmla="*/ 136 h 1493"/>
                <a:gd name="T74" fmla="*/ 351 w 1479"/>
                <a:gd name="T75" fmla="*/ 157 h 1493"/>
                <a:gd name="T76" fmla="*/ 407 w 1479"/>
                <a:gd name="T77" fmla="*/ 178 h 1493"/>
                <a:gd name="T78" fmla="*/ 420 w 1479"/>
                <a:gd name="T79" fmla="*/ 84 h 1493"/>
                <a:gd name="T80" fmla="*/ 447 w 1479"/>
                <a:gd name="T81" fmla="*/ 17 h 1493"/>
                <a:gd name="T82" fmla="*/ 1446 w 1479"/>
                <a:gd name="T83" fmla="*/ 837 h 1493"/>
                <a:gd name="T84" fmla="*/ 1247 w 1479"/>
                <a:gd name="T85" fmla="*/ 947 h 1493"/>
                <a:gd name="T86" fmla="*/ 1027 w 1479"/>
                <a:gd name="T87" fmla="*/ 1015 h 1493"/>
                <a:gd name="T88" fmla="*/ 1113 w 1479"/>
                <a:gd name="T89" fmla="*/ 1192 h 1493"/>
                <a:gd name="T90" fmla="*/ 1187 w 1479"/>
                <a:gd name="T91" fmla="*/ 1460 h 1493"/>
                <a:gd name="T92" fmla="*/ 1119 w 1479"/>
                <a:gd name="T93" fmla="*/ 1449 h 1493"/>
                <a:gd name="T94" fmla="*/ 1105 w 1479"/>
                <a:gd name="T95" fmla="*/ 1486 h 1493"/>
                <a:gd name="T96" fmla="*/ 1061 w 1479"/>
                <a:gd name="T97" fmla="*/ 1452 h 1493"/>
                <a:gd name="T98" fmla="*/ 988 w 1479"/>
                <a:gd name="T99" fmla="*/ 1445 h 1493"/>
                <a:gd name="T100" fmla="*/ 919 w 1479"/>
                <a:gd name="T101" fmla="*/ 1435 h 1493"/>
                <a:gd name="T102" fmla="*/ 899 w 1479"/>
                <a:gd name="T103" fmla="*/ 1437 h 1493"/>
                <a:gd name="T104" fmla="*/ 898 w 1479"/>
                <a:gd name="T105" fmla="*/ 1438 h 1493"/>
                <a:gd name="T106" fmla="*/ 883 w 1479"/>
                <a:gd name="T107" fmla="*/ 1439 h 1493"/>
                <a:gd name="T108" fmla="*/ 693 w 1479"/>
                <a:gd name="T109" fmla="*/ 1413 h 1493"/>
                <a:gd name="T110" fmla="*/ 650 w 1479"/>
                <a:gd name="T111" fmla="*/ 1303 h 1493"/>
                <a:gd name="T112" fmla="*/ 648 w 1479"/>
                <a:gd name="T113" fmla="*/ 1232 h 1493"/>
                <a:gd name="T114" fmla="*/ 664 w 1479"/>
                <a:gd name="T115" fmla="*/ 1146 h 1493"/>
                <a:gd name="T116" fmla="*/ 594 w 1479"/>
                <a:gd name="T117" fmla="*/ 1113 h 1493"/>
                <a:gd name="T118" fmla="*/ 521 w 1479"/>
                <a:gd name="T119" fmla="*/ 1124 h 1493"/>
                <a:gd name="T120" fmla="*/ 382 w 1479"/>
                <a:gd name="T121" fmla="*/ 71 h 1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79" h="1493">
                  <a:moveTo>
                    <a:pt x="460" y="1096"/>
                  </a:moveTo>
                  <a:cubicBezTo>
                    <a:pt x="452" y="1098"/>
                    <a:pt x="452" y="1098"/>
                    <a:pt x="452" y="1098"/>
                  </a:cubicBezTo>
                  <a:cubicBezTo>
                    <a:pt x="452" y="1098"/>
                    <a:pt x="447" y="1103"/>
                    <a:pt x="447" y="1101"/>
                  </a:cubicBezTo>
                  <a:cubicBezTo>
                    <a:pt x="446" y="1099"/>
                    <a:pt x="448" y="1095"/>
                    <a:pt x="448" y="1093"/>
                  </a:cubicBezTo>
                  <a:cubicBezTo>
                    <a:pt x="447" y="1092"/>
                    <a:pt x="442" y="1095"/>
                    <a:pt x="443" y="1091"/>
                  </a:cubicBezTo>
                  <a:cubicBezTo>
                    <a:pt x="444" y="1089"/>
                    <a:pt x="443" y="1086"/>
                    <a:pt x="442" y="1085"/>
                  </a:cubicBezTo>
                  <a:cubicBezTo>
                    <a:pt x="440" y="1083"/>
                    <a:pt x="434" y="1083"/>
                    <a:pt x="436" y="1079"/>
                  </a:cubicBezTo>
                  <a:cubicBezTo>
                    <a:pt x="438" y="1076"/>
                    <a:pt x="443" y="1074"/>
                    <a:pt x="443" y="1074"/>
                  </a:cubicBezTo>
                  <a:cubicBezTo>
                    <a:pt x="443" y="1072"/>
                    <a:pt x="443" y="1072"/>
                    <a:pt x="443" y="1072"/>
                  </a:cubicBezTo>
                  <a:cubicBezTo>
                    <a:pt x="439" y="1068"/>
                    <a:pt x="439" y="1068"/>
                    <a:pt x="439" y="1068"/>
                  </a:cubicBezTo>
                  <a:cubicBezTo>
                    <a:pt x="428" y="1063"/>
                    <a:pt x="428" y="1063"/>
                    <a:pt x="428" y="1063"/>
                  </a:cubicBezTo>
                  <a:cubicBezTo>
                    <a:pt x="428" y="1063"/>
                    <a:pt x="427" y="1057"/>
                    <a:pt x="425" y="1057"/>
                  </a:cubicBezTo>
                  <a:cubicBezTo>
                    <a:pt x="424" y="1056"/>
                    <a:pt x="421" y="1053"/>
                    <a:pt x="421" y="1053"/>
                  </a:cubicBezTo>
                  <a:cubicBezTo>
                    <a:pt x="421" y="1053"/>
                    <a:pt x="418" y="1049"/>
                    <a:pt x="414" y="1048"/>
                  </a:cubicBezTo>
                  <a:cubicBezTo>
                    <a:pt x="410" y="1046"/>
                    <a:pt x="407" y="1055"/>
                    <a:pt x="407" y="1055"/>
                  </a:cubicBezTo>
                  <a:cubicBezTo>
                    <a:pt x="403" y="1051"/>
                    <a:pt x="403" y="1051"/>
                    <a:pt x="403" y="1051"/>
                  </a:cubicBezTo>
                  <a:cubicBezTo>
                    <a:pt x="395" y="1054"/>
                    <a:pt x="395" y="1054"/>
                    <a:pt x="395" y="1054"/>
                  </a:cubicBezTo>
                  <a:cubicBezTo>
                    <a:pt x="389" y="1063"/>
                    <a:pt x="389" y="1063"/>
                    <a:pt x="389" y="1063"/>
                  </a:cubicBezTo>
                  <a:cubicBezTo>
                    <a:pt x="385" y="1064"/>
                    <a:pt x="385" y="1064"/>
                    <a:pt x="385" y="1064"/>
                  </a:cubicBezTo>
                  <a:cubicBezTo>
                    <a:pt x="379" y="1065"/>
                    <a:pt x="379" y="1065"/>
                    <a:pt x="379" y="1065"/>
                  </a:cubicBezTo>
                  <a:cubicBezTo>
                    <a:pt x="370" y="1067"/>
                    <a:pt x="370" y="1067"/>
                    <a:pt x="370" y="1067"/>
                  </a:cubicBezTo>
                  <a:cubicBezTo>
                    <a:pt x="368" y="1073"/>
                    <a:pt x="368" y="1073"/>
                    <a:pt x="368" y="1073"/>
                  </a:cubicBezTo>
                  <a:cubicBezTo>
                    <a:pt x="369" y="1079"/>
                    <a:pt x="369" y="1079"/>
                    <a:pt x="369" y="1079"/>
                  </a:cubicBezTo>
                  <a:cubicBezTo>
                    <a:pt x="364" y="1083"/>
                    <a:pt x="364" y="1083"/>
                    <a:pt x="364" y="1083"/>
                  </a:cubicBezTo>
                  <a:cubicBezTo>
                    <a:pt x="352" y="1082"/>
                    <a:pt x="352" y="1082"/>
                    <a:pt x="352" y="1082"/>
                  </a:cubicBezTo>
                  <a:cubicBezTo>
                    <a:pt x="354" y="1082"/>
                    <a:pt x="354" y="1082"/>
                    <a:pt x="354" y="1082"/>
                  </a:cubicBezTo>
                  <a:cubicBezTo>
                    <a:pt x="347" y="1078"/>
                    <a:pt x="347" y="1078"/>
                    <a:pt x="347" y="1078"/>
                  </a:cubicBezTo>
                  <a:cubicBezTo>
                    <a:pt x="347" y="1075"/>
                    <a:pt x="347" y="1075"/>
                    <a:pt x="347" y="1075"/>
                  </a:cubicBezTo>
                  <a:cubicBezTo>
                    <a:pt x="343" y="1075"/>
                    <a:pt x="343" y="1075"/>
                    <a:pt x="343" y="1075"/>
                  </a:cubicBezTo>
                  <a:cubicBezTo>
                    <a:pt x="340" y="1074"/>
                    <a:pt x="340" y="1074"/>
                    <a:pt x="340" y="1074"/>
                  </a:cubicBezTo>
                  <a:cubicBezTo>
                    <a:pt x="342" y="1072"/>
                    <a:pt x="342" y="1072"/>
                    <a:pt x="342" y="1072"/>
                  </a:cubicBezTo>
                  <a:cubicBezTo>
                    <a:pt x="340" y="1069"/>
                    <a:pt x="340" y="1069"/>
                    <a:pt x="340" y="1069"/>
                  </a:cubicBezTo>
                  <a:cubicBezTo>
                    <a:pt x="337" y="1063"/>
                    <a:pt x="337" y="1063"/>
                    <a:pt x="337" y="1063"/>
                  </a:cubicBezTo>
                  <a:cubicBezTo>
                    <a:pt x="339" y="1061"/>
                    <a:pt x="339" y="1061"/>
                    <a:pt x="339" y="1061"/>
                  </a:cubicBezTo>
                  <a:cubicBezTo>
                    <a:pt x="335" y="1059"/>
                    <a:pt x="335" y="1059"/>
                    <a:pt x="335" y="1059"/>
                  </a:cubicBezTo>
                  <a:cubicBezTo>
                    <a:pt x="333" y="1057"/>
                    <a:pt x="333" y="1057"/>
                    <a:pt x="333" y="1057"/>
                  </a:cubicBezTo>
                  <a:cubicBezTo>
                    <a:pt x="335" y="1053"/>
                    <a:pt x="335" y="1053"/>
                    <a:pt x="335" y="1053"/>
                  </a:cubicBezTo>
                  <a:cubicBezTo>
                    <a:pt x="333" y="1050"/>
                    <a:pt x="333" y="1050"/>
                    <a:pt x="333" y="1050"/>
                  </a:cubicBezTo>
                  <a:cubicBezTo>
                    <a:pt x="330" y="1046"/>
                    <a:pt x="330" y="1046"/>
                    <a:pt x="330" y="1046"/>
                  </a:cubicBezTo>
                  <a:cubicBezTo>
                    <a:pt x="325" y="1045"/>
                    <a:pt x="325" y="1045"/>
                    <a:pt x="325" y="1045"/>
                  </a:cubicBezTo>
                  <a:cubicBezTo>
                    <a:pt x="321" y="1042"/>
                    <a:pt x="321" y="1042"/>
                    <a:pt x="321" y="1042"/>
                  </a:cubicBezTo>
                  <a:cubicBezTo>
                    <a:pt x="321" y="1039"/>
                    <a:pt x="321" y="1039"/>
                    <a:pt x="321" y="1039"/>
                  </a:cubicBezTo>
                  <a:cubicBezTo>
                    <a:pt x="323" y="1032"/>
                    <a:pt x="323" y="1032"/>
                    <a:pt x="323" y="1032"/>
                  </a:cubicBezTo>
                  <a:cubicBezTo>
                    <a:pt x="323" y="1032"/>
                    <a:pt x="323" y="1031"/>
                    <a:pt x="327" y="1029"/>
                  </a:cubicBezTo>
                  <a:cubicBezTo>
                    <a:pt x="331" y="1028"/>
                    <a:pt x="332" y="1029"/>
                    <a:pt x="332" y="1029"/>
                  </a:cubicBezTo>
                  <a:cubicBezTo>
                    <a:pt x="338" y="1031"/>
                    <a:pt x="338" y="1031"/>
                    <a:pt x="338" y="1031"/>
                  </a:cubicBezTo>
                  <a:cubicBezTo>
                    <a:pt x="345" y="1029"/>
                    <a:pt x="345" y="1029"/>
                    <a:pt x="345" y="1029"/>
                  </a:cubicBezTo>
                  <a:cubicBezTo>
                    <a:pt x="345" y="1029"/>
                    <a:pt x="352" y="1023"/>
                    <a:pt x="353" y="1022"/>
                  </a:cubicBezTo>
                  <a:cubicBezTo>
                    <a:pt x="355" y="1021"/>
                    <a:pt x="353" y="1016"/>
                    <a:pt x="353" y="1016"/>
                  </a:cubicBezTo>
                  <a:cubicBezTo>
                    <a:pt x="357" y="1015"/>
                    <a:pt x="357" y="1015"/>
                    <a:pt x="357" y="1015"/>
                  </a:cubicBezTo>
                  <a:cubicBezTo>
                    <a:pt x="359" y="1012"/>
                    <a:pt x="359" y="1012"/>
                    <a:pt x="359" y="1012"/>
                  </a:cubicBezTo>
                  <a:cubicBezTo>
                    <a:pt x="359" y="1006"/>
                    <a:pt x="359" y="1006"/>
                    <a:pt x="359" y="1006"/>
                  </a:cubicBezTo>
                  <a:cubicBezTo>
                    <a:pt x="354" y="1004"/>
                    <a:pt x="354" y="1004"/>
                    <a:pt x="354" y="1004"/>
                  </a:cubicBezTo>
                  <a:cubicBezTo>
                    <a:pt x="350" y="1003"/>
                    <a:pt x="350" y="1003"/>
                    <a:pt x="350" y="1003"/>
                  </a:cubicBezTo>
                  <a:cubicBezTo>
                    <a:pt x="346" y="1000"/>
                    <a:pt x="346" y="1000"/>
                    <a:pt x="346" y="1000"/>
                  </a:cubicBezTo>
                  <a:cubicBezTo>
                    <a:pt x="348" y="995"/>
                    <a:pt x="348" y="995"/>
                    <a:pt x="348" y="995"/>
                  </a:cubicBezTo>
                  <a:cubicBezTo>
                    <a:pt x="343" y="995"/>
                    <a:pt x="343" y="995"/>
                    <a:pt x="343" y="995"/>
                  </a:cubicBezTo>
                  <a:cubicBezTo>
                    <a:pt x="338" y="994"/>
                    <a:pt x="338" y="994"/>
                    <a:pt x="338" y="994"/>
                  </a:cubicBezTo>
                  <a:cubicBezTo>
                    <a:pt x="334" y="993"/>
                    <a:pt x="334" y="993"/>
                    <a:pt x="334" y="993"/>
                  </a:cubicBezTo>
                  <a:cubicBezTo>
                    <a:pt x="331" y="994"/>
                    <a:pt x="331" y="994"/>
                    <a:pt x="331" y="994"/>
                  </a:cubicBezTo>
                  <a:cubicBezTo>
                    <a:pt x="328" y="997"/>
                    <a:pt x="328" y="997"/>
                    <a:pt x="328" y="997"/>
                  </a:cubicBezTo>
                  <a:cubicBezTo>
                    <a:pt x="323" y="997"/>
                    <a:pt x="323" y="997"/>
                    <a:pt x="323" y="997"/>
                  </a:cubicBezTo>
                  <a:cubicBezTo>
                    <a:pt x="322" y="988"/>
                    <a:pt x="322" y="988"/>
                    <a:pt x="322" y="988"/>
                  </a:cubicBezTo>
                  <a:cubicBezTo>
                    <a:pt x="320" y="984"/>
                    <a:pt x="320" y="984"/>
                    <a:pt x="320" y="984"/>
                  </a:cubicBezTo>
                  <a:cubicBezTo>
                    <a:pt x="315" y="982"/>
                    <a:pt x="315" y="982"/>
                    <a:pt x="315" y="982"/>
                  </a:cubicBezTo>
                  <a:cubicBezTo>
                    <a:pt x="304" y="980"/>
                    <a:pt x="304" y="980"/>
                    <a:pt x="304" y="980"/>
                  </a:cubicBezTo>
                  <a:cubicBezTo>
                    <a:pt x="299" y="973"/>
                    <a:pt x="299" y="973"/>
                    <a:pt x="299" y="973"/>
                  </a:cubicBezTo>
                  <a:cubicBezTo>
                    <a:pt x="298" y="970"/>
                    <a:pt x="298" y="970"/>
                    <a:pt x="298" y="970"/>
                  </a:cubicBezTo>
                  <a:cubicBezTo>
                    <a:pt x="298" y="970"/>
                    <a:pt x="297" y="970"/>
                    <a:pt x="294" y="969"/>
                  </a:cubicBezTo>
                  <a:cubicBezTo>
                    <a:pt x="291" y="969"/>
                    <a:pt x="293" y="966"/>
                    <a:pt x="293" y="966"/>
                  </a:cubicBezTo>
                  <a:cubicBezTo>
                    <a:pt x="293" y="961"/>
                    <a:pt x="293" y="961"/>
                    <a:pt x="293" y="961"/>
                  </a:cubicBezTo>
                  <a:cubicBezTo>
                    <a:pt x="289" y="961"/>
                    <a:pt x="289" y="961"/>
                    <a:pt x="289" y="961"/>
                  </a:cubicBezTo>
                  <a:cubicBezTo>
                    <a:pt x="285" y="957"/>
                    <a:pt x="285" y="957"/>
                    <a:pt x="285" y="957"/>
                  </a:cubicBezTo>
                  <a:cubicBezTo>
                    <a:pt x="278" y="955"/>
                    <a:pt x="278" y="955"/>
                    <a:pt x="278" y="955"/>
                  </a:cubicBezTo>
                  <a:cubicBezTo>
                    <a:pt x="281" y="947"/>
                    <a:pt x="281" y="947"/>
                    <a:pt x="281" y="947"/>
                  </a:cubicBezTo>
                  <a:cubicBezTo>
                    <a:pt x="281" y="944"/>
                    <a:pt x="281" y="944"/>
                    <a:pt x="281" y="944"/>
                  </a:cubicBezTo>
                  <a:cubicBezTo>
                    <a:pt x="282" y="939"/>
                    <a:pt x="282" y="939"/>
                    <a:pt x="282" y="939"/>
                  </a:cubicBezTo>
                  <a:cubicBezTo>
                    <a:pt x="279" y="936"/>
                    <a:pt x="279" y="936"/>
                    <a:pt x="279" y="936"/>
                  </a:cubicBezTo>
                  <a:cubicBezTo>
                    <a:pt x="273" y="932"/>
                    <a:pt x="273" y="932"/>
                    <a:pt x="273" y="932"/>
                  </a:cubicBezTo>
                  <a:cubicBezTo>
                    <a:pt x="273" y="929"/>
                    <a:pt x="273" y="929"/>
                    <a:pt x="273" y="929"/>
                  </a:cubicBezTo>
                  <a:cubicBezTo>
                    <a:pt x="273" y="926"/>
                    <a:pt x="273" y="926"/>
                    <a:pt x="273" y="926"/>
                  </a:cubicBezTo>
                  <a:cubicBezTo>
                    <a:pt x="273" y="918"/>
                    <a:pt x="273" y="918"/>
                    <a:pt x="273" y="918"/>
                  </a:cubicBezTo>
                  <a:cubicBezTo>
                    <a:pt x="271" y="914"/>
                    <a:pt x="271" y="914"/>
                    <a:pt x="271" y="914"/>
                  </a:cubicBezTo>
                  <a:cubicBezTo>
                    <a:pt x="267" y="916"/>
                    <a:pt x="267" y="916"/>
                    <a:pt x="267" y="916"/>
                  </a:cubicBezTo>
                  <a:cubicBezTo>
                    <a:pt x="266" y="914"/>
                    <a:pt x="266" y="914"/>
                    <a:pt x="266" y="914"/>
                  </a:cubicBezTo>
                  <a:cubicBezTo>
                    <a:pt x="263" y="915"/>
                    <a:pt x="263" y="915"/>
                    <a:pt x="263" y="915"/>
                  </a:cubicBezTo>
                  <a:cubicBezTo>
                    <a:pt x="260" y="913"/>
                    <a:pt x="260" y="913"/>
                    <a:pt x="260" y="913"/>
                  </a:cubicBezTo>
                  <a:cubicBezTo>
                    <a:pt x="257" y="910"/>
                    <a:pt x="257" y="910"/>
                    <a:pt x="257" y="910"/>
                  </a:cubicBezTo>
                  <a:cubicBezTo>
                    <a:pt x="248" y="908"/>
                    <a:pt x="248" y="908"/>
                    <a:pt x="248" y="908"/>
                  </a:cubicBezTo>
                  <a:cubicBezTo>
                    <a:pt x="248" y="908"/>
                    <a:pt x="245" y="909"/>
                    <a:pt x="241" y="910"/>
                  </a:cubicBezTo>
                  <a:cubicBezTo>
                    <a:pt x="238" y="911"/>
                    <a:pt x="239" y="912"/>
                    <a:pt x="237" y="912"/>
                  </a:cubicBezTo>
                  <a:cubicBezTo>
                    <a:pt x="235" y="913"/>
                    <a:pt x="234" y="915"/>
                    <a:pt x="234" y="917"/>
                  </a:cubicBezTo>
                  <a:cubicBezTo>
                    <a:pt x="233" y="919"/>
                    <a:pt x="229" y="920"/>
                    <a:pt x="228" y="920"/>
                  </a:cubicBezTo>
                  <a:cubicBezTo>
                    <a:pt x="226" y="921"/>
                    <a:pt x="224" y="918"/>
                    <a:pt x="224" y="918"/>
                  </a:cubicBezTo>
                  <a:cubicBezTo>
                    <a:pt x="224" y="915"/>
                    <a:pt x="224" y="915"/>
                    <a:pt x="224" y="915"/>
                  </a:cubicBezTo>
                  <a:cubicBezTo>
                    <a:pt x="223" y="909"/>
                    <a:pt x="223" y="909"/>
                    <a:pt x="223" y="909"/>
                  </a:cubicBezTo>
                  <a:cubicBezTo>
                    <a:pt x="215" y="909"/>
                    <a:pt x="215" y="909"/>
                    <a:pt x="215" y="909"/>
                  </a:cubicBezTo>
                  <a:cubicBezTo>
                    <a:pt x="208" y="911"/>
                    <a:pt x="208" y="911"/>
                    <a:pt x="208" y="911"/>
                  </a:cubicBezTo>
                  <a:cubicBezTo>
                    <a:pt x="207" y="913"/>
                    <a:pt x="207" y="913"/>
                    <a:pt x="207" y="913"/>
                  </a:cubicBezTo>
                  <a:cubicBezTo>
                    <a:pt x="202" y="913"/>
                    <a:pt x="202" y="913"/>
                    <a:pt x="202" y="913"/>
                  </a:cubicBezTo>
                  <a:cubicBezTo>
                    <a:pt x="200" y="909"/>
                    <a:pt x="200" y="909"/>
                    <a:pt x="200" y="909"/>
                  </a:cubicBezTo>
                  <a:cubicBezTo>
                    <a:pt x="197" y="908"/>
                    <a:pt x="197" y="908"/>
                    <a:pt x="197" y="908"/>
                  </a:cubicBezTo>
                  <a:cubicBezTo>
                    <a:pt x="192" y="910"/>
                    <a:pt x="192" y="910"/>
                    <a:pt x="192" y="910"/>
                  </a:cubicBezTo>
                  <a:cubicBezTo>
                    <a:pt x="192" y="910"/>
                    <a:pt x="191" y="912"/>
                    <a:pt x="190" y="912"/>
                  </a:cubicBezTo>
                  <a:cubicBezTo>
                    <a:pt x="189" y="913"/>
                    <a:pt x="188" y="912"/>
                    <a:pt x="187" y="912"/>
                  </a:cubicBezTo>
                  <a:cubicBezTo>
                    <a:pt x="186" y="912"/>
                    <a:pt x="184" y="911"/>
                    <a:pt x="183" y="910"/>
                  </a:cubicBezTo>
                  <a:cubicBezTo>
                    <a:pt x="183" y="909"/>
                    <a:pt x="183" y="908"/>
                    <a:pt x="183" y="907"/>
                  </a:cubicBezTo>
                  <a:cubicBezTo>
                    <a:pt x="183" y="906"/>
                    <a:pt x="183" y="904"/>
                    <a:pt x="183" y="904"/>
                  </a:cubicBezTo>
                  <a:cubicBezTo>
                    <a:pt x="184" y="899"/>
                    <a:pt x="184" y="899"/>
                    <a:pt x="184" y="899"/>
                  </a:cubicBezTo>
                  <a:cubicBezTo>
                    <a:pt x="184" y="899"/>
                    <a:pt x="180" y="896"/>
                    <a:pt x="179" y="895"/>
                  </a:cubicBezTo>
                  <a:cubicBezTo>
                    <a:pt x="179" y="893"/>
                    <a:pt x="178" y="890"/>
                    <a:pt x="178" y="890"/>
                  </a:cubicBezTo>
                  <a:cubicBezTo>
                    <a:pt x="178" y="890"/>
                    <a:pt x="176" y="889"/>
                    <a:pt x="175" y="888"/>
                  </a:cubicBezTo>
                  <a:cubicBezTo>
                    <a:pt x="174" y="888"/>
                    <a:pt x="173" y="887"/>
                    <a:pt x="173" y="887"/>
                  </a:cubicBezTo>
                  <a:cubicBezTo>
                    <a:pt x="174" y="884"/>
                    <a:pt x="174" y="884"/>
                    <a:pt x="174" y="884"/>
                  </a:cubicBezTo>
                  <a:cubicBezTo>
                    <a:pt x="170" y="882"/>
                    <a:pt x="170" y="882"/>
                    <a:pt x="170" y="882"/>
                  </a:cubicBezTo>
                  <a:cubicBezTo>
                    <a:pt x="165" y="878"/>
                    <a:pt x="165" y="878"/>
                    <a:pt x="165" y="878"/>
                  </a:cubicBezTo>
                  <a:cubicBezTo>
                    <a:pt x="167" y="875"/>
                    <a:pt x="167" y="875"/>
                    <a:pt x="167" y="875"/>
                  </a:cubicBezTo>
                  <a:cubicBezTo>
                    <a:pt x="163" y="872"/>
                    <a:pt x="163" y="872"/>
                    <a:pt x="163" y="872"/>
                  </a:cubicBezTo>
                  <a:cubicBezTo>
                    <a:pt x="159" y="875"/>
                    <a:pt x="159" y="875"/>
                    <a:pt x="159" y="875"/>
                  </a:cubicBezTo>
                  <a:cubicBezTo>
                    <a:pt x="159" y="871"/>
                    <a:pt x="159" y="871"/>
                    <a:pt x="159" y="871"/>
                  </a:cubicBezTo>
                  <a:cubicBezTo>
                    <a:pt x="157" y="863"/>
                    <a:pt x="157" y="863"/>
                    <a:pt x="157" y="863"/>
                  </a:cubicBezTo>
                  <a:cubicBezTo>
                    <a:pt x="159" y="860"/>
                    <a:pt x="159" y="860"/>
                    <a:pt x="159" y="860"/>
                  </a:cubicBezTo>
                  <a:cubicBezTo>
                    <a:pt x="158" y="850"/>
                    <a:pt x="158" y="850"/>
                    <a:pt x="158" y="850"/>
                  </a:cubicBezTo>
                  <a:cubicBezTo>
                    <a:pt x="158" y="850"/>
                    <a:pt x="156" y="849"/>
                    <a:pt x="155" y="849"/>
                  </a:cubicBezTo>
                  <a:cubicBezTo>
                    <a:pt x="154" y="849"/>
                    <a:pt x="151" y="847"/>
                    <a:pt x="151" y="847"/>
                  </a:cubicBezTo>
                  <a:cubicBezTo>
                    <a:pt x="147" y="846"/>
                    <a:pt x="147" y="846"/>
                    <a:pt x="147" y="846"/>
                  </a:cubicBezTo>
                  <a:cubicBezTo>
                    <a:pt x="147" y="843"/>
                    <a:pt x="147" y="843"/>
                    <a:pt x="147" y="843"/>
                  </a:cubicBezTo>
                  <a:cubicBezTo>
                    <a:pt x="144" y="840"/>
                    <a:pt x="144" y="840"/>
                    <a:pt x="144" y="840"/>
                  </a:cubicBezTo>
                  <a:cubicBezTo>
                    <a:pt x="141" y="841"/>
                    <a:pt x="141" y="841"/>
                    <a:pt x="141" y="841"/>
                  </a:cubicBezTo>
                  <a:cubicBezTo>
                    <a:pt x="141" y="841"/>
                    <a:pt x="140" y="841"/>
                    <a:pt x="140" y="840"/>
                  </a:cubicBezTo>
                  <a:cubicBezTo>
                    <a:pt x="140" y="839"/>
                    <a:pt x="138" y="835"/>
                    <a:pt x="138" y="835"/>
                  </a:cubicBezTo>
                  <a:cubicBezTo>
                    <a:pt x="141" y="832"/>
                    <a:pt x="141" y="832"/>
                    <a:pt x="141" y="832"/>
                  </a:cubicBezTo>
                  <a:cubicBezTo>
                    <a:pt x="141" y="832"/>
                    <a:pt x="141" y="828"/>
                    <a:pt x="141" y="827"/>
                  </a:cubicBezTo>
                  <a:cubicBezTo>
                    <a:pt x="141" y="825"/>
                    <a:pt x="146" y="825"/>
                    <a:pt x="146" y="825"/>
                  </a:cubicBezTo>
                  <a:cubicBezTo>
                    <a:pt x="148" y="824"/>
                    <a:pt x="148" y="824"/>
                    <a:pt x="148" y="824"/>
                  </a:cubicBezTo>
                  <a:cubicBezTo>
                    <a:pt x="149" y="820"/>
                    <a:pt x="149" y="820"/>
                    <a:pt x="149" y="820"/>
                  </a:cubicBezTo>
                  <a:cubicBezTo>
                    <a:pt x="149" y="820"/>
                    <a:pt x="146" y="820"/>
                    <a:pt x="144" y="818"/>
                  </a:cubicBezTo>
                  <a:cubicBezTo>
                    <a:pt x="143" y="816"/>
                    <a:pt x="144" y="818"/>
                    <a:pt x="144" y="817"/>
                  </a:cubicBezTo>
                  <a:cubicBezTo>
                    <a:pt x="144" y="816"/>
                    <a:pt x="143" y="817"/>
                    <a:pt x="143" y="817"/>
                  </a:cubicBezTo>
                  <a:cubicBezTo>
                    <a:pt x="143" y="817"/>
                    <a:pt x="142" y="816"/>
                    <a:pt x="142" y="815"/>
                  </a:cubicBezTo>
                  <a:cubicBezTo>
                    <a:pt x="142" y="814"/>
                    <a:pt x="142" y="812"/>
                    <a:pt x="141" y="811"/>
                  </a:cubicBezTo>
                  <a:cubicBezTo>
                    <a:pt x="140" y="810"/>
                    <a:pt x="138" y="809"/>
                    <a:pt x="138" y="809"/>
                  </a:cubicBezTo>
                  <a:cubicBezTo>
                    <a:pt x="137" y="808"/>
                    <a:pt x="137" y="809"/>
                    <a:pt x="135" y="807"/>
                  </a:cubicBezTo>
                  <a:cubicBezTo>
                    <a:pt x="134" y="805"/>
                    <a:pt x="134" y="804"/>
                    <a:pt x="134" y="804"/>
                  </a:cubicBezTo>
                  <a:cubicBezTo>
                    <a:pt x="131" y="802"/>
                    <a:pt x="133" y="797"/>
                    <a:pt x="131" y="795"/>
                  </a:cubicBezTo>
                  <a:cubicBezTo>
                    <a:pt x="127" y="791"/>
                    <a:pt x="127" y="784"/>
                    <a:pt x="125" y="782"/>
                  </a:cubicBezTo>
                  <a:cubicBezTo>
                    <a:pt x="122" y="777"/>
                    <a:pt x="124" y="776"/>
                    <a:pt x="125" y="773"/>
                  </a:cubicBezTo>
                  <a:cubicBezTo>
                    <a:pt x="126" y="767"/>
                    <a:pt x="129" y="762"/>
                    <a:pt x="130" y="752"/>
                  </a:cubicBezTo>
                  <a:cubicBezTo>
                    <a:pt x="130" y="745"/>
                    <a:pt x="130" y="745"/>
                    <a:pt x="130" y="745"/>
                  </a:cubicBezTo>
                  <a:cubicBezTo>
                    <a:pt x="135" y="741"/>
                    <a:pt x="135" y="741"/>
                    <a:pt x="135" y="741"/>
                  </a:cubicBezTo>
                  <a:cubicBezTo>
                    <a:pt x="135" y="739"/>
                    <a:pt x="135" y="739"/>
                    <a:pt x="135" y="739"/>
                  </a:cubicBezTo>
                  <a:cubicBezTo>
                    <a:pt x="130" y="737"/>
                    <a:pt x="130" y="737"/>
                    <a:pt x="130" y="737"/>
                  </a:cubicBezTo>
                  <a:cubicBezTo>
                    <a:pt x="130" y="737"/>
                    <a:pt x="130" y="737"/>
                    <a:pt x="130" y="737"/>
                  </a:cubicBezTo>
                  <a:cubicBezTo>
                    <a:pt x="130" y="735"/>
                    <a:pt x="130" y="735"/>
                    <a:pt x="130" y="735"/>
                  </a:cubicBezTo>
                  <a:cubicBezTo>
                    <a:pt x="127" y="724"/>
                    <a:pt x="127" y="724"/>
                    <a:pt x="127" y="724"/>
                  </a:cubicBezTo>
                  <a:cubicBezTo>
                    <a:pt x="128" y="719"/>
                    <a:pt x="128" y="719"/>
                    <a:pt x="128" y="719"/>
                  </a:cubicBezTo>
                  <a:cubicBezTo>
                    <a:pt x="131" y="722"/>
                    <a:pt x="131" y="722"/>
                    <a:pt x="131" y="722"/>
                  </a:cubicBezTo>
                  <a:cubicBezTo>
                    <a:pt x="134" y="723"/>
                    <a:pt x="134" y="723"/>
                    <a:pt x="134" y="723"/>
                  </a:cubicBezTo>
                  <a:cubicBezTo>
                    <a:pt x="137" y="720"/>
                    <a:pt x="137" y="720"/>
                    <a:pt x="137" y="720"/>
                  </a:cubicBezTo>
                  <a:cubicBezTo>
                    <a:pt x="136" y="715"/>
                    <a:pt x="136" y="715"/>
                    <a:pt x="136" y="715"/>
                  </a:cubicBezTo>
                  <a:cubicBezTo>
                    <a:pt x="136" y="715"/>
                    <a:pt x="137" y="712"/>
                    <a:pt x="138" y="712"/>
                  </a:cubicBezTo>
                  <a:cubicBezTo>
                    <a:pt x="139" y="713"/>
                    <a:pt x="145" y="713"/>
                    <a:pt x="145" y="713"/>
                  </a:cubicBezTo>
                  <a:cubicBezTo>
                    <a:pt x="148" y="710"/>
                    <a:pt x="148" y="710"/>
                    <a:pt x="148" y="710"/>
                  </a:cubicBezTo>
                  <a:cubicBezTo>
                    <a:pt x="148" y="704"/>
                    <a:pt x="148" y="704"/>
                    <a:pt x="148" y="704"/>
                  </a:cubicBezTo>
                  <a:cubicBezTo>
                    <a:pt x="151" y="700"/>
                    <a:pt x="151" y="700"/>
                    <a:pt x="151" y="700"/>
                  </a:cubicBezTo>
                  <a:cubicBezTo>
                    <a:pt x="157" y="699"/>
                    <a:pt x="157" y="699"/>
                    <a:pt x="157" y="699"/>
                  </a:cubicBezTo>
                  <a:cubicBezTo>
                    <a:pt x="157" y="699"/>
                    <a:pt x="168" y="699"/>
                    <a:pt x="169" y="700"/>
                  </a:cubicBezTo>
                  <a:cubicBezTo>
                    <a:pt x="170" y="700"/>
                    <a:pt x="175" y="700"/>
                    <a:pt x="176" y="700"/>
                  </a:cubicBezTo>
                  <a:cubicBezTo>
                    <a:pt x="177" y="700"/>
                    <a:pt x="183" y="700"/>
                    <a:pt x="183" y="700"/>
                  </a:cubicBezTo>
                  <a:cubicBezTo>
                    <a:pt x="185" y="696"/>
                    <a:pt x="185" y="696"/>
                    <a:pt x="185" y="696"/>
                  </a:cubicBezTo>
                  <a:cubicBezTo>
                    <a:pt x="177" y="694"/>
                    <a:pt x="177" y="694"/>
                    <a:pt x="177" y="694"/>
                  </a:cubicBezTo>
                  <a:cubicBezTo>
                    <a:pt x="171" y="693"/>
                    <a:pt x="171" y="693"/>
                    <a:pt x="171" y="693"/>
                  </a:cubicBezTo>
                  <a:cubicBezTo>
                    <a:pt x="168" y="688"/>
                    <a:pt x="168" y="688"/>
                    <a:pt x="168" y="688"/>
                  </a:cubicBezTo>
                  <a:cubicBezTo>
                    <a:pt x="162" y="688"/>
                    <a:pt x="162" y="688"/>
                    <a:pt x="162" y="688"/>
                  </a:cubicBezTo>
                  <a:cubicBezTo>
                    <a:pt x="154" y="690"/>
                    <a:pt x="154" y="690"/>
                    <a:pt x="154" y="690"/>
                  </a:cubicBezTo>
                  <a:cubicBezTo>
                    <a:pt x="149" y="691"/>
                    <a:pt x="149" y="691"/>
                    <a:pt x="149" y="691"/>
                  </a:cubicBezTo>
                  <a:cubicBezTo>
                    <a:pt x="142" y="690"/>
                    <a:pt x="142" y="690"/>
                    <a:pt x="142" y="690"/>
                  </a:cubicBezTo>
                  <a:cubicBezTo>
                    <a:pt x="140" y="687"/>
                    <a:pt x="140" y="687"/>
                    <a:pt x="140" y="687"/>
                  </a:cubicBezTo>
                  <a:cubicBezTo>
                    <a:pt x="140" y="687"/>
                    <a:pt x="135" y="686"/>
                    <a:pt x="134" y="686"/>
                  </a:cubicBezTo>
                  <a:cubicBezTo>
                    <a:pt x="133" y="686"/>
                    <a:pt x="132" y="686"/>
                    <a:pt x="131" y="685"/>
                  </a:cubicBezTo>
                  <a:cubicBezTo>
                    <a:pt x="129" y="685"/>
                    <a:pt x="126" y="678"/>
                    <a:pt x="126" y="678"/>
                  </a:cubicBezTo>
                  <a:cubicBezTo>
                    <a:pt x="126" y="674"/>
                    <a:pt x="126" y="674"/>
                    <a:pt x="126" y="674"/>
                  </a:cubicBezTo>
                  <a:cubicBezTo>
                    <a:pt x="129" y="678"/>
                    <a:pt x="129" y="678"/>
                    <a:pt x="129" y="678"/>
                  </a:cubicBezTo>
                  <a:cubicBezTo>
                    <a:pt x="129" y="678"/>
                    <a:pt x="131" y="679"/>
                    <a:pt x="131" y="678"/>
                  </a:cubicBezTo>
                  <a:cubicBezTo>
                    <a:pt x="131" y="677"/>
                    <a:pt x="130" y="671"/>
                    <a:pt x="130" y="671"/>
                  </a:cubicBezTo>
                  <a:cubicBezTo>
                    <a:pt x="130" y="671"/>
                    <a:pt x="131" y="665"/>
                    <a:pt x="128" y="666"/>
                  </a:cubicBezTo>
                  <a:cubicBezTo>
                    <a:pt x="125" y="667"/>
                    <a:pt x="122" y="669"/>
                    <a:pt x="122" y="671"/>
                  </a:cubicBezTo>
                  <a:cubicBezTo>
                    <a:pt x="122" y="672"/>
                    <a:pt x="120" y="675"/>
                    <a:pt x="120" y="677"/>
                  </a:cubicBezTo>
                  <a:cubicBezTo>
                    <a:pt x="119" y="678"/>
                    <a:pt x="118" y="679"/>
                    <a:pt x="117" y="680"/>
                  </a:cubicBezTo>
                  <a:cubicBezTo>
                    <a:pt x="116" y="681"/>
                    <a:pt x="111" y="682"/>
                    <a:pt x="111" y="682"/>
                  </a:cubicBezTo>
                  <a:cubicBezTo>
                    <a:pt x="107" y="682"/>
                    <a:pt x="107" y="682"/>
                    <a:pt x="107" y="682"/>
                  </a:cubicBezTo>
                  <a:cubicBezTo>
                    <a:pt x="110" y="678"/>
                    <a:pt x="110" y="678"/>
                    <a:pt x="110" y="678"/>
                  </a:cubicBezTo>
                  <a:cubicBezTo>
                    <a:pt x="112" y="673"/>
                    <a:pt x="112" y="673"/>
                    <a:pt x="112" y="673"/>
                  </a:cubicBezTo>
                  <a:cubicBezTo>
                    <a:pt x="112" y="673"/>
                    <a:pt x="117" y="664"/>
                    <a:pt x="117" y="662"/>
                  </a:cubicBezTo>
                  <a:cubicBezTo>
                    <a:pt x="118" y="659"/>
                    <a:pt x="119" y="657"/>
                    <a:pt x="120" y="654"/>
                  </a:cubicBezTo>
                  <a:cubicBezTo>
                    <a:pt x="121" y="652"/>
                    <a:pt x="124" y="651"/>
                    <a:pt x="124" y="651"/>
                  </a:cubicBezTo>
                  <a:cubicBezTo>
                    <a:pt x="127" y="641"/>
                    <a:pt x="127" y="641"/>
                    <a:pt x="127" y="641"/>
                  </a:cubicBezTo>
                  <a:cubicBezTo>
                    <a:pt x="140" y="615"/>
                    <a:pt x="140" y="615"/>
                    <a:pt x="140" y="615"/>
                  </a:cubicBezTo>
                  <a:cubicBezTo>
                    <a:pt x="140" y="615"/>
                    <a:pt x="142" y="607"/>
                    <a:pt x="143" y="606"/>
                  </a:cubicBezTo>
                  <a:cubicBezTo>
                    <a:pt x="143" y="604"/>
                    <a:pt x="146" y="598"/>
                    <a:pt x="146" y="596"/>
                  </a:cubicBezTo>
                  <a:cubicBezTo>
                    <a:pt x="146" y="594"/>
                    <a:pt x="149" y="587"/>
                    <a:pt x="149" y="587"/>
                  </a:cubicBezTo>
                  <a:cubicBezTo>
                    <a:pt x="149" y="587"/>
                    <a:pt x="152" y="576"/>
                    <a:pt x="152" y="574"/>
                  </a:cubicBezTo>
                  <a:cubicBezTo>
                    <a:pt x="152" y="572"/>
                    <a:pt x="154" y="571"/>
                    <a:pt x="156" y="570"/>
                  </a:cubicBezTo>
                  <a:cubicBezTo>
                    <a:pt x="157" y="569"/>
                    <a:pt x="160" y="560"/>
                    <a:pt x="160" y="558"/>
                  </a:cubicBezTo>
                  <a:cubicBezTo>
                    <a:pt x="161" y="556"/>
                    <a:pt x="163" y="538"/>
                    <a:pt x="163" y="538"/>
                  </a:cubicBezTo>
                  <a:cubicBezTo>
                    <a:pt x="161" y="526"/>
                    <a:pt x="161" y="526"/>
                    <a:pt x="161" y="526"/>
                  </a:cubicBezTo>
                  <a:cubicBezTo>
                    <a:pt x="155" y="521"/>
                    <a:pt x="155" y="521"/>
                    <a:pt x="155" y="521"/>
                  </a:cubicBezTo>
                  <a:cubicBezTo>
                    <a:pt x="149" y="518"/>
                    <a:pt x="149" y="518"/>
                    <a:pt x="149" y="518"/>
                  </a:cubicBezTo>
                  <a:cubicBezTo>
                    <a:pt x="149" y="518"/>
                    <a:pt x="142" y="514"/>
                    <a:pt x="141" y="513"/>
                  </a:cubicBezTo>
                  <a:cubicBezTo>
                    <a:pt x="140" y="512"/>
                    <a:pt x="136" y="510"/>
                    <a:pt x="135" y="510"/>
                  </a:cubicBezTo>
                  <a:cubicBezTo>
                    <a:pt x="133" y="509"/>
                    <a:pt x="128" y="508"/>
                    <a:pt x="127" y="508"/>
                  </a:cubicBezTo>
                  <a:cubicBezTo>
                    <a:pt x="126" y="508"/>
                    <a:pt x="122" y="505"/>
                    <a:pt x="119" y="503"/>
                  </a:cubicBezTo>
                  <a:cubicBezTo>
                    <a:pt x="116" y="501"/>
                    <a:pt x="112" y="496"/>
                    <a:pt x="112" y="496"/>
                  </a:cubicBezTo>
                  <a:cubicBezTo>
                    <a:pt x="117" y="488"/>
                    <a:pt x="117" y="488"/>
                    <a:pt x="117" y="488"/>
                  </a:cubicBezTo>
                  <a:cubicBezTo>
                    <a:pt x="117" y="488"/>
                    <a:pt x="118" y="482"/>
                    <a:pt x="118" y="480"/>
                  </a:cubicBezTo>
                  <a:cubicBezTo>
                    <a:pt x="118" y="479"/>
                    <a:pt x="118" y="476"/>
                    <a:pt x="118" y="476"/>
                  </a:cubicBezTo>
                  <a:cubicBezTo>
                    <a:pt x="116" y="472"/>
                    <a:pt x="116" y="472"/>
                    <a:pt x="116" y="472"/>
                  </a:cubicBezTo>
                  <a:cubicBezTo>
                    <a:pt x="113" y="467"/>
                    <a:pt x="113" y="467"/>
                    <a:pt x="113" y="467"/>
                  </a:cubicBezTo>
                  <a:cubicBezTo>
                    <a:pt x="113" y="467"/>
                    <a:pt x="109" y="466"/>
                    <a:pt x="107" y="466"/>
                  </a:cubicBezTo>
                  <a:cubicBezTo>
                    <a:pt x="106" y="467"/>
                    <a:pt x="106" y="464"/>
                    <a:pt x="105" y="462"/>
                  </a:cubicBezTo>
                  <a:cubicBezTo>
                    <a:pt x="105" y="460"/>
                    <a:pt x="103" y="460"/>
                    <a:pt x="101" y="459"/>
                  </a:cubicBezTo>
                  <a:cubicBezTo>
                    <a:pt x="98" y="457"/>
                    <a:pt x="97" y="454"/>
                    <a:pt x="97" y="454"/>
                  </a:cubicBezTo>
                  <a:cubicBezTo>
                    <a:pt x="100" y="448"/>
                    <a:pt x="100" y="448"/>
                    <a:pt x="100" y="448"/>
                  </a:cubicBezTo>
                  <a:cubicBezTo>
                    <a:pt x="100" y="448"/>
                    <a:pt x="99" y="445"/>
                    <a:pt x="98" y="444"/>
                  </a:cubicBezTo>
                  <a:cubicBezTo>
                    <a:pt x="98" y="443"/>
                    <a:pt x="94" y="443"/>
                    <a:pt x="94" y="443"/>
                  </a:cubicBezTo>
                  <a:cubicBezTo>
                    <a:pt x="87" y="442"/>
                    <a:pt x="87" y="442"/>
                    <a:pt x="87" y="442"/>
                  </a:cubicBezTo>
                  <a:cubicBezTo>
                    <a:pt x="82" y="434"/>
                    <a:pt x="82" y="434"/>
                    <a:pt x="82" y="434"/>
                  </a:cubicBezTo>
                  <a:cubicBezTo>
                    <a:pt x="82" y="434"/>
                    <a:pt x="83" y="427"/>
                    <a:pt x="84" y="426"/>
                  </a:cubicBezTo>
                  <a:cubicBezTo>
                    <a:pt x="85" y="424"/>
                    <a:pt x="84" y="423"/>
                    <a:pt x="84" y="423"/>
                  </a:cubicBezTo>
                  <a:cubicBezTo>
                    <a:pt x="79" y="421"/>
                    <a:pt x="79" y="421"/>
                    <a:pt x="79" y="421"/>
                  </a:cubicBezTo>
                  <a:cubicBezTo>
                    <a:pt x="81" y="417"/>
                    <a:pt x="81" y="417"/>
                    <a:pt x="81" y="417"/>
                  </a:cubicBezTo>
                  <a:cubicBezTo>
                    <a:pt x="78" y="411"/>
                    <a:pt x="78" y="411"/>
                    <a:pt x="78" y="411"/>
                  </a:cubicBezTo>
                  <a:cubicBezTo>
                    <a:pt x="79" y="407"/>
                    <a:pt x="79" y="407"/>
                    <a:pt x="79" y="407"/>
                  </a:cubicBezTo>
                  <a:cubicBezTo>
                    <a:pt x="76" y="403"/>
                    <a:pt x="76" y="403"/>
                    <a:pt x="76" y="403"/>
                  </a:cubicBezTo>
                  <a:cubicBezTo>
                    <a:pt x="76" y="400"/>
                    <a:pt x="76" y="400"/>
                    <a:pt x="76" y="400"/>
                  </a:cubicBezTo>
                  <a:cubicBezTo>
                    <a:pt x="79" y="395"/>
                    <a:pt x="79" y="395"/>
                    <a:pt x="79" y="395"/>
                  </a:cubicBezTo>
                  <a:cubicBezTo>
                    <a:pt x="80" y="390"/>
                    <a:pt x="80" y="390"/>
                    <a:pt x="80" y="390"/>
                  </a:cubicBezTo>
                  <a:cubicBezTo>
                    <a:pt x="76" y="383"/>
                    <a:pt x="76" y="383"/>
                    <a:pt x="76" y="383"/>
                  </a:cubicBezTo>
                  <a:cubicBezTo>
                    <a:pt x="76" y="383"/>
                    <a:pt x="73" y="378"/>
                    <a:pt x="73" y="377"/>
                  </a:cubicBezTo>
                  <a:cubicBezTo>
                    <a:pt x="73" y="376"/>
                    <a:pt x="65" y="371"/>
                    <a:pt x="65" y="371"/>
                  </a:cubicBezTo>
                  <a:cubicBezTo>
                    <a:pt x="62" y="364"/>
                    <a:pt x="62" y="364"/>
                    <a:pt x="62" y="364"/>
                  </a:cubicBezTo>
                  <a:cubicBezTo>
                    <a:pt x="54" y="355"/>
                    <a:pt x="54" y="355"/>
                    <a:pt x="54" y="355"/>
                  </a:cubicBezTo>
                  <a:cubicBezTo>
                    <a:pt x="48" y="348"/>
                    <a:pt x="48" y="348"/>
                    <a:pt x="48" y="348"/>
                  </a:cubicBezTo>
                  <a:cubicBezTo>
                    <a:pt x="44" y="344"/>
                    <a:pt x="44" y="344"/>
                    <a:pt x="44" y="344"/>
                  </a:cubicBezTo>
                  <a:cubicBezTo>
                    <a:pt x="41" y="337"/>
                    <a:pt x="41" y="337"/>
                    <a:pt x="41" y="337"/>
                  </a:cubicBezTo>
                  <a:cubicBezTo>
                    <a:pt x="41" y="337"/>
                    <a:pt x="43" y="329"/>
                    <a:pt x="43" y="328"/>
                  </a:cubicBezTo>
                  <a:cubicBezTo>
                    <a:pt x="43" y="326"/>
                    <a:pt x="46" y="319"/>
                    <a:pt x="46" y="314"/>
                  </a:cubicBezTo>
                  <a:cubicBezTo>
                    <a:pt x="45" y="310"/>
                    <a:pt x="48" y="305"/>
                    <a:pt x="48" y="305"/>
                  </a:cubicBezTo>
                  <a:cubicBezTo>
                    <a:pt x="49" y="296"/>
                    <a:pt x="49" y="296"/>
                    <a:pt x="49" y="296"/>
                  </a:cubicBezTo>
                  <a:cubicBezTo>
                    <a:pt x="46" y="293"/>
                    <a:pt x="46" y="293"/>
                    <a:pt x="46" y="293"/>
                  </a:cubicBezTo>
                  <a:cubicBezTo>
                    <a:pt x="40" y="289"/>
                    <a:pt x="40" y="289"/>
                    <a:pt x="40" y="289"/>
                  </a:cubicBezTo>
                  <a:cubicBezTo>
                    <a:pt x="36" y="284"/>
                    <a:pt x="36" y="284"/>
                    <a:pt x="36" y="284"/>
                  </a:cubicBezTo>
                  <a:cubicBezTo>
                    <a:pt x="36" y="284"/>
                    <a:pt x="34" y="278"/>
                    <a:pt x="27" y="276"/>
                  </a:cubicBezTo>
                  <a:cubicBezTo>
                    <a:pt x="20" y="275"/>
                    <a:pt x="19" y="276"/>
                    <a:pt x="19" y="276"/>
                  </a:cubicBezTo>
                  <a:cubicBezTo>
                    <a:pt x="12" y="272"/>
                    <a:pt x="12" y="272"/>
                    <a:pt x="12" y="272"/>
                  </a:cubicBezTo>
                  <a:cubicBezTo>
                    <a:pt x="7" y="264"/>
                    <a:pt x="7" y="264"/>
                    <a:pt x="7" y="264"/>
                  </a:cubicBezTo>
                  <a:cubicBezTo>
                    <a:pt x="3" y="258"/>
                    <a:pt x="3" y="258"/>
                    <a:pt x="3" y="258"/>
                  </a:cubicBezTo>
                  <a:cubicBezTo>
                    <a:pt x="6" y="254"/>
                    <a:pt x="6" y="254"/>
                    <a:pt x="6" y="254"/>
                  </a:cubicBezTo>
                  <a:cubicBezTo>
                    <a:pt x="7" y="248"/>
                    <a:pt x="7" y="248"/>
                    <a:pt x="7" y="248"/>
                  </a:cubicBezTo>
                  <a:cubicBezTo>
                    <a:pt x="7" y="244"/>
                    <a:pt x="7" y="244"/>
                    <a:pt x="7" y="244"/>
                  </a:cubicBezTo>
                  <a:cubicBezTo>
                    <a:pt x="7" y="239"/>
                    <a:pt x="7" y="239"/>
                    <a:pt x="7" y="239"/>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6"/>
                    <a:pt x="0" y="236"/>
                    <a:pt x="0" y="236"/>
                  </a:cubicBezTo>
                  <a:cubicBezTo>
                    <a:pt x="0" y="236"/>
                    <a:pt x="0" y="236"/>
                    <a:pt x="0" y="236"/>
                  </a:cubicBezTo>
                  <a:cubicBezTo>
                    <a:pt x="0" y="236"/>
                    <a:pt x="0" y="236"/>
                    <a:pt x="0" y="236"/>
                  </a:cubicBezTo>
                  <a:cubicBezTo>
                    <a:pt x="0" y="236"/>
                    <a:pt x="0" y="236"/>
                    <a:pt x="0"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5"/>
                    <a:pt x="1" y="235"/>
                    <a:pt x="1" y="235"/>
                  </a:cubicBezTo>
                  <a:cubicBezTo>
                    <a:pt x="1" y="235"/>
                    <a:pt x="1" y="235"/>
                    <a:pt x="1" y="235"/>
                  </a:cubicBezTo>
                  <a:cubicBezTo>
                    <a:pt x="1" y="235"/>
                    <a:pt x="1" y="235"/>
                    <a:pt x="1"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4"/>
                    <a:pt x="2" y="234"/>
                    <a:pt x="2" y="234"/>
                  </a:cubicBezTo>
                  <a:cubicBezTo>
                    <a:pt x="2" y="234"/>
                    <a:pt x="2" y="234"/>
                    <a:pt x="2" y="234"/>
                  </a:cubicBezTo>
                  <a:cubicBezTo>
                    <a:pt x="2" y="234"/>
                    <a:pt x="2" y="234"/>
                    <a:pt x="2" y="234"/>
                  </a:cubicBezTo>
                  <a:cubicBezTo>
                    <a:pt x="3" y="234"/>
                    <a:pt x="3" y="234"/>
                    <a:pt x="3" y="234"/>
                  </a:cubicBezTo>
                  <a:cubicBezTo>
                    <a:pt x="3" y="234"/>
                    <a:pt x="3" y="234"/>
                    <a:pt x="3" y="234"/>
                  </a:cubicBezTo>
                  <a:cubicBezTo>
                    <a:pt x="3" y="234"/>
                    <a:pt x="3" y="234"/>
                    <a:pt x="3" y="234"/>
                  </a:cubicBezTo>
                  <a:cubicBezTo>
                    <a:pt x="3" y="234"/>
                    <a:pt x="3" y="234"/>
                    <a:pt x="3" y="234"/>
                  </a:cubicBezTo>
                  <a:cubicBezTo>
                    <a:pt x="3" y="233"/>
                    <a:pt x="3" y="233"/>
                    <a:pt x="3" y="233"/>
                  </a:cubicBezTo>
                  <a:cubicBezTo>
                    <a:pt x="4" y="233"/>
                    <a:pt x="4" y="233"/>
                    <a:pt x="4" y="233"/>
                  </a:cubicBezTo>
                  <a:cubicBezTo>
                    <a:pt x="4" y="233"/>
                    <a:pt x="4" y="233"/>
                    <a:pt x="4" y="233"/>
                  </a:cubicBezTo>
                  <a:cubicBezTo>
                    <a:pt x="4" y="233"/>
                    <a:pt x="4" y="233"/>
                    <a:pt x="4" y="233"/>
                  </a:cubicBezTo>
                  <a:cubicBezTo>
                    <a:pt x="4" y="233"/>
                    <a:pt x="4" y="233"/>
                    <a:pt x="4" y="233"/>
                  </a:cubicBezTo>
                  <a:cubicBezTo>
                    <a:pt x="4" y="232"/>
                    <a:pt x="4" y="232"/>
                    <a:pt x="4" y="232"/>
                  </a:cubicBezTo>
                  <a:cubicBezTo>
                    <a:pt x="4" y="232"/>
                    <a:pt x="4" y="232"/>
                    <a:pt x="4"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6" y="230"/>
                    <a:pt x="7" y="229"/>
                    <a:pt x="8" y="229"/>
                  </a:cubicBezTo>
                  <a:cubicBezTo>
                    <a:pt x="8" y="229"/>
                    <a:pt x="8" y="228"/>
                    <a:pt x="8" y="228"/>
                  </a:cubicBezTo>
                  <a:cubicBezTo>
                    <a:pt x="9" y="228"/>
                    <a:pt x="10" y="228"/>
                    <a:pt x="12" y="228"/>
                  </a:cubicBezTo>
                  <a:cubicBezTo>
                    <a:pt x="12" y="228"/>
                    <a:pt x="14" y="219"/>
                    <a:pt x="13" y="216"/>
                  </a:cubicBezTo>
                  <a:cubicBezTo>
                    <a:pt x="12" y="212"/>
                    <a:pt x="17" y="208"/>
                    <a:pt x="17" y="208"/>
                  </a:cubicBezTo>
                  <a:cubicBezTo>
                    <a:pt x="24" y="201"/>
                    <a:pt x="24" y="201"/>
                    <a:pt x="24" y="201"/>
                  </a:cubicBezTo>
                  <a:cubicBezTo>
                    <a:pt x="23" y="193"/>
                    <a:pt x="23" y="193"/>
                    <a:pt x="23" y="193"/>
                  </a:cubicBezTo>
                  <a:cubicBezTo>
                    <a:pt x="31" y="194"/>
                    <a:pt x="31" y="194"/>
                    <a:pt x="31" y="194"/>
                  </a:cubicBezTo>
                  <a:cubicBezTo>
                    <a:pt x="31" y="194"/>
                    <a:pt x="37" y="191"/>
                    <a:pt x="35" y="187"/>
                  </a:cubicBezTo>
                  <a:cubicBezTo>
                    <a:pt x="34" y="185"/>
                    <a:pt x="33" y="182"/>
                    <a:pt x="32" y="180"/>
                  </a:cubicBezTo>
                  <a:cubicBezTo>
                    <a:pt x="33" y="179"/>
                    <a:pt x="33" y="179"/>
                    <a:pt x="33" y="178"/>
                  </a:cubicBezTo>
                  <a:cubicBezTo>
                    <a:pt x="33" y="178"/>
                    <a:pt x="35" y="175"/>
                    <a:pt x="35" y="175"/>
                  </a:cubicBezTo>
                  <a:cubicBezTo>
                    <a:pt x="38" y="175"/>
                    <a:pt x="38" y="175"/>
                    <a:pt x="38" y="175"/>
                  </a:cubicBezTo>
                  <a:cubicBezTo>
                    <a:pt x="41" y="176"/>
                    <a:pt x="41" y="176"/>
                    <a:pt x="41" y="176"/>
                  </a:cubicBezTo>
                  <a:cubicBezTo>
                    <a:pt x="41" y="176"/>
                    <a:pt x="43" y="177"/>
                    <a:pt x="44" y="177"/>
                  </a:cubicBezTo>
                  <a:cubicBezTo>
                    <a:pt x="46" y="177"/>
                    <a:pt x="49" y="175"/>
                    <a:pt x="49" y="175"/>
                  </a:cubicBezTo>
                  <a:cubicBezTo>
                    <a:pt x="46" y="171"/>
                    <a:pt x="46" y="171"/>
                    <a:pt x="46" y="171"/>
                  </a:cubicBezTo>
                  <a:cubicBezTo>
                    <a:pt x="47" y="167"/>
                    <a:pt x="47" y="167"/>
                    <a:pt x="47" y="167"/>
                  </a:cubicBezTo>
                  <a:cubicBezTo>
                    <a:pt x="51" y="167"/>
                    <a:pt x="51" y="167"/>
                    <a:pt x="51" y="167"/>
                  </a:cubicBezTo>
                  <a:cubicBezTo>
                    <a:pt x="53" y="167"/>
                    <a:pt x="53" y="167"/>
                    <a:pt x="53" y="167"/>
                  </a:cubicBezTo>
                  <a:cubicBezTo>
                    <a:pt x="49" y="161"/>
                    <a:pt x="49" y="161"/>
                    <a:pt x="49" y="161"/>
                  </a:cubicBezTo>
                  <a:cubicBezTo>
                    <a:pt x="49" y="161"/>
                    <a:pt x="50" y="158"/>
                    <a:pt x="52" y="159"/>
                  </a:cubicBezTo>
                  <a:cubicBezTo>
                    <a:pt x="53" y="159"/>
                    <a:pt x="54" y="161"/>
                    <a:pt x="55" y="161"/>
                  </a:cubicBezTo>
                  <a:cubicBezTo>
                    <a:pt x="56" y="161"/>
                    <a:pt x="59" y="162"/>
                    <a:pt x="59" y="162"/>
                  </a:cubicBezTo>
                  <a:cubicBezTo>
                    <a:pt x="63" y="163"/>
                    <a:pt x="63" y="163"/>
                    <a:pt x="63" y="163"/>
                  </a:cubicBezTo>
                  <a:cubicBezTo>
                    <a:pt x="67" y="163"/>
                    <a:pt x="67" y="163"/>
                    <a:pt x="67" y="163"/>
                  </a:cubicBezTo>
                  <a:cubicBezTo>
                    <a:pt x="72" y="163"/>
                    <a:pt x="72" y="163"/>
                    <a:pt x="72" y="163"/>
                  </a:cubicBezTo>
                  <a:cubicBezTo>
                    <a:pt x="74" y="166"/>
                    <a:pt x="74" y="166"/>
                    <a:pt x="74" y="166"/>
                  </a:cubicBezTo>
                  <a:cubicBezTo>
                    <a:pt x="74" y="166"/>
                    <a:pt x="75" y="168"/>
                    <a:pt x="74" y="169"/>
                  </a:cubicBezTo>
                  <a:cubicBezTo>
                    <a:pt x="74" y="170"/>
                    <a:pt x="73" y="173"/>
                    <a:pt x="73" y="173"/>
                  </a:cubicBezTo>
                  <a:cubicBezTo>
                    <a:pt x="72" y="173"/>
                    <a:pt x="71" y="173"/>
                    <a:pt x="70" y="174"/>
                  </a:cubicBezTo>
                  <a:cubicBezTo>
                    <a:pt x="69" y="174"/>
                    <a:pt x="64" y="174"/>
                    <a:pt x="64" y="174"/>
                  </a:cubicBezTo>
                  <a:cubicBezTo>
                    <a:pt x="60" y="174"/>
                    <a:pt x="60" y="174"/>
                    <a:pt x="60" y="174"/>
                  </a:cubicBezTo>
                  <a:cubicBezTo>
                    <a:pt x="57" y="174"/>
                    <a:pt x="57" y="174"/>
                    <a:pt x="57" y="174"/>
                  </a:cubicBezTo>
                  <a:cubicBezTo>
                    <a:pt x="56" y="176"/>
                    <a:pt x="56" y="176"/>
                    <a:pt x="56" y="176"/>
                  </a:cubicBezTo>
                  <a:cubicBezTo>
                    <a:pt x="56" y="176"/>
                    <a:pt x="59" y="177"/>
                    <a:pt x="60" y="178"/>
                  </a:cubicBezTo>
                  <a:cubicBezTo>
                    <a:pt x="62" y="178"/>
                    <a:pt x="62" y="178"/>
                    <a:pt x="62" y="178"/>
                  </a:cubicBezTo>
                  <a:cubicBezTo>
                    <a:pt x="63" y="179"/>
                    <a:pt x="65" y="181"/>
                    <a:pt x="65" y="181"/>
                  </a:cubicBezTo>
                  <a:cubicBezTo>
                    <a:pt x="64" y="184"/>
                    <a:pt x="64" y="184"/>
                    <a:pt x="64" y="184"/>
                  </a:cubicBezTo>
                  <a:cubicBezTo>
                    <a:pt x="64" y="184"/>
                    <a:pt x="67" y="180"/>
                    <a:pt x="67" y="180"/>
                  </a:cubicBezTo>
                  <a:cubicBezTo>
                    <a:pt x="68" y="180"/>
                    <a:pt x="73" y="180"/>
                    <a:pt x="73" y="180"/>
                  </a:cubicBezTo>
                  <a:cubicBezTo>
                    <a:pt x="73" y="180"/>
                    <a:pt x="77" y="178"/>
                    <a:pt x="78" y="178"/>
                  </a:cubicBezTo>
                  <a:cubicBezTo>
                    <a:pt x="78" y="178"/>
                    <a:pt x="77" y="181"/>
                    <a:pt x="77" y="181"/>
                  </a:cubicBezTo>
                  <a:cubicBezTo>
                    <a:pt x="81" y="179"/>
                    <a:pt x="81" y="179"/>
                    <a:pt x="81" y="179"/>
                  </a:cubicBezTo>
                  <a:cubicBezTo>
                    <a:pt x="85" y="177"/>
                    <a:pt x="85" y="177"/>
                    <a:pt x="85" y="177"/>
                  </a:cubicBezTo>
                  <a:cubicBezTo>
                    <a:pt x="87" y="177"/>
                    <a:pt x="87" y="177"/>
                    <a:pt x="87" y="177"/>
                  </a:cubicBezTo>
                  <a:cubicBezTo>
                    <a:pt x="87" y="177"/>
                    <a:pt x="88" y="180"/>
                    <a:pt x="88" y="181"/>
                  </a:cubicBezTo>
                  <a:cubicBezTo>
                    <a:pt x="87" y="182"/>
                    <a:pt x="87" y="182"/>
                    <a:pt x="87" y="184"/>
                  </a:cubicBezTo>
                  <a:cubicBezTo>
                    <a:pt x="87" y="185"/>
                    <a:pt x="86" y="186"/>
                    <a:pt x="87" y="187"/>
                  </a:cubicBezTo>
                  <a:cubicBezTo>
                    <a:pt x="87" y="187"/>
                    <a:pt x="87" y="188"/>
                    <a:pt x="88" y="188"/>
                  </a:cubicBezTo>
                  <a:cubicBezTo>
                    <a:pt x="89" y="189"/>
                    <a:pt x="90" y="188"/>
                    <a:pt x="90" y="188"/>
                  </a:cubicBezTo>
                  <a:cubicBezTo>
                    <a:pt x="92" y="183"/>
                    <a:pt x="92" y="183"/>
                    <a:pt x="92" y="183"/>
                  </a:cubicBezTo>
                  <a:cubicBezTo>
                    <a:pt x="92" y="183"/>
                    <a:pt x="94" y="181"/>
                    <a:pt x="94" y="181"/>
                  </a:cubicBezTo>
                  <a:cubicBezTo>
                    <a:pt x="95" y="181"/>
                    <a:pt x="98" y="179"/>
                    <a:pt x="98" y="179"/>
                  </a:cubicBezTo>
                  <a:cubicBezTo>
                    <a:pt x="103" y="179"/>
                    <a:pt x="103" y="179"/>
                    <a:pt x="103" y="179"/>
                  </a:cubicBezTo>
                  <a:cubicBezTo>
                    <a:pt x="103" y="179"/>
                    <a:pt x="108" y="178"/>
                    <a:pt x="109" y="178"/>
                  </a:cubicBezTo>
                  <a:cubicBezTo>
                    <a:pt x="109" y="179"/>
                    <a:pt x="111" y="179"/>
                    <a:pt x="112" y="179"/>
                  </a:cubicBezTo>
                  <a:cubicBezTo>
                    <a:pt x="114" y="179"/>
                    <a:pt x="115" y="179"/>
                    <a:pt x="117" y="179"/>
                  </a:cubicBezTo>
                  <a:cubicBezTo>
                    <a:pt x="118" y="179"/>
                    <a:pt x="119" y="179"/>
                    <a:pt x="119" y="179"/>
                  </a:cubicBezTo>
                  <a:cubicBezTo>
                    <a:pt x="119" y="179"/>
                    <a:pt x="121" y="177"/>
                    <a:pt x="121" y="177"/>
                  </a:cubicBezTo>
                  <a:cubicBezTo>
                    <a:pt x="121" y="176"/>
                    <a:pt x="121" y="175"/>
                    <a:pt x="121" y="175"/>
                  </a:cubicBezTo>
                  <a:cubicBezTo>
                    <a:pt x="122" y="174"/>
                    <a:pt x="123" y="172"/>
                    <a:pt x="124" y="172"/>
                  </a:cubicBezTo>
                  <a:cubicBezTo>
                    <a:pt x="125" y="172"/>
                    <a:pt x="140" y="174"/>
                    <a:pt x="140" y="174"/>
                  </a:cubicBezTo>
                  <a:cubicBezTo>
                    <a:pt x="153" y="178"/>
                    <a:pt x="153" y="178"/>
                    <a:pt x="153" y="178"/>
                  </a:cubicBezTo>
                  <a:cubicBezTo>
                    <a:pt x="162" y="180"/>
                    <a:pt x="162" y="180"/>
                    <a:pt x="162" y="180"/>
                  </a:cubicBezTo>
                  <a:cubicBezTo>
                    <a:pt x="162" y="180"/>
                    <a:pt x="169" y="184"/>
                    <a:pt x="170" y="184"/>
                  </a:cubicBezTo>
                  <a:cubicBezTo>
                    <a:pt x="171" y="185"/>
                    <a:pt x="184" y="187"/>
                    <a:pt x="184" y="187"/>
                  </a:cubicBezTo>
                  <a:cubicBezTo>
                    <a:pt x="190" y="191"/>
                    <a:pt x="190" y="191"/>
                    <a:pt x="190" y="191"/>
                  </a:cubicBezTo>
                  <a:cubicBezTo>
                    <a:pt x="190" y="191"/>
                    <a:pt x="196" y="193"/>
                    <a:pt x="196" y="194"/>
                  </a:cubicBezTo>
                  <a:cubicBezTo>
                    <a:pt x="196" y="195"/>
                    <a:pt x="200" y="197"/>
                    <a:pt x="200" y="197"/>
                  </a:cubicBezTo>
                  <a:cubicBezTo>
                    <a:pt x="204" y="195"/>
                    <a:pt x="204" y="195"/>
                    <a:pt x="204" y="195"/>
                  </a:cubicBezTo>
                  <a:cubicBezTo>
                    <a:pt x="204" y="195"/>
                    <a:pt x="209" y="196"/>
                    <a:pt x="209" y="196"/>
                  </a:cubicBezTo>
                  <a:cubicBezTo>
                    <a:pt x="210" y="197"/>
                    <a:pt x="220" y="200"/>
                    <a:pt x="220" y="200"/>
                  </a:cubicBezTo>
                  <a:cubicBezTo>
                    <a:pt x="220" y="200"/>
                    <a:pt x="227" y="202"/>
                    <a:pt x="228" y="202"/>
                  </a:cubicBezTo>
                  <a:cubicBezTo>
                    <a:pt x="229" y="202"/>
                    <a:pt x="233" y="201"/>
                    <a:pt x="233" y="201"/>
                  </a:cubicBezTo>
                  <a:cubicBezTo>
                    <a:pt x="233" y="198"/>
                    <a:pt x="233" y="198"/>
                    <a:pt x="233" y="198"/>
                  </a:cubicBezTo>
                  <a:cubicBezTo>
                    <a:pt x="233" y="198"/>
                    <a:pt x="232" y="196"/>
                    <a:pt x="234" y="197"/>
                  </a:cubicBezTo>
                  <a:cubicBezTo>
                    <a:pt x="236" y="197"/>
                    <a:pt x="237" y="197"/>
                    <a:pt x="238" y="198"/>
                  </a:cubicBezTo>
                  <a:cubicBezTo>
                    <a:pt x="238" y="199"/>
                    <a:pt x="240" y="199"/>
                    <a:pt x="241" y="200"/>
                  </a:cubicBezTo>
                  <a:cubicBezTo>
                    <a:pt x="242" y="202"/>
                    <a:pt x="246" y="203"/>
                    <a:pt x="246" y="203"/>
                  </a:cubicBezTo>
                  <a:cubicBezTo>
                    <a:pt x="251" y="205"/>
                    <a:pt x="251" y="205"/>
                    <a:pt x="251" y="205"/>
                  </a:cubicBezTo>
                  <a:cubicBezTo>
                    <a:pt x="252" y="208"/>
                    <a:pt x="252" y="208"/>
                    <a:pt x="252" y="208"/>
                  </a:cubicBezTo>
                  <a:cubicBezTo>
                    <a:pt x="253" y="209"/>
                    <a:pt x="253" y="209"/>
                    <a:pt x="253" y="209"/>
                  </a:cubicBezTo>
                  <a:cubicBezTo>
                    <a:pt x="254" y="207"/>
                    <a:pt x="254" y="207"/>
                    <a:pt x="254" y="207"/>
                  </a:cubicBezTo>
                  <a:cubicBezTo>
                    <a:pt x="255" y="206"/>
                    <a:pt x="256" y="206"/>
                    <a:pt x="256" y="206"/>
                  </a:cubicBezTo>
                  <a:cubicBezTo>
                    <a:pt x="258" y="207"/>
                    <a:pt x="258" y="207"/>
                    <a:pt x="258" y="207"/>
                  </a:cubicBezTo>
                  <a:cubicBezTo>
                    <a:pt x="258" y="207"/>
                    <a:pt x="260" y="207"/>
                    <a:pt x="260" y="207"/>
                  </a:cubicBezTo>
                  <a:cubicBezTo>
                    <a:pt x="261" y="207"/>
                    <a:pt x="264" y="206"/>
                    <a:pt x="264" y="206"/>
                  </a:cubicBezTo>
                  <a:cubicBezTo>
                    <a:pt x="264" y="207"/>
                    <a:pt x="266" y="209"/>
                    <a:pt x="267" y="209"/>
                  </a:cubicBezTo>
                  <a:cubicBezTo>
                    <a:pt x="267" y="210"/>
                    <a:pt x="269" y="213"/>
                    <a:pt x="269" y="213"/>
                  </a:cubicBezTo>
                  <a:cubicBezTo>
                    <a:pt x="269" y="213"/>
                    <a:pt x="269" y="214"/>
                    <a:pt x="269" y="216"/>
                  </a:cubicBezTo>
                  <a:cubicBezTo>
                    <a:pt x="269" y="217"/>
                    <a:pt x="270" y="218"/>
                    <a:pt x="270" y="218"/>
                  </a:cubicBezTo>
                  <a:cubicBezTo>
                    <a:pt x="272" y="220"/>
                    <a:pt x="272" y="220"/>
                    <a:pt x="272" y="220"/>
                  </a:cubicBezTo>
                  <a:cubicBezTo>
                    <a:pt x="277" y="228"/>
                    <a:pt x="277" y="228"/>
                    <a:pt x="277" y="228"/>
                  </a:cubicBezTo>
                  <a:cubicBezTo>
                    <a:pt x="279" y="230"/>
                    <a:pt x="279" y="230"/>
                    <a:pt x="279" y="230"/>
                  </a:cubicBezTo>
                  <a:cubicBezTo>
                    <a:pt x="281" y="228"/>
                    <a:pt x="281" y="228"/>
                    <a:pt x="281" y="228"/>
                  </a:cubicBezTo>
                  <a:cubicBezTo>
                    <a:pt x="284" y="228"/>
                    <a:pt x="284" y="228"/>
                    <a:pt x="284" y="228"/>
                  </a:cubicBezTo>
                  <a:cubicBezTo>
                    <a:pt x="287" y="235"/>
                    <a:pt x="287" y="235"/>
                    <a:pt x="287" y="235"/>
                  </a:cubicBezTo>
                  <a:cubicBezTo>
                    <a:pt x="290" y="244"/>
                    <a:pt x="290" y="244"/>
                    <a:pt x="290" y="244"/>
                  </a:cubicBezTo>
                  <a:cubicBezTo>
                    <a:pt x="288" y="256"/>
                    <a:pt x="288" y="256"/>
                    <a:pt x="288" y="256"/>
                  </a:cubicBezTo>
                  <a:cubicBezTo>
                    <a:pt x="288" y="264"/>
                    <a:pt x="288" y="264"/>
                    <a:pt x="288" y="264"/>
                  </a:cubicBezTo>
                  <a:cubicBezTo>
                    <a:pt x="288" y="264"/>
                    <a:pt x="286" y="270"/>
                    <a:pt x="286" y="271"/>
                  </a:cubicBezTo>
                  <a:cubicBezTo>
                    <a:pt x="286" y="273"/>
                    <a:pt x="281" y="280"/>
                    <a:pt x="281" y="280"/>
                  </a:cubicBezTo>
                  <a:cubicBezTo>
                    <a:pt x="281" y="280"/>
                    <a:pt x="278" y="286"/>
                    <a:pt x="277" y="287"/>
                  </a:cubicBezTo>
                  <a:cubicBezTo>
                    <a:pt x="276" y="289"/>
                    <a:pt x="272" y="297"/>
                    <a:pt x="272" y="297"/>
                  </a:cubicBezTo>
                  <a:cubicBezTo>
                    <a:pt x="260" y="309"/>
                    <a:pt x="260" y="309"/>
                    <a:pt x="260" y="309"/>
                  </a:cubicBezTo>
                  <a:cubicBezTo>
                    <a:pt x="260" y="309"/>
                    <a:pt x="254" y="312"/>
                    <a:pt x="252" y="313"/>
                  </a:cubicBezTo>
                  <a:cubicBezTo>
                    <a:pt x="251" y="315"/>
                    <a:pt x="241" y="316"/>
                    <a:pt x="241" y="316"/>
                  </a:cubicBezTo>
                  <a:cubicBezTo>
                    <a:pt x="233" y="316"/>
                    <a:pt x="233" y="316"/>
                    <a:pt x="233" y="316"/>
                  </a:cubicBezTo>
                  <a:cubicBezTo>
                    <a:pt x="221" y="313"/>
                    <a:pt x="221" y="313"/>
                    <a:pt x="221" y="313"/>
                  </a:cubicBezTo>
                  <a:cubicBezTo>
                    <a:pt x="214" y="315"/>
                    <a:pt x="214" y="315"/>
                    <a:pt x="214" y="315"/>
                  </a:cubicBezTo>
                  <a:cubicBezTo>
                    <a:pt x="205" y="318"/>
                    <a:pt x="205" y="318"/>
                    <a:pt x="205" y="318"/>
                  </a:cubicBezTo>
                  <a:cubicBezTo>
                    <a:pt x="197" y="318"/>
                    <a:pt x="197" y="318"/>
                    <a:pt x="197" y="318"/>
                  </a:cubicBezTo>
                  <a:cubicBezTo>
                    <a:pt x="187" y="320"/>
                    <a:pt x="187" y="320"/>
                    <a:pt x="187" y="320"/>
                  </a:cubicBezTo>
                  <a:cubicBezTo>
                    <a:pt x="187" y="320"/>
                    <a:pt x="185" y="320"/>
                    <a:pt x="183" y="320"/>
                  </a:cubicBezTo>
                  <a:cubicBezTo>
                    <a:pt x="182" y="320"/>
                    <a:pt x="176" y="318"/>
                    <a:pt x="176" y="318"/>
                  </a:cubicBezTo>
                  <a:cubicBezTo>
                    <a:pt x="169" y="316"/>
                    <a:pt x="169" y="316"/>
                    <a:pt x="169" y="316"/>
                  </a:cubicBezTo>
                  <a:cubicBezTo>
                    <a:pt x="164" y="316"/>
                    <a:pt x="164" y="316"/>
                    <a:pt x="164" y="316"/>
                  </a:cubicBezTo>
                  <a:cubicBezTo>
                    <a:pt x="163" y="320"/>
                    <a:pt x="163" y="320"/>
                    <a:pt x="163" y="320"/>
                  </a:cubicBezTo>
                  <a:cubicBezTo>
                    <a:pt x="163" y="320"/>
                    <a:pt x="163" y="320"/>
                    <a:pt x="161" y="320"/>
                  </a:cubicBezTo>
                  <a:cubicBezTo>
                    <a:pt x="159" y="320"/>
                    <a:pt x="157" y="320"/>
                    <a:pt x="157" y="320"/>
                  </a:cubicBezTo>
                  <a:cubicBezTo>
                    <a:pt x="157" y="316"/>
                    <a:pt x="157" y="316"/>
                    <a:pt x="157" y="316"/>
                  </a:cubicBezTo>
                  <a:cubicBezTo>
                    <a:pt x="150" y="316"/>
                    <a:pt x="150" y="316"/>
                    <a:pt x="150" y="316"/>
                  </a:cubicBezTo>
                  <a:cubicBezTo>
                    <a:pt x="150" y="316"/>
                    <a:pt x="147" y="317"/>
                    <a:pt x="145" y="317"/>
                  </a:cubicBezTo>
                  <a:cubicBezTo>
                    <a:pt x="142" y="317"/>
                    <a:pt x="139" y="314"/>
                    <a:pt x="138" y="314"/>
                  </a:cubicBezTo>
                  <a:cubicBezTo>
                    <a:pt x="137" y="314"/>
                    <a:pt x="137" y="315"/>
                    <a:pt x="137" y="315"/>
                  </a:cubicBezTo>
                  <a:cubicBezTo>
                    <a:pt x="137" y="318"/>
                    <a:pt x="137" y="318"/>
                    <a:pt x="137" y="318"/>
                  </a:cubicBezTo>
                  <a:cubicBezTo>
                    <a:pt x="132" y="318"/>
                    <a:pt x="132" y="318"/>
                    <a:pt x="132" y="318"/>
                  </a:cubicBezTo>
                  <a:cubicBezTo>
                    <a:pt x="126" y="316"/>
                    <a:pt x="126" y="316"/>
                    <a:pt x="126" y="316"/>
                  </a:cubicBezTo>
                  <a:cubicBezTo>
                    <a:pt x="121" y="312"/>
                    <a:pt x="121" y="312"/>
                    <a:pt x="121" y="312"/>
                  </a:cubicBezTo>
                  <a:cubicBezTo>
                    <a:pt x="117" y="308"/>
                    <a:pt x="117" y="308"/>
                    <a:pt x="117" y="308"/>
                  </a:cubicBezTo>
                  <a:cubicBezTo>
                    <a:pt x="117" y="306"/>
                    <a:pt x="117" y="306"/>
                    <a:pt x="117" y="306"/>
                  </a:cubicBezTo>
                  <a:cubicBezTo>
                    <a:pt x="112" y="306"/>
                    <a:pt x="112" y="306"/>
                    <a:pt x="112" y="306"/>
                  </a:cubicBezTo>
                  <a:cubicBezTo>
                    <a:pt x="105" y="306"/>
                    <a:pt x="105" y="306"/>
                    <a:pt x="105" y="306"/>
                  </a:cubicBezTo>
                  <a:cubicBezTo>
                    <a:pt x="101" y="308"/>
                    <a:pt x="101" y="308"/>
                    <a:pt x="101" y="308"/>
                  </a:cubicBezTo>
                  <a:cubicBezTo>
                    <a:pt x="106" y="309"/>
                    <a:pt x="106" y="309"/>
                    <a:pt x="106" y="309"/>
                  </a:cubicBezTo>
                  <a:cubicBezTo>
                    <a:pt x="109" y="310"/>
                    <a:pt x="109" y="310"/>
                    <a:pt x="109" y="310"/>
                  </a:cubicBezTo>
                  <a:cubicBezTo>
                    <a:pt x="109" y="310"/>
                    <a:pt x="113" y="309"/>
                    <a:pt x="113" y="312"/>
                  </a:cubicBezTo>
                  <a:cubicBezTo>
                    <a:pt x="113" y="314"/>
                    <a:pt x="111" y="314"/>
                    <a:pt x="113" y="316"/>
                  </a:cubicBezTo>
                  <a:cubicBezTo>
                    <a:pt x="114" y="318"/>
                    <a:pt x="118" y="320"/>
                    <a:pt x="118" y="320"/>
                  </a:cubicBezTo>
                  <a:cubicBezTo>
                    <a:pt x="118" y="320"/>
                    <a:pt x="120" y="320"/>
                    <a:pt x="121" y="320"/>
                  </a:cubicBezTo>
                  <a:cubicBezTo>
                    <a:pt x="122" y="320"/>
                    <a:pt x="123" y="320"/>
                    <a:pt x="123" y="320"/>
                  </a:cubicBezTo>
                  <a:cubicBezTo>
                    <a:pt x="125" y="323"/>
                    <a:pt x="125" y="323"/>
                    <a:pt x="125" y="323"/>
                  </a:cubicBezTo>
                  <a:cubicBezTo>
                    <a:pt x="125" y="323"/>
                    <a:pt x="124" y="324"/>
                    <a:pt x="126" y="324"/>
                  </a:cubicBezTo>
                  <a:cubicBezTo>
                    <a:pt x="127" y="324"/>
                    <a:pt x="132" y="324"/>
                    <a:pt x="132" y="324"/>
                  </a:cubicBezTo>
                  <a:cubicBezTo>
                    <a:pt x="137" y="326"/>
                    <a:pt x="137" y="326"/>
                    <a:pt x="137" y="326"/>
                  </a:cubicBezTo>
                  <a:cubicBezTo>
                    <a:pt x="137" y="329"/>
                    <a:pt x="137" y="329"/>
                    <a:pt x="137" y="329"/>
                  </a:cubicBezTo>
                  <a:cubicBezTo>
                    <a:pt x="137" y="329"/>
                    <a:pt x="136" y="331"/>
                    <a:pt x="138" y="331"/>
                  </a:cubicBezTo>
                  <a:cubicBezTo>
                    <a:pt x="139" y="332"/>
                    <a:pt x="143" y="331"/>
                    <a:pt x="143" y="331"/>
                  </a:cubicBezTo>
                  <a:cubicBezTo>
                    <a:pt x="143" y="331"/>
                    <a:pt x="142" y="330"/>
                    <a:pt x="144" y="331"/>
                  </a:cubicBezTo>
                  <a:cubicBezTo>
                    <a:pt x="145" y="332"/>
                    <a:pt x="146" y="333"/>
                    <a:pt x="146" y="333"/>
                  </a:cubicBezTo>
                  <a:cubicBezTo>
                    <a:pt x="146" y="333"/>
                    <a:pt x="147" y="335"/>
                    <a:pt x="147" y="336"/>
                  </a:cubicBezTo>
                  <a:cubicBezTo>
                    <a:pt x="147" y="337"/>
                    <a:pt x="148" y="339"/>
                    <a:pt x="148" y="339"/>
                  </a:cubicBezTo>
                  <a:cubicBezTo>
                    <a:pt x="148" y="339"/>
                    <a:pt x="145" y="340"/>
                    <a:pt x="150" y="340"/>
                  </a:cubicBezTo>
                  <a:cubicBezTo>
                    <a:pt x="155" y="340"/>
                    <a:pt x="155" y="340"/>
                    <a:pt x="155" y="340"/>
                  </a:cubicBezTo>
                  <a:cubicBezTo>
                    <a:pt x="159" y="340"/>
                    <a:pt x="159" y="340"/>
                    <a:pt x="159" y="340"/>
                  </a:cubicBezTo>
                  <a:cubicBezTo>
                    <a:pt x="163" y="341"/>
                    <a:pt x="163" y="341"/>
                    <a:pt x="163" y="341"/>
                  </a:cubicBezTo>
                  <a:cubicBezTo>
                    <a:pt x="170" y="344"/>
                    <a:pt x="170" y="344"/>
                    <a:pt x="170" y="344"/>
                  </a:cubicBezTo>
                  <a:cubicBezTo>
                    <a:pt x="177" y="348"/>
                    <a:pt x="177" y="348"/>
                    <a:pt x="177" y="348"/>
                  </a:cubicBezTo>
                  <a:cubicBezTo>
                    <a:pt x="177" y="348"/>
                    <a:pt x="176" y="351"/>
                    <a:pt x="178" y="351"/>
                  </a:cubicBezTo>
                  <a:cubicBezTo>
                    <a:pt x="179" y="351"/>
                    <a:pt x="183" y="351"/>
                    <a:pt x="183" y="351"/>
                  </a:cubicBezTo>
                  <a:cubicBezTo>
                    <a:pt x="186" y="359"/>
                    <a:pt x="186" y="359"/>
                    <a:pt x="186" y="359"/>
                  </a:cubicBezTo>
                  <a:cubicBezTo>
                    <a:pt x="181" y="359"/>
                    <a:pt x="181" y="359"/>
                    <a:pt x="181" y="359"/>
                  </a:cubicBezTo>
                  <a:cubicBezTo>
                    <a:pt x="184" y="367"/>
                    <a:pt x="184" y="367"/>
                    <a:pt x="184" y="367"/>
                  </a:cubicBezTo>
                  <a:cubicBezTo>
                    <a:pt x="186" y="371"/>
                    <a:pt x="186" y="371"/>
                    <a:pt x="186" y="371"/>
                  </a:cubicBezTo>
                  <a:cubicBezTo>
                    <a:pt x="185" y="376"/>
                    <a:pt x="185" y="376"/>
                    <a:pt x="185" y="376"/>
                  </a:cubicBezTo>
                  <a:cubicBezTo>
                    <a:pt x="182" y="379"/>
                    <a:pt x="182" y="379"/>
                    <a:pt x="182" y="379"/>
                  </a:cubicBezTo>
                  <a:cubicBezTo>
                    <a:pt x="182" y="379"/>
                    <a:pt x="182" y="381"/>
                    <a:pt x="182" y="381"/>
                  </a:cubicBezTo>
                  <a:cubicBezTo>
                    <a:pt x="182" y="382"/>
                    <a:pt x="184" y="382"/>
                    <a:pt x="184" y="382"/>
                  </a:cubicBezTo>
                  <a:cubicBezTo>
                    <a:pt x="184" y="382"/>
                    <a:pt x="186" y="384"/>
                    <a:pt x="186" y="385"/>
                  </a:cubicBezTo>
                  <a:cubicBezTo>
                    <a:pt x="186" y="386"/>
                    <a:pt x="189" y="387"/>
                    <a:pt x="189" y="388"/>
                  </a:cubicBezTo>
                  <a:cubicBezTo>
                    <a:pt x="190" y="389"/>
                    <a:pt x="193" y="392"/>
                    <a:pt x="193" y="392"/>
                  </a:cubicBezTo>
                  <a:cubicBezTo>
                    <a:pt x="194" y="394"/>
                    <a:pt x="194" y="394"/>
                    <a:pt x="194" y="394"/>
                  </a:cubicBezTo>
                  <a:cubicBezTo>
                    <a:pt x="198" y="396"/>
                    <a:pt x="198" y="396"/>
                    <a:pt x="198" y="396"/>
                  </a:cubicBezTo>
                  <a:cubicBezTo>
                    <a:pt x="198" y="396"/>
                    <a:pt x="198" y="396"/>
                    <a:pt x="198" y="397"/>
                  </a:cubicBezTo>
                  <a:cubicBezTo>
                    <a:pt x="198" y="399"/>
                    <a:pt x="200" y="401"/>
                    <a:pt x="200" y="401"/>
                  </a:cubicBezTo>
                  <a:cubicBezTo>
                    <a:pt x="204" y="404"/>
                    <a:pt x="204" y="404"/>
                    <a:pt x="204" y="404"/>
                  </a:cubicBezTo>
                  <a:cubicBezTo>
                    <a:pt x="204" y="404"/>
                    <a:pt x="204" y="403"/>
                    <a:pt x="204" y="405"/>
                  </a:cubicBezTo>
                  <a:cubicBezTo>
                    <a:pt x="204" y="407"/>
                    <a:pt x="204" y="410"/>
                    <a:pt x="204" y="410"/>
                  </a:cubicBezTo>
                  <a:cubicBezTo>
                    <a:pt x="208" y="410"/>
                    <a:pt x="208" y="410"/>
                    <a:pt x="208" y="410"/>
                  </a:cubicBezTo>
                  <a:cubicBezTo>
                    <a:pt x="207" y="414"/>
                    <a:pt x="207" y="414"/>
                    <a:pt x="207" y="414"/>
                  </a:cubicBezTo>
                  <a:cubicBezTo>
                    <a:pt x="207" y="414"/>
                    <a:pt x="205" y="414"/>
                    <a:pt x="207" y="417"/>
                  </a:cubicBezTo>
                  <a:cubicBezTo>
                    <a:pt x="209" y="419"/>
                    <a:pt x="209" y="421"/>
                    <a:pt x="209" y="421"/>
                  </a:cubicBezTo>
                  <a:cubicBezTo>
                    <a:pt x="216" y="426"/>
                    <a:pt x="216" y="426"/>
                    <a:pt x="216" y="426"/>
                  </a:cubicBezTo>
                  <a:cubicBezTo>
                    <a:pt x="220" y="426"/>
                    <a:pt x="220" y="426"/>
                    <a:pt x="220" y="426"/>
                  </a:cubicBezTo>
                  <a:cubicBezTo>
                    <a:pt x="224" y="425"/>
                    <a:pt x="224" y="425"/>
                    <a:pt x="224" y="425"/>
                  </a:cubicBezTo>
                  <a:cubicBezTo>
                    <a:pt x="226" y="421"/>
                    <a:pt x="226" y="421"/>
                    <a:pt x="226" y="421"/>
                  </a:cubicBezTo>
                  <a:cubicBezTo>
                    <a:pt x="226" y="421"/>
                    <a:pt x="229" y="421"/>
                    <a:pt x="232" y="422"/>
                  </a:cubicBezTo>
                  <a:cubicBezTo>
                    <a:pt x="234" y="423"/>
                    <a:pt x="238" y="422"/>
                    <a:pt x="238" y="422"/>
                  </a:cubicBezTo>
                  <a:cubicBezTo>
                    <a:pt x="238" y="422"/>
                    <a:pt x="238" y="422"/>
                    <a:pt x="238" y="424"/>
                  </a:cubicBezTo>
                  <a:cubicBezTo>
                    <a:pt x="239" y="426"/>
                    <a:pt x="241" y="425"/>
                    <a:pt x="241" y="425"/>
                  </a:cubicBezTo>
                  <a:cubicBezTo>
                    <a:pt x="241" y="425"/>
                    <a:pt x="244" y="425"/>
                    <a:pt x="244" y="426"/>
                  </a:cubicBezTo>
                  <a:cubicBezTo>
                    <a:pt x="244" y="427"/>
                    <a:pt x="246" y="428"/>
                    <a:pt x="247" y="430"/>
                  </a:cubicBezTo>
                  <a:cubicBezTo>
                    <a:pt x="248" y="432"/>
                    <a:pt x="248" y="431"/>
                    <a:pt x="249" y="432"/>
                  </a:cubicBezTo>
                  <a:cubicBezTo>
                    <a:pt x="249" y="433"/>
                    <a:pt x="245" y="434"/>
                    <a:pt x="250" y="434"/>
                  </a:cubicBezTo>
                  <a:cubicBezTo>
                    <a:pt x="254" y="435"/>
                    <a:pt x="264" y="436"/>
                    <a:pt x="264" y="436"/>
                  </a:cubicBezTo>
                  <a:cubicBezTo>
                    <a:pt x="264" y="436"/>
                    <a:pt x="270" y="434"/>
                    <a:pt x="273" y="434"/>
                  </a:cubicBezTo>
                  <a:cubicBezTo>
                    <a:pt x="276" y="434"/>
                    <a:pt x="276" y="435"/>
                    <a:pt x="276" y="435"/>
                  </a:cubicBezTo>
                  <a:cubicBezTo>
                    <a:pt x="279" y="435"/>
                    <a:pt x="279" y="435"/>
                    <a:pt x="279" y="435"/>
                  </a:cubicBezTo>
                  <a:cubicBezTo>
                    <a:pt x="279" y="435"/>
                    <a:pt x="281" y="434"/>
                    <a:pt x="281" y="433"/>
                  </a:cubicBezTo>
                  <a:cubicBezTo>
                    <a:pt x="281" y="432"/>
                    <a:pt x="282" y="429"/>
                    <a:pt x="282" y="429"/>
                  </a:cubicBezTo>
                  <a:cubicBezTo>
                    <a:pt x="282" y="429"/>
                    <a:pt x="281" y="427"/>
                    <a:pt x="283" y="427"/>
                  </a:cubicBezTo>
                  <a:cubicBezTo>
                    <a:pt x="285" y="427"/>
                    <a:pt x="286" y="426"/>
                    <a:pt x="286" y="426"/>
                  </a:cubicBezTo>
                  <a:cubicBezTo>
                    <a:pt x="289" y="424"/>
                    <a:pt x="289" y="424"/>
                    <a:pt x="289" y="424"/>
                  </a:cubicBezTo>
                  <a:cubicBezTo>
                    <a:pt x="288" y="416"/>
                    <a:pt x="288" y="416"/>
                    <a:pt x="288" y="416"/>
                  </a:cubicBezTo>
                  <a:cubicBezTo>
                    <a:pt x="288" y="416"/>
                    <a:pt x="288" y="413"/>
                    <a:pt x="287" y="412"/>
                  </a:cubicBezTo>
                  <a:cubicBezTo>
                    <a:pt x="285" y="411"/>
                    <a:pt x="282" y="408"/>
                    <a:pt x="282" y="408"/>
                  </a:cubicBezTo>
                  <a:cubicBezTo>
                    <a:pt x="281" y="405"/>
                    <a:pt x="281" y="405"/>
                    <a:pt x="281" y="405"/>
                  </a:cubicBezTo>
                  <a:cubicBezTo>
                    <a:pt x="277" y="402"/>
                    <a:pt x="277" y="402"/>
                    <a:pt x="277" y="402"/>
                  </a:cubicBezTo>
                  <a:cubicBezTo>
                    <a:pt x="277" y="402"/>
                    <a:pt x="276" y="400"/>
                    <a:pt x="275" y="400"/>
                  </a:cubicBezTo>
                  <a:cubicBezTo>
                    <a:pt x="274" y="401"/>
                    <a:pt x="275" y="401"/>
                    <a:pt x="273" y="404"/>
                  </a:cubicBezTo>
                  <a:cubicBezTo>
                    <a:pt x="271" y="406"/>
                    <a:pt x="268" y="407"/>
                    <a:pt x="268" y="407"/>
                  </a:cubicBezTo>
                  <a:cubicBezTo>
                    <a:pt x="262" y="409"/>
                    <a:pt x="262" y="409"/>
                    <a:pt x="262" y="409"/>
                  </a:cubicBezTo>
                  <a:cubicBezTo>
                    <a:pt x="262" y="409"/>
                    <a:pt x="258" y="407"/>
                    <a:pt x="257" y="405"/>
                  </a:cubicBezTo>
                  <a:cubicBezTo>
                    <a:pt x="256" y="404"/>
                    <a:pt x="249" y="398"/>
                    <a:pt x="249" y="398"/>
                  </a:cubicBezTo>
                  <a:cubicBezTo>
                    <a:pt x="249" y="398"/>
                    <a:pt x="245" y="395"/>
                    <a:pt x="244" y="395"/>
                  </a:cubicBezTo>
                  <a:cubicBezTo>
                    <a:pt x="242" y="395"/>
                    <a:pt x="240" y="395"/>
                    <a:pt x="240" y="395"/>
                  </a:cubicBezTo>
                  <a:cubicBezTo>
                    <a:pt x="237" y="390"/>
                    <a:pt x="237" y="390"/>
                    <a:pt x="237" y="390"/>
                  </a:cubicBezTo>
                  <a:cubicBezTo>
                    <a:pt x="236" y="389"/>
                    <a:pt x="236" y="389"/>
                    <a:pt x="236" y="389"/>
                  </a:cubicBezTo>
                  <a:cubicBezTo>
                    <a:pt x="236" y="389"/>
                    <a:pt x="233" y="386"/>
                    <a:pt x="235" y="386"/>
                  </a:cubicBezTo>
                  <a:cubicBezTo>
                    <a:pt x="238" y="386"/>
                    <a:pt x="239" y="383"/>
                    <a:pt x="239" y="383"/>
                  </a:cubicBezTo>
                  <a:cubicBezTo>
                    <a:pt x="239" y="380"/>
                    <a:pt x="239" y="380"/>
                    <a:pt x="239" y="380"/>
                  </a:cubicBezTo>
                  <a:cubicBezTo>
                    <a:pt x="239" y="378"/>
                    <a:pt x="239" y="378"/>
                    <a:pt x="239" y="378"/>
                  </a:cubicBezTo>
                  <a:cubicBezTo>
                    <a:pt x="238" y="373"/>
                    <a:pt x="238" y="373"/>
                    <a:pt x="238" y="373"/>
                  </a:cubicBezTo>
                  <a:cubicBezTo>
                    <a:pt x="238" y="373"/>
                    <a:pt x="237" y="368"/>
                    <a:pt x="238" y="367"/>
                  </a:cubicBezTo>
                  <a:cubicBezTo>
                    <a:pt x="240" y="367"/>
                    <a:pt x="246" y="366"/>
                    <a:pt x="246" y="366"/>
                  </a:cubicBezTo>
                  <a:cubicBezTo>
                    <a:pt x="246" y="366"/>
                    <a:pt x="249" y="367"/>
                    <a:pt x="252" y="368"/>
                  </a:cubicBezTo>
                  <a:cubicBezTo>
                    <a:pt x="254" y="368"/>
                    <a:pt x="256" y="369"/>
                    <a:pt x="256" y="369"/>
                  </a:cubicBezTo>
                  <a:cubicBezTo>
                    <a:pt x="256" y="369"/>
                    <a:pt x="262" y="372"/>
                    <a:pt x="263" y="373"/>
                  </a:cubicBezTo>
                  <a:cubicBezTo>
                    <a:pt x="263" y="374"/>
                    <a:pt x="265" y="375"/>
                    <a:pt x="267" y="376"/>
                  </a:cubicBezTo>
                  <a:cubicBezTo>
                    <a:pt x="270" y="378"/>
                    <a:pt x="276" y="376"/>
                    <a:pt x="276" y="376"/>
                  </a:cubicBezTo>
                  <a:cubicBezTo>
                    <a:pt x="276" y="376"/>
                    <a:pt x="279" y="375"/>
                    <a:pt x="281" y="375"/>
                  </a:cubicBezTo>
                  <a:cubicBezTo>
                    <a:pt x="282" y="375"/>
                    <a:pt x="291" y="375"/>
                    <a:pt x="291" y="375"/>
                  </a:cubicBezTo>
                  <a:cubicBezTo>
                    <a:pt x="291" y="375"/>
                    <a:pt x="295" y="375"/>
                    <a:pt x="296" y="375"/>
                  </a:cubicBezTo>
                  <a:cubicBezTo>
                    <a:pt x="297" y="375"/>
                    <a:pt x="301" y="375"/>
                    <a:pt x="301" y="375"/>
                  </a:cubicBezTo>
                  <a:cubicBezTo>
                    <a:pt x="309" y="377"/>
                    <a:pt x="309" y="377"/>
                    <a:pt x="309" y="377"/>
                  </a:cubicBezTo>
                  <a:cubicBezTo>
                    <a:pt x="315" y="374"/>
                    <a:pt x="315" y="374"/>
                    <a:pt x="315" y="374"/>
                  </a:cubicBezTo>
                  <a:cubicBezTo>
                    <a:pt x="315" y="374"/>
                    <a:pt x="315" y="369"/>
                    <a:pt x="317" y="369"/>
                  </a:cubicBezTo>
                  <a:cubicBezTo>
                    <a:pt x="318" y="369"/>
                    <a:pt x="320" y="369"/>
                    <a:pt x="322" y="369"/>
                  </a:cubicBezTo>
                  <a:cubicBezTo>
                    <a:pt x="324" y="370"/>
                    <a:pt x="330" y="368"/>
                    <a:pt x="330" y="368"/>
                  </a:cubicBezTo>
                  <a:cubicBezTo>
                    <a:pt x="324" y="360"/>
                    <a:pt x="324" y="360"/>
                    <a:pt x="324" y="360"/>
                  </a:cubicBezTo>
                  <a:cubicBezTo>
                    <a:pt x="324" y="360"/>
                    <a:pt x="324" y="360"/>
                    <a:pt x="322" y="356"/>
                  </a:cubicBezTo>
                  <a:cubicBezTo>
                    <a:pt x="321" y="352"/>
                    <a:pt x="318" y="348"/>
                    <a:pt x="318" y="348"/>
                  </a:cubicBezTo>
                  <a:cubicBezTo>
                    <a:pt x="318" y="348"/>
                    <a:pt x="314" y="347"/>
                    <a:pt x="311" y="346"/>
                  </a:cubicBezTo>
                  <a:cubicBezTo>
                    <a:pt x="308" y="345"/>
                    <a:pt x="310" y="346"/>
                    <a:pt x="308" y="344"/>
                  </a:cubicBezTo>
                  <a:cubicBezTo>
                    <a:pt x="306" y="343"/>
                    <a:pt x="297" y="338"/>
                    <a:pt x="297" y="338"/>
                  </a:cubicBezTo>
                  <a:cubicBezTo>
                    <a:pt x="297" y="338"/>
                    <a:pt x="293" y="337"/>
                    <a:pt x="292" y="335"/>
                  </a:cubicBezTo>
                  <a:cubicBezTo>
                    <a:pt x="291" y="332"/>
                    <a:pt x="292" y="323"/>
                    <a:pt x="292" y="323"/>
                  </a:cubicBezTo>
                  <a:cubicBezTo>
                    <a:pt x="293" y="318"/>
                    <a:pt x="293" y="318"/>
                    <a:pt x="293" y="318"/>
                  </a:cubicBezTo>
                  <a:cubicBezTo>
                    <a:pt x="298" y="308"/>
                    <a:pt x="298" y="308"/>
                    <a:pt x="298" y="308"/>
                  </a:cubicBezTo>
                  <a:cubicBezTo>
                    <a:pt x="300" y="299"/>
                    <a:pt x="300" y="299"/>
                    <a:pt x="300" y="299"/>
                  </a:cubicBezTo>
                  <a:cubicBezTo>
                    <a:pt x="310" y="287"/>
                    <a:pt x="310" y="287"/>
                    <a:pt x="310" y="287"/>
                  </a:cubicBezTo>
                  <a:cubicBezTo>
                    <a:pt x="313" y="278"/>
                    <a:pt x="313" y="278"/>
                    <a:pt x="313" y="278"/>
                  </a:cubicBezTo>
                  <a:cubicBezTo>
                    <a:pt x="315" y="269"/>
                    <a:pt x="315" y="269"/>
                    <a:pt x="315" y="269"/>
                  </a:cubicBezTo>
                  <a:cubicBezTo>
                    <a:pt x="315" y="260"/>
                    <a:pt x="315" y="260"/>
                    <a:pt x="315" y="260"/>
                  </a:cubicBezTo>
                  <a:cubicBezTo>
                    <a:pt x="315" y="253"/>
                    <a:pt x="315" y="253"/>
                    <a:pt x="315" y="253"/>
                  </a:cubicBezTo>
                  <a:cubicBezTo>
                    <a:pt x="328" y="253"/>
                    <a:pt x="328" y="253"/>
                    <a:pt x="328" y="253"/>
                  </a:cubicBezTo>
                  <a:cubicBezTo>
                    <a:pt x="328" y="256"/>
                    <a:pt x="328" y="256"/>
                    <a:pt x="328" y="256"/>
                  </a:cubicBezTo>
                  <a:cubicBezTo>
                    <a:pt x="328" y="256"/>
                    <a:pt x="330" y="252"/>
                    <a:pt x="331" y="252"/>
                  </a:cubicBezTo>
                  <a:cubicBezTo>
                    <a:pt x="332" y="252"/>
                    <a:pt x="340" y="247"/>
                    <a:pt x="340" y="247"/>
                  </a:cubicBezTo>
                  <a:cubicBezTo>
                    <a:pt x="343" y="249"/>
                    <a:pt x="343" y="249"/>
                    <a:pt x="343" y="249"/>
                  </a:cubicBezTo>
                  <a:cubicBezTo>
                    <a:pt x="351" y="251"/>
                    <a:pt x="351" y="251"/>
                    <a:pt x="351" y="251"/>
                  </a:cubicBezTo>
                  <a:cubicBezTo>
                    <a:pt x="351" y="251"/>
                    <a:pt x="354" y="252"/>
                    <a:pt x="353" y="254"/>
                  </a:cubicBezTo>
                  <a:cubicBezTo>
                    <a:pt x="352" y="256"/>
                    <a:pt x="352" y="256"/>
                    <a:pt x="353" y="256"/>
                  </a:cubicBezTo>
                  <a:cubicBezTo>
                    <a:pt x="354" y="256"/>
                    <a:pt x="358" y="253"/>
                    <a:pt x="358" y="253"/>
                  </a:cubicBezTo>
                  <a:cubicBezTo>
                    <a:pt x="365" y="256"/>
                    <a:pt x="365" y="256"/>
                    <a:pt x="365" y="256"/>
                  </a:cubicBezTo>
                  <a:cubicBezTo>
                    <a:pt x="359" y="249"/>
                    <a:pt x="359" y="249"/>
                    <a:pt x="359" y="249"/>
                  </a:cubicBezTo>
                  <a:cubicBezTo>
                    <a:pt x="359" y="249"/>
                    <a:pt x="358" y="244"/>
                    <a:pt x="358" y="242"/>
                  </a:cubicBezTo>
                  <a:cubicBezTo>
                    <a:pt x="358" y="240"/>
                    <a:pt x="357" y="232"/>
                    <a:pt x="357" y="232"/>
                  </a:cubicBezTo>
                  <a:cubicBezTo>
                    <a:pt x="356" y="226"/>
                    <a:pt x="356" y="226"/>
                    <a:pt x="356" y="226"/>
                  </a:cubicBezTo>
                  <a:cubicBezTo>
                    <a:pt x="354" y="221"/>
                    <a:pt x="354" y="221"/>
                    <a:pt x="354" y="221"/>
                  </a:cubicBezTo>
                  <a:cubicBezTo>
                    <a:pt x="351" y="218"/>
                    <a:pt x="351" y="218"/>
                    <a:pt x="351" y="218"/>
                  </a:cubicBezTo>
                  <a:cubicBezTo>
                    <a:pt x="350" y="213"/>
                    <a:pt x="350" y="213"/>
                    <a:pt x="350" y="213"/>
                  </a:cubicBezTo>
                  <a:cubicBezTo>
                    <a:pt x="348" y="209"/>
                    <a:pt x="348" y="209"/>
                    <a:pt x="348" y="209"/>
                  </a:cubicBezTo>
                  <a:cubicBezTo>
                    <a:pt x="341" y="205"/>
                    <a:pt x="341" y="205"/>
                    <a:pt x="341" y="205"/>
                  </a:cubicBezTo>
                  <a:cubicBezTo>
                    <a:pt x="336" y="204"/>
                    <a:pt x="336" y="204"/>
                    <a:pt x="336" y="204"/>
                  </a:cubicBezTo>
                  <a:cubicBezTo>
                    <a:pt x="332" y="205"/>
                    <a:pt x="332" y="205"/>
                    <a:pt x="332" y="205"/>
                  </a:cubicBezTo>
                  <a:cubicBezTo>
                    <a:pt x="328" y="205"/>
                    <a:pt x="328" y="205"/>
                    <a:pt x="328" y="205"/>
                  </a:cubicBezTo>
                  <a:cubicBezTo>
                    <a:pt x="325" y="200"/>
                    <a:pt x="325" y="200"/>
                    <a:pt x="325" y="200"/>
                  </a:cubicBezTo>
                  <a:cubicBezTo>
                    <a:pt x="325" y="200"/>
                    <a:pt x="324" y="193"/>
                    <a:pt x="324" y="192"/>
                  </a:cubicBezTo>
                  <a:cubicBezTo>
                    <a:pt x="324" y="191"/>
                    <a:pt x="322" y="184"/>
                    <a:pt x="322" y="184"/>
                  </a:cubicBezTo>
                  <a:cubicBezTo>
                    <a:pt x="321" y="176"/>
                    <a:pt x="321" y="176"/>
                    <a:pt x="321" y="176"/>
                  </a:cubicBezTo>
                  <a:cubicBezTo>
                    <a:pt x="318" y="168"/>
                    <a:pt x="318" y="168"/>
                    <a:pt x="318" y="168"/>
                  </a:cubicBezTo>
                  <a:cubicBezTo>
                    <a:pt x="318" y="168"/>
                    <a:pt x="316" y="163"/>
                    <a:pt x="315" y="161"/>
                  </a:cubicBezTo>
                  <a:cubicBezTo>
                    <a:pt x="314" y="159"/>
                    <a:pt x="312" y="155"/>
                    <a:pt x="312" y="155"/>
                  </a:cubicBezTo>
                  <a:cubicBezTo>
                    <a:pt x="310" y="148"/>
                    <a:pt x="310" y="148"/>
                    <a:pt x="310" y="148"/>
                  </a:cubicBezTo>
                  <a:cubicBezTo>
                    <a:pt x="302" y="146"/>
                    <a:pt x="302" y="146"/>
                    <a:pt x="302" y="146"/>
                  </a:cubicBezTo>
                  <a:cubicBezTo>
                    <a:pt x="289" y="142"/>
                    <a:pt x="289" y="142"/>
                    <a:pt x="289" y="142"/>
                  </a:cubicBezTo>
                  <a:cubicBezTo>
                    <a:pt x="282" y="139"/>
                    <a:pt x="282" y="139"/>
                    <a:pt x="282" y="139"/>
                  </a:cubicBezTo>
                  <a:cubicBezTo>
                    <a:pt x="283" y="136"/>
                    <a:pt x="283" y="136"/>
                    <a:pt x="283" y="136"/>
                  </a:cubicBezTo>
                  <a:cubicBezTo>
                    <a:pt x="287" y="135"/>
                    <a:pt x="287" y="135"/>
                    <a:pt x="287" y="135"/>
                  </a:cubicBezTo>
                  <a:cubicBezTo>
                    <a:pt x="287" y="135"/>
                    <a:pt x="289" y="135"/>
                    <a:pt x="291" y="135"/>
                  </a:cubicBezTo>
                  <a:cubicBezTo>
                    <a:pt x="294" y="135"/>
                    <a:pt x="296" y="135"/>
                    <a:pt x="298" y="135"/>
                  </a:cubicBezTo>
                  <a:cubicBezTo>
                    <a:pt x="300" y="135"/>
                    <a:pt x="303" y="135"/>
                    <a:pt x="303" y="135"/>
                  </a:cubicBezTo>
                  <a:cubicBezTo>
                    <a:pt x="307" y="130"/>
                    <a:pt x="307" y="130"/>
                    <a:pt x="307" y="130"/>
                  </a:cubicBezTo>
                  <a:cubicBezTo>
                    <a:pt x="322" y="122"/>
                    <a:pt x="322" y="122"/>
                    <a:pt x="322" y="122"/>
                  </a:cubicBezTo>
                  <a:cubicBezTo>
                    <a:pt x="329" y="121"/>
                    <a:pt x="329" y="121"/>
                    <a:pt x="329" y="121"/>
                  </a:cubicBezTo>
                  <a:cubicBezTo>
                    <a:pt x="336" y="121"/>
                    <a:pt x="336" y="121"/>
                    <a:pt x="336" y="121"/>
                  </a:cubicBezTo>
                  <a:cubicBezTo>
                    <a:pt x="336" y="121"/>
                    <a:pt x="336" y="125"/>
                    <a:pt x="338" y="126"/>
                  </a:cubicBezTo>
                  <a:cubicBezTo>
                    <a:pt x="340" y="127"/>
                    <a:pt x="341" y="127"/>
                    <a:pt x="342" y="128"/>
                  </a:cubicBezTo>
                  <a:cubicBezTo>
                    <a:pt x="344" y="128"/>
                    <a:pt x="350" y="129"/>
                    <a:pt x="350" y="129"/>
                  </a:cubicBezTo>
                  <a:cubicBezTo>
                    <a:pt x="354" y="131"/>
                    <a:pt x="354" y="131"/>
                    <a:pt x="354" y="131"/>
                  </a:cubicBezTo>
                  <a:cubicBezTo>
                    <a:pt x="358" y="137"/>
                    <a:pt x="358" y="137"/>
                    <a:pt x="358" y="137"/>
                  </a:cubicBezTo>
                  <a:cubicBezTo>
                    <a:pt x="365" y="141"/>
                    <a:pt x="365" y="141"/>
                    <a:pt x="365" y="141"/>
                  </a:cubicBezTo>
                  <a:cubicBezTo>
                    <a:pt x="365" y="141"/>
                    <a:pt x="366" y="144"/>
                    <a:pt x="365" y="145"/>
                  </a:cubicBezTo>
                  <a:cubicBezTo>
                    <a:pt x="364" y="146"/>
                    <a:pt x="365" y="149"/>
                    <a:pt x="361" y="151"/>
                  </a:cubicBezTo>
                  <a:cubicBezTo>
                    <a:pt x="357" y="153"/>
                    <a:pt x="352" y="157"/>
                    <a:pt x="351" y="157"/>
                  </a:cubicBezTo>
                  <a:cubicBezTo>
                    <a:pt x="350" y="158"/>
                    <a:pt x="347" y="162"/>
                    <a:pt x="347" y="162"/>
                  </a:cubicBezTo>
                  <a:cubicBezTo>
                    <a:pt x="345" y="166"/>
                    <a:pt x="345" y="166"/>
                    <a:pt x="345" y="166"/>
                  </a:cubicBezTo>
                  <a:cubicBezTo>
                    <a:pt x="346" y="169"/>
                    <a:pt x="346" y="169"/>
                    <a:pt x="346" y="169"/>
                  </a:cubicBezTo>
                  <a:cubicBezTo>
                    <a:pt x="346" y="169"/>
                    <a:pt x="346" y="170"/>
                    <a:pt x="346" y="171"/>
                  </a:cubicBezTo>
                  <a:cubicBezTo>
                    <a:pt x="345" y="173"/>
                    <a:pt x="344" y="176"/>
                    <a:pt x="344" y="176"/>
                  </a:cubicBezTo>
                  <a:cubicBezTo>
                    <a:pt x="345" y="181"/>
                    <a:pt x="345" y="181"/>
                    <a:pt x="345" y="181"/>
                  </a:cubicBezTo>
                  <a:cubicBezTo>
                    <a:pt x="345" y="181"/>
                    <a:pt x="346" y="183"/>
                    <a:pt x="347" y="185"/>
                  </a:cubicBezTo>
                  <a:cubicBezTo>
                    <a:pt x="347" y="186"/>
                    <a:pt x="356" y="188"/>
                    <a:pt x="356" y="188"/>
                  </a:cubicBezTo>
                  <a:cubicBezTo>
                    <a:pt x="365" y="189"/>
                    <a:pt x="365" y="189"/>
                    <a:pt x="365" y="189"/>
                  </a:cubicBezTo>
                  <a:cubicBezTo>
                    <a:pt x="372" y="196"/>
                    <a:pt x="372" y="196"/>
                    <a:pt x="372" y="196"/>
                  </a:cubicBezTo>
                  <a:cubicBezTo>
                    <a:pt x="378" y="199"/>
                    <a:pt x="378" y="199"/>
                    <a:pt x="378" y="199"/>
                  </a:cubicBezTo>
                  <a:cubicBezTo>
                    <a:pt x="385" y="198"/>
                    <a:pt x="385" y="198"/>
                    <a:pt x="385" y="198"/>
                  </a:cubicBezTo>
                  <a:cubicBezTo>
                    <a:pt x="392" y="193"/>
                    <a:pt x="392" y="193"/>
                    <a:pt x="392" y="193"/>
                  </a:cubicBezTo>
                  <a:cubicBezTo>
                    <a:pt x="397" y="190"/>
                    <a:pt x="397" y="190"/>
                    <a:pt x="397" y="190"/>
                  </a:cubicBezTo>
                  <a:cubicBezTo>
                    <a:pt x="397" y="190"/>
                    <a:pt x="400" y="186"/>
                    <a:pt x="401" y="185"/>
                  </a:cubicBezTo>
                  <a:cubicBezTo>
                    <a:pt x="402" y="184"/>
                    <a:pt x="405" y="181"/>
                    <a:pt x="405" y="181"/>
                  </a:cubicBezTo>
                  <a:cubicBezTo>
                    <a:pt x="405" y="181"/>
                    <a:pt x="407" y="179"/>
                    <a:pt x="407" y="178"/>
                  </a:cubicBezTo>
                  <a:cubicBezTo>
                    <a:pt x="407" y="177"/>
                    <a:pt x="406" y="169"/>
                    <a:pt x="406" y="169"/>
                  </a:cubicBezTo>
                  <a:cubicBezTo>
                    <a:pt x="404" y="163"/>
                    <a:pt x="404" y="163"/>
                    <a:pt x="404" y="163"/>
                  </a:cubicBezTo>
                  <a:cubicBezTo>
                    <a:pt x="401" y="156"/>
                    <a:pt x="401" y="156"/>
                    <a:pt x="401" y="156"/>
                  </a:cubicBezTo>
                  <a:cubicBezTo>
                    <a:pt x="401" y="156"/>
                    <a:pt x="399" y="153"/>
                    <a:pt x="399" y="151"/>
                  </a:cubicBezTo>
                  <a:cubicBezTo>
                    <a:pt x="399" y="150"/>
                    <a:pt x="398" y="146"/>
                    <a:pt x="398" y="146"/>
                  </a:cubicBezTo>
                  <a:cubicBezTo>
                    <a:pt x="394" y="142"/>
                    <a:pt x="394" y="142"/>
                    <a:pt x="394" y="142"/>
                  </a:cubicBezTo>
                  <a:cubicBezTo>
                    <a:pt x="396" y="138"/>
                    <a:pt x="396" y="138"/>
                    <a:pt x="396" y="138"/>
                  </a:cubicBezTo>
                  <a:cubicBezTo>
                    <a:pt x="398" y="135"/>
                    <a:pt x="398" y="135"/>
                    <a:pt x="398" y="135"/>
                  </a:cubicBezTo>
                  <a:cubicBezTo>
                    <a:pt x="403" y="129"/>
                    <a:pt x="403" y="129"/>
                    <a:pt x="403" y="129"/>
                  </a:cubicBezTo>
                  <a:cubicBezTo>
                    <a:pt x="405" y="125"/>
                    <a:pt x="405" y="125"/>
                    <a:pt x="405" y="125"/>
                  </a:cubicBezTo>
                  <a:cubicBezTo>
                    <a:pt x="401" y="120"/>
                    <a:pt x="401" y="120"/>
                    <a:pt x="401" y="120"/>
                  </a:cubicBezTo>
                  <a:cubicBezTo>
                    <a:pt x="398" y="119"/>
                    <a:pt x="398" y="119"/>
                    <a:pt x="398" y="119"/>
                  </a:cubicBezTo>
                  <a:cubicBezTo>
                    <a:pt x="404" y="116"/>
                    <a:pt x="404" y="116"/>
                    <a:pt x="404" y="116"/>
                  </a:cubicBezTo>
                  <a:cubicBezTo>
                    <a:pt x="408" y="114"/>
                    <a:pt x="408" y="114"/>
                    <a:pt x="408" y="114"/>
                  </a:cubicBezTo>
                  <a:cubicBezTo>
                    <a:pt x="413" y="102"/>
                    <a:pt x="413" y="102"/>
                    <a:pt x="413" y="102"/>
                  </a:cubicBezTo>
                  <a:cubicBezTo>
                    <a:pt x="416" y="95"/>
                    <a:pt x="416" y="95"/>
                    <a:pt x="416" y="95"/>
                  </a:cubicBezTo>
                  <a:cubicBezTo>
                    <a:pt x="420" y="84"/>
                    <a:pt x="420" y="84"/>
                    <a:pt x="420" y="84"/>
                  </a:cubicBezTo>
                  <a:cubicBezTo>
                    <a:pt x="420" y="84"/>
                    <a:pt x="422" y="76"/>
                    <a:pt x="422" y="75"/>
                  </a:cubicBezTo>
                  <a:cubicBezTo>
                    <a:pt x="422" y="74"/>
                    <a:pt x="425" y="72"/>
                    <a:pt x="425" y="72"/>
                  </a:cubicBezTo>
                  <a:cubicBezTo>
                    <a:pt x="429" y="67"/>
                    <a:pt x="429" y="67"/>
                    <a:pt x="429" y="67"/>
                  </a:cubicBezTo>
                  <a:cubicBezTo>
                    <a:pt x="432" y="61"/>
                    <a:pt x="432" y="61"/>
                    <a:pt x="432" y="61"/>
                  </a:cubicBezTo>
                  <a:cubicBezTo>
                    <a:pt x="434" y="57"/>
                    <a:pt x="434" y="57"/>
                    <a:pt x="434" y="57"/>
                  </a:cubicBezTo>
                  <a:cubicBezTo>
                    <a:pt x="439" y="49"/>
                    <a:pt x="439" y="49"/>
                    <a:pt x="439" y="49"/>
                  </a:cubicBezTo>
                  <a:cubicBezTo>
                    <a:pt x="443" y="51"/>
                    <a:pt x="443" y="51"/>
                    <a:pt x="443" y="51"/>
                  </a:cubicBezTo>
                  <a:cubicBezTo>
                    <a:pt x="443" y="51"/>
                    <a:pt x="445" y="53"/>
                    <a:pt x="445" y="55"/>
                  </a:cubicBezTo>
                  <a:cubicBezTo>
                    <a:pt x="445" y="57"/>
                    <a:pt x="444" y="58"/>
                    <a:pt x="445" y="58"/>
                  </a:cubicBezTo>
                  <a:cubicBezTo>
                    <a:pt x="447" y="58"/>
                    <a:pt x="446" y="58"/>
                    <a:pt x="447" y="57"/>
                  </a:cubicBezTo>
                  <a:cubicBezTo>
                    <a:pt x="449" y="55"/>
                    <a:pt x="450" y="51"/>
                    <a:pt x="450" y="50"/>
                  </a:cubicBezTo>
                  <a:cubicBezTo>
                    <a:pt x="450" y="49"/>
                    <a:pt x="452" y="49"/>
                    <a:pt x="450" y="48"/>
                  </a:cubicBezTo>
                  <a:cubicBezTo>
                    <a:pt x="447" y="47"/>
                    <a:pt x="443" y="45"/>
                    <a:pt x="443" y="45"/>
                  </a:cubicBezTo>
                  <a:cubicBezTo>
                    <a:pt x="443" y="45"/>
                    <a:pt x="439" y="44"/>
                    <a:pt x="439" y="43"/>
                  </a:cubicBezTo>
                  <a:cubicBezTo>
                    <a:pt x="440" y="42"/>
                    <a:pt x="443" y="33"/>
                    <a:pt x="443" y="33"/>
                  </a:cubicBezTo>
                  <a:cubicBezTo>
                    <a:pt x="447" y="23"/>
                    <a:pt x="447" y="23"/>
                    <a:pt x="447" y="23"/>
                  </a:cubicBezTo>
                  <a:cubicBezTo>
                    <a:pt x="447" y="17"/>
                    <a:pt x="447" y="17"/>
                    <a:pt x="447" y="17"/>
                  </a:cubicBezTo>
                  <a:cubicBezTo>
                    <a:pt x="450" y="12"/>
                    <a:pt x="450" y="12"/>
                    <a:pt x="450" y="12"/>
                  </a:cubicBezTo>
                  <a:cubicBezTo>
                    <a:pt x="453" y="8"/>
                    <a:pt x="455" y="2"/>
                    <a:pt x="460" y="0"/>
                  </a:cubicBezTo>
                  <a:cubicBezTo>
                    <a:pt x="1479" y="0"/>
                    <a:pt x="1479" y="0"/>
                    <a:pt x="1479" y="0"/>
                  </a:cubicBezTo>
                  <a:cubicBezTo>
                    <a:pt x="1479" y="736"/>
                    <a:pt x="1479" y="736"/>
                    <a:pt x="1479" y="736"/>
                  </a:cubicBezTo>
                  <a:cubicBezTo>
                    <a:pt x="1465" y="741"/>
                    <a:pt x="1465" y="741"/>
                    <a:pt x="1465" y="741"/>
                  </a:cubicBezTo>
                  <a:cubicBezTo>
                    <a:pt x="1463" y="741"/>
                    <a:pt x="1435" y="737"/>
                    <a:pt x="1436" y="746"/>
                  </a:cubicBezTo>
                  <a:cubicBezTo>
                    <a:pt x="1437" y="751"/>
                    <a:pt x="1442" y="752"/>
                    <a:pt x="1442" y="752"/>
                  </a:cubicBezTo>
                  <a:cubicBezTo>
                    <a:pt x="1455" y="764"/>
                    <a:pt x="1455" y="764"/>
                    <a:pt x="1455" y="764"/>
                  </a:cubicBezTo>
                  <a:cubicBezTo>
                    <a:pt x="1454" y="771"/>
                    <a:pt x="1454" y="771"/>
                    <a:pt x="1454" y="771"/>
                  </a:cubicBezTo>
                  <a:cubicBezTo>
                    <a:pt x="1462" y="773"/>
                    <a:pt x="1462" y="773"/>
                    <a:pt x="1462" y="773"/>
                  </a:cubicBezTo>
                  <a:cubicBezTo>
                    <a:pt x="1479" y="773"/>
                    <a:pt x="1479" y="773"/>
                    <a:pt x="1479" y="773"/>
                  </a:cubicBezTo>
                  <a:cubicBezTo>
                    <a:pt x="1479" y="785"/>
                    <a:pt x="1479" y="785"/>
                    <a:pt x="1479" y="785"/>
                  </a:cubicBezTo>
                  <a:cubicBezTo>
                    <a:pt x="1469" y="786"/>
                    <a:pt x="1458" y="788"/>
                    <a:pt x="1456" y="789"/>
                  </a:cubicBezTo>
                  <a:cubicBezTo>
                    <a:pt x="1445" y="801"/>
                    <a:pt x="1445" y="801"/>
                    <a:pt x="1445" y="801"/>
                  </a:cubicBezTo>
                  <a:cubicBezTo>
                    <a:pt x="1458" y="818"/>
                    <a:pt x="1458" y="818"/>
                    <a:pt x="1458" y="818"/>
                  </a:cubicBezTo>
                  <a:cubicBezTo>
                    <a:pt x="1457" y="829"/>
                    <a:pt x="1457" y="829"/>
                    <a:pt x="1457" y="829"/>
                  </a:cubicBezTo>
                  <a:cubicBezTo>
                    <a:pt x="1446" y="837"/>
                    <a:pt x="1446" y="837"/>
                    <a:pt x="1446" y="837"/>
                  </a:cubicBezTo>
                  <a:cubicBezTo>
                    <a:pt x="1455" y="846"/>
                    <a:pt x="1455" y="846"/>
                    <a:pt x="1455" y="846"/>
                  </a:cubicBezTo>
                  <a:cubicBezTo>
                    <a:pt x="1471" y="846"/>
                    <a:pt x="1471" y="846"/>
                    <a:pt x="1471" y="846"/>
                  </a:cubicBezTo>
                  <a:cubicBezTo>
                    <a:pt x="1479" y="852"/>
                    <a:pt x="1479" y="852"/>
                    <a:pt x="1479" y="852"/>
                  </a:cubicBezTo>
                  <a:cubicBezTo>
                    <a:pt x="1479" y="899"/>
                    <a:pt x="1479" y="899"/>
                    <a:pt x="1479" y="899"/>
                  </a:cubicBezTo>
                  <a:cubicBezTo>
                    <a:pt x="1476" y="899"/>
                    <a:pt x="1472" y="900"/>
                    <a:pt x="1467" y="900"/>
                  </a:cubicBezTo>
                  <a:cubicBezTo>
                    <a:pt x="1460" y="912"/>
                    <a:pt x="1460" y="912"/>
                    <a:pt x="1460" y="912"/>
                  </a:cubicBezTo>
                  <a:cubicBezTo>
                    <a:pt x="1409" y="903"/>
                    <a:pt x="1409" y="903"/>
                    <a:pt x="1409" y="903"/>
                  </a:cubicBezTo>
                  <a:cubicBezTo>
                    <a:pt x="1392" y="893"/>
                    <a:pt x="1392" y="893"/>
                    <a:pt x="1392" y="893"/>
                  </a:cubicBezTo>
                  <a:cubicBezTo>
                    <a:pt x="1379" y="902"/>
                    <a:pt x="1382" y="898"/>
                    <a:pt x="1371" y="910"/>
                  </a:cubicBezTo>
                  <a:cubicBezTo>
                    <a:pt x="1341" y="902"/>
                    <a:pt x="1341" y="902"/>
                    <a:pt x="1341" y="902"/>
                  </a:cubicBezTo>
                  <a:cubicBezTo>
                    <a:pt x="1322" y="911"/>
                    <a:pt x="1322" y="911"/>
                    <a:pt x="1322" y="911"/>
                  </a:cubicBezTo>
                  <a:cubicBezTo>
                    <a:pt x="1300" y="933"/>
                    <a:pt x="1300" y="933"/>
                    <a:pt x="1300" y="933"/>
                  </a:cubicBezTo>
                  <a:cubicBezTo>
                    <a:pt x="1263" y="931"/>
                    <a:pt x="1263" y="931"/>
                    <a:pt x="1263" y="931"/>
                  </a:cubicBezTo>
                  <a:cubicBezTo>
                    <a:pt x="1255" y="920"/>
                    <a:pt x="1255" y="920"/>
                    <a:pt x="1255" y="920"/>
                  </a:cubicBezTo>
                  <a:cubicBezTo>
                    <a:pt x="1253" y="930"/>
                    <a:pt x="1253" y="930"/>
                    <a:pt x="1253" y="930"/>
                  </a:cubicBezTo>
                  <a:cubicBezTo>
                    <a:pt x="1261" y="940"/>
                    <a:pt x="1261" y="940"/>
                    <a:pt x="1261" y="940"/>
                  </a:cubicBezTo>
                  <a:cubicBezTo>
                    <a:pt x="1247" y="947"/>
                    <a:pt x="1247" y="947"/>
                    <a:pt x="1247" y="947"/>
                  </a:cubicBezTo>
                  <a:cubicBezTo>
                    <a:pt x="1242" y="933"/>
                    <a:pt x="1242" y="933"/>
                    <a:pt x="1242" y="933"/>
                  </a:cubicBezTo>
                  <a:cubicBezTo>
                    <a:pt x="1230" y="918"/>
                    <a:pt x="1230" y="918"/>
                    <a:pt x="1230" y="918"/>
                  </a:cubicBezTo>
                  <a:cubicBezTo>
                    <a:pt x="1212" y="914"/>
                    <a:pt x="1212" y="914"/>
                    <a:pt x="1212" y="914"/>
                  </a:cubicBezTo>
                  <a:cubicBezTo>
                    <a:pt x="1202" y="907"/>
                    <a:pt x="1202" y="907"/>
                    <a:pt x="1202" y="907"/>
                  </a:cubicBezTo>
                  <a:cubicBezTo>
                    <a:pt x="1200" y="906"/>
                    <a:pt x="1163" y="910"/>
                    <a:pt x="1156" y="911"/>
                  </a:cubicBezTo>
                  <a:cubicBezTo>
                    <a:pt x="1147" y="905"/>
                    <a:pt x="1146" y="905"/>
                    <a:pt x="1136" y="900"/>
                  </a:cubicBezTo>
                  <a:cubicBezTo>
                    <a:pt x="1126" y="908"/>
                    <a:pt x="1126" y="908"/>
                    <a:pt x="1126" y="908"/>
                  </a:cubicBezTo>
                  <a:cubicBezTo>
                    <a:pt x="1126" y="908"/>
                    <a:pt x="1121" y="917"/>
                    <a:pt x="1113" y="917"/>
                  </a:cubicBezTo>
                  <a:cubicBezTo>
                    <a:pt x="1104" y="917"/>
                    <a:pt x="1105" y="905"/>
                    <a:pt x="1105" y="905"/>
                  </a:cubicBezTo>
                  <a:cubicBezTo>
                    <a:pt x="1092" y="907"/>
                    <a:pt x="1092" y="907"/>
                    <a:pt x="1092" y="907"/>
                  </a:cubicBezTo>
                  <a:cubicBezTo>
                    <a:pt x="1075" y="931"/>
                    <a:pt x="1075" y="931"/>
                    <a:pt x="1075" y="931"/>
                  </a:cubicBezTo>
                  <a:cubicBezTo>
                    <a:pt x="1054" y="949"/>
                    <a:pt x="1054" y="949"/>
                    <a:pt x="1054" y="949"/>
                  </a:cubicBezTo>
                  <a:cubicBezTo>
                    <a:pt x="1042" y="967"/>
                    <a:pt x="1042" y="967"/>
                    <a:pt x="1042" y="967"/>
                  </a:cubicBezTo>
                  <a:cubicBezTo>
                    <a:pt x="1019" y="976"/>
                    <a:pt x="1019" y="976"/>
                    <a:pt x="1019" y="976"/>
                  </a:cubicBezTo>
                  <a:cubicBezTo>
                    <a:pt x="1020" y="984"/>
                    <a:pt x="1020" y="984"/>
                    <a:pt x="1020" y="984"/>
                  </a:cubicBezTo>
                  <a:cubicBezTo>
                    <a:pt x="1043" y="1004"/>
                    <a:pt x="1043" y="1004"/>
                    <a:pt x="1043" y="1004"/>
                  </a:cubicBezTo>
                  <a:cubicBezTo>
                    <a:pt x="1027" y="1015"/>
                    <a:pt x="1027" y="1015"/>
                    <a:pt x="1027" y="1015"/>
                  </a:cubicBezTo>
                  <a:cubicBezTo>
                    <a:pt x="1003" y="990"/>
                    <a:pt x="1012" y="1009"/>
                    <a:pt x="982" y="986"/>
                  </a:cubicBezTo>
                  <a:cubicBezTo>
                    <a:pt x="977" y="1004"/>
                    <a:pt x="976" y="999"/>
                    <a:pt x="979" y="1014"/>
                  </a:cubicBezTo>
                  <a:cubicBezTo>
                    <a:pt x="966" y="1023"/>
                    <a:pt x="966" y="1023"/>
                    <a:pt x="966" y="1023"/>
                  </a:cubicBezTo>
                  <a:cubicBezTo>
                    <a:pt x="973" y="1050"/>
                    <a:pt x="968" y="1041"/>
                    <a:pt x="985" y="1059"/>
                  </a:cubicBezTo>
                  <a:cubicBezTo>
                    <a:pt x="975" y="1080"/>
                    <a:pt x="977" y="1071"/>
                    <a:pt x="978" y="1096"/>
                  </a:cubicBezTo>
                  <a:cubicBezTo>
                    <a:pt x="1001" y="1103"/>
                    <a:pt x="1001" y="1103"/>
                    <a:pt x="1001" y="1103"/>
                  </a:cubicBezTo>
                  <a:cubicBezTo>
                    <a:pt x="1007" y="1117"/>
                    <a:pt x="1007" y="1117"/>
                    <a:pt x="1007" y="1117"/>
                  </a:cubicBezTo>
                  <a:cubicBezTo>
                    <a:pt x="1022" y="1124"/>
                    <a:pt x="1022" y="1124"/>
                    <a:pt x="1022" y="1124"/>
                  </a:cubicBezTo>
                  <a:cubicBezTo>
                    <a:pt x="1037" y="1114"/>
                    <a:pt x="1037" y="1114"/>
                    <a:pt x="1037" y="1114"/>
                  </a:cubicBezTo>
                  <a:cubicBezTo>
                    <a:pt x="1059" y="1125"/>
                    <a:pt x="1059" y="1125"/>
                    <a:pt x="1059" y="1125"/>
                  </a:cubicBezTo>
                  <a:cubicBezTo>
                    <a:pt x="1088" y="1147"/>
                    <a:pt x="1088" y="1147"/>
                    <a:pt x="1088" y="1147"/>
                  </a:cubicBezTo>
                  <a:cubicBezTo>
                    <a:pt x="1105" y="1168"/>
                    <a:pt x="1105" y="1168"/>
                    <a:pt x="1105" y="1168"/>
                  </a:cubicBezTo>
                  <a:cubicBezTo>
                    <a:pt x="1095" y="1160"/>
                    <a:pt x="1095" y="1160"/>
                    <a:pt x="1095" y="1160"/>
                  </a:cubicBezTo>
                  <a:cubicBezTo>
                    <a:pt x="1089" y="1163"/>
                    <a:pt x="1089" y="1163"/>
                    <a:pt x="1089" y="1163"/>
                  </a:cubicBezTo>
                  <a:cubicBezTo>
                    <a:pt x="1093" y="1170"/>
                    <a:pt x="1093" y="1170"/>
                    <a:pt x="1093" y="1170"/>
                  </a:cubicBezTo>
                  <a:cubicBezTo>
                    <a:pt x="1114" y="1176"/>
                    <a:pt x="1114" y="1176"/>
                    <a:pt x="1114" y="1176"/>
                  </a:cubicBezTo>
                  <a:cubicBezTo>
                    <a:pt x="1113" y="1192"/>
                    <a:pt x="1113" y="1192"/>
                    <a:pt x="1113" y="1192"/>
                  </a:cubicBezTo>
                  <a:cubicBezTo>
                    <a:pt x="1097" y="1252"/>
                    <a:pt x="1097" y="1252"/>
                    <a:pt x="1097" y="1252"/>
                  </a:cubicBezTo>
                  <a:cubicBezTo>
                    <a:pt x="1084" y="1280"/>
                    <a:pt x="1084" y="1280"/>
                    <a:pt x="1084" y="1280"/>
                  </a:cubicBezTo>
                  <a:cubicBezTo>
                    <a:pt x="1081" y="1297"/>
                    <a:pt x="1081" y="1297"/>
                    <a:pt x="1081" y="1297"/>
                  </a:cubicBezTo>
                  <a:cubicBezTo>
                    <a:pt x="1079" y="1314"/>
                    <a:pt x="1079" y="1314"/>
                    <a:pt x="1079" y="1314"/>
                  </a:cubicBezTo>
                  <a:cubicBezTo>
                    <a:pt x="1083" y="1328"/>
                    <a:pt x="1083" y="1328"/>
                    <a:pt x="1083" y="1328"/>
                  </a:cubicBezTo>
                  <a:cubicBezTo>
                    <a:pt x="1083" y="1328"/>
                    <a:pt x="1083" y="1332"/>
                    <a:pt x="1087" y="1336"/>
                  </a:cubicBezTo>
                  <a:cubicBezTo>
                    <a:pt x="1091" y="1340"/>
                    <a:pt x="1092" y="1344"/>
                    <a:pt x="1097" y="1348"/>
                  </a:cubicBezTo>
                  <a:cubicBezTo>
                    <a:pt x="1102" y="1351"/>
                    <a:pt x="1100" y="1353"/>
                    <a:pt x="1118" y="1354"/>
                  </a:cubicBezTo>
                  <a:cubicBezTo>
                    <a:pt x="1135" y="1356"/>
                    <a:pt x="1119" y="1364"/>
                    <a:pt x="1120" y="1367"/>
                  </a:cubicBezTo>
                  <a:cubicBezTo>
                    <a:pt x="1121" y="1369"/>
                    <a:pt x="1122" y="1383"/>
                    <a:pt x="1129" y="1397"/>
                  </a:cubicBezTo>
                  <a:cubicBezTo>
                    <a:pt x="1136" y="1411"/>
                    <a:pt x="1140" y="1409"/>
                    <a:pt x="1151" y="1415"/>
                  </a:cubicBezTo>
                  <a:cubicBezTo>
                    <a:pt x="1162" y="1420"/>
                    <a:pt x="1157" y="1422"/>
                    <a:pt x="1164" y="1436"/>
                  </a:cubicBezTo>
                  <a:cubicBezTo>
                    <a:pt x="1171" y="1449"/>
                    <a:pt x="1188" y="1443"/>
                    <a:pt x="1191" y="1443"/>
                  </a:cubicBezTo>
                  <a:cubicBezTo>
                    <a:pt x="1193" y="1443"/>
                    <a:pt x="1195" y="1446"/>
                    <a:pt x="1198" y="1450"/>
                  </a:cubicBezTo>
                  <a:cubicBezTo>
                    <a:pt x="1198" y="1450"/>
                    <a:pt x="1198" y="1450"/>
                    <a:pt x="1198" y="1450"/>
                  </a:cubicBezTo>
                  <a:cubicBezTo>
                    <a:pt x="1198" y="1450"/>
                    <a:pt x="1192" y="1456"/>
                    <a:pt x="1190" y="1457"/>
                  </a:cubicBezTo>
                  <a:cubicBezTo>
                    <a:pt x="1189" y="1458"/>
                    <a:pt x="1188" y="1459"/>
                    <a:pt x="1187" y="1460"/>
                  </a:cubicBezTo>
                  <a:cubicBezTo>
                    <a:pt x="1186" y="1462"/>
                    <a:pt x="1189" y="1463"/>
                    <a:pt x="1187" y="1464"/>
                  </a:cubicBezTo>
                  <a:cubicBezTo>
                    <a:pt x="1185" y="1465"/>
                    <a:pt x="1183" y="1469"/>
                    <a:pt x="1183" y="1471"/>
                  </a:cubicBezTo>
                  <a:cubicBezTo>
                    <a:pt x="1184" y="1473"/>
                    <a:pt x="1182" y="1476"/>
                    <a:pt x="1182" y="1476"/>
                  </a:cubicBezTo>
                  <a:cubicBezTo>
                    <a:pt x="1182" y="1476"/>
                    <a:pt x="1178" y="1481"/>
                    <a:pt x="1173" y="1481"/>
                  </a:cubicBezTo>
                  <a:cubicBezTo>
                    <a:pt x="1169" y="1482"/>
                    <a:pt x="1166" y="1480"/>
                    <a:pt x="1162" y="1479"/>
                  </a:cubicBezTo>
                  <a:cubicBezTo>
                    <a:pt x="1158" y="1478"/>
                    <a:pt x="1158" y="1478"/>
                    <a:pt x="1158" y="1478"/>
                  </a:cubicBezTo>
                  <a:cubicBezTo>
                    <a:pt x="1158" y="1478"/>
                    <a:pt x="1155" y="1478"/>
                    <a:pt x="1151" y="1477"/>
                  </a:cubicBezTo>
                  <a:cubicBezTo>
                    <a:pt x="1147" y="1475"/>
                    <a:pt x="1150" y="1475"/>
                    <a:pt x="1150" y="1475"/>
                  </a:cubicBezTo>
                  <a:cubicBezTo>
                    <a:pt x="1146" y="1471"/>
                    <a:pt x="1146" y="1471"/>
                    <a:pt x="1146" y="1471"/>
                  </a:cubicBezTo>
                  <a:cubicBezTo>
                    <a:pt x="1142" y="1466"/>
                    <a:pt x="1142" y="1466"/>
                    <a:pt x="1142" y="1466"/>
                  </a:cubicBezTo>
                  <a:cubicBezTo>
                    <a:pt x="1142" y="1466"/>
                    <a:pt x="1141" y="1465"/>
                    <a:pt x="1141" y="1463"/>
                  </a:cubicBezTo>
                  <a:cubicBezTo>
                    <a:pt x="1140" y="1461"/>
                    <a:pt x="1140" y="1463"/>
                    <a:pt x="1138" y="1463"/>
                  </a:cubicBezTo>
                  <a:cubicBezTo>
                    <a:pt x="1136" y="1463"/>
                    <a:pt x="1135" y="1464"/>
                    <a:pt x="1133" y="1463"/>
                  </a:cubicBezTo>
                  <a:cubicBezTo>
                    <a:pt x="1132" y="1462"/>
                    <a:pt x="1132" y="1461"/>
                    <a:pt x="1132" y="1460"/>
                  </a:cubicBezTo>
                  <a:cubicBezTo>
                    <a:pt x="1132" y="1459"/>
                    <a:pt x="1129" y="1457"/>
                    <a:pt x="1126" y="1457"/>
                  </a:cubicBezTo>
                  <a:cubicBezTo>
                    <a:pt x="1123" y="1456"/>
                    <a:pt x="1124" y="1454"/>
                    <a:pt x="1120" y="1454"/>
                  </a:cubicBezTo>
                  <a:cubicBezTo>
                    <a:pt x="1116" y="1454"/>
                    <a:pt x="1119" y="1451"/>
                    <a:pt x="1119" y="1449"/>
                  </a:cubicBezTo>
                  <a:cubicBezTo>
                    <a:pt x="1118" y="1448"/>
                    <a:pt x="1115" y="1451"/>
                    <a:pt x="1114" y="1452"/>
                  </a:cubicBezTo>
                  <a:cubicBezTo>
                    <a:pt x="1113" y="1453"/>
                    <a:pt x="1112" y="1455"/>
                    <a:pt x="1110" y="1455"/>
                  </a:cubicBezTo>
                  <a:cubicBezTo>
                    <a:pt x="1109" y="1456"/>
                    <a:pt x="1108" y="1450"/>
                    <a:pt x="1108" y="1450"/>
                  </a:cubicBezTo>
                  <a:cubicBezTo>
                    <a:pt x="1108" y="1450"/>
                    <a:pt x="1108" y="1450"/>
                    <a:pt x="1104" y="1450"/>
                  </a:cubicBezTo>
                  <a:cubicBezTo>
                    <a:pt x="1099" y="1450"/>
                    <a:pt x="1102" y="1452"/>
                    <a:pt x="1102" y="1452"/>
                  </a:cubicBezTo>
                  <a:cubicBezTo>
                    <a:pt x="1099" y="1459"/>
                    <a:pt x="1099" y="1459"/>
                    <a:pt x="1099" y="1459"/>
                  </a:cubicBezTo>
                  <a:cubicBezTo>
                    <a:pt x="1094" y="1463"/>
                    <a:pt x="1094" y="1463"/>
                    <a:pt x="1094" y="1463"/>
                  </a:cubicBezTo>
                  <a:cubicBezTo>
                    <a:pt x="1094" y="1463"/>
                    <a:pt x="1095" y="1466"/>
                    <a:pt x="1096" y="1468"/>
                  </a:cubicBezTo>
                  <a:cubicBezTo>
                    <a:pt x="1096" y="1470"/>
                    <a:pt x="1099" y="1471"/>
                    <a:pt x="1099" y="1471"/>
                  </a:cubicBezTo>
                  <a:cubicBezTo>
                    <a:pt x="1099" y="1471"/>
                    <a:pt x="1102" y="1473"/>
                    <a:pt x="1105" y="1475"/>
                  </a:cubicBezTo>
                  <a:cubicBezTo>
                    <a:pt x="1108" y="1477"/>
                    <a:pt x="1107" y="1477"/>
                    <a:pt x="1109" y="1477"/>
                  </a:cubicBezTo>
                  <a:cubicBezTo>
                    <a:pt x="1111" y="1478"/>
                    <a:pt x="1114" y="1479"/>
                    <a:pt x="1118" y="1481"/>
                  </a:cubicBezTo>
                  <a:cubicBezTo>
                    <a:pt x="1122" y="1482"/>
                    <a:pt x="1120" y="1481"/>
                    <a:pt x="1126" y="1486"/>
                  </a:cubicBezTo>
                  <a:cubicBezTo>
                    <a:pt x="1131" y="1490"/>
                    <a:pt x="1125" y="1486"/>
                    <a:pt x="1124" y="1489"/>
                  </a:cubicBezTo>
                  <a:cubicBezTo>
                    <a:pt x="1123" y="1493"/>
                    <a:pt x="1117" y="1485"/>
                    <a:pt x="1113" y="1487"/>
                  </a:cubicBezTo>
                  <a:cubicBezTo>
                    <a:pt x="1109" y="1488"/>
                    <a:pt x="1108" y="1485"/>
                    <a:pt x="1105" y="1486"/>
                  </a:cubicBezTo>
                  <a:cubicBezTo>
                    <a:pt x="1105" y="1486"/>
                    <a:pt x="1105" y="1486"/>
                    <a:pt x="1105" y="1486"/>
                  </a:cubicBezTo>
                  <a:cubicBezTo>
                    <a:pt x="1104" y="1486"/>
                    <a:pt x="1104" y="1486"/>
                    <a:pt x="1104" y="1486"/>
                  </a:cubicBezTo>
                  <a:cubicBezTo>
                    <a:pt x="1104" y="1485"/>
                    <a:pt x="1103" y="1484"/>
                    <a:pt x="1103" y="1483"/>
                  </a:cubicBezTo>
                  <a:cubicBezTo>
                    <a:pt x="1102" y="1482"/>
                    <a:pt x="1097" y="1482"/>
                    <a:pt x="1097" y="1482"/>
                  </a:cubicBezTo>
                  <a:cubicBezTo>
                    <a:pt x="1093" y="1481"/>
                    <a:pt x="1093" y="1481"/>
                    <a:pt x="1093" y="1481"/>
                  </a:cubicBezTo>
                  <a:cubicBezTo>
                    <a:pt x="1090" y="1480"/>
                    <a:pt x="1090" y="1480"/>
                    <a:pt x="1090" y="1480"/>
                  </a:cubicBezTo>
                  <a:cubicBezTo>
                    <a:pt x="1087" y="1475"/>
                    <a:pt x="1087" y="1475"/>
                    <a:pt x="1087" y="1475"/>
                  </a:cubicBezTo>
                  <a:cubicBezTo>
                    <a:pt x="1084" y="1473"/>
                    <a:pt x="1084" y="1473"/>
                    <a:pt x="1084" y="1473"/>
                  </a:cubicBezTo>
                  <a:cubicBezTo>
                    <a:pt x="1081" y="1469"/>
                    <a:pt x="1081" y="1469"/>
                    <a:pt x="1081" y="1469"/>
                  </a:cubicBezTo>
                  <a:cubicBezTo>
                    <a:pt x="1082" y="1467"/>
                    <a:pt x="1082" y="1467"/>
                    <a:pt x="1082" y="1467"/>
                  </a:cubicBezTo>
                  <a:cubicBezTo>
                    <a:pt x="1085" y="1463"/>
                    <a:pt x="1085" y="1463"/>
                    <a:pt x="1085" y="1463"/>
                  </a:cubicBezTo>
                  <a:cubicBezTo>
                    <a:pt x="1085" y="1463"/>
                    <a:pt x="1086" y="1463"/>
                    <a:pt x="1087" y="1461"/>
                  </a:cubicBezTo>
                  <a:cubicBezTo>
                    <a:pt x="1089" y="1458"/>
                    <a:pt x="1087" y="1458"/>
                    <a:pt x="1087" y="1458"/>
                  </a:cubicBezTo>
                  <a:cubicBezTo>
                    <a:pt x="1087" y="1458"/>
                    <a:pt x="1083" y="1456"/>
                    <a:pt x="1081" y="1455"/>
                  </a:cubicBezTo>
                  <a:cubicBezTo>
                    <a:pt x="1079" y="1454"/>
                    <a:pt x="1076" y="1457"/>
                    <a:pt x="1076" y="1457"/>
                  </a:cubicBezTo>
                  <a:cubicBezTo>
                    <a:pt x="1070" y="1456"/>
                    <a:pt x="1070" y="1456"/>
                    <a:pt x="1070" y="1456"/>
                  </a:cubicBezTo>
                  <a:cubicBezTo>
                    <a:pt x="1065" y="1456"/>
                    <a:pt x="1065" y="1456"/>
                    <a:pt x="1065" y="1456"/>
                  </a:cubicBezTo>
                  <a:cubicBezTo>
                    <a:pt x="1061" y="1452"/>
                    <a:pt x="1061" y="1452"/>
                    <a:pt x="1061" y="1452"/>
                  </a:cubicBezTo>
                  <a:cubicBezTo>
                    <a:pt x="1054" y="1450"/>
                    <a:pt x="1054" y="1450"/>
                    <a:pt x="1054" y="1450"/>
                  </a:cubicBezTo>
                  <a:cubicBezTo>
                    <a:pt x="1050" y="1448"/>
                    <a:pt x="1050" y="1448"/>
                    <a:pt x="1050" y="1448"/>
                  </a:cubicBezTo>
                  <a:cubicBezTo>
                    <a:pt x="1050" y="1448"/>
                    <a:pt x="1050" y="1440"/>
                    <a:pt x="1050" y="1439"/>
                  </a:cubicBezTo>
                  <a:cubicBezTo>
                    <a:pt x="1050" y="1437"/>
                    <a:pt x="1050" y="1434"/>
                    <a:pt x="1050" y="1434"/>
                  </a:cubicBezTo>
                  <a:cubicBezTo>
                    <a:pt x="1050" y="1434"/>
                    <a:pt x="1044" y="1433"/>
                    <a:pt x="1041" y="1434"/>
                  </a:cubicBezTo>
                  <a:cubicBezTo>
                    <a:pt x="1039" y="1435"/>
                    <a:pt x="1036" y="1434"/>
                    <a:pt x="1036" y="1434"/>
                  </a:cubicBezTo>
                  <a:cubicBezTo>
                    <a:pt x="1036" y="1434"/>
                    <a:pt x="1028" y="1433"/>
                    <a:pt x="1027" y="1431"/>
                  </a:cubicBezTo>
                  <a:cubicBezTo>
                    <a:pt x="1027" y="1429"/>
                    <a:pt x="1027" y="1430"/>
                    <a:pt x="1026" y="1430"/>
                  </a:cubicBezTo>
                  <a:cubicBezTo>
                    <a:pt x="1024" y="1430"/>
                    <a:pt x="1018" y="1430"/>
                    <a:pt x="1018" y="1430"/>
                  </a:cubicBezTo>
                  <a:cubicBezTo>
                    <a:pt x="1012" y="1428"/>
                    <a:pt x="1012" y="1428"/>
                    <a:pt x="1012" y="1428"/>
                  </a:cubicBezTo>
                  <a:cubicBezTo>
                    <a:pt x="1012" y="1437"/>
                    <a:pt x="1012" y="1437"/>
                    <a:pt x="1012" y="1437"/>
                  </a:cubicBezTo>
                  <a:cubicBezTo>
                    <a:pt x="1011" y="1435"/>
                    <a:pt x="1011" y="1435"/>
                    <a:pt x="1011" y="1435"/>
                  </a:cubicBezTo>
                  <a:cubicBezTo>
                    <a:pt x="1001" y="1434"/>
                    <a:pt x="1001" y="1434"/>
                    <a:pt x="1001" y="1434"/>
                  </a:cubicBezTo>
                  <a:cubicBezTo>
                    <a:pt x="995" y="1437"/>
                    <a:pt x="995" y="1437"/>
                    <a:pt x="995" y="1437"/>
                  </a:cubicBezTo>
                  <a:cubicBezTo>
                    <a:pt x="990" y="1439"/>
                    <a:pt x="990" y="1439"/>
                    <a:pt x="990" y="1439"/>
                  </a:cubicBezTo>
                  <a:cubicBezTo>
                    <a:pt x="990" y="1442"/>
                    <a:pt x="990" y="1442"/>
                    <a:pt x="990" y="1442"/>
                  </a:cubicBezTo>
                  <a:cubicBezTo>
                    <a:pt x="988" y="1445"/>
                    <a:pt x="988" y="1445"/>
                    <a:pt x="988" y="1445"/>
                  </a:cubicBezTo>
                  <a:cubicBezTo>
                    <a:pt x="988" y="1445"/>
                    <a:pt x="985" y="1446"/>
                    <a:pt x="983" y="1446"/>
                  </a:cubicBezTo>
                  <a:cubicBezTo>
                    <a:pt x="983" y="1447"/>
                    <a:pt x="982" y="1449"/>
                    <a:pt x="982" y="1450"/>
                  </a:cubicBezTo>
                  <a:cubicBezTo>
                    <a:pt x="981" y="1451"/>
                    <a:pt x="979" y="1451"/>
                    <a:pt x="979" y="1451"/>
                  </a:cubicBezTo>
                  <a:cubicBezTo>
                    <a:pt x="975" y="1450"/>
                    <a:pt x="975" y="1450"/>
                    <a:pt x="975" y="1450"/>
                  </a:cubicBezTo>
                  <a:cubicBezTo>
                    <a:pt x="972" y="1450"/>
                    <a:pt x="972" y="1450"/>
                    <a:pt x="972" y="1450"/>
                  </a:cubicBezTo>
                  <a:cubicBezTo>
                    <a:pt x="970" y="1448"/>
                    <a:pt x="970" y="1448"/>
                    <a:pt x="970" y="1448"/>
                  </a:cubicBezTo>
                  <a:cubicBezTo>
                    <a:pt x="972" y="1444"/>
                    <a:pt x="972" y="1444"/>
                    <a:pt x="972" y="1444"/>
                  </a:cubicBezTo>
                  <a:cubicBezTo>
                    <a:pt x="972" y="1442"/>
                    <a:pt x="972" y="1442"/>
                    <a:pt x="972" y="1442"/>
                  </a:cubicBezTo>
                  <a:cubicBezTo>
                    <a:pt x="972" y="1442"/>
                    <a:pt x="972" y="1442"/>
                    <a:pt x="972" y="1442"/>
                  </a:cubicBezTo>
                  <a:cubicBezTo>
                    <a:pt x="972" y="1442"/>
                    <a:pt x="972" y="1442"/>
                    <a:pt x="972" y="1442"/>
                  </a:cubicBezTo>
                  <a:cubicBezTo>
                    <a:pt x="966" y="1442"/>
                    <a:pt x="966" y="1442"/>
                    <a:pt x="966" y="1442"/>
                  </a:cubicBezTo>
                  <a:cubicBezTo>
                    <a:pt x="960" y="1440"/>
                    <a:pt x="960" y="1440"/>
                    <a:pt x="960" y="1440"/>
                  </a:cubicBezTo>
                  <a:cubicBezTo>
                    <a:pt x="947" y="1439"/>
                    <a:pt x="947" y="1439"/>
                    <a:pt x="947" y="1439"/>
                  </a:cubicBezTo>
                  <a:cubicBezTo>
                    <a:pt x="939" y="1437"/>
                    <a:pt x="939" y="1437"/>
                    <a:pt x="939" y="1437"/>
                  </a:cubicBezTo>
                  <a:cubicBezTo>
                    <a:pt x="934" y="1432"/>
                    <a:pt x="934" y="1432"/>
                    <a:pt x="934" y="1432"/>
                  </a:cubicBezTo>
                  <a:cubicBezTo>
                    <a:pt x="926" y="1430"/>
                    <a:pt x="926" y="1430"/>
                    <a:pt x="926" y="1430"/>
                  </a:cubicBezTo>
                  <a:cubicBezTo>
                    <a:pt x="919" y="1435"/>
                    <a:pt x="919" y="1435"/>
                    <a:pt x="919" y="1435"/>
                  </a:cubicBezTo>
                  <a:cubicBezTo>
                    <a:pt x="919" y="1435"/>
                    <a:pt x="912" y="1432"/>
                    <a:pt x="909" y="1432"/>
                  </a:cubicBezTo>
                  <a:cubicBezTo>
                    <a:pt x="907" y="1433"/>
                    <a:pt x="903" y="1434"/>
                    <a:pt x="902" y="1435"/>
                  </a:cubicBezTo>
                  <a:cubicBezTo>
                    <a:pt x="901" y="1435"/>
                    <a:pt x="901" y="1436"/>
                    <a:pt x="900" y="1436"/>
                  </a:cubicBezTo>
                  <a:cubicBezTo>
                    <a:pt x="900" y="1436"/>
                    <a:pt x="900" y="1436"/>
                    <a:pt x="900" y="1436"/>
                  </a:cubicBezTo>
                  <a:cubicBezTo>
                    <a:pt x="900" y="1436"/>
                    <a:pt x="900" y="1436"/>
                    <a:pt x="900" y="1436"/>
                  </a:cubicBezTo>
                  <a:cubicBezTo>
                    <a:pt x="900" y="1436"/>
                    <a:pt x="900" y="1436"/>
                    <a:pt x="900" y="1436"/>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6" y="1439"/>
                    <a:pt x="894" y="1438"/>
                    <a:pt x="892" y="1438"/>
                  </a:cubicBezTo>
                  <a:cubicBezTo>
                    <a:pt x="891" y="1439"/>
                    <a:pt x="890" y="1440"/>
                    <a:pt x="888" y="1440"/>
                  </a:cubicBezTo>
                  <a:cubicBezTo>
                    <a:pt x="886" y="1440"/>
                    <a:pt x="885" y="1439"/>
                    <a:pt x="883" y="1439"/>
                  </a:cubicBezTo>
                  <a:cubicBezTo>
                    <a:pt x="882" y="1440"/>
                    <a:pt x="881" y="1441"/>
                    <a:pt x="879" y="1441"/>
                  </a:cubicBezTo>
                  <a:cubicBezTo>
                    <a:pt x="877" y="1441"/>
                    <a:pt x="876" y="1439"/>
                    <a:pt x="876" y="1439"/>
                  </a:cubicBezTo>
                  <a:cubicBezTo>
                    <a:pt x="873" y="1439"/>
                    <a:pt x="873" y="1439"/>
                    <a:pt x="873" y="1439"/>
                  </a:cubicBezTo>
                  <a:cubicBezTo>
                    <a:pt x="870" y="1436"/>
                    <a:pt x="870" y="1436"/>
                    <a:pt x="870" y="1436"/>
                  </a:cubicBezTo>
                  <a:cubicBezTo>
                    <a:pt x="870" y="1436"/>
                    <a:pt x="869" y="1438"/>
                    <a:pt x="866" y="1438"/>
                  </a:cubicBezTo>
                  <a:cubicBezTo>
                    <a:pt x="864" y="1437"/>
                    <a:pt x="862" y="1436"/>
                    <a:pt x="860" y="1437"/>
                  </a:cubicBezTo>
                  <a:cubicBezTo>
                    <a:pt x="858" y="1437"/>
                    <a:pt x="855" y="1438"/>
                    <a:pt x="855" y="1438"/>
                  </a:cubicBezTo>
                  <a:cubicBezTo>
                    <a:pt x="847" y="1435"/>
                    <a:pt x="847" y="1435"/>
                    <a:pt x="847" y="1435"/>
                  </a:cubicBezTo>
                  <a:cubicBezTo>
                    <a:pt x="842" y="1434"/>
                    <a:pt x="842" y="1434"/>
                    <a:pt x="842" y="1434"/>
                  </a:cubicBezTo>
                  <a:cubicBezTo>
                    <a:pt x="838" y="1433"/>
                    <a:pt x="838" y="1433"/>
                    <a:pt x="838" y="1433"/>
                  </a:cubicBezTo>
                  <a:cubicBezTo>
                    <a:pt x="836" y="1436"/>
                    <a:pt x="836" y="1436"/>
                    <a:pt x="836" y="1436"/>
                  </a:cubicBezTo>
                  <a:cubicBezTo>
                    <a:pt x="831" y="1436"/>
                    <a:pt x="831" y="1436"/>
                    <a:pt x="831" y="1436"/>
                  </a:cubicBezTo>
                  <a:cubicBezTo>
                    <a:pt x="831" y="1436"/>
                    <a:pt x="825" y="1434"/>
                    <a:pt x="821" y="1435"/>
                  </a:cubicBezTo>
                  <a:cubicBezTo>
                    <a:pt x="820" y="1435"/>
                    <a:pt x="817" y="1438"/>
                    <a:pt x="816" y="1438"/>
                  </a:cubicBezTo>
                  <a:cubicBezTo>
                    <a:pt x="815" y="1439"/>
                    <a:pt x="819" y="1442"/>
                    <a:pt x="817" y="1442"/>
                  </a:cubicBezTo>
                  <a:cubicBezTo>
                    <a:pt x="787" y="1439"/>
                    <a:pt x="752" y="1427"/>
                    <a:pt x="722" y="1419"/>
                  </a:cubicBezTo>
                  <a:cubicBezTo>
                    <a:pt x="722" y="1419"/>
                    <a:pt x="697" y="1413"/>
                    <a:pt x="693" y="1413"/>
                  </a:cubicBezTo>
                  <a:cubicBezTo>
                    <a:pt x="689" y="1413"/>
                    <a:pt x="681" y="1402"/>
                    <a:pt x="681" y="1399"/>
                  </a:cubicBezTo>
                  <a:cubicBezTo>
                    <a:pt x="681" y="1396"/>
                    <a:pt x="680" y="1387"/>
                    <a:pt x="684" y="1385"/>
                  </a:cubicBezTo>
                  <a:cubicBezTo>
                    <a:pt x="688" y="1383"/>
                    <a:pt x="688" y="1383"/>
                    <a:pt x="695" y="1377"/>
                  </a:cubicBezTo>
                  <a:cubicBezTo>
                    <a:pt x="701" y="1370"/>
                    <a:pt x="701" y="1365"/>
                    <a:pt x="701" y="1365"/>
                  </a:cubicBezTo>
                  <a:cubicBezTo>
                    <a:pt x="686" y="1356"/>
                    <a:pt x="686" y="1356"/>
                    <a:pt x="686" y="1356"/>
                  </a:cubicBezTo>
                  <a:cubicBezTo>
                    <a:pt x="686" y="1356"/>
                    <a:pt x="669" y="1365"/>
                    <a:pt x="666" y="1363"/>
                  </a:cubicBezTo>
                  <a:cubicBezTo>
                    <a:pt x="662" y="1361"/>
                    <a:pt x="646" y="1372"/>
                    <a:pt x="646" y="1372"/>
                  </a:cubicBezTo>
                  <a:cubicBezTo>
                    <a:pt x="630" y="1373"/>
                    <a:pt x="630" y="1373"/>
                    <a:pt x="630" y="1373"/>
                  </a:cubicBezTo>
                  <a:cubicBezTo>
                    <a:pt x="630" y="1371"/>
                    <a:pt x="630" y="1371"/>
                    <a:pt x="630" y="1371"/>
                  </a:cubicBezTo>
                  <a:cubicBezTo>
                    <a:pt x="630" y="1371"/>
                    <a:pt x="633" y="1361"/>
                    <a:pt x="637" y="1363"/>
                  </a:cubicBezTo>
                  <a:cubicBezTo>
                    <a:pt x="641" y="1351"/>
                    <a:pt x="641" y="1351"/>
                    <a:pt x="641" y="1351"/>
                  </a:cubicBezTo>
                  <a:cubicBezTo>
                    <a:pt x="639" y="1337"/>
                    <a:pt x="639" y="1337"/>
                    <a:pt x="639" y="1337"/>
                  </a:cubicBezTo>
                  <a:cubicBezTo>
                    <a:pt x="635" y="1318"/>
                    <a:pt x="635" y="1318"/>
                    <a:pt x="635" y="1318"/>
                  </a:cubicBezTo>
                  <a:cubicBezTo>
                    <a:pt x="655" y="1317"/>
                    <a:pt x="655" y="1317"/>
                    <a:pt x="655" y="1317"/>
                  </a:cubicBezTo>
                  <a:cubicBezTo>
                    <a:pt x="673" y="1307"/>
                    <a:pt x="673" y="1307"/>
                    <a:pt x="673" y="1307"/>
                  </a:cubicBezTo>
                  <a:cubicBezTo>
                    <a:pt x="667" y="1297"/>
                    <a:pt x="667" y="1297"/>
                    <a:pt x="667" y="1297"/>
                  </a:cubicBezTo>
                  <a:cubicBezTo>
                    <a:pt x="650" y="1303"/>
                    <a:pt x="650" y="1303"/>
                    <a:pt x="650" y="1303"/>
                  </a:cubicBezTo>
                  <a:cubicBezTo>
                    <a:pt x="634" y="1300"/>
                    <a:pt x="634" y="1300"/>
                    <a:pt x="634" y="1300"/>
                  </a:cubicBezTo>
                  <a:cubicBezTo>
                    <a:pt x="613" y="1318"/>
                    <a:pt x="613" y="1318"/>
                    <a:pt x="613" y="1318"/>
                  </a:cubicBezTo>
                  <a:cubicBezTo>
                    <a:pt x="589" y="1318"/>
                    <a:pt x="589" y="1318"/>
                    <a:pt x="589" y="1318"/>
                  </a:cubicBezTo>
                  <a:cubicBezTo>
                    <a:pt x="581" y="1317"/>
                    <a:pt x="581" y="1317"/>
                    <a:pt x="581" y="1317"/>
                  </a:cubicBezTo>
                  <a:cubicBezTo>
                    <a:pt x="582" y="1315"/>
                    <a:pt x="582" y="1313"/>
                    <a:pt x="583" y="1313"/>
                  </a:cubicBezTo>
                  <a:cubicBezTo>
                    <a:pt x="585" y="1312"/>
                    <a:pt x="600" y="1307"/>
                    <a:pt x="600" y="1307"/>
                  </a:cubicBezTo>
                  <a:cubicBezTo>
                    <a:pt x="610" y="1301"/>
                    <a:pt x="610" y="1301"/>
                    <a:pt x="610" y="1301"/>
                  </a:cubicBezTo>
                  <a:cubicBezTo>
                    <a:pt x="610" y="1301"/>
                    <a:pt x="615" y="1294"/>
                    <a:pt x="617" y="1293"/>
                  </a:cubicBezTo>
                  <a:cubicBezTo>
                    <a:pt x="619" y="1293"/>
                    <a:pt x="621" y="1289"/>
                    <a:pt x="623" y="1284"/>
                  </a:cubicBezTo>
                  <a:cubicBezTo>
                    <a:pt x="626" y="1280"/>
                    <a:pt x="628" y="1277"/>
                    <a:pt x="628" y="1277"/>
                  </a:cubicBezTo>
                  <a:cubicBezTo>
                    <a:pt x="628" y="1277"/>
                    <a:pt x="640" y="1274"/>
                    <a:pt x="639" y="1273"/>
                  </a:cubicBezTo>
                  <a:cubicBezTo>
                    <a:pt x="639" y="1271"/>
                    <a:pt x="634" y="1267"/>
                    <a:pt x="640" y="1267"/>
                  </a:cubicBezTo>
                  <a:cubicBezTo>
                    <a:pt x="646" y="1267"/>
                    <a:pt x="646" y="1267"/>
                    <a:pt x="649" y="1265"/>
                  </a:cubicBezTo>
                  <a:cubicBezTo>
                    <a:pt x="651" y="1264"/>
                    <a:pt x="650" y="1263"/>
                    <a:pt x="651" y="1260"/>
                  </a:cubicBezTo>
                  <a:cubicBezTo>
                    <a:pt x="653" y="1258"/>
                    <a:pt x="654" y="1255"/>
                    <a:pt x="654" y="1253"/>
                  </a:cubicBezTo>
                  <a:cubicBezTo>
                    <a:pt x="653" y="1251"/>
                    <a:pt x="648" y="1243"/>
                    <a:pt x="648" y="1241"/>
                  </a:cubicBezTo>
                  <a:cubicBezTo>
                    <a:pt x="647" y="1238"/>
                    <a:pt x="648" y="1232"/>
                    <a:pt x="648" y="1232"/>
                  </a:cubicBezTo>
                  <a:cubicBezTo>
                    <a:pt x="648" y="1232"/>
                    <a:pt x="651" y="1231"/>
                    <a:pt x="654" y="1230"/>
                  </a:cubicBezTo>
                  <a:cubicBezTo>
                    <a:pt x="656" y="1228"/>
                    <a:pt x="660" y="1221"/>
                    <a:pt x="660" y="1221"/>
                  </a:cubicBezTo>
                  <a:cubicBezTo>
                    <a:pt x="661" y="1216"/>
                    <a:pt x="661" y="1216"/>
                    <a:pt x="661" y="1216"/>
                  </a:cubicBezTo>
                  <a:cubicBezTo>
                    <a:pt x="661" y="1216"/>
                    <a:pt x="665" y="1213"/>
                    <a:pt x="666" y="1213"/>
                  </a:cubicBezTo>
                  <a:cubicBezTo>
                    <a:pt x="668" y="1212"/>
                    <a:pt x="684" y="1206"/>
                    <a:pt x="685" y="1206"/>
                  </a:cubicBezTo>
                  <a:cubicBezTo>
                    <a:pt x="686" y="1206"/>
                    <a:pt x="696" y="1207"/>
                    <a:pt x="693" y="1202"/>
                  </a:cubicBezTo>
                  <a:cubicBezTo>
                    <a:pt x="690" y="1198"/>
                    <a:pt x="689" y="1196"/>
                    <a:pt x="688" y="1193"/>
                  </a:cubicBezTo>
                  <a:cubicBezTo>
                    <a:pt x="687" y="1190"/>
                    <a:pt x="687" y="1183"/>
                    <a:pt x="687" y="1182"/>
                  </a:cubicBezTo>
                  <a:cubicBezTo>
                    <a:pt x="688" y="1181"/>
                    <a:pt x="696" y="1178"/>
                    <a:pt x="687" y="1177"/>
                  </a:cubicBezTo>
                  <a:cubicBezTo>
                    <a:pt x="678" y="1176"/>
                    <a:pt x="685" y="1173"/>
                    <a:pt x="683" y="1171"/>
                  </a:cubicBezTo>
                  <a:cubicBezTo>
                    <a:pt x="680" y="1169"/>
                    <a:pt x="674" y="1165"/>
                    <a:pt x="674" y="1165"/>
                  </a:cubicBezTo>
                  <a:cubicBezTo>
                    <a:pt x="671" y="1165"/>
                    <a:pt x="671" y="1165"/>
                    <a:pt x="671" y="1165"/>
                  </a:cubicBezTo>
                  <a:cubicBezTo>
                    <a:pt x="672" y="1155"/>
                    <a:pt x="672" y="1155"/>
                    <a:pt x="672" y="1155"/>
                  </a:cubicBezTo>
                  <a:cubicBezTo>
                    <a:pt x="672" y="1155"/>
                    <a:pt x="675" y="1151"/>
                    <a:pt x="676" y="1151"/>
                  </a:cubicBezTo>
                  <a:cubicBezTo>
                    <a:pt x="677" y="1150"/>
                    <a:pt x="678" y="1146"/>
                    <a:pt x="676" y="1146"/>
                  </a:cubicBezTo>
                  <a:cubicBezTo>
                    <a:pt x="674" y="1147"/>
                    <a:pt x="668" y="1148"/>
                    <a:pt x="668" y="1148"/>
                  </a:cubicBezTo>
                  <a:cubicBezTo>
                    <a:pt x="668" y="1148"/>
                    <a:pt x="663" y="1148"/>
                    <a:pt x="664" y="1146"/>
                  </a:cubicBezTo>
                  <a:cubicBezTo>
                    <a:pt x="664" y="1143"/>
                    <a:pt x="666" y="1143"/>
                    <a:pt x="669" y="1140"/>
                  </a:cubicBezTo>
                  <a:cubicBezTo>
                    <a:pt x="672" y="1137"/>
                    <a:pt x="673" y="1135"/>
                    <a:pt x="673" y="1135"/>
                  </a:cubicBezTo>
                  <a:cubicBezTo>
                    <a:pt x="672" y="1129"/>
                    <a:pt x="672" y="1129"/>
                    <a:pt x="672" y="1129"/>
                  </a:cubicBezTo>
                  <a:cubicBezTo>
                    <a:pt x="672" y="1129"/>
                    <a:pt x="672" y="1125"/>
                    <a:pt x="671" y="1125"/>
                  </a:cubicBezTo>
                  <a:cubicBezTo>
                    <a:pt x="671" y="1124"/>
                    <a:pt x="665" y="1112"/>
                    <a:pt x="665" y="1112"/>
                  </a:cubicBezTo>
                  <a:cubicBezTo>
                    <a:pt x="665" y="1112"/>
                    <a:pt x="659" y="1110"/>
                    <a:pt x="658" y="1112"/>
                  </a:cubicBezTo>
                  <a:cubicBezTo>
                    <a:pt x="658" y="1114"/>
                    <a:pt x="656" y="1118"/>
                    <a:pt x="656" y="1118"/>
                  </a:cubicBezTo>
                  <a:cubicBezTo>
                    <a:pt x="649" y="1118"/>
                    <a:pt x="649" y="1118"/>
                    <a:pt x="649" y="1118"/>
                  </a:cubicBezTo>
                  <a:cubicBezTo>
                    <a:pt x="645" y="1115"/>
                    <a:pt x="645" y="1115"/>
                    <a:pt x="645" y="1115"/>
                  </a:cubicBezTo>
                  <a:cubicBezTo>
                    <a:pt x="637" y="1113"/>
                    <a:pt x="637" y="1113"/>
                    <a:pt x="637" y="1113"/>
                  </a:cubicBezTo>
                  <a:cubicBezTo>
                    <a:pt x="637" y="1113"/>
                    <a:pt x="636" y="1114"/>
                    <a:pt x="635" y="1115"/>
                  </a:cubicBezTo>
                  <a:cubicBezTo>
                    <a:pt x="635" y="1116"/>
                    <a:pt x="627" y="1111"/>
                    <a:pt x="627" y="1111"/>
                  </a:cubicBezTo>
                  <a:cubicBezTo>
                    <a:pt x="627" y="1111"/>
                    <a:pt x="624" y="1115"/>
                    <a:pt x="623" y="1116"/>
                  </a:cubicBezTo>
                  <a:cubicBezTo>
                    <a:pt x="623" y="1116"/>
                    <a:pt x="615" y="1114"/>
                    <a:pt x="615" y="1114"/>
                  </a:cubicBezTo>
                  <a:cubicBezTo>
                    <a:pt x="607" y="1115"/>
                    <a:pt x="607" y="1115"/>
                    <a:pt x="607" y="1115"/>
                  </a:cubicBezTo>
                  <a:cubicBezTo>
                    <a:pt x="600" y="1116"/>
                    <a:pt x="600" y="1116"/>
                    <a:pt x="600" y="1116"/>
                  </a:cubicBezTo>
                  <a:cubicBezTo>
                    <a:pt x="594" y="1113"/>
                    <a:pt x="594" y="1113"/>
                    <a:pt x="594" y="1113"/>
                  </a:cubicBezTo>
                  <a:cubicBezTo>
                    <a:pt x="592" y="1116"/>
                    <a:pt x="592" y="1116"/>
                    <a:pt x="592" y="1116"/>
                  </a:cubicBezTo>
                  <a:cubicBezTo>
                    <a:pt x="593" y="1121"/>
                    <a:pt x="593" y="1121"/>
                    <a:pt x="593" y="1121"/>
                  </a:cubicBezTo>
                  <a:cubicBezTo>
                    <a:pt x="588" y="1124"/>
                    <a:pt x="588" y="1124"/>
                    <a:pt x="588" y="1124"/>
                  </a:cubicBezTo>
                  <a:cubicBezTo>
                    <a:pt x="582" y="1120"/>
                    <a:pt x="582" y="1120"/>
                    <a:pt x="582" y="1120"/>
                  </a:cubicBezTo>
                  <a:cubicBezTo>
                    <a:pt x="577" y="1119"/>
                    <a:pt x="577" y="1119"/>
                    <a:pt x="577" y="1119"/>
                  </a:cubicBezTo>
                  <a:cubicBezTo>
                    <a:pt x="570" y="1112"/>
                    <a:pt x="570" y="1112"/>
                    <a:pt x="570" y="1112"/>
                  </a:cubicBezTo>
                  <a:cubicBezTo>
                    <a:pt x="564" y="1110"/>
                    <a:pt x="564" y="1110"/>
                    <a:pt x="564" y="1110"/>
                  </a:cubicBezTo>
                  <a:cubicBezTo>
                    <a:pt x="558" y="1107"/>
                    <a:pt x="558" y="1107"/>
                    <a:pt x="558" y="1107"/>
                  </a:cubicBezTo>
                  <a:cubicBezTo>
                    <a:pt x="558" y="1107"/>
                    <a:pt x="555" y="1115"/>
                    <a:pt x="554" y="1116"/>
                  </a:cubicBezTo>
                  <a:cubicBezTo>
                    <a:pt x="553" y="1116"/>
                    <a:pt x="548" y="1118"/>
                    <a:pt x="547" y="1118"/>
                  </a:cubicBezTo>
                  <a:cubicBezTo>
                    <a:pt x="545" y="1119"/>
                    <a:pt x="544" y="1124"/>
                    <a:pt x="544" y="1124"/>
                  </a:cubicBezTo>
                  <a:cubicBezTo>
                    <a:pt x="539" y="1127"/>
                    <a:pt x="539" y="1127"/>
                    <a:pt x="539" y="1127"/>
                  </a:cubicBezTo>
                  <a:cubicBezTo>
                    <a:pt x="539" y="1127"/>
                    <a:pt x="536" y="1125"/>
                    <a:pt x="534" y="1125"/>
                  </a:cubicBezTo>
                  <a:cubicBezTo>
                    <a:pt x="533" y="1125"/>
                    <a:pt x="532" y="1126"/>
                    <a:pt x="532" y="1126"/>
                  </a:cubicBezTo>
                  <a:cubicBezTo>
                    <a:pt x="530" y="1129"/>
                    <a:pt x="530" y="1129"/>
                    <a:pt x="530" y="1129"/>
                  </a:cubicBezTo>
                  <a:cubicBezTo>
                    <a:pt x="530" y="1129"/>
                    <a:pt x="529" y="1129"/>
                    <a:pt x="526" y="1127"/>
                  </a:cubicBezTo>
                  <a:cubicBezTo>
                    <a:pt x="524" y="1126"/>
                    <a:pt x="521" y="1124"/>
                    <a:pt x="521" y="1124"/>
                  </a:cubicBezTo>
                  <a:cubicBezTo>
                    <a:pt x="518" y="1123"/>
                    <a:pt x="518" y="1123"/>
                    <a:pt x="518" y="1123"/>
                  </a:cubicBezTo>
                  <a:cubicBezTo>
                    <a:pt x="518" y="1123"/>
                    <a:pt x="509" y="1127"/>
                    <a:pt x="508" y="1128"/>
                  </a:cubicBezTo>
                  <a:cubicBezTo>
                    <a:pt x="508" y="1129"/>
                    <a:pt x="506" y="1132"/>
                    <a:pt x="506" y="1132"/>
                  </a:cubicBezTo>
                  <a:cubicBezTo>
                    <a:pt x="501" y="1128"/>
                    <a:pt x="501" y="1128"/>
                    <a:pt x="501" y="1128"/>
                  </a:cubicBezTo>
                  <a:cubicBezTo>
                    <a:pt x="495" y="1124"/>
                    <a:pt x="495" y="1124"/>
                    <a:pt x="495" y="1124"/>
                  </a:cubicBezTo>
                  <a:cubicBezTo>
                    <a:pt x="494" y="1117"/>
                    <a:pt x="494" y="1117"/>
                    <a:pt x="494" y="1117"/>
                  </a:cubicBezTo>
                  <a:cubicBezTo>
                    <a:pt x="483" y="1107"/>
                    <a:pt x="483" y="1107"/>
                    <a:pt x="483" y="1107"/>
                  </a:cubicBezTo>
                  <a:cubicBezTo>
                    <a:pt x="481" y="1097"/>
                    <a:pt x="481" y="1097"/>
                    <a:pt x="481" y="1097"/>
                  </a:cubicBezTo>
                  <a:cubicBezTo>
                    <a:pt x="473" y="1091"/>
                    <a:pt x="473" y="1091"/>
                    <a:pt x="473" y="1091"/>
                  </a:cubicBezTo>
                  <a:cubicBezTo>
                    <a:pt x="468" y="1097"/>
                    <a:pt x="468" y="1097"/>
                    <a:pt x="468" y="1097"/>
                  </a:cubicBezTo>
                  <a:cubicBezTo>
                    <a:pt x="460" y="1096"/>
                    <a:pt x="460" y="1096"/>
                    <a:pt x="460" y="1096"/>
                  </a:cubicBezTo>
                  <a:close/>
                  <a:moveTo>
                    <a:pt x="357" y="73"/>
                  </a:moveTo>
                  <a:cubicBezTo>
                    <a:pt x="357" y="73"/>
                    <a:pt x="357" y="73"/>
                    <a:pt x="357" y="73"/>
                  </a:cubicBezTo>
                  <a:cubicBezTo>
                    <a:pt x="358" y="74"/>
                    <a:pt x="358" y="74"/>
                    <a:pt x="358" y="74"/>
                  </a:cubicBezTo>
                  <a:cubicBezTo>
                    <a:pt x="358" y="74"/>
                    <a:pt x="364" y="80"/>
                    <a:pt x="369" y="80"/>
                  </a:cubicBezTo>
                  <a:cubicBezTo>
                    <a:pt x="374" y="80"/>
                    <a:pt x="370" y="80"/>
                    <a:pt x="375" y="79"/>
                  </a:cubicBezTo>
                  <a:cubicBezTo>
                    <a:pt x="379" y="77"/>
                    <a:pt x="380" y="74"/>
                    <a:pt x="382" y="71"/>
                  </a:cubicBezTo>
                  <a:cubicBezTo>
                    <a:pt x="384" y="68"/>
                    <a:pt x="384" y="68"/>
                    <a:pt x="384" y="65"/>
                  </a:cubicBezTo>
                  <a:cubicBezTo>
                    <a:pt x="384" y="62"/>
                    <a:pt x="384" y="57"/>
                    <a:pt x="384" y="54"/>
                  </a:cubicBezTo>
                  <a:cubicBezTo>
                    <a:pt x="384" y="51"/>
                    <a:pt x="387" y="52"/>
                    <a:pt x="390" y="52"/>
                  </a:cubicBezTo>
                  <a:cubicBezTo>
                    <a:pt x="392" y="52"/>
                    <a:pt x="388" y="44"/>
                    <a:pt x="388" y="44"/>
                  </a:cubicBezTo>
                  <a:cubicBezTo>
                    <a:pt x="388" y="44"/>
                    <a:pt x="379" y="40"/>
                    <a:pt x="375" y="40"/>
                  </a:cubicBezTo>
                  <a:cubicBezTo>
                    <a:pt x="371" y="40"/>
                    <a:pt x="362" y="39"/>
                    <a:pt x="362" y="39"/>
                  </a:cubicBezTo>
                  <a:cubicBezTo>
                    <a:pt x="351" y="53"/>
                    <a:pt x="351" y="53"/>
                    <a:pt x="351" y="53"/>
                  </a:cubicBezTo>
                  <a:cubicBezTo>
                    <a:pt x="351" y="53"/>
                    <a:pt x="355" y="72"/>
                    <a:pt x="357" y="73"/>
                  </a:cubicBezTo>
                  <a:close/>
                </a:path>
              </a:pathLst>
            </a:custGeom>
            <a:solidFill>
              <a:schemeClr val="accent4"/>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40" name="Freeform 109"/>
            <p:cNvSpPr>
              <a:spLocks noEditPoints="1"/>
            </p:cNvSpPr>
            <p:nvPr/>
          </p:nvSpPr>
          <p:spPr bwMode="auto">
            <a:xfrm>
              <a:off x="3733036" y="1542151"/>
              <a:ext cx="664056" cy="1216708"/>
            </a:xfrm>
            <a:custGeom>
              <a:avLst/>
              <a:gdLst>
                <a:gd name="T0" fmla="*/ 29 w 291"/>
                <a:gd name="T1" fmla="*/ 540 h 550"/>
                <a:gd name="T2" fmla="*/ 96 w 291"/>
                <a:gd name="T3" fmla="*/ 541 h 550"/>
                <a:gd name="T4" fmla="*/ 173 w 291"/>
                <a:gd name="T5" fmla="*/ 531 h 550"/>
                <a:gd name="T6" fmla="*/ 212 w 291"/>
                <a:gd name="T7" fmla="*/ 534 h 550"/>
                <a:gd name="T8" fmla="*/ 254 w 291"/>
                <a:gd name="T9" fmla="*/ 506 h 550"/>
                <a:gd name="T10" fmla="*/ 285 w 291"/>
                <a:gd name="T11" fmla="*/ 469 h 550"/>
                <a:gd name="T12" fmla="*/ 250 w 291"/>
                <a:gd name="T13" fmla="*/ 407 h 550"/>
                <a:gd name="T14" fmla="*/ 238 w 291"/>
                <a:gd name="T15" fmla="*/ 368 h 550"/>
                <a:gd name="T16" fmla="*/ 207 w 291"/>
                <a:gd name="T17" fmla="*/ 282 h 550"/>
                <a:gd name="T18" fmla="*/ 158 w 291"/>
                <a:gd name="T19" fmla="*/ 243 h 550"/>
                <a:gd name="T20" fmla="*/ 165 w 291"/>
                <a:gd name="T21" fmla="*/ 227 h 550"/>
                <a:gd name="T22" fmla="*/ 220 w 291"/>
                <a:gd name="T23" fmla="*/ 173 h 550"/>
                <a:gd name="T24" fmla="*/ 167 w 291"/>
                <a:gd name="T25" fmla="*/ 157 h 550"/>
                <a:gd name="T26" fmla="*/ 143 w 291"/>
                <a:gd name="T27" fmla="*/ 156 h 550"/>
                <a:gd name="T28" fmla="*/ 166 w 291"/>
                <a:gd name="T29" fmla="*/ 136 h 550"/>
                <a:gd name="T30" fmla="*/ 157 w 291"/>
                <a:gd name="T31" fmla="*/ 107 h 550"/>
                <a:gd name="T32" fmla="*/ 136 w 291"/>
                <a:gd name="T33" fmla="*/ 106 h 550"/>
                <a:gd name="T34" fmla="*/ 128 w 291"/>
                <a:gd name="T35" fmla="*/ 138 h 550"/>
                <a:gd name="T36" fmla="*/ 111 w 291"/>
                <a:gd name="T37" fmla="*/ 142 h 550"/>
                <a:gd name="T38" fmla="*/ 107 w 291"/>
                <a:gd name="T39" fmla="*/ 165 h 550"/>
                <a:gd name="T40" fmla="*/ 90 w 291"/>
                <a:gd name="T41" fmla="*/ 144 h 550"/>
                <a:gd name="T42" fmla="*/ 84 w 291"/>
                <a:gd name="T43" fmla="*/ 159 h 550"/>
                <a:gd name="T44" fmla="*/ 104 w 291"/>
                <a:gd name="T45" fmla="*/ 172 h 550"/>
                <a:gd name="T46" fmla="*/ 84 w 291"/>
                <a:gd name="T47" fmla="*/ 191 h 550"/>
                <a:gd name="T48" fmla="*/ 95 w 291"/>
                <a:gd name="T49" fmla="*/ 210 h 550"/>
                <a:gd name="T50" fmla="*/ 65 w 291"/>
                <a:gd name="T51" fmla="*/ 241 h 550"/>
                <a:gd name="T52" fmla="*/ 87 w 291"/>
                <a:gd name="T53" fmla="*/ 231 h 550"/>
                <a:gd name="T54" fmla="*/ 83 w 291"/>
                <a:gd name="T55" fmla="*/ 256 h 550"/>
                <a:gd name="T56" fmla="*/ 101 w 291"/>
                <a:gd name="T57" fmla="*/ 237 h 550"/>
                <a:gd name="T58" fmla="*/ 98 w 291"/>
                <a:gd name="T59" fmla="*/ 306 h 550"/>
                <a:gd name="T60" fmla="*/ 133 w 291"/>
                <a:gd name="T61" fmla="*/ 306 h 550"/>
                <a:gd name="T62" fmla="*/ 142 w 291"/>
                <a:gd name="T63" fmla="*/ 337 h 550"/>
                <a:gd name="T64" fmla="*/ 144 w 291"/>
                <a:gd name="T65" fmla="*/ 382 h 550"/>
                <a:gd name="T66" fmla="*/ 97 w 291"/>
                <a:gd name="T67" fmla="*/ 376 h 550"/>
                <a:gd name="T68" fmla="*/ 103 w 291"/>
                <a:gd name="T69" fmla="*/ 422 h 550"/>
                <a:gd name="T70" fmla="*/ 62 w 291"/>
                <a:gd name="T71" fmla="*/ 461 h 550"/>
                <a:gd name="T72" fmla="*/ 101 w 291"/>
                <a:gd name="T73" fmla="*/ 472 h 550"/>
                <a:gd name="T74" fmla="*/ 139 w 291"/>
                <a:gd name="T75" fmla="*/ 482 h 550"/>
                <a:gd name="T76" fmla="*/ 50 w 291"/>
                <a:gd name="T77" fmla="*/ 266 h 550"/>
                <a:gd name="T78" fmla="*/ 80 w 291"/>
                <a:gd name="T79" fmla="*/ 314 h 550"/>
                <a:gd name="T80" fmla="*/ 41 w 291"/>
                <a:gd name="T81" fmla="*/ 324 h 550"/>
                <a:gd name="T82" fmla="*/ 13 w 291"/>
                <a:gd name="T83" fmla="*/ 287 h 550"/>
                <a:gd name="T84" fmla="*/ 75 w 291"/>
                <a:gd name="T85" fmla="*/ 227 h 550"/>
                <a:gd name="T86" fmla="*/ 103 w 291"/>
                <a:gd name="T87" fmla="*/ 263 h 550"/>
                <a:gd name="T88" fmla="*/ 65 w 291"/>
                <a:gd name="T89" fmla="*/ 199 h 550"/>
                <a:gd name="T90" fmla="*/ 78 w 291"/>
                <a:gd name="T91" fmla="*/ 171 h 550"/>
                <a:gd name="T92" fmla="*/ 46 w 291"/>
                <a:gd name="T93" fmla="*/ 177 h 550"/>
                <a:gd name="T94" fmla="*/ 59 w 291"/>
                <a:gd name="T95" fmla="*/ 158 h 550"/>
                <a:gd name="T96" fmla="*/ 69 w 291"/>
                <a:gd name="T97" fmla="*/ 132 h 550"/>
                <a:gd name="T98" fmla="*/ 80 w 291"/>
                <a:gd name="T99" fmla="*/ 106 h 550"/>
                <a:gd name="T100" fmla="*/ 94 w 291"/>
                <a:gd name="T101" fmla="*/ 116 h 550"/>
                <a:gd name="T102" fmla="*/ 267 w 291"/>
                <a:gd name="T103" fmla="*/ 15 h 550"/>
                <a:gd name="T104" fmla="*/ 245 w 291"/>
                <a:gd name="T105" fmla="*/ 27 h 550"/>
                <a:gd name="T106" fmla="*/ 269 w 291"/>
                <a:gd name="T107" fmla="*/ 2 h 550"/>
                <a:gd name="T108" fmla="*/ 259 w 291"/>
                <a:gd name="T109" fmla="*/ 29 h 550"/>
                <a:gd name="T110" fmla="*/ 243 w 291"/>
                <a:gd name="T111" fmla="*/ 64 h 550"/>
                <a:gd name="T112" fmla="*/ 221 w 291"/>
                <a:gd name="T113" fmla="*/ 72 h 550"/>
                <a:gd name="T114" fmla="*/ 205 w 291"/>
                <a:gd name="T115" fmla="*/ 80 h 550"/>
                <a:gd name="T116" fmla="*/ 204 w 291"/>
                <a:gd name="T117" fmla="*/ 75 h 550"/>
                <a:gd name="T118" fmla="*/ 191 w 291"/>
                <a:gd name="T119" fmla="*/ 91 h 550"/>
                <a:gd name="T120" fmla="*/ 187 w 291"/>
                <a:gd name="T121" fmla="*/ 9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550">
                  <a:moveTo>
                    <a:pt x="73" y="501"/>
                  </a:moveTo>
                  <a:cubicBezTo>
                    <a:pt x="69" y="504"/>
                    <a:pt x="69" y="504"/>
                    <a:pt x="69" y="504"/>
                  </a:cubicBezTo>
                  <a:cubicBezTo>
                    <a:pt x="69" y="508"/>
                    <a:pt x="69" y="508"/>
                    <a:pt x="69" y="508"/>
                  </a:cubicBezTo>
                  <a:cubicBezTo>
                    <a:pt x="67" y="512"/>
                    <a:pt x="67" y="512"/>
                    <a:pt x="67" y="512"/>
                  </a:cubicBezTo>
                  <a:cubicBezTo>
                    <a:pt x="67" y="512"/>
                    <a:pt x="65" y="513"/>
                    <a:pt x="65" y="514"/>
                  </a:cubicBezTo>
                  <a:cubicBezTo>
                    <a:pt x="64" y="515"/>
                    <a:pt x="60" y="518"/>
                    <a:pt x="60" y="518"/>
                  </a:cubicBezTo>
                  <a:cubicBezTo>
                    <a:pt x="60" y="518"/>
                    <a:pt x="60" y="519"/>
                    <a:pt x="59" y="519"/>
                  </a:cubicBezTo>
                  <a:cubicBezTo>
                    <a:pt x="58" y="519"/>
                    <a:pt x="51" y="522"/>
                    <a:pt x="51" y="522"/>
                  </a:cubicBezTo>
                  <a:cubicBezTo>
                    <a:pt x="49" y="526"/>
                    <a:pt x="49" y="526"/>
                    <a:pt x="49" y="526"/>
                  </a:cubicBezTo>
                  <a:cubicBezTo>
                    <a:pt x="45" y="527"/>
                    <a:pt x="45" y="527"/>
                    <a:pt x="45" y="527"/>
                  </a:cubicBezTo>
                  <a:cubicBezTo>
                    <a:pt x="42" y="532"/>
                    <a:pt x="42" y="532"/>
                    <a:pt x="42" y="532"/>
                  </a:cubicBezTo>
                  <a:cubicBezTo>
                    <a:pt x="37" y="534"/>
                    <a:pt x="37" y="534"/>
                    <a:pt x="37" y="534"/>
                  </a:cubicBezTo>
                  <a:cubicBezTo>
                    <a:pt x="33" y="535"/>
                    <a:pt x="33" y="535"/>
                    <a:pt x="33" y="535"/>
                  </a:cubicBezTo>
                  <a:cubicBezTo>
                    <a:pt x="29" y="533"/>
                    <a:pt x="29" y="533"/>
                    <a:pt x="29" y="533"/>
                  </a:cubicBezTo>
                  <a:cubicBezTo>
                    <a:pt x="26" y="535"/>
                    <a:pt x="26" y="535"/>
                    <a:pt x="26" y="535"/>
                  </a:cubicBezTo>
                  <a:cubicBezTo>
                    <a:pt x="23" y="537"/>
                    <a:pt x="23" y="537"/>
                    <a:pt x="23" y="537"/>
                  </a:cubicBezTo>
                  <a:cubicBezTo>
                    <a:pt x="24" y="541"/>
                    <a:pt x="24" y="541"/>
                    <a:pt x="24" y="541"/>
                  </a:cubicBezTo>
                  <a:cubicBezTo>
                    <a:pt x="27" y="543"/>
                    <a:pt x="27" y="543"/>
                    <a:pt x="27" y="543"/>
                  </a:cubicBezTo>
                  <a:cubicBezTo>
                    <a:pt x="29" y="540"/>
                    <a:pt x="29" y="540"/>
                    <a:pt x="29" y="540"/>
                  </a:cubicBezTo>
                  <a:cubicBezTo>
                    <a:pt x="35" y="542"/>
                    <a:pt x="35" y="542"/>
                    <a:pt x="35" y="542"/>
                  </a:cubicBezTo>
                  <a:cubicBezTo>
                    <a:pt x="35" y="542"/>
                    <a:pt x="37" y="545"/>
                    <a:pt x="38" y="546"/>
                  </a:cubicBezTo>
                  <a:cubicBezTo>
                    <a:pt x="38" y="547"/>
                    <a:pt x="38" y="550"/>
                    <a:pt x="39" y="550"/>
                  </a:cubicBezTo>
                  <a:cubicBezTo>
                    <a:pt x="40" y="549"/>
                    <a:pt x="45" y="546"/>
                    <a:pt x="45" y="546"/>
                  </a:cubicBezTo>
                  <a:cubicBezTo>
                    <a:pt x="43" y="542"/>
                    <a:pt x="43" y="542"/>
                    <a:pt x="43" y="542"/>
                  </a:cubicBezTo>
                  <a:cubicBezTo>
                    <a:pt x="43" y="542"/>
                    <a:pt x="46" y="541"/>
                    <a:pt x="48" y="541"/>
                  </a:cubicBezTo>
                  <a:cubicBezTo>
                    <a:pt x="50" y="541"/>
                    <a:pt x="52" y="542"/>
                    <a:pt x="53" y="540"/>
                  </a:cubicBezTo>
                  <a:cubicBezTo>
                    <a:pt x="53" y="539"/>
                    <a:pt x="56" y="539"/>
                    <a:pt x="56" y="539"/>
                  </a:cubicBezTo>
                  <a:cubicBezTo>
                    <a:pt x="56" y="539"/>
                    <a:pt x="58" y="536"/>
                    <a:pt x="58" y="536"/>
                  </a:cubicBezTo>
                  <a:cubicBezTo>
                    <a:pt x="58" y="535"/>
                    <a:pt x="61" y="533"/>
                    <a:pt x="61" y="533"/>
                  </a:cubicBezTo>
                  <a:cubicBezTo>
                    <a:pt x="61" y="533"/>
                    <a:pt x="68" y="536"/>
                    <a:pt x="69" y="536"/>
                  </a:cubicBezTo>
                  <a:cubicBezTo>
                    <a:pt x="70" y="536"/>
                    <a:pt x="77" y="534"/>
                    <a:pt x="77" y="534"/>
                  </a:cubicBezTo>
                  <a:cubicBezTo>
                    <a:pt x="80" y="537"/>
                    <a:pt x="80" y="537"/>
                    <a:pt x="80" y="537"/>
                  </a:cubicBezTo>
                  <a:cubicBezTo>
                    <a:pt x="80" y="537"/>
                    <a:pt x="80" y="539"/>
                    <a:pt x="82" y="540"/>
                  </a:cubicBezTo>
                  <a:cubicBezTo>
                    <a:pt x="84" y="540"/>
                    <a:pt x="85" y="540"/>
                    <a:pt x="85" y="540"/>
                  </a:cubicBezTo>
                  <a:cubicBezTo>
                    <a:pt x="88" y="544"/>
                    <a:pt x="88" y="544"/>
                    <a:pt x="88" y="544"/>
                  </a:cubicBezTo>
                  <a:cubicBezTo>
                    <a:pt x="91" y="546"/>
                    <a:pt x="91" y="546"/>
                    <a:pt x="91" y="546"/>
                  </a:cubicBezTo>
                  <a:cubicBezTo>
                    <a:pt x="91" y="546"/>
                    <a:pt x="94" y="546"/>
                    <a:pt x="94" y="545"/>
                  </a:cubicBezTo>
                  <a:cubicBezTo>
                    <a:pt x="94" y="544"/>
                    <a:pt x="95" y="542"/>
                    <a:pt x="96" y="541"/>
                  </a:cubicBezTo>
                  <a:cubicBezTo>
                    <a:pt x="97" y="541"/>
                    <a:pt x="100" y="540"/>
                    <a:pt x="100" y="540"/>
                  </a:cubicBezTo>
                  <a:cubicBezTo>
                    <a:pt x="100" y="540"/>
                    <a:pt x="100" y="538"/>
                    <a:pt x="100" y="537"/>
                  </a:cubicBezTo>
                  <a:cubicBezTo>
                    <a:pt x="100" y="535"/>
                    <a:pt x="100" y="532"/>
                    <a:pt x="101" y="531"/>
                  </a:cubicBezTo>
                  <a:cubicBezTo>
                    <a:pt x="101" y="531"/>
                    <a:pt x="104" y="527"/>
                    <a:pt x="104" y="527"/>
                  </a:cubicBezTo>
                  <a:cubicBezTo>
                    <a:pt x="109" y="526"/>
                    <a:pt x="109" y="526"/>
                    <a:pt x="109" y="526"/>
                  </a:cubicBezTo>
                  <a:cubicBezTo>
                    <a:pt x="121" y="525"/>
                    <a:pt x="121" y="525"/>
                    <a:pt x="121" y="525"/>
                  </a:cubicBezTo>
                  <a:cubicBezTo>
                    <a:pt x="125" y="525"/>
                    <a:pt x="125" y="525"/>
                    <a:pt x="125" y="525"/>
                  </a:cubicBezTo>
                  <a:cubicBezTo>
                    <a:pt x="130" y="529"/>
                    <a:pt x="130" y="529"/>
                    <a:pt x="130" y="529"/>
                  </a:cubicBezTo>
                  <a:cubicBezTo>
                    <a:pt x="135" y="534"/>
                    <a:pt x="135" y="534"/>
                    <a:pt x="135" y="534"/>
                  </a:cubicBezTo>
                  <a:cubicBezTo>
                    <a:pt x="135" y="534"/>
                    <a:pt x="138" y="538"/>
                    <a:pt x="138" y="537"/>
                  </a:cubicBezTo>
                  <a:cubicBezTo>
                    <a:pt x="139" y="535"/>
                    <a:pt x="140" y="531"/>
                    <a:pt x="141" y="531"/>
                  </a:cubicBezTo>
                  <a:cubicBezTo>
                    <a:pt x="142" y="531"/>
                    <a:pt x="145" y="535"/>
                    <a:pt x="145" y="535"/>
                  </a:cubicBezTo>
                  <a:cubicBezTo>
                    <a:pt x="149" y="536"/>
                    <a:pt x="149" y="536"/>
                    <a:pt x="149" y="536"/>
                  </a:cubicBezTo>
                  <a:cubicBezTo>
                    <a:pt x="152" y="536"/>
                    <a:pt x="152" y="536"/>
                    <a:pt x="152" y="536"/>
                  </a:cubicBezTo>
                  <a:cubicBezTo>
                    <a:pt x="155" y="533"/>
                    <a:pt x="155" y="533"/>
                    <a:pt x="155" y="533"/>
                  </a:cubicBezTo>
                  <a:cubicBezTo>
                    <a:pt x="153" y="530"/>
                    <a:pt x="153" y="530"/>
                    <a:pt x="153" y="530"/>
                  </a:cubicBezTo>
                  <a:cubicBezTo>
                    <a:pt x="157" y="531"/>
                    <a:pt x="157" y="531"/>
                    <a:pt x="157" y="531"/>
                  </a:cubicBezTo>
                  <a:cubicBezTo>
                    <a:pt x="168" y="532"/>
                    <a:pt x="168" y="532"/>
                    <a:pt x="168" y="532"/>
                  </a:cubicBezTo>
                  <a:cubicBezTo>
                    <a:pt x="173" y="531"/>
                    <a:pt x="173" y="531"/>
                    <a:pt x="173" y="531"/>
                  </a:cubicBezTo>
                  <a:cubicBezTo>
                    <a:pt x="177" y="530"/>
                    <a:pt x="177" y="530"/>
                    <a:pt x="177" y="530"/>
                  </a:cubicBezTo>
                  <a:cubicBezTo>
                    <a:pt x="177" y="532"/>
                    <a:pt x="177" y="532"/>
                    <a:pt x="177" y="532"/>
                  </a:cubicBezTo>
                  <a:cubicBezTo>
                    <a:pt x="171" y="534"/>
                    <a:pt x="171" y="534"/>
                    <a:pt x="171" y="534"/>
                  </a:cubicBezTo>
                  <a:cubicBezTo>
                    <a:pt x="171" y="534"/>
                    <a:pt x="168" y="534"/>
                    <a:pt x="169" y="535"/>
                  </a:cubicBezTo>
                  <a:cubicBezTo>
                    <a:pt x="170" y="537"/>
                    <a:pt x="175" y="539"/>
                    <a:pt x="175" y="539"/>
                  </a:cubicBezTo>
                  <a:cubicBezTo>
                    <a:pt x="175" y="539"/>
                    <a:pt x="172" y="540"/>
                    <a:pt x="176" y="540"/>
                  </a:cubicBezTo>
                  <a:cubicBezTo>
                    <a:pt x="180" y="540"/>
                    <a:pt x="182" y="539"/>
                    <a:pt x="182" y="539"/>
                  </a:cubicBezTo>
                  <a:cubicBezTo>
                    <a:pt x="185" y="536"/>
                    <a:pt x="185" y="536"/>
                    <a:pt x="185" y="536"/>
                  </a:cubicBezTo>
                  <a:cubicBezTo>
                    <a:pt x="183" y="534"/>
                    <a:pt x="183" y="534"/>
                    <a:pt x="183" y="534"/>
                  </a:cubicBezTo>
                  <a:cubicBezTo>
                    <a:pt x="178" y="533"/>
                    <a:pt x="178" y="533"/>
                    <a:pt x="178" y="533"/>
                  </a:cubicBezTo>
                  <a:cubicBezTo>
                    <a:pt x="179" y="529"/>
                    <a:pt x="179" y="529"/>
                    <a:pt x="179" y="529"/>
                  </a:cubicBezTo>
                  <a:cubicBezTo>
                    <a:pt x="180" y="529"/>
                    <a:pt x="180" y="529"/>
                    <a:pt x="180" y="529"/>
                  </a:cubicBezTo>
                  <a:cubicBezTo>
                    <a:pt x="183" y="532"/>
                    <a:pt x="183" y="532"/>
                    <a:pt x="183" y="532"/>
                  </a:cubicBezTo>
                  <a:cubicBezTo>
                    <a:pt x="186" y="530"/>
                    <a:pt x="186" y="530"/>
                    <a:pt x="186" y="530"/>
                  </a:cubicBezTo>
                  <a:cubicBezTo>
                    <a:pt x="190" y="531"/>
                    <a:pt x="190" y="531"/>
                    <a:pt x="190" y="531"/>
                  </a:cubicBezTo>
                  <a:cubicBezTo>
                    <a:pt x="192" y="535"/>
                    <a:pt x="192" y="535"/>
                    <a:pt x="192" y="535"/>
                  </a:cubicBezTo>
                  <a:cubicBezTo>
                    <a:pt x="192" y="535"/>
                    <a:pt x="194" y="537"/>
                    <a:pt x="196" y="535"/>
                  </a:cubicBezTo>
                  <a:cubicBezTo>
                    <a:pt x="198" y="534"/>
                    <a:pt x="200" y="533"/>
                    <a:pt x="200" y="533"/>
                  </a:cubicBezTo>
                  <a:cubicBezTo>
                    <a:pt x="212" y="534"/>
                    <a:pt x="212" y="534"/>
                    <a:pt x="212" y="534"/>
                  </a:cubicBezTo>
                  <a:cubicBezTo>
                    <a:pt x="212" y="534"/>
                    <a:pt x="218" y="533"/>
                    <a:pt x="219" y="535"/>
                  </a:cubicBezTo>
                  <a:cubicBezTo>
                    <a:pt x="220" y="536"/>
                    <a:pt x="223" y="538"/>
                    <a:pt x="223" y="538"/>
                  </a:cubicBezTo>
                  <a:cubicBezTo>
                    <a:pt x="228" y="539"/>
                    <a:pt x="228" y="539"/>
                    <a:pt x="228" y="539"/>
                  </a:cubicBezTo>
                  <a:cubicBezTo>
                    <a:pt x="233" y="539"/>
                    <a:pt x="233" y="539"/>
                    <a:pt x="233" y="539"/>
                  </a:cubicBezTo>
                  <a:cubicBezTo>
                    <a:pt x="233" y="539"/>
                    <a:pt x="235" y="537"/>
                    <a:pt x="236" y="536"/>
                  </a:cubicBezTo>
                  <a:cubicBezTo>
                    <a:pt x="238" y="536"/>
                    <a:pt x="241" y="534"/>
                    <a:pt x="242" y="534"/>
                  </a:cubicBezTo>
                  <a:cubicBezTo>
                    <a:pt x="244" y="534"/>
                    <a:pt x="249" y="533"/>
                    <a:pt x="249" y="533"/>
                  </a:cubicBezTo>
                  <a:cubicBezTo>
                    <a:pt x="250" y="533"/>
                    <a:pt x="251" y="534"/>
                    <a:pt x="253" y="533"/>
                  </a:cubicBezTo>
                  <a:cubicBezTo>
                    <a:pt x="254" y="533"/>
                    <a:pt x="257" y="528"/>
                    <a:pt x="257" y="528"/>
                  </a:cubicBezTo>
                  <a:cubicBezTo>
                    <a:pt x="257" y="528"/>
                    <a:pt x="258" y="526"/>
                    <a:pt x="260" y="526"/>
                  </a:cubicBezTo>
                  <a:cubicBezTo>
                    <a:pt x="262" y="526"/>
                    <a:pt x="265" y="526"/>
                    <a:pt x="266" y="525"/>
                  </a:cubicBezTo>
                  <a:cubicBezTo>
                    <a:pt x="267" y="523"/>
                    <a:pt x="268" y="522"/>
                    <a:pt x="269" y="521"/>
                  </a:cubicBezTo>
                  <a:cubicBezTo>
                    <a:pt x="270" y="520"/>
                    <a:pt x="272" y="517"/>
                    <a:pt x="271" y="516"/>
                  </a:cubicBezTo>
                  <a:cubicBezTo>
                    <a:pt x="271" y="515"/>
                    <a:pt x="272" y="511"/>
                    <a:pt x="272" y="511"/>
                  </a:cubicBezTo>
                  <a:cubicBezTo>
                    <a:pt x="272" y="511"/>
                    <a:pt x="269" y="511"/>
                    <a:pt x="268" y="511"/>
                  </a:cubicBezTo>
                  <a:cubicBezTo>
                    <a:pt x="267" y="510"/>
                    <a:pt x="263" y="511"/>
                    <a:pt x="262" y="510"/>
                  </a:cubicBezTo>
                  <a:cubicBezTo>
                    <a:pt x="261" y="510"/>
                    <a:pt x="257" y="510"/>
                    <a:pt x="257" y="510"/>
                  </a:cubicBezTo>
                  <a:cubicBezTo>
                    <a:pt x="256" y="508"/>
                    <a:pt x="256" y="508"/>
                    <a:pt x="256" y="508"/>
                  </a:cubicBezTo>
                  <a:cubicBezTo>
                    <a:pt x="256" y="508"/>
                    <a:pt x="255" y="507"/>
                    <a:pt x="254" y="506"/>
                  </a:cubicBezTo>
                  <a:cubicBezTo>
                    <a:pt x="253" y="506"/>
                    <a:pt x="254" y="506"/>
                    <a:pt x="252" y="505"/>
                  </a:cubicBezTo>
                  <a:cubicBezTo>
                    <a:pt x="251" y="505"/>
                    <a:pt x="249" y="503"/>
                    <a:pt x="249" y="503"/>
                  </a:cubicBezTo>
                  <a:cubicBezTo>
                    <a:pt x="246" y="502"/>
                    <a:pt x="246" y="502"/>
                    <a:pt x="246" y="502"/>
                  </a:cubicBezTo>
                  <a:cubicBezTo>
                    <a:pt x="242" y="502"/>
                    <a:pt x="242" y="502"/>
                    <a:pt x="242" y="502"/>
                  </a:cubicBezTo>
                  <a:cubicBezTo>
                    <a:pt x="246" y="500"/>
                    <a:pt x="246" y="500"/>
                    <a:pt x="246" y="500"/>
                  </a:cubicBezTo>
                  <a:cubicBezTo>
                    <a:pt x="246" y="500"/>
                    <a:pt x="250" y="500"/>
                    <a:pt x="251" y="500"/>
                  </a:cubicBezTo>
                  <a:cubicBezTo>
                    <a:pt x="252" y="501"/>
                    <a:pt x="256" y="501"/>
                    <a:pt x="256" y="500"/>
                  </a:cubicBezTo>
                  <a:cubicBezTo>
                    <a:pt x="257" y="500"/>
                    <a:pt x="260" y="495"/>
                    <a:pt x="260" y="495"/>
                  </a:cubicBezTo>
                  <a:cubicBezTo>
                    <a:pt x="259" y="492"/>
                    <a:pt x="259" y="492"/>
                    <a:pt x="259" y="492"/>
                  </a:cubicBezTo>
                  <a:cubicBezTo>
                    <a:pt x="257" y="490"/>
                    <a:pt x="257" y="490"/>
                    <a:pt x="257" y="490"/>
                  </a:cubicBezTo>
                  <a:cubicBezTo>
                    <a:pt x="253" y="491"/>
                    <a:pt x="253" y="491"/>
                    <a:pt x="253" y="491"/>
                  </a:cubicBezTo>
                  <a:cubicBezTo>
                    <a:pt x="259" y="488"/>
                    <a:pt x="259" y="488"/>
                    <a:pt x="259" y="488"/>
                  </a:cubicBezTo>
                  <a:cubicBezTo>
                    <a:pt x="261" y="486"/>
                    <a:pt x="261" y="486"/>
                    <a:pt x="261" y="486"/>
                  </a:cubicBezTo>
                  <a:cubicBezTo>
                    <a:pt x="264" y="488"/>
                    <a:pt x="264" y="488"/>
                    <a:pt x="264" y="488"/>
                  </a:cubicBezTo>
                  <a:cubicBezTo>
                    <a:pt x="264" y="488"/>
                    <a:pt x="269" y="489"/>
                    <a:pt x="269" y="488"/>
                  </a:cubicBezTo>
                  <a:cubicBezTo>
                    <a:pt x="270" y="487"/>
                    <a:pt x="271" y="485"/>
                    <a:pt x="271" y="485"/>
                  </a:cubicBezTo>
                  <a:cubicBezTo>
                    <a:pt x="271" y="482"/>
                    <a:pt x="271" y="482"/>
                    <a:pt x="271" y="482"/>
                  </a:cubicBezTo>
                  <a:cubicBezTo>
                    <a:pt x="281" y="475"/>
                    <a:pt x="281" y="475"/>
                    <a:pt x="281" y="475"/>
                  </a:cubicBezTo>
                  <a:cubicBezTo>
                    <a:pt x="285" y="469"/>
                    <a:pt x="285" y="469"/>
                    <a:pt x="285" y="469"/>
                  </a:cubicBezTo>
                  <a:cubicBezTo>
                    <a:pt x="286" y="463"/>
                    <a:pt x="286" y="463"/>
                    <a:pt x="286" y="463"/>
                  </a:cubicBezTo>
                  <a:cubicBezTo>
                    <a:pt x="291" y="454"/>
                    <a:pt x="291" y="454"/>
                    <a:pt x="291" y="454"/>
                  </a:cubicBezTo>
                  <a:cubicBezTo>
                    <a:pt x="290" y="442"/>
                    <a:pt x="290" y="442"/>
                    <a:pt x="290" y="442"/>
                  </a:cubicBezTo>
                  <a:cubicBezTo>
                    <a:pt x="285" y="434"/>
                    <a:pt x="285" y="434"/>
                    <a:pt x="285" y="434"/>
                  </a:cubicBezTo>
                  <a:cubicBezTo>
                    <a:pt x="285" y="434"/>
                    <a:pt x="279" y="429"/>
                    <a:pt x="277" y="428"/>
                  </a:cubicBezTo>
                  <a:cubicBezTo>
                    <a:pt x="275" y="428"/>
                    <a:pt x="264" y="425"/>
                    <a:pt x="264" y="425"/>
                  </a:cubicBezTo>
                  <a:cubicBezTo>
                    <a:pt x="256" y="423"/>
                    <a:pt x="256" y="423"/>
                    <a:pt x="256" y="423"/>
                  </a:cubicBezTo>
                  <a:cubicBezTo>
                    <a:pt x="252" y="425"/>
                    <a:pt x="252" y="425"/>
                    <a:pt x="252" y="425"/>
                  </a:cubicBezTo>
                  <a:cubicBezTo>
                    <a:pt x="251" y="428"/>
                    <a:pt x="251" y="428"/>
                    <a:pt x="251" y="428"/>
                  </a:cubicBezTo>
                  <a:cubicBezTo>
                    <a:pt x="248" y="430"/>
                    <a:pt x="248" y="430"/>
                    <a:pt x="248" y="430"/>
                  </a:cubicBezTo>
                  <a:cubicBezTo>
                    <a:pt x="248" y="430"/>
                    <a:pt x="245" y="432"/>
                    <a:pt x="245" y="432"/>
                  </a:cubicBezTo>
                  <a:cubicBezTo>
                    <a:pt x="244" y="432"/>
                    <a:pt x="242" y="429"/>
                    <a:pt x="242" y="429"/>
                  </a:cubicBezTo>
                  <a:cubicBezTo>
                    <a:pt x="242" y="429"/>
                    <a:pt x="239" y="426"/>
                    <a:pt x="239" y="426"/>
                  </a:cubicBezTo>
                  <a:cubicBezTo>
                    <a:pt x="238" y="426"/>
                    <a:pt x="235" y="425"/>
                    <a:pt x="235" y="425"/>
                  </a:cubicBezTo>
                  <a:cubicBezTo>
                    <a:pt x="239" y="422"/>
                    <a:pt x="239" y="422"/>
                    <a:pt x="239" y="422"/>
                  </a:cubicBezTo>
                  <a:cubicBezTo>
                    <a:pt x="244" y="420"/>
                    <a:pt x="244" y="420"/>
                    <a:pt x="244" y="420"/>
                  </a:cubicBezTo>
                  <a:cubicBezTo>
                    <a:pt x="244" y="420"/>
                    <a:pt x="246" y="418"/>
                    <a:pt x="246" y="417"/>
                  </a:cubicBezTo>
                  <a:cubicBezTo>
                    <a:pt x="247" y="417"/>
                    <a:pt x="249" y="415"/>
                    <a:pt x="249" y="415"/>
                  </a:cubicBezTo>
                  <a:cubicBezTo>
                    <a:pt x="250" y="407"/>
                    <a:pt x="250" y="407"/>
                    <a:pt x="250" y="407"/>
                  </a:cubicBezTo>
                  <a:cubicBezTo>
                    <a:pt x="248" y="399"/>
                    <a:pt x="248" y="399"/>
                    <a:pt x="248" y="399"/>
                  </a:cubicBezTo>
                  <a:cubicBezTo>
                    <a:pt x="245" y="395"/>
                    <a:pt x="245" y="395"/>
                    <a:pt x="245" y="395"/>
                  </a:cubicBezTo>
                  <a:cubicBezTo>
                    <a:pt x="243" y="391"/>
                    <a:pt x="243" y="391"/>
                    <a:pt x="243" y="391"/>
                  </a:cubicBezTo>
                  <a:cubicBezTo>
                    <a:pt x="241" y="391"/>
                    <a:pt x="241" y="391"/>
                    <a:pt x="241" y="391"/>
                  </a:cubicBezTo>
                  <a:cubicBezTo>
                    <a:pt x="237" y="388"/>
                    <a:pt x="237" y="388"/>
                    <a:pt x="237" y="388"/>
                  </a:cubicBezTo>
                  <a:cubicBezTo>
                    <a:pt x="234" y="384"/>
                    <a:pt x="234" y="384"/>
                    <a:pt x="234" y="384"/>
                  </a:cubicBezTo>
                  <a:cubicBezTo>
                    <a:pt x="233" y="381"/>
                    <a:pt x="233" y="381"/>
                    <a:pt x="233" y="381"/>
                  </a:cubicBezTo>
                  <a:cubicBezTo>
                    <a:pt x="234" y="379"/>
                    <a:pt x="234" y="379"/>
                    <a:pt x="234" y="379"/>
                  </a:cubicBezTo>
                  <a:cubicBezTo>
                    <a:pt x="235" y="380"/>
                    <a:pt x="235" y="380"/>
                    <a:pt x="235" y="380"/>
                  </a:cubicBezTo>
                  <a:cubicBezTo>
                    <a:pt x="235" y="380"/>
                    <a:pt x="235" y="382"/>
                    <a:pt x="236" y="382"/>
                  </a:cubicBezTo>
                  <a:cubicBezTo>
                    <a:pt x="236" y="383"/>
                    <a:pt x="237" y="384"/>
                    <a:pt x="237" y="384"/>
                  </a:cubicBezTo>
                  <a:cubicBezTo>
                    <a:pt x="238" y="385"/>
                    <a:pt x="242" y="387"/>
                    <a:pt x="242" y="387"/>
                  </a:cubicBezTo>
                  <a:cubicBezTo>
                    <a:pt x="244" y="387"/>
                    <a:pt x="244" y="387"/>
                    <a:pt x="244" y="387"/>
                  </a:cubicBezTo>
                  <a:cubicBezTo>
                    <a:pt x="246" y="390"/>
                    <a:pt x="246" y="390"/>
                    <a:pt x="246" y="390"/>
                  </a:cubicBezTo>
                  <a:cubicBezTo>
                    <a:pt x="246" y="390"/>
                    <a:pt x="247" y="387"/>
                    <a:pt x="247" y="387"/>
                  </a:cubicBezTo>
                  <a:cubicBezTo>
                    <a:pt x="247" y="386"/>
                    <a:pt x="244" y="382"/>
                    <a:pt x="244" y="382"/>
                  </a:cubicBezTo>
                  <a:cubicBezTo>
                    <a:pt x="243" y="382"/>
                    <a:pt x="242" y="378"/>
                    <a:pt x="242" y="378"/>
                  </a:cubicBezTo>
                  <a:cubicBezTo>
                    <a:pt x="241" y="377"/>
                    <a:pt x="239" y="371"/>
                    <a:pt x="239" y="371"/>
                  </a:cubicBezTo>
                  <a:cubicBezTo>
                    <a:pt x="239" y="371"/>
                    <a:pt x="238" y="369"/>
                    <a:pt x="238" y="368"/>
                  </a:cubicBezTo>
                  <a:cubicBezTo>
                    <a:pt x="238" y="368"/>
                    <a:pt x="238" y="363"/>
                    <a:pt x="238" y="363"/>
                  </a:cubicBezTo>
                  <a:cubicBezTo>
                    <a:pt x="240" y="362"/>
                    <a:pt x="240" y="362"/>
                    <a:pt x="240" y="362"/>
                  </a:cubicBezTo>
                  <a:cubicBezTo>
                    <a:pt x="242" y="360"/>
                    <a:pt x="242" y="360"/>
                    <a:pt x="242" y="360"/>
                  </a:cubicBezTo>
                  <a:cubicBezTo>
                    <a:pt x="242" y="360"/>
                    <a:pt x="241" y="360"/>
                    <a:pt x="241" y="359"/>
                  </a:cubicBezTo>
                  <a:cubicBezTo>
                    <a:pt x="240" y="357"/>
                    <a:pt x="238" y="355"/>
                    <a:pt x="238" y="355"/>
                  </a:cubicBezTo>
                  <a:cubicBezTo>
                    <a:pt x="238" y="355"/>
                    <a:pt x="236" y="354"/>
                    <a:pt x="235" y="353"/>
                  </a:cubicBezTo>
                  <a:cubicBezTo>
                    <a:pt x="235" y="351"/>
                    <a:pt x="234" y="349"/>
                    <a:pt x="234" y="349"/>
                  </a:cubicBezTo>
                  <a:cubicBezTo>
                    <a:pt x="234" y="348"/>
                    <a:pt x="233" y="342"/>
                    <a:pt x="233" y="342"/>
                  </a:cubicBezTo>
                  <a:cubicBezTo>
                    <a:pt x="228" y="337"/>
                    <a:pt x="228" y="337"/>
                    <a:pt x="228" y="337"/>
                  </a:cubicBezTo>
                  <a:cubicBezTo>
                    <a:pt x="228" y="337"/>
                    <a:pt x="226" y="335"/>
                    <a:pt x="225" y="334"/>
                  </a:cubicBezTo>
                  <a:cubicBezTo>
                    <a:pt x="225" y="334"/>
                    <a:pt x="222" y="333"/>
                    <a:pt x="222" y="333"/>
                  </a:cubicBezTo>
                  <a:cubicBezTo>
                    <a:pt x="221" y="333"/>
                    <a:pt x="216" y="330"/>
                    <a:pt x="216" y="330"/>
                  </a:cubicBezTo>
                  <a:cubicBezTo>
                    <a:pt x="216" y="330"/>
                    <a:pt x="212" y="325"/>
                    <a:pt x="212" y="324"/>
                  </a:cubicBezTo>
                  <a:cubicBezTo>
                    <a:pt x="212" y="323"/>
                    <a:pt x="210" y="317"/>
                    <a:pt x="210" y="317"/>
                  </a:cubicBezTo>
                  <a:cubicBezTo>
                    <a:pt x="210" y="313"/>
                    <a:pt x="210" y="313"/>
                    <a:pt x="210" y="313"/>
                  </a:cubicBezTo>
                  <a:cubicBezTo>
                    <a:pt x="208" y="305"/>
                    <a:pt x="208" y="305"/>
                    <a:pt x="208" y="305"/>
                  </a:cubicBezTo>
                  <a:cubicBezTo>
                    <a:pt x="207" y="297"/>
                    <a:pt x="207" y="297"/>
                    <a:pt x="207" y="297"/>
                  </a:cubicBezTo>
                  <a:cubicBezTo>
                    <a:pt x="207" y="289"/>
                    <a:pt x="207" y="289"/>
                    <a:pt x="207" y="289"/>
                  </a:cubicBezTo>
                  <a:cubicBezTo>
                    <a:pt x="207" y="282"/>
                    <a:pt x="207" y="282"/>
                    <a:pt x="207" y="282"/>
                  </a:cubicBezTo>
                  <a:cubicBezTo>
                    <a:pt x="207" y="276"/>
                    <a:pt x="207" y="276"/>
                    <a:pt x="207" y="276"/>
                  </a:cubicBezTo>
                  <a:cubicBezTo>
                    <a:pt x="202" y="270"/>
                    <a:pt x="202" y="270"/>
                    <a:pt x="202" y="270"/>
                  </a:cubicBezTo>
                  <a:cubicBezTo>
                    <a:pt x="200" y="264"/>
                    <a:pt x="200" y="264"/>
                    <a:pt x="200" y="264"/>
                  </a:cubicBezTo>
                  <a:cubicBezTo>
                    <a:pt x="194" y="258"/>
                    <a:pt x="194" y="258"/>
                    <a:pt x="194" y="258"/>
                  </a:cubicBezTo>
                  <a:cubicBezTo>
                    <a:pt x="190" y="253"/>
                    <a:pt x="190" y="253"/>
                    <a:pt x="190" y="253"/>
                  </a:cubicBezTo>
                  <a:cubicBezTo>
                    <a:pt x="187" y="252"/>
                    <a:pt x="187" y="252"/>
                    <a:pt x="187" y="252"/>
                  </a:cubicBezTo>
                  <a:cubicBezTo>
                    <a:pt x="182" y="246"/>
                    <a:pt x="182" y="246"/>
                    <a:pt x="182" y="246"/>
                  </a:cubicBezTo>
                  <a:cubicBezTo>
                    <a:pt x="178" y="245"/>
                    <a:pt x="178" y="245"/>
                    <a:pt x="178" y="245"/>
                  </a:cubicBezTo>
                  <a:cubicBezTo>
                    <a:pt x="174" y="247"/>
                    <a:pt x="174" y="247"/>
                    <a:pt x="174" y="247"/>
                  </a:cubicBezTo>
                  <a:cubicBezTo>
                    <a:pt x="170" y="248"/>
                    <a:pt x="170" y="248"/>
                    <a:pt x="170" y="248"/>
                  </a:cubicBezTo>
                  <a:cubicBezTo>
                    <a:pt x="166" y="249"/>
                    <a:pt x="166" y="249"/>
                    <a:pt x="166" y="249"/>
                  </a:cubicBezTo>
                  <a:cubicBezTo>
                    <a:pt x="159" y="246"/>
                    <a:pt x="159" y="246"/>
                    <a:pt x="159" y="246"/>
                  </a:cubicBezTo>
                  <a:cubicBezTo>
                    <a:pt x="156" y="243"/>
                    <a:pt x="156" y="243"/>
                    <a:pt x="156" y="243"/>
                  </a:cubicBezTo>
                  <a:cubicBezTo>
                    <a:pt x="152" y="242"/>
                    <a:pt x="152" y="242"/>
                    <a:pt x="152" y="242"/>
                  </a:cubicBezTo>
                  <a:cubicBezTo>
                    <a:pt x="150" y="242"/>
                    <a:pt x="150" y="242"/>
                    <a:pt x="150" y="242"/>
                  </a:cubicBezTo>
                  <a:cubicBezTo>
                    <a:pt x="150" y="242"/>
                    <a:pt x="150" y="241"/>
                    <a:pt x="150" y="241"/>
                  </a:cubicBezTo>
                  <a:cubicBezTo>
                    <a:pt x="150" y="241"/>
                    <a:pt x="152" y="241"/>
                    <a:pt x="152" y="241"/>
                  </a:cubicBezTo>
                  <a:cubicBezTo>
                    <a:pt x="152" y="241"/>
                    <a:pt x="154" y="242"/>
                    <a:pt x="155" y="242"/>
                  </a:cubicBezTo>
                  <a:cubicBezTo>
                    <a:pt x="155" y="242"/>
                    <a:pt x="158" y="243"/>
                    <a:pt x="158" y="243"/>
                  </a:cubicBezTo>
                  <a:cubicBezTo>
                    <a:pt x="158" y="243"/>
                    <a:pt x="159" y="244"/>
                    <a:pt x="160" y="244"/>
                  </a:cubicBezTo>
                  <a:cubicBezTo>
                    <a:pt x="161" y="244"/>
                    <a:pt x="164" y="244"/>
                    <a:pt x="164" y="244"/>
                  </a:cubicBezTo>
                  <a:cubicBezTo>
                    <a:pt x="167" y="242"/>
                    <a:pt x="167" y="242"/>
                    <a:pt x="167" y="242"/>
                  </a:cubicBezTo>
                  <a:cubicBezTo>
                    <a:pt x="168" y="239"/>
                    <a:pt x="168" y="239"/>
                    <a:pt x="168" y="239"/>
                  </a:cubicBezTo>
                  <a:cubicBezTo>
                    <a:pt x="171" y="238"/>
                    <a:pt x="171" y="238"/>
                    <a:pt x="171" y="238"/>
                  </a:cubicBezTo>
                  <a:cubicBezTo>
                    <a:pt x="173" y="237"/>
                    <a:pt x="173" y="237"/>
                    <a:pt x="173" y="237"/>
                  </a:cubicBezTo>
                  <a:cubicBezTo>
                    <a:pt x="175" y="237"/>
                    <a:pt x="175" y="237"/>
                    <a:pt x="175" y="237"/>
                  </a:cubicBezTo>
                  <a:cubicBezTo>
                    <a:pt x="175" y="237"/>
                    <a:pt x="176" y="239"/>
                    <a:pt x="178" y="238"/>
                  </a:cubicBezTo>
                  <a:cubicBezTo>
                    <a:pt x="180" y="238"/>
                    <a:pt x="181" y="237"/>
                    <a:pt x="181" y="237"/>
                  </a:cubicBezTo>
                  <a:cubicBezTo>
                    <a:pt x="181" y="237"/>
                    <a:pt x="185" y="235"/>
                    <a:pt x="184" y="235"/>
                  </a:cubicBezTo>
                  <a:cubicBezTo>
                    <a:pt x="184" y="234"/>
                    <a:pt x="184" y="233"/>
                    <a:pt x="183" y="233"/>
                  </a:cubicBezTo>
                  <a:cubicBezTo>
                    <a:pt x="183" y="232"/>
                    <a:pt x="181" y="230"/>
                    <a:pt x="181" y="230"/>
                  </a:cubicBezTo>
                  <a:cubicBezTo>
                    <a:pt x="181" y="230"/>
                    <a:pt x="180" y="230"/>
                    <a:pt x="180" y="229"/>
                  </a:cubicBezTo>
                  <a:cubicBezTo>
                    <a:pt x="180" y="228"/>
                    <a:pt x="180" y="226"/>
                    <a:pt x="180" y="226"/>
                  </a:cubicBezTo>
                  <a:cubicBezTo>
                    <a:pt x="178" y="224"/>
                    <a:pt x="178" y="224"/>
                    <a:pt x="178" y="224"/>
                  </a:cubicBezTo>
                  <a:cubicBezTo>
                    <a:pt x="178" y="224"/>
                    <a:pt x="177" y="224"/>
                    <a:pt x="176" y="224"/>
                  </a:cubicBezTo>
                  <a:cubicBezTo>
                    <a:pt x="175" y="224"/>
                    <a:pt x="174" y="225"/>
                    <a:pt x="174" y="225"/>
                  </a:cubicBezTo>
                  <a:cubicBezTo>
                    <a:pt x="170" y="226"/>
                    <a:pt x="170" y="226"/>
                    <a:pt x="170" y="226"/>
                  </a:cubicBezTo>
                  <a:cubicBezTo>
                    <a:pt x="165" y="227"/>
                    <a:pt x="165" y="227"/>
                    <a:pt x="165" y="227"/>
                  </a:cubicBezTo>
                  <a:cubicBezTo>
                    <a:pt x="165" y="226"/>
                    <a:pt x="165" y="226"/>
                    <a:pt x="165" y="226"/>
                  </a:cubicBezTo>
                  <a:cubicBezTo>
                    <a:pt x="170" y="225"/>
                    <a:pt x="170" y="225"/>
                    <a:pt x="170" y="225"/>
                  </a:cubicBezTo>
                  <a:cubicBezTo>
                    <a:pt x="173" y="223"/>
                    <a:pt x="173" y="223"/>
                    <a:pt x="173" y="223"/>
                  </a:cubicBezTo>
                  <a:cubicBezTo>
                    <a:pt x="173" y="223"/>
                    <a:pt x="173" y="222"/>
                    <a:pt x="174" y="222"/>
                  </a:cubicBezTo>
                  <a:cubicBezTo>
                    <a:pt x="175" y="222"/>
                    <a:pt x="178" y="223"/>
                    <a:pt x="178" y="223"/>
                  </a:cubicBezTo>
                  <a:cubicBezTo>
                    <a:pt x="179" y="223"/>
                    <a:pt x="183" y="223"/>
                    <a:pt x="183" y="223"/>
                  </a:cubicBezTo>
                  <a:cubicBezTo>
                    <a:pt x="183" y="223"/>
                    <a:pt x="186" y="221"/>
                    <a:pt x="186" y="220"/>
                  </a:cubicBezTo>
                  <a:cubicBezTo>
                    <a:pt x="187" y="220"/>
                    <a:pt x="191" y="218"/>
                    <a:pt x="191" y="218"/>
                  </a:cubicBezTo>
                  <a:cubicBezTo>
                    <a:pt x="191" y="215"/>
                    <a:pt x="191" y="215"/>
                    <a:pt x="191" y="215"/>
                  </a:cubicBezTo>
                  <a:cubicBezTo>
                    <a:pt x="191" y="215"/>
                    <a:pt x="192" y="212"/>
                    <a:pt x="193" y="212"/>
                  </a:cubicBezTo>
                  <a:cubicBezTo>
                    <a:pt x="193" y="212"/>
                    <a:pt x="197" y="209"/>
                    <a:pt x="197" y="209"/>
                  </a:cubicBezTo>
                  <a:cubicBezTo>
                    <a:pt x="201" y="205"/>
                    <a:pt x="201" y="205"/>
                    <a:pt x="201" y="205"/>
                  </a:cubicBezTo>
                  <a:cubicBezTo>
                    <a:pt x="203" y="200"/>
                    <a:pt x="203" y="200"/>
                    <a:pt x="203" y="200"/>
                  </a:cubicBezTo>
                  <a:cubicBezTo>
                    <a:pt x="205" y="196"/>
                    <a:pt x="205" y="196"/>
                    <a:pt x="205" y="196"/>
                  </a:cubicBezTo>
                  <a:cubicBezTo>
                    <a:pt x="205" y="196"/>
                    <a:pt x="209" y="193"/>
                    <a:pt x="208" y="192"/>
                  </a:cubicBezTo>
                  <a:cubicBezTo>
                    <a:pt x="208" y="190"/>
                    <a:pt x="208" y="187"/>
                    <a:pt x="208" y="187"/>
                  </a:cubicBezTo>
                  <a:cubicBezTo>
                    <a:pt x="208" y="187"/>
                    <a:pt x="211" y="185"/>
                    <a:pt x="212" y="184"/>
                  </a:cubicBezTo>
                  <a:cubicBezTo>
                    <a:pt x="212" y="183"/>
                    <a:pt x="219" y="178"/>
                    <a:pt x="219" y="178"/>
                  </a:cubicBezTo>
                  <a:cubicBezTo>
                    <a:pt x="220" y="173"/>
                    <a:pt x="220" y="173"/>
                    <a:pt x="220" y="173"/>
                  </a:cubicBezTo>
                  <a:cubicBezTo>
                    <a:pt x="219" y="171"/>
                    <a:pt x="219" y="171"/>
                    <a:pt x="219" y="171"/>
                  </a:cubicBezTo>
                  <a:cubicBezTo>
                    <a:pt x="218" y="168"/>
                    <a:pt x="218" y="168"/>
                    <a:pt x="218" y="168"/>
                  </a:cubicBezTo>
                  <a:cubicBezTo>
                    <a:pt x="216" y="165"/>
                    <a:pt x="216" y="165"/>
                    <a:pt x="216" y="165"/>
                  </a:cubicBezTo>
                  <a:cubicBezTo>
                    <a:pt x="214" y="162"/>
                    <a:pt x="214" y="162"/>
                    <a:pt x="214" y="162"/>
                  </a:cubicBezTo>
                  <a:cubicBezTo>
                    <a:pt x="210" y="162"/>
                    <a:pt x="210" y="162"/>
                    <a:pt x="210" y="162"/>
                  </a:cubicBezTo>
                  <a:cubicBezTo>
                    <a:pt x="210" y="162"/>
                    <a:pt x="209" y="164"/>
                    <a:pt x="209" y="163"/>
                  </a:cubicBezTo>
                  <a:cubicBezTo>
                    <a:pt x="208" y="163"/>
                    <a:pt x="206" y="161"/>
                    <a:pt x="206" y="161"/>
                  </a:cubicBezTo>
                  <a:cubicBezTo>
                    <a:pt x="202" y="162"/>
                    <a:pt x="202" y="162"/>
                    <a:pt x="202" y="162"/>
                  </a:cubicBezTo>
                  <a:cubicBezTo>
                    <a:pt x="197" y="161"/>
                    <a:pt x="197" y="161"/>
                    <a:pt x="197" y="161"/>
                  </a:cubicBezTo>
                  <a:cubicBezTo>
                    <a:pt x="196" y="159"/>
                    <a:pt x="196" y="159"/>
                    <a:pt x="196" y="159"/>
                  </a:cubicBezTo>
                  <a:cubicBezTo>
                    <a:pt x="192" y="159"/>
                    <a:pt x="192" y="159"/>
                    <a:pt x="192" y="159"/>
                  </a:cubicBezTo>
                  <a:cubicBezTo>
                    <a:pt x="190" y="158"/>
                    <a:pt x="190" y="158"/>
                    <a:pt x="190" y="158"/>
                  </a:cubicBezTo>
                  <a:cubicBezTo>
                    <a:pt x="186" y="159"/>
                    <a:pt x="186" y="159"/>
                    <a:pt x="186" y="159"/>
                  </a:cubicBezTo>
                  <a:cubicBezTo>
                    <a:pt x="183" y="159"/>
                    <a:pt x="183" y="159"/>
                    <a:pt x="183" y="159"/>
                  </a:cubicBezTo>
                  <a:cubicBezTo>
                    <a:pt x="181" y="158"/>
                    <a:pt x="181" y="158"/>
                    <a:pt x="181" y="158"/>
                  </a:cubicBezTo>
                  <a:cubicBezTo>
                    <a:pt x="178" y="155"/>
                    <a:pt x="178" y="155"/>
                    <a:pt x="178" y="155"/>
                  </a:cubicBezTo>
                  <a:cubicBezTo>
                    <a:pt x="172" y="155"/>
                    <a:pt x="172" y="155"/>
                    <a:pt x="172" y="155"/>
                  </a:cubicBezTo>
                  <a:cubicBezTo>
                    <a:pt x="171" y="157"/>
                    <a:pt x="171" y="157"/>
                    <a:pt x="171" y="157"/>
                  </a:cubicBezTo>
                  <a:cubicBezTo>
                    <a:pt x="167" y="157"/>
                    <a:pt x="167" y="157"/>
                    <a:pt x="167" y="157"/>
                  </a:cubicBezTo>
                  <a:cubicBezTo>
                    <a:pt x="167" y="157"/>
                    <a:pt x="166" y="157"/>
                    <a:pt x="165" y="157"/>
                  </a:cubicBezTo>
                  <a:cubicBezTo>
                    <a:pt x="165" y="157"/>
                    <a:pt x="163" y="158"/>
                    <a:pt x="163" y="158"/>
                  </a:cubicBezTo>
                  <a:cubicBezTo>
                    <a:pt x="161" y="159"/>
                    <a:pt x="161" y="159"/>
                    <a:pt x="161" y="159"/>
                  </a:cubicBezTo>
                  <a:cubicBezTo>
                    <a:pt x="159" y="159"/>
                    <a:pt x="159" y="159"/>
                    <a:pt x="159" y="159"/>
                  </a:cubicBezTo>
                  <a:cubicBezTo>
                    <a:pt x="155" y="158"/>
                    <a:pt x="155" y="158"/>
                    <a:pt x="155" y="158"/>
                  </a:cubicBezTo>
                  <a:cubicBezTo>
                    <a:pt x="153" y="161"/>
                    <a:pt x="153" y="161"/>
                    <a:pt x="153" y="161"/>
                  </a:cubicBezTo>
                  <a:cubicBezTo>
                    <a:pt x="150" y="162"/>
                    <a:pt x="150" y="162"/>
                    <a:pt x="150" y="162"/>
                  </a:cubicBezTo>
                  <a:cubicBezTo>
                    <a:pt x="147" y="165"/>
                    <a:pt x="147" y="165"/>
                    <a:pt x="147" y="165"/>
                  </a:cubicBezTo>
                  <a:cubicBezTo>
                    <a:pt x="148" y="162"/>
                    <a:pt x="148" y="162"/>
                    <a:pt x="148" y="162"/>
                  </a:cubicBezTo>
                  <a:cubicBezTo>
                    <a:pt x="150" y="160"/>
                    <a:pt x="150" y="160"/>
                    <a:pt x="150" y="160"/>
                  </a:cubicBezTo>
                  <a:cubicBezTo>
                    <a:pt x="153" y="159"/>
                    <a:pt x="153" y="159"/>
                    <a:pt x="153" y="159"/>
                  </a:cubicBezTo>
                  <a:cubicBezTo>
                    <a:pt x="155" y="156"/>
                    <a:pt x="155" y="156"/>
                    <a:pt x="155" y="156"/>
                  </a:cubicBezTo>
                  <a:cubicBezTo>
                    <a:pt x="155" y="156"/>
                    <a:pt x="157" y="155"/>
                    <a:pt x="157" y="154"/>
                  </a:cubicBezTo>
                  <a:cubicBezTo>
                    <a:pt x="158" y="154"/>
                    <a:pt x="160" y="152"/>
                    <a:pt x="160" y="152"/>
                  </a:cubicBezTo>
                  <a:cubicBezTo>
                    <a:pt x="157" y="151"/>
                    <a:pt x="157" y="151"/>
                    <a:pt x="157" y="151"/>
                  </a:cubicBezTo>
                  <a:cubicBezTo>
                    <a:pt x="154" y="153"/>
                    <a:pt x="154" y="153"/>
                    <a:pt x="154" y="153"/>
                  </a:cubicBezTo>
                  <a:cubicBezTo>
                    <a:pt x="154" y="153"/>
                    <a:pt x="153" y="153"/>
                    <a:pt x="152" y="153"/>
                  </a:cubicBezTo>
                  <a:cubicBezTo>
                    <a:pt x="152" y="153"/>
                    <a:pt x="149" y="154"/>
                    <a:pt x="149" y="154"/>
                  </a:cubicBezTo>
                  <a:cubicBezTo>
                    <a:pt x="143" y="156"/>
                    <a:pt x="143" y="156"/>
                    <a:pt x="143" y="156"/>
                  </a:cubicBezTo>
                  <a:cubicBezTo>
                    <a:pt x="149" y="153"/>
                    <a:pt x="149" y="153"/>
                    <a:pt x="149" y="153"/>
                  </a:cubicBezTo>
                  <a:cubicBezTo>
                    <a:pt x="149" y="153"/>
                    <a:pt x="151" y="152"/>
                    <a:pt x="152" y="151"/>
                  </a:cubicBezTo>
                  <a:cubicBezTo>
                    <a:pt x="153" y="151"/>
                    <a:pt x="155" y="150"/>
                    <a:pt x="155" y="150"/>
                  </a:cubicBezTo>
                  <a:cubicBezTo>
                    <a:pt x="156" y="150"/>
                    <a:pt x="158" y="149"/>
                    <a:pt x="158" y="149"/>
                  </a:cubicBezTo>
                  <a:cubicBezTo>
                    <a:pt x="159" y="150"/>
                    <a:pt x="161" y="151"/>
                    <a:pt x="162" y="150"/>
                  </a:cubicBezTo>
                  <a:cubicBezTo>
                    <a:pt x="162" y="150"/>
                    <a:pt x="163" y="148"/>
                    <a:pt x="164" y="148"/>
                  </a:cubicBezTo>
                  <a:cubicBezTo>
                    <a:pt x="164" y="147"/>
                    <a:pt x="166" y="145"/>
                    <a:pt x="166" y="145"/>
                  </a:cubicBezTo>
                  <a:cubicBezTo>
                    <a:pt x="160" y="145"/>
                    <a:pt x="160" y="145"/>
                    <a:pt x="160" y="145"/>
                  </a:cubicBezTo>
                  <a:cubicBezTo>
                    <a:pt x="160" y="145"/>
                    <a:pt x="159" y="146"/>
                    <a:pt x="158" y="146"/>
                  </a:cubicBezTo>
                  <a:cubicBezTo>
                    <a:pt x="157" y="145"/>
                    <a:pt x="155" y="145"/>
                    <a:pt x="154" y="144"/>
                  </a:cubicBezTo>
                  <a:cubicBezTo>
                    <a:pt x="154" y="144"/>
                    <a:pt x="153" y="143"/>
                    <a:pt x="153" y="143"/>
                  </a:cubicBezTo>
                  <a:cubicBezTo>
                    <a:pt x="152" y="143"/>
                    <a:pt x="150" y="141"/>
                    <a:pt x="150" y="141"/>
                  </a:cubicBezTo>
                  <a:cubicBezTo>
                    <a:pt x="151" y="140"/>
                    <a:pt x="151" y="140"/>
                    <a:pt x="151" y="140"/>
                  </a:cubicBezTo>
                  <a:cubicBezTo>
                    <a:pt x="153" y="142"/>
                    <a:pt x="153" y="142"/>
                    <a:pt x="153" y="142"/>
                  </a:cubicBezTo>
                  <a:cubicBezTo>
                    <a:pt x="153" y="142"/>
                    <a:pt x="154" y="143"/>
                    <a:pt x="155" y="143"/>
                  </a:cubicBezTo>
                  <a:cubicBezTo>
                    <a:pt x="156" y="143"/>
                    <a:pt x="157" y="142"/>
                    <a:pt x="159" y="142"/>
                  </a:cubicBezTo>
                  <a:cubicBezTo>
                    <a:pt x="160" y="143"/>
                    <a:pt x="162" y="140"/>
                    <a:pt x="162" y="140"/>
                  </a:cubicBezTo>
                  <a:cubicBezTo>
                    <a:pt x="162" y="140"/>
                    <a:pt x="160" y="140"/>
                    <a:pt x="163" y="139"/>
                  </a:cubicBezTo>
                  <a:cubicBezTo>
                    <a:pt x="165" y="137"/>
                    <a:pt x="164" y="138"/>
                    <a:pt x="166" y="136"/>
                  </a:cubicBezTo>
                  <a:cubicBezTo>
                    <a:pt x="168" y="135"/>
                    <a:pt x="173" y="132"/>
                    <a:pt x="173" y="132"/>
                  </a:cubicBezTo>
                  <a:cubicBezTo>
                    <a:pt x="179" y="130"/>
                    <a:pt x="179" y="130"/>
                    <a:pt x="179" y="130"/>
                  </a:cubicBezTo>
                  <a:cubicBezTo>
                    <a:pt x="183" y="125"/>
                    <a:pt x="183" y="125"/>
                    <a:pt x="183" y="125"/>
                  </a:cubicBezTo>
                  <a:cubicBezTo>
                    <a:pt x="186" y="125"/>
                    <a:pt x="186" y="125"/>
                    <a:pt x="186" y="125"/>
                  </a:cubicBezTo>
                  <a:cubicBezTo>
                    <a:pt x="190" y="121"/>
                    <a:pt x="190" y="121"/>
                    <a:pt x="190" y="121"/>
                  </a:cubicBezTo>
                  <a:cubicBezTo>
                    <a:pt x="192" y="119"/>
                    <a:pt x="192" y="119"/>
                    <a:pt x="192" y="119"/>
                  </a:cubicBezTo>
                  <a:cubicBezTo>
                    <a:pt x="191" y="114"/>
                    <a:pt x="191" y="114"/>
                    <a:pt x="191" y="114"/>
                  </a:cubicBezTo>
                  <a:cubicBezTo>
                    <a:pt x="193" y="110"/>
                    <a:pt x="193" y="110"/>
                    <a:pt x="193" y="110"/>
                  </a:cubicBezTo>
                  <a:cubicBezTo>
                    <a:pt x="193" y="107"/>
                    <a:pt x="193" y="107"/>
                    <a:pt x="193" y="107"/>
                  </a:cubicBezTo>
                  <a:cubicBezTo>
                    <a:pt x="190" y="106"/>
                    <a:pt x="190" y="106"/>
                    <a:pt x="190" y="106"/>
                  </a:cubicBezTo>
                  <a:cubicBezTo>
                    <a:pt x="184" y="106"/>
                    <a:pt x="184" y="106"/>
                    <a:pt x="184" y="106"/>
                  </a:cubicBezTo>
                  <a:cubicBezTo>
                    <a:pt x="184" y="106"/>
                    <a:pt x="183" y="109"/>
                    <a:pt x="182" y="108"/>
                  </a:cubicBezTo>
                  <a:cubicBezTo>
                    <a:pt x="182" y="108"/>
                    <a:pt x="178" y="105"/>
                    <a:pt x="177" y="105"/>
                  </a:cubicBezTo>
                  <a:cubicBezTo>
                    <a:pt x="177" y="105"/>
                    <a:pt x="173" y="108"/>
                    <a:pt x="173" y="108"/>
                  </a:cubicBezTo>
                  <a:cubicBezTo>
                    <a:pt x="171" y="108"/>
                    <a:pt x="171" y="108"/>
                    <a:pt x="171" y="108"/>
                  </a:cubicBezTo>
                  <a:cubicBezTo>
                    <a:pt x="171" y="108"/>
                    <a:pt x="170" y="108"/>
                    <a:pt x="168" y="108"/>
                  </a:cubicBezTo>
                  <a:cubicBezTo>
                    <a:pt x="166" y="107"/>
                    <a:pt x="162" y="106"/>
                    <a:pt x="162" y="106"/>
                  </a:cubicBezTo>
                  <a:cubicBezTo>
                    <a:pt x="159" y="108"/>
                    <a:pt x="159" y="108"/>
                    <a:pt x="159" y="108"/>
                  </a:cubicBezTo>
                  <a:cubicBezTo>
                    <a:pt x="157" y="107"/>
                    <a:pt x="157" y="107"/>
                    <a:pt x="157" y="107"/>
                  </a:cubicBezTo>
                  <a:cubicBezTo>
                    <a:pt x="153" y="110"/>
                    <a:pt x="153" y="110"/>
                    <a:pt x="153" y="110"/>
                  </a:cubicBezTo>
                  <a:cubicBezTo>
                    <a:pt x="153" y="108"/>
                    <a:pt x="153" y="108"/>
                    <a:pt x="153" y="108"/>
                  </a:cubicBezTo>
                  <a:cubicBezTo>
                    <a:pt x="155" y="105"/>
                    <a:pt x="155" y="105"/>
                    <a:pt x="155" y="105"/>
                  </a:cubicBezTo>
                  <a:cubicBezTo>
                    <a:pt x="155" y="105"/>
                    <a:pt x="154" y="104"/>
                    <a:pt x="153" y="104"/>
                  </a:cubicBezTo>
                  <a:cubicBezTo>
                    <a:pt x="153" y="104"/>
                    <a:pt x="151" y="103"/>
                    <a:pt x="151" y="103"/>
                  </a:cubicBezTo>
                  <a:cubicBezTo>
                    <a:pt x="149" y="106"/>
                    <a:pt x="149" y="106"/>
                    <a:pt x="149" y="106"/>
                  </a:cubicBezTo>
                  <a:cubicBezTo>
                    <a:pt x="145" y="108"/>
                    <a:pt x="145" y="108"/>
                    <a:pt x="145" y="108"/>
                  </a:cubicBezTo>
                  <a:cubicBezTo>
                    <a:pt x="146" y="107"/>
                    <a:pt x="146" y="107"/>
                    <a:pt x="146" y="107"/>
                  </a:cubicBezTo>
                  <a:cubicBezTo>
                    <a:pt x="149" y="105"/>
                    <a:pt x="149" y="105"/>
                    <a:pt x="149" y="105"/>
                  </a:cubicBezTo>
                  <a:cubicBezTo>
                    <a:pt x="149" y="103"/>
                    <a:pt x="149" y="103"/>
                    <a:pt x="149" y="103"/>
                  </a:cubicBezTo>
                  <a:cubicBezTo>
                    <a:pt x="149" y="103"/>
                    <a:pt x="148" y="103"/>
                    <a:pt x="148" y="103"/>
                  </a:cubicBezTo>
                  <a:cubicBezTo>
                    <a:pt x="147" y="103"/>
                    <a:pt x="146" y="102"/>
                    <a:pt x="146" y="102"/>
                  </a:cubicBezTo>
                  <a:cubicBezTo>
                    <a:pt x="144" y="101"/>
                    <a:pt x="144" y="101"/>
                    <a:pt x="144" y="101"/>
                  </a:cubicBezTo>
                  <a:cubicBezTo>
                    <a:pt x="143" y="99"/>
                    <a:pt x="143" y="99"/>
                    <a:pt x="143" y="99"/>
                  </a:cubicBezTo>
                  <a:cubicBezTo>
                    <a:pt x="140" y="100"/>
                    <a:pt x="140" y="100"/>
                    <a:pt x="140" y="100"/>
                  </a:cubicBezTo>
                  <a:cubicBezTo>
                    <a:pt x="139" y="102"/>
                    <a:pt x="139" y="102"/>
                    <a:pt x="139" y="102"/>
                  </a:cubicBezTo>
                  <a:cubicBezTo>
                    <a:pt x="137" y="103"/>
                    <a:pt x="137" y="103"/>
                    <a:pt x="137" y="103"/>
                  </a:cubicBezTo>
                  <a:cubicBezTo>
                    <a:pt x="135" y="103"/>
                    <a:pt x="135" y="103"/>
                    <a:pt x="135" y="103"/>
                  </a:cubicBezTo>
                  <a:cubicBezTo>
                    <a:pt x="136" y="106"/>
                    <a:pt x="136" y="106"/>
                    <a:pt x="136" y="106"/>
                  </a:cubicBezTo>
                  <a:cubicBezTo>
                    <a:pt x="135" y="109"/>
                    <a:pt x="135" y="109"/>
                    <a:pt x="135" y="109"/>
                  </a:cubicBezTo>
                  <a:cubicBezTo>
                    <a:pt x="132" y="109"/>
                    <a:pt x="132" y="109"/>
                    <a:pt x="132" y="109"/>
                  </a:cubicBezTo>
                  <a:cubicBezTo>
                    <a:pt x="132" y="109"/>
                    <a:pt x="132" y="113"/>
                    <a:pt x="133" y="113"/>
                  </a:cubicBezTo>
                  <a:cubicBezTo>
                    <a:pt x="133" y="113"/>
                    <a:pt x="134" y="115"/>
                    <a:pt x="134" y="115"/>
                  </a:cubicBezTo>
                  <a:cubicBezTo>
                    <a:pt x="134" y="117"/>
                    <a:pt x="134" y="117"/>
                    <a:pt x="134" y="117"/>
                  </a:cubicBezTo>
                  <a:cubicBezTo>
                    <a:pt x="135" y="118"/>
                    <a:pt x="135" y="118"/>
                    <a:pt x="135" y="118"/>
                  </a:cubicBezTo>
                  <a:cubicBezTo>
                    <a:pt x="135" y="118"/>
                    <a:pt x="134" y="118"/>
                    <a:pt x="133" y="118"/>
                  </a:cubicBezTo>
                  <a:cubicBezTo>
                    <a:pt x="133" y="118"/>
                    <a:pt x="132" y="116"/>
                    <a:pt x="132" y="116"/>
                  </a:cubicBezTo>
                  <a:cubicBezTo>
                    <a:pt x="128" y="116"/>
                    <a:pt x="128" y="116"/>
                    <a:pt x="128" y="116"/>
                  </a:cubicBezTo>
                  <a:cubicBezTo>
                    <a:pt x="127" y="116"/>
                    <a:pt x="127" y="116"/>
                    <a:pt x="127" y="116"/>
                  </a:cubicBezTo>
                  <a:cubicBezTo>
                    <a:pt x="126" y="119"/>
                    <a:pt x="126" y="119"/>
                    <a:pt x="126" y="119"/>
                  </a:cubicBezTo>
                  <a:cubicBezTo>
                    <a:pt x="127" y="122"/>
                    <a:pt x="127" y="122"/>
                    <a:pt x="127" y="122"/>
                  </a:cubicBezTo>
                  <a:cubicBezTo>
                    <a:pt x="126" y="124"/>
                    <a:pt x="126" y="124"/>
                    <a:pt x="126" y="124"/>
                  </a:cubicBezTo>
                  <a:cubicBezTo>
                    <a:pt x="125" y="125"/>
                    <a:pt x="125" y="125"/>
                    <a:pt x="125" y="125"/>
                  </a:cubicBezTo>
                  <a:cubicBezTo>
                    <a:pt x="125" y="125"/>
                    <a:pt x="123" y="127"/>
                    <a:pt x="123" y="127"/>
                  </a:cubicBezTo>
                  <a:cubicBezTo>
                    <a:pt x="123" y="128"/>
                    <a:pt x="124" y="131"/>
                    <a:pt x="124" y="131"/>
                  </a:cubicBezTo>
                  <a:cubicBezTo>
                    <a:pt x="124" y="131"/>
                    <a:pt x="125" y="133"/>
                    <a:pt x="126" y="133"/>
                  </a:cubicBezTo>
                  <a:cubicBezTo>
                    <a:pt x="126" y="134"/>
                    <a:pt x="128" y="135"/>
                    <a:pt x="128" y="135"/>
                  </a:cubicBezTo>
                  <a:cubicBezTo>
                    <a:pt x="128" y="138"/>
                    <a:pt x="128" y="138"/>
                    <a:pt x="128" y="138"/>
                  </a:cubicBezTo>
                  <a:cubicBezTo>
                    <a:pt x="126" y="135"/>
                    <a:pt x="126" y="135"/>
                    <a:pt x="126" y="135"/>
                  </a:cubicBezTo>
                  <a:cubicBezTo>
                    <a:pt x="126" y="135"/>
                    <a:pt x="125" y="134"/>
                    <a:pt x="124" y="133"/>
                  </a:cubicBezTo>
                  <a:cubicBezTo>
                    <a:pt x="124" y="133"/>
                    <a:pt x="123" y="131"/>
                    <a:pt x="123" y="131"/>
                  </a:cubicBezTo>
                  <a:cubicBezTo>
                    <a:pt x="123" y="131"/>
                    <a:pt x="121" y="132"/>
                    <a:pt x="121" y="132"/>
                  </a:cubicBezTo>
                  <a:cubicBezTo>
                    <a:pt x="121" y="132"/>
                    <a:pt x="120" y="132"/>
                    <a:pt x="121" y="133"/>
                  </a:cubicBezTo>
                  <a:cubicBezTo>
                    <a:pt x="121" y="134"/>
                    <a:pt x="119" y="135"/>
                    <a:pt x="119" y="135"/>
                  </a:cubicBezTo>
                  <a:cubicBezTo>
                    <a:pt x="119" y="135"/>
                    <a:pt x="116" y="136"/>
                    <a:pt x="116" y="135"/>
                  </a:cubicBezTo>
                  <a:cubicBezTo>
                    <a:pt x="116" y="134"/>
                    <a:pt x="116" y="133"/>
                    <a:pt x="115" y="132"/>
                  </a:cubicBezTo>
                  <a:cubicBezTo>
                    <a:pt x="115" y="132"/>
                    <a:pt x="114" y="132"/>
                    <a:pt x="114" y="132"/>
                  </a:cubicBezTo>
                  <a:cubicBezTo>
                    <a:pt x="114" y="133"/>
                    <a:pt x="113" y="134"/>
                    <a:pt x="113" y="134"/>
                  </a:cubicBezTo>
                  <a:cubicBezTo>
                    <a:pt x="114" y="137"/>
                    <a:pt x="114" y="137"/>
                    <a:pt x="114" y="137"/>
                  </a:cubicBezTo>
                  <a:cubicBezTo>
                    <a:pt x="114" y="137"/>
                    <a:pt x="113" y="139"/>
                    <a:pt x="113" y="139"/>
                  </a:cubicBezTo>
                  <a:cubicBezTo>
                    <a:pt x="113" y="138"/>
                    <a:pt x="112" y="136"/>
                    <a:pt x="112" y="135"/>
                  </a:cubicBezTo>
                  <a:cubicBezTo>
                    <a:pt x="112" y="135"/>
                    <a:pt x="112" y="133"/>
                    <a:pt x="111" y="133"/>
                  </a:cubicBezTo>
                  <a:cubicBezTo>
                    <a:pt x="111" y="133"/>
                    <a:pt x="109" y="135"/>
                    <a:pt x="109" y="135"/>
                  </a:cubicBezTo>
                  <a:cubicBezTo>
                    <a:pt x="109" y="135"/>
                    <a:pt x="108" y="135"/>
                    <a:pt x="108" y="136"/>
                  </a:cubicBezTo>
                  <a:cubicBezTo>
                    <a:pt x="108" y="136"/>
                    <a:pt x="107" y="139"/>
                    <a:pt x="108" y="140"/>
                  </a:cubicBezTo>
                  <a:cubicBezTo>
                    <a:pt x="109" y="141"/>
                    <a:pt x="109" y="141"/>
                    <a:pt x="110" y="141"/>
                  </a:cubicBezTo>
                  <a:cubicBezTo>
                    <a:pt x="111" y="141"/>
                    <a:pt x="111" y="142"/>
                    <a:pt x="111" y="142"/>
                  </a:cubicBezTo>
                  <a:cubicBezTo>
                    <a:pt x="107" y="142"/>
                    <a:pt x="107" y="142"/>
                    <a:pt x="107" y="142"/>
                  </a:cubicBezTo>
                  <a:cubicBezTo>
                    <a:pt x="107" y="142"/>
                    <a:pt x="106" y="143"/>
                    <a:pt x="107" y="144"/>
                  </a:cubicBezTo>
                  <a:cubicBezTo>
                    <a:pt x="107" y="144"/>
                    <a:pt x="107" y="146"/>
                    <a:pt x="107" y="146"/>
                  </a:cubicBezTo>
                  <a:cubicBezTo>
                    <a:pt x="107" y="146"/>
                    <a:pt x="109" y="148"/>
                    <a:pt x="109" y="148"/>
                  </a:cubicBezTo>
                  <a:cubicBezTo>
                    <a:pt x="109" y="148"/>
                    <a:pt x="108" y="150"/>
                    <a:pt x="108" y="150"/>
                  </a:cubicBezTo>
                  <a:cubicBezTo>
                    <a:pt x="108" y="150"/>
                    <a:pt x="106" y="149"/>
                    <a:pt x="106" y="149"/>
                  </a:cubicBezTo>
                  <a:cubicBezTo>
                    <a:pt x="105" y="148"/>
                    <a:pt x="105" y="149"/>
                    <a:pt x="104" y="149"/>
                  </a:cubicBezTo>
                  <a:cubicBezTo>
                    <a:pt x="104" y="150"/>
                    <a:pt x="103" y="151"/>
                    <a:pt x="103" y="152"/>
                  </a:cubicBezTo>
                  <a:cubicBezTo>
                    <a:pt x="103" y="152"/>
                    <a:pt x="104" y="153"/>
                    <a:pt x="104" y="154"/>
                  </a:cubicBezTo>
                  <a:cubicBezTo>
                    <a:pt x="103" y="156"/>
                    <a:pt x="103" y="158"/>
                    <a:pt x="103" y="158"/>
                  </a:cubicBezTo>
                  <a:cubicBezTo>
                    <a:pt x="103" y="158"/>
                    <a:pt x="102" y="158"/>
                    <a:pt x="103" y="159"/>
                  </a:cubicBezTo>
                  <a:cubicBezTo>
                    <a:pt x="104" y="160"/>
                    <a:pt x="106" y="160"/>
                    <a:pt x="107" y="160"/>
                  </a:cubicBezTo>
                  <a:cubicBezTo>
                    <a:pt x="108" y="160"/>
                    <a:pt x="108" y="160"/>
                    <a:pt x="108" y="160"/>
                  </a:cubicBezTo>
                  <a:cubicBezTo>
                    <a:pt x="109" y="160"/>
                    <a:pt x="110" y="160"/>
                    <a:pt x="111" y="161"/>
                  </a:cubicBezTo>
                  <a:cubicBezTo>
                    <a:pt x="111" y="161"/>
                    <a:pt x="112" y="161"/>
                    <a:pt x="112" y="161"/>
                  </a:cubicBezTo>
                  <a:cubicBezTo>
                    <a:pt x="112" y="161"/>
                    <a:pt x="111" y="163"/>
                    <a:pt x="110" y="162"/>
                  </a:cubicBezTo>
                  <a:cubicBezTo>
                    <a:pt x="109" y="161"/>
                    <a:pt x="107" y="161"/>
                    <a:pt x="106" y="161"/>
                  </a:cubicBezTo>
                  <a:cubicBezTo>
                    <a:pt x="105" y="161"/>
                    <a:pt x="106" y="163"/>
                    <a:pt x="106" y="163"/>
                  </a:cubicBezTo>
                  <a:cubicBezTo>
                    <a:pt x="107" y="165"/>
                    <a:pt x="107" y="165"/>
                    <a:pt x="107" y="165"/>
                  </a:cubicBezTo>
                  <a:cubicBezTo>
                    <a:pt x="107" y="165"/>
                    <a:pt x="108" y="166"/>
                    <a:pt x="107" y="166"/>
                  </a:cubicBezTo>
                  <a:cubicBezTo>
                    <a:pt x="106" y="166"/>
                    <a:pt x="104" y="165"/>
                    <a:pt x="104" y="165"/>
                  </a:cubicBezTo>
                  <a:cubicBezTo>
                    <a:pt x="104" y="165"/>
                    <a:pt x="104" y="165"/>
                    <a:pt x="103" y="165"/>
                  </a:cubicBezTo>
                  <a:cubicBezTo>
                    <a:pt x="103" y="165"/>
                    <a:pt x="102" y="166"/>
                    <a:pt x="101" y="166"/>
                  </a:cubicBezTo>
                  <a:cubicBezTo>
                    <a:pt x="100" y="166"/>
                    <a:pt x="100" y="166"/>
                    <a:pt x="99" y="165"/>
                  </a:cubicBezTo>
                  <a:cubicBezTo>
                    <a:pt x="98" y="165"/>
                    <a:pt x="96" y="163"/>
                    <a:pt x="96" y="163"/>
                  </a:cubicBezTo>
                  <a:cubicBezTo>
                    <a:pt x="96" y="163"/>
                    <a:pt x="95" y="163"/>
                    <a:pt x="95" y="162"/>
                  </a:cubicBezTo>
                  <a:cubicBezTo>
                    <a:pt x="95" y="161"/>
                    <a:pt x="96" y="159"/>
                    <a:pt x="96" y="159"/>
                  </a:cubicBezTo>
                  <a:cubicBezTo>
                    <a:pt x="97" y="158"/>
                    <a:pt x="96" y="158"/>
                    <a:pt x="97" y="158"/>
                  </a:cubicBezTo>
                  <a:cubicBezTo>
                    <a:pt x="98" y="158"/>
                    <a:pt x="101" y="158"/>
                    <a:pt x="99" y="156"/>
                  </a:cubicBezTo>
                  <a:cubicBezTo>
                    <a:pt x="98" y="154"/>
                    <a:pt x="98" y="154"/>
                    <a:pt x="97" y="154"/>
                  </a:cubicBezTo>
                  <a:cubicBezTo>
                    <a:pt x="96" y="155"/>
                    <a:pt x="94" y="156"/>
                    <a:pt x="94" y="156"/>
                  </a:cubicBezTo>
                  <a:cubicBezTo>
                    <a:pt x="94" y="156"/>
                    <a:pt x="93" y="155"/>
                    <a:pt x="94" y="152"/>
                  </a:cubicBezTo>
                  <a:cubicBezTo>
                    <a:pt x="95" y="149"/>
                    <a:pt x="94" y="149"/>
                    <a:pt x="95" y="148"/>
                  </a:cubicBezTo>
                  <a:cubicBezTo>
                    <a:pt x="96" y="147"/>
                    <a:pt x="97" y="146"/>
                    <a:pt x="97" y="146"/>
                  </a:cubicBezTo>
                  <a:cubicBezTo>
                    <a:pt x="97" y="146"/>
                    <a:pt x="97" y="145"/>
                    <a:pt x="95" y="143"/>
                  </a:cubicBezTo>
                  <a:cubicBezTo>
                    <a:pt x="94" y="141"/>
                    <a:pt x="93" y="139"/>
                    <a:pt x="93" y="139"/>
                  </a:cubicBezTo>
                  <a:cubicBezTo>
                    <a:pt x="92" y="138"/>
                    <a:pt x="90" y="140"/>
                    <a:pt x="90" y="140"/>
                  </a:cubicBezTo>
                  <a:cubicBezTo>
                    <a:pt x="90" y="141"/>
                    <a:pt x="89" y="143"/>
                    <a:pt x="90" y="144"/>
                  </a:cubicBezTo>
                  <a:cubicBezTo>
                    <a:pt x="90" y="145"/>
                    <a:pt x="90" y="146"/>
                    <a:pt x="89" y="147"/>
                  </a:cubicBezTo>
                  <a:cubicBezTo>
                    <a:pt x="88" y="147"/>
                    <a:pt x="88" y="148"/>
                    <a:pt x="87" y="147"/>
                  </a:cubicBezTo>
                  <a:cubicBezTo>
                    <a:pt x="86" y="146"/>
                    <a:pt x="87" y="147"/>
                    <a:pt x="86" y="145"/>
                  </a:cubicBezTo>
                  <a:cubicBezTo>
                    <a:pt x="85" y="144"/>
                    <a:pt x="86" y="144"/>
                    <a:pt x="85" y="144"/>
                  </a:cubicBezTo>
                  <a:cubicBezTo>
                    <a:pt x="84" y="143"/>
                    <a:pt x="83" y="142"/>
                    <a:pt x="83" y="142"/>
                  </a:cubicBezTo>
                  <a:cubicBezTo>
                    <a:pt x="83" y="142"/>
                    <a:pt x="80" y="141"/>
                    <a:pt x="80" y="142"/>
                  </a:cubicBezTo>
                  <a:cubicBezTo>
                    <a:pt x="80" y="143"/>
                    <a:pt x="80" y="143"/>
                    <a:pt x="81" y="144"/>
                  </a:cubicBezTo>
                  <a:cubicBezTo>
                    <a:pt x="81" y="145"/>
                    <a:pt x="82" y="145"/>
                    <a:pt x="82" y="146"/>
                  </a:cubicBezTo>
                  <a:cubicBezTo>
                    <a:pt x="82" y="147"/>
                    <a:pt x="81" y="147"/>
                    <a:pt x="81" y="147"/>
                  </a:cubicBezTo>
                  <a:cubicBezTo>
                    <a:pt x="81" y="147"/>
                    <a:pt x="80" y="146"/>
                    <a:pt x="79" y="146"/>
                  </a:cubicBezTo>
                  <a:cubicBezTo>
                    <a:pt x="79" y="146"/>
                    <a:pt x="77" y="148"/>
                    <a:pt x="77" y="148"/>
                  </a:cubicBezTo>
                  <a:cubicBezTo>
                    <a:pt x="77" y="148"/>
                    <a:pt x="77" y="149"/>
                    <a:pt x="77" y="150"/>
                  </a:cubicBezTo>
                  <a:cubicBezTo>
                    <a:pt x="77" y="150"/>
                    <a:pt x="77" y="151"/>
                    <a:pt x="77" y="152"/>
                  </a:cubicBezTo>
                  <a:cubicBezTo>
                    <a:pt x="78" y="153"/>
                    <a:pt x="78" y="155"/>
                    <a:pt x="79" y="155"/>
                  </a:cubicBezTo>
                  <a:cubicBezTo>
                    <a:pt x="81" y="155"/>
                    <a:pt x="85" y="153"/>
                    <a:pt x="85" y="153"/>
                  </a:cubicBezTo>
                  <a:cubicBezTo>
                    <a:pt x="85" y="154"/>
                    <a:pt x="87" y="155"/>
                    <a:pt x="88" y="156"/>
                  </a:cubicBezTo>
                  <a:cubicBezTo>
                    <a:pt x="88" y="156"/>
                    <a:pt x="88" y="158"/>
                    <a:pt x="88" y="158"/>
                  </a:cubicBezTo>
                  <a:cubicBezTo>
                    <a:pt x="88" y="158"/>
                    <a:pt x="87" y="159"/>
                    <a:pt x="86" y="159"/>
                  </a:cubicBezTo>
                  <a:cubicBezTo>
                    <a:pt x="85" y="159"/>
                    <a:pt x="84" y="157"/>
                    <a:pt x="84" y="159"/>
                  </a:cubicBezTo>
                  <a:cubicBezTo>
                    <a:pt x="84" y="160"/>
                    <a:pt x="83" y="162"/>
                    <a:pt x="84" y="163"/>
                  </a:cubicBezTo>
                  <a:cubicBezTo>
                    <a:pt x="85" y="164"/>
                    <a:pt x="85" y="166"/>
                    <a:pt x="87" y="166"/>
                  </a:cubicBezTo>
                  <a:cubicBezTo>
                    <a:pt x="89" y="167"/>
                    <a:pt x="89" y="168"/>
                    <a:pt x="90" y="167"/>
                  </a:cubicBezTo>
                  <a:cubicBezTo>
                    <a:pt x="91" y="166"/>
                    <a:pt x="91" y="165"/>
                    <a:pt x="92" y="166"/>
                  </a:cubicBezTo>
                  <a:cubicBezTo>
                    <a:pt x="93" y="166"/>
                    <a:pt x="94" y="166"/>
                    <a:pt x="95" y="167"/>
                  </a:cubicBezTo>
                  <a:cubicBezTo>
                    <a:pt x="95" y="168"/>
                    <a:pt x="94" y="168"/>
                    <a:pt x="94" y="168"/>
                  </a:cubicBezTo>
                  <a:cubicBezTo>
                    <a:pt x="94" y="168"/>
                    <a:pt x="93" y="168"/>
                    <a:pt x="93" y="169"/>
                  </a:cubicBezTo>
                  <a:cubicBezTo>
                    <a:pt x="93" y="169"/>
                    <a:pt x="92" y="170"/>
                    <a:pt x="93" y="170"/>
                  </a:cubicBezTo>
                  <a:cubicBezTo>
                    <a:pt x="95" y="170"/>
                    <a:pt x="96" y="170"/>
                    <a:pt x="96" y="170"/>
                  </a:cubicBezTo>
                  <a:cubicBezTo>
                    <a:pt x="96" y="170"/>
                    <a:pt x="97" y="168"/>
                    <a:pt x="98" y="169"/>
                  </a:cubicBezTo>
                  <a:cubicBezTo>
                    <a:pt x="98" y="170"/>
                    <a:pt x="97" y="170"/>
                    <a:pt x="96" y="171"/>
                  </a:cubicBezTo>
                  <a:cubicBezTo>
                    <a:pt x="95" y="172"/>
                    <a:pt x="95" y="172"/>
                    <a:pt x="95" y="173"/>
                  </a:cubicBezTo>
                  <a:cubicBezTo>
                    <a:pt x="95" y="174"/>
                    <a:pt x="94" y="174"/>
                    <a:pt x="94" y="175"/>
                  </a:cubicBezTo>
                  <a:cubicBezTo>
                    <a:pt x="94" y="176"/>
                    <a:pt x="92" y="180"/>
                    <a:pt x="95" y="177"/>
                  </a:cubicBezTo>
                  <a:cubicBezTo>
                    <a:pt x="99" y="174"/>
                    <a:pt x="99" y="175"/>
                    <a:pt x="99" y="174"/>
                  </a:cubicBezTo>
                  <a:cubicBezTo>
                    <a:pt x="99" y="173"/>
                    <a:pt x="99" y="173"/>
                    <a:pt x="101" y="172"/>
                  </a:cubicBezTo>
                  <a:cubicBezTo>
                    <a:pt x="102" y="171"/>
                    <a:pt x="103" y="171"/>
                    <a:pt x="104" y="171"/>
                  </a:cubicBezTo>
                  <a:cubicBezTo>
                    <a:pt x="104" y="170"/>
                    <a:pt x="106" y="170"/>
                    <a:pt x="105" y="171"/>
                  </a:cubicBezTo>
                  <a:cubicBezTo>
                    <a:pt x="104" y="172"/>
                    <a:pt x="103" y="171"/>
                    <a:pt x="104" y="172"/>
                  </a:cubicBezTo>
                  <a:cubicBezTo>
                    <a:pt x="105" y="173"/>
                    <a:pt x="105" y="174"/>
                    <a:pt x="106" y="174"/>
                  </a:cubicBezTo>
                  <a:cubicBezTo>
                    <a:pt x="107" y="174"/>
                    <a:pt x="107" y="174"/>
                    <a:pt x="107" y="174"/>
                  </a:cubicBezTo>
                  <a:cubicBezTo>
                    <a:pt x="107" y="174"/>
                    <a:pt x="105" y="174"/>
                    <a:pt x="104" y="174"/>
                  </a:cubicBezTo>
                  <a:cubicBezTo>
                    <a:pt x="104" y="174"/>
                    <a:pt x="103" y="174"/>
                    <a:pt x="103" y="174"/>
                  </a:cubicBezTo>
                  <a:cubicBezTo>
                    <a:pt x="102" y="174"/>
                    <a:pt x="102" y="175"/>
                    <a:pt x="102" y="175"/>
                  </a:cubicBezTo>
                  <a:cubicBezTo>
                    <a:pt x="101" y="176"/>
                    <a:pt x="101" y="176"/>
                    <a:pt x="101" y="176"/>
                  </a:cubicBezTo>
                  <a:cubicBezTo>
                    <a:pt x="101" y="176"/>
                    <a:pt x="102" y="177"/>
                    <a:pt x="102" y="178"/>
                  </a:cubicBezTo>
                  <a:cubicBezTo>
                    <a:pt x="102" y="178"/>
                    <a:pt x="102" y="178"/>
                    <a:pt x="101" y="178"/>
                  </a:cubicBezTo>
                  <a:cubicBezTo>
                    <a:pt x="100" y="178"/>
                    <a:pt x="101" y="177"/>
                    <a:pt x="99" y="178"/>
                  </a:cubicBezTo>
                  <a:cubicBezTo>
                    <a:pt x="97" y="178"/>
                    <a:pt x="98" y="176"/>
                    <a:pt x="97" y="179"/>
                  </a:cubicBezTo>
                  <a:cubicBezTo>
                    <a:pt x="96" y="182"/>
                    <a:pt x="95" y="182"/>
                    <a:pt x="95" y="182"/>
                  </a:cubicBezTo>
                  <a:cubicBezTo>
                    <a:pt x="95" y="182"/>
                    <a:pt x="95" y="182"/>
                    <a:pt x="95" y="183"/>
                  </a:cubicBezTo>
                  <a:cubicBezTo>
                    <a:pt x="95" y="183"/>
                    <a:pt x="96" y="184"/>
                    <a:pt x="97" y="185"/>
                  </a:cubicBezTo>
                  <a:cubicBezTo>
                    <a:pt x="99" y="186"/>
                    <a:pt x="100" y="187"/>
                    <a:pt x="100" y="187"/>
                  </a:cubicBezTo>
                  <a:cubicBezTo>
                    <a:pt x="100" y="187"/>
                    <a:pt x="99" y="187"/>
                    <a:pt x="98" y="187"/>
                  </a:cubicBezTo>
                  <a:cubicBezTo>
                    <a:pt x="96" y="188"/>
                    <a:pt x="95" y="188"/>
                    <a:pt x="94" y="189"/>
                  </a:cubicBezTo>
                  <a:cubicBezTo>
                    <a:pt x="94" y="189"/>
                    <a:pt x="93" y="190"/>
                    <a:pt x="92" y="190"/>
                  </a:cubicBezTo>
                  <a:cubicBezTo>
                    <a:pt x="91" y="190"/>
                    <a:pt x="88" y="189"/>
                    <a:pt x="87" y="190"/>
                  </a:cubicBezTo>
                  <a:cubicBezTo>
                    <a:pt x="86" y="190"/>
                    <a:pt x="85" y="190"/>
                    <a:pt x="84" y="191"/>
                  </a:cubicBezTo>
                  <a:cubicBezTo>
                    <a:pt x="84" y="191"/>
                    <a:pt x="84" y="192"/>
                    <a:pt x="84" y="192"/>
                  </a:cubicBezTo>
                  <a:cubicBezTo>
                    <a:pt x="84" y="192"/>
                    <a:pt x="83" y="193"/>
                    <a:pt x="84" y="193"/>
                  </a:cubicBezTo>
                  <a:cubicBezTo>
                    <a:pt x="85" y="193"/>
                    <a:pt x="89" y="193"/>
                    <a:pt x="89" y="193"/>
                  </a:cubicBezTo>
                  <a:cubicBezTo>
                    <a:pt x="90" y="193"/>
                    <a:pt x="90" y="194"/>
                    <a:pt x="90" y="194"/>
                  </a:cubicBezTo>
                  <a:cubicBezTo>
                    <a:pt x="88" y="194"/>
                    <a:pt x="88" y="194"/>
                    <a:pt x="88" y="194"/>
                  </a:cubicBezTo>
                  <a:cubicBezTo>
                    <a:pt x="88" y="194"/>
                    <a:pt x="86" y="194"/>
                    <a:pt x="85" y="194"/>
                  </a:cubicBezTo>
                  <a:cubicBezTo>
                    <a:pt x="85" y="194"/>
                    <a:pt x="82" y="195"/>
                    <a:pt x="82" y="195"/>
                  </a:cubicBezTo>
                  <a:cubicBezTo>
                    <a:pt x="82" y="195"/>
                    <a:pt x="80" y="197"/>
                    <a:pt x="80" y="198"/>
                  </a:cubicBezTo>
                  <a:cubicBezTo>
                    <a:pt x="80" y="198"/>
                    <a:pt x="80" y="199"/>
                    <a:pt x="81" y="201"/>
                  </a:cubicBezTo>
                  <a:cubicBezTo>
                    <a:pt x="83" y="202"/>
                    <a:pt x="83" y="203"/>
                    <a:pt x="83" y="204"/>
                  </a:cubicBezTo>
                  <a:cubicBezTo>
                    <a:pt x="83" y="204"/>
                    <a:pt x="83" y="204"/>
                    <a:pt x="83" y="205"/>
                  </a:cubicBezTo>
                  <a:cubicBezTo>
                    <a:pt x="82" y="205"/>
                    <a:pt x="80" y="207"/>
                    <a:pt x="80" y="207"/>
                  </a:cubicBezTo>
                  <a:cubicBezTo>
                    <a:pt x="80" y="207"/>
                    <a:pt x="80" y="207"/>
                    <a:pt x="80" y="209"/>
                  </a:cubicBezTo>
                  <a:cubicBezTo>
                    <a:pt x="79" y="210"/>
                    <a:pt x="77" y="213"/>
                    <a:pt x="79" y="213"/>
                  </a:cubicBezTo>
                  <a:cubicBezTo>
                    <a:pt x="81" y="214"/>
                    <a:pt x="80" y="215"/>
                    <a:pt x="82" y="214"/>
                  </a:cubicBezTo>
                  <a:cubicBezTo>
                    <a:pt x="85" y="213"/>
                    <a:pt x="82" y="212"/>
                    <a:pt x="86" y="213"/>
                  </a:cubicBezTo>
                  <a:cubicBezTo>
                    <a:pt x="90" y="214"/>
                    <a:pt x="91" y="213"/>
                    <a:pt x="92" y="213"/>
                  </a:cubicBezTo>
                  <a:cubicBezTo>
                    <a:pt x="93" y="212"/>
                    <a:pt x="93" y="212"/>
                    <a:pt x="94" y="211"/>
                  </a:cubicBezTo>
                  <a:cubicBezTo>
                    <a:pt x="94" y="211"/>
                    <a:pt x="92" y="210"/>
                    <a:pt x="95" y="210"/>
                  </a:cubicBezTo>
                  <a:cubicBezTo>
                    <a:pt x="98" y="209"/>
                    <a:pt x="98" y="209"/>
                    <a:pt x="98" y="209"/>
                  </a:cubicBezTo>
                  <a:cubicBezTo>
                    <a:pt x="98" y="209"/>
                    <a:pt x="96" y="206"/>
                    <a:pt x="98" y="208"/>
                  </a:cubicBezTo>
                  <a:cubicBezTo>
                    <a:pt x="101" y="210"/>
                    <a:pt x="101" y="211"/>
                    <a:pt x="101" y="211"/>
                  </a:cubicBezTo>
                  <a:cubicBezTo>
                    <a:pt x="99" y="213"/>
                    <a:pt x="99" y="213"/>
                    <a:pt x="99" y="213"/>
                  </a:cubicBezTo>
                  <a:cubicBezTo>
                    <a:pt x="99" y="214"/>
                    <a:pt x="99" y="214"/>
                    <a:pt x="99" y="214"/>
                  </a:cubicBezTo>
                  <a:cubicBezTo>
                    <a:pt x="99" y="214"/>
                    <a:pt x="97" y="214"/>
                    <a:pt x="96" y="216"/>
                  </a:cubicBezTo>
                  <a:cubicBezTo>
                    <a:pt x="95" y="218"/>
                    <a:pt x="92" y="221"/>
                    <a:pt x="92" y="222"/>
                  </a:cubicBezTo>
                  <a:cubicBezTo>
                    <a:pt x="92" y="222"/>
                    <a:pt x="93" y="221"/>
                    <a:pt x="91" y="223"/>
                  </a:cubicBezTo>
                  <a:cubicBezTo>
                    <a:pt x="88" y="225"/>
                    <a:pt x="87" y="225"/>
                    <a:pt x="85" y="226"/>
                  </a:cubicBezTo>
                  <a:cubicBezTo>
                    <a:pt x="84" y="228"/>
                    <a:pt x="84" y="227"/>
                    <a:pt x="83" y="228"/>
                  </a:cubicBezTo>
                  <a:cubicBezTo>
                    <a:pt x="83" y="229"/>
                    <a:pt x="82" y="230"/>
                    <a:pt x="82" y="230"/>
                  </a:cubicBezTo>
                  <a:cubicBezTo>
                    <a:pt x="81" y="232"/>
                    <a:pt x="81" y="232"/>
                    <a:pt x="81" y="232"/>
                  </a:cubicBezTo>
                  <a:cubicBezTo>
                    <a:pt x="78" y="233"/>
                    <a:pt x="78" y="233"/>
                    <a:pt x="78" y="233"/>
                  </a:cubicBezTo>
                  <a:cubicBezTo>
                    <a:pt x="75" y="232"/>
                    <a:pt x="75" y="232"/>
                    <a:pt x="75" y="232"/>
                  </a:cubicBezTo>
                  <a:cubicBezTo>
                    <a:pt x="73" y="234"/>
                    <a:pt x="73" y="234"/>
                    <a:pt x="73" y="234"/>
                  </a:cubicBezTo>
                  <a:cubicBezTo>
                    <a:pt x="73" y="234"/>
                    <a:pt x="70" y="233"/>
                    <a:pt x="69" y="233"/>
                  </a:cubicBezTo>
                  <a:cubicBezTo>
                    <a:pt x="68" y="234"/>
                    <a:pt x="67" y="235"/>
                    <a:pt x="67" y="235"/>
                  </a:cubicBezTo>
                  <a:cubicBezTo>
                    <a:pt x="67" y="235"/>
                    <a:pt x="66" y="235"/>
                    <a:pt x="66" y="237"/>
                  </a:cubicBezTo>
                  <a:cubicBezTo>
                    <a:pt x="66" y="238"/>
                    <a:pt x="65" y="241"/>
                    <a:pt x="65" y="241"/>
                  </a:cubicBezTo>
                  <a:cubicBezTo>
                    <a:pt x="63" y="243"/>
                    <a:pt x="63" y="243"/>
                    <a:pt x="63" y="243"/>
                  </a:cubicBezTo>
                  <a:cubicBezTo>
                    <a:pt x="63" y="243"/>
                    <a:pt x="62" y="245"/>
                    <a:pt x="64" y="244"/>
                  </a:cubicBezTo>
                  <a:cubicBezTo>
                    <a:pt x="66" y="243"/>
                    <a:pt x="67" y="242"/>
                    <a:pt x="68" y="241"/>
                  </a:cubicBezTo>
                  <a:cubicBezTo>
                    <a:pt x="68" y="241"/>
                    <a:pt x="70" y="240"/>
                    <a:pt x="70" y="240"/>
                  </a:cubicBezTo>
                  <a:cubicBezTo>
                    <a:pt x="70" y="242"/>
                    <a:pt x="70" y="242"/>
                    <a:pt x="70" y="242"/>
                  </a:cubicBezTo>
                  <a:cubicBezTo>
                    <a:pt x="69" y="246"/>
                    <a:pt x="69" y="246"/>
                    <a:pt x="69" y="246"/>
                  </a:cubicBezTo>
                  <a:cubicBezTo>
                    <a:pt x="68" y="247"/>
                    <a:pt x="68" y="247"/>
                    <a:pt x="68" y="247"/>
                  </a:cubicBezTo>
                  <a:cubicBezTo>
                    <a:pt x="67" y="248"/>
                    <a:pt x="67" y="248"/>
                    <a:pt x="67" y="248"/>
                  </a:cubicBezTo>
                  <a:cubicBezTo>
                    <a:pt x="67" y="248"/>
                    <a:pt x="65" y="252"/>
                    <a:pt x="67" y="252"/>
                  </a:cubicBezTo>
                  <a:cubicBezTo>
                    <a:pt x="69" y="251"/>
                    <a:pt x="68" y="251"/>
                    <a:pt x="70" y="250"/>
                  </a:cubicBezTo>
                  <a:cubicBezTo>
                    <a:pt x="72" y="250"/>
                    <a:pt x="71" y="249"/>
                    <a:pt x="75" y="248"/>
                  </a:cubicBezTo>
                  <a:cubicBezTo>
                    <a:pt x="78" y="248"/>
                    <a:pt x="78" y="246"/>
                    <a:pt x="78" y="245"/>
                  </a:cubicBezTo>
                  <a:cubicBezTo>
                    <a:pt x="78" y="245"/>
                    <a:pt x="78" y="244"/>
                    <a:pt x="78" y="243"/>
                  </a:cubicBezTo>
                  <a:cubicBezTo>
                    <a:pt x="78" y="242"/>
                    <a:pt x="76" y="241"/>
                    <a:pt x="79" y="240"/>
                  </a:cubicBezTo>
                  <a:cubicBezTo>
                    <a:pt x="81" y="240"/>
                    <a:pt x="80" y="241"/>
                    <a:pt x="81" y="240"/>
                  </a:cubicBezTo>
                  <a:cubicBezTo>
                    <a:pt x="82" y="239"/>
                    <a:pt x="82" y="241"/>
                    <a:pt x="82" y="238"/>
                  </a:cubicBezTo>
                  <a:cubicBezTo>
                    <a:pt x="82" y="236"/>
                    <a:pt x="82" y="236"/>
                    <a:pt x="84" y="235"/>
                  </a:cubicBezTo>
                  <a:cubicBezTo>
                    <a:pt x="86" y="233"/>
                    <a:pt x="85" y="234"/>
                    <a:pt x="86" y="233"/>
                  </a:cubicBezTo>
                  <a:cubicBezTo>
                    <a:pt x="87" y="232"/>
                    <a:pt x="86" y="232"/>
                    <a:pt x="87" y="231"/>
                  </a:cubicBezTo>
                  <a:cubicBezTo>
                    <a:pt x="89" y="230"/>
                    <a:pt x="89" y="230"/>
                    <a:pt x="89" y="230"/>
                  </a:cubicBezTo>
                  <a:cubicBezTo>
                    <a:pt x="89" y="229"/>
                    <a:pt x="92" y="227"/>
                    <a:pt x="92" y="227"/>
                  </a:cubicBezTo>
                  <a:cubicBezTo>
                    <a:pt x="92" y="225"/>
                    <a:pt x="92" y="225"/>
                    <a:pt x="92" y="225"/>
                  </a:cubicBezTo>
                  <a:cubicBezTo>
                    <a:pt x="96" y="223"/>
                    <a:pt x="96" y="223"/>
                    <a:pt x="96" y="223"/>
                  </a:cubicBezTo>
                  <a:cubicBezTo>
                    <a:pt x="96" y="223"/>
                    <a:pt x="97" y="222"/>
                    <a:pt x="97" y="223"/>
                  </a:cubicBezTo>
                  <a:cubicBezTo>
                    <a:pt x="96" y="224"/>
                    <a:pt x="95" y="226"/>
                    <a:pt x="95" y="226"/>
                  </a:cubicBezTo>
                  <a:cubicBezTo>
                    <a:pt x="95" y="228"/>
                    <a:pt x="95" y="228"/>
                    <a:pt x="95" y="228"/>
                  </a:cubicBezTo>
                  <a:cubicBezTo>
                    <a:pt x="92" y="230"/>
                    <a:pt x="92" y="230"/>
                    <a:pt x="92" y="230"/>
                  </a:cubicBezTo>
                  <a:cubicBezTo>
                    <a:pt x="92" y="230"/>
                    <a:pt x="94" y="231"/>
                    <a:pt x="93" y="232"/>
                  </a:cubicBezTo>
                  <a:cubicBezTo>
                    <a:pt x="92" y="233"/>
                    <a:pt x="90" y="234"/>
                    <a:pt x="90" y="234"/>
                  </a:cubicBezTo>
                  <a:cubicBezTo>
                    <a:pt x="90" y="236"/>
                    <a:pt x="90" y="236"/>
                    <a:pt x="90" y="236"/>
                  </a:cubicBezTo>
                  <a:cubicBezTo>
                    <a:pt x="91" y="237"/>
                    <a:pt x="91" y="237"/>
                    <a:pt x="91" y="237"/>
                  </a:cubicBezTo>
                  <a:cubicBezTo>
                    <a:pt x="89" y="241"/>
                    <a:pt x="89" y="241"/>
                    <a:pt x="89" y="241"/>
                  </a:cubicBezTo>
                  <a:cubicBezTo>
                    <a:pt x="91" y="243"/>
                    <a:pt x="91" y="243"/>
                    <a:pt x="91" y="243"/>
                  </a:cubicBezTo>
                  <a:cubicBezTo>
                    <a:pt x="92" y="245"/>
                    <a:pt x="92" y="245"/>
                    <a:pt x="92" y="245"/>
                  </a:cubicBezTo>
                  <a:cubicBezTo>
                    <a:pt x="92" y="245"/>
                    <a:pt x="91" y="246"/>
                    <a:pt x="90" y="247"/>
                  </a:cubicBezTo>
                  <a:cubicBezTo>
                    <a:pt x="89" y="247"/>
                    <a:pt x="87" y="250"/>
                    <a:pt x="87" y="250"/>
                  </a:cubicBezTo>
                  <a:cubicBezTo>
                    <a:pt x="85" y="253"/>
                    <a:pt x="85" y="253"/>
                    <a:pt x="85" y="253"/>
                  </a:cubicBezTo>
                  <a:cubicBezTo>
                    <a:pt x="83" y="256"/>
                    <a:pt x="83" y="256"/>
                    <a:pt x="83" y="256"/>
                  </a:cubicBezTo>
                  <a:cubicBezTo>
                    <a:pt x="83" y="259"/>
                    <a:pt x="83" y="259"/>
                    <a:pt x="83" y="259"/>
                  </a:cubicBezTo>
                  <a:cubicBezTo>
                    <a:pt x="82" y="263"/>
                    <a:pt x="82" y="263"/>
                    <a:pt x="82" y="263"/>
                  </a:cubicBezTo>
                  <a:cubicBezTo>
                    <a:pt x="80" y="264"/>
                    <a:pt x="80" y="264"/>
                    <a:pt x="80" y="264"/>
                  </a:cubicBezTo>
                  <a:cubicBezTo>
                    <a:pt x="80" y="264"/>
                    <a:pt x="79" y="267"/>
                    <a:pt x="81" y="267"/>
                  </a:cubicBezTo>
                  <a:cubicBezTo>
                    <a:pt x="83" y="268"/>
                    <a:pt x="83" y="268"/>
                    <a:pt x="84" y="268"/>
                  </a:cubicBezTo>
                  <a:cubicBezTo>
                    <a:pt x="86" y="268"/>
                    <a:pt x="85" y="268"/>
                    <a:pt x="86" y="268"/>
                  </a:cubicBezTo>
                  <a:cubicBezTo>
                    <a:pt x="87" y="268"/>
                    <a:pt x="89" y="268"/>
                    <a:pt x="89" y="266"/>
                  </a:cubicBezTo>
                  <a:cubicBezTo>
                    <a:pt x="89" y="264"/>
                    <a:pt x="89" y="262"/>
                    <a:pt x="89" y="261"/>
                  </a:cubicBezTo>
                  <a:cubicBezTo>
                    <a:pt x="89" y="261"/>
                    <a:pt x="91" y="258"/>
                    <a:pt x="91" y="258"/>
                  </a:cubicBezTo>
                  <a:cubicBezTo>
                    <a:pt x="91" y="254"/>
                    <a:pt x="91" y="254"/>
                    <a:pt x="91" y="254"/>
                  </a:cubicBezTo>
                  <a:cubicBezTo>
                    <a:pt x="91" y="254"/>
                    <a:pt x="91" y="253"/>
                    <a:pt x="93" y="251"/>
                  </a:cubicBezTo>
                  <a:cubicBezTo>
                    <a:pt x="95" y="250"/>
                    <a:pt x="94" y="250"/>
                    <a:pt x="95" y="250"/>
                  </a:cubicBezTo>
                  <a:cubicBezTo>
                    <a:pt x="96" y="249"/>
                    <a:pt x="96" y="248"/>
                    <a:pt x="96" y="247"/>
                  </a:cubicBezTo>
                  <a:cubicBezTo>
                    <a:pt x="97" y="246"/>
                    <a:pt x="97" y="246"/>
                    <a:pt x="97" y="246"/>
                  </a:cubicBezTo>
                  <a:cubicBezTo>
                    <a:pt x="98" y="244"/>
                    <a:pt x="98" y="244"/>
                    <a:pt x="98" y="244"/>
                  </a:cubicBezTo>
                  <a:cubicBezTo>
                    <a:pt x="98" y="236"/>
                    <a:pt x="98" y="236"/>
                    <a:pt x="98" y="236"/>
                  </a:cubicBezTo>
                  <a:cubicBezTo>
                    <a:pt x="98" y="236"/>
                    <a:pt x="98" y="234"/>
                    <a:pt x="99" y="234"/>
                  </a:cubicBezTo>
                  <a:cubicBezTo>
                    <a:pt x="100" y="234"/>
                    <a:pt x="101" y="234"/>
                    <a:pt x="101" y="234"/>
                  </a:cubicBezTo>
                  <a:cubicBezTo>
                    <a:pt x="101" y="234"/>
                    <a:pt x="101" y="235"/>
                    <a:pt x="101" y="237"/>
                  </a:cubicBezTo>
                  <a:cubicBezTo>
                    <a:pt x="100" y="239"/>
                    <a:pt x="101" y="242"/>
                    <a:pt x="101" y="242"/>
                  </a:cubicBezTo>
                  <a:cubicBezTo>
                    <a:pt x="108" y="248"/>
                    <a:pt x="108" y="248"/>
                    <a:pt x="108" y="248"/>
                  </a:cubicBezTo>
                  <a:cubicBezTo>
                    <a:pt x="108" y="248"/>
                    <a:pt x="111" y="253"/>
                    <a:pt x="111" y="254"/>
                  </a:cubicBezTo>
                  <a:cubicBezTo>
                    <a:pt x="111" y="254"/>
                    <a:pt x="116" y="258"/>
                    <a:pt x="116" y="258"/>
                  </a:cubicBezTo>
                  <a:cubicBezTo>
                    <a:pt x="116" y="258"/>
                    <a:pt x="117" y="259"/>
                    <a:pt x="116" y="260"/>
                  </a:cubicBezTo>
                  <a:cubicBezTo>
                    <a:pt x="116" y="261"/>
                    <a:pt x="117" y="262"/>
                    <a:pt x="117" y="263"/>
                  </a:cubicBezTo>
                  <a:cubicBezTo>
                    <a:pt x="116" y="264"/>
                    <a:pt x="115" y="267"/>
                    <a:pt x="115" y="267"/>
                  </a:cubicBezTo>
                  <a:cubicBezTo>
                    <a:pt x="113" y="268"/>
                    <a:pt x="113" y="268"/>
                    <a:pt x="113" y="268"/>
                  </a:cubicBezTo>
                  <a:cubicBezTo>
                    <a:pt x="110" y="271"/>
                    <a:pt x="110" y="271"/>
                    <a:pt x="110" y="271"/>
                  </a:cubicBezTo>
                  <a:cubicBezTo>
                    <a:pt x="109" y="275"/>
                    <a:pt x="109" y="275"/>
                    <a:pt x="109" y="275"/>
                  </a:cubicBezTo>
                  <a:cubicBezTo>
                    <a:pt x="107" y="278"/>
                    <a:pt x="107" y="278"/>
                    <a:pt x="107" y="278"/>
                  </a:cubicBezTo>
                  <a:cubicBezTo>
                    <a:pt x="103" y="280"/>
                    <a:pt x="103" y="280"/>
                    <a:pt x="103" y="280"/>
                  </a:cubicBezTo>
                  <a:cubicBezTo>
                    <a:pt x="98" y="285"/>
                    <a:pt x="98" y="285"/>
                    <a:pt x="98" y="285"/>
                  </a:cubicBezTo>
                  <a:cubicBezTo>
                    <a:pt x="96" y="289"/>
                    <a:pt x="96" y="289"/>
                    <a:pt x="96" y="289"/>
                  </a:cubicBezTo>
                  <a:cubicBezTo>
                    <a:pt x="93" y="293"/>
                    <a:pt x="93" y="293"/>
                    <a:pt x="93" y="293"/>
                  </a:cubicBezTo>
                  <a:cubicBezTo>
                    <a:pt x="93" y="296"/>
                    <a:pt x="93" y="296"/>
                    <a:pt x="93" y="296"/>
                  </a:cubicBezTo>
                  <a:cubicBezTo>
                    <a:pt x="93" y="296"/>
                    <a:pt x="95" y="300"/>
                    <a:pt x="96" y="300"/>
                  </a:cubicBezTo>
                  <a:cubicBezTo>
                    <a:pt x="96" y="300"/>
                    <a:pt x="97" y="301"/>
                    <a:pt x="97" y="301"/>
                  </a:cubicBezTo>
                  <a:cubicBezTo>
                    <a:pt x="98" y="306"/>
                    <a:pt x="98" y="306"/>
                    <a:pt x="98" y="306"/>
                  </a:cubicBezTo>
                  <a:cubicBezTo>
                    <a:pt x="98" y="306"/>
                    <a:pt x="98" y="309"/>
                    <a:pt x="99" y="309"/>
                  </a:cubicBezTo>
                  <a:cubicBezTo>
                    <a:pt x="100" y="308"/>
                    <a:pt x="101" y="305"/>
                    <a:pt x="101" y="305"/>
                  </a:cubicBezTo>
                  <a:cubicBezTo>
                    <a:pt x="101" y="305"/>
                    <a:pt x="99" y="303"/>
                    <a:pt x="99" y="301"/>
                  </a:cubicBezTo>
                  <a:cubicBezTo>
                    <a:pt x="99" y="299"/>
                    <a:pt x="101" y="296"/>
                    <a:pt x="101" y="296"/>
                  </a:cubicBezTo>
                  <a:cubicBezTo>
                    <a:pt x="103" y="295"/>
                    <a:pt x="103" y="295"/>
                    <a:pt x="103" y="295"/>
                  </a:cubicBezTo>
                  <a:cubicBezTo>
                    <a:pt x="103" y="295"/>
                    <a:pt x="102" y="295"/>
                    <a:pt x="103" y="296"/>
                  </a:cubicBezTo>
                  <a:cubicBezTo>
                    <a:pt x="104" y="298"/>
                    <a:pt x="104" y="297"/>
                    <a:pt x="105" y="298"/>
                  </a:cubicBezTo>
                  <a:cubicBezTo>
                    <a:pt x="105" y="299"/>
                    <a:pt x="108" y="302"/>
                    <a:pt x="108" y="302"/>
                  </a:cubicBezTo>
                  <a:cubicBezTo>
                    <a:pt x="108" y="302"/>
                    <a:pt x="111" y="305"/>
                    <a:pt x="112" y="306"/>
                  </a:cubicBezTo>
                  <a:cubicBezTo>
                    <a:pt x="113" y="307"/>
                    <a:pt x="114" y="309"/>
                    <a:pt x="115" y="309"/>
                  </a:cubicBezTo>
                  <a:cubicBezTo>
                    <a:pt x="116" y="308"/>
                    <a:pt x="117" y="309"/>
                    <a:pt x="117" y="307"/>
                  </a:cubicBezTo>
                  <a:cubicBezTo>
                    <a:pt x="117" y="305"/>
                    <a:pt x="118" y="305"/>
                    <a:pt x="118" y="303"/>
                  </a:cubicBezTo>
                  <a:cubicBezTo>
                    <a:pt x="117" y="302"/>
                    <a:pt x="117" y="299"/>
                    <a:pt x="117" y="299"/>
                  </a:cubicBezTo>
                  <a:cubicBezTo>
                    <a:pt x="117" y="299"/>
                    <a:pt x="117" y="298"/>
                    <a:pt x="118" y="298"/>
                  </a:cubicBezTo>
                  <a:cubicBezTo>
                    <a:pt x="120" y="298"/>
                    <a:pt x="120" y="300"/>
                    <a:pt x="120" y="300"/>
                  </a:cubicBezTo>
                  <a:cubicBezTo>
                    <a:pt x="120" y="300"/>
                    <a:pt x="121" y="303"/>
                    <a:pt x="122" y="304"/>
                  </a:cubicBezTo>
                  <a:cubicBezTo>
                    <a:pt x="123" y="304"/>
                    <a:pt x="124" y="304"/>
                    <a:pt x="125" y="305"/>
                  </a:cubicBezTo>
                  <a:cubicBezTo>
                    <a:pt x="126" y="307"/>
                    <a:pt x="131" y="308"/>
                    <a:pt x="131" y="308"/>
                  </a:cubicBezTo>
                  <a:cubicBezTo>
                    <a:pt x="131" y="308"/>
                    <a:pt x="132" y="307"/>
                    <a:pt x="133" y="306"/>
                  </a:cubicBezTo>
                  <a:cubicBezTo>
                    <a:pt x="133" y="305"/>
                    <a:pt x="135" y="305"/>
                    <a:pt x="135" y="305"/>
                  </a:cubicBezTo>
                  <a:cubicBezTo>
                    <a:pt x="135" y="305"/>
                    <a:pt x="134" y="303"/>
                    <a:pt x="137" y="304"/>
                  </a:cubicBezTo>
                  <a:cubicBezTo>
                    <a:pt x="139" y="304"/>
                    <a:pt x="140" y="305"/>
                    <a:pt x="140" y="304"/>
                  </a:cubicBezTo>
                  <a:cubicBezTo>
                    <a:pt x="141" y="303"/>
                    <a:pt x="143" y="299"/>
                    <a:pt x="143" y="299"/>
                  </a:cubicBezTo>
                  <a:cubicBezTo>
                    <a:pt x="143" y="299"/>
                    <a:pt x="142" y="296"/>
                    <a:pt x="145" y="297"/>
                  </a:cubicBezTo>
                  <a:cubicBezTo>
                    <a:pt x="147" y="299"/>
                    <a:pt x="158" y="301"/>
                    <a:pt x="158" y="301"/>
                  </a:cubicBezTo>
                  <a:cubicBezTo>
                    <a:pt x="157" y="303"/>
                    <a:pt x="157" y="303"/>
                    <a:pt x="157" y="303"/>
                  </a:cubicBezTo>
                  <a:cubicBezTo>
                    <a:pt x="153" y="302"/>
                    <a:pt x="153" y="302"/>
                    <a:pt x="153" y="302"/>
                  </a:cubicBezTo>
                  <a:cubicBezTo>
                    <a:pt x="150" y="303"/>
                    <a:pt x="150" y="303"/>
                    <a:pt x="150" y="303"/>
                  </a:cubicBezTo>
                  <a:cubicBezTo>
                    <a:pt x="150" y="303"/>
                    <a:pt x="149" y="303"/>
                    <a:pt x="148" y="305"/>
                  </a:cubicBezTo>
                  <a:cubicBezTo>
                    <a:pt x="148" y="306"/>
                    <a:pt x="148" y="307"/>
                    <a:pt x="147" y="308"/>
                  </a:cubicBezTo>
                  <a:cubicBezTo>
                    <a:pt x="147" y="309"/>
                    <a:pt x="146" y="310"/>
                    <a:pt x="145" y="310"/>
                  </a:cubicBezTo>
                  <a:cubicBezTo>
                    <a:pt x="145" y="311"/>
                    <a:pt x="141" y="314"/>
                    <a:pt x="141" y="314"/>
                  </a:cubicBezTo>
                  <a:cubicBezTo>
                    <a:pt x="139" y="317"/>
                    <a:pt x="139" y="317"/>
                    <a:pt x="139" y="317"/>
                  </a:cubicBezTo>
                  <a:cubicBezTo>
                    <a:pt x="137" y="322"/>
                    <a:pt x="137" y="322"/>
                    <a:pt x="137" y="322"/>
                  </a:cubicBezTo>
                  <a:cubicBezTo>
                    <a:pt x="137" y="322"/>
                    <a:pt x="137" y="326"/>
                    <a:pt x="138" y="326"/>
                  </a:cubicBezTo>
                  <a:cubicBezTo>
                    <a:pt x="139" y="327"/>
                    <a:pt x="141" y="330"/>
                    <a:pt x="141" y="330"/>
                  </a:cubicBezTo>
                  <a:cubicBezTo>
                    <a:pt x="141" y="330"/>
                    <a:pt x="141" y="332"/>
                    <a:pt x="141" y="333"/>
                  </a:cubicBezTo>
                  <a:cubicBezTo>
                    <a:pt x="141" y="334"/>
                    <a:pt x="141" y="335"/>
                    <a:pt x="142" y="337"/>
                  </a:cubicBezTo>
                  <a:cubicBezTo>
                    <a:pt x="143" y="338"/>
                    <a:pt x="144" y="342"/>
                    <a:pt x="144" y="342"/>
                  </a:cubicBezTo>
                  <a:cubicBezTo>
                    <a:pt x="145" y="342"/>
                    <a:pt x="145" y="342"/>
                    <a:pt x="145" y="342"/>
                  </a:cubicBezTo>
                  <a:cubicBezTo>
                    <a:pt x="145" y="345"/>
                    <a:pt x="145" y="345"/>
                    <a:pt x="145" y="345"/>
                  </a:cubicBezTo>
                  <a:cubicBezTo>
                    <a:pt x="145" y="345"/>
                    <a:pt x="145" y="348"/>
                    <a:pt x="146" y="348"/>
                  </a:cubicBezTo>
                  <a:cubicBezTo>
                    <a:pt x="148" y="348"/>
                    <a:pt x="151" y="346"/>
                    <a:pt x="151" y="346"/>
                  </a:cubicBezTo>
                  <a:cubicBezTo>
                    <a:pt x="159" y="344"/>
                    <a:pt x="159" y="344"/>
                    <a:pt x="159" y="344"/>
                  </a:cubicBezTo>
                  <a:cubicBezTo>
                    <a:pt x="159" y="344"/>
                    <a:pt x="158" y="348"/>
                    <a:pt x="158" y="349"/>
                  </a:cubicBezTo>
                  <a:cubicBezTo>
                    <a:pt x="158" y="350"/>
                    <a:pt x="156" y="350"/>
                    <a:pt x="155" y="351"/>
                  </a:cubicBezTo>
                  <a:cubicBezTo>
                    <a:pt x="155" y="352"/>
                    <a:pt x="155" y="353"/>
                    <a:pt x="155" y="353"/>
                  </a:cubicBezTo>
                  <a:cubicBezTo>
                    <a:pt x="155" y="353"/>
                    <a:pt x="154" y="356"/>
                    <a:pt x="153" y="356"/>
                  </a:cubicBezTo>
                  <a:cubicBezTo>
                    <a:pt x="151" y="356"/>
                    <a:pt x="149" y="357"/>
                    <a:pt x="149" y="357"/>
                  </a:cubicBezTo>
                  <a:cubicBezTo>
                    <a:pt x="149" y="357"/>
                    <a:pt x="148" y="355"/>
                    <a:pt x="148" y="358"/>
                  </a:cubicBezTo>
                  <a:cubicBezTo>
                    <a:pt x="147" y="360"/>
                    <a:pt x="146" y="362"/>
                    <a:pt x="146" y="363"/>
                  </a:cubicBezTo>
                  <a:cubicBezTo>
                    <a:pt x="146" y="364"/>
                    <a:pt x="144" y="365"/>
                    <a:pt x="147" y="366"/>
                  </a:cubicBezTo>
                  <a:cubicBezTo>
                    <a:pt x="149" y="366"/>
                    <a:pt x="149" y="369"/>
                    <a:pt x="149" y="369"/>
                  </a:cubicBezTo>
                  <a:cubicBezTo>
                    <a:pt x="149" y="369"/>
                    <a:pt x="147" y="371"/>
                    <a:pt x="146" y="372"/>
                  </a:cubicBezTo>
                  <a:cubicBezTo>
                    <a:pt x="145" y="373"/>
                    <a:pt x="144" y="372"/>
                    <a:pt x="144" y="373"/>
                  </a:cubicBezTo>
                  <a:cubicBezTo>
                    <a:pt x="144" y="374"/>
                    <a:pt x="146" y="379"/>
                    <a:pt x="146" y="379"/>
                  </a:cubicBezTo>
                  <a:cubicBezTo>
                    <a:pt x="146" y="379"/>
                    <a:pt x="146" y="382"/>
                    <a:pt x="144" y="382"/>
                  </a:cubicBezTo>
                  <a:cubicBezTo>
                    <a:pt x="142" y="382"/>
                    <a:pt x="142" y="382"/>
                    <a:pt x="141" y="382"/>
                  </a:cubicBezTo>
                  <a:cubicBezTo>
                    <a:pt x="140" y="382"/>
                    <a:pt x="139" y="382"/>
                    <a:pt x="139" y="382"/>
                  </a:cubicBezTo>
                  <a:cubicBezTo>
                    <a:pt x="139" y="382"/>
                    <a:pt x="140" y="383"/>
                    <a:pt x="140" y="385"/>
                  </a:cubicBezTo>
                  <a:cubicBezTo>
                    <a:pt x="140" y="387"/>
                    <a:pt x="140" y="389"/>
                    <a:pt x="140" y="389"/>
                  </a:cubicBezTo>
                  <a:cubicBezTo>
                    <a:pt x="137" y="388"/>
                    <a:pt x="137" y="388"/>
                    <a:pt x="137" y="388"/>
                  </a:cubicBezTo>
                  <a:cubicBezTo>
                    <a:pt x="134" y="385"/>
                    <a:pt x="134" y="385"/>
                    <a:pt x="134" y="385"/>
                  </a:cubicBezTo>
                  <a:cubicBezTo>
                    <a:pt x="134" y="385"/>
                    <a:pt x="131" y="385"/>
                    <a:pt x="130" y="385"/>
                  </a:cubicBezTo>
                  <a:cubicBezTo>
                    <a:pt x="129" y="386"/>
                    <a:pt x="126" y="386"/>
                    <a:pt x="126" y="386"/>
                  </a:cubicBezTo>
                  <a:cubicBezTo>
                    <a:pt x="126" y="386"/>
                    <a:pt x="121" y="384"/>
                    <a:pt x="120" y="383"/>
                  </a:cubicBezTo>
                  <a:cubicBezTo>
                    <a:pt x="120" y="382"/>
                    <a:pt x="120" y="382"/>
                    <a:pt x="119" y="383"/>
                  </a:cubicBezTo>
                  <a:cubicBezTo>
                    <a:pt x="119" y="383"/>
                    <a:pt x="120" y="383"/>
                    <a:pt x="119" y="383"/>
                  </a:cubicBezTo>
                  <a:cubicBezTo>
                    <a:pt x="118" y="384"/>
                    <a:pt x="120" y="384"/>
                    <a:pt x="116" y="384"/>
                  </a:cubicBezTo>
                  <a:cubicBezTo>
                    <a:pt x="112" y="385"/>
                    <a:pt x="108" y="386"/>
                    <a:pt x="108" y="386"/>
                  </a:cubicBezTo>
                  <a:cubicBezTo>
                    <a:pt x="108" y="386"/>
                    <a:pt x="111" y="383"/>
                    <a:pt x="110" y="382"/>
                  </a:cubicBezTo>
                  <a:cubicBezTo>
                    <a:pt x="109" y="381"/>
                    <a:pt x="110" y="382"/>
                    <a:pt x="108" y="381"/>
                  </a:cubicBezTo>
                  <a:cubicBezTo>
                    <a:pt x="107" y="380"/>
                    <a:pt x="105" y="378"/>
                    <a:pt x="105" y="377"/>
                  </a:cubicBezTo>
                  <a:cubicBezTo>
                    <a:pt x="105" y="376"/>
                    <a:pt x="105" y="374"/>
                    <a:pt x="103" y="374"/>
                  </a:cubicBezTo>
                  <a:cubicBezTo>
                    <a:pt x="102" y="374"/>
                    <a:pt x="101" y="372"/>
                    <a:pt x="99" y="374"/>
                  </a:cubicBezTo>
                  <a:cubicBezTo>
                    <a:pt x="98" y="375"/>
                    <a:pt x="97" y="375"/>
                    <a:pt x="97" y="376"/>
                  </a:cubicBezTo>
                  <a:cubicBezTo>
                    <a:pt x="96" y="377"/>
                    <a:pt x="92" y="378"/>
                    <a:pt x="92" y="378"/>
                  </a:cubicBezTo>
                  <a:cubicBezTo>
                    <a:pt x="92" y="378"/>
                    <a:pt x="95" y="382"/>
                    <a:pt x="95" y="383"/>
                  </a:cubicBezTo>
                  <a:cubicBezTo>
                    <a:pt x="95" y="384"/>
                    <a:pt x="97" y="388"/>
                    <a:pt x="97" y="388"/>
                  </a:cubicBezTo>
                  <a:cubicBezTo>
                    <a:pt x="104" y="388"/>
                    <a:pt x="104" y="388"/>
                    <a:pt x="104" y="388"/>
                  </a:cubicBezTo>
                  <a:cubicBezTo>
                    <a:pt x="104" y="388"/>
                    <a:pt x="99" y="390"/>
                    <a:pt x="99" y="392"/>
                  </a:cubicBezTo>
                  <a:cubicBezTo>
                    <a:pt x="98" y="393"/>
                    <a:pt x="98" y="394"/>
                    <a:pt x="97" y="395"/>
                  </a:cubicBezTo>
                  <a:cubicBezTo>
                    <a:pt x="96" y="396"/>
                    <a:pt x="96" y="397"/>
                    <a:pt x="94" y="398"/>
                  </a:cubicBezTo>
                  <a:cubicBezTo>
                    <a:pt x="91" y="398"/>
                    <a:pt x="88" y="399"/>
                    <a:pt x="86" y="400"/>
                  </a:cubicBezTo>
                  <a:cubicBezTo>
                    <a:pt x="85" y="401"/>
                    <a:pt x="84" y="401"/>
                    <a:pt x="84" y="402"/>
                  </a:cubicBezTo>
                  <a:cubicBezTo>
                    <a:pt x="84" y="404"/>
                    <a:pt x="78" y="403"/>
                    <a:pt x="84" y="405"/>
                  </a:cubicBezTo>
                  <a:cubicBezTo>
                    <a:pt x="90" y="406"/>
                    <a:pt x="91" y="407"/>
                    <a:pt x="91" y="407"/>
                  </a:cubicBezTo>
                  <a:cubicBezTo>
                    <a:pt x="91" y="407"/>
                    <a:pt x="94" y="404"/>
                    <a:pt x="95" y="403"/>
                  </a:cubicBezTo>
                  <a:cubicBezTo>
                    <a:pt x="97" y="401"/>
                    <a:pt x="97" y="401"/>
                    <a:pt x="101" y="401"/>
                  </a:cubicBezTo>
                  <a:cubicBezTo>
                    <a:pt x="105" y="402"/>
                    <a:pt x="105" y="401"/>
                    <a:pt x="105" y="402"/>
                  </a:cubicBezTo>
                  <a:cubicBezTo>
                    <a:pt x="105" y="404"/>
                    <a:pt x="105" y="405"/>
                    <a:pt x="105" y="407"/>
                  </a:cubicBezTo>
                  <a:cubicBezTo>
                    <a:pt x="104" y="409"/>
                    <a:pt x="102" y="410"/>
                    <a:pt x="104" y="413"/>
                  </a:cubicBezTo>
                  <a:cubicBezTo>
                    <a:pt x="106" y="415"/>
                    <a:pt x="103" y="417"/>
                    <a:pt x="103" y="418"/>
                  </a:cubicBezTo>
                  <a:cubicBezTo>
                    <a:pt x="103" y="418"/>
                    <a:pt x="101" y="421"/>
                    <a:pt x="102" y="421"/>
                  </a:cubicBezTo>
                  <a:cubicBezTo>
                    <a:pt x="103" y="422"/>
                    <a:pt x="103" y="422"/>
                    <a:pt x="103" y="422"/>
                  </a:cubicBezTo>
                  <a:cubicBezTo>
                    <a:pt x="103" y="422"/>
                    <a:pt x="101" y="427"/>
                    <a:pt x="101" y="428"/>
                  </a:cubicBezTo>
                  <a:cubicBezTo>
                    <a:pt x="101" y="428"/>
                    <a:pt x="98" y="434"/>
                    <a:pt x="97" y="434"/>
                  </a:cubicBezTo>
                  <a:cubicBezTo>
                    <a:pt x="96" y="435"/>
                    <a:pt x="98" y="435"/>
                    <a:pt x="92" y="437"/>
                  </a:cubicBezTo>
                  <a:cubicBezTo>
                    <a:pt x="86" y="438"/>
                    <a:pt x="83" y="439"/>
                    <a:pt x="83" y="439"/>
                  </a:cubicBezTo>
                  <a:cubicBezTo>
                    <a:pt x="78" y="441"/>
                    <a:pt x="78" y="441"/>
                    <a:pt x="78" y="441"/>
                  </a:cubicBezTo>
                  <a:cubicBezTo>
                    <a:pt x="74" y="444"/>
                    <a:pt x="74" y="444"/>
                    <a:pt x="74" y="444"/>
                  </a:cubicBezTo>
                  <a:cubicBezTo>
                    <a:pt x="71" y="444"/>
                    <a:pt x="71" y="444"/>
                    <a:pt x="71" y="444"/>
                  </a:cubicBezTo>
                  <a:cubicBezTo>
                    <a:pt x="66" y="443"/>
                    <a:pt x="66" y="443"/>
                    <a:pt x="66" y="443"/>
                  </a:cubicBezTo>
                  <a:cubicBezTo>
                    <a:pt x="66" y="443"/>
                    <a:pt x="61" y="446"/>
                    <a:pt x="61" y="447"/>
                  </a:cubicBezTo>
                  <a:cubicBezTo>
                    <a:pt x="61" y="447"/>
                    <a:pt x="58" y="448"/>
                    <a:pt x="57" y="449"/>
                  </a:cubicBezTo>
                  <a:cubicBezTo>
                    <a:pt x="57" y="450"/>
                    <a:pt x="62" y="452"/>
                    <a:pt x="62" y="452"/>
                  </a:cubicBezTo>
                  <a:cubicBezTo>
                    <a:pt x="63" y="455"/>
                    <a:pt x="63" y="455"/>
                    <a:pt x="63" y="455"/>
                  </a:cubicBezTo>
                  <a:cubicBezTo>
                    <a:pt x="61" y="455"/>
                    <a:pt x="61" y="455"/>
                    <a:pt x="61" y="455"/>
                  </a:cubicBezTo>
                  <a:cubicBezTo>
                    <a:pt x="57" y="456"/>
                    <a:pt x="57" y="456"/>
                    <a:pt x="57" y="456"/>
                  </a:cubicBezTo>
                  <a:cubicBezTo>
                    <a:pt x="57" y="458"/>
                    <a:pt x="57" y="458"/>
                    <a:pt x="57" y="458"/>
                  </a:cubicBezTo>
                  <a:cubicBezTo>
                    <a:pt x="59" y="459"/>
                    <a:pt x="59" y="459"/>
                    <a:pt x="59" y="459"/>
                  </a:cubicBezTo>
                  <a:cubicBezTo>
                    <a:pt x="59" y="459"/>
                    <a:pt x="60" y="460"/>
                    <a:pt x="61" y="460"/>
                  </a:cubicBezTo>
                  <a:cubicBezTo>
                    <a:pt x="63" y="460"/>
                    <a:pt x="67" y="458"/>
                    <a:pt x="67" y="458"/>
                  </a:cubicBezTo>
                  <a:cubicBezTo>
                    <a:pt x="62" y="461"/>
                    <a:pt x="62" y="461"/>
                    <a:pt x="62" y="461"/>
                  </a:cubicBezTo>
                  <a:cubicBezTo>
                    <a:pt x="61" y="464"/>
                    <a:pt x="61" y="464"/>
                    <a:pt x="61" y="464"/>
                  </a:cubicBezTo>
                  <a:cubicBezTo>
                    <a:pt x="61" y="464"/>
                    <a:pt x="60" y="466"/>
                    <a:pt x="62" y="466"/>
                  </a:cubicBezTo>
                  <a:cubicBezTo>
                    <a:pt x="64" y="466"/>
                    <a:pt x="66" y="466"/>
                    <a:pt x="66" y="466"/>
                  </a:cubicBezTo>
                  <a:cubicBezTo>
                    <a:pt x="66" y="466"/>
                    <a:pt x="67" y="464"/>
                    <a:pt x="69" y="464"/>
                  </a:cubicBezTo>
                  <a:cubicBezTo>
                    <a:pt x="72" y="465"/>
                    <a:pt x="72" y="465"/>
                    <a:pt x="72" y="465"/>
                  </a:cubicBezTo>
                  <a:cubicBezTo>
                    <a:pt x="72" y="465"/>
                    <a:pt x="73" y="462"/>
                    <a:pt x="74" y="462"/>
                  </a:cubicBezTo>
                  <a:cubicBezTo>
                    <a:pt x="74" y="462"/>
                    <a:pt x="73" y="462"/>
                    <a:pt x="76" y="462"/>
                  </a:cubicBezTo>
                  <a:cubicBezTo>
                    <a:pt x="78" y="463"/>
                    <a:pt x="85" y="462"/>
                    <a:pt x="85" y="462"/>
                  </a:cubicBezTo>
                  <a:cubicBezTo>
                    <a:pt x="85" y="462"/>
                    <a:pt x="86" y="462"/>
                    <a:pt x="86" y="463"/>
                  </a:cubicBezTo>
                  <a:cubicBezTo>
                    <a:pt x="86" y="465"/>
                    <a:pt x="88" y="465"/>
                    <a:pt x="89" y="467"/>
                  </a:cubicBezTo>
                  <a:cubicBezTo>
                    <a:pt x="91" y="468"/>
                    <a:pt x="95" y="469"/>
                    <a:pt x="95" y="469"/>
                  </a:cubicBezTo>
                  <a:cubicBezTo>
                    <a:pt x="92" y="470"/>
                    <a:pt x="92" y="470"/>
                    <a:pt x="92" y="470"/>
                  </a:cubicBezTo>
                  <a:cubicBezTo>
                    <a:pt x="88" y="469"/>
                    <a:pt x="88" y="469"/>
                    <a:pt x="88" y="469"/>
                  </a:cubicBezTo>
                  <a:cubicBezTo>
                    <a:pt x="88" y="469"/>
                    <a:pt x="86" y="468"/>
                    <a:pt x="86" y="469"/>
                  </a:cubicBezTo>
                  <a:cubicBezTo>
                    <a:pt x="86" y="471"/>
                    <a:pt x="85" y="474"/>
                    <a:pt x="85" y="474"/>
                  </a:cubicBezTo>
                  <a:cubicBezTo>
                    <a:pt x="86" y="474"/>
                    <a:pt x="91" y="475"/>
                    <a:pt x="91" y="475"/>
                  </a:cubicBezTo>
                  <a:cubicBezTo>
                    <a:pt x="96" y="475"/>
                    <a:pt x="96" y="475"/>
                    <a:pt x="96" y="475"/>
                  </a:cubicBezTo>
                  <a:cubicBezTo>
                    <a:pt x="98" y="474"/>
                    <a:pt x="98" y="474"/>
                    <a:pt x="98" y="474"/>
                  </a:cubicBezTo>
                  <a:cubicBezTo>
                    <a:pt x="101" y="472"/>
                    <a:pt x="101" y="472"/>
                    <a:pt x="101" y="472"/>
                  </a:cubicBezTo>
                  <a:cubicBezTo>
                    <a:pt x="101" y="472"/>
                    <a:pt x="102" y="474"/>
                    <a:pt x="101" y="474"/>
                  </a:cubicBezTo>
                  <a:cubicBezTo>
                    <a:pt x="101" y="475"/>
                    <a:pt x="102" y="477"/>
                    <a:pt x="102" y="477"/>
                  </a:cubicBezTo>
                  <a:cubicBezTo>
                    <a:pt x="102" y="477"/>
                    <a:pt x="102" y="480"/>
                    <a:pt x="103" y="480"/>
                  </a:cubicBezTo>
                  <a:cubicBezTo>
                    <a:pt x="104" y="480"/>
                    <a:pt x="106" y="483"/>
                    <a:pt x="106" y="483"/>
                  </a:cubicBezTo>
                  <a:cubicBezTo>
                    <a:pt x="108" y="486"/>
                    <a:pt x="108" y="486"/>
                    <a:pt x="108" y="486"/>
                  </a:cubicBezTo>
                  <a:cubicBezTo>
                    <a:pt x="112" y="487"/>
                    <a:pt x="112" y="487"/>
                    <a:pt x="112" y="487"/>
                  </a:cubicBezTo>
                  <a:cubicBezTo>
                    <a:pt x="112" y="487"/>
                    <a:pt x="115" y="487"/>
                    <a:pt x="116" y="487"/>
                  </a:cubicBezTo>
                  <a:cubicBezTo>
                    <a:pt x="117" y="488"/>
                    <a:pt x="119" y="489"/>
                    <a:pt x="119" y="488"/>
                  </a:cubicBezTo>
                  <a:cubicBezTo>
                    <a:pt x="120" y="487"/>
                    <a:pt x="122" y="485"/>
                    <a:pt x="122" y="485"/>
                  </a:cubicBezTo>
                  <a:cubicBezTo>
                    <a:pt x="126" y="482"/>
                    <a:pt x="126" y="482"/>
                    <a:pt x="126" y="482"/>
                  </a:cubicBezTo>
                  <a:cubicBezTo>
                    <a:pt x="126" y="482"/>
                    <a:pt x="128" y="482"/>
                    <a:pt x="130" y="482"/>
                  </a:cubicBezTo>
                  <a:cubicBezTo>
                    <a:pt x="131" y="482"/>
                    <a:pt x="138" y="481"/>
                    <a:pt x="138" y="481"/>
                  </a:cubicBezTo>
                  <a:cubicBezTo>
                    <a:pt x="138" y="481"/>
                    <a:pt x="139" y="479"/>
                    <a:pt x="141" y="478"/>
                  </a:cubicBezTo>
                  <a:cubicBezTo>
                    <a:pt x="142" y="477"/>
                    <a:pt x="146" y="475"/>
                    <a:pt x="146" y="475"/>
                  </a:cubicBezTo>
                  <a:cubicBezTo>
                    <a:pt x="153" y="473"/>
                    <a:pt x="153" y="473"/>
                    <a:pt x="153" y="473"/>
                  </a:cubicBezTo>
                  <a:cubicBezTo>
                    <a:pt x="147" y="475"/>
                    <a:pt x="147" y="475"/>
                    <a:pt x="147" y="475"/>
                  </a:cubicBezTo>
                  <a:cubicBezTo>
                    <a:pt x="145" y="477"/>
                    <a:pt x="145" y="477"/>
                    <a:pt x="145" y="477"/>
                  </a:cubicBezTo>
                  <a:cubicBezTo>
                    <a:pt x="141" y="480"/>
                    <a:pt x="141" y="480"/>
                    <a:pt x="141" y="480"/>
                  </a:cubicBezTo>
                  <a:cubicBezTo>
                    <a:pt x="139" y="482"/>
                    <a:pt x="139" y="482"/>
                    <a:pt x="139" y="482"/>
                  </a:cubicBezTo>
                  <a:cubicBezTo>
                    <a:pt x="139" y="482"/>
                    <a:pt x="137" y="483"/>
                    <a:pt x="136" y="484"/>
                  </a:cubicBezTo>
                  <a:cubicBezTo>
                    <a:pt x="136" y="484"/>
                    <a:pt x="133" y="489"/>
                    <a:pt x="133" y="489"/>
                  </a:cubicBezTo>
                  <a:cubicBezTo>
                    <a:pt x="130" y="490"/>
                    <a:pt x="130" y="490"/>
                    <a:pt x="130" y="490"/>
                  </a:cubicBezTo>
                  <a:cubicBezTo>
                    <a:pt x="130" y="490"/>
                    <a:pt x="127" y="492"/>
                    <a:pt x="126" y="494"/>
                  </a:cubicBezTo>
                  <a:cubicBezTo>
                    <a:pt x="125" y="495"/>
                    <a:pt x="124" y="496"/>
                    <a:pt x="124" y="496"/>
                  </a:cubicBezTo>
                  <a:cubicBezTo>
                    <a:pt x="124" y="496"/>
                    <a:pt x="125" y="498"/>
                    <a:pt x="120" y="498"/>
                  </a:cubicBezTo>
                  <a:cubicBezTo>
                    <a:pt x="115" y="497"/>
                    <a:pt x="111" y="496"/>
                    <a:pt x="111" y="496"/>
                  </a:cubicBezTo>
                  <a:cubicBezTo>
                    <a:pt x="111" y="496"/>
                    <a:pt x="106" y="495"/>
                    <a:pt x="105" y="495"/>
                  </a:cubicBezTo>
                  <a:cubicBezTo>
                    <a:pt x="104" y="494"/>
                    <a:pt x="104" y="494"/>
                    <a:pt x="101" y="494"/>
                  </a:cubicBezTo>
                  <a:cubicBezTo>
                    <a:pt x="99" y="494"/>
                    <a:pt x="89" y="491"/>
                    <a:pt x="89" y="491"/>
                  </a:cubicBezTo>
                  <a:cubicBezTo>
                    <a:pt x="89" y="491"/>
                    <a:pt x="87" y="491"/>
                    <a:pt x="86" y="492"/>
                  </a:cubicBezTo>
                  <a:cubicBezTo>
                    <a:pt x="85" y="493"/>
                    <a:pt x="83" y="493"/>
                    <a:pt x="83" y="494"/>
                  </a:cubicBezTo>
                  <a:cubicBezTo>
                    <a:pt x="83" y="496"/>
                    <a:pt x="83" y="497"/>
                    <a:pt x="83" y="497"/>
                  </a:cubicBezTo>
                  <a:cubicBezTo>
                    <a:pt x="82" y="500"/>
                    <a:pt x="82" y="500"/>
                    <a:pt x="82" y="500"/>
                  </a:cubicBezTo>
                  <a:cubicBezTo>
                    <a:pt x="78" y="501"/>
                    <a:pt x="78" y="501"/>
                    <a:pt x="78" y="501"/>
                  </a:cubicBezTo>
                  <a:cubicBezTo>
                    <a:pt x="73" y="501"/>
                    <a:pt x="73" y="501"/>
                    <a:pt x="73" y="501"/>
                  </a:cubicBezTo>
                  <a:close/>
                  <a:moveTo>
                    <a:pt x="43" y="266"/>
                  </a:moveTo>
                  <a:cubicBezTo>
                    <a:pt x="43" y="266"/>
                    <a:pt x="43" y="266"/>
                    <a:pt x="43" y="266"/>
                  </a:cubicBezTo>
                  <a:cubicBezTo>
                    <a:pt x="44" y="266"/>
                    <a:pt x="50" y="266"/>
                    <a:pt x="50" y="266"/>
                  </a:cubicBezTo>
                  <a:cubicBezTo>
                    <a:pt x="54" y="266"/>
                    <a:pt x="54" y="266"/>
                    <a:pt x="54" y="266"/>
                  </a:cubicBezTo>
                  <a:cubicBezTo>
                    <a:pt x="54" y="266"/>
                    <a:pt x="59" y="266"/>
                    <a:pt x="60" y="266"/>
                  </a:cubicBezTo>
                  <a:cubicBezTo>
                    <a:pt x="61" y="266"/>
                    <a:pt x="62" y="267"/>
                    <a:pt x="62" y="267"/>
                  </a:cubicBezTo>
                  <a:cubicBezTo>
                    <a:pt x="62" y="267"/>
                    <a:pt x="64" y="265"/>
                    <a:pt x="65" y="266"/>
                  </a:cubicBezTo>
                  <a:cubicBezTo>
                    <a:pt x="66" y="266"/>
                    <a:pt x="68" y="269"/>
                    <a:pt x="68" y="269"/>
                  </a:cubicBezTo>
                  <a:cubicBezTo>
                    <a:pt x="70" y="274"/>
                    <a:pt x="70" y="274"/>
                    <a:pt x="70" y="274"/>
                  </a:cubicBezTo>
                  <a:cubicBezTo>
                    <a:pt x="71" y="280"/>
                    <a:pt x="71" y="280"/>
                    <a:pt x="71" y="280"/>
                  </a:cubicBezTo>
                  <a:cubicBezTo>
                    <a:pt x="72" y="285"/>
                    <a:pt x="72" y="285"/>
                    <a:pt x="72" y="285"/>
                  </a:cubicBezTo>
                  <a:cubicBezTo>
                    <a:pt x="76" y="290"/>
                    <a:pt x="76" y="290"/>
                    <a:pt x="76" y="290"/>
                  </a:cubicBezTo>
                  <a:cubicBezTo>
                    <a:pt x="74" y="293"/>
                    <a:pt x="74" y="293"/>
                    <a:pt x="74" y="293"/>
                  </a:cubicBezTo>
                  <a:cubicBezTo>
                    <a:pt x="74" y="293"/>
                    <a:pt x="74" y="297"/>
                    <a:pt x="74" y="297"/>
                  </a:cubicBezTo>
                  <a:cubicBezTo>
                    <a:pt x="73" y="297"/>
                    <a:pt x="70" y="298"/>
                    <a:pt x="70" y="298"/>
                  </a:cubicBezTo>
                  <a:cubicBezTo>
                    <a:pt x="69" y="299"/>
                    <a:pt x="68" y="302"/>
                    <a:pt x="68" y="302"/>
                  </a:cubicBezTo>
                  <a:cubicBezTo>
                    <a:pt x="68" y="302"/>
                    <a:pt x="72" y="298"/>
                    <a:pt x="73" y="299"/>
                  </a:cubicBezTo>
                  <a:cubicBezTo>
                    <a:pt x="74" y="299"/>
                    <a:pt x="77" y="299"/>
                    <a:pt x="77" y="299"/>
                  </a:cubicBezTo>
                  <a:cubicBezTo>
                    <a:pt x="79" y="301"/>
                    <a:pt x="79" y="301"/>
                    <a:pt x="79" y="301"/>
                  </a:cubicBezTo>
                  <a:cubicBezTo>
                    <a:pt x="81" y="305"/>
                    <a:pt x="81" y="305"/>
                    <a:pt x="81" y="305"/>
                  </a:cubicBezTo>
                  <a:cubicBezTo>
                    <a:pt x="81" y="310"/>
                    <a:pt x="81" y="310"/>
                    <a:pt x="81" y="310"/>
                  </a:cubicBezTo>
                  <a:cubicBezTo>
                    <a:pt x="81" y="310"/>
                    <a:pt x="81" y="314"/>
                    <a:pt x="80" y="314"/>
                  </a:cubicBezTo>
                  <a:cubicBezTo>
                    <a:pt x="80" y="315"/>
                    <a:pt x="79" y="316"/>
                    <a:pt x="78" y="316"/>
                  </a:cubicBezTo>
                  <a:cubicBezTo>
                    <a:pt x="77" y="316"/>
                    <a:pt x="76" y="316"/>
                    <a:pt x="77" y="314"/>
                  </a:cubicBezTo>
                  <a:cubicBezTo>
                    <a:pt x="77" y="312"/>
                    <a:pt x="78" y="310"/>
                    <a:pt x="78" y="310"/>
                  </a:cubicBezTo>
                  <a:cubicBezTo>
                    <a:pt x="78" y="309"/>
                    <a:pt x="79" y="305"/>
                    <a:pt x="78" y="305"/>
                  </a:cubicBezTo>
                  <a:cubicBezTo>
                    <a:pt x="76" y="305"/>
                    <a:pt x="75" y="303"/>
                    <a:pt x="75" y="305"/>
                  </a:cubicBezTo>
                  <a:cubicBezTo>
                    <a:pt x="74" y="306"/>
                    <a:pt x="75" y="310"/>
                    <a:pt x="75" y="310"/>
                  </a:cubicBezTo>
                  <a:cubicBezTo>
                    <a:pt x="75" y="310"/>
                    <a:pt x="76" y="311"/>
                    <a:pt x="76" y="312"/>
                  </a:cubicBezTo>
                  <a:cubicBezTo>
                    <a:pt x="75" y="313"/>
                    <a:pt x="75" y="312"/>
                    <a:pt x="74" y="314"/>
                  </a:cubicBezTo>
                  <a:cubicBezTo>
                    <a:pt x="72" y="315"/>
                    <a:pt x="75" y="316"/>
                    <a:pt x="75" y="316"/>
                  </a:cubicBezTo>
                  <a:cubicBezTo>
                    <a:pt x="76" y="318"/>
                    <a:pt x="76" y="318"/>
                    <a:pt x="76" y="318"/>
                  </a:cubicBezTo>
                  <a:cubicBezTo>
                    <a:pt x="76" y="318"/>
                    <a:pt x="76" y="321"/>
                    <a:pt x="75" y="321"/>
                  </a:cubicBezTo>
                  <a:cubicBezTo>
                    <a:pt x="74" y="322"/>
                    <a:pt x="74" y="323"/>
                    <a:pt x="70" y="321"/>
                  </a:cubicBezTo>
                  <a:cubicBezTo>
                    <a:pt x="66" y="320"/>
                    <a:pt x="65" y="319"/>
                    <a:pt x="65" y="319"/>
                  </a:cubicBezTo>
                  <a:cubicBezTo>
                    <a:pt x="64" y="324"/>
                    <a:pt x="64" y="324"/>
                    <a:pt x="64" y="324"/>
                  </a:cubicBezTo>
                  <a:cubicBezTo>
                    <a:pt x="62" y="328"/>
                    <a:pt x="62" y="328"/>
                    <a:pt x="62" y="328"/>
                  </a:cubicBezTo>
                  <a:cubicBezTo>
                    <a:pt x="55" y="330"/>
                    <a:pt x="55" y="330"/>
                    <a:pt x="55" y="330"/>
                  </a:cubicBezTo>
                  <a:cubicBezTo>
                    <a:pt x="51" y="325"/>
                    <a:pt x="51" y="325"/>
                    <a:pt x="51" y="325"/>
                  </a:cubicBezTo>
                  <a:cubicBezTo>
                    <a:pt x="51" y="325"/>
                    <a:pt x="48" y="326"/>
                    <a:pt x="47" y="326"/>
                  </a:cubicBezTo>
                  <a:cubicBezTo>
                    <a:pt x="46" y="325"/>
                    <a:pt x="41" y="324"/>
                    <a:pt x="41" y="324"/>
                  </a:cubicBezTo>
                  <a:cubicBezTo>
                    <a:pt x="40" y="319"/>
                    <a:pt x="40" y="319"/>
                    <a:pt x="40" y="319"/>
                  </a:cubicBezTo>
                  <a:cubicBezTo>
                    <a:pt x="35" y="314"/>
                    <a:pt x="35" y="314"/>
                    <a:pt x="35" y="314"/>
                  </a:cubicBezTo>
                  <a:cubicBezTo>
                    <a:pt x="36" y="310"/>
                    <a:pt x="36" y="310"/>
                    <a:pt x="36" y="310"/>
                  </a:cubicBezTo>
                  <a:cubicBezTo>
                    <a:pt x="33" y="304"/>
                    <a:pt x="33" y="304"/>
                    <a:pt x="33" y="304"/>
                  </a:cubicBezTo>
                  <a:cubicBezTo>
                    <a:pt x="27" y="305"/>
                    <a:pt x="27" y="305"/>
                    <a:pt x="27" y="305"/>
                  </a:cubicBezTo>
                  <a:cubicBezTo>
                    <a:pt x="25" y="310"/>
                    <a:pt x="25" y="310"/>
                    <a:pt x="25" y="310"/>
                  </a:cubicBezTo>
                  <a:cubicBezTo>
                    <a:pt x="25" y="310"/>
                    <a:pt x="27" y="312"/>
                    <a:pt x="25" y="313"/>
                  </a:cubicBezTo>
                  <a:cubicBezTo>
                    <a:pt x="23" y="313"/>
                    <a:pt x="19" y="314"/>
                    <a:pt x="19" y="314"/>
                  </a:cubicBezTo>
                  <a:cubicBezTo>
                    <a:pt x="19" y="314"/>
                    <a:pt x="14" y="315"/>
                    <a:pt x="13" y="315"/>
                  </a:cubicBezTo>
                  <a:cubicBezTo>
                    <a:pt x="13" y="315"/>
                    <a:pt x="9" y="309"/>
                    <a:pt x="9" y="309"/>
                  </a:cubicBezTo>
                  <a:cubicBezTo>
                    <a:pt x="9" y="309"/>
                    <a:pt x="7" y="309"/>
                    <a:pt x="6" y="309"/>
                  </a:cubicBezTo>
                  <a:cubicBezTo>
                    <a:pt x="5" y="309"/>
                    <a:pt x="5" y="310"/>
                    <a:pt x="5" y="308"/>
                  </a:cubicBezTo>
                  <a:cubicBezTo>
                    <a:pt x="5" y="306"/>
                    <a:pt x="4" y="303"/>
                    <a:pt x="4" y="303"/>
                  </a:cubicBezTo>
                  <a:cubicBezTo>
                    <a:pt x="4" y="303"/>
                    <a:pt x="7" y="306"/>
                    <a:pt x="4" y="302"/>
                  </a:cubicBezTo>
                  <a:cubicBezTo>
                    <a:pt x="1" y="298"/>
                    <a:pt x="0" y="294"/>
                    <a:pt x="0" y="294"/>
                  </a:cubicBezTo>
                  <a:cubicBezTo>
                    <a:pt x="5" y="291"/>
                    <a:pt x="5" y="291"/>
                    <a:pt x="5" y="291"/>
                  </a:cubicBezTo>
                  <a:cubicBezTo>
                    <a:pt x="5" y="291"/>
                    <a:pt x="10" y="291"/>
                    <a:pt x="11" y="292"/>
                  </a:cubicBezTo>
                  <a:cubicBezTo>
                    <a:pt x="12" y="292"/>
                    <a:pt x="13" y="290"/>
                    <a:pt x="13" y="290"/>
                  </a:cubicBezTo>
                  <a:cubicBezTo>
                    <a:pt x="13" y="290"/>
                    <a:pt x="15" y="288"/>
                    <a:pt x="13" y="287"/>
                  </a:cubicBezTo>
                  <a:cubicBezTo>
                    <a:pt x="12" y="287"/>
                    <a:pt x="10" y="285"/>
                    <a:pt x="10" y="285"/>
                  </a:cubicBezTo>
                  <a:cubicBezTo>
                    <a:pt x="10" y="285"/>
                    <a:pt x="8" y="283"/>
                    <a:pt x="11" y="282"/>
                  </a:cubicBezTo>
                  <a:cubicBezTo>
                    <a:pt x="14" y="282"/>
                    <a:pt x="14" y="282"/>
                    <a:pt x="16" y="282"/>
                  </a:cubicBezTo>
                  <a:cubicBezTo>
                    <a:pt x="18" y="283"/>
                    <a:pt x="19" y="286"/>
                    <a:pt x="20" y="282"/>
                  </a:cubicBezTo>
                  <a:cubicBezTo>
                    <a:pt x="21" y="279"/>
                    <a:pt x="19" y="279"/>
                    <a:pt x="22" y="278"/>
                  </a:cubicBezTo>
                  <a:cubicBezTo>
                    <a:pt x="25" y="278"/>
                    <a:pt x="27" y="277"/>
                    <a:pt x="27" y="276"/>
                  </a:cubicBezTo>
                  <a:cubicBezTo>
                    <a:pt x="27" y="275"/>
                    <a:pt x="27" y="271"/>
                    <a:pt x="28" y="271"/>
                  </a:cubicBezTo>
                  <a:cubicBezTo>
                    <a:pt x="29" y="271"/>
                    <a:pt x="34" y="272"/>
                    <a:pt x="34" y="272"/>
                  </a:cubicBezTo>
                  <a:cubicBezTo>
                    <a:pt x="34" y="272"/>
                    <a:pt x="36" y="270"/>
                    <a:pt x="38" y="271"/>
                  </a:cubicBezTo>
                  <a:cubicBezTo>
                    <a:pt x="40" y="271"/>
                    <a:pt x="41" y="270"/>
                    <a:pt x="41" y="270"/>
                  </a:cubicBezTo>
                  <a:cubicBezTo>
                    <a:pt x="41" y="270"/>
                    <a:pt x="43" y="266"/>
                    <a:pt x="43" y="266"/>
                  </a:cubicBezTo>
                  <a:close/>
                  <a:moveTo>
                    <a:pt x="74" y="227"/>
                  </a:moveTo>
                  <a:cubicBezTo>
                    <a:pt x="74" y="227"/>
                    <a:pt x="74" y="227"/>
                    <a:pt x="74" y="227"/>
                  </a:cubicBezTo>
                  <a:cubicBezTo>
                    <a:pt x="74" y="227"/>
                    <a:pt x="73" y="224"/>
                    <a:pt x="74" y="224"/>
                  </a:cubicBezTo>
                  <a:cubicBezTo>
                    <a:pt x="75" y="224"/>
                    <a:pt x="78" y="223"/>
                    <a:pt x="78" y="223"/>
                  </a:cubicBezTo>
                  <a:cubicBezTo>
                    <a:pt x="78" y="223"/>
                    <a:pt x="79" y="221"/>
                    <a:pt x="79" y="222"/>
                  </a:cubicBezTo>
                  <a:cubicBezTo>
                    <a:pt x="80" y="222"/>
                    <a:pt x="80" y="224"/>
                    <a:pt x="79" y="224"/>
                  </a:cubicBezTo>
                  <a:cubicBezTo>
                    <a:pt x="79" y="224"/>
                    <a:pt x="77" y="226"/>
                    <a:pt x="77" y="226"/>
                  </a:cubicBezTo>
                  <a:cubicBezTo>
                    <a:pt x="77" y="226"/>
                    <a:pt x="75" y="227"/>
                    <a:pt x="75" y="227"/>
                  </a:cubicBezTo>
                  <a:cubicBezTo>
                    <a:pt x="74" y="227"/>
                    <a:pt x="74" y="227"/>
                    <a:pt x="74" y="227"/>
                  </a:cubicBezTo>
                  <a:close/>
                  <a:moveTo>
                    <a:pt x="87" y="248"/>
                  </a:moveTo>
                  <a:cubicBezTo>
                    <a:pt x="87" y="248"/>
                    <a:pt x="87" y="248"/>
                    <a:pt x="87" y="248"/>
                  </a:cubicBezTo>
                  <a:cubicBezTo>
                    <a:pt x="87" y="248"/>
                    <a:pt x="87" y="249"/>
                    <a:pt x="86" y="249"/>
                  </a:cubicBezTo>
                  <a:cubicBezTo>
                    <a:pt x="85" y="249"/>
                    <a:pt x="83" y="249"/>
                    <a:pt x="83" y="248"/>
                  </a:cubicBezTo>
                  <a:cubicBezTo>
                    <a:pt x="83" y="248"/>
                    <a:pt x="84" y="246"/>
                    <a:pt x="85" y="246"/>
                  </a:cubicBezTo>
                  <a:cubicBezTo>
                    <a:pt x="85" y="246"/>
                    <a:pt x="86" y="245"/>
                    <a:pt x="86" y="245"/>
                  </a:cubicBezTo>
                  <a:cubicBezTo>
                    <a:pt x="86" y="245"/>
                    <a:pt x="86" y="244"/>
                    <a:pt x="86" y="244"/>
                  </a:cubicBezTo>
                  <a:cubicBezTo>
                    <a:pt x="87" y="244"/>
                    <a:pt x="88" y="246"/>
                    <a:pt x="88" y="246"/>
                  </a:cubicBezTo>
                  <a:cubicBezTo>
                    <a:pt x="87" y="248"/>
                    <a:pt x="87" y="248"/>
                    <a:pt x="87" y="248"/>
                  </a:cubicBezTo>
                  <a:close/>
                  <a:moveTo>
                    <a:pt x="95" y="255"/>
                  </a:moveTo>
                  <a:cubicBezTo>
                    <a:pt x="95" y="255"/>
                    <a:pt x="95" y="255"/>
                    <a:pt x="95" y="255"/>
                  </a:cubicBezTo>
                  <a:cubicBezTo>
                    <a:pt x="95" y="254"/>
                    <a:pt x="97" y="252"/>
                    <a:pt x="97" y="251"/>
                  </a:cubicBezTo>
                  <a:cubicBezTo>
                    <a:pt x="98" y="251"/>
                    <a:pt x="98" y="250"/>
                    <a:pt x="98" y="250"/>
                  </a:cubicBezTo>
                  <a:cubicBezTo>
                    <a:pt x="99" y="249"/>
                    <a:pt x="100" y="249"/>
                    <a:pt x="101" y="249"/>
                  </a:cubicBezTo>
                  <a:cubicBezTo>
                    <a:pt x="103" y="250"/>
                    <a:pt x="105" y="252"/>
                    <a:pt x="104" y="252"/>
                  </a:cubicBezTo>
                  <a:cubicBezTo>
                    <a:pt x="104" y="253"/>
                    <a:pt x="103" y="252"/>
                    <a:pt x="103" y="255"/>
                  </a:cubicBezTo>
                  <a:cubicBezTo>
                    <a:pt x="103" y="258"/>
                    <a:pt x="103" y="258"/>
                    <a:pt x="103" y="259"/>
                  </a:cubicBezTo>
                  <a:cubicBezTo>
                    <a:pt x="104" y="260"/>
                    <a:pt x="103" y="263"/>
                    <a:pt x="103" y="263"/>
                  </a:cubicBezTo>
                  <a:cubicBezTo>
                    <a:pt x="103" y="263"/>
                    <a:pt x="102" y="265"/>
                    <a:pt x="101" y="265"/>
                  </a:cubicBezTo>
                  <a:cubicBezTo>
                    <a:pt x="101" y="265"/>
                    <a:pt x="101" y="265"/>
                    <a:pt x="99" y="264"/>
                  </a:cubicBezTo>
                  <a:cubicBezTo>
                    <a:pt x="98" y="264"/>
                    <a:pt x="95" y="262"/>
                    <a:pt x="95" y="262"/>
                  </a:cubicBezTo>
                  <a:cubicBezTo>
                    <a:pt x="95" y="262"/>
                    <a:pt x="95" y="257"/>
                    <a:pt x="95" y="257"/>
                  </a:cubicBezTo>
                  <a:cubicBezTo>
                    <a:pt x="95" y="256"/>
                    <a:pt x="94" y="255"/>
                    <a:pt x="94" y="255"/>
                  </a:cubicBezTo>
                  <a:cubicBezTo>
                    <a:pt x="95" y="255"/>
                    <a:pt x="95" y="255"/>
                    <a:pt x="95" y="255"/>
                  </a:cubicBezTo>
                  <a:close/>
                  <a:moveTo>
                    <a:pt x="74" y="210"/>
                  </a:moveTo>
                  <a:cubicBezTo>
                    <a:pt x="74" y="210"/>
                    <a:pt x="74" y="210"/>
                    <a:pt x="74" y="210"/>
                  </a:cubicBezTo>
                  <a:cubicBezTo>
                    <a:pt x="74" y="210"/>
                    <a:pt x="74" y="209"/>
                    <a:pt x="76" y="209"/>
                  </a:cubicBezTo>
                  <a:cubicBezTo>
                    <a:pt x="77" y="210"/>
                    <a:pt x="77" y="211"/>
                    <a:pt x="77" y="212"/>
                  </a:cubicBezTo>
                  <a:cubicBezTo>
                    <a:pt x="77" y="213"/>
                    <a:pt x="80" y="213"/>
                    <a:pt x="79" y="214"/>
                  </a:cubicBezTo>
                  <a:cubicBezTo>
                    <a:pt x="77" y="215"/>
                    <a:pt x="76" y="215"/>
                    <a:pt x="76" y="215"/>
                  </a:cubicBezTo>
                  <a:cubicBezTo>
                    <a:pt x="76" y="214"/>
                    <a:pt x="75" y="215"/>
                    <a:pt x="75" y="214"/>
                  </a:cubicBezTo>
                  <a:cubicBezTo>
                    <a:pt x="75" y="213"/>
                    <a:pt x="73" y="212"/>
                    <a:pt x="73" y="212"/>
                  </a:cubicBezTo>
                  <a:cubicBezTo>
                    <a:pt x="73" y="212"/>
                    <a:pt x="74" y="210"/>
                    <a:pt x="74" y="210"/>
                  </a:cubicBezTo>
                  <a:close/>
                  <a:moveTo>
                    <a:pt x="61" y="196"/>
                  </a:moveTo>
                  <a:cubicBezTo>
                    <a:pt x="61" y="196"/>
                    <a:pt x="61" y="196"/>
                    <a:pt x="61" y="196"/>
                  </a:cubicBezTo>
                  <a:cubicBezTo>
                    <a:pt x="63" y="197"/>
                    <a:pt x="64" y="196"/>
                    <a:pt x="64" y="197"/>
                  </a:cubicBezTo>
                  <a:cubicBezTo>
                    <a:pt x="65" y="197"/>
                    <a:pt x="66" y="198"/>
                    <a:pt x="65" y="199"/>
                  </a:cubicBezTo>
                  <a:cubicBezTo>
                    <a:pt x="63" y="200"/>
                    <a:pt x="63" y="200"/>
                    <a:pt x="61" y="200"/>
                  </a:cubicBezTo>
                  <a:cubicBezTo>
                    <a:pt x="60" y="200"/>
                    <a:pt x="62" y="200"/>
                    <a:pt x="60" y="200"/>
                  </a:cubicBezTo>
                  <a:cubicBezTo>
                    <a:pt x="58" y="200"/>
                    <a:pt x="55" y="202"/>
                    <a:pt x="57" y="199"/>
                  </a:cubicBezTo>
                  <a:cubicBezTo>
                    <a:pt x="59" y="197"/>
                    <a:pt x="61" y="196"/>
                    <a:pt x="61" y="196"/>
                  </a:cubicBezTo>
                  <a:close/>
                  <a:moveTo>
                    <a:pt x="72" y="191"/>
                  </a:moveTo>
                  <a:cubicBezTo>
                    <a:pt x="72" y="191"/>
                    <a:pt x="72" y="191"/>
                    <a:pt x="72" y="191"/>
                  </a:cubicBezTo>
                  <a:cubicBezTo>
                    <a:pt x="73" y="191"/>
                    <a:pt x="74" y="189"/>
                    <a:pt x="75" y="190"/>
                  </a:cubicBezTo>
                  <a:cubicBezTo>
                    <a:pt x="76" y="191"/>
                    <a:pt x="78" y="192"/>
                    <a:pt x="76" y="193"/>
                  </a:cubicBezTo>
                  <a:cubicBezTo>
                    <a:pt x="74" y="194"/>
                    <a:pt x="74" y="194"/>
                    <a:pt x="73" y="195"/>
                  </a:cubicBezTo>
                  <a:cubicBezTo>
                    <a:pt x="71" y="196"/>
                    <a:pt x="69" y="197"/>
                    <a:pt x="68" y="197"/>
                  </a:cubicBezTo>
                  <a:cubicBezTo>
                    <a:pt x="67" y="197"/>
                    <a:pt x="66" y="195"/>
                    <a:pt x="67" y="195"/>
                  </a:cubicBezTo>
                  <a:cubicBezTo>
                    <a:pt x="68" y="195"/>
                    <a:pt x="69" y="194"/>
                    <a:pt x="70" y="194"/>
                  </a:cubicBezTo>
                  <a:cubicBezTo>
                    <a:pt x="70" y="193"/>
                    <a:pt x="72" y="191"/>
                    <a:pt x="72" y="191"/>
                  </a:cubicBezTo>
                  <a:close/>
                  <a:moveTo>
                    <a:pt x="78" y="171"/>
                  </a:moveTo>
                  <a:cubicBezTo>
                    <a:pt x="78" y="171"/>
                    <a:pt x="78" y="171"/>
                    <a:pt x="78" y="171"/>
                  </a:cubicBezTo>
                  <a:cubicBezTo>
                    <a:pt x="78" y="171"/>
                    <a:pt x="78" y="168"/>
                    <a:pt x="79" y="169"/>
                  </a:cubicBezTo>
                  <a:cubicBezTo>
                    <a:pt x="81" y="169"/>
                    <a:pt x="81" y="169"/>
                    <a:pt x="81" y="170"/>
                  </a:cubicBezTo>
                  <a:cubicBezTo>
                    <a:pt x="81" y="171"/>
                    <a:pt x="83" y="170"/>
                    <a:pt x="81" y="171"/>
                  </a:cubicBezTo>
                  <a:cubicBezTo>
                    <a:pt x="80" y="171"/>
                    <a:pt x="78" y="171"/>
                    <a:pt x="78" y="171"/>
                  </a:cubicBezTo>
                  <a:close/>
                  <a:moveTo>
                    <a:pt x="87" y="181"/>
                  </a:moveTo>
                  <a:cubicBezTo>
                    <a:pt x="87" y="181"/>
                    <a:pt x="87" y="181"/>
                    <a:pt x="87" y="181"/>
                  </a:cubicBezTo>
                  <a:cubicBezTo>
                    <a:pt x="87" y="181"/>
                    <a:pt x="88" y="179"/>
                    <a:pt x="89" y="179"/>
                  </a:cubicBezTo>
                  <a:cubicBezTo>
                    <a:pt x="89" y="179"/>
                    <a:pt x="90" y="179"/>
                    <a:pt x="90" y="180"/>
                  </a:cubicBezTo>
                  <a:cubicBezTo>
                    <a:pt x="90" y="181"/>
                    <a:pt x="90" y="183"/>
                    <a:pt x="89" y="183"/>
                  </a:cubicBezTo>
                  <a:cubicBezTo>
                    <a:pt x="88" y="183"/>
                    <a:pt x="88" y="184"/>
                    <a:pt x="87" y="183"/>
                  </a:cubicBezTo>
                  <a:cubicBezTo>
                    <a:pt x="86" y="183"/>
                    <a:pt x="87" y="181"/>
                    <a:pt x="87" y="181"/>
                  </a:cubicBezTo>
                  <a:close/>
                  <a:moveTo>
                    <a:pt x="82" y="177"/>
                  </a:moveTo>
                  <a:cubicBezTo>
                    <a:pt x="82" y="177"/>
                    <a:pt x="82" y="177"/>
                    <a:pt x="82" y="177"/>
                  </a:cubicBezTo>
                  <a:cubicBezTo>
                    <a:pt x="82" y="177"/>
                    <a:pt x="81" y="173"/>
                    <a:pt x="83" y="173"/>
                  </a:cubicBezTo>
                  <a:cubicBezTo>
                    <a:pt x="85" y="172"/>
                    <a:pt x="86" y="172"/>
                    <a:pt x="86" y="172"/>
                  </a:cubicBezTo>
                  <a:cubicBezTo>
                    <a:pt x="86" y="172"/>
                    <a:pt x="89" y="176"/>
                    <a:pt x="89" y="176"/>
                  </a:cubicBezTo>
                  <a:cubicBezTo>
                    <a:pt x="88" y="177"/>
                    <a:pt x="88" y="178"/>
                    <a:pt x="86" y="178"/>
                  </a:cubicBezTo>
                  <a:cubicBezTo>
                    <a:pt x="85" y="178"/>
                    <a:pt x="84" y="179"/>
                    <a:pt x="84" y="178"/>
                  </a:cubicBezTo>
                  <a:cubicBezTo>
                    <a:pt x="83" y="177"/>
                    <a:pt x="82" y="177"/>
                    <a:pt x="82" y="177"/>
                  </a:cubicBezTo>
                  <a:close/>
                  <a:moveTo>
                    <a:pt x="45" y="174"/>
                  </a:moveTo>
                  <a:cubicBezTo>
                    <a:pt x="45" y="174"/>
                    <a:pt x="45" y="174"/>
                    <a:pt x="45" y="174"/>
                  </a:cubicBezTo>
                  <a:cubicBezTo>
                    <a:pt x="46" y="174"/>
                    <a:pt x="46" y="173"/>
                    <a:pt x="46" y="175"/>
                  </a:cubicBezTo>
                  <a:cubicBezTo>
                    <a:pt x="46" y="176"/>
                    <a:pt x="46" y="177"/>
                    <a:pt x="46" y="177"/>
                  </a:cubicBezTo>
                  <a:cubicBezTo>
                    <a:pt x="46" y="177"/>
                    <a:pt x="45" y="179"/>
                    <a:pt x="44" y="178"/>
                  </a:cubicBezTo>
                  <a:cubicBezTo>
                    <a:pt x="43" y="177"/>
                    <a:pt x="43" y="176"/>
                    <a:pt x="43" y="176"/>
                  </a:cubicBezTo>
                  <a:cubicBezTo>
                    <a:pt x="45" y="174"/>
                    <a:pt x="45" y="174"/>
                    <a:pt x="45" y="174"/>
                  </a:cubicBezTo>
                  <a:close/>
                  <a:moveTo>
                    <a:pt x="53" y="164"/>
                  </a:moveTo>
                  <a:cubicBezTo>
                    <a:pt x="53" y="164"/>
                    <a:pt x="53" y="164"/>
                    <a:pt x="53" y="164"/>
                  </a:cubicBezTo>
                  <a:cubicBezTo>
                    <a:pt x="54" y="165"/>
                    <a:pt x="56" y="167"/>
                    <a:pt x="56" y="167"/>
                  </a:cubicBezTo>
                  <a:cubicBezTo>
                    <a:pt x="53" y="170"/>
                    <a:pt x="53" y="170"/>
                    <a:pt x="53" y="170"/>
                  </a:cubicBezTo>
                  <a:cubicBezTo>
                    <a:pt x="53" y="170"/>
                    <a:pt x="50" y="171"/>
                    <a:pt x="50" y="172"/>
                  </a:cubicBezTo>
                  <a:cubicBezTo>
                    <a:pt x="49" y="172"/>
                    <a:pt x="51" y="175"/>
                    <a:pt x="49" y="174"/>
                  </a:cubicBezTo>
                  <a:cubicBezTo>
                    <a:pt x="47" y="173"/>
                    <a:pt x="46" y="171"/>
                    <a:pt x="47" y="171"/>
                  </a:cubicBezTo>
                  <a:cubicBezTo>
                    <a:pt x="48" y="170"/>
                    <a:pt x="48" y="170"/>
                    <a:pt x="49" y="169"/>
                  </a:cubicBezTo>
                  <a:cubicBezTo>
                    <a:pt x="50" y="168"/>
                    <a:pt x="52" y="165"/>
                    <a:pt x="52" y="165"/>
                  </a:cubicBezTo>
                  <a:cubicBezTo>
                    <a:pt x="53" y="164"/>
                    <a:pt x="53" y="164"/>
                    <a:pt x="53" y="164"/>
                  </a:cubicBezTo>
                  <a:close/>
                  <a:moveTo>
                    <a:pt x="58" y="150"/>
                  </a:moveTo>
                  <a:cubicBezTo>
                    <a:pt x="58" y="150"/>
                    <a:pt x="58" y="150"/>
                    <a:pt x="58" y="150"/>
                  </a:cubicBezTo>
                  <a:cubicBezTo>
                    <a:pt x="58" y="150"/>
                    <a:pt x="60" y="150"/>
                    <a:pt x="61" y="151"/>
                  </a:cubicBezTo>
                  <a:cubicBezTo>
                    <a:pt x="61" y="151"/>
                    <a:pt x="62" y="154"/>
                    <a:pt x="62" y="154"/>
                  </a:cubicBezTo>
                  <a:cubicBezTo>
                    <a:pt x="62" y="154"/>
                    <a:pt x="63" y="155"/>
                    <a:pt x="62" y="156"/>
                  </a:cubicBezTo>
                  <a:cubicBezTo>
                    <a:pt x="61" y="157"/>
                    <a:pt x="59" y="158"/>
                    <a:pt x="59" y="158"/>
                  </a:cubicBezTo>
                  <a:cubicBezTo>
                    <a:pt x="59" y="163"/>
                    <a:pt x="59" y="163"/>
                    <a:pt x="59" y="163"/>
                  </a:cubicBezTo>
                  <a:cubicBezTo>
                    <a:pt x="58" y="165"/>
                    <a:pt x="58" y="165"/>
                    <a:pt x="58" y="165"/>
                  </a:cubicBezTo>
                  <a:cubicBezTo>
                    <a:pt x="55" y="164"/>
                    <a:pt x="55" y="164"/>
                    <a:pt x="55" y="164"/>
                  </a:cubicBezTo>
                  <a:cubicBezTo>
                    <a:pt x="55" y="158"/>
                    <a:pt x="55" y="158"/>
                    <a:pt x="55" y="158"/>
                  </a:cubicBezTo>
                  <a:cubicBezTo>
                    <a:pt x="54" y="155"/>
                    <a:pt x="54" y="155"/>
                    <a:pt x="54" y="155"/>
                  </a:cubicBezTo>
                  <a:cubicBezTo>
                    <a:pt x="57" y="152"/>
                    <a:pt x="57" y="152"/>
                    <a:pt x="57" y="152"/>
                  </a:cubicBezTo>
                  <a:cubicBezTo>
                    <a:pt x="58" y="150"/>
                    <a:pt x="58" y="150"/>
                    <a:pt x="58" y="150"/>
                  </a:cubicBezTo>
                  <a:close/>
                  <a:moveTo>
                    <a:pt x="60" y="142"/>
                  </a:moveTo>
                  <a:cubicBezTo>
                    <a:pt x="60" y="142"/>
                    <a:pt x="60" y="142"/>
                    <a:pt x="60" y="142"/>
                  </a:cubicBezTo>
                  <a:cubicBezTo>
                    <a:pt x="60" y="142"/>
                    <a:pt x="62" y="141"/>
                    <a:pt x="63" y="142"/>
                  </a:cubicBezTo>
                  <a:cubicBezTo>
                    <a:pt x="64" y="143"/>
                    <a:pt x="64" y="141"/>
                    <a:pt x="65" y="143"/>
                  </a:cubicBezTo>
                  <a:cubicBezTo>
                    <a:pt x="66" y="145"/>
                    <a:pt x="67" y="145"/>
                    <a:pt x="66" y="146"/>
                  </a:cubicBezTo>
                  <a:cubicBezTo>
                    <a:pt x="66" y="147"/>
                    <a:pt x="66" y="148"/>
                    <a:pt x="65" y="149"/>
                  </a:cubicBezTo>
                  <a:cubicBezTo>
                    <a:pt x="64" y="150"/>
                    <a:pt x="65" y="151"/>
                    <a:pt x="63" y="150"/>
                  </a:cubicBezTo>
                  <a:cubicBezTo>
                    <a:pt x="61" y="149"/>
                    <a:pt x="61" y="149"/>
                    <a:pt x="60" y="148"/>
                  </a:cubicBezTo>
                  <a:cubicBezTo>
                    <a:pt x="59" y="147"/>
                    <a:pt x="59" y="147"/>
                    <a:pt x="59" y="147"/>
                  </a:cubicBezTo>
                  <a:cubicBezTo>
                    <a:pt x="60" y="142"/>
                    <a:pt x="60" y="142"/>
                    <a:pt x="60" y="142"/>
                  </a:cubicBezTo>
                  <a:close/>
                  <a:moveTo>
                    <a:pt x="69" y="132"/>
                  </a:moveTo>
                  <a:cubicBezTo>
                    <a:pt x="69" y="132"/>
                    <a:pt x="69" y="132"/>
                    <a:pt x="69" y="132"/>
                  </a:cubicBezTo>
                  <a:cubicBezTo>
                    <a:pt x="69" y="132"/>
                    <a:pt x="70" y="131"/>
                    <a:pt x="69" y="133"/>
                  </a:cubicBezTo>
                  <a:cubicBezTo>
                    <a:pt x="67" y="136"/>
                    <a:pt x="67" y="137"/>
                    <a:pt x="68" y="137"/>
                  </a:cubicBezTo>
                  <a:cubicBezTo>
                    <a:pt x="68" y="137"/>
                    <a:pt x="69" y="137"/>
                    <a:pt x="69" y="137"/>
                  </a:cubicBezTo>
                  <a:cubicBezTo>
                    <a:pt x="69" y="141"/>
                    <a:pt x="69" y="141"/>
                    <a:pt x="69" y="141"/>
                  </a:cubicBezTo>
                  <a:cubicBezTo>
                    <a:pt x="69" y="141"/>
                    <a:pt x="69" y="142"/>
                    <a:pt x="66" y="141"/>
                  </a:cubicBezTo>
                  <a:cubicBezTo>
                    <a:pt x="63" y="141"/>
                    <a:pt x="61" y="140"/>
                    <a:pt x="61" y="140"/>
                  </a:cubicBezTo>
                  <a:cubicBezTo>
                    <a:pt x="58" y="137"/>
                    <a:pt x="58" y="137"/>
                    <a:pt x="58" y="137"/>
                  </a:cubicBezTo>
                  <a:cubicBezTo>
                    <a:pt x="58" y="137"/>
                    <a:pt x="57" y="136"/>
                    <a:pt x="59" y="134"/>
                  </a:cubicBezTo>
                  <a:cubicBezTo>
                    <a:pt x="60" y="132"/>
                    <a:pt x="63" y="133"/>
                    <a:pt x="63" y="133"/>
                  </a:cubicBezTo>
                  <a:cubicBezTo>
                    <a:pt x="63" y="133"/>
                    <a:pt x="64" y="135"/>
                    <a:pt x="65" y="133"/>
                  </a:cubicBezTo>
                  <a:cubicBezTo>
                    <a:pt x="66" y="131"/>
                    <a:pt x="66" y="129"/>
                    <a:pt x="67" y="130"/>
                  </a:cubicBezTo>
                  <a:cubicBezTo>
                    <a:pt x="68" y="131"/>
                    <a:pt x="69" y="132"/>
                    <a:pt x="69" y="132"/>
                  </a:cubicBezTo>
                  <a:close/>
                  <a:moveTo>
                    <a:pt x="77" y="121"/>
                  </a:moveTo>
                  <a:cubicBezTo>
                    <a:pt x="77" y="121"/>
                    <a:pt x="77" y="121"/>
                    <a:pt x="77" y="121"/>
                  </a:cubicBezTo>
                  <a:cubicBezTo>
                    <a:pt x="76" y="120"/>
                    <a:pt x="76" y="118"/>
                    <a:pt x="76" y="118"/>
                  </a:cubicBezTo>
                  <a:cubicBezTo>
                    <a:pt x="77" y="116"/>
                    <a:pt x="77" y="116"/>
                    <a:pt x="77" y="116"/>
                  </a:cubicBezTo>
                  <a:cubicBezTo>
                    <a:pt x="77" y="116"/>
                    <a:pt x="75" y="114"/>
                    <a:pt x="75" y="113"/>
                  </a:cubicBezTo>
                  <a:cubicBezTo>
                    <a:pt x="75" y="112"/>
                    <a:pt x="75" y="110"/>
                    <a:pt x="77" y="109"/>
                  </a:cubicBezTo>
                  <a:cubicBezTo>
                    <a:pt x="78" y="108"/>
                    <a:pt x="79" y="106"/>
                    <a:pt x="80" y="106"/>
                  </a:cubicBezTo>
                  <a:cubicBezTo>
                    <a:pt x="80" y="107"/>
                    <a:pt x="80" y="107"/>
                    <a:pt x="81" y="109"/>
                  </a:cubicBezTo>
                  <a:cubicBezTo>
                    <a:pt x="82" y="110"/>
                    <a:pt x="82" y="112"/>
                    <a:pt x="83" y="111"/>
                  </a:cubicBezTo>
                  <a:cubicBezTo>
                    <a:pt x="84" y="110"/>
                    <a:pt x="84" y="109"/>
                    <a:pt x="85" y="108"/>
                  </a:cubicBezTo>
                  <a:cubicBezTo>
                    <a:pt x="86" y="107"/>
                    <a:pt x="87" y="104"/>
                    <a:pt x="87" y="104"/>
                  </a:cubicBezTo>
                  <a:cubicBezTo>
                    <a:pt x="87" y="104"/>
                    <a:pt x="89" y="105"/>
                    <a:pt x="90" y="104"/>
                  </a:cubicBezTo>
                  <a:cubicBezTo>
                    <a:pt x="92" y="103"/>
                    <a:pt x="90" y="103"/>
                    <a:pt x="93" y="102"/>
                  </a:cubicBezTo>
                  <a:cubicBezTo>
                    <a:pt x="96" y="102"/>
                    <a:pt x="97" y="102"/>
                    <a:pt x="98" y="100"/>
                  </a:cubicBezTo>
                  <a:cubicBezTo>
                    <a:pt x="99" y="99"/>
                    <a:pt x="99" y="100"/>
                    <a:pt x="100" y="99"/>
                  </a:cubicBezTo>
                  <a:cubicBezTo>
                    <a:pt x="101" y="98"/>
                    <a:pt x="102" y="97"/>
                    <a:pt x="103" y="97"/>
                  </a:cubicBezTo>
                  <a:cubicBezTo>
                    <a:pt x="104" y="98"/>
                    <a:pt x="105" y="99"/>
                    <a:pt x="105" y="100"/>
                  </a:cubicBezTo>
                  <a:cubicBezTo>
                    <a:pt x="105" y="101"/>
                    <a:pt x="106" y="103"/>
                    <a:pt x="105" y="104"/>
                  </a:cubicBezTo>
                  <a:cubicBezTo>
                    <a:pt x="104" y="105"/>
                    <a:pt x="104" y="106"/>
                    <a:pt x="103" y="106"/>
                  </a:cubicBezTo>
                  <a:cubicBezTo>
                    <a:pt x="102" y="107"/>
                    <a:pt x="99" y="109"/>
                    <a:pt x="99" y="109"/>
                  </a:cubicBezTo>
                  <a:cubicBezTo>
                    <a:pt x="99" y="109"/>
                    <a:pt x="99" y="111"/>
                    <a:pt x="100" y="111"/>
                  </a:cubicBezTo>
                  <a:cubicBezTo>
                    <a:pt x="101" y="111"/>
                    <a:pt x="103" y="108"/>
                    <a:pt x="103" y="110"/>
                  </a:cubicBezTo>
                  <a:cubicBezTo>
                    <a:pt x="102" y="112"/>
                    <a:pt x="105" y="113"/>
                    <a:pt x="102" y="114"/>
                  </a:cubicBezTo>
                  <a:cubicBezTo>
                    <a:pt x="100" y="114"/>
                    <a:pt x="98" y="113"/>
                    <a:pt x="98" y="113"/>
                  </a:cubicBezTo>
                  <a:cubicBezTo>
                    <a:pt x="96" y="116"/>
                    <a:pt x="96" y="116"/>
                    <a:pt x="96" y="116"/>
                  </a:cubicBezTo>
                  <a:cubicBezTo>
                    <a:pt x="96" y="116"/>
                    <a:pt x="94" y="115"/>
                    <a:pt x="94" y="116"/>
                  </a:cubicBezTo>
                  <a:cubicBezTo>
                    <a:pt x="94" y="117"/>
                    <a:pt x="95" y="119"/>
                    <a:pt x="95" y="119"/>
                  </a:cubicBezTo>
                  <a:cubicBezTo>
                    <a:pt x="93" y="121"/>
                    <a:pt x="93" y="121"/>
                    <a:pt x="93" y="121"/>
                  </a:cubicBezTo>
                  <a:cubicBezTo>
                    <a:pt x="93" y="121"/>
                    <a:pt x="90" y="120"/>
                    <a:pt x="90" y="121"/>
                  </a:cubicBezTo>
                  <a:cubicBezTo>
                    <a:pt x="91" y="122"/>
                    <a:pt x="92" y="124"/>
                    <a:pt x="92" y="124"/>
                  </a:cubicBezTo>
                  <a:cubicBezTo>
                    <a:pt x="92" y="124"/>
                    <a:pt x="92" y="126"/>
                    <a:pt x="90" y="126"/>
                  </a:cubicBezTo>
                  <a:cubicBezTo>
                    <a:pt x="88" y="126"/>
                    <a:pt x="86" y="126"/>
                    <a:pt x="85" y="126"/>
                  </a:cubicBezTo>
                  <a:cubicBezTo>
                    <a:pt x="84" y="125"/>
                    <a:pt x="84" y="125"/>
                    <a:pt x="84" y="125"/>
                  </a:cubicBezTo>
                  <a:cubicBezTo>
                    <a:pt x="83" y="128"/>
                    <a:pt x="83" y="128"/>
                    <a:pt x="83" y="128"/>
                  </a:cubicBezTo>
                  <a:cubicBezTo>
                    <a:pt x="83" y="128"/>
                    <a:pt x="84" y="129"/>
                    <a:pt x="83" y="130"/>
                  </a:cubicBezTo>
                  <a:cubicBezTo>
                    <a:pt x="82" y="131"/>
                    <a:pt x="79" y="131"/>
                    <a:pt x="79" y="131"/>
                  </a:cubicBezTo>
                  <a:cubicBezTo>
                    <a:pt x="79" y="131"/>
                    <a:pt x="78" y="131"/>
                    <a:pt x="78" y="131"/>
                  </a:cubicBezTo>
                  <a:cubicBezTo>
                    <a:pt x="78" y="132"/>
                    <a:pt x="77" y="134"/>
                    <a:pt x="76" y="134"/>
                  </a:cubicBezTo>
                  <a:cubicBezTo>
                    <a:pt x="75" y="133"/>
                    <a:pt x="73" y="132"/>
                    <a:pt x="72" y="131"/>
                  </a:cubicBezTo>
                  <a:cubicBezTo>
                    <a:pt x="72" y="130"/>
                    <a:pt x="71" y="126"/>
                    <a:pt x="73" y="127"/>
                  </a:cubicBezTo>
                  <a:cubicBezTo>
                    <a:pt x="75" y="127"/>
                    <a:pt x="77" y="128"/>
                    <a:pt x="77" y="126"/>
                  </a:cubicBezTo>
                  <a:cubicBezTo>
                    <a:pt x="77" y="124"/>
                    <a:pt x="76" y="123"/>
                    <a:pt x="76" y="123"/>
                  </a:cubicBezTo>
                  <a:cubicBezTo>
                    <a:pt x="77" y="121"/>
                    <a:pt x="77" y="121"/>
                    <a:pt x="77" y="121"/>
                  </a:cubicBezTo>
                  <a:close/>
                  <a:moveTo>
                    <a:pt x="267" y="15"/>
                  </a:moveTo>
                  <a:cubicBezTo>
                    <a:pt x="267" y="15"/>
                    <a:pt x="267" y="15"/>
                    <a:pt x="267" y="15"/>
                  </a:cubicBezTo>
                  <a:cubicBezTo>
                    <a:pt x="268" y="15"/>
                    <a:pt x="271" y="16"/>
                    <a:pt x="271" y="15"/>
                  </a:cubicBezTo>
                  <a:cubicBezTo>
                    <a:pt x="271" y="15"/>
                    <a:pt x="272" y="13"/>
                    <a:pt x="272" y="13"/>
                  </a:cubicBezTo>
                  <a:cubicBezTo>
                    <a:pt x="271" y="12"/>
                    <a:pt x="270" y="11"/>
                    <a:pt x="269" y="12"/>
                  </a:cubicBezTo>
                  <a:cubicBezTo>
                    <a:pt x="268" y="12"/>
                    <a:pt x="267" y="13"/>
                    <a:pt x="267" y="13"/>
                  </a:cubicBezTo>
                  <a:cubicBezTo>
                    <a:pt x="267" y="14"/>
                    <a:pt x="267" y="15"/>
                    <a:pt x="267" y="15"/>
                  </a:cubicBezTo>
                  <a:close/>
                  <a:moveTo>
                    <a:pt x="235" y="32"/>
                  </a:moveTo>
                  <a:cubicBezTo>
                    <a:pt x="235" y="32"/>
                    <a:pt x="235" y="32"/>
                    <a:pt x="235" y="32"/>
                  </a:cubicBezTo>
                  <a:cubicBezTo>
                    <a:pt x="236" y="32"/>
                    <a:pt x="237" y="30"/>
                    <a:pt x="237" y="31"/>
                  </a:cubicBezTo>
                  <a:cubicBezTo>
                    <a:pt x="237" y="33"/>
                    <a:pt x="238" y="33"/>
                    <a:pt x="237" y="34"/>
                  </a:cubicBezTo>
                  <a:cubicBezTo>
                    <a:pt x="236" y="34"/>
                    <a:pt x="234" y="36"/>
                    <a:pt x="233" y="35"/>
                  </a:cubicBezTo>
                  <a:cubicBezTo>
                    <a:pt x="233" y="35"/>
                    <a:pt x="234" y="31"/>
                    <a:pt x="234" y="31"/>
                  </a:cubicBezTo>
                  <a:cubicBezTo>
                    <a:pt x="235" y="32"/>
                    <a:pt x="235" y="32"/>
                    <a:pt x="235" y="32"/>
                  </a:cubicBezTo>
                  <a:close/>
                  <a:moveTo>
                    <a:pt x="254" y="34"/>
                  </a:moveTo>
                  <a:cubicBezTo>
                    <a:pt x="254" y="34"/>
                    <a:pt x="254" y="34"/>
                    <a:pt x="254" y="34"/>
                  </a:cubicBezTo>
                  <a:cubicBezTo>
                    <a:pt x="254" y="34"/>
                    <a:pt x="254" y="35"/>
                    <a:pt x="252" y="34"/>
                  </a:cubicBezTo>
                  <a:cubicBezTo>
                    <a:pt x="249" y="34"/>
                    <a:pt x="248" y="35"/>
                    <a:pt x="248" y="33"/>
                  </a:cubicBezTo>
                  <a:cubicBezTo>
                    <a:pt x="248" y="32"/>
                    <a:pt x="249" y="31"/>
                    <a:pt x="247" y="30"/>
                  </a:cubicBezTo>
                  <a:cubicBezTo>
                    <a:pt x="245" y="30"/>
                    <a:pt x="245" y="30"/>
                    <a:pt x="245" y="30"/>
                  </a:cubicBezTo>
                  <a:cubicBezTo>
                    <a:pt x="245" y="30"/>
                    <a:pt x="244" y="28"/>
                    <a:pt x="245" y="27"/>
                  </a:cubicBezTo>
                  <a:cubicBezTo>
                    <a:pt x="247" y="25"/>
                    <a:pt x="247" y="26"/>
                    <a:pt x="248" y="26"/>
                  </a:cubicBezTo>
                  <a:cubicBezTo>
                    <a:pt x="250" y="26"/>
                    <a:pt x="249" y="26"/>
                    <a:pt x="251" y="27"/>
                  </a:cubicBezTo>
                  <a:cubicBezTo>
                    <a:pt x="253" y="27"/>
                    <a:pt x="254" y="28"/>
                    <a:pt x="254" y="26"/>
                  </a:cubicBezTo>
                  <a:cubicBezTo>
                    <a:pt x="254" y="25"/>
                    <a:pt x="255" y="25"/>
                    <a:pt x="253" y="23"/>
                  </a:cubicBezTo>
                  <a:cubicBezTo>
                    <a:pt x="252" y="21"/>
                    <a:pt x="252" y="22"/>
                    <a:pt x="251" y="21"/>
                  </a:cubicBezTo>
                  <a:cubicBezTo>
                    <a:pt x="250" y="19"/>
                    <a:pt x="248" y="17"/>
                    <a:pt x="249" y="16"/>
                  </a:cubicBezTo>
                  <a:cubicBezTo>
                    <a:pt x="249" y="15"/>
                    <a:pt x="248" y="15"/>
                    <a:pt x="250" y="13"/>
                  </a:cubicBezTo>
                  <a:cubicBezTo>
                    <a:pt x="253" y="12"/>
                    <a:pt x="255" y="10"/>
                    <a:pt x="256" y="10"/>
                  </a:cubicBezTo>
                  <a:cubicBezTo>
                    <a:pt x="257" y="10"/>
                    <a:pt x="258" y="10"/>
                    <a:pt x="258" y="11"/>
                  </a:cubicBezTo>
                  <a:cubicBezTo>
                    <a:pt x="258" y="13"/>
                    <a:pt x="258" y="14"/>
                    <a:pt x="257" y="15"/>
                  </a:cubicBezTo>
                  <a:cubicBezTo>
                    <a:pt x="256" y="15"/>
                    <a:pt x="256" y="16"/>
                    <a:pt x="256" y="16"/>
                  </a:cubicBezTo>
                  <a:cubicBezTo>
                    <a:pt x="256" y="16"/>
                    <a:pt x="255" y="19"/>
                    <a:pt x="257" y="19"/>
                  </a:cubicBezTo>
                  <a:cubicBezTo>
                    <a:pt x="259" y="18"/>
                    <a:pt x="260" y="16"/>
                    <a:pt x="260" y="15"/>
                  </a:cubicBezTo>
                  <a:cubicBezTo>
                    <a:pt x="261" y="14"/>
                    <a:pt x="262" y="15"/>
                    <a:pt x="261" y="13"/>
                  </a:cubicBezTo>
                  <a:cubicBezTo>
                    <a:pt x="261" y="11"/>
                    <a:pt x="260" y="10"/>
                    <a:pt x="261" y="10"/>
                  </a:cubicBezTo>
                  <a:cubicBezTo>
                    <a:pt x="262" y="10"/>
                    <a:pt x="263" y="12"/>
                    <a:pt x="264" y="10"/>
                  </a:cubicBezTo>
                  <a:cubicBezTo>
                    <a:pt x="266" y="7"/>
                    <a:pt x="266" y="6"/>
                    <a:pt x="266" y="6"/>
                  </a:cubicBezTo>
                  <a:cubicBezTo>
                    <a:pt x="266" y="6"/>
                    <a:pt x="265" y="6"/>
                    <a:pt x="267" y="5"/>
                  </a:cubicBezTo>
                  <a:cubicBezTo>
                    <a:pt x="269" y="4"/>
                    <a:pt x="268" y="3"/>
                    <a:pt x="269" y="2"/>
                  </a:cubicBezTo>
                  <a:cubicBezTo>
                    <a:pt x="270" y="1"/>
                    <a:pt x="268" y="0"/>
                    <a:pt x="271" y="0"/>
                  </a:cubicBezTo>
                  <a:cubicBezTo>
                    <a:pt x="273" y="1"/>
                    <a:pt x="273" y="1"/>
                    <a:pt x="274" y="2"/>
                  </a:cubicBezTo>
                  <a:cubicBezTo>
                    <a:pt x="275" y="2"/>
                    <a:pt x="273" y="6"/>
                    <a:pt x="272" y="6"/>
                  </a:cubicBezTo>
                  <a:cubicBezTo>
                    <a:pt x="271" y="6"/>
                    <a:pt x="271" y="5"/>
                    <a:pt x="269" y="6"/>
                  </a:cubicBezTo>
                  <a:cubicBezTo>
                    <a:pt x="268" y="7"/>
                    <a:pt x="270" y="9"/>
                    <a:pt x="269" y="10"/>
                  </a:cubicBezTo>
                  <a:cubicBezTo>
                    <a:pt x="268" y="11"/>
                    <a:pt x="267" y="10"/>
                    <a:pt x="266" y="11"/>
                  </a:cubicBezTo>
                  <a:cubicBezTo>
                    <a:pt x="265" y="12"/>
                    <a:pt x="265" y="12"/>
                    <a:pt x="265" y="13"/>
                  </a:cubicBezTo>
                  <a:cubicBezTo>
                    <a:pt x="265" y="14"/>
                    <a:pt x="264" y="15"/>
                    <a:pt x="263" y="16"/>
                  </a:cubicBezTo>
                  <a:cubicBezTo>
                    <a:pt x="263" y="16"/>
                    <a:pt x="260" y="14"/>
                    <a:pt x="263" y="16"/>
                  </a:cubicBezTo>
                  <a:cubicBezTo>
                    <a:pt x="266" y="18"/>
                    <a:pt x="267" y="18"/>
                    <a:pt x="266" y="19"/>
                  </a:cubicBezTo>
                  <a:cubicBezTo>
                    <a:pt x="265" y="19"/>
                    <a:pt x="263" y="19"/>
                    <a:pt x="262" y="20"/>
                  </a:cubicBezTo>
                  <a:cubicBezTo>
                    <a:pt x="261" y="20"/>
                    <a:pt x="260" y="21"/>
                    <a:pt x="262" y="22"/>
                  </a:cubicBezTo>
                  <a:cubicBezTo>
                    <a:pt x="264" y="23"/>
                    <a:pt x="263" y="23"/>
                    <a:pt x="264" y="23"/>
                  </a:cubicBezTo>
                  <a:cubicBezTo>
                    <a:pt x="265" y="22"/>
                    <a:pt x="270" y="22"/>
                    <a:pt x="270" y="23"/>
                  </a:cubicBezTo>
                  <a:cubicBezTo>
                    <a:pt x="269" y="25"/>
                    <a:pt x="270" y="25"/>
                    <a:pt x="268" y="26"/>
                  </a:cubicBezTo>
                  <a:cubicBezTo>
                    <a:pt x="265" y="27"/>
                    <a:pt x="263" y="26"/>
                    <a:pt x="262" y="25"/>
                  </a:cubicBezTo>
                  <a:cubicBezTo>
                    <a:pt x="261" y="25"/>
                    <a:pt x="261" y="23"/>
                    <a:pt x="261" y="26"/>
                  </a:cubicBezTo>
                  <a:cubicBezTo>
                    <a:pt x="262" y="29"/>
                    <a:pt x="264" y="29"/>
                    <a:pt x="263" y="29"/>
                  </a:cubicBezTo>
                  <a:cubicBezTo>
                    <a:pt x="261" y="29"/>
                    <a:pt x="259" y="29"/>
                    <a:pt x="259" y="29"/>
                  </a:cubicBezTo>
                  <a:cubicBezTo>
                    <a:pt x="259" y="29"/>
                    <a:pt x="258" y="27"/>
                    <a:pt x="259" y="30"/>
                  </a:cubicBezTo>
                  <a:cubicBezTo>
                    <a:pt x="260" y="33"/>
                    <a:pt x="260" y="33"/>
                    <a:pt x="260" y="33"/>
                  </a:cubicBezTo>
                  <a:cubicBezTo>
                    <a:pt x="260" y="33"/>
                    <a:pt x="258" y="34"/>
                    <a:pt x="258" y="34"/>
                  </a:cubicBezTo>
                  <a:cubicBezTo>
                    <a:pt x="258" y="35"/>
                    <a:pt x="259" y="37"/>
                    <a:pt x="260" y="38"/>
                  </a:cubicBezTo>
                  <a:cubicBezTo>
                    <a:pt x="260" y="38"/>
                    <a:pt x="259" y="42"/>
                    <a:pt x="258" y="42"/>
                  </a:cubicBezTo>
                  <a:cubicBezTo>
                    <a:pt x="258" y="42"/>
                    <a:pt x="258" y="43"/>
                    <a:pt x="257" y="44"/>
                  </a:cubicBezTo>
                  <a:cubicBezTo>
                    <a:pt x="256" y="45"/>
                    <a:pt x="255" y="46"/>
                    <a:pt x="255" y="46"/>
                  </a:cubicBezTo>
                  <a:cubicBezTo>
                    <a:pt x="253" y="52"/>
                    <a:pt x="253" y="52"/>
                    <a:pt x="253" y="52"/>
                  </a:cubicBezTo>
                  <a:cubicBezTo>
                    <a:pt x="253" y="52"/>
                    <a:pt x="252" y="54"/>
                    <a:pt x="251" y="52"/>
                  </a:cubicBezTo>
                  <a:cubicBezTo>
                    <a:pt x="251" y="50"/>
                    <a:pt x="250" y="50"/>
                    <a:pt x="251" y="49"/>
                  </a:cubicBezTo>
                  <a:cubicBezTo>
                    <a:pt x="252" y="49"/>
                    <a:pt x="252" y="47"/>
                    <a:pt x="253" y="46"/>
                  </a:cubicBezTo>
                  <a:cubicBezTo>
                    <a:pt x="253" y="45"/>
                    <a:pt x="254" y="41"/>
                    <a:pt x="254" y="41"/>
                  </a:cubicBezTo>
                  <a:cubicBezTo>
                    <a:pt x="254" y="41"/>
                    <a:pt x="256" y="41"/>
                    <a:pt x="257" y="40"/>
                  </a:cubicBezTo>
                  <a:cubicBezTo>
                    <a:pt x="257" y="40"/>
                    <a:pt x="255" y="36"/>
                    <a:pt x="255" y="36"/>
                  </a:cubicBezTo>
                  <a:cubicBezTo>
                    <a:pt x="256" y="34"/>
                    <a:pt x="256" y="34"/>
                    <a:pt x="256" y="34"/>
                  </a:cubicBezTo>
                  <a:cubicBezTo>
                    <a:pt x="254" y="34"/>
                    <a:pt x="254" y="34"/>
                    <a:pt x="254" y="34"/>
                  </a:cubicBezTo>
                  <a:close/>
                  <a:moveTo>
                    <a:pt x="239" y="67"/>
                  </a:moveTo>
                  <a:cubicBezTo>
                    <a:pt x="239" y="67"/>
                    <a:pt x="239" y="67"/>
                    <a:pt x="239" y="67"/>
                  </a:cubicBezTo>
                  <a:cubicBezTo>
                    <a:pt x="239" y="67"/>
                    <a:pt x="242" y="63"/>
                    <a:pt x="243" y="64"/>
                  </a:cubicBezTo>
                  <a:cubicBezTo>
                    <a:pt x="243" y="64"/>
                    <a:pt x="243" y="65"/>
                    <a:pt x="243" y="66"/>
                  </a:cubicBezTo>
                  <a:cubicBezTo>
                    <a:pt x="243" y="66"/>
                    <a:pt x="244" y="68"/>
                    <a:pt x="243" y="68"/>
                  </a:cubicBezTo>
                  <a:cubicBezTo>
                    <a:pt x="242" y="68"/>
                    <a:pt x="241" y="68"/>
                    <a:pt x="240" y="68"/>
                  </a:cubicBezTo>
                  <a:cubicBezTo>
                    <a:pt x="240" y="68"/>
                    <a:pt x="239" y="67"/>
                    <a:pt x="239" y="67"/>
                  </a:cubicBezTo>
                  <a:close/>
                  <a:moveTo>
                    <a:pt x="196" y="98"/>
                  </a:moveTo>
                  <a:cubicBezTo>
                    <a:pt x="196" y="98"/>
                    <a:pt x="196" y="98"/>
                    <a:pt x="196" y="98"/>
                  </a:cubicBezTo>
                  <a:cubicBezTo>
                    <a:pt x="198" y="96"/>
                    <a:pt x="198" y="96"/>
                    <a:pt x="198" y="96"/>
                  </a:cubicBezTo>
                  <a:cubicBezTo>
                    <a:pt x="201" y="97"/>
                    <a:pt x="201" y="97"/>
                    <a:pt x="201" y="97"/>
                  </a:cubicBezTo>
                  <a:cubicBezTo>
                    <a:pt x="201" y="97"/>
                    <a:pt x="202" y="95"/>
                    <a:pt x="202" y="97"/>
                  </a:cubicBezTo>
                  <a:cubicBezTo>
                    <a:pt x="201" y="99"/>
                    <a:pt x="199" y="102"/>
                    <a:pt x="199" y="102"/>
                  </a:cubicBezTo>
                  <a:cubicBezTo>
                    <a:pt x="199" y="102"/>
                    <a:pt x="200" y="102"/>
                    <a:pt x="198" y="103"/>
                  </a:cubicBezTo>
                  <a:cubicBezTo>
                    <a:pt x="196" y="104"/>
                    <a:pt x="196" y="105"/>
                    <a:pt x="195" y="103"/>
                  </a:cubicBezTo>
                  <a:cubicBezTo>
                    <a:pt x="194" y="102"/>
                    <a:pt x="193" y="102"/>
                    <a:pt x="193" y="101"/>
                  </a:cubicBezTo>
                  <a:cubicBezTo>
                    <a:pt x="194" y="100"/>
                    <a:pt x="194" y="98"/>
                    <a:pt x="194" y="98"/>
                  </a:cubicBezTo>
                  <a:cubicBezTo>
                    <a:pt x="196" y="98"/>
                    <a:pt x="196" y="98"/>
                    <a:pt x="196" y="98"/>
                  </a:cubicBezTo>
                  <a:close/>
                  <a:moveTo>
                    <a:pt x="217" y="72"/>
                  </a:moveTo>
                  <a:cubicBezTo>
                    <a:pt x="217" y="72"/>
                    <a:pt x="217" y="72"/>
                    <a:pt x="217" y="72"/>
                  </a:cubicBezTo>
                  <a:cubicBezTo>
                    <a:pt x="217" y="72"/>
                    <a:pt x="218" y="70"/>
                    <a:pt x="219" y="70"/>
                  </a:cubicBezTo>
                  <a:cubicBezTo>
                    <a:pt x="220" y="71"/>
                    <a:pt x="221" y="71"/>
                    <a:pt x="221" y="72"/>
                  </a:cubicBezTo>
                  <a:cubicBezTo>
                    <a:pt x="220" y="73"/>
                    <a:pt x="219" y="74"/>
                    <a:pt x="218" y="74"/>
                  </a:cubicBezTo>
                  <a:cubicBezTo>
                    <a:pt x="217" y="74"/>
                    <a:pt x="217" y="72"/>
                    <a:pt x="217" y="72"/>
                  </a:cubicBezTo>
                  <a:close/>
                  <a:moveTo>
                    <a:pt x="213" y="77"/>
                  </a:moveTo>
                  <a:cubicBezTo>
                    <a:pt x="213" y="77"/>
                    <a:pt x="213" y="77"/>
                    <a:pt x="213" y="77"/>
                  </a:cubicBezTo>
                  <a:cubicBezTo>
                    <a:pt x="213" y="77"/>
                    <a:pt x="215" y="75"/>
                    <a:pt x="216" y="76"/>
                  </a:cubicBezTo>
                  <a:cubicBezTo>
                    <a:pt x="216" y="76"/>
                    <a:pt x="217" y="76"/>
                    <a:pt x="216" y="77"/>
                  </a:cubicBezTo>
                  <a:cubicBezTo>
                    <a:pt x="216" y="78"/>
                    <a:pt x="218" y="77"/>
                    <a:pt x="215" y="78"/>
                  </a:cubicBezTo>
                  <a:cubicBezTo>
                    <a:pt x="213" y="80"/>
                    <a:pt x="214" y="81"/>
                    <a:pt x="212" y="80"/>
                  </a:cubicBezTo>
                  <a:cubicBezTo>
                    <a:pt x="211" y="79"/>
                    <a:pt x="211" y="78"/>
                    <a:pt x="211" y="77"/>
                  </a:cubicBezTo>
                  <a:cubicBezTo>
                    <a:pt x="211" y="77"/>
                    <a:pt x="212" y="75"/>
                    <a:pt x="212" y="75"/>
                  </a:cubicBezTo>
                  <a:cubicBezTo>
                    <a:pt x="213" y="76"/>
                    <a:pt x="213" y="77"/>
                    <a:pt x="213" y="77"/>
                  </a:cubicBezTo>
                  <a:close/>
                  <a:moveTo>
                    <a:pt x="205" y="80"/>
                  </a:moveTo>
                  <a:cubicBezTo>
                    <a:pt x="205" y="80"/>
                    <a:pt x="205" y="80"/>
                    <a:pt x="205" y="80"/>
                  </a:cubicBezTo>
                  <a:cubicBezTo>
                    <a:pt x="205" y="80"/>
                    <a:pt x="207" y="81"/>
                    <a:pt x="207" y="81"/>
                  </a:cubicBezTo>
                  <a:cubicBezTo>
                    <a:pt x="208" y="82"/>
                    <a:pt x="208" y="81"/>
                    <a:pt x="209" y="80"/>
                  </a:cubicBezTo>
                  <a:cubicBezTo>
                    <a:pt x="211" y="80"/>
                    <a:pt x="209" y="80"/>
                    <a:pt x="210" y="79"/>
                  </a:cubicBezTo>
                  <a:cubicBezTo>
                    <a:pt x="211" y="77"/>
                    <a:pt x="210" y="78"/>
                    <a:pt x="210" y="77"/>
                  </a:cubicBezTo>
                  <a:cubicBezTo>
                    <a:pt x="209" y="77"/>
                    <a:pt x="209" y="77"/>
                    <a:pt x="208" y="77"/>
                  </a:cubicBezTo>
                  <a:cubicBezTo>
                    <a:pt x="206" y="77"/>
                    <a:pt x="205" y="80"/>
                    <a:pt x="205" y="80"/>
                  </a:cubicBezTo>
                  <a:close/>
                  <a:moveTo>
                    <a:pt x="209" y="86"/>
                  </a:moveTo>
                  <a:cubicBezTo>
                    <a:pt x="209" y="86"/>
                    <a:pt x="209" y="86"/>
                    <a:pt x="209" y="86"/>
                  </a:cubicBezTo>
                  <a:cubicBezTo>
                    <a:pt x="209" y="86"/>
                    <a:pt x="210" y="83"/>
                    <a:pt x="211" y="83"/>
                  </a:cubicBezTo>
                  <a:cubicBezTo>
                    <a:pt x="212" y="84"/>
                    <a:pt x="212" y="83"/>
                    <a:pt x="212" y="84"/>
                  </a:cubicBezTo>
                  <a:cubicBezTo>
                    <a:pt x="212" y="85"/>
                    <a:pt x="212" y="87"/>
                    <a:pt x="211" y="87"/>
                  </a:cubicBezTo>
                  <a:cubicBezTo>
                    <a:pt x="210" y="87"/>
                    <a:pt x="209" y="86"/>
                    <a:pt x="209" y="86"/>
                  </a:cubicBezTo>
                  <a:close/>
                  <a:moveTo>
                    <a:pt x="201" y="86"/>
                  </a:moveTo>
                  <a:cubicBezTo>
                    <a:pt x="201" y="86"/>
                    <a:pt x="201" y="86"/>
                    <a:pt x="201" y="86"/>
                  </a:cubicBezTo>
                  <a:cubicBezTo>
                    <a:pt x="202" y="84"/>
                    <a:pt x="202" y="84"/>
                    <a:pt x="202" y="84"/>
                  </a:cubicBezTo>
                  <a:cubicBezTo>
                    <a:pt x="204" y="85"/>
                    <a:pt x="204" y="85"/>
                    <a:pt x="204" y="85"/>
                  </a:cubicBezTo>
                  <a:cubicBezTo>
                    <a:pt x="204" y="85"/>
                    <a:pt x="205" y="86"/>
                    <a:pt x="204" y="86"/>
                  </a:cubicBezTo>
                  <a:cubicBezTo>
                    <a:pt x="204" y="87"/>
                    <a:pt x="203" y="87"/>
                    <a:pt x="203" y="88"/>
                  </a:cubicBezTo>
                  <a:cubicBezTo>
                    <a:pt x="202" y="88"/>
                    <a:pt x="201" y="87"/>
                    <a:pt x="201" y="87"/>
                  </a:cubicBezTo>
                  <a:cubicBezTo>
                    <a:pt x="201" y="86"/>
                    <a:pt x="201" y="86"/>
                    <a:pt x="201" y="86"/>
                  </a:cubicBezTo>
                  <a:close/>
                  <a:moveTo>
                    <a:pt x="201" y="73"/>
                  </a:moveTo>
                  <a:cubicBezTo>
                    <a:pt x="201" y="73"/>
                    <a:pt x="201" y="73"/>
                    <a:pt x="201" y="73"/>
                  </a:cubicBezTo>
                  <a:cubicBezTo>
                    <a:pt x="201" y="73"/>
                    <a:pt x="203" y="70"/>
                    <a:pt x="203" y="70"/>
                  </a:cubicBezTo>
                  <a:cubicBezTo>
                    <a:pt x="204" y="70"/>
                    <a:pt x="205" y="69"/>
                    <a:pt x="205" y="71"/>
                  </a:cubicBezTo>
                  <a:cubicBezTo>
                    <a:pt x="205" y="73"/>
                    <a:pt x="207" y="75"/>
                    <a:pt x="204" y="75"/>
                  </a:cubicBezTo>
                  <a:cubicBezTo>
                    <a:pt x="202" y="75"/>
                    <a:pt x="201" y="76"/>
                    <a:pt x="201" y="75"/>
                  </a:cubicBezTo>
                  <a:cubicBezTo>
                    <a:pt x="200" y="74"/>
                    <a:pt x="201" y="73"/>
                    <a:pt x="201" y="73"/>
                  </a:cubicBezTo>
                  <a:close/>
                  <a:moveTo>
                    <a:pt x="197" y="79"/>
                  </a:moveTo>
                  <a:cubicBezTo>
                    <a:pt x="197" y="79"/>
                    <a:pt x="197" y="79"/>
                    <a:pt x="197" y="79"/>
                  </a:cubicBezTo>
                  <a:cubicBezTo>
                    <a:pt x="197" y="79"/>
                    <a:pt x="199" y="77"/>
                    <a:pt x="200" y="77"/>
                  </a:cubicBezTo>
                  <a:cubicBezTo>
                    <a:pt x="201" y="78"/>
                    <a:pt x="202" y="78"/>
                    <a:pt x="202" y="79"/>
                  </a:cubicBezTo>
                  <a:cubicBezTo>
                    <a:pt x="202" y="80"/>
                    <a:pt x="202" y="80"/>
                    <a:pt x="201" y="81"/>
                  </a:cubicBezTo>
                  <a:cubicBezTo>
                    <a:pt x="201" y="82"/>
                    <a:pt x="200" y="82"/>
                    <a:pt x="199" y="82"/>
                  </a:cubicBezTo>
                  <a:cubicBezTo>
                    <a:pt x="199" y="82"/>
                    <a:pt x="197" y="79"/>
                    <a:pt x="197" y="79"/>
                  </a:cubicBezTo>
                  <a:close/>
                  <a:moveTo>
                    <a:pt x="200" y="91"/>
                  </a:moveTo>
                  <a:cubicBezTo>
                    <a:pt x="200" y="91"/>
                    <a:pt x="200" y="91"/>
                    <a:pt x="200" y="91"/>
                  </a:cubicBezTo>
                  <a:cubicBezTo>
                    <a:pt x="200" y="91"/>
                    <a:pt x="199" y="94"/>
                    <a:pt x="199" y="95"/>
                  </a:cubicBezTo>
                  <a:cubicBezTo>
                    <a:pt x="199" y="96"/>
                    <a:pt x="202" y="96"/>
                    <a:pt x="203" y="95"/>
                  </a:cubicBezTo>
                  <a:cubicBezTo>
                    <a:pt x="203" y="95"/>
                    <a:pt x="204" y="93"/>
                    <a:pt x="204" y="93"/>
                  </a:cubicBezTo>
                  <a:cubicBezTo>
                    <a:pt x="204" y="93"/>
                    <a:pt x="203" y="91"/>
                    <a:pt x="202" y="90"/>
                  </a:cubicBezTo>
                  <a:cubicBezTo>
                    <a:pt x="201" y="89"/>
                    <a:pt x="200" y="91"/>
                    <a:pt x="200" y="91"/>
                  </a:cubicBezTo>
                  <a:close/>
                  <a:moveTo>
                    <a:pt x="191" y="88"/>
                  </a:moveTo>
                  <a:cubicBezTo>
                    <a:pt x="191" y="88"/>
                    <a:pt x="191" y="88"/>
                    <a:pt x="191" y="88"/>
                  </a:cubicBezTo>
                  <a:cubicBezTo>
                    <a:pt x="191" y="91"/>
                    <a:pt x="191" y="91"/>
                    <a:pt x="191" y="91"/>
                  </a:cubicBezTo>
                  <a:cubicBezTo>
                    <a:pt x="191" y="91"/>
                    <a:pt x="193" y="93"/>
                    <a:pt x="194" y="93"/>
                  </a:cubicBezTo>
                  <a:cubicBezTo>
                    <a:pt x="195" y="94"/>
                    <a:pt x="195" y="93"/>
                    <a:pt x="197" y="94"/>
                  </a:cubicBezTo>
                  <a:cubicBezTo>
                    <a:pt x="198" y="94"/>
                    <a:pt x="198" y="93"/>
                    <a:pt x="198" y="93"/>
                  </a:cubicBezTo>
                  <a:cubicBezTo>
                    <a:pt x="199" y="93"/>
                    <a:pt x="199" y="93"/>
                    <a:pt x="199" y="92"/>
                  </a:cubicBezTo>
                  <a:cubicBezTo>
                    <a:pt x="199" y="92"/>
                    <a:pt x="197" y="91"/>
                    <a:pt x="196" y="90"/>
                  </a:cubicBezTo>
                  <a:cubicBezTo>
                    <a:pt x="196" y="89"/>
                    <a:pt x="196" y="89"/>
                    <a:pt x="196" y="88"/>
                  </a:cubicBezTo>
                  <a:cubicBezTo>
                    <a:pt x="196" y="88"/>
                    <a:pt x="197" y="87"/>
                    <a:pt x="198" y="87"/>
                  </a:cubicBezTo>
                  <a:cubicBezTo>
                    <a:pt x="198" y="86"/>
                    <a:pt x="198" y="84"/>
                    <a:pt x="198" y="84"/>
                  </a:cubicBezTo>
                  <a:cubicBezTo>
                    <a:pt x="198" y="84"/>
                    <a:pt x="196" y="84"/>
                    <a:pt x="196" y="83"/>
                  </a:cubicBezTo>
                  <a:cubicBezTo>
                    <a:pt x="196" y="83"/>
                    <a:pt x="195" y="82"/>
                    <a:pt x="194" y="81"/>
                  </a:cubicBezTo>
                  <a:cubicBezTo>
                    <a:pt x="194" y="80"/>
                    <a:pt x="192" y="80"/>
                    <a:pt x="191" y="80"/>
                  </a:cubicBezTo>
                  <a:cubicBezTo>
                    <a:pt x="191" y="80"/>
                    <a:pt x="190" y="83"/>
                    <a:pt x="189" y="84"/>
                  </a:cubicBezTo>
                  <a:cubicBezTo>
                    <a:pt x="189" y="84"/>
                    <a:pt x="188" y="86"/>
                    <a:pt x="188" y="86"/>
                  </a:cubicBezTo>
                  <a:cubicBezTo>
                    <a:pt x="188" y="87"/>
                    <a:pt x="188" y="88"/>
                    <a:pt x="189" y="89"/>
                  </a:cubicBezTo>
                  <a:cubicBezTo>
                    <a:pt x="190" y="89"/>
                    <a:pt x="191" y="88"/>
                    <a:pt x="191" y="88"/>
                  </a:cubicBezTo>
                  <a:close/>
                  <a:moveTo>
                    <a:pt x="188" y="96"/>
                  </a:moveTo>
                  <a:cubicBezTo>
                    <a:pt x="188" y="96"/>
                    <a:pt x="188" y="96"/>
                    <a:pt x="188" y="96"/>
                  </a:cubicBezTo>
                  <a:cubicBezTo>
                    <a:pt x="187" y="96"/>
                    <a:pt x="185" y="94"/>
                    <a:pt x="185" y="94"/>
                  </a:cubicBezTo>
                  <a:cubicBezTo>
                    <a:pt x="185" y="94"/>
                    <a:pt x="187" y="93"/>
                    <a:pt x="187" y="92"/>
                  </a:cubicBezTo>
                  <a:cubicBezTo>
                    <a:pt x="188" y="92"/>
                    <a:pt x="187" y="91"/>
                    <a:pt x="189" y="91"/>
                  </a:cubicBezTo>
                  <a:cubicBezTo>
                    <a:pt x="191" y="92"/>
                    <a:pt x="191" y="93"/>
                    <a:pt x="191" y="93"/>
                  </a:cubicBezTo>
                  <a:cubicBezTo>
                    <a:pt x="191" y="93"/>
                    <a:pt x="192" y="95"/>
                    <a:pt x="192" y="96"/>
                  </a:cubicBezTo>
                  <a:cubicBezTo>
                    <a:pt x="192" y="96"/>
                    <a:pt x="192" y="97"/>
                    <a:pt x="192" y="97"/>
                  </a:cubicBezTo>
                  <a:cubicBezTo>
                    <a:pt x="192" y="98"/>
                    <a:pt x="194" y="99"/>
                    <a:pt x="191" y="99"/>
                  </a:cubicBezTo>
                  <a:cubicBezTo>
                    <a:pt x="189" y="99"/>
                    <a:pt x="189" y="99"/>
                    <a:pt x="189" y="99"/>
                  </a:cubicBezTo>
                  <a:lnTo>
                    <a:pt x="188" y="96"/>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41" name="Freeform 139"/>
            <p:cNvSpPr>
              <a:spLocks noEditPoints="1"/>
            </p:cNvSpPr>
            <p:nvPr/>
          </p:nvSpPr>
          <p:spPr bwMode="auto">
            <a:xfrm>
              <a:off x="3278971" y="3425810"/>
              <a:ext cx="1218169" cy="970596"/>
            </a:xfrm>
            <a:custGeom>
              <a:avLst/>
              <a:gdLst>
                <a:gd name="T0" fmla="*/ 432 w 534"/>
                <a:gd name="T1" fmla="*/ 208 h 439"/>
                <a:gd name="T2" fmla="*/ 350 w 534"/>
                <a:gd name="T3" fmla="*/ 268 h 439"/>
                <a:gd name="T4" fmla="*/ 305 w 534"/>
                <a:gd name="T5" fmla="*/ 368 h 439"/>
                <a:gd name="T6" fmla="*/ 243 w 534"/>
                <a:gd name="T7" fmla="*/ 412 h 439"/>
                <a:gd name="T8" fmla="*/ 174 w 534"/>
                <a:gd name="T9" fmla="*/ 422 h 439"/>
                <a:gd name="T10" fmla="*/ 78 w 534"/>
                <a:gd name="T11" fmla="*/ 433 h 439"/>
                <a:gd name="T12" fmla="*/ 40 w 534"/>
                <a:gd name="T13" fmla="*/ 384 h 439"/>
                <a:gd name="T14" fmla="*/ 1 w 534"/>
                <a:gd name="T15" fmla="*/ 348 h 439"/>
                <a:gd name="T16" fmla="*/ 2 w 534"/>
                <a:gd name="T17" fmla="*/ 334 h 439"/>
                <a:gd name="T18" fmla="*/ 15 w 534"/>
                <a:gd name="T19" fmla="*/ 321 h 439"/>
                <a:gd name="T20" fmla="*/ 26 w 534"/>
                <a:gd name="T21" fmla="*/ 316 h 439"/>
                <a:gd name="T22" fmla="*/ 31 w 534"/>
                <a:gd name="T23" fmla="*/ 307 h 439"/>
                <a:gd name="T24" fmla="*/ 23 w 534"/>
                <a:gd name="T25" fmla="*/ 297 h 439"/>
                <a:gd name="T26" fmla="*/ 21 w 534"/>
                <a:gd name="T27" fmla="*/ 287 h 439"/>
                <a:gd name="T28" fmla="*/ 28 w 534"/>
                <a:gd name="T29" fmla="*/ 275 h 439"/>
                <a:gd name="T30" fmla="*/ 38 w 534"/>
                <a:gd name="T31" fmla="*/ 268 h 439"/>
                <a:gd name="T32" fmla="*/ 40 w 534"/>
                <a:gd name="T33" fmla="*/ 257 h 439"/>
                <a:gd name="T34" fmla="*/ 34 w 534"/>
                <a:gd name="T35" fmla="*/ 251 h 439"/>
                <a:gd name="T36" fmla="*/ 32 w 534"/>
                <a:gd name="T37" fmla="*/ 240 h 439"/>
                <a:gd name="T38" fmla="*/ 29 w 534"/>
                <a:gd name="T39" fmla="*/ 230 h 439"/>
                <a:gd name="T40" fmla="*/ 33 w 534"/>
                <a:gd name="T41" fmla="*/ 225 h 439"/>
                <a:gd name="T42" fmla="*/ 44 w 534"/>
                <a:gd name="T43" fmla="*/ 227 h 439"/>
                <a:gd name="T44" fmla="*/ 51 w 534"/>
                <a:gd name="T45" fmla="*/ 223 h 439"/>
                <a:gd name="T46" fmla="*/ 58 w 534"/>
                <a:gd name="T47" fmla="*/ 213 h 439"/>
                <a:gd name="T48" fmla="*/ 55 w 534"/>
                <a:gd name="T49" fmla="*/ 200 h 439"/>
                <a:gd name="T50" fmla="*/ 65 w 534"/>
                <a:gd name="T51" fmla="*/ 195 h 439"/>
                <a:gd name="T52" fmla="*/ 68 w 534"/>
                <a:gd name="T53" fmla="*/ 182 h 439"/>
                <a:gd name="T54" fmla="*/ 70 w 534"/>
                <a:gd name="T55" fmla="*/ 169 h 439"/>
                <a:gd name="T56" fmla="*/ 70 w 534"/>
                <a:gd name="T57" fmla="*/ 157 h 439"/>
                <a:gd name="T58" fmla="*/ 82 w 534"/>
                <a:gd name="T59" fmla="*/ 149 h 439"/>
                <a:gd name="T60" fmla="*/ 97 w 534"/>
                <a:gd name="T61" fmla="*/ 142 h 439"/>
                <a:gd name="T62" fmla="*/ 105 w 534"/>
                <a:gd name="T63" fmla="*/ 130 h 439"/>
                <a:gd name="T64" fmla="*/ 94 w 534"/>
                <a:gd name="T65" fmla="*/ 122 h 439"/>
                <a:gd name="T66" fmla="*/ 96 w 534"/>
                <a:gd name="T67" fmla="*/ 112 h 439"/>
                <a:gd name="T68" fmla="*/ 87 w 534"/>
                <a:gd name="T69" fmla="*/ 106 h 439"/>
                <a:gd name="T70" fmla="*/ 75 w 534"/>
                <a:gd name="T71" fmla="*/ 103 h 439"/>
                <a:gd name="T72" fmla="*/ 63 w 534"/>
                <a:gd name="T73" fmla="*/ 108 h 439"/>
                <a:gd name="T74" fmla="*/ 54 w 534"/>
                <a:gd name="T75" fmla="*/ 108 h 439"/>
                <a:gd name="T76" fmla="*/ 44 w 534"/>
                <a:gd name="T77" fmla="*/ 102 h 439"/>
                <a:gd name="T78" fmla="*/ 34 w 534"/>
                <a:gd name="T79" fmla="*/ 102 h 439"/>
                <a:gd name="T80" fmla="*/ 33 w 534"/>
                <a:gd name="T81" fmla="*/ 93 h 439"/>
                <a:gd name="T82" fmla="*/ 29 w 534"/>
                <a:gd name="T83" fmla="*/ 84 h 439"/>
                <a:gd name="T84" fmla="*/ 13 w 534"/>
                <a:gd name="T85" fmla="*/ 86 h 439"/>
                <a:gd name="T86" fmla="*/ 6 w 534"/>
                <a:gd name="T87" fmla="*/ 77 h 439"/>
                <a:gd name="T88" fmla="*/ 6 w 534"/>
                <a:gd name="T89" fmla="*/ 41 h 439"/>
                <a:gd name="T90" fmla="*/ 35 w 534"/>
                <a:gd name="T91" fmla="*/ 17 h 439"/>
                <a:gd name="T92" fmla="*/ 130 w 534"/>
                <a:gd name="T93" fmla="*/ 26 h 439"/>
                <a:gd name="T94" fmla="*/ 280 w 534"/>
                <a:gd name="T95" fmla="*/ 72 h 439"/>
                <a:gd name="T96" fmla="*/ 366 w 534"/>
                <a:gd name="T97" fmla="*/ 119 h 439"/>
                <a:gd name="T98" fmla="*/ 424 w 534"/>
                <a:gd name="T99" fmla="*/ 134 h 439"/>
                <a:gd name="T100" fmla="*/ 424 w 534"/>
                <a:gd name="T101" fmla="*/ 138 h 439"/>
                <a:gd name="T102" fmla="*/ 426 w 534"/>
                <a:gd name="T103" fmla="*/ 141 h 439"/>
                <a:gd name="T104" fmla="*/ 456 w 534"/>
                <a:gd name="T105" fmla="*/ 145 h 439"/>
                <a:gd name="T106" fmla="*/ 521 w 534"/>
                <a:gd name="T107" fmla="*/ 289 h 439"/>
                <a:gd name="T108" fmla="*/ 460 w 534"/>
                <a:gd name="T109" fmla="*/ 299 h 439"/>
                <a:gd name="T110" fmla="*/ 478 w 534"/>
                <a:gd name="T111" fmla="*/ 282 h 439"/>
                <a:gd name="T112" fmla="*/ 411 w 534"/>
                <a:gd name="T113" fmla="*/ 326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34" h="439">
                  <a:moveTo>
                    <a:pt x="496" y="159"/>
                  </a:moveTo>
                  <a:cubicBezTo>
                    <a:pt x="493" y="161"/>
                    <a:pt x="492" y="156"/>
                    <a:pt x="490" y="159"/>
                  </a:cubicBezTo>
                  <a:cubicBezTo>
                    <a:pt x="487" y="163"/>
                    <a:pt x="495" y="172"/>
                    <a:pt x="492" y="177"/>
                  </a:cubicBezTo>
                  <a:cubicBezTo>
                    <a:pt x="488" y="182"/>
                    <a:pt x="480" y="189"/>
                    <a:pt x="469" y="191"/>
                  </a:cubicBezTo>
                  <a:cubicBezTo>
                    <a:pt x="464" y="192"/>
                    <a:pt x="460" y="197"/>
                    <a:pt x="456" y="196"/>
                  </a:cubicBezTo>
                  <a:cubicBezTo>
                    <a:pt x="453" y="196"/>
                    <a:pt x="446" y="203"/>
                    <a:pt x="445" y="205"/>
                  </a:cubicBezTo>
                  <a:cubicBezTo>
                    <a:pt x="443" y="208"/>
                    <a:pt x="437" y="205"/>
                    <a:pt x="432" y="208"/>
                  </a:cubicBezTo>
                  <a:cubicBezTo>
                    <a:pt x="425" y="211"/>
                    <a:pt x="429" y="207"/>
                    <a:pt x="404" y="214"/>
                  </a:cubicBezTo>
                  <a:cubicBezTo>
                    <a:pt x="399" y="215"/>
                    <a:pt x="395" y="217"/>
                    <a:pt x="391" y="218"/>
                  </a:cubicBezTo>
                  <a:cubicBezTo>
                    <a:pt x="387" y="220"/>
                    <a:pt x="383" y="219"/>
                    <a:pt x="383" y="227"/>
                  </a:cubicBezTo>
                  <a:cubicBezTo>
                    <a:pt x="384" y="231"/>
                    <a:pt x="389" y="228"/>
                    <a:pt x="388" y="232"/>
                  </a:cubicBezTo>
                  <a:cubicBezTo>
                    <a:pt x="388" y="235"/>
                    <a:pt x="381" y="234"/>
                    <a:pt x="374" y="238"/>
                  </a:cubicBezTo>
                  <a:cubicBezTo>
                    <a:pt x="371" y="240"/>
                    <a:pt x="369" y="247"/>
                    <a:pt x="367" y="249"/>
                  </a:cubicBezTo>
                  <a:cubicBezTo>
                    <a:pt x="357" y="255"/>
                    <a:pt x="350" y="268"/>
                    <a:pt x="350" y="268"/>
                  </a:cubicBezTo>
                  <a:cubicBezTo>
                    <a:pt x="345" y="273"/>
                    <a:pt x="339" y="277"/>
                    <a:pt x="336" y="283"/>
                  </a:cubicBezTo>
                  <a:cubicBezTo>
                    <a:pt x="329" y="296"/>
                    <a:pt x="327" y="289"/>
                    <a:pt x="331" y="305"/>
                  </a:cubicBezTo>
                  <a:cubicBezTo>
                    <a:pt x="332" y="307"/>
                    <a:pt x="332" y="314"/>
                    <a:pt x="335" y="319"/>
                  </a:cubicBezTo>
                  <a:cubicBezTo>
                    <a:pt x="340" y="326"/>
                    <a:pt x="351" y="333"/>
                    <a:pt x="348" y="335"/>
                  </a:cubicBezTo>
                  <a:cubicBezTo>
                    <a:pt x="346" y="336"/>
                    <a:pt x="334" y="344"/>
                    <a:pt x="330" y="344"/>
                  </a:cubicBezTo>
                  <a:cubicBezTo>
                    <a:pt x="324" y="345"/>
                    <a:pt x="321" y="349"/>
                    <a:pt x="313" y="358"/>
                  </a:cubicBezTo>
                  <a:cubicBezTo>
                    <a:pt x="309" y="361"/>
                    <a:pt x="308" y="364"/>
                    <a:pt x="305" y="368"/>
                  </a:cubicBezTo>
                  <a:cubicBezTo>
                    <a:pt x="300" y="374"/>
                    <a:pt x="302" y="373"/>
                    <a:pt x="298" y="380"/>
                  </a:cubicBezTo>
                  <a:cubicBezTo>
                    <a:pt x="297" y="382"/>
                    <a:pt x="298" y="389"/>
                    <a:pt x="298" y="392"/>
                  </a:cubicBezTo>
                  <a:cubicBezTo>
                    <a:pt x="288" y="393"/>
                    <a:pt x="288" y="393"/>
                    <a:pt x="288" y="393"/>
                  </a:cubicBezTo>
                  <a:cubicBezTo>
                    <a:pt x="271" y="388"/>
                    <a:pt x="271" y="388"/>
                    <a:pt x="271" y="388"/>
                  </a:cubicBezTo>
                  <a:cubicBezTo>
                    <a:pt x="261" y="397"/>
                    <a:pt x="261" y="397"/>
                    <a:pt x="261" y="397"/>
                  </a:cubicBezTo>
                  <a:cubicBezTo>
                    <a:pt x="257" y="400"/>
                    <a:pt x="251" y="398"/>
                    <a:pt x="247" y="401"/>
                  </a:cubicBezTo>
                  <a:cubicBezTo>
                    <a:pt x="247" y="401"/>
                    <a:pt x="244" y="410"/>
                    <a:pt x="243" y="412"/>
                  </a:cubicBezTo>
                  <a:cubicBezTo>
                    <a:pt x="243" y="415"/>
                    <a:pt x="236" y="423"/>
                    <a:pt x="236" y="423"/>
                  </a:cubicBezTo>
                  <a:cubicBezTo>
                    <a:pt x="235" y="424"/>
                    <a:pt x="230" y="429"/>
                    <a:pt x="228" y="430"/>
                  </a:cubicBezTo>
                  <a:cubicBezTo>
                    <a:pt x="225" y="431"/>
                    <a:pt x="223" y="423"/>
                    <a:pt x="221" y="423"/>
                  </a:cubicBezTo>
                  <a:cubicBezTo>
                    <a:pt x="217" y="423"/>
                    <a:pt x="217" y="422"/>
                    <a:pt x="213" y="421"/>
                  </a:cubicBezTo>
                  <a:cubicBezTo>
                    <a:pt x="208" y="421"/>
                    <a:pt x="207" y="428"/>
                    <a:pt x="202" y="428"/>
                  </a:cubicBezTo>
                  <a:cubicBezTo>
                    <a:pt x="194" y="427"/>
                    <a:pt x="180" y="419"/>
                    <a:pt x="180" y="419"/>
                  </a:cubicBezTo>
                  <a:cubicBezTo>
                    <a:pt x="177" y="418"/>
                    <a:pt x="177" y="422"/>
                    <a:pt x="174" y="422"/>
                  </a:cubicBezTo>
                  <a:cubicBezTo>
                    <a:pt x="168" y="421"/>
                    <a:pt x="160" y="417"/>
                    <a:pt x="152" y="415"/>
                  </a:cubicBezTo>
                  <a:cubicBezTo>
                    <a:pt x="146" y="414"/>
                    <a:pt x="134" y="412"/>
                    <a:pt x="134" y="412"/>
                  </a:cubicBezTo>
                  <a:cubicBezTo>
                    <a:pt x="131" y="414"/>
                    <a:pt x="128" y="414"/>
                    <a:pt x="125" y="415"/>
                  </a:cubicBezTo>
                  <a:cubicBezTo>
                    <a:pt x="121" y="417"/>
                    <a:pt x="117" y="420"/>
                    <a:pt x="114" y="421"/>
                  </a:cubicBezTo>
                  <a:cubicBezTo>
                    <a:pt x="111" y="422"/>
                    <a:pt x="105" y="417"/>
                    <a:pt x="96" y="422"/>
                  </a:cubicBezTo>
                  <a:cubicBezTo>
                    <a:pt x="93" y="423"/>
                    <a:pt x="89" y="422"/>
                    <a:pt x="87" y="424"/>
                  </a:cubicBezTo>
                  <a:cubicBezTo>
                    <a:pt x="84" y="427"/>
                    <a:pt x="83" y="431"/>
                    <a:pt x="78" y="433"/>
                  </a:cubicBezTo>
                  <a:cubicBezTo>
                    <a:pt x="75" y="434"/>
                    <a:pt x="71" y="438"/>
                    <a:pt x="69" y="439"/>
                  </a:cubicBezTo>
                  <a:cubicBezTo>
                    <a:pt x="64" y="436"/>
                    <a:pt x="57" y="436"/>
                    <a:pt x="55" y="428"/>
                  </a:cubicBezTo>
                  <a:cubicBezTo>
                    <a:pt x="54" y="425"/>
                    <a:pt x="51" y="428"/>
                    <a:pt x="49" y="425"/>
                  </a:cubicBezTo>
                  <a:cubicBezTo>
                    <a:pt x="45" y="421"/>
                    <a:pt x="42" y="412"/>
                    <a:pt x="42" y="408"/>
                  </a:cubicBezTo>
                  <a:cubicBezTo>
                    <a:pt x="42" y="408"/>
                    <a:pt x="45" y="404"/>
                    <a:pt x="42" y="400"/>
                  </a:cubicBezTo>
                  <a:cubicBezTo>
                    <a:pt x="40" y="396"/>
                    <a:pt x="37" y="395"/>
                    <a:pt x="38" y="391"/>
                  </a:cubicBezTo>
                  <a:cubicBezTo>
                    <a:pt x="41" y="391"/>
                    <a:pt x="40" y="384"/>
                    <a:pt x="40" y="384"/>
                  </a:cubicBezTo>
                  <a:cubicBezTo>
                    <a:pt x="40" y="382"/>
                    <a:pt x="33" y="370"/>
                    <a:pt x="31" y="368"/>
                  </a:cubicBezTo>
                  <a:cubicBezTo>
                    <a:pt x="26" y="365"/>
                    <a:pt x="20" y="361"/>
                    <a:pt x="14" y="360"/>
                  </a:cubicBezTo>
                  <a:cubicBezTo>
                    <a:pt x="0" y="358"/>
                    <a:pt x="0" y="358"/>
                    <a:pt x="0" y="358"/>
                  </a:cubicBezTo>
                  <a:cubicBezTo>
                    <a:pt x="0" y="354"/>
                    <a:pt x="0" y="354"/>
                    <a:pt x="0" y="354"/>
                  </a:cubicBezTo>
                  <a:cubicBezTo>
                    <a:pt x="0" y="352"/>
                    <a:pt x="0" y="352"/>
                    <a:pt x="0" y="352"/>
                  </a:cubicBezTo>
                  <a:cubicBezTo>
                    <a:pt x="0" y="351"/>
                    <a:pt x="0" y="351"/>
                    <a:pt x="0" y="351"/>
                  </a:cubicBezTo>
                  <a:cubicBezTo>
                    <a:pt x="1" y="348"/>
                    <a:pt x="1" y="348"/>
                    <a:pt x="1" y="348"/>
                  </a:cubicBezTo>
                  <a:cubicBezTo>
                    <a:pt x="2" y="346"/>
                    <a:pt x="2" y="346"/>
                    <a:pt x="2" y="346"/>
                  </a:cubicBezTo>
                  <a:cubicBezTo>
                    <a:pt x="1" y="344"/>
                    <a:pt x="1" y="344"/>
                    <a:pt x="1" y="344"/>
                  </a:cubicBezTo>
                  <a:cubicBezTo>
                    <a:pt x="1" y="342"/>
                    <a:pt x="1" y="342"/>
                    <a:pt x="1" y="342"/>
                  </a:cubicBezTo>
                  <a:cubicBezTo>
                    <a:pt x="1" y="339"/>
                    <a:pt x="1" y="339"/>
                    <a:pt x="1" y="339"/>
                  </a:cubicBezTo>
                  <a:cubicBezTo>
                    <a:pt x="1" y="339"/>
                    <a:pt x="0" y="337"/>
                    <a:pt x="0" y="337"/>
                  </a:cubicBezTo>
                  <a:cubicBezTo>
                    <a:pt x="0" y="337"/>
                    <a:pt x="0" y="335"/>
                    <a:pt x="0" y="335"/>
                  </a:cubicBezTo>
                  <a:cubicBezTo>
                    <a:pt x="0" y="335"/>
                    <a:pt x="2" y="334"/>
                    <a:pt x="2" y="334"/>
                  </a:cubicBezTo>
                  <a:cubicBezTo>
                    <a:pt x="2" y="333"/>
                    <a:pt x="4" y="332"/>
                    <a:pt x="4" y="332"/>
                  </a:cubicBezTo>
                  <a:cubicBezTo>
                    <a:pt x="4" y="332"/>
                    <a:pt x="5" y="329"/>
                    <a:pt x="5" y="328"/>
                  </a:cubicBezTo>
                  <a:cubicBezTo>
                    <a:pt x="5" y="328"/>
                    <a:pt x="6" y="327"/>
                    <a:pt x="6" y="327"/>
                  </a:cubicBezTo>
                  <a:cubicBezTo>
                    <a:pt x="9" y="326"/>
                    <a:pt x="9" y="326"/>
                    <a:pt x="9" y="326"/>
                  </a:cubicBezTo>
                  <a:cubicBezTo>
                    <a:pt x="11" y="324"/>
                    <a:pt x="11" y="324"/>
                    <a:pt x="11" y="324"/>
                  </a:cubicBezTo>
                  <a:cubicBezTo>
                    <a:pt x="13" y="323"/>
                    <a:pt x="13" y="323"/>
                    <a:pt x="13" y="323"/>
                  </a:cubicBezTo>
                  <a:cubicBezTo>
                    <a:pt x="15" y="321"/>
                    <a:pt x="15" y="321"/>
                    <a:pt x="15" y="321"/>
                  </a:cubicBezTo>
                  <a:cubicBezTo>
                    <a:pt x="16" y="317"/>
                    <a:pt x="16" y="317"/>
                    <a:pt x="16" y="317"/>
                  </a:cubicBezTo>
                  <a:cubicBezTo>
                    <a:pt x="17" y="316"/>
                    <a:pt x="17" y="316"/>
                    <a:pt x="17" y="316"/>
                  </a:cubicBezTo>
                  <a:cubicBezTo>
                    <a:pt x="17" y="316"/>
                    <a:pt x="20" y="316"/>
                    <a:pt x="20" y="316"/>
                  </a:cubicBezTo>
                  <a:cubicBezTo>
                    <a:pt x="20" y="316"/>
                    <a:pt x="22" y="316"/>
                    <a:pt x="22" y="316"/>
                  </a:cubicBezTo>
                  <a:cubicBezTo>
                    <a:pt x="22" y="315"/>
                    <a:pt x="22" y="315"/>
                    <a:pt x="22" y="315"/>
                  </a:cubicBezTo>
                  <a:cubicBezTo>
                    <a:pt x="24" y="314"/>
                    <a:pt x="24" y="314"/>
                    <a:pt x="24" y="314"/>
                  </a:cubicBezTo>
                  <a:cubicBezTo>
                    <a:pt x="26" y="316"/>
                    <a:pt x="26" y="316"/>
                    <a:pt x="26" y="316"/>
                  </a:cubicBezTo>
                  <a:cubicBezTo>
                    <a:pt x="26" y="316"/>
                    <a:pt x="27" y="316"/>
                    <a:pt x="28" y="316"/>
                  </a:cubicBezTo>
                  <a:cubicBezTo>
                    <a:pt x="28" y="316"/>
                    <a:pt x="29" y="316"/>
                    <a:pt x="29" y="316"/>
                  </a:cubicBezTo>
                  <a:cubicBezTo>
                    <a:pt x="29" y="313"/>
                    <a:pt x="29" y="313"/>
                    <a:pt x="29" y="313"/>
                  </a:cubicBezTo>
                  <a:cubicBezTo>
                    <a:pt x="33" y="309"/>
                    <a:pt x="33" y="309"/>
                    <a:pt x="33" y="309"/>
                  </a:cubicBezTo>
                  <a:cubicBezTo>
                    <a:pt x="33" y="309"/>
                    <a:pt x="33" y="308"/>
                    <a:pt x="33" y="308"/>
                  </a:cubicBezTo>
                  <a:cubicBezTo>
                    <a:pt x="33" y="308"/>
                    <a:pt x="33" y="307"/>
                    <a:pt x="33" y="307"/>
                  </a:cubicBezTo>
                  <a:cubicBezTo>
                    <a:pt x="32" y="306"/>
                    <a:pt x="31" y="307"/>
                    <a:pt x="31" y="307"/>
                  </a:cubicBezTo>
                  <a:cubicBezTo>
                    <a:pt x="31" y="307"/>
                    <a:pt x="29" y="307"/>
                    <a:pt x="29" y="307"/>
                  </a:cubicBezTo>
                  <a:cubicBezTo>
                    <a:pt x="29" y="307"/>
                    <a:pt x="27" y="307"/>
                    <a:pt x="26" y="307"/>
                  </a:cubicBezTo>
                  <a:cubicBezTo>
                    <a:pt x="26" y="307"/>
                    <a:pt x="26" y="306"/>
                    <a:pt x="26" y="306"/>
                  </a:cubicBezTo>
                  <a:cubicBezTo>
                    <a:pt x="25" y="304"/>
                    <a:pt x="25" y="304"/>
                    <a:pt x="25" y="304"/>
                  </a:cubicBezTo>
                  <a:cubicBezTo>
                    <a:pt x="25" y="304"/>
                    <a:pt x="24" y="302"/>
                    <a:pt x="24" y="301"/>
                  </a:cubicBezTo>
                  <a:cubicBezTo>
                    <a:pt x="24" y="300"/>
                    <a:pt x="24" y="299"/>
                    <a:pt x="24" y="298"/>
                  </a:cubicBezTo>
                  <a:cubicBezTo>
                    <a:pt x="24" y="298"/>
                    <a:pt x="23" y="297"/>
                    <a:pt x="23" y="297"/>
                  </a:cubicBezTo>
                  <a:cubicBezTo>
                    <a:pt x="23" y="297"/>
                    <a:pt x="22" y="296"/>
                    <a:pt x="22" y="295"/>
                  </a:cubicBezTo>
                  <a:cubicBezTo>
                    <a:pt x="22" y="295"/>
                    <a:pt x="21" y="292"/>
                    <a:pt x="21" y="292"/>
                  </a:cubicBezTo>
                  <a:cubicBezTo>
                    <a:pt x="20" y="291"/>
                    <a:pt x="20" y="291"/>
                    <a:pt x="20" y="291"/>
                  </a:cubicBezTo>
                  <a:cubicBezTo>
                    <a:pt x="21" y="290"/>
                    <a:pt x="21" y="290"/>
                    <a:pt x="21" y="290"/>
                  </a:cubicBezTo>
                  <a:cubicBezTo>
                    <a:pt x="20" y="288"/>
                    <a:pt x="20" y="288"/>
                    <a:pt x="20" y="288"/>
                  </a:cubicBezTo>
                  <a:cubicBezTo>
                    <a:pt x="22" y="288"/>
                    <a:pt x="22" y="288"/>
                    <a:pt x="22" y="288"/>
                  </a:cubicBezTo>
                  <a:cubicBezTo>
                    <a:pt x="21" y="287"/>
                    <a:pt x="21" y="287"/>
                    <a:pt x="21" y="287"/>
                  </a:cubicBezTo>
                  <a:cubicBezTo>
                    <a:pt x="22" y="285"/>
                    <a:pt x="22" y="285"/>
                    <a:pt x="22" y="285"/>
                  </a:cubicBezTo>
                  <a:cubicBezTo>
                    <a:pt x="22" y="285"/>
                    <a:pt x="24" y="284"/>
                    <a:pt x="24" y="284"/>
                  </a:cubicBezTo>
                  <a:cubicBezTo>
                    <a:pt x="24" y="284"/>
                    <a:pt x="26" y="282"/>
                    <a:pt x="26" y="282"/>
                  </a:cubicBezTo>
                  <a:cubicBezTo>
                    <a:pt x="26" y="282"/>
                    <a:pt x="25" y="281"/>
                    <a:pt x="25" y="281"/>
                  </a:cubicBezTo>
                  <a:cubicBezTo>
                    <a:pt x="25" y="281"/>
                    <a:pt x="25" y="279"/>
                    <a:pt x="25" y="279"/>
                  </a:cubicBezTo>
                  <a:cubicBezTo>
                    <a:pt x="27" y="275"/>
                    <a:pt x="27" y="275"/>
                    <a:pt x="27" y="275"/>
                  </a:cubicBezTo>
                  <a:cubicBezTo>
                    <a:pt x="28" y="275"/>
                    <a:pt x="28" y="275"/>
                    <a:pt x="28" y="275"/>
                  </a:cubicBezTo>
                  <a:cubicBezTo>
                    <a:pt x="31" y="274"/>
                    <a:pt x="31" y="274"/>
                    <a:pt x="31" y="274"/>
                  </a:cubicBezTo>
                  <a:cubicBezTo>
                    <a:pt x="32" y="273"/>
                    <a:pt x="32" y="273"/>
                    <a:pt x="32" y="273"/>
                  </a:cubicBezTo>
                  <a:cubicBezTo>
                    <a:pt x="33" y="273"/>
                    <a:pt x="33" y="273"/>
                    <a:pt x="33" y="273"/>
                  </a:cubicBezTo>
                  <a:cubicBezTo>
                    <a:pt x="35" y="272"/>
                    <a:pt x="35" y="272"/>
                    <a:pt x="35" y="272"/>
                  </a:cubicBezTo>
                  <a:cubicBezTo>
                    <a:pt x="37" y="271"/>
                    <a:pt x="37" y="271"/>
                    <a:pt x="37" y="271"/>
                  </a:cubicBezTo>
                  <a:cubicBezTo>
                    <a:pt x="38" y="270"/>
                    <a:pt x="38" y="270"/>
                    <a:pt x="38" y="270"/>
                  </a:cubicBezTo>
                  <a:cubicBezTo>
                    <a:pt x="38" y="268"/>
                    <a:pt x="38" y="268"/>
                    <a:pt x="38" y="268"/>
                  </a:cubicBezTo>
                  <a:cubicBezTo>
                    <a:pt x="39" y="267"/>
                    <a:pt x="39" y="267"/>
                    <a:pt x="39" y="267"/>
                  </a:cubicBezTo>
                  <a:cubicBezTo>
                    <a:pt x="41" y="265"/>
                    <a:pt x="41" y="265"/>
                    <a:pt x="41" y="265"/>
                  </a:cubicBezTo>
                  <a:cubicBezTo>
                    <a:pt x="43" y="263"/>
                    <a:pt x="43" y="263"/>
                    <a:pt x="43" y="263"/>
                  </a:cubicBezTo>
                  <a:cubicBezTo>
                    <a:pt x="43" y="261"/>
                    <a:pt x="43" y="261"/>
                    <a:pt x="43" y="261"/>
                  </a:cubicBezTo>
                  <a:cubicBezTo>
                    <a:pt x="42" y="260"/>
                    <a:pt x="42" y="260"/>
                    <a:pt x="42" y="260"/>
                  </a:cubicBezTo>
                  <a:cubicBezTo>
                    <a:pt x="42" y="260"/>
                    <a:pt x="41" y="258"/>
                    <a:pt x="41" y="257"/>
                  </a:cubicBezTo>
                  <a:cubicBezTo>
                    <a:pt x="41" y="257"/>
                    <a:pt x="40" y="257"/>
                    <a:pt x="40" y="257"/>
                  </a:cubicBezTo>
                  <a:cubicBezTo>
                    <a:pt x="38" y="258"/>
                    <a:pt x="38" y="258"/>
                    <a:pt x="38" y="258"/>
                  </a:cubicBezTo>
                  <a:cubicBezTo>
                    <a:pt x="38" y="258"/>
                    <a:pt x="37" y="257"/>
                    <a:pt x="36" y="257"/>
                  </a:cubicBezTo>
                  <a:cubicBezTo>
                    <a:pt x="36" y="257"/>
                    <a:pt x="36" y="256"/>
                    <a:pt x="36" y="256"/>
                  </a:cubicBezTo>
                  <a:cubicBezTo>
                    <a:pt x="37" y="255"/>
                    <a:pt x="37" y="255"/>
                    <a:pt x="37" y="255"/>
                  </a:cubicBezTo>
                  <a:cubicBezTo>
                    <a:pt x="37" y="253"/>
                    <a:pt x="37" y="253"/>
                    <a:pt x="37" y="253"/>
                  </a:cubicBezTo>
                  <a:cubicBezTo>
                    <a:pt x="35" y="253"/>
                    <a:pt x="35" y="253"/>
                    <a:pt x="35" y="253"/>
                  </a:cubicBezTo>
                  <a:cubicBezTo>
                    <a:pt x="34" y="251"/>
                    <a:pt x="34" y="251"/>
                    <a:pt x="34" y="251"/>
                  </a:cubicBezTo>
                  <a:cubicBezTo>
                    <a:pt x="33" y="249"/>
                    <a:pt x="33" y="249"/>
                    <a:pt x="33" y="249"/>
                  </a:cubicBezTo>
                  <a:cubicBezTo>
                    <a:pt x="33" y="247"/>
                    <a:pt x="33" y="247"/>
                    <a:pt x="33" y="247"/>
                  </a:cubicBezTo>
                  <a:cubicBezTo>
                    <a:pt x="34" y="246"/>
                    <a:pt x="34" y="246"/>
                    <a:pt x="34" y="246"/>
                  </a:cubicBezTo>
                  <a:cubicBezTo>
                    <a:pt x="34" y="245"/>
                    <a:pt x="34" y="245"/>
                    <a:pt x="34" y="245"/>
                  </a:cubicBezTo>
                  <a:cubicBezTo>
                    <a:pt x="33" y="244"/>
                    <a:pt x="33" y="244"/>
                    <a:pt x="33" y="244"/>
                  </a:cubicBezTo>
                  <a:cubicBezTo>
                    <a:pt x="33" y="242"/>
                    <a:pt x="33" y="242"/>
                    <a:pt x="33" y="242"/>
                  </a:cubicBezTo>
                  <a:cubicBezTo>
                    <a:pt x="32" y="240"/>
                    <a:pt x="32" y="240"/>
                    <a:pt x="32" y="240"/>
                  </a:cubicBezTo>
                  <a:cubicBezTo>
                    <a:pt x="33" y="239"/>
                    <a:pt x="33" y="239"/>
                    <a:pt x="33" y="239"/>
                  </a:cubicBezTo>
                  <a:cubicBezTo>
                    <a:pt x="34" y="238"/>
                    <a:pt x="34" y="238"/>
                    <a:pt x="34" y="238"/>
                  </a:cubicBezTo>
                  <a:cubicBezTo>
                    <a:pt x="34" y="236"/>
                    <a:pt x="34" y="236"/>
                    <a:pt x="34" y="236"/>
                  </a:cubicBezTo>
                  <a:cubicBezTo>
                    <a:pt x="34" y="236"/>
                    <a:pt x="32" y="235"/>
                    <a:pt x="32" y="235"/>
                  </a:cubicBezTo>
                  <a:cubicBezTo>
                    <a:pt x="32" y="235"/>
                    <a:pt x="31" y="233"/>
                    <a:pt x="31" y="233"/>
                  </a:cubicBezTo>
                  <a:cubicBezTo>
                    <a:pt x="31" y="232"/>
                    <a:pt x="31" y="232"/>
                    <a:pt x="31" y="232"/>
                  </a:cubicBezTo>
                  <a:cubicBezTo>
                    <a:pt x="31" y="232"/>
                    <a:pt x="29" y="230"/>
                    <a:pt x="29" y="230"/>
                  </a:cubicBezTo>
                  <a:cubicBezTo>
                    <a:pt x="29" y="230"/>
                    <a:pt x="29" y="228"/>
                    <a:pt x="29" y="228"/>
                  </a:cubicBezTo>
                  <a:cubicBezTo>
                    <a:pt x="29" y="228"/>
                    <a:pt x="28" y="226"/>
                    <a:pt x="28" y="226"/>
                  </a:cubicBezTo>
                  <a:cubicBezTo>
                    <a:pt x="27" y="225"/>
                    <a:pt x="27" y="224"/>
                    <a:pt x="27" y="224"/>
                  </a:cubicBezTo>
                  <a:cubicBezTo>
                    <a:pt x="29" y="224"/>
                    <a:pt x="29" y="224"/>
                    <a:pt x="29" y="224"/>
                  </a:cubicBezTo>
                  <a:cubicBezTo>
                    <a:pt x="31" y="224"/>
                    <a:pt x="31" y="224"/>
                    <a:pt x="31" y="224"/>
                  </a:cubicBezTo>
                  <a:cubicBezTo>
                    <a:pt x="32" y="226"/>
                    <a:pt x="32" y="226"/>
                    <a:pt x="32" y="226"/>
                  </a:cubicBezTo>
                  <a:cubicBezTo>
                    <a:pt x="33" y="225"/>
                    <a:pt x="33" y="225"/>
                    <a:pt x="33" y="225"/>
                  </a:cubicBezTo>
                  <a:cubicBezTo>
                    <a:pt x="33" y="226"/>
                    <a:pt x="33" y="226"/>
                    <a:pt x="33" y="226"/>
                  </a:cubicBezTo>
                  <a:cubicBezTo>
                    <a:pt x="35" y="226"/>
                    <a:pt x="35" y="226"/>
                    <a:pt x="35" y="226"/>
                  </a:cubicBezTo>
                  <a:cubicBezTo>
                    <a:pt x="38" y="226"/>
                    <a:pt x="38" y="226"/>
                    <a:pt x="38" y="226"/>
                  </a:cubicBezTo>
                  <a:cubicBezTo>
                    <a:pt x="40" y="226"/>
                    <a:pt x="40" y="226"/>
                    <a:pt x="40" y="226"/>
                  </a:cubicBezTo>
                  <a:cubicBezTo>
                    <a:pt x="41" y="226"/>
                    <a:pt x="41" y="226"/>
                    <a:pt x="41" y="226"/>
                  </a:cubicBezTo>
                  <a:cubicBezTo>
                    <a:pt x="41" y="226"/>
                    <a:pt x="42" y="227"/>
                    <a:pt x="42" y="227"/>
                  </a:cubicBezTo>
                  <a:cubicBezTo>
                    <a:pt x="43" y="228"/>
                    <a:pt x="44" y="227"/>
                    <a:pt x="44" y="227"/>
                  </a:cubicBezTo>
                  <a:cubicBezTo>
                    <a:pt x="44" y="228"/>
                    <a:pt x="46" y="228"/>
                    <a:pt x="46" y="228"/>
                  </a:cubicBezTo>
                  <a:cubicBezTo>
                    <a:pt x="46" y="228"/>
                    <a:pt x="47" y="227"/>
                    <a:pt x="48" y="227"/>
                  </a:cubicBezTo>
                  <a:cubicBezTo>
                    <a:pt x="48" y="227"/>
                    <a:pt x="49" y="227"/>
                    <a:pt x="49" y="227"/>
                  </a:cubicBezTo>
                  <a:cubicBezTo>
                    <a:pt x="50" y="226"/>
                    <a:pt x="50" y="226"/>
                    <a:pt x="50" y="226"/>
                  </a:cubicBezTo>
                  <a:cubicBezTo>
                    <a:pt x="50" y="224"/>
                    <a:pt x="50" y="224"/>
                    <a:pt x="50" y="224"/>
                  </a:cubicBezTo>
                  <a:cubicBezTo>
                    <a:pt x="51" y="224"/>
                    <a:pt x="51" y="224"/>
                    <a:pt x="51" y="224"/>
                  </a:cubicBezTo>
                  <a:cubicBezTo>
                    <a:pt x="51" y="223"/>
                    <a:pt x="51" y="223"/>
                    <a:pt x="51" y="223"/>
                  </a:cubicBezTo>
                  <a:cubicBezTo>
                    <a:pt x="52" y="221"/>
                    <a:pt x="52" y="221"/>
                    <a:pt x="52" y="221"/>
                  </a:cubicBezTo>
                  <a:cubicBezTo>
                    <a:pt x="52" y="220"/>
                    <a:pt x="52" y="220"/>
                    <a:pt x="52" y="220"/>
                  </a:cubicBezTo>
                  <a:cubicBezTo>
                    <a:pt x="54" y="220"/>
                    <a:pt x="54" y="220"/>
                    <a:pt x="54" y="220"/>
                  </a:cubicBezTo>
                  <a:cubicBezTo>
                    <a:pt x="55" y="219"/>
                    <a:pt x="55" y="219"/>
                    <a:pt x="55" y="219"/>
                  </a:cubicBezTo>
                  <a:cubicBezTo>
                    <a:pt x="56" y="217"/>
                    <a:pt x="56" y="217"/>
                    <a:pt x="56" y="217"/>
                  </a:cubicBezTo>
                  <a:cubicBezTo>
                    <a:pt x="57" y="215"/>
                    <a:pt x="57" y="215"/>
                    <a:pt x="57" y="215"/>
                  </a:cubicBezTo>
                  <a:cubicBezTo>
                    <a:pt x="57" y="215"/>
                    <a:pt x="58" y="213"/>
                    <a:pt x="58" y="213"/>
                  </a:cubicBezTo>
                  <a:cubicBezTo>
                    <a:pt x="58" y="213"/>
                    <a:pt x="59" y="211"/>
                    <a:pt x="59" y="211"/>
                  </a:cubicBezTo>
                  <a:cubicBezTo>
                    <a:pt x="58" y="208"/>
                    <a:pt x="58" y="208"/>
                    <a:pt x="58" y="208"/>
                  </a:cubicBezTo>
                  <a:cubicBezTo>
                    <a:pt x="57" y="206"/>
                    <a:pt x="57" y="206"/>
                    <a:pt x="57" y="206"/>
                  </a:cubicBezTo>
                  <a:cubicBezTo>
                    <a:pt x="56" y="204"/>
                    <a:pt x="56" y="204"/>
                    <a:pt x="56" y="204"/>
                  </a:cubicBezTo>
                  <a:cubicBezTo>
                    <a:pt x="56" y="204"/>
                    <a:pt x="56" y="203"/>
                    <a:pt x="55" y="203"/>
                  </a:cubicBezTo>
                  <a:cubicBezTo>
                    <a:pt x="55" y="203"/>
                    <a:pt x="55" y="202"/>
                    <a:pt x="55" y="202"/>
                  </a:cubicBezTo>
                  <a:cubicBezTo>
                    <a:pt x="55" y="200"/>
                    <a:pt x="55" y="200"/>
                    <a:pt x="55" y="200"/>
                  </a:cubicBezTo>
                  <a:cubicBezTo>
                    <a:pt x="56" y="199"/>
                    <a:pt x="56" y="199"/>
                    <a:pt x="56" y="199"/>
                  </a:cubicBezTo>
                  <a:cubicBezTo>
                    <a:pt x="57" y="199"/>
                    <a:pt x="57" y="199"/>
                    <a:pt x="57" y="199"/>
                  </a:cubicBezTo>
                  <a:cubicBezTo>
                    <a:pt x="59" y="197"/>
                    <a:pt x="59" y="197"/>
                    <a:pt x="59" y="197"/>
                  </a:cubicBezTo>
                  <a:cubicBezTo>
                    <a:pt x="60" y="197"/>
                    <a:pt x="60" y="197"/>
                    <a:pt x="60" y="197"/>
                  </a:cubicBezTo>
                  <a:cubicBezTo>
                    <a:pt x="62" y="197"/>
                    <a:pt x="62" y="197"/>
                    <a:pt x="62" y="197"/>
                  </a:cubicBezTo>
                  <a:cubicBezTo>
                    <a:pt x="64" y="195"/>
                    <a:pt x="64" y="195"/>
                    <a:pt x="64" y="195"/>
                  </a:cubicBezTo>
                  <a:cubicBezTo>
                    <a:pt x="65" y="195"/>
                    <a:pt x="65" y="195"/>
                    <a:pt x="65" y="195"/>
                  </a:cubicBezTo>
                  <a:cubicBezTo>
                    <a:pt x="66" y="194"/>
                    <a:pt x="66" y="194"/>
                    <a:pt x="66" y="194"/>
                  </a:cubicBezTo>
                  <a:cubicBezTo>
                    <a:pt x="67" y="192"/>
                    <a:pt x="67" y="192"/>
                    <a:pt x="67" y="192"/>
                  </a:cubicBezTo>
                  <a:cubicBezTo>
                    <a:pt x="66" y="190"/>
                    <a:pt x="66" y="190"/>
                    <a:pt x="66" y="190"/>
                  </a:cubicBezTo>
                  <a:cubicBezTo>
                    <a:pt x="65" y="189"/>
                    <a:pt x="65" y="189"/>
                    <a:pt x="65" y="189"/>
                  </a:cubicBezTo>
                  <a:cubicBezTo>
                    <a:pt x="66" y="186"/>
                    <a:pt x="66" y="186"/>
                    <a:pt x="66" y="186"/>
                  </a:cubicBezTo>
                  <a:cubicBezTo>
                    <a:pt x="68" y="185"/>
                    <a:pt x="68" y="185"/>
                    <a:pt x="68" y="185"/>
                  </a:cubicBezTo>
                  <a:cubicBezTo>
                    <a:pt x="68" y="182"/>
                    <a:pt x="68" y="182"/>
                    <a:pt x="68" y="182"/>
                  </a:cubicBezTo>
                  <a:cubicBezTo>
                    <a:pt x="67" y="181"/>
                    <a:pt x="67" y="181"/>
                    <a:pt x="67" y="181"/>
                  </a:cubicBezTo>
                  <a:cubicBezTo>
                    <a:pt x="68" y="179"/>
                    <a:pt x="68" y="179"/>
                    <a:pt x="68" y="179"/>
                  </a:cubicBezTo>
                  <a:cubicBezTo>
                    <a:pt x="69" y="178"/>
                    <a:pt x="69" y="178"/>
                    <a:pt x="69" y="178"/>
                  </a:cubicBezTo>
                  <a:cubicBezTo>
                    <a:pt x="69" y="178"/>
                    <a:pt x="70" y="176"/>
                    <a:pt x="70" y="175"/>
                  </a:cubicBezTo>
                  <a:cubicBezTo>
                    <a:pt x="71" y="175"/>
                    <a:pt x="71" y="172"/>
                    <a:pt x="71" y="172"/>
                  </a:cubicBezTo>
                  <a:cubicBezTo>
                    <a:pt x="70" y="170"/>
                    <a:pt x="70" y="170"/>
                    <a:pt x="70" y="170"/>
                  </a:cubicBezTo>
                  <a:cubicBezTo>
                    <a:pt x="70" y="169"/>
                    <a:pt x="70" y="169"/>
                    <a:pt x="70" y="169"/>
                  </a:cubicBezTo>
                  <a:cubicBezTo>
                    <a:pt x="70" y="169"/>
                    <a:pt x="72" y="168"/>
                    <a:pt x="72" y="168"/>
                  </a:cubicBezTo>
                  <a:cubicBezTo>
                    <a:pt x="73" y="168"/>
                    <a:pt x="73" y="165"/>
                    <a:pt x="73" y="165"/>
                  </a:cubicBezTo>
                  <a:cubicBezTo>
                    <a:pt x="71" y="164"/>
                    <a:pt x="71" y="164"/>
                    <a:pt x="71" y="164"/>
                  </a:cubicBezTo>
                  <a:cubicBezTo>
                    <a:pt x="71" y="164"/>
                    <a:pt x="71" y="162"/>
                    <a:pt x="71" y="161"/>
                  </a:cubicBezTo>
                  <a:cubicBezTo>
                    <a:pt x="71" y="161"/>
                    <a:pt x="71" y="159"/>
                    <a:pt x="71" y="159"/>
                  </a:cubicBezTo>
                  <a:cubicBezTo>
                    <a:pt x="70" y="159"/>
                    <a:pt x="70" y="159"/>
                    <a:pt x="70" y="159"/>
                  </a:cubicBezTo>
                  <a:cubicBezTo>
                    <a:pt x="70" y="157"/>
                    <a:pt x="70" y="157"/>
                    <a:pt x="70" y="157"/>
                  </a:cubicBezTo>
                  <a:cubicBezTo>
                    <a:pt x="71" y="156"/>
                    <a:pt x="71" y="156"/>
                    <a:pt x="71" y="156"/>
                  </a:cubicBezTo>
                  <a:cubicBezTo>
                    <a:pt x="73" y="157"/>
                    <a:pt x="73" y="157"/>
                    <a:pt x="73" y="157"/>
                  </a:cubicBezTo>
                  <a:cubicBezTo>
                    <a:pt x="73" y="157"/>
                    <a:pt x="74" y="156"/>
                    <a:pt x="75" y="156"/>
                  </a:cubicBezTo>
                  <a:cubicBezTo>
                    <a:pt x="75" y="155"/>
                    <a:pt x="77" y="155"/>
                    <a:pt x="77" y="155"/>
                  </a:cubicBezTo>
                  <a:cubicBezTo>
                    <a:pt x="78" y="152"/>
                    <a:pt x="78" y="152"/>
                    <a:pt x="78" y="152"/>
                  </a:cubicBezTo>
                  <a:cubicBezTo>
                    <a:pt x="82" y="150"/>
                    <a:pt x="82" y="150"/>
                    <a:pt x="82" y="150"/>
                  </a:cubicBezTo>
                  <a:cubicBezTo>
                    <a:pt x="82" y="149"/>
                    <a:pt x="82" y="149"/>
                    <a:pt x="82" y="149"/>
                  </a:cubicBezTo>
                  <a:cubicBezTo>
                    <a:pt x="85" y="148"/>
                    <a:pt x="85" y="148"/>
                    <a:pt x="85" y="148"/>
                  </a:cubicBezTo>
                  <a:cubicBezTo>
                    <a:pt x="87" y="149"/>
                    <a:pt x="87" y="149"/>
                    <a:pt x="87" y="149"/>
                  </a:cubicBezTo>
                  <a:cubicBezTo>
                    <a:pt x="89" y="147"/>
                    <a:pt x="89" y="147"/>
                    <a:pt x="89" y="147"/>
                  </a:cubicBezTo>
                  <a:cubicBezTo>
                    <a:pt x="90" y="147"/>
                    <a:pt x="90" y="147"/>
                    <a:pt x="90" y="147"/>
                  </a:cubicBezTo>
                  <a:cubicBezTo>
                    <a:pt x="92" y="146"/>
                    <a:pt x="92" y="146"/>
                    <a:pt x="92" y="146"/>
                  </a:cubicBezTo>
                  <a:cubicBezTo>
                    <a:pt x="94" y="145"/>
                    <a:pt x="94" y="145"/>
                    <a:pt x="94" y="145"/>
                  </a:cubicBezTo>
                  <a:cubicBezTo>
                    <a:pt x="97" y="142"/>
                    <a:pt x="97" y="142"/>
                    <a:pt x="97" y="142"/>
                  </a:cubicBezTo>
                  <a:cubicBezTo>
                    <a:pt x="98" y="142"/>
                    <a:pt x="98" y="142"/>
                    <a:pt x="98" y="142"/>
                  </a:cubicBezTo>
                  <a:cubicBezTo>
                    <a:pt x="98" y="142"/>
                    <a:pt x="100" y="141"/>
                    <a:pt x="100" y="141"/>
                  </a:cubicBezTo>
                  <a:cubicBezTo>
                    <a:pt x="100" y="141"/>
                    <a:pt x="101" y="139"/>
                    <a:pt x="101" y="139"/>
                  </a:cubicBezTo>
                  <a:cubicBezTo>
                    <a:pt x="103" y="138"/>
                    <a:pt x="103" y="138"/>
                    <a:pt x="103" y="138"/>
                  </a:cubicBezTo>
                  <a:cubicBezTo>
                    <a:pt x="105" y="135"/>
                    <a:pt x="105" y="135"/>
                    <a:pt x="105" y="135"/>
                  </a:cubicBezTo>
                  <a:cubicBezTo>
                    <a:pt x="107" y="133"/>
                    <a:pt x="107" y="133"/>
                    <a:pt x="107" y="133"/>
                  </a:cubicBezTo>
                  <a:cubicBezTo>
                    <a:pt x="105" y="130"/>
                    <a:pt x="105" y="130"/>
                    <a:pt x="105" y="130"/>
                  </a:cubicBezTo>
                  <a:cubicBezTo>
                    <a:pt x="105" y="130"/>
                    <a:pt x="103" y="128"/>
                    <a:pt x="102" y="128"/>
                  </a:cubicBezTo>
                  <a:cubicBezTo>
                    <a:pt x="102" y="127"/>
                    <a:pt x="100" y="126"/>
                    <a:pt x="100" y="126"/>
                  </a:cubicBezTo>
                  <a:cubicBezTo>
                    <a:pt x="100" y="126"/>
                    <a:pt x="97" y="125"/>
                    <a:pt x="97" y="125"/>
                  </a:cubicBezTo>
                  <a:cubicBezTo>
                    <a:pt x="97" y="125"/>
                    <a:pt x="95" y="126"/>
                    <a:pt x="95" y="126"/>
                  </a:cubicBezTo>
                  <a:cubicBezTo>
                    <a:pt x="94" y="125"/>
                    <a:pt x="94" y="125"/>
                    <a:pt x="94" y="125"/>
                  </a:cubicBezTo>
                  <a:cubicBezTo>
                    <a:pt x="94" y="125"/>
                    <a:pt x="93" y="123"/>
                    <a:pt x="94" y="123"/>
                  </a:cubicBezTo>
                  <a:cubicBezTo>
                    <a:pt x="94" y="123"/>
                    <a:pt x="94" y="122"/>
                    <a:pt x="94" y="122"/>
                  </a:cubicBezTo>
                  <a:cubicBezTo>
                    <a:pt x="94" y="121"/>
                    <a:pt x="94" y="121"/>
                    <a:pt x="94" y="121"/>
                  </a:cubicBezTo>
                  <a:cubicBezTo>
                    <a:pt x="94" y="120"/>
                    <a:pt x="94" y="120"/>
                    <a:pt x="94" y="120"/>
                  </a:cubicBezTo>
                  <a:cubicBezTo>
                    <a:pt x="95" y="119"/>
                    <a:pt x="95" y="119"/>
                    <a:pt x="95" y="119"/>
                  </a:cubicBezTo>
                  <a:cubicBezTo>
                    <a:pt x="95" y="119"/>
                    <a:pt x="96" y="118"/>
                    <a:pt x="96" y="117"/>
                  </a:cubicBezTo>
                  <a:cubicBezTo>
                    <a:pt x="96" y="117"/>
                    <a:pt x="97" y="115"/>
                    <a:pt x="97" y="115"/>
                  </a:cubicBezTo>
                  <a:cubicBezTo>
                    <a:pt x="97" y="115"/>
                    <a:pt x="96" y="114"/>
                    <a:pt x="96" y="113"/>
                  </a:cubicBezTo>
                  <a:cubicBezTo>
                    <a:pt x="95" y="113"/>
                    <a:pt x="95" y="113"/>
                    <a:pt x="96" y="112"/>
                  </a:cubicBezTo>
                  <a:cubicBezTo>
                    <a:pt x="96" y="112"/>
                    <a:pt x="96" y="111"/>
                    <a:pt x="96" y="111"/>
                  </a:cubicBezTo>
                  <a:cubicBezTo>
                    <a:pt x="96" y="111"/>
                    <a:pt x="96" y="109"/>
                    <a:pt x="95" y="109"/>
                  </a:cubicBezTo>
                  <a:cubicBezTo>
                    <a:pt x="95" y="109"/>
                    <a:pt x="93" y="110"/>
                    <a:pt x="93" y="110"/>
                  </a:cubicBezTo>
                  <a:cubicBezTo>
                    <a:pt x="93" y="110"/>
                    <a:pt x="90" y="109"/>
                    <a:pt x="90" y="109"/>
                  </a:cubicBezTo>
                  <a:cubicBezTo>
                    <a:pt x="90" y="109"/>
                    <a:pt x="89" y="108"/>
                    <a:pt x="89" y="108"/>
                  </a:cubicBezTo>
                  <a:cubicBezTo>
                    <a:pt x="89" y="108"/>
                    <a:pt x="89" y="106"/>
                    <a:pt x="88" y="106"/>
                  </a:cubicBezTo>
                  <a:cubicBezTo>
                    <a:pt x="87" y="105"/>
                    <a:pt x="87" y="106"/>
                    <a:pt x="87" y="106"/>
                  </a:cubicBezTo>
                  <a:cubicBezTo>
                    <a:pt x="86" y="108"/>
                    <a:pt x="86" y="108"/>
                    <a:pt x="86" y="108"/>
                  </a:cubicBezTo>
                  <a:cubicBezTo>
                    <a:pt x="86" y="108"/>
                    <a:pt x="84" y="108"/>
                    <a:pt x="83" y="107"/>
                  </a:cubicBezTo>
                  <a:cubicBezTo>
                    <a:pt x="83" y="107"/>
                    <a:pt x="82" y="107"/>
                    <a:pt x="82" y="107"/>
                  </a:cubicBezTo>
                  <a:cubicBezTo>
                    <a:pt x="81" y="107"/>
                    <a:pt x="81" y="106"/>
                    <a:pt x="81" y="105"/>
                  </a:cubicBezTo>
                  <a:cubicBezTo>
                    <a:pt x="80" y="104"/>
                    <a:pt x="80" y="105"/>
                    <a:pt x="79" y="105"/>
                  </a:cubicBezTo>
                  <a:cubicBezTo>
                    <a:pt x="79" y="105"/>
                    <a:pt x="77" y="105"/>
                    <a:pt x="77" y="105"/>
                  </a:cubicBezTo>
                  <a:cubicBezTo>
                    <a:pt x="77" y="105"/>
                    <a:pt x="75" y="103"/>
                    <a:pt x="75" y="103"/>
                  </a:cubicBezTo>
                  <a:cubicBezTo>
                    <a:pt x="75" y="102"/>
                    <a:pt x="74" y="102"/>
                    <a:pt x="74" y="102"/>
                  </a:cubicBezTo>
                  <a:cubicBezTo>
                    <a:pt x="74" y="102"/>
                    <a:pt x="72" y="103"/>
                    <a:pt x="72" y="103"/>
                  </a:cubicBezTo>
                  <a:cubicBezTo>
                    <a:pt x="72" y="104"/>
                    <a:pt x="72" y="104"/>
                    <a:pt x="72" y="104"/>
                  </a:cubicBezTo>
                  <a:cubicBezTo>
                    <a:pt x="71" y="107"/>
                    <a:pt x="71" y="107"/>
                    <a:pt x="71" y="107"/>
                  </a:cubicBezTo>
                  <a:cubicBezTo>
                    <a:pt x="68" y="109"/>
                    <a:pt x="68" y="109"/>
                    <a:pt x="68" y="109"/>
                  </a:cubicBezTo>
                  <a:cubicBezTo>
                    <a:pt x="68" y="109"/>
                    <a:pt x="65" y="109"/>
                    <a:pt x="64" y="108"/>
                  </a:cubicBezTo>
                  <a:cubicBezTo>
                    <a:pt x="64" y="108"/>
                    <a:pt x="64" y="108"/>
                    <a:pt x="63" y="108"/>
                  </a:cubicBezTo>
                  <a:cubicBezTo>
                    <a:pt x="62" y="108"/>
                    <a:pt x="62" y="108"/>
                    <a:pt x="62" y="108"/>
                  </a:cubicBezTo>
                  <a:cubicBezTo>
                    <a:pt x="62" y="108"/>
                    <a:pt x="60" y="109"/>
                    <a:pt x="60" y="109"/>
                  </a:cubicBezTo>
                  <a:cubicBezTo>
                    <a:pt x="60" y="109"/>
                    <a:pt x="59" y="107"/>
                    <a:pt x="59" y="107"/>
                  </a:cubicBezTo>
                  <a:cubicBezTo>
                    <a:pt x="59" y="107"/>
                    <a:pt x="57" y="106"/>
                    <a:pt x="57" y="105"/>
                  </a:cubicBezTo>
                  <a:cubicBezTo>
                    <a:pt x="57" y="105"/>
                    <a:pt x="57" y="106"/>
                    <a:pt x="57" y="106"/>
                  </a:cubicBezTo>
                  <a:cubicBezTo>
                    <a:pt x="57" y="106"/>
                    <a:pt x="56" y="107"/>
                    <a:pt x="55" y="107"/>
                  </a:cubicBezTo>
                  <a:cubicBezTo>
                    <a:pt x="55" y="107"/>
                    <a:pt x="54" y="108"/>
                    <a:pt x="54" y="108"/>
                  </a:cubicBezTo>
                  <a:cubicBezTo>
                    <a:pt x="53" y="108"/>
                    <a:pt x="54" y="106"/>
                    <a:pt x="54" y="106"/>
                  </a:cubicBezTo>
                  <a:cubicBezTo>
                    <a:pt x="55" y="104"/>
                    <a:pt x="55" y="104"/>
                    <a:pt x="55" y="104"/>
                  </a:cubicBezTo>
                  <a:cubicBezTo>
                    <a:pt x="55" y="104"/>
                    <a:pt x="52" y="103"/>
                    <a:pt x="52" y="102"/>
                  </a:cubicBezTo>
                  <a:cubicBezTo>
                    <a:pt x="51" y="102"/>
                    <a:pt x="50" y="101"/>
                    <a:pt x="50" y="101"/>
                  </a:cubicBezTo>
                  <a:cubicBezTo>
                    <a:pt x="50" y="101"/>
                    <a:pt x="48" y="101"/>
                    <a:pt x="48" y="101"/>
                  </a:cubicBezTo>
                  <a:cubicBezTo>
                    <a:pt x="46" y="101"/>
                    <a:pt x="46" y="101"/>
                    <a:pt x="46" y="101"/>
                  </a:cubicBezTo>
                  <a:cubicBezTo>
                    <a:pt x="46" y="101"/>
                    <a:pt x="45" y="101"/>
                    <a:pt x="44" y="102"/>
                  </a:cubicBezTo>
                  <a:cubicBezTo>
                    <a:pt x="44" y="102"/>
                    <a:pt x="43" y="103"/>
                    <a:pt x="42" y="102"/>
                  </a:cubicBezTo>
                  <a:cubicBezTo>
                    <a:pt x="42" y="102"/>
                    <a:pt x="43" y="100"/>
                    <a:pt x="43" y="100"/>
                  </a:cubicBezTo>
                  <a:cubicBezTo>
                    <a:pt x="43" y="100"/>
                    <a:pt x="43" y="98"/>
                    <a:pt x="43" y="98"/>
                  </a:cubicBezTo>
                  <a:cubicBezTo>
                    <a:pt x="42" y="97"/>
                    <a:pt x="42" y="99"/>
                    <a:pt x="42" y="99"/>
                  </a:cubicBezTo>
                  <a:cubicBezTo>
                    <a:pt x="42" y="99"/>
                    <a:pt x="40" y="100"/>
                    <a:pt x="39" y="101"/>
                  </a:cubicBezTo>
                  <a:cubicBezTo>
                    <a:pt x="39" y="101"/>
                    <a:pt x="38" y="101"/>
                    <a:pt x="38" y="101"/>
                  </a:cubicBezTo>
                  <a:cubicBezTo>
                    <a:pt x="37" y="101"/>
                    <a:pt x="36" y="102"/>
                    <a:pt x="34" y="102"/>
                  </a:cubicBezTo>
                  <a:cubicBezTo>
                    <a:pt x="33" y="102"/>
                    <a:pt x="32" y="103"/>
                    <a:pt x="32" y="102"/>
                  </a:cubicBezTo>
                  <a:cubicBezTo>
                    <a:pt x="31" y="102"/>
                    <a:pt x="31" y="101"/>
                    <a:pt x="31" y="101"/>
                  </a:cubicBezTo>
                  <a:cubicBezTo>
                    <a:pt x="31" y="99"/>
                    <a:pt x="31" y="99"/>
                    <a:pt x="31" y="99"/>
                  </a:cubicBezTo>
                  <a:cubicBezTo>
                    <a:pt x="31" y="99"/>
                    <a:pt x="30" y="98"/>
                    <a:pt x="30" y="97"/>
                  </a:cubicBezTo>
                  <a:cubicBezTo>
                    <a:pt x="29" y="96"/>
                    <a:pt x="30" y="96"/>
                    <a:pt x="30" y="95"/>
                  </a:cubicBezTo>
                  <a:cubicBezTo>
                    <a:pt x="30" y="95"/>
                    <a:pt x="32" y="94"/>
                    <a:pt x="32" y="94"/>
                  </a:cubicBezTo>
                  <a:cubicBezTo>
                    <a:pt x="32" y="93"/>
                    <a:pt x="33" y="93"/>
                    <a:pt x="33" y="93"/>
                  </a:cubicBezTo>
                  <a:cubicBezTo>
                    <a:pt x="36" y="92"/>
                    <a:pt x="36" y="92"/>
                    <a:pt x="36" y="92"/>
                  </a:cubicBezTo>
                  <a:cubicBezTo>
                    <a:pt x="36" y="92"/>
                    <a:pt x="36" y="89"/>
                    <a:pt x="36" y="88"/>
                  </a:cubicBezTo>
                  <a:cubicBezTo>
                    <a:pt x="36" y="88"/>
                    <a:pt x="36" y="88"/>
                    <a:pt x="35" y="88"/>
                  </a:cubicBezTo>
                  <a:cubicBezTo>
                    <a:pt x="34" y="88"/>
                    <a:pt x="34" y="87"/>
                    <a:pt x="34" y="87"/>
                  </a:cubicBezTo>
                  <a:cubicBezTo>
                    <a:pt x="34" y="87"/>
                    <a:pt x="34" y="85"/>
                    <a:pt x="34" y="85"/>
                  </a:cubicBezTo>
                  <a:cubicBezTo>
                    <a:pt x="33" y="83"/>
                    <a:pt x="33" y="83"/>
                    <a:pt x="33" y="83"/>
                  </a:cubicBezTo>
                  <a:cubicBezTo>
                    <a:pt x="29" y="84"/>
                    <a:pt x="29" y="84"/>
                    <a:pt x="29" y="84"/>
                  </a:cubicBezTo>
                  <a:cubicBezTo>
                    <a:pt x="29" y="84"/>
                    <a:pt x="27" y="85"/>
                    <a:pt x="26" y="85"/>
                  </a:cubicBezTo>
                  <a:cubicBezTo>
                    <a:pt x="26" y="85"/>
                    <a:pt x="24" y="85"/>
                    <a:pt x="24" y="85"/>
                  </a:cubicBezTo>
                  <a:cubicBezTo>
                    <a:pt x="23" y="85"/>
                    <a:pt x="22" y="84"/>
                    <a:pt x="22" y="84"/>
                  </a:cubicBezTo>
                  <a:cubicBezTo>
                    <a:pt x="22" y="84"/>
                    <a:pt x="18" y="85"/>
                    <a:pt x="18" y="85"/>
                  </a:cubicBezTo>
                  <a:cubicBezTo>
                    <a:pt x="18" y="85"/>
                    <a:pt x="17" y="85"/>
                    <a:pt x="17" y="85"/>
                  </a:cubicBezTo>
                  <a:cubicBezTo>
                    <a:pt x="15" y="85"/>
                    <a:pt x="15" y="85"/>
                    <a:pt x="15" y="85"/>
                  </a:cubicBezTo>
                  <a:cubicBezTo>
                    <a:pt x="13" y="86"/>
                    <a:pt x="13" y="86"/>
                    <a:pt x="13" y="86"/>
                  </a:cubicBezTo>
                  <a:cubicBezTo>
                    <a:pt x="12" y="87"/>
                    <a:pt x="12" y="87"/>
                    <a:pt x="12" y="87"/>
                  </a:cubicBezTo>
                  <a:cubicBezTo>
                    <a:pt x="12" y="87"/>
                    <a:pt x="11" y="88"/>
                    <a:pt x="11" y="88"/>
                  </a:cubicBezTo>
                  <a:cubicBezTo>
                    <a:pt x="10" y="88"/>
                    <a:pt x="9" y="88"/>
                    <a:pt x="8" y="88"/>
                  </a:cubicBezTo>
                  <a:cubicBezTo>
                    <a:pt x="8" y="88"/>
                    <a:pt x="7" y="89"/>
                    <a:pt x="7" y="89"/>
                  </a:cubicBezTo>
                  <a:cubicBezTo>
                    <a:pt x="7" y="89"/>
                    <a:pt x="5" y="90"/>
                    <a:pt x="4" y="91"/>
                  </a:cubicBezTo>
                  <a:cubicBezTo>
                    <a:pt x="3" y="86"/>
                    <a:pt x="3" y="86"/>
                    <a:pt x="3" y="86"/>
                  </a:cubicBezTo>
                  <a:cubicBezTo>
                    <a:pt x="6" y="77"/>
                    <a:pt x="6" y="77"/>
                    <a:pt x="6" y="77"/>
                  </a:cubicBezTo>
                  <a:cubicBezTo>
                    <a:pt x="11" y="73"/>
                    <a:pt x="11" y="73"/>
                    <a:pt x="11" y="73"/>
                  </a:cubicBezTo>
                  <a:cubicBezTo>
                    <a:pt x="13" y="65"/>
                    <a:pt x="13" y="65"/>
                    <a:pt x="13" y="65"/>
                  </a:cubicBezTo>
                  <a:cubicBezTo>
                    <a:pt x="10" y="62"/>
                    <a:pt x="10" y="62"/>
                    <a:pt x="10" y="62"/>
                  </a:cubicBezTo>
                  <a:cubicBezTo>
                    <a:pt x="10" y="59"/>
                    <a:pt x="19" y="53"/>
                    <a:pt x="18" y="50"/>
                  </a:cubicBezTo>
                  <a:cubicBezTo>
                    <a:pt x="17" y="47"/>
                    <a:pt x="6" y="56"/>
                    <a:pt x="5" y="53"/>
                  </a:cubicBezTo>
                  <a:cubicBezTo>
                    <a:pt x="4" y="47"/>
                    <a:pt x="7" y="48"/>
                    <a:pt x="12" y="43"/>
                  </a:cubicBezTo>
                  <a:cubicBezTo>
                    <a:pt x="6" y="41"/>
                    <a:pt x="6" y="41"/>
                    <a:pt x="6" y="41"/>
                  </a:cubicBezTo>
                  <a:cubicBezTo>
                    <a:pt x="6" y="35"/>
                    <a:pt x="6" y="35"/>
                    <a:pt x="6" y="35"/>
                  </a:cubicBezTo>
                  <a:cubicBezTo>
                    <a:pt x="2" y="33"/>
                    <a:pt x="2" y="33"/>
                    <a:pt x="2" y="33"/>
                  </a:cubicBezTo>
                  <a:cubicBezTo>
                    <a:pt x="2" y="33"/>
                    <a:pt x="3" y="30"/>
                    <a:pt x="3" y="27"/>
                  </a:cubicBezTo>
                  <a:cubicBezTo>
                    <a:pt x="3" y="24"/>
                    <a:pt x="6" y="23"/>
                    <a:pt x="6" y="23"/>
                  </a:cubicBezTo>
                  <a:cubicBezTo>
                    <a:pt x="9" y="22"/>
                    <a:pt x="11" y="20"/>
                    <a:pt x="14" y="18"/>
                  </a:cubicBezTo>
                  <a:cubicBezTo>
                    <a:pt x="17" y="14"/>
                    <a:pt x="20" y="16"/>
                    <a:pt x="22" y="15"/>
                  </a:cubicBezTo>
                  <a:cubicBezTo>
                    <a:pt x="25" y="13"/>
                    <a:pt x="25" y="15"/>
                    <a:pt x="35" y="17"/>
                  </a:cubicBezTo>
                  <a:cubicBezTo>
                    <a:pt x="37" y="16"/>
                    <a:pt x="41" y="16"/>
                    <a:pt x="42" y="14"/>
                  </a:cubicBezTo>
                  <a:cubicBezTo>
                    <a:pt x="44" y="12"/>
                    <a:pt x="47" y="13"/>
                    <a:pt x="47" y="9"/>
                  </a:cubicBezTo>
                  <a:cubicBezTo>
                    <a:pt x="48" y="3"/>
                    <a:pt x="59" y="7"/>
                    <a:pt x="59" y="5"/>
                  </a:cubicBezTo>
                  <a:cubicBezTo>
                    <a:pt x="61" y="5"/>
                    <a:pt x="63" y="0"/>
                    <a:pt x="68" y="0"/>
                  </a:cubicBezTo>
                  <a:cubicBezTo>
                    <a:pt x="72" y="1"/>
                    <a:pt x="73" y="2"/>
                    <a:pt x="76" y="3"/>
                  </a:cubicBezTo>
                  <a:cubicBezTo>
                    <a:pt x="87" y="10"/>
                    <a:pt x="82" y="14"/>
                    <a:pt x="95" y="18"/>
                  </a:cubicBezTo>
                  <a:cubicBezTo>
                    <a:pt x="106" y="21"/>
                    <a:pt x="119" y="24"/>
                    <a:pt x="130" y="26"/>
                  </a:cubicBezTo>
                  <a:cubicBezTo>
                    <a:pt x="140" y="27"/>
                    <a:pt x="150" y="31"/>
                    <a:pt x="160" y="35"/>
                  </a:cubicBezTo>
                  <a:cubicBezTo>
                    <a:pt x="160" y="35"/>
                    <a:pt x="197" y="52"/>
                    <a:pt x="198" y="53"/>
                  </a:cubicBezTo>
                  <a:cubicBezTo>
                    <a:pt x="199" y="53"/>
                    <a:pt x="220" y="49"/>
                    <a:pt x="221" y="49"/>
                  </a:cubicBezTo>
                  <a:cubicBezTo>
                    <a:pt x="222" y="49"/>
                    <a:pt x="229" y="50"/>
                    <a:pt x="234" y="53"/>
                  </a:cubicBezTo>
                  <a:cubicBezTo>
                    <a:pt x="237" y="56"/>
                    <a:pt x="247" y="63"/>
                    <a:pt x="247" y="63"/>
                  </a:cubicBezTo>
                  <a:cubicBezTo>
                    <a:pt x="249" y="64"/>
                    <a:pt x="261" y="62"/>
                    <a:pt x="261" y="62"/>
                  </a:cubicBezTo>
                  <a:cubicBezTo>
                    <a:pt x="269" y="62"/>
                    <a:pt x="276" y="71"/>
                    <a:pt x="280" y="72"/>
                  </a:cubicBezTo>
                  <a:cubicBezTo>
                    <a:pt x="285" y="73"/>
                    <a:pt x="297" y="67"/>
                    <a:pt x="302" y="72"/>
                  </a:cubicBezTo>
                  <a:cubicBezTo>
                    <a:pt x="302" y="72"/>
                    <a:pt x="312" y="73"/>
                    <a:pt x="313" y="78"/>
                  </a:cubicBezTo>
                  <a:cubicBezTo>
                    <a:pt x="315" y="83"/>
                    <a:pt x="319" y="91"/>
                    <a:pt x="319" y="91"/>
                  </a:cubicBezTo>
                  <a:cubicBezTo>
                    <a:pt x="332" y="96"/>
                    <a:pt x="332" y="96"/>
                    <a:pt x="332" y="96"/>
                  </a:cubicBezTo>
                  <a:cubicBezTo>
                    <a:pt x="332" y="96"/>
                    <a:pt x="339" y="102"/>
                    <a:pt x="340" y="104"/>
                  </a:cubicBezTo>
                  <a:cubicBezTo>
                    <a:pt x="341" y="105"/>
                    <a:pt x="356" y="110"/>
                    <a:pt x="356" y="110"/>
                  </a:cubicBezTo>
                  <a:cubicBezTo>
                    <a:pt x="366" y="119"/>
                    <a:pt x="366" y="119"/>
                    <a:pt x="366" y="119"/>
                  </a:cubicBezTo>
                  <a:cubicBezTo>
                    <a:pt x="381" y="119"/>
                    <a:pt x="381" y="119"/>
                    <a:pt x="381" y="119"/>
                  </a:cubicBezTo>
                  <a:cubicBezTo>
                    <a:pt x="391" y="121"/>
                    <a:pt x="391" y="121"/>
                    <a:pt x="391" y="121"/>
                  </a:cubicBezTo>
                  <a:cubicBezTo>
                    <a:pt x="396" y="115"/>
                    <a:pt x="396" y="115"/>
                    <a:pt x="396" y="115"/>
                  </a:cubicBezTo>
                  <a:cubicBezTo>
                    <a:pt x="396" y="115"/>
                    <a:pt x="421" y="127"/>
                    <a:pt x="422" y="127"/>
                  </a:cubicBezTo>
                  <a:cubicBezTo>
                    <a:pt x="423" y="127"/>
                    <a:pt x="423" y="130"/>
                    <a:pt x="424" y="133"/>
                  </a:cubicBezTo>
                  <a:cubicBezTo>
                    <a:pt x="424" y="134"/>
                    <a:pt x="424" y="134"/>
                    <a:pt x="424" y="134"/>
                  </a:cubicBezTo>
                  <a:cubicBezTo>
                    <a:pt x="423" y="134"/>
                    <a:pt x="424" y="134"/>
                    <a:pt x="424" y="134"/>
                  </a:cubicBezTo>
                  <a:cubicBezTo>
                    <a:pt x="424" y="134"/>
                    <a:pt x="424" y="134"/>
                    <a:pt x="424" y="134"/>
                  </a:cubicBezTo>
                  <a:cubicBezTo>
                    <a:pt x="424" y="136"/>
                    <a:pt x="424" y="136"/>
                    <a:pt x="424" y="136"/>
                  </a:cubicBezTo>
                  <a:cubicBezTo>
                    <a:pt x="424" y="137"/>
                    <a:pt x="424" y="137"/>
                    <a:pt x="424" y="137"/>
                  </a:cubicBezTo>
                  <a:cubicBezTo>
                    <a:pt x="423" y="137"/>
                    <a:pt x="423" y="137"/>
                    <a:pt x="423" y="137"/>
                  </a:cubicBezTo>
                  <a:cubicBezTo>
                    <a:pt x="423" y="137"/>
                    <a:pt x="423" y="137"/>
                    <a:pt x="423" y="137"/>
                  </a:cubicBezTo>
                  <a:cubicBezTo>
                    <a:pt x="424" y="138"/>
                    <a:pt x="424" y="138"/>
                    <a:pt x="424" y="138"/>
                  </a:cubicBezTo>
                  <a:cubicBezTo>
                    <a:pt x="424" y="138"/>
                    <a:pt x="424" y="138"/>
                    <a:pt x="424" y="138"/>
                  </a:cubicBezTo>
                  <a:cubicBezTo>
                    <a:pt x="424" y="138"/>
                    <a:pt x="424" y="138"/>
                    <a:pt x="424" y="139"/>
                  </a:cubicBezTo>
                  <a:cubicBezTo>
                    <a:pt x="424" y="139"/>
                    <a:pt x="424" y="139"/>
                    <a:pt x="424" y="139"/>
                  </a:cubicBezTo>
                  <a:cubicBezTo>
                    <a:pt x="424" y="139"/>
                    <a:pt x="424" y="139"/>
                    <a:pt x="424" y="140"/>
                  </a:cubicBezTo>
                  <a:cubicBezTo>
                    <a:pt x="424" y="140"/>
                    <a:pt x="424" y="140"/>
                    <a:pt x="424" y="140"/>
                  </a:cubicBezTo>
                  <a:cubicBezTo>
                    <a:pt x="425" y="140"/>
                    <a:pt x="425" y="140"/>
                    <a:pt x="425" y="140"/>
                  </a:cubicBezTo>
                  <a:cubicBezTo>
                    <a:pt x="425" y="140"/>
                    <a:pt x="425" y="140"/>
                    <a:pt x="425" y="140"/>
                  </a:cubicBezTo>
                  <a:cubicBezTo>
                    <a:pt x="425" y="140"/>
                    <a:pt x="426" y="141"/>
                    <a:pt x="426" y="141"/>
                  </a:cubicBezTo>
                  <a:cubicBezTo>
                    <a:pt x="426" y="141"/>
                    <a:pt x="426" y="141"/>
                    <a:pt x="427" y="141"/>
                  </a:cubicBezTo>
                  <a:cubicBezTo>
                    <a:pt x="427" y="141"/>
                    <a:pt x="427" y="141"/>
                    <a:pt x="428" y="141"/>
                  </a:cubicBezTo>
                  <a:cubicBezTo>
                    <a:pt x="428" y="141"/>
                    <a:pt x="428" y="141"/>
                    <a:pt x="428" y="141"/>
                  </a:cubicBezTo>
                  <a:cubicBezTo>
                    <a:pt x="428" y="141"/>
                    <a:pt x="429" y="141"/>
                    <a:pt x="429" y="140"/>
                  </a:cubicBezTo>
                  <a:cubicBezTo>
                    <a:pt x="442" y="143"/>
                    <a:pt x="442" y="143"/>
                    <a:pt x="442" y="143"/>
                  </a:cubicBezTo>
                  <a:cubicBezTo>
                    <a:pt x="445" y="144"/>
                    <a:pt x="445" y="146"/>
                    <a:pt x="448" y="148"/>
                  </a:cubicBezTo>
                  <a:cubicBezTo>
                    <a:pt x="456" y="145"/>
                    <a:pt x="456" y="145"/>
                    <a:pt x="456" y="145"/>
                  </a:cubicBezTo>
                  <a:cubicBezTo>
                    <a:pt x="466" y="152"/>
                    <a:pt x="466" y="152"/>
                    <a:pt x="466" y="152"/>
                  </a:cubicBezTo>
                  <a:cubicBezTo>
                    <a:pt x="475" y="149"/>
                    <a:pt x="475" y="149"/>
                    <a:pt x="475" y="149"/>
                  </a:cubicBezTo>
                  <a:cubicBezTo>
                    <a:pt x="484" y="149"/>
                    <a:pt x="484" y="149"/>
                    <a:pt x="484" y="149"/>
                  </a:cubicBezTo>
                  <a:cubicBezTo>
                    <a:pt x="484" y="147"/>
                    <a:pt x="505" y="149"/>
                    <a:pt x="496" y="159"/>
                  </a:cubicBezTo>
                  <a:close/>
                  <a:moveTo>
                    <a:pt x="506" y="281"/>
                  </a:moveTo>
                  <a:cubicBezTo>
                    <a:pt x="506" y="281"/>
                    <a:pt x="506" y="281"/>
                    <a:pt x="506" y="281"/>
                  </a:cubicBezTo>
                  <a:cubicBezTo>
                    <a:pt x="506" y="287"/>
                    <a:pt x="516" y="285"/>
                    <a:pt x="521" y="289"/>
                  </a:cubicBezTo>
                  <a:cubicBezTo>
                    <a:pt x="523" y="291"/>
                    <a:pt x="521" y="296"/>
                    <a:pt x="524" y="297"/>
                  </a:cubicBezTo>
                  <a:cubicBezTo>
                    <a:pt x="531" y="303"/>
                    <a:pt x="534" y="292"/>
                    <a:pt x="528" y="281"/>
                  </a:cubicBezTo>
                  <a:cubicBezTo>
                    <a:pt x="526" y="279"/>
                    <a:pt x="523" y="279"/>
                    <a:pt x="520" y="279"/>
                  </a:cubicBezTo>
                  <a:cubicBezTo>
                    <a:pt x="515" y="279"/>
                    <a:pt x="505" y="276"/>
                    <a:pt x="506" y="281"/>
                  </a:cubicBezTo>
                  <a:close/>
                  <a:moveTo>
                    <a:pt x="448" y="300"/>
                  </a:moveTo>
                  <a:cubicBezTo>
                    <a:pt x="448" y="300"/>
                    <a:pt x="448" y="300"/>
                    <a:pt x="448" y="300"/>
                  </a:cubicBezTo>
                  <a:cubicBezTo>
                    <a:pt x="452" y="301"/>
                    <a:pt x="456" y="297"/>
                    <a:pt x="460" y="299"/>
                  </a:cubicBezTo>
                  <a:cubicBezTo>
                    <a:pt x="462" y="301"/>
                    <a:pt x="461" y="305"/>
                    <a:pt x="462" y="308"/>
                  </a:cubicBezTo>
                  <a:cubicBezTo>
                    <a:pt x="456" y="314"/>
                    <a:pt x="472" y="313"/>
                    <a:pt x="473" y="313"/>
                  </a:cubicBezTo>
                  <a:cubicBezTo>
                    <a:pt x="473" y="315"/>
                    <a:pt x="475" y="320"/>
                    <a:pt x="478" y="318"/>
                  </a:cubicBezTo>
                  <a:cubicBezTo>
                    <a:pt x="494" y="299"/>
                    <a:pt x="494" y="299"/>
                    <a:pt x="494" y="299"/>
                  </a:cubicBezTo>
                  <a:cubicBezTo>
                    <a:pt x="494" y="297"/>
                    <a:pt x="493" y="295"/>
                    <a:pt x="491" y="295"/>
                  </a:cubicBezTo>
                  <a:cubicBezTo>
                    <a:pt x="487" y="293"/>
                    <a:pt x="482" y="297"/>
                    <a:pt x="479" y="295"/>
                  </a:cubicBezTo>
                  <a:cubicBezTo>
                    <a:pt x="476" y="293"/>
                    <a:pt x="482" y="285"/>
                    <a:pt x="478" y="282"/>
                  </a:cubicBezTo>
                  <a:cubicBezTo>
                    <a:pt x="470" y="276"/>
                    <a:pt x="467" y="283"/>
                    <a:pt x="461" y="288"/>
                  </a:cubicBezTo>
                  <a:cubicBezTo>
                    <a:pt x="457" y="291"/>
                    <a:pt x="451" y="292"/>
                    <a:pt x="447" y="296"/>
                  </a:cubicBezTo>
                  <a:cubicBezTo>
                    <a:pt x="446" y="297"/>
                    <a:pt x="447" y="300"/>
                    <a:pt x="448" y="300"/>
                  </a:cubicBezTo>
                  <a:close/>
                  <a:moveTo>
                    <a:pt x="391" y="329"/>
                  </a:moveTo>
                  <a:cubicBezTo>
                    <a:pt x="391" y="329"/>
                    <a:pt x="391" y="329"/>
                    <a:pt x="391" y="329"/>
                  </a:cubicBezTo>
                  <a:cubicBezTo>
                    <a:pt x="387" y="332"/>
                    <a:pt x="395" y="337"/>
                    <a:pt x="397" y="337"/>
                  </a:cubicBezTo>
                  <a:cubicBezTo>
                    <a:pt x="399" y="337"/>
                    <a:pt x="411" y="329"/>
                    <a:pt x="411" y="326"/>
                  </a:cubicBezTo>
                  <a:cubicBezTo>
                    <a:pt x="410" y="322"/>
                    <a:pt x="405" y="321"/>
                    <a:pt x="402" y="321"/>
                  </a:cubicBezTo>
                  <a:cubicBezTo>
                    <a:pt x="398" y="322"/>
                    <a:pt x="394" y="326"/>
                    <a:pt x="391" y="329"/>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42" name="Freeform 146"/>
            <p:cNvSpPr>
              <a:spLocks noEditPoints="1"/>
            </p:cNvSpPr>
            <p:nvPr/>
          </p:nvSpPr>
          <p:spPr bwMode="auto">
            <a:xfrm>
              <a:off x="5979172" y="3676183"/>
              <a:ext cx="930118" cy="839550"/>
            </a:xfrm>
            <a:custGeom>
              <a:avLst/>
              <a:gdLst>
                <a:gd name="T0" fmla="*/ 263 w 408"/>
                <a:gd name="T1" fmla="*/ 27 h 380"/>
                <a:gd name="T2" fmla="*/ 184 w 408"/>
                <a:gd name="T3" fmla="*/ 62 h 380"/>
                <a:gd name="T4" fmla="*/ 187 w 408"/>
                <a:gd name="T5" fmla="*/ 95 h 380"/>
                <a:gd name="T6" fmla="*/ 179 w 408"/>
                <a:gd name="T7" fmla="*/ 109 h 380"/>
                <a:gd name="T8" fmla="*/ 168 w 408"/>
                <a:gd name="T9" fmla="*/ 118 h 380"/>
                <a:gd name="T10" fmla="*/ 128 w 408"/>
                <a:gd name="T11" fmla="*/ 89 h 380"/>
                <a:gd name="T12" fmla="*/ 141 w 408"/>
                <a:gd name="T13" fmla="*/ 145 h 380"/>
                <a:gd name="T14" fmla="*/ 138 w 408"/>
                <a:gd name="T15" fmla="*/ 166 h 380"/>
                <a:gd name="T16" fmla="*/ 152 w 408"/>
                <a:gd name="T17" fmla="*/ 191 h 380"/>
                <a:gd name="T18" fmla="*/ 154 w 408"/>
                <a:gd name="T19" fmla="*/ 172 h 380"/>
                <a:gd name="T20" fmla="*/ 214 w 408"/>
                <a:gd name="T21" fmla="*/ 210 h 380"/>
                <a:gd name="T22" fmla="*/ 187 w 408"/>
                <a:gd name="T23" fmla="*/ 202 h 380"/>
                <a:gd name="T24" fmla="*/ 199 w 408"/>
                <a:gd name="T25" fmla="*/ 234 h 380"/>
                <a:gd name="T26" fmla="*/ 164 w 408"/>
                <a:gd name="T27" fmla="*/ 233 h 380"/>
                <a:gd name="T28" fmla="*/ 133 w 408"/>
                <a:gd name="T29" fmla="*/ 212 h 380"/>
                <a:gd name="T30" fmla="*/ 67 w 408"/>
                <a:gd name="T31" fmla="*/ 211 h 380"/>
                <a:gd name="T32" fmla="*/ 71 w 408"/>
                <a:gd name="T33" fmla="*/ 194 h 380"/>
                <a:gd name="T34" fmla="*/ 29 w 408"/>
                <a:gd name="T35" fmla="*/ 157 h 380"/>
                <a:gd name="T36" fmla="*/ 89 w 408"/>
                <a:gd name="T37" fmla="*/ 68 h 380"/>
                <a:gd name="T38" fmla="*/ 195 w 408"/>
                <a:gd name="T39" fmla="*/ 33 h 380"/>
                <a:gd name="T40" fmla="*/ 184 w 408"/>
                <a:gd name="T41" fmla="*/ 157 h 380"/>
                <a:gd name="T42" fmla="*/ 353 w 408"/>
                <a:gd name="T43" fmla="*/ 252 h 380"/>
                <a:gd name="T44" fmla="*/ 393 w 408"/>
                <a:gd name="T45" fmla="*/ 297 h 380"/>
                <a:gd name="T46" fmla="*/ 373 w 408"/>
                <a:gd name="T47" fmla="*/ 331 h 380"/>
                <a:gd name="T48" fmla="*/ 370 w 408"/>
                <a:gd name="T49" fmla="*/ 333 h 380"/>
                <a:gd name="T50" fmla="*/ 174 w 408"/>
                <a:gd name="T51" fmla="*/ 162 h 380"/>
                <a:gd name="T52" fmla="*/ 262 w 408"/>
                <a:gd name="T53" fmla="*/ 176 h 380"/>
                <a:gd name="T54" fmla="*/ 205 w 408"/>
                <a:gd name="T55" fmla="*/ 72 h 380"/>
                <a:gd name="T56" fmla="*/ 233 w 408"/>
                <a:gd name="T57" fmla="*/ 105 h 380"/>
                <a:gd name="T58" fmla="*/ 281 w 408"/>
                <a:gd name="T59" fmla="*/ 146 h 380"/>
                <a:gd name="T60" fmla="*/ 277 w 408"/>
                <a:gd name="T61" fmla="*/ 131 h 380"/>
                <a:gd name="T62" fmla="*/ 288 w 408"/>
                <a:gd name="T63" fmla="*/ 180 h 380"/>
                <a:gd name="T64" fmla="*/ 288 w 408"/>
                <a:gd name="T65" fmla="*/ 190 h 380"/>
                <a:gd name="T66" fmla="*/ 315 w 408"/>
                <a:gd name="T67" fmla="*/ 213 h 380"/>
                <a:gd name="T68" fmla="*/ 279 w 408"/>
                <a:gd name="T69" fmla="*/ 292 h 380"/>
                <a:gd name="T70" fmla="*/ 239 w 408"/>
                <a:gd name="T71" fmla="*/ 288 h 380"/>
                <a:gd name="T72" fmla="*/ 255 w 408"/>
                <a:gd name="T73" fmla="*/ 287 h 380"/>
                <a:gd name="T74" fmla="*/ 274 w 408"/>
                <a:gd name="T75" fmla="*/ 259 h 380"/>
                <a:gd name="T76" fmla="*/ 267 w 408"/>
                <a:gd name="T77" fmla="*/ 256 h 380"/>
                <a:gd name="T78" fmla="*/ 244 w 408"/>
                <a:gd name="T79" fmla="*/ 271 h 380"/>
                <a:gd name="T80" fmla="*/ 219 w 408"/>
                <a:gd name="T81" fmla="*/ 239 h 380"/>
                <a:gd name="T82" fmla="*/ 245 w 408"/>
                <a:gd name="T83" fmla="*/ 240 h 380"/>
                <a:gd name="T84" fmla="*/ 270 w 408"/>
                <a:gd name="T85" fmla="*/ 236 h 380"/>
                <a:gd name="T86" fmla="*/ 245 w 408"/>
                <a:gd name="T87" fmla="*/ 222 h 380"/>
                <a:gd name="T88" fmla="*/ 221 w 408"/>
                <a:gd name="T89" fmla="*/ 357 h 380"/>
                <a:gd name="T90" fmla="*/ 282 w 408"/>
                <a:gd name="T91" fmla="*/ 356 h 380"/>
                <a:gd name="T92" fmla="*/ 335 w 408"/>
                <a:gd name="T93" fmla="*/ 353 h 380"/>
                <a:gd name="T94" fmla="*/ 260 w 408"/>
                <a:gd name="T95" fmla="*/ 372 h 380"/>
                <a:gd name="T96" fmla="*/ 172 w 408"/>
                <a:gd name="T97" fmla="*/ 319 h 380"/>
                <a:gd name="T98" fmla="*/ 87 w 408"/>
                <a:gd name="T99" fmla="*/ 238 h 380"/>
                <a:gd name="T100" fmla="*/ 107 w 408"/>
                <a:gd name="T101" fmla="*/ 292 h 380"/>
                <a:gd name="T102" fmla="*/ 138 w 408"/>
                <a:gd name="T103" fmla="*/ 298 h 380"/>
                <a:gd name="T104" fmla="*/ 163 w 408"/>
                <a:gd name="T105" fmla="*/ 298 h 380"/>
                <a:gd name="T106" fmla="*/ 174 w 408"/>
                <a:gd name="T107" fmla="*/ 293 h 380"/>
                <a:gd name="T108" fmla="*/ 169 w 408"/>
                <a:gd name="T109" fmla="*/ 263 h 380"/>
                <a:gd name="T110" fmla="*/ 178 w 408"/>
                <a:gd name="T111" fmla="*/ 247 h 380"/>
                <a:gd name="T112" fmla="*/ 115 w 408"/>
                <a:gd name="T113" fmla="*/ 223 h 380"/>
                <a:gd name="T114" fmla="*/ 66 w 408"/>
                <a:gd name="T115" fmla="*/ 265 h 380"/>
                <a:gd name="T116" fmla="*/ 65 w 408"/>
                <a:gd name="T117" fmla="*/ 242 h 380"/>
                <a:gd name="T118" fmla="*/ 11 w 408"/>
                <a:gd name="T119" fmla="*/ 161 h 380"/>
                <a:gd name="T120" fmla="*/ 11 w 408"/>
                <a:gd name="T121" fmla="*/ 157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8" h="380">
                  <a:moveTo>
                    <a:pt x="222" y="32"/>
                  </a:moveTo>
                  <a:cubicBezTo>
                    <a:pt x="227" y="30"/>
                    <a:pt x="227" y="30"/>
                    <a:pt x="227" y="30"/>
                  </a:cubicBezTo>
                  <a:cubicBezTo>
                    <a:pt x="227" y="30"/>
                    <a:pt x="233" y="28"/>
                    <a:pt x="234" y="28"/>
                  </a:cubicBezTo>
                  <a:cubicBezTo>
                    <a:pt x="235" y="28"/>
                    <a:pt x="240" y="27"/>
                    <a:pt x="241" y="26"/>
                  </a:cubicBezTo>
                  <a:cubicBezTo>
                    <a:pt x="242" y="26"/>
                    <a:pt x="245" y="24"/>
                    <a:pt x="246" y="23"/>
                  </a:cubicBezTo>
                  <a:cubicBezTo>
                    <a:pt x="247" y="23"/>
                    <a:pt x="249" y="23"/>
                    <a:pt x="251" y="21"/>
                  </a:cubicBezTo>
                  <a:cubicBezTo>
                    <a:pt x="252" y="20"/>
                    <a:pt x="253" y="17"/>
                    <a:pt x="253" y="16"/>
                  </a:cubicBezTo>
                  <a:cubicBezTo>
                    <a:pt x="253" y="15"/>
                    <a:pt x="252" y="15"/>
                    <a:pt x="251" y="12"/>
                  </a:cubicBezTo>
                  <a:cubicBezTo>
                    <a:pt x="249" y="9"/>
                    <a:pt x="247" y="7"/>
                    <a:pt x="247" y="6"/>
                  </a:cubicBezTo>
                  <a:cubicBezTo>
                    <a:pt x="246" y="4"/>
                    <a:pt x="246" y="2"/>
                    <a:pt x="247" y="2"/>
                  </a:cubicBezTo>
                  <a:cubicBezTo>
                    <a:pt x="248" y="1"/>
                    <a:pt x="251" y="0"/>
                    <a:pt x="253" y="0"/>
                  </a:cubicBezTo>
                  <a:cubicBezTo>
                    <a:pt x="255" y="1"/>
                    <a:pt x="260" y="2"/>
                    <a:pt x="261" y="2"/>
                  </a:cubicBezTo>
                  <a:cubicBezTo>
                    <a:pt x="262" y="2"/>
                    <a:pt x="267" y="5"/>
                    <a:pt x="267" y="5"/>
                  </a:cubicBezTo>
                  <a:cubicBezTo>
                    <a:pt x="267" y="5"/>
                    <a:pt x="269" y="10"/>
                    <a:pt x="269" y="11"/>
                  </a:cubicBezTo>
                  <a:cubicBezTo>
                    <a:pt x="269" y="12"/>
                    <a:pt x="274" y="18"/>
                    <a:pt x="272" y="18"/>
                  </a:cubicBezTo>
                  <a:cubicBezTo>
                    <a:pt x="271" y="18"/>
                    <a:pt x="267" y="19"/>
                    <a:pt x="267" y="19"/>
                  </a:cubicBezTo>
                  <a:cubicBezTo>
                    <a:pt x="265" y="22"/>
                    <a:pt x="265" y="22"/>
                    <a:pt x="265" y="22"/>
                  </a:cubicBezTo>
                  <a:cubicBezTo>
                    <a:pt x="265" y="22"/>
                    <a:pt x="263" y="26"/>
                    <a:pt x="263" y="27"/>
                  </a:cubicBezTo>
                  <a:cubicBezTo>
                    <a:pt x="263" y="28"/>
                    <a:pt x="262" y="33"/>
                    <a:pt x="262" y="33"/>
                  </a:cubicBezTo>
                  <a:cubicBezTo>
                    <a:pt x="267" y="44"/>
                    <a:pt x="267" y="44"/>
                    <a:pt x="267" y="44"/>
                  </a:cubicBezTo>
                  <a:cubicBezTo>
                    <a:pt x="262" y="51"/>
                    <a:pt x="262" y="51"/>
                    <a:pt x="262" y="51"/>
                  </a:cubicBezTo>
                  <a:cubicBezTo>
                    <a:pt x="258" y="55"/>
                    <a:pt x="258" y="55"/>
                    <a:pt x="258" y="55"/>
                  </a:cubicBezTo>
                  <a:cubicBezTo>
                    <a:pt x="258" y="55"/>
                    <a:pt x="252" y="55"/>
                    <a:pt x="252" y="54"/>
                  </a:cubicBezTo>
                  <a:cubicBezTo>
                    <a:pt x="252" y="53"/>
                    <a:pt x="248" y="51"/>
                    <a:pt x="248" y="51"/>
                  </a:cubicBezTo>
                  <a:cubicBezTo>
                    <a:pt x="248" y="51"/>
                    <a:pt x="242" y="52"/>
                    <a:pt x="241" y="53"/>
                  </a:cubicBezTo>
                  <a:cubicBezTo>
                    <a:pt x="240" y="53"/>
                    <a:pt x="226" y="54"/>
                    <a:pt x="226" y="54"/>
                  </a:cubicBezTo>
                  <a:cubicBezTo>
                    <a:pt x="226" y="54"/>
                    <a:pt x="223" y="53"/>
                    <a:pt x="222" y="53"/>
                  </a:cubicBezTo>
                  <a:cubicBezTo>
                    <a:pt x="221" y="53"/>
                    <a:pt x="216" y="53"/>
                    <a:pt x="216" y="53"/>
                  </a:cubicBezTo>
                  <a:cubicBezTo>
                    <a:pt x="215" y="49"/>
                    <a:pt x="215" y="49"/>
                    <a:pt x="215" y="49"/>
                  </a:cubicBezTo>
                  <a:cubicBezTo>
                    <a:pt x="211" y="50"/>
                    <a:pt x="211" y="50"/>
                    <a:pt x="211" y="50"/>
                  </a:cubicBezTo>
                  <a:cubicBezTo>
                    <a:pt x="210" y="54"/>
                    <a:pt x="210" y="54"/>
                    <a:pt x="210" y="54"/>
                  </a:cubicBezTo>
                  <a:cubicBezTo>
                    <a:pt x="205" y="57"/>
                    <a:pt x="205" y="57"/>
                    <a:pt x="205" y="57"/>
                  </a:cubicBezTo>
                  <a:cubicBezTo>
                    <a:pt x="200" y="60"/>
                    <a:pt x="200" y="60"/>
                    <a:pt x="200" y="60"/>
                  </a:cubicBezTo>
                  <a:cubicBezTo>
                    <a:pt x="190" y="60"/>
                    <a:pt x="190" y="60"/>
                    <a:pt x="190" y="60"/>
                  </a:cubicBezTo>
                  <a:cubicBezTo>
                    <a:pt x="184" y="60"/>
                    <a:pt x="184" y="60"/>
                    <a:pt x="184" y="60"/>
                  </a:cubicBezTo>
                  <a:cubicBezTo>
                    <a:pt x="184" y="62"/>
                    <a:pt x="184" y="62"/>
                    <a:pt x="184" y="62"/>
                  </a:cubicBezTo>
                  <a:cubicBezTo>
                    <a:pt x="181" y="68"/>
                    <a:pt x="181" y="68"/>
                    <a:pt x="181" y="68"/>
                  </a:cubicBezTo>
                  <a:cubicBezTo>
                    <a:pt x="177" y="71"/>
                    <a:pt x="177" y="71"/>
                    <a:pt x="177" y="71"/>
                  </a:cubicBezTo>
                  <a:cubicBezTo>
                    <a:pt x="177" y="71"/>
                    <a:pt x="171" y="73"/>
                    <a:pt x="170" y="74"/>
                  </a:cubicBezTo>
                  <a:cubicBezTo>
                    <a:pt x="170" y="74"/>
                    <a:pt x="166" y="73"/>
                    <a:pt x="166" y="73"/>
                  </a:cubicBezTo>
                  <a:cubicBezTo>
                    <a:pt x="161" y="76"/>
                    <a:pt x="161" y="76"/>
                    <a:pt x="161" y="76"/>
                  </a:cubicBezTo>
                  <a:cubicBezTo>
                    <a:pt x="160" y="79"/>
                    <a:pt x="160" y="79"/>
                    <a:pt x="160" y="79"/>
                  </a:cubicBezTo>
                  <a:cubicBezTo>
                    <a:pt x="162" y="81"/>
                    <a:pt x="162" y="81"/>
                    <a:pt x="162" y="81"/>
                  </a:cubicBezTo>
                  <a:cubicBezTo>
                    <a:pt x="166" y="83"/>
                    <a:pt x="166" y="83"/>
                    <a:pt x="166" y="83"/>
                  </a:cubicBezTo>
                  <a:cubicBezTo>
                    <a:pt x="166" y="83"/>
                    <a:pt x="169" y="84"/>
                    <a:pt x="169" y="85"/>
                  </a:cubicBezTo>
                  <a:cubicBezTo>
                    <a:pt x="169" y="85"/>
                    <a:pt x="168" y="87"/>
                    <a:pt x="168" y="87"/>
                  </a:cubicBezTo>
                  <a:cubicBezTo>
                    <a:pt x="168" y="92"/>
                    <a:pt x="168" y="92"/>
                    <a:pt x="168" y="92"/>
                  </a:cubicBezTo>
                  <a:cubicBezTo>
                    <a:pt x="168" y="92"/>
                    <a:pt x="171" y="93"/>
                    <a:pt x="172" y="93"/>
                  </a:cubicBezTo>
                  <a:cubicBezTo>
                    <a:pt x="172" y="93"/>
                    <a:pt x="175" y="91"/>
                    <a:pt x="175" y="91"/>
                  </a:cubicBezTo>
                  <a:cubicBezTo>
                    <a:pt x="175" y="90"/>
                    <a:pt x="176" y="89"/>
                    <a:pt x="176" y="89"/>
                  </a:cubicBezTo>
                  <a:cubicBezTo>
                    <a:pt x="178" y="91"/>
                    <a:pt x="178" y="91"/>
                    <a:pt x="178" y="91"/>
                  </a:cubicBezTo>
                  <a:cubicBezTo>
                    <a:pt x="178" y="91"/>
                    <a:pt x="179" y="93"/>
                    <a:pt x="180" y="93"/>
                  </a:cubicBezTo>
                  <a:cubicBezTo>
                    <a:pt x="180" y="93"/>
                    <a:pt x="183" y="93"/>
                    <a:pt x="183" y="93"/>
                  </a:cubicBezTo>
                  <a:cubicBezTo>
                    <a:pt x="187" y="95"/>
                    <a:pt x="187" y="95"/>
                    <a:pt x="187" y="95"/>
                  </a:cubicBezTo>
                  <a:cubicBezTo>
                    <a:pt x="192" y="99"/>
                    <a:pt x="192" y="99"/>
                    <a:pt x="192" y="99"/>
                  </a:cubicBezTo>
                  <a:cubicBezTo>
                    <a:pt x="192" y="99"/>
                    <a:pt x="196" y="101"/>
                    <a:pt x="195" y="102"/>
                  </a:cubicBezTo>
                  <a:cubicBezTo>
                    <a:pt x="193" y="103"/>
                    <a:pt x="191" y="104"/>
                    <a:pt x="190" y="104"/>
                  </a:cubicBezTo>
                  <a:cubicBezTo>
                    <a:pt x="190" y="104"/>
                    <a:pt x="188" y="103"/>
                    <a:pt x="188" y="102"/>
                  </a:cubicBezTo>
                  <a:cubicBezTo>
                    <a:pt x="188" y="100"/>
                    <a:pt x="187" y="99"/>
                    <a:pt x="186" y="99"/>
                  </a:cubicBezTo>
                  <a:cubicBezTo>
                    <a:pt x="185" y="99"/>
                    <a:pt x="183" y="97"/>
                    <a:pt x="183" y="97"/>
                  </a:cubicBezTo>
                  <a:cubicBezTo>
                    <a:pt x="182" y="97"/>
                    <a:pt x="180" y="97"/>
                    <a:pt x="179" y="98"/>
                  </a:cubicBezTo>
                  <a:cubicBezTo>
                    <a:pt x="178" y="98"/>
                    <a:pt x="176" y="98"/>
                    <a:pt x="176" y="97"/>
                  </a:cubicBezTo>
                  <a:cubicBezTo>
                    <a:pt x="175" y="97"/>
                    <a:pt x="174" y="94"/>
                    <a:pt x="174" y="94"/>
                  </a:cubicBezTo>
                  <a:cubicBezTo>
                    <a:pt x="169" y="93"/>
                    <a:pt x="169" y="93"/>
                    <a:pt x="169" y="93"/>
                  </a:cubicBezTo>
                  <a:cubicBezTo>
                    <a:pt x="169" y="93"/>
                    <a:pt x="168" y="94"/>
                    <a:pt x="168" y="95"/>
                  </a:cubicBezTo>
                  <a:cubicBezTo>
                    <a:pt x="168" y="95"/>
                    <a:pt x="166" y="97"/>
                    <a:pt x="166" y="97"/>
                  </a:cubicBezTo>
                  <a:cubicBezTo>
                    <a:pt x="165" y="98"/>
                    <a:pt x="165" y="98"/>
                    <a:pt x="165" y="98"/>
                  </a:cubicBezTo>
                  <a:cubicBezTo>
                    <a:pt x="165" y="100"/>
                    <a:pt x="165" y="100"/>
                    <a:pt x="165" y="100"/>
                  </a:cubicBezTo>
                  <a:cubicBezTo>
                    <a:pt x="167" y="102"/>
                    <a:pt x="167" y="102"/>
                    <a:pt x="167" y="102"/>
                  </a:cubicBezTo>
                  <a:cubicBezTo>
                    <a:pt x="171" y="105"/>
                    <a:pt x="171" y="105"/>
                    <a:pt x="171" y="105"/>
                  </a:cubicBezTo>
                  <a:cubicBezTo>
                    <a:pt x="171" y="105"/>
                    <a:pt x="176" y="106"/>
                    <a:pt x="176" y="106"/>
                  </a:cubicBezTo>
                  <a:cubicBezTo>
                    <a:pt x="177" y="106"/>
                    <a:pt x="179" y="109"/>
                    <a:pt x="179" y="109"/>
                  </a:cubicBezTo>
                  <a:cubicBezTo>
                    <a:pt x="179" y="112"/>
                    <a:pt x="179" y="112"/>
                    <a:pt x="179" y="112"/>
                  </a:cubicBezTo>
                  <a:cubicBezTo>
                    <a:pt x="178" y="115"/>
                    <a:pt x="178" y="115"/>
                    <a:pt x="178" y="115"/>
                  </a:cubicBezTo>
                  <a:cubicBezTo>
                    <a:pt x="178" y="115"/>
                    <a:pt x="178" y="117"/>
                    <a:pt x="176" y="116"/>
                  </a:cubicBezTo>
                  <a:cubicBezTo>
                    <a:pt x="174" y="115"/>
                    <a:pt x="173" y="114"/>
                    <a:pt x="173" y="114"/>
                  </a:cubicBezTo>
                  <a:cubicBezTo>
                    <a:pt x="170" y="113"/>
                    <a:pt x="170" y="113"/>
                    <a:pt x="170" y="113"/>
                  </a:cubicBezTo>
                  <a:cubicBezTo>
                    <a:pt x="169" y="109"/>
                    <a:pt x="169" y="109"/>
                    <a:pt x="169" y="109"/>
                  </a:cubicBezTo>
                  <a:cubicBezTo>
                    <a:pt x="169" y="109"/>
                    <a:pt x="167" y="107"/>
                    <a:pt x="167" y="107"/>
                  </a:cubicBezTo>
                  <a:cubicBezTo>
                    <a:pt x="166" y="107"/>
                    <a:pt x="161" y="104"/>
                    <a:pt x="161" y="104"/>
                  </a:cubicBezTo>
                  <a:cubicBezTo>
                    <a:pt x="155" y="104"/>
                    <a:pt x="155" y="104"/>
                    <a:pt x="155" y="104"/>
                  </a:cubicBezTo>
                  <a:cubicBezTo>
                    <a:pt x="151" y="104"/>
                    <a:pt x="151" y="104"/>
                    <a:pt x="151" y="104"/>
                  </a:cubicBezTo>
                  <a:cubicBezTo>
                    <a:pt x="150" y="107"/>
                    <a:pt x="150" y="107"/>
                    <a:pt x="150" y="107"/>
                  </a:cubicBezTo>
                  <a:cubicBezTo>
                    <a:pt x="150" y="107"/>
                    <a:pt x="150" y="109"/>
                    <a:pt x="151" y="109"/>
                  </a:cubicBezTo>
                  <a:cubicBezTo>
                    <a:pt x="151" y="110"/>
                    <a:pt x="154" y="112"/>
                    <a:pt x="154" y="112"/>
                  </a:cubicBezTo>
                  <a:cubicBezTo>
                    <a:pt x="154" y="112"/>
                    <a:pt x="156" y="112"/>
                    <a:pt x="156" y="113"/>
                  </a:cubicBezTo>
                  <a:cubicBezTo>
                    <a:pt x="157" y="114"/>
                    <a:pt x="159" y="116"/>
                    <a:pt x="159" y="116"/>
                  </a:cubicBezTo>
                  <a:cubicBezTo>
                    <a:pt x="159" y="116"/>
                    <a:pt x="160" y="116"/>
                    <a:pt x="161" y="116"/>
                  </a:cubicBezTo>
                  <a:cubicBezTo>
                    <a:pt x="163" y="116"/>
                    <a:pt x="165" y="117"/>
                    <a:pt x="165" y="117"/>
                  </a:cubicBezTo>
                  <a:cubicBezTo>
                    <a:pt x="168" y="118"/>
                    <a:pt x="168" y="118"/>
                    <a:pt x="168" y="118"/>
                  </a:cubicBezTo>
                  <a:cubicBezTo>
                    <a:pt x="169" y="119"/>
                    <a:pt x="169" y="119"/>
                    <a:pt x="169" y="119"/>
                  </a:cubicBezTo>
                  <a:cubicBezTo>
                    <a:pt x="169" y="119"/>
                    <a:pt x="166" y="120"/>
                    <a:pt x="165" y="120"/>
                  </a:cubicBezTo>
                  <a:cubicBezTo>
                    <a:pt x="164" y="121"/>
                    <a:pt x="161" y="121"/>
                    <a:pt x="161" y="121"/>
                  </a:cubicBezTo>
                  <a:cubicBezTo>
                    <a:pt x="161" y="121"/>
                    <a:pt x="159" y="119"/>
                    <a:pt x="158" y="119"/>
                  </a:cubicBezTo>
                  <a:cubicBezTo>
                    <a:pt x="158" y="119"/>
                    <a:pt x="155" y="120"/>
                    <a:pt x="155" y="120"/>
                  </a:cubicBezTo>
                  <a:cubicBezTo>
                    <a:pt x="155" y="120"/>
                    <a:pt x="153" y="122"/>
                    <a:pt x="152" y="120"/>
                  </a:cubicBezTo>
                  <a:cubicBezTo>
                    <a:pt x="151" y="118"/>
                    <a:pt x="150" y="116"/>
                    <a:pt x="150" y="116"/>
                  </a:cubicBezTo>
                  <a:cubicBezTo>
                    <a:pt x="150" y="114"/>
                    <a:pt x="150" y="114"/>
                    <a:pt x="150" y="114"/>
                  </a:cubicBezTo>
                  <a:cubicBezTo>
                    <a:pt x="150" y="111"/>
                    <a:pt x="150" y="111"/>
                    <a:pt x="150" y="111"/>
                  </a:cubicBezTo>
                  <a:cubicBezTo>
                    <a:pt x="149" y="108"/>
                    <a:pt x="149" y="108"/>
                    <a:pt x="149" y="108"/>
                  </a:cubicBezTo>
                  <a:cubicBezTo>
                    <a:pt x="145" y="106"/>
                    <a:pt x="145" y="106"/>
                    <a:pt x="145" y="106"/>
                  </a:cubicBezTo>
                  <a:cubicBezTo>
                    <a:pt x="140" y="106"/>
                    <a:pt x="140" y="106"/>
                    <a:pt x="140" y="106"/>
                  </a:cubicBezTo>
                  <a:cubicBezTo>
                    <a:pt x="135" y="103"/>
                    <a:pt x="135" y="103"/>
                    <a:pt x="135" y="103"/>
                  </a:cubicBezTo>
                  <a:cubicBezTo>
                    <a:pt x="129" y="101"/>
                    <a:pt x="129" y="101"/>
                    <a:pt x="129" y="101"/>
                  </a:cubicBezTo>
                  <a:cubicBezTo>
                    <a:pt x="127" y="97"/>
                    <a:pt x="127" y="97"/>
                    <a:pt x="127" y="97"/>
                  </a:cubicBezTo>
                  <a:cubicBezTo>
                    <a:pt x="131" y="94"/>
                    <a:pt x="131" y="94"/>
                    <a:pt x="131" y="94"/>
                  </a:cubicBezTo>
                  <a:cubicBezTo>
                    <a:pt x="130" y="91"/>
                    <a:pt x="130" y="91"/>
                    <a:pt x="130" y="91"/>
                  </a:cubicBezTo>
                  <a:cubicBezTo>
                    <a:pt x="128" y="89"/>
                    <a:pt x="128" y="89"/>
                    <a:pt x="128" y="89"/>
                  </a:cubicBezTo>
                  <a:cubicBezTo>
                    <a:pt x="123" y="92"/>
                    <a:pt x="123" y="92"/>
                    <a:pt x="123" y="92"/>
                  </a:cubicBezTo>
                  <a:cubicBezTo>
                    <a:pt x="123" y="95"/>
                    <a:pt x="123" y="95"/>
                    <a:pt x="123" y="95"/>
                  </a:cubicBezTo>
                  <a:cubicBezTo>
                    <a:pt x="118" y="97"/>
                    <a:pt x="118" y="97"/>
                    <a:pt x="118" y="97"/>
                  </a:cubicBezTo>
                  <a:cubicBezTo>
                    <a:pt x="116" y="101"/>
                    <a:pt x="116" y="101"/>
                    <a:pt x="116" y="101"/>
                  </a:cubicBezTo>
                  <a:cubicBezTo>
                    <a:pt x="119" y="104"/>
                    <a:pt x="119" y="104"/>
                    <a:pt x="119" y="104"/>
                  </a:cubicBezTo>
                  <a:cubicBezTo>
                    <a:pt x="119" y="109"/>
                    <a:pt x="119" y="109"/>
                    <a:pt x="119" y="109"/>
                  </a:cubicBezTo>
                  <a:cubicBezTo>
                    <a:pt x="119" y="109"/>
                    <a:pt x="118" y="114"/>
                    <a:pt x="119" y="115"/>
                  </a:cubicBezTo>
                  <a:cubicBezTo>
                    <a:pt x="119" y="115"/>
                    <a:pt x="118" y="118"/>
                    <a:pt x="118" y="120"/>
                  </a:cubicBezTo>
                  <a:cubicBezTo>
                    <a:pt x="119" y="121"/>
                    <a:pt x="119" y="122"/>
                    <a:pt x="121" y="123"/>
                  </a:cubicBezTo>
                  <a:cubicBezTo>
                    <a:pt x="122" y="124"/>
                    <a:pt x="122" y="124"/>
                    <a:pt x="124" y="125"/>
                  </a:cubicBezTo>
                  <a:cubicBezTo>
                    <a:pt x="126" y="126"/>
                    <a:pt x="127" y="127"/>
                    <a:pt x="127" y="127"/>
                  </a:cubicBezTo>
                  <a:cubicBezTo>
                    <a:pt x="129" y="131"/>
                    <a:pt x="129" y="131"/>
                    <a:pt x="129" y="131"/>
                  </a:cubicBezTo>
                  <a:cubicBezTo>
                    <a:pt x="129" y="131"/>
                    <a:pt x="130" y="132"/>
                    <a:pt x="131" y="132"/>
                  </a:cubicBezTo>
                  <a:cubicBezTo>
                    <a:pt x="132" y="133"/>
                    <a:pt x="135" y="134"/>
                    <a:pt x="135" y="135"/>
                  </a:cubicBezTo>
                  <a:cubicBezTo>
                    <a:pt x="135" y="137"/>
                    <a:pt x="136" y="139"/>
                    <a:pt x="136" y="139"/>
                  </a:cubicBezTo>
                  <a:cubicBezTo>
                    <a:pt x="136" y="139"/>
                    <a:pt x="137" y="141"/>
                    <a:pt x="137" y="141"/>
                  </a:cubicBezTo>
                  <a:cubicBezTo>
                    <a:pt x="138" y="142"/>
                    <a:pt x="139" y="141"/>
                    <a:pt x="139" y="142"/>
                  </a:cubicBezTo>
                  <a:cubicBezTo>
                    <a:pt x="140" y="143"/>
                    <a:pt x="139" y="144"/>
                    <a:pt x="141" y="145"/>
                  </a:cubicBezTo>
                  <a:cubicBezTo>
                    <a:pt x="142" y="147"/>
                    <a:pt x="144" y="148"/>
                    <a:pt x="144" y="148"/>
                  </a:cubicBezTo>
                  <a:cubicBezTo>
                    <a:pt x="145" y="148"/>
                    <a:pt x="147" y="149"/>
                    <a:pt x="147" y="149"/>
                  </a:cubicBezTo>
                  <a:cubicBezTo>
                    <a:pt x="153" y="153"/>
                    <a:pt x="153" y="153"/>
                    <a:pt x="153" y="153"/>
                  </a:cubicBezTo>
                  <a:cubicBezTo>
                    <a:pt x="157" y="158"/>
                    <a:pt x="157" y="158"/>
                    <a:pt x="157" y="158"/>
                  </a:cubicBezTo>
                  <a:cubicBezTo>
                    <a:pt x="160" y="161"/>
                    <a:pt x="160" y="161"/>
                    <a:pt x="160" y="161"/>
                  </a:cubicBezTo>
                  <a:cubicBezTo>
                    <a:pt x="159" y="165"/>
                    <a:pt x="159" y="165"/>
                    <a:pt x="159" y="165"/>
                  </a:cubicBezTo>
                  <a:cubicBezTo>
                    <a:pt x="158" y="167"/>
                    <a:pt x="158" y="167"/>
                    <a:pt x="158" y="167"/>
                  </a:cubicBezTo>
                  <a:cubicBezTo>
                    <a:pt x="158" y="167"/>
                    <a:pt x="156" y="168"/>
                    <a:pt x="155" y="168"/>
                  </a:cubicBezTo>
                  <a:cubicBezTo>
                    <a:pt x="155" y="168"/>
                    <a:pt x="153" y="169"/>
                    <a:pt x="153" y="169"/>
                  </a:cubicBezTo>
                  <a:cubicBezTo>
                    <a:pt x="153" y="169"/>
                    <a:pt x="152" y="168"/>
                    <a:pt x="152" y="168"/>
                  </a:cubicBezTo>
                  <a:cubicBezTo>
                    <a:pt x="153" y="167"/>
                    <a:pt x="156" y="166"/>
                    <a:pt x="156" y="166"/>
                  </a:cubicBezTo>
                  <a:cubicBezTo>
                    <a:pt x="156" y="166"/>
                    <a:pt x="156" y="163"/>
                    <a:pt x="155" y="163"/>
                  </a:cubicBezTo>
                  <a:cubicBezTo>
                    <a:pt x="154" y="162"/>
                    <a:pt x="151" y="160"/>
                    <a:pt x="151" y="160"/>
                  </a:cubicBezTo>
                  <a:cubicBezTo>
                    <a:pt x="149" y="158"/>
                    <a:pt x="149" y="158"/>
                    <a:pt x="149" y="158"/>
                  </a:cubicBezTo>
                  <a:cubicBezTo>
                    <a:pt x="146" y="158"/>
                    <a:pt x="146" y="158"/>
                    <a:pt x="146" y="158"/>
                  </a:cubicBezTo>
                  <a:cubicBezTo>
                    <a:pt x="146" y="158"/>
                    <a:pt x="144" y="158"/>
                    <a:pt x="144" y="159"/>
                  </a:cubicBezTo>
                  <a:cubicBezTo>
                    <a:pt x="143" y="160"/>
                    <a:pt x="140" y="162"/>
                    <a:pt x="140" y="162"/>
                  </a:cubicBezTo>
                  <a:cubicBezTo>
                    <a:pt x="138" y="166"/>
                    <a:pt x="138" y="166"/>
                    <a:pt x="138" y="166"/>
                  </a:cubicBezTo>
                  <a:cubicBezTo>
                    <a:pt x="143" y="167"/>
                    <a:pt x="143" y="167"/>
                    <a:pt x="143" y="167"/>
                  </a:cubicBezTo>
                  <a:cubicBezTo>
                    <a:pt x="143" y="167"/>
                    <a:pt x="145" y="169"/>
                    <a:pt x="145" y="169"/>
                  </a:cubicBezTo>
                  <a:cubicBezTo>
                    <a:pt x="145" y="170"/>
                    <a:pt x="147" y="172"/>
                    <a:pt x="147" y="172"/>
                  </a:cubicBezTo>
                  <a:cubicBezTo>
                    <a:pt x="149" y="173"/>
                    <a:pt x="149" y="173"/>
                    <a:pt x="149" y="173"/>
                  </a:cubicBezTo>
                  <a:cubicBezTo>
                    <a:pt x="149" y="175"/>
                    <a:pt x="149" y="175"/>
                    <a:pt x="149" y="175"/>
                  </a:cubicBezTo>
                  <a:cubicBezTo>
                    <a:pt x="148" y="178"/>
                    <a:pt x="148" y="178"/>
                    <a:pt x="148" y="178"/>
                  </a:cubicBezTo>
                  <a:cubicBezTo>
                    <a:pt x="145" y="182"/>
                    <a:pt x="145" y="182"/>
                    <a:pt x="145" y="182"/>
                  </a:cubicBezTo>
                  <a:cubicBezTo>
                    <a:pt x="145" y="182"/>
                    <a:pt x="143" y="183"/>
                    <a:pt x="143" y="183"/>
                  </a:cubicBezTo>
                  <a:cubicBezTo>
                    <a:pt x="142" y="183"/>
                    <a:pt x="140" y="185"/>
                    <a:pt x="140" y="185"/>
                  </a:cubicBezTo>
                  <a:cubicBezTo>
                    <a:pt x="140" y="185"/>
                    <a:pt x="139" y="185"/>
                    <a:pt x="139" y="185"/>
                  </a:cubicBezTo>
                  <a:cubicBezTo>
                    <a:pt x="138" y="185"/>
                    <a:pt x="136" y="184"/>
                    <a:pt x="135" y="184"/>
                  </a:cubicBezTo>
                  <a:cubicBezTo>
                    <a:pt x="135" y="184"/>
                    <a:pt x="133" y="185"/>
                    <a:pt x="133" y="185"/>
                  </a:cubicBezTo>
                  <a:cubicBezTo>
                    <a:pt x="133" y="185"/>
                    <a:pt x="130" y="187"/>
                    <a:pt x="134" y="188"/>
                  </a:cubicBezTo>
                  <a:cubicBezTo>
                    <a:pt x="138" y="188"/>
                    <a:pt x="139" y="188"/>
                    <a:pt x="140" y="188"/>
                  </a:cubicBezTo>
                  <a:cubicBezTo>
                    <a:pt x="140" y="188"/>
                    <a:pt x="144" y="188"/>
                    <a:pt x="144" y="188"/>
                  </a:cubicBezTo>
                  <a:cubicBezTo>
                    <a:pt x="144" y="188"/>
                    <a:pt x="145" y="188"/>
                    <a:pt x="146" y="189"/>
                  </a:cubicBezTo>
                  <a:cubicBezTo>
                    <a:pt x="148" y="189"/>
                    <a:pt x="149" y="189"/>
                    <a:pt x="150" y="190"/>
                  </a:cubicBezTo>
                  <a:cubicBezTo>
                    <a:pt x="151" y="190"/>
                    <a:pt x="152" y="191"/>
                    <a:pt x="152" y="191"/>
                  </a:cubicBezTo>
                  <a:cubicBezTo>
                    <a:pt x="152" y="192"/>
                    <a:pt x="152" y="192"/>
                    <a:pt x="153" y="192"/>
                  </a:cubicBezTo>
                  <a:cubicBezTo>
                    <a:pt x="154" y="192"/>
                    <a:pt x="155" y="193"/>
                    <a:pt x="155" y="193"/>
                  </a:cubicBezTo>
                  <a:cubicBezTo>
                    <a:pt x="156" y="193"/>
                    <a:pt x="156" y="193"/>
                    <a:pt x="156" y="193"/>
                  </a:cubicBezTo>
                  <a:cubicBezTo>
                    <a:pt x="156" y="193"/>
                    <a:pt x="157" y="193"/>
                    <a:pt x="158" y="193"/>
                  </a:cubicBezTo>
                  <a:cubicBezTo>
                    <a:pt x="159" y="193"/>
                    <a:pt x="159" y="192"/>
                    <a:pt x="160" y="192"/>
                  </a:cubicBezTo>
                  <a:cubicBezTo>
                    <a:pt x="161" y="192"/>
                    <a:pt x="164" y="192"/>
                    <a:pt x="164" y="192"/>
                  </a:cubicBezTo>
                  <a:cubicBezTo>
                    <a:pt x="166" y="196"/>
                    <a:pt x="166" y="196"/>
                    <a:pt x="166" y="196"/>
                  </a:cubicBezTo>
                  <a:cubicBezTo>
                    <a:pt x="166" y="196"/>
                    <a:pt x="166" y="197"/>
                    <a:pt x="167" y="197"/>
                  </a:cubicBezTo>
                  <a:cubicBezTo>
                    <a:pt x="167" y="198"/>
                    <a:pt x="169" y="199"/>
                    <a:pt x="170" y="199"/>
                  </a:cubicBezTo>
                  <a:cubicBezTo>
                    <a:pt x="171" y="199"/>
                    <a:pt x="179" y="197"/>
                    <a:pt x="179" y="197"/>
                  </a:cubicBezTo>
                  <a:cubicBezTo>
                    <a:pt x="175" y="194"/>
                    <a:pt x="175" y="194"/>
                    <a:pt x="175" y="194"/>
                  </a:cubicBezTo>
                  <a:cubicBezTo>
                    <a:pt x="175" y="194"/>
                    <a:pt x="173" y="192"/>
                    <a:pt x="172" y="191"/>
                  </a:cubicBezTo>
                  <a:cubicBezTo>
                    <a:pt x="172" y="190"/>
                    <a:pt x="167" y="187"/>
                    <a:pt x="167" y="187"/>
                  </a:cubicBezTo>
                  <a:cubicBezTo>
                    <a:pt x="162" y="186"/>
                    <a:pt x="162" y="186"/>
                    <a:pt x="162" y="186"/>
                  </a:cubicBezTo>
                  <a:cubicBezTo>
                    <a:pt x="156" y="183"/>
                    <a:pt x="156" y="183"/>
                    <a:pt x="156" y="183"/>
                  </a:cubicBezTo>
                  <a:cubicBezTo>
                    <a:pt x="150" y="181"/>
                    <a:pt x="150" y="181"/>
                    <a:pt x="150" y="181"/>
                  </a:cubicBezTo>
                  <a:cubicBezTo>
                    <a:pt x="150" y="181"/>
                    <a:pt x="152" y="177"/>
                    <a:pt x="153" y="176"/>
                  </a:cubicBezTo>
                  <a:cubicBezTo>
                    <a:pt x="153" y="175"/>
                    <a:pt x="153" y="172"/>
                    <a:pt x="154" y="172"/>
                  </a:cubicBezTo>
                  <a:cubicBezTo>
                    <a:pt x="155" y="173"/>
                    <a:pt x="157" y="173"/>
                    <a:pt x="158" y="173"/>
                  </a:cubicBezTo>
                  <a:cubicBezTo>
                    <a:pt x="159" y="173"/>
                    <a:pt x="161" y="172"/>
                    <a:pt x="162" y="172"/>
                  </a:cubicBezTo>
                  <a:cubicBezTo>
                    <a:pt x="163" y="172"/>
                    <a:pt x="165" y="173"/>
                    <a:pt x="165" y="173"/>
                  </a:cubicBezTo>
                  <a:cubicBezTo>
                    <a:pt x="165" y="173"/>
                    <a:pt x="166" y="175"/>
                    <a:pt x="166" y="176"/>
                  </a:cubicBezTo>
                  <a:cubicBezTo>
                    <a:pt x="167" y="176"/>
                    <a:pt x="167" y="178"/>
                    <a:pt x="168" y="179"/>
                  </a:cubicBezTo>
                  <a:cubicBezTo>
                    <a:pt x="169" y="179"/>
                    <a:pt x="174" y="181"/>
                    <a:pt x="174" y="181"/>
                  </a:cubicBezTo>
                  <a:cubicBezTo>
                    <a:pt x="174" y="181"/>
                    <a:pt x="180" y="183"/>
                    <a:pt x="180" y="183"/>
                  </a:cubicBezTo>
                  <a:cubicBezTo>
                    <a:pt x="181" y="183"/>
                    <a:pt x="183" y="183"/>
                    <a:pt x="183" y="183"/>
                  </a:cubicBezTo>
                  <a:cubicBezTo>
                    <a:pt x="186" y="186"/>
                    <a:pt x="186" y="186"/>
                    <a:pt x="186" y="186"/>
                  </a:cubicBezTo>
                  <a:cubicBezTo>
                    <a:pt x="192" y="185"/>
                    <a:pt x="192" y="185"/>
                    <a:pt x="192" y="185"/>
                  </a:cubicBezTo>
                  <a:cubicBezTo>
                    <a:pt x="198" y="184"/>
                    <a:pt x="198" y="184"/>
                    <a:pt x="198" y="184"/>
                  </a:cubicBezTo>
                  <a:cubicBezTo>
                    <a:pt x="199" y="186"/>
                    <a:pt x="199" y="186"/>
                    <a:pt x="199" y="186"/>
                  </a:cubicBezTo>
                  <a:cubicBezTo>
                    <a:pt x="199" y="186"/>
                    <a:pt x="202" y="188"/>
                    <a:pt x="202" y="188"/>
                  </a:cubicBezTo>
                  <a:cubicBezTo>
                    <a:pt x="202" y="189"/>
                    <a:pt x="204" y="193"/>
                    <a:pt x="204" y="193"/>
                  </a:cubicBezTo>
                  <a:cubicBezTo>
                    <a:pt x="204" y="193"/>
                    <a:pt x="204" y="196"/>
                    <a:pt x="204" y="196"/>
                  </a:cubicBezTo>
                  <a:cubicBezTo>
                    <a:pt x="204" y="197"/>
                    <a:pt x="206" y="201"/>
                    <a:pt x="206" y="201"/>
                  </a:cubicBezTo>
                  <a:cubicBezTo>
                    <a:pt x="207" y="202"/>
                    <a:pt x="211" y="206"/>
                    <a:pt x="211" y="207"/>
                  </a:cubicBezTo>
                  <a:cubicBezTo>
                    <a:pt x="211" y="207"/>
                    <a:pt x="213" y="210"/>
                    <a:pt x="214" y="210"/>
                  </a:cubicBezTo>
                  <a:cubicBezTo>
                    <a:pt x="214" y="210"/>
                    <a:pt x="215" y="209"/>
                    <a:pt x="215" y="209"/>
                  </a:cubicBezTo>
                  <a:cubicBezTo>
                    <a:pt x="216" y="209"/>
                    <a:pt x="219" y="207"/>
                    <a:pt x="219" y="207"/>
                  </a:cubicBezTo>
                  <a:cubicBezTo>
                    <a:pt x="219" y="207"/>
                    <a:pt x="222" y="207"/>
                    <a:pt x="222" y="208"/>
                  </a:cubicBezTo>
                  <a:cubicBezTo>
                    <a:pt x="222" y="209"/>
                    <a:pt x="226" y="212"/>
                    <a:pt x="226" y="212"/>
                  </a:cubicBezTo>
                  <a:cubicBezTo>
                    <a:pt x="226" y="212"/>
                    <a:pt x="227" y="216"/>
                    <a:pt x="227" y="216"/>
                  </a:cubicBezTo>
                  <a:cubicBezTo>
                    <a:pt x="226" y="217"/>
                    <a:pt x="223" y="218"/>
                    <a:pt x="223" y="219"/>
                  </a:cubicBezTo>
                  <a:cubicBezTo>
                    <a:pt x="222" y="219"/>
                    <a:pt x="219" y="219"/>
                    <a:pt x="219" y="219"/>
                  </a:cubicBezTo>
                  <a:cubicBezTo>
                    <a:pt x="218" y="220"/>
                    <a:pt x="214" y="221"/>
                    <a:pt x="214" y="221"/>
                  </a:cubicBezTo>
                  <a:cubicBezTo>
                    <a:pt x="214" y="217"/>
                    <a:pt x="214" y="217"/>
                    <a:pt x="214" y="217"/>
                  </a:cubicBezTo>
                  <a:cubicBezTo>
                    <a:pt x="214" y="217"/>
                    <a:pt x="214" y="216"/>
                    <a:pt x="213" y="216"/>
                  </a:cubicBezTo>
                  <a:cubicBezTo>
                    <a:pt x="213" y="216"/>
                    <a:pt x="207" y="214"/>
                    <a:pt x="207" y="214"/>
                  </a:cubicBezTo>
                  <a:cubicBezTo>
                    <a:pt x="206" y="209"/>
                    <a:pt x="206" y="209"/>
                    <a:pt x="206" y="209"/>
                  </a:cubicBezTo>
                  <a:cubicBezTo>
                    <a:pt x="203" y="206"/>
                    <a:pt x="203" y="206"/>
                    <a:pt x="203" y="206"/>
                  </a:cubicBezTo>
                  <a:cubicBezTo>
                    <a:pt x="200" y="204"/>
                    <a:pt x="200" y="204"/>
                    <a:pt x="200" y="204"/>
                  </a:cubicBezTo>
                  <a:cubicBezTo>
                    <a:pt x="198" y="201"/>
                    <a:pt x="198" y="201"/>
                    <a:pt x="198" y="201"/>
                  </a:cubicBezTo>
                  <a:cubicBezTo>
                    <a:pt x="194" y="201"/>
                    <a:pt x="194" y="201"/>
                    <a:pt x="194" y="201"/>
                  </a:cubicBezTo>
                  <a:cubicBezTo>
                    <a:pt x="194" y="201"/>
                    <a:pt x="192" y="202"/>
                    <a:pt x="192" y="202"/>
                  </a:cubicBezTo>
                  <a:cubicBezTo>
                    <a:pt x="191" y="203"/>
                    <a:pt x="187" y="202"/>
                    <a:pt x="187" y="202"/>
                  </a:cubicBezTo>
                  <a:cubicBezTo>
                    <a:pt x="184" y="203"/>
                    <a:pt x="184" y="203"/>
                    <a:pt x="184" y="203"/>
                  </a:cubicBezTo>
                  <a:cubicBezTo>
                    <a:pt x="184" y="205"/>
                    <a:pt x="184" y="205"/>
                    <a:pt x="184" y="205"/>
                  </a:cubicBezTo>
                  <a:cubicBezTo>
                    <a:pt x="189" y="205"/>
                    <a:pt x="189" y="205"/>
                    <a:pt x="189" y="205"/>
                  </a:cubicBezTo>
                  <a:cubicBezTo>
                    <a:pt x="193" y="206"/>
                    <a:pt x="193" y="206"/>
                    <a:pt x="193" y="206"/>
                  </a:cubicBezTo>
                  <a:cubicBezTo>
                    <a:pt x="199" y="207"/>
                    <a:pt x="199" y="207"/>
                    <a:pt x="199" y="207"/>
                  </a:cubicBezTo>
                  <a:cubicBezTo>
                    <a:pt x="199" y="211"/>
                    <a:pt x="199" y="211"/>
                    <a:pt x="199" y="211"/>
                  </a:cubicBezTo>
                  <a:cubicBezTo>
                    <a:pt x="199" y="211"/>
                    <a:pt x="200" y="213"/>
                    <a:pt x="200" y="214"/>
                  </a:cubicBezTo>
                  <a:cubicBezTo>
                    <a:pt x="200" y="215"/>
                    <a:pt x="202" y="219"/>
                    <a:pt x="202" y="219"/>
                  </a:cubicBezTo>
                  <a:cubicBezTo>
                    <a:pt x="204" y="225"/>
                    <a:pt x="204" y="225"/>
                    <a:pt x="204" y="225"/>
                  </a:cubicBezTo>
                  <a:cubicBezTo>
                    <a:pt x="206" y="229"/>
                    <a:pt x="206" y="229"/>
                    <a:pt x="206" y="229"/>
                  </a:cubicBezTo>
                  <a:cubicBezTo>
                    <a:pt x="208" y="230"/>
                    <a:pt x="208" y="230"/>
                    <a:pt x="208" y="230"/>
                  </a:cubicBezTo>
                  <a:cubicBezTo>
                    <a:pt x="208" y="234"/>
                    <a:pt x="208" y="234"/>
                    <a:pt x="208" y="234"/>
                  </a:cubicBezTo>
                  <a:cubicBezTo>
                    <a:pt x="210" y="235"/>
                    <a:pt x="210" y="235"/>
                    <a:pt x="210" y="235"/>
                  </a:cubicBezTo>
                  <a:cubicBezTo>
                    <a:pt x="210" y="235"/>
                    <a:pt x="209" y="236"/>
                    <a:pt x="209" y="237"/>
                  </a:cubicBezTo>
                  <a:cubicBezTo>
                    <a:pt x="209" y="237"/>
                    <a:pt x="207" y="240"/>
                    <a:pt x="207" y="240"/>
                  </a:cubicBezTo>
                  <a:cubicBezTo>
                    <a:pt x="207" y="240"/>
                    <a:pt x="205" y="240"/>
                    <a:pt x="204" y="240"/>
                  </a:cubicBezTo>
                  <a:cubicBezTo>
                    <a:pt x="204" y="239"/>
                    <a:pt x="203" y="237"/>
                    <a:pt x="202" y="237"/>
                  </a:cubicBezTo>
                  <a:cubicBezTo>
                    <a:pt x="200" y="236"/>
                    <a:pt x="200" y="234"/>
                    <a:pt x="199" y="234"/>
                  </a:cubicBezTo>
                  <a:cubicBezTo>
                    <a:pt x="198" y="234"/>
                    <a:pt x="195" y="234"/>
                    <a:pt x="195" y="234"/>
                  </a:cubicBezTo>
                  <a:cubicBezTo>
                    <a:pt x="195" y="234"/>
                    <a:pt x="193" y="231"/>
                    <a:pt x="192" y="230"/>
                  </a:cubicBezTo>
                  <a:cubicBezTo>
                    <a:pt x="192" y="230"/>
                    <a:pt x="191" y="229"/>
                    <a:pt x="190" y="228"/>
                  </a:cubicBezTo>
                  <a:cubicBezTo>
                    <a:pt x="189" y="227"/>
                    <a:pt x="187" y="224"/>
                    <a:pt x="187" y="225"/>
                  </a:cubicBezTo>
                  <a:cubicBezTo>
                    <a:pt x="187" y="227"/>
                    <a:pt x="188" y="229"/>
                    <a:pt x="187" y="229"/>
                  </a:cubicBezTo>
                  <a:cubicBezTo>
                    <a:pt x="185" y="229"/>
                    <a:pt x="184" y="229"/>
                    <a:pt x="184" y="229"/>
                  </a:cubicBezTo>
                  <a:cubicBezTo>
                    <a:pt x="184" y="229"/>
                    <a:pt x="182" y="231"/>
                    <a:pt x="181" y="232"/>
                  </a:cubicBezTo>
                  <a:cubicBezTo>
                    <a:pt x="181" y="232"/>
                    <a:pt x="182" y="232"/>
                    <a:pt x="180" y="233"/>
                  </a:cubicBezTo>
                  <a:cubicBezTo>
                    <a:pt x="179" y="233"/>
                    <a:pt x="177" y="233"/>
                    <a:pt x="177" y="233"/>
                  </a:cubicBezTo>
                  <a:cubicBezTo>
                    <a:pt x="177" y="232"/>
                    <a:pt x="177" y="232"/>
                    <a:pt x="177" y="231"/>
                  </a:cubicBezTo>
                  <a:cubicBezTo>
                    <a:pt x="178" y="230"/>
                    <a:pt x="184" y="227"/>
                    <a:pt x="184" y="227"/>
                  </a:cubicBezTo>
                  <a:cubicBezTo>
                    <a:pt x="184" y="226"/>
                    <a:pt x="182" y="223"/>
                    <a:pt x="182" y="223"/>
                  </a:cubicBezTo>
                  <a:cubicBezTo>
                    <a:pt x="181" y="224"/>
                    <a:pt x="181" y="224"/>
                    <a:pt x="181" y="224"/>
                  </a:cubicBezTo>
                  <a:cubicBezTo>
                    <a:pt x="178" y="226"/>
                    <a:pt x="178" y="226"/>
                    <a:pt x="178" y="226"/>
                  </a:cubicBezTo>
                  <a:cubicBezTo>
                    <a:pt x="174" y="229"/>
                    <a:pt x="174" y="229"/>
                    <a:pt x="174" y="229"/>
                  </a:cubicBezTo>
                  <a:cubicBezTo>
                    <a:pt x="171" y="230"/>
                    <a:pt x="171" y="230"/>
                    <a:pt x="171" y="230"/>
                  </a:cubicBezTo>
                  <a:cubicBezTo>
                    <a:pt x="168" y="232"/>
                    <a:pt x="168" y="232"/>
                    <a:pt x="168" y="232"/>
                  </a:cubicBezTo>
                  <a:cubicBezTo>
                    <a:pt x="164" y="233"/>
                    <a:pt x="164" y="233"/>
                    <a:pt x="164" y="233"/>
                  </a:cubicBezTo>
                  <a:cubicBezTo>
                    <a:pt x="160" y="233"/>
                    <a:pt x="160" y="233"/>
                    <a:pt x="160" y="233"/>
                  </a:cubicBezTo>
                  <a:cubicBezTo>
                    <a:pt x="158" y="232"/>
                    <a:pt x="158" y="232"/>
                    <a:pt x="158" y="232"/>
                  </a:cubicBezTo>
                  <a:cubicBezTo>
                    <a:pt x="156" y="229"/>
                    <a:pt x="156" y="229"/>
                    <a:pt x="156" y="229"/>
                  </a:cubicBezTo>
                  <a:cubicBezTo>
                    <a:pt x="155" y="229"/>
                    <a:pt x="155" y="229"/>
                    <a:pt x="155" y="229"/>
                  </a:cubicBezTo>
                  <a:cubicBezTo>
                    <a:pt x="155" y="229"/>
                    <a:pt x="154" y="227"/>
                    <a:pt x="155" y="226"/>
                  </a:cubicBezTo>
                  <a:cubicBezTo>
                    <a:pt x="155" y="226"/>
                    <a:pt x="156" y="225"/>
                    <a:pt x="158" y="225"/>
                  </a:cubicBezTo>
                  <a:cubicBezTo>
                    <a:pt x="160" y="225"/>
                    <a:pt x="161" y="225"/>
                    <a:pt x="162" y="225"/>
                  </a:cubicBezTo>
                  <a:cubicBezTo>
                    <a:pt x="163" y="225"/>
                    <a:pt x="164" y="224"/>
                    <a:pt x="164" y="224"/>
                  </a:cubicBezTo>
                  <a:cubicBezTo>
                    <a:pt x="164" y="224"/>
                    <a:pt x="165" y="224"/>
                    <a:pt x="165" y="223"/>
                  </a:cubicBezTo>
                  <a:cubicBezTo>
                    <a:pt x="165" y="222"/>
                    <a:pt x="162" y="218"/>
                    <a:pt x="162" y="218"/>
                  </a:cubicBezTo>
                  <a:cubicBezTo>
                    <a:pt x="162" y="218"/>
                    <a:pt x="158" y="218"/>
                    <a:pt x="157" y="219"/>
                  </a:cubicBezTo>
                  <a:cubicBezTo>
                    <a:pt x="155" y="219"/>
                    <a:pt x="155" y="221"/>
                    <a:pt x="153" y="220"/>
                  </a:cubicBezTo>
                  <a:cubicBezTo>
                    <a:pt x="151" y="219"/>
                    <a:pt x="146" y="217"/>
                    <a:pt x="146" y="217"/>
                  </a:cubicBezTo>
                  <a:cubicBezTo>
                    <a:pt x="142" y="213"/>
                    <a:pt x="142" y="213"/>
                    <a:pt x="142" y="213"/>
                  </a:cubicBezTo>
                  <a:cubicBezTo>
                    <a:pt x="140" y="215"/>
                    <a:pt x="140" y="215"/>
                    <a:pt x="140" y="215"/>
                  </a:cubicBezTo>
                  <a:cubicBezTo>
                    <a:pt x="137" y="217"/>
                    <a:pt x="137" y="217"/>
                    <a:pt x="137" y="217"/>
                  </a:cubicBezTo>
                  <a:cubicBezTo>
                    <a:pt x="137" y="217"/>
                    <a:pt x="137" y="219"/>
                    <a:pt x="135" y="217"/>
                  </a:cubicBezTo>
                  <a:cubicBezTo>
                    <a:pt x="133" y="214"/>
                    <a:pt x="133" y="212"/>
                    <a:pt x="133" y="212"/>
                  </a:cubicBezTo>
                  <a:cubicBezTo>
                    <a:pt x="130" y="212"/>
                    <a:pt x="130" y="212"/>
                    <a:pt x="130" y="212"/>
                  </a:cubicBezTo>
                  <a:cubicBezTo>
                    <a:pt x="129" y="215"/>
                    <a:pt x="129" y="215"/>
                    <a:pt x="129" y="215"/>
                  </a:cubicBezTo>
                  <a:cubicBezTo>
                    <a:pt x="129" y="215"/>
                    <a:pt x="127" y="218"/>
                    <a:pt x="127" y="218"/>
                  </a:cubicBezTo>
                  <a:cubicBezTo>
                    <a:pt x="126" y="218"/>
                    <a:pt x="123" y="218"/>
                    <a:pt x="122" y="219"/>
                  </a:cubicBezTo>
                  <a:cubicBezTo>
                    <a:pt x="122" y="219"/>
                    <a:pt x="117" y="219"/>
                    <a:pt x="117" y="219"/>
                  </a:cubicBezTo>
                  <a:cubicBezTo>
                    <a:pt x="110" y="217"/>
                    <a:pt x="110" y="217"/>
                    <a:pt x="110" y="217"/>
                  </a:cubicBezTo>
                  <a:cubicBezTo>
                    <a:pt x="110" y="217"/>
                    <a:pt x="108" y="218"/>
                    <a:pt x="108" y="218"/>
                  </a:cubicBezTo>
                  <a:cubicBezTo>
                    <a:pt x="107" y="219"/>
                    <a:pt x="97" y="221"/>
                    <a:pt x="97" y="221"/>
                  </a:cubicBezTo>
                  <a:cubicBezTo>
                    <a:pt x="92" y="224"/>
                    <a:pt x="92" y="224"/>
                    <a:pt x="92" y="224"/>
                  </a:cubicBezTo>
                  <a:cubicBezTo>
                    <a:pt x="89" y="224"/>
                    <a:pt x="89" y="224"/>
                    <a:pt x="89" y="224"/>
                  </a:cubicBezTo>
                  <a:cubicBezTo>
                    <a:pt x="86" y="220"/>
                    <a:pt x="86" y="220"/>
                    <a:pt x="86" y="220"/>
                  </a:cubicBezTo>
                  <a:cubicBezTo>
                    <a:pt x="84" y="217"/>
                    <a:pt x="84" y="217"/>
                    <a:pt x="84" y="217"/>
                  </a:cubicBezTo>
                  <a:cubicBezTo>
                    <a:pt x="84" y="221"/>
                    <a:pt x="84" y="221"/>
                    <a:pt x="84" y="221"/>
                  </a:cubicBezTo>
                  <a:cubicBezTo>
                    <a:pt x="83" y="223"/>
                    <a:pt x="83" y="223"/>
                    <a:pt x="83" y="223"/>
                  </a:cubicBezTo>
                  <a:cubicBezTo>
                    <a:pt x="83" y="223"/>
                    <a:pt x="79" y="227"/>
                    <a:pt x="78" y="228"/>
                  </a:cubicBezTo>
                  <a:cubicBezTo>
                    <a:pt x="78" y="228"/>
                    <a:pt x="73" y="223"/>
                    <a:pt x="73" y="223"/>
                  </a:cubicBezTo>
                  <a:cubicBezTo>
                    <a:pt x="72" y="216"/>
                    <a:pt x="72" y="216"/>
                    <a:pt x="72" y="216"/>
                  </a:cubicBezTo>
                  <a:cubicBezTo>
                    <a:pt x="67" y="211"/>
                    <a:pt x="67" y="211"/>
                    <a:pt x="67" y="211"/>
                  </a:cubicBezTo>
                  <a:cubicBezTo>
                    <a:pt x="64" y="212"/>
                    <a:pt x="64" y="212"/>
                    <a:pt x="64" y="212"/>
                  </a:cubicBezTo>
                  <a:cubicBezTo>
                    <a:pt x="63" y="207"/>
                    <a:pt x="63" y="207"/>
                    <a:pt x="63" y="207"/>
                  </a:cubicBezTo>
                  <a:cubicBezTo>
                    <a:pt x="61" y="204"/>
                    <a:pt x="61" y="204"/>
                    <a:pt x="61" y="204"/>
                  </a:cubicBezTo>
                  <a:cubicBezTo>
                    <a:pt x="57" y="204"/>
                    <a:pt x="57" y="204"/>
                    <a:pt x="57" y="204"/>
                  </a:cubicBezTo>
                  <a:cubicBezTo>
                    <a:pt x="56" y="206"/>
                    <a:pt x="56" y="206"/>
                    <a:pt x="56" y="206"/>
                  </a:cubicBezTo>
                  <a:cubicBezTo>
                    <a:pt x="55" y="209"/>
                    <a:pt x="55" y="209"/>
                    <a:pt x="55" y="209"/>
                  </a:cubicBezTo>
                  <a:cubicBezTo>
                    <a:pt x="55" y="209"/>
                    <a:pt x="56" y="212"/>
                    <a:pt x="56" y="212"/>
                  </a:cubicBezTo>
                  <a:cubicBezTo>
                    <a:pt x="56" y="213"/>
                    <a:pt x="55" y="214"/>
                    <a:pt x="54" y="214"/>
                  </a:cubicBezTo>
                  <a:cubicBezTo>
                    <a:pt x="54" y="214"/>
                    <a:pt x="49" y="216"/>
                    <a:pt x="49" y="216"/>
                  </a:cubicBezTo>
                  <a:cubicBezTo>
                    <a:pt x="49" y="216"/>
                    <a:pt x="48" y="213"/>
                    <a:pt x="48" y="212"/>
                  </a:cubicBezTo>
                  <a:cubicBezTo>
                    <a:pt x="48" y="210"/>
                    <a:pt x="48" y="207"/>
                    <a:pt x="48" y="207"/>
                  </a:cubicBezTo>
                  <a:cubicBezTo>
                    <a:pt x="48" y="207"/>
                    <a:pt x="52" y="205"/>
                    <a:pt x="52" y="205"/>
                  </a:cubicBezTo>
                  <a:cubicBezTo>
                    <a:pt x="52" y="204"/>
                    <a:pt x="55" y="199"/>
                    <a:pt x="55" y="199"/>
                  </a:cubicBezTo>
                  <a:cubicBezTo>
                    <a:pt x="55" y="196"/>
                    <a:pt x="55" y="196"/>
                    <a:pt x="55" y="196"/>
                  </a:cubicBezTo>
                  <a:cubicBezTo>
                    <a:pt x="55" y="196"/>
                    <a:pt x="59" y="195"/>
                    <a:pt x="60" y="195"/>
                  </a:cubicBezTo>
                  <a:cubicBezTo>
                    <a:pt x="61" y="195"/>
                    <a:pt x="63" y="195"/>
                    <a:pt x="64" y="196"/>
                  </a:cubicBezTo>
                  <a:cubicBezTo>
                    <a:pt x="66" y="197"/>
                    <a:pt x="65" y="197"/>
                    <a:pt x="67" y="197"/>
                  </a:cubicBezTo>
                  <a:cubicBezTo>
                    <a:pt x="69" y="196"/>
                    <a:pt x="71" y="195"/>
                    <a:pt x="71" y="194"/>
                  </a:cubicBezTo>
                  <a:cubicBezTo>
                    <a:pt x="71" y="193"/>
                    <a:pt x="72" y="189"/>
                    <a:pt x="69" y="189"/>
                  </a:cubicBezTo>
                  <a:cubicBezTo>
                    <a:pt x="67" y="189"/>
                    <a:pt x="64" y="191"/>
                    <a:pt x="63" y="191"/>
                  </a:cubicBezTo>
                  <a:cubicBezTo>
                    <a:pt x="62" y="192"/>
                    <a:pt x="61" y="191"/>
                    <a:pt x="59" y="190"/>
                  </a:cubicBezTo>
                  <a:cubicBezTo>
                    <a:pt x="58" y="190"/>
                    <a:pt x="56" y="189"/>
                    <a:pt x="56" y="189"/>
                  </a:cubicBezTo>
                  <a:cubicBezTo>
                    <a:pt x="53" y="192"/>
                    <a:pt x="53" y="192"/>
                    <a:pt x="53" y="192"/>
                  </a:cubicBezTo>
                  <a:cubicBezTo>
                    <a:pt x="53" y="192"/>
                    <a:pt x="55" y="196"/>
                    <a:pt x="51" y="193"/>
                  </a:cubicBezTo>
                  <a:cubicBezTo>
                    <a:pt x="47" y="191"/>
                    <a:pt x="47" y="190"/>
                    <a:pt x="47" y="190"/>
                  </a:cubicBezTo>
                  <a:cubicBezTo>
                    <a:pt x="43" y="186"/>
                    <a:pt x="43" y="186"/>
                    <a:pt x="43" y="186"/>
                  </a:cubicBezTo>
                  <a:cubicBezTo>
                    <a:pt x="41" y="179"/>
                    <a:pt x="41" y="179"/>
                    <a:pt x="41" y="179"/>
                  </a:cubicBezTo>
                  <a:cubicBezTo>
                    <a:pt x="38" y="175"/>
                    <a:pt x="38" y="175"/>
                    <a:pt x="38" y="175"/>
                  </a:cubicBezTo>
                  <a:cubicBezTo>
                    <a:pt x="38" y="175"/>
                    <a:pt x="37" y="177"/>
                    <a:pt x="36" y="179"/>
                  </a:cubicBezTo>
                  <a:cubicBezTo>
                    <a:pt x="35" y="180"/>
                    <a:pt x="33" y="180"/>
                    <a:pt x="32" y="179"/>
                  </a:cubicBezTo>
                  <a:cubicBezTo>
                    <a:pt x="32" y="177"/>
                    <a:pt x="29" y="173"/>
                    <a:pt x="29" y="173"/>
                  </a:cubicBezTo>
                  <a:cubicBezTo>
                    <a:pt x="30" y="169"/>
                    <a:pt x="30" y="169"/>
                    <a:pt x="30" y="169"/>
                  </a:cubicBezTo>
                  <a:cubicBezTo>
                    <a:pt x="26" y="168"/>
                    <a:pt x="26" y="168"/>
                    <a:pt x="26" y="168"/>
                  </a:cubicBezTo>
                  <a:cubicBezTo>
                    <a:pt x="26" y="168"/>
                    <a:pt x="24" y="167"/>
                    <a:pt x="24" y="166"/>
                  </a:cubicBezTo>
                  <a:cubicBezTo>
                    <a:pt x="25" y="164"/>
                    <a:pt x="27" y="161"/>
                    <a:pt x="27" y="161"/>
                  </a:cubicBezTo>
                  <a:cubicBezTo>
                    <a:pt x="29" y="157"/>
                    <a:pt x="29" y="157"/>
                    <a:pt x="29" y="157"/>
                  </a:cubicBezTo>
                  <a:cubicBezTo>
                    <a:pt x="29" y="157"/>
                    <a:pt x="29" y="154"/>
                    <a:pt x="28" y="153"/>
                  </a:cubicBezTo>
                  <a:cubicBezTo>
                    <a:pt x="28" y="152"/>
                    <a:pt x="27" y="139"/>
                    <a:pt x="27" y="139"/>
                  </a:cubicBezTo>
                  <a:cubicBezTo>
                    <a:pt x="35" y="134"/>
                    <a:pt x="35" y="134"/>
                    <a:pt x="35" y="134"/>
                  </a:cubicBezTo>
                  <a:cubicBezTo>
                    <a:pt x="40" y="126"/>
                    <a:pt x="40" y="126"/>
                    <a:pt x="40" y="126"/>
                  </a:cubicBezTo>
                  <a:cubicBezTo>
                    <a:pt x="42" y="117"/>
                    <a:pt x="42" y="117"/>
                    <a:pt x="42" y="117"/>
                  </a:cubicBezTo>
                  <a:cubicBezTo>
                    <a:pt x="45" y="109"/>
                    <a:pt x="45" y="109"/>
                    <a:pt x="45" y="109"/>
                  </a:cubicBezTo>
                  <a:cubicBezTo>
                    <a:pt x="45" y="109"/>
                    <a:pt x="49" y="105"/>
                    <a:pt x="49" y="106"/>
                  </a:cubicBezTo>
                  <a:cubicBezTo>
                    <a:pt x="50" y="107"/>
                    <a:pt x="49" y="98"/>
                    <a:pt x="49" y="98"/>
                  </a:cubicBezTo>
                  <a:cubicBezTo>
                    <a:pt x="46" y="95"/>
                    <a:pt x="46" y="95"/>
                    <a:pt x="46" y="95"/>
                  </a:cubicBezTo>
                  <a:cubicBezTo>
                    <a:pt x="46" y="90"/>
                    <a:pt x="46" y="90"/>
                    <a:pt x="46" y="90"/>
                  </a:cubicBezTo>
                  <a:cubicBezTo>
                    <a:pt x="46" y="90"/>
                    <a:pt x="51" y="89"/>
                    <a:pt x="52" y="89"/>
                  </a:cubicBezTo>
                  <a:cubicBezTo>
                    <a:pt x="53" y="89"/>
                    <a:pt x="55" y="88"/>
                    <a:pt x="58" y="87"/>
                  </a:cubicBezTo>
                  <a:cubicBezTo>
                    <a:pt x="60" y="87"/>
                    <a:pt x="62" y="85"/>
                    <a:pt x="64" y="85"/>
                  </a:cubicBezTo>
                  <a:cubicBezTo>
                    <a:pt x="65" y="85"/>
                    <a:pt x="70" y="85"/>
                    <a:pt x="70" y="85"/>
                  </a:cubicBezTo>
                  <a:cubicBezTo>
                    <a:pt x="70" y="85"/>
                    <a:pt x="75" y="82"/>
                    <a:pt x="76" y="81"/>
                  </a:cubicBezTo>
                  <a:cubicBezTo>
                    <a:pt x="77" y="80"/>
                    <a:pt x="80" y="76"/>
                    <a:pt x="80" y="76"/>
                  </a:cubicBezTo>
                  <a:cubicBezTo>
                    <a:pt x="80" y="76"/>
                    <a:pt x="81" y="71"/>
                    <a:pt x="83" y="70"/>
                  </a:cubicBezTo>
                  <a:cubicBezTo>
                    <a:pt x="84" y="70"/>
                    <a:pt x="87" y="68"/>
                    <a:pt x="89" y="68"/>
                  </a:cubicBezTo>
                  <a:cubicBezTo>
                    <a:pt x="91" y="67"/>
                    <a:pt x="96" y="66"/>
                    <a:pt x="97" y="66"/>
                  </a:cubicBezTo>
                  <a:cubicBezTo>
                    <a:pt x="98" y="66"/>
                    <a:pt x="110" y="64"/>
                    <a:pt x="110" y="64"/>
                  </a:cubicBezTo>
                  <a:cubicBezTo>
                    <a:pt x="115" y="60"/>
                    <a:pt x="115" y="60"/>
                    <a:pt x="115" y="60"/>
                  </a:cubicBezTo>
                  <a:cubicBezTo>
                    <a:pt x="114" y="51"/>
                    <a:pt x="114" y="51"/>
                    <a:pt x="114" y="51"/>
                  </a:cubicBezTo>
                  <a:cubicBezTo>
                    <a:pt x="129" y="49"/>
                    <a:pt x="129" y="49"/>
                    <a:pt x="129" y="49"/>
                  </a:cubicBezTo>
                  <a:cubicBezTo>
                    <a:pt x="135" y="45"/>
                    <a:pt x="135" y="45"/>
                    <a:pt x="135" y="45"/>
                  </a:cubicBezTo>
                  <a:cubicBezTo>
                    <a:pt x="135" y="45"/>
                    <a:pt x="138" y="42"/>
                    <a:pt x="139" y="42"/>
                  </a:cubicBezTo>
                  <a:cubicBezTo>
                    <a:pt x="140" y="43"/>
                    <a:pt x="142" y="42"/>
                    <a:pt x="142" y="42"/>
                  </a:cubicBezTo>
                  <a:cubicBezTo>
                    <a:pt x="149" y="40"/>
                    <a:pt x="149" y="40"/>
                    <a:pt x="149" y="40"/>
                  </a:cubicBezTo>
                  <a:cubicBezTo>
                    <a:pt x="149" y="40"/>
                    <a:pt x="158" y="37"/>
                    <a:pt x="159" y="36"/>
                  </a:cubicBezTo>
                  <a:cubicBezTo>
                    <a:pt x="159" y="36"/>
                    <a:pt x="164" y="34"/>
                    <a:pt x="164" y="34"/>
                  </a:cubicBezTo>
                  <a:cubicBezTo>
                    <a:pt x="166" y="30"/>
                    <a:pt x="166" y="30"/>
                    <a:pt x="166" y="30"/>
                  </a:cubicBezTo>
                  <a:cubicBezTo>
                    <a:pt x="166" y="30"/>
                    <a:pt x="168" y="28"/>
                    <a:pt x="171" y="28"/>
                  </a:cubicBezTo>
                  <a:cubicBezTo>
                    <a:pt x="173" y="28"/>
                    <a:pt x="175" y="28"/>
                    <a:pt x="176" y="28"/>
                  </a:cubicBezTo>
                  <a:cubicBezTo>
                    <a:pt x="176" y="27"/>
                    <a:pt x="177" y="25"/>
                    <a:pt x="178" y="25"/>
                  </a:cubicBezTo>
                  <a:cubicBezTo>
                    <a:pt x="179" y="25"/>
                    <a:pt x="185" y="24"/>
                    <a:pt x="185" y="24"/>
                  </a:cubicBezTo>
                  <a:cubicBezTo>
                    <a:pt x="188" y="29"/>
                    <a:pt x="188" y="29"/>
                    <a:pt x="188" y="29"/>
                  </a:cubicBezTo>
                  <a:cubicBezTo>
                    <a:pt x="188" y="29"/>
                    <a:pt x="194" y="33"/>
                    <a:pt x="195" y="33"/>
                  </a:cubicBezTo>
                  <a:cubicBezTo>
                    <a:pt x="196" y="33"/>
                    <a:pt x="201" y="29"/>
                    <a:pt x="201" y="29"/>
                  </a:cubicBezTo>
                  <a:cubicBezTo>
                    <a:pt x="211" y="32"/>
                    <a:pt x="211" y="32"/>
                    <a:pt x="211" y="32"/>
                  </a:cubicBezTo>
                  <a:cubicBezTo>
                    <a:pt x="219" y="34"/>
                    <a:pt x="219" y="34"/>
                    <a:pt x="219" y="34"/>
                  </a:cubicBezTo>
                  <a:cubicBezTo>
                    <a:pt x="222" y="32"/>
                    <a:pt x="222" y="32"/>
                    <a:pt x="222" y="32"/>
                  </a:cubicBezTo>
                  <a:close/>
                  <a:moveTo>
                    <a:pt x="188" y="149"/>
                  </a:moveTo>
                  <a:cubicBezTo>
                    <a:pt x="188" y="149"/>
                    <a:pt x="188" y="149"/>
                    <a:pt x="188" y="149"/>
                  </a:cubicBezTo>
                  <a:cubicBezTo>
                    <a:pt x="189" y="150"/>
                    <a:pt x="189" y="150"/>
                    <a:pt x="189" y="150"/>
                  </a:cubicBezTo>
                  <a:cubicBezTo>
                    <a:pt x="189" y="150"/>
                    <a:pt x="191" y="150"/>
                    <a:pt x="192" y="149"/>
                  </a:cubicBezTo>
                  <a:cubicBezTo>
                    <a:pt x="193" y="149"/>
                    <a:pt x="191" y="148"/>
                    <a:pt x="191" y="148"/>
                  </a:cubicBezTo>
                  <a:cubicBezTo>
                    <a:pt x="189" y="148"/>
                    <a:pt x="189" y="148"/>
                    <a:pt x="189" y="148"/>
                  </a:cubicBezTo>
                  <a:cubicBezTo>
                    <a:pt x="189" y="148"/>
                    <a:pt x="188" y="149"/>
                    <a:pt x="188" y="149"/>
                  </a:cubicBezTo>
                  <a:close/>
                  <a:moveTo>
                    <a:pt x="184" y="157"/>
                  </a:moveTo>
                  <a:cubicBezTo>
                    <a:pt x="184" y="157"/>
                    <a:pt x="184" y="157"/>
                    <a:pt x="184" y="157"/>
                  </a:cubicBezTo>
                  <a:cubicBezTo>
                    <a:pt x="185" y="158"/>
                    <a:pt x="185" y="158"/>
                    <a:pt x="185" y="158"/>
                  </a:cubicBezTo>
                  <a:cubicBezTo>
                    <a:pt x="185" y="158"/>
                    <a:pt x="186" y="155"/>
                    <a:pt x="187" y="154"/>
                  </a:cubicBezTo>
                  <a:cubicBezTo>
                    <a:pt x="188" y="152"/>
                    <a:pt x="186" y="153"/>
                    <a:pt x="186" y="153"/>
                  </a:cubicBezTo>
                  <a:cubicBezTo>
                    <a:pt x="185" y="154"/>
                    <a:pt x="185" y="154"/>
                    <a:pt x="185" y="154"/>
                  </a:cubicBezTo>
                  <a:cubicBezTo>
                    <a:pt x="185" y="154"/>
                    <a:pt x="184" y="157"/>
                    <a:pt x="184" y="157"/>
                  </a:cubicBezTo>
                  <a:close/>
                  <a:moveTo>
                    <a:pt x="318" y="231"/>
                  </a:moveTo>
                  <a:cubicBezTo>
                    <a:pt x="318" y="231"/>
                    <a:pt x="318" y="231"/>
                    <a:pt x="318" y="231"/>
                  </a:cubicBezTo>
                  <a:cubicBezTo>
                    <a:pt x="318" y="231"/>
                    <a:pt x="321" y="233"/>
                    <a:pt x="321" y="233"/>
                  </a:cubicBezTo>
                  <a:cubicBezTo>
                    <a:pt x="319" y="237"/>
                    <a:pt x="319" y="237"/>
                    <a:pt x="319" y="237"/>
                  </a:cubicBezTo>
                  <a:cubicBezTo>
                    <a:pt x="316" y="235"/>
                    <a:pt x="316" y="235"/>
                    <a:pt x="316" y="235"/>
                  </a:cubicBezTo>
                  <a:cubicBezTo>
                    <a:pt x="318" y="231"/>
                    <a:pt x="318" y="231"/>
                    <a:pt x="318" y="231"/>
                  </a:cubicBezTo>
                  <a:close/>
                  <a:moveTo>
                    <a:pt x="342" y="250"/>
                  </a:moveTo>
                  <a:cubicBezTo>
                    <a:pt x="342" y="250"/>
                    <a:pt x="342" y="250"/>
                    <a:pt x="342" y="250"/>
                  </a:cubicBezTo>
                  <a:cubicBezTo>
                    <a:pt x="342" y="250"/>
                    <a:pt x="347" y="251"/>
                    <a:pt x="347" y="250"/>
                  </a:cubicBezTo>
                  <a:cubicBezTo>
                    <a:pt x="347" y="249"/>
                    <a:pt x="348" y="247"/>
                    <a:pt x="348" y="247"/>
                  </a:cubicBezTo>
                  <a:cubicBezTo>
                    <a:pt x="347" y="246"/>
                    <a:pt x="344" y="245"/>
                    <a:pt x="344" y="245"/>
                  </a:cubicBezTo>
                  <a:cubicBezTo>
                    <a:pt x="343" y="245"/>
                    <a:pt x="342" y="245"/>
                    <a:pt x="341" y="244"/>
                  </a:cubicBezTo>
                  <a:cubicBezTo>
                    <a:pt x="335" y="237"/>
                    <a:pt x="339" y="246"/>
                    <a:pt x="342" y="247"/>
                  </a:cubicBezTo>
                  <a:cubicBezTo>
                    <a:pt x="342" y="248"/>
                    <a:pt x="342" y="248"/>
                    <a:pt x="342" y="248"/>
                  </a:cubicBezTo>
                  <a:cubicBezTo>
                    <a:pt x="342" y="250"/>
                    <a:pt x="342" y="250"/>
                    <a:pt x="342" y="250"/>
                  </a:cubicBezTo>
                  <a:close/>
                  <a:moveTo>
                    <a:pt x="349" y="257"/>
                  </a:moveTo>
                  <a:cubicBezTo>
                    <a:pt x="349" y="257"/>
                    <a:pt x="349" y="257"/>
                    <a:pt x="349" y="257"/>
                  </a:cubicBezTo>
                  <a:cubicBezTo>
                    <a:pt x="353" y="252"/>
                    <a:pt x="353" y="252"/>
                    <a:pt x="353" y="252"/>
                  </a:cubicBezTo>
                  <a:cubicBezTo>
                    <a:pt x="353" y="252"/>
                    <a:pt x="355" y="250"/>
                    <a:pt x="356" y="250"/>
                  </a:cubicBezTo>
                  <a:cubicBezTo>
                    <a:pt x="357" y="250"/>
                    <a:pt x="361" y="249"/>
                    <a:pt x="361" y="249"/>
                  </a:cubicBezTo>
                  <a:cubicBezTo>
                    <a:pt x="361" y="249"/>
                    <a:pt x="364" y="250"/>
                    <a:pt x="362" y="251"/>
                  </a:cubicBezTo>
                  <a:cubicBezTo>
                    <a:pt x="361" y="252"/>
                    <a:pt x="358" y="254"/>
                    <a:pt x="357" y="254"/>
                  </a:cubicBezTo>
                  <a:cubicBezTo>
                    <a:pt x="356" y="255"/>
                    <a:pt x="354" y="258"/>
                    <a:pt x="354" y="258"/>
                  </a:cubicBezTo>
                  <a:cubicBezTo>
                    <a:pt x="350" y="259"/>
                    <a:pt x="350" y="259"/>
                    <a:pt x="350" y="259"/>
                  </a:cubicBezTo>
                  <a:cubicBezTo>
                    <a:pt x="346" y="261"/>
                    <a:pt x="346" y="261"/>
                    <a:pt x="346" y="261"/>
                  </a:cubicBezTo>
                  <a:cubicBezTo>
                    <a:pt x="347" y="265"/>
                    <a:pt x="347" y="265"/>
                    <a:pt x="347" y="265"/>
                  </a:cubicBezTo>
                  <a:cubicBezTo>
                    <a:pt x="347" y="265"/>
                    <a:pt x="346" y="266"/>
                    <a:pt x="345" y="266"/>
                  </a:cubicBezTo>
                  <a:cubicBezTo>
                    <a:pt x="345" y="265"/>
                    <a:pt x="342" y="263"/>
                    <a:pt x="342" y="263"/>
                  </a:cubicBezTo>
                  <a:cubicBezTo>
                    <a:pt x="343" y="258"/>
                    <a:pt x="343" y="258"/>
                    <a:pt x="343" y="258"/>
                  </a:cubicBezTo>
                  <a:cubicBezTo>
                    <a:pt x="347" y="258"/>
                    <a:pt x="347" y="258"/>
                    <a:pt x="347" y="258"/>
                  </a:cubicBezTo>
                  <a:cubicBezTo>
                    <a:pt x="349" y="257"/>
                    <a:pt x="349" y="257"/>
                    <a:pt x="349" y="257"/>
                  </a:cubicBezTo>
                  <a:close/>
                  <a:moveTo>
                    <a:pt x="388" y="286"/>
                  </a:moveTo>
                  <a:cubicBezTo>
                    <a:pt x="388" y="286"/>
                    <a:pt x="388" y="286"/>
                    <a:pt x="388" y="286"/>
                  </a:cubicBezTo>
                  <a:cubicBezTo>
                    <a:pt x="388" y="286"/>
                    <a:pt x="392" y="290"/>
                    <a:pt x="392" y="290"/>
                  </a:cubicBezTo>
                  <a:cubicBezTo>
                    <a:pt x="391" y="295"/>
                    <a:pt x="391" y="295"/>
                    <a:pt x="391" y="295"/>
                  </a:cubicBezTo>
                  <a:cubicBezTo>
                    <a:pt x="391" y="295"/>
                    <a:pt x="391" y="297"/>
                    <a:pt x="393" y="297"/>
                  </a:cubicBezTo>
                  <a:cubicBezTo>
                    <a:pt x="395" y="298"/>
                    <a:pt x="398" y="298"/>
                    <a:pt x="398" y="296"/>
                  </a:cubicBezTo>
                  <a:cubicBezTo>
                    <a:pt x="398" y="294"/>
                    <a:pt x="399" y="292"/>
                    <a:pt x="400" y="291"/>
                  </a:cubicBezTo>
                  <a:cubicBezTo>
                    <a:pt x="401" y="289"/>
                    <a:pt x="403" y="286"/>
                    <a:pt x="403" y="286"/>
                  </a:cubicBezTo>
                  <a:cubicBezTo>
                    <a:pt x="403" y="286"/>
                    <a:pt x="404" y="286"/>
                    <a:pt x="405" y="285"/>
                  </a:cubicBezTo>
                  <a:cubicBezTo>
                    <a:pt x="406" y="285"/>
                    <a:pt x="404" y="282"/>
                    <a:pt x="404" y="282"/>
                  </a:cubicBezTo>
                  <a:cubicBezTo>
                    <a:pt x="404" y="282"/>
                    <a:pt x="403" y="282"/>
                    <a:pt x="405" y="278"/>
                  </a:cubicBezTo>
                  <a:cubicBezTo>
                    <a:pt x="407" y="275"/>
                    <a:pt x="407" y="275"/>
                    <a:pt x="407" y="275"/>
                  </a:cubicBezTo>
                  <a:cubicBezTo>
                    <a:pt x="407" y="274"/>
                    <a:pt x="408" y="271"/>
                    <a:pt x="408" y="270"/>
                  </a:cubicBezTo>
                  <a:cubicBezTo>
                    <a:pt x="407" y="268"/>
                    <a:pt x="406" y="263"/>
                    <a:pt x="406" y="263"/>
                  </a:cubicBezTo>
                  <a:cubicBezTo>
                    <a:pt x="404" y="265"/>
                    <a:pt x="404" y="265"/>
                    <a:pt x="404" y="265"/>
                  </a:cubicBezTo>
                  <a:cubicBezTo>
                    <a:pt x="404" y="265"/>
                    <a:pt x="402" y="267"/>
                    <a:pt x="400" y="267"/>
                  </a:cubicBezTo>
                  <a:cubicBezTo>
                    <a:pt x="398" y="268"/>
                    <a:pt x="396" y="269"/>
                    <a:pt x="396" y="270"/>
                  </a:cubicBezTo>
                  <a:cubicBezTo>
                    <a:pt x="396" y="270"/>
                    <a:pt x="396" y="273"/>
                    <a:pt x="395" y="274"/>
                  </a:cubicBezTo>
                  <a:cubicBezTo>
                    <a:pt x="394" y="275"/>
                    <a:pt x="391" y="278"/>
                    <a:pt x="391" y="278"/>
                  </a:cubicBezTo>
                  <a:cubicBezTo>
                    <a:pt x="389" y="283"/>
                    <a:pt x="389" y="283"/>
                    <a:pt x="389" y="283"/>
                  </a:cubicBezTo>
                  <a:cubicBezTo>
                    <a:pt x="389" y="283"/>
                    <a:pt x="388" y="286"/>
                    <a:pt x="388" y="286"/>
                  </a:cubicBezTo>
                  <a:close/>
                  <a:moveTo>
                    <a:pt x="373" y="331"/>
                  </a:moveTo>
                  <a:cubicBezTo>
                    <a:pt x="373" y="331"/>
                    <a:pt x="373" y="331"/>
                    <a:pt x="373" y="331"/>
                  </a:cubicBezTo>
                  <a:cubicBezTo>
                    <a:pt x="371" y="330"/>
                    <a:pt x="369" y="328"/>
                    <a:pt x="369" y="326"/>
                  </a:cubicBezTo>
                  <a:cubicBezTo>
                    <a:pt x="369" y="325"/>
                    <a:pt x="370" y="323"/>
                    <a:pt x="370" y="323"/>
                  </a:cubicBezTo>
                  <a:cubicBezTo>
                    <a:pt x="370" y="323"/>
                    <a:pt x="368" y="322"/>
                    <a:pt x="368" y="321"/>
                  </a:cubicBezTo>
                  <a:cubicBezTo>
                    <a:pt x="368" y="321"/>
                    <a:pt x="370" y="317"/>
                    <a:pt x="370" y="315"/>
                  </a:cubicBezTo>
                  <a:cubicBezTo>
                    <a:pt x="369" y="314"/>
                    <a:pt x="370" y="308"/>
                    <a:pt x="370" y="308"/>
                  </a:cubicBezTo>
                  <a:cubicBezTo>
                    <a:pt x="370" y="308"/>
                    <a:pt x="373" y="307"/>
                    <a:pt x="373" y="308"/>
                  </a:cubicBezTo>
                  <a:cubicBezTo>
                    <a:pt x="373" y="309"/>
                    <a:pt x="372" y="312"/>
                    <a:pt x="372" y="313"/>
                  </a:cubicBezTo>
                  <a:cubicBezTo>
                    <a:pt x="372" y="314"/>
                    <a:pt x="371" y="318"/>
                    <a:pt x="371" y="319"/>
                  </a:cubicBezTo>
                  <a:cubicBezTo>
                    <a:pt x="371" y="319"/>
                    <a:pt x="372" y="318"/>
                    <a:pt x="374" y="320"/>
                  </a:cubicBezTo>
                  <a:cubicBezTo>
                    <a:pt x="376" y="322"/>
                    <a:pt x="376" y="325"/>
                    <a:pt x="376" y="325"/>
                  </a:cubicBezTo>
                  <a:cubicBezTo>
                    <a:pt x="374" y="327"/>
                    <a:pt x="374" y="327"/>
                    <a:pt x="374" y="327"/>
                  </a:cubicBezTo>
                  <a:cubicBezTo>
                    <a:pt x="373" y="331"/>
                    <a:pt x="373" y="331"/>
                    <a:pt x="373" y="331"/>
                  </a:cubicBezTo>
                  <a:close/>
                  <a:moveTo>
                    <a:pt x="361" y="333"/>
                  </a:moveTo>
                  <a:cubicBezTo>
                    <a:pt x="361" y="333"/>
                    <a:pt x="361" y="333"/>
                    <a:pt x="361" y="333"/>
                  </a:cubicBezTo>
                  <a:cubicBezTo>
                    <a:pt x="361" y="333"/>
                    <a:pt x="360" y="337"/>
                    <a:pt x="360" y="338"/>
                  </a:cubicBezTo>
                  <a:cubicBezTo>
                    <a:pt x="360" y="338"/>
                    <a:pt x="361" y="338"/>
                    <a:pt x="362" y="338"/>
                  </a:cubicBezTo>
                  <a:cubicBezTo>
                    <a:pt x="363" y="337"/>
                    <a:pt x="364" y="337"/>
                    <a:pt x="365" y="336"/>
                  </a:cubicBezTo>
                  <a:cubicBezTo>
                    <a:pt x="366" y="335"/>
                    <a:pt x="369" y="333"/>
                    <a:pt x="370" y="333"/>
                  </a:cubicBezTo>
                  <a:cubicBezTo>
                    <a:pt x="371" y="332"/>
                    <a:pt x="366" y="330"/>
                    <a:pt x="366" y="330"/>
                  </a:cubicBezTo>
                  <a:cubicBezTo>
                    <a:pt x="361" y="333"/>
                    <a:pt x="361" y="333"/>
                    <a:pt x="361" y="333"/>
                  </a:cubicBezTo>
                  <a:close/>
                  <a:moveTo>
                    <a:pt x="225" y="132"/>
                  </a:moveTo>
                  <a:cubicBezTo>
                    <a:pt x="225" y="132"/>
                    <a:pt x="225" y="132"/>
                    <a:pt x="225" y="132"/>
                  </a:cubicBezTo>
                  <a:cubicBezTo>
                    <a:pt x="227" y="133"/>
                    <a:pt x="227" y="133"/>
                    <a:pt x="227" y="133"/>
                  </a:cubicBezTo>
                  <a:cubicBezTo>
                    <a:pt x="227" y="133"/>
                    <a:pt x="228" y="132"/>
                    <a:pt x="229" y="131"/>
                  </a:cubicBezTo>
                  <a:cubicBezTo>
                    <a:pt x="230" y="130"/>
                    <a:pt x="228" y="129"/>
                    <a:pt x="228" y="129"/>
                  </a:cubicBezTo>
                  <a:cubicBezTo>
                    <a:pt x="227" y="130"/>
                    <a:pt x="227" y="130"/>
                    <a:pt x="227" y="130"/>
                  </a:cubicBezTo>
                  <a:cubicBezTo>
                    <a:pt x="227" y="130"/>
                    <a:pt x="225" y="132"/>
                    <a:pt x="225" y="132"/>
                  </a:cubicBezTo>
                  <a:close/>
                  <a:moveTo>
                    <a:pt x="164" y="164"/>
                  </a:moveTo>
                  <a:cubicBezTo>
                    <a:pt x="164" y="164"/>
                    <a:pt x="164" y="164"/>
                    <a:pt x="164" y="164"/>
                  </a:cubicBezTo>
                  <a:cubicBezTo>
                    <a:pt x="165" y="165"/>
                    <a:pt x="165" y="165"/>
                    <a:pt x="165" y="165"/>
                  </a:cubicBezTo>
                  <a:cubicBezTo>
                    <a:pt x="165" y="165"/>
                    <a:pt x="166" y="163"/>
                    <a:pt x="168" y="162"/>
                  </a:cubicBezTo>
                  <a:cubicBezTo>
                    <a:pt x="169" y="161"/>
                    <a:pt x="167" y="161"/>
                    <a:pt x="167" y="161"/>
                  </a:cubicBezTo>
                  <a:cubicBezTo>
                    <a:pt x="165" y="162"/>
                    <a:pt x="165" y="162"/>
                    <a:pt x="165" y="162"/>
                  </a:cubicBezTo>
                  <a:cubicBezTo>
                    <a:pt x="165" y="162"/>
                    <a:pt x="164" y="163"/>
                    <a:pt x="164" y="164"/>
                  </a:cubicBezTo>
                  <a:close/>
                  <a:moveTo>
                    <a:pt x="174" y="162"/>
                  </a:moveTo>
                  <a:cubicBezTo>
                    <a:pt x="174" y="162"/>
                    <a:pt x="174" y="162"/>
                    <a:pt x="174" y="162"/>
                  </a:cubicBezTo>
                  <a:cubicBezTo>
                    <a:pt x="174" y="164"/>
                    <a:pt x="174" y="164"/>
                    <a:pt x="174" y="164"/>
                  </a:cubicBezTo>
                  <a:cubicBezTo>
                    <a:pt x="174" y="164"/>
                    <a:pt x="177" y="165"/>
                    <a:pt x="179" y="166"/>
                  </a:cubicBezTo>
                  <a:cubicBezTo>
                    <a:pt x="182" y="167"/>
                    <a:pt x="180" y="164"/>
                    <a:pt x="180" y="164"/>
                  </a:cubicBezTo>
                  <a:cubicBezTo>
                    <a:pt x="178" y="162"/>
                    <a:pt x="178" y="162"/>
                    <a:pt x="178" y="162"/>
                  </a:cubicBezTo>
                  <a:cubicBezTo>
                    <a:pt x="178" y="162"/>
                    <a:pt x="175" y="161"/>
                    <a:pt x="174" y="162"/>
                  </a:cubicBezTo>
                  <a:close/>
                  <a:moveTo>
                    <a:pt x="211" y="164"/>
                  </a:moveTo>
                  <a:cubicBezTo>
                    <a:pt x="211" y="164"/>
                    <a:pt x="211" y="164"/>
                    <a:pt x="211" y="164"/>
                  </a:cubicBezTo>
                  <a:cubicBezTo>
                    <a:pt x="210" y="166"/>
                    <a:pt x="210" y="166"/>
                    <a:pt x="210" y="166"/>
                  </a:cubicBezTo>
                  <a:cubicBezTo>
                    <a:pt x="210" y="166"/>
                    <a:pt x="212" y="168"/>
                    <a:pt x="213" y="170"/>
                  </a:cubicBezTo>
                  <a:cubicBezTo>
                    <a:pt x="214" y="170"/>
                    <a:pt x="218" y="174"/>
                    <a:pt x="220" y="174"/>
                  </a:cubicBezTo>
                  <a:cubicBezTo>
                    <a:pt x="228" y="177"/>
                    <a:pt x="215" y="167"/>
                    <a:pt x="214" y="166"/>
                  </a:cubicBezTo>
                  <a:cubicBezTo>
                    <a:pt x="214" y="166"/>
                    <a:pt x="211" y="163"/>
                    <a:pt x="211" y="164"/>
                  </a:cubicBezTo>
                  <a:close/>
                  <a:moveTo>
                    <a:pt x="258" y="178"/>
                  </a:moveTo>
                  <a:cubicBezTo>
                    <a:pt x="258" y="178"/>
                    <a:pt x="258" y="178"/>
                    <a:pt x="258" y="178"/>
                  </a:cubicBezTo>
                  <a:cubicBezTo>
                    <a:pt x="260" y="180"/>
                    <a:pt x="260" y="180"/>
                    <a:pt x="260" y="180"/>
                  </a:cubicBezTo>
                  <a:cubicBezTo>
                    <a:pt x="260" y="180"/>
                    <a:pt x="263" y="179"/>
                    <a:pt x="265" y="178"/>
                  </a:cubicBezTo>
                  <a:cubicBezTo>
                    <a:pt x="267" y="178"/>
                    <a:pt x="265" y="176"/>
                    <a:pt x="265" y="176"/>
                  </a:cubicBezTo>
                  <a:cubicBezTo>
                    <a:pt x="262" y="176"/>
                    <a:pt x="262" y="176"/>
                    <a:pt x="262" y="176"/>
                  </a:cubicBezTo>
                  <a:cubicBezTo>
                    <a:pt x="262" y="176"/>
                    <a:pt x="258" y="177"/>
                    <a:pt x="258" y="178"/>
                  </a:cubicBezTo>
                  <a:close/>
                  <a:moveTo>
                    <a:pt x="238" y="73"/>
                  </a:moveTo>
                  <a:cubicBezTo>
                    <a:pt x="238" y="73"/>
                    <a:pt x="238" y="73"/>
                    <a:pt x="238" y="73"/>
                  </a:cubicBezTo>
                  <a:cubicBezTo>
                    <a:pt x="238" y="73"/>
                    <a:pt x="234" y="75"/>
                    <a:pt x="234" y="75"/>
                  </a:cubicBezTo>
                  <a:cubicBezTo>
                    <a:pt x="233" y="75"/>
                    <a:pt x="234" y="77"/>
                    <a:pt x="235" y="77"/>
                  </a:cubicBezTo>
                  <a:cubicBezTo>
                    <a:pt x="236" y="78"/>
                    <a:pt x="239" y="79"/>
                    <a:pt x="239" y="79"/>
                  </a:cubicBezTo>
                  <a:cubicBezTo>
                    <a:pt x="240" y="79"/>
                    <a:pt x="243" y="77"/>
                    <a:pt x="245" y="75"/>
                  </a:cubicBezTo>
                  <a:cubicBezTo>
                    <a:pt x="247" y="74"/>
                    <a:pt x="243" y="73"/>
                    <a:pt x="243" y="73"/>
                  </a:cubicBezTo>
                  <a:cubicBezTo>
                    <a:pt x="238" y="73"/>
                    <a:pt x="238" y="73"/>
                    <a:pt x="238" y="73"/>
                  </a:cubicBezTo>
                  <a:close/>
                  <a:moveTo>
                    <a:pt x="202" y="66"/>
                  </a:moveTo>
                  <a:cubicBezTo>
                    <a:pt x="202" y="66"/>
                    <a:pt x="202" y="66"/>
                    <a:pt x="202" y="66"/>
                  </a:cubicBezTo>
                  <a:cubicBezTo>
                    <a:pt x="202" y="66"/>
                    <a:pt x="198" y="66"/>
                    <a:pt x="197" y="66"/>
                  </a:cubicBezTo>
                  <a:cubicBezTo>
                    <a:pt x="197" y="66"/>
                    <a:pt x="196" y="67"/>
                    <a:pt x="195" y="68"/>
                  </a:cubicBezTo>
                  <a:cubicBezTo>
                    <a:pt x="194" y="69"/>
                    <a:pt x="194" y="71"/>
                    <a:pt x="193" y="73"/>
                  </a:cubicBezTo>
                  <a:cubicBezTo>
                    <a:pt x="193" y="75"/>
                    <a:pt x="194" y="75"/>
                    <a:pt x="194" y="75"/>
                  </a:cubicBezTo>
                  <a:cubicBezTo>
                    <a:pt x="195" y="76"/>
                    <a:pt x="195" y="76"/>
                    <a:pt x="197" y="78"/>
                  </a:cubicBezTo>
                  <a:cubicBezTo>
                    <a:pt x="199" y="79"/>
                    <a:pt x="201" y="77"/>
                    <a:pt x="203" y="76"/>
                  </a:cubicBezTo>
                  <a:cubicBezTo>
                    <a:pt x="206" y="75"/>
                    <a:pt x="204" y="74"/>
                    <a:pt x="205" y="72"/>
                  </a:cubicBezTo>
                  <a:cubicBezTo>
                    <a:pt x="205" y="71"/>
                    <a:pt x="204" y="68"/>
                    <a:pt x="204" y="68"/>
                  </a:cubicBezTo>
                  <a:cubicBezTo>
                    <a:pt x="204" y="67"/>
                    <a:pt x="202" y="66"/>
                    <a:pt x="202" y="66"/>
                  </a:cubicBezTo>
                  <a:close/>
                  <a:moveTo>
                    <a:pt x="236" y="103"/>
                  </a:moveTo>
                  <a:cubicBezTo>
                    <a:pt x="236" y="103"/>
                    <a:pt x="236" y="103"/>
                    <a:pt x="236" y="103"/>
                  </a:cubicBezTo>
                  <a:cubicBezTo>
                    <a:pt x="236" y="103"/>
                    <a:pt x="235" y="105"/>
                    <a:pt x="235" y="105"/>
                  </a:cubicBezTo>
                  <a:cubicBezTo>
                    <a:pt x="235" y="105"/>
                    <a:pt x="235" y="107"/>
                    <a:pt x="235" y="107"/>
                  </a:cubicBezTo>
                  <a:cubicBezTo>
                    <a:pt x="235" y="107"/>
                    <a:pt x="234" y="108"/>
                    <a:pt x="233" y="109"/>
                  </a:cubicBezTo>
                  <a:cubicBezTo>
                    <a:pt x="231" y="111"/>
                    <a:pt x="233" y="111"/>
                    <a:pt x="234" y="112"/>
                  </a:cubicBezTo>
                  <a:cubicBezTo>
                    <a:pt x="235" y="114"/>
                    <a:pt x="234" y="113"/>
                    <a:pt x="235" y="113"/>
                  </a:cubicBezTo>
                  <a:cubicBezTo>
                    <a:pt x="235" y="114"/>
                    <a:pt x="236" y="113"/>
                    <a:pt x="238" y="112"/>
                  </a:cubicBezTo>
                  <a:cubicBezTo>
                    <a:pt x="240" y="111"/>
                    <a:pt x="239" y="111"/>
                    <a:pt x="239" y="111"/>
                  </a:cubicBezTo>
                  <a:cubicBezTo>
                    <a:pt x="239" y="111"/>
                    <a:pt x="237" y="108"/>
                    <a:pt x="237" y="108"/>
                  </a:cubicBezTo>
                  <a:cubicBezTo>
                    <a:pt x="237" y="108"/>
                    <a:pt x="237" y="107"/>
                    <a:pt x="237" y="107"/>
                  </a:cubicBezTo>
                  <a:cubicBezTo>
                    <a:pt x="237" y="106"/>
                    <a:pt x="238" y="106"/>
                    <a:pt x="239" y="105"/>
                  </a:cubicBezTo>
                  <a:cubicBezTo>
                    <a:pt x="240" y="103"/>
                    <a:pt x="240" y="102"/>
                    <a:pt x="240" y="102"/>
                  </a:cubicBezTo>
                  <a:cubicBezTo>
                    <a:pt x="240" y="101"/>
                    <a:pt x="238" y="101"/>
                    <a:pt x="238" y="101"/>
                  </a:cubicBezTo>
                  <a:cubicBezTo>
                    <a:pt x="238" y="101"/>
                    <a:pt x="236" y="102"/>
                    <a:pt x="236" y="103"/>
                  </a:cubicBezTo>
                  <a:close/>
                  <a:moveTo>
                    <a:pt x="233" y="105"/>
                  </a:moveTo>
                  <a:cubicBezTo>
                    <a:pt x="233" y="105"/>
                    <a:pt x="233" y="105"/>
                    <a:pt x="233" y="105"/>
                  </a:cubicBezTo>
                  <a:cubicBezTo>
                    <a:pt x="232" y="103"/>
                    <a:pt x="232" y="103"/>
                    <a:pt x="232" y="103"/>
                  </a:cubicBezTo>
                  <a:cubicBezTo>
                    <a:pt x="232" y="103"/>
                    <a:pt x="231" y="102"/>
                    <a:pt x="228" y="102"/>
                  </a:cubicBezTo>
                  <a:cubicBezTo>
                    <a:pt x="226" y="102"/>
                    <a:pt x="226" y="103"/>
                    <a:pt x="224" y="103"/>
                  </a:cubicBezTo>
                  <a:cubicBezTo>
                    <a:pt x="222" y="103"/>
                    <a:pt x="222" y="105"/>
                    <a:pt x="222" y="106"/>
                  </a:cubicBezTo>
                  <a:cubicBezTo>
                    <a:pt x="221" y="108"/>
                    <a:pt x="222" y="107"/>
                    <a:pt x="223" y="108"/>
                  </a:cubicBezTo>
                  <a:cubicBezTo>
                    <a:pt x="224" y="109"/>
                    <a:pt x="223" y="109"/>
                    <a:pt x="224" y="112"/>
                  </a:cubicBezTo>
                  <a:cubicBezTo>
                    <a:pt x="224" y="114"/>
                    <a:pt x="225" y="113"/>
                    <a:pt x="225" y="113"/>
                  </a:cubicBezTo>
                  <a:cubicBezTo>
                    <a:pt x="226" y="114"/>
                    <a:pt x="227" y="113"/>
                    <a:pt x="229" y="112"/>
                  </a:cubicBezTo>
                  <a:cubicBezTo>
                    <a:pt x="231" y="110"/>
                    <a:pt x="229" y="110"/>
                    <a:pt x="229" y="110"/>
                  </a:cubicBezTo>
                  <a:cubicBezTo>
                    <a:pt x="229" y="110"/>
                    <a:pt x="231" y="109"/>
                    <a:pt x="233" y="107"/>
                  </a:cubicBezTo>
                  <a:cubicBezTo>
                    <a:pt x="234" y="105"/>
                    <a:pt x="233" y="105"/>
                    <a:pt x="233" y="105"/>
                  </a:cubicBezTo>
                  <a:close/>
                  <a:moveTo>
                    <a:pt x="284" y="139"/>
                  </a:moveTo>
                  <a:cubicBezTo>
                    <a:pt x="284" y="139"/>
                    <a:pt x="284" y="139"/>
                    <a:pt x="284" y="139"/>
                  </a:cubicBezTo>
                  <a:cubicBezTo>
                    <a:pt x="283" y="139"/>
                    <a:pt x="282" y="141"/>
                    <a:pt x="282" y="141"/>
                  </a:cubicBezTo>
                  <a:cubicBezTo>
                    <a:pt x="282" y="141"/>
                    <a:pt x="281" y="142"/>
                    <a:pt x="281" y="143"/>
                  </a:cubicBezTo>
                  <a:cubicBezTo>
                    <a:pt x="280" y="143"/>
                    <a:pt x="279" y="145"/>
                    <a:pt x="279" y="145"/>
                  </a:cubicBezTo>
                  <a:cubicBezTo>
                    <a:pt x="279" y="145"/>
                    <a:pt x="280" y="146"/>
                    <a:pt x="281" y="146"/>
                  </a:cubicBezTo>
                  <a:cubicBezTo>
                    <a:pt x="282" y="147"/>
                    <a:pt x="282" y="147"/>
                    <a:pt x="283" y="147"/>
                  </a:cubicBezTo>
                  <a:cubicBezTo>
                    <a:pt x="284" y="147"/>
                    <a:pt x="284" y="147"/>
                    <a:pt x="287" y="147"/>
                  </a:cubicBezTo>
                  <a:cubicBezTo>
                    <a:pt x="291" y="147"/>
                    <a:pt x="294" y="147"/>
                    <a:pt x="295" y="147"/>
                  </a:cubicBezTo>
                  <a:cubicBezTo>
                    <a:pt x="295" y="147"/>
                    <a:pt x="297" y="146"/>
                    <a:pt x="297" y="146"/>
                  </a:cubicBezTo>
                  <a:cubicBezTo>
                    <a:pt x="297" y="145"/>
                    <a:pt x="297" y="145"/>
                    <a:pt x="296" y="144"/>
                  </a:cubicBezTo>
                  <a:cubicBezTo>
                    <a:pt x="295" y="142"/>
                    <a:pt x="293" y="141"/>
                    <a:pt x="293" y="141"/>
                  </a:cubicBezTo>
                  <a:cubicBezTo>
                    <a:pt x="292" y="141"/>
                    <a:pt x="293" y="139"/>
                    <a:pt x="294" y="140"/>
                  </a:cubicBezTo>
                  <a:cubicBezTo>
                    <a:pt x="294" y="140"/>
                    <a:pt x="297" y="143"/>
                    <a:pt x="297" y="143"/>
                  </a:cubicBezTo>
                  <a:cubicBezTo>
                    <a:pt x="298" y="143"/>
                    <a:pt x="300" y="143"/>
                    <a:pt x="300" y="141"/>
                  </a:cubicBezTo>
                  <a:cubicBezTo>
                    <a:pt x="299" y="140"/>
                    <a:pt x="301" y="138"/>
                    <a:pt x="298" y="137"/>
                  </a:cubicBezTo>
                  <a:cubicBezTo>
                    <a:pt x="296" y="136"/>
                    <a:pt x="295" y="135"/>
                    <a:pt x="294" y="135"/>
                  </a:cubicBezTo>
                  <a:cubicBezTo>
                    <a:pt x="292" y="135"/>
                    <a:pt x="295" y="136"/>
                    <a:pt x="291" y="133"/>
                  </a:cubicBezTo>
                  <a:cubicBezTo>
                    <a:pt x="287" y="130"/>
                    <a:pt x="287" y="131"/>
                    <a:pt x="287" y="131"/>
                  </a:cubicBezTo>
                  <a:cubicBezTo>
                    <a:pt x="287" y="131"/>
                    <a:pt x="289" y="128"/>
                    <a:pt x="288" y="127"/>
                  </a:cubicBezTo>
                  <a:cubicBezTo>
                    <a:pt x="288" y="127"/>
                    <a:pt x="284" y="126"/>
                    <a:pt x="284" y="126"/>
                  </a:cubicBezTo>
                  <a:cubicBezTo>
                    <a:pt x="284" y="126"/>
                    <a:pt x="279" y="127"/>
                    <a:pt x="279" y="127"/>
                  </a:cubicBezTo>
                  <a:cubicBezTo>
                    <a:pt x="278" y="128"/>
                    <a:pt x="277" y="129"/>
                    <a:pt x="277" y="129"/>
                  </a:cubicBezTo>
                  <a:cubicBezTo>
                    <a:pt x="277" y="131"/>
                    <a:pt x="277" y="131"/>
                    <a:pt x="277" y="131"/>
                  </a:cubicBezTo>
                  <a:cubicBezTo>
                    <a:pt x="275" y="132"/>
                    <a:pt x="275" y="132"/>
                    <a:pt x="275" y="132"/>
                  </a:cubicBezTo>
                  <a:cubicBezTo>
                    <a:pt x="275" y="132"/>
                    <a:pt x="274" y="134"/>
                    <a:pt x="274" y="134"/>
                  </a:cubicBezTo>
                  <a:cubicBezTo>
                    <a:pt x="273" y="134"/>
                    <a:pt x="271" y="135"/>
                    <a:pt x="271" y="135"/>
                  </a:cubicBezTo>
                  <a:cubicBezTo>
                    <a:pt x="270" y="135"/>
                    <a:pt x="268" y="135"/>
                    <a:pt x="268" y="136"/>
                  </a:cubicBezTo>
                  <a:cubicBezTo>
                    <a:pt x="267" y="137"/>
                    <a:pt x="264" y="138"/>
                    <a:pt x="264" y="138"/>
                  </a:cubicBezTo>
                  <a:cubicBezTo>
                    <a:pt x="264" y="138"/>
                    <a:pt x="263" y="139"/>
                    <a:pt x="265" y="141"/>
                  </a:cubicBezTo>
                  <a:cubicBezTo>
                    <a:pt x="267" y="142"/>
                    <a:pt x="269" y="142"/>
                    <a:pt x="269" y="143"/>
                  </a:cubicBezTo>
                  <a:cubicBezTo>
                    <a:pt x="270" y="143"/>
                    <a:pt x="270" y="143"/>
                    <a:pt x="271" y="143"/>
                  </a:cubicBezTo>
                  <a:cubicBezTo>
                    <a:pt x="272" y="144"/>
                    <a:pt x="272" y="144"/>
                    <a:pt x="274" y="144"/>
                  </a:cubicBezTo>
                  <a:cubicBezTo>
                    <a:pt x="275" y="143"/>
                    <a:pt x="277" y="143"/>
                    <a:pt x="277" y="142"/>
                  </a:cubicBezTo>
                  <a:cubicBezTo>
                    <a:pt x="278" y="141"/>
                    <a:pt x="278" y="140"/>
                    <a:pt x="279" y="139"/>
                  </a:cubicBezTo>
                  <a:cubicBezTo>
                    <a:pt x="279" y="138"/>
                    <a:pt x="279" y="137"/>
                    <a:pt x="281" y="137"/>
                  </a:cubicBezTo>
                  <a:cubicBezTo>
                    <a:pt x="282" y="137"/>
                    <a:pt x="284" y="136"/>
                    <a:pt x="284" y="136"/>
                  </a:cubicBezTo>
                  <a:cubicBezTo>
                    <a:pt x="284" y="136"/>
                    <a:pt x="284" y="139"/>
                    <a:pt x="284" y="139"/>
                  </a:cubicBezTo>
                  <a:close/>
                  <a:moveTo>
                    <a:pt x="289" y="182"/>
                  </a:moveTo>
                  <a:cubicBezTo>
                    <a:pt x="289" y="182"/>
                    <a:pt x="289" y="182"/>
                    <a:pt x="289" y="182"/>
                  </a:cubicBezTo>
                  <a:cubicBezTo>
                    <a:pt x="288" y="181"/>
                    <a:pt x="288" y="181"/>
                    <a:pt x="288" y="181"/>
                  </a:cubicBezTo>
                  <a:cubicBezTo>
                    <a:pt x="288" y="180"/>
                    <a:pt x="288" y="180"/>
                    <a:pt x="288" y="180"/>
                  </a:cubicBezTo>
                  <a:cubicBezTo>
                    <a:pt x="285" y="177"/>
                    <a:pt x="285" y="177"/>
                    <a:pt x="285" y="177"/>
                  </a:cubicBezTo>
                  <a:cubicBezTo>
                    <a:pt x="285" y="177"/>
                    <a:pt x="289" y="176"/>
                    <a:pt x="291" y="175"/>
                  </a:cubicBezTo>
                  <a:cubicBezTo>
                    <a:pt x="294" y="174"/>
                    <a:pt x="291" y="173"/>
                    <a:pt x="291" y="172"/>
                  </a:cubicBezTo>
                  <a:cubicBezTo>
                    <a:pt x="291" y="172"/>
                    <a:pt x="290" y="172"/>
                    <a:pt x="288" y="172"/>
                  </a:cubicBezTo>
                  <a:cubicBezTo>
                    <a:pt x="287" y="172"/>
                    <a:pt x="286" y="172"/>
                    <a:pt x="284" y="173"/>
                  </a:cubicBezTo>
                  <a:cubicBezTo>
                    <a:pt x="283" y="173"/>
                    <a:pt x="282" y="171"/>
                    <a:pt x="282" y="171"/>
                  </a:cubicBezTo>
                  <a:cubicBezTo>
                    <a:pt x="281" y="171"/>
                    <a:pt x="277" y="171"/>
                    <a:pt x="276" y="171"/>
                  </a:cubicBezTo>
                  <a:cubicBezTo>
                    <a:pt x="276" y="171"/>
                    <a:pt x="275" y="173"/>
                    <a:pt x="274" y="174"/>
                  </a:cubicBezTo>
                  <a:cubicBezTo>
                    <a:pt x="273" y="175"/>
                    <a:pt x="272" y="176"/>
                    <a:pt x="271" y="176"/>
                  </a:cubicBezTo>
                  <a:cubicBezTo>
                    <a:pt x="270" y="177"/>
                    <a:pt x="274" y="179"/>
                    <a:pt x="275" y="179"/>
                  </a:cubicBezTo>
                  <a:cubicBezTo>
                    <a:pt x="275" y="180"/>
                    <a:pt x="278" y="180"/>
                    <a:pt x="278" y="181"/>
                  </a:cubicBezTo>
                  <a:cubicBezTo>
                    <a:pt x="279" y="181"/>
                    <a:pt x="282" y="183"/>
                    <a:pt x="283" y="183"/>
                  </a:cubicBezTo>
                  <a:cubicBezTo>
                    <a:pt x="284" y="184"/>
                    <a:pt x="282" y="185"/>
                    <a:pt x="281" y="187"/>
                  </a:cubicBezTo>
                  <a:cubicBezTo>
                    <a:pt x="280" y="189"/>
                    <a:pt x="279" y="189"/>
                    <a:pt x="278" y="190"/>
                  </a:cubicBezTo>
                  <a:cubicBezTo>
                    <a:pt x="277" y="191"/>
                    <a:pt x="279" y="192"/>
                    <a:pt x="280" y="193"/>
                  </a:cubicBezTo>
                  <a:cubicBezTo>
                    <a:pt x="281" y="194"/>
                    <a:pt x="283" y="195"/>
                    <a:pt x="283" y="195"/>
                  </a:cubicBezTo>
                  <a:cubicBezTo>
                    <a:pt x="284" y="195"/>
                    <a:pt x="287" y="193"/>
                    <a:pt x="287" y="193"/>
                  </a:cubicBezTo>
                  <a:cubicBezTo>
                    <a:pt x="287" y="193"/>
                    <a:pt x="288" y="190"/>
                    <a:pt x="288" y="190"/>
                  </a:cubicBezTo>
                  <a:cubicBezTo>
                    <a:pt x="288" y="189"/>
                    <a:pt x="289" y="187"/>
                    <a:pt x="289" y="187"/>
                  </a:cubicBezTo>
                  <a:cubicBezTo>
                    <a:pt x="290" y="186"/>
                    <a:pt x="290" y="186"/>
                    <a:pt x="290" y="186"/>
                  </a:cubicBezTo>
                  <a:cubicBezTo>
                    <a:pt x="289" y="182"/>
                    <a:pt x="289" y="182"/>
                    <a:pt x="289" y="182"/>
                  </a:cubicBezTo>
                  <a:close/>
                  <a:moveTo>
                    <a:pt x="316" y="209"/>
                  </a:moveTo>
                  <a:cubicBezTo>
                    <a:pt x="316" y="209"/>
                    <a:pt x="316" y="209"/>
                    <a:pt x="316" y="209"/>
                  </a:cubicBezTo>
                  <a:cubicBezTo>
                    <a:pt x="317" y="208"/>
                    <a:pt x="319" y="206"/>
                    <a:pt x="319" y="205"/>
                  </a:cubicBezTo>
                  <a:cubicBezTo>
                    <a:pt x="319" y="205"/>
                    <a:pt x="321" y="205"/>
                    <a:pt x="322" y="205"/>
                  </a:cubicBezTo>
                  <a:cubicBezTo>
                    <a:pt x="322" y="205"/>
                    <a:pt x="326" y="206"/>
                    <a:pt x="326" y="206"/>
                  </a:cubicBezTo>
                  <a:cubicBezTo>
                    <a:pt x="326" y="206"/>
                    <a:pt x="329" y="206"/>
                    <a:pt x="329" y="206"/>
                  </a:cubicBezTo>
                  <a:cubicBezTo>
                    <a:pt x="329" y="206"/>
                    <a:pt x="332" y="204"/>
                    <a:pt x="332" y="204"/>
                  </a:cubicBezTo>
                  <a:cubicBezTo>
                    <a:pt x="333" y="204"/>
                    <a:pt x="336" y="207"/>
                    <a:pt x="336" y="207"/>
                  </a:cubicBezTo>
                  <a:cubicBezTo>
                    <a:pt x="336" y="207"/>
                    <a:pt x="334" y="210"/>
                    <a:pt x="333" y="210"/>
                  </a:cubicBezTo>
                  <a:cubicBezTo>
                    <a:pt x="332" y="211"/>
                    <a:pt x="331" y="211"/>
                    <a:pt x="330" y="212"/>
                  </a:cubicBezTo>
                  <a:cubicBezTo>
                    <a:pt x="329" y="214"/>
                    <a:pt x="329" y="214"/>
                    <a:pt x="329" y="215"/>
                  </a:cubicBezTo>
                  <a:cubicBezTo>
                    <a:pt x="328" y="215"/>
                    <a:pt x="327" y="217"/>
                    <a:pt x="325" y="215"/>
                  </a:cubicBezTo>
                  <a:cubicBezTo>
                    <a:pt x="323" y="214"/>
                    <a:pt x="321" y="212"/>
                    <a:pt x="321" y="212"/>
                  </a:cubicBezTo>
                  <a:cubicBezTo>
                    <a:pt x="321" y="212"/>
                    <a:pt x="319" y="213"/>
                    <a:pt x="318" y="213"/>
                  </a:cubicBezTo>
                  <a:cubicBezTo>
                    <a:pt x="317" y="214"/>
                    <a:pt x="315" y="213"/>
                    <a:pt x="315" y="213"/>
                  </a:cubicBezTo>
                  <a:cubicBezTo>
                    <a:pt x="316" y="212"/>
                    <a:pt x="315" y="210"/>
                    <a:pt x="316" y="209"/>
                  </a:cubicBezTo>
                  <a:close/>
                  <a:moveTo>
                    <a:pt x="295" y="229"/>
                  </a:moveTo>
                  <a:cubicBezTo>
                    <a:pt x="295" y="229"/>
                    <a:pt x="295" y="229"/>
                    <a:pt x="295" y="229"/>
                  </a:cubicBezTo>
                  <a:cubicBezTo>
                    <a:pt x="295" y="229"/>
                    <a:pt x="291" y="227"/>
                    <a:pt x="292" y="226"/>
                  </a:cubicBezTo>
                  <a:cubicBezTo>
                    <a:pt x="293" y="224"/>
                    <a:pt x="297" y="220"/>
                    <a:pt x="298" y="219"/>
                  </a:cubicBezTo>
                  <a:cubicBezTo>
                    <a:pt x="298" y="219"/>
                    <a:pt x="301" y="220"/>
                    <a:pt x="301" y="220"/>
                  </a:cubicBezTo>
                  <a:cubicBezTo>
                    <a:pt x="302" y="220"/>
                    <a:pt x="303" y="217"/>
                    <a:pt x="304" y="217"/>
                  </a:cubicBezTo>
                  <a:cubicBezTo>
                    <a:pt x="304" y="217"/>
                    <a:pt x="308" y="217"/>
                    <a:pt x="308" y="217"/>
                  </a:cubicBezTo>
                  <a:cubicBezTo>
                    <a:pt x="308" y="217"/>
                    <a:pt x="306" y="221"/>
                    <a:pt x="304" y="222"/>
                  </a:cubicBezTo>
                  <a:cubicBezTo>
                    <a:pt x="302" y="223"/>
                    <a:pt x="301" y="223"/>
                    <a:pt x="301" y="224"/>
                  </a:cubicBezTo>
                  <a:cubicBezTo>
                    <a:pt x="300" y="225"/>
                    <a:pt x="299" y="226"/>
                    <a:pt x="299" y="227"/>
                  </a:cubicBezTo>
                  <a:cubicBezTo>
                    <a:pt x="298" y="227"/>
                    <a:pt x="295" y="229"/>
                    <a:pt x="295" y="229"/>
                  </a:cubicBezTo>
                  <a:close/>
                  <a:moveTo>
                    <a:pt x="282" y="268"/>
                  </a:moveTo>
                  <a:cubicBezTo>
                    <a:pt x="282" y="268"/>
                    <a:pt x="282" y="268"/>
                    <a:pt x="282" y="268"/>
                  </a:cubicBezTo>
                  <a:cubicBezTo>
                    <a:pt x="283" y="269"/>
                    <a:pt x="281" y="273"/>
                    <a:pt x="278" y="271"/>
                  </a:cubicBezTo>
                  <a:cubicBezTo>
                    <a:pt x="278" y="271"/>
                    <a:pt x="277" y="269"/>
                    <a:pt x="279" y="268"/>
                  </a:cubicBezTo>
                  <a:cubicBezTo>
                    <a:pt x="280" y="268"/>
                    <a:pt x="282" y="268"/>
                    <a:pt x="282" y="268"/>
                  </a:cubicBezTo>
                  <a:close/>
                  <a:moveTo>
                    <a:pt x="279" y="292"/>
                  </a:moveTo>
                  <a:cubicBezTo>
                    <a:pt x="279" y="292"/>
                    <a:pt x="279" y="292"/>
                    <a:pt x="279" y="292"/>
                  </a:cubicBezTo>
                  <a:cubicBezTo>
                    <a:pt x="279" y="292"/>
                    <a:pt x="281" y="290"/>
                    <a:pt x="281" y="290"/>
                  </a:cubicBezTo>
                  <a:cubicBezTo>
                    <a:pt x="282" y="290"/>
                    <a:pt x="283" y="291"/>
                    <a:pt x="283" y="291"/>
                  </a:cubicBezTo>
                  <a:cubicBezTo>
                    <a:pt x="283" y="291"/>
                    <a:pt x="286" y="293"/>
                    <a:pt x="286" y="293"/>
                  </a:cubicBezTo>
                  <a:cubicBezTo>
                    <a:pt x="286" y="294"/>
                    <a:pt x="287" y="296"/>
                    <a:pt x="286" y="296"/>
                  </a:cubicBezTo>
                  <a:cubicBezTo>
                    <a:pt x="285" y="297"/>
                    <a:pt x="284" y="298"/>
                    <a:pt x="283" y="297"/>
                  </a:cubicBezTo>
                  <a:cubicBezTo>
                    <a:pt x="282" y="297"/>
                    <a:pt x="281" y="297"/>
                    <a:pt x="281" y="296"/>
                  </a:cubicBezTo>
                  <a:cubicBezTo>
                    <a:pt x="281" y="295"/>
                    <a:pt x="281" y="295"/>
                    <a:pt x="281" y="294"/>
                  </a:cubicBezTo>
                  <a:cubicBezTo>
                    <a:pt x="281" y="294"/>
                    <a:pt x="279" y="294"/>
                    <a:pt x="279" y="294"/>
                  </a:cubicBezTo>
                  <a:cubicBezTo>
                    <a:pt x="279" y="292"/>
                    <a:pt x="279" y="292"/>
                    <a:pt x="279" y="292"/>
                  </a:cubicBezTo>
                  <a:close/>
                  <a:moveTo>
                    <a:pt x="238" y="279"/>
                  </a:moveTo>
                  <a:cubicBezTo>
                    <a:pt x="238" y="279"/>
                    <a:pt x="238" y="279"/>
                    <a:pt x="238" y="279"/>
                  </a:cubicBezTo>
                  <a:cubicBezTo>
                    <a:pt x="239" y="279"/>
                    <a:pt x="241" y="278"/>
                    <a:pt x="241" y="279"/>
                  </a:cubicBezTo>
                  <a:cubicBezTo>
                    <a:pt x="242" y="280"/>
                    <a:pt x="243" y="280"/>
                    <a:pt x="243" y="281"/>
                  </a:cubicBezTo>
                  <a:cubicBezTo>
                    <a:pt x="243" y="281"/>
                    <a:pt x="244" y="282"/>
                    <a:pt x="242" y="283"/>
                  </a:cubicBezTo>
                  <a:cubicBezTo>
                    <a:pt x="240" y="283"/>
                    <a:pt x="239" y="283"/>
                    <a:pt x="239" y="283"/>
                  </a:cubicBezTo>
                  <a:cubicBezTo>
                    <a:pt x="240" y="286"/>
                    <a:pt x="240" y="286"/>
                    <a:pt x="240" y="286"/>
                  </a:cubicBezTo>
                  <a:cubicBezTo>
                    <a:pt x="240" y="286"/>
                    <a:pt x="242" y="286"/>
                    <a:pt x="239" y="288"/>
                  </a:cubicBezTo>
                  <a:cubicBezTo>
                    <a:pt x="237" y="290"/>
                    <a:pt x="235" y="290"/>
                    <a:pt x="235" y="290"/>
                  </a:cubicBezTo>
                  <a:cubicBezTo>
                    <a:pt x="235" y="289"/>
                    <a:pt x="235" y="289"/>
                    <a:pt x="235" y="289"/>
                  </a:cubicBezTo>
                  <a:cubicBezTo>
                    <a:pt x="232" y="290"/>
                    <a:pt x="232" y="290"/>
                    <a:pt x="232" y="290"/>
                  </a:cubicBezTo>
                  <a:cubicBezTo>
                    <a:pt x="232" y="290"/>
                    <a:pt x="231" y="291"/>
                    <a:pt x="231" y="290"/>
                  </a:cubicBezTo>
                  <a:cubicBezTo>
                    <a:pt x="230" y="288"/>
                    <a:pt x="229" y="286"/>
                    <a:pt x="231" y="286"/>
                  </a:cubicBezTo>
                  <a:cubicBezTo>
                    <a:pt x="233" y="285"/>
                    <a:pt x="233" y="284"/>
                    <a:pt x="234" y="285"/>
                  </a:cubicBezTo>
                  <a:cubicBezTo>
                    <a:pt x="235" y="286"/>
                    <a:pt x="235" y="287"/>
                    <a:pt x="235" y="287"/>
                  </a:cubicBezTo>
                  <a:cubicBezTo>
                    <a:pt x="236" y="284"/>
                    <a:pt x="236" y="284"/>
                    <a:pt x="236" y="284"/>
                  </a:cubicBezTo>
                  <a:cubicBezTo>
                    <a:pt x="236" y="284"/>
                    <a:pt x="235" y="284"/>
                    <a:pt x="235" y="283"/>
                  </a:cubicBezTo>
                  <a:cubicBezTo>
                    <a:pt x="236" y="282"/>
                    <a:pt x="236" y="282"/>
                    <a:pt x="237" y="281"/>
                  </a:cubicBezTo>
                  <a:cubicBezTo>
                    <a:pt x="238" y="281"/>
                    <a:pt x="239" y="282"/>
                    <a:pt x="239" y="282"/>
                  </a:cubicBezTo>
                  <a:cubicBezTo>
                    <a:pt x="238" y="279"/>
                    <a:pt x="238" y="279"/>
                    <a:pt x="238" y="279"/>
                  </a:cubicBezTo>
                  <a:close/>
                  <a:moveTo>
                    <a:pt x="258" y="286"/>
                  </a:moveTo>
                  <a:cubicBezTo>
                    <a:pt x="258" y="286"/>
                    <a:pt x="258" y="286"/>
                    <a:pt x="258" y="286"/>
                  </a:cubicBezTo>
                  <a:cubicBezTo>
                    <a:pt x="258" y="286"/>
                    <a:pt x="259" y="286"/>
                    <a:pt x="259" y="287"/>
                  </a:cubicBezTo>
                  <a:cubicBezTo>
                    <a:pt x="260" y="288"/>
                    <a:pt x="260" y="288"/>
                    <a:pt x="259" y="288"/>
                  </a:cubicBezTo>
                  <a:cubicBezTo>
                    <a:pt x="259" y="288"/>
                    <a:pt x="256" y="288"/>
                    <a:pt x="256" y="288"/>
                  </a:cubicBezTo>
                  <a:cubicBezTo>
                    <a:pt x="256" y="288"/>
                    <a:pt x="255" y="289"/>
                    <a:pt x="255" y="287"/>
                  </a:cubicBezTo>
                  <a:cubicBezTo>
                    <a:pt x="255" y="286"/>
                    <a:pt x="255" y="285"/>
                    <a:pt x="255" y="285"/>
                  </a:cubicBezTo>
                  <a:cubicBezTo>
                    <a:pt x="258" y="286"/>
                    <a:pt x="258" y="286"/>
                    <a:pt x="258" y="286"/>
                  </a:cubicBezTo>
                  <a:close/>
                  <a:moveTo>
                    <a:pt x="265" y="282"/>
                  </a:moveTo>
                  <a:cubicBezTo>
                    <a:pt x="265" y="282"/>
                    <a:pt x="265" y="282"/>
                    <a:pt x="265" y="282"/>
                  </a:cubicBezTo>
                  <a:cubicBezTo>
                    <a:pt x="269" y="279"/>
                    <a:pt x="269" y="279"/>
                    <a:pt x="269" y="279"/>
                  </a:cubicBezTo>
                  <a:cubicBezTo>
                    <a:pt x="269" y="279"/>
                    <a:pt x="270" y="282"/>
                    <a:pt x="268" y="283"/>
                  </a:cubicBezTo>
                  <a:cubicBezTo>
                    <a:pt x="267" y="284"/>
                    <a:pt x="266" y="284"/>
                    <a:pt x="266" y="284"/>
                  </a:cubicBezTo>
                  <a:cubicBezTo>
                    <a:pt x="264" y="283"/>
                    <a:pt x="264" y="283"/>
                    <a:pt x="264" y="283"/>
                  </a:cubicBezTo>
                  <a:cubicBezTo>
                    <a:pt x="265" y="282"/>
                    <a:pt x="265" y="282"/>
                    <a:pt x="265" y="282"/>
                  </a:cubicBezTo>
                  <a:close/>
                  <a:moveTo>
                    <a:pt x="273" y="275"/>
                  </a:moveTo>
                  <a:cubicBezTo>
                    <a:pt x="273" y="275"/>
                    <a:pt x="273" y="275"/>
                    <a:pt x="273" y="275"/>
                  </a:cubicBezTo>
                  <a:cubicBezTo>
                    <a:pt x="273" y="275"/>
                    <a:pt x="272" y="278"/>
                    <a:pt x="273" y="280"/>
                  </a:cubicBezTo>
                  <a:cubicBezTo>
                    <a:pt x="273" y="281"/>
                    <a:pt x="273" y="281"/>
                    <a:pt x="274" y="281"/>
                  </a:cubicBezTo>
                  <a:cubicBezTo>
                    <a:pt x="275" y="282"/>
                    <a:pt x="276" y="282"/>
                    <a:pt x="277" y="281"/>
                  </a:cubicBezTo>
                  <a:cubicBezTo>
                    <a:pt x="278" y="281"/>
                    <a:pt x="278" y="278"/>
                    <a:pt x="278" y="278"/>
                  </a:cubicBezTo>
                  <a:cubicBezTo>
                    <a:pt x="278" y="278"/>
                    <a:pt x="278" y="277"/>
                    <a:pt x="277" y="275"/>
                  </a:cubicBezTo>
                  <a:cubicBezTo>
                    <a:pt x="276" y="272"/>
                    <a:pt x="274" y="275"/>
                    <a:pt x="273" y="275"/>
                  </a:cubicBezTo>
                  <a:close/>
                  <a:moveTo>
                    <a:pt x="274" y="259"/>
                  </a:moveTo>
                  <a:cubicBezTo>
                    <a:pt x="274" y="259"/>
                    <a:pt x="274" y="259"/>
                    <a:pt x="274" y="259"/>
                  </a:cubicBezTo>
                  <a:cubicBezTo>
                    <a:pt x="274" y="258"/>
                    <a:pt x="274" y="255"/>
                    <a:pt x="275" y="254"/>
                  </a:cubicBezTo>
                  <a:cubicBezTo>
                    <a:pt x="276" y="254"/>
                    <a:pt x="276" y="253"/>
                    <a:pt x="277" y="252"/>
                  </a:cubicBezTo>
                  <a:cubicBezTo>
                    <a:pt x="277" y="251"/>
                    <a:pt x="281" y="251"/>
                    <a:pt x="281" y="251"/>
                  </a:cubicBezTo>
                  <a:cubicBezTo>
                    <a:pt x="282" y="253"/>
                    <a:pt x="282" y="253"/>
                    <a:pt x="282" y="253"/>
                  </a:cubicBezTo>
                  <a:cubicBezTo>
                    <a:pt x="282" y="253"/>
                    <a:pt x="282" y="255"/>
                    <a:pt x="282" y="256"/>
                  </a:cubicBezTo>
                  <a:cubicBezTo>
                    <a:pt x="282" y="257"/>
                    <a:pt x="282" y="257"/>
                    <a:pt x="283" y="259"/>
                  </a:cubicBezTo>
                  <a:cubicBezTo>
                    <a:pt x="283" y="260"/>
                    <a:pt x="282" y="262"/>
                    <a:pt x="282" y="263"/>
                  </a:cubicBezTo>
                  <a:cubicBezTo>
                    <a:pt x="281" y="264"/>
                    <a:pt x="281" y="265"/>
                    <a:pt x="280" y="265"/>
                  </a:cubicBezTo>
                  <a:cubicBezTo>
                    <a:pt x="279" y="266"/>
                    <a:pt x="279" y="267"/>
                    <a:pt x="278" y="266"/>
                  </a:cubicBezTo>
                  <a:cubicBezTo>
                    <a:pt x="277" y="265"/>
                    <a:pt x="274" y="264"/>
                    <a:pt x="274" y="263"/>
                  </a:cubicBezTo>
                  <a:cubicBezTo>
                    <a:pt x="274" y="263"/>
                    <a:pt x="274" y="261"/>
                    <a:pt x="274" y="261"/>
                  </a:cubicBezTo>
                  <a:cubicBezTo>
                    <a:pt x="274" y="259"/>
                    <a:pt x="274" y="259"/>
                    <a:pt x="274" y="259"/>
                  </a:cubicBezTo>
                  <a:close/>
                  <a:moveTo>
                    <a:pt x="262" y="264"/>
                  </a:moveTo>
                  <a:cubicBezTo>
                    <a:pt x="262" y="264"/>
                    <a:pt x="262" y="264"/>
                    <a:pt x="262" y="264"/>
                  </a:cubicBezTo>
                  <a:cubicBezTo>
                    <a:pt x="262" y="263"/>
                    <a:pt x="263" y="259"/>
                    <a:pt x="263" y="259"/>
                  </a:cubicBezTo>
                  <a:cubicBezTo>
                    <a:pt x="263" y="259"/>
                    <a:pt x="263" y="257"/>
                    <a:pt x="265" y="256"/>
                  </a:cubicBezTo>
                  <a:cubicBezTo>
                    <a:pt x="266" y="256"/>
                    <a:pt x="266" y="255"/>
                    <a:pt x="267" y="256"/>
                  </a:cubicBezTo>
                  <a:cubicBezTo>
                    <a:pt x="268" y="257"/>
                    <a:pt x="269" y="258"/>
                    <a:pt x="269" y="258"/>
                  </a:cubicBezTo>
                  <a:cubicBezTo>
                    <a:pt x="269" y="258"/>
                    <a:pt x="268" y="258"/>
                    <a:pt x="268" y="259"/>
                  </a:cubicBezTo>
                  <a:cubicBezTo>
                    <a:pt x="268" y="259"/>
                    <a:pt x="269" y="261"/>
                    <a:pt x="269" y="261"/>
                  </a:cubicBezTo>
                  <a:cubicBezTo>
                    <a:pt x="268" y="262"/>
                    <a:pt x="267" y="263"/>
                    <a:pt x="266" y="264"/>
                  </a:cubicBezTo>
                  <a:cubicBezTo>
                    <a:pt x="266" y="265"/>
                    <a:pt x="264" y="266"/>
                    <a:pt x="264" y="266"/>
                  </a:cubicBezTo>
                  <a:cubicBezTo>
                    <a:pt x="261" y="268"/>
                    <a:pt x="261" y="268"/>
                    <a:pt x="261" y="268"/>
                  </a:cubicBezTo>
                  <a:cubicBezTo>
                    <a:pt x="261" y="269"/>
                    <a:pt x="261" y="269"/>
                    <a:pt x="261" y="269"/>
                  </a:cubicBezTo>
                  <a:cubicBezTo>
                    <a:pt x="260" y="269"/>
                    <a:pt x="260" y="269"/>
                    <a:pt x="260" y="269"/>
                  </a:cubicBezTo>
                  <a:cubicBezTo>
                    <a:pt x="258" y="266"/>
                    <a:pt x="258" y="266"/>
                    <a:pt x="258" y="266"/>
                  </a:cubicBezTo>
                  <a:cubicBezTo>
                    <a:pt x="261" y="264"/>
                    <a:pt x="261" y="264"/>
                    <a:pt x="261" y="264"/>
                  </a:cubicBezTo>
                  <a:cubicBezTo>
                    <a:pt x="262" y="264"/>
                    <a:pt x="262" y="264"/>
                    <a:pt x="262" y="264"/>
                  </a:cubicBezTo>
                  <a:close/>
                  <a:moveTo>
                    <a:pt x="242" y="268"/>
                  </a:moveTo>
                  <a:cubicBezTo>
                    <a:pt x="242" y="268"/>
                    <a:pt x="242" y="268"/>
                    <a:pt x="242" y="268"/>
                  </a:cubicBezTo>
                  <a:cubicBezTo>
                    <a:pt x="245" y="267"/>
                    <a:pt x="245" y="267"/>
                    <a:pt x="245" y="267"/>
                  </a:cubicBezTo>
                  <a:cubicBezTo>
                    <a:pt x="248" y="269"/>
                    <a:pt x="248" y="269"/>
                    <a:pt x="248" y="269"/>
                  </a:cubicBezTo>
                  <a:cubicBezTo>
                    <a:pt x="248" y="272"/>
                    <a:pt x="248" y="272"/>
                    <a:pt x="248" y="272"/>
                  </a:cubicBezTo>
                  <a:cubicBezTo>
                    <a:pt x="248" y="272"/>
                    <a:pt x="246" y="276"/>
                    <a:pt x="245" y="275"/>
                  </a:cubicBezTo>
                  <a:cubicBezTo>
                    <a:pt x="244" y="273"/>
                    <a:pt x="244" y="271"/>
                    <a:pt x="244" y="271"/>
                  </a:cubicBezTo>
                  <a:cubicBezTo>
                    <a:pt x="242" y="268"/>
                    <a:pt x="242" y="268"/>
                    <a:pt x="242" y="268"/>
                  </a:cubicBezTo>
                  <a:close/>
                  <a:moveTo>
                    <a:pt x="229" y="260"/>
                  </a:moveTo>
                  <a:cubicBezTo>
                    <a:pt x="229" y="260"/>
                    <a:pt x="229" y="260"/>
                    <a:pt x="229" y="260"/>
                  </a:cubicBezTo>
                  <a:cubicBezTo>
                    <a:pt x="229" y="260"/>
                    <a:pt x="234" y="259"/>
                    <a:pt x="234" y="260"/>
                  </a:cubicBezTo>
                  <a:cubicBezTo>
                    <a:pt x="234" y="260"/>
                    <a:pt x="234" y="262"/>
                    <a:pt x="235" y="262"/>
                  </a:cubicBezTo>
                  <a:cubicBezTo>
                    <a:pt x="235" y="263"/>
                    <a:pt x="232" y="266"/>
                    <a:pt x="231" y="266"/>
                  </a:cubicBezTo>
                  <a:cubicBezTo>
                    <a:pt x="231" y="266"/>
                    <a:pt x="230" y="265"/>
                    <a:pt x="230" y="265"/>
                  </a:cubicBezTo>
                  <a:cubicBezTo>
                    <a:pt x="229" y="260"/>
                    <a:pt x="229" y="260"/>
                    <a:pt x="229" y="260"/>
                  </a:cubicBezTo>
                  <a:close/>
                  <a:moveTo>
                    <a:pt x="225" y="247"/>
                  </a:moveTo>
                  <a:cubicBezTo>
                    <a:pt x="225" y="247"/>
                    <a:pt x="225" y="247"/>
                    <a:pt x="225" y="247"/>
                  </a:cubicBezTo>
                  <a:cubicBezTo>
                    <a:pt x="225" y="247"/>
                    <a:pt x="226" y="246"/>
                    <a:pt x="227" y="246"/>
                  </a:cubicBezTo>
                  <a:cubicBezTo>
                    <a:pt x="228" y="247"/>
                    <a:pt x="228" y="250"/>
                    <a:pt x="228" y="250"/>
                  </a:cubicBezTo>
                  <a:cubicBezTo>
                    <a:pt x="227" y="253"/>
                    <a:pt x="227" y="253"/>
                    <a:pt x="227" y="253"/>
                  </a:cubicBezTo>
                  <a:cubicBezTo>
                    <a:pt x="227" y="253"/>
                    <a:pt x="225" y="256"/>
                    <a:pt x="225" y="256"/>
                  </a:cubicBezTo>
                  <a:cubicBezTo>
                    <a:pt x="225" y="255"/>
                    <a:pt x="224" y="250"/>
                    <a:pt x="224" y="250"/>
                  </a:cubicBezTo>
                  <a:cubicBezTo>
                    <a:pt x="225" y="247"/>
                    <a:pt x="225" y="247"/>
                    <a:pt x="225" y="247"/>
                  </a:cubicBezTo>
                  <a:close/>
                  <a:moveTo>
                    <a:pt x="219" y="239"/>
                  </a:moveTo>
                  <a:cubicBezTo>
                    <a:pt x="219" y="239"/>
                    <a:pt x="219" y="239"/>
                    <a:pt x="219" y="239"/>
                  </a:cubicBezTo>
                  <a:cubicBezTo>
                    <a:pt x="219" y="239"/>
                    <a:pt x="218" y="242"/>
                    <a:pt x="218" y="243"/>
                  </a:cubicBezTo>
                  <a:cubicBezTo>
                    <a:pt x="218" y="243"/>
                    <a:pt x="219" y="245"/>
                    <a:pt x="219" y="245"/>
                  </a:cubicBezTo>
                  <a:cubicBezTo>
                    <a:pt x="219" y="246"/>
                    <a:pt x="219" y="245"/>
                    <a:pt x="220" y="244"/>
                  </a:cubicBezTo>
                  <a:cubicBezTo>
                    <a:pt x="221" y="243"/>
                    <a:pt x="221" y="242"/>
                    <a:pt x="221" y="242"/>
                  </a:cubicBezTo>
                  <a:cubicBezTo>
                    <a:pt x="221" y="242"/>
                    <a:pt x="223" y="241"/>
                    <a:pt x="223" y="240"/>
                  </a:cubicBezTo>
                  <a:cubicBezTo>
                    <a:pt x="224" y="240"/>
                    <a:pt x="224" y="237"/>
                    <a:pt x="224" y="237"/>
                  </a:cubicBezTo>
                  <a:cubicBezTo>
                    <a:pt x="224" y="237"/>
                    <a:pt x="221" y="235"/>
                    <a:pt x="221" y="236"/>
                  </a:cubicBezTo>
                  <a:cubicBezTo>
                    <a:pt x="220" y="236"/>
                    <a:pt x="219" y="239"/>
                    <a:pt x="219" y="239"/>
                  </a:cubicBezTo>
                  <a:close/>
                  <a:moveTo>
                    <a:pt x="233" y="237"/>
                  </a:moveTo>
                  <a:cubicBezTo>
                    <a:pt x="233" y="237"/>
                    <a:pt x="233" y="237"/>
                    <a:pt x="233" y="237"/>
                  </a:cubicBezTo>
                  <a:cubicBezTo>
                    <a:pt x="234" y="237"/>
                    <a:pt x="234" y="237"/>
                    <a:pt x="234" y="237"/>
                  </a:cubicBezTo>
                  <a:cubicBezTo>
                    <a:pt x="234" y="238"/>
                    <a:pt x="234" y="238"/>
                    <a:pt x="234" y="238"/>
                  </a:cubicBezTo>
                  <a:cubicBezTo>
                    <a:pt x="234" y="238"/>
                    <a:pt x="237" y="237"/>
                    <a:pt x="238" y="237"/>
                  </a:cubicBezTo>
                  <a:cubicBezTo>
                    <a:pt x="239" y="236"/>
                    <a:pt x="238" y="235"/>
                    <a:pt x="238" y="234"/>
                  </a:cubicBezTo>
                  <a:cubicBezTo>
                    <a:pt x="237" y="233"/>
                    <a:pt x="233" y="237"/>
                    <a:pt x="233" y="237"/>
                  </a:cubicBezTo>
                  <a:close/>
                  <a:moveTo>
                    <a:pt x="247" y="241"/>
                  </a:moveTo>
                  <a:cubicBezTo>
                    <a:pt x="247" y="241"/>
                    <a:pt x="247" y="241"/>
                    <a:pt x="247" y="241"/>
                  </a:cubicBezTo>
                  <a:cubicBezTo>
                    <a:pt x="245" y="240"/>
                    <a:pt x="245" y="240"/>
                    <a:pt x="245" y="240"/>
                  </a:cubicBezTo>
                  <a:cubicBezTo>
                    <a:pt x="245" y="242"/>
                    <a:pt x="245" y="242"/>
                    <a:pt x="245" y="242"/>
                  </a:cubicBezTo>
                  <a:cubicBezTo>
                    <a:pt x="245" y="242"/>
                    <a:pt x="246" y="244"/>
                    <a:pt x="247" y="245"/>
                  </a:cubicBezTo>
                  <a:cubicBezTo>
                    <a:pt x="247" y="245"/>
                    <a:pt x="245" y="247"/>
                    <a:pt x="245" y="247"/>
                  </a:cubicBezTo>
                  <a:cubicBezTo>
                    <a:pt x="247" y="250"/>
                    <a:pt x="247" y="250"/>
                    <a:pt x="247" y="250"/>
                  </a:cubicBezTo>
                  <a:cubicBezTo>
                    <a:pt x="250" y="245"/>
                    <a:pt x="250" y="245"/>
                    <a:pt x="250" y="245"/>
                  </a:cubicBezTo>
                  <a:cubicBezTo>
                    <a:pt x="250" y="245"/>
                    <a:pt x="249" y="243"/>
                    <a:pt x="249" y="243"/>
                  </a:cubicBezTo>
                  <a:cubicBezTo>
                    <a:pt x="249" y="242"/>
                    <a:pt x="247" y="241"/>
                    <a:pt x="247" y="241"/>
                  </a:cubicBezTo>
                  <a:close/>
                  <a:moveTo>
                    <a:pt x="261" y="241"/>
                  </a:moveTo>
                  <a:cubicBezTo>
                    <a:pt x="261" y="241"/>
                    <a:pt x="261" y="241"/>
                    <a:pt x="261" y="241"/>
                  </a:cubicBezTo>
                  <a:cubicBezTo>
                    <a:pt x="262" y="243"/>
                    <a:pt x="262" y="243"/>
                    <a:pt x="262" y="243"/>
                  </a:cubicBezTo>
                  <a:cubicBezTo>
                    <a:pt x="262" y="243"/>
                    <a:pt x="261" y="245"/>
                    <a:pt x="260" y="245"/>
                  </a:cubicBezTo>
                  <a:cubicBezTo>
                    <a:pt x="260" y="245"/>
                    <a:pt x="259" y="244"/>
                    <a:pt x="259" y="244"/>
                  </a:cubicBezTo>
                  <a:cubicBezTo>
                    <a:pt x="261" y="241"/>
                    <a:pt x="261" y="241"/>
                    <a:pt x="261" y="241"/>
                  </a:cubicBezTo>
                  <a:close/>
                  <a:moveTo>
                    <a:pt x="264" y="238"/>
                  </a:moveTo>
                  <a:cubicBezTo>
                    <a:pt x="264" y="238"/>
                    <a:pt x="264" y="238"/>
                    <a:pt x="264" y="238"/>
                  </a:cubicBezTo>
                  <a:cubicBezTo>
                    <a:pt x="265" y="240"/>
                    <a:pt x="265" y="240"/>
                    <a:pt x="265" y="240"/>
                  </a:cubicBezTo>
                  <a:cubicBezTo>
                    <a:pt x="265" y="240"/>
                    <a:pt x="268" y="239"/>
                    <a:pt x="270" y="238"/>
                  </a:cubicBezTo>
                  <a:cubicBezTo>
                    <a:pt x="273" y="237"/>
                    <a:pt x="270" y="236"/>
                    <a:pt x="270" y="236"/>
                  </a:cubicBezTo>
                  <a:cubicBezTo>
                    <a:pt x="267" y="236"/>
                    <a:pt x="267" y="236"/>
                    <a:pt x="267" y="236"/>
                  </a:cubicBezTo>
                  <a:cubicBezTo>
                    <a:pt x="267" y="236"/>
                    <a:pt x="264" y="237"/>
                    <a:pt x="264" y="238"/>
                  </a:cubicBezTo>
                  <a:close/>
                  <a:moveTo>
                    <a:pt x="247" y="230"/>
                  </a:moveTo>
                  <a:cubicBezTo>
                    <a:pt x="247" y="230"/>
                    <a:pt x="247" y="230"/>
                    <a:pt x="247" y="230"/>
                  </a:cubicBezTo>
                  <a:cubicBezTo>
                    <a:pt x="250" y="233"/>
                    <a:pt x="250" y="233"/>
                    <a:pt x="250" y="233"/>
                  </a:cubicBezTo>
                  <a:cubicBezTo>
                    <a:pt x="250" y="233"/>
                    <a:pt x="254" y="235"/>
                    <a:pt x="255" y="235"/>
                  </a:cubicBezTo>
                  <a:cubicBezTo>
                    <a:pt x="255" y="236"/>
                    <a:pt x="257" y="235"/>
                    <a:pt x="259" y="235"/>
                  </a:cubicBezTo>
                  <a:cubicBezTo>
                    <a:pt x="260" y="234"/>
                    <a:pt x="260" y="234"/>
                    <a:pt x="260" y="233"/>
                  </a:cubicBezTo>
                  <a:cubicBezTo>
                    <a:pt x="260" y="233"/>
                    <a:pt x="259" y="232"/>
                    <a:pt x="259" y="232"/>
                  </a:cubicBezTo>
                  <a:cubicBezTo>
                    <a:pt x="259" y="232"/>
                    <a:pt x="258" y="230"/>
                    <a:pt x="255" y="230"/>
                  </a:cubicBezTo>
                  <a:cubicBezTo>
                    <a:pt x="253" y="231"/>
                    <a:pt x="253" y="230"/>
                    <a:pt x="253" y="230"/>
                  </a:cubicBezTo>
                  <a:cubicBezTo>
                    <a:pt x="253" y="230"/>
                    <a:pt x="252" y="230"/>
                    <a:pt x="249" y="229"/>
                  </a:cubicBezTo>
                  <a:cubicBezTo>
                    <a:pt x="247" y="229"/>
                    <a:pt x="248" y="230"/>
                    <a:pt x="247" y="230"/>
                  </a:cubicBezTo>
                  <a:close/>
                  <a:moveTo>
                    <a:pt x="245" y="229"/>
                  </a:moveTo>
                  <a:cubicBezTo>
                    <a:pt x="245" y="229"/>
                    <a:pt x="245" y="229"/>
                    <a:pt x="245" y="229"/>
                  </a:cubicBezTo>
                  <a:cubicBezTo>
                    <a:pt x="246" y="228"/>
                    <a:pt x="246" y="228"/>
                    <a:pt x="246" y="228"/>
                  </a:cubicBezTo>
                  <a:cubicBezTo>
                    <a:pt x="246" y="228"/>
                    <a:pt x="246" y="226"/>
                    <a:pt x="246" y="223"/>
                  </a:cubicBezTo>
                  <a:cubicBezTo>
                    <a:pt x="246" y="221"/>
                    <a:pt x="245" y="222"/>
                    <a:pt x="245" y="222"/>
                  </a:cubicBezTo>
                  <a:cubicBezTo>
                    <a:pt x="245" y="221"/>
                    <a:pt x="245" y="220"/>
                    <a:pt x="244" y="218"/>
                  </a:cubicBezTo>
                  <a:cubicBezTo>
                    <a:pt x="243" y="217"/>
                    <a:pt x="243" y="218"/>
                    <a:pt x="242" y="218"/>
                  </a:cubicBezTo>
                  <a:cubicBezTo>
                    <a:pt x="242" y="218"/>
                    <a:pt x="241" y="219"/>
                    <a:pt x="239" y="219"/>
                  </a:cubicBezTo>
                  <a:cubicBezTo>
                    <a:pt x="237" y="219"/>
                    <a:pt x="238" y="217"/>
                    <a:pt x="237" y="216"/>
                  </a:cubicBezTo>
                  <a:cubicBezTo>
                    <a:pt x="236" y="215"/>
                    <a:pt x="234" y="215"/>
                    <a:pt x="234" y="215"/>
                  </a:cubicBezTo>
                  <a:cubicBezTo>
                    <a:pt x="233" y="215"/>
                    <a:pt x="231" y="218"/>
                    <a:pt x="231" y="219"/>
                  </a:cubicBezTo>
                  <a:cubicBezTo>
                    <a:pt x="231" y="220"/>
                    <a:pt x="232" y="220"/>
                    <a:pt x="235" y="223"/>
                  </a:cubicBezTo>
                  <a:cubicBezTo>
                    <a:pt x="238" y="225"/>
                    <a:pt x="239" y="225"/>
                    <a:pt x="240" y="225"/>
                  </a:cubicBezTo>
                  <a:cubicBezTo>
                    <a:pt x="241" y="226"/>
                    <a:pt x="244" y="228"/>
                    <a:pt x="245" y="229"/>
                  </a:cubicBezTo>
                  <a:close/>
                  <a:moveTo>
                    <a:pt x="216" y="360"/>
                  </a:moveTo>
                  <a:cubicBezTo>
                    <a:pt x="216" y="360"/>
                    <a:pt x="216" y="360"/>
                    <a:pt x="216" y="360"/>
                  </a:cubicBezTo>
                  <a:cubicBezTo>
                    <a:pt x="217" y="357"/>
                    <a:pt x="217" y="357"/>
                    <a:pt x="217" y="357"/>
                  </a:cubicBezTo>
                  <a:cubicBezTo>
                    <a:pt x="215" y="354"/>
                    <a:pt x="215" y="354"/>
                    <a:pt x="215" y="354"/>
                  </a:cubicBezTo>
                  <a:cubicBezTo>
                    <a:pt x="215" y="350"/>
                    <a:pt x="215" y="350"/>
                    <a:pt x="215" y="350"/>
                  </a:cubicBezTo>
                  <a:cubicBezTo>
                    <a:pt x="216" y="349"/>
                    <a:pt x="216" y="349"/>
                    <a:pt x="216" y="349"/>
                  </a:cubicBezTo>
                  <a:cubicBezTo>
                    <a:pt x="216" y="349"/>
                    <a:pt x="218" y="351"/>
                    <a:pt x="218" y="352"/>
                  </a:cubicBezTo>
                  <a:cubicBezTo>
                    <a:pt x="218" y="353"/>
                    <a:pt x="218" y="355"/>
                    <a:pt x="218" y="355"/>
                  </a:cubicBezTo>
                  <a:cubicBezTo>
                    <a:pt x="218" y="355"/>
                    <a:pt x="221" y="357"/>
                    <a:pt x="221" y="357"/>
                  </a:cubicBezTo>
                  <a:cubicBezTo>
                    <a:pt x="222" y="357"/>
                    <a:pt x="228" y="356"/>
                    <a:pt x="228" y="356"/>
                  </a:cubicBezTo>
                  <a:cubicBezTo>
                    <a:pt x="228" y="356"/>
                    <a:pt x="230" y="353"/>
                    <a:pt x="230" y="353"/>
                  </a:cubicBezTo>
                  <a:cubicBezTo>
                    <a:pt x="231" y="352"/>
                    <a:pt x="234" y="350"/>
                    <a:pt x="234" y="350"/>
                  </a:cubicBezTo>
                  <a:cubicBezTo>
                    <a:pt x="234" y="350"/>
                    <a:pt x="234" y="349"/>
                    <a:pt x="236" y="351"/>
                  </a:cubicBezTo>
                  <a:cubicBezTo>
                    <a:pt x="238" y="352"/>
                    <a:pt x="236" y="355"/>
                    <a:pt x="236" y="355"/>
                  </a:cubicBezTo>
                  <a:cubicBezTo>
                    <a:pt x="235" y="355"/>
                    <a:pt x="235" y="356"/>
                    <a:pt x="235" y="356"/>
                  </a:cubicBezTo>
                  <a:cubicBezTo>
                    <a:pt x="237" y="358"/>
                    <a:pt x="237" y="358"/>
                    <a:pt x="237" y="358"/>
                  </a:cubicBezTo>
                  <a:cubicBezTo>
                    <a:pt x="237" y="358"/>
                    <a:pt x="237" y="356"/>
                    <a:pt x="238" y="356"/>
                  </a:cubicBezTo>
                  <a:cubicBezTo>
                    <a:pt x="239" y="356"/>
                    <a:pt x="239" y="355"/>
                    <a:pt x="240" y="355"/>
                  </a:cubicBezTo>
                  <a:cubicBezTo>
                    <a:pt x="240" y="356"/>
                    <a:pt x="242" y="358"/>
                    <a:pt x="242" y="358"/>
                  </a:cubicBezTo>
                  <a:cubicBezTo>
                    <a:pt x="242" y="358"/>
                    <a:pt x="242" y="361"/>
                    <a:pt x="243" y="361"/>
                  </a:cubicBezTo>
                  <a:cubicBezTo>
                    <a:pt x="244" y="360"/>
                    <a:pt x="246" y="361"/>
                    <a:pt x="247" y="360"/>
                  </a:cubicBezTo>
                  <a:cubicBezTo>
                    <a:pt x="248" y="360"/>
                    <a:pt x="258" y="357"/>
                    <a:pt x="258" y="357"/>
                  </a:cubicBezTo>
                  <a:cubicBezTo>
                    <a:pt x="261" y="355"/>
                    <a:pt x="261" y="355"/>
                    <a:pt x="261" y="355"/>
                  </a:cubicBezTo>
                  <a:cubicBezTo>
                    <a:pt x="261" y="355"/>
                    <a:pt x="263" y="354"/>
                    <a:pt x="265" y="354"/>
                  </a:cubicBezTo>
                  <a:cubicBezTo>
                    <a:pt x="266" y="354"/>
                    <a:pt x="272" y="352"/>
                    <a:pt x="272" y="352"/>
                  </a:cubicBezTo>
                  <a:cubicBezTo>
                    <a:pt x="272" y="352"/>
                    <a:pt x="275" y="350"/>
                    <a:pt x="277" y="351"/>
                  </a:cubicBezTo>
                  <a:cubicBezTo>
                    <a:pt x="278" y="353"/>
                    <a:pt x="282" y="356"/>
                    <a:pt x="282" y="356"/>
                  </a:cubicBezTo>
                  <a:cubicBezTo>
                    <a:pt x="288" y="355"/>
                    <a:pt x="288" y="355"/>
                    <a:pt x="288" y="355"/>
                  </a:cubicBezTo>
                  <a:cubicBezTo>
                    <a:pt x="288" y="355"/>
                    <a:pt x="290" y="354"/>
                    <a:pt x="290" y="354"/>
                  </a:cubicBezTo>
                  <a:cubicBezTo>
                    <a:pt x="291" y="355"/>
                    <a:pt x="297" y="354"/>
                    <a:pt x="297" y="354"/>
                  </a:cubicBezTo>
                  <a:cubicBezTo>
                    <a:pt x="297" y="354"/>
                    <a:pt x="300" y="351"/>
                    <a:pt x="301" y="351"/>
                  </a:cubicBezTo>
                  <a:cubicBezTo>
                    <a:pt x="301" y="351"/>
                    <a:pt x="308" y="349"/>
                    <a:pt x="308" y="349"/>
                  </a:cubicBezTo>
                  <a:cubicBezTo>
                    <a:pt x="308" y="349"/>
                    <a:pt x="309" y="349"/>
                    <a:pt x="309" y="351"/>
                  </a:cubicBezTo>
                  <a:cubicBezTo>
                    <a:pt x="309" y="353"/>
                    <a:pt x="309" y="356"/>
                    <a:pt x="309" y="357"/>
                  </a:cubicBezTo>
                  <a:cubicBezTo>
                    <a:pt x="310" y="358"/>
                    <a:pt x="309" y="360"/>
                    <a:pt x="311" y="360"/>
                  </a:cubicBezTo>
                  <a:cubicBezTo>
                    <a:pt x="313" y="359"/>
                    <a:pt x="315" y="358"/>
                    <a:pt x="315" y="358"/>
                  </a:cubicBezTo>
                  <a:cubicBezTo>
                    <a:pt x="315" y="358"/>
                    <a:pt x="313" y="358"/>
                    <a:pt x="317" y="356"/>
                  </a:cubicBezTo>
                  <a:cubicBezTo>
                    <a:pt x="320" y="354"/>
                    <a:pt x="321" y="353"/>
                    <a:pt x="322" y="353"/>
                  </a:cubicBezTo>
                  <a:cubicBezTo>
                    <a:pt x="323" y="353"/>
                    <a:pt x="323" y="352"/>
                    <a:pt x="324" y="352"/>
                  </a:cubicBezTo>
                  <a:cubicBezTo>
                    <a:pt x="326" y="352"/>
                    <a:pt x="326" y="352"/>
                    <a:pt x="327" y="352"/>
                  </a:cubicBezTo>
                  <a:cubicBezTo>
                    <a:pt x="328" y="351"/>
                    <a:pt x="330" y="348"/>
                    <a:pt x="330" y="348"/>
                  </a:cubicBezTo>
                  <a:cubicBezTo>
                    <a:pt x="330" y="348"/>
                    <a:pt x="331" y="346"/>
                    <a:pt x="332" y="346"/>
                  </a:cubicBezTo>
                  <a:cubicBezTo>
                    <a:pt x="332" y="346"/>
                    <a:pt x="334" y="345"/>
                    <a:pt x="334" y="345"/>
                  </a:cubicBezTo>
                  <a:cubicBezTo>
                    <a:pt x="333" y="348"/>
                    <a:pt x="333" y="348"/>
                    <a:pt x="333" y="348"/>
                  </a:cubicBezTo>
                  <a:cubicBezTo>
                    <a:pt x="333" y="348"/>
                    <a:pt x="335" y="352"/>
                    <a:pt x="335" y="353"/>
                  </a:cubicBezTo>
                  <a:cubicBezTo>
                    <a:pt x="335" y="353"/>
                    <a:pt x="335" y="354"/>
                    <a:pt x="334" y="355"/>
                  </a:cubicBezTo>
                  <a:cubicBezTo>
                    <a:pt x="334" y="357"/>
                    <a:pt x="334" y="358"/>
                    <a:pt x="334" y="358"/>
                  </a:cubicBezTo>
                  <a:cubicBezTo>
                    <a:pt x="333" y="359"/>
                    <a:pt x="333" y="360"/>
                    <a:pt x="333" y="361"/>
                  </a:cubicBezTo>
                  <a:cubicBezTo>
                    <a:pt x="332" y="361"/>
                    <a:pt x="329" y="363"/>
                    <a:pt x="329" y="363"/>
                  </a:cubicBezTo>
                  <a:cubicBezTo>
                    <a:pt x="324" y="362"/>
                    <a:pt x="324" y="362"/>
                    <a:pt x="324" y="362"/>
                  </a:cubicBezTo>
                  <a:cubicBezTo>
                    <a:pt x="324" y="362"/>
                    <a:pt x="322" y="363"/>
                    <a:pt x="321" y="364"/>
                  </a:cubicBezTo>
                  <a:cubicBezTo>
                    <a:pt x="319" y="364"/>
                    <a:pt x="316" y="367"/>
                    <a:pt x="315" y="367"/>
                  </a:cubicBezTo>
                  <a:cubicBezTo>
                    <a:pt x="314" y="367"/>
                    <a:pt x="311" y="367"/>
                    <a:pt x="308" y="367"/>
                  </a:cubicBezTo>
                  <a:cubicBezTo>
                    <a:pt x="305" y="368"/>
                    <a:pt x="297" y="370"/>
                    <a:pt x="297" y="370"/>
                  </a:cubicBezTo>
                  <a:cubicBezTo>
                    <a:pt x="297" y="370"/>
                    <a:pt x="296" y="371"/>
                    <a:pt x="295" y="372"/>
                  </a:cubicBezTo>
                  <a:cubicBezTo>
                    <a:pt x="293" y="372"/>
                    <a:pt x="289" y="374"/>
                    <a:pt x="288" y="374"/>
                  </a:cubicBezTo>
                  <a:cubicBezTo>
                    <a:pt x="287" y="375"/>
                    <a:pt x="284" y="377"/>
                    <a:pt x="283" y="377"/>
                  </a:cubicBezTo>
                  <a:cubicBezTo>
                    <a:pt x="282" y="377"/>
                    <a:pt x="281" y="378"/>
                    <a:pt x="277" y="378"/>
                  </a:cubicBezTo>
                  <a:cubicBezTo>
                    <a:pt x="272" y="379"/>
                    <a:pt x="271" y="380"/>
                    <a:pt x="271" y="380"/>
                  </a:cubicBezTo>
                  <a:cubicBezTo>
                    <a:pt x="268" y="380"/>
                    <a:pt x="268" y="380"/>
                    <a:pt x="268" y="380"/>
                  </a:cubicBezTo>
                  <a:cubicBezTo>
                    <a:pt x="268" y="373"/>
                    <a:pt x="268" y="373"/>
                    <a:pt x="268" y="373"/>
                  </a:cubicBezTo>
                  <a:cubicBezTo>
                    <a:pt x="268" y="373"/>
                    <a:pt x="268" y="370"/>
                    <a:pt x="265" y="371"/>
                  </a:cubicBezTo>
                  <a:cubicBezTo>
                    <a:pt x="262" y="372"/>
                    <a:pt x="266" y="371"/>
                    <a:pt x="260" y="372"/>
                  </a:cubicBezTo>
                  <a:cubicBezTo>
                    <a:pt x="255" y="373"/>
                    <a:pt x="252" y="370"/>
                    <a:pt x="252" y="370"/>
                  </a:cubicBezTo>
                  <a:cubicBezTo>
                    <a:pt x="252" y="370"/>
                    <a:pt x="247" y="370"/>
                    <a:pt x="245" y="371"/>
                  </a:cubicBezTo>
                  <a:cubicBezTo>
                    <a:pt x="243" y="371"/>
                    <a:pt x="240" y="371"/>
                    <a:pt x="239" y="371"/>
                  </a:cubicBezTo>
                  <a:cubicBezTo>
                    <a:pt x="238" y="372"/>
                    <a:pt x="238" y="371"/>
                    <a:pt x="235" y="372"/>
                  </a:cubicBezTo>
                  <a:cubicBezTo>
                    <a:pt x="232" y="372"/>
                    <a:pt x="229" y="373"/>
                    <a:pt x="229" y="373"/>
                  </a:cubicBezTo>
                  <a:cubicBezTo>
                    <a:pt x="226" y="371"/>
                    <a:pt x="226" y="371"/>
                    <a:pt x="226" y="371"/>
                  </a:cubicBezTo>
                  <a:cubicBezTo>
                    <a:pt x="226" y="371"/>
                    <a:pt x="223" y="371"/>
                    <a:pt x="222" y="372"/>
                  </a:cubicBezTo>
                  <a:cubicBezTo>
                    <a:pt x="220" y="373"/>
                    <a:pt x="221" y="374"/>
                    <a:pt x="219" y="374"/>
                  </a:cubicBezTo>
                  <a:cubicBezTo>
                    <a:pt x="217" y="374"/>
                    <a:pt x="218" y="375"/>
                    <a:pt x="216" y="374"/>
                  </a:cubicBezTo>
                  <a:cubicBezTo>
                    <a:pt x="213" y="373"/>
                    <a:pt x="211" y="372"/>
                    <a:pt x="211" y="372"/>
                  </a:cubicBezTo>
                  <a:cubicBezTo>
                    <a:pt x="210" y="366"/>
                    <a:pt x="210" y="366"/>
                    <a:pt x="210" y="366"/>
                  </a:cubicBezTo>
                  <a:cubicBezTo>
                    <a:pt x="210" y="366"/>
                    <a:pt x="210" y="366"/>
                    <a:pt x="210" y="363"/>
                  </a:cubicBezTo>
                  <a:cubicBezTo>
                    <a:pt x="209" y="361"/>
                    <a:pt x="208" y="357"/>
                    <a:pt x="208" y="357"/>
                  </a:cubicBezTo>
                  <a:cubicBezTo>
                    <a:pt x="210" y="354"/>
                    <a:pt x="210" y="354"/>
                    <a:pt x="210" y="354"/>
                  </a:cubicBezTo>
                  <a:cubicBezTo>
                    <a:pt x="210" y="354"/>
                    <a:pt x="211" y="356"/>
                    <a:pt x="211" y="357"/>
                  </a:cubicBezTo>
                  <a:cubicBezTo>
                    <a:pt x="211" y="357"/>
                    <a:pt x="211" y="360"/>
                    <a:pt x="212" y="360"/>
                  </a:cubicBezTo>
                  <a:cubicBezTo>
                    <a:pt x="214" y="360"/>
                    <a:pt x="216" y="360"/>
                    <a:pt x="216" y="360"/>
                  </a:cubicBezTo>
                  <a:close/>
                  <a:moveTo>
                    <a:pt x="172" y="319"/>
                  </a:moveTo>
                  <a:cubicBezTo>
                    <a:pt x="172" y="319"/>
                    <a:pt x="172" y="319"/>
                    <a:pt x="172" y="319"/>
                  </a:cubicBezTo>
                  <a:cubicBezTo>
                    <a:pt x="175" y="318"/>
                    <a:pt x="175" y="318"/>
                    <a:pt x="175" y="318"/>
                  </a:cubicBezTo>
                  <a:cubicBezTo>
                    <a:pt x="176" y="321"/>
                    <a:pt x="176" y="321"/>
                    <a:pt x="176" y="321"/>
                  </a:cubicBezTo>
                  <a:cubicBezTo>
                    <a:pt x="179" y="322"/>
                    <a:pt x="179" y="322"/>
                    <a:pt x="179" y="322"/>
                  </a:cubicBezTo>
                  <a:cubicBezTo>
                    <a:pt x="179" y="322"/>
                    <a:pt x="183" y="324"/>
                    <a:pt x="183" y="325"/>
                  </a:cubicBezTo>
                  <a:cubicBezTo>
                    <a:pt x="183" y="325"/>
                    <a:pt x="181" y="328"/>
                    <a:pt x="181" y="328"/>
                  </a:cubicBezTo>
                  <a:cubicBezTo>
                    <a:pt x="181" y="328"/>
                    <a:pt x="181" y="330"/>
                    <a:pt x="181" y="331"/>
                  </a:cubicBezTo>
                  <a:cubicBezTo>
                    <a:pt x="181" y="331"/>
                    <a:pt x="179" y="331"/>
                    <a:pt x="178" y="331"/>
                  </a:cubicBezTo>
                  <a:cubicBezTo>
                    <a:pt x="177" y="330"/>
                    <a:pt x="174" y="329"/>
                    <a:pt x="174" y="329"/>
                  </a:cubicBezTo>
                  <a:cubicBezTo>
                    <a:pt x="174" y="325"/>
                    <a:pt x="174" y="325"/>
                    <a:pt x="174" y="325"/>
                  </a:cubicBezTo>
                  <a:cubicBezTo>
                    <a:pt x="171" y="322"/>
                    <a:pt x="171" y="322"/>
                    <a:pt x="171" y="322"/>
                  </a:cubicBezTo>
                  <a:cubicBezTo>
                    <a:pt x="172" y="319"/>
                    <a:pt x="172" y="319"/>
                    <a:pt x="172" y="319"/>
                  </a:cubicBezTo>
                  <a:close/>
                  <a:moveTo>
                    <a:pt x="92" y="232"/>
                  </a:moveTo>
                  <a:cubicBezTo>
                    <a:pt x="92" y="232"/>
                    <a:pt x="92" y="232"/>
                    <a:pt x="92" y="232"/>
                  </a:cubicBezTo>
                  <a:cubicBezTo>
                    <a:pt x="92" y="232"/>
                    <a:pt x="90" y="232"/>
                    <a:pt x="90" y="232"/>
                  </a:cubicBezTo>
                  <a:cubicBezTo>
                    <a:pt x="89" y="232"/>
                    <a:pt x="88" y="232"/>
                    <a:pt x="87" y="232"/>
                  </a:cubicBezTo>
                  <a:cubicBezTo>
                    <a:pt x="86" y="232"/>
                    <a:pt x="87" y="234"/>
                    <a:pt x="87" y="235"/>
                  </a:cubicBezTo>
                  <a:cubicBezTo>
                    <a:pt x="87" y="235"/>
                    <a:pt x="87" y="237"/>
                    <a:pt x="87" y="238"/>
                  </a:cubicBezTo>
                  <a:cubicBezTo>
                    <a:pt x="86" y="239"/>
                    <a:pt x="85" y="240"/>
                    <a:pt x="85" y="241"/>
                  </a:cubicBezTo>
                  <a:cubicBezTo>
                    <a:pt x="85" y="241"/>
                    <a:pt x="85" y="243"/>
                    <a:pt x="85" y="244"/>
                  </a:cubicBezTo>
                  <a:cubicBezTo>
                    <a:pt x="84" y="244"/>
                    <a:pt x="82" y="246"/>
                    <a:pt x="81" y="246"/>
                  </a:cubicBezTo>
                  <a:cubicBezTo>
                    <a:pt x="80" y="247"/>
                    <a:pt x="78" y="248"/>
                    <a:pt x="78" y="248"/>
                  </a:cubicBezTo>
                  <a:cubicBezTo>
                    <a:pt x="80" y="253"/>
                    <a:pt x="80" y="253"/>
                    <a:pt x="80" y="253"/>
                  </a:cubicBezTo>
                  <a:cubicBezTo>
                    <a:pt x="80" y="253"/>
                    <a:pt x="82" y="252"/>
                    <a:pt x="83" y="253"/>
                  </a:cubicBezTo>
                  <a:cubicBezTo>
                    <a:pt x="84" y="254"/>
                    <a:pt x="87" y="256"/>
                    <a:pt x="88" y="256"/>
                  </a:cubicBezTo>
                  <a:cubicBezTo>
                    <a:pt x="88" y="256"/>
                    <a:pt x="90" y="262"/>
                    <a:pt x="90" y="262"/>
                  </a:cubicBezTo>
                  <a:cubicBezTo>
                    <a:pt x="91" y="263"/>
                    <a:pt x="92" y="262"/>
                    <a:pt x="92" y="262"/>
                  </a:cubicBezTo>
                  <a:cubicBezTo>
                    <a:pt x="92" y="262"/>
                    <a:pt x="94" y="263"/>
                    <a:pt x="95" y="264"/>
                  </a:cubicBezTo>
                  <a:cubicBezTo>
                    <a:pt x="96" y="264"/>
                    <a:pt x="98" y="265"/>
                    <a:pt x="99" y="266"/>
                  </a:cubicBezTo>
                  <a:cubicBezTo>
                    <a:pt x="100" y="266"/>
                    <a:pt x="102" y="269"/>
                    <a:pt x="103" y="269"/>
                  </a:cubicBezTo>
                  <a:cubicBezTo>
                    <a:pt x="104" y="270"/>
                    <a:pt x="106" y="272"/>
                    <a:pt x="106" y="272"/>
                  </a:cubicBezTo>
                  <a:cubicBezTo>
                    <a:pt x="106" y="272"/>
                    <a:pt x="108" y="275"/>
                    <a:pt x="109" y="277"/>
                  </a:cubicBezTo>
                  <a:cubicBezTo>
                    <a:pt x="109" y="278"/>
                    <a:pt x="109" y="278"/>
                    <a:pt x="108" y="279"/>
                  </a:cubicBezTo>
                  <a:cubicBezTo>
                    <a:pt x="107" y="280"/>
                    <a:pt x="107" y="281"/>
                    <a:pt x="106" y="283"/>
                  </a:cubicBezTo>
                  <a:cubicBezTo>
                    <a:pt x="105" y="285"/>
                    <a:pt x="107" y="287"/>
                    <a:pt x="107" y="287"/>
                  </a:cubicBezTo>
                  <a:cubicBezTo>
                    <a:pt x="107" y="292"/>
                    <a:pt x="107" y="292"/>
                    <a:pt x="107" y="292"/>
                  </a:cubicBezTo>
                  <a:cubicBezTo>
                    <a:pt x="108" y="294"/>
                    <a:pt x="108" y="294"/>
                    <a:pt x="108" y="294"/>
                  </a:cubicBezTo>
                  <a:cubicBezTo>
                    <a:pt x="108" y="294"/>
                    <a:pt x="109" y="295"/>
                    <a:pt x="110" y="295"/>
                  </a:cubicBezTo>
                  <a:cubicBezTo>
                    <a:pt x="111" y="296"/>
                    <a:pt x="111" y="296"/>
                    <a:pt x="111" y="296"/>
                  </a:cubicBezTo>
                  <a:cubicBezTo>
                    <a:pt x="111" y="296"/>
                    <a:pt x="113" y="298"/>
                    <a:pt x="114" y="299"/>
                  </a:cubicBezTo>
                  <a:cubicBezTo>
                    <a:pt x="114" y="300"/>
                    <a:pt x="113" y="301"/>
                    <a:pt x="113" y="302"/>
                  </a:cubicBezTo>
                  <a:cubicBezTo>
                    <a:pt x="113" y="303"/>
                    <a:pt x="114" y="307"/>
                    <a:pt x="114" y="307"/>
                  </a:cubicBezTo>
                  <a:cubicBezTo>
                    <a:pt x="114" y="307"/>
                    <a:pt x="116" y="306"/>
                    <a:pt x="118" y="305"/>
                  </a:cubicBezTo>
                  <a:cubicBezTo>
                    <a:pt x="119" y="305"/>
                    <a:pt x="120" y="306"/>
                    <a:pt x="121" y="306"/>
                  </a:cubicBezTo>
                  <a:cubicBezTo>
                    <a:pt x="122" y="307"/>
                    <a:pt x="122" y="308"/>
                    <a:pt x="122" y="308"/>
                  </a:cubicBezTo>
                  <a:cubicBezTo>
                    <a:pt x="122" y="308"/>
                    <a:pt x="125" y="306"/>
                    <a:pt x="125" y="305"/>
                  </a:cubicBezTo>
                  <a:cubicBezTo>
                    <a:pt x="125" y="305"/>
                    <a:pt x="125" y="303"/>
                    <a:pt x="125" y="303"/>
                  </a:cubicBezTo>
                  <a:cubicBezTo>
                    <a:pt x="125" y="303"/>
                    <a:pt x="125" y="299"/>
                    <a:pt x="125" y="298"/>
                  </a:cubicBezTo>
                  <a:cubicBezTo>
                    <a:pt x="125" y="297"/>
                    <a:pt x="124" y="294"/>
                    <a:pt x="124" y="293"/>
                  </a:cubicBezTo>
                  <a:cubicBezTo>
                    <a:pt x="124" y="293"/>
                    <a:pt x="125" y="291"/>
                    <a:pt x="125" y="291"/>
                  </a:cubicBezTo>
                  <a:cubicBezTo>
                    <a:pt x="125" y="291"/>
                    <a:pt x="128" y="290"/>
                    <a:pt x="129" y="290"/>
                  </a:cubicBezTo>
                  <a:cubicBezTo>
                    <a:pt x="130" y="290"/>
                    <a:pt x="131" y="291"/>
                    <a:pt x="132" y="292"/>
                  </a:cubicBezTo>
                  <a:cubicBezTo>
                    <a:pt x="132" y="293"/>
                    <a:pt x="132" y="297"/>
                    <a:pt x="132" y="297"/>
                  </a:cubicBezTo>
                  <a:cubicBezTo>
                    <a:pt x="138" y="298"/>
                    <a:pt x="138" y="298"/>
                    <a:pt x="138" y="298"/>
                  </a:cubicBezTo>
                  <a:cubicBezTo>
                    <a:pt x="138" y="298"/>
                    <a:pt x="140" y="299"/>
                    <a:pt x="140" y="299"/>
                  </a:cubicBezTo>
                  <a:cubicBezTo>
                    <a:pt x="140" y="300"/>
                    <a:pt x="141" y="302"/>
                    <a:pt x="142" y="303"/>
                  </a:cubicBezTo>
                  <a:cubicBezTo>
                    <a:pt x="143" y="304"/>
                    <a:pt x="144" y="305"/>
                    <a:pt x="144" y="305"/>
                  </a:cubicBezTo>
                  <a:cubicBezTo>
                    <a:pt x="144" y="305"/>
                    <a:pt x="146" y="310"/>
                    <a:pt x="147" y="311"/>
                  </a:cubicBezTo>
                  <a:cubicBezTo>
                    <a:pt x="147" y="312"/>
                    <a:pt x="147" y="314"/>
                    <a:pt x="147" y="316"/>
                  </a:cubicBezTo>
                  <a:cubicBezTo>
                    <a:pt x="147" y="318"/>
                    <a:pt x="147" y="318"/>
                    <a:pt x="147" y="318"/>
                  </a:cubicBezTo>
                  <a:cubicBezTo>
                    <a:pt x="147" y="318"/>
                    <a:pt x="150" y="319"/>
                    <a:pt x="151" y="320"/>
                  </a:cubicBezTo>
                  <a:cubicBezTo>
                    <a:pt x="153" y="321"/>
                    <a:pt x="152" y="320"/>
                    <a:pt x="153" y="319"/>
                  </a:cubicBezTo>
                  <a:cubicBezTo>
                    <a:pt x="154" y="318"/>
                    <a:pt x="153" y="317"/>
                    <a:pt x="153" y="316"/>
                  </a:cubicBezTo>
                  <a:cubicBezTo>
                    <a:pt x="153" y="315"/>
                    <a:pt x="153" y="313"/>
                    <a:pt x="152" y="311"/>
                  </a:cubicBezTo>
                  <a:cubicBezTo>
                    <a:pt x="152" y="310"/>
                    <a:pt x="152" y="309"/>
                    <a:pt x="152" y="309"/>
                  </a:cubicBezTo>
                  <a:cubicBezTo>
                    <a:pt x="152" y="309"/>
                    <a:pt x="153" y="307"/>
                    <a:pt x="153" y="306"/>
                  </a:cubicBezTo>
                  <a:cubicBezTo>
                    <a:pt x="153" y="306"/>
                    <a:pt x="153" y="304"/>
                    <a:pt x="153" y="303"/>
                  </a:cubicBezTo>
                  <a:cubicBezTo>
                    <a:pt x="153" y="302"/>
                    <a:pt x="155" y="301"/>
                    <a:pt x="155" y="301"/>
                  </a:cubicBezTo>
                  <a:cubicBezTo>
                    <a:pt x="155" y="301"/>
                    <a:pt x="155" y="300"/>
                    <a:pt x="156" y="298"/>
                  </a:cubicBezTo>
                  <a:cubicBezTo>
                    <a:pt x="157" y="297"/>
                    <a:pt x="156" y="298"/>
                    <a:pt x="157" y="298"/>
                  </a:cubicBezTo>
                  <a:cubicBezTo>
                    <a:pt x="158" y="297"/>
                    <a:pt x="159" y="297"/>
                    <a:pt x="161" y="297"/>
                  </a:cubicBezTo>
                  <a:cubicBezTo>
                    <a:pt x="162" y="297"/>
                    <a:pt x="163" y="298"/>
                    <a:pt x="163" y="298"/>
                  </a:cubicBezTo>
                  <a:cubicBezTo>
                    <a:pt x="165" y="301"/>
                    <a:pt x="165" y="301"/>
                    <a:pt x="165" y="301"/>
                  </a:cubicBezTo>
                  <a:cubicBezTo>
                    <a:pt x="165" y="301"/>
                    <a:pt x="165" y="301"/>
                    <a:pt x="165" y="302"/>
                  </a:cubicBezTo>
                  <a:cubicBezTo>
                    <a:pt x="165" y="303"/>
                    <a:pt x="167" y="305"/>
                    <a:pt x="167" y="305"/>
                  </a:cubicBezTo>
                  <a:cubicBezTo>
                    <a:pt x="171" y="308"/>
                    <a:pt x="171" y="308"/>
                    <a:pt x="171" y="308"/>
                  </a:cubicBezTo>
                  <a:cubicBezTo>
                    <a:pt x="171" y="308"/>
                    <a:pt x="171" y="309"/>
                    <a:pt x="171" y="309"/>
                  </a:cubicBezTo>
                  <a:cubicBezTo>
                    <a:pt x="171" y="310"/>
                    <a:pt x="172" y="312"/>
                    <a:pt x="173" y="313"/>
                  </a:cubicBezTo>
                  <a:cubicBezTo>
                    <a:pt x="174" y="315"/>
                    <a:pt x="173" y="312"/>
                    <a:pt x="174" y="312"/>
                  </a:cubicBezTo>
                  <a:cubicBezTo>
                    <a:pt x="174" y="311"/>
                    <a:pt x="175" y="310"/>
                    <a:pt x="175" y="310"/>
                  </a:cubicBezTo>
                  <a:cubicBezTo>
                    <a:pt x="177" y="313"/>
                    <a:pt x="177" y="313"/>
                    <a:pt x="177" y="313"/>
                  </a:cubicBezTo>
                  <a:cubicBezTo>
                    <a:pt x="177" y="313"/>
                    <a:pt x="181" y="314"/>
                    <a:pt x="182" y="314"/>
                  </a:cubicBezTo>
                  <a:cubicBezTo>
                    <a:pt x="183" y="313"/>
                    <a:pt x="184" y="312"/>
                    <a:pt x="184" y="312"/>
                  </a:cubicBezTo>
                  <a:cubicBezTo>
                    <a:pt x="182" y="310"/>
                    <a:pt x="182" y="310"/>
                    <a:pt x="182" y="310"/>
                  </a:cubicBezTo>
                  <a:cubicBezTo>
                    <a:pt x="180" y="307"/>
                    <a:pt x="180" y="307"/>
                    <a:pt x="180" y="307"/>
                  </a:cubicBezTo>
                  <a:cubicBezTo>
                    <a:pt x="180" y="307"/>
                    <a:pt x="177" y="304"/>
                    <a:pt x="176" y="304"/>
                  </a:cubicBezTo>
                  <a:cubicBezTo>
                    <a:pt x="175" y="303"/>
                    <a:pt x="174" y="302"/>
                    <a:pt x="174" y="301"/>
                  </a:cubicBezTo>
                  <a:cubicBezTo>
                    <a:pt x="173" y="300"/>
                    <a:pt x="173" y="298"/>
                    <a:pt x="173" y="298"/>
                  </a:cubicBezTo>
                  <a:cubicBezTo>
                    <a:pt x="174" y="297"/>
                    <a:pt x="174" y="295"/>
                    <a:pt x="175" y="293"/>
                  </a:cubicBezTo>
                  <a:cubicBezTo>
                    <a:pt x="176" y="291"/>
                    <a:pt x="174" y="293"/>
                    <a:pt x="174" y="293"/>
                  </a:cubicBezTo>
                  <a:cubicBezTo>
                    <a:pt x="174" y="293"/>
                    <a:pt x="172" y="290"/>
                    <a:pt x="173" y="289"/>
                  </a:cubicBezTo>
                  <a:cubicBezTo>
                    <a:pt x="173" y="289"/>
                    <a:pt x="169" y="283"/>
                    <a:pt x="169" y="283"/>
                  </a:cubicBezTo>
                  <a:cubicBezTo>
                    <a:pt x="169" y="283"/>
                    <a:pt x="168" y="281"/>
                    <a:pt x="168" y="281"/>
                  </a:cubicBezTo>
                  <a:cubicBezTo>
                    <a:pt x="168" y="281"/>
                    <a:pt x="165" y="279"/>
                    <a:pt x="164" y="279"/>
                  </a:cubicBezTo>
                  <a:cubicBezTo>
                    <a:pt x="163" y="278"/>
                    <a:pt x="162" y="277"/>
                    <a:pt x="162" y="277"/>
                  </a:cubicBezTo>
                  <a:cubicBezTo>
                    <a:pt x="162" y="276"/>
                    <a:pt x="162" y="274"/>
                    <a:pt x="162" y="273"/>
                  </a:cubicBezTo>
                  <a:cubicBezTo>
                    <a:pt x="161" y="272"/>
                    <a:pt x="160" y="270"/>
                    <a:pt x="159" y="269"/>
                  </a:cubicBezTo>
                  <a:cubicBezTo>
                    <a:pt x="158" y="268"/>
                    <a:pt x="157" y="266"/>
                    <a:pt x="156" y="264"/>
                  </a:cubicBezTo>
                  <a:cubicBezTo>
                    <a:pt x="155" y="263"/>
                    <a:pt x="154" y="261"/>
                    <a:pt x="154" y="261"/>
                  </a:cubicBezTo>
                  <a:cubicBezTo>
                    <a:pt x="153" y="257"/>
                    <a:pt x="153" y="257"/>
                    <a:pt x="153" y="257"/>
                  </a:cubicBezTo>
                  <a:cubicBezTo>
                    <a:pt x="153" y="255"/>
                    <a:pt x="153" y="255"/>
                    <a:pt x="153" y="255"/>
                  </a:cubicBezTo>
                  <a:cubicBezTo>
                    <a:pt x="156" y="257"/>
                    <a:pt x="156" y="257"/>
                    <a:pt x="156" y="257"/>
                  </a:cubicBezTo>
                  <a:cubicBezTo>
                    <a:pt x="156" y="257"/>
                    <a:pt x="158" y="256"/>
                    <a:pt x="159" y="256"/>
                  </a:cubicBezTo>
                  <a:cubicBezTo>
                    <a:pt x="160" y="256"/>
                    <a:pt x="163" y="257"/>
                    <a:pt x="163" y="257"/>
                  </a:cubicBezTo>
                  <a:cubicBezTo>
                    <a:pt x="163" y="257"/>
                    <a:pt x="165" y="258"/>
                    <a:pt x="166" y="258"/>
                  </a:cubicBezTo>
                  <a:cubicBezTo>
                    <a:pt x="166" y="258"/>
                    <a:pt x="167" y="259"/>
                    <a:pt x="168" y="258"/>
                  </a:cubicBezTo>
                  <a:cubicBezTo>
                    <a:pt x="169" y="258"/>
                    <a:pt x="170" y="260"/>
                    <a:pt x="170" y="261"/>
                  </a:cubicBezTo>
                  <a:cubicBezTo>
                    <a:pt x="170" y="262"/>
                    <a:pt x="169" y="263"/>
                    <a:pt x="169" y="263"/>
                  </a:cubicBezTo>
                  <a:cubicBezTo>
                    <a:pt x="169" y="264"/>
                    <a:pt x="169" y="265"/>
                    <a:pt x="169" y="265"/>
                  </a:cubicBezTo>
                  <a:cubicBezTo>
                    <a:pt x="169" y="265"/>
                    <a:pt x="171" y="266"/>
                    <a:pt x="172" y="266"/>
                  </a:cubicBezTo>
                  <a:cubicBezTo>
                    <a:pt x="172" y="267"/>
                    <a:pt x="171" y="268"/>
                    <a:pt x="171" y="268"/>
                  </a:cubicBezTo>
                  <a:cubicBezTo>
                    <a:pt x="171" y="268"/>
                    <a:pt x="171" y="270"/>
                    <a:pt x="171" y="271"/>
                  </a:cubicBezTo>
                  <a:cubicBezTo>
                    <a:pt x="172" y="271"/>
                    <a:pt x="173" y="269"/>
                    <a:pt x="173" y="269"/>
                  </a:cubicBezTo>
                  <a:cubicBezTo>
                    <a:pt x="173" y="269"/>
                    <a:pt x="174" y="267"/>
                    <a:pt x="174" y="266"/>
                  </a:cubicBezTo>
                  <a:cubicBezTo>
                    <a:pt x="174" y="265"/>
                    <a:pt x="176" y="264"/>
                    <a:pt x="176" y="264"/>
                  </a:cubicBezTo>
                  <a:cubicBezTo>
                    <a:pt x="178" y="260"/>
                    <a:pt x="178" y="260"/>
                    <a:pt x="178" y="260"/>
                  </a:cubicBezTo>
                  <a:cubicBezTo>
                    <a:pt x="180" y="258"/>
                    <a:pt x="180" y="258"/>
                    <a:pt x="180" y="258"/>
                  </a:cubicBezTo>
                  <a:cubicBezTo>
                    <a:pt x="180" y="258"/>
                    <a:pt x="184" y="257"/>
                    <a:pt x="185" y="256"/>
                  </a:cubicBezTo>
                  <a:cubicBezTo>
                    <a:pt x="186" y="255"/>
                    <a:pt x="186" y="256"/>
                    <a:pt x="186" y="255"/>
                  </a:cubicBezTo>
                  <a:cubicBezTo>
                    <a:pt x="187" y="255"/>
                    <a:pt x="187" y="253"/>
                    <a:pt x="187" y="253"/>
                  </a:cubicBezTo>
                  <a:cubicBezTo>
                    <a:pt x="185" y="251"/>
                    <a:pt x="185" y="251"/>
                    <a:pt x="185" y="251"/>
                  </a:cubicBezTo>
                  <a:cubicBezTo>
                    <a:pt x="181" y="252"/>
                    <a:pt x="181" y="252"/>
                    <a:pt x="181" y="252"/>
                  </a:cubicBezTo>
                  <a:cubicBezTo>
                    <a:pt x="180" y="250"/>
                    <a:pt x="180" y="250"/>
                    <a:pt x="180" y="250"/>
                  </a:cubicBezTo>
                  <a:cubicBezTo>
                    <a:pt x="180" y="250"/>
                    <a:pt x="180" y="250"/>
                    <a:pt x="181" y="250"/>
                  </a:cubicBezTo>
                  <a:cubicBezTo>
                    <a:pt x="181" y="250"/>
                    <a:pt x="181" y="246"/>
                    <a:pt x="181" y="246"/>
                  </a:cubicBezTo>
                  <a:cubicBezTo>
                    <a:pt x="181" y="246"/>
                    <a:pt x="179" y="247"/>
                    <a:pt x="178" y="247"/>
                  </a:cubicBezTo>
                  <a:cubicBezTo>
                    <a:pt x="177" y="247"/>
                    <a:pt x="178" y="250"/>
                    <a:pt x="178" y="250"/>
                  </a:cubicBezTo>
                  <a:cubicBezTo>
                    <a:pt x="178" y="250"/>
                    <a:pt x="173" y="249"/>
                    <a:pt x="172" y="249"/>
                  </a:cubicBezTo>
                  <a:cubicBezTo>
                    <a:pt x="171" y="248"/>
                    <a:pt x="171" y="247"/>
                    <a:pt x="171" y="247"/>
                  </a:cubicBezTo>
                  <a:cubicBezTo>
                    <a:pt x="170" y="246"/>
                    <a:pt x="172" y="243"/>
                    <a:pt x="172" y="243"/>
                  </a:cubicBezTo>
                  <a:cubicBezTo>
                    <a:pt x="173" y="239"/>
                    <a:pt x="173" y="239"/>
                    <a:pt x="173" y="239"/>
                  </a:cubicBezTo>
                  <a:cubicBezTo>
                    <a:pt x="173" y="239"/>
                    <a:pt x="168" y="238"/>
                    <a:pt x="168" y="237"/>
                  </a:cubicBezTo>
                  <a:cubicBezTo>
                    <a:pt x="168" y="236"/>
                    <a:pt x="163" y="239"/>
                    <a:pt x="161" y="237"/>
                  </a:cubicBezTo>
                  <a:cubicBezTo>
                    <a:pt x="160" y="235"/>
                    <a:pt x="160" y="235"/>
                    <a:pt x="160" y="235"/>
                  </a:cubicBezTo>
                  <a:cubicBezTo>
                    <a:pt x="158" y="233"/>
                    <a:pt x="158" y="233"/>
                    <a:pt x="158" y="233"/>
                  </a:cubicBezTo>
                  <a:cubicBezTo>
                    <a:pt x="156" y="233"/>
                    <a:pt x="156" y="233"/>
                    <a:pt x="156" y="233"/>
                  </a:cubicBezTo>
                  <a:cubicBezTo>
                    <a:pt x="156" y="233"/>
                    <a:pt x="153" y="234"/>
                    <a:pt x="152" y="234"/>
                  </a:cubicBezTo>
                  <a:cubicBezTo>
                    <a:pt x="151" y="234"/>
                    <a:pt x="151" y="232"/>
                    <a:pt x="151" y="232"/>
                  </a:cubicBezTo>
                  <a:cubicBezTo>
                    <a:pt x="146" y="230"/>
                    <a:pt x="146" y="230"/>
                    <a:pt x="146" y="230"/>
                  </a:cubicBezTo>
                  <a:cubicBezTo>
                    <a:pt x="141" y="229"/>
                    <a:pt x="141" y="229"/>
                    <a:pt x="141" y="229"/>
                  </a:cubicBezTo>
                  <a:cubicBezTo>
                    <a:pt x="141" y="229"/>
                    <a:pt x="135" y="228"/>
                    <a:pt x="133" y="227"/>
                  </a:cubicBezTo>
                  <a:cubicBezTo>
                    <a:pt x="132" y="227"/>
                    <a:pt x="127" y="226"/>
                    <a:pt x="125" y="226"/>
                  </a:cubicBezTo>
                  <a:cubicBezTo>
                    <a:pt x="123" y="226"/>
                    <a:pt x="121" y="226"/>
                    <a:pt x="119" y="225"/>
                  </a:cubicBezTo>
                  <a:cubicBezTo>
                    <a:pt x="118" y="224"/>
                    <a:pt x="115" y="223"/>
                    <a:pt x="115" y="223"/>
                  </a:cubicBezTo>
                  <a:cubicBezTo>
                    <a:pt x="115" y="223"/>
                    <a:pt x="109" y="221"/>
                    <a:pt x="109" y="221"/>
                  </a:cubicBezTo>
                  <a:cubicBezTo>
                    <a:pt x="108" y="221"/>
                    <a:pt x="107" y="221"/>
                    <a:pt x="107" y="221"/>
                  </a:cubicBezTo>
                  <a:cubicBezTo>
                    <a:pt x="106" y="221"/>
                    <a:pt x="104" y="224"/>
                    <a:pt x="102" y="225"/>
                  </a:cubicBezTo>
                  <a:cubicBezTo>
                    <a:pt x="101" y="225"/>
                    <a:pt x="101" y="228"/>
                    <a:pt x="100" y="229"/>
                  </a:cubicBezTo>
                  <a:cubicBezTo>
                    <a:pt x="100" y="231"/>
                    <a:pt x="99" y="232"/>
                    <a:pt x="98" y="232"/>
                  </a:cubicBezTo>
                  <a:cubicBezTo>
                    <a:pt x="98" y="233"/>
                    <a:pt x="92" y="231"/>
                    <a:pt x="92" y="232"/>
                  </a:cubicBezTo>
                  <a:close/>
                  <a:moveTo>
                    <a:pt x="60" y="252"/>
                  </a:moveTo>
                  <a:cubicBezTo>
                    <a:pt x="60" y="252"/>
                    <a:pt x="60" y="252"/>
                    <a:pt x="60" y="252"/>
                  </a:cubicBezTo>
                  <a:cubicBezTo>
                    <a:pt x="60" y="252"/>
                    <a:pt x="62" y="251"/>
                    <a:pt x="62" y="252"/>
                  </a:cubicBezTo>
                  <a:cubicBezTo>
                    <a:pt x="62" y="252"/>
                    <a:pt x="63" y="253"/>
                    <a:pt x="63" y="254"/>
                  </a:cubicBezTo>
                  <a:cubicBezTo>
                    <a:pt x="64" y="254"/>
                    <a:pt x="66" y="256"/>
                    <a:pt x="67" y="256"/>
                  </a:cubicBezTo>
                  <a:cubicBezTo>
                    <a:pt x="68" y="256"/>
                    <a:pt x="71" y="256"/>
                    <a:pt x="71" y="256"/>
                  </a:cubicBezTo>
                  <a:cubicBezTo>
                    <a:pt x="74" y="259"/>
                    <a:pt x="74" y="259"/>
                    <a:pt x="74" y="259"/>
                  </a:cubicBezTo>
                  <a:cubicBezTo>
                    <a:pt x="74" y="259"/>
                    <a:pt x="77" y="260"/>
                    <a:pt x="77" y="261"/>
                  </a:cubicBezTo>
                  <a:cubicBezTo>
                    <a:pt x="77" y="261"/>
                    <a:pt x="72" y="264"/>
                    <a:pt x="72" y="264"/>
                  </a:cubicBezTo>
                  <a:cubicBezTo>
                    <a:pt x="71" y="265"/>
                    <a:pt x="71" y="265"/>
                    <a:pt x="71" y="265"/>
                  </a:cubicBezTo>
                  <a:cubicBezTo>
                    <a:pt x="71" y="265"/>
                    <a:pt x="71" y="267"/>
                    <a:pt x="69" y="266"/>
                  </a:cubicBezTo>
                  <a:cubicBezTo>
                    <a:pt x="68" y="266"/>
                    <a:pt x="67" y="266"/>
                    <a:pt x="66" y="265"/>
                  </a:cubicBezTo>
                  <a:cubicBezTo>
                    <a:pt x="66" y="264"/>
                    <a:pt x="66" y="264"/>
                    <a:pt x="65" y="263"/>
                  </a:cubicBezTo>
                  <a:cubicBezTo>
                    <a:pt x="63" y="262"/>
                    <a:pt x="59" y="259"/>
                    <a:pt x="59" y="259"/>
                  </a:cubicBezTo>
                  <a:cubicBezTo>
                    <a:pt x="59" y="256"/>
                    <a:pt x="59" y="256"/>
                    <a:pt x="59" y="256"/>
                  </a:cubicBezTo>
                  <a:cubicBezTo>
                    <a:pt x="59" y="254"/>
                    <a:pt x="59" y="254"/>
                    <a:pt x="59" y="254"/>
                  </a:cubicBezTo>
                  <a:cubicBezTo>
                    <a:pt x="60" y="252"/>
                    <a:pt x="60" y="252"/>
                    <a:pt x="60" y="252"/>
                  </a:cubicBezTo>
                  <a:close/>
                  <a:moveTo>
                    <a:pt x="48" y="234"/>
                  </a:moveTo>
                  <a:cubicBezTo>
                    <a:pt x="48" y="234"/>
                    <a:pt x="48" y="234"/>
                    <a:pt x="48" y="234"/>
                  </a:cubicBezTo>
                  <a:cubicBezTo>
                    <a:pt x="45" y="230"/>
                    <a:pt x="45" y="230"/>
                    <a:pt x="45" y="230"/>
                  </a:cubicBezTo>
                  <a:cubicBezTo>
                    <a:pt x="43" y="234"/>
                    <a:pt x="43" y="234"/>
                    <a:pt x="43" y="234"/>
                  </a:cubicBezTo>
                  <a:cubicBezTo>
                    <a:pt x="42" y="238"/>
                    <a:pt x="42" y="238"/>
                    <a:pt x="42" y="238"/>
                  </a:cubicBezTo>
                  <a:cubicBezTo>
                    <a:pt x="45" y="240"/>
                    <a:pt x="45" y="240"/>
                    <a:pt x="45" y="240"/>
                  </a:cubicBezTo>
                  <a:cubicBezTo>
                    <a:pt x="46" y="240"/>
                    <a:pt x="46" y="240"/>
                    <a:pt x="46" y="240"/>
                  </a:cubicBezTo>
                  <a:cubicBezTo>
                    <a:pt x="48" y="237"/>
                    <a:pt x="48" y="237"/>
                    <a:pt x="48" y="237"/>
                  </a:cubicBezTo>
                  <a:cubicBezTo>
                    <a:pt x="50" y="240"/>
                    <a:pt x="50" y="240"/>
                    <a:pt x="50" y="240"/>
                  </a:cubicBezTo>
                  <a:cubicBezTo>
                    <a:pt x="52" y="244"/>
                    <a:pt x="52" y="244"/>
                    <a:pt x="52" y="244"/>
                  </a:cubicBezTo>
                  <a:cubicBezTo>
                    <a:pt x="52" y="244"/>
                    <a:pt x="54" y="242"/>
                    <a:pt x="55" y="241"/>
                  </a:cubicBezTo>
                  <a:cubicBezTo>
                    <a:pt x="56" y="241"/>
                    <a:pt x="60" y="244"/>
                    <a:pt x="60" y="244"/>
                  </a:cubicBezTo>
                  <a:cubicBezTo>
                    <a:pt x="60" y="244"/>
                    <a:pt x="64" y="242"/>
                    <a:pt x="65" y="242"/>
                  </a:cubicBezTo>
                  <a:cubicBezTo>
                    <a:pt x="66" y="242"/>
                    <a:pt x="63" y="239"/>
                    <a:pt x="63" y="239"/>
                  </a:cubicBezTo>
                  <a:cubicBezTo>
                    <a:pt x="60" y="236"/>
                    <a:pt x="60" y="236"/>
                    <a:pt x="60" y="236"/>
                  </a:cubicBezTo>
                  <a:cubicBezTo>
                    <a:pt x="58" y="234"/>
                    <a:pt x="58" y="234"/>
                    <a:pt x="58" y="234"/>
                  </a:cubicBezTo>
                  <a:cubicBezTo>
                    <a:pt x="54" y="232"/>
                    <a:pt x="54" y="232"/>
                    <a:pt x="54" y="232"/>
                  </a:cubicBezTo>
                  <a:cubicBezTo>
                    <a:pt x="54" y="231"/>
                    <a:pt x="54" y="231"/>
                    <a:pt x="54" y="231"/>
                  </a:cubicBezTo>
                  <a:cubicBezTo>
                    <a:pt x="55" y="229"/>
                    <a:pt x="55" y="229"/>
                    <a:pt x="55" y="229"/>
                  </a:cubicBezTo>
                  <a:cubicBezTo>
                    <a:pt x="55" y="229"/>
                    <a:pt x="55" y="231"/>
                    <a:pt x="57" y="230"/>
                  </a:cubicBezTo>
                  <a:cubicBezTo>
                    <a:pt x="59" y="230"/>
                    <a:pt x="59" y="230"/>
                    <a:pt x="59" y="229"/>
                  </a:cubicBezTo>
                  <a:cubicBezTo>
                    <a:pt x="60" y="229"/>
                    <a:pt x="59" y="228"/>
                    <a:pt x="59" y="228"/>
                  </a:cubicBezTo>
                  <a:cubicBezTo>
                    <a:pt x="56" y="226"/>
                    <a:pt x="56" y="226"/>
                    <a:pt x="56" y="226"/>
                  </a:cubicBezTo>
                  <a:cubicBezTo>
                    <a:pt x="57" y="223"/>
                    <a:pt x="57" y="223"/>
                    <a:pt x="57" y="223"/>
                  </a:cubicBezTo>
                  <a:cubicBezTo>
                    <a:pt x="54" y="221"/>
                    <a:pt x="54" y="221"/>
                    <a:pt x="54" y="221"/>
                  </a:cubicBezTo>
                  <a:cubicBezTo>
                    <a:pt x="53" y="224"/>
                    <a:pt x="53" y="224"/>
                    <a:pt x="53" y="224"/>
                  </a:cubicBezTo>
                  <a:cubicBezTo>
                    <a:pt x="50" y="223"/>
                    <a:pt x="50" y="223"/>
                    <a:pt x="50" y="223"/>
                  </a:cubicBezTo>
                  <a:cubicBezTo>
                    <a:pt x="50" y="223"/>
                    <a:pt x="49" y="225"/>
                    <a:pt x="49" y="225"/>
                  </a:cubicBezTo>
                  <a:cubicBezTo>
                    <a:pt x="49" y="226"/>
                    <a:pt x="50" y="229"/>
                    <a:pt x="50" y="229"/>
                  </a:cubicBezTo>
                  <a:cubicBezTo>
                    <a:pt x="48" y="234"/>
                    <a:pt x="48" y="234"/>
                    <a:pt x="48" y="234"/>
                  </a:cubicBezTo>
                  <a:close/>
                  <a:moveTo>
                    <a:pt x="11" y="161"/>
                  </a:moveTo>
                  <a:cubicBezTo>
                    <a:pt x="11" y="161"/>
                    <a:pt x="11" y="161"/>
                    <a:pt x="11" y="161"/>
                  </a:cubicBezTo>
                  <a:cubicBezTo>
                    <a:pt x="9" y="161"/>
                    <a:pt x="9" y="161"/>
                    <a:pt x="9" y="161"/>
                  </a:cubicBezTo>
                  <a:cubicBezTo>
                    <a:pt x="9" y="161"/>
                    <a:pt x="9" y="162"/>
                    <a:pt x="10" y="163"/>
                  </a:cubicBezTo>
                  <a:cubicBezTo>
                    <a:pt x="11" y="164"/>
                    <a:pt x="13" y="170"/>
                    <a:pt x="13" y="170"/>
                  </a:cubicBezTo>
                  <a:cubicBezTo>
                    <a:pt x="15" y="171"/>
                    <a:pt x="15" y="171"/>
                    <a:pt x="15" y="171"/>
                  </a:cubicBezTo>
                  <a:cubicBezTo>
                    <a:pt x="19" y="173"/>
                    <a:pt x="19" y="173"/>
                    <a:pt x="19" y="173"/>
                  </a:cubicBezTo>
                  <a:cubicBezTo>
                    <a:pt x="22" y="176"/>
                    <a:pt x="22" y="176"/>
                    <a:pt x="22" y="176"/>
                  </a:cubicBezTo>
                  <a:cubicBezTo>
                    <a:pt x="22" y="176"/>
                    <a:pt x="24" y="179"/>
                    <a:pt x="21" y="178"/>
                  </a:cubicBezTo>
                  <a:cubicBezTo>
                    <a:pt x="18" y="177"/>
                    <a:pt x="15" y="175"/>
                    <a:pt x="14" y="174"/>
                  </a:cubicBezTo>
                  <a:cubicBezTo>
                    <a:pt x="12" y="174"/>
                    <a:pt x="10" y="173"/>
                    <a:pt x="10" y="173"/>
                  </a:cubicBezTo>
                  <a:cubicBezTo>
                    <a:pt x="10" y="173"/>
                    <a:pt x="9" y="168"/>
                    <a:pt x="9" y="167"/>
                  </a:cubicBezTo>
                  <a:cubicBezTo>
                    <a:pt x="8" y="167"/>
                    <a:pt x="6" y="166"/>
                    <a:pt x="6" y="166"/>
                  </a:cubicBezTo>
                  <a:cubicBezTo>
                    <a:pt x="0" y="163"/>
                    <a:pt x="0" y="163"/>
                    <a:pt x="0" y="163"/>
                  </a:cubicBezTo>
                  <a:cubicBezTo>
                    <a:pt x="0" y="163"/>
                    <a:pt x="0" y="159"/>
                    <a:pt x="1" y="158"/>
                  </a:cubicBezTo>
                  <a:cubicBezTo>
                    <a:pt x="1" y="158"/>
                    <a:pt x="1" y="156"/>
                    <a:pt x="3" y="156"/>
                  </a:cubicBezTo>
                  <a:cubicBezTo>
                    <a:pt x="4" y="155"/>
                    <a:pt x="7" y="155"/>
                    <a:pt x="7" y="155"/>
                  </a:cubicBezTo>
                  <a:cubicBezTo>
                    <a:pt x="7" y="155"/>
                    <a:pt x="7" y="152"/>
                    <a:pt x="8" y="153"/>
                  </a:cubicBezTo>
                  <a:cubicBezTo>
                    <a:pt x="9" y="154"/>
                    <a:pt x="11" y="157"/>
                    <a:pt x="11" y="157"/>
                  </a:cubicBezTo>
                  <a:lnTo>
                    <a:pt x="11" y="161"/>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43" name="Freeform 210"/>
            <p:cNvSpPr>
              <a:spLocks noEditPoints="1"/>
            </p:cNvSpPr>
            <p:nvPr/>
          </p:nvSpPr>
          <p:spPr bwMode="auto">
            <a:xfrm>
              <a:off x="6551975" y="3312876"/>
              <a:ext cx="1810762" cy="943961"/>
            </a:xfrm>
            <a:custGeom>
              <a:avLst/>
              <a:gdLst>
                <a:gd name="T0" fmla="*/ 742 w 794"/>
                <a:gd name="T1" fmla="*/ 116 h 427"/>
                <a:gd name="T2" fmla="*/ 780 w 794"/>
                <a:gd name="T3" fmla="*/ 173 h 427"/>
                <a:gd name="T4" fmla="*/ 770 w 794"/>
                <a:gd name="T5" fmla="*/ 188 h 427"/>
                <a:gd name="T6" fmla="*/ 699 w 794"/>
                <a:gd name="T7" fmla="*/ 222 h 427"/>
                <a:gd name="T8" fmla="*/ 627 w 794"/>
                <a:gd name="T9" fmla="*/ 256 h 427"/>
                <a:gd name="T10" fmla="*/ 498 w 794"/>
                <a:gd name="T11" fmla="*/ 320 h 427"/>
                <a:gd name="T12" fmla="*/ 472 w 794"/>
                <a:gd name="T13" fmla="*/ 373 h 427"/>
                <a:gd name="T14" fmla="*/ 438 w 794"/>
                <a:gd name="T15" fmla="*/ 333 h 427"/>
                <a:gd name="T16" fmla="*/ 374 w 794"/>
                <a:gd name="T17" fmla="*/ 377 h 427"/>
                <a:gd name="T18" fmla="*/ 261 w 794"/>
                <a:gd name="T19" fmla="*/ 378 h 427"/>
                <a:gd name="T20" fmla="*/ 178 w 794"/>
                <a:gd name="T21" fmla="*/ 417 h 427"/>
                <a:gd name="T22" fmla="*/ 129 w 794"/>
                <a:gd name="T23" fmla="*/ 413 h 427"/>
                <a:gd name="T24" fmla="*/ 100 w 794"/>
                <a:gd name="T25" fmla="*/ 401 h 427"/>
                <a:gd name="T26" fmla="*/ 84 w 794"/>
                <a:gd name="T27" fmla="*/ 373 h 427"/>
                <a:gd name="T28" fmla="*/ 94 w 794"/>
                <a:gd name="T29" fmla="*/ 369 h 427"/>
                <a:gd name="T30" fmla="*/ 66 w 794"/>
                <a:gd name="T31" fmla="*/ 348 h 427"/>
                <a:gd name="T32" fmla="*/ 45 w 794"/>
                <a:gd name="T33" fmla="*/ 343 h 427"/>
                <a:gd name="T34" fmla="*/ 49 w 794"/>
                <a:gd name="T35" fmla="*/ 326 h 427"/>
                <a:gd name="T36" fmla="*/ 70 w 794"/>
                <a:gd name="T37" fmla="*/ 333 h 427"/>
                <a:gd name="T38" fmla="*/ 65 w 794"/>
                <a:gd name="T39" fmla="*/ 316 h 427"/>
                <a:gd name="T40" fmla="*/ 55 w 794"/>
                <a:gd name="T41" fmla="*/ 299 h 427"/>
                <a:gd name="T42" fmla="*/ 43 w 794"/>
                <a:gd name="T43" fmla="*/ 278 h 427"/>
                <a:gd name="T44" fmla="*/ 22 w 794"/>
                <a:gd name="T45" fmla="*/ 277 h 427"/>
                <a:gd name="T46" fmla="*/ 22 w 794"/>
                <a:gd name="T47" fmla="*/ 246 h 427"/>
                <a:gd name="T48" fmla="*/ 47 w 794"/>
                <a:gd name="T49" fmla="*/ 225 h 427"/>
                <a:gd name="T50" fmla="*/ 79 w 794"/>
                <a:gd name="T51" fmla="*/ 220 h 427"/>
                <a:gd name="T52" fmla="*/ 83 w 794"/>
                <a:gd name="T53" fmla="*/ 218 h 427"/>
                <a:gd name="T54" fmla="*/ 123 w 794"/>
                <a:gd name="T55" fmla="*/ 207 h 427"/>
                <a:gd name="T56" fmla="*/ 120 w 794"/>
                <a:gd name="T57" fmla="*/ 197 h 427"/>
                <a:gd name="T58" fmla="*/ 154 w 794"/>
                <a:gd name="T59" fmla="*/ 177 h 427"/>
                <a:gd name="T60" fmla="*/ 88 w 794"/>
                <a:gd name="T61" fmla="*/ 179 h 427"/>
                <a:gd name="T62" fmla="*/ 48 w 794"/>
                <a:gd name="T63" fmla="*/ 214 h 427"/>
                <a:gd name="T64" fmla="*/ 18 w 794"/>
                <a:gd name="T65" fmla="*/ 248 h 427"/>
                <a:gd name="T66" fmla="*/ 15 w 794"/>
                <a:gd name="T67" fmla="*/ 240 h 427"/>
                <a:gd name="T68" fmla="*/ 33 w 794"/>
                <a:gd name="T69" fmla="*/ 217 h 427"/>
                <a:gd name="T70" fmla="*/ 0 w 794"/>
                <a:gd name="T71" fmla="*/ 217 h 427"/>
                <a:gd name="T72" fmla="*/ 11 w 794"/>
                <a:gd name="T73" fmla="*/ 197 h 427"/>
                <a:gd name="T74" fmla="*/ 18 w 794"/>
                <a:gd name="T75" fmla="*/ 175 h 427"/>
                <a:gd name="T76" fmla="*/ 1 w 794"/>
                <a:gd name="T77" fmla="*/ 162 h 427"/>
                <a:gd name="T78" fmla="*/ 5 w 794"/>
                <a:gd name="T79" fmla="*/ 158 h 427"/>
                <a:gd name="T80" fmla="*/ 32 w 794"/>
                <a:gd name="T81" fmla="*/ 135 h 427"/>
                <a:gd name="T82" fmla="*/ 65 w 794"/>
                <a:gd name="T83" fmla="*/ 131 h 427"/>
                <a:gd name="T84" fmla="*/ 106 w 794"/>
                <a:gd name="T85" fmla="*/ 157 h 427"/>
                <a:gd name="T86" fmla="*/ 159 w 794"/>
                <a:gd name="T87" fmla="*/ 154 h 427"/>
                <a:gd name="T88" fmla="*/ 203 w 794"/>
                <a:gd name="T89" fmla="*/ 143 h 427"/>
                <a:gd name="T90" fmla="*/ 235 w 794"/>
                <a:gd name="T91" fmla="*/ 107 h 427"/>
                <a:gd name="T92" fmla="*/ 325 w 794"/>
                <a:gd name="T93" fmla="*/ 69 h 427"/>
                <a:gd name="T94" fmla="*/ 358 w 794"/>
                <a:gd name="T95" fmla="*/ 81 h 427"/>
                <a:gd name="T96" fmla="*/ 390 w 794"/>
                <a:gd name="T97" fmla="*/ 93 h 427"/>
                <a:gd name="T98" fmla="*/ 427 w 794"/>
                <a:gd name="T99" fmla="*/ 89 h 427"/>
                <a:gd name="T100" fmla="*/ 454 w 794"/>
                <a:gd name="T101" fmla="*/ 87 h 427"/>
                <a:gd name="T102" fmla="*/ 490 w 794"/>
                <a:gd name="T103" fmla="*/ 75 h 427"/>
                <a:gd name="T104" fmla="*/ 516 w 794"/>
                <a:gd name="T105" fmla="*/ 67 h 427"/>
                <a:gd name="T106" fmla="*/ 554 w 794"/>
                <a:gd name="T107" fmla="*/ 51 h 427"/>
                <a:gd name="T108" fmla="*/ 575 w 794"/>
                <a:gd name="T109" fmla="*/ 27 h 427"/>
                <a:gd name="T110" fmla="*/ 606 w 794"/>
                <a:gd name="T111" fmla="*/ 14 h 427"/>
                <a:gd name="T112" fmla="*/ 642 w 794"/>
                <a:gd name="T113" fmla="*/ 9 h 427"/>
                <a:gd name="T114" fmla="*/ 671 w 794"/>
                <a:gd name="T115" fmla="*/ 16 h 427"/>
                <a:gd name="T116" fmla="*/ 674 w 794"/>
                <a:gd name="T117" fmla="*/ 40 h 427"/>
                <a:gd name="T118" fmla="*/ 685 w 794"/>
                <a:gd name="T119" fmla="*/ 59 h 427"/>
                <a:gd name="T120" fmla="*/ 708 w 794"/>
                <a:gd name="T121" fmla="*/ 58 h 427"/>
                <a:gd name="T122" fmla="*/ 727 w 794"/>
                <a:gd name="T123" fmla="*/ 8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27">
                  <a:moveTo>
                    <a:pt x="727" y="80"/>
                  </a:moveTo>
                  <a:cubicBezTo>
                    <a:pt x="717" y="84"/>
                    <a:pt x="717" y="84"/>
                    <a:pt x="717" y="84"/>
                  </a:cubicBezTo>
                  <a:cubicBezTo>
                    <a:pt x="717" y="86"/>
                    <a:pt x="717" y="86"/>
                    <a:pt x="717" y="86"/>
                  </a:cubicBezTo>
                  <a:cubicBezTo>
                    <a:pt x="723" y="93"/>
                    <a:pt x="723" y="93"/>
                    <a:pt x="723" y="93"/>
                  </a:cubicBezTo>
                  <a:cubicBezTo>
                    <a:pt x="729" y="95"/>
                    <a:pt x="729" y="95"/>
                    <a:pt x="729" y="95"/>
                  </a:cubicBezTo>
                  <a:cubicBezTo>
                    <a:pt x="733" y="105"/>
                    <a:pt x="733" y="105"/>
                    <a:pt x="733" y="105"/>
                  </a:cubicBezTo>
                  <a:cubicBezTo>
                    <a:pt x="742" y="116"/>
                    <a:pt x="742" y="116"/>
                    <a:pt x="742" y="116"/>
                  </a:cubicBezTo>
                  <a:cubicBezTo>
                    <a:pt x="748" y="129"/>
                    <a:pt x="748" y="129"/>
                    <a:pt x="748" y="129"/>
                  </a:cubicBezTo>
                  <a:cubicBezTo>
                    <a:pt x="756" y="130"/>
                    <a:pt x="756" y="130"/>
                    <a:pt x="756" y="130"/>
                  </a:cubicBezTo>
                  <a:cubicBezTo>
                    <a:pt x="758" y="135"/>
                    <a:pt x="756" y="128"/>
                    <a:pt x="756" y="136"/>
                  </a:cubicBezTo>
                  <a:cubicBezTo>
                    <a:pt x="754" y="148"/>
                    <a:pt x="753" y="140"/>
                    <a:pt x="756" y="154"/>
                  </a:cubicBezTo>
                  <a:cubicBezTo>
                    <a:pt x="756" y="158"/>
                    <a:pt x="771" y="156"/>
                    <a:pt x="772" y="156"/>
                  </a:cubicBezTo>
                  <a:cubicBezTo>
                    <a:pt x="771" y="157"/>
                    <a:pt x="777" y="160"/>
                    <a:pt x="775" y="165"/>
                  </a:cubicBezTo>
                  <a:cubicBezTo>
                    <a:pt x="773" y="169"/>
                    <a:pt x="783" y="167"/>
                    <a:pt x="780" y="173"/>
                  </a:cubicBezTo>
                  <a:cubicBezTo>
                    <a:pt x="779" y="175"/>
                    <a:pt x="787" y="173"/>
                    <a:pt x="791" y="175"/>
                  </a:cubicBezTo>
                  <a:cubicBezTo>
                    <a:pt x="794" y="176"/>
                    <a:pt x="794" y="181"/>
                    <a:pt x="793" y="182"/>
                  </a:cubicBezTo>
                  <a:cubicBezTo>
                    <a:pt x="791" y="185"/>
                    <a:pt x="790" y="183"/>
                    <a:pt x="786" y="187"/>
                  </a:cubicBezTo>
                  <a:cubicBezTo>
                    <a:pt x="780" y="191"/>
                    <a:pt x="783" y="194"/>
                    <a:pt x="783" y="195"/>
                  </a:cubicBezTo>
                  <a:cubicBezTo>
                    <a:pt x="782" y="198"/>
                    <a:pt x="780" y="199"/>
                    <a:pt x="779" y="200"/>
                  </a:cubicBezTo>
                  <a:cubicBezTo>
                    <a:pt x="772" y="196"/>
                    <a:pt x="772" y="196"/>
                    <a:pt x="772" y="196"/>
                  </a:cubicBezTo>
                  <a:cubicBezTo>
                    <a:pt x="770" y="188"/>
                    <a:pt x="770" y="188"/>
                    <a:pt x="770" y="188"/>
                  </a:cubicBezTo>
                  <a:cubicBezTo>
                    <a:pt x="761" y="188"/>
                    <a:pt x="761" y="188"/>
                    <a:pt x="761" y="188"/>
                  </a:cubicBezTo>
                  <a:cubicBezTo>
                    <a:pt x="757" y="196"/>
                    <a:pt x="757" y="196"/>
                    <a:pt x="757" y="196"/>
                  </a:cubicBezTo>
                  <a:cubicBezTo>
                    <a:pt x="737" y="198"/>
                    <a:pt x="737" y="198"/>
                    <a:pt x="737" y="198"/>
                  </a:cubicBezTo>
                  <a:cubicBezTo>
                    <a:pt x="730" y="203"/>
                    <a:pt x="726" y="194"/>
                    <a:pt x="722" y="202"/>
                  </a:cubicBezTo>
                  <a:cubicBezTo>
                    <a:pt x="713" y="203"/>
                    <a:pt x="721" y="205"/>
                    <a:pt x="712" y="204"/>
                  </a:cubicBezTo>
                  <a:cubicBezTo>
                    <a:pt x="710" y="204"/>
                    <a:pt x="711" y="216"/>
                    <a:pt x="706" y="219"/>
                  </a:cubicBezTo>
                  <a:cubicBezTo>
                    <a:pt x="703" y="220"/>
                    <a:pt x="703" y="222"/>
                    <a:pt x="699" y="222"/>
                  </a:cubicBezTo>
                  <a:cubicBezTo>
                    <a:pt x="693" y="221"/>
                    <a:pt x="697" y="217"/>
                    <a:pt x="696" y="217"/>
                  </a:cubicBezTo>
                  <a:cubicBezTo>
                    <a:pt x="690" y="216"/>
                    <a:pt x="690" y="216"/>
                    <a:pt x="690" y="216"/>
                  </a:cubicBezTo>
                  <a:cubicBezTo>
                    <a:pt x="685" y="228"/>
                    <a:pt x="685" y="228"/>
                    <a:pt x="685" y="228"/>
                  </a:cubicBezTo>
                  <a:cubicBezTo>
                    <a:pt x="670" y="234"/>
                    <a:pt x="670" y="234"/>
                    <a:pt x="670" y="234"/>
                  </a:cubicBezTo>
                  <a:cubicBezTo>
                    <a:pt x="659" y="240"/>
                    <a:pt x="659" y="240"/>
                    <a:pt x="659" y="240"/>
                  </a:cubicBezTo>
                  <a:cubicBezTo>
                    <a:pt x="638" y="246"/>
                    <a:pt x="638" y="246"/>
                    <a:pt x="638" y="246"/>
                  </a:cubicBezTo>
                  <a:cubicBezTo>
                    <a:pt x="627" y="256"/>
                    <a:pt x="627" y="256"/>
                    <a:pt x="627" y="256"/>
                  </a:cubicBezTo>
                  <a:cubicBezTo>
                    <a:pt x="610" y="261"/>
                    <a:pt x="625" y="261"/>
                    <a:pt x="609" y="276"/>
                  </a:cubicBezTo>
                  <a:cubicBezTo>
                    <a:pt x="598" y="287"/>
                    <a:pt x="580" y="290"/>
                    <a:pt x="564" y="295"/>
                  </a:cubicBezTo>
                  <a:cubicBezTo>
                    <a:pt x="551" y="288"/>
                    <a:pt x="551" y="288"/>
                    <a:pt x="551" y="288"/>
                  </a:cubicBezTo>
                  <a:cubicBezTo>
                    <a:pt x="551" y="288"/>
                    <a:pt x="545" y="290"/>
                    <a:pt x="542" y="290"/>
                  </a:cubicBezTo>
                  <a:cubicBezTo>
                    <a:pt x="539" y="291"/>
                    <a:pt x="529" y="302"/>
                    <a:pt x="529" y="302"/>
                  </a:cubicBezTo>
                  <a:cubicBezTo>
                    <a:pt x="516" y="314"/>
                    <a:pt x="516" y="314"/>
                    <a:pt x="516" y="314"/>
                  </a:cubicBezTo>
                  <a:cubicBezTo>
                    <a:pt x="511" y="317"/>
                    <a:pt x="505" y="320"/>
                    <a:pt x="498" y="320"/>
                  </a:cubicBezTo>
                  <a:cubicBezTo>
                    <a:pt x="489" y="314"/>
                    <a:pt x="489" y="314"/>
                    <a:pt x="489" y="314"/>
                  </a:cubicBezTo>
                  <a:cubicBezTo>
                    <a:pt x="480" y="314"/>
                    <a:pt x="476" y="319"/>
                    <a:pt x="481" y="326"/>
                  </a:cubicBezTo>
                  <a:cubicBezTo>
                    <a:pt x="483" y="329"/>
                    <a:pt x="481" y="331"/>
                    <a:pt x="482" y="334"/>
                  </a:cubicBezTo>
                  <a:cubicBezTo>
                    <a:pt x="482" y="339"/>
                    <a:pt x="491" y="341"/>
                    <a:pt x="490" y="345"/>
                  </a:cubicBezTo>
                  <a:cubicBezTo>
                    <a:pt x="489" y="347"/>
                    <a:pt x="484" y="347"/>
                    <a:pt x="480" y="350"/>
                  </a:cubicBezTo>
                  <a:cubicBezTo>
                    <a:pt x="477" y="352"/>
                    <a:pt x="483" y="363"/>
                    <a:pt x="481" y="363"/>
                  </a:cubicBezTo>
                  <a:cubicBezTo>
                    <a:pt x="481" y="363"/>
                    <a:pt x="476" y="375"/>
                    <a:pt x="472" y="373"/>
                  </a:cubicBezTo>
                  <a:cubicBezTo>
                    <a:pt x="470" y="371"/>
                    <a:pt x="467" y="368"/>
                    <a:pt x="465" y="364"/>
                  </a:cubicBezTo>
                  <a:cubicBezTo>
                    <a:pt x="463" y="361"/>
                    <a:pt x="456" y="358"/>
                    <a:pt x="455" y="354"/>
                  </a:cubicBezTo>
                  <a:cubicBezTo>
                    <a:pt x="452" y="350"/>
                    <a:pt x="465" y="334"/>
                    <a:pt x="464" y="333"/>
                  </a:cubicBezTo>
                  <a:cubicBezTo>
                    <a:pt x="465" y="330"/>
                    <a:pt x="465" y="330"/>
                    <a:pt x="463" y="324"/>
                  </a:cubicBezTo>
                  <a:cubicBezTo>
                    <a:pt x="463" y="321"/>
                    <a:pt x="454" y="320"/>
                    <a:pt x="452" y="317"/>
                  </a:cubicBezTo>
                  <a:cubicBezTo>
                    <a:pt x="446" y="328"/>
                    <a:pt x="446" y="328"/>
                    <a:pt x="446" y="328"/>
                  </a:cubicBezTo>
                  <a:cubicBezTo>
                    <a:pt x="438" y="333"/>
                    <a:pt x="438" y="333"/>
                    <a:pt x="438" y="333"/>
                  </a:cubicBezTo>
                  <a:cubicBezTo>
                    <a:pt x="430" y="334"/>
                    <a:pt x="443" y="343"/>
                    <a:pt x="437" y="342"/>
                  </a:cubicBezTo>
                  <a:cubicBezTo>
                    <a:pt x="436" y="341"/>
                    <a:pt x="429" y="347"/>
                    <a:pt x="423" y="344"/>
                  </a:cubicBezTo>
                  <a:cubicBezTo>
                    <a:pt x="416" y="340"/>
                    <a:pt x="407" y="339"/>
                    <a:pt x="404" y="339"/>
                  </a:cubicBezTo>
                  <a:cubicBezTo>
                    <a:pt x="395" y="343"/>
                    <a:pt x="395" y="343"/>
                    <a:pt x="395" y="343"/>
                  </a:cubicBezTo>
                  <a:cubicBezTo>
                    <a:pt x="392" y="348"/>
                    <a:pt x="391" y="354"/>
                    <a:pt x="389" y="357"/>
                  </a:cubicBezTo>
                  <a:cubicBezTo>
                    <a:pt x="381" y="368"/>
                    <a:pt x="381" y="368"/>
                    <a:pt x="381" y="368"/>
                  </a:cubicBezTo>
                  <a:cubicBezTo>
                    <a:pt x="370" y="372"/>
                    <a:pt x="379" y="375"/>
                    <a:pt x="374" y="377"/>
                  </a:cubicBezTo>
                  <a:cubicBezTo>
                    <a:pt x="372" y="378"/>
                    <a:pt x="369" y="385"/>
                    <a:pt x="362" y="387"/>
                  </a:cubicBezTo>
                  <a:cubicBezTo>
                    <a:pt x="358" y="388"/>
                    <a:pt x="352" y="393"/>
                    <a:pt x="347" y="393"/>
                  </a:cubicBezTo>
                  <a:cubicBezTo>
                    <a:pt x="345" y="393"/>
                    <a:pt x="334" y="401"/>
                    <a:pt x="333" y="403"/>
                  </a:cubicBezTo>
                  <a:cubicBezTo>
                    <a:pt x="325" y="401"/>
                    <a:pt x="303" y="395"/>
                    <a:pt x="301" y="387"/>
                  </a:cubicBezTo>
                  <a:cubicBezTo>
                    <a:pt x="299" y="380"/>
                    <a:pt x="292" y="390"/>
                    <a:pt x="286" y="383"/>
                  </a:cubicBezTo>
                  <a:cubicBezTo>
                    <a:pt x="271" y="378"/>
                    <a:pt x="271" y="378"/>
                    <a:pt x="271" y="378"/>
                  </a:cubicBezTo>
                  <a:cubicBezTo>
                    <a:pt x="261" y="378"/>
                    <a:pt x="261" y="378"/>
                    <a:pt x="261" y="378"/>
                  </a:cubicBezTo>
                  <a:cubicBezTo>
                    <a:pt x="257" y="378"/>
                    <a:pt x="239" y="380"/>
                    <a:pt x="235" y="382"/>
                  </a:cubicBezTo>
                  <a:cubicBezTo>
                    <a:pt x="238" y="393"/>
                    <a:pt x="237" y="385"/>
                    <a:pt x="237" y="398"/>
                  </a:cubicBezTo>
                  <a:cubicBezTo>
                    <a:pt x="231" y="399"/>
                    <a:pt x="238" y="412"/>
                    <a:pt x="233" y="416"/>
                  </a:cubicBezTo>
                  <a:cubicBezTo>
                    <a:pt x="216" y="420"/>
                    <a:pt x="216" y="420"/>
                    <a:pt x="216" y="420"/>
                  </a:cubicBezTo>
                  <a:cubicBezTo>
                    <a:pt x="206" y="426"/>
                    <a:pt x="206" y="426"/>
                    <a:pt x="206" y="426"/>
                  </a:cubicBezTo>
                  <a:cubicBezTo>
                    <a:pt x="188" y="426"/>
                    <a:pt x="188" y="426"/>
                    <a:pt x="188" y="426"/>
                  </a:cubicBezTo>
                  <a:cubicBezTo>
                    <a:pt x="188" y="427"/>
                    <a:pt x="179" y="421"/>
                    <a:pt x="178" y="417"/>
                  </a:cubicBezTo>
                  <a:cubicBezTo>
                    <a:pt x="173" y="404"/>
                    <a:pt x="176" y="406"/>
                    <a:pt x="172" y="404"/>
                  </a:cubicBezTo>
                  <a:cubicBezTo>
                    <a:pt x="165" y="402"/>
                    <a:pt x="165" y="405"/>
                    <a:pt x="163" y="404"/>
                  </a:cubicBezTo>
                  <a:cubicBezTo>
                    <a:pt x="163" y="403"/>
                    <a:pt x="159" y="404"/>
                    <a:pt x="153" y="409"/>
                  </a:cubicBezTo>
                  <a:cubicBezTo>
                    <a:pt x="151" y="412"/>
                    <a:pt x="147" y="420"/>
                    <a:pt x="145" y="421"/>
                  </a:cubicBezTo>
                  <a:cubicBezTo>
                    <a:pt x="143" y="423"/>
                    <a:pt x="143" y="416"/>
                    <a:pt x="141" y="417"/>
                  </a:cubicBezTo>
                  <a:cubicBezTo>
                    <a:pt x="137" y="419"/>
                    <a:pt x="138" y="413"/>
                    <a:pt x="130" y="418"/>
                  </a:cubicBezTo>
                  <a:cubicBezTo>
                    <a:pt x="127" y="420"/>
                    <a:pt x="117" y="417"/>
                    <a:pt x="129" y="413"/>
                  </a:cubicBezTo>
                  <a:cubicBezTo>
                    <a:pt x="131" y="413"/>
                    <a:pt x="147" y="401"/>
                    <a:pt x="147" y="400"/>
                  </a:cubicBezTo>
                  <a:cubicBezTo>
                    <a:pt x="148" y="398"/>
                    <a:pt x="137" y="393"/>
                    <a:pt x="136" y="393"/>
                  </a:cubicBezTo>
                  <a:cubicBezTo>
                    <a:pt x="135" y="393"/>
                    <a:pt x="130" y="401"/>
                    <a:pt x="125" y="403"/>
                  </a:cubicBezTo>
                  <a:cubicBezTo>
                    <a:pt x="117" y="405"/>
                    <a:pt x="117" y="406"/>
                    <a:pt x="113" y="407"/>
                  </a:cubicBezTo>
                  <a:cubicBezTo>
                    <a:pt x="110" y="408"/>
                    <a:pt x="109" y="404"/>
                    <a:pt x="107" y="405"/>
                  </a:cubicBezTo>
                  <a:cubicBezTo>
                    <a:pt x="104" y="406"/>
                    <a:pt x="104" y="408"/>
                    <a:pt x="102" y="408"/>
                  </a:cubicBezTo>
                  <a:cubicBezTo>
                    <a:pt x="97" y="408"/>
                    <a:pt x="100" y="401"/>
                    <a:pt x="100" y="401"/>
                  </a:cubicBezTo>
                  <a:cubicBezTo>
                    <a:pt x="104" y="399"/>
                    <a:pt x="103" y="401"/>
                    <a:pt x="109" y="399"/>
                  </a:cubicBezTo>
                  <a:cubicBezTo>
                    <a:pt x="111" y="398"/>
                    <a:pt x="117" y="396"/>
                    <a:pt x="117" y="393"/>
                  </a:cubicBezTo>
                  <a:cubicBezTo>
                    <a:pt x="114" y="382"/>
                    <a:pt x="109" y="392"/>
                    <a:pt x="107" y="388"/>
                  </a:cubicBezTo>
                  <a:cubicBezTo>
                    <a:pt x="105" y="384"/>
                    <a:pt x="102" y="386"/>
                    <a:pt x="101" y="384"/>
                  </a:cubicBezTo>
                  <a:cubicBezTo>
                    <a:pt x="99" y="379"/>
                    <a:pt x="99" y="398"/>
                    <a:pt x="95" y="384"/>
                  </a:cubicBezTo>
                  <a:cubicBezTo>
                    <a:pt x="93" y="377"/>
                    <a:pt x="98" y="377"/>
                    <a:pt x="87" y="374"/>
                  </a:cubicBezTo>
                  <a:cubicBezTo>
                    <a:pt x="87" y="374"/>
                    <a:pt x="85" y="373"/>
                    <a:pt x="84" y="373"/>
                  </a:cubicBezTo>
                  <a:cubicBezTo>
                    <a:pt x="84" y="372"/>
                    <a:pt x="85" y="371"/>
                    <a:pt x="85" y="371"/>
                  </a:cubicBezTo>
                  <a:cubicBezTo>
                    <a:pt x="85" y="371"/>
                    <a:pt x="82" y="368"/>
                    <a:pt x="81" y="368"/>
                  </a:cubicBezTo>
                  <a:cubicBezTo>
                    <a:pt x="81" y="368"/>
                    <a:pt x="78" y="370"/>
                    <a:pt x="78" y="370"/>
                  </a:cubicBezTo>
                  <a:cubicBezTo>
                    <a:pt x="78" y="370"/>
                    <a:pt x="77" y="370"/>
                    <a:pt x="76" y="370"/>
                  </a:cubicBezTo>
                  <a:cubicBezTo>
                    <a:pt x="76" y="369"/>
                    <a:pt x="79" y="369"/>
                    <a:pt x="83" y="367"/>
                  </a:cubicBezTo>
                  <a:cubicBezTo>
                    <a:pt x="85" y="367"/>
                    <a:pt x="86" y="370"/>
                    <a:pt x="88" y="370"/>
                  </a:cubicBezTo>
                  <a:cubicBezTo>
                    <a:pt x="90" y="371"/>
                    <a:pt x="94" y="370"/>
                    <a:pt x="94" y="369"/>
                  </a:cubicBezTo>
                  <a:cubicBezTo>
                    <a:pt x="95" y="368"/>
                    <a:pt x="90" y="365"/>
                    <a:pt x="91" y="360"/>
                  </a:cubicBezTo>
                  <a:cubicBezTo>
                    <a:pt x="91" y="358"/>
                    <a:pt x="93" y="358"/>
                    <a:pt x="91" y="357"/>
                  </a:cubicBezTo>
                  <a:cubicBezTo>
                    <a:pt x="89" y="356"/>
                    <a:pt x="89" y="355"/>
                    <a:pt x="89" y="355"/>
                  </a:cubicBezTo>
                  <a:cubicBezTo>
                    <a:pt x="76" y="354"/>
                    <a:pt x="76" y="354"/>
                    <a:pt x="76" y="354"/>
                  </a:cubicBezTo>
                  <a:cubicBezTo>
                    <a:pt x="76" y="354"/>
                    <a:pt x="76" y="354"/>
                    <a:pt x="74" y="353"/>
                  </a:cubicBezTo>
                  <a:cubicBezTo>
                    <a:pt x="72" y="352"/>
                    <a:pt x="70" y="351"/>
                    <a:pt x="70" y="351"/>
                  </a:cubicBezTo>
                  <a:cubicBezTo>
                    <a:pt x="66" y="348"/>
                    <a:pt x="66" y="348"/>
                    <a:pt x="66" y="348"/>
                  </a:cubicBezTo>
                  <a:cubicBezTo>
                    <a:pt x="66" y="348"/>
                    <a:pt x="62" y="349"/>
                    <a:pt x="61" y="349"/>
                  </a:cubicBezTo>
                  <a:cubicBezTo>
                    <a:pt x="61" y="349"/>
                    <a:pt x="62" y="353"/>
                    <a:pt x="62" y="353"/>
                  </a:cubicBezTo>
                  <a:cubicBezTo>
                    <a:pt x="61" y="354"/>
                    <a:pt x="61" y="358"/>
                    <a:pt x="57" y="355"/>
                  </a:cubicBezTo>
                  <a:cubicBezTo>
                    <a:pt x="56" y="354"/>
                    <a:pt x="53" y="351"/>
                    <a:pt x="52" y="351"/>
                  </a:cubicBezTo>
                  <a:cubicBezTo>
                    <a:pt x="51" y="352"/>
                    <a:pt x="47" y="351"/>
                    <a:pt x="47" y="350"/>
                  </a:cubicBezTo>
                  <a:cubicBezTo>
                    <a:pt x="46" y="349"/>
                    <a:pt x="43" y="348"/>
                    <a:pt x="43" y="348"/>
                  </a:cubicBezTo>
                  <a:cubicBezTo>
                    <a:pt x="43" y="348"/>
                    <a:pt x="46" y="344"/>
                    <a:pt x="45" y="343"/>
                  </a:cubicBezTo>
                  <a:cubicBezTo>
                    <a:pt x="44" y="343"/>
                    <a:pt x="50" y="345"/>
                    <a:pt x="50" y="345"/>
                  </a:cubicBezTo>
                  <a:cubicBezTo>
                    <a:pt x="50" y="345"/>
                    <a:pt x="50" y="340"/>
                    <a:pt x="51" y="340"/>
                  </a:cubicBezTo>
                  <a:cubicBezTo>
                    <a:pt x="52" y="339"/>
                    <a:pt x="49" y="339"/>
                    <a:pt x="48" y="338"/>
                  </a:cubicBezTo>
                  <a:cubicBezTo>
                    <a:pt x="47" y="337"/>
                    <a:pt x="46" y="334"/>
                    <a:pt x="46" y="334"/>
                  </a:cubicBezTo>
                  <a:cubicBezTo>
                    <a:pt x="46" y="334"/>
                    <a:pt x="44" y="333"/>
                    <a:pt x="44" y="332"/>
                  </a:cubicBezTo>
                  <a:cubicBezTo>
                    <a:pt x="43" y="328"/>
                    <a:pt x="46" y="325"/>
                    <a:pt x="47" y="325"/>
                  </a:cubicBezTo>
                  <a:cubicBezTo>
                    <a:pt x="48" y="326"/>
                    <a:pt x="48" y="326"/>
                    <a:pt x="49" y="326"/>
                  </a:cubicBezTo>
                  <a:cubicBezTo>
                    <a:pt x="51" y="327"/>
                    <a:pt x="51" y="327"/>
                    <a:pt x="51" y="327"/>
                  </a:cubicBezTo>
                  <a:cubicBezTo>
                    <a:pt x="51" y="327"/>
                    <a:pt x="53" y="330"/>
                    <a:pt x="53" y="330"/>
                  </a:cubicBezTo>
                  <a:cubicBezTo>
                    <a:pt x="54" y="330"/>
                    <a:pt x="57" y="333"/>
                    <a:pt x="57" y="333"/>
                  </a:cubicBezTo>
                  <a:cubicBezTo>
                    <a:pt x="57" y="333"/>
                    <a:pt x="59" y="337"/>
                    <a:pt x="60" y="338"/>
                  </a:cubicBezTo>
                  <a:cubicBezTo>
                    <a:pt x="61" y="338"/>
                    <a:pt x="61" y="336"/>
                    <a:pt x="63" y="336"/>
                  </a:cubicBezTo>
                  <a:cubicBezTo>
                    <a:pt x="65" y="337"/>
                    <a:pt x="67" y="339"/>
                    <a:pt x="68" y="338"/>
                  </a:cubicBezTo>
                  <a:cubicBezTo>
                    <a:pt x="69" y="338"/>
                    <a:pt x="70" y="333"/>
                    <a:pt x="70" y="333"/>
                  </a:cubicBezTo>
                  <a:cubicBezTo>
                    <a:pt x="70" y="333"/>
                    <a:pt x="64" y="329"/>
                    <a:pt x="63" y="329"/>
                  </a:cubicBezTo>
                  <a:cubicBezTo>
                    <a:pt x="63" y="328"/>
                    <a:pt x="61" y="327"/>
                    <a:pt x="61" y="326"/>
                  </a:cubicBezTo>
                  <a:cubicBezTo>
                    <a:pt x="60" y="326"/>
                    <a:pt x="58" y="325"/>
                    <a:pt x="58" y="325"/>
                  </a:cubicBezTo>
                  <a:cubicBezTo>
                    <a:pt x="58" y="325"/>
                    <a:pt x="57" y="322"/>
                    <a:pt x="57" y="322"/>
                  </a:cubicBezTo>
                  <a:cubicBezTo>
                    <a:pt x="56" y="321"/>
                    <a:pt x="57" y="319"/>
                    <a:pt x="57" y="319"/>
                  </a:cubicBezTo>
                  <a:cubicBezTo>
                    <a:pt x="58" y="318"/>
                    <a:pt x="60" y="317"/>
                    <a:pt x="61" y="317"/>
                  </a:cubicBezTo>
                  <a:cubicBezTo>
                    <a:pt x="62" y="317"/>
                    <a:pt x="65" y="316"/>
                    <a:pt x="65" y="316"/>
                  </a:cubicBezTo>
                  <a:cubicBezTo>
                    <a:pt x="66" y="311"/>
                    <a:pt x="66" y="311"/>
                    <a:pt x="66" y="311"/>
                  </a:cubicBezTo>
                  <a:cubicBezTo>
                    <a:pt x="66" y="311"/>
                    <a:pt x="68" y="307"/>
                    <a:pt x="68" y="307"/>
                  </a:cubicBezTo>
                  <a:cubicBezTo>
                    <a:pt x="67" y="307"/>
                    <a:pt x="60" y="310"/>
                    <a:pt x="60" y="309"/>
                  </a:cubicBezTo>
                  <a:cubicBezTo>
                    <a:pt x="59" y="309"/>
                    <a:pt x="57" y="309"/>
                    <a:pt x="57" y="308"/>
                  </a:cubicBezTo>
                  <a:cubicBezTo>
                    <a:pt x="56" y="307"/>
                    <a:pt x="56" y="305"/>
                    <a:pt x="56" y="304"/>
                  </a:cubicBezTo>
                  <a:cubicBezTo>
                    <a:pt x="56" y="303"/>
                    <a:pt x="57" y="301"/>
                    <a:pt x="57" y="301"/>
                  </a:cubicBezTo>
                  <a:cubicBezTo>
                    <a:pt x="57" y="301"/>
                    <a:pt x="56" y="299"/>
                    <a:pt x="55" y="299"/>
                  </a:cubicBezTo>
                  <a:cubicBezTo>
                    <a:pt x="55" y="298"/>
                    <a:pt x="54" y="296"/>
                    <a:pt x="54" y="296"/>
                  </a:cubicBezTo>
                  <a:cubicBezTo>
                    <a:pt x="54" y="296"/>
                    <a:pt x="47" y="292"/>
                    <a:pt x="47" y="292"/>
                  </a:cubicBezTo>
                  <a:cubicBezTo>
                    <a:pt x="47" y="291"/>
                    <a:pt x="47" y="288"/>
                    <a:pt x="48" y="288"/>
                  </a:cubicBezTo>
                  <a:cubicBezTo>
                    <a:pt x="48" y="287"/>
                    <a:pt x="47" y="285"/>
                    <a:pt x="49" y="283"/>
                  </a:cubicBezTo>
                  <a:cubicBezTo>
                    <a:pt x="52" y="281"/>
                    <a:pt x="54" y="275"/>
                    <a:pt x="54" y="275"/>
                  </a:cubicBezTo>
                  <a:cubicBezTo>
                    <a:pt x="54" y="275"/>
                    <a:pt x="47" y="274"/>
                    <a:pt x="47" y="274"/>
                  </a:cubicBezTo>
                  <a:cubicBezTo>
                    <a:pt x="46" y="274"/>
                    <a:pt x="43" y="278"/>
                    <a:pt x="43" y="278"/>
                  </a:cubicBezTo>
                  <a:cubicBezTo>
                    <a:pt x="43" y="278"/>
                    <a:pt x="39" y="279"/>
                    <a:pt x="39" y="280"/>
                  </a:cubicBezTo>
                  <a:cubicBezTo>
                    <a:pt x="38" y="280"/>
                    <a:pt x="33" y="281"/>
                    <a:pt x="33" y="282"/>
                  </a:cubicBezTo>
                  <a:cubicBezTo>
                    <a:pt x="32" y="282"/>
                    <a:pt x="30" y="284"/>
                    <a:pt x="29" y="284"/>
                  </a:cubicBezTo>
                  <a:cubicBezTo>
                    <a:pt x="28" y="285"/>
                    <a:pt x="24" y="287"/>
                    <a:pt x="24" y="287"/>
                  </a:cubicBezTo>
                  <a:cubicBezTo>
                    <a:pt x="24" y="287"/>
                    <a:pt x="20" y="287"/>
                    <a:pt x="20" y="287"/>
                  </a:cubicBezTo>
                  <a:cubicBezTo>
                    <a:pt x="20" y="286"/>
                    <a:pt x="20" y="279"/>
                    <a:pt x="20" y="279"/>
                  </a:cubicBezTo>
                  <a:cubicBezTo>
                    <a:pt x="20" y="279"/>
                    <a:pt x="22" y="278"/>
                    <a:pt x="22" y="277"/>
                  </a:cubicBezTo>
                  <a:cubicBezTo>
                    <a:pt x="22" y="277"/>
                    <a:pt x="21" y="273"/>
                    <a:pt x="20" y="272"/>
                  </a:cubicBezTo>
                  <a:cubicBezTo>
                    <a:pt x="20" y="272"/>
                    <a:pt x="20" y="267"/>
                    <a:pt x="20" y="266"/>
                  </a:cubicBezTo>
                  <a:cubicBezTo>
                    <a:pt x="20" y="264"/>
                    <a:pt x="19" y="261"/>
                    <a:pt x="19" y="261"/>
                  </a:cubicBezTo>
                  <a:cubicBezTo>
                    <a:pt x="18" y="256"/>
                    <a:pt x="18" y="256"/>
                    <a:pt x="18" y="256"/>
                  </a:cubicBezTo>
                  <a:cubicBezTo>
                    <a:pt x="19" y="252"/>
                    <a:pt x="19" y="252"/>
                    <a:pt x="19" y="252"/>
                  </a:cubicBezTo>
                  <a:cubicBezTo>
                    <a:pt x="20" y="250"/>
                    <a:pt x="20" y="250"/>
                    <a:pt x="20" y="250"/>
                  </a:cubicBezTo>
                  <a:cubicBezTo>
                    <a:pt x="20" y="250"/>
                    <a:pt x="22" y="246"/>
                    <a:pt x="22" y="246"/>
                  </a:cubicBezTo>
                  <a:cubicBezTo>
                    <a:pt x="22" y="245"/>
                    <a:pt x="24" y="241"/>
                    <a:pt x="24" y="241"/>
                  </a:cubicBezTo>
                  <a:cubicBezTo>
                    <a:pt x="25" y="240"/>
                    <a:pt x="31" y="234"/>
                    <a:pt x="31" y="234"/>
                  </a:cubicBezTo>
                  <a:cubicBezTo>
                    <a:pt x="34" y="230"/>
                    <a:pt x="34" y="230"/>
                    <a:pt x="34" y="230"/>
                  </a:cubicBezTo>
                  <a:cubicBezTo>
                    <a:pt x="34" y="230"/>
                    <a:pt x="38" y="230"/>
                    <a:pt x="39" y="230"/>
                  </a:cubicBezTo>
                  <a:cubicBezTo>
                    <a:pt x="39" y="230"/>
                    <a:pt x="43" y="227"/>
                    <a:pt x="43" y="227"/>
                  </a:cubicBezTo>
                  <a:cubicBezTo>
                    <a:pt x="44" y="225"/>
                    <a:pt x="44" y="225"/>
                    <a:pt x="44" y="225"/>
                  </a:cubicBezTo>
                  <a:cubicBezTo>
                    <a:pt x="47" y="225"/>
                    <a:pt x="47" y="225"/>
                    <a:pt x="47" y="225"/>
                  </a:cubicBezTo>
                  <a:cubicBezTo>
                    <a:pt x="47" y="225"/>
                    <a:pt x="49" y="223"/>
                    <a:pt x="50" y="223"/>
                  </a:cubicBezTo>
                  <a:cubicBezTo>
                    <a:pt x="50" y="223"/>
                    <a:pt x="52" y="223"/>
                    <a:pt x="54" y="223"/>
                  </a:cubicBezTo>
                  <a:cubicBezTo>
                    <a:pt x="56" y="223"/>
                    <a:pt x="57" y="222"/>
                    <a:pt x="58" y="222"/>
                  </a:cubicBezTo>
                  <a:cubicBezTo>
                    <a:pt x="58" y="223"/>
                    <a:pt x="62" y="227"/>
                    <a:pt x="62" y="227"/>
                  </a:cubicBezTo>
                  <a:cubicBezTo>
                    <a:pt x="74" y="225"/>
                    <a:pt x="74" y="225"/>
                    <a:pt x="74" y="225"/>
                  </a:cubicBezTo>
                  <a:cubicBezTo>
                    <a:pt x="79" y="223"/>
                    <a:pt x="79" y="223"/>
                    <a:pt x="79" y="223"/>
                  </a:cubicBezTo>
                  <a:cubicBezTo>
                    <a:pt x="79" y="223"/>
                    <a:pt x="79" y="220"/>
                    <a:pt x="79" y="220"/>
                  </a:cubicBezTo>
                  <a:cubicBezTo>
                    <a:pt x="78" y="219"/>
                    <a:pt x="73" y="218"/>
                    <a:pt x="73" y="218"/>
                  </a:cubicBezTo>
                  <a:cubicBezTo>
                    <a:pt x="73" y="218"/>
                    <a:pt x="72" y="218"/>
                    <a:pt x="73" y="218"/>
                  </a:cubicBezTo>
                  <a:cubicBezTo>
                    <a:pt x="73" y="217"/>
                    <a:pt x="75" y="213"/>
                    <a:pt x="75" y="213"/>
                  </a:cubicBezTo>
                  <a:cubicBezTo>
                    <a:pt x="76" y="213"/>
                    <a:pt x="77" y="213"/>
                    <a:pt x="79" y="213"/>
                  </a:cubicBezTo>
                  <a:cubicBezTo>
                    <a:pt x="81" y="213"/>
                    <a:pt x="85" y="213"/>
                    <a:pt x="85" y="213"/>
                  </a:cubicBezTo>
                  <a:cubicBezTo>
                    <a:pt x="85" y="213"/>
                    <a:pt x="87" y="215"/>
                    <a:pt x="85" y="216"/>
                  </a:cubicBezTo>
                  <a:cubicBezTo>
                    <a:pt x="84" y="217"/>
                    <a:pt x="83" y="217"/>
                    <a:pt x="83" y="218"/>
                  </a:cubicBezTo>
                  <a:cubicBezTo>
                    <a:pt x="83" y="218"/>
                    <a:pt x="83" y="220"/>
                    <a:pt x="84" y="220"/>
                  </a:cubicBezTo>
                  <a:cubicBezTo>
                    <a:pt x="84" y="220"/>
                    <a:pt x="89" y="219"/>
                    <a:pt x="89" y="219"/>
                  </a:cubicBezTo>
                  <a:cubicBezTo>
                    <a:pt x="89" y="219"/>
                    <a:pt x="90" y="217"/>
                    <a:pt x="92" y="217"/>
                  </a:cubicBezTo>
                  <a:cubicBezTo>
                    <a:pt x="93" y="216"/>
                    <a:pt x="96" y="215"/>
                    <a:pt x="96" y="215"/>
                  </a:cubicBezTo>
                  <a:cubicBezTo>
                    <a:pt x="106" y="214"/>
                    <a:pt x="106" y="214"/>
                    <a:pt x="106" y="214"/>
                  </a:cubicBezTo>
                  <a:cubicBezTo>
                    <a:pt x="113" y="212"/>
                    <a:pt x="113" y="212"/>
                    <a:pt x="113" y="212"/>
                  </a:cubicBezTo>
                  <a:cubicBezTo>
                    <a:pt x="113" y="212"/>
                    <a:pt x="121" y="207"/>
                    <a:pt x="123" y="207"/>
                  </a:cubicBezTo>
                  <a:cubicBezTo>
                    <a:pt x="126" y="208"/>
                    <a:pt x="128" y="208"/>
                    <a:pt x="129" y="207"/>
                  </a:cubicBezTo>
                  <a:cubicBezTo>
                    <a:pt x="130" y="206"/>
                    <a:pt x="132" y="203"/>
                    <a:pt x="132" y="203"/>
                  </a:cubicBezTo>
                  <a:cubicBezTo>
                    <a:pt x="130" y="202"/>
                    <a:pt x="130" y="202"/>
                    <a:pt x="130" y="202"/>
                  </a:cubicBezTo>
                  <a:cubicBezTo>
                    <a:pt x="125" y="202"/>
                    <a:pt x="125" y="202"/>
                    <a:pt x="125" y="202"/>
                  </a:cubicBezTo>
                  <a:cubicBezTo>
                    <a:pt x="125" y="202"/>
                    <a:pt x="120" y="203"/>
                    <a:pt x="120" y="203"/>
                  </a:cubicBezTo>
                  <a:cubicBezTo>
                    <a:pt x="119" y="202"/>
                    <a:pt x="116" y="202"/>
                    <a:pt x="117" y="201"/>
                  </a:cubicBezTo>
                  <a:cubicBezTo>
                    <a:pt x="118" y="199"/>
                    <a:pt x="118" y="199"/>
                    <a:pt x="120" y="197"/>
                  </a:cubicBezTo>
                  <a:cubicBezTo>
                    <a:pt x="121" y="196"/>
                    <a:pt x="122" y="195"/>
                    <a:pt x="123" y="194"/>
                  </a:cubicBezTo>
                  <a:cubicBezTo>
                    <a:pt x="125" y="194"/>
                    <a:pt x="125" y="193"/>
                    <a:pt x="127" y="192"/>
                  </a:cubicBezTo>
                  <a:cubicBezTo>
                    <a:pt x="129" y="191"/>
                    <a:pt x="129" y="191"/>
                    <a:pt x="133" y="189"/>
                  </a:cubicBezTo>
                  <a:cubicBezTo>
                    <a:pt x="137" y="188"/>
                    <a:pt x="145" y="182"/>
                    <a:pt x="146" y="182"/>
                  </a:cubicBezTo>
                  <a:cubicBezTo>
                    <a:pt x="147" y="182"/>
                    <a:pt x="148" y="183"/>
                    <a:pt x="152" y="181"/>
                  </a:cubicBezTo>
                  <a:cubicBezTo>
                    <a:pt x="157" y="180"/>
                    <a:pt x="160" y="177"/>
                    <a:pt x="159" y="177"/>
                  </a:cubicBezTo>
                  <a:cubicBezTo>
                    <a:pt x="158" y="177"/>
                    <a:pt x="156" y="176"/>
                    <a:pt x="154" y="177"/>
                  </a:cubicBezTo>
                  <a:cubicBezTo>
                    <a:pt x="151" y="178"/>
                    <a:pt x="153" y="176"/>
                    <a:pt x="149" y="178"/>
                  </a:cubicBezTo>
                  <a:cubicBezTo>
                    <a:pt x="144" y="181"/>
                    <a:pt x="137" y="183"/>
                    <a:pt x="135" y="183"/>
                  </a:cubicBezTo>
                  <a:cubicBezTo>
                    <a:pt x="133" y="182"/>
                    <a:pt x="131" y="181"/>
                    <a:pt x="129" y="179"/>
                  </a:cubicBezTo>
                  <a:cubicBezTo>
                    <a:pt x="126" y="177"/>
                    <a:pt x="120" y="177"/>
                    <a:pt x="120" y="176"/>
                  </a:cubicBezTo>
                  <a:cubicBezTo>
                    <a:pt x="119" y="176"/>
                    <a:pt x="111" y="179"/>
                    <a:pt x="111" y="179"/>
                  </a:cubicBezTo>
                  <a:cubicBezTo>
                    <a:pt x="111" y="179"/>
                    <a:pt x="100" y="180"/>
                    <a:pt x="97" y="180"/>
                  </a:cubicBezTo>
                  <a:cubicBezTo>
                    <a:pt x="95" y="180"/>
                    <a:pt x="89" y="179"/>
                    <a:pt x="88" y="179"/>
                  </a:cubicBezTo>
                  <a:cubicBezTo>
                    <a:pt x="88" y="179"/>
                    <a:pt x="82" y="181"/>
                    <a:pt x="82" y="181"/>
                  </a:cubicBezTo>
                  <a:cubicBezTo>
                    <a:pt x="81" y="181"/>
                    <a:pt x="77" y="187"/>
                    <a:pt x="75" y="188"/>
                  </a:cubicBezTo>
                  <a:cubicBezTo>
                    <a:pt x="73" y="189"/>
                    <a:pt x="68" y="188"/>
                    <a:pt x="68" y="188"/>
                  </a:cubicBezTo>
                  <a:cubicBezTo>
                    <a:pt x="68" y="188"/>
                    <a:pt x="66" y="190"/>
                    <a:pt x="64" y="191"/>
                  </a:cubicBezTo>
                  <a:cubicBezTo>
                    <a:pt x="62" y="192"/>
                    <a:pt x="59" y="194"/>
                    <a:pt x="57" y="195"/>
                  </a:cubicBezTo>
                  <a:cubicBezTo>
                    <a:pt x="55" y="196"/>
                    <a:pt x="54" y="204"/>
                    <a:pt x="54" y="205"/>
                  </a:cubicBezTo>
                  <a:cubicBezTo>
                    <a:pt x="53" y="207"/>
                    <a:pt x="48" y="214"/>
                    <a:pt x="48" y="214"/>
                  </a:cubicBezTo>
                  <a:cubicBezTo>
                    <a:pt x="43" y="219"/>
                    <a:pt x="43" y="219"/>
                    <a:pt x="43" y="219"/>
                  </a:cubicBezTo>
                  <a:cubicBezTo>
                    <a:pt x="43" y="219"/>
                    <a:pt x="39" y="223"/>
                    <a:pt x="38" y="223"/>
                  </a:cubicBezTo>
                  <a:cubicBezTo>
                    <a:pt x="37" y="224"/>
                    <a:pt x="31" y="230"/>
                    <a:pt x="31" y="230"/>
                  </a:cubicBezTo>
                  <a:cubicBezTo>
                    <a:pt x="31" y="230"/>
                    <a:pt x="29" y="229"/>
                    <a:pt x="29" y="229"/>
                  </a:cubicBezTo>
                  <a:cubicBezTo>
                    <a:pt x="29" y="229"/>
                    <a:pt x="25" y="235"/>
                    <a:pt x="25" y="235"/>
                  </a:cubicBezTo>
                  <a:cubicBezTo>
                    <a:pt x="25" y="235"/>
                    <a:pt x="23" y="240"/>
                    <a:pt x="22" y="241"/>
                  </a:cubicBezTo>
                  <a:cubicBezTo>
                    <a:pt x="22" y="242"/>
                    <a:pt x="18" y="248"/>
                    <a:pt x="18" y="248"/>
                  </a:cubicBezTo>
                  <a:cubicBezTo>
                    <a:pt x="17" y="250"/>
                    <a:pt x="17" y="250"/>
                    <a:pt x="17" y="250"/>
                  </a:cubicBezTo>
                  <a:cubicBezTo>
                    <a:pt x="16" y="254"/>
                    <a:pt x="16" y="254"/>
                    <a:pt x="16" y="254"/>
                  </a:cubicBezTo>
                  <a:cubicBezTo>
                    <a:pt x="16" y="254"/>
                    <a:pt x="14" y="256"/>
                    <a:pt x="14" y="255"/>
                  </a:cubicBezTo>
                  <a:cubicBezTo>
                    <a:pt x="14" y="254"/>
                    <a:pt x="14" y="250"/>
                    <a:pt x="15" y="249"/>
                  </a:cubicBezTo>
                  <a:cubicBezTo>
                    <a:pt x="16" y="248"/>
                    <a:pt x="16" y="246"/>
                    <a:pt x="16" y="246"/>
                  </a:cubicBezTo>
                  <a:cubicBezTo>
                    <a:pt x="15" y="241"/>
                    <a:pt x="15" y="241"/>
                    <a:pt x="15" y="241"/>
                  </a:cubicBezTo>
                  <a:cubicBezTo>
                    <a:pt x="15" y="241"/>
                    <a:pt x="14" y="243"/>
                    <a:pt x="15" y="240"/>
                  </a:cubicBezTo>
                  <a:cubicBezTo>
                    <a:pt x="16" y="237"/>
                    <a:pt x="15" y="237"/>
                    <a:pt x="16" y="236"/>
                  </a:cubicBezTo>
                  <a:cubicBezTo>
                    <a:pt x="18" y="235"/>
                    <a:pt x="17" y="235"/>
                    <a:pt x="20" y="233"/>
                  </a:cubicBezTo>
                  <a:cubicBezTo>
                    <a:pt x="22" y="231"/>
                    <a:pt x="21" y="230"/>
                    <a:pt x="22" y="230"/>
                  </a:cubicBezTo>
                  <a:cubicBezTo>
                    <a:pt x="24" y="229"/>
                    <a:pt x="24" y="229"/>
                    <a:pt x="26" y="228"/>
                  </a:cubicBezTo>
                  <a:cubicBezTo>
                    <a:pt x="29" y="226"/>
                    <a:pt x="30" y="225"/>
                    <a:pt x="31" y="224"/>
                  </a:cubicBezTo>
                  <a:cubicBezTo>
                    <a:pt x="31" y="223"/>
                    <a:pt x="36" y="221"/>
                    <a:pt x="35" y="220"/>
                  </a:cubicBezTo>
                  <a:cubicBezTo>
                    <a:pt x="35" y="219"/>
                    <a:pt x="36" y="217"/>
                    <a:pt x="33" y="217"/>
                  </a:cubicBezTo>
                  <a:cubicBezTo>
                    <a:pt x="31" y="217"/>
                    <a:pt x="27" y="219"/>
                    <a:pt x="25" y="220"/>
                  </a:cubicBezTo>
                  <a:cubicBezTo>
                    <a:pt x="22" y="221"/>
                    <a:pt x="19" y="223"/>
                    <a:pt x="19" y="223"/>
                  </a:cubicBezTo>
                  <a:cubicBezTo>
                    <a:pt x="19" y="223"/>
                    <a:pt x="12" y="225"/>
                    <a:pt x="11" y="225"/>
                  </a:cubicBezTo>
                  <a:cubicBezTo>
                    <a:pt x="10" y="224"/>
                    <a:pt x="8" y="225"/>
                    <a:pt x="7" y="225"/>
                  </a:cubicBezTo>
                  <a:cubicBezTo>
                    <a:pt x="5" y="226"/>
                    <a:pt x="1" y="224"/>
                    <a:pt x="1" y="224"/>
                  </a:cubicBezTo>
                  <a:cubicBezTo>
                    <a:pt x="0" y="217"/>
                    <a:pt x="0" y="217"/>
                    <a:pt x="0" y="217"/>
                  </a:cubicBezTo>
                  <a:cubicBezTo>
                    <a:pt x="0" y="217"/>
                    <a:pt x="0" y="217"/>
                    <a:pt x="0" y="217"/>
                  </a:cubicBezTo>
                  <a:cubicBezTo>
                    <a:pt x="1" y="217"/>
                    <a:pt x="1" y="218"/>
                    <a:pt x="1" y="218"/>
                  </a:cubicBezTo>
                  <a:cubicBezTo>
                    <a:pt x="1" y="218"/>
                    <a:pt x="1" y="218"/>
                    <a:pt x="1" y="218"/>
                  </a:cubicBezTo>
                  <a:cubicBezTo>
                    <a:pt x="2" y="219"/>
                    <a:pt x="7" y="219"/>
                    <a:pt x="7" y="219"/>
                  </a:cubicBezTo>
                  <a:cubicBezTo>
                    <a:pt x="11" y="215"/>
                    <a:pt x="11" y="215"/>
                    <a:pt x="11" y="215"/>
                  </a:cubicBezTo>
                  <a:cubicBezTo>
                    <a:pt x="16" y="208"/>
                    <a:pt x="16" y="208"/>
                    <a:pt x="16" y="208"/>
                  </a:cubicBezTo>
                  <a:cubicBezTo>
                    <a:pt x="11" y="197"/>
                    <a:pt x="11" y="197"/>
                    <a:pt x="11" y="197"/>
                  </a:cubicBezTo>
                  <a:cubicBezTo>
                    <a:pt x="11" y="197"/>
                    <a:pt x="11" y="197"/>
                    <a:pt x="11" y="197"/>
                  </a:cubicBezTo>
                  <a:cubicBezTo>
                    <a:pt x="11" y="197"/>
                    <a:pt x="11" y="197"/>
                    <a:pt x="11" y="197"/>
                  </a:cubicBezTo>
                  <a:cubicBezTo>
                    <a:pt x="11" y="197"/>
                    <a:pt x="11" y="197"/>
                    <a:pt x="11" y="197"/>
                  </a:cubicBezTo>
                  <a:cubicBezTo>
                    <a:pt x="11" y="196"/>
                    <a:pt x="12" y="192"/>
                    <a:pt x="12" y="191"/>
                  </a:cubicBezTo>
                  <a:cubicBezTo>
                    <a:pt x="12" y="190"/>
                    <a:pt x="14" y="186"/>
                    <a:pt x="14" y="186"/>
                  </a:cubicBezTo>
                  <a:cubicBezTo>
                    <a:pt x="16" y="183"/>
                    <a:pt x="16" y="183"/>
                    <a:pt x="16" y="183"/>
                  </a:cubicBezTo>
                  <a:cubicBezTo>
                    <a:pt x="16" y="183"/>
                    <a:pt x="20" y="182"/>
                    <a:pt x="21" y="182"/>
                  </a:cubicBezTo>
                  <a:cubicBezTo>
                    <a:pt x="23" y="182"/>
                    <a:pt x="18" y="176"/>
                    <a:pt x="18" y="175"/>
                  </a:cubicBezTo>
                  <a:cubicBezTo>
                    <a:pt x="18" y="174"/>
                    <a:pt x="16" y="169"/>
                    <a:pt x="16" y="169"/>
                  </a:cubicBezTo>
                  <a:cubicBezTo>
                    <a:pt x="16" y="169"/>
                    <a:pt x="11" y="166"/>
                    <a:pt x="10" y="166"/>
                  </a:cubicBezTo>
                  <a:cubicBezTo>
                    <a:pt x="9" y="166"/>
                    <a:pt x="4" y="165"/>
                    <a:pt x="2" y="164"/>
                  </a:cubicBezTo>
                  <a:cubicBezTo>
                    <a:pt x="2" y="164"/>
                    <a:pt x="2" y="164"/>
                    <a:pt x="2" y="164"/>
                  </a:cubicBezTo>
                  <a:cubicBezTo>
                    <a:pt x="2" y="164"/>
                    <a:pt x="2" y="164"/>
                    <a:pt x="2" y="164"/>
                  </a:cubicBezTo>
                  <a:cubicBezTo>
                    <a:pt x="2" y="164"/>
                    <a:pt x="1" y="163"/>
                    <a:pt x="1" y="162"/>
                  </a:cubicBezTo>
                  <a:cubicBezTo>
                    <a:pt x="1" y="162"/>
                    <a:pt x="1" y="162"/>
                    <a:pt x="1" y="162"/>
                  </a:cubicBezTo>
                  <a:cubicBezTo>
                    <a:pt x="1" y="162"/>
                    <a:pt x="1" y="162"/>
                    <a:pt x="1" y="162"/>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2" y="159"/>
                    <a:pt x="5" y="158"/>
                    <a:pt x="5" y="158"/>
                  </a:cubicBezTo>
                  <a:cubicBezTo>
                    <a:pt x="9" y="155"/>
                    <a:pt x="9" y="155"/>
                    <a:pt x="9" y="155"/>
                  </a:cubicBezTo>
                  <a:cubicBezTo>
                    <a:pt x="8" y="151"/>
                    <a:pt x="8" y="151"/>
                    <a:pt x="8" y="151"/>
                  </a:cubicBezTo>
                  <a:cubicBezTo>
                    <a:pt x="8" y="151"/>
                    <a:pt x="12" y="148"/>
                    <a:pt x="13" y="147"/>
                  </a:cubicBezTo>
                  <a:cubicBezTo>
                    <a:pt x="15" y="146"/>
                    <a:pt x="22" y="144"/>
                    <a:pt x="22" y="144"/>
                  </a:cubicBezTo>
                  <a:cubicBezTo>
                    <a:pt x="25" y="139"/>
                    <a:pt x="25" y="139"/>
                    <a:pt x="25" y="139"/>
                  </a:cubicBezTo>
                  <a:cubicBezTo>
                    <a:pt x="30" y="138"/>
                    <a:pt x="30" y="138"/>
                    <a:pt x="30" y="138"/>
                  </a:cubicBezTo>
                  <a:cubicBezTo>
                    <a:pt x="32" y="135"/>
                    <a:pt x="32" y="135"/>
                    <a:pt x="32" y="135"/>
                  </a:cubicBezTo>
                  <a:cubicBezTo>
                    <a:pt x="37" y="136"/>
                    <a:pt x="37" y="136"/>
                    <a:pt x="37" y="136"/>
                  </a:cubicBezTo>
                  <a:cubicBezTo>
                    <a:pt x="45" y="141"/>
                    <a:pt x="45" y="141"/>
                    <a:pt x="45" y="141"/>
                  </a:cubicBezTo>
                  <a:cubicBezTo>
                    <a:pt x="45" y="141"/>
                    <a:pt x="51" y="138"/>
                    <a:pt x="52" y="137"/>
                  </a:cubicBezTo>
                  <a:cubicBezTo>
                    <a:pt x="54" y="136"/>
                    <a:pt x="56" y="136"/>
                    <a:pt x="56" y="136"/>
                  </a:cubicBezTo>
                  <a:cubicBezTo>
                    <a:pt x="59" y="134"/>
                    <a:pt x="59" y="134"/>
                    <a:pt x="59" y="134"/>
                  </a:cubicBezTo>
                  <a:cubicBezTo>
                    <a:pt x="59" y="134"/>
                    <a:pt x="64" y="132"/>
                    <a:pt x="65" y="131"/>
                  </a:cubicBezTo>
                  <a:cubicBezTo>
                    <a:pt x="65" y="131"/>
                    <a:pt x="65" y="131"/>
                    <a:pt x="65" y="131"/>
                  </a:cubicBezTo>
                  <a:cubicBezTo>
                    <a:pt x="65" y="131"/>
                    <a:pt x="65" y="131"/>
                    <a:pt x="65" y="131"/>
                  </a:cubicBezTo>
                  <a:cubicBezTo>
                    <a:pt x="67" y="150"/>
                    <a:pt x="62" y="140"/>
                    <a:pt x="72" y="147"/>
                  </a:cubicBezTo>
                  <a:cubicBezTo>
                    <a:pt x="73" y="148"/>
                    <a:pt x="72" y="149"/>
                    <a:pt x="73" y="150"/>
                  </a:cubicBezTo>
                  <a:cubicBezTo>
                    <a:pt x="73" y="152"/>
                    <a:pt x="80" y="155"/>
                    <a:pt x="80" y="155"/>
                  </a:cubicBezTo>
                  <a:cubicBezTo>
                    <a:pt x="80" y="155"/>
                    <a:pt x="86" y="155"/>
                    <a:pt x="86" y="156"/>
                  </a:cubicBezTo>
                  <a:cubicBezTo>
                    <a:pt x="87" y="157"/>
                    <a:pt x="93" y="160"/>
                    <a:pt x="93" y="160"/>
                  </a:cubicBezTo>
                  <a:cubicBezTo>
                    <a:pt x="106" y="157"/>
                    <a:pt x="106" y="157"/>
                    <a:pt x="106" y="157"/>
                  </a:cubicBezTo>
                  <a:cubicBezTo>
                    <a:pt x="112" y="163"/>
                    <a:pt x="112" y="163"/>
                    <a:pt x="112" y="163"/>
                  </a:cubicBezTo>
                  <a:cubicBezTo>
                    <a:pt x="119" y="161"/>
                    <a:pt x="119" y="161"/>
                    <a:pt x="119" y="161"/>
                  </a:cubicBezTo>
                  <a:cubicBezTo>
                    <a:pt x="119" y="161"/>
                    <a:pt x="122" y="162"/>
                    <a:pt x="124" y="163"/>
                  </a:cubicBezTo>
                  <a:cubicBezTo>
                    <a:pt x="126" y="164"/>
                    <a:pt x="132" y="163"/>
                    <a:pt x="134" y="162"/>
                  </a:cubicBezTo>
                  <a:cubicBezTo>
                    <a:pt x="136" y="162"/>
                    <a:pt x="141" y="159"/>
                    <a:pt x="143" y="160"/>
                  </a:cubicBezTo>
                  <a:cubicBezTo>
                    <a:pt x="145" y="160"/>
                    <a:pt x="154" y="158"/>
                    <a:pt x="154" y="158"/>
                  </a:cubicBezTo>
                  <a:cubicBezTo>
                    <a:pt x="159" y="154"/>
                    <a:pt x="159" y="154"/>
                    <a:pt x="159" y="154"/>
                  </a:cubicBezTo>
                  <a:cubicBezTo>
                    <a:pt x="169" y="149"/>
                    <a:pt x="169" y="149"/>
                    <a:pt x="169" y="149"/>
                  </a:cubicBezTo>
                  <a:cubicBezTo>
                    <a:pt x="180" y="161"/>
                    <a:pt x="180" y="161"/>
                    <a:pt x="180" y="161"/>
                  </a:cubicBezTo>
                  <a:cubicBezTo>
                    <a:pt x="180" y="161"/>
                    <a:pt x="191" y="159"/>
                    <a:pt x="192" y="159"/>
                  </a:cubicBezTo>
                  <a:cubicBezTo>
                    <a:pt x="194" y="159"/>
                    <a:pt x="202" y="156"/>
                    <a:pt x="202" y="156"/>
                  </a:cubicBezTo>
                  <a:cubicBezTo>
                    <a:pt x="202" y="156"/>
                    <a:pt x="204" y="153"/>
                    <a:pt x="203" y="150"/>
                  </a:cubicBezTo>
                  <a:cubicBezTo>
                    <a:pt x="203" y="148"/>
                    <a:pt x="202" y="146"/>
                    <a:pt x="202" y="146"/>
                  </a:cubicBezTo>
                  <a:cubicBezTo>
                    <a:pt x="202" y="146"/>
                    <a:pt x="200" y="144"/>
                    <a:pt x="203" y="143"/>
                  </a:cubicBezTo>
                  <a:cubicBezTo>
                    <a:pt x="206" y="142"/>
                    <a:pt x="207" y="140"/>
                    <a:pt x="209" y="139"/>
                  </a:cubicBezTo>
                  <a:cubicBezTo>
                    <a:pt x="212" y="137"/>
                    <a:pt x="214" y="134"/>
                    <a:pt x="215" y="133"/>
                  </a:cubicBezTo>
                  <a:cubicBezTo>
                    <a:pt x="216" y="133"/>
                    <a:pt x="218" y="129"/>
                    <a:pt x="219" y="129"/>
                  </a:cubicBezTo>
                  <a:cubicBezTo>
                    <a:pt x="219" y="128"/>
                    <a:pt x="221" y="125"/>
                    <a:pt x="221" y="124"/>
                  </a:cubicBezTo>
                  <a:cubicBezTo>
                    <a:pt x="222" y="124"/>
                    <a:pt x="227" y="119"/>
                    <a:pt x="227" y="119"/>
                  </a:cubicBezTo>
                  <a:cubicBezTo>
                    <a:pt x="229" y="116"/>
                    <a:pt x="229" y="116"/>
                    <a:pt x="229" y="116"/>
                  </a:cubicBezTo>
                  <a:cubicBezTo>
                    <a:pt x="229" y="116"/>
                    <a:pt x="233" y="108"/>
                    <a:pt x="235" y="107"/>
                  </a:cubicBezTo>
                  <a:cubicBezTo>
                    <a:pt x="237" y="107"/>
                    <a:pt x="248" y="98"/>
                    <a:pt x="250" y="99"/>
                  </a:cubicBezTo>
                  <a:cubicBezTo>
                    <a:pt x="252" y="99"/>
                    <a:pt x="259" y="93"/>
                    <a:pt x="261" y="91"/>
                  </a:cubicBezTo>
                  <a:cubicBezTo>
                    <a:pt x="263" y="90"/>
                    <a:pt x="263" y="88"/>
                    <a:pt x="268" y="87"/>
                  </a:cubicBezTo>
                  <a:cubicBezTo>
                    <a:pt x="272" y="87"/>
                    <a:pt x="300" y="83"/>
                    <a:pt x="300" y="83"/>
                  </a:cubicBezTo>
                  <a:cubicBezTo>
                    <a:pt x="316" y="78"/>
                    <a:pt x="316" y="78"/>
                    <a:pt x="316" y="78"/>
                  </a:cubicBezTo>
                  <a:cubicBezTo>
                    <a:pt x="324" y="72"/>
                    <a:pt x="324" y="72"/>
                    <a:pt x="324" y="72"/>
                  </a:cubicBezTo>
                  <a:cubicBezTo>
                    <a:pt x="325" y="69"/>
                    <a:pt x="325" y="69"/>
                    <a:pt x="325" y="69"/>
                  </a:cubicBezTo>
                  <a:cubicBezTo>
                    <a:pt x="334" y="69"/>
                    <a:pt x="334" y="69"/>
                    <a:pt x="334" y="69"/>
                  </a:cubicBezTo>
                  <a:cubicBezTo>
                    <a:pt x="334" y="69"/>
                    <a:pt x="333" y="73"/>
                    <a:pt x="333" y="73"/>
                  </a:cubicBezTo>
                  <a:cubicBezTo>
                    <a:pt x="333" y="74"/>
                    <a:pt x="332" y="75"/>
                    <a:pt x="335" y="76"/>
                  </a:cubicBezTo>
                  <a:cubicBezTo>
                    <a:pt x="338" y="78"/>
                    <a:pt x="341" y="80"/>
                    <a:pt x="342" y="80"/>
                  </a:cubicBezTo>
                  <a:cubicBezTo>
                    <a:pt x="343" y="80"/>
                    <a:pt x="345" y="81"/>
                    <a:pt x="346" y="81"/>
                  </a:cubicBezTo>
                  <a:cubicBezTo>
                    <a:pt x="347" y="82"/>
                    <a:pt x="352" y="83"/>
                    <a:pt x="352" y="83"/>
                  </a:cubicBezTo>
                  <a:cubicBezTo>
                    <a:pt x="352" y="83"/>
                    <a:pt x="358" y="81"/>
                    <a:pt x="358" y="81"/>
                  </a:cubicBezTo>
                  <a:cubicBezTo>
                    <a:pt x="358" y="80"/>
                    <a:pt x="361" y="79"/>
                    <a:pt x="363" y="78"/>
                  </a:cubicBezTo>
                  <a:cubicBezTo>
                    <a:pt x="365" y="77"/>
                    <a:pt x="373" y="75"/>
                    <a:pt x="373" y="75"/>
                  </a:cubicBezTo>
                  <a:cubicBezTo>
                    <a:pt x="373" y="75"/>
                    <a:pt x="375" y="78"/>
                    <a:pt x="376" y="78"/>
                  </a:cubicBezTo>
                  <a:cubicBezTo>
                    <a:pt x="376" y="79"/>
                    <a:pt x="380" y="81"/>
                    <a:pt x="379" y="83"/>
                  </a:cubicBezTo>
                  <a:cubicBezTo>
                    <a:pt x="379" y="84"/>
                    <a:pt x="379" y="87"/>
                    <a:pt x="379" y="87"/>
                  </a:cubicBezTo>
                  <a:cubicBezTo>
                    <a:pt x="385" y="90"/>
                    <a:pt x="385" y="90"/>
                    <a:pt x="385" y="90"/>
                  </a:cubicBezTo>
                  <a:cubicBezTo>
                    <a:pt x="385" y="90"/>
                    <a:pt x="389" y="92"/>
                    <a:pt x="390" y="93"/>
                  </a:cubicBezTo>
                  <a:cubicBezTo>
                    <a:pt x="391" y="93"/>
                    <a:pt x="397" y="94"/>
                    <a:pt x="397" y="94"/>
                  </a:cubicBezTo>
                  <a:cubicBezTo>
                    <a:pt x="398" y="87"/>
                    <a:pt x="398" y="87"/>
                    <a:pt x="398" y="87"/>
                  </a:cubicBezTo>
                  <a:cubicBezTo>
                    <a:pt x="398" y="87"/>
                    <a:pt x="400" y="85"/>
                    <a:pt x="403" y="85"/>
                  </a:cubicBezTo>
                  <a:cubicBezTo>
                    <a:pt x="406" y="85"/>
                    <a:pt x="411" y="85"/>
                    <a:pt x="411" y="85"/>
                  </a:cubicBezTo>
                  <a:cubicBezTo>
                    <a:pt x="411" y="85"/>
                    <a:pt x="415" y="86"/>
                    <a:pt x="415" y="87"/>
                  </a:cubicBezTo>
                  <a:cubicBezTo>
                    <a:pt x="415" y="88"/>
                    <a:pt x="420" y="91"/>
                    <a:pt x="420" y="91"/>
                  </a:cubicBezTo>
                  <a:cubicBezTo>
                    <a:pt x="427" y="89"/>
                    <a:pt x="427" y="89"/>
                    <a:pt x="427" y="89"/>
                  </a:cubicBezTo>
                  <a:cubicBezTo>
                    <a:pt x="430" y="90"/>
                    <a:pt x="430" y="90"/>
                    <a:pt x="430" y="90"/>
                  </a:cubicBezTo>
                  <a:cubicBezTo>
                    <a:pt x="439" y="91"/>
                    <a:pt x="439" y="91"/>
                    <a:pt x="439" y="91"/>
                  </a:cubicBezTo>
                  <a:cubicBezTo>
                    <a:pt x="439" y="91"/>
                    <a:pt x="441" y="91"/>
                    <a:pt x="441" y="90"/>
                  </a:cubicBezTo>
                  <a:cubicBezTo>
                    <a:pt x="442" y="89"/>
                    <a:pt x="442" y="86"/>
                    <a:pt x="442" y="86"/>
                  </a:cubicBezTo>
                  <a:cubicBezTo>
                    <a:pt x="442" y="86"/>
                    <a:pt x="441" y="86"/>
                    <a:pt x="444" y="85"/>
                  </a:cubicBezTo>
                  <a:cubicBezTo>
                    <a:pt x="447" y="85"/>
                    <a:pt x="446" y="84"/>
                    <a:pt x="447" y="85"/>
                  </a:cubicBezTo>
                  <a:cubicBezTo>
                    <a:pt x="448" y="86"/>
                    <a:pt x="452" y="86"/>
                    <a:pt x="454" y="87"/>
                  </a:cubicBezTo>
                  <a:cubicBezTo>
                    <a:pt x="455" y="87"/>
                    <a:pt x="459" y="88"/>
                    <a:pt x="460" y="88"/>
                  </a:cubicBezTo>
                  <a:cubicBezTo>
                    <a:pt x="461" y="88"/>
                    <a:pt x="471" y="87"/>
                    <a:pt x="471" y="87"/>
                  </a:cubicBezTo>
                  <a:cubicBezTo>
                    <a:pt x="471" y="87"/>
                    <a:pt x="469" y="88"/>
                    <a:pt x="473" y="86"/>
                  </a:cubicBezTo>
                  <a:cubicBezTo>
                    <a:pt x="477" y="84"/>
                    <a:pt x="482" y="81"/>
                    <a:pt x="482" y="81"/>
                  </a:cubicBezTo>
                  <a:cubicBezTo>
                    <a:pt x="482" y="81"/>
                    <a:pt x="482" y="81"/>
                    <a:pt x="485" y="80"/>
                  </a:cubicBezTo>
                  <a:cubicBezTo>
                    <a:pt x="488" y="79"/>
                    <a:pt x="488" y="75"/>
                    <a:pt x="488" y="75"/>
                  </a:cubicBezTo>
                  <a:cubicBezTo>
                    <a:pt x="488" y="75"/>
                    <a:pt x="488" y="75"/>
                    <a:pt x="490" y="75"/>
                  </a:cubicBezTo>
                  <a:cubicBezTo>
                    <a:pt x="491" y="74"/>
                    <a:pt x="497" y="73"/>
                    <a:pt x="497" y="73"/>
                  </a:cubicBezTo>
                  <a:cubicBezTo>
                    <a:pt x="497" y="73"/>
                    <a:pt x="498" y="71"/>
                    <a:pt x="499" y="70"/>
                  </a:cubicBezTo>
                  <a:cubicBezTo>
                    <a:pt x="500" y="70"/>
                    <a:pt x="502" y="68"/>
                    <a:pt x="502" y="68"/>
                  </a:cubicBezTo>
                  <a:cubicBezTo>
                    <a:pt x="503" y="68"/>
                    <a:pt x="503" y="68"/>
                    <a:pt x="503" y="68"/>
                  </a:cubicBezTo>
                  <a:cubicBezTo>
                    <a:pt x="507" y="67"/>
                    <a:pt x="507" y="67"/>
                    <a:pt x="507" y="67"/>
                  </a:cubicBezTo>
                  <a:cubicBezTo>
                    <a:pt x="508" y="65"/>
                    <a:pt x="508" y="65"/>
                    <a:pt x="508" y="65"/>
                  </a:cubicBezTo>
                  <a:cubicBezTo>
                    <a:pt x="516" y="67"/>
                    <a:pt x="516" y="67"/>
                    <a:pt x="516" y="67"/>
                  </a:cubicBezTo>
                  <a:cubicBezTo>
                    <a:pt x="516" y="67"/>
                    <a:pt x="523" y="68"/>
                    <a:pt x="524" y="67"/>
                  </a:cubicBezTo>
                  <a:cubicBezTo>
                    <a:pt x="526" y="67"/>
                    <a:pt x="529" y="62"/>
                    <a:pt x="531" y="63"/>
                  </a:cubicBezTo>
                  <a:cubicBezTo>
                    <a:pt x="532" y="63"/>
                    <a:pt x="534" y="65"/>
                    <a:pt x="535" y="64"/>
                  </a:cubicBezTo>
                  <a:cubicBezTo>
                    <a:pt x="536" y="64"/>
                    <a:pt x="537" y="66"/>
                    <a:pt x="540" y="64"/>
                  </a:cubicBezTo>
                  <a:cubicBezTo>
                    <a:pt x="544" y="61"/>
                    <a:pt x="547" y="57"/>
                    <a:pt x="547" y="57"/>
                  </a:cubicBezTo>
                  <a:cubicBezTo>
                    <a:pt x="547" y="57"/>
                    <a:pt x="546" y="55"/>
                    <a:pt x="549" y="54"/>
                  </a:cubicBezTo>
                  <a:cubicBezTo>
                    <a:pt x="552" y="52"/>
                    <a:pt x="552" y="51"/>
                    <a:pt x="554" y="51"/>
                  </a:cubicBezTo>
                  <a:cubicBezTo>
                    <a:pt x="556" y="50"/>
                    <a:pt x="556" y="51"/>
                    <a:pt x="557" y="49"/>
                  </a:cubicBezTo>
                  <a:cubicBezTo>
                    <a:pt x="557" y="47"/>
                    <a:pt x="557" y="45"/>
                    <a:pt x="558" y="44"/>
                  </a:cubicBezTo>
                  <a:cubicBezTo>
                    <a:pt x="559" y="44"/>
                    <a:pt x="560" y="42"/>
                    <a:pt x="562" y="42"/>
                  </a:cubicBezTo>
                  <a:cubicBezTo>
                    <a:pt x="563" y="41"/>
                    <a:pt x="565" y="40"/>
                    <a:pt x="565" y="38"/>
                  </a:cubicBezTo>
                  <a:cubicBezTo>
                    <a:pt x="566" y="36"/>
                    <a:pt x="564" y="37"/>
                    <a:pt x="566" y="36"/>
                  </a:cubicBezTo>
                  <a:cubicBezTo>
                    <a:pt x="568" y="34"/>
                    <a:pt x="569" y="33"/>
                    <a:pt x="571" y="31"/>
                  </a:cubicBezTo>
                  <a:cubicBezTo>
                    <a:pt x="573" y="30"/>
                    <a:pt x="574" y="29"/>
                    <a:pt x="575" y="27"/>
                  </a:cubicBezTo>
                  <a:cubicBezTo>
                    <a:pt x="575" y="25"/>
                    <a:pt x="575" y="24"/>
                    <a:pt x="576" y="21"/>
                  </a:cubicBezTo>
                  <a:cubicBezTo>
                    <a:pt x="578" y="18"/>
                    <a:pt x="576" y="16"/>
                    <a:pt x="579" y="16"/>
                  </a:cubicBezTo>
                  <a:cubicBezTo>
                    <a:pt x="580" y="16"/>
                    <a:pt x="580" y="16"/>
                    <a:pt x="581" y="16"/>
                  </a:cubicBezTo>
                  <a:cubicBezTo>
                    <a:pt x="581" y="18"/>
                    <a:pt x="583" y="19"/>
                    <a:pt x="585" y="20"/>
                  </a:cubicBezTo>
                  <a:cubicBezTo>
                    <a:pt x="588" y="21"/>
                    <a:pt x="596" y="17"/>
                    <a:pt x="596" y="17"/>
                  </a:cubicBezTo>
                  <a:cubicBezTo>
                    <a:pt x="601" y="15"/>
                    <a:pt x="601" y="15"/>
                    <a:pt x="601" y="15"/>
                  </a:cubicBezTo>
                  <a:cubicBezTo>
                    <a:pt x="606" y="14"/>
                    <a:pt x="606" y="14"/>
                    <a:pt x="606" y="14"/>
                  </a:cubicBezTo>
                  <a:cubicBezTo>
                    <a:pt x="606" y="14"/>
                    <a:pt x="618" y="13"/>
                    <a:pt x="620" y="12"/>
                  </a:cubicBezTo>
                  <a:cubicBezTo>
                    <a:pt x="623" y="10"/>
                    <a:pt x="623" y="8"/>
                    <a:pt x="623" y="8"/>
                  </a:cubicBezTo>
                  <a:cubicBezTo>
                    <a:pt x="622" y="5"/>
                    <a:pt x="622" y="5"/>
                    <a:pt x="622" y="5"/>
                  </a:cubicBezTo>
                  <a:cubicBezTo>
                    <a:pt x="622" y="5"/>
                    <a:pt x="628" y="2"/>
                    <a:pt x="631" y="1"/>
                  </a:cubicBezTo>
                  <a:cubicBezTo>
                    <a:pt x="633" y="0"/>
                    <a:pt x="635" y="2"/>
                    <a:pt x="635" y="2"/>
                  </a:cubicBezTo>
                  <a:cubicBezTo>
                    <a:pt x="638" y="5"/>
                    <a:pt x="638" y="5"/>
                    <a:pt x="638" y="5"/>
                  </a:cubicBezTo>
                  <a:cubicBezTo>
                    <a:pt x="642" y="9"/>
                    <a:pt x="642" y="9"/>
                    <a:pt x="642" y="9"/>
                  </a:cubicBezTo>
                  <a:cubicBezTo>
                    <a:pt x="647" y="10"/>
                    <a:pt x="647" y="10"/>
                    <a:pt x="647" y="10"/>
                  </a:cubicBezTo>
                  <a:cubicBezTo>
                    <a:pt x="647" y="10"/>
                    <a:pt x="650" y="13"/>
                    <a:pt x="651" y="14"/>
                  </a:cubicBezTo>
                  <a:cubicBezTo>
                    <a:pt x="651" y="16"/>
                    <a:pt x="651" y="16"/>
                    <a:pt x="651" y="16"/>
                  </a:cubicBezTo>
                  <a:cubicBezTo>
                    <a:pt x="657" y="16"/>
                    <a:pt x="657" y="16"/>
                    <a:pt x="657" y="16"/>
                  </a:cubicBezTo>
                  <a:cubicBezTo>
                    <a:pt x="662" y="14"/>
                    <a:pt x="662" y="14"/>
                    <a:pt x="662" y="14"/>
                  </a:cubicBezTo>
                  <a:cubicBezTo>
                    <a:pt x="667" y="17"/>
                    <a:pt x="667" y="17"/>
                    <a:pt x="667" y="17"/>
                  </a:cubicBezTo>
                  <a:cubicBezTo>
                    <a:pt x="671" y="16"/>
                    <a:pt x="671" y="16"/>
                    <a:pt x="671" y="16"/>
                  </a:cubicBezTo>
                  <a:cubicBezTo>
                    <a:pt x="672" y="16"/>
                    <a:pt x="672" y="17"/>
                    <a:pt x="673" y="17"/>
                  </a:cubicBezTo>
                  <a:cubicBezTo>
                    <a:pt x="673" y="18"/>
                    <a:pt x="673" y="19"/>
                    <a:pt x="673" y="20"/>
                  </a:cubicBezTo>
                  <a:cubicBezTo>
                    <a:pt x="674" y="22"/>
                    <a:pt x="675" y="22"/>
                    <a:pt x="675" y="22"/>
                  </a:cubicBezTo>
                  <a:cubicBezTo>
                    <a:pt x="677" y="25"/>
                    <a:pt x="677" y="25"/>
                    <a:pt x="677" y="25"/>
                  </a:cubicBezTo>
                  <a:cubicBezTo>
                    <a:pt x="678" y="28"/>
                    <a:pt x="678" y="28"/>
                    <a:pt x="678" y="28"/>
                  </a:cubicBezTo>
                  <a:cubicBezTo>
                    <a:pt x="677" y="33"/>
                    <a:pt x="677" y="33"/>
                    <a:pt x="677" y="33"/>
                  </a:cubicBezTo>
                  <a:cubicBezTo>
                    <a:pt x="677" y="33"/>
                    <a:pt x="675" y="38"/>
                    <a:pt x="674" y="40"/>
                  </a:cubicBezTo>
                  <a:cubicBezTo>
                    <a:pt x="673" y="42"/>
                    <a:pt x="676" y="44"/>
                    <a:pt x="676" y="44"/>
                  </a:cubicBezTo>
                  <a:cubicBezTo>
                    <a:pt x="677" y="46"/>
                    <a:pt x="677" y="46"/>
                    <a:pt x="677" y="46"/>
                  </a:cubicBezTo>
                  <a:cubicBezTo>
                    <a:pt x="677" y="46"/>
                    <a:pt x="678" y="49"/>
                    <a:pt x="679" y="50"/>
                  </a:cubicBezTo>
                  <a:cubicBezTo>
                    <a:pt x="679" y="51"/>
                    <a:pt x="679" y="51"/>
                    <a:pt x="679" y="51"/>
                  </a:cubicBezTo>
                  <a:cubicBezTo>
                    <a:pt x="679" y="51"/>
                    <a:pt x="682" y="53"/>
                    <a:pt x="683" y="54"/>
                  </a:cubicBezTo>
                  <a:cubicBezTo>
                    <a:pt x="684" y="54"/>
                    <a:pt x="684" y="55"/>
                    <a:pt x="685" y="56"/>
                  </a:cubicBezTo>
                  <a:cubicBezTo>
                    <a:pt x="686" y="57"/>
                    <a:pt x="685" y="59"/>
                    <a:pt x="685" y="59"/>
                  </a:cubicBezTo>
                  <a:cubicBezTo>
                    <a:pt x="682" y="62"/>
                    <a:pt x="682" y="62"/>
                    <a:pt x="682" y="62"/>
                  </a:cubicBezTo>
                  <a:cubicBezTo>
                    <a:pt x="682" y="62"/>
                    <a:pt x="687" y="62"/>
                    <a:pt x="689" y="62"/>
                  </a:cubicBezTo>
                  <a:cubicBezTo>
                    <a:pt x="691" y="62"/>
                    <a:pt x="691" y="62"/>
                    <a:pt x="692" y="62"/>
                  </a:cubicBezTo>
                  <a:cubicBezTo>
                    <a:pt x="693" y="62"/>
                    <a:pt x="697" y="63"/>
                    <a:pt x="697" y="63"/>
                  </a:cubicBezTo>
                  <a:cubicBezTo>
                    <a:pt x="697" y="63"/>
                    <a:pt x="699" y="62"/>
                    <a:pt x="700" y="62"/>
                  </a:cubicBezTo>
                  <a:cubicBezTo>
                    <a:pt x="702" y="61"/>
                    <a:pt x="704" y="61"/>
                    <a:pt x="704" y="61"/>
                  </a:cubicBezTo>
                  <a:cubicBezTo>
                    <a:pt x="708" y="58"/>
                    <a:pt x="708" y="58"/>
                    <a:pt x="708" y="58"/>
                  </a:cubicBezTo>
                  <a:cubicBezTo>
                    <a:pt x="708" y="58"/>
                    <a:pt x="713" y="59"/>
                    <a:pt x="715" y="59"/>
                  </a:cubicBezTo>
                  <a:cubicBezTo>
                    <a:pt x="716" y="59"/>
                    <a:pt x="719" y="59"/>
                    <a:pt x="720" y="58"/>
                  </a:cubicBezTo>
                  <a:cubicBezTo>
                    <a:pt x="721" y="58"/>
                    <a:pt x="725" y="60"/>
                    <a:pt x="725" y="60"/>
                  </a:cubicBezTo>
                  <a:cubicBezTo>
                    <a:pt x="725" y="60"/>
                    <a:pt x="727" y="62"/>
                    <a:pt x="728" y="63"/>
                  </a:cubicBezTo>
                  <a:cubicBezTo>
                    <a:pt x="727" y="66"/>
                    <a:pt x="726" y="68"/>
                    <a:pt x="726" y="69"/>
                  </a:cubicBezTo>
                  <a:cubicBezTo>
                    <a:pt x="727" y="70"/>
                    <a:pt x="730" y="72"/>
                    <a:pt x="731" y="74"/>
                  </a:cubicBezTo>
                  <a:cubicBezTo>
                    <a:pt x="731" y="75"/>
                    <a:pt x="727" y="80"/>
                    <a:pt x="727" y="80"/>
                  </a:cubicBezTo>
                  <a:close/>
                  <a:moveTo>
                    <a:pt x="0" y="164"/>
                  </a:moveTo>
                  <a:cubicBezTo>
                    <a:pt x="0" y="164"/>
                    <a:pt x="0" y="164"/>
                    <a:pt x="0" y="164"/>
                  </a:cubicBezTo>
                  <a:cubicBezTo>
                    <a:pt x="0" y="164"/>
                    <a:pt x="0" y="164"/>
                    <a:pt x="0" y="164"/>
                  </a:cubicBezTo>
                  <a:cubicBezTo>
                    <a:pt x="0" y="164"/>
                    <a:pt x="0" y="164"/>
                    <a:pt x="0" y="164"/>
                  </a:cubicBezTo>
                  <a:cubicBezTo>
                    <a:pt x="0" y="164"/>
                    <a:pt x="0" y="164"/>
                    <a:pt x="0" y="164"/>
                  </a:cubicBezTo>
                  <a:cubicBezTo>
                    <a:pt x="0" y="164"/>
                    <a:pt x="0" y="164"/>
                    <a:pt x="0" y="164"/>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44" name="Freeform 223"/>
            <p:cNvSpPr>
              <a:spLocks noEditPoints="1"/>
            </p:cNvSpPr>
            <p:nvPr/>
          </p:nvSpPr>
          <p:spPr bwMode="auto">
            <a:xfrm>
              <a:off x="5477832" y="363798"/>
              <a:ext cx="722326" cy="1278502"/>
            </a:xfrm>
            <a:custGeom>
              <a:avLst/>
              <a:gdLst>
                <a:gd name="T0" fmla="*/ 7 w 317"/>
                <a:gd name="T1" fmla="*/ 80 h 578"/>
                <a:gd name="T2" fmla="*/ 20 w 317"/>
                <a:gd name="T3" fmla="*/ 69 h 578"/>
                <a:gd name="T4" fmla="*/ 69 w 317"/>
                <a:gd name="T5" fmla="*/ 84 h 578"/>
                <a:gd name="T6" fmla="*/ 91 w 317"/>
                <a:gd name="T7" fmla="*/ 90 h 578"/>
                <a:gd name="T8" fmla="*/ 100 w 317"/>
                <a:gd name="T9" fmla="*/ 68 h 578"/>
                <a:gd name="T10" fmla="*/ 102 w 317"/>
                <a:gd name="T11" fmla="*/ 13 h 578"/>
                <a:gd name="T12" fmla="*/ 154 w 317"/>
                <a:gd name="T13" fmla="*/ 12 h 578"/>
                <a:gd name="T14" fmla="*/ 158 w 317"/>
                <a:gd name="T15" fmla="*/ 43 h 578"/>
                <a:gd name="T16" fmla="*/ 157 w 317"/>
                <a:gd name="T17" fmla="*/ 78 h 578"/>
                <a:gd name="T18" fmla="*/ 203 w 317"/>
                <a:gd name="T19" fmla="*/ 116 h 578"/>
                <a:gd name="T20" fmla="*/ 216 w 317"/>
                <a:gd name="T21" fmla="*/ 184 h 578"/>
                <a:gd name="T22" fmla="*/ 233 w 317"/>
                <a:gd name="T23" fmla="*/ 227 h 578"/>
                <a:gd name="T24" fmla="*/ 248 w 317"/>
                <a:gd name="T25" fmla="*/ 263 h 578"/>
                <a:gd name="T26" fmla="*/ 270 w 317"/>
                <a:gd name="T27" fmla="*/ 292 h 578"/>
                <a:gd name="T28" fmla="*/ 295 w 317"/>
                <a:gd name="T29" fmla="*/ 333 h 578"/>
                <a:gd name="T30" fmla="*/ 303 w 317"/>
                <a:gd name="T31" fmla="*/ 407 h 578"/>
                <a:gd name="T32" fmla="*/ 266 w 317"/>
                <a:gd name="T33" fmla="*/ 493 h 578"/>
                <a:gd name="T34" fmla="*/ 242 w 317"/>
                <a:gd name="T35" fmla="*/ 508 h 578"/>
                <a:gd name="T36" fmla="*/ 224 w 317"/>
                <a:gd name="T37" fmla="*/ 519 h 578"/>
                <a:gd name="T38" fmla="*/ 210 w 317"/>
                <a:gd name="T39" fmla="*/ 527 h 578"/>
                <a:gd name="T40" fmla="*/ 191 w 317"/>
                <a:gd name="T41" fmla="*/ 544 h 578"/>
                <a:gd name="T42" fmla="*/ 173 w 317"/>
                <a:gd name="T43" fmla="*/ 551 h 578"/>
                <a:gd name="T44" fmla="*/ 155 w 317"/>
                <a:gd name="T45" fmla="*/ 561 h 578"/>
                <a:gd name="T46" fmla="*/ 147 w 317"/>
                <a:gd name="T47" fmla="*/ 567 h 578"/>
                <a:gd name="T48" fmla="*/ 143 w 317"/>
                <a:gd name="T49" fmla="*/ 560 h 578"/>
                <a:gd name="T50" fmla="*/ 132 w 317"/>
                <a:gd name="T51" fmla="*/ 561 h 578"/>
                <a:gd name="T52" fmla="*/ 126 w 317"/>
                <a:gd name="T53" fmla="*/ 559 h 578"/>
                <a:gd name="T54" fmla="*/ 120 w 317"/>
                <a:gd name="T55" fmla="*/ 552 h 578"/>
                <a:gd name="T56" fmla="*/ 118 w 317"/>
                <a:gd name="T57" fmla="*/ 542 h 578"/>
                <a:gd name="T58" fmla="*/ 110 w 317"/>
                <a:gd name="T59" fmla="*/ 541 h 578"/>
                <a:gd name="T60" fmla="*/ 98 w 317"/>
                <a:gd name="T61" fmla="*/ 540 h 578"/>
                <a:gd name="T62" fmla="*/ 94 w 317"/>
                <a:gd name="T63" fmla="*/ 529 h 578"/>
                <a:gd name="T64" fmla="*/ 87 w 317"/>
                <a:gd name="T65" fmla="*/ 521 h 578"/>
                <a:gd name="T66" fmla="*/ 89 w 317"/>
                <a:gd name="T67" fmla="*/ 502 h 578"/>
                <a:gd name="T68" fmla="*/ 89 w 317"/>
                <a:gd name="T69" fmla="*/ 485 h 578"/>
                <a:gd name="T70" fmla="*/ 81 w 317"/>
                <a:gd name="T71" fmla="*/ 459 h 578"/>
                <a:gd name="T72" fmla="*/ 72 w 317"/>
                <a:gd name="T73" fmla="*/ 430 h 578"/>
                <a:gd name="T74" fmla="*/ 75 w 317"/>
                <a:gd name="T75" fmla="*/ 399 h 578"/>
                <a:gd name="T76" fmla="*/ 73 w 317"/>
                <a:gd name="T77" fmla="*/ 393 h 578"/>
                <a:gd name="T78" fmla="*/ 89 w 317"/>
                <a:gd name="T79" fmla="*/ 386 h 578"/>
                <a:gd name="T80" fmla="*/ 95 w 317"/>
                <a:gd name="T81" fmla="*/ 365 h 578"/>
                <a:gd name="T82" fmla="*/ 106 w 317"/>
                <a:gd name="T83" fmla="*/ 351 h 578"/>
                <a:gd name="T84" fmla="*/ 126 w 317"/>
                <a:gd name="T85" fmla="*/ 306 h 578"/>
                <a:gd name="T86" fmla="*/ 143 w 317"/>
                <a:gd name="T87" fmla="*/ 280 h 578"/>
                <a:gd name="T88" fmla="*/ 123 w 317"/>
                <a:gd name="T89" fmla="*/ 248 h 578"/>
                <a:gd name="T90" fmla="*/ 91 w 317"/>
                <a:gd name="T91" fmla="*/ 217 h 578"/>
                <a:gd name="T92" fmla="*/ 80 w 317"/>
                <a:gd name="T93" fmla="*/ 167 h 578"/>
                <a:gd name="T94" fmla="*/ 73 w 317"/>
                <a:gd name="T95" fmla="*/ 132 h 578"/>
                <a:gd name="T96" fmla="*/ 35 w 317"/>
                <a:gd name="T97" fmla="*/ 109 h 578"/>
                <a:gd name="T98" fmla="*/ 142 w 317"/>
                <a:gd name="T99" fmla="*/ 570 h 578"/>
                <a:gd name="T100" fmla="*/ 129 w 317"/>
                <a:gd name="T101" fmla="*/ 570 h 578"/>
                <a:gd name="T102" fmla="*/ 104 w 317"/>
                <a:gd name="T103" fmla="*/ 557 h 578"/>
                <a:gd name="T104" fmla="*/ 114 w 317"/>
                <a:gd name="T105" fmla="*/ 553 h 578"/>
                <a:gd name="T106" fmla="*/ 97 w 317"/>
                <a:gd name="T107" fmla="*/ 556 h 578"/>
                <a:gd name="T108" fmla="*/ 92 w 317"/>
                <a:gd name="T109" fmla="*/ 544 h 578"/>
                <a:gd name="T110" fmla="*/ 83 w 317"/>
                <a:gd name="T111" fmla="*/ 558 h 578"/>
                <a:gd name="T112" fmla="*/ 80 w 317"/>
                <a:gd name="T113" fmla="*/ 563 h 578"/>
                <a:gd name="T114" fmla="*/ 79 w 317"/>
                <a:gd name="T115" fmla="*/ 570 h 578"/>
                <a:gd name="T116" fmla="*/ 48 w 317"/>
                <a:gd name="T117" fmla="*/ 577 h 578"/>
                <a:gd name="T118" fmla="*/ 53 w 317"/>
                <a:gd name="T119" fmla="*/ 558 h 578"/>
                <a:gd name="T120" fmla="*/ 65 w 317"/>
                <a:gd name="T121" fmla="*/ 573 h 578"/>
                <a:gd name="T122" fmla="*/ 68 w 317"/>
                <a:gd name="T123" fmla="*/ 561 h 578"/>
                <a:gd name="T124" fmla="*/ 57 w 317"/>
                <a:gd name="T125" fmla="*/ 553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7" h="578">
                  <a:moveTo>
                    <a:pt x="20" y="100"/>
                  </a:moveTo>
                  <a:cubicBezTo>
                    <a:pt x="17" y="95"/>
                    <a:pt x="17" y="95"/>
                    <a:pt x="17" y="95"/>
                  </a:cubicBezTo>
                  <a:cubicBezTo>
                    <a:pt x="13" y="93"/>
                    <a:pt x="13" y="93"/>
                    <a:pt x="13" y="93"/>
                  </a:cubicBezTo>
                  <a:cubicBezTo>
                    <a:pt x="8" y="91"/>
                    <a:pt x="8" y="91"/>
                    <a:pt x="8" y="91"/>
                  </a:cubicBezTo>
                  <a:cubicBezTo>
                    <a:pt x="8" y="87"/>
                    <a:pt x="8" y="87"/>
                    <a:pt x="8" y="87"/>
                  </a:cubicBezTo>
                  <a:cubicBezTo>
                    <a:pt x="1" y="83"/>
                    <a:pt x="1" y="83"/>
                    <a:pt x="1" y="83"/>
                  </a:cubicBezTo>
                  <a:cubicBezTo>
                    <a:pt x="1" y="83"/>
                    <a:pt x="0" y="81"/>
                    <a:pt x="1" y="81"/>
                  </a:cubicBezTo>
                  <a:cubicBezTo>
                    <a:pt x="2" y="80"/>
                    <a:pt x="6" y="80"/>
                    <a:pt x="7" y="80"/>
                  </a:cubicBezTo>
                  <a:cubicBezTo>
                    <a:pt x="7" y="79"/>
                    <a:pt x="7" y="79"/>
                    <a:pt x="7" y="79"/>
                  </a:cubicBezTo>
                  <a:cubicBezTo>
                    <a:pt x="8" y="79"/>
                    <a:pt x="8" y="79"/>
                    <a:pt x="8" y="79"/>
                  </a:cubicBezTo>
                  <a:cubicBezTo>
                    <a:pt x="9" y="79"/>
                    <a:pt x="9" y="78"/>
                    <a:pt x="9" y="78"/>
                  </a:cubicBezTo>
                  <a:cubicBezTo>
                    <a:pt x="9" y="78"/>
                    <a:pt x="6" y="72"/>
                    <a:pt x="8" y="69"/>
                  </a:cubicBezTo>
                  <a:cubicBezTo>
                    <a:pt x="8" y="68"/>
                    <a:pt x="8" y="68"/>
                    <a:pt x="8" y="68"/>
                  </a:cubicBezTo>
                  <a:cubicBezTo>
                    <a:pt x="8" y="68"/>
                    <a:pt x="8" y="68"/>
                    <a:pt x="8" y="68"/>
                  </a:cubicBezTo>
                  <a:cubicBezTo>
                    <a:pt x="10" y="66"/>
                    <a:pt x="14" y="66"/>
                    <a:pt x="16" y="68"/>
                  </a:cubicBezTo>
                  <a:cubicBezTo>
                    <a:pt x="20" y="69"/>
                    <a:pt x="20" y="69"/>
                    <a:pt x="20" y="69"/>
                  </a:cubicBezTo>
                  <a:cubicBezTo>
                    <a:pt x="27" y="77"/>
                    <a:pt x="27" y="77"/>
                    <a:pt x="27" y="77"/>
                  </a:cubicBezTo>
                  <a:cubicBezTo>
                    <a:pt x="33" y="84"/>
                    <a:pt x="33" y="84"/>
                    <a:pt x="33" y="84"/>
                  </a:cubicBezTo>
                  <a:cubicBezTo>
                    <a:pt x="33" y="84"/>
                    <a:pt x="42" y="91"/>
                    <a:pt x="44" y="92"/>
                  </a:cubicBezTo>
                  <a:cubicBezTo>
                    <a:pt x="46" y="93"/>
                    <a:pt x="57" y="95"/>
                    <a:pt x="58" y="96"/>
                  </a:cubicBezTo>
                  <a:cubicBezTo>
                    <a:pt x="61" y="92"/>
                    <a:pt x="61" y="92"/>
                    <a:pt x="61" y="92"/>
                  </a:cubicBezTo>
                  <a:cubicBezTo>
                    <a:pt x="65" y="89"/>
                    <a:pt x="65" y="89"/>
                    <a:pt x="65" y="89"/>
                  </a:cubicBezTo>
                  <a:cubicBezTo>
                    <a:pt x="64" y="87"/>
                    <a:pt x="64" y="87"/>
                    <a:pt x="64" y="87"/>
                  </a:cubicBezTo>
                  <a:cubicBezTo>
                    <a:pt x="69" y="84"/>
                    <a:pt x="69" y="84"/>
                    <a:pt x="69" y="84"/>
                  </a:cubicBezTo>
                  <a:cubicBezTo>
                    <a:pt x="73" y="87"/>
                    <a:pt x="73" y="87"/>
                    <a:pt x="73" y="87"/>
                  </a:cubicBezTo>
                  <a:cubicBezTo>
                    <a:pt x="83" y="89"/>
                    <a:pt x="83" y="89"/>
                    <a:pt x="83" y="89"/>
                  </a:cubicBezTo>
                  <a:cubicBezTo>
                    <a:pt x="87" y="92"/>
                    <a:pt x="87" y="92"/>
                    <a:pt x="87" y="92"/>
                  </a:cubicBezTo>
                  <a:cubicBezTo>
                    <a:pt x="87" y="92"/>
                    <a:pt x="88" y="92"/>
                    <a:pt x="89" y="91"/>
                  </a:cubicBezTo>
                  <a:cubicBezTo>
                    <a:pt x="89" y="91"/>
                    <a:pt x="89" y="91"/>
                    <a:pt x="89" y="91"/>
                  </a:cubicBezTo>
                  <a:cubicBezTo>
                    <a:pt x="90" y="91"/>
                    <a:pt x="90" y="91"/>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89"/>
                    <a:pt x="91" y="89"/>
                    <a:pt x="91" y="89"/>
                  </a:cubicBezTo>
                  <a:cubicBezTo>
                    <a:pt x="91" y="88"/>
                    <a:pt x="91" y="82"/>
                    <a:pt x="91" y="82"/>
                  </a:cubicBezTo>
                  <a:cubicBezTo>
                    <a:pt x="91" y="82"/>
                    <a:pt x="88" y="80"/>
                    <a:pt x="91" y="78"/>
                  </a:cubicBezTo>
                  <a:cubicBezTo>
                    <a:pt x="94" y="75"/>
                    <a:pt x="98" y="72"/>
                    <a:pt x="98" y="72"/>
                  </a:cubicBezTo>
                  <a:cubicBezTo>
                    <a:pt x="98" y="72"/>
                    <a:pt x="100" y="71"/>
                    <a:pt x="100" y="68"/>
                  </a:cubicBezTo>
                  <a:cubicBezTo>
                    <a:pt x="100" y="65"/>
                    <a:pt x="98" y="57"/>
                    <a:pt x="98" y="57"/>
                  </a:cubicBezTo>
                  <a:cubicBezTo>
                    <a:pt x="98" y="57"/>
                    <a:pt x="96" y="52"/>
                    <a:pt x="96" y="50"/>
                  </a:cubicBezTo>
                  <a:cubicBezTo>
                    <a:pt x="98" y="38"/>
                    <a:pt x="93" y="29"/>
                    <a:pt x="96" y="28"/>
                  </a:cubicBezTo>
                  <a:cubicBezTo>
                    <a:pt x="96" y="28"/>
                    <a:pt x="96" y="28"/>
                    <a:pt x="96" y="28"/>
                  </a:cubicBezTo>
                  <a:cubicBezTo>
                    <a:pt x="98" y="27"/>
                    <a:pt x="98" y="27"/>
                    <a:pt x="98" y="27"/>
                  </a:cubicBezTo>
                  <a:cubicBezTo>
                    <a:pt x="101" y="25"/>
                    <a:pt x="101" y="25"/>
                    <a:pt x="101" y="25"/>
                  </a:cubicBezTo>
                  <a:cubicBezTo>
                    <a:pt x="101" y="25"/>
                    <a:pt x="101" y="24"/>
                    <a:pt x="101" y="24"/>
                  </a:cubicBezTo>
                  <a:cubicBezTo>
                    <a:pt x="101" y="19"/>
                    <a:pt x="95" y="14"/>
                    <a:pt x="102" y="13"/>
                  </a:cubicBezTo>
                  <a:cubicBezTo>
                    <a:pt x="105" y="11"/>
                    <a:pt x="105" y="11"/>
                    <a:pt x="105" y="11"/>
                  </a:cubicBezTo>
                  <a:cubicBezTo>
                    <a:pt x="114" y="11"/>
                    <a:pt x="114" y="11"/>
                    <a:pt x="114" y="11"/>
                  </a:cubicBezTo>
                  <a:cubicBezTo>
                    <a:pt x="116" y="5"/>
                    <a:pt x="116" y="5"/>
                    <a:pt x="116" y="5"/>
                  </a:cubicBezTo>
                  <a:cubicBezTo>
                    <a:pt x="120" y="1"/>
                    <a:pt x="120" y="1"/>
                    <a:pt x="120" y="1"/>
                  </a:cubicBezTo>
                  <a:cubicBezTo>
                    <a:pt x="123" y="1"/>
                    <a:pt x="127" y="0"/>
                    <a:pt x="129" y="1"/>
                  </a:cubicBezTo>
                  <a:cubicBezTo>
                    <a:pt x="131" y="4"/>
                    <a:pt x="131" y="6"/>
                    <a:pt x="135" y="7"/>
                  </a:cubicBezTo>
                  <a:cubicBezTo>
                    <a:pt x="147" y="11"/>
                    <a:pt x="147" y="11"/>
                    <a:pt x="147" y="11"/>
                  </a:cubicBezTo>
                  <a:cubicBezTo>
                    <a:pt x="154" y="12"/>
                    <a:pt x="154" y="12"/>
                    <a:pt x="154" y="12"/>
                  </a:cubicBezTo>
                  <a:cubicBezTo>
                    <a:pt x="156" y="14"/>
                    <a:pt x="156" y="14"/>
                    <a:pt x="156" y="14"/>
                  </a:cubicBezTo>
                  <a:cubicBezTo>
                    <a:pt x="156" y="14"/>
                    <a:pt x="156" y="14"/>
                    <a:pt x="156" y="14"/>
                  </a:cubicBezTo>
                  <a:cubicBezTo>
                    <a:pt x="156" y="16"/>
                    <a:pt x="156" y="18"/>
                    <a:pt x="157" y="19"/>
                  </a:cubicBezTo>
                  <a:cubicBezTo>
                    <a:pt x="157" y="21"/>
                    <a:pt x="158" y="24"/>
                    <a:pt x="158" y="24"/>
                  </a:cubicBezTo>
                  <a:cubicBezTo>
                    <a:pt x="158" y="24"/>
                    <a:pt x="157" y="27"/>
                    <a:pt x="157" y="29"/>
                  </a:cubicBezTo>
                  <a:cubicBezTo>
                    <a:pt x="156" y="30"/>
                    <a:pt x="156" y="33"/>
                    <a:pt x="156" y="34"/>
                  </a:cubicBezTo>
                  <a:cubicBezTo>
                    <a:pt x="156" y="35"/>
                    <a:pt x="156" y="36"/>
                    <a:pt x="156" y="37"/>
                  </a:cubicBezTo>
                  <a:cubicBezTo>
                    <a:pt x="156" y="39"/>
                    <a:pt x="157" y="42"/>
                    <a:pt x="158" y="43"/>
                  </a:cubicBezTo>
                  <a:cubicBezTo>
                    <a:pt x="158" y="44"/>
                    <a:pt x="163" y="47"/>
                    <a:pt x="163" y="47"/>
                  </a:cubicBezTo>
                  <a:cubicBezTo>
                    <a:pt x="163" y="47"/>
                    <a:pt x="163" y="48"/>
                    <a:pt x="158" y="52"/>
                  </a:cubicBezTo>
                  <a:cubicBezTo>
                    <a:pt x="154" y="57"/>
                    <a:pt x="154" y="57"/>
                    <a:pt x="154" y="57"/>
                  </a:cubicBezTo>
                  <a:cubicBezTo>
                    <a:pt x="161" y="59"/>
                    <a:pt x="161" y="59"/>
                    <a:pt x="161" y="59"/>
                  </a:cubicBezTo>
                  <a:cubicBezTo>
                    <a:pt x="161" y="64"/>
                    <a:pt x="161" y="64"/>
                    <a:pt x="161" y="64"/>
                  </a:cubicBezTo>
                  <a:cubicBezTo>
                    <a:pt x="161" y="68"/>
                    <a:pt x="161" y="68"/>
                    <a:pt x="161" y="68"/>
                  </a:cubicBezTo>
                  <a:cubicBezTo>
                    <a:pt x="160" y="74"/>
                    <a:pt x="160" y="74"/>
                    <a:pt x="160" y="74"/>
                  </a:cubicBezTo>
                  <a:cubicBezTo>
                    <a:pt x="157" y="78"/>
                    <a:pt x="157" y="78"/>
                    <a:pt x="157" y="78"/>
                  </a:cubicBezTo>
                  <a:cubicBezTo>
                    <a:pt x="161" y="84"/>
                    <a:pt x="161" y="84"/>
                    <a:pt x="161" y="84"/>
                  </a:cubicBezTo>
                  <a:cubicBezTo>
                    <a:pt x="166" y="92"/>
                    <a:pt x="166" y="92"/>
                    <a:pt x="166" y="92"/>
                  </a:cubicBezTo>
                  <a:cubicBezTo>
                    <a:pt x="173" y="96"/>
                    <a:pt x="173" y="96"/>
                    <a:pt x="173" y="96"/>
                  </a:cubicBezTo>
                  <a:cubicBezTo>
                    <a:pt x="173" y="96"/>
                    <a:pt x="174" y="95"/>
                    <a:pt x="181" y="96"/>
                  </a:cubicBezTo>
                  <a:cubicBezTo>
                    <a:pt x="188" y="98"/>
                    <a:pt x="190" y="104"/>
                    <a:pt x="190" y="104"/>
                  </a:cubicBezTo>
                  <a:cubicBezTo>
                    <a:pt x="194" y="109"/>
                    <a:pt x="194" y="109"/>
                    <a:pt x="194" y="109"/>
                  </a:cubicBezTo>
                  <a:cubicBezTo>
                    <a:pt x="200" y="113"/>
                    <a:pt x="200" y="113"/>
                    <a:pt x="200" y="113"/>
                  </a:cubicBezTo>
                  <a:cubicBezTo>
                    <a:pt x="203" y="116"/>
                    <a:pt x="203" y="116"/>
                    <a:pt x="203" y="116"/>
                  </a:cubicBezTo>
                  <a:cubicBezTo>
                    <a:pt x="202" y="125"/>
                    <a:pt x="202" y="125"/>
                    <a:pt x="202" y="125"/>
                  </a:cubicBezTo>
                  <a:cubicBezTo>
                    <a:pt x="202" y="125"/>
                    <a:pt x="199" y="130"/>
                    <a:pt x="200" y="134"/>
                  </a:cubicBezTo>
                  <a:cubicBezTo>
                    <a:pt x="200" y="139"/>
                    <a:pt x="197" y="146"/>
                    <a:pt x="197" y="148"/>
                  </a:cubicBezTo>
                  <a:cubicBezTo>
                    <a:pt x="197" y="149"/>
                    <a:pt x="195" y="157"/>
                    <a:pt x="195" y="157"/>
                  </a:cubicBezTo>
                  <a:cubicBezTo>
                    <a:pt x="198" y="164"/>
                    <a:pt x="198" y="164"/>
                    <a:pt x="198" y="164"/>
                  </a:cubicBezTo>
                  <a:cubicBezTo>
                    <a:pt x="202" y="168"/>
                    <a:pt x="202" y="168"/>
                    <a:pt x="202" y="168"/>
                  </a:cubicBezTo>
                  <a:cubicBezTo>
                    <a:pt x="208" y="175"/>
                    <a:pt x="208" y="175"/>
                    <a:pt x="208" y="175"/>
                  </a:cubicBezTo>
                  <a:cubicBezTo>
                    <a:pt x="216" y="184"/>
                    <a:pt x="216" y="184"/>
                    <a:pt x="216" y="184"/>
                  </a:cubicBezTo>
                  <a:cubicBezTo>
                    <a:pt x="219" y="191"/>
                    <a:pt x="219" y="191"/>
                    <a:pt x="219" y="191"/>
                  </a:cubicBezTo>
                  <a:cubicBezTo>
                    <a:pt x="219" y="191"/>
                    <a:pt x="227" y="196"/>
                    <a:pt x="227" y="197"/>
                  </a:cubicBezTo>
                  <a:cubicBezTo>
                    <a:pt x="227" y="198"/>
                    <a:pt x="230" y="203"/>
                    <a:pt x="230" y="203"/>
                  </a:cubicBezTo>
                  <a:cubicBezTo>
                    <a:pt x="234" y="210"/>
                    <a:pt x="234" y="210"/>
                    <a:pt x="234" y="210"/>
                  </a:cubicBezTo>
                  <a:cubicBezTo>
                    <a:pt x="233" y="215"/>
                    <a:pt x="233" y="215"/>
                    <a:pt x="233" y="215"/>
                  </a:cubicBezTo>
                  <a:cubicBezTo>
                    <a:pt x="230" y="220"/>
                    <a:pt x="230" y="220"/>
                    <a:pt x="230" y="220"/>
                  </a:cubicBezTo>
                  <a:cubicBezTo>
                    <a:pt x="230" y="223"/>
                    <a:pt x="230" y="223"/>
                    <a:pt x="230" y="223"/>
                  </a:cubicBezTo>
                  <a:cubicBezTo>
                    <a:pt x="233" y="227"/>
                    <a:pt x="233" y="227"/>
                    <a:pt x="233" y="227"/>
                  </a:cubicBezTo>
                  <a:cubicBezTo>
                    <a:pt x="232" y="231"/>
                    <a:pt x="232" y="231"/>
                    <a:pt x="232" y="231"/>
                  </a:cubicBezTo>
                  <a:cubicBezTo>
                    <a:pt x="235" y="237"/>
                    <a:pt x="235" y="237"/>
                    <a:pt x="235" y="237"/>
                  </a:cubicBezTo>
                  <a:cubicBezTo>
                    <a:pt x="233" y="241"/>
                    <a:pt x="233" y="241"/>
                    <a:pt x="233" y="241"/>
                  </a:cubicBezTo>
                  <a:cubicBezTo>
                    <a:pt x="238" y="243"/>
                    <a:pt x="238" y="243"/>
                    <a:pt x="238" y="243"/>
                  </a:cubicBezTo>
                  <a:cubicBezTo>
                    <a:pt x="238" y="243"/>
                    <a:pt x="239" y="244"/>
                    <a:pt x="238" y="246"/>
                  </a:cubicBezTo>
                  <a:cubicBezTo>
                    <a:pt x="237" y="247"/>
                    <a:pt x="236" y="254"/>
                    <a:pt x="236" y="254"/>
                  </a:cubicBezTo>
                  <a:cubicBezTo>
                    <a:pt x="241" y="262"/>
                    <a:pt x="241" y="262"/>
                    <a:pt x="241" y="262"/>
                  </a:cubicBezTo>
                  <a:cubicBezTo>
                    <a:pt x="248" y="263"/>
                    <a:pt x="248" y="263"/>
                    <a:pt x="248" y="263"/>
                  </a:cubicBezTo>
                  <a:cubicBezTo>
                    <a:pt x="248" y="263"/>
                    <a:pt x="252" y="263"/>
                    <a:pt x="252" y="264"/>
                  </a:cubicBezTo>
                  <a:cubicBezTo>
                    <a:pt x="253" y="265"/>
                    <a:pt x="254" y="268"/>
                    <a:pt x="254" y="268"/>
                  </a:cubicBezTo>
                  <a:cubicBezTo>
                    <a:pt x="251" y="274"/>
                    <a:pt x="251" y="274"/>
                    <a:pt x="251" y="274"/>
                  </a:cubicBezTo>
                  <a:cubicBezTo>
                    <a:pt x="251" y="274"/>
                    <a:pt x="252" y="277"/>
                    <a:pt x="255" y="279"/>
                  </a:cubicBezTo>
                  <a:cubicBezTo>
                    <a:pt x="257" y="280"/>
                    <a:pt x="259" y="280"/>
                    <a:pt x="259" y="282"/>
                  </a:cubicBezTo>
                  <a:cubicBezTo>
                    <a:pt x="260" y="284"/>
                    <a:pt x="260" y="287"/>
                    <a:pt x="261" y="286"/>
                  </a:cubicBezTo>
                  <a:cubicBezTo>
                    <a:pt x="263" y="286"/>
                    <a:pt x="267" y="287"/>
                    <a:pt x="267" y="287"/>
                  </a:cubicBezTo>
                  <a:cubicBezTo>
                    <a:pt x="270" y="292"/>
                    <a:pt x="270" y="292"/>
                    <a:pt x="270" y="292"/>
                  </a:cubicBezTo>
                  <a:cubicBezTo>
                    <a:pt x="272" y="296"/>
                    <a:pt x="272" y="296"/>
                    <a:pt x="272" y="296"/>
                  </a:cubicBezTo>
                  <a:cubicBezTo>
                    <a:pt x="272" y="296"/>
                    <a:pt x="272" y="299"/>
                    <a:pt x="272" y="300"/>
                  </a:cubicBezTo>
                  <a:cubicBezTo>
                    <a:pt x="272" y="302"/>
                    <a:pt x="271" y="308"/>
                    <a:pt x="271" y="308"/>
                  </a:cubicBezTo>
                  <a:cubicBezTo>
                    <a:pt x="266" y="316"/>
                    <a:pt x="266" y="316"/>
                    <a:pt x="266" y="316"/>
                  </a:cubicBezTo>
                  <a:cubicBezTo>
                    <a:pt x="266" y="316"/>
                    <a:pt x="270" y="321"/>
                    <a:pt x="273" y="323"/>
                  </a:cubicBezTo>
                  <a:cubicBezTo>
                    <a:pt x="276" y="325"/>
                    <a:pt x="280" y="328"/>
                    <a:pt x="281" y="328"/>
                  </a:cubicBezTo>
                  <a:cubicBezTo>
                    <a:pt x="282" y="328"/>
                    <a:pt x="287" y="329"/>
                    <a:pt x="289" y="330"/>
                  </a:cubicBezTo>
                  <a:cubicBezTo>
                    <a:pt x="290" y="330"/>
                    <a:pt x="294" y="332"/>
                    <a:pt x="295" y="333"/>
                  </a:cubicBezTo>
                  <a:cubicBezTo>
                    <a:pt x="296" y="334"/>
                    <a:pt x="303" y="338"/>
                    <a:pt x="303" y="338"/>
                  </a:cubicBezTo>
                  <a:cubicBezTo>
                    <a:pt x="309" y="341"/>
                    <a:pt x="309" y="341"/>
                    <a:pt x="309" y="341"/>
                  </a:cubicBezTo>
                  <a:cubicBezTo>
                    <a:pt x="315" y="346"/>
                    <a:pt x="315" y="346"/>
                    <a:pt x="315" y="346"/>
                  </a:cubicBezTo>
                  <a:cubicBezTo>
                    <a:pt x="317" y="358"/>
                    <a:pt x="317" y="358"/>
                    <a:pt x="317" y="358"/>
                  </a:cubicBezTo>
                  <a:cubicBezTo>
                    <a:pt x="317" y="358"/>
                    <a:pt x="315" y="376"/>
                    <a:pt x="314" y="378"/>
                  </a:cubicBezTo>
                  <a:cubicBezTo>
                    <a:pt x="314" y="380"/>
                    <a:pt x="311" y="389"/>
                    <a:pt x="310" y="390"/>
                  </a:cubicBezTo>
                  <a:cubicBezTo>
                    <a:pt x="308" y="391"/>
                    <a:pt x="306" y="392"/>
                    <a:pt x="306" y="394"/>
                  </a:cubicBezTo>
                  <a:cubicBezTo>
                    <a:pt x="306" y="396"/>
                    <a:pt x="303" y="407"/>
                    <a:pt x="303" y="407"/>
                  </a:cubicBezTo>
                  <a:cubicBezTo>
                    <a:pt x="303" y="407"/>
                    <a:pt x="300" y="414"/>
                    <a:pt x="300" y="416"/>
                  </a:cubicBezTo>
                  <a:cubicBezTo>
                    <a:pt x="300" y="418"/>
                    <a:pt x="297" y="424"/>
                    <a:pt x="297" y="426"/>
                  </a:cubicBezTo>
                  <a:cubicBezTo>
                    <a:pt x="296" y="427"/>
                    <a:pt x="294" y="435"/>
                    <a:pt x="294" y="435"/>
                  </a:cubicBezTo>
                  <a:cubicBezTo>
                    <a:pt x="281" y="461"/>
                    <a:pt x="281" y="461"/>
                    <a:pt x="281" y="461"/>
                  </a:cubicBezTo>
                  <a:cubicBezTo>
                    <a:pt x="278" y="471"/>
                    <a:pt x="278" y="471"/>
                    <a:pt x="278" y="471"/>
                  </a:cubicBezTo>
                  <a:cubicBezTo>
                    <a:pt x="278" y="471"/>
                    <a:pt x="275" y="472"/>
                    <a:pt x="274" y="474"/>
                  </a:cubicBezTo>
                  <a:cubicBezTo>
                    <a:pt x="273" y="477"/>
                    <a:pt x="272" y="479"/>
                    <a:pt x="271" y="482"/>
                  </a:cubicBezTo>
                  <a:cubicBezTo>
                    <a:pt x="271" y="484"/>
                    <a:pt x="266" y="493"/>
                    <a:pt x="266" y="493"/>
                  </a:cubicBezTo>
                  <a:cubicBezTo>
                    <a:pt x="264" y="498"/>
                    <a:pt x="264" y="498"/>
                    <a:pt x="264" y="498"/>
                  </a:cubicBezTo>
                  <a:cubicBezTo>
                    <a:pt x="260" y="503"/>
                    <a:pt x="260" y="503"/>
                    <a:pt x="260" y="503"/>
                  </a:cubicBezTo>
                  <a:cubicBezTo>
                    <a:pt x="260" y="503"/>
                    <a:pt x="257" y="505"/>
                    <a:pt x="257" y="505"/>
                  </a:cubicBezTo>
                  <a:cubicBezTo>
                    <a:pt x="257" y="505"/>
                    <a:pt x="255" y="505"/>
                    <a:pt x="255" y="505"/>
                  </a:cubicBezTo>
                  <a:cubicBezTo>
                    <a:pt x="250" y="505"/>
                    <a:pt x="250" y="505"/>
                    <a:pt x="250" y="505"/>
                  </a:cubicBezTo>
                  <a:cubicBezTo>
                    <a:pt x="247" y="503"/>
                    <a:pt x="247" y="503"/>
                    <a:pt x="247" y="503"/>
                  </a:cubicBezTo>
                  <a:cubicBezTo>
                    <a:pt x="247" y="503"/>
                    <a:pt x="244" y="505"/>
                    <a:pt x="244" y="505"/>
                  </a:cubicBezTo>
                  <a:cubicBezTo>
                    <a:pt x="244" y="506"/>
                    <a:pt x="242" y="507"/>
                    <a:pt x="242" y="508"/>
                  </a:cubicBezTo>
                  <a:cubicBezTo>
                    <a:pt x="242" y="508"/>
                    <a:pt x="241" y="510"/>
                    <a:pt x="240" y="510"/>
                  </a:cubicBezTo>
                  <a:cubicBezTo>
                    <a:pt x="239" y="511"/>
                    <a:pt x="238" y="512"/>
                    <a:pt x="237" y="512"/>
                  </a:cubicBezTo>
                  <a:cubicBezTo>
                    <a:pt x="237" y="513"/>
                    <a:pt x="235" y="513"/>
                    <a:pt x="235" y="513"/>
                  </a:cubicBezTo>
                  <a:cubicBezTo>
                    <a:pt x="235" y="513"/>
                    <a:pt x="235" y="514"/>
                    <a:pt x="234" y="515"/>
                  </a:cubicBezTo>
                  <a:cubicBezTo>
                    <a:pt x="234" y="515"/>
                    <a:pt x="231" y="515"/>
                    <a:pt x="230" y="514"/>
                  </a:cubicBezTo>
                  <a:cubicBezTo>
                    <a:pt x="229" y="513"/>
                    <a:pt x="227" y="512"/>
                    <a:pt x="228" y="512"/>
                  </a:cubicBezTo>
                  <a:cubicBezTo>
                    <a:pt x="228" y="513"/>
                    <a:pt x="227" y="515"/>
                    <a:pt x="227" y="515"/>
                  </a:cubicBezTo>
                  <a:cubicBezTo>
                    <a:pt x="227" y="516"/>
                    <a:pt x="225" y="519"/>
                    <a:pt x="224" y="519"/>
                  </a:cubicBezTo>
                  <a:cubicBezTo>
                    <a:pt x="223" y="519"/>
                    <a:pt x="221" y="518"/>
                    <a:pt x="220" y="517"/>
                  </a:cubicBezTo>
                  <a:cubicBezTo>
                    <a:pt x="219" y="517"/>
                    <a:pt x="218" y="517"/>
                    <a:pt x="218" y="517"/>
                  </a:cubicBezTo>
                  <a:cubicBezTo>
                    <a:pt x="218" y="518"/>
                    <a:pt x="218" y="521"/>
                    <a:pt x="218" y="522"/>
                  </a:cubicBezTo>
                  <a:cubicBezTo>
                    <a:pt x="218" y="522"/>
                    <a:pt x="218" y="523"/>
                    <a:pt x="218" y="524"/>
                  </a:cubicBezTo>
                  <a:cubicBezTo>
                    <a:pt x="217" y="524"/>
                    <a:pt x="215" y="525"/>
                    <a:pt x="215" y="525"/>
                  </a:cubicBezTo>
                  <a:cubicBezTo>
                    <a:pt x="215" y="525"/>
                    <a:pt x="216" y="527"/>
                    <a:pt x="215" y="527"/>
                  </a:cubicBezTo>
                  <a:cubicBezTo>
                    <a:pt x="214" y="528"/>
                    <a:pt x="213" y="529"/>
                    <a:pt x="212" y="529"/>
                  </a:cubicBezTo>
                  <a:cubicBezTo>
                    <a:pt x="212" y="528"/>
                    <a:pt x="210" y="527"/>
                    <a:pt x="210" y="527"/>
                  </a:cubicBezTo>
                  <a:cubicBezTo>
                    <a:pt x="209" y="528"/>
                    <a:pt x="208" y="530"/>
                    <a:pt x="208" y="530"/>
                  </a:cubicBezTo>
                  <a:cubicBezTo>
                    <a:pt x="208" y="531"/>
                    <a:pt x="207" y="532"/>
                    <a:pt x="207" y="532"/>
                  </a:cubicBezTo>
                  <a:cubicBezTo>
                    <a:pt x="207" y="532"/>
                    <a:pt x="200" y="540"/>
                    <a:pt x="200" y="540"/>
                  </a:cubicBezTo>
                  <a:cubicBezTo>
                    <a:pt x="199" y="540"/>
                    <a:pt x="197" y="537"/>
                    <a:pt x="197" y="537"/>
                  </a:cubicBezTo>
                  <a:cubicBezTo>
                    <a:pt x="197" y="538"/>
                    <a:pt x="197" y="540"/>
                    <a:pt x="197" y="540"/>
                  </a:cubicBezTo>
                  <a:cubicBezTo>
                    <a:pt x="196" y="541"/>
                    <a:pt x="194" y="542"/>
                    <a:pt x="194" y="542"/>
                  </a:cubicBezTo>
                  <a:cubicBezTo>
                    <a:pt x="194" y="543"/>
                    <a:pt x="193" y="542"/>
                    <a:pt x="192" y="542"/>
                  </a:cubicBezTo>
                  <a:cubicBezTo>
                    <a:pt x="192" y="543"/>
                    <a:pt x="191" y="543"/>
                    <a:pt x="191" y="544"/>
                  </a:cubicBezTo>
                  <a:cubicBezTo>
                    <a:pt x="191" y="545"/>
                    <a:pt x="190" y="546"/>
                    <a:pt x="190" y="546"/>
                  </a:cubicBezTo>
                  <a:cubicBezTo>
                    <a:pt x="190" y="546"/>
                    <a:pt x="188" y="547"/>
                    <a:pt x="188" y="548"/>
                  </a:cubicBezTo>
                  <a:cubicBezTo>
                    <a:pt x="187" y="549"/>
                    <a:pt x="185" y="550"/>
                    <a:pt x="185" y="550"/>
                  </a:cubicBezTo>
                  <a:cubicBezTo>
                    <a:pt x="185" y="550"/>
                    <a:pt x="184" y="551"/>
                    <a:pt x="183" y="550"/>
                  </a:cubicBezTo>
                  <a:cubicBezTo>
                    <a:pt x="182" y="550"/>
                    <a:pt x="180" y="547"/>
                    <a:pt x="180" y="547"/>
                  </a:cubicBezTo>
                  <a:cubicBezTo>
                    <a:pt x="180" y="547"/>
                    <a:pt x="178" y="547"/>
                    <a:pt x="178" y="548"/>
                  </a:cubicBezTo>
                  <a:cubicBezTo>
                    <a:pt x="177" y="549"/>
                    <a:pt x="177" y="550"/>
                    <a:pt x="176" y="550"/>
                  </a:cubicBezTo>
                  <a:cubicBezTo>
                    <a:pt x="175" y="551"/>
                    <a:pt x="174" y="551"/>
                    <a:pt x="173" y="551"/>
                  </a:cubicBezTo>
                  <a:cubicBezTo>
                    <a:pt x="172" y="552"/>
                    <a:pt x="170" y="552"/>
                    <a:pt x="170" y="553"/>
                  </a:cubicBezTo>
                  <a:cubicBezTo>
                    <a:pt x="169" y="553"/>
                    <a:pt x="168" y="555"/>
                    <a:pt x="168" y="556"/>
                  </a:cubicBezTo>
                  <a:cubicBezTo>
                    <a:pt x="168" y="557"/>
                    <a:pt x="170" y="557"/>
                    <a:pt x="168" y="557"/>
                  </a:cubicBezTo>
                  <a:cubicBezTo>
                    <a:pt x="166" y="558"/>
                    <a:pt x="163" y="558"/>
                    <a:pt x="163" y="558"/>
                  </a:cubicBezTo>
                  <a:cubicBezTo>
                    <a:pt x="163" y="558"/>
                    <a:pt x="161" y="559"/>
                    <a:pt x="161" y="560"/>
                  </a:cubicBezTo>
                  <a:cubicBezTo>
                    <a:pt x="160" y="561"/>
                    <a:pt x="161" y="561"/>
                    <a:pt x="159" y="562"/>
                  </a:cubicBezTo>
                  <a:cubicBezTo>
                    <a:pt x="158" y="562"/>
                    <a:pt x="157" y="563"/>
                    <a:pt x="157" y="563"/>
                  </a:cubicBezTo>
                  <a:cubicBezTo>
                    <a:pt x="155" y="561"/>
                    <a:pt x="155" y="561"/>
                    <a:pt x="155" y="561"/>
                  </a:cubicBezTo>
                  <a:cubicBezTo>
                    <a:pt x="156" y="559"/>
                    <a:pt x="156" y="559"/>
                    <a:pt x="156" y="559"/>
                  </a:cubicBezTo>
                  <a:cubicBezTo>
                    <a:pt x="156" y="559"/>
                    <a:pt x="155" y="557"/>
                    <a:pt x="155" y="558"/>
                  </a:cubicBezTo>
                  <a:cubicBezTo>
                    <a:pt x="154" y="560"/>
                    <a:pt x="155" y="561"/>
                    <a:pt x="155" y="561"/>
                  </a:cubicBezTo>
                  <a:cubicBezTo>
                    <a:pt x="155" y="561"/>
                    <a:pt x="154" y="561"/>
                    <a:pt x="154" y="562"/>
                  </a:cubicBezTo>
                  <a:cubicBezTo>
                    <a:pt x="153" y="563"/>
                    <a:pt x="154" y="563"/>
                    <a:pt x="153" y="564"/>
                  </a:cubicBezTo>
                  <a:cubicBezTo>
                    <a:pt x="153" y="565"/>
                    <a:pt x="152" y="566"/>
                    <a:pt x="151" y="566"/>
                  </a:cubicBezTo>
                  <a:cubicBezTo>
                    <a:pt x="151" y="567"/>
                    <a:pt x="150" y="567"/>
                    <a:pt x="149" y="567"/>
                  </a:cubicBezTo>
                  <a:cubicBezTo>
                    <a:pt x="149" y="567"/>
                    <a:pt x="147" y="567"/>
                    <a:pt x="147" y="567"/>
                  </a:cubicBezTo>
                  <a:cubicBezTo>
                    <a:pt x="146" y="567"/>
                    <a:pt x="145" y="566"/>
                    <a:pt x="146" y="566"/>
                  </a:cubicBezTo>
                  <a:cubicBezTo>
                    <a:pt x="146" y="566"/>
                    <a:pt x="148" y="565"/>
                    <a:pt x="148" y="565"/>
                  </a:cubicBezTo>
                  <a:cubicBezTo>
                    <a:pt x="148" y="565"/>
                    <a:pt x="149" y="564"/>
                    <a:pt x="148" y="564"/>
                  </a:cubicBezTo>
                  <a:cubicBezTo>
                    <a:pt x="147" y="563"/>
                    <a:pt x="146" y="562"/>
                    <a:pt x="146" y="562"/>
                  </a:cubicBezTo>
                  <a:cubicBezTo>
                    <a:pt x="146" y="562"/>
                    <a:pt x="147" y="563"/>
                    <a:pt x="144" y="563"/>
                  </a:cubicBezTo>
                  <a:cubicBezTo>
                    <a:pt x="142" y="564"/>
                    <a:pt x="141" y="564"/>
                    <a:pt x="141" y="563"/>
                  </a:cubicBezTo>
                  <a:cubicBezTo>
                    <a:pt x="141" y="563"/>
                    <a:pt x="139" y="563"/>
                    <a:pt x="140" y="562"/>
                  </a:cubicBezTo>
                  <a:cubicBezTo>
                    <a:pt x="142" y="561"/>
                    <a:pt x="142" y="560"/>
                    <a:pt x="143" y="560"/>
                  </a:cubicBezTo>
                  <a:cubicBezTo>
                    <a:pt x="144" y="560"/>
                    <a:pt x="144" y="558"/>
                    <a:pt x="144" y="557"/>
                  </a:cubicBezTo>
                  <a:cubicBezTo>
                    <a:pt x="144" y="557"/>
                    <a:pt x="146" y="559"/>
                    <a:pt x="143" y="557"/>
                  </a:cubicBezTo>
                  <a:cubicBezTo>
                    <a:pt x="141" y="554"/>
                    <a:pt x="141" y="554"/>
                    <a:pt x="141" y="554"/>
                  </a:cubicBezTo>
                  <a:cubicBezTo>
                    <a:pt x="141" y="554"/>
                    <a:pt x="140" y="555"/>
                    <a:pt x="140" y="556"/>
                  </a:cubicBezTo>
                  <a:cubicBezTo>
                    <a:pt x="141" y="557"/>
                    <a:pt x="143" y="558"/>
                    <a:pt x="140" y="559"/>
                  </a:cubicBezTo>
                  <a:cubicBezTo>
                    <a:pt x="137" y="559"/>
                    <a:pt x="137" y="559"/>
                    <a:pt x="137" y="559"/>
                  </a:cubicBezTo>
                  <a:cubicBezTo>
                    <a:pt x="136" y="560"/>
                    <a:pt x="133" y="560"/>
                    <a:pt x="133" y="560"/>
                  </a:cubicBezTo>
                  <a:cubicBezTo>
                    <a:pt x="133" y="560"/>
                    <a:pt x="131" y="560"/>
                    <a:pt x="132" y="561"/>
                  </a:cubicBezTo>
                  <a:cubicBezTo>
                    <a:pt x="132" y="562"/>
                    <a:pt x="134" y="563"/>
                    <a:pt x="134" y="563"/>
                  </a:cubicBezTo>
                  <a:cubicBezTo>
                    <a:pt x="134" y="563"/>
                    <a:pt x="134" y="564"/>
                    <a:pt x="132" y="564"/>
                  </a:cubicBezTo>
                  <a:cubicBezTo>
                    <a:pt x="131" y="565"/>
                    <a:pt x="129" y="565"/>
                    <a:pt x="129" y="565"/>
                  </a:cubicBezTo>
                  <a:cubicBezTo>
                    <a:pt x="128" y="566"/>
                    <a:pt x="128" y="566"/>
                    <a:pt x="128" y="566"/>
                  </a:cubicBezTo>
                  <a:cubicBezTo>
                    <a:pt x="128" y="566"/>
                    <a:pt x="127" y="566"/>
                    <a:pt x="127" y="565"/>
                  </a:cubicBezTo>
                  <a:cubicBezTo>
                    <a:pt x="127" y="565"/>
                    <a:pt x="128" y="564"/>
                    <a:pt x="128" y="563"/>
                  </a:cubicBezTo>
                  <a:cubicBezTo>
                    <a:pt x="128" y="562"/>
                    <a:pt x="129" y="563"/>
                    <a:pt x="128" y="562"/>
                  </a:cubicBezTo>
                  <a:cubicBezTo>
                    <a:pt x="127" y="560"/>
                    <a:pt x="126" y="560"/>
                    <a:pt x="126" y="559"/>
                  </a:cubicBezTo>
                  <a:cubicBezTo>
                    <a:pt x="127" y="558"/>
                    <a:pt x="129" y="557"/>
                    <a:pt x="129" y="557"/>
                  </a:cubicBezTo>
                  <a:cubicBezTo>
                    <a:pt x="129" y="556"/>
                    <a:pt x="129" y="555"/>
                    <a:pt x="129" y="555"/>
                  </a:cubicBezTo>
                  <a:cubicBezTo>
                    <a:pt x="129" y="555"/>
                    <a:pt x="128" y="555"/>
                    <a:pt x="129" y="554"/>
                  </a:cubicBezTo>
                  <a:cubicBezTo>
                    <a:pt x="130" y="552"/>
                    <a:pt x="131" y="551"/>
                    <a:pt x="131" y="551"/>
                  </a:cubicBezTo>
                  <a:cubicBezTo>
                    <a:pt x="131" y="550"/>
                    <a:pt x="130" y="549"/>
                    <a:pt x="129" y="549"/>
                  </a:cubicBezTo>
                  <a:cubicBezTo>
                    <a:pt x="129" y="549"/>
                    <a:pt x="128" y="551"/>
                    <a:pt x="128" y="552"/>
                  </a:cubicBezTo>
                  <a:cubicBezTo>
                    <a:pt x="128" y="552"/>
                    <a:pt x="129" y="554"/>
                    <a:pt x="126" y="553"/>
                  </a:cubicBezTo>
                  <a:cubicBezTo>
                    <a:pt x="123" y="553"/>
                    <a:pt x="121" y="553"/>
                    <a:pt x="120" y="552"/>
                  </a:cubicBezTo>
                  <a:cubicBezTo>
                    <a:pt x="120" y="551"/>
                    <a:pt x="118" y="550"/>
                    <a:pt x="121" y="550"/>
                  </a:cubicBezTo>
                  <a:cubicBezTo>
                    <a:pt x="124" y="549"/>
                    <a:pt x="124" y="549"/>
                    <a:pt x="124" y="549"/>
                  </a:cubicBezTo>
                  <a:cubicBezTo>
                    <a:pt x="125" y="548"/>
                    <a:pt x="125" y="547"/>
                    <a:pt x="125" y="546"/>
                  </a:cubicBezTo>
                  <a:cubicBezTo>
                    <a:pt x="124" y="546"/>
                    <a:pt x="123" y="544"/>
                    <a:pt x="123" y="545"/>
                  </a:cubicBezTo>
                  <a:cubicBezTo>
                    <a:pt x="122" y="547"/>
                    <a:pt x="122" y="548"/>
                    <a:pt x="122" y="548"/>
                  </a:cubicBezTo>
                  <a:cubicBezTo>
                    <a:pt x="122" y="548"/>
                    <a:pt x="118" y="548"/>
                    <a:pt x="118" y="548"/>
                  </a:cubicBezTo>
                  <a:cubicBezTo>
                    <a:pt x="118" y="548"/>
                    <a:pt x="117" y="547"/>
                    <a:pt x="117" y="546"/>
                  </a:cubicBezTo>
                  <a:cubicBezTo>
                    <a:pt x="117" y="546"/>
                    <a:pt x="118" y="542"/>
                    <a:pt x="118" y="542"/>
                  </a:cubicBezTo>
                  <a:cubicBezTo>
                    <a:pt x="118" y="542"/>
                    <a:pt x="120" y="541"/>
                    <a:pt x="119" y="541"/>
                  </a:cubicBezTo>
                  <a:cubicBezTo>
                    <a:pt x="119" y="541"/>
                    <a:pt x="117" y="540"/>
                    <a:pt x="117" y="541"/>
                  </a:cubicBezTo>
                  <a:cubicBezTo>
                    <a:pt x="116" y="541"/>
                    <a:pt x="117" y="542"/>
                    <a:pt x="117" y="543"/>
                  </a:cubicBezTo>
                  <a:cubicBezTo>
                    <a:pt x="117" y="544"/>
                    <a:pt x="117" y="545"/>
                    <a:pt x="116" y="545"/>
                  </a:cubicBezTo>
                  <a:cubicBezTo>
                    <a:pt x="115" y="546"/>
                    <a:pt x="111" y="546"/>
                    <a:pt x="111" y="546"/>
                  </a:cubicBezTo>
                  <a:cubicBezTo>
                    <a:pt x="111" y="545"/>
                    <a:pt x="110" y="545"/>
                    <a:pt x="111" y="544"/>
                  </a:cubicBezTo>
                  <a:cubicBezTo>
                    <a:pt x="111" y="543"/>
                    <a:pt x="111" y="542"/>
                    <a:pt x="111" y="542"/>
                  </a:cubicBezTo>
                  <a:cubicBezTo>
                    <a:pt x="111" y="542"/>
                    <a:pt x="110" y="540"/>
                    <a:pt x="110" y="541"/>
                  </a:cubicBezTo>
                  <a:cubicBezTo>
                    <a:pt x="109" y="541"/>
                    <a:pt x="108" y="541"/>
                    <a:pt x="108" y="541"/>
                  </a:cubicBezTo>
                  <a:cubicBezTo>
                    <a:pt x="108" y="539"/>
                    <a:pt x="108" y="539"/>
                    <a:pt x="108" y="539"/>
                  </a:cubicBezTo>
                  <a:cubicBezTo>
                    <a:pt x="106" y="539"/>
                    <a:pt x="106" y="539"/>
                    <a:pt x="106" y="539"/>
                  </a:cubicBezTo>
                  <a:cubicBezTo>
                    <a:pt x="105" y="539"/>
                    <a:pt x="105" y="539"/>
                    <a:pt x="105" y="539"/>
                  </a:cubicBezTo>
                  <a:cubicBezTo>
                    <a:pt x="105" y="539"/>
                    <a:pt x="104" y="538"/>
                    <a:pt x="104" y="538"/>
                  </a:cubicBezTo>
                  <a:cubicBezTo>
                    <a:pt x="103" y="538"/>
                    <a:pt x="103" y="538"/>
                    <a:pt x="103" y="539"/>
                  </a:cubicBezTo>
                  <a:cubicBezTo>
                    <a:pt x="102" y="539"/>
                    <a:pt x="99" y="540"/>
                    <a:pt x="99" y="540"/>
                  </a:cubicBezTo>
                  <a:cubicBezTo>
                    <a:pt x="99" y="540"/>
                    <a:pt x="99" y="538"/>
                    <a:pt x="98" y="540"/>
                  </a:cubicBezTo>
                  <a:cubicBezTo>
                    <a:pt x="98" y="541"/>
                    <a:pt x="93" y="541"/>
                    <a:pt x="93" y="541"/>
                  </a:cubicBezTo>
                  <a:cubicBezTo>
                    <a:pt x="93" y="541"/>
                    <a:pt x="92" y="539"/>
                    <a:pt x="92" y="538"/>
                  </a:cubicBezTo>
                  <a:cubicBezTo>
                    <a:pt x="92" y="538"/>
                    <a:pt x="93" y="535"/>
                    <a:pt x="93" y="535"/>
                  </a:cubicBezTo>
                  <a:cubicBezTo>
                    <a:pt x="94" y="534"/>
                    <a:pt x="94" y="534"/>
                    <a:pt x="94" y="534"/>
                  </a:cubicBezTo>
                  <a:cubicBezTo>
                    <a:pt x="93" y="533"/>
                    <a:pt x="93" y="533"/>
                    <a:pt x="93" y="533"/>
                  </a:cubicBezTo>
                  <a:cubicBezTo>
                    <a:pt x="93" y="533"/>
                    <a:pt x="90" y="533"/>
                    <a:pt x="91" y="533"/>
                  </a:cubicBezTo>
                  <a:cubicBezTo>
                    <a:pt x="91" y="532"/>
                    <a:pt x="93" y="530"/>
                    <a:pt x="93" y="530"/>
                  </a:cubicBezTo>
                  <a:cubicBezTo>
                    <a:pt x="93" y="530"/>
                    <a:pt x="94" y="529"/>
                    <a:pt x="94" y="529"/>
                  </a:cubicBezTo>
                  <a:cubicBezTo>
                    <a:pt x="95" y="528"/>
                    <a:pt x="97" y="528"/>
                    <a:pt x="96" y="527"/>
                  </a:cubicBezTo>
                  <a:cubicBezTo>
                    <a:pt x="95" y="527"/>
                    <a:pt x="94" y="526"/>
                    <a:pt x="94" y="526"/>
                  </a:cubicBezTo>
                  <a:cubicBezTo>
                    <a:pt x="94" y="526"/>
                    <a:pt x="93" y="526"/>
                    <a:pt x="93" y="525"/>
                  </a:cubicBezTo>
                  <a:cubicBezTo>
                    <a:pt x="93" y="525"/>
                    <a:pt x="94" y="523"/>
                    <a:pt x="94" y="522"/>
                  </a:cubicBezTo>
                  <a:cubicBezTo>
                    <a:pt x="94" y="521"/>
                    <a:pt x="93" y="520"/>
                    <a:pt x="93" y="520"/>
                  </a:cubicBezTo>
                  <a:cubicBezTo>
                    <a:pt x="92" y="520"/>
                    <a:pt x="93" y="521"/>
                    <a:pt x="91" y="521"/>
                  </a:cubicBezTo>
                  <a:cubicBezTo>
                    <a:pt x="90" y="522"/>
                    <a:pt x="87" y="524"/>
                    <a:pt x="87" y="524"/>
                  </a:cubicBezTo>
                  <a:cubicBezTo>
                    <a:pt x="87" y="523"/>
                    <a:pt x="87" y="522"/>
                    <a:pt x="87" y="521"/>
                  </a:cubicBezTo>
                  <a:cubicBezTo>
                    <a:pt x="88" y="520"/>
                    <a:pt x="91" y="520"/>
                    <a:pt x="92" y="519"/>
                  </a:cubicBezTo>
                  <a:cubicBezTo>
                    <a:pt x="92" y="518"/>
                    <a:pt x="90" y="515"/>
                    <a:pt x="90" y="515"/>
                  </a:cubicBezTo>
                  <a:cubicBezTo>
                    <a:pt x="90" y="515"/>
                    <a:pt x="92" y="516"/>
                    <a:pt x="91" y="514"/>
                  </a:cubicBezTo>
                  <a:cubicBezTo>
                    <a:pt x="89" y="513"/>
                    <a:pt x="89" y="513"/>
                    <a:pt x="89" y="513"/>
                  </a:cubicBezTo>
                  <a:cubicBezTo>
                    <a:pt x="89" y="512"/>
                    <a:pt x="89" y="511"/>
                    <a:pt x="90" y="510"/>
                  </a:cubicBezTo>
                  <a:cubicBezTo>
                    <a:pt x="91" y="508"/>
                    <a:pt x="92" y="508"/>
                    <a:pt x="92" y="507"/>
                  </a:cubicBezTo>
                  <a:cubicBezTo>
                    <a:pt x="92" y="507"/>
                    <a:pt x="89" y="506"/>
                    <a:pt x="89" y="505"/>
                  </a:cubicBezTo>
                  <a:cubicBezTo>
                    <a:pt x="89" y="504"/>
                    <a:pt x="87" y="504"/>
                    <a:pt x="89" y="502"/>
                  </a:cubicBezTo>
                  <a:cubicBezTo>
                    <a:pt x="90" y="501"/>
                    <a:pt x="91" y="501"/>
                    <a:pt x="91" y="501"/>
                  </a:cubicBezTo>
                  <a:cubicBezTo>
                    <a:pt x="91" y="501"/>
                    <a:pt x="91" y="498"/>
                    <a:pt x="91" y="497"/>
                  </a:cubicBezTo>
                  <a:cubicBezTo>
                    <a:pt x="91" y="496"/>
                    <a:pt x="92" y="496"/>
                    <a:pt x="92" y="495"/>
                  </a:cubicBezTo>
                  <a:cubicBezTo>
                    <a:pt x="91" y="494"/>
                    <a:pt x="90" y="494"/>
                    <a:pt x="89" y="492"/>
                  </a:cubicBezTo>
                  <a:cubicBezTo>
                    <a:pt x="89" y="491"/>
                    <a:pt x="89" y="491"/>
                    <a:pt x="89" y="490"/>
                  </a:cubicBezTo>
                  <a:cubicBezTo>
                    <a:pt x="90" y="490"/>
                    <a:pt x="91" y="489"/>
                    <a:pt x="90" y="489"/>
                  </a:cubicBezTo>
                  <a:cubicBezTo>
                    <a:pt x="90" y="488"/>
                    <a:pt x="90" y="487"/>
                    <a:pt x="90" y="487"/>
                  </a:cubicBezTo>
                  <a:cubicBezTo>
                    <a:pt x="90" y="487"/>
                    <a:pt x="90" y="487"/>
                    <a:pt x="89" y="485"/>
                  </a:cubicBezTo>
                  <a:cubicBezTo>
                    <a:pt x="88" y="484"/>
                    <a:pt x="88" y="482"/>
                    <a:pt x="88" y="481"/>
                  </a:cubicBezTo>
                  <a:cubicBezTo>
                    <a:pt x="88" y="480"/>
                    <a:pt x="89" y="476"/>
                    <a:pt x="89" y="476"/>
                  </a:cubicBezTo>
                  <a:cubicBezTo>
                    <a:pt x="89" y="476"/>
                    <a:pt x="89" y="473"/>
                    <a:pt x="87" y="472"/>
                  </a:cubicBezTo>
                  <a:cubicBezTo>
                    <a:pt x="86" y="470"/>
                    <a:pt x="84" y="469"/>
                    <a:pt x="84" y="469"/>
                  </a:cubicBezTo>
                  <a:cubicBezTo>
                    <a:pt x="84" y="469"/>
                    <a:pt x="84" y="467"/>
                    <a:pt x="84" y="466"/>
                  </a:cubicBezTo>
                  <a:cubicBezTo>
                    <a:pt x="84" y="466"/>
                    <a:pt x="82" y="465"/>
                    <a:pt x="82" y="464"/>
                  </a:cubicBezTo>
                  <a:cubicBezTo>
                    <a:pt x="82" y="463"/>
                    <a:pt x="81" y="461"/>
                    <a:pt x="81" y="461"/>
                  </a:cubicBezTo>
                  <a:cubicBezTo>
                    <a:pt x="81" y="461"/>
                    <a:pt x="80" y="461"/>
                    <a:pt x="81" y="459"/>
                  </a:cubicBezTo>
                  <a:cubicBezTo>
                    <a:pt x="81" y="456"/>
                    <a:pt x="81" y="455"/>
                    <a:pt x="81" y="454"/>
                  </a:cubicBezTo>
                  <a:cubicBezTo>
                    <a:pt x="80" y="453"/>
                    <a:pt x="79" y="451"/>
                    <a:pt x="79" y="450"/>
                  </a:cubicBezTo>
                  <a:cubicBezTo>
                    <a:pt x="79" y="449"/>
                    <a:pt x="79" y="447"/>
                    <a:pt x="79" y="447"/>
                  </a:cubicBezTo>
                  <a:cubicBezTo>
                    <a:pt x="79" y="447"/>
                    <a:pt x="79" y="446"/>
                    <a:pt x="78" y="445"/>
                  </a:cubicBezTo>
                  <a:cubicBezTo>
                    <a:pt x="77" y="444"/>
                    <a:pt x="74" y="439"/>
                    <a:pt x="74" y="439"/>
                  </a:cubicBezTo>
                  <a:cubicBezTo>
                    <a:pt x="74" y="439"/>
                    <a:pt x="73" y="439"/>
                    <a:pt x="73" y="437"/>
                  </a:cubicBezTo>
                  <a:cubicBezTo>
                    <a:pt x="72" y="435"/>
                    <a:pt x="72" y="433"/>
                    <a:pt x="72" y="433"/>
                  </a:cubicBezTo>
                  <a:cubicBezTo>
                    <a:pt x="72" y="433"/>
                    <a:pt x="72" y="430"/>
                    <a:pt x="72" y="430"/>
                  </a:cubicBezTo>
                  <a:cubicBezTo>
                    <a:pt x="69" y="427"/>
                    <a:pt x="69" y="427"/>
                    <a:pt x="69" y="427"/>
                  </a:cubicBezTo>
                  <a:cubicBezTo>
                    <a:pt x="70" y="423"/>
                    <a:pt x="70" y="423"/>
                    <a:pt x="70" y="423"/>
                  </a:cubicBezTo>
                  <a:cubicBezTo>
                    <a:pt x="70" y="419"/>
                    <a:pt x="70" y="419"/>
                    <a:pt x="70" y="419"/>
                  </a:cubicBezTo>
                  <a:cubicBezTo>
                    <a:pt x="70" y="419"/>
                    <a:pt x="70" y="414"/>
                    <a:pt x="71" y="414"/>
                  </a:cubicBezTo>
                  <a:cubicBezTo>
                    <a:pt x="72" y="414"/>
                    <a:pt x="74" y="411"/>
                    <a:pt x="74" y="411"/>
                  </a:cubicBezTo>
                  <a:cubicBezTo>
                    <a:pt x="74" y="411"/>
                    <a:pt x="76" y="408"/>
                    <a:pt x="75" y="407"/>
                  </a:cubicBezTo>
                  <a:cubicBezTo>
                    <a:pt x="75" y="406"/>
                    <a:pt x="74" y="402"/>
                    <a:pt x="74" y="402"/>
                  </a:cubicBezTo>
                  <a:cubicBezTo>
                    <a:pt x="74" y="402"/>
                    <a:pt x="76" y="399"/>
                    <a:pt x="75" y="399"/>
                  </a:cubicBezTo>
                  <a:cubicBezTo>
                    <a:pt x="75" y="398"/>
                    <a:pt x="73" y="394"/>
                    <a:pt x="73" y="394"/>
                  </a:cubicBezTo>
                  <a:cubicBezTo>
                    <a:pt x="70" y="397"/>
                    <a:pt x="70" y="397"/>
                    <a:pt x="70" y="397"/>
                  </a:cubicBezTo>
                  <a:cubicBezTo>
                    <a:pt x="68" y="396"/>
                    <a:pt x="68" y="396"/>
                    <a:pt x="68" y="396"/>
                  </a:cubicBezTo>
                  <a:cubicBezTo>
                    <a:pt x="69" y="392"/>
                    <a:pt x="69" y="392"/>
                    <a:pt x="69" y="392"/>
                  </a:cubicBezTo>
                  <a:cubicBezTo>
                    <a:pt x="69" y="392"/>
                    <a:pt x="67" y="390"/>
                    <a:pt x="67" y="389"/>
                  </a:cubicBezTo>
                  <a:cubicBezTo>
                    <a:pt x="67" y="388"/>
                    <a:pt x="69" y="386"/>
                    <a:pt x="69" y="386"/>
                  </a:cubicBezTo>
                  <a:cubicBezTo>
                    <a:pt x="69" y="386"/>
                    <a:pt x="71" y="390"/>
                    <a:pt x="71" y="391"/>
                  </a:cubicBezTo>
                  <a:cubicBezTo>
                    <a:pt x="71" y="392"/>
                    <a:pt x="73" y="393"/>
                    <a:pt x="73" y="393"/>
                  </a:cubicBezTo>
                  <a:cubicBezTo>
                    <a:pt x="74" y="392"/>
                    <a:pt x="74" y="390"/>
                    <a:pt x="75" y="390"/>
                  </a:cubicBezTo>
                  <a:cubicBezTo>
                    <a:pt x="76" y="390"/>
                    <a:pt x="77" y="391"/>
                    <a:pt x="77" y="392"/>
                  </a:cubicBezTo>
                  <a:cubicBezTo>
                    <a:pt x="77" y="392"/>
                    <a:pt x="81" y="391"/>
                    <a:pt x="81" y="391"/>
                  </a:cubicBezTo>
                  <a:cubicBezTo>
                    <a:pt x="81" y="391"/>
                    <a:pt x="80" y="390"/>
                    <a:pt x="83" y="390"/>
                  </a:cubicBezTo>
                  <a:cubicBezTo>
                    <a:pt x="86" y="391"/>
                    <a:pt x="86" y="390"/>
                    <a:pt x="86" y="388"/>
                  </a:cubicBezTo>
                  <a:cubicBezTo>
                    <a:pt x="86" y="387"/>
                    <a:pt x="83" y="383"/>
                    <a:pt x="85" y="383"/>
                  </a:cubicBezTo>
                  <a:cubicBezTo>
                    <a:pt x="88" y="383"/>
                    <a:pt x="89" y="384"/>
                    <a:pt x="89" y="384"/>
                  </a:cubicBezTo>
                  <a:cubicBezTo>
                    <a:pt x="89" y="384"/>
                    <a:pt x="89" y="385"/>
                    <a:pt x="89" y="386"/>
                  </a:cubicBezTo>
                  <a:cubicBezTo>
                    <a:pt x="89" y="388"/>
                    <a:pt x="92" y="390"/>
                    <a:pt x="92" y="388"/>
                  </a:cubicBezTo>
                  <a:cubicBezTo>
                    <a:pt x="93" y="386"/>
                    <a:pt x="93" y="387"/>
                    <a:pt x="93" y="385"/>
                  </a:cubicBezTo>
                  <a:cubicBezTo>
                    <a:pt x="93" y="383"/>
                    <a:pt x="91" y="383"/>
                    <a:pt x="90" y="381"/>
                  </a:cubicBezTo>
                  <a:cubicBezTo>
                    <a:pt x="90" y="380"/>
                    <a:pt x="89" y="382"/>
                    <a:pt x="89" y="379"/>
                  </a:cubicBezTo>
                  <a:cubicBezTo>
                    <a:pt x="90" y="376"/>
                    <a:pt x="90" y="375"/>
                    <a:pt x="91" y="375"/>
                  </a:cubicBezTo>
                  <a:cubicBezTo>
                    <a:pt x="93" y="374"/>
                    <a:pt x="91" y="375"/>
                    <a:pt x="93" y="374"/>
                  </a:cubicBezTo>
                  <a:cubicBezTo>
                    <a:pt x="95" y="374"/>
                    <a:pt x="96" y="372"/>
                    <a:pt x="95" y="369"/>
                  </a:cubicBezTo>
                  <a:cubicBezTo>
                    <a:pt x="95" y="367"/>
                    <a:pt x="94" y="366"/>
                    <a:pt x="95" y="365"/>
                  </a:cubicBezTo>
                  <a:cubicBezTo>
                    <a:pt x="97" y="364"/>
                    <a:pt x="96" y="363"/>
                    <a:pt x="98" y="364"/>
                  </a:cubicBezTo>
                  <a:cubicBezTo>
                    <a:pt x="100" y="365"/>
                    <a:pt x="99" y="365"/>
                    <a:pt x="101" y="365"/>
                  </a:cubicBezTo>
                  <a:cubicBezTo>
                    <a:pt x="102" y="364"/>
                    <a:pt x="102" y="359"/>
                    <a:pt x="102" y="359"/>
                  </a:cubicBezTo>
                  <a:cubicBezTo>
                    <a:pt x="101" y="360"/>
                    <a:pt x="99" y="358"/>
                    <a:pt x="99" y="358"/>
                  </a:cubicBezTo>
                  <a:cubicBezTo>
                    <a:pt x="98" y="358"/>
                    <a:pt x="98" y="356"/>
                    <a:pt x="99" y="355"/>
                  </a:cubicBezTo>
                  <a:cubicBezTo>
                    <a:pt x="99" y="355"/>
                    <a:pt x="99" y="353"/>
                    <a:pt x="100" y="353"/>
                  </a:cubicBezTo>
                  <a:cubicBezTo>
                    <a:pt x="102" y="353"/>
                    <a:pt x="102" y="354"/>
                    <a:pt x="104" y="353"/>
                  </a:cubicBezTo>
                  <a:cubicBezTo>
                    <a:pt x="105" y="352"/>
                    <a:pt x="105" y="352"/>
                    <a:pt x="106" y="351"/>
                  </a:cubicBezTo>
                  <a:cubicBezTo>
                    <a:pt x="107" y="350"/>
                    <a:pt x="108" y="350"/>
                    <a:pt x="109" y="348"/>
                  </a:cubicBezTo>
                  <a:cubicBezTo>
                    <a:pt x="109" y="347"/>
                    <a:pt x="110" y="341"/>
                    <a:pt x="110" y="341"/>
                  </a:cubicBezTo>
                  <a:cubicBezTo>
                    <a:pt x="109" y="340"/>
                    <a:pt x="111" y="341"/>
                    <a:pt x="113" y="340"/>
                  </a:cubicBezTo>
                  <a:cubicBezTo>
                    <a:pt x="114" y="339"/>
                    <a:pt x="115" y="333"/>
                    <a:pt x="116" y="332"/>
                  </a:cubicBezTo>
                  <a:cubicBezTo>
                    <a:pt x="117" y="330"/>
                    <a:pt x="120" y="326"/>
                    <a:pt x="120" y="325"/>
                  </a:cubicBezTo>
                  <a:cubicBezTo>
                    <a:pt x="120" y="324"/>
                    <a:pt x="123" y="317"/>
                    <a:pt x="123" y="317"/>
                  </a:cubicBezTo>
                  <a:cubicBezTo>
                    <a:pt x="127" y="310"/>
                    <a:pt x="127" y="310"/>
                    <a:pt x="127" y="310"/>
                  </a:cubicBezTo>
                  <a:cubicBezTo>
                    <a:pt x="127" y="310"/>
                    <a:pt x="127" y="308"/>
                    <a:pt x="126" y="306"/>
                  </a:cubicBezTo>
                  <a:cubicBezTo>
                    <a:pt x="126" y="305"/>
                    <a:pt x="125" y="301"/>
                    <a:pt x="126" y="300"/>
                  </a:cubicBezTo>
                  <a:cubicBezTo>
                    <a:pt x="127" y="300"/>
                    <a:pt x="128" y="297"/>
                    <a:pt x="128" y="297"/>
                  </a:cubicBezTo>
                  <a:cubicBezTo>
                    <a:pt x="128" y="293"/>
                    <a:pt x="128" y="293"/>
                    <a:pt x="128" y="293"/>
                  </a:cubicBezTo>
                  <a:cubicBezTo>
                    <a:pt x="128" y="293"/>
                    <a:pt x="133" y="290"/>
                    <a:pt x="133" y="290"/>
                  </a:cubicBezTo>
                  <a:cubicBezTo>
                    <a:pt x="139" y="289"/>
                    <a:pt x="135" y="286"/>
                    <a:pt x="142" y="289"/>
                  </a:cubicBezTo>
                  <a:cubicBezTo>
                    <a:pt x="142" y="289"/>
                    <a:pt x="146" y="288"/>
                    <a:pt x="145" y="287"/>
                  </a:cubicBezTo>
                  <a:cubicBezTo>
                    <a:pt x="145" y="287"/>
                    <a:pt x="141" y="283"/>
                    <a:pt x="141" y="283"/>
                  </a:cubicBezTo>
                  <a:cubicBezTo>
                    <a:pt x="143" y="280"/>
                    <a:pt x="143" y="280"/>
                    <a:pt x="143" y="280"/>
                  </a:cubicBezTo>
                  <a:cubicBezTo>
                    <a:pt x="143" y="280"/>
                    <a:pt x="146" y="278"/>
                    <a:pt x="143" y="277"/>
                  </a:cubicBezTo>
                  <a:cubicBezTo>
                    <a:pt x="141" y="276"/>
                    <a:pt x="139" y="275"/>
                    <a:pt x="139" y="274"/>
                  </a:cubicBezTo>
                  <a:cubicBezTo>
                    <a:pt x="139" y="274"/>
                    <a:pt x="138" y="270"/>
                    <a:pt x="138" y="269"/>
                  </a:cubicBezTo>
                  <a:cubicBezTo>
                    <a:pt x="138" y="268"/>
                    <a:pt x="137" y="265"/>
                    <a:pt x="137" y="265"/>
                  </a:cubicBezTo>
                  <a:cubicBezTo>
                    <a:pt x="137" y="265"/>
                    <a:pt x="137" y="261"/>
                    <a:pt x="137" y="260"/>
                  </a:cubicBezTo>
                  <a:cubicBezTo>
                    <a:pt x="137" y="259"/>
                    <a:pt x="136" y="256"/>
                    <a:pt x="135" y="255"/>
                  </a:cubicBezTo>
                  <a:cubicBezTo>
                    <a:pt x="134" y="254"/>
                    <a:pt x="130" y="251"/>
                    <a:pt x="130" y="251"/>
                  </a:cubicBezTo>
                  <a:cubicBezTo>
                    <a:pt x="123" y="248"/>
                    <a:pt x="123" y="248"/>
                    <a:pt x="123" y="248"/>
                  </a:cubicBezTo>
                  <a:cubicBezTo>
                    <a:pt x="121" y="250"/>
                    <a:pt x="121" y="250"/>
                    <a:pt x="121" y="250"/>
                  </a:cubicBezTo>
                  <a:cubicBezTo>
                    <a:pt x="116" y="245"/>
                    <a:pt x="116" y="245"/>
                    <a:pt x="116" y="245"/>
                  </a:cubicBezTo>
                  <a:cubicBezTo>
                    <a:pt x="112" y="244"/>
                    <a:pt x="112" y="244"/>
                    <a:pt x="112" y="244"/>
                  </a:cubicBezTo>
                  <a:cubicBezTo>
                    <a:pt x="108" y="244"/>
                    <a:pt x="108" y="244"/>
                    <a:pt x="108" y="244"/>
                  </a:cubicBezTo>
                  <a:cubicBezTo>
                    <a:pt x="101" y="229"/>
                    <a:pt x="101" y="229"/>
                    <a:pt x="101" y="229"/>
                  </a:cubicBezTo>
                  <a:cubicBezTo>
                    <a:pt x="95" y="226"/>
                    <a:pt x="95" y="226"/>
                    <a:pt x="95" y="226"/>
                  </a:cubicBezTo>
                  <a:cubicBezTo>
                    <a:pt x="91" y="222"/>
                    <a:pt x="91" y="222"/>
                    <a:pt x="91" y="222"/>
                  </a:cubicBezTo>
                  <a:cubicBezTo>
                    <a:pt x="91" y="217"/>
                    <a:pt x="91" y="217"/>
                    <a:pt x="91" y="217"/>
                  </a:cubicBezTo>
                  <a:cubicBezTo>
                    <a:pt x="88" y="213"/>
                    <a:pt x="88" y="213"/>
                    <a:pt x="88" y="213"/>
                  </a:cubicBezTo>
                  <a:cubicBezTo>
                    <a:pt x="88" y="213"/>
                    <a:pt x="89" y="210"/>
                    <a:pt x="89" y="209"/>
                  </a:cubicBezTo>
                  <a:cubicBezTo>
                    <a:pt x="90" y="208"/>
                    <a:pt x="92" y="203"/>
                    <a:pt x="92" y="203"/>
                  </a:cubicBezTo>
                  <a:cubicBezTo>
                    <a:pt x="92" y="203"/>
                    <a:pt x="91" y="199"/>
                    <a:pt x="91" y="198"/>
                  </a:cubicBezTo>
                  <a:cubicBezTo>
                    <a:pt x="91" y="197"/>
                    <a:pt x="92" y="192"/>
                    <a:pt x="92" y="192"/>
                  </a:cubicBezTo>
                  <a:cubicBezTo>
                    <a:pt x="91" y="187"/>
                    <a:pt x="91" y="187"/>
                    <a:pt x="91" y="187"/>
                  </a:cubicBezTo>
                  <a:cubicBezTo>
                    <a:pt x="79" y="173"/>
                    <a:pt x="79" y="173"/>
                    <a:pt x="79" y="173"/>
                  </a:cubicBezTo>
                  <a:cubicBezTo>
                    <a:pt x="80" y="167"/>
                    <a:pt x="80" y="167"/>
                    <a:pt x="80" y="167"/>
                  </a:cubicBezTo>
                  <a:cubicBezTo>
                    <a:pt x="79" y="164"/>
                    <a:pt x="79" y="164"/>
                    <a:pt x="79" y="164"/>
                  </a:cubicBezTo>
                  <a:cubicBezTo>
                    <a:pt x="78" y="161"/>
                    <a:pt x="78" y="161"/>
                    <a:pt x="79" y="159"/>
                  </a:cubicBezTo>
                  <a:cubicBezTo>
                    <a:pt x="79" y="158"/>
                    <a:pt x="79" y="158"/>
                    <a:pt x="79" y="158"/>
                  </a:cubicBezTo>
                  <a:cubicBezTo>
                    <a:pt x="75" y="159"/>
                    <a:pt x="75" y="159"/>
                    <a:pt x="75" y="159"/>
                  </a:cubicBezTo>
                  <a:cubicBezTo>
                    <a:pt x="72" y="155"/>
                    <a:pt x="72" y="155"/>
                    <a:pt x="72" y="155"/>
                  </a:cubicBezTo>
                  <a:cubicBezTo>
                    <a:pt x="73" y="150"/>
                    <a:pt x="73" y="150"/>
                    <a:pt x="73" y="150"/>
                  </a:cubicBezTo>
                  <a:cubicBezTo>
                    <a:pt x="71" y="138"/>
                    <a:pt x="71" y="138"/>
                    <a:pt x="71" y="138"/>
                  </a:cubicBezTo>
                  <a:cubicBezTo>
                    <a:pt x="73" y="132"/>
                    <a:pt x="73" y="132"/>
                    <a:pt x="73" y="132"/>
                  </a:cubicBezTo>
                  <a:cubicBezTo>
                    <a:pt x="67" y="129"/>
                    <a:pt x="67" y="129"/>
                    <a:pt x="67" y="129"/>
                  </a:cubicBezTo>
                  <a:cubicBezTo>
                    <a:pt x="63" y="123"/>
                    <a:pt x="63" y="123"/>
                    <a:pt x="63" y="123"/>
                  </a:cubicBezTo>
                  <a:cubicBezTo>
                    <a:pt x="63" y="123"/>
                    <a:pt x="62" y="125"/>
                    <a:pt x="61" y="124"/>
                  </a:cubicBezTo>
                  <a:cubicBezTo>
                    <a:pt x="60" y="123"/>
                    <a:pt x="55" y="115"/>
                    <a:pt x="55" y="115"/>
                  </a:cubicBezTo>
                  <a:cubicBezTo>
                    <a:pt x="46" y="112"/>
                    <a:pt x="46" y="112"/>
                    <a:pt x="46" y="112"/>
                  </a:cubicBezTo>
                  <a:cubicBezTo>
                    <a:pt x="42" y="110"/>
                    <a:pt x="42" y="110"/>
                    <a:pt x="42" y="110"/>
                  </a:cubicBezTo>
                  <a:cubicBezTo>
                    <a:pt x="37" y="109"/>
                    <a:pt x="37" y="109"/>
                    <a:pt x="37" y="109"/>
                  </a:cubicBezTo>
                  <a:cubicBezTo>
                    <a:pt x="37" y="109"/>
                    <a:pt x="36" y="111"/>
                    <a:pt x="35" y="109"/>
                  </a:cubicBezTo>
                  <a:cubicBezTo>
                    <a:pt x="34" y="107"/>
                    <a:pt x="32" y="105"/>
                    <a:pt x="32" y="105"/>
                  </a:cubicBezTo>
                  <a:cubicBezTo>
                    <a:pt x="28" y="106"/>
                    <a:pt x="28" y="106"/>
                    <a:pt x="28" y="106"/>
                  </a:cubicBezTo>
                  <a:cubicBezTo>
                    <a:pt x="25" y="102"/>
                    <a:pt x="25" y="102"/>
                    <a:pt x="25" y="102"/>
                  </a:cubicBezTo>
                  <a:cubicBezTo>
                    <a:pt x="25" y="102"/>
                    <a:pt x="24" y="102"/>
                    <a:pt x="23" y="102"/>
                  </a:cubicBezTo>
                  <a:cubicBezTo>
                    <a:pt x="22" y="101"/>
                    <a:pt x="20" y="100"/>
                    <a:pt x="20" y="100"/>
                  </a:cubicBezTo>
                  <a:close/>
                  <a:moveTo>
                    <a:pt x="142" y="568"/>
                  </a:moveTo>
                  <a:cubicBezTo>
                    <a:pt x="142" y="568"/>
                    <a:pt x="142" y="568"/>
                    <a:pt x="142" y="568"/>
                  </a:cubicBezTo>
                  <a:cubicBezTo>
                    <a:pt x="142" y="568"/>
                    <a:pt x="142" y="569"/>
                    <a:pt x="142" y="570"/>
                  </a:cubicBezTo>
                  <a:cubicBezTo>
                    <a:pt x="142" y="570"/>
                    <a:pt x="143" y="571"/>
                    <a:pt x="144" y="571"/>
                  </a:cubicBezTo>
                  <a:cubicBezTo>
                    <a:pt x="144" y="571"/>
                    <a:pt x="146" y="570"/>
                    <a:pt x="147" y="569"/>
                  </a:cubicBezTo>
                  <a:cubicBezTo>
                    <a:pt x="149" y="568"/>
                    <a:pt x="147" y="569"/>
                    <a:pt x="147" y="569"/>
                  </a:cubicBezTo>
                  <a:cubicBezTo>
                    <a:pt x="145" y="567"/>
                    <a:pt x="145" y="567"/>
                    <a:pt x="145" y="567"/>
                  </a:cubicBezTo>
                  <a:cubicBezTo>
                    <a:pt x="145" y="567"/>
                    <a:pt x="143" y="568"/>
                    <a:pt x="142" y="568"/>
                  </a:cubicBezTo>
                  <a:close/>
                  <a:moveTo>
                    <a:pt x="129" y="568"/>
                  </a:moveTo>
                  <a:cubicBezTo>
                    <a:pt x="129" y="568"/>
                    <a:pt x="129" y="568"/>
                    <a:pt x="129" y="568"/>
                  </a:cubicBezTo>
                  <a:cubicBezTo>
                    <a:pt x="129" y="568"/>
                    <a:pt x="129" y="570"/>
                    <a:pt x="129" y="570"/>
                  </a:cubicBezTo>
                  <a:cubicBezTo>
                    <a:pt x="129" y="571"/>
                    <a:pt x="130" y="571"/>
                    <a:pt x="131" y="570"/>
                  </a:cubicBezTo>
                  <a:cubicBezTo>
                    <a:pt x="131" y="570"/>
                    <a:pt x="132" y="570"/>
                    <a:pt x="133" y="569"/>
                  </a:cubicBezTo>
                  <a:cubicBezTo>
                    <a:pt x="134" y="568"/>
                    <a:pt x="133" y="567"/>
                    <a:pt x="132" y="567"/>
                  </a:cubicBezTo>
                  <a:cubicBezTo>
                    <a:pt x="132" y="566"/>
                    <a:pt x="131" y="567"/>
                    <a:pt x="131" y="567"/>
                  </a:cubicBezTo>
                  <a:cubicBezTo>
                    <a:pt x="130" y="567"/>
                    <a:pt x="129" y="568"/>
                    <a:pt x="129" y="568"/>
                  </a:cubicBezTo>
                  <a:close/>
                  <a:moveTo>
                    <a:pt x="105" y="556"/>
                  </a:moveTo>
                  <a:cubicBezTo>
                    <a:pt x="105" y="556"/>
                    <a:pt x="105" y="556"/>
                    <a:pt x="105" y="556"/>
                  </a:cubicBezTo>
                  <a:cubicBezTo>
                    <a:pt x="104" y="557"/>
                    <a:pt x="104" y="557"/>
                    <a:pt x="104" y="557"/>
                  </a:cubicBezTo>
                  <a:cubicBezTo>
                    <a:pt x="104" y="557"/>
                    <a:pt x="103" y="558"/>
                    <a:pt x="104" y="559"/>
                  </a:cubicBezTo>
                  <a:cubicBezTo>
                    <a:pt x="104" y="561"/>
                    <a:pt x="105" y="561"/>
                    <a:pt x="105" y="561"/>
                  </a:cubicBezTo>
                  <a:cubicBezTo>
                    <a:pt x="105" y="561"/>
                    <a:pt x="106" y="560"/>
                    <a:pt x="108" y="560"/>
                  </a:cubicBezTo>
                  <a:cubicBezTo>
                    <a:pt x="109" y="560"/>
                    <a:pt x="111" y="558"/>
                    <a:pt x="111" y="557"/>
                  </a:cubicBezTo>
                  <a:cubicBezTo>
                    <a:pt x="112" y="557"/>
                    <a:pt x="112" y="555"/>
                    <a:pt x="113" y="555"/>
                  </a:cubicBezTo>
                  <a:cubicBezTo>
                    <a:pt x="114" y="555"/>
                    <a:pt x="117" y="556"/>
                    <a:pt x="118" y="556"/>
                  </a:cubicBezTo>
                  <a:cubicBezTo>
                    <a:pt x="119" y="556"/>
                    <a:pt x="117" y="553"/>
                    <a:pt x="117" y="553"/>
                  </a:cubicBezTo>
                  <a:cubicBezTo>
                    <a:pt x="117" y="552"/>
                    <a:pt x="114" y="553"/>
                    <a:pt x="114" y="553"/>
                  </a:cubicBezTo>
                  <a:cubicBezTo>
                    <a:pt x="114" y="553"/>
                    <a:pt x="112" y="553"/>
                    <a:pt x="111" y="552"/>
                  </a:cubicBezTo>
                  <a:cubicBezTo>
                    <a:pt x="110" y="552"/>
                    <a:pt x="110" y="552"/>
                    <a:pt x="110" y="552"/>
                  </a:cubicBezTo>
                  <a:cubicBezTo>
                    <a:pt x="109" y="553"/>
                    <a:pt x="109" y="554"/>
                    <a:pt x="108" y="555"/>
                  </a:cubicBezTo>
                  <a:cubicBezTo>
                    <a:pt x="107" y="556"/>
                    <a:pt x="107" y="555"/>
                    <a:pt x="107" y="554"/>
                  </a:cubicBezTo>
                  <a:cubicBezTo>
                    <a:pt x="107" y="554"/>
                    <a:pt x="105" y="553"/>
                    <a:pt x="104" y="554"/>
                  </a:cubicBezTo>
                  <a:cubicBezTo>
                    <a:pt x="104" y="554"/>
                    <a:pt x="105" y="555"/>
                    <a:pt x="105" y="556"/>
                  </a:cubicBezTo>
                  <a:close/>
                  <a:moveTo>
                    <a:pt x="97" y="556"/>
                  </a:moveTo>
                  <a:cubicBezTo>
                    <a:pt x="97" y="556"/>
                    <a:pt x="97" y="556"/>
                    <a:pt x="97" y="556"/>
                  </a:cubicBezTo>
                  <a:cubicBezTo>
                    <a:pt x="97" y="556"/>
                    <a:pt x="99" y="557"/>
                    <a:pt x="101" y="557"/>
                  </a:cubicBezTo>
                  <a:cubicBezTo>
                    <a:pt x="102" y="557"/>
                    <a:pt x="101" y="556"/>
                    <a:pt x="102" y="555"/>
                  </a:cubicBezTo>
                  <a:cubicBezTo>
                    <a:pt x="102" y="554"/>
                    <a:pt x="101" y="555"/>
                    <a:pt x="100" y="554"/>
                  </a:cubicBezTo>
                  <a:cubicBezTo>
                    <a:pt x="99" y="554"/>
                    <a:pt x="99" y="554"/>
                    <a:pt x="98" y="554"/>
                  </a:cubicBezTo>
                  <a:cubicBezTo>
                    <a:pt x="96" y="554"/>
                    <a:pt x="97" y="556"/>
                    <a:pt x="97" y="556"/>
                  </a:cubicBezTo>
                  <a:close/>
                  <a:moveTo>
                    <a:pt x="88" y="545"/>
                  </a:moveTo>
                  <a:cubicBezTo>
                    <a:pt x="88" y="545"/>
                    <a:pt x="88" y="545"/>
                    <a:pt x="88" y="545"/>
                  </a:cubicBezTo>
                  <a:cubicBezTo>
                    <a:pt x="87" y="550"/>
                    <a:pt x="92" y="547"/>
                    <a:pt x="92" y="544"/>
                  </a:cubicBezTo>
                  <a:cubicBezTo>
                    <a:pt x="91" y="542"/>
                    <a:pt x="92" y="542"/>
                    <a:pt x="90" y="540"/>
                  </a:cubicBezTo>
                  <a:cubicBezTo>
                    <a:pt x="89" y="537"/>
                    <a:pt x="89" y="540"/>
                    <a:pt x="88" y="541"/>
                  </a:cubicBezTo>
                  <a:cubicBezTo>
                    <a:pt x="87" y="543"/>
                    <a:pt x="89" y="543"/>
                    <a:pt x="89" y="544"/>
                  </a:cubicBezTo>
                  <a:cubicBezTo>
                    <a:pt x="89" y="545"/>
                    <a:pt x="88" y="544"/>
                    <a:pt x="88" y="545"/>
                  </a:cubicBezTo>
                  <a:close/>
                  <a:moveTo>
                    <a:pt x="80" y="557"/>
                  </a:moveTo>
                  <a:cubicBezTo>
                    <a:pt x="80" y="557"/>
                    <a:pt x="80" y="557"/>
                    <a:pt x="80" y="557"/>
                  </a:cubicBezTo>
                  <a:cubicBezTo>
                    <a:pt x="80" y="557"/>
                    <a:pt x="79" y="558"/>
                    <a:pt x="80" y="560"/>
                  </a:cubicBezTo>
                  <a:cubicBezTo>
                    <a:pt x="80" y="561"/>
                    <a:pt x="80" y="560"/>
                    <a:pt x="83" y="558"/>
                  </a:cubicBezTo>
                  <a:cubicBezTo>
                    <a:pt x="85" y="556"/>
                    <a:pt x="82" y="557"/>
                    <a:pt x="82" y="557"/>
                  </a:cubicBezTo>
                  <a:cubicBezTo>
                    <a:pt x="82" y="556"/>
                    <a:pt x="81" y="557"/>
                    <a:pt x="80" y="557"/>
                  </a:cubicBezTo>
                  <a:close/>
                  <a:moveTo>
                    <a:pt x="80" y="563"/>
                  </a:moveTo>
                  <a:cubicBezTo>
                    <a:pt x="80" y="563"/>
                    <a:pt x="80" y="563"/>
                    <a:pt x="80" y="563"/>
                  </a:cubicBezTo>
                  <a:cubicBezTo>
                    <a:pt x="80" y="563"/>
                    <a:pt x="80" y="565"/>
                    <a:pt x="81" y="565"/>
                  </a:cubicBezTo>
                  <a:cubicBezTo>
                    <a:pt x="82" y="565"/>
                    <a:pt x="82" y="564"/>
                    <a:pt x="83" y="563"/>
                  </a:cubicBezTo>
                  <a:cubicBezTo>
                    <a:pt x="83" y="562"/>
                    <a:pt x="82" y="562"/>
                    <a:pt x="82" y="561"/>
                  </a:cubicBezTo>
                  <a:cubicBezTo>
                    <a:pt x="81" y="561"/>
                    <a:pt x="80" y="562"/>
                    <a:pt x="80" y="563"/>
                  </a:cubicBezTo>
                  <a:close/>
                  <a:moveTo>
                    <a:pt x="77" y="568"/>
                  </a:moveTo>
                  <a:cubicBezTo>
                    <a:pt x="77" y="568"/>
                    <a:pt x="77" y="568"/>
                    <a:pt x="77" y="568"/>
                  </a:cubicBezTo>
                  <a:cubicBezTo>
                    <a:pt x="75" y="568"/>
                    <a:pt x="75" y="568"/>
                    <a:pt x="75" y="568"/>
                  </a:cubicBezTo>
                  <a:cubicBezTo>
                    <a:pt x="75" y="568"/>
                    <a:pt x="75" y="568"/>
                    <a:pt x="72" y="570"/>
                  </a:cubicBezTo>
                  <a:cubicBezTo>
                    <a:pt x="69" y="571"/>
                    <a:pt x="71" y="572"/>
                    <a:pt x="71" y="573"/>
                  </a:cubicBezTo>
                  <a:cubicBezTo>
                    <a:pt x="71" y="575"/>
                    <a:pt x="74" y="573"/>
                    <a:pt x="76" y="572"/>
                  </a:cubicBezTo>
                  <a:cubicBezTo>
                    <a:pt x="77" y="572"/>
                    <a:pt x="76" y="571"/>
                    <a:pt x="77" y="571"/>
                  </a:cubicBezTo>
                  <a:cubicBezTo>
                    <a:pt x="77" y="571"/>
                    <a:pt x="77" y="571"/>
                    <a:pt x="79" y="570"/>
                  </a:cubicBezTo>
                  <a:cubicBezTo>
                    <a:pt x="81" y="569"/>
                    <a:pt x="80" y="569"/>
                    <a:pt x="80" y="568"/>
                  </a:cubicBezTo>
                  <a:cubicBezTo>
                    <a:pt x="80" y="568"/>
                    <a:pt x="78" y="567"/>
                    <a:pt x="77" y="568"/>
                  </a:cubicBezTo>
                  <a:close/>
                  <a:moveTo>
                    <a:pt x="51" y="573"/>
                  </a:moveTo>
                  <a:cubicBezTo>
                    <a:pt x="51" y="573"/>
                    <a:pt x="51" y="573"/>
                    <a:pt x="51" y="573"/>
                  </a:cubicBezTo>
                  <a:cubicBezTo>
                    <a:pt x="52" y="573"/>
                    <a:pt x="53" y="572"/>
                    <a:pt x="54" y="573"/>
                  </a:cubicBezTo>
                  <a:cubicBezTo>
                    <a:pt x="55" y="574"/>
                    <a:pt x="54" y="576"/>
                    <a:pt x="54" y="576"/>
                  </a:cubicBezTo>
                  <a:cubicBezTo>
                    <a:pt x="53" y="577"/>
                    <a:pt x="52" y="578"/>
                    <a:pt x="51" y="578"/>
                  </a:cubicBezTo>
                  <a:cubicBezTo>
                    <a:pt x="50" y="578"/>
                    <a:pt x="49" y="578"/>
                    <a:pt x="48" y="577"/>
                  </a:cubicBezTo>
                  <a:cubicBezTo>
                    <a:pt x="48" y="576"/>
                    <a:pt x="48" y="573"/>
                    <a:pt x="48" y="573"/>
                  </a:cubicBezTo>
                  <a:cubicBezTo>
                    <a:pt x="49" y="573"/>
                    <a:pt x="51" y="573"/>
                    <a:pt x="51" y="573"/>
                  </a:cubicBezTo>
                  <a:close/>
                  <a:moveTo>
                    <a:pt x="59" y="558"/>
                  </a:moveTo>
                  <a:cubicBezTo>
                    <a:pt x="59" y="558"/>
                    <a:pt x="59" y="558"/>
                    <a:pt x="59" y="558"/>
                  </a:cubicBezTo>
                  <a:cubicBezTo>
                    <a:pt x="59" y="558"/>
                    <a:pt x="59" y="558"/>
                    <a:pt x="59" y="558"/>
                  </a:cubicBezTo>
                  <a:cubicBezTo>
                    <a:pt x="59" y="558"/>
                    <a:pt x="59" y="560"/>
                    <a:pt x="58" y="560"/>
                  </a:cubicBezTo>
                  <a:cubicBezTo>
                    <a:pt x="56" y="561"/>
                    <a:pt x="57" y="558"/>
                    <a:pt x="57" y="557"/>
                  </a:cubicBezTo>
                  <a:cubicBezTo>
                    <a:pt x="57" y="556"/>
                    <a:pt x="53" y="558"/>
                    <a:pt x="53" y="558"/>
                  </a:cubicBezTo>
                  <a:cubicBezTo>
                    <a:pt x="53" y="558"/>
                    <a:pt x="53" y="561"/>
                    <a:pt x="52" y="562"/>
                  </a:cubicBezTo>
                  <a:cubicBezTo>
                    <a:pt x="51" y="562"/>
                    <a:pt x="51" y="562"/>
                    <a:pt x="50" y="563"/>
                  </a:cubicBezTo>
                  <a:cubicBezTo>
                    <a:pt x="49" y="564"/>
                    <a:pt x="49" y="566"/>
                    <a:pt x="49" y="566"/>
                  </a:cubicBezTo>
                  <a:cubicBezTo>
                    <a:pt x="50" y="567"/>
                    <a:pt x="52" y="567"/>
                    <a:pt x="52" y="567"/>
                  </a:cubicBezTo>
                  <a:cubicBezTo>
                    <a:pt x="53" y="567"/>
                    <a:pt x="53" y="567"/>
                    <a:pt x="56" y="569"/>
                  </a:cubicBezTo>
                  <a:cubicBezTo>
                    <a:pt x="60" y="570"/>
                    <a:pt x="57" y="569"/>
                    <a:pt x="60" y="569"/>
                  </a:cubicBezTo>
                  <a:cubicBezTo>
                    <a:pt x="62" y="569"/>
                    <a:pt x="61" y="570"/>
                    <a:pt x="62" y="570"/>
                  </a:cubicBezTo>
                  <a:cubicBezTo>
                    <a:pt x="63" y="570"/>
                    <a:pt x="64" y="572"/>
                    <a:pt x="65" y="573"/>
                  </a:cubicBezTo>
                  <a:cubicBezTo>
                    <a:pt x="67" y="574"/>
                    <a:pt x="68" y="572"/>
                    <a:pt x="69" y="572"/>
                  </a:cubicBezTo>
                  <a:cubicBezTo>
                    <a:pt x="69" y="571"/>
                    <a:pt x="71" y="568"/>
                    <a:pt x="71" y="568"/>
                  </a:cubicBezTo>
                  <a:cubicBezTo>
                    <a:pt x="71" y="568"/>
                    <a:pt x="65" y="566"/>
                    <a:pt x="65" y="566"/>
                  </a:cubicBezTo>
                  <a:cubicBezTo>
                    <a:pt x="64" y="566"/>
                    <a:pt x="63" y="563"/>
                    <a:pt x="65" y="563"/>
                  </a:cubicBezTo>
                  <a:cubicBezTo>
                    <a:pt x="66" y="563"/>
                    <a:pt x="66" y="564"/>
                    <a:pt x="67" y="565"/>
                  </a:cubicBezTo>
                  <a:cubicBezTo>
                    <a:pt x="67" y="566"/>
                    <a:pt x="68" y="566"/>
                    <a:pt x="69" y="566"/>
                  </a:cubicBezTo>
                  <a:cubicBezTo>
                    <a:pt x="70" y="566"/>
                    <a:pt x="71" y="565"/>
                    <a:pt x="71" y="564"/>
                  </a:cubicBezTo>
                  <a:cubicBezTo>
                    <a:pt x="71" y="563"/>
                    <a:pt x="70" y="564"/>
                    <a:pt x="68" y="561"/>
                  </a:cubicBezTo>
                  <a:cubicBezTo>
                    <a:pt x="65" y="558"/>
                    <a:pt x="68" y="559"/>
                    <a:pt x="69" y="559"/>
                  </a:cubicBezTo>
                  <a:cubicBezTo>
                    <a:pt x="69" y="558"/>
                    <a:pt x="71" y="556"/>
                    <a:pt x="71" y="556"/>
                  </a:cubicBezTo>
                  <a:cubicBezTo>
                    <a:pt x="72" y="555"/>
                    <a:pt x="69" y="555"/>
                    <a:pt x="68" y="554"/>
                  </a:cubicBezTo>
                  <a:cubicBezTo>
                    <a:pt x="67" y="554"/>
                    <a:pt x="67" y="554"/>
                    <a:pt x="67" y="554"/>
                  </a:cubicBezTo>
                  <a:cubicBezTo>
                    <a:pt x="67" y="555"/>
                    <a:pt x="64" y="554"/>
                    <a:pt x="63" y="553"/>
                  </a:cubicBezTo>
                  <a:cubicBezTo>
                    <a:pt x="63" y="553"/>
                    <a:pt x="63" y="551"/>
                    <a:pt x="62" y="550"/>
                  </a:cubicBezTo>
                  <a:cubicBezTo>
                    <a:pt x="62" y="550"/>
                    <a:pt x="60" y="550"/>
                    <a:pt x="58" y="550"/>
                  </a:cubicBezTo>
                  <a:cubicBezTo>
                    <a:pt x="56" y="550"/>
                    <a:pt x="57" y="553"/>
                    <a:pt x="57" y="553"/>
                  </a:cubicBezTo>
                  <a:cubicBezTo>
                    <a:pt x="57" y="553"/>
                    <a:pt x="58" y="555"/>
                    <a:pt x="59" y="556"/>
                  </a:cubicBezTo>
                  <a:cubicBezTo>
                    <a:pt x="59" y="556"/>
                    <a:pt x="59" y="558"/>
                    <a:pt x="59" y="558"/>
                  </a:cubicBez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45" name="Freeform 235"/>
            <p:cNvSpPr>
              <a:spLocks noEditPoints="1"/>
            </p:cNvSpPr>
            <p:nvPr/>
          </p:nvSpPr>
          <p:spPr bwMode="auto">
            <a:xfrm>
              <a:off x="8031808" y="1593291"/>
              <a:ext cx="1169794" cy="1439380"/>
            </a:xfrm>
            <a:custGeom>
              <a:avLst/>
              <a:gdLst>
                <a:gd name="T0" fmla="*/ 181 w 513"/>
                <a:gd name="T1" fmla="*/ 422 h 651"/>
                <a:gd name="T2" fmla="*/ 256 w 513"/>
                <a:gd name="T3" fmla="*/ 393 h 651"/>
                <a:gd name="T4" fmla="*/ 306 w 513"/>
                <a:gd name="T5" fmla="*/ 401 h 651"/>
                <a:gd name="T6" fmla="*/ 324 w 513"/>
                <a:gd name="T7" fmla="*/ 460 h 651"/>
                <a:gd name="T8" fmla="*/ 371 w 513"/>
                <a:gd name="T9" fmla="*/ 452 h 651"/>
                <a:gd name="T10" fmla="*/ 360 w 513"/>
                <a:gd name="T11" fmla="*/ 484 h 651"/>
                <a:gd name="T12" fmla="*/ 347 w 513"/>
                <a:gd name="T13" fmla="*/ 509 h 651"/>
                <a:gd name="T14" fmla="*/ 350 w 513"/>
                <a:gd name="T15" fmla="*/ 469 h 651"/>
                <a:gd name="T16" fmla="*/ 277 w 513"/>
                <a:gd name="T17" fmla="*/ 474 h 651"/>
                <a:gd name="T18" fmla="*/ 278 w 513"/>
                <a:gd name="T19" fmla="*/ 512 h 651"/>
                <a:gd name="T20" fmla="*/ 245 w 513"/>
                <a:gd name="T21" fmla="*/ 518 h 651"/>
                <a:gd name="T22" fmla="*/ 231 w 513"/>
                <a:gd name="T23" fmla="*/ 531 h 651"/>
                <a:gd name="T24" fmla="*/ 260 w 513"/>
                <a:gd name="T25" fmla="*/ 538 h 651"/>
                <a:gd name="T26" fmla="*/ 291 w 513"/>
                <a:gd name="T27" fmla="*/ 568 h 651"/>
                <a:gd name="T28" fmla="*/ 316 w 513"/>
                <a:gd name="T29" fmla="*/ 588 h 651"/>
                <a:gd name="T30" fmla="*/ 362 w 513"/>
                <a:gd name="T31" fmla="*/ 598 h 651"/>
                <a:gd name="T32" fmla="*/ 365 w 513"/>
                <a:gd name="T33" fmla="*/ 636 h 651"/>
                <a:gd name="T34" fmla="*/ 388 w 513"/>
                <a:gd name="T35" fmla="*/ 615 h 651"/>
                <a:gd name="T36" fmla="*/ 442 w 513"/>
                <a:gd name="T37" fmla="*/ 609 h 651"/>
                <a:gd name="T38" fmla="*/ 492 w 513"/>
                <a:gd name="T39" fmla="*/ 651 h 651"/>
                <a:gd name="T40" fmla="*/ 513 w 513"/>
                <a:gd name="T41" fmla="*/ 644 h 651"/>
                <a:gd name="T42" fmla="*/ 449 w 513"/>
                <a:gd name="T43" fmla="*/ 465 h 651"/>
                <a:gd name="T44" fmla="*/ 513 w 513"/>
                <a:gd name="T45" fmla="*/ 163 h 651"/>
                <a:gd name="T46" fmla="*/ 494 w 513"/>
                <a:gd name="T47" fmla="*/ 176 h 651"/>
                <a:gd name="T48" fmla="*/ 426 w 513"/>
                <a:gd name="T49" fmla="*/ 157 h 651"/>
                <a:gd name="T50" fmla="*/ 375 w 513"/>
                <a:gd name="T51" fmla="*/ 166 h 651"/>
                <a:gd name="T52" fmla="*/ 334 w 513"/>
                <a:gd name="T53" fmla="*/ 197 h 651"/>
                <a:gd name="T54" fmla="*/ 289 w 513"/>
                <a:gd name="T55" fmla="*/ 184 h 651"/>
                <a:gd name="T56" fmla="*/ 295 w 513"/>
                <a:gd name="T57" fmla="*/ 204 h 651"/>
                <a:gd name="T58" fmla="*/ 276 w 513"/>
                <a:gd name="T59" fmla="*/ 197 h 651"/>
                <a:gd name="T60" fmla="*/ 246 w 513"/>
                <a:gd name="T61" fmla="*/ 178 h 651"/>
                <a:gd name="T62" fmla="*/ 190 w 513"/>
                <a:gd name="T63" fmla="*/ 175 h 651"/>
                <a:gd name="T64" fmla="*/ 160 w 513"/>
                <a:gd name="T65" fmla="*/ 172 h 651"/>
                <a:gd name="T66" fmla="*/ 139 w 513"/>
                <a:gd name="T67" fmla="*/ 169 h 651"/>
                <a:gd name="T68" fmla="*/ 109 w 513"/>
                <a:gd name="T69" fmla="*/ 195 h 651"/>
                <a:gd name="T70" fmla="*/ 76 w 513"/>
                <a:gd name="T71" fmla="*/ 231 h 651"/>
                <a:gd name="T72" fmla="*/ 54 w 513"/>
                <a:gd name="T73" fmla="*/ 248 h 651"/>
                <a:gd name="T74" fmla="*/ 61 w 513"/>
                <a:gd name="T75" fmla="*/ 279 h 651"/>
                <a:gd name="T76" fmla="*/ 13 w 513"/>
                <a:gd name="T77" fmla="*/ 278 h 651"/>
                <a:gd name="T78" fmla="*/ 19 w 513"/>
                <a:gd name="T79" fmla="*/ 323 h 651"/>
                <a:gd name="T80" fmla="*/ 35 w 513"/>
                <a:gd name="T81" fmla="*/ 367 h 651"/>
                <a:gd name="T82" fmla="*/ 56 w 513"/>
                <a:gd name="T83" fmla="*/ 388 h 651"/>
                <a:gd name="T84" fmla="*/ 93 w 513"/>
                <a:gd name="T85" fmla="*/ 389 h 651"/>
                <a:gd name="T86" fmla="*/ 139 w 513"/>
                <a:gd name="T87" fmla="*/ 432 h 651"/>
                <a:gd name="T88" fmla="*/ 123 w 513"/>
                <a:gd name="T89" fmla="*/ 427 h 651"/>
                <a:gd name="T90" fmla="*/ 151 w 513"/>
                <a:gd name="T91" fmla="*/ 441 h 651"/>
                <a:gd name="T92" fmla="*/ 513 w 513"/>
                <a:gd name="T93" fmla="*/ 0 h 651"/>
                <a:gd name="T94" fmla="*/ 470 w 513"/>
                <a:gd name="T95" fmla="*/ 10 h 651"/>
                <a:gd name="T96" fmla="*/ 489 w 513"/>
                <a:gd name="T97" fmla="*/ 28 h 651"/>
                <a:gd name="T98" fmla="*/ 496 w 513"/>
                <a:gd name="T99" fmla="*/ 37 h 651"/>
                <a:gd name="T100" fmla="*/ 513 w 513"/>
                <a:gd name="T101" fmla="*/ 0 h 651"/>
                <a:gd name="T102" fmla="*/ 513 w 513"/>
                <a:gd name="T103" fmla="*/ 49 h 651"/>
                <a:gd name="T104" fmla="*/ 479 w 513"/>
                <a:gd name="T105" fmla="*/ 65 h 651"/>
                <a:gd name="T106" fmla="*/ 491 w 513"/>
                <a:gd name="T107" fmla="*/ 93 h 651"/>
                <a:gd name="T108" fmla="*/ 489 w 513"/>
                <a:gd name="T109" fmla="*/ 110 h 651"/>
                <a:gd name="T110" fmla="*/ 513 w 513"/>
                <a:gd name="T111" fmla="*/ 116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3" h="651">
                  <a:moveTo>
                    <a:pt x="151" y="441"/>
                  </a:moveTo>
                  <a:cubicBezTo>
                    <a:pt x="181" y="422"/>
                    <a:pt x="181" y="422"/>
                    <a:pt x="181" y="422"/>
                  </a:cubicBezTo>
                  <a:cubicBezTo>
                    <a:pt x="217" y="395"/>
                    <a:pt x="217" y="395"/>
                    <a:pt x="217" y="395"/>
                  </a:cubicBezTo>
                  <a:cubicBezTo>
                    <a:pt x="256" y="393"/>
                    <a:pt x="256" y="393"/>
                    <a:pt x="256" y="393"/>
                  </a:cubicBezTo>
                  <a:cubicBezTo>
                    <a:pt x="266" y="395"/>
                    <a:pt x="269" y="402"/>
                    <a:pt x="287" y="388"/>
                  </a:cubicBezTo>
                  <a:cubicBezTo>
                    <a:pt x="306" y="401"/>
                    <a:pt x="306" y="401"/>
                    <a:pt x="306" y="401"/>
                  </a:cubicBezTo>
                  <a:cubicBezTo>
                    <a:pt x="318" y="425"/>
                    <a:pt x="318" y="425"/>
                    <a:pt x="318" y="425"/>
                  </a:cubicBezTo>
                  <a:cubicBezTo>
                    <a:pt x="324" y="460"/>
                    <a:pt x="324" y="460"/>
                    <a:pt x="324" y="460"/>
                  </a:cubicBezTo>
                  <a:cubicBezTo>
                    <a:pt x="352" y="460"/>
                    <a:pt x="352" y="460"/>
                    <a:pt x="352" y="460"/>
                  </a:cubicBezTo>
                  <a:cubicBezTo>
                    <a:pt x="371" y="452"/>
                    <a:pt x="371" y="452"/>
                    <a:pt x="371" y="452"/>
                  </a:cubicBezTo>
                  <a:cubicBezTo>
                    <a:pt x="384" y="463"/>
                    <a:pt x="381" y="459"/>
                    <a:pt x="384" y="468"/>
                  </a:cubicBezTo>
                  <a:cubicBezTo>
                    <a:pt x="372" y="478"/>
                    <a:pt x="374" y="476"/>
                    <a:pt x="360" y="484"/>
                  </a:cubicBezTo>
                  <a:cubicBezTo>
                    <a:pt x="354" y="508"/>
                    <a:pt x="354" y="508"/>
                    <a:pt x="354" y="508"/>
                  </a:cubicBezTo>
                  <a:cubicBezTo>
                    <a:pt x="347" y="509"/>
                    <a:pt x="347" y="509"/>
                    <a:pt x="347" y="509"/>
                  </a:cubicBezTo>
                  <a:cubicBezTo>
                    <a:pt x="347" y="485"/>
                    <a:pt x="345" y="494"/>
                    <a:pt x="356" y="472"/>
                  </a:cubicBezTo>
                  <a:cubicBezTo>
                    <a:pt x="350" y="469"/>
                    <a:pt x="350" y="469"/>
                    <a:pt x="350" y="469"/>
                  </a:cubicBezTo>
                  <a:cubicBezTo>
                    <a:pt x="320" y="469"/>
                    <a:pt x="320" y="469"/>
                    <a:pt x="320" y="469"/>
                  </a:cubicBezTo>
                  <a:cubicBezTo>
                    <a:pt x="293" y="469"/>
                    <a:pt x="306" y="467"/>
                    <a:pt x="277" y="474"/>
                  </a:cubicBezTo>
                  <a:cubicBezTo>
                    <a:pt x="276" y="477"/>
                    <a:pt x="265" y="473"/>
                    <a:pt x="263" y="476"/>
                  </a:cubicBezTo>
                  <a:cubicBezTo>
                    <a:pt x="250" y="497"/>
                    <a:pt x="245" y="502"/>
                    <a:pt x="278" y="512"/>
                  </a:cubicBezTo>
                  <a:cubicBezTo>
                    <a:pt x="274" y="523"/>
                    <a:pt x="274" y="523"/>
                    <a:pt x="274" y="523"/>
                  </a:cubicBezTo>
                  <a:cubicBezTo>
                    <a:pt x="260" y="515"/>
                    <a:pt x="267" y="517"/>
                    <a:pt x="245" y="518"/>
                  </a:cubicBezTo>
                  <a:cubicBezTo>
                    <a:pt x="231" y="519"/>
                    <a:pt x="231" y="519"/>
                    <a:pt x="231" y="519"/>
                  </a:cubicBezTo>
                  <a:cubicBezTo>
                    <a:pt x="231" y="531"/>
                    <a:pt x="231" y="531"/>
                    <a:pt x="231" y="531"/>
                  </a:cubicBezTo>
                  <a:cubicBezTo>
                    <a:pt x="246" y="530"/>
                    <a:pt x="246" y="530"/>
                    <a:pt x="246" y="530"/>
                  </a:cubicBezTo>
                  <a:cubicBezTo>
                    <a:pt x="260" y="538"/>
                    <a:pt x="260" y="538"/>
                    <a:pt x="260" y="538"/>
                  </a:cubicBezTo>
                  <a:cubicBezTo>
                    <a:pt x="269" y="548"/>
                    <a:pt x="269" y="548"/>
                    <a:pt x="269" y="548"/>
                  </a:cubicBezTo>
                  <a:cubicBezTo>
                    <a:pt x="291" y="568"/>
                    <a:pt x="291" y="568"/>
                    <a:pt x="291" y="568"/>
                  </a:cubicBezTo>
                  <a:cubicBezTo>
                    <a:pt x="294" y="586"/>
                    <a:pt x="294" y="586"/>
                    <a:pt x="294" y="586"/>
                  </a:cubicBezTo>
                  <a:cubicBezTo>
                    <a:pt x="306" y="584"/>
                    <a:pt x="305" y="583"/>
                    <a:pt x="316" y="588"/>
                  </a:cubicBezTo>
                  <a:cubicBezTo>
                    <a:pt x="334" y="596"/>
                    <a:pt x="337" y="593"/>
                    <a:pt x="358" y="589"/>
                  </a:cubicBezTo>
                  <a:cubicBezTo>
                    <a:pt x="362" y="598"/>
                    <a:pt x="362" y="598"/>
                    <a:pt x="362" y="598"/>
                  </a:cubicBezTo>
                  <a:cubicBezTo>
                    <a:pt x="362" y="618"/>
                    <a:pt x="362" y="618"/>
                    <a:pt x="362" y="618"/>
                  </a:cubicBezTo>
                  <a:cubicBezTo>
                    <a:pt x="365" y="636"/>
                    <a:pt x="365" y="636"/>
                    <a:pt x="365" y="636"/>
                  </a:cubicBezTo>
                  <a:cubicBezTo>
                    <a:pt x="381" y="626"/>
                    <a:pt x="381" y="626"/>
                    <a:pt x="381" y="626"/>
                  </a:cubicBezTo>
                  <a:cubicBezTo>
                    <a:pt x="388" y="615"/>
                    <a:pt x="388" y="615"/>
                    <a:pt x="388" y="615"/>
                  </a:cubicBezTo>
                  <a:cubicBezTo>
                    <a:pt x="413" y="607"/>
                    <a:pt x="413" y="607"/>
                    <a:pt x="413" y="607"/>
                  </a:cubicBezTo>
                  <a:cubicBezTo>
                    <a:pt x="442" y="609"/>
                    <a:pt x="442" y="609"/>
                    <a:pt x="442" y="609"/>
                  </a:cubicBezTo>
                  <a:cubicBezTo>
                    <a:pt x="442" y="610"/>
                    <a:pt x="477" y="632"/>
                    <a:pt x="482" y="637"/>
                  </a:cubicBezTo>
                  <a:cubicBezTo>
                    <a:pt x="486" y="642"/>
                    <a:pt x="492" y="651"/>
                    <a:pt x="492" y="651"/>
                  </a:cubicBezTo>
                  <a:cubicBezTo>
                    <a:pt x="511" y="646"/>
                    <a:pt x="511" y="646"/>
                    <a:pt x="511" y="646"/>
                  </a:cubicBezTo>
                  <a:cubicBezTo>
                    <a:pt x="513" y="644"/>
                    <a:pt x="513" y="644"/>
                    <a:pt x="513" y="644"/>
                  </a:cubicBezTo>
                  <a:cubicBezTo>
                    <a:pt x="513" y="618"/>
                    <a:pt x="513" y="618"/>
                    <a:pt x="513" y="618"/>
                  </a:cubicBezTo>
                  <a:cubicBezTo>
                    <a:pt x="449" y="465"/>
                    <a:pt x="449" y="465"/>
                    <a:pt x="449" y="465"/>
                  </a:cubicBezTo>
                  <a:cubicBezTo>
                    <a:pt x="513" y="436"/>
                    <a:pt x="513" y="436"/>
                    <a:pt x="513" y="436"/>
                  </a:cubicBezTo>
                  <a:cubicBezTo>
                    <a:pt x="513" y="163"/>
                    <a:pt x="513" y="163"/>
                    <a:pt x="513" y="163"/>
                  </a:cubicBezTo>
                  <a:cubicBezTo>
                    <a:pt x="510" y="163"/>
                    <a:pt x="506" y="164"/>
                    <a:pt x="501" y="164"/>
                  </a:cubicBezTo>
                  <a:cubicBezTo>
                    <a:pt x="494" y="176"/>
                    <a:pt x="494" y="176"/>
                    <a:pt x="494" y="176"/>
                  </a:cubicBezTo>
                  <a:cubicBezTo>
                    <a:pt x="443" y="167"/>
                    <a:pt x="443" y="167"/>
                    <a:pt x="443" y="167"/>
                  </a:cubicBezTo>
                  <a:cubicBezTo>
                    <a:pt x="426" y="157"/>
                    <a:pt x="426" y="157"/>
                    <a:pt x="426" y="157"/>
                  </a:cubicBezTo>
                  <a:cubicBezTo>
                    <a:pt x="413" y="166"/>
                    <a:pt x="416" y="162"/>
                    <a:pt x="405" y="174"/>
                  </a:cubicBezTo>
                  <a:cubicBezTo>
                    <a:pt x="375" y="166"/>
                    <a:pt x="375" y="166"/>
                    <a:pt x="375" y="166"/>
                  </a:cubicBezTo>
                  <a:cubicBezTo>
                    <a:pt x="356" y="175"/>
                    <a:pt x="356" y="175"/>
                    <a:pt x="356" y="175"/>
                  </a:cubicBezTo>
                  <a:cubicBezTo>
                    <a:pt x="334" y="197"/>
                    <a:pt x="334" y="197"/>
                    <a:pt x="334" y="197"/>
                  </a:cubicBezTo>
                  <a:cubicBezTo>
                    <a:pt x="297" y="195"/>
                    <a:pt x="297" y="195"/>
                    <a:pt x="297" y="195"/>
                  </a:cubicBezTo>
                  <a:cubicBezTo>
                    <a:pt x="289" y="184"/>
                    <a:pt x="289" y="184"/>
                    <a:pt x="289" y="184"/>
                  </a:cubicBezTo>
                  <a:cubicBezTo>
                    <a:pt x="287" y="194"/>
                    <a:pt x="287" y="194"/>
                    <a:pt x="287" y="194"/>
                  </a:cubicBezTo>
                  <a:cubicBezTo>
                    <a:pt x="295" y="204"/>
                    <a:pt x="295" y="204"/>
                    <a:pt x="295" y="204"/>
                  </a:cubicBezTo>
                  <a:cubicBezTo>
                    <a:pt x="281" y="211"/>
                    <a:pt x="281" y="211"/>
                    <a:pt x="281" y="211"/>
                  </a:cubicBezTo>
                  <a:cubicBezTo>
                    <a:pt x="276" y="197"/>
                    <a:pt x="276" y="197"/>
                    <a:pt x="276" y="197"/>
                  </a:cubicBezTo>
                  <a:cubicBezTo>
                    <a:pt x="264" y="182"/>
                    <a:pt x="264" y="182"/>
                    <a:pt x="264" y="182"/>
                  </a:cubicBezTo>
                  <a:cubicBezTo>
                    <a:pt x="246" y="178"/>
                    <a:pt x="246" y="178"/>
                    <a:pt x="246" y="178"/>
                  </a:cubicBezTo>
                  <a:cubicBezTo>
                    <a:pt x="236" y="171"/>
                    <a:pt x="236" y="171"/>
                    <a:pt x="236" y="171"/>
                  </a:cubicBezTo>
                  <a:cubicBezTo>
                    <a:pt x="234" y="170"/>
                    <a:pt x="197" y="174"/>
                    <a:pt x="190" y="175"/>
                  </a:cubicBezTo>
                  <a:cubicBezTo>
                    <a:pt x="181" y="169"/>
                    <a:pt x="180" y="169"/>
                    <a:pt x="170" y="164"/>
                  </a:cubicBezTo>
                  <a:cubicBezTo>
                    <a:pt x="160" y="172"/>
                    <a:pt x="160" y="172"/>
                    <a:pt x="160" y="172"/>
                  </a:cubicBezTo>
                  <a:cubicBezTo>
                    <a:pt x="160" y="172"/>
                    <a:pt x="155" y="181"/>
                    <a:pt x="147" y="181"/>
                  </a:cubicBezTo>
                  <a:cubicBezTo>
                    <a:pt x="138" y="181"/>
                    <a:pt x="139" y="169"/>
                    <a:pt x="139" y="169"/>
                  </a:cubicBezTo>
                  <a:cubicBezTo>
                    <a:pt x="126" y="171"/>
                    <a:pt x="126" y="171"/>
                    <a:pt x="126" y="171"/>
                  </a:cubicBezTo>
                  <a:cubicBezTo>
                    <a:pt x="109" y="195"/>
                    <a:pt x="109" y="195"/>
                    <a:pt x="109" y="195"/>
                  </a:cubicBezTo>
                  <a:cubicBezTo>
                    <a:pt x="88" y="213"/>
                    <a:pt x="88" y="213"/>
                    <a:pt x="88" y="213"/>
                  </a:cubicBezTo>
                  <a:cubicBezTo>
                    <a:pt x="76" y="231"/>
                    <a:pt x="76" y="231"/>
                    <a:pt x="76" y="231"/>
                  </a:cubicBezTo>
                  <a:cubicBezTo>
                    <a:pt x="53" y="240"/>
                    <a:pt x="53" y="240"/>
                    <a:pt x="53" y="240"/>
                  </a:cubicBezTo>
                  <a:cubicBezTo>
                    <a:pt x="54" y="248"/>
                    <a:pt x="54" y="248"/>
                    <a:pt x="54" y="248"/>
                  </a:cubicBezTo>
                  <a:cubicBezTo>
                    <a:pt x="77" y="268"/>
                    <a:pt x="77" y="268"/>
                    <a:pt x="77" y="268"/>
                  </a:cubicBezTo>
                  <a:cubicBezTo>
                    <a:pt x="61" y="279"/>
                    <a:pt x="61" y="279"/>
                    <a:pt x="61" y="279"/>
                  </a:cubicBezTo>
                  <a:cubicBezTo>
                    <a:pt x="37" y="254"/>
                    <a:pt x="46" y="273"/>
                    <a:pt x="16" y="250"/>
                  </a:cubicBezTo>
                  <a:cubicBezTo>
                    <a:pt x="11" y="268"/>
                    <a:pt x="10" y="263"/>
                    <a:pt x="13" y="278"/>
                  </a:cubicBezTo>
                  <a:cubicBezTo>
                    <a:pt x="0" y="287"/>
                    <a:pt x="0" y="287"/>
                    <a:pt x="0" y="287"/>
                  </a:cubicBezTo>
                  <a:cubicBezTo>
                    <a:pt x="7" y="314"/>
                    <a:pt x="2" y="305"/>
                    <a:pt x="19" y="323"/>
                  </a:cubicBezTo>
                  <a:cubicBezTo>
                    <a:pt x="9" y="344"/>
                    <a:pt x="11" y="335"/>
                    <a:pt x="12" y="360"/>
                  </a:cubicBezTo>
                  <a:cubicBezTo>
                    <a:pt x="35" y="367"/>
                    <a:pt x="35" y="367"/>
                    <a:pt x="35" y="367"/>
                  </a:cubicBezTo>
                  <a:cubicBezTo>
                    <a:pt x="41" y="381"/>
                    <a:pt x="41" y="381"/>
                    <a:pt x="41" y="381"/>
                  </a:cubicBezTo>
                  <a:cubicBezTo>
                    <a:pt x="56" y="388"/>
                    <a:pt x="56" y="388"/>
                    <a:pt x="56" y="388"/>
                  </a:cubicBezTo>
                  <a:cubicBezTo>
                    <a:pt x="71" y="378"/>
                    <a:pt x="71" y="378"/>
                    <a:pt x="71" y="378"/>
                  </a:cubicBezTo>
                  <a:cubicBezTo>
                    <a:pt x="93" y="389"/>
                    <a:pt x="93" y="389"/>
                    <a:pt x="93" y="389"/>
                  </a:cubicBezTo>
                  <a:cubicBezTo>
                    <a:pt x="122" y="411"/>
                    <a:pt x="122" y="411"/>
                    <a:pt x="122" y="411"/>
                  </a:cubicBezTo>
                  <a:cubicBezTo>
                    <a:pt x="139" y="432"/>
                    <a:pt x="139" y="432"/>
                    <a:pt x="139" y="432"/>
                  </a:cubicBezTo>
                  <a:cubicBezTo>
                    <a:pt x="129" y="424"/>
                    <a:pt x="129" y="424"/>
                    <a:pt x="129" y="424"/>
                  </a:cubicBezTo>
                  <a:cubicBezTo>
                    <a:pt x="123" y="427"/>
                    <a:pt x="123" y="427"/>
                    <a:pt x="123" y="427"/>
                  </a:cubicBezTo>
                  <a:cubicBezTo>
                    <a:pt x="127" y="434"/>
                    <a:pt x="127" y="434"/>
                    <a:pt x="127" y="434"/>
                  </a:cubicBezTo>
                  <a:cubicBezTo>
                    <a:pt x="151" y="441"/>
                    <a:pt x="151" y="441"/>
                    <a:pt x="151" y="441"/>
                  </a:cubicBezTo>
                  <a:close/>
                  <a:moveTo>
                    <a:pt x="513" y="0"/>
                  </a:moveTo>
                  <a:cubicBezTo>
                    <a:pt x="513" y="0"/>
                    <a:pt x="513" y="0"/>
                    <a:pt x="513" y="0"/>
                  </a:cubicBezTo>
                  <a:cubicBezTo>
                    <a:pt x="499" y="5"/>
                    <a:pt x="499" y="5"/>
                    <a:pt x="499" y="5"/>
                  </a:cubicBezTo>
                  <a:cubicBezTo>
                    <a:pt x="497" y="5"/>
                    <a:pt x="469" y="1"/>
                    <a:pt x="470" y="10"/>
                  </a:cubicBezTo>
                  <a:cubicBezTo>
                    <a:pt x="471" y="15"/>
                    <a:pt x="476" y="16"/>
                    <a:pt x="476" y="16"/>
                  </a:cubicBezTo>
                  <a:cubicBezTo>
                    <a:pt x="489" y="28"/>
                    <a:pt x="489" y="28"/>
                    <a:pt x="489" y="28"/>
                  </a:cubicBezTo>
                  <a:cubicBezTo>
                    <a:pt x="488" y="35"/>
                    <a:pt x="488" y="35"/>
                    <a:pt x="488" y="35"/>
                  </a:cubicBezTo>
                  <a:cubicBezTo>
                    <a:pt x="496" y="37"/>
                    <a:pt x="496" y="37"/>
                    <a:pt x="496" y="37"/>
                  </a:cubicBezTo>
                  <a:cubicBezTo>
                    <a:pt x="513" y="37"/>
                    <a:pt x="513" y="37"/>
                    <a:pt x="513" y="37"/>
                  </a:cubicBezTo>
                  <a:cubicBezTo>
                    <a:pt x="513" y="0"/>
                    <a:pt x="513" y="0"/>
                    <a:pt x="513" y="0"/>
                  </a:cubicBezTo>
                  <a:close/>
                  <a:moveTo>
                    <a:pt x="513" y="49"/>
                  </a:moveTo>
                  <a:cubicBezTo>
                    <a:pt x="513" y="49"/>
                    <a:pt x="513" y="49"/>
                    <a:pt x="513" y="49"/>
                  </a:cubicBezTo>
                  <a:cubicBezTo>
                    <a:pt x="503" y="50"/>
                    <a:pt x="492" y="52"/>
                    <a:pt x="490" y="53"/>
                  </a:cubicBezTo>
                  <a:cubicBezTo>
                    <a:pt x="479" y="65"/>
                    <a:pt x="479" y="65"/>
                    <a:pt x="479" y="65"/>
                  </a:cubicBezTo>
                  <a:cubicBezTo>
                    <a:pt x="492" y="82"/>
                    <a:pt x="492" y="82"/>
                    <a:pt x="492" y="82"/>
                  </a:cubicBezTo>
                  <a:cubicBezTo>
                    <a:pt x="491" y="93"/>
                    <a:pt x="491" y="93"/>
                    <a:pt x="491" y="93"/>
                  </a:cubicBezTo>
                  <a:cubicBezTo>
                    <a:pt x="480" y="101"/>
                    <a:pt x="480" y="101"/>
                    <a:pt x="480" y="101"/>
                  </a:cubicBezTo>
                  <a:cubicBezTo>
                    <a:pt x="489" y="110"/>
                    <a:pt x="489" y="110"/>
                    <a:pt x="489" y="110"/>
                  </a:cubicBezTo>
                  <a:cubicBezTo>
                    <a:pt x="505" y="110"/>
                    <a:pt x="505" y="110"/>
                    <a:pt x="505" y="110"/>
                  </a:cubicBezTo>
                  <a:cubicBezTo>
                    <a:pt x="513" y="116"/>
                    <a:pt x="513" y="116"/>
                    <a:pt x="513" y="116"/>
                  </a:cubicBezTo>
                  <a:lnTo>
                    <a:pt x="513" y="49"/>
                  </a:lnTo>
                  <a:close/>
                </a:path>
              </a:pathLst>
            </a:custGeom>
            <a:grp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146" name="Round Same Side Corner Rectangle 145"/>
          <p:cNvSpPr/>
          <p:nvPr/>
        </p:nvSpPr>
        <p:spPr>
          <a:xfrm rot="5400000">
            <a:off x="3628786" y="7356087"/>
            <a:ext cx="639864" cy="2141433"/>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Calibri Light"/>
            </a:endParaRPr>
          </a:p>
        </p:txBody>
      </p:sp>
      <p:grpSp>
        <p:nvGrpSpPr>
          <p:cNvPr id="147" name="Group 18"/>
          <p:cNvGrpSpPr>
            <a:grpSpLocks noChangeAspect="1"/>
          </p:cNvGrpSpPr>
          <p:nvPr/>
        </p:nvGrpSpPr>
        <p:grpSpPr bwMode="auto">
          <a:xfrm flipH="1">
            <a:off x="7021521" y="9625770"/>
            <a:ext cx="446836" cy="839760"/>
            <a:chOff x="3241" y="1291"/>
            <a:chExt cx="421" cy="791"/>
          </a:xfrm>
          <a:solidFill>
            <a:schemeClr val="accent3"/>
          </a:solidFill>
        </p:grpSpPr>
        <p:sp>
          <p:nvSpPr>
            <p:cNvPr id="148"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4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sp>
        <p:nvSpPr>
          <p:cNvPr id="150" name="Rectangle 149"/>
          <p:cNvSpPr/>
          <p:nvPr/>
        </p:nvSpPr>
        <p:spPr>
          <a:xfrm>
            <a:off x="3463560" y="8136448"/>
            <a:ext cx="1122377"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Male</a:t>
            </a:r>
            <a:endParaRPr lang="bg-BG" sz="2400" dirty="0">
              <a:solidFill>
                <a:schemeClr val="bg1"/>
              </a:solidFill>
              <a:latin typeface="Lato Regular"/>
              <a:cs typeface="Lato Regular"/>
            </a:endParaRPr>
          </a:p>
        </p:txBody>
      </p:sp>
      <p:sp>
        <p:nvSpPr>
          <p:cNvPr id="151" name="Round Same Side Corner Rectangle 150"/>
          <p:cNvSpPr/>
          <p:nvPr/>
        </p:nvSpPr>
        <p:spPr>
          <a:xfrm rot="5400000">
            <a:off x="9190039" y="7375495"/>
            <a:ext cx="639864" cy="2141433"/>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r"/>
            <a:endParaRPr lang="bg-BG" dirty="0">
              <a:latin typeface="Calibri Light"/>
            </a:endParaRPr>
          </a:p>
        </p:txBody>
      </p:sp>
      <p:sp>
        <p:nvSpPr>
          <p:cNvPr id="153" name="Rectangle 152"/>
          <p:cNvSpPr/>
          <p:nvPr/>
        </p:nvSpPr>
        <p:spPr>
          <a:xfrm>
            <a:off x="8812760" y="8108381"/>
            <a:ext cx="1416606" cy="590895"/>
          </a:xfrm>
          <a:prstGeom prst="rect">
            <a:avLst/>
          </a:prstGeom>
        </p:spPr>
        <p:txBody>
          <a:bodyPr wrap="none" lIns="219419" tIns="109710" rIns="219419" bIns="109710">
            <a:spAutoFit/>
          </a:bodyPr>
          <a:lstStyle/>
          <a:p>
            <a:r>
              <a:rPr lang="en-US" sz="2400" dirty="0" smtClean="0">
                <a:solidFill>
                  <a:schemeClr val="bg1"/>
                </a:solidFill>
                <a:latin typeface="Lato Regular"/>
                <a:ea typeface="Open Sans Light" panose="020B0306030504020204" pitchFamily="34" charset="0"/>
                <a:cs typeface="Lato Regular"/>
              </a:rPr>
              <a:t>Female</a:t>
            </a:r>
            <a:endParaRPr lang="bg-BG" sz="2400" dirty="0">
              <a:solidFill>
                <a:schemeClr val="bg1"/>
              </a:solidFill>
              <a:latin typeface="Lato Regular"/>
              <a:cs typeface="Lato Regular"/>
            </a:endParaRPr>
          </a:p>
        </p:txBody>
      </p:sp>
      <p:grpSp>
        <p:nvGrpSpPr>
          <p:cNvPr id="174" name="Group 18"/>
          <p:cNvGrpSpPr>
            <a:grpSpLocks noChangeAspect="1"/>
          </p:cNvGrpSpPr>
          <p:nvPr/>
        </p:nvGrpSpPr>
        <p:grpSpPr bwMode="auto">
          <a:xfrm flipH="1">
            <a:off x="7516673" y="9625770"/>
            <a:ext cx="446836" cy="839760"/>
            <a:chOff x="3241" y="1291"/>
            <a:chExt cx="421" cy="791"/>
          </a:xfrm>
          <a:solidFill>
            <a:schemeClr val="accent3"/>
          </a:solidFill>
        </p:grpSpPr>
        <p:sp>
          <p:nvSpPr>
            <p:cNvPr id="175"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76"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77" name="Group 18"/>
          <p:cNvGrpSpPr>
            <a:grpSpLocks noChangeAspect="1"/>
          </p:cNvGrpSpPr>
          <p:nvPr/>
        </p:nvGrpSpPr>
        <p:grpSpPr bwMode="auto">
          <a:xfrm flipH="1">
            <a:off x="8011824" y="9625770"/>
            <a:ext cx="446836" cy="839760"/>
            <a:chOff x="3241" y="1291"/>
            <a:chExt cx="421" cy="791"/>
          </a:xfrm>
          <a:solidFill>
            <a:schemeClr val="accent3"/>
          </a:solidFill>
        </p:grpSpPr>
        <p:sp>
          <p:nvSpPr>
            <p:cNvPr id="178"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8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186" name="Group 18"/>
          <p:cNvGrpSpPr>
            <a:grpSpLocks noChangeAspect="1"/>
          </p:cNvGrpSpPr>
          <p:nvPr/>
        </p:nvGrpSpPr>
        <p:grpSpPr bwMode="auto">
          <a:xfrm flipH="1">
            <a:off x="8506976" y="9625770"/>
            <a:ext cx="446836" cy="839760"/>
            <a:chOff x="3241" y="1291"/>
            <a:chExt cx="421" cy="791"/>
          </a:xfrm>
          <a:solidFill>
            <a:schemeClr val="accent3"/>
          </a:solidFill>
        </p:grpSpPr>
        <p:sp>
          <p:nvSpPr>
            <p:cNvPr id="187"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18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20" name="Group 18"/>
          <p:cNvGrpSpPr>
            <a:grpSpLocks noChangeAspect="1"/>
          </p:cNvGrpSpPr>
          <p:nvPr/>
        </p:nvGrpSpPr>
        <p:grpSpPr bwMode="auto">
          <a:xfrm flipH="1">
            <a:off x="9002128" y="9625770"/>
            <a:ext cx="446836" cy="839760"/>
            <a:chOff x="3241" y="1291"/>
            <a:chExt cx="421" cy="791"/>
          </a:xfrm>
          <a:solidFill>
            <a:schemeClr val="accent3"/>
          </a:solidFill>
        </p:grpSpPr>
        <p:sp>
          <p:nvSpPr>
            <p:cNvPr id="221"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22"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23" name="Group 18"/>
          <p:cNvGrpSpPr>
            <a:grpSpLocks noChangeAspect="1"/>
          </p:cNvGrpSpPr>
          <p:nvPr/>
        </p:nvGrpSpPr>
        <p:grpSpPr bwMode="auto">
          <a:xfrm flipH="1">
            <a:off x="9497280" y="9648050"/>
            <a:ext cx="446836" cy="839760"/>
            <a:chOff x="3241" y="1291"/>
            <a:chExt cx="421" cy="791"/>
          </a:xfrm>
          <a:solidFill>
            <a:schemeClr val="bg1">
              <a:lumMod val="85000"/>
            </a:schemeClr>
          </a:solidFill>
        </p:grpSpPr>
        <p:sp>
          <p:nvSpPr>
            <p:cNvPr id="224"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25"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26" name="Group 13"/>
          <p:cNvGrpSpPr>
            <a:grpSpLocks noChangeAspect="1"/>
          </p:cNvGrpSpPr>
          <p:nvPr/>
        </p:nvGrpSpPr>
        <p:grpSpPr bwMode="auto">
          <a:xfrm flipH="1">
            <a:off x="1511627" y="9610519"/>
            <a:ext cx="358743" cy="829145"/>
            <a:chOff x="3696" y="1271"/>
            <a:chExt cx="338" cy="781"/>
          </a:xfrm>
          <a:solidFill>
            <a:schemeClr val="accent2"/>
          </a:solidFill>
        </p:grpSpPr>
        <p:sp>
          <p:nvSpPr>
            <p:cNvPr id="22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28"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65" name="Group 13"/>
          <p:cNvGrpSpPr>
            <a:grpSpLocks noChangeAspect="1"/>
          </p:cNvGrpSpPr>
          <p:nvPr/>
        </p:nvGrpSpPr>
        <p:grpSpPr bwMode="auto">
          <a:xfrm flipH="1">
            <a:off x="2009082" y="9610519"/>
            <a:ext cx="358743" cy="829145"/>
            <a:chOff x="3696" y="1271"/>
            <a:chExt cx="338" cy="781"/>
          </a:xfrm>
          <a:solidFill>
            <a:schemeClr val="accent2"/>
          </a:solidFill>
        </p:grpSpPr>
        <p:sp>
          <p:nvSpPr>
            <p:cNvPr id="266"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67"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68" name="Group 13"/>
          <p:cNvGrpSpPr>
            <a:grpSpLocks noChangeAspect="1"/>
          </p:cNvGrpSpPr>
          <p:nvPr/>
        </p:nvGrpSpPr>
        <p:grpSpPr bwMode="auto">
          <a:xfrm flipH="1">
            <a:off x="2506537" y="9610519"/>
            <a:ext cx="358743" cy="829145"/>
            <a:chOff x="3696" y="1271"/>
            <a:chExt cx="338" cy="781"/>
          </a:xfrm>
          <a:solidFill>
            <a:schemeClr val="accent2"/>
          </a:solidFill>
        </p:grpSpPr>
        <p:sp>
          <p:nvSpPr>
            <p:cNvPr id="269"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70"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71" name="Group 13"/>
          <p:cNvGrpSpPr>
            <a:grpSpLocks noChangeAspect="1"/>
          </p:cNvGrpSpPr>
          <p:nvPr/>
        </p:nvGrpSpPr>
        <p:grpSpPr bwMode="auto">
          <a:xfrm flipH="1">
            <a:off x="3003992" y="9610519"/>
            <a:ext cx="358743" cy="829145"/>
            <a:chOff x="3696" y="1271"/>
            <a:chExt cx="338" cy="781"/>
          </a:xfrm>
          <a:solidFill>
            <a:schemeClr val="accent2"/>
          </a:solidFill>
        </p:grpSpPr>
        <p:sp>
          <p:nvSpPr>
            <p:cNvPr id="272"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73"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74" name="Group 13"/>
          <p:cNvGrpSpPr>
            <a:grpSpLocks noChangeAspect="1"/>
          </p:cNvGrpSpPr>
          <p:nvPr/>
        </p:nvGrpSpPr>
        <p:grpSpPr bwMode="auto">
          <a:xfrm flipH="1">
            <a:off x="3501448" y="9610519"/>
            <a:ext cx="358743" cy="829145"/>
            <a:chOff x="3696" y="1271"/>
            <a:chExt cx="338" cy="781"/>
          </a:xfrm>
          <a:solidFill>
            <a:schemeClr val="accent2"/>
          </a:solidFill>
        </p:grpSpPr>
        <p:sp>
          <p:nvSpPr>
            <p:cNvPr id="275"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76"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77" name="Group 13"/>
          <p:cNvGrpSpPr>
            <a:grpSpLocks noChangeAspect="1"/>
          </p:cNvGrpSpPr>
          <p:nvPr/>
        </p:nvGrpSpPr>
        <p:grpSpPr bwMode="auto">
          <a:xfrm flipH="1">
            <a:off x="3996374" y="9597072"/>
            <a:ext cx="358743" cy="829145"/>
            <a:chOff x="3696" y="1271"/>
            <a:chExt cx="338" cy="781"/>
          </a:xfrm>
          <a:solidFill>
            <a:schemeClr val="bg1">
              <a:lumMod val="85000"/>
            </a:schemeClr>
          </a:solidFill>
        </p:grpSpPr>
        <p:sp>
          <p:nvSpPr>
            <p:cNvPr id="278"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79"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80" name="Group 13"/>
          <p:cNvGrpSpPr>
            <a:grpSpLocks noChangeAspect="1"/>
          </p:cNvGrpSpPr>
          <p:nvPr/>
        </p:nvGrpSpPr>
        <p:grpSpPr bwMode="auto">
          <a:xfrm flipH="1">
            <a:off x="4496715" y="9597072"/>
            <a:ext cx="358743" cy="829145"/>
            <a:chOff x="3696" y="1271"/>
            <a:chExt cx="338" cy="781"/>
          </a:xfrm>
          <a:solidFill>
            <a:schemeClr val="bg1">
              <a:lumMod val="85000"/>
            </a:schemeClr>
          </a:solidFill>
        </p:grpSpPr>
        <p:sp>
          <p:nvSpPr>
            <p:cNvPr id="28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82"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83" name="Group 13"/>
          <p:cNvGrpSpPr>
            <a:grpSpLocks noChangeAspect="1"/>
          </p:cNvGrpSpPr>
          <p:nvPr/>
        </p:nvGrpSpPr>
        <p:grpSpPr bwMode="auto">
          <a:xfrm flipH="1">
            <a:off x="4997057" y="9597072"/>
            <a:ext cx="358743" cy="829145"/>
            <a:chOff x="3696" y="1271"/>
            <a:chExt cx="338" cy="781"/>
          </a:xfrm>
          <a:solidFill>
            <a:schemeClr val="bg1">
              <a:lumMod val="85000"/>
            </a:schemeClr>
          </a:solidFill>
        </p:grpSpPr>
        <p:sp>
          <p:nvSpPr>
            <p:cNvPr id="284"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85"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86" name="Group 13"/>
          <p:cNvGrpSpPr>
            <a:grpSpLocks noChangeAspect="1"/>
          </p:cNvGrpSpPr>
          <p:nvPr/>
        </p:nvGrpSpPr>
        <p:grpSpPr bwMode="auto">
          <a:xfrm flipH="1">
            <a:off x="5497401" y="9597072"/>
            <a:ext cx="358743" cy="829145"/>
            <a:chOff x="3696" y="1271"/>
            <a:chExt cx="338" cy="781"/>
          </a:xfrm>
          <a:solidFill>
            <a:schemeClr val="bg1">
              <a:lumMod val="85000"/>
            </a:schemeClr>
          </a:solidFill>
        </p:grpSpPr>
        <p:sp>
          <p:nvSpPr>
            <p:cNvPr id="287"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88"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89" name="Group 13"/>
          <p:cNvGrpSpPr>
            <a:grpSpLocks noChangeAspect="1"/>
          </p:cNvGrpSpPr>
          <p:nvPr/>
        </p:nvGrpSpPr>
        <p:grpSpPr bwMode="auto">
          <a:xfrm flipH="1">
            <a:off x="6010802" y="9597072"/>
            <a:ext cx="358743" cy="829145"/>
            <a:chOff x="3696" y="1271"/>
            <a:chExt cx="338" cy="781"/>
          </a:xfrm>
          <a:solidFill>
            <a:schemeClr val="bg1">
              <a:lumMod val="85000"/>
            </a:schemeClr>
          </a:solidFill>
        </p:grpSpPr>
        <p:sp>
          <p:nvSpPr>
            <p:cNvPr id="290"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91"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92" name="Group 18"/>
          <p:cNvGrpSpPr>
            <a:grpSpLocks noChangeAspect="1"/>
          </p:cNvGrpSpPr>
          <p:nvPr/>
        </p:nvGrpSpPr>
        <p:grpSpPr bwMode="auto">
          <a:xfrm flipH="1">
            <a:off x="10021702" y="9618745"/>
            <a:ext cx="446836" cy="839760"/>
            <a:chOff x="3241" y="1291"/>
            <a:chExt cx="421" cy="791"/>
          </a:xfrm>
          <a:solidFill>
            <a:schemeClr val="bg1">
              <a:lumMod val="85000"/>
            </a:schemeClr>
          </a:solidFill>
        </p:grpSpPr>
        <p:sp>
          <p:nvSpPr>
            <p:cNvPr id="293"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94"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95" name="Group 18"/>
          <p:cNvGrpSpPr>
            <a:grpSpLocks noChangeAspect="1"/>
          </p:cNvGrpSpPr>
          <p:nvPr/>
        </p:nvGrpSpPr>
        <p:grpSpPr bwMode="auto">
          <a:xfrm flipH="1">
            <a:off x="10516854" y="9641025"/>
            <a:ext cx="446836" cy="839760"/>
            <a:chOff x="3241" y="1291"/>
            <a:chExt cx="421" cy="791"/>
          </a:xfrm>
          <a:solidFill>
            <a:schemeClr val="bg1">
              <a:lumMod val="85000"/>
            </a:schemeClr>
          </a:solidFill>
        </p:grpSpPr>
        <p:sp>
          <p:nvSpPr>
            <p:cNvPr id="296"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297"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298" name="Group 18"/>
          <p:cNvGrpSpPr>
            <a:grpSpLocks noChangeAspect="1"/>
          </p:cNvGrpSpPr>
          <p:nvPr/>
        </p:nvGrpSpPr>
        <p:grpSpPr bwMode="auto">
          <a:xfrm flipH="1">
            <a:off x="11012005" y="9641025"/>
            <a:ext cx="446836" cy="839760"/>
            <a:chOff x="3241" y="1291"/>
            <a:chExt cx="421" cy="791"/>
          </a:xfrm>
          <a:solidFill>
            <a:schemeClr val="bg1">
              <a:lumMod val="85000"/>
            </a:schemeClr>
          </a:solidFill>
        </p:grpSpPr>
        <p:sp>
          <p:nvSpPr>
            <p:cNvPr id="299"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00"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01" name="Group 18"/>
          <p:cNvGrpSpPr>
            <a:grpSpLocks noChangeAspect="1"/>
          </p:cNvGrpSpPr>
          <p:nvPr/>
        </p:nvGrpSpPr>
        <p:grpSpPr bwMode="auto">
          <a:xfrm flipH="1">
            <a:off x="11507157" y="9641025"/>
            <a:ext cx="446836" cy="839760"/>
            <a:chOff x="3241" y="1291"/>
            <a:chExt cx="421" cy="791"/>
          </a:xfrm>
          <a:solidFill>
            <a:schemeClr val="bg1">
              <a:lumMod val="85000"/>
            </a:schemeClr>
          </a:solidFill>
        </p:grpSpPr>
        <p:sp>
          <p:nvSpPr>
            <p:cNvPr id="302"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03"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04" name="Group 303"/>
          <p:cNvGrpSpPr/>
          <p:nvPr/>
        </p:nvGrpSpPr>
        <p:grpSpPr>
          <a:xfrm>
            <a:off x="1503677" y="3844360"/>
            <a:ext cx="12995458" cy="3905914"/>
            <a:chOff x="9320045" y="3668325"/>
            <a:chExt cx="12995458" cy="3905914"/>
          </a:xfrm>
        </p:grpSpPr>
        <p:sp>
          <p:nvSpPr>
            <p:cNvPr id="305" name="Subtitle 2"/>
            <p:cNvSpPr txBox="1">
              <a:spLocks/>
            </p:cNvSpPr>
            <p:nvPr/>
          </p:nvSpPr>
          <p:spPr>
            <a:xfrm>
              <a:off x="9333577" y="4362938"/>
              <a:ext cx="9851337" cy="32113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just">
                <a:lnSpc>
                  <a:spcPct val="130000"/>
                </a:lnSpc>
                <a:buNone/>
              </a:pPr>
              <a:r>
                <a:rPr lang="en-US" sz="2400" dirty="0" smtClean="0">
                  <a:latin typeface="Calibri Light"/>
                  <a:cs typeface="Lato Regular"/>
                </a:rPr>
                <a:t>Lorem </a:t>
              </a:r>
              <a:r>
                <a:rPr lang="en-US" sz="2400" dirty="0">
                  <a:latin typeface="Calibri Light"/>
                  <a:cs typeface="Lato Regular"/>
                </a:rPr>
                <a:t>ipsum dolor sit amet, consectetur adipiscing elit. In in tortor in urna pulvinar blandit. Aliquam dolor nulla, interdum non quam ac, ultricies porttitor tellus. Vivamus vitae vestibulum mauris. In ut congue arcu. In lectus nibh, ultricies a elit ac, laoreet dictum nulla. Proin sed nisi justo. Cras quis placerat ipsum. </a:t>
              </a:r>
            </a:p>
          </p:txBody>
        </p:sp>
        <p:sp>
          <p:nvSpPr>
            <p:cNvPr id="306" name="Subtitle 2"/>
            <p:cNvSpPr txBox="1">
              <a:spLocks/>
            </p:cNvSpPr>
            <p:nvPr/>
          </p:nvSpPr>
          <p:spPr>
            <a:xfrm>
              <a:off x="9320045" y="3668325"/>
              <a:ext cx="12995458" cy="1100299"/>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3700" b="1" dirty="0" smtClean="0">
                  <a:latin typeface="Lato Regular"/>
                  <a:cs typeface="Lato Regular"/>
                </a:rPr>
                <a:t>Population</a:t>
              </a:r>
              <a:endParaRPr lang="en-US" sz="2900" b="1" dirty="0">
                <a:latin typeface="Lato Regular"/>
                <a:cs typeface="Lato Regular"/>
              </a:endParaRPr>
            </a:p>
          </p:txBody>
        </p:sp>
      </p:grpSp>
      <p:grpSp>
        <p:nvGrpSpPr>
          <p:cNvPr id="307" name="Group 18"/>
          <p:cNvGrpSpPr>
            <a:grpSpLocks noChangeAspect="1"/>
          </p:cNvGrpSpPr>
          <p:nvPr/>
        </p:nvGrpSpPr>
        <p:grpSpPr bwMode="auto">
          <a:xfrm flipH="1">
            <a:off x="9273305" y="7186784"/>
            <a:ext cx="446836" cy="839760"/>
            <a:chOff x="3241" y="1291"/>
            <a:chExt cx="421" cy="791"/>
          </a:xfrm>
          <a:solidFill>
            <a:schemeClr val="accent3"/>
          </a:solidFill>
        </p:grpSpPr>
        <p:sp>
          <p:nvSpPr>
            <p:cNvPr id="308" name="Freeform 19"/>
            <p:cNvSpPr>
              <a:spLocks/>
            </p:cNvSpPr>
            <p:nvPr/>
          </p:nvSpPr>
          <p:spPr bwMode="auto">
            <a:xfrm>
              <a:off x="3241" y="1432"/>
              <a:ext cx="421" cy="650"/>
            </a:xfrm>
            <a:custGeom>
              <a:avLst/>
              <a:gdLst>
                <a:gd name="T0" fmla="*/ 113 w 175"/>
                <a:gd name="T1" fmla="*/ 0 h 273"/>
                <a:gd name="T2" fmla="*/ 148 w 175"/>
                <a:gd name="T3" fmla="*/ 24 h 273"/>
                <a:gd name="T4" fmla="*/ 171 w 175"/>
                <a:gd name="T5" fmla="*/ 99 h 273"/>
                <a:gd name="T6" fmla="*/ 150 w 175"/>
                <a:gd name="T7" fmla="*/ 106 h 273"/>
                <a:gd name="T8" fmla="*/ 129 w 175"/>
                <a:gd name="T9" fmla="*/ 37 h 273"/>
                <a:gd name="T10" fmla="*/ 117 w 175"/>
                <a:gd name="T11" fmla="*/ 37 h 273"/>
                <a:gd name="T12" fmla="*/ 152 w 175"/>
                <a:gd name="T13" fmla="*/ 160 h 273"/>
                <a:gd name="T14" fmla="*/ 119 w 175"/>
                <a:gd name="T15" fmla="*/ 160 h 273"/>
                <a:gd name="T16" fmla="*/ 119 w 175"/>
                <a:gd name="T17" fmla="*/ 256 h 273"/>
                <a:gd name="T18" fmla="*/ 94 w 175"/>
                <a:gd name="T19" fmla="*/ 256 h 273"/>
                <a:gd name="T20" fmla="*/ 94 w 175"/>
                <a:gd name="T21" fmla="*/ 160 h 273"/>
                <a:gd name="T22" fmla="*/ 81 w 175"/>
                <a:gd name="T23" fmla="*/ 160 h 273"/>
                <a:gd name="T24" fmla="*/ 81 w 175"/>
                <a:gd name="T25" fmla="*/ 256 h 273"/>
                <a:gd name="T26" fmla="*/ 57 w 175"/>
                <a:gd name="T27" fmla="*/ 256 h 273"/>
                <a:gd name="T28" fmla="*/ 57 w 175"/>
                <a:gd name="T29" fmla="*/ 160 h 273"/>
                <a:gd name="T30" fmla="*/ 23 w 175"/>
                <a:gd name="T31" fmla="*/ 160 h 273"/>
                <a:gd name="T32" fmla="*/ 58 w 175"/>
                <a:gd name="T33" fmla="*/ 37 h 273"/>
                <a:gd name="T34" fmla="*/ 46 w 175"/>
                <a:gd name="T35" fmla="*/ 37 h 273"/>
                <a:gd name="T36" fmla="*/ 26 w 175"/>
                <a:gd name="T37" fmla="*/ 107 h 273"/>
                <a:gd name="T38" fmla="*/ 5 w 175"/>
                <a:gd name="T39" fmla="*/ 99 h 273"/>
                <a:gd name="T40" fmla="*/ 28 w 175"/>
                <a:gd name="T41" fmla="*/ 24 h 273"/>
                <a:gd name="T42" fmla="*/ 60 w 175"/>
                <a:gd name="T43" fmla="*/ 0 h 273"/>
                <a:gd name="T44" fmla="*/ 113 w 175"/>
                <a:gd name="T4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5" h="273">
                  <a:moveTo>
                    <a:pt x="113" y="0"/>
                  </a:moveTo>
                  <a:cubicBezTo>
                    <a:pt x="131" y="0"/>
                    <a:pt x="145" y="15"/>
                    <a:pt x="148" y="24"/>
                  </a:cubicBezTo>
                  <a:cubicBezTo>
                    <a:pt x="171" y="99"/>
                    <a:pt x="171" y="99"/>
                    <a:pt x="171" y="99"/>
                  </a:cubicBezTo>
                  <a:cubicBezTo>
                    <a:pt x="175" y="115"/>
                    <a:pt x="154" y="122"/>
                    <a:pt x="150" y="106"/>
                  </a:cubicBezTo>
                  <a:cubicBezTo>
                    <a:pt x="129" y="37"/>
                    <a:pt x="129" y="37"/>
                    <a:pt x="129" y="37"/>
                  </a:cubicBezTo>
                  <a:cubicBezTo>
                    <a:pt x="117" y="37"/>
                    <a:pt x="117" y="37"/>
                    <a:pt x="117" y="37"/>
                  </a:cubicBezTo>
                  <a:cubicBezTo>
                    <a:pt x="152" y="160"/>
                    <a:pt x="152" y="160"/>
                    <a:pt x="152" y="160"/>
                  </a:cubicBezTo>
                  <a:cubicBezTo>
                    <a:pt x="119" y="160"/>
                    <a:pt x="119" y="160"/>
                    <a:pt x="119" y="160"/>
                  </a:cubicBezTo>
                  <a:cubicBezTo>
                    <a:pt x="119" y="256"/>
                    <a:pt x="119" y="256"/>
                    <a:pt x="119" y="256"/>
                  </a:cubicBezTo>
                  <a:cubicBezTo>
                    <a:pt x="119" y="273"/>
                    <a:pt x="94" y="273"/>
                    <a:pt x="94" y="256"/>
                  </a:cubicBezTo>
                  <a:cubicBezTo>
                    <a:pt x="94" y="160"/>
                    <a:pt x="94" y="160"/>
                    <a:pt x="94" y="160"/>
                  </a:cubicBezTo>
                  <a:cubicBezTo>
                    <a:pt x="81" y="160"/>
                    <a:pt x="81" y="160"/>
                    <a:pt x="81" y="160"/>
                  </a:cubicBezTo>
                  <a:cubicBezTo>
                    <a:pt x="81" y="256"/>
                    <a:pt x="81" y="256"/>
                    <a:pt x="81" y="256"/>
                  </a:cubicBezTo>
                  <a:cubicBezTo>
                    <a:pt x="81" y="273"/>
                    <a:pt x="57" y="273"/>
                    <a:pt x="57" y="256"/>
                  </a:cubicBezTo>
                  <a:cubicBezTo>
                    <a:pt x="57" y="160"/>
                    <a:pt x="57" y="160"/>
                    <a:pt x="57" y="160"/>
                  </a:cubicBezTo>
                  <a:cubicBezTo>
                    <a:pt x="23" y="160"/>
                    <a:pt x="23" y="160"/>
                    <a:pt x="23" y="160"/>
                  </a:cubicBezTo>
                  <a:cubicBezTo>
                    <a:pt x="58" y="37"/>
                    <a:pt x="58" y="37"/>
                    <a:pt x="58" y="37"/>
                  </a:cubicBezTo>
                  <a:cubicBezTo>
                    <a:pt x="46" y="37"/>
                    <a:pt x="46" y="37"/>
                    <a:pt x="46" y="37"/>
                  </a:cubicBezTo>
                  <a:cubicBezTo>
                    <a:pt x="26" y="107"/>
                    <a:pt x="26" y="107"/>
                    <a:pt x="26" y="107"/>
                  </a:cubicBezTo>
                  <a:cubicBezTo>
                    <a:pt x="21" y="122"/>
                    <a:pt x="0" y="116"/>
                    <a:pt x="5" y="99"/>
                  </a:cubicBezTo>
                  <a:cubicBezTo>
                    <a:pt x="28" y="24"/>
                    <a:pt x="28" y="24"/>
                    <a:pt x="28" y="24"/>
                  </a:cubicBezTo>
                  <a:cubicBezTo>
                    <a:pt x="30" y="15"/>
                    <a:pt x="41" y="0"/>
                    <a:pt x="60" y="0"/>
                  </a:cubicBezTo>
                  <a:cubicBezTo>
                    <a:pt x="113" y="0"/>
                    <a:pt x="113" y="0"/>
                    <a:pt x="1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09" name="Oval 20"/>
            <p:cNvSpPr>
              <a:spLocks noChangeArrowheads="1"/>
            </p:cNvSpPr>
            <p:nvPr/>
          </p:nvSpPr>
          <p:spPr bwMode="auto">
            <a:xfrm>
              <a:off x="3388" y="1291"/>
              <a:ext cx="127" cy="12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grpSp>
        <p:nvGrpSpPr>
          <p:cNvPr id="310" name="Group 13"/>
          <p:cNvGrpSpPr>
            <a:grpSpLocks noChangeAspect="1"/>
          </p:cNvGrpSpPr>
          <p:nvPr/>
        </p:nvGrpSpPr>
        <p:grpSpPr bwMode="auto">
          <a:xfrm flipH="1">
            <a:off x="3748014" y="7178884"/>
            <a:ext cx="358743" cy="829145"/>
            <a:chOff x="3696" y="1271"/>
            <a:chExt cx="338" cy="781"/>
          </a:xfrm>
          <a:solidFill>
            <a:schemeClr val="accent2"/>
          </a:solidFill>
        </p:grpSpPr>
        <p:sp>
          <p:nvSpPr>
            <p:cNvPr id="311" name="Oval 14"/>
            <p:cNvSpPr>
              <a:spLocks noChangeArrowheads="1"/>
            </p:cNvSpPr>
            <p:nvPr/>
          </p:nvSpPr>
          <p:spPr bwMode="auto">
            <a:xfrm>
              <a:off x="3800" y="1271"/>
              <a:ext cx="130" cy="12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sp>
          <p:nvSpPr>
            <p:cNvPr id="312" name="Freeform 15"/>
            <p:cNvSpPr>
              <a:spLocks/>
            </p:cNvSpPr>
            <p:nvPr/>
          </p:nvSpPr>
          <p:spPr bwMode="auto">
            <a:xfrm>
              <a:off x="3696" y="1412"/>
              <a:ext cx="338" cy="640"/>
            </a:xfrm>
            <a:custGeom>
              <a:avLst/>
              <a:gdLst>
                <a:gd name="T0" fmla="*/ 34 w 140"/>
                <a:gd name="T1" fmla="*/ 254 h 269"/>
                <a:gd name="T2" fmla="*/ 49 w 140"/>
                <a:gd name="T3" fmla="*/ 269 h 269"/>
                <a:gd name="T4" fmla="*/ 64 w 140"/>
                <a:gd name="T5" fmla="*/ 254 h 269"/>
                <a:gd name="T6" fmla="*/ 64 w 140"/>
                <a:gd name="T7" fmla="*/ 128 h 269"/>
                <a:gd name="T8" fmla="*/ 76 w 140"/>
                <a:gd name="T9" fmla="*/ 128 h 269"/>
                <a:gd name="T10" fmla="*/ 76 w 140"/>
                <a:gd name="T11" fmla="*/ 254 h 269"/>
                <a:gd name="T12" fmla="*/ 91 w 140"/>
                <a:gd name="T13" fmla="*/ 269 h 269"/>
                <a:gd name="T14" fmla="*/ 106 w 140"/>
                <a:gd name="T15" fmla="*/ 254 h 269"/>
                <a:gd name="T16" fmla="*/ 106 w 140"/>
                <a:gd name="T17" fmla="*/ 37 h 269"/>
                <a:gd name="T18" fmla="*/ 119 w 140"/>
                <a:gd name="T19" fmla="*/ 37 h 269"/>
                <a:gd name="T20" fmla="*/ 119 w 140"/>
                <a:gd name="T21" fmla="*/ 117 h 269"/>
                <a:gd name="T22" fmla="*/ 140 w 140"/>
                <a:gd name="T23" fmla="*/ 117 h 269"/>
                <a:gd name="T24" fmla="*/ 140 w 140"/>
                <a:gd name="T25" fmla="*/ 36 h 269"/>
                <a:gd name="T26" fmla="*/ 105 w 140"/>
                <a:gd name="T27" fmla="*/ 0 h 269"/>
                <a:gd name="T28" fmla="*/ 34 w 140"/>
                <a:gd name="T29" fmla="*/ 0 h 269"/>
                <a:gd name="T30" fmla="*/ 0 w 140"/>
                <a:gd name="T31" fmla="*/ 35 h 269"/>
                <a:gd name="T32" fmla="*/ 0 w 140"/>
                <a:gd name="T33" fmla="*/ 117 h 269"/>
                <a:gd name="T34" fmla="*/ 21 w 140"/>
                <a:gd name="T35" fmla="*/ 117 h 269"/>
                <a:gd name="T36" fmla="*/ 21 w 140"/>
                <a:gd name="T37" fmla="*/ 37 h 269"/>
                <a:gd name="T38" fmla="*/ 34 w 140"/>
                <a:gd name="T39" fmla="*/ 37 h 269"/>
                <a:gd name="T40" fmla="*/ 34 w 140"/>
                <a:gd name="T41" fmla="*/ 254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0" h="269">
                  <a:moveTo>
                    <a:pt x="34" y="254"/>
                  </a:moveTo>
                  <a:cubicBezTo>
                    <a:pt x="34" y="263"/>
                    <a:pt x="40" y="269"/>
                    <a:pt x="49" y="269"/>
                  </a:cubicBezTo>
                  <a:cubicBezTo>
                    <a:pt x="57" y="269"/>
                    <a:pt x="64" y="263"/>
                    <a:pt x="64" y="254"/>
                  </a:cubicBezTo>
                  <a:cubicBezTo>
                    <a:pt x="64" y="128"/>
                    <a:pt x="64" y="128"/>
                    <a:pt x="64" y="128"/>
                  </a:cubicBezTo>
                  <a:cubicBezTo>
                    <a:pt x="76" y="128"/>
                    <a:pt x="76" y="128"/>
                    <a:pt x="76" y="128"/>
                  </a:cubicBezTo>
                  <a:cubicBezTo>
                    <a:pt x="76" y="254"/>
                    <a:pt x="76" y="254"/>
                    <a:pt x="76" y="254"/>
                  </a:cubicBezTo>
                  <a:cubicBezTo>
                    <a:pt x="76" y="263"/>
                    <a:pt x="83" y="269"/>
                    <a:pt x="91" y="269"/>
                  </a:cubicBezTo>
                  <a:cubicBezTo>
                    <a:pt x="100" y="269"/>
                    <a:pt x="106" y="263"/>
                    <a:pt x="106" y="254"/>
                  </a:cubicBezTo>
                  <a:cubicBezTo>
                    <a:pt x="106" y="37"/>
                    <a:pt x="106" y="37"/>
                    <a:pt x="106" y="37"/>
                  </a:cubicBezTo>
                  <a:cubicBezTo>
                    <a:pt x="119" y="37"/>
                    <a:pt x="119" y="37"/>
                    <a:pt x="119" y="37"/>
                  </a:cubicBezTo>
                  <a:cubicBezTo>
                    <a:pt x="119" y="117"/>
                    <a:pt x="119" y="117"/>
                    <a:pt x="119" y="117"/>
                  </a:cubicBezTo>
                  <a:cubicBezTo>
                    <a:pt x="119" y="133"/>
                    <a:pt x="140" y="133"/>
                    <a:pt x="140" y="117"/>
                  </a:cubicBezTo>
                  <a:cubicBezTo>
                    <a:pt x="140" y="36"/>
                    <a:pt x="140" y="36"/>
                    <a:pt x="140" y="36"/>
                  </a:cubicBezTo>
                  <a:cubicBezTo>
                    <a:pt x="140" y="18"/>
                    <a:pt x="126" y="0"/>
                    <a:pt x="105" y="0"/>
                  </a:cubicBezTo>
                  <a:cubicBezTo>
                    <a:pt x="34" y="0"/>
                    <a:pt x="34" y="0"/>
                    <a:pt x="34" y="0"/>
                  </a:cubicBezTo>
                  <a:cubicBezTo>
                    <a:pt x="15" y="0"/>
                    <a:pt x="0" y="16"/>
                    <a:pt x="0" y="35"/>
                  </a:cubicBezTo>
                  <a:cubicBezTo>
                    <a:pt x="0" y="117"/>
                    <a:pt x="0" y="117"/>
                    <a:pt x="0" y="117"/>
                  </a:cubicBezTo>
                  <a:cubicBezTo>
                    <a:pt x="0" y="133"/>
                    <a:pt x="21" y="133"/>
                    <a:pt x="21" y="117"/>
                  </a:cubicBezTo>
                  <a:cubicBezTo>
                    <a:pt x="21" y="37"/>
                    <a:pt x="21" y="37"/>
                    <a:pt x="21" y="37"/>
                  </a:cubicBezTo>
                  <a:cubicBezTo>
                    <a:pt x="34" y="37"/>
                    <a:pt x="34" y="37"/>
                    <a:pt x="34" y="37"/>
                  </a:cubicBezTo>
                  <a:cubicBezTo>
                    <a:pt x="34" y="254"/>
                    <a:pt x="34" y="254"/>
                    <a:pt x="34" y="2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bg-BG" dirty="0">
                <a:latin typeface="Calibri Light"/>
              </a:endParaRPr>
            </a:p>
          </p:txBody>
        </p:sp>
      </p:grpSp>
    </p:spTree>
    <p:extLst>
      <p:ext uri="{BB962C8B-B14F-4D97-AF65-F5344CB8AC3E}">
        <p14:creationId xmlns:p14="http://schemas.microsoft.com/office/powerpoint/2010/main" val="3849476170"/>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fade">
                                      <p:cBhvr>
                                        <p:cTn id="7" dur="500"/>
                                        <p:tgtEl>
                                          <p:spTgt spid="210"/>
                                        </p:tgtEl>
                                      </p:cBhvr>
                                    </p:animEffect>
                                    <p:anim calcmode="lin" valueType="num">
                                      <p:cBhvr>
                                        <p:cTn id="8" dur="500" fill="hold"/>
                                        <p:tgtEl>
                                          <p:spTgt spid="210"/>
                                        </p:tgtEl>
                                        <p:attrNameLst>
                                          <p:attrName>ppt_x</p:attrName>
                                        </p:attrNameLst>
                                      </p:cBhvr>
                                      <p:tavLst>
                                        <p:tav tm="0">
                                          <p:val>
                                            <p:strVal val="#ppt_x"/>
                                          </p:val>
                                        </p:tav>
                                        <p:tav tm="100000">
                                          <p:val>
                                            <p:strVal val="#ppt_x"/>
                                          </p:val>
                                        </p:tav>
                                      </p:tavLst>
                                    </p:anim>
                                    <p:anim calcmode="lin" valueType="num">
                                      <p:cBhvr>
                                        <p:cTn id="9" dur="500" fill="hold"/>
                                        <p:tgtEl>
                                          <p:spTgt spid="21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304"/>
                                        </p:tgtEl>
                                        <p:attrNameLst>
                                          <p:attrName>style.visibility</p:attrName>
                                        </p:attrNameLst>
                                      </p:cBhvr>
                                      <p:to>
                                        <p:strVal val="visible"/>
                                      </p:to>
                                    </p:set>
                                    <p:animEffect transition="in" filter="wipe(left)">
                                      <p:cBhvr>
                                        <p:cTn id="13" dur="500"/>
                                        <p:tgtEl>
                                          <p:spTgt spid="304"/>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46"/>
                                        </p:tgtEl>
                                        <p:attrNameLst>
                                          <p:attrName>style.visibility</p:attrName>
                                        </p:attrNameLst>
                                      </p:cBhvr>
                                      <p:to>
                                        <p:strVal val="visible"/>
                                      </p:to>
                                    </p:set>
                                    <p:animEffect transition="in" filter="fade">
                                      <p:cBhvr>
                                        <p:cTn id="17" dur="500"/>
                                        <p:tgtEl>
                                          <p:spTgt spid="14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0"/>
                                        </p:tgtEl>
                                        <p:attrNameLst>
                                          <p:attrName>style.visibility</p:attrName>
                                        </p:attrNameLst>
                                      </p:cBhvr>
                                      <p:to>
                                        <p:strVal val="visible"/>
                                      </p:to>
                                    </p:set>
                                    <p:animEffect transition="in" filter="fade">
                                      <p:cBhvr>
                                        <p:cTn id="20" dur="500"/>
                                        <p:tgtEl>
                                          <p:spTgt spid="150"/>
                                        </p:tgtEl>
                                      </p:cBhvr>
                                    </p:animEffect>
                                  </p:childTnLst>
                                </p:cTn>
                              </p:par>
                              <p:par>
                                <p:cTn id="21" presetID="10" presetClass="entr" presetSubtype="0" fill="hold" nodeType="withEffect">
                                  <p:stCondLst>
                                    <p:cond delay="0"/>
                                  </p:stCondLst>
                                  <p:childTnLst>
                                    <p:set>
                                      <p:cBhvr>
                                        <p:cTn id="22" dur="1" fill="hold">
                                          <p:stCondLst>
                                            <p:cond delay="0"/>
                                          </p:stCondLst>
                                        </p:cTn>
                                        <p:tgtEl>
                                          <p:spTgt spid="226"/>
                                        </p:tgtEl>
                                        <p:attrNameLst>
                                          <p:attrName>style.visibility</p:attrName>
                                        </p:attrNameLst>
                                      </p:cBhvr>
                                      <p:to>
                                        <p:strVal val="visible"/>
                                      </p:to>
                                    </p:set>
                                    <p:animEffect transition="in" filter="fade">
                                      <p:cBhvr>
                                        <p:cTn id="23" dur="500"/>
                                        <p:tgtEl>
                                          <p:spTgt spid="226"/>
                                        </p:tgtEl>
                                      </p:cBhvr>
                                    </p:animEffect>
                                  </p:childTnLst>
                                </p:cTn>
                              </p:par>
                              <p:par>
                                <p:cTn id="24" presetID="10" presetClass="entr" presetSubtype="0" fill="hold" nodeType="withEffect">
                                  <p:stCondLst>
                                    <p:cond delay="0"/>
                                  </p:stCondLst>
                                  <p:childTnLst>
                                    <p:set>
                                      <p:cBhvr>
                                        <p:cTn id="25" dur="1" fill="hold">
                                          <p:stCondLst>
                                            <p:cond delay="0"/>
                                          </p:stCondLst>
                                        </p:cTn>
                                        <p:tgtEl>
                                          <p:spTgt spid="265"/>
                                        </p:tgtEl>
                                        <p:attrNameLst>
                                          <p:attrName>style.visibility</p:attrName>
                                        </p:attrNameLst>
                                      </p:cBhvr>
                                      <p:to>
                                        <p:strVal val="visible"/>
                                      </p:to>
                                    </p:set>
                                    <p:animEffect transition="in" filter="fade">
                                      <p:cBhvr>
                                        <p:cTn id="26" dur="500"/>
                                        <p:tgtEl>
                                          <p:spTgt spid="265"/>
                                        </p:tgtEl>
                                      </p:cBhvr>
                                    </p:animEffect>
                                  </p:childTnLst>
                                </p:cTn>
                              </p:par>
                              <p:par>
                                <p:cTn id="27" presetID="10" presetClass="entr" presetSubtype="0" fill="hold" nodeType="withEffect">
                                  <p:stCondLst>
                                    <p:cond delay="0"/>
                                  </p:stCondLst>
                                  <p:childTnLst>
                                    <p:set>
                                      <p:cBhvr>
                                        <p:cTn id="28" dur="1" fill="hold">
                                          <p:stCondLst>
                                            <p:cond delay="0"/>
                                          </p:stCondLst>
                                        </p:cTn>
                                        <p:tgtEl>
                                          <p:spTgt spid="268"/>
                                        </p:tgtEl>
                                        <p:attrNameLst>
                                          <p:attrName>style.visibility</p:attrName>
                                        </p:attrNameLst>
                                      </p:cBhvr>
                                      <p:to>
                                        <p:strVal val="visible"/>
                                      </p:to>
                                    </p:set>
                                    <p:animEffect transition="in" filter="fade">
                                      <p:cBhvr>
                                        <p:cTn id="29" dur="500"/>
                                        <p:tgtEl>
                                          <p:spTgt spid="268"/>
                                        </p:tgtEl>
                                      </p:cBhvr>
                                    </p:animEffect>
                                  </p:childTnLst>
                                </p:cTn>
                              </p:par>
                              <p:par>
                                <p:cTn id="30" presetID="10" presetClass="entr" presetSubtype="0" fill="hold" nodeType="withEffect">
                                  <p:stCondLst>
                                    <p:cond delay="0"/>
                                  </p:stCondLst>
                                  <p:childTnLst>
                                    <p:set>
                                      <p:cBhvr>
                                        <p:cTn id="31" dur="1" fill="hold">
                                          <p:stCondLst>
                                            <p:cond delay="0"/>
                                          </p:stCondLst>
                                        </p:cTn>
                                        <p:tgtEl>
                                          <p:spTgt spid="271"/>
                                        </p:tgtEl>
                                        <p:attrNameLst>
                                          <p:attrName>style.visibility</p:attrName>
                                        </p:attrNameLst>
                                      </p:cBhvr>
                                      <p:to>
                                        <p:strVal val="visible"/>
                                      </p:to>
                                    </p:set>
                                    <p:animEffect transition="in" filter="fade">
                                      <p:cBhvr>
                                        <p:cTn id="32" dur="500"/>
                                        <p:tgtEl>
                                          <p:spTgt spid="271"/>
                                        </p:tgtEl>
                                      </p:cBhvr>
                                    </p:animEffect>
                                  </p:childTnLst>
                                </p:cTn>
                              </p:par>
                              <p:par>
                                <p:cTn id="33" presetID="10" presetClass="entr" presetSubtype="0" fill="hold" nodeType="withEffect">
                                  <p:stCondLst>
                                    <p:cond delay="0"/>
                                  </p:stCondLst>
                                  <p:childTnLst>
                                    <p:set>
                                      <p:cBhvr>
                                        <p:cTn id="34" dur="1" fill="hold">
                                          <p:stCondLst>
                                            <p:cond delay="0"/>
                                          </p:stCondLst>
                                        </p:cTn>
                                        <p:tgtEl>
                                          <p:spTgt spid="274"/>
                                        </p:tgtEl>
                                        <p:attrNameLst>
                                          <p:attrName>style.visibility</p:attrName>
                                        </p:attrNameLst>
                                      </p:cBhvr>
                                      <p:to>
                                        <p:strVal val="visible"/>
                                      </p:to>
                                    </p:set>
                                    <p:animEffect transition="in" filter="fade">
                                      <p:cBhvr>
                                        <p:cTn id="35" dur="500"/>
                                        <p:tgtEl>
                                          <p:spTgt spid="274"/>
                                        </p:tgtEl>
                                      </p:cBhvr>
                                    </p:animEffect>
                                  </p:childTnLst>
                                </p:cTn>
                              </p:par>
                              <p:par>
                                <p:cTn id="36" presetID="10" presetClass="entr" presetSubtype="0" fill="hold" nodeType="withEffect">
                                  <p:stCondLst>
                                    <p:cond delay="0"/>
                                  </p:stCondLst>
                                  <p:childTnLst>
                                    <p:set>
                                      <p:cBhvr>
                                        <p:cTn id="37" dur="1" fill="hold">
                                          <p:stCondLst>
                                            <p:cond delay="0"/>
                                          </p:stCondLst>
                                        </p:cTn>
                                        <p:tgtEl>
                                          <p:spTgt spid="277"/>
                                        </p:tgtEl>
                                        <p:attrNameLst>
                                          <p:attrName>style.visibility</p:attrName>
                                        </p:attrNameLst>
                                      </p:cBhvr>
                                      <p:to>
                                        <p:strVal val="visible"/>
                                      </p:to>
                                    </p:set>
                                    <p:animEffect transition="in" filter="fade">
                                      <p:cBhvr>
                                        <p:cTn id="38" dur="500"/>
                                        <p:tgtEl>
                                          <p:spTgt spid="277"/>
                                        </p:tgtEl>
                                      </p:cBhvr>
                                    </p:animEffect>
                                  </p:childTnLst>
                                </p:cTn>
                              </p:par>
                              <p:par>
                                <p:cTn id="39" presetID="10" presetClass="entr" presetSubtype="0" fill="hold" nodeType="withEffect">
                                  <p:stCondLst>
                                    <p:cond delay="0"/>
                                  </p:stCondLst>
                                  <p:childTnLst>
                                    <p:set>
                                      <p:cBhvr>
                                        <p:cTn id="40" dur="1" fill="hold">
                                          <p:stCondLst>
                                            <p:cond delay="0"/>
                                          </p:stCondLst>
                                        </p:cTn>
                                        <p:tgtEl>
                                          <p:spTgt spid="280"/>
                                        </p:tgtEl>
                                        <p:attrNameLst>
                                          <p:attrName>style.visibility</p:attrName>
                                        </p:attrNameLst>
                                      </p:cBhvr>
                                      <p:to>
                                        <p:strVal val="visible"/>
                                      </p:to>
                                    </p:set>
                                    <p:animEffect transition="in" filter="fade">
                                      <p:cBhvr>
                                        <p:cTn id="41" dur="500"/>
                                        <p:tgtEl>
                                          <p:spTgt spid="280"/>
                                        </p:tgtEl>
                                      </p:cBhvr>
                                    </p:animEffect>
                                  </p:childTnLst>
                                </p:cTn>
                              </p:par>
                              <p:par>
                                <p:cTn id="42" presetID="10" presetClass="entr" presetSubtype="0" fill="hold" nodeType="withEffect">
                                  <p:stCondLst>
                                    <p:cond delay="0"/>
                                  </p:stCondLst>
                                  <p:childTnLst>
                                    <p:set>
                                      <p:cBhvr>
                                        <p:cTn id="43" dur="1" fill="hold">
                                          <p:stCondLst>
                                            <p:cond delay="0"/>
                                          </p:stCondLst>
                                        </p:cTn>
                                        <p:tgtEl>
                                          <p:spTgt spid="283"/>
                                        </p:tgtEl>
                                        <p:attrNameLst>
                                          <p:attrName>style.visibility</p:attrName>
                                        </p:attrNameLst>
                                      </p:cBhvr>
                                      <p:to>
                                        <p:strVal val="visible"/>
                                      </p:to>
                                    </p:set>
                                    <p:animEffect transition="in" filter="fade">
                                      <p:cBhvr>
                                        <p:cTn id="44" dur="500"/>
                                        <p:tgtEl>
                                          <p:spTgt spid="283"/>
                                        </p:tgtEl>
                                      </p:cBhvr>
                                    </p:animEffect>
                                  </p:childTnLst>
                                </p:cTn>
                              </p:par>
                              <p:par>
                                <p:cTn id="45" presetID="10" presetClass="entr" presetSubtype="0" fill="hold" nodeType="withEffect">
                                  <p:stCondLst>
                                    <p:cond delay="0"/>
                                  </p:stCondLst>
                                  <p:childTnLst>
                                    <p:set>
                                      <p:cBhvr>
                                        <p:cTn id="46" dur="1" fill="hold">
                                          <p:stCondLst>
                                            <p:cond delay="0"/>
                                          </p:stCondLst>
                                        </p:cTn>
                                        <p:tgtEl>
                                          <p:spTgt spid="286"/>
                                        </p:tgtEl>
                                        <p:attrNameLst>
                                          <p:attrName>style.visibility</p:attrName>
                                        </p:attrNameLst>
                                      </p:cBhvr>
                                      <p:to>
                                        <p:strVal val="visible"/>
                                      </p:to>
                                    </p:set>
                                    <p:animEffect transition="in" filter="fade">
                                      <p:cBhvr>
                                        <p:cTn id="47" dur="500"/>
                                        <p:tgtEl>
                                          <p:spTgt spid="286"/>
                                        </p:tgtEl>
                                      </p:cBhvr>
                                    </p:animEffect>
                                  </p:childTnLst>
                                </p:cTn>
                              </p:par>
                              <p:par>
                                <p:cTn id="48" presetID="10" presetClass="entr" presetSubtype="0" fill="hold" nodeType="withEffect">
                                  <p:stCondLst>
                                    <p:cond delay="0"/>
                                  </p:stCondLst>
                                  <p:childTnLst>
                                    <p:set>
                                      <p:cBhvr>
                                        <p:cTn id="49" dur="1" fill="hold">
                                          <p:stCondLst>
                                            <p:cond delay="0"/>
                                          </p:stCondLst>
                                        </p:cTn>
                                        <p:tgtEl>
                                          <p:spTgt spid="289"/>
                                        </p:tgtEl>
                                        <p:attrNameLst>
                                          <p:attrName>style.visibility</p:attrName>
                                        </p:attrNameLst>
                                      </p:cBhvr>
                                      <p:to>
                                        <p:strVal val="visible"/>
                                      </p:to>
                                    </p:set>
                                    <p:animEffect transition="in" filter="fade">
                                      <p:cBhvr>
                                        <p:cTn id="50" dur="500"/>
                                        <p:tgtEl>
                                          <p:spTgt spid="289"/>
                                        </p:tgtEl>
                                      </p:cBhvr>
                                    </p:animEffect>
                                  </p:childTnLst>
                                </p:cTn>
                              </p:par>
                              <p:par>
                                <p:cTn id="51" presetID="10" presetClass="entr" presetSubtype="0" fill="hold" nodeType="withEffect">
                                  <p:stCondLst>
                                    <p:cond delay="0"/>
                                  </p:stCondLst>
                                  <p:childTnLst>
                                    <p:set>
                                      <p:cBhvr>
                                        <p:cTn id="52" dur="1" fill="hold">
                                          <p:stCondLst>
                                            <p:cond delay="0"/>
                                          </p:stCondLst>
                                        </p:cTn>
                                        <p:tgtEl>
                                          <p:spTgt spid="310"/>
                                        </p:tgtEl>
                                        <p:attrNameLst>
                                          <p:attrName>style.visibility</p:attrName>
                                        </p:attrNameLst>
                                      </p:cBhvr>
                                      <p:to>
                                        <p:strVal val="visible"/>
                                      </p:to>
                                    </p:set>
                                    <p:animEffect transition="in" filter="fade">
                                      <p:cBhvr>
                                        <p:cTn id="53" dur="500"/>
                                        <p:tgtEl>
                                          <p:spTgt spid="310"/>
                                        </p:tgtEl>
                                      </p:cBhvr>
                                    </p:animEffect>
                                  </p:childTnLst>
                                </p:cTn>
                              </p:par>
                            </p:childTnLst>
                          </p:cTn>
                        </p:par>
                        <p:par>
                          <p:cTn id="54" fill="hold">
                            <p:stCondLst>
                              <p:cond delay="1500"/>
                            </p:stCondLst>
                            <p:childTnLst>
                              <p:par>
                                <p:cTn id="55" presetID="10" presetClass="entr" presetSubtype="0" fill="hold" nodeType="afterEffect">
                                  <p:stCondLst>
                                    <p:cond delay="0"/>
                                  </p:stCondLst>
                                  <p:childTnLst>
                                    <p:set>
                                      <p:cBhvr>
                                        <p:cTn id="56" dur="1" fill="hold">
                                          <p:stCondLst>
                                            <p:cond delay="0"/>
                                          </p:stCondLst>
                                        </p:cTn>
                                        <p:tgtEl>
                                          <p:spTgt spid="147"/>
                                        </p:tgtEl>
                                        <p:attrNameLst>
                                          <p:attrName>style.visibility</p:attrName>
                                        </p:attrNameLst>
                                      </p:cBhvr>
                                      <p:to>
                                        <p:strVal val="visible"/>
                                      </p:to>
                                    </p:set>
                                    <p:animEffect transition="in" filter="fade">
                                      <p:cBhvr>
                                        <p:cTn id="57" dur="500"/>
                                        <p:tgtEl>
                                          <p:spTgt spid="147"/>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51"/>
                                        </p:tgtEl>
                                        <p:attrNameLst>
                                          <p:attrName>style.visibility</p:attrName>
                                        </p:attrNameLst>
                                      </p:cBhvr>
                                      <p:to>
                                        <p:strVal val="visible"/>
                                      </p:to>
                                    </p:set>
                                    <p:animEffect transition="in" filter="fade">
                                      <p:cBhvr>
                                        <p:cTn id="60" dur="500"/>
                                        <p:tgtEl>
                                          <p:spTgt spid="15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53"/>
                                        </p:tgtEl>
                                        <p:attrNameLst>
                                          <p:attrName>style.visibility</p:attrName>
                                        </p:attrNameLst>
                                      </p:cBhvr>
                                      <p:to>
                                        <p:strVal val="visible"/>
                                      </p:to>
                                    </p:set>
                                    <p:animEffect transition="in" filter="fade">
                                      <p:cBhvr>
                                        <p:cTn id="63" dur="500"/>
                                        <p:tgtEl>
                                          <p:spTgt spid="153"/>
                                        </p:tgtEl>
                                      </p:cBhvr>
                                    </p:animEffect>
                                  </p:childTnLst>
                                </p:cTn>
                              </p:par>
                              <p:par>
                                <p:cTn id="64" presetID="10" presetClass="entr" presetSubtype="0" fill="hold" nodeType="withEffect">
                                  <p:stCondLst>
                                    <p:cond delay="0"/>
                                  </p:stCondLst>
                                  <p:childTnLst>
                                    <p:set>
                                      <p:cBhvr>
                                        <p:cTn id="65" dur="1" fill="hold">
                                          <p:stCondLst>
                                            <p:cond delay="0"/>
                                          </p:stCondLst>
                                        </p:cTn>
                                        <p:tgtEl>
                                          <p:spTgt spid="174"/>
                                        </p:tgtEl>
                                        <p:attrNameLst>
                                          <p:attrName>style.visibility</p:attrName>
                                        </p:attrNameLst>
                                      </p:cBhvr>
                                      <p:to>
                                        <p:strVal val="visible"/>
                                      </p:to>
                                    </p:set>
                                    <p:animEffect transition="in" filter="fade">
                                      <p:cBhvr>
                                        <p:cTn id="66" dur="500"/>
                                        <p:tgtEl>
                                          <p:spTgt spid="174"/>
                                        </p:tgtEl>
                                      </p:cBhvr>
                                    </p:animEffect>
                                  </p:childTnLst>
                                </p:cTn>
                              </p:par>
                              <p:par>
                                <p:cTn id="67" presetID="10" presetClass="entr" presetSubtype="0" fill="hold" nodeType="withEffect">
                                  <p:stCondLst>
                                    <p:cond delay="0"/>
                                  </p:stCondLst>
                                  <p:childTnLst>
                                    <p:set>
                                      <p:cBhvr>
                                        <p:cTn id="68" dur="1" fill="hold">
                                          <p:stCondLst>
                                            <p:cond delay="0"/>
                                          </p:stCondLst>
                                        </p:cTn>
                                        <p:tgtEl>
                                          <p:spTgt spid="177"/>
                                        </p:tgtEl>
                                        <p:attrNameLst>
                                          <p:attrName>style.visibility</p:attrName>
                                        </p:attrNameLst>
                                      </p:cBhvr>
                                      <p:to>
                                        <p:strVal val="visible"/>
                                      </p:to>
                                    </p:set>
                                    <p:animEffect transition="in" filter="fade">
                                      <p:cBhvr>
                                        <p:cTn id="69" dur="500"/>
                                        <p:tgtEl>
                                          <p:spTgt spid="177"/>
                                        </p:tgtEl>
                                      </p:cBhvr>
                                    </p:animEffect>
                                  </p:childTnLst>
                                </p:cTn>
                              </p:par>
                              <p:par>
                                <p:cTn id="70" presetID="10" presetClass="entr" presetSubtype="0" fill="hold" nodeType="withEffect">
                                  <p:stCondLst>
                                    <p:cond delay="0"/>
                                  </p:stCondLst>
                                  <p:childTnLst>
                                    <p:set>
                                      <p:cBhvr>
                                        <p:cTn id="71" dur="1" fill="hold">
                                          <p:stCondLst>
                                            <p:cond delay="0"/>
                                          </p:stCondLst>
                                        </p:cTn>
                                        <p:tgtEl>
                                          <p:spTgt spid="186"/>
                                        </p:tgtEl>
                                        <p:attrNameLst>
                                          <p:attrName>style.visibility</p:attrName>
                                        </p:attrNameLst>
                                      </p:cBhvr>
                                      <p:to>
                                        <p:strVal val="visible"/>
                                      </p:to>
                                    </p:set>
                                    <p:animEffect transition="in" filter="fade">
                                      <p:cBhvr>
                                        <p:cTn id="72" dur="500"/>
                                        <p:tgtEl>
                                          <p:spTgt spid="186"/>
                                        </p:tgtEl>
                                      </p:cBhvr>
                                    </p:animEffect>
                                  </p:childTnLst>
                                </p:cTn>
                              </p:par>
                              <p:par>
                                <p:cTn id="73" presetID="10" presetClass="entr" presetSubtype="0" fill="hold" nodeType="withEffect">
                                  <p:stCondLst>
                                    <p:cond delay="0"/>
                                  </p:stCondLst>
                                  <p:childTnLst>
                                    <p:set>
                                      <p:cBhvr>
                                        <p:cTn id="74" dur="1" fill="hold">
                                          <p:stCondLst>
                                            <p:cond delay="0"/>
                                          </p:stCondLst>
                                        </p:cTn>
                                        <p:tgtEl>
                                          <p:spTgt spid="220"/>
                                        </p:tgtEl>
                                        <p:attrNameLst>
                                          <p:attrName>style.visibility</p:attrName>
                                        </p:attrNameLst>
                                      </p:cBhvr>
                                      <p:to>
                                        <p:strVal val="visible"/>
                                      </p:to>
                                    </p:set>
                                    <p:animEffect transition="in" filter="fade">
                                      <p:cBhvr>
                                        <p:cTn id="75" dur="500"/>
                                        <p:tgtEl>
                                          <p:spTgt spid="220"/>
                                        </p:tgtEl>
                                      </p:cBhvr>
                                    </p:animEffect>
                                  </p:childTnLst>
                                </p:cTn>
                              </p:par>
                              <p:par>
                                <p:cTn id="76" presetID="10" presetClass="entr" presetSubtype="0" fill="hold" nodeType="withEffect">
                                  <p:stCondLst>
                                    <p:cond delay="0"/>
                                  </p:stCondLst>
                                  <p:childTnLst>
                                    <p:set>
                                      <p:cBhvr>
                                        <p:cTn id="77" dur="1" fill="hold">
                                          <p:stCondLst>
                                            <p:cond delay="0"/>
                                          </p:stCondLst>
                                        </p:cTn>
                                        <p:tgtEl>
                                          <p:spTgt spid="223"/>
                                        </p:tgtEl>
                                        <p:attrNameLst>
                                          <p:attrName>style.visibility</p:attrName>
                                        </p:attrNameLst>
                                      </p:cBhvr>
                                      <p:to>
                                        <p:strVal val="visible"/>
                                      </p:to>
                                    </p:set>
                                    <p:animEffect transition="in" filter="fade">
                                      <p:cBhvr>
                                        <p:cTn id="78" dur="500"/>
                                        <p:tgtEl>
                                          <p:spTgt spid="223"/>
                                        </p:tgtEl>
                                      </p:cBhvr>
                                    </p:animEffect>
                                  </p:childTnLst>
                                </p:cTn>
                              </p:par>
                              <p:par>
                                <p:cTn id="79" presetID="10" presetClass="entr" presetSubtype="0" fill="hold" nodeType="withEffect">
                                  <p:stCondLst>
                                    <p:cond delay="0"/>
                                  </p:stCondLst>
                                  <p:childTnLst>
                                    <p:set>
                                      <p:cBhvr>
                                        <p:cTn id="80" dur="1" fill="hold">
                                          <p:stCondLst>
                                            <p:cond delay="0"/>
                                          </p:stCondLst>
                                        </p:cTn>
                                        <p:tgtEl>
                                          <p:spTgt spid="292"/>
                                        </p:tgtEl>
                                        <p:attrNameLst>
                                          <p:attrName>style.visibility</p:attrName>
                                        </p:attrNameLst>
                                      </p:cBhvr>
                                      <p:to>
                                        <p:strVal val="visible"/>
                                      </p:to>
                                    </p:set>
                                    <p:animEffect transition="in" filter="fade">
                                      <p:cBhvr>
                                        <p:cTn id="81" dur="500"/>
                                        <p:tgtEl>
                                          <p:spTgt spid="292"/>
                                        </p:tgtEl>
                                      </p:cBhvr>
                                    </p:animEffect>
                                  </p:childTnLst>
                                </p:cTn>
                              </p:par>
                              <p:par>
                                <p:cTn id="82" presetID="10" presetClass="entr" presetSubtype="0" fill="hold" nodeType="withEffect">
                                  <p:stCondLst>
                                    <p:cond delay="0"/>
                                  </p:stCondLst>
                                  <p:childTnLst>
                                    <p:set>
                                      <p:cBhvr>
                                        <p:cTn id="83" dur="1" fill="hold">
                                          <p:stCondLst>
                                            <p:cond delay="0"/>
                                          </p:stCondLst>
                                        </p:cTn>
                                        <p:tgtEl>
                                          <p:spTgt spid="295"/>
                                        </p:tgtEl>
                                        <p:attrNameLst>
                                          <p:attrName>style.visibility</p:attrName>
                                        </p:attrNameLst>
                                      </p:cBhvr>
                                      <p:to>
                                        <p:strVal val="visible"/>
                                      </p:to>
                                    </p:set>
                                    <p:animEffect transition="in" filter="fade">
                                      <p:cBhvr>
                                        <p:cTn id="84" dur="500"/>
                                        <p:tgtEl>
                                          <p:spTgt spid="295"/>
                                        </p:tgtEl>
                                      </p:cBhvr>
                                    </p:animEffect>
                                  </p:childTnLst>
                                </p:cTn>
                              </p:par>
                              <p:par>
                                <p:cTn id="85" presetID="10" presetClass="entr" presetSubtype="0" fill="hold" nodeType="withEffect">
                                  <p:stCondLst>
                                    <p:cond delay="0"/>
                                  </p:stCondLst>
                                  <p:childTnLst>
                                    <p:set>
                                      <p:cBhvr>
                                        <p:cTn id="86" dur="1" fill="hold">
                                          <p:stCondLst>
                                            <p:cond delay="0"/>
                                          </p:stCondLst>
                                        </p:cTn>
                                        <p:tgtEl>
                                          <p:spTgt spid="298"/>
                                        </p:tgtEl>
                                        <p:attrNameLst>
                                          <p:attrName>style.visibility</p:attrName>
                                        </p:attrNameLst>
                                      </p:cBhvr>
                                      <p:to>
                                        <p:strVal val="visible"/>
                                      </p:to>
                                    </p:set>
                                    <p:animEffect transition="in" filter="fade">
                                      <p:cBhvr>
                                        <p:cTn id="87" dur="500"/>
                                        <p:tgtEl>
                                          <p:spTgt spid="298"/>
                                        </p:tgtEl>
                                      </p:cBhvr>
                                    </p:animEffect>
                                  </p:childTnLst>
                                </p:cTn>
                              </p:par>
                              <p:par>
                                <p:cTn id="88" presetID="10" presetClass="entr" presetSubtype="0" fill="hold" nodeType="withEffect">
                                  <p:stCondLst>
                                    <p:cond delay="0"/>
                                  </p:stCondLst>
                                  <p:childTnLst>
                                    <p:set>
                                      <p:cBhvr>
                                        <p:cTn id="89" dur="1" fill="hold">
                                          <p:stCondLst>
                                            <p:cond delay="0"/>
                                          </p:stCondLst>
                                        </p:cTn>
                                        <p:tgtEl>
                                          <p:spTgt spid="301"/>
                                        </p:tgtEl>
                                        <p:attrNameLst>
                                          <p:attrName>style.visibility</p:attrName>
                                        </p:attrNameLst>
                                      </p:cBhvr>
                                      <p:to>
                                        <p:strVal val="visible"/>
                                      </p:to>
                                    </p:set>
                                    <p:animEffect transition="in" filter="fade">
                                      <p:cBhvr>
                                        <p:cTn id="90" dur="500"/>
                                        <p:tgtEl>
                                          <p:spTgt spid="301"/>
                                        </p:tgtEl>
                                      </p:cBhvr>
                                    </p:animEffect>
                                  </p:childTnLst>
                                </p:cTn>
                              </p:par>
                              <p:par>
                                <p:cTn id="91" presetID="10" presetClass="entr" presetSubtype="0" fill="hold" nodeType="withEffect">
                                  <p:stCondLst>
                                    <p:cond delay="0"/>
                                  </p:stCondLst>
                                  <p:childTnLst>
                                    <p:set>
                                      <p:cBhvr>
                                        <p:cTn id="92" dur="1" fill="hold">
                                          <p:stCondLst>
                                            <p:cond delay="0"/>
                                          </p:stCondLst>
                                        </p:cTn>
                                        <p:tgtEl>
                                          <p:spTgt spid="307"/>
                                        </p:tgtEl>
                                        <p:attrNameLst>
                                          <p:attrName>style.visibility</p:attrName>
                                        </p:attrNameLst>
                                      </p:cBhvr>
                                      <p:to>
                                        <p:strVal val="visible"/>
                                      </p:to>
                                    </p:set>
                                    <p:animEffect transition="in" filter="fade">
                                      <p:cBhvr>
                                        <p:cTn id="93" dur="500"/>
                                        <p:tgtEl>
                                          <p:spTgt spid="307"/>
                                        </p:tgtEl>
                                      </p:cBhvr>
                                    </p:animEffect>
                                  </p:childTnLst>
                                </p:cTn>
                              </p:par>
                            </p:childTnLst>
                          </p:cTn>
                        </p:par>
                        <p:par>
                          <p:cTn id="94" fill="hold">
                            <p:stCondLst>
                              <p:cond delay="2000"/>
                            </p:stCondLst>
                            <p:childTnLst>
                              <p:par>
                                <p:cTn id="95" presetID="10" presetClass="entr" presetSubtype="0" fill="hold" nodeType="afterEffect">
                                  <p:stCondLst>
                                    <p:cond delay="0"/>
                                  </p:stCondLst>
                                  <p:childTnLst>
                                    <p:set>
                                      <p:cBhvr>
                                        <p:cTn id="96" dur="1" fill="hold">
                                          <p:stCondLst>
                                            <p:cond delay="0"/>
                                          </p:stCondLst>
                                        </p:cTn>
                                        <p:tgtEl>
                                          <p:spTgt spid="99"/>
                                        </p:tgtEl>
                                        <p:attrNameLst>
                                          <p:attrName>style.visibility</p:attrName>
                                        </p:attrNameLst>
                                      </p:cBhvr>
                                      <p:to>
                                        <p:strVal val="visible"/>
                                      </p:to>
                                    </p:set>
                                    <p:animEffect transition="in" filter="fade">
                                      <p:cBhvr>
                                        <p:cTn id="97"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animBg="1"/>
      <p:bldP spid="150" grpId="0"/>
      <p:bldP spid="151" grpId="0" animBg="1"/>
      <p:bldP spid="15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extBox 100"/>
          <p:cNvSpPr txBox="1"/>
          <p:nvPr/>
        </p:nvSpPr>
        <p:spPr>
          <a:xfrm>
            <a:off x="2226583" y="3522211"/>
            <a:ext cx="20161894" cy="1838416"/>
          </a:xfrm>
          <a:prstGeom prst="rect">
            <a:avLst/>
          </a:prstGeom>
          <a:noFill/>
        </p:spPr>
        <p:txBody>
          <a:bodyPr wrap="square" lIns="219419" tIns="109710" rIns="219419" bIns="109710" rtlCol="0">
            <a:spAutoFit/>
          </a:bodyPr>
          <a:lstStyle/>
          <a:p>
            <a:pPr algn="just">
              <a:lnSpc>
                <a:spcPct val="110000"/>
              </a:lnSpc>
            </a:pPr>
            <a:r>
              <a:rPr lang="en-US" sz="3200" dirty="0">
                <a:latin typeface="Calibri Light"/>
                <a:ea typeface="Open Sans Light" panose="020B0306030504020204" pitchFamily="34" charset="0"/>
                <a:cs typeface="Calibri Light"/>
              </a:rPr>
              <a:t>Lorem Ipsum has two main statistical methodologies are used in data analysis which summarizes data from a sample using </a:t>
            </a:r>
            <a:r>
              <a:rPr lang="en-US" sz="3200" dirty="0" smtClean="0">
                <a:latin typeface="Calibri Light"/>
                <a:ea typeface="Open Sans Light" panose="020B0306030504020204" pitchFamily="34" charset="0"/>
                <a:cs typeface="Calibri Light"/>
              </a:rPr>
              <a:t>indexes Lorem </a:t>
            </a:r>
            <a:r>
              <a:rPr lang="en-US" sz="3200" dirty="0">
                <a:latin typeface="Calibri Light"/>
                <a:ea typeface="Open Sans Light" panose="020B0306030504020204" pitchFamily="34" charset="0"/>
                <a:cs typeface="Calibri Light"/>
              </a:rPr>
              <a:t>Ipsum has two main data statistical this methodologies ne used in data analysis which </a:t>
            </a:r>
            <a:r>
              <a:rPr lang="en-US" sz="3200" dirty="0" err="1">
                <a:latin typeface="Calibri Light"/>
                <a:ea typeface="Open Sans Light" panose="020B0306030504020204" pitchFamily="34" charset="0"/>
                <a:cs typeface="Calibri Light"/>
              </a:rPr>
              <a:t>hase</a:t>
            </a:r>
            <a:r>
              <a:rPr lang="en-US" sz="3200" dirty="0">
                <a:latin typeface="Calibri Light"/>
                <a:ea typeface="Open Sans Light" panose="020B0306030504020204" pitchFamily="34" charset="0"/>
                <a:cs typeface="Calibri Light"/>
              </a:rPr>
              <a:t> summarizes data. </a:t>
            </a:r>
          </a:p>
        </p:txBody>
      </p:sp>
      <p:sp>
        <p:nvSpPr>
          <p:cNvPr id="120" name="Round Same Side Corner Rectangle 119"/>
          <p:cNvSpPr/>
          <p:nvPr/>
        </p:nvSpPr>
        <p:spPr>
          <a:xfrm rot="10800000" flipH="1">
            <a:off x="2194415" y="3798046"/>
            <a:ext cx="86460" cy="1400488"/>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43" name="TextBox 42"/>
          <p:cNvSpPr txBox="1"/>
          <p:nvPr/>
        </p:nvSpPr>
        <p:spPr>
          <a:xfrm>
            <a:off x="2198479" y="6085112"/>
            <a:ext cx="20161894" cy="1838416"/>
          </a:xfrm>
          <a:prstGeom prst="rect">
            <a:avLst/>
          </a:prstGeom>
          <a:noFill/>
        </p:spPr>
        <p:txBody>
          <a:bodyPr wrap="square" lIns="219419" tIns="109710" rIns="219419" bIns="109710" rtlCol="0">
            <a:spAutoFit/>
          </a:bodyPr>
          <a:lstStyle/>
          <a:p>
            <a:pPr algn="just">
              <a:lnSpc>
                <a:spcPct val="110000"/>
              </a:lnSpc>
            </a:pPr>
            <a:r>
              <a:rPr lang="en-US" sz="3200" dirty="0">
                <a:latin typeface="Calibri Light"/>
                <a:ea typeface="Open Sans Light" panose="020B0306030504020204" pitchFamily="34" charset="0"/>
                <a:cs typeface="Calibri Light"/>
              </a:rPr>
              <a:t>Lorem Ipsum has two main statistical methodologies are used in data analysis which summarizes data from a sample using </a:t>
            </a:r>
            <a:r>
              <a:rPr lang="en-US" sz="3200" dirty="0" smtClean="0">
                <a:latin typeface="Calibri Light"/>
                <a:ea typeface="Open Sans Light" panose="020B0306030504020204" pitchFamily="34" charset="0"/>
                <a:cs typeface="Calibri Light"/>
              </a:rPr>
              <a:t>indexes Lorem </a:t>
            </a:r>
            <a:r>
              <a:rPr lang="en-US" sz="3200" dirty="0">
                <a:latin typeface="Calibri Light"/>
                <a:ea typeface="Open Sans Light" panose="020B0306030504020204" pitchFamily="34" charset="0"/>
                <a:cs typeface="Calibri Light"/>
              </a:rPr>
              <a:t>Ipsum has two main data statistical this methodologies ne used in data analysis which </a:t>
            </a:r>
            <a:r>
              <a:rPr lang="en-US" sz="3200" dirty="0" err="1">
                <a:latin typeface="Calibri Light"/>
                <a:ea typeface="Open Sans Light" panose="020B0306030504020204" pitchFamily="34" charset="0"/>
                <a:cs typeface="Calibri Light"/>
              </a:rPr>
              <a:t>hase</a:t>
            </a:r>
            <a:r>
              <a:rPr lang="en-US" sz="3200" dirty="0">
                <a:latin typeface="Calibri Light"/>
                <a:ea typeface="Open Sans Light" panose="020B0306030504020204" pitchFamily="34" charset="0"/>
                <a:cs typeface="Calibri Light"/>
              </a:rPr>
              <a:t> summarizes data. </a:t>
            </a:r>
          </a:p>
        </p:txBody>
      </p:sp>
      <p:sp>
        <p:nvSpPr>
          <p:cNvPr id="47" name="TextBox 46"/>
          <p:cNvSpPr txBox="1"/>
          <p:nvPr/>
        </p:nvSpPr>
        <p:spPr>
          <a:xfrm>
            <a:off x="2198479" y="8659289"/>
            <a:ext cx="20161894" cy="1838416"/>
          </a:xfrm>
          <a:prstGeom prst="rect">
            <a:avLst/>
          </a:prstGeom>
          <a:noFill/>
        </p:spPr>
        <p:txBody>
          <a:bodyPr wrap="square" lIns="219419" tIns="109710" rIns="219419" bIns="109710" rtlCol="0">
            <a:spAutoFit/>
          </a:bodyPr>
          <a:lstStyle/>
          <a:p>
            <a:pPr algn="just">
              <a:lnSpc>
                <a:spcPct val="110000"/>
              </a:lnSpc>
            </a:pPr>
            <a:r>
              <a:rPr lang="en-US" sz="3200" dirty="0">
                <a:latin typeface="Calibri Light"/>
                <a:ea typeface="Open Sans Light" panose="020B0306030504020204" pitchFamily="34" charset="0"/>
                <a:cs typeface="Calibri Light"/>
              </a:rPr>
              <a:t>Lorem Ipsum has two main statistical methodologies are used in data analysis which summarizes data from a sample using </a:t>
            </a:r>
            <a:r>
              <a:rPr lang="en-US" sz="3200" dirty="0" smtClean="0">
                <a:latin typeface="Calibri Light"/>
                <a:ea typeface="Open Sans Light" panose="020B0306030504020204" pitchFamily="34" charset="0"/>
                <a:cs typeface="Calibri Light"/>
              </a:rPr>
              <a:t>indexes Lorem </a:t>
            </a:r>
            <a:r>
              <a:rPr lang="en-US" sz="3200" dirty="0">
                <a:latin typeface="Calibri Light"/>
                <a:ea typeface="Open Sans Light" panose="020B0306030504020204" pitchFamily="34" charset="0"/>
                <a:cs typeface="Calibri Light"/>
              </a:rPr>
              <a:t>Ipsum has two main data statistical this methodologies ne used in data analysis which </a:t>
            </a:r>
            <a:r>
              <a:rPr lang="en-US" sz="3200" dirty="0" err="1">
                <a:latin typeface="Calibri Light"/>
                <a:ea typeface="Open Sans Light" panose="020B0306030504020204" pitchFamily="34" charset="0"/>
                <a:cs typeface="Calibri Light"/>
              </a:rPr>
              <a:t>hase</a:t>
            </a:r>
            <a:r>
              <a:rPr lang="en-US" sz="3200" dirty="0">
                <a:latin typeface="Calibri Light"/>
                <a:ea typeface="Open Sans Light" panose="020B0306030504020204" pitchFamily="34" charset="0"/>
                <a:cs typeface="Calibri Light"/>
              </a:rPr>
              <a:t> summarizes data. </a:t>
            </a:r>
          </a:p>
        </p:txBody>
      </p:sp>
      <p:sp>
        <p:nvSpPr>
          <p:cNvPr id="59" name="Round Same Side Corner Rectangle 58"/>
          <p:cNvSpPr/>
          <p:nvPr/>
        </p:nvSpPr>
        <p:spPr>
          <a:xfrm rot="10800000" flipH="1">
            <a:off x="2210286" y="6364325"/>
            <a:ext cx="86460" cy="1400488"/>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60" name="Round Same Side Corner Rectangle 59"/>
          <p:cNvSpPr/>
          <p:nvPr/>
        </p:nvSpPr>
        <p:spPr>
          <a:xfrm rot="10800000" flipH="1">
            <a:off x="2194414" y="8941792"/>
            <a:ext cx="86460" cy="1400488"/>
          </a:xfrm>
          <a:prstGeom prst="round2SameRect">
            <a:avLst>
              <a:gd name="adj1" fmla="val 50000"/>
              <a:gd name="adj2"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nvGrpSpPr>
          <p:cNvPr id="12" name="Group 11"/>
          <p:cNvGrpSpPr/>
          <p:nvPr/>
        </p:nvGrpSpPr>
        <p:grpSpPr>
          <a:xfrm>
            <a:off x="1739573" y="488028"/>
            <a:ext cx="20937538" cy="2200624"/>
            <a:chOff x="1739573" y="511491"/>
            <a:chExt cx="20937538" cy="2200624"/>
          </a:xfrm>
        </p:grpSpPr>
        <p:sp>
          <p:nvSpPr>
            <p:cNvPr id="13" name="TextBox 12"/>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OUR MISSION</a:t>
              </a:r>
              <a:endParaRPr lang="id-ID" sz="8800" b="1" dirty="0">
                <a:solidFill>
                  <a:schemeClr val="tx2"/>
                </a:solidFill>
                <a:latin typeface="Lato Regular"/>
                <a:cs typeface="Lato Regular"/>
              </a:endParaRPr>
            </a:p>
          </p:txBody>
        </p:sp>
        <p:grpSp>
          <p:nvGrpSpPr>
            <p:cNvPr id="14" name="Group 13"/>
            <p:cNvGrpSpPr/>
            <p:nvPr/>
          </p:nvGrpSpPr>
          <p:grpSpPr>
            <a:xfrm>
              <a:off x="10842089" y="1977406"/>
              <a:ext cx="2738812" cy="73151"/>
              <a:chOff x="1775295" y="2020905"/>
              <a:chExt cx="3631535" cy="45719"/>
            </a:xfrm>
          </p:grpSpPr>
          <p:sp>
            <p:nvSpPr>
              <p:cNvPr id="16" name="Rectangle 1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7" name="Rectangle 1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 name="Rectangle 21"/>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 name="Rectangle 2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4" name="Rectangle 2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5" name="Rectangle 2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5" name="TextBox 14"/>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961657842"/>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xmlns:p14="http://schemas.microsoft.com/office/powerpoint/2010/main" spd="slow" advClick="0" advTm="3000">
        <p:split orient="vert"/>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anim calcmode="lin" valueType="num">
                                      <p:cBhvr>
                                        <p:cTn id="8" dur="500" fill="hold"/>
                                        <p:tgtEl>
                                          <p:spTgt spid="12"/>
                                        </p:tgtEl>
                                        <p:attrNameLst>
                                          <p:attrName>ppt_x</p:attrName>
                                        </p:attrNameLst>
                                      </p:cBhvr>
                                      <p:tavLst>
                                        <p:tav tm="0">
                                          <p:val>
                                            <p:strVal val="#ppt_x"/>
                                          </p:val>
                                        </p:tav>
                                        <p:tav tm="100000">
                                          <p:val>
                                            <p:strVal val="#ppt_x"/>
                                          </p:val>
                                        </p:tav>
                                      </p:tavLst>
                                    </p:anim>
                                    <p:anim calcmode="lin" valueType="num">
                                      <p:cBhvr>
                                        <p:cTn id="9" dur="5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0"/>
                                        </p:tgtEl>
                                        <p:attrNameLst>
                                          <p:attrName>style.visibility</p:attrName>
                                        </p:attrNameLst>
                                      </p:cBhvr>
                                      <p:to>
                                        <p:strVal val="visible"/>
                                      </p:to>
                                    </p:set>
                                    <p:animEffect transition="in" filter="fade">
                                      <p:cBhvr>
                                        <p:cTn id="13" dur="500"/>
                                        <p:tgtEl>
                                          <p:spTgt spid="12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1"/>
                                        </p:tgtEl>
                                        <p:attrNameLst>
                                          <p:attrName>style.visibility</p:attrName>
                                        </p:attrNameLst>
                                      </p:cBhvr>
                                      <p:to>
                                        <p:strVal val="visible"/>
                                      </p:to>
                                    </p:set>
                                    <p:animEffect transition="in" filter="fade">
                                      <p:cBhvr>
                                        <p:cTn id="16" dur="500"/>
                                        <p:tgtEl>
                                          <p:spTgt spid="101"/>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59"/>
                                        </p:tgtEl>
                                        <p:attrNameLst>
                                          <p:attrName>style.visibility</p:attrName>
                                        </p:attrNameLst>
                                      </p:cBhvr>
                                      <p:to>
                                        <p:strVal val="visible"/>
                                      </p:to>
                                    </p:set>
                                    <p:animEffect transition="in" filter="fade">
                                      <p:cBhvr>
                                        <p:cTn id="20" dur="500"/>
                                        <p:tgtEl>
                                          <p:spTgt spid="5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60"/>
                                        </p:tgtEl>
                                        <p:attrNameLst>
                                          <p:attrName>style.visibility</p:attrName>
                                        </p:attrNameLst>
                                      </p:cBhvr>
                                      <p:to>
                                        <p:strVal val="visible"/>
                                      </p:to>
                                    </p:set>
                                    <p:animEffect transition="in" filter="fade">
                                      <p:cBhvr>
                                        <p:cTn id="27" dur="500"/>
                                        <p:tgtEl>
                                          <p:spTgt spid="6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7"/>
                                        </p:tgtEl>
                                        <p:attrNameLst>
                                          <p:attrName>style.visibility</p:attrName>
                                        </p:attrNameLst>
                                      </p:cBhvr>
                                      <p:to>
                                        <p:strVal val="visible"/>
                                      </p:to>
                                    </p:set>
                                    <p:animEffect transition="in" filter="fade">
                                      <p:cBhvr>
                                        <p:cTn id="30"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p:bldP spid="120" grpId="0" animBg="1"/>
      <p:bldP spid="43" grpId="0"/>
      <p:bldP spid="47" grpId="0"/>
      <p:bldP spid="59" grpId="0" animBg="1"/>
      <p:bldP spid="6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0" name="Group 209"/>
          <p:cNvGrpSpPr/>
          <p:nvPr/>
        </p:nvGrpSpPr>
        <p:grpSpPr>
          <a:xfrm>
            <a:off x="1739573" y="488028"/>
            <a:ext cx="20937538" cy="2200624"/>
            <a:chOff x="1739573" y="511491"/>
            <a:chExt cx="20937538" cy="2200624"/>
          </a:xfrm>
        </p:grpSpPr>
        <p:sp>
          <p:nvSpPr>
            <p:cNvPr id="211" name="TextBox 210"/>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FRANCE MAP</a:t>
              </a:r>
              <a:endParaRPr lang="id-ID" sz="8800" b="1" dirty="0">
                <a:solidFill>
                  <a:schemeClr val="tx2"/>
                </a:solidFill>
                <a:latin typeface="Lato Regular"/>
                <a:cs typeface="Lato Regular"/>
              </a:endParaRPr>
            </a:p>
          </p:txBody>
        </p:sp>
        <p:grpSp>
          <p:nvGrpSpPr>
            <p:cNvPr id="212" name="Group 211"/>
            <p:cNvGrpSpPr/>
            <p:nvPr/>
          </p:nvGrpSpPr>
          <p:grpSpPr>
            <a:xfrm>
              <a:off x="10842089" y="1977406"/>
              <a:ext cx="2738812" cy="73151"/>
              <a:chOff x="1775295" y="2020905"/>
              <a:chExt cx="3631535" cy="45719"/>
            </a:xfrm>
          </p:grpSpPr>
          <p:sp>
            <p:nvSpPr>
              <p:cNvPr id="214" name="Rectangle 21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5" name="Rectangle 21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6" name="Rectangle 215"/>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7" name="Rectangle 216"/>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8" name="Rectangle 217"/>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9" name="Rectangle 218"/>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13" name="TextBox 21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39" name="TextBox 238"/>
          <p:cNvSpPr txBox="1"/>
          <p:nvPr/>
        </p:nvSpPr>
        <p:spPr>
          <a:xfrm>
            <a:off x="1576058" y="3861843"/>
            <a:ext cx="4776560" cy="800183"/>
          </a:xfrm>
          <a:prstGeom prst="rect">
            <a:avLst/>
          </a:prstGeom>
          <a:noFill/>
        </p:spPr>
        <p:txBody>
          <a:bodyPr wrap="none" lIns="182843" tIns="91422" rIns="182843" bIns="91422" rtlCol="0">
            <a:spAutoFit/>
          </a:bodyPr>
          <a:lstStyle/>
          <a:p>
            <a:r>
              <a:rPr lang="id-ID" sz="4000" dirty="0" smtClean="0">
                <a:latin typeface="Lato Regular"/>
              </a:rPr>
              <a:t>Population Analysis</a:t>
            </a:r>
            <a:endParaRPr lang="id-ID" sz="4000" dirty="0">
              <a:latin typeface="Lato Regular"/>
            </a:endParaRPr>
          </a:p>
        </p:txBody>
      </p:sp>
      <p:sp>
        <p:nvSpPr>
          <p:cNvPr id="240" name="TextBox 239"/>
          <p:cNvSpPr txBox="1"/>
          <p:nvPr/>
        </p:nvSpPr>
        <p:spPr>
          <a:xfrm>
            <a:off x="1571874" y="4601775"/>
            <a:ext cx="9452167" cy="1599376"/>
          </a:xfrm>
          <a:prstGeom prst="rect">
            <a:avLst/>
          </a:prstGeom>
          <a:noFill/>
        </p:spPr>
        <p:txBody>
          <a:bodyPr wrap="square" lIns="182843" tIns="91422" rIns="182843" bIns="91422" rtlCol="0">
            <a:spAutoFit/>
          </a:bodyPr>
          <a:lstStyle/>
          <a:p>
            <a:pPr>
              <a:lnSpc>
                <a:spcPct val="110000"/>
              </a:lnSpc>
            </a:pPr>
            <a:r>
              <a:rPr lang="en-US" sz="2800" dirty="0">
                <a:solidFill>
                  <a:schemeClr val="tx2"/>
                </a:solidFill>
                <a:latin typeface="Calibri Light"/>
                <a:cs typeface="Calibri Light"/>
              </a:rPr>
              <a:t>Creativity is the key </a:t>
            </a:r>
            <a:r>
              <a:rPr lang="en-US" sz="2800" dirty="0">
                <a:latin typeface="Calibri Light"/>
                <a:cs typeface="Calibri Light"/>
              </a:rPr>
              <a:t>to success in the future, and primary education where teachers can bring creativity in children at that level keep growing</a:t>
            </a:r>
            <a:r>
              <a:rPr lang="en-US" sz="2800" dirty="0" smtClean="0">
                <a:latin typeface="Calibri Light"/>
                <a:cs typeface="Calibri Light"/>
              </a:rPr>
              <a:t>.</a:t>
            </a:r>
            <a:endParaRPr lang="en-US" sz="2800" dirty="0">
              <a:latin typeface="Calibri Light"/>
              <a:cs typeface="Calibri Light"/>
            </a:endParaRPr>
          </a:p>
        </p:txBody>
      </p:sp>
      <p:sp>
        <p:nvSpPr>
          <p:cNvPr id="85" name="Freeform 11"/>
          <p:cNvSpPr>
            <a:spLocks noEditPoints="1"/>
          </p:cNvSpPr>
          <p:nvPr/>
        </p:nvSpPr>
        <p:spPr bwMode="auto">
          <a:xfrm>
            <a:off x="13447221" y="3317084"/>
            <a:ext cx="9071137" cy="9110906"/>
          </a:xfrm>
          <a:custGeom>
            <a:avLst/>
            <a:gdLst>
              <a:gd name="T0" fmla="*/ 269 w 520"/>
              <a:gd name="T1" fmla="*/ 424 h 538"/>
              <a:gd name="T2" fmla="*/ 326 w 520"/>
              <a:gd name="T3" fmla="*/ 423 h 538"/>
              <a:gd name="T4" fmla="*/ 401 w 520"/>
              <a:gd name="T5" fmla="*/ 437 h 538"/>
              <a:gd name="T6" fmla="*/ 432 w 520"/>
              <a:gd name="T7" fmla="*/ 408 h 538"/>
              <a:gd name="T8" fmla="*/ 434 w 520"/>
              <a:gd name="T9" fmla="*/ 407 h 538"/>
              <a:gd name="T10" fmla="*/ 435 w 520"/>
              <a:gd name="T11" fmla="*/ 406 h 538"/>
              <a:gd name="T12" fmla="*/ 436 w 520"/>
              <a:gd name="T13" fmla="*/ 406 h 538"/>
              <a:gd name="T14" fmla="*/ 421 w 520"/>
              <a:gd name="T15" fmla="*/ 359 h 538"/>
              <a:gd name="T16" fmla="*/ 425 w 520"/>
              <a:gd name="T17" fmla="*/ 310 h 538"/>
              <a:gd name="T18" fmla="*/ 418 w 520"/>
              <a:gd name="T19" fmla="*/ 279 h 538"/>
              <a:gd name="T20" fmla="*/ 414 w 520"/>
              <a:gd name="T21" fmla="*/ 263 h 538"/>
              <a:gd name="T22" fmla="*/ 395 w 520"/>
              <a:gd name="T23" fmla="*/ 272 h 538"/>
              <a:gd name="T24" fmla="*/ 384 w 520"/>
              <a:gd name="T25" fmla="*/ 274 h 538"/>
              <a:gd name="T26" fmla="*/ 389 w 520"/>
              <a:gd name="T27" fmla="*/ 259 h 538"/>
              <a:gd name="T28" fmla="*/ 402 w 520"/>
              <a:gd name="T29" fmla="*/ 242 h 538"/>
              <a:gd name="T30" fmla="*/ 411 w 520"/>
              <a:gd name="T31" fmla="*/ 230 h 538"/>
              <a:gd name="T32" fmla="*/ 424 w 520"/>
              <a:gd name="T33" fmla="*/ 215 h 538"/>
              <a:gd name="T34" fmla="*/ 422 w 520"/>
              <a:gd name="T35" fmla="*/ 208 h 538"/>
              <a:gd name="T36" fmla="*/ 434 w 520"/>
              <a:gd name="T37" fmla="*/ 208 h 538"/>
              <a:gd name="T38" fmla="*/ 443 w 520"/>
              <a:gd name="T39" fmla="*/ 202 h 538"/>
              <a:gd name="T40" fmla="*/ 451 w 520"/>
              <a:gd name="T41" fmla="*/ 160 h 538"/>
              <a:gd name="T42" fmla="*/ 430 w 520"/>
              <a:gd name="T43" fmla="*/ 116 h 538"/>
              <a:gd name="T44" fmla="*/ 401 w 520"/>
              <a:gd name="T45" fmla="*/ 94 h 538"/>
              <a:gd name="T46" fmla="*/ 391 w 520"/>
              <a:gd name="T47" fmla="*/ 95 h 538"/>
              <a:gd name="T48" fmla="*/ 383 w 520"/>
              <a:gd name="T49" fmla="*/ 91 h 538"/>
              <a:gd name="T50" fmla="*/ 367 w 520"/>
              <a:gd name="T51" fmla="*/ 82 h 538"/>
              <a:gd name="T52" fmla="*/ 355 w 520"/>
              <a:gd name="T53" fmla="*/ 61 h 538"/>
              <a:gd name="T54" fmla="*/ 335 w 520"/>
              <a:gd name="T55" fmla="*/ 65 h 538"/>
              <a:gd name="T56" fmla="*/ 330 w 520"/>
              <a:gd name="T57" fmla="*/ 48 h 538"/>
              <a:gd name="T58" fmla="*/ 311 w 520"/>
              <a:gd name="T59" fmla="*/ 35 h 538"/>
              <a:gd name="T60" fmla="*/ 291 w 520"/>
              <a:gd name="T61" fmla="*/ 20 h 538"/>
              <a:gd name="T62" fmla="*/ 281 w 520"/>
              <a:gd name="T63" fmla="*/ 1 h 538"/>
              <a:gd name="T64" fmla="*/ 229 w 520"/>
              <a:gd name="T65" fmla="*/ 53 h 538"/>
              <a:gd name="T66" fmla="*/ 145 w 520"/>
              <a:gd name="T67" fmla="*/ 76 h 538"/>
              <a:gd name="T68" fmla="*/ 117 w 520"/>
              <a:gd name="T69" fmla="*/ 65 h 538"/>
              <a:gd name="T70" fmla="*/ 107 w 520"/>
              <a:gd name="T71" fmla="*/ 111 h 538"/>
              <a:gd name="T72" fmla="*/ 46 w 520"/>
              <a:gd name="T73" fmla="*/ 99 h 538"/>
              <a:gd name="T74" fmla="*/ 16 w 520"/>
              <a:gd name="T75" fmla="*/ 117 h 538"/>
              <a:gd name="T76" fmla="*/ 19 w 520"/>
              <a:gd name="T77" fmla="*/ 145 h 538"/>
              <a:gd name="T78" fmla="*/ 58 w 520"/>
              <a:gd name="T79" fmla="*/ 167 h 538"/>
              <a:gd name="T80" fmla="*/ 91 w 520"/>
              <a:gd name="T81" fmla="*/ 200 h 538"/>
              <a:gd name="T82" fmla="*/ 95 w 520"/>
              <a:gd name="T83" fmla="*/ 228 h 538"/>
              <a:gd name="T84" fmla="*/ 109 w 520"/>
              <a:gd name="T85" fmla="*/ 250 h 538"/>
              <a:gd name="T86" fmla="*/ 109 w 520"/>
              <a:gd name="T87" fmla="*/ 265 h 538"/>
              <a:gd name="T88" fmla="*/ 114 w 520"/>
              <a:gd name="T89" fmla="*/ 284 h 538"/>
              <a:gd name="T90" fmla="*/ 92 w 520"/>
              <a:gd name="T91" fmla="*/ 371 h 538"/>
              <a:gd name="T92" fmla="*/ 159 w 520"/>
              <a:gd name="T93" fmla="*/ 443 h 538"/>
              <a:gd name="T94" fmla="*/ 193 w 520"/>
              <a:gd name="T95" fmla="*/ 453 h 538"/>
              <a:gd name="T96" fmla="*/ 197 w 520"/>
              <a:gd name="T97" fmla="*/ 450 h 538"/>
              <a:gd name="T98" fmla="*/ 203 w 520"/>
              <a:gd name="T99" fmla="*/ 453 h 538"/>
              <a:gd name="T100" fmla="*/ 208 w 520"/>
              <a:gd name="T101" fmla="*/ 456 h 538"/>
              <a:gd name="T102" fmla="*/ 203 w 520"/>
              <a:gd name="T103" fmla="*/ 460 h 538"/>
              <a:gd name="T104" fmla="*/ 198 w 520"/>
              <a:gd name="T105" fmla="*/ 462 h 538"/>
              <a:gd name="T106" fmla="*/ 243 w 520"/>
              <a:gd name="T107" fmla="*/ 471 h 538"/>
              <a:gd name="T108" fmla="*/ 193 w 520"/>
              <a:gd name="T109" fmla="*/ 458 h 538"/>
              <a:gd name="T110" fmla="*/ 449 w 520"/>
              <a:gd name="T111" fmla="*/ 200 h 538"/>
              <a:gd name="T112" fmla="*/ 511 w 520"/>
              <a:gd name="T113" fmla="*/ 523 h 538"/>
              <a:gd name="T114" fmla="*/ 517 w 520"/>
              <a:gd name="T115" fmla="*/ 468 h 538"/>
              <a:gd name="T116" fmla="*/ 485 w 520"/>
              <a:gd name="T117" fmla="*/ 478 h 538"/>
              <a:gd name="T118" fmla="*/ 493 w 520"/>
              <a:gd name="T119" fmla="*/ 52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0" h="538">
                <a:moveTo>
                  <a:pt x="259" y="471"/>
                </a:moveTo>
                <a:cubicBezTo>
                  <a:pt x="261" y="468"/>
                  <a:pt x="261" y="468"/>
                  <a:pt x="261" y="468"/>
                </a:cubicBezTo>
                <a:cubicBezTo>
                  <a:pt x="261" y="468"/>
                  <a:pt x="261" y="462"/>
                  <a:pt x="259" y="461"/>
                </a:cubicBezTo>
                <a:cubicBezTo>
                  <a:pt x="258" y="460"/>
                  <a:pt x="257" y="459"/>
                  <a:pt x="257" y="459"/>
                </a:cubicBezTo>
                <a:cubicBezTo>
                  <a:pt x="257" y="459"/>
                  <a:pt x="257" y="455"/>
                  <a:pt x="257" y="453"/>
                </a:cubicBezTo>
                <a:cubicBezTo>
                  <a:pt x="257" y="452"/>
                  <a:pt x="257" y="448"/>
                  <a:pt x="257" y="447"/>
                </a:cubicBezTo>
                <a:cubicBezTo>
                  <a:pt x="257" y="446"/>
                  <a:pt x="258" y="442"/>
                  <a:pt x="258" y="441"/>
                </a:cubicBezTo>
                <a:cubicBezTo>
                  <a:pt x="258" y="441"/>
                  <a:pt x="257" y="441"/>
                  <a:pt x="259" y="439"/>
                </a:cubicBezTo>
                <a:cubicBezTo>
                  <a:pt x="261" y="436"/>
                  <a:pt x="261" y="434"/>
                  <a:pt x="261" y="434"/>
                </a:cubicBezTo>
                <a:cubicBezTo>
                  <a:pt x="265" y="429"/>
                  <a:pt x="265" y="429"/>
                  <a:pt x="265" y="429"/>
                </a:cubicBezTo>
                <a:cubicBezTo>
                  <a:pt x="265" y="429"/>
                  <a:pt x="268" y="424"/>
                  <a:pt x="269" y="424"/>
                </a:cubicBezTo>
                <a:cubicBezTo>
                  <a:pt x="270" y="425"/>
                  <a:pt x="274" y="424"/>
                  <a:pt x="275" y="424"/>
                </a:cubicBezTo>
                <a:cubicBezTo>
                  <a:pt x="276" y="424"/>
                  <a:pt x="280" y="428"/>
                  <a:pt x="282" y="424"/>
                </a:cubicBezTo>
                <a:cubicBezTo>
                  <a:pt x="284" y="421"/>
                  <a:pt x="285" y="419"/>
                  <a:pt x="285" y="418"/>
                </a:cubicBezTo>
                <a:cubicBezTo>
                  <a:pt x="286" y="417"/>
                  <a:pt x="287" y="414"/>
                  <a:pt x="290" y="414"/>
                </a:cubicBezTo>
                <a:cubicBezTo>
                  <a:pt x="293" y="413"/>
                  <a:pt x="300" y="413"/>
                  <a:pt x="300" y="413"/>
                </a:cubicBezTo>
                <a:cubicBezTo>
                  <a:pt x="303" y="414"/>
                  <a:pt x="303" y="414"/>
                  <a:pt x="303" y="414"/>
                </a:cubicBezTo>
                <a:cubicBezTo>
                  <a:pt x="311" y="417"/>
                  <a:pt x="311" y="417"/>
                  <a:pt x="311" y="417"/>
                </a:cubicBezTo>
                <a:cubicBezTo>
                  <a:pt x="311" y="417"/>
                  <a:pt x="314" y="417"/>
                  <a:pt x="316" y="417"/>
                </a:cubicBezTo>
                <a:cubicBezTo>
                  <a:pt x="317" y="417"/>
                  <a:pt x="318" y="417"/>
                  <a:pt x="318" y="417"/>
                </a:cubicBezTo>
                <a:cubicBezTo>
                  <a:pt x="321" y="421"/>
                  <a:pt x="321" y="421"/>
                  <a:pt x="321" y="421"/>
                </a:cubicBezTo>
                <a:cubicBezTo>
                  <a:pt x="321" y="421"/>
                  <a:pt x="325" y="423"/>
                  <a:pt x="326" y="423"/>
                </a:cubicBezTo>
                <a:cubicBezTo>
                  <a:pt x="327" y="423"/>
                  <a:pt x="335" y="421"/>
                  <a:pt x="335" y="421"/>
                </a:cubicBezTo>
                <a:cubicBezTo>
                  <a:pt x="335" y="421"/>
                  <a:pt x="338" y="420"/>
                  <a:pt x="339" y="421"/>
                </a:cubicBezTo>
                <a:cubicBezTo>
                  <a:pt x="340" y="422"/>
                  <a:pt x="343" y="423"/>
                  <a:pt x="344" y="424"/>
                </a:cubicBezTo>
                <a:cubicBezTo>
                  <a:pt x="344" y="425"/>
                  <a:pt x="352" y="429"/>
                  <a:pt x="354" y="430"/>
                </a:cubicBezTo>
                <a:cubicBezTo>
                  <a:pt x="355" y="431"/>
                  <a:pt x="359" y="430"/>
                  <a:pt x="359" y="430"/>
                </a:cubicBezTo>
                <a:cubicBezTo>
                  <a:pt x="361" y="435"/>
                  <a:pt x="361" y="435"/>
                  <a:pt x="361" y="435"/>
                </a:cubicBezTo>
                <a:cubicBezTo>
                  <a:pt x="371" y="438"/>
                  <a:pt x="371" y="438"/>
                  <a:pt x="371" y="438"/>
                </a:cubicBezTo>
                <a:cubicBezTo>
                  <a:pt x="375" y="438"/>
                  <a:pt x="375" y="438"/>
                  <a:pt x="375" y="438"/>
                </a:cubicBezTo>
                <a:cubicBezTo>
                  <a:pt x="389" y="443"/>
                  <a:pt x="389" y="443"/>
                  <a:pt x="389" y="443"/>
                </a:cubicBezTo>
                <a:cubicBezTo>
                  <a:pt x="398" y="436"/>
                  <a:pt x="398" y="436"/>
                  <a:pt x="398" y="436"/>
                </a:cubicBezTo>
                <a:cubicBezTo>
                  <a:pt x="398" y="436"/>
                  <a:pt x="400" y="437"/>
                  <a:pt x="401" y="437"/>
                </a:cubicBezTo>
                <a:cubicBezTo>
                  <a:pt x="402" y="437"/>
                  <a:pt x="404" y="429"/>
                  <a:pt x="404" y="429"/>
                </a:cubicBezTo>
                <a:cubicBezTo>
                  <a:pt x="404" y="429"/>
                  <a:pt x="404" y="427"/>
                  <a:pt x="405" y="427"/>
                </a:cubicBezTo>
                <a:cubicBezTo>
                  <a:pt x="407" y="427"/>
                  <a:pt x="414" y="424"/>
                  <a:pt x="414" y="424"/>
                </a:cubicBezTo>
                <a:cubicBezTo>
                  <a:pt x="414" y="423"/>
                  <a:pt x="413" y="419"/>
                  <a:pt x="416" y="418"/>
                </a:cubicBezTo>
                <a:cubicBezTo>
                  <a:pt x="418" y="417"/>
                  <a:pt x="422" y="414"/>
                  <a:pt x="422" y="414"/>
                </a:cubicBezTo>
                <a:cubicBezTo>
                  <a:pt x="423" y="413"/>
                  <a:pt x="421" y="411"/>
                  <a:pt x="424" y="410"/>
                </a:cubicBezTo>
                <a:cubicBezTo>
                  <a:pt x="426" y="410"/>
                  <a:pt x="429" y="409"/>
                  <a:pt x="431" y="409"/>
                </a:cubicBezTo>
                <a:cubicBezTo>
                  <a:pt x="431" y="409"/>
                  <a:pt x="431" y="409"/>
                  <a:pt x="431" y="409"/>
                </a:cubicBezTo>
                <a:cubicBezTo>
                  <a:pt x="431" y="408"/>
                  <a:pt x="431" y="408"/>
                  <a:pt x="431" y="408"/>
                </a:cubicBezTo>
                <a:cubicBezTo>
                  <a:pt x="431" y="408"/>
                  <a:pt x="431" y="408"/>
                  <a:pt x="431"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3" y="407"/>
                  <a:pt x="433" y="407"/>
                  <a:pt x="433" y="407"/>
                </a:cubicBezTo>
                <a:cubicBezTo>
                  <a:pt x="433" y="407"/>
                  <a:pt x="433" y="407"/>
                  <a:pt x="433" y="407"/>
                </a:cubicBezTo>
                <a:cubicBezTo>
                  <a:pt x="433" y="407"/>
                  <a:pt x="433" y="407"/>
                  <a:pt x="433"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5" y="407"/>
                  <a:pt x="435" y="407"/>
                  <a:pt x="435" y="407"/>
                </a:cubicBezTo>
                <a:cubicBezTo>
                  <a:pt x="435" y="407"/>
                  <a:pt x="435" y="407"/>
                  <a:pt x="435" y="407"/>
                </a:cubicBezTo>
                <a:cubicBezTo>
                  <a:pt x="435" y="407"/>
                  <a:pt x="435" y="407"/>
                  <a:pt x="435" y="407"/>
                </a:cubicBezTo>
                <a:cubicBezTo>
                  <a:pt x="435" y="407"/>
                  <a:pt x="435" y="407"/>
                  <a:pt x="435" y="407"/>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7" y="405"/>
                  <a:pt x="438" y="405"/>
                  <a:pt x="438" y="405"/>
                </a:cubicBezTo>
                <a:cubicBezTo>
                  <a:pt x="444" y="400"/>
                  <a:pt x="444" y="400"/>
                  <a:pt x="444" y="400"/>
                </a:cubicBezTo>
                <a:cubicBezTo>
                  <a:pt x="447" y="389"/>
                  <a:pt x="447" y="389"/>
                  <a:pt x="447" y="389"/>
                </a:cubicBezTo>
                <a:cubicBezTo>
                  <a:pt x="443" y="386"/>
                  <a:pt x="443" y="386"/>
                  <a:pt x="443" y="386"/>
                </a:cubicBezTo>
                <a:cubicBezTo>
                  <a:pt x="434" y="386"/>
                  <a:pt x="434" y="386"/>
                  <a:pt x="434" y="386"/>
                </a:cubicBezTo>
                <a:cubicBezTo>
                  <a:pt x="424" y="382"/>
                  <a:pt x="424" y="382"/>
                  <a:pt x="424" y="382"/>
                </a:cubicBezTo>
                <a:cubicBezTo>
                  <a:pt x="419" y="374"/>
                  <a:pt x="419" y="374"/>
                  <a:pt x="419" y="374"/>
                </a:cubicBezTo>
                <a:cubicBezTo>
                  <a:pt x="416" y="374"/>
                  <a:pt x="416" y="374"/>
                  <a:pt x="416" y="374"/>
                </a:cubicBezTo>
                <a:cubicBezTo>
                  <a:pt x="415" y="367"/>
                  <a:pt x="413" y="370"/>
                  <a:pt x="417" y="365"/>
                </a:cubicBezTo>
                <a:cubicBezTo>
                  <a:pt x="421" y="359"/>
                  <a:pt x="421" y="359"/>
                  <a:pt x="421" y="359"/>
                </a:cubicBezTo>
                <a:cubicBezTo>
                  <a:pt x="420" y="349"/>
                  <a:pt x="420" y="349"/>
                  <a:pt x="420" y="349"/>
                </a:cubicBezTo>
                <a:cubicBezTo>
                  <a:pt x="417" y="346"/>
                  <a:pt x="417" y="346"/>
                  <a:pt x="417" y="346"/>
                </a:cubicBezTo>
                <a:cubicBezTo>
                  <a:pt x="412" y="343"/>
                  <a:pt x="412" y="343"/>
                  <a:pt x="412" y="343"/>
                </a:cubicBezTo>
                <a:cubicBezTo>
                  <a:pt x="412" y="343"/>
                  <a:pt x="409" y="339"/>
                  <a:pt x="408" y="338"/>
                </a:cubicBezTo>
                <a:cubicBezTo>
                  <a:pt x="408" y="338"/>
                  <a:pt x="408" y="336"/>
                  <a:pt x="408" y="336"/>
                </a:cubicBezTo>
                <a:cubicBezTo>
                  <a:pt x="407" y="335"/>
                  <a:pt x="411" y="335"/>
                  <a:pt x="411" y="335"/>
                </a:cubicBezTo>
                <a:cubicBezTo>
                  <a:pt x="412" y="335"/>
                  <a:pt x="415" y="334"/>
                  <a:pt x="416" y="334"/>
                </a:cubicBezTo>
                <a:cubicBezTo>
                  <a:pt x="417" y="334"/>
                  <a:pt x="421" y="330"/>
                  <a:pt x="421" y="330"/>
                </a:cubicBezTo>
                <a:cubicBezTo>
                  <a:pt x="421" y="330"/>
                  <a:pt x="423" y="326"/>
                  <a:pt x="425" y="325"/>
                </a:cubicBezTo>
                <a:cubicBezTo>
                  <a:pt x="426" y="324"/>
                  <a:pt x="428" y="316"/>
                  <a:pt x="428" y="315"/>
                </a:cubicBezTo>
                <a:cubicBezTo>
                  <a:pt x="428" y="315"/>
                  <a:pt x="426" y="310"/>
                  <a:pt x="425" y="310"/>
                </a:cubicBezTo>
                <a:cubicBezTo>
                  <a:pt x="416" y="306"/>
                  <a:pt x="418" y="304"/>
                  <a:pt x="414" y="302"/>
                </a:cubicBezTo>
                <a:cubicBezTo>
                  <a:pt x="414" y="297"/>
                  <a:pt x="414" y="297"/>
                  <a:pt x="414" y="297"/>
                </a:cubicBezTo>
                <a:cubicBezTo>
                  <a:pt x="419" y="293"/>
                  <a:pt x="419" y="293"/>
                  <a:pt x="419" y="293"/>
                </a:cubicBezTo>
                <a:cubicBezTo>
                  <a:pt x="420" y="292"/>
                  <a:pt x="422" y="291"/>
                  <a:pt x="423" y="291"/>
                </a:cubicBezTo>
                <a:cubicBezTo>
                  <a:pt x="424" y="289"/>
                  <a:pt x="424" y="289"/>
                  <a:pt x="424" y="289"/>
                </a:cubicBezTo>
                <a:cubicBezTo>
                  <a:pt x="424" y="289"/>
                  <a:pt x="422" y="287"/>
                  <a:pt x="422" y="287"/>
                </a:cubicBezTo>
                <a:cubicBezTo>
                  <a:pt x="422" y="287"/>
                  <a:pt x="421" y="286"/>
                  <a:pt x="420" y="286"/>
                </a:cubicBezTo>
                <a:cubicBezTo>
                  <a:pt x="420" y="286"/>
                  <a:pt x="419" y="285"/>
                  <a:pt x="419" y="285"/>
                </a:cubicBezTo>
                <a:cubicBezTo>
                  <a:pt x="419" y="285"/>
                  <a:pt x="418" y="284"/>
                  <a:pt x="417" y="284"/>
                </a:cubicBezTo>
                <a:cubicBezTo>
                  <a:pt x="416" y="284"/>
                  <a:pt x="417" y="282"/>
                  <a:pt x="418" y="282"/>
                </a:cubicBezTo>
                <a:cubicBezTo>
                  <a:pt x="418" y="281"/>
                  <a:pt x="418" y="279"/>
                  <a:pt x="418" y="279"/>
                </a:cubicBezTo>
                <a:cubicBezTo>
                  <a:pt x="418" y="279"/>
                  <a:pt x="415" y="279"/>
                  <a:pt x="414" y="279"/>
                </a:cubicBezTo>
                <a:cubicBezTo>
                  <a:pt x="414" y="278"/>
                  <a:pt x="414" y="278"/>
                  <a:pt x="414" y="278"/>
                </a:cubicBezTo>
                <a:cubicBezTo>
                  <a:pt x="414" y="278"/>
                  <a:pt x="415" y="275"/>
                  <a:pt x="416" y="275"/>
                </a:cubicBezTo>
                <a:cubicBezTo>
                  <a:pt x="416" y="274"/>
                  <a:pt x="416" y="273"/>
                  <a:pt x="416" y="273"/>
                </a:cubicBezTo>
                <a:cubicBezTo>
                  <a:pt x="416" y="273"/>
                  <a:pt x="416" y="272"/>
                  <a:pt x="416" y="270"/>
                </a:cubicBezTo>
                <a:cubicBezTo>
                  <a:pt x="417" y="269"/>
                  <a:pt x="416" y="269"/>
                  <a:pt x="416" y="269"/>
                </a:cubicBezTo>
                <a:cubicBezTo>
                  <a:pt x="416" y="269"/>
                  <a:pt x="415" y="268"/>
                  <a:pt x="414" y="268"/>
                </a:cubicBezTo>
                <a:cubicBezTo>
                  <a:pt x="414" y="268"/>
                  <a:pt x="414" y="268"/>
                  <a:pt x="415" y="267"/>
                </a:cubicBezTo>
                <a:cubicBezTo>
                  <a:pt x="416" y="265"/>
                  <a:pt x="416" y="266"/>
                  <a:pt x="416" y="266"/>
                </a:cubicBezTo>
                <a:cubicBezTo>
                  <a:pt x="416" y="264"/>
                  <a:pt x="416" y="264"/>
                  <a:pt x="416" y="264"/>
                </a:cubicBezTo>
                <a:cubicBezTo>
                  <a:pt x="414" y="263"/>
                  <a:pt x="414" y="263"/>
                  <a:pt x="414" y="263"/>
                </a:cubicBezTo>
                <a:cubicBezTo>
                  <a:pt x="411" y="261"/>
                  <a:pt x="411" y="261"/>
                  <a:pt x="411" y="261"/>
                </a:cubicBezTo>
                <a:cubicBezTo>
                  <a:pt x="411" y="261"/>
                  <a:pt x="407" y="261"/>
                  <a:pt x="407" y="261"/>
                </a:cubicBezTo>
                <a:cubicBezTo>
                  <a:pt x="407" y="261"/>
                  <a:pt x="404" y="261"/>
                  <a:pt x="404" y="261"/>
                </a:cubicBezTo>
                <a:cubicBezTo>
                  <a:pt x="402" y="262"/>
                  <a:pt x="402" y="262"/>
                  <a:pt x="402" y="262"/>
                </a:cubicBezTo>
                <a:cubicBezTo>
                  <a:pt x="401" y="263"/>
                  <a:pt x="401" y="263"/>
                  <a:pt x="401" y="263"/>
                </a:cubicBezTo>
                <a:cubicBezTo>
                  <a:pt x="398" y="264"/>
                  <a:pt x="398" y="264"/>
                  <a:pt x="398" y="264"/>
                </a:cubicBezTo>
                <a:cubicBezTo>
                  <a:pt x="395" y="265"/>
                  <a:pt x="395" y="265"/>
                  <a:pt x="395" y="265"/>
                </a:cubicBezTo>
                <a:cubicBezTo>
                  <a:pt x="395" y="265"/>
                  <a:pt x="394" y="267"/>
                  <a:pt x="393" y="268"/>
                </a:cubicBezTo>
                <a:cubicBezTo>
                  <a:pt x="393" y="268"/>
                  <a:pt x="393" y="269"/>
                  <a:pt x="393" y="269"/>
                </a:cubicBezTo>
                <a:cubicBezTo>
                  <a:pt x="395" y="270"/>
                  <a:pt x="395" y="270"/>
                  <a:pt x="395" y="270"/>
                </a:cubicBezTo>
                <a:cubicBezTo>
                  <a:pt x="395" y="272"/>
                  <a:pt x="395" y="272"/>
                  <a:pt x="395" y="272"/>
                </a:cubicBezTo>
                <a:cubicBezTo>
                  <a:pt x="396" y="272"/>
                  <a:pt x="396" y="272"/>
                  <a:pt x="396" y="272"/>
                </a:cubicBezTo>
                <a:cubicBezTo>
                  <a:pt x="395" y="274"/>
                  <a:pt x="395" y="274"/>
                  <a:pt x="395" y="274"/>
                </a:cubicBezTo>
                <a:cubicBezTo>
                  <a:pt x="395" y="274"/>
                  <a:pt x="394" y="274"/>
                  <a:pt x="393" y="275"/>
                </a:cubicBezTo>
                <a:cubicBezTo>
                  <a:pt x="392" y="276"/>
                  <a:pt x="392" y="277"/>
                  <a:pt x="392" y="277"/>
                </a:cubicBezTo>
                <a:cubicBezTo>
                  <a:pt x="389" y="278"/>
                  <a:pt x="389" y="278"/>
                  <a:pt x="389" y="278"/>
                </a:cubicBezTo>
                <a:cubicBezTo>
                  <a:pt x="387" y="277"/>
                  <a:pt x="387" y="277"/>
                  <a:pt x="387" y="277"/>
                </a:cubicBezTo>
                <a:cubicBezTo>
                  <a:pt x="385" y="278"/>
                  <a:pt x="385" y="278"/>
                  <a:pt x="385" y="278"/>
                </a:cubicBezTo>
                <a:cubicBezTo>
                  <a:pt x="384" y="278"/>
                  <a:pt x="384" y="278"/>
                  <a:pt x="384" y="278"/>
                </a:cubicBezTo>
                <a:cubicBezTo>
                  <a:pt x="384" y="276"/>
                  <a:pt x="384" y="276"/>
                  <a:pt x="384" y="276"/>
                </a:cubicBezTo>
                <a:cubicBezTo>
                  <a:pt x="383" y="275"/>
                  <a:pt x="383" y="275"/>
                  <a:pt x="383" y="275"/>
                </a:cubicBezTo>
                <a:cubicBezTo>
                  <a:pt x="384" y="274"/>
                  <a:pt x="384" y="274"/>
                  <a:pt x="384" y="274"/>
                </a:cubicBezTo>
                <a:cubicBezTo>
                  <a:pt x="384" y="274"/>
                  <a:pt x="385" y="273"/>
                  <a:pt x="385" y="273"/>
                </a:cubicBezTo>
                <a:cubicBezTo>
                  <a:pt x="386" y="273"/>
                  <a:pt x="387" y="272"/>
                  <a:pt x="387" y="272"/>
                </a:cubicBezTo>
                <a:cubicBezTo>
                  <a:pt x="389" y="272"/>
                  <a:pt x="389" y="272"/>
                  <a:pt x="389" y="272"/>
                </a:cubicBezTo>
                <a:cubicBezTo>
                  <a:pt x="389" y="270"/>
                  <a:pt x="389" y="270"/>
                  <a:pt x="389" y="270"/>
                </a:cubicBezTo>
                <a:cubicBezTo>
                  <a:pt x="390" y="268"/>
                  <a:pt x="390" y="268"/>
                  <a:pt x="390" y="268"/>
                </a:cubicBezTo>
                <a:cubicBezTo>
                  <a:pt x="390" y="265"/>
                  <a:pt x="390" y="265"/>
                  <a:pt x="390" y="265"/>
                </a:cubicBezTo>
                <a:cubicBezTo>
                  <a:pt x="389" y="264"/>
                  <a:pt x="389" y="264"/>
                  <a:pt x="389" y="264"/>
                </a:cubicBezTo>
                <a:cubicBezTo>
                  <a:pt x="388" y="263"/>
                  <a:pt x="388" y="263"/>
                  <a:pt x="388" y="263"/>
                </a:cubicBezTo>
                <a:cubicBezTo>
                  <a:pt x="388" y="262"/>
                  <a:pt x="388" y="262"/>
                  <a:pt x="388" y="262"/>
                </a:cubicBezTo>
                <a:cubicBezTo>
                  <a:pt x="388" y="260"/>
                  <a:pt x="388" y="260"/>
                  <a:pt x="388" y="260"/>
                </a:cubicBezTo>
                <a:cubicBezTo>
                  <a:pt x="389" y="259"/>
                  <a:pt x="389" y="259"/>
                  <a:pt x="389" y="259"/>
                </a:cubicBezTo>
                <a:cubicBezTo>
                  <a:pt x="389" y="259"/>
                  <a:pt x="390" y="258"/>
                  <a:pt x="390" y="257"/>
                </a:cubicBezTo>
                <a:cubicBezTo>
                  <a:pt x="390" y="257"/>
                  <a:pt x="390" y="255"/>
                  <a:pt x="390" y="255"/>
                </a:cubicBezTo>
                <a:cubicBezTo>
                  <a:pt x="390" y="255"/>
                  <a:pt x="390" y="254"/>
                  <a:pt x="390" y="254"/>
                </a:cubicBezTo>
                <a:cubicBezTo>
                  <a:pt x="394" y="250"/>
                  <a:pt x="394" y="250"/>
                  <a:pt x="394" y="250"/>
                </a:cubicBezTo>
                <a:cubicBezTo>
                  <a:pt x="396" y="248"/>
                  <a:pt x="396" y="248"/>
                  <a:pt x="396" y="248"/>
                </a:cubicBezTo>
                <a:cubicBezTo>
                  <a:pt x="396" y="248"/>
                  <a:pt x="398" y="248"/>
                  <a:pt x="398" y="247"/>
                </a:cubicBezTo>
                <a:cubicBezTo>
                  <a:pt x="398" y="247"/>
                  <a:pt x="400" y="247"/>
                  <a:pt x="400" y="247"/>
                </a:cubicBezTo>
                <a:cubicBezTo>
                  <a:pt x="400" y="247"/>
                  <a:pt x="401" y="246"/>
                  <a:pt x="401" y="246"/>
                </a:cubicBezTo>
                <a:cubicBezTo>
                  <a:pt x="402" y="245"/>
                  <a:pt x="402" y="244"/>
                  <a:pt x="402" y="244"/>
                </a:cubicBezTo>
                <a:cubicBezTo>
                  <a:pt x="402" y="244"/>
                  <a:pt x="402" y="243"/>
                  <a:pt x="402" y="243"/>
                </a:cubicBezTo>
                <a:cubicBezTo>
                  <a:pt x="402" y="243"/>
                  <a:pt x="402" y="242"/>
                  <a:pt x="402" y="242"/>
                </a:cubicBezTo>
                <a:cubicBezTo>
                  <a:pt x="402" y="242"/>
                  <a:pt x="402" y="241"/>
                  <a:pt x="402" y="241"/>
                </a:cubicBezTo>
                <a:cubicBezTo>
                  <a:pt x="402" y="240"/>
                  <a:pt x="403" y="240"/>
                  <a:pt x="403" y="240"/>
                </a:cubicBezTo>
                <a:cubicBezTo>
                  <a:pt x="403" y="238"/>
                  <a:pt x="403" y="238"/>
                  <a:pt x="403" y="238"/>
                </a:cubicBezTo>
                <a:cubicBezTo>
                  <a:pt x="403" y="238"/>
                  <a:pt x="402" y="237"/>
                  <a:pt x="402" y="236"/>
                </a:cubicBezTo>
                <a:cubicBezTo>
                  <a:pt x="402" y="236"/>
                  <a:pt x="402" y="236"/>
                  <a:pt x="402" y="235"/>
                </a:cubicBezTo>
                <a:cubicBezTo>
                  <a:pt x="403" y="234"/>
                  <a:pt x="404" y="234"/>
                  <a:pt x="404" y="234"/>
                </a:cubicBezTo>
                <a:cubicBezTo>
                  <a:pt x="406" y="234"/>
                  <a:pt x="406" y="234"/>
                  <a:pt x="406" y="234"/>
                </a:cubicBezTo>
                <a:cubicBezTo>
                  <a:pt x="406" y="234"/>
                  <a:pt x="407" y="233"/>
                  <a:pt x="408" y="233"/>
                </a:cubicBezTo>
                <a:cubicBezTo>
                  <a:pt x="408" y="233"/>
                  <a:pt x="409" y="232"/>
                  <a:pt x="409" y="232"/>
                </a:cubicBezTo>
                <a:cubicBezTo>
                  <a:pt x="410" y="230"/>
                  <a:pt x="410" y="230"/>
                  <a:pt x="410" y="230"/>
                </a:cubicBezTo>
                <a:cubicBezTo>
                  <a:pt x="411" y="230"/>
                  <a:pt x="411" y="230"/>
                  <a:pt x="411" y="230"/>
                </a:cubicBezTo>
                <a:cubicBezTo>
                  <a:pt x="412" y="229"/>
                  <a:pt x="412" y="229"/>
                  <a:pt x="412" y="229"/>
                </a:cubicBezTo>
                <a:cubicBezTo>
                  <a:pt x="412" y="227"/>
                  <a:pt x="412" y="227"/>
                  <a:pt x="412" y="227"/>
                </a:cubicBezTo>
                <a:cubicBezTo>
                  <a:pt x="414" y="226"/>
                  <a:pt x="414" y="226"/>
                  <a:pt x="414" y="226"/>
                </a:cubicBezTo>
                <a:cubicBezTo>
                  <a:pt x="414" y="225"/>
                  <a:pt x="414" y="225"/>
                  <a:pt x="414" y="225"/>
                </a:cubicBezTo>
                <a:cubicBezTo>
                  <a:pt x="415" y="224"/>
                  <a:pt x="415" y="224"/>
                  <a:pt x="415" y="224"/>
                </a:cubicBezTo>
                <a:cubicBezTo>
                  <a:pt x="416" y="224"/>
                  <a:pt x="416" y="224"/>
                  <a:pt x="416" y="224"/>
                </a:cubicBezTo>
                <a:cubicBezTo>
                  <a:pt x="418" y="222"/>
                  <a:pt x="418" y="222"/>
                  <a:pt x="418" y="222"/>
                </a:cubicBezTo>
                <a:cubicBezTo>
                  <a:pt x="420" y="221"/>
                  <a:pt x="420" y="221"/>
                  <a:pt x="420" y="221"/>
                </a:cubicBezTo>
                <a:cubicBezTo>
                  <a:pt x="420" y="221"/>
                  <a:pt x="421" y="219"/>
                  <a:pt x="421" y="218"/>
                </a:cubicBezTo>
                <a:cubicBezTo>
                  <a:pt x="421" y="217"/>
                  <a:pt x="421" y="217"/>
                  <a:pt x="422" y="216"/>
                </a:cubicBezTo>
                <a:cubicBezTo>
                  <a:pt x="422" y="216"/>
                  <a:pt x="423" y="216"/>
                  <a:pt x="424" y="215"/>
                </a:cubicBezTo>
                <a:cubicBezTo>
                  <a:pt x="424" y="215"/>
                  <a:pt x="424" y="214"/>
                  <a:pt x="424" y="214"/>
                </a:cubicBezTo>
                <a:cubicBezTo>
                  <a:pt x="425" y="214"/>
                  <a:pt x="425" y="214"/>
                  <a:pt x="425" y="214"/>
                </a:cubicBezTo>
                <a:cubicBezTo>
                  <a:pt x="425" y="212"/>
                  <a:pt x="425" y="212"/>
                  <a:pt x="425" y="212"/>
                </a:cubicBezTo>
                <a:cubicBezTo>
                  <a:pt x="425" y="211"/>
                  <a:pt x="425" y="211"/>
                  <a:pt x="425" y="211"/>
                </a:cubicBezTo>
                <a:cubicBezTo>
                  <a:pt x="425" y="211"/>
                  <a:pt x="423" y="212"/>
                  <a:pt x="423" y="212"/>
                </a:cubicBezTo>
                <a:cubicBezTo>
                  <a:pt x="423" y="212"/>
                  <a:pt x="422" y="212"/>
                  <a:pt x="421" y="212"/>
                </a:cubicBezTo>
                <a:cubicBezTo>
                  <a:pt x="421" y="212"/>
                  <a:pt x="420" y="212"/>
                  <a:pt x="419" y="212"/>
                </a:cubicBezTo>
                <a:cubicBezTo>
                  <a:pt x="418" y="211"/>
                  <a:pt x="419" y="211"/>
                  <a:pt x="419" y="211"/>
                </a:cubicBezTo>
                <a:cubicBezTo>
                  <a:pt x="419" y="211"/>
                  <a:pt x="420" y="211"/>
                  <a:pt x="420" y="210"/>
                </a:cubicBezTo>
                <a:cubicBezTo>
                  <a:pt x="420" y="210"/>
                  <a:pt x="421" y="208"/>
                  <a:pt x="421" y="208"/>
                </a:cubicBezTo>
                <a:cubicBezTo>
                  <a:pt x="422" y="208"/>
                  <a:pt x="422" y="208"/>
                  <a:pt x="422" y="208"/>
                </a:cubicBezTo>
                <a:cubicBezTo>
                  <a:pt x="423" y="207"/>
                  <a:pt x="423" y="207"/>
                  <a:pt x="423" y="207"/>
                </a:cubicBezTo>
                <a:cubicBezTo>
                  <a:pt x="423" y="207"/>
                  <a:pt x="424" y="207"/>
                  <a:pt x="424" y="207"/>
                </a:cubicBezTo>
                <a:cubicBezTo>
                  <a:pt x="424" y="207"/>
                  <a:pt x="423" y="206"/>
                  <a:pt x="423" y="206"/>
                </a:cubicBezTo>
                <a:cubicBezTo>
                  <a:pt x="423" y="204"/>
                  <a:pt x="423" y="204"/>
                  <a:pt x="423" y="204"/>
                </a:cubicBezTo>
                <a:cubicBezTo>
                  <a:pt x="425" y="205"/>
                  <a:pt x="425" y="205"/>
                  <a:pt x="425" y="205"/>
                </a:cubicBezTo>
                <a:cubicBezTo>
                  <a:pt x="428" y="205"/>
                  <a:pt x="428" y="205"/>
                  <a:pt x="428" y="205"/>
                </a:cubicBezTo>
                <a:cubicBezTo>
                  <a:pt x="429" y="204"/>
                  <a:pt x="429" y="204"/>
                  <a:pt x="429" y="204"/>
                </a:cubicBezTo>
                <a:cubicBezTo>
                  <a:pt x="429" y="204"/>
                  <a:pt x="430" y="206"/>
                  <a:pt x="430" y="206"/>
                </a:cubicBezTo>
                <a:cubicBezTo>
                  <a:pt x="430" y="207"/>
                  <a:pt x="430" y="208"/>
                  <a:pt x="431" y="208"/>
                </a:cubicBezTo>
                <a:cubicBezTo>
                  <a:pt x="431" y="208"/>
                  <a:pt x="433" y="209"/>
                  <a:pt x="433" y="209"/>
                </a:cubicBezTo>
                <a:cubicBezTo>
                  <a:pt x="433" y="209"/>
                  <a:pt x="433" y="208"/>
                  <a:pt x="434" y="208"/>
                </a:cubicBezTo>
                <a:cubicBezTo>
                  <a:pt x="434" y="208"/>
                  <a:pt x="435" y="208"/>
                  <a:pt x="435" y="208"/>
                </a:cubicBezTo>
                <a:cubicBezTo>
                  <a:pt x="436" y="208"/>
                  <a:pt x="437" y="208"/>
                  <a:pt x="437" y="208"/>
                </a:cubicBezTo>
                <a:cubicBezTo>
                  <a:pt x="437" y="208"/>
                  <a:pt x="438" y="208"/>
                  <a:pt x="439" y="208"/>
                </a:cubicBezTo>
                <a:cubicBezTo>
                  <a:pt x="439" y="207"/>
                  <a:pt x="439" y="207"/>
                  <a:pt x="439" y="207"/>
                </a:cubicBezTo>
                <a:cubicBezTo>
                  <a:pt x="439" y="207"/>
                  <a:pt x="439" y="206"/>
                  <a:pt x="439" y="206"/>
                </a:cubicBezTo>
                <a:cubicBezTo>
                  <a:pt x="439" y="206"/>
                  <a:pt x="440" y="204"/>
                  <a:pt x="440" y="204"/>
                </a:cubicBezTo>
                <a:cubicBezTo>
                  <a:pt x="440" y="204"/>
                  <a:pt x="441" y="204"/>
                  <a:pt x="441" y="204"/>
                </a:cubicBezTo>
                <a:cubicBezTo>
                  <a:pt x="441" y="204"/>
                  <a:pt x="442" y="204"/>
                  <a:pt x="442" y="204"/>
                </a:cubicBezTo>
                <a:cubicBezTo>
                  <a:pt x="442" y="204"/>
                  <a:pt x="442" y="203"/>
                  <a:pt x="442" y="203"/>
                </a:cubicBezTo>
                <a:cubicBezTo>
                  <a:pt x="442" y="203"/>
                  <a:pt x="442" y="202"/>
                  <a:pt x="442" y="202"/>
                </a:cubicBezTo>
                <a:cubicBezTo>
                  <a:pt x="442" y="202"/>
                  <a:pt x="443" y="202"/>
                  <a:pt x="443" y="202"/>
                </a:cubicBezTo>
                <a:cubicBezTo>
                  <a:pt x="443" y="200"/>
                  <a:pt x="443" y="200"/>
                  <a:pt x="443" y="200"/>
                </a:cubicBezTo>
                <a:cubicBezTo>
                  <a:pt x="443" y="200"/>
                  <a:pt x="445" y="200"/>
                  <a:pt x="445" y="200"/>
                </a:cubicBezTo>
                <a:cubicBezTo>
                  <a:pt x="446" y="200"/>
                  <a:pt x="445" y="200"/>
                  <a:pt x="445" y="200"/>
                </a:cubicBezTo>
                <a:cubicBezTo>
                  <a:pt x="448" y="199"/>
                  <a:pt x="448" y="199"/>
                  <a:pt x="448" y="199"/>
                </a:cubicBezTo>
                <a:cubicBezTo>
                  <a:pt x="448" y="199"/>
                  <a:pt x="448" y="199"/>
                  <a:pt x="448" y="200"/>
                </a:cubicBezTo>
                <a:cubicBezTo>
                  <a:pt x="446" y="197"/>
                  <a:pt x="443" y="193"/>
                  <a:pt x="443" y="193"/>
                </a:cubicBezTo>
                <a:cubicBezTo>
                  <a:pt x="445" y="189"/>
                  <a:pt x="445" y="189"/>
                  <a:pt x="445" y="189"/>
                </a:cubicBezTo>
                <a:cubicBezTo>
                  <a:pt x="445" y="189"/>
                  <a:pt x="446" y="182"/>
                  <a:pt x="446" y="180"/>
                </a:cubicBezTo>
                <a:cubicBezTo>
                  <a:pt x="446" y="179"/>
                  <a:pt x="446" y="173"/>
                  <a:pt x="446" y="173"/>
                </a:cubicBezTo>
                <a:cubicBezTo>
                  <a:pt x="446" y="173"/>
                  <a:pt x="442" y="172"/>
                  <a:pt x="445" y="169"/>
                </a:cubicBezTo>
                <a:cubicBezTo>
                  <a:pt x="448" y="165"/>
                  <a:pt x="451" y="160"/>
                  <a:pt x="451" y="160"/>
                </a:cubicBezTo>
                <a:cubicBezTo>
                  <a:pt x="451" y="150"/>
                  <a:pt x="451" y="150"/>
                  <a:pt x="451" y="150"/>
                </a:cubicBezTo>
                <a:cubicBezTo>
                  <a:pt x="451" y="150"/>
                  <a:pt x="448" y="147"/>
                  <a:pt x="452" y="145"/>
                </a:cubicBezTo>
                <a:cubicBezTo>
                  <a:pt x="456" y="142"/>
                  <a:pt x="463" y="133"/>
                  <a:pt x="463" y="133"/>
                </a:cubicBezTo>
                <a:cubicBezTo>
                  <a:pt x="470" y="125"/>
                  <a:pt x="470" y="125"/>
                  <a:pt x="470" y="125"/>
                </a:cubicBezTo>
                <a:cubicBezTo>
                  <a:pt x="458" y="122"/>
                  <a:pt x="458" y="122"/>
                  <a:pt x="458" y="122"/>
                </a:cubicBezTo>
                <a:cubicBezTo>
                  <a:pt x="451" y="121"/>
                  <a:pt x="451" y="121"/>
                  <a:pt x="451" y="121"/>
                </a:cubicBezTo>
                <a:cubicBezTo>
                  <a:pt x="446" y="118"/>
                  <a:pt x="446" y="118"/>
                  <a:pt x="446" y="118"/>
                </a:cubicBezTo>
                <a:cubicBezTo>
                  <a:pt x="443" y="113"/>
                  <a:pt x="443" y="113"/>
                  <a:pt x="443" y="113"/>
                </a:cubicBezTo>
                <a:cubicBezTo>
                  <a:pt x="440" y="115"/>
                  <a:pt x="440" y="115"/>
                  <a:pt x="440" y="115"/>
                </a:cubicBezTo>
                <a:cubicBezTo>
                  <a:pt x="437" y="117"/>
                  <a:pt x="437" y="117"/>
                  <a:pt x="437" y="117"/>
                </a:cubicBezTo>
                <a:cubicBezTo>
                  <a:pt x="430" y="116"/>
                  <a:pt x="430" y="116"/>
                  <a:pt x="430" y="116"/>
                </a:cubicBezTo>
                <a:cubicBezTo>
                  <a:pt x="425" y="111"/>
                  <a:pt x="425" y="111"/>
                  <a:pt x="425" y="111"/>
                </a:cubicBezTo>
                <a:cubicBezTo>
                  <a:pt x="421" y="114"/>
                  <a:pt x="421" y="114"/>
                  <a:pt x="421" y="114"/>
                </a:cubicBezTo>
                <a:cubicBezTo>
                  <a:pt x="417" y="111"/>
                  <a:pt x="417" y="111"/>
                  <a:pt x="417" y="111"/>
                </a:cubicBezTo>
                <a:cubicBezTo>
                  <a:pt x="414" y="106"/>
                  <a:pt x="414" y="106"/>
                  <a:pt x="414" y="106"/>
                </a:cubicBezTo>
                <a:cubicBezTo>
                  <a:pt x="413" y="102"/>
                  <a:pt x="413" y="102"/>
                  <a:pt x="413" y="102"/>
                </a:cubicBezTo>
                <a:cubicBezTo>
                  <a:pt x="408" y="97"/>
                  <a:pt x="408" y="97"/>
                  <a:pt x="408" y="97"/>
                </a:cubicBezTo>
                <a:cubicBezTo>
                  <a:pt x="406" y="97"/>
                  <a:pt x="406" y="97"/>
                  <a:pt x="406" y="97"/>
                </a:cubicBezTo>
                <a:cubicBezTo>
                  <a:pt x="406" y="98"/>
                  <a:pt x="405" y="98"/>
                  <a:pt x="405" y="98"/>
                </a:cubicBezTo>
                <a:cubicBezTo>
                  <a:pt x="405" y="98"/>
                  <a:pt x="402" y="97"/>
                  <a:pt x="402" y="97"/>
                </a:cubicBezTo>
                <a:cubicBezTo>
                  <a:pt x="402" y="95"/>
                  <a:pt x="402" y="95"/>
                  <a:pt x="402" y="95"/>
                </a:cubicBezTo>
                <a:cubicBezTo>
                  <a:pt x="401" y="94"/>
                  <a:pt x="401" y="94"/>
                  <a:pt x="401" y="94"/>
                </a:cubicBezTo>
                <a:cubicBezTo>
                  <a:pt x="399" y="94"/>
                  <a:pt x="399" y="94"/>
                  <a:pt x="399" y="94"/>
                </a:cubicBezTo>
                <a:cubicBezTo>
                  <a:pt x="397" y="95"/>
                  <a:pt x="397" y="95"/>
                  <a:pt x="397" y="95"/>
                </a:cubicBezTo>
                <a:cubicBezTo>
                  <a:pt x="396" y="96"/>
                  <a:pt x="396" y="96"/>
                  <a:pt x="396" y="96"/>
                </a:cubicBezTo>
                <a:cubicBezTo>
                  <a:pt x="396" y="96"/>
                  <a:pt x="396" y="96"/>
                  <a:pt x="396" y="96"/>
                </a:cubicBezTo>
                <a:cubicBezTo>
                  <a:pt x="395" y="97"/>
                  <a:pt x="395" y="97"/>
                  <a:pt x="395" y="97"/>
                </a:cubicBezTo>
                <a:cubicBezTo>
                  <a:pt x="394" y="97"/>
                  <a:pt x="394" y="97"/>
                  <a:pt x="394" y="97"/>
                </a:cubicBezTo>
                <a:cubicBezTo>
                  <a:pt x="394" y="97"/>
                  <a:pt x="394" y="97"/>
                  <a:pt x="394" y="97"/>
                </a:cubicBezTo>
                <a:cubicBezTo>
                  <a:pt x="394" y="97"/>
                  <a:pt x="393" y="97"/>
                  <a:pt x="393" y="97"/>
                </a:cubicBezTo>
                <a:cubicBezTo>
                  <a:pt x="391" y="97"/>
                  <a:pt x="391" y="97"/>
                  <a:pt x="391" y="97"/>
                </a:cubicBezTo>
                <a:cubicBezTo>
                  <a:pt x="391" y="96"/>
                  <a:pt x="391" y="96"/>
                  <a:pt x="391" y="96"/>
                </a:cubicBezTo>
                <a:cubicBezTo>
                  <a:pt x="391" y="95"/>
                  <a:pt x="391" y="95"/>
                  <a:pt x="391" y="95"/>
                </a:cubicBezTo>
                <a:cubicBezTo>
                  <a:pt x="389" y="94"/>
                  <a:pt x="389" y="94"/>
                  <a:pt x="389" y="94"/>
                </a:cubicBezTo>
                <a:cubicBezTo>
                  <a:pt x="388" y="94"/>
                  <a:pt x="388" y="94"/>
                  <a:pt x="388" y="94"/>
                </a:cubicBezTo>
                <a:cubicBezTo>
                  <a:pt x="388" y="94"/>
                  <a:pt x="387" y="93"/>
                  <a:pt x="387" y="93"/>
                </a:cubicBezTo>
                <a:cubicBezTo>
                  <a:pt x="386" y="93"/>
                  <a:pt x="386" y="92"/>
                  <a:pt x="386" y="92"/>
                </a:cubicBezTo>
                <a:cubicBezTo>
                  <a:pt x="385" y="91"/>
                  <a:pt x="385" y="91"/>
                  <a:pt x="385" y="91"/>
                </a:cubicBezTo>
                <a:cubicBezTo>
                  <a:pt x="387" y="91"/>
                  <a:pt x="387" y="91"/>
                  <a:pt x="387" y="91"/>
                </a:cubicBezTo>
                <a:cubicBezTo>
                  <a:pt x="387" y="91"/>
                  <a:pt x="387" y="90"/>
                  <a:pt x="387" y="90"/>
                </a:cubicBezTo>
                <a:cubicBezTo>
                  <a:pt x="387" y="90"/>
                  <a:pt x="387" y="90"/>
                  <a:pt x="387" y="90"/>
                </a:cubicBezTo>
                <a:cubicBezTo>
                  <a:pt x="387" y="90"/>
                  <a:pt x="386" y="90"/>
                  <a:pt x="386" y="90"/>
                </a:cubicBezTo>
                <a:cubicBezTo>
                  <a:pt x="384" y="90"/>
                  <a:pt x="384" y="90"/>
                  <a:pt x="384" y="90"/>
                </a:cubicBezTo>
                <a:cubicBezTo>
                  <a:pt x="383" y="91"/>
                  <a:pt x="383" y="91"/>
                  <a:pt x="383" y="91"/>
                </a:cubicBezTo>
                <a:cubicBezTo>
                  <a:pt x="381" y="91"/>
                  <a:pt x="381" y="91"/>
                  <a:pt x="381" y="91"/>
                </a:cubicBezTo>
                <a:cubicBezTo>
                  <a:pt x="379" y="92"/>
                  <a:pt x="379" y="92"/>
                  <a:pt x="379" y="92"/>
                </a:cubicBezTo>
                <a:cubicBezTo>
                  <a:pt x="376" y="92"/>
                  <a:pt x="376" y="92"/>
                  <a:pt x="376" y="92"/>
                </a:cubicBezTo>
                <a:cubicBezTo>
                  <a:pt x="375" y="90"/>
                  <a:pt x="375" y="90"/>
                  <a:pt x="375" y="90"/>
                </a:cubicBezTo>
                <a:cubicBezTo>
                  <a:pt x="374" y="88"/>
                  <a:pt x="374" y="88"/>
                  <a:pt x="374" y="88"/>
                </a:cubicBezTo>
                <a:cubicBezTo>
                  <a:pt x="373" y="87"/>
                  <a:pt x="373" y="87"/>
                  <a:pt x="373" y="87"/>
                </a:cubicBezTo>
                <a:cubicBezTo>
                  <a:pt x="372" y="87"/>
                  <a:pt x="372" y="87"/>
                  <a:pt x="372" y="87"/>
                </a:cubicBezTo>
                <a:cubicBezTo>
                  <a:pt x="369" y="86"/>
                  <a:pt x="369" y="86"/>
                  <a:pt x="369" y="86"/>
                </a:cubicBezTo>
                <a:cubicBezTo>
                  <a:pt x="370" y="84"/>
                  <a:pt x="370" y="84"/>
                  <a:pt x="370" y="84"/>
                </a:cubicBezTo>
                <a:cubicBezTo>
                  <a:pt x="370" y="84"/>
                  <a:pt x="369" y="82"/>
                  <a:pt x="369" y="82"/>
                </a:cubicBezTo>
                <a:cubicBezTo>
                  <a:pt x="368" y="82"/>
                  <a:pt x="367" y="82"/>
                  <a:pt x="367" y="82"/>
                </a:cubicBezTo>
                <a:cubicBezTo>
                  <a:pt x="365" y="80"/>
                  <a:pt x="365" y="80"/>
                  <a:pt x="365" y="80"/>
                </a:cubicBezTo>
                <a:cubicBezTo>
                  <a:pt x="365" y="80"/>
                  <a:pt x="365" y="79"/>
                  <a:pt x="364" y="78"/>
                </a:cubicBezTo>
                <a:cubicBezTo>
                  <a:pt x="363" y="78"/>
                  <a:pt x="363" y="77"/>
                  <a:pt x="362" y="77"/>
                </a:cubicBezTo>
                <a:cubicBezTo>
                  <a:pt x="361" y="77"/>
                  <a:pt x="359" y="77"/>
                  <a:pt x="359" y="77"/>
                </a:cubicBezTo>
                <a:cubicBezTo>
                  <a:pt x="359" y="77"/>
                  <a:pt x="358" y="75"/>
                  <a:pt x="357" y="75"/>
                </a:cubicBezTo>
                <a:cubicBezTo>
                  <a:pt x="357" y="75"/>
                  <a:pt x="353" y="75"/>
                  <a:pt x="353" y="75"/>
                </a:cubicBezTo>
                <a:cubicBezTo>
                  <a:pt x="353" y="75"/>
                  <a:pt x="354" y="72"/>
                  <a:pt x="354" y="72"/>
                </a:cubicBezTo>
                <a:cubicBezTo>
                  <a:pt x="354" y="71"/>
                  <a:pt x="354" y="68"/>
                  <a:pt x="354" y="68"/>
                </a:cubicBezTo>
                <a:cubicBezTo>
                  <a:pt x="354" y="67"/>
                  <a:pt x="354" y="67"/>
                  <a:pt x="354" y="67"/>
                </a:cubicBezTo>
                <a:cubicBezTo>
                  <a:pt x="354" y="67"/>
                  <a:pt x="353" y="66"/>
                  <a:pt x="354" y="64"/>
                </a:cubicBezTo>
                <a:cubicBezTo>
                  <a:pt x="355" y="62"/>
                  <a:pt x="354" y="63"/>
                  <a:pt x="355" y="61"/>
                </a:cubicBezTo>
                <a:cubicBezTo>
                  <a:pt x="356" y="58"/>
                  <a:pt x="356" y="57"/>
                  <a:pt x="356" y="57"/>
                </a:cubicBezTo>
                <a:cubicBezTo>
                  <a:pt x="354" y="56"/>
                  <a:pt x="354" y="56"/>
                  <a:pt x="354" y="56"/>
                </a:cubicBezTo>
                <a:cubicBezTo>
                  <a:pt x="354" y="56"/>
                  <a:pt x="353" y="55"/>
                  <a:pt x="352" y="56"/>
                </a:cubicBezTo>
                <a:cubicBezTo>
                  <a:pt x="352" y="58"/>
                  <a:pt x="351" y="58"/>
                  <a:pt x="351" y="58"/>
                </a:cubicBezTo>
                <a:cubicBezTo>
                  <a:pt x="349" y="61"/>
                  <a:pt x="349" y="61"/>
                  <a:pt x="349" y="61"/>
                </a:cubicBezTo>
                <a:cubicBezTo>
                  <a:pt x="349" y="64"/>
                  <a:pt x="349" y="64"/>
                  <a:pt x="349" y="64"/>
                </a:cubicBezTo>
                <a:cubicBezTo>
                  <a:pt x="349" y="64"/>
                  <a:pt x="350" y="65"/>
                  <a:pt x="347" y="65"/>
                </a:cubicBezTo>
                <a:cubicBezTo>
                  <a:pt x="345" y="65"/>
                  <a:pt x="343" y="65"/>
                  <a:pt x="343" y="65"/>
                </a:cubicBezTo>
                <a:cubicBezTo>
                  <a:pt x="343" y="65"/>
                  <a:pt x="345" y="67"/>
                  <a:pt x="342" y="67"/>
                </a:cubicBezTo>
                <a:cubicBezTo>
                  <a:pt x="340" y="67"/>
                  <a:pt x="337" y="67"/>
                  <a:pt x="337" y="67"/>
                </a:cubicBezTo>
                <a:cubicBezTo>
                  <a:pt x="335" y="65"/>
                  <a:pt x="335" y="65"/>
                  <a:pt x="335" y="65"/>
                </a:cubicBezTo>
                <a:cubicBezTo>
                  <a:pt x="331" y="66"/>
                  <a:pt x="331" y="66"/>
                  <a:pt x="331" y="66"/>
                </a:cubicBezTo>
                <a:cubicBezTo>
                  <a:pt x="331" y="66"/>
                  <a:pt x="331" y="65"/>
                  <a:pt x="331" y="63"/>
                </a:cubicBezTo>
                <a:cubicBezTo>
                  <a:pt x="331" y="62"/>
                  <a:pt x="330" y="60"/>
                  <a:pt x="331" y="60"/>
                </a:cubicBezTo>
                <a:cubicBezTo>
                  <a:pt x="332" y="60"/>
                  <a:pt x="333" y="59"/>
                  <a:pt x="333" y="59"/>
                </a:cubicBezTo>
                <a:cubicBezTo>
                  <a:pt x="332" y="56"/>
                  <a:pt x="332" y="56"/>
                  <a:pt x="332" y="56"/>
                </a:cubicBezTo>
                <a:cubicBezTo>
                  <a:pt x="332" y="56"/>
                  <a:pt x="332" y="56"/>
                  <a:pt x="332" y="56"/>
                </a:cubicBezTo>
                <a:cubicBezTo>
                  <a:pt x="332" y="56"/>
                  <a:pt x="331" y="56"/>
                  <a:pt x="331" y="55"/>
                </a:cubicBezTo>
                <a:cubicBezTo>
                  <a:pt x="331" y="54"/>
                  <a:pt x="332" y="52"/>
                  <a:pt x="332" y="52"/>
                </a:cubicBezTo>
                <a:cubicBezTo>
                  <a:pt x="333" y="51"/>
                  <a:pt x="333" y="49"/>
                  <a:pt x="333" y="49"/>
                </a:cubicBezTo>
                <a:cubicBezTo>
                  <a:pt x="332" y="49"/>
                  <a:pt x="332" y="49"/>
                  <a:pt x="332" y="49"/>
                </a:cubicBezTo>
                <a:cubicBezTo>
                  <a:pt x="332" y="49"/>
                  <a:pt x="330" y="50"/>
                  <a:pt x="330" y="48"/>
                </a:cubicBezTo>
                <a:cubicBezTo>
                  <a:pt x="330" y="47"/>
                  <a:pt x="329" y="45"/>
                  <a:pt x="329" y="45"/>
                </a:cubicBezTo>
                <a:cubicBezTo>
                  <a:pt x="329" y="45"/>
                  <a:pt x="327" y="44"/>
                  <a:pt x="327" y="44"/>
                </a:cubicBezTo>
                <a:cubicBezTo>
                  <a:pt x="326" y="44"/>
                  <a:pt x="326" y="44"/>
                  <a:pt x="325" y="45"/>
                </a:cubicBezTo>
                <a:cubicBezTo>
                  <a:pt x="325" y="45"/>
                  <a:pt x="322" y="44"/>
                  <a:pt x="322" y="44"/>
                </a:cubicBezTo>
                <a:cubicBezTo>
                  <a:pt x="322" y="44"/>
                  <a:pt x="319" y="44"/>
                  <a:pt x="319" y="44"/>
                </a:cubicBezTo>
                <a:cubicBezTo>
                  <a:pt x="318" y="44"/>
                  <a:pt x="317" y="46"/>
                  <a:pt x="317" y="46"/>
                </a:cubicBezTo>
                <a:cubicBezTo>
                  <a:pt x="315" y="43"/>
                  <a:pt x="315" y="43"/>
                  <a:pt x="315" y="43"/>
                </a:cubicBezTo>
                <a:cubicBezTo>
                  <a:pt x="316" y="40"/>
                  <a:pt x="316" y="40"/>
                  <a:pt x="316" y="40"/>
                </a:cubicBezTo>
                <a:cubicBezTo>
                  <a:pt x="316" y="40"/>
                  <a:pt x="314" y="38"/>
                  <a:pt x="314" y="37"/>
                </a:cubicBezTo>
                <a:cubicBezTo>
                  <a:pt x="314" y="37"/>
                  <a:pt x="313" y="35"/>
                  <a:pt x="313" y="35"/>
                </a:cubicBezTo>
                <a:cubicBezTo>
                  <a:pt x="311" y="35"/>
                  <a:pt x="311" y="35"/>
                  <a:pt x="311" y="35"/>
                </a:cubicBezTo>
                <a:cubicBezTo>
                  <a:pt x="310" y="34"/>
                  <a:pt x="310" y="34"/>
                  <a:pt x="310" y="34"/>
                </a:cubicBezTo>
                <a:cubicBezTo>
                  <a:pt x="310" y="34"/>
                  <a:pt x="308" y="34"/>
                  <a:pt x="307" y="34"/>
                </a:cubicBezTo>
                <a:cubicBezTo>
                  <a:pt x="306" y="34"/>
                  <a:pt x="306" y="34"/>
                  <a:pt x="305" y="34"/>
                </a:cubicBezTo>
                <a:cubicBezTo>
                  <a:pt x="305" y="34"/>
                  <a:pt x="303" y="32"/>
                  <a:pt x="303" y="32"/>
                </a:cubicBezTo>
                <a:cubicBezTo>
                  <a:pt x="303" y="31"/>
                  <a:pt x="303" y="30"/>
                  <a:pt x="303" y="29"/>
                </a:cubicBezTo>
                <a:cubicBezTo>
                  <a:pt x="302" y="28"/>
                  <a:pt x="301" y="26"/>
                  <a:pt x="301" y="25"/>
                </a:cubicBezTo>
                <a:cubicBezTo>
                  <a:pt x="301" y="25"/>
                  <a:pt x="302" y="23"/>
                  <a:pt x="302" y="23"/>
                </a:cubicBezTo>
                <a:cubicBezTo>
                  <a:pt x="301" y="22"/>
                  <a:pt x="299" y="20"/>
                  <a:pt x="299" y="20"/>
                </a:cubicBezTo>
                <a:cubicBezTo>
                  <a:pt x="298" y="18"/>
                  <a:pt x="298" y="18"/>
                  <a:pt x="298" y="18"/>
                </a:cubicBezTo>
                <a:cubicBezTo>
                  <a:pt x="298" y="18"/>
                  <a:pt x="295" y="20"/>
                  <a:pt x="294" y="20"/>
                </a:cubicBezTo>
                <a:cubicBezTo>
                  <a:pt x="293" y="20"/>
                  <a:pt x="291" y="19"/>
                  <a:pt x="291" y="20"/>
                </a:cubicBezTo>
                <a:cubicBezTo>
                  <a:pt x="291" y="20"/>
                  <a:pt x="292" y="22"/>
                  <a:pt x="291" y="22"/>
                </a:cubicBezTo>
                <a:cubicBezTo>
                  <a:pt x="290" y="22"/>
                  <a:pt x="288" y="22"/>
                  <a:pt x="287" y="21"/>
                </a:cubicBezTo>
                <a:cubicBezTo>
                  <a:pt x="286" y="20"/>
                  <a:pt x="286" y="19"/>
                  <a:pt x="286" y="18"/>
                </a:cubicBezTo>
                <a:cubicBezTo>
                  <a:pt x="285" y="18"/>
                  <a:pt x="285" y="16"/>
                  <a:pt x="284" y="16"/>
                </a:cubicBezTo>
                <a:cubicBezTo>
                  <a:pt x="283" y="16"/>
                  <a:pt x="282" y="16"/>
                  <a:pt x="282" y="15"/>
                </a:cubicBezTo>
                <a:cubicBezTo>
                  <a:pt x="282" y="15"/>
                  <a:pt x="282" y="12"/>
                  <a:pt x="282" y="12"/>
                </a:cubicBezTo>
                <a:cubicBezTo>
                  <a:pt x="282" y="10"/>
                  <a:pt x="282" y="10"/>
                  <a:pt x="282" y="10"/>
                </a:cubicBezTo>
                <a:cubicBezTo>
                  <a:pt x="282" y="10"/>
                  <a:pt x="282" y="7"/>
                  <a:pt x="281" y="7"/>
                </a:cubicBezTo>
                <a:cubicBezTo>
                  <a:pt x="281" y="6"/>
                  <a:pt x="280" y="5"/>
                  <a:pt x="280" y="5"/>
                </a:cubicBezTo>
                <a:cubicBezTo>
                  <a:pt x="280" y="2"/>
                  <a:pt x="280" y="2"/>
                  <a:pt x="280" y="2"/>
                </a:cubicBezTo>
                <a:cubicBezTo>
                  <a:pt x="281" y="1"/>
                  <a:pt x="281" y="1"/>
                  <a:pt x="281" y="1"/>
                </a:cubicBezTo>
                <a:cubicBezTo>
                  <a:pt x="281" y="1"/>
                  <a:pt x="281" y="0"/>
                  <a:pt x="282" y="0"/>
                </a:cubicBezTo>
                <a:cubicBezTo>
                  <a:pt x="259" y="4"/>
                  <a:pt x="259" y="4"/>
                  <a:pt x="259" y="4"/>
                </a:cubicBezTo>
                <a:cubicBezTo>
                  <a:pt x="249" y="5"/>
                  <a:pt x="249" y="5"/>
                  <a:pt x="249" y="5"/>
                </a:cubicBezTo>
                <a:cubicBezTo>
                  <a:pt x="245" y="10"/>
                  <a:pt x="245" y="10"/>
                  <a:pt x="245" y="10"/>
                </a:cubicBezTo>
                <a:cubicBezTo>
                  <a:pt x="243" y="15"/>
                  <a:pt x="243" y="15"/>
                  <a:pt x="243" y="15"/>
                </a:cubicBezTo>
                <a:cubicBezTo>
                  <a:pt x="244" y="23"/>
                  <a:pt x="244" y="23"/>
                  <a:pt x="244" y="23"/>
                </a:cubicBezTo>
                <a:cubicBezTo>
                  <a:pt x="241" y="28"/>
                  <a:pt x="241" y="28"/>
                  <a:pt x="241" y="28"/>
                </a:cubicBezTo>
                <a:cubicBezTo>
                  <a:pt x="241" y="34"/>
                  <a:pt x="241" y="34"/>
                  <a:pt x="241" y="34"/>
                </a:cubicBezTo>
                <a:cubicBezTo>
                  <a:pt x="241" y="43"/>
                  <a:pt x="241" y="43"/>
                  <a:pt x="241" y="43"/>
                </a:cubicBezTo>
                <a:cubicBezTo>
                  <a:pt x="236" y="46"/>
                  <a:pt x="236" y="46"/>
                  <a:pt x="236" y="46"/>
                </a:cubicBezTo>
                <a:cubicBezTo>
                  <a:pt x="229" y="53"/>
                  <a:pt x="229" y="53"/>
                  <a:pt x="229" y="53"/>
                </a:cubicBezTo>
                <a:cubicBezTo>
                  <a:pt x="219" y="57"/>
                  <a:pt x="219" y="57"/>
                  <a:pt x="219" y="57"/>
                </a:cubicBezTo>
                <a:cubicBezTo>
                  <a:pt x="206" y="60"/>
                  <a:pt x="206" y="60"/>
                  <a:pt x="206" y="60"/>
                </a:cubicBezTo>
                <a:cubicBezTo>
                  <a:pt x="196" y="63"/>
                  <a:pt x="196" y="63"/>
                  <a:pt x="196" y="63"/>
                </a:cubicBezTo>
                <a:cubicBezTo>
                  <a:pt x="187" y="68"/>
                  <a:pt x="187" y="68"/>
                  <a:pt x="187" y="68"/>
                </a:cubicBezTo>
                <a:cubicBezTo>
                  <a:pt x="185" y="75"/>
                  <a:pt x="185" y="75"/>
                  <a:pt x="185" y="75"/>
                </a:cubicBezTo>
                <a:cubicBezTo>
                  <a:pt x="184" y="84"/>
                  <a:pt x="184" y="84"/>
                  <a:pt x="184" y="84"/>
                </a:cubicBezTo>
                <a:cubicBezTo>
                  <a:pt x="177" y="87"/>
                  <a:pt x="177" y="87"/>
                  <a:pt x="177" y="87"/>
                </a:cubicBezTo>
                <a:cubicBezTo>
                  <a:pt x="177" y="87"/>
                  <a:pt x="174" y="89"/>
                  <a:pt x="172" y="88"/>
                </a:cubicBezTo>
                <a:cubicBezTo>
                  <a:pt x="169" y="88"/>
                  <a:pt x="163" y="86"/>
                  <a:pt x="163" y="86"/>
                </a:cubicBezTo>
                <a:cubicBezTo>
                  <a:pt x="163" y="86"/>
                  <a:pt x="156" y="82"/>
                  <a:pt x="153" y="82"/>
                </a:cubicBezTo>
                <a:cubicBezTo>
                  <a:pt x="150" y="81"/>
                  <a:pt x="145" y="76"/>
                  <a:pt x="145" y="76"/>
                </a:cubicBezTo>
                <a:cubicBezTo>
                  <a:pt x="140" y="80"/>
                  <a:pt x="140" y="80"/>
                  <a:pt x="140" y="80"/>
                </a:cubicBezTo>
                <a:cubicBezTo>
                  <a:pt x="140" y="80"/>
                  <a:pt x="137" y="77"/>
                  <a:pt x="137" y="75"/>
                </a:cubicBezTo>
                <a:cubicBezTo>
                  <a:pt x="137" y="74"/>
                  <a:pt x="137" y="74"/>
                  <a:pt x="137" y="72"/>
                </a:cubicBezTo>
                <a:cubicBezTo>
                  <a:pt x="137" y="69"/>
                  <a:pt x="137" y="64"/>
                  <a:pt x="137" y="64"/>
                </a:cubicBezTo>
                <a:cubicBezTo>
                  <a:pt x="130" y="61"/>
                  <a:pt x="130" y="61"/>
                  <a:pt x="130" y="61"/>
                </a:cubicBezTo>
                <a:cubicBezTo>
                  <a:pt x="123" y="60"/>
                  <a:pt x="123" y="60"/>
                  <a:pt x="123" y="60"/>
                </a:cubicBezTo>
                <a:cubicBezTo>
                  <a:pt x="123" y="60"/>
                  <a:pt x="123" y="62"/>
                  <a:pt x="121" y="60"/>
                </a:cubicBezTo>
                <a:cubicBezTo>
                  <a:pt x="118" y="58"/>
                  <a:pt x="118" y="54"/>
                  <a:pt x="118" y="54"/>
                </a:cubicBezTo>
                <a:cubicBezTo>
                  <a:pt x="112" y="51"/>
                  <a:pt x="112" y="51"/>
                  <a:pt x="112" y="51"/>
                </a:cubicBezTo>
                <a:cubicBezTo>
                  <a:pt x="110" y="59"/>
                  <a:pt x="110" y="59"/>
                  <a:pt x="110" y="59"/>
                </a:cubicBezTo>
                <a:cubicBezTo>
                  <a:pt x="117" y="65"/>
                  <a:pt x="117" y="65"/>
                  <a:pt x="117" y="65"/>
                </a:cubicBezTo>
                <a:cubicBezTo>
                  <a:pt x="119" y="69"/>
                  <a:pt x="119" y="69"/>
                  <a:pt x="119" y="69"/>
                </a:cubicBezTo>
                <a:cubicBezTo>
                  <a:pt x="117" y="75"/>
                  <a:pt x="117" y="75"/>
                  <a:pt x="117" y="75"/>
                </a:cubicBezTo>
                <a:cubicBezTo>
                  <a:pt x="119" y="80"/>
                  <a:pt x="119" y="80"/>
                  <a:pt x="119" y="80"/>
                </a:cubicBezTo>
                <a:cubicBezTo>
                  <a:pt x="120" y="84"/>
                  <a:pt x="120" y="84"/>
                  <a:pt x="120" y="84"/>
                </a:cubicBezTo>
                <a:cubicBezTo>
                  <a:pt x="120" y="84"/>
                  <a:pt x="121" y="84"/>
                  <a:pt x="121" y="87"/>
                </a:cubicBezTo>
                <a:cubicBezTo>
                  <a:pt x="121" y="89"/>
                  <a:pt x="120" y="99"/>
                  <a:pt x="120" y="99"/>
                </a:cubicBezTo>
                <a:cubicBezTo>
                  <a:pt x="120" y="107"/>
                  <a:pt x="120" y="107"/>
                  <a:pt x="120" y="107"/>
                </a:cubicBezTo>
                <a:cubicBezTo>
                  <a:pt x="123" y="115"/>
                  <a:pt x="123" y="115"/>
                  <a:pt x="123" y="115"/>
                </a:cubicBezTo>
                <a:cubicBezTo>
                  <a:pt x="123" y="115"/>
                  <a:pt x="118" y="118"/>
                  <a:pt x="116" y="118"/>
                </a:cubicBezTo>
                <a:cubicBezTo>
                  <a:pt x="114" y="118"/>
                  <a:pt x="109" y="116"/>
                  <a:pt x="109" y="116"/>
                </a:cubicBezTo>
                <a:cubicBezTo>
                  <a:pt x="107" y="111"/>
                  <a:pt x="107" y="111"/>
                  <a:pt x="107" y="111"/>
                </a:cubicBezTo>
                <a:cubicBezTo>
                  <a:pt x="95" y="112"/>
                  <a:pt x="95" y="112"/>
                  <a:pt x="95" y="112"/>
                </a:cubicBezTo>
                <a:cubicBezTo>
                  <a:pt x="88" y="111"/>
                  <a:pt x="88" y="111"/>
                  <a:pt x="88" y="111"/>
                </a:cubicBezTo>
                <a:cubicBezTo>
                  <a:pt x="82" y="115"/>
                  <a:pt x="82" y="115"/>
                  <a:pt x="82" y="115"/>
                </a:cubicBezTo>
                <a:cubicBezTo>
                  <a:pt x="78" y="114"/>
                  <a:pt x="78" y="114"/>
                  <a:pt x="78" y="114"/>
                </a:cubicBezTo>
                <a:cubicBezTo>
                  <a:pt x="74" y="110"/>
                  <a:pt x="74" y="110"/>
                  <a:pt x="74" y="110"/>
                </a:cubicBezTo>
                <a:cubicBezTo>
                  <a:pt x="73" y="104"/>
                  <a:pt x="73" y="104"/>
                  <a:pt x="73" y="104"/>
                </a:cubicBezTo>
                <a:cubicBezTo>
                  <a:pt x="71" y="99"/>
                  <a:pt x="71" y="99"/>
                  <a:pt x="71" y="99"/>
                </a:cubicBezTo>
                <a:cubicBezTo>
                  <a:pt x="67" y="94"/>
                  <a:pt x="67" y="94"/>
                  <a:pt x="67" y="94"/>
                </a:cubicBezTo>
                <a:cubicBezTo>
                  <a:pt x="54" y="95"/>
                  <a:pt x="54" y="95"/>
                  <a:pt x="54" y="95"/>
                </a:cubicBezTo>
                <a:cubicBezTo>
                  <a:pt x="49" y="96"/>
                  <a:pt x="49" y="96"/>
                  <a:pt x="49" y="96"/>
                </a:cubicBezTo>
                <a:cubicBezTo>
                  <a:pt x="46" y="99"/>
                  <a:pt x="46" y="99"/>
                  <a:pt x="46" y="99"/>
                </a:cubicBezTo>
                <a:cubicBezTo>
                  <a:pt x="40" y="98"/>
                  <a:pt x="40" y="98"/>
                  <a:pt x="40" y="98"/>
                </a:cubicBezTo>
                <a:cubicBezTo>
                  <a:pt x="38" y="101"/>
                  <a:pt x="38" y="101"/>
                  <a:pt x="38" y="101"/>
                </a:cubicBezTo>
                <a:cubicBezTo>
                  <a:pt x="31" y="99"/>
                  <a:pt x="31" y="99"/>
                  <a:pt x="31" y="99"/>
                </a:cubicBezTo>
                <a:cubicBezTo>
                  <a:pt x="24" y="100"/>
                  <a:pt x="24" y="100"/>
                  <a:pt x="24" y="100"/>
                </a:cubicBezTo>
                <a:cubicBezTo>
                  <a:pt x="19" y="99"/>
                  <a:pt x="19" y="99"/>
                  <a:pt x="19" y="99"/>
                </a:cubicBezTo>
                <a:cubicBezTo>
                  <a:pt x="10" y="101"/>
                  <a:pt x="10" y="101"/>
                  <a:pt x="10" y="101"/>
                </a:cubicBezTo>
                <a:cubicBezTo>
                  <a:pt x="5" y="105"/>
                  <a:pt x="5" y="105"/>
                  <a:pt x="5" y="105"/>
                </a:cubicBezTo>
                <a:cubicBezTo>
                  <a:pt x="0" y="113"/>
                  <a:pt x="0" y="113"/>
                  <a:pt x="0" y="113"/>
                </a:cubicBezTo>
                <a:cubicBezTo>
                  <a:pt x="0" y="113"/>
                  <a:pt x="2" y="113"/>
                  <a:pt x="4" y="113"/>
                </a:cubicBezTo>
                <a:cubicBezTo>
                  <a:pt x="5" y="113"/>
                  <a:pt x="14" y="114"/>
                  <a:pt x="14" y="114"/>
                </a:cubicBezTo>
                <a:cubicBezTo>
                  <a:pt x="16" y="117"/>
                  <a:pt x="16" y="117"/>
                  <a:pt x="16" y="117"/>
                </a:cubicBezTo>
                <a:cubicBezTo>
                  <a:pt x="10" y="120"/>
                  <a:pt x="10" y="120"/>
                  <a:pt x="10" y="120"/>
                </a:cubicBezTo>
                <a:cubicBezTo>
                  <a:pt x="15" y="122"/>
                  <a:pt x="15" y="122"/>
                  <a:pt x="15" y="122"/>
                </a:cubicBezTo>
                <a:cubicBezTo>
                  <a:pt x="16" y="124"/>
                  <a:pt x="16" y="124"/>
                  <a:pt x="16" y="124"/>
                </a:cubicBezTo>
                <a:cubicBezTo>
                  <a:pt x="16" y="127"/>
                  <a:pt x="16" y="127"/>
                  <a:pt x="16" y="127"/>
                </a:cubicBezTo>
                <a:cubicBezTo>
                  <a:pt x="5" y="128"/>
                  <a:pt x="5" y="128"/>
                  <a:pt x="5" y="128"/>
                </a:cubicBezTo>
                <a:cubicBezTo>
                  <a:pt x="5" y="128"/>
                  <a:pt x="2" y="127"/>
                  <a:pt x="2" y="129"/>
                </a:cubicBezTo>
                <a:cubicBezTo>
                  <a:pt x="1" y="131"/>
                  <a:pt x="5" y="132"/>
                  <a:pt x="5" y="132"/>
                </a:cubicBezTo>
                <a:cubicBezTo>
                  <a:pt x="10" y="135"/>
                  <a:pt x="10" y="135"/>
                  <a:pt x="10" y="135"/>
                </a:cubicBezTo>
                <a:cubicBezTo>
                  <a:pt x="9" y="145"/>
                  <a:pt x="9" y="145"/>
                  <a:pt x="9" y="145"/>
                </a:cubicBezTo>
                <a:cubicBezTo>
                  <a:pt x="13" y="145"/>
                  <a:pt x="13" y="145"/>
                  <a:pt x="13" y="145"/>
                </a:cubicBezTo>
                <a:cubicBezTo>
                  <a:pt x="19" y="145"/>
                  <a:pt x="19" y="145"/>
                  <a:pt x="19" y="145"/>
                </a:cubicBezTo>
                <a:cubicBezTo>
                  <a:pt x="19" y="145"/>
                  <a:pt x="20" y="143"/>
                  <a:pt x="23" y="142"/>
                </a:cubicBezTo>
                <a:cubicBezTo>
                  <a:pt x="25" y="142"/>
                  <a:pt x="28" y="142"/>
                  <a:pt x="28" y="142"/>
                </a:cubicBezTo>
                <a:cubicBezTo>
                  <a:pt x="28" y="142"/>
                  <a:pt x="28" y="141"/>
                  <a:pt x="30" y="146"/>
                </a:cubicBezTo>
                <a:cubicBezTo>
                  <a:pt x="31" y="150"/>
                  <a:pt x="31" y="150"/>
                  <a:pt x="31" y="150"/>
                </a:cubicBezTo>
                <a:cubicBezTo>
                  <a:pt x="35" y="151"/>
                  <a:pt x="35" y="151"/>
                  <a:pt x="35" y="151"/>
                </a:cubicBezTo>
                <a:cubicBezTo>
                  <a:pt x="37" y="152"/>
                  <a:pt x="37" y="152"/>
                  <a:pt x="37" y="152"/>
                </a:cubicBezTo>
                <a:cubicBezTo>
                  <a:pt x="37" y="152"/>
                  <a:pt x="41" y="154"/>
                  <a:pt x="43" y="155"/>
                </a:cubicBezTo>
                <a:cubicBezTo>
                  <a:pt x="45" y="156"/>
                  <a:pt x="49" y="160"/>
                  <a:pt x="49" y="160"/>
                </a:cubicBezTo>
                <a:cubicBezTo>
                  <a:pt x="51" y="161"/>
                  <a:pt x="51" y="161"/>
                  <a:pt x="51" y="161"/>
                </a:cubicBezTo>
                <a:cubicBezTo>
                  <a:pt x="51" y="166"/>
                  <a:pt x="51" y="166"/>
                  <a:pt x="51" y="166"/>
                </a:cubicBezTo>
                <a:cubicBezTo>
                  <a:pt x="51" y="166"/>
                  <a:pt x="55" y="167"/>
                  <a:pt x="58" y="167"/>
                </a:cubicBezTo>
                <a:cubicBezTo>
                  <a:pt x="61" y="167"/>
                  <a:pt x="68" y="166"/>
                  <a:pt x="68" y="166"/>
                </a:cubicBezTo>
                <a:cubicBezTo>
                  <a:pt x="70" y="170"/>
                  <a:pt x="70" y="170"/>
                  <a:pt x="70" y="170"/>
                </a:cubicBezTo>
                <a:cubicBezTo>
                  <a:pt x="72" y="170"/>
                  <a:pt x="81" y="173"/>
                  <a:pt x="81" y="173"/>
                </a:cubicBezTo>
                <a:cubicBezTo>
                  <a:pt x="78" y="177"/>
                  <a:pt x="78" y="177"/>
                  <a:pt x="78" y="177"/>
                </a:cubicBezTo>
                <a:cubicBezTo>
                  <a:pt x="75" y="180"/>
                  <a:pt x="75" y="180"/>
                  <a:pt x="75" y="180"/>
                </a:cubicBezTo>
                <a:cubicBezTo>
                  <a:pt x="74" y="183"/>
                  <a:pt x="74" y="183"/>
                  <a:pt x="74" y="183"/>
                </a:cubicBezTo>
                <a:cubicBezTo>
                  <a:pt x="74" y="183"/>
                  <a:pt x="75" y="183"/>
                  <a:pt x="79" y="184"/>
                </a:cubicBezTo>
                <a:cubicBezTo>
                  <a:pt x="83" y="185"/>
                  <a:pt x="86" y="187"/>
                  <a:pt x="86" y="187"/>
                </a:cubicBezTo>
                <a:cubicBezTo>
                  <a:pt x="84" y="192"/>
                  <a:pt x="84" y="192"/>
                  <a:pt x="84" y="192"/>
                </a:cubicBezTo>
                <a:cubicBezTo>
                  <a:pt x="89" y="196"/>
                  <a:pt x="89" y="196"/>
                  <a:pt x="89" y="196"/>
                </a:cubicBezTo>
                <a:cubicBezTo>
                  <a:pt x="89" y="196"/>
                  <a:pt x="91" y="199"/>
                  <a:pt x="91" y="200"/>
                </a:cubicBezTo>
                <a:cubicBezTo>
                  <a:pt x="90" y="201"/>
                  <a:pt x="90" y="203"/>
                  <a:pt x="90" y="203"/>
                </a:cubicBezTo>
                <a:cubicBezTo>
                  <a:pt x="87" y="202"/>
                  <a:pt x="87" y="202"/>
                  <a:pt x="87" y="202"/>
                </a:cubicBezTo>
                <a:cubicBezTo>
                  <a:pt x="87" y="202"/>
                  <a:pt x="87" y="204"/>
                  <a:pt x="86" y="202"/>
                </a:cubicBezTo>
                <a:cubicBezTo>
                  <a:pt x="84" y="200"/>
                  <a:pt x="83" y="198"/>
                  <a:pt x="83" y="198"/>
                </a:cubicBezTo>
                <a:cubicBezTo>
                  <a:pt x="82" y="202"/>
                  <a:pt x="82" y="202"/>
                  <a:pt x="82" y="202"/>
                </a:cubicBezTo>
                <a:cubicBezTo>
                  <a:pt x="82" y="202"/>
                  <a:pt x="83" y="206"/>
                  <a:pt x="84" y="207"/>
                </a:cubicBezTo>
                <a:cubicBezTo>
                  <a:pt x="86" y="207"/>
                  <a:pt x="86" y="206"/>
                  <a:pt x="86" y="209"/>
                </a:cubicBezTo>
                <a:cubicBezTo>
                  <a:pt x="86" y="211"/>
                  <a:pt x="87" y="216"/>
                  <a:pt x="88" y="217"/>
                </a:cubicBezTo>
                <a:cubicBezTo>
                  <a:pt x="89" y="219"/>
                  <a:pt x="89" y="224"/>
                  <a:pt x="90" y="225"/>
                </a:cubicBezTo>
                <a:cubicBezTo>
                  <a:pt x="92" y="225"/>
                  <a:pt x="93" y="226"/>
                  <a:pt x="93" y="226"/>
                </a:cubicBezTo>
                <a:cubicBezTo>
                  <a:pt x="95" y="228"/>
                  <a:pt x="95" y="228"/>
                  <a:pt x="95" y="228"/>
                </a:cubicBezTo>
                <a:cubicBezTo>
                  <a:pt x="101" y="233"/>
                  <a:pt x="101" y="233"/>
                  <a:pt x="101" y="233"/>
                </a:cubicBezTo>
                <a:cubicBezTo>
                  <a:pt x="101" y="233"/>
                  <a:pt x="105" y="236"/>
                  <a:pt x="107" y="237"/>
                </a:cubicBezTo>
                <a:cubicBezTo>
                  <a:pt x="109" y="238"/>
                  <a:pt x="110" y="238"/>
                  <a:pt x="110" y="238"/>
                </a:cubicBezTo>
                <a:cubicBezTo>
                  <a:pt x="115" y="243"/>
                  <a:pt x="115" y="243"/>
                  <a:pt x="115" y="243"/>
                </a:cubicBezTo>
                <a:cubicBezTo>
                  <a:pt x="115" y="243"/>
                  <a:pt x="118" y="248"/>
                  <a:pt x="117" y="248"/>
                </a:cubicBezTo>
                <a:cubicBezTo>
                  <a:pt x="116" y="248"/>
                  <a:pt x="117" y="249"/>
                  <a:pt x="115" y="249"/>
                </a:cubicBezTo>
                <a:cubicBezTo>
                  <a:pt x="112" y="249"/>
                  <a:pt x="113" y="251"/>
                  <a:pt x="111" y="249"/>
                </a:cubicBezTo>
                <a:cubicBezTo>
                  <a:pt x="108" y="247"/>
                  <a:pt x="106" y="244"/>
                  <a:pt x="103" y="244"/>
                </a:cubicBezTo>
                <a:cubicBezTo>
                  <a:pt x="100" y="244"/>
                  <a:pt x="100" y="244"/>
                  <a:pt x="100" y="244"/>
                </a:cubicBezTo>
                <a:cubicBezTo>
                  <a:pt x="106" y="249"/>
                  <a:pt x="106" y="249"/>
                  <a:pt x="106" y="249"/>
                </a:cubicBezTo>
                <a:cubicBezTo>
                  <a:pt x="109" y="250"/>
                  <a:pt x="109" y="250"/>
                  <a:pt x="109" y="250"/>
                </a:cubicBezTo>
                <a:cubicBezTo>
                  <a:pt x="113" y="254"/>
                  <a:pt x="113" y="254"/>
                  <a:pt x="113" y="254"/>
                </a:cubicBezTo>
                <a:cubicBezTo>
                  <a:pt x="114" y="254"/>
                  <a:pt x="114" y="254"/>
                  <a:pt x="114" y="254"/>
                </a:cubicBezTo>
                <a:cubicBezTo>
                  <a:pt x="114" y="254"/>
                  <a:pt x="115" y="256"/>
                  <a:pt x="115" y="257"/>
                </a:cubicBezTo>
                <a:cubicBezTo>
                  <a:pt x="115" y="258"/>
                  <a:pt x="114" y="261"/>
                  <a:pt x="113" y="262"/>
                </a:cubicBezTo>
                <a:cubicBezTo>
                  <a:pt x="113" y="264"/>
                  <a:pt x="113" y="266"/>
                  <a:pt x="113" y="266"/>
                </a:cubicBezTo>
                <a:cubicBezTo>
                  <a:pt x="110" y="259"/>
                  <a:pt x="110" y="259"/>
                  <a:pt x="110" y="259"/>
                </a:cubicBezTo>
                <a:cubicBezTo>
                  <a:pt x="110" y="259"/>
                  <a:pt x="111" y="257"/>
                  <a:pt x="109" y="256"/>
                </a:cubicBezTo>
                <a:cubicBezTo>
                  <a:pt x="107" y="256"/>
                  <a:pt x="105" y="257"/>
                  <a:pt x="105" y="257"/>
                </a:cubicBezTo>
                <a:cubicBezTo>
                  <a:pt x="105" y="257"/>
                  <a:pt x="104" y="259"/>
                  <a:pt x="105" y="260"/>
                </a:cubicBezTo>
                <a:cubicBezTo>
                  <a:pt x="107" y="261"/>
                  <a:pt x="108" y="262"/>
                  <a:pt x="108" y="263"/>
                </a:cubicBezTo>
                <a:cubicBezTo>
                  <a:pt x="109" y="264"/>
                  <a:pt x="109" y="265"/>
                  <a:pt x="109" y="265"/>
                </a:cubicBezTo>
                <a:cubicBezTo>
                  <a:pt x="109" y="265"/>
                  <a:pt x="111" y="265"/>
                  <a:pt x="111" y="267"/>
                </a:cubicBezTo>
                <a:cubicBezTo>
                  <a:pt x="111" y="270"/>
                  <a:pt x="110" y="273"/>
                  <a:pt x="110" y="273"/>
                </a:cubicBezTo>
                <a:cubicBezTo>
                  <a:pt x="110" y="273"/>
                  <a:pt x="108" y="273"/>
                  <a:pt x="111" y="275"/>
                </a:cubicBezTo>
                <a:cubicBezTo>
                  <a:pt x="114" y="277"/>
                  <a:pt x="115" y="278"/>
                  <a:pt x="116" y="279"/>
                </a:cubicBezTo>
                <a:cubicBezTo>
                  <a:pt x="117" y="280"/>
                  <a:pt x="121" y="285"/>
                  <a:pt x="121" y="285"/>
                </a:cubicBezTo>
                <a:cubicBezTo>
                  <a:pt x="124" y="289"/>
                  <a:pt x="124" y="289"/>
                  <a:pt x="124" y="289"/>
                </a:cubicBezTo>
                <a:cubicBezTo>
                  <a:pt x="124" y="289"/>
                  <a:pt x="124" y="291"/>
                  <a:pt x="124" y="291"/>
                </a:cubicBezTo>
                <a:cubicBezTo>
                  <a:pt x="123" y="291"/>
                  <a:pt x="121" y="291"/>
                  <a:pt x="121" y="291"/>
                </a:cubicBezTo>
                <a:cubicBezTo>
                  <a:pt x="121" y="291"/>
                  <a:pt x="120" y="291"/>
                  <a:pt x="119" y="290"/>
                </a:cubicBezTo>
                <a:cubicBezTo>
                  <a:pt x="118" y="288"/>
                  <a:pt x="116" y="285"/>
                  <a:pt x="116" y="285"/>
                </a:cubicBezTo>
                <a:cubicBezTo>
                  <a:pt x="114" y="284"/>
                  <a:pt x="114" y="284"/>
                  <a:pt x="114" y="284"/>
                </a:cubicBezTo>
                <a:cubicBezTo>
                  <a:pt x="112" y="285"/>
                  <a:pt x="112" y="285"/>
                  <a:pt x="112" y="285"/>
                </a:cubicBezTo>
                <a:cubicBezTo>
                  <a:pt x="112" y="285"/>
                  <a:pt x="110" y="289"/>
                  <a:pt x="110" y="289"/>
                </a:cubicBezTo>
                <a:cubicBezTo>
                  <a:pt x="110" y="290"/>
                  <a:pt x="107" y="296"/>
                  <a:pt x="107" y="296"/>
                </a:cubicBezTo>
                <a:cubicBezTo>
                  <a:pt x="105" y="308"/>
                  <a:pt x="105" y="308"/>
                  <a:pt x="105" y="308"/>
                </a:cubicBezTo>
                <a:cubicBezTo>
                  <a:pt x="105" y="308"/>
                  <a:pt x="105" y="322"/>
                  <a:pt x="104" y="323"/>
                </a:cubicBezTo>
                <a:cubicBezTo>
                  <a:pt x="104" y="324"/>
                  <a:pt x="100" y="334"/>
                  <a:pt x="100" y="334"/>
                </a:cubicBezTo>
                <a:cubicBezTo>
                  <a:pt x="100" y="334"/>
                  <a:pt x="100" y="335"/>
                  <a:pt x="100" y="338"/>
                </a:cubicBezTo>
                <a:cubicBezTo>
                  <a:pt x="99" y="341"/>
                  <a:pt x="98" y="346"/>
                  <a:pt x="98" y="346"/>
                </a:cubicBezTo>
                <a:cubicBezTo>
                  <a:pt x="98" y="346"/>
                  <a:pt x="97" y="350"/>
                  <a:pt x="97" y="352"/>
                </a:cubicBezTo>
                <a:cubicBezTo>
                  <a:pt x="96" y="354"/>
                  <a:pt x="93" y="362"/>
                  <a:pt x="93" y="362"/>
                </a:cubicBezTo>
                <a:cubicBezTo>
                  <a:pt x="92" y="371"/>
                  <a:pt x="92" y="371"/>
                  <a:pt x="92" y="371"/>
                </a:cubicBezTo>
                <a:cubicBezTo>
                  <a:pt x="84" y="388"/>
                  <a:pt x="84" y="388"/>
                  <a:pt x="84" y="388"/>
                </a:cubicBezTo>
                <a:cubicBezTo>
                  <a:pt x="78" y="393"/>
                  <a:pt x="78" y="393"/>
                  <a:pt x="78" y="393"/>
                </a:cubicBezTo>
                <a:cubicBezTo>
                  <a:pt x="75" y="395"/>
                  <a:pt x="75" y="395"/>
                  <a:pt x="75" y="395"/>
                </a:cubicBezTo>
                <a:cubicBezTo>
                  <a:pt x="78" y="396"/>
                  <a:pt x="80" y="397"/>
                  <a:pt x="81" y="400"/>
                </a:cubicBezTo>
                <a:cubicBezTo>
                  <a:pt x="83" y="405"/>
                  <a:pt x="87" y="413"/>
                  <a:pt x="87" y="413"/>
                </a:cubicBezTo>
                <a:cubicBezTo>
                  <a:pt x="100" y="418"/>
                  <a:pt x="100" y="418"/>
                  <a:pt x="100" y="418"/>
                </a:cubicBezTo>
                <a:cubicBezTo>
                  <a:pt x="100" y="418"/>
                  <a:pt x="107" y="424"/>
                  <a:pt x="108" y="426"/>
                </a:cubicBezTo>
                <a:cubicBezTo>
                  <a:pt x="109" y="427"/>
                  <a:pt x="124" y="432"/>
                  <a:pt x="124" y="432"/>
                </a:cubicBezTo>
                <a:cubicBezTo>
                  <a:pt x="134" y="441"/>
                  <a:pt x="134" y="441"/>
                  <a:pt x="134" y="441"/>
                </a:cubicBezTo>
                <a:cubicBezTo>
                  <a:pt x="149" y="441"/>
                  <a:pt x="149" y="441"/>
                  <a:pt x="149" y="441"/>
                </a:cubicBezTo>
                <a:cubicBezTo>
                  <a:pt x="159" y="443"/>
                  <a:pt x="159" y="443"/>
                  <a:pt x="159" y="443"/>
                </a:cubicBezTo>
                <a:cubicBezTo>
                  <a:pt x="164" y="437"/>
                  <a:pt x="164" y="437"/>
                  <a:pt x="164" y="437"/>
                </a:cubicBezTo>
                <a:cubicBezTo>
                  <a:pt x="164" y="437"/>
                  <a:pt x="189" y="449"/>
                  <a:pt x="190" y="449"/>
                </a:cubicBezTo>
                <a:cubicBezTo>
                  <a:pt x="191" y="449"/>
                  <a:pt x="191" y="452"/>
                  <a:pt x="192" y="455"/>
                </a:cubicBezTo>
                <a:cubicBezTo>
                  <a:pt x="192" y="455"/>
                  <a:pt x="192" y="455"/>
                  <a:pt x="192" y="455"/>
                </a:cubicBezTo>
                <a:cubicBezTo>
                  <a:pt x="192" y="455"/>
                  <a:pt x="192" y="455"/>
                  <a:pt x="192" y="455"/>
                </a:cubicBezTo>
                <a:cubicBezTo>
                  <a:pt x="193" y="455"/>
                  <a:pt x="193" y="455"/>
                  <a:pt x="193" y="455"/>
                </a:cubicBezTo>
                <a:cubicBezTo>
                  <a:pt x="193" y="455"/>
                  <a:pt x="192" y="454"/>
                  <a:pt x="192" y="454"/>
                </a:cubicBezTo>
                <a:cubicBezTo>
                  <a:pt x="192" y="453"/>
                  <a:pt x="192" y="453"/>
                  <a:pt x="192" y="453"/>
                </a:cubicBezTo>
                <a:cubicBezTo>
                  <a:pt x="193" y="453"/>
                  <a:pt x="193" y="453"/>
                  <a:pt x="193" y="453"/>
                </a:cubicBezTo>
                <a:cubicBezTo>
                  <a:pt x="193" y="453"/>
                  <a:pt x="193" y="453"/>
                  <a:pt x="193" y="453"/>
                </a:cubicBezTo>
                <a:cubicBezTo>
                  <a:pt x="193" y="453"/>
                  <a:pt x="193" y="453"/>
                  <a:pt x="193" y="453"/>
                </a:cubicBezTo>
                <a:cubicBezTo>
                  <a:pt x="194" y="453"/>
                  <a:pt x="194" y="453"/>
                  <a:pt x="194" y="453"/>
                </a:cubicBezTo>
                <a:cubicBezTo>
                  <a:pt x="195" y="452"/>
                  <a:pt x="195" y="452"/>
                  <a:pt x="195" y="452"/>
                </a:cubicBezTo>
                <a:cubicBezTo>
                  <a:pt x="195" y="452"/>
                  <a:pt x="195" y="452"/>
                  <a:pt x="195" y="452"/>
                </a:cubicBezTo>
                <a:cubicBezTo>
                  <a:pt x="195" y="451"/>
                  <a:pt x="194" y="451"/>
                  <a:pt x="194" y="451"/>
                </a:cubicBezTo>
                <a:cubicBezTo>
                  <a:pt x="194" y="451"/>
                  <a:pt x="195" y="451"/>
                  <a:pt x="195" y="450"/>
                </a:cubicBezTo>
                <a:cubicBezTo>
                  <a:pt x="195" y="450"/>
                  <a:pt x="195" y="450"/>
                  <a:pt x="195" y="450"/>
                </a:cubicBezTo>
                <a:cubicBezTo>
                  <a:pt x="196" y="450"/>
                  <a:pt x="196" y="450"/>
                  <a:pt x="196" y="450"/>
                </a:cubicBezTo>
                <a:cubicBezTo>
                  <a:pt x="196" y="450"/>
                  <a:pt x="196" y="450"/>
                  <a:pt x="196" y="450"/>
                </a:cubicBezTo>
                <a:cubicBezTo>
                  <a:pt x="196" y="450"/>
                  <a:pt x="196" y="450"/>
                  <a:pt x="196" y="450"/>
                </a:cubicBezTo>
                <a:cubicBezTo>
                  <a:pt x="197" y="450"/>
                  <a:pt x="197" y="450"/>
                  <a:pt x="197" y="450"/>
                </a:cubicBezTo>
                <a:cubicBezTo>
                  <a:pt x="197" y="450"/>
                  <a:pt x="197" y="450"/>
                  <a:pt x="197" y="450"/>
                </a:cubicBezTo>
                <a:cubicBezTo>
                  <a:pt x="198" y="450"/>
                  <a:pt x="198" y="450"/>
                  <a:pt x="198" y="450"/>
                </a:cubicBezTo>
                <a:cubicBezTo>
                  <a:pt x="198" y="450"/>
                  <a:pt x="198" y="450"/>
                  <a:pt x="198" y="450"/>
                </a:cubicBezTo>
                <a:cubicBezTo>
                  <a:pt x="198" y="450"/>
                  <a:pt x="199" y="450"/>
                  <a:pt x="199" y="450"/>
                </a:cubicBezTo>
                <a:cubicBezTo>
                  <a:pt x="199" y="450"/>
                  <a:pt x="199" y="451"/>
                  <a:pt x="199" y="451"/>
                </a:cubicBezTo>
                <a:cubicBezTo>
                  <a:pt x="199" y="451"/>
                  <a:pt x="199" y="451"/>
                  <a:pt x="199" y="451"/>
                </a:cubicBezTo>
                <a:cubicBezTo>
                  <a:pt x="199" y="451"/>
                  <a:pt x="200" y="451"/>
                  <a:pt x="200" y="451"/>
                </a:cubicBezTo>
                <a:cubicBezTo>
                  <a:pt x="200" y="451"/>
                  <a:pt x="200" y="452"/>
                  <a:pt x="200" y="452"/>
                </a:cubicBezTo>
                <a:cubicBezTo>
                  <a:pt x="200" y="452"/>
                  <a:pt x="201" y="452"/>
                  <a:pt x="201" y="452"/>
                </a:cubicBezTo>
                <a:cubicBezTo>
                  <a:pt x="201" y="452"/>
                  <a:pt x="202" y="452"/>
                  <a:pt x="202" y="452"/>
                </a:cubicBezTo>
                <a:cubicBezTo>
                  <a:pt x="202" y="452"/>
                  <a:pt x="202" y="452"/>
                  <a:pt x="202" y="453"/>
                </a:cubicBezTo>
                <a:cubicBezTo>
                  <a:pt x="203" y="453"/>
                  <a:pt x="203" y="453"/>
                  <a:pt x="203" y="453"/>
                </a:cubicBezTo>
                <a:cubicBezTo>
                  <a:pt x="203" y="452"/>
                  <a:pt x="204" y="452"/>
                  <a:pt x="204" y="452"/>
                </a:cubicBezTo>
                <a:cubicBezTo>
                  <a:pt x="204" y="453"/>
                  <a:pt x="204" y="453"/>
                  <a:pt x="204" y="453"/>
                </a:cubicBezTo>
                <a:cubicBezTo>
                  <a:pt x="205" y="453"/>
                  <a:pt x="205" y="453"/>
                  <a:pt x="205" y="453"/>
                </a:cubicBezTo>
                <a:cubicBezTo>
                  <a:pt x="206" y="453"/>
                  <a:pt x="206" y="453"/>
                  <a:pt x="206" y="453"/>
                </a:cubicBezTo>
                <a:cubicBezTo>
                  <a:pt x="206" y="454"/>
                  <a:pt x="206" y="454"/>
                  <a:pt x="206" y="454"/>
                </a:cubicBezTo>
                <a:cubicBezTo>
                  <a:pt x="205" y="454"/>
                  <a:pt x="205" y="454"/>
                  <a:pt x="205" y="454"/>
                </a:cubicBezTo>
                <a:cubicBezTo>
                  <a:pt x="205" y="454"/>
                  <a:pt x="205" y="454"/>
                  <a:pt x="205" y="454"/>
                </a:cubicBezTo>
                <a:cubicBezTo>
                  <a:pt x="205" y="455"/>
                  <a:pt x="205" y="455"/>
                  <a:pt x="205" y="455"/>
                </a:cubicBezTo>
                <a:cubicBezTo>
                  <a:pt x="206" y="455"/>
                  <a:pt x="206" y="455"/>
                  <a:pt x="206" y="455"/>
                </a:cubicBezTo>
                <a:cubicBezTo>
                  <a:pt x="206" y="455"/>
                  <a:pt x="206" y="455"/>
                  <a:pt x="206" y="455"/>
                </a:cubicBezTo>
                <a:cubicBezTo>
                  <a:pt x="208" y="456"/>
                  <a:pt x="208" y="456"/>
                  <a:pt x="208" y="456"/>
                </a:cubicBezTo>
                <a:cubicBezTo>
                  <a:pt x="207" y="456"/>
                  <a:pt x="207" y="456"/>
                  <a:pt x="207" y="456"/>
                </a:cubicBezTo>
                <a:cubicBezTo>
                  <a:pt x="207" y="456"/>
                  <a:pt x="207" y="456"/>
                  <a:pt x="207" y="456"/>
                </a:cubicBezTo>
                <a:cubicBezTo>
                  <a:pt x="207" y="456"/>
                  <a:pt x="206" y="456"/>
                  <a:pt x="206" y="456"/>
                </a:cubicBezTo>
                <a:cubicBezTo>
                  <a:pt x="206" y="456"/>
                  <a:pt x="205" y="456"/>
                  <a:pt x="205" y="456"/>
                </a:cubicBezTo>
                <a:cubicBezTo>
                  <a:pt x="205" y="457"/>
                  <a:pt x="205" y="457"/>
                  <a:pt x="205" y="457"/>
                </a:cubicBezTo>
                <a:cubicBezTo>
                  <a:pt x="205" y="459"/>
                  <a:pt x="205" y="459"/>
                  <a:pt x="205" y="459"/>
                </a:cubicBezTo>
                <a:cubicBezTo>
                  <a:pt x="204" y="459"/>
                  <a:pt x="204" y="459"/>
                  <a:pt x="204" y="459"/>
                </a:cubicBezTo>
                <a:cubicBezTo>
                  <a:pt x="204" y="460"/>
                  <a:pt x="204" y="460"/>
                  <a:pt x="204" y="460"/>
                </a:cubicBezTo>
                <a:cubicBezTo>
                  <a:pt x="204" y="460"/>
                  <a:pt x="204" y="460"/>
                  <a:pt x="204" y="460"/>
                </a:cubicBezTo>
                <a:cubicBezTo>
                  <a:pt x="204" y="460"/>
                  <a:pt x="204" y="460"/>
                  <a:pt x="204" y="460"/>
                </a:cubicBezTo>
                <a:cubicBezTo>
                  <a:pt x="204" y="460"/>
                  <a:pt x="204" y="460"/>
                  <a:pt x="203" y="460"/>
                </a:cubicBezTo>
                <a:cubicBezTo>
                  <a:pt x="203" y="460"/>
                  <a:pt x="203" y="460"/>
                  <a:pt x="203" y="460"/>
                </a:cubicBezTo>
                <a:cubicBezTo>
                  <a:pt x="202" y="459"/>
                  <a:pt x="202" y="459"/>
                  <a:pt x="202" y="459"/>
                </a:cubicBezTo>
                <a:cubicBezTo>
                  <a:pt x="202" y="460"/>
                  <a:pt x="202" y="460"/>
                  <a:pt x="202" y="460"/>
                </a:cubicBezTo>
                <a:cubicBezTo>
                  <a:pt x="202" y="461"/>
                  <a:pt x="202" y="461"/>
                  <a:pt x="202" y="461"/>
                </a:cubicBezTo>
                <a:cubicBezTo>
                  <a:pt x="202" y="461"/>
                  <a:pt x="202" y="461"/>
                  <a:pt x="202" y="461"/>
                </a:cubicBezTo>
                <a:cubicBezTo>
                  <a:pt x="201" y="461"/>
                  <a:pt x="201" y="461"/>
                  <a:pt x="201" y="461"/>
                </a:cubicBezTo>
                <a:cubicBezTo>
                  <a:pt x="200" y="461"/>
                  <a:pt x="200" y="461"/>
                  <a:pt x="200" y="461"/>
                </a:cubicBezTo>
                <a:cubicBezTo>
                  <a:pt x="199" y="461"/>
                  <a:pt x="199" y="461"/>
                  <a:pt x="199" y="461"/>
                </a:cubicBezTo>
                <a:cubicBezTo>
                  <a:pt x="199" y="461"/>
                  <a:pt x="199" y="461"/>
                  <a:pt x="199" y="461"/>
                </a:cubicBezTo>
                <a:cubicBezTo>
                  <a:pt x="198" y="462"/>
                  <a:pt x="198" y="462"/>
                  <a:pt x="198" y="462"/>
                </a:cubicBezTo>
                <a:cubicBezTo>
                  <a:pt x="198" y="462"/>
                  <a:pt x="198" y="462"/>
                  <a:pt x="198" y="462"/>
                </a:cubicBezTo>
                <a:cubicBezTo>
                  <a:pt x="198" y="462"/>
                  <a:pt x="198" y="462"/>
                  <a:pt x="198" y="462"/>
                </a:cubicBezTo>
                <a:cubicBezTo>
                  <a:pt x="198" y="462"/>
                  <a:pt x="198" y="462"/>
                  <a:pt x="198" y="462"/>
                </a:cubicBezTo>
                <a:cubicBezTo>
                  <a:pt x="197" y="461"/>
                  <a:pt x="197" y="461"/>
                  <a:pt x="197" y="461"/>
                </a:cubicBezTo>
                <a:cubicBezTo>
                  <a:pt x="197" y="462"/>
                  <a:pt x="197" y="462"/>
                  <a:pt x="197" y="462"/>
                </a:cubicBezTo>
                <a:cubicBezTo>
                  <a:pt x="197" y="462"/>
                  <a:pt x="197" y="462"/>
                  <a:pt x="197" y="462"/>
                </a:cubicBezTo>
                <a:cubicBezTo>
                  <a:pt x="197" y="462"/>
                  <a:pt x="197" y="462"/>
                  <a:pt x="197" y="462"/>
                </a:cubicBezTo>
                <a:cubicBezTo>
                  <a:pt x="210" y="465"/>
                  <a:pt x="210" y="465"/>
                  <a:pt x="210" y="465"/>
                </a:cubicBezTo>
                <a:cubicBezTo>
                  <a:pt x="213" y="466"/>
                  <a:pt x="213" y="468"/>
                  <a:pt x="216" y="470"/>
                </a:cubicBezTo>
                <a:cubicBezTo>
                  <a:pt x="224" y="467"/>
                  <a:pt x="224" y="467"/>
                  <a:pt x="224" y="467"/>
                </a:cubicBezTo>
                <a:cubicBezTo>
                  <a:pt x="234" y="474"/>
                  <a:pt x="234" y="474"/>
                  <a:pt x="234" y="474"/>
                </a:cubicBezTo>
                <a:cubicBezTo>
                  <a:pt x="243" y="471"/>
                  <a:pt x="243" y="471"/>
                  <a:pt x="243" y="471"/>
                </a:cubicBezTo>
                <a:cubicBezTo>
                  <a:pt x="252" y="471"/>
                  <a:pt x="252" y="471"/>
                  <a:pt x="252" y="471"/>
                </a:cubicBezTo>
                <a:cubicBezTo>
                  <a:pt x="252" y="470"/>
                  <a:pt x="256" y="470"/>
                  <a:pt x="259" y="471"/>
                </a:cubicBezTo>
                <a:cubicBezTo>
                  <a:pt x="259" y="471"/>
                  <a:pt x="259" y="471"/>
                  <a:pt x="259" y="471"/>
                </a:cubicBezTo>
                <a:close/>
                <a:moveTo>
                  <a:pt x="192" y="456"/>
                </a:moveTo>
                <a:cubicBezTo>
                  <a:pt x="192" y="456"/>
                  <a:pt x="192" y="456"/>
                  <a:pt x="192" y="456"/>
                </a:cubicBezTo>
                <a:cubicBezTo>
                  <a:pt x="192" y="456"/>
                  <a:pt x="192" y="456"/>
                  <a:pt x="192" y="456"/>
                </a:cubicBezTo>
                <a:cubicBezTo>
                  <a:pt x="192" y="456"/>
                  <a:pt x="193" y="456"/>
                  <a:pt x="193" y="456"/>
                </a:cubicBezTo>
                <a:cubicBezTo>
                  <a:pt x="193" y="456"/>
                  <a:pt x="193" y="457"/>
                  <a:pt x="193" y="457"/>
                </a:cubicBezTo>
                <a:cubicBezTo>
                  <a:pt x="193" y="457"/>
                  <a:pt x="193" y="457"/>
                  <a:pt x="193" y="457"/>
                </a:cubicBezTo>
                <a:cubicBezTo>
                  <a:pt x="193" y="457"/>
                  <a:pt x="193" y="457"/>
                  <a:pt x="194" y="458"/>
                </a:cubicBezTo>
                <a:cubicBezTo>
                  <a:pt x="194" y="458"/>
                  <a:pt x="193" y="458"/>
                  <a:pt x="193" y="458"/>
                </a:cubicBezTo>
                <a:cubicBezTo>
                  <a:pt x="193" y="458"/>
                  <a:pt x="193" y="458"/>
                  <a:pt x="193" y="458"/>
                </a:cubicBezTo>
                <a:cubicBezTo>
                  <a:pt x="192" y="458"/>
                  <a:pt x="192" y="458"/>
                  <a:pt x="192" y="458"/>
                </a:cubicBezTo>
                <a:cubicBezTo>
                  <a:pt x="192" y="458"/>
                  <a:pt x="192" y="458"/>
                  <a:pt x="192" y="458"/>
                </a:cubicBezTo>
                <a:cubicBezTo>
                  <a:pt x="192" y="456"/>
                  <a:pt x="192" y="456"/>
                  <a:pt x="192" y="456"/>
                </a:cubicBezTo>
                <a:close/>
                <a:moveTo>
                  <a:pt x="450" y="202"/>
                </a:moveTo>
                <a:cubicBezTo>
                  <a:pt x="450" y="202"/>
                  <a:pt x="450" y="202"/>
                  <a:pt x="450" y="202"/>
                </a:cubicBezTo>
                <a:cubicBezTo>
                  <a:pt x="449" y="202"/>
                  <a:pt x="449" y="202"/>
                  <a:pt x="449" y="202"/>
                </a:cubicBezTo>
                <a:cubicBezTo>
                  <a:pt x="448" y="201"/>
                  <a:pt x="448" y="201"/>
                  <a:pt x="448" y="201"/>
                </a:cubicBezTo>
                <a:cubicBezTo>
                  <a:pt x="448" y="201"/>
                  <a:pt x="448" y="201"/>
                  <a:pt x="448" y="201"/>
                </a:cubicBezTo>
                <a:cubicBezTo>
                  <a:pt x="448" y="201"/>
                  <a:pt x="448" y="201"/>
                  <a:pt x="448" y="201"/>
                </a:cubicBezTo>
                <a:cubicBezTo>
                  <a:pt x="449" y="201"/>
                  <a:pt x="449" y="200"/>
                  <a:pt x="449" y="200"/>
                </a:cubicBezTo>
                <a:cubicBezTo>
                  <a:pt x="449" y="201"/>
                  <a:pt x="450" y="201"/>
                  <a:pt x="450" y="202"/>
                </a:cubicBezTo>
                <a:close/>
                <a:moveTo>
                  <a:pt x="493" y="520"/>
                </a:moveTo>
                <a:cubicBezTo>
                  <a:pt x="493" y="520"/>
                  <a:pt x="493" y="520"/>
                  <a:pt x="493" y="520"/>
                </a:cubicBezTo>
                <a:cubicBezTo>
                  <a:pt x="491" y="524"/>
                  <a:pt x="491" y="524"/>
                  <a:pt x="491" y="524"/>
                </a:cubicBezTo>
                <a:cubicBezTo>
                  <a:pt x="489" y="527"/>
                  <a:pt x="489" y="527"/>
                  <a:pt x="489" y="527"/>
                </a:cubicBezTo>
                <a:cubicBezTo>
                  <a:pt x="494" y="529"/>
                  <a:pt x="494" y="529"/>
                  <a:pt x="494" y="529"/>
                </a:cubicBezTo>
                <a:cubicBezTo>
                  <a:pt x="497" y="533"/>
                  <a:pt x="497" y="533"/>
                  <a:pt x="497" y="533"/>
                </a:cubicBezTo>
                <a:cubicBezTo>
                  <a:pt x="497" y="533"/>
                  <a:pt x="499" y="536"/>
                  <a:pt x="501" y="536"/>
                </a:cubicBezTo>
                <a:cubicBezTo>
                  <a:pt x="503" y="536"/>
                  <a:pt x="506" y="538"/>
                  <a:pt x="506" y="538"/>
                </a:cubicBezTo>
                <a:cubicBezTo>
                  <a:pt x="506" y="538"/>
                  <a:pt x="508" y="535"/>
                  <a:pt x="508" y="531"/>
                </a:cubicBezTo>
                <a:cubicBezTo>
                  <a:pt x="509" y="528"/>
                  <a:pt x="505" y="524"/>
                  <a:pt x="511" y="523"/>
                </a:cubicBezTo>
                <a:cubicBezTo>
                  <a:pt x="517" y="523"/>
                  <a:pt x="513" y="516"/>
                  <a:pt x="513" y="516"/>
                </a:cubicBezTo>
                <a:cubicBezTo>
                  <a:pt x="513" y="511"/>
                  <a:pt x="513" y="511"/>
                  <a:pt x="513" y="511"/>
                </a:cubicBezTo>
                <a:cubicBezTo>
                  <a:pt x="512" y="505"/>
                  <a:pt x="512" y="505"/>
                  <a:pt x="512" y="505"/>
                </a:cubicBezTo>
                <a:cubicBezTo>
                  <a:pt x="513" y="503"/>
                  <a:pt x="513" y="503"/>
                  <a:pt x="513" y="503"/>
                </a:cubicBezTo>
                <a:cubicBezTo>
                  <a:pt x="516" y="499"/>
                  <a:pt x="516" y="499"/>
                  <a:pt x="516" y="499"/>
                </a:cubicBezTo>
                <a:cubicBezTo>
                  <a:pt x="519" y="496"/>
                  <a:pt x="519" y="496"/>
                  <a:pt x="519" y="496"/>
                </a:cubicBezTo>
                <a:cubicBezTo>
                  <a:pt x="519" y="496"/>
                  <a:pt x="520" y="493"/>
                  <a:pt x="520" y="491"/>
                </a:cubicBezTo>
                <a:cubicBezTo>
                  <a:pt x="519" y="490"/>
                  <a:pt x="516" y="485"/>
                  <a:pt x="516" y="485"/>
                </a:cubicBezTo>
                <a:cubicBezTo>
                  <a:pt x="519" y="473"/>
                  <a:pt x="519" y="473"/>
                  <a:pt x="519" y="473"/>
                </a:cubicBezTo>
                <a:cubicBezTo>
                  <a:pt x="518" y="471"/>
                  <a:pt x="518" y="471"/>
                  <a:pt x="518" y="471"/>
                </a:cubicBezTo>
                <a:cubicBezTo>
                  <a:pt x="517" y="468"/>
                  <a:pt x="517" y="468"/>
                  <a:pt x="517" y="468"/>
                </a:cubicBezTo>
                <a:cubicBezTo>
                  <a:pt x="515" y="459"/>
                  <a:pt x="515" y="459"/>
                  <a:pt x="515" y="459"/>
                </a:cubicBezTo>
                <a:cubicBezTo>
                  <a:pt x="515" y="447"/>
                  <a:pt x="515" y="447"/>
                  <a:pt x="515" y="447"/>
                </a:cubicBezTo>
                <a:cubicBezTo>
                  <a:pt x="509" y="449"/>
                  <a:pt x="509" y="449"/>
                  <a:pt x="509" y="449"/>
                </a:cubicBezTo>
                <a:cubicBezTo>
                  <a:pt x="511" y="454"/>
                  <a:pt x="511" y="454"/>
                  <a:pt x="511" y="454"/>
                </a:cubicBezTo>
                <a:cubicBezTo>
                  <a:pt x="509" y="463"/>
                  <a:pt x="509" y="463"/>
                  <a:pt x="509" y="463"/>
                </a:cubicBezTo>
                <a:cubicBezTo>
                  <a:pt x="504" y="464"/>
                  <a:pt x="504" y="464"/>
                  <a:pt x="504" y="464"/>
                </a:cubicBezTo>
                <a:cubicBezTo>
                  <a:pt x="502" y="465"/>
                  <a:pt x="502" y="465"/>
                  <a:pt x="502" y="465"/>
                </a:cubicBezTo>
                <a:cubicBezTo>
                  <a:pt x="499" y="468"/>
                  <a:pt x="499" y="468"/>
                  <a:pt x="499" y="468"/>
                </a:cubicBezTo>
                <a:cubicBezTo>
                  <a:pt x="494" y="469"/>
                  <a:pt x="494" y="469"/>
                  <a:pt x="494" y="469"/>
                </a:cubicBezTo>
                <a:cubicBezTo>
                  <a:pt x="489" y="473"/>
                  <a:pt x="489" y="473"/>
                  <a:pt x="489" y="473"/>
                </a:cubicBezTo>
                <a:cubicBezTo>
                  <a:pt x="485" y="478"/>
                  <a:pt x="485" y="478"/>
                  <a:pt x="485" y="478"/>
                </a:cubicBezTo>
                <a:cubicBezTo>
                  <a:pt x="482" y="481"/>
                  <a:pt x="482" y="481"/>
                  <a:pt x="482" y="481"/>
                </a:cubicBezTo>
                <a:cubicBezTo>
                  <a:pt x="482" y="481"/>
                  <a:pt x="482" y="483"/>
                  <a:pt x="484" y="485"/>
                </a:cubicBezTo>
                <a:cubicBezTo>
                  <a:pt x="486" y="488"/>
                  <a:pt x="481" y="498"/>
                  <a:pt x="481" y="498"/>
                </a:cubicBezTo>
                <a:cubicBezTo>
                  <a:pt x="485" y="498"/>
                  <a:pt x="485" y="498"/>
                  <a:pt x="485" y="498"/>
                </a:cubicBezTo>
                <a:cubicBezTo>
                  <a:pt x="486" y="503"/>
                  <a:pt x="486" y="503"/>
                  <a:pt x="486" y="503"/>
                </a:cubicBezTo>
                <a:cubicBezTo>
                  <a:pt x="483" y="508"/>
                  <a:pt x="483" y="508"/>
                  <a:pt x="483" y="508"/>
                </a:cubicBezTo>
                <a:cubicBezTo>
                  <a:pt x="486" y="510"/>
                  <a:pt x="486" y="510"/>
                  <a:pt x="486" y="510"/>
                </a:cubicBezTo>
                <a:cubicBezTo>
                  <a:pt x="489" y="510"/>
                  <a:pt x="489" y="510"/>
                  <a:pt x="489" y="510"/>
                </a:cubicBezTo>
                <a:cubicBezTo>
                  <a:pt x="486" y="516"/>
                  <a:pt x="486" y="516"/>
                  <a:pt x="486" y="516"/>
                </a:cubicBezTo>
                <a:cubicBezTo>
                  <a:pt x="486" y="518"/>
                  <a:pt x="486" y="518"/>
                  <a:pt x="486" y="518"/>
                </a:cubicBezTo>
                <a:lnTo>
                  <a:pt x="493" y="520"/>
                </a:lnTo>
                <a:close/>
              </a:path>
            </a:pathLst>
          </a:custGeom>
          <a:solidFill>
            <a:schemeClr val="accent2"/>
          </a:solidFill>
          <a:ln w="38100" cap="rnd" cmpd="sng">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nvGrpSpPr>
          <p:cNvPr id="86" name="Group 85"/>
          <p:cNvGrpSpPr/>
          <p:nvPr/>
        </p:nvGrpSpPr>
        <p:grpSpPr>
          <a:xfrm>
            <a:off x="3205844" y="10254974"/>
            <a:ext cx="3206637" cy="1607256"/>
            <a:chOff x="1796811" y="4352016"/>
            <a:chExt cx="1603736" cy="803628"/>
          </a:xfrm>
        </p:grpSpPr>
        <p:grpSp>
          <p:nvGrpSpPr>
            <p:cNvPr id="87" name="Group 86"/>
            <p:cNvGrpSpPr/>
            <p:nvPr/>
          </p:nvGrpSpPr>
          <p:grpSpPr>
            <a:xfrm>
              <a:off x="1796811" y="4352016"/>
              <a:ext cx="1603736" cy="621719"/>
              <a:chOff x="1796811" y="4352016"/>
              <a:chExt cx="1603736" cy="621719"/>
            </a:xfrm>
          </p:grpSpPr>
          <p:grpSp>
            <p:nvGrpSpPr>
              <p:cNvPr id="89" name="Group 88"/>
              <p:cNvGrpSpPr/>
              <p:nvPr/>
            </p:nvGrpSpPr>
            <p:grpSpPr>
              <a:xfrm>
                <a:off x="1796811" y="4459323"/>
                <a:ext cx="233460" cy="503500"/>
                <a:chOff x="4395788" y="2198688"/>
                <a:chExt cx="344488" cy="742951"/>
              </a:xfrm>
              <a:solidFill>
                <a:schemeClr val="accent3"/>
              </a:solidFill>
            </p:grpSpPr>
            <p:sp>
              <p:nvSpPr>
                <p:cNvPr id="91" name="Oval 90"/>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92"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90"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Lato Regular"/>
                    <a:cs typeface="Lato Regular"/>
                  </a:rPr>
                  <a:t>75%</a:t>
                </a:r>
                <a:endParaRPr lang="en-US" sz="5600" dirty="0">
                  <a:solidFill>
                    <a:schemeClr val="tx1"/>
                  </a:solidFill>
                  <a:latin typeface="Lato Regular"/>
                  <a:cs typeface="Lato Regular"/>
                </a:endParaRPr>
              </a:p>
            </p:txBody>
          </p:sp>
        </p:grpSp>
        <p:sp>
          <p:nvSpPr>
            <p:cNvPr id="88"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Calibri Light"/>
                  <a:cs typeface="Calibri Light"/>
                </a:rPr>
                <a:t>Female Users</a:t>
              </a:r>
            </a:p>
          </p:txBody>
        </p:sp>
      </p:grpSp>
      <p:grpSp>
        <p:nvGrpSpPr>
          <p:cNvPr id="93" name="Group 92"/>
          <p:cNvGrpSpPr/>
          <p:nvPr/>
        </p:nvGrpSpPr>
        <p:grpSpPr>
          <a:xfrm>
            <a:off x="7216337" y="10269068"/>
            <a:ext cx="3164422" cy="1606062"/>
            <a:chOff x="3532582" y="4352013"/>
            <a:chExt cx="1582623" cy="803031"/>
          </a:xfrm>
        </p:grpSpPr>
        <p:grpSp>
          <p:nvGrpSpPr>
            <p:cNvPr id="94" name="Group 93"/>
            <p:cNvGrpSpPr/>
            <p:nvPr/>
          </p:nvGrpSpPr>
          <p:grpSpPr>
            <a:xfrm>
              <a:off x="3532582" y="4352013"/>
              <a:ext cx="1582623" cy="621719"/>
              <a:chOff x="3532582" y="4352013"/>
              <a:chExt cx="1582623" cy="621719"/>
            </a:xfrm>
          </p:grpSpPr>
          <p:grpSp>
            <p:nvGrpSpPr>
              <p:cNvPr id="96" name="Group 95"/>
              <p:cNvGrpSpPr/>
              <p:nvPr/>
            </p:nvGrpSpPr>
            <p:grpSpPr>
              <a:xfrm>
                <a:off x="3532582" y="4443631"/>
                <a:ext cx="204213" cy="519412"/>
                <a:chOff x="4422775" y="2198688"/>
                <a:chExt cx="292100" cy="742950"/>
              </a:xfrm>
              <a:solidFill>
                <a:schemeClr val="accent2"/>
              </a:solidFill>
            </p:grpSpPr>
            <p:sp>
              <p:nvSpPr>
                <p:cNvPr id="98"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46" name="Oval 13"/>
                <p:cNvSpPr>
                  <a:spLocks noChangeArrowheads="1"/>
                </p:cNvSpPr>
                <p:nvPr/>
              </p:nvSpPr>
              <p:spPr bwMode="auto">
                <a:xfrm>
                  <a:off x="4511675" y="2198688"/>
                  <a:ext cx="115888" cy="115888"/>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97"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accent1"/>
                    </a:solidFill>
                    <a:latin typeface="Lato Regular"/>
                    <a:cs typeface="Lato Regular"/>
                  </a:rPr>
                  <a:t>25%</a:t>
                </a:r>
                <a:endParaRPr lang="en-US" sz="5600" dirty="0">
                  <a:solidFill>
                    <a:schemeClr val="accent1"/>
                  </a:solidFill>
                  <a:latin typeface="Lato Regular"/>
                  <a:cs typeface="Lato Regular"/>
                </a:endParaRPr>
              </a:p>
            </p:txBody>
          </p:sp>
        </p:grpSp>
        <p:sp>
          <p:nvSpPr>
            <p:cNvPr id="95" name="Title 1"/>
            <p:cNvSpPr txBox="1">
              <a:spLocks/>
            </p:cNvSpPr>
            <p:nvPr/>
          </p:nvSpPr>
          <p:spPr>
            <a:xfrm>
              <a:off x="37449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Calibri Light"/>
                  <a:cs typeface="Calibri Light"/>
                </a:rPr>
                <a:t>Male Users</a:t>
              </a:r>
            </a:p>
          </p:txBody>
        </p:sp>
      </p:grpSp>
      <p:grpSp>
        <p:nvGrpSpPr>
          <p:cNvPr id="163" name="Group 162"/>
          <p:cNvGrpSpPr/>
          <p:nvPr/>
        </p:nvGrpSpPr>
        <p:grpSpPr>
          <a:xfrm>
            <a:off x="3831656" y="6693934"/>
            <a:ext cx="5487116" cy="3079735"/>
            <a:chOff x="17570424" y="5679930"/>
            <a:chExt cx="5038267" cy="2827811"/>
          </a:xfrm>
        </p:grpSpPr>
        <p:grpSp>
          <p:nvGrpSpPr>
            <p:cNvPr id="164" name="Group 163"/>
            <p:cNvGrpSpPr/>
            <p:nvPr/>
          </p:nvGrpSpPr>
          <p:grpSpPr>
            <a:xfrm>
              <a:off x="17570424" y="5679930"/>
              <a:ext cx="5038267" cy="2317072"/>
              <a:chOff x="714174" y="1849427"/>
              <a:chExt cx="2638626" cy="1491147"/>
            </a:xfrm>
          </p:grpSpPr>
          <p:cxnSp>
            <p:nvCxnSpPr>
              <p:cNvPr id="172" name="Straight Connector 171"/>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3" name="Rounded Rectangle 172"/>
              <p:cNvSpPr/>
              <p:nvPr/>
            </p:nvSpPr>
            <p:spPr>
              <a:xfrm>
                <a:off x="951571" y="1849427"/>
                <a:ext cx="198959" cy="139893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74" name="Rounded Rectangle 173"/>
              <p:cNvSpPr/>
              <p:nvPr/>
            </p:nvSpPr>
            <p:spPr>
              <a:xfrm>
                <a:off x="1336791" y="2323497"/>
                <a:ext cx="208834" cy="88676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75" name="Rounded Rectangle 174"/>
              <p:cNvSpPr/>
              <p:nvPr/>
            </p:nvSpPr>
            <p:spPr>
              <a:xfrm>
                <a:off x="1722011" y="2323497"/>
                <a:ext cx="202844" cy="904077"/>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76" name="Rounded Rectangle 175"/>
              <p:cNvSpPr/>
              <p:nvPr/>
            </p:nvSpPr>
            <p:spPr>
              <a:xfrm>
                <a:off x="2107231" y="1970278"/>
                <a:ext cx="212902" cy="126422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77" name="Rounded Rectangle 176"/>
              <p:cNvSpPr/>
              <p:nvPr/>
            </p:nvSpPr>
            <p:spPr>
              <a:xfrm>
                <a:off x="2492451" y="1849427"/>
                <a:ext cx="192716" cy="1374685"/>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78" name="Rounded Rectangle 177"/>
              <p:cNvSpPr/>
              <p:nvPr/>
            </p:nvSpPr>
            <p:spPr>
              <a:xfrm>
                <a:off x="2877671" y="1970277"/>
                <a:ext cx="202844" cy="1246909"/>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grpSp>
        <p:grpSp>
          <p:nvGrpSpPr>
            <p:cNvPr id="165" name="Group 164"/>
            <p:cNvGrpSpPr/>
            <p:nvPr/>
          </p:nvGrpSpPr>
          <p:grpSpPr>
            <a:xfrm>
              <a:off x="18044541" y="8138409"/>
              <a:ext cx="4095002" cy="369332"/>
              <a:chOff x="2452765" y="7502131"/>
              <a:chExt cx="4095002" cy="369332"/>
            </a:xfrm>
          </p:grpSpPr>
          <p:sp>
            <p:nvSpPr>
              <p:cNvPr id="166" name="Rectangle 1436"/>
              <p:cNvSpPr>
                <a:spLocks noChangeArrowheads="1"/>
              </p:cNvSpPr>
              <p:nvPr/>
            </p:nvSpPr>
            <p:spPr bwMode="auto">
              <a:xfrm>
                <a:off x="2452765"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id-ID" sz="2400" dirty="0" smtClean="0">
                    <a:latin typeface="Lato Regular"/>
                    <a:cs typeface="Lato Regular"/>
                  </a:rPr>
                  <a:t>34</a:t>
                </a:r>
                <a:endParaRPr kumimoji="0" lang="en-US" sz="4400" i="0" u="none" strike="noStrike" cap="none" normalizeH="0" baseline="0" dirty="0" smtClean="0">
                  <a:ln>
                    <a:noFill/>
                  </a:ln>
                  <a:effectLst/>
                  <a:latin typeface="Lato Regular"/>
                  <a:cs typeface="Lato Regular"/>
                </a:endParaRPr>
              </a:p>
            </p:txBody>
          </p:sp>
          <p:sp>
            <p:nvSpPr>
              <p:cNvPr id="167" name="Rectangle 1436"/>
              <p:cNvSpPr>
                <a:spLocks noChangeArrowheads="1"/>
              </p:cNvSpPr>
              <p:nvPr/>
            </p:nvSpPr>
            <p:spPr bwMode="auto">
              <a:xfrm>
                <a:off x="3207171"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54</a:t>
                </a:r>
                <a:endParaRPr kumimoji="0" lang="en-US" sz="4400" i="0" u="none" strike="noStrike" cap="none" normalizeH="0" baseline="0" dirty="0" smtClean="0">
                  <a:ln>
                    <a:noFill/>
                  </a:ln>
                  <a:effectLst/>
                  <a:latin typeface="Lato Regular"/>
                  <a:cs typeface="Lato Regular"/>
                </a:endParaRPr>
              </a:p>
            </p:txBody>
          </p:sp>
          <p:sp>
            <p:nvSpPr>
              <p:cNvPr id="168" name="Rectangle 1436"/>
              <p:cNvSpPr>
                <a:spLocks noChangeArrowheads="1"/>
              </p:cNvSpPr>
              <p:nvPr/>
            </p:nvSpPr>
            <p:spPr bwMode="auto">
              <a:xfrm>
                <a:off x="3948151"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32</a:t>
                </a:r>
                <a:endParaRPr kumimoji="0" lang="en-US" sz="4400" i="0" u="none" strike="noStrike" cap="none" normalizeH="0" baseline="0" dirty="0" smtClean="0">
                  <a:ln>
                    <a:noFill/>
                  </a:ln>
                  <a:effectLst/>
                  <a:latin typeface="Lato Regular"/>
                  <a:cs typeface="Lato Regular"/>
                </a:endParaRPr>
              </a:p>
            </p:txBody>
          </p:sp>
          <p:sp>
            <p:nvSpPr>
              <p:cNvPr id="169" name="Rectangle 1436"/>
              <p:cNvSpPr>
                <a:spLocks noChangeArrowheads="1"/>
              </p:cNvSpPr>
              <p:nvPr/>
            </p:nvSpPr>
            <p:spPr bwMode="auto">
              <a:xfrm>
                <a:off x="4688099"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43</a:t>
                </a:r>
                <a:endParaRPr kumimoji="0" lang="en-US" sz="4400" i="0" u="none" strike="noStrike" cap="none" normalizeH="0" baseline="0" dirty="0" smtClean="0">
                  <a:ln>
                    <a:noFill/>
                  </a:ln>
                  <a:effectLst/>
                  <a:latin typeface="Lato Regular"/>
                  <a:cs typeface="Lato Regular"/>
                </a:endParaRPr>
              </a:p>
            </p:txBody>
          </p:sp>
          <p:sp>
            <p:nvSpPr>
              <p:cNvPr id="170" name="Rectangle 1436"/>
              <p:cNvSpPr>
                <a:spLocks noChangeArrowheads="1"/>
              </p:cNvSpPr>
              <p:nvPr/>
            </p:nvSpPr>
            <p:spPr bwMode="auto">
              <a:xfrm>
                <a:off x="5428045"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26</a:t>
                </a:r>
                <a:endParaRPr kumimoji="0" lang="en-US" sz="4400" i="0" u="none" strike="noStrike" cap="none" normalizeH="0" baseline="0" dirty="0" smtClean="0">
                  <a:ln>
                    <a:noFill/>
                  </a:ln>
                  <a:effectLst/>
                  <a:latin typeface="Lato Regular"/>
                  <a:cs typeface="Lato Regular"/>
                </a:endParaRPr>
              </a:p>
            </p:txBody>
          </p:sp>
          <p:sp>
            <p:nvSpPr>
              <p:cNvPr id="171" name="Rectangle 1436"/>
              <p:cNvSpPr>
                <a:spLocks noChangeArrowheads="1"/>
              </p:cNvSpPr>
              <p:nvPr/>
            </p:nvSpPr>
            <p:spPr bwMode="auto">
              <a:xfrm>
                <a:off x="6188694"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70</a:t>
                </a:r>
                <a:endParaRPr kumimoji="0" lang="en-US" sz="4400" i="0" u="none" strike="noStrike" cap="none" normalizeH="0" baseline="0" dirty="0" smtClean="0">
                  <a:ln>
                    <a:noFill/>
                  </a:ln>
                  <a:effectLst/>
                  <a:latin typeface="Lato Regular"/>
                  <a:cs typeface="Lato Regular"/>
                </a:endParaRPr>
              </a:p>
            </p:txBody>
          </p:sp>
        </p:grpSp>
      </p:grpSp>
    </p:spTree>
    <p:extLst>
      <p:ext uri="{BB962C8B-B14F-4D97-AF65-F5344CB8AC3E}">
        <p14:creationId xmlns:p14="http://schemas.microsoft.com/office/powerpoint/2010/main" val="1074349816"/>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10"/>
                                        </p:tgtEl>
                                        <p:attrNameLst>
                                          <p:attrName>style.visibility</p:attrName>
                                        </p:attrNameLst>
                                      </p:cBhvr>
                                      <p:to>
                                        <p:strVal val="visible"/>
                                      </p:to>
                                    </p:set>
                                    <p:animEffect transition="in" filter="fade">
                                      <p:cBhvr>
                                        <p:cTn id="7" dur="500"/>
                                        <p:tgtEl>
                                          <p:spTgt spid="210"/>
                                        </p:tgtEl>
                                      </p:cBhvr>
                                    </p:animEffect>
                                    <p:anim calcmode="lin" valueType="num">
                                      <p:cBhvr>
                                        <p:cTn id="8" dur="500" fill="hold"/>
                                        <p:tgtEl>
                                          <p:spTgt spid="210"/>
                                        </p:tgtEl>
                                        <p:attrNameLst>
                                          <p:attrName>ppt_x</p:attrName>
                                        </p:attrNameLst>
                                      </p:cBhvr>
                                      <p:tavLst>
                                        <p:tav tm="0">
                                          <p:val>
                                            <p:strVal val="#ppt_x"/>
                                          </p:val>
                                        </p:tav>
                                        <p:tav tm="100000">
                                          <p:val>
                                            <p:strVal val="#ppt_x"/>
                                          </p:val>
                                        </p:tav>
                                      </p:tavLst>
                                    </p:anim>
                                    <p:anim calcmode="lin" valueType="num">
                                      <p:cBhvr>
                                        <p:cTn id="9" dur="500" fill="hold"/>
                                        <p:tgtEl>
                                          <p:spTgt spid="21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40"/>
                                        </p:tgtEl>
                                        <p:attrNameLst>
                                          <p:attrName>style.visibility</p:attrName>
                                        </p:attrNameLst>
                                      </p:cBhvr>
                                      <p:to>
                                        <p:strVal val="visible"/>
                                      </p:to>
                                    </p:set>
                                    <p:animEffect transition="in" filter="wipe(left)">
                                      <p:cBhvr>
                                        <p:cTn id="13" dur="500"/>
                                        <p:tgtEl>
                                          <p:spTgt spid="240"/>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39"/>
                                        </p:tgtEl>
                                        <p:attrNameLst>
                                          <p:attrName>style.visibility</p:attrName>
                                        </p:attrNameLst>
                                      </p:cBhvr>
                                      <p:to>
                                        <p:strVal val="visible"/>
                                      </p:to>
                                    </p:set>
                                    <p:animEffect transition="in" filter="wipe(left)">
                                      <p:cBhvr>
                                        <p:cTn id="16" dur="500"/>
                                        <p:tgtEl>
                                          <p:spTgt spid="239"/>
                                        </p:tgtEl>
                                      </p:cBhvr>
                                    </p:animEffect>
                                  </p:childTnLst>
                                </p:cTn>
                              </p:par>
                            </p:childTnLst>
                          </p:cTn>
                        </p:par>
                        <p:par>
                          <p:cTn id="17" fill="hold">
                            <p:stCondLst>
                              <p:cond delay="1000"/>
                            </p:stCondLst>
                            <p:childTnLst>
                              <p:par>
                                <p:cTn id="18" presetID="22" presetClass="entr" presetSubtype="4" fill="hold" nodeType="afterEffect">
                                  <p:stCondLst>
                                    <p:cond delay="0"/>
                                  </p:stCondLst>
                                  <p:childTnLst>
                                    <p:set>
                                      <p:cBhvr>
                                        <p:cTn id="19" dur="1" fill="hold">
                                          <p:stCondLst>
                                            <p:cond delay="0"/>
                                          </p:stCondLst>
                                        </p:cTn>
                                        <p:tgtEl>
                                          <p:spTgt spid="163"/>
                                        </p:tgtEl>
                                        <p:attrNameLst>
                                          <p:attrName>style.visibility</p:attrName>
                                        </p:attrNameLst>
                                      </p:cBhvr>
                                      <p:to>
                                        <p:strVal val="visible"/>
                                      </p:to>
                                    </p:set>
                                    <p:animEffect transition="in" filter="wipe(down)">
                                      <p:cBhvr>
                                        <p:cTn id="20" dur="500"/>
                                        <p:tgtEl>
                                          <p:spTgt spid="163"/>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86"/>
                                        </p:tgtEl>
                                        <p:attrNameLst>
                                          <p:attrName>style.visibility</p:attrName>
                                        </p:attrNameLst>
                                      </p:cBhvr>
                                      <p:to>
                                        <p:strVal val="visible"/>
                                      </p:to>
                                    </p:set>
                                    <p:animEffect transition="in" filter="fade">
                                      <p:cBhvr>
                                        <p:cTn id="24" dur="500"/>
                                        <p:tgtEl>
                                          <p:spTgt spid="86"/>
                                        </p:tgtEl>
                                      </p:cBhvr>
                                    </p:animEffect>
                                  </p:childTnLst>
                                </p:cTn>
                              </p:par>
                              <p:par>
                                <p:cTn id="25" presetID="10" presetClass="entr" presetSubtype="0" fill="hold" nodeType="withEffect">
                                  <p:stCondLst>
                                    <p:cond delay="0"/>
                                  </p:stCondLst>
                                  <p:childTnLst>
                                    <p:set>
                                      <p:cBhvr>
                                        <p:cTn id="26" dur="1" fill="hold">
                                          <p:stCondLst>
                                            <p:cond delay="0"/>
                                          </p:stCondLst>
                                        </p:cTn>
                                        <p:tgtEl>
                                          <p:spTgt spid="93"/>
                                        </p:tgtEl>
                                        <p:attrNameLst>
                                          <p:attrName>style.visibility</p:attrName>
                                        </p:attrNameLst>
                                      </p:cBhvr>
                                      <p:to>
                                        <p:strVal val="visible"/>
                                      </p:to>
                                    </p:set>
                                    <p:animEffect transition="in" filter="fade">
                                      <p:cBhvr>
                                        <p:cTn id="27" dur="500"/>
                                        <p:tgtEl>
                                          <p:spTgt spid="93"/>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85"/>
                                        </p:tgtEl>
                                        <p:attrNameLst>
                                          <p:attrName>style.visibility</p:attrName>
                                        </p:attrNameLst>
                                      </p:cBhvr>
                                      <p:to>
                                        <p:strVal val="visible"/>
                                      </p:to>
                                    </p:set>
                                    <p:anim calcmode="lin" valueType="num">
                                      <p:cBhvr>
                                        <p:cTn id="31" dur="500" fill="hold"/>
                                        <p:tgtEl>
                                          <p:spTgt spid="85"/>
                                        </p:tgtEl>
                                        <p:attrNameLst>
                                          <p:attrName>ppt_w</p:attrName>
                                        </p:attrNameLst>
                                      </p:cBhvr>
                                      <p:tavLst>
                                        <p:tav tm="0">
                                          <p:val>
                                            <p:fltVal val="0"/>
                                          </p:val>
                                        </p:tav>
                                        <p:tav tm="100000">
                                          <p:val>
                                            <p:strVal val="#ppt_w"/>
                                          </p:val>
                                        </p:tav>
                                      </p:tavLst>
                                    </p:anim>
                                    <p:anim calcmode="lin" valueType="num">
                                      <p:cBhvr>
                                        <p:cTn id="32" dur="500" fill="hold"/>
                                        <p:tgtEl>
                                          <p:spTgt spid="85"/>
                                        </p:tgtEl>
                                        <p:attrNameLst>
                                          <p:attrName>ppt_h</p:attrName>
                                        </p:attrNameLst>
                                      </p:cBhvr>
                                      <p:tavLst>
                                        <p:tav tm="0">
                                          <p:val>
                                            <p:fltVal val="0"/>
                                          </p:val>
                                        </p:tav>
                                        <p:tav tm="100000">
                                          <p:val>
                                            <p:strVal val="#ppt_h"/>
                                          </p:val>
                                        </p:tav>
                                      </p:tavLst>
                                    </p:anim>
                                    <p:animEffect transition="in" filter="fade">
                                      <p:cBhvr>
                                        <p:cTn id="33"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 grpId="0"/>
      <p:bldP spid="240" grpId="0"/>
      <p:bldP spid="85"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oup 36"/>
          <p:cNvGrpSpPr/>
          <p:nvPr/>
        </p:nvGrpSpPr>
        <p:grpSpPr>
          <a:xfrm>
            <a:off x="2022866" y="9748985"/>
            <a:ext cx="3206637" cy="1607256"/>
            <a:chOff x="1796811" y="4352016"/>
            <a:chExt cx="1603736" cy="803628"/>
          </a:xfrm>
        </p:grpSpPr>
        <p:grpSp>
          <p:nvGrpSpPr>
            <p:cNvPr id="38" name="Group 37"/>
            <p:cNvGrpSpPr/>
            <p:nvPr/>
          </p:nvGrpSpPr>
          <p:grpSpPr>
            <a:xfrm>
              <a:off x="1796811" y="4352016"/>
              <a:ext cx="1603736" cy="621719"/>
              <a:chOff x="1796811" y="4352016"/>
              <a:chExt cx="1603736" cy="621719"/>
            </a:xfrm>
          </p:grpSpPr>
          <p:grpSp>
            <p:nvGrpSpPr>
              <p:cNvPr id="40" name="Group 39"/>
              <p:cNvGrpSpPr/>
              <p:nvPr/>
            </p:nvGrpSpPr>
            <p:grpSpPr>
              <a:xfrm>
                <a:off x="1796811" y="4459323"/>
                <a:ext cx="233460" cy="503500"/>
                <a:chOff x="4395788" y="2198688"/>
                <a:chExt cx="344488" cy="742951"/>
              </a:xfrm>
              <a:solidFill>
                <a:schemeClr val="accent3"/>
              </a:solidFill>
            </p:grpSpPr>
            <p:sp>
              <p:nvSpPr>
                <p:cNvPr id="42" name="Oval 41"/>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4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41"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Lato Regular"/>
                    <a:cs typeface="Lato Regular"/>
                  </a:rPr>
                  <a:t>75%</a:t>
                </a:r>
                <a:endParaRPr lang="en-US" sz="5600" dirty="0">
                  <a:solidFill>
                    <a:schemeClr val="tx1"/>
                  </a:solidFill>
                  <a:latin typeface="Lato Regular"/>
                  <a:cs typeface="Lato Regular"/>
                </a:endParaRPr>
              </a:p>
            </p:txBody>
          </p:sp>
        </p:grpSp>
        <p:sp>
          <p:nvSpPr>
            <p:cNvPr id="39"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Calibri Light"/>
                  <a:cs typeface="Calibri Light"/>
                </a:rPr>
                <a:t>Female Users</a:t>
              </a:r>
            </a:p>
          </p:txBody>
        </p:sp>
      </p:grpSp>
      <p:grpSp>
        <p:nvGrpSpPr>
          <p:cNvPr id="44" name="Group 43"/>
          <p:cNvGrpSpPr/>
          <p:nvPr/>
        </p:nvGrpSpPr>
        <p:grpSpPr>
          <a:xfrm>
            <a:off x="5493504" y="9748980"/>
            <a:ext cx="3164422" cy="1606062"/>
            <a:chOff x="3532582" y="4352013"/>
            <a:chExt cx="1582623" cy="803031"/>
          </a:xfrm>
        </p:grpSpPr>
        <p:grpSp>
          <p:nvGrpSpPr>
            <p:cNvPr id="45" name="Group 44"/>
            <p:cNvGrpSpPr/>
            <p:nvPr/>
          </p:nvGrpSpPr>
          <p:grpSpPr>
            <a:xfrm>
              <a:off x="3532582" y="4352013"/>
              <a:ext cx="1582623" cy="621719"/>
              <a:chOff x="3532582" y="4352013"/>
              <a:chExt cx="1582623" cy="621719"/>
            </a:xfrm>
          </p:grpSpPr>
          <p:grpSp>
            <p:nvGrpSpPr>
              <p:cNvPr id="47" name="Group 46"/>
              <p:cNvGrpSpPr/>
              <p:nvPr/>
            </p:nvGrpSpPr>
            <p:grpSpPr>
              <a:xfrm>
                <a:off x="3532582" y="4443631"/>
                <a:ext cx="204213" cy="519412"/>
                <a:chOff x="4422775" y="2198688"/>
                <a:chExt cx="292100" cy="742950"/>
              </a:xfrm>
              <a:solidFill>
                <a:schemeClr val="accent2"/>
              </a:solidFill>
            </p:grpSpPr>
            <p:sp>
              <p:nvSpPr>
                <p:cNvPr id="4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50" name="Oval 13"/>
                <p:cNvSpPr>
                  <a:spLocks noChangeArrowheads="1"/>
                </p:cNvSpPr>
                <p:nvPr/>
              </p:nvSpPr>
              <p:spPr bwMode="auto">
                <a:xfrm>
                  <a:off x="4511675" y="2198688"/>
                  <a:ext cx="115888" cy="115888"/>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48"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accent1"/>
                    </a:solidFill>
                    <a:latin typeface="Lato Regular"/>
                    <a:cs typeface="Lato Regular"/>
                  </a:rPr>
                  <a:t>25%</a:t>
                </a:r>
                <a:endParaRPr lang="en-US" sz="5600" dirty="0">
                  <a:solidFill>
                    <a:schemeClr val="accent1"/>
                  </a:solidFill>
                  <a:latin typeface="Lato Regular"/>
                  <a:cs typeface="Lato Regular"/>
                </a:endParaRPr>
              </a:p>
            </p:txBody>
          </p:sp>
        </p:grpSp>
        <p:sp>
          <p:nvSpPr>
            <p:cNvPr id="46" name="Title 1"/>
            <p:cNvSpPr txBox="1">
              <a:spLocks/>
            </p:cNvSpPr>
            <p:nvPr/>
          </p:nvSpPr>
          <p:spPr>
            <a:xfrm>
              <a:off x="37449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Calibri Light"/>
                  <a:cs typeface="Calibri Light"/>
                </a:rPr>
                <a:t>Male Users</a:t>
              </a:r>
            </a:p>
          </p:txBody>
        </p:sp>
      </p:grpSp>
      <p:sp>
        <p:nvSpPr>
          <p:cNvPr id="55" name="Freeform 282"/>
          <p:cNvSpPr>
            <a:spLocks noChangeAspect="1"/>
          </p:cNvSpPr>
          <p:nvPr/>
        </p:nvSpPr>
        <p:spPr bwMode="gray">
          <a:xfrm>
            <a:off x="2754040" y="4423893"/>
            <a:ext cx="4772686" cy="2807465"/>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solidFill>
            <a:schemeClr val="accent1"/>
          </a:solidFill>
          <a:ln w="6350" cap="flat" cmpd="sng">
            <a:noFill/>
            <a:prstDash val="solid"/>
            <a:round/>
            <a:headEnd type="none" w="med" len="med"/>
            <a:tailEnd type="none" w="med" len="med"/>
          </a:ln>
          <a:effectLst/>
        </p:spPr>
        <p:txBody>
          <a:bodyPr/>
          <a:lstStyle/>
          <a:p>
            <a:pPr>
              <a:defRPr/>
            </a:pPr>
            <a:endParaRPr lang="en-US" dirty="0">
              <a:latin typeface="Calibri Light"/>
              <a:ea typeface="+mn-ea"/>
              <a:cs typeface="+mn-cs"/>
            </a:endParaRPr>
          </a:p>
        </p:txBody>
      </p:sp>
      <p:cxnSp>
        <p:nvCxnSpPr>
          <p:cNvPr id="94" name="Straight Connector 93"/>
          <p:cNvCxnSpPr/>
          <p:nvPr/>
        </p:nvCxnSpPr>
        <p:spPr>
          <a:xfrm>
            <a:off x="8512980" y="3194813"/>
            <a:ext cx="0" cy="8334800"/>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grpSp>
        <p:nvGrpSpPr>
          <p:cNvPr id="2" name="Group 1"/>
          <p:cNvGrpSpPr/>
          <p:nvPr/>
        </p:nvGrpSpPr>
        <p:grpSpPr>
          <a:xfrm>
            <a:off x="2503559" y="7744920"/>
            <a:ext cx="5006288" cy="1828458"/>
            <a:chOff x="12238817" y="4362087"/>
            <a:chExt cx="5006288" cy="1828458"/>
          </a:xfrm>
        </p:grpSpPr>
        <p:sp>
          <p:nvSpPr>
            <p:cNvPr id="95" name="TextBox 94"/>
            <p:cNvSpPr txBox="1"/>
            <p:nvPr/>
          </p:nvSpPr>
          <p:spPr>
            <a:xfrm>
              <a:off x="12238817" y="4362087"/>
              <a:ext cx="4007175" cy="738627"/>
            </a:xfrm>
            <a:prstGeom prst="rect">
              <a:avLst/>
            </a:prstGeom>
            <a:noFill/>
          </p:spPr>
          <p:txBody>
            <a:bodyPr wrap="none" lIns="182843" tIns="91422" rIns="182843" bIns="91422" rtlCol="0">
              <a:spAutoFit/>
            </a:bodyPr>
            <a:lstStyle/>
            <a:p>
              <a:r>
                <a:rPr lang="id-ID" b="1" dirty="0" smtClean="0">
                  <a:latin typeface="Lato Regular"/>
                  <a:cs typeface="Lato Regular"/>
                </a:rPr>
                <a:t>USA POBLATION</a:t>
              </a:r>
              <a:endParaRPr lang="id-ID" b="1" dirty="0">
                <a:latin typeface="Lato Regular"/>
                <a:cs typeface="Lato Regular"/>
              </a:endParaRPr>
            </a:p>
          </p:txBody>
        </p:sp>
        <p:sp>
          <p:nvSpPr>
            <p:cNvPr id="97" name="TextBox 96"/>
            <p:cNvSpPr txBox="1"/>
            <p:nvPr/>
          </p:nvSpPr>
          <p:spPr>
            <a:xfrm>
              <a:off x="12298088" y="4939470"/>
              <a:ext cx="4947017" cy="1251075"/>
            </a:xfrm>
            <a:prstGeom prst="rect">
              <a:avLst/>
            </a:prstGeom>
            <a:noFill/>
          </p:spPr>
          <p:txBody>
            <a:bodyPr wrap="square" lIns="182843" tIns="91422" rIns="182843" bIns="91422" rtlCol="0">
              <a:spAutoFit/>
            </a:bodyPr>
            <a:lstStyle/>
            <a:p>
              <a:pPr>
                <a:lnSpc>
                  <a:spcPct val="130000"/>
                </a:lnSpc>
              </a:pPr>
              <a:r>
                <a:rPr lang="pt-BR" sz="1800" dirty="0">
                  <a:solidFill>
                    <a:schemeClr val="tx2"/>
                  </a:solidFill>
                  <a:latin typeface="Calibri Light"/>
                  <a:cs typeface="Calibri Light"/>
                </a:rPr>
                <a:t>Lorem ipsum dolor </a:t>
              </a:r>
              <a:r>
                <a:rPr lang="pt-BR" sz="1800" dirty="0">
                  <a:latin typeface="Calibri Light"/>
                  <a:cs typeface="Calibri Light"/>
                </a:rPr>
                <a:t>sit amet, consectetur adipiscing elit. Aliquam tincidunt ante nec sem congue convallis. </a:t>
              </a:r>
              <a:endParaRPr lang="en-US" sz="1800" dirty="0">
                <a:latin typeface="Calibri Light"/>
                <a:cs typeface="Calibri Light"/>
              </a:endParaRPr>
            </a:p>
          </p:txBody>
        </p:sp>
      </p:grpSp>
      <p:grpSp>
        <p:nvGrpSpPr>
          <p:cNvPr id="117" name="Group 116"/>
          <p:cNvGrpSpPr/>
          <p:nvPr/>
        </p:nvGrpSpPr>
        <p:grpSpPr>
          <a:xfrm>
            <a:off x="9208489" y="9748985"/>
            <a:ext cx="3206637" cy="1607256"/>
            <a:chOff x="1796811" y="4352016"/>
            <a:chExt cx="1603736" cy="803628"/>
          </a:xfrm>
        </p:grpSpPr>
        <p:grpSp>
          <p:nvGrpSpPr>
            <p:cNvPr id="118" name="Group 117"/>
            <p:cNvGrpSpPr/>
            <p:nvPr/>
          </p:nvGrpSpPr>
          <p:grpSpPr>
            <a:xfrm>
              <a:off x="1796811" y="4352016"/>
              <a:ext cx="1603736" cy="621719"/>
              <a:chOff x="1796811" y="4352016"/>
              <a:chExt cx="1603736" cy="621719"/>
            </a:xfrm>
          </p:grpSpPr>
          <p:grpSp>
            <p:nvGrpSpPr>
              <p:cNvPr id="120" name="Group 119"/>
              <p:cNvGrpSpPr/>
              <p:nvPr/>
            </p:nvGrpSpPr>
            <p:grpSpPr>
              <a:xfrm>
                <a:off x="1796811" y="4459323"/>
                <a:ext cx="233460" cy="503500"/>
                <a:chOff x="4395788" y="2198688"/>
                <a:chExt cx="344488" cy="742951"/>
              </a:xfrm>
              <a:solidFill>
                <a:schemeClr val="accent3"/>
              </a:solidFill>
            </p:grpSpPr>
            <p:sp>
              <p:nvSpPr>
                <p:cNvPr id="122" name="Oval 121"/>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2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121"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Lato Regular"/>
                    <a:cs typeface="Lato Regular"/>
                  </a:rPr>
                  <a:t>75%</a:t>
                </a:r>
                <a:endParaRPr lang="en-US" sz="5600" dirty="0">
                  <a:solidFill>
                    <a:schemeClr val="tx1"/>
                  </a:solidFill>
                  <a:latin typeface="Lato Regular"/>
                  <a:cs typeface="Lato Regular"/>
                </a:endParaRPr>
              </a:p>
            </p:txBody>
          </p:sp>
        </p:grpSp>
        <p:sp>
          <p:nvSpPr>
            <p:cNvPr id="119"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Calibri Light"/>
                  <a:cs typeface="Calibri Light"/>
                </a:rPr>
                <a:t>Female Users</a:t>
              </a:r>
            </a:p>
          </p:txBody>
        </p:sp>
      </p:grpSp>
      <p:grpSp>
        <p:nvGrpSpPr>
          <p:cNvPr id="124" name="Group 123"/>
          <p:cNvGrpSpPr/>
          <p:nvPr/>
        </p:nvGrpSpPr>
        <p:grpSpPr>
          <a:xfrm>
            <a:off x="12679127" y="9748980"/>
            <a:ext cx="3164422" cy="1606062"/>
            <a:chOff x="3532582" y="4352013"/>
            <a:chExt cx="1582623" cy="803031"/>
          </a:xfrm>
        </p:grpSpPr>
        <p:grpSp>
          <p:nvGrpSpPr>
            <p:cNvPr id="125" name="Group 124"/>
            <p:cNvGrpSpPr/>
            <p:nvPr/>
          </p:nvGrpSpPr>
          <p:grpSpPr>
            <a:xfrm>
              <a:off x="3532582" y="4352013"/>
              <a:ext cx="1582623" cy="621719"/>
              <a:chOff x="3532582" y="4352013"/>
              <a:chExt cx="1582623" cy="621719"/>
            </a:xfrm>
          </p:grpSpPr>
          <p:grpSp>
            <p:nvGrpSpPr>
              <p:cNvPr id="127" name="Group 126"/>
              <p:cNvGrpSpPr/>
              <p:nvPr/>
            </p:nvGrpSpPr>
            <p:grpSpPr>
              <a:xfrm>
                <a:off x="3532582" y="4443631"/>
                <a:ext cx="204213" cy="519412"/>
                <a:chOff x="4422775" y="2198688"/>
                <a:chExt cx="292100" cy="742950"/>
              </a:xfrm>
              <a:solidFill>
                <a:schemeClr val="accent2"/>
              </a:solidFill>
            </p:grpSpPr>
            <p:sp>
              <p:nvSpPr>
                <p:cNvPr id="12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30"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128"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accent2"/>
                    </a:solidFill>
                    <a:latin typeface="Lato Regular"/>
                    <a:cs typeface="Lato Regular"/>
                  </a:rPr>
                  <a:t>25%</a:t>
                </a:r>
                <a:endParaRPr lang="en-US" sz="5600" dirty="0">
                  <a:solidFill>
                    <a:schemeClr val="accent2"/>
                  </a:solidFill>
                  <a:latin typeface="Lato Regular"/>
                  <a:cs typeface="Lato Regular"/>
                </a:endParaRPr>
              </a:p>
            </p:txBody>
          </p:sp>
        </p:grpSp>
        <p:sp>
          <p:nvSpPr>
            <p:cNvPr id="126" name="Title 1"/>
            <p:cNvSpPr txBox="1">
              <a:spLocks/>
            </p:cNvSpPr>
            <p:nvPr/>
          </p:nvSpPr>
          <p:spPr>
            <a:xfrm>
              <a:off x="37449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Calibri Light"/>
                  <a:cs typeface="Calibri Light"/>
                </a:rPr>
                <a:t>Male Users</a:t>
              </a:r>
            </a:p>
          </p:txBody>
        </p:sp>
      </p:grpSp>
      <p:cxnSp>
        <p:nvCxnSpPr>
          <p:cNvPr id="132" name="Straight Connector 131"/>
          <p:cNvCxnSpPr/>
          <p:nvPr/>
        </p:nvCxnSpPr>
        <p:spPr>
          <a:xfrm>
            <a:off x="15787723" y="3194813"/>
            <a:ext cx="0" cy="8334800"/>
          </a:xfrm>
          <a:prstGeom prst="line">
            <a:avLst/>
          </a:prstGeom>
          <a:ln w="6350">
            <a:solidFill>
              <a:schemeClr val="bg1">
                <a:lumMod val="85000"/>
              </a:schemeClr>
            </a:solidFill>
            <a:prstDash val="solid"/>
          </a:ln>
        </p:spPr>
        <p:style>
          <a:lnRef idx="1">
            <a:schemeClr val="dk1"/>
          </a:lnRef>
          <a:fillRef idx="0">
            <a:schemeClr val="dk1"/>
          </a:fillRef>
          <a:effectRef idx="0">
            <a:schemeClr val="dk1"/>
          </a:effectRef>
          <a:fontRef idx="minor">
            <a:schemeClr val="tx1"/>
          </a:fontRef>
        </p:style>
      </p:cxnSp>
      <p:grpSp>
        <p:nvGrpSpPr>
          <p:cNvPr id="133" name="Group 132"/>
          <p:cNvGrpSpPr/>
          <p:nvPr/>
        </p:nvGrpSpPr>
        <p:grpSpPr>
          <a:xfrm>
            <a:off x="9689182" y="7744920"/>
            <a:ext cx="5006288" cy="1828458"/>
            <a:chOff x="12238817" y="4362087"/>
            <a:chExt cx="5006288" cy="1828458"/>
          </a:xfrm>
        </p:grpSpPr>
        <p:sp>
          <p:nvSpPr>
            <p:cNvPr id="134" name="TextBox 133"/>
            <p:cNvSpPr txBox="1"/>
            <p:nvPr/>
          </p:nvSpPr>
          <p:spPr>
            <a:xfrm>
              <a:off x="12238817" y="4362087"/>
              <a:ext cx="4701057" cy="738627"/>
            </a:xfrm>
            <a:prstGeom prst="rect">
              <a:avLst/>
            </a:prstGeom>
            <a:noFill/>
          </p:spPr>
          <p:txBody>
            <a:bodyPr wrap="none" lIns="182843" tIns="91422" rIns="182843" bIns="91422" rtlCol="0">
              <a:spAutoFit/>
            </a:bodyPr>
            <a:lstStyle/>
            <a:p>
              <a:r>
                <a:rPr lang="id-ID" b="1" dirty="0" smtClean="0">
                  <a:latin typeface="Lato Regular"/>
                  <a:cs typeface="Lato Regular"/>
                </a:rPr>
                <a:t>BRAZIL POBLATION</a:t>
              </a:r>
              <a:endParaRPr lang="id-ID" b="1" dirty="0">
                <a:latin typeface="Lato Regular"/>
                <a:cs typeface="Lato Regular"/>
              </a:endParaRPr>
            </a:p>
          </p:txBody>
        </p:sp>
        <p:sp>
          <p:nvSpPr>
            <p:cNvPr id="135" name="TextBox 134"/>
            <p:cNvSpPr txBox="1"/>
            <p:nvPr/>
          </p:nvSpPr>
          <p:spPr>
            <a:xfrm>
              <a:off x="12298088" y="4939470"/>
              <a:ext cx="4947017" cy="1251075"/>
            </a:xfrm>
            <a:prstGeom prst="rect">
              <a:avLst/>
            </a:prstGeom>
            <a:noFill/>
          </p:spPr>
          <p:txBody>
            <a:bodyPr wrap="square" lIns="182843" tIns="91422" rIns="182843" bIns="91422" rtlCol="0">
              <a:spAutoFit/>
            </a:bodyPr>
            <a:lstStyle/>
            <a:p>
              <a:pPr>
                <a:lnSpc>
                  <a:spcPct val="130000"/>
                </a:lnSpc>
              </a:pPr>
              <a:r>
                <a:rPr lang="pt-BR" sz="1800" dirty="0">
                  <a:solidFill>
                    <a:schemeClr val="tx2"/>
                  </a:solidFill>
                  <a:latin typeface="Calibri Light"/>
                  <a:cs typeface="Calibri Light"/>
                </a:rPr>
                <a:t>Lorem ipsum dolor </a:t>
              </a:r>
              <a:r>
                <a:rPr lang="pt-BR" sz="1800" dirty="0">
                  <a:latin typeface="Calibri Light"/>
                  <a:cs typeface="Calibri Light"/>
                </a:rPr>
                <a:t>sit amet, consectetur adipiscing elit. Aliquam tincidunt ante nec sem congue convallis. </a:t>
              </a:r>
              <a:endParaRPr lang="en-US" sz="1800" dirty="0">
                <a:latin typeface="Calibri Light"/>
                <a:cs typeface="Calibri Light"/>
              </a:endParaRPr>
            </a:p>
          </p:txBody>
        </p:sp>
      </p:grpSp>
      <p:grpSp>
        <p:nvGrpSpPr>
          <p:cNvPr id="136" name="Group 135"/>
          <p:cNvGrpSpPr/>
          <p:nvPr/>
        </p:nvGrpSpPr>
        <p:grpSpPr>
          <a:xfrm>
            <a:off x="16465753" y="9729343"/>
            <a:ext cx="3206637" cy="1607256"/>
            <a:chOff x="1796811" y="4352016"/>
            <a:chExt cx="1603736" cy="803628"/>
          </a:xfrm>
        </p:grpSpPr>
        <p:grpSp>
          <p:nvGrpSpPr>
            <p:cNvPr id="137" name="Group 136"/>
            <p:cNvGrpSpPr/>
            <p:nvPr/>
          </p:nvGrpSpPr>
          <p:grpSpPr>
            <a:xfrm>
              <a:off x="1796811" y="4352016"/>
              <a:ext cx="1603736" cy="621719"/>
              <a:chOff x="1796811" y="4352016"/>
              <a:chExt cx="1603736" cy="621719"/>
            </a:xfrm>
          </p:grpSpPr>
          <p:grpSp>
            <p:nvGrpSpPr>
              <p:cNvPr id="139" name="Group 138"/>
              <p:cNvGrpSpPr/>
              <p:nvPr/>
            </p:nvGrpSpPr>
            <p:grpSpPr>
              <a:xfrm>
                <a:off x="1796811" y="4459323"/>
                <a:ext cx="233460" cy="503500"/>
                <a:chOff x="4395788" y="2198688"/>
                <a:chExt cx="344488" cy="742951"/>
              </a:xfrm>
              <a:solidFill>
                <a:schemeClr val="accent3"/>
              </a:solidFill>
            </p:grpSpPr>
            <p:sp>
              <p:nvSpPr>
                <p:cNvPr id="141" name="Oval 140"/>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42"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140"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Lato Regular"/>
                    <a:cs typeface="Lato Regular"/>
                  </a:rPr>
                  <a:t>75%</a:t>
                </a:r>
                <a:endParaRPr lang="en-US" sz="5600" dirty="0">
                  <a:solidFill>
                    <a:schemeClr val="tx1"/>
                  </a:solidFill>
                  <a:latin typeface="Lato Regular"/>
                  <a:cs typeface="Lato Regular"/>
                </a:endParaRPr>
              </a:p>
            </p:txBody>
          </p:sp>
        </p:grpSp>
        <p:sp>
          <p:nvSpPr>
            <p:cNvPr id="138"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Calibri Light"/>
                  <a:cs typeface="Calibri Light"/>
                </a:rPr>
                <a:t>Female Users</a:t>
              </a:r>
            </a:p>
          </p:txBody>
        </p:sp>
      </p:grpSp>
      <p:grpSp>
        <p:nvGrpSpPr>
          <p:cNvPr id="143" name="Group 142"/>
          <p:cNvGrpSpPr/>
          <p:nvPr/>
        </p:nvGrpSpPr>
        <p:grpSpPr>
          <a:xfrm>
            <a:off x="19936391" y="9729338"/>
            <a:ext cx="3164422" cy="1606062"/>
            <a:chOff x="3532582" y="4352013"/>
            <a:chExt cx="1582623" cy="803031"/>
          </a:xfrm>
        </p:grpSpPr>
        <p:grpSp>
          <p:nvGrpSpPr>
            <p:cNvPr id="144" name="Group 143"/>
            <p:cNvGrpSpPr/>
            <p:nvPr/>
          </p:nvGrpSpPr>
          <p:grpSpPr>
            <a:xfrm>
              <a:off x="3532582" y="4352013"/>
              <a:ext cx="1582623" cy="621719"/>
              <a:chOff x="3532582" y="4352013"/>
              <a:chExt cx="1582623" cy="621719"/>
            </a:xfrm>
          </p:grpSpPr>
          <p:grpSp>
            <p:nvGrpSpPr>
              <p:cNvPr id="146" name="Group 145"/>
              <p:cNvGrpSpPr/>
              <p:nvPr/>
            </p:nvGrpSpPr>
            <p:grpSpPr>
              <a:xfrm>
                <a:off x="3532582" y="4443631"/>
                <a:ext cx="204213" cy="519412"/>
                <a:chOff x="4422775" y="2198688"/>
                <a:chExt cx="292100" cy="742950"/>
              </a:xfrm>
              <a:solidFill>
                <a:schemeClr val="accent2"/>
              </a:solidFill>
            </p:grpSpPr>
            <p:sp>
              <p:nvSpPr>
                <p:cNvPr id="148"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49" name="Oval 13"/>
                <p:cNvSpPr>
                  <a:spLocks noChangeArrowheads="1"/>
                </p:cNvSpPr>
                <p:nvPr/>
              </p:nvSpPr>
              <p:spPr bwMode="auto">
                <a:xfrm>
                  <a:off x="4511675" y="2198688"/>
                  <a:ext cx="115888" cy="115888"/>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Calibri Light"/>
                  </a:endParaRPr>
                </a:p>
              </p:txBody>
            </p:sp>
          </p:grpSp>
          <p:sp>
            <p:nvSpPr>
              <p:cNvPr id="147"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accent3"/>
                    </a:solidFill>
                    <a:latin typeface="Lato Regular"/>
                    <a:cs typeface="Lato Regular"/>
                  </a:rPr>
                  <a:t>25%</a:t>
                </a:r>
                <a:endParaRPr lang="en-US" sz="5600" dirty="0">
                  <a:solidFill>
                    <a:schemeClr val="accent3"/>
                  </a:solidFill>
                  <a:latin typeface="Lato Regular"/>
                  <a:cs typeface="Lato Regular"/>
                </a:endParaRPr>
              </a:p>
            </p:txBody>
          </p:sp>
        </p:grpSp>
        <p:sp>
          <p:nvSpPr>
            <p:cNvPr id="145" name="Title 1"/>
            <p:cNvSpPr txBox="1">
              <a:spLocks/>
            </p:cNvSpPr>
            <p:nvPr/>
          </p:nvSpPr>
          <p:spPr>
            <a:xfrm>
              <a:off x="37449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Calibri Light"/>
                  <a:cs typeface="Calibri Light"/>
                </a:rPr>
                <a:t>Male Users</a:t>
              </a:r>
            </a:p>
          </p:txBody>
        </p:sp>
      </p:grpSp>
      <p:grpSp>
        <p:nvGrpSpPr>
          <p:cNvPr id="151" name="Group 150"/>
          <p:cNvGrpSpPr/>
          <p:nvPr/>
        </p:nvGrpSpPr>
        <p:grpSpPr>
          <a:xfrm>
            <a:off x="16946446" y="7725278"/>
            <a:ext cx="5006288" cy="1828458"/>
            <a:chOff x="12238817" y="4362087"/>
            <a:chExt cx="5006288" cy="1828458"/>
          </a:xfrm>
        </p:grpSpPr>
        <p:sp>
          <p:nvSpPr>
            <p:cNvPr id="152" name="TextBox 151"/>
            <p:cNvSpPr txBox="1"/>
            <p:nvPr/>
          </p:nvSpPr>
          <p:spPr>
            <a:xfrm>
              <a:off x="12238817" y="4362087"/>
              <a:ext cx="4917763" cy="738627"/>
            </a:xfrm>
            <a:prstGeom prst="rect">
              <a:avLst/>
            </a:prstGeom>
            <a:noFill/>
          </p:spPr>
          <p:txBody>
            <a:bodyPr wrap="none" lIns="182843" tIns="91422" rIns="182843" bIns="91422" rtlCol="0">
              <a:spAutoFit/>
            </a:bodyPr>
            <a:lstStyle/>
            <a:p>
              <a:r>
                <a:rPr lang="id-ID" b="1" dirty="0" smtClean="0">
                  <a:latin typeface="Lato Regular"/>
                  <a:cs typeface="Lato Regular"/>
                </a:rPr>
                <a:t>MEXICO POBLATION</a:t>
              </a:r>
              <a:endParaRPr lang="id-ID" b="1" dirty="0">
                <a:latin typeface="Lato Regular"/>
                <a:cs typeface="Lato Regular"/>
              </a:endParaRPr>
            </a:p>
          </p:txBody>
        </p:sp>
        <p:sp>
          <p:nvSpPr>
            <p:cNvPr id="153" name="TextBox 152"/>
            <p:cNvSpPr txBox="1"/>
            <p:nvPr/>
          </p:nvSpPr>
          <p:spPr>
            <a:xfrm>
              <a:off x="12298088" y="4939470"/>
              <a:ext cx="4947017" cy="1251075"/>
            </a:xfrm>
            <a:prstGeom prst="rect">
              <a:avLst/>
            </a:prstGeom>
            <a:noFill/>
          </p:spPr>
          <p:txBody>
            <a:bodyPr wrap="square" lIns="182843" tIns="91422" rIns="182843" bIns="91422" rtlCol="0">
              <a:spAutoFit/>
            </a:bodyPr>
            <a:lstStyle/>
            <a:p>
              <a:pPr>
                <a:lnSpc>
                  <a:spcPct val="130000"/>
                </a:lnSpc>
              </a:pPr>
              <a:r>
                <a:rPr lang="pt-BR" sz="1800" dirty="0">
                  <a:solidFill>
                    <a:schemeClr val="tx2"/>
                  </a:solidFill>
                  <a:latin typeface="Calibri Light"/>
                  <a:cs typeface="Calibri Light"/>
                </a:rPr>
                <a:t>Lorem ipsum dolor </a:t>
              </a:r>
              <a:r>
                <a:rPr lang="pt-BR" sz="1800" dirty="0">
                  <a:latin typeface="Calibri Light"/>
                  <a:cs typeface="Calibri Light"/>
                </a:rPr>
                <a:t>sit amet, consectetur adipiscing elit. Aliquam tincidunt ante nec sem congue convallis. </a:t>
              </a:r>
              <a:endParaRPr lang="en-US" sz="1800" dirty="0">
                <a:latin typeface="Calibri Light"/>
                <a:cs typeface="Calibri Light"/>
              </a:endParaRPr>
            </a:p>
          </p:txBody>
        </p:sp>
      </p:grpSp>
      <p:sp>
        <p:nvSpPr>
          <p:cNvPr id="154" name="Freeform 249"/>
          <p:cNvSpPr>
            <a:spLocks noChangeAspect="1"/>
          </p:cNvSpPr>
          <p:nvPr/>
        </p:nvSpPr>
        <p:spPr bwMode="gray">
          <a:xfrm>
            <a:off x="10632298" y="4053443"/>
            <a:ext cx="3164615" cy="3646917"/>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solidFill>
            <a:schemeClr val="accent2"/>
          </a:solidFill>
          <a:ln w="6350" cap="flat" cmpd="sng">
            <a:noFill/>
            <a:prstDash val="solid"/>
            <a:round/>
            <a:headEnd type="none" w="med" len="med"/>
            <a:tailEnd type="none" w="med" len="med"/>
          </a:ln>
          <a:effectLst/>
        </p:spPr>
        <p:txBody>
          <a:bodyPr/>
          <a:lstStyle/>
          <a:p>
            <a:pPr>
              <a:defRPr/>
            </a:pPr>
            <a:endParaRPr lang="en-US" dirty="0">
              <a:latin typeface="Calibri Light"/>
              <a:ea typeface="+mn-ea"/>
              <a:cs typeface="+mn-cs"/>
            </a:endParaRPr>
          </a:p>
        </p:txBody>
      </p:sp>
      <p:sp>
        <p:nvSpPr>
          <p:cNvPr id="155" name="Freeform 269"/>
          <p:cNvSpPr>
            <a:spLocks noChangeAspect="1"/>
          </p:cNvSpPr>
          <p:nvPr/>
        </p:nvSpPr>
        <p:spPr bwMode="gray">
          <a:xfrm>
            <a:off x="17425815" y="4063714"/>
            <a:ext cx="4824974" cy="3458406"/>
          </a:xfrm>
          <a:custGeom>
            <a:avLst/>
            <a:gdLst/>
            <a:ahLst/>
            <a:cxnLst>
              <a:cxn ang="0">
                <a:pos x="183" y="77"/>
              </a:cxn>
              <a:cxn ang="0">
                <a:pos x="233" y="144"/>
              </a:cxn>
              <a:cxn ang="0">
                <a:pos x="260" y="212"/>
              </a:cxn>
              <a:cxn ang="0">
                <a:pos x="324" y="292"/>
              </a:cxn>
              <a:cxn ang="0">
                <a:pos x="367" y="342"/>
              </a:cxn>
              <a:cxn ang="0">
                <a:pos x="433" y="395"/>
              </a:cxn>
              <a:cxn ang="0">
                <a:pos x="432" y="445"/>
              </a:cxn>
              <a:cxn ang="0">
                <a:pos x="501" y="481"/>
              </a:cxn>
              <a:cxn ang="0">
                <a:pos x="567" y="558"/>
              </a:cxn>
              <a:cxn ang="0">
                <a:pos x="630" y="627"/>
              </a:cxn>
              <a:cxn ang="0">
                <a:pos x="658" y="703"/>
              </a:cxn>
              <a:cxn ang="0">
                <a:pos x="635" y="752"/>
              </a:cxn>
              <a:cxn ang="0">
                <a:pos x="683" y="821"/>
              </a:cxn>
              <a:cxn ang="0">
                <a:pos x="740" y="858"/>
              </a:cxn>
              <a:cxn ang="0">
                <a:pos x="782" y="884"/>
              </a:cxn>
              <a:cxn ang="0">
                <a:pos x="860" y="913"/>
              </a:cxn>
              <a:cxn ang="0">
                <a:pos x="905" y="941"/>
              </a:cxn>
              <a:cxn ang="0">
                <a:pos x="1019" y="983"/>
              </a:cxn>
              <a:cxn ang="0">
                <a:pos x="1120" y="1020"/>
              </a:cxn>
              <a:cxn ang="0">
                <a:pos x="1202" y="995"/>
              </a:cxn>
              <a:cxn ang="0">
                <a:pos x="1336" y="1060"/>
              </a:cxn>
              <a:cxn ang="0">
                <a:pos x="1371" y="1047"/>
              </a:cxn>
              <a:cxn ang="0">
                <a:pos x="1454" y="974"/>
              </a:cxn>
              <a:cxn ang="0">
                <a:pos x="1541" y="892"/>
              </a:cxn>
              <a:cxn ang="0">
                <a:pos x="1593" y="859"/>
              </a:cxn>
              <a:cxn ang="0">
                <a:pos x="1616" y="810"/>
              </a:cxn>
              <a:cxn ang="0">
                <a:pos x="1641" y="736"/>
              </a:cxn>
              <a:cxn ang="0">
                <a:pos x="1588" y="675"/>
              </a:cxn>
              <a:cxn ang="0">
                <a:pos x="1464" y="708"/>
              </a:cxn>
              <a:cxn ang="0">
                <a:pos x="1411" y="830"/>
              </a:cxn>
              <a:cxn ang="0">
                <a:pos x="1345" y="848"/>
              </a:cxn>
              <a:cxn ang="0">
                <a:pos x="1215" y="853"/>
              </a:cxn>
              <a:cxn ang="0">
                <a:pos x="1154" y="822"/>
              </a:cxn>
              <a:cxn ang="0">
                <a:pos x="1103" y="741"/>
              </a:cxn>
              <a:cxn ang="0">
                <a:pos x="1063" y="634"/>
              </a:cxn>
              <a:cxn ang="0">
                <a:pos x="1057" y="498"/>
              </a:cxn>
              <a:cxn ang="0">
                <a:pos x="1098" y="444"/>
              </a:cxn>
              <a:cxn ang="0">
                <a:pos x="1078" y="424"/>
              </a:cxn>
              <a:cxn ang="0">
                <a:pos x="930" y="288"/>
              </a:cxn>
              <a:cxn ang="0">
                <a:pos x="785" y="185"/>
              </a:cxn>
              <a:cxn ang="0">
                <a:pos x="615" y="93"/>
              </a:cxn>
              <a:cxn ang="0">
                <a:pos x="334" y="84"/>
              </a:cxn>
              <a:cxn ang="0">
                <a:pos x="22" y="52"/>
              </a:cxn>
              <a:cxn ang="0">
                <a:pos x="57" y="120"/>
              </a:cxn>
              <a:cxn ang="0">
                <a:pos x="84" y="191"/>
              </a:cxn>
              <a:cxn ang="0">
                <a:pos x="147" y="241"/>
              </a:cxn>
              <a:cxn ang="0">
                <a:pos x="164" y="300"/>
              </a:cxn>
              <a:cxn ang="0">
                <a:pos x="126" y="315"/>
              </a:cxn>
              <a:cxn ang="0">
                <a:pos x="179" y="358"/>
              </a:cxn>
              <a:cxn ang="0">
                <a:pos x="239" y="397"/>
              </a:cxn>
              <a:cxn ang="0">
                <a:pos x="272" y="491"/>
              </a:cxn>
              <a:cxn ang="0">
                <a:pos x="305" y="509"/>
              </a:cxn>
              <a:cxn ang="0">
                <a:pos x="394" y="606"/>
              </a:cxn>
              <a:cxn ang="0">
                <a:pos x="412" y="557"/>
              </a:cxn>
              <a:cxn ang="0">
                <a:pos x="353" y="507"/>
              </a:cxn>
              <a:cxn ang="0">
                <a:pos x="323" y="424"/>
              </a:cxn>
              <a:cxn ang="0">
                <a:pos x="298" y="387"/>
              </a:cxn>
              <a:cxn ang="0">
                <a:pos x="266" y="330"/>
              </a:cxn>
              <a:cxn ang="0">
                <a:pos x="231" y="271"/>
              </a:cxn>
              <a:cxn ang="0">
                <a:pos x="195" y="218"/>
              </a:cxn>
              <a:cxn ang="0">
                <a:pos x="143" y="164"/>
              </a:cxn>
              <a:cxn ang="0">
                <a:pos x="127" y="56"/>
              </a:cxn>
            </a:cxnLst>
            <a:rect l="0" t="0" r="r" b="b"/>
            <a:pathLst>
              <a:path w="1657" h="1083">
                <a:moveTo>
                  <a:pt x="127" y="56"/>
                </a:moveTo>
                <a:lnTo>
                  <a:pt x="136" y="59"/>
                </a:lnTo>
                <a:lnTo>
                  <a:pt x="140" y="61"/>
                </a:lnTo>
                <a:lnTo>
                  <a:pt x="148" y="68"/>
                </a:lnTo>
                <a:lnTo>
                  <a:pt x="151" y="67"/>
                </a:lnTo>
                <a:lnTo>
                  <a:pt x="152" y="72"/>
                </a:lnTo>
                <a:lnTo>
                  <a:pt x="162" y="77"/>
                </a:lnTo>
                <a:lnTo>
                  <a:pt x="168" y="79"/>
                </a:lnTo>
                <a:lnTo>
                  <a:pt x="183" y="77"/>
                </a:lnTo>
                <a:lnTo>
                  <a:pt x="191" y="82"/>
                </a:lnTo>
                <a:lnTo>
                  <a:pt x="191" y="88"/>
                </a:lnTo>
                <a:lnTo>
                  <a:pt x="196" y="90"/>
                </a:lnTo>
                <a:lnTo>
                  <a:pt x="215" y="95"/>
                </a:lnTo>
                <a:lnTo>
                  <a:pt x="219" y="99"/>
                </a:lnTo>
                <a:lnTo>
                  <a:pt x="223" y="105"/>
                </a:lnTo>
                <a:lnTo>
                  <a:pt x="223" y="125"/>
                </a:lnTo>
                <a:lnTo>
                  <a:pt x="226" y="131"/>
                </a:lnTo>
                <a:lnTo>
                  <a:pt x="233" y="144"/>
                </a:lnTo>
                <a:lnTo>
                  <a:pt x="234" y="152"/>
                </a:lnTo>
                <a:lnTo>
                  <a:pt x="237" y="154"/>
                </a:lnTo>
                <a:lnTo>
                  <a:pt x="240" y="161"/>
                </a:lnTo>
                <a:lnTo>
                  <a:pt x="243" y="177"/>
                </a:lnTo>
                <a:lnTo>
                  <a:pt x="248" y="183"/>
                </a:lnTo>
                <a:lnTo>
                  <a:pt x="251" y="185"/>
                </a:lnTo>
                <a:lnTo>
                  <a:pt x="254" y="188"/>
                </a:lnTo>
                <a:lnTo>
                  <a:pt x="258" y="207"/>
                </a:lnTo>
                <a:lnTo>
                  <a:pt x="260" y="212"/>
                </a:lnTo>
                <a:lnTo>
                  <a:pt x="262" y="215"/>
                </a:lnTo>
                <a:lnTo>
                  <a:pt x="269" y="219"/>
                </a:lnTo>
                <a:lnTo>
                  <a:pt x="272" y="224"/>
                </a:lnTo>
                <a:lnTo>
                  <a:pt x="277" y="239"/>
                </a:lnTo>
                <a:lnTo>
                  <a:pt x="286" y="245"/>
                </a:lnTo>
                <a:lnTo>
                  <a:pt x="290" y="257"/>
                </a:lnTo>
                <a:lnTo>
                  <a:pt x="299" y="268"/>
                </a:lnTo>
                <a:lnTo>
                  <a:pt x="310" y="272"/>
                </a:lnTo>
                <a:lnTo>
                  <a:pt x="324" y="292"/>
                </a:lnTo>
                <a:lnTo>
                  <a:pt x="334" y="299"/>
                </a:lnTo>
                <a:lnTo>
                  <a:pt x="351" y="303"/>
                </a:lnTo>
                <a:lnTo>
                  <a:pt x="357" y="304"/>
                </a:lnTo>
                <a:lnTo>
                  <a:pt x="360" y="306"/>
                </a:lnTo>
                <a:lnTo>
                  <a:pt x="361" y="320"/>
                </a:lnTo>
                <a:lnTo>
                  <a:pt x="358" y="325"/>
                </a:lnTo>
                <a:lnTo>
                  <a:pt x="361" y="330"/>
                </a:lnTo>
                <a:lnTo>
                  <a:pt x="361" y="335"/>
                </a:lnTo>
                <a:lnTo>
                  <a:pt x="367" y="342"/>
                </a:lnTo>
                <a:lnTo>
                  <a:pt x="374" y="348"/>
                </a:lnTo>
                <a:lnTo>
                  <a:pt x="390" y="355"/>
                </a:lnTo>
                <a:lnTo>
                  <a:pt x="398" y="364"/>
                </a:lnTo>
                <a:lnTo>
                  <a:pt x="401" y="374"/>
                </a:lnTo>
                <a:lnTo>
                  <a:pt x="406" y="376"/>
                </a:lnTo>
                <a:lnTo>
                  <a:pt x="407" y="379"/>
                </a:lnTo>
                <a:lnTo>
                  <a:pt x="421" y="379"/>
                </a:lnTo>
                <a:lnTo>
                  <a:pt x="428" y="384"/>
                </a:lnTo>
                <a:lnTo>
                  <a:pt x="433" y="395"/>
                </a:lnTo>
                <a:lnTo>
                  <a:pt x="439" y="397"/>
                </a:lnTo>
                <a:lnTo>
                  <a:pt x="439" y="402"/>
                </a:lnTo>
                <a:lnTo>
                  <a:pt x="433" y="412"/>
                </a:lnTo>
                <a:lnTo>
                  <a:pt x="430" y="414"/>
                </a:lnTo>
                <a:lnTo>
                  <a:pt x="428" y="421"/>
                </a:lnTo>
                <a:lnTo>
                  <a:pt x="427" y="425"/>
                </a:lnTo>
                <a:lnTo>
                  <a:pt x="426" y="433"/>
                </a:lnTo>
                <a:lnTo>
                  <a:pt x="427" y="438"/>
                </a:lnTo>
                <a:lnTo>
                  <a:pt x="432" y="445"/>
                </a:lnTo>
                <a:lnTo>
                  <a:pt x="444" y="445"/>
                </a:lnTo>
                <a:lnTo>
                  <a:pt x="452" y="439"/>
                </a:lnTo>
                <a:lnTo>
                  <a:pt x="454" y="443"/>
                </a:lnTo>
                <a:lnTo>
                  <a:pt x="450" y="451"/>
                </a:lnTo>
                <a:lnTo>
                  <a:pt x="453" y="456"/>
                </a:lnTo>
                <a:lnTo>
                  <a:pt x="476" y="468"/>
                </a:lnTo>
                <a:lnTo>
                  <a:pt x="482" y="470"/>
                </a:lnTo>
                <a:lnTo>
                  <a:pt x="487" y="466"/>
                </a:lnTo>
                <a:lnTo>
                  <a:pt x="501" y="481"/>
                </a:lnTo>
                <a:lnTo>
                  <a:pt x="506" y="484"/>
                </a:lnTo>
                <a:lnTo>
                  <a:pt x="507" y="492"/>
                </a:lnTo>
                <a:lnTo>
                  <a:pt x="507" y="503"/>
                </a:lnTo>
                <a:lnTo>
                  <a:pt x="509" y="507"/>
                </a:lnTo>
                <a:lnTo>
                  <a:pt x="543" y="535"/>
                </a:lnTo>
                <a:lnTo>
                  <a:pt x="554" y="545"/>
                </a:lnTo>
                <a:lnTo>
                  <a:pt x="561" y="548"/>
                </a:lnTo>
                <a:lnTo>
                  <a:pt x="565" y="553"/>
                </a:lnTo>
                <a:lnTo>
                  <a:pt x="567" y="558"/>
                </a:lnTo>
                <a:lnTo>
                  <a:pt x="567" y="564"/>
                </a:lnTo>
                <a:lnTo>
                  <a:pt x="570" y="568"/>
                </a:lnTo>
                <a:lnTo>
                  <a:pt x="576" y="568"/>
                </a:lnTo>
                <a:lnTo>
                  <a:pt x="582" y="577"/>
                </a:lnTo>
                <a:lnTo>
                  <a:pt x="588" y="589"/>
                </a:lnTo>
                <a:lnTo>
                  <a:pt x="592" y="595"/>
                </a:lnTo>
                <a:lnTo>
                  <a:pt x="604" y="604"/>
                </a:lnTo>
                <a:lnTo>
                  <a:pt x="615" y="617"/>
                </a:lnTo>
                <a:lnTo>
                  <a:pt x="630" y="627"/>
                </a:lnTo>
                <a:lnTo>
                  <a:pt x="632" y="633"/>
                </a:lnTo>
                <a:lnTo>
                  <a:pt x="631" y="635"/>
                </a:lnTo>
                <a:lnTo>
                  <a:pt x="631" y="640"/>
                </a:lnTo>
                <a:lnTo>
                  <a:pt x="638" y="664"/>
                </a:lnTo>
                <a:lnTo>
                  <a:pt x="645" y="672"/>
                </a:lnTo>
                <a:lnTo>
                  <a:pt x="646" y="681"/>
                </a:lnTo>
                <a:lnTo>
                  <a:pt x="652" y="687"/>
                </a:lnTo>
                <a:lnTo>
                  <a:pt x="656" y="694"/>
                </a:lnTo>
                <a:lnTo>
                  <a:pt x="658" y="703"/>
                </a:lnTo>
                <a:lnTo>
                  <a:pt x="658" y="712"/>
                </a:lnTo>
                <a:lnTo>
                  <a:pt x="656" y="717"/>
                </a:lnTo>
                <a:lnTo>
                  <a:pt x="646" y="728"/>
                </a:lnTo>
                <a:lnTo>
                  <a:pt x="645" y="729"/>
                </a:lnTo>
                <a:lnTo>
                  <a:pt x="646" y="733"/>
                </a:lnTo>
                <a:lnTo>
                  <a:pt x="653" y="739"/>
                </a:lnTo>
                <a:lnTo>
                  <a:pt x="654" y="742"/>
                </a:lnTo>
                <a:lnTo>
                  <a:pt x="640" y="748"/>
                </a:lnTo>
                <a:lnTo>
                  <a:pt x="635" y="752"/>
                </a:lnTo>
                <a:lnTo>
                  <a:pt x="635" y="756"/>
                </a:lnTo>
                <a:lnTo>
                  <a:pt x="637" y="758"/>
                </a:lnTo>
                <a:lnTo>
                  <a:pt x="642" y="771"/>
                </a:lnTo>
                <a:lnTo>
                  <a:pt x="643" y="779"/>
                </a:lnTo>
                <a:lnTo>
                  <a:pt x="646" y="788"/>
                </a:lnTo>
                <a:lnTo>
                  <a:pt x="656" y="793"/>
                </a:lnTo>
                <a:lnTo>
                  <a:pt x="670" y="810"/>
                </a:lnTo>
                <a:lnTo>
                  <a:pt x="675" y="815"/>
                </a:lnTo>
                <a:lnTo>
                  <a:pt x="683" y="821"/>
                </a:lnTo>
                <a:lnTo>
                  <a:pt x="689" y="823"/>
                </a:lnTo>
                <a:lnTo>
                  <a:pt x="699" y="827"/>
                </a:lnTo>
                <a:lnTo>
                  <a:pt x="706" y="827"/>
                </a:lnTo>
                <a:lnTo>
                  <a:pt x="710" y="830"/>
                </a:lnTo>
                <a:lnTo>
                  <a:pt x="722" y="841"/>
                </a:lnTo>
                <a:lnTo>
                  <a:pt x="731" y="843"/>
                </a:lnTo>
                <a:lnTo>
                  <a:pt x="738" y="850"/>
                </a:lnTo>
                <a:lnTo>
                  <a:pt x="740" y="855"/>
                </a:lnTo>
                <a:lnTo>
                  <a:pt x="740" y="858"/>
                </a:lnTo>
                <a:lnTo>
                  <a:pt x="744" y="859"/>
                </a:lnTo>
                <a:lnTo>
                  <a:pt x="746" y="861"/>
                </a:lnTo>
                <a:lnTo>
                  <a:pt x="748" y="865"/>
                </a:lnTo>
                <a:lnTo>
                  <a:pt x="750" y="870"/>
                </a:lnTo>
                <a:lnTo>
                  <a:pt x="755" y="874"/>
                </a:lnTo>
                <a:lnTo>
                  <a:pt x="769" y="875"/>
                </a:lnTo>
                <a:lnTo>
                  <a:pt x="775" y="879"/>
                </a:lnTo>
                <a:lnTo>
                  <a:pt x="780" y="880"/>
                </a:lnTo>
                <a:lnTo>
                  <a:pt x="782" y="884"/>
                </a:lnTo>
                <a:lnTo>
                  <a:pt x="814" y="892"/>
                </a:lnTo>
                <a:lnTo>
                  <a:pt x="820" y="895"/>
                </a:lnTo>
                <a:lnTo>
                  <a:pt x="828" y="895"/>
                </a:lnTo>
                <a:lnTo>
                  <a:pt x="832" y="892"/>
                </a:lnTo>
                <a:lnTo>
                  <a:pt x="836" y="895"/>
                </a:lnTo>
                <a:lnTo>
                  <a:pt x="850" y="902"/>
                </a:lnTo>
                <a:lnTo>
                  <a:pt x="855" y="909"/>
                </a:lnTo>
                <a:lnTo>
                  <a:pt x="856" y="912"/>
                </a:lnTo>
                <a:lnTo>
                  <a:pt x="860" y="913"/>
                </a:lnTo>
                <a:lnTo>
                  <a:pt x="862" y="917"/>
                </a:lnTo>
                <a:lnTo>
                  <a:pt x="869" y="919"/>
                </a:lnTo>
                <a:lnTo>
                  <a:pt x="875" y="924"/>
                </a:lnTo>
                <a:lnTo>
                  <a:pt x="884" y="928"/>
                </a:lnTo>
                <a:lnTo>
                  <a:pt x="884" y="931"/>
                </a:lnTo>
                <a:lnTo>
                  <a:pt x="890" y="936"/>
                </a:lnTo>
                <a:lnTo>
                  <a:pt x="894" y="935"/>
                </a:lnTo>
                <a:lnTo>
                  <a:pt x="900" y="939"/>
                </a:lnTo>
                <a:lnTo>
                  <a:pt x="905" y="941"/>
                </a:lnTo>
                <a:lnTo>
                  <a:pt x="916" y="945"/>
                </a:lnTo>
                <a:lnTo>
                  <a:pt x="926" y="946"/>
                </a:lnTo>
                <a:lnTo>
                  <a:pt x="943" y="951"/>
                </a:lnTo>
                <a:lnTo>
                  <a:pt x="953" y="959"/>
                </a:lnTo>
                <a:lnTo>
                  <a:pt x="960" y="961"/>
                </a:lnTo>
                <a:lnTo>
                  <a:pt x="985" y="968"/>
                </a:lnTo>
                <a:lnTo>
                  <a:pt x="1000" y="974"/>
                </a:lnTo>
                <a:lnTo>
                  <a:pt x="1009" y="973"/>
                </a:lnTo>
                <a:lnTo>
                  <a:pt x="1019" y="983"/>
                </a:lnTo>
                <a:lnTo>
                  <a:pt x="1043" y="998"/>
                </a:lnTo>
                <a:lnTo>
                  <a:pt x="1049" y="999"/>
                </a:lnTo>
                <a:lnTo>
                  <a:pt x="1052" y="999"/>
                </a:lnTo>
                <a:lnTo>
                  <a:pt x="1057" y="1003"/>
                </a:lnTo>
                <a:lnTo>
                  <a:pt x="1063" y="1005"/>
                </a:lnTo>
                <a:lnTo>
                  <a:pt x="1074" y="1009"/>
                </a:lnTo>
                <a:lnTo>
                  <a:pt x="1103" y="1011"/>
                </a:lnTo>
                <a:lnTo>
                  <a:pt x="1113" y="1017"/>
                </a:lnTo>
                <a:lnTo>
                  <a:pt x="1120" y="1020"/>
                </a:lnTo>
                <a:lnTo>
                  <a:pt x="1122" y="1020"/>
                </a:lnTo>
                <a:lnTo>
                  <a:pt x="1130" y="1024"/>
                </a:lnTo>
                <a:lnTo>
                  <a:pt x="1145" y="1025"/>
                </a:lnTo>
                <a:lnTo>
                  <a:pt x="1152" y="1024"/>
                </a:lnTo>
                <a:lnTo>
                  <a:pt x="1158" y="1021"/>
                </a:lnTo>
                <a:lnTo>
                  <a:pt x="1162" y="1017"/>
                </a:lnTo>
                <a:lnTo>
                  <a:pt x="1173" y="1013"/>
                </a:lnTo>
                <a:lnTo>
                  <a:pt x="1181" y="1010"/>
                </a:lnTo>
                <a:lnTo>
                  <a:pt x="1202" y="995"/>
                </a:lnTo>
                <a:lnTo>
                  <a:pt x="1207" y="994"/>
                </a:lnTo>
                <a:lnTo>
                  <a:pt x="1215" y="992"/>
                </a:lnTo>
                <a:lnTo>
                  <a:pt x="1232" y="992"/>
                </a:lnTo>
                <a:lnTo>
                  <a:pt x="1244" y="995"/>
                </a:lnTo>
                <a:lnTo>
                  <a:pt x="1266" y="1004"/>
                </a:lnTo>
                <a:lnTo>
                  <a:pt x="1291" y="1015"/>
                </a:lnTo>
                <a:lnTo>
                  <a:pt x="1309" y="1033"/>
                </a:lnTo>
                <a:lnTo>
                  <a:pt x="1316" y="1042"/>
                </a:lnTo>
                <a:lnTo>
                  <a:pt x="1336" y="1060"/>
                </a:lnTo>
                <a:lnTo>
                  <a:pt x="1345" y="1070"/>
                </a:lnTo>
                <a:lnTo>
                  <a:pt x="1362" y="1083"/>
                </a:lnTo>
                <a:lnTo>
                  <a:pt x="1364" y="1081"/>
                </a:lnTo>
                <a:lnTo>
                  <a:pt x="1366" y="1065"/>
                </a:lnTo>
                <a:lnTo>
                  <a:pt x="1368" y="1063"/>
                </a:lnTo>
                <a:lnTo>
                  <a:pt x="1369" y="1060"/>
                </a:lnTo>
                <a:lnTo>
                  <a:pt x="1367" y="1053"/>
                </a:lnTo>
                <a:lnTo>
                  <a:pt x="1368" y="1052"/>
                </a:lnTo>
                <a:lnTo>
                  <a:pt x="1371" y="1047"/>
                </a:lnTo>
                <a:lnTo>
                  <a:pt x="1377" y="1037"/>
                </a:lnTo>
                <a:lnTo>
                  <a:pt x="1378" y="1033"/>
                </a:lnTo>
                <a:lnTo>
                  <a:pt x="1401" y="997"/>
                </a:lnTo>
                <a:lnTo>
                  <a:pt x="1431" y="994"/>
                </a:lnTo>
                <a:lnTo>
                  <a:pt x="1454" y="994"/>
                </a:lnTo>
                <a:lnTo>
                  <a:pt x="1455" y="995"/>
                </a:lnTo>
                <a:lnTo>
                  <a:pt x="1455" y="994"/>
                </a:lnTo>
                <a:lnTo>
                  <a:pt x="1457" y="979"/>
                </a:lnTo>
                <a:lnTo>
                  <a:pt x="1454" y="974"/>
                </a:lnTo>
                <a:lnTo>
                  <a:pt x="1444" y="966"/>
                </a:lnTo>
                <a:lnTo>
                  <a:pt x="1441" y="957"/>
                </a:lnTo>
                <a:lnTo>
                  <a:pt x="1425" y="947"/>
                </a:lnTo>
                <a:lnTo>
                  <a:pt x="1399" y="922"/>
                </a:lnTo>
                <a:lnTo>
                  <a:pt x="1401" y="923"/>
                </a:lnTo>
                <a:lnTo>
                  <a:pt x="1433" y="923"/>
                </a:lnTo>
                <a:lnTo>
                  <a:pt x="1433" y="896"/>
                </a:lnTo>
                <a:lnTo>
                  <a:pt x="1528" y="895"/>
                </a:lnTo>
                <a:lnTo>
                  <a:pt x="1541" y="892"/>
                </a:lnTo>
                <a:lnTo>
                  <a:pt x="1546" y="892"/>
                </a:lnTo>
                <a:lnTo>
                  <a:pt x="1561" y="864"/>
                </a:lnTo>
                <a:lnTo>
                  <a:pt x="1565" y="861"/>
                </a:lnTo>
                <a:lnTo>
                  <a:pt x="1571" y="863"/>
                </a:lnTo>
                <a:lnTo>
                  <a:pt x="1572" y="855"/>
                </a:lnTo>
                <a:lnTo>
                  <a:pt x="1583" y="839"/>
                </a:lnTo>
                <a:lnTo>
                  <a:pt x="1590" y="842"/>
                </a:lnTo>
                <a:lnTo>
                  <a:pt x="1588" y="858"/>
                </a:lnTo>
                <a:lnTo>
                  <a:pt x="1593" y="859"/>
                </a:lnTo>
                <a:lnTo>
                  <a:pt x="1595" y="861"/>
                </a:lnTo>
                <a:lnTo>
                  <a:pt x="1594" y="876"/>
                </a:lnTo>
                <a:lnTo>
                  <a:pt x="1597" y="886"/>
                </a:lnTo>
                <a:lnTo>
                  <a:pt x="1600" y="881"/>
                </a:lnTo>
                <a:lnTo>
                  <a:pt x="1606" y="860"/>
                </a:lnTo>
                <a:lnTo>
                  <a:pt x="1608" y="849"/>
                </a:lnTo>
                <a:lnTo>
                  <a:pt x="1616" y="825"/>
                </a:lnTo>
                <a:lnTo>
                  <a:pt x="1619" y="815"/>
                </a:lnTo>
                <a:lnTo>
                  <a:pt x="1616" y="810"/>
                </a:lnTo>
                <a:lnTo>
                  <a:pt x="1611" y="806"/>
                </a:lnTo>
                <a:lnTo>
                  <a:pt x="1620" y="801"/>
                </a:lnTo>
                <a:lnTo>
                  <a:pt x="1619" y="794"/>
                </a:lnTo>
                <a:lnTo>
                  <a:pt x="1611" y="790"/>
                </a:lnTo>
                <a:lnTo>
                  <a:pt x="1617" y="782"/>
                </a:lnTo>
                <a:lnTo>
                  <a:pt x="1622" y="772"/>
                </a:lnTo>
                <a:lnTo>
                  <a:pt x="1622" y="763"/>
                </a:lnTo>
                <a:lnTo>
                  <a:pt x="1632" y="744"/>
                </a:lnTo>
                <a:lnTo>
                  <a:pt x="1641" y="736"/>
                </a:lnTo>
                <a:lnTo>
                  <a:pt x="1653" y="723"/>
                </a:lnTo>
                <a:lnTo>
                  <a:pt x="1656" y="714"/>
                </a:lnTo>
                <a:lnTo>
                  <a:pt x="1657" y="703"/>
                </a:lnTo>
                <a:lnTo>
                  <a:pt x="1654" y="692"/>
                </a:lnTo>
                <a:lnTo>
                  <a:pt x="1648" y="683"/>
                </a:lnTo>
                <a:lnTo>
                  <a:pt x="1617" y="680"/>
                </a:lnTo>
                <a:lnTo>
                  <a:pt x="1605" y="691"/>
                </a:lnTo>
                <a:lnTo>
                  <a:pt x="1605" y="678"/>
                </a:lnTo>
                <a:lnTo>
                  <a:pt x="1588" y="675"/>
                </a:lnTo>
                <a:lnTo>
                  <a:pt x="1576" y="676"/>
                </a:lnTo>
                <a:lnTo>
                  <a:pt x="1555" y="682"/>
                </a:lnTo>
                <a:lnTo>
                  <a:pt x="1544" y="690"/>
                </a:lnTo>
                <a:lnTo>
                  <a:pt x="1519" y="691"/>
                </a:lnTo>
                <a:lnTo>
                  <a:pt x="1504" y="691"/>
                </a:lnTo>
                <a:lnTo>
                  <a:pt x="1495" y="692"/>
                </a:lnTo>
                <a:lnTo>
                  <a:pt x="1484" y="697"/>
                </a:lnTo>
                <a:lnTo>
                  <a:pt x="1474" y="699"/>
                </a:lnTo>
                <a:lnTo>
                  <a:pt x="1464" y="708"/>
                </a:lnTo>
                <a:lnTo>
                  <a:pt x="1459" y="720"/>
                </a:lnTo>
                <a:lnTo>
                  <a:pt x="1457" y="750"/>
                </a:lnTo>
                <a:lnTo>
                  <a:pt x="1453" y="767"/>
                </a:lnTo>
                <a:lnTo>
                  <a:pt x="1449" y="779"/>
                </a:lnTo>
                <a:lnTo>
                  <a:pt x="1443" y="788"/>
                </a:lnTo>
                <a:lnTo>
                  <a:pt x="1441" y="801"/>
                </a:lnTo>
                <a:lnTo>
                  <a:pt x="1436" y="812"/>
                </a:lnTo>
                <a:lnTo>
                  <a:pt x="1426" y="823"/>
                </a:lnTo>
                <a:lnTo>
                  <a:pt x="1411" y="830"/>
                </a:lnTo>
                <a:lnTo>
                  <a:pt x="1414" y="849"/>
                </a:lnTo>
                <a:lnTo>
                  <a:pt x="1395" y="859"/>
                </a:lnTo>
                <a:lnTo>
                  <a:pt x="1387" y="860"/>
                </a:lnTo>
                <a:lnTo>
                  <a:pt x="1380" y="859"/>
                </a:lnTo>
                <a:lnTo>
                  <a:pt x="1377" y="854"/>
                </a:lnTo>
                <a:lnTo>
                  <a:pt x="1377" y="848"/>
                </a:lnTo>
                <a:lnTo>
                  <a:pt x="1368" y="846"/>
                </a:lnTo>
                <a:lnTo>
                  <a:pt x="1351" y="846"/>
                </a:lnTo>
                <a:lnTo>
                  <a:pt x="1345" y="848"/>
                </a:lnTo>
                <a:lnTo>
                  <a:pt x="1335" y="850"/>
                </a:lnTo>
                <a:lnTo>
                  <a:pt x="1321" y="858"/>
                </a:lnTo>
                <a:lnTo>
                  <a:pt x="1312" y="860"/>
                </a:lnTo>
                <a:lnTo>
                  <a:pt x="1303" y="859"/>
                </a:lnTo>
                <a:lnTo>
                  <a:pt x="1275" y="864"/>
                </a:lnTo>
                <a:lnTo>
                  <a:pt x="1251" y="876"/>
                </a:lnTo>
                <a:lnTo>
                  <a:pt x="1238" y="876"/>
                </a:lnTo>
                <a:lnTo>
                  <a:pt x="1226" y="868"/>
                </a:lnTo>
                <a:lnTo>
                  <a:pt x="1215" y="853"/>
                </a:lnTo>
                <a:lnTo>
                  <a:pt x="1210" y="849"/>
                </a:lnTo>
                <a:lnTo>
                  <a:pt x="1210" y="852"/>
                </a:lnTo>
                <a:lnTo>
                  <a:pt x="1195" y="850"/>
                </a:lnTo>
                <a:lnTo>
                  <a:pt x="1183" y="846"/>
                </a:lnTo>
                <a:lnTo>
                  <a:pt x="1175" y="843"/>
                </a:lnTo>
                <a:lnTo>
                  <a:pt x="1169" y="839"/>
                </a:lnTo>
                <a:lnTo>
                  <a:pt x="1164" y="832"/>
                </a:lnTo>
                <a:lnTo>
                  <a:pt x="1160" y="830"/>
                </a:lnTo>
                <a:lnTo>
                  <a:pt x="1154" y="822"/>
                </a:lnTo>
                <a:lnTo>
                  <a:pt x="1152" y="820"/>
                </a:lnTo>
                <a:lnTo>
                  <a:pt x="1149" y="820"/>
                </a:lnTo>
                <a:lnTo>
                  <a:pt x="1148" y="818"/>
                </a:lnTo>
                <a:lnTo>
                  <a:pt x="1146" y="809"/>
                </a:lnTo>
                <a:lnTo>
                  <a:pt x="1130" y="773"/>
                </a:lnTo>
                <a:lnTo>
                  <a:pt x="1126" y="766"/>
                </a:lnTo>
                <a:lnTo>
                  <a:pt x="1120" y="761"/>
                </a:lnTo>
                <a:lnTo>
                  <a:pt x="1108" y="747"/>
                </a:lnTo>
                <a:lnTo>
                  <a:pt x="1103" y="741"/>
                </a:lnTo>
                <a:lnTo>
                  <a:pt x="1088" y="717"/>
                </a:lnTo>
                <a:lnTo>
                  <a:pt x="1084" y="705"/>
                </a:lnTo>
                <a:lnTo>
                  <a:pt x="1086" y="703"/>
                </a:lnTo>
                <a:lnTo>
                  <a:pt x="1090" y="696"/>
                </a:lnTo>
                <a:lnTo>
                  <a:pt x="1090" y="690"/>
                </a:lnTo>
                <a:lnTo>
                  <a:pt x="1089" y="686"/>
                </a:lnTo>
                <a:lnTo>
                  <a:pt x="1071" y="664"/>
                </a:lnTo>
                <a:lnTo>
                  <a:pt x="1063" y="645"/>
                </a:lnTo>
                <a:lnTo>
                  <a:pt x="1063" y="634"/>
                </a:lnTo>
                <a:lnTo>
                  <a:pt x="1068" y="611"/>
                </a:lnTo>
                <a:lnTo>
                  <a:pt x="1067" y="574"/>
                </a:lnTo>
                <a:lnTo>
                  <a:pt x="1067" y="562"/>
                </a:lnTo>
                <a:lnTo>
                  <a:pt x="1065" y="552"/>
                </a:lnTo>
                <a:lnTo>
                  <a:pt x="1061" y="547"/>
                </a:lnTo>
                <a:lnTo>
                  <a:pt x="1060" y="529"/>
                </a:lnTo>
                <a:lnTo>
                  <a:pt x="1060" y="505"/>
                </a:lnTo>
                <a:lnTo>
                  <a:pt x="1057" y="502"/>
                </a:lnTo>
                <a:lnTo>
                  <a:pt x="1057" y="498"/>
                </a:lnTo>
                <a:lnTo>
                  <a:pt x="1062" y="484"/>
                </a:lnTo>
                <a:lnTo>
                  <a:pt x="1068" y="479"/>
                </a:lnTo>
                <a:lnTo>
                  <a:pt x="1071" y="467"/>
                </a:lnTo>
                <a:lnTo>
                  <a:pt x="1071" y="459"/>
                </a:lnTo>
                <a:lnTo>
                  <a:pt x="1073" y="455"/>
                </a:lnTo>
                <a:lnTo>
                  <a:pt x="1086" y="459"/>
                </a:lnTo>
                <a:lnTo>
                  <a:pt x="1089" y="457"/>
                </a:lnTo>
                <a:lnTo>
                  <a:pt x="1095" y="450"/>
                </a:lnTo>
                <a:lnTo>
                  <a:pt x="1098" y="444"/>
                </a:lnTo>
                <a:lnTo>
                  <a:pt x="1099" y="434"/>
                </a:lnTo>
                <a:lnTo>
                  <a:pt x="1098" y="433"/>
                </a:lnTo>
                <a:lnTo>
                  <a:pt x="1095" y="439"/>
                </a:lnTo>
                <a:lnTo>
                  <a:pt x="1093" y="443"/>
                </a:lnTo>
                <a:lnTo>
                  <a:pt x="1090" y="444"/>
                </a:lnTo>
                <a:lnTo>
                  <a:pt x="1089" y="444"/>
                </a:lnTo>
                <a:lnTo>
                  <a:pt x="1090" y="438"/>
                </a:lnTo>
                <a:lnTo>
                  <a:pt x="1095" y="425"/>
                </a:lnTo>
                <a:lnTo>
                  <a:pt x="1078" y="424"/>
                </a:lnTo>
                <a:lnTo>
                  <a:pt x="1060" y="416"/>
                </a:lnTo>
                <a:lnTo>
                  <a:pt x="1033" y="413"/>
                </a:lnTo>
                <a:lnTo>
                  <a:pt x="1018" y="405"/>
                </a:lnTo>
                <a:lnTo>
                  <a:pt x="1004" y="403"/>
                </a:lnTo>
                <a:lnTo>
                  <a:pt x="987" y="392"/>
                </a:lnTo>
                <a:lnTo>
                  <a:pt x="970" y="366"/>
                </a:lnTo>
                <a:lnTo>
                  <a:pt x="955" y="319"/>
                </a:lnTo>
                <a:lnTo>
                  <a:pt x="938" y="308"/>
                </a:lnTo>
                <a:lnTo>
                  <a:pt x="930" y="288"/>
                </a:lnTo>
                <a:lnTo>
                  <a:pt x="914" y="271"/>
                </a:lnTo>
                <a:lnTo>
                  <a:pt x="894" y="225"/>
                </a:lnTo>
                <a:lnTo>
                  <a:pt x="883" y="217"/>
                </a:lnTo>
                <a:lnTo>
                  <a:pt x="877" y="207"/>
                </a:lnTo>
                <a:lnTo>
                  <a:pt x="860" y="191"/>
                </a:lnTo>
                <a:lnTo>
                  <a:pt x="852" y="181"/>
                </a:lnTo>
                <a:lnTo>
                  <a:pt x="807" y="183"/>
                </a:lnTo>
                <a:lnTo>
                  <a:pt x="796" y="180"/>
                </a:lnTo>
                <a:lnTo>
                  <a:pt x="785" y="185"/>
                </a:lnTo>
                <a:lnTo>
                  <a:pt x="782" y="188"/>
                </a:lnTo>
                <a:lnTo>
                  <a:pt x="759" y="235"/>
                </a:lnTo>
                <a:lnTo>
                  <a:pt x="735" y="230"/>
                </a:lnTo>
                <a:lnTo>
                  <a:pt x="711" y="214"/>
                </a:lnTo>
                <a:lnTo>
                  <a:pt x="692" y="198"/>
                </a:lnTo>
                <a:lnTo>
                  <a:pt x="678" y="180"/>
                </a:lnTo>
                <a:lnTo>
                  <a:pt x="664" y="129"/>
                </a:lnTo>
                <a:lnTo>
                  <a:pt x="635" y="110"/>
                </a:lnTo>
                <a:lnTo>
                  <a:pt x="615" y="93"/>
                </a:lnTo>
                <a:lnTo>
                  <a:pt x="606" y="80"/>
                </a:lnTo>
                <a:lnTo>
                  <a:pt x="594" y="74"/>
                </a:lnTo>
                <a:lnTo>
                  <a:pt x="587" y="62"/>
                </a:lnTo>
                <a:lnTo>
                  <a:pt x="582" y="59"/>
                </a:lnTo>
                <a:lnTo>
                  <a:pt x="572" y="53"/>
                </a:lnTo>
                <a:lnTo>
                  <a:pt x="482" y="54"/>
                </a:lnTo>
                <a:lnTo>
                  <a:pt x="481" y="84"/>
                </a:lnTo>
                <a:lnTo>
                  <a:pt x="437" y="84"/>
                </a:lnTo>
                <a:lnTo>
                  <a:pt x="334" y="84"/>
                </a:lnTo>
                <a:lnTo>
                  <a:pt x="125" y="7"/>
                </a:lnTo>
                <a:lnTo>
                  <a:pt x="124" y="0"/>
                </a:lnTo>
                <a:lnTo>
                  <a:pt x="0" y="10"/>
                </a:lnTo>
                <a:lnTo>
                  <a:pt x="7" y="18"/>
                </a:lnTo>
                <a:lnTo>
                  <a:pt x="8" y="25"/>
                </a:lnTo>
                <a:lnTo>
                  <a:pt x="12" y="31"/>
                </a:lnTo>
                <a:lnTo>
                  <a:pt x="16" y="41"/>
                </a:lnTo>
                <a:lnTo>
                  <a:pt x="22" y="47"/>
                </a:lnTo>
                <a:lnTo>
                  <a:pt x="22" y="52"/>
                </a:lnTo>
                <a:lnTo>
                  <a:pt x="25" y="52"/>
                </a:lnTo>
                <a:lnTo>
                  <a:pt x="29" y="57"/>
                </a:lnTo>
                <a:lnTo>
                  <a:pt x="30" y="73"/>
                </a:lnTo>
                <a:lnTo>
                  <a:pt x="48" y="99"/>
                </a:lnTo>
                <a:lnTo>
                  <a:pt x="50" y="106"/>
                </a:lnTo>
                <a:lnTo>
                  <a:pt x="50" y="111"/>
                </a:lnTo>
                <a:lnTo>
                  <a:pt x="52" y="112"/>
                </a:lnTo>
                <a:lnTo>
                  <a:pt x="54" y="117"/>
                </a:lnTo>
                <a:lnTo>
                  <a:pt x="57" y="120"/>
                </a:lnTo>
                <a:lnTo>
                  <a:pt x="65" y="137"/>
                </a:lnTo>
                <a:lnTo>
                  <a:pt x="65" y="147"/>
                </a:lnTo>
                <a:lnTo>
                  <a:pt x="66" y="149"/>
                </a:lnTo>
                <a:lnTo>
                  <a:pt x="70" y="145"/>
                </a:lnTo>
                <a:lnTo>
                  <a:pt x="72" y="147"/>
                </a:lnTo>
                <a:lnTo>
                  <a:pt x="75" y="155"/>
                </a:lnTo>
                <a:lnTo>
                  <a:pt x="78" y="176"/>
                </a:lnTo>
                <a:lnTo>
                  <a:pt x="82" y="187"/>
                </a:lnTo>
                <a:lnTo>
                  <a:pt x="84" y="191"/>
                </a:lnTo>
                <a:lnTo>
                  <a:pt x="94" y="195"/>
                </a:lnTo>
                <a:lnTo>
                  <a:pt x="98" y="197"/>
                </a:lnTo>
                <a:lnTo>
                  <a:pt x="104" y="198"/>
                </a:lnTo>
                <a:lnTo>
                  <a:pt x="111" y="208"/>
                </a:lnTo>
                <a:lnTo>
                  <a:pt x="121" y="209"/>
                </a:lnTo>
                <a:lnTo>
                  <a:pt x="126" y="217"/>
                </a:lnTo>
                <a:lnTo>
                  <a:pt x="132" y="228"/>
                </a:lnTo>
                <a:lnTo>
                  <a:pt x="136" y="230"/>
                </a:lnTo>
                <a:lnTo>
                  <a:pt x="147" y="241"/>
                </a:lnTo>
                <a:lnTo>
                  <a:pt x="151" y="244"/>
                </a:lnTo>
                <a:lnTo>
                  <a:pt x="170" y="268"/>
                </a:lnTo>
                <a:lnTo>
                  <a:pt x="172" y="276"/>
                </a:lnTo>
                <a:lnTo>
                  <a:pt x="172" y="284"/>
                </a:lnTo>
                <a:lnTo>
                  <a:pt x="173" y="287"/>
                </a:lnTo>
                <a:lnTo>
                  <a:pt x="172" y="290"/>
                </a:lnTo>
                <a:lnTo>
                  <a:pt x="173" y="295"/>
                </a:lnTo>
                <a:lnTo>
                  <a:pt x="168" y="296"/>
                </a:lnTo>
                <a:lnTo>
                  <a:pt x="164" y="300"/>
                </a:lnTo>
                <a:lnTo>
                  <a:pt x="164" y="305"/>
                </a:lnTo>
                <a:lnTo>
                  <a:pt x="167" y="306"/>
                </a:lnTo>
                <a:lnTo>
                  <a:pt x="165" y="311"/>
                </a:lnTo>
                <a:lnTo>
                  <a:pt x="159" y="306"/>
                </a:lnTo>
                <a:lnTo>
                  <a:pt x="142" y="311"/>
                </a:lnTo>
                <a:lnTo>
                  <a:pt x="120" y="309"/>
                </a:lnTo>
                <a:lnTo>
                  <a:pt x="120" y="317"/>
                </a:lnTo>
                <a:lnTo>
                  <a:pt x="122" y="319"/>
                </a:lnTo>
                <a:lnTo>
                  <a:pt x="126" y="315"/>
                </a:lnTo>
                <a:lnTo>
                  <a:pt x="137" y="326"/>
                </a:lnTo>
                <a:lnTo>
                  <a:pt x="147" y="330"/>
                </a:lnTo>
                <a:lnTo>
                  <a:pt x="149" y="333"/>
                </a:lnTo>
                <a:lnTo>
                  <a:pt x="152" y="344"/>
                </a:lnTo>
                <a:lnTo>
                  <a:pt x="156" y="347"/>
                </a:lnTo>
                <a:lnTo>
                  <a:pt x="165" y="348"/>
                </a:lnTo>
                <a:lnTo>
                  <a:pt x="170" y="351"/>
                </a:lnTo>
                <a:lnTo>
                  <a:pt x="173" y="357"/>
                </a:lnTo>
                <a:lnTo>
                  <a:pt x="179" y="358"/>
                </a:lnTo>
                <a:lnTo>
                  <a:pt x="188" y="363"/>
                </a:lnTo>
                <a:lnTo>
                  <a:pt x="192" y="369"/>
                </a:lnTo>
                <a:lnTo>
                  <a:pt x="199" y="373"/>
                </a:lnTo>
                <a:lnTo>
                  <a:pt x="212" y="375"/>
                </a:lnTo>
                <a:lnTo>
                  <a:pt x="222" y="363"/>
                </a:lnTo>
                <a:lnTo>
                  <a:pt x="224" y="368"/>
                </a:lnTo>
                <a:lnTo>
                  <a:pt x="223" y="375"/>
                </a:lnTo>
                <a:lnTo>
                  <a:pt x="227" y="380"/>
                </a:lnTo>
                <a:lnTo>
                  <a:pt x="239" y="397"/>
                </a:lnTo>
                <a:lnTo>
                  <a:pt x="251" y="405"/>
                </a:lnTo>
                <a:lnTo>
                  <a:pt x="258" y="408"/>
                </a:lnTo>
                <a:lnTo>
                  <a:pt x="264" y="408"/>
                </a:lnTo>
                <a:lnTo>
                  <a:pt x="267" y="414"/>
                </a:lnTo>
                <a:lnTo>
                  <a:pt x="277" y="436"/>
                </a:lnTo>
                <a:lnTo>
                  <a:pt x="278" y="444"/>
                </a:lnTo>
                <a:lnTo>
                  <a:pt x="280" y="466"/>
                </a:lnTo>
                <a:lnTo>
                  <a:pt x="276" y="483"/>
                </a:lnTo>
                <a:lnTo>
                  <a:pt x="272" y="491"/>
                </a:lnTo>
                <a:lnTo>
                  <a:pt x="272" y="497"/>
                </a:lnTo>
                <a:lnTo>
                  <a:pt x="275" y="492"/>
                </a:lnTo>
                <a:lnTo>
                  <a:pt x="277" y="491"/>
                </a:lnTo>
                <a:lnTo>
                  <a:pt x="280" y="495"/>
                </a:lnTo>
                <a:lnTo>
                  <a:pt x="286" y="494"/>
                </a:lnTo>
                <a:lnTo>
                  <a:pt x="291" y="498"/>
                </a:lnTo>
                <a:lnTo>
                  <a:pt x="292" y="504"/>
                </a:lnTo>
                <a:lnTo>
                  <a:pt x="294" y="508"/>
                </a:lnTo>
                <a:lnTo>
                  <a:pt x="305" y="509"/>
                </a:lnTo>
                <a:lnTo>
                  <a:pt x="305" y="514"/>
                </a:lnTo>
                <a:lnTo>
                  <a:pt x="315" y="524"/>
                </a:lnTo>
                <a:lnTo>
                  <a:pt x="334" y="534"/>
                </a:lnTo>
                <a:lnTo>
                  <a:pt x="340" y="541"/>
                </a:lnTo>
                <a:lnTo>
                  <a:pt x="361" y="559"/>
                </a:lnTo>
                <a:lnTo>
                  <a:pt x="368" y="562"/>
                </a:lnTo>
                <a:lnTo>
                  <a:pt x="379" y="575"/>
                </a:lnTo>
                <a:lnTo>
                  <a:pt x="388" y="600"/>
                </a:lnTo>
                <a:lnTo>
                  <a:pt x="394" y="606"/>
                </a:lnTo>
                <a:lnTo>
                  <a:pt x="399" y="607"/>
                </a:lnTo>
                <a:lnTo>
                  <a:pt x="404" y="601"/>
                </a:lnTo>
                <a:lnTo>
                  <a:pt x="412" y="597"/>
                </a:lnTo>
                <a:lnTo>
                  <a:pt x="419" y="590"/>
                </a:lnTo>
                <a:lnTo>
                  <a:pt x="422" y="584"/>
                </a:lnTo>
                <a:lnTo>
                  <a:pt x="423" y="575"/>
                </a:lnTo>
                <a:lnTo>
                  <a:pt x="421" y="569"/>
                </a:lnTo>
                <a:lnTo>
                  <a:pt x="415" y="563"/>
                </a:lnTo>
                <a:lnTo>
                  <a:pt x="412" y="557"/>
                </a:lnTo>
                <a:lnTo>
                  <a:pt x="404" y="546"/>
                </a:lnTo>
                <a:lnTo>
                  <a:pt x="404" y="541"/>
                </a:lnTo>
                <a:lnTo>
                  <a:pt x="390" y="532"/>
                </a:lnTo>
                <a:lnTo>
                  <a:pt x="382" y="524"/>
                </a:lnTo>
                <a:lnTo>
                  <a:pt x="373" y="531"/>
                </a:lnTo>
                <a:lnTo>
                  <a:pt x="367" y="529"/>
                </a:lnTo>
                <a:lnTo>
                  <a:pt x="362" y="524"/>
                </a:lnTo>
                <a:lnTo>
                  <a:pt x="355" y="511"/>
                </a:lnTo>
                <a:lnTo>
                  <a:pt x="353" y="507"/>
                </a:lnTo>
                <a:lnTo>
                  <a:pt x="353" y="488"/>
                </a:lnTo>
                <a:lnTo>
                  <a:pt x="346" y="475"/>
                </a:lnTo>
                <a:lnTo>
                  <a:pt x="342" y="468"/>
                </a:lnTo>
                <a:lnTo>
                  <a:pt x="341" y="470"/>
                </a:lnTo>
                <a:lnTo>
                  <a:pt x="341" y="451"/>
                </a:lnTo>
                <a:lnTo>
                  <a:pt x="333" y="445"/>
                </a:lnTo>
                <a:lnTo>
                  <a:pt x="330" y="441"/>
                </a:lnTo>
                <a:lnTo>
                  <a:pt x="324" y="434"/>
                </a:lnTo>
                <a:lnTo>
                  <a:pt x="323" y="424"/>
                </a:lnTo>
                <a:lnTo>
                  <a:pt x="320" y="405"/>
                </a:lnTo>
                <a:lnTo>
                  <a:pt x="317" y="402"/>
                </a:lnTo>
                <a:lnTo>
                  <a:pt x="315" y="395"/>
                </a:lnTo>
                <a:lnTo>
                  <a:pt x="308" y="379"/>
                </a:lnTo>
                <a:lnTo>
                  <a:pt x="299" y="370"/>
                </a:lnTo>
                <a:lnTo>
                  <a:pt x="294" y="370"/>
                </a:lnTo>
                <a:lnTo>
                  <a:pt x="296" y="382"/>
                </a:lnTo>
                <a:lnTo>
                  <a:pt x="299" y="387"/>
                </a:lnTo>
                <a:lnTo>
                  <a:pt x="298" y="387"/>
                </a:lnTo>
                <a:lnTo>
                  <a:pt x="292" y="380"/>
                </a:lnTo>
                <a:lnTo>
                  <a:pt x="292" y="375"/>
                </a:lnTo>
                <a:lnTo>
                  <a:pt x="287" y="368"/>
                </a:lnTo>
                <a:lnTo>
                  <a:pt x="285" y="360"/>
                </a:lnTo>
                <a:lnTo>
                  <a:pt x="285" y="358"/>
                </a:lnTo>
                <a:lnTo>
                  <a:pt x="282" y="353"/>
                </a:lnTo>
                <a:lnTo>
                  <a:pt x="274" y="349"/>
                </a:lnTo>
                <a:lnTo>
                  <a:pt x="272" y="341"/>
                </a:lnTo>
                <a:lnTo>
                  <a:pt x="266" y="330"/>
                </a:lnTo>
                <a:lnTo>
                  <a:pt x="247" y="309"/>
                </a:lnTo>
                <a:lnTo>
                  <a:pt x="244" y="298"/>
                </a:lnTo>
                <a:lnTo>
                  <a:pt x="243" y="289"/>
                </a:lnTo>
                <a:lnTo>
                  <a:pt x="240" y="282"/>
                </a:lnTo>
                <a:lnTo>
                  <a:pt x="239" y="274"/>
                </a:lnTo>
                <a:lnTo>
                  <a:pt x="238" y="274"/>
                </a:lnTo>
                <a:lnTo>
                  <a:pt x="237" y="271"/>
                </a:lnTo>
                <a:lnTo>
                  <a:pt x="234" y="269"/>
                </a:lnTo>
                <a:lnTo>
                  <a:pt x="231" y="271"/>
                </a:lnTo>
                <a:lnTo>
                  <a:pt x="229" y="269"/>
                </a:lnTo>
                <a:lnTo>
                  <a:pt x="224" y="261"/>
                </a:lnTo>
                <a:lnTo>
                  <a:pt x="219" y="246"/>
                </a:lnTo>
                <a:lnTo>
                  <a:pt x="217" y="247"/>
                </a:lnTo>
                <a:lnTo>
                  <a:pt x="215" y="246"/>
                </a:lnTo>
                <a:lnTo>
                  <a:pt x="208" y="241"/>
                </a:lnTo>
                <a:lnTo>
                  <a:pt x="204" y="242"/>
                </a:lnTo>
                <a:lnTo>
                  <a:pt x="197" y="229"/>
                </a:lnTo>
                <a:lnTo>
                  <a:pt x="195" y="218"/>
                </a:lnTo>
                <a:lnTo>
                  <a:pt x="175" y="202"/>
                </a:lnTo>
                <a:lnTo>
                  <a:pt x="170" y="197"/>
                </a:lnTo>
                <a:lnTo>
                  <a:pt x="168" y="192"/>
                </a:lnTo>
                <a:lnTo>
                  <a:pt x="164" y="190"/>
                </a:lnTo>
                <a:lnTo>
                  <a:pt x="157" y="188"/>
                </a:lnTo>
                <a:lnTo>
                  <a:pt x="156" y="183"/>
                </a:lnTo>
                <a:lnTo>
                  <a:pt x="152" y="176"/>
                </a:lnTo>
                <a:lnTo>
                  <a:pt x="148" y="169"/>
                </a:lnTo>
                <a:lnTo>
                  <a:pt x="143" y="164"/>
                </a:lnTo>
                <a:lnTo>
                  <a:pt x="140" y="143"/>
                </a:lnTo>
                <a:lnTo>
                  <a:pt x="138" y="125"/>
                </a:lnTo>
                <a:lnTo>
                  <a:pt x="137" y="115"/>
                </a:lnTo>
                <a:lnTo>
                  <a:pt x="132" y="107"/>
                </a:lnTo>
                <a:lnTo>
                  <a:pt x="130" y="100"/>
                </a:lnTo>
                <a:lnTo>
                  <a:pt x="127" y="82"/>
                </a:lnTo>
                <a:lnTo>
                  <a:pt x="127" y="72"/>
                </a:lnTo>
                <a:lnTo>
                  <a:pt x="129" y="64"/>
                </a:lnTo>
                <a:lnTo>
                  <a:pt x="127" y="56"/>
                </a:lnTo>
                <a:close/>
              </a:path>
            </a:pathLst>
          </a:custGeom>
          <a:solidFill>
            <a:schemeClr val="accent3"/>
          </a:solidFill>
          <a:ln w="6350" cap="flat" cmpd="sng">
            <a:noFill/>
            <a:prstDash val="solid"/>
            <a:round/>
            <a:headEnd type="none" w="med" len="med"/>
            <a:tailEnd type="none" w="med" len="med"/>
          </a:ln>
          <a:effectLst/>
        </p:spPr>
        <p:txBody>
          <a:bodyPr/>
          <a:lstStyle/>
          <a:p>
            <a:pPr>
              <a:defRPr/>
            </a:pPr>
            <a:endParaRPr lang="en-US" dirty="0">
              <a:latin typeface="Calibri Light"/>
              <a:ea typeface="+mn-ea"/>
              <a:cs typeface="+mn-cs"/>
            </a:endParaRPr>
          </a:p>
        </p:txBody>
      </p:sp>
      <p:grpSp>
        <p:nvGrpSpPr>
          <p:cNvPr id="64" name="Group 63"/>
          <p:cNvGrpSpPr/>
          <p:nvPr/>
        </p:nvGrpSpPr>
        <p:grpSpPr>
          <a:xfrm>
            <a:off x="1739573" y="488028"/>
            <a:ext cx="20937538" cy="2200624"/>
            <a:chOff x="1739573" y="511491"/>
            <a:chExt cx="20937538" cy="2200624"/>
          </a:xfrm>
        </p:grpSpPr>
        <p:sp>
          <p:nvSpPr>
            <p:cNvPr id="65" name="TextBox 64"/>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THREE COUNTRY DEMOGRAPHIC</a:t>
              </a:r>
              <a:endParaRPr lang="id-ID" sz="8800" b="1" dirty="0">
                <a:solidFill>
                  <a:schemeClr val="tx2"/>
                </a:solidFill>
                <a:latin typeface="Lato Regular"/>
                <a:cs typeface="Lato Regular"/>
              </a:endParaRPr>
            </a:p>
          </p:txBody>
        </p:sp>
        <p:grpSp>
          <p:nvGrpSpPr>
            <p:cNvPr id="66" name="Group 65"/>
            <p:cNvGrpSpPr/>
            <p:nvPr/>
          </p:nvGrpSpPr>
          <p:grpSpPr>
            <a:xfrm>
              <a:off x="10842089" y="1977406"/>
              <a:ext cx="2738812" cy="73151"/>
              <a:chOff x="1775295" y="2020905"/>
              <a:chExt cx="3631535" cy="45719"/>
            </a:xfrm>
          </p:grpSpPr>
          <p:sp>
            <p:nvSpPr>
              <p:cNvPr id="68" name="Rectangle 67"/>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9" name="Rectangle 68"/>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0" name="Rectangle 69"/>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1" name="Rectangle 70"/>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2" name="Rectangle 71"/>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3" name="Rectangle 7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67" name="TextBox 66"/>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4234856877"/>
      </p:ext>
    </p:extLst>
  </p:cSld>
  <p:clrMapOvr>
    <a:masterClrMapping/>
  </p:clrMapOvr>
  <mc:AlternateContent xmlns:mc="http://schemas.openxmlformats.org/markup-compatibility/2006" xmlns:p14="http://schemas.microsoft.com/office/powerpoint/2010/main">
    <mc:Choice Requires="p14">
      <p:transition spd="slow" advClick="0" advTm="3000">
        <p14:flash/>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500"/>
                                        <p:tgtEl>
                                          <p:spTgt spid="64"/>
                                        </p:tgtEl>
                                      </p:cBhvr>
                                    </p:animEffect>
                                    <p:anim calcmode="lin" valueType="num">
                                      <p:cBhvr>
                                        <p:cTn id="8" dur="500" fill="hold"/>
                                        <p:tgtEl>
                                          <p:spTgt spid="64"/>
                                        </p:tgtEl>
                                        <p:attrNameLst>
                                          <p:attrName>ppt_x</p:attrName>
                                        </p:attrNameLst>
                                      </p:cBhvr>
                                      <p:tavLst>
                                        <p:tav tm="0">
                                          <p:val>
                                            <p:strVal val="#ppt_x"/>
                                          </p:val>
                                        </p:tav>
                                        <p:tav tm="100000">
                                          <p:val>
                                            <p:strVal val="#ppt_x"/>
                                          </p:val>
                                        </p:tav>
                                      </p:tavLst>
                                    </p:anim>
                                    <p:anim calcmode="lin" valueType="num">
                                      <p:cBhvr>
                                        <p:cTn id="9" dur="500" fill="hold"/>
                                        <p:tgtEl>
                                          <p:spTgt spid="6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500"/>
                                        <p:tgtEl>
                                          <p:spTgt spid="55"/>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500"/>
                                        <p:tgtEl>
                                          <p:spTgt spid="37"/>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childTnLst>
                          </p:cTn>
                        </p:par>
                        <p:par>
                          <p:cTn id="26" fill="hold">
                            <p:stCondLst>
                              <p:cond delay="2500"/>
                            </p:stCondLst>
                            <p:childTnLst>
                              <p:par>
                                <p:cTn id="27" presetID="22" presetClass="entr" presetSubtype="4" fill="hold" nodeType="afterEffect">
                                  <p:stCondLst>
                                    <p:cond delay="0"/>
                                  </p:stCondLst>
                                  <p:childTnLst>
                                    <p:set>
                                      <p:cBhvr>
                                        <p:cTn id="28" dur="1" fill="hold">
                                          <p:stCondLst>
                                            <p:cond delay="0"/>
                                          </p:stCondLst>
                                        </p:cTn>
                                        <p:tgtEl>
                                          <p:spTgt spid="94"/>
                                        </p:tgtEl>
                                        <p:attrNameLst>
                                          <p:attrName>style.visibility</p:attrName>
                                        </p:attrNameLst>
                                      </p:cBhvr>
                                      <p:to>
                                        <p:strVal val="visible"/>
                                      </p:to>
                                    </p:set>
                                    <p:animEffect transition="in" filter="wipe(down)">
                                      <p:cBhvr>
                                        <p:cTn id="29" dur="500"/>
                                        <p:tgtEl>
                                          <p:spTgt spid="94"/>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154"/>
                                        </p:tgtEl>
                                        <p:attrNameLst>
                                          <p:attrName>style.visibility</p:attrName>
                                        </p:attrNameLst>
                                      </p:cBhvr>
                                      <p:to>
                                        <p:strVal val="visible"/>
                                      </p:to>
                                    </p:set>
                                    <p:animEffect transition="in" filter="fade">
                                      <p:cBhvr>
                                        <p:cTn id="33" dur="500"/>
                                        <p:tgtEl>
                                          <p:spTgt spid="154"/>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133"/>
                                        </p:tgtEl>
                                        <p:attrNameLst>
                                          <p:attrName>style.visibility</p:attrName>
                                        </p:attrNameLst>
                                      </p:cBhvr>
                                      <p:to>
                                        <p:strVal val="visible"/>
                                      </p:to>
                                    </p:set>
                                    <p:animEffect transition="in" filter="fade">
                                      <p:cBhvr>
                                        <p:cTn id="37" dur="500"/>
                                        <p:tgtEl>
                                          <p:spTgt spid="133"/>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117"/>
                                        </p:tgtEl>
                                        <p:attrNameLst>
                                          <p:attrName>style.visibility</p:attrName>
                                        </p:attrNameLst>
                                      </p:cBhvr>
                                      <p:to>
                                        <p:strVal val="visible"/>
                                      </p:to>
                                    </p:set>
                                    <p:animEffect transition="in" filter="fade">
                                      <p:cBhvr>
                                        <p:cTn id="41" dur="500"/>
                                        <p:tgtEl>
                                          <p:spTgt spid="117"/>
                                        </p:tgtEl>
                                      </p:cBhvr>
                                    </p:animEffect>
                                  </p:childTnLst>
                                </p:cTn>
                              </p:par>
                            </p:childTnLst>
                          </p:cTn>
                        </p:par>
                        <p:par>
                          <p:cTn id="42" fill="hold">
                            <p:stCondLst>
                              <p:cond delay="4500"/>
                            </p:stCondLst>
                            <p:childTnLst>
                              <p:par>
                                <p:cTn id="43" presetID="10" presetClass="entr" presetSubtype="0" fill="hold" nodeType="afterEffect">
                                  <p:stCondLst>
                                    <p:cond delay="0"/>
                                  </p:stCondLst>
                                  <p:childTnLst>
                                    <p:set>
                                      <p:cBhvr>
                                        <p:cTn id="44" dur="1" fill="hold">
                                          <p:stCondLst>
                                            <p:cond delay="0"/>
                                          </p:stCondLst>
                                        </p:cTn>
                                        <p:tgtEl>
                                          <p:spTgt spid="124"/>
                                        </p:tgtEl>
                                        <p:attrNameLst>
                                          <p:attrName>style.visibility</p:attrName>
                                        </p:attrNameLst>
                                      </p:cBhvr>
                                      <p:to>
                                        <p:strVal val="visible"/>
                                      </p:to>
                                    </p:set>
                                    <p:animEffect transition="in" filter="fade">
                                      <p:cBhvr>
                                        <p:cTn id="45" dur="500"/>
                                        <p:tgtEl>
                                          <p:spTgt spid="124"/>
                                        </p:tgtEl>
                                      </p:cBhvr>
                                    </p:animEffect>
                                  </p:childTnLst>
                                </p:cTn>
                              </p:par>
                            </p:childTnLst>
                          </p:cTn>
                        </p:par>
                        <p:par>
                          <p:cTn id="46" fill="hold">
                            <p:stCondLst>
                              <p:cond delay="5000"/>
                            </p:stCondLst>
                            <p:childTnLst>
                              <p:par>
                                <p:cTn id="47" presetID="10" presetClass="entr" presetSubtype="0" fill="hold" nodeType="afterEffect">
                                  <p:stCondLst>
                                    <p:cond delay="0"/>
                                  </p:stCondLst>
                                  <p:childTnLst>
                                    <p:set>
                                      <p:cBhvr>
                                        <p:cTn id="48" dur="1" fill="hold">
                                          <p:stCondLst>
                                            <p:cond delay="0"/>
                                          </p:stCondLst>
                                        </p:cTn>
                                        <p:tgtEl>
                                          <p:spTgt spid="132"/>
                                        </p:tgtEl>
                                        <p:attrNameLst>
                                          <p:attrName>style.visibility</p:attrName>
                                        </p:attrNameLst>
                                      </p:cBhvr>
                                      <p:to>
                                        <p:strVal val="visible"/>
                                      </p:to>
                                    </p:set>
                                    <p:animEffect transition="in" filter="fade">
                                      <p:cBhvr>
                                        <p:cTn id="49" dur="500"/>
                                        <p:tgtEl>
                                          <p:spTgt spid="132"/>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155"/>
                                        </p:tgtEl>
                                        <p:attrNameLst>
                                          <p:attrName>style.visibility</p:attrName>
                                        </p:attrNameLst>
                                      </p:cBhvr>
                                      <p:to>
                                        <p:strVal val="visible"/>
                                      </p:to>
                                    </p:set>
                                    <p:animEffect transition="in" filter="fade">
                                      <p:cBhvr>
                                        <p:cTn id="53" dur="500"/>
                                        <p:tgtEl>
                                          <p:spTgt spid="155"/>
                                        </p:tgtEl>
                                      </p:cBhvr>
                                    </p:animEffect>
                                  </p:childTnLst>
                                </p:cTn>
                              </p:par>
                            </p:childTnLst>
                          </p:cTn>
                        </p:par>
                        <p:par>
                          <p:cTn id="54" fill="hold">
                            <p:stCondLst>
                              <p:cond delay="6000"/>
                            </p:stCondLst>
                            <p:childTnLst>
                              <p:par>
                                <p:cTn id="55" presetID="10" presetClass="entr" presetSubtype="0" fill="hold" nodeType="afterEffect">
                                  <p:stCondLst>
                                    <p:cond delay="0"/>
                                  </p:stCondLst>
                                  <p:childTnLst>
                                    <p:set>
                                      <p:cBhvr>
                                        <p:cTn id="56" dur="1" fill="hold">
                                          <p:stCondLst>
                                            <p:cond delay="0"/>
                                          </p:stCondLst>
                                        </p:cTn>
                                        <p:tgtEl>
                                          <p:spTgt spid="151"/>
                                        </p:tgtEl>
                                        <p:attrNameLst>
                                          <p:attrName>style.visibility</p:attrName>
                                        </p:attrNameLst>
                                      </p:cBhvr>
                                      <p:to>
                                        <p:strVal val="visible"/>
                                      </p:to>
                                    </p:set>
                                    <p:animEffect transition="in" filter="fade">
                                      <p:cBhvr>
                                        <p:cTn id="57" dur="500"/>
                                        <p:tgtEl>
                                          <p:spTgt spid="151"/>
                                        </p:tgtEl>
                                      </p:cBhvr>
                                    </p:animEffect>
                                  </p:childTnLst>
                                </p:cTn>
                              </p:par>
                            </p:childTnLst>
                          </p:cTn>
                        </p:par>
                        <p:par>
                          <p:cTn id="58" fill="hold">
                            <p:stCondLst>
                              <p:cond delay="6500"/>
                            </p:stCondLst>
                            <p:childTnLst>
                              <p:par>
                                <p:cTn id="59" presetID="10" presetClass="entr" presetSubtype="0" fill="hold" nodeType="afterEffect">
                                  <p:stCondLst>
                                    <p:cond delay="0"/>
                                  </p:stCondLst>
                                  <p:childTnLst>
                                    <p:set>
                                      <p:cBhvr>
                                        <p:cTn id="60" dur="1" fill="hold">
                                          <p:stCondLst>
                                            <p:cond delay="0"/>
                                          </p:stCondLst>
                                        </p:cTn>
                                        <p:tgtEl>
                                          <p:spTgt spid="136"/>
                                        </p:tgtEl>
                                        <p:attrNameLst>
                                          <p:attrName>style.visibility</p:attrName>
                                        </p:attrNameLst>
                                      </p:cBhvr>
                                      <p:to>
                                        <p:strVal val="visible"/>
                                      </p:to>
                                    </p:set>
                                    <p:animEffect transition="in" filter="fade">
                                      <p:cBhvr>
                                        <p:cTn id="61" dur="500"/>
                                        <p:tgtEl>
                                          <p:spTgt spid="136"/>
                                        </p:tgtEl>
                                      </p:cBhvr>
                                    </p:animEffect>
                                  </p:childTnLst>
                                </p:cTn>
                              </p:par>
                            </p:childTnLst>
                          </p:cTn>
                        </p:par>
                        <p:par>
                          <p:cTn id="62" fill="hold">
                            <p:stCondLst>
                              <p:cond delay="7000"/>
                            </p:stCondLst>
                            <p:childTnLst>
                              <p:par>
                                <p:cTn id="63" presetID="10" presetClass="entr" presetSubtype="0" fill="hold" nodeType="afterEffect">
                                  <p:stCondLst>
                                    <p:cond delay="0"/>
                                  </p:stCondLst>
                                  <p:childTnLst>
                                    <p:set>
                                      <p:cBhvr>
                                        <p:cTn id="64" dur="1" fill="hold">
                                          <p:stCondLst>
                                            <p:cond delay="0"/>
                                          </p:stCondLst>
                                        </p:cTn>
                                        <p:tgtEl>
                                          <p:spTgt spid="143"/>
                                        </p:tgtEl>
                                        <p:attrNameLst>
                                          <p:attrName>style.visibility</p:attrName>
                                        </p:attrNameLst>
                                      </p:cBhvr>
                                      <p:to>
                                        <p:strVal val="visible"/>
                                      </p:to>
                                    </p:set>
                                    <p:animEffect transition="in" filter="fade">
                                      <p:cBhvr>
                                        <p:cTn id="65" dur="5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154" grpId="0" animBg="1"/>
      <p:bldP spid="155"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rot="10800000">
            <a:off x="4707753" y="4174333"/>
            <a:ext cx="19892697" cy="5346910"/>
            <a:chOff x="-210622" y="4085211"/>
            <a:chExt cx="19892697" cy="5346910"/>
          </a:xfrm>
        </p:grpSpPr>
        <p:sp>
          <p:nvSpPr>
            <p:cNvPr id="22" name="Round Same Side Corner Rectangle 21"/>
            <p:cNvSpPr/>
            <p:nvPr/>
          </p:nvSpPr>
          <p:spPr>
            <a:xfrm rot="5400000">
              <a:off x="7062272" y="-3187683"/>
              <a:ext cx="5346910" cy="19892697"/>
            </a:xfrm>
            <a:prstGeom prst="round2SameRect">
              <a:avLst>
                <a:gd name="adj1" fmla="val 50000"/>
                <a:gd name="adj2" fmla="val 0"/>
              </a:avLst>
            </a:prstGeom>
            <a:solidFill>
              <a:schemeClr val="accent5">
                <a:lumMod val="50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8" name="Round Same Side Corner Rectangle 7"/>
            <p:cNvSpPr/>
            <p:nvPr/>
          </p:nvSpPr>
          <p:spPr>
            <a:xfrm rot="5400000">
              <a:off x="7346082" y="-2826026"/>
              <a:ext cx="4477219" cy="19169382"/>
            </a:xfrm>
            <a:prstGeom prst="round2SameRect">
              <a:avLst>
                <a:gd name="adj1" fmla="val 50000"/>
                <a:gd name="adj2" fmla="val 0"/>
              </a:avLst>
            </a:prstGeom>
            <a:solidFill>
              <a:schemeClr val="accent5">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sp>
        <p:nvSpPr>
          <p:cNvPr id="35" name="Title 2"/>
          <p:cNvSpPr txBox="1">
            <a:spLocks/>
          </p:cNvSpPr>
          <p:nvPr/>
        </p:nvSpPr>
        <p:spPr>
          <a:xfrm>
            <a:off x="-246330" y="5495384"/>
            <a:ext cx="18923151" cy="1025398"/>
          </a:xfrm>
          <a:prstGeom prst="rect">
            <a:avLst/>
          </a:prstGeom>
        </p:spPr>
        <p:txBody>
          <a:bodyPr lIns="219419" tIns="109710" rIns="219419" bIns="109710">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endParaRPr lang="bg-BG" sz="5800"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2" name="Oval 141"/>
          <p:cNvSpPr/>
          <p:nvPr/>
        </p:nvSpPr>
        <p:spPr>
          <a:xfrm>
            <a:off x="10095126" y="5177118"/>
            <a:ext cx="1859898" cy="1860380"/>
          </a:xfrm>
          <a:prstGeom prst="ellipse">
            <a:avLst/>
          </a:prstGeom>
          <a:solidFill>
            <a:schemeClr val="accent1"/>
          </a:solidFill>
          <a:ln w="15875">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43" name="Oval 142"/>
          <p:cNvSpPr/>
          <p:nvPr/>
        </p:nvSpPr>
        <p:spPr>
          <a:xfrm>
            <a:off x="13612990" y="5177118"/>
            <a:ext cx="1859898" cy="1860380"/>
          </a:xfrm>
          <a:prstGeom prst="ellipse">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44" name="Oval 143"/>
          <p:cNvSpPr/>
          <p:nvPr/>
        </p:nvSpPr>
        <p:spPr>
          <a:xfrm>
            <a:off x="17130853" y="5177118"/>
            <a:ext cx="1859898" cy="1860380"/>
          </a:xfrm>
          <a:prstGeom prst="ellipse">
            <a:avLst/>
          </a:prstGeom>
          <a:solidFill>
            <a:schemeClr val="accent3"/>
          </a:solidFill>
          <a:ln w="15875">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45" name="Oval 144"/>
          <p:cNvSpPr/>
          <p:nvPr/>
        </p:nvSpPr>
        <p:spPr>
          <a:xfrm>
            <a:off x="20648717" y="5177118"/>
            <a:ext cx="1859898" cy="1860380"/>
          </a:xfrm>
          <a:prstGeom prst="ellipse">
            <a:avLst/>
          </a:prstGeom>
          <a:solidFill>
            <a:schemeClr val="accent4"/>
          </a:solidFill>
          <a:ln w="15875">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Calibri Light"/>
            </a:endParaRPr>
          </a:p>
        </p:txBody>
      </p:sp>
      <p:sp>
        <p:nvSpPr>
          <p:cNvPr id="149" name="TextBox 148"/>
          <p:cNvSpPr txBox="1"/>
          <p:nvPr/>
        </p:nvSpPr>
        <p:spPr>
          <a:xfrm>
            <a:off x="10101792" y="7062991"/>
            <a:ext cx="1846568" cy="677072"/>
          </a:xfrm>
          <a:prstGeom prst="rect">
            <a:avLst/>
          </a:prstGeom>
          <a:noFill/>
        </p:spPr>
        <p:txBody>
          <a:bodyPr wrap="none" lIns="182843" tIns="91422" rIns="182843" bIns="91422" rtlCol="0">
            <a:spAutoFit/>
          </a:bodyPr>
          <a:lstStyle/>
          <a:p>
            <a:pPr algn="ctr"/>
            <a:r>
              <a:rPr lang="id-ID" sz="3200" b="1" dirty="0" smtClean="0">
                <a:solidFill>
                  <a:schemeClr val="bg1"/>
                </a:solidFill>
                <a:latin typeface="Lato Regular"/>
                <a:cs typeface="Lato Regular"/>
              </a:rPr>
              <a:t>Support</a:t>
            </a:r>
            <a:endParaRPr lang="id-ID" sz="3200" b="1" dirty="0">
              <a:solidFill>
                <a:schemeClr val="bg1"/>
              </a:solidFill>
              <a:latin typeface="Lato Regular"/>
              <a:cs typeface="Lato Regular"/>
            </a:endParaRPr>
          </a:p>
        </p:txBody>
      </p:sp>
      <p:sp>
        <p:nvSpPr>
          <p:cNvPr id="150" name="TextBox 149"/>
          <p:cNvSpPr txBox="1"/>
          <p:nvPr/>
        </p:nvSpPr>
        <p:spPr>
          <a:xfrm>
            <a:off x="8867638" y="7566362"/>
            <a:ext cx="4086087" cy="991004"/>
          </a:xfrm>
          <a:prstGeom prst="rect">
            <a:avLst/>
          </a:prstGeom>
          <a:noFill/>
        </p:spPr>
        <p:txBody>
          <a:bodyPr wrap="square" lIns="182843" tIns="91422" rIns="182843" bIns="91422" rtlCol="0">
            <a:spAutoFit/>
          </a:bodyPr>
          <a:lstStyle/>
          <a:p>
            <a:pPr algn="ctr">
              <a:lnSpc>
                <a:spcPct val="110000"/>
              </a:lnSpc>
            </a:pPr>
            <a:r>
              <a:rPr lang="en-US" sz="2400" dirty="0">
                <a:solidFill>
                  <a:schemeClr val="bg1"/>
                </a:solidFill>
                <a:latin typeface="Calibri Light"/>
                <a:cs typeface="Calibri Light"/>
              </a:rPr>
              <a:t>Creativity is the key to success lorem</a:t>
            </a:r>
          </a:p>
        </p:txBody>
      </p:sp>
      <p:sp>
        <p:nvSpPr>
          <p:cNvPr id="151" name="TextBox 150"/>
          <p:cNvSpPr txBox="1"/>
          <p:nvPr/>
        </p:nvSpPr>
        <p:spPr>
          <a:xfrm>
            <a:off x="13995754" y="7062991"/>
            <a:ext cx="1094372" cy="677072"/>
          </a:xfrm>
          <a:prstGeom prst="rect">
            <a:avLst/>
          </a:prstGeom>
          <a:noFill/>
        </p:spPr>
        <p:txBody>
          <a:bodyPr wrap="none" lIns="182843" tIns="91422" rIns="182843" bIns="91422" rtlCol="0">
            <a:spAutoFit/>
          </a:bodyPr>
          <a:lstStyle/>
          <a:p>
            <a:pPr algn="ctr"/>
            <a:r>
              <a:rPr lang="id-ID" sz="3200" dirty="0" smtClean="0">
                <a:solidFill>
                  <a:schemeClr val="bg1"/>
                </a:solidFill>
                <a:latin typeface="Lato Regular"/>
                <a:cs typeface="Lato Regular"/>
              </a:rPr>
              <a:t>FTP</a:t>
            </a:r>
            <a:endParaRPr lang="id-ID" sz="3200" b="1" dirty="0">
              <a:solidFill>
                <a:schemeClr val="bg1"/>
              </a:solidFill>
              <a:latin typeface="Lato Regular"/>
              <a:cs typeface="Lato Regular"/>
            </a:endParaRPr>
          </a:p>
        </p:txBody>
      </p:sp>
      <p:sp>
        <p:nvSpPr>
          <p:cNvPr id="152" name="TextBox 151"/>
          <p:cNvSpPr txBox="1"/>
          <p:nvPr/>
        </p:nvSpPr>
        <p:spPr>
          <a:xfrm>
            <a:off x="12554678" y="7566362"/>
            <a:ext cx="4086087" cy="991004"/>
          </a:xfrm>
          <a:prstGeom prst="rect">
            <a:avLst/>
          </a:prstGeom>
          <a:noFill/>
        </p:spPr>
        <p:txBody>
          <a:bodyPr wrap="square" lIns="182843" tIns="91422" rIns="182843" bIns="91422" rtlCol="0">
            <a:spAutoFit/>
          </a:bodyPr>
          <a:lstStyle/>
          <a:p>
            <a:pPr algn="ctr">
              <a:lnSpc>
                <a:spcPct val="110000"/>
              </a:lnSpc>
            </a:pPr>
            <a:r>
              <a:rPr lang="en-US" sz="2400" dirty="0">
                <a:solidFill>
                  <a:schemeClr val="bg1"/>
                </a:solidFill>
                <a:latin typeface="Calibri Light"/>
                <a:cs typeface="Calibri Light"/>
              </a:rPr>
              <a:t>Creativity is the key to </a:t>
            </a:r>
            <a:r>
              <a:rPr lang="en-US" sz="2400" dirty="0" smtClean="0">
                <a:solidFill>
                  <a:schemeClr val="bg1"/>
                </a:solidFill>
                <a:latin typeface="Calibri Light"/>
                <a:cs typeface="Calibri Light"/>
              </a:rPr>
              <a:t>success lorem</a:t>
            </a:r>
            <a:endParaRPr lang="en-US" sz="2400" dirty="0">
              <a:solidFill>
                <a:schemeClr val="bg1"/>
              </a:solidFill>
              <a:latin typeface="Calibri Light"/>
              <a:cs typeface="Calibri Light"/>
            </a:endParaRPr>
          </a:p>
        </p:txBody>
      </p:sp>
      <p:sp>
        <p:nvSpPr>
          <p:cNvPr id="153" name="TextBox 152"/>
          <p:cNvSpPr txBox="1"/>
          <p:nvPr/>
        </p:nvSpPr>
        <p:spPr>
          <a:xfrm>
            <a:off x="17271714" y="7062991"/>
            <a:ext cx="1578191" cy="677072"/>
          </a:xfrm>
          <a:prstGeom prst="rect">
            <a:avLst/>
          </a:prstGeom>
          <a:noFill/>
        </p:spPr>
        <p:txBody>
          <a:bodyPr wrap="none" lIns="182843" tIns="91422" rIns="182843" bIns="91422" rtlCol="0">
            <a:spAutoFit/>
          </a:bodyPr>
          <a:lstStyle/>
          <a:p>
            <a:pPr algn="ctr"/>
            <a:r>
              <a:rPr lang="id-ID" sz="3200" dirty="0" smtClean="0">
                <a:solidFill>
                  <a:schemeClr val="bg1"/>
                </a:solidFill>
                <a:latin typeface="Lato Regular"/>
                <a:cs typeface="Lato Regular"/>
              </a:rPr>
              <a:t>Online</a:t>
            </a:r>
            <a:endParaRPr lang="id-ID" sz="3200" b="1" dirty="0">
              <a:solidFill>
                <a:schemeClr val="bg1"/>
              </a:solidFill>
              <a:latin typeface="Lato Regular"/>
              <a:cs typeface="Lato Regular"/>
            </a:endParaRPr>
          </a:p>
        </p:txBody>
      </p:sp>
      <p:sp>
        <p:nvSpPr>
          <p:cNvPr id="154" name="TextBox 153"/>
          <p:cNvSpPr txBox="1"/>
          <p:nvPr/>
        </p:nvSpPr>
        <p:spPr>
          <a:xfrm>
            <a:off x="16060979" y="7566362"/>
            <a:ext cx="4086087" cy="991004"/>
          </a:xfrm>
          <a:prstGeom prst="rect">
            <a:avLst/>
          </a:prstGeom>
          <a:noFill/>
        </p:spPr>
        <p:txBody>
          <a:bodyPr wrap="square" lIns="182843" tIns="91422" rIns="182843" bIns="91422" rtlCol="0">
            <a:spAutoFit/>
          </a:bodyPr>
          <a:lstStyle/>
          <a:p>
            <a:pPr algn="ctr">
              <a:lnSpc>
                <a:spcPct val="110000"/>
              </a:lnSpc>
            </a:pPr>
            <a:r>
              <a:rPr lang="en-US" sz="2400" dirty="0">
                <a:solidFill>
                  <a:schemeClr val="bg1"/>
                </a:solidFill>
                <a:latin typeface="Calibri Light"/>
                <a:cs typeface="Calibri Light"/>
              </a:rPr>
              <a:t>Creativity is the key to success lorem</a:t>
            </a:r>
          </a:p>
        </p:txBody>
      </p:sp>
      <p:sp>
        <p:nvSpPr>
          <p:cNvPr id="155" name="TextBox 154"/>
          <p:cNvSpPr txBox="1"/>
          <p:nvPr/>
        </p:nvSpPr>
        <p:spPr>
          <a:xfrm>
            <a:off x="20769266" y="7062991"/>
            <a:ext cx="1601991" cy="677072"/>
          </a:xfrm>
          <a:prstGeom prst="rect">
            <a:avLst/>
          </a:prstGeom>
          <a:noFill/>
        </p:spPr>
        <p:txBody>
          <a:bodyPr wrap="none" lIns="182843" tIns="91422" rIns="182843" bIns="91422" rtlCol="0">
            <a:spAutoFit/>
          </a:bodyPr>
          <a:lstStyle/>
          <a:p>
            <a:pPr algn="ctr"/>
            <a:r>
              <a:rPr lang="id-ID" sz="3200" dirty="0" smtClean="0">
                <a:solidFill>
                  <a:schemeClr val="bg1"/>
                </a:solidFill>
                <a:latin typeface="Lato Regular"/>
                <a:cs typeface="Lato Regular"/>
              </a:rPr>
              <a:t>Secure</a:t>
            </a:r>
            <a:endParaRPr lang="id-ID" sz="3200" b="1" dirty="0">
              <a:solidFill>
                <a:schemeClr val="bg1"/>
              </a:solidFill>
              <a:latin typeface="Lato Regular"/>
              <a:cs typeface="Lato Regular"/>
            </a:endParaRPr>
          </a:p>
        </p:txBody>
      </p:sp>
      <p:sp>
        <p:nvSpPr>
          <p:cNvPr id="156" name="TextBox 155"/>
          <p:cNvSpPr txBox="1"/>
          <p:nvPr/>
        </p:nvSpPr>
        <p:spPr>
          <a:xfrm>
            <a:off x="19525400" y="7566362"/>
            <a:ext cx="4086087" cy="991004"/>
          </a:xfrm>
          <a:prstGeom prst="rect">
            <a:avLst/>
          </a:prstGeom>
          <a:noFill/>
        </p:spPr>
        <p:txBody>
          <a:bodyPr wrap="square" lIns="182843" tIns="91422" rIns="182843" bIns="91422" rtlCol="0">
            <a:spAutoFit/>
          </a:bodyPr>
          <a:lstStyle/>
          <a:p>
            <a:pPr algn="ctr">
              <a:lnSpc>
                <a:spcPct val="110000"/>
              </a:lnSpc>
            </a:pPr>
            <a:r>
              <a:rPr lang="en-US" sz="2400" dirty="0">
                <a:solidFill>
                  <a:schemeClr val="bg1"/>
                </a:solidFill>
                <a:latin typeface="Calibri Light"/>
                <a:cs typeface="Calibri Light"/>
              </a:rPr>
              <a:t>Creativity is the key to success lorem</a:t>
            </a:r>
          </a:p>
        </p:txBody>
      </p:sp>
      <p:grpSp>
        <p:nvGrpSpPr>
          <p:cNvPr id="167" name="Group 166"/>
          <p:cNvGrpSpPr/>
          <p:nvPr/>
        </p:nvGrpSpPr>
        <p:grpSpPr>
          <a:xfrm>
            <a:off x="12488877" y="5839534"/>
            <a:ext cx="632240" cy="598794"/>
            <a:chOff x="7573740" y="3813073"/>
            <a:chExt cx="466573" cy="748492"/>
          </a:xfrm>
          <a:solidFill>
            <a:schemeClr val="bg1">
              <a:lumMod val="95000"/>
            </a:schemeClr>
          </a:solidFill>
        </p:grpSpPr>
        <p:sp>
          <p:nvSpPr>
            <p:cNvPr id="168" name="Right Arrow 167"/>
            <p:cNvSpPr/>
            <p:nvPr/>
          </p:nvSpPr>
          <p:spPr>
            <a:xfrm>
              <a:off x="7573740" y="3813073"/>
              <a:ext cx="466573" cy="748492"/>
            </a:xfrm>
            <a:prstGeom prst="rightArrow">
              <a:avLst>
                <a:gd name="adj1" fmla="val 60000"/>
                <a:gd name="adj2" fmla="val 50000"/>
              </a:avLst>
            </a:prstGeom>
            <a:grp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169" name="Right Arrow 4"/>
            <p:cNvSpPr/>
            <p:nvPr/>
          </p:nvSpPr>
          <p:spPr>
            <a:xfrm>
              <a:off x="7573740" y="3962771"/>
              <a:ext cx="326601" cy="44909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id-ID" sz="1200" kern="1200" dirty="0">
                <a:latin typeface="Calibri Light"/>
              </a:endParaRPr>
            </a:p>
          </p:txBody>
        </p:sp>
      </p:grpSp>
      <p:grpSp>
        <p:nvGrpSpPr>
          <p:cNvPr id="173" name="Group 172"/>
          <p:cNvGrpSpPr/>
          <p:nvPr/>
        </p:nvGrpSpPr>
        <p:grpSpPr>
          <a:xfrm>
            <a:off x="16055084" y="5839346"/>
            <a:ext cx="632240" cy="598794"/>
            <a:chOff x="7573740" y="3813073"/>
            <a:chExt cx="466573" cy="748492"/>
          </a:xfrm>
          <a:solidFill>
            <a:schemeClr val="bg1">
              <a:lumMod val="95000"/>
            </a:schemeClr>
          </a:solidFill>
        </p:grpSpPr>
        <p:sp>
          <p:nvSpPr>
            <p:cNvPr id="174" name="Right Arrow 173"/>
            <p:cNvSpPr/>
            <p:nvPr/>
          </p:nvSpPr>
          <p:spPr>
            <a:xfrm>
              <a:off x="7573740" y="3813073"/>
              <a:ext cx="466573" cy="748492"/>
            </a:xfrm>
            <a:prstGeom prst="rightArrow">
              <a:avLst>
                <a:gd name="adj1" fmla="val 60000"/>
                <a:gd name="adj2" fmla="val 50000"/>
              </a:avLst>
            </a:prstGeom>
            <a:grp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175" name="Right Arrow 4"/>
            <p:cNvSpPr/>
            <p:nvPr/>
          </p:nvSpPr>
          <p:spPr>
            <a:xfrm>
              <a:off x="7573740" y="3962771"/>
              <a:ext cx="326601" cy="44909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id-ID" sz="1200" kern="1200" dirty="0">
                <a:latin typeface="Calibri Light"/>
              </a:endParaRPr>
            </a:p>
          </p:txBody>
        </p:sp>
      </p:grpSp>
      <p:grpSp>
        <p:nvGrpSpPr>
          <p:cNvPr id="176" name="Group 175"/>
          <p:cNvGrpSpPr/>
          <p:nvPr/>
        </p:nvGrpSpPr>
        <p:grpSpPr>
          <a:xfrm>
            <a:off x="19590237" y="5861626"/>
            <a:ext cx="632240" cy="598794"/>
            <a:chOff x="7573740" y="3813073"/>
            <a:chExt cx="466573" cy="748492"/>
          </a:xfrm>
          <a:solidFill>
            <a:schemeClr val="bg1">
              <a:lumMod val="95000"/>
            </a:schemeClr>
          </a:solidFill>
        </p:grpSpPr>
        <p:sp>
          <p:nvSpPr>
            <p:cNvPr id="177" name="Right Arrow 176"/>
            <p:cNvSpPr/>
            <p:nvPr/>
          </p:nvSpPr>
          <p:spPr>
            <a:xfrm>
              <a:off x="7573740" y="3813073"/>
              <a:ext cx="466573" cy="748492"/>
            </a:xfrm>
            <a:prstGeom prst="rightArrow">
              <a:avLst>
                <a:gd name="adj1" fmla="val 60000"/>
                <a:gd name="adj2" fmla="val 50000"/>
              </a:avLst>
            </a:prstGeom>
            <a:grp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178" name="Right Arrow 4"/>
            <p:cNvSpPr/>
            <p:nvPr/>
          </p:nvSpPr>
          <p:spPr>
            <a:xfrm>
              <a:off x="7573740" y="3962771"/>
              <a:ext cx="326601" cy="44909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id-ID" sz="1200" kern="1200" dirty="0">
                <a:latin typeface="Calibri Light"/>
              </a:endParaRPr>
            </a:p>
          </p:txBody>
        </p:sp>
      </p:grpSp>
      <p:grpSp>
        <p:nvGrpSpPr>
          <p:cNvPr id="10" name="Group 9"/>
          <p:cNvGrpSpPr/>
          <p:nvPr/>
        </p:nvGrpSpPr>
        <p:grpSpPr>
          <a:xfrm>
            <a:off x="6287263" y="5786896"/>
            <a:ext cx="2758620" cy="1970888"/>
            <a:chOff x="6811778" y="5818274"/>
            <a:chExt cx="1234976" cy="882325"/>
          </a:xfrm>
        </p:grpSpPr>
        <p:sp>
          <p:nvSpPr>
            <p:cNvPr id="185" name="Freeform 123"/>
            <p:cNvSpPr>
              <a:spLocks noEditPoints="1"/>
            </p:cNvSpPr>
            <p:nvPr/>
          </p:nvSpPr>
          <p:spPr bwMode="auto">
            <a:xfrm>
              <a:off x="6811778" y="5818274"/>
              <a:ext cx="757615" cy="882325"/>
            </a:xfrm>
            <a:custGeom>
              <a:avLst/>
              <a:gdLst>
                <a:gd name="T0" fmla="*/ 0 w 439"/>
                <a:gd name="T1" fmla="*/ 439 h 512"/>
                <a:gd name="T2" fmla="*/ 0 w 439"/>
                <a:gd name="T3" fmla="*/ 390 h 512"/>
                <a:gd name="T4" fmla="*/ 93 w 439"/>
                <a:gd name="T5" fmla="*/ 427 h 512"/>
                <a:gd name="T6" fmla="*/ 219 w 439"/>
                <a:gd name="T7" fmla="*/ 439 h 512"/>
                <a:gd name="T8" fmla="*/ 346 w 439"/>
                <a:gd name="T9" fmla="*/ 427 h 512"/>
                <a:gd name="T10" fmla="*/ 439 w 439"/>
                <a:gd name="T11" fmla="*/ 390 h 512"/>
                <a:gd name="T12" fmla="*/ 439 w 439"/>
                <a:gd name="T13" fmla="*/ 439 h 512"/>
                <a:gd name="T14" fmla="*/ 409 w 439"/>
                <a:gd name="T15" fmla="*/ 475 h 512"/>
                <a:gd name="T16" fmla="*/ 329 w 439"/>
                <a:gd name="T17" fmla="*/ 502 h 512"/>
                <a:gd name="T18" fmla="*/ 219 w 439"/>
                <a:gd name="T19" fmla="*/ 512 h 512"/>
                <a:gd name="T20" fmla="*/ 109 w 439"/>
                <a:gd name="T21" fmla="*/ 502 h 512"/>
                <a:gd name="T22" fmla="*/ 29 w 439"/>
                <a:gd name="T23" fmla="*/ 475 h 512"/>
                <a:gd name="T24" fmla="*/ 0 w 439"/>
                <a:gd name="T25" fmla="*/ 439 h 512"/>
                <a:gd name="T26" fmla="*/ 0 w 439"/>
                <a:gd name="T27" fmla="*/ 329 h 512"/>
                <a:gd name="T28" fmla="*/ 0 w 439"/>
                <a:gd name="T29" fmla="*/ 281 h 512"/>
                <a:gd name="T30" fmla="*/ 93 w 439"/>
                <a:gd name="T31" fmla="*/ 317 h 512"/>
                <a:gd name="T32" fmla="*/ 219 w 439"/>
                <a:gd name="T33" fmla="*/ 329 h 512"/>
                <a:gd name="T34" fmla="*/ 346 w 439"/>
                <a:gd name="T35" fmla="*/ 317 h 512"/>
                <a:gd name="T36" fmla="*/ 439 w 439"/>
                <a:gd name="T37" fmla="*/ 281 h 512"/>
                <a:gd name="T38" fmla="*/ 439 w 439"/>
                <a:gd name="T39" fmla="*/ 329 h 512"/>
                <a:gd name="T40" fmla="*/ 409 w 439"/>
                <a:gd name="T41" fmla="*/ 366 h 512"/>
                <a:gd name="T42" fmla="*/ 329 w 439"/>
                <a:gd name="T43" fmla="*/ 392 h 512"/>
                <a:gd name="T44" fmla="*/ 219 w 439"/>
                <a:gd name="T45" fmla="*/ 402 h 512"/>
                <a:gd name="T46" fmla="*/ 109 w 439"/>
                <a:gd name="T47" fmla="*/ 392 h 512"/>
                <a:gd name="T48" fmla="*/ 29 w 439"/>
                <a:gd name="T49" fmla="*/ 366 h 512"/>
                <a:gd name="T50" fmla="*/ 0 w 439"/>
                <a:gd name="T51" fmla="*/ 329 h 512"/>
                <a:gd name="T52" fmla="*/ 0 w 439"/>
                <a:gd name="T53" fmla="*/ 219 h 512"/>
                <a:gd name="T54" fmla="*/ 0 w 439"/>
                <a:gd name="T55" fmla="*/ 171 h 512"/>
                <a:gd name="T56" fmla="*/ 93 w 439"/>
                <a:gd name="T57" fmla="*/ 207 h 512"/>
                <a:gd name="T58" fmla="*/ 219 w 439"/>
                <a:gd name="T59" fmla="*/ 219 h 512"/>
                <a:gd name="T60" fmla="*/ 346 w 439"/>
                <a:gd name="T61" fmla="*/ 207 h 512"/>
                <a:gd name="T62" fmla="*/ 439 w 439"/>
                <a:gd name="T63" fmla="*/ 171 h 512"/>
                <a:gd name="T64" fmla="*/ 439 w 439"/>
                <a:gd name="T65" fmla="*/ 219 h 512"/>
                <a:gd name="T66" fmla="*/ 409 w 439"/>
                <a:gd name="T67" fmla="*/ 256 h 512"/>
                <a:gd name="T68" fmla="*/ 329 w 439"/>
                <a:gd name="T69" fmla="*/ 283 h 512"/>
                <a:gd name="T70" fmla="*/ 219 w 439"/>
                <a:gd name="T71" fmla="*/ 293 h 512"/>
                <a:gd name="T72" fmla="*/ 109 w 439"/>
                <a:gd name="T73" fmla="*/ 283 h 512"/>
                <a:gd name="T74" fmla="*/ 29 w 439"/>
                <a:gd name="T75" fmla="*/ 256 h 512"/>
                <a:gd name="T76" fmla="*/ 0 w 439"/>
                <a:gd name="T77" fmla="*/ 219 h 512"/>
                <a:gd name="T78" fmla="*/ 0 w 439"/>
                <a:gd name="T79" fmla="*/ 110 h 512"/>
                <a:gd name="T80" fmla="*/ 0 w 439"/>
                <a:gd name="T81" fmla="*/ 73 h 512"/>
                <a:gd name="T82" fmla="*/ 29 w 439"/>
                <a:gd name="T83" fmla="*/ 37 h 512"/>
                <a:gd name="T84" fmla="*/ 109 w 439"/>
                <a:gd name="T85" fmla="*/ 10 h 512"/>
                <a:gd name="T86" fmla="*/ 219 w 439"/>
                <a:gd name="T87" fmla="*/ 0 h 512"/>
                <a:gd name="T88" fmla="*/ 329 w 439"/>
                <a:gd name="T89" fmla="*/ 10 h 512"/>
                <a:gd name="T90" fmla="*/ 409 w 439"/>
                <a:gd name="T91" fmla="*/ 37 h 512"/>
                <a:gd name="T92" fmla="*/ 439 w 439"/>
                <a:gd name="T93" fmla="*/ 73 h 512"/>
                <a:gd name="T94" fmla="*/ 439 w 439"/>
                <a:gd name="T95" fmla="*/ 110 h 512"/>
                <a:gd name="T96" fmla="*/ 409 w 439"/>
                <a:gd name="T97" fmla="*/ 146 h 512"/>
                <a:gd name="T98" fmla="*/ 329 w 439"/>
                <a:gd name="T99" fmla="*/ 173 h 512"/>
                <a:gd name="T100" fmla="*/ 219 w 439"/>
                <a:gd name="T101" fmla="*/ 183 h 512"/>
                <a:gd name="T102" fmla="*/ 109 w 439"/>
                <a:gd name="T103" fmla="*/ 173 h 512"/>
                <a:gd name="T104" fmla="*/ 29 w 439"/>
                <a:gd name="T105" fmla="*/ 146 h 512"/>
                <a:gd name="T106" fmla="*/ 0 w 439"/>
                <a:gd name="T107" fmla="*/ 11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9" h="512">
                  <a:moveTo>
                    <a:pt x="0" y="439"/>
                  </a:moveTo>
                  <a:cubicBezTo>
                    <a:pt x="0" y="390"/>
                    <a:pt x="0" y="390"/>
                    <a:pt x="0" y="390"/>
                  </a:cubicBezTo>
                  <a:cubicBezTo>
                    <a:pt x="23" y="406"/>
                    <a:pt x="54" y="418"/>
                    <a:pt x="93" y="427"/>
                  </a:cubicBezTo>
                  <a:cubicBezTo>
                    <a:pt x="132" y="435"/>
                    <a:pt x="174" y="439"/>
                    <a:pt x="219" y="439"/>
                  </a:cubicBezTo>
                  <a:cubicBezTo>
                    <a:pt x="265" y="439"/>
                    <a:pt x="307" y="435"/>
                    <a:pt x="346" y="427"/>
                  </a:cubicBezTo>
                  <a:cubicBezTo>
                    <a:pt x="385" y="418"/>
                    <a:pt x="416" y="406"/>
                    <a:pt x="439" y="390"/>
                  </a:cubicBezTo>
                  <a:cubicBezTo>
                    <a:pt x="439" y="439"/>
                    <a:pt x="439" y="439"/>
                    <a:pt x="439" y="439"/>
                  </a:cubicBezTo>
                  <a:cubicBezTo>
                    <a:pt x="439" y="452"/>
                    <a:pt x="429" y="464"/>
                    <a:pt x="409" y="475"/>
                  </a:cubicBezTo>
                  <a:cubicBezTo>
                    <a:pt x="390" y="487"/>
                    <a:pt x="363" y="496"/>
                    <a:pt x="329" y="502"/>
                  </a:cubicBezTo>
                  <a:cubicBezTo>
                    <a:pt x="296" y="509"/>
                    <a:pt x="259" y="512"/>
                    <a:pt x="219" y="512"/>
                  </a:cubicBezTo>
                  <a:cubicBezTo>
                    <a:pt x="180" y="512"/>
                    <a:pt x="143" y="509"/>
                    <a:pt x="109" y="502"/>
                  </a:cubicBezTo>
                  <a:cubicBezTo>
                    <a:pt x="76" y="496"/>
                    <a:pt x="49" y="487"/>
                    <a:pt x="29" y="475"/>
                  </a:cubicBezTo>
                  <a:cubicBezTo>
                    <a:pt x="10" y="464"/>
                    <a:pt x="0" y="452"/>
                    <a:pt x="0" y="439"/>
                  </a:cubicBezTo>
                  <a:close/>
                  <a:moveTo>
                    <a:pt x="0" y="329"/>
                  </a:moveTo>
                  <a:cubicBezTo>
                    <a:pt x="0" y="281"/>
                    <a:pt x="0" y="281"/>
                    <a:pt x="0" y="281"/>
                  </a:cubicBezTo>
                  <a:cubicBezTo>
                    <a:pt x="23" y="297"/>
                    <a:pt x="54" y="309"/>
                    <a:pt x="93" y="317"/>
                  </a:cubicBezTo>
                  <a:cubicBezTo>
                    <a:pt x="132" y="325"/>
                    <a:pt x="174" y="329"/>
                    <a:pt x="219" y="329"/>
                  </a:cubicBezTo>
                  <a:cubicBezTo>
                    <a:pt x="265" y="329"/>
                    <a:pt x="307" y="325"/>
                    <a:pt x="346" y="317"/>
                  </a:cubicBezTo>
                  <a:cubicBezTo>
                    <a:pt x="385" y="309"/>
                    <a:pt x="416" y="297"/>
                    <a:pt x="439" y="281"/>
                  </a:cubicBezTo>
                  <a:cubicBezTo>
                    <a:pt x="439" y="329"/>
                    <a:pt x="439" y="329"/>
                    <a:pt x="439" y="329"/>
                  </a:cubicBezTo>
                  <a:cubicBezTo>
                    <a:pt x="439" y="342"/>
                    <a:pt x="429" y="354"/>
                    <a:pt x="409" y="366"/>
                  </a:cubicBezTo>
                  <a:cubicBezTo>
                    <a:pt x="390" y="377"/>
                    <a:pt x="363" y="386"/>
                    <a:pt x="329" y="392"/>
                  </a:cubicBezTo>
                  <a:cubicBezTo>
                    <a:pt x="296" y="399"/>
                    <a:pt x="259" y="402"/>
                    <a:pt x="219" y="402"/>
                  </a:cubicBezTo>
                  <a:cubicBezTo>
                    <a:pt x="180" y="402"/>
                    <a:pt x="143" y="399"/>
                    <a:pt x="109" y="392"/>
                  </a:cubicBezTo>
                  <a:cubicBezTo>
                    <a:pt x="76" y="386"/>
                    <a:pt x="49" y="377"/>
                    <a:pt x="29" y="366"/>
                  </a:cubicBezTo>
                  <a:cubicBezTo>
                    <a:pt x="10" y="354"/>
                    <a:pt x="0" y="342"/>
                    <a:pt x="0" y="329"/>
                  </a:cubicBezTo>
                  <a:close/>
                  <a:moveTo>
                    <a:pt x="0" y="219"/>
                  </a:moveTo>
                  <a:cubicBezTo>
                    <a:pt x="0" y="171"/>
                    <a:pt x="0" y="171"/>
                    <a:pt x="0" y="171"/>
                  </a:cubicBezTo>
                  <a:cubicBezTo>
                    <a:pt x="23" y="187"/>
                    <a:pt x="54" y="199"/>
                    <a:pt x="93" y="207"/>
                  </a:cubicBezTo>
                  <a:cubicBezTo>
                    <a:pt x="132" y="215"/>
                    <a:pt x="174" y="219"/>
                    <a:pt x="219" y="219"/>
                  </a:cubicBezTo>
                  <a:cubicBezTo>
                    <a:pt x="265" y="219"/>
                    <a:pt x="307" y="215"/>
                    <a:pt x="346" y="207"/>
                  </a:cubicBezTo>
                  <a:cubicBezTo>
                    <a:pt x="385" y="199"/>
                    <a:pt x="416" y="187"/>
                    <a:pt x="439" y="171"/>
                  </a:cubicBezTo>
                  <a:cubicBezTo>
                    <a:pt x="439" y="219"/>
                    <a:pt x="439" y="219"/>
                    <a:pt x="439" y="219"/>
                  </a:cubicBezTo>
                  <a:cubicBezTo>
                    <a:pt x="439" y="233"/>
                    <a:pt x="429" y="245"/>
                    <a:pt x="409" y="256"/>
                  </a:cubicBezTo>
                  <a:cubicBezTo>
                    <a:pt x="390" y="267"/>
                    <a:pt x="363" y="276"/>
                    <a:pt x="329" y="283"/>
                  </a:cubicBezTo>
                  <a:cubicBezTo>
                    <a:pt x="296" y="289"/>
                    <a:pt x="259" y="293"/>
                    <a:pt x="219" y="293"/>
                  </a:cubicBezTo>
                  <a:cubicBezTo>
                    <a:pt x="180" y="293"/>
                    <a:pt x="143" y="289"/>
                    <a:pt x="109" y="283"/>
                  </a:cubicBezTo>
                  <a:cubicBezTo>
                    <a:pt x="76" y="276"/>
                    <a:pt x="49" y="267"/>
                    <a:pt x="29" y="256"/>
                  </a:cubicBezTo>
                  <a:cubicBezTo>
                    <a:pt x="10" y="245"/>
                    <a:pt x="0" y="233"/>
                    <a:pt x="0" y="219"/>
                  </a:cubicBezTo>
                  <a:close/>
                  <a:moveTo>
                    <a:pt x="0" y="110"/>
                  </a:moveTo>
                  <a:cubicBezTo>
                    <a:pt x="0" y="73"/>
                    <a:pt x="0" y="73"/>
                    <a:pt x="0" y="73"/>
                  </a:cubicBezTo>
                  <a:cubicBezTo>
                    <a:pt x="0" y="60"/>
                    <a:pt x="10" y="48"/>
                    <a:pt x="29" y="37"/>
                  </a:cubicBezTo>
                  <a:cubicBezTo>
                    <a:pt x="49" y="25"/>
                    <a:pt x="76" y="16"/>
                    <a:pt x="109" y="10"/>
                  </a:cubicBezTo>
                  <a:cubicBezTo>
                    <a:pt x="143" y="3"/>
                    <a:pt x="180" y="0"/>
                    <a:pt x="219" y="0"/>
                  </a:cubicBezTo>
                  <a:cubicBezTo>
                    <a:pt x="259" y="0"/>
                    <a:pt x="296" y="3"/>
                    <a:pt x="329" y="10"/>
                  </a:cubicBezTo>
                  <a:cubicBezTo>
                    <a:pt x="363" y="16"/>
                    <a:pt x="390" y="25"/>
                    <a:pt x="409" y="37"/>
                  </a:cubicBezTo>
                  <a:cubicBezTo>
                    <a:pt x="429" y="48"/>
                    <a:pt x="439" y="60"/>
                    <a:pt x="439" y="73"/>
                  </a:cubicBezTo>
                  <a:cubicBezTo>
                    <a:pt x="439" y="110"/>
                    <a:pt x="439" y="110"/>
                    <a:pt x="439" y="110"/>
                  </a:cubicBezTo>
                  <a:cubicBezTo>
                    <a:pt x="439" y="123"/>
                    <a:pt x="429" y="135"/>
                    <a:pt x="409" y="146"/>
                  </a:cubicBezTo>
                  <a:cubicBezTo>
                    <a:pt x="390" y="158"/>
                    <a:pt x="363" y="166"/>
                    <a:pt x="329" y="173"/>
                  </a:cubicBezTo>
                  <a:cubicBezTo>
                    <a:pt x="296" y="180"/>
                    <a:pt x="259" y="183"/>
                    <a:pt x="219" y="183"/>
                  </a:cubicBezTo>
                  <a:cubicBezTo>
                    <a:pt x="180" y="183"/>
                    <a:pt x="143" y="180"/>
                    <a:pt x="109" y="173"/>
                  </a:cubicBezTo>
                  <a:cubicBezTo>
                    <a:pt x="76" y="166"/>
                    <a:pt x="49" y="158"/>
                    <a:pt x="29" y="146"/>
                  </a:cubicBezTo>
                  <a:cubicBezTo>
                    <a:pt x="10" y="135"/>
                    <a:pt x="0" y="123"/>
                    <a:pt x="0" y="11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FFFFFF"/>
                </a:solidFill>
                <a:latin typeface="Calibri Light"/>
              </a:endParaRPr>
            </a:p>
          </p:txBody>
        </p:sp>
        <p:sp>
          <p:nvSpPr>
            <p:cNvPr id="186" name="Freeform 123"/>
            <p:cNvSpPr>
              <a:spLocks noEditPoints="1"/>
            </p:cNvSpPr>
            <p:nvPr/>
          </p:nvSpPr>
          <p:spPr bwMode="auto">
            <a:xfrm>
              <a:off x="7725821" y="6326838"/>
              <a:ext cx="320933" cy="373761"/>
            </a:xfrm>
            <a:custGeom>
              <a:avLst/>
              <a:gdLst>
                <a:gd name="T0" fmla="*/ 0 w 439"/>
                <a:gd name="T1" fmla="*/ 439 h 512"/>
                <a:gd name="T2" fmla="*/ 0 w 439"/>
                <a:gd name="T3" fmla="*/ 390 h 512"/>
                <a:gd name="T4" fmla="*/ 93 w 439"/>
                <a:gd name="T5" fmla="*/ 427 h 512"/>
                <a:gd name="T6" fmla="*/ 219 w 439"/>
                <a:gd name="T7" fmla="*/ 439 h 512"/>
                <a:gd name="T8" fmla="*/ 346 w 439"/>
                <a:gd name="T9" fmla="*/ 427 h 512"/>
                <a:gd name="T10" fmla="*/ 439 w 439"/>
                <a:gd name="T11" fmla="*/ 390 h 512"/>
                <a:gd name="T12" fmla="*/ 439 w 439"/>
                <a:gd name="T13" fmla="*/ 439 h 512"/>
                <a:gd name="T14" fmla="*/ 409 w 439"/>
                <a:gd name="T15" fmla="*/ 475 h 512"/>
                <a:gd name="T16" fmla="*/ 329 w 439"/>
                <a:gd name="T17" fmla="*/ 502 h 512"/>
                <a:gd name="T18" fmla="*/ 219 w 439"/>
                <a:gd name="T19" fmla="*/ 512 h 512"/>
                <a:gd name="T20" fmla="*/ 109 w 439"/>
                <a:gd name="T21" fmla="*/ 502 h 512"/>
                <a:gd name="T22" fmla="*/ 29 w 439"/>
                <a:gd name="T23" fmla="*/ 475 h 512"/>
                <a:gd name="T24" fmla="*/ 0 w 439"/>
                <a:gd name="T25" fmla="*/ 439 h 512"/>
                <a:gd name="T26" fmla="*/ 0 w 439"/>
                <a:gd name="T27" fmla="*/ 329 h 512"/>
                <a:gd name="T28" fmla="*/ 0 w 439"/>
                <a:gd name="T29" fmla="*/ 281 h 512"/>
                <a:gd name="T30" fmla="*/ 93 w 439"/>
                <a:gd name="T31" fmla="*/ 317 h 512"/>
                <a:gd name="T32" fmla="*/ 219 w 439"/>
                <a:gd name="T33" fmla="*/ 329 h 512"/>
                <a:gd name="T34" fmla="*/ 346 w 439"/>
                <a:gd name="T35" fmla="*/ 317 h 512"/>
                <a:gd name="T36" fmla="*/ 439 w 439"/>
                <a:gd name="T37" fmla="*/ 281 h 512"/>
                <a:gd name="T38" fmla="*/ 439 w 439"/>
                <a:gd name="T39" fmla="*/ 329 h 512"/>
                <a:gd name="T40" fmla="*/ 409 w 439"/>
                <a:gd name="T41" fmla="*/ 366 h 512"/>
                <a:gd name="T42" fmla="*/ 329 w 439"/>
                <a:gd name="T43" fmla="*/ 392 h 512"/>
                <a:gd name="T44" fmla="*/ 219 w 439"/>
                <a:gd name="T45" fmla="*/ 402 h 512"/>
                <a:gd name="T46" fmla="*/ 109 w 439"/>
                <a:gd name="T47" fmla="*/ 392 h 512"/>
                <a:gd name="T48" fmla="*/ 29 w 439"/>
                <a:gd name="T49" fmla="*/ 366 h 512"/>
                <a:gd name="T50" fmla="*/ 0 w 439"/>
                <a:gd name="T51" fmla="*/ 329 h 512"/>
                <a:gd name="T52" fmla="*/ 0 w 439"/>
                <a:gd name="T53" fmla="*/ 219 h 512"/>
                <a:gd name="T54" fmla="*/ 0 w 439"/>
                <a:gd name="T55" fmla="*/ 171 h 512"/>
                <a:gd name="T56" fmla="*/ 93 w 439"/>
                <a:gd name="T57" fmla="*/ 207 h 512"/>
                <a:gd name="T58" fmla="*/ 219 w 439"/>
                <a:gd name="T59" fmla="*/ 219 h 512"/>
                <a:gd name="T60" fmla="*/ 346 w 439"/>
                <a:gd name="T61" fmla="*/ 207 h 512"/>
                <a:gd name="T62" fmla="*/ 439 w 439"/>
                <a:gd name="T63" fmla="*/ 171 h 512"/>
                <a:gd name="T64" fmla="*/ 439 w 439"/>
                <a:gd name="T65" fmla="*/ 219 h 512"/>
                <a:gd name="T66" fmla="*/ 409 w 439"/>
                <a:gd name="T67" fmla="*/ 256 h 512"/>
                <a:gd name="T68" fmla="*/ 329 w 439"/>
                <a:gd name="T69" fmla="*/ 283 h 512"/>
                <a:gd name="T70" fmla="*/ 219 w 439"/>
                <a:gd name="T71" fmla="*/ 293 h 512"/>
                <a:gd name="T72" fmla="*/ 109 w 439"/>
                <a:gd name="T73" fmla="*/ 283 h 512"/>
                <a:gd name="T74" fmla="*/ 29 w 439"/>
                <a:gd name="T75" fmla="*/ 256 h 512"/>
                <a:gd name="T76" fmla="*/ 0 w 439"/>
                <a:gd name="T77" fmla="*/ 219 h 512"/>
                <a:gd name="T78" fmla="*/ 0 w 439"/>
                <a:gd name="T79" fmla="*/ 110 h 512"/>
                <a:gd name="T80" fmla="*/ 0 w 439"/>
                <a:gd name="T81" fmla="*/ 73 h 512"/>
                <a:gd name="T82" fmla="*/ 29 w 439"/>
                <a:gd name="T83" fmla="*/ 37 h 512"/>
                <a:gd name="T84" fmla="*/ 109 w 439"/>
                <a:gd name="T85" fmla="*/ 10 h 512"/>
                <a:gd name="T86" fmla="*/ 219 w 439"/>
                <a:gd name="T87" fmla="*/ 0 h 512"/>
                <a:gd name="T88" fmla="*/ 329 w 439"/>
                <a:gd name="T89" fmla="*/ 10 h 512"/>
                <a:gd name="T90" fmla="*/ 409 w 439"/>
                <a:gd name="T91" fmla="*/ 37 h 512"/>
                <a:gd name="T92" fmla="*/ 439 w 439"/>
                <a:gd name="T93" fmla="*/ 73 h 512"/>
                <a:gd name="T94" fmla="*/ 439 w 439"/>
                <a:gd name="T95" fmla="*/ 110 h 512"/>
                <a:gd name="T96" fmla="*/ 409 w 439"/>
                <a:gd name="T97" fmla="*/ 146 h 512"/>
                <a:gd name="T98" fmla="*/ 329 w 439"/>
                <a:gd name="T99" fmla="*/ 173 h 512"/>
                <a:gd name="T100" fmla="*/ 219 w 439"/>
                <a:gd name="T101" fmla="*/ 183 h 512"/>
                <a:gd name="T102" fmla="*/ 109 w 439"/>
                <a:gd name="T103" fmla="*/ 173 h 512"/>
                <a:gd name="T104" fmla="*/ 29 w 439"/>
                <a:gd name="T105" fmla="*/ 146 h 512"/>
                <a:gd name="T106" fmla="*/ 0 w 439"/>
                <a:gd name="T107" fmla="*/ 11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9" h="512">
                  <a:moveTo>
                    <a:pt x="0" y="439"/>
                  </a:moveTo>
                  <a:cubicBezTo>
                    <a:pt x="0" y="390"/>
                    <a:pt x="0" y="390"/>
                    <a:pt x="0" y="390"/>
                  </a:cubicBezTo>
                  <a:cubicBezTo>
                    <a:pt x="23" y="406"/>
                    <a:pt x="54" y="418"/>
                    <a:pt x="93" y="427"/>
                  </a:cubicBezTo>
                  <a:cubicBezTo>
                    <a:pt x="132" y="435"/>
                    <a:pt x="174" y="439"/>
                    <a:pt x="219" y="439"/>
                  </a:cubicBezTo>
                  <a:cubicBezTo>
                    <a:pt x="265" y="439"/>
                    <a:pt x="307" y="435"/>
                    <a:pt x="346" y="427"/>
                  </a:cubicBezTo>
                  <a:cubicBezTo>
                    <a:pt x="385" y="418"/>
                    <a:pt x="416" y="406"/>
                    <a:pt x="439" y="390"/>
                  </a:cubicBezTo>
                  <a:cubicBezTo>
                    <a:pt x="439" y="439"/>
                    <a:pt x="439" y="439"/>
                    <a:pt x="439" y="439"/>
                  </a:cubicBezTo>
                  <a:cubicBezTo>
                    <a:pt x="439" y="452"/>
                    <a:pt x="429" y="464"/>
                    <a:pt x="409" y="475"/>
                  </a:cubicBezTo>
                  <a:cubicBezTo>
                    <a:pt x="390" y="487"/>
                    <a:pt x="363" y="496"/>
                    <a:pt x="329" y="502"/>
                  </a:cubicBezTo>
                  <a:cubicBezTo>
                    <a:pt x="296" y="509"/>
                    <a:pt x="259" y="512"/>
                    <a:pt x="219" y="512"/>
                  </a:cubicBezTo>
                  <a:cubicBezTo>
                    <a:pt x="180" y="512"/>
                    <a:pt x="143" y="509"/>
                    <a:pt x="109" y="502"/>
                  </a:cubicBezTo>
                  <a:cubicBezTo>
                    <a:pt x="76" y="496"/>
                    <a:pt x="49" y="487"/>
                    <a:pt x="29" y="475"/>
                  </a:cubicBezTo>
                  <a:cubicBezTo>
                    <a:pt x="10" y="464"/>
                    <a:pt x="0" y="452"/>
                    <a:pt x="0" y="439"/>
                  </a:cubicBezTo>
                  <a:close/>
                  <a:moveTo>
                    <a:pt x="0" y="329"/>
                  </a:moveTo>
                  <a:cubicBezTo>
                    <a:pt x="0" y="281"/>
                    <a:pt x="0" y="281"/>
                    <a:pt x="0" y="281"/>
                  </a:cubicBezTo>
                  <a:cubicBezTo>
                    <a:pt x="23" y="297"/>
                    <a:pt x="54" y="309"/>
                    <a:pt x="93" y="317"/>
                  </a:cubicBezTo>
                  <a:cubicBezTo>
                    <a:pt x="132" y="325"/>
                    <a:pt x="174" y="329"/>
                    <a:pt x="219" y="329"/>
                  </a:cubicBezTo>
                  <a:cubicBezTo>
                    <a:pt x="265" y="329"/>
                    <a:pt x="307" y="325"/>
                    <a:pt x="346" y="317"/>
                  </a:cubicBezTo>
                  <a:cubicBezTo>
                    <a:pt x="385" y="309"/>
                    <a:pt x="416" y="297"/>
                    <a:pt x="439" y="281"/>
                  </a:cubicBezTo>
                  <a:cubicBezTo>
                    <a:pt x="439" y="329"/>
                    <a:pt x="439" y="329"/>
                    <a:pt x="439" y="329"/>
                  </a:cubicBezTo>
                  <a:cubicBezTo>
                    <a:pt x="439" y="342"/>
                    <a:pt x="429" y="354"/>
                    <a:pt x="409" y="366"/>
                  </a:cubicBezTo>
                  <a:cubicBezTo>
                    <a:pt x="390" y="377"/>
                    <a:pt x="363" y="386"/>
                    <a:pt x="329" y="392"/>
                  </a:cubicBezTo>
                  <a:cubicBezTo>
                    <a:pt x="296" y="399"/>
                    <a:pt x="259" y="402"/>
                    <a:pt x="219" y="402"/>
                  </a:cubicBezTo>
                  <a:cubicBezTo>
                    <a:pt x="180" y="402"/>
                    <a:pt x="143" y="399"/>
                    <a:pt x="109" y="392"/>
                  </a:cubicBezTo>
                  <a:cubicBezTo>
                    <a:pt x="76" y="386"/>
                    <a:pt x="49" y="377"/>
                    <a:pt x="29" y="366"/>
                  </a:cubicBezTo>
                  <a:cubicBezTo>
                    <a:pt x="10" y="354"/>
                    <a:pt x="0" y="342"/>
                    <a:pt x="0" y="329"/>
                  </a:cubicBezTo>
                  <a:close/>
                  <a:moveTo>
                    <a:pt x="0" y="219"/>
                  </a:moveTo>
                  <a:cubicBezTo>
                    <a:pt x="0" y="171"/>
                    <a:pt x="0" y="171"/>
                    <a:pt x="0" y="171"/>
                  </a:cubicBezTo>
                  <a:cubicBezTo>
                    <a:pt x="23" y="187"/>
                    <a:pt x="54" y="199"/>
                    <a:pt x="93" y="207"/>
                  </a:cubicBezTo>
                  <a:cubicBezTo>
                    <a:pt x="132" y="215"/>
                    <a:pt x="174" y="219"/>
                    <a:pt x="219" y="219"/>
                  </a:cubicBezTo>
                  <a:cubicBezTo>
                    <a:pt x="265" y="219"/>
                    <a:pt x="307" y="215"/>
                    <a:pt x="346" y="207"/>
                  </a:cubicBezTo>
                  <a:cubicBezTo>
                    <a:pt x="385" y="199"/>
                    <a:pt x="416" y="187"/>
                    <a:pt x="439" y="171"/>
                  </a:cubicBezTo>
                  <a:cubicBezTo>
                    <a:pt x="439" y="219"/>
                    <a:pt x="439" y="219"/>
                    <a:pt x="439" y="219"/>
                  </a:cubicBezTo>
                  <a:cubicBezTo>
                    <a:pt x="439" y="233"/>
                    <a:pt x="429" y="245"/>
                    <a:pt x="409" y="256"/>
                  </a:cubicBezTo>
                  <a:cubicBezTo>
                    <a:pt x="390" y="267"/>
                    <a:pt x="363" y="276"/>
                    <a:pt x="329" y="283"/>
                  </a:cubicBezTo>
                  <a:cubicBezTo>
                    <a:pt x="296" y="289"/>
                    <a:pt x="259" y="293"/>
                    <a:pt x="219" y="293"/>
                  </a:cubicBezTo>
                  <a:cubicBezTo>
                    <a:pt x="180" y="293"/>
                    <a:pt x="143" y="289"/>
                    <a:pt x="109" y="283"/>
                  </a:cubicBezTo>
                  <a:cubicBezTo>
                    <a:pt x="76" y="276"/>
                    <a:pt x="49" y="267"/>
                    <a:pt x="29" y="256"/>
                  </a:cubicBezTo>
                  <a:cubicBezTo>
                    <a:pt x="10" y="245"/>
                    <a:pt x="0" y="233"/>
                    <a:pt x="0" y="219"/>
                  </a:cubicBezTo>
                  <a:close/>
                  <a:moveTo>
                    <a:pt x="0" y="110"/>
                  </a:moveTo>
                  <a:cubicBezTo>
                    <a:pt x="0" y="73"/>
                    <a:pt x="0" y="73"/>
                    <a:pt x="0" y="73"/>
                  </a:cubicBezTo>
                  <a:cubicBezTo>
                    <a:pt x="0" y="60"/>
                    <a:pt x="10" y="48"/>
                    <a:pt x="29" y="37"/>
                  </a:cubicBezTo>
                  <a:cubicBezTo>
                    <a:pt x="49" y="25"/>
                    <a:pt x="76" y="16"/>
                    <a:pt x="109" y="10"/>
                  </a:cubicBezTo>
                  <a:cubicBezTo>
                    <a:pt x="143" y="3"/>
                    <a:pt x="180" y="0"/>
                    <a:pt x="219" y="0"/>
                  </a:cubicBezTo>
                  <a:cubicBezTo>
                    <a:pt x="259" y="0"/>
                    <a:pt x="296" y="3"/>
                    <a:pt x="329" y="10"/>
                  </a:cubicBezTo>
                  <a:cubicBezTo>
                    <a:pt x="363" y="16"/>
                    <a:pt x="390" y="25"/>
                    <a:pt x="409" y="37"/>
                  </a:cubicBezTo>
                  <a:cubicBezTo>
                    <a:pt x="429" y="48"/>
                    <a:pt x="439" y="60"/>
                    <a:pt x="439" y="73"/>
                  </a:cubicBezTo>
                  <a:cubicBezTo>
                    <a:pt x="439" y="110"/>
                    <a:pt x="439" y="110"/>
                    <a:pt x="439" y="110"/>
                  </a:cubicBezTo>
                  <a:cubicBezTo>
                    <a:pt x="439" y="123"/>
                    <a:pt x="429" y="135"/>
                    <a:pt x="409" y="146"/>
                  </a:cubicBezTo>
                  <a:cubicBezTo>
                    <a:pt x="390" y="158"/>
                    <a:pt x="363" y="166"/>
                    <a:pt x="329" y="173"/>
                  </a:cubicBezTo>
                  <a:cubicBezTo>
                    <a:pt x="296" y="180"/>
                    <a:pt x="259" y="183"/>
                    <a:pt x="219" y="183"/>
                  </a:cubicBezTo>
                  <a:cubicBezTo>
                    <a:pt x="180" y="183"/>
                    <a:pt x="143" y="180"/>
                    <a:pt x="109" y="173"/>
                  </a:cubicBezTo>
                  <a:cubicBezTo>
                    <a:pt x="76" y="166"/>
                    <a:pt x="49" y="158"/>
                    <a:pt x="29" y="146"/>
                  </a:cubicBezTo>
                  <a:cubicBezTo>
                    <a:pt x="10" y="135"/>
                    <a:pt x="0" y="123"/>
                    <a:pt x="0" y="11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FFFFFF"/>
                </a:solidFill>
                <a:latin typeface="Calibri Light"/>
              </a:endParaRPr>
            </a:p>
          </p:txBody>
        </p:sp>
      </p:grpSp>
      <p:sp>
        <p:nvSpPr>
          <p:cNvPr id="187" name="AutoShape 94"/>
          <p:cNvSpPr>
            <a:spLocks/>
          </p:cNvSpPr>
          <p:nvPr/>
        </p:nvSpPr>
        <p:spPr bwMode="auto">
          <a:xfrm>
            <a:off x="21314590" y="5790059"/>
            <a:ext cx="515866" cy="64239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71" y="9829"/>
                </a:moveTo>
                <a:cubicBezTo>
                  <a:pt x="20671" y="9939"/>
                  <a:pt x="20995" y="10131"/>
                  <a:pt x="21232" y="10408"/>
                </a:cubicBezTo>
                <a:cubicBezTo>
                  <a:pt x="21481" y="10681"/>
                  <a:pt x="21599" y="11001"/>
                  <a:pt x="21599" y="11358"/>
                </a:cubicBezTo>
                <a:lnTo>
                  <a:pt x="21599" y="19987"/>
                </a:lnTo>
                <a:cubicBezTo>
                  <a:pt x="21599" y="20419"/>
                  <a:pt x="21398" y="20796"/>
                  <a:pt x="21002" y="21116"/>
                </a:cubicBezTo>
                <a:cubicBezTo>
                  <a:pt x="20606" y="21438"/>
                  <a:pt x="20138" y="21599"/>
                  <a:pt x="19598" y="21599"/>
                </a:cubicBezTo>
                <a:lnTo>
                  <a:pt x="2016" y="21599"/>
                </a:lnTo>
                <a:cubicBezTo>
                  <a:pt x="1476" y="21599"/>
                  <a:pt x="1004" y="21438"/>
                  <a:pt x="604" y="21116"/>
                </a:cubicBezTo>
                <a:cubicBezTo>
                  <a:pt x="198" y="20796"/>
                  <a:pt x="0" y="20419"/>
                  <a:pt x="0" y="19987"/>
                </a:cubicBezTo>
                <a:lnTo>
                  <a:pt x="0" y="11358"/>
                </a:lnTo>
                <a:cubicBezTo>
                  <a:pt x="0" y="11001"/>
                  <a:pt x="122" y="10681"/>
                  <a:pt x="367" y="10408"/>
                </a:cubicBezTo>
                <a:cubicBezTo>
                  <a:pt x="619" y="10131"/>
                  <a:pt x="939" y="9938"/>
                  <a:pt x="1346" y="9829"/>
                </a:cubicBezTo>
                <a:lnTo>
                  <a:pt x="1346" y="7566"/>
                </a:lnTo>
                <a:cubicBezTo>
                  <a:pt x="1346" y="6530"/>
                  <a:pt x="1591" y="5551"/>
                  <a:pt x="2084" y="4632"/>
                </a:cubicBezTo>
                <a:cubicBezTo>
                  <a:pt x="2581" y="3711"/>
                  <a:pt x="3254" y="2908"/>
                  <a:pt x="4108" y="2219"/>
                </a:cubicBezTo>
                <a:cubicBezTo>
                  <a:pt x="4968" y="1531"/>
                  <a:pt x="5973" y="990"/>
                  <a:pt x="7125" y="593"/>
                </a:cubicBezTo>
                <a:cubicBezTo>
                  <a:pt x="8281" y="198"/>
                  <a:pt x="9509" y="0"/>
                  <a:pt x="10809" y="0"/>
                </a:cubicBezTo>
                <a:cubicBezTo>
                  <a:pt x="12105" y="0"/>
                  <a:pt x="13329" y="198"/>
                  <a:pt x="14478" y="593"/>
                </a:cubicBezTo>
                <a:cubicBezTo>
                  <a:pt x="15630" y="990"/>
                  <a:pt x="16634" y="1531"/>
                  <a:pt x="17495" y="2219"/>
                </a:cubicBezTo>
                <a:cubicBezTo>
                  <a:pt x="18355" y="2908"/>
                  <a:pt x="19036" y="3714"/>
                  <a:pt x="19533" y="4641"/>
                </a:cubicBezTo>
                <a:cubicBezTo>
                  <a:pt x="20022" y="5562"/>
                  <a:pt x="20271" y="6538"/>
                  <a:pt x="20271" y="7566"/>
                </a:cubicBezTo>
                <a:lnTo>
                  <a:pt x="20271" y="9829"/>
                </a:lnTo>
                <a:close/>
                <a:moveTo>
                  <a:pt x="16202" y="7566"/>
                </a:moveTo>
                <a:cubicBezTo>
                  <a:pt x="16202" y="6961"/>
                  <a:pt x="16062" y="6394"/>
                  <a:pt x="15781" y="5870"/>
                </a:cubicBezTo>
                <a:cubicBezTo>
                  <a:pt x="15496" y="5349"/>
                  <a:pt x="15108" y="4894"/>
                  <a:pt x="14614" y="4508"/>
                </a:cubicBezTo>
                <a:cubicBezTo>
                  <a:pt x="14125" y="4123"/>
                  <a:pt x="13545" y="3817"/>
                  <a:pt x="12886" y="3593"/>
                </a:cubicBezTo>
                <a:cubicBezTo>
                  <a:pt x="12224" y="3365"/>
                  <a:pt x="11532" y="3253"/>
                  <a:pt x="10809" y="3253"/>
                </a:cubicBezTo>
                <a:cubicBezTo>
                  <a:pt x="10049" y="3253"/>
                  <a:pt x="9347" y="3365"/>
                  <a:pt x="8706" y="3593"/>
                </a:cubicBezTo>
                <a:cubicBezTo>
                  <a:pt x="8061" y="3817"/>
                  <a:pt x="7489" y="4123"/>
                  <a:pt x="6988" y="4508"/>
                </a:cubicBezTo>
                <a:cubicBezTo>
                  <a:pt x="6488" y="4894"/>
                  <a:pt x="6099" y="5352"/>
                  <a:pt x="5818" y="5879"/>
                </a:cubicBezTo>
                <a:cubicBezTo>
                  <a:pt x="5537" y="6406"/>
                  <a:pt x="5397" y="6970"/>
                  <a:pt x="5397" y="7566"/>
                </a:cubicBezTo>
                <a:lnTo>
                  <a:pt x="5397" y="9717"/>
                </a:lnTo>
                <a:lnTo>
                  <a:pt x="16202" y="9717"/>
                </a:lnTo>
                <a:lnTo>
                  <a:pt x="16202" y="7566"/>
                </a:lnTo>
                <a:close/>
                <a:moveTo>
                  <a:pt x="11964" y="15409"/>
                </a:moveTo>
                <a:cubicBezTo>
                  <a:pt x="12296" y="15245"/>
                  <a:pt x="12569" y="15020"/>
                  <a:pt x="12782" y="14744"/>
                </a:cubicBezTo>
                <a:cubicBezTo>
                  <a:pt x="12990" y="14462"/>
                  <a:pt x="13098" y="14159"/>
                  <a:pt x="13098" y="13840"/>
                </a:cubicBezTo>
                <a:cubicBezTo>
                  <a:pt x="13098" y="13333"/>
                  <a:pt x="12875" y="12898"/>
                  <a:pt x="12429" y="12530"/>
                </a:cubicBezTo>
                <a:cubicBezTo>
                  <a:pt x="11979" y="12161"/>
                  <a:pt x="11439" y="11980"/>
                  <a:pt x="10809" y="11980"/>
                </a:cubicBezTo>
                <a:cubicBezTo>
                  <a:pt x="10175" y="11980"/>
                  <a:pt x="9638" y="12161"/>
                  <a:pt x="9188" y="12530"/>
                </a:cubicBezTo>
                <a:cubicBezTo>
                  <a:pt x="8738" y="12898"/>
                  <a:pt x="8515" y="13333"/>
                  <a:pt x="8515" y="13840"/>
                </a:cubicBezTo>
                <a:cubicBezTo>
                  <a:pt x="8515" y="14159"/>
                  <a:pt x="8616" y="14462"/>
                  <a:pt x="8825" y="14744"/>
                </a:cubicBezTo>
                <a:cubicBezTo>
                  <a:pt x="9033" y="15020"/>
                  <a:pt x="9300" y="15233"/>
                  <a:pt x="9638" y="15383"/>
                </a:cubicBezTo>
                <a:lnTo>
                  <a:pt x="8515" y="19339"/>
                </a:lnTo>
                <a:lnTo>
                  <a:pt x="13098" y="19339"/>
                </a:lnTo>
                <a:lnTo>
                  <a:pt x="11964" y="15409"/>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188" name="Freeform 102"/>
          <p:cNvSpPr>
            <a:spLocks noChangeArrowheads="1"/>
          </p:cNvSpPr>
          <p:nvPr/>
        </p:nvSpPr>
        <p:spPr bwMode="auto">
          <a:xfrm>
            <a:off x="10678592" y="5788318"/>
            <a:ext cx="702106" cy="627542"/>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9" name="AutoShape 61"/>
          <p:cNvSpPr>
            <a:spLocks/>
          </p:cNvSpPr>
          <p:nvPr/>
        </p:nvSpPr>
        <p:spPr bwMode="auto">
          <a:xfrm>
            <a:off x="14257102" y="5795994"/>
            <a:ext cx="591742" cy="59189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5"/>
                  <a:pt x="21335" y="314"/>
                </a:cubicBezTo>
                <a:cubicBezTo>
                  <a:pt x="21511" y="528"/>
                  <a:pt x="21599" y="781"/>
                  <a:pt x="21599" y="1069"/>
                </a:cubicBezTo>
                <a:lnTo>
                  <a:pt x="21599" y="4117"/>
                </a:lnTo>
                <a:cubicBezTo>
                  <a:pt x="21599" y="4411"/>
                  <a:pt x="21511" y="4661"/>
                  <a:pt x="21335" y="4872"/>
                </a:cubicBezTo>
                <a:cubicBezTo>
                  <a:pt x="21161" y="5084"/>
                  <a:pt x="20943" y="5189"/>
                  <a:pt x="20684" y="5189"/>
                </a:cubicBezTo>
                <a:lnTo>
                  <a:pt x="891" y="5189"/>
                </a:lnTo>
                <a:cubicBezTo>
                  <a:pt x="646" y="5189"/>
                  <a:pt x="438" y="5084"/>
                  <a:pt x="261" y="4872"/>
                </a:cubicBezTo>
                <a:cubicBezTo>
                  <a:pt x="88" y="4661"/>
                  <a:pt x="0" y="4411"/>
                  <a:pt x="0" y="4117"/>
                </a:cubicBezTo>
                <a:lnTo>
                  <a:pt x="0" y="1069"/>
                </a:lnTo>
                <a:cubicBezTo>
                  <a:pt x="0" y="781"/>
                  <a:pt x="88" y="528"/>
                  <a:pt x="261" y="314"/>
                </a:cubicBezTo>
                <a:cubicBezTo>
                  <a:pt x="438" y="105"/>
                  <a:pt x="646" y="0"/>
                  <a:pt x="891" y="0"/>
                </a:cubicBezTo>
                <a:lnTo>
                  <a:pt x="20684" y="0"/>
                </a:lnTo>
                <a:close/>
                <a:moveTo>
                  <a:pt x="20684" y="8212"/>
                </a:moveTo>
                <a:cubicBezTo>
                  <a:pt x="20941" y="8212"/>
                  <a:pt x="21159" y="8318"/>
                  <a:pt x="21335" y="8526"/>
                </a:cubicBezTo>
                <a:cubicBezTo>
                  <a:pt x="21511" y="8741"/>
                  <a:pt x="21599" y="8987"/>
                  <a:pt x="21599" y="9266"/>
                </a:cubicBezTo>
                <a:lnTo>
                  <a:pt x="21599" y="12292"/>
                </a:lnTo>
                <a:cubicBezTo>
                  <a:pt x="21599" y="12597"/>
                  <a:pt x="21511" y="12858"/>
                  <a:pt x="21335" y="13070"/>
                </a:cubicBezTo>
                <a:cubicBezTo>
                  <a:pt x="21161" y="13281"/>
                  <a:pt x="20943" y="13387"/>
                  <a:pt x="20684" y="13387"/>
                </a:cubicBezTo>
                <a:lnTo>
                  <a:pt x="891" y="13387"/>
                </a:lnTo>
                <a:cubicBezTo>
                  <a:pt x="646" y="13387"/>
                  <a:pt x="438" y="13281"/>
                  <a:pt x="261" y="13070"/>
                </a:cubicBezTo>
                <a:cubicBezTo>
                  <a:pt x="88" y="12859"/>
                  <a:pt x="0" y="12597"/>
                  <a:pt x="0" y="12292"/>
                </a:cubicBezTo>
                <a:lnTo>
                  <a:pt x="0" y="9266"/>
                </a:lnTo>
                <a:cubicBezTo>
                  <a:pt x="0" y="8976"/>
                  <a:pt x="88" y="8729"/>
                  <a:pt x="261" y="8520"/>
                </a:cubicBezTo>
                <a:cubicBezTo>
                  <a:pt x="438" y="8315"/>
                  <a:pt x="646" y="8212"/>
                  <a:pt x="891" y="8212"/>
                </a:cubicBezTo>
                <a:lnTo>
                  <a:pt x="20684" y="8212"/>
                </a:lnTo>
                <a:close/>
                <a:moveTo>
                  <a:pt x="20684" y="16410"/>
                </a:moveTo>
                <a:cubicBezTo>
                  <a:pt x="20941" y="16410"/>
                  <a:pt x="21159" y="16515"/>
                  <a:pt x="21335" y="16724"/>
                </a:cubicBezTo>
                <a:cubicBezTo>
                  <a:pt x="21511" y="16938"/>
                  <a:pt x="21599" y="17188"/>
                  <a:pt x="21599" y="17479"/>
                </a:cubicBezTo>
                <a:lnTo>
                  <a:pt x="21599" y="20527"/>
                </a:lnTo>
                <a:cubicBezTo>
                  <a:pt x="21599" y="20821"/>
                  <a:pt x="21511" y="21071"/>
                  <a:pt x="21335" y="21282"/>
                </a:cubicBezTo>
                <a:cubicBezTo>
                  <a:pt x="21161" y="21491"/>
                  <a:pt x="20943" y="21599"/>
                  <a:pt x="20684" y="21599"/>
                </a:cubicBezTo>
                <a:lnTo>
                  <a:pt x="891" y="21599"/>
                </a:lnTo>
                <a:cubicBezTo>
                  <a:pt x="646" y="21599"/>
                  <a:pt x="438" y="21491"/>
                  <a:pt x="261" y="21282"/>
                </a:cubicBezTo>
                <a:cubicBezTo>
                  <a:pt x="88" y="21071"/>
                  <a:pt x="0" y="20821"/>
                  <a:pt x="0" y="20527"/>
                </a:cubicBezTo>
                <a:lnTo>
                  <a:pt x="0" y="17479"/>
                </a:lnTo>
                <a:cubicBezTo>
                  <a:pt x="0" y="17188"/>
                  <a:pt x="88" y="16938"/>
                  <a:pt x="261" y="16724"/>
                </a:cubicBezTo>
                <a:cubicBezTo>
                  <a:pt x="438" y="16515"/>
                  <a:pt x="646" y="16410"/>
                  <a:pt x="891" y="16410"/>
                </a:cubicBezTo>
                <a:lnTo>
                  <a:pt x="20684" y="16410"/>
                </a:lnTo>
                <a:close/>
                <a:moveTo>
                  <a:pt x="20520" y="9704"/>
                </a:moveTo>
                <a:lnTo>
                  <a:pt x="8810" y="9704"/>
                </a:lnTo>
                <a:lnTo>
                  <a:pt x="8810" y="11869"/>
                </a:lnTo>
                <a:lnTo>
                  <a:pt x="20520" y="11869"/>
                </a:lnTo>
                <a:lnTo>
                  <a:pt x="20520" y="9704"/>
                </a:lnTo>
                <a:close/>
                <a:moveTo>
                  <a:pt x="20520" y="17916"/>
                </a:moveTo>
                <a:lnTo>
                  <a:pt x="12409" y="17916"/>
                </a:lnTo>
                <a:lnTo>
                  <a:pt x="12409" y="20066"/>
                </a:lnTo>
                <a:lnTo>
                  <a:pt x="20520" y="20066"/>
                </a:lnTo>
                <a:lnTo>
                  <a:pt x="20520" y="17916"/>
                </a:lnTo>
                <a:close/>
                <a:moveTo>
                  <a:pt x="20520" y="1533"/>
                </a:moveTo>
                <a:lnTo>
                  <a:pt x="16003" y="1533"/>
                </a:lnTo>
                <a:lnTo>
                  <a:pt x="16003" y="3683"/>
                </a:lnTo>
                <a:lnTo>
                  <a:pt x="20520" y="3683"/>
                </a:lnTo>
                <a:lnTo>
                  <a:pt x="20520" y="1533"/>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190" name="AutoShape 34"/>
          <p:cNvSpPr>
            <a:spLocks/>
          </p:cNvSpPr>
          <p:nvPr/>
        </p:nvSpPr>
        <p:spPr bwMode="auto">
          <a:xfrm>
            <a:off x="17738527" y="5759068"/>
            <a:ext cx="691918" cy="6948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4" y="0"/>
                </a:moveTo>
                <a:cubicBezTo>
                  <a:pt x="12264" y="0"/>
                  <a:pt x="13649" y="287"/>
                  <a:pt x="14957" y="861"/>
                </a:cubicBezTo>
                <a:cubicBezTo>
                  <a:pt x="16265" y="1434"/>
                  <a:pt x="17412" y="2210"/>
                  <a:pt x="18398" y="3198"/>
                </a:cubicBezTo>
                <a:cubicBezTo>
                  <a:pt x="19387" y="4186"/>
                  <a:pt x="20167" y="5332"/>
                  <a:pt x="20738" y="6645"/>
                </a:cubicBezTo>
                <a:cubicBezTo>
                  <a:pt x="21311" y="7958"/>
                  <a:pt x="21599" y="9341"/>
                  <a:pt x="21599" y="10801"/>
                </a:cubicBezTo>
                <a:cubicBezTo>
                  <a:pt x="21599" y="12280"/>
                  <a:pt x="21311" y="13669"/>
                  <a:pt x="20738" y="14971"/>
                </a:cubicBezTo>
                <a:cubicBezTo>
                  <a:pt x="20167" y="16272"/>
                  <a:pt x="19387" y="17413"/>
                  <a:pt x="18398" y="18401"/>
                </a:cubicBezTo>
                <a:cubicBezTo>
                  <a:pt x="17412" y="19386"/>
                  <a:pt x="16265" y="20171"/>
                  <a:pt x="14957" y="20738"/>
                </a:cubicBezTo>
                <a:cubicBezTo>
                  <a:pt x="13649" y="21312"/>
                  <a:pt x="12264" y="21599"/>
                  <a:pt x="10804" y="21599"/>
                </a:cubicBezTo>
                <a:cubicBezTo>
                  <a:pt x="9326" y="21599"/>
                  <a:pt x="7936" y="21312"/>
                  <a:pt x="6633" y="20738"/>
                </a:cubicBezTo>
                <a:cubicBezTo>
                  <a:pt x="5328" y="20171"/>
                  <a:pt x="4184" y="19386"/>
                  <a:pt x="3195" y="18401"/>
                </a:cubicBezTo>
                <a:cubicBezTo>
                  <a:pt x="2209" y="17413"/>
                  <a:pt x="1429" y="16272"/>
                  <a:pt x="856" y="14971"/>
                </a:cubicBezTo>
                <a:cubicBezTo>
                  <a:pt x="285" y="13669"/>
                  <a:pt x="0" y="12280"/>
                  <a:pt x="0" y="10801"/>
                </a:cubicBezTo>
                <a:cubicBezTo>
                  <a:pt x="0" y="9341"/>
                  <a:pt x="285" y="7958"/>
                  <a:pt x="856" y="6645"/>
                </a:cubicBezTo>
                <a:cubicBezTo>
                  <a:pt x="1429" y="5332"/>
                  <a:pt x="2209" y="4186"/>
                  <a:pt x="3195" y="3198"/>
                </a:cubicBezTo>
                <a:cubicBezTo>
                  <a:pt x="4184" y="2210"/>
                  <a:pt x="5328" y="1434"/>
                  <a:pt x="6633" y="861"/>
                </a:cubicBezTo>
                <a:cubicBezTo>
                  <a:pt x="7936" y="285"/>
                  <a:pt x="9326" y="0"/>
                  <a:pt x="10804" y="0"/>
                </a:cubicBezTo>
                <a:moveTo>
                  <a:pt x="6450" y="2241"/>
                </a:moveTo>
                <a:cubicBezTo>
                  <a:pt x="6133" y="2258"/>
                  <a:pt x="5783" y="2408"/>
                  <a:pt x="5393" y="2687"/>
                </a:cubicBezTo>
                <a:cubicBezTo>
                  <a:pt x="5006" y="2969"/>
                  <a:pt x="4627" y="3294"/>
                  <a:pt x="4257" y="3658"/>
                </a:cubicBezTo>
                <a:cubicBezTo>
                  <a:pt x="3890" y="4028"/>
                  <a:pt x="3548" y="4409"/>
                  <a:pt x="3237" y="4793"/>
                </a:cubicBezTo>
                <a:cubicBezTo>
                  <a:pt x="2927" y="5186"/>
                  <a:pt x="2684" y="5505"/>
                  <a:pt x="2514" y="5753"/>
                </a:cubicBezTo>
                <a:lnTo>
                  <a:pt x="2568" y="5753"/>
                </a:lnTo>
                <a:cubicBezTo>
                  <a:pt x="2604" y="5753"/>
                  <a:pt x="2661" y="5742"/>
                  <a:pt x="2737" y="5716"/>
                </a:cubicBezTo>
                <a:cubicBezTo>
                  <a:pt x="2814" y="5688"/>
                  <a:pt x="2850" y="5728"/>
                  <a:pt x="2850" y="5838"/>
                </a:cubicBezTo>
                <a:cubicBezTo>
                  <a:pt x="2850" y="5875"/>
                  <a:pt x="2839" y="5920"/>
                  <a:pt x="2811" y="5979"/>
                </a:cubicBezTo>
                <a:cubicBezTo>
                  <a:pt x="2783" y="6035"/>
                  <a:pt x="2833" y="6069"/>
                  <a:pt x="2961" y="6069"/>
                </a:cubicBezTo>
                <a:cubicBezTo>
                  <a:pt x="2997" y="6069"/>
                  <a:pt x="3020" y="6041"/>
                  <a:pt x="3028" y="5985"/>
                </a:cubicBezTo>
                <a:cubicBezTo>
                  <a:pt x="3037" y="5931"/>
                  <a:pt x="3051" y="5931"/>
                  <a:pt x="3068" y="5985"/>
                </a:cubicBezTo>
                <a:lnTo>
                  <a:pt x="3122" y="6199"/>
                </a:lnTo>
                <a:lnTo>
                  <a:pt x="3122" y="6227"/>
                </a:lnTo>
                <a:cubicBezTo>
                  <a:pt x="3122" y="6267"/>
                  <a:pt x="3099" y="6295"/>
                  <a:pt x="3054" y="6312"/>
                </a:cubicBezTo>
                <a:cubicBezTo>
                  <a:pt x="3011" y="6326"/>
                  <a:pt x="2997" y="6354"/>
                  <a:pt x="3014" y="6394"/>
                </a:cubicBezTo>
                <a:cubicBezTo>
                  <a:pt x="3051" y="6428"/>
                  <a:pt x="3093" y="6442"/>
                  <a:pt x="3141" y="6442"/>
                </a:cubicBezTo>
                <a:lnTo>
                  <a:pt x="3271" y="6442"/>
                </a:lnTo>
                <a:lnTo>
                  <a:pt x="3325" y="6417"/>
                </a:lnTo>
                <a:lnTo>
                  <a:pt x="3353" y="6394"/>
                </a:lnTo>
                <a:cubicBezTo>
                  <a:pt x="3353" y="6442"/>
                  <a:pt x="3379" y="6481"/>
                  <a:pt x="3432" y="6504"/>
                </a:cubicBezTo>
                <a:cubicBezTo>
                  <a:pt x="3489" y="6532"/>
                  <a:pt x="3534" y="6544"/>
                  <a:pt x="3568" y="6544"/>
                </a:cubicBezTo>
                <a:lnTo>
                  <a:pt x="3596" y="6544"/>
                </a:lnTo>
                <a:cubicBezTo>
                  <a:pt x="3596" y="6558"/>
                  <a:pt x="3576" y="6575"/>
                  <a:pt x="3543" y="6592"/>
                </a:cubicBezTo>
                <a:cubicBezTo>
                  <a:pt x="3506" y="6614"/>
                  <a:pt x="3506" y="6642"/>
                  <a:pt x="3543" y="6673"/>
                </a:cubicBezTo>
                <a:lnTo>
                  <a:pt x="3853" y="6730"/>
                </a:lnTo>
                <a:lnTo>
                  <a:pt x="3853" y="6758"/>
                </a:lnTo>
                <a:lnTo>
                  <a:pt x="4043" y="7148"/>
                </a:lnTo>
                <a:cubicBezTo>
                  <a:pt x="4043" y="7182"/>
                  <a:pt x="4028" y="7232"/>
                  <a:pt x="4003" y="7280"/>
                </a:cubicBezTo>
                <a:cubicBezTo>
                  <a:pt x="3975" y="7337"/>
                  <a:pt x="3944" y="7365"/>
                  <a:pt x="3907" y="7365"/>
                </a:cubicBezTo>
                <a:cubicBezTo>
                  <a:pt x="3870" y="7365"/>
                  <a:pt x="3856" y="7354"/>
                  <a:pt x="3867" y="7326"/>
                </a:cubicBezTo>
                <a:cubicBezTo>
                  <a:pt x="3876" y="7297"/>
                  <a:pt x="3879" y="7263"/>
                  <a:pt x="3879" y="7232"/>
                </a:cubicBezTo>
                <a:cubicBezTo>
                  <a:pt x="3879" y="7193"/>
                  <a:pt x="3870" y="7159"/>
                  <a:pt x="3853" y="7134"/>
                </a:cubicBezTo>
                <a:cubicBezTo>
                  <a:pt x="3836" y="7105"/>
                  <a:pt x="3769" y="7094"/>
                  <a:pt x="3650" y="7094"/>
                </a:cubicBezTo>
                <a:cubicBezTo>
                  <a:pt x="3633" y="7094"/>
                  <a:pt x="3608" y="7100"/>
                  <a:pt x="3582" y="7105"/>
                </a:cubicBezTo>
                <a:cubicBezTo>
                  <a:pt x="3554" y="7117"/>
                  <a:pt x="3551" y="7139"/>
                  <a:pt x="3568" y="7176"/>
                </a:cubicBezTo>
                <a:lnTo>
                  <a:pt x="3732" y="7523"/>
                </a:lnTo>
                <a:lnTo>
                  <a:pt x="3771" y="7551"/>
                </a:lnTo>
                <a:lnTo>
                  <a:pt x="3800" y="7580"/>
                </a:lnTo>
                <a:cubicBezTo>
                  <a:pt x="3709" y="7580"/>
                  <a:pt x="3647" y="7690"/>
                  <a:pt x="3616" y="7904"/>
                </a:cubicBezTo>
                <a:cubicBezTo>
                  <a:pt x="3585" y="8119"/>
                  <a:pt x="3568" y="8274"/>
                  <a:pt x="3568" y="8362"/>
                </a:cubicBezTo>
                <a:lnTo>
                  <a:pt x="3622" y="8610"/>
                </a:lnTo>
                <a:lnTo>
                  <a:pt x="3650" y="8686"/>
                </a:lnTo>
                <a:lnTo>
                  <a:pt x="3650" y="8743"/>
                </a:lnTo>
                <a:lnTo>
                  <a:pt x="3596" y="9002"/>
                </a:lnTo>
                <a:lnTo>
                  <a:pt x="3989" y="9581"/>
                </a:lnTo>
                <a:lnTo>
                  <a:pt x="4071" y="9581"/>
                </a:lnTo>
                <a:cubicBezTo>
                  <a:pt x="4088" y="9618"/>
                  <a:pt x="4079" y="9652"/>
                  <a:pt x="4043" y="9691"/>
                </a:cubicBezTo>
                <a:cubicBezTo>
                  <a:pt x="4006" y="9725"/>
                  <a:pt x="3997" y="9762"/>
                  <a:pt x="4014" y="9796"/>
                </a:cubicBezTo>
                <a:lnTo>
                  <a:pt x="4125" y="9906"/>
                </a:lnTo>
                <a:cubicBezTo>
                  <a:pt x="4125" y="9993"/>
                  <a:pt x="4142" y="10061"/>
                  <a:pt x="4178" y="10098"/>
                </a:cubicBezTo>
                <a:cubicBezTo>
                  <a:pt x="4212" y="10143"/>
                  <a:pt x="4272" y="10197"/>
                  <a:pt x="4353" y="10270"/>
                </a:cubicBezTo>
                <a:cubicBezTo>
                  <a:pt x="4334" y="10380"/>
                  <a:pt x="4427" y="10479"/>
                  <a:pt x="4630" y="10572"/>
                </a:cubicBezTo>
                <a:cubicBezTo>
                  <a:pt x="4834" y="10668"/>
                  <a:pt x="4961" y="10733"/>
                  <a:pt x="5017" y="10773"/>
                </a:cubicBezTo>
                <a:cubicBezTo>
                  <a:pt x="5088" y="10976"/>
                  <a:pt x="5178" y="11179"/>
                  <a:pt x="5286" y="11382"/>
                </a:cubicBezTo>
                <a:cubicBezTo>
                  <a:pt x="5393" y="11588"/>
                  <a:pt x="5526" y="11758"/>
                  <a:pt x="5679" y="11908"/>
                </a:cubicBezTo>
                <a:lnTo>
                  <a:pt x="5707" y="12094"/>
                </a:lnTo>
                <a:cubicBezTo>
                  <a:pt x="5707" y="12111"/>
                  <a:pt x="5684" y="12133"/>
                  <a:pt x="5639" y="12150"/>
                </a:cubicBezTo>
                <a:cubicBezTo>
                  <a:pt x="5594" y="12167"/>
                  <a:pt x="5588" y="12195"/>
                  <a:pt x="5625" y="12227"/>
                </a:cubicBezTo>
                <a:lnTo>
                  <a:pt x="5842" y="12325"/>
                </a:lnTo>
                <a:cubicBezTo>
                  <a:pt x="5876" y="12289"/>
                  <a:pt x="5924" y="12325"/>
                  <a:pt x="5984" y="12433"/>
                </a:cubicBezTo>
                <a:cubicBezTo>
                  <a:pt x="6040" y="12543"/>
                  <a:pt x="6088" y="12613"/>
                  <a:pt x="6125" y="12647"/>
                </a:cubicBezTo>
                <a:lnTo>
                  <a:pt x="6097" y="12729"/>
                </a:lnTo>
                <a:lnTo>
                  <a:pt x="6261" y="12961"/>
                </a:lnTo>
                <a:lnTo>
                  <a:pt x="6342" y="12989"/>
                </a:lnTo>
                <a:lnTo>
                  <a:pt x="6396" y="12879"/>
                </a:lnTo>
                <a:cubicBezTo>
                  <a:pt x="6359" y="12788"/>
                  <a:pt x="6297" y="12667"/>
                  <a:pt x="6207" y="12520"/>
                </a:cubicBezTo>
                <a:cubicBezTo>
                  <a:pt x="6116" y="12370"/>
                  <a:pt x="6023" y="12226"/>
                  <a:pt x="5930" y="12088"/>
                </a:cubicBezTo>
                <a:cubicBezTo>
                  <a:pt x="5834" y="11947"/>
                  <a:pt x="5755" y="11826"/>
                  <a:pt x="5693" y="11710"/>
                </a:cubicBezTo>
                <a:cubicBezTo>
                  <a:pt x="5628" y="11600"/>
                  <a:pt x="5597" y="11532"/>
                  <a:pt x="5597" y="11515"/>
                </a:cubicBezTo>
                <a:cubicBezTo>
                  <a:pt x="5597" y="11492"/>
                  <a:pt x="5588" y="11422"/>
                  <a:pt x="5571" y="11295"/>
                </a:cubicBezTo>
                <a:cubicBezTo>
                  <a:pt x="5551" y="11168"/>
                  <a:pt x="5534" y="11097"/>
                  <a:pt x="5517" y="11069"/>
                </a:cubicBezTo>
                <a:cubicBezTo>
                  <a:pt x="5571" y="11103"/>
                  <a:pt x="5639" y="11137"/>
                  <a:pt x="5721" y="11168"/>
                </a:cubicBezTo>
                <a:cubicBezTo>
                  <a:pt x="5800" y="11202"/>
                  <a:pt x="5868" y="11235"/>
                  <a:pt x="5922" y="11267"/>
                </a:cubicBezTo>
                <a:cubicBezTo>
                  <a:pt x="5958" y="11492"/>
                  <a:pt x="6046" y="11676"/>
                  <a:pt x="6187" y="11809"/>
                </a:cubicBezTo>
                <a:cubicBezTo>
                  <a:pt x="6326" y="11947"/>
                  <a:pt x="6450" y="12099"/>
                  <a:pt x="6557" y="12272"/>
                </a:cubicBezTo>
                <a:cubicBezTo>
                  <a:pt x="6520" y="12305"/>
                  <a:pt x="6520" y="12325"/>
                  <a:pt x="6557" y="12337"/>
                </a:cubicBezTo>
                <a:cubicBezTo>
                  <a:pt x="6594" y="12348"/>
                  <a:pt x="6625" y="12354"/>
                  <a:pt x="6653" y="12354"/>
                </a:cubicBezTo>
                <a:cubicBezTo>
                  <a:pt x="6687" y="12387"/>
                  <a:pt x="6707" y="12452"/>
                  <a:pt x="6707" y="12543"/>
                </a:cubicBezTo>
                <a:cubicBezTo>
                  <a:pt x="6834" y="12684"/>
                  <a:pt x="6998" y="12884"/>
                  <a:pt x="7199" y="13138"/>
                </a:cubicBezTo>
                <a:cubicBezTo>
                  <a:pt x="7402" y="13384"/>
                  <a:pt x="7504" y="13584"/>
                  <a:pt x="7504" y="13731"/>
                </a:cubicBezTo>
                <a:lnTo>
                  <a:pt x="7504" y="13754"/>
                </a:lnTo>
                <a:lnTo>
                  <a:pt x="7450" y="13949"/>
                </a:lnTo>
                <a:cubicBezTo>
                  <a:pt x="7504" y="14090"/>
                  <a:pt x="7597" y="14205"/>
                  <a:pt x="7727" y="14290"/>
                </a:cubicBezTo>
                <a:cubicBezTo>
                  <a:pt x="7857" y="14378"/>
                  <a:pt x="7987" y="14443"/>
                  <a:pt x="8114" y="14499"/>
                </a:cubicBezTo>
                <a:lnTo>
                  <a:pt x="8168" y="14499"/>
                </a:lnTo>
                <a:cubicBezTo>
                  <a:pt x="8349" y="14592"/>
                  <a:pt x="8532" y="14685"/>
                  <a:pt x="8721" y="14790"/>
                </a:cubicBezTo>
                <a:cubicBezTo>
                  <a:pt x="8911" y="14897"/>
                  <a:pt x="9106" y="14985"/>
                  <a:pt x="9304" y="15055"/>
                </a:cubicBezTo>
                <a:lnTo>
                  <a:pt x="9614" y="14863"/>
                </a:lnTo>
                <a:cubicBezTo>
                  <a:pt x="9688" y="14886"/>
                  <a:pt x="9764" y="14928"/>
                  <a:pt x="9846" y="15002"/>
                </a:cubicBezTo>
                <a:cubicBezTo>
                  <a:pt x="9925" y="15072"/>
                  <a:pt x="10018" y="15154"/>
                  <a:pt x="10123" y="15250"/>
                </a:cubicBezTo>
                <a:cubicBezTo>
                  <a:pt x="10225" y="15343"/>
                  <a:pt x="10346" y="15431"/>
                  <a:pt x="10487" y="15513"/>
                </a:cubicBezTo>
                <a:cubicBezTo>
                  <a:pt x="10626" y="15597"/>
                  <a:pt x="10787" y="15645"/>
                  <a:pt x="10968" y="15662"/>
                </a:cubicBezTo>
                <a:cubicBezTo>
                  <a:pt x="11092" y="15575"/>
                  <a:pt x="11157" y="15597"/>
                  <a:pt x="11157" y="15727"/>
                </a:cubicBezTo>
                <a:lnTo>
                  <a:pt x="11157" y="15784"/>
                </a:lnTo>
                <a:lnTo>
                  <a:pt x="11496" y="16193"/>
                </a:lnTo>
                <a:lnTo>
                  <a:pt x="11550" y="16391"/>
                </a:lnTo>
                <a:cubicBezTo>
                  <a:pt x="11640" y="16444"/>
                  <a:pt x="11731" y="16512"/>
                  <a:pt x="11827" y="16594"/>
                </a:cubicBezTo>
                <a:cubicBezTo>
                  <a:pt x="11920" y="16676"/>
                  <a:pt x="11996" y="16766"/>
                  <a:pt x="12050" y="16865"/>
                </a:cubicBezTo>
                <a:lnTo>
                  <a:pt x="12103" y="16865"/>
                </a:lnTo>
                <a:cubicBezTo>
                  <a:pt x="12194" y="16865"/>
                  <a:pt x="12267" y="16907"/>
                  <a:pt x="12327" y="16986"/>
                </a:cubicBezTo>
                <a:cubicBezTo>
                  <a:pt x="12386" y="17068"/>
                  <a:pt x="12459" y="17108"/>
                  <a:pt x="12550" y="17108"/>
                </a:cubicBezTo>
                <a:cubicBezTo>
                  <a:pt x="12604" y="17108"/>
                  <a:pt x="12632" y="17079"/>
                  <a:pt x="12632" y="17029"/>
                </a:cubicBezTo>
                <a:cubicBezTo>
                  <a:pt x="12632" y="16902"/>
                  <a:pt x="12640" y="16820"/>
                  <a:pt x="12657" y="16777"/>
                </a:cubicBezTo>
                <a:cubicBezTo>
                  <a:pt x="12674" y="16738"/>
                  <a:pt x="12700" y="16710"/>
                  <a:pt x="12725" y="16704"/>
                </a:cubicBezTo>
                <a:cubicBezTo>
                  <a:pt x="12753" y="16693"/>
                  <a:pt x="12782" y="16687"/>
                  <a:pt x="12807" y="16687"/>
                </a:cubicBezTo>
                <a:cubicBezTo>
                  <a:pt x="12835" y="16687"/>
                  <a:pt x="12849" y="16670"/>
                  <a:pt x="12849" y="16633"/>
                </a:cubicBezTo>
                <a:lnTo>
                  <a:pt x="12793" y="16554"/>
                </a:lnTo>
                <a:cubicBezTo>
                  <a:pt x="12756" y="16554"/>
                  <a:pt x="12731" y="16577"/>
                  <a:pt x="12714" y="16622"/>
                </a:cubicBezTo>
                <a:cubicBezTo>
                  <a:pt x="12694" y="16667"/>
                  <a:pt x="12669" y="16670"/>
                  <a:pt x="12632" y="16633"/>
                </a:cubicBezTo>
                <a:lnTo>
                  <a:pt x="12440" y="16743"/>
                </a:lnTo>
                <a:lnTo>
                  <a:pt x="12211" y="16687"/>
                </a:lnTo>
                <a:lnTo>
                  <a:pt x="11889" y="16136"/>
                </a:lnTo>
                <a:lnTo>
                  <a:pt x="11996" y="15366"/>
                </a:lnTo>
                <a:cubicBezTo>
                  <a:pt x="12013" y="15332"/>
                  <a:pt x="11979" y="15287"/>
                  <a:pt x="11894" y="15244"/>
                </a:cubicBezTo>
                <a:cubicBezTo>
                  <a:pt x="11807" y="15199"/>
                  <a:pt x="11784" y="15154"/>
                  <a:pt x="11818" y="15112"/>
                </a:cubicBezTo>
                <a:cubicBezTo>
                  <a:pt x="11694" y="15032"/>
                  <a:pt x="11541" y="15001"/>
                  <a:pt x="11360" y="15001"/>
                </a:cubicBezTo>
                <a:cubicBezTo>
                  <a:pt x="11324" y="15001"/>
                  <a:pt x="11230" y="15013"/>
                  <a:pt x="11083" y="15038"/>
                </a:cubicBezTo>
                <a:cubicBezTo>
                  <a:pt x="10934" y="15066"/>
                  <a:pt x="10857" y="15055"/>
                  <a:pt x="10857" y="15001"/>
                </a:cubicBezTo>
                <a:cubicBezTo>
                  <a:pt x="10857" y="14945"/>
                  <a:pt x="10872" y="14874"/>
                  <a:pt x="10900" y="14784"/>
                </a:cubicBezTo>
                <a:cubicBezTo>
                  <a:pt x="10925" y="14691"/>
                  <a:pt x="10959" y="14598"/>
                  <a:pt x="10993" y="14493"/>
                </a:cubicBezTo>
                <a:cubicBezTo>
                  <a:pt x="11030" y="14389"/>
                  <a:pt x="11058" y="14301"/>
                  <a:pt x="11075" y="14228"/>
                </a:cubicBezTo>
                <a:cubicBezTo>
                  <a:pt x="11092" y="14157"/>
                  <a:pt x="11103" y="14112"/>
                  <a:pt x="11103" y="14095"/>
                </a:cubicBezTo>
                <a:lnTo>
                  <a:pt x="11278" y="13731"/>
                </a:lnTo>
                <a:lnTo>
                  <a:pt x="11239" y="13677"/>
                </a:lnTo>
                <a:lnTo>
                  <a:pt x="11021" y="13621"/>
                </a:lnTo>
                <a:cubicBezTo>
                  <a:pt x="10985" y="13621"/>
                  <a:pt x="10925" y="13649"/>
                  <a:pt x="10846" y="13706"/>
                </a:cubicBezTo>
                <a:cubicBezTo>
                  <a:pt x="10764" y="13754"/>
                  <a:pt x="10685" y="13821"/>
                  <a:pt x="10609" y="13898"/>
                </a:cubicBezTo>
                <a:cubicBezTo>
                  <a:pt x="10533" y="13974"/>
                  <a:pt x="10468" y="14053"/>
                  <a:pt x="10414" y="14123"/>
                </a:cubicBezTo>
                <a:cubicBezTo>
                  <a:pt x="10360" y="14197"/>
                  <a:pt x="10332" y="14256"/>
                  <a:pt x="10332" y="14313"/>
                </a:cubicBezTo>
                <a:lnTo>
                  <a:pt x="9724" y="14442"/>
                </a:lnTo>
                <a:cubicBezTo>
                  <a:pt x="9597" y="14442"/>
                  <a:pt x="9493" y="14394"/>
                  <a:pt x="9411" y="14284"/>
                </a:cubicBezTo>
                <a:cubicBezTo>
                  <a:pt x="9377" y="14140"/>
                  <a:pt x="9301" y="13979"/>
                  <a:pt x="9182" y="13804"/>
                </a:cubicBezTo>
                <a:cubicBezTo>
                  <a:pt x="9066" y="13627"/>
                  <a:pt x="9007" y="13474"/>
                  <a:pt x="9007" y="13336"/>
                </a:cubicBezTo>
                <a:cubicBezTo>
                  <a:pt x="9007" y="13132"/>
                  <a:pt x="9041" y="12938"/>
                  <a:pt x="9114" y="12757"/>
                </a:cubicBezTo>
                <a:cubicBezTo>
                  <a:pt x="9188" y="12576"/>
                  <a:pt x="9159" y="12382"/>
                  <a:pt x="9032" y="12178"/>
                </a:cubicBezTo>
                <a:cubicBezTo>
                  <a:pt x="9052" y="12178"/>
                  <a:pt x="9075" y="12167"/>
                  <a:pt x="9100" y="12150"/>
                </a:cubicBezTo>
                <a:cubicBezTo>
                  <a:pt x="9128" y="12133"/>
                  <a:pt x="9134" y="12105"/>
                  <a:pt x="9114" y="12068"/>
                </a:cubicBezTo>
                <a:lnTo>
                  <a:pt x="9275" y="11879"/>
                </a:lnTo>
                <a:lnTo>
                  <a:pt x="9303" y="11851"/>
                </a:lnTo>
                <a:lnTo>
                  <a:pt x="9329" y="11879"/>
                </a:lnTo>
                <a:cubicBezTo>
                  <a:pt x="9456" y="11786"/>
                  <a:pt x="9623" y="11758"/>
                  <a:pt x="9832" y="11786"/>
                </a:cubicBezTo>
                <a:cubicBezTo>
                  <a:pt x="10038" y="11809"/>
                  <a:pt x="10168" y="11746"/>
                  <a:pt x="10225" y="11594"/>
                </a:cubicBezTo>
                <a:lnTo>
                  <a:pt x="10439" y="11769"/>
                </a:lnTo>
                <a:cubicBezTo>
                  <a:pt x="10476" y="11786"/>
                  <a:pt x="10516" y="11769"/>
                  <a:pt x="10561" y="11710"/>
                </a:cubicBezTo>
                <a:cubicBezTo>
                  <a:pt x="10606" y="11653"/>
                  <a:pt x="10629" y="11605"/>
                  <a:pt x="10629" y="11566"/>
                </a:cubicBezTo>
                <a:lnTo>
                  <a:pt x="10521" y="11515"/>
                </a:lnTo>
                <a:lnTo>
                  <a:pt x="11050" y="11377"/>
                </a:lnTo>
                <a:lnTo>
                  <a:pt x="11075" y="11461"/>
                </a:lnTo>
                <a:lnTo>
                  <a:pt x="11332" y="11433"/>
                </a:lnTo>
                <a:lnTo>
                  <a:pt x="11629" y="11619"/>
                </a:lnTo>
                <a:cubicBezTo>
                  <a:pt x="11665" y="11619"/>
                  <a:pt x="11702" y="11600"/>
                  <a:pt x="11739" y="11554"/>
                </a:cubicBezTo>
                <a:cubicBezTo>
                  <a:pt x="11776" y="11509"/>
                  <a:pt x="11815" y="11504"/>
                  <a:pt x="11860" y="11537"/>
                </a:cubicBezTo>
                <a:lnTo>
                  <a:pt x="12132" y="11825"/>
                </a:lnTo>
                <a:cubicBezTo>
                  <a:pt x="12095" y="11896"/>
                  <a:pt x="12089" y="11952"/>
                  <a:pt x="12118" y="11984"/>
                </a:cubicBezTo>
                <a:cubicBezTo>
                  <a:pt x="12143" y="12023"/>
                  <a:pt x="12157" y="12057"/>
                  <a:pt x="12157" y="12094"/>
                </a:cubicBezTo>
                <a:cubicBezTo>
                  <a:pt x="12157" y="12150"/>
                  <a:pt x="12205" y="12271"/>
                  <a:pt x="12298" y="12463"/>
                </a:cubicBezTo>
                <a:cubicBezTo>
                  <a:pt x="12394" y="12658"/>
                  <a:pt x="12479" y="12757"/>
                  <a:pt x="12550" y="12757"/>
                </a:cubicBezTo>
                <a:cubicBezTo>
                  <a:pt x="12640" y="12757"/>
                  <a:pt x="12680" y="12698"/>
                  <a:pt x="12671" y="12582"/>
                </a:cubicBezTo>
                <a:cubicBezTo>
                  <a:pt x="12663" y="12466"/>
                  <a:pt x="12657" y="12390"/>
                  <a:pt x="12657" y="12356"/>
                </a:cubicBezTo>
                <a:cubicBezTo>
                  <a:pt x="12657" y="12176"/>
                  <a:pt x="12620" y="11998"/>
                  <a:pt x="12550" y="11828"/>
                </a:cubicBezTo>
                <a:cubicBezTo>
                  <a:pt x="12479" y="11656"/>
                  <a:pt x="12409" y="11481"/>
                  <a:pt x="12346" y="11298"/>
                </a:cubicBezTo>
                <a:lnTo>
                  <a:pt x="12346" y="11221"/>
                </a:lnTo>
                <a:cubicBezTo>
                  <a:pt x="12346" y="11128"/>
                  <a:pt x="12403" y="11049"/>
                  <a:pt x="12516" y="10984"/>
                </a:cubicBezTo>
                <a:cubicBezTo>
                  <a:pt x="12629" y="10911"/>
                  <a:pt x="12685" y="10874"/>
                  <a:pt x="12685" y="10851"/>
                </a:cubicBezTo>
                <a:cubicBezTo>
                  <a:pt x="12776" y="10781"/>
                  <a:pt x="12878" y="10707"/>
                  <a:pt x="12991" y="10637"/>
                </a:cubicBezTo>
                <a:cubicBezTo>
                  <a:pt x="13101" y="10563"/>
                  <a:pt x="13186" y="10482"/>
                  <a:pt x="13239" y="10383"/>
                </a:cubicBezTo>
                <a:lnTo>
                  <a:pt x="13347" y="10163"/>
                </a:lnTo>
                <a:lnTo>
                  <a:pt x="13347" y="10030"/>
                </a:lnTo>
                <a:lnTo>
                  <a:pt x="13429" y="10030"/>
                </a:lnTo>
                <a:cubicBezTo>
                  <a:pt x="13465" y="10030"/>
                  <a:pt x="13482" y="10002"/>
                  <a:pt x="13482" y="9948"/>
                </a:cubicBezTo>
                <a:cubicBezTo>
                  <a:pt x="13482" y="9931"/>
                  <a:pt x="13471" y="9914"/>
                  <a:pt x="13443" y="9903"/>
                </a:cubicBezTo>
                <a:cubicBezTo>
                  <a:pt x="13414" y="9886"/>
                  <a:pt x="13383" y="9863"/>
                  <a:pt x="13347" y="9827"/>
                </a:cubicBezTo>
                <a:cubicBezTo>
                  <a:pt x="13313" y="9810"/>
                  <a:pt x="13276" y="9782"/>
                  <a:pt x="13239" y="9742"/>
                </a:cubicBezTo>
                <a:lnTo>
                  <a:pt x="13321" y="9694"/>
                </a:lnTo>
                <a:cubicBezTo>
                  <a:pt x="13358" y="9638"/>
                  <a:pt x="13383" y="9573"/>
                  <a:pt x="13403" y="9491"/>
                </a:cubicBezTo>
                <a:cubicBezTo>
                  <a:pt x="13420" y="9406"/>
                  <a:pt x="13412" y="9335"/>
                  <a:pt x="13375" y="9273"/>
                </a:cubicBezTo>
                <a:lnTo>
                  <a:pt x="13578" y="9163"/>
                </a:lnTo>
                <a:cubicBezTo>
                  <a:pt x="13558" y="9220"/>
                  <a:pt x="13578" y="9254"/>
                  <a:pt x="13632" y="9273"/>
                </a:cubicBezTo>
                <a:cubicBezTo>
                  <a:pt x="13686" y="9290"/>
                  <a:pt x="13731" y="9290"/>
                  <a:pt x="13768" y="9273"/>
                </a:cubicBezTo>
                <a:lnTo>
                  <a:pt x="13903" y="9053"/>
                </a:lnTo>
                <a:cubicBezTo>
                  <a:pt x="13866" y="8966"/>
                  <a:pt x="13844" y="8932"/>
                  <a:pt x="13835" y="8960"/>
                </a:cubicBezTo>
                <a:cubicBezTo>
                  <a:pt x="13827" y="8988"/>
                  <a:pt x="13850" y="8960"/>
                  <a:pt x="13903" y="8867"/>
                </a:cubicBezTo>
                <a:cubicBezTo>
                  <a:pt x="13994" y="8833"/>
                  <a:pt x="14081" y="8788"/>
                  <a:pt x="14166" y="8740"/>
                </a:cubicBezTo>
                <a:cubicBezTo>
                  <a:pt x="14254" y="8689"/>
                  <a:pt x="14338" y="8664"/>
                  <a:pt x="14432" y="8664"/>
                </a:cubicBezTo>
                <a:cubicBezTo>
                  <a:pt x="14448" y="8683"/>
                  <a:pt x="14465" y="8689"/>
                  <a:pt x="14485" y="8689"/>
                </a:cubicBezTo>
                <a:cubicBezTo>
                  <a:pt x="14539" y="8689"/>
                  <a:pt x="14564" y="8683"/>
                  <a:pt x="14564" y="8664"/>
                </a:cubicBezTo>
                <a:cubicBezTo>
                  <a:pt x="14564" y="8573"/>
                  <a:pt x="14547" y="8520"/>
                  <a:pt x="14511" y="8503"/>
                </a:cubicBezTo>
                <a:lnTo>
                  <a:pt x="14675" y="8167"/>
                </a:lnTo>
                <a:cubicBezTo>
                  <a:pt x="14799" y="8167"/>
                  <a:pt x="14895" y="8110"/>
                  <a:pt x="14957" y="8000"/>
                </a:cubicBezTo>
                <a:lnTo>
                  <a:pt x="15203" y="7972"/>
                </a:lnTo>
                <a:cubicBezTo>
                  <a:pt x="15257" y="7958"/>
                  <a:pt x="15282" y="7924"/>
                  <a:pt x="15282" y="7867"/>
                </a:cubicBezTo>
                <a:lnTo>
                  <a:pt x="15282" y="7842"/>
                </a:lnTo>
                <a:lnTo>
                  <a:pt x="15757" y="7704"/>
                </a:lnTo>
                <a:lnTo>
                  <a:pt x="15810" y="7554"/>
                </a:lnTo>
                <a:lnTo>
                  <a:pt x="15675" y="7368"/>
                </a:lnTo>
                <a:cubicBezTo>
                  <a:pt x="15692" y="7368"/>
                  <a:pt x="15700" y="7351"/>
                  <a:pt x="15700" y="7311"/>
                </a:cubicBezTo>
                <a:cubicBezTo>
                  <a:pt x="15700" y="7277"/>
                  <a:pt x="15683" y="7252"/>
                  <a:pt x="15646" y="7235"/>
                </a:cubicBezTo>
                <a:cubicBezTo>
                  <a:pt x="15613" y="7212"/>
                  <a:pt x="15579" y="7195"/>
                  <a:pt x="15553" y="7179"/>
                </a:cubicBezTo>
                <a:cubicBezTo>
                  <a:pt x="15525" y="7162"/>
                  <a:pt x="15494" y="7142"/>
                  <a:pt x="15457" y="7125"/>
                </a:cubicBezTo>
                <a:lnTo>
                  <a:pt x="15403" y="7150"/>
                </a:lnTo>
                <a:lnTo>
                  <a:pt x="15457" y="7125"/>
                </a:lnTo>
                <a:lnTo>
                  <a:pt x="15539" y="7125"/>
                </a:lnTo>
                <a:lnTo>
                  <a:pt x="15714" y="7125"/>
                </a:lnTo>
                <a:cubicBezTo>
                  <a:pt x="15796" y="7125"/>
                  <a:pt x="15836" y="7085"/>
                  <a:pt x="15836" y="7003"/>
                </a:cubicBezTo>
                <a:cubicBezTo>
                  <a:pt x="15836" y="6893"/>
                  <a:pt x="15774" y="6837"/>
                  <a:pt x="15646" y="6837"/>
                </a:cubicBezTo>
                <a:cubicBezTo>
                  <a:pt x="15485" y="6837"/>
                  <a:pt x="15299" y="6877"/>
                  <a:pt x="15087" y="6953"/>
                </a:cubicBezTo>
                <a:cubicBezTo>
                  <a:pt x="14875" y="7029"/>
                  <a:pt x="14728" y="7162"/>
                  <a:pt x="14646" y="7339"/>
                </a:cubicBezTo>
                <a:lnTo>
                  <a:pt x="14457" y="7450"/>
                </a:lnTo>
                <a:lnTo>
                  <a:pt x="14700" y="7207"/>
                </a:lnTo>
                <a:lnTo>
                  <a:pt x="14739" y="7125"/>
                </a:lnTo>
                <a:cubicBezTo>
                  <a:pt x="14739" y="7085"/>
                  <a:pt x="14697" y="7063"/>
                  <a:pt x="14612" y="7046"/>
                </a:cubicBezTo>
                <a:cubicBezTo>
                  <a:pt x="14528" y="7035"/>
                  <a:pt x="14502" y="7029"/>
                  <a:pt x="14539" y="7029"/>
                </a:cubicBezTo>
                <a:cubicBezTo>
                  <a:pt x="14700" y="7029"/>
                  <a:pt x="14824" y="7015"/>
                  <a:pt x="14909" y="6975"/>
                </a:cubicBezTo>
                <a:cubicBezTo>
                  <a:pt x="14997" y="6936"/>
                  <a:pt x="15067" y="6899"/>
                  <a:pt x="15121" y="6854"/>
                </a:cubicBezTo>
                <a:cubicBezTo>
                  <a:pt x="15175" y="6809"/>
                  <a:pt x="15231" y="6766"/>
                  <a:pt x="15288" y="6715"/>
                </a:cubicBezTo>
                <a:cubicBezTo>
                  <a:pt x="15347" y="6670"/>
                  <a:pt x="15432" y="6634"/>
                  <a:pt x="15539" y="6594"/>
                </a:cubicBezTo>
                <a:cubicBezTo>
                  <a:pt x="15745" y="6634"/>
                  <a:pt x="15946" y="6645"/>
                  <a:pt x="16135" y="6622"/>
                </a:cubicBezTo>
                <a:cubicBezTo>
                  <a:pt x="16322" y="6605"/>
                  <a:pt x="16522" y="6594"/>
                  <a:pt x="16729" y="6594"/>
                </a:cubicBezTo>
                <a:cubicBezTo>
                  <a:pt x="16785" y="6560"/>
                  <a:pt x="16839" y="6523"/>
                  <a:pt x="16892" y="6484"/>
                </a:cubicBezTo>
                <a:cubicBezTo>
                  <a:pt x="16946" y="6439"/>
                  <a:pt x="16980" y="6396"/>
                  <a:pt x="17000" y="6340"/>
                </a:cubicBezTo>
                <a:lnTo>
                  <a:pt x="17311" y="6286"/>
                </a:lnTo>
                <a:cubicBezTo>
                  <a:pt x="17347" y="6323"/>
                  <a:pt x="17401" y="6315"/>
                  <a:pt x="17474" y="6258"/>
                </a:cubicBezTo>
                <a:cubicBezTo>
                  <a:pt x="17545" y="6202"/>
                  <a:pt x="17582" y="6159"/>
                  <a:pt x="17582" y="6125"/>
                </a:cubicBezTo>
                <a:cubicBezTo>
                  <a:pt x="17582" y="6032"/>
                  <a:pt x="17531" y="5976"/>
                  <a:pt x="17432" y="5950"/>
                </a:cubicBezTo>
                <a:cubicBezTo>
                  <a:pt x="17333" y="5922"/>
                  <a:pt x="17282" y="5854"/>
                  <a:pt x="17282" y="5755"/>
                </a:cubicBezTo>
                <a:cubicBezTo>
                  <a:pt x="17282" y="5738"/>
                  <a:pt x="17288" y="5713"/>
                  <a:pt x="17296" y="5679"/>
                </a:cubicBezTo>
                <a:cubicBezTo>
                  <a:pt x="17308" y="5640"/>
                  <a:pt x="17294" y="5623"/>
                  <a:pt x="17257" y="5623"/>
                </a:cubicBezTo>
                <a:cubicBezTo>
                  <a:pt x="17203" y="5623"/>
                  <a:pt x="17116" y="5651"/>
                  <a:pt x="16994" y="5707"/>
                </a:cubicBezTo>
                <a:cubicBezTo>
                  <a:pt x="16870" y="5758"/>
                  <a:pt x="16785" y="5806"/>
                  <a:pt x="16729" y="5840"/>
                </a:cubicBezTo>
                <a:cubicBezTo>
                  <a:pt x="16692" y="5854"/>
                  <a:pt x="16672" y="5854"/>
                  <a:pt x="16661" y="5829"/>
                </a:cubicBezTo>
                <a:cubicBezTo>
                  <a:pt x="16652" y="5801"/>
                  <a:pt x="16649" y="5767"/>
                  <a:pt x="16649" y="5730"/>
                </a:cubicBezTo>
                <a:lnTo>
                  <a:pt x="16675" y="5755"/>
                </a:lnTo>
                <a:lnTo>
                  <a:pt x="16785" y="5705"/>
                </a:lnTo>
                <a:lnTo>
                  <a:pt x="17093" y="5594"/>
                </a:lnTo>
                <a:lnTo>
                  <a:pt x="17147" y="5538"/>
                </a:lnTo>
                <a:cubicBezTo>
                  <a:pt x="17147" y="5484"/>
                  <a:pt x="17116" y="5451"/>
                  <a:pt x="17048" y="5434"/>
                </a:cubicBezTo>
                <a:cubicBezTo>
                  <a:pt x="16980" y="5411"/>
                  <a:pt x="16926" y="5405"/>
                  <a:pt x="16892" y="5405"/>
                </a:cubicBezTo>
                <a:cubicBezTo>
                  <a:pt x="16856" y="5405"/>
                  <a:pt x="16802" y="5417"/>
                  <a:pt x="16729" y="5445"/>
                </a:cubicBezTo>
                <a:cubicBezTo>
                  <a:pt x="16658" y="5473"/>
                  <a:pt x="16621" y="5456"/>
                  <a:pt x="16621" y="5405"/>
                </a:cubicBezTo>
                <a:lnTo>
                  <a:pt x="16649" y="5349"/>
                </a:lnTo>
                <a:cubicBezTo>
                  <a:pt x="16539" y="5259"/>
                  <a:pt x="16443" y="5154"/>
                  <a:pt x="16358" y="5047"/>
                </a:cubicBezTo>
                <a:cubicBezTo>
                  <a:pt x="16271" y="4931"/>
                  <a:pt x="16228" y="4861"/>
                  <a:pt x="16228" y="4821"/>
                </a:cubicBezTo>
                <a:cubicBezTo>
                  <a:pt x="16228" y="4787"/>
                  <a:pt x="16234" y="4751"/>
                  <a:pt x="16243" y="4705"/>
                </a:cubicBezTo>
                <a:cubicBezTo>
                  <a:pt x="16251" y="4669"/>
                  <a:pt x="16228" y="4646"/>
                  <a:pt x="16175" y="4646"/>
                </a:cubicBezTo>
                <a:cubicBezTo>
                  <a:pt x="16138" y="4646"/>
                  <a:pt x="16107" y="4652"/>
                  <a:pt x="16082" y="4663"/>
                </a:cubicBezTo>
                <a:cubicBezTo>
                  <a:pt x="16053" y="4672"/>
                  <a:pt x="16039" y="4646"/>
                  <a:pt x="16039" y="4595"/>
                </a:cubicBezTo>
                <a:cubicBezTo>
                  <a:pt x="16039" y="4556"/>
                  <a:pt x="16017" y="4480"/>
                  <a:pt x="15971" y="4364"/>
                </a:cubicBezTo>
                <a:cubicBezTo>
                  <a:pt x="15926" y="4248"/>
                  <a:pt x="15864" y="4189"/>
                  <a:pt x="15782" y="4189"/>
                </a:cubicBezTo>
                <a:lnTo>
                  <a:pt x="15675" y="4299"/>
                </a:lnTo>
                <a:cubicBezTo>
                  <a:pt x="15675" y="4347"/>
                  <a:pt x="15646" y="4392"/>
                  <a:pt x="15593" y="4420"/>
                </a:cubicBezTo>
                <a:cubicBezTo>
                  <a:pt x="15539" y="4446"/>
                  <a:pt x="15511" y="4474"/>
                  <a:pt x="15511" y="4513"/>
                </a:cubicBezTo>
                <a:lnTo>
                  <a:pt x="15457" y="4513"/>
                </a:lnTo>
                <a:lnTo>
                  <a:pt x="15175" y="4672"/>
                </a:lnTo>
                <a:cubicBezTo>
                  <a:pt x="15155" y="4640"/>
                  <a:pt x="15132" y="4629"/>
                  <a:pt x="15107" y="4646"/>
                </a:cubicBezTo>
                <a:cubicBezTo>
                  <a:pt x="15079" y="4669"/>
                  <a:pt x="15047" y="4672"/>
                  <a:pt x="15011" y="4672"/>
                </a:cubicBezTo>
                <a:lnTo>
                  <a:pt x="14985" y="4672"/>
                </a:lnTo>
                <a:lnTo>
                  <a:pt x="14957" y="4700"/>
                </a:lnTo>
                <a:cubicBezTo>
                  <a:pt x="15028" y="4700"/>
                  <a:pt x="15062" y="4663"/>
                  <a:pt x="15053" y="4578"/>
                </a:cubicBezTo>
                <a:cubicBezTo>
                  <a:pt x="15042" y="4497"/>
                  <a:pt x="15011" y="4457"/>
                  <a:pt x="14957" y="4457"/>
                </a:cubicBezTo>
                <a:lnTo>
                  <a:pt x="14739" y="4513"/>
                </a:lnTo>
                <a:cubicBezTo>
                  <a:pt x="14706" y="4513"/>
                  <a:pt x="14683" y="4508"/>
                  <a:pt x="14680" y="4496"/>
                </a:cubicBezTo>
                <a:cubicBezTo>
                  <a:pt x="14675" y="4491"/>
                  <a:pt x="14683" y="4474"/>
                  <a:pt x="14708" y="4446"/>
                </a:cubicBezTo>
                <a:cubicBezTo>
                  <a:pt x="14731" y="4420"/>
                  <a:pt x="14751" y="4386"/>
                  <a:pt x="14768" y="4347"/>
                </a:cubicBezTo>
                <a:cubicBezTo>
                  <a:pt x="14788" y="4316"/>
                  <a:pt x="14788" y="4276"/>
                  <a:pt x="14768" y="4242"/>
                </a:cubicBezTo>
                <a:cubicBezTo>
                  <a:pt x="14751" y="4203"/>
                  <a:pt x="14720" y="4203"/>
                  <a:pt x="14680" y="4225"/>
                </a:cubicBezTo>
                <a:cubicBezTo>
                  <a:pt x="14641" y="4254"/>
                  <a:pt x="14618" y="4254"/>
                  <a:pt x="14618" y="4214"/>
                </a:cubicBezTo>
                <a:lnTo>
                  <a:pt x="14700" y="4214"/>
                </a:lnTo>
                <a:lnTo>
                  <a:pt x="14768" y="4149"/>
                </a:lnTo>
                <a:cubicBezTo>
                  <a:pt x="14788" y="4127"/>
                  <a:pt x="14779" y="4098"/>
                  <a:pt x="14748" y="4056"/>
                </a:cubicBezTo>
                <a:cubicBezTo>
                  <a:pt x="14717" y="4005"/>
                  <a:pt x="14691" y="3977"/>
                  <a:pt x="14674" y="3957"/>
                </a:cubicBezTo>
                <a:lnTo>
                  <a:pt x="14375" y="3906"/>
                </a:lnTo>
                <a:lnTo>
                  <a:pt x="14186" y="3740"/>
                </a:lnTo>
                <a:cubicBezTo>
                  <a:pt x="14169" y="3757"/>
                  <a:pt x="14135" y="3745"/>
                  <a:pt x="14087" y="3703"/>
                </a:cubicBezTo>
                <a:cubicBezTo>
                  <a:pt x="14036" y="3658"/>
                  <a:pt x="13994" y="3624"/>
                  <a:pt x="13957" y="3610"/>
                </a:cubicBezTo>
                <a:lnTo>
                  <a:pt x="13739" y="3686"/>
                </a:lnTo>
                <a:lnTo>
                  <a:pt x="13211" y="3565"/>
                </a:lnTo>
                <a:cubicBezTo>
                  <a:pt x="13177" y="3565"/>
                  <a:pt x="13140" y="3576"/>
                  <a:pt x="13104" y="3599"/>
                </a:cubicBezTo>
                <a:cubicBezTo>
                  <a:pt x="13070" y="3624"/>
                  <a:pt x="13050" y="3652"/>
                  <a:pt x="13050" y="3686"/>
                </a:cubicBezTo>
                <a:cubicBezTo>
                  <a:pt x="13050" y="3726"/>
                  <a:pt x="13070" y="3751"/>
                  <a:pt x="13104" y="3768"/>
                </a:cubicBezTo>
                <a:cubicBezTo>
                  <a:pt x="13140" y="3785"/>
                  <a:pt x="13157" y="3813"/>
                  <a:pt x="13157" y="3850"/>
                </a:cubicBezTo>
                <a:cubicBezTo>
                  <a:pt x="13157" y="3884"/>
                  <a:pt x="13171" y="3983"/>
                  <a:pt x="13200" y="4138"/>
                </a:cubicBezTo>
                <a:cubicBezTo>
                  <a:pt x="13225" y="4299"/>
                  <a:pt x="13202" y="4358"/>
                  <a:pt x="13132" y="4324"/>
                </a:cubicBezTo>
                <a:lnTo>
                  <a:pt x="12996" y="4513"/>
                </a:lnTo>
                <a:cubicBezTo>
                  <a:pt x="13013" y="4547"/>
                  <a:pt x="13044" y="4578"/>
                  <a:pt x="13089" y="4606"/>
                </a:cubicBezTo>
                <a:cubicBezTo>
                  <a:pt x="13137" y="4635"/>
                  <a:pt x="13180" y="4669"/>
                  <a:pt x="13225" y="4705"/>
                </a:cubicBezTo>
                <a:cubicBezTo>
                  <a:pt x="13270" y="4750"/>
                  <a:pt x="13313" y="4793"/>
                  <a:pt x="13347" y="4849"/>
                </a:cubicBezTo>
                <a:cubicBezTo>
                  <a:pt x="13383" y="4903"/>
                  <a:pt x="13392" y="4988"/>
                  <a:pt x="13375" y="5092"/>
                </a:cubicBezTo>
                <a:lnTo>
                  <a:pt x="12767" y="5510"/>
                </a:lnTo>
                <a:lnTo>
                  <a:pt x="12767" y="5566"/>
                </a:lnTo>
                <a:cubicBezTo>
                  <a:pt x="12767" y="5637"/>
                  <a:pt x="12784" y="5705"/>
                  <a:pt x="12821" y="5770"/>
                </a:cubicBezTo>
                <a:cubicBezTo>
                  <a:pt x="12855" y="5832"/>
                  <a:pt x="12892" y="5914"/>
                  <a:pt x="12928" y="6012"/>
                </a:cubicBezTo>
                <a:cubicBezTo>
                  <a:pt x="13019" y="6052"/>
                  <a:pt x="13061" y="6080"/>
                  <a:pt x="13058" y="6105"/>
                </a:cubicBezTo>
                <a:cubicBezTo>
                  <a:pt x="13053" y="6134"/>
                  <a:pt x="13022" y="6162"/>
                  <a:pt x="12962" y="6190"/>
                </a:cubicBezTo>
                <a:cubicBezTo>
                  <a:pt x="12903" y="6216"/>
                  <a:pt x="12849" y="6244"/>
                  <a:pt x="12793" y="6272"/>
                </a:cubicBezTo>
                <a:cubicBezTo>
                  <a:pt x="12739" y="6295"/>
                  <a:pt x="12714" y="6320"/>
                  <a:pt x="12714" y="6337"/>
                </a:cubicBezTo>
                <a:cubicBezTo>
                  <a:pt x="12714" y="6354"/>
                  <a:pt x="12694" y="6365"/>
                  <a:pt x="12657" y="6365"/>
                </a:cubicBezTo>
                <a:lnTo>
                  <a:pt x="12550" y="6365"/>
                </a:lnTo>
                <a:lnTo>
                  <a:pt x="12496" y="6365"/>
                </a:lnTo>
                <a:cubicBezTo>
                  <a:pt x="12496" y="6343"/>
                  <a:pt x="12505" y="6331"/>
                  <a:pt x="12522" y="6320"/>
                </a:cubicBezTo>
                <a:cubicBezTo>
                  <a:pt x="12541" y="6314"/>
                  <a:pt x="12550" y="6295"/>
                  <a:pt x="12550" y="6255"/>
                </a:cubicBezTo>
                <a:lnTo>
                  <a:pt x="12293" y="6094"/>
                </a:lnTo>
                <a:lnTo>
                  <a:pt x="12293" y="6122"/>
                </a:lnTo>
                <a:lnTo>
                  <a:pt x="12185" y="5902"/>
                </a:lnTo>
                <a:cubicBezTo>
                  <a:pt x="12219" y="5815"/>
                  <a:pt x="12225" y="5747"/>
                  <a:pt x="12199" y="5710"/>
                </a:cubicBezTo>
                <a:cubicBezTo>
                  <a:pt x="12171" y="5665"/>
                  <a:pt x="12157" y="5620"/>
                  <a:pt x="12157" y="5566"/>
                </a:cubicBezTo>
                <a:cubicBezTo>
                  <a:pt x="12157" y="5422"/>
                  <a:pt x="12092" y="5352"/>
                  <a:pt x="11962" y="5352"/>
                </a:cubicBezTo>
                <a:cubicBezTo>
                  <a:pt x="11832" y="5352"/>
                  <a:pt x="11694" y="5369"/>
                  <a:pt x="11550" y="5408"/>
                </a:cubicBezTo>
                <a:cubicBezTo>
                  <a:pt x="11584" y="5386"/>
                  <a:pt x="11581" y="5360"/>
                  <a:pt x="11536" y="5321"/>
                </a:cubicBezTo>
                <a:cubicBezTo>
                  <a:pt x="11490" y="5276"/>
                  <a:pt x="11459" y="5259"/>
                  <a:pt x="11439" y="5259"/>
                </a:cubicBezTo>
                <a:cubicBezTo>
                  <a:pt x="11295" y="5259"/>
                  <a:pt x="11126" y="5194"/>
                  <a:pt x="10925" y="5067"/>
                </a:cubicBezTo>
                <a:cubicBezTo>
                  <a:pt x="10730" y="4945"/>
                  <a:pt x="10566" y="4880"/>
                  <a:pt x="10439" y="4880"/>
                </a:cubicBezTo>
                <a:cubicBezTo>
                  <a:pt x="10386" y="4880"/>
                  <a:pt x="10321" y="4892"/>
                  <a:pt x="10250" y="4906"/>
                </a:cubicBezTo>
                <a:cubicBezTo>
                  <a:pt x="10179" y="4923"/>
                  <a:pt x="10112" y="4945"/>
                  <a:pt x="10047" y="4962"/>
                </a:cubicBezTo>
                <a:cubicBezTo>
                  <a:pt x="10083" y="4945"/>
                  <a:pt x="10106" y="4897"/>
                  <a:pt x="10114" y="4824"/>
                </a:cubicBezTo>
                <a:lnTo>
                  <a:pt x="9939" y="4516"/>
                </a:lnTo>
                <a:lnTo>
                  <a:pt x="9911" y="4488"/>
                </a:lnTo>
                <a:cubicBezTo>
                  <a:pt x="9857" y="4488"/>
                  <a:pt x="9795" y="4510"/>
                  <a:pt x="9724" y="4553"/>
                </a:cubicBezTo>
                <a:cubicBezTo>
                  <a:pt x="9651" y="4598"/>
                  <a:pt x="9614" y="4558"/>
                  <a:pt x="9614" y="4434"/>
                </a:cubicBezTo>
                <a:cubicBezTo>
                  <a:pt x="9614" y="4417"/>
                  <a:pt x="9623" y="4400"/>
                  <a:pt x="9642" y="4378"/>
                </a:cubicBezTo>
                <a:cubicBezTo>
                  <a:pt x="9659" y="4361"/>
                  <a:pt x="9659" y="4344"/>
                  <a:pt x="9642" y="4327"/>
                </a:cubicBezTo>
                <a:cubicBezTo>
                  <a:pt x="9623" y="4217"/>
                  <a:pt x="9645" y="4124"/>
                  <a:pt x="9710" y="4047"/>
                </a:cubicBezTo>
                <a:cubicBezTo>
                  <a:pt x="9772" y="3968"/>
                  <a:pt x="9823" y="3886"/>
                  <a:pt x="9857" y="3799"/>
                </a:cubicBezTo>
                <a:cubicBezTo>
                  <a:pt x="9894" y="3759"/>
                  <a:pt x="9911" y="3728"/>
                  <a:pt x="9911" y="3689"/>
                </a:cubicBezTo>
                <a:cubicBezTo>
                  <a:pt x="9911" y="3655"/>
                  <a:pt x="9931" y="3638"/>
                  <a:pt x="9965" y="3638"/>
                </a:cubicBezTo>
                <a:cubicBezTo>
                  <a:pt x="10038" y="3638"/>
                  <a:pt x="10109" y="3615"/>
                  <a:pt x="10176" y="3579"/>
                </a:cubicBezTo>
                <a:cubicBezTo>
                  <a:pt x="10244" y="3534"/>
                  <a:pt x="10321" y="3505"/>
                  <a:pt x="10414" y="3491"/>
                </a:cubicBezTo>
                <a:lnTo>
                  <a:pt x="10439" y="3406"/>
                </a:lnTo>
                <a:cubicBezTo>
                  <a:pt x="10439" y="3370"/>
                  <a:pt x="10343" y="3342"/>
                  <a:pt x="10148" y="3313"/>
                </a:cubicBezTo>
                <a:cubicBezTo>
                  <a:pt x="9956" y="3285"/>
                  <a:pt x="9857" y="3254"/>
                  <a:pt x="9857" y="3220"/>
                </a:cubicBezTo>
                <a:lnTo>
                  <a:pt x="9885" y="3192"/>
                </a:lnTo>
                <a:cubicBezTo>
                  <a:pt x="10066" y="3243"/>
                  <a:pt x="10202" y="3274"/>
                  <a:pt x="10298" y="3285"/>
                </a:cubicBezTo>
                <a:cubicBezTo>
                  <a:pt x="10391" y="3296"/>
                  <a:pt x="10470" y="3285"/>
                  <a:pt x="10535" y="3260"/>
                </a:cubicBezTo>
                <a:cubicBezTo>
                  <a:pt x="10597" y="3231"/>
                  <a:pt x="10671" y="3198"/>
                  <a:pt x="10758" y="3147"/>
                </a:cubicBezTo>
                <a:cubicBezTo>
                  <a:pt x="10843" y="3104"/>
                  <a:pt x="10976" y="3042"/>
                  <a:pt x="11157" y="2960"/>
                </a:cubicBezTo>
                <a:cubicBezTo>
                  <a:pt x="11157" y="2926"/>
                  <a:pt x="11061" y="2890"/>
                  <a:pt x="10866" y="2850"/>
                </a:cubicBezTo>
                <a:cubicBezTo>
                  <a:pt x="10671" y="2816"/>
                  <a:pt x="10549" y="2780"/>
                  <a:pt x="10496" y="2746"/>
                </a:cubicBezTo>
                <a:lnTo>
                  <a:pt x="10657" y="2746"/>
                </a:lnTo>
                <a:cubicBezTo>
                  <a:pt x="10691" y="2746"/>
                  <a:pt x="10739" y="2752"/>
                  <a:pt x="10798" y="2774"/>
                </a:cubicBezTo>
                <a:cubicBezTo>
                  <a:pt x="10857" y="2788"/>
                  <a:pt x="10905" y="2805"/>
                  <a:pt x="10939" y="2828"/>
                </a:cubicBezTo>
                <a:cubicBezTo>
                  <a:pt x="10939" y="2862"/>
                  <a:pt x="10968" y="2884"/>
                  <a:pt x="11021" y="2895"/>
                </a:cubicBezTo>
                <a:cubicBezTo>
                  <a:pt x="11075" y="2901"/>
                  <a:pt x="11120" y="2907"/>
                  <a:pt x="11157" y="2907"/>
                </a:cubicBezTo>
                <a:lnTo>
                  <a:pt x="11360" y="2774"/>
                </a:lnTo>
                <a:lnTo>
                  <a:pt x="11360" y="2689"/>
                </a:lnTo>
                <a:lnTo>
                  <a:pt x="11307" y="2608"/>
                </a:lnTo>
                <a:lnTo>
                  <a:pt x="11603" y="2554"/>
                </a:lnTo>
                <a:cubicBezTo>
                  <a:pt x="11583" y="2537"/>
                  <a:pt x="11589" y="2520"/>
                  <a:pt x="11615" y="2503"/>
                </a:cubicBezTo>
                <a:cubicBezTo>
                  <a:pt x="11643" y="2480"/>
                  <a:pt x="11665" y="2475"/>
                  <a:pt x="11682" y="2475"/>
                </a:cubicBezTo>
                <a:cubicBezTo>
                  <a:pt x="11739" y="2475"/>
                  <a:pt x="11793" y="2503"/>
                  <a:pt x="11852" y="2554"/>
                </a:cubicBezTo>
                <a:cubicBezTo>
                  <a:pt x="11911" y="2608"/>
                  <a:pt x="11951" y="2636"/>
                  <a:pt x="11968" y="2636"/>
                </a:cubicBezTo>
                <a:lnTo>
                  <a:pt x="12239" y="2531"/>
                </a:lnTo>
                <a:cubicBezTo>
                  <a:pt x="12219" y="2509"/>
                  <a:pt x="12245" y="2497"/>
                  <a:pt x="12312" y="2486"/>
                </a:cubicBezTo>
                <a:cubicBezTo>
                  <a:pt x="12380" y="2480"/>
                  <a:pt x="12400" y="2452"/>
                  <a:pt x="12375" y="2410"/>
                </a:cubicBezTo>
                <a:lnTo>
                  <a:pt x="12185" y="2190"/>
                </a:lnTo>
                <a:cubicBezTo>
                  <a:pt x="12166" y="2190"/>
                  <a:pt x="12151" y="2178"/>
                  <a:pt x="12143" y="2150"/>
                </a:cubicBezTo>
                <a:cubicBezTo>
                  <a:pt x="12134" y="2122"/>
                  <a:pt x="12140" y="2111"/>
                  <a:pt x="12157" y="2111"/>
                </a:cubicBezTo>
                <a:cubicBezTo>
                  <a:pt x="12247" y="2111"/>
                  <a:pt x="12273" y="2063"/>
                  <a:pt x="12239" y="1972"/>
                </a:cubicBezTo>
                <a:cubicBezTo>
                  <a:pt x="12166" y="1941"/>
                  <a:pt x="12089" y="1896"/>
                  <a:pt x="12010" y="1848"/>
                </a:cubicBezTo>
                <a:cubicBezTo>
                  <a:pt x="11928" y="1797"/>
                  <a:pt x="11838" y="1769"/>
                  <a:pt x="11739" y="1769"/>
                </a:cubicBezTo>
                <a:cubicBezTo>
                  <a:pt x="11702" y="1769"/>
                  <a:pt x="11663" y="1780"/>
                  <a:pt x="11615" y="1797"/>
                </a:cubicBezTo>
                <a:cubicBezTo>
                  <a:pt x="11572" y="1820"/>
                  <a:pt x="11550" y="1848"/>
                  <a:pt x="11550" y="1890"/>
                </a:cubicBezTo>
                <a:cubicBezTo>
                  <a:pt x="11550" y="1930"/>
                  <a:pt x="11572" y="1947"/>
                  <a:pt x="11615" y="1947"/>
                </a:cubicBezTo>
                <a:cubicBezTo>
                  <a:pt x="11663" y="1947"/>
                  <a:pt x="11694" y="1964"/>
                  <a:pt x="11711" y="2000"/>
                </a:cubicBezTo>
                <a:cubicBezTo>
                  <a:pt x="11747" y="2040"/>
                  <a:pt x="11739" y="2057"/>
                  <a:pt x="11682" y="2057"/>
                </a:cubicBezTo>
                <a:cubicBezTo>
                  <a:pt x="11629" y="2057"/>
                  <a:pt x="11603" y="2063"/>
                  <a:pt x="11603" y="2082"/>
                </a:cubicBezTo>
                <a:cubicBezTo>
                  <a:pt x="11530" y="2082"/>
                  <a:pt x="11462" y="2133"/>
                  <a:pt x="11400" y="2243"/>
                </a:cubicBezTo>
                <a:cubicBezTo>
                  <a:pt x="11338" y="2353"/>
                  <a:pt x="11256" y="2432"/>
                  <a:pt x="11157" y="2475"/>
                </a:cubicBezTo>
                <a:cubicBezTo>
                  <a:pt x="11120" y="2475"/>
                  <a:pt x="11106" y="2463"/>
                  <a:pt x="11117" y="2441"/>
                </a:cubicBezTo>
                <a:cubicBezTo>
                  <a:pt x="11126" y="2421"/>
                  <a:pt x="11120" y="2398"/>
                  <a:pt x="11103" y="2382"/>
                </a:cubicBezTo>
                <a:cubicBezTo>
                  <a:pt x="11083" y="2342"/>
                  <a:pt x="11052" y="2319"/>
                  <a:pt x="11007" y="2311"/>
                </a:cubicBezTo>
                <a:cubicBezTo>
                  <a:pt x="10962" y="2305"/>
                  <a:pt x="10939" y="2283"/>
                  <a:pt x="10939" y="2243"/>
                </a:cubicBezTo>
                <a:cubicBezTo>
                  <a:pt x="10939" y="2209"/>
                  <a:pt x="10962" y="2150"/>
                  <a:pt x="11007" y="2068"/>
                </a:cubicBezTo>
                <a:cubicBezTo>
                  <a:pt x="11052" y="1989"/>
                  <a:pt x="10993" y="1947"/>
                  <a:pt x="10832" y="1947"/>
                </a:cubicBezTo>
                <a:cubicBezTo>
                  <a:pt x="10758" y="1947"/>
                  <a:pt x="10708" y="1972"/>
                  <a:pt x="10677" y="2029"/>
                </a:cubicBezTo>
                <a:cubicBezTo>
                  <a:pt x="10645" y="2082"/>
                  <a:pt x="10612" y="2133"/>
                  <a:pt x="10575" y="2190"/>
                </a:cubicBezTo>
                <a:lnTo>
                  <a:pt x="10278" y="1851"/>
                </a:lnTo>
                <a:lnTo>
                  <a:pt x="10046" y="1825"/>
                </a:lnTo>
                <a:cubicBezTo>
                  <a:pt x="10046" y="1752"/>
                  <a:pt x="10063" y="1693"/>
                  <a:pt x="10095" y="1639"/>
                </a:cubicBezTo>
                <a:cubicBezTo>
                  <a:pt x="10126" y="1583"/>
                  <a:pt x="10083" y="1512"/>
                  <a:pt x="9965" y="1425"/>
                </a:cubicBezTo>
                <a:cubicBezTo>
                  <a:pt x="9911" y="1385"/>
                  <a:pt x="9863" y="1354"/>
                  <a:pt x="9818" y="1320"/>
                </a:cubicBezTo>
                <a:cubicBezTo>
                  <a:pt x="9772" y="1292"/>
                  <a:pt x="9724" y="1275"/>
                  <a:pt x="9671" y="1275"/>
                </a:cubicBezTo>
                <a:cubicBezTo>
                  <a:pt x="9651" y="1275"/>
                  <a:pt x="9609" y="1292"/>
                  <a:pt x="9541" y="1337"/>
                </a:cubicBezTo>
                <a:cubicBezTo>
                  <a:pt x="9473" y="1377"/>
                  <a:pt x="9411" y="1413"/>
                  <a:pt x="9357" y="1447"/>
                </a:cubicBezTo>
                <a:cubicBezTo>
                  <a:pt x="9303" y="1487"/>
                  <a:pt x="9275" y="1523"/>
                  <a:pt x="9275" y="1557"/>
                </a:cubicBezTo>
                <a:cubicBezTo>
                  <a:pt x="9275" y="1597"/>
                  <a:pt x="9320" y="1614"/>
                  <a:pt x="9411" y="1614"/>
                </a:cubicBezTo>
                <a:lnTo>
                  <a:pt x="9385" y="1614"/>
                </a:lnTo>
                <a:cubicBezTo>
                  <a:pt x="9329" y="1614"/>
                  <a:pt x="9303" y="1645"/>
                  <a:pt x="9303" y="1724"/>
                </a:cubicBezTo>
                <a:cubicBezTo>
                  <a:pt x="9303" y="1738"/>
                  <a:pt x="9346" y="1761"/>
                  <a:pt x="9433" y="1789"/>
                </a:cubicBezTo>
                <a:cubicBezTo>
                  <a:pt x="9518" y="1817"/>
                  <a:pt x="9577" y="1828"/>
                  <a:pt x="9614" y="1828"/>
                </a:cubicBezTo>
                <a:cubicBezTo>
                  <a:pt x="9651" y="1811"/>
                  <a:pt x="9676" y="1817"/>
                  <a:pt x="9696" y="1851"/>
                </a:cubicBezTo>
                <a:cubicBezTo>
                  <a:pt x="9713" y="1882"/>
                  <a:pt x="9741" y="1893"/>
                  <a:pt x="9778" y="1893"/>
                </a:cubicBezTo>
                <a:lnTo>
                  <a:pt x="9885" y="1854"/>
                </a:lnTo>
                <a:lnTo>
                  <a:pt x="9885" y="1921"/>
                </a:lnTo>
                <a:cubicBezTo>
                  <a:pt x="9866" y="1944"/>
                  <a:pt x="9857" y="1961"/>
                  <a:pt x="9857" y="1975"/>
                </a:cubicBezTo>
                <a:lnTo>
                  <a:pt x="9885" y="2085"/>
                </a:lnTo>
                <a:lnTo>
                  <a:pt x="9614" y="2218"/>
                </a:lnTo>
                <a:cubicBezTo>
                  <a:pt x="9597" y="2235"/>
                  <a:pt x="9577" y="2246"/>
                  <a:pt x="9561" y="2246"/>
                </a:cubicBezTo>
                <a:cubicBezTo>
                  <a:pt x="9544" y="2246"/>
                  <a:pt x="9521" y="2257"/>
                  <a:pt x="9493" y="2274"/>
                </a:cubicBezTo>
                <a:cubicBezTo>
                  <a:pt x="9493" y="2328"/>
                  <a:pt x="9518" y="2385"/>
                  <a:pt x="9566" y="2444"/>
                </a:cubicBezTo>
                <a:cubicBezTo>
                  <a:pt x="9617" y="2500"/>
                  <a:pt x="9563" y="2534"/>
                  <a:pt x="9411" y="2534"/>
                </a:cubicBezTo>
                <a:lnTo>
                  <a:pt x="9329" y="2478"/>
                </a:lnTo>
                <a:cubicBezTo>
                  <a:pt x="9329" y="2407"/>
                  <a:pt x="9258" y="2345"/>
                  <a:pt x="9108" y="2297"/>
                </a:cubicBezTo>
                <a:cubicBezTo>
                  <a:pt x="8959" y="2246"/>
                  <a:pt x="8778" y="2212"/>
                  <a:pt x="8566" y="2193"/>
                </a:cubicBezTo>
                <a:cubicBezTo>
                  <a:pt x="8354" y="2176"/>
                  <a:pt x="8142" y="2164"/>
                  <a:pt x="7930" y="2153"/>
                </a:cubicBezTo>
                <a:cubicBezTo>
                  <a:pt x="7718" y="2142"/>
                  <a:pt x="7557" y="2136"/>
                  <a:pt x="7450" y="2136"/>
                </a:cubicBezTo>
                <a:lnTo>
                  <a:pt x="7004" y="2275"/>
                </a:lnTo>
                <a:lnTo>
                  <a:pt x="7114" y="2534"/>
                </a:lnTo>
                <a:cubicBezTo>
                  <a:pt x="7077" y="2534"/>
                  <a:pt x="7054" y="2546"/>
                  <a:pt x="7046" y="2571"/>
                </a:cubicBezTo>
                <a:cubicBezTo>
                  <a:pt x="7035" y="2599"/>
                  <a:pt x="7049" y="2622"/>
                  <a:pt x="7086" y="2639"/>
                </a:cubicBezTo>
                <a:cubicBezTo>
                  <a:pt x="7049" y="2605"/>
                  <a:pt x="6981" y="2540"/>
                  <a:pt x="6882" y="2444"/>
                </a:cubicBezTo>
                <a:cubicBezTo>
                  <a:pt x="6783" y="2345"/>
                  <a:pt x="6715" y="2303"/>
                  <a:pt x="6679" y="2303"/>
                </a:cubicBezTo>
                <a:lnTo>
                  <a:pt x="6450" y="2241"/>
                </a:lnTo>
                <a:close/>
                <a:moveTo>
                  <a:pt x="8114" y="1662"/>
                </a:moveTo>
                <a:cubicBezTo>
                  <a:pt x="8077" y="1640"/>
                  <a:pt x="8032" y="1623"/>
                  <a:pt x="7978" y="1609"/>
                </a:cubicBezTo>
                <a:cubicBezTo>
                  <a:pt x="7925" y="1592"/>
                  <a:pt x="7879" y="1580"/>
                  <a:pt x="7843" y="1580"/>
                </a:cubicBezTo>
                <a:cubicBezTo>
                  <a:pt x="7806" y="1580"/>
                  <a:pt x="7733" y="1603"/>
                  <a:pt x="7620" y="1645"/>
                </a:cubicBezTo>
                <a:cubicBezTo>
                  <a:pt x="7507" y="1691"/>
                  <a:pt x="7379" y="1744"/>
                  <a:pt x="7241" y="1801"/>
                </a:cubicBezTo>
                <a:cubicBezTo>
                  <a:pt x="7100" y="1860"/>
                  <a:pt x="6967" y="1916"/>
                  <a:pt x="6843" y="1970"/>
                </a:cubicBezTo>
                <a:cubicBezTo>
                  <a:pt x="6715" y="2027"/>
                  <a:pt x="6631" y="2060"/>
                  <a:pt x="6585" y="2080"/>
                </a:cubicBezTo>
                <a:cubicBezTo>
                  <a:pt x="6713" y="2060"/>
                  <a:pt x="6826" y="2027"/>
                  <a:pt x="6930" y="1970"/>
                </a:cubicBezTo>
                <a:cubicBezTo>
                  <a:pt x="7032" y="1916"/>
                  <a:pt x="7142" y="1888"/>
                  <a:pt x="7261" y="1888"/>
                </a:cubicBezTo>
                <a:lnTo>
                  <a:pt x="7343" y="1945"/>
                </a:lnTo>
                <a:cubicBezTo>
                  <a:pt x="7396" y="1962"/>
                  <a:pt x="7444" y="1970"/>
                  <a:pt x="7492" y="1970"/>
                </a:cubicBezTo>
                <a:cubicBezTo>
                  <a:pt x="7538" y="1970"/>
                  <a:pt x="7577" y="1987"/>
                  <a:pt x="7611" y="2027"/>
                </a:cubicBezTo>
                <a:cubicBezTo>
                  <a:pt x="7685" y="2010"/>
                  <a:pt x="7761" y="2015"/>
                  <a:pt x="7843" y="2055"/>
                </a:cubicBezTo>
                <a:lnTo>
                  <a:pt x="7925" y="1998"/>
                </a:lnTo>
                <a:lnTo>
                  <a:pt x="7925" y="1888"/>
                </a:lnTo>
                <a:lnTo>
                  <a:pt x="7896" y="1823"/>
                </a:lnTo>
                <a:lnTo>
                  <a:pt x="7978" y="1849"/>
                </a:lnTo>
                <a:cubicBezTo>
                  <a:pt x="8032" y="1849"/>
                  <a:pt x="8086" y="1806"/>
                  <a:pt x="8139" y="1719"/>
                </a:cubicBezTo>
                <a:lnTo>
                  <a:pt x="8114" y="1662"/>
                </a:lnTo>
                <a:close/>
                <a:moveTo>
                  <a:pt x="12496" y="20256"/>
                </a:moveTo>
                <a:cubicBezTo>
                  <a:pt x="12496" y="20307"/>
                  <a:pt x="12488" y="20332"/>
                  <a:pt x="12468" y="20355"/>
                </a:cubicBezTo>
                <a:cubicBezTo>
                  <a:pt x="13505" y="20174"/>
                  <a:pt x="14485" y="19838"/>
                  <a:pt x="15403" y="19347"/>
                </a:cubicBezTo>
                <a:cubicBezTo>
                  <a:pt x="16322" y="18856"/>
                  <a:pt x="17144" y="18223"/>
                  <a:pt x="17864" y="17450"/>
                </a:cubicBezTo>
                <a:lnTo>
                  <a:pt x="17839" y="17450"/>
                </a:lnTo>
                <a:cubicBezTo>
                  <a:pt x="17765" y="17483"/>
                  <a:pt x="17703" y="17483"/>
                  <a:pt x="17650" y="17450"/>
                </a:cubicBezTo>
                <a:lnTo>
                  <a:pt x="17582" y="17498"/>
                </a:lnTo>
                <a:lnTo>
                  <a:pt x="17418" y="17450"/>
                </a:lnTo>
                <a:lnTo>
                  <a:pt x="17364" y="17450"/>
                </a:lnTo>
                <a:lnTo>
                  <a:pt x="17311" y="17554"/>
                </a:lnTo>
                <a:lnTo>
                  <a:pt x="17339" y="17450"/>
                </a:lnTo>
                <a:cubicBezTo>
                  <a:pt x="17282" y="17376"/>
                  <a:pt x="17220" y="17306"/>
                  <a:pt x="17147" y="17246"/>
                </a:cubicBezTo>
                <a:lnTo>
                  <a:pt x="17093" y="17218"/>
                </a:lnTo>
                <a:cubicBezTo>
                  <a:pt x="17059" y="17218"/>
                  <a:pt x="17039" y="17252"/>
                  <a:pt x="17039" y="17323"/>
                </a:cubicBezTo>
                <a:cubicBezTo>
                  <a:pt x="17059" y="17179"/>
                  <a:pt x="17020" y="17057"/>
                  <a:pt x="16926" y="16953"/>
                </a:cubicBezTo>
                <a:cubicBezTo>
                  <a:pt x="16830" y="16848"/>
                  <a:pt x="16712" y="16797"/>
                  <a:pt x="16567" y="16797"/>
                </a:cubicBezTo>
                <a:cubicBezTo>
                  <a:pt x="16567" y="16814"/>
                  <a:pt x="16559" y="16826"/>
                  <a:pt x="16539" y="16826"/>
                </a:cubicBezTo>
                <a:lnTo>
                  <a:pt x="16486" y="16826"/>
                </a:lnTo>
                <a:lnTo>
                  <a:pt x="16418" y="16772"/>
                </a:lnTo>
                <a:lnTo>
                  <a:pt x="16514" y="16772"/>
                </a:lnTo>
                <a:lnTo>
                  <a:pt x="16568" y="16611"/>
                </a:lnTo>
                <a:lnTo>
                  <a:pt x="16418" y="16501"/>
                </a:lnTo>
                <a:lnTo>
                  <a:pt x="16390" y="16529"/>
                </a:lnTo>
                <a:cubicBezTo>
                  <a:pt x="16265" y="16512"/>
                  <a:pt x="16175" y="16439"/>
                  <a:pt x="16121" y="16315"/>
                </a:cubicBezTo>
                <a:lnTo>
                  <a:pt x="16067" y="16286"/>
                </a:lnTo>
                <a:lnTo>
                  <a:pt x="16039" y="16315"/>
                </a:lnTo>
                <a:lnTo>
                  <a:pt x="15985" y="16340"/>
                </a:lnTo>
                <a:cubicBezTo>
                  <a:pt x="15878" y="16374"/>
                  <a:pt x="15782" y="16413"/>
                  <a:pt x="15700" y="16445"/>
                </a:cubicBezTo>
                <a:cubicBezTo>
                  <a:pt x="15593" y="16413"/>
                  <a:pt x="15511" y="16363"/>
                  <a:pt x="15457" y="16315"/>
                </a:cubicBezTo>
                <a:lnTo>
                  <a:pt x="15093" y="16340"/>
                </a:lnTo>
                <a:cubicBezTo>
                  <a:pt x="15093" y="16284"/>
                  <a:pt x="15076" y="16230"/>
                  <a:pt x="15039" y="16168"/>
                </a:cubicBezTo>
                <a:cubicBezTo>
                  <a:pt x="15002" y="16109"/>
                  <a:pt x="14949" y="16077"/>
                  <a:pt x="14875" y="16077"/>
                </a:cubicBezTo>
                <a:cubicBezTo>
                  <a:pt x="14788" y="16077"/>
                  <a:pt x="14694" y="16089"/>
                  <a:pt x="14598" y="16106"/>
                </a:cubicBezTo>
                <a:cubicBezTo>
                  <a:pt x="14505" y="16123"/>
                  <a:pt x="14440" y="16185"/>
                  <a:pt x="14403" y="16281"/>
                </a:cubicBezTo>
                <a:cubicBezTo>
                  <a:pt x="14403" y="16312"/>
                  <a:pt x="14412" y="16351"/>
                  <a:pt x="14432" y="16385"/>
                </a:cubicBezTo>
                <a:cubicBezTo>
                  <a:pt x="14448" y="16425"/>
                  <a:pt x="14465" y="16450"/>
                  <a:pt x="14485" y="16467"/>
                </a:cubicBezTo>
                <a:lnTo>
                  <a:pt x="14485" y="16577"/>
                </a:lnTo>
                <a:lnTo>
                  <a:pt x="14457" y="16656"/>
                </a:lnTo>
                <a:lnTo>
                  <a:pt x="14403" y="16682"/>
                </a:lnTo>
                <a:lnTo>
                  <a:pt x="14375" y="16682"/>
                </a:lnTo>
                <a:lnTo>
                  <a:pt x="14296" y="16467"/>
                </a:lnTo>
                <a:lnTo>
                  <a:pt x="14375" y="16334"/>
                </a:lnTo>
                <a:cubicBezTo>
                  <a:pt x="14358" y="16298"/>
                  <a:pt x="14350" y="16247"/>
                  <a:pt x="14350" y="16191"/>
                </a:cubicBezTo>
                <a:cubicBezTo>
                  <a:pt x="14350" y="16131"/>
                  <a:pt x="14338" y="16086"/>
                  <a:pt x="14321" y="16049"/>
                </a:cubicBezTo>
                <a:lnTo>
                  <a:pt x="14296" y="15993"/>
                </a:lnTo>
                <a:lnTo>
                  <a:pt x="14214" y="15993"/>
                </a:lnTo>
                <a:lnTo>
                  <a:pt x="14011" y="16131"/>
                </a:lnTo>
                <a:lnTo>
                  <a:pt x="13903" y="16131"/>
                </a:lnTo>
                <a:lnTo>
                  <a:pt x="13850" y="16188"/>
                </a:lnTo>
                <a:cubicBezTo>
                  <a:pt x="13830" y="16202"/>
                  <a:pt x="13821" y="16219"/>
                  <a:pt x="13821" y="16236"/>
                </a:cubicBezTo>
                <a:cubicBezTo>
                  <a:pt x="13821" y="16258"/>
                  <a:pt x="13813" y="16270"/>
                  <a:pt x="13793" y="16281"/>
                </a:cubicBezTo>
                <a:lnTo>
                  <a:pt x="13768" y="16236"/>
                </a:lnTo>
                <a:lnTo>
                  <a:pt x="13660" y="16236"/>
                </a:lnTo>
                <a:cubicBezTo>
                  <a:pt x="13587" y="16312"/>
                  <a:pt x="13547" y="16397"/>
                  <a:pt x="13539" y="16496"/>
                </a:cubicBezTo>
                <a:lnTo>
                  <a:pt x="13578" y="16549"/>
                </a:lnTo>
                <a:lnTo>
                  <a:pt x="13457" y="16628"/>
                </a:lnTo>
                <a:lnTo>
                  <a:pt x="13429" y="16682"/>
                </a:lnTo>
                <a:lnTo>
                  <a:pt x="13347" y="16738"/>
                </a:lnTo>
                <a:cubicBezTo>
                  <a:pt x="13347" y="16755"/>
                  <a:pt x="13344" y="16767"/>
                  <a:pt x="13335" y="16767"/>
                </a:cubicBezTo>
                <a:cubicBezTo>
                  <a:pt x="13324" y="16767"/>
                  <a:pt x="13321" y="16778"/>
                  <a:pt x="13321" y="16792"/>
                </a:cubicBezTo>
                <a:lnTo>
                  <a:pt x="13321" y="16820"/>
                </a:lnTo>
                <a:lnTo>
                  <a:pt x="13321" y="16942"/>
                </a:lnTo>
                <a:lnTo>
                  <a:pt x="13293" y="16970"/>
                </a:lnTo>
                <a:lnTo>
                  <a:pt x="13293" y="16914"/>
                </a:lnTo>
                <a:lnTo>
                  <a:pt x="13268" y="16888"/>
                </a:lnTo>
                <a:cubicBezTo>
                  <a:pt x="13248" y="16778"/>
                  <a:pt x="13143" y="16682"/>
                  <a:pt x="12957" y="16606"/>
                </a:cubicBezTo>
                <a:lnTo>
                  <a:pt x="12875" y="16606"/>
                </a:lnTo>
                <a:lnTo>
                  <a:pt x="12875" y="16657"/>
                </a:lnTo>
                <a:cubicBezTo>
                  <a:pt x="12892" y="16710"/>
                  <a:pt x="12931" y="16761"/>
                  <a:pt x="12991" y="16798"/>
                </a:cubicBezTo>
                <a:cubicBezTo>
                  <a:pt x="13047" y="16837"/>
                  <a:pt x="13095" y="16877"/>
                  <a:pt x="13132" y="16913"/>
                </a:cubicBezTo>
                <a:cubicBezTo>
                  <a:pt x="13112" y="16896"/>
                  <a:pt x="13090" y="16894"/>
                  <a:pt x="13064" y="16902"/>
                </a:cubicBezTo>
                <a:cubicBezTo>
                  <a:pt x="13036" y="16908"/>
                  <a:pt x="13025" y="16925"/>
                  <a:pt x="13025" y="16942"/>
                </a:cubicBezTo>
                <a:lnTo>
                  <a:pt x="13025" y="16998"/>
                </a:lnTo>
                <a:lnTo>
                  <a:pt x="13211" y="17266"/>
                </a:lnTo>
                <a:lnTo>
                  <a:pt x="13211" y="17791"/>
                </a:lnTo>
                <a:lnTo>
                  <a:pt x="13268" y="17930"/>
                </a:lnTo>
                <a:cubicBezTo>
                  <a:pt x="13231" y="18074"/>
                  <a:pt x="13157" y="18192"/>
                  <a:pt x="13050" y="18294"/>
                </a:cubicBezTo>
                <a:lnTo>
                  <a:pt x="13050" y="18266"/>
                </a:lnTo>
                <a:lnTo>
                  <a:pt x="12996" y="18294"/>
                </a:lnTo>
                <a:lnTo>
                  <a:pt x="12957" y="18319"/>
                </a:lnTo>
                <a:lnTo>
                  <a:pt x="12928" y="18452"/>
                </a:lnTo>
                <a:lnTo>
                  <a:pt x="12957" y="18480"/>
                </a:lnTo>
                <a:lnTo>
                  <a:pt x="12957" y="18509"/>
                </a:lnTo>
                <a:lnTo>
                  <a:pt x="12903" y="18452"/>
                </a:lnTo>
                <a:lnTo>
                  <a:pt x="12875" y="18627"/>
                </a:lnTo>
                <a:lnTo>
                  <a:pt x="12714" y="18681"/>
                </a:lnTo>
                <a:cubicBezTo>
                  <a:pt x="12657" y="18720"/>
                  <a:pt x="12635" y="18771"/>
                  <a:pt x="12646" y="18831"/>
                </a:cubicBezTo>
                <a:cubicBezTo>
                  <a:pt x="12654" y="18896"/>
                  <a:pt x="12632" y="18941"/>
                  <a:pt x="12578" y="18980"/>
                </a:cubicBezTo>
                <a:lnTo>
                  <a:pt x="12604" y="19034"/>
                </a:lnTo>
                <a:lnTo>
                  <a:pt x="12522" y="19113"/>
                </a:lnTo>
                <a:cubicBezTo>
                  <a:pt x="12522" y="19150"/>
                  <a:pt x="12519" y="19178"/>
                  <a:pt x="12508" y="19201"/>
                </a:cubicBezTo>
                <a:cubicBezTo>
                  <a:pt x="12499" y="19229"/>
                  <a:pt x="12496" y="19254"/>
                  <a:pt x="12496" y="19288"/>
                </a:cubicBezTo>
                <a:lnTo>
                  <a:pt x="12522" y="19483"/>
                </a:lnTo>
                <a:lnTo>
                  <a:pt x="12604" y="19531"/>
                </a:lnTo>
                <a:lnTo>
                  <a:pt x="12657" y="19483"/>
                </a:lnTo>
                <a:lnTo>
                  <a:pt x="12685" y="19398"/>
                </a:lnTo>
                <a:lnTo>
                  <a:pt x="12714" y="19559"/>
                </a:lnTo>
                <a:cubicBezTo>
                  <a:pt x="12714" y="19599"/>
                  <a:pt x="12694" y="19630"/>
                  <a:pt x="12657" y="19669"/>
                </a:cubicBezTo>
                <a:cubicBezTo>
                  <a:pt x="12604" y="19709"/>
                  <a:pt x="12550" y="19746"/>
                  <a:pt x="12496" y="19796"/>
                </a:cubicBezTo>
                <a:cubicBezTo>
                  <a:pt x="12440" y="19844"/>
                  <a:pt x="12414" y="19918"/>
                  <a:pt x="12414" y="20005"/>
                </a:cubicBezTo>
                <a:cubicBezTo>
                  <a:pt x="12414" y="20045"/>
                  <a:pt x="12428" y="20082"/>
                  <a:pt x="12454" y="20127"/>
                </a:cubicBezTo>
                <a:cubicBezTo>
                  <a:pt x="12482" y="20185"/>
                  <a:pt x="12496" y="20225"/>
                  <a:pt x="12496" y="20256"/>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2198555706"/>
      </p:ext>
    </p:extLst>
  </p:cSld>
  <p:clrMapOvr>
    <a:masterClrMapping/>
  </p:clrMapOvr>
  <mc:AlternateContent xmlns:mc="http://schemas.openxmlformats.org/markup-compatibility/2006" xmlns:p14="http://schemas.microsoft.com/office/powerpoint/2010/main">
    <mc:Choice Requires="p14">
      <p:transition spd="slow" p14:dur="900" advClick="0" advTm="3000">
        <p14:warp dir="in"/>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53" presetClass="entr" presetSubtype="528" fill="hold" grpId="0" nodeType="afterEffect">
                                  <p:stCondLst>
                                    <p:cond delay="0"/>
                                  </p:stCondLst>
                                  <p:childTnLst>
                                    <p:set>
                                      <p:cBhvr>
                                        <p:cTn id="14" dur="1" fill="hold">
                                          <p:stCondLst>
                                            <p:cond delay="0"/>
                                          </p:stCondLst>
                                        </p:cTn>
                                        <p:tgtEl>
                                          <p:spTgt spid="142"/>
                                        </p:tgtEl>
                                        <p:attrNameLst>
                                          <p:attrName>style.visibility</p:attrName>
                                        </p:attrNameLst>
                                      </p:cBhvr>
                                      <p:to>
                                        <p:strVal val="visible"/>
                                      </p:to>
                                    </p:set>
                                    <p:anim calcmode="lin" valueType="num">
                                      <p:cBhvr>
                                        <p:cTn id="15" dur="500" fill="hold"/>
                                        <p:tgtEl>
                                          <p:spTgt spid="142"/>
                                        </p:tgtEl>
                                        <p:attrNameLst>
                                          <p:attrName>ppt_w</p:attrName>
                                        </p:attrNameLst>
                                      </p:cBhvr>
                                      <p:tavLst>
                                        <p:tav tm="0">
                                          <p:val>
                                            <p:fltVal val="0"/>
                                          </p:val>
                                        </p:tav>
                                        <p:tav tm="100000">
                                          <p:val>
                                            <p:strVal val="#ppt_w"/>
                                          </p:val>
                                        </p:tav>
                                      </p:tavLst>
                                    </p:anim>
                                    <p:anim calcmode="lin" valueType="num">
                                      <p:cBhvr>
                                        <p:cTn id="16" dur="500" fill="hold"/>
                                        <p:tgtEl>
                                          <p:spTgt spid="142"/>
                                        </p:tgtEl>
                                        <p:attrNameLst>
                                          <p:attrName>ppt_h</p:attrName>
                                        </p:attrNameLst>
                                      </p:cBhvr>
                                      <p:tavLst>
                                        <p:tav tm="0">
                                          <p:val>
                                            <p:fltVal val="0"/>
                                          </p:val>
                                        </p:tav>
                                        <p:tav tm="100000">
                                          <p:val>
                                            <p:strVal val="#ppt_h"/>
                                          </p:val>
                                        </p:tav>
                                      </p:tavLst>
                                    </p:anim>
                                    <p:animEffect transition="in" filter="fade">
                                      <p:cBhvr>
                                        <p:cTn id="17" dur="500"/>
                                        <p:tgtEl>
                                          <p:spTgt spid="142"/>
                                        </p:tgtEl>
                                      </p:cBhvr>
                                    </p:animEffect>
                                    <p:anim calcmode="lin" valueType="num">
                                      <p:cBhvr>
                                        <p:cTn id="18" dur="500" fill="hold"/>
                                        <p:tgtEl>
                                          <p:spTgt spid="142"/>
                                        </p:tgtEl>
                                        <p:attrNameLst>
                                          <p:attrName>ppt_x</p:attrName>
                                        </p:attrNameLst>
                                      </p:cBhvr>
                                      <p:tavLst>
                                        <p:tav tm="0">
                                          <p:val>
                                            <p:fltVal val="0.5"/>
                                          </p:val>
                                        </p:tav>
                                        <p:tav tm="100000">
                                          <p:val>
                                            <p:strVal val="#ppt_x"/>
                                          </p:val>
                                        </p:tav>
                                      </p:tavLst>
                                    </p:anim>
                                    <p:anim calcmode="lin" valueType="num">
                                      <p:cBhvr>
                                        <p:cTn id="19" dur="500" fill="hold"/>
                                        <p:tgtEl>
                                          <p:spTgt spid="142"/>
                                        </p:tgtEl>
                                        <p:attrNameLst>
                                          <p:attrName>ppt_y</p:attrName>
                                        </p:attrNameLst>
                                      </p:cBhvr>
                                      <p:tavLst>
                                        <p:tav tm="0">
                                          <p:val>
                                            <p:fltVal val="0.5"/>
                                          </p:val>
                                        </p:tav>
                                        <p:tav tm="100000">
                                          <p:val>
                                            <p:strVal val="#ppt_y"/>
                                          </p:val>
                                        </p:tav>
                                      </p:tavLst>
                                    </p:anim>
                                  </p:childTnLst>
                                </p:cTn>
                              </p:par>
                              <p:par>
                                <p:cTn id="20" presetID="53" presetClass="entr" presetSubtype="528" fill="hold" grpId="0" nodeType="withEffect">
                                  <p:stCondLst>
                                    <p:cond delay="0"/>
                                  </p:stCondLst>
                                  <p:childTnLst>
                                    <p:set>
                                      <p:cBhvr>
                                        <p:cTn id="21" dur="1" fill="hold">
                                          <p:stCondLst>
                                            <p:cond delay="0"/>
                                          </p:stCondLst>
                                        </p:cTn>
                                        <p:tgtEl>
                                          <p:spTgt spid="188"/>
                                        </p:tgtEl>
                                        <p:attrNameLst>
                                          <p:attrName>style.visibility</p:attrName>
                                        </p:attrNameLst>
                                      </p:cBhvr>
                                      <p:to>
                                        <p:strVal val="visible"/>
                                      </p:to>
                                    </p:set>
                                    <p:anim calcmode="lin" valueType="num">
                                      <p:cBhvr>
                                        <p:cTn id="22" dur="500" fill="hold"/>
                                        <p:tgtEl>
                                          <p:spTgt spid="188"/>
                                        </p:tgtEl>
                                        <p:attrNameLst>
                                          <p:attrName>ppt_w</p:attrName>
                                        </p:attrNameLst>
                                      </p:cBhvr>
                                      <p:tavLst>
                                        <p:tav tm="0">
                                          <p:val>
                                            <p:fltVal val="0"/>
                                          </p:val>
                                        </p:tav>
                                        <p:tav tm="100000">
                                          <p:val>
                                            <p:strVal val="#ppt_w"/>
                                          </p:val>
                                        </p:tav>
                                      </p:tavLst>
                                    </p:anim>
                                    <p:anim calcmode="lin" valueType="num">
                                      <p:cBhvr>
                                        <p:cTn id="23" dur="500" fill="hold"/>
                                        <p:tgtEl>
                                          <p:spTgt spid="188"/>
                                        </p:tgtEl>
                                        <p:attrNameLst>
                                          <p:attrName>ppt_h</p:attrName>
                                        </p:attrNameLst>
                                      </p:cBhvr>
                                      <p:tavLst>
                                        <p:tav tm="0">
                                          <p:val>
                                            <p:fltVal val="0"/>
                                          </p:val>
                                        </p:tav>
                                        <p:tav tm="100000">
                                          <p:val>
                                            <p:strVal val="#ppt_h"/>
                                          </p:val>
                                        </p:tav>
                                      </p:tavLst>
                                    </p:anim>
                                    <p:animEffect transition="in" filter="fade">
                                      <p:cBhvr>
                                        <p:cTn id="24" dur="500"/>
                                        <p:tgtEl>
                                          <p:spTgt spid="188"/>
                                        </p:tgtEl>
                                      </p:cBhvr>
                                    </p:animEffect>
                                    <p:anim calcmode="lin" valueType="num">
                                      <p:cBhvr>
                                        <p:cTn id="25" dur="500" fill="hold"/>
                                        <p:tgtEl>
                                          <p:spTgt spid="188"/>
                                        </p:tgtEl>
                                        <p:attrNameLst>
                                          <p:attrName>ppt_x</p:attrName>
                                        </p:attrNameLst>
                                      </p:cBhvr>
                                      <p:tavLst>
                                        <p:tav tm="0">
                                          <p:val>
                                            <p:fltVal val="0.5"/>
                                          </p:val>
                                        </p:tav>
                                        <p:tav tm="100000">
                                          <p:val>
                                            <p:strVal val="#ppt_x"/>
                                          </p:val>
                                        </p:tav>
                                      </p:tavLst>
                                    </p:anim>
                                    <p:anim calcmode="lin" valueType="num">
                                      <p:cBhvr>
                                        <p:cTn id="26" dur="500" fill="hold"/>
                                        <p:tgtEl>
                                          <p:spTgt spid="188"/>
                                        </p:tgtEl>
                                        <p:attrNameLst>
                                          <p:attrName>ppt_y</p:attrName>
                                        </p:attrNameLst>
                                      </p:cBhvr>
                                      <p:tavLst>
                                        <p:tav tm="0">
                                          <p:val>
                                            <p:fltVal val="0.5"/>
                                          </p:val>
                                        </p:tav>
                                        <p:tav tm="100000">
                                          <p:val>
                                            <p:strVal val="#ppt_y"/>
                                          </p:val>
                                        </p:tav>
                                      </p:tavLst>
                                    </p:anim>
                                  </p:childTnLst>
                                </p:cTn>
                              </p:par>
                              <p:par>
                                <p:cTn id="27" presetID="53" presetClass="entr" presetSubtype="528" fill="hold" grpId="0" nodeType="withEffect">
                                  <p:stCondLst>
                                    <p:cond delay="0"/>
                                  </p:stCondLst>
                                  <p:childTnLst>
                                    <p:set>
                                      <p:cBhvr>
                                        <p:cTn id="28" dur="1" fill="hold">
                                          <p:stCondLst>
                                            <p:cond delay="0"/>
                                          </p:stCondLst>
                                        </p:cTn>
                                        <p:tgtEl>
                                          <p:spTgt spid="149"/>
                                        </p:tgtEl>
                                        <p:attrNameLst>
                                          <p:attrName>style.visibility</p:attrName>
                                        </p:attrNameLst>
                                      </p:cBhvr>
                                      <p:to>
                                        <p:strVal val="visible"/>
                                      </p:to>
                                    </p:set>
                                    <p:anim calcmode="lin" valueType="num">
                                      <p:cBhvr>
                                        <p:cTn id="29" dur="500" fill="hold"/>
                                        <p:tgtEl>
                                          <p:spTgt spid="149"/>
                                        </p:tgtEl>
                                        <p:attrNameLst>
                                          <p:attrName>ppt_w</p:attrName>
                                        </p:attrNameLst>
                                      </p:cBhvr>
                                      <p:tavLst>
                                        <p:tav tm="0">
                                          <p:val>
                                            <p:fltVal val="0"/>
                                          </p:val>
                                        </p:tav>
                                        <p:tav tm="100000">
                                          <p:val>
                                            <p:strVal val="#ppt_w"/>
                                          </p:val>
                                        </p:tav>
                                      </p:tavLst>
                                    </p:anim>
                                    <p:anim calcmode="lin" valueType="num">
                                      <p:cBhvr>
                                        <p:cTn id="30" dur="500" fill="hold"/>
                                        <p:tgtEl>
                                          <p:spTgt spid="149"/>
                                        </p:tgtEl>
                                        <p:attrNameLst>
                                          <p:attrName>ppt_h</p:attrName>
                                        </p:attrNameLst>
                                      </p:cBhvr>
                                      <p:tavLst>
                                        <p:tav tm="0">
                                          <p:val>
                                            <p:fltVal val="0"/>
                                          </p:val>
                                        </p:tav>
                                        <p:tav tm="100000">
                                          <p:val>
                                            <p:strVal val="#ppt_h"/>
                                          </p:val>
                                        </p:tav>
                                      </p:tavLst>
                                    </p:anim>
                                    <p:animEffect transition="in" filter="fade">
                                      <p:cBhvr>
                                        <p:cTn id="31" dur="500"/>
                                        <p:tgtEl>
                                          <p:spTgt spid="149"/>
                                        </p:tgtEl>
                                      </p:cBhvr>
                                    </p:animEffect>
                                    <p:anim calcmode="lin" valueType="num">
                                      <p:cBhvr>
                                        <p:cTn id="32" dur="500" fill="hold"/>
                                        <p:tgtEl>
                                          <p:spTgt spid="149"/>
                                        </p:tgtEl>
                                        <p:attrNameLst>
                                          <p:attrName>ppt_x</p:attrName>
                                        </p:attrNameLst>
                                      </p:cBhvr>
                                      <p:tavLst>
                                        <p:tav tm="0">
                                          <p:val>
                                            <p:fltVal val="0.5"/>
                                          </p:val>
                                        </p:tav>
                                        <p:tav tm="100000">
                                          <p:val>
                                            <p:strVal val="#ppt_x"/>
                                          </p:val>
                                        </p:tav>
                                      </p:tavLst>
                                    </p:anim>
                                    <p:anim calcmode="lin" valueType="num">
                                      <p:cBhvr>
                                        <p:cTn id="33" dur="500" fill="hold"/>
                                        <p:tgtEl>
                                          <p:spTgt spid="149"/>
                                        </p:tgtEl>
                                        <p:attrNameLst>
                                          <p:attrName>ppt_y</p:attrName>
                                        </p:attrNameLst>
                                      </p:cBhvr>
                                      <p:tavLst>
                                        <p:tav tm="0">
                                          <p:val>
                                            <p:fltVal val="0.5"/>
                                          </p:val>
                                        </p:tav>
                                        <p:tav tm="100000">
                                          <p:val>
                                            <p:strVal val="#ppt_y"/>
                                          </p:val>
                                        </p:tav>
                                      </p:tavLst>
                                    </p:anim>
                                  </p:childTnLst>
                                </p:cTn>
                              </p:par>
                              <p:par>
                                <p:cTn id="34" presetID="53" presetClass="entr" presetSubtype="528" fill="hold" grpId="0" nodeType="withEffect">
                                  <p:stCondLst>
                                    <p:cond delay="0"/>
                                  </p:stCondLst>
                                  <p:childTnLst>
                                    <p:set>
                                      <p:cBhvr>
                                        <p:cTn id="35" dur="1" fill="hold">
                                          <p:stCondLst>
                                            <p:cond delay="0"/>
                                          </p:stCondLst>
                                        </p:cTn>
                                        <p:tgtEl>
                                          <p:spTgt spid="150"/>
                                        </p:tgtEl>
                                        <p:attrNameLst>
                                          <p:attrName>style.visibility</p:attrName>
                                        </p:attrNameLst>
                                      </p:cBhvr>
                                      <p:to>
                                        <p:strVal val="visible"/>
                                      </p:to>
                                    </p:set>
                                    <p:anim calcmode="lin" valueType="num">
                                      <p:cBhvr>
                                        <p:cTn id="36" dur="500" fill="hold"/>
                                        <p:tgtEl>
                                          <p:spTgt spid="150"/>
                                        </p:tgtEl>
                                        <p:attrNameLst>
                                          <p:attrName>ppt_w</p:attrName>
                                        </p:attrNameLst>
                                      </p:cBhvr>
                                      <p:tavLst>
                                        <p:tav tm="0">
                                          <p:val>
                                            <p:fltVal val="0"/>
                                          </p:val>
                                        </p:tav>
                                        <p:tav tm="100000">
                                          <p:val>
                                            <p:strVal val="#ppt_w"/>
                                          </p:val>
                                        </p:tav>
                                      </p:tavLst>
                                    </p:anim>
                                    <p:anim calcmode="lin" valueType="num">
                                      <p:cBhvr>
                                        <p:cTn id="37" dur="500" fill="hold"/>
                                        <p:tgtEl>
                                          <p:spTgt spid="150"/>
                                        </p:tgtEl>
                                        <p:attrNameLst>
                                          <p:attrName>ppt_h</p:attrName>
                                        </p:attrNameLst>
                                      </p:cBhvr>
                                      <p:tavLst>
                                        <p:tav tm="0">
                                          <p:val>
                                            <p:fltVal val="0"/>
                                          </p:val>
                                        </p:tav>
                                        <p:tav tm="100000">
                                          <p:val>
                                            <p:strVal val="#ppt_h"/>
                                          </p:val>
                                        </p:tav>
                                      </p:tavLst>
                                    </p:anim>
                                    <p:animEffect transition="in" filter="fade">
                                      <p:cBhvr>
                                        <p:cTn id="38" dur="500"/>
                                        <p:tgtEl>
                                          <p:spTgt spid="150"/>
                                        </p:tgtEl>
                                      </p:cBhvr>
                                    </p:animEffect>
                                    <p:anim calcmode="lin" valueType="num">
                                      <p:cBhvr>
                                        <p:cTn id="39" dur="500" fill="hold"/>
                                        <p:tgtEl>
                                          <p:spTgt spid="150"/>
                                        </p:tgtEl>
                                        <p:attrNameLst>
                                          <p:attrName>ppt_x</p:attrName>
                                        </p:attrNameLst>
                                      </p:cBhvr>
                                      <p:tavLst>
                                        <p:tav tm="0">
                                          <p:val>
                                            <p:fltVal val="0.5"/>
                                          </p:val>
                                        </p:tav>
                                        <p:tav tm="100000">
                                          <p:val>
                                            <p:strVal val="#ppt_x"/>
                                          </p:val>
                                        </p:tav>
                                      </p:tavLst>
                                    </p:anim>
                                    <p:anim calcmode="lin" valueType="num">
                                      <p:cBhvr>
                                        <p:cTn id="40" dur="500" fill="hold"/>
                                        <p:tgtEl>
                                          <p:spTgt spid="150"/>
                                        </p:tgtEl>
                                        <p:attrNameLst>
                                          <p:attrName>ppt_y</p:attrName>
                                        </p:attrNameLst>
                                      </p:cBhvr>
                                      <p:tavLst>
                                        <p:tav tm="0">
                                          <p:val>
                                            <p:fltVal val="0.5"/>
                                          </p:val>
                                        </p:tav>
                                        <p:tav tm="100000">
                                          <p:val>
                                            <p:strVal val="#ppt_y"/>
                                          </p:val>
                                        </p:tav>
                                      </p:tavLst>
                                    </p:anim>
                                  </p:childTnLst>
                                </p:cTn>
                              </p:par>
                            </p:childTnLst>
                          </p:cTn>
                        </p:par>
                        <p:par>
                          <p:cTn id="41" fill="hold">
                            <p:stCondLst>
                              <p:cond delay="1500"/>
                            </p:stCondLst>
                            <p:childTnLst>
                              <p:par>
                                <p:cTn id="42" presetID="22" presetClass="entr" presetSubtype="8" fill="hold" nodeType="afterEffect">
                                  <p:stCondLst>
                                    <p:cond delay="0"/>
                                  </p:stCondLst>
                                  <p:childTnLst>
                                    <p:set>
                                      <p:cBhvr>
                                        <p:cTn id="43" dur="1" fill="hold">
                                          <p:stCondLst>
                                            <p:cond delay="0"/>
                                          </p:stCondLst>
                                        </p:cTn>
                                        <p:tgtEl>
                                          <p:spTgt spid="167"/>
                                        </p:tgtEl>
                                        <p:attrNameLst>
                                          <p:attrName>style.visibility</p:attrName>
                                        </p:attrNameLst>
                                      </p:cBhvr>
                                      <p:to>
                                        <p:strVal val="visible"/>
                                      </p:to>
                                    </p:set>
                                    <p:animEffect transition="in" filter="wipe(left)">
                                      <p:cBhvr>
                                        <p:cTn id="44" dur="500"/>
                                        <p:tgtEl>
                                          <p:spTgt spid="167"/>
                                        </p:tgtEl>
                                      </p:cBhvr>
                                    </p:animEffect>
                                  </p:childTnLst>
                                </p:cTn>
                              </p:par>
                            </p:childTnLst>
                          </p:cTn>
                        </p:par>
                        <p:par>
                          <p:cTn id="45" fill="hold">
                            <p:stCondLst>
                              <p:cond delay="2000"/>
                            </p:stCondLst>
                            <p:childTnLst>
                              <p:par>
                                <p:cTn id="46" presetID="53" presetClass="entr" presetSubtype="528" fill="hold" grpId="0" nodeType="afterEffect">
                                  <p:stCondLst>
                                    <p:cond delay="0"/>
                                  </p:stCondLst>
                                  <p:childTnLst>
                                    <p:set>
                                      <p:cBhvr>
                                        <p:cTn id="47" dur="1" fill="hold">
                                          <p:stCondLst>
                                            <p:cond delay="0"/>
                                          </p:stCondLst>
                                        </p:cTn>
                                        <p:tgtEl>
                                          <p:spTgt spid="143"/>
                                        </p:tgtEl>
                                        <p:attrNameLst>
                                          <p:attrName>style.visibility</p:attrName>
                                        </p:attrNameLst>
                                      </p:cBhvr>
                                      <p:to>
                                        <p:strVal val="visible"/>
                                      </p:to>
                                    </p:set>
                                    <p:anim calcmode="lin" valueType="num">
                                      <p:cBhvr>
                                        <p:cTn id="48" dur="500" fill="hold"/>
                                        <p:tgtEl>
                                          <p:spTgt spid="143"/>
                                        </p:tgtEl>
                                        <p:attrNameLst>
                                          <p:attrName>ppt_w</p:attrName>
                                        </p:attrNameLst>
                                      </p:cBhvr>
                                      <p:tavLst>
                                        <p:tav tm="0">
                                          <p:val>
                                            <p:fltVal val="0"/>
                                          </p:val>
                                        </p:tav>
                                        <p:tav tm="100000">
                                          <p:val>
                                            <p:strVal val="#ppt_w"/>
                                          </p:val>
                                        </p:tav>
                                      </p:tavLst>
                                    </p:anim>
                                    <p:anim calcmode="lin" valueType="num">
                                      <p:cBhvr>
                                        <p:cTn id="49" dur="500" fill="hold"/>
                                        <p:tgtEl>
                                          <p:spTgt spid="143"/>
                                        </p:tgtEl>
                                        <p:attrNameLst>
                                          <p:attrName>ppt_h</p:attrName>
                                        </p:attrNameLst>
                                      </p:cBhvr>
                                      <p:tavLst>
                                        <p:tav tm="0">
                                          <p:val>
                                            <p:fltVal val="0"/>
                                          </p:val>
                                        </p:tav>
                                        <p:tav tm="100000">
                                          <p:val>
                                            <p:strVal val="#ppt_h"/>
                                          </p:val>
                                        </p:tav>
                                      </p:tavLst>
                                    </p:anim>
                                    <p:animEffect transition="in" filter="fade">
                                      <p:cBhvr>
                                        <p:cTn id="50" dur="500"/>
                                        <p:tgtEl>
                                          <p:spTgt spid="143"/>
                                        </p:tgtEl>
                                      </p:cBhvr>
                                    </p:animEffect>
                                    <p:anim calcmode="lin" valueType="num">
                                      <p:cBhvr>
                                        <p:cTn id="51" dur="500" fill="hold"/>
                                        <p:tgtEl>
                                          <p:spTgt spid="143"/>
                                        </p:tgtEl>
                                        <p:attrNameLst>
                                          <p:attrName>ppt_x</p:attrName>
                                        </p:attrNameLst>
                                      </p:cBhvr>
                                      <p:tavLst>
                                        <p:tav tm="0">
                                          <p:val>
                                            <p:fltVal val="0.5"/>
                                          </p:val>
                                        </p:tav>
                                        <p:tav tm="100000">
                                          <p:val>
                                            <p:strVal val="#ppt_x"/>
                                          </p:val>
                                        </p:tav>
                                      </p:tavLst>
                                    </p:anim>
                                    <p:anim calcmode="lin" valueType="num">
                                      <p:cBhvr>
                                        <p:cTn id="52" dur="500" fill="hold"/>
                                        <p:tgtEl>
                                          <p:spTgt spid="143"/>
                                        </p:tgtEl>
                                        <p:attrNameLst>
                                          <p:attrName>ppt_y</p:attrName>
                                        </p:attrNameLst>
                                      </p:cBhvr>
                                      <p:tavLst>
                                        <p:tav tm="0">
                                          <p:val>
                                            <p:fltVal val="0.5"/>
                                          </p:val>
                                        </p:tav>
                                        <p:tav tm="100000">
                                          <p:val>
                                            <p:strVal val="#ppt_y"/>
                                          </p:val>
                                        </p:tav>
                                      </p:tavLst>
                                    </p:anim>
                                  </p:childTnLst>
                                </p:cTn>
                              </p:par>
                              <p:par>
                                <p:cTn id="53" presetID="53" presetClass="entr" presetSubtype="528" fill="hold" grpId="0" nodeType="withEffect">
                                  <p:stCondLst>
                                    <p:cond delay="0"/>
                                  </p:stCondLst>
                                  <p:childTnLst>
                                    <p:set>
                                      <p:cBhvr>
                                        <p:cTn id="54" dur="1" fill="hold">
                                          <p:stCondLst>
                                            <p:cond delay="0"/>
                                          </p:stCondLst>
                                        </p:cTn>
                                        <p:tgtEl>
                                          <p:spTgt spid="189"/>
                                        </p:tgtEl>
                                        <p:attrNameLst>
                                          <p:attrName>style.visibility</p:attrName>
                                        </p:attrNameLst>
                                      </p:cBhvr>
                                      <p:to>
                                        <p:strVal val="visible"/>
                                      </p:to>
                                    </p:set>
                                    <p:anim calcmode="lin" valueType="num">
                                      <p:cBhvr>
                                        <p:cTn id="55" dur="500" fill="hold"/>
                                        <p:tgtEl>
                                          <p:spTgt spid="189"/>
                                        </p:tgtEl>
                                        <p:attrNameLst>
                                          <p:attrName>ppt_w</p:attrName>
                                        </p:attrNameLst>
                                      </p:cBhvr>
                                      <p:tavLst>
                                        <p:tav tm="0">
                                          <p:val>
                                            <p:fltVal val="0"/>
                                          </p:val>
                                        </p:tav>
                                        <p:tav tm="100000">
                                          <p:val>
                                            <p:strVal val="#ppt_w"/>
                                          </p:val>
                                        </p:tav>
                                      </p:tavLst>
                                    </p:anim>
                                    <p:anim calcmode="lin" valueType="num">
                                      <p:cBhvr>
                                        <p:cTn id="56" dur="500" fill="hold"/>
                                        <p:tgtEl>
                                          <p:spTgt spid="189"/>
                                        </p:tgtEl>
                                        <p:attrNameLst>
                                          <p:attrName>ppt_h</p:attrName>
                                        </p:attrNameLst>
                                      </p:cBhvr>
                                      <p:tavLst>
                                        <p:tav tm="0">
                                          <p:val>
                                            <p:fltVal val="0"/>
                                          </p:val>
                                        </p:tav>
                                        <p:tav tm="100000">
                                          <p:val>
                                            <p:strVal val="#ppt_h"/>
                                          </p:val>
                                        </p:tav>
                                      </p:tavLst>
                                    </p:anim>
                                    <p:animEffect transition="in" filter="fade">
                                      <p:cBhvr>
                                        <p:cTn id="57" dur="500"/>
                                        <p:tgtEl>
                                          <p:spTgt spid="189"/>
                                        </p:tgtEl>
                                      </p:cBhvr>
                                    </p:animEffect>
                                    <p:anim calcmode="lin" valueType="num">
                                      <p:cBhvr>
                                        <p:cTn id="58" dur="500" fill="hold"/>
                                        <p:tgtEl>
                                          <p:spTgt spid="189"/>
                                        </p:tgtEl>
                                        <p:attrNameLst>
                                          <p:attrName>ppt_x</p:attrName>
                                        </p:attrNameLst>
                                      </p:cBhvr>
                                      <p:tavLst>
                                        <p:tav tm="0">
                                          <p:val>
                                            <p:fltVal val="0.5"/>
                                          </p:val>
                                        </p:tav>
                                        <p:tav tm="100000">
                                          <p:val>
                                            <p:strVal val="#ppt_x"/>
                                          </p:val>
                                        </p:tav>
                                      </p:tavLst>
                                    </p:anim>
                                    <p:anim calcmode="lin" valueType="num">
                                      <p:cBhvr>
                                        <p:cTn id="59" dur="500" fill="hold"/>
                                        <p:tgtEl>
                                          <p:spTgt spid="189"/>
                                        </p:tgtEl>
                                        <p:attrNameLst>
                                          <p:attrName>ppt_y</p:attrName>
                                        </p:attrNameLst>
                                      </p:cBhvr>
                                      <p:tavLst>
                                        <p:tav tm="0">
                                          <p:val>
                                            <p:fltVal val="0.5"/>
                                          </p:val>
                                        </p:tav>
                                        <p:tav tm="100000">
                                          <p:val>
                                            <p:strVal val="#ppt_y"/>
                                          </p:val>
                                        </p:tav>
                                      </p:tavLst>
                                    </p:anim>
                                  </p:childTnLst>
                                </p:cTn>
                              </p:par>
                              <p:par>
                                <p:cTn id="60" presetID="53" presetClass="entr" presetSubtype="528" fill="hold" grpId="0" nodeType="withEffect">
                                  <p:stCondLst>
                                    <p:cond delay="0"/>
                                  </p:stCondLst>
                                  <p:childTnLst>
                                    <p:set>
                                      <p:cBhvr>
                                        <p:cTn id="61" dur="1" fill="hold">
                                          <p:stCondLst>
                                            <p:cond delay="0"/>
                                          </p:stCondLst>
                                        </p:cTn>
                                        <p:tgtEl>
                                          <p:spTgt spid="151"/>
                                        </p:tgtEl>
                                        <p:attrNameLst>
                                          <p:attrName>style.visibility</p:attrName>
                                        </p:attrNameLst>
                                      </p:cBhvr>
                                      <p:to>
                                        <p:strVal val="visible"/>
                                      </p:to>
                                    </p:set>
                                    <p:anim calcmode="lin" valueType="num">
                                      <p:cBhvr>
                                        <p:cTn id="62" dur="500" fill="hold"/>
                                        <p:tgtEl>
                                          <p:spTgt spid="151"/>
                                        </p:tgtEl>
                                        <p:attrNameLst>
                                          <p:attrName>ppt_w</p:attrName>
                                        </p:attrNameLst>
                                      </p:cBhvr>
                                      <p:tavLst>
                                        <p:tav tm="0">
                                          <p:val>
                                            <p:fltVal val="0"/>
                                          </p:val>
                                        </p:tav>
                                        <p:tav tm="100000">
                                          <p:val>
                                            <p:strVal val="#ppt_w"/>
                                          </p:val>
                                        </p:tav>
                                      </p:tavLst>
                                    </p:anim>
                                    <p:anim calcmode="lin" valueType="num">
                                      <p:cBhvr>
                                        <p:cTn id="63" dur="500" fill="hold"/>
                                        <p:tgtEl>
                                          <p:spTgt spid="151"/>
                                        </p:tgtEl>
                                        <p:attrNameLst>
                                          <p:attrName>ppt_h</p:attrName>
                                        </p:attrNameLst>
                                      </p:cBhvr>
                                      <p:tavLst>
                                        <p:tav tm="0">
                                          <p:val>
                                            <p:fltVal val="0"/>
                                          </p:val>
                                        </p:tav>
                                        <p:tav tm="100000">
                                          <p:val>
                                            <p:strVal val="#ppt_h"/>
                                          </p:val>
                                        </p:tav>
                                      </p:tavLst>
                                    </p:anim>
                                    <p:animEffect transition="in" filter="fade">
                                      <p:cBhvr>
                                        <p:cTn id="64" dur="500"/>
                                        <p:tgtEl>
                                          <p:spTgt spid="151"/>
                                        </p:tgtEl>
                                      </p:cBhvr>
                                    </p:animEffect>
                                    <p:anim calcmode="lin" valueType="num">
                                      <p:cBhvr>
                                        <p:cTn id="65" dur="500" fill="hold"/>
                                        <p:tgtEl>
                                          <p:spTgt spid="151"/>
                                        </p:tgtEl>
                                        <p:attrNameLst>
                                          <p:attrName>ppt_x</p:attrName>
                                        </p:attrNameLst>
                                      </p:cBhvr>
                                      <p:tavLst>
                                        <p:tav tm="0">
                                          <p:val>
                                            <p:fltVal val="0.5"/>
                                          </p:val>
                                        </p:tav>
                                        <p:tav tm="100000">
                                          <p:val>
                                            <p:strVal val="#ppt_x"/>
                                          </p:val>
                                        </p:tav>
                                      </p:tavLst>
                                    </p:anim>
                                    <p:anim calcmode="lin" valueType="num">
                                      <p:cBhvr>
                                        <p:cTn id="66" dur="500" fill="hold"/>
                                        <p:tgtEl>
                                          <p:spTgt spid="151"/>
                                        </p:tgtEl>
                                        <p:attrNameLst>
                                          <p:attrName>ppt_y</p:attrName>
                                        </p:attrNameLst>
                                      </p:cBhvr>
                                      <p:tavLst>
                                        <p:tav tm="0">
                                          <p:val>
                                            <p:fltVal val="0.5"/>
                                          </p:val>
                                        </p:tav>
                                        <p:tav tm="100000">
                                          <p:val>
                                            <p:strVal val="#ppt_y"/>
                                          </p:val>
                                        </p:tav>
                                      </p:tavLst>
                                    </p:anim>
                                  </p:childTnLst>
                                </p:cTn>
                              </p:par>
                              <p:par>
                                <p:cTn id="67" presetID="53" presetClass="entr" presetSubtype="528" fill="hold" grpId="0" nodeType="withEffect">
                                  <p:stCondLst>
                                    <p:cond delay="0"/>
                                  </p:stCondLst>
                                  <p:childTnLst>
                                    <p:set>
                                      <p:cBhvr>
                                        <p:cTn id="68" dur="1" fill="hold">
                                          <p:stCondLst>
                                            <p:cond delay="0"/>
                                          </p:stCondLst>
                                        </p:cTn>
                                        <p:tgtEl>
                                          <p:spTgt spid="152"/>
                                        </p:tgtEl>
                                        <p:attrNameLst>
                                          <p:attrName>style.visibility</p:attrName>
                                        </p:attrNameLst>
                                      </p:cBhvr>
                                      <p:to>
                                        <p:strVal val="visible"/>
                                      </p:to>
                                    </p:set>
                                    <p:anim calcmode="lin" valueType="num">
                                      <p:cBhvr>
                                        <p:cTn id="69" dur="500" fill="hold"/>
                                        <p:tgtEl>
                                          <p:spTgt spid="152"/>
                                        </p:tgtEl>
                                        <p:attrNameLst>
                                          <p:attrName>ppt_w</p:attrName>
                                        </p:attrNameLst>
                                      </p:cBhvr>
                                      <p:tavLst>
                                        <p:tav tm="0">
                                          <p:val>
                                            <p:fltVal val="0"/>
                                          </p:val>
                                        </p:tav>
                                        <p:tav tm="100000">
                                          <p:val>
                                            <p:strVal val="#ppt_w"/>
                                          </p:val>
                                        </p:tav>
                                      </p:tavLst>
                                    </p:anim>
                                    <p:anim calcmode="lin" valueType="num">
                                      <p:cBhvr>
                                        <p:cTn id="70" dur="500" fill="hold"/>
                                        <p:tgtEl>
                                          <p:spTgt spid="152"/>
                                        </p:tgtEl>
                                        <p:attrNameLst>
                                          <p:attrName>ppt_h</p:attrName>
                                        </p:attrNameLst>
                                      </p:cBhvr>
                                      <p:tavLst>
                                        <p:tav tm="0">
                                          <p:val>
                                            <p:fltVal val="0"/>
                                          </p:val>
                                        </p:tav>
                                        <p:tav tm="100000">
                                          <p:val>
                                            <p:strVal val="#ppt_h"/>
                                          </p:val>
                                        </p:tav>
                                      </p:tavLst>
                                    </p:anim>
                                    <p:animEffect transition="in" filter="fade">
                                      <p:cBhvr>
                                        <p:cTn id="71" dur="500"/>
                                        <p:tgtEl>
                                          <p:spTgt spid="152"/>
                                        </p:tgtEl>
                                      </p:cBhvr>
                                    </p:animEffect>
                                    <p:anim calcmode="lin" valueType="num">
                                      <p:cBhvr>
                                        <p:cTn id="72" dur="500" fill="hold"/>
                                        <p:tgtEl>
                                          <p:spTgt spid="152"/>
                                        </p:tgtEl>
                                        <p:attrNameLst>
                                          <p:attrName>ppt_x</p:attrName>
                                        </p:attrNameLst>
                                      </p:cBhvr>
                                      <p:tavLst>
                                        <p:tav tm="0">
                                          <p:val>
                                            <p:fltVal val="0.5"/>
                                          </p:val>
                                        </p:tav>
                                        <p:tav tm="100000">
                                          <p:val>
                                            <p:strVal val="#ppt_x"/>
                                          </p:val>
                                        </p:tav>
                                      </p:tavLst>
                                    </p:anim>
                                    <p:anim calcmode="lin" valueType="num">
                                      <p:cBhvr>
                                        <p:cTn id="73" dur="500" fill="hold"/>
                                        <p:tgtEl>
                                          <p:spTgt spid="152"/>
                                        </p:tgtEl>
                                        <p:attrNameLst>
                                          <p:attrName>ppt_y</p:attrName>
                                        </p:attrNameLst>
                                      </p:cBhvr>
                                      <p:tavLst>
                                        <p:tav tm="0">
                                          <p:val>
                                            <p:fltVal val="0.5"/>
                                          </p:val>
                                        </p:tav>
                                        <p:tav tm="100000">
                                          <p:val>
                                            <p:strVal val="#ppt_y"/>
                                          </p:val>
                                        </p:tav>
                                      </p:tavLst>
                                    </p:anim>
                                  </p:childTnLst>
                                </p:cTn>
                              </p:par>
                            </p:childTnLst>
                          </p:cTn>
                        </p:par>
                        <p:par>
                          <p:cTn id="74" fill="hold">
                            <p:stCondLst>
                              <p:cond delay="2500"/>
                            </p:stCondLst>
                            <p:childTnLst>
                              <p:par>
                                <p:cTn id="75" presetID="22" presetClass="entr" presetSubtype="8" fill="hold" nodeType="afterEffect">
                                  <p:stCondLst>
                                    <p:cond delay="0"/>
                                  </p:stCondLst>
                                  <p:childTnLst>
                                    <p:set>
                                      <p:cBhvr>
                                        <p:cTn id="76" dur="1" fill="hold">
                                          <p:stCondLst>
                                            <p:cond delay="0"/>
                                          </p:stCondLst>
                                        </p:cTn>
                                        <p:tgtEl>
                                          <p:spTgt spid="173"/>
                                        </p:tgtEl>
                                        <p:attrNameLst>
                                          <p:attrName>style.visibility</p:attrName>
                                        </p:attrNameLst>
                                      </p:cBhvr>
                                      <p:to>
                                        <p:strVal val="visible"/>
                                      </p:to>
                                    </p:set>
                                    <p:animEffect transition="in" filter="wipe(left)">
                                      <p:cBhvr>
                                        <p:cTn id="77" dur="500"/>
                                        <p:tgtEl>
                                          <p:spTgt spid="173"/>
                                        </p:tgtEl>
                                      </p:cBhvr>
                                    </p:animEffect>
                                  </p:childTnLst>
                                </p:cTn>
                              </p:par>
                            </p:childTnLst>
                          </p:cTn>
                        </p:par>
                        <p:par>
                          <p:cTn id="78" fill="hold">
                            <p:stCondLst>
                              <p:cond delay="3000"/>
                            </p:stCondLst>
                            <p:childTnLst>
                              <p:par>
                                <p:cTn id="79" presetID="53" presetClass="entr" presetSubtype="528" fill="hold" grpId="0" nodeType="afterEffect">
                                  <p:stCondLst>
                                    <p:cond delay="0"/>
                                  </p:stCondLst>
                                  <p:childTnLst>
                                    <p:set>
                                      <p:cBhvr>
                                        <p:cTn id="80" dur="1" fill="hold">
                                          <p:stCondLst>
                                            <p:cond delay="0"/>
                                          </p:stCondLst>
                                        </p:cTn>
                                        <p:tgtEl>
                                          <p:spTgt spid="144"/>
                                        </p:tgtEl>
                                        <p:attrNameLst>
                                          <p:attrName>style.visibility</p:attrName>
                                        </p:attrNameLst>
                                      </p:cBhvr>
                                      <p:to>
                                        <p:strVal val="visible"/>
                                      </p:to>
                                    </p:set>
                                    <p:anim calcmode="lin" valueType="num">
                                      <p:cBhvr>
                                        <p:cTn id="81" dur="500" fill="hold"/>
                                        <p:tgtEl>
                                          <p:spTgt spid="144"/>
                                        </p:tgtEl>
                                        <p:attrNameLst>
                                          <p:attrName>ppt_w</p:attrName>
                                        </p:attrNameLst>
                                      </p:cBhvr>
                                      <p:tavLst>
                                        <p:tav tm="0">
                                          <p:val>
                                            <p:fltVal val="0"/>
                                          </p:val>
                                        </p:tav>
                                        <p:tav tm="100000">
                                          <p:val>
                                            <p:strVal val="#ppt_w"/>
                                          </p:val>
                                        </p:tav>
                                      </p:tavLst>
                                    </p:anim>
                                    <p:anim calcmode="lin" valueType="num">
                                      <p:cBhvr>
                                        <p:cTn id="82" dur="500" fill="hold"/>
                                        <p:tgtEl>
                                          <p:spTgt spid="144"/>
                                        </p:tgtEl>
                                        <p:attrNameLst>
                                          <p:attrName>ppt_h</p:attrName>
                                        </p:attrNameLst>
                                      </p:cBhvr>
                                      <p:tavLst>
                                        <p:tav tm="0">
                                          <p:val>
                                            <p:fltVal val="0"/>
                                          </p:val>
                                        </p:tav>
                                        <p:tav tm="100000">
                                          <p:val>
                                            <p:strVal val="#ppt_h"/>
                                          </p:val>
                                        </p:tav>
                                      </p:tavLst>
                                    </p:anim>
                                    <p:animEffect transition="in" filter="fade">
                                      <p:cBhvr>
                                        <p:cTn id="83" dur="500"/>
                                        <p:tgtEl>
                                          <p:spTgt spid="144"/>
                                        </p:tgtEl>
                                      </p:cBhvr>
                                    </p:animEffect>
                                    <p:anim calcmode="lin" valueType="num">
                                      <p:cBhvr>
                                        <p:cTn id="84" dur="500" fill="hold"/>
                                        <p:tgtEl>
                                          <p:spTgt spid="144"/>
                                        </p:tgtEl>
                                        <p:attrNameLst>
                                          <p:attrName>ppt_x</p:attrName>
                                        </p:attrNameLst>
                                      </p:cBhvr>
                                      <p:tavLst>
                                        <p:tav tm="0">
                                          <p:val>
                                            <p:fltVal val="0.5"/>
                                          </p:val>
                                        </p:tav>
                                        <p:tav tm="100000">
                                          <p:val>
                                            <p:strVal val="#ppt_x"/>
                                          </p:val>
                                        </p:tav>
                                      </p:tavLst>
                                    </p:anim>
                                    <p:anim calcmode="lin" valueType="num">
                                      <p:cBhvr>
                                        <p:cTn id="85" dur="500" fill="hold"/>
                                        <p:tgtEl>
                                          <p:spTgt spid="144"/>
                                        </p:tgtEl>
                                        <p:attrNameLst>
                                          <p:attrName>ppt_y</p:attrName>
                                        </p:attrNameLst>
                                      </p:cBhvr>
                                      <p:tavLst>
                                        <p:tav tm="0">
                                          <p:val>
                                            <p:fltVal val="0.5"/>
                                          </p:val>
                                        </p:tav>
                                        <p:tav tm="100000">
                                          <p:val>
                                            <p:strVal val="#ppt_y"/>
                                          </p:val>
                                        </p:tav>
                                      </p:tavLst>
                                    </p:anim>
                                  </p:childTnLst>
                                </p:cTn>
                              </p:par>
                              <p:par>
                                <p:cTn id="86" presetID="53" presetClass="entr" presetSubtype="528" fill="hold" grpId="0" nodeType="withEffect">
                                  <p:stCondLst>
                                    <p:cond delay="0"/>
                                  </p:stCondLst>
                                  <p:childTnLst>
                                    <p:set>
                                      <p:cBhvr>
                                        <p:cTn id="87" dur="1" fill="hold">
                                          <p:stCondLst>
                                            <p:cond delay="0"/>
                                          </p:stCondLst>
                                        </p:cTn>
                                        <p:tgtEl>
                                          <p:spTgt spid="190"/>
                                        </p:tgtEl>
                                        <p:attrNameLst>
                                          <p:attrName>style.visibility</p:attrName>
                                        </p:attrNameLst>
                                      </p:cBhvr>
                                      <p:to>
                                        <p:strVal val="visible"/>
                                      </p:to>
                                    </p:set>
                                    <p:anim calcmode="lin" valueType="num">
                                      <p:cBhvr>
                                        <p:cTn id="88" dur="500" fill="hold"/>
                                        <p:tgtEl>
                                          <p:spTgt spid="190"/>
                                        </p:tgtEl>
                                        <p:attrNameLst>
                                          <p:attrName>ppt_w</p:attrName>
                                        </p:attrNameLst>
                                      </p:cBhvr>
                                      <p:tavLst>
                                        <p:tav tm="0">
                                          <p:val>
                                            <p:fltVal val="0"/>
                                          </p:val>
                                        </p:tav>
                                        <p:tav tm="100000">
                                          <p:val>
                                            <p:strVal val="#ppt_w"/>
                                          </p:val>
                                        </p:tav>
                                      </p:tavLst>
                                    </p:anim>
                                    <p:anim calcmode="lin" valueType="num">
                                      <p:cBhvr>
                                        <p:cTn id="89" dur="500" fill="hold"/>
                                        <p:tgtEl>
                                          <p:spTgt spid="190"/>
                                        </p:tgtEl>
                                        <p:attrNameLst>
                                          <p:attrName>ppt_h</p:attrName>
                                        </p:attrNameLst>
                                      </p:cBhvr>
                                      <p:tavLst>
                                        <p:tav tm="0">
                                          <p:val>
                                            <p:fltVal val="0"/>
                                          </p:val>
                                        </p:tav>
                                        <p:tav tm="100000">
                                          <p:val>
                                            <p:strVal val="#ppt_h"/>
                                          </p:val>
                                        </p:tav>
                                      </p:tavLst>
                                    </p:anim>
                                    <p:animEffect transition="in" filter="fade">
                                      <p:cBhvr>
                                        <p:cTn id="90" dur="500"/>
                                        <p:tgtEl>
                                          <p:spTgt spid="190"/>
                                        </p:tgtEl>
                                      </p:cBhvr>
                                    </p:animEffect>
                                    <p:anim calcmode="lin" valueType="num">
                                      <p:cBhvr>
                                        <p:cTn id="91" dur="500" fill="hold"/>
                                        <p:tgtEl>
                                          <p:spTgt spid="190"/>
                                        </p:tgtEl>
                                        <p:attrNameLst>
                                          <p:attrName>ppt_x</p:attrName>
                                        </p:attrNameLst>
                                      </p:cBhvr>
                                      <p:tavLst>
                                        <p:tav tm="0">
                                          <p:val>
                                            <p:fltVal val="0.5"/>
                                          </p:val>
                                        </p:tav>
                                        <p:tav tm="100000">
                                          <p:val>
                                            <p:strVal val="#ppt_x"/>
                                          </p:val>
                                        </p:tav>
                                      </p:tavLst>
                                    </p:anim>
                                    <p:anim calcmode="lin" valueType="num">
                                      <p:cBhvr>
                                        <p:cTn id="92" dur="500" fill="hold"/>
                                        <p:tgtEl>
                                          <p:spTgt spid="190"/>
                                        </p:tgtEl>
                                        <p:attrNameLst>
                                          <p:attrName>ppt_y</p:attrName>
                                        </p:attrNameLst>
                                      </p:cBhvr>
                                      <p:tavLst>
                                        <p:tav tm="0">
                                          <p:val>
                                            <p:fltVal val="0.5"/>
                                          </p:val>
                                        </p:tav>
                                        <p:tav tm="100000">
                                          <p:val>
                                            <p:strVal val="#ppt_y"/>
                                          </p:val>
                                        </p:tav>
                                      </p:tavLst>
                                    </p:anim>
                                  </p:childTnLst>
                                </p:cTn>
                              </p:par>
                              <p:par>
                                <p:cTn id="93" presetID="53" presetClass="entr" presetSubtype="528" fill="hold" grpId="0" nodeType="withEffect">
                                  <p:stCondLst>
                                    <p:cond delay="0"/>
                                  </p:stCondLst>
                                  <p:childTnLst>
                                    <p:set>
                                      <p:cBhvr>
                                        <p:cTn id="94" dur="1" fill="hold">
                                          <p:stCondLst>
                                            <p:cond delay="0"/>
                                          </p:stCondLst>
                                        </p:cTn>
                                        <p:tgtEl>
                                          <p:spTgt spid="153"/>
                                        </p:tgtEl>
                                        <p:attrNameLst>
                                          <p:attrName>style.visibility</p:attrName>
                                        </p:attrNameLst>
                                      </p:cBhvr>
                                      <p:to>
                                        <p:strVal val="visible"/>
                                      </p:to>
                                    </p:set>
                                    <p:anim calcmode="lin" valueType="num">
                                      <p:cBhvr>
                                        <p:cTn id="95" dur="500" fill="hold"/>
                                        <p:tgtEl>
                                          <p:spTgt spid="153"/>
                                        </p:tgtEl>
                                        <p:attrNameLst>
                                          <p:attrName>ppt_w</p:attrName>
                                        </p:attrNameLst>
                                      </p:cBhvr>
                                      <p:tavLst>
                                        <p:tav tm="0">
                                          <p:val>
                                            <p:fltVal val="0"/>
                                          </p:val>
                                        </p:tav>
                                        <p:tav tm="100000">
                                          <p:val>
                                            <p:strVal val="#ppt_w"/>
                                          </p:val>
                                        </p:tav>
                                      </p:tavLst>
                                    </p:anim>
                                    <p:anim calcmode="lin" valueType="num">
                                      <p:cBhvr>
                                        <p:cTn id="96" dur="500" fill="hold"/>
                                        <p:tgtEl>
                                          <p:spTgt spid="153"/>
                                        </p:tgtEl>
                                        <p:attrNameLst>
                                          <p:attrName>ppt_h</p:attrName>
                                        </p:attrNameLst>
                                      </p:cBhvr>
                                      <p:tavLst>
                                        <p:tav tm="0">
                                          <p:val>
                                            <p:fltVal val="0"/>
                                          </p:val>
                                        </p:tav>
                                        <p:tav tm="100000">
                                          <p:val>
                                            <p:strVal val="#ppt_h"/>
                                          </p:val>
                                        </p:tav>
                                      </p:tavLst>
                                    </p:anim>
                                    <p:animEffect transition="in" filter="fade">
                                      <p:cBhvr>
                                        <p:cTn id="97" dur="500"/>
                                        <p:tgtEl>
                                          <p:spTgt spid="153"/>
                                        </p:tgtEl>
                                      </p:cBhvr>
                                    </p:animEffect>
                                    <p:anim calcmode="lin" valueType="num">
                                      <p:cBhvr>
                                        <p:cTn id="98" dur="500" fill="hold"/>
                                        <p:tgtEl>
                                          <p:spTgt spid="153"/>
                                        </p:tgtEl>
                                        <p:attrNameLst>
                                          <p:attrName>ppt_x</p:attrName>
                                        </p:attrNameLst>
                                      </p:cBhvr>
                                      <p:tavLst>
                                        <p:tav tm="0">
                                          <p:val>
                                            <p:fltVal val="0.5"/>
                                          </p:val>
                                        </p:tav>
                                        <p:tav tm="100000">
                                          <p:val>
                                            <p:strVal val="#ppt_x"/>
                                          </p:val>
                                        </p:tav>
                                      </p:tavLst>
                                    </p:anim>
                                    <p:anim calcmode="lin" valueType="num">
                                      <p:cBhvr>
                                        <p:cTn id="99" dur="500" fill="hold"/>
                                        <p:tgtEl>
                                          <p:spTgt spid="153"/>
                                        </p:tgtEl>
                                        <p:attrNameLst>
                                          <p:attrName>ppt_y</p:attrName>
                                        </p:attrNameLst>
                                      </p:cBhvr>
                                      <p:tavLst>
                                        <p:tav tm="0">
                                          <p:val>
                                            <p:fltVal val="0.5"/>
                                          </p:val>
                                        </p:tav>
                                        <p:tav tm="100000">
                                          <p:val>
                                            <p:strVal val="#ppt_y"/>
                                          </p:val>
                                        </p:tav>
                                      </p:tavLst>
                                    </p:anim>
                                  </p:childTnLst>
                                </p:cTn>
                              </p:par>
                              <p:par>
                                <p:cTn id="100" presetID="53" presetClass="entr" presetSubtype="528" fill="hold" grpId="0" nodeType="withEffect">
                                  <p:stCondLst>
                                    <p:cond delay="0"/>
                                  </p:stCondLst>
                                  <p:childTnLst>
                                    <p:set>
                                      <p:cBhvr>
                                        <p:cTn id="101" dur="1" fill="hold">
                                          <p:stCondLst>
                                            <p:cond delay="0"/>
                                          </p:stCondLst>
                                        </p:cTn>
                                        <p:tgtEl>
                                          <p:spTgt spid="154"/>
                                        </p:tgtEl>
                                        <p:attrNameLst>
                                          <p:attrName>style.visibility</p:attrName>
                                        </p:attrNameLst>
                                      </p:cBhvr>
                                      <p:to>
                                        <p:strVal val="visible"/>
                                      </p:to>
                                    </p:set>
                                    <p:anim calcmode="lin" valueType="num">
                                      <p:cBhvr>
                                        <p:cTn id="102" dur="500" fill="hold"/>
                                        <p:tgtEl>
                                          <p:spTgt spid="154"/>
                                        </p:tgtEl>
                                        <p:attrNameLst>
                                          <p:attrName>ppt_w</p:attrName>
                                        </p:attrNameLst>
                                      </p:cBhvr>
                                      <p:tavLst>
                                        <p:tav tm="0">
                                          <p:val>
                                            <p:fltVal val="0"/>
                                          </p:val>
                                        </p:tav>
                                        <p:tav tm="100000">
                                          <p:val>
                                            <p:strVal val="#ppt_w"/>
                                          </p:val>
                                        </p:tav>
                                      </p:tavLst>
                                    </p:anim>
                                    <p:anim calcmode="lin" valueType="num">
                                      <p:cBhvr>
                                        <p:cTn id="103" dur="500" fill="hold"/>
                                        <p:tgtEl>
                                          <p:spTgt spid="154"/>
                                        </p:tgtEl>
                                        <p:attrNameLst>
                                          <p:attrName>ppt_h</p:attrName>
                                        </p:attrNameLst>
                                      </p:cBhvr>
                                      <p:tavLst>
                                        <p:tav tm="0">
                                          <p:val>
                                            <p:fltVal val="0"/>
                                          </p:val>
                                        </p:tav>
                                        <p:tav tm="100000">
                                          <p:val>
                                            <p:strVal val="#ppt_h"/>
                                          </p:val>
                                        </p:tav>
                                      </p:tavLst>
                                    </p:anim>
                                    <p:animEffect transition="in" filter="fade">
                                      <p:cBhvr>
                                        <p:cTn id="104" dur="500"/>
                                        <p:tgtEl>
                                          <p:spTgt spid="154"/>
                                        </p:tgtEl>
                                      </p:cBhvr>
                                    </p:animEffect>
                                    <p:anim calcmode="lin" valueType="num">
                                      <p:cBhvr>
                                        <p:cTn id="105" dur="500" fill="hold"/>
                                        <p:tgtEl>
                                          <p:spTgt spid="154"/>
                                        </p:tgtEl>
                                        <p:attrNameLst>
                                          <p:attrName>ppt_x</p:attrName>
                                        </p:attrNameLst>
                                      </p:cBhvr>
                                      <p:tavLst>
                                        <p:tav tm="0">
                                          <p:val>
                                            <p:fltVal val="0.5"/>
                                          </p:val>
                                        </p:tav>
                                        <p:tav tm="100000">
                                          <p:val>
                                            <p:strVal val="#ppt_x"/>
                                          </p:val>
                                        </p:tav>
                                      </p:tavLst>
                                    </p:anim>
                                    <p:anim calcmode="lin" valueType="num">
                                      <p:cBhvr>
                                        <p:cTn id="106" dur="500" fill="hold"/>
                                        <p:tgtEl>
                                          <p:spTgt spid="154"/>
                                        </p:tgtEl>
                                        <p:attrNameLst>
                                          <p:attrName>ppt_y</p:attrName>
                                        </p:attrNameLst>
                                      </p:cBhvr>
                                      <p:tavLst>
                                        <p:tav tm="0">
                                          <p:val>
                                            <p:fltVal val="0.5"/>
                                          </p:val>
                                        </p:tav>
                                        <p:tav tm="100000">
                                          <p:val>
                                            <p:strVal val="#ppt_y"/>
                                          </p:val>
                                        </p:tav>
                                      </p:tavLst>
                                    </p:anim>
                                  </p:childTnLst>
                                </p:cTn>
                              </p:par>
                            </p:childTnLst>
                          </p:cTn>
                        </p:par>
                        <p:par>
                          <p:cTn id="107" fill="hold">
                            <p:stCondLst>
                              <p:cond delay="3500"/>
                            </p:stCondLst>
                            <p:childTnLst>
                              <p:par>
                                <p:cTn id="108" presetID="22" presetClass="entr" presetSubtype="8" fill="hold" nodeType="afterEffect">
                                  <p:stCondLst>
                                    <p:cond delay="0"/>
                                  </p:stCondLst>
                                  <p:childTnLst>
                                    <p:set>
                                      <p:cBhvr>
                                        <p:cTn id="109" dur="1" fill="hold">
                                          <p:stCondLst>
                                            <p:cond delay="0"/>
                                          </p:stCondLst>
                                        </p:cTn>
                                        <p:tgtEl>
                                          <p:spTgt spid="176"/>
                                        </p:tgtEl>
                                        <p:attrNameLst>
                                          <p:attrName>style.visibility</p:attrName>
                                        </p:attrNameLst>
                                      </p:cBhvr>
                                      <p:to>
                                        <p:strVal val="visible"/>
                                      </p:to>
                                    </p:set>
                                    <p:animEffect transition="in" filter="wipe(left)">
                                      <p:cBhvr>
                                        <p:cTn id="110" dur="500"/>
                                        <p:tgtEl>
                                          <p:spTgt spid="176"/>
                                        </p:tgtEl>
                                      </p:cBhvr>
                                    </p:animEffect>
                                  </p:childTnLst>
                                </p:cTn>
                              </p:par>
                            </p:childTnLst>
                          </p:cTn>
                        </p:par>
                        <p:par>
                          <p:cTn id="111" fill="hold">
                            <p:stCondLst>
                              <p:cond delay="4000"/>
                            </p:stCondLst>
                            <p:childTnLst>
                              <p:par>
                                <p:cTn id="112" presetID="53" presetClass="entr" presetSubtype="528" fill="hold" grpId="0" nodeType="afterEffect">
                                  <p:stCondLst>
                                    <p:cond delay="0"/>
                                  </p:stCondLst>
                                  <p:childTnLst>
                                    <p:set>
                                      <p:cBhvr>
                                        <p:cTn id="113" dur="1" fill="hold">
                                          <p:stCondLst>
                                            <p:cond delay="0"/>
                                          </p:stCondLst>
                                        </p:cTn>
                                        <p:tgtEl>
                                          <p:spTgt spid="145"/>
                                        </p:tgtEl>
                                        <p:attrNameLst>
                                          <p:attrName>style.visibility</p:attrName>
                                        </p:attrNameLst>
                                      </p:cBhvr>
                                      <p:to>
                                        <p:strVal val="visible"/>
                                      </p:to>
                                    </p:set>
                                    <p:anim calcmode="lin" valueType="num">
                                      <p:cBhvr>
                                        <p:cTn id="114" dur="500" fill="hold"/>
                                        <p:tgtEl>
                                          <p:spTgt spid="145"/>
                                        </p:tgtEl>
                                        <p:attrNameLst>
                                          <p:attrName>ppt_w</p:attrName>
                                        </p:attrNameLst>
                                      </p:cBhvr>
                                      <p:tavLst>
                                        <p:tav tm="0">
                                          <p:val>
                                            <p:fltVal val="0"/>
                                          </p:val>
                                        </p:tav>
                                        <p:tav tm="100000">
                                          <p:val>
                                            <p:strVal val="#ppt_w"/>
                                          </p:val>
                                        </p:tav>
                                      </p:tavLst>
                                    </p:anim>
                                    <p:anim calcmode="lin" valueType="num">
                                      <p:cBhvr>
                                        <p:cTn id="115" dur="500" fill="hold"/>
                                        <p:tgtEl>
                                          <p:spTgt spid="145"/>
                                        </p:tgtEl>
                                        <p:attrNameLst>
                                          <p:attrName>ppt_h</p:attrName>
                                        </p:attrNameLst>
                                      </p:cBhvr>
                                      <p:tavLst>
                                        <p:tav tm="0">
                                          <p:val>
                                            <p:fltVal val="0"/>
                                          </p:val>
                                        </p:tav>
                                        <p:tav tm="100000">
                                          <p:val>
                                            <p:strVal val="#ppt_h"/>
                                          </p:val>
                                        </p:tav>
                                      </p:tavLst>
                                    </p:anim>
                                    <p:animEffect transition="in" filter="fade">
                                      <p:cBhvr>
                                        <p:cTn id="116" dur="500"/>
                                        <p:tgtEl>
                                          <p:spTgt spid="145"/>
                                        </p:tgtEl>
                                      </p:cBhvr>
                                    </p:animEffect>
                                    <p:anim calcmode="lin" valueType="num">
                                      <p:cBhvr>
                                        <p:cTn id="117" dur="500" fill="hold"/>
                                        <p:tgtEl>
                                          <p:spTgt spid="145"/>
                                        </p:tgtEl>
                                        <p:attrNameLst>
                                          <p:attrName>ppt_x</p:attrName>
                                        </p:attrNameLst>
                                      </p:cBhvr>
                                      <p:tavLst>
                                        <p:tav tm="0">
                                          <p:val>
                                            <p:fltVal val="0.5"/>
                                          </p:val>
                                        </p:tav>
                                        <p:tav tm="100000">
                                          <p:val>
                                            <p:strVal val="#ppt_x"/>
                                          </p:val>
                                        </p:tav>
                                      </p:tavLst>
                                    </p:anim>
                                    <p:anim calcmode="lin" valueType="num">
                                      <p:cBhvr>
                                        <p:cTn id="118" dur="500" fill="hold"/>
                                        <p:tgtEl>
                                          <p:spTgt spid="145"/>
                                        </p:tgtEl>
                                        <p:attrNameLst>
                                          <p:attrName>ppt_y</p:attrName>
                                        </p:attrNameLst>
                                      </p:cBhvr>
                                      <p:tavLst>
                                        <p:tav tm="0">
                                          <p:val>
                                            <p:fltVal val="0.5"/>
                                          </p:val>
                                        </p:tav>
                                        <p:tav tm="100000">
                                          <p:val>
                                            <p:strVal val="#ppt_y"/>
                                          </p:val>
                                        </p:tav>
                                      </p:tavLst>
                                    </p:anim>
                                  </p:childTnLst>
                                </p:cTn>
                              </p:par>
                              <p:par>
                                <p:cTn id="119" presetID="53" presetClass="entr" presetSubtype="528" fill="hold" grpId="0" nodeType="withEffect">
                                  <p:stCondLst>
                                    <p:cond delay="0"/>
                                  </p:stCondLst>
                                  <p:childTnLst>
                                    <p:set>
                                      <p:cBhvr>
                                        <p:cTn id="120" dur="1" fill="hold">
                                          <p:stCondLst>
                                            <p:cond delay="0"/>
                                          </p:stCondLst>
                                        </p:cTn>
                                        <p:tgtEl>
                                          <p:spTgt spid="187"/>
                                        </p:tgtEl>
                                        <p:attrNameLst>
                                          <p:attrName>style.visibility</p:attrName>
                                        </p:attrNameLst>
                                      </p:cBhvr>
                                      <p:to>
                                        <p:strVal val="visible"/>
                                      </p:to>
                                    </p:set>
                                    <p:anim calcmode="lin" valueType="num">
                                      <p:cBhvr>
                                        <p:cTn id="121" dur="500" fill="hold"/>
                                        <p:tgtEl>
                                          <p:spTgt spid="187"/>
                                        </p:tgtEl>
                                        <p:attrNameLst>
                                          <p:attrName>ppt_w</p:attrName>
                                        </p:attrNameLst>
                                      </p:cBhvr>
                                      <p:tavLst>
                                        <p:tav tm="0">
                                          <p:val>
                                            <p:fltVal val="0"/>
                                          </p:val>
                                        </p:tav>
                                        <p:tav tm="100000">
                                          <p:val>
                                            <p:strVal val="#ppt_w"/>
                                          </p:val>
                                        </p:tav>
                                      </p:tavLst>
                                    </p:anim>
                                    <p:anim calcmode="lin" valueType="num">
                                      <p:cBhvr>
                                        <p:cTn id="122" dur="500" fill="hold"/>
                                        <p:tgtEl>
                                          <p:spTgt spid="187"/>
                                        </p:tgtEl>
                                        <p:attrNameLst>
                                          <p:attrName>ppt_h</p:attrName>
                                        </p:attrNameLst>
                                      </p:cBhvr>
                                      <p:tavLst>
                                        <p:tav tm="0">
                                          <p:val>
                                            <p:fltVal val="0"/>
                                          </p:val>
                                        </p:tav>
                                        <p:tav tm="100000">
                                          <p:val>
                                            <p:strVal val="#ppt_h"/>
                                          </p:val>
                                        </p:tav>
                                      </p:tavLst>
                                    </p:anim>
                                    <p:animEffect transition="in" filter="fade">
                                      <p:cBhvr>
                                        <p:cTn id="123" dur="500"/>
                                        <p:tgtEl>
                                          <p:spTgt spid="187"/>
                                        </p:tgtEl>
                                      </p:cBhvr>
                                    </p:animEffect>
                                    <p:anim calcmode="lin" valueType="num">
                                      <p:cBhvr>
                                        <p:cTn id="124" dur="500" fill="hold"/>
                                        <p:tgtEl>
                                          <p:spTgt spid="187"/>
                                        </p:tgtEl>
                                        <p:attrNameLst>
                                          <p:attrName>ppt_x</p:attrName>
                                        </p:attrNameLst>
                                      </p:cBhvr>
                                      <p:tavLst>
                                        <p:tav tm="0">
                                          <p:val>
                                            <p:fltVal val="0.5"/>
                                          </p:val>
                                        </p:tav>
                                        <p:tav tm="100000">
                                          <p:val>
                                            <p:strVal val="#ppt_x"/>
                                          </p:val>
                                        </p:tav>
                                      </p:tavLst>
                                    </p:anim>
                                    <p:anim calcmode="lin" valueType="num">
                                      <p:cBhvr>
                                        <p:cTn id="125" dur="500" fill="hold"/>
                                        <p:tgtEl>
                                          <p:spTgt spid="187"/>
                                        </p:tgtEl>
                                        <p:attrNameLst>
                                          <p:attrName>ppt_y</p:attrName>
                                        </p:attrNameLst>
                                      </p:cBhvr>
                                      <p:tavLst>
                                        <p:tav tm="0">
                                          <p:val>
                                            <p:fltVal val="0.5"/>
                                          </p:val>
                                        </p:tav>
                                        <p:tav tm="100000">
                                          <p:val>
                                            <p:strVal val="#ppt_y"/>
                                          </p:val>
                                        </p:tav>
                                      </p:tavLst>
                                    </p:anim>
                                  </p:childTnLst>
                                </p:cTn>
                              </p:par>
                              <p:par>
                                <p:cTn id="126" presetID="53" presetClass="entr" presetSubtype="528" fill="hold" grpId="0" nodeType="withEffect">
                                  <p:stCondLst>
                                    <p:cond delay="0"/>
                                  </p:stCondLst>
                                  <p:childTnLst>
                                    <p:set>
                                      <p:cBhvr>
                                        <p:cTn id="127" dur="1" fill="hold">
                                          <p:stCondLst>
                                            <p:cond delay="0"/>
                                          </p:stCondLst>
                                        </p:cTn>
                                        <p:tgtEl>
                                          <p:spTgt spid="155"/>
                                        </p:tgtEl>
                                        <p:attrNameLst>
                                          <p:attrName>style.visibility</p:attrName>
                                        </p:attrNameLst>
                                      </p:cBhvr>
                                      <p:to>
                                        <p:strVal val="visible"/>
                                      </p:to>
                                    </p:set>
                                    <p:anim calcmode="lin" valueType="num">
                                      <p:cBhvr>
                                        <p:cTn id="128" dur="500" fill="hold"/>
                                        <p:tgtEl>
                                          <p:spTgt spid="155"/>
                                        </p:tgtEl>
                                        <p:attrNameLst>
                                          <p:attrName>ppt_w</p:attrName>
                                        </p:attrNameLst>
                                      </p:cBhvr>
                                      <p:tavLst>
                                        <p:tav tm="0">
                                          <p:val>
                                            <p:fltVal val="0"/>
                                          </p:val>
                                        </p:tav>
                                        <p:tav tm="100000">
                                          <p:val>
                                            <p:strVal val="#ppt_w"/>
                                          </p:val>
                                        </p:tav>
                                      </p:tavLst>
                                    </p:anim>
                                    <p:anim calcmode="lin" valueType="num">
                                      <p:cBhvr>
                                        <p:cTn id="129" dur="500" fill="hold"/>
                                        <p:tgtEl>
                                          <p:spTgt spid="155"/>
                                        </p:tgtEl>
                                        <p:attrNameLst>
                                          <p:attrName>ppt_h</p:attrName>
                                        </p:attrNameLst>
                                      </p:cBhvr>
                                      <p:tavLst>
                                        <p:tav tm="0">
                                          <p:val>
                                            <p:fltVal val="0"/>
                                          </p:val>
                                        </p:tav>
                                        <p:tav tm="100000">
                                          <p:val>
                                            <p:strVal val="#ppt_h"/>
                                          </p:val>
                                        </p:tav>
                                      </p:tavLst>
                                    </p:anim>
                                    <p:animEffect transition="in" filter="fade">
                                      <p:cBhvr>
                                        <p:cTn id="130" dur="500"/>
                                        <p:tgtEl>
                                          <p:spTgt spid="155"/>
                                        </p:tgtEl>
                                      </p:cBhvr>
                                    </p:animEffect>
                                    <p:anim calcmode="lin" valueType="num">
                                      <p:cBhvr>
                                        <p:cTn id="131" dur="500" fill="hold"/>
                                        <p:tgtEl>
                                          <p:spTgt spid="155"/>
                                        </p:tgtEl>
                                        <p:attrNameLst>
                                          <p:attrName>ppt_x</p:attrName>
                                        </p:attrNameLst>
                                      </p:cBhvr>
                                      <p:tavLst>
                                        <p:tav tm="0">
                                          <p:val>
                                            <p:fltVal val="0.5"/>
                                          </p:val>
                                        </p:tav>
                                        <p:tav tm="100000">
                                          <p:val>
                                            <p:strVal val="#ppt_x"/>
                                          </p:val>
                                        </p:tav>
                                      </p:tavLst>
                                    </p:anim>
                                    <p:anim calcmode="lin" valueType="num">
                                      <p:cBhvr>
                                        <p:cTn id="132" dur="500" fill="hold"/>
                                        <p:tgtEl>
                                          <p:spTgt spid="155"/>
                                        </p:tgtEl>
                                        <p:attrNameLst>
                                          <p:attrName>ppt_y</p:attrName>
                                        </p:attrNameLst>
                                      </p:cBhvr>
                                      <p:tavLst>
                                        <p:tav tm="0">
                                          <p:val>
                                            <p:fltVal val="0.5"/>
                                          </p:val>
                                        </p:tav>
                                        <p:tav tm="100000">
                                          <p:val>
                                            <p:strVal val="#ppt_y"/>
                                          </p:val>
                                        </p:tav>
                                      </p:tavLst>
                                    </p:anim>
                                  </p:childTnLst>
                                </p:cTn>
                              </p:par>
                              <p:par>
                                <p:cTn id="133" presetID="53" presetClass="entr" presetSubtype="528" fill="hold" grpId="0" nodeType="withEffect">
                                  <p:stCondLst>
                                    <p:cond delay="0"/>
                                  </p:stCondLst>
                                  <p:childTnLst>
                                    <p:set>
                                      <p:cBhvr>
                                        <p:cTn id="134" dur="1" fill="hold">
                                          <p:stCondLst>
                                            <p:cond delay="0"/>
                                          </p:stCondLst>
                                        </p:cTn>
                                        <p:tgtEl>
                                          <p:spTgt spid="156"/>
                                        </p:tgtEl>
                                        <p:attrNameLst>
                                          <p:attrName>style.visibility</p:attrName>
                                        </p:attrNameLst>
                                      </p:cBhvr>
                                      <p:to>
                                        <p:strVal val="visible"/>
                                      </p:to>
                                    </p:set>
                                    <p:anim calcmode="lin" valueType="num">
                                      <p:cBhvr>
                                        <p:cTn id="135" dur="500" fill="hold"/>
                                        <p:tgtEl>
                                          <p:spTgt spid="156"/>
                                        </p:tgtEl>
                                        <p:attrNameLst>
                                          <p:attrName>ppt_w</p:attrName>
                                        </p:attrNameLst>
                                      </p:cBhvr>
                                      <p:tavLst>
                                        <p:tav tm="0">
                                          <p:val>
                                            <p:fltVal val="0"/>
                                          </p:val>
                                        </p:tav>
                                        <p:tav tm="100000">
                                          <p:val>
                                            <p:strVal val="#ppt_w"/>
                                          </p:val>
                                        </p:tav>
                                      </p:tavLst>
                                    </p:anim>
                                    <p:anim calcmode="lin" valueType="num">
                                      <p:cBhvr>
                                        <p:cTn id="136" dur="500" fill="hold"/>
                                        <p:tgtEl>
                                          <p:spTgt spid="156"/>
                                        </p:tgtEl>
                                        <p:attrNameLst>
                                          <p:attrName>ppt_h</p:attrName>
                                        </p:attrNameLst>
                                      </p:cBhvr>
                                      <p:tavLst>
                                        <p:tav tm="0">
                                          <p:val>
                                            <p:fltVal val="0"/>
                                          </p:val>
                                        </p:tav>
                                        <p:tav tm="100000">
                                          <p:val>
                                            <p:strVal val="#ppt_h"/>
                                          </p:val>
                                        </p:tav>
                                      </p:tavLst>
                                    </p:anim>
                                    <p:animEffect transition="in" filter="fade">
                                      <p:cBhvr>
                                        <p:cTn id="137" dur="500"/>
                                        <p:tgtEl>
                                          <p:spTgt spid="156"/>
                                        </p:tgtEl>
                                      </p:cBhvr>
                                    </p:animEffect>
                                    <p:anim calcmode="lin" valueType="num">
                                      <p:cBhvr>
                                        <p:cTn id="138" dur="500" fill="hold"/>
                                        <p:tgtEl>
                                          <p:spTgt spid="156"/>
                                        </p:tgtEl>
                                        <p:attrNameLst>
                                          <p:attrName>ppt_x</p:attrName>
                                        </p:attrNameLst>
                                      </p:cBhvr>
                                      <p:tavLst>
                                        <p:tav tm="0">
                                          <p:val>
                                            <p:fltVal val="0.5"/>
                                          </p:val>
                                        </p:tav>
                                        <p:tav tm="100000">
                                          <p:val>
                                            <p:strVal val="#ppt_x"/>
                                          </p:val>
                                        </p:tav>
                                      </p:tavLst>
                                    </p:anim>
                                    <p:anim calcmode="lin" valueType="num">
                                      <p:cBhvr>
                                        <p:cTn id="139" dur="500" fill="hold"/>
                                        <p:tgtEl>
                                          <p:spTgt spid="15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animBg="1"/>
      <p:bldP spid="143" grpId="0" animBg="1"/>
      <p:bldP spid="144" grpId="0" animBg="1"/>
      <p:bldP spid="145" grpId="0" animBg="1"/>
      <p:bldP spid="149" grpId="0"/>
      <p:bldP spid="150" grpId="0"/>
      <p:bldP spid="151" grpId="0"/>
      <p:bldP spid="152" grpId="0"/>
      <p:bldP spid="153" grpId="0"/>
      <p:bldP spid="154" grpId="0"/>
      <p:bldP spid="155" grpId="0"/>
      <p:bldP spid="156" grpId="0"/>
      <p:bldP spid="187" grpId="0" animBg="1"/>
      <p:bldP spid="188" grpId="0" animBg="1"/>
      <p:bldP spid="189" grpId="0" animBg="1"/>
      <p:bldP spid="190"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823744" y="4807895"/>
            <a:ext cx="3648183" cy="2840568"/>
            <a:chOff x="4823744" y="4807895"/>
            <a:chExt cx="3648183" cy="2840568"/>
          </a:xfrm>
        </p:grpSpPr>
        <p:sp>
          <p:nvSpPr>
            <p:cNvPr id="10" name="Rectangle 9"/>
            <p:cNvSpPr/>
            <p:nvPr/>
          </p:nvSpPr>
          <p:spPr bwMode="auto">
            <a:xfrm>
              <a:off x="4823744" y="4807895"/>
              <a:ext cx="647532"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62" name="Rectangle 61"/>
            <p:cNvSpPr/>
            <p:nvPr/>
          </p:nvSpPr>
          <p:spPr bwMode="auto">
            <a:xfrm>
              <a:off x="4823744" y="5099997"/>
              <a:ext cx="647532"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64" name="Rectangle 63"/>
            <p:cNvSpPr/>
            <p:nvPr/>
          </p:nvSpPr>
          <p:spPr bwMode="auto">
            <a:xfrm>
              <a:off x="4823744" y="5396330"/>
              <a:ext cx="647532"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65" name="Rectangle 64"/>
            <p:cNvSpPr/>
            <p:nvPr/>
          </p:nvSpPr>
          <p:spPr bwMode="auto">
            <a:xfrm>
              <a:off x="4823744" y="5688428"/>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66" name="Rectangle 65"/>
            <p:cNvSpPr/>
            <p:nvPr/>
          </p:nvSpPr>
          <p:spPr bwMode="auto">
            <a:xfrm>
              <a:off x="4823744" y="5984762"/>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67" name="Rectangle 66"/>
            <p:cNvSpPr/>
            <p:nvPr/>
          </p:nvSpPr>
          <p:spPr bwMode="auto">
            <a:xfrm>
              <a:off x="4823744" y="6276863"/>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70" name="Rectangle 69"/>
            <p:cNvSpPr/>
            <p:nvPr/>
          </p:nvSpPr>
          <p:spPr bwMode="auto">
            <a:xfrm>
              <a:off x="4823744" y="6573197"/>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71" name="Rectangle 70"/>
            <p:cNvSpPr/>
            <p:nvPr/>
          </p:nvSpPr>
          <p:spPr bwMode="auto">
            <a:xfrm>
              <a:off x="4823744" y="6865295"/>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72" name="Rectangle 71"/>
            <p:cNvSpPr/>
            <p:nvPr/>
          </p:nvSpPr>
          <p:spPr bwMode="auto">
            <a:xfrm>
              <a:off x="4823744" y="7161628"/>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73" name="Rectangle 72"/>
            <p:cNvSpPr/>
            <p:nvPr/>
          </p:nvSpPr>
          <p:spPr bwMode="auto">
            <a:xfrm>
              <a:off x="4823744" y="7453730"/>
              <a:ext cx="647532" cy="194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84" name="Rectangle 83"/>
            <p:cNvSpPr/>
            <p:nvPr/>
          </p:nvSpPr>
          <p:spPr bwMode="auto">
            <a:xfrm>
              <a:off x="5818321" y="4807895"/>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85" name="Rectangle 84"/>
            <p:cNvSpPr/>
            <p:nvPr/>
          </p:nvSpPr>
          <p:spPr bwMode="auto">
            <a:xfrm>
              <a:off x="5818321" y="5099997"/>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86" name="Rectangle 85"/>
            <p:cNvSpPr/>
            <p:nvPr/>
          </p:nvSpPr>
          <p:spPr bwMode="auto">
            <a:xfrm>
              <a:off x="5818321" y="5396330"/>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87" name="Rectangle 86"/>
            <p:cNvSpPr/>
            <p:nvPr/>
          </p:nvSpPr>
          <p:spPr bwMode="auto">
            <a:xfrm>
              <a:off x="5818321" y="5688428"/>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88" name="Rectangle 87"/>
            <p:cNvSpPr/>
            <p:nvPr/>
          </p:nvSpPr>
          <p:spPr bwMode="auto">
            <a:xfrm>
              <a:off x="5818321" y="5984762"/>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89" name="Rectangle 88"/>
            <p:cNvSpPr/>
            <p:nvPr/>
          </p:nvSpPr>
          <p:spPr bwMode="auto">
            <a:xfrm>
              <a:off x="5818321" y="6276863"/>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0" name="Rectangle 89"/>
            <p:cNvSpPr/>
            <p:nvPr/>
          </p:nvSpPr>
          <p:spPr bwMode="auto">
            <a:xfrm>
              <a:off x="5818321" y="6573197"/>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1" name="Rectangle 90"/>
            <p:cNvSpPr/>
            <p:nvPr/>
          </p:nvSpPr>
          <p:spPr bwMode="auto">
            <a:xfrm>
              <a:off x="5818321" y="6865295"/>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2" name="Rectangle 91"/>
            <p:cNvSpPr/>
            <p:nvPr/>
          </p:nvSpPr>
          <p:spPr bwMode="auto">
            <a:xfrm>
              <a:off x="5818321" y="7161628"/>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3" name="Rectangle 92"/>
            <p:cNvSpPr/>
            <p:nvPr/>
          </p:nvSpPr>
          <p:spPr bwMode="auto">
            <a:xfrm>
              <a:off x="5818321" y="7453730"/>
              <a:ext cx="647528" cy="1947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4" name="Rectangle 93"/>
            <p:cNvSpPr/>
            <p:nvPr/>
          </p:nvSpPr>
          <p:spPr bwMode="auto">
            <a:xfrm>
              <a:off x="6829822" y="4807895"/>
              <a:ext cx="647532"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5" name="Rectangle 94"/>
            <p:cNvSpPr/>
            <p:nvPr/>
          </p:nvSpPr>
          <p:spPr bwMode="auto">
            <a:xfrm>
              <a:off x="6829822" y="5099997"/>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6" name="Rectangle 95"/>
            <p:cNvSpPr/>
            <p:nvPr/>
          </p:nvSpPr>
          <p:spPr bwMode="auto">
            <a:xfrm>
              <a:off x="6829822" y="5396330"/>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7" name="Rectangle 96"/>
            <p:cNvSpPr/>
            <p:nvPr/>
          </p:nvSpPr>
          <p:spPr bwMode="auto">
            <a:xfrm>
              <a:off x="6829822" y="5688428"/>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8" name="Rectangle 97"/>
            <p:cNvSpPr/>
            <p:nvPr/>
          </p:nvSpPr>
          <p:spPr bwMode="auto">
            <a:xfrm>
              <a:off x="6829822" y="5984762"/>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99" name="Rectangle 98"/>
            <p:cNvSpPr/>
            <p:nvPr/>
          </p:nvSpPr>
          <p:spPr bwMode="auto">
            <a:xfrm>
              <a:off x="6829822" y="6276863"/>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0" name="Rectangle 99"/>
            <p:cNvSpPr/>
            <p:nvPr/>
          </p:nvSpPr>
          <p:spPr bwMode="auto">
            <a:xfrm>
              <a:off x="6829822" y="6573197"/>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1" name="Rectangle 100"/>
            <p:cNvSpPr/>
            <p:nvPr/>
          </p:nvSpPr>
          <p:spPr bwMode="auto">
            <a:xfrm>
              <a:off x="6829822" y="6865295"/>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2" name="Rectangle 101"/>
            <p:cNvSpPr/>
            <p:nvPr/>
          </p:nvSpPr>
          <p:spPr bwMode="auto">
            <a:xfrm>
              <a:off x="6829822" y="7161628"/>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3" name="Rectangle 102"/>
            <p:cNvSpPr/>
            <p:nvPr/>
          </p:nvSpPr>
          <p:spPr bwMode="auto">
            <a:xfrm>
              <a:off x="6829822" y="7453730"/>
              <a:ext cx="647532" cy="1947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4" name="Rectangle 103"/>
            <p:cNvSpPr/>
            <p:nvPr/>
          </p:nvSpPr>
          <p:spPr bwMode="auto">
            <a:xfrm>
              <a:off x="7824399" y="4807895"/>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5" name="Rectangle 104"/>
            <p:cNvSpPr/>
            <p:nvPr/>
          </p:nvSpPr>
          <p:spPr bwMode="auto">
            <a:xfrm>
              <a:off x="7824399" y="5099997"/>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6" name="Rectangle 105"/>
            <p:cNvSpPr/>
            <p:nvPr/>
          </p:nvSpPr>
          <p:spPr bwMode="auto">
            <a:xfrm>
              <a:off x="7824399" y="5396330"/>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7" name="Rectangle 106"/>
            <p:cNvSpPr/>
            <p:nvPr/>
          </p:nvSpPr>
          <p:spPr bwMode="auto">
            <a:xfrm>
              <a:off x="7824399" y="5688428"/>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8" name="Rectangle 107"/>
            <p:cNvSpPr/>
            <p:nvPr/>
          </p:nvSpPr>
          <p:spPr bwMode="auto">
            <a:xfrm>
              <a:off x="7824399" y="5984762"/>
              <a:ext cx="647528" cy="1947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09" name="Rectangle 108"/>
            <p:cNvSpPr/>
            <p:nvPr/>
          </p:nvSpPr>
          <p:spPr bwMode="auto">
            <a:xfrm>
              <a:off x="7824399" y="6276863"/>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10" name="Rectangle 109"/>
            <p:cNvSpPr/>
            <p:nvPr/>
          </p:nvSpPr>
          <p:spPr bwMode="auto">
            <a:xfrm>
              <a:off x="7824399" y="6573197"/>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11" name="Rectangle 110"/>
            <p:cNvSpPr/>
            <p:nvPr/>
          </p:nvSpPr>
          <p:spPr bwMode="auto">
            <a:xfrm>
              <a:off x="7824399" y="6865295"/>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12" name="Rectangle 111"/>
            <p:cNvSpPr/>
            <p:nvPr/>
          </p:nvSpPr>
          <p:spPr bwMode="auto">
            <a:xfrm>
              <a:off x="7824399" y="7161628"/>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13" name="Rectangle 112"/>
            <p:cNvSpPr/>
            <p:nvPr/>
          </p:nvSpPr>
          <p:spPr bwMode="auto">
            <a:xfrm>
              <a:off x="7824399" y="7453730"/>
              <a:ext cx="647528" cy="194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grpSp>
        <p:nvGrpSpPr>
          <p:cNvPr id="119" name="Group 118"/>
          <p:cNvGrpSpPr>
            <a:grpSpLocks/>
          </p:cNvGrpSpPr>
          <p:nvPr/>
        </p:nvGrpSpPr>
        <p:grpSpPr bwMode="auto">
          <a:xfrm>
            <a:off x="10372200" y="4807895"/>
            <a:ext cx="3648183" cy="2840568"/>
            <a:chOff x="755576" y="1443081"/>
            <a:chExt cx="916502" cy="2385975"/>
          </a:xfrm>
        </p:grpSpPr>
        <p:sp>
          <p:nvSpPr>
            <p:cNvPr id="124" name="Rectangle 123"/>
            <p:cNvSpPr/>
            <p:nvPr/>
          </p:nvSpPr>
          <p:spPr>
            <a:xfrm>
              <a:off x="755576" y="144308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25" name="Rectangle 124"/>
            <p:cNvSpPr/>
            <p:nvPr/>
          </p:nvSpPr>
          <p:spPr>
            <a:xfrm>
              <a:off x="755576" y="1688436"/>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26" name="Rectangle 125"/>
            <p:cNvSpPr/>
            <p:nvPr/>
          </p:nvSpPr>
          <p:spPr>
            <a:xfrm>
              <a:off x="755576" y="1937345"/>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27" name="Rectangle 126"/>
            <p:cNvSpPr/>
            <p:nvPr/>
          </p:nvSpPr>
          <p:spPr>
            <a:xfrm>
              <a:off x="755576" y="2182697"/>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28" name="Rectangle 127"/>
            <p:cNvSpPr/>
            <p:nvPr/>
          </p:nvSpPr>
          <p:spPr>
            <a:xfrm>
              <a:off x="755576" y="2431607"/>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29" name="Rectangle 128"/>
            <p:cNvSpPr/>
            <p:nvPr/>
          </p:nvSpPr>
          <p:spPr>
            <a:xfrm>
              <a:off x="755576" y="2676961"/>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0" name="Rectangle 129"/>
            <p:cNvSpPr/>
            <p:nvPr/>
          </p:nvSpPr>
          <p:spPr>
            <a:xfrm>
              <a:off x="755576" y="2925871"/>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1" name="Rectangle 130"/>
            <p:cNvSpPr/>
            <p:nvPr/>
          </p:nvSpPr>
          <p:spPr>
            <a:xfrm>
              <a:off x="755576" y="3171223"/>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2" name="Rectangle 131"/>
            <p:cNvSpPr/>
            <p:nvPr/>
          </p:nvSpPr>
          <p:spPr>
            <a:xfrm>
              <a:off x="755576" y="3420132"/>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3" name="Rectangle 132"/>
            <p:cNvSpPr/>
            <p:nvPr/>
          </p:nvSpPr>
          <p:spPr>
            <a:xfrm>
              <a:off x="755576" y="3665487"/>
              <a:ext cx="162673"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4" name="Rectangle 133"/>
            <p:cNvSpPr/>
            <p:nvPr/>
          </p:nvSpPr>
          <p:spPr>
            <a:xfrm>
              <a:off x="1005434" y="144308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5" name="Rectangle 134"/>
            <p:cNvSpPr/>
            <p:nvPr/>
          </p:nvSpPr>
          <p:spPr>
            <a:xfrm>
              <a:off x="1005434" y="1688436"/>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6" name="Rectangle 135"/>
            <p:cNvSpPr/>
            <p:nvPr/>
          </p:nvSpPr>
          <p:spPr>
            <a:xfrm>
              <a:off x="1005434" y="1937345"/>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7" name="Rectangle 136"/>
            <p:cNvSpPr/>
            <p:nvPr/>
          </p:nvSpPr>
          <p:spPr>
            <a:xfrm>
              <a:off x="1005434" y="2182697"/>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8" name="Rectangle 137"/>
            <p:cNvSpPr/>
            <p:nvPr/>
          </p:nvSpPr>
          <p:spPr>
            <a:xfrm>
              <a:off x="1005434" y="2431607"/>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39" name="Rectangle 138"/>
            <p:cNvSpPr/>
            <p:nvPr/>
          </p:nvSpPr>
          <p:spPr>
            <a:xfrm>
              <a:off x="1005434" y="267696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40" name="Rectangle 139"/>
            <p:cNvSpPr/>
            <p:nvPr/>
          </p:nvSpPr>
          <p:spPr>
            <a:xfrm>
              <a:off x="1005434" y="2925871"/>
              <a:ext cx="162674"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41" name="Rectangle 140"/>
            <p:cNvSpPr/>
            <p:nvPr/>
          </p:nvSpPr>
          <p:spPr>
            <a:xfrm>
              <a:off x="1005434" y="3171223"/>
              <a:ext cx="162674"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42" name="Rectangle 141"/>
            <p:cNvSpPr/>
            <p:nvPr/>
          </p:nvSpPr>
          <p:spPr>
            <a:xfrm>
              <a:off x="1005434" y="3420132"/>
              <a:ext cx="162674"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43" name="Rectangle 142"/>
            <p:cNvSpPr/>
            <p:nvPr/>
          </p:nvSpPr>
          <p:spPr>
            <a:xfrm>
              <a:off x="1005434" y="3665487"/>
              <a:ext cx="162674"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44" name="Rectangle 143"/>
            <p:cNvSpPr/>
            <p:nvPr/>
          </p:nvSpPr>
          <p:spPr>
            <a:xfrm>
              <a:off x="1259546" y="144308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45" name="Rectangle 144"/>
            <p:cNvSpPr/>
            <p:nvPr/>
          </p:nvSpPr>
          <p:spPr>
            <a:xfrm>
              <a:off x="1259546" y="1688436"/>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46" name="Rectangle 145"/>
            <p:cNvSpPr/>
            <p:nvPr/>
          </p:nvSpPr>
          <p:spPr>
            <a:xfrm>
              <a:off x="1259546" y="1937345"/>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61" name="Rectangle 160"/>
            <p:cNvSpPr/>
            <p:nvPr/>
          </p:nvSpPr>
          <p:spPr>
            <a:xfrm>
              <a:off x="1259546" y="2182697"/>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62" name="Rectangle 161"/>
            <p:cNvSpPr/>
            <p:nvPr/>
          </p:nvSpPr>
          <p:spPr>
            <a:xfrm>
              <a:off x="1259546" y="2431607"/>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73" name="Rectangle 172"/>
            <p:cNvSpPr/>
            <p:nvPr/>
          </p:nvSpPr>
          <p:spPr>
            <a:xfrm>
              <a:off x="1259546" y="267696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74" name="Rectangle 173"/>
            <p:cNvSpPr/>
            <p:nvPr/>
          </p:nvSpPr>
          <p:spPr>
            <a:xfrm>
              <a:off x="1259546" y="292587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75" name="Rectangle 174"/>
            <p:cNvSpPr/>
            <p:nvPr/>
          </p:nvSpPr>
          <p:spPr>
            <a:xfrm>
              <a:off x="1259546" y="3171223"/>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76" name="Rectangle 175"/>
            <p:cNvSpPr/>
            <p:nvPr/>
          </p:nvSpPr>
          <p:spPr>
            <a:xfrm>
              <a:off x="1259546" y="3420132"/>
              <a:ext cx="162673"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77" name="Rectangle 176"/>
            <p:cNvSpPr/>
            <p:nvPr/>
          </p:nvSpPr>
          <p:spPr>
            <a:xfrm>
              <a:off x="1259546" y="3665487"/>
              <a:ext cx="162673"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78" name="Rectangle 177"/>
            <p:cNvSpPr/>
            <p:nvPr/>
          </p:nvSpPr>
          <p:spPr>
            <a:xfrm>
              <a:off x="1509404" y="144308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79" name="Rectangle 178"/>
            <p:cNvSpPr/>
            <p:nvPr/>
          </p:nvSpPr>
          <p:spPr>
            <a:xfrm>
              <a:off x="1509404" y="1688436"/>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80" name="Rectangle 179"/>
            <p:cNvSpPr/>
            <p:nvPr/>
          </p:nvSpPr>
          <p:spPr>
            <a:xfrm>
              <a:off x="1509404" y="1937345"/>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81" name="Rectangle 180"/>
            <p:cNvSpPr/>
            <p:nvPr/>
          </p:nvSpPr>
          <p:spPr>
            <a:xfrm>
              <a:off x="1509404" y="2182697"/>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82" name="Rectangle 181"/>
            <p:cNvSpPr/>
            <p:nvPr/>
          </p:nvSpPr>
          <p:spPr>
            <a:xfrm>
              <a:off x="1509404" y="2431607"/>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83" name="Rectangle 182"/>
            <p:cNvSpPr/>
            <p:nvPr/>
          </p:nvSpPr>
          <p:spPr>
            <a:xfrm>
              <a:off x="1509404" y="2676961"/>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84" name="Rectangle 183"/>
            <p:cNvSpPr/>
            <p:nvPr/>
          </p:nvSpPr>
          <p:spPr>
            <a:xfrm>
              <a:off x="1509404" y="2925871"/>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85" name="Rectangle 184"/>
            <p:cNvSpPr/>
            <p:nvPr/>
          </p:nvSpPr>
          <p:spPr>
            <a:xfrm>
              <a:off x="1509404" y="3171223"/>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86" name="Rectangle 185"/>
            <p:cNvSpPr/>
            <p:nvPr/>
          </p:nvSpPr>
          <p:spPr>
            <a:xfrm>
              <a:off x="1509404" y="3420132"/>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87" name="Rectangle 186"/>
            <p:cNvSpPr/>
            <p:nvPr/>
          </p:nvSpPr>
          <p:spPr>
            <a:xfrm>
              <a:off x="1509404" y="3665487"/>
              <a:ext cx="162674"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grpSp>
        <p:nvGrpSpPr>
          <p:cNvPr id="189" name="Group 188"/>
          <p:cNvGrpSpPr>
            <a:grpSpLocks/>
          </p:cNvGrpSpPr>
          <p:nvPr/>
        </p:nvGrpSpPr>
        <p:grpSpPr bwMode="auto">
          <a:xfrm>
            <a:off x="15937582" y="4807895"/>
            <a:ext cx="3648183" cy="2840568"/>
            <a:chOff x="755576" y="1443081"/>
            <a:chExt cx="916502" cy="2385975"/>
          </a:xfrm>
        </p:grpSpPr>
        <p:sp>
          <p:nvSpPr>
            <p:cNvPr id="194" name="Rectangle 193"/>
            <p:cNvSpPr/>
            <p:nvPr/>
          </p:nvSpPr>
          <p:spPr>
            <a:xfrm>
              <a:off x="755576" y="144308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95" name="Rectangle 194"/>
            <p:cNvSpPr/>
            <p:nvPr/>
          </p:nvSpPr>
          <p:spPr>
            <a:xfrm>
              <a:off x="755576" y="1688436"/>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96" name="Rectangle 195"/>
            <p:cNvSpPr/>
            <p:nvPr/>
          </p:nvSpPr>
          <p:spPr>
            <a:xfrm>
              <a:off x="755576" y="1937345"/>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97" name="Rectangle 196"/>
            <p:cNvSpPr/>
            <p:nvPr/>
          </p:nvSpPr>
          <p:spPr>
            <a:xfrm>
              <a:off x="755576" y="2182697"/>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98" name="Rectangle 197"/>
            <p:cNvSpPr/>
            <p:nvPr/>
          </p:nvSpPr>
          <p:spPr>
            <a:xfrm>
              <a:off x="755576" y="2431607"/>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199" name="Rectangle 198"/>
            <p:cNvSpPr/>
            <p:nvPr/>
          </p:nvSpPr>
          <p:spPr>
            <a:xfrm>
              <a:off x="755576" y="2676961"/>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0" name="Rectangle 199"/>
            <p:cNvSpPr/>
            <p:nvPr/>
          </p:nvSpPr>
          <p:spPr>
            <a:xfrm>
              <a:off x="755576" y="2925871"/>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1" name="Rectangle 200"/>
            <p:cNvSpPr/>
            <p:nvPr/>
          </p:nvSpPr>
          <p:spPr>
            <a:xfrm>
              <a:off x="755576" y="3171223"/>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2" name="Rectangle 201"/>
            <p:cNvSpPr/>
            <p:nvPr/>
          </p:nvSpPr>
          <p:spPr>
            <a:xfrm>
              <a:off x="755576" y="3420132"/>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3" name="Rectangle 202"/>
            <p:cNvSpPr/>
            <p:nvPr/>
          </p:nvSpPr>
          <p:spPr>
            <a:xfrm>
              <a:off x="755576" y="3665487"/>
              <a:ext cx="162674" cy="1635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4" name="Rectangle 203"/>
            <p:cNvSpPr/>
            <p:nvPr/>
          </p:nvSpPr>
          <p:spPr>
            <a:xfrm>
              <a:off x="1005435" y="1443081"/>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5" name="Rectangle 204"/>
            <p:cNvSpPr/>
            <p:nvPr/>
          </p:nvSpPr>
          <p:spPr>
            <a:xfrm>
              <a:off x="1005435" y="1688436"/>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6" name="Rectangle 205"/>
            <p:cNvSpPr/>
            <p:nvPr/>
          </p:nvSpPr>
          <p:spPr>
            <a:xfrm>
              <a:off x="1005435" y="1937345"/>
              <a:ext cx="162673"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7" name="Rectangle 206"/>
            <p:cNvSpPr/>
            <p:nvPr/>
          </p:nvSpPr>
          <p:spPr>
            <a:xfrm>
              <a:off x="1005435" y="2182697"/>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8" name="Rectangle 207"/>
            <p:cNvSpPr/>
            <p:nvPr/>
          </p:nvSpPr>
          <p:spPr>
            <a:xfrm>
              <a:off x="1005435" y="2431607"/>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09" name="Rectangle 208"/>
            <p:cNvSpPr/>
            <p:nvPr/>
          </p:nvSpPr>
          <p:spPr>
            <a:xfrm>
              <a:off x="1005435" y="2676961"/>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0" name="Rectangle 209"/>
            <p:cNvSpPr/>
            <p:nvPr/>
          </p:nvSpPr>
          <p:spPr>
            <a:xfrm>
              <a:off x="1005435" y="2925871"/>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1" name="Rectangle 210"/>
            <p:cNvSpPr/>
            <p:nvPr/>
          </p:nvSpPr>
          <p:spPr>
            <a:xfrm>
              <a:off x="1005435" y="3171223"/>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2" name="Rectangle 211"/>
            <p:cNvSpPr/>
            <p:nvPr/>
          </p:nvSpPr>
          <p:spPr>
            <a:xfrm>
              <a:off x="1005435" y="3420132"/>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3" name="Rectangle 212"/>
            <p:cNvSpPr/>
            <p:nvPr/>
          </p:nvSpPr>
          <p:spPr>
            <a:xfrm>
              <a:off x="1005435" y="3665487"/>
              <a:ext cx="162673" cy="1635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4" name="Rectangle 213"/>
            <p:cNvSpPr/>
            <p:nvPr/>
          </p:nvSpPr>
          <p:spPr>
            <a:xfrm>
              <a:off x="1259546" y="1443081"/>
              <a:ext cx="162674" cy="1635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5" name="Rectangle 214"/>
            <p:cNvSpPr/>
            <p:nvPr/>
          </p:nvSpPr>
          <p:spPr>
            <a:xfrm>
              <a:off x="1259546" y="1688436"/>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6" name="Rectangle 215"/>
            <p:cNvSpPr/>
            <p:nvPr/>
          </p:nvSpPr>
          <p:spPr>
            <a:xfrm>
              <a:off x="1259546" y="1937345"/>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7" name="Rectangle 216"/>
            <p:cNvSpPr/>
            <p:nvPr/>
          </p:nvSpPr>
          <p:spPr>
            <a:xfrm>
              <a:off x="1259546" y="2182697"/>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8" name="Rectangle 217"/>
            <p:cNvSpPr/>
            <p:nvPr/>
          </p:nvSpPr>
          <p:spPr>
            <a:xfrm>
              <a:off x="1259546" y="2431607"/>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19" name="Rectangle 218"/>
            <p:cNvSpPr/>
            <p:nvPr/>
          </p:nvSpPr>
          <p:spPr>
            <a:xfrm>
              <a:off x="1259546" y="2676961"/>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0" name="Rectangle 219"/>
            <p:cNvSpPr/>
            <p:nvPr/>
          </p:nvSpPr>
          <p:spPr>
            <a:xfrm>
              <a:off x="1259546" y="2925871"/>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1" name="Rectangle 220"/>
            <p:cNvSpPr/>
            <p:nvPr/>
          </p:nvSpPr>
          <p:spPr>
            <a:xfrm>
              <a:off x="1259546" y="3171223"/>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2" name="Rectangle 221"/>
            <p:cNvSpPr/>
            <p:nvPr/>
          </p:nvSpPr>
          <p:spPr>
            <a:xfrm>
              <a:off x="1259546" y="3420132"/>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3" name="Rectangle 222"/>
            <p:cNvSpPr/>
            <p:nvPr/>
          </p:nvSpPr>
          <p:spPr>
            <a:xfrm>
              <a:off x="1259546" y="3665487"/>
              <a:ext cx="162674" cy="1635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4" name="Rectangle 223"/>
            <p:cNvSpPr/>
            <p:nvPr/>
          </p:nvSpPr>
          <p:spPr>
            <a:xfrm>
              <a:off x="1509405" y="1443081"/>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5" name="Rectangle 224"/>
            <p:cNvSpPr/>
            <p:nvPr/>
          </p:nvSpPr>
          <p:spPr>
            <a:xfrm>
              <a:off x="1509405" y="1688436"/>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6" name="Rectangle 225"/>
            <p:cNvSpPr/>
            <p:nvPr/>
          </p:nvSpPr>
          <p:spPr>
            <a:xfrm>
              <a:off x="1509405" y="1937345"/>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7" name="Rectangle 226"/>
            <p:cNvSpPr/>
            <p:nvPr/>
          </p:nvSpPr>
          <p:spPr>
            <a:xfrm>
              <a:off x="1509405" y="2182697"/>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8" name="Rectangle 227"/>
            <p:cNvSpPr/>
            <p:nvPr/>
          </p:nvSpPr>
          <p:spPr>
            <a:xfrm>
              <a:off x="1509405" y="2431607"/>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29" name="Rectangle 228"/>
            <p:cNvSpPr/>
            <p:nvPr/>
          </p:nvSpPr>
          <p:spPr>
            <a:xfrm>
              <a:off x="1509405" y="2676961"/>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30" name="Rectangle 229"/>
            <p:cNvSpPr/>
            <p:nvPr/>
          </p:nvSpPr>
          <p:spPr>
            <a:xfrm>
              <a:off x="1509405" y="2925871"/>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31" name="Rectangle 230"/>
            <p:cNvSpPr/>
            <p:nvPr/>
          </p:nvSpPr>
          <p:spPr>
            <a:xfrm>
              <a:off x="1509405" y="3171223"/>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32" name="Rectangle 231"/>
            <p:cNvSpPr/>
            <p:nvPr/>
          </p:nvSpPr>
          <p:spPr>
            <a:xfrm>
              <a:off x="1509405" y="3420132"/>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33" name="Rectangle 232"/>
            <p:cNvSpPr/>
            <p:nvPr/>
          </p:nvSpPr>
          <p:spPr>
            <a:xfrm>
              <a:off x="1509405" y="3665487"/>
              <a:ext cx="162673" cy="16356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grpSp>
      <p:cxnSp>
        <p:nvCxnSpPr>
          <p:cNvPr id="280" name="Straight Connector 279"/>
          <p:cNvCxnSpPr/>
          <p:nvPr/>
        </p:nvCxnSpPr>
        <p:spPr>
          <a:xfrm>
            <a:off x="9430647" y="3787567"/>
            <a:ext cx="0" cy="655022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p:nvCxnSpPr>
        <p:spPr>
          <a:xfrm>
            <a:off x="14996817" y="3787567"/>
            <a:ext cx="0" cy="655022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40" name="TextBox 30"/>
          <p:cNvSpPr txBox="1">
            <a:spLocks noChangeArrowheads="1"/>
          </p:cNvSpPr>
          <p:nvPr/>
        </p:nvSpPr>
        <p:spPr bwMode="auto">
          <a:xfrm>
            <a:off x="4632466" y="8029463"/>
            <a:ext cx="46100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1" name="TextBox 30"/>
          <p:cNvSpPr txBox="1">
            <a:spLocks noChangeArrowheads="1"/>
          </p:cNvSpPr>
          <p:nvPr/>
        </p:nvSpPr>
        <p:spPr bwMode="auto">
          <a:xfrm>
            <a:off x="10160564" y="8006996"/>
            <a:ext cx="46100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2" name="TextBox 30"/>
          <p:cNvSpPr txBox="1">
            <a:spLocks noChangeArrowheads="1"/>
          </p:cNvSpPr>
          <p:nvPr/>
        </p:nvSpPr>
        <p:spPr bwMode="auto">
          <a:xfrm>
            <a:off x="15719700" y="8007183"/>
            <a:ext cx="4610096"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a:t>
            </a:r>
            <a:r>
              <a:rPr lang="pt-BR" sz="2400" dirty="0" smtClean="0">
                <a:latin typeface="Calibri Light"/>
                <a:cs typeface="Calibri Light"/>
              </a:rPr>
              <a:t>gubergreno</a:t>
            </a:r>
            <a:endParaRPr lang="en-US" sz="2400" dirty="0">
              <a:latin typeface="Calibri Light"/>
              <a:ea typeface="Open Sans Light" panose="020B0306030504020204" pitchFamily="34" charset="0"/>
              <a:cs typeface="Calibri Light"/>
            </a:endParaRPr>
          </a:p>
        </p:txBody>
      </p:sp>
      <p:sp>
        <p:nvSpPr>
          <p:cNvPr id="243" name="TextBox 31"/>
          <p:cNvSpPr txBox="1">
            <a:spLocks noChangeArrowheads="1"/>
          </p:cNvSpPr>
          <p:nvPr/>
        </p:nvSpPr>
        <p:spPr bwMode="auto">
          <a:xfrm>
            <a:off x="5889850" y="3411038"/>
            <a:ext cx="152346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2014</a:t>
            </a:r>
            <a:endParaRPr lang="id-ID" sz="4500" b="1" dirty="0">
              <a:latin typeface="Lato Regular"/>
              <a:cs typeface="Lato Regular"/>
            </a:endParaRPr>
          </a:p>
        </p:txBody>
      </p:sp>
      <p:sp>
        <p:nvSpPr>
          <p:cNvPr id="244" name="Rounded Rectangle 243"/>
          <p:cNvSpPr/>
          <p:nvPr/>
        </p:nvSpPr>
        <p:spPr>
          <a:xfrm>
            <a:off x="4734141" y="4267286"/>
            <a:ext cx="3806059" cy="109726"/>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5" name="TextBox 31"/>
          <p:cNvSpPr txBox="1">
            <a:spLocks noChangeArrowheads="1"/>
          </p:cNvSpPr>
          <p:nvPr/>
        </p:nvSpPr>
        <p:spPr bwMode="auto">
          <a:xfrm>
            <a:off x="11420180" y="3441813"/>
            <a:ext cx="152346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2015</a:t>
            </a:r>
            <a:endParaRPr lang="id-ID" sz="4500" b="1" dirty="0">
              <a:latin typeface="Lato Regular"/>
              <a:cs typeface="Lato Regular"/>
            </a:endParaRPr>
          </a:p>
        </p:txBody>
      </p:sp>
      <p:sp>
        <p:nvSpPr>
          <p:cNvPr id="246" name="Rounded Rectangle 245"/>
          <p:cNvSpPr/>
          <p:nvPr/>
        </p:nvSpPr>
        <p:spPr>
          <a:xfrm>
            <a:off x="10242191" y="4298061"/>
            <a:ext cx="3806059" cy="109726"/>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47" name="TextBox 31"/>
          <p:cNvSpPr txBox="1">
            <a:spLocks noChangeArrowheads="1"/>
          </p:cNvSpPr>
          <p:nvPr/>
        </p:nvSpPr>
        <p:spPr bwMode="auto">
          <a:xfrm>
            <a:off x="16996195" y="3441813"/>
            <a:ext cx="152346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latin typeface="Lato Regular"/>
                <a:cs typeface="Lato Regular"/>
              </a:rPr>
              <a:t>2016</a:t>
            </a:r>
            <a:endParaRPr lang="id-ID" sz="4500" b="1" dirty="0">
              <a:latin typeface="Lato Regular"/>
              <a:cs typeface="Lato Regular"/>
            </a:endParaRPr>
          </a:p>
        </p:txBody>
      </p:sp>
      <p:sp>
        <p:nvSpPr>
          <p:cNvPr id="248" name="Rounded Rectangle 247"/>
          <p:cNvSpPr/>
          <p:nvPr/>
        </p:nvSpPr>
        <p:spPr>
          <a:xfrm>
            <a:off x="15840486" y="4298061"/>
            <a:ext cx="3806059" cy="109726"/>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grpSp>
        <p:nvGrpSpPr>
          <p:cNvPr id="249" name="Group 248"/>
          <p:cNvGrpSpPr/>
          <p:nvPr/>
        </p:nvGrpSpPr>
        <p:grpSpPr>
          <a:xfrm>
            <a:off x="8408347" y="10794928"/>
            <a:ext cx="7583382" cy="635001"/>
            <a:chOff x="8159162" y="3555955"/>
            <a:chExt cx="7583382" cy="635001"/>
          </a:xfrm>
        </p:grpSpPr>
        <p:grpSp>
          <p:nvGrpSpPr>
            <p:cNvPr id="250" name="Group 249"/>
            <p:cNvGrpSpPr>
              <a:grpSpLocks/>
            </p:cNvGrpSpPr>
            <p:nvPr/>
          </p:nvGrpSpPr>
          <p:grpSpPr bwMode="auto">
            <a:xfrm>
              <a:off x="8159162" y="3555955"/>
              <a:ext cx="2235736" cy="635001"/>
              <a:chOff x="6876115" y="1996532"/>
              <a:chExt cx="1485168" cy="238569"/>
            </a:xfrm>
          </p:grpSpPr>
          <p:sp>
            <p:nvSpPr>
              <p:cNvPr id="260" name="Rectangle 259"/>
              <p:cNvSpPr/>
              <p:nvPr/>
            </p:nvSpPr>
            <p:spPr>
              <a:xfrm>
                <a:off x="6876115" y="2076140"/>
                <a:ext cx="241781" cy="73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61" name="Subtitle 2"/>
              <p:cNvSpPr txBox="1">
                <a:spLocks/>
              </p:cNvSpPr>
              <p:nvPr/>
            </p:nvSpPr>
            <p:spPr>
              <a:xfrm>
                <a:off x="713269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a:latin typeface="Calibri Light"/>
                    <a:ea typeface="Franchise" pitchFamily="49" charset="0"/>
                    <a:cs typeface="Calibri Light"/>
                  </a:rPr>
                  <a:t>Shoes</a:t>
                </a:r>
              </a:p>
            </p:txBody>
          </p:sp>
        </p:grpSp>
        <p:grpSp>
          <p:nvGrpSpPr>
            <p:cNvPr id="251" name="Group 250"/>
            <p:cNvGrpSpPr>
              <a:grpSpLocks/>
            </p:cNvGrpSpPr>
            <p:nvPr/>
          </p:nvGrpSpPr>
          <p:grpSpPr bwMode="auto">
            <a:xfrm>
              <a:off x="10067899" y="3555955"/>
              <a:ext cx="2235736" cy="635001"/>
              <a:chOff x="6876115" y="1996532"/>
              <a:chExt cx="1485168" cy="238569"/>
            </a:xfrm>
          </p:grpSpPr>
          <p:sp>
            <p:nvSpPr>
              <p:cNvPr id="258" name="Rectangle 257"/>
              <p:cNvSpPr/>
              <p:nvPr/>
            </p:nvSpPr>
            <p:spPr>
              <a:xfrm>
                <a:off x="6876115" y="2076140"/>
                <a:ext cx="241781" cy="731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59" name="Subtitle 2"/>
              <p:cNvSpPr txBox="1">
                <a:spLocks/>
              </p:cNvSpPr>
              <p:nvPr/>
            </p:nvSpPr>
            <p:spPr>
              <a:xfrm>
                <a:off x="713269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T-Shirts</a:t>
                </a:r>
                <a:endParaRPr lang="en-US" sz="2900" b="1" dirty="0">
                  <a:latin typeface="Calibri Light"/>
                  <a:ea typeface="Franchise" pitchFamily="49" charset="0"/>
                  <a:cs typeface="Calibri Light"/>
                </a:endParaRPr>
              </a:p>
            </p:txBody>
          </p:sp>
        </p:grpSp>
        <p:grpSp>
          <p:nvGrpSpPr>
            <p:cNvPr id="252" name="Group 251"/>
            <p:cNvGrpSpPr>
              <a:grpSpLocks/>
            </p:cNvGrpSpPr>
            <p:nvPr/>
          </p:nvGrpSpPr>
          <p:grpSpPr bwMode="auto">
            <a:xfrm>
              <a:off x="12013995" y="3555955"/>
              <a:ext cx="2235736" cy="635001"/>
              <a:chOff x="6683715" y="1996532"/>
              <a:chExt cx="1485168" cy="238569"/>
            </a:xfrm>
          </p:grpSpPr>
          <p:sp>
            <p:nvSpPr>
              <p:cNvPr id="256" name="Rectangle 255"/>
              <p:cNvSpPr/>
              <p:nvPr/>
            </p:nvSpPr>
            <p:spPr>
              <a:xfrm>
                <a:off x="6683715" y="2076140"/>
                <a:ext cx="241781" cy="731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57" name="Subtitle 2"/>
              <p:cNvSpPr txBox="1">
                <a:spLocks/>
              </p:cNvSpPr>
              <p:nvPr/>
            </p:nvSpPr>
            <p:spPr>
              <a:xfrm>
                <a:off x="694029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Jeans</a:t>
                </a:r>
                <a:endParaRPr lang="en-US" sz="2900" b="1" dirty="0">
                  <a:latin typeface="Calibri Light"/>
                  <a:ea typeface="Franchise" pitchFamily="49" charset="0"/>
                  <a:cs typeface="Calibri Light"/>
                </a:endParaRPr>
              </a:p>
            </p:txBody>
          </p:sp>
        </p:grpSp>
        <p:grpSp>
          <p:nvGrpSpPr>
            <p:cNvPr id="253" name="Group 252"/>
            <p:cNvGrpSpPr>
              <a:grpSpLocks/>
            </p:cNvGrpSpPr>
            <p:nvPr/>
          </p:nvGrpSpPr>
          <p:grpSpPr bwMode="auto">
            <a:xfrm>
              <a:off x="13937812" y="3555955"/>
              <a:ext cx="1804732" cy="635001"/>
              <a:chOff x="6476515" y="1996532"/>
              <a:chExt cx="1198858" cy="238569"/>
            </a:xfrm>
          </p:grpSpPr>
          <p:sp>
            <p:nvSpPr>
              <p:cNvPr id="254" name="Rectangle 253"/>
              <p:cNvSpPr/>
              <p:nvPr/>
            </p:nvSpPr>
            <p:spPr>
              <a:xfrm>
                <a:off x="6476515" y="2076140"/>
                <a:ext cx="241781" cy="731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255" name="Subtitle 2"/>
              <p:cNvSpPr txBox="1">
                <a:spLocks/>
              </p:cNvSpPr>
              <p:nvPr/>
            </p:nvSpPr>
            <p:spPr>
              <a:xfrm>
                <a:off x="6733097" y="1996532"/>
                <a:ext cx="94227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Pants</a:t>
                </a:r>
                <a:endParaRPr lang="en-US" sz="2900" b="1" dirty="0">
                  <a:latin typeface="Calibri Light"/>
                  <a:ea typeface="Franchise" pitchFamily="49" charset="0"/>
                  <a:cs typeface="Calibri Light"/>
                </a:endParaRPr>
              </a:p>
            </p:txBody>
          </p:sp>
        </p:grpSp>
      </p:grpSp>
      <p:grpSp>
        <p:nvGrpSpPr>
          <p:cNvPr id="153" name="Group 152"/>
          <p:cNvGrpSpPr/>
          <p:nvPr/>
        </p:nvGrpSpPr>
        <p:grpSpPr>
          <a:xfrm>
            <a:off x="1739573" y="488028"/>
            <a:ext cx="20937538" cy="2200624"/>
            <a:chOff x="1739573" y="511491"/>
            <a:chExt cx="20937538" cy="2200624"/>
          </a:xfrm>
        </p:grpSpPr>
        <p:sp>
          <p:nvSpPr>
            <p:cNvPr id="154" name="TextBox 153"/>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ANUAL SALES REPORT</a:t>
              </a:r>
              <a:endParaRPr lang="id-ID" sz="8800" b="1" dirty="0">
                <a:solidFill>
                  <a:schemeClr val="tx2"/>
                </a:solidFill>
                <a:latin typeface="Lato Regular"/>
                <a:cs typeface="Lato Regular"/>
              </a:endParaRPr>
            </a:p>
          </p:txBody>
        </p:sp>
        <p:grpSp>
          <p:nvGrpSpPr>
            <p:cNvPr id="155" name="Group 154"/>
            <p:cNvGrpSpPr/>
            <p:nvPr/>
          </p:nvGrpSpPr>
          <p:grpSpPr>
            <a:xfrm>
              <a:off x="10842089" y="1977406"/>
              <a:ext cx="2738812" cy="73151"/>
              <a:chOff x="1775295" y="2020905"/>
              <a:chExt cx="3631535" cy="45719"/>
            </a:xfrm>
          </p:grpSpPr>
          <p:sp>
            <p:nvSpPr>
              <p:cNvPr id="157" name="Rectangle 156"/>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58" name="Rectangle 157"/>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5" name="Rectangle 164"/>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6" name="Rectangle 16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7" name="Rectangle 166"/>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8" name="Rectangle 167"/>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56" name="TextBox 155"/>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894958198"/>
      </p:ext>
    </p:extLst>
  </p:cSld>
  <p:clrMapOvr>
    <a:masterClrMapping/>
  </p:clrMapOvr>
  <p:transition xmlns:p14="http://schemas.microsoft.com/office/powerpoint/2010/main" spd="med" advClick="0" advTm="3000">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fade">
                                      <p:cBhvr>
                                        <p:cTn id="7" dur="500"/>
                                        <p:tgtEl>
                                          <p:spTgt spid="153"/>
                                        </p:tgtEl>
                                      </p:cBhvr>
                                    </p:animEffect>
                                    <p:anim calcmode="lin" valueType="num">
                                      <p:cBhvr>
                                        <p:cTn id="8" dur="500" fill="hold"/>
                                        <p:tgtEl>
                                          <p:spTgt spid="153"/>
                                        </p:tgtEl>
                                        <p:attrNameLst>
                                          <p:attrName>ppt_x</p:attrName>
                                        </p:attrNameLst>
                                      </p:cBhvr>
                                      <p:tavLst>
                                        <p:tav tm="0">
                                          <p:val>
                                            <p:strVal val="#ppt_x"/>
                                          </p:val>
                                        </p:tav>
                                        <p:tav tm="100000">
                                          <p:val>
                                            <p:strVal val="#ppt_x"/>
                                          </p:val>
                                        </p:tav>
                                      </p:tavLst>
                                    </p:anim>
                                    <p:anim calcmode="lin" valueType="num">
                                      <p:cBhvr>
                                        <p:cTn id="9" dur="500" fill="hold"/>
                                        <p:tgtEl>
                                          <p:spTgt spid="15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43"/>
                                        </p:tgtEl>
                                        <p:attrNameLst>
                                          <p:attrName>style.visibility</p:attrName>
                                        </p:attrNameLst>
                                      </p:cBhvr>
                                      <p:to>
                                        <p:strVal val="visible"/>
                                      </p:to>
                                    </p:set>
                                    <p:animEffect transition="in" filter="fade">
                                      <p:cBhvr>
                                        <p:cTn id="13" dur="500"/>
                                        <p:tgtEl>
                                          <p:spTgt spid="24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4"/>
                                        </p:tgtEl>
                                        <p:attrNameLst>
                                          <p:attrName>style.visibility</p:attrName>
                                        </p:attrNameLst>
                                      </p:cBhvr>
                                      <p:to>
                                        <p:strVal val="visible"/>
                                      </p:to>
                                    </p:set>
                                    <p:animEffect transition="in" filter="fade">
                                      <p:cBhvr>
                                        <p:cTn id="16" dur="500"/>
                                        <p:tgtEl>
                                          <p:spTgt spid="244"/>
                                        </p:tgtEl>
                                      </p:cBhvr>
                                    </p:animEffect>
                                  </p:childTnLst>
                                </p:cTn>
                              </p:par>
                            </p:childTnLst>
                          </p:cTn>
                        </p:par>
                        <p:par>
                          <p:cTn id="17" fill="hold">
                            <p:stCondLst>
                              <p:cond delay="1000"/>
                            </p:stCondLst>
                            <p:childTnLst>
                              <p:par>
                                <p:cTn id="18" presetID="12" presetClass="entr" presetSubtype="4"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additive="base">
                                        <p:cTn id="20" dur="500"/>
                                        <p:tgtEl>
                                          <p:spTgt spid="4"/>
                                        </p:tgtEl>
                                        <p:attrNameLst>
                                          <p:attrName>ppt_y</p:attrName>
                                        </p:attrNameLst>
                                      </p:cBhvr>
                                      <p:tavLst>
                                        <p:tav tm="0">
                                          <p:val>
                                            <p:strVal val="#ppt_y+#ppt_h*1.125000"/>
                                          </p:val>
                                        </p:tav>
                                        <p:tav tm="100000">
                                          <p:val>
                                            <p:strVal val="#ppt_y"/>
                                          </p:val>
                                        </p:tav>
                                      </p:tavLst>
                                    </p:anim>
                                    <p:animEffect transition="in" filter="wipe(up)">
                                      <p:cBhvr>
                                        <p:cTn id="21" dur="500"/>
                                        <p:tgtEl>
                                          <p:spTgt spid="4"/>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240">
                                            <p:txEl>
                                              <p:pRg st="0" end="0"/>
                                            </p:txEl>
                                          </p:spTgt>
                                        </p:tgtEl>
                                        <p:attrNameLst>
                                          <p:attrName>style.visibility</p:attrName>
                                        </p:attrNameLst>
                                      </p:cBhvr>
                                      <p:to>
                                        <p:strVal val="visible"/>
                                      </p:to>
                                    </p:set>
                                    <p:animEffect transition="in" filter="fade">
                                      <p:cBhvr>
                                        <p:cTn id="25" dur="500"/>
                                        <p:tgtEl>
                                          <p:spTgt spid="240">
                                            <p:txEl>
                                              <p:pRg st="0" end="0"/>
                                            </p:txEl>
                                          </p:spTgt>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240">
                                            <p:txEl>
                                              <p:pRg st="2" end="2"/>
                                            </p:txEl>
                                          </p:spTgt>
                                        </p:tgtEl>
                                        <p:attrNameLst>
                                          <p:attrName>style.visibility</p:attrName>
                                        </p:attrNameLst>
                                      </p:cBhvr>
                                      <p:to>
                                        <p:strVal val="visible"/>
                                      </p:to>
                                    </p:set>
                                    <p:animEffect transition="in" filter="fade">
                                      <p:cBhvr>
                                        <p:cTn id="29" dur="500"/>
                                        <p:tgtEl>
                                          <p:spTgt spid="240">
                                            <p:txEl>
                                              <p:pRg st="2" end="2"/>
                                            </p:txEl>
                                          </p:spTgt>
                                        </p:tgtEl>
                                      </p:cBhvr>
                                    </p:animEffect>
                                  </p:childTnLst>
                                </p:cTn>
                              </p:par>
                            </p:childTnLst>
                          </p:cTn>
                        </p:par>
                        <p:par>
                          <p:cTn id="30" fill="hold">
                            <p:stCondLst>
                              <p:cond delay="2500"/>
                            </p:stCondLst>
                            <p:childTnLst>
                              <p:par>
                                <p:cTn id="31" presetID="22" presetClass="entr" presetSubtype="4" fill="hold" nodeType="afterEffect">
                                  <p:stCondLst>
                                    <p:cond delay="0"/>
                                  </p:stCondLst>
                                  <p:childTnLst>
                                    <p:set>
                                      <p:cBhvr>
                                        <p:cTn id="32" dur="1" fill="hold">
                                          <p:stCondLst>
                                            <p:cond delay="0"/>
                                          </p:stCondLst>
                                        </p:cTn>
                                        <p:tgtEl>
                                          <p:spTgt spid="280"/>
                                        </p:tgtEl>
                                        <p:attrNameLst>
                                          <p:attrName>style.visibility</p:attrName>
                                        </p:attrNameLst>
                                      </p:cBhvr>
                                      <p:to>
                                        <p:strVal val="visible"/>
                                      </p:to>
                                    </p:set>
                                    <p:animEffect transition="in" filter="wipe(down)">
                                      <p:cBhvr>
                                        <p:cTn id="33" dur="500"/>
                                        <p:tgtEl>
                                          <p:spTgt spid="280"/>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245"/>
                                        </p:tgtEl>
                                        <p:attrNameLst>
                                          <p:attrName>style.visibility</p:attrName>
                                        </p:attrNameLst>
                                      </p:cBhvr>
                                      <p:to>
                                        <p:strVal val="visible"/>
                                      </p:to>
                                    </p:set>
                                    <p:animEffect transition="in" filter="fade">
                                      <p:cBhvr>
                                        <p:cTn id="37" dur="500"/>
                                        <p:tgtEl>
                                          <p:spTgt spid="24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46"/>
                                        </p:tgtEl>
                                        <p:attrNameLst>
                                          <p:attrName>style.visibility</p:attrName>
                                        </p:attrNameLst>
                                      </p:cBhvr>
                                      <p:to>
                                        <p:strVal val="visible"/>
                                      </p:to>
                                    </p:set>
                                    <p:animEffect transition="in" filter="fade">
                                      <p:cBhvr>
                                        <p:cTn id="40" dur="500"/>
                                        <p:tgtEl>
                                          <p:spTgt spid="246"/>
                                        </p:tgtEl>
                                      </p:cBhvr>
                                    </p:animEffect>
                                  </p:childTnLst>
                                </p:cTn>
                              </p:par>
                            </p:childTnLst>
                          </p:cTn>
                        </p:par>
                        <p:par>
                          <p:cTn id="41" fill="hold">
                            <p:stCondLst>
                              <p:cond delay="3500"/>
                            </p:stCondLst>
                            <p:childTnLst>
                              <p:par>
                                <p:cTn id="42" presetID="12" presetClass="entr" presetSubtype="4" fill="hold" nodeType="afterEffect">
                                  <p:stCondLst>
                                    <p:cond delay="0"/>
                                  </p:stCondLst>
                                  <p:childTnLst>
                                    <p:set>
                                      <p:cBhvr>
                                        <p:cTn id="43" dur="1" fill="hold">
                                          <p:stCondLst>
                                            <p:cond delay="0"/>
                                          </p:stCondLst>
                                        </p:cTn>
                                        <p:tgtEl>
                                          <p:spTgt spid="119"/>
                                        </p:tgtEl>
                                        <p:attrNameLst>
                                          <p:attrName>style.visibility</p:attrName>
                                        </p:attrNameLst>
                                      </p:cBhvr>
                                      <p:to>
                                        <p:strVal val="visible"/>
                                      </p:to>
                                    </p:set>
                                    <p:anim calcmode="lin" valueType="num">
                                      <p:cBhvr additive="base">
                                        <p:cTn id="44" dur="500"/>
                                        <p:tgtEl>
                                          <p:spTgt spid="119"/>
                                        </p:tgtEl>
                                        <p:attrNameLst>
                                          <p:attrName>ppt_y</p:attrName>
                                        </p:attrNameLst>
                                      </p:cBhvr>
                                      <p:tavLst>
                                        <p:tav tm="0">
                                          <p:val>
                                            <p:strVal val="#ppt_y+#ppt_h*1.125000"/>
                                          </p:val>
                                        </p:tav>
                                        <p:tav tm="100000">
                                          <p:val>
                                            <p:strVal val="#ppt_y"/>
                                          </p:val>
                                        </p:tav>
                                      </p:tavLst>
                                    </p:anim>
                                    <p:animEffect transition="in" filter="wipe(up)">
                                      <p:cBhvr>
                                        <p:cTn id="45" dur="500"/>
                                        <p:tgtEl>
                                          <p:spTgt spid="119"/>
                                        </p:tgtEl>
                                      </p:cBhvr>
                                    </p:animEffect>
                                  </p:childTnLst>
                                </p:cTn>
                              </p:par>
                            </p:childTnLst>
                          </p:cTn>
                        </p:par>
                        <p:par>
                          <p:cTn id="46" fill="hold">
                            <p:stCondLst>
                              <p:cond delay="4000"/>
                            </p:stCondLst>
                            <p:childTnLst>
                              <p:par>
                                <p:cTn id="47" presetID="10" presetClass="entr" presetSubtype="0" fill="hold" grpId="0" nodeType="afterEffect">
                                  <p:stCondLst>
                                    <p:cond delay="0"/>
                                  </p:stCondLst>
                                  <p:childTnLst>
                                    <p:set>
                                      <p:cBhvr>
                                        <p:cTn id="48" dur="1" fill="hold">
                                          <p:stCondLst>
                                            <p:cond delay="0"/>
                                          </p:stCondLst>
                                        </p:cTn>
                                        <p:tgtEl>
                                          <p:spTgt spid="241">
                                            <p:txEl>
                                              <p:pRg st="0" end="0"/>
                                            </p:txEl>
                                          </p:spTgt>
                                        </p:tgtEl>
                                        <p:attrNameLst>
                                          <p:attrName>style.visibility</p:attrName>
                                        </p:attrNameLst>
                                      </p:cBhvr>
                                      <p:to>
                                        <p:strVal val="visible"/>
                                      </p:to>
                                    </p:set>
                                    <p:animEffect transition="in" filter="fade">
                                      <p:cBhvr>
                                        <p:cTn id="49" dur="500"/>
                                        <p:tgtEl>
                                          <p:spTgt spid="241">
                                            <p:txEl>
                                              <p:pRg st="0" end="0"/>
                                            </p:txEl>
                                          </p:spTgt>
                                        </p:tgtEl>
                                      </p:cBhvr>
                                    </p:animEffect>
                                  </p:childTnLst>
                                </p:cTn>
                              </p:par>
                            </p:childTnLst>
                          </p:cTn>
                        </p:par>
                        <p:par>
                          <p:cTn id="50" fill="hold">
                            <p:stCondLst>
                              <p:cond delay="4500"/>
                            </p:stCondLst>
                            <p:childTnLst>
                              <p:par>
                                <p:cTn id="51" presetID="10" presetClass="entr" presetSubtype="0" fill="hold" grpId="0" nodeType="afterEffect">
                                  <p:stCondLst>
                                    <p:cond delay="0"/>
                                  </p:stCondLst>
                                  <p:childTnLst>
                                    <p:set>
                                      <p:cBhvr>
                                        <p:cTn id="52" dur="1" fill="hold">
                                          <p:stCondLst>
                                            <p:cond delay="0"/>
                                          </p:stCondLst>
                                        </p:cTn>
                                        <p:tgtEl>
                                          <p:spTgt spid="241">
                                            <p:txEl>
                                              <p:pRg st="2" end="2"/>
                                            </p:txEl>
                                          </p:spTgt>
                                        </p:tgtEl>
                                        <p:attrNameLst>
                                          <p:attrName>style.visibility</p:attrName>
                                        </p:attrNameLst>
                                      </p:cBhvr>
                                      <p:to>
                                        <p:strVal val="visible"/>
                                      </p:to>
                                    </p:set>
                                    <p:animEffect transition="in" filter="fade">
                                      <p:cBhvr>
                                        <p:cTn id="53" dur="500"/>
                                        <p:tgtEl>
                                          <p:spTgt spid="241">
                                            <p:txEl>
                                              <p:pRg st="2" end="2"/>
                                            </p:txEl>
                                          </p:spTgt>
                                        </p:tgtEl>
                                      </p:cBhvr>
                                    </p:animEffect>
                                  </p:childTnLst>
                                </p:cTn>
                              </p:par>
                            </p:childTnLst>
                          </p:cTn>
                        </p:par>
                        <p:par>
                          <p:cTn id="54" fill="hold">
                            <p:stCondLst>
                              <p:cond delay="5000"/>
                            </p:stCondLst>
                            <p:childTnLst>
                              <p:par>
                                <p:cTn id="55" presetID="22" presetClass="entr" presetSubtype="4" fill="hold" nodeType="afterEffect">
                                  <p:stCondLst>
                                    <p:cond delay="0"/>
                                  </p:stCondLst>
                                  <p:childTnLst>
                                    <p:set>
                                      <p:cBhvr>
                                        <p:cTn id="56" dur="1" fill="hold">
                                          <p:stCondLst>
                                            <p:cond delay="0"/>
                                          </p:stCondLst>
                                        </p:cTn>
                                        <p:tgtEl>
                                          <p:spTgt spid="281"/>
                                        </p:tgtEl>
                                        <p:attrNameLst>
                                          <p:attrName>style.visibility</p:attrName>
                                        </p:attrNameLst>
                                      </p:cBhvr>
                                      <p:to>
                                        <p:strVal val="visible"/>
                                      </p:to>
                                    </p:set>
                                    <p:animEffect transition="in" filter="wipe(down)">
                                      <p:cBhvr>
                                        <p:cTn id="57" dur="500"/>
                                        <p:tgtEl>
                                          <p:spTgt spid="281"/>
                                        </p:tgtEl>
                                      </p:cBhvr>
                                    </p:animEffect>
                                  </p:childTnLst>
                                </p:cTn>
                              </p:par>
                            </p:childTnLst>
                          </p:cTn>
                        </p:par>
                        <p:par>
                          <p:cTn id="58" fill="hold">
                            <p:stCondLst>
                              <p:cond delay="5500"/>
                            </p:stCondLst>
                            <p:childTnLst>
                              <p:par>
                                <p:cTn id="59" presetID="10" presetClass="entr" presetSubtype="0" fill="hold" grpId="0" nodeType="afterEffect">
                                  <p:stCondLst>
                                    <p:cond delay="0"/>
                                  </p:stCondLst>
                                  <p:childTnLst>
                                    <p:set>
                                      <p:cBhvr>
                                        <p:cTn id="60" dur="1" fill="hold">
                                          <p:stCondLst>
                                            <p:cond delay="0"/>
                                          </p:stCondLst>
                                        </p:cTn>
                                        <p:tgtEl>
                                          <p:spTgt spid="247"/>
                                        </p:tgtEl>
                                        <p:attrNameLst>
                                          <p:attrName>style.visibility</p:attrName>
                                        </p:attrNameLst>
                                      </p:cBhvr>
                                      <p:to>
                                        <p:strVal val="visible"/>
                                      </p:to>
                                    </p:set>
                                    <p:animEffect transition="in" filter="fade">
                                      <p:cBhvr>
                                        <p:cTn id="61" dur="500"/>
                                        <p:tgtEl>
                                          <p:spTgt spid="247"/>
                                        </p:tgtEl>
                                      </p:cBhvr>
                                    </p:animEffect>
                                  </p:childTnLst>
                                </p:cTn>
                              </p:par>
                            </p:childTnLst>
                          </p:cTn>
                        </p:par>
                        <p:par>
                          <p:cTn id="62" fill="hold">
                            <p:stCondLst>
                              <p:cond delay="6000"/>
                            </p:stCondLst>
                            <p:childTnLst>
                              <p:par>
                                <p:cTn id="63" presetID="10" presetClass="entr" presetSubtype="0" fill="hold" grpId="0" nodeType="afterEffect">
                                  <p:stCondLst>
                                    <p:cond delay="0"/>
                                  </p:stCondLst>
                                  <p:childTnLst>
                                    <p:set>
                                      <p:cBhvr>
                                        <p:cTn id="64" dur="1" fill="hold">
                                          <p:stCondLst>
                                            <p:cond delay="0"/>
                                          </p:stCondLst>
                                        </p:cTn>
                                        <p:tgtEl>
                                          <p:spTgt spid="248"/>
                                        </p:tgtEl>
                                        <p:attrNameLst>
                                          <p:attrName>style.visibility</p:attrName>
                                        </p:attrNameLst>
                                      </p:cBhvr>
                                      <p:to>
                                        <p:strVal val="visible"/>
                                      </p:to>
                                    </p:set>
                                    <p:animEffect transition="in" filter="fade">
                                      <p:cBhvr>
                                        <p:cTn id="65" dur="500"/>
                                        <p:tgtEl>
                                          <p:spTgt spid="248"/>
                                        </p:tgtEl>
                                      </p:cBhvr>
                                    </p:animEffect>
                                  </p:childTnLst>
                                </p:cTn>
                              </p:par>
                            </p:childTnLst>
                          </p:cTn>
                        </p:par>
                        <p:par>
                          <p:cTn id="66" fill="hold">
                            <p:stCondLst>
                              <p:cond delay="6500"/>
                            </p:stCondLst>
                            <p:childTnLst>
                              <p:par>
                                <p:cTn id="67" presetID="12" presetClass="entr" presetSubtype="4" fill="hold" nodeType="afterEffect">
                                  <p:stCondLst>
                                    <p:cond delay="0"/>
                                  </p:stCondLst>
                                  <p:childTnLst>
                                    <p:set>
                                      <p:cBhvr>
                                        <p:cTn id="68" dur="1" fill="hold">
                                          <p:stCondLst>
                                            <p:cond delay="0"/>
                                          </p:stCondLst>
                                        </p:cTn>
                                        <p:tgtEl>
                                          <p:spTgt spid="189"/>
                                        </p:tgtEl>
                                        <p:attrNameLst>
                                          <p:attrName>style.visibility</p:attrName>
                                        </p:attrNameLst>
                                      </p:cBhvr>
                                      <p:to>
                                        <p:strVal val="visible"/>
                                      </p:to>
                                    </p:set>
                                    <p:anim calcmode="lin" valueType="num">
                                      <p:cBhvr additive="base">
                                        <p:cTn id="69" dur="500"/>
                                        <p:tgtEl>
                                          <p:spTgt spid="189"/>
                                        </p:tgtEl>
                                        <p:attrNameLst>
                                          <p:attrName>ppt_y</p:attrName>
                                        </p:attrNameLst>
                                      </p:cBhvr>
                                      <p:tavLst>
                                        <p:tav tm="0">
                                          <p:val>
                                            <p:strVal val="#ppt_y+#ppt_h*1.125000"/>
                                          </p:val>
                                        </p:tav>
                                        <p:tav tm="100000">
                                          <p:val>
                                            <p:strVal val="#ppt_y"/>
                                          </p:val>
                                        </p:tav>
                                      </p:tavLst>
                                    </p:anim>
                                    <p:animEffect transition="in" filter="wipe(up)">
                                      <p:cBhvr>
                                        <p:cTn id="70" dur="500"/>
                                        <p:tgtEl>
                                          <p:spTgt spid="189"/>
                                        </p:tgtEl>
                                      </p:cBhvr>
                                    </p:animEffect>
                                  </p:childTnLst>
                                </p:cTn>
                              </p:par>
                            </p:childTnLst>
                          </p:cTn>
                        </p:par>
                        <p:par>
                          <p:cTn id="71" fill="hold">
                            <p:stCondLst>
                              <p:cond delay="7000"/>
                            </p:stCondLst>
                            <p:childTnLst>
                              <p:par>
                                <p:cTn id="72" presetID="10" presetClass="entr" presetSubtype="0" fill="hold" grpId="0" nodeType="afterEffect">
                                  <p:stCondLst>
                                    <p:cond delay="0"/>
                                  </p:stCondLst>
                                  <p:childTnLst>
                                    <p:set>
                                      <p:cBhvr>
                                        <p:cTn id="73" dur="1" fill="hold">
                                          <p:stCondLst>
                                            <p:cond delay="0"/>
                                          </p:stCondLst>
                                        </p:cTn>
                                        <p:tgtEl>
                                          <p:spTgt spid="242">
                                            <p:txEl>
                                              <p:pRg st="0" end="0"/>
                                            </p:txEl>
                                          </p:spTgt>
                                        </p:tgtEl>
                                        <p:attrNameLst>
                                          <p:attrName>style.visibility</p:attrName>
                                        </p:attrNameLst>
                                      </p:cBhvr>
                                      <p:to>
                                        <p:strVal val="visible"/>
                                      </p:to>
                                    </p:set>
                                    <p:animEffect transition="in" filter="fade">
                                      <p:cBhvr>
                                        <p:cTn id="74" dur="500"/>
                                        <p:tgtEl>
                                          <p:spTgt spid="242">
                                            <p:txEl>
                                              <p:pRg st="0" end="0"/>
                                            </p:txEl>
                                          </p:spTgt>
                                        </p:tgtEl>
                                      </p:cBhvr>
                                    </p:animEffect>
                                  </p:childTnLst>
                                </p:cTn>
                              </p:par>
                            </p:childTnLst>
                          </p:cTn>
                        </p:par>
                        <p:par>
                          <p:cTn id="75" fill="hold">
                            <p:stCondLst>
                              <p:cond delay="7500"/>
                            </p:stCondLst>
                            <p:childTnLst>
                              <p:par>
                                <p:cTn id="76" presetID="10" presetClass="entr" presetSubtype="0" fill="hold" grpId="0" nodeType="afterEffect">
                                  <p:stCondLst>
                                    <p:cond delay="0"/>
                                  </p:stCondLst>
                                  <p:childTnLst>
                                    <p:set>
                                      <p:cBhvr>
                                        <p:cTn id="77" dur="1" fill="hold">
                                          <p:stCondLst>
                                            <p:cond delay="0"/>
                                          </p:stCondLst>
                                        </p:cTn>
                                        <p:tgtEl>
                                          <p:spTgt spid="242">
                                            <p:txEl>
                                              <p:pRg st="2" end="2"/>
                                            </p:txEl>
                                          </p:spTgt>
                                        </p:tgtEl>
                                        <p:attrNameLst>
                                          <p:attrName>style.visibility</p:attrName>
                                        </p:attrNameLst>
                                      </p:cBhvr>
                                      <p:to>
                                        <p:strVal val="visible"/>
                                      </p:to>
                                    </p:set>
                                    <p:animEffect transition="in" filter="fade">
                                      <p:cBhvr>
                                        <p:cTn id="78" dur="500"/>
                                        <p:tgtEl>
                                          <p:spTgt spid="242">
                                            <p:txEl>
                                              <p:pRg st="2" end="2"/>
                                            </p:txEl>
                                          </p:spTgt>
                                        </p:tgtEl>
                                      </p:cBhvr>
                                    </p:animEffect>
                                  </p:childTnLst>
                                </p:cTn>
                              </p:par>
                            </p:childTnLst>
                          </p:cTn>
                        </p:par>
                        <p:par>
                          <p:cTn id="79" fill="hold">
                            <p:stCondLst>
                              <p:cond delay="8000"/>
                            </p:stCondLst>
                            <p:childTnLst>
                              <p:par>
                                <p:cTn id="80" presetID="53" presetClass="entr" presetSubtype="16" fill="hold" nodeType="afterEffect">
                                  <p:stCondLst>
                                    <p:cond delay="0"/>
                                  </p:stCondLst>
                                  <p:childTnLst>
                                    <p:set>
                                      <p:cBhvr>
                                        <p:cTn id="81" dur="1" fill="hold">
                                          <p:stCondLst>
                                            <p:cond delay="0"/>
                                          </p:stCondLst>
                                        </p:cTn>
                                        <p:tgtEl>
                                          <p:spTgt spid="249"/>
                                        </p:tgtEl>
                                        <p:attrNameLst>
                                          <p:attrName>style.visibility</p:attrName>
                                        </p:attrNameLst>
                                      </p:cBhvr>
                                      <p:to>
                                        <p:strVal val="visible"/>
                                      </p:to>
                                    </p:set>
                                    <p:anim calcmode="lin" valueType="num">
                                      <p:cBhvr>
                                        <p:cTn id="82" dur="500" fill="hold"/>
                                        <p:tgtEl>
                                          <p:spTgt spid="249"/>
                                        </p:tgtEl>
                                        <p:attrNameLst>
                                          <p:attrName>ppt_w</p:attrName>
                                        </p:attrNameLst>
                                      </p:cBhvr>
                                      <p:tavLst>
                                        <p:tav tm="0">
                                          <p:val>
                                            <p:fltVal val="0"/>
                                          </p:val>
                                        </p:tav>
                                        <p:tav tm="100000">
                                          <p:val>
                                            <p:strVal val="#ppt_w"/>
                                          </p:val>
                                        </p:tav>
                                      </p:tavLst>
                                    </p:anim>
                                    <p:anim calcmode="lin" valueType="num">
                                      <p:cBhvr>
                                        <p:cTn id="83" dur="500" fill="hold"/>
                                        <p:tgtEl>
                                          <p:spTgt spid="249"/>
                                        </p:tgtEl>
                                        <p:attrNameLst>
                                          <p:attrName>ppt_h</p:attrName>
                                        </p:attrNameLst>
                                      </p:cBhvr>
                                      <p:tavLst>
                                        <p:tav tm="0">
                                          <p:val>
                                            <p:fltVal val="0"/>
                                          </p:val>
                                        </p:tav>
                                        <p:tav tm="100000">
                                          <p:val>
                                            <p:strVal val="#ppt_h"/>
                                          </p:val>
                                        </p:tav>
                                      </p:tavLst>
                                    </p:anim>
                                    <p:animEffect transition="in" filter="fade">
                                      <p:cBhvr>
                                        <p:cTn id="84" dur="500"/>
                                        <p:tgtEl>
                                          <p:spTgt spid="2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 grpId="0" build="p"/>
      <p:bldP spid="241" grpId="0" build="p"/>
      <p:bldP spid="242" grpId="0" build="p"/>
      <p:bldP spid="243" grpId="0"/>
      <p:bldP spid="244" grpId="0" animBg="1"/>
      <p:bldP spid="245" grpId="0"/>
      <p:bldP spid="246" grpId="0" animBg="1"/>
      <p:bldP spid="247" grpId="0"/>
      <p:bldP spid="248"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739573" y="488028"/>
            <a:ext cx="20937538" cy="2200624"/>
            <a:chOff x="1739573" y="511491"/>
            <a:chExt cx="20937538" cy="2200624"/>
          </a:xfrm>
        </p:grpSpPr>
        <p:sp>
          <p:nvSpPr>
            <p:cNvPr id="19" name="TextBox 18"/>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THREE CHART SALES</a:t>
              </a:r>
              <a:endParaRPr lang="id-ID" sz="8800" b="1" dirty="0">
                <a:solidFill>
                  <a:schemeClr val="tx2"/>
                </a:solidFill>
                <a:latin typeface="Lato Regular"/>
                <a:cs typeface="Lato Regular"/>
              </a:endParaRPr>
            </a:p>
          </p:txBody>
        </p:sp>
        <p:grpSp>
          <p:nvGrpSpPr>
            <p:cNvPr id="20" name="Group 19"/>
            <p:cNvGrpSpPr/>
            <p:nvPr/>
          </p:nvGrpSpPr>
          <p:grpSpPr>
            <a:xfrm>
              <a:off x="10842089" y="1977406"/>
              <a:ext cx="2738812" cy="73151"/>
              <a:chOff x="1775295" y="2020905"/>
              <a:chExt cx="3631535" cy="45719"/>
            </a:xfrm>
          </p:grpSpPr>
          <p:sp>
            <p:nvSpPr>
              <p:cNvPr id="22" name="Rectangle 2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 name="Rectangle 2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8" name="Rectangle 2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9" name="Rectangle 28"/>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0" name="Rectangle 29"/>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1" name="Rectangle 3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1" name="TextBox 2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aphicFrame>
        <p:nvGraphicFramePr>
          <p:cNvPr id="32" name="Chart 31"/>
          <p:cNvGraphicFramePr/>
          <p:nvPr>
            <p:extLst>
              <p:ext uri="{D42A27DB-BD31-4B8C-83A1-F6EECF244321}">
                <p14:modId xmlns:p14="http://schemas.microsoft.com/office/powerpoint/2010/main" val="1127011734"/>
              </p:ext>
            </p:extLst>
          </p:nvPr>
        </p:nvGraphicFramePr>
        <p:xfrm>
          <a:off x="2455227" y="4290460"/>
          <a:ext cx="5841209" cy="3895155"/>
        </p:xfrm>
        <a:graphic>
          <a:graphicData uri="http://schemas.openxmlformats.org/drawingml/2006/chart">
            <c:chart xmlns:c="http://schemas.openxmlformats.org/drawingml/2006/chart" xmlns:r="http://schemas.openxmlformats.org/officeDocument/2006/relationships" r:id="rId2"/>
          </a:graphicData>
        </a:graphic>
      </p:graphicFrame>
      <p:grpSp>
        <p:nvGrpSpPr>
          <p:cNvPr id="33" name="Group 32"/>
          <p:cNvGrpSpPr/>
          <p:nvPr/>
        </p:nvGrpSpPr>
        <p:grpSpPr>
          <a:xfrm>
            <a:off x="8877767" y="8201293"/>
            <a:ext cx="6581966" cy="1840002"/>
            <a:chOff x="3330030" y="2957186"/>
            <a:chExt cx="2468880" cy="690001"/>
          </a:xfrm>
        </p:grpSpPr>
        <p:sp>
          <p:nvSpPr>
            <p:cNvPr id="34" name="TextBox 33"/>
            <p:cNvSpPr txBox="1"/>
            <p:nvPr/>
          </p:nvSpPr>
          <p:spPr>
            <a:xfrm>
              <a:off x="3330030" y="2957186"/>
              <a:ext cx="2468880" cy="201978"/>
            </a:xfrm>
            <a:prstGeom prst="rect">
              <a:avLst/>
            </a:prstGeom>
            <a:noFill/>
          </p:spPr>
          <p:txBody>
            <a:bodyPr wrap="square" lIns="0" rIns="0" bIns="0" rtlCol="0">
              <a:spAutoFit/>
            </a:bodyPr>
            <a:lstStyle/>
            <a:p>
              <a:pPr algn="ctr">
                <a:tabLst>
                  <a:tab pos="2734255" algn="l"/>
                </a:tabLst>
              </a:pPr>
              <a:r>
                <a:rPr lang="en-US" sz="3200" b="1" dirty="0" smtClean="0">
                  <a:latin typeface="Lato Regular"/>
                  <a:cs typeface="Lato Regular"/>
                </a:rPr>
                <a:t>April Sales</a:t>
              </a:r>
              <a:endParaRPr lang="en-US" sz="3200" b="1" dirty="0">
                <a:latin typeface="Lato Regular"/>
                <a:cs typeface="Lato Regular"/>
              </a:endParaRPr>
            </a:p>
          </p:txBody>
        </p:sp>
        <p:sp>
          <p:nvSpPr>
            <p:cNvPr id="35" name="TextBox 34"/>
            <p:cNvSpPr txBox="1"/>
            <p:nvPr/>
          </p:nvSpPr>
          <p:spPr>
            <a:xfrm>
              <a:off x="3500666" y="3162439"/>
              <a:ext cx="2113728" cy="484748"/>
            </a:xfrm>
            <a:prstGeom prst="rect">
              <a:avLst/>
            </a:prstGeom>
            <a:noFill/>
          </p:spPr>
          <p:txBody>
            <a:bodyPr wrap="square" lIns="0" rIns="0" bIns="0" rtlCol="0">
              <a:spAutoFit/>
            </a:bodyPr>
            <a:lstStyle/>
            <a:p>
              <a:pPr algn="ctr"/>
              <a:r>
                <a:rPr lang="en-US" sz="2700" dirty="0">
                  <a:latin typeface="Calibri Light"/>
                  <a:cs typeface="Calibri Light"/>
                </a:rPr>
                <a:t>Lorem ipsum dolor sit amet,consectetur adipisicing elit, sed do eiusmod tempor incididunt ut.</a:t>
              </a:r>
            </a:p>
          </p:txBody>
        </p:sp>
      </p:grpSp>
      <p:grpSp>
        <p:nvGrpSpPr>
          <p:cNvPr id="36" name="Group 35"/>
          <p:cNvGrpSpPr/>
          <p:nvPr/>
        </p:nvGrpSpPr>
        <p:grpSpPr>
          <a:xfrm>
            <a:off x="2104929" y="8201293"/>
            <a:ext cx="6581966" cy="1856034"/>
            <a:chOff x="789554" y="2957186"/>
            <a:chExt cx="2468880" cy="696013"/>
          </a:xfrm>
        </p:grpSpPr>
        <p:sp>
          <p:nvSpPr>
            <p:cNvPr id="37" name="TextBox 36"/>
            <p:cNvSpPr txBox="1"/>
            <p:nvPr/>
          </p:nvSpPr>
          <p:spPr>
            <a:xfrm>
              <a:off x="789554" y="2957186"/>
              <a:ext cx="2468880" cy="201978"/>
            </a:xfrm>
            <a:prstGeom prst="rect">
              <a:avLst/>
            </a:prstGeom>
            <a:noFill/>
          </p:spPr>
          <p:txBody>
            <a:bodyPr wrap="square" lIns="0" rIns="0" bIns="0" rtlCol="0">
              <a:spAutoFit/>
            </a:bodyPr>
            <a:lstStyle/>
            <a:p>
              <a:pPr algn="ctr">
                <a:tabLst>
                  <a:tab pos="2734255" algn="l"/>
                </a:tabLst>
              </a:pPr>
              <a:r>
                <a:rPr lang="en-US" sz="3200" b="1" dirty="0" smtClean="0">
                  <a:latin typeface="Lato Regular"/>
                  <a:cs typeface="Lato Regular"/>
                </a:rPr>
                <a:t>March Sales</a:t>
              </a:r>
              <a:endParaRPr lang="en-US" sz="3200" b="1" dirty="0">
                <a:latin typeface="Lato Regular"/>
                <a:cs typeface="Lato Regular"/>
              </a:endParaRPr>
            </a:p>
          </p:txBody>
        </p:sp>
        <p:sp>
          <p:nvSpPr>
            <p:cNvPr id="38" name="TextBox 37"/>
            <p:cNvSpPr txBox="1"/>
            <p:nvPr/>
          </p:nvSpPr>
          <p:spPr>
            <a:xfrm>
              <a:off x="962436" y="3168451"/>
              <a:ext cx="2113728" cy="484748"/>
            </a:xfrm>
            <a:prstGeom prst="rect">
              <a:avLst/>
            </a:prstGeom>
            <a:noFill/>
          </p:spPr>
          <p:txBody>
            <a:bodyPr wrap="square" lIns="0" rIns="0" bIns="0" rtlCol="0">
              <a:spAutoFit/>
            </a:bodyPr>
            <a:lstStyle/>
            <a:p>
              <a:pPr algn="ctr"/>
              <a:r>
                <a:rPr lang="en-US" sz="2700" dirty="0">
                  <a:latin typeface="Calibri Light"/>
                  <a:cs typeface="Calibri Light"/>
                </a:rPr>
                <a:t>Lorem ipsum dolor sit amet,consectetur adipisicing elit, sed do eiusmod tempor incididunt ut.</a:t>
              </a:r>
            </a:p>
          </p:txBody>
        </p:sp>
      </p:grpSp>
      <p:grpSp>
        <p:nvGrpSpPr>
          <p:cNvPr id="39" name="Group 38"/>
          <p:cNvGrpSpPr/>
          <p:nvPr/>
        </p:nvGrpSpPr>
        <p:grpSpPr>
          <a:xfrm>
            <a:off x="15757090" y="8201294"/>
            <a:ext cx="6581966" cy="1884256"/>
            <a:chOff x="5910448" y="2957186"/>
            <a:chExt cx="2468880" cy="706596"/>
          </a:xfrm>
        </p:grpSpPr>
        <p:sp>
          <p:nvSpPr>
            <p:cNvPr id="40" name="TextBox 39"/>
            <p:cNvSpPr txBox="1"/>
            <p:nvPr/>
          </p:nvSpPr>
          <p:spPr>
            <a:xfrm>
              <a:off x="5910448" y="2957186"/>
              <a:ext cx="2468880" cy="201978"/>
            </a:xfrm>
            <a:prstGeom prst="rect">
              <a:avLst/>
            </a:prstGeom>
            <a:noFill/>
          </p:spPr>
          <p:txBody>
            <a:bodyPr wrap="square" lIns="0" rIns="0" bIns="0" rtlCol="0">
              <a:spAutoFit/>
            </a:bodyPr>
            <a:lstStyle/>
            <a:p>
              <a:pPr algn="ctr">
                <a:tabLst>
                  <a:tab pos="2734255" algn="l"/>
                </a:tabLst>
              </a:pPr>
              <a:r>
                <a:rPr lang="en-US" sz="3200" b="1" dirty="0" smtClean="0">
                  <a:latin typeface="Lato Regular"/>
                  <a:cs typeface="Lato Regular"/>
                </a:rPr>
                <a:t>May Sales</a:t>
              </a:r>
              <a:endParaRPr lang="en-US" sz="3200" b="1" dirty="0">
                <a:latin typeface="Lato Regular"/>
                <a:cs typeface="Lato Regular"/>
              </a:endParaRPr>
            </a:p>
          </p:txBody>
        </p:sp>
        <p:sp>
          <p:nvSpPr>
            <p:cNvPr id="41" name="TextBox 40"/>
            <p:cNvSpPr txBox="1"/>
            <p:nvPr/>
          </p:nvSpPr>
          <p:spPr>
            <a:xfrm>
              <a:off x="6095257" y="3179034"/>
              <a:ext cx="2113728" cy="484748"/>
            </a:xfrm>
            <a:prstGeom prst="rect">
              <a:avLst/>
            </a:prstGeom>
            <a:noFill/>
          </p:spPr>
          <p:txBody>
            <a:bodyPr wrap="square" lIns="0" rIns="0" bIns="0" rtlCol="0">
              <a:spAutoFit/>
            </a:bodyPr>
            <a:lstStyle/>
            <a:p>
              <a:pPr algn="ctr"/>
              <a:r>
                <a:rPr lang="en-US" sz="2700" dirty="0">
                  <a:latin typeface="Calibri Light"/>
                  <a:cs typeface="Calibri Light"/>
                </a:rPr>
                <a:t>Lorem ipsum dolor sit amet,consectetur adipisicing elit, sed do eiusmod tempor incididunt ut.</a:t>
              </a:r>
            </a:p>
          </p:txBody>
        </p:sp>
      </p:grpSp>
      <p:graphicFrame>
        <p:nvGraphicFramePr>
          <p:cNvPr id="42" name="Chart 41"/>
          <p:cNvGraphicFramePr/>
          <p:nvPr>
            <p:extLst>
              <p:ext uri="{D42A27DB-BD31-4B8C-83A1-F6EECF244321}">
                <p14:modId xmlns:p14="http://schemas.microsoft.com/office/powerpoint/2010/main" val="130407831"/>
              </p:ext>
            </p:extLst>
          </p:nvPr>
        </p:nvGraphicFramePr>
        <p:xfrm>
          <a:off x="9182115" y="4262457"/>
          <a:ext cx="5841209" cy="38951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3" name="Chart 42"/>
          <p:cNvGraphicFramePr/>
          <p:nvPr>
            <p:extLst>
              <p:ext uri="{D42A27DB-BD31-4B8C-83A1-F6EECF244321}">
                <p14:modId xmlns:p14="http://schemas.microsoft.com/office/powerpoint/2010/main" val="921113226"/>
              </p:ext>
            </p:extLst>
          </p:nvPr>
        </p:nvGraphicFramePr>
        <p:xfrm>
          <a:off x="16025215" y="4262457"/>
          <a:ext cx="5841209" cy="389515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35242196"/>
      </p:ext>
    </p:extLst>
  </p:cSld>
  <p:clrMapOvr>
    <a:masterClrMapping/>
  </p:clrMapOvr>
  <mc:AlternateContent xmlns:mc="http://schemas.openxmlformats.org/markup-compatibility/2006" xmlns:p14="http://schemas.microsoft.com/office/powerpoint/2010/main">
    <mc:Choice Requires="p14">
      <p:transition spd="slow" p14:dur="34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anim calcmode="lin" valueType="num">
                                      <p:cBhvr>
                                        <p:cTn id="8" dur="500" fill="hold"/>
                                        <p:tgtEl>
                                          <p:spTgt spid="18"/>
                                        </p:tgtEl>
                                        <p:attrNameLst>
                                          <p:attrName>ppt_x</p:attrName>
                                        </p:attrNameLst>
                                      </p:cBhvr>
                                      <p:tavLst>
                                        <p:tav tm="0">
                                          <p:val>
                                            <p:strVal val="#ppt_x"/>
                                          </p:val>
                                        </p:tav>
                                        <p:tav tm="100000">
                                          <p:val>
                                            <p:strVal val="#ppt_x"/>
                                          </p:val>
                                        </p:tav>
                                      </p:tavLst>
                                    </p:anim>
                                    <p:anim calcmode="lin" valueType="num">
                                      <p:cBhvr>
                                        <p:cTn id="9" dur="5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32">
                                            <p:graphicEl>
                                              <a:chart seriesIdx="-3" categoryIdx="-3" bldStep="gridLegend"/>
                                            </p:graphicEl>
                                          </p:spTgt>
                                        </p:tgtEl>
                                        <p:attrNameLst>
                                          <p:attrName>style.visibility</p:attrName>
                                        </p:attrNameLst>
                                      </p:cBhvr>
                                      <p:to>
                                        <p:strVal val="visible"/>
                                      </p:to>
                                    </p:set>
                                    <p:animEffect transition="in" filter="wipe(down)">
                                      <p:cBhvr>
                                        <p:cTn id="13" dur="500"/>
                                        <p:tgtEl>
                                          <p:spTgt spid="32">
                                            <p:graphicEl>
                                              <a:chart seriesIdx="-3" categoryIdx="-3" bldStep="gridLegend"/>
                                            </p:graphicEl>
                                          </p:spTgt>
                                        </p:tgtEl>
                                      </p:cBhvr>
                                    </p:animEffect>
                                  </p:childTnLst>
                                </p:cTn>
                              </p:par>
                            </p:childTnLst>
                          </p:cTn>
                        </p:par>
                        <p:par>
                          <p:cTn id="14" fill="hold">
                            <p:stCondLst>
                              <p:cond delay="1000"/>
                            </p:stCondLst>
                            <p:childTnLst>
                              <p:par>
                                <p:cTn id="15" presetID="22" presetClass="entr" presetSubtype="4" fill="hold" grpId="0" nodeType="afterEffect">
                                  <p:stCondLst>
                                    <p:cond delay="0"/>
                                  </p:stCondLst>
                                  <p:childTnLst>
                                    <p:set>
                                      <p:cBhvr>
                                        <p:cTn id="16" dur="1" fill="hold">
                                          <p:stCondLst>
                                            <p:cond delay="0"/>
                                          </p:stCondLst>
                                        </p:cTn>
                                        <p:tgtEl>
                                          <p:spTgt spid="32">
                                            <p:graphicEl>
                                              <a:chart seriesIdx="-4" categoryIdx="0" bldStep="category"/>
                                            </p:graphicEl>
                                          </p:spTgt>
                                        </p:tgtEl>
                                        <p:attrNameLst>
                                          <p:attrName>style.visibility</p:attrName>
                                        </p:attrNameLst>
                                      </p:cBhvr>
                                      <p:to>
                                        <p:strVal val="visible"/>
                                      </p:to>
                                    </p:set>
                                    <p:animEffect transition="in" filter="wipe(down)">
                                      <p:cBhvr>
                                        <p:cTn id="17" dur="500"/>
                                        <p:tgtEl>
                                          <p:spTgt spid="32">
                                            <p:graphicEl>
                                              <a:chart seriesIdx="-4" categoryIdx="0" bldStep="category"/>
                                            </p:graphicEl>
                                          </p:spTgt>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32">
                                            <p:graphicEl>
                                              <a:chart seriesIdx="-4" categoryIdx="1" bldStep="category"/>
                                            </p:graphicEl>
                                          </p:spTgt>
                                        </p:tgtEl>
                                        <p:attrNameLst>
                                          <p:attrName>style.visibility</p:attrName>
                                        </p:attrNameLst>
                                      </p:cBhvr>
                                      <p:to>
                                        <p:strVal val="visible"/>
                                      </p:to>
                                    </p:set>
                                    <p:animEffect transition="in" filter="wipe(down)">
                                      <p:cBhvr>
                                        <p:cTn id="21" dur="500"/>
                                        <p:tgtEl>
                                          <p:spTgt spid="32">
                                            <p:graphicEl>
                                              <a:chart seriesIdx="-4" categoryIdx="1" bldStep="category"/>
                                            </p:graphicEl>
                                          </p:spTgt>
                                        </p:tgtEl>
                                      </p:cBhvr>
                                    </p:animEffect>
                                  </p:childTnLst>
                                </p:cTn>
                              </p:par>
                            </p:childTnLst>
                          </p:cTn>
                        </p:par>
                        <p:par>
                          <p:cTn id="22" fill="hold">
                            <p:stCondLst>
                              <p:cond delay="2000"/>
                            </p:stCondLst>
                            <p:childTnLst>
                              <p:par>
                                <p:cTn id="23" presetID="22" presetClass="entr" presetSubtype="4" fill="hold" grpId="0" nodeType="afterEffect">
                                  <p:stCondLst>
                                    <p:cond delay="0"/>
                                  </p:stCondLst>
                                  <p:childTnLst>
                                    <p:set>
                                      <p:cBhvr>
                                        <p:cTn id="24" dur="1" fill="hold">
                                          <p:stCondLst>
                                            <p:cond delay="0"/>
                                          </p:stCondLst>
                                        </p:cTn>
                                        <p:tgtEl>
                                          <p:spTgt spid="32">
                                            <p:graphicEl>
                                              <a:chart seriesIdx="-4" categoryIdx="2" bldStep="category"/>
                                            </p:graphicEl>
                                          </p:spTgt>
                                        </p:tgtEl>
                                        <p:attrNameLst>
                                          <p:attrName>style.visibility</p:attrName>
                                        </p:attrNameLst>
                                      </p:cBhvr>
                                      <p:to>
                                        <p:strVal val="visible"/>
                                      </p:to>
                                    </p:set>
                                    <p:animEffect transition="in" filter="wipe(down)">
                                      <p:cBhvr>
                                        <p:cTn id="25" dur="500"/>
                                        <p:tgtEl>
                                          <p:spTgt spid="32">
                                            <p:graphicEl>
                                              <a:chart seriesIdx="-4" categoryIdx="2" bldStep="category"/>
                                            </p:graphicEl>
                                          </p:spTgt>
                                        </p:tgtEl>
                                      </p:cBhvr>
                                    </p:animEffect>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32">
                                            <p:graphicEl>
                                              <a:chart seriesIdx="-4" categoryIdx="3" bldStep="category"/>
                                            </p:graphicEl>
                                          </p:spTgt>
                                        </p:tgtEl>
                                        <p:attrNameLst>
                                          <p:attrName>style.visibility</p:attrName>
                                        </p:attrNameLst>
                                      </p:cBhvr>
                                      <p:to>
                                        <p:strVal val="visible"/>
                                      </p:to>
                                    </p:set>
                                    <p:animEffect transition="in" filter="wipe(down)">
                                      <p:cBhvr>
                                        <p:cTn id="29" dur="500"/>
                                        <p:tgtEl>
                                          <p:spTgt spid="32">
                                            <p:graphicEl>
                                              <a:chart seriesIdx="-4" categoryIdx="3" bldStep="category"/>
                                            </p:graphicEl>
                                          </p:spTgt>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par>
                          <p:cTn id="34" fill="hold">
                            <p:stCondLst>
                              <p:cond delay="3500"/>
                            </p:stCondLst>
                            <p:childTnLst>
                              <p:par>
                                <p:cTn id="35" presetID="22" presetClass="entr" presetSubtype="4" fill="hold" grpId="0" nodeType="afterEffect">
                                  <p:stCondLst>
                                    <p:cond delay="0"/>
                                  </p:stCondLst>
                                  <p:childTnLst>
                                    <p:set>
                                      <p:cBhvr>
                                        <p:cTn id="36" dur="1" fill="hold">
                                          <p:stCondLst>
                                            <p:cond delay="0"/>
                                          </p:stCondLst>
                                        </p:cTn>
                                        <p:tgtEl>
                                          <p:spTgt spid="42">
                                            <p:graphicEl>
                                              <a:chart seriesIdx="-3" categoryIdx="-3" bldStep="gridLegend"/>
                                            </p:graphicEl>
                                          </p:spTgt>
                                        </p:tgtEl>
                                        <p:attrNameLst>
                                          <p:attrName>style.visibility</p:attrName>
                                        </p:attrNameLst>
                                      </p:cBhvr>
                                      <p:to>
                                        <p:strVal val="visible"/>
                                      </p:to>
                                    </p:set>
                                    <p:animEffect transition="in" filter="wipe(down)">
                                      <p:cBhvr>
                                        <p:cTn id="37" dur="500"/>
                                        <p:tgtEl>
                                          <p:spTgt spid="42">
                                            <p:graphicEl>
                                              <a:chart seriesIdx="-3" categoryIdx="-3" bldStep="gridLegend"/>
                                            </p:graphicEl>
                                          </p:spTgt>
                                        </p:tgtEl>
                                      </p:cBhvr>
                                    </p:animEffect>
                                  </p:childTnLst>
                                </p:cTn>
                              </p:par>
                            </p:childTnLst>
                          </p:cTn>
                        </p:par>
                        <p:par>
                          <p:cTn id="38" fill="hold">
                            <p:stCondLst>
                              <p:cond delay="4000"/>
                            </p:stCondLst>
                            <p:childTnLst>
                              <p:par>
                                <p:cTn id="39" presetID="22" presetClass="entr" presetSubtype="4" fill="hold" grpId="0" nodeType="afterEffect">
                                  <p:stCondLst>
                                    <p:cond delay="0"/>
                                  </p:stCondLst>
                                  <p:childTnLst>
                                    <p:set>
                                      <p:cBhvr>
                                        <p:cTn id="40" dur="1" fill="hold">
                                          <p:stCondLst>
                                            <p:cond delay="0"/>
                                          </p:stCondLst>
                                        </p:cTn>
                                        <p:tgtEl>
                                          <p:spTgt spid="42">
                                            <p:graphicEl>
                                              <a:chart seriesIdx="-4" categoryIdx="0" bldStep="category"/>
                                            </p:graphicEl>
                                          </p:spTgt>
                                        </p:tgtEl>
                                        <p:attrNameLst>
                                          <p:attrName>style.visibility</p:attrName>
                                        </p:attrNameLst>
                                      </p:cBhvr>
                                      <p:to>
                                        <p:strVal val="visible"/>
                                      </p:to>
                                    </p:set>
                                    <p:animEffect transition="in" filter="wipe(down)">
                                      <p:cBhvr>
                                        <p:cTn id="41" dur="500"/>
                                        <p:tgtEl>
                                          <p:spTgt spid="42">
                                            <p:graphicEl>
                                              <a:chart seriesIdx="-4" categoryIdx="0" bldStep="category"/>
                                            </p:graphicEl>
                                          </p:spTgt>
                                        </p:tgtEl>
                                      </p:cBhvr>
                                    </p:animEffect>
                                  </p:childTnLst>
                                </p:cTn>
                              </p:par>
                            </p:childTnLst>
                          </p:cTn>
                        </p:par>
                        <p:par>
                          <p:cTn id="42" fill="hold">
                            <p:stCondLst>
                              <p:cond delay="4500"/>
                            </p:stCondLst>
                            <p:childTnLst>
                              <p:par>
                                <p:cTn id="43" presetID="22" presetClass="entr" presetSubtype="4" fill="hold" grpId="0" nodeType="afterEffect">
                                  <p:stCondLst>
                                    <p:cond delay="0"/>
                                  </p:stCondLst>
                                  <p:childTnLst>
                                    <p:set>
                                      <p:cBhvr>
                                        <p:cTn id="44" dur="1" fill="hold">
                                          <p:stCondLst>
                                            <p:cond delay="0"/>
                                          </p:stCondLst>
                                        </p:cTn>
                                        <p:tgtEl>
                                          <p:spTgt spid="42">
                                            <p:graphicEl>
                                              <a:chart seriesIdx="-4" categoryIdx="1" bldStep="category"/>
                                            </p:graphicEl>
                                          </p:spTgt>
                                        </p:tgtEl>
                                        <p:attrNameLst>
                                          <p:attrName>style.visibility</p:attrName>
                                        </p:attrNameLst>
                                      </p:cBhvr>
                                      <p:to>
                                        <p:strVal val="visible"/>
                                      </p:to>
                                    </p:set>
                                    <p:animEffect transition="in" filter="wipe(down)">
                                      <p:cBhvr>
                                        <p:cTn id="45" dur="500"/>
                                        <p:tgtEl>
                                          <p:spTgt spid="42">
                                            <p:graphicEl>
                                              <a:chart seriesIdx="-4" categoryIdx="1" bldStep="category"/>
                                            </p:graphicEl>
                                          </p:spTgt>
                                        </p:tgtEl>
                                      </p:cBhvr>
                                    </p:animEffect>
                                  </p:childTnLst>
                                </p:cTn>
                              </p:par>
                            </p:childTnLst>
                          </p:cTn>
                        </p:par>
                        <p:par>
                          <p:cTn id="46" fill="hold">
                            <p:stCondLst>
                              <p:cond delay="5000"/>
                            </p:stCondLst>
                            <p:childTnLst>
                              <p:par>
                                <p:cTn id="47" presetID="22" presetClass="entr" presetSubtype="4" fill="hold" grpId="0" nodeType="afterEffect">
                                  <p:stCondLst>
                                    <p:cond delay="0"/>
                                  </p:stCondLst>
                                  <p:childTnLst>
                                    <p:set>
                                      <p:cBhvr>
                                        <p:cTn id="48" dur="1" fill="hold">
                                          <p:stCondLst>
                                            <p:cond delay="0"/>
                                          </p:stCondLst>
                                        </p:cTn>
                                        <p:tgtEl>
                                          <p:spTgt spid="42">
                                            <p:graphicEl>
                                              <a:chart seriesIdx="-4" categoryIdx="2" bldStep="category"/>
                                            </p:graphicEl>
                                          </p:spTgt>
                                        </p:tgtEl>
                                        <p:attrNameLst>
                                          <p:attrName>style.visibility</p:attrName>
                                        </p:attrNameLst>
                                      </p:cBhvr>
                                      <p:to>
                                        <p:strVal val="visible"/>
                                      </p:to>
                                    </p:set>
                                    <p:animEffect transition="in" filter="wipe(down)">
                                      <p:cBhvr>
                                        <p:cTn id="49" dur="500"/>
                                        <p:tgtEl>
                                          <p:spTgt spid="42">
                                            <p:graphicEl>
                                              <a:chart seriesIdx="-4" categoryIdx="2" bldStep="category"/>
                                            </p:graphicEl>
                                          </p:spTgt>
                                        </p:tgtEl>
                                      </p:cBhvr>
                                    </p:animEffect>
                                  </p:childTnLst>
                                </p:cTn>
                              </p:par>
                            </p:childTnLst>
                          </p:cTn>
                        </p:par>
                        <p:par>
                          <p:cTn id="50" fill="hold">
                            <p:stCondLst>
                              <p:cond delay="5500"/>
                            </p:stCondLst>
                            <p:childTnLst>
                              <p:par>
                                <p:cTn id="51" presetID="22" presetClass="entr" presetSubtype="4" fill="hold" grpId="0" nodeType="afterEffect">
                                  <p:stCondLst>
                                    <p:cond delay="0"/>
                                  </p:stCondLst>
                                  <p:childTnLst>
                                    <p:set>
                                      <p:cBhvr>
                                        <p:cTn id="52" dur="1" fill="hold">
                                          <p:stCondLst>
                                            <p:cond delay="0"/>
                                          </p:stCondLst>
                                        </p:cTn>
                                        <p:tgtEl>
                                          <p:spTgt spid="42">
                                            <p:graphicEl>
                                              <a:chart seriesIdx="-4" categoryIdx="3" bldStep="category"/>
                                            </p:graphicEl>
                                          </p:spTgt>
                                        </p:tgtEl>
                                        <p:attrNameLst>
                                          <p:attrName>style.visibility</p:attrName>
                                        </p:attrNameLst>
                                      </p:cBhvr>
                                      <p:to>
                                        <p:strVal val="visible"/>
                                      </p:to>
                                    </p:set>
                                    <p:animEffect transition="in" filter="wipe(down)">
                                      <p:cBhvr>
                                        <p:cTn id="53" dur="500"/>
                                        <p:tgtEl>
                                          <p:spTgt spid="42">
                                            <p:graphicEl>
                                              <a:chart seriesIdx="-4" categoryIdx="3" bldStep="category"/>
                                            </p:graphicEl>
                                          </p:spTgt>
                                        </p:tgtEl>
                                      </p:cBhvr>
                                    </p:animEffect>
                                  </p:childTnLst>
                                </p:cTn>
                              </p:par>
                            </p:childTnLst>
                          </p:cTn>
                        </p:par>
                        <p:par>
                          <p:cTn id="54" fill="hold">
                            <p:stCondLst>
                              <p:cond delay="6000"/>
                            </p:stCondLst>
                            <p:childTnLst>
                              <p:par>
                                <p:cTn id="55" presetID="10" presetClass="entr" presetSubtype="0" fill="hold" nodeType="after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childTnLst>
                          </p:cTn>
                        </p:par>
                        <p:par>
                          <p:cTn id="58" fill="hold">
                            <p:stCondLst>
                              <p:cond delay="6500"/>
                            </p:stCondLst>
                            <p:childTnLst>
                              <p:par>
                                <p:cTn id="59" presetID="22" presetClass="entr" presetSubtype="4" fill="hold" grpId="0" nodeType="afterEffect">
                                  <p:stCondLst>
                                    <p:cond delay="0"/>
                                  </p:stCondLst>
                                  <p:childTnLst>
                                    <p:set>
                                      <p:cBhvr>
                                        <p:cTn id="60" dur="1" fill="hold">
                                          <p:stCondLst>
                                            <p:cond delay="0"/>
                                          </p:stCondLst>
                                        </p:cTn>
                                        <p:tgtEl>
                                          <p:spTgt spid="43">
                                            <p:graphicEl>
                                              <a:chart seriesIdx="-3" categoryIdx="-3" bldStep="gridLegend"/>
                                            </p:graphicEl>
                                          </p:spTgt>
                                        </p:tgtEl>
                                        <p:attrNameLst>
                                          <p:attrName>style.visibility</p:attrName>
                                        </p:attrNameLst>
                                      </p:cBhvr>
                                      <p:to>
                                        <p:strVal val="visible"/>
                                      </p:to>
                                    </p:set>
                                    <p:animEffect transition="in" filter="wipe(down)">
                                      <p:cBhvr>
                                        <p:cTn id="61" dur="500"/>
                                        <p:tgtEl>
                                          <p:spTgt spid="43">
                                            <p:graphicEl>
                                              <a:chart seriesIdx="-3" categoryIdx="-3" bldStep="gridLegend"/>
                                            </p:graphicEl>
                                          </p:spTgt>
                                        </p:tgtEl>
                                      </p:cBhvr>
                                    </p:animEffect>
                                  </p:childTnLst>
                                </p:cTn>
                              </p:par>
                            </p:childTnLst>
                          </p:cTn>
                        </p:par>
                        <p:par>
                          <p:cTn id="62" fill="hold">
                            <p:stCondLst>
                              <p:cond delay="7000"/>
                            </p:stCondLst>
                            <p:childTnLst>
                              <p:par>
                                <p:cTn id="63" presetID="22" presetClass="entr" presetSubtype="4" fill="hold" grpId="0" nodeType="afterEffect">
                                  <p:stCondLst>
                                    <p:cond delay="0"/>
                                  </p:stCondLst>
                                  <p:childTnLst>
                                    <p:set>
                                      <p:cBhvr>
                                        <p:cTn id="64" dur="1" fill="hold">
                                          <p:stCondLst>
                                            <p:cond delay="0"/>
                                          </p:stCondLst>
                                        </p:cTn>
                                        <p:tgtEl>
                                          <p:spTgt spid="43">
                                            <p:graphicEl>
                                              <a:chart seriesIdx="-4" categoryIdx="0" bldStep="category"/>
                                            </p:graphicEl>
                                          </p:spTgt>
                                        </p:tgtEl>
                                        <p:attrNameLst>
                                          <p:attrName>style.visibility</p:attrName>
                                        </p:attrNameLst>
                                      </p:cBhvr>
                                      <p:to>
                                        <p:strVal val="visible"/>
                                      </p:to>
                                    </p:set>
                                    <p:animEffect transition="in" filter="wipe(down)">
                                      <p:cBhvr>
                                        <p:cTn id="65" dur="500"/>
                                        <p:tgtEl>
                                          <p:spTgt spid="43">
                                            <p:graphicEl>
                                              <a:chart seriesIdx="-4" categoryIdx="0" bldStep="category"/>
                                            </p:graphicEl>
                                          </p:spTgt>
                                        </p:tgtEl>
                                      </p:cBhvr>
                                    </p:animEffect>
                                  </p:childTnLst>
                                </p:cTn>
                              </p:par>
                            </p:childTnLst>
                          </p:cTn>
                        </p:par>
                        <p:par>
                          <p:cTn id="66" fill="hold">
                            <p:stCondLst>
                              <p:cond delay="7500"/>
                            </p:stCondLst>
                            <p:childTnLst>
                              <p:par>
                                <p:cTn id="67" presetID="22" presetClass="entr" presetSubtype="4" fill="hold" grpId="0" nodeType="afterEffect">
                                  <p:stCondLst>
                                    <p:cond delay="0"/>
                                  </p:stCondLst>
                                  <p:childTnLst>
                                    <p:set>
                                      <p:cBhvr>
                                        <p:cTn id="68" dur="1" fill="hold">
                                          <p:stCondLst>
                                            <p:cond delay="0"/>
                                          </p:stCondLst>
                                        </p:cTn>
                                        <p:tgtEl>
                                          <p:spTgt spid="43">
                                            <p:graphicEl>
                                              <a:chart seriesIdx="-4" categoryIdx="1" bldStep="category"/>
                                            </p:graphicEl>
                                          </p:spTgt>
                                        </p:tgtEl>
                                        <p:attrNameLst>
                                          <p:attrName>style.visibility</p:attrName>
                                        </p:attrNameLst>
                                      </p:cBhvr>
                                      <p:to>
                                        <p:strVal val="visible"/>
                                      </p:to>
                                    </p:set>
                                    <p:animEffect transition="in" filter="wipe(down)">
                                      <p:cBhvr>
                                        <p:cTn id="69" dur="500"/>
                                        <p:tgtEl>
                                          <p:spTgt spid="43">
                                            <p:graphicEl>
                                              <a:chart seriesIdx="-4" categoryIdx="1" bldStep="category"/>
                                            </p:graphicEl>
                                          </p:spTgt>
                                        </p:tgtEl>
                                      </p:cBhvr>
                                    </p:animEffect>
                                  </p:childTnLst>
                                </p:cTn>
                              </p:par>
                            </p:childTnLst>
                          </p:cTn>
                        </p:par>
                        <p:par>
                          <p:cTn id="70" fill="hold">
                            <p:stCondLst>
                              <p:cond delay="8000"/>
                            </p:stCondLst>
                            <p:childTnLst>
                              <p:par>
                                <p:cTn id="71" presetID="22" presetClass="entr" presetSubtype="4" fill="hold" grpId="0" nodeType="afterEffect">
                                  <p:stCondLst>
                                    <p:cond delay="0"/>
                                  </p:stCondLst>
                                  <p:childTnLst>
                                    <p:set>
                                      <p:cBhvr>
                                        <p:cTn id="72" dur="1" fill="hold">
                                          <p:stCondLst>
                                            <p:cond delay="0"/>
                                          </p:stCondLst>
                                        </p:cTn>
                                        <p:tgtEl>
                                          <p:spTgt spid="43">
                                            <p:graphicEl>
                                              <a:chart seriesIdx="-4" categoryIdx="2" bldStep="category"/>
                                            </p:graphicEl>
                                          </p:spTgt>
                                        </p:tgtEl>
                                        <p:attrNameLst>
                                          <p:attrName>style.visibility</p:attrName>
                                        </p:attrNameLst>
                                      </p:cBhvr>
                                      <p:to>
                                        <p:strVal val="visible"/>
                                      </p:to>
                                    </p:set>
                                    <p:animEffect transition="in" filter="wipe(down)">
                                      <p:cBhvr>
                                        <p:cTn id="73" dur="500"/>
                                        <p:tgtEl>
                                          <p:spTgt spid="43">
                                            <p:graphicEl>
                                              <a:chart seriesIdx="-4" categoryIdx="2" bldStep="category"/>
                                            </p:graphicEl>
                                          </p:spTgt>
                                        </p:tgtEl>
                                      </p:cBhvr>
                                    </p:animEffect>
                                  </p:childTnLst>
                                </p:cTn>
                              </p:par>
                            </p:childTnLst>
                          </p:cTn>
                        </p:par>
                        <p:par>
                          <p:cTn id="74" fill="hold">
                            <p:stCondLst>
                              <p:cond delay="8500"/>
                            </p:stCondLst>
                            <p:childTnLst>
                              <p:par>
                                <p:cTn id="75" presetID="22" presetClass="entr" presetSubtype="4" fill="hold" grpId="0" nodeType="afterEffect">
                                  <p:stCondLst>
                                    <p:cond delay="0"/>
                                  </p:stCondLst>
                                  <p:childTnLst>
                                    <p:set>
                                      <p:cBhvr>
                                        <p:cTn id="76" dur="1" fill="hold">
                                          <p:stCondLst>
                                            <p:cond delay="0"/>
                                          </p:stCondLst>
                                        </p:cTn>
                                        <p:tgtEl>
                                          <p:spTgt spid="43">
                                            <p:graphicEl>
                                              <a:chart seriesIdx="-4" categoryIdx="3" bldStep="category"/>
                                            </p:graphicEl>
                                          </p:spTgt>
                                        </p:tgtEl>
                                        <p:attrNameLst>
                                          <p:attrName>style.visibility</p:attrName>
                                        </p:attrNameLst>
                                      </p:cBhvr>
                                      <p:to>
                                        <p:strVal val="visible"/>
                                      </p:to>
                                    </p:set>
                                    <p:animEffect transition="in" filter="wipe(down)">
                                      <p:cBhvr>
                                        <p:cTn id="77" dur="500"/>
                                        <p:tgtEl>
                                          <p:spTgt spid="43">
                                            <p:graphicEl>
                                              <a:chart seriesIdx="-4" categoryIdx="3" bldStep="category"/>
                                            </p:graphicEl>
                                          </p:spTgt>
                                        </p:tgtEl>
                                      </p:cBhvr>
                                    </p:animEffect>
                                  </p:childTnLst>
                                </p:cTn>
                              </p:par>
                            </p:childTnLst>
                          </p:cTn>
                        </p:par>
                        <p:par>
                          <p:cTn id="78" fill="hold">
                            <p:stCondLst>
                              <p:cond delay="9000"/>
                            </p:stCondLst>
                            <p:childTnLst>
                              <p:par>
                                <p:cTn id="79" presetID="10" presetClass="entr" presetSubtype="0" fill="hold" nodeType="afterEffect">
                                  <p:stCondLst>
                                    <p:cond delay="0"/>
                                  </p:stCondLst>
                                  <p:childTnLst>
                                    <p:set>
                                      <p:cBhvr>
                                        <p:cTn id="80" dur="1" fill="hold">
                                          <p:stCondLst>
                                            <p:cond delay="0"/>
                                          </p:stCondLst>
                                        </p:cTn>
                                        <p:tgtEl>
                                          <p:spTgt spid="39"/>
                                        </p:tgtEl>
                                        <p:attrNameLst>
                                          <p:attrName>style.visibility</p:attrName>
                                        </p:attrNameLst>
                                      </p:cBhvr>
                                      <p:to>
                                        <p:strVal val="visible"/>
                                      </p:to>
                                    </p:set>
                                    <p:animEffect transition="in" filter="fade">
                                      <p:cBhvr>
                                        <p:cTn id="81"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2" grpId="0">
        <p:bldSub>
          <a:bldChart bld="category"/>
        </p:bldSub>
      </p:bldGraphic>
      <p:bldGraphic spid="42" grpId="0">
        <p:bldSub>
          <a:bldChart bld="category"/>
        </p:bldSub>
      </p:bldGraphic>
      <p:bldGraphic spid="43" grpId="0">
        <p:bldSub>
          <a:bldChart bld="category"/>
        </p:bldSub>
      </p:bldGraphic>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p:cNvGrpSpPr/>
          <p:nvPr/>
        </p:nvGrpSpPr>
        <p:grpSpPr>
          <a:xfrm>
            <a:off x="1739573" y="488028"/>
            <a:ext cx="20937538" cy="2200624"/>
            <a:chOff x="1739573" y="511491"/>
            <a:chExt cx="20937538" cy="2200624"/>
          </a:xfrm>
        </p:grpSpPr>
        <p:sp>
          <p:nvSpPr>
            <p:cNvPr id="47" name="TextBox 4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THREE CHART SAMPLE 3</a:t>
              </a:r>
              <a:endParaRPr lang="id-ID" sz="8800" b="1" dirty="0">
                <a:solidFill>
                  <a:schemeClr val="tx2"/>
                </a:solidFill>
                <a:latin typeface="Lato Regular"/>
                <a:cs typeface="Lato Regular"/>
              </a:endParaRPr>
            </a:p>
          </p:txBody>
        </p:sp>
        <p:grpSp>
          <p:nvGrpSpPr>
            <p:cNvPr id="48" name="Group 47"/>
            <p:cNvGrpSpPr/>
            <p:nvPr/>
          </p:nvGrpSpPr>
          <p:grpSpPr>
            <a:xfrm>
              <a:off x="10842089" y="1977406"/>
              <a:ext cx="2738812" cy="73151"/>
              <a:chOff x="1775295" y="2020905"/>
              <a:chExt cx="3631535" cy="45719"/>
            </a:xfrm>
          </p:grpSpPr>
          <p:sp>
            <p:nvSpPr>
              <p:cNvPr id="50" name="Rectangle 49"/>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1" name="Rectangle 50"/>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2" name="Rectangle 51"/>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3" name="Rectangle 5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4" name="Rectangle 5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5" name="Rectangle 5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9" name="TextBox 48"/>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aphicFrame>
        <p:nvGraphicFramePr>
          <p:cNvPr id="56" name="Chart 55"/>
          <p:cNvGraphicFramePr/>
          <p:nvPr>
            <p:extLst>
              <p:ext uri="{D42A27DB-BD31-4B8C-83A1-F6EECF244321}">
                <p14:modId xmlns:p14="http://schemas.microsoft.com/office/powerpoint/2010/main" val="3787826068"/>
              </p:ext>
            </p:extLst>
          </p:nvPr>
        </p:nvGraphicFramePr>
        <p:xfrm>
          <a:off x="2455227" y="4268180"/>
          <a:ext cx="5841209" cy="38951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7" name="Chart 56"/>
          <p:cNvGraphicFramePr/>
          <p:nvPr>
            <p:extLst>
              <p:ext uri="{D42A27DB-BD31-4B8C-83A1-F6EECF244321}">
                <p14:modId xmlns:p14="http://schemas.microsoft.com/office/powerpoint/2010/main" val="2850506501"/>
              </p:ext>
            </p:extLst>
          </p:nvPr>
        </p:nvGraphicFramePr>
        <p:xfrm>
          <a:off x="9182115" y="4240177"/>
          <a:ext cx="5841209" cy="38951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8" name="Chart 57"/>
          <p:cNvGraphicFramePr/>
          <p:nvPr>
            <p:extLst>
              <p:ext uri="{D42A27DB-BD31-4B8C-83A1-F6EECF244321}">
                <p14:modId xmlns:p14="http://schemas.microsoft.com/office/powerpoint/2010/main" val="768056931"/>
              </p:ext>
            </p:extLst>
          </p:nvPr>
        </p:nvGraphicFramePr>
        <p:xfrm>
          <a:off x="16025215" y="4240177"/>
          <a:ext cx="5841209" cy="3895155"/>
        </p:xfrm>
        <a:graphic>
          <a:graphicData uri="http://schemas.openxmlformats.org/drawingml/2006/chart">
            <c:chart xmlns:c="http://schemas.openxmlformats.org/drawingml/2006/chart" xmlns:r="http://schemas.openxmlformats.org/officeDocument/2006/relationships" r:id="rId4"/>
          </a:graphicData>
        </a:graphic>
      </p:graphicFrame>
      <p:grpSp>
        <p:nvGrpSpPr>
          <p:cNvPr id="59" name="Group 58"/>
          <p:cNvGrpSpPr/>
          <p:nvPr/>
        </p:nvGrpSpPr>
        <p:grpSpPr>
          <a:xfrm>
            <a:off x="8877767" y="8037906"/>
            <a:ext cx="6581966" cy="1840002"/>
            <a:chOff x="3330030" y="2957186"/>
            <a:chExt cx="2468880" cy="690001"/>
          </a:xfrm>
        </p:grpSpPr>
        <p:sp>
          <p:nvSpPr>
            <p:cNvPr id="60" name="TextBox 59"/>
            <p:cNvSpPr txBox="1"/>
            <p:nvPr/>
          </p:nvSpPr>
          <p:spPr>
            <a:xfrm>
              <a:off x="3330030" y="2957186"/>
              <a:ext cx="2468880" cy="201978"/>
            </a:xfrm>
            <a:prstGeom prst="rect">
              <a:avLst/>
            </a:prstGeom>
            <a:noFill/>
          </p:spPr>
          <p:txBody>
            <a:bodyPr wrap="square" lIns="0" rIns="0" bIns="0" rtlCol="0">
              <a:spAutoFit/>
            </a:bodyPr>
            <a:lstStyle/>
            <a:p>
              <a:pPr algn="ctr">
                <a:tabLst>
                  <a:tab pos="2734255" algn="l"/>
                </a:tabLst>
              </a:pPr>
              <a:r>
                <a:rPr lang="en-US" sz="3200" b="1" dirty="0">
                  <a:latin typeface="Lato Regular"/>
                  <a:cs typeface="Lato Regular"/>
                </a:rPr>
                <a:t>Cinematography</a:t>
              </a:r>
            </a:p>
          </p:txBody>
        </p:sp>
        <p:sp>
          <p:nvSpPr>
            <p:cNvPr id="61" name="TextBox 60"/>
            <p:cNvSpPr txBox="1"/>
            <p:nvPr/>
          </p:nvSpPr>
          <p:spPr>
            <a:xfrm>
              <a:off x="3500666" y="3162439"/>
              <a:ext cx="2113728" cy="484748"/>
            </a:xfrm>
            <a:prstGeom prst="rect">
              <a:avLst/>
            </a:prstGeom>
            <a:noFill/>
          </p:spPr>
          <p:txBody>
            <a:bodyPr wrap="square" lIns="0" rIns="0" bIns="0" rtlCol="0">
              <a:spAutoFit/>
            </a:bodyPr>
            <a:lstStyle/>
            <a:p>
              <a:pPr algn="ctr"/>
              <a:r>
                <a:rPr lang="en-US" sz="2700" dirty="0">
                  <a:latin typeface="Calibri Light"/>
                  <a:cs typeface="Calibri Light"/>
                </a:rPr>
                <a:t>Lorem ipsum dolor sit amet,consectetur adipisicing elit, sed do eiusmod tempor incididunt ut.</a:t>
              </a:r>
            </a:p>
          </p:txBody>
        </p:sp>
      </p:grpSp>
      <p:grpSp>
        <p:nvGrpSpPr>
          <p:cNvPr id="62" name="Group 61"/>
          <p:cNvGrpSpPr/>
          <p:nvPr/>
        </p:nvGrpSpPr>
        <p:grpSpPr>
          <a:xfrm>
            <a:off x="2104929" y="8037906"/>
            <a:ext cx="6581966" cy="1856034"/>
            <a:chOff x="789554" y="2957186"/>
            <a:chExt cx="2468880" cy="696013"/>
          </a:xfrm>
        </p:grpSpPr>
        <p:sp>
          <p:nvSpPr>
            <p:cNvPr id="63" name="TextBox 62"/>
            <p:cNvSpPr txBox="1"/>
            <p:nvPr/>
          </p:nvSpPr>
          <p:spPr>
            <a:xfrm>
              <a:off x="789554" y="2957186"/>
              <a:ext cx="2468880" cy="201978"/>
            </a:xfrm>
            <a:prstGeom prst="rect">
              <a:avLst/>
            </a:prstGeom>
            <a:noFill/>
          </p:spPr>
          <p:txBody>
            <a:bodyPr wrap="square" lIns="0" rIns="0" bIns="0" rtlCol="0">
              <a:spAutoFit/>
            </a:bodyPr>
            <a:lstStyle/>
            <a:p>
              <a:pPr algn="ctr">
                <a:tabLst>
                  <a:tab pos="2734255" algn="l"/>
                </a:tabLst>
              </a:pPr>
              <a:r>
                <a:rPr lang="en-US" sz="3200" b="1" dirty="0">
                  <a:latin typeface="Lato Regular"/>
                  <a:cs typeface="Lato Regular"/>
                </a:rPr>
                <a:t>Photography</a:t>
              </a:r>
            </a:p>
          </p:txBody>
        </p:sp>
        <p:sp>
          <p:nvSpPr>
            <p:cNvPr id="64" name="TextBox 63"/>
            <p:cNvSpPr txBox="1"/>
            <p:nvPr/>
          </p:nvSpPr>
          <p:spPr>
            <a:xfrm>
              <a:off x="962436" y="3168451"/>
              <a:ext cx="2113728" cy="484748"/>
            </a:xfrm>
            <a:prstGeom prst="rect">
              <a:avLst/>
            </a:prstGeom>
            <a:noFill/>
          </p:spPr>
          <p:txBody>
            <a:bodyPr wrap="square" lIns="0" rIns="0" bIns="0" rtlCol="0">
              <a:spAutoFit/>
            </a:bodyPr>
            <a:lstStyle/>
            <a:p>
              <a:pPr algn="ctr"/>
              <a:r>
                <a:rPr lang="en-US" sz="2700" dirty="0">
                  <a:latin typeface="Calibri Light"/>
                  <a:cs typeface="Calibri Light"/>
                </a:rPr>
                <a:t>Lorem ipsum dolor sit amet,consectetur adipisicing elit, sed do eiusmod tempor incididunt ut.</a:t>
              </a:r>
            </a:p>
          </p:txBody>
        </p:sp>
      </p:grpSp>
      <p:grpSp>
        <p:nvGrpSpPr>
          <p:cNvPr id="65" name="Group 64"/>
          <p:cNvGrpSpPr/>
          <p:nvPr/>
        </p:nvGrpSpPr>
        <p:grpSpPr>
          <a:xfrm>
            <a:off x="15757090" y="8037907"/>
            <a:ext cx="6581966" cy="1884256"/>
            <a:chOff x="5910448" y="2957186"/>
            <a:chExt cx="2468880" cy="706596"/>
          </a:xfrm>
        </p:grpSpPr>
        <p:sp>
          <p:nvSpPr>
            <p:cNvPr id="66" name="TextBox 65"/>
            <p:cNvSpPr txBox="1"/>
            <p:nvPr/>
          </p:nvSpPr>
          <p:spPr>
            <a:xfrm>
              <a:off x="5910448" y="2957186"/>
              <a:ext cx="2468880" cy="201978"/>
            </a:xfrm>
            <a:prstGeom prst="rect">
              <a:avLst/>
            </a:prstGeom>
            <a:noFill/>
          </p:spPr>
          <p:txBody>
            <a:bodyPr wrap="square" lIns="0" rIns="0" bIns="0" rtlCol="0">
              <a:spAutoFit/>
            </a:bodyPr>
            <a:lstStyle/>
            <a:p>
              <a:pPr algn="ctr">
                <a:tabLst>
                  <a:tab pos="2734255" algn="l"/>
                </a:tabLst>
              </a:pPr>
              <a:r>
                <a:rPr lang="en-US" sz="3200" b="1" dirty="0">
                  <a:latin typeface="Lato Regular"/>
                  <a:cs typeface="Lato Regular"/>
                </a:rPr>
                <a:t>Investments</a:t>
              </a:r>
            </a:p>
          </p:txBody>
        </p:sp>
        <p:sp>
          <p:nvSpPr>
            <p:cNvPr id="67" name="TextBox 66"/>
            <p:cNvSpPr txBox="1"/>
            <p:nvPr/>
          </p:nvSpPr>
          <p:spPr>
            <a:xfrm>
              <a:off x="6095257" y="3179034"/>
              <a:ext cx="2113728" cy="484748"/>
            </a:xfrm>
            <a:prstGeom prst="rect">
              <a:avLst/>
            </a:prstGeom>
            <a:noFill/>
          </p:spPr>
          <p:txBody>
            <a:bodyPr wrap="square" lIns="0" rIns="0" bIns="0" rtlCol="0">
              <a:spAutoFit/>
            </a:bodyPr>
            <a:lstStyle/>
            <a:p>
              <a:pPr algn="ctr"/>
              <a:r>
                <a:rPr lang="en-US" sz="2700" dirty="0">
                  <a:latin typeface="Calibri Light"/>
                  <a:cs typeface="Calibri Light"/>
                </a:rPr>
                <a:t>Lorem ipsum dolor sit amet,consectetur adipisicing elit, sed do eiusmod tempor incididunt ut.</a:t>
              </a:r>
            </a:p>
          </p:txBody>
        </p:sp>
      </p:grpSp>
    </p:spTree>
    <p:extLst>
      <p:ext uri="{BB962C8B-B14F-4D97-AF65-F5344CB8AC3E}">
        <p14:creationId xmlns:p14="http://schemas.microsoft.com/office/powerpoint/2010/main" val="20518184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anim calcmode="lin" valueType="num">
                                      <p:cBhvr>
                                        <p:cTn id="8" dur="500" fill="hold"/>
                                        <p:tgtEl>
                                          <p:spTgt spid="46"/>
                                        </p:tgtEl>
                                        <p:attrNameLst>
                                          <p:attrName>ppt_x</p:attrName>
                                        </p:attrNameLst>
                                      </p:cBhvr>
                                      <p:tavLst>
                                        <p:tav tm="0">
                                          <p:val>
                                            <p:strVal val="#ppt_x"/>
                                          </p:val>
                                        </p:tav>
                                        <p:tav tm="100000">
                                          <p:val>
                                            <p:strVal val="#ppt_x"/>
                                          </p:val>
                                        </p:tav>
                                      </p:tavLst>
                                    </p:anim>
                                    <p:anim calcmode="lin" valueType="num">
                                      <p:cBhvr>
                                        <p:cTn id="9" dur="500" fill="hold"/>
                                        <p:tgtEl>
                                          <p:spTgt spid="4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56">
                                            <p:graphicEl>
                                              <a:chart seriesIdx="-3" categoryIdx="-3" bldStep="gridLegend"/>
                                            </p:graphicEl>
                                          </p:spTgt>
                                        </p:tgtEl>
                                        <p:attrNameLst>
                                          <p:attrName>style.visibility</p:attrName>
                                        </p:attrNameLst>
                                      </p:cBhvr>
                                      <p:to>
                                        <p:strVal val="visible"/>
                                      </p:to>
                                    </p:set>
                                    <p:animEffect transition="in" filter="fade">
                                      <p:cBhvr>
                                        <p:cTn id="13" dur="500"/>
                                        <p:tgtEl>
                                          <p:spTgt spid="56">
                                            <p:graphicEl>
                                              <a:chart seriesIdx="-3" categoryIdx="-3" bldStep="gridLegend"/>
                                            </p:graphicEl>
                                          </p:spTgt>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56">
                                            <p:graphicEl>
                                              <a:chart seriesIdx="0" categoryIdx="-4" bldStep="series"/>
                                            </p:graphicEl>
                                          </p:spTgt>
                                        </p:tgtEl>
                                        <p:attrNameLst>
                                          <p:attrName>style.visibility</p:attrName>
                                        </p:attrNameLst>
                                      </p:cBhvr>
                                      <p:to>
                                        <p:strVal val="visible"/>
                                      </p:to>
                                    </p:set>
                                    <p:animEffect transition="in" filter="fade">
                                      <p:cBhvr>
                                        <p:cTn id="17" dur="500"/>
                                        <p:tgtEl>
                                          <p:spTgt spid="56">
                                            <p:graphicEl>
                                              <a:chart seriesIdx="0" categoryIdx="-4" bldStep="series"/>
                                            </p:graphicEl>
                                          </p:spTgt>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56">
                                            <p:graphicEl>
                                              <a:chart seriesIdx="1" categoryIdx="-4" bldStep="series"/>
                                            </p:graphicEl>
                                          </p:spTgt>
                                        </p:tgtEl>
                                        <p:attrNameLst>
                                          <p:attrName>style.visibility</p:attrName>
                                        </p:attrNameLst>
                                      </p:cBhvr>
                                      <p:to>
                                        <p:strVal val="visible"/>
                                      </p:to>
                                    </p:set>
                                    <p:animEffect transition="in" filter="fade">
                                      <p:cBhvr>
                                        <p:cTn id="21" dur="500"/>
                                        <p:tgtEl>
                                          <p:spTgt spid="56">
                                            <p:graphicEl>
                                              <a:chart seriesIdx="1" categoryIdx="-4" bldStep="series"/>
                                            </p:graphicEl>
                                          </p:spTgt>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500"/>
                                        <p:tgtEl>
                                          <p:spTgt spid="62"/>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57">
                                            <p:graphicEl>
                                              <a:chart seriesIdx="-3" categoryIdx="-3" bldStep="gridLegend"/>
                                            </p:graphicEl>
                                          </p:spTgt>
                                        </p:tgtEl>
                                        <p:attrNameLst>
                                          <p:attrName>style.visibility</p:attrName>
                                        </p:attrNameLst>
                                      </p:cBhvr>
                                      <p:to>
                                        <p:strVal val="visible"/>
                                      </p:to>
                                    </p:set>
                                    <p:animEffect transition="in" filter="fade">
                                      <p:cBhvr>
                                        <p:cTn id="29" dur="500"/>
                                        <p:tgtEl>
                                          <p:spTgt spid="57">
                                            <p:graphicEl>
                                              <a:chart seriesIdx="-3" categoryIdx="-3" bldStep="gridLegend"/>
                                            </p:graphicEl>
                                          </p:spTgt>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57">
                                            <p:graphicEl>
                                              <a:chart seriesIdx="0" categoryIdx="-4" bldStep="series"/>
                                            </p:graphicEl>
                                          </p:spTgt>
                                        </p:tgtEl>
                                        <p:attrNameLst>
                                          <p:attrName>style.visibility</p:attrName>
                                        </p:attrNameLst>
                                      </p:cBhvr>
                                      <p:to>
                                        <p:strVal val="visible"/>
                                      </p:to>
                                    </p:set>
                                    <p:animEffect transition="in" filter="fade">
                                      <p:cBhvr>
                                        <p:cTn id="33" dur="500"/>
                                        <p:tgtEl>
                                          <p:spTgt spid="57">
                                            <p:graphicEl>
                                              <a:chart seriesIdx="0" categoryIdx="-4" bldStep="series"/>
                                            </p:graphicEl>
                                          </p:spTgt>
                                        </p:tgtEl>
                                      </p:cBhvr>
                                    </p:animEffect>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57">
                                            <p:graphicEl>
                                              <a:chart seriesIdx="1" categoryIdx="-4" bldStep="series"/>
                                            </p:graphicEl>
                                          </p:spTgt>
                                        </p:tgtEl>
                                        <p:attrNameLst>
                                          <p:attrName>style.visibility</p:attrName>
                                        </p:attrNameLst>
                                      </p:cBhvr>
                                      <p:to>
                                        <p:strVal val="visible"/>
                                      </p:to>
                                    </p:set>
                                    <p:animEffect transition="in" filter="fade">
                                      <p:cBhvr>
                                        <p:cTn id="37" dur="500"/>
                                        <p:tgtEl>
                                          <p:spTgt spid="57">
                                            <p:graphicEl>
                                              <a:chart seriesIdx="1" categoryIdx="-4" bldStep="series"/>
                                            </p:graphicEl>
                                          </p:spTgt>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59"/>
                                        </p:tgtEl>
                                        <p:attrNameLst>
                                          <p:attrName>style.visibility</p:attrName>
                                        </p:attrNameLst>
                                      </p:cBhvr>
                                      <p:to>
                                        <p:strVal val="visible"/>
                                      </p:to>
                                    </p:set>
                                    <p:animEffect transition="in" filter="fade">
                                      <p:cBhvr>
                                        <p:cTn id="41" dur="500"/>
                                        <p:tgtEl>
                                          <p:spTgt spid="59"/>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58">
                                            <p:graphicEl>
                                              <a:chart seriesIdx="-3" categoryIdx="-3" bldStep="gridLegend"/>
                                            </p:graphicEl>
                                          </p:spTgt>
                                        </p:tgtEl>
                                        <p:attrNameLst>
                                          <p:attrName>style.visibility</p:attrName>
                                        </p:attrNameLst>
                                      </p:cBhvr>
                                      <p:to>
                                        <p:strVal val="visible"/>
                                      </p:to>
                                    </p:set>
                                    <p:animEffect transition="in" filter="fade">
                                      <p:cBhvr>
                                        <p:cTn id="45" dur="500"/>
                                        <p:tgtEl>
                                          <p:spTgt spid="58">
                                            <p:graphicEl>
                                              <a:chart seriesIdx="-3" categoryIdx="-3" bldStep="gridLegend"/>
                                            </p:graphicEl>
                                          </p:spTgt>
                                        </p:tgtEl>
                                      </p:cBhvr>
                                    </p:animEffect>
                                  </p:childTnLst>
                                </p:cTn>
                              </p:par>
                            </p:childTnLst>
                          </p:cTn>
                        </p:par>
                        <p:par>
                          <p:cTn id="46" fill="hold">
                            <p:stCondLst>
                              <p:cond delay="5000"/>
                            </p:stCondLst>
                            <p:childTnLst>
                              <p:par>
                                <p:cTn id="47" presetID="10" presetClass="entr" presetSubtype="0" fill="hold" grpId="0" nodeType="afterEffect">
                                  <p:stCondLst>
                                    <p:cond delay="0"/>
                                  </p:stCondLst>
                                  <p:childTnLst>
                                    <p:set>
                                      <p:cBhvr>
                                        <p:cTn id="48" dur="1" fill="hold">
                                          <p:stCondLst>
                                            <p:cond delay="0"/>
                                          </p:stCondLst>
                                        </p:cTn>
                                        <p:tgtEl>
                                          <p:spTgt spid="58">
                                            <p:graphicEl>
                                              <a:chart seriesIdx="0" categoryIdx="-4" bldStep="series"/>
                                            </p:graphicEl>
                                          </p:spTgt>
                                        </p:tgtEl>
                                        <p:attrNameLst>
                                          <p:attrName>style.visibility</p:attrName>
                                        </p:attrNameLst>
                                      </p:cBhvr>
                                      <p:to>
                                        <p:strVal val="visible"/>
                                      </p:to>
                                    </p:set>
                                    <p:animEffect transition="in" filter="fade">
                                      <p:cBhvr>
                                        <p:cTn id="49" dur="500"/>
                                        <p:tgtEl>
                                          <p:spTgt spid="58">
                                            <p:graphicEl>
                                              <a:chart seriesIdx="0" categoryIdx="-4" bldStep="series"/>
                                            </p:graphicEl>
                                          </p:spTgt>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58">
                                            <p:graphicEl>
                                              <a:chart seriesIdx="1" categoryIdx="-4" bldStep="series"/>
                                            </p:graphicEl>
                                          </p:spTgt>
                                        </p:tgtEl>
                                        <p:attrNameLst>
                                          <p:attrName>style.visibility</p:attrName>
                                        </p:attrNameLst>
                                      </p:cBhvr>
                                      <p:to>
                                        <p:strVal val="visible"/>
                                      </p:to>
                                    </p:set>
                                    <p:animEffect transition="in" filter="fade">
                                      <p:cBhvr>
                                        <p:cTn id="53" dur="500"/>
                                        <p:tgtEl>
                                          <p:spTgt spid="58">
                                            <p:graphicEl>
                                              <a:chart seriesIdx="1" categoryIdx="-4" bldStep="series"/>
                                            </p:graphicEl>
                                          </p:spTgt>
                                        </p:tgtEl>
                                      </p:cBhvr>
                                    </p:animEffect>
                                  </p:childTnLst>
                                </p:cTn>
                              </p:par>
                            </p:childTnLst>
                          </p:cTn>
                        </p:par>
                        <p:par>
                          <p:cTn id="54" fill="hold">
                            <p:stCondLst>
                              <p:cond delay="6000"/>
                            </p:stCondLst>
                            <p:childTnLst>
                              <p:par>
                                <p:cTn id="55" presetID="10" presetClass="entr" presetSubtype="0" fill="hold" nodeType="afterEffect">
                                  <p:stCondLst>
                                    <p:cond delay="0"/>
                                  </p:stCondLst>
                                  <p:childTnLst>
                                    <p:set>
                                      <p:cBhvr>
                                        <p:cTn id="56" dur="1" fill="hold">
                                          <p:stCondLst>
                                            <p:cond delay="0"/>
                                          </p:stCondLst>
                                        </p:cTn>
                                        <p:tgtEl>
                                          <p:spTgt spid="65"/>
                                        </p:tgtEl>
                                        <p:attrNameLst>
                                          <p:attrName>style.visibility</p:attrName>
                                        </p:attrNameLst>
                                      </p:cBhvr>
                                      <p:to>
                                        <p:strVal val="visible"/>
                                      </p:to>
                                    </p:set>
                                    <p:animEffect transition="in" filter="fade">
                                      <p:cBhvr>
                                        <p:cTn id="57"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6" grpId="0">
        <p:bldSub>
          <a:bldChart bld="series"/>
        </p:bldSub>
      </p:bldGraphic>
      <p:bldGraphic spid="57" grpId="0">
        <p:bldSub>
          <a:bldChart bld="series"/>
        </p:bldSub>
      </p:bldGraphic>
      <p:bldGraphic spid="58" grpId="0">
        <p:bldSub>
          <a:bldChart bld="series"/>
        </p:bldSub>
      </p:bldGraphic>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739573" y="488028"/>
            <a:ext cx="20937538" cy="2200624"/>
            <a:chOff x="1739573" y="511491"/>
            <a:chExt cx="20937538" cy="2200624"/>
          </a:xfrm>
        </p:grpSpPr>
        <p:sp>
          <p:nvSpPr>
            <p:cNvPr id="13" name="TextBox 12"/>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CHART SAMPLE WITH TEXT</a:t>
              </a:r>
              <a:endParaRPr lang="id-ID" sz="8800" b="1" dirty="0">
                <a:solidFill>
                  <a:schemeClr val="tx2"/>
                </a:solidFill>
                <a:latin typeface="Lato Regular"/>
                <a:cs typeface="Lato Regular"/>
              </a:endParaRPr>
            </a:p>
          </p:txBody>
        </p:sp>
        <p:grpSp>
          <p:nvGrpSpPr>
            <p:cNvPr id="14" name="Group 13"/>
            <p:cNvGrpSpPr/>
            <p:nvPr/>
          </p:nvGrpSpPr>
          <p:grpSpPr>
            <a:xfrm>
              <a:off x="10842089" y="1977406"/>
              <a:ext cx="2738812" cy="73151"/>
              <a:chOff x="1775295" y="2020905"/>
              <a:chExt cx="3631535" cy="45719"/>
            </a:xfrm>
          </p:grpSpPr>
          <p:sp>
            <p:nvSpPr>
              <p:cNvPr id="16" name="Rectangle 1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7" name="Rectangle 1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8" name="Rectangle 1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9" name="Rectangle 18"/>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 name="Rectangle 19"/>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5" name="Rectangle 2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5" name="TextBox 14"/>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aphicFrame>
        <p:nvGraphicFramePr>
          <p:cNvPr id="26" name="Chart 25"/>
          <p:cNvGraphicFramePr/>
          <p:nvPr>
            <p:extLst>
              <p:ext uri="{D42A27DB-BD31-4B8C-83A1-F6EECF244321}">
                <p14:modId xmlns:p14="http://schemas.microsoft.com/office/powerpoint/2010/main" val="4266505121"/>
              </p:ext>
            </p:extLst>
          </p:nvPr>
        </p:nvGraphicFramePr>
        <p:xfrm>
          <a:off x="1924446" y="4054920"/>
          <a:ext cx="9811686" cy="6438398"/>
        </p:xfrm>
        <a:graphic>
          <a:graphicData uri="http://schemas.openxmlformats.org/drawingml/2006/chart">
            <c:chart xmlns:c="http://schemas.openxmlformats.org/drawingml/2006/chart" xmlns:r="http://schemas.openxmlformats.org/officeDocument/2006/relationships" r:id="rId2"/>
          </a:graphicData>
        </a:graphic>
      </p:graphicFrame>
      <p:sp>
        <p:nvSpPr>
          <p:cNvPr id="27" name="TextBox 26"/>
          <p:cNvSpPr txBox="1"/>
          <p:nvPr/>
        </p:nvSpPr>
        <p:spPr>
          <a:xfrm>
            <a:off x="12256185" y="5233522"/>
            <a:ext cx="10404250" cy="4555071"/>
          </a:xfrm>
          <a:prstGeom prst="rect">
            <a:avLst/>
          </a:prstGeom>
          <a:noFill/>
        </p:spPr>
        <p:txBody>
          <a:bodyPr wrap="square" lIns="0" tIns="121899" rIns="0" bIns="0" rtlCol="0">
            <a:spAutoFit/>
          </a:bodyPr>
          <a:lstStyle/>
          <a:p>
            <a:pPr algn="just"/>
            <a:r>
              <a:rPr lang="en-US" sz="2400" dirty="0" smtClean="0">
                <a:latin typeface="Calibri Light"/>
                <a:cs typeface="Calibri Light"/>
              </a:rPr>
              <a:t>Lorem </a:t>
            </a:r>
            <a:r>
              <a:rPr lang="en-US" sz="2400" dirty="0">
                <a:latin typeface="Calibri Light"/>
                <a:cs typeface="Calibri Light"/>
              </a:rPr>
              <a:t>ipsum dolor sit amet, consectetur adipiscing elit. In in tortor in urna pulvinar blandit. Aliquam dolor nulla, interdum non quam ac, ultricies porttitor tellus. Vivamus vitae vestibulum mauris. In ut congue arcu. In lectus nibh, ultricies a elit ac, laoreet dictum nulla. Proin sed nisi justo. </a:t>
            </a:r>
            <a:endParaRPr lang="en-US" sz="2400" dirty="0" smtClean="0">
              <a:latin typeface="Calibri Light"/>
              <a:cs typeface="Calibri Light"/>
            </a:endParaRPr>
          </a:p>
          <a:p>
            <a:pPr algn="just"/>
            <a:endParaRPr lang="en-US" sz="2400" dirty="0">
              <a:latin typeface="Calibri Light"/>
              <a:cs typeface="Calibri Light"/>
            </a:endParaRPr>
          </a:p>
          <a:p>
            <a:pPr algn="just"/>
            <a:r>
              <a:rPr lang="en-US" sz="2400" b="1" dirty="0" smtClean="0">
                <a:latin typeface="Lato Regular"/>
                <a:cs typeface="Lato Regular"/>
              </a:rPr>
              <a:t>Cras </a:t>
            </a:r>
            <a:r>
              <a:rPr lang="en-US" sz="2400" b="1" dirty="0">
                <a:latin typeface="Lato Regular"/>
                <a:cs typeface="Lato Regular"/>
              </a:rPr>
              <a:t>quis </a:t>
            </a:r>
            <a:r>
              <a:rPr lang="en-US" sz="2400" dirty="0">
                <a:latin typeface="Calibri Light"/>
                <a:cs typeface="Calibri Light"/>
              </a:rPr>
              <a:t>placerat ipsum. Duis consequat ornare mollis. In luctus justo at dapibus pretium. Donec euismod ex et erat placerat viverra. Praesent sed convallis augue. Aenean facilisis nisi id neque faucibus, nec pharetra erat luctus.</a:t>
            </a:r>
          </a:p>
          <a:p>
            <a:pPr algn="just"/>
            <a:endParaRPr lang="en-US" sz="2400" dirty="0">
              <a:latin typeface="Calibri Light"/>
              <a:cs typeface="Calibri Light"/>
            </a:endParaRPr>
          </a:p>
          <a:p>
            <a:pPr algn="just"/>
            <a:r>
              <a:rPr lang="en-US" sz="2400" dirty="0">
                <a:latin typeface="Calibri Light"/>
                <a:cs typeface="Calibri Light"/>
              </a:rPr>
              <a:t>Pellentesque sit amet massa in tortor mattis ultricies. Proin eget dui sed diam aliquet suscipit. Cras semper, leo non hendrerit tempus, est turpis bibendum enim, sit amet commodo dui nunc ultrices metus. Donec sapien erat, </a:t>
            </a:r>
          </a:p>
        </p:txBody>
      </p:sp>
      <p:sp>
        <p:nvSpPr>
          <p:cNvPr id="28" name="TextBox 27"/>
          <p:cNvSpPr txBox="1"/>
          <p:nvPr/>
        </p:nvSpPr>
        <p:spPr>
          <a:xfrm>
            <a:off x="12211625" y="4624383"/>
            <a:ext cx="6581966" cy="661720"/>
          </a:xfrm>
          <a:prstGeom prst="rect">
            <a:avLst/>
          </a:prstGeom>
          <a:noFill/>
        </p:spPr>
        <p:txBody>
          <a:bodyPr wrap="square" lIns="0" rIns="0" bIns="0" rtlCol="0">
            <a:spAutoFit/>
          </a:bodyPr>
          <a:lstStyle/>
          <a:p>
            <a:pPr>
              <a:tabLst>
                <a:tab pos="2734255" algn="l"/>
              </a:tabLst>
            </a:pPr>
            <a:r>
              <a:rPr lang="en-US" sz="4000" b="1" dirty="0" smtClean="0">
                <a:latin typeface="Lato Regular"/>
                <a:cs typeface="Lato Regular"/>
              </a:rPr>
              <a:t>Description</a:t>
            </a:r>
            <a:endParaRPr lang="en-US" sz="4000" b="1" dirty="0">
              <a:latin typeface="Lato Regular"/>
              <a:cs typeface="Lato Regular"/>
            </a:endParaRPr>
          </a:p>
        </p:txBody>
      </p:sp>
    </p:spTree>
    <p:extLst>
      <p:ext uri="{BB962C8B-B14F-4D97-AF65-F5344CB8AC3E}">
        <p14:creationId xmlns:p14="http://schemas.microsoft.com/office/powerpoint/2010/main" val="2811269697"/>
      </p:ext>
    </p:extLst>
  </p:cSld>
  <p:clrMapOvr>
    <a:masterClrMapping/>
  </p:clrMapOvr>
  <p:transition xmlns:p14="http://schemas.microsoft.com/office/powerpoint/2010/main" spd="slow" advClick="0" advTm="3000">
    <p:pull/>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anim calcmode="lin" valueType="num">
                                      <p:cBhvr>
                                        <p:cTn id="8" dur="500" fill="hold"/>
                                        <p:tgtEl>
                                          <p:spTgt spid="12"/>
                                        </p:tgtEl>
                                        <p:attrNameLst>
                                          <p:attrName>ppt_x</p:attrName>
                                        </p:attrNameLst>
                                      </p:cBhvr>
                                      <p:tavLst>
                                        <p:tav tm="0">
                                          <p:val>
                                            <p:strVal val="#ppt_x"/>
                                          </p:val>
                                        </p:tav>
                                        <p:tav tm="100000">
                                          <p:val>
                                            <p:strVal val="#ppt_x"/>
                                          </p:val>
                                        </p:tav>
                                      </p:tavLst>
                                    </p:anim>
                                    <p:anim calcmode="lin" valueType="num">
                                      <p:cBhvr>
                                        <p:cTn id="9" dur="5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6">
                                            <p:graphicEl>
                                              <a:chart seriesIdx="-3" categoryIdx="-3" bldStep="gridLegend"/>
                                            </p:graphicEl>
                                          </p:spTgt>
                                        </p:tgtEl>
                                        <p:attrNameLst>
                                          <p:attrName>style.visibility</p:attrName>
                                        </p:attrNameLst>
                                      </p:cBhvr>
                                      <p:to>
                                        <p:strVal val="visible"/>
                                      </p:to>
                                    </p:set>
                                    <p:animEffect transition="in" filter="fade">
                                      <p:cBhvr>
                                        <p:cTn id="13" dur="500"/>
                                        <p:tgtEl>
                                          <p:spTgt spid="26">
                                            <p:graphicEl>
                                              <a:chart seriesIdx="-3" categoryIdx="-3" bldStep="gridLegend"/>
                                            </p:graphicEl>
                                          </p:spTgt>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26">
                                            <p:graphicEl>
                                              <a:chart seriesIdx="0" categoryIdx="-4" bldStep="series"/>
                                            </p:graphicEl>
                                          </p:spTgt>
                                        </p:tgtEl>
                                        <p:attrNameLst>
                                          <p:attrName>style.visibility</p:attrName>
                                        </p:attrNameLst>
                                      </p:cBhvr>
                                      <p:to>
                                        <p:strVal val="visible"/>
                                      </p:to>
                                    </p:set>
                                    <p:animEffect transition="in" filter="fade">
                                      <p:cBhvr>
                                        <p:cTn id="17" dur="500"/>
                                        <p:tgtEl>
                                          <p:spTgt spid="26">
                                            <p:graphicEl>
                                              <a:chart seriesIdx="0" categoryIdx="-4" bldStep="series"/>
                                            </p:graphicEl>
                                          </p:spTgt>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26">
                                            <p:graphicEl>
                                              <a:chart seriesIdx="1" categoryIdx="-4" bldStep="series"/>
                                            </p:graphicEl>
                                          </p:spTgt>
                                        </p:tgtEl>
                                        <p:attrNameLst>
                                          <p:attrName>style.visibility</p:attrName>
                                        </p:attrNameLst>
                                      </p:cBhvr>
                                      <p:to>
                                        <p:strVal val="visible"/>
                                      </p:to>
                                    </p:set>
                                    <p:animEffect transition="in" filter="fade">
                                      <p:cBhvr>
                                        <p:cTn id="21" dur="500"/>
                                        <p:tgtEl>
                                          <p:spTgt spid="26">
                                            <p:graphicEl>
                                              <a:chart seriesIdx="1" categoryIdx="-4" bldStep="series"/>
                                            </p:graphicEl>
                                          </p:spTgt>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26">
                                            <p:graphicEl>
                                              <a:chart seriesIdx="2" categoryIdx="-4" bldStep="series"/>
                                            </p:graphicEl>
                                          </p:spTgt>
                                        </p:tgtEl>
                                        <p:attrNameLst>
                                          <p:attrName>style.visibility</p:attrName>
                                        </p:attrNameLst>
                                      </p:cBhvr>
                                      <p:to>
                                        <p:strVal val="visible"/>
                                      </p:to>
                                    </p:set>
                                    <p:animEffect transition="in" filter="fade">
                                      <p:cBhvr>
                                        <p:cTn id="25" dur="500"/>
                                        <p:tgtEl>
                                          <p:spTgt spid="26">
                                            <p:graphicEl>
                                              <a:chart seriesIdx="2" categoryIdx="-4" bldStep="series"/>
                                            </p:graphicEl>
                                          </p:spTgt>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26">
                                            <p:graphicEl>
                                              <a:chart seriesIdx="3" categoryIdx="-4" bldStep="series"/>
                                            </p:graphicEl>
                                          </p:spTgt>
                                        </p:tgtEl>
                                        <p:attrNameLst>
                                          <p:attrName>style.visibility</p:attrName>
                                        </p:attrNameLst>
                                      </p:cBhvr>
                                      <p:to>
                                        <p:strVal val="visible"/>
                                      </p:to>
                                    </p:set>
                                    <p:animEffect transition="in" filter="fade">
                                      <p:cBhvr>
                                        <p:cTn id="29" dur="500"/>
                                        <p:tgtEl>
                                          <p:spTgt spid="26">
                                            <p:graphicEl>
                                              <a:chart seriesIdx="3" categoryIdx="-4" bldStep="series"/>
                                            </p:graphicEl>
                                          </p:spTgt>
                                        </p:tgtEl>
                                      </p:cBhvr>
                                    </p:animEffect>
                                  </p:childTnLst>
                                </p:cTn>
                              </p:par>
                            </p:childTnLst>
                          </p:cTn>
                        </p:par>
                        <p:par>
                          <p:cTn id="30" fill="hold">
                            <p:stCondLst>
                              <p:cond delay="3000"/>
                            </p:stCondLst>
                            <p:childTnLst>
                              <p:par>
                                <p:cTn id="31" presetID="53" presetClass="entr" presetSubtype="16" fill="hold" grpId="0" nodeType="after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p:cTn id="33" dur="500" fill="hold"/>
                                        <p:tgtEl>
                                          <p:spTgt spid="28"/>
                                        </p:tgtEl>
                                        <p:attrNameLst>
                                          <p:attrName>ppt_w</p:attrName>
                                        </p:attrNameLst>
                                      </p:cBhvr>
                                      <p:tavLst>
                                        <p:tav tm="0">
                                          <p:val>
                                            <p:fltVal val="0"/>
                                          </p:val>
                                        </p:tav>
                                        <p:tav tm="100000">
                                          <p:val>
                                            <p:strVal val="#ppt_w"/>
                                          </p:val>
                                        </p:tav>
                                      </p:tavLst>
                                    </p:anim>
                                    <p:anim calcmode="lin" valueType="num">
                                      <p:cBhvr>
                                        <p:cTn id="34" dur="500" fill="hold"/>
                                        <p:tgtEl>
                                          <p:spTgt spid="28"/>
                                        </p:tgtEl>
                                        <p:attrNameLst>
                                          <p:attrName>ppt_h</p:attrName>
                                        </p:attrNameLst>
                                      </p:cBhvr>
                                      <p:tavLst>
                                        <p:tav tm="0">
                                          <p:val>
                                            <p:fltVal val="0"/>
                                          </p:val>
                                        </p:tav>
                                        <p:tav tm="100000">
                                          <p:val>
                                            <p:strVal val="#ppt_h"/>
                                          </p:val>
                                        </p:tav>
                                      </p:tavLst>
                                    </p:anim>
                                    <p:animEffect transition="in" filter="fade">
                                      <p:cBhvr>
                                        <p:cTn id="35" dur="500"/>
                                        <p:tgtEl>
                                          <p:spTgt spid="28"/>
                                        </p:tgtEl>
                                      </p:cBhvr>
                                    </p:animEffect>
                                  </p:childTnLst>
                                </p:cTn>
                              </p:par>
                            </p:childTnLst>
                          </p:cTn>
                        </p:par>
                        <p:par>
                          <p:cTn id="36" fill="hold">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fade">
                                      <p:cBhvr>
                                        <p:cTn id="3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6" grpId="0">
        <p:bldSub>
          <a:bldChart bld="series"/>
        </p:bldSub>
      </p:bldGraphic>
      <p:bldP spid="27" grpId="0"/>
      <p:bldP spid="28"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Group 81"/>
          <p:cNvGrpSpPr/>
          <p:nvPr/>
        </p:nvGrpSpPr>
        <p:grpSpPr>
          <a:xfrm>
            <a:off x="1739573" y="488028"/>
            <a:ext cx="20937538" cy="2200624"/>
            <a:chOff x="1739573" y="511491"/>
            <a:chExt cx="20937538" cy="2200624"/>
          </a:xfrm>
        </p:grpSpPr>
        <p:sp>
          <p:nvSpPr>
            <p:cNvPr id="83" name="TextBox 82"/>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3D BARS CHART</a:t>
              </a:r>
              <a:endParaRPr lang="id-ID" sz="8800" b="1" dirty="0">
                <a:solidFill>
                  <a:schemeClr val="tx2"/>
                </a:solidFill>
                <a:latin typeface="Lato Regular"/>
                <a:cs typeface="Lato Regular"/>
              </a:endParaRPr>
            </a:p>
          </p:txBody>
        </p:sp>
        <p:grpSp>
          <p:nvGrpSpPr>
            <p:cNvPr id="84" name="Group 83"/>
            <p:cNvGrpSpPr/>
            <p:nvPr/>
          </p:nvGrpSpPr>
          <p:grpSpPr>
            <a:xfrm>
              <a:off x="10842089" y="1977406"/>
              <a:ext cx="2738812" cy="73151"/>
              <a:chOff x="1775295" y="2020905"/>
              <a:chExt cx="3631535" cy="45719"/>
            </a:xfrm>
          </p:grpSpPr>
          <p:sp>
            <p:nvSpPr>
              <p:cNvPr id="87" name="Rectangle 86"/>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8" name="Rectangle 87"/>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2" name="Rectangle 9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01" name="Rectangle 10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6" name="TextBox 85"/>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tx2">
                      <a:lumMod val="40000"/>
                      <a:lumOff val="60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114" name="Group 113"/>
          <p:cNvGrpSpPr>
            <a:grpSpLocks/>
          </p:cNvGrpSpPr>
          <p:nvPr/>
        </p:nvGrpSpPr>
        <p:grpSpPr bwMode="auto">
          <a:xfrm>
            <a:off x="1692865" y="2955979"/>
            <a:ext cx="20938475" cy="2249533"/>
            <a:chOff x="-27767" y="2273094"/>
            <a:chExt cx="9910179" cy="616472"/>
          </a:xfrm>
        </p:grpSpPr>
        <p:sp>
          <p:nvSpPr>
            <p:cNvPr id="127" name="TextBox 126"/>
            <p:cNvSpPr txBox="1"/>
            <p:nvPr/>
          </p:nvSpPr>
          <p:spPr>
            <a:xfrm>
              <a:off x="-5978" y="2273094"/>
              <a:ext cx="2323400" cy="202427"/>
            </a:xfrm>
            <a:prstGeom prst="rect">
              <a:avLst/>
            </a:prstGeom>
            <a:noFill/>
          </p:spPr>
          <p:txBody>
            <a:bodyPr wrap="square">
              <a:spAutoFit/>
            </a:bodyPr>
            <a:lstStyle/>
            <a:p>
              <a:pPr defTabSz="1828434" fontAlgn="auto">
                <a:spcBef>
                  <a:spcPts val="0"/>
                </a:spcBef>
                <a:spcAft>
                  <a:spcPts val="0"/>
                </a:spcAft>
                <a:defRPr/>
              </a:pPr>
              <a:r>
                <a:rPr lang="id-ID" sz="4200" b="1" dirty="0">
                  <a:solidFill>
                    <a:schemeClr val="tx2"/>
                  </a:solidFill>
                  <a:latin typeface="Lato Regular"/>
                  <a:ea typeface="+mn-ea"/>
                  <a:cs typeface="Lato Regular"/>
                </a:rPr>
                <a:t>Data Driving</a:t>
              </a:r>
            </a:p>
          </p:txBody>
        </p:sp>
        <p:sp>
          <p:nvSpPr>
            <p:cNvPr id="128" name="TextBox 30"/>
            <p:cNvSpPr txBox="1">
              <a:spLocks noChangeArrowheads="1"/>
            </p:cNvSpPr>
            <p:nvPr/>
          </p:nvSpPr>
          <p:spPr bwMode="auto">
            <a:xfrm>
              <a:off x="1312355" y="2442079"/>
              <a:ext cx="8570057" cy="41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just" eaLnBrk="1" hangingPunct="1">
                <a:lnSpc>
                  <a:spcPct val="130000"/>
                </a:lnSpc>
              </a:pPr>
              <a:r>
                <a:rPr lang="pt-BR" sz="2400" dirty="0">
                  <a:latin typeface="Calibri Light"/>
                  <a:cs typeface="Calibri Light"/>
                </a:rPr>
                <a:t>Lorem ipsum dolor sit amet, consectetur adipiscing elit. Aliquam tincidunt ante nec sem congue </a:t>
              </a:r>
              <a:r>
                <a:rPr lang="pt-BR" sz="2400" dirty="0" smtClean="0">
                  <a:latin typeface="Calibri Light"/>
                  <a:cs typeface="Calibri Light"/>
                </a:rPr>
                <a:t>conva ornare ante lorem </a:t>
              </a:r>
              <a:r>
                <a:rPr lang="en-US" sz="2400" dirty="0">
                  <a:latin typeface="Calibri Light"/>
                  <a:ea typeface="Open Sans Light" panose="020B0306030504020204" pitchFamily="34" charset="0"/>
                  <a:cs typeface="Calibri Light"/>
                </a:rPr>
                <a:t>Ipsum has two main statistical </a:t>
              </a:r>
              <a:r>
                <a:rPr lang="en-US" sz="2400" dirty="0" smtClean="0">
                  <a:latin typeface="Calibri Light"/>
                  <a:ea typeface="Open Sans Light" panose="020B0306030504020204" pitchFamily="34" charset="0"/>
                  <a:cs typeface="Calibri Light"/>
                </a:rPr>
                <a:t>dolor methodologies </a:t>
              </a:r>
              <a:r>
                <a:rPr lang="pt-BR" sz="2400" dirty="0" err="1">
                  <a:latin typeface="Calibri Light"/>
                  <a:cs typeface="Calibri Light"/>
                </a:rPr>
                <a:t>f</a:t>
              </a:r>
              <a:r>
                <a:rPr lang="pt-BR" sz="2400" dirty="0" err="1" smtClean="0">
                  <a:latin typeface="Calibri Light"/>
                  <a:cs typeface="Calibri Light"/>
                </a:rPr>
                <a:t>ellentesque</a:t>
              </a:r>
              <a:r>
                <a:rPr lang="pt-BR" sz="2400" dirty="0" smtClean="0">
                  <a:latin typeface="Calibri Light"/>
                  <a:cs typeface="Calibri Light"/>
                </a:rPr>
                <a:t> </a:t>
              </a:r>
              <a:r>
                <a:rPr lang="pt-BR" sz="2400" dirty="0">
                  <a:latin typeface="Calibri Light"/>
                  <a:cs typeface="Calibri Light"/>
                </a:rPr>
                <a:t>vel mauris quis nisl ornare rutrum in id risus. Proin vehicula ut sem et tempus. Interdum et malesuada fames ac ante ipsum primis Pellentesque vel mauris quis nisl ornare rutrum in id risus. Proin vehicula ut sem et </a:t>
              </a:r>
              <a:r>
                <a:rPr lang="pt-BR" sz="2400" dirty="0" smtClean="0">
                  <a:latin typeface="Calibri Light"/>
                  <a:cs typeface="Calibri Light"/>
                </a:rPr>
                <a:t>tempus</a:t>
              </a:r>
              <a:r>
                <a:rPr lang="pt-BR" sz="2400" dirty="0">
                  <a:latin typeface="Calibri Light"/>
                  <a:cs typeface="Calibri Light"/>
                </a:rPr>
                <a:t> </a:t>
              </a:r>
              <a:r>
                <a:rPr lang="pt-BR" sz="2400" dirty="0" err="1" smtClean="0">
                  <a:latin typeface="Calibri Light"/>
                  <a:cs typeface="Calibri Light"/>
                </a:rPr>
                <a:t>vehiculara</a:t>
              </a:r>
              <a:r>
                <a:rPr lang="pt-BR" sz="2400" dirty="0" smtClean="0">
                  <a:latin typeface="Calibri Light"/>
                  <a:cs typeface="Calibri Light"/>
                </a:rPr>
                <a:t> </a:t>
              </a:r>
              <a:endParaRPr lang="en-US" sz="2400" dirty="0">
                <a:latin typeface="Calibri Light"/>
                <a:cs typeface="Calibri Light"/>
              </a:endParaRPr>
            </a:p>
          </p:txBody>
        </p:sp>
        <p:sp>
          <p:nvSpPr>
            <p:cNvPr id="132" name="TextBox 31"/>
            <p:cNvSpPr txBox="1">
              <a:spLocks noChangeArrowheads="1"/>
            </p:cNvSpPr>
            <p:nvPr/>
          </p:nvSpPr>
          <p:spPr bwMode="auto">
            <a:xfrm>
              <a:off x="-27767" y="2408813"/>
              <a:ext cx="1554534" cy="4807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id-ID" sz="10800" b="1" dirty="0">
                  <a:solidFill>
                    <a:schemeClr val="accent1"/>
                  </a:solidFill>
                  <a:latin typeface="Lato Regular"/>
                  <a:cs typeface="Lato Regular"/>
                </a:rPr>
                <a:t>86%</a:t>
              </a:r>
            </a:p>
          </p:txBody>
        </p:sp>
      </p:grpSp>
      <p:graphicFrame>
        <p:nvGraphicFramePr>
          <p:cNvPr id="133" name="Chart 132"/>
          <p:cNvGraphicFramePr/>
          <p:nvPr>
            <p:extLst>
              <p:ext uri="{D42A27DB-BD31-4B8C-83A1-F6EECF244321}">
                <p14:modId xmlns:p14="http://schemas.microsoft.com/office/powerpoint/2010/main" val="1264230532"/>
              </p:ext>
            </p:extLst>
          </p:nvPr>
        </p:nvGraphicFramePr>
        <p:xfrm>
          <a:off x="3236659" y="5549867"/>
          <a:ext cx="17911791" cy="705880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60978252"/>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anim calcmode="lin" valueType="num">
                                      <p:cBhvr>
                                        <p:cTn id="8" dur="500" fill="hold"/>
                                        <p:tgtEl>
                                          <p:spTgt spid="82"/>
                                        </p:tgtEl>
                                        <p:attrNameLst>
                                          <p:attrName>ppt_x</p:attrName>
                                        </p:attrNameLst>
                                      </p:cBhvr>
                                      <p:tavLst>
                                        <p:tav tm="0">
                                          <p:val>
                                            <p:strVal val="#ppt_x"/>
                                          </p:val>
                                        </p:tav>
                                        <p:tav tm="100000">
                                          <p:val>
                                            <p:strVal val="#ppt_x"/>
                                          </p:val>
                                        </p:tav>
                                      </p:tavLst>
                                    </p:anim>
                                    <p:anim calcmode="lin" valueType="num">
                                      <p:cBhvr>
                                        <p:cTn id="9" dur="500" fill="hold"/>
                                        <p:tgtEl>
                                          <p:spTgt spid="8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14"/>
                                        </p:tgtEl>
                                        <p:attrNameLst>
                                          <p:attrName>style.visibility</p:attrName>
                                        </p:attrNameLst>
                                      </p:cBhvr>
                                      <p:to>
                                        <p:strVal val="visible"/>
                                      </p:to>
                                    </p:set>
                                    <p:animEffect transition="in" filter="fade">
                                      <p:cBhvr>
                                        <p:cTn id="13" dur="500"/>
                                        <p:tgtEl>
                                          <p:spTgt spid="114"/>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33">
                                            <p:graphicEl>
                                              <a:chart seriesIdx="-3" categoryIdx="-3" bldStep="gridLegend"/>
                                            </p:graphicEl>
                                          </p:spTgt>
                                        </p:tgtEl>
                                        <p:attrNameLst>
                                          <p:attrName>style.visibility</p:attrName>
                                        </p:attrNameLst>
                                      </p:cBhvr>
                                      <p:to>
                                        <p:strVal val="visible"/>
                                      </p:to>
                                    </p:set>
                                    <p:animEffect transition="in" filter="wipe(left)">
                                      <p:cBhvr>
                                        <p:cTn id="17" dur="500"/>
                                        <p:tgtEl>
                                          <p:spTgt spid="133">
                                            <p:graphicEl>
                                              <a:chart seriesIdx="-3" categoryIdx="-3" bldStep="gridLegend"/>
                                            </p:graphicEl>
                                          </p:spTgt>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133">
                                            <p:graphicEl>
                                              <a:chart seriesIdx="-4" categoryIdx="0" bldStep="category"/>
                                            </p:graphicEl>
                                          </p:spTgt>
                                        </p:tgtEl>
                                        <p:attrNameLst>
                                          <p:attrName>style.visibility</p:attrName>
                                        </p:attrNameLst>
                                      </p:cBhvr>
                                      <p:to>
                                        <p:strVal val="visible"/>
                                      </p:to>
                                    </p:set>
                                    <p:animEffect transition="in" filter="wipe(left)">
                                      <p:cBhvr>
                                        <p:cTn id="21" dur="500"/>
                                        <p:tgtEl>
                                          <p:spTgt spid="133">
                                            <p:graphicEl>
                                              <a:chart seriesIdx="-4" categoryIdx="0" bldStep="category"/>
                                            </p:graphicEl>
                                          </p:spTgt>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133">
                                            <p:graphicEl>
                                              <a:chart seriesIdx="-4" categoryIdx="1" bldStep="category"/>
                                            </p:graphicEl>
                                          </p:spTgt>
                                        </p:tgtEl>
                                        <p:attrNameLst>
                                          <p:attrName>style.visibility</p:attrName>
                                        </p:attrNameLst>
                                      </p:cBhvr>
                                      <p:to>
                                        <p:strVal val="visible"/>
                                      </p:to>
                                    </p:set>
                                    <p:animEffect transition="in" filter="wipe(left)">
                                      <p:cBhvr>
                                        <p:cTn id="25" dur="500"/>
                                        <p:tgtEl>
                                          <p:spTgt spid="133">
                                            <p:graphicEl>
                                              <a:chart seriesIdx="-4" categoryIdx="1" bldStep="category"/>
                                            </p:graphicEl>
                                          </p:spTgt>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33">
                                            <p:graphicEl>
                                              <a:chart seriesIdx="-4" categoryIdx="2" bldStep="category"/>
                                            </p:graphicEl>
                                          </p:spTgt>
                                        </p:tgtEl>
                                        <p:attrNameLst>
                                          <p:attrName>style.visibility</p:attrName>
                                        </p:attrNameLst>
                                      </p:cBhvr>
                                      <p:to>
                                        <p:strVal val="visible"/>
                                      </p:to>
                                    </p:set>
                                    <p:animEffect transition="in" filter="wipe(left)">
                                      <p:cBhvr>
                                        <p:cTn id="29" dur="500"/>
                                        <p:tgtEl>
                                          <p:spTgt spid="133">
                                            <p:graphicEl>
                                              <a:chart seriesIdx="-4" categoryIdx="2" bldStep="category"/>
                                            </p:graphicEl>
                                          </p:spTgt>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133">
                                            <p:graphicEl>
                                              <a:chart seriesIdx="-4" categoryIdx="3" bldStep="category"/>
                                            </p:graphicEl>
                                          </p:spTgt>
                                        </p:tgtEl>
                                        <p:attrNameLst>
                                          <p:attrName>style.visibility</p:attrName>
                                        </p:attrNameLst>
                                      </p:cBhvr>
                                      <p:to>
                                        <p:strVal val="visible"/>
                                      </p:to>
                                    </p:set>
                                    <p:animEffect transition="in" filter="wipe(left)">
                                      <p:cBhvr>
                                        <p:cTn id="33" dur="500"/>
                                        <p:tgtEl>
                                          <p:spTgt spid="133">
                                            <p:graphicEl>
                                              <a:chart seriesIdx="-4" categoryIdx="3"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3" grpId="0">
        <p:bldSub>
          <a:bldChart bld="category"/>
        </p:bldSub>
      </p:bldGraphic>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Straight Connector 53"/>
          <p:cNvCxnSpPr/>
          <p:nvPr/>
        </p:nvCxnSpPr>
        <p:spPr>
          <a:xfrm>
            <a:off x="14560188" y="8185198"/>
            <a:ext cx="3659777" cy="7549"/>
          </a:xfrm>
          <a:prstGeom prst="line">
            <a:avLst/>
          </a:prstGeom>
          <a:ln>
            <a:solidFill>
              <a:schemeClr val="bg1">
                <a:lumMod val="65000"/>
              </a:schemeClr>
            </a:solidFill>
            <a:prstDash val="sysDash"/>
            <a:headEnd type="arrow" w="sm" len="sm"/>
            <a:tailEnd type="none" w="sm" len="sm"/>
          </a:ln>
        </p:spPr>
        <p:style>
          <a:lnRef idx="1">
            <a:schemeClr val="dk1"/>
          </a:lnRef>
          <a:fillRef idx="0">
            <a:schemeClr val="dk1"/>
          </a:fillRef>
          <a:effectRef idx="0">
            <a:schemeClr val="dk1"/>
          </a:effectRef>
          <a:fontRef idx="minor">
            <a:schemeClr val="tx1"/>
          </a:fontRef>
        </p:style>
      </p:cxnSp>
      <p:cxnSp>
        <p:nvCxnSpPr>
          <p:cNvPr id="55" name="Straight Connector 54"/>
          <p:cNvCxnSpPr/>
          <p:nvPr/>
        </p:nvCxnSpPr>
        <p:spPr>
          <a:xfrm>
            <a:off x="15952837" y="5380272"/>
            <a:ext cx="2244848" cy="0"/>
          </a:xfrm>
          <a:prstGeom prst="line">
            <a:avLst/>
          </a:prstGeom>
          <a:ln>
            <a:solidFill>
              <a:schemeClr val="bg1">
                <a:lumMod val="65000"/>
              </a:schemeClr>
            </a:solidFill>
            <a:prstDash val="sysDash"/>
            <a:headEnd type="arrow" w="sm" len="sm"/>
            <a:tailEnd type="none" w="sm" len="sm"/>
          </a:ln>
        </p:spPr>
        <p:style>
          <a:lnRef idx="1">
            <a:schemeClr val="dk1"/>
          </a:lnRef>
          <a:fillRef idx="0">
            <a:schemeClr val="dk1"/>
          </a:fillRef>
          <a:effectRef idx="0">
            <a:schemeClr val="dk1"/>
          </a:effectRef>
          <a:fontRef idx="minor">
            <a:schemeClr val="tx1"/>
          </a:fontRef>
        </p:style>
      </p:cxnSp>
      <p:cxnSp>
        <p:nvCxnSpPr>
          <p:cNvPr id="56" name="Straight Connector 55"/>
          <p:cNvCxnSpPr/>
          <p:nvPr/>
        </p:nvCxnSpPr>
        <p:spPr>
          <a:xfrm flipH="1">
            <a:off x="6219239" y="7019216"/>
            <a:ext cx="2871204" cy="0"/>
          </a:xfrm>
          <a:prstGeom prst="line">
            <a:avLst/>
          </a:prstGeom>
          <a:ln>
            <a:solidFill>
              <a:schemeClr val="bg1">
                <a:lumMod val="65000"/>
              </a:schemeClr>
            </a:solidFill>
            <a:prstDash val="sysDash"/>
            <a:headEnd type="arrow" w="sm" len="sm"/>
            <a:tailEnd type="none" w="sm" len="sm"/>
          </a:ln>
        </p:spPr>
        <p:style>
          <a:lnRef idx="1">
            <a:schemeClr val="dk1"/>
          </a:lnRef>
          <a:fillRef idx="0">
            <a:schemeClr val="dk1"/>
          </a:fillRef>
          <a:effectRef idx="0">
            <a:schemeClr val="dk1"/>
          </a:effectRef>
          <a:fontRef idx="minor">
            <a:schemeClr val="tx1"/>
          </a:fontRef>
        </p:style>
      </p:cxnSp>
      <p:cxnSp>
        <p:nvCxnSpPr>
          <p:cNvPr id="57" name="Straight Connector 56"/>
          <p:cNvCxnSpPr/>
          <p:nvPr/>
        </p:nvCxnSpPr>
        <p:spPr>
          <a:xfrm flipH="1">
            <a:off x="6219239" y="4080676"/>
            <a:ext cx="1712618" cy="6325"/>
          </a:xfrm>
          <a:prstGeom prst="line">
            <a:avLst/>
          </a:prstGeom>
          <a:ln>
            <a:solidFill>
              <a:schemeClr val="bg1">
                <a:lumMod val="65000"/>
              </a:schemeClr>
            </a:solidFill>
            <a:prstDash val="sysDash"/>
            <a:headEnd type="arrow" w="sm" len="sm"/>
            <a:tailEnd type="none" w="sm" len="sm"/>
          </a:ln>
        </p:spPr>
        <p:style>
          <a:lnRef idx="1">
            <a:schemeClr val="dk1"/>
          </a:lnRef>
          <a:fillRef idx="0">
            <a:schemeClr val="dk1"/>
          </a:fillRef>
          <a:effectRef idx="0">
            <a:schemeClr val="dk1"/>
          </a:effectRef>
          <a:fontRef idx="minor">
            <a:schemeClr val="tx1"/>
          </a:fontRef>
        </p:style>
      </p:cxnSp>
      <p:grpSp>
        <p:nvGrpSpPr>
          <p:cNvPr id="14" name="Group 13"/>
          <p:cNvGrpSpPr/>
          <p:nvPr/>
        </p:nvGrpSpPr>
        <p:grpSpPr>
          <a:xfrm>
            <a:off x="18283626" y="7293056"/>
            <a:ext cx="4771416" cy="1600410"/>
            <a:chOff x="18283626" y="7293056"/>
            <a:chExt cx="4771416" cy="1600410"/>
          </a:xfrm>
        </p:grpSpPr>
        <p:sp>
          <p:nvSpPr>
            <p:cNvPr id="62" name="TextBox 61"/>
            <p:cNvSpPr txBox="1"/>
            <p:nvPr/>
          </p:nvSpPr>
          <p:spPr>
            <a:xfrm>
              <a:off x="19836062" y="7293056"/>
              <a:ext cx="3218980" cy="1600410"/>
            </a:xfrm>
            <a:prstGeom prst="rect">
              <a:avLst/>
            </a:prstGeom>
            <a:noFill/>
          </p:spPr>
          <p:txBody>
            <a:bodyPr wrap="square" lIns="0" tIns="121892" rIns="0" bIns="0" rtlCol="0">
              <a:spAutoFit/>
            </a:bodyPr>
            <a:lstStyle/>
            <a:p>
              <a:r>
                <a:rPr lang="en-US" sz="3000" b="1" dirty="0">
                  <a:solidFill>
                    <a:schemeClr val="tx2"/>
                  </a:solidFill>
                  <a:latin typeface="Lato"/>
                  <a:cs typeface="Lato"/>
                </a:rPr>
                <a:t>Picture</a:t>
              </a:r>
            </a:p>
            <a:p>
              <a:r>
                <a:rPr lang="en-US" sz="2200" dirty="0">
                  <a:latin typeface="Calibri Light"/>
                  <a:cs typeface="Calibri Light"/>
                </a:rPr>
                <a:t>Lorem ipsum dolor sit amet,consectetur adipisicing elit, sed do eiusmod tempor</a:t>
              </a:r>
            </a:p>
          </p:txBody>
        </p:sp>
        <p:sp>
          <p:nvSpPr>
            <p:cNvPr id="65" name="Oval 64"/>
            <p:cNvSpPr/>
            <p:nvPr/>
          </p:nvSpPr>
          <p:spPr>
            <a:xfrm>
              <a:off x="18283626" y="7490604"/>
              <a:ext cx="1312454" cy="131279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r>
                <a:rPr lang="en-US" dirty="0" smtClean="0">
                  <a:latin typeface="Calibri Light"/>
                </a:rPr>
                <a:t> </a:t>
              </a:r>
              <a:endParaRPr lang="en-US" dirty="0">
                <a:latin typeface="Calibri Light"/>
              </a:endParaRPr>
            </a:p>
          </p:txBody>
        </p:sp>
        <p:grpSp>
          <p:nvGrpSpPr>
            <p:cNvPr id="66" name="Group 65"/>
            <p:cNvGrpSpPr/>
            <p:nvPr/>
          </p:nvGrpSpPr>
          <p:grpSpPr>
            <a:xfrm>
              <a:off x="18603219" y="7760598"/>
              <a:ext cx="699824" cy="748658"/>
              <a:chOff x="494476" y="2241785"/>
              <a:chExt cx="239742" cy="256405"/>
            </a:xfrm>
            <a:solidFill>
              <a:schemeClr val="bg1"/>
            </a:solidFill>
          </p:grpSpPr>
          <p:sp>
            <p:nvSpPr>
              <p:cNvPr id="67" name="Freeform 67"/>
              <p:cNvSpPr>
                <a:spLocks noEditPoints="1"/>
              </p:cNvSpPr>
              <p:nvPr/>
            </p:nvSpPr>
            <p:spPr bwMode="auto">
              <a:xfrm>
                <a:off x="494476" y="2241785"/>
                <a:ext cx="239742" cy="256405"/>
              </a:xfrm>
              <a:custGeom>
                <a:avLst/>
                <a:gdLst>
                  <a:gd name="T0" fmla="*/ 190 w 219"/>
                  <a:gd name="T1" fmla="*/ 0 h 234"/>
                  <a:gd name="T2" fmla="*/ 30 w 219"/>
                  <a:gd name="T3" fmla="*/ 0 h 234"/>
                  <a:gd name="T4" fmla="*/ 0 w 219"/>
                  <a:gd name="T5" fmla="*/ 29 h 234"/>
                  <a:gd name="T6" fmla="*/ 0 w 219"/>
                  <a:gd name="T7" fmla="*/ 205 h 234"/>
                  <a:gd name="T8" fmla="*/ 30 w 219"/>
                  <a:gd name="T9" fmla="*/ 234 h 234"/>
                  <a:gd name="T10" fmla="*/ 190 w 219"/>
                  <a:gd name="T11" fmla="*/ 234 h 234"/>
                  <a:gd name="T12" fmla="*/ 219 w 219"/>
                  <a:gd name="T13" fmla="*/ 205 h 234"/>
                  <a:gd name="T14" fmla="*/ 219 w 219"/>
                  <a:gd name="T15" fmla="*/ 29 h 234"/>
                  <a:gd name="T16" fmla="*/ 190 w 219"/>
                  <a:gd name="T17" fmla="*/ 0 h 234"/>
                  <a:gd name="T18" fmla="*/ 205 w 219"/>
                  <a:gd name="T19" fmla="*/ 205 h 234"/>
                  <a:gd name="T20" fmla="*/ 190 w 219"/>
                  <a:gd name="T21" fmla="*/ 219 h 234"/>
                  <a:gd name="T22" fmla="*/ 30 w 219"/>
                  <a:gd name="T23" fmla="*/ 219 h 234"/>
                  <a:gd name="T24" fmla="*/ 15 w 219"/>
                  <a:gd name="T25" fmla="*/ 205 h 234"/>
                  <a:gd name="T26" fmla="*/ 15 w 219"/>
                  <a:gd name="T27" fmla="*/ 29 h 234"/>
                  <a:gd name="T28" fmla="*/ 30 w 219"/>
                  <a:gd name="T29" fmla="*/ 15 h 234"/>
                  <a:gd name="T30" fmla="*/ 190 w 219"/>
                  <a:gd name="T31" fmla="*/ 15 h 234"/>
                  <a:gd name="T32" fmla="*/ 205 w 219"/>
                  <a:gd name="T33" fmla="*/ 29 h 234"/>
                  <a:gd name="T34" fmla="*/ 205 w 219"/>
                  <a:gd name="T35" fmla="*/ 205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9" h="234">
                    <a:moveTo>
                      <a:pt x="190" y="0"/>
                    </a:moveTo>
                    <a:cubicBezTo>
                      <a:pt x="30" y="0"/>
                      <a:pt x="30" y="0"/>
                      <a:pt x="30" y="0"/>
                    </a:cubicBezTo>
                    <a:cubicBezTo>
                      <a:pt x="13" y="0"/>
                      <a:pt x="0" y="13"/>
                      <a:pt x="0" y="29"/>
                    </a:cubicBezTo>
                    <a:cubicBezTo>
                      <a:pt x="0" y="205"/>
                      <a:pt x="0" y="205"/>
                      <a:pt x="0" y="205"/>
                    </a:cubicBezTo>
                    <a:cubicBezTo>
                      <a:pt x="0" y="221"/>
                      <a:pt x="13" y="234"/>
                      <a:pt x="30" y="234"/>
                    </a:cubicBezTo>
                    <a:cubicBezTo>
                      <a:pt x="190" y="234"/>
                      <a:pt x="190" y="234"/>
                      <a:pt x="190" y="234"/>
                    </a:cubicBezTo>
                    <a:cubicBezTo>
                      <a:pt x="206" y="234"/>
                      <a:pt x="219" y="221"/>
                      <a:pt x="219" y="205"/>
                    </a:cubicBezTo>
                    <a:cubicBezTo>
                      <a:pt x="219" y="29"/>
                      <a:pt x="219" y="29"/>
                      <a:pt x="219" y="29"/>
                    </a:cubicBezTo>
                    <a:cubicBezTo>
                      <a:pt x="219" y="13"/>
                      <a:pt x="206" y="0"/>
                      <a:pt x="190" y="0"/>
                    </a:cubicBezTo>
                    <a:close/>
                    <a:moveTo>
                      <a:pt x="205" y="205"/>
                    </a:moveTo>
                    <a:cubicBezTo>
                      <a:pt x="205" y="213"/>
                      <a:pt x="198" y="219"/>
                      <a:pt x="190" y="219"/>
                    </a:cubicBezTo>
                    <a:cubicBezTo>
                      <a:pt x="30" y="219"/>
                      <a:pt x="30" y="219"/>
                      <a:pt x="30" y="219"/>
                    </a:cubicBezTo>
                    <a:cubicBezTo>
                      <a:pt x="21" y="219"/>
                      <a:pt x="15" y="213"/>
                      <a:pt x="15" y="205"/>
                    </a:cubicBezTo>
                    <a:cubicBezTo>
                      <a:pt x="15" y="29"/>
                      <a:pt x="15" y="29"/>
                      <a:pt x="15" y="29"/>
                    </a:cubicBezTo>
                    <a:cubicBezTo>
                      <a:pt x="15" y="21"/>
                      <a:pt x="21" y="15"/>
                      <a:pt x="30" y="15"/>
                    </a:cubicBezTo>
                    <a:cubicBezTo>
                      <a:pt x="190" y="15"/>
                      <a:pt x="190" y="15"/>
                      <a:pt x="190" y="15"/>
                    </a:cubicBezTo>
                    <a:cubicBezTo>
                      <a:pt x="198" y="15"/>
                      <a:pt x="205" y="21"/>
                      <a:pt x="205" y="29"/>
                    </a:cubicBezTo>
                    <a:lnTo>
                      <a:pt x="205" y="2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8" name="Freeform 68"/>
              <p:cNvSpPr>
                <a:spLocks noEditPoints="1"/>
              </p:cNvSpPr>
              <p:nvPr/>
            </p:nvSpPr>
            <p:spPr bwMode="auto">
              <a:xfrm>
                <a:off x="527337" y="2273716"/>
                <a:ext cx="175411" cy="160601"/>
              </a:xfrm>
              <a:custGeom>
                <a:avLst/>
                <a:gdLst>
                  <a:gd name="T0" fmla="*/ 153 w 160"/>
                  <a:gd name="T1" fmla="*/ 0 h 147"/>
                  <a:gd name="T2" fmla="*/ 7 w 160"/>
                  <a:gd name="T3" fmla="*/ 0 h 147"/>
                  <a:gd name="T4" fmla="*/ 0 w 160"/>
                  <a:gd name="T5" fmla="*/ 8 h 147"/>
                  <a:gd name="T6" fmla="*/ 0 w 160"/>
                  <a:gd name="T7" fmla="*/ 139 h 147"/>
                  <a:gd name="T8" fmla="*/ 7 w 160"/>
                  <a:gd name="T9" fmla="*/ 147 h 147"/>
                  <a:gd name="T10" fmla="*/ 153 w 160"/>
                  <a:gd name="T11" fmla="*/ 147 h 147"/>
                  <a:gd name="T12" fmla="*/ 160 w 160"/>
                  <a:gd name="T13" fmla="*/ 139 h 147"/>
                  <a:gd name="T14" fmla="*/ 160 w 160"/>
                  <a:gd name="T15" fmla="*/ 8 h 147"/>
                  <a:gd name="T16" fmla="*/ 153 w 160"/>
                  <a:gd name="T17" fmla="*/ 0 h 147"/>
                  <a:gd name="T18" fmla="*/ 153 w 160"/>
                  <a:gd name="T19" fmla="*/ 8 h 147"/>
                  <a:gd name="T20" fmla="*/ 153 w 160"/>
                  <a:gd name="T21" fmla="*/ 109 h 147"/>
                  <a:gd name="T22" fmla="*/ 129 w 160"/>
                  <a:gd name="T23" fmla="*/ 83 h 147"/>
                  <a:gd name="T24" fmla="*/ 124 w 160"/>
                  <a:gd name="T25" fmla="*/ 81 h 147"/>
                  <a:gd name="T26" fmla="*/ 118 w 160"/>
                  <a:gd name="T27" fmla="*/ 83 h 147"/>
                  <a:gd name="T28" fmla="*/ 99 w 160"/>
                  <a:gd name="T29" fmla="*/ 105 h 147"/>
                  <a:gd name="T30" fmla="*/ 42 w 160"/>
                  <a:gd name="T31" fmla="*/ 39 h 147"/>
                  <a:gd name="T32" fmla="*/ 36 w 160"/>
                  <a:gd name="T33" fmla="*/ 37 h 147"/>
                  <a:gd name="T34" fmla="*/ 31 w 160"/>
                  <a:gd name="T35" fmla="*/ 39 h 147"/>
                  <a:gd name="T36" fmla="*/ 7 w 160"/>
                  <a:gd name="T37" fmla="*/ 67 h 147"/>
                  <a:gd name="T38" fmla="*/ 7 w 160"/>
                  <a:gd name="T39" fmla="*/ 8 h 147"/>
                  <a:gd name="T40" fmla="*/ 153 w 160"/>
                  <a:gd name="T41" fmla="*/ 8 h 147"/>
                  <a:gd name="T42" fmla="*/ 7 w 160"/>
                  <a:gd name="T43" fmla="*/ 78 h 147"/>
                  <a:gd name="T44" fmla="*/ 36 w 160"/>
                  <a:gd name="T45" fmla="*/ 44 h 147"/>
                  <a:gd name="T46" fmla="*/ 95 w 160"/>
                  <a:gd name="T47" fmla="*/ 111 h 147"/>
                  <a:gd name="T48" fmla="*/ 99 w 160"/>
                  <a:gd name="T49" fmla="*/ 116 h 147"/>
                  <a:gd name="T50" fmla="*/ 119 w 160"/>
                  <a:gd name="T51" fmla="*/ 139 h 147"/>
                  <a:gd name="T52" fmla="*/ 7 w 160"/>
                  <a:gd name="T53" fmla="*/ 139 h 147"/>
                  <a:gd name="T54" fmla="*/ 7 w 160"/>
                  <a:gd name="T55" fmla="*/ 78 h 147"/>
                  <a:gd name="T56" fmla="*/ 129 w 160"/>
                  <a:gd name="T57" fmla="*/ 139 h 147"/>
                  <a:gd name="T58" fmla="*/ 104 w 160"/>
                  <a:gd name="T59" fmla="*/ 110 h 147"/>
                  <a:gd name="T60" fmla="*/ 124 w 160"/>
                  <a:gd name="T61" fmla="*/ 88 h 147"/>
                  <a:gd name="T62" fmla="*/ 153 w 160"/>
                  <a:gd name="T63" fmla="*/ 120 h 147"/>
                  <a:gd name="T64" fmla="*/ 153 w 160"/>
                  <a:gd name="T65" fmla="*/ 139 h 147"/>
                  <a:gd name="T66" fmla="*/ 129 w 160"/>
                  <a:gd name="T67"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47">
                    <a:moveTo>
                      <a:pt x="153" y="0"/>
                    </a:moveTo>
                    <a:cubicBezTo>
                      <a:pt x="7" y="0"/>
                      <a:pt x="7" y="0"/>
                      <a:pt x="7" y="0"/>
                    </a:cubicBezTo>
                    <a:cubicBezTo>
                      <a:pt x="3" y="0"/>
                      <a:pt x="0" y="4"/>
                      <a:pt x="0" y="8"/>
                    </a:cubicBezTo>
                    <a:cubicBezTo>
                      <a:pt x="0" y="139"/>
                      <a:pt x="0" y="139"/>
                      <a:pt x="0" y="139"/>
                    </a:cubicBezTo>
                    <a:cubicBezTo>
                      <a:pt x="0" y="143"/>
                      <a:pt x="3" y="147"/>
                      <a:pt x="7" y="147"/>
                    </a:cubicBezTo>
                    <a:cubicBezTo>
                      <a:pt x="153" y="147"/>
                      <a:pt x="153" y="147"/>
                      <a:pt x="153" y="147"/>
                    </a:cubicBezTo>
                    <a:cubicBezTo>
                      <a:pt x="157" y="147"/>
                      <a:pt x="160" y="143"/>
                      <a:pt x="160" y="139"/>
                    </a:cubicBezTo>
                    <a:cubicBezTo>
                      <a:pt x="160" y="8"/>
                      <a:pt x="160" y="8"/>
                      <a:pt x="160" y="8"/>
                    </a:cubicBezTo>
                    <a:cubicBezTo>
                      <a:pt x="160" y="4"/>
                      <a:pt x="157" y="0"/>
                      <a:pt x="153" y="0"/>
                    </a:cubicBezTo>
                    <a:close/>
                    <a:moveTo>
                      <a:pt x="153" y="8"/>
                    </a:moveTo>
                    <a:cubicBezTo>
                      <a:pt x="153" y="109"/>
                      <a:pt x="153" y="109"/>
                      <a:pt x="153" y="109"/>
                    </a:cubicBezTo>
                    <a:cubicBezTo>
                      <a:pt x="129" y="83"/>
                      <a:pt x="129" y="83"/>
                      <a:pt x="129" y="83"/>
                    </a:cubicBezTo>
                    <a:cubicBezTo>
                      <a:pt x="128" y="82"/>
                      <a:pt x="126" y="81"/>
                      <a:pt x="124" y="81"/>
                    </a:cubicBezTo>
                    <a:cubicBezTo>
                      <a:pt x="122" y="81"/>
                      <a:pt x="120" y="82"/>
                      <a:pt x="118" y="83"/>
                    </a:cubicBezTo>
                    <a:cubicBezTo>
                      <a:pt x="99" y="105"/>
                      <a:pt x="99" y="105"/>
                      <a:pt x="99" y="105"/>
                    </a:cubicBezTo>
                    <a:cubicBezTo>
                      <a:pt x="42" y="39"/>
                      <a:pt x="42" y="39"/>
                      <a:pt x="42" y="39"/>
                    </a:cubicBezTo>
                    <a:cubicBezTo>
                      <a:pt x="40" y="38"/>
                      <a:pt x="38" y="37"/>
                      <a:pt x="36" y="37"/>
                    </a:cubicBezTo>
                    <a:cubicBezTo>
                      <a:pt x="34" y="37"/>
                      <a:pt x="32" y="38"/>
                      <a:pt x="31" y="39"/>
                    </a:cubicBezTo>
                    <a:cubicBezTo>
                      <a:pt x="7" y="67"/>
                      <a:pt x="7" y="67"/>
                      <a:pt x="7" y="67"/>
                    </a:cubicBezTo>
                    <a:cubicBezTo>
                      <a:pt x="7" y="8"/>
                      <a:pt x="7" y="8"/>
                      <a:pt x="7" y="8"/>
                    </a:cubicBezTo>
                    <a:lnTo>
                      <a:pt x="153" y="8"/>
                    </a:lnTo>
                    <a:close/>
                    <a:moveTo>
                      <a:pt x="7" y="78"/>
                    </a:moveTo>
                    <a:cubicBezTo>
                      <a:pt x="36" y="44"/>
                      <a:pt x="36" y="44"/>
                      <a:pt x="36" y="44"/>
                    </a:cubicBezTo>
                    <a:cubicBezTo>
                      <a:pt x="95" y="111"/>
                      <a:pt x="95" y="111"/>
                      <a:pt x="95" y="111"/>
                    </a:cubicBezTo>
                    <a:cubicBezTo>
                      <a:pt x="99" y="116"/>
                      <a:pt x="99" y="116"/>
                      <a:pt x="99" y="116"/>
                    </a:cubicBezTo>
                    <a:cubicBezTo>
                      <a:pt x="119" y="139"/>
                      <a:pt x="119" y="139"/>
                      <a:pt x="119" y="139"/>
                    </a:cubicBezTo>
                    <a:cubicBezTo>
                      <a:pt x="7" y="139"/>
                      <a:pt x="7" y="139"/>
                      <a:pt x="7" y="139"/>
                    </a:cubicBezTo>
                    <a:lnTo>
                      <a:pt x="7" y="78"/>
                    </a:lnTo>
                    <a:close/>
                    <a:moveTo>
                      <a:pt x="129" y="139"/>
                    </a:moveTo>
                    <a:cubicBezTo>
                      <a:pt x="104" y="110"/>
                      <a:pt x="104" y="110"/>
                      <a:pt x="104" y="110"/>
                    </a:cubicBezTo>
                    <a:cubicBezTo>
                      <a:pt x="124" y="88"/>
                      <a:pt x="124" y="88"/>
                      <a:pt x="124" y="88"/>
                    </a:cubicBezTo>
                    <a:cubicBezTo>
                      <a:pt x="153" y="120"/>
                      <a:pt x="153" y="120"/>
                      <a:pt x="153" y="120"/>
                    </a:cubicBezTo>
                    <a:cubicBezTo>
                      <a:pt x="153" y="139"/>
                      <a:pt x="153" y="139"/>
                      <a:pt x="153" y="139"/>
                    </a:cubicBezTo>
                    <a:lnTo>
                      <a:pt x="129"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9" name="Freeform 69"/>
              <p:cNvSpPr>
                <a:spLocks noEditPoints="1"/>
              </p:cNvSpPr>
              <p:nvPr/>
            </p:nvSpPr>
            <p:spPr bwMode="auto">
              <a:xfrm>
                <a:off x="622677" y="2297776"/>
                <a:ext cx="48134" cy="48134"/>
              </a:xfrm>
              <a:custGeom>
                <a:avLst/>
                <a:gdLst>
                  <a:gd name="T0" fmla="*/ 22 w 44"/>
                  <a:gd name="T1" fmla="*/ 44 h 44"/>
                  <a:gd name="T2" fmla="*/ 44 w 44"/>
                  <a:gd name="T3" fmla="*/ 22 h 44"/>
                  <a:gd name="T4" fmla="*/ 22 w 44"/>
                  <a:gd name="T5" fmla="*/ 0 h 44"/>
                  <a:gd name="T6" fmla="*/ 0 w 44"/>
                  <a:gd name="T7" fmla="*/ 22 h 44"/>
                  <a:gd name="T8" fmla="*/ 22 w 44"/>
                  <a:gd name="T9" fmla="*/ 44 h 44"/>
                  <a:gd name="T10" fmla="*/ 22 w 44"/>
                  <a:gd name="T11" fmla="*/ 8 h 44"/>
                  <a:gd name="T12" fmla="*/ 37 w 44"/>
                  <a:gd name="T13" fmla="*/ 22 h 44"/>
                  <a:gd name="T14" fmla="*/ 22 w 44"/>
                  <a:gd name="T15" fmla="*/ 37 h 44"/>
                  <a:gd name="T16" fmla="*/ 7 w 44"/>
                  <a:gd name="T17" fmla="*/ 22 h 44"/>
                  <a:gd name="T18" fmla="*/ 22 w 44"/>
                  <a:gd name="T19"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34" y="44"/>
                      <a:pt x="44" y="34"/>
                      <a:pt x="44" y="22"/>
                    </a:cubicBezTo>
                    <a:cubicBezTo>
                      <a:pt x="44" y="10"/>
                      <a:pt x="34" y="0"/>
                      <a:pt x="22" y="0"/>
                    </a:cubicBezTo>
                    <a:cubicBezTo>
                      <a:pt x="10" y="0"/>
                      <a:pt x="0" y="10"/>
                      <a:pt x="0" y="22"/>
                    </a:cubicBezTo>
                    <a:cubicBezTo>
                      <a:pt x="0" y="34"/>
                      <a:pt x="10" y="44"/>
                      <a:pt x="22" y="44"/>
                    </a:cubicBezTo>
                    <a:close/>
                    <a:moveTo>
                      <a:pt x="22" y="8"/>
                    </a:moveTo>
                    <a:cubicBezTo>
                      <a:pt x="30" y="8"/>
                      <a:pt x="37" y="14"/>
                      <a:pt x="37" y="22"/>
                    </a:cubicBezTo>
                    <a:cubicBezTo>
                      <a:pt x="37" y="30"/>
                      <a:pt x="30" y="37"/>
                      <a:pt x="22" y="37"/>
                    </a:cubicBezTo>
                    <a:cubicBezTo>
                      <a:pt x="14" y="37"/>
                      <a:pt x="7" y="30"/>
                      <a:pt x="7" y="22"/>
                    </a:cubicBezTo>
                    <a:cubicBezTo>
                      <a:pt x="7" y="14"/>
                      <a:pt x="14" y="8"/>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13" name="Group 12"/>
          <p:cNvGrpSpPr/>
          <p:nvPr/>
        </p:nvGrpSpPr>
        <p:grpSpPr>
          <a:xfrm>
            <a:off x="18283626" y="4405766"/>
            <a:ext cx="4771416" cy="1600410"/>
            <a:chOff x="18283626" y="4405766"/>
            <a:chExt cx="4771416" cy="1600410"/>
          </a:xfrm>
        </p:grpSpPr>
        <p:sp>
          <p:nvSpPr>
            <p:cNvPr id="63" name="Oval 62"/>
            <p:cNvSpPr/>
            <p:nvPr/>
          </p:nvSpPr>
          <p:spPr>
            <a:xfrm>
              <a:off x="18283626" y="4603314"/>
              <a:ext cx="1312452" cy="1312794"/>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64" name="TextBox 63"/>
            <p:cNvSpPr txBox="1"/>
            <p:nvPr/>
          </p:nvSpPr>
          <p:spPr>
            <a:xfrm>
              <a:off x="19836062" y="4405766"/>
              <a:ext cx="3218980" cy="1600410"/>
            </a:xfrm>
            <a:prstGeom prst="rect">
              <a:avLst/>
            </a:prstGeom>
            <a:noFill/>
          </p:spPr>
          <p:txBody>
            <a:bodyPr wrap="square" lIns="0" tIns="121892" rIns="0" bIns="0" rtlCol="0">
              <a:spAutoFit/>
            </a:bodyPr>
            <a:lstStyle/>
            <a:p>
              <a:r>
                <a:rPr lang="en-US" sz="3000" b="1" dirty="0">
                  <a:solidFill>
                    <a:schemeClr val="tx2"/>
                  </a:solidFill>
                  <a:latin typeface="Lato"/>
                  <a:cs typeface="Lato"/>
                </a:rPr>
                <a:t>Quality</a:t>
              </a:r>
            </a:p>
            <a:p>
              <a:r>
                <a:rPr lang="en-US" sz="2200" dirty="0">
                  <a:latin typeface="Calibri Light"/>
                  <a:cs typeface="Calibri Light"/>
                </a:rPr>
                <a:t>Lorem ipsum dolor sit amet,consectetur adipisicing elit, sed do eiusmod tempor</a:t>
              </a:r>
            </a:p>
          </p:txBody>
        </p:sp>
        <p:sp>
          <p:nvSpPr>
            <p:cNvPr id="70" name="Freeform 73"/>
            <p:cNvSpPr>
              <a:spLocks noEditPoints="1"/>
            </p:cNvSpPr>
            <p:nvPr/>
          </p:nvSpPr>
          <p:spPr bwMode="auto">
            <a:xfrm>
              <a:off x="18610647" y="4873308"/>
              <a:ext cx="656595" cy="748658"/>
            </a:xfrm>
            <a:custGeom>
              <a:avLst/>
              <a:gdLst>
                <a:gd name="T0" fmla="*/ 191 w 205"/>
                <a:gd name="T1" fmla="*/ 37 h 234"/>
                <a:gd name="T2" fmla="*/ 182 w 205"/>
                <a:gd name="T3" fmla="*/ 10 h 234"/>
                <a:gd name="T4" fmla="*/ 168 w 205"/>
                <a:gd name="T5" fmla="*/ 0 h 234"/>
                <a:gd name="T6" fmla="*/ 37 w 205"/>
                <a:gd name="T7" fmla="*/ 0 h 234"/>
                <a:gd name="T8" fmla="*/ 23 w 205"/>
                <a:gd name="T9" fmla="*/ 10 h 234"/>
                <a:gd name="T10" fmla="*/ 14 w 205"/>
                <a:gd name="T11" fmla="*/ 37 h 234"/>
                <a:gd name="T12" fmla="*/ 0 w 205"/>
                <a:gd name="T13" fmla="*/ 51 h 234"/>
                <a:gd name="T14" fmla="*/ 0 w 205"/>
                <a:gd name="T15" fmla="*/ 73 h 234"/>
                <a:gd name="T16" fmla="*/ 15 w 205"/>
                <a:gd name="T17" fmla="*/ 88 h 234"/>
                <a:gd name="T18" fmla="*/ 22 w 205"/>
                <a:gd name="T19" fmla="*/ 88 h 234"/>
                <a:gd name="T20" fmla="*/ 22 w 205"/>
                <a:gd name="T21" fmla="*/ 89 h 234"/>
                <a:gd name="T22" fmla="*/ 37 w 205"/>
                <a:gd name="T23" fmla="*/ 221 h 234"/>
                <a:gd name="T24" fmla="*/ 51 w 205"/>
                <a:gd name="T25" fmla="*/ 234 h 234"/>
                <a:gd name="T26" fmla="*/ 153 w 205"/>
                <a:gd name="T27" fmla="*/ 234 h 234"/>
                <a:gd name="T28" fmla="*/ 168 w 205"/>
                <a:gd name="T29" fmla="*/ 221 h 234"/>
                <a:gd name="T30" fmla="*/ 183 w 205"/>
                <a:gd name="T31" fmla="*/ 89 h 234"/>
                <a:gd name="T32" fmla="*/ 182 w 205"/>
                <a:gd name="T33" fmla="*/ 88 h 234"/>
                <a:gd name="T34" fmla="*/ 190 w 205"/>
                <a:gd name="T35" fmla="*/ 88 h 234"/>
                <a:gd name="T36" fmla="*/ 205 w 205"/>
                <a:gd name="T37" fmla="*/ 73 h 234"/>
                <a:gd name="T38" fmla="*/ 205 w 205"/>
                <a:gd name="T39" fmla="*/ 51 h 234"/>
                <a:gd name="T40" fmla="*/ 191 w 205"/>
                <a:gd name="T41" fmla="*/ 37 h 234"/>
                <a:gd name="T42" fmla="*/ 37 w 205"/>
                <a:gd name="T43" fmla="*/ 14 h 234"/>
                <a:gd name="T44" fmla="*/ 168 w 205"/>
                <a:gd name="T45" fmla="*/ 14 h 234"/>
                <a:gd name="T46" fmla="*/ 175 w 205"/>
                <a:gd name="T47" fmla="*/ 36 h 234"/>
                <a:gd name="T48" fmla="*/ 29 w 205"/>
                <a:gd name="T49" fmla="*/ 36 h 234"/>
                <a:gd name="T50" fmla="*/ 37 w 205"/>
                <a:gd name="T51" fmla="*/ 14 h 234"/>
                <a:gd name="T52" fmla="*/ 51 w 205"/>
                <a:gd name="T53" fmla="*/ 219 h 234"/>
                <a:gd name="T54" fmla="*/ 49 w 205"/>
                <a:gd name="T55" fmla="*/ 197 h 234"/>
                <a:gd name="T56" fmla="*/ 156 w 205"/>
                <a:gd name="T57" fmla="*/ 197 h 234"/>
                <a:gd name="T58" fmla="*/ 153 w 205"/>
                <a:gd name="T59" fmla="*/ 219 h 234"/>
                <a:gd name="T60" fmla="*/ 51 w 205"/>
                <a:gd name="T61" fmla="*/ 219 h 234"/>
                <a:gd name="T62" fmla="*/ 157 w 205"/>
                <a:gd name="T63" fmla="*/ 190 h 234"/>
                <a:gd name="T64" fmla="*/ 48 w 205"/>
                <a:gd name="T65" fmla="*/ 190 h 234"/>
                <a:gd name="T66" fmla="*/ 40 w 205"/>
                <a:gd name="T67" fmla="*/ 117 h 234"/>
                <a:gd name="T68" fmla="*/ 165 w 205"/>
                <a:gd name="T69" fmla="*/ 117 h 234"/>
                <a:gd name="T70" fmla="*/ 157 w 205"/>
                <a:gd name="T71" fmla="*/ 190 h 234"/>
                <a:gd name="T72" fmla="*/ 166 w 205"/>
                <a:gd name="T73" fmla="*/ 109 h 234"/>
                <a:gd name="T74" fmla="*/ 39 w 205"/>
                <a:gd name="T75" fmla="*/ 109 h 234"/>
                <a:gd name="T76" fmla="*/ 37 w 205"/>
                <a:gd name="T77" fmla="*/ 88 h 234"/>
                <a:gd name="T78" fmla="*/ 168 w 205"/>
                <a:gd name="T79" fmla="*/ 88 h 234"/>
                <a:gd name="T80" fmla="*/ 166 w 205"/>
                <a:gd name="T81" fmla="*/ 109 h 234"/>
                <a:gd name="T82" fmla="*/ 190 w 205"/>
                <a:gd name="T83" fmla="*/ 73 h 234"/>
                <a:gd name="T84" fmla="*/ 15 w 205"/>
                <a:gd name="T85" fmla="*/ 73 h 234"/>
                <a:gd name="T86" fmla="*/ 15 w 205"/>
                <a:gd name="T87" fmla="*/ 51 h 234"/>
                <a:gd name="T88" fmla="*/ 190 w 205"/>
                <a:gd name="T89" fmla="*/ 51 h 234"/>
                <a:gd name="T90" fmla="*/ 190 w 205"/>
                <a:gd name="T91" fmla="*/ 7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5" h="234">
                  <a:moveTo>
                    <a:pt x="191" y="37"/>
                  </a:moveTo>
                  <a:cubicBezTo>
                    <a:pt x="182" y="10"/>
                    <a:pt x="182" y="10"/>
                    <a:pt x="182" y="10"/>
                  </a:cubicBezTo>
                  <a:cubicBezTo>
                    <a:pt x="180" y="4"/>
                    <a:pt x="174" y="0"/>
                    <a:pt x="168" y="0"/>
                  </a:cubicBezTo>
                  <a:cubicBezTo>
                    <a:pt x="37" y="0"/>
                    <a:pt x="37" y="0"/>
                    <a:pt x="37" y="0"/>
                  </a:cubicBezTo>
                  <a:cubicBezTo>
                    <a:pt x="30" y="0"/>
                    <a:pt x="25" y="4"/>
                    <a:pt x="23" y="10"/>
                  </a:cubicBezTo>
                  <a:cubicBezTo>
                    <a:pt x="14" y="37"/>
                    <a:pt x="14" y="37"/>
                    <a:pt x="14" y="37"/>
                  </a:cubicBezTo>
                  <a:cubicBezTo>
                    <a:pt x="6" y="37"/>
                    <a:pt x="0" y="43"/>
                    <a:pt x="0" y="51"/>
                  </a:cubicBezTo>
                  <a:cubicBezTo>
                    <a:pt x="0" y="73"/>
                    <a:pt x="0" y="73"/>
                    <a:pt x="0" y="73"/>
                  </a:cubicBezTo>
                  <a:cubicBezTo>
                    <a:pt x="0" y="81"/>
                    <a:pt x="7" y="88"/>
                    <a:pt x="15" y="88"/>
                  </a:cubicBezTo>
                  <a:cubicBezTo>
                    <a:pt x="22" y="88"/>
                    <a:pt x="22" y="88"/>
                    <a:pt x="22" y="88"/>
                  </a:cubicBezTo>
                  <a:cubicBezTo>
                    <a:pt x="22" y="88"/>
                    <a:pt x="22" y="89"/>
                    <a:pt x="22" y="89"/>
                  </a:cubicBezTo>
                  <a:cubicBezTo>
                    <a:pt x="37" y="221"/>
                    <a:pt x="37" y="221"/>
                    <a:pt x="37" y="221"/>
                  </a:cubicBezTo>
                  <a:cubicBezTo>
                    <a:pt x="37" y="228"/>
                    <a:pt x="44" y="234"/>
                    <a:pt x="51" y="234"/>
                  </a:cubicBezTo>
                  <a:cubicBezTo>
                    <a:pt x="153" y="234"/>
                    <a:pt x="153" y="234"/>
                    <a:pt x="153" y="234"/>
                  </a:cubicBezTo>
                  <a:cubicBezTo>
                    <a:pt x="161" y="234"/>
                    <a:pt x="167" y="228"/>
                    <a:pt x="168" y="221"/>
                  </a:cubicBezTo>
                  <a:cubicBezTo>
                    <a:pt x="183" y="89"/>
                    <a:pt x="183" y="89"/>
                    <a:pt x="183" y="89"/>
                  </a:cubicBezTo>
                  <a:cubicBezTo>
                    <a:pt x="183" y="89"/>
                    <a:pt x="182" y="88"/>
                    <a:pt x="182" y="88"/>
                  </a:cubicBezTo>
                  <a:cubicBezTo>
                    <a:pt x="190" y="88"/>
                    <a:pt x="190" y="88"/>
                    <a:pt x="190" y="88"/>
                  </a:cubicBezTo>
                  <a:cubicBezTo>
                    <a:pt x="198" y="88"/>
                    <a:pt x="205" y="81"/>
                    <a:pt x="205" y="73"/>
                  </a:cubicBezTo>
                  <a:cubicBezTo>
                    <a:pt x="205" y="51"/>
                    <a:pt x="205" y="51"/>
                    <a:pt x="205" y="51"/>
                  </a:cubicBezTo>
                  <a:cubicBezTo>
                    <a:pt x="205" y="43"/>
                    <a:pt x="198" y="37"/>
                    <a:pt x="191" y="37"/>
                  </a:cubicBezTo>
                  <a:close/>
                  <a:moveTo>
                    <a:pt x="37" y="14"/>
                  </a:moveTo>
                  <a:cubicBezTo>
                    <a:pt x="168" y="14"/>
                    <a:pt x="168" y="14"/>
                    <a:pt x="168" y="14"/>
                  </a:cubicBezTo>
                  <a:cubicBezTo>
                    <a:pt x="175" y="36"/>
                    <a:pt x="175" y="36"/>
                    <a:pt x="175" y="36"/>
                  </a:cubicBezTo>
                  <a:cubicBezTo>
                    <a:pt x="29" y="36"/>
                    <a:pt x="29" y="36"/>
                    <a:pt x="29" y="36"/>
                  </a:cubicBezTo>
                  <a:lnTo>
                    <a:pt x="37" y="14"/>
                  </a:lnTo>
                  <a:close/>
                  <a:moveTo>
                    <a:pt x="51" y="219"/>
                  </a:moveTo>
                  <a:cubicBezTo>
                    <a:pt x="49" y="197"/>
                    <a:pt x="49" y="197"/>
                    <a:pt x="49" y="197"/>
                  </a:cubicBezTo>
                  <a:cubicBezTo>
                    <a:pt x="156" y="197"/>
                    <a:pt x="156" y="197"/>
                    <a:pt x="156" y="197"/>
                  </a:cubicBezTo>
                  <a:cubicBezTo>
                    <a:pt x="153" y="219"/>
                    <a:pt x="153" y="219"/>
                    <a:pt x="153" y="219"/>
                  </a:cubicBezTo>
                  <a:lnTo>
                    <a:pt x="51" y="219"/>
                  </a:lnTo>
                  <a:close/>
                  <a:moveTo>
                    <a:pt x="157" y="190"/>
                  </a:moveTo>
                  <a:cubicBezTo>
                    <a:pt x="48" y="190"/>
                    <a:pt x="48" y="190"/>
                    <a:pt x="48" y="190"/>
                  </a:cubicBezTo>
                  <a:cubicBezTo>
                    <a:pt x="40" y="117"/>
                    <a:pt x="40" y="117"/>
                    <a:pt x="40" y="117"/>
                  </a:cubicBezTo>
                  <a:cubicBezTo>
                    <a:pt x="165" y="117"/>
                    <a:pt x="165" y="117"/>
                    <a:pt x="165" y="117"/>
                  </a:cubicBezTo>
                  <a:lnTo>
                    <a:pt x="157" y="190"/>
                  </a:lnTo>
                  <a:close/>
                  <a:moveTo>
                    <a:pt x="166" y="109"/>
                  </a:moveTo>
                  <a:cubicBezTo>
                    <a:pt x="39" y="109"/>
                    <a:pt x="39" y="109"/>
                    <a:pt x="39" y="109"/>
                  </a:cubicBezTo>
                  <a:cubicBezTo>
                    <a:pt x="37" y="88"/>
                    <a:pt x="37" y="88"/>
                    <a:pt x="37" y="88"/>
                  </a:cubicBezTo>
                  <a:cubicBezTo>
                    <a:pt x="168" y="88"/>
                    <a:pt x="168" y="88"/>
                    <a:pt x="168" y="88"/>
                  </a:cubicBezTo>
                  <a:lnTo>
                    <a:pt x="166" y="109"/>
                  </a:lnTo>
                  <a:close/>
                  <a:moveTo>
                    <a:pt x="190" y="73"/>
                  </a:moveTo>
                  <a:cubicBezTo>
                    <a:pt x="15" y="73"/>
                    <a:pt x="15" y="73"/>
                    <a:pt x="15" y="73"/>
                  </a:cubicBezTo>
                  <a:cubicBezTo>
                    <a:pt x="15" y="51"/>
                    <a:pt x="15" y="51"/>
                    <a:pt x="15" y="51"/>
                  </a:cubicBezTo>
                  <a:cubicBezTo>
                    <a:pt x="190" y="51"/>
                    <a:pt x="190" y="51"/>
                    <a:pt x="190" y="51"/>
                  </a:cubicBezTo>
                  <a:lnTo>
                    <a:pt x="190" y="73"/>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grpSp>
        <p:nvGrpSpPr>
          <p:cNvPr id="11" name="Group 10"/>
          <p:cNvGrpSpPr/>
          <p:nvPr/>
        </p:nvGrpSpPr>
        <p:grpSpPr>
          <a:xfrm>
            <a:off x="1440490" y="6122415"/>
            <a:ext cx="4754232" cy="1600410"/>
            <a:chOff x="1440490" y="6122415"/>
            <a:chExt cx="4754232" cy="1600410"/>
          </a:xfrm>
        </p:grpSpPr>
        <p:sp>
          <p:nvSpPr>
            <p:cNvPr id="60" name="Oval 59"/>
            <p:cNvSpPr/>
            <p:nvPr/>
          </p:nvSpPr>
          <p:spPr>
            <a:xfrm>
              <a:off x="4882270" y="6345215"/>
              <a:ext cx="1312452" cy="1312794"/>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61" name="TextBox 60"/>
            <p:cNvSpPr txBox="1"/>
            <p:nvPr/>
          </p:nvSpPr>
          <p:spPr>
            <a:xfrm>
              <a:off x="1440490" y="6122415"/>
              <a:ext cx="3218980" cy="1600410"/>
            </a:xfrm>
            <a:prstGeom prst="rect">
              <a:avLst/>
            </a:prstGeom>
            <a:noFill/>
          </p:spPr>
          <p:txBody>
            <a:bodyPr wrap="square" lIns="0" tIns="121892" rIns="0" bIns="0" rtlCol="0">
              <a:spAutoFit/>
            </a:bodyPr>
            <a:lstStyle/>
            <a:p>
              <a:pPr algn="r"/>
              <a:r>
                <a:rPr lang="en-US" sz="3000" b="1" dirty="0">
                  <a:solidFill>
                    <a:schemeClr val="tx2"/>
                  </a:solidFill>
                  <a:latin typeface="Lato"/>
                  <a:cs typeface="Lato"/>
                </a:rPr>
                <a:t>Research</a:t>
              </a:r>
            </a:p>
            <a:p>
              <a:pPr algn="r"/>
              <a:r>
                <a:rPr lang="en-US" sz="2200" dirty="0">
                  <a:latin typeface="Calibri Light"/>
                  <a:cs typeface="Calibri Light"/>
                </a:rPr>
                <a:t>Lorem ipsum dolor sit amet,consectetur adipisicing elit, sed do eiusmod tempor</a:t>
              </a:r>
            </a:p>
          </p:txBody>
        </p:sp>
        <p:grpSp>
          <p:nvGrpSpPr>
            <p:cNvPr id="71" name="Group 70"/>
            <p:cNvGrpSpPr/>
            <p:nvPr/>
          </p:nvGrpSpPr>
          <p:grpSpPr>
            <a:xfrm>
              <a:off x="5300707" y="6639399"/>
              <a:ext cx="512033" cy="748658"/>
              <a:chOff x="527333" y="1217552"/>
              <a:chExt cx="175409" cy="256405"/>
            </a:xfrm>
            <a:solidFill>
              <a:schemeClr val="bg1"/>
            </a:solidFill>
          </p:grpSpPr>
          <p:sp>
            <p:nvSpPr>
              <p:cNvPr id="72" name="Freeform 79"/>
              <p:cNvSpPr>
                <a:spLocks noEditPoints="1"/>
              </p:cNvSpPr>
              <p:nvPr/>
            </p:nvSpPr>
            <p:spPr bwMode="auto">
              <a:xfrm>
                <a:off x="527333" y="1217552"/>
                <a:ext cx="175409" cy="256405"/>
              </a:xfrm>
              <a:custGeom>
                <a:avLst/>
                <a:gdLst>
                  <a:gd name="T0" fmla="*/ 80 w 160"/>
                  <a:gd name="T1" fmla="*/ 0 h 234"/>
                  <a:gd name="T2" fmla="*/ 0 w 160"/>
                  <a:gd name="T3" fmla="*/ 81 h 234"/>
                  <a:gd name="T4" fmla="*/ 36 w 160"/>
                  <a:gd name="T5" fmla="*/ 169 h 234"/>
                  <a:gd name="T6" fmla="*/ 80 w 160"/>
                  <a:gd name="T7" fmla="*/ 234 h 234"/>
                  <a:gd name="T8" fmla="*/ 123 w 160"/>
                  <a:gd name="T9" fmla="*/ 169 h 234"/>
                  <a:gd name="T10" fmla="*/ 160 w 160"/>
                  <a:gd name="T11" fmla="*/ 81 h 234"/>
                  <a:gd name="T12" fmla="*/ 80 w 160"/>
                  <a:gd name="T13" fmla="*/ 0 h 234"/>
                  <a:gd name="T14" fmla="*/ 99 w 160"/>
                  <a:gd name="T15" fmla="*/ 199 h 234"/>
                  <a:gd name="T16" fmla="*/ 63 w 160"/>
                  <a:gd name="T17" fmla="*/ 203 h 234"/>
                  <a:gd name="T18" fmla="*/ 58 w 160"/>
                  <a:gd name="T19" fmla="*/ 190 h 234"/>
                  <a:gd name="T20" fmla="*/ 58 w 160"/>
                  <a:gd name="T21" fmla="*/ 189 h 234"/>
                  <a:gd name="T22" fmla="*/ 103 w 160"/>
                  <a:gd name="T23" fmla="*/ 184 h 234"/>
                  <a:gd name="T24" fmla="*/ 101 w 160"/>
                  <a:gd name="T25" fmla="*/ 190 h 234"/>
                  <a:gd name="T26" fmla="*/ 99 w 160"/>
                  <a:gd name="T27" fmla="*/ 199 h 234"/>
                  <a:gd name="T28" fmla="*/ 56 w 160"/>
                  <a:gd name="T29" fmla="*/ 182 h 234"/>
                  <a:gd name="T30" fmla="*/ 52 w 160"/>
                  <a:gd name="T31" fmla="*/ 168 h 234"/>
                  <a:gd name="T32" fmla="*/ 108 w 160"/>
                  <a:gd name="T33" fmla="*/ 168 h 234"/>
                  <a:gd name="T34" fmla="*/ 106 w 160"/>
                  <a:gd name="T35" fmla="*/ 176 h 234"/>
                  <a:gd name="T36" fmla="*/ 56 w 160"/>
                  <a:gd name="T37" fmla="*/ 182 h 234"/>
                  <a:gd name="T38" fmla="*/ 80 w 160"/>
                  <a:gd name="T39" fmla="*/ 220 h 234"/>
                  <a:gd name="T40" fmla="*/ 65 w 160"/>
                  <a:gd name="T41" fmla="*/ 210 h 234"/>
                  <a:gd name="T42" fmla="*/ 96 w 160"/>
                  <a:gd name="T43" fmla="*/ 207 h 234"/>
                  <a:gd name="T44" fmla="*/ 80 w 160"/>
                  <a:gd name="T45" fmla="*/ 220 h 234"/>
                  <a:gd name="T46" fmla="*/ 114 w 160"/>
                  <a:gd name="T47" fmla="*/ 154 h 234"/>
                  <a:gd name="T48" fmla="*/ 46 w 160"/>
                  <a:gd name="T49" fmla="*/ 154 h 234"/>
                  <a:gd name="T50" fmla="*/ 34 w 160"/>
                  <a:gd name="T51" fmla="*/ 130 h 234"/>
                  <a:gd name="T52" fmla="*/ 14 w 160"/>
                  <a:gd name="T53" fmla="*/ 81 h 234"/>
                  <a:gd name="T54" fmla="*/ 80 w 160"/>
                  <a:gd name="T55" fmla="*/ 15 h 234"/>
                  <a:gd name="T56" fmla="*/ 146 w 160"/>
                  <a:gd name="T57" fmla="*/ 81 h 234"/>
                  <a:gd name="T58" fmla="*/ 126 w 160"/>
                  <a:gd name="T59" fmla="*/ 130 h 234"/>
                  <a:gd name="T60" fmla="*/ 114 w 160"/>
                  <a:gd name="T61" fmla="*/ 1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0" h="234">
                    <a:moveTo>
                      <a:pt x="80" y="0"/>
                    </a:moveTo>
                    <a:cubicBezTo>
                      <a:pt x="35" y="0"/>
                      <a:pt x="0" y="36"/>
                      <a:pt x="0" y="81"/>
                    </a:cubicBezTo>
                    <a:cubicBezTo>
                      <a:pt x="0" y="110"/>
                      <a:pt x="26" y="141"/>
                      <a:pt x="36" y="169"/>
                    </a:cubicBezTo>
                    <a:cubicBezTo>
                      <a:pt x="51" y="210"/>
                      <a:pt x="49" y="234"/>
                      <a:pt x="80" y="234"/>
                    </a:cubicBezTo>
                    <a:cubicBezTo>
                      <a:pt x="111" y="234"/>
                      <a:pt x="109" y="210"/>
                      <a:pt x="123" y="169"/>
                    </a:cubicBezTo>
                    <a:cubicBezTo>
                      <a:pt x="133" y="142"/>
                      <a:pt x="160" y="110"/>
                      <a:pt x="160" y="81"/>
                    </a:cubicBezTo>
                    <a:cubicBezTo>
                      <a:pt x="160" y="36"/>
                      <a:pt x="124" y="0"/>
                      <a:pt x="80" y="0"/>
                    </a:cubicBezTo>
                    <a:close/>
                    <a:moveTo>
                      <a:pt x="99" y="199"/>
                    </a:moveTo>
                    <a:cubicBezTo>
                      <a:pt x="63" y="203"/>
                      <a:pt x="63" y="203"/>
                      <a:pt x="63" y="203"/>
                    </a:cubicBezTo>
                    <a:cubicBezTo>
                      <a:pt x="61" y="200"/>
                      <a:pt x="60" y="195"/>
                      <a:pt x="58" y="190"/>
                    </a:cubicBezTo>
                    <a:cubicBezTo>
                      <a:pt x="58" y="190"/>
                      <a:pt x="58" y="189"/>
                      <a:pt x="58" y="189"/>
                    </a:cubicBezTo>
                    <a:cubicBezTo>
                      <a:pt x="103" y="184"/>
                      <a:pt x="103" y="184"/>
                      <a:pt x="103" y="184"/>
                    </a:cubicBezTo>
                    <a:cubicBezTo>
                      <a:pt x="103" y="186"/>
                      <a:pt x="102" y="188"/>
                      <a:pt x="101" y="190"/>
                    </a:cubicBezTo>
                    <a:cubicBezTo>
                      <a:pt x="100" y="193"/>
                      <a:pt x="100" y="196"/>
                      <a:pt x="99" y="199"/>
                    </a:cubicBezTo>
                    <a:close/>
                    <a:moveTo>
                      <a:pt x="56" y="182"/>
                    </a:moveTo>
                    <a:cubicBezTo>
                      <a:pt x="55" y="178"/>
                      <a:pt x="53" y="173"/>
                      <a:pt x="52" y="168"/>
                    </a:cubicBezTo>
                    <a:cubicBezTo>
                      <a:pt x="108" y="168"/>
                      <a:pt x="108" y="168"/>
                      <a:pt x="108" y="168"/>
                    </a:cubicBezTo>
                    <a:cubicBezTo>
                      <a:pt x="107" y="171"/>
                      <a:pt x="106" y="174"/>
                      <a:pt x="106" y="176"/>
                    </a:cubicBezTo>
                    <a:lnTo>
                      <a:pt x="56" y="182"/>
                    </a:lnTo>
                    <a:close/>
                    <a:moveTo>
                      <a:pt x="80" y="220"/>
                    </a:moveTo>
                    <a:cubicBezTo>
                      <a:pt x="72" y="220"/>
                      <a:pt x="69" y="219"/>
                      <a:pt x="65" y="210"/>
                    </a:cubicBezTo>
                    <a:cubicBezTo>
                      <a:pt x="96" y="207"/>
                      <a:pt x="96" y="207"/>
                      <a:pt x="96" y="207"/>
                    </a:cubicBezTo>
                    <a:cubicBezTo>
                      <a:pt x="92" y="219"/>
                      <a:pt x="88" y="220"/>
                      <a:pt x="80" y="220"/>
                    </a:cubicBezTo>
                    <a:close/>
                    <a:moveTo>
                      <a:pt x="114" y="154"/>
                    </a:moveTo>
                    <a:cubicBezTo>
                      <a:pt x="46" y="154"/>
                      <a:pt x="46" y="154"/>
                      <a:pt x="46" y="154"/>
                    </a:cubicBezTo>
                    <a:cubicBezTo>
                      <a:pt x="42" y="146"/>
                      <a:pt x="38" y="138"/>
                      <a:pt x="34" y="130"/>
                    </a:cubicBezTo>
                    <a:cubicBezTo>
                      <a:pt x="24" y="113"/>
                      <a:pt x="14" y="96"/>
                      <a:pt x="14" y="81"/>
                    </a:cubicBezTo>
                    <a:cubicBezTo>
                      <a:pt x="14" y="45"/>
                      <a:pt x="44" y="15"/>
                      <a:pt x="80" y="15"/>
                    </a:cubicBezTo>
                    <a:cubicBezTo>
                      <a:pt x="116" y="15"/>
                      <a:pt x="146" y="45"/>
                      <a:pt x="146" y="81"/>
                    </a:cubicBezTo>
                    <a:cubicBezTo>
                      <a:pt x="146" y="96"/>
                      <a:pt x="136" y="113"/>
                      <a:pt x="126" y="130"/>
                    </a:cubicBezTo>
                    <a:cubicBezTo>
                      <a:pt x="122" y="138"/>
                      <a:pt x="118" y="146"/>
                      <a:pt x="114"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3" name="Freeform 80"/>
              <p:cNvSpPr>
                <a:spLocks/>
              </p:cNvSpPr>
              <p:nvPr/>
            </p:nvSpPr>
            <p:spPr bwMode="auto">
              <a:xfrm>
                <a:off x="566675" y="1258276"/>
                <a:ext cx="52762" cy="51373"/>
              </a:xfrm>
              <a:custGeom>
                <a:avLst/>
                <a:gdLst>
                  <a:gd name="T0" fmla="*/ 44 w 48"/>
                  <a:gd name="T1" fmla="*/ 0 h 47"/>
                  <a:gd name="T2" fmla="*/ 0 w 48"/>
                  <a:gd name="T3" fmla="*/ 44 h 47"/>
                  <a:gd name="T4" fmla="*/ 4 w 48"/>
                  <a:gd name="T5" fmla="*/ 47 h 47"/>
                  <a:gd name="T6" fmla="*/ 7 w 48"/>
                  <a:gd name="T7" fmla="*/ 44 h 47"/>
                  <a:gd name="T8" fmla="*/ 44 w 48"/>
                  <a:gd name="T9" fmla="*/ 7 h 47"/>
                  <a:gd name="T10" fmla="*/ 48 w 48"/>
                  <a:gd name="T11" fmla="*/ 4 h 47"/>
                  <a:gd name="T12" fmla="*/ 44 w 48"/>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4" y="0"/>
                    </a:moveTo>
                    <a:cubicBezTo>
                      <a:pt x="20" y="0"/>
                      <a:pt x="0" y="20"/>
                      <a:pt x="0" y="44"/>
                    </a:cubicBezTo>
                    <a:cubicBezTo>
                      <a:pt x="0" y="46"/>
                      <a:pt x="2" y="47"/>
                      <a:pt x="4" y="47"/>
                    </a:cubicBezTo>
                    <a:cubicBezTo>
                      <a:pt x="6" y="47"/>
                      <a:pt x="7" y="46"/>
                      <a:pt x="7" y="44"/>
                    </a:cubicBezTo>
                    <a:cubicBezTo>
                      <a:pt x="7" y="24"/>
                      <a:pt x="24" y="7"/>
                      <a:pt x="44" y="7"/>
                    </a:cubicBezTo>
                    <a:cubicBezTo>
                      <a:pt x="46" y="7"/>
                      <a:pt x="48" y="6"/>
                      <a:pt x="48" y="4"/>
                    </a:cubicBezTo>
                    <a:cubicBezTo>
                      <a:pt x="48" y="2"/>
                      <a:pt x="46" y="0"/>
                      <a:pt x="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10" name="Group 9"/>
          <p:cNvGrpSpPr/>
          <p:nvPr/>
        </p:nvGrpSpPr>
        <p:grpSpPr>
          <a:xfrm>
            <a:off x="1402580" y="3231410"/>
            <a:ext cx="4796631" cy="1600410"/>
            <a:chOff x="1402580" y="3231410"/>
            <a:chExt cx="4796631" cy="1600410"/>
          </a:xfrm>
        </p:grpSpPr>
        <p:sp>
          <p:nvSpPr>
            <p:cNvPr id="58" name="Oval 57"/>
            <p:cNvSpPr/>
            <p:nvPr/>
          </p:nvSpPr>
          <p:spPr>
            <a:xfrm>
              <a:off x="4886759" y="3429355"/>
              <a:ext cx="1312452" cy="131279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59" name="TextBox 58"/>
            <p:cNvSpPr txBox="1"/>
            <p:nvPr/>
          </p:nvSpPr>
          <p:spPr>
            <a:xfrm>
              <a:off x="1402580" y="3231410"/>
              <a:ext cx="3218980" cy="1600410"/>
            </a:xfrm>
            <a:prstGeom prst="rect">
              <a:avLst/>
            </a:prstGeom>
            <a:noFill/>
          </p:spPr>
          <p:txBody>
            <a:bodyPr wrap="square" lIns="0" tIns="121892" rIns="0" bIns="0" rtlCol="0">
              <a:spAutoFit/>
            </a:bodyPr>
            <a:lstStyle/>
            <a:p>
              <a:pPr algn="r"/>
              <a:r>
                <a:rPr lang="en-US" sz="3000" b="1" dirty="0">
                  <a:solidFill>
                    <a:schemeClr val="tx2"/>
                  </a:solidFill>
                  <a:latin typeface="Lato"/>
                  <a:cs typeface="Lato"/>
                </a:rPr>
                <a:t>Communication</a:t>
              </a:r>
            </a:p>
            <a:p>
              <a:pPr algn="r"/>
              <a:r>
                <a:rPr lang="en-US" sz="2200" dirty="0">
                  <a:latin typeface="Calibri Light"/>
                  <a:cs typeface="Calibri Light"/>
                </a:rPr>
                <a:t>Lorem ipsum dolor sit amet,consectetur adipisicing elit, sed do eiusmod tempor</a:t>
              </a:r>
            </a:p>
          </p:txBody>
        </p:sp>
        <p:grpSp>
          <p:nvGrpSpPr>
            <p:cNvPr id="74" name="Group 73"/>
            <p:cNvGrpSpPr/>
            <p:nvPr/>
          </p:nvGrpSpPr>
          <p:grpSpPr>
            <a:xfrm>
              <a:off x="5171682" y="3744348"/>
              <a:ext cx="749817" cy="631088"/>
              <a:chOff x="1511296" y="730196"/>
              <a:chExt cx="256867" cy="216138"/>
            </a:xfrm>
            <a:solidFill>
              <a:schemeClr val="bg1"/>
            </a:solidFill>
          </p:grpSpPr>
          <p:sp>
            <p:nvSpPr>
              <p:cNvPr id="75" name="Freeform 81"/>
              <p:cNvSpPr>
                <a:spLocks noEditPoints="1"/>
              </p:cNvSpPr>
              <p:nvPr/>
            </p:nvSpPr>
            <p:spPr bwMode="auto">
              <a:xfrm>
                <a:off x="1575166" y="786197"/>
                <a:ext cx="128202" cy="128202"/>
              </a:xfrm>
              <a:custGeom>
                <a:avLst/>
                <a:gdLst>
                  <a:gd name="T0" fmla="*/ 59 w 117"/>
                  <a:gd name="T1" fmla="*/ 0 h 117"/>
                  <a:gd name="T2" fmla="*/ 0 w 117"/>
                  <a:gd name="T3" fmla="*/ 58 h 117"/>
                  <a:gd name="T4" fmla="*/ 59 w 117"/>
                  <a:gd name="T5" fmla="*/ 117 h 117"/>
                  <a:gd name="T6" fmla="*/ 117 w 117"/>
                  <a:gd name="T7" fmla="*/ 58 h 117"/>
                  <a:gd name="T8" fmla="*/ 59 w 117"/>
                  <a:gd name="T9" fmla="*/ 0 h 117"/>
                  <a:gd name="T10" fmla="*/ 92 w 117"/>
                  <a:gd name="T11" fmla="*/ 87 h 117"/>
                  <a:gd name="T12" fmla="*/ 30 w 117"/>
                  <a:gd name="T13" fmla="*/ 92 h 117"/>
                  <a:gd name="T14" fmla="*/ 25 w 117"/>
                  <a:gd name="T15" fmla="*/ 30 h 117"/>
                  <a:gd name="T16" fmla="*/ 87 w 117"/>
                  <a:gd name="T17" fmla="*/ 25 h 117"/>
                  <a:gd name="T18" fmla="*/ 92 w 117"/>
                  <a:gd name="T19" fmla="*/ 8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0"/>
                    </a:moveTo>
                    <a:cubicBezTo>
                      <a:pt x="26" y="0"/>
                      <a:pt x="0" y="26"/>
                      <a:pt x="0" y="58"/>
                    </a:cubicBezTo>
                    <a:cubicBezTo>
                      <a:pt x="0" y="91"/>
                      <a:pt x="26" y="117"/>
                      <a:pt x="59" y="117"/>
                    </a:cubicBezTo>
                    <a:cubicBezTo>
                      <a:pt x="91" y="117"/>
                      <a:pt x="117" y="91"/>
                      <a:pt x="117" y="58"/>
                    </a:cubicBezTo>
                    <a:cubicBezTo>
                      <a:pt x="117" y="26"/>
                      <a:pt x="91" y="0"/>
                      <a:pt x="59" y="0"/>
                    </a:cubicBezTo>
                    <a:close/>
                    <a:moveTo>
                      <a:pt x="92" y="87"/>
                    </a:moveTo>
                    <a:cubicBezTo>
                      <a:pt x="76" y="105"/>
                      <a:pt x="49" y="107"/>
                      <a:pt x="30" y="92"/>
                    </a:cubicBezTo>
                    <a:cubicBezTo>
                      <a:pt x="12" y="76"/>
                      <a:pt x="10" y="48"/>
                      <a:pt x="25" y="30"/>
                    </a:cubicBezTo>
                    <a:cubicBezTo>
                      <a:pt x="41" y="12"/>
                      <a:pt x="69" y="9"/>
                      <a:pt x="87" y="25"/>
                    </a:cubicBezTo>
                    <a:cubicBezTo>
                      <a:pt x="106" y="41"/>
                      <a:pt x="108" y="69"/>
                      <a:pt x="9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6" name="Freeform 82"/>
              <p:cNvSpPr>
                <a:spLocks/>
              </p:cNvSpPr>
              <p:nvPr/>
            </p:nvSpPr>
            <p:spPr bwMode="auto">
              <a:xfrm>
                <a:off x="1608026" y="818132"/>
                <a:ext cx="35175" cy="36100"/>
              </a:xfrm>
              <a:custGeom>
                <a:avLst/>
                <a:gdLst>
                  <a:gd name="T0" fmla="*/ 29 w 32"/>
                  <a:gd name="T1" fmla="*/ 0 h 33"/>
                  <a:gd name="T2" fmla="*/ 0 w 32"/>
                  <a:gd name="T3" fmla="*/ 29 h 33"/>
                  <a:gd name="T4" fmla="*/ 0 w 32"/>
                  <a:gd name="T5" fmla="*/ 29 h 33"/>
                  <a:gd name="T6" fmla="*/ 3 w 32"/>
                  <a:gd name="T7" fmla="*/ 33 h 33"/>
                  <a:gd name="T8" fmla="*/ 7 w 32"/>
                  <a:gd name="T9" fmla="*/ 29 h 33"/>
                  <a:gd name="T10" fmla="*/ 7 w 32"/>
                  <a:gd name="T11" fmla="*/ 29 h 33"/>
                  <a:gd name="T12" fmla="*/ 29 w 32"/>
                  <a:gd name="T13" fmla="*/ 8 h 33"/>
                  <a:gd name="T14" fmla="*/ 32 w 32"/>
                  <a:gd name="T15" fmla="*/ 4 h 33"/>
                  <a:gd name="T16" fmla="*/ 29 w 3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29" y="0"/>
                    </a:moveTo>
                    <a:cubicBezTo>
                      <a:pt x="13" y="0"/>
                      <a:pt x="0" y="13"/>
                      <a:pt x="0" y="29"/>
                    </a:cubicBezTo>
                    <a:cubicBezTo>
                      <a:pt x="0" y="29"/>
                      <a:pt x="0" y="29"/>
                      <a:pt x="0" y="29"/>
                    </a:cubicBezTo>
                    <a:cubicBezTo>
                      <a:pt x="0" y="31"/>
                      <a:pt x="1" y="33"/>
                      <a:pt x="3" y="33"/>
                    </a:cubicBezTo>
                    <a:cubicBezTo>
                      <a:pt x="5" y="33"/>
                      <a:pt x="7" y="31"/>
                      <a:pt x="7" y="29"/>
                    </a:cubicBezTo>
                    <a:cubicBezTo>
                      <a:pt x="7" y="29"/>
                      <a:pt x="7" y="29"/>
                      <a:pt x="7" y="29"/>
                    </a:cubicBezTo>
                    <a:cubicBezTo>
                      <a:pt x="7" y="17"/>
                      <a:pt x="17" y="8"/>
                      <a:pt x="29" y="8"/>
                    </a:cubicBezTo>
                    <a:cubicBezTo>
                      <a:pt x="31" y="8"/>
                      <a:pt x="32" y="6"/>
                      <a:pt x="32" y="4"/>
                    </a:cubicBezTo>
                    <a:cubicBezTo>
                      <a:pt x="32" y="2"/>
                      <a:pt x="31"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7" name="Freeform 83"/>
              <p:cNvSpPr>
                <a:spLocks noEditPoints="1"/>
              </p:cNvSpPr>
              <p:nvPr/>
            </p:nvSpPr>
            <p:spPr bwMode="auto">
              <a:xfrm>
                <a:off x="1511296" y="730196"/>
                <a:ext cx="256867" cy="216138"/>
              </a:xfrm>
              <a:custGeom>
                <a:avLst/>
                <a:gdLst>
                  <a:gd name="T0" fmla="*/ 215 w 234"/>
                  <a:gd name="T1" fmla="*/ 44 h 197"/>
                  <a:gd name="T2" fmla="*/ 184 w 234"/>
                  <a:gd name="T3" fmla="*/ 39 h 197"/>
                  <a:gd name="T4" fmla="*/ 174 w 234"/>
                  <a:gd name="T5" fmla="*/ 14 h 197"/>
                  <a:gd name="T6" fmla="*/ 153 w 234"/>
                  <a:gd name="T7" fmla="*/ 0 h 197"/>
                  <a:gd name="T8" fmla="*/ 80 w 234"/>
                  <a:gd name="T9" fmla="*/ 0 h 197"/>
                  <a:gd name="T10" fmla="*/ 60 w 234"/>
                  <a:gd name="T11" fmla="*/ 14 h 197"/>
                  <a:gd name="T12" fmla="*/ 50 w 234"/>
                  <a:gd name="T13" fmla="*/ 39 h 197"/>
                  <a:gd name="T14" fmla="*/ 18 w 234"/>
                  <a:gd name="T15" fmla="*/ 44 h 197"/>
                  <a:gd name="T16" fmla="*/ 0 w 234"/>
                  <a:gd name="T17" fmla="*/ 66 h 197"/>
                  <a:gd name="T18" fmla="*/ 0 w 234"/>
                  <a:gd name="T19" fmla="*/ 175 h 197"/>
                  <a:gd name="T20" fmla="*/ 22 w 234"/>
                  <a:gd name="T21" fmla="*/ 197 h 197"/>
                  <a:gd name="T22" fmla="*/ 212 w 234"/>
                  <a:gd name="T23" fmla="*/ 197 h 197"/>
                  <a:gd name="T24" fmla="*/ 234 w 234"/>
                  <a:gd name="T25" fmla="*/ 175 h 197"/>
                  <a:gd name="T26" fmla="*/ 234 w 234"/>
                  <a:gd name="T27" fmla="*/ 66 h 197"/>
                  <a:gd name="T28" fmla="*/ 215 w 234"/>
                  <a:gd name="T29" fmla="*/ 44 h 197"/>
                  <a:gd name="T30" fmla="*/ 219 w 234"/>
                  <a:gd name="T31" fmla="*/ 175 h 197"/>
                  <a:gd name="T32" fmla="*/ 212 w 234"/>
                  <a:gd name="T33" fmla="*/ 182 h 197"/>
                  <a:gd name="T34" fmla="*/ 22 w 234"/>
                  <a:gd name="T35" fmla="*/ 182 h 197"/>
                  <a:gd name="T36" fmla="*/ 14 w 234"/>
                  <a:gd name="T37" fmla="*/ 175 h 197"/>
                  <a:gd name="T38" fmla="*/ 14 w 234"/>
                  <a:gd name="T39" fmla="*/ 66 h 197"/>
                  <a:gd name="T40" fmla="*/ 21 w 234"/>
                  <a:gd name="T41" fmla="*/ 58 h 197"/>
                  <a:gd name="T42" fmla="*/ 60 w 234"/>
                  <a:gd name="T43" fmla="*/ 52 h 197"/>
                  <a:gd name="T44" fmla="*/ 73 w 234"/>
                  <a:gd name="T45" fmla="*/ 19 h 197"/>
                  <a:gd name="T46" fmla="*/ 80 w 234"/>
                  <a:gd name="T47" fmla="*/ 15 h 197"/>
                  <a:gd name="T48" fmla="*/ 153 w 234"/>
                  <a:gd name="T49" fmla="*/ 15 h 197"/>
                  <a:gd name="T50" fmla="*/ 160 w 234"/>
                  <a:gd name="T51" fmla="*/ 19 h 197"/>
                  <a:gd name="T52" fmla="*/ 173 w 234"/>
                  <a:gd name="T53" fmla="*/ 52 h 197"/>
                  <a:gd name="T54" fmla="*/ 213 w 234"/>
                  <a:gd name="T55" fmla="*/ 58 h 197"/>
                  <a:gd name="T56" fmla="*/ 219 w 234"/>
                  <a:gd name="T57" fmla="*/ 66 h 197"/>
                  <a:gd name="T58" fmla="*/ 219 w 234"/>
                  <a:gd name="T59" fmla="*/ 1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197">
                    <a:moveTo>
                      <a:pt x="215" y="44"/>
                    </a:moveTo>
                    <a:cubicBezTo>
                      <a:pt x="184" y="39"/>
                      <a:pt x="184" y="39"/>
                      <a:pt x="184" y="39"/>
                    </a:cubicBezTo>
                    <a:cubicBezTo>
                      <a:pt x="174" y="14"/>
                      <a:pt x="174" y="14"/>
                      <a:pt x="174" y="14"/>
                    </a:cubicBezTo>
                    <a:cubicBezTo>
                      <a:pt x="170" y="5"/>
                      <a:pt x="162" y="0"/>
                      <a:pt x="153" y="0"/>
                    </a:cubicBezTo>
                    <a:cubicBezTo>
                      <a:pt x="80" y="0"/>
                      <a:pt x="80" y="0"/>
                      <a:pt x="80" y="0"/>
                    </a:cubicBezTo>
                    <a:cubicBezTo>
                      <a:pt x="71" y="0"/>
                      <a:pt x="63" y="5"/>
                      <a:pt x="60" y="14"/>
                    </a:cubicBezTo>
                    <a:cubicBezTo>
                      <a:pt x="50" y="39"/>
                      <a:pt x="50" y="39"/>
                      <a:pt x="50" y="39"/>
                    </a:cubicBezTo>
                    <a:cubicBezTo>
                      <a:pt x="18" y="44"/>
                      <a:pt x="18" y="44"/>
                      <a:pt x="18" y="44"/>
                    </a:cubicBezTo>
                    <a:cubicBezTo>
                      <a:pt x="8" y="46"/>
                      <a:pt x="0" y="55"/>
                      <a:pt x="0" y="66"/>
                    </a:cubicBezTo>
                    <a:cubicBezTo>
                      <a:pt x="0" y="175"/>
                      <a:pt x="0" y="175"/>
                      <a:pt x="0" y="175"/>
                    </a:cubicBezTo>
                    <a:cubicBezTo>
                      <a:pt x="0" y="187"/>
                      <a:pt x="10" y="197"/>
                      <a:pt x="22" y="197"/>
                    </a:cubicBezTo>
                    <a:cubicBezTo>
                      <a:pt x="212" y="197"/>
                      <a:pt x="212" y="197"/>
                      <a:pt x="212" y="197"/>
                    </a:cubicBezTo>
                    <a:cubicBezTo>
                      <a:pt x="224" y="197"/>
                      <a:pt x="234" y="187"/>
                      <a:pt x="234" y="175"/>
                    </a:cubicBezTo>
                    <a:cubicBezTo>
                      <a:pt x="234" y="66"/>
                      <a:pt x="234" y="66"/>
                      <a:pt x="234" y="66"/>
                    </a:cubicBezTo>
                    <a:cubicBezTo>
                      <a:pt x="234" y="55"/>
                      <a:pt x="226" y="46"/>
                      <a:pt x="215" y="44"/>
                    </a:cubicBezTo>
                    <a:close/>
                    <a:moveTo>
                      <a:pt x="219" y="175"/>
                    </a:moveTo>
                    <a:cubicBezTo>
                      <a:pt x="219" y="179"/>
                      <a:pt x="216" y="182"/>
                      <a:pt x="212" y="182"/>
                    </a:cubicBezTo>
                    <a:cubicBezTo>
                      <a:pt x="22" y="182"/>
                      <a:pt x="22" y="182"/>
                      <a:pt x="22" y="182"/>
                    </a:cubicBezTo>
                    <a:cubicBezTo>
                      <a:pt x="18" y="182"/>
                      <a:pt x="14" y="179"/>
                      <a:pt x="14" y="175"/>
                    </a:cubicBezTo>
                    <a:cubicBezTo>
                      <a:pt x="14" y="66"/>
                      <a:pt x="14" y="66"/>
                      <a:pt x="14" y="66"/>
                    </a:cubicBezTo>
                    <a:cubicBezTo>
                      <a:pt x="14" y="62"/>
                      <a:pt x="17" y="59"/>
                      <a:pt x="21" y="58"/>
                    </a:cubicBezTo>
                    <a:cubicBezTo>
                      <a:pt x="60" y="52"/>
                      <a:pt x="60" y="52"/>
                      <a:pt x="60" y="52"/>
                    </a:cubicBezTo>
                    <a:cubicBezTo>
                      <a:pt x="73" y="19"/>
                      <a:pt x="73" y="19"/>
                      <a:pt x="73" y="19"/>
                    </a:cubicBezTo>
                    <a:cubicBezTo>
                      <a:pt x="75" y="16"/>
                      <a:pt x="77" y="15"/>
                      <a:pt x="80" y="15"/>
                    </a:cubicBezTo>
                    <a:cubicBezTo>
                      <a:pt x="153" y="15"/>
                      <a:pt x="153" y="15"/>
                      <a:pt x="153" y="15"/>
                    </a:cubicBezTo>
                    <a:cubicBezTo>
                      <a:pt x="156" y="15"/>
                      <a:pt x="159" y="16"/>
                      <a:pt x="160" y="19"/>
                    </a:cubicBezTo>
                    <a:cubicBezTo>
                      <a:pt x="173" y="52"/>
                      <a:pt x="173" y="52"/>
                      <a:pt x="173" y="52"/>
                    </a:cubicBezTo>
                    <a:cubicBezTo>
                      <a:pt x="213" y="58"/>
                      <a:pt x="213" y="58"/>
                      <a:pt x="213" y="58"/>
                    </a:cubicBezTo>
                    <a:cubicBezTo>
                      <a:pt x="216" y="59"/>
                      <a:pt x="219" y="62"/>
                      <a:pt x="219" y="66"/>
                    </a:cubicBezTo>
                    <a:lnTo>
                      <a:pt x="219"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78" name="그룹 78"/>
          <p:cNvGrpSpPr/>
          <p:nvPr/>
        </p:nvGrpSpPr>
        <p:grpSpPr>
          <a:xfrm>
            <a:off x="8102286" y="3315879"/>
            <a:ext cx="8160776" cy="1368483"/>
            <a:chOff x="4031263" y="1089025"/>
            <a:chExt cx="3061088" cy="513181"/>
          </a:xfrm>
        </p:grpSpPr>
        <p:grpSp>
          <p:nvGrpSpPr>
            <p:cNvPr id="79" name="그룹 81"/>
            <p:cNvGrpSpPr/>
            <p:nvPr/>
          </p:nvGrpSpPr>
          <p:grpSpPr>
            <a:xfrm>
              <a:off x="4031263" y="1089025"/>
              <a:ext cx="3061088" cy="513181"/>
              <a:chOff x="3349626" y="1260475"/>
              <a:chExt cx="2916238" cy="468313"/>
            </a:xfrm>
          </p:grpSpPr>
          <p:sp>
            <p:nvSpPr>
              <p:cNvPr id="81" name="Rectangle 24"/>
              <p:cNvSpPr>
                <a:spLocks noChangeArrowheads="1"/>
              </p:cNvSpPr>
              <p:nvPr/>
            </p:nvSpPr>
            <p:spPr bwMode="auto">
              <a:xfrm>
                <a:off x="3556001" y="1576388"/>
                <a:ext cx="2505075" cy="152400"/>
              </a:xfrm>
              <a:prstGeom prst="rect">
                <a:avLst/>
              </a:prstGeom>
              <a:solidFill>
                <a:schemeClr val="accent1">
                  <a:lumMod val="75000"/>
                  <a:lumOff val="25000"/>
                </a:schemeClr>
              </a:solidFill>
              <a:ln w="6350" cap="rnd"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800"/>
                  </a:spcAft>
                </a:pPr>
                <a:endParaRPr lang="ko-KR" altLang="en-US" sz="3200" b="1" dirty="0">
                  <a:solidFill>
                    <a:srgbClr val="FFFFFF"/>
                  </a:solidFill>
                  <a:latin typeface="Roboto condensed"/>
                  <a:ea typeface="+mj-ea"/>
                  <a:cs typeface="Roboto condensed"/>
                </a:endParaRPr>
              </a:p>
            </p:txBody>
          </p:sp>
          <p:sp>
            <p:nvSpPr>
              <p:cNvPr id="82" name="Freeform 25"/>
              <p:cNvSpPr>
                <a:spLocks/>
              </p:cNvSpPr>
              <p:nvPr/>
            </p:nvSpPr>
            <p:spPr bwMode="auto">
              <a:xfrm>
                <a:off x="3349626" y="1260475"/>
                <a:ext cx="206375" cy="468312"/>
              </a:xfrm>
              <a:custGeom>
                <a:avLst/>
                <a:gdLst>
                  <a:gd name="T0" fmla="*/ 0 w 130"/>
                  <a:gd name="T1" fmla="*/ 0 h 295"/>
                  <a:gd name="T2" fmla="*/ 0 w 130"/>
                  <a:gd name="T3" fmla="*/ 98 h 295"/>
                  <a:gd name="T4" fmla="*/ 130 w 130"/>
                  <a:gd name="T5" fmla="*/ 295 h 295"/>
                  <a:gd name="T6" fmla="*/ 130 w 130"/>
                  <a:gd name="T7" fmla="*/ 199 h 295"/>
                  <a:gd name="T8" fmla="*/ 0 w 130"/>
                  <a:gd name="T9" fmla="*/ 0 h 295"/>
                </a:gdLst>
                <a:ahLst/>
                <a:cxnLst>
                  <a:cxn ang="0">
                    <a:pos x="T0" y="T1"/>
                  </a:cxn>
                  <a:cxn ang="0">
                    <a:pos x="T2" y="T3"/>
                  </a:cxn>
                  <a:cxn ang="0">
                    <a:pos x="T4" y="T5"/>
                  </a:cxn>
                  <a:cxn ang="0">
                    <a:pos x="T6" y="T7"/>
                  </a:cxn>
                  <a:cxn ang="0">
                    <a:pos x="T8" y="T9"/>
                  </a:cxn>
                </a:cxnLst>
                <a:rect l="0" t="0" r="r" b="b"/>
                <a:pathLst>
                  <a:path w="130" h="295">
                    <a:moveTo>
                      <a:pt x="0" y="0"/>
                    </a:moveTo>
                    <a:lnTo>
                      <a:pt x="0" y="98"/>
                    </a:lnTo>
                    <a:lnTo>
                      <a:pt x="130" y="295"/>
                    </a:lnTo>
                    <a:lnTo>
                      <a:pt x="130" y="199"/>
                    </a:lnTo>
                    <a:lnTo>
                      <a:pt x="0" y="0"/>
                    </a:lnTo>
                    <a:close/>
                  </a:path>
                </a:pathLst>
              </a:custGeom>
              <a:solidFill>
                <a:schemeClr val="accent1">
                  <a:lumMod val="90000"/>
                  <a:lumOff val="10000"/>
                </a:schemeClr>
              </a:solidFill>
              <a:ln w="6350" cap="rnd"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800"/>
                  </a:spcAft>
                </a:pPr>
                <a:endParaRPr lang="ko-KR" altLang="en-US" sz="3200" b="1" dirty="0">
                  <a:solidFill>
                    <a:srgbClr val="FFFFFF"/>
                  </a:solidFill>
                  <a:latin typeface="Roboto condensed"/>
                  <a:ea typeface="+mj-ea"/>
                  <a:cs typeface="Roboto condensed"/>
                </a:endParaRPr>
              </a:p>
            </p:txBody>
          </p:sp>
          <p:sp>
            <p:nvSpPr>
              <p:cNvPr id="83" name="Freeform 26"/>
              <p:cNvSpPr>
                <a:spLocks/>
              </p:cNvSpPr>
              <p:nvPr/>
            </p:nvSpPr>
            <p:spPr bwMode="auto">
              <a:xfrm>
                <a:off x="6061076" y="1260475"/>
                <a:ext cx="204788" cy="468312"/>
              </a:xfrm>
              <a:custGeom>
                <a:avLst/>
                <a:gdLst>
                  <a:gd name="T0" fmla="*/ 129 w 129"/>
                  <a:gd name="T1" fmla="*/ 0 h 295"/>
                  <a:gd name="T2" fmla="*/ 129 w 129"/>
                  <a:gd name="T3" fmla="*/ 98 h 295"/>
                  <a:gd name="T4" fmla="*/ 0 w 129"/>
                  <a:gd name="T5" fmla="*/ 295 h 295"/>
                  <a:gd name="T6" fmla="*/ 0 w 129"/>
                  <a:gd name="T7" fmla="*/ 199 h 295"/>
                  <a:gd name="T8" fmla="*/ 129 w 129"/>
                  <a:gd name="T9" fmla="*/ 0 h 295"/>
                </a:gdLst>
                <a:ahLst/>
                <a:cxnLst>
                  <a:cxn ang="0">
                    <a:pos x="T0" y="T1"/>
                  </a:cxn>
                  <a:cxn ang="0">
                    <a:pos x="T2" y="T3"/>
                  </a:cxn>
                  <a:cxn ang="0">
                    <a:pos x="T4" y="T5"/>
                  </a:cxn>
                  <a:cxn ang="0">
                    <a:pos x="T6" y="T7"/>
                  </a:cxn>
                  <a:cxn ang="0">
                    <a:pos x="T8" y="T9"/>
                  </a:cxn>
                </a:cxnLst>
                <a:rect l="0" t="0" r="r" b="b"/>
                <a:pathLst>
                  <a:path w="129" h="295">
                    <a:moveTo>
                      <a:pt x="129" y="0"/>
                    </a:moveTo>
                    <a:lnTo>
                      <a:pt x="129" y="98"/>
                    </a:lnTo>
                    <a:lnTo>
                      <a:pt x="0" y="295"/>
                    </a:lnTo>
                    <a:lnTo>
                      <a:pt x="0" y="199"/>
                    </a:lnTo>
                    <a:lnTo>
                      <a:pt x="129" y="0"/>
                    </a:lnTo>
                    <a:close/>
                  </a:path>
                </a:pathLst>
              </a:custGeom>
              <a:solidFill>
                <a:schemeClr val="accent1">
                  <a:lumMod val="90000"/>
                  <a:lumOff val="10000"/>
                </a:schemeClr>
              </a:solidFill>
              <a:ln w="6350" cap="rnd"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800"/>
                  </a:spcAft>
                </a:pPr>
                <a:endParaRPr lang="ko-KR" altLang="en-US" sz="3200" b="1" dirty="0">
                  <a:solidFill>
                    <a:srgbClr val="FFFFFF"/>
                  </a:solidFill>
                  <a:latin typeface="Roboto condensed"/>
                  <a:ea typeface="+mj-ea"/>
                  <a:cs typeface="Roboto condensed"/>
                </a:endParaRPr>
              </a:p>
            </p:txBody>
          </p:sp>
          <p:sp>
            <p:nvSpPr>
              <p:cNvPr id="84" name="Freeform 41"/>
              <p:cNvSpPr>
                <a:spLocks/>
              </p:cNvSpPr>
              <p:nvPr/>
            </p:nvSpPr>
            <p:spPr bwMode="auto">
              <a:xfrm>
                <a:off x="3349626" y="1260475"/>
                <a:ext cx="2916238" cy="315912"/>
              </a:xfrm>
              <a:custGeom>
                <a:avLst/>
                <a:gdLst>
                  <a:gd name="T0" fmla="*/ 1837 w 1837"/>
                  <a:gd name="T1" fmla="*/ 0 h 199"/>
                  <a:gd name="T2" fmla="*/ 0 w 1837"/>
                  <a:gd name="T3" fmla="*/ 0 h 199"/>
                  <a:gd name="T4" fmla="*/ 130 w 1837"/>
                  <a:gd name="T5" fmla="*/ 199 h 199"/>
                  <a:gd name="T6" fmla="*/ 1708 w 1837"/>
                  <a:gd name="T7" fmla="*/ 199 h 199"/>
                  <a:gd name="T8" fmla="*/ 1837 w 1837"/>
                  <a:gd name="T9" fmla="*/ 0 h 199"/>
                </a:gdLst>
                <a:ahLst/>
                <a:cxnLst>
                  <a:cxn ang="0">
                    <a:pos x="T0" y="T1"/>
                  </a:cxn>
                  <a:cxn ang="0">
                    <a:pos x="T2" y="T3"/>
                  </a:cxn>
                  <a:cxn ang="0">
                    <a:pos x="T4" y="T5"/>
                  </a:cxn>
                  <a:cxn ang="0">
                    <a:pos x="T6" y="T7"/>
                  </a:cxn>
                  <a:cxn ang="0">
                    <a:pos x="T8" y="T9"/>
                  </a:cxn>
                </a:cxnLst>
                <a:rect l="0" t="0" r="r" b="b"/>
                <a:pathLst>
                  <a:path w="1837" h="199">
                    <a:moveTo>
                      <a:pt x="1837" y="0"/>
                    </a:moveTo>
                    <a:lnTo>
                      <a:pt x="0" y="0"/>
                    </a:lnTo>
                    <a:lnTo>
                      <a:pt x="130" y="199"/>
                    </a:lnTo>
                    <a:lnTo>
                      <a:pt x="1708" y="199"/>
                    </a:lnTo>
                    <a:lnTo>
                      <a:pt x="1837" y="0"/>
                    </a:lnTo>
                    <a:close/>
                  </a:path>
                </a:pathLst>
              </a:custGeom>
              <a:solidFill>
                <a:schemeClr val="accent1"/>
              </a:solidFill>
              <a:ln w="6350" cap="rnd"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800"/>
                  </a:spcAft>
                </a:pPr>
                <a:endParaRPr lang="ko-KR" altLang="en-US" sz="3200" b="1" dirty="0">
                  <a:solidFill>
                    <a:srgbClr val="FFFFFF"/>
                  </a:solidFill>
                  <a:latin typeface="Roboto condensed"/>
                  <a:ea typeface="+mj-ea"/>
                  <a:cs typeface="Roboto condensed"/>
                </a:endParaRPr>
              </a:p>
            </p:txBody>
          </p:sp>
        </p:grpSp>
        <p:sp>
          <p:nvSpPr>
            <p:cNvPr id="80" name="TextBox 79"/>
            <p:cNvSpPr txBox="1"/>
            <p:nvPr/>
          </p:nvSpPr>
          <p:spPr>
            <a:xfrm>
              <a:off x="4678363" y="1181884"/>
              <a:ext cx="1766886" cy="193940"/>
            </a:xfrm>
            <a:prstGeom prst="rect">
              <a:avLst/>
            </a:prstGeom>
            <a:noFill/>
            <a:ln>
              <a:noFill/>
            </a:ln>
          </p:spPr>
          <p:txBody>
            <a:bodyPr wrap="square" lIns="72000" tIns="0" rIns="72000" bIns="0" rtlCol="0" anchor="t">
              <a:noAutofit/>
            </a:bodyPr>
            <a:lstStyle/>
            <a:p>
              <a:pPr algn="ctr"/>
              <a:r>
                <a:rPr lang="en-US" altLang="ko-KR" sz="2700" b="1" dirty="0" smtClean="0">
                  <a:solidFill>
                    <a:srgbClr val="FFFFFF"/>
                  </a:solidFill>
                  <a:latin typeface="Lato"/>
                  <a:cs typeface="Lato"/>
                </a:rPr>
                <a:t>Communication</a:t>
              </a:r>
              <a:endParaRPr lang="ko-KR" altLang="en-US" sz="2700" b="1" dirty="0">
                <a:solidFill>
                  <a:srgbClr val="FFFFFF"/>
                </a:solidFill>
                <a:latin typeface="Roboto condensed"/>
                <a:cs typeface="Roboto condensed"/>
              </a:endParaRPr>
            </a:p>
          </p:txBody>
        </p:sp>
      </p:grpSp>
      <p:grpSp>
        <p:nvGrpSpPr>
          <p:cNvPr id="85" name="그룹 79"/>
          <p:cNvGrpSpPr/>
          <p:nvPr/>
        </p:nvGrpSpPr>
        <p:grpSpPr>
          <a:xfrm>
            <a:off x="8679806" y="4714875"/>
            <a:ext cx="7010179" cy="1368480"/>
            <a:chOff x="4247889" y="1602206"/>
            <a:chExt cx="2629502" cy="513180"/>
          </a:xfrm>
        </p:grpSpPr>
        <p:grpSp>
          <p:nvGrpSpPr>
            <p:cNvPr id="86" name="그룹 82"/>
            <p:cNvGrpSpPr/>
            <p:nvPr/>
          </p:nvGrpSpPr>
          <p:grpSpPr>
            <a:xfrm>
              <a:off x="4247889" y="1602206"/>
              <a:ext cx="2629502" cy="513180"/>
              <a:chOff x="3556001" y="1728788"/>
              <a:chExt cx="2505075" cy="468312"/>
            </a:xfrm>
          </p:grpSpPr>
          <p:sp>
            <p:nvSpPr>
              <p:cNvPr id="88" name="Rectangle 27"/>
              <p:cNvSpPr>
                <a:spLocks noChangeArrowheads="1"/>
              </p:cNvSpPr>
              <p:nvPr/>
            </p:nvSpPr>
            <p:spPr bwMode="auto">
              <a:xfrm>
                <a:off x="3762376" y="2043113"/>
                <a:ext cx="2090738" cy="153987"/>
              </a:xfrm>
              <a:prstGeom prst="rect">
                <a:avLst/>
              </a:prstGeom>
              <a:solidFill>
                <a:schemeClr val="accent2">
                  <a:lumMod val="75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89" name="Freeform 28"/>
              <p:cNvSpPr>
                <a:spLocks/>
              </p:cNvSpPr>
              <p:nvPr/>
            </p:nvSpPr>
            <p:spPr bwMode="auto">
              <a:xfrm>
                <a:off x="3556001" y="1728788"/>
                <a:ext cx="206375" cy="468312"/>
              </a:xfrm>
              <a:custGeom>
                <a:avLst/>
                <a:gdLst>
                  <a:gd name="T0" fmla="*/ 0 w 130"/>
                  <a:gd name="T1" fmla="*/ 0 h 295"/>
                  <a:gd name="T2" fmla="*/ 0 w 130"/>
                  <a:gd name="T3" fmla="*/ 96 h 295"/>
                  <a:gd name="T4" fmla="*/ 130 w 130"/>
                  <a:gd name="T5" fmla="*/ 295 h 295"/>
                  <a:gd name="T6" fmla="*/ 130 w 130"/>
                  <a:gd name="T7" fmla="*/ 198 h 295"/>
                  <a:gd name="T8" fmla="*/ 0 w 130"/>
                  <a:gd name="T9" fmla="*/ 0 h 295"/>
                </a:gdLst>
                <a:ahLst/>
                <a:cxnLst>
                  <a:cxn ang="0">
                    <a:pos x="T0" y="T1"/>
                  </a:cxn>
                  <a:cxn ang="0">
                    <a:pos x="T2" y="T3"/>
                  </a:cxn>
                  <a:cxn ang="0">
                    <a:pos x="T4" y="T5"/>
                  </a:cxn>
                  <a:cxn ang="0">
                    <a:pos x="T6" y="T7"/>
                  </a:cxn>
                  <a:cxn ang="0">
                    <a:pos x="T8" y="T9"/>
                  </a:cxn>
                </a:cxnLst>
                <a:rect l="0" t="0" r="r" b="b"/>
                <a:pathLst>
                  <a:path w="130" h="295">
                    <a:moveTo>
                      <a:pt x="0" y="0"/>
                    </a:moveTo>
                    <a:lnTo>
                      <a:pt x="0" y="96"/>
                    </a:lnTo>
                    <a:lnTo>
                      <a:pt x="130" y="295"/>
                    </a:lnTo>
                    <a:lnTo>
                      <a:pt x="130" y="198"/>
                    </a:lnTo>
                    <a:lnTo>
                      <a:pt x="0" y="0"/>
                    </a:lnTo>
                    <a:close/>
                  </a:path>
                </a:pathLst>
              </a:custGeom>
              <a:solidFill>
                <a:schemeClr val="accent2">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90" name="Freeform 29"/>
              <p:cNvSpPr>
                <a:spLocks/>
              </p:cNvSpPr>
              <p:nvPr/>
            </p:nvSpPr>
            <p:spPr bwMode="auto">
              <a:xfrm>
                <a:off x="5853113" y="1728788"/>
                <a:ext cx="207963" cy="468312"/>
              </a:xfrm>
              <a:custGeom>
                <a:avLst/>
                <a:gdLst>
                  <a:gd name="T0" fmla="*/ 131 w 131"/>
                  <a:gd name="T1" fmla="*/ 0 h 295"/>
                  <a:gd name="T2" fmla="*/ 131 w 131"/>
                  <a:gd name="T3" fmla="*/ 96 h 295"/>
                  <a:gd name="T4" fmla="*/ 0 w 131"/>
                  <a:gd name="T5" fmla="*/ 295 h 295"/>
                  <a:gd name="T6" fmla="*/ 0 w 131"/>
                  <a:gd name="T7" fmla="*/ 198 h 295"/>
                  <a:gd name="T8" fmla="*/ 131 w 131"/>
                  <a:gd name="T9" fmla="*/ 0 h 295"/>
                </a:gdLst>
                <a:ahLst/>
                <a:cxnLst>
                  <a:cxn ang="0">
                    <a:pos x="T0" y="T1"/>
                  </a:cxn>
                  <a:cxn ang="0">
                    <a:pos x="T2" y="T3"/>
                  </a:cxn>
                  <a:cxn ang="0">
                    <a:pos x="T4" y="T5"/>
                  </a:cxn>
                  <a:cxn ang="0">
                    <a:pos x="T6" y="T7"/>
                  </a:cxn>
                  <a:cxn ang="0">
                    <a:pos x="T8" y="T9"/>
                  </a:cxn>
                </a:cxnLst>
                <a:rect l="0" t="0" r="r" b="b"/>
                <a:pathLst>
                  <a:path w="131" h="295">
                    <a:moveTo>
                      <a:pt x="131" y="0"/>
                    </a:moveTo>
                    <a:lnTo>
                      <a:pt x="131" y="96"/>
                    </a:lnTo>
                    <a:lnTo>
                      <a:pt x="0" y="295"/>
                    </a:lnTo>
                    <a:lnTo>
                      <a:pt x="0" y="198"/>
                    </a:lnTo>
                    <a:lnTo>
                      <a:pt x="131" y="0"/>
                    </a:lnTo>
                    <a:close/>
                  </a:path>
                </a:pathLst>
              </a:custGeom>
              <a:solidFill>
                <a:schemeClr val="accent2">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91" name="Freeform 42"/>
              <p:cNvSpPr>
                <a:spLocks/>
              </p:cNvSpPr>
              <p:nvPr/>
            </p:nvSpPr>
            <p:spPr bwMode="auto">
              <a:xfrm>
                <a:off x="3556001" y="1728788"/>
                <a:ext cx="2505075" cy="314325"/>
              </a:xfrm>
              <a:custGeom>
                <a:avLst/>
                <a:gdLst>
                  <a:gd name="T0" fmla="*/ 1578 w 1578"/>
                  <a:gd name="T1" fmla="*/ 0 h 198"/>
                  <a:gd name="T2" fmla="*/ 0 w 1578"/>
                  <a:gd name="T3" fmla="*/ 0 h 198"/>
                  <a:gd name="T4" fmla="*/ 130 w 1578"/>
                  <a:gd name="T5" fmla="*/ 198 h 198"/>
                  <a:gd name="T6" fmla="*/ 1447 w 1578"/>
                  <a:gd name="T7" fmla="*/ 198 h 198"/>
                  <a:gd name="T8" fmla="*/ 1578 w 1578"/>
                  <a:gd name="T9" fmla="*/ 0 h 198"/>
                </a:gdLst>
                <a:ahLst/>
                <a:cxnLst>
                  <a:cxn ang="0">
                    <a:pos x="T0" y="T1"/>
                  </a:cxn>
                  <a:cxn ang="0">
                    <a:pos x="T2" y="T3"/>
                  </a:cxn>
                  <a:cxn ang="0">
                    <a:pos x="T4" y="T5"/>
                  </a:cxn>
                  <a:cxn ang="0">
                    <a:pos x="T6" y="T7"/>
                  </a:cxn>
                  <a:cxn ang="0">
                    <a:pos x="T8" y="T9"/>
                  </a:cxn>
                </a:cxnLst>
                <a:rect l="0" t="0" r="r" b="b"/>
                <a:pathLst>
                  <a:path w="1578" h="198">
                    <a:moveTo>
                      <a:pt x="1578" y="0"/>
                    </a:moveTo>
                    <a:lnTo>
                      <a:pt x="0" y="0"/>
                    </a:lnTo>
                    <a:lnTo>
                      <a:pt x="130" y="198"/>
                    </a:lnTo>
                    <a:lnTo>
                      <a:pt x="1447" y="198"/>
                    </a:lnTo>
                    <a:lnTo>
                      <a:pt x="1578" y="0"/>
                    </a:lnTo>
                    <a:close/>
                  </a:path>
                </a:pathLst>
              </a:custGeom>
              <a:solidFill>
                <a:schemeClr val="accent2"/>
              </a:solidFill>
              <a:ln w="3175">
                <a:noFill/>
              </a:ln>
            </p:spPr>
            <p:txBody>
              <a:bodyPr vert="horz" wrap="square" lIns="0" tIns="0" rIns="0" bIns="0" numCol="1" anchor="ctr" anchorCtr="0" compatLnSpc="1">
                <a:prstTxWarp prst="textNoShape">
                  <a:avLst/>
                </a:prstTxWarp>
              </a:bodyPr>
              <a:lstStyle/>
              <a:p>
                <a:pPr algn="ctr">
                  <a:spcAft>
                    <a:spcPts val="800"/>
                  </a:spcAft>
                </a:pPr>
                <a:endParaRPr lang="ko-KR" altLang="en-US" sz="2700" b="1" dirty="0">
                  <a:solidFill>
                    <a:srgbClr val="FFFFFF"/>
                  </a:solidFill>
                  <a:latin typeface="Lato"/>
                  <a:ea typeface="Roboto Condensed Regular"/>
                  <a:cs typeface="Lato"/>
                </a:endParaRPr>
              </a:p>
            </p:txBody>
          </p:sp>
        </p:grpSp>
        <p:sp>
          <p:nvSpPr>
            <p:cNvPr id="87" name="TextBox 86"/>
            <p:cNvSpPr txBox="1"/>
            <p:nvPr/>
          </p:nvSpPr>
          <p:spPr>
            <a:xfrm>
              <a:off x="4788030" y="1694646"/>
              <a:ext cx="1547554" cy="193940"/>
            </a:xfrm>
            <a:prstGeom prst="rect">
              <a:avLst/>
            </a:prstGeom>
            <a:noFill/>
            <a:ln>
              <a:noFill/>
            </a:ln>
          </p:spPr>
          <p:txBody>
            <a:bodyPr wrap="square" lIns="72000" tIns="0" rIns="72000" bIns="0" rtlCol="0" anchor="t">
              <a:noAutofit/>
            </a:bodyPr>
            <a:lstStyle/>
            <a:p>
              <a:pPr lvl="0" algn="ctr"/>
              <a:r>
                <a:rPr lang="en-US" altLang="ko-KR" sz="2700" b="1" dirty="0" smtClean="0">
                  <a:solidFill>
                    <a:srgbClr val="FFFFFF"/>
                  </a:solidFill>
                  <a:latin typeface="Lato"/>
                  <a:cs typeface="Lato"/>
                </a:rPr>
                <a:t>Quality</a:t>
              </a:r>
              <a:endParaRPr lang="ko-KR" altLang="en-US" sz="2700" b="1" dirty="0">
                <a:solidFill>
                  <a:srgbClr val="FFFFFF"/>
                </a:solidFill>
                <a:latin typeface="Lato"/>
                <a:cs typeface="Lato"/>
              </a:endParaRPr>
            </a:p>
          </p:txBody>
        </p:sp>
      </p:grpSp>
      <p:grpSp>
        <p:nvGrpSpPr>
          <p:cNvPr id="92" name="그룹 80"/>
          <p:cNvGrpSpPr/>
          <p:nvPr/>
        </p:nvGrpSpPr>
        <p:grpSpPr>
          <a:xfrm>
            <a:off x="9257323" y="6113871"/>
            <a:ext cx="5850703" cy="1363843"/>
            <a:chOff x="4464514" y="2115386"/>
            <a:chExt cx="2194585" cy="511441"/>
          </a:xfrm>
        </p:grpSpPr>
        <p:grpSp>
          <p:nvGrpSpPr>
            <p:cNvPr id="93" name="그룹 83"/>
            <p:cNvGrpSpPr/>
            <p:nvPr/>
          </p:nvGrpSpPr>
          <p:grpSpPr>
            <a:xfrm>
              <a:off x="4464514" y="2115386"/>
              <a:ext cx="2194585" cy="511441"/>
              <a:chOff x="3762376" y="2197100"/>
              <a:chExt cx="2090738" cy="466725"/>
            </a:xfrm>
          </p:grpSpPr>
          <p:sp>
            <p:nvSpPr>
              <p:cNvPr id="95" name="Rectangle 30"/>
              <p:cNvSpPr>
                <a:spLocks noChangeArrowheads="1"/>
              </p:cNvSpPr>
              <p:nvPr/>
            </p:nvSpPr>
            <p:spPr bwMode="auto">
              <a:xfrm>
                <a:off x="3970338" y="2511425"/>
                <a:ext cx="1674813" cy="152400"/>
              </a:xfrm>
              <a:prstGeom prst="rect">
                <a:avLst/>
              </a:prstGeom>
              <a:solidFill>
                <a:schemeClr val="accent3">
                  <a:lumMod val="75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96" name="Freeform 31"/>
              <p:cNvSpPr>
                <a:spLocks/>
              </p:cNvSpPr>
              <p:nvPr/>
            </p:nvSpPr>
            <p:spPr bwMode="auto">
              <a:xfrm>
                <a:off x="3762376" y="2197100"/>
                <a:ext cx="207963" cy="466725"/>
              </a:xfrm>
              <a:custGeom>
                <a:avLst/>
                <a:gdLst>
                  <a:gd name="T0" fmla="*/ 0 w 131"/>
                  <a:gd name="T1" fmla="*/ 0 h 294"/>
                  <a:gd name="T2" fmla="*/ 131 w 131"/>
                  <a:gd name="T3" fmla="*/ 198 h 294"/>
                  <a:gd name="T4" fmla="*/ 131 w 131"/>
                  <a:gd name="T5" fmla="*/ 294 h 294"/>
                  <a:gd name="T6" fmla="*/ 0 w 131"/>
                  <a:gd name="T7" fmla="*/ 96 h 294"/>
                  <a:gd name="T8" fmla="*/ 0 w 131"/>
                  <a:gd name="T9" fmla="*/ 0 h 294"/>
                </a:gdLst>
                <a:ahLst/>
                <a:cxnLst>
                  <a:cxn ang="0">
                    <a:pos x="T0" y="T1"/>
                  </a:cxn>
                  <a:cxn ang="0">
                    <a:pos x="T2" y="T3"/>
                  </a:cxn>
                  <a:cxn ang="0">
                    <a:pos x="T4" y="T5"/>
                  </a:cxn>
                  <a:cxn ang="0">
                    <a:pos x="T6" y="T7"/>
                  </a:cxn>
                  <a:cxn ang="0">
                    <a:pos x="T8" y="T9"/>
                  </a:cxn>
                </a:cxnLst>
                <a:rect l="0" t="0" r="r" b="b"/>
                <a:pathLst>
                  <a:path w="131" h="294">
                    <a:moveTo>
                      <a:pt x="0" y="0"/>
                    </a:moveTo>
                    <a:lnTo>
                      <a:pt x="131" y="198"/>
                    </a:lnTo>
                    <a:lnTo>
                      <a:pt x="131" y="294"/>
                    </a:lnTo>
                    <a:lnTo>
                      <a:pt x="0" y="96"/>
                    </a:lnTo>
                    <a:lnTo>
                      <a:pt x="0" y="0"/>
                    </a:lnTo>
                    <a:close/>
                  </a:path>
                </a:pathLst>
              </a:custGeom>
              <a:solidFill>
                <a:schemeClr val="accent3">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97" name="Freeform 32"/>
              <p:cNvSpPr>
                <a:spLocks/>
              </p:cNvSpPr>
              <p:nvPr/>
            </p:nvSpPr>
            <p:spPr bwMode="auto">
              <a:xfrm>
                <a:off x="5645151" y="2197100"/>
                <a:ext cx="207963" cy="466725"/>
              </a:xfrm>
              <a:custGeom>
                <a:avLst/>
                <a:gdLst>
                  <a:gd name="T0" fmla="*/ 131 w 131"/>
                  <a:gd name="T1" fmla="*/ 0 h 294"/>
                  <a:gd name="T2" fmla="*/ 0 w 131"/>
                  <a:gd name="T3" fmla="*/ 198 h 294"/>
                  <a:gd name="T4" fmla="*/ 0 w 131"/>
                  <a:gd name="T5" fmla="*/ 294 h 294"/>
                  <a:gd name="T6" fmla="*/ 131 w 131"/>
                  <a:gd name="T7" fmla="*/ 96 h 294"/>
                  <a:gd name="T8" fmla="*/ 131 w 131"/>
                  <a:gd name="T9" fmla="*/ 0 h 294"/>
                </a:gdLst>
                <a:ahLst/>
                <a:cxnLst>
                  <a:cxn ang="0">
                    <a:pos x="T0" y="T1"/>
                  </a:cxn>
                  <a:cxn ang="0">
                    <a:pos x="T2" y="T3"/>
                  </a:cxn>
                  <a:cxn ang="0">
                    <a:pos x="T4" y="T5"/>
                  </a:cxn>
                  <a:cxn ang="0">
                    <a:pos x="T6" y="T7"/>
                  </a:cxn>
                  <a:cxn ang="0">
                    <a:pos x="T8" y="T9"/>
                  </a:cxn>
                </a:cxnLst>
                <a:rect l="0" t="0" r="r" b="b"/>
                <a:pathLst>
                  <a:path w="131" h="294">
                    <a:moveTo>
                      <a:pt x="131" y="0"/>
                    </a:moveTo>
                    <a:lnTo>
                      <a:pt x="0" y="198"/>
                    </a:lnTo>
                    <a:lnTo>
                      <a:pt x="0" y="294"/>
                    </a:lnTo>
                    <a:lnTo>
                      <a:pt x="131" y="96"/>
                    </a:lnTo>
                    <a:lnTo>
                      <a:pt x="131" y="0"/>
                    </a:lnTo>
                    <a:close/>
                  </a:path>
                </a:pathLst>
              </a:custGeom>
              <a:solidFill>
                <a:schemeClr val="accent3">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98" name="Freeform 43"/>
              <p:cNvSpPr>
                <a:spLocks/>
              </p:cNvSpPr>
              <p:nvPr/>
            </p:nvSpPr>
            <p:spPr bwMode="auto">
              <a:xfrm>
                <a:off x="3762376" y="2197100"/>
                <a:ext cx="2090738" cy="314325"/>
              </a:xfrm>
              <a:custGeom>
                <a:avLst/>
                <a:gdLst>
                  <a:gd name="T0" fmla="*/ 0 w 1317"/>
                  <a:gd name="T1" fmla="*/ 0 h 198"/>
                  <a:gd name="T2" fmla="*/ 131 w 1317"/>
                  <a:gd name="T3" fmla="*/ 198 h 198"/>
                  <a:gd name="T4" fmla="*/ 1186 w 1317"/>
                  <a:gd name="T5" fmla="*/ 198 h 198"/>
                  <a:gd name="T6" fmla="*/ 1317 w 1317"/>
                  <a:gd name="T7" fmla="*/ 0 h 198"/>
                  <a:gd name="T8" fmla="*/ 0 w 1317"/>
                  <a:gd name="T9" fmla="*/ 0 h 198"/>
                </a:gdLst>
                <a:ahLst/>
                <a:cxnLst>
                  <a:cxn ang="0">
                    <a:pos x="T0" y="T1"/>
                  </a:cxn>
                  <a:cxn ang="0">
                    <a:pos x="T2" y="T3"/>
                  </a:cxn>
                  <a:cxn ang="0">
                    <a:pos x="T4" y="T5"/>
                  </a:cxn>
                  <a:cxn ang="0">
                    <a:pos x="T6" y="T7"/>
                  </a:cxn>
                  <a:cxn ang="0">
                    <a:pos x="T8" y="T9"/>
                  </a:cxn>
                </a:cxnLst>
                <a:rect l="0" t="0" r="r" b="b"/>
                <a:pathLst>
                  <a:path w="1317" h="198">
                    <a:moveTo>
                      <a:pt x="0" y="0"/>
                    </a:moveTo>
                    <a:lnTo>
                      <a:pt x="131" y="198"/>
                    </a:lnTo>
                    <a:lnTo>
                      <a:pt x="1186" y="198"/>
                    </a:lnTo>
                    <a:lnTo>
                      <a:pt x="1317" y="0"/>
                    </a:lnTo>
                    <a:lnTo>
                      <a:pt x="0" y="0"/>
                    </a:lnTo>
                    <a:close/>
                  </a:path>
                </a:pathLst>
              </a:custGeom>
              <a:solidFill>
                <a:schemeClr val="accent3"/>
              </a:solidFill>
              <a:ln w="3175">
                <a:noFill/>
              </a:ln>
            </p:spPr>
            <p:txBody>
              <a:bodyPr vert="horz" wrap="square" lIns="0" tIns="0" rIns="0" bIns="0" numCol="1" anchor="ctr" anchorCtr="0" compatLnSpc="1">
                <a:prstTxWarp prst="textNoShape">
                  <a:avLst/>
                </a:prstTxWarp>
              </a:bodyPr>
              <a:lstStyle/>
              <a:p>
                <a:pPr algn="ctr">
                  <a:spcAft>
                    <a:spcPts val="800"/>
                  </a:spcAft>
                </a:pPr>
                <a:endParaRPr lang="ko-KR" altLang="en-US" sz="2700" b="1" dirty="0">
                  <a:solidFill>
                    <a:srgbClr val="FFFFFF"/>
                  </a:solidFill>
                  <a:latin typeface="Lato"/>
                  <a:ea typeface="Roboto Condensed Regular"/>
                  <a:cs typeface="Lato"/>
                </a:endParaRPr>
              </a:p>
            </p:txBody>
          </p:sp>
        </p:grpSp>
        <p:sp>
          <p:nvSpPr>
            <p:cNvPr id="94" name="TextBox 93"/>
            <p:cNvSpPr txBox="1"/>
            <p:nvPr/>
          </p:nvSpPr>
          <p:spPr>
            <a:xfrm>
              <a:off x="4678363" y="2207409"/>
              <a:ext cx="1766886" cy="193940"/>
            </a:xfrm>
            <a:prstGeom prst="rect">
              <a:avLst/>
            </a:prstGeom>
            <a:noFill/>
            <a:ln>
              <a:noFill/>
            </a:ln>
          </p:spPr>
          <p:txBody>
            <a:bodyPr wrap="square" lIns="72000" tIns="0" rIns="72000" bIns="0" rtlCol="0" anchor="t">
              <a:noAutofit/>
            </a:bodyPr>
            <a:lstStyle/>
            <a:p>
              <a:pPr algn="ctr"/>
              <a:r>
                <a:rPr lang="en-US" altLang="ko-KR" sz="2700" b="1" dirty="0" smtClean="0">
                  <a:solidFill>
                    <a:srgbClr val="FFFFFF"/>
                  </a:solidFill>
                  <a:latin typeface="Lato"/>
                  <a:cs typeface="Lato"/>
                </a:rPr>
                <a:t>Research</a:t>
              </a:r>
              <a:endParaRPr lang="ko-KR" altLang="en-US" sz="2700" b="1" dirty="0">
                <a:solidFill>
                  <a:srgbClr val="FFFFFF"/>
                </a:solidFill>
                <a:latin typeface="Lato"/>
                <a:cs typeface="Lato"/>
              </a:endParaRPr>
            </a:p>
          </p:txBody>
        </p:sp>
      </p:grpSp>
      <p:grpSp>
        <p:nvGrpSpPr>
          <p:cNvPr id="99" name="그룹 87"/>
          <p:cNvGrpSpPr/>
          <p:nvPr/>
        </p:nvGrpSpPr>
        <p:grpSpPr>
          <a:xfrm>
            <a:off x="9839283" y="7508228"/>
            <a:ext cx="4686782" cy="1368483"/>
            <a:chOff x="4682806" y="2626827"/>
            <a:chExt cx="1758001" cy="513181"/>
          </a:xfrm>
        </p:grpSpPr>
        <p:grpSp>
          <p:nvGrpSpPr>
            <p:cNvPr id="100" name="그룹 84"/>
            <p:cNvGrpSpPr/>
            <p:nvPr/>
          </p:nvGrpSpPr>
          <p:grpSpPr>
            <a:xfrm>
              <a:off x="4682806" y="2626827"/>
              <a:ext cx="1758001" cy="513181"/>
              <a:chOff x="3970338" y="2663825"/>
              <a:chExt cx="1674813" cy="468313"/>
            </a:xfrm>
          </p:grpSpPr>
          <p:sp>
            <p:nvSpPr>
              <p:cNvPr id="102" name="Rectangle 33"/>
              <p:cNvSpPr>
                <a:spLocks noChangeArrowheads="1"/>
              </p:cNvSpPr>
              <p:nvPr/>
            </p:nvSpPr>
            <p:spPr bwMode="auto">
              <a:xfrm>
                <a:off x="4176713" y="2979738"/>
                <a:ext cx="1260475" cy="152400"/>
              </a:xfrm>
              <a:prstGeom prst="rect">
                <a:avLst/>
              </a:prstGeom>
              <a:solidFill>
                <a:schemeClr val="accent4">
                  <a:lumMod val="75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103" name="Freeform 34"/>
              <p:cNvSpPr>
                <a:spLocks/>
              </p:cNvSpPr>
              <p:nvPr/>
            </p:nvSpPr>
            <p:spPr bwMode="auto">
              <a:xfrm>
                <a:off x="3970338" y="2663825"/>
                <a:ext cx="206375" cy="468312"/>
              </a:xfrm>
              <a:custGeom>
                <a:avLst/>
                <a:gdLst>
                  <a:gd name="T0" fmla="*/ 0 w 130"/>
                  <a:gd name="T1" fmla="*/ 0 h 295"/>
                  <a:gd name="T2" fmla="*/ 0 w 130"/>
                  <a:gd name="T3" fmla="*/ 97 h 295"/>
                  <a:gd name="T4" fmla="*/ 130 w 130"/>
                  <a:gd name="T5" fmla="*/ 295 h 295"/>
                  <a:gd name="T6" fmla="*/ 130 w 130"/>
                  <a:gd name="T7" fmla="*/ 199 h 295"/>
                  <a:gd name="T8" fmla="*/ 0 w 130"/>
                  <a:gd name="T9" fmla="*/ 0 h 295"/>
                </a:gdLst>
                <a:ahLst/>
                <a:cxnLst>
                  <a:cxn ang="0">
                    <a:pos x="T0" y="T1"/>
                  </a:cxn>
                  <a:cxn ang="0">
                    <a:pos x="T2" y="T3"/>
                  </a:cxn>
                  <a:cxn ang="0">
                    <a:pos x="T4" y="T5"/>
                  </a:cxn>
                  <a:cxn ang="0">
                    <a:pos x="T6" y="T7"/>
                  </a:cxn>
                  <a:cxn ang="0">
                    <a:pos x="T8" y="T9"/>
                  </a:cxn>
                </a:cxnLst>
                <a:rect l="0" t="0" r="r" b="b"/>
                <a:pathLst>
                  <a:path w="130" h="295">
                    <a:moveTo>
                      <a:pt x="0" y="0"/>
                    </a:moveTo>
                    <a:lnTo>
                      <a:pt x="0" y="97"/>
                    </a:lnTo>
                    <a:lnTo>
                      <a:pt x="130" y="295"/>
                    </a:lnTo>
                    <a:lnTo>
                      <a:pt x="130" y="199"/>
                    </a:lnTo>
                    <a:lnTo>
                      <a:pt x="0" y="0"/>
                    </a:lnTo>
                    <a:close/>
                  </a:path>
                </a:pathLst>
              </a:custGeom>
              <a:solidFill>
                <a:schemeClr val="accent4">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104" name="Freeform 35"/>
              <p:cNvSpPr>
                <a:spLocks/>
              </p:cNvSpPr>
              <p:nvPr/>
            </p:nvSpPr>
            <p:spPr bwMode="auto">
              <a:xfrm>
                <a:off x="5437188" y="2663825"/>
                <a:ext cx="207963" cy="468312"/>
              </a:xfrm>
              <a:custGeom>
                <a:avLst/>
                <a:gdLst>
                  <a:gd name="T0" fmla="*/ 131 w 131"/>
                  <a:gd name="T1" fmla="*/ 0 h 295"/>
                  <a:gd name="T2" fmla="*/ 131 w 131"/>
                  <a:gd name="T3" fmla="*/ 97 h 295"/>
                  <a:gd name="T4" fmla="*/ 0 w 131"/>
                  <a:gd name="T5" fmla="*/ 295 h 295"/>
                  <a:gd name="T6" fmla="*/ 0 w 131"/>
                  <a:gd name="T7" fmla="*/ 199 h 295"/>
                  <a:gd name="T8" fmla="*/ 131 w 131"/>
                  <a:gd name="T9" fmla="*/ 0 h 295"/>
                </a:gdLst>
                <a:ahLst/>
                <a:cxnLst>
                  <a:cxn ang="0">
                    <a:pos x="T0" y="T1"/>
                  </a:cxn>
                  <a:cxn ang="0">
                    <a:pos x="T2" y="T3"/>
                  </a:cxn>
                  <a:cxn ang="0">
                    <a:pos x="T4" y="T5"/>
                  </a:cxn>
                  <a:cxn ang="0">
                    <a:pos x="T6" y="T7"/>
                  </a:cxn>
                  <a:cxn ang="0">
                    <a:pos x="T8" y="T9"/>
                  </a:cxn>
                </a:cxnLst>
                <a:rect l="0" t="0" r="r" b="b"/>
                <a:pathLst>
                  <a:path w="131" h="295">
                    <a:moveTo>
                      <a:pt x="131" y="0"/>
                    </a:moveTo>
                    <a:lnTo>
                      <a:pt x="131" y="97"/>
                    </a:lnTo>
                    <a:lnTo>
                      <a:pt x="0" y="295"/>
                    </a:lnTo>
                    <a:lnTo>
                      <a:pt x="0" y="199"/>
                    </a:lnTo>
                    <a:lnTo>
                      <a:pt x="131" y="0"/>
                    </a:lnTo>
                    <a:close/>
                  </a:path>
                </a:pathLst>
              </a:custGeom>
              <a:solidFill>
                <a:schemeClr val="accent4">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105" name="Freeform 44"/>
              <p:cNvSpPr>
                <a:spLocks/>
              </p:cNvSpPr>
              <p:nvPr/>
            </p:nvSpPr>
            <p:spPr bwMode="auto">
              <a:xfrm>
                <a:off x="3970338" y="2663825"/>
                <a:ext cx="1674813" cy="315912"/>
              </a:xfrm>
              <a:custGeom>
                <a:avLst/>
                <a:gdLst>
                  <a:gd name="T0" fmla="*/ 130 w 1055"/>
                  <a:gd name="T1" fmla="*/ 199 h 199"/>
                  <a:gd name="T2" fmla="*/ 924 w 1055"/>
                  <a:gd name="T3" fmla="*/ 199 h 199"/>
                  <a:gd name="T4" fmla="*/ 1055 w 1055"/>
                  <a:gd name="T5" fmla="*/ 0 h 199"/>
                  <a:gd name="T6" fmla="*/ 0 w 1055"/>
                  <a:gd name="T7" fmla="*/ 0 h 199"/>
                  <a:gd name="T8" fmla="*/ 130 w 1055"/>
                  <a:gd name="T9" fmla="*/ 199 h 199"/>
                </a:gdLst>
                <a:ahLst/>
                <a:cxnLst>
                  <a:cxn ang="0">
                    <a:pos x="T0" y="T1"/>
                  </a:cxn>
                  <a:cxn ang="0">
                    <a:pos x="T2" y="T3"/>
                  </a:cxn>
                  <a:cxn ang="0">
                    <a:pos x="T4" y="T5"/>
                  </a:cxn>
                  <a:cxn ang="0">
                    <a:pos x="T6" y="T7"/>
                  </a:cxn>
                  <a:cxn ang="0">
                    <a:pos x="T8" y="T9"/>
                  </a:cxn>
                </a:cxnLst>
                <a:rect l="0" t="0" r="r" b="b"/>
                <a:pathLst>
                  <a:path w="1055" h="199">
                    <a:moveTo>
                      <a:pt x="130" y="199"/>
                    </a:moveTo>
                    <a:lnTo>
                      <a:pt x="924" y="199"/>
                    </a:lnTo>
                    <a:lnTo>
                      <a:pt x="1055" y="0"/>
                    </a:lnTo>
                    <a:lnTo>
                      <a:pt x="0" y="0"/>
                    </a:lnTo>
                    <a:lnTo>
                      <a:pt x="130" y="199"/>
                    </a:lnTo>
                    <a:close/>
                  </a:path>
                </a:pathLst>
              </a:custGeom>
              <a:solidFill>
                <a:schemeClr val="accent4"/>
              </a:solidFill>
              <a:ln w="3175">
                <a:noFill/>
              </a:ln>
            </p:spPr>
            <p:txBody>
              <a:bodyPr vert="horz" wrap="square" lIns="0" tIns="0" rIns="0" bIns="0" numCol="1" anchor="ctr" anchorCtr="0" compatLnSpc="1">
                <a:prstTxWarp prst="textNoShape">
                  <a:avLst/>
                </a:prstTxWarp>
              </a:bodyPr>
              <a:lstStyle/>
              <a:p>
                <a:pPr algn="ctr">
                  <a:spcAft>
                    <a:spcPts val="800"/>
                  </a:spcAft>
                </a:pPr>
                <a:endParaRPr lang="ko-KR" altLang="en-US" sz="2700" b="1" dirty="0">
                  <a:solidFill>
                    <a:srgbClr val="FFFFFF"/>
                  </a:solidFill>
                  <a:latin typeface="Lato"/>
                  <a:ea typeface="Roboto Condensed Regular"/>
                  <a:cs typeface="Lato"/>
                </a:endParaRPr>
              </a:p>
            </p:txBody>
          </p:sp>
        </p:grpSp>
        <p:sp>
          <p:nvSpPr>
            <p:cNvPr id="101" name="TextBox 100"/>
            <p:cNvSpPr txBox="1"/>
            <p:nvPr/>
          </p:nvSpPr>
          <p:spPr>
            <a:xfrm>
              <a:off x="4788030" y="2720171"/>
              <a:ext cx="1547554" cy="193940"/>
            </a:xfrm>
            <a:prstGeom prst="rect">
              <a:avLst/>
            </a:prstGeom>
            <a:noFill/>
            <a:ln>
              <a:noFill/>
            </a:ln>
          </p:spPr>
          <p:txBody>
            <a:bodyPr wrap="square" lIns="72000" tIns="0" rIns="72000" bIns="0" rtlCol="0" anchor="t">
              <a:noAutofit/>
            </a:bodyPr>
            <a:lstStyle/>
            <a:p>
              <a:pPr algn="ctr"/>
              <a:r>
                <a:rPr lang="en-US" altLang="ko-KR" sz="2700" b="1" dirty="0" smtClean="0">
                  <a:solidFill>
                    <a:srgbClr val="FFFFFF"/>
                  </a:solidFill>
                  <a:latin typeface="Lato"/>
                  <a:cs typeface="Lato"/>
                </a:rPr>
                <a:t>Gallery</a:t>
              </a:r>
              <a:endParaRPr lang="ko-KR" altLang="en-US" sz="2700" b="1" dirty="0">
                <a:solidFill>
                  <a:srgbClr val="FFFFFF"/>
                </a:solidFill>
                <a:latin typeface="Lato"/>
                <a:cs typeface="Lato"/>
              </a:endParaRPr>
            </a:p>
          </p:txBody>
        </p:sp>
      </p:grpSp>
      <p:grpSp>
        <p:nvGrpSpPr>
          <p:cNvPr id="106" name="그룹 88"/>
          <p:cNvGrpSpPr/>
          <p:nvPr/>
        </p:nvGrpSpPr>
        <p:grpSpPr>
          <a:xfrm>
            <a:off x="10416801" y="8907224"/>
            <a:ext cx="3527305" cy="1368480"/>
            <a:chOff x="4899432" y="3140008"/>
            <a:chExt cx="1323084" cy="513180"/>
          </a:xfrm>
        </p:grpSpPr>
        <p:grpSp>
          <p:nvGrpSpPr>
            <p:cNvPr id="107" name="그룹 85"/>
            <p:cNvGrpSpPr/>
            <p:nvPr/>
          </p:nvGrpSpPr>
          <p:grpSpPr>
            <a:xfrm>
              <a:off x="4899432" y="3140008"/>
              <a:ext cx="1323084" cy="513180"/>
              <a:chOff x="4176713" y="3132138"/>
              <a:chExt cx="1260476" cy="468312"/>
            </a:xfrm>
          </p:grpSpPr>
          <p:sp>
            <p:nvSpPr>
              <p:cNvPr id="109" name="Rectangle 36"/>
              <p:cNvSpPr>
                <a:spLocks noChangeArrowheads="1"/>
              </p:cNvSpPr>
              <p:nvPr/>
            </p:nvSpPr>
            <p:spPr bwMode="auto">
              <a:xfrm>
                <a:off x="4384676" y="3446463"/>
                <a:ext cx="844550" cy="153987"/>
              </a:xfrm>
              <a:prstGeom prst="rect">
                <a:avLst/>
              </a:prstGeom>
              <a:solidFill>
                <a:schemeClr val="accent5">
                  <a:lumMod val="75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110" name="Freeform 37"/>
              <p:cNvSpPr>
                <a:spLocks/>
              </p:cNvSpPr>
              <p:nvPr/>
            </p:nvSpPr>
            <p:spPr bwMode="auto">
              <a:xfrm>
                <a:off x="4176713" y="3132138"/>
                <a:ext cx="207963" cy="468312"/>
              </a:xfrm>
              <a:custGeom>
                <a:avLst/>
                <a:gdLst>
                  <a:gd name="T0" fmla="*/ 0 w 131"/>
                  <a:gd name="T1" fmla="*/ 0 h 295"/>
                  <a:gd name="T2" fmla="*/ 0 w 131"/>
                  <a:gd name="T3" fmla="*/ 96 h 295"/>
                  <a:gd name="T4" fmla="*/ 131 w 131"/>
                  <a:gd name="T5" fmla="*/ 295 h 295"/>
                  <a:gd name="T6" fmla="*/ 131 w 131"/>
                  <a:gd name="T7" fmla="*/ 198 h 295"/>
                  <a:gd name="T8" fmla="*/ 0 w 131"/>
                  <a:gd name="T9" fmla="*/ 0 h 295"/>
                </a:gdLst>
                <a:ahLst/>
                <a:cxnLst>
                  <a:cxn ang="0">
                    <a:pos x="T0" y="T1"/>
                  </a:cxn>
                  <a:cxn ang="0">
                    <a:pos x="T2" y="T3"/>
                  </a:cxn>
                  <a:cxn ang="0">
                    <a:pos x="T4" y="T5"/>
                  </a:cxn>
                  <a:cxn ang="0">
                    <a:pos x="T6" y="T7"/>
                  </a:cxn>
                  <a:cxn ang="0">
                    <a:pos x="T8" y="T9"/>
                  </a:cxn>
                </a:cxnLst>
                <a:rect l="0" t="0" r="r" b="b"/>
                <a:pathLst>
                  <a:path w="131" h="295">
                    <a:moveTo>
                      <a:pt x="0" y="0"/>
                    </a:moveTo>
                    <a:lnTo>
                      <a:pt x="0" y="96"/>
                    </a:lnTo>
                    <a:lnTo>
                      <a:pt x="131" y="295"/>
                    </a:lnTo>
                    <a:lnTo>
                      <a:pt x="131" y="198"/>
                    </a:lnTo>
                    <a:lnTo>
                      <a:pt x="0" y="0"/>
                    </a:lnTo>
                    <a:close/>
                  </a:path>
                </a:pathLst>
              </a:custGeom>
              <a:solidFill>
                <a:schemeClr val="accent5">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111" name="Freeform 38"/>
              <p:cNvSpPr>
                <a:spLocks/>
              </p:cNvSpPr>
              <p:nvPr/>
            </p:nvSpPr>
            <p:spPr bwMode="auto">
              <a:xfrm>
                <a:off x="5229226" y="3132138"/>
                <a:ext cx="207963" cy="468312"/>
              </a:xfrm>
              <a:custGeom>
                <a:avLst/>
                <a:gdLst>
                  <a:gd name="T0" fmla="*/ 131 w 131"/>
                  <a:gd name="T1" fmla="*/ 0 h 295"/>
                  <a:gd name="T2" fmla="*/ 131 w 131"/>
                  <a:gd name="T3" fmla="*/ 96 h 295"/>
                  <a:gd name="T4" fmla="*/ 0 w 131"/>
                  <a:gd name="T5" fmla="*/ 295 h 295"/>
                  <a:gd name="T6" fmla="*/ 0 w 131"/>
                  <a:gd name="T7" fmla="*/ 198 h 295"/>
                  <a:gd name="T8" fmla="*/ 131 w 131"/>
                  <a:gd name="T9" fmla="*/ 0 h 295"/>
                </a:gdLst>
                <a:ahLst/>
                <a:cxnLst>
                  <a:cxn ang="0">
                    <a:pos x="T0" y="T1"/>
                  </a:cxn>
                  <a:cxn ang="0">
                    <a:pos x="T2" y="T3"/>
                  </a:cxn>
                  <a:cxn ang="0">
                    <a:pos x="T4" y="T5"/>
                  </a:cxn>
                  <a:cxn ang="0">
                    <a:pos x="T6" y="T7"/>
                  </a:cxn>
                  <a:cxn ang="0">
                    <a:pos x="T8" y="T9"/>
                  </a:cxn>
                </a:cxnLst>
                <a:rect l="0" t="0" r="r" b="b"/>
                <a:pathLst>
                  <a:path w="131" h="295">
                    <a:moveTo>
                      <a:pt x="131" y="0"/>
                    </a:moveTo>
                    <a:lnTo>
                      <a:pt x="131" y="96"/>
                    </a:lnTo>
                    <a:lnTo>
                      <a:pt x="0" y="295"/>
                    </a:lnTo>
                    <a:lnTo>
                      <a:pt x="0" y="198"/>
                    </a:lnTo>
                    <a:lnTo>
                      <a:pt x="131" y="0"/>
                    </a:lnTo>
                    <a:close/>
                  </a:path>
                </a:pathLst>
              </a:custGeom>
              <a:solidFill>
                <a:schemeClr val="accent5">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112" name="Freeform 45"/>
              <p:cNvSpPr>
                <a:spLocks/>
              </p:cNvSpPr>
              <p:nvPr/>
            </p:nvSpPr>
            <p:spPr bwMode="auto">
              <a:xfrm>
                <a:off x="4176713" y="3132138"/>
                <a:ext cx="1260475" cy="314325"/>
              </a:xfrm>
              <a:custGeom>
                <a:avLst/>
                <a:gdLst>
                  <a:gd name="T0" fmla="*/ 131 w 794"/>
                  <a:gd name="T1" fmla="*/ 198 h 198"/>
                  <a:gd name="T2" fmla="*/ 663 w 794"/>
                  <a:gd name="T3" fmla="*/ 198 h 198"/>
                  <a:gd name="T4" fmla="*/ 794 w 794"/>
                  <a:gd name="T5" fmla="*/ 0 h 198"/>
                  <a:gd name="T6" fmla="*/ 0 w 794"/>
                  <a:gd name="T7" fmla="*/ 0 h 198"/>
                  <a:gd name="T8" fmla="*/ 131 w 794"/>
                  <a:gd name="T9" fmla="*/ 198 h 198"/>
                </a:gdLst>
                <a:ahLst/>
                <a:cxnLst>
                  <a:cxn ang="0">
                    <a:pos x="T0" y="T1"/>
                  </a:cxn>
                  <a:cxn ang="0">
                    <a:pos x="T2" y="T3"/>
                  </a:cxn>
                  <a:cxn ang="0">
                    <a:pos x="T4" y="T5"/>
                  </a:cxn>
                  <a:cxn ang="0">
                    <a:pos x="T6" y="T7"/>
                  </a:cxn>
                  <a:cxn ang="0">
                    <a:pos x="T8" y="T9"/>
                  </a:cxn>
                </a:cxnLst>
                <a:rect l="0" t="0" r="r" b="b"/>
                <a:pathLst>
                  <a:path w="794" h="198">
                    <a:moveTo>
                      <a:pt x="131" y="198"/>
                    </a:moveTo>
                    <a:lnTo>
                      <a:pt x="663" y="198"/>
                    </a:lnTo>
                    <a:lnTo>
                      <a:pt x="794" y="0"/>
                    </a:lnTo>
                    <a:lnTo>
                      <a:pt x="0" y="0"/>
                    </a:lnTo>
                    <a:lnTo>
                      <a:pt x="131" y="198"/>
                    </a:lnTo>
                    <a:close/>
                  </a:path>
                </a:pathLst>
              </a:custGeom>
              <a:solidFill>
                <a:schemeClr val="accent5"/>
              </a:solidFill>
              <a:ln w="3175">
                <a:noFill/>
              </a:ln>
            </p:spPr>
            <p:txBody>
              <a:bodyPr vert="horz" wrap="square" lIns="0" tIns="0" rIns="0" bIns="0" numCol="1" anchor="ctr" anchorCtr="0" compatLnSpc="1">
                <a:prstTxWarp prst="textNoShape">
                  <a:avLst/>
                </a:prstTxWarp>
              </a:bodyPr>
              <a:lstStyle/>
              <a:p>
                <a:pPr algn="ctr">
                  <a:spcAft>
                    <a:spcPts val="800"/>
                  </a:spcAft>
                </a:pPr>
                <a:endParaRPr lang="ko-KR" altLang="en-US" sz="2700" b="1" dirty="0">
                  <a:solidFill>
                    <a:srgbClr val="FFFFFF"/>
                  </a:solidFill>
                  <a:latin typeface="Lato"/>
                  <a:ea typeface="Roboto Condensed Regular"/>
                  <a:cs typeface="Lato"/>
                </a:endParaRPr>
              </a:p>
            </p:txBody>
          </p:sp>
        </p:grpSp>
        <p:sp>
          <p:nvSpPr>
            <p:cNvPr id="108" name="TextBox 107"/>
            <p:cNvSpPr txBox="1"/>
            <p:nvPr/>
          </p:nvSpPr>
          <p:spPr>
            <a:xfrm>
              <a:off x="4967392" y="3232934"/>
              <a:ext cx="1188828" cy="193940"/>
            </a:xfrm>
            <a:prstGeom prst="rect">
              <a:avLst/>
            </a:prstGeom>
            <a:noFill/>
            <a:ln>
              <a:noFill/>
            </a:ln>
          </p:spPr>
          <p:txBody>
            <a:bodyPr wrap="square" lIns="72000" tIns="0" rIns="72000" bIns="0" rtlCol="0" anchor="t">
              <a:noAutofit/>
            </a:bodyPr>
            <a:lstStyle/>
            <a:p>
              <a:pPr algn="ctr"/>
              <a:r>
                <a:rPr lang="en-US" altLang="ko-KR" sz="2700" b="1" dirty="0" smtClean="0">
                  <a:solidFill>
                    <a:srgbClr val="FFFFFF"/>
                  </a:solidFill>
                  <a:latin typeface="Lato"/>
                  <a:cs typeface="Lato"/>
                </a:rPr>
                <a:t>Photos</a:t>
              </a:r>
              <a:endParaRPr lang="ko-KR" altLang="en-US" sz="2700" b="1" dirty="0">
                <a:solidFill>
                  <a:srgbClr val="FFFFFF"/>
                </a:solidFill>
                <a:latin typeface="Lato"/>
                <a:cs typeface="Lato"/>
              </a:endParaRPr>
            </a:p>
          </p:txBody>
        </p:sp>
      </p:grpSp>
      <p:grpSp>
        <p:nvGrpSpPr>
          <p:cNvPr id="113" name="그룹 96"/>
          <p:cNvGrpSpPr/>
          <p:nvPr/>
        </p:nvGrpSpPr>
        <p:grpSpPr>
          <a:xfrm>
            <a:off x="10119806" y="10306217"/>
            <a:ext cx="4125736" cy="2320840"/>
            <a:chOff x="4788030" y="3652671"/>
            <a:chExt cx="1547554" cy="870315"/>
          </a:xfrm>
        </p:grpSpPr>
        <p:grpSp>
          <p:nvGrpSpPr>
            <p:cNvPr id="114" name="그룹 95"/>
            <p:cNvGrpSpPr/>
            <p:nvPr/>
          </p:nvGrpSpPr>
          <p:grpSpPr>
            <a:xfrm>
              <a:off x="4788030" y="3653188"/>
              <a:ext cx="1547554" cy="869798"/>
              <a:chOff x="4788030" y="3653188"/>
              <a:chExt cx="1547554" cy="869798"/>
            </a:xfrm>
          </p:grpSpPr>
          <p:grpSp>
            <p:nvGrpSpPr>
              <p:cNvPr id="116" name="그룹 86"/>
              <p:cNvGrpSpPr/>
              <p:nvPr/>
            </p:nvGrpSpPr>
            <p:grpSpPr>
              <a:xfrm>
                <a:off x="5117724" y="3653188"/>
                <a:ext cx="886499" cy="869798"/>
                <a:chOff x="4384676" y="3600450"/>
                <a:chExt cx="844550" cy="793750"/>
              </a:xfrm>
            </p:grpSpPr>
            <p:sp>
              <p:nvSpPr>
                <p:cNvPr id="118" name="Freeform 39"/>
                <p:cNvSpPr>
                  <a:spLocks/>
                </p:cNvSpPr>
                <p:nvPr/>
              </p:nvSpPr>
              <p:spPr bwMode="auto">
                <a:xfrm>
                  <a:off x="4384676" y="3600450"/>
                  <a:ext cx="422275" cy="793750"/>
                </a:xfrm>
                <a:custGeom>
                  <a:avLst/>
                  <a:gdLst>
                    <a:gd name="T0" fmla="*/ 0 w 266"/>
                    <a:gd name="T1" fmla="*/ 0 h 500"/>
                    <a:gd name="T2" fmla="*/ 0 w 266"/>
                    <a:gd name="T3" fmla="*/ 96 h 500"/>
                    <a:gd name="T4" fmla="*/ 266 w 266"/>
                    <a:gd name="T5" fmla="*/ 500 h 500"/>
                    <a:gd name="T6" fmla="*/ 266 w 266"/>
                    <a:gd name="T7" fmla="*/ 404 h 500"/>
                    <a:gd name="T8" fmla="*/ 0 w 266"/>
                    <a:gd name="T9" fmla="*/ 0 h 500"/>
                  </a:gdLst>
                  <a:ahLst/>
                  <a:cxnLst>
                    <a:cxn ang="0">
                      <a:pos x="T0" y="T1"/>
                    </a:cxn>
                    <a:cxn ang="0">
                      <a:pos x="T2" y="T3"/>
                    </a:cxn>
                    <a:cxn ang="0">
                      <a:pos x="T4" y="T5"/>
                    </a:cxn>
                    <a:cxn ang="0">
                      <a:pos x="T6" y="T7"/>
                    </a:cxn>
                    <a:cxn ang="0">
                      <a:pos x="T8" y="T9"/>
                    </a:cxn>
                  </a:cxnLst>
                  <a:rect l="0" t="0" r="r" b="b"/>
                  <a:pathLst>
                    <a:path w="266" h="500">
                      <a:moveTo>
                        <a:pt x="0" y="0"/>
                      </a:moveTo>
                      <a:lnTo>
                        <a:pt x="0" y="96"/>
                      </a:lnTo>
                      <a:lnTo>
                        <a:pt x="266" y="500"/>
                      </a:lnTo>
                      <a:lnTo>
                        <a:pt x="266" y="404"/>
                      </a:lnTo>
                      <a:lnTo>
                        <a:pt x="0" y="0"/>
                      </a:lnTo>
                      <a:close/>
                    </a:path>
                  </a:pathLst>
                </a:custGeom>
                <a:solidFill>
                  <a:schemeClr val="accent6">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119" name="Freeform 40"/>
                <p:cNvSpPr>
                  <a:spLocks/>
                </p:cNvSpPr>
                <p:nvPr/>
              </p:nvSpPr>
              <p:spPr bwMode="auto">
                <a:xfrm>
                  <a:off x="4806951" y="3600450"/>
                  <a:ext cx="422275" cy="793750"/>
                </a:xfrm>
                <a:custGeom>
                  <a:avLst/>
                  <a:gdLst>
                    <a:gd name="T0" fmla="*/ 266 w 266"/>
                    <a:gd name="T1" fmla="*/ 0 h 500"/>
                    <a:gd name="T2" fmla="*/ 266 w 266"/>
                    <a:gd name="T3" fmla="*/ 96 h 500"/>
                    <a:gd name="T4" fmla="*/ 0 w 266"/>
                    <a:gd name="T5" fmla="*/ 500 h 500"/>
                    <a:gd name="T6" fmla="*/ 0 w 266"/>
                    <a:gd name="T7" fmla="*/ 404 h 500"/>
                    <a:gd name="T8" fmla="*/ 266 w 266"/>
                    <a:gd name="T9" fmla="*/ 0 h 500"/>
                  </a:gdLst>
                  <a:ahLst/>
                  <a:cxnLst>
                    <a:cxn ang="0">
                      <a:pos x="T0" y="T1"/>
                    </a:cxn>
                    <a:cxn ang="0">
                      <a:pos x="T2" y="T3"/>
                    </a:cxn>
                    <a:cxn ang="0">
                      <a:pos x="T4" y="T5"/>
                    </a:cxn>
                    <a:cxn ang="0">
                      <a:pos x="T6" y="T7"/>
                    </a:cxn>
                    <a:cxn ang="0">
                      <a:pos x="T8" y="T9"/>
                    </a:cxn>
                  </a:cxnLst>
                  <a:rect l="0" t="0" r="r" b="b"/>
                  <a:pathLst>
                    <a:path w="266" h="500">
                      <a:moveTo>
                        <a:pt x="266" y="0"/>
                      </a:moveTo>
                      <a:lnTo>
                        <a:pt x="266" y="96"/>
                      </a:lnTo>
                      <a:lnTo>
                        <a:pt x="0" y="500"/>
                      </a:lnTo>
                      <a:lnTo>
                        <a:pt x="0" y="404"/>
                      </a:lnTo>
                      <a:lnTo>
                        <a:pt x="266" y="0"/>
                      </a:lnTo>
                      <a:close/>
                    </a:path>
                  </a:pathLst>
                </a:custGeom>
                <a:solidFill>
                  <a:schemeClr val="accent6">
                    <a:lumMod val="50000"/>
                  </a:schemeClr>
                </a:solidFill>
                <a:ln w="3175">
                  <a:noFill/>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sp>
              <p:nvSpPr>
                <p:cNvPr id="120" name="Freeform 119"/>
                <p:cNvSpPr>
                  <a:spLocks/>
                </p:cNvSpPr>
                <p:nvPr/>
              </p:nvSpPr>
              <p:spPr bwMode="auto">
                <a:xfrm>
                  <a:off x="4384676" y="3600450"/>
                  <a:ext cx="844550" cy="641350"/>
                </a:xfrm>
                <a:custGeom>
                  <a:avLst/>
                  <a:gdLst>
                    <a:gd name="T0" fmla="*/ 266 w 532"/>
                    <a:gd name="T1" fmla="*/ 404 h 404"/>
                    <a:gd name="T2" fmla="*/ 532 w 532"/>
                    <a:gd name="T3" fmla="*/ 0 h 404"/>
                    <a:gd name="T4" fmla="*/ 0 w 532"/>
                    <a:gd name="T5" fmla="*/ 0 h 404"/>
                    <a:gd name="T6" fmla="*/ 266 w 532"/>
                    <a:gd name="T7" fmla="*/ 404 h 404"/>
                  </a:gdLst>
                  <a:ahLst/>
                  <a:cxnLst>
                    <a:cxn ang="0">
                      <a:pos x="T0" y="T1"/>
                    </a:cxn>
                    <a:cxn ang="0">
                      <a:pos x="T2" y="T3"/>
                    </a:cxn>
                    <a:cxn ang="0">
                      <a:pos x="T4" y="T5"/>
                    </a:cxn>
                    <a:cxn ang="0">
                      <a:pos x="T6" y="T7"/>
                    </a:cxn>
                  </a:cxnLst>
                  <a:rect l="0" t="0" r="r" b="b"/>
                  <a:pathLst>
                    <a:path w="532" h="404">
                      <a:moveTo>
                        <a:pt x="266" y="404"/>
                      </a:moveTo>
                      <a:lnTo>
                        <a:pt x="532" y="0"/>
                      </a:lnTo>
                      <a:lnTo>
                        <a:pt x="0" y="0"/>
                      </a:lnTo>
                      <a:lnTo>
                        <a:pt x="266" y="404"/>
                      </a:lnTo>
                      <a:close/>
                    </a:path>
                  </a:pathLst>
                </a:custGeom>
                <a:solidFill>
                  <a:schemeClr val="accent6"/>
                </a:solidFill>
                <a:ln w="3175">
                  <a:noFill/>
                </a:ln>
              </p:spPr>
              <p:txBody>
                <a:bodyPr vert="horz" wrap="square" lIns="0" tIns="0" rIns="0" bIns="0" numCol="1" anchor="ctr" anchorCtr="0" compatLnSpc="1">
                  <a:prstTxWarp prst="textNoShape">
                    <a:avLst/>
                  </a:prstTxWarp>
                </a:bodyPr>
                <a:lstStyle/>
                <a:p>
                  <a:pPr algn="ctr">
                    <a:spcAft>
                      <a:spcPts val="800"/>
                    </a:spcAft>
                  </a:pPr>
                  <a:endParaRPr lang="ko-KR" altLang="en-US" sz="2700" b="1" dirty="0">
                    <a:solidFill>
                      <a:srgbClr val="FFFFFF"/>
                    </a:solidFill>
                    <a:latin typeface="Lato"/>
                    <a:ea typeface="Roboto Condensed Regular"/>
                    <a:cs typeface="Lato"/>
                  </a:endParaRPr>
                </a:p>
              </p:txBody>
            </p:sp>
          </p:grpSp>
          <p:sp>
            <p:nvSpPr>
              <p:cNvPr id="117" name="TextBox 116"/>
              <p:cNvSpPr txBox="1"/>
              <p:nvPr/>
            </p:nvSpPr>
            <p:spPr>
              <a:xfrm>
                <a:off x="4788030" y="3740934"/>
                <a:ext cx="1547554" cy="193940"/>
              </a:xfrm>
              <a:prstGeom prst="rect">
                <a:avLst/>
              </a:prstGeom>
              <a:noFill/>
              <a:ln>
                <a:noFill/>
              </a:ln>
            </p:spPr>
            <p:txBody>
              <a:bodyPr wrap="square" lIns="72000" tIns="0" rIns="72000" bIns="0" rtlCol="0" anchor="t">
                <a:noAutofit/>
              </a:bodyPr>
              <a:lstStyle/>
              <a:p>
                <a:pPr algn="ctr"/>
                <a:r>
                  <a:rPr lang="en-US" altLang="ko-KR" sz="2700" b="1" dirty="0" smtClean="0">
                    <a:solidFill>
                      <a:srgbClr val="FFFFFF"/>
                    </a:solidFill>
                    <a:latin typeface="Lato"/>
                    <a:cs typeface="Lato"/>
                  </a:rPr>
                  <a:t>Drink</a:t>
                </a:r>
                <a:endParaRPr lang="ko-KR" altLang="en-US" sz="2700" b="1" dirty="0">
                  <a:solidFill>
                    <a:srgbClr val="FFFFFF"/>
                  </a:solidFill>
                  <a:latin typeface="Lato"/>
                  <a:cs typeface="Lato"/>
                </a:endParaRPr>
              </a:p>
            </p:txBody>
          </p:sp>
        </p:grpSp>
        <p:sp>
          <p:nvSpPr>
            <p:cNvPr id="115" name="Freeform 79"/>
            <p:cNvSpPr>
              <a:spLocks/>
            </p:cNvSpPr>
            <p:nvPr/>
          </p:nvSpPr>
          <p:spPr bwMode="auto">
            <a:xfrm>
              <a:off x="5117397" y="3652671"/>
              <a:ext cx="887009" cy="100276"/>
            </a:xfrm>
            <a:custGeom>
              <a:avLst/>
              <a:gdLst>
                <a:gd name="T0" fmla="*/ 0 w 490"/>
                <a:gd name="T1" fmla="*/ 0 h 53"/>
                <a:gd name="T2" fmla="*/ 35 w 490"/>
                <a:gd name="T3" fmla="*/ 53 h 53"/>
                <a:gd name="T4" fmla="*/ 455 w 490"/>
                <a:gd name="T5" fmla="*/ 53 h 53"/>
                <a:gd name="T6" fmla="*/ 490 w 490"/>
                <a:gd name="T7" fmla="*/ 0 h 53"/>
                <a:gd name="T8" fmla="*/ 0 w 490"/>
                <a:gd name="T9" fmla="*/ 0 h 53"/>
              </a:gdLst>
              <a:ahLst/>
              <a:cxnLst>
                <a:cxn ang="0">
                  <a:pos x="T0" y="T1"/>
                </a:cxn>
                <a:cxn ang="0">
                  <a:pos x="T2" y="T3"/>
                </a:cxn>
                <a:cxn ang="0">
                  <a:pos x="T4" y="T5"/>
                </a:cxn>
                <a:cxn ang="0">
                  <a:pos x="T6" y="T7"/>
                </a:cxn>
                <a:cxn ang="0">
                  <a:pos x="T8" y="T9"/>
                </a:cxn>
              </a:cxnLst>
              <a:rect l="0" t="0" r="r" b="b"/>
              <a:pathLst>
                <a:path w="490" h="53">
                  <a:moveTo>
                    <a:pt x="0" y="0"/>
                  </a:moveTo>
                  <a:lnTo>
                    <a:pt x="35" y="53"/>
                  </a:lnTo>
                  <a:lnTo>
                    <a:pt x="455" y="53"/>
                  </a:lnTo>
                  <a:lnTo>
                    <a:pt x="490" y="0"/>
                  </a:lnTo>
                  <a:lnTo>
                    <a:pt x="0" y="0"/>
                  </a:lnTo>
                  <a:close/>
                </a:path>
              </a:pathLst>
            </a:custGeom>
            <a:solidFill>
              <a:schemeClr val="accent6">
                <a:lumMod val="50000"/>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ko-KR" altLang="en-US" sz="2700" b="1" dirty="0">
                <a:solidFill>
                  <a:srgbClr val="FFFFFF"/>
                </a:solidFill>
                <a:latin typeface="Lato"/>
                <a:cs typeface="Lato"/>
              </a:endParaRPr>
            </a:p>
          </p:txBody>
        </p:sp>
      </p:grpSp>
      <p:cxnSp>
        <p:nvCxnSpPr>
          <p:cNvPr id="121" name="Straight Connector 120"/>
          <p:cNvCxnSpPr/>
          <p:nvPr/>
        </p:nvCxnSpPr>
        <p:spPr>
          <a:xfrm flipH="1" flipV="1">
            <a:off x="6278269" y="9649735"/>
            <a:ext cx="3841538" cy="19512"/>
          </a:xfrm>
          <a:prstGeom prst="line">
            <a:avLst/>
          </a:prstGeom>
          <a:ln>
            <a:solidFill>
              <a:schemeClr val="bg1">
                <a:lumMod val="65000"/>
              </a:schemeClr>
            </a:solidFill>
            <a:prstDash val="sysDash"/>
            <a:headEnd type="arrow" w="sm" len="sm"/>
            <a:tailEnd type="none" w="sm" len="sm"/>
          </a:ln>
        </p:spPr>
        <p:style>
          <a:lnRef idx="1">
            <a:schemeClr val="dk1"/>
          </a:lnRef>
          <a:fillRef idx="0">
            <a:schemeClr val="dk1"/>
          </a:fillRef>
          <a:effectRef idx="0">
            <a:schemeClr val="dk1"/>
          </a:effectRef>
          <a:fontRef idx="minor">
            <a:schemeClr val="tx1"/>
          </a:fontRef>
        </p:style>
      </p:cxnSp>
      <p:grpSp>
        <p:nvGrpSpPr>
          <p:cNvPr id="12" name="Group 11"/>
          <p:cNvGrpSpPr/>
          <p:nvPr/>
        </p:nvGrpSpPr>
        <p:grpSpPr>
          <a:xfrm>
            <a:off x="1461609" y="8794144"/>
            <a:ext cx="4796631" cy="1600410"/>
            <a:chOff x="1461609" y="8794144"/>
            <a:chExt cx="4796631" cy="1600410"/>
          </a:xfrm>
        </p:grpSpPr>
        <p:sp>
          <p:nvSpPr>
            <p:cNvPr id="122" name="Oval 121"/>
            <p:cNvSpPr/>
            <p:nvPr/>
          </p:nvSpPr>
          <p:spPr>
            <a:xfrm>
              <a:off x="4945788" y="8992089"/>
              <a:ext cx="1312452" cy="1312794"/>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123" name="TextBox 122"/>
            <p:cNvSpPr txBox="1"/>
            <p:nvPr/>
          </p:nvSpPr>
          <p:spPr>
            <a:xfrm>
              <a:off x="1461609" y="8794144"/>
              <a:ext cx="3218980" cy="1600410"/>
            </a:xfrm>
            <a:prstGeom prst="rect">
              <a:avLst/>
            </a:prstGeom>
            <a:noFill/>
          </p:spPr>
          <p:txBody>
            <a:bodyPr wrap="square" lIns="0" tIns="121892" rIns="0" bIns="0" rtlCol="0">
              <a:spAutoFit/>
            </a:bodyPr>
            <a:lstStyle/>
            <a:p>
              <a:pPr algn="r"/>
              <a:r>
                <a:rPr lang="en-US" sz="3000" b="1" dirty="0">
                  <a:solidFill>
                    <a:schemeClr val="tx2"/>
                  </a:solidFill>
                  <a:latin typeface="Lato"/>
                  <a:cs typeface="Lato"/>
                </a:rPr>
                <a:t>Communication</a:t>
              </a:r>
            </a:p>
            <a:p>
              <a:pPr algn="r"/>
              <a:r>
                <a:rPr lang="en-US" sz="2200" dirty="0">
                  <a:latin typeface="Calibri Light"/>
                  <a:cs typeface="Calibri Light"/>
                </a:rPr>
                <a:t>Lorem ipsum dolor sit amet,consectetur adipisicing elit, sed do eiusmod tempor</a:t>
              </a:r>
            </a:p>
          </p:txBody>
        </p:sp>
        <p:grpSp>
          <p:nvGrpSpPr>
            <p:cNvPr id="124" name="Group 123"/>
            <p:cNvGrpSpPr/>
            <p:nvPr/>
          </p:nvGrpSpPr>
          <p:grpSpPr>
            <a:xfrm>
              <a:off x="5230711" y="9307082"/>
              <a:ext cx="749817" cy="631088"/>
              <a:chOff x="1511296" y="730196"/>
              <a:chExt cx="256867" cy="216138"/>
            </a:xfrm>
            <a:solidFill>
              <a:schemeClr val="bg1"/>
            </a:solidFill>
          </p:grpSpPr>
          <p:sp>
            <p:nvSpPr>
              <p:cNvPr id="125" name="Freeform 81"/>
              <p:cNvSpPr>
                <a:spLocks noEditPoints="1"/>
              </p:cNvSpPr>
              <p:nvPr/>
            </p:nvSpPr>
            <p:spPr bwMode="auto">
              <a:xfrm>
                <a:off x="1575166" y="786197"/>
                <a:ext cx="128202" cy="128202"/>
              </a:xfrm>
              <a:custGeom>
                <a:avLst/>
                <a:gdLst>
                  <a:gd name="T0" fmla="*/ 59 w 117"/>
                  <a:gd name="T1" fmla="*/ 0 h 117"/>
                  <a:gd name="T2" fmla="*/ 0 w 117"/>
                  <a:gd name="T3" fmla="*/ 58 h 117"/>
                  <a:gd name="T4" fmla="*/ 59 w 117"/>
                  <a:gd name="T5" fmla="*/ 117 h 117"/>
                  <a:gd name="T6" fmla="*/ 117 w 117"/>
                  <a:gd name="T7" fmla="*/ 58 h 117"/>
                  <a:gd name="T8" fmla="*/ 59 w 117"/>
                  <a:gd name="T9" fmla="*/ 0 h 117"/>
                  <a:gd name="T10" fmla="*/ 92 w 117"/>
                  <a:gd name="T11" fmla="*/ 87 h 117"/>
                  <a:gd name="T12" fmla="*/ 30 w 117"/>
                  <a:gd name="T13" fmla="*/ 92 h 117"/>
                  <a:gd name="T14" fmla="*/ 25 w 117"/>
                  <a:gd name="T15" fmla="*/ 30 h 117"/>
                  <a:gd name="T16" fmla="*/ 87 w 117"/>
                  <a:gd name="T17" fmla="*/ 25 h 117"/>
                  <a:gd name="T18" fmla="*/ 92 w 117"/>
                  <a:gd name="T19" fmla="*/ 8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0"/>
                    </a:moveTo>
                    <a:cubicBezTo>
                      <a:pt x="26" y="0"/>
                      <a:pt x="0" y="26"/>
                      <a:pt x="0" y="58"/>
                    </a:cubicBezTo>
                    <a:cubicBezTo>
                      <a:pt x="0" y="91"/>
                      <a:pt x="26" y="117"/>
                      <a:pt x="59" y="117"/>
                    </a:cubicBezTo>
                    <a:cubicBezTo>
                      <a:pt x="91" y="117"/>
                      <a:pt x="117" y="91"/>
                      <a:pt x="117" y="58"/>
                    </a:cubicBezTo>
                    <a:cubicBezTo>
                      <a:pt x="117" y="26"/>
                      <a:pt x="91" y="0"/>
                      <a:pt x="59" y="0"/>
                    </a:cubicBezTo>
                    <a:close/>
                    <a:moveTo>
                      <a:pt x="92" y="87"/>
                    </a:moveTo>
                    <a:cubicBezTo>
                      <a:pt x="76" y="105"/>
                      <a:pt x="49" y="107"/>
                      <a:pt x="30" y="92"/>
                    </a:cubicBezTo>
                    <a:cubicBezTo>
                      <a:pt x="12" y="76"/>
                      <a:pt x="10" y="48"/>
                      <a:pt x="25" y="30"/>
                    </a:cubicBezTo>
                    <a:cubicBezTo>
                      <a:pt x="41" y="12"/>
                      <a:pt x="69" y="9"/>
                      <a:pt x="87" y="25"/>
                    </a:cubicBezTo>
                    <a:cubicBezTo>
                      <a:pt x="106" y="41"/>
                      <a:pt x="108" y="69"/>
                      <a:pt x="9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6" name="Freeform 82"/>
              <p:cNvSpPr>
                <a:spLocks/>
              </p:cNvSpPr>
              <p:nvPr/>
            </p:nvSpPr>
            <p:spPr bwMode="auto">
              <a:xfrm>
                <a:off x="1608026" y="818132"/>
                <a:ext cx="35175" cy="36100"/>
              </a:xfrm>
              <a:custGeom>
                <a:avLst/>
                <a:gdLst>
                  <a:gd name="T0" fmla="*/ 29 w 32"/>
                  <a:gd name="T1" fmla="*/ 0 h 33"/>
                  <a:gd name="T2" fmla="*/ 0 w 32"/>
                  <a:gd name="T3" fmla="*/ 29 h 33"/>
                  <a:gd name="T4" fmla="*/ 0 w 32"/>
                  <a:gd name="T5" fmla="*/ 29 h 33"/>
                  <a:gd name="T6" fmla="*/ 3 w 32"/>
                  <a:gd name="T7" fmla="*/ 33 h 33"/>
                  <a:gd name="T8" fmla="*/ 7 w 32"/>
                  <a:gd name="T9" fmla="*/ 29 h 33"/>
                  <a:gd name="T10" fmla="*/ 7 w 32"/>
                  <a:gd name="T11" fmla="*/ 29 h 33"/>
                  <a:gd name="T12" fmla="*/ 29 w 32"/>
                  <a:gd name="T13" fmla="*/ 8 h 33"/>
                  <a:gd name="T14" fmla="*/ 32 w 32"/>
                  <a:gd name="T15" fmla="*/ 4 h 33"/>
                  <a:gd name="T16" fmla="*/ 29 w 3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29" y="0"/>
                    </a:moveTo>
                    <a:cubicBezTo>
                      <a:pt x="13" y="0"/>
                      <a:pt x="0" y="13"/>
                      <a:pt x="0" y="29"/>
                    </a:cubicBezTo>
                    <a:cubicBezTo>
                      <a:pt x="0" y="29"/>
                      <a:pt x="0" y="29"/>
                      <a:pt x="0" y="29"/>
                    </a:cubicBezTo>
                    <a:cubicBezTo>
                      <a:pt x="0" y="31"/>
                      <a:pt x="1" y="33"/>
                      <a:pt x="3" y="33"/>
                    </a:cubicBezTo>
                    <a:cubicBezTo>
                      <a:pt x="5" y="33"/>
                      <a:pt x="7" y="31"/>
                      <a:pt x="7" y="29"/>
                    </a:cubicBezTo>
                    <a:cubicBezTo>
                      <a:pt x="7" y="29"/>
                      <a:pt x="7" y="29"/>
                      <a:pt x="7" y="29"/>
                    </a:cubicBezTo>
                    <a:cubicBezTo>
                      <a:pt x="7" y="17"/>
                      <a:pt x="17" y="8"/>
                      <a:pt x="29" y="8"/>
                    </a:cubicBezTo>
                    <a:cubicBezTo>
                      <a:pt x="31" y="8"/>
                      <a:pt x="32" y="6"/>
                      <a:pt x="32" y="4"/>
                    </a:cubicBezTo>
                    <a:cubicBezTo>
                      <a:pt x="32" y="2"/>
                      <a:pt x="31"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127" name="Freeform 83"/>
              <p:cNvSpPr>
                <a:spLocks noEditPoints="1"/>
              </p:cNvSpPr>
              <p:nvPr/>
            </p:nvSpPr>
            <p:spPr bwMode="auto">
              <a:xfrm>
                <a:off x="1511296" y="730196"/>
                <a:ext cx="256867" cy="216138"/>
              </a:xfrm>
              <a:custGeom>
                <a:avLst/>
                <a:gdLst>
                  <a:gd name="T0" fmla="*/ 215 w 234"/>
                  <a:gd name="T1" fmla="*/ 44 h 197"/>
                  <a:gd name="T2" fmla="*/ 184 w 234"/>
                  <a:gd name="T3" fmla="*/ 39 h 197"/>
                  <a:gd name="T4" fmla="*/ 174 w 234"/>
                  <a:gd name="T5" fmla="*/ 14 h 197"/>
                  <a:gd name="T6" fmla="*/ 153 w 234"/>
                  <a:gd name="T7" fmla="*/ 0 h 197"/>
                  <a:gd name="T8" fmla="*/ 80 w 234"/>
                  <a:gd name="T9" fmla="*/ 0 h 197"/>
                  <a:gd name="T10" fmla="*/ 60 w 234"/>
                  <a:gd name="T11" fmla="*/ 14 h 197"/>
                  <a:gd name="T12" fmla="*/ 50 w 234"/>
                  <a:gd name="T13" fmla="*/ 39 h 197"/>
                  <a:gd name="T14" fmla="*/ 18 w 234"/>
                  <a:gd name="T15" fmla="*/ 44 h 197"/>
                  <a:gd name="T16" fmla="*/ 0 w 234"/>
                  <a:gd name="T17" fmla="*/ 66 h 197"/>
                  <a:gd name="T18" fmla="*/ 0 w 234"/>
                  <a:gd name="T19" fmla="*/ 175 h 197"/>
                  <a:gd name="T20" fmla="*/ 22 w 234"/>
                  <a:gd name="T21" fmla="*/ 197 h 197"/>
                  <a:gd name="T22" fmla="*/ 212 w 234"/>
                  <a:gd name="T23" fmla="*/ 197 h 197"/>
                  <a:gd name="T24" fmla="*/ 234 w 234"/>
                  <a:gd name="T25" fmla="*/ 175 h 197"/>
                  <a:gd name="T26" fmla="*/ 234 w 234"/>
                  <a:gd name="T27" fmla="*/ 66 h 197"/>
                  <a:gd name="T28" fmla="*/ 215 w 234"/>
                  <a:gd name="T29" fmla="*/ 44 h 197"/>
                  <a:gd name="T30" fmla="*/ 219 w 234"/>
                  <a:gd name="T31" fmla="*/ 175 h 197"/>
                  <a:gd name="T32" fmla="*/ 212 w 234"/>
                  <a:gd name="T33" fmla="*/ 182 h 197"/>
                  <a:gd name="T34" fmla="*/ 22 w 234"/>
                  <a:gd name="T35" fmla="*/ 182 h 197"/>
                  <a:gd name="T36" fmla="*/ 14 w 234"/>
                  <a:gd name="T37" fmla="*/ 175 h 197"/>
                  <a:gd name="T38" fmla="*/ 14 w 234"/>
                  <a:gd name="T39" fmla="*/ 66 h 197"/>
                  <a:gd name="T40" fmla="*/ 21 w 234"/>
                  <a:gd name="T41" fmla="*/ 58 h 197"/>
                  <a:gd name="T42" fmla="*/ 60 w 234"/>
                  <a:gd name="T43" fmla="*/ 52 h 197"/>
                  <a:gd name="T44" fmla="*/ 73 w 234"/>
                  <a:gd name="T45" fmla="*/ 19 h 197"/>
                  <a:gd name="T46" fmla="*/ 80 w 234"/>
                  <a:gd name="T47" fmla="*/ 15 h 197"/>
                  <a:gd name="T48" fmla="*/ 153 w 234"/>
                  <a:gd name="T49" fmla="*/ 15 h 197"/>
                  <a:gd name="T50" fmla="*/ 160 w 234"/>
                  <a:gd name="T51" fmla="*/ 19 h 197"/>
                  <a:gd name="T52" fmla="*/ 173 w 234"/>
                  <a:gd name="T53" fmla="*/ 52 h 197"/>
                  <a:gd name="T54" fmla="*/ 213 w 234"/>
                  <a:gd name="T55" fmla="*/ 58 h 197"/>
                  <a:gd name="T56" fmla="*/ 219 w 234"/>
                  <a:gd name="T57" fmla="*/ 66 h 197"/>
                  <a:gd name="T58" fmla="*/ 219 w 234"/>
                  <a:gd name="T59" fmla="*/ 1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197">
                    <a:moveTo>
                      <a:pt x="215" y="44"/>
                    </a:moveTo>
                    <a:cubicBezTo>
                      <a:pt x="184" y="39"/>
                      <a:pt x="184" y="39"/>
                      <a:pt x="184" y="39"/>
                    </a:cubicBezTo>
                    <a:cubicBezTo>
                      <a:pt x="174" y="14"/>
                      <a:pt x="174" y="14"/>
                      <a:pt x="174" y="14"/>
                    </a:cubicBezTo>
                    <a:cubicBezTo>
                      <a:pt x="170" y="5"/>
                      <a:pt x="162" y="0"/>
                      <a:pt x="153" y="0"/>
                    </a:cubicBezTo>
                    <a:cubicBezTo>
                      <a:pt x="80" y="0"/>
                      <a:pt x="80" y="0"/>
                      <a:pt x="80" y="0"/>
                    </a:cubicBezTo>
                    <a:cubicBezTo>
                      <a:pt x="71" y="0"/>
                      <a:pt x="63" y="5"/>
                      <a:pt x="60" y="14"/>
                    </a:cubicBezTo>
                    <a:cubicBezTo>
                      <a:pt x="50" y="39"/>
                      <a:pt x="50" y="39"/>
                      <a:pt x="50" y="39"/>
                    </a:cubicBezTo>
                    <a:cubicBezTo>
                      <a:pt x="18" y="44"/>
                      <a:pt x="18" y="44"/>
                      <a:pt x="18" y="44"/>
                    </a:cubicBezTo>
                    <a:cubicBezTo>
                      <a:pt x="8" y="46"/>
                      <a:pt x="0" y="55"/>
                      <a:pt x="0" y="66"/>
                    </a:cubicBezTo>
                    <a:cubicBezTo>
                      <a:pt x="0" y="175"/>
                      <a:pt x="0" y="175"/>
                      <a:pt x="0" y="175"/>
                    </a:cubicBezTo>
                    <a:cubicBezTo>
                      <a:pt x="0" y="187"/>
                      <a:pt x="10" y="197"/>
                      <a:pt x="22" y="197"/>
                    </a:cubicBezTo>
                    <a:cubicBezTo>
                      <a:pt x="212" y="197"/>
                      <a:pt x="212" y="197"/>
                      <a:pt x="212" y="197"/>
                    </a:cubicBezTo>
                    <a:cubicBezTo>
                      <a:pt x="224" y="197"/>
                      <a:pt x="234" y="187"/>
                      <a:pt x="234" y="175"/>
                    </a:cubicBezTo>
                    <a:cubicBezTo>
                      <a:pt x="234" y="66"/>
                      <a:pt x="234" y="66"/>
                      <a:pt x="234" y="66"/>
                    </a:cubicBezTo>
                    <a:cubicBezTo>
                      <a:pt x="234" y="55"/>
                      <a:pt x="226" y="46"/>
                      <a:pt x="215" y="44"/>
                    </a:cubicBezTo>
                    <a:close/>
                    <a:moveTo>
                      <a:pt x="219" y="175"/>
                    </a:moveTo>
                    <a:cubicBezTo>
                      <a:pt x="219" y="179"/>
                      <a:pt x="216" y="182"/>
                      <a:pt x="212" y="182"/>
                    </a:cubicBezTo>
                    <a:cubicBezTo>
                      <a:pt x="22" y="182"/>
                      <a:pt x="22" y="182"/>
                      <a:pt x="22" y="182"/>
                    </a:cubicBezTo>
                    <a:cubicBezTo>
                      <a:pt x="18" y="182"/>
                      <a:pt x="14" y="179"/>
                      <a:pt x="14" y="175"/>
                    </a:cubicBezTo>
                    <a:cubicBezTo>
                      <a:pt x="14" y="66"/>
                      <a:pt x="14" y="66"/>
                      <a:pt x="14" y="66"/>
                    </a:cubicBezTo>
                    <a:cubicBezTo>
                      <a:pt x="14" y="62"/>
                      <a:pt x="17" y="59"/>
                      <a:pt x="21" y="58"/>
                    </a:cubicBezTo>
                    <a:cubicBezTo>
                      <a:pt x="60" y="52"/>
                      <a:pt x="60" y="52"/>
                      <a:pt x="60" y="52"/>
                    </a:cubicBezTo>
                    <a:cubicBezTo>
                      <a:pt x="73" y="19"/>
                      <a:pt x="73" y="19"/>
                      <a:pt x="73" y="19"/>
                    </a:cubicBezTo>
                    <a:cubicBezTo>
                      <a:pt x="75" y="16"/>
                      <a:pt x="77" y="15"/>
                      <a:pt x="80" y="15"/>
                    </a:cubicBezTo>
                    <a:cubicBezTo>
                      <a:pt x="153" y="15"/>
                      <a:pt x="153" y="15"/>
                      <a:pt x="153" y="15"/>
                    </a:cubicBezTo>
                    <a:cubicBezTo>
                      <a:pt x="156" y="15"/>
                      <a:pt x="159" y="16"/>
                      <a:pt x="160" y="19"/>
                    </a:cubicBezTo>
                    <a:cubicBezTo>
                      <a:pt x="173" y="52"/>
                      <a:pt x="173" y="52"/>
                      <a:pt x="173" y="52"/>
                    </a:cubicBezTo>
                    <a:cubicBezTo>
                      <a:pt x="213" y="58"/>
                      <a:pt x="213" y="58"/>
                      <a:pt x="213" y="58"/>
                    </a:cubicBezTo>
                    <a:cubicBezTo>
                      <a:pt x="216" y="59"/>
                      <a:pt x="219" y="62"/>
                      <a:pt x="219" y="66"/>
                    </a:cubicBezTo>
                    <a:lnTo>
                      <a:pt x="219"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cxnSp>
        <p:nvCxnSpPr>
          <p:cNvPr id="128" name="Straight Connector 127"/>
          <p:cNvCxnSpPr/>
          <p:nvPr/>
        </p:nvCxnSpPr>
        <p:spPr>
          <a:xfrm>
            <a:off x="13362630" y="10994548"/>
            <a:ext cx="4801358" cy="0"/>
          </a:xfrm>
          <a:prstGeom prst="line">
            <a:avLst/>
          </a:prstGeom>
          <a:ln>
            <a:solidFill>
              <a:schemeClr val="bg1">
                <a:lumMod val="65000"/>
              </a:schemeClr>
            </a:solidFill>
            <a:prstDash val="sysDash"/>
            <a:headEnd type="arrow" w="sm" len="sm"/>
            <a:tailEnd type="none" w="sm" len="sm"/>
          </a:ln>
        </p:spPr>
        <p:style>
          <a:lnRef idx="1">
            <a:schemeClr val="dk1"/>
          </a:lnRef>
          <a:fillRef idx="0">
            <a:schemeClr val="dk1"/>
          </a:fillRef>
          <a:effectRef idx="0">
            <a:schemeClr val="dk1"/>
          </a:effectRef>
          <a:fontRef idx="minor">
            <a:schemeClr val="tx1"/>
          </a:fontRef>
        </p:style>
      </p:cxnSp>
      <p:grpSp>
        <p:nvGrpSpPr>
          <p:cNvPr id="15" name="Group 14"/>
          <p:cNvGrpSpPr/>
          <p:nvPr/>
        </p:nvGrpSpPr>
        <p:grpSpPr>
          <a:xfrm>
            <a:off x="18249929" y="10020042"/>
            <a:ext cx="4771416" cy="1600410"/>
            <a:chOff x="18249929" y="10020042"/>
            <a:chExt cx="4771416" cy="1600410"/>
          </a:xfrm>
        </p:grpSpPr>
        <p:sp>
          <p:nvSpPr>
            <p:cNvPr id="129" name="Oval 128"/>
            <p:cNvSpPr/>
            <p:nvPr/>
          </p:nvSpPr>
          <p:spPr>
            <a:xfrm>
              <a:off x="18249929" y="10217590"/>
              <a:ext cx="1312452" cy="1312794"/>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130" name="TextBox 129"/>
            <p:cNvSpPr txBox="1"/>
            <p:nvPr/>
          </p:nvSpPr>
          <p:spPr>
            <a:xfrm>
              <a:off x="19802365" y="10020042"/>
              <a:ext cx="3218980" cy="1600410"/>
            </a:xfrm>
            <a:prstGeom prst="rect">
              <a:avLst/>
            </a:prstGeom>
            <a:noFill/>
          </p:spPr>
          <p:txBody>
            <a:bodyPr wrap="square" lIns="0" tIns="121892" rIns="0" bIns="0" rtlCol="0">
              <a:spAutoFit/>
            </a:bodyPr>
            <a:lstStyle/>
            <a:p>
              <a:r>
                <a:rPr lang="en-US" sz="3000" b="1" dirty="0">
                  <a:solidFill>
                    <a:schemeClr val="tx2"/>
                  </a:solidFill>
                  <a:latin typeface="Lato"/>
                  <a:cs typeface="Lato"/>
                </a:rPr>
                <a:t>Quality</a:t>
              </a:r>
            </a:p>
            <a:p>
              <a:r>
                <a:rPr lang="en-US" sz="2200" dirty="0">
                  <a:latin typeface="Calibri Light"/>
                  <a:cs typeface="Calibri Light"/>
                </a:rPr>
                <a:t>Lorem ipsum dolor sit amet,consectetur adipisicing elit, sed </a:t>
              </a:r>
              <a:r>
                <a:rPr lang="en-US" sz="2200" dirty="0" smtClean="0">
                  <a:latin typeface="Calibri Light"/>
                  <a:cs typeface="Calibri Light"/>
                </a:rPr>
                <a:t>do</a:t>
              </a:r>
              <a:endParaRPr lang="en-US" sz="2200" dirty="0">
                <a:latin typeface="Calibri Light"/>
                <a:cs typeface="Calibri Light"/>
              </a:endParaRPr>
            </a:p>
          </p:txBody>
        </p:sp>
        <p:sp>
          <p:nvSpPr>
            <p:cNvPr id="131" name="Freeform 73"/>
            <p:cNvSpPr>
              <a:spLocks noEditPoints="1"/>
            </p:cNvSpPr>
            <p:nvPr/>
          </p:nvSpPr>
          <p:spPr bwMode="auto">
            <a:xfrm>
              <a:off x="18576950" y="10487584"/>
              <a:ext cx="656595" cy="748658"/>
            </a:xfrm>
            <a:custGeom>
              <a:avLst/>
              <a:gdLst>
                <a:gd name="T0" fmla="*/ 191 w 205"/>
                <a:gd name="T1" fmla="*/ 37 h 234"/>
                <a:gd name="T2" fmla="*/ 182 w 205"/>
                <a:gd name="T3" fmla="*/ 10 h 234"/>
                <a:gd name="T4" fmla="*/ 168 w 205"/>
                <a:gd name="T5" fmla="*/ 0 h 234"/>
                <a:gd name="T6" fmla="*/ 37 w 205"/>
                <a:gd name="T7" fmla="*/ 0 h 234"/>
                <a:gd name="T8" fmla="*/ 23 w 205"/>
                <a:gd name="T9" fmla="*/ 10 h 234"/>
                <a:gd name="T10" fmla="*/ 14 w 205"/>
                <a:gd name="T11" fmla="*/ 37 h 234"/>
                <a:gd name="T12" fmla="*/ 0 w 205"/>
                <a:gd name="T13" fmla="*/ 51 h 234"/>
                <a:gd name="T14" fmla="*/ 0 w 205"/>
                <a:gd name="T15" fmla="*/ 73 h 234"/>
                <a:gd name="T16" fmla="*/ 15 w 205"/>
                <a:gd name="T17" fmla="*/ 88 h 234"/>
                <a:gd name="T18" fmla="*/ 22 w 205"/>
                <a:gd name="T19" fmla="*/ 88 h 234"/>
                <a:gd name="T20" fmla="*/ 22 w 205"/>
                <a:gd name="T21" fmla="*/ 89 h 234"/>
                <a:gd name="T22" fmla="*/ 37 w 205"/>
                <a:gd name="T23" fmla="*/ 221 h 234"/>
                <a:gd name="T24" fmla="*/ 51 w 205"/>
                <a:gd name="T25" fmla="*/ 234 h 234"/>
                <a:gd name="T26" fmla="*/ 153 w 205"/>
                <a:gd name="T27" fmla="*/ 234 h 234"/>
                <a:gd name="T28" fmla="*/ 168 w 205"/>
                <a:gd name="T29" fmla="*/ 221 h 234"/>
                <a:gd name="T30" fmla="*/ 183 w 205"/>
                <a:gd name="T31" fmla="*/ 89 h 234"/>
                <a:gd name="T32" fmla="*/ 182 w 205"/>
                <a:gd name="T33" fmla="*/ 88 h 234"/>
                <a:gd name="T34" fmla="*/ 190 w 205"/>
                <a:gd name="T35" fmla="*/ 88 h 234"/>
                <a:gd name="T36" fmla="*/ 205 w 205"/>
                <a:gd name="T37" fmla="*/ 73 h 234"/>
                <a:gd name="T38" fmla="*/ 205 w 205"/>
                <a:gd name="T39" fmla="*/ 51 h 234"/>
                <a:gd name="T40" fmla="*/ 191 w 205"/>
                <a:gd name="T41" fmla="*/ 37 h 234"/>
                <a:gd name="T42" fmla="*/ 37 w 205"/>
                <a:gd name="T43" fmla="*/ 14 h 234"/>
                <a:gd name="T44" fmla="*/ 168 w 205"/>
                <a:gd name="T45" fmla="*/ 14 h 234"/>
                <a:gd name="T46" fmla="*/ 175 w 205"/>
                <a:gd name="T47" fmla="*/ 36 h 234"/>
                <a:gd name="T48" fmla="*/ 29 w 205"/>
                <a:gd name="T49" fmla="*/ 36 h 234"/>
                <a:gd name="T50" fmla="*/ 37 w 205"/>
                <a:gd name="T51" fmla="*/ 14 h 234"/>
                <a:gd name="T52" fmla="*/ 51 w 205"/>
                <a:gd name="T53" fmla="*/ 219 h 234"/>
                <a:gd name="T54" fmla="*/ 49 w 205"/>
                <a:gd name="T55" fmla="*/ 197 h 234"/>
                <a:gd name="T56" fmla="*/ 156 w 205"/>
                <a:gd name="T57" fmla="*/ 197 h 234"/>
                <a:gd name="T58" fmla="*/ 153 w 205"/>
                <a:gd name="T59" fmla="*/ 219 h 234"/>
                <a:gd name="T60" fmla="*/ 51 w 205"/>
                <a:gd name="T61" fmla="*/ 219 h 234"/>
                <a:gd name="T62" fmla="*/ 157 w 205"/>
                <a:gd name="T63" fmla="*/ 190 h 234"/>
                <a:gd name="T64" fmla="*/ 48 w 205"/>
                <a:gd name="T65" fmla="*/ 190 h 234"/>
                <a:gd name="T66" fmla="*/ 40 w 205"/>
                <a:gd name="T67" fmla="*/ 117 h 234"/>
                <a:gd name="T68" fmla="*/ 165 w 205"/>
                <a:gd name="T69" fmla="*/ 117 h 234"/>
                <a:gd name="T70" fmla="*/ 157 w 205"/>
                <a:gd name="T71" fmla="*/ 190 h 234"/>
                <a:gd name="T72" fmla="*/ 166 w 205"/>
                <a:gd name="T73" fmla="*/ 109 h 234"/>
                <a:gd name="T74" fmla="*/ 39 w 205"/>
                <a:gd name="T75" fmla="*/ 109 h 234"/>
                <a:gd name="T76" fmla="*/ 37 w 205"/>
                <a:gd name="T77" fmla="*/ 88 h 234"/>
                <a:gd name="T78" fmla="*/ 168 w 205"/>
                <a:gd name="T79" fmla="*/ 88 h 234"/>
                <a:gd name="T80" fmla="*/ 166 w 205"/>
                <a:gd name="T81" fmla="*/ 109 h 234"/>
                <a:gd name="T82" fmla="*/ 190 w 205"/>
                <a:gd name="T83" fmla="*/ 73 h 234"/>
                <a:gd name="T84" fmla="*/ 15 w 205"/>
                <a:gd name="T85" fmla="*/ 73 h 234"/>
                <a:gd name="T86" fmla="*/ 15 w 205"/>
                <a:gd name="T87" fmla="*/ 51 h 234"/>
                <a:gd name="T88" fmla="*/ 190 w 205"/>
                <a:gd name="T89" fmla="*/ 51 h 234"/>
                <a:gd name="T90" fmla="*/ 190 w 205"/>
                <a:gd name="T91" fmla="*/ 7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5" h="234">
                  <a:moveTo>
                    <a:pt x="191" y="37"/>
                  </a:moveTo>
                  <a:cubicBezTo>
                    <a:pt x="182" y="10"/>
                    <a:pt x="182" y="10"/>
                    <a:pt x="182" y="10"/>
                  </a:cubicBezTo>
                  <a:cubicBezTo>
                    <a:pt x="180" y="4"/>
                    <a:pt x="174" y="0"/>
                    <a:pt x="168" y="0"/>
                  </a:cubicBezTo>
                  <a:cubicBezTo>
                    <a:pt x="37" y="0"/>
                    <a:pt x="37" y="0"/>
                    <a:pt x="37" y="0"/>
                  </a:cubicBezTo>
                  <a:cubicBezTo>
                    <a:pt x="30" y="0"/>
                    <a:pt x="25" y="4"/>
                    <a:pt x="23" y="10"/>
                  </a:cubicBezTo>
                  <a:cubicBezTo>
                    <a:pt x="14" y="37"/>
                    <a:pt x="14" y="37"/>
                    <a:pt x="14" y="37"/>
                  </a:cubicBezTo>
                  <a:cubicBezTo>
                    <a:pt x="6" y="37"/>
                    <a:pt x="0" y="43"/>
                    <a:pt x="0" y="51"/>
                  </a:cubicBezTo>
                  <a:cubicBezTo>
                    <a:pt x="0" y="73"/>
                    <a:pt x="0" y="73"/>
                    <a:pt x="0" y="73"/>
                  </a:cubicBezTo>
                  <a:cubicBezTo>
                    <a:pt x="0" y="81"/>
                    <a:pt x="7" y="88"/>
                    <a:pt x="15" y="88"/>
                  </a:cubicBezTo>
                  <a:cubicBezTo>
                    <a:pt x="22" y="88"/>
                    <a:pt x="22" y="88"/>
                    <a:pt x="22" y="88"/>
                  </a:cubicBezTo>
                  <a:cubicBezTo>
                    <a:pt x="22" y="88"/>
                    <a:pt x="22" y="89"/>
                    <a:pt x="22" y="89"/>
                  </a:cubicBezTo>
                  <a:cubicBezTo>
                    <a:pt x="37" y="221"/>
                    <a:pt x="37" y="221"/>
                    <a:pt x="37" y="221"/>
                  </a:cubicBezTo>
                  <a:cubicBezTo>
                    <a:pt x="37" y="228"/>
                    <a:pt x="44" y="234"/>
                    <a:pt x="51" y="234"/>
                  </a:cubicBezTo>
                  <a:cubicBezTo>
                    <a:pt x="153" y="234"/>
                    <a:pt x="153" y="234"/>
                    <a:pt x="153" y="234"/>
                  </a:cubicBezTo>
                  <a:cubicBezTo>
                    <a:pt x="161" y="234"/>
                    <a:pt x="167" y="228"/>
                    <a:pt x="168" y="221"/>
                  </a:cubicBezTo>
                  <a:cubicBezTo>
                    <a:pt x="183" y="89"/>
                    <a:pt x="183" y="89"/>
                    <a:pt x="183" y="89"/>
                  </a:cubicBezTo>
                  <a:cubicBezTo>
                    <a:pt x="183" y="89"/>
                    <a:pt x="182" y="88"/>
                    <a:pt x="182" y="88"/>
                  </a:cubicBezTo>
                  <a:cubicBezTo>
                    <a:pt x="190" y="88"/>
                    <a:pt x="190" y="88"/>
                    <a:pt x="190" y="88"/>
                  </a:cubicBezTo>
                  <a:cubicBezTo>
                    <a:pt x="198" y="88"/>
                    <a:pt x="205" y="81"/>
                    <a:pt x="205" y="73"/>
                  </a:cubicBezTo>
                  <a:cubicBezTo>
                    <a:pt x="205" y="51"/>
                    <a:pt x="205" y="51"/>
                    <a:pt x="205" y="51"/>
                  </a:cubicBezTo>
                  <a:cubicBezTo>
                    <a:pt x="205" y="43"/>
                    <a:pt x="198" y="37"/>
                    <a:pt x="191" y="37"/>
                  </a:cubicBezTo>
                  <a:close/>
                  <a:moveTo>
                    <a:pt x="37" y="14"/>
                  </a:moveTo>
                  <a:cubicBezTo>
                    <a:pt x="168" y="14"/>
                    <a:pt x="168" y="14"/>
                    <a:pt x="168" y="14"/>
                  </a:cubicBezTo>
                  <a:cubicBezTo>
                    <a:pt x="175" y="36"/>
                    <a:pt x="175" y="36"/>
                    <a:pt x="175" y="36"/>
                  </a:cubicBezTo>
                  <a:cubicBezTo>
                    <a:pt x="29" y="36"/>
                    <a:pt x="29" y="36"/>
                    <a:pt x="29" y="36"/>
                  </a:cubicBezTo>
                  <a:lnTo>
                    <a:pt x="37" y="14"/>
                  </a:lnTo>
                  <a:close/>
                  <a:moveTo>
                    <a:pt x="51" y="219"/>
                  </a:moveTo>
                  <a:cubicBezTo>
                    <a:pt x="49" y="197"/>
                    <a:pt x="49" y="197"/>
                    <a:pt x="49" y="197"/>
                  </a:cubicBezTo>
                  <a:cubicBezTo>
                    <a:pt x="156" y="197"/>
                    <a:pt x="156" y="197"/>
                    <a:pt x="156" y="197"/>
                  </a:cubicBezTo>
                  <a:cubicBezTo>
                    <a:pt x="153" y="219"/>
                    <a:pt x="153" y="219"/>
                    <a:pt x="153" y="219"/>
                  </a:cubicBezTo>
                  <a:lnTo>
                    <a:pt x="51" y="219"/>
                  </a:lnTo>
                  <a:close/>
                  <a:moveTo>
                    <a:pt x="157" y="190"/>
                  </a:moveTo>
                  <a:cubicBezTo>
                    <a:pt x="48" y="190"/>
                    <a:pt x="48" y="190"/>
                    <a:pt x="48" y="190"/>
                  </a:cubicBezTo>
                  <a:cubicBezTo>
                    <a:pt x="40" y="117"/>
                    <a:pt x="40" y="117"/>
                    <a:pt x="40" y="117"/>
                  </a:cubicBezTo>
                  <a:cubicBezTo>
                    <a:pt x="165" y="117"/>
                    <a:pt x="165" y="117"/>
                    <a:pt x="165" y="117"/>
                  </a:cubicBezTo>
                  <a:lnTo>
                    <a:pt x="157" y="190"/>
                  </a:lnTo>
                  <a:close/>
                  <a:moveTo>
                    <a:pt x="166" y="109"/>
                  </a:moveTo>
                  <a:cubicBezTo>
                    <a:pt x="39" y="109"/>
                    <a:pt x="39" y="109"/>
                    <a:pt x="39" y="109"/>
                  </a:cubicBezTo>
                  <a:cubicBezTo>
                    <a:pt x="37" y="88"/>
                    <a:pt x="37" y="88"/>
                    <a:pt x="37" y="88"/>
                  </a:cubicBezTo>
                  <a:cubicBezTo>
                    <a:pt x="168" y="88"/>
                    <a:pt x="168" y="88"/>
                    <a:pt x="168" y="88"/>
                  </a:cubicBezTo>
                  <a:lnTo>
                    <a:pt x="166" y="109"/>
                  </a:lnTo>
                  <a:close/>
                  <a:moveTo>
                    <a:pt x="190" y="73"/>
                  </a:moveTo>
                  <a:cubicBezTo>
                    <a:pt x="15" y="73"/>
                    <a:pt x="15" y="73"/>
                    <a:pt x="15" y="73"/>
                  </a:cubicBezTo>
                  <a:cubicBezTo>
                    <a:pt x="15" y="51"/>
                    <a:pt x="15" y="51"/>
                    <a:pt x="15" y="51"/>
                  </a:cubicBezTo>
                  <a:cubicBezTo>
                    <a:pt x="190" y="51"/>
                    <a:pt x="190" y="51"/>
                    <a:pt x="190" y="51"/>
                  </a:cubicBezTo>
                  <a:lnTo>
                    <a:pt x="190" y="73"/>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grpSp>
        <p:nvGrpSpPr>
          <p:cNvPr id="132" name="Group 131"/>
          <p:cNvGrpSpPr/>
          <p:nvPr/>
        </p:nvGrpSpPr>
        <p:grpSpPr>
          <a:xfrm>
            <a:off x="1739573" y="488028"/>
            <a:ext cx="20937538" cy="2200624"/>
            <a:chOff x="1739573" y="511491"/>
            <a:chExt cx="20937538" cy="2200624"/>
          </a:xfrm>
        </p:grpSpPr>
        <p:sp>
          <p:nvSpPr>
            <p:cNvPr id="133" name="TextBox 132"/>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TRIANGLE DIAGRAM</a:t>
              </a:r>
              <a:endParaRPr lang="id-ID" sz="8800" b="1" dirty="0">
                <a:solidFill>
                  <a:schemeClr val="tx2"/>
                </a:solidFill>
                <a:latin typeface="Lato Regular"/>
                <a:cs typeface="Lato Regular"/>
              </a:endParaRPr>
            </a:p>
          </p:txBody>
        </p:sp>
        <p:grpSp>
          <p:nvGrpSpPr>
            <p:cNvPr id="134" name="Group 133"/>
            <p:cNvGrpSpPr/>
            <p:nvPr/>
          </p:nvGrpSpPr>
          <p:grpSpPr>
            <a:xfrm>
              <a:off x="10842089" y="1977406"/>
              <a:ext cx="2738812" cy="73151"/>
              <a:chOff x="1775295" y="2020905"/>
              <a:chExt cx="3631535" cy="45719"/>
            </a:xfrm>
          </p:grpSpPr>
          <p:sp>
            <p:nvSpPr>
              <p:cNvPr id="136" name="Rectangle 13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37" name="Rectangle 13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38" name="Rectangle 13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39" name="Rectangle 138"/>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0" name="Rectangle 139"/>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1" name="Rectangle 14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35" name="TextBox 134"/>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969712091"/>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500"/>
                                        <p:tgtEl>
                                          <p:spTgt spid="132"/>
                                        </p:tgtEl>
                                      </p:cBhvr>
                                    </p:animEffect>
                                    <p:anim calcmode="lin" valueType="num">
                                      <p:cBhvr>
                                        <p:cTn id="8" dur="500" fill="hold"/>
                                        <p:tgtEl>
                                          <p:spTgt spid="132"/>
                                        </p:tgtEl>
                                        <p:attrNameLst>
                                          <p:attrName>ppt_x</p:attrName>
                                        </p:attrNameLst>
                                      </p:cBhvr>
                                      <p:tavLst>
                                        <p:tav tm="0">
                                          <p:val>
                                            <p:strVal val="#ppt_x"/>
                                          </p:val>
                                        </p:tav>
                                        <p:tav tm="100000">
                                          <p:val>
                                            <p:strVal val="#ppt_x"/>
                                          </p:val>
                                        </p:tav>
                                      </p:tavLst>
                                    </p:anim>
                                    <p:anim calcmode="lin" valueType="num">
                                      <p:cBhvr>
                                        <p:cTn id="9" dur="500" fill="hold"/>
                                        <p:tgtEl>
                                          <p:spTgt spid="13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wipe(left)">
                                      <p:cBhvr>
                                        <p:cTn id="17" dur="500"/>
                                        <p:tgtEl>
                                          <p:spTgt spid="57"/>
                                        </p:tgtEl>
                                      </p:cBhvr>
                                    </p:animEffect>
                                  </p:childTnLst>
                                </p:cTn>
                              </p:par>
                            </p:childTnLst>
                          </p:cTn>
                        </p:par>
                        <p:par>
                          <p:cTn id="18" fill="hold">
                            <p:stCondLst>
                              <p:cond delay="1500"/>
                            </p:stCondLst>
                            <p:childTnLst>
                              <p:par>
                                <p:cTn id="19" presetID="2" presetClass="entr" presetSubtype="4" fill="hold" nodeType="afterEffect">
                                  <p:stCondLst>
                                    <p:cond delay="0"/>
                                  </p:stCondLst>
                                  <p:childTnLst>
                                    <p:set>
                                      <p:cBhvr>
                                        <p:cTn id="20" dur="1" fill="hold">
                                          <p:stCondLst>
                                            <p:cond delay="0"/>
                                          </p:stCondLst>
                                        </p:cTn>
                                        <p:tgtEl>
                                          <p:spTgt spid="78"/>
                                        </p:tgtEl>
                                        <p:attrNameLst>
                                          <p:attrName>style.visibility</p:attrName>
                                        </p:attrNameLst>
                                      </p:cBhvr>
                                      <p:to>
                                        <p:strVal val="visible"/>
                                      </p:to>
                                    </p:set>
                                    <p:anim calcmode="lin" valueType="num">
                                      <p:cBhvr additive="base">
                                        <p:cTn id="21" dur="500" fill="hold"/>
                                        <p:tgtEl>
                                          <p:spTgt spid="78"/>
                                        </p:tgtEl>
                                        <p:attrNameLst>
                                          <p:attrName>ppt_x</p:attrName>
                                        </p:attrNameLst>
                                      </p:cBhvr>
                                      <p:tavLst>
                                        <p:tav tm="0">
                                          <p:val>
                                            <p:strVal val="#ppt_x"/>
                                          </p:val>
                                        </p:tav>
                                        <p:tav tm="100000">
                                          <p:val>
                                            <p:strVal val="#ppt_x"/>
                                          </p:val>
                                        </p:tav>
                                      </p:tavLst>
                                    </p:anim>
                                    <p:anim calcmode="lin" valueType="num">
                                      <p:cBhvr additive="base">
                                        <p:cTn id="22" dur="500" fill="hold"/>
                                        <p:tgtEl>
                                          <p:spTgt spid="78"/>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par>
                          <p:cTn id="27" fill="hold">
                            <p:stCondLst>
                              <p:cond delay="2500"/>
                            </p:stCondLst>
                            <p:childTnLst>
                              <p:par>
                                <p:cTn id="28" presetID="22" presetClass="entr" presetSubtype="2" fill="hold" nodeType="after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wipe(right)">
                                      <p:cBhvr>
                                        <p:cTn id="30" dur="500"/>
                                        <p:tgtEl>
                                          <p:spTgt spid="55"/>
                                        </p:tgtEl>
                                      </p:cBhvr>
                                    </p:animEffect>
                                  </p:childTnLst>
                                </p:cTn>
                              </p:par>
                            </p:childTnLst>
                          </p:cTn>
                        </p:par>
                        <p:par>
                          <p:cTn id="31" fill="hold">
                            <p:stCondLst>
                              <p:cond delay="3000"/>
                            </p:stCondLst>
                            <p:childTnLst>
                              <p:par>
                                <p:cTn id="32" presetID="2" presetClass="entr" presetSubtype="4" fill="hold" nodeType="afterEffect">
                                  <p:stCondLst>
                                    <p:cond delay="0"/>
                                  </p:stCondLst>
                                  <p:childTnLst>
                                    <p:set>
                                      <p:cBhvr>
                                        <p:cTn id="33" dur="1" fill="hold">
                                          <p:stCondLst>
                                            <p:cond delay="0"/>
                                          </p:stCondLst>
                                        </p:cTn>
                                        <p:tgtEl>
                                          <p:spTgt spid="85"/>
                                        </p:tgtEl>
                                        <p:attrNameLst>
                                          <p:attrName>style.visibility</p:attrName>
                                        </p:attrNameLst>
                                      </p:cBhvr>
                                      <p:to>
                                        <p:strVal val="visible"/>
                                      </p:to>
                                    </p:set>
                                    <p:anim calcmode="lin" valueType="num">
                                      <p:cBhvr additive="base">
                                        <p:cTn id="34" dur="500" fill="hold"/>
                                        <p:tgtEl>
                                          <p:spTgt spid="85"/>
                                        </p:tgtEl>
                                        <p:attrNameLst>
                                          <p:attrName>ppt_x</p:attrName>
                                        </p:attrNameLst>
                                      </p:cBhvr>
                                      <p:tavLst>
                                        <p:tav tm="0">
                                          <p:val>
                                            <p:strVal val="#ppt_x"/>
                                          </p:val>
                                        </p:tav>
                                        <p:tav tm="100000">
                                          <p:val>
                                            <p:strVal val="#ppt_x"/>
                                          </p:val>
                                        </p:tav>
                                      </p:tavLst>
                                    </p:anim>
                                    <p:anim calcmode="lin" valueType="num">
                                      <p:cBhvr additive="base">
                                        <p:cTn id="35" dur="500" fill="hold"/>
                                        <p:tgtEl>
                                          <p:spTgt spid="85"/>
                                        </p:tgtEl>
                                        <p:attrNameLst>
                                          <p:attrName>ppt_y</p:attrName>
                                        </p:attrNameLst>
                                      </p:cBhvr>
                                      <p:tavLst>
                                        <p:tav tm="0">
                                          <p:val>
                                            <p:strVal val="1+#ppt_h/2"/>
                                          </p:val>
                                        </p:tav>
                                        <p:tav tm="100000">
                                          <p:val>
                                            <p:strVal val="#ppt_y"/>
                                          </p:val>
                                        </p:tav>
                                      </p:tavLst>
                                    </p:anim>
                                  </p:childTnLst>
                                </p:cTn>
                              </p:par>
                            </p:childTnLst>
                          </p:cTn>
                        </p:par>
                        <p:par>
                          <p:cTn id="36" fill="hold">
                            <p:stCondLst>
                              <p:cond delay="3500"/>
                            </p:stCondLst>
                            <p:childTnLst>
                              <p:par>
                                <p:cTn id="37" presetID="10" presetClass="entr" presetSubtype="0" fill="hold" nodeType="after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par>
                          <p:cTn id="40" fill="hold">
                            <p:stCondLst>
                              <p:cond delay="4000"/>
                            </p:stCondLst>
                            <p:childTnLst>
                              <p:par>
                                <p:cTn id="41" presetID="22" presetClass="entr" presetSubtype="8" fill="hold" nodeType="afterEffect">
                                  <p:stCondLst>
                                    <p:cond delay="0"/>
                                  </p:stCondLst>
                                  <p:childTnLst>
                                    <p:set>
                                      <p:cBhvr>
                                        <p:cTn id="42" dur="1" fill="hold">
                                          <p:stCondLst>
                                            <p:cond delay="0"/>
                                          </p:stCondLst>
                                        </p:cTn>
                                        <p:tgtEl>
                                          <p:spTgt spid="56"/>
                                        </p:tgtEl>
                                        <p:attrNameLst>
                                          <p:attrName>style.visibility</p:attrName>
                                        </p:attrNameLst>
                                      </p:cBhvr>
                                      <p:to>
                                        <p:strVal val="visible"/>
                                      </p:to>
                                    </p:set>
                                    <p:animEffect transition="in" filter="wipe(left)">
                                      <p:cBhvr>
                                        <p:cTn id="43" dur="500"/>
                                        <p:tgtEl>
                                          <p:spTgt spid="56"/>
                                        </p:tgtEl>
                                      </p:cBhvr>
                                    </p:animEffect>
                                  </p:childTnLst>
                                </p:cTn>
                              </p:par>
                            </p:childTnLst>
                          </p:cTn>
                        </p:par>
                        <p:par>
                          <p:cTn id="44" fill="hold">
                            <p:stCondLst>
                              <p:cond delay="4500"/>
                            </p:stCondLst>
                            <p:childTnLst>
                              <p:par>
                                <p:cTn id="45" presetID="2" presetClass="entr" presetSubtype="4" fill="hold" nodeType="afterEffect">
                                  <p:stCondLst>
                                    <p:cond delay="0"/>
                                  </p:stCondLst>
                                  <p:childTnLst>
                                    <p:set>
                                      <p:cBhvr>
                                        <p:cTn id="46" dur="1" fill="hold">
                                          <p:stCondLst>
                                            <p:cond delay="0"/>
                                          </p:stCondLst>
                                        </p:cTn>
                                        <p:tgtEl>
                                          <p:spTgt spid="92"/>
                                        </p:tgtEl>
                                        <p:attrNameLst>
                                          <p:attrName>style.visibility</p:attrName>
                                        </p:attrNameLst>
                                      </p:cBhvr>
                                      <p:to>
                                        <p:strVal val="visible"/>
                                      </p:to>
                                    </p:set>
                                    <p:anim calcmode="lin" valueType="num">
                                      <p:cBhvr additive="base">
                                        <p:cTn id="47" dur="500" fill="hold"/>
                                        <p:tgtEl>
                                          <p:spTgt spid="92"/>
                                        </p:tgtEl>
                                        <p:attrNameLst>
                                          <p:attrName>ppt_x</p:attrName>
                                        </p:attrNameLst>
                                      </p:cBhvr>
                                      <p:tavLst>
                                        <p:tav tm="0">
                                          <p:val>
                                            <p:strVal val="#ppt_x"/>
                                          </p:val>
                                        </p:tav>
                                        <p:tav tm="100000">
                                          <p:val>
                                            <p:strVal val="#ppt_x"/>
                                          </p:val>
                                        </p:tav>
                                      </p:tavLst>
                                    </p:anim>
                                    <p:anim calcmode="lin" valueType="num">
                                      <p:cBhvr additive="base">
                                        <p:cTn id="48" dur="500" fill="hold"/>
                                        <p:tgtEl>
                                          <p:spTgt spid="92"/>
                                        </p:tgtEl>
                                        <p:attrNameLst>
                                          <p:attrName>ppt_y</p:attrName>
                                        </p:attrNameLst>
                                      </p:cBhvr>
                                      <p:tavLst>
                                        <p:tav tm="0">
                                          <p:val>
                                            <p:strVal val="1+#ppt_h/2"/>
                                          </p:val>
                                        </p:tav>
                                        <p:tav tm="100000">
                                          <p:val>
                                            <p:strVal val="#ppt_y"/>
                                          </p:val>
                                        </p:tav>
                                      </p:tavLst>
                                    </p:anim>
                                  </p:childTnLst>
                                </p:cTn>
                              </p:par>
                            </p:childTnLst>
                          </p:cTn>
                        </p:par>
                        <p:par>
                          <p:cTn id="49" fill="hold">
                            <p:stCondLst>
                              <p:cond delay="5000"/>
                            </p:stCondLst>
                            <p:childTnLst>
                              <p:par>
                                <p:cTn id="50" presetID="10" presetClass="entr" presetSubtype="0" fill="hold"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childTnLst>
                          </p:cTn>
                        </p:par>
                        <p:par>
                          <p:cTn id="53" fill="hold">
                            <p:stCondLst>
                              <p:cond delay="5500"/>
                            </p:stCondLst>
                            <p:childTnLst>
                              <p:par>
                                <p:cTn id="54" presetID="22" presetClass="entr" presetSubtype="2" fill="hold" nodeType="afterEffect">
                                  <p:stCondLst>
                                    <p:cond delay="0"/>
                                  </p:stCondLst>
                                  <p:childTnLst>
                                    <p:set>
                                      <p:cBhvr>
                                        <p:cTn id="55" dur="1" fill="hold">
                                          <p:stCondLst>
                                            <p:cond delay="0"/>
                                          </p:stCondLst>
                                        </p:cTn>
                                        <p:tgtEl>
                                          <p:spTgt spid="54"/>
                                        </p:tgtEl>
                                        <p:attrNameLst>
                                          <p:attrName>style.visibility</p:attrName>
                                        </p:attrNameLst>
                                      </p:cBhvr>
                                      <p:to>
                                        <p:strVal val="visible"/>
                                      </p:to>
                                    </p:set>
                                    <p:animEffect transition="in" filter="wipe(right)">
                                      <p:cBhvr>
                                        <p:cTn id="56" dur="500"/>
                                        <p:tgtEl>
                                          <p:spTgt spid="54"/>
                                        </p:tgtEl>
                                      </p:cBhvr>
                                    </p:animEffect>
                                  </p:childTnLst>
                                </p:cTn>
                              </p:par>
                            </p:childTnLst>
                          </p:cTn>
                        </p:par>
                        <p:par>
                          <p:cTn id="57" fill="hold">
                            <p:stCondLst>
                              <p:cond delay="6000"/>
                            </p:stCondLst>
                            <p:childTnLst>
                              <p:par>
                                <p:cTn id="58" presetID="2" presetClass="entr" presetSubtype="4" fill="hold" nodeType="afterEffect">
                                  <p:stCondLst>
                                    <p:cond delay="0"/>
                                  </p:stCondLst>
                                  <p:childTnLst>
                                    <p:set>
                                      <p:cBhvr>
                                        <p:cTn id="59" dur="1" fill="hold">
                                          <p:stCondLst>
                                            <p:cond delay="0"/>
                                          </p:stCondLst>
                                        </p:cTn>
                                        <p:tgtEl>
                                          <p:spTgt spid="99"/>
                                        </p:tgtEl>
                                        <p:attrNameLst>
                                          <p:attrName>style.visibility</p:attrName>
                                        </p:attrNameLst>
                                      </p:cBhvr>
                                      <p:to>
                                        <p:strVal val="visible"/>
                                      </p:to>
                                    </p:set>
                                    <p:anim calcmode="lin" valueType="num">
                                      <p:cBhvr additive="base">
                                        <p:cTn id="60" dur="500" fill="hold"/>
                                        <p:tgtEl>
                                          <p:spTgt spid="99"/>
                                        </p:tgtEl>
                                        <p:attrNameLst>
                                          <p:attrName>ppt_x</p:attrName>
                                        </p:attrNameLst>
                                      </p:cBhvr>
                                      <p:tavLst>
                                        <p:tav tm="0">
                                          <p:val>
                                            <p:strVal val="#ppt_x"/>
                                          </p:val>
                                        </p:tav>
                                        <p:tav tm="100000">
                                          <p:val>
                                            <p:strVal val="#ppt_x"/>
                                          </p:val>
                                        </p:tav>
                                      </p:tavLst>
                                    </p:anim>
                                    <p:anim calcmode="lin" valueType="num">
                                      <p:cBhvr additive="base">
                                        <p:cTn id="61" dur="500" fill="hold"/>
                                        <p:tgtEl>
                                          <p:spTgt spid="99"/>
                                        </p:tgtEl>
                                        <p:attrNameLst>
                                          <p:attrName>ppt_y</p:attrName>
                                        </p:attrNameLst>
                                      </p:cBhvr>
                                      <p:tavLst>
                                        <p:tav tm="0">
                                          <p:val>
                                            <p:strVal val="1+#ppt_h/2"/>
                                          </p:val>
                                        </p:tav>
                                        <p:tav tm="100000">
                                          <p:val>
                                            <p:strVal val="#ppt_y"/>
                                          </p:val>
                                        </p:tav>
                                      </p:tavLst>
                                    </p:anim>
                                  </p:childTnLst>
                                </p:cTn>
                              </p:par>
                            </p:childTnLst>
                          </p:cTn>
                        </p:par>
                        <p:par>
                          <p:cTn id="62" fill="hold">
                            <p:stCondLst>
                              <p:cond delay="6500"/>
                            </p:stCondLst>
                            <p:childTnLst>
                              <p:par>
                                <p:cTn id="63" presetID="10" presetClass="entr" presetSubtype="0" fill="hold" nodeType="after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fade">
                                      <p:cBhvr>
                                        <p:cTn id="65" dur="500"/>
                                        <p:tgtEl>
                                          <p:spTgt spid="12"/>
                                        </p:tgtEl>
                                      </p:cBhvr>
                                    </p:animEffect>
                                  </p:childTnLst>
                                </p:cTn>
                              </p:par>
                            </p:childTnLst>
                          </p:cTn>
                        </p:par>
                        <p:par>
                          <p:cTn id="66" fill="hold">
                            <p:stCondLst>
                              <p:cond delay="7000"/>
                            </p:stCondLst>
                            <p:childTnLst>
                              <p:par>
                                <p:cTn id="67" presetID="22" presetClass="entr" presetSubtype="8" fill="hold" nodeType="afterEffect">
                                  <p:stCondLst>
                                    <p:cond delay="0"/>
                                  </p:stCondLst>
                                  <p:childTnLst>
                                    <p:set>
                                      <p:cBhvr>
                                        <p:cTn id="68" dur="1" fill="hold">
                                          <p:stCondLst>
                                            <p:cond delay="0"/>
                                          </p:stCondLst>
                                        </p:cTn>
                                        <p:tgtEl>
                                          <p:spTgt spid="121"/>
                                        </p:tgtEl>
                                        <p:attrNameLst>
                                          <p:attrName>style.visibility</p:attrName>
                                        </p:attrNameLst>
                                      </p:cBhvr>
                                      <p:to>
                                        <p:strVal val="visible"/>
                                      </p:to>
                                    </p:set>
                                    <p:animEffect transition="in" filter="wipe(left)">
                                      <p:cBhvr>
                                        <p:cTn id="69" dur="500"/>
                                        <p:tgtEl>
                                          <p:spTgt spid="121"/>
                                        </p:tgtEl>
                                      </p:cBhvr>
                                    </p:animEffect>
                                  </p:childTnLst>
                                </p:cTn>
                              </p:par>
                            </p:childTnLst>
                          </p:cTn>
                        </p:par>
                        <p:par>
                          <p:cTn id="70" fill="hold">
                            <p:stCondLst>
                              <p:cond delay="7500"/>
                            </p:stCondLst>
                            <p:childTnLst>
                              <p:par>
                                <p:cTn id="71" presetID="2" presetClass="entr" presetSubtype="4" fill="hold" nodeType="afterEffect">
                                  <p:stCondLst>
                                    <p:cond delay="0"/>
                                  </p:stCondLst>
                                  <p:childTnLst>
                                    <p:set>
                                      <p:cBhvr>
                                        <p:cTn id="72" dur="1" fill="hold">
                                          <p:stCondLst>
                                            <p:cond delay="0"/>
                                          </p:stCondLst>
                                        </p:cTn>
                                        <p:tgtEl>
                                          <p:spTgt spid="106"/>
                                        </p:tgtEl>
                                        <p:attrNameLst>
                                          <p:attrName>style.visibility</p:attrName>
                                        </p:attrNameLst>
                                      </p:cBhvr>
                                      <p:to>
                                        <p:strVal val="visible"/>
                                      </p:to>
                                    </p:set>
                                    <p:anim calcmode="lin" valueType="num">
                                      <p:cBhvr additive="base">
                                        <p:cTn id="73" dur="500" fill="hold"/>
                                        <p:tgtEl>
                                          <p:spTgt spid="106"/>
                                        </p:tgtEl>
                                        <p:attrNameLst>
                                          <p:attrName>ppt_x</p:attrName>
                                        </p:attrNameLst>
                                      </p:cBhvr>
                                      <p:tavLst>
                                        <p:tav tm="0">
                                          <p:val>
                                            <p:strVal val="#ppt_x"/>
                                          </p:val>
                                        </p:tav>
                                        <p:tav tm="100000">
                                          <p:val>
                                            <p:strVal val="#ppt_x"/>
                                          </p:val>
                                        </p:tav>
                                      </p:tavLst>
                                    </p:anim>
                                    <p:anim calcmode="lin" valueType="num">
                                      <p:cBhvr additive="base">
                                        <p:cTn id="74" dur="500" fill="hold"/>
                                        <p:tgtEl>
                                          <p:spTgt spid="106"/>
                                        </p:tgtEl>
                                        <p:attrNameLst>
                                          <p:attrName>ppt_y</p:attrName>
                                        </p:attrNameLst>
                                      </p:cBhvr>
                                      <p:tavLst>
                                        <p:tav tm="0">
                                          <p:val>
                                            <p:strVal val="1+#ppt_h/2"/>
                                          </p:val>
                                        </p:tav>
                                        <p:tav tm="100000">
                                          <p:val>
                                            <p:strVal val="#ppt_y"/>
                                          </p:val>
                                        </p:tav>
                                      </p:tavLst>
                                    </p:anim>
                                  </p:childTnLst>
                                </p:cTn>
                              </p:par>
                            </p:childTnLst>
                          </p:cTn>
                        </p:par>
                        <p:par>
                          <p:cTn id="75" fill="hold">
                            <p:stCondLst>
                              <p:cond delay="8000"/>
                            </p:stCondLst>
                            <p:childTnLst>
                              <p:par>
                                <p:cTn id="76" presetID="10" presetClass="entr" presetSubtype="0" fill="hold" nodeType="afterEffect">
                                  <p:stCondLst>
                                    <p:cond delay="0"/>
                                  </p:stCondLst>
                                  <p:childTnLst>
                                    <p:set>
                                      <p:cBhvr>
                                        <p:cTn id="77" dur="1" fill="hold">
                                          <p:stCondLst>
                                            <p:cond delay="0"/>
                                          </p:stCondLst>
                                        </p:cTn>
                                        <p:tgtEl>
                                          <p:spTgt spid="15"/>
                                        </p:tgtEl>
                                        <p:attrNameLst>
                                          <p:attrName>style.visibility</p:attrName>
                                        </p:attrNameLst>
                                      </p:cBhvr>
                                      <p:to>
                                        <p:strVal val="visible"/>
                                      </p:to>
                                    </p:set>
                                    <p:animEffect transition="in" filter="fade">
                                      <p:cBhvr>
                                        <p:cTn id="78" dur="500"/>
                                        <p:tgtEl>
                                          <p:spTgt spid="15"/>
                                        </p:tgtEl>
                                      </p:cBhvr>
                                    </p:animEffect>
                                  </p:childTnLst>
                                </p:cTn>
                              </p:par>
                            </p:childTnLst>
                          </p:cTn>
                        </p:par>
                        <p:par>
                          <p:cTn id="79" fill="hold">
                            <p:stCondLst>
                              <p:cond delay="8500"/>
                            </p:stCondLst>
                            <p:childTnLst>
                              <p:par>
                                <p:cTn id="80" presetID="22" presetClass="entr" presetSubtype="2" fill="hold" nodeType="afterEffect">
                                  <p:stCondLst>
                                    <p:cond delay="0"/>
                                  </p:stCondLst>
                                  <p:childTnLst>
                                    <p:set>
                                      <p:cBhvr>
                                        <p:cTn id="81" dur="1" fill="hold">
                                          <p:stCondLst>
                                            <p:cond delay="0"/>
                                          </p:stCondLst>
                                        </p:cTn>
                                        <p:tgtEl>
                                          <p:spTgt spid="128"/>
                                        </p:tgtEl>
                                        <p:attrNameLst>
                                          <p:attrName>style.visibility</p:attrName>
                                        </p:attrNameLst>
                                      </p:cBhvr>
                                      <p:to>
                                        <p:strVal val="visible"/>
                                      </p:to>
                                    </p:set>
                                    <p:animEffect transition="in" filter="wipe(right)">
                                      <p:cBhvr>
                                        <p:cTn id="82" dur="500"/>
                                        <p:tgtEl>
                                          <p:spTgt spid="128"/>
                                        </p:tgtEl>
                                      </p:cBhvr>
                                    </p:animEffect>
                                  </p:childTnLst>
                                </p:cTn>
                              </p:par>
                            </p:childTnLst>
                          </p:cTn>
                        </p:par>
                        <p:par>
                          <p:cTn id="83" fill="hold">
                            <p:stCondLst>
                              <p:cond delay="9000"/>
                            </p:stCondLst>
                            <p:childTnLst>
                              <p:par>
                                <p:cTn id="84" presetID="2" presetClass="entr" presetSubtype="4" fill="hold" nodeType="afterEffect">
                                  <p:stCondLst>
                                    <p:cond delay="0"/>
                                  </p:stCondLst>
                                  <p:childTnLst>
                                    <p:set>
                                      <p:cBhvr>
                                        <p:cTn id="85" dur="1" fill="hold">
                                          <p:stCondLst>
                                            <p:cond delay="0"/>
                                          </p:stCondLst>
                                        </p:cTn>
                                        <p:tgtEl>
                                          <p:spTgt spid="113"/>
                                        </p:tgtEl>
                                        <p:attrNameLst>
                                          <p:attrName>style.visibility</p:attrName>
                                        </p:attrNameLst>
                                      </p:cBhvr>
                                      <p:to>
                                        <p:strVal val="visible"/>
                                      </p:to>
                                    </p:set>
                                    <p:anim calcmode="lin" valueType="num">
                                      <p:cBhvr additive="base">
                                        <p:cTn id="86" dur="500" fill="hold"/>
                                        <p:tgtEl>
                                          <p:spTgt spid="113"/>
                                        </p:tgtEl>
                                        <p:attrNameLst>
                                          <p:attrName>ppt_x</p:attrName>
                                        </p:attrNameLst>
                                      </p:cBhvr>
                                      <p:tavLst>
                                        <p:tav tm="0">
                                          <p:val>
                                            <p:strVal val="#ppt_x"/>
                                          </p:val>
                                        </p:tav>
                                        <p:tav tm="100000">
                                          <p:val>
                                            <p:strVal val="#ppt_x"/>
                                          </p:val>
                                        </p:tav>
                                      </p:tavLst>
                                    </p:anim>
                                    <p:anim calcmode="lin" valueType="num">
                                      <p:cBhvr additive="base">
                                        <p:cTn id="87" dur="500" fill="hold"/>
                                        <p:tgtEl>
                                          <p:spTgt spid="1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1" name="Table 150"/>
          <p:cNvGraphicFramePr>
            <a:graphicFrameLocks noGrp="1"/>
          </p:cNvGraphicFramePr>
          <p:nvPr>
            <p:extLst>
              <p:ext uri="{D42A27DB-BD31-4B8C-83A1-F6EECF244321}">
                <p14:modId xmlns:p14="http://schemas.microsoft.com/office/powerpoint/2010/main" val="3725081378"/>
              </p:ext>
            </p:extLst>
          </p:nvPr>
        </p:nvGraphicFramePr>
        <p:xfrm>
          <a:off x="3755084" y="4174584"/>
          <a:ext cx="3973806" cy="5294376"/>
        </p:xfrm>
        <a:graphic>
          <a:graphicData uri="http://schemas.openxmlformats.org/drawingml/2006/table">
            <a:tbl>
              <a:tblPr firstRow="1" bandRow="1">
                <a:tableStyleId>{B301B821-A1FF-4177-AEE7-76D212191A09}</a:tableStyleId>
              </a:tblPr>
              <a:tblGrid>
                <a:gridCol w="3973806"/>
              </a:tblGrid>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endParaRPr lang="bg-BG" sz="2900" b="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marL="219399" marR="219399" marT="109728" marB="109728"/>
                </a:tc>
              </a:tr>
              <a:tr h="731040">
                <a:tc>
                  <a:txBody>
                    <a:bodyPr/>
                    <a:lstStyle/>
                    <a:p>
                      <a:pPr marL="0" marR="0" indent="0" algn="ctr" defTabSz="1828434" rtl="0" eaLnBrk="1" fontAlgn="auto" latinLnBrk="0" hangingPunct="1">
                        <a:lnSpc>
                          <a:spcPct val="150000"/>
                        </a:lnSpc>
                        <a:spcBef>
                          <a:spcPts val="0"/>
                        </a:spcBef>
                        <a:spcAft>
                          <a:spcPts val="0"/>
                        </a:spcAft>
                        <a:buClrTx/>
                        <a:buSzTx/>
                        <a:buFontTx/>
                        <a:buNone/>
                        <a:tabLst/>
                        <a:defRPr/>
                      </a:pPr>
                      <a:r>
                        <a:rPr lang="en-US" sz="2900" dirty="0" smtClean="0">
                          <a:solidFill>
                            <a:schemeClr val="accent6"/>
                          </a:solidFill>
                          <a:latin typeface="Calibri Light"/>
                          <a:cs typeface="Calibri Light"/>
                        </a:rPr>
                        <a:t>1 User</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algn="ctr">
                        <a:lnSpc>
                          <a:spcPct val="150000"/>
                        </a:lnSpc>
                      </a:pPr>
                      <a:r>
                        <a:rPr lang="en-US" sz="2900" dirty="0" smtClean="0">
                          <a:solidFill>
                            <a:schemeClr val="accent6"/>
                          </a:solidFill>
                          <a:latin typeface="Calibri Light"/>
                          <a:cs typeface="Calibri Light"/>
                        </a:rPr>
                        <a:t>500MB</a:t>
                      </a:r>
                      <a:endParaRPr lang="bg-BG" sz="2900" b="0" dirty="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dirty="0" smtClean="0">
                          <a:solidFill>
                            <a:schemeClr val="accent6"/>
                          </a:solidFill>
                          <a:latin typeface="Calibri Light"/>
                          <a:cs typeface="Calibri Light"/>
                        </a:rPr>
                        <a:t>Free</a:t>
                      </a:r>
                      <a:r>
                        <a:rPr lang="en-US" sz="2900" baseline="0" dirty="0" smtClean="0">
                          <a:solidFill>
                            <a:schemeClr val="accent6"/>
                          </a:solidFill>
                          <a:latin typeface="Calibri Light"/>
                          <a:cs typeface="Calibri Light"/>
                        </a:rPr>
                        <a:t> E-Mails</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baseline="0" dirty="0" smtClean="0">
                          <a:solidFill>
                            <a:schemeClr val="accent6"/>
                          </a:solidFill>
                          <a:latin typeface="Calibri Light"/>
                          <a:cs typeface="Calibri Light"/>
                        </a:rPr>
                        <a:t>1 PC</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baseline="0" dirty="0" smtClean="0">
                          <a:solidFill>
                            <a:schemeClr val="accent6"/>
                          </a:solidFill>
                          <a:latin typeface="Calibri Light"/>
                          <a:cs typeface="Calibri Light"/>
                        </a:rPr>
                        <a:t>1 Server</a:t>
                      </a:r>
                    </a:p>
                  </a:txBody>
                  <a:tcPr marL="219399" marR="219399" marT="109728" marB="109728"/>
                </a:tc>
              </a:tr>
            </a:tbl>
          </a:graphicData>
        </a:graphic>
      </p:graphicFrame>
      <p:sp>
        <p:nvSpPr>
          <p:cNvPr id="152" name="Round Same Side Corner Rectangle 151"/>
          <p:cNvSpPr/>
          <p:nvPr/>
        </p:nvSpPr>
        <p:spPr>
          <a:xfrm rot="10800000">
            <a:off x="3755089" y="9450668"/>
            <a:ext cx="3973806" cy="920472"/>
          </a:xfrm>
          <a:prstGeom prst="round2Same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199" name="Rectangle 198"/>
          <p:cNvSpPr/>
          <p:nvPr/>
        </p:nvSpPr>
        <p:spPr>
          <a:xfrm>
            <a:off x="4635576" y="4196869"/>
            <a:ext cx="2212839" cy="744783"/>
          </a:xfrm>
          <a:prstGeom prst="rect">
            <a:avLst/>
          </a:prstGeom>
        </p:spPr>
        <p:txBody>
          <a:bodyPr wrap="none" lIns="219419" tIns="109710" rIns="219419" bIns="109710">
            <a:spAutoFit/>
          </a:bodyPr>
          <a:lstStyle/>
          <a:p>
            <a:pPr algn="ctr"/>
            <a:r>
              <a:rPr lang="en-US" sz="3400" dirty="0" smtClean="0">
                <a:solidFill>
                  <a:schemeClr val="bg1"/>
                </a:solidFill>
                <a:latin typeface="Lato Regular"/>
                <a:ea typeface="Open Sans Light" panose="020B0306030504020204" pitchFamily="34" charset="0"/>
                <a:cs typeface="Lato Regular"/>
              </a:rPr>
              <a:t>Economy</a:t>
            </a:r>
            <a:endParaRPr lang="en-US" sz="3400" dirty="0">
              <a:solidFill>
                <a:schemeClr val="bg1"/>
              </a:solidFill>
              <a:latin typeface="Lato Regular"/>
              <a:ea typeface="Open Sans Light" panose="020B0306030504020204" pitchFamily="34" charset="0"/>
              <a:cs typeface="Lato Regular"/>
            </a:endParaRPr>
          </a:p>
        </p:txBody>
      </p:sp>
      <p:sp>
        <p:nvSpPr>
          <p:cNvPr id="200" name="Rectangle 199"/>
          <p:cNvSpPr/>
          <p:nvPr/>
        </p:nvSpPr>
        <p:spPr>
          <a:xfrm>
            <a:off x="4590695" y="9488217"/>
            <a:ext cx="2302607" cy="744783"/>
          </a:xfrm>
          <a:prstGeom prst="rect">
            <a:avLst/>
          </a:prstGeom>
        </p:spPr>
        <p:txBody>
          <a:bodyPr wrap="none" lIns="219419" tIns="109710" rIns="219419" bIns="109710">
            <a:spAutoFit/>
          </a:bodyPr>
          <a:lstStyle/>
          <a:p>
            <a:pPr algn="ctr"/>
            <a:r>
              <a:rPr lang="en-US" sz="3400" b="1" dirty="0" smtClean="0">
                <a:solidFill>
                  <a:schemeClr val="bg1"/>
                </a:solidFill>
                <a:latin typeface="Lato Regular"/>
                <a:ea typeface="Open Sans Light" panose="020B0306030504020204" pitchFamily="34" charset="0"/>
                <a:cs typeface="Lato Regular"/>
              </a:rPr>
              <a:t> Buy Now</a:t>
            </a:r>
            <a:endParaRPr lang="en-US" sz="3400" b="1" dirty="0">
              <a:solidFill>
                <a:schemeClr val="bg1"/>
              </a:solidFill>
              <a:latin typeface="Lato Regular"/>
              <a:ea typeface="Open Sans Light" panose="020B0306030504020204" pitchFamily="34" charset="0"/>
              <a:cs typeface="Lato Regular"/>
            </a:endParaRPr>
          </a:p>
        </p:txBody>
      </p:sp>
      <p:graphicFrame>
        <p:nvGraphicFramePr>
          <p:cNvPr id="201" name="Table 200"/>
          <p:cNvGraphicFramePr>
            <a:graphicFrameLocks noGrp="1"/>
          </p:cNvGraphicFramePr>
          <p:nvPr>
            <p:extLst>
              <p:ext uri="{D42A27DB-BD31-4B8C-83A1-F6EECF244321}">
                <p14:modId xmlns:p14="http://schemas.microsoft.com/office/powerpoint/2010/main" val="2235937969"/>
              </p:ext>
            </p:extLst>
          </p:nvPr>
        </p:nvGraphicFramePr>
        <p:xfrm>
          <a:off x="8079004" y="4174584"/>
          <a:ext cx="3973806" cy="5294376"/>
        </p:xfrm>
        <a:graphic>
          <a:graphicData uri="http://schemas.openxmlformats.org/drawingml/2006/table">
            <a:tbl>
              <a:tblPr firstRow="1" bandRow="1">
                <a:tableStyleId>{9DCAF9ED-07DC-4A11-8D7F-57B35C25682E}</a:tableStyleId>
              </a:tblPr>
              <a:tblGrid>
                <a:gridCol w="3973806"/>
              </a:tblGrid>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endParaRPr lang="bg-BG" sz="2900" b="0" dirty="0">
                        <a:solidFill>
                          <a:schemeClr val="tx2"/>
                        </a:solidFill>
                        <a:latin typeface="Lato Regular"/>
                        <a:ea typeface="Open Sans Light" panose="020B0306030504020204" pitchFamily="34" charset="0"/>
                        <a:cs typeface="Lato Regular"/>
                      </a:endParaRPr>
                    </a:p>
                  </a:txBody>
                  <a:tcPr marL="219399" marR="219399" marT="109728" marB="109728"/>
                </a:tc>
              </a:tr>
              <a:tr h="731040">
                <a:tc>
                  <a:txBody>
                    <a:bodyPr/>
                    <a:lstStyle/>
                    <a:p>
                      <a:pPr marL="0" marR="0" indent="0" algn="ctr" defTabSz="1828434" rtl="0" eaLnBrk="1" fontAlgn="auto" latinLnBrk="0" hangingPunct="1">
                        <a:lnSpc>
                          <a:spcPct val="150000"/>
                        </a:lnSpc>
                        <a:spcBef>
                          <a:spcPts val="0"/>
                        </a:spcBef>
                        <a:spcAft>
                          <a:spcPts val="0"/>
                        </a:spcAft>
                        <a:buClrTx/>
                        <a:buSzTx/>
                        <a:buFontTx/>
                        <a:buNone/>
                        <a:tabLst/>
                        <a:defRPr/>
                      </a:pPr>
                      <a:r>
                        <a:rPr lang="en-US" sz="2900" dirty="0" smtClean="0">
                          <a:solidFill>
                            <a:schemeClr val="accent6"/>
                          </a:solidFill>
                          <a:latin typeface="Calibri Light"/>
                        </a:rPr>
                        <a:t>1 User</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algn="ctr">
                        <a:lnSpc>
                          <a:spcPct val="150000"/>
                        </a:lnSpc>
                      </a:pPr>
                      <a:r>
                        <a:rPr lang="en-US" sz="2900" dirty="0" smtClean="0">
                          <a:solidFill>
                            <a:schemeClr val="accent6"/>
                          </a:solidFill>
                          <a:latin typeface="Calibri Light"/>
                        </a:rPr>
                        <a:t>500MB</a:t>
                      </a:r>
                      <a:endParaRPr lang="bg-BG" sz="2900" b="0" dirty="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dirty="0" smtClean="0">
                          <a:solidFill>
                            <a:schemeClr val="accent6"/>
                          </a:solidFill>
                          <a:latin typeface="Calibri Light"/>
                        </a:rPr>
                        <a:t>Free</a:t>
                      </a:r>
                      <a:r>
                        <a:rPr lang="en-US" sz="2900" baseline="0" dirty="0" smtClean="0">
                          <a:solidFill>
                            <a:schemeClr val="accent6"/>
                          </a:solidFill>
                          <a:latin typeface="Calibri Light"/>
                        </a:rPr>
                        <a:t> E-Mails</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baseline="0" dirty="0" smtClean="0">
                          <a:solidFill>
                            <a:schemeClr val="accent6"/>
                          </a:solidFill>
                          <a:latin typeface="Calibri Light"/>
                        </a:rPr>
                        <a:t>1 PC</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baseline="0" dirty="0" smtClean="0">
                          <a:solidFill>
                            <a:schemeClr val="accent6"/>
                          </a:solidFill>
                          <a:latin typeface="Calibri Light"/>
                        </a:rPr>
                        <a:t>10 Server</a:t>
                      </a:r>
                      <a:endParaRPr lang="en-US" sz="2900" baseline="0" dirty="0" smtClean="0">
                        <a:solidFill>
                          <a:schemeClr val="accent6"/>
                        </a:solidFill>
                        <a:latin typeface="Calibri Light"/>
                        <a:cs typeface="Calibri Light"/>
                      </a:endParaRPr>
                    </a:p>
                  </a:txBody>
                  <a:tcPr marL="219399" marR="219399" marT="109728" marB="109728"/>
                </a:tc>
              </a:tr>
            </a:tbl>
          </a:graphicData>
        </a:graphic>
      </p:graphicFrame>
      <p:sp>
        <p:nvSpPr>
          <p:cNvPr id="202" name="Round Same Side Corner Rectangle 201"/>
          <p:cNvSpPr/>
          <p:nvPr/>
        </p:nvSpPr>
        <p:spPr>
          <a:xfrm rot="10800000">
            <a:off x="8079009" y="9450668"/>
            <a:ext cx="3973806" cy="920472"/>
          </a:xfrm>
          <a:prstGeom prst="round2Same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03" name="Rectangle 202"/>
          <p:cNvSpPr/>
          <p:nvPr/>
        </p:nvSpPr>
        <p:spPr>
          <a:xfrm>
            <a:off x="8854609" y="4196869"/>
            <a:ext cx="2422616" cy="744783"/>
          </a:xfrm>
          <a:prstGeom prst="rect">
            <a:avLst/>
          </a:prstGeom>
        </p:spPr>
        <p:txBody>
          <a:bodyPr wrap="none" lIns="219419" tIns="109710" rIns="219419" bIns="109710">
            <a:spAutoFit/>
          </a:bodyPr>
          <a:lstStyle/>
          <a:p>
            <a:pPr algn="ctr"/>
            <a:r>
              <a:rPr lang="en-US" sz="3400" dirty="0" smtClean="0">
                <a:solidFill>
                  <a:schemeClr val="bg1"/>
                </a:solidFill>
                <a:latin typeface="Lato Regular"/>
                <a:ea typeface="Open Sans Light" panose="020B0306030504020204" pitchFamily="34" charset="0"/>
                <a:cs typeface="Lato Regular"/>
              </a:rPr>
              <a:t>Corporate</a:t>
            </a:r>
            <a:endParaRPr lang="en-US" sz="3400" dirty="0">
              <a:solidFill>
                <a:schemeClr val="bg1"/>
              </a:solidFill>
              <a:latin typeface="Lato Regular"/>
              <a:ea typeface="Open Sans Light" panose="020B0306030504020204" pitchFamily="34" charset="0"/>
              <a:cs typeface="Lato Regular"/>
            </a:endParaRPr>
          </a:p>
        </p:txBody>
      </p:sp>
      <p:sp>
        <p:nvSpPr>
          <p:cNvPr id="204" name="Rectangle 203"/>
          <p:cNvSpPr/>
          <p:nvPr/>
        </p:nvSpPr>
        <p:spPr>
          <a:xfrm>
            <a:off x="8958817" y="9488217"/>
            <a:ext cx="2214202" cy="744783"/>
          </a:xfrm>
          <a:prstGeom prst="rect">
            <a:avLst/>
          </a:prstGeom>
        </p:spPr>
        <p:txBody>
          <a:bodyPr wrap="none" lIns="219419" tIns="109710" rIns="219419" bIns="109710">
            <a:spAutoFit/>
          </a:bodyPr>
          <a:lstStyle/>
          <a:p>
            <a:pPr algn="ctr"/>
            <a:r>
              <a:rPr lang="en-US" sz="3400" b="1" dirty="0" smtClean="0">
                <a:solidFill>
                  <a:schemeClr val="bg1"/>
                </a:solidFill>
                <a:latin typeface="Lato Regular"/>
                <a:ea typeface="Open Sans Light" panose="020B0306030504020204" pitchFamily="34" charset="0"/>
                <a:cs typeface="Lato Regular"/>
              </a:rPr>
              <a:t>Buy Now</a:t>
            </a:r>
            <a:endParaRPr lang="en-US" sz="3400" b="1" dirty="0">
              <a:solidFill>
                <a:schemeClr val="bg1"/>
              </a:solidFill>
              <a:latin typeface="Lato Regular"/>
              <a:ea typeface="Open Sans Light" panose="020B0306030504020204" pitchFamily="34" charset="0"/>
              <a:cs typeface="Lato Regular"/>
            </a:endParaRPr>
          </a:p>
        </p:txBody>
      </p:sp>
      <p:graphicFrame>
        <p:nvGraphicFramePr>
          <p:cNvPr id="205" name="Table 204"/>
          <p:cNvGraphicFramePr>
            <a:graphicFrameLocks noGrp="1"/>
          </p:cNvGraphicFramePr>
          <p:nvPr>
            <p:extLst>
              <p:ext uri="{D42A27DB-BD31-4B8C-83A1-F6EECF244321}">
                <p14:modId xmlns:p14="http://schemas.microsoft.com/office/powerpoint/2010/main" val="2134377005"/>
              </p:ext>
            </p:extLst>
          </p:nvPr>
        </p:nvGraphicFramePr>
        <p:xfrm>
          <a:off x="12401431" y="4174584"/>
          <a:ext cx="3973806" cy="5294376"/>
        </p:xfrm>
        <a:graphic>
          <a:graphicData uri="http://schemas.openxmlformats.org/drawingml/2006/table">
            <a:tbl>
              <a:tblPr firstRow="1" bandRow="1">
                <a:tableStyleId>{1FECB4D8-DB02-4DC6-A0A2-4F2EBAE1DC90}</a:tableStyleId>
              </a:tblPr>
              <a:tblGrid>
                <a:gridCol w="3973806"/>
              </a:tblGrid>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endParaRPr lang="bg-BG" sz="2900" b="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marL="219399" marR="219399" marT="109728" marB="109728"/>
                </a:tc>
              </a:tr>
              <a:tr h="731040">
                <a:tc>
                  <a:txBody>
                    <a:bodyPr/>
                    <a:lstStyle/>
                    <a:p>
                      <a:pPr marL="0" marR="0" indent="0" algn="ctr" defTabSz="1828434" rtl="0" eaLnBrk="1" fontAlgn="auto" latinLnBrk="0" hangingPunct="1">
                        <a:lnSpc>
                          <a:spcPct val="150000"/>
                        </a:lnSpc>
                        <a:spcBef>
                          <a:spcPts val="0"/>
                        </a:spcBef>
                        <a:spcAft>
                          <a:spcPts val="0"/>
                        </a:spcAft>
                        <a:buClrTx/>
                        <a:buSzTx/>
                        <a:buFontTx/>
                        <a:buNone/>
                        <a:tabLst/>
                        <a:defRPr/>
                      </a:pPr>
                      <a:r>
                        <a:rPr lang="en-US" sz="2900" dirty="0" smtClean="0">
                          <a:solidFill>
                            <a:schemeClr val="accent6"/>
                          </a:solidFill>
                          <a:latin typeface="Calibri Light"/>
                        </a:rPr>
                        <a:t>1 User</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algn="ctr">
                        <a:lnSpc>
                          <a:spcPct val="150000"/>
                        </a:lnSpc>
                      </a:pPr>
                      <a:r>
                        <a:rPr lang="en-US" sz="2900" dirty="0" smtClean="0">
                          <a:solidFill>
                            <a:schemeClr val="accent6"/>
                          </a:solidFill>
                          <a:latin typeface="Calibri Light"/>
                        </a:rPr>
                        <a:t>500MB</a:t>
                      </a:r>
                      <a:endParaRPr lang="bg-BG" sz="2900" b="0" dirty="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dirty="0" smtClean="0">
                          <a:solidFill>
                            <a:schemeClr val="accent6"/>
                          </a:solidFill>
                          <a:latin typeface="Calibri Light"/>
                        </a:rPr>
                        <a:t>Free</a:t>
                      </a:r>
                      <a:r>
                        <a:rPr lang="en-US" sz="2900" baseline="0" dirty="0" smtClean="0">
                          <a:solidFill>
                            <a:schemeClr val="accent6"/>
                          </a:solidFill>
                          <a:latin typeface="Calibri Light"/>
                        </a:rPr>
                        <a:t> E-Mails</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baseline="0" dirty="0" smtClean="0">
                          <a:solidFill>
                            <a:schemeClr val="accent6"/>
                          </a:solidFill>
                          <a:latin typeface="Calibri Light"/>
                        </a:rPr>
                        <a:t>1 PC</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baseline="0" dirty="0" smtClean="0">
                          <a:solidFill>
                            <a:schemeClr val="accent6"/>
                          </a:solidFill>
                          <a:latin typeface="Calibri Light"/>
                        </a:rPr>
                        <a:t>20 Server</a:t>
                      </a:r>
                      <a:endParaRPr lang="en-US" sz="2900" baseline="0" dirty="0" smtClean="0">
                        <a:solidFill>
                          <a:schemeClr val="accent6"/>
                        </a:solidFill>
                        <a:latin typeface="Calibri Light"/>
                        <a:cs typeface="Calibri Light"/>
                      </a:endParaRPr>
                    </a:p>
                  </a:txBody>
                  <a:tcPr marL="219399" marR="219399" marT="109728" marB="109728"/>
                </a:tc>
              </a:tr>
            </a:tbl>
          </a:graphicData>
        </a:graphic>
      </p:graphicFrame>
      <p:sp>
        <p:nvSpPr>
          <p:cNvPr id="206" name="Round Same Side Corner Rectangle 205"/>
          <p:cNvSpPr/>
          <p:nvPr/>
        </p:nvSpPr>
        <p:spPr>
          <a:xfrm rot="10800000">
            <a:off x="12401436" y="9450668"/>
            <a:ext cx="3973806" cy="920472"/>
          </a:xfrm>
          <a:prstGeom prst="round2Same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07" name="Rectangle 206"/>
          <p:cNvSpPr/>
          <p:nvPr/>
        </p:nvSpPr>
        <p:spPr>
          <a:xfrm>
            <a:off x="13329425" y="4196869"/>
            <a:ext cx="2117839" cy="744783"/>
          </a:xfrm>
          <a:prstGeom prst="rect">
            <a:avLst/>
          </a:prstGeom>
        </p:spPr>
        <p:txBody>
          <a:bodyPr wrap="none" lIns="219419" tIns="109710" rIns="219419" bIns="109710">
            <a:spAutoFit/>
          </a:bodyPr>
          <a:lstStyle/>
          <a:p>
            <a:pPr algn="ctr"/>
            <a:r>
              <a:rPr lang="en-US" sz="3400" dirty="0" smtClean="0">
                <a:solidFill>
                  <a:schemeClr val="bg1"/>
                </a:solidFill>
                <a:latin typeface="Lato Regular"/>
                <a:ea typeface="Open Sans Light" panose="020B0306030504020204" pitchFamily="34" charset="0"/>
                <a:cs typeface="Lato Regular"/>
              </a:rPr>
              <a:t>Business</a:t>
            </a:r>
            <a:endParaRPr lang="en-US" sz="3400" dirty="0">
              <a:solidFill>
                <a:schemeClr val="bg1"/>
              </a:solidFill>
              <a:latin typeface="Lato Regular"/>
              <a:ea typeface="Open Sans Light" panose="020B0306030504020204" pitchFamily="34" charset="0"/>
              <a:cs typeface="Lato Regular"/>
            </a:endParaRPr>
          </a:p>
        </p:txBody>
      </p:sp>
      <p:sp>
        <p:nvSpPr>
          <p:cNvPr id="208" name="Rectangle 207"/>
          <p:cNvSpPr/>
          <p:nvPr/>
        </p:nvSpPr>
        <p:spPr>
          <a:xfrm>
            <a:off x="13281244" y="9488217"/>
            <a:ext cx="2214202" cy="744783"/>
          </a:xfrm>
          <a:prstGeom prst="rect">
            <a:avLst/>
          </a:prstGeom>
        </p:spPr>
        <p:txBody>
          <a:bodyPr wrap="none" lIns="219419" tIns="109710" rIns="219419" bIns="109710">
            <a:spAutoFit/>
          </a:bodyPr>
          <a:lstStyle/>
          <a:p>
            <a:pPr algn="ctr"/>
            <a:r>
              <a:rPr lang="en-US" sz="3400" b="1" dirty="0" smtClean="0">
                <a:solidFill>
                  <a:schemeClr val="bg1"/>
                </a:solidFill>
                <a:latin typeface="Lato Regular"/>
                <a:ea typeface="Open Sans Light" panose="020B0306030504020204" pitchFamily="34" charset="0"/>
                <a:cs typeface="Lato Regular"/>
              </a:rPr>
              <a:t>Buy Now</a:t>
            </a:r>
            <a:endParaRPr lang="en-US" sz="3400" b="1" dirty="0">
              <a:solidFill>
                <a:schemeClr val="bg1"/>
              </a:solidFill>
              <a:latin typeface="Lato Regular"/>
              <a:ea typeface="Open Sans Light" panose="020B0306030504020204" pitchFamily="34" charset="0"/>
              <a:cs typeface="Lato Regular"/>
            </a:endParaRPr>
          </a:p>
        </p:txBody>
      </p:sp>
      <p:graphicFrame>
        <p:nvGraphicFramePr>
          <p:cNvPr id="209" name="Table 208"/>
          <p:cNvGraphicFramePr>
            <a:graphicFrameLocks noGrp="1"/>
          </p:cNvGraphicFramePr>
          <p:nvPr>
            <p:extLst>
              <p:ext uri="{D42A27DB-BD31-4B8C-83A1-F6EECF244321}">
                <p14:modId xmlns:p14="http://schemas.microsoft.com/office/powerpoint/2010/main" val="2761123787"/>
              </p:ext>
            </p:extLst>
          </p:nvPr>
        </p:nvGraphicFramePr>
        <p:xfrm>
          <a:off x="16723860" y="4182678"/>
          <a:ext cx="3973806" cy="5294376"/>
        </p:xfrm>
        <a:graphic>
          <a:graphicData uri="http://schemas.openxmlformats.org/drawingml/2006/table">
            <a:tbl>
              <a:tblPr firstRow="1" bandRow="1">
                <a:tableStyleId>{1E171933-4619-4E11-9A3F-F7608DF75F80}</a:tableStyleId>
              </a:tblPr>
              <a:tblGrid>
                <a:gridCol w="3973806"/>
              </a:tblGrid>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endParaRPr lang="bg-BG" sz="2900" b="0" dirty="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endParaRPr>
                    </a:p>
                  </a:txBody>
                  <a:tcPr marL="219399" marR="219399" marT="109728" marB="109728"/>
                </a:tc>
              </a:tr>
              <a:tr h="731040">
                <a:tc>
                  <a:txBody>
                    <a:bodyPr/>
                    <a:lstStyle/>
                    <a:p>
                      <a:pPr marL="0" marR="0" indent="0" algn="ctr" defTabSz="1828434" rtl="0" eaLnBrk="1" fontAlgn="auto" latinLnBrk="0" hangingPunct="1">
                        <a:lnSpc>
                          <a:spcPct val="150000"/>
                        </a:lnSpc>
                        <a:spcBef>
                          <a:spcPts val="0"/>
                        </a:spcBef>
                        <a:spcAft>
                          <a:spcPts val="0"/>
                        </a:spcAft>
                        <a:buClrTx/>
                        <a:buSzTx/>
                        <a:buFontTx/>
                        <a:buNone/>
                        <a:tabLst/>
                        <a:defRPr/>
                      </a:pPr>
                      <a:r>
                        <a:rPr lang="en-US" sz="2900" dirty="0" smtClean="0">
                          <a:solidFill>
                            <a:schemeClr val="accent6"/>
                          </a:solidFill>
                          <a:latin typeface="Calibri Light"/>
                        </a:rPr>
                        <a:t>1 User</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algn="ctr">
                        <a:lnSpc>
                          <a:spcPct val="150000"/>
                        </a:lnSpc>
                      </a:pPr>
                      <a:r>
                        <a:rPr lang="en-US" sz="2900" dirty="0" smtClean="0">
                          <a:solidFill>
                            <a:schemeClr val="accent6"/>
                          </a:solidFill>
                          <a:latin typeface="Calibri Light"/>
                        </a:rPr>
                        <a:t>500MB</a:t>
                      </a:r>
                      <a:endParaRPr lang="bg-BG" sz="2900" b="0" dirty="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dirty="0" smtClean="0">
                          <a:solidFill>
                            <a:schemeClr val="accent6"/>
                          </a:solidFill>
                          <a:latin typeface="Calibri Light"/>
                        </a:rPr>
                        <a:t>Free</a:t>
                      </a:r>
                      <a:r>
                        <a:rPr lang="en-US" sz="2900" baseline="0" dirty="0" smtClean="0">
                          <a:solidFill>
                            <a:schemeClr val="accent6"/>
                          </a:solidFill>
                          <a:latin typeface="Calibri Light"/>
                        </a:rPr>
                        <a:t> E-Mails</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baseline="0" dirty="0" smtClean="0">
                          <a:solidFill>
                            <a:schemeClr val="accent6"/>
                          </a:solidFill>
                          <a:latin typeface="Calibri Light"/>
                        </a:rPr>
                        <a:t>1 PC</a:t>
                      </a:r>
                      <a:endParaRPr lang="bg-BG" sz="2900" b="0" dirty="0" smtClean="0">
                        <a:solidFill>
                          <a:schemeClr val="accent6"/>
                        </a:solidFill>
                        <a:latin typeface="Calibri Light"/>
                        <a:ea typeface="Open Sans Light" panose="020B0306030504020204" pitchFamily="34" charset="0"/>
                        <a:cs typeface="Calibri Light"/>
                      </a:endParaRPr>
                    </a:p>
                  </a:txBody>
                  <a:tcPr marL="219399" marR="219399" marT="109728" marB="109728"/>
                </a:tc>
              </a:tr>
              <a:tr h="731040">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2900" baseline="0" dirty="0" smtClean="0">
                          <a:solidFill>
                            <a:schemeClr val="accent6"/>
                          </a:solidFill>
                          <a:latin typeface="Calibri Light"/>
                        </a:rPr>
                        <a:t>50 Server</a:t>
                      </a:r>
                      <a:endParaRPr lang="en-US" sz="2900" baseline="0" dirty="0" smtClean="0">
                        <a:solidFill>
                          <a:schemeClr val="accent6"/>
                        </a:solidFill>
                        <a:latin typeface="Calibri Light"/>
                        <a:cs typeface="Calibri Light"/>
                      </a:endParaRPr>
                    </a:p>
                  </a:txBody>
                  <a:tcPr marL="219399" marR="219399" marT="109728" marB="109728"/>
                </a:tc>
              </a:tr>
            </a:tbl>
          </a:graphicData>
        </a:graphic>
      </p:graphicFrame>
      <p:sp>
        <p:nvSpPr>
          <p:cNvPr id="210" name="Round Same Side Corner Rectangle 209"/>
          <p:cNvSpPr/>
          <p:nvPr/>
        </p:nvSpPr>
        <p:spPr>
          <a:xfrm rot="10800000">
            <a:off x="16723865" y="9458762"/>
            <a:ext cx="3973806" cy="920472"/>
          </a:xfrm>
          <a:prstGeom prst="round2Same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Calibri Light"/>
            </a:endParaRPr>
          </a:p>
        </p:txBody>
      </p:sp>
      <p:sp>
        <p:nvSpPr>
          <p:cNvPr id="211" name="Rectangle 210"/>
          <p:cNvSpPr/>
          <p:nvPr/>
        </p:nvSpPr>
        <p:spPr>
          <a:xfrm>
            <a:off x="17309584" y="4204963"/>
            <a:ext cx="2802382" cy="744783"/>
          </a:xfrm>
          <a:prstGeom prst="rect">
            <a:avLst/>
          </a:prstGeom>
        </p:spPr>
        <p:txBody>
          <a:bodyPr wrap="none" lIns="219419" tIns="109710" rIns="219419" bIns="109710">
            <a:spAutoFit/>
          </a:bodyPr>
          <a:lstStyle/>
          <a:p>
            <a:pPr algn="ctr"/>
            <a:r>
              <a:rPr lang="en-US" sz="3400" dirty="0" err="1" smtClean="0">
                <a:solidFill>
                  <a:schemeClr val="bg1"/>
                </a:solidFill>
                <a:latin typeface="Lato Regular"/>
                <a:ea typeface="Open Sans Light" panose="020B0306030504020204" pitchFamily="34" charset="0"/>
                <a:cs typeface="Lato Regular"/>
              </a:rPr>
              <a:t>ProBusiness</a:t>
            </a:r>
            <a:endParaRPr lang="en-US" sz="3400" dirty="0">
              <a:solidFill>
                <a:schemeClr val="bg1"/>
              </a:solidFill>
              <a:latin typeface="Lato Regular"/>
              <a:ea typeface="Open Sans Light" panose="020B0306030504020204" pitchFamily="34" charset="0"/>
              <a:cs typeface="Lato Regular"/>
            </a:endParaRPr>
          </a:p>
        </p:txBody>
      </p:sp>
      <p:sp>
        <p:nvSpPr>
          <p:cNvPr id="212" name="Rectangle 211"/>
          <p:cNvSpPr/>
          <p:nvPr/>
        </p:nvSpPr>
        <p:spPr>
          <a:xfrm>
            <a:off x="17603673" y="9496311"/>
            <a:ext cx="2214202" cy="744783"/>
          </a:xfrm>
          <a:prstGeom prst="rect">
            <a:avLst/>
          </a:prstGeom>
        </p:spPr>
        <p:txBody>
          <a:bodyPr wrap="none" lIns="219419" tIns="109710" rIns="219419" bIns="109710">
            <a:spAutoFit/>
          </a:bodyPr>
          <a:lstStyle/>
          <a:p>
            <a:pPr algn="ctr"/>
            <a:r>
              <a:rPr lang="en-US" sz="3400" b="1" dirty="0" smtClean="0">
                <a:solidFill>
                  <a:schemeClr val="bg1"/>
                </a:solidFill>
                <a:latin typeface="Lato Regular"/>
                <a:ea typeface="Open Sans Light" panose="020B0306030504020204" pitchFamily="34" charset="0"/>
                <a:cs typeface="Lato Regular"/>
              </a:rPr>
              <a:t>Buy Now</a:t>
            </a:r>
            <a:endParaRPr lang="en-US" sz="3400" b="1" dirty="0">
              <a:solidFill>
                <a:schemeClr val="bg1"/>
              </a:solidFill>
              <a:latin typeface="Lato Regular"/>
              <a:ea typeface="Open Sans Light" panose="020B0306030504020204" pitchFamily="34" charset="0"/>
              <a:cs typeface="Lato Regular"/>
            </a:endParaRPr>
          </a:p>
        </p:txBody>
      </p:sp>
      <p:grpSp>
        <p:nvGrpSpPr>
          <p:cNvPr id="26" name="Group 25"/>
          <p:cNvGrpSpPr/>
          <p:nvPr/>
        </p:nvGrpSpPr>
        <p:grpSpPr>
          <a:xfrm>
            <a:off x="1739573" y="488028"/>
            <a:ext cx="20937538" cy="2200624"/>
            <a:chOff x="1739573" y="511491"/>
            <a:chExt cx="20937538" cy="2200624"/>
          </a:xfrm>
        </p:grpSpPr>
        <p:sp>
          <p:nvSpPr>
            <p:cNvPr id="27" name="TextBox 2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PRICE TABLE</a:t>
              </a:r>
              <a:endParaRPr lang="id-ID" sz="8800" b="1" dirty="0">
                <a:solidFill>
                  <a:schemeClr val="tx2"/>
                </a:solidFill>
                <a:latin typeface="Lato Regular"/>
                <a:cs typeface="Lato Regular"/>
              </a:endParaRPr>
            </a:p>
          </p:txBody>
        </p:sp>
        <p:grpSp>
          <p:nvGrpSpPr>
            <p:cNvPr id="28" name="Group 27"/>
            <p:cNvGrpSpPr/>
            <p:nvPr/>
          </p:nvGrpSpPr>
          <p:grpSpPr>
            <a:xfrm>
              <a:off x="10842089" y="1977406"/>
              <a:ext cx="2738812" cy="73151"/>
              <a:chOff x="1775295" y="2020905"/>
              <a:chExt cx="3631535" cy="45719"/>
            </a:xfrm>
          </p:grpSpPr>
          <p:sp>
            <p:nvSpPr>
              <p:cNvPr id="30" name="Rectangle 29"/>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1" name="Rectangle 30"/>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2" name="Rectangle 31"/>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3" name="Rectangle 3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4" name="Rectangle 3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5" name="Rectangle 3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9" name="TextBox 28"/>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365032947"/>
      </p:ext>
    </p:extLst>
  </p:cSld>
  <p:clrMapOvr>
    <a:masterClrMapping/>
  </p:clrMapOvr>
  <p:transition xmlns:p14="http://schemas.microsoft.com/office/powerpoint/2010/main" spd="slow" advClick="0" advTm="3000">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anim calcmode="lin" valueType="num">
                                      <p:cBhvr>
                                        <p:cTn id="8" dur="500" fill="hold"/>
                                        <p:tgtEl>
                                          <p:spTgt spid="26"/>
                                        </p:tgtEl>
                                        <p:attrNameLst>
                                          <p:attrName>ppt_x</p:attrName>
                                        </p:attrNameLst>
                                      </p:cBhvr>
                                      <p:tavLst>
                                        <p:tav tm="0">
                                          <p:val>
                                            <p:strVal val="#ppt_x"/>
                                          </p:val>
                                        </p:tav>
                                        <p:tav tm="100000">
                                          <p:val>
                                            <p:strVal val="#ppt_x"/>
                                          </p:val>
                                        </p:tav>
                                      </p:tavLst>
                                    </p:anim>
                                    <p:anim calcmode="lin" valueType="num">
                                      <p:cBhvr>
                                        <p:cTn id="9" dur="500" fill="hold"/>
                                        <p:tgtEl>
                                          <p:spTgt spid="2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37" presetClass="entr" presetSubtype="0" fill="hold" nodeType="afterEffect">
                                  <p:stCondLst>
                                    <p:cond delay="0"/>
                                  </p:stCondLst>
                                  <p:childTnLst>
                                    <p:set>
                                      <p:cBhvr>
                                        <p:cTn id="12" dur="1" fill="hold">
                                          <p:stCondLst>
                                            <p:cond delay="0"/>
                                          </p:stCondLst>
                                        </p:cTn>
                                        <p:tgtEl>
                                          <p:spTgt spid="151"/>
                                        </p:tgtEl>
                                        <p:attrNameLst>
                                          <p:attrName>style.visibility</p:attrName>
                                        </p:attrNameLst>
                                      </p:cBhvr>
                                      <p:to>
                                        <p:strVal val="visible"/>
                                      </p:to>
                                    </p:set>
                                    <p:animEffect transition="in" filter="fade">
                                      <p:cBhvr>
                                        <p:cTn id="13" dur="1000"/>
                                        <p:tgtEl>
                                          <p:spTgt spid="151"/>
                                        </p:tgtEl>
                                      </p:cBhvr>
                                    </p:animEffect>
                                    <p:anim calcmode="lin" valueType="num">
                                      <p:cBhvr>
                                        <p:cTn id="14" dur="1000" fill="hold"/>
                                        <p:tgtEl>
                                          <p:spTgt spid="151"/>
                                        </p:tgtEl>
                                        <p:attrNameLst>
                                          <p:attrName>ppt_x</p:attrName>
                                        </p:attrNameLst>
                                      </p:cBhvr>
                                      <p:tavLst>
                                        <p:tav tm="0">
                                          <p:val>
                                            <p:strVal val="#ppt_x"/>
                                          </p:val>
                                        </p:tav>
                                        <p:tav tm="100000">
                                          <p:val>
                                            <p:strVal val="#ppt_x"/>
                                          </p:val>
                                        </p:tav>
                                      </p:tavLst>
                                    </p:anim>
                                    <p:anim calcmode="lin" valueType="num">
                                      <p:cBhvr>
                                        <p:cTn id="15" dur="900" decel="100000" fill="hold"/>
                                        <p:tgtEl>
                                          <p:spTgt spid="151"/>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51"/>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0"/>
                                  </p:stCondLst>
                                  <p:childTnLst>
                                    <p:set>
                                      <p:cBhvr>
                                        <p:cTn id="18" dur="1" fill="hold">
                                          <p:stCondLst>
                                            <p:cond delay="0"/>
                                          </p:stCondLst>
                                        </p:cTn>
                                        <p:tgtEl>
                                          <p:spTgt spid="152"/>
                                        </p:tgtEl>
                                        <p:attrNameLst>
                                          <p:attrName>style.visibility</p:attrName>
                                        </p:attrNameLst>
                                      </p:cBhvr>
                                      <p:to>
                                        <p:strVal val="visible"/>
                                      </p:to>
                                    </p:set>
                                    <p:animEffect transition="in" filter="fade">
                                      <p:cBhvr>
                                        <p:cTn id="19" dur="1000"/>
                                        <p:tgtEl>
                                          <p:spTgt spid="152"/>
                                        </p:tgtEl>
                                      </p:cBhvr>
                                    </p:animEffect>
                                    <p:anim calcmode="lin" valueType="num">
                                      <p:cBhvr>
                                        <p:cTn id="20" dur="1000" fill="hold"/>
                                        <p:tgtEl>
                                          <p:spTgt spid="152"/>
                                        </p:tgtEl>
                                        <p:attrNameLst>
                                          <p:attrName>ppt_x</p:attrName>
                                        </p:attrNameLst>
                                      </p:cBhvr>
                                      <p:tavLst>
                                        <p:tav tm="0">
                                          <p:val>
                                            <p:strVal val="#ppt_x"/>
                                          </p:val>
                                        </p:tav>
                                        <p:tav tm="100000">
                                          <p:val>
                                            <p:strVal val="#ppt_x"/>
                                          </p:val>
                                        </p:tav>
                                      </p:tavLst>
                                    </p:anim>
                                    <p:anim calcmode="lin" valueType="num">
                                      <p:cBhvr>
                                        <p:cTn id="21" dur="900" decel="100000" fill="hold"/>
                                        <p:tgtEl>
                                          <p:spTgt spid="152"/>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52"/>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0"/>
                                  </p:stCondLst>
                                  <p:childTnLst>
                                    <p:set>
                                      <p:cBhvr>
                                        <p:cTn id="24" dur="1" fill="hold">
                                          <p:stCondLst>
                                            <p:cond delay="0"/>
                                          </p:stCondLst>
                                        </p:cTn>
                                        <p:tgtEl>
                                          <p:spTgt spid="199"/>
                                        </p:tgtEl>
                                        <p:attrNameLst>
                                          <p:attrName>style.visibility</p:attrName>
                                        </p:attrNameLst>
                                      </p:cBhvr>
                                      <p:to>
                                        <p:strVal val="visible"/>
                                      </p:to>
                                    </p:set>
                                    <p:animEffect transition="in" filter="fade">
                                      <p:cBhvr>
                                        <p:cTn id="25" dur="1000"/>
                                        <p:tgtEl>
                                          <p:spTgt spid="199"/>
                                        </p:tgtEl>
                                      </p:cBhvr>
                                    </p:animEffect>
                                    <p:anim calcmode="lin" valueType="num">
                                      <p:cBhvr>
                                        <p:cTn id="26" dur="1000" fill="hold"/>
                                        <p:tgtEl>
                                          <p:spTgt spid="199"/>
                                        </p:tgtEl>
                                        <p:attrNameLst>
                                          <p:attrName>ppt_x</p:attrName>
                                        </p:attrNameLst>
                                      </p:cBhvr>
                                      <p:tavLst>
                                        <p:tav tm="0">
                                          <p:val>
                                            <p:strVal val="#ppt_x"/>
                                          </p:val>
                                        </p:tav>
                                        <p:tav tm="100000">
                                          <p:val>
                                            <p:strVal val="#ppt_x"/>
                                          </p:val>
                                        </p:tav>
                                      </p:tavLst>
                                    </p:anim>
                                    <p:anim calcmode="lin" valueType="num">
                                      <p:cBhvr>
                                        <p:cTn id="27" dur="900" decel="100000" fill="hold"/>
                                        <p:tgtEl>
                                          <p:spTgt spid="199"/>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99"/>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0"/>
                                  </p:stCondLst>
                                  <p:childTnLst>
                                    <p:set>
                                      <p:cBhvr>
                                        <p:cTn id="30" dur="1" fill="hold">
                                          <p:stCondLst>
                                            <p:cond delay="0"/>
                                          </p:stCondLst>
                                        </p:cTn>
                                        <p:tgtEl>
                                          <p:spTgt spid="200"/>
                                        </p:tgtEl>
                                        <p:attrNameLst>
                                          <p:attrName>style.visibility</p:attrName>
                                        </p:attrNameLst>
                                      </p:cBhvr>
                                      <p:to>
                                        <p:strVal val="visible"/>
                                      </p:to>
                                    </p:set>
                                    <p:animEffect transition="in" filter="fade">
                                      <p:cBhvr>
                                        <p:cTn id="31" dur="1000"/>
                                        <p:tgtEl>
                                          <p:spTgt spid="200"/>
                                        </p:tgtEl>
                                      </p:cBhvr>
                                    </p:animEffect>
                                    <p:anim calcmode="lin" valueType="num">
                                      <p:cBhvr>
                                        <p:cTn id="32" dur="1000" fill="hold"/>
                                        <p:tgtEl>
                                          <p:spTgt spid="200"/>
                                        </p:tgtEl>
                                        <p:attrNameLst>
                                          <p:attrName>ppt_x</p:attrName>
                                        </p:attrNameLst>
                                      </p:cBhvr>
                                      <p:tavLst>
                                        <p:tav tm="0">
                                          <p:val>
                                            <p:strVal val="#ppt_x"/>
                                          </p:val>
                                        </p:tav>
                                        <p:tav tm="100000">
                                          <p:val>
                                            <p:strVal val="#ppt_x"/>
                                          </p:val>
                                        </p:tav>
                                      </p:tavLst>
                                    </p:anim>
                                    <p:anim calcmode="lin" valueType="num">
                                      <p:cBhvr>
                                        <p:cTn id="33" dur="900" decel="100000" fill="hold"/>
                                        <p:tgtEl>
                                          <p:spTgt spid="200"/>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200"/>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0"/>
                                  </p:stCondLst>
                                  <p:childTnLst>
                                    <p:set>
                                      <p:cBhvr>
                                        <p:cTn id="36" dur="1" fill="hold">
                                          <p:stCondLst>
                                            <p:cond delay="0"/>
                                          </p:stCondLst>
                                        </p:cTn>
                                        <p:tgtEl>
                                          <p:spTgt spid="201"/>
                                        </p:tgtEl>
                                        <p:attrNameLst>
                                          <p:attrName>style.visibility</p:attrName>
                                        </p:attrNameLst>
                                      </p:cBhvr>
                                      <p:to>
                                        <p:strVal val="visible"/>
                                      </p:to>
                                    </p:set>
                                    <p:animEffect transition="in" filter="fade">
                                      <p:cBhvr>
                                        <p:cTn id="37" dur="1000"/>
                                        <p:tgtEl>
                                          <p:spTgt spid="201"/>
                                        </p:tgtEl>
                                      </p:cBhvr>
                                    </p:animEffect>
                                    <p:anim calcmode="lin" valueType="num">
                                      <p:cBhvr>
                                        <p:cTn id="38" dur="1000" fill="hold"/>
                                        <p:tgtEl>
                                          <p:spTgt spid="201"/>
                                        </p:tgtEl>
                                        <p:attrNameLst>
                                          <p:attrName>ppt_x</p:attrName>
                                        </p:attrNameLst>
                                      </p:cBhvr>
                                      <p:tavLst>
                                        <p:tav tm="0">
                                          <p:val>
                                            <p:strVal val="#ppt_x"/>
                                          </p:val>
                                        </p:tav>
                                        <p:tav tm="100000">
                                          <p:val>
                                            <p:strVal val="#ppt_x"/>
                                          </p:val>
                                        </p:tav>
                                      </p:tavLst>
                                    </p:anim>
                                    <p:anim calcmode="lin" valueType="num">
                                      <p:cBhvr>
                                        <p:cTn id="39" dur="900" decel="100000" fill="hold"/>
                                        <p:tgtEl>
                                          <p:spTgt spid="201"/>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201"/>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0"/>
                                  </p:stCondLst>
                                  <p:childTnLst>
                                    <p:set>
                                      <p:cBhvr>
                                        <p:cTn id="42" dur="1" fill="hold">
                                          <p:stCondLst>
                                            <p:cond delay="0"/>
                                          </p:stCondLst>
                                        </p:cTn>
                                        <p:tgtEl>
                                          <p:spTgt spid="202"/>
                                        </p:tgtEl>
                                        <p:attrNameLst>
                                          <p:attrName>style.visibility</p:attrName>
                                        </p:attrNameLst>
                                      </p:cBhvr>
                                      <p:to>
                                        <p:strVal val="visible"/>
                                      </p:to>
                                    </p:set>
                                    <p:animEffect transition="in" filter="fade">
                                      <p:cBhvr>
                                        <p:cTn id="43" dur="1000"/>
                                        <p:tgtEl>
                                          <p:spTgt spid="202"/>
                                        </p:tgtEl>
                                      </p:cBhvr>
                                    </p:animEffect>
                                    <p:anim calcmode="lin" valueType="num">
                                      <p:cBhvr>
                                        <p:cTn id="44" dur="1000" fill="hold"/>
                                        <p:tgtEl>
                                          <p:spTgt spid="202"/>
                                        </p:tgtEl>
                                        <p:attrNameLst>
                                          <p:attrName>ppt_x</p:attrName>
                                        </p:attrNameLst>
                                      </p:cBhvr>
                                      <p:tavLst>
                                        <p:tav tm="0">
                                          <p:val>
                                            <p:strVal val="#ppt_x"/>
                                          </p:val>
                                        </p:tav>
                                        <p:tav tm="100000">
                                          <p:val>
                                            <p:strVal val="#ppt_x"/>
                                          </p:val>
                                        </p:tav>
                                      </p:tavLst>
                                    </p:anim>
                                    <p:anim calcmode="lin" valueType="num">
                                      <p:cBhvr>
                                        <p:cTn id="45" dur="900" decel="100000" fill="hold"/>
                                        <p:tgtEl>
                                          <p:spTgt spid="202"/>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202"/>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p:stCondLst>
                                    <p:cond delay="0"/>
                                  </p:stCondLst>
                                  <p:childTnLst>
                                    <p:set>
                                      <p:cBhvr>
                                        <p:cTn id="48" dur="1" fill="hold">
                                          <p:stCondLst>
                                            <p:cond delay="0"/>
                                          </p:stCondLst>
                                        </p:cTn>
                                        <p:tgtEl>
                                          <p:spTgt spid="203"/>
                                        </p:tgtEl>
                                        <p:attrNameLst>
                                          <p:attrName>style.visibility</p:attrName>
                                        </p:attrNameLst>
                                      </p:cBhvr>
                                      <p:to>
                                        <p:strVal val="visible"/>
                                      </p:to>
                                    </p:set>
                                    <p:animEffect transition="in" filter="fade">
                                      <p:cBhvr>
                                        <p:cTn id="49" dur="1000"/>
                                        <p:tgtEl>
                                          <p:spTgt spid="203"/>
                                        </p:tgtEl>
                                      </p:cBhvr>
                                    </p:animEffect>
                                    <p:anim calcmode="lin" valueType="num">
                                      <p:cBhvr>
                                        <p:cTn id="50" dur="1000" fill="hold"/>
                                        <p:tgtEl>
                                          <p:spTgt spid="203"/>
                                        </p:tgtEl>
                                        <p:attrNameLst>
                                          <p:attrName>ppt_x</p:attrName>
                                        </p:attrNameLst>
                                      </p:cBhvr>
                                      <p:tavLst>
                                        <p:tav tm="0">
                                          <p:val>
                                            <p:strVal val="#ppt_x"/>
                                          </p:val>
                                        </p:tav>
                                        <p:tav tm="100000">
                                          <p:val>
                                            <p:strVal val="#ppt_x"/>
                                          </p:val>
                                        </p:tav>
                                      </p:tavLst>
                                    </p:anim>
                                    <p:anim calcmode="lin" valueType="num">
                                      <p:cBhvr>
                                        <p:cTn id="51" dur="900" decel="100000" fill="hold"/>
                                        <p:tgtEl>
                                          <p:spTgt spid="203"/>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203"/>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p:stCondLst>
                                    <p:cond delay="0"/>
                                  </p:stCondLst>
                                  <p:childTnLst>
                                    <p:set>
                                      <p:cBhvr>
                                        <p:cTn id="54" dur="1" fill="hold">
                                          <p:stCondLst>
                                            <p:cond delay="0"/>
                                          </p:stCondLst>
                                        </p:cTn>
                                        <p:tgtEl>
                                          <p:spTgt spid="204"/>
                                        </p:tgtEl>
                                        <p:attrNameLst>
                                          <p:attrName>style.visibility</p:attrName>
                                        </p:attrNameLst>
                                      </p:cBhvr>
                                      <p:to>
                                        <p:strVal val="visible"/>
                                      </p:to>
                                    </p:set>
                                    <p:animEffect transition="in" filter="fade">
                                      <p:cBhvr>
                                        <p:cTn id="55" dur="1000"/>
                                        <p:tgtEl>
                                          <p:spTgt spid="204"/>
                                        </p:tgtEl>
                                      </p:cBhvr>
                                    </p:animEffect>
                                    <p:anim calcmode="lin" valueType="num">
                                      <p:cBhvr>
                                        <p:cTn id="56" dur="1000" fill="hold"/>
                                        <p:tgtEl>
                                          <p:spTgt spid="204"/>
                                        </p:tgtEl>
                                        <p:attrNameLst>
                                          <p:attrName>ppt_x</p:attrName>
                                        </p:attrNameLst>
                                      </p:cBhvr>
                                      <p:tavLst>
                                        <p:tav tm="0">
                                          <p:val>
                                            <p:strVal val="#ppt_x"/>
                                          </p:val>
                                        </p:tav>
                                        <p:tav tm="100000">
                                          <p:val>
                                            <p:strVal val="#ppt_x"/>
                                          </p:val>
                                        </p:tav>
                                      </p:tavLst>
                                    </p:anim>
                                    <p:anim calcmode="lin" valueType="num">
                                      <p:cBhvr>
                                        <p:cTn id="57" dur="900" decel="100000" fill="hold"/>
                                        <p:tgtEl>
                                          <p:spTgt spid="204"/>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204"/>
                                        </p:tgtEl>
                                        <p:attrNameLst>
                                          <p:attrName>ppt_y</p:attrName>
                                        </p:attrNameLst>
                                      </p:cBhvr>
                                      <p:tavLst>
                                        <p:tav tm="0">
                                          <p:val>
                                            <p:strVal val="#ppt_y-.03"/>
                                          </p:val>
                                        </p:tav>
                                        <p:tav tm="100000">
                                          <p:val>
                                            <p:strVal val="#ppt_y"/>
                                          </p:val>
                                        </p:tav>
                                      </p:tavLst>
                                    </p:anim>
                                  </p:childTnLst>
                                </p:cTn>
                              </p:par>
                              <p:par>
                                <p:cTn id="59" presetID="37" presetClass="entr" presetSubtype="0" fill="hold" nodeType="withEffect">
                                  <p:stCondLst>
                                    <p:cond delay="0"/>
                                  </p:stCondLst>
                                  <p:childTnLst>
                                    <p:set>
                                      <p:cBhvr>
                                        <p:cTn id="60" dur="1" fill="hold">
                                          <p:stCondLst>
                                            <p:cond delay="0"/>
                                          </p:stCondLst>
                                        </p:cTn>
                                        <p:tgtEl>
                                          <p:spTgt spid="205"/>
                                        </p:tgtEl>
                                        <p:attrNameLst>
                                          <p:attrName>style.visibility</p:attrName>
                                        </p:attrNameLst>
                                      </p:cBhvr>
                                      <p:to>
                                        <p:strVal val="visible"/>
                                      </p:to>
                                    </p:set>
                                    <p:animEffect transition="in" filter="fade">
                                      <p:cBhvr>
                                        <p:cTn id="61" dur="1000"/>
                                        <p:tgtEl>
                                          <p:spTgt spid="205"/>
                                        </p:tgtEl>
                                      </p:cBhvr>
                                    </p:animEffect>
                                    <p:anim calcmode="lin" valueType="num">
                                      <p:cBhvr>
                                        <p:cTn id="62" dur="1000" fill="hold"/>
                                        <p:tgtEl>
                                          <p:spTgt spid="205"/>
                                        </p:tgtEl>
                                        <p:attrNameLst>
                                          <p:attrName>ppt_x</p:attrName>
                                        </p:attrNameLst>
                                      </p:cBhvr>
                                      <p:tavLst>
                                        <p:tav tm="0">
                                          <p:val>
                                            <p:strVal val="#ppt_x"/>
                                          </p:val>
                                        </p:tav>
                                        <p:tav tm="100000">
                                          <p:val>
                                            <p:strVal val="#ppt_x"/>
                                          </p:val>
                                        </p:tav>
                                      </p:tavLst>
                                    </p:anim>
                                    <p:anim calcmode="lin" valueType="num">
                                      <p:cBhvr>
                                        <p:cTn id="63" dur="900" decel="100000" fill="hold"/>
                                        <p:tgtEl>
                                          <p:spTgt spid="205"/>
                                        </p:tgtEl>
                                        <p:attrNameLst>
                                          <p:attrName>ppt_y</p:attrName>
                                        </p:attrNameLst>
                                      </p:cBhvr>
                                      <p:tavLst>
                                        <p:tav tm="0">
                                          <p:val>
                                            <p:strVal val="#ppt_y+1"/>
                                          </p:val>
                                        </p:tav>
                                        <p:tav tm="100000">
                                          <p:val>
                                            <p:strVal val="#ppt_y-.03"/>
                                          </p:val>
                                        </p:tav>
                                      </p:tavLst>
                                    </p:anim>
                                    <p:anim calcmode="lin" valueType="num">
                                      <p:cBhvr>
                                        <p:cTn id="64" dur="100" accel="100000" fill="hold">
                                          <p:stCondLst>
                                            <p:cond delay="900"/>
                                          </p:stCondLst>
                                        </p:cTn>
                                        <p:tgtEl>
                                          <p:spTgt spid="205"/>
                                        </p:tgtEl>
                                        <p:attrNameLst>
                                          <p:attrName>ppt_y</p:attrName>
                                        </p:attrNameLst>
                                      </p:cBhvr>
                                      <p:tavLst>
                                        <p:tav tm="0">
                                          <p:val>
                                            <p:strVal val="#ppt_y-.03"/>
                                          </p:val>
                                        </p:tav>
                                        <p:tav tm="100000">
                                          <p:val>
                                            <p:strVal val="#ppt_y"/>
                                          </p:val>
                                        </p:tav>
                                      </p:tavLst>
                                    </p:anim>
                                  </p:childTnLst>
                                </p:cTn>
                              </p:par>
                              <p:par>
                                <p:cTn id="65" presetID="37" presetClass="entr" presetSubtype="0" fill="hold" grpId="0" nodeType="withEffect">
                                  <p:stCondLst>
                                    <p:cond delay="0"/>
                                  </p:stCondLst>
                                  <p:childTnLst>
                                    <p:set>
                                      <p:cBhvr>
                                        <p:cTn id="66" dur="1" fill="hold">
                                          <p:stCondLst>
                                            <p:cond delay="0"/>
                                          </p:stCondLst>
                                        </p:cTn>
                                        <p:tgtEl>
                                          <p:spTgt spid="206"/>
                                        </p:tgtEl>
                                        <p:attrNameLst>
                                          <p:attrName>style.visibility</p:attrName>
                                        </p:attrNameLst>
                                      </p:cBhvr>
                                      <p:to>
                                        <p:strVal val="visible"/>
                                      </p:to>
                                    </p:set>
                                    <p:animEffect transition="in" filter="fade">
                                      <p:cBhvr>
                                        <p:cTn id="67" dur="1000"/>
                                        <p:tgtEl>
                                          <p:spTgt spid="206"/>
                                        </p:tgtEl>
                                      </p:cBhvr>
                                    </p:animEffect>
                                    <p:anim calcmode="lin" valueType="num">
                                      <p:cBhvr>
                                        <p:cTn id="68" dur="1000" fill="hold"/>
                                        <p:tgtEl>
                                          <p:spTgt spid="206"/>
                                        </p:tgtEl>
                                        <p:attrNameLst>
                                          <p:attrName>ppt_x</p:attrName>
                                        </p:attrNameLst>
                                      </p:cBhvr>
                                      <p:tavLst>
                                        <p:tav tm="0">
                                          <p:val>
                                            <p:strVal val="#ppt_x"/>
                                          </p:val>
                                        </p:tav>
                                        <p:tav tm="100000">
                                          <p:val>
                                            <p:strVal val="#ppt_x"/>
                                          </p:val>
                                        </p:tav>
                                      </p:tavLst>
                                    </p:anim>
                                    <p:anim calcmode="lin" valueType="num">
                                      <p:cBhvr>
                                        <p:cTn id="69" dur="900" decel="100000" fill="hold"/>
                                        <p:tgtEl>
                                          <p:spTgt spid="206"/>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206"/>
                                        </p:tgtEl>
                                        <p:attrNameLst>
                                          <p:attrName>ppt_y</p:attrName>
                                        </p:attrNameLst>
                                      </p:cBhvr>
                                      <p:tavLst>
                                        <p:tav tm="0">
                                          <p:val>
                                            <p:strVal val="#ppt_y-.03"/>
                                          </p:val>
                                        </p:tav>
                                        <p:tav tm="100000">
                                          <p:val>
                                            <p:strVal val="#ppt_y"/>
                                          </p:val>
                                        </p:tav>
                                      </p:tavLst>
                                    </p:anim>
                                  </p:childTnLst>
                                </p:cTn>
                              </p:par>
                              <p:par>
                                <p:cTn id="71" presetID="37" presetClass="entr" presetSubtype="0" fill="hold" grpId="0" nodeType="withEffect">
                                  <p:stCondLst>
                                    <p:cond delay="0"/>
                                  </p:stCondLst>
                                  <p:childTnLst>
                                    <p:set>
                                      <p:cBhvr>
                                        <p:cTn id="72" dur="1" fill="hold">
                                          <p:stCondLst>
                                            <p:cond delay="0"/>
                                          </p:stCondLst>
                                        </p:cTn>
                                        <p:tgtEl>
                                          <p:spTgt spid="207"/>
                                        </p:tgtEl>
                                        <p:attrNameLst>
                                          <p:attrName>style.visibility</p:attrName>
                                        </p:attrNameLst>
                                      </p:cBhvr>
                                      <p:to>
                                        <p:strVal val="visible"/>
                                      </p:to>
                                    </p:set>
                                    <p:animEffect transition="in" filter="fade">
                                      <p:cBhvr>
                                        <p:cTn id="73" dur="1000"/>
                                        <p:tgtEl>
                                          <p:spTgt spid="207"/>
                                        </p:tgtEl>
                                      </p:cBhvr>
                                    </p:animEffect>
                                    <p:anim calcmode="lin" valueType="num">
                                      <p:cBhvr>
                                        <p:cTn id="74" dur="1000" fill="hold"/>
                                        <p:tgtEl>
                                          <p:spTgt spid="207"/>
                                        </p:tgtEl>
                                        <p:attrNameLst>
                                          <p:attrName>ppt_x</p:attrName>
                                        </p:attrNameLst>
                                      </p:cBhvr>
                                      <p:tavLst>
                                        <p:tav tm="0">
                                          <p:val>
                                            <p:strVal val="#ppt_x"/>
                                          </p:val>
                                        </p:tav>
                                        <p:tav tm="100000">
                                          <p:val>
                                            <p:strVal val="#ppt_x"/>
                                          </p:val>
                                        </p:tav>
                                      </p:tavLst>
                                    </p:anim>
                                    <p:anim calcmode="lin" valueType="num">
                                      <p:cBhvr>
                                        <p:cTn id="75" dur="900" decel="100000" fill="hold"/>
                                        <p:tgtEl>
                                          <p:spTgt spid="207"/>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207"/>
                                        </p:tgtEl>
                                        <p:attrNameLst>
                                          <p:attrName>ppt_y</p:attrName>
                                        </p:attrNameLst>
                                      </p:cBhvr>
                                      <p:tavLst>
                                        <p:tav tm="0">
                                          <p:val>
                                            <p:strVal val="#ppt_y-.03"/>
                                          </p:val>
                                        </p:tav>
                                        <p:tav tm="100000">
                                          <p:val>
                                            <p:strVal val="#ppt_y"/>
                                          </p:val>
                                        </p:tav>
                                      </p:tavLst>
                                    </p:anim>
                                  </p:childTnLst>
                                </p:cTn>
                              </p:par>
                              <p:par>
                                <p:cTn id="77" presetID="37" presetClass="entr" presetSubtype="0" fill="hold" grpId="0" nodeType="withEffect">
                                  <p:stCondLst>
                                    <p:cond delay="0"/>
                                  </p:stCondLst>
                                  <p:childTnLst>
                                    <p:set>
                                      <p:cBhvr>
                                        <p:cTn id="78" dur="1" fill="hold">
                                          <p:stCondLst>
                                            <p:cond delay="0"/>
                                          </p:stCondLst>
                                        </p:cTn>
                                        <p:tgtEl>
                                          <p:spTgt spid="208"/>
                                        </p:tgtEl>
                                        <p:attrNameLst>
                                          <p:attrName>style.visibility</p:attrName>
                                        </p:attrNameLst>
                                      </p:cBhvr>
                                      <p:to>
                                        <p:strVal val="visible"/>
                                      </p:to>
                                    </p:set>
                                    <p:animEffect transition="in" filter="fade">
                                      <p:cBhvr>
                                        <p:cTn id="79" dur="1000"/>
                                        <p:tgtEl>
                                          <p:spTgt spid="208"/>
                                        </p:tgtEl>
                                      </p:cBhvr>
                                    </p:animEffect>
                                    <p:anim calcmode="lin" valueType="num">
                                      <p:cBhvr>
                                        <p:cTn id="80" dur="1000" fill="hold"/>
                                        <p:tgtEl>
                                          <p:spTgt spid="208"/>
                                        </p:tgtEl>
                                        <p:attrNameLst>
                                          <p:attrName>ppt_x</p:attrName>
                                        </p:attrNameLst>
                                      </p:cBhvr>
                                      <p:tavLst>
                                        <p:tav tm="0">
                                          <p:val>
                                            <p:strVal val="#ppt_x"/>
                                          </p:val>
                                        </p:tav>
                                        <p:tav tm="100000">
                                          <p:val>
                                            <p:strVal val="#ppt_x"/>
                                          </p:val>
                                        </p:tav>
                                      </p:tavLst>
                                    </p:anim>
                                    <p:anim calcmode="lin" valueType="num">
                                      <p:cBhvr>
                                        <p:cTn id="81" dur="900" decel="100000" fill="hold"/>
                                        <p:tgtEl>
                                          <p:spTgt spid="208"/>
                                        </p:tgtEl>
                                        <p:attrNameLst>
                                          <p:attrName>ppt_y</p:attrName>
                                        </p:attrNameLst>
                                      </p:cBhvr>
                                      <p:tavLst>
                                        <p:tav tm="0">
                                          <p:val>
                                            <p:strVal val="#ppt_y+1"/>
                                          </p:val>
                                        </p:tav>
                                        <p:tav tm="100000">
                                          <p:val>
                                            <p:strVal val="#ppt_y-.03"/>
                                          </p:val>
                                        </p:tav>
                                      </p:tavLst>
                                    </p:anim>
                                    <p:anim calcmode="lin" valueType="num">
                                      <p:cBhvr>
                                        <p:cTn id="82" dur="100" accel="100000" fill="hold">
                                          <p:stCondLst>
                                            <p:cond delay="900"/>
                                          </p:stCondLst>
                                        </p:cTn>
                                        <p:tgtEl>
                                          <p:spTgt spid="208"/>
                                        </p:tgtEl>
                                        <p:attrNameLst>
                                          <p:attrName>ppt_y</p:attrName>
                                        </p:attrNameLst>
                                      </p:cBhvr>
                                      <p:tavLst>
                                        <p:tav tm="0">
                                          <p:val>
                                            <p:strVal val="#ppt_y-.03"/>
                                          </p:val>
                                        </p:tav>
                                        <p:tav tm="100000">
                                          <p:val>
                                            <p:strVal val="#ppt_y"/>
                                          </p:val>
                                        </p:tav>
                                      </p:tavLst>
                                    </p:anim>
                                  </p:childTnLst>
                                </p:cTn>
                              </p:par>
                              <p:par>
                                <p:cTn id="83" presetID="37" presetClass="entr" presetSubtype="0" fill="hold" nodeType="withEffect">
                                  <p:stCondLst>
                                    <p:cond delay="0"/>
                                  </p:stCondLst>
                                  <p:childTnLst>
                                    <p:set>
                                      <p:cBhvr>
                                        <p:cTn id="84" dur="1" fill="hold">
                                          <p:stCondLst>
                                            <p:cond delay="0"/>
                                          </p:stCondLst>
                                        </p:cTn>
                                        <p:tgtEl>
                                          <p:spTgt spid="209"/>
                                        </p:tgtEl>
                                        <p:attrNameLst>
                                          <p:attrName>style.visibility</p:attrName>
                                        </p:attrNameLst>
                                      </p:cBhvr>
                                      <p:to>
                                        <p:strVal val="visible"/>
                                      </p:to>
                                    </p:set>
                                    <p:animEffect transition="in" filter="fade">
                                      <p:cBhvr>
                                        <p:cTn id="85" dur="1000"/>
                                        <p:tgtEl>
                                          <p:spTgt spid="209"/>
                                        </p:tgtEl>
                                      </p:cBhvr>
                                    </p:animEffect>
                                    <p:anim calcmode="lin" valueType="num">
                                      <p:cBhvr>
                                        <p:cTn id="86" dur="1000" fill="hold"/>
                                        <p:tgtEl>
                                          <p:spTgt spid="209"/>
                                        </p:tgtEl>
                                        <p:attrNameLst>
                                          <p:attrName>ppt_x</p:attrName>
                                        </p:attrNameLst>
                                      </p:cBhvr>
                                      <p:tavLst>
                                        <p:tav tm="0">
                                          <p:val>
                                            <p:strVal val="#ppt_x"/>
                                          </p:val>
                                        </p:tav>
                                        <p:tav tm="100000">
                                          <p:val>
                                            <p:strVal val="#ppt_x"/>
                                          </p:val>
                                        </p:tav>
                                      </p:tavLst>
                                    </p:anim>
                                    <p:anim calcmode="lin" valueType="num">
                                      <p:cBhvr>
                                        <p:cTn id="87" dur="900" decel="100000" fill="hold"/>
                                        <p:tgtEl>
                                          <p:spTgt spid="209"/>
                                        </p:tgtEl>
                                        <p:attrNameLst>
                                          <p:attrName>ppt_y</p:attrName>
                                        </p:attrNameLst>
                                      </p:cBhvr>
                                      <p:tavLst>
                                        <p:tav tm="0">
                                          <p:val>
                                            <p:strVal val="#ppt_y+1"/>
                                          </p:val>
                                        </p:tav>
                                        <p:tav tm="100000">
                                          <p:val>
                                            <p:strVal val="#ppt_y-.03"/>
                                          </p:val>
                                        </p:tav>
                                      </p:tavLst>
                                    </p:anim>
                                    <p:anim calcmode="lin" valueType="num">
                                      <p:cBhvr>
                                        <p:cTn id="88" dur="100" accel="100000" fill="hold">
                                          <p:stCondLst>
                                            <p:cond delay="900"/>
                                          </p:stCondLst>
                                        </p:cTn>
                                        <p:tgtEl>
                                          <p:spTgt spid="209"/>
                                        </p:tgtEl>
                                        <p:attrNameLst>
                                          <p:attrName>ppt_y</p:attrName>
                                        </p:attrNameLst>
                                      </p:cBhvr>
                                      <p:tavLst>
                                        <p:tav tm="0">
                                          <p:val>
                                            <p:strVal val="#ppt_y-.03"/>
                                          </p:val>
                                        </p:tav>
                                        <p:tav tm="100000">
                                          <p:val>
                                            <p:strVal val="#ppt_y"/>
                                          </p:val>
                                        </p:tav>
                                      </p:tavLst>
                                    </p:anim>
                                  </p:childTnLst>
                                </p:cTn>
                              </p:par>
                              <p:par>
                                <p:cTn id="89" presetID="37" presetClass="entr" presetSubtype="0" fill="hold" grpId="0" nodeType="withEffect">
                                  <p:stCondLst>
                                    <p:cond delay="0"/>
                                  </p:stCondLst>
                                  <p:childTnLst>
                                    <p:set>
                                      <p:cBhvr>
                                        <p:cTn id="90" dur="1" fill="hold">
                                          <p:stCondLst>
                                            <p:cond delay="0"/>
                                          </p:stCondLst>
                                        </p:cTn>
                                        <p:tgtEl>
                                          <p:spTgt spid="210"/>
                                        </p:tgtEl>
                                        <p:attrNameLst>
                                          <p:attrName>style.visibility</p:attrName>
                                        </p:attrNameLst>
                                      </p:cBhvr>
                                      <p:to>
                                        <p:strVal val="visible"/>
                                      </p:to>
                                    </p:set>
                                    <p:animEffect transition="in" filter="fade">
                                      <p:cBhvr>
                                        <p:cTn id="91" dur="1000"/>
                                        <p:tgtEl>
                                          <p:spTgt spid="210"/>
                                        </p:tgtEl>
                                      </p:cBhvr>
                                    </p:animEffect>
                                    <p:anim calcmode="lin" valueType="num">
                                      <p:cBhvr>
                                        <p:cTn id="92" dur="1000" fill="hold"/>
                                        <p:tgtEl>
                                          <p:spTgt spid="210"/>
                                        </p:tgtEl>
                                        <p:attrNameLst>
                                          <p:attrName>ppt_x</p:attrName>
                                        </p:attrNameLst>
                                      </p:cBhvr>
                                      <p:tavLst>
                                        <p:tav tm="0">
                                          <p:val>
                                            <p:strVal val="#ppt_x"/>
                                          </p:val>
                                        </p:tav>
                                        <p:tav tm="100000">
                                          <p:val>
                                            <p:strVal val="#ppt_x"/>
                                          </p:val>
                                        </p:tav>
                                      </p:tavLst>
                                    </p:anim>
                                    <p:anim calcmode="lin" valueType="num">
                                      <p:cBhvr>
                                        <p:cTn id="93" dur="900" decel="100000" fill="hold"/>
                                        <p:tgtEl>
                                          <p:spTgt spid="210"/>
                                        </p:tgtEl>
                                        <p:attrNameLst>
                                          <p:attrName>ppt_y</p:attrName>
                                        </p:attrNameLst>
                                      </p:cBhvr>
                                      <p:tavLst>
                                        <p:tav tm="0">
                                          <p:val>
                                            <p:strVal val="#ppt_y+1"/>
                                          </p:val>
                                        </p:tav>
                                        <p:tav tm="100000">
                                          <p:val>
                                            <p:strVal val="#ppt_y-.03"/>
                                          </p:val>
                                        </p:tav>
                                      </p:tavLst>
                                    </p:anim>
                                    <p:anim calcmode="lin" valueType="num">
                                      <p:cBhvr>
                                        <p:cTn id="94" dur="100" accel="100000" fill="hold">
                                          <p:stCondLst>
                                            <p:cond delay="900"/>
                                          </p:stCondLst>
                                        </p:cTn>
                                        <p:tgtEl>
                                          <p:spTgt spid="210"/>
                                        </p:tgtEl>
                                        <p:attrNameLst>
                                          <p:attrName>ppt_y</p:attrName>
                                        </p:attrNameLst>
                                      </p:cBhvr>
                                      <p:tavLst>
                                        <p:tav tm="0">
                                          <p:val>
                                            <p:strVal val="#ppt_y-.03"/>
                                          </p:val>
                                        </p:tav>
                                        <p:tav tm="100000">
                                          <p:val>
                                            <p:strVal val="#ppt_y"/>
                                          </p:val>
                                        </p:tav>
                                      </p:tavLst>
                                    </p:anim>
                                  </p:childTnLst>
                                </p:cTn>
                              </p:par>
                              <p:par>
                                <p:cTn id="95" presetID="37" presetClass="entr" presetSubtype="0" fill="hold" grpId="0" nodeType="withEffect">
                                  <p:stCondLst>
                                    <p:cond delay="0"/>
                                  </p:stCondLst>
                                  <p:childTnLst>
                                    <p:set>
                                      <p:cBhvr>
                                        <p:cTn id="96" dur="1" fill="hold">
                                          <p:stCondLst>
                                            <p:cond delay="0"/>
                                          </p:stCondLst>
                                        </p:cTn>
                                        <p:tgtEl>
                                          <p:spTgt spid="211"/>
                                        </p:tgtEl>
                                        <p:attrNameLst>
                                          <p:attrName>style.visibility</p:attrName>
                                        </p:attrNameLst>
                                      </p:cBhvr>
                                      <p:to>
                                        <p:strVal val="visible"/>
                                      </p:to>
                                    </p:set>
                                    <p:animEffect transition="in" filter="fade">
                                      <p:cBhvr>
                                        <p:cTn id="97" dur="1000"/>
                                        <p:tgtEl>
                                          <p:spTgt spid="211"/>
                                        </p:tgtEl>
                                      </p:cBhvr>
                                    </p:animEffect>
                                    <p:anim calcmode="lin" valueType="num">
                                      <p:cBhvr>
                                        <p:cTn id="98" dur="1000" fill="hold"/>
                                        <p:tgtEl>
                                          <p:spTgt spid="211"/>
                                        </p:tgtEl>
                                        <p:attrNameLst>
                                          <p:attrName>ppt_x</p:attrName>
                                        </p:attrNameLst>
                                      </p:cBhvr>
                                      <p:tavLst>
                                        <p:tav tm="0">
                                          <p:val>
                                            <p:strVal val="#ppt_x"/>
                                          </p:val>
                                        </p:tav>
                                        <p:tav tm="100000">
                                          <p:val>
                                            <p:strVal val="#ppt_x"/>
                                          </p:val>
                                        </p:tav>
                                      </p:tavLst>
                                    </p:anim>
                                    <p:anim calcmode="lin" valueType="num">
                                      <p:cBhvr>
                                        <p:cTn id="99" dur="900" decel="100000" fill="hold"/>
                                        <p:tgtEl>
                                          <p:spTgt spid="211"/>
                                        </p:tgtEl>
                                        <p:attrNameLst>
                                          <p:attrName>ppt_y</p:attrName>
                                        </p:attrNameLst>
                                      </p:cBhvr>
                                      <p:tavLst>
                                        <p:tav tm="0">
                                          <p:val>
                                            <p:strVal val="#ppt_y+1"/>
                                          </p:val>
                                        </p:tav>
                                        <p:tav tm="100000">
                                          <p:val>
                                            <p:strVal val="#ppt_y-.03"/>
                                          </p:val>
                                        </p:tav>
                                      </p:tavLst>
                                    </p:anim>
                                    <p:anim calcmode="lin" valueType="num">
                                      <p:cBhvr>
                                        <p:cTn id="100" dur="100" accel="100000" fill="hold">
                                          <p:stCondLst>
                                            <p:cond delay="900"/>
                                          </p:stCondLst>
                                        </p:cTn>
                                        <p:tgtEl>
                                          <p:spTgt spid="211"/>
                                        </p:tgtEl>
                                        <p:attrNameLst>
                                          <p:attrName>ppt_y</p:attrName>
                                        </p:attrNameLst>
                                      </p:cBhvr>
                                      <p:tavLst>
                                        <p:tav tm="0">
                                          <p:val>
                                            <p:strVal val="#ppt_y-.03"/>
                                          </p:val>
                                        </p:tav>
                                        <p:tav tm="100000">
                                          <p:val>
                                            <p:strVal val="#ppt_y"/>
                                          </p:val>
                                        </p:tav>
                                      </p:tavLst>
                                    </p:anim>
                                  </p:childTnLst>
                                </p:cTn>
                              </p:par>
                              <p:par>
                                <p:cTn id="101" presetID="37" presetClass="entr" presetSubtype="0" fill="hold" grpId="0" nodeType="withEffect">
                                  <p:stCondLst>
                                    <p:cond delay="0"/>
                                  </p:stCondLst>
                                  <p:childTnLst>
                                    <p:set>
                                      <p:cBhvr>
                                        <p:cTn id="102" dur="1" fill="hold">
                                          <p:stCondLst>
                                            <p:cond delay="0"/>
                                          </p:stCondLst>
                                        </p:cTn>
                                        <p:tgtEl>
                                          <p:spTgt spid="212"/>
                                        </p:tgtEl>
                                        <p:attrNameLst>
                                          <p:attrName>style.visibility</p:attrName>
                                        </p:attrNameLst>
                                      </p:cBhvr>
                                      <p:to>
                                        <p:strVal val="visible"/>
                                      </p:to>
                                    </p:set>
                                    <p:animEffect transition="in" filter="fade">
                                      <p:cBhvr>
                                        <p:cTn id="103" dur="1000"/>
                                        <p:tgtEl>
                                          <p:spTgt spid="212"/>
                                        </p:tgtEl>
                                      </p:cBhvr>
                                    </p:animEffect>
                                    <p:anim calcmode="lin" valueType="num">
                                      <p:cBhvr>
                                        <p:cTn id="104" dur="1000" fill="hold"/>
                                        <p:tgtEl>
                                          <p:spTgt spid="212"/>
                                        </p:tgtEl>
                                        <p:attrNameLst>
                                          <p:attrName>ppt_x</p:attrName>
                                        </p:attrNameLst>
                                      </p:cBhvr>
                                      <p:tavLst>
                                        <p:tav tm="0">
                                          <p:val>
                                            <p:strVal val="#ppt_x"/>
                                          </p:val>
                                        </p:tav>
                                        <p:tav tm="100000">
                                          <p:val>
                                            <p:strVal val="#ppt_x"/>
                                          </p:val>
                                        </p:tav>
                                      </p:tavLst>
                                    </p:anim>
                                    <p:anim calcmode="lin" valueType="num">
                                      <p:cBhvr>
                                        <p:cTn id="105" dur="900" decel="100000" fill="hold"/>
                                        <p:tgtEl>
                                          <p:spTgt spid="212"/>
                                        </p:tgtEl>
                                        <p:attrNameLst>
                                          <p:attrName>ppt_y</p:attrName>
                                        </p:attrNameLst>
                                      </p:cBhvr>
                                      <p:tavLst>
                                        <p:tav tm="0">
                                          <p:val>
                                            <p:strVal val="#ppt_y+1"/>
                                          </p:val>
                                        </p:tav>
                                        <p:tav tm="100000">
                                          <p:val>
                                            <p:strVal val="#ppt_y-.03"/>
                                          </p:val>
                                        </p:tav>
                                      </p:tavLst>
                                    </p:anim>
                                    <p:anim calcmode="lin" valueType="num">
                                      <p:cBhvr>
                                        <p:cTn id="106" dur="100" accel="100000" fill="hold">
                                          <p:stCondLst>
                                            <p:cond delay="900"/>
                                          </p:stCondLst>
                                        </p:cTn>
                                        <p:tgtEl>
                                          <p:spTgt spid="2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animBg="1"/>
      <p:bldP spid="199" grpId="0"/>
      <p:bldP spid="200" grpId="0"/>
      <p:bldP spid="202" grpId="0" animBg="1"/>
      <p:bldP spid="203" grpId="0"/>
      <p:bldP spid="204" grpId="0"/>
      <p:bldP spid="206" grpId="0" animBg="1"/>
      <p:bldP spid="207" grpId="0"/>
      <p:bldP spid="208" grpId="0"/>
      <p:bldP spid="210" grpId="0" animBg="1"/>
      <p:bldP spid="211" grpId="0"/>
      <p:bldP spid="2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52118" y="3210476"/>
            <a:ext cx="20647996" cy="8891876"/>
          </a:xfrm>
          <a:prstGeom prst="rect">
            <a:avLst/>
          </a:prstGeom>
          <a:noFill/>
        </p:spPr>
        <p:txBody>
          <a:bodyPr wrap="square" lIns="243785" tIns="121892" rIns="383913" bIns="95979" numCol="1" spcCol="959784">
            <a:noAutofit/>
          </a:bodyPr>
          <a:lstStyle/>
          <a:p>
            <a:pPr algn="just">
              <a:lnSpc>
                <a:spcPct val="120000"/>
              </a:lnSpc>
              <a:defRPr/>
            </a:pPr>
            <a:r>
              <a:rPr lang="en-US" sz="2800" b="1" dirty="0">
                <a:latin typeface="Lato Regular"/>
                <a:cs typeface="Lato Regular"/>
              </a:rPr>
              <a:t>Lorem ipsum dolor </a:t>
            </a:r>
            <a:r>
              <a:rPr lang="en-US" sz="2800" dirty="0">
                <a:latin typeface="Calibri Light"/>
                <a:cs typeface="Calibri Light"/>
              </a:rPr>
              <a:t>sit amet, consectetur adipiscing elit. Sed finibus tellus varius massa sagittis scelerisque. Etiam eu imperdiet felis. In hac habitasse platea dictumst. Ut bibendum venenatis lectus ac tempus. Aenean ac viverra neque. Maecenas ullamcorper turpis sed tellus vestibulum </a:t>
            </a:r>
            <a:r>
              <a:rPr lang="en-US" sz="2800" dirty="0" smtClean="0">
                <a:latin typeface="Calibri Light"/>
                <a:cs typeface="Calibri Light"/>
              </a:rPr>
              <a:t>bibendum quam </a:t>
            </a:r>
            <a:r>
              <a:rPr lang="en-US" sz="2800" dirty="0">
                <a:latin typeface="Calibri Light"/>
                <a:cs typeface="Calibri Light"/>
              </a:rPr>
              <a:t>dictum venenatis ut ac diam. Aliquam interdum gravida molestie. Nulla tincidunt, elit sed placerat hendrerit, diam massa porttitor dolor, ac volutpat ante lacus sed quam. </a:t>
            </a:r>
            <a:endParaRPr lang="en-US" sz="2800" dirty="0" smtClean="0">
              <a:latin typeface="Calibri Light"/>
              <a:cs typeface="Calibri Light"/>
            </a:endParaRPr>
          </a:p>
          <a:p>
            <a:pPr algn="just">
              <a:lnSpc>
                <a:spcPct val="120000"/>
              </a:lnSpc>
              <a:defRPr/>
            </a:pPr>
            <a:endParaRPr lang="en-US" sz="2800" dirty="0">
              <a:latin typeface="Calibri Light"/>
              <a:cs typeface="Calibri Light"/>
            </a:endParaRPr>
          </a:p>
          <a:p>
            <a:pPr algn="just">
              <a:lnSpc>
                <a:spcPct val="120000"/>
              </a:lnSpc>
              <a:defRPr/>
            </a:pPr>
            <a:r>
              <a:rPr lang="en-US" sz="2800" b="1" dirty="0" smtClean="0">
                <a:latin typeface="Lato Regular"/>
                <a:cs typeface="Lato Regular"/>
              </a:rPr>
              <a:t>Aliquam </a:t>
            </a:r>
            <a:r>
              <a:rPr lang="en-US" sz="2800" b="1" dirty="0">
                <a:latin typeface="Lato Regular"/>
                <a:cs typeface="Lato Regular"/>
              </a:rPr>
              <a:t>et ante </a:t>
            </a:r>
            <a:r>
              <a:rPr lang="en-US" sz="2800" b="1" dirty="0" smtClean="0">
                <a:latin typeface="Lato Regular"/>
                <a:cs typeface="Lato Regular"/>
              </a:rPr>
              <a:t>nunc </a:t>
            </a:r>
            <a:r>
              <a:rPr lang="en-US" sz="2800" dirty="0" err="1" smtClean="0">
                <a:latin typeface="Calibri Light"/>
                <a:cs typeface="Calibri Light"/>
              </a:rPr>
              <a:t>fusce</a:t>
            </a:r>
            <a:r>
              <a:rPr lang="en-US" sz="2800" dirty="0" smtClean="0">
                <a:latin typeface="Calibri Light"/>
                <a:cs typeface="Calibri Light"/>
              </a:rPr>
              <a:t> </a:t>
            </a:r>
            <a:r>
              <a:rPr lang="en-US" sz="2800" dirty="0">
                <a:latin typeface="Calibri Light"/>
                <a:cs typeface="Calibri Light"/>
              </a:rPr>
              <a:t>tincidunt eget ligula vitae hendrerit. Phasellus id ligula ut enim elementum bibendum eget eget magna. Fusce in magna diam. Cras dictum suscipit mauris, convallis vehicula ex dapibus id. Aliquam neque mauris, faucibus eget vulputate a, viverra et diam. Maecenas facilisis facilisis odio id varius. Etiam congue egestas orci at bibendum. </a:t>
            </a:r>
          </a:p>
          <a:p>
            <a:pPr algn="just">
              <a:lnSpc>
                <a:spcPct val="120000"/>
              </a:lnSpc>
              <a:defRPr/>
            </a:pPr>
            <a:r>
              <a:rPr lang="en-US" sz="2800" dirty="0" smtClean="0">
                <a:latin typeface="Calibri Light"/>
                <a:cs typeface="Calibri Light"/>
              </a:rPr>
              <a:t>Donec </a:t>
            </a:r>
            <a:r>
              <a:rPr lang="en-US" sz="2800" dirty="0">
                <a:latin typeface="Calibri Light"/>
                <a:cs typeface="Calibri Light"/>
              </a:rPr>
              <a:t>eget viverra nisi, non luctus arcu. Sed ipsum leo, volutpat id convallis vitae, mollis ac dui. Cum sociis natoque penatibus et magnis dis parturient montes, nascetur ridiculus mus. Nulla luctus dapibus metus nec mollis. Etiam lacus nulla, bibendum egestas suscipit ut, sollicitudin eu massa. Phasellus semper quam justo, vel aliquam magna lobortis at. </a:t>
            </a:r>
            <a:endParaRPr lang="en-US" sz="2800" dirty="0" smtClean="0">
              <a:latin typeface="Calibri Light"/>
              <a:cs typeface="Calibri Light"/>
            </a:endParaRPr>
          </a:p>
          <a:p>
            <a:pPr algn="just">
              <a:lnSpc>
                <a:spcPct val="120000"/>
              </a:lnSpc>
              <a:defRPr/>
            </a:pPr>
            <a:endParaRPr lang="en-US" sz="2800" dirty="0">
              <a:latin typeface="Calibri Light"/>
              <a:cs typeface="Calibri Light"/>
            </a:endParaRPr>
          </a:p>
          <a:p>
            <a:pPr algn="just">
              <a:lnSpc>
                <a:spcPct val="120000"/>
              </a:lnSpc>
              <a:defRPr/>
            </a:pPr>
            <a:r>
              <a:rPr lang="en-US" sz="2800" dirty="0" smtClean="0">
                <a:latin typeface="Calibri Light"/>
                <a:cs typeface="Calibri Light"/>
              </a:rPr>
              <a:t>Donec </a:t>
            </a:r>
            <a:r>
              <a:rPr lang="en-US" sz="2800" dirty="0">
                <a:latin typeface="Calibri Light"/>
                <a:cs typeface="Calibri Light"/>
              </a:rPr>
              <a:t>vitae dolor sed urna laoreet consectetur et a odio. Cras vestibulum diam id risus convallis maximus. Lorem ipsum dolor sit amet, consectetur adipiscing elit. </a:t>
            </a:r>
            <a:endParaRPr lang="en-US" sz="2800" dirty="0" smtClean="0">
              <a:latin typeface="Calibri Light"/>
              <a:cs typeface="Calibri Light"/>
            </a:endParaRPr>
          </a:p>
          <a:p>
            <a:pPr algn="just">
              <a:lnSpc>
                <a:spcPct val="120000"/>
              </a:lnSpc>
              <a:defRPr/>
            </a:pPr>
            <a:endParaRPr lang="en-US" sz="2800" dirty="0">
              <a:latin typeface="Calibri Light"/>
              <a:cs typeface="Calibri Light"/>
            </a:endParaRPr>
          </a:p>
          <a:p>
            <a:pPr algn="just">
              <a:lnSpc>
                <a:spcPct val="120000"/>
              </a:lnSpc>
              <a:defRPr/>
            </a:pPr>
            <a:r>
              <a:rPr lang="en-US" sz="2800" dirty="0">
                <a:latin typeface="Calibri Light"/>
                <a:cs typeface="Calibri Light"/>
              </a:rPr>
              <a:t>Fusce tincidunt eget ligula vitae hendrerit. Phasellus id ligula ut enim elementum bibendum eget eget magna. Fusce in magna diam. </a:t>
            </a:r>
          </a:p>
        </p:txBody>
      </p:sp>
      <p:grpSp>
        <p:nvGrpSpPr>
          <p:cNvPr id="11" name="Group 10"/>
          <p:cNvGrpSpPr/>
          <p:nvPr/>
        </p:nvGrpSpPr>
        <p:grpSpPr>
          <a:xfrm>
            <a:off x="1739573" y="488028"/>
            <a:ext cx="20937538" cy="2200624"/>
            <a:chOff x="1739573" y="511491"/>
            <a:chExt cx="20937538" cy="2200624"/>
          </a:xfrm>
        </p:grpSpPr>
        <p:sp>
          <p:nvSpPr>
            <p:cNvPr id="12" name="TextBox 1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TEXT ONE COLUMN</a:t>
              </a:r>
              <a:endParaRPr lang="id-ID" sz="8800" b="1" dirty="0">
                <a:solidFill>
                  <a:schemeClr val="tx2"/>
                </a:solidFill>
                <a:latin typeface="Lato Regular"/>
                <a:cs typeface="Lato Regular"/>
              </a:endParaRPr>
            </a:p>
          </p:txBody>
        </p:sp>
        <p:grpSp>
          <p:nvGrpSpPr>
            <p:cNvPr id="13" name="Group 12"/>
            <p:cNvGrpSpPr/>
            <p:nvPr/>
          </p:nvGrpSpPr>
          <p:grpSpPr>
            <a:xfrm>
              <a:off x="10842089" y="1977406"/>
              <a:ext cx="2738812" cy="73151"/>
              <a:chOff x="1775295" y="2020905"/>
              <a:chExt cx="3631535" cy="45719"/>
            </a:xfrm>
          </p:grpSpPr>
          <p:sp>
            <p:nvSpPr>
              <p:cNvPr id="15" name="Rectangle 14"/>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 name="Rectangle 15"/>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7" name="Rectangle 16"/>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8" name="Rectangle 17"/>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9" name="Rectangle 18"/>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 name="Rectangle 19"/>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4" name="TextBox 13"/>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928381210"/>
      </p:ext>
    </p:extLst>
  </p:cSld>
  <p:clrMapOvr>
    <a:masterClrMapping/>
  </p:clrMapOvr>
  <mc:AlternateContent xmlns:mc="http://schemas.openxmlformats.org/markup-compatibility/2006" xmlns:p14="http://schemas.microsoft.com/office/powerpoint/2010/main">
    <mc:Choice Requires="p14">
      <p:transition spd="slow" p14:dur="34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en-US" sz="8800" b="1" dirty="0" smtClean="0">
                  <a:solidFill>
                    <a:schemeClr val="tx2"/>
                  </a:solidFill>
                  <a:latin typeface="Lato Regular"/>
                  <a:cs typeface="Lato Regular"/>
                </a:rPr>
                <a:t>TABLE FOR CONTENT</a:t>
              </a:r>
              <a:endParaRPr lang="id-ID" sz="8800" b="1" dirty="0">
                <a:solidFill>
                  <a:schemeClr val="tx2"/>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3" name="Group 2"/>
          <p:cNvGrpSpPr/>
          <p:nvPr/>
        </p:nvGrpSpPr>
        <p:grpSpPr>
          <a:xfrm>
            <a:off x="1823370" y="4256520"/>
            <a:ext cx="20730915" cy="6904585"/>
            <a:chOff x="1823370" y="4256520"/>
            <a:chExt cx="20730915" cy="6904585"/>
          </a:xfrm>
        </p:grpSpPr>
        <p:grpSp>
          <p:nvGrpSpPr>
            <p:cNvPr id="43" name="Group 42"/>
            <p:cNvGrpSpPr/>
            <p:nvPr/>
          </p:nvGrpSpPr>
          <p:grpSpPr>
            <a:xfrm>
              <a:off x="7940702" y="4256520"/>
              <a:ext cx="14579247" cy="6904584"/>
              <a:chOff x="4019359" y="1562560"/>
              <a:chExt cx="7291522" cy="4140000"/>
            </a:xfrm>
          </p:grpSpPr>
          <p:cxnSp>
            <p:nvCxnSpPr>
              <p:cNvPr id="80" name="Straight Connector 79"/>
              <p:cNvCxnSpPr/>
              <p:nvPr/>
            </p:nvCxnSpPr>
            <p:spPr>
              <a:xfrm>
                <a:off x="5846070"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766214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4019359"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950918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1310881"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44" name="Rectangle 43"/>
            <p:cNvSpPr/>
            <p:nvPr/>
          </p:nvSpPr>
          <p:spPr>
            <a:xfrm>
              <a:off x="1834555" y="8310839"/>
              <a:ext cx="20687903" cy="948442"/>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en-US">
                <a:solidFill>
                  <a:schemeClr val="tx1"/>
                </a:solidFill>
                <a:latin typeface="Roboto Light"/>
                <a:cs typeface="Roboto Light"/>
              </a:endParaRPr>
            </a:p>
          </p:txBody>
        </p:sp>
        <p:sp>
          <p:nvSpPr>
            <p:cNvPr id="45" name="Rectangle 44"/>
            <p:cNvSpPr/>
            <p:nvPr/>
          </p:nvSpPr>
          <p:spPr>
            <a:xfrm>
              <a:off x="1834555" y="6383893"/>
              <a:ext cx="20687903" cy="948442"/>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en-US">
                <a:solidFill>
                  <a:schemeClr val="tx1"/>
                </a:solidFill>
                <a:latin typeface="Roboto Light"/>
                <a:cs typeface="Roboto Light"/>
              </a:endParaRPr>
            </a:p>
          </p:txBody>
        </p:sp>
        <p:sp>
          <p:nvSpPr>
            <p:cNvPr id="46" name="Rectangle 45"/>
            <p:cNvSpPr/>
            <p:nvPr/>
          </p:nvSpPr>
          <p:spPr>
            <a:xfrm>
              <a:off x="1834555" y="10212663"/>
              <a:ext cx="20687903" cy="948442"/>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en-US">
                <a:solidFill>
                  <a:schemeClr val="tx1"/>
                </a:solidFill>
                <a:latin typeface="Roboto Light"/>
                <a:cs typeface="Roboto Light"/>
              </a:endParaRPr>
            </a:p>
          </p:txBody>
        </p:sp>
        <p:sp>
          <p:nvSpPr>
            <p:cNvPr id="47" name="TextBox 46"/>
            <p:cNvSpPr txBox="1"/>
            <p:nvPr/>
          </p:nvSpPr>
          <p:spPr>
            <a:xfrm>
              <a:off x="1823370" y="6581115"/>
              <a:ext cx="6101133" cy="553998"/>
            </a:xfrm>
            <a:prstGeom prst="rect">
              <a:avLst/>
            </a:prstGeom>
            <a:noFill/>
          </p:spPr>
          <p:txBody>
            <a:bodyPr wrap="square" lIns="182889" tIns="91445" rIns="182889" bIns="91445" rtlCol="0">
              <a:spAutoFit/>
            </a:bodyPr>
            <a:lstStyle/>
            <a:p>
              <a:pPr algn="ctr"/>
              <a:r>
                <a:rPr lang="id-ID" sz="2400" dirty="0" smtClean="0">
                  <a:latin typeface="Calibri Light"/>
                  <a:cs typeface="Calibri Light"/>
                </a:rPr>
                <a:t>Element Number One</a:t>
              </a:r>
              <a:endParaRPr lang="en-US" sz="2400" dirty="0">
                <a:latin typeface="Calibri Light"/>
                <a:cs typeface="Calibri Light"/>
              </a:endParaRPr>
            </a:p>
          </p:txBody>
        </p:sp>
        <p:sp>
          <p:nvSpPr>
            <p:cNvPr id="48" name="TextBox 47"/>
            <p:cNvSpPr txBox="1"/>
            <p:nvPr/>
          </p:nvSpPr>
          <p:spPr>
            <a:xfrm>
              <a:off x="1823370" y="7534305"/>
              <a:ext cx="6101133" cy="553998"/>
            </a:xfrm>
            <a:prstGeom prst="rect">
              <a:avLst/>
            </a:prstGeom>
            <a:noFill/>
          </p:spPr>
          <p:txBody>
            <a:bodyPr wrap="square" lIns="182889" tIns="91445" rIns="182889" bIns="91445" rtlCol="0">
              <a:spAutoFit/>
            </a:bodyPr>
            <a:lstStyle/>
            <a:p>
              <a:pPr algn="ctr"/>
              <a:r>
                <a:rPr lang="id-ID" sz="2400" dirty="0" smtClean="0">
                  <a:latin typeface="Calibri Light"/>
                  <a:cs typeface="Calibri Light"/>
                </a:rPr>
                <a:t>Element Number Two</a:t>
              </a:r>
              <a:endParaRPr lang="en-US" sz="2400" dirty="0">
                <a:latin typeface="Calibri Light"/>
                <a:cs typeface="Calibri Light"/>
              </a:endParaRPr>
            </a:p>
          </p:txBody>
        </p:sp>
        <p:sp>
          <p:nvSpPr>
            <p:cNvPr id="49" name="TextBox 48"/>
            <p:cNvSpPr txBox="1"/>
            <p:nvPr/>
          </p:nvSpPr>
          <p:spPr>
            <a:xfrm>
              <a:off x="1823370" y="8508061"/>
              <a:ext cx="6101133" cy="553998"/>
            </a:xfrm>
            <a:prstGeom prst="rect">
              <a:avLst/>
            </a:prstGeom>
            <a:noFill/>
          </p:spPr>
          <p:txBody>
            <a:bodyPr wrap="square" lIns="182889" tIns="91445" rIns="182889" bIns="91445" rtlCol="0">
              <a:spAutoFit/>
            </a:bodyPr>
            <a:lstStyle/>
            <a:p>
              <a:pPr algn="ctr"/>
              <a:r>
                <a:rPr lang="id-ID" sz="2400" dirty="0" smtClean="0">
                  <a:latin typeface="Calibri Light"/>
                  <a:cs typeface="Calibri Light"/>
                </a:rPr>
                <a:t>Element Number Three</a:t>
              </a:r>
              <a:endParaRPr lang="en-US" sz="2400" dirty="0">
                <a:latin typeface="Calibri Light"/>
                <a:cs typeface="Calibri Light"/>
              </a:endParaRPr>
            </a:p>
          </p:txBody>
        </p:sp>
        <p:sp>
          <p:nvSpPr>
            <p:cNvPr id="50" name="TextBox 49"/>
            <p:cNvSpPr txBox="1"/>
            <p:nvPr/>
          </p:nvSpPr>
          <p:spPr>
            <a:xfrm>
              <a:off x="1823370" y="9474569"/>
              <a:ext cx="6101133" cy="553998"/>
            </a:xfrm>
            <a:prstGeom prst="rect">
              <a:avLst/>
            </a:prstGeom>
            <a:noFill/>
          </p:spPr>
          <p:txBody>
            <a:bodyPr wrap="square" lIns="182889" tIns="91445" rIns="182889" bIns="91445" rtlCol="0">
              <a:spAutoFit/>
            </a:bodyPr>
            <a:lstStyle/>
            <a:p>
              <a:pPr algn="ctr"/>
              <a:r>
                <a:rPr lang="id-ID" sz="2400" dirty="0" smtClean="0">
                  <a:latin typeface="Calibri Light"/>
                  <a:cs typeface="Calibri Light"/>
                </a:rPr>
                <a:t>Element Number Four</a:t>
              </a:r>
              <a:endParaRPr lang="en-US" sz="2400" dirty="0">
                <a:latin typeface="Calibri Light"/>
                <a:cs typeface="Calibri Light"/>
              </a:endParaRPr>
            </a:p>
          </p:txBody>
        </p:sp>
        <p:sp>
          <p:nvSpPr>
            <p:cNvPr id="51" name="TextBox 50"/>
            <p:cNvSpPr txBox="1"/>
            <p:nvPr/>
          </p:nvSpPr>
          <p:spPr>
            <a:xfrm>
              <a:off x="1823370" y="10409885"/>
              <a:ext cx="6101133" cy="553998"/>
            </a:xfrm>
            <a:prstGeom prst="rect">
              <a:avLst/>
            </a:prstGeom>
            <a:noFill/>
          </p:spPr>
          <p:txBody>
            <a:bodyPr wrap="square" lIns="182889" tIns="91445" rIns="182889" bIns="91445" rtlCol="0">
              <a:spAutoFit/>
            </a:bodyPr>
            <a:lstStyle/>
            <a:p>
              <a:pPr algn="ctr"/>
              <a:r>
                <a:rPr lang="id-ID" sz="2400" dirty="0" smtClean="0">
                  <a:latin typeface="Calibri Light"/>
                  <a:cs typeface="Calibri Light"/>
                </a:rPr>
                <a:t>Element Number Five</a:t>
              </a:r>
              <a:endParaRPr lang="en-US" sz="2400" dirty="0">
                <a:latin typeface="Calibri Light"/>
                <a:cs typeface="Calibri Light"/>
              </a:endParaRPr>
            </a:p>
          </p:txBody>
        </p:sp>
        <p:sp>
          <p:nvSpPr>
            <p:cNvPr id="52" name="TextBox 51"/>
            <p:cNvSpPr txBox="1"/>
            <p:nvPr/>
          </p:nvSpPr>
          <p:spPr>
            <a:xfrm>
              <a:off x="7938196" y="5504218"/>
              <a:ext cx="3652471" cy="738674"/>
            </a:xfrm>
            <a:prstGeom prst="rect">
              <a:avLst/>
            </a:prstGeom>
            <a:noFill/>
          </p:spPr>
          <p:txBody>
            <a:bodyPr wrap="square" lIns="182889" tIns="91445" rIns="182889" bIns="91445" rtlCol="0">
              <a:spAutoFit/>
            </a:bodyPr>
            <a:lstStyle/>
            <a:p>
              <a:pPr algn="ctr"/>
              <a:r>
                <a:rPr lang="id-ID" sz="3600" b="1" dirty="0" smtClean="0">
                  <a:latin typeface="Lato Regular"/>
                  <a:cs typeface="Lato Regular"/>
                </a:rPr>
                <a:t>Fact 01</a:t>
              </a:r>
              <a:endParaRPr lang="en-US" sz="3600" b="1" dirty="0" smtClean="0">
                <a:latin typeface="Lato Regular"/>
                <a:cs typeface="Lato Regular"/>
              </a:endParaRPr>
            </a:p>
          </p:txBody>
        </p:sp>
        <p:sp>
          <p:nvSpPr>
            <p:cNvPr id="53" name="TextBox 52"/>
            <p:cNvSpPr txBox="1"/>
            <p:nvPr/>
          </p:nvSpPr>
          <p:spPr>
            <a:xfrm>
              <a:off x="1823370" y="5469768"/>
              <a:ext cx="6101133" cy="738674"/>
            </a:xfrm>
            <a:prstGeom prst="rect">
              <a:avLst/>
            </a:prstGeom>
            <a:noFill/>
          </p:spPr>
          <p:txBody>
            <a:bodyPr wrap="square" lIns="182889" tIns="91445" rIns="182889" bIns="91445" rtlCol="0">
              <a:spAutoFit/>
            </a:bodyPr>
            <a:lstStyle/>
            <a:p>
              <a:pPr algn="ctr"/>
              <a:r>
                <a:rPr lang="id-ID" sz="3600" b="1" dirty="0" smtClean="0">
                  <a:latin typeface="Lato Regular"/>
                  <a:cs typeface="Lato Regular"/>
                </a:rPr>
                <a:t>Column Title</a:t>
              </a:r>
              <a:endParaRPr lang="en-US" sz="3600" b="1" dirty="0" smtClean="0">
                <a:latin typeface="Lato Regular"/>
                <a:cs typeface="Lato Regular"/>
              </a:endParaRPr>
            </a:p>
          </p:txBody>
        </p:sp>
        <p:sp>
          <p:nvSpPr>
            <p:cNvPr id="55" name="TextBox 54"/>
            <p:cNvSpPr txBox="1"/>
            <p:nvPr/>
          </p:nvSpPr>
          <p:spPr>
            <a:xfrm>
              <a:off x="11589412" y="5504218"/>
              <a:ext cx="3652471" cy="738674"/>
            </a:xfrm>
            <a:prstGeom prst="rect">
              <a:avLst/>
            </a:prstGeom>
            <a:noFill/>
          </p:spPr>
          <p:txBody>
            <a:bodyPr wrap="square" lIns="182889" tIns="91445" rIns="182889" bIns="91445" rtlCol="0">
              <a:spAutoFit/>
            </a:bodyPr>
            <a:lstStyle/>
            <a:p>
              <a:pPr algn="ctr"/>
              <a:r>
                <a:rPr lang="id-ID" sz="3600" b="1" dirty="0" smtClean="0">
                  <a:latin typeface="Lato Regular"/>
                  <a:cs typeface="Lato Regular"/>
                </a:rPr>
                <a:t>Fact 02</a:t>
              </a:r>
              <a:endParaRPr lang="en-US" sz="3600" b="1" dirty="0" smtClean="0">
                <a:latin typeface="Lato Regular"/>
                <a:cs typeface="Lato Regular"/>
              </a:endParaRPr>
            </a:p>
          </p:txBody>
        </p:sp>
        <p:sp>
          <p:nvSpPr>
            <p:cNvPr id="56" name="TextBox 55"/>
            <p:cNvSpPr txBox="1"/>
            <p:nvPr/>
          </p:nvSpPr>
          <p:spPr>
            <a:xfrm>
              <a:off x="15266978" y="5504218"/>
              <a:ext cx="3652471" cy="738674"/>
            </a:xfrm>
            <a:prstGeom prst="rect">
              <a:avLst/>
            </a:prstGeom>
            <a:noFill/>
          </p:spPr>
          <p:txBody>
            <a:bodyPr wrap="square" lIns="182889" tIns="91445" rIns="182889" bIns="91445" rtlCol="0">
              <a:spAutoFit/>
            </a:bodyPr>
            <a:lstStyle/>
            <a:p>
              <a:pPr algn="ctr"/>
              <a:r>
                <a:rPr lang="id-ID" sz="3600" b="1" dirty="0" smtClean="0">
                  <a:latin typeface="Lato Regular"/>
                  <a:cs typeface="Lato Regular"/>
                </a:rPr>
                <a:t>Fact 03</a:t>
              </a:r>
              <a:endParaRPr lang="en-US" sz="3600" b="1" dirty="0" smtClean="0">
                <a:latin typeface="Lato Regular"/>
                <a:cs typeface="Lato Regular"/>
              </a:endParaRPr>
            </a:p>
          </p:txBody>
        </p:sp>
        <p:sp>
          <p:nvSpPr>
            <p:cNvPr id="57" name="TextBox 56"/>
            <p:cNvSpPr txBox="1"/>
            <p:nvPr/>
          </p:nvSpPr>
          <p:spPr>
            <a:xfrm>
              <a:off x="18901814" y="5504218"/>
              <a:ext cx="3652471" cy="738674"/>
            </a:xfrm>
            <a:prstGeom prst="rect">
              <a:avLst/>
            </a:prstGeom>
            <a:noFill/>
          </p:spPr>
          <p:txBody>
            <a:bodyPr wrap="square" lIns="182889" tIns="91445" rIns="182889" bIns="91445" rtlCol="0">
              <a:spAutoFit/>
            </a:bodyPr>
            <a:lstStyle/>
            <a:p>
              <a:pPr algn="ctr"/>
              <a:r>
                <a:rPr lang="id-ID" sz="3600" b="1" dirty="0" smtClean="0">
                  <a:latin typeface="Lato Regular"/>
                  <a:cs typeface="Lato Regular"/>
                </a:rPr>
                <a:t>Fact 04</a:t>
              </a:r>
              <a:endParaRPr lang="en-US" sz="3600" b="1" dirty="0" smtClean="0">
                <a:latin typeface="Lato Regular"/>
                <a:cs typeface="Lato Regular"/>
              </a:endParaRPr>
            </a:p>
          </p:txBody>
        </p:sp>
        <p:sp>
          <p:nvSpPr>
            <p:cNvPr id="58" name="Freeform 169"/>
            <p:cNvSpPr>
              <a:spLocks noChangeArrowheads="1"/>
            </p:cNvSpPr>
            <p:nvPr/>
          </p:nvSpPr>
          <p:spPr bwMode="auto">
            <a:xfrm>
              <a:off x="9233001" y="4531999"/>
              <a:ext cx="1027469" cy="822294"/>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accent1"/>
            </a:solidFill>
            <a:ln>
              <a:noFill/>
            </a:ln>
            <a:effectLst/>
            <a:extLst/>
          </p:spPr>
          <p:txBody>
            <a:bodyPr wrap="none" anchor="ctr"/>
            <a:lstStyle/>
            <a:p>
              <a:endParaRPr lang="en-US" dirty="0">
                <a:latin typeface="Calibri Light"/>
              </a:endParaRPr>
            </a:p>
          </p:txBody>
        </p:sp>
        <p:sp>
          <p:nvSpPr>
            <p:cNvPr id="59" name="Freeform 65"/>
            <p:cNvSpPr>
              <a:spLocks noChangeArrowheads="1"/>
            </p:cNvSpPr>
            <p:nvPr/>
          </p:nvSpPr>
          <p:spPr bwMode="auto">
            <a:xfrm>
              <a:off x="13025202" y="4506874"/>
              <a:ext cx="887353" cy="887700"/>
            </a:xfrm>
            <a:custGeom>
              <a:avLst/>
              <a:gdLst>
                <a:gd name="T0" fmla="*/ 381 w 417"/>
                <a:gd name="T1" fmla="*/ 203 h 417"/>
                <a:gd name="T2" fmla="*/ 381 w 417"/>
                <a:gd name="T3" fmla="*/ 203 h 417"/>
                <a:gd name="T4" fmla="*/ 416 w 417"/>
                <a:gd name="T5" fmla="*/ 141 h 417"/>
                <a:gd name="T6" fmla="*/ 408 w 417"/>
                <a:gd name="T7" fmla="*/ 106 h 417"/>
                <a:gd name="T8" fmla="*/ 337 w 417"/>
                <a:gd name="T9" fmla="*/ 79 h 417"/>
                <a:gd name="T10" fmla="*/ 319 w 417"/>
                <a:gd name="T11" fmla="*/ 17 h 417"/>
                <a:gd name="T12" fmla="*/ 275 w 417"/>
                <a:gd name="T13" fmla="*/ 0 h 417"/>
                <a:gd name="T14" fmla="*/ 213 w 417"/>
                <a:gd name="T15" fmla="*/ 35 h 417"/>
                <a:gd name="T16" fmla="*/ 151 w 417"/>
                <a:gd name="T17" fmla="*/ 0 h 417"/>
                <a:gd name="T18" fmla="*/ 107 w 417"/>
                <a:gd name="T19" fmla="*/ 17 h 417"/>
                <a:gd name="T20" fmla="*/ 89 w 417"/>
                <a:gd name="T21" fmla="*/ 79 h 417"/>
                <a:gd name="T22" fmla="*/ 18 w 417"/>
                <a:gd name="T23" fmla="*/ 106 h 417"/>
                <a:gd name="T24" fmla="*/ 0 w 417"/>
                <a:gd name="T25" fmla="*/ 141 h 417"/>
                <a:gd name="T26" fmla="*/ 44 w 417"/>
                <a:gd name="T27" fmla="*/ 203 h 417"/>
                <a:gd name="T28" fmla="*/ 0 w 417"/>
                <a:gd name="T29" fmla="*/ 275 h 417"/>
                <a:gd name="T30" fmla="*/ 18 w 417"/>
                <a:gd name="T31" fmla="*/ 310 h 417"/>
                <a:gd name="T32" fmla="*/ 89 w 417"/>
                <a:gd name="T33" fmla="*/ 328 h 417"/>
                <a:gd name="T34" fmla="*/ 107 w 417"/>
                <a:gd name="T35" fmla="*/ 398 h 417"/>
                <a:gd name="T36" fmla="*/ 151 w 417"/>
                <a:gd name="T37" fmla="*/ 416 h 417"/>
                <a:gd name="T38" fmla="*/ 213 w 417"/>
                <a:gd name="T39" fmla="*/ 372 h 417"/>
                <a:gd name="T40" fmla="*/ 275 w 417"/>
                <a:gd name="T41" fmla="*/ 416 h 417"/>
                <a:gd name="T42" fmla="*/ 319 w 417"/>
                <a:gd name="T43" fmla="*/ 398 h 417"/>
                <a:gd name="T44" fmla="*/ 337 w 417"/>
                <a:gd name="T45" fmla="*/ 328 h 417"/>
                <a:gd name="T46" fmla="*/ 408 w 417"/>
                <a:gd name="T47" fmla="*/ 310 h 417"/>
                <a:gd name="T48" fmla="*/ 416 w 417"/>
                <a:gd name="T49" fmla="*/ 265 h 417"/>
                <a:gd name="T50" fmla="*/ 381 w 417"/>
                <a:gd name="T51" fmla="*/ 203 h 417"/>
                <a:gd name="T52" fmla="*/ 213 w 417"/>
                <a:gd name="T53" fmla="*/ 292 h 417"/>
                <a:gd name="T54" fmla="*/ 213 w 417"/>
                <a:gd name="T55" fmla="*/ 292 h 417"/>
                <a:gd name="T56" fmla="*/ 125 w 417"/>
                <a:gd name="T57" fmla="*/ 203 h 417"/>
                <a:gd name="T58" fmla="*/ 213 w 417"/>
                <a:gd name="T59" fmla="*/ 115 h 417"/>
                <a:gd name="T60" fmla="*/ 301 w 417"/>
                <a:gd name="T61" fmla="*/ 203 h 417"/>
                <a:gd name="T62" fmla="*/ 213 w 417"/>
                <a:gd name="T63" fmla="*/ 29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accent2"/>
            </a:solidFill>
            <a:ln>
              <a:noFill/>
            </a:ln>
            <a:effectLst/>
            <a:extLst/>
          </p:spPr>
          <p:txBody>
            <a:bodyPr wrap="none" anchor="ctr"/>
            <a:lstStyle/>
            <a:p>
              <a:endParaRPr lang="en-US" dirty="0">
                <a:latin typeface="Calibri Light"/>
              </a:endParaRPr>
            </a:p>
          </p:txBody>
        </p:sp>
        <p:sp>
          <p:nvSpPr>
            <p:cNvPr id="60" name="Freeform 101"/>
            <p:cNvSpPr>
              <a:spLocks noChangeArrowheads="1"/>
            </p:cNvSpPr>
            <p:nvPr/>
          </p:nvSpPr>
          <p:spPr bwMode="auto">
            <a:xfrm>
              <a:off x="16481906" y="4531999"/>
              <a:ext cx="959532" cy="739043"/>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accent3"/>
            </a:solidFill>
            <a:ln>
              <a:noFill/>
            </a:ln>
            <a:effectLst/>
            <a:extLst/>
          </p:spPr>
          <p:txBody>
            <a:bodyPr wrap="none" anchor="ctr"/>
            <a:lstStyle/>
            <a:p>
              <a:endParaRPr lang="en-US" dirty="0">
                <a:latin typeface="Calibri Light"/>
              </a:endParaRPr>
            </a:p>
          </p:txBody>
        </p:sp>
        <p:sp>
          <p:nvSpPr>
            <p:cNvPr id="61" name="Freeform 97"/>
            <p:cNvSpPr>
              <a:spLocks noChangeArrowheads="1"/>
            </p:cNvSpPr>
            <p:nvPr/>
          </p:nvSpPr>
          <p:spPr bwMode="auto">
            <a:xfrm>
              <a:off x="20276088" y="4585528"/>
              <a:ext cx="872308" cy="749088"/>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accent4"/>
            </a:solidFill>
            <a:ln>
              <a:noFill/>
            </a:ln>
            <a:effectLst/>
            <a:extLst/>
          </p:spPr>
          <p:txBody>
            <a:bodyPr wrap="none" anchor="ctr"/>
            <a:lstStyle/>
            <a:p>
              <a:endParaRPr lang="en-US" dirty="0">
                <a:latin typeface="Calibri Light"/>
              </a:endParaRPr>
            </a:p>
          </p:txBody>
        </p:sp>
        <p:sp>
          <p:nvSpPr>
            <p:cNvPr id="62" name="Freeform 77"/>
            <p:cNvSpPr>
              <a:spLocks noChangeArrowheads="1"/>
            </p:cNvSpPr>
            <p:nvPr/>
          </p:nvSpPr>
          <p:spPr bwMode="auto">
            <a:xfrm>
              <a:off x="4466235" y="4647984"/>
              <a:ext cx="872308" cy="733643"/>
            </a:xfrm>
            <a:custGeom>
              <a:avLst/>
              <a:gdLst>
                <a:gd name="T0" fmla="*/ 372 w 497"/>
                <a:gd name="T1" fmla="*/ 124 h 418"/>
                <a:gd name="T2" fmla="*/ 372 w 497"/>
                <a:gd name="T3" fmla="*/ 124 h 418"/>
                <a:gd name="T4" fmla="*/ 389 w 497"/>
                <a:gd name="T5" fmla="*/ 124 h 418"/>
                <a:gd name="T6" fmla="*/ 389 w 497"/>
                <a:gd name="T7" fmla="*/ 178 h 418"/>
                <a:gd name="T8" fmla="*/ 496 w 497"/>
                <a:gd name="T9" fmla="*/ 89 h 418"/>
                <a:gd name="T10" fmla="*/ 389 w 497"/>
                <a:gd name="T11" fmla="*/ 0 h 418"/>
                <a:gd name="T12" fmla="*/ 389 w 497"/>
                <a:gd name="T13" fmla="*/ 53 h 418"/>
                <a:gd name="T14" fmla="*/ 372 w 497"/>
                <a:gd name="T15" fmla="*/ 53 h 418"/>
                <a:gd name="T16" fmla="*/ 186 w 497"/>
                <a:gd name="T17" fmla="*/ 187 h 418"/>
                <a:gd name="T18" fmla="*/ 53 w 497"/>
                <a:gd name="T19" fmla="*/ 284 h 418"/>
                <a:gd name="T20" fmla="*/ 0 w 497"/>
                <a:gd name="T21" fmla="*/ 284 h 418"/>
                <a:gd name="T22" fmla="*/ 0 w 497"/>
                <a:gd name="T23" fmla="*/ 355 h 418"/>
                <a:gd name="T24" fmla="*/ 53 w 497"/>
                <a:gd name="T25" fmla="*/ 355 h 418"/>
                <a:gd name="T26" fmla="*/ 239 w 497"/>
                <a:gd name="T27" fmla="*/ 222 h 418"/>
                <a:gd name="T28" fmla="*/ 372 w 497"/>
                <a:gd name="T29" fmla="*/ 124 h 418"/>
                <a:gd name="T30" fmla="*/ 132 w 497"/>
                <a:gd name="T31" fmla="*/ 169 h 418"/>
                <a:gd name="T32" fmla="*/ 132 w 497"/>
                <a:gd name="T33" fmla="*/ 169 h 418"/>
                <a:gd name="T34" fmla="*/ 141 w 497"/>
                <a:gd name="T35" fmla="*/ 152 h 418"/>
                <a:gd name="T36" fmla="*/ 177 w 497"/>
                <a:gd name="T37" fmla="*/ 116 h 418"/>
                <a:gd name="T38" fmla="*/ 53 w 497"/>
                <a:gd name="T39" fmla="*/ 63 h 418"/>
                <a:gd name="T40" fmla="*/ 0 w 497"/>
                <a:gd name="T41" fmla="*/ 63 h 418"/>
                <a:gd name="T42" fmla="*/ 0 w 497"/>
                <a:gd name="T43" fmla="*/ 134 h 418"/>
                <a:gd name="T44" fmla="*/ 53 w 497"/>
                <a:gd name="T45" fmla="*/ 134 h 418"/>
                <a:gd name="T46" fmla="*/ 132 w 497"/>
                <a:gd name="T47" fmla="*/ 169 h 418"/>
                <a:gd name="T48" fmla="*/ 389 w 497"/>
                <a:gd name="T49" fmla="*/ 293 h 418"/>
                <a:gd name="T50" fmla="*/ 389 w 497"/>
                <a:gd name="T51" fmla="*/ 293 h 418"/>
                <a:gd name="T52" fmla="*/ 372 w 497"/>
                <a:gd name="T53" fmla="*/ 293 h 418"/>
                <a:gd name="T54" fmla="*/ 283 w 497"/>
                <a:gd name="T55" fmla="*/ 249 h 418"/>
                <a:gd name="T56" fmla="*/ 283 w 497"/>
                <a:gd name="T57" fmla="*/ 258 h 418"/>
                <a:gd name="T58" fmla="*/ 248 w 497"/>
                <a:gd name="T59" fmla="*/ 302 h 418"/>
                <a:gd name="T60" fmla="*/ 372 w 497"/>
                <a:gd name="T61" fmla="*/ 355 h 418"/>
                <a:gd name="T62" fmla="*/ 389 w 497"/>
                <a:gd name="T63" fmla="*/ 355 h 418"/>
                <a:gd name="T64" fmla="*/ 389 w 497"/>
                <a:gd name="T65" fmla="*/ 417 h 418"/>
                <a:gd name="T66" fmla="*/ 496 w 497"/>
                <a:gd name="T67" fmla="*/ 328 h 418"/>
                <a:gd name="T68" fmla="*/ 389 w 497"/>
                <a:gd name="T69" fmla="*/ 240 h 418"/>
                <a:gd name="T70" fmla="*/ 389 w 497"/>
                <a:gd name="T71" fmla="*/ 29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tx1"/>
            </a:solidFill>
            <a:ln>
              <a:noFill/>
            </a:ln>
            <a:effectLst/>
            <a:extLst/>
          </p:spPr>
          <p:txBody>
            <a:bodyPr wrap="none" anchor="ctr"/>
            <a:lstStyle/>
            <a:p>
              <a:endParaRPr lang="en-US" dirty="0">
                <a:latin typeface="Calibri Light"/>
              </a:endParaRPr>
            </a:p>
          </p:txBody>
        </p:sp>
        <p:sp>
          <p:nvSpPr>
            <p:cNvPr id="63" name="AutoShape 105"/>
            <p:cNvSpPr>
              <a:spLocks/>
            </p:cNvSpPr>
            <p:nvPr/>
          </p:nvSpPr>
          <p:spPr bwMode="auto">
            <a:xfrm>
              <a:off x="9572891" y="6656518"/>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64" name="AutoShape 105"/>
            <p:cNvSpPr>
              <a:spLocks/>
            </p:cNvSpPr>
            <p:nvPr/>
          </p:nvSpPr>
          <p:spPr bwMode="auto">
            <a:xfrm>
              <a:off x="9572891" y="8611686"/>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65" name="AutoShape 105"/>
            <p:cNvSpPr>
              <a:spLocks/>
            </p:cNvSpPr>
            <p:nvPr/>
          </p:nvSpPr>
          <p:spPr bwMode="auto">
            <a:xfrm>
              <a:off x="9572891" y="10513510"/>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66" name="AutoShape 105"/>
            <p:cNvSpPr>
              <a:spLocks/>
            </p:cNvSpPr>
            <p:nvPr/>
          </p:nvSpPr>
          <p:spPr bwMode="auto">
            <a:xfrm>
              <a:off x="13222679" y="7637930"/>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67" name="AutoShape 105"/>
            <p:cNvSpPr>
              <a:spLocks/>
            </p:cNvSpPr>
            <p:nvPr/>
          </p:nvSpPr>
          <p:spPr bwMode="auto">
            <a:xfrm>
              <a:off x="13222679" y="9539754"/>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68" name="AutoShape 105"/>
            <p:cNvSpPr>
              <a:spLocks/>
            </p:cNvSpPr>
            <p:nvPr/>
          </p:nvSpPr>
          <p:spPr bwMode="auto">
            <a:xfrm>
              <a:off x="16861535" y="6656518"/>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3"/>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69" name="AutoShape 105"/>
            <p:cNvSpPr>
              <a:spLocks/>
            </p:cNvSpPr>
            <p:nvPr/>
          </p:nvSpPr>
          <p:spPr bwMode="auto">
            <a:xfrm>
              <a:off x="16861535" y="8611686"/>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3"/>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70" name="AutoShape 105"/>
            <p:cNvSpPr>
              <a:spLocks/>
            </p:cNvSpPr>
            <p:nvPr/>
          </p:nvSpPr>
          <p:spPr bwMode="auto">
            <a:xfrm>
              <a:off x="16861535" y="10513510"/>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3"/>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71" name="AutoShape 105"/>
            <p:cNvSpPr>
              <a:spLocks/>
            </p:cNvSpPr>
            <p:nvPr/>
          </p:nvSpPr>
          <p:spPr bwMode="auto">
            <a:xfrm>
              <a:off x="20501063" y="7637930"/>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4"/>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72" name="AutoShape 105"/>
            <p:cNvSpPr>
              <a:spLocks/>
            </p:cNvSpPr>
            <p:nvPr/>
          </p:nvSpPr>
          <p:spPr bwMode="auto">
            <a:xfrm>
              <a:off x="20501063" y="9539754"/>
              <a:ext cx="448281" cy="4503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accent4"/>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73" name="AutoShape 39"/>
            <p:cNvSpPr>
              <a:spLocks/>
            </p:cNvSpPr>
            <p:nvPr/>
          </p:nvSpPr>
          <p:spPr bwMode="auto">
            <a:xfrm>
              <a:off x="9552736" y="7600364"/>
              <a:ext cx="493109" cy="448573"/>
            </a:xfrm>
            <a:custGeom>
              <a:avLst/>
              <a:gdLst>
                <a:gd name="T0" fmla="*/ 10797 w 21595"/>
                <a:gd name="T1" fmla="*/ 10800 h 21600"/>
                <a:gd name="T2" fmla="*/ 10797 w 21595"/>
                <a:gd name="T3" fmla="*/ 10800 h 21600"/>
                <a:gd name="T4" fmla="*/ 10797 w 21595"/>
                <a:gd name="T5" fmla="*/ 10800 h 21600"/>
                <a:gd name="T6" fmla="*/ 10797 w 21595"/>
                <a:gd name="T7" fmla="*/ 10800 h 21600"/>
              </a:gdLst>
              <a:ahLst/>
              <a:cxnLst>
                <a:cxn ang="0">
                  <a:pos x="T0" y="T1"/>
                </a:cxn>
                <a:cxn ang="0">
                  <a:pos x="T2" y="T3"/>
                </a:cxn>
                <a:cxn ang="0">
                  <a:pos x="T4" y="T5"/>
                </a:cxn>
                <a:cxn ang="0">
                  <a:pos x="T6" y="T7"/>
                </a:cxn>
              </a:cxnLst>
              <a:rect l="0" t="0" r="r" b="b"/>
              <a:pathLst>
                <a:path w="21595" h="21600">
                  <a:moveTo>
                    <a:pt x="8043" y="21599"/>
                  </a:moveTo>
                  <a:cubicBezTo>
                    <a:pt x="7769" y="21599"/>
                    <a:pt x="7477" y="21507"/>
                    <a:pt x="7164" y="21320"/>
                  </a:cubicBezTo>
                  <a:cubicBezTo>
                    <a:pt x="6850" y="21132"/>
                    <a:pt x="6608" y="20916"/>
                    <a:pt x="6436" y="20665"/>
                  </a:cubicBezTo>
                  <a:lnTo>
                    <a:pt x="266" y="11697"/>
                  </a:lnTo>
                  <a:cubicBezTo>
                    <a:pt x="88" y="11439"/>
                    <a:pt x="0" y="11120"/>
                    <a:pt x="0" y="10741"/>
                  </a:cubicBezTo>
                  <a:cubicBezTo>
                    <a:pt x="0" y="10362"/>
                    <a:pt x="88" y="10047"/>
                    <a:pt x="266" y="9799"/>
                  </a:cubicBezTo>
                  <a:lnTo>
                    <a:pt x="2307" y="6831"/>
                  </a:lnTo>
                  <a:cubicBezTo>
                    <a:pt x="2488" y="6573"/>
                    <a:pt x="2708" y="6445"/>
                    <a:pt x="2970" y="6452"/>
                  </a:cubicBezTo>
                  <a:cubicBezTo>
                    <a:pt x="3233" y="6459"/>
                    <a:pt x="3448" y="6583"/>
                    <a:pt x="3622" y="6831"/>
                  </a:cubicBezTo>
                  <a:lnTo>
                    <a:pt x="7903" y="13022"/>
                  </a:lnTo>
                  <a:cubicBezTo>
                    <a:pt x="8082" y="13280"/>
                    <a:pt x="8302" y="13408"/>
                    <a:pt x="8567" y="13408"/>
                  </a:cubicBezTo>
                  <a:cubicBezTo>
                    <a:pt x="8827" y="13408"/>
                    <a:pt x="9045" y="13280"/>
                    <a:pt x="9221" y="13022"/>
                  </a:cubicBezTo>
                  <a:lnTo>
                    <a:pt x="17965" y="393"/>
                  </a:lnTo>
                  <a:cubicBezTo>
                    <a:pt x="18144" y="127"/>
                    <a:pt x="18364" y="0"/>
                    <a:pt x="18629" y="0"/>
                  </a:cubicBezTo>
                  <a:cubicBezTo>
                    <a:pt x="18888" y="0"/>
                    <a:pt x="19109" y="127"/>
                    <a:pt x="19292" y="393"/>
                  </a:cubicBezTo>
                  <a:lnTo>
                    <a:pt x="21333" y="3339"/>
                  </a:lnTo>
                  <a:cubicBezTo>
                    <a:pt x="21511" y="3601"/>
                    <a:pt x="21600" y="3920"/>
                    <a:pt x="21595" y="4299"/>
                  </a:cubicBezTo>
                  <a:cubicBezTo>
                    <a:pt x="21590" y="4678"/>
                    <a:pt x="21502" y="4993"/>
                    <a:pt x="21333" y="5241"/>
                  </a:cubicBezTo>
                  <a:lnTo>
                    <a:pt x="10664" y="20665"/>
                  </a:lnTo>
                  <a:cubicBezTo>
                    <a:pt x="10482" y="20930"/>
                    <a:pt x="10237" y="21146"/>
                    <a:pt x="9929" y="21330"/>
                  </a:cubicBezTo>
                  <a:cubicBezTo>
                    <a:pt x="9620" y="21511"/>
                    <a:pt x="9339" y="21599"/>
                    <a:pt x="9079" y="21599"/>
                  </a:cubicBezTo>
                  <a:lnTo>
                    <a:pt x="8043" y="21599"/>
                  </a:lnTo>
                  <a:close/>
                </a:path>
              </a:pathLst>
            </a:custGeom>
            <a:solidFill>
              <a:schemeClr val="tx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74" name="AutoShape 39"/>
            <p:cNvSpPr>
              <a:spLocks/>
            </p:cNvSpPr>
            <p:nvPr/>
          </p:nvSpPr>
          <p:spPr bwMode="auto">
            <a:xfrm>
              <a:off x="9552736" y="9604291"/>
              <a:ext cx="493109" cy="448573"/>
            </a:xfrm>
            <a:custGeom>
              <a:avLst/>
              <a:gdLst>
                <a:gd name="T0" fmla="*/ 10797 w 21595"/>
                <a:gd name="T1" fmla="*/ 10800 h 21600"/>
                <a:gd name="T2" fmla="*/ 10797 w 21595"/>
                <a:gd name="T3" fmla="*/ 10800 h 21600"/>
                <a:gd name="T4" fmla="*/ 10797 w 21595"/>
                <a:gd name="T5" fmla="*/ 10800 h 21600"/>
                <a:gd name="T6" fmla="*/ 10797 w 21595"/>
                <a:gd name="T7" fmla="*/ 10800 h 21600"/>
              </a:gdLst>
              <a:ahLst/>
              <a:cxnLst>
                <a:cxn ang="0">
                  <a:pos x="T0" y="T1"/>
                </a:cxn>
                <a:cxn ang="0">
                  <a:pos x="T2" y="T3"/>
                </a:cxn>
                <a:cxn ang="0">
                  <a:pos x="T4" y="T5"/>
                </a:cxn>
                <a:cxn ang="0">
                  <a:pos x="T6" y="T7"/>
                </a:cxn>
              </a:cxnLst>
              <a:rect l="0" t="0" r="r" b="b"/>
              <a:pathLst>
                <a:path w="21595" h="21600">
                  <a:moveTo>
                    <a:pt x="8043" y="21599"/>
                  </a:moveTo>
                  <a:cubicBezTo>
                    <a:pt x="7769" y="21599"/>
                    <a:pt x="7477" y="21507"/>
                    <a:pt x="7164" y="21320"/>
                  </a:cubicBezTo>
                  <a:cubicBezTo>
                    <a:pt x="6850" y="21132"/>
                    <a:pt x="6608" y="20916"/>
                    <a:pt x="6436" y="20665"/>
                  </a:cubicBezTo>
                  <a:lnTo>
                    <a:pt x="266" y="11697"/>
                  </a:lnTo>
                  <a:cubicBezTo>
                    <a:pt x="88" y="11439"/>
                    <a:pt x="0" y="11120"/>
                    <a:pt x="0" y="10741"/>
                  </a:cubicBezTo>
                  <a:cubicBezTo>
                    <a:pt x="0" y="10362"/>
                    <a:pt x="88" y="10047"/>
                    <a:pt x="266" y="9799"/>
                  </a:cubicBezTo>
                  <a:lnTo>
                    <a:pt x="2307" y="6831"/>
                  </a:lnTo>
                  <a:cubicBezTo>
                    <a:pt x="2488" y="6573"/>
                    <a:pt x="2708" y="6445"/>
                    <a:pt x="2970" y="6452"/>
                  </a:cubicBezTo>
                  <a:cubicBezTo>
                    <a:pt x="3233" y="6459"/>
                    <a:pt x="3448" y="6583"/>
                    <a:pt x="3622" y="6831"/>
                  </a:cubicBezTo>
                  <a:lnTo>
                    <a:pt x="7903" y="13022"/>
                  </a:lnTo>
                  <a:cubicBezTo>
                    <a:pt x="8082" y="13280"/>
                    <a:pt x="8302" y="13408"/>
                    <a:pt x="8567" y="13408"/>
                  </a:cubicBezTo>
                  <a:cubicBezTo>
                    <a:pt x="8827" y="13408"/>
                    <a:pt x="9045" y="13280"/>
                    <a:pt x="9221" y="13022"/>
                  </a:cubicBezTo>
                  <a:lnTo>
                    <a:pt x="17965" y="393"/>
                  </a:lnTo>
                  <a:cubicBezTo>
                    <a:pt x="18144" y="127"/>
                    <a:pt x="18364" y="0"/>
                    <a:pt x="18629" y="0"/>
                  </a:cubicBezTo>
                  <a:cubicBezTo>
                    <a:pt x="18888" y="0"/>
                    <a:pt x="19109" y="127"/>
                    <a:pt x="19292" y="393"/>
                  </a:cubicBezTo>
                  <a:lnTo>
                    <a:pt x="21333" y="3339"/>
                  </a:lnTo>
                  <a:cubicBezTo>
                    <a:pt x="21511" y="3601"/>
                    <a:pt x="21600" y="3920"/>
                    <a:pt x="21595" y="4299"/>
                  </a:cubicBezTo>
                  <a:cubicBezTo>
                    <a:pt x="21590" y="4678"/>
                    <a:pt x="21502" y="4993"/>
                    <a:pt x="21333" y="5241"/>
                  </a:cubicBezTo>
                  <a:lnTo>
                    <a:pt x="10664" y="20665"/>
                  </a:lnTo>
                  <a:cubicBezTo>
                    <a:pt x="10482" y="20930"/>
                    <a:pt x="10237" y="21146"/>
                    <a:pt x="9929" y="21330"/>
                  </a:cubicBezTo>
                  <a:cubicBezTo>
                    <a:pt x="9620" y="21511"/>
                    <a:pt x="9339" y="21599"/>
                    <a:pt x="9079" y="21599"/>
                  </a:cubicBezTo>
                  <a:lnTo>
                    <a:pt x="8043" y="21599"/>
                  </a:lnTo>
                  <a:close/>
                </a:path>
              </a:pathLst>
            </a:custGeom>
            <a:solidFill>
              <a:schemeClr val="tx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75" name="AutoShape 39"/>
            <p:cNvSpPr>
              <a:spLocks/>
            </p:cNvSpPr>
            <p:nvPr/>
          </p:nvSpPr>
          <p:spPr bwMode="auto">
            <a:xfrm>
              <a:off x="16816707" y="7675946"/>
              <a:ext cx="493109" cy="448573"/>
            </a:xfrm>
            <a:custGeom>
              <a:avLst/>
              <a:gdLst>
                <a:gd name="T0" fmla="*/ 10797 w 21595"/>
                <a:gd name="T1" fmla="*/ 10800 h 21600"/>
                <a:gd name="T2" fmla="*/ 10797 w 21595"/>
                <a:gd name="T3" fmla="*/ 10800 h 21600"/>
                <a:gd name="T4" fmla="*/ 10797 w 21595"/>
                <a:gd name="T5" fmla="*/ 10800 h 21600"/>
                <a:gd name="T6" fmla="*/ 10797 w 21595"/>
                <a:gd name="T7" fmla="*/ 10800 h 21600"/>
              </a:gdLst>
              <a:ahLst/>
              <a:cxnLst>
                <a:cxn ang="0">
                  <a:pos x="T0" y="T1"/>
                </a:cxn>
                <a:cxn ang="0">
                  <a:pos x="T2" y="T3"/>
                </a:cxn>
                <a:cxn ang="0">
                  <a:pos x="T4" y="T5"/>
                </a:cxn>
                <a:cxn ang="0">
                  <a:pos x="T6" y="T7"/>
                </a:cxn>
              </a:cxnLst>
              <a:rect l="0" t="0" r="r" b="b"/>
              <a:pathLst>
                <a:path w="21595" h="21600">
                  <a:moveTo>
                    <a:pt x="8043" y="21599"/>
                  </a:moveTo>
                  <a:cubicBezTo>
                    <a:pt x="7769" y="21599"/>
                    <a:pt x="7477" y="21507"/>
                    <a:pt x="7164" y="21320"/>
                  </a:cubicBezTo>
                  <a:cubicBezTo>
                    <a:pt x="6850" y="21132"/>
                    <a:pt x="6608" y="20916"/>
                    <a:pt x="6436" y="20665"/>
                  </a:cubicBezTo>
                  <a:lnTo>
                    <a:pt x="266" y="11697"/>
                  </a:lnTo>
                  <a:cubicBezTo>
                    <a:pt x="88" y="11439"/>
                    <a:pt x="0" y="11120"/>
                    <a:pt x="0" y="10741"/>
                  </a:cubicBezTo>
                  <a:cubicBezTo>
                    <a:pt x="0" y="10362"/>
                    <a:pt x="88" y="10047"/>
                    <a:pt x="266" y="9799"/>
                  </a:cubicBezTo>
                  <a:lnTo>
                    <a:pt x="2307" y="6831"/>
                  </a:lnTo>
                  <a:cubicBezTo>
                    <a:pt x="2488" y="6573"/>
                    <a:pt x="2708" y="6445"/>
                    <a:pt x="2970" y="6452"/>
                  </a:cubicBezTo>
                  <a:cubicBezTo>
                    <a:pt x="3233" y="6459"/>
                    <a:pt x="3448" y="6583"/>
                    <a:pt x="3622" y="6831"/>
                  </a:cubicBezTo>
                  <a:lnTo>
                    <a:pt x="7903" y="13022"/>
                  </a:lnTo>
                  <a:cubicBezTo>
                    <a:pt x="8082" y="13280"/>
                    <a:pt x="8302" y="13408"/>
                    <a:pt x="8567" y="13408"/>
                  </a:cubicBezTo>
                  <a:cubicBezTo>
                    <a:pt x="8827" y="13408"/>
                    <a:pt x="9045" y="13280"/>
                    <a:pt x="9221" y="13022"/>
                  </a:cubicBezTo>
                  <a:lnTo>
                    <a:pt x="17965" y="393"/>
                  </a:lnTo>
                  <a:cubicBezTo>
                    <a:pt x="18144" y="127"/>
                    <a:pt x="18364" y="0"/>
                    <a:pt x="18629" y="0"/>
                  </a:cubicBezTo>
                  <a:cubicBezTo>
                    <a:pt x="18888" y="0"/>
                    <a:pt x="19109" y="127"/>
                    <a:pt x="19292" y="393"/>
                  </a:cubicBezTo>
                  <a:lnTo>
                    <a:pt x="21333" y="3339"/>
                  </a:lnTo>
                  <a:cubicBezTo>
                    <a:pt x="21511" y="3601"/>
                    <a:pt x="21600" y="3920"/>
                    <a:pt x="21595" y="4299"/>
                  </a:cubicBezTo>
                  <a:cubicBezTo>
                    <a:pt x="21590" y="4678"/>
                    <a:pt x="21502" y="4993"/>
                    <a:pt x="21333" y="5241"/>
                  </a:cubicBezTo>
                  <a:lnTo>
                    <a:pt x="10664" y="20665"/>
                  </a:lnTo>
                  <a:cubicBezTo>
                    <a:pt x="10482" y="20930"/>
                    <a:pt x="10237" y="21146"/>
                    <a:pt x="9929" y="21330"/>
                  </a:cubicBezTo>
                  <a:cubicBezTo>
                    <a:pt x="9620" y="21511"/>
                    <a:pt x="9339" y="21599"/>
                    <a:pt x="9079" y="21599"/>
                  </a:cubicBezTo>
                  <a:lnTo>
                    <a:pt x="8043" y="21599"/>
                  </a:lnTo>
                  <a:close/>
                </a:path>
              </a:pathLst>
            </a:custGeom>
            <a:solidFill>
              <a:schemeClr val="tx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76" name="AutoShape 39"/>
            <p:cNvSpPr>
              <a:spLocks/>
            </p:cNvSpPr>
            <p:nvPr/>
          </p:nvSpPr>
          <p:spPr bwMode="auto">
            <a:xfrm>
              <a:off x="16816707" y="9679873"/>
              <a:ext cx="493109" cy="448573"/>
            </a:xfrm>
            <a:custGeom>
              <a:avLst/>
              <a:gdLst>
                <a:gd name="T0" fmla="*/ 10797 w 21595"/>
                <a:gd name="T1" fmla="*/ 10800 h 21600"/>
                <a:gd name="T2" fmla="*/ 10797 w 21595"/>
                <a:gd name="T3" fmla="*/ 10800 h 21600"/>
                <a:gd name="T4" fmla="*/ 10797 w 21595"/>
                <a:gd name="T5" fmla="*/ 10800 h 21600"/>
                <a:gd name="T6" fmla="*/ 10797 w 21595"/>
                <a:gd name="T7" fmla="*/ 10800 h 21600"/>
              </a:gdLst>
              <a:ahLst/>
              <a:cxnLst>
                <a:cxn ang="0">
                  <a:pos x="T0" y="T1"/>
                </a:cxn>
                <a:cxn ang="0">
                  <a:pos x="T2" y="T3"/>
                </a:cxn>
                <a:cxn ang="0">
                  <a:pos x="T4" y="T5"/>
                </a:cxn>
                <a:cxn ang="0">
                  <a:pos x="T6" y="T7"/>
                </a:cxn>
              </a:cxnLst>
              <a:rect l="0" t="0" r="r" b="b"/>
              <a:pathLst>
                <a:path w="21595" h="21600">
                  <a:moveTo>
                    <a:pt x="8043" y="21599"/>
                  </a:moveTo>
                  <a:cubicBezTo>
                    <a:pt x="7769" y="21599"/>
                    <a:pt x="7477" y="21507"/>
                    <a:pt x="7164" y="21320"/>
                  </a:cubicBezTo>
                  <a:cubicBezTo>
                    <a:pt x="6850" y="21132"/>
                    <a:pt x="6608" y="20916"/>
                    <a:pt x="6436" y="20665"/>
                  </a:cubicBezTo>
                  <a:lnTo>
                    <a:pt x="266" y="11697"/>
                  </a:lnTo>
                  <a:cubicBezTo>
                    <a:pt x="88" y="11439"/>
                    <a:pt x="0" y="11120"/>
                    <a:pt x="0" y="10741"/>
                  </a:cubicBezTo>
                  <a:cubicBezTo>
                    <a:pt x="0" y="10362"/>
                    <a:pt x="88" y="10047"/>
                    <a:pt x="266" y="9799"/>
                  </a:cubicBezTo>
                  <a:lnTo>
                    <a:pt x="2307" y="6831"/>
                  </a:lnTo>
                  <a:cubicBezTo>
                    <a:pt x="2488" y="6573"/>
                    <a:pt x="2708" y="6445"/>
                    <a:pt x="2970" y="6452"/>
                  </a:cubicBezTo>
                  <a:cubicBezTo>
                    <a:pt x="3233" y="6459"/>
                    <a:pt x="3448" y="6583"/>
                    <a:pt x="3622" y="6831"/>
                  </a:cubicBezTo>
                  <a:lnTo>
                    <a:pt x="7903" y="13022"/>
                  </a:lnTo>
                  <a:cubicBezTo>
                    <a:pt x="8082" y="13280"/>
                    <a:pt x="8302" y="13408"/>
                    <a:pt x="8567" y="13408"/>
                  </a:cubicBezTo>
                  <a:cubicBezTo>
                    <a:pt x="8827" y="13408"/>
                    <a:pt x="9045" y="13280"/>
                    <a:pt x="9221" y="13022"/>
                  </a:cubicBezTo>
                  <a:lnTo>
                    <a:pt x="17965" y="393"/>
                  </a:lnTo>
                  <a:cubicBezTo>
                    <a:pt x="18144" y="127"/>
                    <a:pt x="18364" y="0"/>
                    <a:pt x="18629" y="0"/>
                  </a:cubicBezTo>
                  <a:cubicBezTo>
                    <a:pt x="18888" y="0"/>
                    <a:pt x="19109" y="127"/>
                    <a:pt x="19292" y="393"/>
                  </a:cubicBezTo>
                  <a:lnTo>
                    <a:pt x="21333" y="3339"/>
                  </a:lnTo>
                  <a:cubicBezTo>
                    <a:pt x="21511" y="3601"/>
                    <a:pt x="21600" y="3920"/>
                    <a:pt x="21595" y="4299"/>
                  </a:cubicBezTo>
                  <a:cubicBezTo>
                    <a:pt x="21590" y="4678"/>
                    <a:pt x="21502" y="4993"/>
                    <a:pt x="21333" y="5241"/>
                  </a:cubicBezTo>
                  <a:lnTo>
                    <a:pt x="10664" y="20665"/>
                  </a:lnTo>
                  <a:cubicBezTo>
                    <a:pt x="10482" y="20930"/>
                    <a:pt x="10237" y="21146"/>
                    <a:pt x="9929" y="21330"/>
                  </a:cubicBezTo>
                  <a:cubicBezTo>
                    <a:pt x="9620" y="21511"/>
                    <a:pt x="9339" y="21599"/>
                    <a:pt x="9079" y="21599"/>
                  </a:cubicBezTo>
                  <a:lnTo>
                    <a:pt x="8043" y="21599"/>
                  </a:lnTo>
                  <a:close/>
                </a:path>
              </a:pathLst>
            </a:custGeom>
            <a:solidFill>
              <a:schemeClr val="tx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78" name="AutoShape 39"/>
            <p:cNvSpPr>
              <a:spLocks/>
            </p:cNvSpPr>
            <p:nvPr/>
          </p:nvSpPr>
          <p:spPr bwMode="auto">
            <a:xfrm>
              <a:off x="13177851" y="10510719"/>
              <a:ext cx="493109" cy="448573"/>
            </a:xfrm>
            <a:custGeom>
              <a:avLst/>
              <a:gdLst>
                <a:gd name="T0" fmla="*/ 10797 w 21595"/>
                <a:gd name="T1" fmla="*/ 10800 h 21600"/>
                <a:gd name="T2" fmla="*/ 10797 w 21595"/>
                <a:gd name="T3" fmla="*/ 10800 h 21600"/>
                <a:gd name="T4" fmla="*/ 10797 w 21595"/>
                <a:gd name="T5" fmla="*/ 10800 h 21600"/>
                <a:gd name="T6" fmla="*/ 10797 w 21595"/>
                <a:gd name="T7" fmla="*/ 10800 h 21600"/>
              </a:gdLst>
              <a:ahLst/>
              <a:cxnLst>
                <a:cxn ang="0">
                  <a:pos x="T0" y="T1"/>
                </a:cxn>
                <a:cxn ang="0">
                  <a:pos x="T2" y="T3"/>
                </a:cxn>
                <a:cxn ang="0">
                  <a:pos x="T4" y="T5"/>
                </a:cxn>
                <a:cxn ang="0">
                  <a:pos x="T6" y="T7"/>
                </a:cxn>
              </a:cxnLst>
              <a:rect l="0" t="0" r="r" b="b"/>
              <a:pathLst>
                <a:path w="21595" h="21600">
                  <a:moveTo>
                    <a:pt x="8043" y="21599"/>
                  </a:moveTo>
                  <a:cubicBezTo>
                    <a:pt x="7769" y="21599"/>
                    <a:pt x="7477" y="21507"/>
                    <a:pt x="7164" y="21320"/>
                  </a:cubicBezTo>
                  <a:cubicBezTo>
                    <a:pt x="6850" y="21132"/>
                    <a:pt x="6608" y="20916"/>
                    <a:pt x="6436" y="20665"/>
                  </a:cubicBezTo>
                  <a:lnTo>
                    <a:pt x="266" y="11697"/>
                  </a:lnTo>
                  <a:cubicBezTo>
                    <a:pt x="88" y="11439"/>
                    <a:pt x="0" y="11120"/>
                    <a:pt x="0" y="10741"/>
                  </a:cubicBezTo>
                  <a:cubicBezTo>
                    <a:pt x="0" y="10362"/>
                    <a:pt x="88" y="10047"/>
                    <a:pt x="266" y="9799"/>
                  </a:cubicBezTo>
                  <a:lnTo>
                    <a:pt x="2307" y="6831"/>
                  </a:lnTo>
                  <a:cubicBezTo>
                    <a:pt x="2488" y="6573"/>
                    <a:pt x="2708" y="6445"/>
                    <a:pt x="2970" y="6452"/>
                  </a:cubicBezTo>
                  <a:cubicBezTo>
                    <a:pt x="3233" y="6459"/>
                    <a:pt x="3448" y="6583"/>
                    <a:pt x="3622" y="6831"/>
                  </a:cubicBezTo>
                  <a:lnTo>
                    <a:pt x="7903" y="13022"/>
                  </a:lnTo>
                  <a:cubicBezTo>
                    <a:pt x="8082" y="13280"/>
                    <a:pt x="8302" y="13408"/>
                    <a:pt x="8567" y="13408"/>
                  </a:cubicBezTo>
                  <a:cubicBezTo>
                    <a:pt x="8827" y="13408"/>
                    <a:pt x="9045" y="13280"/>
                    <a:pt x="9221" y="13022"/>
                  </a:cubicBezTo>
                  <a:lnTo>
                    <a:pt x="17965" y="393"/>
                  </a:lnTo>
                  <a:cubicBezTo>
                    <a:pt x="18144" y="127"/>
                    <a:pt x="18364" y="0"/>
                    <a:pt x="18629" y="0"/>
                  </a:cubicBezTo>
                  <a:cubicBezTo>
                    <a:pt x="18888" y="0"/>
                    <a:pt x="19109" y="127"/>
                    <a:pt x="19292" y="393"/>
                  </a:cubicBezTo>
                  <a:lnTo>
                    <a:pt x="21333" y="3339"/>
                  </a:lnTo>
                  <a:cubicBezTo>
                    <a:pt x="21511" y="3601"/>
                    <a:pt x="21600" y="3920"/>
                    <a:pt x="21595" y="4299"/>
                  </a:cubicBezTo>
                  <a:cubicBezTo>
                    <a:pt x="21590" y="4678"/>
                    <a:pt x="21502" y="4993"/>
                    <a:pt x="21333" y="5241"/>
                  </a:cubicBezTo>
                  <a:lnTo>
                    <a:pt x="10664" y="20665"/>
                  </a:lnTo>
                  <a:cubicBezTo>
                    <a:pt x="10482" y="20930"/>
                    <a:pt x="10237" y="21146"/>
                    <a:pt x="9929" y="21330"/>
                  </a:cubicBezTo>
                  <a:cubicBezTo>
                    <a:pt x="9620" y="21511"/>
                    <a:pt x="9339" y="21599"/>
                    <a:pt x="9079" y="21599"/>
                  </a:cubicBezTo>
                  <a:lnTo>
                    <a:pt x="8043" y="21599"/>
                  </a:lnTo>
                  <a:close/>
                </a:path>
              </a:pathLst>
            </a:custGeom>
            <a:solidFill>
              <a:schemeClr val="tx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spTree>
    <p:extLst>
      <p:ext uri="{BB962C8B-B14F-4D97-AF65-F5344CB8AC3E}">
        <p14:creationId xmlns:p14="http://schemas.microsoft.com/office/powerpoint/2010/main" val="2123175191"/>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p:cNvGrpSpPr/>
          <p:nvPr/>
        </p:nvGrpSpPr>
        <p:grpSpPr>
          <a:xfrm>
            <a:off x="2752854" y="3702257"/>
            <a:ext cx="6116177" cy="7367422"/>
            <a:chOff x="1387928" y="2433294"/>
            <a:chExt cx="3058885" cy="3683711"/>
          </a:xfrm>
        </p:grpSpPr>
        <p:sp>
          <p:nvSpPr>
            <p:cNvPr id="7" name="Rectangle 6"/>
            <p:cNvSpPr/>
            <p:nvPr/>
          </p:nvSpPr>
          <p:spPr>
            <a:xfrm>
              <a:off x="1387928" y="2453014"/>
              <a:ext cx="3058885" cy="3663991"/>
            </a:xfrm>
            <a:prstGeom prst="rect">
              <a:avLst/>
            </a:prstGeom>
            <a:solidFill>
              <a:schemeClr val="accent1">
                <a:lumMod val="20000"/>
                <a:lumOff val="80000"/>
              </a:schemeClr>
            </a:solidFill>
            <a:ln w="38100" cap="sq" cmpd="sng">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8" name="Rectangle 7"/>
            <p:cNvSpPr/>
            <p:nvPr/>
          </p:nvSpPr>
          <p:spPr>
            <a:xfrm>
              <a:off x="1387928" y="2781637"/>
              <a:ext cx="3058885" cy="1306828"/>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9" name="Rectangle 8"/>
            <p:cNvSpPr/>
            <p:nvPr/>
          </p:nvSpPr>
          <p:spPr>
            <a:xfrm>
              <a:off x="1387928" y="4088465"/>
              <a:ext cx="3058885" cy="348343"/>
            </a:xfrm>
            <a:prstGeom prst="rect">
              <a:avLst/>
            </a:prstGeom>
            <a:solidFill>
              <a:schemeClr val="accent1">
                <a:lumMod val="20000"/>
                <a:lumOff val="8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10" name="Rectangle 9"/>
            <p:cNvSpPr/>
            <p:nvPr/>
          </p:nvSpPr>
          <p:spPr>
            <a:xfrm>
              <a:off x="1387928"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11" name="Rectangle 10"/>
            <p:cNvSpPr/>
            <p:nvPr/>
          </p:nvSpPr>
          <p:spPr>
            <a:xfrm>
              <a:off x="1387928" y="4785150"/>
              <a:ext cx="3058885" cy="348343"/>
            </a:xfrm>
            <a:prstGeom prst="rect">
              <a:avLst/>
            </a:prstGeom>
            <a:solidFill>
              <a:schemeClr val="accent1">
                <a:lumMod val="20000"/>
                <a:lumOff val="8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12" name="Rectangle 11"/>
            <p:cNvSpPr/>
            <p:nvPr/>
          </p:nvSpPr>
          <p:spPr>
            <a:xfrm>
              <a:off x="1387928"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13" name="Rectangle 12"/>
            <p:cNvSpPr/>
            <p:nvPr/>
          </p:nvSpPr>
          <p:spPr>
            <a:xfrm>
              <a:off x="1387928"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14" name="Rectangle 13"/>
            <p:cNvSpPr/>
            <p:nvPr/>
          </p:nvSpPr>
          <p:spPr>
            <a:xfrm>
              <a:off x="1387928" y="2433294"/>
              <a:ext cx="3058885" cy="348343"/>
            </a:xfrm>
            <a:prstGeom prst="rect">
              <a:avLst/>
            </a:prstGeom>
            <a:solidFill>
              <a:schemeClr val="accent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15" name="TextBox 14"/>
            <p:cNvSpPr txBox="1"/>
            <p:nvPr/>
          </p:nvSpPr>
          <p:spPr>
            <a:xfrm>
              <a:off x="2288141" y="2453013"/>
              <a:ext cx="1258470" cy="269305"/>
            </a:xfrm>
            <a:prstGeom prst="rect">
              <a:avLst/>
            </a:prstGeom>
            <a:noFill/>
          </p:spPr>
          <p:txBody>
            <a:bodyPr wrap="none" rtlCol="0">
              <a:spAutoFit/>
            </a:bodyPr>
            <a:lstStyle/>
            <a:p>
              <a:pPr algn="ctr"/>
              <a:r>
                <a:rPr lang="id-ID" sz="2900" dirty="0">
                  <a:solidFill>
                    <a:schemeClr val="bg1"/>
                  </a:solidFill>
                  <a:latin typeface="Calibri Light"/>
                </a:rPr>
                <a:t>Unsecured Plan</a:t>
              </a:r>
            </a:p>
          </p:txBody>
        </p:sp>
        <p:sp>
          <p:nvSpPr>
            <p:cNvPr id="16" name="TextBox 15"/>
            <p:cNvSpPr txBox="1"/>
            <p:nvPr/>
          </p:nvSpPr>
          <p:spPr>
            <a:xfrm>
              <a:off x="2247060" y="2736272"/>
              <a:ext cx="1340620" cy="1031052"/>
            </a:xfrm>
            <a:prstGeom prst="rect">
              <a:avLst/>
            </a:prstGeom>
            <a:noFill/>
          </p:spPr>
          <p:txBody>
            <a:bodyPr wrap="none" rtlCol="0">
              <a:spAutoFit/>
            </a:bodyPr>
            <a:lstStyle/>
            <a:p>
              <a:pPr algn="ctr"/>
              <a:r>
                <a:rPr lang="id-ID" sz="12800" b="1" dirty="0" smtClean="0">
                  <a:solidFill>
                    <a:schemeClr val="bg1"/>
                  </a:solidFill>
                  <a:latin typeface="Calibri Light"/>
                </a:rPr>
                <a:t>300</a:t>
              </a:r>
              <a:endParaRPr lang="id-ID" sz="12800" b="1" dirty="0">
                <a:solidFill>
                  <a:schemeClr val="bg1"/>
                </a:solidFill>
                <a:latin typeface="Calibri Light"/>
              </a:endParaRPr>
            </a:p>
          </p:txBody>
        </p:sp>
        <p:sp>
          <p:nvSpPr>
            <p:cNvPr id="17" name="TextBox 16"/>
            <p:cNvSpPr txBox="1"/>
            <p:nvPr/>
          </p:nvSpPr>
          <p:spPr>
            <a:xfrm>
              <a:off x="1937466" y="3043552"/>
              <a:ext cx="319905" cy="584776"/>
            </a:xfrm>
            <a:prstGeom prst="rect">
              <a:avLst/>
            </a:prstGeom>
            <a:noFill/>
          </p:spPr>
          <p:txBody>
            <a:bodyPr wrap="none" rtlCol="0">
              <a:spAutoFit/>
            </a:bodyPr>
            <a:lstStyle/>
            <a:p>
              <a:pPr algn="ctr"/>
              <a:r>
                <a:rPr lang="id-ID" sz="7000" b="1" dirty="0">
                  <a:solidFill>
                    <a:schemeClr val="bg1"/>
                  </a:solidFill>
                  <a:latin typeface="Calibri Light"/>
                </a:rPr>
                <a:t>$</a:t>
              </a:r>
            </a:p>
          </p:txBody>
        </p:sp>
        <p:sp>
          <p:nvSpPr>
            <p:cNvPr id="18" name="TextBox 17"/>
            <p:cNvSpPr txBox="1"/>
            <p:nvPr/>
          </p:nvSpPr>
          <p:spPr>
            <a:xfrm>
              <a:off x="2498999" y="3621597"/>
              <a:ext cx="836745" cy="292388"/>
            </a:xfrm>
            <a:prstGeom prst="rect">
              <a:avLst/>
            </a:prstGeom>
            <a:noFill/>
          </p:spPr>
          <p:txBody>
            <a:bodyPr wrap="none" rtlCol="0">
              <a:spAutoFit/>
            </a:bodyPr>
            <a:lstStyle/>
            <a:p>
              <a:pPr algn="ctr"/>
              <a:r>
                <a:rPr lang="id-ID" sz="3200" i="1" dirty="0">
                  <a:solidFill>
                    <a:schemeClr val="bg1"/>
                  </a:solidFill>
                  <a:latin typeface="Calibri Light"/>
                </a:rPr>
                <a:t>per year</a:t>
              </a:r>
            </a:p>
          </p:txBody>
        </p:sp>
        <p:sp>
          <p:nvSpPr>
            <p:cNvPr id="19" name="TextBox 18"/>
            <p:cNvSpPr txBox="1"/>
            <p:nvPr/>
          </p:nvSpPr>
          <p:spPr>
            <a:xfrm>
              <a:off x="2483124" y="4088463"/>
              <a:ext cx="868491" cy="253916"/>
            </a:xfrm>
            <a:prstGeom prst="rect">
              <a:avLst/>
            </a:prstGeom>
            <a:noFill/>
          </p:spPr>
          <p:txBody>
            <a:bodyPr wrap="none" rtlCol="0">
              <a:spAutoFit/>
            </a:bodyPr>
            <a:lstStyle/>
            <a:p>
              <a:pPr algn="ctr"/>
              <a:r>
                <a:rPr lang="id-ID" sz="2700" dirty="0" smtClean="0">
                  <a:solidFill>
                    <a:schemeClr val="bg1">
                      <a:lumMod val="50000"/>
                    </a:schemeClr>
                  </a:solidFill>
                  <a:latin typeface="Calibri Light"/>
                </a:rPr>
                <a:t>3000 Users</a:t>
              </a:r>
              <a:endParaRPr lang="id-ID" sz="2700" dirty="0">
                <a:solidFill>
                  <a:schemeClr val="bg1">
                    <a:lumMod val="50000"/>
                  </a:schemeClr>
                </a:solidFill>
                <a:latin typeface="Calibri Light"/>
              </a:endParaRPr>
            </a:p>
          </p:txBody>
        </p:sp>
        <p:sp>
          <p:nvSpPr>
            <p:cNvPr id="20" name="TextBox 19"/>
            <p:cNvSpPr txBox="1"/>
            <p:nvPr/>
          </p:nvSpPr>
          <p:spPr>
            <a:xfrm>
              <a:off x="2192809" y="4446595"/>
              <a:ext cx="1449132" cy="253916"/>
            </a:xfrm>
            <a:prstGeom prst="rect">
              <a:avLst/>
            </a:prstGeom>
            <a:noFill/>
          </p:spPr>
          <p:txBody>
            <a:bodyPr wrap="none" rtlCol="0">
              <a:spAutoFit/>
            </a:bodyPr>
            <a:lstStyle/>
            <a:p>
              <a:pPr algn="ctr"/>
              <a:r>
                <a:rPr lang="id-ID" sz="2700" dirty="0" smtClean="0">
                  <a:solidFill>
                    <a:schemeClr val="bg1">
                      <a:lumMod val="65000"/>
                    </a:schemeClr>
                  </a:solidFill>
                  <a:latin typeface="Calibri Light"/>
                </a:rPr>
                <a:t>200 Email Accounts</a:t>
              </a:r>
              <a:endParaRPr lang="id-ID" sz="2700" dirty="0">
                <a:solidFill>
                  <a:schemeClr val="bg1">
                    <a:lumMod val="65000"/>
                  </a:schemeClr>
                </a:solidFill>
                <a:latin typeface="Calibri Light"/>
              </a:endParaRPr>
            </a:p>
          </p:txBody>
        </p:sp>
        <p:sp>
          <p:nvSpPr>
            <p:cNvPr id="21" name="TextBox 20"/>
            <p:cNvSpPr txBox="1"/>
            <p:nvPr/>
          </p:nvSpPr>
          <p:spPr>
            <a:xfrm>
              <a:off x="2272842" y="4806582"/>
              <a:ext cx="1289069" cy="253916"/>
            </a:xfrm>
            <a:prstGeom prst="rect">
              <a:avLst/>
            </a:prstGeom>
            <a:noFill/>
          </p:spPr>
          <p:txBody>
            <a:bodyPr wrap="none" rtlCol="0">
              <a:spAutoFit/>
            </a:bodyPr>
            <a:lstStyle/>
            <a:p>
              <a:pPr algn="ctr"/>
              <a:r>
                <a:rPr lang="id-ID" sz="2700" dirty="0" smtClean="0">
                  <a:solidFill>
                    <a:schemeClr val="bg1">
                      <a:lumMod val="50000"/>
                    </a:schemeClr>
                  </a:solidFill>
                  <a:latin typeface="Calibri Light"/>
                </a:rPr>
                <a:t>Basic Performace</a:t>
              </a:r>
              <a:endParaRPr lang="id-ID" sz="2700" dirty="0">
                <a:solidFill>
                  <a:schemeClr val="bg1">
                    <a:lumMod val="50000"/>
                  </a:schemeClr>
                </a:solidFill>
                <a:latin typeface="Calibri Light"/>
              </a:endParaRPr>
            </a:p>
          </p:txBody>
        </p:sp>
        <p:sp>
          <p:nvSpPr>
            <p:cNvPr id="22" name="TextBox 21"/>
            <p:cNvSpPr txBox="1"/>
            <p:nvPr/>
          </p:nvSpPr>
          <p:spPr>
            <a:xfrm>
              <a:off x="2581293" y="5153155"/>
              <a:ext cx="672153" cy="253916"/>
            </a:xfrm>
            <a:prstGeom prst="rect">
              <a:avLst/>
            </a:prstGeom>
            <a:noFill/>
          </p:spPr>
          <p:txBody>
            <a:bodyPr wrap="none" rtlCol="0">
              <a:spAutoFit/>
            </a:bodyPr>
            <a:lstStyle/>
            <a:p>
              <a:pPr algn="ctr"/>
              <a:r>
                <a:rPr lang="id-ID" sz="2700" dirty="0" smtClean="0">
                  <a:solidFill>
                    <a:schemeClr val="bg1">
                      <a:lumMod val="65000"/>
                    </a:schemeClr>
                  </a:solidFill>
                  <a:latin typeface="Calibri Light"/>
                </a:rPr>
                <a:t>50 HTTP</a:t>
              </a:r>
              <a:endParaRPr lang="id-ID" sz="2700" dirty="0">
                <a:solidFill>
                  <a:schemeClr val="bg1">
                    <a:lumMod val="65000"/>
                  </a:schemeClr>
                </a:solidFill>
                <a:latin typeface="Calibri Light"/>
              </a:endParaRPr>
            </a:p>
          </p:txBody>
        </p:sp>
        <p:sp>
          <p:nvSpPr>
            <p:cNvPr id="23" name="Rectangle 22"/>
            <p:cNvSpPr/>
            <p:nvPr/>
          </p:nvSpPr>
          <p:spPr>
            <a:xfrm>
              <a:off x="2065233" y="5576871"/>
              <a:ext cx="1704281" cy="415712"/>
            </a:xfrm>
            <a:prstGeom prst="rect">
              <a:avLst/>
            </a:prstGeom>
            <a:solidFill>
              <a:schemeClr val="accent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25" name="TextBox 24"/>
            <p:cNvSpPr txBox="1"/>
            <p:nvPr/>
          </p:nvSpPr>
          <p:spPr>
            <a:xfrm>
              <a:off x="2662805" y="5623959"/>
              <a:ext cx="711471" cy="253916"/>
            </a:xfrm>
            <a:prstGeom prst="rect">
              <a:avLst/>
            </a:prstGeom>
            <a:noFill/>
          </p:spPr>
          <p:txBody>
            <a:bodyPr wrap="none" rtlCol="0">
              <a:spAutoFit/>
            </a:bodyPr>
            <a:lstStyle/>
            <a:p>
              <a:pPr algn="ctr"/>
              <a:r>
                <a:rPr lang="id-ID" sz="2700" dirty="0" smtClean="0">
                  <a:solidFill>
                    <a:schemeClr val="bg1"/>
                  </a:solidFill>
                  <a:latin typeface="Calibri Light"/>
                </a:rPr>
                <a:t>Buy Now</a:t>
              </a:r>
              <a:endParaRPr lang="id-ID" sz="2700" dirty="0">
                <a:solidFill>
                  <a:schemeClr val="bg1"/>
                </a:solidFill>
                <a:latin typeface="Calibri Light"/>
              </a:endParaRPr>
            </a:p>
          </p:txBody>
        </p:sp>
        <p:sp>
          <p:nvSpPr>
            <p:cNvPr id="64" name="AutoShape 95"/>
            <p:cNvSpPr>
              <a:spLocks/>
            </p:cNvSpPr>
            <p:nvPr/>
          </p:nvSpPr>
          <p:spPr bwMode="auto">
            <a:xfrm>
              <a:off x="2156615" y="5644584"/>
              <a:ext cx="247705" cy="2467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292" y="0"/>
                  </a:moveTo>
                  <a:cubicBezTo>
                    <a:pt x="16156" y="0"/>
                    <a:pt x="16975" y="198"/>
                    <a:pt x="17745" y="593"/>
                  </a:cubicBezTo>
                  <a:cubicBezTo>
                    <a:pt x="18516" y="987"/>
                    <a:pt x="19185" y="1531"/>
                    <a:pt x="19756" y="2219"/>
                  </a:cubicBezTo>
                  <a:cubicBezTo>
                    <a:pt x="20325" y="2908"/>
                    <a:pt x="20776" y="3714"/>
                    <a:pt x="21107" y="4641"/>
                  </a:cubicBezTo>
                  <a:cubicBezTo>
                    <a:pt x="21434" y="5562"/>
                    <a:pt x="21599" y="6538"/>
                    <a:pt x="21599" y="7566"/>
                  </a:cubicBezTo>
                  <a:lnTo>
                    <a:pt x="21599" y="9662"/>
                  </a:lnTo>
                  <a:cubicBezTo>
                    <a:pt x="21599" y="9965"/>
                    <a:pt x="21516" y="10221"/>
                    <a:pt x="21340" y="10428"/>
                  </a:cubicBezTo>
                  <a:cubicBezTo>
                    <a:pt x="21168" y="10635"/>
                    <a:pt x="20956" y="10736"/>
                    <a:pt x="20704" y="10736"/>
                  </a:cubicBezTo>
                  <a:lnTo>
                    <a:pt x="19785" y="10736"/>
                  </a:lnTo>
                  <a:cubicBezTo>
                    <a:pt x="19531" y="10736"/>
                    <a:pt x="19322" y="10632"/>
                    <a:pt x="19152" y="10422"/>
                  </a:cubicBezTo>
                  <a:cubicBezTo>
                    <a:pt x="18984" y="10209"/>
                    <a:pt x="18900" y="9956"/>
                    <a:pt x="18900" y="9662"/>
                  </a:cubicBezTo>
                  <a:lnTo>
                    <a:pt x="18900" y="7566"/>
                  </a:lnTo>
                  <a:cubicBezTo>
                    <a:pt x="18900" y="6961"/>
                    <a:pt x="18806" y="6394"/>
                    <a:pt x="18614" y="5870"/>
                  </a:cubicBezTo>
                  <a:cubicBezTo>
                    <a:pt x="18422" y="5349"/>
                    <a:pt x="18163" y="4894"/>
                    <a:pt x="17844" y="4508"/>
                  </a:cubicBezTo>
                  <a:cubicBezTo>
                    <a:pt x="17522" y="4123"/>
                    <a:pt x="17140" y="3817"/>
                    <a:pt x="16706" y="3593"/>
                  </a:cubicBezTo>
                  <a:cubicBezTo>
                    <a:pt x="16269" y="3365"/>
                    <a:pt x="15796" y="3253"/>
                    <a:pt x="15292" y="3253"/>
                  </a:cubicBezTo>
                  <a:cubicBezTo>
                    <a:pt x="14788" y="3253"/>
                    <a:pt x="14320" y="3365"/>
                    <a:pt x="13891" y="3593"/>
                  </a:cubicBezTo>
                  <a:cubicBezTo>
                    <a:pt x="13461" y="3817"/>
                    <a:pt x="13082" y="4123"/>
                    <a:pt x="12753" y="4508"/>
                  </a:cubicBezTo>
                  <a:cubicBezTo>
                    <a:pt x="12422" y="4894"/>
                    <a:pt x="12165" y="5352"/>
                    <a:pt x="11978" y="5876"/>
                  </a:cubicBezTo>
                  <a:cubicBezTo>
                    <a:pt x="11788" y="6406"/>
                    <a:pt x="11695" y="6970"/>
                    <a:pt x="11695" y="7566"/>
                  </a:cubicBezTo>
                  <a:lnTo>
                    <a:pt x="11695" y="9717"/>
                  </a:lnTo>
                  <a:lnTo>
                    <a:pt x="13063" y="9717"/>
                  </a:lnTo>
                  <a:cubicBezTo>
                    <a:pt x="13423" y="9717"/>
                    <a:pt x="13735" y="9875"/>
                    <a:pt x="14001" y="10192"/>
                  </a:cubicBezTo>
                  <a:cubicBezTo>
                    <a:pt x="14263" y="10511"/>
                    <a:pt x="14395" y="10900"/>
                    <a:pt x="14395" y="11358"/>
                  </a:cubicBezTo>
                  <a:lnTo>
                    <a:pt x="14395" y="19987"/>
                  </a:lnTo>
                  <a:cubicBezTo>
                    <a:pt x="14395" y="20419"/>
                    <a:pt x="14263" y="20796"/>
                    <a:pt x="14001" y="21116"/>
                  </a:cubicBezTo>
                  <a:cubicBezTo>
                    <a:pt x="13735" y="21438"/>
                    <a:pt x="13423" y="21599"/>
                    <a:pt x="13063" y="21599"/>
                  </a:cubicBezTo>
                  <a:lnTo>
                    <a:pt x="1343" y="21599"/>
                  </a:lnTo>
                  <a:cubicBezTo>
                    <a:pt x="983" y="21599"/>
                    <a:pt x="669" y="21438"/>
                    <a:pt x="403" y="21116"/>
                  </a:cubicBezTo>
                  <a:cubicBezTo>
                    <a:pt x="134" y="20796"/>
                    <a:pt x="0" y="20419"/>
                    <a:pt x="0" y="19987"/>
                  </a:cubicBezTo>
                  <a:lnTo>
                    <a:pt x="0" y="11358"/>
                  </a:lnTo>
                  <a:cubicBezTo>
                    <a:pt x="0" y="10909"/>
                    <a:pt x="134" y="10523"/>
                    <a:pt x="403" y="10201"/>
                  </a:cubicBezTo>
                  <a:cubicBezTo>
                    <a:pt x="669" y="9878"/>
                    <a:pt x="984" y="9717"/>
                    <a:pt x="1343" y="9717"/>
                  </a:cubicBezTo>
                  <a:lnTo>
                    <a:pt x="8985" y="9717"/>
                  </a:lnTo>
                  <a:lnTo>
                    <a:pt x="8985" y="7566"/>
                  </a:lnTo>
                  <a:cubicBezTo>
                    <a:pt x="8985" y="6529"/>
                    <a:pt x="9148" y="5550"/>
                    <a:pt x="9477" y="4632"/>
                  </a:cubicBezTo>
                  <a:cubicBezTo>
                    <a:pt x="9808" y="3711"/>
                    <a:pt x="10260" y="2907"/>
                    <a:pt x="10833" y="2219"/>
                  </a:cubicBezTo>
                  <a:cubicBezTo>
                    <a:pt x="11409" y="1531"/>
                    <a:pt x="12079" y="987"/>
                    <a:pt x="12844" y="592"/>
                  </a:cubicBezTo>
                  <a:cubicBezTo>
                    <a:pt x="13615" y="198"/>
                    <a:pt x="14426" y="0"/>
                    <a:pt x="15292" y="0"/>
                  </a:cubicBezTo>
                  <a:moveTo>
                    <a:pt x="7972" y="15409"/>
                  </a:moveTo>
                  <a:cubicBezTo>
                    <a:pt x="8195" y="15245"/>
                    <a:pt x="8375" y="15021"/>
                    <a:pt x="8519" y="14741"/>
                  </a:cubicBezTo>
                  <a:cubicBezTo>
                    <a:pt x="8661" y="14462"/>
                    <a:pt x="8731" y="14160"/>
                    <a:pt x="8731" y="13840"/>
                  </a:cubicBezTo>
                  <a:cubicBezTo>
                    <a:pt x="8731" y="13333"/>
                    <a:pt x="8582" y="12896"/>
                    <a:pt x="8282" y="12530"/>
                  </a:cubicBezTo>
                  <a:cubicBezTo>
                    <a:pt x="7987" y="12162"/>
                    <a:pt x="7624" y="11980"/>
                    <a:pt x="7204" y="11980"/>
                  </a:cubicBezTo>
                  <a:cubicBezTo>
                    <a:pt x="6782" y="11980"/>
                    <a:pt x="6422" y="12162"/>
                    <a:pt x="6122" y="12530"/>
                  </a:cubicBezTo>
                  <a:cubicBezTo>
                    <a:pt x="5824" y="12896"/>
                    <a:pt x="5675" y="13333"/>
                    <a:pt x="5675" y="13840"/>
                  </a:cubicBezTo>
                  <a:cubicBezTo>
                    <a:pt x="5675" y="14160"/>
                    <a:pt x="5745" y="14462"/>
                    <a:pt x="5882" y="14741"/>
                  </a:cubicBezTo>
                  <a:cubicBezTo>
                    <a:pt x="6021" y="15021"/>
                    <a:pt x="6201" y="15234"/>
                    <a:pt x="6422" y="15380"/>
                  </a:cubicBezTo>
                  <a:lnTo>
                    <a:pt x="5675" y="19339"/>
                  </a:lnTo>
                  <a:lnTo>
                    <a:pt x="8731" y="19339"/>
                  </a:lnTo>
                  <a:lnTo>
                    <a:pt x="7972" y="15409"/>
                  </a:lnTo>
                  <a:close/>
                </a:path>
              </a:pathLst>
            </a:custGeom>
            <a:solidFill>
              <a:schemeClr val="bg1"/>
            </a:solidFill>
            <a:ln>
              <a:noFill/>
            </a:ln>
            <a:effectLst/>
            <a:extLst/>
          </p:spPr>
          <p:txBody>
            <a:bodyPr lIns="50799" tIns="50799" rIns="50799" bIns="50799" anchor="ctr"/>
            <a:lstStyle/>
            <a:p>
              <a:pPr defTabSz="914195">
                <a:defRPr/>
              </a:pPr>
              <a:endParaRPr lang="es-ES" sz="5800"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2" name="Rectangle 1"/>
            <p:cNvSpPr/>
            <p:nvPr/>
          </p:nvSpPr>
          <p:spPr>
            <a:xfrm>
              <a:off x="1387928" y="2433294"/>
              <a:ext cx="3058885" cy="3677872"/>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grpSp>
        <p:nvGrpSpPr>
          <p:cNvPr id="68" name="Group 67"/>
          <p:cNvGrpSpPr/>
          <p:nvPr/>
        </p:nvGrpSpPr>
        <p:grpSpPr>
          <a:xfrm>
            <a:off x="9205405" y="3332638"/>
            <a:ext cx="6116177" cy="8166204"/>
            <a:chOff x="4615044" y="2248485"/>
            <a:chExt cx="3058885" cy="4083102"/>
          </a:xfrm>
        </p:grpSpPr>
        <p:sp>
          <p:nvSpPr>
            <p:cNvPr id="26" name="Rectangle 25"/>
            <p:cNvSpPr/>
            <p:nvPr/>
          </p:nvSpPr>
          <p:spPr>
            <a:xfrm>
              <a:off x="4615044" y="2453014"/>
              <a:ext cx="3058885" cy="3878573"/>
            </a:xfrm>
            <a:prstGeom prst="rect">
              <a:avLst/>
            </a:prstGeom>
            <a:solidFill>
              <a:schemeClr val="accent2">
                <a:lumMod val="20000"/>
                <a:lumOff val="80000"/>
              </a:schemeClr>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27" name="Rectangle 26"/>
            <p:cNvSpPr/>
            <p:nvPr/>
          </p:nvSpPr>
          <p:spPr>
            <a:xfrm>
              <a:off x="4615044" y="2781637"/>
              <a:ext cx="3058885" cy="1306828"/>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28" name="Rectangle 27"/>
            <p:cNvSpPr/>
            <p:nvPr/>
          </p:nvSpPr>
          <p:spPr>
            <a:xfrm>
              <a:off x="4615044" y="4088465"/>
              <a:ext cx="3058885" cy="348343"/>
            </a:xfrm>
            <a:prstGeom prst="rect">
              <a:avLst/>
            </a:prstGeom>
            <a:solidFill>
              <a:schemeClr val="accent2">
                <a:lumMod val="20000"/>
                <a:lumOff val="8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29" name="Rectangle 28"/>
            <p:cNvSpPr/>
            <p:nvPr/>
          </p:nvSpPr>
          <p:spPr>
            <a:xfrm>
              <a:off x="4615044"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30" name="Rectangle 29"/>
            <p:cNvSpPr/>
            <p:nvPr/>
          </p:nvSpPr>
          <p:spPr>
            <a:xfrm>
              <a:off x="4615044" y="4785150"/>
              <a:ext cx="3058885" cy="348343"/>
            </a:xfrm>
            <a:prstGeom prst="rect">
              <a:avLst/>
            </a:prstGeom>
            <a:solidFill>
              <a:schemeClr val="accent2">
                <a:lumMod val="20000"/>
                <a:lumOff val="8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31" name="Rectangle 30"/>
            <p:cNvSpPr/>
            <p:nvPr/>
          </p:nvSpPr>
          <p:spPr>
            <a:xfrm>
              <a:off x="4615044"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32" name="Rectangle 31"/>
            <p:cNvSpPr/>
            <p:nvPr/>
          </p:nvSpPr>
          <p:spPr>
            <a:xfrm>
              <a:off x="4615044"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33" name="Rectangle 32"/>
            <p:cNvSpPr/>
            <p:nvPr/>
          </p:nvSpPr>
          <p:spPr>
            <a:xfrm>
              <a:off x="4615044" y="2248485"/>
              <a:ext cx="3058885" cy="533153"/>
            </a:xfrm>
            <a:prstGeom prst="rect">
              <a:avLst/>
            </a:prstGeom>
            <a:solidFill>
              <a:schemeClr val="accent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34" name="TextBox 33"/>
            <p:cNvSpPr txBox="1"/>
            <p:nvPr/>
          </p:nvSpPr>
          <p:spPr>
            <a:xfrm>
              <a:off x="5630822" y="2345778"/>
              <a:ext cx="1027336" cy="269305"/>
            </a:xfrm>
            <a:prstGeom prst="rect">
              <a:avLst/>
            </a:prstGeom>
            <a:noFill/>
          </p:spPr>
          <p:txBody>
            <a:bodyPr wrap="none" rtlCol="0">
              <a:spAutoFit/>
            </a:bodyPr>
            <a:lstStyle/>
            <a:p>
              <a:pPr algn="ctr"/>
              <a:r>
                <a:rPr lang="id-ID" sz="2900" dirty="0" smtClean="0">
                  <a:solidFill>
                    <a:schemeClr val="bg1"/>
                  </a:solidFill>
                  <a:latin typeface="Calibri Light"/>
                </a:rPr>
                <a:t>Popular </a:t>
              </a:r>
              <a:r>
                <a:rPr lang="id-ID" sz="2900" dirty="0">
                  <a:solidFill>
                    <a:schemeClr val="bg1"/>
                  </a:solidFill>
                  <a:latin typeface="Calibri Light"/>
                </a:rPr>
                <a:t>Plan</a:t>
              </a:r>
            </a:p>
          </p:txBody>
        </p:sp>
        <p:sp>
          <p:nvSpPr>
            <p:cNvPr id="35" name="TextBox 34"/>
            <p:cNvSpPr txBox="1"/>
            <p:nvPr/>
          </p:nvSpPr>
          <p:spPr>
            <a:xfrm>
              <a:off x="5474179" y="2736272"/>
              <a:ext cx="1340620" cy="1031052"/>
            </a:xfrm>
            <a:prstGeom prst="rect">
              <a:avLst/>
            </a:prstGeom>
            <a:noFill/>
          </p:spPr>
          <p:txBody>
            <a:bodyPr wrap="none" rtlCol="0">
              <a:spAutoFit/>
            </a:bodyPr>
            <a:lstStyle/>
            <a:p>
              <a:pPr algn="ctr"/>
              <a:r>
                <a:rPr lang="id-ID" sz="12800" b="1" dirty="0" smtClean="0">
                  <a:solidFill>
                    <a:schemeClr val="bg1"/>
                  </a:solidFill>
                  <a:latin typeface="Calibri Light"/>
                </a:rPr>
                <a:t>600</a:t>
              </a:r>
              <a:endParaRPr lang="id-ID" sz="12800" b="1" dirty="0">
                <a:solidFill>
                  <a:schemeClr val="bg1"/>
                </a:solidFill>
                <a:latin typeface="Calibri Light"/>
              </a:endParaRPr>
            </a:p>
          </p:txBody>
        </p:sp>
        <p:sp>
          <p:nvSpPr>
            <p:cNvPr id="36" name="TextBox 35"/>
            <p:cNvSpPr txBox="1"/>
            <p:nvPr/>
          </p:nvSpPr>
          <p:spPr>
            <a:xfrm>
              <a:off x="5066568" y="3067950"/>
              <a:ext cx="485155" cy="584776"/>
            </a:xfrm>
            <a:prstGeom prst="rect">
              <a:avLst/>
            </a:prstGeom>
            <a:noFill/>
          </p:spPr>
          <p:txBody>
            <a:bodyPr wrap="square" rtlCol="0">
              <a:spAutoFit/>
            </a:bodyPr>
            <a:lstStyle/>
            <a:p>
              <a:pPr algn="ctr"/>
              <a:r>
                <a:rPr lang="id-ID" sz="7000" b="1" dirty="0">
                  <a:solidFill>
                    <a:schemeClr val="bg1"/>
                  </a:solidFill>
                  <a:latin typeface="Calibri Light"/>
                </a:rPr>
                <a:t>$</a:t>
              </a:r>
            </a:p>
          </p:txBody>
        </p:sp>
        <p:sp>
          <p:nvSpPr>
            <p:cNvPr id="37" name="TextBox 36"/>
            <p:cNvSpPr txBox="1"/>
            <p:nvPr/>
          </p:nvSpPr>
          <p:spPr>
            <a:xfrm>
              <a:off x="5726115" y="3621597"/>
              <a:ext cx="836745" cy="292388"/>
            </a:xfrm>
            <a:prstGeom prst="rect">
              <a:avLst/>
            </a:prstGeom>
            <a:noFill/>
          </p:spPr>
          <p:txBody>
            <a:bodyPr wrap="none" rtlCol="0">
              <a:spAutoFit/>
            </a:bodyPr>
            <a:lstStyle/>
            <a:p>
              <a:pPr algn="ctr"/>
              <a:r>
                <a:rPr lang="id-ID" sz="3200" i="1" dirty="0">
                  <a:solidFill>
                    <a:schemeClr val="bg1"/>
                  </a:solidFill>
                  <a:latin typeface="Calibri Light"/>
                </a:rPr>
                <a:t>per year</a:t>
              </a:r>
            </a:p>
          </p:txBody>
        </p:sp>
        <p:sp>
          <p:nvSpPr>
            <p:cNvPr id="38" name="TextBox 37"/>
            <p:cNvSpPr txBox="1"/>
            <p:nvPr/>
          </p:nvSpPr>
          <p:spPr>
            <a:xfrm>
              <a:off x="5710245" y="4088463"/>
              <a:ext cx="868491" cy="253916"/>
            </a:xfrm>
            <a:prstGeom prst="rect">
              <a:avLst/>
            </a:prstGeom>
            <a:noFill/>
          </p:spPr>
          <p:txBody>
            <a:bodyPr wrap="none" rtlCol="0">
              <a:spAutoFit/>
            </a:bodyPr>
            <a:lstStyle/>
            <a:p>
              <a:pPr algn="ctr"/>
              <a:r>
                <a:rPr lang="id-ID" sz="2700" dirty="0" smtClean="0">
                  <a:solidFill>
                    <a:schemeClr val="bg1">
                      <a:lumMod val="50000"/>
                    </a:schemeClr>
                  </a:solidFill>
                  <a:latin typeface="Calibri Light"/>
                </a:rPr>
                <a:t>3000 </a:t>
              </a:r>
              <a:r>
                <a:rPr lang="id-ID" sz="2700" dirty="0">
                  <a:solidFill>
                    <a:schemeClr val="bg1">
                      <a:lumMod val="50000"/>
                    </a:schemeClr>
                  </a:solidFill>
                  <a:latin typeface="Calibri Light"/>
                </a:rPr>
                <a:t>Users</a:t>
              </a:r>
            </a:p>
          </p:txBody>
        </p:sp>
        <p:sp>
          <p:nvSpPr>
            <p:cNvPr id="39" name="TextBox 38"/>
            <p:cNvSpPr txBox="1"/>
            <p:nvPr/>
          </p:nvSpPr>
          <p:spPr>
            <a:xfrm>
              <a:off x="5419923" y="4446595"/>
              <a:ext cx="1449132" cy="253916"/>
            </a:xfrm>
            <a:prstGeom prst="rect">
              <a:avLst/>
            </a:prstGeom>
            <a:noFill/>
          </p:spPr>
          <p:txBody>
            <a:bodyPr wrap="none" rtlCol="0">
              <a:spAutoFit/>
            </a:bodyPr>
            <a:lstStyle/>
            <a:p>
              <a:pPr algn="ctr"/>
              <a:r>
                <a:rPr lang="id-ID" sz="2700" dirty="0">
                  <a:solidFill>
                    <a:schemeClr val="bg1">
                      <a:lumMod val="65000"/>
                    </a:schemeClr>
                  </a:solidFill>
                  <a:latin typeface="Calibri Light"/>
                </a:rPr>
                <a:t>200 Email Accounts</a:t>
              </a:r>
            </a:p>
          </p:txBody>
        </p:sp>
        <p:sp>
          <p:nvSpPr>
            <p:cNvPr id="40" name="TextBox 39"/>
            <p:cNvSpPr txBox="1"/>
            <p:nvPr/>
          </p:nvSpPr>
          <p:spPr>
            <a:xfrm>
              <a:off x="5499954" y="4806582"/>
              <a:ext cx="1289069" cy="253916"/>
            </a:xfrm>
            <a:prstGeom prst="rect">
              <a:avLst/>
            </a:prstGeom>
            <a:noFill/>
          </p:spPr>
          <p:txBody>
            <a:bodyPr wrap="none" rtlCol="0">
              <a:spAutoFit/>
            </a:bodyPr>
            <a:lstStyle/>
            <a:p>
              <a:pPr algn="ctr"/>
              <a:r>
                <a:rPr lang="id-ID" sz="2700" dirty="0">
                  <a:solidFill>
                    <a:schemeClr val="bg1">
                      <a:lumMod val="50000"/>
                    </a:schemeClr>
                  </a:solidFill>
                  <a:latin typeface="Calibri Light"/>
                </a:rPr>
                <a:t>Basic Performace</a:t>
              </a:r>
            </a:p>
          </p:txBody>
        </p:sp>
        <p:sp>
          <p:nvSpPr>
            <p:cNvPr id="41" name="TextBox 40"/>
            <p:cNvSpPr txBox="1"/>
            <p:nvPr/>
          </p:nvSpPr>
          <p:spPr>
            <a:xfrm>
              <a:off x="5808411" y="5153155"/>
              <a:ext cx="672153" cy="253916"/>
            </a:xfrm>
            <a:prstGeom prst="rect">
              <a:avLst/>
            </a:prstGeom>
            <a:noFill/>
          </p:spPr>
          <p:txBody>
            <a:bodyPr wrap="none" rtlCol="0">
              <a:spAutoFit/>
            </a:bodyPr>
            <a:lstStyle/>
            <a:p>
              <a:pPr algn="ctr"/>
              <a:r>
                <a:rPr lang="id-ID" sz="2700" dirty="0">
                  <a:solidFill>
                    <a:schemeClr val="bg1">
                      <a:lumMod val="65000"/>
                    </a:schemeClr>
                  </a:solidFill>
                  <a:latin typeface="Calibri Light"/>
                </a:rPr>
                <a:t>50 HTTP</a:t>
              </a:r>
            </a:p>
          </p:txBody>
        </p:sp>
        <p:sp>
          <p:nvSpPr>
            <p:cNvPr id="42" name="Rectangle 41"/>
            <p:cNvSpPr/>
            <p:nvPr/>
          </p:nvSpPr>
          <p:spPr>
            <a:xfrm>
              <a:off x="5292349" y="5695454"/>
              <a:ext cx="1704281" cy="415712"/>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43" name="TextBox 42"/>
            <p:cNvSpPr txBox="1"/>
            <p:nvPr/>
          </p:nvSpPr>
          <p:spPr>
            <a:xfrm>
              <a:off x="5889925" y="5742542"/>
              <a:ext cx="711471" cy="253916"/>
            </a:xfrm>
            <a:prstGeom prst="rect">
              <a:avLst/>
            </a:prstGeom>
            <a:noFill/>
          </p:spPr>
          <p:txBody>
            <a:bodyPr wrap="none" rtlCol="0">
              <a:spAutoFit/>
            </a:bodyPr>
            <a:lstStyle/>
            <a:p>
              <a:pPr algn="ctr"/>
              <a:r>
                <a:rPr lang="id-ID" sz="2700" dirty="0">
                  <a:solidFill>
                    <a:schemeClr val="bg1"/>
                  </a:solidFill>
                  <a:latin typeface="Calibri Light"/>
                </a:rPr>
                <a:t>Buy Now</a:t>
              </a:r>
            </a:p>
          </p:txBody>
        </p:sp>
        <p:sp>
          <p:nvSpPr>
            <p:cNvPr id="65" name="AutoShape 82"/>
            <p:cNvSpPr>
              <a:spLocks/>
            </p:cNvSpPr>
            <p:nvPr/>
          </p:nvSpPr>
          <p:spPr bwMode="auto">
            <a:xfrm>
              <a:off x="5374076" y="5810470"/>
              <a:ext cx="172639" cy="1726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bg1"/>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3" name="Rectangle 2"/>
            <p:cNvSpPr/>
            <p:nvPr/>
          </p:nvSpPr>
          <p:spPr>
            <a:xfrm>
              <a:off x="4615044" y="2248485"/>
              <a:ext cx="3058885" cy="4083102"/>
            </a:xfrm>
            <a:prstGeom prst="rect">
              <a:avLst/>
            </a:prstGeom>
            <a:no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grpSp>
        <p:nvGrpSpPr>
          <p:cNvPr id="69" name="Group 68"/>
          <p:cNvGrpSpPr/>
          <p:nvPr/>
        </p:nvGrpSpPr>
        <p:grpSpPr>
          <a:xfrm>
            <a:off x="15658980" y="3702257"/>
            <a:ext cx="6116177" cy="7367422"/>
            <a:chOff x="7842672" y="2433294"/>
            <a:chExt cx="3058885" cy="3683711"/>
          </a:xfrm>
        </p:grpSpPr>
        <p:sp>
          <p:nvSpPr>
            <p:cNvPr id="45" name="Rectangle 44"/>
            <p:cNvSpPr/>
            <p:nvPr/>
          </p:nvSpPr>
          <p:spPr>
            <a:xfrm>
              <a:off x="7842672" y="2453014"/>
              <a:ext cx="3058885" cy="3663991"/>
            </a:xfrm>
            <a:prstGeom prst="rect">
              <a:avLst/>
            </a:prstGeom>
            <a:solidFill>
              <a:schemeClr val="accent3">
                <a:lumMod val="20000"/>
                <a:lumOff val="80000"/>
              </a:schemeClr>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46" name="Rectangle 45"/>
            <p:cNvSpPr/>
            <p:nvPr/>
          </p:nvSpPr>
          <p:spPr>
            <a:xfrm>
              <a:off x="7842672" y="2781637"/>
              <a:ext cx="3058885" cy="130682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47" name="Rectangle 46"/>
            <p:cNvSpPr/>
            <p:nvPr/>
          </p:nvSpPr>
          <p:spPr>
            <a:xfrm>
              <a:off x="7842672" y="4088465"/>
              <a:ext cx="3058885" cy="348343"/>
            </a:xfrm>
            <a:prstGeom prst="rect">
              <a:avLst/>
            </a:prstGeom>
            <a:solidFill>
              <a:schemeClr val="accent3">
                <a:lumMod val="20000"/>
                <a:lumOff val="8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48" name="Rectangle 47"/>
            <p:cNvSpPr/>
            <p:nvPr/>
          </p:nvSpPr>
          <p:spPr>
            <a:xfrm>
              <a:off x="7842672"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49" name="Rectangle 48"/>
            <p:cNvSpPr/>
            <p:nvPr/>
          </p:nvSpPr>
          <p:spPr>
            <a:xfrm>
              <a:off x="7842672" y="4785150"/>
              <a:ext cx="3058885" cy="348343"/>
            </a:xfrm>
            <a:prstGeom prst="rect">
              <a:avLst/>
            </a:prstGeom>
            <a:solidFill>
              <a:schemeClr val="accent3">
                <a:lumMod val="20000"/>
                <a:lumOff val="8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50" name="Rectangle 49"/>
            <p:cNvSpPr/>
            <p:nvPr/>
          </p:nvSpPr>
          <p:spPr>
            <a:xfrm>
              <a:off x="7842672"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51" name="Rectangle 50"/>
            <p:cNvSpPr/>
            <p:nvPr/>
          </p:nvSpPr>
          <p:spPr>
            <a:xfrm>
              <a:off x="7842672"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52" name="Rectangle 51"/>
            <p:cNvSpPr/>
            <p:nvPr/>
          </p:nvSpPr>
          <p:spPr>
            <a:xfrm>
              <a:off x="7842672" y="2433294"/>
              <a:ext cx="3058885" cy="348343"/>
            </a:xfrm>
            <a:prstGeom prst="rect">
              <a:avLst/>
            </a:prstGeom>
            <a:solidFill>
              <a:schemeClr val="accent3">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53" name="TextBox 52"/>
            <p:cNvSpPr txBox="1"/>
            <p:nvPr/>
          </p:nvSpPr>
          <p:spPr>
            <a:xfrm>
              <a:off x="8823620" y="2453013"/>
              <a:ext cx="1096994" cy="269305"/>
            </a:xfrm>
            <a:prstGeom prst="rect">
              <a:avLst/>
            </a:prstGeom>
            <a:noFill/>
          </p:spPr>
          <p:txBody>
            <a:bodyPr wrap="none" rtlCol="0">
              <a:spAutoFit/>
            </a:bodyPr>
            <a:lstStyle/>
            <a:p>
              <a:pPr algn="ctr"/>
              <a:r>
                <a:rPr lang="id-ID" sz="2900" dirty="0">
                  <a:solidFill>
                    <a:schemeClr val="bg1"/>
                  </a:solidFill>
                  <a:latin typeface="Calibri Light"/>
                </a:rPr>
                <a:t>The Best Plan</a:t>
              </a:r>
            </a:p>
          </p:txBody>
        </p:sp>
        <p:sp>
          <p:nvSpPr>
            <p:cNvPr id="54" name="TextBox 53"/>
            <p:cNvSpPr txBox="1"/>
            <p:nvPr/>
          </p:nvSpPr>
          <p:spPr>
            <a:xfrm>
              <a:off x="8701804" y="2736272"/>
              <a:ext cx="1340620" cy="1031052"/>
            </a:xfrm>
            <a:prstGeom prst="rect">
              <a:avLst/>
            </a:prstGeom>
            <a:noFill/>
          </p:spPr>
          <p:txBody>
            <a:bodyPr wrap="none" rtlCol="0">
              <a:spAutoFit/>
            </a:bodyPr>
            <a:lstStyle/>
            <a:p>
              <a:pPr algn="ctr"/>
              <a:r>
                <a:rPr lang="id-ID" sz="12800" b="1" dirty="0" smtClean="0">
                  <a:solidFill>
                    <a:schemeClr val="bg1"/>
                  </a:solidFill>
                  <a:latin typeface="Calibri Light"/>
                </a:rPr>
                <a:t>900</a:t>
              </a:r>
              <a:endParaRPr lang="id-ID" sz="12800" b="1" dirty="0">
                <a:solidFill>
                  <a:schemeClr val="bg1"/>
                </a:solidFill>
                <a:latin typeface="Calibri Light"/>
              </a:endParaRPr>
            </a:p>
          </p:txBody>
        </p:sp>
        <p:sp>
          <p:nvSpPr>
            <p:cNvPr id="55" name="TextBox 54"/>
            <p:cNvSpPr txBox="1"/>
            <p:nvPr/>
          </p:nvSpPr>
          <p:spPr>
            <a:xfrm>
              <a:off x="8378220" y="3080650"/>
              <a:ext cx="319905" cy="584776"/>
            </a:xfrm>
            <a:prstGeom prst="rect">
              <a:avLst/>
            </a:prstGeom>
            <a:noFill/>
          </p:spPr>
          <p:txBody>
            <a:bodyPr wrap="none" rtlCol="0">
              <a:spAutoFit/>
            </a:bodyPr>
            <a:lstStyle/>
            <a:p>
              <a:pPr algn="ctr"/>
              <a:r>
                <a:rPr lang="id-ID" sz="7000" b="1" dirty="0">
                  <a:solidFill>
                    <a:schemeClr val="bg1"/>
                  </a:solidFill>
                  <a:latin typeface="Calibri Light"/>
                </a:rPr>
                <a:t>$</a:t>
              </a:r>
            </a:p>
          </p:txBody>
        </p:sp>
        <p:sp>
          <p:nvSpPr>
            <p:cNvPr id="56" name="TextBox 55"/>
            <p:cNvSpPr txBox="1"/>
            <p:nvPr/>
          </p:nvSpPr>
          <p:spPr>
            <a:xfrm>
              <a:off x="8953743" y="3621597"/>
              <a:ext cx="836745" cy="292388"/>
            </a:xfrm>
            <a:prstGeom prst="rect">
              <a:avLst/>
            </a:prstGeom>
            <a:noFill/>
          </p:spPr>
          <p:txBody>
            <a:bodyPr wrap="none" rtlCol="0">
              <a:spAutoFit/>
            </a:bodyPr>
            <a:lstStyle/>
            <a:p>
              <a:pPr algn="ctr"/>
              <a:r>
                <a:rPr lang="id-ID" sz="3200" i="1" dirty="0">
                  <a:solidFill>
                    <a:schemeClr val="bg1"/>
                  </a:solidFill>
                  <a:latin typeface="Calibri Light"/>
                </a:rPr>
                <a:t>per year</a:t>
              </a:r>
            </a:p>
          </p:txBody>
        </p:sp>
        <p:sp>
          <p:nvSpPr>
            <p:cNvPr id="57" name="TextBox 56"/>
            <p:cNvSpPr txBox="1"/>
            <p:nvPr/>
          </p:nvSpPr>
          <p:spPr>
            <a:xfrm>
              <a:off x="8937874" y="4088463"/>
              <a:ext cx="868491" cy="253916"/>
            </a:xfrm>
            <a:prstGeom prst="rect">
              <a:avLst/>
            </a:prstGeom>
            <a:noFill/>
          </p:spPr>
          <p:txBody>
            <a:bodyPr wrap="none" rtlCol="0">
              <a:spAutoFit/>
            </a:bodyPr>
            <a:lstStyle/>
            <a:p>
              <a:pPr algn="ctr"/>
              <a:r>
                <a:rPr lang="id-ID" sz="2700" dirty="0">
                  <a:solidFill>
                    <a:schemeClr val="bg1">
                      <a:lumMod val="50000"/>
                    </a:schemeClr>
                  </a:solidFill>
                  <a:latin typeface="Calibri Light"/>
                </a:rPr>
                <a:t>3000 Users</a:t>
              </a:r>
            </a:p>
          </p:txBody>
        </p:sp>
        <p:sp>
          <p:nvSpPr>
            <p:cNvPr id="58" name="TextBox 57"/>
            <p:cNvSpPr txBox="1"/>
            <p:nvPr/>
          </p:nvSpPr>
          <p:spPr>
            <a:xfrm>
              <a:off x="8647555" y="4446595"/>
              <a:ext cx="1449132" cy="253916"/>
            </a:xfrm>
            <a:prstGeom prst="rect">
              <a:avLst/>
            </a:prstGeom>
            <a:noFill/>
          </p:spPr>
          <p:txBody>
            <a:bodyPr wrap="none" rtlCol="0">
              <a:spAutoFit/>
            </a:bodyPr>
            <a:lstStyle/>
            <a:p>
              <a:pPr algn="ctr"/>
              <a:r>
                <a:rPr lang="id-ID" sz="2700" dirty="0">
                  <a:solidFill>
                    <a:schemeClr val="bg1">
                      <a:lumMod val="65000"/>
                    </a:schemeClr>
                  </a:solidFill>
                  <a:latin typeface="Calibri Light"/>
                </a:rPr>
                <a:t>200 Email Accounts</a:t>
              </a:r>
            </a:p>
          </p:txBody>
        </p:sp>
        <p:sp>
          <p:nvSpPr>
            <p:cNvPr id="59" name="TextBox 58"/>
            <p:cNvSpPr txBox="1"/>
            <p:nvPr/>
          </p:nvSpPr>
          <p:spPr>
            <a:xfrm>
              <a:off x="8727582" y="4806582"/>
              <a:ext cx="1289069" cy="253916"/>
            </a:xfrm>
            <a:prstGeom prst="rect">
              <a:avLst/>
            </a:prstGeom>
            <a:noFill/>
          </p:spPr>
          <p:txBody>
            <a:bodyPr wrap="none" rtlCol="0">
              <a:spAutoFit/>
            </a:bodyPr>
            <a:lstStyle/>
            <a:p>
              <a:pPr algn="ctr"/>
              <a:r>
                <a:rPr lang="id-ID" sz="2700" dirty="0">
                  <a:solidFill>
                    <a:schemeClr val="bg1">
                      <a:lumMod val="50000"/>
                    </a:schemeClr>
                  </a:solidFill>
                  <a:latin typeface="Calibri Light"/>
                </a:rPr>
                <a:t>Basic Performace</a:t>
              </a:r>
            </a:p>
          </p:txBody>
        </p:sp>
        <p:sp>
          <p:nvSpPr>
            <p:cNvPr id="60" name="TextBox 59"/>
            <p:cNvSpPr txBox="1"/>
            <p:nvPr/>
          </p:nvSpPr>
          <p:spPr>
            <a:xfrm>
              <a:off x="9036039" y="5153155"/>
              <a:ext cx="672153" cy="253916"/>
            </a:xfrm>
            <a:prstGeom prst="rect">
              <a:avLst/>
            </a:prstGeom>
            <a:noFill/>
          </p:spPr>
          <p:txBody>
            <a:bodyPr wrap="none" rtlCol="0">
              <a:spAutoFit/>
            </a:bodyPr>
            <a:lstStyle/>
            <a:p>
              <a:pPr algn="ctr"/>
              <a:r>
                <a:rPr lang="id-ID" sz="2700" dirty="0">
                  <a:solidFill>
                    <a:schemeClr val="bg1">
                      <a:lumMod val="65000"/>
                    </a:schemeClr>
                  </a:solidFill>
                  <a:latin typeface="Calibri Light"/>
                </a:rPr>
                <a:t>50 HTTP</a:t>
              </a:r>
            </a:p>
          </p:txBody>
        </p:sp>
        <p:sp>
          <p:nvSpPr>
            <p:cNvPr id="61" name="Rectangle 60"/>
            <p:cNvSpPr/>
            <p:nvPr/>
          </p:nvSpPr>
          <p:spPr>
            <a:xfrm>
              <a:off x="8519977" y="5576871"/>
              <a:ext cx="1704281" cy="415712"/>
            </a:xfrm>
            <a:prstGeom prst="rect">
              <a:avLst/>
            </a:prstGeom>
            <a:solidFill>
              <a:schemeClr val="accent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dirty="0">
                <a:latin typeface="Calibri Light"/>
              </a:endParaRPr>
            </a:p>
          </p:txBody>
        </p:sp>
        <p:sp>
          <p:nvSpPr>
            <p:cNvPr id="62" name="TextBox 61"/>
            <p:cNvSpPr txBox="1"/>
            <p:nvPr/>
          </p:nvSpPr>
          <p:spPr>
            <a:xfrm>
              <a:off x="9117552" y="5623959"/>
              <a:ext cx="711471" cy="253916"/>
            </a:xfrm>
            <a:prstGeom prst="rect">
              <a:avLst/>
            </a:prstGeom>
            <a:noFill/>
          </p:spPr>
          <p:txBody>
            <a:bodyPr wrap="none" rtlCol="0">
              <a:spAutoFit/>
            </a:bodyPr>
            <a:lstStyle/>
            <a:p>
              <a:pPr algn="ctr"/>
              <a:r>
                <a:rPr lang="id-ID" sz="2700" dirty="0">
                  <a:solidFill>
                    <a:schemeClr val="bg1"/>
                  </a:solidFill>
                  <a:latin typeface="Calibri Light"/>
                </a:rPr>
                <a:t>Buy Now</a:t>
              </a:r>
            </a:p>
          </p:txBody>
        </p:sp>
        <p:sp>
          <p:nvSpPr>
            <p:cNvPr id="63" name="Freeform 13"/>
            <p:cNvSpPr>
              <a:spLocks noEditPoints="1"/>
            </p:cNvSpPr>
            <p:nvPr/>
          </p:nvSpPr>
          <p:spPr bwMode="auto">
            <a:xfrm>
              <a:off x="8612087" y="5703868"/>
              <a:ext cx="209248" cy="205055"/>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5 h 204"/>
                <a:gd name="T34" fmla="*/ 34 w 208"/>
                <a:gd name="T35" fmla="*/ 138 h 204"/>
                <a:gd name="T36" fmla="*/ 22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0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5"/>
                    <a:pt x="28" y="125"/>
                  </a:cubicBezTo>
                  <a:cubicBezTo>
                    <a:pt x="34" y="138"/>
                    <a:pt x="34" y="138"/>
                    <a:pt x="34" y="138"/>
                  </a:cubicBezTo>
                  <a:cubicBezTo>
                    <a:pt x="34" y="138"/>
                    <a:pt x="21" y="166"/>
                    <a:pt x="22" y="167"/>
                  </a:cubicBezTo>
                  <a:cubicBezTo>
                    <a:pt x="39" y="182"/>
                    <a:pt x="39" y="182"/>
                    <a:pt x="39" y="182"/>
                  </a:cubicBezTo>
                  <a:cubicBezTo>
                    <a:pt x="40" y="183"/>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moveTo>
                    <a:pt x="137" y="102"/>
                  </a:moveTo>
                  <a:cubicBezTo>
                    <a:pt x="137" y="120"/>
                    <a:pt x="122" y="135"/>
                    <a:pt x="104" y="135"/>
                  </a:cubicBezTo>
                  <a:cubicBezTo>
                    <a:pt x="85" y="135"/>
                    <a:pt x="70" y="120"/>
                    <a:pt x="70" y="102"/>
                  </a:cubicBezTo>
                  <a:cubicBezTo>
                    <a:pt x="70" y="84"/>
                    <a:pt x="85" y="69"/>
                    <a:pt x="104" y="69"/>
                  </a:cubicBezTo>
                  <a:cubicBezTo>
                    <a:pt x="122" y="69"/>
                    <a:pt x="137" y="84"/>
                    <a:pt x="137" y="102"/>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4800" dirty="0">
                <a:latin typeface="Calibri Light"/>
              </a:endParaRPr>
            </a:p>
          </p:txBody>
        </p:sp>
        <p:sp>
          <p:nvSpPr>
            <p:cNvPr id="66" name="Rectangle 65"/>
            <p:cNvSpPr/>
            <p:nvPr/>
          </p:nvSpPr>
          <p:spPr>
            <a:xfrm>
              <a:off x="7842672" y="2433294"/>
              <a:ext cx="3058885" cy="3677872"/>
            </a:xfrm>
            <a:prstGeom prst="rect">
              <a:avLst/>
            </a:prstGeom>
            <a:no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grpSp>
        <p:nvGrpSpPr>
          <p:cNvPr id="70" name="Group 69"/>
          <p:cNvGrpSpPr/>
          <p:nvPr/>
        </p:nvGrpSpPr>
        <p:grpSpPr>
          <a:xfrm>
            <a:off x="1739573" y="488028"/>
            <a:ext cx="20937538" cy="2200624"/>
            <a:chOff x="1739573" y="511491"/>
            <a:chExt cx="20937538" cy="2200624"/>
          </a:xfrm>
        </p:grpSpPr>
        <p:sp>
          <p:nvSpPr>
            <p:cNvPr id="71" name="TextBox 70"/>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PRICES TABLE 3</a:t>
              </a:r>
              <a:endParaRPr lang="id-ID" sz="8800" b="1" dirty="0">
                <a:solidFill>
                  <a:schemeClr val="tx2"/>
                </a:solidFill>
                <a:latin typeface="Lato Regular"/>
                <a:cs typeface="Lato Regular"/>
              </a:endParaRPr>
            </a:p>
          </p:txBody>
        </p:sp>
        <p:grpSp>
          <p:nvGrpSpPr>
            <p:cNvPr id="72" name="Group 71"/>
            <p:cNvGrpSpPr/>
            <p:nvPr/>
          </p:nvGrpSpPr>
          <p:grpSpPr>
            <a:xfrm>
              <a:off x="10842089" y="1977406"/>
              <a:ext cx="2738812" cy="73151"/>
              <a:chOff x="1775295" y="2020905"/>
              <a:chExt cx="3631535" cy="45719"/>
            </a:xfrm>
          </p:grpSpPr>
          <p:sp>
            <p:nvSpPr>
              <p:cNvPr id="74" name="Rectangle 7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5" name="Rectangle 7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6" name="Rectangle 75"/>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7" name="Rectangle 76"/>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8" name="Rectangle 77"/>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9" name="Rectangle 78"/>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73" name="TextBox 7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3876644222"/>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anim calcmode="lin" valueType="num">
                                      <p:cBhvr>
                                        <p:cTn id="8" dur="500" fill="hold"/>
                                        <p:tgtEl>
                                          <p:spTgt spid="70"/>
                                        </p:tgtEl>
                                        <p:attrNameLst>
                                          <p:attrName>ppt_x</p:attrName>
                                        </p:attrNameLst>
                                      </p:cBhvr>
                                      <p:tavLst>
                                        <p:tav tm="0">
                                          <p:val>
                                            <p:strVal val="#ppt_x"/>
                                          </p:val>
                                        </p:tav>
                                        <p:tav tm="100000">
                                          <p:val>
                                            <p:strVal val="#ppt_x"/>
                                          </p:val>
                                        </p:tav>
                                      </p:tavLst>
                                    </p:anim>
                                    <p:anim calcmode="lin" valueType="num">
                                      <p:cBhvr>
                                        <p:cTn id="9" dur="500" fill="hold"/>
                                        <p:tgtEl>
                                          <p:spTgt spid="7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2" presetClass="entr" presetSubtype="4" fill="hold" nodeType="afterEffect">
                                  <p:stCondLst>
                                    <p:cond delay="0"/>
                                  </p:stCondLst>
                                  <p:childTnLst>
                                    <p:set>
                                      <p:cBhvr>
                                        <p:cTn id="12" dur="1" fill="hold">
                                          <p:stCondLst>
                                            <p:cond delay="0"/>
                                          </p:stCondLst>
                                        </p:cTn>
                                        <p:tgtEl>
                                          <p:spTgt spid="67"/>
                                        </p:tgtEl>
                                        <p:attrNameLst>
                                          <p:attrName>style.visibility</p:attrName>
                                        </p:attrNameLst>
                                      </p:cBhvr>
                                      <p:to>
                                        <p:strVal val="visible"/>
                                      </p:to>
                                    </p:set>
                                    <p:anim calcmode="lin" valueType="num">
                                      <p:cBhvr additive="base">
                                        <p:cTn id="13" dur="500"/>
                                        <p:tgtEl>
                                          <p:spTgt spid="67"/>
                                        </p:tgtEl>
                                        <p:attrNameLst>
                                          <p:attrName>ppt_y</p:attrName>
                                        </p:attrNameLst>
                                      </p:cBhvr>
                                      <p:tavLst>
                                        <p:tav tm="0">
                                          <p:val>
                                            <p:strVal val="#ppt_y+#ppt_h*1.125000"/>
                                          </p:val>
                                        </p:tav>
                                        <p:tav tm="100000">
                                          <p:val>
                                            <p:strVal val="#ppt_y"/>
                                          </p:val>
                                        </p:tav>
                                      </p:tavLst>
                                    </p:anim>
                                    <p:animEffect transition="in" filter="wipe(up)">
                                      <p:cBhvr>
                                        <p:cTn id="14" dur="500"/>
                                        <p:tgtEl>
                                          <p:spTgt spid="67"/>
                                        </p:tgtEl>
                                      </p:cBhvr>
                                    </p:animEffect>
                                  </p:childTnLst>
                                </p:cTn>
                              </p:par>
                            </p:childTnLst>
                          </p:cTn>
                        </p:par>
                        <p:par>
                          <p:cTn id="15" fill="hold">
                            <p:stCondLst>
                              <p:cond delay="1000"/>
                            </p:stCondLst>
                            <p:childTnLst>
                              <p:par>
                                <p:cTn id="16" presetID="12" presetClass="entr" presetSubtype="2" fill="hold" nodeType="afterEffect">
                                  <p:stCondLst>
                                    <p:cond delay="0"/>
                                  </p:stCondLst>
                                  <p:childTnLst>
                                    <p:set>
                                      <p:cBhvr>
                                        <p:cTn id="17" dur="1" fill="hold">
                                          <p:stCondLst>
                                            <p:cond delay="0"/>
                                          </p:stCondLst>
                                        </p:cTn>
                                        <p:tgtEl>
                                          <p:spTgt spid="68"/>
                                        </p:tgtEl>
                                        <p:attrNameLst>
                                          <p:attrName>style.visibility</p:attrName>
                                        </p:attrNameLst>
                                      </p:cBhvr>
                                      <p:to>
                                        <p:strVal val="visible"/>
                                      </p:to>
                                    </p:set>
                                    <p:anim calcmode="lin" valueType="num">
                                      <p:cBhvr additive="base">
                                        <p:cTn id="18" dur="500"/>
                                        <p:tgtEl>
                                          <p:spTgt spid="68"/>
                                        </p:tgtEl>
                                        <p:attrNameLst>
                                          <p:attrName>ppt_x</p:attrName>
                                        </p:attrNameLst>
                                      </p:cBhvr>
                                      <p:tavLst>
                                        <p:tav tm="0">
                                          <p:val>
                                            <p:strVal val="#ppt_x+#ppt_w*1.125000"/>
                                          </p:val>
                                        </p:tav>
                                        <p:tav tm="100000">
                                          <p:val>
                                            <p:strVal val="#ppt_x"/>
                                          </p:val>
                                        </p:tav>
                                      </p:tavLst>
                                    </p:anim>
                                    <p:animEffect transition="in" filter="wipe(left)">
                                      <p:cBhvr>
                                        <p:cTn id="19" dur="500"/>
                                        <p:tgtEl>
                                          <p:spTgt spid="68"/>
                                        </p:tgtEl>
                                      </p:cBhvr>
                                    </p:animEffect>
                                  </p:childTnLst>
                                </p:cTn>
                              </p:par>
                            </p:childTnLst>
                          </p:cTn>
                        </p:par>
                        <p:par>
                          <p:cTn id="20" fill="hold">
                            <p:stCondLst>
                              <p:cond delay="1500"/>
                            </p:stCondLst>
                            <p:childTnLst>
                              <p:par>
                                <p:cTn id="21" presetID="12" presetClass="entr" presetSubtype="4" fill="hold" nodeType="afterEffect">
                                  <p:stCondLst>
                                    <p:cond delay="0"/>
                                  </p:stCondLst>
                                  <p:childTnLst>
                                    <p:set>
                                      <p:cBhvr>
                                        <p:cTn id="22" dur="1" fill="hold">
                                          <p:stCondLst>
                                            <p:cond delay="0"/>
                                          </p:stCondLst>
                                        </p:cTn>
                                        <p:tgtEl>
                                          <p:spTgt spid="69"/>
                                        </p:tgtEl>
                                        <p:attrNameLst>
                                          <p:attrName>style.visibility</p:attrName>
                                        </p:attrNameLst>
                                      </p:cBhvr>
                                      <p:to>
                                        <p:strVal val="visible"/>
                                      </p:to>
                                    </p:set>
                                    <p:anim calcmode="lin" valueType="num">
                                      <p:cBhvr additive="base">
                                        <p:cTn id="23" dur="500"/>
                                        <p:tgtEl>
                                          <p:spTgt spid="69"/>
                                        </p:tgtEl>
                                        <p:attrNameLst>
                                          <p:attrName>ppt_y</p:attrName>
                                        </p:attrNameLst>
                                      </p:cBhvr>
                                      <p:tavLst>
                                        <p:tav tm="0">
                                          <p:val>
                                            <p:strVal val="#ppt_y+#ppt_h*1.125000"/>
                                          </p:val>
                                        </p:tav>
                                        <p:tav tm="100000">
                                          <p:val>
                                            <p:strVal val="#ppt_y"/>
                                          </p:val>
                                        </p:tav>
                                      </p:tavLst>
                                    </p:anim>
                                    <p:animEffect transition="in" filter="wipe(up)">
                                      <p:cBhvr>
                                        <p:cTn id="24"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7351916"/>
            <a:ext cx="24377650" cy="116440"/>
          </a:xfrm>
          <a:prstGeom prst="rect">
            <a:avLst/>
          </a:prstGeom>
          <a:solidFill>
            <a:schemeClr val="bg1">
              <a:lumMod val="85000"/>
            </a:schemeClr>
          </a:solidFill>
          <a:ln>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 name="Oval 5"/>
          <p:cNvSpPr>
            <a:spLocks noChangeAspect="1"/>
          </p:cNvSpPr>
          <p:nvPr/>
        </p:nvSpPr>
        <p:spPr>
          <a:xfrm>
            <a:off x="1571225" y="7232851"/>
            <a:ext cx="352735" cy="352827"/>
          </a:xfrm>
          <a:prstGeom prst="ellipse">
            <a:avLst/>
          </a:prstGeom>
          <a:solidFill>
            <a:srgbClr val="FFFFFF"/>
          </a:solidFill>
          <a:ln w="38100" cmpd="sng">
            <a:solidFill>
              <a:srgbClr val="DBDBDB"/>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 name="Subtitle 2"/>
          <p:cNvSpPr txBox="1">
            <a:spLocks/>
          </p:cNvSpPr>
          <p:nvPr/>
        </p:nvSpPr>
        <p:spPr>
          <a:xfrm>
            <a:off x="2448897" y="3835724"/>
            <a:ext cx="3634331" cy="30367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2700" b="1" dirty="0">
                <a:latin typeface="Lato Regular"/>
                <a:cs typeface="Lato Regular"/>
              </a:rPr>
              <a:t>2009: OUR BEGINNING:</a:t>
            </a:r>
          </a:p>
          <a:p>
            <a:pPr marL="0" indent="0">
              <a:lnSpc>
                <a:spcPct val="120000"/>
              </a:lnSpc>
              <a:buNone/>
            </a:pPr>
            <a:r>
              <a:rPr lang="en-US" sz="2100" dirty="0" err="1">
                <a:latin typeface="Calibri Light"/>
                <a:cs typeface="Calibri Light"/>
              </a:rPr>
              <a:t>Lorem</a:t>
            </a:r>
            <a:r>
              <a:rPr lang="en-US" sz="2100" dirty="0">
                <a:latin typeface="Calibri Light"/>
                <a:cs typeface="Calibri Light"/>
              </a:rPr>
              <a:t> </a:t>
            </a:r>
            <a:r>
              <a:rPr lang="en-US" sz="2100" dirty="0" err="1">
                <a:latin typeface="Calibri Light"/>
                <a:cs typeface="Calibri Light"/>
              </a:rPr>
              <a:t>ipsum</a:t>
            </a:r>
            <a:r>
              <a:rPr lang="en-US" sz="2100" dirty="0">
                <a:latin typeface="Calibri Light"/>
                <a:cs typeface="Calibri Light"/>
              </a:rPr>
              <a:t> dolor sit </a:t>
            </a:r>
            <a:r>
              <a:rPr lang="en-US" sz="2100" dirty="0" err="1">
                <a:latin typeface="Calibri Light"/>
                <a:cs typeface="Calibri Light"/>
              </a:rPr>
              <a:t>amet</a:t>
            </a:r>
            <a:r>
              <a:rPr lang="en-US" sz="2100" dirty="0">
                <a:latin typeface="Calibri Light"/>
                <a:cs typeface="Calibri Light"/>
              </a:rPr>
              <a:t>, </a:t>
            </a:r>
            <a:r>
              <a:rPr lang="en-US" sz="2100" dirty="0" err="1">
                <a:latin typeface="Calibri Light"/>
                <a:cs typeface="Calibri Light"/>
              </a:rPr>
              <a:t>consectetur</a:t>
            </a:r>
            <a:r>
              <a:rPr lang="en-US" sz="2100" dirty="0">
                <a:latin typeface="Calibri Light"/>
                <a:cs typeface="Calibri Light"/>
              </a:rPr>
              <a:t> </a:t>
            </a:r>
            <a:r>
              <a:rPr lang="en-US" sz="2100" dirty="0" err="1">
                <a:latin typeface="Calibri Light"/>
                <a:cs typeface="Calibri Light"/>
              </a:rPr>
              <a:t>adipiscing</a:t>
            </a:r>
            <a:r>
              <a:rPr lang="en-US" sz="2100" dirty="0">
                <a:latin typeface="Calibri Light"/>
                <a:cs typeface="Calibri Light"/>
              </a:rPr>
              <a:t> </a:t>
            </a:r>
            <a:r>
              <a:rPr lang="en-US" sz="2100" dirty="0" err="1">
                <a:latin typeface="Calibri Light"/>
                <a:cs typeface="Calibri Light"/>
              </a:rPr>
              <a:t>elit</a:t>
            </a:r>
            <a:r>
              <a:rPr lang="en-US" sz="2100" dirty="0">
                <a:latin typeface="Calibri Light"/>
                <a:cs typeface="Calibri Light"/>
              </a:rPr>
              <a:t>. In in </a:t>
            </a:r>
            <a:r>
              <a:rPr lang="en-US" sz="2100" dirty="0" err="1">
                <a:latin typeface="Calibri Light"/>
                <a:cs typeface="Calibri Light"/>
              </a:rPr>
              <a:t>tortor</a:t>
            </a:r>
            <a:r>
              <a:rPr lang="en-US" sz="2100" dirty="0">
                <a:latin typeface="Calibri Light"/>
                <a:cs typeface="Calibri Light"/>
              </a:rPr>
              <a:t> in </a:t>
            </a:r>
            <a:r>
              <a:rPr lang="en-US" sz="2100" dirty="0" err="1">
                <a:latin typeface="Calibri Light"/>
                <a:cs typeface="Calibri Light"/>
              </a:rPr>
              <a:t>urna</a:t>
            </a:r>
            <a:r>
              <a:rPr lang="en-US" sz="2100" dirty="0">
                <a:latin typeface="Calibri Light"/>
                <a:cs typeface="Calibri Light"/>
              </a:rPr>
              <a:t> </a:t>
            </a:r>
            <a:r>
              <a:rPr lang="en-US" sz="2100" dirty="0" err="1">
                <a:latin typeface="Calibri Light"/>
                <a:cs typeface="Calibri Light"/>
              </a:rPr>
              <a:t>pulvinar</a:t>
            </a:r>
            <a:r>
              <a:rPr lang="en-US" sz="2100" dirty="0">
                <a:latin typeface="Calibri Light"/>
                <a:cs typeface="Calibri Light"/>
              </a:rPr>
              <a:t> </a:t>
            </a:r>
            <a:r>
              <a:rPr lang="en-US" sz="2100" dirty="0" err="1">
                <a:latin typeface="Calibri Light"/>
                <a:cs typeface="Calibri Light"/>
              </a:rPr>
              <a:t>blandit</a:t>
            </a:r>
            <a:r>
              <a:rPr lang="en-US" sz="2100" dirty="0">
                <a:latin typeface="Calibri Light"/>
                <a:cs typeface="Calibri Light"/>
              </a:rPr>
              <a:t>.</a:t>
            </a:r>
          </a:p>
        </p:txBody>
      </p:sp>
      <p:sp>
        <p:nvSpPr>
          <p:cNvPr id="9" name="Oval 8"/>
          <p:cNvSpPr>
            <a:spLocks noChangeAspect="1"/>
          </p:cNvSpPr>
          <p:nvPr/>
        </p:nvSpPr>
        <p:spPr>
          <a:xfrm>
            <a:off x="7423373" y="7200595"/>
            <a:ext cx="352735" cy="352827"/>
          </a:xfrm>
          <a:prstGeom prst="ellipse">
            <a:avLst/>
          </a:prstGeom>
          <a:solidFill>
            <a:srgbClr val="FFFFFF"/>
          </a:solidFill>
          <a:ln w="38100" cmpd="sng">
            <a:solidFill>
              <a:srgbClr val="DBDBDB"/>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0" name="Subtitle 2"/>
          <p:cNvSpPr txBox="1">
            <a:spLocks/>
          </p:cNvSpPr>
          <p:nvPr/>
        </p:nvSpPr>
        <p:spPr>
          <a:xfrm>
            <a:off x="8267156" y="7755023"/>
            <a:ext cx="3656648" cy="30367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2700" b="1" dirty="0">
                <a:latin typeface="Lato Regular"/>
                <a:cs typeface="Lato Regular"/>
              </a:rPr>
              <a:t>2010: OUR FIRST CONFERENCE</a:t>
            </a:r>
          </a:p>
          <a:p>
            <a:pPr marL="0" indent="0">
              <a:lnSpc>
                <a:spcPct val="120000"/>
              </a:lnSpc>
              <a:buNone/>
            </a:pPr>
            <a:r>
              <a:rPr lang="en-US" sz="2100" dirty="0" err="1">
                <a:latin typeface="Calibri Light"/>
                <a:cs typeface="Calibri Light"/>
              </a:rPr>
              <a:t>Lorem</a:t>
            </a:r>
            <a:r>
              <a:rPr lang="en-US" sz="2100" dirty="0">
                <a:latin typeface="Calibri Light"/>
                <a:cs typeface="Calibri Light"/>
              </a:rPr>
              <a:t> </a:t>
            </a:r>
            <a:r>
              <a:rPr lang="en-US" sz="2100" dirty="0" err="1">
                <a:latin typeface="Calibri Light"/>
                <a:cs typeface="Calibri Light"/>
              </a:rPr>
              <a:t>ipsum</a:t>
            </a:r>
            <a:r>
              <a:rPr lang="en-US" sz="2100" dirty="0">
                <a:latin typeface="Calibri Light"/>
                <a:cs typeface="Calibri Light"/>
              </a:rPr>
              <a:t> dolor sit </a:t>
            </a:r>
            <a:r>
              <a:rPr lang="en-US" sz="2100" dirty="0" err="1">
                <a:latin typeface="Calibri Light"/>
                <a:cs typeface="Calibri Light"/>
              </a:rPr>
              <a:t>amet</a:t>
            </a:r>
            <a:r>
              <a:rPr lang="en-US" sz="2100" dirty="0">
                <a:latin typeface="Calibri Light"/>
                <a:cs typeface="Calibri Light"/>
              </a:rPr>
              <a:t>, </a:t>
            </a:r>
            <a:r>
              <a:rPr lang="en-US" sz="2100" dirty="0" err="1">
                <a:latin typeface="Calibri Light"/>
                <a:cs typeface="Calibri Light"/>
              </a:rPr>
              <a:t>consectetur</a:t>
            </a:r>
            <a:r>
              <a:rPr lang="en-US" sz="2100" dirty="0">
                <a:latin typeface="Calibri Light"/>
                <a:cs typeface="Calibri Light"/>
              </a:rPr>
              <a:t> </a:t>
            </a:r>
            <a:r>
              <a:rPr lang="en-US" sz="2100" dirty="0" err="1">
                <a:latin typeface="Calibri Light"/>
                <a:cs typeface="Calibri Light"/>
              </a:rPr>
              <a:t>adipiscing</a:t>
            </a:r>
            <a:r>
              <a:rPr lang="en-US" sz="2100" dirty="0">
                <a:latin typeface="Calibri Light"/>
                <a:cs typeface="Calibri Light"/>
              </a:rPr>
              <a:t> </a:t>
            </a:r>
            <a:r>
              <a:rPr lang="en-US" sz="2100" dirty="0" err="1">
                <a:latin typeface="Calibri Light"/>
                <a:cs typeface="Calibri Light"/>
              </a:rPr>
              <a:t>elit</a:t>
            </a:r>
            <a:r>
              <a:rPr lang="en-US" sz="2100" dirty="0">
                <a:latin typeface="Calibri Light"/>
                <a:cs typeface="Calibri Light"/>
              </a:rPr>
              <a:t>. In in </a:t>
            </a:r>
            <a:r>
              <a:rPr lang="en-US" sz="2100" dirty="0" err="1">
                <a:latin typeface="Calibri Light"/>
                <a:cs typeface="Calibri Light"/>
              </a:rPr>
              <a:t>tortor</a:t>
            </a:r>
            <a:r>
              <a:rPr lang="en-US" sz="2100" dirty="0">
                <a:latin typeface="Calibri Light"/>
                <a:cs typeface="Calibri Light"/>
              </a:rPr>
              <a:t> in </a:t>
            </a:r>
            <a:r>
              <a:rPr lang="en-US" sz="2100" dirty="0" err="1">
                <a:latin typeface="Calibri Light"/>
                <a:cs typeface="Calibri Light"/>
              </a:rPr>
              <a:t>urna</a:t>
            </a:r>
            <a:r>
              <a:rPr lang="en-US" sz="2100" dirty="0">
                <a:latin typeface="Calibri Light"/>
                <a:cs typeface="Calibri Light"/>
              </a:rPr>
              <a:t> </a:t>
            </a:r>
            <a:r>
              <a:rPr lang="en-US" sz="2100" dirty="0" err="1">
                <a:latin typeface="Calibri Light"/>
                <a:cs typeface="Calibri Light"/>
              </a:rPr>
              <a:t>pulvinar</a:t>
            </a:r>
            <a:r>
              <a:rPr lang="en-US" sz="2100" dirty="0">
                <a:latin typeface="Calibri Light"/>
                <a:cs typeface="Calibri Light"/>
              </a:rPr>
              <a:t> </a:t>
            </a:r>
            <a:r>
              <a:rPr lang="en-US" sz="2100" dirty="0" err="1">
                <a:latin typeface="Calibri Light"/>
                <a:cs typeface="Calibri Light"/>
              </a:rPr>
              <a:t>blandit</a:t>
            </a:r>
            <a:r>
              <a:rPr lang="en-US" sz="2100" dirty="0">
                <a:latin typeface="Calibri Light"/>
                <a:cs typeface="Calibri Light"/>
              </a:rPr>
              <a:t>.</a:t>
            </a:r>
          </a:p>
        </p:txBody>
      </p:sp>
      <p:grpSp>
        <p:nvGrpSpPr>
          <p:cNvPr id="30" name="Group 29"/>
          <p:cNvGrpSpPr/>
          <p:nvPr/>
        </p:nvGrpSpPr>
        <p:grpSpPr>
          <a:xfrm>
            <a:off x="7099493" y="7837629"/>
            <a:ext cx="1042643" cy="1543952"/>
            <a:chOff x="2766253" y="2939111"/>
            <a:chExt cx="391093" cy="578982"/>
          </a:xfrm>
        </p:grpSpPr>
        <p:sp>
          <p:nvSpPr>
            <p:cNvPr id="8" name="Freeform 14"/>
            <p:cNvSpPr>
              <a:spLocks noChangeArrowheads="1"/>
            </p:cNvSpPr>
            <p:nvPr/>
          </p:nvSpPr>
          <p:spPr bwMode="auto">
            <a:xfrm rot="10800000">
              <a:off x="2766253" y="2939111"/>
              <a:ext cx="391093" cy="578982"/>
            </a:xfrm>
            <a:custGeom>
              <a:avLst/>
              <a:gdLst>
                <a:gd name="T0" fmla="*/ 3375 w 3376"/>
                <a:gd name="T1" fmla="*/ 1688 h 5001"/>
                <a:gd name="T2" fmla="*/ 3375 w 3376"/>
                <a:gd name="T3" fmla="*/ 1688 h 5001"/>
                <a:gd name="T4" fmla="*/ 1688 w 3376"/>
                <a:gd name="T5" fmla="*/ 0 h 5001"/>
                <a:gd name="T6" fmla="*/ 0 w 3376"/>
                <a:gd name="T7" fmla="*/ 1688 h 5001"/>
                <a:gd name="T8" fmla="*/ 469 w 3376"/>
                <a:gd name="T9" fmla="*/ 2875 h 5001"/>
                <a:gd name="T10" fmla="*/ 469 w 3376"/>
                <a:gd name="T11" fmla="*/ 2875 h 5001"/>
                <a:gd name="T12" fmla="*/ 1657 w 3376"/>
                <a:gd name="T13" fmla="*/ 5000 h 5001"/>
                <a:gd name="T14" fmla="*/ 1657 w 3376"/>
                <a:gd name="T15" fmla="*/ 5000 h 5001"/>
                <a:gd name="T16" fmla="*/ 1719 w 3376"/>
                <a:gd name="T17" fmla="*/ 5000 h 5001"/>
                <a:gd name="T18" fmla="*/ 1750 w 3376"/>
                <a:gd name="T19" fmla="*/ 5000 h 5001"/>
                <a:gd name="T20" fmla="*/ 2907 w 3376"/>
                <a:gd name="T21" fmla="*/ 2875 h 5001"/>
                <a:gd name="T22" fmla="*/ 2907 w 3376"/>
                <a:gd name="T23" fmla="*/ 2875 h 5001"/>
                <a:gd name="T24" fmla="*/ 3375 w 3376"/>
                <a:gd name="T25" fmla="*/ 1688 h 5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6" h="5001">
                  <a:moveTo>
                    <a:pt x="3375" y="1688"/>
                  </a:moveTo>
                  <a:lnTo>
                    <a:pt x="3375" y="1688"/>
                  </a:lnTo>
                  <a:cubicBezTo>
                    <a:pt x="3375" y="751"/>
                    <a:pt x="2625" y="0"/>
                    <a:pt x="1688" y="0"/>
                  </a:cubicBezTo>
                  <a:cubicBezTo>
                    <a:pt x="750" y="0"/>
                    <a:pt x="0" y="751"/>
                    <a:pt x="0" y="1688"/>
                  </a:cubicBezTo>
                  <a:cubicBezTo>
                    <a:pt x="0" y="2157"/>
                    <a:pt x="188" y="2563"/>
                    <a:pt x="469" y="2875"/>
                  </a:cubicBezTo>
                  <a:lnTo>
                    <a:pt x="469" y="2875"/>
                  </a:lnTo>
                  <a:cubicBezTo>
                    <a:pt x="469" y="2875"/>
                    <a:pt x="1469" y="3844"/>
                    <a:pt x="1657" y="5000"/>
                  </a:cubicBezTo>
                  <a:lnTo>
                    <a:pt x="1657" y="5000"/>
                  </a:lnTo>
                  <a:cubicBezTo>
                    <a:pt x="1719" y="5000"/>
                    <a:pt x="1719" y="5000"/>
                    <a:pt x="1719" y="5000"/>
                  </a:cubicBezTo>
                  <a:cubicBezTo>
                    <a:pt x="1750" y="5000"/>
                    <a:pt x="1750" y="5000"/>
                    <a:pt x="1750" y="5000"/>
                  </a:cubicBezTo>
                  <a:cubicBezTo>
                    <a:pt x="1938" y="3844"/>
                    <a:pt x="2907" y="2875"/>
                    <a:pt x="2907" y="2875"/>
                  </a:cubicBezTo>
                  <a:lnTo>
                    <a:pt x="2907" y="2875"/>
                  </a:lnTo>
                  <a:cubicBezTo>
                    <a:pt x="3219" y="2563"/>
                    <a:pt x="3375" y="2157"/>
                    <a:pt x="3375" y="1688"/>
                  </a:cubicBezTo>
                </a:path>
              </a:pathLst>
            </a:custGeom>
            <a:solidFill>
              <a:schemeClr val="accent3"/>
            </a:solidFill>
            <a:ln w="38100" cmpd="sng">
              <a:noFill/>
            </a:ln>
            <a:effectLst/>
          </p:spPr>
          <p:txBody>
            <a:bodyPr wrap="none" anchor="ctr"/>
            <a:lstStyle/>
            <a:p>
              <a:endParaRPr lang="en-US" dirty="0">
                <a:latin typeface="Calibri Light"/>
              </a:endParaRPr>
            </a:p>
          </p:txBody>
        </p:sp>
        <p:sp>
          <p:nvSpPr>
            <p:cNvPr id="18" name="Oval 17"/>
            <p:cNvSpPr>
              <a:spLocks noChangeAspect="1"/>
            </p:cNvSpPr>
            <p:nvPr/>
          </p:nvSpPr>
          <p:spPr>
            <a:xfrm>
              <a:off x="2842148" y="3194978"/>
              <a:ext cx="244583" cy="244583"/>
            </a:xfrm>
            <a:prstGeom prst="ellipse">
              <a:avLst/>
            </a:prstGeom>
            <a:solidFill>
              <a:srgbClr val="FFFFFF"/>
            </a:solidFill>
            <a:ln w="381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grpSp>
        <p:nvGrpSpPr>
          <p:cNvPr id="31" name="Group 30"/>
          <p:cNvGrpSpPr/>
          <p:nvPr/>
        </p:nvGrpSpPr>
        <p:grpSpPr>
          <a:xfrm>
            <a:off x="1231222" y="5354075"/>
            <a:ext cx="1042643" cy="1543952"/>
            <a:chOff x="565078" y="2007778"/>
            <a:chExt cx="391093" cy="578982"/>
          </a:xfrm>
        </p:grpSpPr>
        <p:sp>
          <p:nvSpPr>
            <p:cNvPr id="3" name="Freeform 14"/>
            <p:cNvSpPr>
              <a:spLocks noChangeArrowheads="1"/>
            </p:cNvSpPr>
            <p:nvPr/>
          </p:nvSpPr>
          <p:spPr bwMode="auto">
            <a:xfrm>
              <a:off x="565078" y="2007778"/>
              <a:ext cx="391093" cy="578982"/>
            </a:xfrm>
            <a:custGeom>
              <a:avLst/>
              <a:gdLst>
                <a:gd name="T0" fmla="*/ 3375 w 3376"/>
                <a:gd name="T1" fmla="*/ 1688 h 5001"/>
                <a:gd name="T2" fmla="*/ 3375 w 3376"/>
                <a:gd name="T3" fmla="*/ 1688 h 5001"/>
                <a:gd name="T4" fmla="*/ 1688 w 3376"/>
                <a:gd name="T5" fmla="*/ 0 h 5001"/>
                <a:gd name="T6" fmla="*/ 0 w 3376"/>
                <a:gd name="T7" fmla="*/ 1688 h 5001"/>
                <a:gd name="T8" fmla="*/ 469 w 3376"/>
                <a:gd name="T9" fmla="*/ 2875 h 5001"/>
                <a:gd name="T10" fmla="*/ 469 w 3376"/>
                <a:gd name="T11" fmla="*/ 2875 h 5001"/>
                <a:gd name="T12" fmla="*/ 1657 w 3376"/>
                <a:gd name="T13" fmla="*/ 5000 h 5001"/>
                <a:gd name="T14" fmla="*/ 1657 w 3376"/>
                <a:gd name="T15" fmla="*/ 5000 h 5001"/>
                <a:gd name="T16" fmla="*/ 1719 w 3376"/>
                <a:gd name="T17" fmla="*/ 5000 h 5001"/>
                <a:gd name="T18" fmla="*/ 1750 w 3376"/>
                <a:gd name="T19" fmla="*/ 5000 h 5001"/>
                <a:gd name="T20" fmla="*/ 2907 w 3376"/>
                <a:gd name="T21" fmla="*/ 2875 h 5001"/>
                <a:gd name="T22" fmla="*/ 2907 w 3376"/>
                <a:gd name="T23" fmla="*/ 2875 h 5001"/>
                <a:gd name="T24" fmla="*/ 3375 w 3376"/>
                <a:gd name="T25" fmla="*/ 1688 h 5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6" h="5001">
                  <a:moveTo>
                    <a:pt x="3375" y="1688"/>
                  </a:moveTo>
                  <a:lnTo>
                    <a:pt x="3375" y="1688"/>
                  </a:lnTo>
                  <a:cubicBezTo>
                    <a:pt x="3375" y="751"/>
                    <a:pt x="2625" y="0"/>
                    <a:pt x="1688" y="0"/>
                  </a:cubicBezTo>
                  <a:cubicBezTo>
                    <a:pt x="750" y="0"/>
                    <a:pt x="0" y="751"/>
                    <a:pt x="0" y="1688"/>
                  </a:cubicBezTo>
                  <a:cubicBezTo>
                    <a:pt x="0" y="2157"/>
                    <a:pt x="188" y="2563"/>
                    <a:pt x="469" y="2875"/>
                  </a:cubicBezTo>
                  <a:lnTo>
                    <a:pt x="469" y="2875"/>
                  </a:lnTo>
                  <a:cubicBezTo>
                    <a:pt x="469" y="2875"/>
                    <a:pt x="1469" y="3844"/>
                    <a:pt x="1657" y="5000"/>
                  </a:cubicBezTo>
                  <a:lnTo>
                    <a:pt x="1657" y="5000"/>
                  </a:lnTo>
                  <a:cubicBezTo>
                    <a:pt x="1719" y="5000"/>
                    <a:pt x="1719" y="5000"/>
                    <a:pt x="1719" y="5000"/>
                  </a:cubicBezTo>
                  <a:cubicBezTo>
                    <a:pt x="1750" y="5000"/>
                    <a:pt x="1750" y="5000"/>
                    <a:pt x="1750" y="5000"/>
                  </a:cubicBezTo>
                  <a:cubicBezTo>
                    <a:pt x="1938" y="3844"/>
                    <a:pt x="2907" y="2875"/>
                    <a:pt x="2907" y="2875"/>
                  </a:cubicBezTo>
                  <a:lnTo>
                    <a:pt x="2907" y="2875"/>
                  </a:lnTo>
                  <a:cubicBezTo>
                    <a:pt x="3219" y="2563"/>
                    <a:pt x="3375" y="2157"/>
                    <a:pt x="3375" y="1688"/>
                  </a:cubicBezTo>
                </a:path>
              </a:pathLst>
            </a:custGeom>
            <a:solidFill>
              <a:schemeClr val="accent2"/>
            </a:solidFill>
            <a:ln w="38100" cmpd="sng">
              <a:noFill/>
            </a:ln>
            <a:effectLst/>
          </p:spPr>
          <p:txBody>
            <a:bodyPr wrap="none" anchor="ctr"/>
            <a:lstStyle/>
            <a:p>
              <a:endParaRPr lang="en-US" dirty="0">
                <a:latin typeface="Calibri Light"/>
              </a:endParaRPr>
            </a:p>
          </p:txBody>
        </p:sp>
        <p:sp>
          <p:nvSpPr>
            <p:cNvPr id="19" name="Oval 18"/>
            <p:cNvSpPr>
              <a:spLocks noChangeAspect="1"/>
            </p:cNvSpPr>
            <p:nvPr/>
          </p:nvSpPr>
          <p:spPr>
            <a:xfrm>
              <a:off x="633195" y="2077379"/>
              <a:ext cx="244583" cy="244583"/>
            </a:xfrm>
            <a:prstGeom prst="ellipse">
              <a:avLst/>
            </a:prstGeom>
            <a:solidFill>
              <a:srgbClr val="FFFFFF"/>
            </a:solidFill>
            <a:ln w="381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sp>
        <p:nvSpPr>
          <p:cNvPr id="23" name="Oval 22"/>
          <p:cNvSpPr>
            <a:spLocks noChangeAspect="1"/>
          </p:cNvSpPr>
          <p:nvPr/>
        </p:nvSpPr>
        <p:spPr>
          <a:xfrm>
            <a:off x="12625247" y="7183837"/>
            <a:ext cx="352735" cy="352827"/>
          </a:xfrm>
          <a:prstGeom prst="ellipse">
            <a:avLst/>
          </a:prstGeom>
          <a:solidFill>
            <a:srgbClr val="FFFFFF"/>
          </a:solidFill>
          <a:ln w="38100" cmpd="sng">
            <a:solidFill>
              <a:srgbClr val="DBDBDB"/>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4" name="Subtitle 2"/>
          <p:cNvSpPr txBox="1">
            <a:spLocks/>
          </p:cNvSpPr>
          <p:nvPr/>
        </p:nvSpPr>
        <p:spPr>
          <a:xfrm>
            <a:off x="13486793" y="3770583"/>
            <a:ext cx="3656648" cy="30367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2700" b="1" dirty="0">
                <a:latin typeface="Lato Regular"/>
                <a:cs typeface="Lato Regular"/>
              </a:rPr>
              <a:t>2011: PROMOTION EVENT</a:t>
            </a:r>
          </a:p>
          <a:p>
            <a:pPr marL="0" indent="0">
              <a:lnSpc>
                <a:spcPct val="120000"/>
              </a:lnSpc>
              <a:buNone/>
            </a:pPr>
            <a:r>
              <a:rPr lang="en-US" sz="2100" dirty="0" err="1">
                <a:latin typeface="Calibri Light"/>
                <a:cs typeface="Calibri Light"/>
              </a:rPr>
              <a:t>Lorem</a:t>
            </a:r>
            <a:r>
              <a:rPr lang="en-US" sz="2100" dirty="0">
                <a:latin typeface="Calibri Light"/>
                <a:cs typeface="Calibri Light"/>
              </a:rPr>
              <a:t> </a:t>
            </a:r>
            <a:r>
              <a:rPr lang="en-US" sz="2100" dirty="0" err="1">
                <a:latin typeface="Calibri Light"/>
                <a:cs typeface="Calibri Light"/>
              </a:rPr>
              <a:t>ipsum</a:t>
            </a:r>
            <a:r>
              <a:rPr lang="en-US" sz="2100" dirty="0">
                <a:latin typeface="Calibri Light"/>
                <a:cs typeface="Calibri Light"/>
              </a:rPr>
              <a:t> dolor sit </a:t>
            </a:r>
            <a:r>
              <a:rPr lang="en-US" sz="2100" dirty="0" err="1">
                <a:latin typeface="Calibri Light"/>
                <a:cs typeface="Calibri Light"/>
              </a:rPr>
              <a:t>amet</a:t>
            </a:r>
            <a:r>
              <a:rPr lang="en-US" sz="2100" dirty="0">
                <a:latin typeface="Calibri Light"/>
                <a:cs typeface="Calibri Light"/>
              </a:rPr>
              <a:t>, </a:t>
            </a:r>
            <a:r>
              <a:rPr lang="en-US" sz="2100" dirty="0" err="1">
                <a:latin typeface="Calibri Light"/>
                <a:cs typeface="Calibri Light"/>
              </a:rPr>
              <a:t>consectetur</a:t>
            </a:r>
            <a:r>
              <a:rPr lang="en-US" sz="2100" dirty="0">
                <a:latin typeface="Calibri Light"/>
                <a:cs typeface="Calibri Light"/>
              </a:rPr>
              <a:t> </a:t>
            </a:r>
            <a:r>
              <a:rPr lang="en-US" sz="2100" dirty="0" err="1">
                <a:latin typeface="Calibri Light"/>
                <a:cs typeface="Calibri Light"/>
              </a:rPr>
              <a:t>adipiscing</a:t>
            </a:r>
            <a:r>
              <a:rPr lang="en-US" sz="2100" dirty="0">
                <a:latin typeface="Calibri Light"/>
                <a:cs typeface="Calibri Light"/>
              </a:rPr>
              <a:t> </a:t>
            </a:r>
            <a:r>
              <a:rPr lang="en-US" sz="2100" dirty="0" err="1">
                <a:latin typeface="Calibri Light"/>
                <a:cs typeface="Calibri Light"/>
              </a:rPr>
              <a:t>elit</a:t>
            </a:r>
            <a:r>
              <a:rPr lang="en-US" sz="2100" dirty="0">
                <a:latin typeface="Calibri Light"/>
                <a:cs typeface="Calibri Light"/>
              </a:rPr>
              <a:t>. In in </a:t>
            </a:r>
            <a:r>
              <a:rPr lang="en-US" sz="2100" dirty="0" err="1">
                <a:latin typeface="Calibri Light"/>
                <a:cs typeface="Calibri Light"/>
              </a:rPr>
              <a:t>tortor</a:t>
            </a:r>
            <a:r>
              <a:rPr lang="en-US" sz="2100" dirty="0">
                <a:latin typeface="Calibri Light"/>
                <a:cs typeface="Calibri Light"/>
              </a:rPr>
              <a:t> in </a:t>
            </a:r>
            <a:r>
              <a:rPr lang="en-US" sz="2100" dirty="0" err="1">
                <a:latin typeface="Calibri Light"/>
                <a:cs typeface="Calibri Light"/>
              </a:rPr>
              <a:t>urna</a:t>
            </a:r>
            <a:r>
              <a:rPr lang="en-US" sz="2100" dirty="0">
                <a:latin typeface="Calibri Light"/>
                <a:cs typeface="Calibri Light"/>
              </a:rPr>
              <a:t> </a:t>
            </a:r>
            <a:r>
              <a:rPr lang="en-US" sz="2100" dirty="0" err="1">
                <a:latin typeface="Calibri Light"/>
                <a:cs typeface="Calibri Light"/>
              </a:rPr>
              <a:t>pulvinar</a:t>
            </a:r>
            <a:r>
              <a:rPr lang="en-US" sz="2100" dirty="0">
                <a:latin typeface="Calibri Light"/>
                <a:cs typeface="Calibri Light"/>
              </a:rPr>
              <a:t> </a:t>
            </a:r>
            <a:r>
              <a:rPr lang="en-US" sz="2100" dirty="0" err="1">
                <a:latin typeface="Calibri Light"/>
                <a:cs typeface="Calibri Light"/>
              </a:rPr>
              <a:t>blandit</a:t>
            </a:r>
            <a:r>
              <a:rPr lang="en-US" sz="2100" dirty="0">
                <a:latin typeface="Calibri Light"/>
                <a:cs typeface="Calibri Light"/>
              </a:rPr>
              <a:t>.</a:t>
            </a:r>
          </a:p>
        </p:txBody>
      </p:sp>
      <p:sp>
        <p:nvSpPr>
          <p:cNvPr id="26" name="Oval 25"/>
          <p:cNvSpPr>
            <a:spLocks noChangeAspect="1"/>
          </p:cNvSpPr>
          <p:nvPr/>
        </p:nvSpPr>
        <p:spPr>
          <a:xfrm>
            <a:off x="18461271" y="7183837"/>
            <a:ext cx="352735" cy="352827"/>
          </a:xfrm>
          <a:prstGeom prst="ellipse">
            <a:avLst/>
          </a:prstGeom>
          <a:solidFill>
            <a:srgbClr val="FFFFFF"/>
          </a:solidFill>
          <a:ln w="38100" cmpd="sng">
            <a:solidFill>
              <a:srgbClr val="DBDBDB"/>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7" name="Subtitle 2"/>
          <p:cNvSpPr txBox="1">
            <a:spLocks/>
          </p:cNvSpPr>
          <p:nvPr/>
        </p:nvSpPr>
        <p:spPr>
          <a:xfrm>
            <a:off x="19332580" y="7689882"/>
            <a:ext cx="3656648" cy="30367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2700" b="1" dirty="0">
                <a:latin typeface="Lato Regular"/>
                <a:cs typeface="Lato Regular"/>
              </a:rPr>
              <a:t>2012: MORE PEOPLE</a:t>
            </a:r>
          </a:p>
          <a:p>
            <a:pPr marL="0" indent="0">
              <a:lnSpc>
                <a:spcPct val="120000"/>
              </a:lnSpc>
              <a:buNone/>
            </a:pPr>
            <a:r>
              <a:rPr lang="en-US" sz="2100" dirty="0" err="1">
                <a:latin typeface="Calibri Light"/>
                <a:cs typeface="Calibri Light"/>
              </a:rPr>
              <a:t>Lorem</a:t>
            </a:r>
            <a:r>
              <a:rPr lang="en-US" sz="2100" dirty="0">
                <a:latin typeface="Calibri Light"/>
                <a:cs typeface="Calibri Light"/>
              </a:rPr>
              <a:t> </a:t>
            </a:r>
            <a:r>
              <a:rPr lang="en-US" sz="2100" dirty="0" err="1">
                <a:latin typeface="Calibri Light"/>
                <a:cs typeface="Calibri Light"/>
              </a:rPr>
              <a:t>ipsum</a:t>
            </a:r>
            <a:r>
              <a:rPr lang="en-US" sz="2100" dirty="0">
                <a:latin typeface="Calibri Light"/>
                <a:cs typeface="Calibri Light"/>
              </a:rPr>
              <a:t> dolor sit </a:t>
            </a:r>
            <a:r>
              <a:rPr lang="en-US" sz="2100" dirty="0" err="1">
                <a:latin typeface="Calibri Light"/>
                <a:cs typeface="Calibri Light"/>
              </a:rPr>
              <a:t>amet</a:t>
            </a:r>
            <a:r>
              <a:rPr lang="en-US" sz="2100" dirty="0">
                <a:latin typeface="Calibri Light"/>
                <a:cs typeface="Calibri Light"/>
              </a:rPr>
              <a:t>, </a:t>
            </a:r>
            <a:r>
              <a:rPr lang="en-US" sz="2100" dirty="0" err="1">
                <a:latin typeface="Calibri Light"/>
                <a:cs typeface="Calibri Light"/>
              </a:rPr>
              <a:t>consectetur</a:t>
            </a:r>
            <a:r>
              <a:rPr lang="en-US" sz="2100" dirty="0">
                <a:latin typeface="Calibri Light"/>
                <a:cs typeface="Calibri Light"/>
              </a:rPr>
              <a:t> </a:t>
            </a:r>
            <a:r>
              <a:rPr lang="en-US" sz="2100" dirty="0" err="1">
                <a:latin typeface="Calibri Light"/>
                <a:cs typeface="Calibri Light"/>
              </a:rPr>
              <a:t>adipiscing</a:t>
            </a:r>
            <a:r>
              <a:rPr lang="en-US" sz="2100" dirty="0">
                <a:latin typeface="Calibri Light"/>
                <a:cs typeface="Calibri Light"/>
              </a:rPr>
              <a:t> </a:t>
            </a:r>
            <a:r>
              <a:rPr lang="en-US" sz="2100" dirty="0" err="1">
                <a:latin typeface="Calibri Light"/>
                <a:cs typeface="Calibri Light"/>
              </a:rPr>
              <a:t>elit</a:t>
            </a:r>
            <a:r>
              <a:rPr lang="en-US" sz="2100" dirty="0">
                <a:latin typeface="Calibri Light"/>
                <a:cs typeface="Calibri Light"/>
              </a:rPr>
              <a:t>. In in </a:t>
            </a:r>
            <a:r>
              <a:rPr lang="en-US" sz="2100" dirty="0" err="1">
                <a:latin typeface="Calibri Light"/>
                <a:cs typeface="Calibri Light"/>
              </a:rPr>
              <a:t>tortor</a:t>
            </a:r>
            <a:r>
              <a:rPr lang="en-US" sz="2100" dirty="0">
                <a:latin typeface="Calibri Light"/>
                <a:cs typeface="Calibri Light"/>
              </a:rPr>
              <a:t> in </a:t>
            </a:r>
            <a:r>
              <a:rPr lang="en-US" sz="2100" dirty="0" err="1">
                <a:latin typeface="Calibri Light"/>
                <a:cs typeface="Calibri Light"/>
              </a:rPr>
              <a:t>urna</a:t>
            </a:r>
            <a:r>
              <a:rPr lang="en-US" sz="2100" dirty="0">
                <a:latin typeface="Calibri Light"/>
                <a:cs typeface="Calibri Light"/>
              </a:rPr>
              <a:t> </a:t>
            </a:r>
            <a:r>
              <a:rPr lang="en-US" sz="2100" dirty="0" err="1">
                <a:latin typeface="Calibri Light"/>
                <a:cs typeface="Calibri Light"/>
              </a:rPr>
              <a:t>pulvinar</a:t>
            </a:r>
            <a:r>
              <a:rPr lang="en-US" sz="2100" dirty="0">
                <a:latin typeface="Calibri Light"/>
                <a:cs typeface="Calibri Light"/>
              </a:rPr>
              <a:t> </a:t>
            </a:r>
            <a:r>
              <a:rPr lang="en-US" sz="2100" dirty="0" err="1">
                <a:latin typeface="Calibri Light"/>
                <a:cs typeface="Calibri Light"/>
              </a:rPr>
              <a:t>blandit</a:t>
            </a:r>
            <a:r>
              <a:rPr lang="en-US" sz="2100" dirty="0">
                <a:latin typeface="Calibri Light"/>
                <a:cs typeface="Calibri Light"/>
              </a:rPr>
              <a:t>.</a:t>
            </a:r>
          </a:p>
        </p:txBody>
      </p:sp>
      <p:grpSp>
        <p:nvGrpSpPr>
          <p:cNvPr id="33" name="Group 32"/>
          <p:cNvGrpSpPr/>
          <p:nvPr/>
        </p:nvGrpSpPr>
        <p:grpSpPr>
          <a:xfrm>
            <a:off x="18137392" y="7772488"/>
            <a:ext cx="1042643" cy="1543952"/>
            <a:chOff x="6906543" y="2914683"/>
            <a:chExt cx="391093" cy="578982"/>
          </a:xfrm>
        </p:grpSpPr>
        <p:sp>
          <p:nvSpPr>
            <p:cNvPr id="25" name="Freeform 14"/>
            <p:cNvSpPr>
              <a:spLocks noChangeArrowheads="1"/>
            </p:cNvSpPr>
            <p:nvPr/>
          </p:nvSpPr>
          <p:spPr bwMode="auto">
            <a:xfrm rot="10800000">
              <a:off x="6906543" y="2914683"/>
              <a:ext cx="391093" cy="578982"/>
            </a:xfrm>
            <a:custGeom>
              <a:avLst/>
              <a:gdLst>
                <a:gd name="T0" fmla="*/ 3375 w 3376"/>
                <a:gd name="T1" fmla="*/ 1688 h 5001"/>
                <a:gd name="T2" fmla="*/ 3375 w 3376"/>
                <a:gd name="T3" fmla="*/ 1688 h 5001"/>
                <a:gd name="T4" fmla="*/ 1688 w 3376"/>
                <a:gd name="T5" fmla="*/ 0 h 5001"/>
                <a:gd name="T6" fmla="*/ 0 w 3376"/>
                <a:gd name="T7" fmla="*/ 1688 h 5001"/>
                <a:gd name="T8" fmla="*/ 469 w 3376"/>
                <a:gd name="T9" fmla="*/ 2875 h 5001"/>
                <a:gd name="T10" fmla="*/ 469 w 3376"/>
                <a:gd name="T11" fmla="*/ 2875 h 5001"/>
                <a:gd name="T12" fmla="*/ 1657 w 3376"/>
                <a:gd name="T13" fmla="*/ 5000 h 5001"/>
                <a:gd name="T14" fmla="*/ 1657 w 3376"/>
                <a:gd name="T15" fmla="*/ 5000 h 5001"/>
                <a:gd name="T16" fmla="*/ 1719 w 3376"/>
                <a:gd name="T17" fmla="*/ 5000 h 5001"/>
                <a:gd name="T18" fmla="*/ 1750 w 3376"/>
                <a:gd name="T19" fmla="*/ 5000 h 5001"/>
                <a:gd name="T20" fmla="*/ 2907 w 3376"/>
                <a:gd name="T21" fmla="*/ 2875 h 5001"/>
                <a:gd name="T22" fmla="*/ 2907 w 3376"/>
                <a:gd name="T23" fmla="*/ 2875 h 5001"/>
                <a:gd name="T24" fmla="*/ 3375 w 3376"/>
                <a:gd name="T25" fmla="*/ 1688 h 5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6" h="5001">
                  <a:moveTo>
                    <a:pt x="3375" y="1688"/>
                  </a:moveTo>
                  <a:lnTo>
                    <a:pt x="3375" y="1688"/>
                  </a:lnTo>
                  <a:cubicBezTo>
                    <a:pt x="3375" y="751"/>
                    <a:pt x="2625" y="0"/>
                    <a:pt x="1688" y="0"/>
                  </a:cubicBezTo>
                  <a:cubicBezTo>
                    <a:pt x="750" y="0"/>
                    <a:pt x="0" y="751"/>
                    <a:pt x="0" y="1688"/>
                  </a:cubicBezTo>
                  <a:cubicBezTo>
                    <a:pt x="0" y="2157"/>
                    <a:pt x="188" y="2563"/>
                    <a:pt x="469" y="2875"/>
                  </a:cubicBezTo>
                  <a:lnTo>
                    <a:pt x="469" y="2875"/>
                  </a:lnTo>
                  <a:cubicBezTo>
                    <a:pt x="469" y="2875"/>
                    <a:pt x="1469" y="3844"/>
                    <a:pt x="1657" y="5000"/>
                  </a:cubicBezTo>
                  <a:lnTo>
                    <a:pt x="1657" y="5000"/>
                  </a:lnTo>
                  <a:cubicBezTo>
                    <a:pt x="1719" y="5000"/>
                    <a:pt x="1719" y="5000"/>
                    <a:pt x="1719" y="5000"/>
                  </a:cubicBezTo>
                  <a:cubicBezTo>
                    <a:pt x="1750" y="5000"/>
                    <a:pt x="1750" y="5000"/>
                    <a:pt x="1750" y="5000"/>
                  </a:cubicBezTo>
                  <a:cubicBezTo>
                    <a:pt x="1938" y="3844"/>
                    <a:pt x="2907" y="2875"/>
                    <a:pt x="2907" y="2875"/>
                  </a:cubicBezTo>
                  <a:lnTo>
                    <a:pt x="2907" y="2875"/>
                  </a:lnTo>
                  <a:cubicBezTo>
                    <a:pt x="3219" y="2563"/>
                    <a:pt x="3375" y="2157"/>
                    <a:pt x="3375" y="1688"/>
                  </a:cubicBezTo>
                </a:path>
              </a:pathLst>
            </a:custGeom>
            <a:solidFill>
              <a:schemeClr val="accent5"/>
            </a:solidFill>
            <a:ln w="38100" cmpd="sng">
              <a:noFill/>
            </a:ln>
            <a:effectLst/>
          </p:spPr>
          <p:txBody>
            <a:bodyPr wrap="none" anchor="ctr"/>
            <a:lstStyle/>
            <a:p>
              <a:endParaRPr lang="en-US" dirty="0">
                <a:latin typeface="Calibri Light"/>
              </a:endParaRPr>
            </a:p>
          </p:txBody>
        </p:sp>
        <p:sp>
          <p:nvSpPr>
            <p:cNvPr id="28" name="Oval 27"/>
            <p:cNvSpPr>
              <a:spLocks noChangeAspect="1"/>
            </p:cNvSpPr>
            <p:nvPr/>
          </p:nvSpPr>
          <p:spPr>
            <a:xfrm>
              <a:off x="6982438" y="3170550"/>
              <a:ext cx="244583" cy="244583"/>
            </a:xfrm>
            <a:prstGeom prst="ellipse">
              <a:avLst/>
            </a:prstGeom>
            <a:solidFill>
              <a:srgbClr val="FFFFFF"/>
            </a:solidFill>
            <a:ln w="381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grpSp>
        <p:nvGrpSpPr>
          <p:cNvPr id="32" name="Group 31"/>
          <p:cNvGrpSpPr/>
          <p:nvPr/>
        </p:nvGrpSpPr>
        <p:grpSpPr>
          <a:xfrm>
            <a:off x="12269120" y="5288933"/>
            <a:ext cx="1042643" cy="1543952"/>
            <a:chOff x="4705368" y="1983350"/>
            <a:chExt cx="391093" cy="578982"/>
          </a:xfrm>
        </p:grpSpPr>
        <p:sp>
          <p:nvSpPr>
            <p:cNvPr id="22" name="Freeform 14"/>
            <p:cNvSpPr>
              <a:spLocks noChangeArrowheads="1"/>
            </p:cNvSpPr>
            <p:nvPr/>
          </p:nvSpPr>
          <p:spPr bwMode="auto">
            <a:xfrm>
              <a:off x="4705368" y="1983350"/>
              <a:ext cx="391093" cy="578982"/>
            </a:xfrm>
            <a:custGeom>
              <a:avLst/>
              <a:gdLst>
                <a:gd name="T0" fmla="*/ 3375 w 3376"/>
                <a:gd name="T1" fmla="*/ 1688 h 5001"/>
                <a:gd name="T2" fmla="*/ 3375 w 3376"/>
                <a:gd name="T3" fmla="*/ 1688 h 5001"/>
                <a:gd name="T4" fmla="*/ 1688 w 3376"/>
                <a:gd name="T5" fmla="*/ 0 h 5001"/>
                <a:gd name="T6" fmla="*/ 0 w 3376"/>
                <a:gd name="T7" fmla="*/ 1688 h 5001"/>
                <a:gd name="T8" fmla="*/ 469 w 3376"/>
                <a:gd name="T9" fmla="*/ 2875 h 5001"/>
                <a:gd name="T10" fmla="*/ 469 w 3376"/>
                <a:gd name="T11" fmla="*/ 2875 h 5001"/>
                <a:gd name="T12" fmla="*/ 1657 w 3376"/>
                <a:gd name="T13" fmla="*/ 5000 h 5001"/>
                <a:gd name="T14" fmla="*/ 1657 w 3376"/>
                <a:gd name="T15" fmla="*/ 5000 h 5001"/>
                <a:gd name="T16" fmla="*/ 1719 w 3376"/>
                <a:gd name="T17" fmla="*/ 5000 h 5001"/>
                <a:gd name="T18" fmla="*/ 1750 w 3376"/>
                <a:gd name="T19" fmla="*/ 5000 h 5001"/>
                <a:gd name="T20" fmla="*/ 2907 w 3376"/>
                <a:gd name="T21" fmla="*/ 2875 h 5001"/>
                <a:gd name="T22" fmla="*/ 2907 w 3376"/>
                <a:gd name="T23" fmla="*/ 2875 h 5001"/>
                <a:gd name="T24" fmla="*/ 3375 w 3376"/>
                <a:gd name="T25" fmla="*/ 1688 h 5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6" h="5001">
                  <a:moveTo>
                    <a:pt x="3375" y="1688"/>
                  </a:moveTo>
                  <a:lnTo>
                    <a:pt x="3375" y="1688"/>
                  </a:lnTo>
                  <a:cubicBezTo>
                    <a:pt x="3375" y="751"/>
                    <a:pt x="2625" y="0"/>
                    <a:pt x="1688" y="0"/>
                  </a:cubicBezTo>
                  <a:cubicBezTo>
                    <a:pt x="750" y="0"/>
                    <a:pt x="0" y="751"/>
                    <a:pt x="0" y="1688"/>
                  </a:cubicBezTo>
                  <a:cubicBezTo>
                    <a:pt x="0" y="2157"/>
                    <a:pt x="188" y="2563"/>
                    <a:pt x="469" y="2875"/>
                  </a:cubicBezTo>
                  <a:lnTo>
                    <a:pt x="469" y="2875"/>
                  </a:lnTo>
                  <a:cubicBezTo>
                    <a:pt x="469" y="2875"/>
                    <a:pt x="1469" y="3844"/>
                    <a:pt x="1657" y="5000"/>
                  </a:cubicBezTo>
                  <a:lnTo>
                    <a:pt x="1657" y="5000"/>
                  </a:lnTo>
                  <a:cubicBezTo>
                    <a:pt x="1719" y="5000"/>
                    <a:pt x="1719" y="5000"/>
                    <a:pt x="1719" y="5000"/>
                  </a:cubicBezTo>
                  <a:cubicBezTo>
                    <a:pt x="1750" y="5000"/>
                    <a:pt x="1750" y="5000"/>
                    <a:pt x="1750" y="5000"/>
                  </a:cubicBezTo>
                  <a:cubicBezTo>
                    <a:pt x="1938" y="3844"/>
                    <a:pt x="2907" y="2875"/>
                    <a:pt x="2907" y="2875"/>
                  </a:cubicBezTo>
                  <a:lnTo>
                    <a:pt x="2907" y="2875"/>
                  </a:lnTo>
                  <a:cubicBezTo>
                    <a:pt x="3219" y="2563"/>
                    <a:pt x="3375" y="2157"/>
                    <a:pt x="3375" y="1688"/>
                  </a:cubicBezTo>
                </a:path>
              </a:pathLst>
            </a:custGeom>
            <a:solidFill>
              <a:schemeClr val="accent4"/>
            </a:solidFill>
            <a:ln w="38100" cmpd="sng">
              <a:noFill/>
            </a:ln>
            <a:effectLst/>
          </p:spPr>
          <p:txBody>
            <a:bodyPr wrap="none" anchor="ctr"/>
            <a:lstStyle/>
            <a:p>
              <a:endParaRPr lang="en-US" dirty="0">
                <a:latin typeface="Calibri Light"/>
              </a:endParaRPr>
            </a:p>
          </p:txBody>
        </p:sp>
        <p:sp>
          <p:nvSpPr>
            <p:cNvPr id="29" name="Oval 28"/>
            <p:cNvSpPr>
              <a:spLocks noChangeAspect="1"/>
            </p:cNvSpPr>
            <p:nvPr/>
          </p:nvSpPr>
          <p:spPr>
            <a:xfrm>
              <a:off x="4783810" y="2052951"/>
              <a:ext cx="244583" cy="244583"/>
            </a:xfrm>
            <a:prstGeom prst="ellipse">
              <a:avLst/>
            </a:prstGeom>
            <a:solidFill>
              <a:srgbClr val="FFFFFF"/>
            </a:solidFill>
            <a:ln w="381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grpSp>
        <p:nvGrpSpPr>
          <p:cNvPr id="48" name="Group 47"/>
          <p:cNvGrpSpPr/>
          <p:nvPr/>
        </p:nvGrpSpPr>
        <p:grpSpPr>
          <a:xfrm>
            <a:off x="1136302" y="3785661"/>
            <a:ext cx="1308371" cy="1217103"/>
            <a:chOff x="1005727" y="5592572"/>
            <a:chExt cx="571038" cy="531204"/>
          </a:xfrm>
          <a:solidFill>
            <a:schemeClr val="accent1"/>
          </a:solidFill>
        </p:grpSpPr>
        <p:sp>
          <p:nvSpPr>
            <p:cNvPr id="49" name="Freeform 143"/>
            <p:cNvSpPr>
              <a:spLocks noChangeArrowheads="1"/>
            </p:cNvSpPr>
            <p:nvPr/>
          </p:nvSpPr>
          <p:spPr bwMode="auto">
            <a:xfrm>
              <a:off x="1368337" y="5801054"/>
              <a:ext cx="208428" cy="322722"/>
            </a:xfrm>
            <a:custGeom>
              <a:avLst/>
              <a:gdLst>
                <a:gd name="T0" fmla="*/ 294 w 320"/>
                <a:gd name="T1" fmla="*/ 0 h 498"/>
                <a:gd name="T2" fmla="*/ 294 w 320"/>
                <a:gd name="T3" fmla="*/ 0 h 498"/>
                <a:gd name="T4" fmla="*/ 13 w 320"/>
                <a:gd name="T5" fmla="*/ 0 h 498"/>
                <a:gd name="T6" fmla="*/ 0 w 320"/>
                <a:gd name="T7" fmla="*/ 25 h 498"/>
                <a:gd name="T8" fmla="*/ 0 w 320"/>
                <a:gd name="T9" fmla="*/ 484 h 498"/>
                <a:gd name="T10" fmla="*/ 13 w 320"/>
                <a:gd name="T11" fmla="*/ 497 h 498"/>
                <a:gd name="T12" fmla="*/ 294 w 320"/>
                <a:gd name="T13" fmla="*/ 497 h 498"/>
                <a:gd name="T14" fmla="*/ 319 w 320"/>
                <a:gd name="T15" fmla="*/ 484 h 498"/>
                <a:gd name="T16" fmla="*/ 319 w 320"/>
                <a:gd name="T17" fmla="*/ 25 h 498"/>
                <a:gd name="T18" fmla="*/ 294 w 320"/>
                <a:gd name="T19" fmla="*/ 0 h 498"/>
                <a:gd name="T20" fmla="*/ 179 w 320"/>
                <a:gd name="T21" fmla="*/ 408 h 498"/>
                <a:gd name="T22" fmla="*/ 179 w 320"/>
                <a:gd name="T23" fmla="*/ 408 h 498"/>
                <a:gd name="T24" fmla="*/ 153 w 320"/>
                <a:gd name="T25" fmla="*/ 433 h 498"/>
                <a:gd name="T26" fmla="*/ 128 w 320"/>
                <a:gd name="T27" fmla="*/ 408 h 498"/>
                <a:gd name="T28" fmla="*/ 128 w 320"/>
                <a:gd name="T29" fmla="*/ 318 h 498"/>
                <a:gd name="T30" fmla="*/ 153 w 320"/>
                <a:gd name="T31" fmla="*/ 293 h 498"/>
                <a:gd name="T32" fmla="*/ 179 w 320"/>
                <a:gd name="T33" fmla="*/ 318 h 498"/>
                <a:gd name="T34" fmla="*/ 179 w 320"/>
                <a:gd name="T35" fmla="*/ 408 h 498"/>
                <a:gd name="T36" fmla="*/ 179 w 320"/>
                <a:gd name="T37" fmla="*/ 204 h 498"/>
                <a:gd name="T38" fmla="*/ 179 w 320"/>
                <a:gd name="T39" fmla="*/ 204 h 498"/>
                <a:gd name="T40" fmla="*/ 153 w 320"/>
                <a:gd name="T41" fmla="*/ 229 h 498"/>
                <a:gd name="T42" fmla="*/ 128 w 320"/>
                <a:gd name="T43" fmla="*/ 204 h 498"/>
                <a:gd name="T44" fmla="*/ 128 w 320"/>
                <a:gd name="T45" fmla="*/ 127 h 498"/>
                <a:gd name="T46" fmla="*/ 153 w 320"/>
                <a:gd name="T47" fmla="*/ 102 h 498"/>
                <a:gd name="T48" fmla="*/ 179 w 320"/>
                <a:gd name="T49" fmla="*/ 127 h 498"/>
                <a:gd name="T50" fmla="*/ 179 w 320"/>
                <a:gd name="T51" fmla="*/ 204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498">
                  <a:moveTo>
                    <a:pt x="294" y="0"/>
                  </a:moveTo>
                  <a:lnTo>
                    <a:pt x="294" y="0"/>
                  </a:lnTo>
                  <a:cubicBezTo>
                    <a:pt x="13" y="0"/>
                    <a:pt x="13" y="0"/>
                    <a:pt x="13" y="0"/>
                  </a:cubicBezTo>
                  <a:cubicBezTo>
                    <a:pt x="0" y="0"/>
                    <a:pt x="0" y="12"/>
                    <a:pt x="0" y="25"/>
                  </a:cubicBezTo>
                  <a:cubicBezTo>
                    <a:pt x="0" y="484"/>
                    <a:pt x="0" y="484"/>
                    <a:pt x="0" y="484"/>
                  </a:cubicBezTo>
                  <a:cubicBezTo>
                    <a:pt x="0" y="497"/>
                    <a:pt x="0" y="497"/>
                    <a:pt x="13" y="497"/>
                  </a:cubicBezTo>
                  <a:cubicBezTo>
                    <a:pt x="294" y="497"/>
                    <a:pt x="294" y="497"/>
                    <a:pt x="294" y="497"/>
                  </a:cubicBezTo>
                  <a:cubicBezTo>
                    <a:pt x="306" y="497"/>
                    <a:pt x="319" y="497"/>
                    <a:pt x="319" y="484"/>
                  </a:cubicBezTo>
                  <a:cubicBezTo>
                    <a:pt x="319" y="25"/>
                    <a:pt x="319" y="25"/>
                    <a:pt x="319" y="25"/>
                  </a:cubicBezTo>
                  <a:cubicBezTo>
                    <a:pt x="319" y="12"/>
                    <a:pt x="306" y="0"/>
                    <a:pt x="294" y="0"/>
                  </a:cubicBezTo>
                  <a:close/>
                  <a:moveTo>
                    <a:pt x="179" y="408"/>
                  </a:moveTo>
                  <a:lnTo>
                    <a:pt x="179" y="408"/>
                  </a:lnTo>
                  <a:cubicBezTo>
                    <a:pt x="179" y="420"/>
                    <a:pt x="166" y="433"/>
                    <a:pt x="153" y="433"/>
                  </a:cubicBezTo>
                  <a:cubicBezTo>
                    <a:pt x="141" y="433"/>
                    <a:pt x="128" y="420"/>
                    <a:pt x="128" y="408"/>
                  </a:cubicBezTo>
                  <a:cubicBezTo>
                    <a:pt x="128" y="318"/>
                    <a:pt x="128" y="318"/>
                    <a:pt x="128" y="318"/>
                  </a:cubicBezTo>
                  <a:cubicBezTo>
                    <a:pt x="128" y="306"/>
                    <a:pt x="141" y="293"/>
                    <a:pt x="153" y="293"/>
                  </a:cubicBezTo>
                  <a:cubicBezTo>
                    <a:pt x="166" y="293"/>
                    <a:pt x="179" y="306"/>
                    <a:pt x="179" y="318"/>
                  </a:cubicBezTo>
                  <a:lnTo>
                    <a:pt x="179" y="408"/>
                  </a:lnTo>
                  <a:close/>
                  <a:moveTo>
                    <a:pt x="179" y="204"/>
                  </a:moveTo>
                  <a:lnTo>
                    <a:pt x="179" y="204"/>
                  </a:lnTo>
                  <a:cubicBezTo>
                    <a:pt x="179" y="216"/>
                    <a:pt x="166" y="229"/>
                    <a:pt x="153" y="229"/>
                  </a:cubicBezTo>
                  <a:cubicBezTo>
                    <a:pt x="141" y="229"/>
                    <a:pt x="128" y="216"/>
                    <a:pt x="128" y="204"/>
                  </a:cubicBezTo>
                  <a:cubicBezTo>
                    <a:pt x="128" y="127"/>
                    <a:pt x="128" y="127"/>
                    <a:pt x="128" y="127"/>
                  </a:cubicBezTo>
                  <a:cubicBezTo>
                    <a:pt x="128" y="114"/>
                    <a:pt x="141" y="102"/>
                    <a:pt x="153" y="102"/>
                  </a:cubicBezTo>
                  <a:cubicBezTo>
                    <a:pt x="166" y="102"/>
                    <a:pt x="179" y="114"/>
                    <a:pt x="179" y="127"/>
                  </a:cubicBezTo>
                  <a:lnTo>
                    <a:pt x="179" y="204"/>
                  </a:lnTo>
                  <a:close/>
                </a:path>
              </a:pathLst>
            </a:custGeom>
            <a:grpFill/>
            <a:ln>
              <a:noFill/>
            </a:ln>
            <a:effectLst/>
          </p:spPr>
          <p:txBody>
            <a:bodyPr wrap="none" lIns="152366" tIns="76183" rIns="152366" bIns="76183" anchor="ctr"/>
            <a:lstStyle/>
            <a:p>
              <a:endParaRPr lang="en-US" dirty="0">
                <a:latin typeface="Calibri Light"/>
              </a:endParaRPr>
            </a:p>
          </p:txBody>
        </p:sp>
        <p:sp>
          <p:nvSpPr>
            <p:cNvPr id="50" name="Freeform 359"/>
            <p:cNvSpPr>
              <a:spLocks noChangeArrowheads="1"/>
            </p:cNvSpPr>
            <p:nvPr/>
          </p:nvSpPr>
          <p:spPr bwMode="auto">
            <a:xfrm>
              <a:off x="1005727" y="5592572"/>
              <a:ext cx="348334" cy="528347"/>
            </a:xfrm>
            <a:custGeom>
              <a:avLst/>
              <a:gdLst>
                <a:gd name="T0" fmla="*/ 510 w 536"/>
                <a:gd name="T1" fmla="*/ 0 h 817"/>
                <a:gd name="T2" fmla="*/ 0 w 536"/>
                <a:gd name="T3" fmla="*/ 25 h 817"/>
                <a:gd name="T4" fmla="*/ 12 w 536"/>
                <a:gd name="T5" fmla="*/ 816 h 817"/>
                <a:gd name="T6" fmla="*/ 191 w 536"/>
                <a:gd name="T7" fmla="*/ 484 h 817"/>
                <a:gd name="T8" fmla="*/ 318 w 536"/>
                <a:gd name="T9" fmla="*/ 816 h 817"/>
                <a:gd name="T10" fmla="*/ 535 w 536"/>
                <a:gd name="T11" fmla="*/ 803 h 817"/>
                <a:gd name="T12" fmla="*/ 510 w 536"/>
                <a:gd name="T13" fmla="*/ 0 h 817"/>
                <a:gd name="T14" fmla="*/ 140 w 536"/>
                <a:gd name="T15" fmla="*/ 676 h 817"/>
                <a:gd name="T16" fmla="*/ 89 w 536"/>
                <a:gd name="T17" fmla="*/ 676 h 817"/>
                <a:gd name="T18" fmla="*/ 114 w 536"/>
                <a:gd name="T19" fmla="*/ 472 h 817"/>
                <a:gd name="T20" fmla="*/ 140 w 536"/>
                <a:gd name="T21" fmla="*/ 676 h 817"/>
                <a:gd name="T22" fmla="*/ 140 w 536"/>
                <a:gd name="T23" fmla="*/ 382 h 817"/>
                <a:gd name="T24" fmla="*/ 89 w 536"/>
                <a:gd name="T25" fmla="*/ 382 h 817"/>
                <a:gd name="T26" fmla="*/ 114 w 536"/>
                <a:gd name="T27" fmla="*/ 268 h 817"/>
                <a:gd name="T28" fmla="*/ 140 w 536"/>
                <a:gd name="T29" fmla="*/ 382 h 817"/>
                <a:gd name="T30" fmla="*/ 140 w 536"/>
                <a:gd name="T31" fmla="*/ 191 h 817"/>
                <a:gd name="T32" fmla="*/ 89 w 536"/>
                <a:gd name="T33" fmla="*/ 191 h 817"/>
                <a:gd name="T34" fmla="*/ 114 w 536"/>
                <a:gd name="T35" fmla="*/ 76 h 817"/>
                <a:gd name="T36" fmla="*/ 140 w 536"/>
                <a:gd name="T37" fmla="*/ 191 h 817"/>
                <a:gd name="T38" fmla="*/ 280 w 536"/>
                <a:gd name="T39" fmla="*/ 382 h 817"/>
                <a:gd name="T40" fmla="*/ 229 w 536"/>
                <a:gd name="T41" fmla="*/ 382 h 817"/>
                <a:gd name="T42" fmla="*/ 255 w 536"/>
                <a:gd name="T43" fmla="*/ 268 h 817"/>
                <a:gd name="T44" fmla="*/ 280 w 536"/>
                <a:gd name="T45" fmla="*/ 382 h 817"/>
                <a:gd name="T46" fmla="*/ 280 w 536"/>
                <a:gd name="T47" fmla="*/ 191 h 817"/>
                <a:gd name="T48" fmla="*/ 229 w 536"/>
                <a:gd name="T49" fmla="*/ 191 h 817"/>
                <a:gd name="T50" fmla="*/ 255 w 536"/>
                <a:gd name="T51" fmla="*/ 76 h 817"/>
                <a:gd name="T52" fmla="*/ 280 w 536"/>
                <a:gd name="T53" fmla="*/ 191 h 817"/>
                <a:gd name="T54" fmla="*/ 420 w 536"/>
                <a:gd name="T55" fmla="*/ 676 h 817"/>
                <a:gd name="T56" fmla="*/ 369 w 536"/>
                <a:gd name="T57" fmla="*/ 676 h 817"/>
                <a:gd name="T58" fmla="*/ 395 w 536"/>
                <a:gd name="T59" fmla="*/ 472 h 817"/>
                <a:gd name="T60" fmla="*/ 420 w 536"/>
                <a:gd name="T61" fmla="*/ 676 h 817"/>
                <a:gd name="T62" fmla="*/ 420 w 536"/>
                <a:gd name="T63" fmla="*/ 382 h 817"/>
                <a:gd name="T64" fmla="*/ 369 w 536"/>
                <a:gd name="T65" fmla="*/ 382 h 817"/>
                <a:gd name="T66" fmla="*/ 395 w 536"/>
                <a:gd name="T67" fmla="*/ 268 h 817"/>
                <a:gd name="T68" fmla="*/ 420 w 536"/>
                <a:gd name="T69" fmla="*/ 382 h 817"/>
                <a:gd name="T70" fmla="*/ 420 w 536"/>
                <a:gd name="T71" fmla="*/ 191 h 817"/>
                <a:gd name="T72" fmla="*/ 369 w 536"/>
                <a:gd name="T73" fmla="*/ 191 h 817"/>
                <a:gd name="T74" fmla="*/ 395 w 536"/>
                <a:gd name="T75" fmla="*/ 76 h 817"/>
                <a:gd name="T76" fmla="*/ 420 w 536"/>
                <a:gd name="T77" fmla="*/ 191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6" h="817">
                  <a:moveTo>
                    <a:pt x="510" y="0"/>
                  </a:moveTo>
                  <a:lnTo>
                    <a:pt x="510" y="0"/>
                  </a:lnTo>
                  <a:cubicBezTo>
                    <a:pt x="12" y="0"/>
                    <a:pt x="12" y="0"/>
                    <a:pt x="12" y="0"/>
                  </a:cubicBezTo>
                  <a:cubicBezTo>
                    <a:pt x="12" y="0"/>
                    <a:pt x="0" y="13"/>
                    <a:pt x="0" y="25"/>
                  </a:cubicBezTo>
                  <a:cubicBezTo>
                    <a:pt x="0" y="803"/>
                    <a:pt x="0" y="803"/>
                    <a:pt x="0" y="803"/>
                  </a:cubicBezTo>
                  <a:cubicBezTo>
                    <a:pt x="0" y="816"/>
                    <a:pt x="12" y="816"/>
                    <a:pt x="12" y="816"/>
                  </a:cubicBezTo>
                  <a:cubicBezTo>
                    <a:pt x="191" y="816"/>
                    <a:pt x="191" y="816"/>
                    <a:pt x="191" y="816"/>
                  </a:cubicBezTo>
                  <a:cubicBezTo>
                    <a:pt x="191" y="484"/>
                    <a:pt x="191" y="484"/>
                    <a:pt x="191" y="484"/>
                  </a:cubicBezTo>
                  <a:cubicBezTo>
                    <a:pt x="318" y="484"/>
                    <a:pt x="318" y="484"/>
                    <a:pt x="318" y="484"/>
                  </a:cubicBezTo>
                  <a:cubicBezTo>
                    <a:pt x="318" y="816"/>
                    <a:pt x="318" y="816"/>
                    <a:pt x="318" y="816"/>
                  </a:cubicBezTo>
                  <a:cubicBezTo>
                    <a:pt x="510" y="816"/>
                    <a:pt x="510" y="816"/>
                    <a:pt x="510" y="816"/>
                  </a:cubicBezTo>
                  <a:cubicBezTo>
                    <a:pt x="522" y="816"/>
                    <a:pt x="535" y="816"/>
                    <a:pt x="535" y="803"/>
                  </a:cubicBezTo>
                  <a:cubicBezTo>
                    <a:pt x="535" y="25"/>
                    <a:pt x="535" y="25"/>
                    <a:pt x="535" y="25"/>
                  </a:cubicBezTo>
                  <a:cubicBezTo>
                    <a:pt x="535" y="13"/>
                    <a:pt x="522" y="0"/>
                    <a:pt x="510" y="0"/>
                  </a:cubicBezTo>
                  <a:close/>
                  <a:moveTo>
                    <a:pt x="140" y="676"/>
                  </a:moveTo>
                  <a:lnTo>
                    <a:pt x="140" y="676"/>
                  </a:lnTo>
                  <a:cubicBezTo>
                    <a:pt x="140" y="688"/>
                    <a:pt x="127" y="701"/>
                    <a:pt x="114" y="701"/>
                  </a:cubicBezTo>
                  <a:cubicBezTo>
                    <a:pt x="102" y="701"/>
                    <a:pt x="89" y="688"/>
                    <a:pt x="89" y="676"/>
                  </a:cubicBezTo>
                  <a:cubicBezTo>
                    <a:pt x="89" y="497"/>
                    <a:pt x="89" y="497"/>
                    <a:pt x="89" y="497"/>
                  </a:cubicBezTo>
                  <a:cubicBezTo>
                    <a:pt x="89" y="472"/>
                    <a:pt x="102" y="472"/>
                    <a:pt x="114" y="472"/>
                  </a:cubicBezTo>
                  <a:cubicBezTo>
                    <a:pt x="127" y="472"/>
                    <a:pt x="140" y="472"/>
                    <a:pt x="140" y="497"/>
                  </a:cubicBezTo>
                  <a:lnTo>
                    <a:pt x="140" y="676"/>
                  </a:lnTo>
                  <a:close/>
                  <a:moveTo>
                    <a:pt x="140" y="382"/>
                  </a:moveTo>
                  <a:lnTo>
                    <a:pt x="140" y="382"/>
                  </a:lnTo>
                  <a:cubicBezTo>
                    <a:pt x="140" y="395"/>
                    <a:pt x="127" y="408"/>
                    <a:pt x="114" y="408"/>
                  </a:cubicBezTo>
                  <a:cubicBezTo>
                    <a:pt x="102" y="408"/>
                    <a:pt x="89" y="395"/>
                    <a:pt x="89" y="382"/>
                  </a:cubicBezTo>
                  <a:cubicBezTo>
                    <a:pt x="89" y="293"/>
                    <a:pt x="89" y="293"/>
                    <a:pt x="89" y="293"/>
                  </a:cubicBezTo>
                  <a:cubicBezTo>
                    <a:pt x="89" y="280"/>
                    <a:pt x="102" y="268"/>
                    <a:pt x="114" y="268"/>
                  </a:cubicBezTo>
                  <a:cubicBezTo>
                    <a:pt x="127" y="268"/>
                    <a:pt x="140" y="280"/>
                    <a:pt x="140" y="293"/>
                  </a:cubicBezTo>
                  <a:lnTo>
                    <a:pt x="140" y="382"/>
                  </a:lnTo>
                  <a:close/>
                  <a:moveTo>
                    <a:pt x="140" y="191"/>
                  </a:moveTo>
                  <a:lnTo>
                    <a:pt x="140" y="191"/>
                  </a:lnTo>
                  <a:cubicBezTo>
                    <a:pt x="140" y="204"/>
                    <a:pt x="127" y="217"/>
                    <a:pt x="114" y="217"/>
                  </a:cubicBezTo>
                  <a:cubicBezTo>
                    <a:pt x="102" y="217"/>
                    <a:pt x="89" y="204"/>
                    <a:pt x="89" y="191"/>
                  </a:cubicBezTo>
                  <a:cubicBezTo>
                    <a:pt x="89" y="102"/>
                    <a:pt x="89" y="102"/>
                    <a:pt x="89" y="102"/>
                  </a:cubicBezTo>
                  <a:cubicBezTo>
                    <a:pt x="89" y="89"/>
                    <a:pt x="102" y="76"/>
                    <a:pt x="114" y="76"/>
                  </a:cubicBezTo>
                  <a:cubicBezTo>
                    <a:pt x="127" y="76"/>
                    <a:pt x="140" y="89"/>
                    <a:pt x="140" y="102"/>
                  </a:cubicBezTo>
                  <a:lnTo>
                    <a:pt x="140" y="191"/>
                  </a:lnTo>
                  <a:close/>
                  <a:moveTo>
                    <a:pt x="280" y="382"/>
                  </a:moveTo>
                  <a:lnTo>
                    <a:pt x="280" y="382"/>
                  </a:lnTo>
                  <a:cubicBezTo>
                    <a:pt x="280" y="395"/>
                    <a:pt x="267" y="408"/>
                    <a:pt x="255" y="408"/>
                  </a:cubicBezTo>
                  <a:cubicBezTo>
                    <a:pt x="242" y="408"/>
                    <a:pt x="229" y="395"/>
                    <a:pt x="229" y="382"/>
                  </a:cubicBezTo>
                  <a:cubicBezTo>
                    <a:pt x="229" y="293"/>
                    <a:pt x="229" y="293"/>
                    <a:pt x="229" y="293"/>
                  </a:cubicBezTo>
                  <a:cubicBezTo>
                    <a:pt x="229" y="280"/>
                    <a:pt x="242" y="268"/>
                    <a:pt x="255" y="268"/>
                  </a:cubicBezTo>
                  <a:cubicBezTo>
                    <a:pt x="267" y="268"/>
                    <a:pt x="280" y="280"/>
                    <a:pt x="280" y="293"/>
                  </a:cubicBezTo>
                  <a:lnTo>
                    <a:pt x="280" y="382"/>
                  </a:lnTo>
                  <a:close/>
                  <a:moveTo>
                    <a:pt x="280" y="191"/>
                  </a:moveTo>
                  <a:lnTo>
                    <a:pt x="280" y="191"/>
                  </a:lnTo>
                  <a:cubicBezTo>
                    <a:pt x="280" y="204"/>
                    <a:pt x="267" y="217"/>
                    <a:pt x="255" y="217"/>
                  </a:cubicBezTo>
                  <a:cubicBezTo>
                    <a:pt x="242" y="217"/>
                    <a:pt x="229" y="204"/>
                    <a:pt x="229" y="191"/>
                  </a:cubicBezTo>
                  <a:cubicBezTo>
                    <a:pt x="229" y="102"/>
                    <a:pt x="229" y="102"/>
                    <a:pt x="229" y="102"/>
                  </a:cubicBezTo>
                  <a:cubicBezTo>
                    <a:pt x="229" y="89"/>
                    <a:pt x="242" y="76"/>
                    <a:pt x="255" y="76"/>
                  </a:cubicBezTo>
                  <a:cubicBezTo>
                    <a:pt x="267" y="76"/>
                    <a:pt x="280" y="89"/>
                    <a:pt x="280" y="102"/>
                  </a:cubicBezTo>
                  <a:lnTo>
                    <a:pt x="280" y="191"/>
                  </a:lnTo>
                  <a:close/>
                  <a:moveTo>
                    <a:pt x="420" y="676"/>
                  </a:moveTo>
                  <a:lnTo>
                    <a:pt x="420" y="676"/>
                  </a:lnTo>
                  <a:cubicBezTo>
                    <a:pt x="420" y="688"/>
                    <a:pt x="408" y="701"/>
                    <a:pt x="395" y="701"/>
                  </a:cubicBezTo>
                  <a:cubicBezTo>
                    <a:pt x="382" y="701"/>
                    <a:pt x="369" y="688"/>
                    <a:pt x="369" y="676"/>
                  </a:cubicBezTo>
                  <a:cubicBezTo>
                    <a:pt x="369" y="497"/>
                    <a:pt x="369" y="497"/>
                    <a:pt x="369" y="497"/>
                  </a:cubicBezTo>
                  <a:cubicBezTo>
                    <a:pt x="369" y="472"/>
                    <a:pt x="382" y="472"/>
                    <a:pt x="395" y="472"/>
                  </a:cubicBezTo>
                  <a:cubicBezTo>
                    <a:pt x="408" y="472"/>
                    <a:pt x="420" y="472"/>
                    <a:pt x="420" y="497"/>
                  </a:cubicBezTo>
                  <a:lnTo>
                    <a:pt x="420" y="676"/>
                  </a:lnTo>
                  <a:close/>
                  <a:moveTo>
                    <a:pt x="420" y="382"/>
                  </a:moveTo>
                  <a:lnTo>
                    <a:pt x="420" y="382"/>
                  </a:lnTo>
                  <a:cubicBezTo>
                    <a:pt x="420" y="395"/>
                    <a:pt x="408" y="408"/>
                    <a:pt x="395" y="408"/>
                  </a:cubicBezTo>
                  <a:cubicBezTo>
                    <a:pt x="382" y="408"/>
                    <a:pt x="369" y="395"/>
                    <a:pt x="369" y="382"/>
                  </a:cubicBezTo>
                  <a:cubicBezTo>
                    <a:pt x="369" y="293"/>
                    <a:pt x="369" y="293"/>
                    <a:pt x="369" y="293"/>
                  </a:cubicBezTo>
                  <a:cubicBezTo>
                    <a:pt x="369" y="280"/>
                    <a:pt x="382" y="268"/>
                    <a:pt x="395" y="268"/>
                  </a:cubicBezTo>
                  <a:cubicBezTo>
                    <a:pt x="408" y="268"/>
                    <a:pt x="420" y="280"/>
                    <a:pt x="420" y="293"/>
                  </a:cubicBezTo>
                  <a:lnTo>
                    <a:pt x="420" y="382"/>
                  </a:lnTo>
                  <a:close/>
                  <a:moveTo>
                    <a:pt x="420" y="191"/>
                  </a:moveTo>
                  <a:lnTo>
                    <a:pt x="420" y="191"/>
                  </a:lnTo>
                  <a:cubicBezTo>
                    <a:pt x="420" y="204"/>
                    <a:pt x="408" y="217"/>
                    <a:pt x="395" y="217"/>
                  </a:cubicBezTo>
                  <a:cubicBezTo>
                    <a:pt x="382" y="217"/>
                    <a:pt x="369" y="204"/>
                    <a:pt x="369" y="191"/>
                  </a:cubicBezTo>
                  <a:cubicBezTo>
                    <a:pt x="369" y="102"/>
                    <a:pt x="369" y="102"/>
                    <a:pt x="369" y="102"/>
                  </a:cubicBezTo>
                  <a:cubicBezTo>
                    <a:pt x="369" y="89"/>
                    <a:pt x="382" y="76"/>
                    <a:pt x="395" y="76"/>
                  </a:cubicBezTo>
                  <a:cubicBezTo>
                    <a:pt x="408" y="76"/>
                    <a:pt x="420" y="89"/>
                    <a:pt x="420" y="102"/>
                  </a:cubicBezTo>
                  <a:lnTo>
                    <a:pt x="420" y="191"/>
                  </a:lnTo>
                  <a:close/>
                </a:path>
              </a:pathLst>
            </a:custGeom>
            <a:grpFill/>
            <a:ln>
              <a:noFill/>
            </a:ln>
            <a:effectLst/>
          </p:spPr>
          <p:txBody>
            <a:bodyPr wrap="none" lIns="152366" tIns="76183" rIns="152366" bIns="76183" anchor="ctr"/>
            <a:lstStyle/>
            <a:p>
              <a:endParaRPr lang="en-US" dirty="0">
                <a:latin typeface="Calibri Light"/>
              </a:endParaRPr>
            </a:p>
          </p:txBody>
        </p:sp>
      </p:grpSp>
      <p:sp>
        <p:nvSpPr>
          <p:cNvPr id="52" name="Freeform 256"/>
          <p:cNvSpPr>
            <a:spLocks noChangeArrowheads="1"/>
          </p:cNvSpPr>
          <p:nvPr/>
        </p:nvSpPr>
        <p:spPr bwMode="auto">
          <a:xfrm>
            <a:off x="5921711" y="8284637"/>
            <a:ext cx="940681" cy="822384"/>
          </a:xfrm>
          <a:custGeom>
            <a:avLst/>
            <a:gdLst>
              <a:gd name="T0" fmla="*/ 554 w 561"/>
              <a:gd name="T1" fmla="*/ 0 h 490"/>
              <a:gd name="T2" fmla="*/ 554 w 561"/>
              <a:gd name="T3" fmla="*/ 0 h 490"/>
              <a:gd name="T4" fmla="*/ 12 w 561"/>
              <a:gd name="T5" fmla="*/ 0 h 490"/>
              <a:gd name="T6" fmla="*/ 0 w 561"/>
              <a:gd name="T7" fmla="*/ 11 h 490"/>
              <a:gd name="T8" fmla="*/ 0 w 561"/>
              <a:gd name="T9" fmla="*/ 408 h 490"/>
              <a:gd name="T10" fmla="*/ 12 w 561"/>
              <a:gd name="T11" fmla="*/ 419 h 490"/>
              <a:gd name="T12" fmla="*/ 233 w 561"/>
              <a:gd name="T13" fmla="*/ 419 h 490"/>
              <a:gd name="T14" fmla="*/ 233 w 561"/>
              <a:gd name="T15" fmla="*/ 454 h 490"/>
              <a:gd name="T16" fmla="*/ 187 w 561"/>
              <a:gd name="T17" fmla="*/ 483 h 490"/>
              <a:gd name="T18" fmla="*/ 187 w 561"/>
              <a:gd name="T19" fmla="*/ 489 h 490"/>
              <a:gd name="T20" fmla="*/ 379 w 561"/>
              <a:gd name="T21" fmla="*/ 489 h 490"/>
              <a:gd name="T22" fmla="*/ 385 w 561"/>
              <a:gd name="T23" fmla="*/ 483 h 490"/>
              <a:gd name="T24" fmla="*/ 332 w 561"/>
              <a:gd name="T25" fmla="*/ 454 h 490"/>
              <a:gd name="T26" fmla="*/ 332 w 561"/>
              <a:gd name="T27" fmla="*/ 419 h 490"/>
              <a:gd name="T28" fmla="*/ 554 w 561"/>
              <a:gd name="T29" fmla="*/ 419 h 490"/>
              <a:gd name="T30" fmla="*/ 560 w 561"/>
              <a:gd name="T31" fmla="*/ 408 h 490"/>
              <a:gd name="T32" fmla="*/ 560 w 561"/>
              <a:gd name="T33" fmla="*/ 11 h 490"/>
              <a:gd name="T34" fmla="*/ 554 w 561"/>
              <a:gd name="T35" fmla="*/ 0 h 490"/>
              <a:gd name="T36" fmla="*/ 513 w 561"/>
              <a:gd name="T37" fmla="*/ 309 h 490"/>
              <a:gd name="T38" fmla="*/ 513 w 561"/>
              <a:gd name="T39" fmla="*/ 309 h 490"/>
              <a:gd name="T40" fmla="*/ 507 w 561"/>
              <a:gd name="T41" fmla="*/ 320 h 490"/>
              <a:gd name="T42" fmla="*/ 58 w 561"/>
              <a:gd name="T43" fmla="*/ 320 h 490"/>
              <a:gd name="T44" fmla="*/ 47 w 561"/>
              <a:gd name="T45" fmla="*/ 309 h 490"/>
              <a:gd name="T46" fmla="*/ 47 w 561"/>
              <a:gd name="T47" fmla="*/ 58 h 490"/>
              <a:gd name="T48" fmla="*/ 58 w 561"/>
              <a:gd name="T49" fmla="*/ 46 h 490"/>
              <a:gd name="T50" fmla="*/ 507 w 561"/>
              <a:gd name="T51" fmla="*/ 46 h 490"/>
              <a:gd name="T52" fmla="*/ 513 w 561"/>
              <a:gd name="T53" fmla="*/ 58 h 490"/>
              <a:gd name="T54" fmla="*/ 513 w 561"/>
              <a:gd name="T55" fmla="*/ 309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61" h="490">
                <a:moveTo>
                  <a:pt x="554" y="0"/>
                </a:moveTo>
                <a:lnTo>
                  <a:pt x="554" y="0"/>
                </a:lnTo>
                <a:cubicBezTo>
                  <a:pt x="12" y="0"/>
                  <a:pt x="12" y="0"/>
                  <a:pt x="12" y="0"/>
                </a:cubicBezTo>
                <a:cubicBezTo>
                  <a:pt x="6" y="0"/>
                  <a:pt x="0" y="5"/>
                  <a:pt x="0" y="11"/>
                </a:cubicBezTo>
                <a:cubicBezTo>
                  <a:pt x="0" y="408"/>
                  <a:pt x="0" y="408"/>
                  <a:pt x="0" y="408"/>
                </a:cubicBezTo>
                <a:cubicBezTo>
                  <a:pt x="0" y="419"/>
                  <a:pt x="6" y="419"/>
                  <a:pt x="12" y="419"/>
                </a:cubicBezTo>
                <a:cubicBezTo>
                  <a:pt x="233" y="419"/>
                  <a:pt x="233" y="419"/>
                  <a:pt x="233" y="419"/>
                </a:cubicBezTo>
                <a:cubicBezTo>
                  <a:pt x="233" y="454"/>
                  <a:pt x="233" y="454"/>
                  <a:pt x="233" y="454"/>
                </a:cubicBezTo>
                <a:cubicBezTo>
                  <a:pt x="187" y="483"/>
                  <a:pt x="187" y="483"/>
                  <a:pt x="187" y="483"/>
                </a:cubicBezTo>
                <a:cubicBezTo>
                  <a:pt x="181" y="489"/>
                  <a:pt x="181" y="489"/>
                  <a:pt x="187" y="489"/>
                </a:cubicBezTo>
                <a:cubicBezTo>
                  <a:pt x="379" y="489"/>
                  <a:pt x="379" y="489"/>
                  <a:pt x="379" y="489"/>
                </a:cubicBezTo>
                <a:cubicBezTo>
                  <a:pt x="385" y="489"/>
                  <a:pt x="391" y="489"/>
                  <a:pt x="385" y="483"/>
                </a:cubicBezTo>
                <a:cubicBezTo>
                  <a:pt x="332" y="454"/>
                  <a:pt x="332" y="454"/>
                  <a:pt x="332" y="454"/>
                </a:cubicBezTo>
                <a:cubicBezTo>
                  <a:pt x="332" y="419"/>
                  <a:pt x="332" y="419"/>
                  <a:pt x="332" y="419"/>
                </a:cubicBezTo>
                <a:cubicBezTo>
                  <a:pt x="554" y="419"/>
                  <a:pt x="554" y="419"/>
                  <a:pt x="554" y="419"/>
                </a:cubicBezTo>
                <a:cubicBezTo>
                  <a:pt x="560" y="419"/>
                  <a:pt x="560" y="419"/>
                  <a:pt x="560" y="408"/>
                </a:cubicBezTo>
                <a:cubicBezTo>
                  <a:pt x="560" y="11"/>
                  <a:pt x="560" y="11"/>
                  <a:pt x="560" y="11"/>
                </a:cubicBezTo>
                <a:cubicBezTo>
                  <a:pt x="560" y="5"/>
                  <a:pt x="560" y="0"/>
                  <a:pt x="554" y="0"/>
                </a:cubicBezTo>
                <a:close/>
                <a:moveTo>
                  <a:pt x="513" y="309"/>
                </a:moveTo>
                <a:lnTo>
                  <a:pt x="513" y="309"/>
                </a:lnTo>
                <a:cubicBezTo>
                  <a:pt x="513" y="314"/>
                  <a:pt x="513" y="320"/>
                  <a:pt x="507" y="320"/>
                </a:cubicBezTo>
                <a:cubicBezTo>
                  <a:pt x="58" y="320"/>
                  <a:pt x="58" y="320"/>
                  <a:pt x="58" y="320"/>
                </a:cubicBezTo>
                <a:cubicBezTo>
                  <a:pt x="53" y="320"/>
                  <a:pt x="47" y="314"/>
                  <a:pt x="47" y="309"/>
                </a:cubicBezTo>
                <a:cubicBezTo>
                  <a:pt x="47" y="58"/>
                  <a:pt x="47" y="58"/>
                  <a:pt x="47" y="58"/>
                </a:cubicBezTo>
                <a:cubicBezTo>
                  <a:pt x="47" y="52"/>
                  <a:pt x="53" y="46"/>
                  <a:pt x="58" y="46"/>
                </a:cubicBezTo>
                <a:cubicBezTo>
                  <a:pt x="507" y="46"/>
                  <a:pt x="507" y="46"/>
                  <a:pt x="507" y="46"/>
                </a:cubicBezTo>
                <a:cubicBezTo>
                  <a:pt x="513" y="46"/>
                  <a:pt x="513" y="52"/>
                  <a:pt x="513" y="58"/>
                </a:cubicBezTo>
                <a:lnTo>
                  <a:pt x="513" y="309"/>
                </a:lnTo>
                <a:close/>
              </a:path>
            </a:pathLst>
          </a:custGeom>
          <a:solidFill>
            <a:schemeClr val="accent3"/>
          </a:solidFill>
          <a:ln>
            <a:noFill/>
          </a:ln>
          <a:effectLst/>
        </p:spPr>
        <p:txBody>
          <a:bodyPr wrap="none" lIns="152366" tIns="76183" rIns="152366" bIns="76183" anchor="ctr"/>
          <a:lstStyle/>
          <a:p>
            <a:endParaRPr lang="en-US" dirty="0">
              <a:latin typeface="Calibri Light"/>
            </a:endParaRPr>
          </a:p>
        </p:txBody>
      </p:sp>
      <p:sp>
        <p:nvSpPr>
          <p:cNvPr id="54" name="Freeform 116"/>
          <p:cNvSpPr>
            <a:spLocks noChangeArrowheads="1"/>
          </p:cNvSpPr>
          <p:nvPr/>
        </p:nvSpPr>
        <p:spPr bwMode="auto">
          <a:xfrm rot="1614111">
            <a:off x="12520054" y="4160462"/>
            <a:ext cx="876284" cy="910982"/>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accent4"/>
          </a:solidFill>
          <a:ln>
            <a:noFill/>
          </a:ln>
          <a:effectLst/>
          <a:extLst/>
        </p:spPr>
        <p:txBody>
          <a:bodyPr wrap="none" anchor="ctr"/>
          <a:lstStyle/>
          <a:p>
            <a:endParaRPr lang="en-US" dirty="0">
              <a:latin typeface="Calibri Light"/>
            </a:endParaRPr>
          </a:p>
        </p:txBody>
      </p:sp>
      <p:sp>
        <p:nvSpPr>
          <p:cNvPr id="56" name="AutoShape 82"/>
          <p:cNvSpPr>
            <a:spLocks/>
          </p:cNvSpPr>
          <p:nvPr/>
        </p:nvSpPr>
        <p:spPr bwMode="auto">
          <a:xfrm>
            <a:off x="17022821" y="8330677"/>
            <a:ext cx="776142" cy="776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accent5"/>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nvGrpSpPr>
          <p:cNvPr id="34" name="Group 33"/>
          <p:cNvGrpSpPr/>
          <p:nvPr/>
        </p:nvGrpSpPr>
        <p:grpSpPr>
          <a:xfrm>
            <a:off x="1739573" y="488028"/>
            <a:ext cx="20937538" cy="2200624"/>
            <a:chOff x="1739573" y="511491"/>
            <a:chExt cx="20937538" cy="2200624"/>
          </a:xfrm>
        </p:grpSpPr>
        <p:sp>
          <p:nvSpPr>
            <p:cNvPr id="35" name="TextBox 34"/>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OUR TIMELINE</a:t>
              </a:r>
              <a:endParaRPr lang="id-ID" sz="8800" b="1" dirty="0">
                <a:solidFill>
                  <a:schemeClr val="tx2"/>
                </a:solidFill>
                <a:latin typeface="Lato Regular"/>
                <a:cs typeface="Lato Regular"/>
              </a:endParaRPr>
            </a:p>
          </p:txBody>
        </p:sp>
        <p:grpSp>
          <p:nvGrpSpPr>
            <p:cNvPr id="36" name="Group 35"/>
            <p:cNvGrpSpPr/>
            <p:nvPr/>
          </p:nvGrpSpPr>
          <p:grpSpPr>
            <a:xfrm>
              <a:off x="10842089" y="1977406"/>
              <a:ext cx="2738812" cy="73151"/>
              <a:chOff x="1775295" y="2020905"/>
              <a:chExt cx="3631535" cy="45719"/>
            </a:xfrm>
          </p:grpSpPr>
          <p:sp>
            <p:nvSpPr>
              <p:cNvPr id="38" name="Rectangle 37"/>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9" name="Rectangle 38"/>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1" name="Rectangle 4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2" name="Rectangle 4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 name="Rectangle 4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4" name="Rectangle 43"/>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37" name="TextBox 36"/>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4010709901"/>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anim calcmode="lin" valueType="num">
                                      <p:cBhvr>
                                        <p:cTn id="8" dur="500" fill="hold"/>
                                        <p:tgtEl>
                                          <p:spTgt spid="34"/>
                                        </p:tgtEl>
                                        <p:attrNameLst>
                                          <p:attrName>ppt_x</p:attrName>
                                        </p:attrNameLst>
                                      </p:cBhvr>
                                      <p:tavLst>
                                        <p:tav tm="0">
                                          <p:val>
                                            <p:strVal val="#ppt_x"/>
                                          </p:val>
                                        </p:tav>
                                        <p:tav tm="100000">
                                          <p:val>
                                            <p:strVal val="#ppt_x"/>
                                          </p:val>
                                        </p:tav>
                                      </p:tavLst>
                                    </p:anim>
                                    <p:anim calcmode="lin" valueType="num">
                                      <p:cBhvr>
                                        <p:cTn id="9" dur="5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p:cTn id="23" dur="500" fill="hold"/>
                                        <p:tgtEl>
                                          <p:spTgt spid="31"/>
                                        </p:tgtEl>
                                        <p:attrNameLst>
                                          <p:attrName>ppt_w</p:attrName>
                                        </p:attrNameLst>
                                      </p:cBhvr>
                                      <p:tavLst>
                                        <p:tav tm="0">
                                          <p:val>
                                            <p:fltVal val="0"/>
                                          </p:val>
                                        </p:tav>
                                        <p:tav tm="100000">
                                          <p:val>
                                            <p:strVal val="#ppt_w"/>
                                          </p:val>
                                        </p:tav>
                                      </p:tavLst>
                                    </p:anim>
                                    <p:anim calcmode="lin" valueType="num">
                                      <p:cBhvr>
                                        <p:cTn id="24" dur="500" fill="hold"/>
                                        <p:tgtEl>
                                          <p:spTgt spid="31"/>
                                        </p:tgtEl>
                                        <p:attrNameLst>
                                          <p:attrName>ppt_h</p:attrName>
                                        </p:attrNameLst>
                                      </p:cBhvr>
                                      <p:tavLst>
                                        <p:tav tm="0">
                                          <p:val>
                                            <p:fltVal val="0"/>
                                          </p:val>
                                        </p:tav>
                                        <p:tav tm="100000">
                                          <p:val>
                                            <p:strVal val="#ppt_h"/>
                                          </p:val>
                                        </p:tav>
                                      </p:tavLst>
                                    </p:anim>
                                    <p:animEffect transition="in" filter="fade">
                                      <p:cBhvr>
                                        <p:cTn id="25" dur="500"/>
                                        <p:tgtEl>
                                          <p:spTgt spid="31"/>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48"/>
                                        </p:tgtEl>
                                        <p:attrNameLst>
                                          <p:attrName>style.visibility</p:attrName>
                                        </p:attrNameLst>
                                      </p:cBhvr>
                                      <p:to>
                                        <p:strVal val="visible"/>
                                      </p:to>
                                    </p:set>
                                    <p:anim calcmode="lin" valueType="num">
                                      <p:cBhvr>
                                        <p:cTn id="29" dur="500" fill="hold"/>
                                        <p:tgtEl>
                                          <p:spTgt spid="48"/>
                                        </p:tgtEl>
                                        <p:attrNameLst>
                                          <p:attrName>ppt_w</p:attrName>
                                        </p:attrNameLst>
                                      </p:cBhvr>
                                      <p:tavLst>
                                        <p:tav tm="0">
                                          <p:val>
                                            <p:fltVal val="0"/>
                                          </p:val>
                                        </p:tav>
                                        <p:tav tm="100000">
                                          <p:val>
                                            <p:strVal val="#ppt_w"/>
                                          </p:val>
                                        </p:tav>
                                      </p:tavLst>
                                    </p:anim>
                                    <p:anim calcmode="lin" valueType="num">
                                      <p:cBhvr>
                                        <p:cTn id="30" dur="500" fill="hold"/>
                                        <p:tgtEl>
                                          <p:spTgt spid="48"/>
                                        </p:tgtEl>
                                        <p:attrNameLst>
                                          <p:attrName>ppt_h</p:attrName>
                                        </p:attrNameLst>
                                      </p:cBhvr>
                                      <p:tavLst>
                                        <p:tav tm="0">
                                          <p:val>
                                            <p:fltVal val="0"/>
                                          </p:val>
                                        </p:tav>
                                        <p:tav tm="100000">
                                          <p:val>
                                            <p:strVal val="#ppt_h"/>
                                          </p:val>
                                        </p:tav>
                                      </p:tavLst>
                                    </p:anim>
                                    <p:animEffect transition="in" filter="fade">
                                      <p:cBhvr>
                                        <p:cTn id="31" dur="500"/>
                                        <p:tgtEl>
                                          <p:spTgt spid="48"/>
                                        </p:tgtEl>
                                      </p:cBhvr>
                                    </p:animEffect>
                                  </p:childTnLst>
                                </p:cTn>
                              </p:par>
                            </p:childTnLst>
                          </p:cTn>
                        </p:par>
                        <p:par>
                          <p:cTn id="32" fill="hold">
                            <p:stCondLst>
                              <p:cond delay="2500"/>
                            </p:stCondLst>
                            <p:childTnLst>
                              <p:par>
                                <p:cTn id="33" presetID="9" presetClass="entr" presetSubtype="0"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dissolve">
                                      <p:cBhvr>
                                        <p:cTn id="35" dur="500"/>
                                        <p:tgtEl>
                                          <p:spTgt spid="7"/>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500" fill="hold"/>
                                        <p:tgtEl>
                                          <p:spTgt spid="9"/>
                                        </p:tgtEl>
                                        <p:attrNameLst>
                                          <p:attrName>ppt_w</p:attrName>
                                        </p:attrNameLst>
                                      </p:cBhvr>
                                      <p:tavLst>
                                        <p:tav tm="0">
                                          <p:val>
                                            <p:fltVal val="0"/>
                                          </p:val>
                                        </p:tav>
                                        <p:tav tm="100000">
                                          <p:val>
                                            <p:strVal val="#ppt_w"/>
                                          </p:val>
                                        </p:tav>
                                      </p:tavLst>
                                    </p:anim>
                                    <p:anim calcmode="lin" valueType="num">
                                      <p:cBhvr>
                                        <p:cTn id="40" dur="500" fill="hold"/>
                                        <p:tgtEl>
                                          <p:spTgt spid="9"/>
                                        </p:tgtEl>
                                        <p:attrNameLst>
                                          <p:attrName>ppt_h</p:attrName>
                                        </p:attrNameLst>
                                      </p:cBhvr>
                                      <p:tavLst>
                                        <p:tav tm="0">
                                          <p:val>
                                            <p:fltVal val="0"/>
                                          </p:val>
                                        </p:tav>
                                        <p:tav tm="100000">
                                          <p:val>
                                            <p:strVal val="#ppt_h"/>
                                          </p:val>
                                        </p:tav>
                                      </p:tavLst>
                                    </p:anim>
                                    <p:animEffect transition="in" filter="fade">
                                      <p:cBhvr>
                                        <p:cTn id="41" dur="500"/>
                                        <p:tgtEl>
                                          <p:spTgt spid="9"/>
                                        </p:tgtEl>
                                      </p:cBhvr>
                                    </p:animEffect>
                                  </p:childTnLst>
                                </p:cTn>
                              </p:par>
                            </p:childTnLst>
                          </p:cTn>
                        </p:par>
                        <p:par>
                          <p:cTn id="42" fill="hold">
                            <p:stCondLst>
                              <p:cond delay="3500"/>
                            </p:stCondLst>
                            <p:childTnLst>
                              <p:par>
                                <p:cTn id="43" presetID="53" presetClass="entr" presetSubtype="16" fill="hold" nodeType="afterEffect">
                                  <p:stCondLst>
                                    <p:cond delay="0"/>
                                  </p:stCondLst>
                                  <p:childTnLst>
                                    <p:set>
                                      <p:cBhvr>
                                        <p:cTn id="44" dur="1" fill="hold">
                                          <p:stCondLst>
                                            <p:cond delay="0"/>
                                          </p:stCondLst>
                                        </p:cTn>
                                        <p:tgtEl>
                                          <p:spTgt spid="30"/>
                                        </p:tgtEl>
                                        <p:attrNameLst>
                                          <p:attrName>style.visibility</p:attrName>
                                        </p:attrNameLst>
                                      </p:cBhvr>
                                      <p:to>
                                        <p:strVal val="visible"/>
                                      </p:to>
                                    </p:set>
                                    <p:anim calcmode="lin" valueType="num">
                                      <p:cBhvr>
                                        <p:cTn id="45" dur="500" fill="hold"/>
                                        <p:tgtEl>
                                          <p:spTgt spid="30"/>
                                        </p:tgtEl>
                                        <p:attrNameLst>
                                          <p:attrName>ppt_w</p:attrName>
                                        </p:attrNameLst>
                                      </p:cBhvr>
                                      <p:tavLst>
                                        <p:tav tm="0">
                                          <p:val>
                                            <p:fltVal val="0"/>
                                          </p:val>
                                        </p:tav>
                                        <p:tav tm="100000">
                                          <p:val>
                                            <p:strVal val="#ppt_w"/>
                                          </p:val>
                                        </p:tav>
                                      </p:tavLst>
                                    </p:anim>
                                    <p:anim calcmode="lin" valueType="num">
                                      <p:cBhvr>
                                        <p:cTn id="46" dur="500" fill="hold"/>
                                        <p:tgtEl>
                                          <p:spTgt spid="30"/>
                                        </p:tgtEl>
                                        <p:attrNameLst>
                                          <p:attrName>ppt_h</p:attrName>
                                        </p:attrNameLst>
                                      </p:cBhvr>
                                      <p:tavLst>
                                        <p:tav tm="0">
                                          <p:val>
                                            <p:fltVal val="0"/>
                                          </p:val>
                                        </p:tav>
                                        <p:tav tm="100000">
                                          <p:val>
                                            <p:strVal val="#ppt_h"/>
                                          </p:val>
                                        </p:tav>
                                      </p:tavLst>
                                    </p:anim>
                                    <p:animEffect transition="in" filter="fade">
                                      <p:cBhvr>
                                        <p:cTn id="47" dur="500"/>
                                        <p:tgtEl>
                                          <p:spTgt spid="30"/>
                                        </p:tgtEl>
                                      </p:cBhvr>
                                    </p:animEffect>
                                  </p:childTnLst>
                                </p:cTn>
                              </p:par>
                            </p:childTnLst>
                          </p:cTn>
                        </p:par>
                        <p:par>
                          <p:cTn id="48" fill="hold">
                            <p:stCondLst>
                              <p:cond delay="4000"/>
                            </p:stCondLst>
                            <p:childTnLst>
                              <p:par>
                                <p:cTn id="49" presetID="53" presetClass="entr" presetSubtype="16" fill="hold" grpId="0" nodeType="afterEffect">
                                  <p:stCondLst>
                                    <p:cond delay="0"/>
                                  </p:stCondLst>
                                  <p:childTnLst>
                                    <p:set>
                                      <p:cBhvr>
                                        <p:cTn id="50" dur="1" fill="hold">
                                          <p:stCondLst>
                                            <p:cond delay="0"/>
                                          </p:stCondLst>
                                        </p:cTn>
                                        <p:tgtEl>
                                          <p:spTgt spid="52"/>
                                        </p:tgtEl>
                                        <p:attrNameLst>
                                          <p:attrName>style.visibility</p:attrName>
                                        </p:attrNameLst>
                                      </p:cBhvr>
                                      <p:to>
                                        <p:strVal val="visible"/>
                                      </p:to>
                                    </p:set>
                                    <p:anim calcmode="lin" valueType="num">
                                      <p:cBhvr>
                                        <p:cTn id="51" dur="500" fill="hold"/>
                                        <p:tgtEl>
                                          <p:spTgt spid="52"/>
                                        </p:tgtEl>
                                        <p:attrNameLst>
                                          <p:attrName>ppt_w</p:attrName>
                                        </p:attrNameLst>
                                      </p:cBhvr>
                                      <p:tavLst>
                                        <p:tav tm="0">
                                          <p:val>
                                            <p:fltVal val="0"/>
                                          </p:val>
                                        </p:tav>
                                        <p:tav tm="100000">
                                          <p:val>
                                            <p:strVal val="#ppt_w"/>
                                          </p:val>
                                        </p:tav>
                                      </p:tavLst>
                                    </p:anim>
                                    <p:anim calcmode="lin" valueType="num">
                                      <p:cBhvr>
                                        <p:cTn id="52" dur="500" fill="hold"/>
                                        <p:tgtEl>
                                          <p:spTgt spid="52"/>
                                        </p:tgtEl>
                                        <p:attrNameLst>
                                          <p:attrName>ppt_h</p:attrName>
                                        </p:attrNameLst>
                                      </p:cBhvr>
                                      <p:tavLst>
                                        <p:tav tm="0">
                                          <p:val>
                                            <p:fltVal val="0"/>
                                          </p:val>
                                        </p:tav>
                                        <p:tav tm="100000">
                                          <p:val>
                                            <p:strVal val="#ppt_h"/>
                                          </p:val>
                                        </p:tav>
                                      </p:tavLst>
                                    </p:anim>
                                    <p:animEffect transition="in" filter="fade">
                                      <p:cBhvr>
                                        <p:cTn id="53" dur="500"/>
                                        <p:tgtEl>
                                          <p:spTgt spid="52"/>
                                        </p:tgtEl>
                                      </p:cBhvr>
                                    </p:animEffect>
                                  </p:childTnLst>
                                </p:cTn>
                              </p:par>
                            </p:childTnLst>
                          </p:cTn>
                        </p:par>
                        <p:par>
                          <p:cTn id="54" fill="hold">
                            <p:stCondLst>
                              <p:cond delay="4500"/>
                            </p:stCondLst>
                            <p:childTnLst>
                              <p:par>
                                <p:cTn id="55" presetID="9" presetClass="entr" presetSubtype="0" fill="hold" grpId="0" nodeType="after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dissolve">
                                      <p:cBhvr>
                                        <p:cTn id="57" dur="500"/>
                                        <p:tgtEl>
                                          <p:spTgt spid="10"/>
                                        </p:tgtEl>
                                      </p:cBhvr>
                                    </p:animEffect>
                                  </p:childTnLst>
                                </p:cTn>
                              </p:par>
                            </p:childTnLst>
                          </p:cTn>
                        </p:par>
                        <p:par>
                          <p:cTn id="58" fill="hold">
                            <p:stCondLst>
                              <p:cond delay="5000"/>
                            </p:stCondLst>
                            <p:childTnLst>
                              <p:par>
                                <p:cTn id="59" presetID="53" presetClass="entr" presetSubtype="16" fill="hold" grpId="0" nodeType="afterEffect">
                                  <p:stCondLst>
                                    <p:cond delay="0"/>
                                  </p:stCondLst>
                                  <p:childTnLst>
                                    <p:set>
                                      <p:cBhvr>
                                        <p:cTn id="60" dur="1" fill="hold">
                                          <p:stCondLst>
                                            <p:cond delay="0"/>
                                          </p:stCondLst>
                                        </p:cTn>
                                        <p:tgtEl>
                                          <p:spTgt spid="23"/>
                                        </p:tgtEl>
                                        <p:attrNameLst>
                                          <p:attrName>style.visibility</p:attrName>
                                        </p:attrNameLst>
                                      </p:cBhvr>
                                      <p:to>
                                        <p:strVal val="visible"/>
                                      </p:to>
                                    </p:set>
                                    <p:anim calcmode="lin" valueType="num">
                                      <p:cBhvr>
                                        <p:cTn id="61" dur="500" fill="hold"/>
                                        <p:tgtEl>
                                          <p:spTgt spid="23"/>
                                        </p:tgtEl>
                                        <p:attrNameLst>
                                          <p:attrName>ppt_w</p:attrName>
                                        </p:attrNameLst>
                                      </p:cBhvr>
                                      <p:tavLst>
                                        <p:tav tm="0">
                                          <p:val>
                                            <p:fltVal val="0"/>
                                          </p:val>
                                        </p:tav>
                                        <p:tav tm="100000">
                                          <p:val>
                                            <p:strVal val="#ppt_w"/>
                                          </p:val>
                                        </p:tav>
                                      </p:tavLst>
                                    </p:anim>
                                    <p:anim calcmode="lin" valueType="num">
                                      <p:cBhvr>
                                        <p:cTn id="62" dur="500" fill="hold"/>
                                        <p:tgtEl>
                                          <p:spTgt spid="23"/>
                                        </p:tgtEl>
                                        <p:attrNameLst>
                                          <p:attrName>ppt_h</p:attrName>
                                        </p:attrNameLst>
                                      </p:cBhvr>
                                      <p:tavLst>
                                        <p:tav tm="0">
                                          <p:val>
                                            <p:fltVal val="0"/>
                                          </p:val>
                                        </p:tav>
                                        <p:tav tm="100000">
                                          <p:val>
                                            <p:strVal val="#ppt_h"/>
                                          </p:val>
                                        </p:tav>
                                      </p:tavLst>
                                    </p:anim>
                                    <p:animEffect transition="in" filter="fade">
                                      <p:cBhvr>
                                        <p:cTn id="63" dur="500"/>
                                        <p:tgtEl>
                                          <p:spTgt spid="23"/>
                                        </p:tgtEl>
                                      </p:cBhvr>
                                    </p:animEffect>
                                  </p:childTnLst>
                                </p:cTn>
                              </p:par>
                            </p:childTnLst>
                          </p:cTn>
                        </p:par>
                        <p:par>
                          <p:cTn id="64" fill="hold">
                            <p:stCondLst>
                              <p:cond delay="5500"/>
                            </p:stCondLst>
                            <p:childTnLst>
                              <p:par>
                                <p:cTn id="65" presetID="53" presetClass="entr" presetSubtype="16" fill="hold" nodeType="afterEffect">
                                  <p:stCondLst>
                                    <p:cond delay="0"/>
                                  </p:stCondLst>
                                  <p:childTnLst>
                                    <p:set>
                                      <p:cBhvr>
                                        <p:cTn id="66" dur="1" fill="hold">
                                          <p:stCondLst>
                                            <p:cond delay="0"/>
                                          </p:stCondLst>
                                        </p:cTn>
                                        <p:tgtEl>
                                          <p:spTgt spid="32"/>
                                        </p:tgtEl>
                                        <p:attrNameLst>
                                          <p:attrName>style.visibility</p:attrName>
                                        </p:attrNameLst>
                                      </p:cBhvr>
                                      <p:to>
                                        <p:strVal val="visible"/>
                                      </p:to>
                                    </p:set>
                                    <p:anim calcmode="lin" valueType="num">
                                      <p:cBhvr>
                                        <p:cTn id="67" dur="500" fill="hold"/>
                                        <p:tgtEl>
                                          <p:spTgt spid="32"/>
                                        </p:tgtEl>
                                        <p:attrNameLst>
                                          <p:attrName>ppt_w</p:attrName>
                                        </p:attrNameLst>
                                      </p:cBhvr>
                                      <p:tavLst>
                                        <p:tav tm="0">
                                          <p:val>
                                            <p:fltVal val="0"/>
                                          </p:val>
                                        </p:tav>
                                        <p:tav tm="100000">
                                          <p:val>
                                            <p:strVal val="#ppt_w"/>
                                          </p:val>
                                        </p:tav>
                                      </p:tavLst>
                                    </p:anim>
                                    <p:anim calcmode="lin" valueType="num">
                                      <p:cBhvr>
                                        <p:cTn id="68" dur="500" fill="hold"/>
                                        <p:tgtEl>
                                          <p:spTgt spid="32"/>
                                        </p:tgtEl>
                                        <p:attrNameLst>
                                          <p:attrName>ppt_h</p:attrName>
                                        </p:attrNameLst>
                                      </p:cBhvr>
                                      <p:tavLst>
                                        <p:tav tm="0">
                                          <p:val>
                                            <p:fltVal val="0"/>
                                          </p:val>
                                        </p:tav>
                                        <p:tav tm="100000">
                                          <p:val>
                                            <p:strVal val="#ppt_h"/>
                                          </p:val>
                                        </p:tav>
                                      </p:tavLst>
                                    </p:anim>
                                    <p:animEffect transition="in" filter="fade">
                                      <p:cBhvr>
                                        <p:cTn id="69" dur="500"/>
                                        <p:tgtEl>
                                          <p:spTgt spid="32"/>
                                        </p:tgtEl>
                                      </p:cBhvr>
                                    </p:animEffect>
                                  </p:childTnLst>
                                </p:cTn>
                              </p:par>
                            </p:childTnLst>
                          </p:cTn>
                        </p:par>
                        <p:par>
                          <p:cTn id="70" fill="hold">
                            <p:stCondLst>
                              <p:cond delay="6000"/>
                            </p:stCondLst>
                            <p:childTnLst>
                              <p:par>
                                <p:cTn id="71" presetID="53" presetClass="entr" presetSubtype="16" fill="hold" grpId="0" nodeType="afterEffect">
                                  <p:stCondLst>
                                    <p:cond delay="0"/>
                                  </p:stCondLst>
                                  <p:childTnLst>
                                    <p:set>
                                      <p:cBhvr>
                                        <p:cTn id="72" dur="1" fill="hold">
                                          <p:stCondLst>
                                            <p:cond delay="0"/>
                                          </p:stCondLst>
                                        </p:cTn>
                                        <p:tgtEl>
                                          <p:spTgt spid="54"/>
                                        </p:tgtEl>
                                        <p:attrNameLst>
                                          <p:attrName>style.visibility</p:attrName>
                                        </p:attrNameLst>
                                      </p:cBhvr>
                                      <p:to>
                                        <p:strVal val="visible"/>
                                      </p:to>
                                    </p:set>
                                    <p:anim calcmode="lin" valueType="num">
                                      <p:cBhvr>
                                        <p:cTn id="73" dur="500" fill="hold"/>
                                        <p:tgtEl>
                                          <p:spTgt spid="54"/>
                                        </p:tgtEl>
                                        <p:attrNameLst>
                                          <p:attrName>ppt_w</p:attrName>
                                        </p:attrNameLst>
                                      </p:cBhvr>
                                      <p:tavLst>
                                        <p:tav tm="0">
                                          <p:val>
                                            <p:fltVal val="0"/>
                                          </p:val>
                                        </p:tav>
                                        <p:tav tm="100000">
                                          <p:val>
                                            <p:strVal val="#ppt_w"/>
                                          </p:val>
                                        </p:tav>
                                      </p:tavLst>
                                    </p:anim>
                                    <p:anim calcmode="lin" valueType="num">
                                      <p:cBhvr>
                                        <p:cTn id="74" dur="500" fill="hold"/>
                                        <p:tgtEl>
                                          <p:spTgt spid="54"/>
                                        </p:tgtEl>
                                        <p:attrNameLst>
                                          <p:attrName>ppt_h</p:attrName>
                                        </p:attrNameLst>
                                      </p:cBhvr>
                                      <p:tavLst>
                                        <p:tav tm="0">
                                          <p:val>
                                            <p:fltVal val="0"/>
                                          </p:val>
                                        </p:tav>
                                        <p:tav tm="100000">
                                          <p:val>
                                            <p:strVal val="#ppt_h"/>
                                          </p:val>
                                        </p:tav>
                                      </p:tavLst>
                                    </p:anim>
                                    <p:animEffect transition="in" filter="fade">
                                      <p:cBhvr>
                                        <p:cTn id="75" dur="500"/>
                                        <p:tgtEl>
                                          <p:spTgt spid="54"/>
                                        </p:tgtEl>
                                      </p:cBhvr>
                                    </p:animEffect>
                                  </p:childTnLst>
                                </p:cTn>
                              </p:par>
                            </p:childTnLst>
                          </p:cTn>
                        </p:par>
                        <p:par>
                          <p:cTn id="76" fill="hold">
                            <p:stCondLst>
                              <p:cond delay="6500"/>
                            </p:stCondLst>
                            <p:childTnLst>
                              <p:par>
                                <p:cTn id="77" presetID="9" presetClass="entr" presetSubtype="0" fill="hold" grpId="0" nodeType="afterEffect">
                                  <p:stCondLst>
                                    <p:cond delay="0"/>
                                  </p:stCondLst>
                                  <p:childTnLst>
                                    <p:set>
                                      <p:cBhvr>
                                        <p:cTn id="78" dur="1" fill="hold">
                                          <p:stCondLst>
                                            <p:cond delay="0"/>
                                          </p:stCondLst>
                                        </p:cTn>
                                        <p:tgtEl>
                                          <p:spTgt spid="24"/>
                                        </p:tgtEl>
                                        <p:attrNameLst>
                                          <p:attrName>style.visibility</p:attrName>
                                        </p:attrNameLst>
                                      </p:cBhvr>
                                      <p:to>
                                        <p:strVal val="visible"/>
                                      </p:to>
                                    </p:set>
                                    <p:animEffect transition="in" filter="dissolve">
                                      <p:cBhvr>
                                        <p:cTn id="79" dur="500"/>
                                        <p:tgtEl>
                                          <p:spTgt spid="24"/>
                                        </p:tgtEl>
                                      </p:cBhvr>
                                    </p:animEffect>
                                  </p:childTnLst>
                                </p:cTn>
                              </p:par>
                            </p:childTnLst>
                          </p:cTn>
                        </p:par>
                        <p:par>
                          <p:cTn id="80" fill="hold">
                            <p:stCondLst>
                              <p:cond delay="7000"/>
                            </p:stCondLst>
                            <p:childTnLst>
                              <p:par>
                                <p:cTn id="81" presetID="53" presetClass="entr" presetSubtype="16" fill="hold" grpId="0" nodeType="afterEffect">
                                  <p:stCondLst>
                                    <p:cond delay="0"/>
                                  </p:stCondLst>
                                  <p:childTnLst>
                                    <p:set>
                                      <p:cBhvr>
                                        <p:cTn id="82" dur="1" fill="hold">
                                          <p:stCondLst>
                                            <p:cond delay="0"/>
                                          </p:stCondLst>
                                        </p:cTn>
                                        <p:tgtEl>
                                          <p:spTgt spid="26"/>
                                        </p:tgtEl>
                                        <p:attrNameLst>
                                          <p:attrName>style.visibility</p:attrName>
                                        </p:attrNameLst>
                                      </p:cBhvr>
                                      <p:to>
                                        <p:strVal val="visible"/>
                                      </p:to>
                                    </p:set>
                                    <p:anim calcmode="lin" valueType="num">
                                      <p:cBhvr>
                                        <p:cTn id="83" dur="500" fill="hold"/>
                                        <p:tgtEl>
                                          <p:spTgt spid="26"/>
                                        </p:tgtEl>
                                        <p:attrNameLst>
                                          <p:attrName>ppt_w</p:attrName>
                                        </p:attrNameLst>
                                      </p:cBhvr>
                                      <p:tavLst>
                                        <p:tav tm="0">
                                          <p:val>
                                            <p:fltVal val="0"/>
                                          </p:val>
                                        </p:tav>
                                        <p:tav tm="100000">
                                          <p:val>
                                            <p:strVal val="#ppt_w"/>
                                          </p:val>
                                        </p:tav>
                                      </p:tavLst>
                                    </p:anim>
                                    <p:anim calcmode="lin" valueType="num">
                                      <p:cBhvr>
                                        <p:cTn id="84" dur="500" fill="hold"/>
                                        <p:tgtEl>
                                          <p:spTgt spid="26"/>
                                        </p:tgtEl>
                                        <p:attrNameLst>
                                          <p:attrName>ppt_h</p:attrName>
                                        </p:attrNameLst>
                                      </p:cBhvr>
                                      <p:tavLst>
                                        <p:tav tm="0">
                                          <p:val>
                                            <p:fltVal val="0"/>
                                          </p:val>
                                        </p:tav>
                                        <p:tav tm="100000">
                                          <p:val>
                                            <p:strVal val="#ppt_h"/>
                                          </p:val>
                                        </p:tav>
                                      </p:tavLst>
                                    </p:anim>
                                    <p:animEffect transition="in" filter="fade">
                                      <p:cBhvr>
                                        <p:cTn id="85" dur="500"/>
                                        <p:tgtEl>
                                          <p:spTgt spid="26"/>
                                        </p:tgtEl>
                                      </p:cBhvr>
                                    </p:animEffect>
                                  </p:childTnLst>
                                </p:cTn>
                              </p:par>
                            </p:childTnLst>
                          </p:cTn>
                        </p:par>
                        <p:par>
                          <p:cTn id="86" fill="hold">
                            <p:stCondLst>
                              <p:cond delay="7500"/>
                            </p:stCondLst>
                            <p:childTnLst>
                              <p:par>
                                <p:cTn id="87" presetID="53" presetClass="entr" presetSubtype="16" fill="hold" nodeType="afterEffect">
                                  <p:stCondLst>
                                    <p:cond delay="0"/>
                                  </p:stCondLst>
                                  <p:childTnLst>
                                    <p:set>
                                      <p:cBhvr>
                                        <p:cTn id="88" dur="1" fill="hold">
                                          <p:stCondLst>
                                            <p:cond delay="0"/>
                                          </p:stCondLst>
                                        </p:cTn>
                                        <p:tgtEl>
                                          <p:spTgt spid="33"/>
                                        </p:tgtEl>
                                        <p:attrNameLst>
                                          <p:attrName>style.visibility</p:attrName>
                                        </p:attrNameLst>
                                      </p:cBhvr>
                                      <p:to>
                                        <p:strVal val="visible"/>
                                      </p:to>
                                    </p:set>
                                    <p:anim calcmode="lin" valueType="num">
                                      <p:cBhvr>
                                        <p:cTn id="89" dur="500" fill="hold"/>
                                        <p:tgtEl>
                                          <p:spTgt spid="33"/>
                                        </p:tgtEl>
                                        <p:attrNameLst>
                                          <p:attrName>ppt_w</p:attrName>
                                        </p:attrNameLst>
                                      </p:cBhvr>
                                      <p:tavLst>
                                        <p:tav tm="0">
                                          <p:val>
                                            <p:fltVal val="0"/>
                                          </p:val>
                                        </p:tav>
                                        <p:tav tm="100000">
                                          <p:val>
                                            <p:strVal val="#ppt_w"/>
                                          </p:val>
                                        </p:tav>
                                      </p:tavLst>
                                    </p:anim>
                                    <p:anim calcmode="lin" valueType="num">
                                      <p:cBhvr>
                                        <p:cTn id="90" dur="500" fill="hold"/>
                                        <p:tgtEl>
                                          <p:spTgt spid="33"/>
                                        </p:tgtEl>
                                        <p:attrNameLst>
                                          <p:attrName>ppt_h</p:attrName>
                                        </p:attrNameLst>
                                      </p:cBhvr>
                                      <p:tavLst>
                                        <p:tav tm="0">
                                          <p:val>
                                            <p:fltVal val="0"/>
                                          </p:val>
                                        </p:tav>
                                        <p:tav tm="100000">
                                          <p:val>
                                            <p:strVal val="#ppt_h"/>
                                          </p:val>
                                        </p:tav>
                                      </p:tavLst>
                                    </p:anim>
                                    <p:animEffect transition="in" filter="fade">
                                      <p:cBhvr>
                                        <p:cTn id="91" dur="500"/>
                                        <p:tgtEl>
                                          <p:spTgt spid="33"/>
                                        </p:tgtEl>
                                      </p:cBhvr>
                                    </p:animEffect>
                                  </p:childTnLst>
                                </p:cTn>
                              </p:par>
                            </p:childTnLst>
                          </p:cTn>
                        </p:par>
                        <p:par>
                          <p:cTn id="92" fill="hold">
                            <p:stCondLst>
                              <p:cond delay="8000"/>
                            </p:stCondLst>
                            <p:childTnLst>
                              <p:par>
                                <p:cTn id="93" presetID="53" presetClass="entr" presetSubtype="16" fill="hold" grpId="0" nodeType="afterEffect">
                                  <p:stCondLst>
                                    <p:cond delay="0"/>
                                  </p:stCondLst>
                                  <p:childTnLst>
                                    <p:set>
                                      <p:cBhvr>
                                        <p:cTn id="94" dur="1" fill="hold">
                                          <p:stCondLst>
                                            <p:cond delay="0"/>
                                          </p:stCondLst>
                                        </p:cTn>
                                        <p:tgtEl>
                                          <p:spTgt spid="56"/>
                                        </p:tgtEl>
                                        <p:attrNameLst>
                                          <p:attrName>style.visibility</p:attrName>
                                        </p:attrNameLst>
                                      </p:cBhvr>
                                      <p:to>
                                        <p:strVal val="visible"/>
                                      </p:to>
                                    </p:set>
                                    <p:anim calcmode="lin" valueType="num">
                                      <p:cBhvr>
                                        <p:cTn id="95" dur="500" fill="hold"/>
                                        <p:tgtEl>
                                          <p:spTgt spid="56"/>
                                        </p:tgtEl>
                                        <p:attrNameLst>
                                          <p:attrName>ppt_w</p:attrName>
                                        </p:attrNameLst>
                                      </p:cBhvr>
                                      <p:tavLst>
                                        <p:tav tm="0">
                                          <p:val>
                                            <p:fltVal val="0"/>
                                          </p:val>
                                        </p:tav>
                                        <p:tav tm="100000">
                                          <p:val>
                                            <p:strVal val="#ppt_w"/>
                                          </p:val>
                                        </p:tav>
                                      </p:tavLst>
                                    </p:anim>
                                    <p:anim calcmode="lin" valueType="num">
                                      <p:cBhvr>
                                        <p:cTn id="96" dur="500" fill="hold"/>
                                        <p:tgtEl>
                                          <p:spTgt spid="56"/>
                                        </p:tgtEl>
                                        <p:attrNameLst>
                                          <p:attrName>ppt_h</p:attrName>
                                        </p:attrNameLst>
                                      </p:cBhvr>
                                      <p:tavLst>
                                        <p:tav tm="0">
                                          <p:val>
                                            <p:fltVal val="0"/>
                                          </p:val>
                                        </p:tav>
                                        <p:tav tm="100000">
                                          <p:val>
                                            <p:strVal val="#ppt_h"/>
                                          </p:val>
                                        </p:tav>
                                      </p:tavLst>
                                    </p:anim>
                                    <p:animEffect transition="in" filter="fade">
                                      <p:cBhvr>
                                        <p:cTn id="97" dur="500"/>
                                        <p:tgtEl>
                                          <p:spTgt spid="56"/>
                                        </p:tgtEl>
                                      </p:cBhvr>
                                    </p:animEffect>
                                  </p:childTnLst>
                                </p:cTn>
                              </p:par>
                            </p:childTnLst>
                          </p:cTn>
                        </p:par>
                        <p:par>
                          <p:cTn id="98" fill="hold">
                            <p:stCondLst>
                              <p:cond delay="8500"/>
                            </p:stCondLst>
                            <p:childTnLst>
                              <p:par>
                                <p:cTn id="99" presetID="9" presetClass="entr" presetSubtype="0" fill="hold" grpId="0" nodeType="afterEffect">
                                  <p:stCondLst>
                                    <p:cond delay="0"/>
                                  </p:stCondLst>
                                  <p:childTnLst>
                                    <p:set>
                                      <p:cBhvr>
                                        <p:cTn id="100" dur="1" fill="hold">
                                          <p:stCondLst>
                                            <p:cond delay="0"/>
                                          </p:stCondLst>
                                        </p:cTn>
                                        <p:tgtEl>
                                          <p:spTgt spid="27"/>
                                        </p:tgtEl>
                                        <p:attrNameLst>
                                          <p:attrName>style.visibility</p:attrName>
                                        </p:attrNameLst>
                                      </p:cBhvr>
                                      <p:to>
                                        <p:strVal val="visible"/>
                                      </p:to>
                                    </p:set>
                                    <p:animEffect transition="in" filter="dissolve">
                                      <p:cBhvr>
                                        <p:cTn id="10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9" grpId="0" animBg="1"/>
      <p:bldP spid="10" grpId="0"/>
      <p:bldP spid="23" grpId="0" animBg="1"/>
      <p:bldP spid="24" grpId="0"/>
      <p:bldP spid="26" grpId="0" animBg="1"/>
      <p:bldP spid="27" grpId="0"/>
      <p:bldP spid="52" grpId="0" animBg="1"/>
      <p:bldP spid="54" grpId="0" animBg="1"/>
      <p:bldP spid="56"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7329636"/>
            <a:ext cx="24377650" cy="116440"/>
          </a:xfrm>
          <a:prstGeom prst="rect">
            <a:avLst/>
          </a:prstGeom>
          <a:solidFill>
            <a:srgbClr val="DBDBDB"/>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r>
              <a:rPr lang="en-US" dirty="0" smtClean="0">
                <a:latin typeface="Calibri Light"/>
              </a:rPr>
              <a:t> </a:t>
            </a:r>
            <a:endParaRPr lang="en-US" dirty="0">
              <a:latin typeface="Calibri Light"/>
            </a:endParaRPr>
          </a:p>
        </p:txBody>
      </p:sp>
      <p:sp>
        <p:nvSpPr>
          <p:cNvPr id="6" name="Oval 5"/>
          <p:cNvSpPr>
            <a:spLocks noChangeAspect="1"/>
          </p:cNvSpPr>
          <p:nvPr/>
        </p:nvSpPr>
        <p:spPr>
          <a:xfrm>
            <a:off x="4599103" y="7210571"/>
            <a:ext cx="352735" cy="352827"/>
          </a:xfrm>
          <a:prstGeom prst="ellipse">
            <a:avLst/>
          </a:prstGeom>
          <a:solidFill>
            <a:srgbClr val="FFFFFF"/>
          </a:solidFill>
          <a:ln w="38100" cmpd="sng">
            <a:solidFill>
              <a:srgbClr val="DBDBDB"/>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7" name="Subtitle 2"/>
          <p:cNvSpPr txBox="1">
            <a:spLocks/>
          </p:cNvSpPr>
          <p:nvPr/>
        </p:nvSpPr>
        <p:spPr>
          <a:xfrm>
            <a:off x="5476775" y="3813444"/>
            <a:ext cx="3634331" cy="30367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2700" b="1" dirty="0">
                <a:latin typeface="Lato Regular"/>
                <a:cs typeface="Lato Regular"/>
              </a:rPr>
              <a:t>2012: GROWING MORE</a:t>
            </a:r>
          </a:p>
          <a:p>
            <a:pPr marL="0" indent="0">
              <a:lnSpc>
                <a:spcPct val="120000"/>
              </a:lnSpc>
              <a:buNone/>
            </a:pPr>
            <a:r>
              <a:rPr lang="en-US" sz="2100" dirty="0" err="1">
                <a:latin typeface="Calibri Light"/>
                <a:cs typeface="Calibri Light"/>
              </a:rPr>
              <a:t>Lorem</a:t>
            </a:r>
            <a:r>
              <a:rPr lang="en-US" sz="2100" dirty="0">
                <a:latin typeface="Calibri Light"/>
                <a:cs typeface="Calibri Light"/>
              </a:rPr>
              <a:t> </a:t>
            </a:r>
            <a:r>
              <a:rPr lang="en-US" sz="2100" dirty="0" err="1">
                <a:latin typeface="Calibri Light"/>
                <a:cs typeface="Calibri Light"/>
              </a:rPr>
              <a:t>ipsum</a:t>
            </a:r>
            <a:r>
              <a:rPr lang="en-US" sz="2100" dirty="0">
                <a:latin typeface="Calibri Light"/>
                <a:cs typeface="Calibri Light"/>
              </a:rPr>
              <a:t> dolor sit </a:t>
            </a:r>
            <a:r>
              <a:rPr lang="en-US" sz="2100" dirty="0" err="1">
                <a:latin typeface="Calibri Light"/>
                <a:cs typeface="Calibri Light"/>
              </a:rPr>
              <a:t>amet</a:t>
            </a:r>
            <a:r>
              <a:rPr lang="en-US" sz="2100" dirty="0">
                <a:latin typeface="Calibri Light"/>
                <a:cs typeface="Calibri Light"/>
              </a:rPr>
              <a:t>, </a:t>
            </a:r>
            <a:r>
              <a:rPr lang="en-US" sz="2100" dirty="0" err="1">
                <a:latin typeface="Calibri Light"/>
                <a:cs typeface="Calibri Light"/>
              </a:rPr>
              <a:t>consectetur</a:t>
            </a:r>
            <a:r>
              <a:rPr lang="en-US" sz="2100" dirty="0">
                <a:latin typeface="Calibri Light"/>
                <a:cs typeface="Calibri Light"/>
              </a:rPr>
              <a:t> </a:t>
            </a:r>
            <a:r>
              <a:rPr lang="en-US" sz="2100" dirty="0" err="1">
                <a:latin typeface="Calibri Light"/>
                <a:cs typeface="Calibri Light"/>
              </a:rPr>
              <a:t>adipiscing</a:t>
            </a:r>
            <a:r>
              <a:rPr lang="en-US" sz="2100" dirty="0">
                <a:latin typeface="Calibri Light"/>
                <a:cs typeface="Calibri Light"/>
              </a:rPr>
              <a:t> </a:t>
            </a:r>
            <a:r>
              <a:rPr lang="en-US" sz="2100" dirty="0" err="1">
                <a:latin typeface="Calibri Light"/>
                <a:cs typeface="Calibri Light"/>
              </a:rPr>
              <a:t>elit</a:t>
            </a:r>
            <a:r>
              <a:rPr lang="en-US" sz="2100" dirty="0">
                <a:latin typeface="Calibri Light"/>
                <a:cs typeface="Calibri Light"/>
              </a:rPr>
              <a:t>. In in </a:t>
            </a:r>
            <a:r>
              <a:rPr lang="en-US" sz="2100" dirty="0" err="1">
                <a:latin typeface="Calibri Light"/>
                <a:cs typeface="Calibri Light"/>
              </a:rPr>
              <a:t>tortor</a:t>
            </a:r>
            <a:r>
              <a:rPr lang="en-US" sz="2100" dirty="0">
                <a:latin typeface="Calibri Light"/>
                <a:cs typeface="Calibri Light"/>
              </a:rPr>
              <a:t> in </a:t>
            </a:r>
            <a:r>
              <a:rPr lang="en-US" sz="2100" dirty="0" err="1">
                <a:latin typeface="Calibri Light"/>
                <a:cs typeface="Calibri Light"/>
              </a:rPr>
              <a:t>urna</a:t>
            </a:r>
            <a:r>
              <a:rPr lang="en-US" sz="2100" dirty="0">
                <a:latin typeface="Calibri Light"/>
                <a:cs typeface="Calibri Light"/>
              </a:rPr>
              <a:t> </a:t>
            </a:r>
            <a:r>
              <a:rPr lang="en-US" sz="2100" dirty="0" err="1">
                <a:latin typeface="Calibri Light"/>
                <a:cs typeface="Calibri Light"/>
              </a:rPr>
              <a:t>pulvinar</a:t>
            </a:r>
            <a:r>
              <a:rPr lang="en-US" sz="2100" dirty="0">
                <a:latin typeface="Calibri Light"/>
                <a:cs typeface="Calibri Light"/>
              </a:rPr>
              <a:t> </a:t>
            </a:r>
            <a:r>
              <a:rPr lang="en-US" sz="2100" dirty="0" err="1">
                <a:latin typeface="Calibri Light"/>
                <a:cs typeface="Calibri Light"/>
              </a:rPr>
              <a:t>blandit</a:t>
            </a:r>
            <a:r>
              <a:rPr lang="en-US" sz="2100" dirty="0">
                <a:latin typeface="Calibri Light"/>
                <a:cs typeface="Calibri Light"/>
              </a:rPr>
              <a:t>.</a:t>
            </a:r>
          </a:p>
        </p:txBody>
      </p:sp>
      <p:sp>
        <p:nvSpPr>
          <p:cNvPr id="9" name="Oval 8"/>
          <p:cNvSpPr>
            <a:spLocks noChangeAspect="1"/>
          </p:cNvSpPr>
          <p:nvPr/>
        </p:nvSpPr>
        <p:spPr>
          <a:xfrm>
            <a:off x="11056826" y="7178315"/>
            <a:ext cx="352735" cy="352827"/>
          </a:xfrm>
          <a:prstGeom prst="ellipse">
            <a:avLst/>
          </a:prstGeom>
          <a:solidFill>
            <a:srgbClr val="FFFFFF"/>
          </a:solidFill>
          <a:ln w="38100" cmpd="sng">
            <a:solidFill>
              <a:srgbClr val="DBDBDB"/>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0" name="Subtitle 2"/>
          <p:cNvSpPr txBox="1">
            <a:spLocks/>
          </p:cNvSpPr>
          <p:nvPr/>
        </p:nvSpPr>
        <p:spPr>
          <a:xfrm>
            <a:off x="11900609" y="7732743"/>
            <a:ext cx="3656648" cy="30367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2700" b="1" dirty="0">
                <a:latin typeface="Lato Regular"/>
                <a:cs typeface="Lato Regular"/>
              </a:rPr>
              <a:t>2013: ENTERPRISE AWARD WINNING</a:t>
            </a:r>
          </a:p>
          <a:p>
            <a:pPr marL="0" indent="0">
              <a:lnSpc>
                <a:spcPct val="120000"/>
              </a:lnSpc>
              <a:buNone/>
            </a:pPr>
            <a:r>
              <a:rPr lang="en-US" sz="2100" dirty="0" err="1">
                <a:latin typeface="Calibri Light"/>
                <a:cs typeface="Calibri Light"/>
              </a:rPr>
              <a:t>Lorem</a:t>
            </a:r>
            <a:r>
              <a:rPr lang="en-US" sz="2100" dirty="0">
                <a:latin typeface="Calibri Light"/>
                <a:cs typeface="Calibri Light"/>
              </a:rPr>
              <a:t> </a:t>
            </a:r>
            <a:r>
              <a:rPr lang="en-US" sz="2100" dirty="0" err="1">
                <a:latin typeface="Calibri Light"/>
                <a:cs typeface="Calibri Light"/>
              </a:rPr>
              <a:t>ipsum</a:t>
            </a:r>
            <a:r>
              <a:rPr lang="en-US" sz="2100" dirty="0">
                <a:latin typeface="Calibri Light"/>
                <a:cs typeface="Calibri Light"/>
              </a:rPr>
              <a:t> dolor sit </a:t>
            </a:r>
            <a:r>
              <a:rPr lang="en-US" sz="2100" dirty="0" err="1">
                <a:latin typeface="Calibri Light"/>
                <a:cs typeface="Calibri Light"/>
              </a:rPr>
              <a:t>amet</a:t>
            </a:r>
            <a:r>
              <a:rPr lang="en-US" sz="2100" dirty="0">
                <a:latin typeface="Calibri Light"/>
                <a:cs typeface="Calibri Light"/>
              </a:rPr>
              <a:t>, </a:t>
            </a:r>
            <a:r>
              <a:rPr lang="en-US" sz="2100" dirty="0" err="1">
                <a:latin typeface="Calibri Light"/>
                <a:cs typeface="Calibri Light"/>
              </a:rPr>
              <a:t>consectetur</a:t>
            </a:r>
            <a:r>
              <a:rPr lang="en-US" sz="2100" dirty="0">
                <a:latin typeface="Calibri Light"/>
                <a:cs typeface="Calibri Light"/>
              </a:rPr>
              <a:t> </a:t>
            </a:r>
            <a:r>
              <a:rPr lang="en-US" sz="2100" dirty="0" err="1">
                <a:latin typeface="Calibri Light"/>
                <a:cs typeface="Calibri Light"/>
              </a:rPr>
              <a:t>adipiscing</a:t>
            </a:r>
            <a:r>
              <a:rPr lang="en-US" sz="2100" dirty="0">
                <a:latin typeface="Calibri Light"/>
                <a:cs typeface="Calibri Light"/>
              </a:rPr>
              <a:t> </a:t>
            </a:r>
            <a:r>
              <a:rPr lang="en-US" sz="2100" dirty="0" err="1">
                <a:latin typeface="Calibri Light"/>
                <a:cs typeface="Calibri Light"/>
              </a:rPr>
              <a:t>elit</a:t>
            </a:r>
            <a:r>
              <a:rPr lang="en-US" sz="2100" dirty="0">
                <a:latin typeface="Calibri Light"/>
                <a:cs typeface="Calibri Light"/>
              </a:rPr>
              <a:t>. In in </a:t>
            </a:r>
            <a:r>
              <a:rPr lang="en-US" sz="2100" dirty="0" err="1">
                <a:latin typeface="Calibri Light"/>
                <a:cs typeface="Calibri Light"/>
              </a:rPr>
              <a:t>tortor</a:t>
            </a:r>
            <a:r>
              <a:rPr lang="en-US" sz="2100" dirty="0">
                <a:latin typeface="Calibri Light"/>
                <a:cs typeface="Calibri Light"/>
              </a:rPr>
              <a:t> in </a:t>
            </a:r>
            <a:r>
              <a:rPr lang="en-US" sz="2100" dirty="0" err="1">
                <a:latin typeface="Calibri Light"/>
                <a:cs typeface="Calibri Light"/>
              </a:rPr>
              <a:t>urna</a:t>
            </a:r>
            <a:r>
              <a:rPr lang="en-US" sz="2100" dirty="0">
                <a:latin typeface="Calibri Light"/>
                <a:cs typeface="Calibri Light"/>
              </a:rPr>
              <a:t> </a:t>
            </a:r>
            <a:r>
              <a:rPr lang="en-US" sz="2100" dirty="0" err="1">
                <a:latin typeface="Calibri Light"/>
                <a:cs typeface="Calibri Light"/>
              </a:rPr>
              <a:t>pulvinar</a:t>
            </a:r>
            <a:r>
              <a:rPr lang="en-US" sz="2100" dirty="0">
                <a:latin typeface="Calibri Light"/>
                <a:cs typeface="Calibri Light"/>
              </a:rPr>
              <a:t> </a:t>
            </a:r>
            <a:r>
              <a:rPr lang="en-US" sz="2100" dirty="0" err="1">
                <a:latin typeface="Calibri Light"/>
                <a:cs typeface="Calibri Light"/>
              </a:rPr>
              <a:t>blandit</a:t>
            </a:r>
            <a:r>
              <a:rPr lang="en-US" sz="2100" dirty="0">
                <a:latin typeface="Calibri Light"/>
                <a:cs typeface="Calibri Light"/>
              </a:rPr>
              <a:t>.</a:t>
            </a:r>
          </a:p>
        </p:txBody>
      </p:sp>
      <p:grpSp>
        <p:nvGrpSpPr>
          <p:cNvPr id="30" name="Group 29"/>
          <p:cNvGrpSpPr/>
          <p:nvPr/>
        </p:nvGrpSpPr>
        <p:grpSpPr>
          <a:xfrm>
            <a:off x="10732947" y="7815349"/>
            <a:ext cx="1042643" cy="1543952"/>
            <a:chOff x="2766253" y="2939111"/>
            <a:chExt cx="391093" cy="578982"/>
          </a:xfrm>
        </p:grpSpPr>
        <p:sp>
          <p:nvSpPr>
            <p:cNvPr id="8" name="Freeform 14"/>
            <p:cNvSpPr>
              <a:spLocks noChangeArrowheads="1"/>
            </p:cNvSpPr>
            <p:nvPr/>
          </p:nvSpPr>
          <p:spPr bwMode="auto">
            <a:xfrm rot="10800000">
              <a:off x="2766253" y="2939111"/>
              <a:ext cx="391093" cy="578982"/>
            </a:xfrm>
            <a:custGeom>
              <a:avLst/>
              <a:gdLst>
                <a:gd name="T0" fmla="*/ 3375 w 3376"/>
                <a:gd name="T1" fmla="*/ 1688 h 5001"/>
                <a:gd name="T2" fmla="*/ 3375 w 3376"/>
                <a:gd name="T3" fmla="*/ 1688 h 5001"/>
                <a:gd name="T4" fmla="*/ 1688 w 3376"/>
                <a:gd name="T5" fmla="*/ 0 h 5001"/>
                <a:gd name="T6" fmla="*/ 0 w 3376"/>
                <a:gd name="T7" fmla="*/ 1688 h 5001"/>
                <a:gd name="T8" fmla="*/ 469 w 3376"/>
                <a:gd name="T9" fmla="*/ 2875 h 5001"/>
                <a:gd name="T10" fmla="*/ 469 w 3376"/>
                <a:gd name="T11" fmla="*/ 2875 h 5001"/>
                <a:gd name="T12" fmla="*/ 1657 w 3376"/>
                <a:gd name="T13" fmla="*/ 5000 h 5001"/>
                <a:gd name="T14" fmla="*/ 1657 w 3376"/>
                <a:gd name="T15" fmla="*/ 5000 h 5001"/>
                <a:gd name="T16" fmla="*/ 1719 w 3376"/>
                <a:gd name="T17" fmla="*/ 5000 h 5001"/>
                <a:gd name="T18" fmla="*/ 1750 w 3376"/>
                <a:gd name="T19" fmla="*/ 5000 h 5001"/>
                <a:gd name="T20" fmla="*/ 2907 w 3376"/>
                <a:gd name="T21" fmla="*/ 2875 h 5001"/>
                <a:gd name="T22" fmla="*/ 2907 w 3376"/>
                <a:gd name="T23" fmla="*/ 2875 h 5001"/>
                <a:gd name="T24" fmla="*/ 3375 w 3376"/>
                <a:gd name="T25" fmla="*/ 1688 h 5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6" h="5001">
                  <a:moveTo>
                    <a:pt x="3375" y="1688"/>
                  </a:moveTo>
                  <a:lnTo>
                    <a:pt x="3375" y="1688"/>
                  </a:lnTo>
                  <a:cubicBezTo>
                    <a:pt x="3375" y="751"/>
                    <a:pt x="2625" y="0"/>
                    <a:pt x="1688" y="0"/>
                  </a:cubicBezTo>
                  <a:cubicBezTo>
                    <a:pt x="750" y="0"/>
                    <a:pt x="0" y="751"/>
                    <a:pt x="0" y="1688"/>
                  </a:cubicBezTo>
                  <a:cubicBezTo>
                    <a:pt x="0" y="2157"/>
                    <a:pt x="188" y="2563"/>
                    <a:pt x="469" y="2875"/>
                  </a:cubicBezTo>
                  <a:lnTo>
                    <a:pt x="469" y="2875"/>
                  </a:lnTo>
                  <a:cubicBezTo>
                    <a:pt x="469" y="2875"/>
                    <a:pt x="1469" y="3844"/>
                    <a:pt x="1657" y="5000"/>
                  </a:cubicBezTo>
                  <a:lnTo>
                    <a:pt x="1657" y="5000"/>
                  </a:lnTo>
                  <a:cubicBezTo>
                    <a:pt x="1719" y="5000"/>
                    <a:pt x="1719" y="5000"/>
                    <a:pt x="1719" y="5000"/>
                  </a:cubicBezTo>
                  <a:cubicBezTo>
                    <a:pt x="1750" y="5000"/>
                    <a:pt x="1750" y="5000"/>
                    <a:pt x="1750" y="5000"/>
                  </a:cubicBezTo>
                  <a:cubicBezTo>
                    <a:pt x="1938" y="3844"/>
                    <a:pt x="2907" y="2875"/>
                    <a:pt x="2907" y="2875"/>
                  </a:cubicBezTo>
                  <a:lnTo>
                    <a:pt x="2907" y="2875"/>
                  </a:lnTo>
                  <a:cubicBezTo>
                    <a:pt x="3219" y="2563"/>
                    <a:pt x="3375" y="2157"/>
                    <a:pt x="3375" y="1688"/>
                  </a:cubicBezTo>
                </a:path>
              </a:pathLst>
            </a:custGeom>
            <a:solidFill>
              <a:schemeClr val="accent3"/>
            </a:solidFill>
            <a:ln w="38100" cmpd="sng">
              <a:noFill/>
            </a:ln>
            <a:effectLst/>
          </p:spPr>
          <p:txBody>
            <a:bodyPr wrap="none" anchor="ctr"/>
            <a:lstStyle/>
            <a:p>
              <a:endParaRPr lang="en-US" dirty="0">
                <a:latin typeface="Calibri Light"/>
              </a:endParaRPr>
            </a:p>
          </p:txBody>
        </p:sp>
        <p:sp>
          <p:nvSpPr>
            <p:cNvPr id="18" name="Oval 17"/>
            <p:cNvSpPr>
              <a:spLocks noChangeAspect="1"/>
            </p:cNvSpPr>
            <p:nvPr/>
          </p:nvSpPr>
          <p:spPr>
            <a:xfrm>
              <a:off x="2842148" y="3194978"/>
              <a:ext cx="244583" cy="244583"/>
            </a:xfrm>
            <a:prstGeom prst="ellipse">
              <a:avLst/>
            </a:prstGeom>
            <a:solidFill>
              <a:srgbClr val="FFFFFF"/>
            </a:solidFill>
            <a:ln w="381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grpSp>
        <p:nvGrpSpPr>
          <p:cNvPr id="31" name="Group 30"/>
          <p:cNvGrpSpPr/>
          <p:nvPr/>
        </p:nvGrpSpPr>
        <p:grpSpPr>
          <a:xfrm>
            <a:off x="4259100" y="5331795"/>
            <a:ext cx="1042643" cy="1543952"/>
            <a:chOff x="565078" y="2007778"/>
            <a:chExt cx="391093" cy="578982"/>
          </a:xfrm>
        </p:grpSpPr>
        <p:sp>
          <p:nvSpPr>
            <p:cNvPr id="3" name="Freeform 14"/>
            <p:cNvSpPr>
              <a:spLocks noChangeArrowheads="1"/>
            </p:cNvSpPr>
            <p:nvPr/>
          </p:nvSpPr>
          <p:spPr bwMode="auto">
            <a:xfrm>
              <a:off x="565078" y="2007778"/>
              <a:ext cx="391093" cy="578982"/>
            </a:xfrm>
            <a:custGeom>
              <a:avLst/>
              <a:gdLst>
                <a:gd name="T0" fmla="*/ 3375 w 3376"/>
                <a:gd name="T1" fmla="*/ 1688 h 5001"/>
                <a:gd name="T2" fmla="*/ 3375 w 3376"/>
                <a:gd name="T3" fmla="*/ 1688 h 5001"/>
                <a:gd name="T4" fmla="*/ 1688 w 3376"/>
                <a:gd name="T5" fmla="*/ 0 h 5001"/>
                <a:gd name="T6" fmla="*/ 0 w 3376"/>
                <a:gd name="T7" fmla="*/ 1688 h 5001"/>
                <a:gd name="T8" fmla="*/ 469 w 3376"/>
                <a:gd name="T9" fmla="*/ 2875 h 5001"/>
                <a:gd name="T10" fmla="*/ 469 w 3376"/>
                <a:gd name="T11" fmla="*/ 2875 h 5001"/>
                <a:gd name="T12" fmla="*/ 1657 w 3376"/>
                <a:gd name="T13" fmla="*/ 5000 h 5001"/>
                <a:gd name="T14" fmla="*/ 1657 w 3376"/>
                <a:gd name="T15" fmla="*/ 5000 h 5001"/>
                <a:gd name="T16" fmla="*/ 1719 w 3376"/>
                <a:gd name="T17" fmla="*/ 5000 h 5001"/>
                <a:gd name="T18" fmla="*/ 1750 w 3376"/>
                <a:gd name="T19" fmla="*/ 5000 h 5001"/>
                <a:gd name="T20" fmla="*/ 2907 w 3376"/>
                <a:gd name="T21" fmla="*/ 2875 h 5001"/>
                <a:gd name="T22" fmla="*/ 2907 w 3376"/>
                <a:gd name="T23" fmla="*/ 2875 h 5001"/>
                <a:gd name="T24" fmla="*/ 3375 w 3376"/>
                <a:gd name="T25" fmla="*/ 1688 h 5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6" h="5001">
                  <a:moveTo>
                    <a:pt x="3375" y="1688"/>
                  </a:moveTo>
                  <a:lnTo>
                    <a:pt x="3375" y="1688"/>
                  </a:lnTo>
                  <a:cubicBezTo>
                    <a:pt x="3375" y="751"/>
                    <a:pt x="2625" y="0"/>
                    <a:pt x="1688" y="0"/>
                  </a:cubicBezTo>
                  <a:cubicBezTo>
                    <a:pt x="750" y="0"/>
                    <a:pt x="0" y="751"/>
                    <a:pt x="0" y="1688"/>
                  </a:cubicBezTo>
                  <a:cubicBezTo>
                    <a:pt x="0" y="2157"/>
                    <a:pt x="188" y="2563"/>
                    <a:pt x="469" y="2875"/>
                  </a:cubicBezTo>
                  <a:lnTo>
                    <a:pt x="469" y="2875"/>
                  </a:lnTo>
                  <a:cubicBezTo>
                    <a:pt x="469" y="2875"/>
                    <a:pt x="1469" y="3844"/>
                    <a:pt x="1657" y="5000"/>
                  </a:cubicBezTo>
                  <a:lnTo>
                    <a:pt x="1657" y="5000"/>
                  </a:lnTo>
                  <a:cubicBezTo>
                    <a:pt x="1719" y="5000"/>
                    <a:pt x="1719" y="5000"/>
                    <a:pt x="1719" y="5000"/>
                  </a:cubicBezTo>
                  <a:cubicBezTo>
                    <a:pt x="1750" y="5000"/>
                    <a:pt x="1750" y="5000"/>
                    <a:pt x="1750" y="5000"/>
                  </a:cubicBezTo>
                  <a:cubicBezTo>
                    <a:pt x="1938" y="3844"/>
                    <a:pt x="2907" y="2875"/>
                    <a:pt x="2907" y="2875"/>
                  </a:cubicBezTo>
                  <a:lnTo>
                    <a:pt x="2907" y="2875"/>
                  </a:lnTo>
                  <a:cubicBezTo>
                    <a:pt x="3219" y="2563"/>
                    <a:pt x="3375" y="2157"/>
                    <a:pt x="3375" y="1688"/>
                  </a:cubicBezTo>
                </a:path>
              </a:pathLst>
            </a:custGeom>
            <a:solidFill>
              <a:schemeClr val="accent2"/>
            </a:solidFill>
            <a:ln w="38100" cmpd="sng">
              <a:noFill/>
            </a:ln>
            <a:effectLst/>
          </p:spPr>
          <p:txBody>
            <a:bodyPr wrap="none" anchor="ctr"/>
            <a:lstStyle/>
            <a:p>
              <a:endParaRPr lang="en-US" dirty="0">
                <a:latin typeface="Calibri Light"/>
              </a:endParaRPr>
            </a:p>
          </p:txBody>
        </p:sp>
        <p:sp>
          <p:nvSpPr>
            <p:cNvPr id="19" name="Oval 18"/>
            <p:cNvSpPr>
              <a:spLocks noChangeAspect="1"/>
            </p:cNvSpPr>
            <p:nvPr/>
          </p:nvSpPr>
          <p:spPr>
            <a:xfrm>
              <a:off x="633195" y="2077379"/>
              <a:ext cx="244583" cy="244583"/>
            </a:xfrm>
            <a:prstGeom prst="ellipse">
              <a:avLst/>
            </a:prstGeom>
            <a:solidFill>
              <a:srgbClr val="FFFFFF"/>
            </a:solidFill>
            <a:ln w="381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sp>
        <p:nvSpPr>
          <p:cNvPr id="23" name="Oval 22"/>
          <p:cNvSpPr>
            <a:spLocks noChangeAspect="1"/>
          </p:cNvSpPr>
          <p:nvPr/>
        </p:nvSpPr>
        <p:spPr>
          <a:xfrm>
            <a:off x="17469852" y="7161557"/>
            <a:ext cx="352735" cy="352827"/>
          </a:xfrm>
          <a:prstGeom prst="ellipse">
            <a:avLst/>
          </a:prstGeom>
          <a:solidFill>
            <a:srgbClr val="FFFFFF"/>
          </a:solidFill>
          <a:ln w="38100" cmpd="sng">
            <a:solidFill>
              <a:srgbClr val="DBDBDB"/>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4" name="Subtitle 2"/>
          <p:cNvSpPr txBox="1">
            <a:spLocks/>
          </p:cNvSpPr>
          <p:nvPr/>
        </p:nvSpPr>
        <p:spPr>
          <a:xfrm>
            <a:off x="18331398" y="3748303"/>
            <a:ext cx="3656648" cy="30367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2700" b="1" dirty="0">
                <a:latin typeface="Lato Regular"/>
                <a:cs typeface="Lato Regular"/>
              </a:rPr>
              <a:t>CURRENT TIME</a:t>
            </a:r>
          </a:p>
          <a:p>
            <a:pPr marL="0" indent="0">
              <a:lnSpc>
                <a:spcPct val="120000"/>
              </a:lnSpc>
              <a:buNone/>
            </a:pPr>
            <a:r>
              <a:rPr lang="en-US" sz="2100" dirty="0" err="1">
                <a:latin typeface="Calibri Light"/>
                <a:cs typeface="Calibri Light"/>
              </a:rPr>
              <a:t>Lorem</a:t>
            </a:r>
            <a:r>
              <a:rPr lang="en-US" sz="2100" dirty="0">
                <a:latin typeface="Calibri Light"/>
                <a:cs typeface="Calibri Light"/>
              </a:rPr>
              <a:t> </a:t>
            </a:r>
            <a:r>
              <a:rPr lang="en-US" sz="2100" dirty="0" err="1">
                <a:latin typeface="Calibri Light"/>
                <a:cs typeface="Calibri Light"/>
              </a:rPr>
              <a:t>ipsum</a:t>
            </a:r>
            <a:r>
              <a:rPr lang="en-US" sz="2100" dirty="0">
                <a:latin typeface="Calibri Light"/>
                <a:cs typeface="Calibri Light"/>
              </a:rPr>
              <a:t> dolor sit </a:t>
            </a:r>
            <a:r>
              <a:rPr lang="en-US" sz="2100" dirty="0" err="1">
                <a:latin typeface="Calibri Light"/>
                <a:cs typeface="Calibri Light"/>
              </a:rPr>
              <a:t>amet</a:t>
            </a:r>
            <a:r>
              <a:rPr lang="en-US" sz="2100" dirty="0">
                <a:latin typeface="Calibri Light"/>
                <a:cs typeface="Calibri Light"/>
              </a:rPr>
              <a:t>, </a:t>
            </a:r>
            <a:r>
              <a:rPr lang="en-US" sz="2100" dirty="0" err="1">
                <a:latin typeface="Calibri Light"/>
                <a:cs typeface="Calibri Light"/>
              </a:rPr>
              <a:t>consectetur</a:t>
            </a:r>
            <a:r>
              <a:rPr lang="en-US" sz="2100" dirty="0">
                <a:latin typeface="Calibri Light"/>
                <a:cs typeface="Calibri Light"/>
              </a:rPr>
              <a:t> </a:t>
            </a:r>
            <a:r>
              <a:rPr lang="en-US" sz="2100" dirty="0" err="1">
                <a:latin typeface="Calibri Light"/>
                <a:cs typeface="Calibri Light"/>
              </a:rPr>
              <a:t>adipiscing</a:t>
            </a:r>
            <a:r>
              <a:rPr lang="en-US" sz="2100" dirty="0">
                <a:latin typeface="Calibri Light"/>
                <a:cs typeface="Calibri Light"/>
              </a:rPr>
              <a:t> </a:t>
            </a:r>
            <a:r>
              <a:rPr lang="en-US" sz="2100" dirty="0" err="1">
                <a:latin typeface="Calibri Light"/>
                <a:cs typeface="Calibri Light"/>
              </a:rPr>
              <a:t>elit</a:t>
            </a:r>
            <a:r>
              <a:rPr lang="en-US" sz="2100" dirty="0">
                <a:latin typeface="Calibri Light"/>
                <a:cs typeface="Calibri Light"/>
              </a:rPr>
              <a:t>. In in </a:t>
            </a:r>
            <a:r>
              <a:rPr lang="en-US" sz="2100" dirty="0" err="1">
                <a:latin typeface="Calibri Light"/>
                <a:cs typeface="Calibri Light"/>
              </a:rPr>
              <a:t>tortor</a:t>
            </a:r>
            <a:r>
              <a:rPr lang="en-US" sz="2100" dirty="0">
                <a:latin typeface="Calibri Light"/>
                <a:cs typeface="Calibri Light"/>
              </a:rPr>
              <a:t> in </a:t>
            </a:r>
            <a:r>
              <a:rPr lang="en-US" sz="2100" dirty="0" err="1">
                <a:latin typeface="Calibri Light"/>
                <a:cs typeface="Calibri Light"/>
              </a:rPr>
              <a:t>urna</a:t>
            </a:r>
            <a:r>
              <a:rPr lang="en-US" sz="2100" dirty="0">
                <a:latin typeface="Calibri Light"/>
                <a:cs typeface="Calibri Light"/>
              </a:rPr>
              <a:t> </a:t>
            </a:r>
            <a:r>
              <a:rPr lang="en-US" sz="2100" dirty="0" err="1">
                <a:latin typeface="Calibri Light"/>
                <a:cs typeface="Calibri Light"/>
              </a:rPr>
              <a:t>pulvinar</a:t>
            </a:r>
            <a:r>
              <a:rPr lang="en-US" sz="2100" dirty="0">
                <a:latin typeface="Calibri Light"/>
                <a:cs typeface="Calibri Light"/>
              </a:rPr>
              <a:t> </a:t>
            </a:r>
            <a:r>
              <a:rPr lang="en-US" sz="2100" dirty="0" err="1">
                <a:latin typeface="Calibri Light"/>
                <a:cs typeface="Calibri Light"/>
              </a:rPr>
              <a:t>blandit</a:t>
            </a:r>
            <a:r>
              <a:rPr lang="en-US" sz="2100" dirty="0">
                <a:latin typeface="Calibri Light"/>
                <a:cs typeface="Calibri Light"/>
              </a:rPr>
              <a:t>.</a:t>
            </a:r>
          </a:p>
        </p:txBody>
      </p:sp>
      <p:grpSp>
        <p:nvGrpSpPr>
          <p:cNvPr id="32" name="Group 31"/>
          <p:cNvGrpSpPr/>
          <p:nvPr/>
        </p:nvGrpSpPr>
        <p:grpSpPr>
          <a:xfrm>
            <a:off x="17113725" y="5266653"/>
            <a:ext cx="1042643" cy="1543952"/>
            <a:chOff x="4705368" y="1983350"/>
            <a:chExt cx="391093" cy="578982"/>
          </a:xfrm>
        </p:grpSpPr>
        <p:sp>
          <p:nvSpPr>
            <p:cNvPr id="22" name="Freeform 14"/>
            <p:cNvSpPr>
              <a:spLocks noChangeArrowheads="1"/>
            </p:cNvSpPr>
            <p:nvPr/>
          </p:nvSpPr>
          <p:spPr bwMode="auto">
            <a:xfrm>
              <a:off x="4705368" y="1983350"/>
              <a:ext cx="391093" cy="578982"/>
            </a:xfrm>
            <a:custGeom>
              <a:avLst/>
              <a:gdLst>
                <a:gd name="T0" fmla="*/ 3375 w 3376"/>
                <a:gd name="T1" fmla="*/ 1688 h 5001"/>
                <a:gd name="T2" fmla="*/ 3375 w 3376"/>
                <a:gd name="T3" fmla="*/ 1688 h 5001"/>
                <a:gd name="T4" fmla="*/ 1688 w 3376"/>
                <a:gd name="T5" fmla="*/ 0 h 5001"/>
                <a:gd name="T6" fmla="*/ 0 w 3376"/>
                <a:gd name="T7" fmla="*/ 1688 h 5001"/>
                <a:gd name="T8" fmla="*/ 469 w 3376"/>
                <a:gd name="T9" fmla="*/ 2875 h 5001"/>
                <a:gd name="T10" fmla="*/ 469 w 3376"/>
                <a:gd name="T11" fmla="*/ 2875 h 5001"/>
                <a:gd name="T12" fmla="*/ 1657 w 3376"/>
                <a:gd name="T13" fmla="*/ 5000 h 5001"/>
                <a:gd name="T14" fmla="*/ 1657 w 3376"/>
                <a:gd name="T15" fmla="*/ 5000 h 5001"/>
                <a:gd name="T16" fmla="*/ 1719 w 3376"/>
                <a:gd name="T17" fmla="*/ 5000 h 5001"/>
                <a:gd name="T18" fmla="*/ 1750 w 3376"/>
                <a:gd name="T19" fmla="*/ 5000 h 5001"/>
                <a:gd name="T20" fmla="*/ 2907 w 3376"/>
                <a:gd name="T21" fmla="*/ 2875 h 5001"/>
                <a:gd name="T22" fmla="*/ 2907 w 3376"/>
                <a:gd name="T23" fmla="*/ 2875 h 5001"/>
                <a:gd name="T24" fmla="*/ 3375 w 3376"/>
                <a:gd name="T25" fmla="*/ 1688 h 5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6" h="5001">
                  <a:moveTo>
                    <a:pt x="3375" y="1688"/>
                  </a:moveTo>
                  <a:lnTo>
                    <a:pt x="3375" y="1688"/>
                  </a:lnTo>
                  <a:cubicBezTo>
                    <a:pt x="3375" y="751"/>
                    <a:pt x="2625" y="0"/>
                    <a:pt x="1688" y="0"/>
                  </a:cubicBezTo>
                  <a:cubicBezTo>
                    <a:pt x="750" y="0"/>
                    <a:pt x="0" y="751"/>
                    <a:pt x="0" y="1688"/>
                  </a:cubicBezTo>
                  <a:cubicBezTo>
                    <a:pt x="0" y="2157"/>
                    <a:pt x="188" y="2563"/>
                    <a:pt x="469" y="2875"/>
                  </a:cubicBezTo>
                  <a:lnTo>
                    <a:pt x="469" y="2875"/>
                  </a:lnTo>
                  <a:cubicBezTo>
                    <a:pt x="469" y="2875"/>
                    <a:pt x="1469" y="3844"/>
                    <a:pt x="1657" y="5000"/>
                  </a:cubicBezTo>
                  <a:lnTo>
                    <a:pt x="1657" y="5000"/>
                  </a:lnTo>
                  <a:cubicBezTo>
                    <a:pt x="1719" y="5000"/>
                    <a:pt x="1719" y="5000"/>
                    <a:pt x="1719" y="5000"/>
                  </a:cubicBezTo>
                  <a:cubicBezTo>
                    <a:pt x="1750" y="5000"/>
                    <a:pt x="1750" y="5000"/>
                    <a:pt x="1750" y="5000"/>
                  </a:cubicBezTo>
                  <a:cubicBezTo>
                    <a:pt x="1938" y="3844"/>
                    <a:pt x="2907" y="2875"/>
                    <a:pt x="2907" y="2875"/>
                  </a:cubicBezTo>
                  <a:lnTo>
                    <a:pt x="2907" y="2875"/>
                  </a:lnTo>
                  <a:cubicBezTo>
                    <a:pt x="3219" y="2563"/>
                    <a:pt x="3375" y="2157"/>
                    <a:pt x="3375" y="1688"/>
                  </a:cubicBezTo>
                </a:path>
              </a:pathLst>
            </a:custGeom>
            <a:solidFill>
              <a:schemeClr val="accent4"/>
            </a:solidFill>
            <a:ln w="38100" cmpd="sng">
              <a:noFill/>
            </a:ln>
            <a:effectLst/>
          </p:spPr>
          <p:txBody>
            <a:bodyPr wrap="none" anchor="ctr"/>
            <a:lstStyle/>
            <a:p>
              <a:endParaRPr lang="en-US" dirty="0">
                <a:latin typeface="Calibri Light"/>
              </a:endParaRPr>
            </a:p>
          </p:txBody>
        </p:sp>
        <p:sp>
          <p:nvSpPr>
            <p:cNvPr id="29" name="Oval 28"/>
            <p:cNvSpPr>
              <a:spLocks noChangeAspect="1"/>
            </p:cNvSpPr>
            <p:nvPr/>
          </p:nvSpPr>
          <p:spPr>
            <a:xfrm>
              <a:off x="4783810" y="2052951"/>
              <a:ext cx="244583" cy="244583"/>
            </a:xfrm>
            <a:prstGeom prst="ellipse">
              <a:avLst/>
            </a:prstGeom>
            <a:solidFill>
              <a:srgbClr val="FFFFFF"/>
            </a:solidFill>
            <a:ln w="381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Calibri Light"/>
              </a:endParaRPr>
            </a:p>
          </p:txBody>
        </p:sp>
      </p:grpSp>
      <p:grpSp>
        <p:nvGrpSpPr>
          <p:cNvPr id="36" name="Group 35"/>
          <p:cNvGrpSpPr/>
          <p:nvPr/>
        </p:nvGrpSpPr>
        <p:grpSpPr>
          <a:xfrm>
            <a:off x="4292267" y="3911816"/>
            <a:ext cx="816635" cy="900624"/>
            <a:chOff x="2948595" y="12050544"/>
            <a:chExt cx="550578" cy="607204"/>
          </a:xfrm>
          <a:solidFill>
            <a:schemeClr val="accent2"/>
          </a:solidFill>
        </p:grpSpPr>
        <p:sp>
          <p:nvSpPr>
            <p:cNvPr id="39" name="Freeform 212"/>
            <p:cNvSpPr>
              <a:spLocks noChangeArrowheads="1"/>
            </p:cNvSpPr>
            <p:nvPr/>
          </p:nvSpPr>
          <p:spPr bwMode="auto">
            <a:xfrm>
              <a:off x="2948595" y="12050544"/>
              <a:ext cx="550578" cy="423630"/>
            </a:xfrm>
            <a:custGeom>
              <a:avLst/>
              <a:gdLst>
                <a:gd name="T0" fmla="*/ 478 w 514"/>
                <a:gd name="T1" fmla="*/ 146 h 398"/>
                <a:gd name="T2" fmla="*/ 513 w 514"/>
                <a:gd name="T3" fmla="*/ 0 h 398"/>
                <a:gd name="T4" fmla="*/ 367 w 514"/>
                <a:gd name="T5" fmla="*/ 35 h 398"/>
                <a:gd name="T6" fmla="*/ 403 w 514"/>
                <a:gd name="T7" fmla="*/ 76 h 398"/>
                <a:gd name="T8" fmla="*/ 263 w 514"/>
                <a:gd name="T9" fmla="*/ 216 h 398"/>
                <a:gd name="T10" fmla="*/ 204 w 514"/>
                <a:gd name="T11" fmla="*/ 158 h 398"/>
                <a:gd name="T12" fmla="*/ 0 w 514"/>
                <a:gd name="T13" fmla="*/ 362 h 398"/>
                <a:gd name="T14" fmla="*/ 41 w 514"/>
                <a:gd name="T15" fmla="*/ 397 h 398"/>
                <a:gd name="T16" fmla="*/ 41 w 514"/>
                <a:gd name="T17" fmla="*/ 397 h 398"/>
                <a:gd name="T18" fmla="*/ 204 w 514"/>
                <a:gd name="T19" fmla="*/ 234 h 398"/>
                <a:gd name="T20" fmla="*/ 263 w 514"/>
                <a:gd name="T21" fmla="*/ 292 h 398"/>
                <a:gd name="T22" fmla="*/ 443 w 514"/>
                <a:gd name="T23" fmla="*/ 111 h 398"/>
                <a:gd name="T24" fmla="*/ 478 w 514"/>
                <a:gd name="T25" fmla="*/ 146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4" h="398">
                  <a:moveTo>
                    <a:pt x="478" y="146"/>
                  </a:moveTo>
                  <a:lnTo>
                    <a:pt x="513" y="0"/>
                  </a:lnTo>
                  <a:lnTo>
                    <a:pt x="367" y="35"/>
                  </a:lnTo>
                  <a:lnTo>
                    <a:pt x="403" y="76"/>
                  </a:lnTo>
                  <a:lnTo>
                    <a:pt x="263" y="216"/>
                  </a:lnTo>
                  <a:lnTo>
                    <a:pt x="204" y="158"/>
                  </a:lnTo>
                  <a:lnTo>
                    <a:pt x="0" y="362"/>
                  </a:lnTo>
                  <a:lnTo>
                    <a:pt x="41" y="397"/>
                  </a:lnTo>
                  <a:lnTo>
                    <a:pt x="41" y="397"/>
                  </a:lnTo>
                  <a:lnTo>
                    <a:pt x="204" y="234"/>
                  </a:lnTo>
                  <a:lnTo>
                    <a:pt x="263" y="292"/>
                  </a:lnTo>
                  <a:lnTo>
                    <a:pt x="443" y="111"/>
                  </a:lnTo>
                  <a:lnTo>
                    <a:pt x="478" y="146"/>
                  </a:lnTo>
                </a:path>
              </a:pathLst>
            </a:custGeom>
            <a:grpFill/>
            <a:ln>
              <a:noFill/>
            </a:ln>
            <a:effectLst/>
          </p:spPr>
          <p:txBody>
            <a:bodyPr wrap="none" lIns="152366" tIns="76183" rIns="152366" bIns="76183" anchor="ctr"/>
            <a:lstStyle/>
            <a:p>
              <a:endParaRPr lang="en-US" dirty="0">
                <a:latin typeface="Calibri Light"/>
              </a:endParaRPr>
            </a:p>
          </p:txBody>
        </p:sp>
        <p:sp>
          <p:nvSpPr>
            <p:cNvPr id="40" name="Freeform 213"/>
            <p:cNvSpPr>
              <a:spLocks noChangeArrowheads="1"/>
            </p:cNvSpPr>
            <p:nvPr/>
          </p:nvSpPr>
          <p:spPr bwMode="auto">
            <a:xfrm>
              <a:off x="3000361" y="12511829"/>
              <a:ext cx="79997" cy="145919"/>
            </a:xfrm>
            <a:custGeom>
              <a:avLst/>
              <a:gdLst>
                <a:gd name="T0" fmla="*/ 0 w 77"/>
                <a:gd name="T1" fmla="*/ 134 h 135"/>
                <a:gd name="T2" fmla="*/ 76 w 77"/>
                <a:gd name="T3" fmla="*/ 134 h 135"/>
                <a:gd name="T4" fmla="*/ 76 w 77"/>
                <a:gd name="T5" fmla="*/ 0 h 135"/>
                <a:gd name="T6" fmla="*/ 0 w 77"/>
                <a:gd name="T7" fmla="*/ 0 h 135"/>
                <a:gd name="T8" fmla="*/ 0 w 77"/>
                <a:gd name="T9" fmla="*/ 134 h 135"/>
              </a:gdLst>
              <a:ahLst/>
              <a:cxnLst>
                <a:cxn ang="0">
                  <a:pos x="T0" y="T1"/>
                </a:cxn>
                <a:cxn ang="0">
                  <a:pos x="T2" y="T3"/>
                </a:cxn>
                <a:cxn ang="0">
                  <a:pos x="T4" y="T5"/>
                </a:cxn>
                <a:cxn ang="0">
                  <a:pos x="T6" y="T7"/>
                </a:cxn>
                <a:cxn ang="0">
                  <a:pos x="T8" y="T9"/>
                </a:cxn>
              </a:cxnLst>
              <a:rect l="0" t="0" r="r" b="b"/>
              <a:pathLst>
                <a:path w="77" h="135">
                  <a:moveTo>
                    <a:pt x="0" y="134"/>
                  </a:moveTo>
                  <a:lnTo>
                    <a:pt x="76" y="134"/>
                  </a:lnTo>
                  <a:lnTo>
                    <a:pt x="76" y="0"/>
                  </a:lnTo>
                  <a:lnTo>
                    <a:pt x="0" y="0"/>
                  </a:lnTo>
                  <a:lnTo>
                    <a:pt x="0" y="134"/>
                  </a:lnTo>
                </a:path>
              </a:pathLst>
            </a:custGeom>
            <a:grpFill/>
            <a:ln>
              <a:noFill/>
            </a:ln>
            <a:effectLst/>
          </p:spPr>
          <p:txBody>
            <a:bodyPr wrap="none" lIns="152366" tIns="76183" rIns="152366" bIns="76183" anchor="ctr"/>
            <a:lstStyle/>
            <a:p>
              <a:endParaRPr lang="en-US" dirty="0">
                <a:latin typeface="Calibri Light"/>
              </a:endParaRPr>
            </a:p>
          </p:txBody>
        </p:sp>
        <p:sp>
          <p:nvSpPr>
            <p:cNvPr id="41" name="Freeform 214"/>
            <p:cNvSpPr>
              <a:spLocks noChangeArrowheads="1"/>
            </p:cNvSpPr>
            <p:nvPr/>
          </p:nvSpPr>
          <p:spPr bwMode="auto">
            <a:xfrm>
              <a:off x="3127415" y="12436518"/>
              <a:ext cx="75292" cy="216522"/>
            </a:xfrm>
            <a:custGeom>
              <a:avLst/>
              <a:gdLst>
                <a:gd name="T0" fmla="*/ 0 w 71"/>
                <a:gd name="T1" fmla="*/ 204 h 205"/>
                <a:gd name="T2" fmla="*/ 70 w 71"/>
                <a:gd name="T3" fmla="*/ 204 h 205"/>
                <a:gd name="T4" fmla="*/ 70 w 71"/>
                <a:gd name="T5" fmla="*/ 0 h 205"/>
                <a:gd name="T6" fmla="*/ 0 w 71"/>
                <a:gd name="T7" fmla="*/ 0 h 205"/>
                <a:gd name="T8" fmla="*/ 0 w 71"/>
                <a:gd name="T9" fmla="*/ 204 h 205"/>
              </a:gdLst>
              <a:ahLst/>
              <a:cxnLst>
                <a:cxn ang="0">
                  <a:pos x="T0" y="T1"/>
                </a:cxn>
                <a:cxn ang="0">
                  <a:pos x="T2" y="T3"/>
                </a:cxn>
                <a:cxn ang="0">
                  <a:pos x="T4" y="T5"/>
                </a:cxn>
                <a:cxn ang="0">
                  <a:pos x="T6" y="T7"/>
                </a:cxn>
                <a:cxn ang="0">
                  <a:pos x="T8" y="T9"/>
                </a:cxn>
              </a:cxnLst>
              <a:rect l="0" t="0" r="r" b="b"/>
              <a:pathLst>
                <a:path w="71" h="205">
                  <a:moveTo>
                    <a:pt x="0" y="204"/>
                  </a:moveTo>
                  <a:lnTo>
                    <a:pt x="70" y="204"/>
                  </a:lnTo>
                  <a:lnTo>
                    <a:pt x="70" y="0"/>
                  </a:lnTo>
                  <a:lnTo>
                    <a:pt x="0" y="0"/>
                  </a:lnTo>
                  <a:lnTo>
                    <a:pt x="0" y="204"/>
                  </a:lnTo>
                </a:path>
              </a:pathLst>
            </a:custGeom>
            <a:grpFill/>
            <a:ln>
              <a:noFill/>
            </a:ln>
            <a:effectLst/>
          </p:spPr>
          <p:txBody>
            <a:bodyPr wrap="none" lIns="152366" tIns="76183" rIns="152366" bIns="76183" anchor="ctr"/>
            <a:lstStyle/>
            <a:p>
              <a:endParaRPr lang="en-US" dirty="0">
                <a:latin typeface="Calibri Light"/>
              </a:endParaRPr>
            </a:p>
          </p:txBody>
        </p:sp>
        <p:sp>
          <p:nvSpPr>
            <p:cNvPr id="42" name="Freeform 215"/>
            <p:cNvSpPr>
              <a:spLocks noChangeArrowheads="1"/>
            </p:cNvSpPr>
            <p:nvPr/>
          </p:nvSpPr>
          <p:spPr bwMode="auto">
            <a:xfrm>
              <a:off x="3259178" y="12365915"/>
              <a:ext cx="79999" cy="287126"/>
            </a:xfrm>
            <a:custGeom>
              <a:avLst/>
              <a:gdLst>
                <a:gd name="T0" fmla="*/ 0 w 76"/>
                <a:gd name="T1" fmla="*/ 268 h 269"/>
                <a:gd name="T2" fmla="*/ 75 w 76"/>
                <a:gd name="T3" fmla="*/ 268 h 269"/>
                <a:gd name="T4" fmla="*/ 75 w 76"/>
                <a:gd name="T5" fmla="*/ 0 h 269"/>
                <a:gd name="T6" fmla="*/ 0 w 76"/>
                <a:gd name="T7" fmla="*/ 0 h 269"/>
                <a:gd name="T8" fmla="*/ 0 w 76"/>
                <a:gd name="T9" fmla="*/ 268 h 269"/>
              </a:gdLst>
              <a:ahLst/>
              <a:cxnLst>
                <a:cxn ang="0">
                  <a:pos x="T0" y="T1"/>
                </a:cxn>
                <a:cxn ang="0">
                  <a:pos x="T2" y="T3"/>
                </a:cxn>
                <a:cxn ang="0">
                  <a:pos x="T4" y="T5"/>
                </a:cxn>
                <a:cxn ang="0">
                  <a:pos x="T6" y="T7"/>
                </a:cxn>
                <a:cxn ang="0">
                  <a:pos x="T8" y="T9"/>
                </a:cxn>
              </a:cxnLst>
              <a:rect l="0" t="0" r="r" b="b"/>
              <a:pathLst>
                <a:path w="76" h="269">
                  <a:moveTo>
                    <a:pt x="0" y="268"/>
                  </a:moveTo>
                  <a:lnTo>
                    <a:pt x="75" y="268"/>
                  </a:lnTo>
                  <a:lnTo>
                    <a:pt x="75" y="0"/>
                  </a:lnTo>
                  <a:lnTo>
                    <a:pt x="0" y="0"/>
                  </a:lnTo>
                  <a:lnTo>
                    <a:pt x="0" y="268"/>
                  </a:lnTo>
                </a:path>
              </a:pathLst>
            </a:custGeom>
            <a:grpFill/>
            <a:ln>
              <a:noFill/>
            </a:ln>
            <a:effectLst/>
          </p:spPr>
          <p:txBody>
            <a:bodyPr wrap="none" lIns="152366" tIns="76183" rIns="152366" bIns="76183" anchor="ctr"/>
            <a:lstStyle/>
            <a:p>
              <a:endParaRPr lang="en-US" dirty="0">
                <a:latin typeface="Calibri Light"/>
              </a:endParaRPr>
            </a:p>
          </p:txBody>
        </p:sp>
        <p:sp>
          <p:nvSpPr>
            <p:cNvPr id="43" name="Freeform 216"/>
            <p:cNvSpPr>
              <a:spLocks noChangeArrowheads="1"/>
            </p:cNvSpPr>
            <p:nvPr/>
          </p:nvSpPr>
          <p:spPr bwMode="auto">
            <a:xfrm>
              <a:off x="3390939" y="12290601"/>
              <a:ext cx="79999" cy="362437"/>
            </a:xfrm>
            <a:custGeom>
              <a:avLst/>
              <a:gdLst>
                <a:gd name="T0" fmla="*/ 0 w 77"/>
                <a:gd name="T1" fmla="*/ 338 h 339"/>
                <a:gd name="T2" fmla="*/ 76 w 77"/>
                <a:gd name="T3" fmla="*/ 338 h 339"/>
                <a:gd name="T4" fmla="*/ 76 w 77"/>
                <a:gd name="T5" fmla="*/ 0 h 339"/>
                <a:gd name="T6" fmla="*/ 0 w 77"/>
                <a:gd name="T7" fmla="*/ 0 h 339"/>
                <a:gd name="T8" fmla="*/ 0 w 77"/>
                <a:gd name="T9" fmla="*/ 338 h 339"/>
              </a:gdLst>
              <a:ahLst/>
              <a:cxnLst>
                <a:cxn ang="0">
                  <a:pos x="T0" y="T1"/>
                </a:cxn>
                <a:cxn ang="0">
                  <a:pos x="T2" y="T3"/>
                </a:cxn>
                <a:cxn ang="0">
                  <a:pos x="T4" y="T5"/>
                </a:cxn>
                <a:cxn ang="0">
                  <a:pos x="T6" y="T7"/>
                </a:cxn>
                <a:cxn ang="0">
                  <a:pos x="T8" y="T9"/>
                </a:cxn>
              </a:cxnLst>
              <a:rect l="0" t="0" r="r" b="b"/>
              <a:pathLst>
                <a:path w="77" h="339">
                  <a:moveTo>
                    <a:pt x="0" y="338"/>
                  </a:moveTo>
                  <a:lnTo>
                    <a:pt x="76" y="338"/>
                  </a:lnTo>
                  <a:lnTo>
                    <a:pt x="76" y="0"/>
                  </a:lnTo>
                  <a:lnTo>
                    <a:pt x="0" y="0"/>
                  </a:lnTo>
                  <a:lnTo>
                    <a:pt x="0" y="338"/>
                  </a:lnTo>
                </a:path>
              </a:pathLst>
            </a:custGeom>
            <a:grpFill/>
            <a:ln>
              <a:noFill/>
            </a:ln>
            <a:effectLst/>
          </p:spPr>
          <p:txBody>
            <a:bodyPr wrap="none" lIns="152366" tIns="76183" rIns="152366" bIns="76183" anchor="ctr"/>
            <a:lstStyle/>
            <a:p>
              <a:endParaRPr lang="en-US" dirty="0">
                <a:latin typeface="Calibri Light"/>
              </a:endParaRPr>
            </a:p>
          </p:txBody>
        </p:sp>
      </p:grpSp>
      <p:sp>
        <p:nvSpPr>
          <p:cNvPr id="44" name="AutoShape 123"/>
          <p:cNvSpPr>
            <a:spLocks/>
          </p:cNvSpPr>
          <p:nvPr/>
        </p:nvSpPr>
        <p:spPr bwMode="auto">
          <a:xfrm>
            <a:off x="9560166" y="8274002"/>
            <a:ext cx="816296" cy="8981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accent3"/>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46" name="AutoShape 66"/>
          <p:cNvSpPr>
            <a:spLocks/>
          </p:cNvSpPr>
          <p:nvPr/>
        </p:nvSpPr>
        <p:spPr bwMode="auto">
          <a:xfrm>
            <a:off x="17283114" y="4223316"/>
            <a:ext cx="752373" cy="752568"/>
          </a:xfrm>
          <a:custGeom>
            <a:avLst/>
            <a:gdLst>
              <a:gd name="T0" fmla="*/ 10799 w 21598"/>
              <a:gd name="T1" fmla="*/ 10800 h 21600"/>
              <a:gd name="T2" fmla="*/ 10799 w 21598"/>
              <a:gd name="T3" fmla="*/ 10800 h 21600"/>
              <a:gd name="T4" fmla="*/ 10799 w 21598"/>
              <a:gd name="T5" fmla="*/ 10800 h 21600"/>
              <a:gd name="T6" fmla="*/ 10799 w 21598"/>
              <a:gd name="T7" fmla="*/ 10800 h 21600"/>
            </a:gdLst>
            <a:ahLst/>
            <a:cxnLst>
              <a:cxn ang="0">
                <a:pos x="T0" y="T1"/>
              </a:cxn>
              <a:cxn ang="0">
                <a:pos x="T2" y="T3"/>
              </a:cxn>
              <a:cxn ang="0">
                <a:pos x="T4" y="T5"/>
              </a:cxn>
              <a:cxn ang="0">
                <a:pos x="T6" y="T7"/>
              </a:cxn>
            </a:cxnLst>
            <a:rect l="0" t="0" r="r" b="b"/>
            <a:pathLst>
              <a:path w="21598" h="21600">
                <a:moveTo>
                  <a:pt x="17537" y="12697"/>
                </a:moveTo>
                <a:lnTo>
                  <a:pt x="19798" y="9997"/>
                </a:lnTo>
                <a:lnTo>
                  <a:pt x="19798" y="17284"/>
                </a:lnTo>
                <a:cubicBezTo>
                  <a:pt x="19798" y="17874"/>
                  <a:pt x="19700" y="18429"/>
                  <a:pt x="19505" y="18949"/>
                </a:cubicBezTo>
                <a:cubicBezTo>
                  <a:pt x="19309" y="19469"/>
                  <a:pt x="19049" y="19928"/>
                  <a:pt x="18721" y="20321"/>
                </a:cubicBezTo>
                <a:cubicBezTo>
                  <a:pt x="18394" y="20715"/>
                  <a:pt x="18014" y="21027"/>
                  <a:pt x="17583" y="21256"/>
                </a:cubicBezTo>
                <a:cubicBezTo>
                  <a:pt x="17153" y="21485"/>
                  <a:pt x="16690" y="21599"/>
                  <a:pt x="16188" y="21599"/>
                </a:cubicBezTo>
                <a:lnTo>
                  <a:pt x="3595" y="21599"/>
                </a:lnTo>
                <a:cubicBezTo>
                  <a:pt x="3103" y="21599"/>
                  <a:pt x="2635" y="21485"/>
                  <a:pt x="2195" y="21256"/>
                </a:cubicBezTo>
                <a:cubicBezTo>
                  <a:pt x="1754" y="21027"/>
                  <a:pt x="1372" y="20715"/>
                  <a:pt x="1052" y="20321"/>
                </a:cubicBezTo>
                <a:cubicBezTo>
                  <a:pt x="734" y="19928"/>
                  <a:pt x="477" y="19469"/>
                  <a:pt x="286" y="18949"/>
                </a:cubicBezTo>
                <a:cubicBezTo>
                  <a:pt x="95" y="18429"/>
                  <a:pt x="0" y="17874"/>
                  <a:pt x="0" y="17284"/>
                </a:cubicBezTo>
                <a:lnTo>
                  <a:pt x="0" y="4315"/>
                </a:lnTo>
                <a:cubicBezTo>
                  <a:pt x="0" y="3722"/>
                  <a:pt x="95" y="3164"/>
                  <a:pt x="286" y="2632"/>
                </a:cubicBezTo>
                <a:cubicBezTo>
                  <a:pt x="477" y="2106"/>
                  <a:pt x="734" y="1645"/>
                  <a:pt x="1052" y="1263"/>
                </a:cubicBezTo>
                <a:cubicBezTo>
                  <a:pt x="1372" y="878"/>
                  <a:pt x="1754" y="572"/>
                  <a:pt x="2195" y="343"/>
                </a:cubicBezTo>
                <a:cubicBezTo>
                  <a:pt x="2635" y="114"/>
                  <a:pt x="3103" y="0"/>
                  <a:pt x="3595" y="0"/>
                </a:cubicBezTo>
                <a:lnTo>
                  <a:pt x="16188" y="0"/>
                </a:lnTo>
                <a:cubicBezTo>
                  <a:pt x="16401" y="0"/>
                  <a:pt x="16605" y="26"/>
                  <a:pt x="16798" y="82"/>
                </a:cubicBezTo>
                <a:lnTo>
                  <a:pt x="14608" y="2714"/>
                </a:lnTo>
                <a:lnTo>
                  <a:pt x="3595" y="2714"/>
                </a:lnTo>
                <a:cubicBezTo>
                  <a:pt x="3228" y="2714"/>
                  <a:pt x="2914" y="2867"/>
                  <a:pt x="2652" y="3184"/>
                </a:cubicBezTo>
                <a:cubicBezTo>
                  <a:pt x="2391" y="3496"/>
                  <a:pt x="2261" y="3875"/>
                  <a:pt x="2261" y="4315"/>
                </a:cubicBezTo>
                <a:lnTo>
                  <a:pt x="2261" y="17284"/>
                </a:lnTo>
                <a:cubicBezTo>
                  <a:pt x="2261" y="17724"/>
                  <a:pt x="2391" y="18101"/>
                  <a:pt x="2652" y="18412"/>
                </a:cubicBezTo>
                <a:cubicBezTo>
                  <a:pt x="2914" y="18729"/>
                  <a:pt x="3228" y="18888"/>
                  <a:pt x="3595" y="18888"/>
                </a:cubicBezTo>
                <a:lnTo>
                  <a:pt x="16188" y="18888"/>
                </a:lnTo>
                <a:cubicBezTo>
                  <a:pt x="16556" y="18888"/>
                  <a:pt x="16874" y="18729"/>
                  <a:pt x="17138" y="18412"/>
                </a:cubicBezTo>
                <a:cubicBezTo>
                  <a:pt x="17405" y="18101"/>
                  <a:pt x="17537" y="17724"/>
                  <a:pt x="17537" y="17284"/>
                </a:cubicBezTo>
                <a:lnTo>
                  <a:pt x="17537" y="12697"/>
                </a:lnTo>
                <a:close/>
                <a:moveTo>
                  <a:pt x="21333" y="2796"/>
                </a:moveTo>
                <a:cubicBezTo>
                  <a:pt x="21514" y="3011"/>
                  <a:pt x="21599" y="3272"/>
                  <a:pt x="21597" y="3578"/>
                </a:cubicBezTo>
                <a:cubicBezTo>
                  <a:pt x="21592" y="3881"/>
                  <a:pt x="21504" y="4136"/>
                  <a:pt x="21333" y="4342"/>
                </a:cubicBezTo>
                <a:lnTo>
                  <a:pt x="13005" y="14346"/>
                </a:lnTo>
                <a:lnTo>
                  <a:pt x="11854" y="15721"/>
                </a:lnTo>
                <a:cubicBezTo>
                  <a:pt x="11676" y="15938"/>
                  <a:pt x="11458" y="16044"/>
                  <a:pt x="11206" y="16044"/>
                </a:cubicBezTo>
                <a:cubicBezTo>
                  <a:pt x="10951" y="16044"/>
                  <a:pt x="10733" y="15938"/>
                  <a:pt x="10555" y="15721"/>
                </a:cubicBezTo>
                <a:lnTo>
                  <a:pt x="9383" y="14346"/>
                </a:lnTo>
                <a:lnTo>
                  <a:pt x="4779" y="8787"/>
                </a:lnTo>
                <a:cubicBezTo>
                  <a:pt x="4600" y="8573"/>
                  <a:pt x="4507" y="8314"/>
                  <a:pt x="4507" y="8006"/>
                </a:cubicBezTo>
                <a:cubicBezTo>
                  <a:pt x="4507" y="7703"/>
                  <a:pt x="4600" y="7441"/>
                  <a:pt x="4779" y="7227"/>
                </a:cubicBezTo>
                <a:lnTo>
                  <a:pt x="5927" y="5846"/>
                </a:lnTo>
                <a:cubicBezTo>
                  <a:pt x="6106" y="5635"/>
                  <a:pt x="6323" y="5526"/>
                  <a:pt x="6578" y="5526"/>
                </a:cubicBezTo>
                <a:cubicBezTo>
                  <a:pt x="6830" y="5526"/>
                  <a:pt x="7043" y="5634"/>
                  <a:pt x="7214" y="5846"/>
                </a:cubicBezTo>
                <a:lnTo>
                  <a:pt x="11198" y="10632"/>
                </a:lnTo>
                <a:lnTo>
                  <a:pt x="18861" y="1404"/>
                </a:lnTo>
                <a:cubicBezTo>
                  <a:pt x="19040" y="1186"/>
                  <a:pt x="19262" y="1084"/>
                  <a:pt x="19524" y="1087"/>
                </a:cubicBezTo>
                <a:cubicBezTo>
                  <a:pt x="19786" y="1092"/>
                  <a:pt x="20001" y="1198"/>
                  <a:pt x="20173" y="1404"/>
                </a:cubicBezTo>
                <a:lnTo>
                  <a:pt x="21333" y="2796"/>
                </a:lnTo>
                <a:close/>
              </a:path>
            </a:pathLst>
          </a:custGeom>
          <a:solidFill>
            <a:schemeClr val="accent4"/>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Tree>
    <p:extLst>
      <p:ext uri="{BB962C8B-B14F-4D97-AF65-F5344CB8AC3E}">
        <p14:creationId xmlns:p14="http://schemas.microsoft.com/office/powerpoint/2010/main" val="1887512384"/>
      </p:ext>
    </p:extLst>
  </p:cSld>
  <p:clrMapOvr>
    <a:masterClrMapping/>
  </p:clrMapOvr>
  <p:transition xmlns:p14="http://schemas.microsoft.com/office/powerpoint/2010/main" spd="slow" advClick="0" advTm="3000">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31"/>
                                        </p:tgtEl>
                                        <p:attrNameLst>
                                          <p:attrName>style.visibility</p:attrName>
                                        </p:attrNameLst>
                                      </p:cBhvr>
                                      <p:to>
                                        <p:strVal val="visible"/>
                                      </p:to>
                                    </p:set>
                                    <p:anim calcmode="lin" valueType="num">
                                      <p:cBhvr>
                                        <p:cTn id="17" dur="500" fill="hold"/>
                                        <p:tgtEl>
                                          <p:spTgt spid="31"/>
                                        </p:tgtEl>
                                        <p:attrNameLst>
                                          <p:attrName>ppt_w</p:attrName>
                                        </p:attrNameLst>
                                      </p:cBhvr>
                                      <p:tavLst>
                                        <p:tav tm="0">
                                          <p:val>
                                            <p:fltVal val="0"/>
                                          </p:val>
                                        </p:tav>
                                        <p:tav tm="100000">
                                          <p:val>
                                            <p:strVal val="#ppt_w"/>
                                          </p:val>
                                        </p:tav>
                                      </p:tavLst>
                                    </p:anim>
                                    <p:anim calcmode="lin" valueType="num">
                                      <p:cBhvr>
                                        <p:cTn id="18" dur="500" fill="hold"/>
                                        <p:tgtEl>
                                          <p:spTgt spid="31"/>
                                        </p:tgtEl>
                                        <p:attrNameLst>
                                          <p:attrName>ppt_h</p:attrName>
                                        </p:attrNameLst>
                                      </p:cBhvr>
                                      <p:tavLst>
                                        <p:tav tm="0">
                                          <p:val>
                                            <p:fltVal val="0"/>
                                          </p:val>
                                        </p:tav>
                                        <p:tav tm="100000">
                                          <p:val>
                                            <p:strVal val="#ppt_h"/>
                                          </p:val>
                                        </p:tav>
                                      </p:tavLst>
                                    </p:anim>
                                    <p:animEffect transition="in" filter="fade">
                                      <p:cBhvr>
                                        <p:cTn id="19" dur="500"/>
                                        <p:tgtEl>
                                          <p:spTgt spid="31"/>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p:cTn id="23" dur="500" fill="hold"/>
                                        <p:tgtEl>
                                          <p:spTgt spid="36"/>
                                        </p:tgtEl>
                                        <p:attrNameLst>
                                          <p:attrName>ppt_w</p:attrName>
                                        </p:attrNameLst>
                                      </p:cBhvr>
                                      <p:tavLst>
                                        <p:tav tm="0">
                                          <p:val>
                                            <p:fltVal val="0"/>
                                          </p:val>
                                        </p:tav>
                                        <p:tav tm="100000">
                                          <p:val>
                                            <p:strVal val="#ppt_w"/>
                                          </p:val>
                                        </p:tav>
                                      </p:tavLst>
                                    </p:anim>
                                    <p:anim calcmode="lin" valueType="num">
                                      <p:cBhvr>
                                        <p:cTn id="24" dur="500" fill="hold"/>
                                        <p:tgtEl>
                                          <p:spTgt spid="36"/>
                                        </p:tgtEl>
                                        <p:attrNameLst>
                                          <p:attrName>ppt_h</p:attrName>
                                        </p:attrNameLst>
                                      </p:cBhvr>
                                      <p:tavLst>
                                        <p:tav tm="0">
                                          <p:val>
                                            <p:fltVal val="0"/>
                                          </p:val>
                                        </p:tav>
                                        <p:tav tm="100000">
                                          <p:val>
                                            <p:strVal val="#ppt_h"/>
                                          </p:val>
                                        </p:tav>
                                      </p:tavLst>
                                    </p:anim>
                                    <p:animEffect transition="in" filter="fade">
                                      <p:cBhvr>
                                        <p:cTn id="25" dur="500"/>
                                        <p:tgtEl>
                                          <p:spTgt spid="36"/>
                                        </p:tgtEl>
                                      </p:cBhvr>
                                    </p:animEffect>
                                  </p:childTnLst>
                                </p:cTn>
                              </p:par>
                            </p:childTnLst>
                          </p:cTn>
                        </p:par>
                        <p:par>
                          <p:cTn id="26" fill="hold">
                            <p:stCondLst>
                              <p:cond delay="2000"/>
                            </p:stCondLst>
                            <p:childTnLst>
                              <p:par>
                                <p:cTn id="27" presetID="9" presetClass="entr" presetSubtype="0"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dissolve">
                                      <p:cBhvr>
                                        <p:cTn id="29" dur="500"/>
                                        <p:tgtEl>
                                          <p:spTgt spid="7"/>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p:cTn id="33" dur="500" fill="hold"/>
                                        <p:tgtEl>
                                          <p:spTgt spid="9"/>
                                        </p:tgtEl>
                                        <p:attrNameLst>
                                          <p:attrName>ppt_w</p:attrName>
                                        </p:attrNameLst>
                                      </p:cBhvr>
                                      <p:tavLst>
                                        <p:tav tm="0">
                                          <p:val>
                                            <p:fltVal val="0"/>
                                          </p:val>
                                        </p:tav>
                                        <p:tav tm="100000">
                                          <p:val>
                                            <p:strVal val="#ppt_w"/>
                                          </p:val>
                                        </p:tav>
                                      </p:tavLst>
                                    </p:anim>
                                    <p:anim calcmode="lin" valueType="num">
                                      <p:cBhvr>
                                        <p:cTn id="34" dur="500" fill="hold"/>
                                        <p:tgtEl>
                                          <p:spTgt spid="9"/>
                                        </p:tgtEl>
                                        <p:attrNameLst>
                                          <p:attrName>ppt_h</p:attrName>
                                        </p:attrNameLst>
                                      </p:cBhvr>
                                      <p:tavLst>
                                        <p:tav tm="0">
                                          <p:val>
                                            <p:fltVal val="0"/>
                                          </p:val>
                                        </p:tav>
                                        <p:tav tm="100000">
                                          <p:val>
                                            <p:strVal val="#ppt_h"/>
                                          </p:val>
                                        </p:tav>
                                      </p:tavLst>
                                    </p:anim>
                                    <p:animEffect transition="in" filter="fade">
                                      <p:cBhvr>
                                        <p:cTn id="35" dur="500"/>
                                        <p:tgtEl>
                                          <p:spTgt spid="9"/>
                                        </p:tgtEl>
                                      </p:cBhvr>
                                    </p:animEffect>
                                  </p:childTnLst>
                                </p:cTn>
                              </p:par>
                            </p:childTnLst>
                          </p:cTn>
                        </p:par>
                        <p:par>
                          <p:cTn id="36" fill="hold">
                            <p:stCondLst>
                              <p:cond delay="3000"/>
                            </p:stCondLst>
                            <p:childTnLst>
                              <p:par>
                                <p:cTn id="37" presetID="53" presetClass="entr" presetSubtype="16" fill="hold" nodeType="afterEffect">
                                  <p:stCondLst>
                                    <p:cond delay="0"/>
                                  </p:stCondLst>
                                  <p:childTnLst>
                                    <p:set>
                                      <p:cBhvr>
                                        <p:cTn id="38" dur="1" fill="hold">
                                          <p:stCondLst>
                                            <p:cond delay="0"/>
                                          </p:stCondLst>
                                        </p:cTn>
                                        <p:tgtEl>
                                          <p:spTgt spid="30"/>
                                        </p:tgtEl>
                                        <p:attrNameLst>
                                          <p:attrName>style.visibility</p:attrName>
                                        </p:attrNameLst>
                                      </p:cBhvr>
                                      <p:to>
                                        <p:strVal val="visible"/>
                                      </p:to>
                                    </p:set>
                                    <p:anim calcmode="lin" valueType="num">
                                      <p:cBhvr>
                                        <p:cTn id="39" dur="500" fill="hold"/>
                                        <p:tgtEl>
                                          <p:spTgt spid="30"/>
                                        </p:tgtEl>
                                        <p:attrNameLst>
                                          <p:attrName>ppt_w</p:attrName>
                                        </p:attrNameLst>
                                      </p:cBhvr>
                                      <p:tavLst>
                                        <p:tav tm="0">
                                          <p:val>
                                            <p:fltVal val="0"/>
                                          </p:val>
                                        </p:tav>
                                        <p:tav tm="100000">
                                          <p:val>
                                            <p:strVal val="#ppt_w"/>
                                          </p:val>
                                        </p:tav>
                                      </p:tavLst>
                                    </p:anim>
                                    <p:anim calcmode="lin" valueType="num">
                                      <p:cBhvr>
                                        <p:cTn id="40" dur="500" fill="hold"/>
                                        <p:tgtEl>
                                          <p:spTgt spid="30"/>
                                        </p:tgtEl>
                                        <p:attrNameLst>
                                          <p:attrName>ppt_h</p:attrName>
                                        </p:attrNameLst>
                                      </p:cBhvr>
                                      <p:tavLst>
                                        <p:tav tm="0">
                                          <p:val>
                                            <p:fltVal val="0"/>
                                          </p:val>
                                        </p:tav>
                                        <p:tav tm="100000">
                                          <p:val>
                                            <p:strVal val="#ppt_h"/>
                                          </p:val>
                                        </p:tav>
                                      </p:tavLst>
                                    </p:anim>
                                    <p:animEffect transition="in" filter="fade">
                                      <p:cBhvr>
                                        <p:cTn id="41" dur="500"/>
                                        <p:tgtEl>
                                          <p:spTgt spid="30"/>
                                        </p:tgtEl>
                                      </p:cBhvr>
                                    </p:animEffect>
                                  </p:childTnLst>
                                </p:cTn>
                              </p:par>
                            </p:childTnLst>
                          </p:cTn>
                        </p:par>
                        <p:par>
                          <p:cTn id="42" fill="hold">
                            <p:stCondLst>
                              <p:cond delay="3500"/>
                            </p:stCondLst>
                            <p:childTnLst>
                              <p:par>
                                <p:cTn id="43" presetID="53" presetClass="entr" presetSubtype="16" fill="hold" grpId="0" nodeType="afterEffect">
                                  <p:stCondLst>
                                    <p:cond delay="0"/>
                                  </p:stCondLst>
                                  <p:childTnLst>
                                    <p:set>
                                      <p:cBhvr>
                                        <p:cTn id="44" dur="1" fill="hold">
                                          <p:stCondLst>
                                            <p:cond delay="0"/>
                                          </p:stCondLst>
                                        </p:cTn>
                                        <p:tgtEl>
                                          <p:spTgt spid="44"/>
                                        </p:tgtEl>
                                        <p:attrNameLst>
                                          <p:attrName>style.visibility</p:attrName>
                                        </p:attrNameLst>
                                      </p:cBhvr>
                                      <p:to>
                                        <p:strVal val="visible"/>
                                      </p:to>
                                    </p:set>
                                    <p:anim calcmode="lin" valueType="num">
                                      <p:cBhvr>
                                        <p:cTn id="45" dur="500" fill="hold"/>
                                        <p:tgtEl>
                                          <p:spTgt spid="44"/>
                                        </p:tgtEl>
                                        <p:attrNameLst>
                                          <p:attrName>ppt_w</p:attrName>
                                        </p:attrNameLst>
                                      </p:cBhvr>
                                      <p:tavLst>
                                        <p:tav tm="0">
                                          <p:val>
                                            <p:fltVal val="0"/>
                                          </p:val>
                                        </p:tav>
                                        <p:tav tm="100000">
                                          <p:val>
                                            <p:strVal val="#ppt_w"/>
                                          </p:val>
                                        </p:tav>
                                      </p:tavLst>
                                    </p:anim>
                                    <p:anim calcmode="lin" valueType="num">
                                      <p:cBhvr>
                                        <p:cTn id="46" dur="500" fill="hold"/>
                                        <p:tgtEl>
                                          <p:spTgt spid="44"/>
                                        </p:tgtEl>
                                        <p:attrNameLst>
                                          <p:attrName>ppt_h</p:attrName>
                                        </p:attrNameLst>
                                      </p:cBhvr>
                                      <p:tavLst>
                                        <p:tav tm="0">
                                          <p:val>
                                            <p:fltVal val="0"/>
                                          </p:val>
                                        </p:tav>
                                        <p:tav tm="100000">
                                          <p:val>
                                            <p:strVal val="#ppt_h"/>
                                          </p:val>
                                        </p:tav>
                                      </p:tavLst>
                                    </p:anim>
                                    <p:animEffect transition="in" filter="fade">
                                      <p:cBhvr>
                                        <p:cTn id="47" dur="500"/>
                                        <p:tgtEl>
                                          <p:spTgt spid="44"/>
                                        </p:tgtEl>
                                      </p:cBhvr>
                                    </p:animEffect>
                                  </p:childTnLst>
                                </p:cTn>
                              </p:par>
                            </p:childTnLst>
                          </p:cTn>
                        </p:par>
                        <p:par>
                          <p:cTn id="48" fill="hold">
                            <p:stCondLst>
                              <p:cond delay="4000"/>
                            </p:stCondLst>
                            <p:childTnLst>
                              <p:par>
                                <p:cTn id="49" presetID="9" presetClass="entr" presetSubtype="0" fill="hold" grpId="0"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dissolve">
                                      <p:cBhvr>
                                        <p:cTn id="51" dur="500"/>
                                        <p:tgtEl>
                                          <p:spTgt spid="10"/>
                                        </p:tgtEl>
                                      </p:cBhvr>
                                    </p:animEffect>
                                  </p:childTnLst>
                                </p:cTn>
                              </p:par>
                            </p:childTnLst>
                          </p:cTn>
                        </p:par>
                        <p:par>
                          <p:cTn id="52" fill="hold">
                            <p:stCondLst>
                              <p:cond delay="4500"/>
                            </p:stCondLst>
                            <p:childTnLst>
                              <p:par>
                                <p:cTn id="53" presetID="53" presetClass="entr" presetSubtype="16" fill="hold" grpId="0" nodeType="afterEffect">
                                  <p:stCondLst>
                                    <p:cond delay="0"/>
                                  </p:stCondLst>
                                  <p:childTnLst>
                                    <p:set>
                                      <p:cBhvr>
                                        <p:cTn id="54" dur="1" fill="hold">
                                          <p:stCondLst>
                                            <p:cond delay="0"/>
                                          </p:stCondLst>
                                        </p:cTn>
                                        <p:tgtEl>
                                          <p:spTgt spid="23"/>
                                        </p:tgtEl>
                                        <p:attrNameLst>
                                          <p:attrName>style.visibility</p:attrName>
                                        </p:attrNameLst>
                                      </p:cBhvr>
                                      <p:to>
                                        <p:strVal val="visible"/>
                                      </p:to>
                                    </p:set>
                                    <p:anim calcmode="lin" valueType="num">
                                      <p:cBhvr>
                                        <p:cTn id="55" dur="500" fill="hold"/>
                                        <p:tgtEl>
                                          <p:spTgt spid="23"/>
                                        </p:tgtEl>
                                        <p:attrNameLst>
                                          <p:attrName>ppt_w</p:attrName>
                                        </p:attrNameLst>
                                      </p:cBhvr>
                                      <p:tavLst>
                                        <p:tav tm="0">
                                          <p:val>
                                            <p:fltVal val="0"/>
                                          </p:val>
                                        </p:tav>
                                        <p:tav tm="100000">
                                          <p:val>
                                            <p:strVal val="#ppt_w"/>
                                          </p:val>
                                        </p:tav>
                                      </p:tavLst>
                                    </p:anim>
                                    <p:anim calcmode="lin" valueType="num">
                                      <p:cBhvr>
                                        <p:cTn id="56" dur="500" fill="hold"/>
                                        <p:tgtEl>
                                          <p:spTgt spid="23"/>
                                        </p:tgtEl>
                                        <p:attrNameLst>
                                          <p:attrName>ppt_h</p:attrName>
                                        </p:attrNameLst>
                                      </p:cBhvr>
                                      <p:tavLst>
                                        <p:tav tm="0">
                                          <p:val>
                                            <p:fltVal val="0"/>
                                          </p:val>
                                        </p:tav>
                                        <p:tav tm="100000">
                                          <p:val>
                                            <p:strVal val="#ppt_h"/>
                                          </p:val>
                                        </p:tav>
                                      </p:tavLst>
                                    </p:anim>
                                    <p:animEffect transition="in" filter="fade">
                                      <p:cBhvr>
                                        <p:cTn id="57" dur="500"/>
                                        <p:tgtEl>
                                          <p:spTgt spid="23"/>
                                        </p:tgtEl>
                                      </p:cBhvr>
                                    </p:animEffect>
                                  </p:childTnLst>
                                </p:cTn>
                              </p:par>
                            </p:childTnLst>
                          </p:cTn>
                        </p:par>
                        <p:par>
                          <p:cTn id="58" fill="hold">
                            <p:stCondLst>
                              <p:cond delay="5000"/>
                            </p:stCondLst>
                            <p:childTnLst>
                              <p:par>
                                <p:cTn id="59" presetID="53" presetClass="entr" presetSubtype="16" fill="hold" nodeType="afterEffect">
                                  <p:stCondLst>
                                    <p:cond delay="0"/>
                                  </p:stCondLst>
                                  <p:childTnLst>
                                    <p:set>
                                      <p:cBhvr>
                                        <p:cTn id="60" dur="1" fill="hold">
                                          <p:stCondLst>
                                            <p:cond delay="0"/>
                                          </p:stCondLst>
                                        </p:cTn>
                                        <p:tgtEl>
                                          <p:spTgt spid="32"/>
                                        </p:tgtEl>
                                        <p:attrNameLst>
                                          <p:attrName>style.visibility</p:attrName>
                                        </p:attrNameLst>
                                      </p:cBhvr>
                                      <p:to>
                                        <p:strVal val="visible"/>
                                      </p:to>
                                    </p:set>
                                    <p:anim calcmode="lin" valueType="num">
                                      <p:cBhvr>
                                        <p:cTn id="61" dur="500" fill="hold"/>
                                        <p:tgtEl>
                                          <p:spTgt spid="32"/>
                                        </p:tgtEl>
                                        <p:attrNameLst>
                                          <p:attrName>ppt_w</p:attrName>
                                        </p:attrNameLst>
                                      </p:cBhvr>
                                      <p:tavLst>
                                        <p:tav tm="0">
                                          <p:val>
                                            <p:fltVal val="0"/>
                                          </p:val>
                                        </p:tav>
                                        <p:tav tm="100000">
                                          <p:val>
                                            <p:strVal val="#ppt_w"/>
                                          </p:val>
                                        </p:tav>
                                      </p:tavLst>
                                    </p:anim>
                                    <p:anim calcmode="lin" valueType="num">
                                      <p:cBhvr>
                                        <p:cTn id="62" dur="500" fill="hold"/>
                                        <p:tgtEl>
                                          <p:spTgt spid="32"/>
                                        </p:tgtEl>
                                        <p:attrNameLst>
                                          <p:attrName>ppt_h</p:attrName>
                                        </p:attrNameLst>
                                      </p:cBhvr>
                                      <p:tavLst>
                                        <p:tav tm="0">
                                          <p:val>
                                            <p:fltVal val="0"/>
                                          </p:val>
                                        </p:tav>
                                        <p:tav tm="100000">
                                          <p:val>
                                            <p:strVal val="#ppt_h"/>
                                          </p:val>
                                        </p:tav>
                                      </p:tavLst>
                                    </p:anim>
                                    <p:animEffect transition="in" filter="fade">
                                      <p:cBhvr>
                                        <p:cTn id="63" dur="500"/>
                                        <p:tgtEl>
                                          <p:spTgt spid="32"/>
                                        </p:tgtEl>
                                      </p:cBhvr>
                                    </p:animEffect>
                                  </p:childTnLst>
                                </p:cTn>
                              </p:par>
                            </p:childTnLst>
                          </p:cTn>
                        </p:par>
                        <p:par>
                          <p:cTn id="64" fill="hold">
                            <p:stCondLst>
                              <p:cond delay="5500"/>
                            </p:stCondLst>
                            <p:childTnLst>
                              <p:par>
                                <p:cTn id="65" presetID="53" presetClass="entr" presetSubtype="16" fill="hold" grpId="0" nodeType="afterEffect">
                                  <p:stCondLst>
                                    <p:cond delay="0"/>
                                  </p:stCondLst>
                                  <p:childTnLst>
                                    <p:set>
                                      <p:cBhvr>
                                        <p:cTn id="66" dur="1" fill="hold">
                                          <p:stCondLst>
                                            <p:cond delay="0"/>
                                          </p:stCondLst>
                                        </p:cTn>
                                        <p:tgtEl>
                                          <p:spTgt spid="46"/>
                                        </p:tgtEl>
                                        <p:attrNameLst>
                                          <p:attrName>style.visibility</p:attrName>
                                        </p:attrNameLst>
                                      </p:cBhvr>
                                      <p:to>
                                        <p:strVal val="visible"/>
                                      </p:to>
                                    </p:set>
                                    <p:anim calcmode="lin" valueType="num">
                                      <p:cBhvr>
                                        <p:cTn id="67" dur="500" fill="hold"/>
                                        <p:tgtEl>
                                          <p:spTgt spid="46"/>
                                        </p:tgtEl>
                                        <p:attrNameLst>
                                          <p:attrName>ppt_w</p:attrName>
                                        </p:attrNameLst>
                                      </p:cBhvr>
                                      <p:tavLst>
                                        <p:tav tm="0">
                                          <p:val>
                                            <p:fltVal val="0"/>
                                          </p:val>
                                        </p:tav>
                                        <p:tav tm="100000">
                                          <p:val>
                                            <p:strVal val="#ppt_w"/>
                                          </p:val>
                                        </p:tav>
                                      </p:tavLst>
                                    </p:anim>
                                    <p:anim calcmode="lin" valueType="num">
                                      <p:cBhvr>
                                        <p:cTn id="68" dur="500" fill="hold"/>
                                        <p:tgtEl>
                                          <p:spTgt spid="46"/>
                                        </p:tgtEl>
                                        <p:attrNameLst>
                                          <p:attrName>ppt_h</p:attrName>
                                        </p:attrNameLst>
                                      </p:cBhvr>
                                      <p:tavLst>
                                        <p:tav tm="0">
                                          <p:val>
                                            <p:fltVal val="0"/>
                                          </p:val>
                                        </p:tav>
                                        <p:tav tm="100000">
                                          <p:val>
                                            <p:strVal val="#ppt_h"/>
                                          </p:val>
                                        </p:tav>
                                      </p:tavLst>
                                    </p:anim>
                                    <p:animEffect transition="in" filter="fade">
                                      <p:cBhvr>
                                        <p:cTn id="69" dur="500"/>
                                        <p:tgtEl>
                                          <p:spTgt spid="46"/>
                                        </p:tgtEl>
                                      </p:cBhvr>
                                    </p:animEffect>
                                  </p:childTnLst>
                                </p:cTn>
                              </p:par>
                            </p:childTnLst>
                          </p:cTn>
                        </p:par>
                        <p:par>
                          <p:cTn id="70" fill="hold">
                            <p:stCondLst>
                              <p:cond delay="6000"/>
                            </p:stCondLst>
                            <p:childTnLst>
                              <p:par>
                                <p:cTn id="71" presetID="9" presetClass="entr" presetSubtype="0" fill="hold" grpId="0" nodeType="afterEffect">
                                  <p:stCondLst>
                                    <p:cond delay="0"/>
                                  </p:stCondLst>
                                  <p:childTnLst>
                                    <p:set>
                                      <p:cBhvr>
                                        <p:cTn id="72" dur="1" fill="hold">
                                          <p:stCondLst>
                                            <p:cond delay="0"/>
                                          </p:stCondLst>
                                        </p:cTn>
                                        <p:tgtEl>
                                          <p:spTgt spid="24"/>
                                        </p:tgtEl>
                                        <p:attrNameLst>
                                          <p:attrName>style.visibility</p:attrName>
                                        </p:attrNameLst>
                                      </p:cBhvr>
                                      <p:to>
                                        <p:strVal val="visible"/>
                                      </p:to>
                                    </p:set>
                                    <p:animEffect transition="in" filter="dissolve">
                                      <p:cBhvr>
                                        <p:cTn id="7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p:bldP spid="9" grpId="0" animBg="1"/>
      <p:bldP spid="10" grpId="0"/>
      <p:bldP spid="23" grpId="0" animBg="1"/>
      <p:bldP spid="24" grpId="0"/>
      <p:bldP spid="44" grpId="0" animBg="1"/>
      <p:bldP spid="46"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2"/>
          <a:stretch>
            <a:fillRect/>
          </a:stretch>
        </p:blipFill>
        <p:spPr>
          <a:xfrm>
            <a:off x="10188912" y="3408808"/>
            <a:ext cx="3999013" cy="8514554"/>
          </a:xfrm>
          <a:prstGeom prst="rect">
            <a:avLst/>
          </a:prstGeom>
        </p:spPr>
      </p:pic>
      <p:sp>
        <p:nvSpPr>
          <p:cNvPr id="7" name="Freeform 3"/>
          <p:cNvSpPr>
            <a:spLocks noChangeArrowheads="1"/>
          </p:cNvSpPr>
          <p:nvPr/>
        </p:nvSpPr>
        <p:spPr bwMode="auto">
          <a:xfrm>
            <a:off x="15893299" y="4361117"/>
            <a:ext cx="3883471" cy="6624363"/>
          </a:xfrm>
          <a:custGeom>
            <a:avLst/>
            <a:gdLst>
              <a:gd name="T0" fmla="*/ 3624 w 6688"/>
              <a:gd name="T1" fmla="*/ 0 h 11406"/>
              <a:gd name="T2" fmla="*/ 0 w 6688"/>
              <a:gd name="T3" fmla="*/ 11405 h 11406"/>
              <a:gd name="T4" fmla="*/ 3624 w 6688"/>
              <a:gd name="T5" fmla="*/ 11405 h 11406"/>
              <a:gd name="T6" fmla="*/ 6687 w 6688"/>
              <a:gd name="T7" fmla="*/ 5688 h 11406"/>
              <a:gd name="T8" fmla="*/ 3624 w 6688"/>
              <a:gd name="T9" fmla="*/ 0 h 11406"/>
            </a:gdLst>
            <a:ahLst/>
            <a:cxnLst>
              <a:cxn ang="0">
                <a:pos x="T0" y="T1"/>
              </a:cxn>
              <a:cxn ang="0">
                <a:pos x="T2" y="T3"/>
              </a:cxn>
              <a:cxn ang="0">
                <a:pos x="T4" y="T5"/>
              </a:cxn>
              <a:cxn ang="0">
                <a:pos x="T6" y="T7"/>
              </a:cxn>
              <a:cxn ang="0">
                <a:pos x="T8" y="T9"/>
              </a:cxn>
            </a:cxnLst>
            <a:rect l="0" t="0" r="r" b="b"/>
            <a:pathLst>
              <a:path w="6688" h="11406">
                <a:moveTo>
                  <a:pt x="3624" y="0"/>
                </a:moveTo>
                <a:lnTo>
                  <a:pt x="0" y="11405"/>
                </a:lnTo>
                <a:lnTo>
                  <a:pt x="3624" y="11405"/>
                </a:lnTo>
                <a:lnTo>
                  <a:pt x="6687" y="5688"/>
                </a:lnTo>
                <a:lnTo>
                  <a:pt x="3624" y="0"/>
                </a:lnTo>
              </a:path>
            </a:pathLst>
          </a:custGeom>
          <a:solidFill>
            <a:schemeClr val="accent2"/>
          </a:solidFill>
          <a:ln>
            <a:noFill/>
          </a:ln>
          <a:effectLst/>
        </p:spPr>
        <p:txBody>
          <a:bodyPr wrap="none" lIns="243797" tIns="121899" rIns="243797" bIns="121899" anchor="ctr"/>
          <a:lstStyle/>
          <a:p>
            <a:endParaRPr lang="en-US" dirty="0">
              <a:latin typeface="Calibri Light"/>
            </a:endParaRPr>
          </a:p>
        </p:txBody>
      </p:sp>
      <p:sp>
        <p:nvSpPr>
          <p:cNvPr id="8" name="Freeform 4"/>
          <p:cNvSpPr>
            <a:spLocks noChangeArrowheads="1"/>
          </p:cNvSpPr>
          <p:nvPr/>
        </p:nvSpPr>
        <p:spPr bwMode="auto">
          <a:xfrm>
            <a:off x="15877937" y="4355233"/>
            <a:ext cx="3901392" cy="6624360"/>
          </a:xfrm>
          <a:custGeom>
            <a:avLst/>
            <a:gdLst>
              <a:gd name="T0" fmla="*/ 3657 w 6720"/>
              <a:gd name="T1" fmla="*/ 0 h 11406"/>
              <a:gd name="T2" fmla="*/ 0 w 6720"/>
              <a:gd name="T3" fmla="*/ 0 h 11406"/>
              <a:gd name="T4" fmla="*/ 3657 w 6720"/>
              <a:gd name="T5" fmla="*/ 11405 h 11406"/>
              <a:gd name="T6" fmla="*/ 6719 w 6720"/>
              <a:gd name="T7" fmla="*/ 5686 h 11406"/>
              <a:gd name="T8" fmla="*/ 3657 w 6720"/>
              <a:gd name="T9" fmla="*/ 0 h 11406"/>
            </a:gdLst>
            <a:ahLst/>
            <a:cxnLst>
              <a:cxn ang="0">
                <a:pos x="T0" y="T1"/>
              </a:cxn>
              <a:cxn ang="0">
                <a:pos x="T2" y="T3"/>
              </a:cxn>
              <a:cxn ang="0">
                <a:pos x="T4" y="T5"/>
              </a:cxn>
              <a:cxn ang="0">
                <a:pos x="T6" y="T7"/>
              </a:cxn>
              <a:cxn ang="0">
                <a:pos x="T8" y="T9"/>
              </a:cxn>
            </a:cxnLst>
            <a:rect l="0" t="0" r="r" b="b"/>
            <a:pathLst>
              <a:path w="6720" h="11406">
                <a:moveTo>
                  <a:pt x="3657" y="0"/>
                </a:moveTo>
                <a:lnTo>
                  <a:pt x="0" y="0"/>
                </a:lnTo>
                <a:lnTo>
                  <a:pt x="3657" y="11405"/>
                </a:lnTo>
                <a:lnTo>
                  <a:pt x="6719" y="5686"/>
                </a:lnTo>
                <a:lnTo>
                  <a:pt x="3657" y="0"/>
                </a:lnTo>
              </a:path>
            </a:pathLst>
          </a:custGeom>
          <a:solidFill>
            <a:schemeClr val="accent3"/>
          </a:solidFill>
          <a:ln>
            <a:noFill/>
          </a:ln>
          <a:effectLst/>
        </p:spPr>
        <p:txBody>
          <a:bodyPr wrap="none" lIns="243797" tIns="121899" rIns="243797" bIns="121899" anchor="ctr"/>
          <a:lstStyle/>
          <a:p>
            <a:endParaRPr lang="en-US" dirty="0">
              <a:latin typeface="Calibri Light"/>
            </a:endParaRPr>
          </a:p>
        </p:txBody>
      </p:sp>
      <p:sp>
        <p:nvSpPr>
          <p:cNvPr id="5" name="Freeform 1"/>
          <p:cNvSpPr>
            <a:spLocks noChangeArrowheads="1"/>
          </p:cNvSpPr>
          <p:nvPr/>
        </p:nvSpPr>
        <p:spPr bwMode="auto">
          <a:xfrm>
            <a:off x="4308168" y="4355233"/>
            <a:ext cx="3901392" cy="6624360"/>
          </a:xfrm>
          <a:custGeom>
            <a:avLst/>
            <a:gdLst>
              <a:gd name="T0" fmla="*/ 6719 w 6720"/>
              <a:gd name="T1" fmla="*/ 0 h 11406"/>
              <a:gd name="T2" fmla="*/ 3062 w 6720"/>
              <a:gd name="T3" fmla="*/ 0 h 11406"/>
              <a:gd name="T4" fmla="*/ 0 w 6720"/>
              <a:gd name="T5" fmla="*/ 5718 h 11406"/>
              <a:gd name="T6" fmla="*/ 3062 w 6720"/>
              <a:gd name="T7" fmla="*/ 11405 h 11406"/>
              <a:gd name="T8" fmla="*/ 6719 w 6720"/>
              <a:gd name="T9" fmla="*/ 0 h 11406"/>
            </a:gdLst>
            <a:ahLst/>
            <a:cxnLst>
              <a:cxn ang="0">
                <a:pos x="T0" y="T1"/>
              </a:cxn>
              <a:cxn ang="0">
                <a:pos x="T2" y="T3"/>
              </a:cxn>
              <a:cxn ang="0">
                <a:pos x="T4" y="T5"/>
              </a:cxn>
              <a:cxn ang="0">
                <a:pos x="T6" y="T7"/>
              </a:cxn>
              <a:cxn ang="0">
                <a:pos x="T8" y="T9"/>
              </a:cxn>
            </a:cxnLst>
            <a:rect l="0" t="0" r="r" b="b"/>
            <a:pathLst>
              <a:path w="6720" h="11406">
                <a:moveTo>
                  <a:pt x="6719" y="0"/>
                </a:moveTo>
                <a:lnTo>
                  <a:pt x="3062" y="0"/>
                </a:lnTo>
                <a:lnTo>
                  <a:pt x="0" y="5718"/>
                </a:lnTo>
                <a:lnTo>
                  <a:pt x="3062" y="11405"/>
                </a:lnTo>
                <a:lnTo>
                  <a:pt x="6719" y="0"/>
                </a:lnTo>
              </a:path>
            </a:pathLst>
          </a:custGeom>
          <a:solidFill>
            <a:schemeClr val="accent3"/>
          </a:solidFill>
          <a:ln>
            <a:noFill/>
          </a:ln>
          <a:effectLst/>
        </p:spPr>
        <p:txBody>
          <a:bodyPr wrap="none" lIns="243797" tIns="121899" rIns="243797" bIns="121899" anchor="ctr"/>
          <a:lstStyle/>
          <a:p>
            <a:endParaRPr lang="en-US" dirty="0">
              <a:latin typeface="Calibri Light"/>
            </a:endParaRPr>
          </a:p>
        </p:txBody>
      </p:sp>
      <p:sp>
        <p:nvSpPr>
          <p:cNvPr id="6" name="Freeform 2"/>
          <p:cNvSpPr>
            <a:spLocks noChangeArrowheads="1"/>
          </p:cNvSpPr>
          <p:nvPr/>
        </p:nvSpPr>
        <p:spPr bwMode="auto">
          <a:xfrm>
            <a:off x="4302122" y="4383397"/>
            <a:ext cx="3883471" cy="6624363"/>
          </a:xfrm>
          <a:custGeom>
            <a:avLst/>
            <a:gdLst>
              <a:gd name="T0" fmla="*/ 3062 w 6688"/>
              <a:gd name="T1" fmla="*/ 0 h 11406"/>
              <a:gd name="T2" fmla="*/ 0 w 6688"/>
              <a:gd name="T3" fmla="*/ 5686 h 11406"/>
              <a:gd name="T4" fmla="*/ 3062 w 6688"/>
              <a:gd name="T5" fmla="*/ 11405 h 11406"/>
              <a:gd name="T6" fmla="*/ 6687 w 6688"/>
              <a:gd name="T7" fmla="*/ 11405 h 11406"/>
              <a:gd name="T8" fmla="*/ 3062 w 6688"/>
              <a:gd name="T9" fmla="*/ 0 h 11406"/>
            </a:gdLst>
            <a:ahLst/>
            <a:cxnLst>
              <a:cxn ang="0">
                <a:pos x="T0" y="T1"/>
              </a:cxn>
              <a:cxn ang="0">
                <a:pos x="T2" y="T3"/>
              </a:cxn>
              <a:cxn ang="0">
                <a:pos x="T4" y="T5"/>
              </a:cxn>
              <a:cxn ang="0">
                <a:pos x="T6" y="T7"/>
              </a:cxn>
              <a:cxn ang="0">
                <a:pos x="T8" y="T9"/>
              </a:cxn>
            </a:cxnLst>
            <a:rect l="0" t="0" r="r" b="b"/>
            <a:pathLst>
              <a:path w="6688" h="11406">
                <a:moveTo>
                  <a:pt x="3062" y="0"/>
                </a:moveTo>
                <a:lnTo>
                  <a:pt x="0" y="5686"/>
                </a:lnTo>
                <a:lnTo>
                  <a:pt x="3062" y="11405"/>
                </a:lnTo>
                <a:lnTo>
                  <a:pt x="6687" y="11405"/>
                </a:lnTo>
                <a:lnTo>
                  <a:pt x="3062" y="0"/>
                </a:lnTo>
              </a:path>
            </a:pathLst>
          </a:custGeom>
          <a:solidFill>
            <a:schemeClr val="accent2"/>
          </a:solidFill>
          <a:ln>
            <a:noFill/>
          </a:ln>
          <a:effectLst/>
        </p:spPr>
        <p:txBody>
          <a:bodyPr wrap="none" lIns="243797" tIns="121899" rIns="243797" bIns="121899" anchor="ctr"/>
          <a:lstStyle/>
          <a:p>
            <a:endParaRPr lang="en-US" dirty="0">
              <a:latin typeface="Calibri Light"/>
            </a:endParaRPr>
          </a:p>
        </p:txBody>
      </p:sp>
      <p:grpSp>
        <p:nvGrpSpPr>
          <p:cNvPr id="44" name="Group 43"/>
          <p:cNvGrpSpPr/>
          <p:nvPr/>
        </p:nvGrpSpPr>
        <p:grpSpPr>
          <a:xfrm>
            <a:off x="7442129" y="6404284"/>
            <a:ext cx="2341646" cy="2837576"/>
            <a:chOff x="2765604" y="2192731"/>
            <a:chExt cx="878346" cy="1064091"/>
          </a:xfrm>
        </p:grpSpPr>
        <p:cxnSp>
          <p:nvCxnSpPr>
            <p:cNvPr id="22" name="Straight Connector 21"/>
            <p:cNvCxnSpPr/>
            <p:nvPr/>
          </p:nvCxnSpPr>
          <p:spPr>
            <a:xfrm flipH="1" flipV="1">
              <a:off x="2878928" y="2192731"/>
              <a:ext cx="765022" cy="121621"/>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H="1">
              <a:off x="2765604" y="2314352"/>
              <a:ext cx="878346" cy="420262"/>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flipH="1">
              <a:off x="3026734" y="2314352"/>
              <a:ext cx="617216" cy="942470"/>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grpSp>
      <p:grpSp>
        <p:nvGrpSpPr>
          <p:cNvPr id="48" name="Group 47"/>
          <p:cNvGrpSpPr/>
          <p:nvPr/>
        </p:nvGrpSpPr>
        <p:grpSpPr>
          <a:xfrm>
            <a:off x="14565524" y="5985934"/>
            <a:ext cx="1941785" cy="2695557"/>
            <a:chOff x="5578681" y="2027495"/>
            <a:chExt cx="728359" cy="1010834"/>
          </a:xfrm>
        </p:grpSpPr>
        <p:cxnSp>
          <p:nvCxnSpPr>
            <p:cNvPr id="33" name="Straight Connector 32"/>
            <p:cNvCxnSpPr/>
            <p:nvPr/>
          </p:nvCxnSpPr>
          <p:spPr>
            <a:xfrm flipV="1">
              <a:off x="5578681" y="2027495"/>
              <a:ext cx="551701" cy="286857"/>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5578681" y="2314352"/>
              <a:ext cx="728359" cy="201765"/>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5578681" y="2314352"/>
              <a:ext cx="704101" cy="723977"/>
            </a:xfrm>
            <a:prstGeom prst="line">
              <a:avLst/>
            </a:prstGeom>
            <a:ln>
              <a:solidFill>
                <a:srgbClr val="DBDBDB"/>
              </a:solidFill>
            </a:ln>
            <a:effectLst/>
          </p:spPr>
          <p:style>
            <a:lnRef idx="2">
              <a:schemeClr val="accent1"/>
            </a:lnRef>
            <a:fillRef idx="0">
              <a:schemeClr val="accent1"/>
            </a:fillRef>
            <a:effectRef idx="1">
              <a:schemeClr val="accent1"/>
            </a:effectRef>
            <a:fontRef idx="minor">
              <a:schemeClr val="tx1"/>
            </a:fontRef>
          </p:style>
        </p:cxnSp>
      </p:grpSp>
      <p:sp>
        <p:nvSpPr>
          <p:cNvPr id="46" name="Subtitle 2"/>
          <p:cNvSpPr txBox="1">
            <a:spLocks/>
          </p:cNvSpPr>
          <p:nvPr/>
        </p:nvSpPr>
        <p:spPr>
          <a:xfrm>
            <a:off x="1333753" y="4730732"/>
            <a:ext cx="2816189" cy="5818474"/>
          </a:xfrm>
          <a:prstGeom prst="rect">
            <a:avLst/>
          </a:prstGeom>
          <a:solidFill>
            <a:srgbClr val="F3F3F3"/>
          </a:solidFill>
        </p:spPr>
        <p:txBody>
          <a:bodyPr vert="horz" lIns="243797" tIns="121899" rIns="243797" bIns="121899"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lnSpc>
                <a:spcPct val="120000"/>
              </a:lnSpc>
              <a:buNone/>
            </a:pPr>
            <a:r>
              <a:rPr lang="en-US" sz="2800" b="1" dirty="0" smtClean="0">
                <a:solidFill>
                  <a:schemeClr val="accent6"/>
                </a:solidFill>
                <a:latin typeface="Lato Regular"/>
                <a:cs typeface="Lato Regular"/>
              </a:rPr>
              <a:t>ANALYSIS 1:</a:t>
            </a:r>
            <a:endParaRPr lang="en-US" sz="2800" b="1" dirty="0">
              <a:solidFill>
                <a:schemeClr val="accent6"/>
              </a:solidFill>
              <a:latin typeface="Lato Regular"/>
              <a:cs typeface="Lato Regular"/>
            </a:endParaRPr>
          </a:p>
          <a:p>
            <a:pPr marL="0" indent="0" algn="r">
              <a:lnSpc>
                <a:spcPct val="120000"/>
              </a:lnSpc>
              <a:buNone/>
            </a:pPr>
            <a:r>
              <a:rPr lang="en-US" sz="2700" dirty="0">
                <a:solidFill>
                  <a:schemeClr val="accent6"/>
                </a:solidFill>
                <a:latin typeface="Calibri Light"/>
                <a:cs typeface="Calibri Light"/>
              </a:rPr>
              <a:t>Lorem ipsum dolor sit amet, consectetur adipiscing elit. In in tortor in urna pulvinar blandit. Aliquam dolor nulla, interdum non quam ac, ultricies.</a:t>
            </a:r>
          </a:p>
        </p:txBody>
      </p:sp>
      <p:sp>
        <p:nvSpPr>
          <p:cNvPr id="47" name="Subtitle 2"/>
          <p:cNvSpPr txBox="1">
            <a:spLocks/>
          </p:cNvSpPr>
          <p:nvPr/>
        </p:nvSpPr>
        <p:spPr>
          <a:xfrm>
            <a:off x="19949335" y="4693353"/>
            <a:ext cx="2910456" cy="5836941"/>
          </a:xfrm>
          <a:prstGeom prst="rect">
            <a:avLst/>
          </a:prstGeom>
          <a:solidFill>
            <a:srgbClr val="F3F3F3"/>
          </a:solidFill>
        </p:spPr>
        <p:txBody>
          <a:bodyPr vert="horz" wrap="square" lIns="243797" tIns="121899" rIns="243797" bIns="121899"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2900" b="1" dirty="0" smtClean="0">
                <a:solidFill>
                  <a:schemeClr val="accent6"/>
                </a:solidFill>
                <a:latin typeface="Lato Regular"/>
                <a:cs typeface="Lato Regular"/>
              </a:rPr>
              <a:t>ANALYSIS 2:</a:t>
            </a:r>
            <a:endParaRPr lang="en-US" sz="2900" b="1" dirty="0">
              <a:solidFill>
                <a:schemeClr val="accent6"/>
              </a:solidFill>
              <a:latin typeface="Lato Regular"/>
              <a:cs typeface="Lato Regular"/>
            </a:endParaRPr>
          </a:p>
          <a:p>
            <a:pPr marL="0" indent="0">
              <a:lnSpc>
                <a:spcPct val="120000"/>
              </a:lnSpc>
              <a:buNone/>
            </a:pPr>
            <a:r>
              <a:rPr lang="en-US" sz="2700" dirty="0">
                <a:solidFill>
                  <a:schemeClr val="accent6"/>
                </a:solidFill>
                <a:latin typeface="Calibri Light"/>
                <a:cs typeface="Calibri Light"/>
              </a:rPr>
              <a:t>Lorem ipsum dolor sit amet, consectetur adipiscing elit. In in tortor in urna pulvinar blandit. Aliquam dolor nulla, interdum non quam ac, ultricies.</a:t>
            </a:r>
          </a:p>
        </p:txBody>
      </p:sp>
      <p:sp>
        <p:nvSpPr>
          <p:cNvPr id="39" name="Freeform 22"/>
          <p:cNvSpPr>
            <a:spLocks noChangeArrowheads="1"/>
          </p:cNvSpPr>
          <p:nvPr/>
        </p:nvSpPr>
        <p:spPr bwMode="auto">
          <a:xfrm>
            <a:off x="16596429" y="9624524"/>
            <a:ext cx="928044" cy="928050"/>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a:extLst/>
        </p:spPr>
        <p:txBody>
          <a:bodyPr wrap="none" anchor="ctr"/>
          <a:lstStyle/>
          <a:p>
            <a:endParaRPr lang="en-US" dirty="0">
              <a:latin typeface="Calibri Light"/>
            </a:endParaRPr>
          </a:p>
        </p:txBody>
      </p:sp>
      <p:sp>
        <p:nvSpPr>
          <p:cNvPr id="41" name="Freeform 24"/>
          <p:cNvSpPr>
            <a:spLocks noChangeArrowheads="1"/>
          </p:cNvSpPr>
          <p:nvPr/>
        </p:nvSpPr>
        <p:spPr bwMode="auto">
          <a:xfrm>
            <a:off x="6664551" y="4663892"/>
            <a:ext cx="998753" cy="795470"/>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bg1"/>
          </a:solidFill>
          <a:ln>
            <a:noFill/>
          </a:ln>
          <a:effectLst/>
          <a:extLst/>
        </p:spPr>
        <p:txBody>
          <a:bodyPr wrap="none" anchor="ctr"/>
          <a:lstStyle/>
          <a:p>
            <a:endParaRPr lang="en-US" dirty="0">
              <a:latin typeface="Calibri Light"/>
            </a:endParaRPr>
          </a:p>
        </p:txBody>
      </p:sp>
      <p:sp>
        <p:nvSpPr>
          <p:cNvPr id="43" name="Freeform 74"/>
          <p:cNvSpPr>
            <a:spLocks noChangeArrowheads="1"/>
          </p:cNvSpPr>
          <p:nvPr/>
        </p:nvSpPr>
        <p:spPr bwMode="auto">
          <a:xfrm>
            <a:off x="18316803" y="7196743"/>
            <a:ext cx="928050" cy="821986"/>
          </a:xfrm>
          <a:custGeom>
            <a:avLst/>
            <a:gdLst>
              <a:gd name="T0" fmla="*/ 451 w 461"/>
              <a:gd name="T1" fmla="*/ 213 h 409"/>
              <a:gd name="T2" fmla="*/ 451 w 461"/>
              <a:gd name="T3" fmla="*/ 213 h 409"/>
              <a:gd name="T4" fmla="*/ 247 w 461"/>
              <a:gd name="T5" fmla="*/ 17 h 409"/>
              <a:gd name="T6" fmla="*/ 212 w 461"/>
              <a:gd name="T7" fmla="*/ 17 h 409"/>
              <a:gd name="T8" fmla="*/ 9 w 461"/>
              <a:gd name="T9" fmla="*/ 213 h 409"/>
              <a:gd name="T10" fmla="*/ 18 w 461"/>
              <a:gd name="T11" fmla="*/ 230 h 409"/>
              <a:gd name="T12" fmla="*/ 62 w 461"/>
              <a:gd name="T13" fmla="*/ 230 h 409"/>
              <a:gd name="T14" fmla="*/ 62 w 461"/>
              <a:gd name="T15" fmla="*/ 390 h 409"/>
              <a:gd name="T16" fmla="*/ 79 w 461"/>
              <a:gd name="T17" fmla="*/ 408 h 409"/>
              <a:gd name="T18" fmla="*/ 177 w 461"/>
              <a:gd name="T19" fmla="*/ 408 h 409"/>
              <a:gd name="T20" fmla="*/ 177 w 461"/>
              <a:gd name="T21" fmla="*/ 248 h 409"/>
              <a:gd name="T22" fmla="*/ 283 w 461"/>
              <a:gd name="T23" fmla="*/ 248 h 409"/>
              <a:gd name="T24" fmla="*/ 283 w 461"/>
              <a:gd name="T25" fmla="*/ 408 h 409"/>
              <a:gd name="T26" fmla="*/ 381 w 461"/>
              <a:gd name="T27" fmla="*/ 408 h 409"/>
              <a:gd name="T28" fmla="*/ 398 w 461"/>
              <a:gd name="T29" fmla="*/ 390 h 409"/>
              <a:gd name="T30" fmla="*/ 398 w 461"/>
              <a:gd name="T31" fmla="*/ 230 h 409"/>
              <a:gd name="T32" fmla="*/ 443 w 461"/>
              <a:gd name="T33" fmla="*/ 230 h 409"/>
              <a:gd name="T34" fmla="*/ 451 w 461"/>
              <a:gd name="T35" fmla="*/ 213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1" h="409">
                <a:moveTo>
                  <a:pt x="451" y="213"/>
                </a:moveTo>
                <a:lnTo>
                  <a:pt x="451" y="213"/>
                </a:lnTo>
                <a:cubicBezTo>
                  <a:pt x="247" y="17"/>
                  <a:pt x="247" y="17"/>
                  <a:pt x="247" y="17"/>
                </a:cubicBezTo>
                <a:cubicBezTo>
                  <a:pt x="238" y="0"/>
                  <a:pt x="221" y="0"/>
                  <a:pt x="212" y="17"/>
                </a:cubicBezTo>
                <a:cubicBezTo>
                  <a:pt x="9" y="213"/>
                  <a:pt x="9" y="213"/>
                  <a:pt x="9" y="213"/>
                </a:cubicBezTo>
                <a:cubicBezTo>
                  <a:pt x="0" y="221"/>
                  <a:pt x="9" y="230"/>
                  <a:pt x="18" y="230"/>
                </a:cubicBezTo>
                <a:cubicBezTo>
                  <a:pt x="62" y="230"/>
                  <a:pt x="62" y="230"/>
                  <a:pt x="62" y="230"/>
                </a:cubicBezTo>
                <a:cubicBezTo>
                  <a:pt x="62" y="390"/>
                  <a:pt x="62" y="390"/>
                  <a:pt x="62" y="390"/>
                </a:cubicBezTo>
                <a:cubicBezTo>
                  <a:pt x="62" y="399"/>
                  <a:pt x="62" y="408"/>
                  <a:pt x="79" y="408"/>
                </a:cubicBezTo>
                <a:cubicBezTo>
                  <a:pt x="177" y="408"/>
                  <a:pt x="177" y="408"/>
                  <a:pt x="177" y="408"/>
                </a:cubicBezTo>
                <a:cubicBezTo>
                  <a:pt x="177" y="248"/>
                  <a:pt x="177" y="248"/>
                  <a:pt x="177" y="248"/>
                </a:cubicBezTo>
                <a:cubicBezTo>
                  <a:pt x="283" y="248"/>
                  <a:pt x="283" y="248"/>
                  <a:pt x="283" y="248"/>
                </a:cubicBezTo>
                <a:cubicBezTo>
                  <a:pt x="283" y="408"/>
                  <a:pt x="283" y="408"/>
                  <a:pt x="283" y="408"/>
                </a:cubicBezTo>
                <a:cubicBezTo>
                  <a:pt x="381" y="408"/>
                  <a:pt x="381" y="408"/>
                  <a:pt x="381" y="408"/>
                </a:cubicBezTo>
                <a:cubicBezTo>
                  <a:pt x="398" y="408"/>
                  <a:pt x="398" y="399"/>
                  <a:pt x="398" y="390"/>
                </a:cubicBezTo>
                <a:cubicBezTo>
                  <a:pt x="398" y="230"/>
                  <a:pt x="398" y="230"/>
                  <a:pt x="398" y="230"/>
                </a:cubicBezTo>
                <a:cubicBezTo>
                  <a:pt x="443" y="230"/>
                  <a:pt x="443" y="230"/>
                  <a:pt x="443" y="230"/>
                </a:cubicBezTo>
                <a:cubicBezTo>
                  <a:pt x="451" y="230"/>
                  <a:pt x="460" y="221"/>
                  <a:pt x="451" y="213"/>
                </a:cubicBezTo>
              </a:path>
            </a:pathLst>
          </a:custGeom>
          <a:solidFill>
            <a:schemeClr val="bg1"/>
          </a:solidFill>
          <a:ln>
            <a:noFill/>
          </a:ln>
          <a:effectLst/>
          <a:extLst/>
        </p:spPr>
        <p:txBody>
          <a:bodyPr wrap="none" anchor="ctr"/>
          <a:lstStyle/>
          <a:p>
            <a:endParaRPr lang="en-US" dirty="0">
              <a:latin typeface="Calibri Light"/>
            </a:endParaRPr>
          </a:p>
        </p:txBody>
      </p:sp>
      <p:sp>
        <p:nvSpPr>
          <p:cNvPr id="45" name="Freeform 99"/>
          <p:cNvSpPr>
            <a:spLocks noChangeArrowheads="1"/>
          </p:cNvSpPr>
          <p:nvPr/>
        </p:nvSpPr>
        <p:spPr bwMode="auto">
          <a:xfrm>
            <a:off x="6443370" y="9920439"/>
            <a:ext cx="998759" cy="609855"/>
          </a:xfrm>
          <a:custGeom>
            <a:avLst/>
            <a:gdLst>
              <a:gd name="T0" fmla="*/ 381 w 497"/>
              <a:gd name="T1" fmla="*/ 151 h 303"/>
              <a:gd name="T2" fmla="*/ 381 w 497"/>
              <a:gd name="T3" fmla="*/ 151 h 303"/>
              <a:gd name="T4" fmla="*/ 434 w 497"/>
              <a:gd name="T5" fmla="*/ 45 h 303"/>
              <a:gd name="T6" fmla="*/ 470 w 497"/>
              <a:gd name="T7" fmla="*/ 45 h 303"/>
              <a:gd name="T8" fmla="*/ 381 w 497"/>
              <a:gd name="T9" fmla="*/ 0 h 303"/>
              <a:gd name="T10" fmla="*/ 133 w 497"/>
              <a:gd name="T11" fmla="*/ 0 h 303"/>
              <a:gd name="T12" fmla="*/ 0 w 497"/>
              <a:gd name="T13" fmla="*/ 151 h 303"/>
              <a:gd name="T14" fmla="*/ 133 w 497"/>
              <a:gd name="T15" fmla="*/ 302 h 303"/>
              <a:gd name="T16" fmla="*/ 381 w 497"/>
              <a:gd name="T17" fmla="*/ 302 h 303"/>
              <a:gd name="T18" fmla="*/ 470 w 497"/>
              <a:gd name="T19" fmla="*/ 257 h 303"/>
              <a:gd name="T20" fmla="*/ 434 w 497"/>
              <a:gd name="T21" fmla="*/ 257 h 303"/>
              <a:gd name="T22" fmla="*/ 381 w 497"/>
              <a:gd name="T23" fmla="*/ 151 h 303"/>
              <a:gd name="T24" fmla="*/ 310 w 497"/>
              <a:gd name="T25" fmla="*/ 196 h 303"/>
              <a:gd name="T26" fmla="*/ 310 w 497"/>
              <a:gd name="T27" fmla="*/ 196 h 303"/>
              <a:gd name="T28" fmla="*/ 302 w 497"/>
              <a:gd name="T29" fmla="*/ 196 h 303"/>
              <a:gd name="T30" fmla="*/ 221 w 497"/>
              <a:gd name="T31" fmla="*/ 169 h 303"/>
              <a:gd name="T32" fmla="*/ 212 w 497"/>
              <a:gd name="T33" fmla="*/ 196 h 303"/>
              <a:gd name="T34" fmla="*/ 186 w 497"/>
              <a:gd name="T35" fmla="*/ 204 h 303"/>
              <a:gd name="T36" fmla="*/ 98 w 497"/>
              <a:gd name="T37" fmla="*/ 125 h 303"/>
              <a:gd name="T38" fmla="*/ 89 w 497"/>
              <a:gd name="T39" fmla="*/ 107 h 303"/>
              <a:gd name="T40" fmla="*/ 106 w 497"/>
              <a:gd name="T41" fmla="*/ 107 h 303"/>
              <a:gd name="T42" fmla="*/ 177 w 497"/>
              <a:gd name="T43" fmla="*/ 143 h 303"/>
              <a:gd name="T44" fmla="*/ 195 w 497"/>
              <a:gd name="T45" fmla="*/ 116 h 303"/>
              <a:gd name="T46" fmla="*/ 221 w 497"/>
              <a:gd name="T47" fmla="*/ 107 h 303"/>
              <a:gd name="T48" fmla="*/ 310 w 497"/>
              <a:gd name="T49" fmla="*/ 187 h 303"/>
              <a:gd name="T50" fmla="*/ 310 w 497"/>
              <a:gd name="T51" fmla="*/ 196 h 303"/>
              <a:gd name="T52" fmla="*/ 470 w 497"/>
              <a:gd name="T53" fmla="*/ 98 h 303"/>
              <a:gd name="T54" fmla="*/ 470 w 497"/>
              <a:gd name="T55" fmla="*/ 98 h 303"/>
              <a:gd name="T56" fmla="*/ 452 w 497"/>
              <a:gd name="T57" fmla="*/ 98 h 303"/>
              <a:gd name="T58" fmla="*/ 425 w 497"/>
              <a:gd name="T59" fmla="*/ 151 h 303"/>
              <a:gd name="T60" fmla="*/ 452 w 497"/>
              <a:gd name="T61" fmla="*/ 204 h 303"/>
              <a:gd name="T62" fmla="*/ 470 w 497"/>
              <a:gd name="T63" fmla="*/ 204 h 303"/>
              <a:gd name="T64" fmla="*/ 496 w 497"/>
              <a:gd name="T65" fmla="*/ 151 h 303"/>
              <a:gd name="T66" fmla="*/ 470 w 497"/>
              <a:gd name="T67" fmla="*/ 9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303">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bg1"/>
          </a:solidFill>
          <a:ln>
            <a:noFill/>
          </a:ln>
          <a:effectLst/>
          <a:extLst/>
        </p:spPr>
        <p:txBody>
          <a:bodyPr wrap="none" anchor="ctr"/>
          <a:lstStyle/>
          <a:p>
            <a:endParaRPr lang="en-US" dirty="0">
              <a:latin typeface="Calibri Light"/>
            </a:endParaRPr>
          </a:p>
        </p:txBody>
      </p:sp>
      <p:sp>
        <p:nvSpPr>
          <p:cNvPr id="49" name="Freeform 103"/>
          <p:cNvSpPr>
            <a:spLocks noChangeArrowheads="1"/>
          </p:cNvSpPr>
          <p:nvPr/>
        </p:nvSpPr>
        <p:spPr bwMode="auto">
          <a:xfrm>
            <a:off x="16789809" y="4730732"/>
            <a:ext cx="768949" cy="981076"/>
          </a:xfrm>
          <a:custGeom>
            <a:avLst/>
            <a:gdLst>
              <a:gd name="T0" fmla="*/ 116 w 383"/>
              <a:gd name="T1" fmla="*/ 62 h 488"/>
              <a:gd name="T2" fmla="*/ 116 w 383"/>
              <a:gd name="T3" fmla="*/ 62 h 488"/>
              <a:gd name="T4" fmla="*/ 116 w 383"/>
              <a:gd name="T5" fmla="*/ 355 h 488"/>
              <a:gd name="T6" fmla="*/ 63 w 383"/>
              <a:gd name="T7" fmla="*/ 364 h 488"/>
              <a:gd name="T8" fmla="*/ 18 w 383"/>
              <a:gd name="T9" fmla="*/ 443 h 488"/>
              <a:gd name="T10" fmla="*/ 98 w 383"/>
              <a:gd name="T11" fmla="*/ 470 h 488"/>
              <a:gd name="T12" fmla="*/ 160 w 383"/>
              <a:gd name="T13" fmla="*/ 399 h 488"/>
              <a:gd name="T14" fmla="*/ 160 w 383"/>
              <a:gd name="T15" fmla="*/ 160 h 488"/>
              <a:gd name="T16" fmla="*/ 337 w 383"/>
              <a:gd name="T17" fmla="*/ 115 h 488"/>
              <a:gd name="T18" fmla="*/ 337 w 383"/>
              <a:gd name="T19" fmla="*/ 311 h 488"/>
              <a:gd name="T20" fmla="*/ 284 w 383"/>
              <a:gd name="T21" fmla="*/ 311 h 488"/>
              <a:gd name="T22" fmla="*/ 239 w 383"/>
              <a:gd name="T23" fmla="*/ 399 h 488"/>
              <a:gd name="T24" fmla="*/ 319 w 383"/>
              <a:gd name="T25" fmla="*/ 425 h 488"/>
              <a:gd name="T26" fmla="*/ 382 w 383"/>
              <a:gd name="T27" fmla="*/ 355 h 488"/>
              <a:gd name="T28" fmla="*/ 382 w 383"/>
              <a:gd name="T29" fmla="*/ 0 h 488"/>
              <a:gd name="T30" fmla="*/ 116 w 383"/>
              <a:gd name="T31" fmla="*/ 62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3" h="488">
                <a:moveTo>
                  <a:pt x="116" y="62"/>
                </a:moveTo>
                <a:lnTo>
                  <a:pt x="116" y="62"/>
                </a:lnTo>
                <a:cubicBezTo>
                  <a:pt x="116" y="355"/>
                  <a:pt x="116" y="355"/>
                  <a:pt x="116" y="355"/>
                </a:cubicBezTo>
                <a:cubicBezTo>
                  <a:pt x="98" y="355"/>
                  <a:pt x="80" y="355"/>
                  <a:pt x="63" y="364"/>
                </a:cubicBezTo>
                <a:cubicBezTo>
                  <a:pt x="18" y="372"/>
                  <a:pt x="0" y="417"/>
                  <a:pt x="18" y="443"/>
                </a:cubicBezTo>
                <a:cubicBezTo>
                  <a:pt x="27" y="478"/>
                  <a:pt x="63" y="487"/>
                  <a:pt x="98" y="470"/>
                </a:cubicBezTo>
                <a:cubicBezTo>
                  <a:pt x="133" y="461"/>
                  <a:pt x="160" y="434"/>
                  <a:pt x="160" y="399"/>
                </a:cubicBezTo>
                <a:cubicBezTo>
                  <a:pt x="160" y="399"/>
                  <a:pt x="160" y="248"/>
                  <a:pt x="160" y="160"/>
                </a:cubicBezTo>
                <a:cubicBezTo>
                  <a:pt x="337" y="115"/>
                  <a:pt x="337" y="115"/>
                  <a:pt x="337" y="115"/>
                </a:cubicBezTo>
                <a:cubicBezTo>
                  <a:pt x="337" y="311"/>
                  <a:pt x="337" y="311"/>
                  <a:pt x="337" y="311"/>
                </a:cubicBezTo>
                <a:cubicBezTo>
                  <a:pt x="319" y="301"/>
                  <a:pt x="301" y="301"/>
                  <a:pt x="284" y="311"/>
                </a:cubicBezTo>
                <a:cubicBezTo>
                  <a:pt x="239" y="328"/>
                  <a:pt x="222" y="364"/>
                  <a:pt x="239" y="399"/>
                </a:cubicBezTo>
                <a:cubicBezTo>
                  <a:pt x="248" y="425"/>
                  <a:pt x="284" y="434"/>
                  <a:pt x="319" y="425"/>
                </a:cubicBezTo>
                <a:cubicBezTo>
                  <a:pt x="355" y="408"/>
                  <a:pt x="382" y="381"/>
                  <a:pt x="382" y="355"/>
                </a:cubicBezTo>
                <a:cubicBezTo>
                  <a:pt x="382" y="0"/>
                  <a:pt x="382" y="0"/>
                  <a:pt x="382" y="0"/>
                </a:cubicBezTo>
                <a:lnTo>
                  <a:pt x="116" y="62"/>
                </a:lnTo>
              </a:path>
            </a:pathLst>
          </a:custGeom>
          <a:solidFill>
            <a:schemeClr val="bg1"/>
          </a:solidFill>
          <a:ln>
            <a:noFill/>
          </a:ln>
          <a:effectLst/>
          <a:extLst/>
        </p:spPr>
        <p:txBody>
          <a:bodyPr wrap="none" anchor="ctr"/>
          <a:lstStyle/>
          <a:p>
            <a:endParaRPr lang="en-US" dirty="0">
              <a:latin typeface="Calibri Light"/>
            </a:endParaRPr>
          </a:p>
        </p:txBody>
      </p:sp>
      <p:sp>
        <p:nvSpPr>
          <p:cNvPr id="50" name="Freeform 51"/>
          <p:cNvSpPr>
            <a:spLocks noChangeArrowheads="1"/>
          </p:cNvSpPr>
          <p:nvPr/>
        </p:nvSpPr>
        <p:spPr bwMode="auto">
          <a:xfrm>
            <a:off x="5197463" y="7421939"/>
            <a:ext cx="928050" cy="574510"/>
          </a:xfrm>
          <a:custGeom>
            <a:avLst/>
            <a:gdLst>
              <a:gd name="T0" fmla="*/ 18 w 461"/>
              <a:gd name="T1" fmla="*/ 27 h 285"/>
              <a:gd name="T2" fmla="*/ 18 w 461"/>
              <a:gd name="T3" fmla="*/ 27 h 285"/>
              <a:gd name="T4" fmla="*/ 203 w 461"/>
              <a:gd name="T5" fmla="*/ 125 h 285"/>
              <a:gd name="T6" fmla="*/ 231 w 461"/>
              <a:gd name="T7" fmla="*/ 133 h 285"/>
              <a:gd name="T8" fmla="*/ 248 w 461"/>
              <a:gd name="T9" fmla="*/ 125 h 285"/>
              <a:gd name="T10" fmla="*/ 434 w 461"/>
              <a:gd name="T11" fmla="*/ 27 h 285"/>
              <a:gd name="T12" fmla="*/ 443 w 461"/>
              <a:gd name="T13" fmla="*/ 0 h 285"/>
              <a:gd name="T14" fmla="*/ 18 w 461"/>
              <a:gd name="T15" fmla="*/ 0 h 285"/>
              <a:gd name="T16" fmla="*/ 18 w 461"/>
              <a:gd name="T17" fmla="*/ 27 h 285"/>
              <a:gd name="T18" fmla="*/ 443 w 461"/>
              <a:gd name="T19" fmla="*/ 80 h 285"/>
              <a:gd name="T20" fmla="*/ 443 w 461"/>
              <a:gd name="T21" fmla="*/ 80 h 285"/>
              <a:gd name="T22" fmla="*/ 248 w 461"/>
              <a:gd name="T23" fmla="*/ 178 h 285"/>
              <a:gd name="T24" fmla="*/ 231 w 461"/>
              <a:gd name="T25" fmla="*/ 178 h 285"/>
              <a:gd name="T26" fmla="*/ 203 w 461"/>
              <a:gd name="T27" fmla="*/ 178 h 285"/>
              <a:gd name="T28" fmla="*/ 18 w 461"/>
              <a:gd name="T29" fmla="*/ 80 h 285"/>
              <a:gd name="T30" fmla="*/ 9 w 461"/>
              <a:gd name="T31" fmla="*/ 80 h 285"/>
              <a:gd name="T32" fmla="*/ 9 w 461"/>
              <a:gd name="T33" fmla="*/ 266 h 285"/>
              <a:gd name="T34" fmla="*/ 35 w 461"/>
              <a:gd name="T35" fmla="*/ 284 h 285"/>
              <a:gd name="T36" fmla="*/ 425 w 461"/>
              <a:gd name="T37" fmla="*/ 284 h 285"/>
              <a:gd name="T38" fmla="*/ 452 w 461"/>
              <a:gd name="T39" fmla="*/ 266 h 285"/>
              <a:gd name="T40" fmla="*/ 452 w 461"/>
              <a:gd name="T41" fmla="*/ 80 h 285"/>
              <a:gd name="T42" fmla="*/ 443 w 461"/>
              <a:gd name="T43" fmla="*/ 8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solidFill>
          <a:ln>
            <a:noFill/>
          </a:ln>
          <a:effectLst/>
          <a:extLst/>
        </p:spPr>
        <p:txBody>
          <a:bodyPr wrap="none" anchor="ctr"/>
          <a:lstStyle/>
          <a:p>
            <a:endParaRPr lang="en-US" dirty="0">
              <a:latin typeface="Calibri Light"/>
            </a:endParaRPr>
          </a:p>
        </p:txBody>
      </p:sp>
      <p:grpSp>
        <p:nvGrpSpPr>
          <p:cNvPr id="28" name="Group 27"/>
          <p:cNvGrpSpPr/>
          <p:nvPr/>
        </p:nvGrpSpPr>
        <p:grpSpPr>
          <a:xfrm>
            <a:off x="1739573" y="488028"/>
            <a:ext cx="20937538" cy="2200624"/>
            <a:chOff x="1739573" y="511491"/>
            <a:chExt cx="20937538" cy="2200624"/>
          </a:xfrm>
        </p:grpSpPr>
        <p:sp>
          <p:nvSpPr>
            <p:cNvPr id="29" name="TextBox 28"/>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MOBILE APP FEATURES</a:t>
              </a:r>
              <a:endParaRPr lang="id-ID" sz="8800" b="1" dirty="0">
                <a:solidFill>
                  <a:schemeClr val="tx2"/>
                </a:solidFill>
                <a:latin typeface="Lato Regular"/>
                <a:cs typeface="Lato Regular"/>
              </a:endParaRPr>
            </a:p>
          </p:txBody>
        </p:sp>
        <p:grpSp>
          <p:nvGrpSpPr>
            <p:cNvPr id="30" name="Group 29"/>
            <p:cNvGrpSpPr/>
            <p:nvPr/>
          </p:nvGrpSpPr>
          <p:grpSpPr>
            <a:xfrm>
              <a:off x="10842089" y="1977406"/>
              <a:ext cx="2738812" cy="73151"/>
              <a:chOff x="1775295" y="2020905"/>
              <a:chExt cx="3631535" cy="45719"/>
            </a:xfrm>
          </p:grpSpPr>
          <p:sp>
            <p:nvSpPr>
              <p:cNvPr id="32" name="Rectangle 3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4" name="Rectangle 33"/>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5" name="Rectangle 34"/>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6" name="Rectangle 3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4" name="Rectangle 5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5" name="Rectangle 5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31" name="TextBox 3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0"/>
          </p:nvPr>
        </p:nvSpPr>
        <p:spPr/>
      </p:sp>
    </p:spTree>
    <p:extLst>
      <p:ext uri="{BB962C8B-B14F-4D97-AF65-F5344CB8AC3E}">
        <p14:creationId xmlns:p14="http://schemas.microsoft.com/office/powerpoint/2010/main" val="2616400964"/>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anim calcmode="lin" valueType="num">
                                      <p:cBhvr>
                                        <p:cTn id="8" dur="500" fill="hold"/>
                                        <p:tgtEl>
                                          <p:spTgt spid="28"/>
                                        </p:tgtEl>
                                        <p:attrNameLst>
                                          <p:attrName>ppt_x</p:attrName>
                                        </p:attrNameLst>
                                      </p:cBhvr>
                                      <p:tavLst>
                                        <p:tav tm="0">
                                          <p:val>
                                            <p:strVal val="#ppt_x"/>
                                          </p:val>
                                        </p:tav>
                                        <p:tav tm="100000">
                                          <p:val>
                                            <p:strVal val="#ppt_x"/>
                                          </p:val>
                                        </p:tav>
                                      </p:tavLst>
                                    </p:anim>
                                    <p:anim calcmode="lin" valueType="num">
                                      <p:cBhvr>
                                        <p:cTn id="9" dur="500" fill="hold"/>
                                        <p:tgtEl>
                                          <p:spTgt spid="2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38"/>
                                        </p:tgtEl>
                                        <p:attrNameLst>
                                          <p:attrName>style.visibility</p:attrName>
                                        </p:attrNameLst>
                                      </p:cBhvr>
                                      <p:to>
                                        <p:strVal val="visible"/>
                                      </p:to>
                                    </p:set>
                                    <p:anim calcmode="lin" valueType="num">
                                      <p:cBhvr additive="base">
                                        <p:cTn id="13" dur="500" fill="hold"/>
                                        <p:tgtEl>
                                          <p:spTgt spid="38"/>
                                        </p:tgtEl>
                                        <p:attrNameLst>
                                          <p:attrName>ppt_x</p:attrName>
                                        </p:attrNameLst>
                                      </p:cBhvr>
                                      <p:tavLst>
                                        <p:tav tm="0">
                                          <p:val>
                                            <p:strVal val="#ppt_x"/>
                                          </p:val>
                                        </p:tav>
                                        <p:tav tm="100000">
                                          <p:val>
                                            <p:strVal val="#ppt_x"/>
                                          </p:val>
                                        </p:tav>
                                      </p:tavLst>
                                    </p:anim>
                                    <p:anim calcmode="lin" valueType="num">
                                      <p:cBhvr additive="base">
                                        <p:cTn id="14" dur="500" fill="hold"/>
                                        <p:tgtEl>
                                          <p:spTgt spid="38"/>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2" presetClass="entr" presetSubtype="8" fill="hold" grpId="0" nodeType="after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additive="base">
                                        <p:cTn id="18" dur="500" fill="hold"/>
                                        <p:tgtEl>
                                          <p:spTgt spid="46"/>
                                        </p:tgtEl>
                                        <p:attrNameLst>
                                          <p:attrName>ppt_x</p:attrName>
                                        </p:attrNameLst>
                                      </p:cBhvr>
                                      <p:tavLst>
                                        <p:tav tm="0">
                                          <p:val>
                                            <p:strVal val="0-#ppt_w/2"/>
                                          </p:val>
                                        </p:tav>
                                        <p:tav tm="100000">
                                          <p:val>
                                            <p:strVal val="#ppt_x"/>
                                          </p:val>
                                        </p:tav>
                                      </p:tavLst>
                                    </p:anim>
                                    <p:anim calcmode="lin" valueType="num">
                                      <p:cBhvr additive="base">
                                        <p:cTn id="19" dur="500" fill="hold"/>
                                        <p:tgtEl>
                                          <p:spTgt spid="46"/>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0-#ppt_w/2"/>
                                          </p:val>
                                        </p:tav>
                                        <p:tav tm="100000">
                                          <p:val>
                                            <p:strVal val="#ppt_x"/>
                                          </p:val>
                                        </p:tav>
                                      </p:tavLst>
                                    </p:anim>
                                    <p:anim calcmode="lin" valueType="num">
                                      <p:cBhvr additive="base">
                                        <p:cTn id="23" dur="500" fill="hold"/>
                                        <p:tgtEl>
                                          <p:spTgt spid="6"/>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50"/>
                                        </p:tgtEl>
                                        <p:attrNameLst>
                                          <p:attrName>style.visibility</p:attrName>
                                        </p:attrNameLst>
                                      </p:cBhvr>
                                      <p:to>
                                        <p:strVal val="visible"/>
                                      </p:to>
                                    </p:set>
                                    <p:anim calcmode="lin" valueType="num">
                                      <p:cBhvr additive="base">
                                        <p:cTn id="26" dur="500" fill="hold"/>
                                        <p:tgtEl>
                                          <p:spTgt spid="50"/>
                                        </p:tgtEl>
                                        <p:attrNameLst>
                                          <p:attrName>ppt_x</p:attrName>
                                        </p:attrNameLst>
                                      </p:cBhvr>
                                      <p:tavLst>
                                        <p:tav tm="0">
                                          <p:val>
                                            <p:strVal val="0-#ppt_w/2"/>
                                          </p:val>
                                        </p:tav>
                                        <p:tav tm="100000">
                                          <p:val>
                                            <p:strVal val="#ppt_x"/>
                                          </p:val>
                                        </p:tav>
                                      </p:tavLst>
                                    </p:anim>
                                    <p:anim calcmode="lin" valueType="num">
                                      <p:cBhvr additive="base">
                                        <p:cTn id="27" dur="500" fill="hold"/>
                                        <p:tgtEl>
                                          <p:spTgt spid="50"/>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45"/>
                                        </p:tgtEl>
                                        <p:attrNameLst>
                                          <p:attrName>style.visibility</p:attrName>
                                        </p:attrNameLst>
                                      </p:cBhvr>
                                      <p:to>
                                        <p:strVal val="visible"/>
                                      </p:to>
                                    </p:set>
                                    <p:anim calcmode="lin" valueType="num">
                                      <p:cBhvr additive="base">
                                        <p:cTn id="30" dur="500" fill="hold"/>
                                        <p:tgtEl>
                                          <p:spTgt spid="45"/>
                                        </p:tgtEl>
                                        <p:attrNameLst>
                                          <p:attrName>ppt_x</p:attrName>
                                        </p:attrNameLst>
                                      </p:cBhvr>
                                      <p:tavLst>
                                        <p:tav tm="0">
                                          <p:val>
                                            <p:strVal val="0-#ppt_w/2"/>
                                          </p:val>
                                        </p:tav>
                                        <p:tav tm="100000">
                                          <p:val>
                                            <p:strVal val="#ppt_x"/>
                                          </p:val>
                                        </p:tav>
                                      </p:tavLst>
                                    </p:anim>
                                    <p:anim calcmode="lin" valueType="num">
                                      <p:cBhvr additive="base">
                                        <p:cTn id="31" dur="500" fill="hold"/>
                                        <p:tgtEl>
                                          <p:spTgt spid="45"/>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41"/>
                                        </p:tgtEl>
                                        <p:attrNameLst>
                                          <p:attrName>style.visibility</p:attrName>
                                        </p:attrNameLst>
                                      </p:cBhvr>
                                      <p:to>
                                        <p:strVal val="visible"/>
                                      </p:to>
                                    </p:set>
                                    <p:anim calcmode="lin" valueType="num">
                                      <p:cBhvr additive="base">
                                        <p:cTn id="34" dur="500" fill="hold"/>
                                        <p:tgtEl>
                                          <p:spTgt spid="41"/>
                                        </p:tgtEl>
                                        <p:attrNameLst>
                                          <p:attrName>ppt_x</p:attrName>
                                        </p:attrNameLst>
                                      </p:cBhvr>
                                      <p:tavLst>
                                        <p:tav tm="0">
                                          <p:val>
                                            <p:strVal val="0-#ppt_w/2"/>
                                          </p:val>
                                        </p:tav>
                                        <p:tav tm="100000">
                                          <p:val>
                                            <p:strVal val="#ppt_x"/>
                                          </p:val>
                                        </p:tav>
                                      </p:tavLst>
                                    </p:anim>
                                    <p:anim calcmode="lin" valueType="num">
                                      <p:cBhvr additive="base">
                                        <p:cTn id="35" dur="500" fill="hold"/>
                                        <p:tgtEl>
                                          <p:spTgt spid="41"/>
                                        </p:tgtEl>
                                        <p:attrNameLst>
                                          <p:attrName>ppt_y</p:attrName>
                                        </p:attrNameLst>
                                      </p:cBhvr>
                                      <p:tavLst>
                                        <p:tav tm="0">
                                          <p:val>
                                            <p:strVal val="#ppt_y"/>
                                          </p:val>
                                        </p:tav>
                                        <p:tav tm="100000">
                                          <p:val>
                                            <p:strVal val="#ppt_y"/>
                                          </p:val>
                                        </p:tav>
                                      </p:tavLst>
                                    </p:anim>
                                  </p:childTnLst>
                                </p:cTn>
                              </p:par>
                              <p:par>
                                <p:cTn id="36" presetID="2" presetClass="entr" presetSubtype="8" fill="hold" nodeType="withEffect">
                                  <p:stCondLst>
                                    <p:cond delay="0"/>
                                  </p:stCondLst>
                                  <p:childTnLst>
                                    <p:set>
                                      <p:cBhvr>
                                        <p:cTn id="37" dur="1" fill="hold">
                                          <p:stCondLst>
                                            <p:cond delay="0"/>
                                          </p:stCondLst>
                                        </p:cTn>
                                        <p:tgtEl>
                                          <p:spTgt spid="44"/>
                                        </p:tgtEl>
                                        <p:attrNameLst>
                                          <p:attrName>style.visibility</p:attrName>
                                        </p:attrNameLst>
                                      </p:cBhvr>
                                      <p:to>
                                        <p:strVal val="visible"/>
                                      </p:to>
                                    </p:set>
                                    <p:anim calcmode="lin" valueType="num">
                                      <p:cBhvr additive="base">
                                        <p:cTn id="38" dur="500" fill="hold"/>
                                        <p:tgtEl>
                                          <p:spTgt spid="44"/>
                                        </p:tgtEl>
                                        <p:attrNameLst>
                                          <p:attrName>ppt_x</p:attrName>
                                        </p:attrNameLst>
                                      </p:cBhvr>
                                      <p:tavLst>
                                        <p:tav tm="0">
                                          <p:val>
                                            <p:strVal val="0-#ppt_w/2"/>
                                          </p:val>
                                        </p:tav>
                                        <p:tav tm="100000">
                                          <p:val>
                                            <p:strVal val="#ppt_x"/>
                                          </p:val>
                                        </p:tav>
                                      </p:tavLst>
                                    </p:anim>
                                    <p:anim calcmode="lin" valueType="num">
                                      <p:cBhvr additive="base">
                                        <p:cTn id="39" dur="500" fill="hold"/>
                                        <p:tgtEl>
                                          <p:spTgt spid="44"/>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0"/>
                                  </p:stCondLst>
                                  <p:childTnLst>
                                    <p:set>
                                      <p:cBhvr>
                                        <p:cTn id="41" dur="1" fill="hold">
                                          <p:stCondLst>
                                            <p:cond delay="0"/>
                                          </p:stCondLst>
                                        </p:cTn>
                                        <p:tgtEl>
                                          <p:spTgt spid="5"/>
                                        </p:tgtEl>
                                        <p:attrNameLst>
                                          <p:attrName>style.visibility</p:attrName>
                                        </p:attrNameLst>
                                      </p:cBhvr>
                                      <p:to>
                                        <p:strVal val="visible"/>
                                      </p:to>
                                    </p:set>
                                    <p:anim calcmode="lin" valueType="num">
                                      <p:cBhvr additive="base">
                                        <p:cTn id="42" dur="500" fill="hold"/>
                                        <p:tgtEl>
                                          <p:spTgt spid="5"/>
                                        </p:tgtEl>
                                        <p:attrNameLst>
                                          <p:attrName>ppt_x</p:attrName>
                                        </p:attrNameLst>
                                      </p:cBhvr>
                                      <p:tavLst>
                                        <p:tav tm="0">
                                          <p:val>
                                            <p:strVal val="0-#ppt_w/2"/>
                                          </p:val>
                                        </p:tav>
                                        <p:tav tm="100000">
                                          <p:val>
                                            <p:strVal val="#ppt_x"/>
                                          </p:val>
                                        </p:tav>
                                      </p:tavLst>
                                    </p:anim>
                                    <p:anim calcmode="lin" valueType="num">
                                      <p:cBhvr additive="base">
                                        <p:cTn id="43" dur="500" fill="hold"/>
                                        <p:tgtEl>
                                          <p:spTgt spid="5"/>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additive="base">
                                        <p:cTn id="46" dur="500" fill="hold"/>
                                        <p:tgtEl>
                                          <p:spTgt spid="47"/>
                                        </p:tgtEl>
                                        <p:attrNameLst>
                                          <p:attrName>ppt_x</p:attrName>
                                        </p:attrNameLst>
                                      </p:cBhvr>
                                      <p:tavLst>
                                        <p:tav tm="0">
                                          <p:val>
                                            <p:strVal val="1+#ppt_w/2"/>
                                          </p:val>
                                        </p:tav>
                                        <p:tav tm="100000">
                                          <p:val>
                                            <p:strVal val="#ppt_x"/>
                                          </p:val>
                                        </p:tav>
                                      </p:tavLst>
                                    </p:anim>
                                    <p:anim calcmode="lin" valueType="num">
                                      <p:cBhvr additive="base">
                                        <p:cTn id="47" dur="500" fill="hold"/>
                                        <p:tgtEl>
                                          <p:spTgt spid="47"/>
                                        </p:tgtEl>
                                        <p:attrNameLst>
                                          <p:attrName>ppt_y</p:attrName>
                                        </p:attrNameLst>
                                      </p:cBhvr>
                                      <p:tavLst>
                                        <p:tav tm="0">
                                          <p:val>
                                            <p:strVal val="#ppt_y"/>
                                          </p:val>
                                        </p:tav>
                                        <p:tav tm="100000">
                                          <p:val>
                                            <p:strVal val="#ppt_y"/>
                                          </p:val>
                                        </p:tav>
                                      </p:tavLst>
                                    </p:anim>
                                  </p:childTnLst>
                                </p:cTn>
                              </p:par>
                              <p:par>
                                <p:cTn id="48" presetID="2" presetClass="entr" presetSubtype="2" fill="hold" grpId="0" nodeType="withEffect">
                                  <p:stCondLst>
                                    <p:cond delay="0"/>
                                  </p:stCondLst>
                                  <p:childTnLst>
                                    <p:set>
                                      <p:cBhvr>
                                        <p:cTn id="49" dur="1" fill="hold">
                                          <p:stCondLst>
                                            <p:cond delay="0"/>
                                          </p:stCondLst>
                                        </p:cTn>
                                        <p:tgtEl>
                                          <p:spTgt spid="8"/>
                                        </p:tgtEl>
                                        <p:attrNameLst>
                                          <p:attrName>style.visibility</p:attrName>
                                        </p:attrNameLst>
                                      </p:cBhvr>
                                      <p:to>
                                        <p:strVal val="visible"/>
                                      </p:to>
                                    </p:set>
                                    <p:anim calcmode="lin" valueType="num">
                                      <p:cBhvr additive="base">
                                        <p:cTn id="50" dur="500" fill="hold"/>
                                        <p:tgtEl>
                                          <p:spTgt spid="8"/>
                                        </p:tgtEl>
                                        <p:attrNameLst>
                                          <p:attrName>ppt_x</p:attrName>
                                        </p:attrNameLst>
                                      </p:cBhvr>
                                      <p:tavLst>
                                        <p:tav tm="0">
                                          <p:val>
                                            <p:strVal val="1+#ppt_w/2"/>
                                          </p:val>
                                        </p:tav>
                                        <p:tav tm="100000">
                                          <p:val>
                                            <p:strVal val="#ppt_x"/>
                                          </p:val>
                                        </p:tav>
                                      </p:tavLst>
                                    </p:anim>
                                    <p:anim calcmode="lin" valueType="num">
                                      <p:cBhvr additive="base">
                                        <p:cTn id="51" dur="500" fill="hold"/>
                                        <p:tgtEl>
                                          <p:spTgt spid="8"/>
                                        </p:tgtEl>
                                        <p:attrNameLst>
                                          <p:attrName>ppt_y</p:attrName>
                                        </p:attrNameLst>
                                      </p:cBhvr>
                                      <p:tavLst>
                                        <p:tav tm="0">
                                          <p:val>
                                            <p:strVal val="#ppt_y"/>
                                          </p:val>
                                        </p:tav>
                                        <p:tav tm="100000">
                                          <p:val>
                                            <p:strVal val="#ppt_y"/>
                                          </p:val>
                                        </p:tav>
                                      </p:tavLst>
                                    </p:anim>
                                  </p:childTnLst>
                                </p:cTn>
                              </p:par>
                              <p:par>
                                <p:cTn id="52" presetID="2" presetClass="entr" presetSubtype="2" fill="hold" grpId="0" nodeType="withEffect">
                                  <p:stCondLst>
                                    <p:cond delay="0"/>
                                  </p:stCondLst>
                                  <p:childTnLst>
                                    <p:set>
                                      <p:cBhvr>
                                        <p:cTn id="53" dur="1" fill="hold">
                                          <p:stCondLst>
                                            <p:cond delay="0"/>
                                          </p:stCondLst>
                                        </p:cTn>
                                        <p:tgtEl>
                                          <p:spTgt spid="7"/>
                                        </p:tgtEl>
                                        <p:attrNameLst>
                                          <p:attrName>style.visibility</p:attrName>
                                        </p:attrNameLst>
                                      </p:cBhvr>
                                      <p:to>
                                        <p:strVal val="visible"/>
                                      </p:to>
                                    </p:set>
                                    <p:anim calcmode="lin" valueType="num">
                                      <p:cBhvr additive="base">
                                        <p:cTn id="54" dur="500" fill="hold"/>
                                        <p:tgtEl>
                                          <p:spTgt spid="7"/>
                                        </p:tgtEl>
                                        <p:attrNameLst>
                                          <p:attrName>ppt_x</p:attrName>
                                        </p:attrNameLst>
                                      </p:cBhvr>
                                      <p:tavLst>
                                        <p:tav tm="0">
                                          <p:val>
                                            <p:strVal val="1+#ppt_w/2"/>
                                          </p:val>
                                        </p:tav>
                                        <p:tav tm="100000">
                                          <p:val>
                                            <p:strVal val="#ppt_x"/>
                                          </p:val>
                                        </p:tav>
                                      </p:tavLst>
                                    </p:anim>
                                    <p:anim calcmode="lin" valueType="num">
                                      <p:cBhvr additive="base">
                                        <p:cTn id="55" dur="500" fill="hold"/>
                                        <p:tgtEl>
                                          <p:spTgt spid="7"/>
                                        </p:tgtEl>
                                        <p:attrNameLst>
                                          <p:attrName>ppt_y</p:attrName>
                                        </p:attrNameLst>
                                      </p:cBhvr>
                                      <p:tavLst>
                                        <p:tav tm="0">
                                          <p:val>
                                            <p:strVal val="#ppt_y"/>
                                          </p:val>
                                        </p:tav>
                                        <p:tav tm="100000">
                                          <p:val>
                                            <p:strVal val="#ppt_y"/>
                                          </p:val>
                                        </p:tav>
                                      </p:tavLst>
                                    </p:anim>
                                  </p:childTnLst>
                                </p:cTn>
                              </p:par>
                              <p:par>
                                <p:cTn id="56" presetID="2" presetClass="entr" presetSubtype="2" fill="hold" grpId="0" nodeType="withEffect">
                                  <p:stCondLst>
                                    <p:cond delay="0"/>
                                  </p:stCondLst>
                                  <p:childTnLst>
                                    <p:set>
                                      <p:cBhvr>
                                        <p:cTn id="57" dur="1" fill="hold">
                                          <p:stCondLst>
                                            <p:cond delay="0"/>
                                          </p:stCondLst>
                                        </p:cTn>
                                        <p:tgtEl>
                                          <p:spTgt spid="39"/>
                                        </p:tgtEl>
                                        <p:attrNameLst>
                                          <p:attrName>style.visibility</p:attrName>
                                        </p:attrNameLst>
                                      </p:cBhvr>
                                      <p:to>
                                        <p:strVal val="visible"/>
                                      </p:to>
                                    </p:set>
                                    <p:anim calcmode="lin" valueType="num">
                                      <p:cBhvr additive="base">
                                        <p:cTn id="58" dur="500" fill="hold"/>
                                        <p:tgtEl>
                                          <p:spTgt spid="39"/>
                                        </p:tgtEl>
                                        <p:attrNameLst>
                                          <p:attrName>ppt_x</p:attrName>
                                        </p:attrNameLst>
                                      </p:cBhvr>
                                      <p:tavLst>
                                        <p:tav tm="0">
                                          <p:val>
                                            <p:strVal val="1+#ppt_w/2"/>
                                          </p:val>
                                        </p:tav>
                                        <p:tav tm="100000">
                                          <p:val>
                                            <p:strVal val="#ppt_x"/>
                                          </p:val>
                                        </p:tav>
                                      </p:tavLst>
                                    </p:anim>
                                    <p:anim calcmode="lin" valueType="num">
                                      <p:cBhvr additive="base">
                                        <p:cTn id="59" dur="500" fill="hold"/>
                                        <p:tgtEl>
                                          <p:spTgt spid="39"/>
                                        </p:tgtEl>
                                        <p:attrNameLst>
                                          <p:attrName>ppt_y</p:attrName>
                                        </p:attrNameLst>
                                      </p:cBhvr>
                                      <p:tavLst>
                                        <p:tav tm="0">
                                          <p:val>
                                            <p:strVal val="#ppt_y"/>
                                          </p:val>
                                        </p:tav>
                                        <p:tav tm="100000">
                                          <p:val>
                                            <p:strVal val="#ppt_y"/>
                                          </p:val>
                                        </p:tav>
                                      </p:tavLst>
                                    </p:anim>
                                  </p:childTnLst>
                                </p:cTn>
                              </p:par>
                              <p:par>
                                <p:cTn id="60" presetID="2" presetClass="entr" presetSubtype="2" fill="hold" grpId="0" nodeType="withEffect">
                                  <p:stCondLst>
                                    <p:cond delay="0"/>
                                  </p:stCondLst>
                                  <p:childTnLst>
                                    <p:set>
                                      <p:cBhvr>
                                        <p:cTn id="61" dur="1" fill="hold">
                                          <p:stCondLst>
                                            <p:cond delay="0"/>
                                          </p:stCondLst>
                                        </p:cTn>
                                        <p:tgtEl>
                                          <p:spTgt spid="43"/>
                                        </p:tgtEl>
                                        <p:attrNameLst>
                                          <p:attrName>style.visibility</p:attrName>
                                        </p:attrNameLst>
                                      </p:cBhvr>
                                      <p:to>
                                        <p:strVal val="visible"/>
                                      </p:to>
                                    </p:set>
                                    <p:anim calcmode="lin" valueType="num">
                                      <p:cBhvr additive="base">
                                        <p:cTn id="62" dur="500" fill="hold"/>
                                        <p:tgtEl>
                                          <p:spTgt spid="43"/>
                                        </p:tgtEl>
                                        <p:attrNameLst>
                                          <p:attrName>ppt_x</p:attrName>
                                        </p:attrNameLst>
                                      </p:cBhvr>
                                      <p:tavLst>
                                        <p:tav tm="0">
                                          <p:val>
                                            <p:strVal val="1+#ppt_w/2"/>
                                          </p:val>
                                        </p:tav>
                                        <p:tav tm="100000">
                                          <p:val>
                                            <p:strVal val="#ppt_x"/>
                                          </p:val>
                                        </p:tav>
                                      </p:tavLst>
                                    </p:anim>
                                    <p:anim calcmode="lin" valueType="num">
                                      <p:cBhvr additive="base">
                                        <p:cTn id="63" dur="500" fill="hold"/>
                                        <p:tgtEl>
                                          <p:spTgt spid="43"/>
                                        </p:tgtEl>
                                        <p:attrNameLst>
                                          <p:attrName>ppt_y</p:attrName>
                                        </p:attrNameLst>
                                      </p:cBhvr>
                                      <p:tavLst>
                                        <p:tav tm="0">
                                          <p:val>
                                            <p:strVal val="#ppt_y"/>
                                          </p:val>
                                        </p:tav>
                                        <p:tav tm="100000">
                                          <p:val>
                                            <p:strVal val="#ppt_y"/>
                                          </p:val>
                                        </p:tav>
                                      </p:tavLst>
                                    </p:anim>
                                  </p:childTnLst>
                                </p:cTn>
                              </p:par>
                              <p:par>
                                <p:cTn id="64" presetID="2" presetClass="entr" presetSubtype="2" fill="hold" grpId="0" nodeType="withEffect">
                                  <p:stCondLst>
                                    <p:cond delay="0"/>
                                  </p:stCondLst>
                                  <p:childTnLst>
                                    <p:set>
                                      <p:cBhvr>
                                        <p:cTn id="65" dur="1" fill="hold">
                                          <p:stCondLst>
                                            <p:cond delay="0"/>
                                          </p:stCondLst>
                                        </p:cTn>
                                        <p:tgtEl>
                                          <p:spTgt spid="49"/>
                                        </p:tgtEl>
                                        <p:attrNameLst>
                                          <p:attrName>style.visibility</p:attrName>
                                        </p:attrNameLst>
                                      </p:cBhvr>
                                      <p:to>
                                        <p:strVal val="visible"/>
                                      </p:to>
                                    </p:set>
                                    <p:anim calcmode="lin" valueType="num">
                                      <p:cBhvr additive="base">
                                        <p:cTn id="66" dur="500" fill="hold"/>
                                        <p:tgtEl>
                                          <p:spTgt spid="49"/>
                                        </p:tgtEl>
                                        <p:attrNameLst>
                                          <p:attrName>ppt_x</p:attrName>
                                        </p:attrNameLst>
                                      </p:cBhvr>
                                      <p:tavLst>
                                        <p:tav tm="0">
                                          <p:val>
                                            <p:strVal val="1+#ppt_w/2"/>
                                          </p:val>
                                        </p:tav>
                                        <p:tav tm="100000">
                                          <p:val>
                                            <p:strVal val="#ppt_x"/>
                                          </p:val>
                                        </p:tav>
                                      </p:tavLst>
                                    </p:anim>
                                    <p:anim calcmode="lin" valueType="num">
                                      <p:cBhvr additive="base">
                                        <p:cTn id="67" dur="500" fill="hold"/>
                                        <p:tgtEl>
                                          <p:spTgt spid="49"/>
                                        </p:tgtEl>
                                        <p:attrNameLst>
                                          <p:attrName>ppt_y</p:attrName>
                                        </p:attrNameLst>
                                      </p:cBhvr>
                                      <p:tavLst>
                                        <p:tav tm="0">
                                          <p:val>
                                            <p:strVal val="#ppt_y"/>
                                          </p:val>
                                        </p:tav>
                                        <p:tav tm="100000">
                                          <p:val>
                                            <p:strVal val="#ppt_y"/>
                                          </p:val>
                                        </p:tav>
                                      </p:tavLst>
                                    </p:anim>
                                  </p:childTnLst>
                                </p:cTn>
                              </p:par>
                              <p:par>
                                <p:cTn id="68" presetID="2" presetClass="entr" presetSubtype="2" fill="hold" nodeType="withEffect">
                                  <p:stCondLst>
                                    <p:cond delay="0"/>
                                  </p:stCondLst>
                                  <p:childTnLst>
                                    <p:set>
                                      <p:cBhvr>
                                        <p:cTn id="69" dur="1" fill="hold">
                                          <p:stCondLst>
                                            <p:cond delay="0"/>
                                          </p:stCondLst>
                                        </p:cTn>
                                        <p:tgtEl>
                                          <p:spTgt spid="48"/>
                                        </p:tgtEl>
                                        <p:attrNameLst>
                                          <p:attrName>style.visibility</p:attrName>
                                        </p:attrNameLst>
                                      </p:cBhvr>
                                      <p:to>
                                        <p:strVal val="visible"/>
                                      </p:to>
                                    </p:set>
                                    <p:anim calcmode="lin" valueType="num">
                                      <p:cBhvr additive="base">
                                        <p:cTn id="70" dur="500" fill="hold"/>
                                        <p:tgtEl>
                                          <p:spTgt spid="48"/>
                                        </p:tgtEl>
                                        <p:attrNameLst>
                                          <p:attrName>ppt_x</p:attrName>
                                        </p:attrNameLst>
                                      </p:cBhvr>
                                      <p:tavLst>
                                        <p:tav tm="0">
                                          <p:val>
                                            <p:strVal val="1+#ppt_w/2"/>
                                          </p:val>
                                        </p:tav>
                                        <p:tav tm="100000">
                                          <p:val>
                                            <p:strVal val="#ppt_x"/>
                                          </p:val>
                                        </p:tav>
                                      </p:tavLst>
                                    </p:anim>
                                    <p:anim calcmode="lin" valueType="num">
                                      <p:cBhvr additive="base">
                                        <p:cTn id="71" dur="500" fill="hold"/>
                                        <p:tgtEl>
                                          <p:spTgt spid="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5" grpId="0" animBg="1"/>
      <p:bldP spid="6" grpId="0" animBg="1"/>
      <p:bldP spid="46" grpId="0" animBg="1"/>
      <p:bldP spid="47" grpId="0" animBg="1"/>
      <p:bldP spid="39" grpId="0" animBg="1"/>
      <p:bldP spid="41" grpId="0" animBg="1"/>
      <p:bldP spid="43" grpId="0" animBg="1"/>
      <p:bldP spid="45" grpId="0" animBg="1"/>
      <p:bldP spid="49" grpId="0" animBg="1"/>
      <p:bldP spid="50"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p:cNvSpPr/>
          <p:nvPr/>
        </p:nvSpPr>
        <p:spPr>
          <a:xfrm>
            <a:off x="-5" y="1"/>
            <a:ext cx="24377655" cy="8496200"/>
          </a:xfrm>
          <a:prstGeom prst="rect">
            <a:avLst/>
          </a:prstGeom>
          <a:solidFill>
            <a:schemeClr val="accent5">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latin typeface="Calibri Light"/>
            </a:endParaRPr>
          </a:p>
        </p:txBody>
      </p:sp>
      <p:pic>
        <p:nvPicPr>
          <p:cNvPr id="87" name="Picture 8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552809" y="2681058"/>
            <a:ext cx="2830513" cy="602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 name="Picture 8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18934" y="2681058"/>
            <a:ext cx="2830513" cy="602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9" name="Picture 8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39784" y="1949221"/>
            <a:ext cx="3670300" cy="781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9" name="Freeform 7"/>
          <p:cNvSpPr>
            <a:spLocks noEditPoints="1"/>
          </p:cNvSpPr>
          <p:nvPr/>
        </p:nvSpPr>
        <p:spPr bwMode="auto">
          <a:xfrm>
            <a:off x="10583845" y="3690678"/>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0" name="Group 69"/>
          <p:cNvGrpSpPr/>
          <p:nvPr/>
        </p:nvGrpSpPr>
        <p:grpSpPr>
          <a:xfrm>
            <a:off x="11020802" y="4112946"/>
            <a:ext cx="787903" cy="790658"/>
            <a:chOff x="3206750" y="1381125"/>
            <a:chExt cx="490538" cy="492125"/>
          </a:xfrm>
          <a:solidFill>
            <a:schemeClr val="accent2"/>
          </a:solidFill>
        </p:grpSpPr>
        <p:sp>
          <p:nvSpPr>
            <p:cNvPr id="71" name="Freeform 10"/>
            <p:cNvSpPr>
              <a:spLocks noEditPoints="1"/>
            </p:cNvSpPr>
            <p:nvPr/>
          </p:nvSpPr>
          <p:spPr bwMode="auto">
            <a:xfrm>
              <a:off x="3206750" y="1381125"/>
              <a:ext cx="490538" cy="492125"/>
            </a:xfrm>
            <a:custGeom>
              <a:avLst/>
              <a:gdLst>
                <a:gd name="T0" fmla="*/ 80 w 128"/>
                <a:gd name="T1" fmla="*/ 0 h 128"/>
                <a:gd name="T2" fmla="*/ 32 w 128"/>
                <a:gd name="T3" fmla="*/ 48 h 128"/>
                <a:gd name="T4" fmla="*/ 38 w 128"/>
                <a:gd name="T5" fmla="*/ 70 h 128"/>
                <a:gd name="T6" fmla="*/ 4 w 128"/>
                <a:gd name="T7" fmla="*/ 104 h 128"/>
                <a:gd name="T8" fmla="*/ 4 w 128"/>
                <a:gd name="T9" fmla="*/ 104 h 128"/>
                <a:gd name="T10" fmla="*/ 0 w 128"/>
                <a:gd name="T11" fmla="*/ 114 h 128"/>
                <a:gd name="T12" fmla="*/ 14 w 128"/>
                <a:gd name="T13" fmla="*/ 128 h 128"/>
                <a:gd name="T14" fmla="*/ 24 w 128"/>
                <a:gd name="T15" fmla="*/ 124 h 128"/>
                <a:gd name="T16" fmla="*/ 24 w 128"/>
                <a:gd name="T17" fmla="*/ 124 h 128"/>
                <a:gd name="T18" fmla="*/ 58 w 128"/>
                <a:gd name="T19" fmla="*/ 90 h 128"/>
                <a:gd name="T20" fmla="*/ 80 w 128"/>
                <a:gd name="T21" fmla="*/ 96 h 128"/>
                <a:gd name="T22" fmla="*/ 128 w 128"/>
                <a:gd name="T23" fmla="*/ 48 h 128"/>
                <a:gd name="T24" fmla="*/ 80 w 128"/>
                <a:gd name="T25" fmla="*/ 0 h 128"/>
                <a:gd name="T26" fmla="*/ 19 w 128"/>
                <a:gd name="T27" fmla="*/ 119 h 128"/>
                <a:gd name="T28" fmla="*/ 14 w 128"/>
                <a:gd name="T29" fmla="*/ 121 h 128"/>
                <a:gd name="T30" fmla="*/ 7 w 128"/>
                <a:gd name="T31" fmla="*/ 114 h 128"/>
                <a:gd name="T32" fmla="*/ 9 w 128"/>
                <a:gd name="T33" fmla="*/ 109 h 128"/>
                <a:gd name="T34" fmla="*/ 9 w 128"/>
                <a:gd name="T35" fmla="*/ 109 h 128"/>
                <a:gd name="T36" fmla="*/ 41 w 128"/>
                <a:gd name="T37" fmla="*/ 77 h 128"/>
                <a:gd name="T38" fmla="*/ 51 w 128"/>
                <a:gd name="T39" fmla="*/ 87 h 128"/>
                <a:gd name="T40" fmla="*/ 19 w 128"/>
                <a:gd name="T41" fmla="*/ 119 h 128"/>
                <a:gd name="T42" fmla="*/ 80 w 128"/>
                <a:gd name="T43" fmla="*/ 88 h 128"/>
                <a:gd name="T44" fmla="*/ 40 w 128"/>
                <a:gd name="T45" fmla="*/ 48 h 128"/>
                <a:gd name="T46" fmla="*/ 80 w 128"/>
                <a:gd name="T47" fmla="*/ 8 h 128"/>
                <a:gd name="T48" fmla="*/ 120 w 128"/>
                <a:gd name="T49" fmla="*/ 48 h 128"/>
                <a:gd name="T50" fmla="*/ 80 w 128"/>
                <a:gd name="T5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28">
                  <a:moveTo>
                    <a:pt x="80" y="0"/>
                  </a:moveTo>
                  <a:cubicBezTo>
                    <a:pt x="53" y="0"/>
                    <a:pt x="32" y="21"/>
                    <a:pt x="32" y="48"/>
                  </a:cubicBezTo>
                  <a:cubicBezTo>
                    <a:pt x="32" y="56"/>
                    <a:pt x="34" y="64"/>
                    <a:pt x="38" y="70"/>
                  </a:cubicBezTo>
                  <a:cubicBezTo>
                    <a:pt x="4" y="104"/>
                    <a:pt x="4" y="104"/>
                    <a:pt x="4" y="104"/>
                  </a:cubicBezTo>
                  <a:cubicBezTo>
                    <a:pt x="4" y="104"/>
                    <a:pt x="4" y="104"/>
                    <a:pt x="4" y="104"/>
                  </a:cubicBezTo>
                  <a:cubicBezTo>
                    <a:pt x="2" y="106"/>
                    <a:pt x="0" y="110"/>
                    <a:pt x="0" y="114"/>
                  </a:cubicBezTo>
                  <a:cubicBezTo>
                    <a:pt x="0" y="122"/>
                    <a:pt x="6" y="128"/>
                    <a:pt x="14" y="128"/>
                  </a:cubicBezTo>
                  <a:cubicBezTo>
                    <a:pt x="18" y="128"/>
                    <a:pt x="22" y="126"/>
                    <a:pt x="24" y="124"/>
                  </a:cubicBezTo>
                  <a:cubicBezTo>
                    <a:pt x="24" y="124"/>
                    <a:pt x="24" y="124"/>
                    <a:pt x="24" y="124"/>
                  </a:cubicBezTo>
                  <a:cubicBezTo>
                    <a:pt x="58" y="90"/>
                    <a:pt x="58" y="90"/>
                    <a:pt x="58" y="90"/>
                  </a:cubicBezTo>
                  <a:cubicBezTo>
                    <a:pt x="64" y="94"/>
                    <a:pt x="72" y="96"/>
                    <a:pt x="80" y="96"/>
                  </a:cubicBezTo>
                  <a:cubicBezTo>
                    <a:pt x="107" y="96"/>
                    <a:pt x="128" y="75"/>
                    <a:pt x="128" y="48"/>
                  </a:cubicBezTo>
                  <a:cubicBezTo>
                    <a:pt x="128" y="21"/>
                    <a:pt x="107" y="0"/>
                    <a:pt x="80" y="0"/>
                  </a:cubicBezTo>
                  <a:close/>
                  <a:moveTo>
                    <a:pt x="19" y="119"/>
                  </a:moveTo>
                  <a:cubicBezTo>
                    <a:pt x="18" y="120"/>
                    <a:pt x="16" y="121"/>
                    <a:pt x="14" y="121"/>
                  </a:cubicBezTo>
                  <a:cubicBezTo>
                    <a:pt x="10" y="121"/>
                    <a:pt x="7" y="118"/>
                    <a:pt x="7" y="114"/>
                  </a:cubicBezTo>
                  <a:cubicBezTo>
                    <a:pt x="7" y="112"/>
                    <a:pt x="8" y="110"/>
                    <a:pt x="9" y="109"/>
                  </a:cubicBezTo>
                  <a:cubicBezTo>
                    <a:pt x="9" y="109"/>
                    <a:pt x="9" y="109"/>
                    <a:pt x="9" y="109"/>
                  </a:cubicBezTo>
                  <a:cubicBezTo>
                    <a:pt x="41" y="77"/>
                    <a:pt x="41" y="77"/>
                    <a:pt x="41" y="77"/>
                  </a:cubicBezTo>
                  <a:cubicBezTo>
                    <a:pt x="44" y="80"/>
                    <a:pt x="48" y="84"/>
                    <a:pt x="51" y="87"/>
                  </a:cubicBezTo>
                  <a:lnTo>
                    <a:pt x="19" y="119"/>
                  </a:lnTo>
                  <a:close/>
                  <a:moveTo>
                    <a:pt x="80" y="88"/>
                  </a:moveTo>
                  <a:cubicBezTo>
                    <a:pt x="58" y="88"/>
                    <a:pt x="40" y="70"/>
                    <a:pt x="40" y="48"/>
                  </a:cubicBezTo>
                  <a:cubicBezTo>
                    <a:pt x="40" y="26"/>
                    <a:pt x="58" y="8"/>
                    <a:pt x="80" y="8"/>
                  </a:cubicBezTo>
                  <a:cubicBezTo>
                    <a:pt x="102" y="8"/>
                    <a:pt x="120" y="26"/>
                    <a:pt x="120" y="48"/>
                  </a:cubicBezTo>
                  <a:cubicBezTo>
                    <a:pt x="120" y="70"/>
                    <a:pt x="102" y="88"/>
                    <a:pt x="80"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2" name="Freeform 11"/>
            <p:cNvSpPr>
              <a:spLocks/>
            </p:cNvSpPr>
            <p:nvPr/>
          </p:nvSpPr>
          <p:spPr bwMode="auto">
            <a:xfrm>
              <a:off x="3406775" y="1458913"/>
              <a:ext cx="114300" cy="114300"/>
            </a:xfrm>
            <a:custGeom>
              <a:avLst/>
              <a:gdLst>
                <a:gd name="T0" fmla="*/ 28 w 30"/>
                <a:gd name="T1" fmla="*/ 0 h 30"/>
                <a:gd name="T2" fmla="*/ 0 w 30"/>
                <a:gd name="T3" fmla="*/ 28 h 30"/>
                <a:gd name="T4" fmla="*/ 2 w 30"/>
                <a:gd name="T5" fmla="*/ 30 h 30"/>
                <a:gd name="T6" fmla="*/ 4 w 30"/>
                <a:gd name="T7" fmla="*/ 28 h 30"/>
                <a:gd name="T8" fmla="*/ 28 w 30"/>
                <a:gd name="T9" fmla="*/ 4 h 30"/>
                <a:gd name="T10" fmla="*/ 30 w 30"/>
                <a:gd name="T11" fmla="*/ 2 h 30"/>
                <a:gd name="T12" fmla="*/ 28 w 30"/>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30" h="30">
                  <a:moveTo>
                    <a:pt x="28" y="0"/>
                  </a:moveTo>
                  <a:cubicBezTo>
                    <a:pt x="13" y="0"/>
                    <a:pt x="0" y="13"/>
                    <a:pt x="0" y="28"/>
                  </a:cubicBezTo>
                  <a:cubicBezTo>
                    <a:pt x="0" y="29"/>
                    <a:pt x="1" y="30"/>
                    <a:pt x="2" y="30"/>
                  </a:cubicBezTo>
                  <a:cubicBezTo>
                    <a:pt x="3" y="30"/>
                    <a:pt x="4" y="29"/>
                    <a:pt x="4" y="28"/>
                  </a:cubicBezTo>
                  <a:cubicBezTo>
                    <a:pt x="4" y="15"/>
                    <a:pt x="15" y="4"/>
                    <a:pt x="28" y="4"/>
                  </a:cubicBezTo>
                  <a:cubicBezTo>
                    <a:pt x="29" y="4"/>
                    <a:pt x="30" y="3"/>
                    <a:pt x="30" y="2"/>
                  </a:cubicBezTo>
                  <a:cubicBezTo>
                    <a:pt x="30" y="1"/>
                    <a:pt x="29"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73" name="Freeform 9"/>
          <p:cNvSpPr>
            <a:spLocks noEditPoints="1"/>
          </p:cNvSpPr>
          <p:nvPr/>
        </p:nvSpPr>
        <p:spPr bwMode="auto">
          <a:xfrm>
            <a:off x="14792344" y="3724843"/>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4" name="Group 73"/>
          <p:cNvGrpSpPr/>
          <p:nvPr/>
        </p:nvGrpSpPr>
        <p:grpSpPr>
          <a:xfrm>
            <a:off x="15295773" y="4101943"/>
            <a:ext cx="640287" cy="917486"/>
            <a:chOff x="3741341" y="1604128"/>
            <a:chExt cx="341313" cy="488950"/>
          </a:xfrm>
          <a:solidFill>
            <a:schemeClr val="accent1"/>
          </a:solidFill>
        </p:grpSpPr>
        <p:sp>
          <p:nvSpPr>
            <p:cNvPr id="75" name="Freeform 15"/>
            <p:cNvSpPr>
              <a:spLocks noEditPoints="1"/>
            </p:cNvSpPr>
            <p:nvPr/>
          </p:nvSpPr>
          <p:spPr bwMode="auto">
            <a:xfrm>
              <a:off x="3741341" y="1604128"/>
              <a:ext cx="341313" cy="48895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6" name="Freeform 16"/>
            <p:cNvSpPr>
              <a:spLocks/>
            </p:cNvSpPr>
            <p:nvPr/>
          </p:nvSpPr>
          <p:spPr bwMode="auto">
            <a:xfrm>
              <a:off x="3819128" y="1680328"/>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77" name="Freeform 6"/>
          <p:cNvSpPr>
            <a:spLocks noEditPoints="1"/>
          </p:cNvSpPr>
          <p:nvPr/>
        </p:nvSpPr>
        <p:spPr bwMode="auto">
          <a:xfrm>
            <a:off x="19096585" y="3717805"/>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8" name="Group 77"/>
          <p:cNvGrpSpPr/>
          <p:nvPr/>
        </p:nvGrpSpPr>
        <p:grpSpPr>
          <a:xfrm>
            <a:off x="19573252" y="4216432"/>
            <a:ext cx="760532" cy="717670"/>
            <a:chOff x="3498850" y="1541463"/>
            <a:chExt cx="504825" cy="476250"/>
          </a:xfrm>
          <a:solidFill>
            <a:schemeClr val="accent4"/>
          </a:solidFill>
        </p:grpSpPr>
        <p:sp>
          <p:nvSpPr>
            <p:cNvPr id="79" name="Oval 5"/>
            <p:cNvSpPr>
              <a:spLocks noChangeArrowheads="1"/>
            </p:cNvSpPr>
            <p:nvPr/>
          </p:nvSpPr>
          <p:spPr bwMode="auto">
            <a:xfrm>
              <a:off x="3743325" y="1801813"/>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0" name="Freeform 6"/>
            <p:cNvSpPr>
              <a:spLocks noEditPoints="1"/>
            </p:cNvSpPr>
            <p:nvPr/>
          </p:nvSpPr>
          <p:spPr bwMode="auto">
            <a:xfrm>
              <a:off x="3498850" y="1541463"/>
              <a:ext cx="504825"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81" name="Group 80"/>
          <p:cNvGrpSpPr/>
          <p:nvPr/>
        </p:nvGrpSpPr>
        <p:grpSpPr>
          <a:xfrm>
            <a:off x="9398994" y="5312618"/>
            <a:ext cx="3976897" cy="1950126"/>
            <a:chOff x="2614543" y="6612406"/>
            <a:chExt cx="3976897" cy="1950126"/>
          </a:xfrm>
        </p:grpSpPr>
        <p:sp>
          <p:nvSpPr>
            <p:cNvPr id="82" name="Content Placeholder 19"/>
            <p:cNvSpPr txBox="1">
              <a:spLocks/>
            </p:cNvSpPr>
            <p:nvPr/>
          </p:nvSpPr>
          <p:spPr>
            <a:xfrm>
              <a:off x="2614543" y="7316017"/>
              <a:ext cx="397689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t>
              </a:r>
              <a:r>
                <a:rPr lang="en-US" sz="2400" dirty="0" smtClean="0">
                  <a:solidFill>
                    <a:schemeClr val="bg1"/>
                  </a:solidFill>
                  <a:latin typeface="Calibri Light"/>
                  <a:ea typeface="Open Sans Light" panose="020B0306030504020204" pitchFamily="34" charset="0"/>
                  <a:cs typeface="Calibri Light"/>
                </a:rPr>
                <a:t>analysis </a:t>
              </a:r>
              <a:r>
                <a:rPr lang="pt-BR" sz="2400" dirty="0">
                  <a:solidFill>
                    <a:schemeClr val="bg1"/>
                  </a:solidFill>
                  <a:latin typeface="Calibri Light"/>
                  <a:cs typeface="Calibri Light"/>
                </a:rPr>
                <a:t>Tempor mediocrem </a:t>
              </a:r>
              <a:r>
                <a:rPr lang="pt-BR" sz="2400" dirty="0" smtClean="0">
                  <a:solidFill>
                    <a:schemeClr val="bg1"/>
                  </a:solidFill>
                  <a:latin typeface="Calibri Light"/>
                  <a:cs typeface="Calibri Light"/>
                </a:rPr>
                <a:t>imperdiet.</a:t>
              </a:r>
              <a:endParaRPr lang="en-US" sz="2400" dirty="0">
                <a:solidFill>
                  <a:schemeClr val="bg1"/>
                </a:solidFill>
                <a:latin typeface="Calibri Light"/>
                <a:ea typeface="Open Sans Light" panose="020B0306030504020204" pitchFamily="34" charset="0"/>
                <a:cs typeface="Calibri Light"/>
              </a:endParaRPr>
            </a:p>
          </p:txBody>
        </p:sp>
        <p:sp>
          <p:nvSpPr>
            <p:cNvPr id="83" name="TextBox 82"/>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solidFill>
                    <a:schemeClr val="bg1"/>
                  </a:solidFill>
                  <a:latin typeface="Lato Regular"/>
                  <a:cs typeface="Lato Regular"/>
                </a:rPr>
                <a:t>Design</a:t>
              </a:r>
              <a:endParaRPr lang="en-US" sz="4200" b="1" dirty="0">
                <a:solidFill>
                  <a:schemeClr val="bg1"/>
                </a:solidFill>
                <a:latin typeface="Lato Regular"/>
                <a:cs typeface="Lato Regular"/>
              </a:endParaRPr>
            </a:p>
          </p:txBody>
        </p:sp>
      </p:grpSp>
      <p:grpSp>
        <p:nvGrpSpPr>
          <p:cNvPr id="84" name="Group 83"/>
          <p:cNvGrpSpPr/>
          <p:nvPr/>
        </p:nvGrpSpPr>
        <p:grpSpPr>
          <a:xfrm>
            <a:off x="13582461" y="5324886"/>
            <a:ext cx="4195712" cy="1964931"/>
            <a:chOff x="2563103" y="6459127"/>
            <a:chExt cx="4195712" cy="1964931"/>
          </a:xfrm>
        </p:grpSpPr>
        <p:sp>
          <p:nvSpPr>
            <p:cNvPr id="85" name="Content Placeholder 19"/>
            <p:cNvSpPr txBox="1">
              <a:spLocks/>
            </p:cNvSpPr>
            <p:nvPr/>
          </p:nvSpPr>
          <p:spPr>
            <a:xfrm>
              <a:off x="2563103" y="7177543"/>
              <a:ext cx="4195712"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a:t>
              </a:r>
              <a:r>
                <a:rPr lang="pt-BR" sz="2400" dirty="0">
                  <a:solidFill>
                    <a:schemeClr val="bg1"/>
                  </a:solidFill>
                  <a:latin typeface="Calibri Light"/>
                  <a:cs typeface="Calibri Light"/>
                </a:rPr>
                <a:t>Tempor mediocrem imperdiet.</a:t>
              </a:r>
              <a:endParaRPr lang="en-US" sz="2400" dirty="0">
                <a:solidFill>
                  <a:schemeClr val="bg1"/>
                </a:solidFill>
                <a:latin typeface="Calibri Light"/>
                <a:ea typeface="Open Sans Light" panose="020B0306030504020204" pitchFamily="34" charset="0"/>
                <a:cs typeface="Calibri Light"/>
              </a:endParaRPr>
            </a:p>
          </p:txBody>
        </p:sp>
        <p:sp>
          <p:nvSpPr>
            <p:cNvPr id="86" name="TextBox 85"/>
            <p:cNvSpPr txBox="1"/>
            <p:nvPr/>
          </p:nvSpPr>
          <p:spPr>
            <a:xfrm>
              <a:off x="3315866" y="6459127"/>
              <a:ext cx="2655310" cy="830960"/>
            </a:xfrm>
            <a:prstGeom prst="rect">
              <a:avLst/>
            </a:prstGeom>
            <a:noFill/>
          </p:spPr>
          <p:txBody>
            <a:bodyPr wrap="square" lIns="182843" tIns="91422" rIns="182843" bIns="91422" rtlCol="0">
              <a:spAutoFit/>
            </a:bodyPr>
            <a:lstStyle/>
            <a:p>
              <a:pPr algn="ctr"/>
              <a:r>
                <a:rPr lang="id-ID" sz="4200" b="1" dirty="0" smtClean="0">
                  <a:solidFill>
                    <a:schemeClr val="bg1"/>
                  </a:solidFill>
                  <a:latin typeface="Lato Regular"/>
                  <a:cs typeface="Lato Regular"/>
                </a:rPr>
                <a:t>Idea</a:t>
              </a:r>
              <a:endParaRPr lang="en-US" sz="4200" b="1" dirty="0">
                <a:solidFill>
                  <a:schemeClr val="bg1"/>
                </a:solidFill>
                <a:latin typeface="Lato Regular"/>
                <a:cs typeface="Lato Regular"/>
              </a:endParaRPr>
            </a:p>
          </p:txBody>
        </p:sp>
      </p:grpSp>
      <p:sp>
        <p:nvSpPr>
          <p:cNvPr id="91" name="Content Placeholder 19"/>
          <p:cNvSpPr txBox="1">
            <a:spLocks/>
          </p:cNvSpPr>
          <p:nvPr/>
        </p:nvSpPr>
        <p:spPr>
          <a:xfrm>
            <a:off x="17800828" y="6036703"/>
            <a:ext cx="4241071"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solidFill>
                  <a:schemeClr val="bg1"/>
                </a:solidFill>
                <a:latin typeface="Calibri Light"/>
                <a:ea typeface="Open Sans Light" panose="020B0306030504020204" pitchFamily="34" charset="0"/>
                <a:cs typeface="Calibri Light"/>
              </a:rPr>
              <a:t>Lorem Ipsum has two main statistical methodologies are used in data analysis </a:t>
            </a:r>
            <a:r>
              <a:rPr lang="pt-BR" sz="2400" dirty="0">
                <a:solidFill>
                  <a:schemeClr val="bg1"/>
                </a:solidFill>
                <a:latin typeface="Calibri Light"/>
                <a:cs typeface="Calibri Light"/>
              </a:rPr>
              <a:t>Tempor mediocrem imperdiet.</a:t>
            </a:r>
            <a:endParaRPr lang="en-US" sz="2400" dirty="0">
              <a:solidFill>
                <a:schemeClr val="bg1"/>
              </a:solidFill>
              <a:latin typeface="Calibri Light"/>
              <a:ea typeface="Open Sans Light" panose="020B0306030504020204" pitchFamily="34" charset="0"/>
              <a:cs typeface="Calibri Light"/>
            </a:endParaRPr>
          </a:p>
          <a:p>
            <a:pPr marL="0" indent="0" algn="ctr">
              <a:buNone/>
            </a:pPr>
            <a:endParaRPr lang="en-US" sz="2400" dirty="0">
              <a:solidFill>
                <a:schemeClr val="bg1"/>
              </a:solidFill>
              <a:latin typeface="Calibri Light"/>
              <a:ea typeface="Open Sans Light" panose="020B0306030504020204" pitchFamily="34" charset="0"/>
              <a:cs typeface="Calibri Light"/>
            </a:endParaRPr>
          </a:p>
        </p:txBody>
      </p:sp>
      <p:sp>
        <p:nvSpPr>
          <p:cNvPr id="92" name="TextBox 91"/>
          <p:cNvSpPr txBox="1"/>
          <p:nvPr/>
        </p:nvSpPr>
        <p:spPr>
          <a:xfrm>
            <a:off x="18650411" y="5318287"/>
            <a:ext cx="2655310" cy="830960"/>
          </a:xfrm>
          <a:prstGeom prst="rect">
            <a:avLst/>
          </a:prstGeom>
          <a:noFill/>
        </p:spPr>
        <p:txBody>
          <a:bodyPr wrap="square" lIns="182843" tIns="91422" rIns="182843" bIns="91422" rtlCol="0">
            <a:spAutoFit/>
          </a:bodyPr>
          <a:lstStyle/>
          <a:p>
            <a:pPr algn="ctr"/>
            <a:r>
              <a:rPr lang="id-ID" sz="4200" b="1" dirty="0" smtClean="0">
                <a:solidFill>
                  <a:schemeClr val="bg1"/>
                </a:solidFill>
                <a:latin typeface="Lato Regular"/>
                <a:cs typeface="Lato Regular"/>
              </a:rPr>
              <a:t>Plan</a:t>
            </a:r>
            <a:endParaRPr lang="en-US" sz="4200" b="1" dirty="0">
              <a:solidFill>
                <a:schemeClr val="bg1"/>
              </a:solidFill>
              <a:latin typeface="Lato Regular"/>
              <a:cs typeface="Lato Regular"/>
            </a:endParaRPr>
          </a:p>
        </p:txBody>
      </p:sp>
      <p:grpSp>
        <p:nvGrpSpPr>
          <p:cNvPr id="33" name="Group 32"/>
          <p:cNvGrpSpPr>
            <a:grpSpLocks/>
          </p:cNvGrpSpPr>
          <p:nvPr/>
        </p:nvGrpSpPr>
        <p:grpSpPr bwMode="auto">
          <a:xfrm>
            <a:off x="1672315" y="9967020"/>
            <a:ext cx="20992538" cy="2592575"/>
            <a:chOff x="-68161" y="2333104"/>
            <a:chExt cx="9935767" cy="710481"/>
          </a:xfrm>
        </p:grpSpPr>
        <p:sp>
          <p:nvSpPr>
            <p:cNvPr id="34" name="TextBox 33"/>
            <p:cNvSpPr txBox="1"/>
            <p:nvPr/>
          </p:nvSpPr>
          <p:spPr>
            <a:xfrm>
              <a:off x="-68161" y="2333104"/>
              <a:ext cx="1574686" cy="193992"/>
            </a:xfrm>
            <a:prstGeom prst="rect">
              <a:avLst/>
            </a:prstGeom>
            <a:noFill/>
          </p:spPr>
          <p:txBody>
            <a:bodyPr wrap="none">
              <a:spAutoFit/>
            </a:bodyPr>
            <a:lstStyle/>
            <a:p>
              <a:pPr defTabSz="1828434" fontAlgn="auto">
                <a:spcBef>
                  <a:spcPts val="0"/>
                </a:spcBef>
                <a:spcAft>
                  <a:spcPts val="0"/>
                </a:spcAft>
                <a:defRPr/>
              </a:pPr>
              <a:r>
                <a:rPr lang="id-ID" sz="4000" b="1" dirty="0" smtClean="0">
                  <a:latin typeface="Lato Regular"/>
                  <a:ea typeface="+mn-ea"/>
                  <a:cs typeface="Lato Regular"/>
                </a:rPr>
                <a:t>Data Analysis</a:t>
              </a:r>
              <a:endParaRPr lang="id-ID" sz="4000" b="1" dirty="0">
                <a:latin typeface="Lato Regular"/>
                <a:ea typeface="+mn-ea"/>
                <a:cs typeface="Lato Regular"/>
              </a:endParaRPr>
            </a:p>
          </p:txBody>
        </p:sp>
        <p:sp>
          <p:nvSpPr>
            <p:cNvPr id="35" name="TextBox 30"/>
            <p:cNvSpPr txBox="1">
              <a:spLocks noChangeArrowheads="1"/>
            </p:cNvSpPr>
            <p:nvPr/>
          </p:nvSpPr>
          <p:spPr bwMode="auto">
            <a:xfrm>
              <a:off x="1312356" y="2497033"/>
              <a:ext cx="8555250" cy="546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just" eaLnBrk="1" hangingPunct="1">
                <a:lnSpc>
                  <a:spcPct val="130000"/>
                </a:lnSpc>
              </a:pPr>
              <a:r>
                <a:rPr lang="pt-BR" sz="2400" dirty="0">
                  <a:latin typeface="Calibri Light"/>
                  <a:cs typeface="Calibri Light"/>
                </a:rPr>
                <a:t>Lorem ipsum dolor sit amet, consectetur adipiscing elit. Aliquam tincidunt ante nec sem congue </a:t>
              </a:r>
              <a:r>
                <a:rPr lang="pt-BR" sz="2400" dirty="0" smtClean="0">
                  <a:latin typeface="Calibri Light"/>
                  <a:cs typeface="Calibri Light"/>
                </a:rPr>
                <a:t>conva ornare ante </a:t>
              </a:r>
              <a:r>
                <a:rPr lang="pt-BR" sz="2400" dirty="0">
                  <a:latin typeface="Calibri Light"/>
                  <a:cs typeface="Calibri Ligh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2400" dirty="0">
                <a:latin typeface="Calibri Light"/>
                <a:cs typeface="Calibri Light"/>
              </a:endParaRPr>
            </a:p>
            <a:p>
              <a:pPr algn="just" eaLnBrk="1" hangingPunct="1">
                <a:lnSpc>
                  <a:spcPct val="130000"/>
                </a:lnSpc>
              </a:pPr>
              <a:endParaRPr lang="en-US" sz="2400" dirty="0">
                <a:latin typeface="Calibri Light"/>
                <a:cs typeface="Calibri Light"/>
              </a:endParaRPr>
            </a:p>
          </p:txBody>
        </p:sp>
        <p:sp>
          <p:nvSpPr>
            <p:cNvPr id="36" name="TextBox 31"/>
            <p:cNvSpPr txBox="1">
              <a:spLocks noChangeArrowheads="1"/>
            </p:cNvSpPr>
            <p:nvPr/>
          </p:nvSpPr>
          <p:spPr bwMode="auto">
            <a:xfrm>
              <a:off x="-58858" y="2462822"/>
              <a:ext cx="1554534" cy="497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id-ID" sz="11200" b="1" dirty="0">
                  <a:solidFill>
                    <a:schemeClr val="accent1"/>
                  </a:solidFill>
                  <a:latin typeface="Lato Regular"/>
                  <a:cs typeface="Lato Regular"/>
                </a:rPr>
                <a:t>86%</a:t>
              </a:r>
            </a:p>
          </p:txBody>
        </p:sp>
      </p:grpSp>
      <p:grpSp>
        <p:nvGrpSpPr>
          <p:cNvPr id="38" name="Group 37"/>
          <p:cNvGrpSpPr/>
          <p:nvPr/>
        </p:nvGrpSpPr>
        <p:grpSpPr>
          <a:xfrm>
            <a:off x="1739573" y="488028"/>
            <a:ext cx="20937538" cy="2200624"/>
            <a:chOff x="1739573" y="511491"/>
            <a:chExt cx="20937538" cy="2200624"/>
          </a:xfrm>
        </p:grpSpPr>
        <p:sp>
          <p:nvSpPr>
            <p:cNvPr id="39" name="TextBox 38"/>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bg1"/>
                  </a:solidFill>
                  <a:latin typeface="Lato Regular"/>
                  <a:cs typeface="Lato Regular"/>
                </a:rPr>
                <a:t>BEST APP OF THE YEAR</a:t>
              </a:r>
              <a:endParaRPr lang="id-ID" sz="8800" b="1" dirty="0">
                <a:solidFill>
                  <a:schemeClr val="bg1"/>
                </a:solidFill>
                <a:latin typeface="Lato Regular"/>
                <a:cs typeface="Lato Regular"/>
              </a:endParaRPr>
            </a:p>
          </p:txBody>
        </p:sp>
        <p:grpSp>
          <p:nvGrpSpPr>
            <p:cNvPr id="40" name="Group 39"/>
            <p:cNvGrpSpPr/>
            <p:nvPr/>
          </p:nvGrpSpPr>
          <p:grpSpPr>
            <a:xfrm>
              <a:off x="10842089" y="1977406"/>
              <a:ext cx="2738812" cy="73151"/>
              <a:chOff x="1775295" y="2020905"/>
              <a:chExt cx="3631535" cy="45719"/>
            </a:xfrm>
          </p:grpSpPr>
          <p:sp>
            <p:nvSpPr>
              <p:cNvPr id="42" name="Rectangle 4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3" name="Rectangle 4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8" name="Rectangle 4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9" name="Rectangle 48"/>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0" name="Rectangle 49"/>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1" name="Rectangle 5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1" name="TextBox 4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1"/>
          </p:nvPr>
        </p:nvSpPr>
        <p:spPr/>
      </p:sp>
      <p:sp>
        <p:nvSpPr>
          <p:cNvPr id="3" name="Picture Placeholder 2"/>
          <p:cNvSpPr>
            <a:spLocks noGrp="1"/>
          </p:cNvSpPr>
          <p:nvPr>
            <p:ph type="pic" sz="quarter" idx="10"/>
          </p:nvPr>
        </p:nvSpPr>
        <p:spPr/>
      </p:sp>
      <p:sp>
        <p:nvSpPr>
          <p:cNvPr id="5" name="Picture Placeholder 4"/>
          <p:cNvSpPr>
            <a:spLocks noGrp="1"/>
          </p:cNvSpPr>
          <p:nvPr>
            <p:ph type="pic" sz="quarter" idx="12"/>
          </p:nvPr>
        </p:nvSpPr>
        <p:spPr/>
      </p:sp>
      <p:sp>
        <p:nvSpPr>
          <p:cNvPr id="9" name="Picture Placeholder 8"/>
          <p:cNvSpPr>
            <a:spLocks noGrp="1"/>
          </p:cNvSpPr>
          <p:nvPr>
            <p:ph type="pic" sz="quarter" idx="13"/>
          </p:nvPr>
        </p:nvSpPr>
        <p:spPr/>
      </p:sp>
    </p:spTree>
    <p:extLst>
      <p:ext uri="{BB962C8B-B14F-4D97-AF65-F5344CB8AC3E}">
        <p14:creationId xmlns:p14="http://schemas.microsoft.com/office/powerpoint/2010/main" val="4285981122"/>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anim calcmode="lin" valueType="num">
                                      <p:cBhvr>
                                        <p:cTn id="8" dur="500" fill="hold"/>
                                        <p:tgtEl>
                                          <p:spTgt spid="38"/>
                                        </p:tgtEl>
                                        <p:attrNameLst>
                                          <p:attrName>ppt_x</p:attrName>
                                        </p:attrNameLst>
                                      </p:cBhvr>
                                      <p:tavLst>
                                        <p:tav tm="0">
                                          <p:val>
                                            <p:strVal val="#ppt_x"/>
                                          </p:val>
                                        </p:tav>
                                        <p:tav tm="100000">
                                          <p:val>
                                            <p:strVal val="#ppt_x"/>
                                          </p:val>
                                        </p:tav>
                                      </p:tavLst>
                                    </p:anim>
                                    <p:anim calcmode="lin" valueType="num">
                                      <p:cBhvr>
                                        <p:cTn id="9" dur="500" fill="hold"/>
                                        <p:tgtEl>
                                          <p:spTgt spid="3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88"/>
                                        </p:tgtEl>
                                        <p:attrNameLst>
                                          <p:attrName>style.visibility</p:attrName>
                                        </p:attrNameLst>
                                      </p:cBhvr>
                                      <p:to>
                                        <p:strVal val="visible"/>
                                      </p:to>
                                    </p:set>
                                    <p:anim calcmode="lin" valueType="num">
                                      <p:cBhvr additive="base">
                                        <p:cTn id="13" dur="500" fill="hold"/>
                                        <p:tgtEl>
                                          <p:spTgt spid="88"/>
                                        </p:tgtEl>
                                        <p:attrNameLst>
                                          <p:attrName>ppt_x</p:attrName>
                                        </p:attrNameLst>
                                      </p:cBhvr>
                                      <p:tavLst>
                                        <p:tav tm="0">
                                          <p:val>
                                            <p:strVal val="#ppt_x"/>
                                          </p:val>
                                        </p:tav>
                                        <p:tav tm="100000">
                                          <p:val>
                                            <p:strVal val="#ppt_x"/>
                                          </p:val>
                                        </p:tav>
                                      </p:tavLst>
                                    </p:anim>
                                    <p:anim calcmode="lin" valueType="num">
                                      <p:cBhvr additive="base">
                                        <p:cTn id="14" dur="500" fill="hold"/>
                                        <p:tgtEl>
                                          <p:spTgt spid="88"/>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87"/>
                                        </p:tgtEl>
                                        <p:attrNameLst>
                                          <p:attrName>style.visibility</p:attrName>
                                        </p:attrNameLst>
                                      </p:cBhvr>
                                      <p:to>
                                        <p:strVal val="visible"/>
                                      </p:to>
                                    </p:set>
                                    <p:anim calcmode="lin" valueType="num">
                                      <p:cBhvr additive="base">
                                        <p:cTn id="17" dur="500" fill="hold"/>
                                        <p:tgtEl>
                                          <p:spTgt spid="87"/>
                                        </p:tgtEl>
                                        <p:attrNameLst>
                                          <p:attrName>ppt_x</p:attrName>
                                        </p:attrNameLst>
                                      </p:cBhvr>
                                      <p:tavLst>
                                        <p:tav tm="0">
                                          <p:val>
                                            <p:strVal val="#ppt_x"/>
                                          </p:val>
                                        </p:tav>
                                        <p:tav tm="100000">
                                          <p:val>
                                            <p:strVal val="#ppt_x"/>
                                          </p:val>
                                        </p:tav>
                                      </p:tavLst>
                                    </p:anim>
                                    <p:anim calcmode="lin" valueType="num">
                                      <p:cBhvr additive="base">
                                        <p:cTn id="18" dur="500" fill="hold"/>
                                        <p:tgtEl>
                                          <p:spTgt spid="87"/>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89"/>
                                        </p:tgtEl>
                                        <p:attrNameLst>
                                          <p:attrName>style.visibility</p:attrName>
                                        </p:attrNameLst>
                                      </p:cBhvr>
                                      <p:to>
                                        <p:strVal val="visible"/>
                                      </p:to>
                                    </p:set>
                                    <p:anim calcmode="lin" valueType="num">
                                      <p:cBhvr additive="base">
                                        <p:cTn id="21" dur="500" fill="hold"/>
                                        <p:tgtEl>
                                          <p:spTgt spid="89"/>
                                        </p:tgtEl>
                                        <p:attrNameLst>
                                          <p:attrName>ppt_x</p:attrName>
                                        </p:attrNameLst>
                                      </p:cBhvr>
                                      <p:tavLst>
                                        <p:tav tm="0">
                                          <p:val>
                                            <p:strVal val="#ppt_x"/>
                                          </p:val>
                                        </p:tav>
                                        <p:tav tm="100000">
                                          <p:val>
                                            <p:strVal val="#ppt_x"/>
                                          </p:val>
                                        </p:tav>
                                      </p:tavLst>
                                    </p:anim>
                                    <p:anim calcmode="lin" valueType="num">
                                      <p:cBhvr additive="base">
                                        <p:cTn id="22" dur="500" fill="hold"/>
                                        <p:tgtEl>
                                          <p:spTgt spid="89"/>
                                        </p:tgtEl>
                                        <p:attrNameLst>
                                          <p:attrName>ppt_y</p:attrName>
                                        </p:attrNameLst>
                                      </p:cBhvr>
                                      <p:tavLst>
                                        <p:tav tm="0">
                                          <p:val>
                                            <p:strVal val="1+#ppt_h/2"/>
                                          </p:val>
                                        </p:tav>
                                        <p:tav tm="100000">
                                          <p:val>
                                            <p:strVal val="#ppt_y"/>
                                          </p:val>
                                        </p:tav>
                                      </p:tavLst>
                                    </p:anim>
                                  </p:childTnLst>
                                </p:cTn>
                              </p:par>
                            </p:childTnLst>
                          </p:cTn>
                        </p:par>
                        <p:par>
                          <p:cTn id="23" fill="hold">
                            <p:stCondLst>
                              <p:cond delay="1000"/>
                            </p:stCondLst>
                            <p:childTnLst>
                              <p:par>
                                <p:cTn id="24" presetID="53" presetClass="entr" presetSubtype="16" fill="hold" grpId="0" nodeType="afterEffect">
                                  <p:stCondLst>
                                    <p:cond delay="0"/>
                                  </p:stCondLst>
                                  <p:childTnLst>
                                    <p:set>
                                      <p:cBhvr>
                                        <p:cTn id="25" dur="1" fill="hold">
                                          <p:stCondLst>
                                            <p:cond delay="0"/>
                                          </p:stCondLst>
                                        </p:cTn>
                                        <p:tgtEl>
                                          <p:spTgt spid="69"/>
                                        </p:tgtEl>
                                        <p:attrNameLst>
                                          <p:attrName>style.visibility</p:attrName>
                                        </p:attrNameLst>
                                      </p:cBhvr>
                                      <p:to>
                                        <p:strVal val="visible"/>
                                      </p:to>
                                    </p:set>
                                    <p:anim calcmode="lin" valueType="num">
                                      <p:cBhvr>
                                        <p:cTn id="26" dur="500" fill="hold"/>
                                        <p:tgtEl>
                                          <p:spTgt spid="69"/>
                                        </p:tgtEl>
                                        <p:attrNameLst>
                                          <p:attrName>ppt_w</p:attrName>
                                        </p:attrNameLst>
                                      </p:cBhvr>
                                      <p:tavLst>
                                        <p:tav tm="0">
                                          <p:val>
                                            <p:fltVal val="0"/>
                                          </p:val>
                                        </p:tav>
                                        <p:tav tm="100000">
                                          <p:val>
                                            <p:strVal val="#ppt_w"/>
                                          </p:val>
                                        </p:tav>
                                      </p:tavLst>
                                    </p:anim>
                                    <p:anim calcmode="lin" valueType="num">
                                      <p:cBhvr>
                                        <p:cTn id="27" dur="500" fill="hold"/>
                                        <p:tgtEl>
                                          <p:spTgt spid="69"/>
                                        </p:tgtEl>
                                        <p:attrNameLst>
                                          <p:attrName>ppt_h</p:attrName>
                                        </p:attrNameLst>
                                      </p:cBhvr>
                                      <p:tavLst>
                                        <p:tav tm="0">
                                          <p:val>
                                            <p:fltVal val="0"/>
                                          </p:val>
                                        </p:tav>
                                        <p:tav tm="100000">
                                          <p:val>
                                            <p:strVal val="#ppt_h"/>
                                          </p:val>
                                        </p:tav>
                                      </p:tavLst>
                                    </p:anim>
                                    <p:animEffect transition="in" filter="fade">
                                      <p:cBhvr>
                                        <p:cTn id="28" dur="500"/>
                                        <p:tgtEl>
                                          <p:spTgt spid="69"/>
                                        </p:tgtEl>
                                      </p:cBhvr>
                                    </p:animEffect>
                                  </p:childTnLst>
                                </p:cTn>
                              </p:par>
                              <p:par>
                                <p:cTn id="29" presetID="53" presetClass="entr" presetSubtype="16" fill="hold" nodeType="withEffect">
                                  <p:stCondLst>
                                    <p:cond delay="0"/>
                                  </p:stCondLst>
                                  <p:childTnLst>
                                    <p:set>
                                      <p:cBhvr>
                                        <p:cTn id="30" dur="1" fill="hold">
                                          <p:stCondLst>
                                            <p:cond delay="0"/>
                                          </p:stCondLst>
                                        </p:cTn>
                                        <p:tgtEl>
                                          <p:spTgt spid="70"/>
                                        </p:tgtEl>
                                        <p:attrNameLst>
                                          <p:attrName>style.visibility</p:attrName>
                                        </p:attrNameLst>
                                      </p:cBhvr>
                                      <p:to>
                                        <p:strVal val="visible"/>
                                      </p:to>
                                    </p:set>
                                    <p:anim calcmode="lin" valueType="num">
                                      <p:cBhvr>
                                        <p:cTn id="31" dur="500" fill="hold"/>
                                        <p:tgtEl>
                                          <p:spTgt spid="70"/>
                                        </p:tgtEl>
                                        <p:attrNameLst>
                                          <p:attrName>ppt_w</p:attrName>
                                        </p:attrNameLst>
                                      </p:cBhvr>
                                      <p:tavLst>
                                        <p:tav tm="0">
                                          <p:val>
                                            <p:fltVal val="0"/>
                                          </p:val>
                                        </p:tav>
                                        <p:tav tm="100000">
                                          <p:val>
                                            <p:strVal val="#ppt_w"/>
                                          </p:val>
                                        </p:tav>
                                      </p:tavLst>
                                    </p:anim>
                                    <p:anim calcmode="lin" valueType="num">
                                      <p:cBhvr>
                                        <p:cTn id="32" dur="500" fill="hold"/>
                                        <p:tgtEl>
                                          <p:spTgt spid="70"/>
                                        </p:tgtEl>
                                        <p:attrNameLst>
                                          <p:attrName>ppt_h</p:attrName>
                                        </p:attrNameLst>
                                      </p:cBhvr>
                                      <p:tavLst>
                                        <p:tav tm="0">
                                          <p:val>
                                            <p:fltVal val="0"/>
                                          </p:val>
                                        </p:tav>
                                        <p:tav tm="100000">
                                          <p:val>
                                            <p:strVal val="#ppt_h"/>
                                          </p:val>
                                        </p:tav>
                                      </p:tavLst>
                                    </p:anim>
                                    <p:animEffect transition="in" filter="fade">
                                      <p:cBhvr>
                                        <p:cTn id="33" dur="500"/>
                                        <p:tgtEl>
                                          <p:spTgt spid="70"/>
                                        </p:tgtEl>
                                      </p:cBhvr>
                                    </p:animEffect>
                                  </p:childTnLst>
                                </p:cTn>
                              </p:par>
                              <p:par>
                                <p:cTn id="34" presetID="53" presetClass="entr" presetSubtype="16" fill="hold" nodeType="withEffect">
                                  <p:stCondLst>
                                    <p:cond delay="0"/>
                                  </p:stCondLst>
                                  <p:childTnLst>
                                    <p:set>
                                      <p:cBhvr>
                                        <p:cTn id="35" dur="1" fill="hold">
                                          <p:stCondLst>
                                            <p:cond delay="0"/>
                                          </p:stCondLst>
                                        </p:cTn>
                                        <p:tgtEl>
                                          <p:spTgt spid="81"/>
                                        </p:tgtEl>
                                        <p:attrNameLst>
                                          <p:attrName>style.visibility</p:attrName>
                                        </p:attrNameLst>
                                      </p:cBhvr>
                                      <p:to>
                                        <p:strVal val="visible"/>
                                      </p:to>
                                    </p:set>
                                    <p:anim calcmode="lin" valueType="num">
                                      <p:cBhvr>
                                        <p:cTn id="36" dur="500" fill="hold"/>
                                        <p:tgtEl>
                                          <p:spTgt spid="81"/>
                                        </p:tgtEl>
                                        <p:attrNameLst>
                                          <p:attrName>ppt_w</p:attrName>
                                        </p:attrNameLst>
                                      </p:cBhvr>
                                      <p:tavLst>
                                        <p:tav tm="0">
                                          <p:val>
                                            <p:fltVal val="0"/>
                                          </p:val>
                                        </p:tav>
                                        <p:tav tm="100000">
                                          <p:val>
                                            <p:strVal val="#ppt_w"/>
                                          </p:val>
                                        </p:tav>
                                      </p:tavLst>
                                    </p:anim>
                                    <p:anim calcmode="lin" valueType="num">
                                      <p:cBhvr>
                                        <p:cTn id="37" dur="500" fill="hold"/>
                                        <p:tgtEl>
                                          <p:spTgt spid="81"/>
                                        </p:tgtEl>
                                        <p:attrNameLst>
                                          <p:attrName>ppt_h</p:attrName>
                                        </p:attrNameLst>
                                      </p:cBhvr>
                                      <p:tavLst>
                                        <p:tav tm="0">
                                          <p:val>
                                            <p:fltVal val="0"/>
                                          </p:val>
                                        </p:tav>
                                        <p:tav tm="100000">
                                          <p:val>
                                            <p:strVal val="#ppt_h"/>
                                          </p:val>
                                        </p:tav>
                                      </p:tavLst>
                                    </p:anim>
                                    <p:animEffect transition="in" filter="fade">
                                      <p:cBhvr>
                                        <p:cTn id="38" dur="500"/>
                                        <p:tgtEl>
                                          <p:spTgt spid="81"/>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73"/>
                                        </p:tgtEl>
                                        <p:attrNameLst>
                                          <p:attrName>style.visibility</p:attrName>
                                        </p:attrNameLst>
                                      </p:cBhvr>
                                      <p:to>
                                        <p:strVal val="visible"/>
                                      </p:to>
                                    </p:set>
                                    <p:anim calcmode="lin" valueType="num">
                                      <p:cBhvr>
                                        <p:cTn id="41" dur="500" fill="hold"/>
                                        <p:tgtEl>
                                          <p:spTgt spid="73"/>
                                        </p:tgtEl>
                                        <p:attrNameLst>
                                          <p:attrName>ppt_w</p:attrName>
                                        </p:attrNameLst>
                                      </p:cBhvr>
                                      <p:tavLst>
                                        <p:tav tm="0">
                                          <p:val>
                                            <p:fltVal val="0"/>
                                          </p:val>
                                        </p:tav>
                                        <p:tav tm="100000">
                                          <p:val>
                                            <p:strVal val="#ppt_w"/>
                                          </p:val>
                                        </p:tav>
                                      </p:tavLst>
                                    </p:anim>
                                    <p:anim calcmode="lin" valueType="num">
                                      <p:cBhvr>
                                        <p:cTn id="42" dur="500" fill="hold"/>
                                        <p:tgtEl>
                                          <p:spTgt spid="73"/>
                                        </p:tgtEl>
                                        <p:attrNameLst>
                                          <p:attrName>ppt_h</p:attrName>
                                        </p:attrNameLst>
                                      </p:cBhvr>
                                      <p:tavLst>
                                        <p:tav tm="0">
                                          <p:val>
                                            <p:fltVal val="0"/>
                                          </p:val>
                                        </p:tav>
                                        <p:tav tm="100000">
                                          <p:val>
                                            <p:strVal val="#ppt_h"/>
                                          </p:val>
                                        </p:tav>
                                      </p:tavLst>
                                    </p:anim>
                                    <p:animEffect transition="in" filter="fade">
                                      <p:cBhvr>
                                        <p:cTn id="43" dur="500"/>
                                        <p:tgtEl>
                                          <p:spTgt spid="73"/>
                                        </p:tgtEl>
                                      </p:cBhvr>
                                    </p:animEffect>
                                  </p:childTnLst>
                                </p:cTn>
                              </p:par>
                              <p:par>
                                <p:cTn id="44" presetID="53" presetClass="entr" presetSubtype="16" fill="hold" nodeType="withEffect">
                                  <p:stCondLst>
                                    <p:cond delay="0"/>
                                  </p:stCondLst>
                                  <p:childTnLst>
                                    <p:set>
                                      <p:cBhvr>
                                        <p:cTn id="45" dur="1" fill="hold">
                                          <p:stCondLst>
                                            <p:cond delay="0"/>
                                          </p:stCondLst>
                                        </p:cTn>
                                        <p:tgtEl>
                                          <p:spTgt spid="74"/>
                                        </p:tgtEl>
                                        <p:attrNameLst>
                                          <p:attrName>style.visibility</p:attrName>
                                        </p:attrNameLst>
                                      </p:cBhvr>
                                      <p:to>
                                        <p:strVal val="visible"/>
                                      </p:to>
                                    </p:set>
                                    <p:anim calcmode="lin" valueType="num">
                                      <p:cBhvr>
                                        <p:cTn id="46" dur="500" fill="hold"/>
                                        <p:tgtEl>
                                          <p:spTgt spid="74"/>
                                        </p:tgtEl>
                                        <p:attrNameLst>
                                          <p:attrName>ppt_w</p:attrName>
                                        </p:attrNameLst>
                                      </p:cBhvr>
                                      <p:tavLst>
                                        <p:tav tm="0">
                                          <p:val>
                                            <p:fltVal val="0"/>
                                          </p:val>
                                        </p:tav>
                                        <p:tav tm="100000">
                                          <p:val>
                                            <p:strVal val="#ppt_w"/>
                                          </p:val>
                                        </p:tav>
                                      </p:tavLst>
                                    </p:anim>
                                    <p:anim calcmode="lin" valueType="num">
                                      <p:cBhvr>
                                        <p:cTn id="47" dur="500" fill="hold"/>
                                        <p:tgtEl>
                                          <p:spTgt spid="74"/>
                                        </p:tgtEl>
                                        <p:attrNameLst>
                                          <p:attrName>ppt_h</p:attrName>
                                        </p:attrNameLst>
                                      </p:cBhvr>
                                      <p:tavLst>
                                        <p:tav tm="0">
                                          <p:val>
                                            <p:fltVal val="0"/>
                                          </p:val>
                                        </p:tav>
                                        <p:tav tm="100000">
                                          <p:val>
                                            <p:strVal val="#ppt_h"/>
                                          </p:val>
                                        </p:tav>
                                      </p:tavLst>
                                    </p:anim>
                                    <p:animEffect transition="in" filter="fade">
                                      <p:cBhvr>
                                        <p:cTn id="48" dur="500"/>
                                        <p:tgtEl>
                                          <p:spTgt spid="74"/>
                                        </p:tgtEl>
                                      </p:cBhvr>
                                    </p:animEffect>
                                  </p:childTnLst>
                                </p:cTn>
                              </p:par>
                              <p:par>
                                <p:cTn id="49" presetID="53" presetClass="entr" presetSubtype="16" fill="hold" nodeType="withEffect">
                                  <p:stCondLst>
                                    <p:cond delay="0"/>
                                  </p:stCondLst>
                                  <p:childTnLst>
                                    <p:set>
                                      <p:cBhvr>
                                        <p:cTn id="50" dur="1" fill="hold">
                                          <p:stCondLst>
                                            <p:cond delay="0"/>
                                          </p:stCondLst>
                                        </p:cTn>
                                        <p:tgtEl>
                                          <p:spTgt spid="84"/>
                                        </p:tgtEl>
                                        <p:attrNameLst>
                                          <p:attrName>style.visibility</p:attrName>
                                        </p:attrNameLst>
                                      </p:cBhvr>
                                      <p:to>
                                        <p:strVal val="visible"/>
                                      </p:to>
                                    </p:set>
                                    <p:anim calcmode="lin" valueType="num">
                                      <p:cBhvr>
                                        <p:cTn id="51" dur="500" fill="hold"/>
                                        <p:tgtEl>
                                          <p:spTgt spid="84"/>
                                        </p:tgtEl>
                                        <p:attrNameLst>
                                          <p:attrName>ppt_w</p:attrName>
                                        </p:attrNameLst>
                                      </p:cBhvr>
                                      <p:tavLst>
                                        <p:tav tm="0">
                                          <p:val>
                                            <p:fltVal val="0"/>
                                          </p:val>
                                        </p:tav>
                                        <p:tav tm="100000">
                                          <p:val>
                                            <p:strVal val="#ppt_w"/>
                                          </p:val>
                                        </p:tav>
                                      </p:tavLst>
                                    </p:anim>
                                    <p:anim calcmode="lin" valueType="num">
                                      <p:cBhvr>
                                        <p:cTn id="52" dur="500" fill="hold"/>
                                        <p:tgtEl>
                                          <p:spTgt spid="84"/>
                                        </p:tgtEl>
                                        <p:attrNameLst>
                                          <p:attrName>ppt_h</p:attrName>
                                        </p:attrNameLst>
                                      </p:cBhvr>
                                      <p:tavLst>
                                        <p:tav tm="0">
                                          <p:val>
                                            <p:fltVal val="0"/>
                                          </p:val>
                                        </p:tav>
                                        <p:tav tm="100000">
                                          <p:val>
                                            <p:strVal val="#ppt_h"/>
                                          </p:val>
                                        </p:tav>
                                      </p:tavLst>
                                    </p:anim>
                                    <p:animEffect transition="in" filter="fade">
                                      <p:cBhvr>
                                        <p:cTn id="53" dur="500"/>
                                        <p:tgtEl>
                                          <p:spTgt spid="84"/>
                                        </p:tgtEl>
                                      </p:cBhvr>
                                    </p:animEffect>
                                  </p:childTnLst>
                                </p:cTn>
                              </p:par>
                              <p:par>
                                <p:cTn id="54" presetID="53" presetClass="entr" presetSubtype="16" fill="hold" nodeType="withEffect">
                                  <p:stCondLst>
                                    <p:cond delay="0"/>
                                  </p:stCondLst>
                                  <p:childTnLst>
                                    <p:set>
                                      <p:cBhvr>
                                        <p:cTn id="55" dur="1" fill="hold">
                                          <p:stCondLst>
                                            <p:cond delay="0"/>
                                          </p:stCondLst>
                                        </p:cTn>
                                        <p:tgtEl>
                                          <p:spTgt spid="78"/>
                                        </p:tgtEl>
                                        <p:attrNameLst>
                                          <p:attrName>style.visibility</p:attrName>
                                        </p:attrNameLst>
                                      </p:cBhvr>
                                      <p:to>
                                        <p:strVal val="visible"/>
                                      </p:to>
                                    </p:set>
                                    <p:anim calcmode="lin" valueType="num">
                                      <p:cBhvr>
                                        <p:cTn id="56" dur="500" fill="hold"/>
                                        <p:tgtEl>
                                          <p:spTgt spid="78"/>
                                        </p:tgtEl>
                                        <p:attrNameLst>
                                          <p:attrName>ppt_w</p:attrName>
                                        </p:attrNameLst>
                                      </p:cBhvr>
                                      <p:tavLst>
                                        <p:tav tm="0">
                                          <p:val>
                                            <p:fltVal val="0"/>
                                          </p:val>
                                        </p:tav>
                                        <p:tav tm="100000">
                                          <p:val>
                                            <p:strVal val="#ppt_w"/>
                                          </p:val>
                                        </p:tav>
                                      </p:tavLst>
                                    </p:anim>
                                    <p:anim calcmode="lin" valueType="num">
                                      <p:cBhvr>
                                        <p:cTn id="57" dur="500" fill="hold"/>
                                        <p:tgtEl>
                                          <p:spTgt spid="78"/>
                                        </p:tgtEl>
                                        <p:attrNameLst>
                                          <p:attrName>ppt_h</p:attrName>
                                        </p:attrNameLst>
                                      </p:cBhvr>
                                      <p:tavLst>
                                        <p:tav tm="0">
                                          <p:val>
                                            <p:fltVal val="0"/>
                                          </p:val>
                                        </p:tav>
                                        <p:tav tm="100000">
                                          <p:val>
                                            <p:strVal val="#ppt_h"/>
                                          </p:val>
                                        </p:tav>
                                      </p:tavLst>
                                    </p:anim>
                                    <p:animEffect transition="in" filter="fade">
                                      <p:cBhvr>
                                        <p:cTn id="58" dur="500"/>
                                        <p:tgtEl>
                                          <p:spTgt spid="78"/>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77"/>
                                        </p:tgtEl>
                                        <p:attrNameLst>
                                          <p:attrName>style.visibility</p:attrName>
                                        </p:attrNameLst>
                                      </p:cBhvr>
                                      <p:to>
                                        <p:strVal val="visible"/>
                                      </p:to>
                                    </p:set>
                                    <p:anim calcmode="lin" valueType="num">
                                      <p:cBhvr>
                                        <p:cTn id="61" dur="500" fill="hold"/>
                                        <p:tgtEl>
                                          <p:spTgt spid="77"/>
                                        </p:tgtEl>
                                        <p:attrNameLst>
                                          <p:attrName>ppt_w</p:attrName>
                                        </p:attrNameLst>
                                      </p:cBhvr>
                                      <p:tavLst>
                                        <p:tav tm="0">
                                          <p:val>
                                            <p:fltVal val="0"/>
                                          </p:val>
                                        </p:tav>
                                        <p:tav tm="100000">
                                          <p:val>
                                            <p:strVal val="#ppt_w"/>
                                          </p:val>
                                        </p:tav>
                                      </p:tavLst>
                                    </p:anim>
                                    <p:anim calcmode="lin" valueType="num">
                                      <p:cBhvr>
                                        <p:cTn id="62" dur="500" fill="hold"/>
                                        <p:tgtEl>
                                          <p:spTgt spid="77"/>
                                        </p:tgtEl>
                                        <p:attrNameLst>
                                          <p:attrName>ppt_h</p:attrName>
                                        </p:attrNameLst>
                                      </p:cBhvr>
                                      <p:tavLst>
                                        <p:tav tm="0">
                                          <p:val>
                                            <p:fltVal val="0"/>
                                          </p:val>
                                        </p:tav>
                                        <p:tav tm="100000">
                                          <p:val>
                                            <p:strVal val="#ppt_h"/>
                                          </p:val>
                                        </p:tav>
                                      </p:tavLst>
                                    </p:anim>
                                    <p:animEffect transition="in" filter="fade">
                                      <p:cBhvr>
                                        <p:cTn id="63" dur="500"/>
                                        <p:tgtEl>
                                          <p:spTgt spid="77"/>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92"/>
                                        </p:tgtEl>
                                        <p:attrNameLst>
                                          <p:attrName>style.visibility</p:attrName>
                                        </p:attrNameLst>
                                      </p:cBhvr>
                                      <p:to>
                                        <p:strVal val="visible"/>
                                      </p:to>
                                    </p:set>
                                    <p:anim calcmode="lin" valueType="num">
                                      <p:cBhvr>
                                        <p:cTn id="66" dur="500" fill="hold"/>
                                        <p:tgtEl>
                                          <p:spTgt spid="92"/>
                                        </p:tgtEl>
                                        <p:attrNameLst>
                                          <p:attrName>ppt_w</p:attrName>
                                        </p:attrNameLst>
                                      </p:cBhvr>
                                      <p:tavLst>
                                        <p:tav tm="0">
                                          <p:val>
                                            <p:fltVal val="0"/>
                                          </p:val>
                                        </p:tav>
                                        <p:tav tm="100000">
                                          <p:val>
                                            <p:strVal val="#ppt_w"/>
                                          </p:val>
                                        </p:tav>
                                      </p:tavLst>
                                    </p:anim>
                                    <p:anim calcmode="lin" valueType="num">
                                      <p:cBhvr>
                                        <p:cTn id="67" dur="500" fill="hold"/>
                                        <p:tgtEl>
                                          <p:spTgt spid="92"/>
                                        </p:tgtEl>
                                        <p:attrNameLst>
                                          <p:attrName>ppt_h</p:attrName>
                                        </p:attrNameLst>
                                      </p:cBhvr>
                                      <p:tavLst>
                                        <p:tav tm="0">
                                          <p:val>
                                            <p:fltVal val="0"/>
                                          </p:val>
                                        </p:tav>
                                        <p:tav tm="100000">
                                          <p:val>
                                            <p:strVal val="#ppt_h"/>
                                          </p:val>
                                        </p:tav>
                                      </p:tavLst>
                                    </p:anim>
                                    <p:animEffect transition="in" filter="fade">
                                      <p:cBhvr>
                                        <p:cTn id="68" dur="500"/>
                                        <p:tgtEl>
                                          <p:spTgt spid="92"/>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91"/>
                                        </p:tgtEl>
                                        <p:attrNameLst>
                                          <p:attrName>style.visibility</p:attrName>
                                        </p:attrNameLst>
                                      </p:cBhvr>
                                      <p:to>
                                        <p:strVal val="visible"/>
                                      </p:to>
                                    </p:set>
                                    <p:anim calcmode="lin" valueType="num">
                                      <p:cBhvr>
                                        <p:cTn id="71" dur="500" fill="hold"/>
                                        <p:tgtEl>
                                          <p:spTgt spid="91"/>
                                        </p:tgtEl>
                                        <p:attrNameLst>
                                          <p:attrName>ppt_w</p:attrName>
                                        </p:attrNameLst>
                                      </p:cBhvr>
                                      <p:tavLst>
                                        <p:tav tm="0">
                                          <p:val>
                                            <p:fltVal val="0"/>
                                          </p:val>
                                        </p:tav>
                                        <p:tav tm="100000">
                                          <p:val>
                                            <p:strVal val="#ppt_w"/>
                                          </p:val>
                                        </p:tav>
                                      </p:tavLst>
                                    </p:anim>
                                    <p:anim calcmode="lin" valueType="num">
                                      <p:cBhvr>
                                        <p:cTn id="72" dur="500" fill="hold"/>
                                        <p:tgtEl>
                                          <p:spTgt spid="91"/>
                                        </p:tgtEl>
                                        <p:attrNameLst>
                                          <p:attrName>ppt_h</p:attrName>
                                        </p:attrNameLst>
                                      </p:cBhvr>
                                      <p:tavLst>
                                        <p:tav tm="0">
                                          <p:val>
                                            <p:fltVal val="0"/>
                                          </p:val>
                                        </p:tav>
                                        <p:tav tm="100000">
                                          <p:val>
                                            <p:strVal val="#ppt_h"/>
                                          </p:val>
                                        </p:tav>
                                      </p:tavLst>
                                    </p:anim>
                                    <p:animEffect transition="in" filter="fade">
                                      <p:cBhvr>
                                        <p:cTn id="73" dur="500"/>
                                        <p:tgtEl>
                                          <p:spTgt spid="91"/>
                                        </p:tgtEl>
                                      </p:cBhvr>
                                    </p:animEffect>
                                  </p:childTnLst>
                                </p:cTn>
                              </p:par>
                            </p:childTnLst>
                          </p:cTn>
                        </p:par>
                        <p:par>
                          <p:cTn id="74" fill="hold">
                            <p:stCondLst>
                              <p:cond delay="1500"/>
                            </p:stCondLst>
                            <p:childTnLst>
                              <p:par>
                                <p:cTn id="75" presetID="10" presetClass="entr" presetSubtype="0" fill="hold" nodeType="afterEffect">
                                  <p:stCondLst>
                                    <p:cond delay="0"/>
                                  </p:stCondLst>
                                  <p:childTnLst>
                                    <p:set>
                                      <p:cBhvr>
                                        <p:cTn id="76" dur="1" fill="hold">
                                          <p:stCondLst>
                                            <p:cond delay="0"/>
                                          </p:stCondLst>
                                        </p:cTn>
                                        <p:tgtEl>
                                          <p:spTgt spid="33"/>
                                        </p:tgtEl>
                                        <p:attrNameLst>
                                          <p:attrName>style.visibility</p:attrName>
                                        </p:attrNameLst>
                                      </p:cBhvr>
                                      <p:to>
                                        <p:strVal val="visible"/>
                                      </p:to>
                                    </p:set>
                                    <p:animEffect transition="in" filter="fade">
                                      <p:cBhvr>
                                        <p:cTn id="7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3" grpId="0" animBg="1"/>
      <p:bldP spid="77" grpId="0" animBg="1"/>
      <p:bldP spid="91" grpId="0"/>
      <p:bldP spid="92"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p:cNvSpPr/>
          <p:nvPr/>
        </p:nvSpPr>
        <p:spPr>
          <a:xfrm>
            <a:off x="-5" y="-1"/>
            <a:ext cx="24377655" cy="6482717"/>
          </a:xfrm>
          <a:prstGeom prst="rect">
            <a:avLst/>
          </a:prstGeom>
          <a:solidFill>
            <a:schemeClr val="accent3">
              <a:lumMod val="50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nvGrpSpPr>
          <p:cNvPr id="62" name="Group 61"/>
          <p:cNvGrpSpPr/>
          <p:nvPr/>
        </p:nvGrpSpPr>
        <p:grpSpPr>
          <a:xfrm>
            <a:off x="10523186" y="1330624"/>
            <a:ext cx="11999472" cy="2455035"/>
            <a:chOff x="4175482" y="953344"/>
            <a:chExt cx="3636878" cy="1227518"/>
          </a:xfrm>
        </p:grpSpPr>
        <p:sp>
          <p:nvSpPr>
            <p:cNvPr id="63" name="Subtitle 2"/>
            <p:cNvSpPr txBox="1">
              <a:spLocks/>
            </p:cNvSpPr>
            <p:nvPr/>
          </p:nvSpPr>
          <p:spPr>
            <a:xfrm>
              <a:off x="4175482" y="953344"/>
              <a:ext cx="3636878" cy="86409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600" b="1" spc="-400" dirty="0">
                  <a:solidFill>
                    <a:schemeClr val="bg1"/>
                  </a:solidFill>
                  <a:latin typeface="Lato Regular"/>
                  <a:ea typeface="Franchise" pitchFamily="49" charset="0"/>
                  <a:cs typeface="Lato Regular"/>
                </a:rPr>
                <a:t>MOBILE</a:t>
              </a:r>
            </a:p>
          </p:txBody>
        </p:sp>
        <p:sp>
          <p:nvSpPr>
            <p:cNvPr id="64" name="Subtitle 2"/>
            <p:cNvSpPr txBox="1">
              <a:spLocks/>
            </p:cNvSpPr>
            <p:nvPr/>
          </p:nvSpPr>
          <p:spPr>
            <a:xfrm>
              <a:off x="4175482" y="1532790"/>
              <a:ext cx="3636878" cy="64807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700" b="1" spc="-400" dirty="0" smtClean="0">
                  <a:solidFill>
                    <a:schemeClr val="bg1"/>
                  </a:solidFill>
                  <a:latin typeface="Lato Regular"/>
                  <a:ea typeface="Franchise" pitchFamily="49" charset="0"/>
                  <a:cs typeface="Lato Regular"/>
                </a:rPr>
                <a:t>BEST DATA PLAN </a:t>
              </a:r>
              <a:endParaRPr lang="en-US" sz="10700" b="1" spc="-400" dirty="0">
                <a:solidFill>
                  <a:schemeClr val="bg1"/>
                </a:solidFill>
                <a:latin typeface="Lato Regular"/>
                <a:ea typeface="Franchise" pitchFamily="49" charset="0"/>
                <a:cs typeface="Lato Regular"/>
              </a:endParaRPr>
            </a:p>
          </p:txBody>
        </p:sp>
      </p:grpSp>
      <p:sp>
        <p:nvSpPr>
          <p:cNvPr id="65" name="TextBox 64"/>
          <p:cNvSpPr txBox="1"/>
          <p:nvPr/>
        </p:nvSpPr>
        <p:spPr>
          <a:xfrm>
            <a:off x="10449010" y="4038321"/>
            <a:ext cx="12575386" cy="1354174"/>
          </a:xfrm>
          <a:prstGeom prst="rect">
            <a:avLst/>
          </a:prstGeom>
          <a:noFill/>
        </p:spPr>
        <p:txBody>
          <a:bodyPr wrap="square" lIns="243797" tIns="121899" rIns="243797" bIns="121899" rtlCol="0">
            <a:spAutoFit/>
          </a:bodyPr>
          <a:lstStyle/>
          <a:p>
            <a:pPr algn="just"/>
            <a:r>
              <a:rPr lang="en-US" sz="2400" dirty="0">
                <a:solidFill>
                  <a:schemeClr val="bg1">
                    <a:lumMod val="95000"/>
                  </a:schemeClr>
                </a:solidFill>
                <a:latin typeface="Calibri Light"/>
                <a:ea typeface="Open Sans Light" panose="020B0306030504020204" pitchFamily="34" charset="0"/>
                <a:cs typeface="Calibri Light"/>
              </a:rPr>
              <a:t>Lorem Ipsum has two main statistical methodologies are used in data analysis which summarizes data from a sample using </a:t>
            </a:r>
            <a:r>
              <a:rPr lang="en-US" sz="2400" dirty="0" smtClean="0">
                <a:solidFill>
                  <a:schemeClr val="bg1">
                    <a:lumMod val="95000"/>
                  </a:schemeClr>
                </a:solidFill>
                <a:latin typeface="Calibri Light"/>
                <a:ea typeface="Open Sans Light" panose="020B0306030504020204" pitchFamily="34" charset="0"/>
                <a:cs typeface="Calibri Light"/>
              </a:rPr>
              <a:t>indexes </a:t>
            </a:r>
            <a:r>
              <a:rPr lang="pt-BR" sz="2400" dirty="0">
                <a:solidFill>
                  <a:schemeClr val="bg1"/>
                </a:solidFill>
                <a:latin typeface="Calibri Light"/>
                <a:cs typeface="Calibri Light"/>
              </a:rPr>
              <a:t>Tempor mediocrem imperdiet no usu, tractatos salutatus ut est. Eu vel detraxit laboramus. </a:t>
            </a:r>
            <a:r>
              <a:rPr lang="pt-BR" sz="2400" dirty="0" smtClean="0">
                <a:solidFill>
                  <a:schemeClr val="bg1"/>
                </a:solidFill>
                <a:latin typeface="Calibri Light"/>
                <a:cs typeface="Calibri Light"/>
              </a:rPr>
              <a:t>Cu </a:t>
            </a:r>
            <a:r>
              <a:rPr lang="pt-BR" sz="2400" dirty="0">
                <a:solidFill>
                  <a:schemeClr val="bg1"/>
                </a:solidFill>
                <a:latin typeface="Calibri Light"/>
                <a:cs typeface="Calibri Light"/>
              </a:rPr>
              <a:t>nam unum liber </a:t>
            </a:r>
            <a:r>
              <a:rPr lang="pt-BR" sz="2400" dirty="0" smtClean="0">
                <a:solidFill>
                  <a:schemeClr val="bg1"/>
                </a:solidFill>
                <a:latin typeface="Calibri Light"/>
                <a:cs typeface="Calibri Light"/>
              </a:rPr>
              <a:t>audiam.</a:t>
            </a:r>
            <a:endParaRPr lang="en-US" sz="2400" dirty="0">
              <a:solidFill>
                <a:schemeClr val="bg1">
                  <a:lumMod val="95000"/>
                </a:schemeClr>
              </a:solidFill>
              <a:latin typeface="Calibri Light"/>
              <a:ea typeface="Open Sans Light" panose="020B0306030504020204" pitchFamily="34" charset="0"/>
              <a:cs typeface="Calibri Light"/>
            </a:endParaRPr>
          </a:p>
        </p:txBody>
      </p:sp>
      <p:sp>
        <p:nvSpPr>
          <p:cNvPr id="93" name="TextBox 92"/>
          <p:cNvSpPr txBox="1"/>
          <p:nvPr/>
        </p:nvSpPr>
        <p:spPr>
          <a:xfrm>
            <a:off x="10445251" y="6732531"/>
            <a:ext cx="12286165" cy="1600396"/>
          </a:xfrm>
          <a:prstGeom prst="rect">
            <a:avLst/>
          </a:prstGeom>
          <a:noFill/>
        </p:spPr>
        <p:txBody>
          <a:bodyPr wrap="square" lIns="243797" tIns="121899" rIns="243797" bIns="121899" rtlCol="0">
            <a:spAutoFit/>
          </a:bodyPr>
          <a:lstStyle/>
          <a:p>
            <a:r>
              <a:rPr lang="en-US" sz="4400" b="1" i="1" dirty="0" smtClean="0">
                <a:solidFill>
                  <a:schemeClr val="tx2"/>
                </a:solidFill>
                <a:latin typeface="Calibri Light"/>
                <a:cs typeface="Calibri Light"/>
              </a:rPr>
              <a:t>“Our Service is the best network with fast </a:t>
            </a:r>
            <a:r>
              <a:rPr lang="en-US" sz="4400" b="1" i="1" dirty="0">
                <a:solidFill>
                  <a:schemeClr val="tx2"/>
                </a:solidFill>
                <a:latin typeface="Calibri Light"/>
                <a:cs typeface="Calibri Light"/>
              </a:rPr>
              <a:t>4G LTE </a:t>
            </a:r>
            <a:r>
              <a:rPr lang="en-US" sz="4400" b="1" i="1" dirty="0" smtClean="0">
                <a:solidFill>
                  <a:schemeClr val="tx2"/>
                </a:solidFill>
                <a:latin typeface="Calibri Light"/>
                <a:cs typeface="Calibri Light"/>
              </a:rPr>
              <a:t>nationwide”</a:t>
            </a:r>
            <a:endParaRPr lang="en-US" sz="4400" b="1" i="1" dirty="0">
              <a:solidFill>
                <a:schemeClr val="tx2"/>
              </a:solidFill>
              <a:latin typeface="Calibri Light"/>
              <a:cs typeface="Calibri Light"/>
            </a:endParaRPr>
          </a:p>
        </p:txBody>
      </p:sp>
      <p:sp>
        <p:nvSpPr>
          <p:cNvPr id="38" name="Freeform 7"/>
          <p:cNvSpPr>
            <a:spLocks noEditPoints="1"/>
          </p:cNvSpPr>
          <p:nvPr/>
        </p:nvSpPr>
        <p:spPr bwMode="auto">
          <a:xfrm>
            <a:off x="13939428" y="8831814"/>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39" name="Group 38"/>
          <p:cNvGrpSpPr/>
          <p:nvPr/>
        </p:nvGrpSpPr>
        <p:grpSpPr>
          <a:xfrm>
            <a:off x="14376385" y="9254082"/>
            <a:ext cx="787903" cy="790658"/>
            <a:chOff x="3206750" y="1381125"/>
            <a:chExt cx="490538" cy="492125"/>
          </a:xfrm>
          <a:solidFill>
            <a:schemeClr val="accent2"/>
          </a:solidFill>
        </p:grpSpPr>
        <p:sp>
          <p:nvSpPr>
            <p:cNvPr id="40" name="Freeform 10"/>
            <p:cNvSpPr>
              <a:spLocks noEditPoints="1"/>
            </p:cNvSpPr>
            <p:nvPr/>
          </p:nvSpPr>
          <p:spPr bwMode="auto">
            <a:xfrm>
              <a:off x="3206750" y="1381125"/>
              <a:ext cx="490538" cy="492125"/>
            </a:xfrm>
            <a:custGeom>
              <a:avLst/>
              <a:gdLst>
                <a:gd name="T0" fmla="*/ 80 w 128"/>
                <a:gd name="T1" fmla="*/ 0 h 128"/>
                <a:gd name="T2" fmla="*/ 32 w 128"/>
                <a:gd name="T3" fmla="*/ 48 h 128"/>
                <a:gd name="T4" fmla="*/ 38 w 128"/>
                <a:gd name="T5" fmla="*/ 70 h 128"/>
                <a:gd name="T6" fmla="*/ 4 w 128"/>
                <a:gd name="T7" fmla="*/ 104 h 128"/>
                <a:gd name="T8" fmla="*/ 4 w 128"/>
                <a:gd name="T9" fmla="*/ 104 h 128"/>
                <a:gd name="T10" fmla="*/ 0 w 128"/>
                <a:gd name="T11" fmla="*/ 114 h 128"/>
                <a:gd name="T12" fmla="*/ 14 w 128"/>
                <a:gd name="T13" fmla="*/ 128 h 128"/>
                <a:gd name="T14" fmla="*/ 24 w 128"/>
                <a:gd name="T15" fmla="*/ 124 h 128"/>
                <a:gd name="T16" fmla="*/ 24 w 128"/>
                <a:gd name="T17" fmla="*/ 124 h 128"/>
                <a:gd name="T18" fmla="*/ 58 w 128"/>
                <a:gd name="T19" fmla="*/ 90 h 128"/>
                <a:gd name="T20" fmla="*/ 80 w 128"/>
                <a:gd name="T21" fmla="*/ 96 h 128"/>
                <a:gd name="T22" fmla="*/ 128 w 128"/>
                <a:gd name="T23" fmla="*/ 48 h 128"/>
                <a:gd name="T24" fmla="*/ 80 w 128"/>
                <a:gd name="T25" fmla="*/ 0 h 128"/>
                <a:gd name="T26" fmla="*/ 19 w 128"/>
                <a:gd name="T27" fmla="*/ 119 h 128"/>
                <a:gd name="T28" fmla="*/ 14 w 128"/>
                <a:gd name="T29" fmla="*/ 121 h 128"/>
                <a:gd name="T30" fmla="*/ 7 w 128"/>
                <a:gd name="T31" fmla="*/ 114 h 128"/>
                <a:gd name="T32" fmla="*/ 9 w 128"/>
                <a:gd name="T33" fmla="*/ 109 h 128"/>
                <a:gd name="T34" fmla="*/ 9 w 128"/>
                <a:gd name="T35" fmla="*/ 109 h 128"/>
                <a:gd name="T36" fmla="*/ 41 w 128"/>
                <a:gd name="T37" fmla="*/ 77 h 128"/>
                <a:gd name="T38" fmla="*/ 51 w 128"/>
                <a:gd name="T39" fmla="*/ 87 h 128"/>
                <a:gd name="T40" fmla="*/ 19 w 128"/>
                <a:gd name="T41" fmla="*/ 119 h 128"/>
                <a:gd name="T42" fmla="*/ 80 w 128"/>
                <a:gd name="T43" fmla="*/ 88 h 128"/>
                <a:gd name="T44" fmla="*/ 40 w 128"/>
                <a:gd name="T45" fmla="*/ 48 h 128"/>
                <a:gd name="T46" fmla="*/ 80 w 128"/>
                <a:gd name="T47" fmla="*/ 8 h 128"/>
                <a:gd name="T48" fmla="*/ 120 w 128"/>
                <a:gd name="T49" fmla="*/ 48 h 128"/>
                <a:gd name="T50" fmla="*/ 80 w 128"/>
                <a:gd name="T5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28">
                  <a:moveTo>
                    <a:pt x="80" y="0"/>
                  </a:moveTo>
                  <a:cubicBezTo>
                    <a:pt x="53" y="0"/>
                    <a:pt x="32" y="21"/>
                    <a:pt x="32" y="48"/>
                  </a:cubicBezTo>
                  <a:cubicBezTo>
                    <a:pt x="32" y="56"/>
                    <a:pt x="34" y="64"/>
                    <a:pt x="38" y="70"/>
                  </a:cubicBezTo>
                  <a:cubicBezTo>
                    <a:pt x="4" y="104"/>
                    <a:pt x="4" y="104"/>
                    <a:pt x="4" y="104"/>
                  </a:cubicBezTo>
                  <a:cubicBezTo>
                    <a:pt x="4" y="104"/>
                    <a:pt x="4" y="104"/>
                    <a:pt x="4" y="104"/>
                  </a:cubicBezTo>
                  <a:cubicBezTo>
                    <a:pt x="2" y="106"/>
                    <a:pt x="0" y="110"/>
                    <a:pt x="0" y="114"/>
                  </a:cubicBezTo>
                  <a:cubicBezTo>
                    <a:pt x="0" y="122"/>
                    <a:pt x="6" y="128"/>
                    <a:pt x="14" y="128"/>
                  </a:cubicBezTo>
                  <a:cubicBezTo>
                    <a:pt x="18" y="128"/>
                    <a:pt x="22" y="126"/>
                    <a:pt x="24" y="124"/>
                  </a:cubicBezTo>
                  <a:cubicBezTo>
                    <a:pt x="24" y="124"/>
                    <a:pt x="24" y="124"/>
                    <a:pt x="24" y="124"/>
                  </a:cubicBezTo>
                  <a:cubicBezTo>
                    <a:pt x="58" y="90"/>
                    <a:pt x="58" y="90"/>
                    <a:pt x="58" y="90"/>
                  </a:cubicBezTo>
                  <a:cubicBezTo>
                    <a:pt x="64" y="94"/>
                    <a:pt x="72" y="96"/>
                    <a:pt x="80" y="96"/>
                  </a:cubicBezTo>
                  <a:cubicBezTo>
                    <a:pt x="107" y="96"/>
                    <a:pt x="128" y="75"/>
                    <a:pt x="128" y="48"/>
                  </a:cubicBezTo>
                  <a:cubicBezTo>
                    <a:pt x="128" y="21"/>
                    <a:pt x="107" y="0"/>
                    <a:pt x="80" y="0"/>
                  </a:cubicBezTo>
                  <a:close/>
                  <a:moveTo>
                    <a:pt x="19" y="119"/>
                  </a:moveTo>
                  <a:cubicBezTo>
                    <a:pt x="18" y="120"/>
                    <a:pt x="16" y="121"/>
                    <a:pt x="14" y="121"/>
                  </a:cubicBezTo>
                  <a:cubicBezTo>
                    <a:pt x="10" y="121"/>
                    <a:pt x="7" y="118"/>
                    <a:pt x="7" y="114"/>
                  </a:cubicBezTo>
                  <a:cubicBezTo>
                    <a:pt x="7" y="112"/>
                    <a:pt x="8" y="110"/>
                    <a:pt x="9" y="109"/>
                  </a:cubicBezTo>
                  <a:cubicBezTo>
                    <a:pt x="9" y="109"/>
                    <a:pt x="9" y="109"/>
                    <a:pt x="9" y="109"/>
                  </a:cubicBezTo>
                  <a:cubicBezTo>
                    <a:pt x="41" y="77"/>
                    <a:pt x="41" y="77"/>
                    <a:pt x="41" y="77"/>
                  </a:cubicBezTo>
                  <a:cubicBezTo>
                    <a:pt x="44" y="80"/>
                    <a:pt x="48" y="84"/>
                    <a:pt x="51" y="87"/>
                  </a:cubicBezTo>
                  <a:lnTo>
                    <a:pt x="19" y="119"/>
                  </a:lnTo>
                  <a:close/>
                  <a:moveTo>
                    <a:pt x="80" y="88"/>
                  </a:moveTo>
                  <a:cubicBezTo>
                    <a:pt x="58" y="88"/>
                    <a:pt x="40" y="70"/>
                    <a:pt x="40" y="48"/>
                  </a:cubicBezTo>
                  <a:cubicBezTo>
                    <a:pt x="40" y="26"/>
                    <a:pt x="58" y="8"/>
                    <a:pt x="80" y="8"/>
                  </a:cubicBezTo>
                  <a:cubicBezTo>
                    <a:pt x="102" y="8"/>
                    <a:pt x="120" y="26"/>
                    <a:pt x="120" y="48"/>
                  </a:cubicBezTo>
                  <a:cubicBezTo>
                    <a:pt x="120" y="70"/>
                    <a:pt x="102" y="88"/>
                    <a:pt x="80"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42" name="Freeform 11"/>
            <p:cNvSpPr>
              <a:spLocks/>
            </p:cNvSpPr>
            <p:nvPr/>
          </p:nvSpPr>
          <p:spPr bwMode="auto">
            <a:xfrm>
              <a:off x="3406775" y="1458913"/>
              <a:ext cx="114300" cy="114300"/>
            </a:xfrm>
            <a:custGeom>
              <a:avLst/>
              <a:gdLst>
                <a:gd name="T0" fmla="*/ 28 w 30"/>
                <a:gd name="T1" fmla="*/ 0 h 30"/>
                <a:gd name="T2" fmla="*/ 0 w 30"/>
                <a:gd name="T3" fmla="*/ 28 h 30"/>
                <a:gd name="T4" fmla="*/ 2 w 30"/>
                <a:gd name="T5" fmla="*/ 30 h 30"/>
                <a:gd name="T6" fmla="*/ 4 w 30"/>
                <a:gd name="T7" fmla="*/ 28 h 30"/>
                <a:gd name="T8" fmla="*/ 28 w 30"/>
                <a:gd name="T9" fmla="*/ 4 h 30"/>
                <a:gd name="T10" fmla="*/ 30 w 30"/>
                <a:gd name="T11" fmla="*/ 2 h 30"/>
                <a:gd name="T12" fmla="*/ 28 w 30"/>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30" h="30">
                  <a:moveTo>
                    <a:pt x="28" y="0"/>
                  </a:moveTo>
                  <a:cubicBezTo>
                    <a:pt x="13" y="0"/>
                    <a:pt x="0" y="13"/>
                    <a:pt x="0" y="28"/>
                  </a:cubicBezTo>
                  <a:cubicBezTo>
                    <a:pt x="0" y="29"/>
                    <a:pt x="1" y="30"/>
                    <a:pt x="2" y="30"/>
                  </a:cubicBezTo>
                  <a:cubicBezTo>
                    <a:pt x="3" y="30"/>
                    <a:pt x="4" y="29"/>
                    <a:pt x="4" y="28"/>
                  </a:cubicBezTo>
                  <a:cubicBezTo>
                    <a:pt x="4" y="15"/>
                    <a:pt x="15" y="4"/>
                    <a:pt x="28" y="4"/>
                  </a:cubicBezTo>
                  <a:cubicBezTo>
                    <a:pt x="29" y="4"/>
                    <a:pt x="30" y="3"/>
                    <a:pt x="30" y="2"/>
                  </a:cubicBezTo>
                  <a:cubicBezTo>
                    <a:pt x="30" y="1"/>
                    <a:pt x="29"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43" name="Freeform 9"/>
          <p:cNvSpPr>
            <a:spLocks noEditPoints="1"/>
          </p:cNvSpPr>
          <p:nvPr/>
        </p:nvSpPr>
        <p:spPr bwMode="auto">
          <a:xfrm>
            <a:off x="17163456" y="8813199"/>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44" name="Group 43"/>
          <p:cNvGrpSpPr/>
          <p:nvPr/>
        </p:nvGrpSpPr>
        <p:grpSpPr>
          <a:xfrm>
            <a:off x="17666885" y="9190299"/>
            <a:ext cx="640287" cy="917486"/>
            <a:chOff x="3741341" y="1604128"/>
            <a:chExt cx="341313" cy="488950"/>
          </a:xfrm>
          <a:solidFill>
            <a:schemeClr val="accent3"/>
          </a:solidFill>
        </p:grpSpPr>
        <p:sp>
          <p:nvSpPr>
            <p:cNvPr id="45" name="Freeform 15"/>
            <p:cNvSpPr>
              <a:spLocks noEditPoints="1"/>
            </p:cNvSpPr>
            <p:nvPr/>
          </p:nvSpPr>
          <p:spPr bwMode="auto">
            <a:xfrm>
              <a:off x="3741341" y="1604128"/>
              <a:ext cx="341313" cy="48895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46" name="Freeform 16"/>
            <p:cNvSpPr>
              <a:spLocks/>
            </p:cNvSpPr>
            <p:nvPr/>
          </p:nvSpPr>
          <p:spPr bwMode="auto">
            <a:xfrm>
              <a:off x="3819128" y="1680328"/>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47" name="Freeform 6"/>
          <p:cNvSpPr>
            <a:spLocks noEditPoints="1"/>
          </p:cNvSpPr>
          <p:nvPr/>
        </p:nvSpPr>
        <p:spPr bwMode="auto">
          <a:xfrm>
            <a:off x="20533347" y="8791581"/>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48" name="Group 47"/>
          <p:cNvGrpSpPr/>
          <p:nvPr/>
        </p:nvGrpSpPr>
        <p:grpSpPr>
          <a:xfrm>
            <a:off x="21010014" y="9290208"/>
            <a:ext cx="760532" cy="717670"/>
            <a:chOff x="3498850" y="1541463"/>
            <a:chExt cx="504825" cy="476250"/>
          </a:xfrm>
          <a:solidFill>
            <a:schemeClr val="accent4"/>
          </a:solidFill>
        </p:grpSpPr>
        <p:sp>
          <p:nvSpPr>
            <p:cNvPr id="49" name="Oval 5"/>
            <p:cNvSpPr>
              <a:spLocks noChangeArrowheads="1"/>
            </p:cNvSpPr>
            <p:nvPr/>
          </p:nvSpPr>
          <p:spPr bwMode="auto">
            <a:xfrm>
              <a:off x="3743325" y="1801813"/>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50" name="Freeform 6"/>
            <p:cNvSpPr>
              <a:spLocks noEditPoints="1"/>
            </p:cNvSpPr>
            <p:nvPr/>
          </p:nvSpPr>
          <p:spPr bwMode="auto">
            <a:xfrm>
              <a:off x="3498850" y="1541463"/>
              <a:ext cx="504825"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51" name="Group 50"/>
          <p:cNvGrpSpPr/>
          <p:nvPr/>
        </p:nvGrpSpPr>
        <p:grpSpPr>
          <a:xfrm>
            <a:off x="12998521" y="10453754"/>
            <a:ext cx="3498107" cy="1970144"/>
            <a:chOff x="2858487" y="6612406"/>
            <a:chExt cx="3498107" cy="1970144"/>
          </a:xfrm>
        </p:grpSpPr>
        <p:sp>
          <p:nvSpPr>
            <p:cNvPr id="52"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statistical</a:t>
              </a:r>
              <a:endParaRPr lang="en-US" sz="2400" dirty="0">
                <a:latin typeface="Calibri Light"/>
                <a:ea typeface="Open Sans Light" panose="020B0306030504020204" pitchFamily="34" charset="0"/>
                <a:cs typeface="Calibri Light"/>
              </a:endParaRPr>
            </a:p>
          </p:txBody>
        </p:sp>
        <p:sp>
          <p:nvSpPr>
            <p:cNvPr id="53" name="TextBox 52"/>
            <p:cNvSpPr txBox="1"/>
            <p:nvPr/>
          </p:nvSpPr>
          <p:spPr>
            <a:xfrm>
              <a:off x="2996937" y="6612406"/>
              <a:ext cx="3248257"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Design</a:t>
              </a:r>
              <a:endParaRPr lang="en-US" sz="4200" b="1" dirty="0">
                <a:solidFill>
                  <a:schemeClr val="tx2"/>
                </a:solidFill>
                <a:latin typeface="Lato Regular"/>
                <a:cs typeface="Lato Regular"/>
              </a:endParaRPr>
            </a:p>
          </p:txBody>
        </p:sp>
      </p:grpSp>
      <p:grpSp>
        <p:nvGrpSpPr>
          <p:cNvPr id="54" name="Group 53"/>
          <p:cNvGrpSpPr/>
          <p:nvPr/>
        </p:nvGrpSpPr>
        <p:grpSpPr>
          <a:xfrm>
            <a:off x="16276633" y="10467189"/>
            <a:ext cx="3498107" cy="1970144"/>
            <a:chOff x="2858487" y="6612406"/>
            <a:chExt cx="3498107" cy="1970144"/>
          </a:xfrm>
        </p:grpSpPr>
        <p:sp>
          <p:nvSpPr>
            <p:cNvPr id="55"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statistical</a:t>
              </a:r>
              <a:endParaRPr lang="en-US" sz="2400" dirty="0">
                <a:latin typeface="Calibri Light"/>
                <a:ea typeface="Open Sans Light" panose="020B0306030504020204" pitchFamily="34" charset="0"/>
                <a:cs typeface="Calibri Light"/>
              </a:endParaRPr>
            </a:p>
          </p:txBody>
        </p:sp>
        <p:sp>
          <p:nvSpPr>
            <p:cNvPr id="56" name="TextBox 55"/>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Idea</a:t>
              </a:r>
              <a:endParaRPr lang="en-US" sz="4200" b="1" dirty="0">
                <a:solidFill>
                  <a:schemeClr val="tx2"/>
                </a:solidFill>
                <a:latin typeface="Lato Regular"/>
                <a:cs typeface="Lato Regular"/>
              </a:endParaRPr>
            </a:p>
          </p:txBody>
        </p:sp>
      </p:grpSp>
      <p:grpSp>
        <p:nvGrpSpPr>
          <p:cNvPr id="57" name="Group 56"/>
          <p:cNvGrpSpPr/>
          <p:nvPr/>
        </p:nvGrpSpPr>
        <p:grpSpPr>
          <a:xfrm>
            <a:off x="19629268" y="10446745"/>
            <a:ext cx="3498107" cy="1970144"/>
            <a:chOff x="2858487" y="6612406"/>
            <a:chExt cx="3498107" cy="1970144"/>
          </a:xfrm>
        </p:grpSpPr>
        <p:sp>
          <p:nvSpPr>
            <p:cNvPr id="58"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statistical</a:t>
              </a:r>
              <a:endParaRPr lang="en-US" sz="2400" dirty="0">
                <a:latin typeface="Calibri Light"/>
                <a:ea typeface="Open Sans Light" panose="020B0306030504020204" pitchFamily="34" charset="0"/>
                <a:cs typeface="Calibri Light"/>
              </a:endParaRPr>
            </a:p>
          </p:txBody>
        </p:sp>
        <p:sp>
          <p:nvSpPr>
            <p:cNvPr id="59" name="TextBox 58"/>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Plan</a:t>
              </a:r>
              <a:endParaRPr lang="en-US" sz="4200" b="1" dirty="0">
                <a:solidFill>
                  <a:schemeClr val="tx2"/>
                </a:solidFill>
                <a:latin typeface="Lato Regular"/>
                <a:cs typeface="Lato Regular"/>
              </a:endParaRPr>
            </a:p>
          </p:txBody>
        </p:sp>
      </p:grpSp>
      <p:sp>
        <p:nvSpPr>
          <p:cNvPr id="60" name="Freeform 7"/>
          <p:cNvSpPr>
            <a:spLocks noEditPoints="1"/>
          </p:cNvSpPr>
          <p:nvPr/>
        </p:nvSpPr>
        <p:spPr bwMode="auto">
          <a:xfrm>
            <a:off x="10691171" y="8817144"/>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87" name="Group 86"/>
          <p:cNvGrpSpPr/>
          <p:nvPr/>
        </p:nvGrpSpPr>
        <p:grpSpPr>
          <a:xfrm>
            <a:off x="9750264" y="10439084"/>
            <a:ext cx="3498107" cy="1970144"/>
            <a:chOff x="2858487" y="6612406"/>
            <a:chExt cx="3498107" cy="1970144"/>
          </a:xfrm>
        </p:grpSpPr>
        <p:sp>
          <p:nvSpPr>
            <p:cNvPr id="88"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smtClean="0">
                  <a:latin typeface="Calibri Light"/>
                  <a:ea typeface="Open Sans Light" panose="020B0306030504020204" pitchFamily="34" charset="0"/>
                  <a:cs typeface="Calibri Light"/>
                </a:rPr>
                <a:t>Lorem Ipsum has two main statistical</a:t>
              </a:r>
              <a:endParaRPr lang="en-US" sz="2400" dirty="0">
                <a:latin typeface="Calibri Light"/>
                <a:ea typeface="Open Sans Light" panose="020B0306030504020204" pitchFamily="34" charset="0"/>
                <a:cs typeface="Calibri Light"/>
              </a:endParaRPr>
            </a:p>
          </p:txBody>
        </p:sp>
        <p:sp>
          <p:nvSpPr>
            <p:cNvPr id="89" name="TextBox 88"/>
            <p:cNvSpPr txBox="1"/>
            <p:nvPr/>
          </p:nvSpPr>
          <p:spPr>
            <a:xfrm>
              <a:off x="2858487" y="6612406"/>
              <a:ext cx="3498107"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Ads</a:t>
              </a:r>
              <a:endParaRPr lang="en-US" sz="4200" b="1" dirty="0">
                <a:solidFill>
                  <a:schemeClr val="tx2"/>
                </a:solidFill>
                <a:latin typeface="Lato Regular"/>
                <a:cs typeface="Lato Regular"/>
              </a:endParaRPr>
            </a:p>
          </p:txBody>
        </p:sp>
      </p:grpSp>
      <p:sp>
        <p:nvSpPr>
          <p:cNvPr id="90" name="AutoShape 19"/>
          <p:cNvSpPr>
            <a:spLocks/>
          </p:cNvSpPr>
          <p:nvPr/>
        </p:nvSpPr>
        <p:spPr bwMode="auto">
          <a:xfrm>
            <a:off x="11172688" y="9249250"/>
            <a:ext cx="758431" cy="758628"/>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tx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pic>
        <p:nvPicPr>
          <p:cNvPr id="94" name="Picture 93" descr="ipad we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851" y="1066958"/>
            <a:ext cx="9220200" cy="12700000"/>
          </a:xfrm>
          <a:prstGeom prst="rect">
            <a:avLst/>
          </a:prstGeom>
        </p:spPr>
      </p:pic>
      <p:sp>
        <p:nvSpPr>
          <p:cNvPr id="2" name="Picture Placeholder 1"/>
          <p:cNvSpPr>
            <a:spLocks noGrp="1"/>
          </p:cNvSpPr>
          <p:nvPr>
            <p:ph type="pic" sz="quarter" idx="13"/>
          </p:nvPr>
        </p:nvSpPr>
        <p:spPr/>
      </p:sp>
    </p:spTree>
    <p:extLst>
      <p:ext uri="{BB962C8B-B14F-4D97-AF65-F5344CB8AC3E}">
        <p14:creationId xmlns:p14="http://schemas.microsoft.com/office/powerpoint/2010/main" val="1622168303"/>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p:cTn id="7" dur="500" fill="hold"/>
                                        <p:tgtEl>
                                          <p:spTgt spid="62"/>
                                        </p:tgtEl>
                                        <p:attrNameLst>
                                          <p:attrName>ppt_w</p:attrName>
                                        </p:attrNameLst>
                                      </p:cBhvr>
                                      <p:tavLst>
                                        <p:tav tm="0">
                                          <p:val>
                                            <p:fltVal val="0"/>
                                          </p:val>
                                        </p:tav>
                                        <p:tav tm="100000">
                                          <p:val>
                                            <p:strVal val="#ppt_w"/>
                                          </p:val>
                                        </p:tav>
                                      </p:tavLst>
                                    </p:anim>
                                    <p:anim calcmode="lin" valueType="num">
                                      <p:cBhvr>
                                        <p:cTn id="8" dur="500" fill="hold"/>
                                        <p:tgtEl>
                                          <p:spTgt spid="62"/>
                                        </p:tgtEl>
                                        <p:attrNameLst>
                                          <p:attrName>ppt_h</p:attrName>
                                        </p:attrNameLst>
                                      </p:cBhvr>
                                      <p:tavLst>
                                        <p:tav tm="0">
                                          <p:val>
                                            <p:fltVal val="0"/>
                                          </p:val>
                                        </p:tav>
                                        <p:tav tm="100000">
                                          <p:val>
                                            <p:strVal val="#ppt_h"/>
                                          </p:val>
                                        </p:tav>
                                      </p:tavLst>
                                    </p:anim>
                                    <p:animEffect transition="in" filter="fade">
                                      <p:cBhvr>
                                        <p:cTn id="9" dur="500"/>
                                        <p:tgtEl>
                                          <p:spTgt spid="62"/>
                                        </p:tgtEl>
                                      </p:cBhvr>
                                    </p:animEffect>
                                  </p:childTnLst>
                                </p:cTn>
                              </p:par>
                            </p:childTnLst>
                          </p:cTn>
                        </p:par>
                        <p:par>
                          <p:cTn id="10" fill="hold">
                            <p:stCondLst>
                              <p:cond delay="500"/>
                            </p:stCondLst>
                            <p:childTnLst>
                              <p:par>
                                <p:cTn id="11" presetID="2" presetClass="entr" presetSubtype="12" fill="hold" nodeType="afterEffect">
                                  <p:stCondLst>
                                    <p:cond delay="0"/>
                                  </p:stCondLst>
                                  <p:childTnLst>
                                    <p:set>
                                      <p:cBhvr>
                                        <p:cTn id="12" dur="1" fill="hold">
                                          <p:stCondLst>
                                            <p:cond delay="0"/>
                                          </p:stCondLst>
                                        </p:cTn>
                                        <p:tgtEl>
                                          <p:spTgt spid="94"/>
                                        </p:tgtEl>
                                        <p:attrNameLst>
                                          <p:attrName>style.visibility</p:attrName>
                                        </p:attrNameLst>
                                      </p:cBhvr>
                                      <p:to>
                                        <p:strVal val="visible"/>
                                      </p:to>
                                    </p:set>
                                    <p:anim calcmode="lin" valueType="num">
                                      <p:cBhvr additive="base">
                                        <p:cTn id="13" dur="500" fill="hold"/>
                                        <p:tgtEl>
                                          <p:spTgt spid="94"/>
                                        </p:tgtEl>
                                        <p:attrNameLst>
                                          <p:attrName>ppt_x</p:attrName>
                                        </p:attrNameLst>
                                      </p:cBhvr>
                                      <p:tavLst>
                                        <p:tav tm="0">
                                          <p:val>
                                            <p:strVal val="0-#ppt_w/2"/>
                                          </p:val>
                                        </p:tav>
                                        <p:tav tm="100000">
                                          <p:val>
                                            <p:strVal val="#ppt_x"/>
                                          </p:val>
                                        </p:tav>
                                      </p:tavLst>
                                    </p:anim>
                                    <p:anim calcmode="lin" valueType="num">
                                      <p:cBhvr additive="base">
                                        <p:cTn id="14" dur="500" fill="hold"/>
                                        <p:tgtEl>
                                          <p:spTgt spid="94"/>
                                        </p:tgtEl>
                                        <p:attrNameLst>
                                          <p:attrName>ppt_y</p:attrName>
                                        </p:attrNameLst>
                                      </p:cBhvr>
                                      <p:tavLst>
                                        <p:tav tm="0">
                                          <p:val>
                                            <p:strVal val="1+#ppt_h/2"/>
                                          </p:val>
                                        </p:tav>
                                        <p:tav tm="100000">
                                          <p:val>
                                            <p:strVal val="#ppt_y"/>
                                          </p:val>
                                        </p:tav>
                                      </p:tavLst>
                                    </p:anim>
                                  </p:childTnLst>
                                </p:cTn>
                              </p:par>
                              <p:par>
                                <p:cTn id="15" presetID="53" presetClass="entr" presetSubtype="16" fill="hold" grpId="0" nodeType="withEffect">
                                  <p:stCondLst>
                                    <p:cond delay="0"/>
                                  </p:stCondLst>
                                  <p:childTnLst>
                                    <p:set>
                                      <p:cBhvr>
                                        <p:cTn id="16" dur="1" fill="hold">
                                          <p:stCondLst>
                                            <p:cond delay="0"/>
                                          </p:stCondLst>
                                        </p:cTn>
                                        <p:tgtEl>
                                          <p:spTgt spid="65"/>
                                        </p:tgtEl>
                                        <p:attrNameLst>
                                          <p:attrName>style.visibility</p:attrName>
                                        </p:attrNameLst>
                                      </p:cBhvr>
                                      <p:to>
                                        <p:strVal val="visible"/>
                                      </p:to>
                                    </p:set>
                                    <p:anim calcmode="lin" valueType="num">
                                      <p:cBhvr>
                                        <p:cTn id="17" dur="500" fill="hold"/>
                                        <p:tgtEl>
                                          <p:spTgt spid="65"/>
                                        </p:tgtEl>
                                        <p:attrNameLst>
                                          <p:attrName>ppt_w</p:attrName>
                                        </p:attrNameLst>
                                      </p:cBhvr>
                                      <p:tavLst>
                                        <p:tav tm="0">
                                          <p:val>
                                            <p:fltVal val="0"/>
                                          </p:val>
                                        </p:tav>
                                        <p:tav tm="100000">
                                          <p:val>
                                            <p:strVal val="#ppt_w"/>
                                          </p:val>
                                        </p:tav>
                                      </p:tavLst>
                                    </p:anim>
                                    <p:anim calcmode="lin" valueType="num">
                                      <p:cBhvr>
                                        <p:cTn id="18" dur="500" fill="hold"/>
                                        <p:tgtEl>
                                          <p:spTgt spid="65"/>
                                        </p:tgtEl>
                                        <p:attrNameLst>
                                          <p:attrName>ppt_h</p:attrName>
                                        </p:attrNameLst>
                                      </p:cBhvr>
                                      <p:tavLst>
                                        <p:tav tm="0">
                                          <p:val>
                                            <p:fltVal val="0"/>
                                          </p:val>
                                        </p:tav>
                                        <p:tav tm="100000">
                                          <p:val>
                                            <p:strVal val="#ppt_h"/>
                                          </p:val>
                                        </p:tav>
                                      </p:tavLst>
                                    </p:anim>
                                    <p:animEffect transition="in" filter="fade">
                                      <p:cBhvr>
                                        <p:cTn id="19" dur="500"/>
                                        <p:tgtEl>
                                          <p:spTgt spid="65"/>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93"/>
                                        </p:tgtEl>
                                        <p:attrNameLst>
                                          <p:attrName>style.visibility</p:attrName>
                                        </p:attrNameLst>
                                      </p:cBhvr>
                                      <p:to>
                                        <p:strVal val="visible"/>
                                      </p:to>
                                    </p:set>
                                    <p:animEffect transition="in" filter="fade">
                                      <p:cBhvr>
                                        <p:cTn id="23" dur="500"/>
                                        <p:tgtEl>
                                          <p:spTgt spid="93"/>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90"/>
                                        </p:tgtEl>
                                        <p:attrNameLst>
                                          <p:attrName>style.visibility</p:attrName>
                                        </p:attrNameLst>
                                      </p:cBhvr>
                                      <p:to>
                                        <p:strVal val="visible"/>
                                      </p:to>
                                    </p:set>
                                    <p:animEffect transition="in" filter="fade">
                                      <p:cBhvr>
                                        <p:cTn id="27" dur="500"/>
                                        <p:tgtEl>
                                          <p:spTgt spid="9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fade">
                                      <p:cBhvr>
                                        <p:cTn id="30" dur="500"/>
                                        <p:tgtEl>
                                          <p:spTgt spid="60"/>
                                        </p:tgtEl>
                                      </p:cBhvr>
                                    </p:animEffect>
                                  </p:childTnLst>
                                </p:cTn>
                              </p:par>
                              <p:par>
                                <p:cTn id="31" presetID="10" presetClass="entr" presetSubtype="0" fill="hold" nodeType="withEffect">
                                  <p:stCondLst>
                                    <p:cond delay="0"/>
                                  </p:stCondLst>
                                  <p:childTnLst>
                                    <p:set>
                                      <p:cBhvr>
                                        <p:cTn id="32" dur="1" fill="hold">
                                          <p:stCondLst>
                                            <p:cond delay="0"/>
                                          </p:stCondLst>
                                        </p:cTn>
                                        <p:tgtEl>
                                          <p:spTgt spid="87"/>
                                        </p:tgtEl>
                                        <p:attrNameLst>
                                          <p:attrName>style.visibility</p:attrName>
                                        </p:attrNameLst>
                                      </p:cBhvr>
                                      <p:to>
                                        <p:strVal val="visible"/>
                                      </p:to>
                                    </p:set>
                                    <p:animEffect transition="in" filter="fade">
                                      <p:cBhvr>
                                        <p:cTn id="33" dur="500"/>
                                        <p:tgtEl>
                                          <p:spTgt spid="8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par>
                                <p:cTn id="37" presetID="10" presetClass="entr" presetSubtype="0" fill="hold" nodeType="withEffect">
                                  <p:stCondLst>
                                    <p:cond delay="0"/>
                                  </p:stCondLst>
                                  <p:childTnLst>
                                    <p:set>
                                      <p:cBhvr>
                                        <p:cTn id="38" dur="1" fill="hold">
                                          <p:stCondLst>
                                            <p:cond delay="0"/>
                                          </p:stCondLst>
                                        </p:cTn>
                                        <p:tgtEl>
                                          <p:spTgt spid="39"/>
                                        </p:tgtEl>
                                        <p:attrNameLst>
                                          <p:attrName>style.visibility</p:attrName>
                                        </p:attrNameLst>
                                      </p:cBhvr>
                                      <p:to>
                                        <p:strVal val="visible"/>
                                      </p:to>
                                    </p:set>
                                    <p:animEffect transition="in" filter="fade">
                                      <p:cBhvr>
                                        <p:cTn id="39" dur="500"/>
                                        <p:tgtEl>
                                          <p:spTgt spid="39"/>
                                        </p:tgtEl>
                                      </p:cBhvr>
                                    </p:animEffect>
                                  </p:childTnLst>
                                </p:cTn>
                              </p:par>
                              <p:par>
                                <p:cTn id="40" presetID="10" presetClass="entr" presetSubtype="0" fill="hold" nodeType="withEffect">
                                  <p:stCondLst>
                                    <p:cond delay="0"/>
                                  </p:stCondLst>
                                  <p:childTnLst>
                                    <p:set>
                                      <p:cBhvr>
                                        <p:cTn id="41" dur="1" fill="hold">
                                          <p:stCondLst>
                                            <p:cond delay="0"/>
                                          </p:stCondLst>
                                        </p:cTn>
                                        <p:tgtEl>
                                          <p:spTgt spid="51"/>
                                        </p:tgtEl>
                                        <p:attrNameLst>
                                          <p:attrName>style.visibility</p:attrName>
                                        </p:attrNameLst>
                                      </p:cBhvr>
                                      <p:to>
                                        <p:strVal val="visible"/>
                                      </p:to>
                                    </p:set>
                                    <p:animEffect transition="in" filter="fade">
                                      <p:cBhvr>
                                        <p:cTn id="42" dur="500"/>
                                        <p:tgtEl>
                                          <p:spTgt spid="5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3"/>
                                        </p:tgtEl>
                                        <p:attrNameLst>
                                          <p:attrName>style.visibility</p:attrName>
                                        </p:attrNameLst>
                                      </p:cBhvr>
                                      <p:to>
                                        <p:strVal val="visible"/>
                                      </p:to>
                                    </p:set>
                                    <p:animEffect transition="in" filter="fade">
                                      <p:cBhvr>
                                        <p:cTn id="45" dur="500"/>
                                        <p:tgtEl>
                                          <p:spTgt spid="43"/>
                                        </p:tgtEl>
                                      </p:cBhvr>
                                    </p:animEffect>
                                  </p:childTnLst>
                                </p:cTn>
                              </p:par>
                              <p:par>
                                <p:cTn id="46" presetID="10" presetClass="entr" presetSubtype="0" fill="hold"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nodeType="withEffect">
                                  <p:stCondLst>
                                    <p:cond delay="0"/>
                                  </p:stCondLst>
                                  <p:childTnLst>
                                    <p:set>
                                      <p:cBhvr>
                                        <p:cTn id="50" dur="1" fill="hold">
                                          <p:stCondLst>
                                            <p:cond delay="0"/>
                                          </p:stCondLst>
                                        </p:cTn>
                                        <p:tgtEl>
                                          <p:spTgt spid="54"/>
                                        </p:tgtEl>
                                        <p:attrNameLst>
                                          <p:attrName>style.visibility</p:attrName>
                                        </p:attrNameLst>
                                      </p:cBhvr>
                                      <p:to>
                                        <p:strVal val="visible"/>
                                      </p:to>
                                    </p:set>
                                    <p:animEffect transition="in" filter="fade">
                                      <p:cBhvr>
                                        <p:cTn id="51" dur="500"/>
                                        <p:tgtEl>
                                          <p:spTgt spid="5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7"/>
                                        </p:tgtEl>
                                        <p:attrNameLst>
                                          <p:attrName>style.visibility</p:attrName>
                                        </p:attrNameLst>
                                      </p:cBhvr>
                                      <p:to>
                                        <p:strVal val="visible"/>
                                      </p:to>
                                    </p:set>
                                    <p:animEffect transition="in" filter="fade">
                                      <p:cBhvr>
                                        <p:cTn id="54" dur="500"/>
                                        <p:tgtEl>
                                          <p:spTgt spid="47"/>
                                        </p:tgtEl>
                                      </p:cBhvr>
                                    </p:animEffect>
                                  </p:childTnLst>
                                </p:cTn>
                              </p:par>
                              <p:par>
                                <p:cTn id="55" presetID="10" presetClass="entr" presetSubtype="0" fill="hold" nodeType="withEffect">
                                  <p:stCondLst>
                                    <p:cond delay="0"/>
                                  </p:stCondLst>
                                  <p:childTnLst>
                                    <p:set>
                                      <p:cBhvr>
                                        <p:cTn id="56" dur="1" fill="hold">
                                          <p:stCondLst>
                                            <p:cond delay="0"/>
                                          </p:stCondLst>
                                        </p:cTn>
                                        <p:tgtEl>
                                          <p:spTgt spid="48"/>
                                        </p:tgtEl>
                                        <p:attrNameLst>
                                          <p:attrName>style.visibility</p:attrName>
                                        </p:attrNameLst>
                                      </p:cBhvr>
                                      <p:to>
                                        <p:strVal val="visible"/>
                                      </p:to>
                                    </p:set>
                                    <p:animEffect transition="in" filter="fade">
                                      <p:cBhvr>
                                        <p:cTn id="57" dur="500"/>
                                        <p:tgtEl>
                                          <p:spTgt spid="48"/>
                                        </p:tgtEl>
                                      </p:cBhvr>
                                    </p:animEffect>
                                  </p:childTnLst>
                                </p:cTn>
                              </p:par>
                              <p:par>
                                <p:cTn id="58" presetID="10" presetClass="entr" presetSubtype="0" fill="hold" nodeType="withEffect">
                                  <p:stCondLst>
                                    <p:cond delay="0"/>
                                  </p:stCondLst>
                                  <p:childTnLst>
                                    <p:set>
                                      <p:cBhvr>
                                        <p:cTn id="59" dur="1" fill="hold">
                                          <p:stCondLst>
                                            <p:cond delay="0"/>
                                          </p:stCondLst>
                                        </p:cTn>
                                        <p:tgtEl>
                                          <p:spTgt spid="57"/>
                                        </p:tgtEl>
                                        <p:attrNameLst>
                                          <p:attrName>style.visibility</p:attrName>
                                        </p:attrNameLst>
                                      </p:cBhvr>
                                      <p:to>
                                        <p:strVal val="visible"/>
                                      </p:to>
                                    </p:set>
                                    <p:animEffect transition="in" filter="fade">
                                      <p:cBhvr>
                                        <p:cTn id="60"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93" grpId="0"/>
      <p:bldP spid="38" grpId="0" animBg="1"/>
      <p:bldP spid="43" grpId="0" animBg="1"/>
      <p:bldP spid="47" grpId="0" animBg="1"/>
      <p:bldP spid="60" grpId="0" animBg="1"/>
      <p:bldP spid="90"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bstract-square.jpg"/>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46639" b="10955"/>
          <a:stretch/>
        </p:blipFill>
        <p:spPr/>
      </p:pic>
      <p:sp>
        <p:nvSpPr>
          <p:cNvPr id="61" name="Rectangle 60"/>
          <p:cNvSpPr/>
          <p:nvPr/>
        </p:nvSpPr>
        <p:spPr>
          <a:xfrm>
            <a:off x="-5" y="1"/>
            <a:ext cx="24377655" cy="6460435"/>
          </a:xfrm>
          <a:prstGeom prst="rect">
            <a:avLst/>
          </a:prstGeom>
          <a:solidFill>
            <a:schemeClr val="accent5">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nvGrpSpPr>
          <p:cNvPr id="62" name="Group 61"/>
          <p:cNvGrpSpPr/>
          <p:nvPr/>
        </p:nvGrpSpPr>
        <p:grpSpPr>
          <a:xfrm>
            <a:off x="9430986" y="1330624"/>
            <a:ext cx="11999472" cy="2455035"/>
            <a:chOff x="4175482" y="953344"/>
            <a:chExt cx="3636878" cy="1227518"/>
          </a:xfrm>
        </p:grpSpPr>
        <p:sp>
          <p:nvSpPr>
            <p:cNvPr id="63" name="Subtitle 2"/>
            <p:cNvSpPr txBox="1">
              <a:spLocks/>
            </p:cNvSpPr>
            <p:nvPr/>
          </p:nvSpPr>
          <p:spPr>
            <a:xfrm>
              <a:off x="4175482" y="953344"/>
              <a:ext cx="3636878" cy="86409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600" b="1" spc="-400" dirty="0">
                  <a:solidFill>
                    <a:schemeClr val="bg1"/>
                  </a:solidFill>
                  <a:latin typeface="Lato Regular"/>
                  <a:ea typeface="Franchise" pitchFamily="49" charset="0"/>
                  <a:cs typeface="Lato Regular"/>
                </a:rPr>
                <a:t>MOBILE</a:t>
              </a:r>
            </a:p>
          </p:txBody>
        </p:sp>
        <p:sp>
          <p:nvSpPr>
            <p:cNvPr id="64" name="Subtitle 2"/>
            <p:cNvSpPr txBox="1">
              <a:spLocks/>
            </p:cNvSpPr>
            <p:nvPr/>
          </p:nvSpPr>
          <p:spPr>
            <a:xfrm>
              <a:off x="4175482" y="1532790"/>
              <a:ext cx="3636878" cy="64807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700" b="1" spc="-400" dirty="0" smtClean="0">
                  <a:solidFill>
                    <a:schemeClr val="bg1"/>
                  </a:solidFill>
                  <a:latin typeface="Lato Regular"/>
                  <a:ea typeface="Franchise" pitchFamily="49" charset="0"/>
                  <a:cs typeface="Lato Regular"/>
                </a:rPr>
                <a:t>BEST DATA PLAN </a:t>
              </a:r>
              <a:endParaRPr lang="en-US" sz="10700" b="1" spc="-400" dirty="0">
                <a:solidFill>
                  <a:schemeClr val="bg1"/>
                </a:solidFill>
                <a:latin typeface="Lato Regular"/>
                <a:ea typeface="Franchise" pitchFamily="49" charset="0"/>
                <a:cs typeface="Lato Regular"/>
              </a:endParaRPr>
            </a:p>
          </p:txBody>
        </p:sp>
      </p:grpSp>
      <p:sp>
        <p:nvSpPr>
          <p:cNvPr id="65" name="TextBox 64"/>
          <p:cNvSpPr txBox="1"/>
          <p:nvPr/>
        </p:nvSpPr>
        <p:spPr>
          <a:xfrm>
            <a:off x="9356810" y="4038321"/>
            <a:ext cx="12575386" cy="1354174"/>
          </a:xfrm>
          <a:prstGeom prst="rect">
            <a:avLst/>
          </a:prstGeom>
          <a:noFill/>
        </p:spPr>
        <p:txBody>
          <a:bodyPr wrap="square" lIns="243797" tIns="121899" rIns="243797" bIns="121899" rtlCol="0">
            <a:spAutoFit/>
          </a:bodyPr>
          <a:lstStyle/>
          <a:p>
            <a:pPr algn="just"/>
            <a:r>
              <a:rPr lang="en-US" sz="2400" dirty="0">
                <a:solidFill>
                  <a:schemeClr val="bg1">
                    <a:lumMod val="95000"/>
                  </a:schemeClr>
                </a:solidFill>
                <a:latin typeface="Calibri Light"/>
                <a:ea typeface="Open Sans Light" panose="020B0306030504020204" pitchFamily="34" charset="0"/>
                <a:cs typeface="Calibri Light"/>
              </a:rPr>
              <a:t>Lorem Ipsum has two main statistical methodologies are used in data analysis which summarizes data from a sample using </a:t>
            </a:r>
            <a:r>
              <a:rPr lang="en-US" sz="2400" dirty="0" smtClean="0">
                <a:solidFill>
                  <a:schemeClr val="bg1">
                    <a:lumMod val="95000"/>
                  </a:schemeClr>
                </a:solidFill>
                <a:latin typeface="Calibri Light"/>
                <a:ea typeface="Open Sans Light" panose="020B0306030504020204" pitchFamily="34" charset="0"/>
                <a:cs typeface="Calibri Light"/>
              </a:rPr>
              <a:t>indexes </a:t>
            </a:r>
            <a:r>
              <a:rPr lang="pt-BR" sz="2400" dirty="0">
                <a:solidFill>
                  <a:schemeClr val="bg1"/>
                </a:solidFill>
                <a:latin typeface="Calibri Light"/>
                <a:cs typeface="Calibri Light"/>
              </a:rPr>
              <a:t>Tempor mediocrem imperdiet no usu, tractatos salutatus ut est. Eu vel detraxit laboramus. </a:t>
            </a:r>
            <a:r>
              <a:rPr lang="pt-BR" sz="2400" dirty="0" smtClean="0">
                <a:solidFill>
                  <a:schemeClr val="bg1"/>
                </a:solidFill>
                <a:latin typeface="Calibri Light"/>
                <a:cs typeface="Calibri Light"/>
              </a:rPr>
              <a:t>Cu </a:t>
            </a:r>
            <a:r>
              <a:rPr lang="pt-BR" sz="2400" dirty="0">
                <a:solidFill>
                  <a:schemeClr val="bg1"/>
                </a:solidFill>
                <a:latin typeface="Calibri Light"/>
                <a:cs typeface="Calibri Light"/>
              </a:rPr>
              <a:t>nam unum liber </a:t>
            </a:r>
            <a:r>
              <a:rPr lang="pt-BR" sz="2400" dirty="0" smtClean="0">
                <a:solidFill>
                  <a:schemeClr val="bg1"/>
                </a:solidFill>
                <a:latin typeface="Calibri Light"/>
                <a:cs typeface="Calibri Light"/>
              </a:rPr>
              <a:t>audiam.</a:t>
            </a:r>
            <a:endParaRPr lang="en-US" sz="2400" dirty="0">
              <a:solidFill>
                <a:schemeClr val="bg1">
                  <a:lumMod val="95000"/>
                </a:schemeClr>
              </a:solidFill>
              <a:latin typeface="Calibri Light"/>
              <a:ea typeface="Open Sans Light" panose="020B0306030504020204" pitchFamily="34" charset="0"/>
              <a:cs typeface="Calibri Light"/>
            </a:endParaRPr>
          </a:p>
        </p:txBody>
      </p:sp>
      <p:pic>
        <p:nvPicPr>
          <p:cNvPr id="66" name="Picture 6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1550" y="1503690"/>
            <a:ext cx="2830513" cy="602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 name="Picture 6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17675" y="1503690"/>
            <a:ext cx="2830513" cy="602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8" name="Picture 6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38525" y="771853"/>
            <a:ext cx="3670300" cy="781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Group 1"/>
          <p:cNvGrpSpPr/>
          <p:nvPr/>
        </p:nvGrpSpPr>
        <p:grpSpPr>
          <a:xfrm>
            <a:off x="2421866" y="8959948"/>
            <a:ext cx="5665955" cy="3564974"/>
            <a:chOff x="2421866" y="8959948"/>
            <a:chExt cx="5665955" cy="3564974"/>
          </a:xfrm>
        </p:grpSpPr>
        <p:sp>
          <p:nvSpPr>
            <p:cNvPr id="69" name="Freeform 7"/>
            <p:cNvSpPr>
              <a:spLocks noEditPoints="1"/>
            </p:cNvSpPr>
            <p:nvPr/>
          </p:nvSpPr>
          <p:spPr bwMode="auto">
            <a:xfrm>
              <a:off x="4246299" y="8959948"/>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0" name="Group 69"/>
            <p:cNvGrpSpPr/>
            <p:nvPr/>
          </p:nvGrpSpPr>
          <p:grpSpPr>
            <a:xfrm>
              <a:off x="4683256" y="9382216"/>
              <a:ext cx="787903" cy="790658"/>
              <a:chOff x="3206750" y="1381125"/>
              <a:chExt cx="490538" cy="492125"/>
            </a:xfrm>
            <a:solidFill>
              <a:schemeClr val="accent2"/>
            </a:solidFill>
          </p:grpSpPr>
          <p:sp>
            <p:nvSpPr>
              <p:cNvPr id="71" name="Freeform 10"/>
              <p:cNvSpPr>
                <a:spLocks noEditPoints="1"/>
              </p:cNvSpPr>
              <p:nvPr/>
            </p:nvSpPr>
            <p:spPr bwMode="auto">
              <a:xfrm>
                <a:off x="3206750" y="1381125"/>
                <a:ext cx="490538" cy="492125"/>
              </a:xfrm>
              <a:custGeom>
                <a:avLst/>
                <a:gdLst>
                  <a:gd name="T0" fmla="*/ 80 w 128"/>
                  <a:gd name="T1" fmla="*/ 0 h 128"/>
                  <a:gd name="T2" fmla="*/ 32 w 128"/>
                  <a:gd name="T3" fmla="*/ 48 h 128"/>
                  <a:gd name="T4" fmla="*/ 38 w 128"/>
                  <a:gd name="T5" fmla="*/ 70 h 128"/>
                  <a:gd name="T6" fmla="*/ 4 w 128"/>
                  <a:gd name="T7" fmla="*/ 104 h 128"/>
                  <a:gd name="T8" fmla="*/ 4 w 128"/>
                  <a:gd name="T9" fmla="*/ 104 h 128"/>
                  <a:gd name="T10" fmla="*/ 0 w 128"/>
                  <a:gd name="T11" fmla="*/ 114 h 128"/>
                  <a:gd name="T12" fmla="*/ 14 w 128"/>
                  <a:gd name="T13" fmla="*/ 128 h 128"/>
                  <a:gd name="T14" fmla="*/ 24 w 128"/>
                  <a:gd name="T15" fmla="*/ 124 h 128"/>
                  <a:gd name="T16" fmla="*/ 24 w 128"/>
                  <a:gd name="T17" fmla="*/ 124 h 128"/>
                  <a:gd name="T18" fmla="*/ 58 w 128"/>
                  <a:gd name="T19" fmla="*/ 90 h 128"/>
                  <a:gd name="T20" fmla="*/ 80 w 128"/>
                  <a:gd name="T21" fmla="*/ 96 h 128"/>
                  <a:gd name="T22" fmla="*/ 128 w 128"/>
                  <a:gd name="T23" fmla="*/ 48 h 128"/>
                  <a:gd name="T24" fmla="*/ 80 w 128"/>
                  <a:gd name="T25" fmla="*/ 0 h 128"/>
                  <a:gd name="T26" fmla="*/ 19 w 128"/>
                  <a:gd name="T27" fmla="*/ 119 h 128"/>
                  <a:gd name="T28" fmla="*/ 14 w 128"/>
                  <a:gd name="T29" fmla="*/ 121 h 128"/>
                  <a:gd name="T30" fmla="*/ 7 w 128"/>
                  <a:gd name="T31" fmla="*/ 114 h 128"/>
                  <a:gd name="T32" fmla="*/ 9 w 128"/>
                  <a:gd name="T33" fmla="*/ 109 h 128"/>
                  <a:gd name="T34" fmla="*/ 9 w 128"/>
                  <a:gd name="T35" fmla="*/ 109 h 128"/>
                  <a:gd name="T36" fmla="*/ 41 w 128"/>
                  <a:gd name="T37" fmla="*/ 77 h 128"/>
                  <a:gd name="T38" fmla="*/ 51 w 128"/>
                  <a:gd name="T39" fmla="*/ 87 h 128"/>
                  <a:gd name="T40" fmla="*/ 19 w 128"/>
                  <a:gd name="T41" fmla="*/ 119 h 128"/>
                  <a:gd name="T42" fmla="*/ 80 w 128"/>
                  <a:gd name="T43" fmla="*/ 88 h 128"/>
                  <a:gd name="T44" fmla="*/ 40 w 128"/>
                  <a:gd name="T45" fmla="*/ 48 h 128"/>
                  <a:gd name="T46" fmla="*/ 80 w 128"/>
                  <a:gd name="T47" fmla="*/ 8 h 128"/>
                  <a:gd name="T48" fmla="*/ 120 w 128"/>
                  <a:gd name="T49" fmla="*/ 48 h 128"/>
                  <a:gd name="T50" fmla="*/ 80 w 128"/>
                  <a:gd name="T5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28">
                    <a:moveTo>
                      <a:pt x="80" y="0"/>
                    </a:moveTo>
                    <a:cubicBezTo>
                      <a:pt x="53" y="0"/>
                      <a:pt x="32" y="21"/>
                      <a:pt x="32" y="48"/>
                    </a:cubicBezTo>
                    <a:cubicBezTo>
                      <a:pt x="32" y="56"/>
                      <a:pt x="34" y="64"/>
                      <a:pt x="38" y="70"/>
                    </a:cubicBezTo>
                    <a:cubicBezTo>
                      <a:pt x="4" y="104"/>
                      <a:pt x="4" y="104"/>
                      <a:pt x="4" y="104"/>
                    </a:cubicBezTo>
                    <a:cubicBezTo>
                      <a:pt x="4" y="104"/>
                      <a:pt x="4" y="104"/>
                      <a:pt x="4" y="104"/>
                    </a:cubicBezTo>
                    <a:cubicBezTo>
                      <a:pt x="2" y="106"/>
                      <a:pt x="0" y="110"/>
                      <a:pt x="0" y="114"/>
                    </a:cubicBezTo>
                    <a:cubicBezTo>
                      <a:pt x="0" y="122"/>
                      <a:pt x="6" y="128"/>
                      <a:pt x="14" y="128"/>
                    </a:cubicBezTo>
                    <a:cubicBezTo>
                      <a:pt x="18" y="128"/>
                      <a:pt x="22" y="126"/>
                      <a:pt x="24" y="124"/>
                    </a:cubicBezTo>
                    <a:cubicBezTo>
                      <a:pt x="24" y="124"/>
                      <a:pt x="24" y="124"/>
                      <a:pt x="24" y="124"/>
                    </a:cubicBezTo>
                    <a:cubicBezTo>
                      <a:pt x="58" y="90"/>
                      <a:pt x="58" y="90"/>
                      <a:pt x="58" y="90"/>
                    </a:cubicBezTo>
                    <a:cubicBezTo>
                      <a:pt x="64" y="94"/>
                      <a:pt x="72" y="96"/>
                      <a:pt x="80" y="96"/>
                    </a:cubicBezTo>
                    <a:cubicBezTo>
                      <a:pt x="107" y="96"/>
                      <a:pt x="128" y="75"/>
                      <a:pt x="128" y="48"/>
                    </a:cubicBezTo>
                    <a:cubicBezTo>
                      <a:pt x="128" y="21"/>
                      <a:pt x="107" y="0"/>
                      <a:pt x="80" y="0"/>
                    </a:cubicBezTo>
                    <a:close/>
                    <a:moveTo>
                      <a:pt x="19" y="119"/>
                    </a:moveTo>
                    <a:cubicBezTo>
                      <a:pt x="18" y="120"/>
                      <a:pt x="16" y="121"/>
                      <a:pt x="14" y="121"/>
                    </a:cubicBezTo>
                    <a:cubicBezTo>
                      <a:pt x="10" y="121"/>
                      <a:pt x="7" y="118"/>
                      <a:pt x="7" y="114"/>
                    </a:cubicBezTo>
                    <a:cubicBezTo>
                      <a:pt x="7" y="112"/>
                      <a:pt x="8" y="110"/>
                      <a:pt x="9" y="109"/>
                    </a:cubicBezTo>
                    <a:cubicBezTo>
                      <a:pt x="9" y="109"/>
                      <a:pt x="9" y="109"/>
                      <a:pt x="9" y="109"/>
                    </a:cubicBezTo>
                    <a:cubicBezTo>
                      <a:pt x="41" y="77"/>
                      <a:pt x="41" y="77"/>
                      <a:pt x="41" y="77"/>
                    </a:cubicBezTo>
                    <a:cubicBezTo>
                      <a:pt x="44" y="80"/>
                      <a:pt x="48" y="84"/>
                      <a:pt x="51" y="87"/>
                    </a:cubicBezTo>
                    <a:lnTo>
                      <a:pt x="19" y="119"/>
                    </a:lnTo>
                    <a:close/>
                    <a:moveTo>
                      <a:pt x="80" y="88"/>
                    </a:moveTo>
                    <a:cubicBezTo>
                      <a:pt x="58" y="88"/>
                      <a:pt x="40" y="70"/>
                      <a:pt x="40" y="48"/>
                    </a:cubicBezTo>
                    <a:cubicBezTo>
                      <a:pt x="40" y="26"/>
                      <a:pt x="58" y="8"/>
                      <a:pt x="80" y="8"/>
                    </a:cubicBezTo>
                    <a:cubicBezTo>
                      <a:pt x="102" y="8"/>
                      <a:pt x="120" y="26"/>
                      <a:pt x="120" y="48"/>
                    </a:cubicBezTo>
                    <a:cubicBezTo>
                      <a:pt x="120" y="70"/>
                      <a:pt x="102" y="88"/>
                      <a:pt x="80"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2" name="Freeform 11"/>
              <p:cNvSpPr>
                <a:spLocks/>
              </p:cNvSpPr>
              <p:nvPr/>
            </p:nvSpPr>
            <p:spPr bwMode="auto">
              <a:xfrm>
                <a:off x="3406775" y="1458913"/>
                <a:ext cx="114300" cy="114300"/>
              </a:xfrm>
              <a:custGeom>
                <a:avLst/>
                <a:gdLst>
                  <a:gd name="T0" fmla="*/ 28 w 30"/>
                  <a:gd name="T1" fmla="*/ 0 h 30"/>
                  <a:gd name="T2" fmla="*/ 0 w 30"/>
                  <a:gd name="T3" fmla="*/ 28 h 30"/>
                  <a:gd name="T4" fmla="*/ 2 w 30"/>
                  <a:gd name="T5" fmla="*/ 30 h 30"/>
                  <a:gd name="T6" fmla="*/ 4 w 30"/>
                  <a:gd name="T7" fmla="*/ 28 h 30"/>
                  <a:gd name="T8" fmla="*/ 28 w 30"/>
                  <a:gd name="T9" fmla="*/ 4 h 30"/>
                  <a:gd name="T10" fmla="*/ 30 w 30"/>
                  <a:gd name="T11" fmla="*/ 2 h 30"/>
                  <a:gd name="T12" fmla="*/ 28 w 30"/>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30" h="30">
                    <a:moveTo>
                      <a:pt x="28" y="0"/>
                    </a:moveTo>
                    <a:cubicBezTo>
                      <a:pt x="13" y="0"/>
                      <a:pt x="0" y="13"/>
                      <a:pt x="0" y="28"/>
                    </a:cubicBezTo>
                    <a:cubicBezTo>
                      <a:pt x="0" y="29"/>
                      <a:pt x="1" y="30"/>
                      <a:pt x="2" y="30"/>
                    </a:cubicBezTo>
                    <a:cubicBezTo>
                      <a:pt x="3" y="30"/>
                      <a:pt x="4" y="29"/>
                      <a:pt x="4" y="28"/>
                    </a:cubicBezTo>
                    <a:cubicBezTo>
                      <a:pt x="4" y="15"/>
                      <a:pt x="15" y="4"/>
                      <a:pt x="28" y="4"/>
                    </a:cubicBezTo>
                    <a:cubicBezTo>
                      <a:pt x="29" y="4"/>
                      <a:pt x="30" y="3"/>
                      <a:pt x="30" y="2"/>
                    </a:cubicBezTo>
                    <a:cubicBezTo>
                      <a:pt x="30" y="1"/>
                      <a:pt x="29"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81" name="Group 80"/>
            <p:cNvGrpSpPr/>
            <p:nvPr/>
          </p:nvGrpSpPr>
          <p:grpSpPr>
            <a:xfrm>
              <a:off x="2421866" y="10581888"/>
              <a:ext cx="5665955" cy="1943034"/>
              <a:chOff x="1974961" y="6612406"/>
              <a:chExt cx="5665955" cy="1943034"/>
            </a:xfrm>
          </p:grpSpPr>
          <p:sp>
            <p:nvSpPr>
              <p:cNvPr id="82" name="Content Placeholder 19"/>
              <p:cNvSpPr txBox="1">
                <a:spLocks/>
              </p:cNvSpPr>
              <p:nvPr/>
            </p:nvSpPr>
            <p:spPr>
              <a:xfrm>
                <a:off x="1974961" y="7308925"/>
                <a:ext cx="5665955"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 </a:t>
                </a:r>
                <a:r>
                  <a:rPr lang="pt-BR" sz="2400" dirty="0">
                    <a:latin typeface="Calibri Light"/>
                    <a:cs typeface="Calibri Light"/>
                  </a:rPr>
                  <a:t>Tempor mediocrem </a:t>
                </a:r>
                <a:r>
                  <a:rPr lang="pt-BR" sz="2400" dirty="0" smtClean="0">
                    <a:latin typeface="Calibri Light"/>
                    <a:cs typeface="Calibri Light"/>
                  </a:rPr>
                  <a:t>imperdiet.</a:t>
                </a:r>
                <a:endParaRPr lang="en-US" sz="2400" dirty="0">
                  <a:latin typeface="Calibri Light"/>
                  <a:ea typeface="Open Sans Light" panose="020B0306030504020204" pitchFamily="34" charset="0"/>
                  <a:cs typeface="Calibri Light"/>
                </a:endParaRPr>
              </a:p>
            </p:txBody>
          </p:sp>
          <p:sp>
            <p:nvSpPr>
              <p:cNvPr id="83" name="TextBox 82"/>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Design</a:t>
                </a:r>
                <a:endParaRPr lang="en-US" sz="4200" b="1" dirty="0">
                  <a:latin typeface="Lato Regular"/>
                  <a:cs typeface="Lato Regular"/>
                </a:endParaRPr>
              </a:p>
            </p:txBody>
          </p:sp>
        </p:grpSp>
      </p:grpSp>
      <p:grpSp>
        <p:nvGrpSpPr>
          <p:cNvPr id="3" name="Group 2"/>
          <p:cNvGrpSpPr/>
          <p:nvPr/>
        </p:nvGrpSpPr>
        <p:grpSpPr>
          <a:xfrm>
            <a:off x="9755500" y="8969123"/>
            <a:ext cx="5818568" cy="3608768"/>
            <a:chOff x="9755500" y="8969123"/>
            <a:chExt cx="5818568" cy="3608768"/>
          </a:xfrm>
        </p:grpSpPr>
        <p:sp>
          <p:nvSpPr>
            <p:cNvPr id="73" name="Freeform 9"/>
            <p:cNvSpPr>
              <a:spLocks noEditPoints="1"/>
            </p:cNvSpPr>
            <p:nvPr/>
          </p:nvSpPr>
          <p:spPr bwMode="auto">
            <a:xfrm>
              <a:off x="11474280" y="8969123"/>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4" name="Group 73"/>
            <p:cNvGrpSpPr/>
            <p:nvPr/>
          </p:nvGrpSpPr>
          <p:grpSpPr>
            <a:xfrm>
              <a:off x="11977709" y="9346223"/>
              <a:ext cx="640287" cy="917486"/>
              <a:chOff x="3741341" y="1604128"/>
              <a:chExt cx="341313" cy="488950"/>
            </a:xfrm>
            <a:solidFill>
              <a:schemeClr val="accent3"/>
            </a:solidFill>
          </p:grpSpPr>
          <p:sp>
            <p:nvSpPr>
              <p:cNvPr id="75" name="Freeform 15"/>
              <p:cNvSpPr>
                <a:spLocks noEditPoints="1"/>
              </p:cNvSpPr>
              <p:nvPr/>
            </p:nvSpPr>
            <p:spPr bwMode="auto">
              <a:xfrm>
                <a:off x="3741341" y="1604128"/>
                <a:ext cx="341313" cy="48895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6" name="Freeform 16"/>
              <p:cNvSpPr>
                <a:spLocks/>
              </p:cNvSpPr>
              <p:nvPr/>
            </p:nvSpPr>
            <p:spPr bwMode="auto">
              <a:xfrm>
                <a:off x="3819128" y="1680328"/>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84" name="Group 83"/>
            <p:cNvGrpSpPr/>
            <p:nvPr/>
          </p:nvGrpSpPr>
          <p:grpSpPr>
            <a:xfrm>
              <a:off x="9755500" y="10569166"/>
              <a:ext cx="5818568" cy="2008725"/>
              <a:chOff x="2054206" y="6459127"/>
              <a:chExt cx="5818568" cy="2008725"/>
            </a:xfrm>
          </p:grpSpPr>
          <p:sp>
            <p:nvSpPr>
              <p:cNvPr id="85" name="Content Placeholder 19"/>
              <p:cNvSpPr txBox="1">
                <a:spLocks/>
              </p:cNvSpPr>
              <p:nvPr/>
            </p:nvSpPr>
            <p:spPr>
              <a:xfrm>
                <a:off x="2054206" y="7221337"/>
                <a:ext cx="58185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Calibri Light"/>
                    <a:ea typeface="Open Sans Light" panose="020B0306030504020204" pitchFamily="34" charset="0"/>
                    <a:cs typeface="Calibri Light"/>
                  </a:rPr>
                  <a:t>Lorem Ipsum has two main statistical methodologies are used in data analysis </a:t>
                </a:r>
                <a:r>
                  <a:rPr lang="pt-BR" sz="2400" dirty="0">
                    <a:latin typeface="Calibri Light"/>
                    <a:cs typeface="Calibri Light"/>
                  </a:rPr>
                  <a:t>Tempor mediocrem imperdiet.</a:t>
                </a:r>
                <a:endParaRPr lang="en-US" sz="2400" dirty="0">
                  <a:latin typeface="Calibri Light"/>
                  <a:ea typeface="Open Sans Light" panose="020B0306030504020204" pitchFamily="34" charset="0"/>
                  <a:cs typeface="Calibri Light"/>
                </a:endParaRPr>
              </a:p>
            </p:txBody>
          </p:sp>
          <p:sp>
            <p:nvSpPr>
              <p:cNvPr id="86" name="TextBox 85"/>
              <p:cNvSpPr txBox="1"/>
              <p:nvPr/>
            </p:nvSpPr>
            <p:spPr>
              <a:xfrm>
                <a:off x="3315866" y="6459127"/>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Idea</a:t>
                </a:r>
                <a:endParaRPr lang="en-US" sz="4200" b="1" dirty="0">
                  <a:latin typeface="Lato Regular"/>
                  <a:cs typeface="Lato Regular"/>
                </a:endParaRPr>
              </a:p>
            </p:txBody>
          </p:sp>
        </p:grpSp>
      </p:grpSp>
      <p:grpSp>
        <p:nvGrpSpPr>
          <p:cNvPr id="4" name="Group 3"/>
          <p:cNvGrpSpPr/>
          <p:nvPr/>
        </p:nvGrpSpPr>
        <p:grpSpPr>
          <a:xfrm>
            <a:off x="16717937" y="8969785"/>
            <a:ext cx="5517999" cy="3587310"/>
            <a:chOff x="16717937" y="8969785"/>
            <a:chExt cx="5517999" cy="3587310"/>
          </a:xfrm>
        </p:grpSpPr>
        <p:sp>
          <p:nvSpPr>
            <p:cNvPr id="77" name="Freeform 6"/>
            <p:cNvSpPr>
              <a:spLocks noEditPoints="1"/>
            </p:cNvSpPr>
            <p:nvPr/>
          </p:nvSpPr>
          <p:spPr bwMode="auto">
            <a:xfrm>
              <a:off x="18419619" y="8969785"/>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8" name="Group 77"/>
            <p:cNvGrpSpPr/>
            <p:nvPr/>
          </p:nvGrpSpPr>
          <p:grpSpPr>
            <a:xfrm>
              <a:off x="18896286" y="9468412"/>
              <a:ext cx="760532" cy="717670"/>
              <a:chOff x="3498850" y="1541463"/>
              <a:chExt cx="504825" cy="476250"/>
            </a:xfrm>
            <a:solidFill>
              <a:schemeClr val="accent4"/>
            </a:solidFill>
          </p:grpSpPr>
          <p:sp>
            <p:nvSpPr>
              <p:cNvPr id="79" name="Oval 5"/>
              <p:cNvSpPr>
                <a:spLocks noChangeArrowheads="1"/>
              </p:cNvSpPr>
              <p:nvPr/>
            </p:nvSpPr>
            <p:spPr bwMode="auto">
              <a:xfrm>
                <a:off x="3743325" y="1801813"/>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0" name="Freeform 6"/>
              <p:cNvSpPr>
                <a:spLocks noEditPoints="1"/>
              </p:cNvSpPr>
              <p:nvPr/>
            </p:nvSpPr>
            <p:spPr bwMode="auto">
              <a:xfrm>
                <a:off x="3498850" y="1541463"/>
                <a:ext cx="504825"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91" name="Content Placeholder 19"/>
            <p:cNvSpPr txBox="1">
              <a:spLocks/>
            </p:cNvSpPr>
            <p:nvPr/>
          </p:nvSpPr>
          <p:spPr>
            <a:xfrm>
              <a:off x="16717937" y="11310580"/>
              <a:ext cx="5517999"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Calibri Light"/>
                  <a:ea typeface="Open Sans Light" panose="020B0306030504020204" pitchFamily="34" charset="0"/>
                  <a:cs typeface="Calibri Light"/>
                </a:rPr>
                <a:t>Lorem Ipsum has two main statistical methodologies are used in data analysis </a:t>
              </a:r>
              <a:r>
                <a:rPr lang="pt-BR" sz="2400" dirty="0">
                  <a:latin typeface="Calibri Light"/>
                  <a:cs typeface="Calibri Light"/>
                </a:rPr>
                <a:t>Tempor mediocrem imperdiet.</a:t>
              </a:r>
              <a:endParaRPr lang="en-US" sz="2400" dirty="0">
                <a:latin typeface="Calibri Light"/>
                <a:ea typeface="Open Sans Light" panose="020B0306030504020204" pitchFamily="34" charset="0"/>
                <a:cs typeface="Calibri Light"/>
              </a:endParaRPr>
            </a:p>
            <a:p>
              <a:pPr marL="0" indent="0">
                <a:buNone/>
              </a:pPr>
              <a:endParaRPr lang="en-US" sz="2400" dirty="0">
                <a:latin typeface="Calibri Light"/>
                <a:ea typeface="Open Sans Light" panose="020B0306030504020204" pitchFamily="34" charset="0"/>
                <a:cs typeface="Calibri Light"/>
              </a:endParaRPr>
            </a:p>
          </p:txBody>
        </p:sp>
        <p:sp>
          <p:nvSpPr>
            <p:cNvPr id="92" name="TextBox 91"/>
            <p:cNvSpPr txBox="1"/>
            <p:nvPr/>
          </p:nvSpPr>
          <p:spPr>
            <a:xfrm>
              <a:off x="17973445" y="10570267"/>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Plan</a:t>
              </a:r>
              <a:endParaRPr lang="en-US" sz="4200" b="1" dirty="0">
                <a:latin typeface="Lato Regular"/>
                <a:cs typeface="Lato Regular"/>
              </a:endParaRPr>
            </a:p>
          </p:txBody>
        </p:sp>
      </p:grpSp>
      <p:sp>
        <p:nvSpPr>
          <p:cNvPr id="93" name="TextBox 92"/>
          <p:cNvSpPr txBox="1"/>
          <p:nvPr/>
        </p:nvSpPr>
        <p:spPr>
          <a:xfrm>
            <a:off x="9353051" y="6732531"/>
            <a:ext cx="12286165" cy="1600396"/>
          </a:xfrm>
          <a:prstGeom prst="rect">
            <a:avLst/>
          </a:prstGeom>
          <a:noFill/>
        </p:spPr>
        <p:txBody>
          <a:bodyPr wrap="square" lIns="243797" tIns="121899" rIns="243797" bIns="121899" rtlCol="0">
            <a:spAutoFit/>
          </a:bodyPr>
          <a:lstStyle/>
          <a:p>
            <a:r>
              <a:rPr lang="en-US" sz="4400" b="1" i="1" dirty="0" smtClean="0">
                <a:latin typeface="Calibri Light"/>
                <a:cs typeface="Calibri Light"/>
              </a:rPr>
              <a:t>“Our Service is the best network with fast </a:t>
            </a:r>
            <a:r>
              <a:rPr lang="en-US" sz="4400" b="1" i="1" dirty="0">
                <a:latin typeface="Calibri Light"/>
                <a:cs typeface="Calibri Light"/>
              </a:rPr>
              <a:t>4G LTE </a:t>
            </a:r>
            <a:r>
              <a:rPr lang="en-US" sz="4400" b="1" i="1" dirty="0" smtClean="0">
                <a:latin typeface="Calibri Light"/>
                <a:cs typeface="Calibri Light"/>
              </a:rPr>
              <a:t>nationwide”</a:t>
            </a:r>
            <a:endParaRPr lang="en-US" sz="4400" b="1" i="1" dirty="0">
              <a:latin typeface="Calibri Light"/>
              <a:cs typeface="Calibri Light"/>
            </a:endParaRPr>
          </a:p>
        </p:txBody>
      </p:sp>
      <p:sp>
        <p:nvSpPr>
          <p:cNvPr id="5" name="Picture Placeholder 4"/>
          <p:cNvSpPr>
            <a:spLocks noGrp="1"/>
          </p:cNvSpPr>
          <p:nvPr>
            <p:ph type="pic" sz="quarter" idx="11"/>
          </p:nvPr>
        </p:nvSpPr>
        <p:spPr/>
      </p:sp>
      <p:sp>
        <p:nvSpPr>
          <p:cNvPr id="6" name="Picture Placeholder 5"/>
          <p:cNvSpPr>
            <a:spLocks noGrp="1"/>
          </p:cNvSpPr>
          <p:nvPr>
            <p:ph type="pic" sz="quarter" idx="10"/>
          </p:nvPr>
        </p:nvSpPr>
        <p:spPr/>
      </p:sp>
      <p:sp>
        <p:nvSpPr>
          <p:cNvPr id="7" name="Picture Placeholder 6"/>
          <p:cNvSpPr>
            <a:spLocks noGrp="1"/>
          </p:cNvSpPr>
          <p:nvPr>
            <p:ph type="pic" sz="quarter" idx="12"/>
          </p:nvPr>
        </p:nvSpPr>
        <p:spPr/>
      </p:sp>
    </p:spTree>
    <p:extLst>
      <p:ext uri="{BB962C8B-B14F-4D97-AF65-F5344CB8AC3E}">
        <p14:creationId xmlns:p14="http://schemas.microsoft.com/office/powerpoint/2010/main" val="2428428108"/>
      </p:ext>
    </p:extLst>
  </p:cSld>
  <p:clrMapOvr>
    <a:masterClrMapping/>
  </p:clrMapOvr>
  <mc:AlternateContent xmlns:mc="http://schemas.openxmlformats.org/markup-compatibility/2006" xmlns:p14="http://schemas.microsoft.com/office/powerpoint/2010/main">
    <mc:Choice Requires="p14">
      <p:transition spd="slow" p14:dur="2000" advClick="0" advTm="3000">
        <p14:ferris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additive="base">
                                        <p:cTn id="7" dur="500" fill="hold"/>
                                        <p:tgtEl>
                                          <p:spTgt spid="67"/>
                                        </p:tgtEl>
                                        <p:attrNameLst>
                                          <p:attrName>ppt_x</p:attrName>
                                        </p:attrNameLst>
                                      </p:cBhvr>
                                      <p:tavLst>
                                        <p:tav tm="0">
                                          <p:val>
                                            <p:strVal val="#ppt_x"/>
                                          </p:val>
                                        </p:tav>
                                        <p:tav tm="100000">
                                          <p:val>
                                            <p:strVal val="#ppt_x"/>
                                          </p:val>
                                        </p:tav>
                                      </p:tavLst>
                                    </p:anim>
                                    <p:anim calcmode="lin" valueType="num">
                                      <p:cBhvr additive="base">
                                        <p:cTn id="8" dur="500" fill="hold"/>
                                        <p:tgtEl>
                                          <p:spTgt spid="6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8"/>
                                        </p:tgtEl>
                                        <p:attrNameLst>
                                          <p:attrName>style.visibility</p:attrName>
                                        </p:attrNameLst>
                                      </p:cBhvr>
                                      <p:to>
                                        <p:strVal val="visible"/>
                                      </p:to>
                                    </p:set>
                                    <p:anim calcmode="lin" valueType="num">
                                      <p:cBhvr additive="base">
                                        <p:cTn id="11" dur="500" fill="hold"/>
                                        <p:tgtEl>
                                          <p:spTgt spid="68"/>
                                        </p:tgtEl>
                                        <p:attrNameLst>
                                          <p:attrName>ppt_x</p:attrName>
                                        </p:attrNameLst>
                                      </p:cBhvr>
                                      <p:tavLst>
                                        <p:tav tm="0">
                                          <p:val>
                                            <p:strVal val="#ppt_x"/>
                                          </p:val>
                                        </p:tav>
                                        <p:tav tm="100000">
                                          <p:val>
                                            <p:strVal val="#ppt_x"/>
                                          </p:val>
                                        </p:tav>
                                      </p:tavLst>
                                    </p:anim>
                                    <p:anim calcmode="lin" valueType="num">
                                      <p:cBhvr additive="base">
                                        <p:cTn id="12" dur="500" fill="hold"/>
                                        <p:tgtEl>
                                          <p:spTgt spid="6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6"/>
                                        </p:tgtEl>
                                        <p:attrNameLst>
                                          <p:attrName>style.visibility</p:attrName>
                                        </p:attrNameLst>
                                      </p:cBhvr>
                                      <p:to>
                                        <p:strVal val="visible"/>
                                      </p:to>
                                    </p:set>
                                    <p:anim calcmode="lin" valueType="num">
                                      <p:cBhvr additive="base">
                                        <p:cTn id="15" dur="500" fill="hold"/>
                                        <p:tgtEl>
                                          <p:spTgt spid="66"/>
                                        </p:tgtEl>
                                        <p:attrNameLst>
                                          <p:attrName>ppt_x</p:attrName>
                                        </p:attrNameLst>
                                      </p:cBhvr>
                                      <p:tavLst>
                                        <p:tav tm="0">
                                          <p:val>
                                            <p:strVal val="#ppt_x"/>
                                          </p:val>
                                        </p:tav>
                                        <p:tav tm="100000">
                                          <p:val>
                                            <p:strVal val="#ppt_x"/>
                                          </p:val>
                                        </p:tav>
                                      </p:tavLst>
                                    </p:anim>
                                    <p:anim calcmode="lin" valueType="num">
                                      <p:cBhvr additive="base">
                                        <p:cTn id="16" dur="500" fill="hold"/>
                                        <p:tgtEl>
                                          <p:spTgt spid="66"/>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53" presetClass="entr" presetSubtype="16" fill="hold" nodeType="afterEffect">
                                  <p:stCondLst>
                                    <p:cond delay="0"/>
                                  </p:stCondLst>
                                  <p:childTnLst>
                                    <p:set>
                                      <p:cBhvr>
                                        <p:cTn id="19" dur="1" fill="hold">
                                          <p:stCondLst>
                                            <p:cond delay="0"/>
                                          </p:stCondLst>
                                        </p:cTn>
                                        <p:tgtEl>
                                          <p:spTgt spid="62"/>
                                        </p:tgtEl>
                                        <p:attrNameLst>
                                          <p:attrName>style.visibility</p:attrName>
                                        </p:attrNameLst>
                                      </p:cBhvr>
                                      <p:to>
                                        <p:strVal val="visible"/>
                                      </p:to>
                                    </p:set>
                                    <p:anim calcmode="lin" valueType="num">
                                      <p:cBhvr>
                                        <p:cTn id="20" dur="500" fill="hold"/>
                                        <p:tgtEl>
                                          <p:spTgt spid="62"/>
                                        </p:tgtEl>
                                        <p:attrNameLst>
                                          <p:attrName>ppt_w</p:attrName>
                                        </p:attrNameLst>
                                      </p:cBhvr>
                                      <p:tavLst>
                                        <p:tav tm="0">
                                          <p:val>
                                            <p:fltVal val="0"/>
                                          </p:val>
                                        </p:tav>
                                        <p:tav tm="100000">
                                          <p:val>
                                            <p:strVal val="#ppt_w"/>
                                          </p:val>
                                        </p:tav>
                                      </p:tavLst>
                                    </p:anim>
                                    <p:anim calcmode="lin" valueType="num">
                                      <p:cBhvr>
                                        <p:cTn id="21" dur="500" fill="hold"/>
                                        <p:tgtEl>
                                          <p:spTgt spid="62"/>
                                        </p:tgtEl>
                                        <p:attrNameLst>
                                          <p:attrName>ppt_h</p:attrName>
                                        </p:attrNameLst>
                                      </p:cBhvr>
                                      <p:tavLst>
                                        <p:tav tm="0">
                                          <p:val>
                                            <p:fltVal val="0"/>
                                          </p:val>
                                        </p:tav>
                                        <p:tav tm="100000">
                                          <p:val>
                                            <p:strVal val="#ppt_h"/>
                                          </p:val>
                                        </p:tav>
                                      </p:tavLst>
                                    </p:anim>
                                    <p:animEffect transition="in" filter="fade">
                                      <p:cBhvr>
                                        <p:cTn id="22" dur="500"/>
                                        <p:tgtEl>
                                          <p:spTgt spid="62"/>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65"/>
                                        </p:tgtEl>
                                        <p:attrNameLst>
                                          <p:attrName>style.visibility</p:attrName>
                                        </p:attrNameLst>
                                      </p:cBhvr>
                                      <p:to>
                                        <p:strVal val="visible"/>
                                      </p:to>
                                    </p:set>
                                    <p:anim calcmode="lin" valueType="num">
                                      <p:cBhvr>
                                        <p:cTn id="25" dur="500" fill="hold"/>
                                        <p:tgtEl>
                                          <p:spTgt spid="65"/>
                                        </p:tgtEl>
                                        <p:attrNameLst>
                                          <p:attrName>ppt_w</p:attrName>
                                        </p:attrNameLst>
                                      </p:cBhvr>
                                      <p:tavLst>
                                        <p:tav tm="0">
                                          <p:val>
                                            <p:fltVal val="0"/>
                                          </p:val>
                                        </p:tav>
                                        <p:tav tm="100000">
                                          <p:val>
                                            <p:strVal val="#ppt_w"/>
                                          </p:val>
                                        </p:tav>
                                      </p:tavLst>
                                    </p:anim>
                                    <p:anim calcmode="lin" valueType="num">
                                      <p:cBhvr>
                                        <p:cTn id="26" dur="500" fill="hold"/>
                                        <p:tgtEl>
                                          <p:spTgt spid="65"/>
                                        </p:tgtEl>
                                        <p:attrNameLst>
                                          <p:attrName>ppt_h</p:attrName>
                                        </p:attrNameLst>
                                      </p:cBhvr>
                                      <p:tavLst>
                                        <p:tav tm="0">
                                          <p:val>
                                            <p:fltVal val="0"/>
                                          </p:val>
                                        </p:tav>
                                        <p:tav tm="100000">
                                          <p:val>
                                            <p:strVal val="#ppt_h"/>
                                          </p:val>
                                        </p:tav>
                                      </p:tavLst>
                                    </p:anim>
                                    <p:animEffect transition="in" filter="fade">
                                      <p:cBhvr>
                                        <p:cTn id="27" dur="500"/>
                                        <p:tgtEl>
                                          <p:spTgt spid="65"/>
                                        </p:tgtEl>
                                      </p:cBhvr>
                                    </p:animEffect>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93"/>
                                        </p:tgtEl>
                                        <p:attrNameLst>
                                          <p:attrName>style.visibility</p:attrName>
                                        </p:attrNameLst>
                                      </p:cBhvr>
                                      <p:to>
                                        <p:strVal val="visible"/>
                                      </p:to>
                                    </p:set>
                                    <p:animEffect transition="in" filter="fade">
                                      <p:cBhvr>
                                        <p:cTn id="31" dur="500"/>
                                        <p:tgtEl>
                                          <p:spTgt spid="93"/>
                                        </p:tgtEl>
                                      </p:cBhvr>
                                    </p:animEffect>
                                  </p:childTnLst>
                                </p:cTn>
                              </p:par>
                              <p:par>
                                <p:cTn id="32" presetID="10" presetClass="entr" presetSubtype="0" fill="hold" nodeType="with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500"/>
                                        <p:tgtEl>
                                          <p:spTgt spid="2"/>
                                        </p:tgtEl>
                                      </p:cBhvr>
                                    </p:animEffect>
                                  </p:childTnLst>
                                </p:cTn>
                              </p:par>
                              <p:par>
                                <p:cTn id="35" presetID="10" presetClass="entr" presetSubtype="0" fill="hold" nodeType="with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fade">
                                      <p:cBhvr>
                                        <p:cTn id="37" dur="500"/>
                                        <p:tgtEl>
                                          <p:spTgt spid="3"/>
                                        </p:tgtEl>
                                      </p:cBhvr>
                                    </p:animEffect>
                                  </p:childTnLst>
                                </p:cTn>
                              </p:par>
                              <p:par>
                                <p:cTn id="38" presetID="10" presetClass="entr" presetSubtype="0" fill="hold"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93"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bstract-crystal-purple.jpg"/>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23176" b="29706"/>
          <a:stretch/>
        </p:blipFill>
        <p:spPr/>
      </p:pic>
      <p:sp>
        <p:nvSpPr>
          <p:cNvPr id="61" name="Rectangle 60"/>
          <p:cNvSpPr>
            <a:spLocks noChangeAspect="1"/>
          </p:cNvSpPr>
          <p:nvPr/>
        </p:nvSpPr>
        <p:spPr>
          <a:xfrm>
            <a:off x="-5" y="1"/>
            <a:ext cx="24377655" cy="6460435"/>
          </a:xfrm>
          <a:prstGeom prst="rect">
            <a:avLst/>
          </a:prstGeom>
          <a:solidFill>
            <a:schemeClr val="accent5">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9" name="Freeform 7"/>
          <p:cNvSpPr>
            <a:spLocks noEditPoints="1"/>
          </p:cNvSpPr>
          <p:nvPr/>
        </p:nvSpPr>
        <p:spPr bwMode="auto">
          <a:xfrm>
            <a:off x="13235624" y="7797272"/>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0" name="Group 69"/>
          <p:cNvGrpSpPr/>
          <p:nvPr/>
        </p:nvGrpSpPr>
        <p:grpSpPr>
          <a:xfrm>
            <a:off x="13672581" y="8219540"/>
            <a:ext cx="787903" cy="790658"/>
            <a:chOff x="3206750" y="1381125"/>
            <a:chExt cx="490538" cy="492125"/>
          </a:xfrm>
          <a:solidFill>
            <a:schemeClr val="accent2"/>
          </a:solidFill>
        </p:grpSpPr>
        <p:sp>
          <p:nvSpPr>
            <p:cNvPr id="71" name="Freeform 10"/>
            <p:cNvSpPr>
              <a:spLocks noEditPoints="1"/>
            </p:cNvSpPr>
            <p:nvPr/>
          </p:nvSpPr>
          <p:spPr bwMode="auto">
            <a:xfrm>
              <a:off x="3206750" y="1381125"/>
              <a:ext cx="490538" cy="492125"/>
            </a:xfrm>
            <a:custGeom>
              <a:avLst/>
              <a:gdLst>
                <a:gd name="T0" fmla="*/ 80 w 128"/>
                <a:gd name="T1" fmla="*/ 0 h 128"/>
                <a:gd name="T2" fmla="*/ 32 w 128"/>
                <a:gd name="T3" fmla="*/ 48 h 128"/>
                <a:gd name="T4" fmla="*/ 38 w 128"/>
                <a:gd name="T5" fmla="*/ 70 h 128"/>
                <a:gd name="T6" fmla="*/ 4 w 128"/>
                <a:gd name="T7" fmla="*/ 104 h 128"/>
                <a:gd name="T8" fmla="*/ 4 w 128"/>
                <a:gd name="T9" fmla="*/ 104 h 128"/>
                <a:gd name="T10" fmla="*/ 0 w 128"/>
                <a:gd name="T11" fmla="*/ 114 h 128"/>
                <a:gd name="T12" fmla="*/ 14 w 128"/>
                <a:gd name="T13" fmla="*/ 128 h 128"/>
                <a:gd name="T14" fmla="*/ 24 w 128"/>
                <a:gd name="T15" fmla="*/ 124 h 128"/>
                <a:gd name="T16" fmla="*/ 24 w 128"/>
                <a:gd name="T17" fmla="*/ 124 h 128"/>
                <a:gd name="T18" fmla="*/ 58 w 128"/>
                <a:gd name="T19" fmla="*/ 90 h 128"/>
                <a:gd name="T20" fmla="*/ 80 w 128"/>
                <a:gd name="T21" fmla="*/ 96 h 128"/>
                <a:gd name="T22" fmla="*/ 128 w 128"/>
                <a:gd name="T23" fmla="*/ 48 h 128"/>
                <a:gd name="T24" fmla="*/ 80 w 128"/>
                <a:gd name="T25" fmla="*/ 0 h 128"/>
                <a:gd name="T26" fmla="*/ 19 w 128"/>
                <a:gd name="T27" fmla="*/ 119 h 128"/>
                <a:gd name="T28" fmla="*/ 14 w 128"/>
                <a:gd name="T29" fmla="*/ 121 h 128"/>
                <a:gd name="T30" fmla="*/ 7 w 128"/>
                <a:gd name="T31" fmla="*/ 114 h 128"/>
                <a:gd name="T32" fmla="*/ 9 w 128"/>
                <a:gd name="T33" fmla="*/ 109 h 128"/>
                <a:gd name="T34" fmla="*/ 9 w 128"/>
                <a:gd name="T35" fmla="*/ 109 h 128"/>
                <a:gd name="T36" fmla="*/ 41 w 128"/>
                <a:gd name="T37" fmla="*/ 77 h 128"/>
                <a:gd name="T38" fmla="*/ 51 w 128"/>
                <a:gd name="T39" fmla="*/ 87 h 128"/>
                <a:gd name="T40" fmla="*/ 19 w 128"/>
                <a:gd name="T41" fmla="*/ 119 h 128"/>
                <a:gd name="T42" fmla="*/ 80 w 128"/>
                <a:gd name="T43" fmla="*/ 88 h 128"/>
                <a:gd name="T44" fmla="*/ 40 w 128"/>
                <a:gd name="T45" fmla="*/ 48 h 128"/>
                <a:gd name="T46" fmla="*/ 80 w 128"/>
                <a:gd name="T47" fmla="*/ 8 h 128"/>
                <a:gd name="T48" fmla="*/ 120 w 128"/>
                <a:gd name="T49" fmla="*/ 48 h 128"/>
                <a:gd name="T50" fmla="*/ 80 w 128"/>
                <a:gd name="T5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28">
                  <a:moveTo>
                    <a:pt x="80" y="0"/>
                  </a:moveTo>
                  <a:cubicBezTo>
                    <a:pt x="53" y="0"/>
                    <a:pt x="32" y="21"/>
                    <a:pt x="32" y="48"/>
                  </a:cubicBezTo>
                  <a:cubicBezTo>
                    <a:pt x="32" y="56"/>
                    <a:pt x="34" y="64"/>
                    <a:pt x="38" y="70"/>
                  </a:cubicBezTo>
                  <a:cubicBezTo>
                    <a:pt x="4" y="104"/>
                    <a:pt x="4" y="104"/>
                    <a:pt x="4" y="104"/>
                  </a:cubicBezTo>
                  <a:cubicBezTo>
                    <a:pt x="4" y="104"/>
                    <a:pt x="4" y="104"/>
                    <a:pt x="4" y="104"/>
                  </a:cubicBezTo>
                  <a:cubicBezTo>
                    <a:pt x="2" y="106"/>
                    <a:pt x="0" y="110"/>
                    <a:pt x="0" y="114"/>
                  </a:cubicBezTo>
                  <a:cubicBezTo>
                    <a:pt x="0" y="122"/>
                    <a:pt x="6" y="128"/>
                    <a:pt x="14" y="128"/>
                  </a:cubicBezTo>
                  <a:cubicBezTo>
                    <a:pt x="18" y="128"/>
                    <a:pt x="22" y="126"/>
                    <a:pt x="24" y="124"/>
                  </a:cubicBezTo>
                  <a:cubicBezTo>
                    <a:pt x="24" y="124"/>
                    <a:pt x="24" y="124"/>
                    <a:pt x="24" y="124"/>
                  </a:cubicBezTo>
                  <a:cubicBezTo>
                    <a:pt x="58" y="90"/>
                    <a:pt x="58" y="90"/>
                    <a:pt x="58" y="90"/>
                  </a:cubicBezTo>
                  <a:cubicBezTo>
                    <a:pt x="64" y="94"/>
                    <a:pt x="72" y="96"/>
                    <a:pt x="80" y="96"/>
                  </a:cubicBezTo>
                  <a:cubicBezTo>
                    <a:pt x="107" y="96"/>
                    <a:pt x="128" y="75"/>
                    <a:pt x="128" y="48"/>
                  </a:cubicBezTo>
                  <a:cubicBezTo>
                    <a:pt x="128" y="21"/>
                    <a:pt x="107" y="0"/>
                    <a:pt x="80" y="0"/>
                  </a:cubicBezTo>
                  <a:close/>
                  <a:moveTo>
                    <a:pt x="19" y="119"/>
                  </a:moveTo>
                  <a:cubicBezTo>
                    <a:pt x="18" y="120"/>
                    <a:pt x="16" y="121"/>
                    <a:pt x="14" y="121"/>
                  </a:cubicBezTo>
                  <a:cubicBezTo>
                    <a:pt x="10" y="121"/>
                    <a:pt x="7" y="118"/>
                    <a:pt x="7" y="114"/>
                  </a:cubicBezTo>
                  <a:cubicBezTo>
                    <a:pt x="7" y="112"/>
                    <a:pt x="8" y="110"/>
                    <a:pt x="9" y="109"/>
                  </a:cubicBezTo>
                  <a:cubicBezTo>
                    <a:pt x="9" y="109"/>
                    <a:pt x="9" y="109"/>
                    <a:pt x="9" y="109"/>
                  </a:cubicBezTo>
                  <a:cubicBezTo>
                    <a:pt x="41" y="77"/>
                    <a:pt x="41" y="77"/>
                    <a:pt x="41" y="77"/>
                  </a:cubicBezTo>
                  <a:cubicBezTo>
                    <a:pt x="44" y="80"/>
                    <a:pt x="48" y="84"/>
                    <a:pt x="51" y="87"/>
                  </a:cubicBezTo>
                  <a:lnTo>
                    <a:pt x="19" y="119"/>
                  </a:lnTo>
                  <a:close/>
                  <a:moveTo>
                    <a:pt x="80" y="88"/>
                  </a:moveTo>
                  <a:cubicBezTo>
                    <a:pt x="58" y="88"/>
                    <a:pt x="40" y="70"/>
                    <a:pt x="40" y="48"/>
                  </a:cubicBezTo>
                  <a:cubicBezTo>
                    <a:pt x="40" y="26"/>
                    <a:pt x="58" y="8"/>
                    <a:pt x="80" y="8"/>
                  </a:cubicBezTo>
                  <a:cubicBezTo>
                    <a:pt x="102" y="8"/>
                    <a:pt x="120" y="26"/>
                    <a:pt x="120" y="48"/>
                  </a:cubicBezTo>
                  <a:cubicBezTo>
                    <a:pt x="120" y="70"/>
                    <a:pt x="102" y="88"/>
                    <a:pt x="80"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2" name="Freeform 11"/>
            <p:cNvSpPr>
              <a:spLocks/>
            </p:cNvSpPr>
            <p:nvPr/>
          </p:nvSpPr>
          <p:spPr bwMode="auto">
            <a:xfrm>
              <a:off x="3406775" y="1458913"/>
              <a:ext cx="114300" cy="114300"/>
            </a:xfrm>
            <a:custGeom>
              <a:avLst/>
              <a:gdLst>
                <a:gd name="T0" fmla="*/ 28 w 30"/>
                <a:gd name="T1" fmla="*/ 0 h 30"/>
                <a:gd name="T2" fmla="*/ 0 w 30"/>
                <a:gd name="T3" fmla="*/ 28 h 30"/>
                <a:gd name="T4" fmla="*/ 2 w 30"/>
                <a:gd name="T5" fmla="*/ 30 h 30"/>
                <a:gd name="T6" fmla="*/ 4 w 30"/>
                <a:gd name="T7" fmla="*/ 28 h 30"/>
                <a:gd name="T8" fmla="*/ 28 w 30"/>
                <a:gd name="T9" fmla="*/ 4 h 30"/>
                <a:gd name="T10" fmla="*/ 30 w 30"/>
                <a:gd name="T11" fmla="*/ 2 h 30"/>
                <a:gd name="T12" fmla="*/ 28 w 30"/>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30" h="30">
                  <a:moveTo>
                    <a:pt x="28" y="0"/>
                  </a:moveTo>
                  <a:cubicBezTo>
                    <a:pt x="13" y="0"/>
                    <a:pt x="0" y="13"/>
                    <a:pt x="0" y="28"/>
                  </a:cubicBezTo>
                  <a:cubicBezTo>
                    <a:pt x="0" y="29"/>
                    <a:pt x="1" y="30"/>
                    <a:pt x="2" y="30"/>
                  </a:cubicBezTo>
                  <a:cubicBezTo>
                    <a:pt x="3" y="30"/>
                    <a:pt x="4" y="29"/>
                    <a:pt x="4" y="28"/>
                  </a:cubicBezTo>
                  <a:cubicBezTo>
                    <a:pt x="4" y="15"/>
                    <a:pt x="15" y="4"/>
                    <a:pt x="28" y="4"/>
                  </a:cubicBezTo>
                  <a:cubicBezTo>
                    <a:pt x="29" y="4"/>
                    <a:pt x="30" y="3"/>
                    <a:pt x="30" y="2"/>
                  </a:cubicBezTo>
                  <a:cubicBezTo>
                    <a:pt x="30" y="1"/>
                    <a:pt x="29"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73" name="Freeform 9"/>
          <p:cNvSpPr>
            <a:spLocks noEditPoints="1"/>
          </p:cNvSpPr>
          <p:nvPr/>
        </p:nvSpPr>
        <p:spPr bwMode="auto">
          <a:xfrm>
            <a:off x="16459652" y="7778657"/>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4" name="Group 73"/>
          <p:cNvGrpSpPr/>
          <p:nvPr/>
        </p:nvGrpSpPr>
        <p:grpSpPr>
          <a:xfrm>
            <a:off x="16963081" y="8155757"/>
            <a:ext cx="640287" cy="917486"/>
            <a:chOff x="3741341" y="1604128"/>
            <a:chExt cx="341313" cy="488950"/>
          </a:xfrm>
          <a:solidFill>
            <a:schemeClr val="accent3"/>
          </a:solidFill>
        </p:grpSpPr>
        <p:sp>
          <p:nvSpPr>
            <p:cNvPr id="75" name="Freeform 15"/>
            <p:cNvSpPr>
              <a:spLocks noEditPoints="1"/>
            </p:cNvSpPr>
            <p:nvPr/>
          </p:nvSpPr>
          <p:spPr bwMode="auto">
            <a:xfrm>
              <a:off x="3741341" y="1604128"/>
              <a:ext cx="341313" cy="48895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6" name="Freeform 16"/>
            <p:cNvSpPr>
              <a:spLocks/>
            </p:cNvSpPr>
            <p:nvPr/>
          </p:nvSpPr>
          <p:spPr bwMode="auto">
            <a:xfrm>
              <a:off x="3819128" y="1680328"/>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77" name="Freeform 6"/>
          <p:cNvSpPr>
            <a:spLocks noEditPoints="1"/>
          </p:cNvSpPr>
          <p:nvPr/>
        </p:nvSpPr>
        <p:spPr bwMode="auto">
          <a:xfrm>
            <a:off x="19829543" y="7757039"/>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8" name="Group 77"/>
          <p:cNvGrpSpPr/>
          <p:nvPr/>
        </p:nvGrpSpPr>
        <p:grpSpPr>
          <a:xfrm>
            <a:off x="20306210" y="8255666"/>
            <a:ext cx="760532" cy="717670"/>
            <a:chOff x="3498850" y="1541463"/>
            <a:chExt cx="504825" cy="476250"/>
          </a:xfrm>
          <a:solidFill>
            <a:schemeClr val="accent4"/>
          </a:solidFill>
        </p:grpSpPr>
        <p:sp>
          <p:nvSpPr>
            <p:cNvPr id="79" name="Oval 5"/>
            <p:cNvSpPr>
              <a:spLocks noChangeArrowheads="1"/>
            </p:cNvSpPr>
            <p:nvPr/>
          </p:nvSpPr>
          <p:spPr bwMode="auto">
            <a:xfrm>
              <a:off x="3743325" y="1801813"/>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0" name="Freeform 6"/>
            <p:cNvSpPr>
              <a:spLocks noEditPoints="1"/>
            </p:cNvSpPr>
            <p:nvPr/>
          </p:nvSpPr>
          <p:spPr bwMode="auto">
            <a:xfrm>
              <a:off x="3498850" y="1541463"/>
              <a:ext cx="504825"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81" name="Group 80"/>
          <p:cNvGrpSpPr/>
          <p:nvPr/>
        </p:nvGrpSpPr>
        <p:grpSpPr>
          <a:xfrm>
            <a:off x="12294717" y="9419212"/>
            <a:ext cx="3498107" cy="1970144"/>
            <a:chOff x="2858487" y="6612406"/>
            <a:chExt cx="3498107" cy="1970144"/>
          </a:xfrm>
        </p:grpSpPr>
        <p:sp>
          <p:nvSpPr>
            <p:cNvPr id="82"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statistical</a:t>
              </a:r>
              <a:endParaRPr lang="en-US" sz="2400" dirty="0">
                <a:latin typeface="Calibri Light"/>
                <a:ea typeface="Open Sans Light" panose="020B0306030504020204" pitchFamily="34" charset="0"/>
                <a:cs typeface="Calibri Light"/>
              </a:endParaRPr>
            </a:p>
          </p:txBody>
        </p:sp>
        <p:sp>
          <p:nvSpPr>
            <p:cNvPr id="83" name="TextBox 82"/>
            <p:cNvSpPr txBox="1"/>
            <p:nvPr/>
          </p:nvSpPr>
          <p:spPr>
            <a:xfrm>
              <a:off x="2996937" y="6612406"/>
              <a:ext cx="3248257"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Design</a:t>
              </a:r>
              <a:endParaRPr lang="en-US" sz="4200" b="1" dirty="0">
                <a:latin typeface="Lato Regular"/>
                <a:cs typeface="Lato Regular"/>
              </a:endParaRPr>
            </a:p>
          </p:txBody>
        </p:sp>
      </p:grpSp>
      <p:grpSp>
        <p:nvGrpSpPr>
          <p:cNvPr id="37" name="Group 36"/>
          <p:cNvGrpSpPr/>
          <p:nvPr/>
        </p:nvGrpSpPr>
        <p:grpSpPr>
          <a:xfrm>
            <a:off x="15572829" y="9432647"/>
            <a:ext cx="3498107" cy="1970144"/>
            <a:chOff x="2858487" y="6612406"/>
            <a:chExt cx="3498107" cy="1970144"/>
          </a:xfrm>
        </p:grpSpPr>
        <p:sp>
          <p:nvSpPr>
            <p:cNvPr id="38"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statistical</a:t>
              </a:r>
              <a:endParaRPr lang="en-US" sz="2400" dirty="0">
                <a:latin typeface="Calibri Light"/>
                <a:ea typeface="Open Sans Light" panose="020B0306030504020204" pitchFamily="34" charset="0"/>
                <a:cs typeface="Calibri Light"/>
              </a:endParaRPr>
            </a:p>
          </p:txBody>
        </p:sp>
        <p:sp>
          <p:nvSpPr>
            <p:cNvPr id="39" name="TextBox 38"/>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Idea</a:t>
              </a:r>
              <a:endParaRPr lang="en-US" sz="4200" b="1" dirty="0">
                <a:latin typeface="Lato Regular"/>
                <a:cs typeface="Lato Regular"/>
              </a:endParaRPr>
            </a:p>
          </p:txBody>
        </p:sp>
      </p:grpSp>
      <p:grpSp>
        <p:nvGrpSpPr>
          <p:cNvPr id="40" name="Group 39"/>
          <p:cNvGrpSpPr/>
          <p:nvPr/>
        </p:nvGrpSpPr>
        <p:grpSpPr>
          <a:xfrm>
            <a:off x="18925464" y="9412203"/>
            <a:ext cx="3498107" cy="1970144"/>
            <a:chOff x="2858487" y="6612406"/>
            <a:chExt cx="3498107" cy="1970144"/>
          </a:xfrm>
        </p:grpSpPr>
        <p:sp>
          <p:nvSpPr>
            <p:cNvPr id="42"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statistical</a:t>
              </a:r>
              <a:endParaRPr lang="en-US" sz="2400" dirty="0">
                <a:latin typeface="Calibri Light"/>
                <a:ea typeface="Open Sans Light" panose="020B0306030504020204" pitchFamily="34" charset="0"/>
                <a:cs typeface="Calibri Light"/>
              </a:endParaRPr>
            </a:p>
          </p:txBody>
        </p:sp>
        <p:sp>
          <p:nvSpPr>
            <p:cNvPr id="43" name="TextBox 42"/>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Plan</a:t>
              </a:r>
              <a:endParaRPr lang="en-US" sz="4200" b="1" dirty="0">
                <a:latin typeface="Lato Regular"/>
                <a:cs typeface="Lato Regular"/>
              </a:endParaRPr>
            </a:p>
          </p:txBody>
        </p:sp>
      </p:grpSp>
      <p:sp>
        <p:nvSpPr>
          <p:cNvPr id="44" name="Freeform 7"/>
          <p:cNvSpPr>
            <a:spLocks noEditPoints="1"/>
          </p:cNvSpPr>
          <p:nvPr/>
        </p:nvSpPr>
        <p:spPr bwMode="auto">
          <a:xfrm>
            <a:off x="9987367" y="7782602"/>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48" name="Group 47"/>
          <p:cNvGrpSpPr/>
          <p:nvPr/>
        </p:nvGrpSpPr>
        <p:grpSpPr>
          <a:xfrm>
            <a:off x="9046460" y="9404542"/>
            <a:ext cx="3498107" cy="1970144"/>
            <a:chOff x="2858487" y="6612406"/>
            <a:chExt cx="3498107" cy="1970144"/>
          </a:xfrm>
        </p:grpSpPr>
        <p:sp>
          <p:nvSpPr>
            <p:cNvPr id="49"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statistical</a:t>
              </a:r>
              <a:endParaRPr lang="en-US" sz="2400" dirty="0">
                <a:latin typeface="Calibri Light"/>
                <a:ea typeface="Open Sans Light" panose="020B0306030504020204" pitchFamily="34" charset="0"/>
                <a:cs typeface="Calibri Light"/>
              </a:endParaRPr>
            </a:p>
          </p:txBody>
        </p:sp>
        <p:sp>
          <p:nvSpPr>
            <p:cNvPr id="50" name="TextBox 49"/>
            <p:cNvSpPr txBox="1"/>
            <p:nvPr/>
          </p:nvSpPr>
          <p:spPr>
            <a:xfrm>
              <a:off x="2858487" y="6612406"/>
              <a:ext cx="3498107"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Advertising</a:t>
              </a:r>
              <a:endParaRPr lang="en-US" sz="4200" b="1" dirty="0">
                <a:latin typeface="Lato Regular"/>
                <a:cs typeface="Lato Regular"/>
              </a:endParaRPr>
            </a:p>
          </p:txBody>
        </p:sp>
      </p:grpSp>
      <p:sp>
        <p:nvSpPr>
          <p:cNvPr id="51" name="TextBox 50"/>
          <p:cNvSpPr txBox="1"/>
          <p:nvPr/>
        </p:nvSpPr>
        <p:spPr>
          <a:xfrm>
            <a:off x="10626557" y="3040858"/>
            <a:ext cx="11959485" cy="637061"/>
          </a:xfrm>
          <a:prstGeom prst="rect">
            <a:avLst/>
          </a:prstGeom>
          <a:noFill/>
        </p:spPr>
        <p:txBody>
          <a:bodyPr wrap="square" lIns="219419" tIns="109710" rIns="219419" bIns="109710" rtlCol="0">
            <a:spAutoFit/>
          </a:bodyPr>
          <a:lstStyle/>
          <a:p>
            <a:r>
              <a:rPr lang="en-US" sz="2700" dirty="0" smtClean="0">
                <a:solidFill>
                  <a:schemeClr val="bg1">
                    <a:lumMod val="95000"/>
                  </a:schemeClr>
                </a:solidFill>
                <a:latin typeface="Calibri Light"/>
                <a:ea typeface="Open Sans Light" panose="020B0306030504020204" pitchFamily="34" charset="0"/>
                <a:cs typeface="Calibri Light"/>
              </a:rPr>
              <a:t>Lorem Ipsum has two </a:t>
            </a:r>
            <a:r>
              <a:rPr lang="en-US" sz="2700" dirty="0">
                <a:solidFill>
                  <a:schemeClr val="bg1">
                    <a:lumMod val="95000"/>
                  </a:schemeClr>
                </a:solidFill>
                <a:latin typeface="Calibri Light"/>
                <a:ea typeface="Open Sans Light" panose="020B0306030504020204" pitchFamily="34" charset="0"/>
                <a:cs typeface="Calibri Light"/>
              </a:rPr>
              <a:t>main statistical methodologies are used in </a:t>
            </a:r>
            <a:r>
              <a:rPr lang="en-US" sz="2700" dirty="0" smtClean="0">
                <a:solidFill>
                  <a:schemeClr val="bg1">
                    <a:lumMod val="95000"/>
                  </a:schemeClr>
                </a:solidFill>
                <a:latin typeface="Calibri Light"/>
                <a:ea typeface="Open Sans Light" panose="020B0306030504020204" pitchFamily="34" charset="0"/>
                <a:cs typeface="Calibri Light"/>
              </a:rPr>
              <a:t>data.</a:t>
            </a:r>
            <a:endParaRPr lang="en-US" sz="2700" dirty="0">
              <a:solidFill>
                <a:schemeClr val="bg1">
                  <a:lumMod val="95000"/>
                </a:schemeClr>
              </a:solidFill>
              <a:latin typeface="Calibri Light"/>
              <a:ea typeface="Open Sans Light" panose="020B0306030504020204" pitchFamily="34" charset="0"/>
              <a:cs typeface="Calibri Light"/>
            </a:endParaRPr>
          </a:p>
        </p:txBody>
      </p:sp>
      <p:sp>
        <p:nvSpPr>
          <p:cNvPr id="60" name="Freeform 222"/>
          <p:cNvSpPr>
            <a:spLocks noEditPoints="1"/>
          </p:cNvSpPr>
          <p:nvPr/>
        </p:nvSpPr>
        <p:spPr bwMode="auto">
          <a:xfrm>
            <a:off x="10106232" y="3112548"/>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89" name="TextBox 88"/>
          <p:cNvSpPr txBox="1"/>
          <p:nvPr/>
        </p:nvSpPr>
        <p:spPr>
          <a:xfrm>
            <a:off x="10626557" y="3798370"/>
            <a:ext cx="11959485" cy="637061"/>
          </a:xfrm>
          <a:prstGeom prst="rect">
            <a:avLst/>
          </a:prstGeom>
          <a:noFill/>
        </p:spPr>
        <p:txBody>
          <a:bodyPr wrap="square" lIns="219419" tIns="109710" rIns="219419" bIns="109710" rtlCol="0">
            <a:spAutoFit/>
          </a:bodyPr>
          <a:lstStyle/>
          <a:p>
            <a:r>
              <a:rPr lang="en-US" sz="2700" dirty="0" smtClean="0">
                <a:solidFill>
                  <a:schemeClr val="bg1">
                    <a:lumMod val="95000"/>
                  </a:schemeClr>
                </a:solidFill>
                <a:latin typeface="Calibri Light"/>
                <a:ea typeface="Open Sans Light" panose="020B0306030504020204" pitchFamily="34" charset="0"/>
                <a:cs typeface="Calibri Light"/>
              </a:rPr>
              <a:t>Lorem Ipsum has two </a:t>
            </a:r>
            <a:r>
              <a:rPr lang="en-US" sz="2700" dirty="0">
                <a:solidFill>
                  <a:schemeClr val="bg1">
                    <a:lumMod val="95000"/>
                  </a:schemeClr>
                </a:solidFill>
                <a:latin typeface="Calibri Light"/>
                <a:ea typeface="Open Sans Light" panose="020B0306030504020204" pitchFamily="34" charset="0"/>
                <a:cs typeface="Calibri Light"/>
              </a:rPr>
              <a:t>main statistical methodologies are used in </a:t>
            </a:r>
            <a:r>
              <a:rPr lang="en-US" sz="2700" dirty="0" smtClean="0">
                <a:solidFill>
                  <a:schemeClr val="bg1">
                    <a:lumMod val="95000"/>
                  </a:schemeClr>
                </a:solidFill>
                <a:latin typeface="Calibri Light"/>
                <a:ea typeface="Open Sans Light" panose="020B0306030504020204" pitchFamily="34" charset="0"/>
                <a:cs typeface="Calibri Light"/>
              </a:rPr>
              <a:t>data.</a:t>
            </a:r>
            <a:endParaRPr lang="en-US" sz="2700" dirty="0">
              <a:solidFill>
                <a:schemeClr val="bg1">
                  <a:lumMod val="95000"/>
                </a:schemeClr>
              </a:solidFill>
              <a:latin typeface="Calibri Light"/>
              <a:ea typeface="Open Sans Light" panose="020B0306030504020204" pitchFamily="34" charset="0"/>
              <a:cs typeface="Calibri Light"/>
            </a:endParaRPr>
          </a:p>
        </p:txBody>
      </p:sp>
      <p:sp>
        <p:nvSpPr>
          <p:cNvPr id="94" name="Freeform 222"/>
          <p:cNvSpPr>
            <a:spLocks noEditPoints="1"/>
          </p:cNvSpPr>
          <p:nvPr/>
        </p:nvSpPr>
        <p:spPr bwMode="auto">
          <a:xfrm>
            <a:off x="10106232" y="3863084"/>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95" name="TextBox 94"/>
          <p:cNvSpPr txBox="1"/>
          <p:nvPr/>
        </p:nvSpPr>
        <p:spPr>
          <a:xfrm>
            <a:off x="10626557" y="4550701"/>
            <a:ext cx="11959485" cy="637061"/>
          </a:xfrm>
          <a:prstGeom prst="rect">
            <a:avLst/>
          </a:prstGeom>
          <a:noFill/>
        </p:spPr>
        <p:txBody>
          <a:bodyPr wrap="square" lIns="219419" tIns="109710" rIns="219419" bIns="109710" rtlCol="0">
            <a:spAutoFit/>
          </a:bodyPr>
          <a:lstStyle/>
          <a:p>
            <a:r>
              <a:rPr lang="en-US" sz="2700" dirty="0" smtClean="0">
                <a:solidFill>
                  <a:schemeClr val="bg1">
                    <a:lumMod val="95000"/>
                  </a:schemeClr>
                </a:solidFill>
                <a:latin typeface="Calibri Light"/>
                <a:ea typeface="Open Sans Light" panose="020B0306030504020204" pitchFamily="34" charset="0"/>
                <a:cs typeface="Calibri Light"/>
              </a:rPr>
              <a:t>Lorem Ipsum has two </a:t>
            </a:r>
            <a:r>
              <a:rPr lang="en-US" sz="2700" dirty="0">
                <a:solidFill>
                  <a:schemeClr val="bg1">
                    <a:lumMod val="95000"/>
                  </a:schemeClr>
                </a:solidFill>
                <a:latin typeface="Calibri Light"/>
                <a:ea typeface="Open Sans Light" panose="020B0306030504020204" pitchFamily="34" charset="0"/>
                <a:cs typeface="Calibri Light"/>
              </a:rPr>
              <a:t>main statistical methodologies are used in </a:t>
            </a:r>
            <a:r>
              <a:rPr lang="en-US" sz="2700" dirty="0" smtClean="0">
                <a:solidFill>
                  <a:schemeClr val="bg1">
                    <a:lumMod val="95000"/>
                  </a:schemeClr>
                </a:solidFill>
                <a:latin typeface="Calibri Light"/>
                <a:ea typeface="Open Sans Light" panose="020B0306030504020204" pitchFamily="34" charset="0"/>
                <a:cs typeface="Calibri Light"/>
              </a:rPr>
              <a:t>data.</a:t>
            </a:r>
            <a:endParaRPr lang="en-US" sz="2700" dirty="0">
              <a:solidFill>
                <a:schemeClr val="bg1">
                  <a:lumMod val="95000"/>
                </a:schemeClr>
              </a:solidFill>
              <a:latin typeface="Calibri Light"/>
              <a:ea typeface="Open Sans Light" panose="020B0306030504020204" pitchFamily="34" charset="0"/>
              <a:cs typeface="Calibri Light"/>
            </a:endParaRPr>
          </a:p>
        </p:txBody>
      </p:sp>
      <p:sp>
        <p:nvSpPr>
          <p:cNvPr id="97" name="TextBox 96"/>
          <p:cNvSpPr txBox="1"/>
          <p:nvPr/>
        </p:nvSpPr>
        <p:spPr>
          <a:xfrm>
            <a:off x="10626557" y="5285933"/>
            <a:ext cx="11959485" cy="637061"/>
          </a:xfrm>
          <a:prstGeom prst="rect">
            <a:avLst/>
          </a:prstGeom>
          <a:noFill/>
        </p:spPr>
        <p:txBody>
          <a:bodyPr wrap="square" lIns="219419" tIns="109710" rIns="219419" bIns="109710" rtlCol="0">
            <a:spAutoFit/>
          </a:bodyPr>
          <a:lstStyle/>
          <a:p>
            <a:r>
              <a:rPr lang="en-US" sz="2700" dirty="0" smtClean="0">
                <a:solidFill>
                  <a:schemeClr val="bg1">
                    <a:lumMod val="95000"/>
                  </a:schemeClr>
                </a:solidFill>
                <a:latin typeface="Calibri Light"/>
                <a:ea typeface="Open Sans Light" panose="020B0306030504020204" pitchFamily="34" charset="0"/>
                <a:cs typeface="Calibri Light"/>
              </a:rPr>
              <a:t>Lorem Ipsum has two </a:t>
            </a:r>
            <a:r>
              <a:rPr lang="en-US" sz="2700" dirty="0">
                <a:solidFill>
                  <a:schemeClr val="bg1">
                    <a:lumMod val="95000"/>
                  </a:schemeClr>
                </a:solidFill>
                <a:latin typeface="Calibri Light"/>
                <a:ea typeface="Open Sans Light" panose="020B0306030504020204" pitchFamily="34" charset="0"/>
                <a:cs typeface="Calibri Light"/>
              </a:rPr>
              <a:t>main statistical methodologies are used in </a:t>
            </a:r>
            <a:r>
              <a:rPr lang="en-US" sz="2700" dirty="0" smtClean="0">
                <a:solidFill>
                  <a:schemeClr val="bg1">
                    <a:lumMod val="95000"/>
                  </a:schemeClr>
                </a:solidFill>
                <a:latin typeface="Calibri Light"/>
                <a:ea typeface="Open Sans Light" panose="020B0306030504020204" pitchFamily="34" charset="0"/>
                <a:cs typeface="Calibri Light"/>
              </a:rPr>
              <a:t>data.</a:t>
            </a:r>
            <a:endParaRPr lang="en-US" sz="2700" dirty="0">
              <a:solidFill>
                <a:schemeClr val="bg1">
                  <a:lumMod val="95000"/>
                </a:schemeClr>
              </a:solidFill>
              <a:latin typeface="Calibri Light"/>
              <a:ea typeface="Open Sans Light" panose="020B0306030504020204" pitchFamily="34" charset="0"/>
              <a:cs typeface="Calibri Light"/>
            </a:endParaRPr>
          </a:p>
        </p:txBody>
      </p:sp>
      <p:sp>
        <p:nvSpPr>
          <p:cNvPr id="98" name="Freeform 222"/>
          <p:cNvSpPr>
            <a:spLocks noEditPoints="1"/>
          </p:cNvSpPr>
          <p:nvPr/>
        </p:nvSpPr>
        <p:spPr bwMode="auto">
          <a:xfrm>
            <a:off x="10106232" y="5350647"/>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99" name="Freeform 857"/>
          <p:cNvSpPr>
            <a:spLocks noEditPoints="1"/>
          </p:cNvSpPr>
          <p:nvPr/>
        </p:nvSpPr>
        <p:spPr bwMode="auto">
          <a:xfrm>
            <a:off x="10103636" y="4627507"/>
            <a:ext cx="521208" cy="521208"/>
          </a:xfrm>
          <a:custGeom>
            <a:avLst/>
            <a:gdLst>
              <a:gd name="T0" fmla="*/ 215 w 430"/>
              <a:gd name="T1" fmla="*/ 0 h 430"/>
              <a:gd name="T2" fmla="*/ 0 w 430"/>
              <a:gd name="T3" fmla="*/ 215 h 430"/>
              <a:gd name="T4" fmla="*/ 215 w 430"/>
              <a:gd name="T5" fmla="*/ 430 h 430"/>
              <a:gd name="T6" fmla="*/ 430 w 430"/>
              <a:gd name="T7" fmla="*/ 215 h 430"/>
              <a:gd name="T8" fmla="*/ 215 w 430"/>
              <a:gd name="T9" fmla="*/ 0 h 430"/>
              <a:gd name="T10" fmla="*/ 259 w 430"/>
              <a:gd name="T11" fmla="*/ 215 h 430"/>
              <a:gd name="T12" fmla="*/ 338 w 430"/>
              <a:gd name="T13" fmla="*/ 293 h 430"/>
              <a:gd name="T14" fmla="*/ 293 w 430"/>
              <a:gd name="T15" fmla="*/ 338 h 430"/>
              <a:gd name="T16" fmla="*/ 215 w 430"/>
              <a:gd name="T17" fmla="*/ 259 h 430"/>
              <a:gd name="T18" fmla="*/ 137 w 430"/>
              <a:gd name="T19" fmla="*/ 338 h 430"/>
              <a:gd name="T20" fmla="*/ 92 w 430"/>
              <a:gd name="T21" fmla="*/ 293 h 430"/>
              <a:gd name="T22" fmla="*/ 171 w 430"/>
              <a:gd name="T23" fmla="*/ 215 h 430"/>
              <a:gd name="T24" fmla="*/ 92 w 430"/>
              <a:gd name="T25" fmla="*/ 137 h 430"/>
              <a:gd name="T26" fmla="*/ 137 w 430"/>
              <a:gd name="T27" fmla="*/ 92 h 430"/>
              <a:gd name="T28" fmla="*/ 215 w 430"/>
              <a:gd name="T29" fmla="*/ 171 h 430"/>
              <a:gd name="T30" fmla="*/ 293 w 430"/>
              <a:gd name="T31" fmla="*/ 92 h 430"/>
              <a:gd name="T32" fmla="*/ 338 w 430"/>
              <a:gd name="T33" fmla="*/ 137 h 430"/>
              <a:gd name="T34" fmla="*/ 259 w 430"/>
              <a:gd name="T35" fmla="*/ 215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0" h="430">
                <a:moveTo>
                  <a:pt x="215" y="0"/>
                </a:moveTo>
                <a:cubicBezTo>
                  <a:pt x="96" y="0"/>
                  <a:pt x="0" y="96"/>
                  <a:pt x="0" y="215"/>
                </a:cubicBezTo>
                <a:cubicBezTo>
                  <a:pt x="0" y="334"/>
                  <a:pt x="96" y="430"/>
                  <a:pt x="215" y="430"/>
                </a:cubicBezTo>
                <a:cubicBezTo>
                  <a:pt x="334" y="430"/>
                  <a:pt x="430" y="334"/>
                  <a:pt x="430" y="215"/>
                </a:cubicBezTo>
                <a:cubicBezTo>
                  <a:pt x="430" y="96"/>
                  <a:pt x="334" y="0"/>
                  <a:pt x="215" y="0"/>
                </a:cubicBezTo>
                <a:close/>
                <a:moveTo>
                  <a:pt x="259" y="215"/>
                </a:moveTo>
                <a:cubicBezTo>
                  <a:pt x="338" y="293"/>
                  <a:pt x="338" y="293"/>
                  <a:pt x="338" y="293"/>
                </a:cubicBezTo>
                <a:cubicBezTo>
                  <a:pt x="293" y="338"/>
                  <a:pt x="293" y="338"/>
                  <a:pt x="293" y="338"/>
                </a:cubicBezTo>
                <a:cubicBezTo>
                  <a:pt x="215" y="259"/>
                  <a:pt x="215" y="259"/>
                  <a:pt x="215" y="259"/>
                </a:cubicBezTo>
                <a:cubicBezTo>
                  <a:pt x="137" y="338"/>
                  <a:pt x="137" y="338"/>
                  <a:pt x="137" y="338"/>
                </a:cubicBezTo>
                <a:cubicBezTo>
                  <a:pt x="92" y="293"/>
                  <a:pt x="92" y="293"/>
                  <a:pt x="92" y="293"/>
                </a:cubicBezTo>
                <a:cubicBezTo>
                  <a:pt x="171" y="215"/>
                  <a:pt x="171" y="215"/>
                  <a:pt x="171" y="215"/>
                </a:cubicBezTo>
                <a:cubicBezTo>
                  <a:pt x="92" y="137"/>
                  <a:pt x="92" y="137"/>
                  <a:pt x="92" y="137"/>
                </a:cubicBezTo>
                <a:cubicBezTo>
                  <a:pt x="137" y="92"/>
                  <a:pt x="137" y="92"/>
                  <a:pt x="137" y="92"/>
                </a:cubicBezTo>
                <a:cubicBezTo>
                  <a:pt x="215" y="171"/>
                  <a:pt x="215" y="171"/>
                  <a:pt x="215" y="171"/>
                </a:cubicBezTo>
                <a:cubicBezTo>
                  <a:pt x="293" y="92"/>
                  <a:pt x="293" y="92"/>
                  <a:pt x="293" y="92"/>
                </a:cubicBezTo>
                <a:cubicBezTo>
                  <a:pt x="338" y="137"/>
                  <a:pt x="338" y="137"/>
                  <a:pt x="338" y="137"/>
                </a:cubicBezTo>
                <a:cubicBezTo>
                  <a:pt x="259" y="215"/>
                  <a:pt x="259" y="215"/>
                  <a:pt x="259" y="21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latin typeface="Calibri Light"/>
            </a:endParaRPr>
          </a:p>
        </p:txBody>
      </p:sp>
      <p:sp>
        <p:nvSpPr>
          <p:cNvPr id="101" name="TextBox 100"/>
          <p:cNvSpPr txBox="1"/>
          <p:nvPr/>
        </p:nvSpPr>
        <p:spPr>
          <a:xfrm>
            <a:off x="9986028" y="1285089"/>
            <a:ext cx="6907084" cy="1446532"/>
          </a:xfrm>
          <a:prstGeom prst="rect">
            <a:avLst/>
          </a:prstGeom>
          <a:noFill/>
        </p:spPr>
        <p:txBody>
          <a:bodyPr wrap="none" lIns="91422" tIns="45711" rIns="91422" bIns="45711" rtlCol="0">
            <a:spAutoFit/>
          </a:bodyPr>
          <a:lstStyle/>
          <a:p>
            <a:pPr algn="ctr"/>
            <a:r>
              <a:rPr lang="id-ID" sz="8800" b="1" dirty="0" smtClean="0">
                <a:solidFill>
                  <a:schemeClr val="bg1"/>
                </a:solidFill>
                <a:latin typeface="Lato Regular"/>
                <a:cs typeface="Lato Regular"/>
              </a:rPr>
              <a:t>App Features</a:t>
            </a:r>
          </a:p>
        </p:txBody>
      </p:sp>
      <p:pic>
        <p:nvPicPr>
          <p:cNvPr id="68" name="Picture 6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91866" y="727293"/>
            <a:ext cx="5607363" cy="11937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 name="AutoShape 19"/>
          <p:cNvSpPr>
            <a:spLocks/>
          </p:cNvSpPr>
          <p:nvPr/>
        </p:nvSpPr>
        <p:spPr bwMode="auto">
          <a:xfrm>
            <a:off x="10468884" y="8214708"/>
            <a:ext cx="758431" cy="758628"/>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accent5"/>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2208271855"/>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ppt_x"/>
                                          </p:val>
                                        </p:tav>
                                        <p:tav tm="100000">
                                          <p:val>
                                            <p:strVal val="#ppt_x"/>
                                          </p:val>
                                        </p:tav>
                                      </p:tavLst>
                                    </p:anim>
                                    <p:anim calcmode="lin" valueType="num">
                                      <p:cBhvr additive="base">
                                        <p:cTn id="8" dur="500" fill="hold"/>
                                        <p:tgtEl>
                                          <p:spTgt spid="6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101"/>
                                        </p:tgtEl>
                                        <p:attrNameLst>
                                          <p:attrName>style.visibility</p:attrName>
                                        </p:attrNameLst>
                                      </p:cBhvr>
                                      <p:to>
                                        <p:strVal val="visible"/>
                                      </p:to>
                                    </p:set>
                                    <p:anim calcmode="lin" valueType="num">
                                      <p:cBhvr additive="base">
                                        <p:cTn id="12" dur="500"/>
                                        <p:tgtEl>
                                          <p:spTgt spid="101"/>
                                        </p:tgtEl>
                                        <p:attrNameLst>
                                          <p:attrName>ppt_x</p:attrName>
                                        </p:attrNameLst>
                                      </p:cBhvr>
                                      <p:tavLst>
                                        <p:tav tm="0">
                                          <p:val>
                                            <p:strVal val="#ppt_x-#ppt_w*1.125000"/>
                                          </p:val>
                                        </p:tav>
                                        <p:tav tm="100000">
                                          <p:val>
                                            <p:strVal val="#ppt_x"/>
                                          </p:val>
                                        </p:tav>
                                      </p:tavLst>
                                    </p:anim>
                                    <p:animEffect transition="in" filter="wipe(right)">
                                      <p:cBhvr>
                                        <p:cTn id="13" dur="500"/>
                                        <p:tgtEl>
                                          <p:spTgt spid="101"/>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60"/>
                                        </p:tgtEl>
                                        <p:attrNameLst>
                                          <p:attrName>style.visibility</p:attrName>
                                        </p:attrNameLst>
                                      </p:cBhvr>
                                      <p:to>
                                        <p:strVal val="visible"/>
                                      </p:to>
                                    </p:set>
                                    <p:anim calcmode="lin" valueType="num">
                                      <p:cBhvr additive="base">
                                        <p:cTn id="17" dur="500"/>
                                        <p:tgtEl>
                                          <p:spTgt spid="60"/>
                                        </p:tgtEl>
                                        <p:attrNameLst>
                                          <p:attrName>ppt_x</p:attrName>
                                        </p:attrNameLst>
                                      </p:cBhvr>
                                      <p:tavLst>
                                        <p:tav tm="0">
                                          <p:val>
                                            <p:strVal val="#ppt_x-#ppt_w*1.125000"/>
                                          </p:val>
                                        </p:tav>
                                        <p:tav tm="100000">
                                          <p:val>
                                            <p:strVal val="#ppt_x"/>
                                          </p:val>
                                        </p:tav>
                                      </p:tavLst>
                                    </p:anim>
                                    <p:animEffect transition="in" filter="wipe(right)">
                                      <p:cBhvr>
                                        <p:cTn id="18" dur="500"/>
                                        <p:tgtEl>
                                          <p:spTgt spid="60"/>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wipe(left)">
                                      <p:cBhvr>
                                        <p:cTn id="22" dur="500"/>
                                        <p:tgtEl>
                                          <p:spTgt spid="51"/>
                                        </p:tgtEl>
                                      </p:cBhvr>
                                    </p:animEffect>
                                  </p:childTnLst>
                                </p:cTn>
                              </p:par>
                            </p:childTnLst>
                          </p:cTn>
                        </p:par>
                        <p:par>
                          <p:cTn id="23" fill="hold">
                            <p:stCondLst>
                              <p:cond delay="2000"/>
                            </p:stCondLst>
                            <p:childTnLst>
                              <p:par>
                                <p:cTn id="24" presetID="12" presetClass="entr" presetSubtype="8" fill="hold" grpId="0" nodeType="afterEffect">
                                  <p:stCondLst>
                                    <p:cond delay="0"/>
                                  </p:stCondLst>
                                  <p:childTnLst>
                                    <p:set>
                                      <p:cBhvr>
                                        <p:cTn id="25" dur="1" fill="hold">
                                          <p:stCondLst>
                                            <p:cond delay="0"/>
                                          </p:stCondLst>
                                        </p:cTn>
                                        <p:tgtEl>
                                          <p:spTgt spid="94"/>
                                        </p:tgtEl>
                                        <p:attrNameLst>
                                          <p:attrName>style.visibility</p:attrName>
                                        </p:attrNameLst>
                                      </p:cBhvr>
                                      <p:to>
                                        <p:strVal val="visible"/>
                                      </p:to>
                                    </p:set>
                                    <p:anim calcmode="lin" valueType="num">
                                      <p:cBhvr additive="base">
                                        <p:cTn id="26" dur="500"/>
                                        <p:tgtEl>
                                          <p:spTgt spid="94"/>
                                        </p:tgtEl>
                                        <p:attrNameLst>
                                          <p:attrName>ppt_x</p:attrName>
                                        </p:attrNameLst>
                                      </p:cBhvr>
                                      <p:tavLst>
                                        <p:tav tm="0">
                                          <p:val>
                                            <p:strVal val="#ppt_x-#ppt_w*1.125000"/>
                                          </p:val>
                                        </p:tav>
                                        <p:tav tm="100000">
                                          <p:val>
                                            <p:strVal val="#ppt_x"/>
                                          </p:val>
                                        </p:tav>
                                      </p:tavLst>
                                    </p:anim>
                                    <p:animEffect transition="in" filter="wipe(right)">
                                      <p:cBhvr>
                                        <p:cTn id="27" dur="500"/>
                                        <p:tgtEl>
                                          <p:spTgt spid="94"/>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89"/>
                                        </p:tgtEl>
                                        <p:attrNameLst>
                                          <p:attrName>style.visibility</p:attrName>
                                        </p:attrNameLst>
                                      </p:cBhvr>
                                      <p:to>
                                        <p:strVal val="visible"/>
                                      </p:to>
                                    </p:set>
                                    <p:animEffect transition="in" filter="wipe(left)">
                                      <p:cBhvr>
                                        <p:cTn id="31" dur="500"/>
                                        <p:tgtEl>
                                          <p:spTgt spid="89"/>
                                        </p:tgtEl>
                                      </p:cBhvr>
                                    </p:animEffect>
                                  </p:childTnLst>
                                </p:cTn>
                              </p:par>
                            </p:childTnLst>
                          </p:cTn>
                        </p:par>
                        <p:par>
                          <p:cTn id="32" fill="hold">
                            <p:stCondLst>
                              <p:cond delay="3000"/>
                            </p:stCondLst>
                            <p:childTnLst>
                              <p:par>
                                <p:cTn id="33" presetID="12" presetClass="entr" presetSubtype="8" fill="hold" grpId="0" nodeType="afterEffect">
                                  <p:stCondLst>
                                    <p:cond delay="0"/>
                                  </p:stCondLst>
                                  <p:childTnLst>
                                    <p:set>
                                      <p:cBhvr>
                                        <p:cTn id="34" dur="1" fill="hold">
                                          <p:stCondLst>
                                            <p:cond delay="0"/>
                                          </p:stCondLst>
                                        </p:cTn>
                                        <p:tgtEl>
                                          <p:spTgt spid="99"/>
                                        </p:tgtEl>
                                        <p:attrNameLst>
                                          <p:attrName>style.visibility</p:attrName>
                                        </p:attrNameLst>
                                      </p:cBhvr>
                                      <p:to>
                                        <p:strVal val="visible"/>
                                      </p:to>
                                    </p:set>
                                    <p:anim calcmode="lin" valueType="num">
                                      <p:cBhvr additive="base">
                                        <p:cTn id="35" dur="500"/>
                                        <p:tgtEl>
                                          <p:spTgt spid="99"/>
                                        </p:tgtEl>
                                        <p:attrNameLst>
                                          <p:attrName>ppt_x</p:attrName>
                                        </p:attrNameLst>
                                      </p:cBhvr>
                                      <p:tavLst>
                                        <p:tav tm="0">
                                          <p:val>
                                            <p:strVal val="#ppt_x-#ppt_w*1.125000"/>
                                          </p:val>
                                        </p:tav>
                                        <p:tav tm="100000">
                                          <p:val>
                                            <p:strVal val="#ppt_x"/>
                                          </p:val>
                                        </p:tav>
                                      </p:tavLst>
                                    </p:anim>
                                    <p:animEffect transition="in" filter="wipe(right)">
                                      <p:cBhvr>
                                        <p:cTn id="36" dur="500"/>
                                        <p:tgtEl>
                                          <p:spTgt spid="99"/>
                                        </p:tgtEl>
                                      </p:cBhvr>
                                    </p:animEffect>
                                  </p:childTnLst>
                                </p:cTn>
                              </p:par>
                            </p:childTnLst>
                          </p:cTn>
                        </p:par>
                        <p:par>
                          <p:cTn id="37" fill="hold">
                            <p:stCondLst>
                              <p:cond delay="3500"/>
                            </p:stCondLst>
                            <p:childTnLst>
                              <p:par>
                                <p:cTn id="38" presetID="22" presetClass="entr" presetSubtype="8" fill="hold" grpId="0" nodeType="afterEffect">
                                  <p:stCondLst>
                                    <p:cond delay="0"/>
                                  </p:stCondLst>
                                  <p:childTnLst>
                                    <p:set>
                                      <p:cBhvr>
                                        <p:cTn id="39" dur="1" fill="hold">
                                          <p:stCondLst>
                                            <p:cond delay="0"/>
                                          </p:stCondLst>
                                        </p:cTn>
                                        <p:tgtEl>
                                          <p:spTgt spid="95"/>
                                        </p:tgtEl>
                                        <p:attrNameLst>
                                          <p:attrName>style.visibility</p:attrName>
                                        </p:attrNameLst>
                                      </p:cBhvr>
                                      <p:to>
                                        <p:strVal val="visible"/>
                                      </p:to>
                                    </p:set>
                                    <p:animEffect transition="in" filter="wipe(left)">
                                      <p:cBhvr>
                                        <p:cTn id="40" dur="500"/>
                                        <p:tgtEl>
                                          <p:spTgt spid="95"/>
                                        </p:tgtEl>
                                      </p:cBhvr>
                                    </p:animEffect>
                                  </p:childTnLst>
                                </p:cTn>
                              </p:par>
                            </p:childTnLst>
                          </p:cTn>
                        </p:par>
                        <p:par>
                          <p:cTn id="41" fill="hold">
                            <p:stCondLst>
                              <p:cond delay="4000"/>
                            </p:stCondLst>
                            <p:childTnLst>
                              <p:par>
                                <p:cTn id="42" presetID="12" presetClass="entr" presetSubtype="8" fill="hold" grpId="0" nodeType="afterEffect">
                                  <p:stCondLst>
                                    <p:cond delay="0"/>
                                  </p:stCondLst>
                                  <p:childTnLst>
                                    <p:set>
                                      <p:cBhvr>
                                        <p:cTn id="43" dur="1" fill="hold">
                                          <p:stCondLst>
                                            <p:cond delay="0"/>
                                          </p:stCondLst>
                                        </p:cTn>
                                        <p:tgtEl>
                                          <p:spTgt spid="98"/>
                                        </p:tgtEl>
                                        <p:attrNameLst>
                                          <p:attrName>style.visibility</p:attrName>
                                        </p:attrNameLst>
                                      </p:cBhvr>
                                      <p:to>
                                        <p:strVal val="visible"/>
                                      </p:to>
                                    </p:set>
                                    <p:anim calcmode="lin" valueType="num">
                                      <p:cBhvr additive="base">
                                        <p:cTn id="44" dur="500"/>
                                        <p:tgtEl>
                                          <p:spTgt spid="98"/>
                                        </p:tgtEl>
                                        <p:attrNameLst>
                                          <p:attrName>ppt_x</p:attrName>
                                        </p:attrNameLst>
                                      </p:cBhvr>
                                      <p:tavLst>
                                        <p:tav tm="0">
                                          <p:val>
                                            <p:strVal val="#ppt_x-#ppt_w*1.125000"/>
                                          </p:val>
                                        </p:tav>
                                        <p:tav tm="100000">
                                          <p:val>
                                            <p:strVal val="#ppt_x"/>
                                          </p:val>
                                        </p:tav>
                                      </p:tavLst>
                                    </p:anim>
                                    <p:animEffect transition="in" filter="wipe(right)">
                                      <p:cBhvr>
                                        <p:cTn id="45" dur="500"/>
                                        <p:tgtEl>
                                          <p:spTgt spid="98"/>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97"/>
                                        </p:tgtEl>
                                        <p:attrNameLst>
                                          <p:attrName>style.visibility</p:attrName>
                                        </p:attrNameLst>
                                      </p:cBhvr>
                                      <p:to>
                                        <p:strVal val="visible"/>
                                      </p:to>
                                    </p:set>
                                    <p:animEffect transition="in" filter="wipe(left)">
                                      <p:cBhvr>
                                        <p:cTn id="49" dur="500"/>
                                        <p:tgtEl>
                                          <p:spTgt spid="97"/>
                                        </p:tgtEl>
                                      </p:cBhvr>
                                    </p:animEffect>
                                  </p:childTnLst>
                                </p:cTn>
                              </p:par>
                            </p:childTnLst>
                          </p:cTn>
                        </p:par>
                        <p:par>
                          <p:cTn id="50" fill="hold">
                            <p:stCondLst>
                              <p:cond delay="5000"/>
                            </p:stCondLst>
                            <p:childTnLst>
                              <p:par>
                                <p:cTn id="51" presetID="10" presetClass="entr" presetSubtype="0" fill="hold" grpId="0" nodeType="afterEffect">
                                  <p:stCondLst>
                                    <p:cond delay="0"/>
                                  </p:stCondLst>
                                  <p:childTnLst>
                                    <p:set>
                                      <p:cBhvr>
                                        <p:cTn id="52" dur="1" fill="hold">
                                          <p:stCondLst>
                                            <p:cond delay="0"/>
                                          </p:stCondLst>
                                        </p:cTn>
                                        <p:tgtEl>
                                          <p:spTgt spid="104"/>
                                        </p:tgtEl>
                                        <p:attrNameLst>
                                          <p:attrName>style.visibility</p:attrName>
                                        </p:attrNameLst>
                                      </p:cBhvr>
                                      <p:to>
                                        <p:strVal val="visible"/>
                                      </p:to>
                                    </p:set>
                                    <p:animEffect transition="in" filter="fade">
                                      <p:cBhvr>
                                        <p:cTn id="53" dur="500"/>
                                        <p:tgtEl>
                                          <p:spTgt spid="10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4"/>
                                        </p:tgtEl>
                                        <p:attrNameLst>
                                          <p:attrName>style.visibility</p:attrName>
                                        </p:attrNameLst>
                                      </p:cBhvr>
                                      <p:to>
                                        <p:strVal val="visible"/>
                                      </p:to>
                                    </p:set>
                                    <p:animEffect transition="in" filter="fade">
                                      <p:cBhvr>
                                        <p:cTn id="56" dur="500"/>
                                        <p:tgtEl>
                                          <p:spTgt spid="44"/>
                                        </p:tgtEl>
                                      </p:cBhvr>
                                    </p:animEffect>
                                  </p:childTnLst>
                                </p:cTn>
                              </p:par>
                              <p:par>
                                <p:cTn id="57" presetID="10" presetClass="entr" presetSubtype="0" fill="hold" nodeType="withEffect">
                                  <p:stCondLst>
                                    <p:cond delay="0"/>
                                  </p:stCondLst>
                                  <p:childTnLst>
                                    <p:set>
                                      <p:cBhvr>
                                        <p:cTn id="58" dur="1" fill="hold">
                                          <p:stCondLst>
                                            <p:cond delay="0"/>
                                          </p:stCondLst>
                                        </p:cTn>
                                        <p:tgtEl>
                                          <p:spTgt spid="48"/>
                                        </p:tgtEl>
                                        <p:attrNameLst>
                                          <p:attrName>style.visibility</p:attrName>
                                        </p:attrNameLst>
                                      </p:cBhvr>
                                      <p:to>
                                        <p:strVal val="visible"/>
                                      </p:to>
                                    </p:set>
                                    <p:animEffect transition="in" filter="fade">
                                      <p:cBhvr>
                                        <p:cTn id="59" dur="500"/>
                                        <p:tgtEl>
                                          <p:spTgt spid="4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par>
                                <p:cTn id="63" presetID="10" presetClass="entr" presetSubtype="0" fill="hold" nodeType="withEffect">
                                  <p:stCondLst>
                                    <p:cond delay="0"/>
                                  </p:stCondLst>
                                  <p:childTnLst>
                                    <p:set>
                                      <p:cBhvr>
                                        <p:cTn id="64" dur="1" fill="hold">
                                          <p:stCondLst>
                                            <p:cond delay="0"/>
                                          </p:stCondLst>
                                        </p:cTn>
                                        <p:tgtEl>
                                          <p:spTgt spid="70"/>
                                        </p:tgtEl>
                                        <p:attrNameLst>
                                          <p:attrName>style.visibility</p:attrName>
                                        </p:attrNameLst>
                                      </p:cBhvr>
                                      <p:to>
                                        <p:strVal val="visible"/>
                                      </p:to>
                                    </p:set>
                                    <p:animEffect transition="in" filter="fade">
                                      <p:cBhvr>
                                        <p:cTn id="65" dur="500"/>
                                        <p:tgtEl>
                                          <p:spTgt spid="70"/>
                                        </p:tgtEl>
                                      </p:cBhvr>
                                    </p:animEffect>
                                  </p:childTnLst>
                                </p:cTn>
                              </p:par>
                              <p:par>
                                <p:cTn id="66" presetID="10" presetClass="entr" presetSubtype="0" fill="hold" nodeType="withEffect">
                                  <p:stCondLst>
                                    <p:cond delay="0"/>
                                  </p:stCondLst>
                                  <p:childTnLst>
                                    <p:set>
                                      <p:cBhvr>
                                        <p:cTn id="67" dur="1" fill="hold">
                                          <p:stCondLst>
                                            <p:cond delay="0"/>
                                          </p:stCondLst>
                                        </p:cTn>
                                        <p:tgtEl>
                                          <p:spTgt spid="81"/>
                                        </p:tgtEl>
                                        <p:attrNameLst>
                                          <p:attrName>style.visibility</p:attrName>
                                        </p:attrNameLst>
                                      </p:cBhvr>
                                      <p:to>
                                        <p:strVal val="visible"/>
                                      </p:to>
                                    </p:set>
                                    <p:animEffect transition="in" filter="fade">
                                      <p:cBhvr>
                                        <p:cTn id="68" dur="500"/>
                                        <p:tgtEl>
                                          <p:spTgt spid="81"/>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73"/>
                                        </p:tgtEl>
                                        <p:attrNameLst>
                                          <p:attrName>style.visibility</p:attrName>
                                        </p:attrNameLst>
                                      </p:cBhvr>
                                      <p:to>
                                        <p:strVal val="visible"/>
                                      </p:to>
                                    </p:set>
                                    <p:animEffect transition="in" filter="fade">
                                      <p:cBhvr>
                                        <p:cTn id="71" dur="500"/>
                                        <p:tgtEl>
                                          <p:spTgt spid="73"/>
                                        </p:tgtEl>
                                      </p:cBhvr>
                                    </p:animEffect>
                                  </p:childTnLst>
                                </p:cTn>
                              </p:par>
                              <p:par>
                                <p:cTn id="72" presetID="10" presetClass="entr" presetSubtype="0" fill="hold" nodeType="withEffect">
                                  <p:stCondLst>
                                    <p:cond delay="0"/>
                                  </p:stCondLst>
                                  <p:childTnLst>
                                    <p:set>
                                      <p:cBhvr>
                                        <p:cTn id="73" dur="1" fill="hold">
                                          <p:stCondLst>
                                            <p:cond delay="0"/>
                                          </p:stCondLst>
                                        </p:cTn>
                                        <p:tgtEl>
                                          <p:spTgt spid="74"/>
                                        </p:tgtEl>
                                        <p:attrNameLst>
                                          <p:attrName>style.visibility</p:attrName>
                                        </p:attrNameLst>
                                      </p:cBhvr>
                                      <p:to>
                                        <p:strVal val="visible"/>
                                      </p:to>
                                    </p:set>
                                    <p:animEffect transition="in" filter="fade">
                                      <p:cBhvr>
                                        <p:cTn id="74" dur="500"/>
                                        <p:tgtEl>
                                          <p:spTgt spid="74"/>
                                        </p:tgtEl>
                                      </p:cBhvr>
                                    </p:animEffect>
                                  </p:childTnLst>
                                </p:cTn>
                              </p:par>
                              <p:par>
                                <p:cTn id="75" presetID="10" presetClass="entr" presetSubtype="0" fill="hold" nodeType="with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fade">
                                      <p:cBhvr>
                                        <p:cTn id="77" dur="500"/>
                                        <p:tgtEl>
                                          <p:spTgt spid="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77"/>
                                        </p:tgtEl>
                                        <p:attrNameLst>
                                          <p:attrName>style.visibility</p:attrName>
                                        </p:attrNameLst>
                                      </p:cBhvr>
                                      <p:to>
                                        <p:strVal val="visible"/>
                                      </p:to>
                                    </p:set>
                                    <p:animEffect transition="in" filter="fade">
                                      <p:cBhvr>
                                        <p:cTn id="80" dur="500"/>
                                        <p:tgtEl>
                                          <p:spTgt spid="77"/>
                                        </p:tgtEl>
                                      </p:cBhvr>
                                    </p:animEffect>
                                  </p:childTnLst>
                                </p:cTn>
                              </p:par>
                              <p:par>
                                <p:cTn id="81" presetID="10" presetClass="entr" presetSubtype="0" fill="hold" nodeType="withEffect">
                                  <p:stCondLst>
                                    <p:cond delay="0"/>
                                  </p:stCondLst>
                                  <p:childTnLst>
                                    <p:set>
                                      <p:cBhvr>
                                        <p:cTn id="82" dur="1" fill="hold">
                                          <p:stCondLst>
                                            <p:cond delay="0"/>
                                          </p:stCondLst>
                                        </p:cTn>
                                        <p:tgtEl>
                                          <p:spTgt spid="78"/>
                                        </p:tgtEl>
                                        <p:attrNameLst>
                                          <p:attrName>style.visibility</p:attrName>
                                        </p:attrNameLst>
                                      </p:cBhvr>
                                      <p:to>
                                        <p:strVal val="visible"/>
                                      </p:to>
                                    </p:set>
                                    <p:animEffect transition="in" filter="fade">
                                      <p:cBhvr>
                                        <p:cTn id="83" dur="500"/>
                                        <p:tgtEl>
                                          <p:spTgt spid="78"/>
                                        </p:tgtEl>
                                      </p:cBhvr>
                                    </p:animEffect>
                                  </p:childTnLst>
                                </p:cTn>
                              </p:par>
                              <p:par>
                                <p:cTn id="84" presetID="10" presetClass="entr" presetSubtype="0" fill="hold" nodeType="withEffect">
                                  <p:stCondLst>
                                    <p:cond delay="0"/>
                                  </p:stCondLst>
                                  <p:childTnLst>
                                    <p:set>
                                      <p:cBhvr>
                                        <p:cTn id="85" dur="1" fill="hold">
                                          <p:stCondLst>
                                            <p:cond delay="0"/>
                                          </p:stCondLst>
                                        </p:cTn>
                                        <p:tgtEl>
                                          <p:spTgt spid="40"/>
                                        </p:tgtEl>
                                        <p:attrNameLst>
                                          <p:attrName>style.visibility</p:attrName>
                                        </p:attrNameLst>
                                      </p:cBhvr>
                                      <p:to>
                                        <p:strVal val="visible"/>
                                      </p:to>
                                    </p:set>
                                    <p:animEffect transition="in" filter="fade">
                                      <p:cBhvr>
                                        <p:cTn id="86"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3" grpId="0" animBg="1"/>
      <p:bldP spid="77" grpId="0" animBg="1"/>
      <p:bldP spid="44" grpId="0" animBg="1"/>
      <p:bldP spid="51" grpId="0"/>
      <p:bldP spid="60" grpId="0" animBg="1"/>
      <p:bldP spid="89" grpId="0"/>
      <p:bldP spid="94" grpId="0" animBg="1"/>
      <p:bldP spid="95" grpId="0"/>
      <p:bldP spid="97" grpId="0"/>
      <p:bldP spid="98" grpId="0" animBg="1"/>
      <p:bldP spid="99" grpId="0" animBg="1"/>
      <p:bldP spid="101" grpId="0"/>
      <p:bldP spid="104"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Picture 58"/>
          <p:cNvPicPr>
            <a:picLocks noChangeAspect="1"/>
          </p:cNvPicPr>
          <p:nvPr/>
        </p:nvPicPr>
        <p:blipFill>
          <a:blip r:embed="rId2"/>
          <a:stretch>
            <a:fillRect/>
          </a:stretch>
        </p:blipFill>
        <p:spPr>
          <a:xfrm>
            <a:off x="7559143" y="4549463"/>
            <a:ext cx="2831133" cy="6027947"/>
          </a:xfrm>
          <a:prstGeom prst="rect">
            <a:avLst/>
          </a:prstGeom>
        </p:spPr>
      </p:pic>
      <p:pic>
        <p:nvPicPr>
          <p:cNvPr id="60" name="Picture 59"/>
          <p:cNvPicPr>
            <a:picLocks noChangeAspect="1"/>
          </p:cNvPicPr>
          <p:nvPr/>
        </p:nvPicPr>
        <p:blipFill>
          <a:blip r:embed="rId2"/>
          <a:stretch>
            <a:fillRect/>
          </a:stretch>
        </p:blipFill>
        <p:spPr>
          <a:xfrm>
            <a:off x="3225800" y="4549463"/>
            <a:ext cx="2831133" cy="6027947"/>
          </a:xfrm>
          <a:prstGeom prst="rect">
            <a:avLst/>
          </a:prstGeom>
        </p:spPr>
      </p:pic>
      <p:pic>
        <p:nvPicPr>
          <p:cNvPr id="61" name="Picture 60"/>
          <p:cNvPicPr>
            <a:picLocks noChangeAspect="1"/>
          </p:cNvPicPr>
          <p:nvPr/>
        </p:nvPicPr>
        <p:blipFill>
          <a:blip r:embed="rId2"/>
          <a:stretch>
            <a:fillRect/>
          </a:stretch>
        </p:blipFill>
        <p:spPr>
          <a:xfrm>
            <a:off x="4947006" y="3817155"/>
            <a:ext cx="3670571" cy="7815246"/>
          </a:xfrm>
          <a:prstGeom prst="rect">
            <a:avLst/>
          </a:prstGeom>
        </p:spPr>
      </p:pic>
      <p:sp>
        <p:nvSpPr>
          <p:cNvPr id="12" name="TextBox 11"/>
          <p:cNvSpPr txBox="1"/>
          <p:nvPr/>
        </p:nvSpPr>
        <p:spPr>
          <a:xfrm>
            <a:off x="13615623" y="3334862"/>
            <a:ext cx="7581505" cy="800220"/>
          </a:xfrm>
          <a:prstGeom prst="rect">
            <a:avLst/>
          </a:prstGeom>
          <a:noFill/>
        </p:spPr>
        <p:txBody>
          <a:bodyPr wrap="square" lIns="182843" tIns="91422" rIns="182843" bIns="91422" rtlCol="0">
            <a:spAutoFit/>
          </a:bodyPr>
          <a:lstStyle/>
          <a:p>
            <a:pPr algn="ctr"/>
            <a:r>
              <a:rPr lang="id-ID" sz="4000" dirty="0">
                <a:solidFill>
                  <a:schemeClr val="tx2"/>
                </a:solidFill>
                <a:latin typeface="Lato Regular"/>
              </a:rPr>
              <a:t>Client</a:t>
            </a:r>
          </a:p>
        </p:txBody>
      </p:sp>
      <p:sp>
        <p:nvSpPr>
          <p:cNvPr id="14" name="TextBox 13"/>
          <p:cNvSpPr txBox="1"/>
          <p:nvPr/>
        </p:nvSpPr>
        <p:spPr>
          <a:xfrm>
            <a:off x="13780723" y="4202670"/>
            <a:ext cx="7382025" cy="677108"/>
          </a:xfrm>
          <a:prstGeom prst="rect">
            <a:avLst/>
          </a:prstGeom>
          <a:noFill/>
        </p:spPr>
        <p:txBody>
          <a:bodyPr wrap="square" lIns="182843" tIns="91422" rIns="182843" bIns="91422" rtlCol="0">
            <a:spAutoFit/>
          </a:bodyPr>
          <a:lstStyle/>
          <a:p>
            <a:pPr algn="ctr"/>
            <a:r>
              <a:rPr lang="id-ID" sz="3200" dirty="0" smtClean="0">
                <a:latin typeface="Lato Regular"/>
                <a:cs typeface="Lato Regular"/>
              </a:rPr>
              <a:t>White Mountain</a:t>
            </a:r>
            <a:endParaRPr lang="en-US" sz="3200" dirty="0">
              <a:latin typeface="Lato Regular"/>
              <a:cs typeface="Lato Regular"/>
            </a:endParaRPr>
          </a:p>
        </p:txBody>
      </p:sp>
      <p:sp>
        <p:nvSpPr>
          <p:cNvPr id="15" name="TextBox 14"/>
          <p:cNvSpPr txBox="1"/>
          <p:nvPr/>
        </p:nvSpPr>
        <p:spPr>
          <a:xfrm>
            <a:off x="12187238" y="5175560"/>
            <a:ext cx="11575111" cy="800220"/>
          </a:xfrm>
          <a:prstGeom prst="rect">
            <a:avLst/>
          </a:prstGeom>
          <a:noFill/>
        </p:spPr>
        <p:txBody>
          <a:bodyPr wrap="square" lIns="182843" tIns="91422" rIns="182843" bIns="91422" rtlCol="0">
            <a:spAutoFit/>
          </a:bodyPr>
          <a:lstStyle/>
          <a:p>
            <a:r>
              <a:rPr lang="id-ID" sz="4000" dirty="0">
                <a:latin typeface="Lato Regular"/>
              </a:rPr>
              <a:t>About Project</a:t>
            </a:r>
          </a:p>
        </p:txBody>
      </p:sp>
      <p:sp>
        <p:nvSpPr>
          <p:cNvPr id="16" name="TextBox 15"/>
          <p:cNvSpPr txBox="1"/>
          <p:nvPr/>
        </p:nvSpPr>
        <p:spPr>
          <a:xfrm>
            <a:off x="12187238" y="5947080"/>
            <a:ext cx="10837862" cy="2616064"/>
          </a:xfrm>
          <a:prstGeom prst="rect">
            <a:avLst/>
          </a:prstGeom>
          <a:noFill/>
        </p:spPr>
        <p:txBody>
          <a:bodyPr wrap="square" lIns="182843" tIns="91422" rIns="182843" bIns="91422" rtlCol="0">
            <a:spAutoFit/>
          </a:bodyPr>
          <a:lstStyle/>
          <a:p>
            <a:pPr>
              <a:lnSpc>
                <a:spcPct val="110000"/>
              </a:lnSpc>
            </a:pPr>
            <a:r>
              <a:rPr lang="en-US" sz="2400" dirty="0">
                <a:latin typeface="Calibri Light"/>
                <a:cs typeface="Calibri Light"/>
              </a:rPr>
              <a:t>Creativity is the key to success in the future, and primary education </a:t>
            </a:r>
            <a:r>
              <a:rPr lang="en-US" sz="2400" dirty="0" smtClean="0">
                <a:latin typeface="Calibri Light"/>
                <a:cs typeface="Calibri Light"/>
              </a:rPr>
              <a:t>where </a:t>
            </a:r>
            <a:r>
              <a:rPr lang="en-US" sz="2400" dirty="0">
                <a:latin typeface="Calibri Light"/>
                <a:cs typeface="Calibri Light"/>
              </a:rPr>
              <a:t>teachers can bring creativity in children at that level keep growing</a:t>
            </a:r>
            <a:r>
              <a:rPr lang="en-US" sz="2400" dirty="0" smtClean="0">
                <a:latin typeface="Calibri Light"/>
                <a:cs typeface="Calibri Light"/>
              </a:rPr>
              <a:t>.</a:t>
            </a:r>
          </a:p>
          <a:p>
            <a:pPr>
              <a:lnSpc>
                <a:spcPct val="110000"/>
              </a:lnSpc>
            </a:pPr>
            <a:r>
              <a:rPr lang="pt-BR" sz="2400" dirty="0" smtClean="0">
                <a:latin typeface="Calibri Light"/>
                <a:cs typeface="Calibri Light"/>
              </a:rPr>
              <a:t>Lorem </a:t>
            </a:r>
            <a:r>
              <a:rPr lang="pt-BR" sz="2400" dirty="0">
                <a:latin typeface="Calibri Light"/>
                <a:cs typeface="Calibri Light"/>
              </a:rPr>
              <a:t>ipsum dolor sit amet, consectetur adipiscing elit. Aliquam tincidunt ante nec sem congue convallis. Pellentesque vel mauris quis nisl ornare rutrum in id risus. Proin vehicula ut sem et tempus. Interdum et malesuada fames ac ante ipsum primis in faucibus. Pellentesque</a:t>
            </a:r>
            <a:r>
              <a:rPr lang="pt-BR" sz="2400" dirty="0" smtClean="0">
                <a:latin typeface="Calibri Light"/>
                <a:cs typeface="Calibri Light"/>
              </a:rPr>
              <a:t>‹</a:t>
            </a:r>
            <a:endParaRPr lang="en-US" sz="2400" dirty="0">
              <a:latin typeface="Calibri Light"/>
              <a:cs typeface="Calibri Light"/>
            </a:endParaRPr>
          </a:p>
        </p:txBody>
      </p:sp>
      <p:cxnSp>
        <p:nvCxnSpPr>
          <p:cNvPr id="17" name="Straight Connector 16"/>
          <p:cNvCxnSpPr/>
          <p:nvPr/>
        </p:nvCxnSpPr>
        <p:spPr>
          <a:xfrm>
            <a:off x="15457123" y="4190668"/>
            <a:ext cx="3958969" cy="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12657138" y="10368372"/>
            <a:ext cx="3058095" cy="1107996"/>
          </a:xfrm>
          <a:prstGeom prst="rect">
            <a:avLst/>
          </a:prstGeom>
        </p:spPr>
        <p:txBody>
          <a:bodyPr wrap="square" lIns="182843" tIns="91422" rIns="182843" bIns="91422">
            <a:spAutoFit/>
          </a:bodyPr>
          <a:lstStyle/>
          <a:p>
            <a:pPr algn="ctr">
              <a:lnSpc>
                <a:spcPct val="150000"/>
              </a:lnSpc>
            </a:pPr>
            <a:r>
              <a:rPr lang="pt-BR" sz="2000" dirty="0">
                <a:latin typeface="Calibri Light"/>
                <a:cs typeface="Calibri Light"/>
              </a:rPr>
              <a:t>Lorem ipsum dolor sit amet, consectetur</a:t>
            </a:r>
            <a:endParaRPr lang="en-US" sz="2000" dirty="0">
              <a:latin typeface="Calibri Light"/>
              <a:cs typeface="Calibri Light"/>
            </a:endParaRPr>
          </a:p>
        </p:txBody>
      </p:sp>
      <p:sp>
        <p:nvSpPr>
          <p:cNvPr id="24" name="TextBox 23"/>
          <p:cNvSpPr txBox="1"/>
          <p:nvPr/>
        </p:nvSpPr>
        <p:spPr>
          <a:xfrm>
            <a:off x="12947482" y="9949369"/>
            <a:ext cx="2485221" cy="615517"/>
          </a:xfrm>
          <a:prstGeom prst="rect">
            <a:avLst/>
          </a:prstGeom>
          <a:noFill/>
        </p:spPr>
        <p:txBody>
          <a:bodyPr wrap="none" lIns="182843" tIns="91422" rIns="182843" bIns="91422" rtlCol="0">
            <a:spAutoFit/>
          </a:bodyPr>
          <a:lstStyle/>
          <a:p>
            <a:pPr algn="ctr"/>
            <a:r>
              <a:rPr lang="id-ID" sz="2800" b="1" dirty="0" smtClean="0">
                <a:latin typeface="Lato Regular"/>
                <a:cs typeface="Lato Regular"/>
              </a:rPr>
              <a:t>Drink Coffee</a:t>
            </a:r>
            <a:endParaRPr lang="id-ID" sz="2800" b="1" dirty="0">
              <a:latin typeface="Lato Regular"/>
              <a:cs typeface="Lato Regular"/>
            </a:endParaRPr>
          </a:p>
        </p:txBody>
      </p:sp>
      <p:sp>
        <p:nvSpPr>
          <p:cNvPr id="25" name="Rectangle 24"/>
          <p:cNvSpPr/>
          <p:nvPr/>
        </p:nvSpPr>
        <p:spPr>
          <a:xfrm>
            <a:off x="15957800" y="10368372"/>
            <a:ext cx="3058095" cy="1107996"/>
          </a:xfrm>
          <a:prstGeom prst="rect">
            <a:avLst/>
          </a:prstGeom>
        </p:spPr>
        <p:txBody>
          <a:bodyPr wrap="square" lIns="182843" tIns="91422" rIns="182843" bIns="91422">
            <a:spAutoFit/>
          </a:bodyPr>
          <a:lstStyle/>
          <a:p>
            <a:pPr algn="ctr">
              <a:lnSpc>
                <a:spcPct val="150000"/>
              </a:lnSpc>
            </a:pPr>
            <a:r>
              <a:rPr lang="pt-BR" sz="2000" dirty="0">
                <a:latin typeface="Calibri Light"/>
                <a:cs typeface="Calibri Light"/>
              </a:rPr>
              <a:t>Lorem ipsum dolor sit amet, consectetur</a:t>
            </a:r>
            <a:endParaRPr lang="en-US" sz="2000" dirty="0">
              <a:latin typeface="Calibri Light"/>
              <a:cs typeface="Calibri Light"/>
            </a:endParaRPr>
          </a:p>
        </p:txBody>
      </p:sp>
      <p:sp>
        <p:nvSpPr>
          <p:cNvPr id="26" name="TextBox 25"/>
          <p:cNvSpPr txBox="1"/>
          <p:nvPr/>
        </p:nvSpPr>
        <p:spPr>
          <a:xfrm>
            <a:off x="16273614" y="9949369"/>
            <a:ext cx="2434283" cy="615517"/>
          </a:xfrm>
          <a:prstGeom prst="rect">
            <a:avLst/>
          </a:prstGeom>
          <a:noFill/>
        </p:spPr>
        <p:txBody>
          <a:bodyPr wrap="none" lIns="182843" tIns="91422" rIns="182843" bIns="91422" rtlCol="0">
            <a:spAutoFit/>
          </a:bodyPr>
          <a:lstStyle/>
          <a:p>
            <a:pPr algn="ctr"/>
            <a:r>
              <a:rPr lang="id-ID" sz="2800" b="1" dirty="0" smtClean="0">
                <a:latin typeface="Lato Regular"/>
                <a:cs typeface="Lato Regular"/>
              </a:rPr>
              <a:t>Mobile Data</a:t>
            </a:r>
            <a:endParaRPr lang="id-ID" sz="2800" b="1" dirty="0">
              <a:latin typeface="Lato Regular"/>
              <a:cs typeface="Lato Regular"/>
            </a:endParaRPr>
          </a:p>
        </p:txBody>
      </p:sp>
      <p:sp>
        <p:nvSpPr>
          <p:cNvPr id="27" name="Rectangle 26"/>
          <p:cNvSpPr/>
          <p:nvPr/>
        </p:nvSpPr>
        <p:spPr>
          <a:xfrm>
            <a:off x="19271573" y="10368372"/>
            <a:ext cx="3058095" cy="1107996"/>
          </a:xfrm>
          <a:prstGeom prst="rect">
            <a:avLst/>
          </a:prstGeom>
        </p:spPr>
        <p:txBody>
          <a:bodyPr wrap="square" lIns="182843" tIns="91422" rIns="182843" bIns="91422">
            <a:spAutoFit/>
          </a:bodyPr>
          <a:lstStyle/>
          <a:p>
            <a:pPr algn="ctr">
              <a:lnSpc>
                <a:spcPct val="150000"/>
              </a:lnSpc>
            </a:pPr>
            <a:r>
              <a:rPr lang="pt-BR" sz="2000" dirty="0">
                <a:latin typeface="Calibri Light"/>
                <a:cs typeface="Calibri Light"/>
              </a:rPr>
              <a:t>Lorem ipsum dolor sit amet, consectetur</a:t>
            </a:r>
            <a:endParaRPr lang="en-US" sz="2000" dirty="0">
              <a:latin typeface="Calibri Light"/>
              <a:cs typeface="Calibri Light"/>
            </a:endParaRPr>
          </a:p>
        </p:txBody>
      </p:sp>
      <p:sp>
        <p:nvSpPr>
          <p:cNvPr id="28" name="TextBox 27"/>
          <p:cNvSpPr txBox="1"/>
          <p:nvPr/>
        </p:nvSpPr>
        <p:spPr>
          <a:xfrm>
            <a:off x="20242606" y="9949369"/>
            <a:ext cx="1123839" cy="615517"/>
          </a:xfrm>
          <a:prstGeom prst="rect">
            <a:avLst/>
          </a:prstGeom>
          <a:noFill/>
        </p:spPr>
        <p:txBody>
          <a:bodyPr wrap="none" lIns="182843" tIns="91422" rIns="182843" bIns="91422" rtlCol="0">
            <a:spAutoFit/>
          </a:bodyPr>
          <a:lstStyle/>
          <a:p>
            <a:pPr algn="ctr"/>
            <a:r>
              <a:rPr lang="id-ID" sz="2800" b="1" dirty="0" smtClean="0">
                <a:latin typeface="Lato Regular"/>
                <a:cs typeface="Lato Regular"/>
              </a:rPr>
              <a:t>Love</a:t>
            </a:r>
            <a:endParaRPr lang="id-ID" sz="2800" b="1" dirty="0">
              <a:latin typeface="Lato Regular"/>
              <a:cs typeface="Lato Regular"/>
            </a:endParaRPr>
          </a:p>
        </p:txBody>
      </p:sp>
      <p:sp>
        <p:nvSpPr>
          <p:cNvPr id="29" name="Freeform 8"/>
          <p:cNvSpPr>
            <a:spLocks noEditPoints="1"/>
          </p:cNvSpPr>
          <p:nvPr/>
        </p:nvSpPr>
        <p:spPr bwMode="auto">
          <a:xfrm>
            <a:off x="13806839" y="9088341"/>
            <a:ext cx="736212" cy="844841"/>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30" name="Group 29"/>
          <p:cNvGrpSpPr/>
          <p:nvPr/>
        </p:nvGrpSpPr>
        <p:grpSpPr>
          <a:xfrm>
            <a:off x="17223048" y="9012595"/>
            <a:ext cx="645884" cy="936774"/>
            <a:chOff x="-990600" y="3375025"/>
            <a:chExt cx="571500" cy="828675"/>
          </a:xfrm>
          <a:solidFill>
            <a:schemeClr val="accent2"/>
          </a:solidFill>
        </p:grpSpPr>
        <p:sp>
          <p:nvSpPr>
            <p:cNvPr id="31"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32" name="Freeform 6"/>
            <p:cNvSpPr>
              <a:spLocks/>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33" name="Freeform 7"/>
            <p:cNvSpPr>
              <a:spLocks/>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34" name="Group 33"/>
          <p:cNvGrpSpPr/>
          <p:nvPr/>
        </p:nvGrpSpPr>
        <p:grpSpPr>
          <a:xfrm>
            <a:off x="20368973" y="9174093"/>
            <a:ext cx="873610" cy="753752"/>
            <a:chOff x="-122237" y="-128588"/>
            <a:chExt cx="4632324" cy="3995738"/>
          </a:xfrm>
          <a:solidFill>
            <a:schemeClr val="accent3"/>
          </a:solidFill>
        </p:grpSpPr>
        <p:sp>
          <p:nvSpPr>
            <p:cNvPr id="35"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36"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41" name="Group 40"/>
          <p:cNvGrpSpPr/>
          <p:nvPr/>
        </p:nvGrpSpPr>
        <p:grpSpPr>
          <a:xfrm>
            <a:off x="1739573" y="488028"/>
            <a:ext cx="20937538" cy="2200624"/>
            <a:chOff x="1739573" y="511491"/>
            <a:chExt cx="20937538" cy="2200624"/>
          </a:xfrm>
        </p:grpSpPr>
        <p:sp>
          <p:nvSpPr>
            <p:cNvPr id="42" name="TextBox 4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MOBILE APP DASBOARD</a:t>
              </a:r>
              <a:endParaRPr lang="id-ID" sz="8800" b="1" dirty="0">
                <a:solidFill>
                  <a:schemeClr val="tx2"/>
                </a:solidFill>
                <a:latin typeface="Lato Regular"/>
                <a:cs typeface="Lato Regular"/>
              </a:endParaRPr>
            </a:p>
          </p:txBody>
        </p:sp>
        <p:grpSp>
          <p:nvGrpSpPr>
            <p:cNvPr id="43" name="Group 42"/>
            <p:cNvGrpSpPr/>
            <p:nvPr/>
          </p:nvGrpSpPr>
          <p:grpSpPr>
            <a:xfrm>
              <a:off x="10842089" y="1977406"/>
              <a:ext cx="2738812" cy="73151"/>
              <a:chOff x="1775295" y="2020905"/>
              <a:chExt cx="3631535" cy="45719"/>
            </a:xfrm>
          </p:grpSpPr>
          <p:sp>
            <p:nvSpPr>
              <p:cNvPr id="45" name="Rectangle 44"/>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6" name="Rectangle 45"/>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7" name="Rectangle 46"/>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8" name="Rectangle 47"/>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9" name="Rectangle 48"/>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0" name="Rectangle 49"/>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4" name="TextBox 43"/>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4"/>
          </p:nvPr>
        </p:nvSpPr>
        <p:spPr/>
      </p:sp>
      <p:sp>
        <p:nvSpPr>
          <p:cNvPr id="3" name="Picture Placeholder 2"/>
          <p:cNvSpPr>
            <a:spLocks noGrp="1"/>
          </p:cNvSpPr>
          <p:nvPr>
            <p:ph type="pic" sz="quarter" idx="10"/>
          </p:nvPr>
        </p:nvSpPr>
        <p:spPr/>
      </p:sp>
      <p:sp>
        <p:nvSpPr>
          <p:cNvPr id="4" name="Picture Placeholder 3"/>
          <p:cNvSpPr>
            <a:spLocks noGrp="1"/>
          </p:cNvSpPr>
          <p:nvPr>
            <p:ph type="pic" sz="quarter" idx="13"/>
          </p:nvPr>
        </p:nvSpPr>
        <p:spPr/>
      </p:sp>
    </p:spTree>
    <p:extLst>
      <p:ext uri="{BB962C8B-B14F-4D97-AF65-F5344CB8AC3E}">
        <p14:creationId xmlns:p14="http://schemas.microsoft.com/office/powerpoint/2010/main" val="3487110075"/>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anim calcmode="lin" valueType="num">
                                      <p:cBhvr>
                                        <p:cTn id="8" dur="500" fill="hold"/>
                                        <p:tgtEl>
                                          <p:spTgt spid="41"/>
                                        </p:tgtEl>
                                        <p:attrNameLst>
                                          <p:attrName>ppt_x</p:attrName>
                                        </p:attrNameLst>
                                      </p:cBhvr>
                                      <p:tavLst>
                                        <p:tav tm="0">
                                          <p:val>
                                            <p:strVal val="#ppt_x"/>
                                          </p:val>
                                        </p:tav>
                                        <p:tav tm="100000">
                                          <p:val>
                                            <p:strVal val="#ppt_x"/>
                                          </p:val>
                                        </p:tav>
                                      </p:tavLst>
                                    </p:anim>
                                    <p:anim calcmode="lin" valueType="num">
                                      <p:cBhvr>
                                        <p:cTn id="9" dur="500" fill="hold"/>
                                        <p:tgtEl>
                                          <p:spTgt spid="4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60"/>
                                        </p:tgtEl>
                                        <p:attrNameLst>
                                          <p:attrName>style.visibility</p:attrName>
                                        </p:attrNameLst>
                                      </p:cBhvr>
                                      <p:to>
                                        <p:strVal val="visible"/>
                                      </p:to>
                                    </p:set>
                                    <p:anim calcmode="lin" valueType="num">
                                      <p:cBhvr additive="base">
                                        <p:cTn id="13" dur="500" fill="hold"/>
                                        <p:tgtEl>
                                          <p:spTgt spid="60"/>
                                        </p:tgtEl>
                                        <p:attrNameLst>
                                          <p:attrName>ppt_x</p:attrName>
                                        </p:attrNameLst>
                                      </p:cBhvr>
                                      <p:tavLst>
                                        <p:tav tm="0">
                                          <p:val>
                                            <p:strVal val="#ppt_x"/>
                                          </p:val>
                                        </p:tav>
                                        <p:tav tm="100000">
                                          <p:val>
                                            <p:strVal val="#ppt_x"/>
                                          </p:val>
                                        </p:tav>
                                      </p:tavLst>
                                    </p:anim>
                                    <p:anim calcmode="lin" valueType="num">
                                      <p:cBhvr additive="base">
                                        <p:cTn id="14" dur="500" fill="hold"/>
                                        <p:tgtEl>
                                          <p:spTgt spid="60"/>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61"/>
                                        </p:tgtEl>
                                        <p:attrNameLst>
                                          <p:attrName>style.visibility</p:attrName>
                                        </p:attrNameLst>
                                      </p:cBhvr>
                                      <p:to>
                                        <p:strVal val="visible"/>
                                      </p:to>
                                    </p:set>
                                    <p:anim calcmode="lin" valueType="num">
                                      <p:cBhvr additive="base">
                                        <p:cTn id="17" dur="500" fill="hold"/>
                                        <p:tgtEl>
                                          <p:spTgt spid="61"/>
                                        </p:tgtEl>
                                        <p:attrNameLst>
                                          <p:attrName>ppt_x</p:attrName>
                                        </p:attrNameLst>
                                      </p:cBhvr>
                                      <p:tavLst>
                                        <p:tav tm="0">
                                          <p:val>
                                            <p:strVal val="#ppt_x"/>
                                          </p:val>
                                        </p:tav>
                                        <p:tav tm="100000">
                                          <p:val>
                                            <p:strVal val="#ppt_x"/>
                                          </p:val>
                                        </p:tav>
                                      </p:tavLst>
                                    </p:anim>
                                    <p:anim calcmode="lin" valueType="num">
                                      <p:cBhvr additive="base">
                                        <p:cTn id="18" dur="500" fill="hold"/>
                                        <p:tgtEl>
                                          <p:spTgt spid="61"/>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59"/>
                                        </p:tgtEl>
                                        <p:attrNameLst>
                                          <p:attrName>style.visibility</p:attrName>
                                        </p:attrNameLst>
                                      </p:cBhvr>
                                      <p:to>
                                        <p:strVal val="visible"/>
                                      </p:to>
                                    </p:set>
                                    <p:anim calcmode="lin" valueType="num">
                                      <p:cBhvr additive="base">
                                        <p:cTn id="21" dur="500" fill="hold"/>
                                        <p:tgtEl>
                                          <p:spTgt spid="59"/>
                                        </p:tgtEl>
                                        <p:attrNameLst>
                                          <p:attrName>ppt_x</p:attrName>
                                        </p:attrNameLst>
                                      </p:cBhvr>
                                      <p:tavLst>
                                        <p:tav tm="0">
                                          <p:val>
                                            <p:strVal val="#ppt_x"/>
                                          </p:val>
                                        </p:tav>
                                        <p:tav tm="100000">
                                          <p:val>
                                            <p:strVal val="#ppt_x"/>
                                          </p:val>
                                        </p:tav>
                                      </p:tavLst>
                                    </p:anim>
                                    <p:anim calcmode="lin" valueType="num">
                                      <p:cBhvr additive="base">
                                        <p:cTn id="22" dur="500" fill="hold"/>
                                        <p:tgtEl>
                                          <p:spTgt spid="59"/>
                                        </p:tgtEl>
                                        <p:attrNameLst>
                                          <p:attrName>ppt_y</p:attrName>
                                        </p:attrNameLst>
                                      </p:cBhvr>
                                      <p:tavLst>
                                        <p:tav tm="0">
                                          <p:val>
                                            <p:strVal val="1+#ppt_h/2"/>
                                          </p:val>
                                        </p:tav>
                                        <p:tav tm="100000">
                                          <p:val>
                                            <p:strVal val="#ppt_y"/>
                                          </p:val>
                                        </p:tav>
                                      </p:tavLst>
                                    </p:anim>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6" presetClass="entr" presetSubtype="37"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barn(outVertical)">
                                      <p:cBhvr>
                                        <p:cTn id="29" dur="500"/>
                                        <p:tgtEl>
                                          <p:spTgt spid="1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childTnLst>
                          </p:cTn>
                        </p:par>
                        <p:par>
                          <p:cTn id="33" fill="hold">
                            <p:stCondLst>
                              <p:cond delay="1500"/>
                            </p:stCondLst>
                            <p:childTnLst>
                              <p:par>
                                <p:cTn id="34" presetID="10" presetClass="entr" presetSubtype="0"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childTnLst>
                          </p:cTn>
                        </p:par>
                        <p:par>
                          <p:cTn id="40" fill="hold">
                            <p:stCondLst>
                              <p:cond delay="2000"/>
                            </p:stCondLst>
                            <p:childTnLst>
                              <p:par>
                                <p:cTn id="41" presetID="10" presetClass="entr" presetSubtype="0"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500"/>
                                        <p:tgtEl>
                                          <p:spTgt spid="23"/>
                                        </p:tgtEl>
                                      </p:cBhvr>
                                    </p:animEffect>
                                  </p:childTnLst>
                                </p:cTn>
                              </p:par>
                              <p:par>
                                <p:cTn id="50" presetID="10" presetClass="entr" presetSubtype="0" fill="hold" nodeType="with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fade">
                                      <p:cBhvr>
                                        <p:cTn id="52" dur="500"/>
                                        <p:tgtEl>
                                          <p:spTgt spid="3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500"/>
                                        <p:tgtEl>
                                          <p:spTgt spid="2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5"/>
                                        </p:tgtEl>
                                        <p:attrNameLst>
                                          <p:attrName>style.visibility</p:attrName>
                                        </p:attrNameLst>
                                      </p:cBhvr>
                                      <p:to>
                                        <p:strVal val="visible"/>
                                      </p:to>
                                    </p:set>
                                    <p:animEffect transition="in" filter="fade">
                                      <p:cBhvr>
                                        <p:cTn id="58" dur="500"/>
                                        <p:tgtEl>
                                          <p:spTgt spid="25"/>
                                        </p:tgtEl>
                                      </p:cBhvr>
                                    </p:animEffect>
                                  </p:childTnLst>
                                </p:cTn>
                              </p:par>
                              <p:par>
                                <p:cTn id="59" presetID="10" presetClass="entr" presetSubtype="0" fill="hold" nodeType="withEffect">
                                  <p:stCondLst>
                                    <p:cond delay="0"/>
                                  </p:stCondLst>
                                  <p:childTnLst>
                                    <p:set>
                                      <p:cBhvr>
                                        <p:cTn id="60" dur="1" fill="hold">
                                          <p:stCondLst>
                                            <p:cond delay="0"/>
                                          </p:stCondLst>
                                        </p:cTn>
                                        <p:tgtEl>
                                          <p:spTgt spid="34"/>
                                        </p:tgtEl>
                                        <p:attrNameLst>
                                          <p:attrName>style.visibility</p:attrName>
                                        </p:attrNameLst>
                                      </p:cBhvr>
                                      <p:to>
                                        <p:strVal val="visible"/>
                                      </p:to>
                                    </p:set>
                                    <p:animEffect transition="in" filter="fade">
                                      <p:cBhvr>
                                        <p:cTn id="61" dur="500"/>
                                        <p:tgtEl>
                                          <p:spTgt spid="34"/>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8"/>
                                        </p:tgtEl>
                                        <p:attrNameLst>
                                          <p:attrName>style.visibility</p:attrName>
                                        </p:attrNameLst>
                                      </p:cBhvr>
                                      <p:to>
                                        <p:strVal val="visible"/>
                                      </p:to>
                                    </p:set>
                                    <p:animEffect transition="in" filter="fade">
                                      <p:cBhvr>
                                        <p:cTn id="64" dur="500"/>
                                        <p:tgtEl>
                                          <p:spTgt spid="2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fade">
                                      <p:cBhvr>
                                        <p:cTn id="6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5" grpId="0"/>
      <p:bldP spid="16" grpId="0"/>
      <p:bldP spid="23" grpId="0"/>
      <p:bldP spid="24" grpId="0"/>
      <p:bldP spid="25" grpId="0"/>
      <p:bldP spid="26" grpId="0"/>
      <p:bldP spid="27" grpId="0"/>
      <p:bldP spid="28" grpId="0"/>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739573" y="488028"/>
            <a:ext cx="20937538" cy="2200624"/>
            <a:chOff x="1739573" y="511491"/>
            <a:chExt cx="20937538" cy="2200624"/>
          </a:xfrm>
        </p:grpSpPr>
        <p:sp>
          <p:nvSpPr>
            <p:cNvPr id="9" name="TextBox 8"/>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TEXT WITH IMAGE</a:t>
              </a:r>
              <a:endParaRPr lang="id-ID" sz="8800" b="1" dirty="0">
                <a:solidFill>
                  <a:schemeClr val="tx2"/>
                </a:solidFill>
                <a:latin typeface="Lato Regular"/>
                <a:cs typeface="Lato Regular"/>
              </a:endParaRPr>
            </a:p>
          </p:txBody>
        </p:sp>
        <p:grpSp>
          <p:nvGrpSpPr>
            <p:cNvPr id="11" name="Group 10"/>
            <p:cNvGrpSpPr/>
            <p:nvPr/>
          </p:nvGrpSpPr>
          <p:grpSpPr>
            <a:xfrm>
              <a:off x="10842089" y="1977406"/>
              <a:ext cx="2738812" cy="73151"/>
              <a:chOff x="1775295" y="2020905"/>
              <a:chExt cx="3631535" cy="45719"/>
            </a:xfrm>
          </p:grpSpPr>
          <p:sp>
            <p:nvSpPr>
              <p:cNvPr id="13" name="Rectangle 12"/>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4" name="Rectangle 13"/>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5" name="Rectangle 14"/>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 name="Rectangle 1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7" name="Rectangle 16"/>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8" name="Rectangle 17"/>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2" name="TextBox 11"/>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0" name="TextBox 19"/>
          <p:cNvSpPr txBox="1"/>
          <p:nvPr/>
        </p:nvSpPr>
        <p:spPr>
          <a:xfrm>
            <a:off x="12120393" y="3949694"/>
            <a:ext cx="10534820" cy="7171194"/>
          </a:xfrm>
          <a:prstGeom prst="rect">
            <a:avLst/>
          </a:prstGeom>
          <a:noFill/>
        </p:spPr>
        <p:txBody>
          <a:bodyPr wrap="square" rtlCol="0">
            <a:spAutoFit/>
          </a:bodyPr>
          <a:lstStyle/>
          <a:p>
            <a:pPr algn="just">
              <a:lnSpc>
                <a:spcPct val="120000"/>
              </a:lnSpc>
            </a:pPr>
            <a:r>
              <a:rPr lang="pt-BR" sz="2400" b="1" dirty="0">
                <a:latin typeface="Lato Regular"/>
                <a:cs typeface="Lato Regular"/>
              </a:rPr>
              <a:t>Lorem ipsum dolor </a:t>
            </a:r>
            <a:r>
              <a:rPr lang="pt-BR" sz="2400" dirty="0">
                <a:latin typeface="Calibri Light"/>
                <a:cs typeface="Calibri Light"/>
              </a:rPr>
              <a:t>sit amet, eos numquam accommodare et. In cibo graeco dicunt sea. Augue zril sapientem ne mei, ad suas voluptatibus eum. Tempor mediocrem imperdiet no usu, tractatos salutatus ut est. Eu vel detraxit laboramus. Cu nam unum liber audiam, sed an graeci prompta invenire, in gubergren percipitur scribentur </a:t>
            </a:r>
            <a:r>
              <a:rPr lang="pt-BR" sz="2400" dirty="0" smtClean="0">
                <a:latin typeface="Calibri Light"/>
                <a:cs typeface="Calibri Light"/>
              </a:rPr>
              <a:t>nam. Sale </a:t>
            </a:r>
            <a:r>
              <a:rPr lang="pt-BR" sz="2400" dirty="0">
                <a:latin typeface="Calibri Light"/>
                <a:cs typeface="Calibri Light"/>
              </a:rPr>
              <a:t>omnis indoctum has ei, ne sed ludus tamquam urbanitas. Vis id illud iusto, id omnium percipitur duo. </a:t>
            </a:r>
            <a:endParaRPr lang="pt-BR" sz="2400" dirty="0" smtClean="0">
              <a:latin typeface="Calibri Light"/>
              <a:cs typeface="Calibri Light"/>
            </a:endParaRPr>
          </a:p>
          <a:p>
            <a:pPr algn="just">
              <a:lnSpc>
                <a:spcPct val="120000"/>
              </a:lnSpc>
            </a:pPr>
            <a:endParaRPr lang="pt-BR" sz="2400" dirty="0">
              <a:latin typeface="Calibri Light"/>
              <a:cs typeface="Calibri Light"/>
            </a:endParaRPr>
          </a:p>
          <a:p>
            <a:pPr algn="just">
              <a:lnSpc>
                <a:spcPct val="120000"/>
              </a:lnSpc>
            </a:pPr>
            <a:r>
              <a:rPr lang="pt-BR" sz="2400" dirty="0" smtClean="0">
                <a:latin typeface="Calibri Light"/>
                <a:cs typeface="Calibri Light"/>
              </a:rPr>
              <a:t>Ex </a:t>
            </a:r>
            <a:r>
              <a:rPr lang="pt-BR" sz="2400" dirty="0">
                <a:latin typeface="Calibri Light"/>
                <a:cs typeface="Calibri Light"/>
              </a:rPr>
              <a:t>habemus imperdiet maiestatis sit, ei utroque laoreet philosophia mea. Est movet omnium principes te, id suas mandamus patrioque est. Eu quo solet facete dignissim, et has iuvaret ullamcorper intellegebat, ex doming facilis urbanitas est. Quis ridens te pro, quo no appareat mnesarchum. Elitr latine per </a:t>
            </a:r>
            <a:r>
              <a:rPr lang="pt-BR" sz="2400" dirty="0" smtClean="0">
                <a:latin typeface="Calibri Light"/>
                <a:cs typeface="Calibri Light"/>
              </a:rPr>
              <a:t>ne. Id </a:t>
            </a:r>
            <a:r>
              <a:rPr lang="pt-BR" sz="2400" dirty="0">
                <a:latin typeface="Calibri Light"/>
                <a:cs typeface="Calibri Light"/>
              </a:rPr>
              <a:t>mazim graecis usu, mollis posidonium ius ea, id tempor graecis mel. </a:t>
            </a:r>
            <a:endParaRPr lang="pt-BR" sz="2400" dirty="0" smtClean="0">
              <a:latin typeface="Calibri Light"/>
              <a:cs typeface="Calibri Light"/>
            </a:endParaRPr>
          </a:p>
          <a:p>
            <a:pPr algn="just">
              <a:lnSpc>
                <a:spcPct val="120000"/>
              </a:lnSpc>
            </a:pPr>
            <a:endParaRPr lang="pt-BR" sz="2400" dirty="0">
              <a:latin typeface="Calibri Light"/>
              <a:cs typeface="Calibri Light"/>
            </a:endParaRPr>
          </a:p>
          <a:p>
            <a:pPr algn="just">
              <a:lnSpc>
                <a:spcPct val="120000"/>
              </a:lnSpc>
            </a:pPr>
            <a:r>
              <a:rPr lang="pt-BR" sz="2400" dirty="0" err="1" smtClean="0">
                <a:latin typeface="Calibri Light"/>
                <a:cs typeface="Calibri Light"/>
              </a:rPr>
              <a:t>Mea</a:t>
            </a:r>
            <a:r>
              <a:rPr lang="pt-BR" sz="2400" dirty="0" smtClean="0">
                <a:latin typeface="Calibri Light"/>
                <a:cs typeface="Calibri Light"/>
              </a:rPr>
              <a:t> </a:t>
            </a:r>
            <a:r>
              <a:rPr lang="pt-BR" sz="2400" dirty="0">
                <a:latin typeface="Calibri Light"/>
                <a:cs typeface="Calibri Light"/>
              </a:rPr>
              <a:t>iusto oratio commodo te. Ut doming officiis facilisi usu. Per te erant ceteros, duo in vitae tacimates expetendis, ex has inani feugait. Inermis antiopam quaerendum pro no, pri liber neglegentur deterruisset no. </a:t>
            </a:r>
            <a:endParaRPr lang="en-US" sz="2400" dirty="0">
              <a:latin typeface="Calibri Light"/>
              <a:cs typeface="Calibri Light"/>
            </a:endParaRP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2502101665"/>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anim calcmode="lin" valueType="num">
                                      <p:cBhvr>
                                        <p:cTn id="8" dur="500" fill="hold"/>
                                        <p:tgtEl>
                                          <p:spTgt spid="8"/>
                                        </p:tgtEl>
                                        <p:attrNameLst>
                                          <p:attrName>ppt_x</p:attrName>
                                        </p:attrNameLst>
                                      </p:cBhvr>
                                      <p:tavLst>
                                        <p:tav tm="0">
                                          <p:val>
                                            <p:strVal val="#ppt_x"/>
                                          </p:val>
                                        </p:tav>
                                        <p:tav tm="100000">
                                          <p:val>
                                            <p:strVal val="#ppt_x"/>
                                          </p:val>
                                        </p:tav>
                                      </p:tavLst>
                                    </p:anim>
                                    <p:anim calcmode="lin" valueType="num">
                                      <p:cBhvr>
                                        <p:cTn id="9" dur="5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20">
                                            <p:txEl>
                                              <p:pRg st="0" end="0"/>
                                            </p:txEl>
                                          </p:spTgt>
                                        </p:tgtEl>
                                        <p:attrNameLst>
                                          <p:attrName>style.visibility</p:attrName>
                                        </p:attrNameLst>
                                      </p:cBhvr>
                                      <p:to>
                                        <p:strVal val="visible"/>
                                      </p:to>
                                    </p:set>
                                    <p:animEffect transition="in" filter="wipe(up)">
                                      <p:cBhvr>
                                        <p:cTn id="13" dur="500"/>
                                        <p:tgtEl>
                                          <p:spTgt spid="20">
                                            <p:txEl>
                                              <p:pRg st="0" end="0"/>
                                            </p:txEl>
                                          </p:spTgt>
                                        </p:tgtEl>
                                      </p:cBhvr>
                                    </p:animEffect>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20">
                                            <p:txEl>
                                              <p:pRg st="2" end="2"/>
                                            </p:txEl>
                                          </p:spTgt>
                                        </p:tgtEl>
                                        <p:attrNameLst>
                                          <p:attrName>style.visibility</p:attrName>
                                        </p:attrNameLst>
                                      </p:cBhvr>
                                      <p:to>
                                        <p:strVal val="visible"/>
                                      </p:to>
                                    </p:set>
                                    <p:animEffect transition="in" filter="wipe(up)">
                                      <p:cBhvr>
                                        <p:cTn id="17" dur="500"/>
                                        <p:tgtEl>
                                          <p:spTgt spid="20">
                                            <p:txEl>
                                              <p:pRg st="2" end="2"/>
                                            </p:txEl>
                                          </p:spTgt>
                                        </p:tgtEl>
                                      </p:cBhvr>
                                    </p:animEffect>
                                  </p:childTnLst>
                                </p:cTn>
                              </p:par>
                            </p:childTnLst>
                          </p:cTn>
                        </p:par>
                        <p:par>
                          <p:cTn id="18" fill="hold">
                            <p:stCondLst>
                              <p:cond delay="1500"/>
                            </p:stCondLst>
                            <p:childTnLst>
                              <p:par>
                                <p:cTn id="19" presetID="22" presetClass="entr" presetSubtype="1" fill="hold" grpId="0" nodeType="afterEffect">
                                  <p:stCondLst>
                                    <p:cond delay="0"/>
                                  </p:stCondLst>
                                  <p:childTnLst>
                                    <p:set>
                                      <p:cBhvr>
                                        <p:cTn id="20" dur="1" fill="hold">
                                          <p:stCondLst>
                                            <p:cond delay="0"/>
                                          </p:stCondLst>
                                        </p:cTn>
                                        <p:tgtEl>
                                          <p:spTgt spid="20">
                                            <p:txEl>
                                              <p:pRg st="4" end="4"/>
                                            </p:txEl>
                                          </p:spTgt>
                                        </p:tgtEl>
                                        <p:attrNameLst>
                                          <p:attrName>style.visibility</p:attrName>
                                        </p:attrNameLst>
                                      </p:cBhvr>
                                      <p:to>
                                        <p:strVal val="visible"/>
                                      </p:to>
                                    </p:set>
                                    <p:animEffect transition="in" filter="wipe(up)">
                                      <p:cBhvr>
                                        <p:cTn id="21" dur="500"/>
                                        <p:tgtEl>
                                          <p:spTgt spid="2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3615623" y="3334862"/>
            <a:ext cx="7581505" cy="800220"/>
          </a:xfrm>
          <a:prstGeom prst="rect">
            <a:avLst/>
          </a:prstGeom>
          <a:noFill/>
        </p:spPr>
        <p:txBody>
          <a:bodyPr wrap="square" lIns="182843" tIns="91422" rIns="182843" bIns="91422" rtlCol="0">
            <a:spAutoFit/>
          </a:bodyPr>
          <a:lstStyle/>
          <a:p>
            <a:pPr algn="ctr"/>
            <a:r>
              <a:rPr lang="id-ID" sz="4000" dirty="0">
                <a:solidFill>
                  <a:schemeClr val="tx2"/>
                </a:solidFill>
                <a:latin typeface="Lato Regular"/>
              </a:rPr>
              <a:t>Client</a:t>
            </a:r>
          </a:p>
        </p:txBody>
      </p:sp>
      <p:sp>
        <p:nvSpPr>
          <p:cNvPr id="14" name="TextBox 13"/>
          <p:cNvSpPr txBox="1"/>
          <p:nvPr/>
        </p:nvSpPr>
        <p:spPr>
          <a:xfrm>
            <a:off x="13780723" y="4202670"/>
            <a:ext cx="7382025" cy="677108"/>
          </a:xfrm>
          <a:prstGeom prst="rect">
            <a:avLst/>
          </a:prstGeom>
          <a:noFill/>
        </p:spPr>
        <p:txBody>
          <a:bodyPr wrap="square" lIns="182843" tIns="91422" rIns="182843" bIns="91422" rtlCol="0">
            <a:spAutoFit/>
          </a:bodyPr>
          <a:lstStyle/>
          <a:p>
            <a:pPr algn="ctr"/>
            <a:r>
              <a:rPr lang="id-ID" sz="3200" dirty="0" smtClean="0">
                <a:latin typeface="Lato Regular"/>
                <a:cs typeface="Lato Regular"/>
              </a:rPr>
              <a:t>White Mountain</a:t>
            </a:r>
            <a:endParaRPr lang="en-US" sz="3200" dirty="0">
              <a:latin typeface="Lato Regular"/>
              <a:cs typeface="Lato Regular"/>
            </a:endParaRPr>
          </a:p>
        </p:txBody>
      </p:sp>
      <p:sp>
        <p:nvSpPr>
          <p:cNvPr id="15" name="TextBox 14"/>
          <p:cNvSpPr txBox="1"/>
          <p:nvPr/>
        </p:nvSpPr>
        <p:spPr>
          <a:xfrm>
            <a:off x="12187238" y="5175560"/>
            <a:ext cx="11575111" cy="800220"/>
          </a:xfrm>
          <a:prstGeom prst="rect">
            <a:avLst/>
          </a:prstGeom>
          <a:noFill/>
        </p:spPr>
        <p:txBody>
          <a:bodyPr wrap="square" lIns="182843" tIns="91422" rIns="182843" bIns="91422" rtlCol="0">
            <a:spAutoFit/>
          </a:bodyPr>
          <a:lstStyle/>
          <a:p>
            <a:r>
              <a:rPr lang="id-ID" sz="4000" dirty="0">
                <a:latin typeface="Lato Regular"/>
              </a:rPr>
              <a:t>About Project</a:t>
            </a:r>
          </a:p>
        </p:txBody>
      </p:sp>
      <p:sp>
        <p:nvSpPr>
          <p:cNvPr id="16" name="TextBox 15"/>
          <p:cNvSpPr txBox="1"/>
          <p:nvPr/>
        </p:nvSpPr>
        <p:spPr>
          <a:xfrm>
            <a:off x="12187238" y="5947080"/>
            <a:ext cx="10837862" cy="2616064"/>
          </a:xfrm>
          <a:prstGeom prst="rect">
            <a:avLst/>
          </a:prstGeom>
          <a:noFill/>
        </p:spPr>
        <p:txBody>
          <a:bodyPr wrap="square" lIns="182843" tIns="91422" rIns="182843" bIns="91422" rtlCol="0">
            <a:spAutoFit/>
          </a:bodyPr>
          <a:lstStyle/>
          <a:p>
            <a:pPr>
              <a:lnSpc>
                <a:spcPct val="110000"/>
              </a:lnSpc>
            </a:pPr>
            <a:r>
              <a:rPr lang="en-US" sz="2400" dirty="0">
                <a:solidFill>
                  <a:schemeClr val="tx2"/>
                </a:solidFill>
                <a:latin typeface="Calibri Light"/>
                <a:cs typeface="Calibri Light"/>
              </a:rPr>
              <a:t>Creativity is the key </a:t>
            </a:r>
            <a:r>
              <a:rPr lang="en-US" sz="2400" dirty="0">
                <a:latin typeface="Calibri Light"/>
                <a:cs typeface="Calibri Light"/>
              </a:rPr>
              <a:t>to success in the future, and primary education </a:t>
            </a:r>
            <a:r>
              <a:rPr lang="en-US" sz="2400" dirty="0" smtClean="0">
                <a:latin typeface="Calibri Light"/>
                <a:cs typeface="Calibri Light"/>
              </a:rPr>
              <a:t>where </a:t>
            </a:r>
            <a:r>
              <a:rPr lang="en-US" sz="2400" dirty="0">
                <a:latin typeface="Calibri Light"/>
                <a:cs typeface="Calibri Light"/>
              </a:rPr>
              <a:t>teachers can bring creativity in children at that level keep growing</a:t>
            </a:r>
            <a:r>
              <a:rPr lang="en-US" sz="2400" dirty="0" smtClean="0">
                <a:latin typeface="Calibri Light"/>
                <a:cs typeface="Calibri Light"/>
              </a:rPr>
              <a:t>.</a:t>
            </a:r>
          </a:p>
          <a:p>
            <a:pPr>
              <a:lnSpc>
                <a:spcPct val="110000"/>
              </a:lnSpc>
            </a:pPr>
            <a:r>
              <a:rPr lang="pt-BR" sz="2400" dirty="0" smtClean="0">
                <a:latin typeface="Calibri Light"/>
                <a:cs typeface="Calibri Light"/>
              </a:rPr>
              <a:t>Lorem </a:t>
            </a:r>
            <a:r>
              <a:rPr lang="pt-BR" sz="2400" dirty="0">
                <a:latin typeface="Calibri Light"/>
                <a:cs typeface="Calibri Light"/>
              </a:rPr>
              <a:t>ipsum dolor sit amet, consectetur adipiscing elit. Aliquam tincidunt ante nec sem congue convallis. Pellentesque vel mauris quis nisl ornare rutrum in id risus. Proin vehicula ut sem et tempus. Interdum et malesuada fames ac ante ipsum primis in faucibus. Pellentesque</a:t>
            </a:r>
            <a:r>
              <a:rPr lang="pt-BR" sz="2400" dirty="0" smtClean="0">
                <a:latin typeface="Calibri Light"/>
                <a:cs typeface="Calibri Light"/>
              </a:rPr>
              <a:t>‹</a:t>
            </a:r>
            <a:endParaRPr lang="en-US" sz="2400" dirty="0">
              <a:latin typeface="Calibri Light"/>
              <a:cs typeface="Calibri Light"/>
            </a:endParaRPr>
          </a:p>
        </p:txBody>
      </p:sp>
      <p:cxnSp>
        <p:nvCxnSpPr>
          <p:cNvPr id="17" name="Straight Connector 16"/>
          <p:cNvCxnSpPr/>
          <p:nvPr/>
        </p:nvCxnSpPr>
        <p:spPr>
          <a:xfrm>
            <a:off x="15457123" y="4190668"/>
            <a:ext cx="3958969" cy="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12657138" y="10368372"/>
            <a:ext cx="3058095" cy="1107996"/>
          </a:xfrm>
          <a:prstGeom prst="rect">
            <a:avLst/>
          </a:prstGeom>
        </p:spPr>
        <p:txBody>
          <a:bodyPr wrap="square" lIns="182843" tIns="91422" rIns="182843" bIns="91422">
            <a:spAutoFit/>
          </a:bodyPr>
          <a:lstStyle/>
          <a:p>
            <a:pPr algn="ctr">
              <a:lnSpc>
                <a:spcPct val="150000"/>
              </a:lnSpc>
            </a:pPr>
            <a:r>
              <a:rPr lang="pt-BR" sz="2000" dirty="0">
                <a:latin typeface="Calibri Light"/>
                <a:cs typeface="Calibri Light"/>
              </a:rPr>
              <a:t>Lorem ipsum dolor sit amet, consectetur</a:t>
            </a:r>
            <a:endParaRPr lang="en-US" sz="2000" dirty="0">
              <a:latin typeface="Calibri Light"/>
              <a:cs typeface="Calibri Light"/>
            </a:endParaRPr>
          </a:p>
        </p:txBody>
      </p:sp>
      <p:sp>
        <p:nvSpPr>
          <p:cNvPr id="24" name="TextBox 23"/>
          <p:cNvSpPr txBox="1"/>
          <p:nvPr/>
        </p:nvSpPr>
        <p:spPr>
          <a:xfrm>
            <a:off x="12947482" y="9949369"/>
            <a:ext cx="2485221" cy="615517"/>
          </a:xfrm>
          <a:prstGeom prst="rect">
            <a:avLst/>
          </a:prstGeom>
          <a:noFill/>
        </p:spPr>
        <p:txBody>
          <a:bodyPr wrap="none" lIns="182843" tIns="91422" rIns="182843" bIns="91422" rtlCol="0">
            <a:spAutoFit/>
          </a:bodyPr>
          <a:lstStyle/>
          <a:p>
            <a:pPr algn="ctr"/>
            <a:r>
              <a:rPr lang="id-ID" sz="2800" b="1" dirty="0" smtClean="0">
                <a:latin typeface="Lato Regular"/>
                <a:cs typeface="Lato Regular"/>
              </a:rPr>
              <a:t>Drink Coffee</a:t>
            </a:r>
            <a:endParaRPr lang="id-ID" sz="2800" b="1" dirty="0">
              <a:latin typeface="Lato Regular"/>
              <a:cs typeface="Lato Regular"/>
            </a:endParaRPr>
          </a:p>
        </p:txBody>
      </p:sp>
      <p:sp>
        <p:nvSpPr>
          <p:cNvPr id="25" name="Rectangle 24"/>
          <p:cNvSpPr/>
          <p:nvPr/>
        </p:nvSpPr>
        <p:spPr>
          <a:xfrm>
            <a:off x="15957800" y="10368372"/>
            <a:ext cx="3058095" cy="1107996"/>
          </a:xfrm>
          <a:prstGeom prst="rect">
            <a:avLst/>
          </a:prstGeom>
        </p:spPr>
        <p:txBody>
          <a:bodyPr wrap="square" lIns="182843" tIns="91422" rIns="182843" bIns="91422">
            <a:spAutoFit/>
          </a:bodyPr>
          <a:lstStyle/>
          <a:p>
            <a:pPr algn="ctr">
              <a:lnSpc>
                <a:spcPct val="150000"/>
              </a:lnSpc>
            </a:pPr>
            <a:r>
              <a:rPr lang="pt-BR" sz="2000" dirty="0">
                <a:latin typeface="Calibri Light"/>
                <a:cs typeface="Calibri Light"/>
              </a:rPr>
              <a:t>Lorem ipsum dolor sit amet, consectetur</a:t>
            </a:r>
            <a:endParaRPr lang="en-US" sz="2000" dirty="0">
              <a:latin typeface="Calibri Light"/>
              <a:cs typeface="Calibri Light"/>
            </a:endParaRPr>
          </a:p>
        </p:txBody>
      </p:sp>
      <p:sp>
        <p:nvSpPr>
          <p:cNvPr id="26" name="TextBox 25"/>
          <p:cNvSpPr txBox="1"/>
          <p:nvPr/>
        </p:nvSpPr>
        <p:spPr>
          <a:xfrm>
            <a:off x="16273614" y="9949369"/>
            <a:ext cx="2434283" cy="615517"/>
          </a:xfrm>
          <a:prstGeom prst="rect">
            <a:avLst/>
          </a:prstGeom>
          <a:noFill/>
        </p:spPr>
        <p:txBody>
          <a:bodyPr wrap="none" lIns="182843" tIns="91422" rIns="182843" bIns="91422" rtlCol="0">
            <a:spAutoFit/>
          </a:bodyPr>
          <a:lstStyle/>
          <a:p>
            <a:pPr algn="ctr"/>
            <a:r>
              <a:rPr lang="id-ID" sz="2800" b="1" dirty="0" smtClean="0">
                <a:latin typeface="Lato Regular"/>
                <a:cs typeface="Lato Regular"/>
              </a:rPr>
              <a:t>Mobile Data</a:t>
            </a:r>
            <a:endParaRPr lang="id-ID" sz="2800" b="1" dirty="0">
              <a:latin typeface="Lato Regular"/>
              <a:cs typeface="Lato Regular"/>
            </a:endParaRPr>
          </a:p>
        </p:txBody>
      </p:sp>
      <p:sp>
        <p:nvSpPr>
          <p:cNvPr id="27" name="Rectangle 26"/>
          <p:cNvSpPr/>
          <p:nvPr/>
        </p:nvSpPr>
        <p:spPr>
          <a:xfrm>
            <a:off x="19271573" y="10368372"/>
            <a:ext cx="3058095" cy="1107996"/>
          </a:xfrm>
          <a:prstGeom prst="rect">
            <a:avLst/>
          </a:prstGeom>
        </p:spPr>
        <p:txBody>
          <a:bodyPr wrap="square" lIns="182843" tIns="91422" rIns="182843" bIns="91422">
            <a:spAutoFit/>
          </a:bodyPr>
          <a:lstStyle/>
          <a:p>
            <a:pPr algn="ctr">
              <a:lnSpc>
                <a:spcPct val="150000"/>
              </a:lnSpc>
            </a:pPr>
            <a:r>
              <a:rPr lang="pt-BR" sz="2000" dirty="0">
                <a:latin typeface="Calibri Light"/>
                <a:cs typeface="Calibri Light"/>
              </a:rPr>
              <a:t>Lorem ipsum dolor sit amet, consectetur</a:t>
            </a:r>
            <a:endParaRPr lang="en-US" sz="2000" dirty="0">
              <a:latin typeface="Calibri Light"/>
              <a:cs typeface="Calibri Light"/>
            </a:endParaRPr>
          </a:p>
        </p:txBody>
      </p:sp>
      <p:sp>
        <p:nvSpPr>
          <p:cNvPr id="28" name="TextBox 27"/>
          <p:cNvSpPr txBox="1"/>
          <p:nvPr/>
        </p:nvSpPr>
        <p:spPr>
          <a:xfrm>
            <a:off x="20242606" y="9949369"/>
            <a:ext cx="1123839" cy="615517"/>
          </a:xfrm>
          <a:prstGeom prst="rect">
            <a:avLst/>
          </a:prstGeom>
          <a:noFill/>
        </p:spPr>
        <p:txBody>
          <a:bodyPr wrap="none" lIns="182843" tIns="91422" rIns="182843" bIns="91422" rtlCol="0">
            <a:spAutoFit/>
          </a:bodyPr>
          <a:lstStyle/>
          <a:p>
            <a:pPr algn="ctr"/>
            <a:r>
              <a:rPr lang="id-ID" sz="2800" b="1" dirty="0" smtClean="0">
                <a:latin typeface="Lato Regular"/>
                <a:cs typeface="Lato Regular"/>
              </a:rPr>
              <a:t>Love</a:t>
            </a:r>
            <a:endParaRPr lang="id-ID" sz="2800" b="1" dirty="0">
              <a:latin typeface="Lato Regular"/>
              <a:cs typeface="Lato Regular"/>
            </a:endParaRPr>
          </a:p>
        </p:txBody>
      </p:sp>
      <p:sp>
        <p:nvSpPr>
          <p:cNvPr id="29" name="Freeform 8"/>
          <p:cNvSpPr>
            <a:spLocks noEditPoints="1"/>
          </p:cNvSpPr>
          <p:nvPr/>
        </p:nvSpPr>
        <p:spPr bwMode="auto">
          <a:xfrm>
            <a:off x="13806839" y="9088341"/>
            <a:ext cx="736212" cy="844841"/>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30" name="Group 29"/>
          <p:cNvGrpSpPr/>
          <p:nvPr/>
        </p:nvGrpSpPr>
        <p:grpSpPr>
          <a:xfrm>
            <a:off x="17223048" y="9012595"/>
            <a:ext cx="645884" cy="936774"/>
            <a:chOff x="-990600" y="3375025"/>
            <a:chExt cx="571500" cy="828675"/>
          </a:xfrm>
          <a:solidFill>
            <a:schemeClr val="accent2"/>
          </a:solidFill>
        </p:grpSpPr>
        <p:sp>
          <p:nvSpPr>
            <p:cNvPr id="31"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32" name="Freeform 6"/>
            <p:cNvSpPr>
              <a:spLocks/>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33" name="Freeform 7"/>
            <p:cNvSpPr>
              <a:spLocks/>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34" name="Group 33"/>
          <p:cNvGrpSpPr/>
          <p:nvPr/>
        </p:nvGrpSpPr>
        <p:grpSpPr>
          <a:xfrm>
            <a:off x="20368973" y="9174093"/>
            <a:ext cx="873610" cy="753752"/>
            <a:chOff x="-122237" y="-128588"/>
            <a:chExt cx="4632324" cy="3995738"/>
          </a:xfrm>
          <a:solidFill>
            <a:schemeClr val="accent3"/>
          </a:solidFill>
        </p:grpSpPr>
        <p:sp>
          <p:nvSpPr>
            <p:cNvPr id="35"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36"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37" name="Group 1104"/>
          <p:cNvGrpSpPr>
            <a:grpSpLocks noChangeAspect="1"/>
          </p:cNvGrpSpPr>
          <p:nvPr/>
        </p:nvGrpSpPr>
        <p:grpSpPr>
          <a:xfrm>
            <a:off x="3304655" y="3054134"/>
            <a:ext cx="5985781" cy="8870892"/>
            <a:chOff x="0" y="0"/>
            <a:chExt cx="6591305" cy="9765731"/>
          </a:xfrm>
        </p:grpSpPr>
        <p:grpSp>
          <p:nvGrpSpPr>
            <p:cNvPr id="38" name="Group 1102"/>
            <p:cNvGrpSpPr/>
            <p:nvPr/>
          </p:nvGrpSpPr>
          <p:grpSpPr>
            <a:xfrm>
              <a:off x="0" y="0"/>
              <a:ext cx="6591305" cy="9765731"/>
              <a:chOff x="0" y="0"/>
              <a:chExt cx="6591304" cy="9765730"/>
            </a:xfrm>
          </p:grpSpPr>
          <p:pic>
            <p:nvPicPr>
              <p:cNvPr id="40" name="Mini-iPad-B&amp;W-Mockup.png"/>
              <p:cNvPicPr/>
              <p:nvPr/>
            </p:nvPicPr>
            <p:blipFill>
              <a:blip r:embed="rId2">
                <a:extLst/>
              </a:blip>
              <a:stretch>
                <a:fillRect/>
              </a:stretch>
            </p:blipFill>
            <p:spPr>
              <a:xfrm>
                <a:off x="0" y="0"/>
                <a:ext cx="6591304" cy="9765730"/>
              </a:xfrm>
              <a:prstGeom prst="rect">
                <a:avLst/>
              </a:prstGeom>
              <a:ln w="12700" cap="flat">
                <a:noFill/>
                <a:miter lim="400000"/>
              </a:ln>
              <a:effectLst/>
            </p:spPr>
          </p:pic>
          <p:sp>
            <p:nvSpPr>
              <p:cNvPr id="41" name="Shape 1101"/>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pic>
          <p:nvPicPr>
            <p:cNvPr id="39" name="placeholder.png"/>
            <p:cNvPicPr/>
            <p:nvPr/>
          </p:nvPicPr>
          <p:blipFill>
            <a:blip r:embed="rId3">
              <a:extLst/>
            </a:blip>
            <a:srcRect l="29020" r="29020"/>
            <a:stretch>
              <a:fillRect/>
            </a:stretch>
          </p:blipFill>
          <p:spPr>
            <a:xfrm>
              <a:off x="337669" y="969500"/>
              <a:ext cx="5911543" cy="7924801"/>
            </a:xfrm>
            <a:prstGeom prst="rect">
              <a:avLst/>
            </a:prstGeom>
            <a:ln w="12700" cap="flat">
              <a:noFill/>
              <a:miter lim="400000"/>
            </a:ln>
            <a:effectLst/>
          </p:spPr>
        </p:pic>
      </p:grpSp>
      <p:grpSp>
        <p:nvGrpSpPr>
          <p:cNvPr id="46" name="Group 45"/>
          <p:cNvGrpSpPr/>
          <p:nvPr/>
        </p:nvGrpSpPr>
        <p:grpSpPr>
          <a:xfrm>
            <a:off x="1739573" y="488028"/>
            <a:ext cx="20937538" cy="2200624"/>
            <a:chOff x="1739573" y="511491"/>
            <a:chExt cx="20937538" cy="2200624"/>
          </a:xfrm>
        </p:grpSpPr>
        <p:sp>
          <p:nvSpPr>
            <p:cNvPr id="47" name="TextBox 4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TABLET APP FEATURES</a:t>
              </a:r>
              <a:endParaRPr lang="id-ID" sz="8800" b="1" dirty="0">
                <a:solidFill>
                  <a:schemeClr val="tx2"/>
                </a:solidFill>
                <a:latin typeface="Lato Regular"/>
                <a:cs typeface="Lato Regular"/>
              </a:endParaRPr>
            </a:p>
          </p:txBody>
        </p:sp>
        <p:grpSp>
          <p:nvGrpSpPr>
            <p:cNvPr id="48" name="Group 47"/>
            <p:cNvGrpSpPr/>
            <p:nvPr/>
          </p:nvGrpSpPr>
          <p:grpSpPr>
            <a:xfrm>
              <a:off x="10842089" y="1977406"/>
              <a:ext cx="2738812" cy="73151"/>
              <a:chOff x="1775295" y="2020905"/>
              <a:chExt cx="3631535" cy="45719"/>
            </a:xfrm>
          </p:grpSpPr>
          <p:sp>
            <p:nvSpPr>
              <p:cNvPr id="50" name="Rectangle 49"/>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1" name="Rectangle 50"/>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2" name="Rectangle 51"/>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3" name="Rectangle 5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4" name="Rectangle 5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5" name="Rectangle 5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9" name="TextBox 48"/>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1719594810"/>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anim calcmode="lin" valueType="num">
                                      <p:cBhvr>
                                        <p:cTn id="8" dur="500" fill="hold"/>
                                        <p:tgtEl>
                                          <p:spTgt spid="46"/>
                                        </p:tgtEl>
                                        <p:attrNameLst>
                                          <p:attrName>ppt_x</p:attrName>
                                        </p:attrNameLst>
                                      </p:cBhvr>
                                      <p:tavLst>
                                        <p:tav tm="0">
                                          <p:val>
                                            <p:strVal val="#ppt_x"/>
                                          </p:val>
                                        </p:tav>
                                        <p:tav tm="100000">
                                          <p:val>
                                            <p:strVal val="#ppt_x"/>
                                          </p:val>
                                        </p:tav>
                                      </p:tavLst>
                                    </p:anim>
                                    <p:anim calcmode="lin" valueType="num">
                                      <p:cBhvr>
                                        <p:cTn id="9" dur="500" fill="hold"/>
                                        <p:tgtEl>
                                          <p:spTgt spid="46"/>
                                        </p:tgtEl>
                                        <p:attrNameLst>
                                          <p:attrName>ppt_y</p:attrName>
                                        </p:attrNameLst>
                                      </p:cBhvr>
                                      <p:tavLst>
                                        <p:tav tm="0">
                                          <p:val>
                                            <p:strVal val="#ppt_y+.1"/>
                                          </p:val>
                                        </p:tav>
                                        <p:tav tm="100000">
                                          <p:val>
                                            <p:strVal val="#ppt_y"/>
                                          </p:val>
                                        </p:tav>
                                      </p:tavLst>
                                    </p:anim>
                                  </p:childTnLst>
                                </p:cTn>
                              </p:par>
                              <p:par>
                                <p:cTn id="10" presetID="2" presetClass="entr" presetSubtype="4" fill="hold" nodeType="withEffect">
                                  <p:stCondLst>
                                    <p:cond delay="0"/>
                                  </p:stCondLst>
                                  <p:childTnLst>
                                    <p:set>
                                      <p:cBhvr>
                                        <p:cTn id="11" dur="1" fill="hold">
                                          <p:stCondLst>
                                            <p:cond delay="0"/>
                                          </p:stCondLst>
                                        </p:cTn>
                                        <p:tgtEl>
                                          <p:spTgt spid="37"/>
                                        </p:tgtEl>
                                        <p:attrNameLst>
                                          <p:attrName>style.visibility</p:attrName>
                                        </p:attrNameLst>
                                      </p:cBhvr>
                                      <p:to>
                                        <p:strVal val="visible"/>
                                      </p:to>
                                    </p:set>
                                    <p:anim calcmode="lin" valueType="num">
                                      <p:cBhvr additive="base">
                                        <p:cTn id="12" dur="500" fill="hold"/>
                                        <p:tgtEl>
                                          <p:spTgt spid="37"/>
                                        </p:tgtEl>
                                        <p:attrNameLst>
                                          <p:attrName>ppt_x</p:attrName>
                                        </p:attrNameLst>
                                      </p:cBhvr>
                                      <p:tavLst>
                                        <p:tav tm="0">
                                          <p:val>
                                            <p:strVal val="#ppt_x"/>
                                          </p:val>
                                        </p:tav>
                                        <p:tav tm="100000">
                                          <p:val>
                                            <p:strVal val="#ppt_x"/>
                                          </p:val>
                                        </p:tav>
                                      </p:tavLst>
                                    </p:anim>
                                    <p:anim calcmode="lin" valueType="num">
                                      <p:cBhvr additive="base">
                                        <p:cTn id="13" dur="500" fill="hold"/>
                                        <p:tgtEl>
                                          <p:spTgt spid="37"/>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6" presetClass="entr" presetSubtype="37"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barn(outVertical)">
                                      <p:cBhvr>
                                        <p:cTn id="20" dur="500"/>
                                        <p:tgtEl>
                                          <p:spTgt spid="1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childTnLst>
                          </p:cTn>
                        </p:par>
                        <p:par>
                          <p:cTn id="31" fill="hold">
                            <p:stCondLst>
                              <p:cond delay="1500"/>
                            </p:stCondLst>
                            <p:childTnLst>
                              <p:par>
                                <p:cTn id="32" presetID="10" presetClass="entr" presetSubtype="0" fill="hold" grpId="0" nodeType="after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fade">
                                      <p:cBhvr>
                                        <p:cTn id="34" dur="500"/>
                                        <p:tgtEl>
                                          <p:spTgt spid="2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500"/>
                                        <p:tgtEl>
                                          <p:spTgt spid="23"/>
                                        </p:tgtEl>
                                      </p:cBhvr>
                                    </p:animEffect>
                                  </p:childTnLst>
                                </p:cTn>
                              </p:par>
                              <p:par>
                                <p:cTn id="41" presetID="10"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fade">
                                      <p:cBhvr>
                                        <p:cTn id="46" dur="500"/>
                                        <p:tgtEl>
                                          <p:spTgt spid="2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par>
                                <p:cTn id="50" presetID="10" presetClass="entr" presetSubtype="0" fill="hold" nodeType="withEffect">
                                  <p:stCondLst>
                                    <p:cond delay="0"/>
                                  </p:stCondLst>
                                  <p:childTnLst>
                                    <p:set>
                                      <p:cBhvr>
                                        <p:cTn id="51" dur="1" fill="hold">
                                          <p:stCondLst>
                                            <p:cond delay="0"/>
                                          </p:stCondLst>
                                        </p:cTn>
                                        <p:tgtEl>
                                          <p:spTgt spid="34"/>
                                        </p:tgtEl>
                                        <p:attrNameLst>
                                          <p:attrName>style.visibility</p:attrName>
                                        </p:attrNameLst>
                                      </p:cBhvr>
                                      <p:to>
                                        <p:strVal val="visible"/>
                                      </p:to>
                                    </p:set>
                                    <p:animEffect transition="in" filter="fade">
                                      <p:cBhvr>
                                        <p:cTn id="52" dur="500"/>
                                        <p:tgtEl>
                                          <p:spTgt spid="3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fade">
                                      <p:cBhvr>
                                        <p:cTn id="55" dur="500"/>
                                        <p:tgtEl>
                                          <p:spTgt spid="2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7"/>
                                        </p:tgtEl>
                                        <p:attrNameLst>
                                          <p:attrName>style.visibility</p:attrName>
                                        </p:attrNameLst>
                                      </p:cBhvr>
                                      <p:to>
                                        <p:strVal val="visible"/>
                                      </p:to>
                                    </p:set>
                                    <p:animEffect transition="in" filter="fade">
                                      <p:cBhvr>
                                        <p:cTn id="5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5" grpId="0"/>
      <p:bldP spid="16" grpId="0"/>
      <p:bldP spid="23" grpId="0"/>
      <p:bldP spid="24" grpId="0"/>
      <p:bldP spid="25" grpId="0"/>
      <p:bldP spid="26" grpId="0"/>
      <p:bldP spid="27" grpId="0"/>
      <p:bldP spid="28" grpId="0"/>
      <p:bldP spid="29"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a:grpSpLocks noChangeAspect="1"/>
          </p:cNvGrpSpPr>
          <p:nvPr/>
        </p:nvGrpSpPr>
        <p:grpSpPr>
          <a:xfrm>
            <a:off x="727429" y="3679221"/>
            <a:ext cx="9038599" cy="7034540"/>
            <a:chOff x="2101597" y="594889"/>
            <a:chExt cx="4994398" cy="3886016"/>
          </a:xfrm>
        </p:grpSpPr>
        <p:pic>
          <p:nvPicPr>
            <p:cNvPr id="21" name="Picture 20"/>
            <p:cNvPicPr>
              <a:picLocks noChangeAspect="1"/>
            </p:cNvPicPr>
            <p:nvPr/>
          </p:nvPicPr>
          <p:blipFill>
            <a:blip r:embed="rId2"/>
            <a:stretch>
              <a:fillRect/>
            </a:stretch>
          </p:blipFill>
          <p:spPr>
            <a:xfrm>
              <a:off x="2101597" y="594889"/>
              <a:ext cx="4994398" cy="3886016"/>
            </a:xfrm>
            <a:prstGeom prst="rect">
              <a:avLst/>
            </a:prstGeom>
          </p:spPr>
        </p:pic>
        <p:sp>
          <p:nvSpPr>
            <p:cNvPr id="24" name="Rectangle 23"/>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Calibri Light"/>
              </a:endParaRPr>
            </a:p>
          </p:txBody>
        </p:sp>
      </p:grpSp>
      <p:grpSp>
        <p:nvGrpSpPr>
          <p:cNvPr id="2" name="Group 1"/>
          <p:cNvGrpSpPr/>
          <p:nvPr/>
        </p:nvGrpSpPr>
        <p:grpSpPr>
          <a:xfrm>
            <a:off x="17570424" y="5679930"/>
            <a:ext cx="5038267" cy="2827811"/>
            <a:chOff x="17570424" y="5679930"/>
            <a:chExt cx="5038267" cy="2827811"/>
          </a:xfrm>
        </p:grpSpPr>
        <p:grpSp>
          <p:nvGrpSpPr>
            <p:cNvPr id="10" name="Group 9"/>
            <p:cNvGrpSpPr/>
            <p:nvPr/>
          </p:nvGrpSpPr>
          <p:grpSpPr>
            <a:xfrm>
              <a:off x="17570424" y="5679930"/>
              <a:ext cx="5038267" cy="2317072"/>
              <a:chOff x="714174" y="1849427"/>
              <a:chExt cx="2638626" cy="1491147"/>
            </a:xfrm>
          </p:grpSpPr>
          <p:cxnSp>
            <p:nvCxnSpPr>
              <p:cNvPr id="12" name="Straight Connector 11"/>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3" name="Rounded Rectangle 12"/>
              <p:cNvSpPr/>
              <p:nvPr/>
            </p:nvSpPr>
            <p:spPr>
              <a:xfrm>
                <a:off x="951571" y="1849427"/>
                <a:ext cx="198959" cy="139893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4" name="Rounded Rectangle 13"/>
              <p:cNvSpPr/>
              <p:nvPr/>
            </p:nvSpPr>
            <p:spPr>
              <a:xfrm>
                <a:off x="1336791" y="2323497"/>
                <a:ext cx="208834" cy="88676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5" name="Rounded Rectangle 14"/>
              <p:cNvSpPr/>
              <p:nvPr/>
            </p:nvSpPr>
            <p:spPr>
              <a:xfrm>
                <a:off x="1722011" y="2323497"/>
                <a:ext cx="202844" cy="904077"/>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6" name="Rounded Rectangle 15"/>
              <p:cNvSpPr/>
              <p:nvPr/>
            </p:nvSpPr>
            <p:spPr>
              <a:xfrm>
                <a:off x="2107231" y="1970278"/>
                <a:ext cx="212902" cy="126422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7" name="Rounded Rectangle 16"/>
              <p:cNvSpPr/>
              <p:nvPr/>
            </p:nvSpPr>
            <p:spPr>
              <a:xfrm>
                <a:off x="2492451" y="1849427"/>
                <a:ext cx="192716" cy="1374685"/>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sp>
            <p:nvSpPr>
              <p:cNvPr id="18" name="Rounded Rectangle 17"/>
              <p:cNvSpPr/>
              <p:nvPr/>
            </p:nvSpPr>
            <p:spPr>
              <a:xfrm>
                <a:off x="2877671" y="1970277"/>
                <a:ext cx="202844" cy="1246909"/>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alibri Light"/>
                </a:endParaRPr>
              </a:p>
            </p:txBody>
          </p:sp>
        </p:grpSp>
        <p:grpSp>
          <p:nvGrpSpPr>
            <p:cNvPr id="19" name="Group 18"/>
            <p:cNvGrpSpPr/>
            <p:nvPr/>
          </p:nvGrpSpPr>
          <p:grpSpPr>
            <a:xfrm>
              <a:off x="18044541" y="8138409"/>
              <a:ext cx="4095002" cy="369332"/>
              <a:chOff x="2452765" y="7502131"/>
              <a:chExt cx="4095002" cy="369332"/>
            </a:xfrm>
          </p:grpSpPr>
          <p:sp>
            <p:nvSpPr>
              <p:cNvPr id="22" name="Rectangle 1436"/>
              <p:cNvSpPr>
                <a:spLocks noChangeArrowheads="1"/>
              </p:cNvSpPr>
              <p:nvPr/>
            </p:nvSpPr>
            <p:spPr bwMode="auto">
              <a:xfrm>
                <a:off x="2452765"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id-ID" sz="2400" dirty="0" smtClean="0">
                    <a:latin typeface="Lato Regular"/>
                    <a:cs typeface="Lato Regular"/>
                  </a:rPr>
                  <a:t>34</a:t>
                </a:r>
                <a:endParaRPr kumimoji="0" lang="en-US" sz="4400" i="0" u="none" strike="noStrike" cap="none" normalizeH="0" baseline="0" dirty="0" smtClean="0">
                  <a:ln>
                    <a:noFill/>
                  </a:ln>
                  <a:effectLst/>
                  <a:latin typeface="Lato Regular"/>
                  <a:cs typeface="Lato Regular"/>
                </a:endParaRPr>
              </a:p>
            </p:txBody>
          </p:sp>
          <p:sp>
            <p:nvSpPr>
              <p:cNvPr id="23" name="Rectangle 1436"/>
              <p:cNvSpPr>
                <a:spLocks noChangeArrowheads="1"/>
              </p:cNvSpPr>
              <p:nvPr/>
            </p:nvSpPr>
            <p:spPr bwMode="auto">
              <a:xfrm>
                <a:off x="3207171"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54</a:t>
                </a:r>
                <a:endParaRPr kumimoji="0" lang="en-US" sz="4400" i="0" u="none" strike="noStrike" cap="none" normalizeH="0" baseline="0" dirty="0" smtClean="0">
                  <a:ln>
                    <a:noFill/>
                  </a:ln>
                  <a:effectLst/>
                  <a:latin typeface="Lato Regular"/>
                  <a:cs typeface="Lato Regular"/>
                </a:endParaRPr>
              </a:p>
            </p:txBody>
          </p:sp>
          <p:sp>
            <p:nvSpPr>
              <p:cNvPr id="25" name="Rectangle 1436"/>
              <p:cNvSpPr>
                <a:spLocks noChangeArrowheads="1"/>
              </p:cNvSpPr>
              <p:nvPr/>
            </p:nvSpPr>
            <p:spPr bwMode="auto">
              <a:xfrm>
                <a:off x="3948151"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32</a:t>
                </a:r>
                <a:endParaRPr kumimoji="0" lang="en-US" sz="4400" i="0" u="none" strike="noStrike" cap="none" normalizeH="0" baseline="0" dirty="0" smtClean="0">
                  <a:ln>
                    <a:noFill/>
                  </a:ln>
                  <a:effectLst/>
                  <a:latin typeface="Lato Regular"/>
                  <a:cs typeface="Lato Regular"/>
                </a:endParaRPr>
              </a:p>
            </p:txBody>
          </p:sp>
          <p:sp>
            <p:nvSpPr>
              <p:cNvPr id="26" name="Rectangle 1436"/>
              <p:cNvSpPr>
                <a:spLocks noChangeArrowheads="1"/>
              </p:cNvSpPr>
              <p:nvPr/>
            </p:nvSpPr>
            <p:spPr bwMode="auto">
              <a:xfrm>
                <a:off x="4688099"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43</a:t>
                </a:r>
                <a:endParaRPr kumimoji="0" lang="en-US" sz="4400" i="0" u="none" strike="noStrike" cap="none" normalizeH="0" baseline="0" dirty="0" smtClean="0">
                  <a:ln>
                    <a:noFill/>
                  </a:ln>
                  <a:effectLst/>
                  <a:latin typeface="Lato Regular"/>
                  <a:cs typeface="Lato Regular"/>
                </a:endParaRPr>
              </a:p>
            </p:txBody>
          </p:sp>
          <p:sp>
            <p:nvSpPr>
              <p:cNvPr id="31" name="Rectangle 1436"/>
              <p:cNvSpPr>
                <a:spLocks noChangeArrowheads="1"/>
              </p:cNvSpPr>
              <p:nvPr/>
            </p:nvSpPr>
            <p:spPr bwMode="auto">
              <a:xfrm>
                <a:off x="5428045" y="7502131"/>
                <a:ext cx="3570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26</a:t>
                </a:r>
                <a:endParaRPr kumimoji="0" lang="en-US" sz="4400" i="0" u="none" strike="noStrike" cap="none" normalizeH="0" baseline="0" dirty="0" smtClean="0">
                  <a:ln>
                    <a:noFill/>
                  </a:ln>
                  <a:effectLst/>
                  <a:latin typeface="Lato Regular"/>
                  <a:cs typeface="Lato Regular"/>
                </a:endParaRPr>
              </a:p>
            </p:txBody>
          </p:sp>
          <p:sp>
            <p:nvSpPr>
              <p:cNvPr id="32" name="Rectangle 1436"/>
              <p:cNvSpPr>
                <a:spLocks noChangeArrowheads="1"/>
              </p:cNvSpPr>
              <p:nvPr/>
            </p:nvSpPr>
            <p:spPr bwMode="auto">
              <a:xfrm>
                <a:off x="6188694" y="7502131"/>
                <a:ext cx="3590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fontAlgn="base">
                  <a:spcBef>
                    <a:spcPct val="0"/>
                  </a:spcBef>
                  <a:spcAft>
                    <a:spcPct val="0"/>
                  </a:spcAft>
                </a:pPr>
                <a:r>
                  <a:rPr lang="en-US" sz="2400" dirty="0" smtClean="0">
                    <a:latin typeface="Lato Regular"/>
                    <a:cs typeface="Lato Regular"/>
                  </a:rPr>
                  <a:t>70</a:t>
                </a:r>
                <a:endParaRPr kumimoji="0" lang="en-US" sz="4400" i="0" u="none" strike="noStrike" cap="none" normalizeH="0" baseline="0" dirty="0" smtClean="0">
                  <a:ln>
                    <a:noFill/>
                  </a:ln>
                  <a:effectLst/>
                  <a:latin typeface="Lato Regular"/>
                  <a:cs typeface="Lato Regular"/>
                </a:endParaRPr>
              </a:p>
            </p:txBody>
          </p:sp>
        </p:grpSp>
      </p:grpSp>
      <p:cxnSp>
        <p:nvCxnSpPr>
          <p:cNvPr id="33" name="Straight Connector 32"/>
          <p:cNvCxnSpPr/>
          <p:nvPr/>
        </p:nvCxnSpPr>
        <p:spPr>
          <a:xfrm>
            <a:off x="9387268" y="3835181"/>
            <a:ext cx="0" cy="6878580"/>
          </a:xfrm>
          <a:prstGeom prst="line">
            <a:avLst/>
          </a:prstGeom>
          <a:ln w="9525" cmpd="sng">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7169853" y="3835181"/>
            <a:ext cx="0" cy="6878580"/>
          </a:xfrm>
          <a:prstGeom prst="line">
            <a:avLst/>
          </a:prstGeom>
          <a:ln w="9525" cmpd="sng">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35" name="Title 13"/>
          <p:cNvSpPr txBox="1">
            <a:spLocks/>
          </p:cNvSpPr>
          <p:nvPr/>
        </p:nvSpPr>
        <p:spPr bwMode="auto">
          <a:xfrm>
            <a:off x="10178451" y="3917842"/>
            <a:ext cx="6720783"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97" tIns="121899" rIns="243797" bIns="121899" anchor="ct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5300" b="1" dirty="0">
                <a:latin typeface="Lato Regular"/>
                <a:cs typeface="Lato Regular"/>
              </a:rPr>
              <a:t>About </a:t>
            </a:r>
            <a:r>
              <a:rPr lang="en-US" sz="5300" b="1" dirty="0" smtClean="0">
                <a:latin typeface="Lato Regular"/>
                <a:cs typeface="Lato Regular"/>
              </a:rPr>
              <a:t>Our Project</a:t>
            </a:r>
            <a:endParaRPr lang="en-US" sz="5300" b="1" dirty="0">
              <a:latin typeface="Lato Regular"/>
              <a:cs typeface="Lato Regular"/>
            </a:endParaRPr>
          </a:p>
        </p:txBody>
      </p:sp>
      <p:sp>
        <p:nvSpPr>
          <p:cNvPr id="36" name="TextBox 30"/>
          <p:cNvSpPr txBox="1">
            <a:spLocks noChangeArrowheads="1"/>
          </p:cNvSpPr>
          <p:nvPr/>
        </p:nvSpPr>
        <p:spPr bwMode="auto">
          <a:xfrm>
            <a:off x="10317677" y="4938925"/>
            <a:ext cx="5941918"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latin typeface="Calibri Light"/>
                <a:ea typeface="Open Sans Light" panose="020B0306030504020204" pitchFamily="34" charset="0"/>
                <a:cs typeface="Calibri Light"/>
              </a:rPr>
              <a:t>Lorem Ipsum has two main </a:t>
            </a:r>
            <a:r>
              <a:rPr lang="en-US" sz="2400" dirty="0" smtClean="0">
                <a:latin typeface="Calibri Light"/>
                <a:ea typeface="Open Sans Light" panose="020B0306030504020204" pitchFamily="34" charset="0"/>
                <a:cs typeface="Calibri Light"/>
              </a:rPr>
              <a:t>data </a:t>
            </a:r>
            <a:r>
              <a:rPr lang="en-US" sz="2400" dirty="0">
                <a:latin typeface="Calibri Light"/>
                <a:ea typeface="Open Sans Light" panose="020B0306030504020204" pitchFamily="34" charset="0"/>
                <a:cs typeface="Calibri Light"/>
              </a:rPr>
              <a:t>statistical this </a:t>
            </a:r>
            <a:r>
              <a:rPr lang="en-US" sz="2400" dirty="0" smtClean="0">
                <a:latin typeface="Calibri Light"/>
                <a:ea typeface="Open Sans Light" panose="020B0306030504020204" pitchFamily="34" charset="0"/>
                <a:cs typeface="Calibri Light"/>
              </a:rPr>
              <a:t>methodologies.</a:t>
            </a:r>
          </a:p>
          <a:p>
            <a:endParaRPr lang="en-US" sz="2400" dirty="0" smtClean="0">
              <a:latin typeface="Calibri Light"/>
              <a:ea typeface="Open Sans Light" panose="020B0306030504020204" pitchFamily="34" charset="0"/>
              <a:cs typeface="Calibri Light"/>
            </a:endParaRPr>
          </a:p>
          <a:p>
            <a:r>
              <a:rPr lang="en-US" sz="2400" b="1" dirty="0" smtClean="0">
                <a:latin typeface="Lato Regular"/>
                <a:ea typeface="Open Sans Light" panose="020B0306030504020204" pitchFamily="34" charset="0"/>
                <a:cs typeface="Lato Regular"/>
              </a:rPr>
              <a:t>Data </a:t>
            </a:r>
            <a:r>
              <a:rPr lang="en-US" sz="2400" b="1" dirty="0">
                <a:latin typeface="Lato Regular"/>
                <a:ea typeface="Open Sans Light" panose="020B0306030504020204" pitchFamily="34" charset="0"/>
                <a:cs typeface="Lato Regular"/>
              </a:rPr>
              <a:t>analysis </a:t>
            </a:r>
            <a:r>
              <a:rPr lang="en-US" sz="2400" dirty="0">
                <a:latin typeface="Calibri Light"/>
                <a:ea typeface="Open Sans Light" panose="020B0306030504020204" pitchFamily="34" charset="0"/>
                <a:cs typeface="Calibri Light"/>
              </a:rPr>
              <a:t>which </a:t>
            </a:r>
            <a:r>
              <a:rPr lang="en-US" sz="2400" dirty="0" smtClean="0">
                <a:latin typeface="Calibri Light"/>
                <a:ea typeface="Open Sans Light" panose="020B0306030504020204" pitchFamily="34" charset="0"/>
                <a:cs typeface="Calibri Light"/>
              </a:rPr>
              <a:t>summarizes </a:t>
            </a:r>
            <a:r>
              <a:rPr lang="en-US" sz="2400" dirty="0">
                <a:latin typeface="Calibri Light"/>
                <a:ea typeface="Open Sans Light" panose="020B0306030504020204" pitchFamily="34" charset="0"/>
                <a:cs typeface="Calibri Light"/>
              </a:rPr>
              <a:t>data</a:t>
            </a:r>
            <a:r>
              <a:rPr lang="en-US" sz="2400" dirty="0" smtClean="0">
                <a:latin typeface="Calibri Light"/>
                <a:ea typeface="Open Sans Light" panose="020B0306030504020204" pitchFamily="34" charset="0"/>
                <a:cs typeface="Calibri Light"/>
              </a:rPr>
              <a:t>. </a:t>
            </a:r>
            <a:r>
              <a:rPr lang="pt-BR" sz="2400" dirty="0">
                <a:latin typeface="Calibri Light"/>
                <a:cs typeface="Calibri Light"/>
              </a:rPr>
              <a:t>sed an </a:t>
            </a:r>
            <a:r>
              <a:rPr lang="pt-BR" sz="2400" dirty="0" smtClean="0">
                <a:latin typeface="Calibri Light"/>
                <a:cs typeface="Calibri Light"/>
              </a:rPr>
              <a:t>graecie </a:t>
            </a:r>
            <a:r>
              <a:rPr lang="pt-BR" sz="2400" dirty="0">
                <a:latin typeface="Calibri Light"/>
                <a:cs typeface="Calibri Light"/>
              </a:rPr>
              <a:t>prompta invenire, in gubergreno Eu vel detraxit laboramus. </a:t>
            </a:r>
            <a:endParaRPr lang="pt-BR" sz="2400" dirty="0" smtClean="0">
              <a:latin typeface="Calibri Light"/>
              <a:cs typeface="Calibri Light"/>
            </a:endParaRPr>
          </a:p>
          <a:p>
            <a:endParaRPr lang="pt-BR" sz="2400" dirty="0">
              <a:latin typeface="Calibri Light"/>
              <a:cs typeface="Calibri Light"/>
            </a:endParaRPr>
          </a:p>
          <a:p>
            <a:r>
              <a:rPr lang="pt-BR" sz="2400" dirty="0" smtClean="0">
                <a:latin typeface="Calibri Light"/>
                <a:cs typeface="Calibri Light"/>
              </a:rPr>
              <a:t>Cu </a:t>
            </a:r>
            <a:r>
              <a:rPr lang="pt-BR" sz="2400" dirty="0">
                <a:latin typeface="Calibri Light"/>
                <a:cs typeface="Calibri Light"/>
              </a:rPr>
              <a:t>nam unum liber audiam, sed an graeci prompta invenire, in gubergren percipitur scribentur nam. </a:t>
            </a:r>
            <a:endParaRPr lang="pt-BR" sz="2400" dirty="0" smtClean="0">
              <a:latin typeface="Calibri Light"/>
              <a:cs typeface="Calibri Light"/>
            </a:endParaRPr>
          </a:p>
          <a:p>
            <a:endParaRPr lang="pt-BR" sz="2400" dirty="0">
              <a:latin typeface="Calibri Light"/>
              <a:cs typeface="Calibri Light"/>
            </a:endParaRPr>
          </a:p>
          <a:p>
            <a:r>
              <a:rPr lang="pt-BR" sz="2400" dirty="0" smtClean="0">
                <a:latin typeface="Calibri Light"/>
                <a:cs typeface="Calibri Light"/>
              </a:rPr>
              <a:t>Sale </a:t>
            </a:r>
            <a:r>
              <a:rPr lang="pt-BR" sz="2400" dirty="0">
                <a:latin typeface="Calibri Light"/>
                <a:cs typeface="Calibri Light"/>
              </a:rPr>
              <a:t>omnis indoctum has ei, ne sed ludus tamquam urbanitas. Vis id illud iusto, id omnium percipitur duo. </a:t>
            </a:r>
            <a:endParaRPr lang="en-US" sz="2400" dirty="0">
              <a:latin typeface="Calibri Light"/>
              <a:ea typeface="Open Sans Light" panose="020B0306030504020204" pitchFamily="34" charset="0"/>
              <a:cs typeface="Calibri Light"/>
            </a:endParaRPr>
          </a:p>
        </p:txBody>
      </p:sp>
      <p:grpSp>
        <p:nvGrpSpPr>
          <p:cNvPr id="37" name="Group 36"/>
          <p:cNvGrpSpPr/>
          <p:nvPr/>
        </p:nvGrpSpPr>
        <p:grpSpPr>
          <a:xfrm>
            <a:off x="6137329" y="11648093"/>
            <a:ext cx="12067891" cy="635001"/>
            <a:chOff x="8276209" y="11804053"/>
            <a:chExt cx="12067891" cy="635001"/>
          </a:xfrm>
        </p:grpSpPr>
        <p:grpSp>
          <p:nvGrpSpPr>
            <p:cNvPr id="38" name="Group 37"/>
            <p:cNvGrpSpPr>
              <a:grpSpLocks/>
            </p:cNvGrpSpPr>
            <p:nvPr/>
          </p:nvGrpSpPr>
          <p:grpSpPr bwMode="auto">
            <a:xfrm>
              <a:off x="8276209" y="11804053"/>
              <a:ext cx="2235736" cy="635001"/>
              <a:chOff x="6876115" y="1996532"/>
              <a:chExt cx="1485168" cy="238569"/>
            </a:xfrm>
          </p:grpSpPr>
          <p:sp>
            <p:nvSpPr>
              <p:cNvPr id="54" name="Rectangle 53"/>
              <p:cNvSpPr/>
              <p:nvPr/>
            </p:nvSpPr>
            <p:spPr>
              <a:xfrm>
                <a:off x="6876115" y="2076140"/>
                <a:ext cx="241781" cy="7316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55" name="Subtitle 2"/>
              <p:cNvSpPr txBox="1">
                <a:spLocks/>
              </p:cNvSpPr>
              <p:nvPr/>
            </p:nvSpPr>
            <p:spPr>
              <a:xfrm>
                <a:off x="713269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Fast</a:t>
                </a:r>
                <a:endParaRPr lang="en-US" sz="2900" b="1" dirty="0">
                  <a:latin typeface="Calibri Light"/>
                  <a:ea typeface="Franchise" pitchFamily="49" charset="0"/>
                  <a:cs typeface="Calibri Light"/>
                </a:endParaRPr>
              </a:p>
            </p:txBody>
          </p:sp>
        </p:grpSp>
        <p:grpSp>
          <p:nvGrpSpPr>
            <p:cNvPr id="39" name="Group 38"/>
            <p:cNvGrpSpPr>
              <a:grpSpLocks/>
            </p:cNvGrpSpPr>
            <p:nvPr/>
          </p:nvGrpSpPr>
          <p:grpSpPr bwMode="auto">
            <a:xfrm>
              <a:off x="10184946" y="11804053"/>
              <a:ext cx="2235736" cy="635001"/>
              <a:chOff x="6876115" y="1996532"/>
              <a:chExt cx="1485168" cy="238569"/>
            </a:xfrm>
          </p:grpSpPr>
          <p:sp>
            <p:nvSpPr>
              <p:cNvPr id="52" name="Rectangle 51"/>
              <p:cNvSpPr/>
              <p:nvPr/>
            </p:nvSpPr>
            <p:spPr>
              <a:xfrm>
                <a:off x="6876115" y="2076140"/>
                <a:ext cx="241781" cy="731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53" name="Subtitle 2"/>
              <p:cNvSpPr txBox="1">
                <a:spLocks/>
              </p:cNvSpPr>
              <p:nvPr/>
            </p:nvSpPr>
            <p:spPr>
              <a:xfrm>
                <a:off x="713269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HD</a:t>
                </a:r>
                <a:endParaRPr lang="en-US" sz="2900" b="1" dirty="0">
                  <a:latin typeface="Calibri Light"/>
                  <a:ea typeface="Franchise" pitchFamily="49" charset="0"/>
                  <a:cs typeface="Calibri Light"/>
                </a:endParaRPr>
              </a:p>
            </p:txBody>
          </p:sp>
        </p:grpSp>
        <p:grpSp>
          <p:nvGrpSpPr>
            <p:cNvPr id="40" name="Group 39"/>
            <p:cNvGrpSpPr>
              <a:grpSpLocks/>
            </p:cNvGrpSpPr>
            <p:nvPr/>
          </p:nvGrpSpPr>
          <p:grpSpPr bwMode="auto">
            <a:xfrm>
              <a:off x="12131042" y="11804053"/>
              <a:ext cx="2235736" cy="635001"/>
              <a:chOff x="6683715" y="1996532"/>
              <a:chExt cx="1485168" cy="238569"/>
            </a:xfrm>
          </p:grpSpPr>
          <p:sp>
            <p:nvSpPr>
              <p:cNvPr id="50" name="Rectangle 49"/>
              <p:cNvSpPr/>
              <p:nvPr/>
            </p:nvSpPr>
            <p:spPr>
              <a:xfrm>
                <a:off x="6683715" y="2076140"/>
                <a:ext cx="241781" cy="7316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51" name="Subtitle 2"/>
              <p:cNvSpPr txBox="1">
                <a:spLocks/>
              </p:cNvSpPr>
              <p:nvPr/>
            </p:nvSpPr>
            <p:spPr>
              <a:xfrm>
                <a:off x="694029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E-Mail</a:t>
                </a:r>
                <a:endParaRPr lang="en-US" sz="2900" b="1" dirty="0">
                  <a:latin typeface="Calibri Light"/>
                  <a:ea typeface="Franchise" pitchFamily="49" charset="0"/>
                  <a:cs typeface="Calibri Light"/>
                </a:endParaRPr>
              </a:p>
            </p:txBody>
          </p:sp>
        </p:grpSp>
        <p:grpSp>
          <p:nvGrpSpPr>
            <p:cNvPr id="41" name="Group 40"/>
            <p:cNvGrpSpPr>
              <a:grpSpLocks/>
            </p:cNvGrpSpPr>
            <p:nvPr/>
          </p:nvGrpSpPr>
          <p:grpSpPr bwMode="auto">
            <a:xfrm>
              <a:off x="14054859" y="11804053"/>
              <a:ext cx="1804732" cy="635001"/>
              <a:chOff x="6476515" y="1996532"/>
              <a:chExt cx="1198858" cy="238569"/>
            </a:xfrm>
          </p:grpSpPr>
          <p:sp>
            <p:nvSpPr>
              <p:cNvPr id="48" name="Rectangle 47"/>
              <p:cNvSpPr/>
              <p:nvPr/>
            </p:nvSpPr>
            <p:spPr>
              <a:xfrm>
                <a:off x="6476515" y="2076140"/>
                <a:ext cx="241781" cy="731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49" name="Subtitle 2"/>
              <p:cNvSpPr txBox="1">
                <a:spLocks/>
              </p:cNvSpPr>
              <p:nvPr/>
            </p:nvSpPr>
            <p:spPr>
              <a:xfrm>
                <a:off x="6733097" y="1996532"/>
                <a:ext cx="94227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4G</a:t>
                </a:r>
                <a:endParaRPr lang="en-US" sz="2900" b="1" dirty="0">
                  <a:latin typeface="Calibri Light"/>
                  <a:ea typeface="Franchise" pitchFamily="49" charset="0"/>
                  <a:cs typeface="Calibri Light"/>
                </a:endParaRPr>
              </a:p>
            </p:txBody>
          </p:sp>
        </p:grpSp>
        <p:grpSp>
          <p:nvGrpSpPr>
            <p:cNvPr id="42" name="Group 41"/>
            <p:cNvGrpSpPr>
              <a:grpSpLocks/>
            </p:cNvGrpSpPr>
            <p:nvPr/>
          </p:nvGrpSpPr>
          <p:grpSpPr bwMode="auto">
            <a:xfrm>
              <a:off x="15932419" y="11804053"/>
              <a:ext cx="2235736" cy="635001"/>
              <a:chOff x="6683715" y="1996532"/>
              <a:chExt cx="1485168" cy="238569"/>
            </a:xfrm>
          </p:grpSpPr>
          <p:sp>
            <p:nvSpPr>
              <p:cNvPr id="46" name="Rectangle 45"/>
              <p:cNvSpPr/>
              <p:nvPr/>
            </p:nvSpPr>
            <p:spPr>
              <a:xfrm>
                <a:off x="6683715" y="2076140"/>
                <a:ext cx="241781" cy="731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47" name="Subtitle 2"/>
              <p:cNvSpPr txBox="1">
                <a:spLocks/>
              </p:cNvSpPr>
              <p:nvPr/>
            </p:nvSpPr>
            <p:spPr>
              <a:xfrm>
                <a:off x="6940297" y="1996532"/>
                <a:ext cx="1228586"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5G</a:t>
                </a:r>
                <a:endParaRPr lang="en-US" sz="2900" b="1" dirty="0">
                  <a:latin typeface="Calibri Light"/>
                  <a:ea typeface="Franchise" pitchFamily="49" charset="0"/>
                  <a:cs typeface="Calibri Light"/>
                </a:endParaRPr>
              </a:p>
            </p:txBody>
          </p:sp>
        </p:grpSp>
        <p:grpSp>
          <p:nvGrpSpPr>
            <p:cNvPr id="43" name="Group 42"/>
            <p:cNvGrpSpPr>
              <a:grpSpLocks/>
            </p:cNvGrpSpPr>
            <p:nvPr/>
          </p:nvGrpSpPr>
          <p:grpSpPr bwMode="auto">
            <a:xfrm>
              <a:off x="17856236" y="11804053"/>
              <a:ext cx="2487864" cy="635001"/>
              <a:chOff x="6476515" y="1996532"/>
              <a:chExt cx="1652653" cy="238569"/>
            </a:xfrm>
          </p:grpSpPr>
          <p:sp>
            <p:nvSpPr>
              <p:cNvPr id="44" name="Rectangle 43"/>
              <p:cNvSpPr/>
              <p:nvPr/>
            </p:nvSpPr>
            <p:spPr>
              <a:xfrm>
                <a:off x="6476515" y="2076140"/>
                <a:ext cx="241781" cy="7316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Calibri Light"/>
                </a:endParaRPr>
              </a:p>
            </p:txBody>
          </p:sp>
          <p:sp>
            <p:nvSpPr>
              <p:cNvPr id="45" name="Subtitle 2"/>
              <p:cNvSpPr txBox="1">
                <a:spLocks/>
              </p:cNvSpPr>
              <p:nvPr/>
            </p:nvSpPr>
            <p:spPr>
              <a:xfrm>
                <a:off x="6733096" y="1996532"/>
                <a:ext cx="1396072" cy="23856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2900" b="1" dirty="0" smtClean="0">
                    <a:latin typeface="Calibri Light"/>
                    <a:ea typeface="Franchise" pitchFamily="49" charset="0"/>
                    <a:cs typeface="Calibri Light"/>
                  </a:rPr>
                  <a:t>Internet</a:t>
                </a:r>
                <a:endParaRPr lang="en-US" sz="2900" b="1" dirty="0">
                  <a:latin typeface="Calibri Light"/>
                  <a:ea typeface="Franchise" pitchFamily="49" charset="0"/>
                  <a:cs typeface="Calibri Light"/>
                </a:endParaRPr>
              </a:p>
            </p:txBody>
          </p:sp>
        </p:grpSp>
      </p:grpSp>
      <p:grpSp>
        <p:nvGrpSpPr>
          <p:cNvPr id="56" name="Group 55"/>
          <p:cNvGrpSpPr/>
          <p:nvPr/>
        </p:nvGrpSpPr>
        <p:grpSpPr>
          <a:xfrm>
            <a:off x="1739573" y="488028"/>
            <a:ext cx="20937538" cy="2200624"/>
            <a:chOff x="1739573" y="511491"/>
            <a:chExt cx="20937538" cy="2200624"/>
          </a:xfrm>
        </p:grpSpPr>
        <p:sp>
          <p:nvSpPr>
            <p:cNvPr id="57" name="TextBox 5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LAPTOP FEATURES</a:t>
              </a:r>
              <a:endParaRPr lang="id-ID" sz="8800" b="1" dirty="0">
                <a:solidFill>
                  <a:schemeClr val="tx2"/>
                </a:solidFill>
                <a:latin typeface="Lato Regular"/>
                <a:cs typeface="Lato Regular"/>
              </a:endParaRPr>
            </a:p>
          </p:txBody>
        </p:sp>
        <p:grpSp>
          <p:nvGrpSpPr>
            <p:cNvPr id="58" name="Group 57"/>
            <p:cNvGrpSpPr/>
            <p:nvPr/>
          </p:nvGrpSpPr>
          <p:grpSpPr>
            <a:xfrm>
              <a:off x="10842089" y="1977406"/>
              <a:ext cx="2738812" cy="73151"/>
              <a:chOff x="1775295" y="2020905"/>
              <a:chExt cx="3631535" cy="45719"/>
            </a:xfrm>
          </p:grpSpPr>
          <p:sp>
            <p:nvSpPr>
              <p:cNvPr id="60" name="Rectangle 59"/>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1" name="Rectangle 60"/>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2" name="Rectangle 61"/>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3" name="Rectangle 6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4" name="Rectangle 6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65" name="Rectangle 6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59" name="TextBox 58"/>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3" name="Picture Placeholder 2"/>
          <p:cNvSpPr>
            <a:spLocks noGrp="1"/>
          </p:cNvSpPr>
          <p:nvPr>
            <p:ph type="pic" sz="quarter" idx="11"/>
          </p:nvPr>
        </p:nvSpPr>
        <p:spPr/>
      </p:sp>
    </p:spTree>
    <p:extLst>
      <p:ext uri="{BB962C8B-B14F-4D97-AF65-F5344CB8AC3E}">
        <p14:creationId xmlns:p14="http://schemas.microsoft.com/office/powerpoint/2010/main" val="3202139407"/>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anim calcmode="lin" valueType="num">
                                      <p:cBhvr>
                                        <p:cTn id="8" dur="500" fill="hold"/>
                                        <p:tgtEl>
                                          <p:spTgt spid="56"/>
                                        </p:tgtEl>
                                        <p:attrNameLst>
                                          <p:attrName>ppt_x</p:attrName>
                                        </p:attrNameLst>
                                      </p:cBhvr>
                                      <p:tavLst>
                                        <p:tav tm="0">
                                          <p:val>
                                            <p:strVal val="#ppt_x"/>
                                          </p:val>
                                        </p:tav>
                                        <p:tav tm="100000">
                                          <p:val>
                                            <p:strVal val="#ppt_x"/>
                                          </p:val>
                                        </p:tav>
                                      </p:tavLst>
                                    </p:anim>
                                    <p:anim calcmode="lin" valueType="num">
                                      <p:cBhvr>
                                        <p:cTn id="9" dur="500" fill="hold"/>
                                        <p:tgtEl>
                                          <p:spTgt spid="56"/>
                                        </p:tgtEl>
                                        <p:attrNameLst>
                                          <p:attrName>ppt_y</p:attrName>
                                        </p:attrNameLst>
                                      </p:cBhvr>
                                      <p:tavLst>
                                        <p:tav tm="0">
                                          <p:val>
                                            <p:strVal val="#ppt_y+.1"/>
                                          </p:val>
                                        </p:tav>
                                        <p:tav tm="100000">
                                          <p:val>
                                            <p:strVal val="#ppt_y"/>
                                          </p:val>
                                        </p:tav>
                                      </p:tavLst>
                                    </p:anim>
                                  </p:childTnLst>
                                </p:cTn>
                              </p:par>
                              <p:par>
                                <p:cTn id="10" presetID="2" presetClass="entr" presetSubtype="4"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fade">
                                      <p:cBhvr>
                                        <p:cTn id="21" dur="500"/>
                                        <p:tgtEl>
                                          <p:spTgt spid="35"/>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500"/>
                                        <p:tgtEl>
                                          <p:spTgt spid="36"/>
                                        </p:tgtEl>
                                      </p:cBhvr>
                                    </p:animEffect>
                                  </p:childTnLst>
                                </p:cTn>
                              </p:par>
                            </p:childTnLst>
                          </p:cTn>
                        </p:par>
                        <p:par>
                          <p:cTn id="26" fill="hold">
                            <p:stCondLst>
                              <p:cond delay="2000"/>
                            </p:stCondLst>
                            <p:childTnLst>
                              <p:par>
                                <p:cTn id="27" presetID="10" presetClass="entr" presetSubtype="0" fill="hold" nodeType="after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500"/>
                                        <p:tgtEl>
                                          <p:spTgt spid="34"/>
                                        </p:tgtEl>
                                      </p:cBhvr>
                                    </p:animEffect>
                                  </p:childTnLst>
                                </p:cTn>
                              </p:par>
                            </p:childTnLst>
                          </p:cTn>
                        </p:par>
                        <p:par>
                          <p:cTn id="30" fill="hold">
                            <p:stCondLst>
                              <p:cond delay="2500"/>
                            </p:stCondLst>
                            <p:childTnLst>
                              <p:par>
                                <p:cTn id="31" presetID="22" presetClass="entr" presetSubtype="4"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down)">
                                      <p:cBhvr>
                                        <p:cTn id="33" dur="500"/>
                                        <p:tgtEl>
                                          <p:spTgt spid="2"/>
                                        </p:tgtEl>
                                      </p:cBhvr>
                                    </p:animEffect>
                                  </p:childTnLst>
                                </p:cTn>
                              </p:par>
                            </p:childTnLst>
                          </p:cTn>
                        </p:par>
                        <p:par>
                          <p:cTn id="34" fill="hold">
                            <p:stCondLst>
                              <p:cond delay="3000"/>
                            </p:stCondLst>
                            <p:childTnLst>
                              <p:par>
                                <p:cTn id="35" presetID="53" presetClass="entr" presetSubtype="528"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 calcmode="lin" valueType="num">
                                      <p:cBhvr>
                                        <p:cTn id="37" dur="500" fill="hold"/>
                                        <p:tgtEl>
                                          <p:spTgt spid="37"/>
                                        </p:tgtEl>
                                        <p:attrNameLst>
                                          <p:attrName>ppt_w</p:attrName>
                                        </p:attrNameLst>
                                      </p:cBhvr>
                                      <p:tavLst>
                                        <p:tav tm="0">
                                          <p:val>
                                            <p:fltVal val="0"/>
                                          </p:val>
                                        </p:tav>
                                        <p:tav tm="100000">
                                          <p:val>
                                            <p:strVal val="#ppt_w"/>
                                          </p:val>
                                        </p:tav>
                                      </p:tavLst>
                                    </p:anim>
                                    <p:anim calcmode="lin" valueType="num">
                                      <p:cBhvr>
                                        <p:cTn id="38" dur="500" fill="hold"/>
                                        <p:tgtEl>
                                          <p:spTgt spid="37"/>
                                        </p:tgtEl>
                                        <p:attrNameLst>
                                          <p:attrName>ppt_h</p:attrName>
                                        </p:attrNameLst>
                                      </p:cBhvr>
                                      <p:tavLst>
                                        <p:tav tm="0">
                                          <p:val>
                                            <p:fltVal val="0"/>
                                          </p:val>
                                        </p:tav>
                                        <p:tav tm="100000">
                                          <p:val>
                                            <p:strVal val="#ppt_h"/>
                                          </p:val>
                                        </p:tav>
                                      </p:tavLst>
                                    </p:anim>
                                    <p:animEffect transition="in" filter="fade">
                                      <p:cBhvr>
                                        <p:cTn id="39" dur="500"/>
                                        <p:tgtEl>
                                          <p:spTgt spid="37"/>
                                        </p:tgtEl>
                                      </p:cBhvr>
                                    </p:animEffect>
                                    <p:anim calcmode="lin" valueType="num">
                                      <p:cBhvr>
                                        <p:cTn id="40" dur="500" fill="hold"/>
                                        <p:tgtEl>
                                          <p:spTgt spid="37"/>
                                        </p:tgtEl>
                                        <p:attrNameLst>
                                          <p:attrName>ppt_x</p:attrName>
                                        </p:attrNameLst>
                                      </p:cBhvr>
                                      <p:tavLst>
                                        <p:tav tm="0">
                                          <p:val>
                                            <p:fltVal val="0.5"/>
                                          </p:val>
                                        </p:tav>
                                        <p:tav tm="100000">
                                          <p:val>
                                            <p:strVal val="#ppt_x"/>
                                          </p:val>
                                        </p:tav>
                                      </p:tavLst>
                                    </p:anim>
                                    <p:anim calcmode="lin" valueType="num">
                                      <p:cBhvr>
                                        <p:cTn id="41" dur="500" fill="hold"/>
                                        <p:tgtEl>
                                          <p:spTgt spid="37"/>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a:grpSpLocks noChangeAspect="1"/>
          </p:cNvGrpSpPr>
          <p:nvPr/>
        </p:nvGrpSpPr>
        <p:grpSpPr>
          <a:xfrm>
            <a:off x="12933450" y="3548363"/>
            <a:ext cx="10105722" cy="7865058"/>
            <a:chOff x="2101597" y="594889"/>
            <a:chExt cx="4994398" cy="3886016"/>
          </a:xfrm>
        </p:grpSpPr>
        <p:pic>
          <p:nvPicPr>
            <p:cNvPr id="21" name="Picture 20"/>
            <p:cNvPicPr>
              <a:picLocks noChangeAspect="1"/>
            </p:cNvPicPr>
            <p:nvPr/>
          </p:nvPicPr>
          <p:blipFill>
            <a:blip r:embed="rId2"/>
            <a:stretch>
              <a:fillRect/>
            </a:stretch>
          </p:blipFill>
          <p:spPr>
            <a:xfrm>
              <a:off x="2101597" y="594889"/>
              <a:ext cx="4994398" cy="3886016"/>
            </a:xfrm>
            <a:prstGeom prst="rect">
              <a:avLst/>
            </a:prstGeom>
          </p:spPr>
        </p:pic>
        <p:sp>
          <p:nvSpPr>
            <p:cNvPr id="24" name="Rectangle 23"/>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Calibri Light"/>
              </a:endParaRPr>
            </a:p>
          </p:txBody>
        </p:sp>
      </p:grpSp>
      <p:sp>
        <p:nvSpPr>
          <p:cNvPr id="33" name="TextBox 32"/>
          <p:cNvSpPr txBox="1"/>
          <p:nvPr/>
        </p:nvSpPr>
        <p:spPr>
          <a:xfrm>
            <a:off x="3094644" y="3314248"/>
            <a:ext cx="7581505" cy="800220"/>
          </a:xfrm>
          <a:prstGeom prst="rect">
            <a:avLst/>
          </a:prstGeom>
          <a:noFill/>
        </p:spPr>
        <p:txBody>
          <a:bodyPr wrap="square" lIns="182843" tIns="91422" rIns="182843" bIns="91422" rtlCol="0">
            <a:spAutoFit/>
          </a:bodyPr>
          <a:lstStyle/>
          <a:p>
            <a:pPr algn="ctr"/>
            <a:r>
              <a:rPr lang="id-ID" sz="4000" dirty="0">
                <a:solidFill>
                  <a:schemeClr val="tx2"/>
                </a:solidFill>
                <a:latin typeface="Lato Regular"/>
              </a:rPr>
              <a:t>Client</a:t>
            </a:r>
          </a:p>
        </p:txBody>
      </p:sp>
      <p:sp>
        <p:nvSpPr>
          <p:cNvPr id="34" name="TextBox 33"/>
          <p:cNvSpPr txBox="1"/>
          <p:nvPr/>
        </p:nvSpPr>
        <p:spPr>
          <a:xfrm>
            <a:off x="3259744" y="4182056"/>
            <a:ext cx="7382025" cy="677108"/>
          </a:xfrm>
          <a:prstGeom prst="rect">
            <a:avLst/>
          </a:prstGeom>
          <a:noFill/>
        </p:spPr>
        <p:txBody>
          <a:bodyPr wrap="square" lIns="182843" tIns="91422" rIns="182843" bIns="91422" rtlCol="0">
            <a:spAutoFit/>
          </a:bodyPr>
          <a:lstStyle/>
          <a:p>
            <a:pPr algn="ctr"/>
            <a:r>
              <a:rPr lang="id-ID" sz="3200" dirty="0" smtClean="0">
                <a:latin typeface="Lato Regular"/>
                <a:cs typeface="Lato Regular"/>
              </a:rPr>
              <a:t>White Mountain</a:t>
            </a:r>
            <a:endParaRPr lang="en-US" sz="3200" dirty="0">
              <a:latin typeface="Lato Regular"/>
              <a:cs typeface="Lato Regular"/>
            </a:endParaRPr>
          </a:p>
        </p:txBody>
      </p:sp>
      <p:sp>
        <p:nvSpPr>
          <p:cNvPr id="35" name="TextBox 34"/>
          <p:cNvSpPr txBox="1"/>
          <p:nvPr/>
        </p:nvSpPr>
        <p:spPr>
          <a:xfrm>
            <a:off x="1666259" y="5154946"/>
            <a:ext cx="11575111" cy="800220"/>
          </a:xfrm>
          <a:prstGeom prst="rect">
            <a:avLst/>
          </a:prstGeom>
          <a:noFill/>
        </p:spPr>
        <p:txBody>
          <a:bodyPr wrap="square" lIns="182843" tIns="91422" rIns="182843" bIns="91422" rtlCol="0">
            <a:spAutoFit/>
          </a:bodyPr>
          <a:lstStyle/>
          <a:p>
            <a:r>
              <a:rPr lang="id-ID" sz="4000" dirty="0">
                <a:latin typeface="Lato Regular"/>
              </a:rPr>
              <a:t>About Project</a:t>
            </a:r>
          </a:p>
        </p:txBody>
      </p:sp>
      <p:sp>
        <p:nvSpPr>
          <p:cNvPr id="36" name="TextBox 35"/>
          <p:cNvSpPr txBox="1"/>
          <p:nvPr/>
        </p:nvSpPr>
        <p:spPr>
          <a:xfrm>
            <a:off x="1666259" y="5926466"/>
            <a:ext cx="10837862" cy="2616064"/>
          </a:xfrm>
          <a:prstGeom prst="rect">
            <a:avLst/>
          </a:prstGeom>
          <a:noFill/>
        </p:spPr>
        <p:txBody>
          <a:bodyPr wrap="square" lIns="182843" tIns="91422" rIns="182843" bIns="91422" rtlCol="0">
            <a:spAutoFit/>
          </a:bodyPr>
          <a:lstStyle/>
          <a:p>
            <a:pPr>
              <a:lnSpc>
                <a:spcPct val="110000"/>
              </a:lnSpc>
            </a:pPr>
            <a:r>
              <a:rPr lang="en-US" sz="2400" dirty="0">
                <a:solidFill>
                  <a:schemeClr val="tx2"/>
                </a:solidFill>
                <a:latin typeface="Calibri Light"/>
                <a:cs typeface="Calibri Light"/>
              </a:rPr>
              <a:t>Creativity is the key </a:t>
            </a:r>
            <a:r>
              <a:rPr lang="en-US" sz="2400" dirty="0">
                <a:latin typeface="Calibri Light"/>
                <a:cs typeface="Calibri Light"/>
              </a:rPr>
              <a:t>to success in the future, and primary education </a:t>
            </a:r>
            <a:r>
              <a:rPr lang="en-US" sz="2400" dirty="0" smtClean="0">
                <a:latin typeface="Calibri Light"/>
                <a:cs typeface="Calibri Light"/>
              </a:rPr>
              <a:t>where </a:t>
            </a:r>
            <a:r>
              <a:rPr lang="en-US" sz="2400" dirty="0">
                <a:latin typeface="Calibri Light"/>
                <a:cs typeface="Calibri Light"/>
              </a:rPr>
              <a:t>teachers can bring creativity in children at that level keep growing</a:t>
            </a:r>
            <a:r>
              <a:rPr lang="en-US" sz="2400" dirty="0" smtClean="0">
                <a:latin typeface="Calibri Light"/>
                <a:cs typeface="Calibri Light"/>
              </a:rPr>
              <a:t>.</a:t>
            </a:r>
          </a:p>
          <a:p>
            <a:pPr>
              <a:lnSpc>
                <a:spcPct val="110000"/>
              </a:lnSpc>
            </a:pPr>
            <a:r>
              <a:rPr lang="pt-BR" sz="2400" dirty="0" smtClean="0">
                <a:latin typeface="Calibri Light"/>
                <a:cs typeface="Calibri Light"/>
              </a:rPr>
              <a:t>Lorem </a:t>
            </a:r>
            <a:r>
              <a:rPr lang="pt-BR" sz="2400" dirty="0">
                <a:latin typeface="Calibri Light"/>
                <a:cs typeface="Calibri Light"/>
              </a:rPr>
              <a:t>ipsum dolor sit amet, consectetur adipiscing elit. Aliquam tincidunt ante nec sem congue convallis. Pellentesque vel mauris quis nisl ornare rutrum in id risus. Proin vehicula ut sem et tempus. Interdum et malesuada fames ac ante ipsum primis in faucibus. Pellentesque</a:t>
            </a:r>
            <a:r>
              <a:rPr lang="pt-BR" sz="2400" dirty="0" smtClean="0">
                <a:latin typeface="Calibri Light"/>
                <a:cs typeface="Calibri Light"/>
              </a:rPr>
              <a:t>‹</a:t>
            </a:r>
            <a:endParaRPr lang="en-US" sz="2400" dirty="0">
              <a:latin typeface="Calibri Light"/>
              <a:cs typeface="Calibri Light"/>
            </a:endParaRPr>
          </a:p>
        </p:txBody>
      </p:sp>
      <p:cxnSp>
        <p:nvCxnSpPr>
          <p:cNvPr id="37" name="Straight Connector 36"/>
          <p:cNvCxnSpPr/>
          <p:nvPr/>
        </p:nvCxnSpPr>
        <p:spPr>
          <a:xfrm>
            <a:off x="4936144" y="4170054"/>
            <a:ext cx="3958969" cy="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2136159" y="10347758"/>
            <a:ext cx="3058095" cy="1107996"/>
          </a:xfrm>
          <a:prstGeom prst="rect">
            <a:avLst/>
          </a:prstGeom>
        </p:spPr>
        <p:txBody>
          <a:bodyPr wrap="square" lIns="182843" tIns="91422" rIns="182843" bIns="91422">
            <a:spAutoFit/>
          </a:bodyPr>
          <a:lstStyle/>
          <a:p>
            <a:pPr algn="ctr">
              <a:lnSpc>
                <a:spcPct val="150000"/>
              </a:lnSpc>
            </a:pPr>
            <a:r>
              <a:rPr lang="pt-BR" sz="2000" dirty="0">
                <a:latin typeface="Calibri Light"/>
                <a:cs typeface="Calibri Light"/>
              </a:rPr>
              <a:t>Lorem ipsum dolor sit amet, consectetur</a:t>
            </a:r>
            <a:endParaRPr lang="en-US" sz="2000" dirty="0">
              <a:latin typeface="Calibri Light"/>
              <a:cs typeface="Calibri Light"/>
            </a:endParaRPr>
          </a:p>
        </p:txBody>
      </p:sp>
      <p:sp>
        <p:nvSpPr>
          <p:cNvPr id="39" name="TextBox 38"/>
          <p:cNvSpPr txBox="1"/>
          <p:nvPr/>
        </p:nvSpPr>
        <p:spPr>
          <a:xfrm>
            <a:off x="2426503" y="9928755"/>
            <a:ext cx="2485221" cy="615517"/>
          </a:xfrm>
          <a:prstGeom prst="rect">
            <a:avLst/>
          </a:prstGeom>
          <a:noFill/>
        </p:spPr>
        <p:txBody>
          <a:bodyPr wrap="none" lIns="182843" tIns="91422" rIns="182843" bIns="91422" rtlCol="0">
            <a:spAutoFit/>
          </a:bodyPr>
          <a:lstStyle/>
          <a:p>
            <a:pPr algn="ctr"/>
            <a:r>
              <a:rPr lang="id-ID" sz="2800" b="1" dirty="0" smtClean="0">
                <a:latin typeface="Lato Regular"/>
                <a:cs typeface="Lato Regular"/>
              </a:rPr>
              <a:t>Drink Coffee</a:t>
            </a:r>
            <a:endParaRPr lang="id-ID" sz="2800" b="1" dirty="0">
              <a:latin typeface="Lato Regular"/>
              <a:cs typeface="Lato Regular"/>
            </a:endParaRPr>
          </a:p>
        </p:txBody>
      </p:sp>
      <p:sp>
        <p:nvSpPr>
          <p:cNvPr id="40" name="Rectangle 39"/>
          <p:cNvSpPr/>
          <p:nvPr/>
        </p:nvSpPr>
        <p:spPr>
          <a:xfrm>
            <a:off x="5436821" y="10347758"/>
            <a:ext cx="3058095" cy="1107996"/>
          </a:xfrm>
          <a:prstGeom prst="rect">
            <a:avLst/>
          </a:prstGeom>
        </p:spPr>
        <p:txBody>
          <a:bodyPr wrap="square" lIns="182843" tIns="91422" rIns="182843" bIns="91422">
            <a:spAutoFit/>
          </a:bodyPr>
          <a:lstStyle/>
          <a:p>
            <a:pPr algn="ctr">
              <a:lnSpc>
                <a:spcPct val="150000"/>
              </a:lnSpc>
            </a:pPr>
            <a:r>
              <a:rPr lang="pt-BR" sz="2000" dirty="0">
                <a:latin typeface="Calibri Light"/>
                <a:cs typeface="Calibri Light"/>
              </a:rPr>
              <a:t>Lorem ipsum dolor sit amet, consectetur</a:t>
            </a:r>
            <a:endParaRPr lang="en-US" sz="2000" dirty="0">
              <a:latin typeface="Calibri Light"/>
              <a:cs typeface="Calibri Light"/>
            </a:endParaRPr>
          </a:p>
        </p:txBody>
      </p:sp>
      <p:sp>
        <p:nvSpPr>
          <p:cNvPr id="41" name="TextBox 40"/>
          <p:cNvSpPr txBox="1"/>
          <p:nvPr/>
        </p:nvSpPr>
        <p:spPr>
          <a:xfrm>
            <a:off x="5752635" y="9928755"/>
            <a:ext cx="2434283" cy="615517"/>
          </a:xfrm>
          <a:prstGeom prst="rect">
            <a:avLst/>
          </a:prstGeom>
          <a:noFill/>
        </p:spPr>
        <p:txBody>
          <a:bodyPr wrap="none" lIns="182843" tIns="91422" rIns="182843" bIns="91422" rtlCol="0">
            <a:spAutoFit/>
          </a:bodyPr>
          <a:lstStyle/>
          <a:p>
            <a:pPr algn="ctr"/>
            <a:r>
              <a:rPr lang="id-ID" sz="2800" b="1" dirty="0" smtClean="0">
                <a:latin typeface="Lato Regular"/>
                <a:cs typeface="Lato Regular"/>
              </a:rPr>
              <a:t>Mobile Data</a:t>
            </a:r>
            <a:endParaRPr lang="id-ID" sz="2800" b="1" dirty="0">
              <a:latin typeface="Lato Regular"/>
              <a:cs typeface="Lato Regular"/>
            </a:endParaRPr>
          </a:p>
        </p:txBody>
      </p:sp>
      <p:sp>
        <p:nvSpPr>
          <p:cNvPr id="42" name="Rectangle 41"/>
          <p:cNvSpPr/>
          <p:nvPr/>
        </p:nvSpPr>
        <p:spPr>
          <a:xfrm>
            <a:off x="8750594" y="10347758"/>
            <a:ext cx="3058095" cy="1107996"/>
          </a:xfrm>
          <a:prstGeom prst="rect">
            <a:avLst/>
          </a:prstGeom>
        </p:spPr>
        <p:txBody>
          <a:bodyPr wrap="square" lIns="182843" tIns="91422" rIns="182843" bIns="91422">
            <a:spAutoFit/>
          </a:bodyPr>
          <a:lstStyle/>
          <a:p>
            <a:pPr algn="ctr">
              <a:lnSpc>
                <a:spcPct val="150000"/>
              </a:lnSpc>
            </a:pPr>
            <a:r>
              <a:rPr lang="pt-BR" sz="2000" dirty="0">
                <a:latin typeface="Calibri Light"/>
                <a:cs typeface="Calibri Light"/>
              </a:rPr>
              <a:t>Lorem ipsum dolor sit amet, consectetur</a:t>
            </a:r>
            <a:endParaRPr lang="en-US" sz="2000" dirty="0">
              <a:latin typeface="Calibri Light"/>
              <a:cs typeface="Calibri Light"/>
            </a:endParaRPr>
          </a:p>
        </p:txBody>
      </p:sp>
      <p:sp>
        <p:nvSpPr>
          <p:cNvPr id="43" name="TextBox 42"/>
          <p:cNvSpPr txBox="1"/>
          <p:nvPr/>
        </p:nvSpPr>
        <p:spPr>
          <a:xfrm>
            <a:off x="9721627" y="9928755"/>
            <a:ext cx="1123839" cy="615517"/>
          </a:xfrm>
          <a:prstGeom prst="rect">
            <a:avLst/>
          </a:prstGeom>
          <a:noFill/>
        </p:spPr>
        <p:txBody>
          <a:bodyPr wrap="none" lIns="182843" tIns="91422" rIns="182843" bIns="91422" rtlCol="0">
            <a:spAutoFit/>
          </a:bodyPr>
          <a:lstStyle/>
          <a:p>
            <a:pPr algn="ctr"/>
            <a:r>
              <a:rPr lang="id-ID" sz="2800" b="1" dirty="0" smtClean="0">
                <a:latin typeface="Lato Regular"/>
                <a:cs typeface="Lato Regular"/>
              </a:rPr>
              <a:t>Love</a:t>
            </a:r>
            <a:endParaRPr lang="id-ID" sz="2800" b="1" dirty="0">
              <a:latin typeface="Lato Regular"/>
              <a:cs typeface="Lato Regular"/>
            </a:endParaRPr>
          </a:p>
        </p:txBody>
      </p:sp>
      <p:sp>
        <p:nvSpPr>
          <p:cNvPr id="44" name="Freeform 8"/>
          <p:cNvSpPr>
            <a:spLocks noEditPoints="1"/>
          </p:cNvSpPr>
          <p:nvPr/>
        </p:nvSpPr>
        <p:spPr bwMode="auto">
          <a:xfrm>
            <a:off x="3285860" y="9067727"/>
            <a:ext cx="736212" cy="844841"/>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45" name="Group 44"/>
          <p:cNvGrpSpPr/>
          <p:nvPr/>
        </p:nvGrpSpPr>
        <p:grpSpPr>
          <a:xfrm>
            <a:off x="6702069" y="8991981"/>
            <a:ext cx="645884" cy="936774"/>
            <a:chOff x="-990600" y="3375025"/>
            <a:chExt cx="571500" cy="828675"/>
          </a:xfrm>
          <a:solidFill>
            <a:schemeClr val="accent2"/>
          </a:solidFill>
        </p:grpSpPr>
        <p:sp>
          <p:nvSpPr>
            <p:cNvPr id="46"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47" name="Freeform 6"/>
            <p:cNvSpPr>
              <a:spLocks/>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48" name="Freeform 7"/>
            <p:cNvSpPr>
              <a:spLocks/>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49" name="Group 48"/>
          <p:cNvGrpSpPr/>
          <p:nvPr/>
        </p:nvGrpSpPr>
        <p:grpSpPr>
          <a:xfrm>
            <a:off x="9847994" y="9153479"/>
            <a:ext cx="873610" cy="753752"/>
            <a:chOff x="-122237" y="-128588"/>
            <a:chExt cx="4632324" cy="3995738"/>
          </a:xfrm>
          <a:solidFill>
            <a:schemeClr val="accent3"/>
          </a:solidFill>
        </p:grpSpPr>
        <p:sp>
          <p:nvSpPr>
            <p:cNvPr id="50" name="Freeform 49"/>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51" name="Freeform 50"/>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31" name="Group 30"/>
          <p:cNvGrpSpPr/>
          <p:nvPr/>
        </p:nvGrpSpPr>
        <p:grpSpPr>
          <a:xfrm>
            <a:off x="1739573" y="488028"/>
            <a:ext cx="20937538" cy="2200624"/>
            <a:chOff x="1739573" y="511491"/>
            <a:chExt cx="20937538" cy="2200624"/>
          </a:xfrm>
        </p:grpSpPr>
        <p:sp>
          <p:nvSpPr>
            <p:cNvPr id="32" name="TextBox 3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LAPTOP FEATURES</a:t>
              </a:r>
              <a:endParaRPr lang="id-ID" sz="8800" b="1" dirty="0">
                <a:solidFill>
                  <a:schemeClr val="tx2"/>
                </a:solidFill>
                <a:latin typeface="Lato Regular"/>
                <a:cs typeface="Lato Regular"/>
              </a:endParaRPr>
            </a:p>
          </p:txBody>
        </p:sp>
        <p:grpSp>
          <p:nvGrpSpPr>
            <p:cNvPr id="52" name="Group 51"/>
            <p:cNvGrpSpPr/>
            <p:nvPr/>
          </p:nvGrpSpPr>
          <p:grpSpPr>
            <a:xfrm>
              <a:off x="10842089" y="1977406"/>
              <a:ext cx="2738812" cy="73151"/>
              <a:chOff x="1775295" y="2020905"/>
              <a:chExt cx="3631535" cy="45719"/>
            </a:xfrm>
          </p:grpSpPr>
          <p:sp>
            <p:nvSpPr>
              <p:cNvPr id="54" name="Rectangle 53"/>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5" name="Rectangle 54"/>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6" name="Rectangle 55"/>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7" name="Rectangle 56"/>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8" name="Rectangle 57"/>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9" name="Rectangle 58"/>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53" name="TextBox 52"/>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2583502682"/>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anim calcmode="lin" valueType="num">
                                      <p:cBhvr>
                                        <p:cTn id="8" dur="500" fill="hold"/>
                                        <p:tgtEl>
                                          <p:spTgt spid="31"/>
                                        </p:tgtEl>
                                        <p:attrNameLst>
                                          <p:attrName>ppt_x</p:attrName>
                                        </p:attrNameLst>
                                      </p:cBhvr>
                                      <p:tavLst>
                                        <p:tav tm="0">
                                          <p:val>
                                            <p:strVal val="#ppt_x"/>
                                          </p:val>
                                        </p:tav>
                                        <p:tav tm="100000">
                                          <p:val>
                                            <p:strVal val="#ppt_x"/>
                                          </p:val>
                                        </p:tav>
                                      </p:tavLst>
                                    </p:anim>
                                    <p:anim calcmode="lin" valueType="num">
                                      <p:cBhvr>
                                        <p:cTn id="9" dur="500" fill="hold"/>
                                        <p:tgtEl>
                                          <p:spTgt spid="3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ppt_x"/>
                                          </p:val>
                                        </p:tav>
                                        <p:tav tm="100000">
                                          <p:val>
                                            <p:strVal val="#ppt_x"/>
                                          </p:val>
                                        </p:tav>
                                      </p:tavLst>
                                    </p:anim>
                                    <p:anim calcmode="lin" valueType="num">
                                      <p:cBhvr additive="base">
                                        <p:cTn id="14" dur="500" fill="hold"/>
                                        <p:tgtEl>
                                          <p:spTgt spid="20"/>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fade">
                                      <p:cBhvr>
                                        <p:cTn id="18" dur="500"/>
                                        <p:tgtEl>
                                          <p:spTgt spid="33"/>
                                        </p:tgtEl>
                                      </p:cBhvr>
                                    </p:animEffect>
                                  </p:childTnLst>
                                </p:cTn>
                              </p:par>
                              <p:par>
                                <p:cTn id="19" presetID="16" presetClass="entr" presetSubtype="37"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barn(outVertical)">
                                      <p:cBhvr>
                                        <p:cTn id="21" dur="500"/>
                                        <p:tgtEl>
                                          <p:spTgt spid="3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500"/>
                                        <p:tgtEl>
                                          <p:spTgt spid="3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44"/>
                                        </p:tgtEl>
                                        <p:attrNameLst>
                                          <p:attrName>style.visibility</p:attrName>
                                        </p:attrNameLst>
                                      </p:cBhvr>
                                      <p:to>
                                        <p:strVal val="visible"/>
                                      </p:to>
                                    </p:set>
                                    <p:animEffect transition="in" filter="fade">
                                      <p:cBhvr>
                                        <p:cTn id="35" dur="500"/>
                                        <p:tgtEl>
                                          <p:spTgt spid="4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500"/>
                                        <p:tgtEl>
                                          <p:spTgt spid="39"/>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par>
                                <p:cTn id="42" presetID="10" presetClass="entr" presetSubtype="0" fill="hold" nodeType="with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fade">
                                      <p:cBhvr>
                                        <p:cTn id="44" dur="500"/>
                                        <p:tgtEl>
                                          <p:spTgt spid="4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Effect transition="in" filter="fade">
                                      <p:cBhvr>
                                        <p:cTn id="47" dur="500"/>
                                        <p:tgtEl>
                                          <p:spTgt spid="4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fade">
                                      <p:cBhvr>
                                        <p:cTn id="50" dur="500"/>
                                        <p:tgtEl>
                                          <p:spTgt spid="40"/>
                                        </p:tgtEl>
                                      </p:cBhvr>
                                    </p:animEffect>
                                  </p:childTnLst>
                                </p:cTn>
                              </p:par>
                              <p:par>
                                <p:cTn id="51" presetID="10" presetClass="entr" presetSubtype="0" fill="hold" nodeType="withEffect">
                                  <p:stCondLst>
                                    <p:cond delay="0"/>
                                  </p:stCondLst>
                                  <p:childTnLst>
                                    <p:set>
                                      <p:cBhvr>
                                        <p:cTn id="52" dur="1" fill="hold">
                                          <p:stCondLst>
                                            <p:cond delay="0"/>
                                          </p:stCondLst>
                                        </p:cTn>
                                        <p:tgtEl>
                                          <p:spTgt spid="49"/>
                                        </p:tgtEl>
                                        <p:attrNameLst>
                                          <p:attrName>style.visibility</p:attrName>
                                        </p:attrNameLst>
                                      </p:cBhvr>
                                      <p:to>
                                        <p:strVal val="visible"/>
                                      </p:to>
                                    </p:set>
                                    <p:animEffect transition="in" filter="fade">
                                      <p:cBhvr>
                                        <p:cTn id="53" dur="500"/>
                                        <p:tgtEl>
                                          <p:spTgt spid="49"/>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3"/>
                                        </p:tgtEl>
                                        <p:attrNameLst>
                                          <p:attrName>style.visibility</p:attrName>
                                        </p:attrNameLst>
                                      </p:cBhvr>
                                      <p:to>
                                        <p:strVal val="visible"/>
                                      </p:to>
                                    </p:set>
                                    <p:animEffect transition="in" filter="fade">
                                      <p:cBhvr>
                                        <p:cTn id="56" dur="500"/>
                                        <p:tgtEl>
                                          <p:spTgt spid="4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P spid="38" grpId="0"/>
      <p:bldP spid="39" grpId="0"/>
      <p:bldP spid="40" grpId="0"/>
      <p:bldP spid="41" grpId="0"/>
      <p:bldP spid="42" grpId="0"/>
      <p:bldP spid="43" grpId="0"/>
      <p:bldP spid="44"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711325" y="2712863"/>
            <a:ext cx="11575111" cy="800220"/>
          </a:xfrm>
          <a:prstGeom prst="rect">
            <a:avLst/>
          </a:prstGeom>
          <a:noFill/>
        </p:spPr>
        <p:txBody>
          <a:bodyPr wrap="square" lIns="182843" tIns="91422" rIns="182843" bIns="91422" rtlCol="0">
            <a:spAutoFit/>
          </a:bodyPr>
          <a:lstStyle/>
          <a:p>
            <a:r>
              <a:rPr lang="id-ID" sz="4000" dirty="0">
                <a:latin typeface="Lato Regular"/>
              </a:rPr>
              <a:t>About </a:t>
            </a:r>
            <a:r>
              <a:rPr lang="id-ID" sz="4000" dirty="0" smtClean="0">
                <a:latin typeface="Lato Regular"/>
              </a:rPr>
              <a:t>Project</a:t>
            </a:r>
            <a:endParaRPr lang="id-ID" sz="4000" dirty="0">
              <a:latin typeface="Lato Regular"/>
            </a:endParaRPr>
          </a:p>
        </p:txBody>
      </p:sp>
      <p:sp>
        <p:nvSpPr>
          <p:cNvPr id="16" name="TextBox 15"/>
          <p:cNvSpPr txBox="1"/>
          <p:nvPr/>
        </p:nvSpPr>
        <p:spPr>
          <a:xfrm>
            <a:off x="1717674" y="3484383"/>
            <a:ext cx="20956589" cy="1397269"/>
          </a:xfrm>
          <a:prstGeom prst="rect">
            <a:avLst/>
          </a:prstGeom>
          <a:noFill/>
        </p:spPr>
        <p:txBody>
          <a:bodyPr wrap="square" lIns="182843" tIns="91422" rIns="182843" bIns="91422" rtlCol="0">
            <a:spAutoFit/>
          </a:bodyPr>
          <a:lstStyle/>
          <a:p>
            <a:pPr>
              <a:lnSpc>
                <a:spcPct val="110000"/>
              </a:lnSpc>
            </a:pPr>
            <a:r>
              <a:rPr lang="en-US" sz="2400" dirty="0">
                <a:solidFill>
                  <a:schemeClr val="tx2"/>
                </a:solidFill>
                <a:latin typeface="Calibri Light"/>
                <a:cs typeface="Calibri Light"/>
              </a:rPr>
              <a:t>Creativity is the key </a:t>
            </a:r>
            <a:r>
              <a:rPr lang="en-US" sz="2400" dirty="0">
                <a:latin typeface="Calibri Light"/>
                <a:cs typeface="Calibri Light"/>
              </a:rPr>
              <a:t>to success in the future, and primary education </a:t>
            </a:r>
            <a:r>
              <a:rPr lang="en-US" sz="2400" dirty="0" smtClean="0">
                <a:latin typeface="Calibri Light"/>
                <a:cs typeface="Calibri Light"/>
              </a:rPr>
              <a:t>where </a:t>
            </a:r>
            <a:r>
              <a:rPr lang="en-US" sz="2400" dirty="0">
                <a:latin typeface="Calibri Light"/>
                <a:cs typeface="Calibri Light"/>
              </a:rPr>
              <a:t>teachers can bring creativity in children at that level keep </a:t>
            </a:r>
            <a:r>
              <a:rPr lang="en-US" sz="2400" dirty="0" smtClean="0">
                <a:latin typeface="Calibri Light"/>
                <a:cs typeface="Calibri Light"/>
              </a:rPr>
              <a:t>growing. </a:t>
            </a:r>
            <a:r>
              <a:rPr lang="pt-BR" sz="2400" dirty="0" smtClean="0">
                <a:latin typeface="Calibri Light"/>
                <a:cs typeface="Calibri Light"/>
              </a:rPr>
              <a:t>Lorem </a:t>
            </a:r>
            <a:r>
              <a:rPr lang="pt-BR" sz="2400" dirty="0">
                <a:latin typeface="Calibri Light"/>
                <a:cs typeface="Calibri Light"/>
              </a:rPr>
              <a:t>ipsum dolor sit amet, consectetur adipiscing elit. Aliquam tincidunt ante nec sem congue convallis. Pellentesque vel mauris quis nisl ornare rutrum in id risus. Proin vehicula ut sem et tempus. Interdum et malesuada fames ac ante ipsum primis in faucibus</a:t>
            </a:r>
            <a:r>
              <a:rPr lang="pt-BR" sz="2400" dirty="0" smtClean="0">
                <a:latin typeface="Calibri Light"/>
                <a:cs typeface="Calibri Light"/>
              </a:rPr>
              <a:t>.</a:t>
            </a:r>
            <a:endParaRPr lang="en-US" sz="2400" dirty="0">
              <a:latin typeface="Calibri Light"/>
              <a:cs typeface="Calibri Light"/>
            </a:endParaRPr>
          </a:p>
        </p:txBody>
      </p:sp>
      <p:sp>
        <p:nvSpPr>
          <p:cNvPr id="57" name="TextBox 56"/>
          <p:cNvSpPr txBox="1"/>
          <p:nvPr/>
        </p:nvSpPr>
        <p:spPr>
          <a:xfrm>
            <a:off x="1014846" y="5918971"/>
            <a:ext cx="3532783" cy="2031331"/>
          </a:xfrm>
          <a:prstGeom prst="rect">
            <a:avLst/>
          </a:prstGeom>
          <a:noFill/>
        </p:spPr>
        <p:txBody>
          <a:bodyPr wrap="square" lIns="0" tIns="121926" rIns="0" bIns="0">
            <a:spAutoFit/>
          </a:bodyPr>
          <a:lstStyle/>
          <a:p>
            <a:pPr algn="r" defTabSz="1218984">
              <a:lnSpc>
                <a:spcPct val="120000"/>
              </a:lnSpc>
              <a:defRPr/>
            </a:pPr>
            <a:r>
              <a:rPr lang="en-US" sz="3200" b="1" dirty="0" smtClean="0">
                <a:latin typeface="Lato Regular"/>
                <a:cs typeface="Lato Regular"/>
              </a:rPr>
              <a:t>Shop</a:t>
            </a:r>
            <a:endParaRPr lang="en-US" sz="3200" b="1" dirty="0">
              <a:latin typeface="Lato Regular"/>
              <a:cs typeface="Lato Regular"/>
            </a:endParaRPr>
          </a:p>
          <a:p>
            <a:pPr algn="r" defTabSz="1218984">
              <a:lnSpc>
                <a:spcPct val="120000"/>
              </a:lnSpc>
              <a:defRPr/>
            </a:pPr>
            <a:r>
              <a:rPr lang="en-US" sz="2400" dirty="0">
                <a:latin typeface="Calibri Light"/>
                <a:cs typeface="Calibri Light"/>
              </a:rPr>
              <a:t>Lorem ipsum dolor sit amet,consectetur adipisicing elit, sed do eiusmod tempor</a:t>
            </a:r>
          </a:p>
        </p:txBody>
      </p:sp>
      <p:grpSp>
        <p:nvGrpSpPr>
          <p:cNvPr id="58" name="Group 57"/>
          <p:cNvGrpSpPr/>
          <p:nvPr/>
        </p:nvGrpSpPr>
        <p:grpSpPr>
          <a:xfrm>
            <a:off x="4823539" y="6113706"/>
            <a:ext cx="1311991" cy="1312333"/>
            <a:chOff x="12591574" y="4411134"/>
            <a:chExt cx="1312504" cy="1312333"/>
          </a:xfrm>
        </p:grpSpPr>
        <p:sp>
          <p:nvSpPr>
            <p:cNvPr id="59" name="Oval 58"/>
            <p:cNvSpPr/>
            <p:nvPr/>
          </p:nvSpPr>
          <p:spPr bwMode="auto">
            <a:xfrm>
              <a:off x="12591574" y="4411134"/>
              <a:ext cx="1312504" cy="131233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Calibri Light"/>
              </a:endParaRPr>
            </a:p>
          </p:txBody>
        </p:sp>
        <p:sp>
          <p:nvSpPr>
            <p:cNvPr id="60" name="AutoShape 118"/>
            <p:cNvSpPr>
              <a:spLocks/>
            </p:cNvSpPr>
            <p:nvPr/>
          </p:nvSpPr>
          <p:spPr bwMode="auto">
            <a:xfrm>
              <a:off x="12906409" y="4778440"/>
              <a:ext cx="654636" cy="562506"/>
            </a:xfrm>
            <a:custGeom>
              <a:avLst/>
              <a:gdLst>
                <a:gd name="T0" fmla="*/ 10782 w 21564"/>
                <a:gd name="T1" fmla="*/ 10800 h 21600"/>
                <a:gd name="T2" fmla="*/ 10782 w 21564"/>
                <a:gd name="T3" fmla="*/ 10800 h 21600"/>
                <a:gd name="T4" fmla="*/ 10782 w 21564"/>
                <a:gd name="T5" fmla="*/ 10800 h 21600"/>
                <a:gd name="T6" fmla="*/ 10782 w 21564"/>
                <a:gd name="T7" fmla="*/ 10800 h 21600"/>
              </a:gdLst>
              <a:ahLst/>
              <a:cxnLst>
                <a:cxn ang="0">
                  <a:pos x="T0" y="T1"/>
                </a:cxn>
                <a:cxn ang="0">
                  <a:pos x="T2" y="T3"/>
                </a:cxn>
                <a:cxn ang="0">
                  <a:pos x="T4" y="T5"/>
                </a:cxn>
                <a:cxn ang="0">
                  <a:pos x="T6" y="T7"/>
                </a:cxn>
              </a:cxnLst>
              <a:rect l="0" t="0" r="r" b="b"/>
              <a:pathLst>
                <a:path w="21564" h="21600">
                  <a:moveTo>
                    <a:pt x="20680" y="3130"/>
                  </a:moveTo>
                  <a:cubicBezTo>
                    <a:pt x="20952" y="3130"/>
                    <a:pt x="21179" y="3257"/>
                    <a:pt x="21357" y="3515"/>
                  </a:cubicBezTo>
                  <a:cubicBezTo>
                    <a:pt x="21536" y="3767"/>
                    <a:pt x="21600" y="4044"/>
                    <a:pt x="21543" y="4340"/>
                  </a:cubicBezTo>
                  <a:lnTo>
                    <a:pt x="20279" y="12471"/>
                  </a:lnTo>
                  <a:cubicBezTo>
                    <a:pt x="20230" y="12706"/>
                    <a:pt x="20128" y="12899"/>
                    <a:pt x="19969" y="13061"/>
                  </a:cubicBezTo>
                  <a:cubicBezTo>
                    <a:pt x="19810" y="13222"/>
                    <a:pt x="19614" y="13296"/>
                    <a:pt x="19389" y="13296"/>
                  </a:cubicBezTo>
                  <a:lnTo>
                    <a:pt x="6706" y="13296"/>
                  </a:lnTo>
                  <a:lnTo>
                    <a:pt x="7114" y="15660"/>
                  </a:lnTo>
                  <a:cubicBezTo>
                    <a:pt x="7146" y="15810"/>
                    <a:pt x="7214" y="15936"/>
                    <a:pt x="7319" y="16033"/>
                  </a:cubicBezTo>
                  <a:cubicBezTo>
                    <a:pt x="7424" y="16130"/>
                    <a:pt x="7539" y="16183"/>
                    <a:pt x="7666" y="16183"/>
                  </a:cubicBezTo>
                  <a:lnTo>
                    <a:pt x="17685" y="16183"/>
                  </a:lnTo>
                  <a:cubicBezTo>
                    <a:pt x="17810" y="16183"/>
                    <a:pt x="17918" y="16236"/>
                    <a:pt x="18008" y="16345"/>
                  </a:cubicBezTo>
                  <a:cubicBezTo>
                    <a:pt x="18096" y="16453"/>
                    <a:pt x="18143" y="16580"/>
                    <a:pt x="18143" y="16735"/>
                  </a:cubicBezTo>
                  <a:lnTo>
                    <a:pt x="18143" y="17831"/>
                  </a:lnTo>
                  <a:cubicBezTo>
                    <a:pt x="18143" y="17981"/>
                    <a:pt x="18099" y="18107"/>
                    <a:pt x="18013" y="18204"/>
                  </a:cubicBezTo>
                  <a:cubicBezTo>
                    <a:pt x="17927" y="18301"/>
                    <a:pt x="17817" y="18348"/>
                    <a:pt x="17685" y="18348"/>
                  </a:cubicBezTo>
                  <a:lnTo>
                    <a:pt x="15776" y="18348"/>
                  </a:lnTo>
                  <a:lnTo>
                    <a:pt x="8146" y="18348"/>
                  </a:lnTo>
                  <a:lnTo>
                    <a:pt x="6928" y="18348"/>
                  </a:lnTo>
                  <a:cubicBezTo>
                    <a:pt x="6801" y="18348"/>
                    <a:pt x="6662" y="18336"/>
                    <a:pt x="6500" y="18301"/>
                  </a:cubicBezTo>
                  <a:cubicBezTo>
                    <a:pt x="6339" y="18266"/>
                    <a:pt x="6202" y="18222"/>
                    <a:pt x="6085" y="18169"/>
                  </a:cubicBezTo>
                  <a:cubicBezTo>
                    <a:pt x="6036" y="18145"/>
                    <a:pt x="5982" y="18090"/>
                    <a:pt x="5921" y="17987"/>
                  </a:cubicBezTo>
                  <a:cubicBezTo>
                    <a:pt x="5860" y="17884"/>
                    <a:pt x="5799" y="17769"/>
                    <a:pt x="5740" y="17643"/>
                  </a:cubicBezTo>
                  <a:cubicBezTo>
                    <a:pt x="5684" y="17517"/>
                    <a:pt x="5632" y="17391"/>
                    <a:pt x="5593" y="17258"/>
                  </a:cubicBezTo>
                  <a:cubicBezTo>
                    <a:pt x="5552" y="17132"/>
                    <a:pt x="5527" y="17035"/>
                    <a:pt x="5513" y="16959"/>
                  </a:cubicBezTo>
                  <a:lnTo>
                    <a:pt x="2997" y="2669"/>
                  </a:lnTo>
                  <a:cubicBezTo>
                    <a:pt x="2965" y="2519"/>
                    <a:pt x="2897" y="2399"/>
                    <a:pt x="2791" y="2308"/>
                  </a:cubicBezTo>
                  <a:cubicBezTo>
                    <a:pt x="2686" y="2211"/>
                    <a:pt x="2569" y="2164"/>
                    <a:pt x="2444" y="2164"/>
                  </a:cubicBezTo>
                  <a:lnTo>
                    <a:pt x="457" y="2164"/>
                  </a:lnTo>
                  <a:cubicBezTo>
                    <a:pt x="151" y="2164"/>
                    <a:pt x="0" y="1982"/>
                    <a:pt x="0" y="1618"/>
                  </a:cubicBezTo>
                  <a:lnTo>
                    <a:pt x="0" y="546"/>
                  </a:lnTo>
                  <a:cubicBezTo>
                    <a:pt x="0" y="185"/>
                    <a:pt x="151" y="0"/>
                    <a:pt x="457" y="0"/>
                  </a:cubicBezTo>
                  <a:lnTo>
                    <a:pt x="3158" y="0"/>
                  </a:lnTo>
                  <a:cubicBezTo>
                    <a:pt x="3285" y="0"/>
                    <a:pt x="3432" y="17"/>
                    <a:pt x="3606" y="58"/>
                  </a:cubicBezTo>
                  <a:cubicBezTo>
                    <a:pt x="3774" y="94"/>
                    <a:pt x="3916" y="132"/>
                    <a:pt x="4026" y="167"/>
                  </a:cubicBezTo>
                  <a:cubicBezTo>
                    <a:pt x="4075" y="208"/>
                    <a:pt x="4129" y="276"/>
                    <a:pt x="4192" y="373"/>
                  </a:cubicBezTo>
                  <a:cubicBezTo>
                    <a:pt x="4261" y="470"/>
                    <a:pt x="4322" y="584"/>
                    <a:pt x="4376" y="704"/>
                  </a:cubicBezTo>
                  <a:cubicBezTo>
                    <a:pt x="4429" y="825"/>
                    <a:pt x="4478" y="951"/>
                    <a:pt x="4518" y="1072"/>
                  </a:cubicBezTo>
                  <a:cubicBezTo>
                    <a:pt x="4557" y="1198"/>
                    <a:pt x="4584" y="1301"/>
                    <a:pt x="4598" y="1377"/>
                  </a:cubicBezTo>
                  <a:lnTo>
                    <a:pt x="4916" y="3134"/>
                  </a:lnTo>
                  <a:lnTo>
                    <a:pt x="20680" y="3134"/>
                  </a:lnTo>
                  <a:close/>
                  <a:moveTo>
                    <a:pt x="6811" y="19981"/>
                  </a:moveTo>
                  <a:cubicBezTo>
                    <a:pt x="6811" y="19540"/>
                    <a:pt x="6940" y="19156"/>
                    <a:pt x="7202" y="18833"/>
                  </a:cubicBezTo>
                  <a:cubicBezTo>
                    <a:pt x="7461" y="18512"/>
                    <a:pt x="7776" y="18345"/>
                    <a:pt x="8146" y="18345"/>
                  </a:cubicBezTo>
                  <a:cubicBezTo>
                    <a:pt x="8527" y="18345"/>
                    <a:pt x="8850" y="18512"/>
                    <a:pt x="9114" y="18833"/>
                  </a:cubicBezTo>
                  <a:cubicBezTo>
                    <a:pt x="9380" y="19153"/>
                    <a:pt x="9512" y="19538"/>
                    <a:pt x="9512" y="19981"/>
                  </a:cubicBezTo>
                  <a:cubicBezTo>
                    <a:pt x="9512" y="20425"/>
                    <a:pt x="9380" y="20800"/>
                    <a:pt x="9114" y="21118"/>
                  </a:cubicBezTo>
                  <a:cubicBezTo>
                    <a:pt x="8850" y="21438"/>
                    <a:pt x="8527" y="21599"/>
                    <a:pt x="8146" y="21599"/>
                  </a:cubicBezTo>
                  <a:cubicBezTo>
                    <a:pt x="7779" y="21599"/>
                    <a:pt x="7464" y="21438"/>
                    <a:pt x="7202" y="21118"/>
                  </a:cubicBezTo>
                  <a:cubicBezTo>
                    <a:pt x="6940" y="20800"/>
                    <a:pt x="6811" y="20421"/>
                    <a:pt x="6811" y="19981"/>
                  </a:cubicBezTo>
                  <a:moveTo>
                    <a:pt x="14431" y="19981"/>
                  </a:moveTo>
                  <a:cubicBezTo>
                    <a:pt x="14431" y="19540"/>
                    <a:pt x="14563" y="19156"/>
                    <a:pt x="14822" y="18833"/>
                  </a:cubicBezTo>
                  <a:cubicBezTo>
                    <a:pt x="15084" y="18512"/>
                    <a:pt x="15399" y="18345"/>
                    <a:pt x="15778" y="18345"/>
                  </a:cubicBezTo>
                  <a:cubicBezTo>
                    <a:pt x="16143" y="18345"/>
                    <a:pt x="16458" y="18512"/>
                    <a:pt x="16720" y="18833"/>
                  </a:cubicBezTo>
                  <a:cubicBezTo>
                    <a:pt x="16981" y="19153"/>
                    <a:pt x="17113" y="19538"/>
                    <a:pt x="17113" y="19981"/>
                  </a:cubicBezTo>
                  <a:cubicBezTo>
                    <a:pt x="17113" y="20425"/>
                    <a:pt x="16981" y="20800"/>
                    <a:pt x="16720" y="21118"/>
                  </a:cubicBezTo>
                  <a:cubicBezTo>
                    <a:pt x="16460" y="21438"/>
                    <a:pt x="16145" y="21599"/>
                    <a:pt x="15778" y="21599"/>
                  </a:cubicBezTo>
                  <a:cubicBezTo>
                    <a:pt x="15412" y="21599"/>
                    <a:pt x="15094" y="21438"/>
                    <a:pt x="14830" y="21118"/>
                  </a:cubicBezTo>
                  <a:cubicBezTo>
                    <a:pt x="14563" y="20800"/>
                    <a:pt x="14431" y="20421"/>
                    <a:pt x="14431" y="19981"/>
                  </a:cubicBezTo>
                </a:path>
              </a:pathLst>
            </a:custGeom>
            <a:solidFill>
              <a:schemeClr val="bg1"/>
            </a:solidFill>
            <a:ln>
              <a:noFill/>
            </a:ln>
            <a:effectLst/>
            <a:extLst/>
          </p:spPr>
          <p:txBody>
            <a:bodyPr lIns="38100" tIns="38100" rIns="38100" bIns="38100" anchor="ctr"/>
            <a:lstStyle/>
            <a:p>
              <a:pPr defTabSz="342900">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61" name="Group 60"/>
          <p:cNvGrpSpPr/>
          <p:nvPr/>
        </p:nvGrpSpPr>
        <p:grpSpPr>
          <a:xfrm>
            <a:off x="4823539" y="9284452"/>
            <a:ext cx="1311991" cy="1312332"/>
            <a:chOff x="12591574" y="7581881"/>
            <a:chExt cx="1312504" cy="1312332"/>
          </a:xfrm>
        </p:grpSpPr>
        <p:sp>
          <p:nvSpPr>
            <p:cNvPr id="62" name="Oval 61"/>
            <p:cNvSpPr/>
            <p:nvPr/>
          </p:nvSpPr>
          <p:spPr bwMode="auto">
            <a:xfrm>
              <a:off x="12591574" y="7581881"/>
              <a:ext cx="1312504" cy="1312332"/>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Calibri Light"/>
              </a:endParaRPr>
            </a:p>
          </p:txBody>
        </p:sp>
        <p:grpSp>
          <p:nvGrpSpPr>
            <p:cNvPr id="63" name="Group 62"/>
            <p:cNvGrpSpPr/>
            <p:nvPr/>
          </p:nvGrpSpPr>
          <p:grpSpPr>
            <a:xfrm>
              <a:off x="12847592" y="7855517"/>
              <a:ext cx="767350" cy="763964"/>
              <a:chOff x="-365126" y="-2462213"/>
              <a:chExt cx="4321176" cy="4302126"/>
            </a:xfrm>
            <a:solidFill>
              <a:schemeClr val="bg1"/>
            </a:solidFill>
          </p:grpSpPr>
          <p:sp>
            <p:nvSpPr>
              <p:cNvPr id="64"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5"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6"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7"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8"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69"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70" name="Group 69"/>
          <p:cNvGrpSpPr/>
          <p:nvPr/>
        </p:nvGrpSpPr>
        <p:grpSpPr>
          <a:xfrm>
            <a:off x="18291339" y="6113706"/>
            <a:ext cx="1311991" cy="1312333"/>
            <a:chOff x="18133744" y="4411134"/>
            <a:chExt cx="1312504" cy="1312333"/>
          </a:xfrm>
        </p:grpSpPr>
        <p:sp>
          <p:nvSpPr>
            <p:cNvPr id="71" name="Oval 70"/>
            <p:cNvSpPr/>
            <p:nvPr/>
          </p:nvSpPr>
          <p:spPr bwMode="auto">
            <a:xfrm>
              <a:off x="18133744" y="4411134"/>
              <a:ext cx="1312504" cy="1312333"/>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Calibri Light"/>
              </a:endParaRPr>
            </a:p>
          </p:txBody>
        </p:sp>
        <p:grpSp>
          <p:nvGrpSpPr>
            <p:cNvPr id="72" name="Group 71"/>
            <p:cNvGrpSpPr/>
            <p:nvPr/>
          </p:nvGrpSpPr>
          <p:grpSpPr>
            <a:xfrm>
              <a:off x="18553888" y="4778440"/>
              <a:ext cx="515282" cy="537326"/>
              <a:chOff x="-251803" y="2267153"/>
              <a:chExt cx="2078037" cy="2166938"/>
            </a:xfrm>
            <a:solidFill>
              <a:schemeClr val="bg1"/>
            </a:solidFill>
          </p:grpSpPr>
          <p:sp>
            <p:nvSpPr>
              <p:cNvPr id="73" name="Freeform 22"/>
              <p:cNvSpPr>
                <a:spLocks/>
              </p:cNvSpPr>
              <p:nvPr/>
            </p:nvSpPr>
            <p:spPr bwMode="auto">
              <a:xfrm>
                <a:off x="57759" y="2267153"/>
                <a:ext cx="1768475" cy="1522413"/>
              </a:xfrm>
              <a:custGeom>
                <a:avLst/>
                <a:gdLst>
                  <a:gd name="T0" fmla="*/ 432 w 469"/>
                  <a:gd name="T1" fmla="*/ 0 h 404"/>
                  <a:gd name="T2" fmla="*/ 0 w 469"/>
                  <a:gd name="T3" fmla="*/ 0 h 404"/>
                  <a:gd name="T4" fmla="*/ 147 w 469"/>
                  <a:gd name="T5" fmla="*/ 73 h 404"/>
                  <a:gd name="T6" fmla="*/ 395 w 469"/>
                  <a:gd name="T7" fmla="*/ 73 h 404"/>
                  <a:gd name="T8" fmla="*/ 395 w 469"/>
                  <a:gd name="T9" fmla="*/ 110 h 404"/>
                  <a:gd name="T10" fmla="*/ 220 w 469"/>
                  <a:gd name="T11" fmla="*/ 110 h 404"/>
                  <a:gd name="T12" fmla="*/ 269 w 469"/>
                  <a:gd name="T13" fmla="*/ 134 h 404"/>
                  <a:gd name="T14" fmla="*/ 314 w 469"/>
                  <a:gd name="T15" fmla="*/ 184 h 404"/>
                  <a:gd name="T16" fmla="*/ 395 w 469"/>
                  <a:gd name="T17" fmla="*/ 184 h 404"/>
                  <a:gd name="T18" fmla="*/ 395 w 469"/>
                  <a:gd name="T19" fmla="*/ 220 h 404"/>
                  <a:gd name="T20" fmla="*/ 322 w 469"/>
                  <a:gd name="T21" fmla="*/ 220 h 404"/>
                  <a:gd name="T22" fmla="*/ 322 w 469"/>
                  <a:gd name="T23" fmla="*/ 404 h 404"/>
                  <a:gd name="T24" fmla="*/ 432 w 469"/>
                  <a:gd name="T25" fmla="*/ 404 h 404"/>
                  <a:gd name="T26" fmla="*/ 469 w 469"/>
                  <a:gd name="T27" fmla="*/ 367 h 404"/>
                  <a:gd name="T28" fmla="*/ 469 w 469"/>
                  <a:gd name="T29" fmla="*/ 37 h 404"/>
                  <a:gd name="T30" fmla="*/ 432 w 469"/>
                  <a:gd name="T31"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9" h="404">
                    <a:moveTo>
                      <a:pt x="432" y="0"/>
                    </a:moveTo>
                    <a:cubicBezTo>
                      <a:pt x="0" y="0"/>
                      <a:pt x="0" y="0"/>
                      <a:pt x="0" y="0"/>
                    </a:cubicBezTo>
                    <a:cubicBezTo>
                      <a:pt x="147" y="73"/>
                      <a:pt x="147" y="73"/>
                      <a:pt x="147" y="73"/>
                    </a:cubicBezTo>
                    <a:cubicBezTo>
                      <a:pt x="395" y="73"/>
                      <a:pt x="395" y="73"/>
                      <a:pt x="395" y="73"/>
                    </a:cubicBezTo>
                    <a:cubicBezTo>
                      <a:pt x="395" y="110"/>
                      <a:pt x="395" y="110"/>
                      <a:pt x="395" y="110"/>
                    </a:cubicBezTo>
                    <a:cubicBezTo>
                      <a:pt x="220" y="110"/>
                      <a:pt x="220" y="110"/>
                      <a:pt x="220" y="110"/>
                    </a:cubicBezTo>
                    <a:cubicBezTo>
                      <a:pt x="269" y="134"/>
                      <a:pt x="269" y="134"/>
                      <a:pt x="269" y="134"/>
                    </a:cubicBezTo>
                    <a:cubicBezTo>
                      <a:pt x="288" y="144"/>
                      <a:pt x="304" y="163"/>
                      <a:pt x="314" y="184"/>
                    </a:cubicBezTo>
                    <a:cubicBezTo>
                      <a:pt x="395" y="184"/>
                      <a:pt x="395" y="184"/>
                      <a:pt x="395" y="184"/>
                    </a:cubicBezTo>
                    <a:cubicBezTo>
                      <a:pt x="395" y="220"/>
                      <a:pt x="395" y="220"/>
                      <a:pt x="395" y="220"/>
                    </a:cubicBezTo>
                    <a:cubicBezTo>
                      <a:pt x="322" y="220"/>
                      <a:pt x="322" y="220"/>
                      <a:pt x="322" y="220"/>
                    </a:cubicBezTo>
                    <a:cubicBezTo>
                      <a:pt x="322" y="404"/>
                      <a:pt x="322" y="404"/>
                      <a:pt x="322" y="404"/>
                    </a:cubicBezTo>
                    <a:cubicBezTo>
                      <a:pt x="432" y="404"/>
                      <a:pt x="432" y="404"/>
                      <a:pt x="432" y="404"/>
                    </a:cubicBezTo>
                    <a:cubicBezTo>
                      <a:pt x="452" y="404"/>
                      <a:pt x="469" y="387"/>
                      <a:pt x="469" y="367"/>
                    </a:cubicBezTo>
                    <a:cubicBezTo>
                      <a:pt x="469" y="37"/>
                      <a:pt x="469" y="37"/>
                      <a:pt x="469" y="37"/>
                    </a:cubicBezTo>
                    <a:cubicBezTo>
                      <a:pt x="469" y="17"/>
                      <a:pt x="452" y="0"/>
                      <a:pt x="4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4" name="Freeform 23"/>
              <p:cNvSpPr>
                <a:spLocks noEditPoints="1"/>
              </p:cNvSpPr>
              <p:nvPr/>
            </p:nvSpPr>
            <p:spPr bwMode="auto">
              <a:xfrm>
                <a:off x="-251803" y="2314778"/>
                <a:ext cx="1384300" cy="2119313"/>
              </a:xfrm>
              <a:custGeom>
                <a:avLst/>
                <a:gdLst>
                  <a:gd name="T0" fmla="*/ 334 w 367"/>
                  <a:gd name="T1" fmla="*/ 154 h 562"/>
                  <a:gd name="T2" fmla="*/ 33 w 367"/>
                  <a:gd name="T3" fmla="*/ 3 h 562"/>
                  <a:gd name="T4" fmla="*/ 20 w 367"/>
                  <a:gd name="T5" fmla="*/ 0 h 562"/>
                  <a:gd name="T6" fmla="*/ 0 w 367"/>
                  <a:gd name="T7" fmla="*/ 24 h 562"/>
                  <a:gd name="T8" fmla="*/ 0 w 367"/>
                  <a:gd name="T9" fmla="*/ 354 h 562"/>
                  <a:gd name="T10" fmla="*/ 33 w 367"/>
                  <a:gd name="T11" fmla="*/ 407 h 562"/>
                  <a:gd name="T12" fmla="*/ 334 w 367"/>
                  <a:gd name="T13" fmla="*/ 558 h 562"/>
                  <a:gd name="T14" fmla="*/ 348 w 367"/>
                  <a:gd name="T15" fmla="*/ 562 h 562"/>
                  <a:gd name="T16" fmla="*/ 367 w 367"/>
                  <a:gd name="T17" fmla="*/ 538 h 562"/>
                  <a:gd name="T18" fmla="*/ 367 w 367"/>
                  <a:gd name="T19" fmla="*/ 207 h 562"/>
                  <a:gd name="T20" fmla="*/ 334 w 367"/>
                  <a:gd name="T21" fmla="*/ 154 h 562"/>
                  <a:gd name="T22" fmla="*/ 257 w 367"/>
                  <a:gd name="T23" fmla="*/ 391 h 562"/>
                  <a:gd name="T24" fmla="*/ 220 w 367"/>
                  <a:gd name="T25" fmla="*/ 336 h 562"/>
                  <a:gd name="T26" fmla="*/ 257 w 367"/>
                  <a:gd name="T27" fmla="*/ 281 h 562"/>
                  <a:gd name="T28" fmla="*/ 294 w 367"/>
                  <a:gd name="T29" fmla="*/ 336 h 562"/>
                  <a:gd name="T30" fmla="*/ 257 w 367"/>
                  <a:gd name="T31" fmla="*/ 391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7" h="562">
                    <a:moveTo>
                      <a:pt x="334" y="154"/>
                    </a:moveTo>
                    <a:cubicBezTo>
                      <a:pt x="33" y="3"/>
                      <a:pt x="33" y="3"/>
                      <a:pt x="33" y="3"/>
                    </a:cubicBezTo>
                    <a:cubicBezTo>
                      <a:pt x="28" y="1"/>
                      <a:pt x="24" y="0"/>
                      <a:pt x="20" y="0"/>
                    </a:cubicBezTo>
                    <a:cubicBezTo>
                      <a:pt x="8" y="0"/>
                      <a:pt x="0" y="9"/>
                      <a:pt x="0" y="24"/>
                    </a:cubicBezTo>
                    <a:cubicBezTo>
                      <a:pt x="0" y="354"/>
                      <a:pt x="0" y="354"/>
                      <a:pt x="0" y="354"/>
                    </a:cubicBezTo>
                    <a:cubicBezTo>
                      <a:pt x="0" y="374"/>
                      <a:pt x="15" y="398"/>
                      <a:pt x="33" y="407"/>
                    </a:cubicBezTo>
                    <a:cubicBezTo>
                      <a:pt x="334" y="558"/>
                      <a:pt x="334" y="558"/>
                      <a:pt x="334" y="558"/>
                    </a:cubicBezTo>
                    <a:cubicBezTo>
                      <a:pt x="339" y="560"/>
                      <a:pt x="344" y="562"/>
                      <a:pt x="348" y="562"/>
                    </a:cubicBezTo>
                    <a:cubicBezTo>
                      <a:pt x="359" y="562"/>
                      <a:pt x="367" y="553"/>
                      <a:pt x="367" y="538"/>
                    </a:cubicBezTo>
                    <a:cubicBezTo>
                      <a:pt x="367" y="207"/>
                      <a:pt x="367" y="207"/>
                      <a:pt x="367" y="207"/>
                    </a:cubicBezTo>
                    <a:cubicBezTo>
                      <a:pt x="367" y="187"/>
                      <a:pt x="352" y="163"/>
                      <a:pt x="334" y="154"/>
                    </a:cubicBezTo>
                    <a:close/>
                    <a:moveTo>
                      <a:pt x="257" y="391"/>
                    </a:moveTo>
                    <a:cubicBezTo>
                      <a:pt x="237" y="391"/>
                      <a:pt x="220" y="366"/>
                      <a:pt x="220" y="336"/>
                    </a:cubicBezTo>
                    <a:cubicBezTo>
                      <a:pt x="220" y="305"/>
                      <a:pt x="237" y="281"/>
                      <a:pt x="257" y="281"/>
                    </a:cubicBezTo>
                    <a:cubicBezTo>
                      <a:pt x="277" y="281"/>
                      <a:pt x="294" y="305"/>
                      <a:pt x="294" y="336"/>
                    </a:cubicBezTo>
                    <a:cubicBezTo>
                      <a:pt x="294" y="366"/>
                      <a:pt x="277" y="391"/>
                      <a:pt x="257" y="3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grpSp>
        <p:nvGrpSpPr>
          <p:cNvPr id="75" name="Group 74"/>
          <p:cNvGrpSpPr/>
          <p:nvPr/>
        </p:nvGrpSpPr>
        <p:grpSpPr>
          <a:xfrm>
            <a:off x="18291325" y="9314105"/>
            <a:ext cx="1311991" cy="1312332"/>
            <a:chOff x="18133730" y="7611534"/>
            <a:chExt cx="1312504" cy="1312332"/>
          </a:xfrm>
        </p:grpSpPr>
        <p:sp>
          <p:nvSpPr>
            <p:cNvPr id="76" name="Oval 75"/>
            <p:cNvSpPr/>
            <p:nvPr/>
          </p:nvSpPr>
          <p:spPr bwMode="auto">
            <a:xfrm>
              <a:off x="18133730" y="7611534"/>
              <a:ext cx="1312504" cy="1312332"/>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218984">
                <a:defRPr/>
              </a:pPr>
              <a:endParaRPr lang="en-US" dirty="0">
                <a:latin typeface="Calibri Light"/>
              </a:endParaRPr>
            </a:p>
          </p:txBody>
        </p:sp>
        <p:sp>
          <p:nvSpPr>
            <p:cNvPr id="77" name="Freeform 78"/>
            <p:cNvSpPr>
              <a:spLocks noChangeAspect="1" noEditPoints="1"/>
            </p:cNvSpPr>
            <p:nvPr/>
          </p:nvSpPr>
          <p:spPr bwMode="auto">
            <a:xfrm>
              <a:off x="18439477" y="7868138"/>
              <a:ext cx="744971" cy="722790"/>
            </a:xfrm>
            <a:custGeom>
              <a:avLst/>
              <a:gdLst>
                <a:gd name="T0" fmla="*/ 172 w 241"/>
                <a:gd name="T1" fmla="*/ 0 h 234"/>
                <a:gd name="T2" fmla="*/ 102 w 241"/>
                <a:gd name="T3" fmla="*/ 50 h 234"/>
                <a:gd name="T4" fmla="*/ 102 w 241"/>
                <a:gd name="T5" fmla="*/ 50 h 234"/>
                <a:gd name="T6" fmla="*/ 26 w 241"/>
                <a:gd name="T7" fmla="*/ 126 h 234"/>
                <a:gd name="T8" fmla="*/ 2 w 241"/>
                <a:gd name="T9" fmla="*/ 201 h 234"/>
                <a:gd name="T10" fmla="*/ 26 w 241"/>
                <a:gd name="T11" fmla="*/ 234 h 234"/>
                <a:gd name="T12" fmla="*/ 96 w 241"/>
                <a:gd name="T13" fmla="*/ 216 h 234"/>
                <a:gd name="T14" fmla="*/ 220 w 241"/>
                <a:gd name="T15" fmla="*/ 97 h 234"/>
                <a:gd name="T16" fmla="*/ 117 w 241"/>
                <a:gd name="T17" fmla="*/ 174 h 234"/>
                <a:gd name="T18" fmla="*/ 181 w 241"/>
                <a:gd name="T19" fmla="*/ 86 h 234"/>
                <a:gd name="T20" fmla="*/ 174 w 241"/>
                <a:gd name="T21" fmla="*/ 123 h 234"/>
                <a:gd name="T22" fmla="*/ 117 w 241"/>
                <a:gd name="T23" fmla="*/ 180 h 234"/>
                <a:gd name="T24" fmla="*/ 108 w 241"/>
                <a:gd name="T25" fmla="*/ 148 h 234"/>
                <a:gd name="T26" fmla="*/ 84 w 241"/>
                <a:gd name="T27" fmla="*/ 125 h 234"/>
                <a:gd name="T28" fmla="*/ 169 w 241"/>
                <a:gd name="T29" fmla="*/ 66 h 234"/>
                <a:gd name="T30" fmla="*/ 108 w 241"/>
                <a:gd name="T31" fmla="*/ 148 h 234"/>
                <a:gd name="T32" fmla="*/ 56 w 241"/>
                <a:gd name="T33" fmla="*/ 117 h 234"/>
                <a:gd name="T34" fmla="*/ 146 w 241"/>
                <a:gd name="T35" fmla="*/ 53 h 234"/>
                <a:gd name="T36" fmla="*/ 31 w 241"/>
                <a:gd name="T37" fmla="*/ 219 h 234"/>
                <a:gd name="T38" fmla="*/ 15 w 241"/>
                <a:gd name="T39" fmla="*/ 209 h 234"/>
                <a:gd name="T40" fmla="*/ 23 w 241"/>
                <a:gd name="T41" fmla="*/ 177 h 234"/>
                <a:gd name="T42" fmla="*/ 58 w 241"/>
                <a:gd name="T43" fmla="*/ 211 h 234"/>
                <a:gd name="T44" fmla="*/ 65 w 241"/>
                <a:gd name="T45" fmla="*/ 210 h 234"/>
                <a:gd name="T46" fmla="*/ 26 w 241"/>
                <a:gd name="T47" fmla="*/ 169 h 234"/>
                <a:gd name="T48" fmla="*/ 36 w 241"/>
                <a:gd name="T49" fmla="*/ 138 h 234"/>
                <a:gd name="T50" fmla="*/ 95 w 241"/>
                <a:gd name="T51" fmla="*/ 201 h 234"/>
                <a:gd name="T52" fmla="*/ 65 w 241"/>
                <a:gd name="T53" fmla="*/ 210 h 234"/>
                <a:gd name="T54" fmla="*/ 198 w 241"/>
                <a:gd name="T55" fmla="*/ 99 h 234"/>
                <a:gd name="T56" fmla="*/ 179 w 241"/>
                <a:gd name="T57" fmla="*/ 55 h 234"/>
                <a:gd name="T58" fmla="*/ 148 w 241"/>
                <a:gd name="T59" fmla="*/ 24 h 234"/>
                <a:gd name="T60" fmla="*/ 205 w 241"/>
                <a:gd name="T61" fmla="*/ 30 h 234"/>
                <a:gd name="T62" fmla="*/ 210 w 241"/>
                <a:gd name="T63" fmla="*/ 8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 h="234">
                  <a:moveTo>
                    <a:pt x="215" y="19"/>
                  </a:moveTo>
                  <a:cubicBezTo>
                    <a:pt x="203" y="7"/>
                    <a:pt x="187" y="0"/>
                    <a:pt x="172" y="0"/>
                  </a:cubicBezTo>
                  <a:cubicBezTo>
                    <a:pt x="159" y="0"/>
                    <a:pt x="146" y="5"/>
                    <a:pt x="138" y="14"/>
                  </a:cubicBezTo>
                  <a:cubicBezTo>
                    <a:pt x="102" y="50"/>
                    <a:pt x="102" y="50"/>
                    <a:pt x="102" y="50"/>
                  </a:cubicBezTo>
                  <a:cubicBezTo>
                    <a:pt x="102" y="50"/>
                    <a:pt x="102" y="50"/>
                    <a:pt x="102" y="50"/>
                  </a:cubicBezTo>
                  <a:cubicBezTo>
                    <a:pt x="102" y="50"/>
                    <a:pt x="102" y="50"/>
                    <a:pt x="102" y="50"/>
                  </a:cubicBezTo>
                  <a:cubicBezTo>
                    <a:pt x="102" y="50"/>
                    <a:pt x="102" y="50"/>
                    <a:pt x="102" y="50"/>
                  </a:cubicBezTo>
                  <a:cubicBezTo>
                    <a:pt x="26" y="126"/>
                    <a:pt x="26" y="126"/>
                    <a:pt x="26" y="126"/>
                  </a:cubicBezTo>
                  <a:cubicBezTo>
                    <a:pt x="23" y="130"/>
                    <a:pt x="20" y="134"/>
                    <a:pt x="19" y="139"/>
                  </a:cubicBezTo>
                  <a:cubicBezTo>
                    <a:pt x="2" y="201"/>
                    <a:pt x="2" y="201"/>
                    <a:pt x="2" y="201"/>
                  </a:cubicBezTo>
                  <a:cubicBezTo>
                    <a:pt x="2" y="201"/>
                    <a:pt x="0" y="206"/>
                    <a:pt x="0" y="209"/>
                  </a:cubicBezTo>
                  <a:cubicBezTo>
                    <a:pt x="0" y="223"/>
                    <a:pt x="12" y="234"/>
                    <a:pt x="26" y="234"/>
                  </a:cubicBezTo>
                  <a:cubicBezTo>
                    <a:pt x="29" y="234"/>
                    <a:pt x="34" y="233"/>
                    <a:pt x="34" y="233"/>
                  </a:cubicBezTo>
                  <a:cubicBezTo>
                    <a:pt x="96" y="216"/>
                    <a:pt x="96" y="216"/>
                    <a:pt x="96" y="216"/>
                  </a:cubicBezTo>
                  <a:cubicBezTo>
                    <a:pt x="101" y="215"/>
                    <a:pt x="105" y="213"/>
                    <a:pt x="109" y="209"/>
                  </a:cubicBezTo>
                  <a:cubicBezTo>
                    <a:pt x="220" y="97"/>
                    <a:pt x="220" y="97"/>
                    <a:pt x="220" y="97"/>
                  </a:cubicBezTo>
                  <a:cubicBezTo>
                    <a:pt x="241" y="76"/>
                    <a:pt x="238" y="42"/>
                    <a:pt x="215" y="19"/>
                  </a:cubicBezTo>
                  <a:close/>
                  <a:moveTo>
                    <a:pt x="117" y="174"/>
                  </a:moveTo>
                  <a:cubicBezTo>
                    <a:pt x="117" y="168"/>
                    <a:pt x="115" y="161"/>
                    <a:pt x="112" y="155"/>
                  </a:cubicBezTo>
                  <a:cubicBezTo>
                    <a:pt x="181" y="86"/>
                    <a:pt x="181" y="86"/>
                    <a:pt x="181" y="86"/>
                  </a:cubicBezTo>
                  <a:cubicBezTo>
                    <a:pt x="185" y="99"/>
                    <a:pt x="183" y="113"/>
                    <a:pt x="174" y="123"/>
                  </a:cubicBezTo>
                  <a:cubicBezTo>
                    <a:pt x="174" y="123"/>
                    <a:pt x="174" y="123"/>
                    <a:pt x="174" y="123"/>
                  </a:cubicBezTo>
                  <a:cubicBezTo>
                    <a:pt x="174" y="123"/>
                    <a:pt x="174" y="123"/>
                    <a:pt x="174" y="123"/>
                  </a:cubicBezTo>
                  <a:cubicBezTo>
                    <a:pt x="117" y="180"/>
                    <a:pt x="117" y="180"/>
                    <a:pt x="117" y="180"/>
                  </a:cubicBezTo>
                  <a:cubicBezTo>
                    <a:pt x="117" y="178"/>
                    <a:pt x="118" y="176"/>
                    <a:pt x="117" y="174"/>
                  </a:cubicBezTo>
                  <a:close/>
                  <a:moveTo>
                    <a:pt x="108" y="148"/>
                  </a:moveTo>
                  <a:cubicBezTo>
                    <a:pt x="106" y="144"/>
                    <a:pt x="103" y="140"/>
                    <a:pt x="99" y="136"/>
                  </a:cubicBezTo>
                  <a:cubicBezTo>
                    <a:pt x="94" y="131"/>
                    <a:pt x="89" y="128"/>
                    <a:pt x="84" y="125"/>
                  </a:cubicBezTo>
                  <a:cubicBezTo>
                    <a:pt x="154" y="55"/>
                    <a:pt x="154" y="55"/>
                    <a:pt x="154" y="55"/>
                  </a:cubicBezTo>
                  <a:cubicBezTo>
                    <a:pt x="159" y="58"/>
                    <a:pt x="164" y="61"/>
                    <a:pt x="169" y="66"/>
                  </a:cubicBezTo>
                  <a:cubicBezTo>
                    <a:pt x="173" y="70"/>
                    <a:pt x="176" y="74"/>
                    <a:pt x="178" y="79"/>
                  </a:cubicBezTo>
                  <a:lnTo>
                    <a:pt x="108" y="148"/>
                  </a:lnTo>
                  <a:close/>
                  <a:moveTo>
                    <a:pt x="77" y="121"/>
                  </a:moveTo>
                  <a:cubicBezTo>
                    <a:pt x="70" y="119"/>
                    <a:pt x="63" y="117"/>
                    <a:pt x="56" y="117"/>
                  </a:cubicBezTo>
                  <a:cubicBezTo>
                    <a:pt x="112" y="60"/>
                    <a:pt x="112" y="60"/>
                    <a:pt x="112" y="60"/>
                  </a:cubicBezTo>
                  <a:cubicBezTo>
                    <a:pt x="121" y="52"/>
                    <a:pt x="133" y="50"/>
                    <a:pt x="146" y="53"/>
                  </a:cubicBezTo>
                  <a:lnTo>
                    <a:pt x="77" y="121"/>
                  </a:lnTo>
                  <a:close/>
                  <a:moveTo>
                    <a:pt x="31" y="219"/>
                  </a:moveTo>
                  <a:cubicBezTo>
                    <a:pt x="30" y="219"/>
                    <a:pt x="28" y="219"/>
                    <a:pt x="26" y="220"/>
                  </a:cubicBezTo>
                  <a:cubicBezTo>
                    <a:pt x="20" y="219"/>
                    <a:pt x="15" y="215"/>
                    <a:pt x="15" y="209"/>
                  </a:cubicBezTo>
                  <a:cubicBezTo>
                    <a:pt x="15" y="207"/>
                    <a:pt x="16" y="205"/>
                    <a:pt x="16" y="204"/>
                  </a:cubicBezTo>
                  <a:cubicBezTo>
                    <a:pt x="23" y="177"/>
                    <a:pt x="23" y="177"/>
                    <a:pt x="23" y="177"/>
                  </a:cubicBezTo>
                  <a:cubicBezTo>
                    <a:pt x="32" y="176"/>
                    <a:pt x="41" y="180"/>
                    <a:pt x="48" y="187"/>
                  </a:cubicBezTo>
                  <a:cubicBezTo>
                    <a:pt x="55" y="194"/>
                    <a:pt x="58" y="203"/>
                    <a:pt x="58" y="211"/>
                  </a:cubicBezTo>
                  <a:lnTo>
                    <a:pt x="31" y="219"/>
                  </a:lnTo>
                  <a:close/>
                  <a:moveTo>
                    <a:pt x="65" y="210"/>
                  </a:moveTo>
                  <a:cubicBezTo>
                    <a:pt x="65" y="200"/>
                    <a:pt x="61" y="190"/>
                    <a:pt x="53" y="182"/>
                  </a:cubicBezTo>
                  <a:cubicBezTo>
                    <a:pt x="45" y="174"/>
                    <a:pt x="35" y="170"/>
                    <a:pt x="26" y="169"/>
                  </a:cubicBezTo>
                  <a:cubicBezTo>
                    <a:pt x="33" y="143"/>
                    <a:pt x="33" y="143"/>
                    <a:pt x="33" y="143"/>
                  </a:cubicBezTo>
                  <a:cubicBezTo>
                    <a:pt x="33" y="141"/>
                    <a:pt x="34" y="139"/>
                    <a:pt x="36" y="138"/>
                  </a:cubicBezTo>
                  <a:cubicBezTo>
                    <a:pt x="50" y="127"/>
                    <a:pt x="73" y="130"/>
                    <a:pt x="88" y="146"/>
                  </a:cubicBezTo>
                  <a:cubicBezTo>
                    <a:pt x="105" y="163"/>
                    <a:pt x="108" y="187"/>
                    <a:pt x="95" y="201"/>
                  </a:cubicBezTo>
                  <a:cubicBezTo>
                    <a:pt x="94" y="202"/>
                    <a:pt x="93" y="202"/>
                    <a:pt x="92" y="202"/>
                  </a:cubicBezTo>
                  <a:lnTo>
                    <a:pt x="65" y="210"/>
                  </a:lnTo>
                  <a:close/>
                  <a:moveTo>
                    <a:pt x="210" y="86"/>
                  </a:moveTo>
                  <a:cubicBezTo>
                    <a:pt x="198" y="99"/>
                    <a:pt x="198" y="99"/>
                    <a:pt x="198" y="99"/>
                  </a:cubicBezTo>
                  <a:cubicBezTo>
                    <a:pt x="198" y="97"/>
                    <a:pt x="198" y="96"/>
                    <a:pt x="198" y="94"/>
                  </a:cubicBezTo>
                  <a:cubicBezTo>
                    <a:pt x="196" y="80"/>
                    <a:pt x="190" y="66"/>
                    <a:pt x="179" y="55"/>
                  </a:cubicBezTo>
                  <a:cubicBezTo>
                    <a:pt x="167" y="44"/>
                    <a:pt x="151" y="37"/>
                    <a:pt x="136" y="37"/>
                  </a:cubicBezTo>
                  <a:cubicBezTo>
                    <a:pt x="148" y="24"/>
                    <a:pt x="148" y="24"/>
                    <a:pt x="148" y="24"/>
                  </a:cubicBezTo>
                  <a:cubicBezTo>
                    <a:pt x="154" y="18"/>
                    <a:pt x="162" y="15"/>
                    <a:pt x="172" y="15"/>
                  </a:cubicBezTo>
                  <a:cubicBezTo>
                    <a:pt x="183" y="15"/>
                    <a:pt x="196" y="20"/>
                    <a:pt x="205" y="30"/>
                  </a:cubicBezTo>
                  <a:cubicBezTo>
                    <a:pt x="214" y="38"/>
                    <a:pt x="219" y="49"/>
                    <a:pt x="219" y="60"/>
                  </a:cubicBezTo>
                  <a:cubicBezTo>
                    <a:pt x="220" y="70"/>
                    <a:pt x="217" y="80"/>
                    <a:pt x="210" y="8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78" name="TextBox 77"/>
          <p:cNvSpPr txBox="1"/>
          <p:nvPr/>
        </p:nvSpPr>
        <p:spPr>
          <a:xfrm>
            <a:off x="19832215" y="5918971"/>
            <a:ext cx="3532783" cy="2031331"/>
          </a:xfrm>
          <a:prstGeom prst="rect">
            <a:avLst/>
          </a:prstGeom>
          <a:noFill/>
        </p:spPr>
        <p:txBody>
          <a:bodyPr wrap="square" lIns="0" tIns="121926" rIns="0" bIns="0">
            <a:spAutoFit/>
          </a:bodyPr>
          <a:lstStyle/>
          <a:p>
            <a:pPr defTabSz="1218984">
              <a:lnSpc>
                <a:spcPct val="120000"/>
              </a:lnSpc>
              <a:defRPr/>
            </a:pPr>
            <a:r>
              <a:rPr lang="en-US" sz="3200" b="1" dirty="0" smtClean="0">
                <a:latin typeface="Lato Regular"/>
                <a:cs typeface="Lato Regular"/>
              </a:rPr>
              <a:t>Wallet</a:t>
            </a:r>
            <a:endParaRPr lang="en-US" sz="3200" b="1" dirty="0">
              <a:latin typeface="Lato Regular"/>
              <a:cs typeface="Lato Regular"/>
            </a:endParaRPr>
          </a:p>
          <a:p>
            <a:pPr defTabSz="1218984">
              <a:lnSpc>
                <a:spcPct val="120000"/>
              </a:lnSpc>
              <a:defRPr/>
            </a:pPr>
            <a:r>
              <a:rPr lang="en-US" sz="2400" dirty="0">
                <a:latin typeface="Calibri Light"/>
                <a:cs typeface="Calibri Light"/>
              </a:rPr>
              <a:t>Lorem ipsum dolor sit amet,consectetur adipisicing elit, sed do eiusmod tempor</a:t>
            </a:r>
          </a:p>
        </p:txBody>
      </p:sp>
      <p:sp>
        <p:nvSpPr>
          <p:cNvPr id="79" name="TextBox 78"/>
          <p:cNvSpPr txBox="1"/>
          <p:nvPr/>
        </p:nvSpPr>
        <p:spPr>
          <a:xfrm>
            <a:off x="1014846" y="9003854"/>
            <a:ext cx="3532783" cy="2031331"/>
          </a:xfrm>
          <a:prstGeom prst="rect">
            <a:avLst/>
          </a:prstGeom>
          <a:noFill/>
        </p:spPr>
        <p:txBody>
          <a:bodyPr wrap="square" lIns="0" tIns="121926" rIns="0" bIns="0">
            <a:spAutoFit/>
          </a:bodyPr>
          <a:lstStyle/>
          <a:p>
            <a:pPr algn="r" defTabSz="1218984">
              <a:lnSpc>
                <a:spcPct val="120000"/>
              </a:lnSpc>
              <a:defRPr/>
            </a:pPr>
            <a:r>
              <a:rPr lang="en-US" sz="3200" b="1" dirty="0" smtClean="0">
                <a:latin typeface="Lato Regular"/>
                <a:cs typeface="Lato Regular"/>
              </a:rPr>
              <a:t>Formula</a:t>
            </a:r>
            <a:endParaRPr lang="en-US" sz="3200" b="1" dirty="0">
              <a:latin typeface="Lato Regular"/>
              <a:cs typeface="Lato Regular"/>
            </a:endParaRPr>
          </a:p>
          <a:p>
            <a:pPr algn="r" defTabSz="1218984">
              <a:lnSpc>
                <a:spcPct val="120000"/>
              </a:lnSpc>
              <a:defRPr/>
            </a:pPr>
            <a:r>
              <a:rPr lang="en-US" sz="2400" dirty="0">
                <a:latin typeface="Calibri Light"/>
                <a:cs typeface="Calibri Light"/>
              </a:rPr>
              <a:t>Lorem ipsum dolor sit amet,consectetur adipisicing elit, sed do eiusmod tempor</a:t>
            </a:r>
          </a:p>
        </p:txBody>
      </p:sp>
      <p:sp>
        <p:nvSpPr>
          <p:cNvPr id="80" name="TextBox 79"/>
          <p:cNvSpPr txBox="1"/>
          <p:nvPr/>
        </p:nvSpPr>
        <p:spPr>
          <a:xfrm>
            <a:off x="19832215" y="9003854"/>
            <a:ext cx="3532783" cy="2031331"/>
          </a:xfrm>
          <a:prstGeom prst="rect">
            <a:avLst/>
          </a:prstGeom>
          <a:noFill/>
        </p:spPr>
        <p:txBody>
          <a:bodyPr wrap="square" lIns="0" tIns="121926" rIns="0" bIns="0">
            <a:spAutoFit/>
          </a:bodyPr>
          <a:lstStyle/>
          <a:p>
            <a:pPr defTabSz="1218984">
              <a:lnSpc>
                <a:spcPct val="120000"/>
              </a:lnSpc>
              <a:defRPr/>
            </a:pPr>
            <a:r>
              <a:rPr lang="en-US" sz="3200" b="1" dirty="0" smtClean="0">
                <a:latin typeface="Lato Regular"/>
                <a:cs typeface="Lato Regular"/>
              </a:rPr>
              <a:t>Design</a:t>
            </a:r>
            <a:endParaRPr lang="en-US" sz="3200" b="1" dirty="0">
              <a:latin typeface="Lato Regular"/>
              <a:cs typeface="Lato Regular"/>
            </a:endParaRPr>
          </a:p>
          <a:p>
            <a:pPr defTabSz="1218984">
              <a:lnSpc>
                <a:spcPct val="120000"/>
              </a:lnSpc>
              <a:defRPr/>
            </a:pPr>
            <a:r>
              <a:rPr lang="en-US" sz="2400" dirty="0">
                <a:latin typeface="Calibri Light"/>
                <a:cs typeface="Calibri Light"/>
              </a:rPr>
              <a:t>Lorem ipsum dolor sit amet,consectetur adipisicing elit, sed do eiusmod tempor</a:t>
            </a:r>
          </a:p>
        </p:txBody>
      </p:sp>
      <p:grpSp>
        <p:nvGrpSpPr>
          <p:cNvPr id="39" name="Group 38"/>
          <p:cNvGrpSpPr>
            <a:grpSpLocks noChangeAspect="1"/>
          </p:cNvGrpSpPr>
          <p:nvPr/>
        </p:nvGrpSpPr>
        <p:grpSpPr>
          <a:xfrm>
            <a:off x="7634387" y="4905139"/>
            <a:ext cx="9038599" cy="7034540"/>
            <a:chOff x="2101597" y="594889"/>
            <a:chExt cx="4994398" cy="3886016"/>
          </a:xfrm>
        </p:grpSpPr>
        <p:pic>
          <p:nvPicPr>
            <p:cNvPr id="40" name="Picture 39"/>
            <p:cNvPicPr>
              <a:picLocks noChangeAspect="1"/>
            </p:cNvPicPr>
            <p:nvPr/>
          </p:nvPicPr>
          <p:blipFill>
            <a:blip r:embed="rId2"/>
            <a:stretch>
              <a:fillRect/>
            </a:stretch>
          </p:blipFill>
          <p:spPr>
            <a:xfrm>
              <a:off x="2101597" y="594889"/>
              <a:ext cx="4994398" cy="3886016"/>
            </a:xfrm>
            <a:prstGeom prst="rect">
              <a:avLst/>
            </a:prstGeom>
          </p:spPr>
        </p:pic>
        <p:sp>
          <p:nvSpPr>
            <p:cNvPr id="41" name="Rectangle 40"/>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Calibri Light"/>
              </a:endParaRPr>
            </a:p>
          </p:txBody>
        </p:sp>
      </p:grpSp>
      <p:grpSp>
        <p:nvGrpSpPr>
          <p:cNvPr id="36" name="Group 35"/>
          <p:cNvGrpSpPr/>
          <p:nvPr/>
        </p:nvGrpSpPr>
        <p:grpSpPr>
          <a:xfrm>
            <a:off x="1739573" y="488028"/>
            <a:ext cx="20937538" cy="2200624"/>
            <a:chOff x="1739573" y="511491"/>
            <a:chExt cx="20937538" cy="2200624"/>
          </a:xfrm>
        </p:grpSpPr>
        <p:sp>
          <p:nvSpPr>
            <p:cNvPr id="37" name="TextBox 36"/>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LAPTOP FEATURES</a:t>
              </a:r>
              <a:endParaRPr lang="id-ID" sz="8800" b="1" dirty="0">
                <a:solidFill>
                  <a:schemeClr val="tx2"/>
                </a:solidFill>
                <a:latin typeface="Lato Regular"/>
                <a:cs typeface="Lato Regular"/>
              </a:endParaRPr>
            </a:p>
          </p:txBody>
        </p:sp>
        <p:grpSp>
          <p:nvGrpSpPr>
            <p:cNvPr id="38" name="Group 37"/>
            <p:cNvGrpSpPr/>
            <p:nvPr/>
          </p:nvGrpSpPr>
          <p:grpSpPr>
            <a:xfrm>
              <a:off x="10842089" y="1977406"/>
              <a:ext cx="2738812" cy="73151"/>
              <a:chOff x="1775295" y="2020905"/>
              <a:chExt cx="3631535" cy="45719"/>
            </a:xfrm>
          </p:grpSpPr>
          <p:sp>
            <p:nvSpPr>
              <p:cNvPr id="47" name="Rectangle 46"/>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8" name="Rectangle 47"/>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9" name="Rectangle 48"/>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0" name="Rectangle 49"/>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1" name="Rectangle 5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2" name="Rectangle 51"/>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46" name="TextBox 45"/>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1306359705"/>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anim calcmode="lin" valueType="num">
                                      <p:cBhvr>
                                        <p:cTn id="8" dur="500" fill="hold"/>
                                        <p:tgtEl>
                                          <p:spTgt spid="36"/>
                                        </p:tgtEl>
                                        <p:attrNameLst>
                                          <p:attrName>ppt_x</p:attrName>
                                        </p:attrNameLst>
                                      </p:cBhvr>
                                      <p:tavLst>
                                        <p:tav tm="0">
                                          <p:val>
                                            <p:strVal val="#ppt_x"/>
                                          </p:val>
                                        </p:tav>
                                        <p:tav tm="100000">
                                          <p:val>
                                            <p:strVal val="#ppt_x"/>
                                          </p:val>
                                        </p:tav>
                                      </p:tavLst>
                                    </p:anim>
                                    <p:anim calcmode="lin" valueType="num">
                                      <p:cBhvr>
                                        <p:cTn id="9" dur="500" fill="hold"/>
                                        <p:tgtEl>
                                          <p:spTgt spid="3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500"/>
                                        <p:tgtEl>
                                          <p:spTgt spid="39"/>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58"/>
                                        </p:tgtEl>
                                        <p:attrNameLst>
                                          <p:attrName>style.visibility</p:attrName>
                                        </p:attrNameLst>
                                      </p:cBhvr>
                                      <p:to>
                                        <p:strVal val="visible"/>
                                      </p:to>
                                    </p:set>
                                    <p:anim calcmode="lin" valueType="num">
                                      <p:cBhvr>
                                        <p:cTn id="24" dur="500" fill="hold"/>
                                        <p:tgtEl>
                                          <p:spTgt spid="58"/>
                                        </p:tgtEl>
                                        <p:attrNameLst>
                                          <p:attrName>ppt_w</p:attrName>
                                        </p:attrNameLst>
                                      </p:cBhvr>
                                      <p:tavLst>
                                        <p:tav tm="0">
                                          <p:val>
                                            <p:fltVal val="0"/>
                                          </p:val>
                                        </p:tav>
                                        <p:tav tm="100000">
                                          <p:val>
                                            <p:strVal val="#ppt_w"/>
                                          </p:val>
                                        </p:tav>
                                      </p:tavLst>
                                    </p:anim>
                                    <p:anim calcmode="lin" valueType="num">
                                      <p:cBhvr>
                                        <p:cTn id="25" dur="500" fill="hold"/>
                                        <p:tgtEl>
                                          <p:spTgt spid="58"/>
                                        </p:tgtEl>
                                        <p:attrNameLst>
                                          <p:attrName>ppt_h</p:attrName>
                                        </p:attrNameLst>
                                      </p:cBhvr>
                                      <p:tavLst>
                                        <p:tav tm="0">
                                          <p:val>
                                            <p:fltVal val="0"/>
                                          </p:val>
                                        </p:tav>
                                        <p:tav tm="100000">
                                          <p:val>
                                            <p:strVal val="#ppt_h"/>
                                          </p:val>
                                        </p:tav>
                                      </p:tavLst>
                                    </p:anim>
                                    <p:animEffect transition="in" filter="fade">
                                      <p:cBhvr>
                                        <p:cTn id="26" dur="500"/>
                                        <p:tgtEl>
                                          <p:spTgt spid="58"/>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57"/>
                                        </p:tgtEl>
                                        <p:attrNameLst>
                                          <p:attrName>style.visibility</p:attrName>
                                        </p:attrNameLst>
                                      </p:cBhvr>
                                      <p:to>
                                        <p:strVal val="visible"/>
                                      </p:to>
                                    </p:set>
                                    <p:anim calcmode="lin" valueType="num">
                                      <p:cBhvr>
                                        <p:cTn id="29" dur="500" fill="hold"/>
                                        <p:tgtEl>
                                          <p:spTgt spid="57"/>
                                        </p:tgtEl>
                                        <p:attrNameLst>
                                          <p:attrName>ppt_w</p:attrName>
                                        </p:attrNameLst>
                                      </p:cBhvr>
                                      <p:tavLst>
                                        <p:tav tm="0">
                                          <p:val>
                                            <p:fltVal val="0"/>
                                          </p:val>
                                        </p:tav>
                                        <p:tav tm="100000">
                                          <p:val>
                                            <p:strVal val="#ppt_w"/>
                                          </p:val>
                                        </p:tav>
                                      </p:tavLst>
                                    </p:anim>
                                    <p:anim calcmode="lin" valueType="num">
                                      <p:cBhvr>
                                        <p:cTn id="30" dur="500" fill="hold"/>
                                        <p:tgtEl>
                                          <p:spTgt spid="57"/>
                                        </p:tgtEl>
                                        <p:attrNameLst>
                                          <p:attrName>ppt_h</p:attrName>
                                        </p:attrNameLst>
                                      </p:cBhvr>
                                      <p:tavLst>
                                        <p:tav tm="0">
                                          <p:val>
                                            <p:fltVal val="0"/>
                                          </p:val>
                                        </p:tav>
                                        <p:tav tm="100000">
                                          <p:val>
                                            <p:strVal val="#ppt_h"/>
                                          </p:val>
                                        </p:tav>
                                      </p:tavLst>
                                    </p:anim>
                                    <p:animEffect transition="in" filter="fade">
                                      <p:cBhvr>
                                        <p:cTn id="31" dur="500"/>
                                        <p:tgtEl>
                                          <p:spTgt spid="57"/>
                                        </p:tgtEl>
                                      </p:cBhvr>
                                    </p:animEffect>
                                  </p:childTnLst>
                                </p:cTn>
                              </p:par>
                              <p:par>
                                <p:cTn id="32" presetID="53" presetClass="entr" presetSubtype="16" fill="hold" nodeType="withEffect">
                                  <p:stCondLst>
                                    <p:cond delay="0"/>
                                  </p:stCondLst>
                                  <p:childTnLst>
                                    <p:set>
                                      <p:cBhvr>
                                        <p:cTn id="33" dur="1" fill="hold">
                                          <p:stCondLst>
                                            <p:cond delay="0"/>
                                          </p:stCondLst>
                                        </p:cTn>
                                        <p:tgtEl>
                                          <p:spTgt spid="70"/>
                                        </p:tgtEl>
                                        <p:attrNameLst>
                                          <p:attrName>style.visibility</p:attrName>
                                        </p:attrNameLst>
                                      </p:cBhvr>
                                      <p:to>
                                        <p:strVal val="visible"/>
                                      </p:to>
                                    </p:set>
                                    <p:anim calcmode="lin" valueType="num">
                                      <p:cBhvr>
                                        <p:cTn id="34" dur="500" fill="hold"/>
                                        <p:tgtEl>
                                          <p:spTgt spid="70"/>
                                        </p:tgtEl>
                                        <p:attrNameLst>
                                          <p:attrName>ppt_w</p:attrName>
                                        </p:attrNameLst>
                                      </p:cBhvr>
                                      <p:tavLst>
                                        <p:tav tm="0">
                                          <p:val>
                                            <p:fltVal val="0"/>
                                          </p:val>
                                        </p:tav>
                                        <p:tav tm="100000">
                                          <p:val>
                                            <p:strVal val="#ppt_w"/>
                                          </p:val>
                                        </p:tav>
                                      </p:tavLst>
                                    </p:anim>
                                    <p:anim calcmode="lin" valueType="num">
                                      <p:cBhvr>
                                        <p:cTn id="35" dur="500" fill="hold"/>
                                        <p:tgtEl>
                                          <p:spTgt spid="70"/>
                                        </p:tgtEl>
                                        <p:attrNameLst>
                                          <p:attrName>ppt_h</p:attrName>
                                        </p:attrNameLst>
                                      </p:cBhvr>
                                      <p:tavLst>
                                        <p:tav tm="0">
                                          <p:val>
                                            <p:fltVal val="0"/>
                                          </p:val>
                                        </p:tav>
                                        <p:tav tm="100000">
                                          <p:val>
                                            <p:strVal val="#ppt_h"/>
                                          </p:val>
                                        </p:tav>
                                      </p:tavLst>
                                    </p:anim>
                                    <p:animEffect transition="in" filter="fade">
                                      <p:cBhvr>
                                        <p:cTn id="36" dur="500"/>
                                        <p:tgtEl>
                                          <p:spTgt spid="70"/>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78"/>
                                        </p:tgtEl>
                                        <p:attrNameLst>
                                          <p:attrName>style.visibility</p:attrName>
                                        </p:attrNameLst>
                                      </p:cBhvr>
                                      <p:to>
                                        <p:strVal val="visible"/>
                                      </p:to>
                                    </p:set>
                                    <p:anim calcmode="lin" valueType="num">
                                      <p:cBhvr>
                                        <p:cTn id="39" dur="500" fill="hold"/>
                                        <p:tgtEl>
                                          <p:spTgt spid="78"/>
                                        </p:tgtEl>
                                        <p:attrNameLst>
                                          <p:attrName>ppt_w</p:attrName>
                                        </p:attrNameLst>
                                      </p:cBhvr>
                                      <p:tavLst>
                                        <p:tav tm="0">
                                          <p:val>
                                            <p:fltVal val="0"/>
                                          </p:val>
                                        </p:tav>
                                        <p:tav tm="100000">
                                          <p:val>
                                            <p:strVal val="#ppt_w"/>
                                          </p:val>
                                        </p:tav>
                                      </p:tavLst>
                                    </p:anim>
                                    <p:anim calcmode="lin" valueType="num">
                                      <p:cBhvr>
                                        <p:cTn id="40" dur="500" fill="hold"/>
                                        <p:tgtEl>
                                          <p:spTgt spid="78"/>
                                        </p:tgtEl>
                                        <p:attrNameLst>
                                          <p:attrName>ppt_h</p:attrName>
                                        </p:attrNameLst>
                                      </p:cBhvr>
                                      <p:tavLst>
                                        <p:tav tm="0">
                                          <p:val>
                                            <p:fltVal val="0"/>
                                          </p:val>
                                        </p:tav>
                                        <p:tav tm="100000">
                                          <p:val>
                                            <p:strVal val="#ppt_h"/>
                                          </p:val>
                                        </p:tav>
                                      </p:tavLst>
                                    </p:anim>
                                    <p:animEffect transition="in" filter="fade">
                                      <p:cBhvr>
                                        <p:cTn id="41" dur="500"/>
                                        <p:tgtEl>
                                          <p:spTgt spid="78"/>
                                        </p:tgtEl>
                                      </p:cBhvr>
                                    </p:animEffect>
                                  </p:childTnLst>
                                </p:cTn>
                              </p:par>
                            </p:childTnLst>
                          </p:cTn>
                        </p:par>
                        <p:par>
                          <p:cTn id="42" fill="hold">
                            <p:stCondLst>
                              <p:cond delay="2000"/>
                            </p:stCondLst>
                            <p:childTnLst>
                              <p:par>
                                <p:cTn id="43" presetID="53" presetClass="entr" presetSubtype="16" fill="hold" nodeType="afterEffect">
                                  <p:stCondLst>
                                    <p:cond delay="0"/>
                                  </p:stCondLst>
                                  <p:childTnLst>
                                    <p:set>
                                      <p:cBhvr>
                                        <p:cTn id="44" dur="1" fill="hold">
                                          <p:stCondLst>
                                            <p:cond delay="0"/>
                                          </p:stCondLst>
                                        </p:cTn>
                                        <p:tgtEl>
                                          <p:spTgt spid="61"/>
                                        </p:tgtEl>
                                        <p:attrNameLst>
                                          <p:attrName>style.visibility</p:attrName>
                                        </p:attrNameLst>
                                      </p:cBhvr>
                                      <p:to>
                                        <p:strVal val="visible"/>
                                      </p:to>
                                    </p:set>
                                    <p:anim calcmode="lin" valueType="num">
                                      <p:cBhvr>
                                        <p:cTn id="45" dur="500" fill="hold"/>
                                        <p:tgtEl>
                                          <p:spTgt spid="61"/>
                                        </p:tgtEl>
                                        <p:attrNameLst>
                                          <p:attrName>ppt_w</p:attrName>
                                        </p:attrNameLst>
                                      </p:cBhvr>
                                      <p:tavLst>
                                        <p:tav tm="0">
                                          <p:val>
                                            <p:fltVal val="0"/>
                                          </p:val>
                                        </p:tav>
                                        <p:tav tm="100000">
                                          <p:val>
                                            <p:strVal val="#ppt_w"/>
                                          </p:val>
                                        </p:tav>
                                      </p:tavLst>
                                    </p:anim>
                                    <p:anim calcmode="lin" valueType="num">
                                      <p:cBhvr>
                                        <p:cTn id="46" dur="500" fill="hold"/>
                                        <p:tgtEl>
                                          <p:spTgt spid="61"/>
                                        </p:tgtEl>
                                        <p:attrNameLst>
                                          <p:attrName>ppt_h</p:attrName>
                                        </p:attrNameLst>
                                      </p:cBhvr>
                                      <p:tavLst>
                                        <p:tav tm="0">
                                          <p:val>
                                            <p:fltVal val="0"/>
                                          </p:val>
                                        </p:tav>
                                        <p:tav tm="100000">
                                          <p:val>
                                            <p:strVal val="#ppt_h"/>
                                          </p:val>
                                        </p:tav>
                                      </p:tavLst>
                                    </p:anim>
                                    <p:animEffect transition="in" filter="fade">
                                      <p:cBhvr>
                                        <p:cTn id="47" dur="500"/>
                                        <p:tgtEl>
                                          <p:spTgt spid="61"/>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79"/>
                                        </p:tgtEl>
                                        <p:attrNameLst>
                                          <p:attrName>style.visibility</p:attrName>
                                        </p:attrNameLst>
                                      </p:cBhvr>
                                      <p:to>
                                        <p:strVal val="visible"/>
                                      </p:to>
                                    </p:set>
                                    <p:anim calcmode="lin" valueType="num">
                                      <p:cBhvr>
                                        <p:cTn id="50" dur="500" fill="hold"/>
                                        <p:tgtEl>
                                          <p:spTgt spid="79"/>
                                        </p:tgtEl>
                                        <p:attrNameLst>
                                          <p:attrName>ppt_w</p:attrName>
                                        </p:attrNameLst>
                                      </p:cBhvr>
                                      <p:tavLst>
                                        <p:tav tm="0">
                                          <p:val>
                                            <p:fltVal val="0"/>
                                          </p:val>
                                        </p:tav>
                                        <p:tav tm="100000">
                                          <p:val>
                                            <p:strVal val="#ppt_w"/>
                                          </p:val>
                                        </p:tav>
                                      </p:tavLst>
                                    </p:anim>
                                    <p:anim calcmode="lin" valueType="num">
                                      <p:cBhvr>
                                        <p:cTn id="51" dur="500" fill="hold"/>
                                        <p:tgtEl>
                                          <p:spTgt spid="79"/>
                                        </p:tgtEl>
                                        <p:attrNameLst>
                                          <p:attrName>ppt_h</p:attrName>
                                        </p:attrNameLst>
                                      </p:cBhvr>
                                      <p:tavLst>
                                        <p:tav tm="0">
                                          <p:val>
                                            <p:fltVal val="0"/>
                                          </p:val>
                                        </p:tav>
                                        <p:tav tm="100000">
                                          <p:val>
                                            <p:strVal val="#ppt_h"/>
                                          </p:val>
                                        </p:tav>
                                      </p:tavLst>
                                    </p:anim>
                                    <p:animEffect transition="in" filter="fade">
                                      <p:cBhvr>
                                        <p:cTn id="52" dur="500"/>
                                        <p:tgtEl>
                                          <p:spTgt spid="79"/>
                                        </p:tgtEl>
                                      </p:cBhvr>
                                    </p:animEffect>
                                  </p:childTnLst>
                                </p:cTn>
                              </p:par>
                              <p:par>
                                <p:cTn id="53" presetID="53" presetClass="entr" presetSubtype="16" fill="hold" nodeType="withEffect">
                                  <p:stCondLst>
                                    <p:cond delay="0"/>
                                  </p:stCondLst>
                                  <p:childTnLst>
                                    <p:set>
                                      <p:cBhvr>
                                        <p:cTn id="54" dur="1" fill="hold">
                                          <p:stCondLst>
                                            <p:cond delay="0"/>
                                          </p:stCondLst>
                                        </p:cTn>
                                        <p:tgtEl>
                                          <p:spTgt spid="75"/>
                                        </p:tgtEl>
                                        <p:attrNameLst>
                                          <p:attrName>style.visibility</p:attrName>
                                        </p:attrNameLst>
                                      </p:cBhvr>
                                      <p:to>
                                        <p:strVal val="visible"/>
                                      </p:to>
                                    </p:set>
                                    <p:anim calcmode="lin" valueType="num">
                                      <p:cBhvr>
                                        <p:cTn id="55" dur="500" fill="hold"/>
                                        <p:tgtEl>
                                          <p:spTgt spid="75"/>
                                        </p:tgtEl>
                                        <p:attrNameLst>
                                          <p:attrName>ppt_w</p:attrName>
                                        </p:attrNameLst>
                                      </p:cBhvr>
                                      <p:tavLst>
                                        <p:tav tm="0">
                                          <p:val>
                                            <p:fltVal val="0"/>
                                          </p:val>
                                        </p:tav>
                                        <p:tav tm="100000">
                                          <p:val>
                                            <p:strVal val="#ppt_w"/>
                                          </p:val>
                                        </p:tav>
                                      </p:tavLst>
                                    </p:anim>
                                    <p:anim calcmode="lin" valueType="num">
                                      <p:cBhvr>
                                        <p:cTn id="56" dur="500" fill="hold"/>
                                        <p:tgtEl>
                                          <p:spTgt spid="75"/>
                                        </p:tgtEl>
                                        <p:attrNameLst>
                                          <p:attrName>ppt_h</p:attrName>
                                        </p:attrNameLst>
                                      </p:cBhvr>
                                      <p:tavLst>
                                        <p:tav tm="0">
                                          <p:val>
                                            <p:fltVal val="0"/>
                                          </p:val>
                                        </p:tav>
                                        <p:tav tm="100000">
                                          <p:val>
                                            <p:strVal val="#ppt_h"/>
                                          </p:val>
                                        </p:tav>
                                      </p:tavLst>
                                    </p:anim>
                                    <p:animEffect transition="in" filter="fade">
                                      <p:cBhvr>
                                        <p:cTn id="57" dur="500"/>
                                        <p:tgtEl>
                                          <p:spTgt spid="75"/>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80"/>
                                        </p:tgtEl>
                                        <p:attrNameLst>
                                          <p:attrName>style.visibility</p:attrName>
                                        </p:attrNameLst>
                                      </p:cBhvr>
                                      <p:to>
                                        <p:strVal val="visible"/>
                                      </p:to>
                                    </p:set>
                                    <p:anim calcmode="lin" valueType="num">
                                      <p:cBhvr>
                                        <p:cTn id="60" dur="500" fill="hold"/>
                                        <p:tgtEl>
                                          <p:spTgt spid="80"/>
                                        </p:tgtEl>
                                        <p:attrNameLst>
                                          <p:attrName>ppt_w</p:attrName>
                                        </p:attrNameLst>
                                      </p:cBhvr>
                                      <p:tavLst>
                                        <p:tav tm="0">
                                          <p:val>
                                            <p:fltVal val="0"/>
                                          </p:val>
                                        </p:tav>
                                        <p:tav tm="100000">
                                          <p:val>
                                            <p:strVal val="#ppt_w"/>
                                          </p:val>
                                        </p:tav>
                                      </p:tavLst>
                                    </p:anim>
                                    <p:anim calcmode="lin" valueType="num">
                                      <p:cBhvr>
                                        <p:cTn id="61" dur="500" fill="hold"/>
                                        <p:tgtEl>
                                          <p:spTgt spid="80"/>
                                        </p:tgtEl>
                                        <p:attrNameLst>
                                          <p:attrName>ppt_h</p:attrName>
                                        </p:attrNameLst>
                                      </p:cBhvr>
                                      <p:tavLst>
                                        <p:tav tm="0">
                                          <p:val>
                                            <p:fltVal val="0"/>
                                          </p:val>
                                        </p:tav>
                                        <p:tav tm="100000">
                                          <p:val>
                                            <p:strVal val="#ppt_h"/>
                                          </p:val>
                                        </p:tav>
                                      </p:tavLst>
                                    </p:anim>
                                    <p:animEffect transition="in" filter="fade">
                                      <p:cBhvr>
                                        <p:cTn id="62"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57" grpId="0"/>
      <p:bldP spid="78" grpId="0"/>
      <p:bldP spid="79" grpId="0"/>
      <p:bldP spid="80"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crystal-purple.jpg"/>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3205" b="23205"/>
          <a:stretch>
            <a:fillRect/>
          </a:stretch>
        </p:blipFill>
        <p:spPr/>
      </p:pic>
      <p:sp>
        <p:nvSpPr>
          <p:cNvPr id="58" name="Rectangle 57"/>
          <p:cNvSpPr/>
          <p:nvPr/>
        </p:nvSpPr>
        <p:spPr>
          <a:xfrm>
            <a:off x="-5" y="1"/>
            <a:ext cx="24377655" cy="7348465"/>
          </a:xfrm>
          <a:prstGeom prst="rect">
            <a:avLst/>
          </a:prstGeom>
          <a:solidFill>
            <a:schemeClr val="accent5">
              <a:lumMod val="50000"/>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nvGrpSpPr>
          <p:cNvPr id="30" name="Group 29"/>
          <p:cNvGrpSpPr>
            <a:grpSpLocks noChangeAspect="1"/>
          </p:cNvGrpSpPr>
          <p:nvPr/>
        </p:nvGrpSpPr>
        <p:grpSpPr bwMode="auto">
          <a:xfrm>
            <a:off x="3552443" y="954689"/>
            <a:ext cx="9116941" cy="7096205"/>
            <a:chOff x="2101597" y="594889"/>
            <a:chExt cx="4994398" cy="3886016"/>
          </a:xfrm>
        </p:grpSpPr>
        <p:pic>
          <p:nvPicPr>
            <p:cNvPr id="31" name="Picture 2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01597" y="594889"/>
              <a:ext cx="4994398" cy="3886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Rectangle 31"/>
            <p:cNvSpPr/>
            <p:nvPr/>
          </p:nvSpPr>
          <p:spPr>
            <a:xfrm>
              <a:off x="2908107" y="1313273"/>
              <a:ext cx="3309985" cy="2049275"/>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latin typeface="Calibri Light"/>
              </a:endParaRPr>
            </a:p>
          </p:txBody>
        </p:sp>
      </p:grpSp>
      <p:grpSp>
        <p:nvGrpSpPr>
          <p:cNvPr id="33" name="Group 32"/>
          <p:cNvGrpSpPr>
            <a:grpSpLocks noChangeAspect="1"/>
          </p:cNvGrpSpPr>
          <p:nvPr/>
        </p:nvGrpSpPr>
        <p:grpSpPr bwMode="auto">
          <a:xfrm>
            <a:off x="12079970" y="909329"/>
            <a:ext cx="9116941" cy="7096205"/>
            <a:chOff x="2101597" y="594889"/>
            <a:chExt cx="4994398" cy="3886016"/>
          </a:xfrm>
        </p:grpSpPr>
        <p:pic>
          <p:nvPicPr>
            <p:cNvPr id="34" name="Picture 2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01597" y="594889"/>
              <a:ext cx="4994398" cy="3886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Rectangle 34"/>
            <p:cNvSpPr/>
            <p:nvPr/>
          </p:nvSpPr>
          <p:spPr>
            <a:xfrm>
              <a:off x="2908107" y="1313273"/>
              <a:ext cx="3309985" cy="2049275"/>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latin typeface="Calibri Light"/>
              </a:endParaRPr>
            </a:p>
          </p:txBody>
        </p:sp>
      </p:grpSp>
      <p:grpSp>
        <p:nvGrpSpPr>
          <p:cNvPr id="37" name="Group 36"/>
          <p:cNvGrpSpPr>
            <a:grpSpLocks noChangeAspect="1"/>
          </p:cNvGrpSpPr>
          <p:nvPr/>
        </p:nvGrpSpPr>
        <p:grpSpPr bwMode="auto">
          <a:xfrm>
            <a:off x="6514137" y="207605"/>
            <a:ext cx="11573394" cy="9008194"/>
            <a:chOff x="2101597" y="594889"/>
            <a:chExt cx="4994398" cy="3886016"/>
          </a:xfrm>
        </p:grpSpPr>
        <p:pic>
          <p:nvPicPr>
            <p:cNvPr id="38" name="Picture 2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01597" y="594889"/>
              <a:ext cx="4994398" cy="3886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Rectangle 38"/>
            <p:cNvSpPr/>
            <p:nvPr/>
          </p:nvSpPr>
          <p:spPr>
            <a:xfrm>
              <a:off x="2908107" y="1313273"/>
              <a:ext cx="3309985" cy="2049275"/>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latin typeface="Calibri Light"/>
              </a:endParaRPr>
            </a:p>
          </p:txBody>
        </p:sp>
      </p:grpSp>
      <p:sp>
        <p:nvSpPr>
          <p:cNvPr id="69" name="Freeform 7"/>
          <p:cNvSpPr>
            <a:spLocks noEditPoints="1"/>
          </p:cNvSpPr>
          <p:nvPr/>
        </p:nvSpPr>
        <p:spPr bwMode="auto">
          <a:xfrm>
            <a:off x="4158707" y="8018377"/>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0" name="Group 69"/>
          <p:cNvGrpSpPr/>
          <p:nvPr/>
        </p:nvGrpSpPr>
        <p:grpSpPr>
          <a:xfrm>
            <a:off x="4595664" y="8440645"/>
            <a:ext cx="787903" cy="790658"/>
            <a:chOff x="3206750" y="1381125"/>
            <a:chExt cx="490538" cy="492125"/>
          </a:xfrm>
          <a:solidFill>
            <a:schemeClr val="accent2"/>
          </a:solidFill>
        </p:grpSpPr>
        <p:sp>
          <p:nvSpPr>
            <p:cNvPr id="71" name="Freeform 10"/>
            <p:cNvSpPr>
              <a:spLocks noEditPoints="1"/>
            </p:cNvSpPr>
            <p:nvPr/>
          </p:nvSpPr>
          <p:spPr bwMode="auto">
            <a:xfrm>
              <a:off x="3206750" y="1381125"/>
              <a:ext cx="490538" cy="492125"/>
            </a:xfrm>
            <a:custGeom>
              <a:avLst/>
              <a:gdLst>
                <a:gd name="T0" fmla="*/ 80 w 128"/>
                <a:gd name="T1" fmla="*/ 0 h 128"/>
                <a:gd name="T2" fmla="*/ 32 w 128"/>
                <a:gd name="T3" fmla="*/ 48 h 128"/>
                <a:gd name="T4" fmla="*/ 38 w 128"/>
                <a:gd name="T5" fmla="*/ 70 h 128"/>
                <a:gd name="T6" fmla="*/ 4 w 128"/>
                <a:gd name="T7" fmla="*/ 104 h 128"/>
                <a:gd name="T8" fmla="*/ 4 w 128"/>
                <a:gd name="T9" fmla="*/ 104 h 128"/>
                <a:gd name="T10" fmla="*/ 0 w 128"/>
                <a:gd name="T11" fmla="*/ 114 h 128"/>
                <a:gd name="T12" fmla="*/ 14 w 128"/>
                <a:gd name="T13" fmla="*/ 128 h 128"/>
                <a:gd name="T14" fmla="*/ 24 w 128"/>
                <a:gd name="T15" fmla="*/ 124 h 128"/>
                <a:gd name="T16" fmla="*/ 24 w 128"/>
                <a:gd name="T17" fmla="*/ 124 h 128"/>
                <a:gd name="T18" fmla="*/ 58 w 128"/>
                <a:gd name="T19" fmla="*/ 90 h 128"/>
                <a:gd name="T20" fmla="*/ 80 w 128"/>
                <a:gd name="T21" fmla="*/ 96 h 128"/>
                <a:gd name="T22" fmla="*/ 128 w 128"/>
                <a:gd name="T23" fmla="*/ 48 h 128"/>
                <a:gd name="T24" fmla="*/ 80 w 128"/>
                <a:gd name="T25" fmla="*/ 0 h 128"/>
                <a:gd name="T26" fmla="*/ 19 w 128"/>
                <a:gd name="T27" fmla="*/ 119 h 128"/>
                <a:gd name="T28" fmla="*/ 14 w 128"/>
                <a:gd name="T29" fmla="*/ 121 h 128"/>
                <a:gd name="T30" fmla="*/ 7 w 128"/>
                <a:gd name="T31" fmla="*/ 114 h 128"/>
                <a:gd name="T32" fmla="*/ 9 w 128"/>
                <a:gd name="T33" fmla="*/ 109 h 128"/>
                <a:gd name="T34" fmla="*/ 9 w 128"/>
                <a:gd name="T35" fmla="*/ 109 h 128"/>
                <a:gd name="T36" fmla="*/ 41 w 128"/>
                <a:gd name="T37" fmla="*/ 77 h 128"/>
                <a:gd name="T38" fmla="*/ 51 w 128"/>
                <a:gd name="T39" fmla="*/ 87 h 128"/>
                <a:gd name="T40" fmla="*/ 19 w 128"/>
                <a:gd name="T41" fmla="*/ 119 h 128"/>
                <a:gd name="T42" fmla="*/ 80 w 128"/>
                <a:gd name="T43" fmla="*/ 88 h 128"/>
                <a:gd name="T44" fmla="*/ 40 w 128"/>
                <a:gd name="T45" fmla="*/ 48 h 128"/>
                <a:gd name="T46" fmla="*/ 80 w 128"/>
                <a:gd name="T47" fmla="*/ 8 h 128"/>
                <a:gd name="T48" fmla="*/ 120 w 128"/>
                <a:gd name="T49" fmla="*/ 48 h 128"/>
                <a:gd name="T50" fmla="*/ 80 w 128"/>
                <a:gd name="T5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28">
                  <a:moveTo>
                    <a:pt x="80" y="0"/>
                  </a:moveTo>
                  <a:cubicBezTo>
                    <a:pt x="53" y="0"/>
                    <a:pt x="32" y="21"/>
                    <a:pt x="32" y="48"/>
                  </a:cubicBezTo>
                  <a:cubicBezTo>
                    <a:pt x="32" y="56"/>
                    <a:pt x="34" y="64"/>
                    <a:pt x="38" y="70"/>
                  </a:cubicBezTo>
                  <a:cubicBezTo>
                    <a:pt x="4" y="104"/>
                    <a:pt x="4" y="104"/>
                    <a:pt x="4" y="104"/>
                  </a:cubicBezTo>
                  <a:cubicBezTo>
                    <a:pt x="4" y="104"/>
                    <a:pt x="4" y="104"/>
                    <a:pt x="4" y="104"/>
                  </a:cubicBezTo>
                  <a:cubicBezTo>
                    <a:pt x="2" y="106"/>
                    <a:pt x="0" y="110"/>
                    <a:pt x="0" y="114"/>
                  </a:cubicBezTo>
                  <a:cubicBezTo>
                    <a:pt x="0" y="122"/>
                    <a:pt x="6" y="128"/>
                    <a:pt x="14" y="128"/>
                  </a:cubicBezTo>
                  <a:cubicBezTo>
                    <a:pt x="18" y="128"/>
                    <a:pt x="22" y="126"/>
                    <a:pt x="24" y="124"/>
                  </a:cubicBezTo>
                  <a:cubicBezTo>
                    <a:pt x="24" y="124"/>
                    <a:pt x="24" y="124"/>
                    <a:pt x="24" y="124"/>
                  </a:cubicBezTo>
                  <a:cubicBezTo>
                    <a:pt x="58" y="90"/>
                    <a:pt x="58" y="90"/>
                    <a:pt x="58" y="90"/>
                  </a:cubicBezTo>
                  <a:cubicBezTo>
                    <a:pt x="64" y="94"/>
                    <a:pt x="72" y="96"/>
                    <a:pt x="80" y="96"/>
                  </a:cubicBezTo>
                  <a:cubicBezTo>
                    <a:pt x="107" y="96"/>
                    <a:pt x="128" y="75"/>
                    <a:pt x="128" y="48"/>
                  </a:cubicBezTo>
                  <a:cubicBezTo>
                    <a:pt x="128" y="21"/>
                    <a:pt x="107" y="0"/>
                    <a:pt x="80" y="0"/>
                  </a:cubicBezTo>
                  <a:close/>
                  <a:moveTo>
                    <a:pt x="19" y="119"/>
                  </a:moveTo>
                  <a:cubicBezTo>
                    <a:pt x="18" y="120"/>
                    <a:pt x="16" y="121"/>
                    <a:pt x="14" y="121"/>
                  </a:cubicBezTo>
                  <a:cubicBezTo>
                    <a:pt x="10" y="121"/>
                    <a:pt x="7" y="118"/>
                    <a:pt x="7" y="114"/>
                  </a:cubicBezTo>
                  <a:cubicBezTo>
                    <a:pt x="7" y="112"/>
                    <a:pt x="8" y="110"/>
                    <a:pt x="9" y="109"/>
                  </a:cubicBezTo>
                  <a:cubicBezTo>
                    <a:pt x="9" y="109"/>
                    <a:pt x="9" y="109"/>
                    <a:pt x="9" y="109"/>
                  </a:cubicBezTo>
                  <a:cubicBezTo>
                    <a:pt x="41" y="77"/>
                    <a:pt x="41" y="77"/>
                    <a:pt x="41" y="77"/>
                  </a:cubicBezTo>
                  <a:cubicBezTo>
                    <a:pt x="44" y="80"/>
                    <a:pt x="48" y="84"/>
                    <a:pt x="51" y="87"/>
                  </a:cubicBezTo>
                  <a:lnTo>
                    <a:pt x="19" y="119"/>
                  </a:lnTo>
                  <a:close/>
                  <a:moveTo>
                    <a:pt x="80" y="88"/>
                  </a:moveTo>
                  <a:cubicBezTo>
                    <a:pt x="58" y="88"/>
                    <a:pt x="40" y="70"/>
                    <a:pt x="40" y="48"/>
                  </a:cubicBezTo>
                  <a:cubicBezTo>
                    <a:pt x="40" y="26"/>
                    <a:pt x="58" y="8"/>
                    <a:pt x="80" y="8"/>
                  </a:cubicBezTo>
                  <a:cubicBezTo>
                    <a:pt x="102" y="8"/>
                    <a:pt x="120" y="26"/>
                    <a:pt x="120" y="48"/>
                  </a:cubicBezTo>
                  <a:cubicBezTo>
                    <a:pt x="120" y="70"/>
                    <a:pt x="102" y="88"/>
                    <a:pt x="80"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2" name="Freeform 11"/>
            <p:cNvSpPr>
              <a:spLocks/>
            </p:cNvSpPr>
            <p:nvPr/>
          </p:nvSpPr>
          <p:spPr bwMode="auto">
            <a:xfrm>
              <a:off x="3406775" y="1458913"/>
              <a:ext cx="114300" cy="114300"/>
            </a:xfrm>
            <a:custGeom>
              <a:avLst/>
              <a:gdLst>
                <a:gd name="T0" fmla="*/ 28 w 30"/>
                <a:gd name="T1" fmla="*/ 0 h 30"/>
                <a:gd name="T2" fmla="*/ 0 w 30"/>
                <a:gd name="T3" fmla="*/ 28 h 30"/>
                <a:gd name="T4" fmla="*/ 2 w 30"/>
                <a:gd name="T5" fmla="*/ 30 h 30"/>
                <a:gd name="T6" fmla="*/ 4 w 30"/>
                <a:gd name="T7" fmla="*/ 28 h 30"/>
                <a:gd name="T8" fmla="*/ 28 w 30"/>
                <a:gd name="T9" fmla="*/ 4 h 30"/>
                <a:gd name="T10" fmla="*/ 30 w 30"/>
                <a:gd name="T11" fmla="*/ 2 h 30"/>
                <a:gd name="T12" fmla="*/ 28 w 30"/>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30" h="30">
                  <a:moveTo>
                    <a:pt x="28" y="0"/>
                  </a:moveTo>
                  <a:cubicBezTo>
                    <a:pt x="13" y="0"/>
                    <a:pt x="0" y="13"/>
                    <a:pt x="0" y="28"/>
                  </a:cubicBezTo>
                  <a:cubicBezTo>
                    <a:pt x="0" y="29"/>
                    <a:pt x="1" y="30"/>
                    <a:pt x="2" y="30"/>
                  </a:cubicBezTo>
                  <a:cubicBezTo>
                    <a:pt x="3" y="30"/>
                    <a:pt x="4" y="29"/>
                    <a:pt x="4" y="28"/>
                  </a:cubicBezTo>
                  <a:cubicBezTo>
                    <a:pt x="4" y="15"/>
                    <a:pt x="15" y="4"/>
                    <a:pt x="28" y="4"/>
                  </a:cubicBezTo>
                  <a:cubicBezTo>
                    <a:pt x="29" y="4"/>
                    <a:pt x="30" y="3"/>
                    <a:pt x="30" y="2"/>
                  </a:cubicBezTo>
                  <a:cubicBezTo>
                    <a:pt x="30" y="1"/>
                    <a:pt x="29"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73" name="Freeform 9"/>
          <p:cNvSpPr>
            <a:spLocks noEditPoints="1"/>
          </p:cNvSpPr>
          <p:nvPr/>
        </p:nvSpPr>
        <p:spPr bwMode="auto">
          <a:xfrm>
            <a:off x="11386688" y="8027552"/>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4" name="Group 73"/>
          <p:cNvGrpSpPr/>
          <p:nvPr/>
        </p:nvGrpSpPr>
        <p:grpSpPr>
          <a:xfrm>
            <a:off x="11890117" y="8404652"/>
            <a:ext cx="640287" cy="917486"/>
            <a:chOff x="3741341" y="1604128"/>
            <a:chExt cx="341313" cy="488950"/>
          </a:xfrm>
          <a:solidFill>
            <a:schemeClr val="accent3"/>
          </a:solidFill>
        </p:grpSpPr>
        <p:sp>
          <p:nvSpPr>
            <p:cNvPr id="75" name="Freeform 15"/>
            <p:cNvSpPr>
              <a:spLocks noEditPoints="1"/>
            </p:cNvSpPr>
            <p:nvPr/>
          </p:nvSpPr>
          <p:spPr bwMode="auto">
            <a:xfrm>
              <a:off x="3741341" y="1604128"/>
              <a:ext cx="341313" cy="48895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76" name="Freeform 16"/>
            <p:cNvSpPr>
              <a:spLocks/>
            </p:cNvSpPr>
            <p:nvPr/>
          </p:nvSpPr>
          <p:spPr bwMode="auto">
            <a:xfrm>
              <a:off x="3819128" y="1680328"/>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
        <p:nvSpPr>
          <p:cNvPr id="77" name="Freeform 6"/>
          <p:cNvSpPr>
            <a:spLocks noEditPoints="1"/>
          </p:cNvSpPr>
          <p:nvPr/>
        </p:nvSpPr>
        <p:spPr bwMode="auto">
          <a:xfrm>
            <a:off x="18332027" y="8028214"/>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78" name="Group 77"/>
          <p:cNvGrpSpPr/>
          <p:nvPr/>
        </p:nvGrpSpPr>
        <p:grpSpPr>
          <a:xfrm>
            <a:off x="18808694" y="8526841"/>
            <a:ext cx="760532" cy="717670"/>
            <a:chOff x="3498850" y="1541463"/>
            <a:chExt cx="504825" cy="476250"/>
          </a:xfrm>
          <a:solidFill>
            <a:schemeClr val="accent4"/>
          </a:solidFill>
        </p:grpSpPr>
        <p:sp>
          <p:nvSpPr>
            <p:cNvPr id="79" name="Oval 5"/>
            <p:cNvSpPr>
              <a:spLocks noChangeArrowheads="1"/>
            </p:cNvSpPr>
            <p:nvPr/>
          </p:nvSpPr>
          <p:spPr bwMode="auto">
            <a:xfrm>
              <a:off x="3743325" y="1801813"/>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80" name="Freeform 6"/>
            <p:cNvSpPr>
              <a:spLocks noEditPoints="1"/>
            </p:cNvSpPr>
            <p:nvPr/>
          </p:nvSpPr>
          <p:spPr bwMode="auto">
            <a:xfrm>
              <a:off x="3498850" y="1541463"/>
              <a:ext cx="504825"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81" name="Group 80"/>
          <p:cNvGrpSpPr/>
          <p:nvPr/>
        </p:nvGrpSpPr>
        <p:grpSpPr>
          <a:xfrm>
            <a:off x="2334274" y="9640317"/>
            <a:ext cx="5340525" cy="1943034"/>
            <a:chOff x="1974961" y="6612406"/>
            <a:chExt cx="5340525" cy="1943034"/>
          </a:xfrm>
        </p:grpSpPr>
        <p:sp>
          <p:nvSpPr>
            <p:cNvPr id="82" name="Content Placeholder 19"/>
            <p:cNvSpPr txBox="1">
              <a:spLocks/>
            </p:cNvSpPr>
            <p:nvPr/>
          </p:nvSpPr>
          <p:spPr>
            <a:xfrm>
              <a:off x="1974961" y="7308925"/>
              <a:ext cx="5340525"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Calibri Light"/>
                  <a:ea typeface="Open Sans Light" panose="020B0306030504020204" pitchFamily="34" charset="0"/>
                  <a:cs typeface="Calibri Light"/>
                </a:rPr>
                <a:t>Lorem Ipsum has two main statistical methodologies are used in data </a:t>
              </a:r>
              <a:r>
                <a:rPr lang="en-US" sz="2400" dirty="0" smtClean="0">
                  <a:latin typeface="Calibri Light"/>
                  <a:ea typeface="Open Sans Light" panose="020B0306030504020204" pitchFamily="34" charset="0"/>
                  <a:cs typeface="Calibri Light"/>
                </a:rPr>
                <a:t>analysis </a:t>
              </a:r>
              <a:r>
                <a:rPr lang="pt-BR" sz="2400" dirty="0">
                  <a:latin typeface="Calibri Light"/>
                  <a:cs typeface="Calibri Light"/>
                </a:rPr>
                <a:t>Tempor mediocrem </a:t>
              </a:r>
              <a:r>
                <a:rPr lang="pt-BR" sz="2400" dirty="0" smtClean="0">
                  <a:latin typeface="Calibri Light"/>
                  <a:cs typeface="Calibri Light"/>
                </a:rPr>
                <a:t>imperdiet.</a:t>
              </a:r>
              <a:endParaRPr lang="en-US" sz="2400" dirty="0">
                <a:latin typeface="Calibri Light"/>
                <a:ea typeface="Open Sans Light" panose="020B0306030504020204" pitchFamily="34" charset="0"/>
                <a:cs typeface="Calibri Light"/>
              </a:endParaRPr>
            </a:p>
          </p:txBody>
        </p:sp>
        <p:sp>
          <p:nvSpPr>
            <p:cNvPr id="83" name="TextBox 82"/>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Design</a:t>
              </a:r>
              <a:endParaRPr lang="en-US" sz="4200" b="1" dirty="0">
                <a:latin typeface="Lato Regular"/>
                <a:cs typeface="Lato Regular"/>
              </a:endParaRPr>
            </a:p>
          </p:txBody>
        </p:sp>
      </p:grpSp>
      <p:grpSp>
        <p:nvGrpSpPr>
          <p:cNvPr id="84" name="Group 83"/>
          <p:cNvGrpSpPr/>
          <p:nvPr/>
        </p:nvGrpSpPr>
        <p:grpSpPr>
          <a:xfrm>
            <a:off x="9667908" y="9627595"/>
            <a:ext cx="5375834" cy="1964931"/>
            <a:chOff x="2054206" y="6459127"/>
            <a:chExt cx="5375834" cy="1964931"/>
          </a:xfrm>
        </p:grpSpPr>
        <p:sp>
          <p:nvSpPr>
            <p:cNvPr id="85" name="Content Placeholder 19"/>
            <p:cNvSpPr txBox="1">
              <a:spLocks/>
            </p:cNvSpPr>
            <p:nvPr/>
          </p:nvSpPr>
          <p:spPr>
            <a:xfrm>
              <a:off x="2054206" y="7177543"/>
              <a:ext cx="5375834"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Calibri Light"/>
                  <a:ea typeface="Open Sans Light" panose="020B0306030504020204" pitchFamily="34" charset="0"/>
                  <a:cs typeface="Calibri Light"/>
                </a:rPr>
                <a:t>Lorem Ipsum has two main statistical methodologies are used in data analysis </a:t>
              </a:r>
              <a:r>
                <a:rPr lang="pt-BR" sz="2400" dirty="0">
                  <a:latin typeface="Calibri Light"/>
                  <a:cs typeface="Calibri Light"/>
                </a:rPr>
                <a:t>Tempor mediocrem imperdiet.</a:t>
              </a:r>
              <a:endParaRPr lang="en-US" sz="2400" dirty="0">
                <a:latin typeface="Calibri Light"/>
                <a:ea typeface="Open Sans Light" panose="020B0306030504020204" pitchFamily="34" charset="0"/>
                <a:cs typeface="Calibri Light"/>
              </a:endParaRPr>
            </a:p>
          </p:txBody>
        </p:sp>
        <p:sp>
          <p:nvSpPr>
            <p:cNvPr id="86" name="TextBox 85"/>
            <p:cNvSpPr txBox="1"/>
            <p:nvPr/>
          </p:nvSpPr>
          <p:spPr>
            <a:xfrm>
              <a:off x="3315866" y="6459127"/>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Idea</a:t>
              </a:r>
              <a:endParaRPr lang="en-US" sz="4200" b="1" dirty="0">
                <a:latin typeface="Lato Regular"/>
                <a:cs typeface="Lato Regular"/>
              </a:endParaRPr>
            </a:p>
          </p:txBody>
        </p:sp>
      </p:grpSp>
      <p:sp>
        <p:nvSpPr>
          <p:cNvPr id="91" name="Content Placeholder 19"/>
          <p:cNvSpPr txBox="1">
            <a:spLocks/>
          </p:cNvSpPr>
          <p:nvPr/>
        </p:nvSpPr>
        <p:spPr>
          <a:xfrm>
            <a:off x="16385266" y="10347112"/>
            <a:ext cx="5627872"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Calibri Light"/>
                <a:ea typeface="Open Sans Light" panose="020B0306030504020204" pitchFamily="34" charset="0"/>
                <a:cs typeface="Calibri Light"/>
              </a:rPr>
              <a:t>Lorem Ipsum has two main statistical methodologies are used in data analysis </a:t>
            </a:r>
            <a:r>
              <a:rPr lang="pt-BR" sz="2400" dirty="0">
                <a:latin typeface="Calibri Light"/>
                <a:cs typeface="Calibri Light"/>
              </a:rPr>
              <a:t>Tempor mediocrem imperdiet.</a:t>
            </a:r>
            <a:endParaRPr lang="en-US" sz="2400" dirty="0">
              <a:latin typeface="Calibri Light"/>
              <a:ea typeface="Open Sans Light" panose="020B0306030504020204" pitchFamily="34" charset="0"/>
              <a:cs typeface="Calibri Light"/>
            </a:endParaRPr>
          </a:p>
          <a:p>
            <a:pPr marL="0" indent="0">
              <a:buNone/>
            </a:pPr>
            <a:endParaRPr lang="en-US" sz="2400" dirty="0">
              <a:solidFill>
                <a:schemeClr val="tx2"/>
              </a:solidFill>
              <a:latin typeface="Calibri Light"/>
              <a:ea typeface="Open Sans Light" panose="020B0306030504020204" pitchFamily="34" charset="0"/>
              <a:cs typeface="Calibri Light"/>
            </a:endParaRPr>
          </a:p>
        </p:txBody>
      </p:sp>
      <p:sp>
        <p:nvSpPr>
          <p:cNvPr id="92" name="TextBox 91"/>
          <p:cNvSpPr txBox="1"/>
          <p:nvPr/>
        </p:nvSpPr>
        <p:spPr>
          <a:xfrm>
            <a:off x="17885853" y="9628696"/>
            <a:ext cx="2655310" cy="830960"/>
          </a:xfrm>
          <a:prstGeom prst="rect">
            <a:avLst/>
          </a:prstGeom>
          <a:noFill/>
        </p:spPr>
        <p:txBody>
          <a:bodyPr wrap="square" lIns="182843" tIns="91422" rIns="182843" bIns="91422" rtlCol="0">
            <a:spAutoFit/>
          </a:bodyPr>
          <a:lstStyle/>
          <a:p>
            <a:pPr algn="ctr"/>
            <a:r>
              <a:rPr lang="id-ID" sz="4200" b="1" dirty="0" smtClean="0">
                <a:latin typeface="Lato Regular"/>
                <a:cs typeface="Lato Regular"/>
              </a:rPr>
              <a:t>Plan</a:t>
            </a:r>
            <a:endParaRPr lang="en-US" sz="4200" b="1" dirty="0">
              <a:latin typeface="Lato Regular"/>
              <a:cs typeface="Lato Regular"/>
            </a:endParaRPr>
          </a:p>
        </p:txBody>
      </p:sp>
      <p:sp>
        <p:nvSpPr>
          <p:cNvPr id="2" name="Picture Placeholder 1"/>
          <p:cNvSpPr>
            <a:spLocks noGrp="1"/>
          </p:cNvSpPr>
          <p:nvPr>
            <p:ph type="pic" sz="quarter" idx="14"/>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5"/>
          </p:nvPr>
        </p:nvSpPr>
        <p:spPr/>
      </p:sp>
    </p:spTree>
    <p:extLst>
      <p:ext uri="{BB962C8B-B14F-4D97-AF65-F5344CB8AC3E}">
        <p14:creationId xmlns:p14="http://schemas.microsoft.com/office/powerpoint/2010/main" val="3180111711"/>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ppt_x"/>
                                          </p:val>
                                        </p:tav>
                                        <p:tav tm="100000">
                                          <p:val>
                                            <p:strVal val="#ppt_x"/>
                                          </p:val>
                                        </p:tav>
                                      </p:tavLst>
                                    </p:anim>
                                    <p:anim calcmode="lin" valueType="num">
                                      <p:cBhvr additive="base">
                                        <p:cTn id="8" dur="500" fill="hold"/>
                                        <p:tgtEl>
                                          <p:spTgt spid="3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500" fill="hold"/>
                                        <p:tgtEl>
                                          <p:spTgt spid="33"/>
                                        </p:tgtEl>
                                        <p:attrNameLst>
                                          <p:attrName>ppt_x</p:attrName>
                                        </p:attrNameLst>
                                      </p:cBhvr>
                                      <p:tavLst>
                                        <p:tav tm="0">
                                          <p:val>
                                            <p:strVal val="#ppt_x"/>
                                          </p:val>
                                        </p:tav>
                                        <p:tav tm="100000">
                                          <p:val>
                                            <p:strVal val="#ppt_x"/>
                                          </p:val>
                                        </p:tav>
                                      </p:tavLst>
                                    </p:anim>
                                    <p:anim calcmode="lin" valueType="num">
                                      <p:cBhvr additive="base">
                                        <p:cTn id="16" dur="500" fill="hold"/>
                                        <p:tgtEl>
                                          <p:spTgt spid="33"/>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53" presetClass="entr" presetSubtype="16" fill="hold" grpId="0" nodeType="afterEffect">
                                  <p:stCondLst>
                                    <p:cond delay="0"/>
                                  </p:stCondLst>
                                  <p:childTnLst>
                                    <p:set>
                                      <p:cBhvr>
                                        <p:cTn id="19" dur="1" fill="hold">
                                          <p:stCondLst>
                                            <p:cond delay="0"/>
                                          </p:stCondLst>
                                        </p:cTn>
                                        <p:tgtEl>
                                          <p:spTgt spid="69"/>
                                        </p:tgtEl>
                                        <p:attrNameLst>
                                          <p:attrName>style.visibility</p:attrName>
                                        </p:attrNameLst>
                                      </p:cBhvr>
                                      <p:to>
                                        <p:strVal val="visible"/>
                                      </p:to>
                                    </p:set>
                                    <p:anim calcmode="lin" valueType="num">
                                      <p:cBhvr>
                                        <p:cTn id="20" dur="500" fill="hold"/>
                                        <p:tgtEl>
                                          <p:spTgt spid="69"/>
                                        </p:tgtEl>
                                        <p:attrNameLst>
                                          <p:attrName>ppt_w</p:attrName>
                                        </p:attrNameLst>
                                      </p:cBhvr>
                                      <p:tavLst>
                                        <p:tav tm="0">
                                          <p:val>
                                            <p:fltVal val="0"/>
                                          </p:val>
                                        </p:tav>
                                        <p:tav tm="100000">
                                          <p:val>
                                            <p:strVal val="#ppt_w"/>
                                          </p:val>
                                        </p:tav>
                                      </p:tavLst>
                                    </p:anim>
                                    <p:anim calcmode="lin" valueType="num">
                                      <p:cBhvr>
                                        <p:cTn id="21" dur="500" fill="hold"/>
                                        <p:tgtEl>
                                          <p:spTgt spid="69"/>
                                        </p:tgtEl>
                                        <p:attrNameLst>
                                          <p:attrName>ppt_h</p:attrName>
                                        </p:attrNameLst>
                                      </p:cBhvr>
                                      <p:tavLst>
                                        <p:tav tm="0">
                                          <p:val>
                                            <p:fltVal val="0"/>
                                          </p:val>
                                        </p:tav>
                                        <p:tav tm="100000">
                                          <p:val>
                                            <p:strVal val="#ppt_h"/>
                                          </p:val>
                                        </p:tav>
                                      </p:tavLst>
                                    </p:anim>
                                    <p:animEffect transition="in" filter="fade">
                                      <p:cBhvr>
                                        <p:cTn id="22" dur="500"/>
                                        <p:tgtEl>
                                          <p:spTgt spid="69"/>
                                        </p:tgtEl>
                                      </p:cBhvr>
                                    </p:animEffect>
                                  </p:childTnLst>
                                </p:cTn>
                              </p:par>
                              <p:par>
                                <p:cTn id="23" presetID="53" presetClass="entr" presetSubtype="16" fill="hold" nodeType="withEffect">
                                  <p:stCondLst>
                                    <p:cond delay="0"/>
                                  </p:stCondLst>
                                  <p:childTnLst>
                                    <p:set>
                                      <p:cBhvr>
                                        <p:cTn id="24" dur="1" fill="hold">
                                          <p:stCondLst>
                                            <p:cond delay="0"/>
                                          </p:stCondLst>
                                        </p:cTn>
                                        <p:tgtEl>
                                          <p:spTgt spid="70"/>
                                        </p:tgtEl>
                                        <p:attrNameLst>
                                          <p:attrName>style.visibility</p:attrName>
                                        </p:attrNameLst>
                                      </p:cBhvr>
                                      <p:to>
                                        <p:strVal val="visible"/>
                                      </p:to>
                                    </p:set>
                                    <p:anim calcmode="lin" valueType="num">
                                      <p:cBhvr>
                                        <p:cTn id="25" dur="500" fill="hold"/>
                                        <p:tgtEl>
                                          <p:spTgt spid="70"/>
                                        </p:tgtEl>
                                        <p:attrNameLst>
                                          <p:attrName>ppt_w</p:attrName>
                                        </p:attrNameLst>
                                      </p:cBhvr>
                                      <p:tavLst>
                                        <p:tav tm="0">
                                          <p:val>
                                            <p:fltVal val="0"/>
                                          </p:val>
                                        </p:tav>
                                        <p:tav tm="100000">
                                          <p:val>
                                            <p:strVal val="#ppt_w"/>
                                          </p:val>
                                        </p:tav>
                                      </p:tavLst>
                                    </p:anim>
                                    <p:anim calcmode="lin" valueType="num">
                                      <p:cBhvr>
                                        <p:cTn id="26" dur="500" fill="hold"/>
                                        <p:tgtEl>
                                          <p:spTgt spid="70"/>
                                        </p:tgtEl>
                                        <p:attrNameLst>
                                          <p:attrName>ppt_h</p:attrName>
                                        </p:attrNameLst>
                                      </p:cBhvr>
                                      <p:tavLst>
                                        <p:tav tm="0">
                                          <p:val>
                                            <p:fltVal val="0"/>
                                          </p:val>
                                        </p:tav>
                                        <p:tav tm="100000">
                                          <p:val>
                                            <p:strVal val="#ppt_h"/>
                                          </p:val>
                                        </p:tav>
                                      </p:tavLst>
                                    </p:anim>
                                    <p:animEffect transition="in" filter="fade">
                                      <p:cBhvr>
                                        <p:cTn id="27" dur="500"/>
                                        <p:tgtEl>
                                          <p:spTgt spid="70"/>
                                        </p:tgtEl>
                                      </p:cBhvr>
                                    </p:animEffect>
                                  </p:childTnLst>
                                </p:cTn>
                              </p:par>
                              <p:par>
                                <p:cTn id="28" presetID="53" presetClass="entr" presetSubtype="16" fill="hold" nodeType="withEffect">
                                  <p:stCondLst>
                                    <p:cond delay="0"/>
                                  </p:stCondLst>
                                  <p:childTnLst>
                                    <p:set>
                                      <p:cBhvr>
                                        <p:cTn id="29" dur="1" fill="hold">
                                          <p:stCondLst>
                                            <p:cond delay="0"/>
                                          </p:stCondLst>
                                        </p:cTn>
                                        <p:tgtEl>
                                          <p:spTgt spid="81"/>
                                        </p:tgtEl>
                                        <p:attrNameLst>
                                          <p:attrName>style.visibility</p:attrName>
                                        </p:attrNameLst>
                                      </p:cBhvr>
                                      <p:to>
                                        <p:strVal val="visible"/>
                                      </p:to>
                                    </p:set>
                                    <p:anim calcmode="lin" valueType="num">
                                      <p:cBhvr>
                                        <p:cTn id="30" dur="500" fill="hold"/>
                                        <p:tgtEl>
                                          <p:spTgt spid="81"/>
                                        </p:tgtEl>
                                        <p:attrNameLst>
                                          <p:attrName>ppt_w</p:attrName>
                                        </p:attrNameLst>
                                      </p:cBhvr>
                                      <p:tavLst>
                                        <p:tav tm="0">
                                          <p:val>
                                            <p:fltVal val="0"/>
                                          </p:val>
                                        </p:tav>
                                        <p:tav tm="100000">
                                          <p:val>
                                            <p:strVal val="#ppt_w"/>
                                          </p:val>
                                        </p:tav>
                                      </p:tavLst>
                                    </p:anim>
                                    <p:anim calcmode="lin" valueType="num">
                                      <p:cBhvr>
                                        <p:cTn id="31" dur="500" fill="hold"/>
                                        <p:tgtEl>
                                          <p:spTgt spid="81"/>
                                        </p:tgtEl>
                                        <p:attrNameLst>
                                          <p:attrName>ppt_h</p:attrName>
                                        </p:attrNameLst>
                                      </p:cBhvr>
                                      <p:tavLst>
                                        <p:tav tm="0">
                                          <p:val>
                                            <p:fltVal val="0"/>
                                          </p:val>
                                        </p:tav>
                                        <p:tav tm="100000">
                                          <p:val>
                                            <p:strVal val="#ppt_h"/>
                                          </p:val>
                                        </p:tav>
                                      </p:tavLst>
                                    </p:anim>
                                    <p:animEffect transition="in" filter="fade">
                                      <p:cBhvr>
                                        <p:cTn id="32" dur="500"/>
                                        <p:tgtEl>
                                          <p:spTgt spid="81"/>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 calcmode="lin" valueType="num">
                                      <p:cBhvr>
                                        <p:cTn id="35" dur="500" fill="hold"/>
                                        <p:tgtEl>
                                          <p:spTgt spid="73"/>
                                        </p:tgtEl>
                                        <p:attrNameLst>
                                          <p:attrName>ppt_w</p:attrName>
                                        </p:attrNameLst>
                                      </p:cBhvr>
                                      <p:tavLst>
                                        <p:tav tm="0">
                                          <p:val>
                                            <p:fltVal val="0"/>
                                          </p:val>
                                        </p:tav>
                                        <p:tav tm="100000">
                                          <p:val>
                                            <p:strVal val="#ppt_w"/>
                                          </p:val>
                                        </p:tav>
                                      </p:tavLst>
                                    </p:anim>
                                    <p:anim calcmode="lin" valueType="num">
                                      <p:cBhvr>
                                        <p:cTn id="36" dur="500" fill="hold"/>
                                        <p:tgtEl>
                                          <p:spTgt spid="73"/>
                                        </p:tgtEl>
                                        <p:attrNameLst>
                                          <p:attrName>ppt_h</p:attrName>
                                        </p:attrNameLst>
                                      </p:cBhvr>
                                      <p:tavLst>
                                        <p:tav tm="0">
                                          <p:val>
                                            <p:fltVal val="0"/>
                                          </p:val>
                                        </p:tav>
                                        <p:tav tm="100000">
                                          <p:val>
                                            <p:strVal val="#ppt_h"/>
                                          </p:val>
                                        </p:tav>
                                      </p:tavLst>
                                    </p:anim>
                                    <p:animEffect transition="in" filter="fade">
                                      <p:cBhvr>
                                        <p:cTn id="37" dur="500"/>
                                        <p:tgtEl>
                                          <p:spTgt spid="73"/>
                                        </p:tgtEl>
                                      </p:cBhvr>
                                    </p:animEffect>
                                  </p:childTnLst>
                                </p:cTn>
                              </p:par>
                              <p:par>
                                <p:cTn id="38" presetID="53" presetClass="entr" presetSubtype="16" fill="hold" nodeType="withEffect">
                                  <p:stCondLst>
                                    <p:cond delay="0"/>
                                  </p:stCondLst>
                                  <p:childTnLst>
                                    <p:set>
                                      <p:cBhvr>
                                        <p:cTn id="39" dur="1" fill="hold">
                                          <p:stCondLst>
                                            <p:cond delay="0"/>
                                          </p:stCondLst>
                                        </p:cTn>
                                        <p:tgtEl>
                                          <p:spTgt spid="74"/>
                                        </p:tgtEl>
                                        <p:attrNameLst>
                                          <p:attrName>style.visibility</p:attrName>
                                        </p:attrNameLst>
                                      </p:cBhvr>
                                      <p:to>
                                        <p:strVal val="visible"/>
                                      </p:to>
                                    </p:set>
                                    <p:anim calcmode="lin" valueType="num">
                                      <p:cBhvr>
                                        <p:cTn id="40" dur="500" fill="hold"/>
                                        <p:tgtEl>
                                          <p:spTgt spid="74"/>
                                        </p:tgtEl>
                                        <p:attrNameLst>
                                          <p:attrName>ppt_w</p:attrName>
                                        </p:attrNameLst>
                                      </p:cBhvr>
                                      <p:tavLst>
                                        <p:tav tm="0">
                                          <p:val>
                                            <p:fltVal val="0"/>
                                          </p:val>
                                        </p:tav>
                                        <p:tav tm="100000">
                                          <p:val>
                                            <p:strVal val="#ppt_w"/>
                                          </p:val>
                                        </p:tav>
                                      </p:tavLst>
                                    </p:anim>
                                    <p:anim calcmode="lin" valueType="num">
                                      <p:cBhvr>
                                        <p:cTn id="41" dur="500" fill="hold"/>
                                        <p:tgtEl>
                                          <p:spTgt spid="74"/>
                                        </p:tgtEl>
                                        <p:attrNameLst>
                                          <p:attrName>ppt_h</p:attrName>
                                        </p:attrNameLst>
                                      </p:cBhvr>
                                      <p:tavLst>
                                        <p:tav tm="0">
                                          <p:val>
                                            <p:fltVal val="0"/>
                                          </p:val>
                                        </p:tav>
                                        <p:tav tm="100000">
                                          <p:val>
                                            <p:strVal val="#ppt_h"/>
                                          </p:val>
                                        </p:tav>
                                      </p:tavLst>
                                    </p:anim>
                                    <p:animEffect transition="in" filter="fade">
                                      <p:cBhvr>
                                        <p:cTn id="42" dur="500"/>
                                        <p:tgtEl>
                                          <p:spTgt spid="74"/>
                                        </p:tgtEl>
                                      </p:cBhvr>
                                    </p:animEffect>
                                  </p:childTnLst>
                                </p:cTn>
                              </p:par>
                              <p:par>
                                <p:cTn id="43" presetID="53" presetClass="entr" presetSubtype="16" fill="hold" nodeType="withEffect">
                                  <p:stCondLst>
                                    <p:cond delay="0"/>
                                  </p:stCondLst>
                                  <p:childTnLst>
                                    <p:set>
                                      <p:cBhvr>
                                        <p:cTn id="44" dur="1" fill="hold">
                                          <p:stCondLst>
                                            <p:cond delay="0"/>
                                          </p:stCondLst>
                                        </p:cTn>
                                        <p:tgtEl>
                                          <p:spTgt spid="84"/>
                                        </p:tgtEl>
                                        <p:attrNameLst>
                                          <p:attrName>style.visibility</p:attrName>
                                        </p:attrNameLst>
                                      </p:cBhvr>
                                      <p:to>
                                        <p:strVal val="visible"/>
                                      </p:to>
                                    </p:set>
                                    <p:anim calcmode="lin" valueType="num">
                                      <p:cBhvr>
                                        <p:cTn id="45" dur="500" fill="hold"/>
                                        <p:tgtEl>
                                          <p:spTgt spid="84"/>
                                        </p:tgtEl>
                                        <p:attrNameLst>
                                          <p:attrName>ppt_w</p:attrName>
                                        </p:attrNameLst>
                                      </p:cBhvr>
                                      <p:tavLst>
                                        <p:tav tm="0">
                                          <p:val>
                                            <p:fltVal val="0"/>
                                          </p:val>
                                        </p:tav>
                                        <p:tav tm="100000">
                                          <p:val>
                                            <p:strVal val="#ppt_w"/>
                                          </p:val>
                                        </p:tav>
                                      </p:tavLst>
                                    </p:anim>
                                    <p:anim calcmode="lin" valueType="num">
                                      <p:cBhvr>
                                        <p:cTn id="46" dur="500" fill="hold"/>
                                        <p:tgtEl>
                                          <p:spTgt spid="84"/>
                                        </p:tgtEl>
                                        <p:attrNameLst>
                                          <p:attrName>ppt_h</p:attrName>
                                        </p:attrNameLst>
                                      </p:cBhvr>
                                      <p:tavLst>
                                        <p:tav tm="0">
                                          <p:val>
                                            <p:fltVal val="0"/>
                                          </p:val>
                                        </p:tav>
                                        <p:tav tm="100000">
                                          <p:val>
                                            <p:strVal val="#ppt_h"/>
                                          </p:val>
                                        </p:tav>
                                      </p:tavLst>
                                    </p:anim>
                                    <p:animEffect transition="in" filter="fade">
                                      <p:cBhvr>
                                        <p:cTn id="47" dur="500"/>
                                        <p:tgtEl>
                                          <p:spTgt spid="84"/>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77"/>
                                        </p:tgtEl>
                                        <p:attrNameLst>
                                          <p:attrName>style.visibility</p:attrName>
                                        </p:attrNameLst>
                                      </p:cBhvr>
                                      <p:to>
                                        <p:strVal val="visible"/>
                                      </p:to>
                                    </p:set>
                                    <p:anim calcmode="lin" valueType="num">
                                      <p:cBhvr>
                                        <p:cTn id="50" dur="500" fill="hold"/>
                                        <p:tgtEl>
                                          <p:spTgt spid="77"/>
                                        </p:tgtEl>
                                        <p:attrNameLst>
                                          <p:attrName>ppt_w</p:attrName>
                                        </p:attrNameLst>
                                      </p:cBhvr>
                                      <p:tavLst>
                                        <p:tav tm="0">
                                          <p:val>
                                            <p:fltVal val="0"/>
                                          </p:val>
                                        </p:tav>
                                        <p:tav tm="100000">
                                          <p:val>
                                            <p:strVal val="#ppt_w"/>
                                          </p:val>
                                        </p:tav>
                                      </p:tavLst>
                                    </p:anim>
                                    <p:anim calcmode="lin" valueType="num">
                                      <p:cBhvr>
                                        <p:cTn id="51" dur="500" fill="hold"/>
                                        <p:tgtEl>
                                          <p:spTgt spid="77"/>
                                        </p:tgtEl>
                                        <p:attrNameLst>
                                          <p:attrName>ppt_h</p:attrName>
                                        </p:attrNameLst>
                                      </p:cBhvr>
                                      <p:tavLst>
                                        <p:tav tm="0">
                                          <p:val>
                                            <p:fltVal val="0"/>
                                          </p:val>
                                        </p:tav>
                                        <p:tav tm="100000">
                                          <p:val>
                                            <p:strVal val="#ppt_h"/>
                                          </p:val>
                                        </p:tav>
                                      </p:tavLst>
                                    </p:anim>
                                    <p:animEffect transition="in" filter="fade">
                                      <p:cBhvr>
                                        <p:cTn id="52" dur="500"/>
                                        <p:tgtEl>
                                          <p:spTgt spid="77"/>
                                        </p:tgtEl>
                                      </p:cBhvr>
                                    </p:animEffect>
                                  </p:childTnLst>
                                </p:cTn>
                              </p:par>
                              <p:par>
                                <p:cTn id="53" presetID="53" presetClass="entr" presetSubtype="16" fill="hold" nodeType="withEffect">
                                  <p:stCondLst>
                                    <p:cond delay="0"/>
                                  </p:stCondLst>
                                  <p:childTnLst>
                                    <p:set>
                                      <p:cBhvr>
                                        <p:cTn id="54" dur="1" fill="hold">
                                          <p:stCondLst>
                                            <p:cond delay="0"/>
                                          </p:stCondLst>
                                        </p:cTn>
                                        <p:tgtEl>
                                          <p:spTgt spid="78"/>
                                        </p:tgtEl>
                                        <p:attrNameLst>
                                          <p:attrName>style.visibility</p:attrName>
                                        </p:attrNameLst>
                                      </p:cBhvr>
                                      <p:to>
                                        <p:strVal val="visible"/>
                                      </p:to>
                                    </p:set>
                                    <p:anim calcmode="lin" valueType="num">
                                      <p:cBhvr>
                                        <p:cTn id="55" dur="500" fill="hold"/>
                                        <p:tgtEl>
                                          <p:spTgt spid="78"/>
                                        </p:tgtEl>
                                        <p:attrNameLst>
                                          <p:attrName>ppt_w</p:attrName>
                                        </p:attrNameLst>
                                      </p:cBhvr>
                                      <p:tavLst>
                                        <p:tav tm="0">
                                          <p:val>
                                            <p:fltVal val="0"/>
                                          </p:val>
                                        </p:tav>
                                        <p:tav tm="100000">
                                          <p:val>
                                            <p:strVal val="#ppt_w"/>
                                          </p:val>
                                        </p:tav>
                                      </p:tavLst>
                                    </p:anim>
                                    <p:anim calcmode="lin" valueType="num">
                                      <p:cBhvr>
                                        <p:cTn id="56" dur="500" fill="hold"/>
                                        <p:tgtEl>
                                          <p:spTgt spid="78"/>
                                        </p:tgtEl>
                                        <p:attrNameLst>
                                          <p:attrName>ppt_h</p:attrName>
                                        </p:attrNameLst>
                                      </p:cBhvr>
                                      <p:tavLst>
                                        <p:tav tm="0">
                                          <p:val>
                                            <p:fltVal val="0"/>
                                          </p:val>
                                        </p:tav>
                                        <p:tav tm="100000">
                                          <p:val>
                                            <p:strVal val="#ppt_h"/>
                                          </p:val>
                                        </p:tav>
                                      </p:tavLst>
                                    </p:anim>
                                    <p:animEffect transition="in" filter="fade">
                                      <p:cBhvr>
                                        <p:cTn id="57" dur="500"/>
                                        <p:tgtEl>
                                          <p:spTgt spid="78"/>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92"/>
                                        </p:tgtEl>
                                        <p:attrNameLst>
                                          <p:attrName>style.visibility</p:attrName>
                                        </p:attrNameLst>
                                      </p:cBhvr>
                                      <p:to>
                                        <p:strVal val="visible"/>
                                      </p:to>
                                    </p:set>
                                    <p:anim calcmode="lin" valueType="num">
                                      <p:cBhvr>
                                        <p:cTn id="60" dur="500" fill="hold"/>
                                        <p:tgtEl>
                                          <p:spTgt spid="92"/>
                                        </p:tgtEl>
                                        <p:attrNameLst>
                                          <p:attrName>ppt_w</p:attrName>
                                        </p:attrNameLst>
                                      </p:cBhvr>
                                      <p:tavLst>
                                        <p:tav tm="0">
                                          <p:val>
                                            <p:fltVal val="0"/>
                                          </p:val>
                                        </p:tav>
                                        <p:tav tm="100000">
                                          <p:val>
                                            <p:strVal val="#ppt_w"/>
                                          </p:val>
                                        </p:tav>
                                      </p:tavLst>
                                    </p:anim>
                                    <p:anim calcmode="lin" valueType="num">
                                      <p:cBhvr>
                                        <p:cTn id="61" dur="500" fill="hold"/>
                                        <p:tgtEl>
                                          <p:spTgt spid="92"/>
                                        </p:tgtEl>
                                        <p:attrNameLst>
                                          <p:attrName>ppt_h</p:attrName>
                                        </p:attrNameLst>
                                      </p:cBhvr>
                                      <p:tavLst>
                                        <p:tav tm="0">
                                          <p:val>
                                            <p:fltVal val="0"/>
                                          </p:val>
                                        </p:tav>
                                        <p:tav tm="100000">
                                          <p:val>
                                            <p:strVal val="#ppt_h"/>
                                          </p:val>
                                        </p:tav>
                                      </p:tavLst>
                                    </p:anim>
                                    <p:animEffect transition="in" filter="fade">
                                      <p:cBhvr>
                                        <p:cTn id="62" dur="500"/>
                                        <p:tgtEl>
                                          <p:spTgt spid="92"/>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91"/>
                                        </p:tgtEl>
                                        <p:attrNameLst>
                                          <p:attrName>style.visibility</p:attrName>
                                        </p:attrNameLst>
                                      </p:cBhvr>
                                      <p:to>
                                        <p:strVal val="visible"/>
                                      </p:to>
                                    </p:set>
                                    <p:anim calcmode="lin" valueType="num">
                                      <p:cBhvr>
                                        <p:cTn id="65" dur="500" fill="hold"/>
                                        <p:tgtEl>
                                          <p:spTgt spid="91"/>
                                        </p:tgtEl>
                                        <p:attrNameLst>
                                          <p:attrName>ppt_w</p:attrName>
                                        </p:attrNameLst>
                                      </p:cBhvr>
                                      <p:tavLst>
                                        <p:tav tm="0">
                                          <p:val>
                                            <p:fltVal val="0"/>
                                          </p:val>
                                        </p:tav>
                                        <p:tav tm="100000">
                                          <p:val>
                                            <p:strVal val="#ppt_w"/>
                                          </p:val>
                                        </p:tav>
                                      </p:tavLst>
                                    </p:anim>
                                    <p:anim calcmode="lin" valueType="num">
                                      <p:cBhvr>
                                        <p:cTn id="66" dur="500" fill="hold"/>
                                        <p:tgtEl>
                                          <p:spTgt spid="91"/>
                                        </p:tgtEl>
                                        <p:attrNameLst>
                                          <p:attrName>ppt_h</p:attrName>
                                        </p:attrNameLst>
                                      </p:cBhvr>
                                      <p:tavLst>
                                        <p:tav tm="0">
                                          <p:val>
                                            <p:fltVal val="0"/>
                                          </p:val>
                                        </p:tav>
                                        <p:tav tm="100000">
                                          <p:val>
                                            <p:strVal val="#ppt_h"/>
                                          </p:val>
                                        </p:tav>
                                      </p:tavLst>
                                    </p:anim>
                                    <p:animEffect transition="in" filter="fade">
                                      <p:cBhvr>
                                        <p:cTn id="6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3" grpId="0" animBg="1"/>
      <p:bldP spid="77" grpId="0" animBg="1"/>
      <p:bldP spid="91" grpId="0"/>
      <p:bldP spid="92"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2794657" y="3269415"/>
            <a:ext cx="4633615" cy="461006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9" name="Rectangle 8"/>
          <p:cNvSpPr/>
          <p:nvPr/>
        </p:nvSpPr>
        <p:spPr>
          <a:xfrm>
            <a:off x="7569341" y="7883237"/>
            <a:ext cx="4633615" cy="461006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10" name="Subtitle 2"/>
          <p:cNvSpPr txBox="1">
            <a:spLocks/>
          </p:cNvSpPr>
          <p:nvPr/>
        </p:nvSpPr>
        <p:spPr>
          <a:xfrm>
            <a:off x="2794657" y="4216008"/>
            <a:ext cx="4633615" cy="2380080"/>
          </a:xfrm>
          <a:prstGeom prst="rect">
            <a:avLst/>
          </a:prstGeom>
        </p:spPr>
        <p:txBody>
          <a:bodyPr vert="horz" lIns="243731" tIns="121864" rIns="243731" bIns="121864"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5400" dirty="0">
                <a:solidFill>
                  <a:schemeClr val="bg1"/>
                </a:solidFill>
                <a:latin typeface="Lato Regular"/>
                <a:cs typeface="Lato Regular"/>
              </a:rPr>
              <a:t>Example 1</a:t>
            </a:r>
          </a:p>
          <a:p>
            <a:pPr marL="0" indent="0" algn="ctr">
              <a:buNone/>
            </a:pPr>
            <a:r>
              <a:rPr lang="en-US" sz="2600" dirty="0">
                <a:solidFill>
                  <a:schemeClr val="bg1"/>
                </a:solidFill>
                <a:latin typeface="Calibri Light"/>
                <a:cs typeface="Calibri Light"/>
              </a:rPr>
              <a:t>Lorem ipsum dolor sit amet, consectetur adipiscing elit. Integer pulvinar nulla ut.</a:t>
            </a:r>
          </a:p>
        </p:txBody>
      </p:sp>
      <p:sp>
        <p:nvSpPr>
          <p:cNvPr id="11" name="Subtitle 2"/>
          <p:cNvSpPr txBox="1">
            <a:spLocks/>
          </p:cNvSpPr>
          <p:nvPr/>
        </p:nvSpPr>
        <p:spPr>
          <a:xfrm>
            <a:off x="7569341" y="8734550"/>
            <a:ext cx="4633615" cy="2380080"/>
          </a:xfrm>
          <a:prstGeom prst="rect">
            <a:avLst/>
          </a:prstGeom>
        </p:spPr>
        <p:txBody>
          <a:bodyPr vert="horz" lIns="243731" tIns="121864" rIns="243731" bIns="121864"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5400" dirty="0">
                <a:solidFill>
                  <a:schemeClr val="bg1"/>
                </a:solidFill>
                <a:latin typeface="Lato Regular"/>
                <a:cs typeface="Lato Regular"/>
              </a:rPr>
              <a:t>Example 2</a:t>
            </a:r>
          </a:p>
          <a:p>
            <a:pPr marL="0" indent="0" algn="ctr">
              <a:buNone/>
            </a:pPr>
            <a:r>
              <a:rPr lang="en-US" sz="2600" dirty="0">
                <a:solidFill>
                  <a:schemeClr val="bg1"/>
                </a:solidFill>
                <a:latin typeface="Calibri Light"/>
                <a:cs typeface="Calibri Light"/>
              </a:rPr>
              <a:t>Lorem ipsum dolor sit amet, consectetur adipiscing elit. Integer pulvinar nulla ut.</a:t>
            </a:r>
          </a:p>
        </p:txBody>
      </p:sp>
      <p:grpSp>
        <p:nvGrpSpPr>
          <p:cNvPr id="13" name="Group 12"/>
          <p:cNvGrpSpPr/>
          <p:nvPr/>
        </p:nvGrpSpPr>
        <p:grpSpPr>
          <a:xfrm>
            <a:off x="1739573" y="488028"/>
            <a:ext cx="20937538" cy="2200624"/>
            <a:chOff x="1739573" y="511491"/>
            <a:chExt cx="20937538" cy="2200624"/>
          </a:xfrm>
        </p:grpSpPr>
        <p:sp>
          <p:nvSpPr>
            <p:cNvPr id="14" name="TextBox 13"/>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PORTFOLIO EXAMPLE</a:t>
              </a:r>
              <a:endParaRPr lang="id-ID" sz="8800" b="1" dirty="0">
                <a:solidFill>
                  <a:schemeClr val="tx2"/>
                </a:solidFill>
                <a:latin typeface="Lato Regular"/>
                <a:cs typeface="Lato Regular"/>
              </a:endParaRPr>
            </a:p>
          </p:txBody>
        </p:sp>
        <p:grpSp>
          <p:nvGrpSpPr>
            <p:cNvPr id="15" name="Group 14"/>
            <p:cNvGrpSpPr/>
            <p:nvPr/>
          </p:nvGrpSpPr>
          <p:grpSpPr>
            <a:xfrm>
              <a:off x="10842089" y="1977406"/>
              <a:ext cx="2738812" cy="73151"/>
              <a:chOff x="1775295" y="2020905"/>
              <a:chExt cx="3631535" cy="45719"/>
            </a:xfrm>
          </p:grpSpPr>
          <p:sp>
            <p:nvSpPr>
              <p:cNvPr id="17" name="Rectangle 16"/>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8" name="Rectangle 17"/>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 name="Rectangle 21"/>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 name="Rectangle 22"/>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4" name="Rectangle 23"/>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5" name="Rectangle 24"/>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6" name="TextBox 15"/>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6"/>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3"/>
          </p:nvPr>
        </p:nvSpPr>
        <p:spPr/>
      </p:sp>
    </p:spTree>
    <p:extLst>
      <p:ext uri="{BB962C8B-B14F-4D97-AF65-F5344CB8AC3E}">
        <p14:creationId xmlns:p14="http://schemas.microsoft.com/office/powerpoint/2010/main" val="4161027725"/>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anim calcmode="lin" valueType="num">
                                      <p:cBhvr>
                                        <p:cTn id="8" dur="500" fill="hold"/>
                                        <p:tgtEl>
                                          <p:spTgt spid="13"/>
                                        </p:tgtEl>
                                        <p:attrNameLst>
                                          <p:attrName>ppt_x</p:attrName>
                                        </p:attrNameLst>
                                      </p:cBhvr>
                                      <p:tavLst>
                                        <p:tav tm="0">
                                          <p:val>
                                            <p:strVal val="#ppt_x"/>
                                          </p:val>
                                        </p:tav>
                                        <p:tav tm="100000">
                                          <p:val>
                                            <p:strVal val="#ppt_x"/>
                                          </p:val>
                                        </p:tav>
                                      </p:tavLst>
                                    </p:anim>
                                    <p:anim calcmode="lin" valueType="num">
                                      <p:cBhvr>
                                        <p:cTn id="9" dur="5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1"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9793800" y="4881389"/>
            <a:ext cx="4287845" cy="3824638"/>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13" name="Title 20"/>
          <p:cNvSpPr txBox="1">
            <a:spLocks/>
          </p:cNvSpPr>
          <p:nvPr/>
        </p:nvSpPr>
        <p:spPr>
          <a:xfrm>
            <a:off x="9758187" y="5028217"/>
            <a:ext cx="4296923" cy="3367074"/>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400" dirty="0" smtClean="0">
                <a:solidFill>
                  <a:schemeClr val="bg1"/>
                </a:solidFill>
                <a:latin typeface="Lato Regular"/>
                <a:cs typeface="Lato Regular"/>
              </a:rPr>
              <a:t>Creative</a:t>
            </a:r>
            <a:endParaRPr lang="en-US" sz="4400" dirty="0">
              <a:solidFill>
                <a:schemeClr val="bg1"/>
              </a:solidFill>
              <a:latin typeface="Lato Regular"/>
              <a:cs typeface="Lato Regular"/>
            </a:endParaRPr>
          </a:p>
          <a:p>
            <a:pPr>
              <a:lnSpc>
                <a:spcPct val="130000"/>
              </a:lnSpc>
            </a:pPr>
            <a:r>
              <a:rPr lang="pt-BR" sz="2400" dirty="0">
                <a:solidFill>
                  <a:schemeClr val="bg1"/>
                </a:solidFill>
                <a:latin typeface="Calibri Light"/>
                <a:cs typeface="Calibri Light"/>
              </a:rPr>
              <a:t>Lorem ipsum dolor sit amet, consectetur adipiscing elit. Aliquam tincidunt ante nec sem congue convallis. Pellentesque</a:t>
            </a:r>
            <a:endParaRPr lang="en-US" sz="2400" dirty="0">
              <a:solidFill>
                <a:schemeClr val="bg1"/>
              </a:solidFill>
              <a:latin typeface="Calibri Light"/>
              <a:cs typeface="Calibri Light"/>
            </a:endParaRPr>
          </a:p>
        </p:txBody>
      </p:sp>
      <p:sp>
        <p:nvSpPr>
          <p:cNvPr id="14" name="Rectangle 13"/>
          <p:cNvSpPr/>
          <p:nvPr/>
        </p:nvSpPr>
        <p:spPr>
          <a:xfrm>
            <a:off x="14058562" y="4881389"/>
            <a:ext cx="4335503" cy="382463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15" name="Title 20"/>
          <p:cNvSpPr txBox="1">
            <a:spLocks/>
          </p:cNvSpPr>
          <p:nvPr/>
        </p:nvSpPr>
        <p:spPr>
          <a:xfrm>
            <a:off x="14093690" y="5028217"/>
            <a:ext cx="4296923" cy="3367074"/>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400" dirty="0" smtClean="0">
                <a:solidFill>
                  <a:schemeClr val="bg1"/>
                </a:solidFill>
                <a:latin typeface="Lato Regular"/>
                <a:cs typeface="Lato Regular"/>
              </a:rPr>
              <a:t>Buy Now</a:t>
            </a:r>
            <a:endParaRPr lang="en-US" sz="4400" dirty="0">
              <a:solidFill>
                <a:schemeClr val="bg1"/>
              </a:solidFill>
              <a:latin typeface="Lato Regular"/>
              <a:cs typeface="Lato Regular"/>
            </a:endParaRPr>
          </a:p>
          <a:p>
            <a:pPr>
              <a:lnSpc>
                <a:spcPct val="130000"/>
              </a:lnSpc>
            </a:pPr>
            <a:r>
              <a:rPr lang="pt-BR" sz="2400" dirty="0">
                <a:solidFill>
                  <a:schemeClr val="bg1"/>
                </a:solidFill>
                <a:latin typeface="Calibri Light"/>
                <a:cs typeface="Calibri Light"/>
              </a:rPr>
              <a:t>Lorem ipsum dolor sit amet, consectetur adipiscing elit. Aliquam tincidunt ante nec sem congue convallis. Pellentesque</a:t>
            </a:r>
            <a:endParaRPr lang="en-US" sz="2400" dirty="0">
              <a:solidFill>
                <a:schemeClr val="bg1"/>
              </a:solidFill>
              <a:latin typeface="Calibri Light"/>
              <a:cs typeface="Calibri Light"/>
            </a:endParaRPr>
          </a:p>
        </p:txBody>
      </p:sp>
      <p:sp>
        <p:nvSpPr>
          <p:cNvPr id="16" name="Rectangle 15"/>
          <p:cNvSpPr/>
          <p:nvPr/>
        </p:nvSpPr>
        <p:spPr>
          <a:xfrm>
            <a:off x="18319925" y="4881389"/>
            <a:ext cx="4286689" cy="382463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latin typeface="Calibri Light"/>
            </a:endParaRPr>
          </a:p>
        </p:txBody>
      </p:sp>
      <p:sp>
        <p:nvSpPr>
          <p:cNvPr id="17" name="Title 20"/>
          <p:cNvSpPr txBox="1">
            <a:spLocks/>
          </p:cNvSpPr>
          <p:nvPr/>
        </p:nvSpPr>
        <p:spPr>
          <a:xfrm>
            <a:off x="18452270" y="5028217"/>
            <a:ext cx="4154344" cy="3367074"/>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4400" dirty="0" smtClean="0">
                <a:solidFill>
                  <a:schemeClr val="bg1"/>
                </a:solidFill>
                <a:latin typeface="Lato Regular"/>
                <a:cs typeface="Lato Regular"/>
              </a:rPr>
              <a:t>Impress</a:t>
            </a:r>
            <a:endParaRPr lang="en-US" sz="4400" dirty="0">
              <a:solidFill>
                <a:schemeClr val="bg1"/>
              </a:solidFill>
              <a:latin typeface="Lato Regular"/>
              <a:cs typeface="Lato Regular"/>
            </a:endParaRPr>
          </a:p>
          <a:p>
            <a:pPr>
              <a:lnSpc>
                <a:spcPct val="130000"/>
              </a:lnSpc>
            </a:pPr>
            <a:r>
              <a:rPr lang="pt-BR" sz="2400" dirty="0">
                <a:solidFill>
                  <a:schemeClr val="bg1"/>
                </a:solidFill>
                <a:latin typeface="Calibri Light"/>
                <a:cs typeface="Calibri Light"/>
              </a:rPr>
              <a:t>Lorem ipsum dolor sit amet, consectetur adipiscing elit. Aliquam tincidunt ante nec sem congue convallis. Pellentesque</a:t>
            </a:r>
            <a:endParaRPr lang="en-US" sz="2400" dirty="0">
              <a:solidFill>
                <a:schemeClr val="bg1"/>
              </a:solidFill>
              <a:latin typeface="Calibri Light"/>
              <a:cs typeface="Calibri Light"/>
            </a:endParaRPr>
          </a:p>
        </p:txBody>
      </p:sp>
      <p:sp>
        <p:nvSpPr>
          <p:cNvPr id="18" name="Title 20"/>
          <p:cNvSpPr txBox="1">
            <a:spLocks/>
          </p:cNvSpPr>
          <p:nvPr/>
        </p:nvSpPr>
        <p:spPr>
          <a:xfrm>
            <a:off x="1814417" y="3152109"/>
            <a:ext cx="20793000" cy="1188010"/>
          </a:xfrm>
          <a:prstGeom prst="rect">
            <a:avLst/>
          </a:prstGeom>
        </p:spPr>
        <p:txBody>
          <a:bodyPr vert="horz" wrap="square" lIns="243785" tIns="121892" rIns="243785" bIns="121892" numCol="1" spcCol="97514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2400" dirty="0">
                <a:solidFill>
                  <a:schemeClr val="tx1"/>
                </a:solidFill>
                <a:latin typeface="Calibri Light"/>
                <a:cs typeface="Calibri Light"/>
              </a:rPr>
              <a:t>Lorem ipsum dolor sit amet, consectetur adipiscing elit. Aliquam tincidunt ante nec sem congue convallis. Pellentesque vel mauris quis nisl ornare rutrum in id risus. Proin vehicula ut sem et tempus. Interdum et malesuada fames ac ante ipsum primis in faucibus. Pellentesque rhoncus</a:t>
            </a:r>
            <a:endParaRPr lang="en-US" sz="2400" dirty="0">
              <a:solidFill>
                <a:schemeClr val="tx1"/>
              </a:solidFill>
              <a:latin typeface="Calibri Light"/>
              <a:cs typeface="Calibri Light"/>
            </a:endParaRPr>
          </a:p>
        </p:txBody>
      </p:sp>
      <p:grpSp>
        <p:nvGrpSpPr>
          <p:cNvPr id="19" name="Group 18"/>
          <p:cNvGrpSpPr/>
          <p:nvPr/>
        </p:nvGrpSpPr>
        <p:grpSpPr>
          <a:xfrm>
            <a:off x="1739573" y="488028"/>
            <a:ext cx="20937538" cy="2200624"/>
            <a:chOff x="1739573" y="511491"/>
            <a:chExt cx="20937538" cy="2200624"/>
          </a:xfrm>
        </p:grpSpPr>
        <p:sp>
          <p:nvSpPr>
            <p:cNvPr id="20" name="TextBox 19"/>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PORTFOLIO EXAMPLE</a:t>
              </a:r>
              <a:endParaRPr lang="id-ID" sz="8800" b="1" dirty="0">
                <a:solidFill>
                  <a:schemeClr val="tx2"/>
                </a:solidFill>
                <a:latin typeface="Lato Regular"/>
                <a:cs typeface="Lato Regular"/>
              </a:endParaRPr>
            </a:p>
          </p:txBody>
        </p:sp>
        <p:grpSp>
          <p:nvGrpSpPr>
            <p:cNvPr id="21" name="Group 20"/>
            <p:cNvGrpSpPr/>
            <p:nvPr/>
          </p:nvGrpSpPr>
          <p:grpSpPr>
            <a:xfrm>
              <a:off x="10842089" y="1977406"/>
              <a:ext cx="2738812" cy="73151"/>
              <a:chOff x="1775295" y="2020905"/>
              <a:chExt cx="3631535" cy="45719"/>
            </a:xfrm>
          </p:grpSpPr>
          <p:sp>
            <p:nvSpPr>
              <p:cNvPr id="25" name="Rectangle 24"/>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6" name="Rectangle 25"/>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7" name="Rectangle 26"/>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8" name="Rectangle 27"/>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9" name="Rectangle 28"/>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0" name="Rectangle 29"/>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2" name="TextBox 21"/>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4"/>
          </p:nvPr>
        </p:nvSpPr>
        <p:spPr/>
      </p:sp>
      <p:sp>
        <p:nvSpPr>
          <p:cNvPr id="3" name="Picture Placeholder 2"/>
          <p:cNvSpPr>
            <a:spLocks noGrp="1"/>
          </p:cNvSpPr>
          <p:nvPr>
            <p:ph type="pic" sz="quarter" idx="15"/>
          </p:nvPr>
        </p:nvSpPr>
        <p:spPr/>
      </p:sp>
      <p:sp>
        <p:nvSpPr>
          <p:cNvPr id="4" name="Picture Placeholder 3"/>
          <p:cNvSpPr>
            <a:spLocks noGrp="1"/>
          </p:cNvSpPr>
          <p:nvPr>
            <p:ph type="pic" sz="quarter" idx="16"/>
          </p:nvPr>
        </p:nvSpPr>
        <p:spPr/>
      </p:sp>
      <p:sp>
        <p:nvSpPr>
          <p:cNvPr id="5" name="Picture Placeholder 4"/>
          <p:cNvSpPr>
            <a:spLocks noGrp="1"/>
          </p:cNvSpPr>
          <p:nvPr>
            <p:ph type="pic" sz="quarter" idx="17"/>
          </p:nvPr>
        </p:nvSpPr>
        <p:spPr/>
      </p:sp>
    </p:spTree>
    <p:extLst>
      <p:ext uri="{BB962C8B-B14F-4D97-AF65-F5344CB8AC3E}">
        <p14:creationId xmlns:p14="http://schemas.microsoft.com/office/powerpoint/2010/main" val="2310835928"/>
      </p:ext>
    </p:extLst>
  </p:cSld>
  <p:clrMapOvr>
    <a:masterClrMapping/>
  </p:clrMapOvr>
  <p:transition xmlns:p14="http://schemas.microsoft.com/office/powerpoint/2010/main" spd="slow" advClick="0" advTm="3000">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anim calcmode="lin" valueType="num">
                                      <p:cBhvr>
                                        <p:cTn id="8" dur="500" fill="hold"/>
                                        <p:tgtEl>
                                          <p:spTgt spid="19"/>
                                        </p:tgtEl>
                                        <p:attrNameLst>
                                          <p:attrName>ppt_x</p:attrName>
                                        </p:attrNameLst>
                                      </p:cBhvr>
                                      <p:tavLst>
                                        <p:tav tm="0">
                                          <p:val>
                                            <p:strVal val="#ppt_x"/>
                                          </p:val>
                                        </p:tav>
                                        <p:tav tm="100000">
                                          <p:val>
                                            <p:strVal val="#ppt_x"/>
                                          </p:val>
                                        </p:tav>
                                      </p:tavLst>
                                    </p:anim>
                                    <p:anim calcmode="lin" valueType="num">
                                      <p:cBhvr>
                                        <p:cTn id="9" dur="5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p:cTn id="13" dur="500" fill="hold"/>
                                        <p:tgtEl>
                                          <p:spTgt spid="18"/>
                                        </p:tgtEl>
                                        <p:attrNameLst>
                                          <p:attrName>ppt_w</p:attrName>
                                        </p:attrNameLst>
                                      </p:cBhvr>
                                      <p:tavLst>
                                        <p:tav tm="0">
                                          <p:val>
                                            <p:fltVal val="0"/>
                                          </p:val>
                                        </p:tav>
                                        <p:tav tm="100000">
                                          <p:val>
                                            <p:strVal val="#ppt_w"/>
                                          </p:val>
                                        </p:tav>
                                      </p:tavLst>
                                    </p:anim>
                                    <p:anim calcmode="lin" valueType="num">
                                      <p:cBhvr>
                                        <p:cTn id="14" dur="500" fill="hold"/>
                                        <p:tgtEl>
                                          <p:spTgt spid="18"/>
                                        </p:tgtEl>
                                        <p:attrNameLst>
                                          <p:attrName>ppt_h</p:attrName>
                                        </p:attrNameLst>
                                      </p:cBhvr>
                                      <p:tavLst>
                                        <p:tav tm="0">
                                          <p:val>
                                            <p:fltVal val="0"/>
                                          </p:val>
                                        </p:tav>
                                        <p:tav tm="100000">
                                          <p:val>
                                            <p:strVal val="#ppt_h"/>
                                          </p:val>
                                        </p:tav>
                                      </p:tavLst>
                                    </p:anim>
                                    <p:animEffect transition="in" filter="fade">
                                      <p:cBhvr>
                                        <p:cTn id="15" dur="500"/>
                                        <p:tgtEl>
                                          <p:spTgt spid="18"/>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ppt_w</p:attrName>
                                        </p:attrNameLst>
                                      </p:cBhvr>
                                      <p:tavLst>
                                        <p:tav tm="0">
                                          <p:val>
                                            <p:fltVal val="0"/>
                                          </p:val>
                                        </p:tav>
                                        <p:tav tm="100000">
                                          <p:val>
                                            <p:strVal val="#ppt_w"/>
                                          </p:val>
                                        </p:tav>
                                      </p:tavLst>
                                    </p:anim>
                                    <p:anim calcmode="lin" valueType="num">
                                      <p:cBhvr>
                                        <p:cTn id="24" dur="500" fill="hold"/>
                                        <p:tgtEl>
                                          <p:spTgt spid="13"/>
                                        </p:tgtEl>
                                        <p:attrNameLst>
                                          <p:attrName>ppt_h</p:attrName>
                                        </p:attrNameLst>
                                      </p:cBhvr>
                                      <p:tavLst>
                                        <p:tav tm="0">
                                          <p:val>
                                            <p:fltVal val="0"/>
                                          </p:val>
                                        </p:tav>
                                        <p:tav tm="100000">
                                          <p:val>
                                            <p:strVal val="#ppt_h"/>
                                          </p:val>
                                        </p:tav>
                                      </p:tavLst>
                                    </p:anim>
                                    <p:animEffect transition="in" filter="fade">
                                      <p:cBhvr>
                                        <p:cTn id="25" dur="500"/>
                                        <p:tgtEl>
                                          <p:spTgt spid="13"/>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Effect transition="in" filter="fade">
                                      <p:cBhvr>
                                        <p:cTn id="35" dur="500"/>
                                        <p:tgtEl>
                                          <p:spTgt spid="15"/>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childTnLst>
                          </p:cTn>
                        </p:par>
                        <p:par>
                          <p:cTn id="40" fill="hold">
                            <p:stCondLst>
                              <p:cond delay="3500"/>
                            </p:stCondLst>
                            <p:childTnLst>
                              <p:par>
                                <p:cTn id="41" presetID="53" presetClass="entr" presetSubtype="16"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p:cTn id="43" dur="500" fill="hold"/>
                                        <p:tgtEl>
                                          <p:spTgt spid="17"/>
                                        </p:tgtEl>
                                        <p:attrNameLst>
                                          <p:attrName>ppt_w</p:attrName>
                                        </p:attrNameLst>
                                      </p:cBhvr>
                                      <p:tavLst>
                                        <p:tav tm="0">
                                          <p:val>
                                            <p:fltVal val="0"/>
                                          </p:val>
                                        </p:tav>
                                        <p:tav tm="100000">
                                          <p:val>
                                            <p:strVal val="#ppt_w"/>
                                          </p:val>
                                        </p:tav>
                                      </p:tavLst>
                                    </p:anim>
                                    <p:anim calcmode="lin" valueType="num">
                                      <p:cBhvr>
                                        <p:cTn id="44" dur="500" fill="hold"/>
                                        <p:tgtEl>
                                          <p:spTgt spid="17"/>
                                        </p:tgtEl>
                                        <p:attrNameLst>
                                          <p:attrName>ppt_h</p:attrName>
                                        </p:attrNameLst>
                                      </p:cBhvr>
                                      <p:tavLst>
                                        <p:tav tm="0">
                                          <p:val>
                                            <p:fltVal val="0"/>
                                          </p:val>
                                        </p:tav>
                                        <p:tav tm="100000">
                                          <p:val>
                                            <p:strVal val="#ppt_h"/>
                                          </p:val>
                                        </p:tav>
                                      </p:tavLst>
                                    </p:anim>
                                    <p:animEffect transition="in" filter="fade">
                                      <p:cBhvr>
                                        <p:cTn id="4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16" grpId="0" animBg="1"/>
      <p:bldP spid="17" grpId="0"/>
      <p:bldP spid="18"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p:cNvSpPr txBox="1"/>
          <p:nvPr/>
        </p:nvSpPr>
        <p:spPr>
          <a:xfrm>
            <a:off x="13165257" y="5009089"/>
            <a:ext cx="9739095" cy="5402517"/>
          </a:xfrm>
          <a:prstGeom prst="rect">
            <a:avLst/>
          </a:prstGeom>
          <a:noFill/>
        </p:spPr>
        <p:txBody>
          <a:bodyPr wrap="square" lIns="243852" tIns="121926" rIns="243852" bIns="121926" rtlCol="0">
            <a:spAutoFit/>
          </a:bodyPr>
          <a:lstStyle/>
          <a:p>
            <a:pPr>
              <a:lnSpc>
                <a:spcPct val="120000"/>
              </a:lnSpc>
            </a:pPr>
            <a:r>
              <a:rPr lang="en-US" sz="2800" dirty="0">
                <a:latin typeface="Calibri Light"/>
                <a:cs typeface="Calibri Light"/>
              </a:rPr>
              <a:t>Lorem ipsum dolor sit amet, consectetur adipiscing elit. Praesent molestie efficitur est, non varius purus elementum quis. Sed commodo ante mauris, sed pulvinar erat sollicitudin in. Mauris vehicula enim quis magna commodo pulvinar. Phasellus ac sem augue. Phasellus ac urna a nulla lacinia fermentum. Proin placerat, orci a blandit venenatis, lacus ante sollicitudin neque, in suscipit eros leo vitae sem. Vestibulum a mattis odio. Aliquam lobortis, sapien vel accumsan pulvinar, lacus dolor convallis massa, at interdum velit ex vitae eros. Curabitur vitae efficitur nunc.</a:t>
            </a:r>
          </a:p>
        </p:txBody>
      </p:sp>
      <p:sp>
        <p:nvSpPr>
          <p:cNvPr id="51" name="TextBox 50"/>
          <p:cNvSpPr txBox="1"/>
          <p:nvPr/>
        </p:nvSpPr>
        <p:spPr>
          <a:xfrm>
            <a:off x="13142975" y="3334081"/>
            <a:ext cx="8532177" cy="1605909"/>
          </a:xfrm>
          <a:prstGeom prst="rect">
            <a:avLst/>
          </a:prstGeom>
          <a:noFill/>
        </p:spPr>
        <p:txBody>
          <a:bodyPr wrap="square" lIns="243852" tIns="121926" rIns="243852" bIns="121926" rtlCol="0">
            <a:spAutoFit/>
          </a:bodyPr>
          <a:lstStyle/>
          <a:p>
            <a:pPr>
              <a:lnSpc>
                <a:spcPct val="120000"/>
              </a:lnSpc>
            </a:pPr>
            <a:r>
              <a:rPr lang="en-US" sz="3700" b="1" dirty="0">
                <a:solidFill>
                  <a:schemeClr val="tx2"/>
                </a:solidFill>
                <a:latin typeface="Lato Regular"/>
                <a:cs typeface="Lato Regular"/>
              </a:rPr>
              <a:t>Every single project was created taking care of the details. </a:t>
            </a:r>
          </a:p>
        </p:txBody>
      </p:sp>
      <p:cxnSp>
        <p:nvCxnSpPr>
          <p:cNvPr id="53" name="Straight Connector 52"/>
          <p:cNvCxnSpPr/>
          <p:nvPr/>
        </p:nvCxnSpPr>
        <p:spPr>
          <a:xfrm flipV="1">
            <a:off x="12798266" y="3698445"/>
            <a:ext cx="0" cy="7952938"/>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grpSp>
        <p:nvGrpSpPr>
          <p:cNvPr id="25" name="Group 24"/>
          <p:cNvGrpSpPr/>
          <p:nvPr/>
        </p:nvGrpSpPr>
        <p:grpSpPr>
          <a:xfrm>
            <a:off x="1739573" y="488028"/>
            <a:ext cx="20937538" cy="2200624"/>
            <a:chOff x="1739573" y="511491"/>
            <a:chExt cx="20937538" cy="2200624"/>
          </a:xfrm>
        </p:grpSpPr>
        <p:sp>
          <p:nvSpPr>
            <p:cNvPr id="26" name="TextBox 25"/>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PORTFOLIO EXAMPLE</a:t>
              </a:r>
              <a:endParaRPr lang="id-ID" sz="8800" b="1" dirty="0">
                <a:solidFill>
                  <a:schemeClr val="tx2"/>
                </a:solidFill>
                <a:latin typeface="Lato Regular"/>
                <a:cs typeface="Lato Regular"/>
              </a:endParaRPr>
            </a:p>
          </p:txBody>
        </p:sp>
        <p:grpSp>
          <p:nvGrpSpPr>
            <p:cNvPr id="27" name="Group 26"/>
            <p:cNvGrpSpPr/>
            <p:nvPr/>
          </p:nvGrpSpPr>
          <p:grpSpPr>
            <a:xfrm>
              <a:off x="10842089" y="1977406"/>
              <a:ext cx="2738812" cy="73151"/>
              <a:chOff x="1775295" y="2020905"/>
              <a:chExt cx="3631535" cy="45719"/>
            </a:xfrm>
          </p:grpSpPr>
          <p:sp>
            <p:nvSpPr>
              <p:cNvPr id="29" name="Rectangle 28"/>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0" name="Rectangle 29"/>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1" name="Rectangle 3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2" name="Rectangle 3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3" name="Rectangle 3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4" name="Rectangle 33"/>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28" name="TextBox 27"/>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18" name="Picture Placeholder 17"/>
          <p:cNvSpPr>
            <a:spLocks noGrp="1"/>
          </p:cNvSpPr>
          <p:nvPr>
            <p:ph type="pic" sz="quarter" idx="15"/>
          </p:nvPr>
        </p:nvSpPr>
        <p:spPr/>
      </p:sp>
      <p:sp>
        <p:nvSpPr>
          <p:cNvPr id="19" name="Picture Placeholder 18"/>
          <p:cNvSpPr>
            <a:spLocks noGrp="1"/>
          </p:cNvSpPr>
          <p:nvPr>
            <p:ph type="pic" sz="quarter" idx="16"/>
          </p:nvPr>
        </p:nvSpPr>
        <p:spPr/>
      </p:sp>
      <p:sp>
        <p:nvSpPr>
          <p:cNvPr id="20" name="Picture Placeholder 19"/>
          <p:cNvSpPr>
            <a:spLocks noGrp="1"/>
          </p:cNvSpPr>
          <p:nvPr>
            <p:ph type="pic" sz="quarter" idx="18"/>
          </p:nvPr>
        </p:nvSpPr>
        <p:spPr/>
      </p:sp>
      <p:sp>
        <p:nvSpPr>
          <p:cNvPr id="21" name="Picture Placeholder 20"/>
          <p:cNvSpPr>
            <a:spLocks noGrp="1"/>
          </p:cNvSpPr>
          <p:nvPr>
            <p:ph type="pic" sz="quarter" idx="19"/>
          </p:nvPr>
        </p:nvSpPr>
        <p:spPr/>
      </p:sp>
      <p:sp>
        <p:nvSpPr>
          <p:cNvPr id="22" name="Picture Placeholder 21"/>
          <p:cNvSpPr>
            <a:spLocks noGrp="1"/>
          </p:cNvSpPr>
          <p:nvPr>
            <p:ph type="pic" sz="quarter" idx="20"/>
          </p:nvPr>
        </p:nvSpPr>
        <p:spPr/>
      </p:sp>
      <p:sp>
        <p:nvSpPr>
          <p:cNvPr id="23" name="Picture Placeholder 22"/>
          <p:cNvSpPr>
            <a:spLocks noGrp="1"/>
          </p:cNvSpPr>
          <p:nvPr>
            <p:ph type="pic" sz="quarter" idx="21"/>
          </p:nvPr>
        </p:nvSpPr>
        <p:spPr/>
      </p:sp>
      <p:sp>
        <p:nvSpPr>
          <p:cNvPr id="24" name="Picture Placeholder 23"/>
          <p:cNvSpPr>
            <a:spLocks noGrp="1"/>
          </p:cNvSpPr>
          <p:nvPr>
            <p:ph type="pic" sz="quarter" idx="22"/>
          </p:nvPr>
        </p:nvSpPr>
        <p:spPr/>
      </p:sp>
      <p:sp>
        <p:nvSpPr>
          <p:cNvPr id="35" name="Picture Placeholder 34"/>
          <p:cNvSpPr>
            <a:spLocks noGrp="1"/>
          </p:cNvSpPr>
          <p:nvPr>
            <p:ph type="pic" sz="quarter" idx="23"/>
          </p:nvPr>
        </p:nvSpPr>
        <p:spPr/>
      </p:sp>
      <p:sp>
        <p:nvSpPr>
          <p:cNvPr id="36" name="Picture Placeholder 35"/>
          <p:cNvSpPr>
            <a:spLocks noGrp="1"/>
          </p:cNvSpPr>
          <p:nvPr>
            <p:ph type="pic" sz="quarter" idx="24"/>
          </p:nvPr>
        </p:nvSpPr>
        <p:spPr/>
      </p:sp>
      <p:sp>
        <p:nvSpPr>
          <p:cNvPr id="37" name="Picture Placeholder 36"/>
          <p:cNvSpPr>
            <a:spLocks noGrp="1"/>
          </p:cNvSpPr>
          <p:nvPr>
            <p:ph type="pic" sz="quarter" idx="25"/>
          </p:nvPr>
        </p:nvSpPr>
        <p:spPr/>
      </p:sp>
      <p:sp>
        <p:nvSpPr>
          <p:cNvPr id="38" name="Picture Placeholder 37"/>
          <p:cNvSpPr>
            <a:spLocks noGrp="1"/>
          </p:cNvSpPr>
          <p:nvPr>
            <p:ph type="pic" sz="quarter" idx="26"/>
          </p:nvPr>
        </p:nvSpPr>
        <p:spPr/>
      </p:sp>
      <p:sp>
        <p:nvSpPr>
          <p:cNvPr id="39" name="Picture Placeholder 38"/>
          <p:cNvSpPr>
            <a:spLocks noGrp="1"/>
          </p:cNvSpPr>
          <p:nvPr>
            <p:ph type="pic" sz="quarter" idx="27"/>
          </p:nvPr>
        </p:nvSpPr>
        <p:spPr/>
      </p:sp>
      <p:sp>
        <p:nvSpPr>
          <p:cNvPr id="40" name="Picture Placeholder 39"/>
          <p:cNvSpPr>
            <a:spLocks noGrp="1"/>
          </p:cNvSpPr>
          <p:nvPr>
            <p:ph type="pic" sz="quarter" idx="29"/>
          </p:nvPr>
        </p:nvSpPr>
        <p:spPr/>
      </p:sp>
      <p:sp>
        <p:nvSpPr>
          <p:cNvPr id="41" name="Picture Placeholder 40"/>
          <p:cNvSpPr>
            <a:spLocks noGrp="1"/>
          </p:cNvSpPr>
          <p:nvPr>
            <p:ph type="pic" sz="quarter" idx="30"/>
          </p:nvPr>
        </p:nvSpPr>
        <p:spPr/>
      </p:sp>
      <p:sp>
        <p:nvSpPr>
          <p:cNvPr id="42" name="Picture Placeholder 41"/>
          <p:cNvSpPr>
            <a:spLocks noGrp="1"/>
          </p:cNvSpPr>
          <p:nvPr>
            <p:ph type="pic" sz="quarter" idx="32"/>
          </p:nvPr>
        </p:nvSpPr>
        <p:spPr/>
      </p:sp>
      <p:sp>
        <p:nvSpPr>
          <p:cNvPr id="43" name="Picture Placeholder 42"/>
          <p:cNvSpPr>
            <a:spLocks noGrp="1"/>
          </p:cNvSpPr>
          <p:nvPr>
            <p:ph type="pic" sz="quarter" idx="35"/>
          </p:nvPr>
        </p:nvSpPr>
        <p:spPr/>
      </p:sp>
    </p:spTree>
    <p:extLst>
      <p:ext uri="{BB962C8B-B14F-4D97-AF65-F5344CB8AC3E}">
        <p14:creationId xmlns:p14="http://schemas.microsoft.com/office/powerpoint/2010/main" val="3626396347"/>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anim calcmode="lin" valueType="num">
                                      <p:cBhvr>
                                        <p:cTn id="8" dur="500" fill="hold"/>
                                        <p:tgtEl>
                                          <p:spTgt spid="25"/>
                                        </p:tgtEl>
                                        <p:attrNameLst>
                                          <p:attrName>ppt_x</p:attrName>
                                        </p:attrNameLst>
                                      </p:cBhvr>
                                      <p:tavLst>
                                        <p:tav tm="0">
                                          <p:val>
                                            <p:strVal val="#ppt_x"/>
                                          </p:val>
                                        </p:tav>
                                        <p:tav tm="100000">
                                          <p:val>
                                            <p:strVal val="#ppt_x"/>
                                          </p:val>
                                        </p:tav>
                                      </p:tavLst>
                                    </p:anim>
                                    <p:anim calcmode="lin" valueType="num">
                                      <p:cBhvr>
                                        <p:cTn id="9" dur="500" fill="hold"/>
                                        <p:tgtEl>
                                          <p:spTgt spid="2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wipe(left)">
                                      <p:cBhvr>
                                        <p:cTn id="13" dur="400"/>
                                        <p:tgtEl>
                                          <p:spTgt spid="53"/>
                                        </p:tgtEl>
                                      </p:cBhvr>
                                    </p:animEffect>
                                  </p:childTnLst>
                                </p:cTn>
                              </p:par>
                            </p:childTnLst>
                          </p:cTn>
                        </p:par>
                        <p:par>
                          <p:cTn id="14" fill="hold">
                            <p:stCondLst>
                              <p:cond delay="900"/>
                            </p:stCondLst>
                            <p:childTnLst>
                              <p:par>
                                <p:cTn id="15" presetID="10" presetClass="entr" presetSubtype="0" fill="hold" grpId="0" nodeType="after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500"/>
                                        <p:tgtEl>
                                          <p:spTgt spid="51"/>
                                        </p:tgtEl>
                                      </p:cBhvr>
                                    </p:animEffect>
                                  </p:childTnLst>
                                </p:cTn>
                              </p:par>
                            </p:childTnLst>
                          </p:cTn>
                        </p:par>
                        <p:par>
                          <p:cTn id="18" fill="hold">
                            <p:stCondLst>
                              <p:cond delay="1400"/>
                            </p:stCondLst>
                            <p:childTnLst>
                              <p:par>
                                <p:cTn id="19" presetID="10" presetClass="entr" presetSubtype="0" fill="hold" grpId="0" nodeType="afterEffect">
                                  <p:stCondLst>
                                    <p:cond delay="0"/>
                                  </p:stCondLst>
                                  <p:childTnLst>
                                    <p:set>
                                      <p:cBhvr>
                                        <p:cTn id="20" dur="1" fill="hold">
                                          <p:stCondLst>
                                            <p:cond delay="0"/>
                                          </p:stCondLst>
                                        </p:cTn>
                                        <p:tgtEl>
                                          <p:spTgt spid="50"/>
                                        </p:tgtEl>
                                        <p:attrNameLst>
                                          <p:attrName>style.visibility</p:attrName>
                                        </p:attrNameLst>
                                      </p:cBhvr>
                                      <p:to>
                                        <p:strVal val="visible"/>
                                      </p:to>
                                    </p:set>
                                    <p:animEffect transition="in" filter="fade">
                                      <p:cBhvr>
                                        <p:cTn id="21"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2525343" y="4719418"/>
            <a:ext cx="5829836" cy="5831354"/>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0" name="Subtitle 2"/>
          <p:cNvSpPr txBox="1">
            <a:spLocks/>
          </p:cNvSpPr>
          <p:nvPr/>
        </p:nvSpPr>
        <p:spPr>
          <a:xfrm>
            <a:off x="9297765" y="7156456"/>
            <a:ext cx="12995458" cy="1100299"/>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3700" dirty="0">
                <a:latin typeface="Lato Regular"/>
                <a:cs typeface="Lato Regular"/>
              </a:rPr>
              <a:t>Examples:</a:t>
            </a:r>
            <a:endParaRPr lang="en-US" sz="2900" dirty="0">
              <a:latin typeface="Lato Regular"/>
              <a:cs typeface="Lato Regular"/>
            </a:endParaRPr>
          </a:p>
        </p:txBody>
      </p:sp>
      <p:grpSp>
        <p:nvGrpSpPr>
          <p:cNvPr id="38" name="Group 37"/>
          <p:cNvGrpSpPr/>
          <p:nvPr/>
        </p:nvGrpSpPr>
        <p:grpSpPr>
          <a:xfrm>
            <a:off x="9297765" y="3668325"/>
            <a:ext cx="13445087" cy="3905914"/>
            <a:chOff x="9297765" y="3668325"/>
            <a:chExt cx="13445087" cy="3905914"/>
          </a:xfrm>
        </p:grpSpPr>
        <p:sp>
          <p:nvSpPr>
            <p:cNvPr id="9" name="Subtitle 2"/>
            <p:cNvSpPr txBox="1">
              <a:spLocks/>
            </p:cNvSpPr>
            <p:nvPr/>
          </p:nvSpPr>
          <p:spPr>
            <a:xfrm>
              <a:off x="9333577" y="4362938"/>
              <a:ext cx="13409275" cy="3211301"/>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just">
                <a:lnSpc>
                  <a:spcPct val="130000"/>
                </a:lnSpc>
                <a:buNone/>
              </a:pPr>
              <a:r>
                <a:rPr lang="en-US" sz="2400" dirty="0" smtClean="0">
                  <a:latin typeface="Calibri Light"/>
                  <a:cs typeface="Calibri Light"/>
                </a:rPr>
                <a:t>Lorem </a:t>
              </a:r>
              <a:r>
                <a:rPr lang="en-US" sz="2400" dirty="0">
                  <a:latin typeface="Calibri Light"/>
                  <a:cs typeface="Calibri Light"/>
                </a:rPr>
                <a:t>ipsum dolor sit amet, consectetur adipiscing elit. In in tortor in urna pulvinar blandit. Aliquam dolor nulla, interdum non quam ac, ultricies porttitor tellus. Vivamus vitae vestibulum mauris. In ut congue arcu. In lectus nibh, ultricies a elit ac, laoreet dictum nulla. Proin sed nisi justo. Cras quis placerat ipsum. Duis consequat ornare mollis. In luctus justo at dapibus pretium. Donec euismod ex et erat placerat viverra. Praesent sed convallis augue. Aenean facilisis nisi id neque faucibus, nec pharetra </a:t>
              </a:r>
              <a:r>
                <a:rPr lang="en-US" sz="2400" dirty="0" smtClean="0">
                  <a:latin typeface="Calibri Light"/>
                  <a:cs typeface="Calibri Light"/>
                </a:rPr>
                <a:t>erat</a:t>
              </a:r>
              <a:endParaRPr lang="en-US" sz="2400" dirty="0">
                <a:latin typeface="Calibri Light"/>
                <a:cs typeface="Calibri Light"/>
              </a:endParaRPr>
            </a:p>
          </p:txBody>
        </p:sp>
        <p:sp>
          <p:nvSpPr>
            <p:cNvPr id="31" name="Subtitle 2"/>
            <p:cNvSpPr txBox="1">
              <a:spLocks/>
            </p:cNvSpPr>
            <p:nvPr/>
          </p:nvSpPr>
          <p:spPr>
            <a:xfrm>
              <a:off x="9297765" y="3668325"/>
              <a:ext cx="12995458" cy="1100299"/>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20000"/>
                </a:lnSpc>
                <a:buNone/>
              </a:pPr>
              <a:r>
                <a:rPr lang="en-US" sz="3700" b="1" dirty="0" smtClean="0">
                  <a:latin typeface="Lato Regular"/>
                  <a:cs typeface="Lato Regular"/>
                </a:rPr>
                <a:t>Definition</a:t>
              </a:r>
              <a:endParaRPr lang="en-US" sz="2900" b="1" dirty="0">
                <a:latin typeface="Lato Regular"/>
                <a:cs typeface="Lato Regular"/>
              </a:endParaRPr>
            </a:p>
          </p:txBody>
        </p:sp>
      </p:grpSp>
      <p:sp>
        <p:nvSpPr>
          <p:cNvPr id="32" name="Freeform 88"/>
          <p:cNvSpPr>
            <a:spLocks noChangeArrowheads="1"/>
          </p:cNvSpPr>
          <p:nvPr/>
        </p:nvSpPr>
        <p:spPr bwMode="auto">
          <a:xfrm>
            <a:off x="3478843" y="6436532"/>
            <a:ext cx="3944390" cy="2408543"/>
          </a:xfrm>
          <a:custGeom>
            <a:avLst/>
            <a:gdLst>
              <a:gd name="T0" fmla="*/ 186 w 498"/>
              <a:gd name="T1" fmla="*/ 9 h 303"/>
              <a:gd name="T2" fmla="*/ 186 w 498"/>
              <a:gd name="T3" fmla="*/ 9 h 303"/>
              <a:gd name="T4" fmla="*/ 160 w 498"/>
              <a:gd name="T5" fmla="*/ 9 h 303"/>
              <a:gd name="T6" fmla="*/ 0 w 498"/>
              <a:gd name="T7" fmla="*/ 151 h 303"/>
              <a:gd name="T8" fmla="*/ 160 w 498"/>
              <a:gd name="T9" fmla="*/ 293 h 303"/>
              <a:gd name="T10" fmla="*/ 186 w 498"/>
              <a:gd name="T11" fmla="*/ 293 h 303"/>
              <a:gd name="T12" fmla="*/ 186 w 498"/>
              <a:gd name="T13" fmla="*/ 266 h 303"/>
              <a:gd name="T14" fmla="*/ 62 w 498"/>
              <a:gd name="T15" fmla="*/ 151 h 303"/>
              <a:gd name="T16" fmla="*/ 186 w 498"/>
              <a:gd name="T17" fmla="*/ 45 h 303"/>
              <a:gd name="T18" fmla="*/ 186 w 498"/>
              <a:gd name="T19" fmla="*/ 9 h 303"/>
              <a:gd name="T20" fmla="*/ 337 w 498"/>
              <a:gd name="T21" fmla="*/ 9 h 303"/>
              <a:gd name="T22" fmla="*/ 337 w 498"/>
              <a:gd name="T23" fmla="*/ 9 h 303"/>
              <a:gd name="T24" fmla="*/ 311 w 498"/>
              <a:gd name="T25" fmla="*/ 9 h 303"/>
              <a:gd name="T26" fmla="*/ 311 w 498"/>
              <a:gd name="T27" fmla="*/ 45 h 303"/>
              <a:gd name="T28" fmla="*/ 434 w 498"/>
              <a:gd name="T29" fmla="*/ 151 h 303"/>
              <a:gd name="T30" fmla="*/ 311 w 498"/>
              <a:gd name="T31" fmla="*/ 266 h 303"/>
              <a:gd name="T32" fmla="*/ 311 w 498"/>
              <a:gd name="T33" fmla="*/ 293 h 303"/>
              <a:gd name="T34" fmla="*/ 337 w 498"/>
              <a:gd name="T35" fmla="*/ 293 h 303"/>
              <a:gd name="T36" fmla="*/ 497 w 498"/>
              <a:gd name="T37" fmla="*/ 151 h 303"/>
              <a:gd name="T38" fmla="*/ 337 w 498"/>
              <a:gd name="T39" fmla="*/ 9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15" name="Group 14"/>
          <p:cNvGrpSpPr/>
          <p:nvPr/>
        </p:nvGrpSpPr>
        <p:grpSpPr>
          <a:xfrm>
            <a:off x="1739573" y="488028"/>
            <a:ext cx="20937538" cy="2200624"/>
            <a:chOff x="1739573" y="511491"/>
            <a:chExt cx="20937538" cy="2200624"/>
          </a:xfrm>
        </p:grpSpPr>
        <p:sp>
          <p:nvSpPr>
            <p:cNvPr id="16" name="TextBox 15"/>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OUR WEBDESIGN PROJECTS</a:t>
              </a:r>
              <a:endParaRPr lang="id-ID" sz="8800" b="1" dirty="0">
                <a:solidFill>
                  <a:schemeClr val="tx2"/>
                </a:solidFill>
                <a:latin typeface="Lato Regular"/>
                <a:cs typeface="Lato Regular"/>
              </a:endParaRPr>
            </a:p>
          </p:txBody>
        </p:sp>
        <p:grpSp>
          <p:nvGrpSpPr>
            <p:cNvPr id="17" name="Group 16"/>
            <p:cNvGrpSpPr/>
            <p:nvPr/>
          </p:nvGrpSpPr>
          <p:grpSpPr>
            <a:xfrm>
              <a:off x="10842089" y="1977406"/>
              <a:ext cx="2738812" cy="73151"/>
              <a:chOff x="1775295" y="2020905"/>
              <a:chExt cx="3631535" cy="45719"/>
            </a:xfrm>
          </p:grpSpPr>
          <p:sp>
            <p:nvSpPr>
              <p:cNvPr id="19" name="Rectangle 18"/>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 name="Rectangle 19"/>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1" name="Rectangle 20"/>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2" name="Rectangle 21"/>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3" name="Rectangle 22"/>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4" name="Rectangle 23"/>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8" name="TextBox 17"/>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extLst>
      <p:ext uri="{BB962C8B-B14F-4D97-AF65-F5344CB8AC3E}">
        <p14:creationId xmlns:p14="http://schemas.microsoft.com/office/powerpoint/2010/main" val="3570651644"/>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anim calcmode="lin" valueType="num">
                                      <p:cBhvr>
                                        <p:cTn id="8" dur="500" fill="hold"/>
                                        <p:tgtEl>
                                          <p:spTgt spid="15"/>
                                        </p:tgtEl>
                                        <p:attrNameLst>
                                          <p:attrName>ppt_x</p:attrName>
                                        </p:attrNameLst>
                                      </p:cBhvr>
                                      <p:tavLst>
                                        <p:tav tm="0">
                                          <p:val>
                                            <p:strVal val="#ppt_x"/>
                                          </p:val>
                                        </p:tav>
                                        <p:tav tm="100000">
                                          <p:val>
                                            <p:strVal val="#ppt_x"/>
                                          </p:val>
                                        </p:tav>
                                      </p:tavLst>
                                    </p:anim>
                                    <p:anim calcmode="lin" valueType="num">
                                      <p:cBhvr>
                                        <p:cTn id="9" dur="5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 calcmode="lin" valueType="num">
                                      <p:cBhvr>
                                        <p:cTn id="18" dur="500" fill="hold"/>
                                        <p:tgtEl>
                                          <p:spTgt spid="32"/>
                                        </p:tgtEl>
                                        <p:attrNameLst>
                                          <p:attrName>ppt_w</p:attrName>
                                        </p:attrNameLst>
                                      </p:cBhvr>
                                      <p:tavLst>
                                        <p:tav tm="0">
                                          <p:val>
                                            <p:fltVal val="0"/>
                                          </p:val>
                                        </p:tav>
                                        <p:tav tm="100000">
                                          <p:val>
                                            <p:strVal val="#ppt_w"/>
                                          </p:val>
                                        </p:tav>
                                      </p:tavLst>
                                    </p:anim>
                                    <p:anim calcmode="lin" valueType="num">
                                      <p:cBhvr>
                                        <p:cTn id="19" dur="500" fill="hold"/>
                                        <p:tgtEl>
                                          <p:spTgt spid="32"/>
                                        </p:tgtEl>
                                        <p:attrNameLst>
                                          <p:attrName>ppt_h</p:attrName>
                                        </p:attrNameLst>
                                      </p:cBhvr>
                                      <p:tavLst>
                                        <p:tav tm="0">
                                          <p:val>
                                            <p:fltVal val="0"/>
                                          </p:val>
                                        </p:tav>
                                        <p:tav tm="100000">
                                          <p:val>
                                            <p:strVal val="#ppt_h"/>
                                          </p:val>
                                        </p:tav>
                                      </p:tavLst>
                                    </p:anim>
                                    <p:animEffect transition="in" filter="fade">
                                      <p:cBhvr>
                                        <p:cTn id="20" dur="500"/>
                                        <p:tgtEl>
                                          <p:spTgt spid="32"/>
                                        </p:tgtEl>
                                      </p:cBhvr>
                                    </p:animEffect>
                                  </p:childTnLst>
                                </p:cTn>
                              </p:par>
                            </p:childTnLst>
                          </p:cTn>
                        </p:par>
                        <p:par>
                          <p:cTn id="21" fill="hold">
                            <p:stCondLst>
                              <p:cond delay="1000"/>
                            </p:stCondLst>
                            <p:childTnLst>
                              <p:par>
                                <p:cTn id="22" presetID="22" presetClass="entr" presetSubtype="1" fill="hold" nodeType="after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wipe(up)">
                                      <p:cBhvr>
                                        <p:cTn id="24" dur="500"/>
                                        <p:tgtEl>
                                          <p:spTgt spid="38"/>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wipe(left)">
                                      <p:cBhvr>
                                        <p:cTn id="2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p:bldP spid="32"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en-US" sz="8800" b="1" dirty="0" smtClean="0">
                  <a:solidFill>
                    <a:schemeClr val="bg1"/>
                  </a:solidFill>
                  <a:latin typeface="Lato Regular"/>
                  <a:cs typeface="Lato Regular"/>
                </a:rPr>
                <a:t>CONTENT MARKET</a:t>
              </a:r>
              <a:endParaRPr lang="id-ID" sz="8800" b="1" dirty="0">
                <a:solidFill>
                  <a:schemeClr val="bg1"/>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2" name="Group 1"/>
          <p:cNvGrpSpPr/>
          <p:nvPr/>
        </p:nvGrpSpPr>
        <p:grpSpPr>
          <a:xfrm>
            <a:off x="12908409" y="4530596"/>
            <a:ext cx="10224566" cy="5076879"/>
            <a:chOff x="13331729" y="4552876"/>
            <a:chExt cx="10224566" cy="5076879"/>
          </a:xfrm>
        </p:grpSpPr>
        <p:sp>
          <p:nvSpPr>
            <p:cNvPr id="53" name="Freeform 1"/>
            <p:cNvSpPr>
              <a:spLocks noChangeArrowheads="1"/>
            </p:cNvSpPr>
            <p:nvPr/>
          </p:nvSpPr>
          <p:spPr bwMode="auto">
            <a:xfrm>
              <a:off x="18724419" y="6519274"/>
              <a:ext cx="4831876" cy="3110481"/>
            </a:xfrm>
            <a:custGeom>
              <a:avLst/>
              <a:gdLst>
                <a:gd name="T0" fmla="*/ 8377 w 8945"/>
                <a:gd name="T1" fmla="*/ 0 h 5753"/>
                <a:gd name="T2" fmla="*/ 8377 w 8945"/>
                <a:gd name="T3" fmla="*/ 0 h 5753"/>
                <a:gd name="T4" fmla="*/ 8944 w 8945"/>
                <a:gd name="T5" fmla="*/ 537 h 5753"/>
                <a:gd name="T6" fmla="*/ 8944 w 8945"/>
                <a:gd name="T7" fmla="*/ 5216 h 5753"/>
                <a:gd name="T8" fmla="*/ 8377 w 8945"/>
                <a:gd name="T9" fmla="*/ 5752 h 5753"/>
                <a:gd name="T10" fmla="*/ 565 w 8945"/>
                <a:gd name="T11" fmla="*/ 5752 h 5753"/>
                <a:gd name="T12" fmla="*/ 0 w 8945"/>
                <a:gd name="T13" fmla="*/ 5216 h 5753"/>
                <a:gd name="T14" fmla="*/ 0 w 8945"/>
                <a:gd name="T15" fmla="*/ 537 h 5753"/>
                <a:gd name="T16" fmla="*/ 565 w 8945"/>
                <a:gd name="T17" fmla="*/ 0 h 5753"/>
                <a:gd name="T18" fmla="*/ 8377 w 8945"/>
                <a:gd name="T19" fmla="*/ 0 h 5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45" h="5753">
                  <a:moveTo>
                    <a:pt x="8377" y="0"/>
                  </a:moveTo>
                  <a:lnTo>
                    <a:pt x="8377" y="0"/>
                  </a:lnTo>
                  <a:cubicBezTo>
                    <a:pt x="8706" y="0"/>
                    <a:pt x="8944" y="238"/>
                    <a:pt x="8944" y="537"/>
                  </a:cubicBezTo>
                  <a:cubicBezTo>
                    <a:pt x="8944" y="5216"/>
                    <a:pt x="8944" y="5216"/>
                    <a:pt x="8944" y="5216"/>
                  </a:cubicBezTo>
                  <a:cubicBezTo>
                    <a:pt x="8944" y="5515"/>
                    <a:pt x="8706" y="5752"/>
                    <a:pt x="8377" y="5752"/>
                  </a:cubicBezTo>
                  <a:cubicBezTo>
                    <a:pt x="565" y="5752"/>
                    <a:pt x="565" y="5752"/>
                    <a:pt x="565" y="5752"/>
                  </a:cubicBezTo>
                  <a:cubicBezTo>
                    <a:pt x="268" y="5752"/>
                    <a:pt x="0" y="5515"/>
                    <a:pt x="0" y="5216"/>
                  </a:cubicBezTo>
                  <a:cubicBezTo>
                    <a:pt x="0" y="537"/>
                    <a:pt x="0" y="537"/>
                    <a:pt x="0" y="537"/>
                  </a:cubicBezTo>
                  <a:cubicBezTo>
                    <a:pt x="0" y="238"/>
                    <a:pt x="268" y="0"/>
                    <a:pt x="565" y="0"/>
                  </a:cubicBezTo>
                  <a:cubicBezTo>
                    <a:pt x="8377" y="0"/>
                    <a:pt x="8377" y="0"/>
                    <a:pt x="8377"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5" name="Freeform 2"/>
            <p:cNvSpPr>
              <a:spLocks noChangeArrowheads="1"/>
            </p:cNvSpPr>
            <p:nvPr/>
          </p:nvSpPr>
          <p:spPr bwMode="auto">
            <a:xfrm>
              <a:off x="19127076" y="6872033"/>
              <a:ext cx="3623907" cy="2400195"/>
            </a:xfrm>
            <a:custGeom>
              <a:avLst/>
              <a:gdLst>
                <a:gd name="T0" fmla="*/ 6708 w 6709"/>
                <a:gd name="T1" fmla="*/ 0 h 4442"/>
                <a:gd name="T2" fmla="*/ 6708 w 6709"/>
                <a:gd name="T3" fmla="*/ 4441 h 4442"/>
                <a:gd name="T4" fmla="*/ 0 w 6709"/>
                <a:gd name="T5" fmla="*/ 4441 h 4442"/>
                <a:gd name="T6" fmla="*/ 0 w 6709"/>
                <a:gd name="T7" fmla="*/ 0 h 4442"/>
                <a:gd name="T8" fmla="*/ 6708 w 6709"/>
                <a:gd name="T9" fmla="*/ 0 h 4442"/>
              </a:gdLst>
              <a:ahLst/>
              <a:cxnLst>
                <a:cxn ang="0">
                  <a:pos x="T0" y="T1"/>
                </a:cxn>
                <a:cxn ang="0">
                  <a:pos x="T2" y="T3"/>
                </a:cxn>
                <a:cxn ang="0">
                  <a:pos x="T4" y="T5"/>
                </a:cxn>
                <a:cxn ang="0">
                  <a:pos x="T6" y="T7"/>
                </a:cxn>
                <a:cxn ang="0">
                  <a:pos x="T8" y="T9"/>
                </a:cxn>
              </a:cxnLst>
              <a:rect l="0" t="0" r="r" b="b"/>
              <a:pathLst>
                <a:path w="6709" h="4442">
                  <a:moveTo>
                    <a:pt x="6708" y="0"/>
                  </a:moveTo>
                  <a:lnTo>
                    <a:pt x="6708" y="4441"/>
                  </a:lnTo>
                  <a:lnTo>
                    <a:pt x="0" y="4441"/>
                  </a:lnTo>
                  <a:lnTo>
                    <a:pt x="0" y="0"/>
                  </a:lnTo>
                  <a:lnTo>
                    <a:pt x="6708" y="0"/>
                  </a:lnTo>
                </a:path>
              </a:pathLst>
            </a:custGeom>
            <a:solidFill>
              <a:srgbClr val="D3D5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6" name="Freeform 3"/>
            <p:cNvSpPr>
              <a:spLocks noChangeArrowheads="1"/>
            </p:cNvSpPr>
            <p:nvPr/>
          </p:nvSpPr>
          <p:spPr bwMode="auto">
            <a:xfrm>
              <a:off x="19127076" y="6872033"/>
              <a:ext cx="3623907" cy="2400195"/>
            </a:xfrm>
            <a:custGeom>
              <a:avLst/>
              <a:gdLst>
                <a:gd name="T0" fmla="*/ 6708 w 6709"/>
                <a:gd name="T1" fmla="*/ 0 h 4442"/>
                <a:gd name="T2" fmla="*/ 6708 w 6709"/>
                <a:gd name="T3" fmla="*/ 4441 h 4442"/>
                <a:gd name="T4" fmla="*/ 0 w 6709"/>
                <a:gd name="T5" fmla="*/ 4441 h 4442"/>
                <a:gd name="T6" fmla="*/ 0 w 6709"/>
                <a:gd name="T7" fmla="*/ 0 h 4442"/>
                <a:gd name="T8" fmla="*/ 6708 w 6709"/>
                <a:gd name="T9" fmla="*/ 0 h 4442"/>
              </a:gdLst>
              <a:ahLst/>
              <a:cxnLst>
                <a:cxn ang="0">
                  <a:pos x="T0" y="T1"/>
                </a:cxn>
                <a:cxn ang="0">
                  <a:pos x="T2" y="T3"/>
                </a:cxn>
                <a:cxn ang="0">
                  <a:pos x="T4" y="T5"/>
                </a:cxn>
                <a:cxn ang="0">
                  <a:pos x="T6" y="T7"/>
                </a:cxn>
                <a:cxn ang="0">
                  <a:pos x="T8" y="T9"/>
                </a:cxn>
              </a:cxnLst>
              <a:rect l="0" t="0" r="r" b="b"/>
              <a:pathLst>
                <a:path w="6709" h="4442">
                  <a:moveTo>
                    <a:pt x="6708" y="0"/>
                  </a:moveTo>
                  <a:lnTo>
                    <a:pt x="6708" y="4441"/>
                  </a:lnTo>
                  <a:lnTo>
                    <a:pt x="0" y="4441"/>
                  </a:lnTo>
                  <a:lnTo>
                    <a:pt x="0" y="0"/>
                  </a:lnTo>
                  <a:lnTo>
                    <a:pt x="6708" y="0"/>
                  </a:lnTo>
                </a:path>
              </a:pathLst>
            </a:custGeom>
            <a:solidFill>
              <a:srgbClr val="D3D5D8"/>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7" name="Freeform 4"/>
            <p:cNvSpPr>
              <a:spLocks noChangeArrowheads="1"/>
            </p:cNvSpPr>
            <p:nvPr/>
          </p:nvSpPr>
          <p:spPr bwMode="auto">
            <a:xfrm>
              <a:off x="19224761" y="6872033"/>
              <a:ext cx="3528605" cy="2321540"/>
            </a:xfrm>
            <a:custGeom>
              <a:avLst/>
              <a:gdLst>
                <a:gd name="T0" fmla="*/ 6530 w 6531"/>
                <a:gd name="T1" fmla="*/ 0 h 4293"/>
                <a:gd name="T2" fmla="*/ 6530 w 6531"/>
                <a:gd name="T3" fmla="*/ 4292 h 4293"/>
                <a:gd name="T4" fmla="*/ 0 w 6531"/>
                <a:gd name="T5" fmla="*/ 4292 h 4293"/>
                <a:gd name="T6" fmla="*/ 0 w 6531"/>
                <a:gd name="T7" fmla="*/ 0 h 4293"/>
                <a:gd name="T8" fmla="*/ 6530 w 6531"/>
                <a:gd name="T9" fmla="*/ 0 h 4293"/>
              </a:gdLst>
              <a:ahLst/>
              <a:cxnLst>
                <a:cxn ang="0">
                  <a:pos x="T0" y="T1"/>
                </a:cxn>
                <a:cxn ang="0">
                  <a:pos x="T2" y="T3"/>
                </a:cxn>
                <a:cxn ang="0">
                  <a:pos x="T4" y="T5"/>
                </a:cxn>
                <a:cxn ang="0">
                  <a:pos x="T6" y="T7"/>
                </a:cxn>
                <a:cxn ang="0">
                  <a:pos x="T8" y="T9"/>
                </a:cxn>
              </a:cxnLst>
              <a:rect l="0" t="0" r="r" b="b"/>
              <a:pathLst>
                <a:path w="6531" h="4293">
                  <a:moveTo>
                    <a:pt x="6530" y="0"/>
                  </a:moveTo>
                  <a:lnTo>
                    <a:pt x="6530" y="4292"/>
                  </a:lnTo>
                  <a:lnTo>
                    <a:pt x="0" y="4292"/>
                  </a:lnTo>
                  <a:lnTo>
                    <a:pt x="0" y="0"/>
                  </a:lnTo>
                  <a:lnTo>
                    <a:pt x="6530" y="0"/>
                  </a:lnTo>
                </a:path>
              </a:pathLst>
            </a:custGeom>
            <a:solidFill>
              <a:srgbClr val="F0EFE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8" name="Freeform 5"/>
            <p:cNvSpPr>
              <a:spLocks noChangeArrowheads="1"/>
            </p:cNvSpPr>
            <p:nvPr/>
          </p:nvSpPr>
          <p:spPr bwMode="auto">
            <a:xfrm>
              <a:off x="19224761" y="6872033"/>
              <a:ext cx="3528605" cy="2321540"/>
            </a:xfrm>
            <a:custGeom>
              <a:avLst/>
              <a:gdLst>
                <a:gd name="T0" fmla="*/ 6530 w 6531"/>
                <a:gd name="T1" fmla="*/ 0 h 4293"/>
                <a:gd name="T2" fmla="*/ 6530 w 6531"/>
                <a:gd name="T3" fmla="*/ 4292 h 4293"/>
                <a:gd name="T4" fmla="*/ 0 w 6531"/>
                <a:gd name="T5" fmla="*/ 4292 h 4293"/>
                <a:gd name="T6" fmla="*/ 0 w 6531"/>
                <a:gd name="T7" fmla="*/ 0 h 4293"/>
                <a:gd name="T8" fmla="*/ 6530 w 6531"/>
                <a:gd name="T9" fmla="*/ 0 h 4293"/>
              </a:gdLst>
              <a:ahLst/>
              <a:cxnLst>
                <a:cxn ang="0">
                  <a:pos x="T0" y="T1"/>
                </a:cxn>
                <a:cxn ang="0">
                  <a:pos x="T2" y="T3"/>
                </a:cxn>
                <a:cxn ang="0">
                  <a:pos x="T4" y="T5"/>
                </a:cxn>
                <a:cxn ang="0">
                  <a:pos x="T6" y="T7"/>
                </a:cxn>
                <a:cxn ang="0">
                  <a:pos x="T8" y="T9"/>
                </a:cxn>
              </a:cxnLst>
              <a:rect l="0" t="0" r="r" b="b"/>
              <a:pathLst>
                <a:path w="6531" h="4293">
                  <a:moveTo>
                    <a:pt x="6530" y="0"/>
                  </a:moveTo>
                  <a:lnTo>
                    <a:pt x="6530" y="4292"/>
                  </a:lnTo>
                  <a:lnTo>
                    <a:pt x="0" y="4292"/>
                  </a:lnTo>
                  <a:lnTo>
                    <a:pt x="0" y="0"/>
                  </a:lnTo>
                  <a:lnTo>
                    <a:pt x="6530" y="0"/>
                  </a:lnTo>
                </a:path>
              </a:pathLst>
            </a:custGeom>
            <a:solidFill>
              <a:srgbClr val="F0EFEF"/>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59" name="Freeform 6"/>
            <p:cNvSpPr>
              <a:spLocks noChangeArrowheads="1"/>
            </p:cNvSpPr>
            <p:nvPr/>
          </p:nvSpPr>
          <p:spPr bwMode="auto">
            <a:xfrm>
              <a:off x="22960649" y="7887409"/>
              <a:ext cx="355005" cy="355142"/>
            </a:xfrm>
            <a:custGeom>
              <a:avLst/>
              <a:gdLst>
                <a:gd name="T0" fmla="*/ 328 w 658"/>
                <a:gd name="T1" fmla="*/ 0 h 657"/>
                <a:gd name="T2" fmla="*/ 328 w 658"/>
                <a:gd name="T3" fmla="*/ 0 h 657"/>
                <a:gd name="T4" fmla="*/ 657 w 658"/>
                <a:gd name="T5" fmla="*/ 328 h 657"/>
                <a:gd name="T6" fmla="*/ 328 w 658"/>
                <a:gd name="T7" fmla="*/ 656 h 657"/>
                <a:gd name="T8" fmla="*/ 0 w 658"/>
                <a:gd name="T9" fmla="*/ 328 h 657"/>
                <a:gd name="T10" fmla="*/ 328 w 658"/>
                <a:gd name="T11" fmla="*/ 0 h 657"/>
              </a:gdLst>
              <a:ahLst/>
              <a:cxnLst>
                <a:cxn ang="0">
                  <a:pos x="T0" y="T1"/>
                </a:cxn>
                <a:cxn ang="0">
                  <a:pos x="T2" y="T3"/>
                </a:cxn>
                <a:cxn ang="0">
                  <a:pos x="T4" y="T5"/>
                </a:cxn>
                <a:cxn ang="0">
                  <a:pos x="T6" y="T7"/>
                </a:cxn>
                <a:cxn ang="0">
                  <a:pos x="T8" y="T9"/>
                </a:cxn>
                <a:cxn ang="0">
                  <a:pos x="T10" y="T11"/>
                </a:cxn>
              </a:cxnLst>
              <a:rect l="0" t="0" r="r" b="b"/>
              <a:pathLst>
                <a:path w="658" h="657">
                  <a:moveTo>
                    <a:pt x="328" y="0"/>
                  </a:moveTo>
                  <a:lnTo>
                    <a:pt x="328" y="0"/>
                  </a:lnTo>
                  <a:cubicBezTo>
                    <a:pt x="508" y="0"/>
                    <a:pt x="657" y="149"/>
                    <a:pt x="657" y="328"/>
                  </a:cubicBezTo>
                  <a:cubicBezTo>
                    <a:pt x="657" y="507"/>
                    <a:pt x="508" y="656"/>
                    <a:pt x="328" y="656"/>
                  </a:cubicBezTo>
                  <a:cubicBezTo>
                    <a:pt x="150" y="656"/>
                    <a:pt x="0" y="507"/>
                    <a:pt x="0" y="328"/>
                  </a:cubicBezTo>
                  <a:cubicBezTo>
                    <a:pt x="0" y="149"/>
                    <a:pt x="150" y="0"/>
                    <a:pt x="328" y="0"/>
                  </a:cubicBezTo>
                </a:path>
              </a:pathLst>
            </a:custGeom>
            <a:solidFill>
              <a:srgbClr val="29334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0" name="Freeform 7"/>
            <p:cNvSpPr>
              <a:spLocks noChangeArrowheads="1"/>
            </p:cNvSpPr>
            <p:nvPr/>
          </p:nvSpPr>
          <p:spPr bwMode="auto">
            <a:xfrm>
              <a:off x="19322448" y="7048413"/>
              <a:ext cx="724305" cy="2014066"/>
            </a:xfrm>
            <a:custGeom>
              <a:avLst/>
              <a:gdLst>
                <a:gd name="T0" fmla="*/ 1341 w 1342"/>
                <a:gd name="T1" fmla="*/ 0 h 3727"/>
                <a:gd name="T2" fmla="*/ 1341 w 1342"/>
                <a:gd name="T3" fmla="*/ 3726 h 3727"/>
                <a:gd name="T4" fmla="*/ 0 w 1342"/>
                <a:gd name="T5" fmla="*/ 3726 h 3727"/>
                <a:gd name="T6" fmla="*/ 0 w 1342"/>
                <a:gd name="T7" fmla="*/ 0 h 3727"/>
                <a:gd name="T8" fmla="*/ 1341 w 1342"/>
                <a:gd name="T9" fmla="*/ 0 h 3727"/>
              </a:gdLst>
              <a:ahLst/>
              <a:cxnLst>
                <a:cxn ang="0">
                  <a:pos x="T0" y="T1"/>
                </a:cxn>
                <a:cxn ang="0">
                  <a:pos x="T2" y="T3"/>
                </a:cxn>
                <a:cxn ang="0">
                  <a:pos x="T4" y="T5"/>
                </a:cxn>
                <a:cxn ang="0">
                  <a:pos x="T6" y="T7"/>
                </a:cxn>
                <a:cxn ang="0">
                  <a:pos x="T8" y="T9"/>
                </a:cxn>
              </a:cxnLst>
              <a:rect l="0" t="0" r="r" b="b"/>
              <a:pathLst>
                <a:path w="1342" h="3727">
                  <a:moveTo>
                    <a:pt x="1341" y="0"/>
                  </a:moveTo>
                  <a:lnTo>
                    <a:pt x="1341" y="3726"/>
                  </a:lnTo>
                  <a:lnTo>
                    <a:pt x="0" y="3726"/>
                  </a:lnTo>
                  <a:lnTo>
                    <a:pt x="0" y="0"/>
                  </a:lnTo>
                  <a:lnTo>
                    <a:pt x="1341" y="0"/>
                  </a:lnTo>
                </a:path>
              </a:pathLst>
            </a:custGeom>
            <a:solidFill>
              <a:srgbClr val="DBDCE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1" name="Freeform 8"/>
            <p:cNvSpPr>
              <a:spLocks noChangeArrowheads="1"/>
            </p:cNvSpPr>
            <p:nvPr/>
          </p:nvSpPr>
          <p:spPr bwMode="auto">
            <a:xfrm>
              <a:off x="22365004" y="7048413"/>
              <a:ext cx="307354" cy="1999765"/>
            </a:xfrm>
            <a:custGeom>
              <a:avLst/>
              <a:gdLst>
                <a:gd name="T0" fmla="*/ 567 w 568"/>
                <a:gd name="T1" fmla="*/ 0 h 3698"/>
                <a:gd name="T2" fmla="*/ 567 w 568"/>
                <a:gd name="T3" fmla="*/ 3697 h 3698"/>
                <a:gd name="T4" fmla="*/ 0 w 568"/>
                <a:gd name="T5" fmla="*/ 3697 h 3698"/>
                <a:gd name="T6" fmla="*/ 0 w 568"/>
                <a:gd name="T7" fmla="*/ 0 h 3698"/>
                <a:gd name="T8" fmla="*/ 567 w 568"/>
                <a:gd name="T9" fmla="*/ 0 h 3698"/>
              </a:gdLst>
              <a:ahLst/>
              <a:cxnLst>
                <a:cxn ang="0">
                  <a:pos x="T0" y="T1"/>
                </a:cxn>
                <a:cxn ang="0">
                  <a:pos x="T2" y="T3"/>
                </a:cxn>
                <a:cxn ang="0">
                  <a:pos x="T4" y="T5"/>
                </a:cxn>
                <a:cxn ang="0">
                  <a:pos x="T6" y="T7"/>
                </a:cxn>
                <a:cxn ang="0">
                  <a:pos x="T8" y="T9"/>
                </a:cxn>
              </a:cxnLst>
              <a:rect l="0" t="0" r="r" b="b"/>
              <a:pathLst>
                <a:path w="568" h="3698">
                  <a:moveTo>
                    <a:pt x="567" y="0"/>
                  </a:moveTo>
                  <a:lnTo>
                    <a:pt x="567" y="3697"/>
                  </a:lnTo>
                  <a:lnTo>
                    <a:pt x="0" y="3697"/>
                  </a:lnTo>
                  <a:lnTo>
                    <a:pt x="0" y="0"/>
                  </a:lnTo>
                  <a:lnTo>
                    <a:pt x="567" y="0"/>
                  </a:lnTo>
                </a:path>
              </a:pathLst>
            </a:custGeom>
            <a:solidFill>
              <a:srgbClr val="DBDCE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2" name="Freeform 9"/>
            <p:cNvSpPr>
              <a:spLocks noChangeArrowheads="1"/>
            </p:cNvSpPr>
            <p:nvPr/>
          </p:nvSpPr>
          <p:spPr bwMode="auto">
            <a:xfrm>
              <a:off x="20158733" y="7048413"/>
              <a:ext cx="2077612" cy="1999765"/>
            </a:xfrm>
            <a:custGeom>
              <a:avLst/>
              <a:gdLst>
                <a:gd name="T0" fmla="*/ 3846 w 3847"/>
                <a:gd name="T1" fmla="*/ 0 h 3698"/>
                <a:gd name="T2" fmla="*/ 3846 w 3847"/>
                <a:gd name="T3" fmla="*/ 3697 h 3698"/>
                <a:gd name="T4" fmla="*/ 0 w 3847"/>
                <a:gd name="T5" fmla="*/ 3697 h 3698"/>
                <a:gd name="T6" fmla="*/ 0 w 3847"/>
                <a:gd name="T7" fmla="*/ 0 h 3698"/>
                <a:gd name="T8" fmla="*/ 3846 w 3847"/>
                <a:gd name="T9" fmla="*/ 0 h 3698"/>
              </a:gdLst>
              <a:ahLst/>
              <a:cxnLst>
                <a:cxn ang="0">
                  <a:pos x="T0" y="T1"/>
                </a:cxn>
                <a:cxn ang="0">
                  <a:pos x="T2" y="T3"/>
                </a:cxn>
                <a:cxn ang="0">
                  <a:pos x="T4" y="T5"/>
                </a:cxn>
                <a:cxn ang="0">
                  <a:pos x="T6" y="T7"/>
                </a:cxn>
                <a:cxn ang="0">
                  <a:pos x="T8" y="T9"/>
                </a:cxn>
              </a:cxnLst>
              <a:rect l="0" t="0" r="r" b="b"/>
              <a:pathLst>
                <a:path w="3847" h="3698">
                  <a:moveTo>
                    <a:pt x="3846" y="0"/>
                  </a:moveTo>
                  <a:lnTo>
                    <a:pt x="3846" y="3697"/>
                  </a:lnTo>
                  <a:lnTo>
                    <a:pt x="0" y="3697"/>
                  </a:lnTo>
                  <a:lnTo>
                    <a:pt x="0" y="0"/>
                  </a:lnTo>
                  <a:lnTo>
                    <a:pt x="3846" y="0"/>
                  </a:lnTo>
                </a:path>
              </a:pathLst>
            </a:custGeom>
            <a:solidFill>
              <a:srgbClr val="DBDCE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3" name="Freeform 10"/>
            <p:cNvSpPr>
              <a:spLocks noChangeArrowheads="1"/>
            </p:cNvSpPr>
            <p:nvPr/>
          </p:nvSpPr>
          <p:spPr bwMode="auto">
            <a:xfrm>
              <a:off x="20158733" y="7048413"/>
              <a:ext cx="2077612" cy="1999765"/>
            </a:xfrm>
            <a:custGeom>
              <a:avLst/>
              <a:gdLst>
                <a:gd name="T0" fmla="*/ 3846 w 3847"/>
                <a:gd name="T1" fmla="*/ 0 h 3698"/>
                <a:gd name="T2" fmla="*/ 3846 w 3847"/>
                <a:gd name="T3" fmla="*/ 3697 h 3698"/>
                <a:gd name="T4" fmla="*/ 0 w 3847"/>
                <a:gd name="T5" fmla="*/ 3697 h 3698"/>
                <a:gd name="T6" fmla="*/ 0 w 3847"/>
                <a:gd name="T7" fmla="*/ 0 h 3698"/>
                <a:gd name="T8" fmla="*/ 3846 w 3847"/>
                <a:gd name="T9" fmla="*/ 0 h 3698"/>
              </a:gdLst>
              <a:ahLst/>
              <a:cxnLst>
                <a:cxn ang="0">
                  <a:pos x="T0" y="T1"/>
                </a:cxn>
                <a:cxn ang="0">
                  <a:pos x="T2" y="T3"/>
                </a:cxn>
                <a:cxn ang="0">
                  <a:pos x="T4" y="T5"/>
                </a:cxn>
                <a:cxn ang="0">
                  <a:pos x="T6" y="T7"/>
                </a:cxn>
                <a:cxn ang="0">
                  <a:pos x="T8" y="T9"/>
                </a:cxn>
              </a:cxnLst>
              <a:rect l="0" t="0" r="r" b="b"/>
              <a:pathLst>
                <a:path w="3847" h="3698">
                  <a:moveTo>
                    <a:pt x="3846" y="0"/>
                  </a:moveTo>
                  <a:lnTo>
                    <a:pt x="3846" y="3697"/>
                  </a:lnTo>
                  <a:lnTo>
                    <a:pt x="0" y="3697"/>
                  </a:lnTo>
                  <a:lnTo>
                    <a:pt x="0" y="0"/>
                  </a:lnTo>
                  <a:lnTo>
                    <a:pt x="3846" y="0"/>
                  </a:lnTo>
                </a:path>
              </a:pathLst>
            </a:custGeom>
            <a:solidFill>
              <a:srgbClr val="DBDCE0"/>
            </a:solid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4" name="Freeform 11"/>
            <p:cNvSpPr>
              <a:spLocks noChangeArrowheads="1"/>
            </p:cNvSpPr>
            <p:nvPr/>
          </p:nvSpPr>
          <p:spPr bwMode="auto">
            <a:xfrm>
              <a:off x="19127076" y="6357195"/>
              <a:ext cx="3623907" cy="2433564"/>
            </a:xfrm>
            <a:custGeom>
              <a:avLst/>
              <a:gdLst>
                <a:gd name="T0" fmla="*/ 3369 w 6709"/>
                <a:gd name="T1" fmla="*/ 2742 h 4502"/>
                <a:gd name="T2" fmla="*/ 3369 w 6709"/>
                <a:gd name="T3" fmla="*/ 2742 h 4502"/>
                <a:gd name="T4" fmla="*/ 3369 w 6709"/>
                <a:gd name="T5" fmla="*/ 2861 h 4502"/>
                <a:gd name="T6" fmla="*/ 3220 w 6709"/>
                <a:gd name="T7" fmla="*/ 2861 h 4502"/>
                <a:gd name="T8" fmla="*/ 3220 w 6709"/>
                <a:gd name="T9" fmla="*/ 2890 h 4502"/>
                <a:gd name="T10" fmla="*/ 3190 w 6709"/>
                <a:gd name="T11" fmla="*/ 2890 h 4502"/>
                <a:gd name="T12" fmla="*/ 2862 w 6709"/>
                <a:gd name="T13" fmla="*/ 2413 h 4502"/>
                <a:gd name="T14" fmla="*/ 2862 w 6709"/>
                <a:gd name="T15" fmla="*/ 2413 h 4502"/>
                <a:gd name="T16" fmla="*/ 2683 w 6709"/>
                <a:gd name="T17" fmla="*/ 2026 h 4502"/>
                <a:gd name="T18" fmla="*/ 2892 w 6709"/>
                <a:gd name="T19" fmla="*/ 1788 h 4502"/>
                <a:gd name="T20" fmla="*/ 2892 w 6709"/>
                <a:gd name="T21" fmla="*/ 1788 h 4502"/>
                <a:gd name="T22" fmla="*/ 2981 w 6709"/>
                <a:gd name="T23" fmla="*/ 507 h 4502"/>
                <a:gd name="T24" fmla="*/ 2892 w 6709"/>
                <a:gd name="T25" fmla="*/ 387 h 4502"/>
                <a:gd name="T26" fmla="*/ 2862 w 6709"/>
                <a:gd name="T27" fmla="*/ 358 h 4502"/>
                <a:gd name="T28" fmla="*/ 2862 w 6709"/>
                <a:gd name="T29" fmla="*/ 358 h 4502"/>
                <a:gd name="T30" fmla="*/ 2862 w 6709"/>
                <a:gd name="T31" fmla="*/ 328 h 4502"/>
                <a:gd name="T32" fmla="*/ 2862 w 6709"/>
                <a:gd name="T33" fmla="*/ 328 h 4502"/>
                <a:gd name="T34" fmla="*/ 2832 w 6709"/>
                <a:gd name="T35" fmla="*/ 298 h 4502"/>
                <a:gd name="T36" fmla="*/ 2832 w 6709"/>
                <a:gd name="T37" fmla="*/ 298 h 4502"/>
                <a:gd name="T38" fmla="*/ 2534 w 6709"/>
                <a:gd name="T39" fmla="*/ 238 h 4502"/>
                <a:gd name="T40" fmla="*/ 1222 w 6709"/>
                <a:gd name="T41" fmla="*/ 30 h 4502"/>
                <a:gd name="T42" fmla="*/ 805 w 6709"/>
                <a:gd name="T43" fmla="*/ 178 h 4502"/>
                <a:gd name="T44" fmla="*/ 0 w 6709"/>
                <a:gd name="T45" fmla="*/ 149 h 4502"/>
                <a:gd name="T46" fmla="*/ 0 w 6709"/>
                <a:gd name="T47" fmla="*/ 1966 h 4502"/>
                <a:gd name="T48" fmla="*/ 29 w 6709"/>
                <a:gd name="T49" fmla="*/ 1966 h 4502"/>
                <a:gd name="T50" fmla="*/ 477 w 6709"/>
                <a:gd name="T51" fmla="*/ 1877 h 4502"/>
                <a:gd name="T52" fmla="*/ 566 w 6709"/>
                <a:gd name="T53" fmla="*/ 1877 h 4502"/>
                <a:gd name="T54" fmla="*/ 1103 w 6709"/>
                <a:gd name="T55" fmla="*/ 2116 h 4502"/>
                <a:gd name="T56" fmla="*/ 1103 w 6709"/>
                <a:gd name="T57" fmla="*/ 2562 h 4502"/>
                <a:gd name="T58" fmla="*/ 1013 w 6709"/>
                <a:gd name="T59" fmla="*/ 3010 h 4502"/>
                <a:gd name="T60" fmla="*/ 1073 w 6709"/>
                <a:gd name="T61" fmla="*/ 3487 h 4502"/>
                <a:gd name="T62" fmla="*/ 1043 w 6709"/>
                <a:gd name="T63" fmla="*/ 3934 h 4502"/>
                <a:gd name="T64" fmla="*/ 1103 w 6709"/>
                <a:gd name="T65" fmla="*/ 3964 h 4502"/>
                <a:gd name="T66" fmla="*/ 1103 w 6709"/>
                <a:gd name="T67" fmla="*/ 4053 h 4502"/>
                <a:gd name="T68" fmla="*/ 1490 w 6709"/>
                <a:gd name="T69" fmla="*/ 4501 h 4502"/>
                <a:gd name="T70" fmla="*/ 2146 w 6709"/>
                <a:gd name="T71" fmla="*/ 4441 h 4502"/>
                <a:gd name="T72" fmla="*/ 2295 w 6709"/>
                <a:gd name="T73" fmla="*/ 4382 h 4502"/>
                <a:gd name="T74" fmla="*/ 3100 w 6709"/>
                <a:gd name="T75" fmla="*/ 4083 h 4502"/>
                <a:gd name="T76" fmla="*/ 3100 w 6709"/>
                <a:gd name="T77" fmla="*/ 4024 h 4502"/>
                <a:gd name="T78" fmla="*/ 3220 w 6709"/>
                <a:gd name="T79" fmla="*/ 4024 h 4502"/>
                <a:gd name="T80" fmla="*/ 3220 w 6709"/>
                <a:gd name="T81" fmla="*/ 4053 h 4502"/>
                <a:gd name="T82" fmla="*/ 3339 w 6709"/>
                <a:gd name="T83" fmla="*/ 4053 h 4502"/>
                <a:gd name="T84" fmla="*/ 3339 w 6709"/>
                <a:gd name="T85" fmla="*/ 4232 h 4502"/>
                <a:gd name="T86" fmla="*/ 6708 w 6709"/>
                <a:gd name="T87" fmla="*/ 4232 h 4502"/>
                <a:gd name="T88" fmla="*/ 6708 w 6709"/>
                <a:gd name="T89" fmla="*/ 2771 h 4502"/>
                <a:gd name="T90" fmla="*/ 3369 w 6709"/>
                <a:gd name="T91" fmla="*/ 2742 h 4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709" h="4502">
                  <a:moveTo>
                    <a:pt x="3369" y="2742"/>
                  </a:moveTo>
                  <a:lnTo>
                    <a:pt x="3369" y="2742"/>
                  </a:lnTo>
                  <a:cubicBezTo>
                    <a:pt x="3369" y="2861"/>
                    <a:pt x="3369" y="2861"/>
                    <a:pt x="3369" y="2861"/>
                  </a:cubicBezTo>
                  <a:cubicBezTo>
                    <a:pt x="3220" y="2861"/>
                    <a:pt x="3220" y="2861"/>
                    <a:pt x="3220" y="2861"/>
                  </a:cubicBezTo>
                  <a:cubicBezTo>
                    <a:pt x="3220" y="2890"/>
                    <a:pt x="3220" y="2890"/>
                    <a:pt x="3220" y="2890"/>
                  </a:cubicBezTo>
                  <a:cubicBezTo>
                    <a:pt x="3190" y="2890"/>
                    <a:pt x="3190" y="2890"/>
                    <a:pt x="3190" y="2890"/>
                  </a:cubicBezTo>
                  <a:cubicBezTo>
                    <a:pt x="3130" y="2682"/>
                    <a:pt x="3011" y="2533"/>
                    <a:pt x="2862" y="2413"/>
                  </a:cubicBezTo>
                  <a:lnTo>
                    <a:pt x="2862" y="2413"/>
                  </a:lnTo>
                  <a:cubicBezTo>
                    <a:pt x="2862" y="2413"/>
                    <a:pt x="2772" y="2205"/>
                    <a:pt x="2683" y="2026"/>
                  </a:cubicBezTo>
                  <a:cubicBezTo>
                    <a:pt x="2802" y="1907"/>
                    <a:pt x="2892" y="1788"/>
                    <a:pt x="2892" y="1788"/>
                  </a:cubicBezTo>
                  <a:lnTo>
                    <a:pt x="2892" y="1788"/>
                  </a:lnTo>
                  <a:cubicBezTo>
                    <a:pt x="3309" y="1252"/>
                    <a:pt x="3160" y="775"/>
                    <a:pt x="2981" y="507"/>
                  </a:cubicBezTo>
                  <a:cubicBezTo>
                    <a:pt x="2981" y="477"/>
                    <a:pt x="2921" y="417"/>
                    <a:pt x="2892" y="387"/>
                  </a:cubicBezTo>
                  <a:cubicBezTo>
                    <a:pt x="2892" y="358"/>
                    <a:pt x="2892" y="358"/>
                    <a:pt x="2862" y="358"/>
                  </a:cubicBezTo>
                  <a:lnTo>
                    <a:pt x="2862" y="358"/>
                  </a:lnTo>
                  <a:cubicBezTo>
                    <a:pt x="2862" y="328"/>
                    <a:pt x="2862" y="328"/>
                    <a:pt x="2862" y="328"/>
                  </a:cubicBezTo>
                  <a:lnTo>
                    <a:pt x="2862" y="328"/>
                  </a:lnTo>
                  <a:cubicBezTo>
                    <a:pt x="2832" y="298"/>
                    <a:pt x="2832" y="298"/>
                    <a:pt x="2832" y="298"/>
                  </a:cubicBezTo>
                  <a:lnTo>
                    <a:pt x="2832" y="298"/>
                  </a:lnTo>
                  <a:cubicBezTo>
                    <a:pt x="2713" y="209"/>
                    <a:pt x="2534" y="238"/>
                    <a:pt x="2534" y="238"/>
                  </a:cubicBezTo>
                  <a:cubicBezTo>
                    <a:pt x="1222" y="30"/>
                    <a:pt x="1222" y="30"/>
                    <a:pt x="1222" y="30"/>
                  </a:cubicBezTo>
                  <a:cubicBezTo>
                    <a:pt x="1043" y="0"/>
                    <a:pt x="894" y="90"/>
                    <a:pt x="805" y="178"/>
                  </a:cubicBezTo>
                  <a:cubicBezTo>
                    <a:pt x="715" y="238"/>
                    <a:pt x="477" y="268"/>
                    <a:pt x="0" y="149"/>
                  </a:cubicBezTo>
                  <a:cubicBezTo>
                    <a:pt x="0" y="1966"/>
                    <a:pt x="0" y="1966"/>
                    <a:pt x="0" y="1966"/>
                  </a:cubicBezTo>
                  <a:cubicBezTo>
                    <a:pt x="29" y="1966"/>
                    <a:pt x="29" y="1966"/>
                    <a:pt x="29" y="1966"/>
                  </a:cubicBezTo>
                  <a:cubicBezTo>
                    <a:pt x="238" y="1907"/>
                    <a:pt x="387" y="1907"/>
                    <a:pt x="477" y="1877"/>
                  </a:cubicBezTo>
                  <a:cubicBezTo>
                    <a:pt x="506" y="1877"/>
                    <a:pt x="536" y="1877"/>
                    <a:pt x="566" y="1877"/>
                  </a:cubicBezTo>
                  <a:cubicBezTo>
                    <a:pt x="1103" y="2116"/>
                    <a:pt x="1103" y="2116"/>
                    <a:pt x="1103" y="2116"/>
                  </a:cubicBezTo>
                  <a:cubicBezTo>
                    <a:pt x="1043" y="2175"/>
                    <a:pt x="894" y="2413"/>
                    <a:pt x="1103" y="2562"/>
                  </a:cubicBezTo>
                  <a:cubicBezTo>
                    <a:pt x="1103" y="2562"/>
                    <a:pt x="805" y="2771"/>
                    <a:pt x="1013" y="3010"/>
                  </a:cubicBezTo>
                  <a:cubicBezTo>
                    <a:pt x="1013" y="3010"/>
                    <a:pt x="745" y="3308"/>
                    <a:pt x="1073" y="3487"/>
                  </a:cubicBezTo>
                  <a:cubicBezTo>
                    <a:pt x="1073" y="3487"/>
                    <a:pt x="805" y="3785"/>
                    <a:pt x="1043" y="3934"/>
                  </a:cubicBezTo>
                  <a:cubicBezTo>
                    <a:pt x="1103" y="3964"/>
                    <a:pt x="1103" y="3964"/>
                    <a:pt x="1103" y="3964"/>
                  </a:cubicBezTo>
                  <a:cubicBezTo>
                    <a:pt x="1103" y="4053"/>
                    <a:pt x="1103" y="4053"/>
                    <a:pt x="1103" y="4053"/>
                  </a:cubicBezTo>
                  <a:cubicBezTo>
                    <a:pt x="1073" y="4501"/>
                    <a:pt x="1490" y="4501"/>
                    <a:pt x="1490" y="4501"/>
                  </a:cubicBezTo>
                  <a:cubicBezTo>
                    <a:pt x="2146" y="4441"/>
                    <a:pt x="2146" y="4441"/>
                    <a:pt x="2146" y="4441"/>
                  </a:cubicBezTo>
                  <a:cubicBezTo>
                    <a:pt x="2206" y="4411"/>
                    <a:pt x="2266" y="4411"/>
                    <a:pt x="2295" y="4382"/>
                  </a:cubicBezTo>
                  <a:cubicBezTo>
                    <a:pt x="2921" y="4411"/>
                    <a:pt x="3100" y="4083"/>
                    <a:pt x="3100" y="4083"/>
                  </a:cubicBezTo>
                  <a:cubicBezTo>
                    <a:pt x="3100" y="4053"/>
                    <a:pt x="3100" y="4024"/>
                    <a:pt x="3100" y="4024"/>
                  </a:cubicBezTo>
                  <a:cubicBezTo>
                    <a:pt x="3220" y="4024"/>
                    <a:pt x="3220" y="4024"/>
                    <a:pt x="3220" y="4024"/>
                  </a:cubicBezTo>
                  <a:cubicBezTo>
                    <a:pt x="3220" y="4053"/>
                    <a:pt x="3220" y="4053"/>
                    <a:pt x="3220" y="4053"/>
                  </a:cubicBezTo>
                  <a:cubicBezTo>
                    <a:pt x="3339" y="4053"/>
                    <a:pt x="3339" y="4053"/>
                    <a:pt x="3339" y="4053"/>
                  </a:cubicBezTo>
                  <a:cubicBezTo>
                    <a:pt x="3339" y="4232"/>
                    <a:pt x="3339" y="4232"/>
                    <a:pt x="3339" y="4232"/>
                  </a:cubicBezTo>
                  <a:cubicBezTo>
                    <a:pt x="6708" y="4232"/>
                    <a:pt x="6708" y="4232"/>
                    <a:pt x="6708" y="4232"/>
                  </a:cubicBezTo>
                  <a:cubicBezTo>
                    <a:pt x="6708" y="2771"/>
                    <a:pt x="6708" y="2771"/>
                    <a:pt x="6708" y="2771"/>
                  </a:cubicBezTo>
                  <a:cubicBezTo>
                    <a:pt x="3369" y="2742"/>
                    <a:pt x="3369" y="2742"/>
                    <a:pt x="3369" y="2742"/>
                  </a:cubicBezTo>
                </a:path>
              </a:pathLst>
            </a:custGeom>
            <a:solidFill>
              <a:srgbClr val="D0D0D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5" name="Freeform 12"/>
            <p:cNvSpPr>
              <a:spLocks noChangeArrowheads="1"/>
            </p:cNvSpPr>
            <p:nvPr/>
          </p:nvSpPr>
          <p:spPr bwMode="auto">
            <a:xfrm>
              <a:off x="17228157" y="5389489"/>
              <a:ext cx="1498645" cy="3029442"/>
            </a:xfrm>
            <a:custGeom>
              <a:avLst/>
              <a:gdLst>
                <a:gd name="T0" fmla="*/ 2773 w 2774"/>
                <a:gd name="T1" fmla="*/ 1670 h 5605"/>
                <a:gd name="T2" fmla="*/ 2773 w 2774"/>
                <a:gd name="T3" fmla="*/ 1670 h 5605"/>
                <a:gd name="T4" fmla="*/ 2504 w 2774"/>
                <a:gd name="T5" fmla="*/ 1580 h 5605"/>
                <a:gd name="T6" fmla="*/ 477 w 2774"/>
                <a:gd name="T7" fmla="*/ 119 h 5605"/>
                <a:gd name="T8" fmla="*/ 299 w 2774"/>
                <a:gd name="T9" fmla="*/ 59 h 5605"/>
                <a:gd name="T10" fmla="*/ 299 w 2774"/>
                <a:gd name="T11" fmla="*/ 59 h 5605"/>
                <a:gd name="T12" fmla="*/ 269 w 2774"/>
                <a:gd name="T13" fmla="*/ 59 h 5605"/>
                <a:gd name="T14" fmla="*/ 0 w 2774"/>
                <a:gd name="T15" fmla="*/ 239 h 5605"/>
                <a:gd name="T16" fmla="*/ 90 w 2774"/>
                <a:gd name="T17" fmla="*/ 5276 h 5605"/>
                <a:gd name="T18" fmla="*/ 299 w 2774"/>
                <a:gd name="T19" fmla="*/ 5544 h 5605"/>
                <a:gd name="T20" fmla="*/ 537 w 2774"/>
                <a:gd name="T21" fmla="*/ 5454 h 5605"/>
                <a:gd name="T22" fmla="*/ 1402 w 2774"/>
                <a:gd name="T23" fmla="*/ 4918 h 5605"/>
                <a:gd name="T24" fmla="*/ 1670 w 2774"/>
                <a:gd name="T25" fmla="*/ 4740 h 5605"/>
                <a:gd name="T26" fmla="*/ 2773 w 2774"/>
                <a:gd name="T27" fmla="*/ 4202 h 5605"/>
                <a:gd name="T28" fmla="*/ 2773 w 2774"/>
                <a:gd name="T29" fmla="*/ 1670 h 5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74" h="5605">
                  <a:moveTo>
                    <a:pt x="2773" y="1670"/>
                  </a:moveTo>
                  <a:lnTo>
                    <a:pt x="2773" y="1670"/>
                  </a:lnTo>
                  <a:cubicBezTo>
                    <a:pt x="2683" y="1640"/>
                    <a:pt x="2593" y="1610"/>
                    <a:pt x="2504" y="1580"/>
                  </a:cubicBezTo>
                  <a:cubicBezTo>
                    <a:pt x="2504" y="1580"/>
                    <a:pt x="1342" y="954"/>
                    <a:pt x="477" y="119"/>
                  </a:cubicBezTo>
                  <a:cubicBezTo>
                    <a:pt x="299" y="59"/>
                    <a:pt x="299" y="59"/>
                    <a:pt x="299" y="59"/>
                  </a:cubicBezTo>
                  <a:lnTo>
                    <a:pt x="299" y="59"/>
                  </a:lnTo>
                  <a:cubicBezTo>
                    <a:pt x="269" y="59"/>
                    <a:pt x="269" y="59"/>
                    <a:pt x="269" y="59"/>
                  </a:cubicBezTo>
                  <a:cubicBezTo>
                    <a:pt x="209" y="30"/>
                    <a:pt x="0" y="0"/>
                    <a:pt x="0" y="239"/>
                  </a:cubicBezTo>
                  <a:cubicBezTo>
                    <a:pt x="90" y="5276"/>
                    <a:pt x="90" y="5276"/>
                    <a:pt x="90" y="5276"/>
                  </a:cubicBezTo>
                  <a:cubicBezTo>
                    <a:pt x="90" y="5276"/>
                    <a:pt x="90" y="5604"/>
                    <a:pt x="299" y="5544"/>
                  </a:cubicBezTo>
                  <a:cubicBezTo>
                    <a:pt x="537" y="5454"/>
                    <a:pt x="537" y="5454"/>
                    <a:pt x="537" y="5454"/>
                  </a:cubicBezTo>
                  <a:cubicBezTo>
                    <a:pt x="1402" y="4918"/>
                    <a:pt x="1402" y="4918"/>
                    <a:pt x="1402" y="4918"/>
                  </a:cubicBezTo>
                  <a:cubicBezTo>
                    <a:pt x="1491" y="4859"/>
                    <a:pt x="1581" y="4799"/>
                    <a:pt x="1670" y="4740"/>
                  </a:cubicBezTo>
                  <a:cubicBezTo>
                    <a:pt x="2027" y="4560"/>
                    <a:pt x="2384" y="4351"/>
                    <a:pt x="2773" y="4202"/>
                  </a:cubicBezTo>
                  <a:lnTo>
                    <a:pt x="2773" y="1670"/>
                  </a:lnTo>
                </a:path>
              </a:pathLst>
            </a:custGeom>
            <a:solidFill>
              <a:srgbClr val="26A5A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6" name="Freeform 13"/>
            <p:cNvSpPr>
              <a:spLocks noChangeArrowheads="1"/>
            </p:cNvSpPr>
            <p:nvPr/>
          </p:nvSpPr>
          <p:spPr bwMode="auto">
            <a:xfrm>
              <a:off x="20673371" y="7806370"/>
              <a:ext cx="1336629" cy="612562"/>
            </a:xfrm>
            <a:custGeom>
              <a:avLst/>
              <a:gdLst>
                <a:gd name="T0" fmla="*/ 2475 w 2476"/>
                <a:gd name="T1" fmla="*/ 1133 h 1134"/>
                <a:gd name="T2" fmla="*/ 0 w 2476"/>
                <a:gd name="T3" fmla="*/ 1133 h 1134"/>
                <a:gd name="T4" fmla="*/ 0 w 2476"/>
                <a:gd name="T5" fmla="*/ 0 h 1134"/>
                <a:gd name="T6" fmla="*/ 2475 w 2476"/>
                <a:gd name="T7" fmla="*/ 30 h 1134"/>
                <a:gd name="T8" fmla="*/ 2475 w 2476"/>
                <a:gd name="T9" fmla="*/ 1133 h 1134"/>
              </a:gdLst>
              <a:ahLst/>
              <a:cxnLst>
                <a:cxn ang="0">
                  <a:pos x="T0" y="T1"/>
                </a:cxn>
                <a:cxn ang="0">
                  <a:pos x="T2" y="T3"/>
                </a:cxn>
                <a:cxn ang="0">
                  <a:pos x="T4" y="T5"/>
                </a:cxn>
                <a:cxn ang="0">
                  <a:pos x="T6" y="T7"/>
                </a:cxn>
                <a:cxn ang="0">
                  <a:pos x="T8" y="T9"/>
                </a:cxn>
              </a:cxnLst>
              <a:rect l="0" t="0" r="r" b="b"/>
              <a:pathLst>
                <a:path w="2476" h="1134">
                  <a:moveTo>
                    <a:pt x="2475" y="1133"/>
                  </a:moveTo>
                  <a:lnTo>
                    <a:pt x="0" y="1133"/>
                  </a:lnTo>
                  <a:lnTo>
                    <a:pt x="0" y="0"/>
                  </a:lnTo>
                  <a:lnTo>
                    <a:pt x="2475" y="30"/>
                  </a:lnTo>
                  <a:lnTo>
                    <a:pt x="2475" y="1133"/>
                  </a:lnTo>
                </a:path>
              </a:pathLst>
            </a:custGeom>
            <a:solidFill>
              <a:srgbClr val="FED6B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7" name="Freeform 14"/>
            <p:cNvSpPr>
              <a:spLocks noChangeArrowheads="1"/>
            </p:cNvSpPr>
            <p:nvPr/>
          </p:nvSpPr>
          <p:spPr bwMode="auto">
            <a:xfrm>
              <a:off x="20239741" y="6872033"/>
              <a:ext cx="483665" cy="805627"/>
            </a:xfrm>
            <a:custGeom>
              <a:avLst/>
              <a:gdLst>
                <a:gd name="T0" fmla="*/ 357 w 896"/>
                <a:gd name="T1" fmla="*/ 209 h 1490"/>
                <a:gd name="T2" fmla="*/ 357 w 896"/>
                <a:gd name="T3" fmla="*/ 209 h 1490"/>
                <a:gd name="T4" fmla="*/ 268 w 896"/>
                <a:gd name="T5" fmla="*/ 893 h 1490"/>
                <a:gd name="T6" fmla="*/ 506 w 896"/>
                <a:gd name="T7" fmla="*/ 1489 h 1490"/>
                <a:gd name="T8" fmla="*/ 895 w 896"/>
                <a:gd name="T9" fmla="*/ 1251 h 1490"/>
                <a:gd name="T10" fmla="*/ 566 w 896"/>
                <a:gd name="T11" fmla="*/ 566 h 1490"/>
                <a:gd name="T12" fmla="*/ 357 w 896"/>
                <a:gd name="T13" fmla="*/ 209 h 1490"/>
              </a:gdLst>
              <a:ahLst/>
              <a:cxnLst>
                <a:cxn ang="0">
                  <a:pos x="T0" y="T1"/>
                </a:cxn>
                <a:cxn ang="0">
                  <a:pos x="T2" y="T3"/>
                </a:cxn>
                <a:cxn ang="0">
                  <a:pos x="T4" y="T5"/>
                </a:cxn>
                <a:cxn ang="0">
                  <a:pos x="T6" y="T7"/>
                </a:cxn>
                <a:cxn ang="0">
                  <a:pos x="T8" y="T9"/>
                </a:cxn>
                <a:cxn ang="0">
                  <a:pos x="T10" y="T11"/>
                </a:cxn>
                <a:cxn ang="0">
                  <a:pos x="T12" y="T13"/>
                </a:cxn>
              </a:cxnLst>
              <a:rect l="0" t="0" r="r" b="b"/>
              <a:pathLst>
                <a:path w="896" h="1490">
                  <a:moveTo>
                    <a:pt x="357" y="209"/>
                  </a:moveTo>
                  <a:lnTo>
                    <a:pt x="357" y="209"/>
                  </a:lnTo>
                  <a:cubicBezTo>
                    <a:pt x="357" y="209"/>
                    <a:pt x="0" y="416"/>
                    <a:pt x="268" y="893"/>
                  </a:cubicBezTo>
                  <a:cubicBezTo>
                    <a:pt x="506" y="1489"/>
                    <a:pt x="506" y="1489"/>
                    <a:pt x="506" y="1489"/>
                  </a:cubicBezTo>
                  <a:cubicBezTo>
                    <a:pt x="895" y="1251"/>
                    <a:pt x="895" y="1251"/>
                    <a:pt x="895" y="1251"/>
                  </a:cubicBezTo>
                  <a:cubicBezTo>
                    <a:pt x="895" y="1251"/>
                    <a:pt x="566" y="625"/>
                    <a:pt x="566" y="566"/>
                  </a:cubicBezTo>
                  <a:cubicBezTo>
                    <a:pt x="566" y="566"/>
                    <a:pt x="656" y="0"/>
                    <a:pt x="357" y="209"/>
                  </a:cubicBezTo>
                </a:path>
              </a:pathLst>
            </a:custGeom>
            <a:solidFill>
              <a:srgbClr val="FED6B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8" name="Freeform 15"/>
            <p:cNvSpPr>
              <a:spLocks noChangeArrowheads="1"/>
            </p:cNvSpPr>
            <p:nvPr/>
          </p:nvSpPr>
          <p:spPr bwMode="auto">
            <a:xfrm>
              <a:off x="20013396" y="7386872"/>
              <a:ext cx="886321" cy="1384819"/>
            </a:xfrm>
            <a:custGeom>
              <a:avLst/>
              <a:gdLst>
                <a:gd name="T0" fmla="*/ 149 w 1640"/>
                <a:gd name="T1" fmla="*/ 0 h 2564"/>
                <a:gd name="T2" fmla="*/ 149 w 1640"/>
                <a:gd name="T3" fmla="*/ 0 h 2564"/>
                <a:gd name="T4" fmla="*/ 1609 w 1640"/>
                <a:gd name="T5" fmla="*/ 835 h 2564"/>
                <a:gd name="T6" fmla="*/ 1431 w 1640"/>
                <a:gd name="T7" fmla="*/ 1312 h 2564"/>
                <a:gd name="T8" fmla="*/ 1520 w 1640"/>
                <a:gd name="T9" fmla="*/ 1967 h 2564"/>
                <a:gd name="T10" fmla="*/ 0 w 1640"/>
                <a:gd name="T11" fmla="*/ 2117 h 2564"/>
                <a:gd name="T12" fmla="*/ 149 w 1640"/>
                <a:gd name="T13" fmla="*/ 0 h 2564"/>
              </a:gdLst>
              <a:ahLst/>
              <a:cxnLst>
                <a:cxn ang="0">
                  <a:pos x="T0" y="T1"/>
                </a:cxn>
                <a:cxn ang="0">
                  <a:pos x="T2" y="T3"/>
                </a:cxn>
                <a:cxn ang="0">
                  <a:pos x="T4" y="T5"/>
                </a:cxn>
                <a:cxn ang="0">
                  <a:pos x="T6" y="T7"/>
                </a:cxn>
                <a:cxn ang="0">
                  <a:pos x="T8" y="T9"/>
                </a:cxn>
                <a:cxn ang="0">
                  <a:pos x="T10" y="T11"/>
                </a:cxn>
                <a:cxn ang="0">
                  <a:pos x="T12" y="T13"/>
                </a:cxn>
              </a:cxnLst>
              <a:rect l="0" t="0" r="r" b="b"/>
              <a:pathLst>
                <a:path w="1640" h="2564">
                  <a:moveTo>
                    <a:pt x="149" y="0"/>
                  </a:moveTo>
                  <a:lnTo>
                    <a:pt x="149" y="0"/>
                  </a:lnTo>
                  <a:cubicBezTo>
                    <a:pt x="149" y="0"/>
                    <a:pt x="1520" y="0"/>
                    <a:pt x="1609" y="835"/>
                  </a:cubicBezTo>
                  <a:cubicBezTo>
                    <a:pt x="1609" y="835"/>
                    <a:pt x="1639" y="1163"/>
                    <a:pt x="1431" y="1312"/>
                  </a:cubicBezTo>
                  <a:cubicBezTo>
                    <a:pt x="1431" y="1312"/>
                    <a:pt x="1609" y="1729"/>
                    <a:pt x="1520" y="1967"/>
                  </a:cubicBezTo>
                  <a:cubicBezTo>
                    <a:pt x="1520" y="1967"/>
                    <a:pt x="1222" y="2563"/>
                    <a:pt x="0" y="2117"/>
                  </a:cubicBezTo>
                  <a:cubicBezTo>
                    <a:pt x="149" y="0"/>
                    <a:pt x="149" y="0"/>
                    <a:pt x="149" y="0"/>
                  </a:cubicBezTo>
                </a:path>
              </a:pathLst>
            </a:custGeom>
            <a:solidFill>
              <a:srgbClr val="FED6B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69" name="Freeform 16"/>
            <p:cNvSpPr>
              <a:spLocks noChangeArrowheads="1"/>
            </p:cNvSpPr>
            <p:nvPr/>
          </p:nvSpPr>
          <p:spPr bwMode="auto">
            <a:xfrm>
              <a:off x="20208768" y="7515581"/>
              <a:ext cx="402656" cy="726970"/>
            </a:xfrm>
            <a:custGeom>
              <a:avLst/>
              <a:gdLst>
                <a:gd name="T0" fmla="*/ 357 w 746"/>
                <a:gd name="T1" fmla="*/ 1342 h 1343"/>
                <a:gd name="T2" fmla="*/ 357 w 746"/>
                <a:gd name="T3" fmla="*/ 1342 h 1343"/>
                <a:gd name="T4" fmla="*/ 745 w 746"/>
                <a:gd name="T5" fmla="*/ 686 h 1343"/>
                <a:gd name="T6" fmla="*/ 387 w 746"/>
                <a:gd name="T7" fmla="*/ 0 h 1343"/>
                <a:gd name="T8" fmla="*/ 0 w 746"/>
                <a:gd name="T9" fmla="*/ 686 h 1343"/>
                <a:gd name="T10" fmla="*/ 357 w 746"/>
                <a:gd name="T11" fmla="*/ 1342 h 1343"/>
              </a:gdLst>
              <a:ahLst/>
              <a:cxnLst>
                <a:cxn ang="0">
                  <a:pos x="T0" y="T1"/>
                </a:cxn>
                <a:cxn ang="0">
                  <a:pos x="T2" y="T3"/>
                </a:cxn>
                <a:cxn ang="0">
                  <a:pos x="T4" y="T5"/>
                </a:cxn>
                <a:cxn ang="0">
                  <a:pos x="T6" y="T7"/>
                </a:cxn>
                <a:cxn ang="0">
                  <a:pos x="T8" y="T9"/>
                </a:cxn>
                <a:cxn ang="0">
                  <a:pos x="T10" y="T11"/>
                </a:cxn>
              </a:cxnLst>
              <a:rect l="0" t="0" r="r" b="b"/>
              <a:pathLst>
                <a:path w="746" h="1343">
                  <a:moveTo>
                    <a:pt x="357" y="1342"/>
                  </a:moveTo>
                  <a:lnTo>
                    <a:pt x="357" y="1342"/>
                  </a:lnTo>
                  <a:cubicBezTo>
                    <a:pt x="565" y="1342"/>
                    <a:pt x="745" y="1044"/>
                    <a:pt x="745" y="686"/>
                  </a:cubicBezTo>
                  <a:cubicBezTo>
                    <a:pt x="745" y="328"/>
                    <a:pt x="596" y="30"/>
                    <a:pt x="387" y="0"/>
                  </a:cubicBezTo>
                  <a:cubicBezTo>
                    <a:pt x="178" y="0"/>
                    <a:pt x="0" y="298"/>
                    <a:pt x="0" y="686"/>
                  </a:cubicBezTo>
                  <a:cubicBezTo>
                    <a:pt x="0" y="1044"/>
                    <a:pt x="178" y="1342"/>
                    <a:pt x="357" y="1342"/>
                  </a:cubicBezTo>
                </a:path>
              </a:pathLst>
            </a:custGeom>
            <a:solidFill>
              <a:srgbClr val="EECBB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0" name="Freeform 17"/>
            <p:cNvSpPr>
              <a:spLocks noChangeArrowheads="1"/>
            </p:cNvSpPr>
            <p:nvPr/>
          </p:nvSpPr>
          <p:spPr bwMode="auto">
            <a:xfrm>
              <a:off x="20192089" y="7596621"/>
              <a:ext cx="402657" cy="838996"/>
            </a:xfrm>
            <a:custGeom>
              <a:avLst/>
              <a:gdLst>
                <a:gd name="T0" fmla="*/ 388 w 747"/>
                <a:gd name="T1" fmla="*/ 1550 h 1551"/>
                <a:gd name="T2" fmla="*/ 388 w 747"/>
                <a:gd name="T3" fmla="*/ 1550 h 1551"/>
                <a:gd name="T4" fmla="*/ 746 w 747"/>
                <a:gd name="T5" fmla="*/ 776 h 1551"/>
                <a:gd name="T6" fmla="*/ 388 w 747"/>
                <a:gd name="T7" fmla="*/ 0 h 1551"/>
                <a:gd name="T8" fmla="*/ 0 w 747"/>
                <a:gd name="T9" fmla="*/ 776 h 1551"/>
                <a:gd name="T10" fmla="*/ 388 w 747"/>
                <a:gd name="T11" fmla="*/ 1550 h 1551"/>
              </a:gdLst>
              <a:ahLst/>
              <a:cxnLst>
                <a:cxn ang="0">
                  <a:pos x="T0" y="T1"/>
                </a:cxn>
                <a:cxn ang="0">
                  <a:pos x="T2" y="T3"/>
                </a:cxn>
                <a:cxn ang="0">
                  <a:pos x="T4" y="T5"/>
                </a:cxn>
                <a:cxn ang="0">
                  <a:pos x="T6" y="T7"/>
                </a:cxn>
                <a:cxn ang="0">
                  <a:pos x="T8" y="T9"/>
                </a:cxn>
                <a:cxn ang="0">
                  <a:pos x="T10" y="T11"/>
                </a:cxn>
              </a:cxnLst>
              <a:rect l="0" t="0" r="r" b="b"/>
              <a:pathLst>
                <a:path w="747" h="1551">
                  <a:moveTo>
                    <a:pt x="388" y="1550"/>
                  </a:moveTo>
                  <a:lnTo>
                    <a:pt x="388" y="1550"/>
                  </a:lnTo>
                  <a:cubicBezTo>
                    <a:pt x="596" y="1550"/>
                    <a:pt x="746" y="1193"/>
                    <a:pt x="746" y="776"/>
                  </a:cubicBezTo>
                  <a:cubicBezTo>
                    <a:pt x="746" y="358"/>
                    <a:pt x="596" y="0"/>
                    <a:pt x="388" y="0"/>
                  </a:cubicBezTo>
                  <a:cubicBezTo>
                    <a:pt x="179" y="0"/>
                    <a:pt x="0" y="358"/>
                    <a:pt x="0" y="776"/>
                  </a:cubicBezTo>
                  <a:cubicBezTo>
                    <a:pt x="0" y="1193"/>
                    <a:pt x="179" y="1550"/>
                    <a:pt x="388" y="1550"/>
                  </a:cubicBezTo>
                </a:path>
              </a:pathLst>
            </a:custGeom>
            <a:solidFill>
              <a:srgbClr val="EECBB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1" name="Freeform 18"/>
            <p:cNvSpPr>
              <a:spLocks noChangeArrowheads="1"/>
            </p:cNvSpPr>
            <p:nvPr/>
          </p:nvSpPr>
          <p:spPr bwMode="auto">
            <a:xfrm>
              <a:off x="17259131" y="5308450"/>
              <a:ext cx="273996" cy="2867363"/>
            </a:xfrm>
            <a:custGeom>
              <a:avLst/>
              <a:gdLst>
                <a:gd name="T0" fmla="*/ 298 w 508"/>
                <a:gd name="T1" fmla="*/ 5246 h 5306"/>
                <a:gd name="T2" fmla="*/ 298 w 508"/>
                <a:gd name="T3" fmla="*/ 5246 h 5306"/>
                <a:gd name="T4" fmla="*/ 59 w 508"/>
                <a:gd name="T5" fmla="*/ 5008 h 5306"/>
                <a:gd name="T6" fmla="*/ 0 w 508"/>
                <a:gd name="T7" fmla="*/ 239 h 5306"/>
                <a:gd name="T8" fmla="*/ 268 w 508"/>
                <a:gd name="T9" fmla="*/ 60 h 5306"/>
                <a:gd name="T10" fmla="*/ 268 w 508"/>
                <a:gd name="T11" fmla="*/ 60 h 5306"/>
                <a:gd name="T12" fmla="*/ 268 w 508"/>
                <a:gd name="T13" fmla="*/ 60 h 5306"/>
                <a:gd name="T14" fmla="*/ 477 w 508"/>
                <a:gd name="T15" fmla="*/ 149 h 5306"/>
                <a:gd name="T16" fmla="*/ 507 w 508"/>
                <a:gd name="T17" fmla="*/ 5186 h 5306"/>
                <a:gd name="T18" fmla="*/ 298 w 508"/>
                <a:gd name="T19" fmla="*/ 5246 h 5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5306">
                  <a:moveTo>
                    <a:pt x="298" y="5246"/>
                  </a:moveTo>
                  <a:lnTo>
                    <a:pt x="298" y="5246"/>
                  </a:lnTo>
                  <a:cubicBezTo>
                    <a:pt x="90" y="5305"/>
                    <a:pt x="59" y="5008"/>
                    <a:pt x="59" y="5008"/>
                  </a:cubicBezTo>
                  <a:cubicBezTo>
                    <a:pt x="0" y="239"/>
                    <a:pt x="0" y="239"/>
                    <a:pt x="0" y="239"/>
                  </a:cubicBezTo>
                  <a:cubicBezTo>
                    <a:pt x="0" y="0"/>
                    <a:pt x="209" y="60"/>
                    <a:pt x="268" y="60"/>
                  </a:cubicBezTo>
                  <a:lnTo>
                    <a:pt x="268" y="60"/>
                  </a:lnTo>
                  <a:lnTo>
                    <a:pt x="268" y="60"/>
                  </a:lnTo>
                  <a:cubicBezTo>
                    <a:pt x="477" y="149"/>
                    <a:pt x="477" y="149"/>
                    <a:pt x="477" y="149"/>
                  </a:cubicBezTo>
                  <a:cubicBezTo>
                    <a:pt x="507" y="5186"/>
                    <a:pt x="507" y="5186"/>
                    <a:pt x="507" y="5186"/>
                  </a:cubicBezTo>
                  <a:lnTo>
                    <a:pt x="298" y="5246"/>
                  </a:lnTo>
                </a:path>
              </a:pathLst>
            </a:custGeom>
            <a:solidFill>
              <a:srgbClr val="E47E2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2" name="Freeform 19"/>
            <p:cNvSpPr>
              <a:spLocks noChangeArrowheads="1"/>
            </p:cNvSpPr>
            <p:nvPr/>
          </p:nvSpPr>
          <p:spPr bwMode="auto">
            <a:xfrm>
              <a:off x="17516450" y="5389489"/>
              <a:ext cx="3447595" cy="3286861"/>
            </a:xfrm>
            <a:custGeom>
              <a:avLst/>
              <a:gdLst>
                <a:gd name="T0" fmla="*/ 0 w 6380"/>
                <a:gd name="T1" fmla="*/ 1908 h 6082"/>
                <a:gd name="T2" fmla="*/ 0 w 6380"/>
                <a:gd name="T3" fmla="*/ 1908 h 6082"/>
                <a:gd name="T4" fmla="*/ 0 w 6380"/>
                <a:gd name="T5" fmla="*/ 0 h 6082"/>
                <a:gd name="T6" fmla="*/ 1997 w 6380"/>
                <a:gd name="T7" fmla="*/ 1342 h 6082"/>
                <a:gd name="T8" fmla="*/ 3905 w 6380"/>
                <a:gd name="T9" fmla="*/ 1789 h 6082"/>
                <a:gd name="T10" fmla="*/ 4293 w 6380"/>
                <a:gd name="T11" fmla="*/ 1640 h 6082"/>
                <a:gd name="T12" fmla="*/ 5604 w 6380"/>
                <a:gd name="T13" fmla="*/ 1819 h 6082"/>
                <a:gd name="T14" fmla="*/ 5873 w 6380"/>
                <a:gd name="T15" fmla="*/ 1879 h 6082"/>
                <a:gd name="T16" fmla="*/ 5873 w 6380"/>
                <a:gd name="T17" fmla="*/ 1879 h 6082"/>
                <a:gd name="T18" fmla="*/ 5902 w 6380"/>
                <a:gd name="T19" fmla="*/ 1908 h 6082"/>
                <a:gd name="T20" fmla="*/ 5902 w 6380"/>
                <a:gd name="T21" fmla="*/ 1938 h 6082"/>
                <a:gd name="T22" fmla="*/ 5933 w 6380"/>
                <a:gd name="T23" fmla="*/ 1938 h 6082"/>
                <a:gd name="T24" fmla="*/ 5933 w 6380"/>
                <a:gd name="T25" fmla="*/ 1938 h 6082"/>
                <a:gd name="T26" fmla="*/ 5933 w 6380"/>
                <a:gd name="T27" fmla="*/ 1967 h 6082"/>
                <a:gd name="T28" fmla="*/ 6052 w 6380"/>
                <a:gd name="T29" fmla="*/ 2117 h 6082"/>
                <a:gd name="T30" fmla="*/ 5724 w 6380"/>
                <a:gd name="T31" fmla="*/ 3606 h 6082"/>
                <a:gd name="T32" fmla="*/ 5575 w 6380"/>
                <a:gd name="T33" fmla="*/ 3636 h 6082"/>
                <a:gd name="T34" fmla="*/ 5485 w 6380"/>
                <a:gd name="T35" fmla="*/ 5813 h 6082"/>
                <a:gd name="T36" fmla="*/ 5217 w 6380"/>
                <a:gd name="T37" fmla="*/ 6021 h 6082"/>
                <a:gd name="T38" fmla="*/ 4561 w 6380"/>
                <a:gd name="T39" fmla="*/ 6081 h 6082"/>
                <a:gd name="T40" fmla="*/ 4173 w 6380"/>
                <a:gd name="T41" fmla="*/ 5663 h 6082"/>
                <a:gd name="T42" fmla="*/ 4293 w 6380"/>
                <a:gd name="T43" fmla="*/ 3726 h 6082"/>
                <a:gd name="T44" fmla="*/ 3667 w 6380"/>
                <a:gd name="T45" fmla="*/ 3487 h 6082"/>
                <a:gd name="T46" fmla="*/ 894 w 6380"/>
                <a:gd name="T47" fmla="*/ 4531 h 6082"/>
                <a:gd name="T48" fmla="*/ 30 w 6380"/>
                <a:gd name="T49" fmla="*/ 5037 h 6082"/>
                <a:gd name="T50" fmla="*/ 0 w 6380"/>
                <a:gd name="T51" fmla="*/ 1908 h 60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380" h="6082">
                  <a:moveTo>
                    <a:pt x="0" y="1908"/>
                  </a:moveTo>
                  <a:lnTo>
                    <a:pt x="0" y="1908"/>
                  </a:lnTo>
                  <a:cubicBezTo>
                    <a:pt x="0" y="0"/>
                    <a:pt x="0" y="0"/>
                    <a:pt x="0" y="0"/>
                  </a:cubicBezTo>
                  <a:cubicBezTo>
                    <a:pt x="835" y="745"/>
                    <a:pt x="1997" y="1342"/>
                    <a:pt x="1997" y="1342"/>
                  </a:cubicBezTo>
                  <a:cubicBezTo>
                    <a:pt x="3309" y="1879"/>
                    <a:pt x="3755" y="1848"/>
                    <a:pt x="3905" y="1789"/>
                  </a:cubicBezTo>
                  <a:cubicBezTo>
                    <a:pt x="3994" y="1670"/>
                    <a:pt x="4144" y="1610"/>
                    <a:pt x="4293" y="1640"/>
                  </a:cubicBezTo>
                  <a:cubicBezTo>
                    <a:pt x="5604" y="1819"/>
                    <a:pt x="5604" y="1819"/>
                    <a:pt x="5604" y="1819"/>
                  </a:cubicBezTo>
                  <a:cubicBezTo>
                    <a:pt x="5604" y="1819"/>
                    <a:pt x="5753" y="1789"/>
                    <a:pt x="5873" y="1879"/>
                  </a:cubicBezTo>
                  <a:lnTo>
                    <a:pt x="5873" y="1879"/>
                  </a:lnTo>
                  <a:cubicBezTo>
                    <a:pt x="5873" y="1879"/>
                    <a:pt x="5873" y="1908"/>
                    <a:pt x="5902" y="1908"/>
                  </a:cubicBezTo>
                  <a:cubicBezTo>
                    <a:pt x="5902" y="1908"/>
                    <a:pt x="5902" y="1908"/>
                    <a:pt x="5902" y="1938"/>
                  </a:cubicBezTo>
                  <a:cubicBezTo>
                    <a:pt x="5933" y="1938"/>
                    <a:pt x="5933" y="1938"/>
                    <a:pt x="5933" y="1938"/>
                  </a:cubicBezTo>
                  <a:lnTo>
                    <a:pt x="5933" y="1938"/>
                  </a:lnTo>
                  <a:lnTo>
                    <a:pt x="5933" y="1967"/>
                  </a:lnTo>
                  <a:cubicBezTo>
                    <a:pt x="5992" y="1998"/>
                    <a:pt x="6021" y="2057"/>
                    <a:pt x="6052" y="2117"/>
                  </a:cubicBezTo>
                  <a:cubicBezTo>
                    <a:pt x="6230" y="2415"/>
                    <a:pt x="6379" y="3011"/>
                    <a:pt x="5724" y="3606"/>
                  </a:cubicBezTo>
                  <a:cubicBezTo>
                    <a:pt x="5575" y="3636"/>
                    <a:pt x="5575" y="3636"/>
                    <a:pt x="5575" y="3636"/>
                  </a:cubicBezTo>
                  <a:cubicBezTo>
                    <a:pt x="5485" y="5813"/>
                    <a:pt x="5485" y="5813"/>
                    <a:pt x="5485" y="5813"/>
                  </a:cubicBezTo>
                  <a:cubicBezTo>
                    <a:pt x="5485" y="5813"/>
                    <a:pt x="5456" y="5991"/>
                    <a:pt x="5217" y="6021"/>
                  </a:cubicBezTo>
                  <a:cubicBezTo>
                    <a:pt x="4561" y="6081"/>
                    <a:pt x="4561" y="6081"/>
                    <a:pt x="4561" y="6081"/>
                  </a:cubicBezTo>
                  <a:cubicBezTo>
                    <a:pt x="4561" y="6081"/>
                    <a:pt x="4173" y="6081"/>
                    <a:pt x="4173" y="5663"/>
                  </a:cubicBezTo>
                  <a:cubicBezTo>
                    <a:pt x="4293" y="3726"/>
                    <a:pt x="4293" y="3726"/>
                    <a:pt x="4293" y="3726"/>
                  </a:cubicBezTo>
                  <a:cubicBezTo>
                    <a:pt x="4293" y="3726"/>
                    <a:pt x="3696" y="3487"/>
                    <a:pt x="3667" y="3487"/>
                  </a:cubicBezTo>
                  <a:cubicBezTo>
                    <a:pt x="3667" y="3487"/>
                    <a:pt x="2623" y="3457"/>
                    <a:pt x="894" y="4531"/>
                  </a:cubicBezTo>
                  <a:cubicBezTo>
                    <a:pt x="30" y="5037"/>
                    <a:pt x="30" y="5037"/>
                    <a:pt x="30" y="5037"/>
                  </a:cubicBezTo>
                  <a:cubicBezTo>
                    <a:pt x="0" y="1908"/>
                    <a:pt x="0" y="1908"/>
                    <a:pt x="0" y="1908"/>
                  </a:cubicBezTo>
                </a:path>
              </a:pathLst>
            </a:custGeom>
            <a:solidFill>
              <a:srgbClr val="F19C2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3" name="Freeform 20"/>
            <p:cNvSpPr>
              <a:spLocks noChangeArrowheads="1"/>
            </p:cNvSpPr>
            <p:nvPr/>
          </p:nvSpPr>
          <p:spPr bwMode="auto">
            <a:xfrm>
              <a:off x="17533128" y="6969756"/>
              <a:ext cx="2303958" cy="1144085"/>
            </a:xfrm>
            <a:custGeom>
              <a:avLst/>
              <a:gdLst>
                <a:gd name="T0" fmla="*/ 3725 w 4264"/>
                <a:gd name="T1" fmla="*/ 0 h 2117"/>
                <a:gd name="T2" fmla="*/ 3725 w 4264"/>
                <a:gd name="T3" fmla="*/ 0 h 2117"/>
                <a:gd name="T4" fmla="*/ 0 w 4264"/>
                <a:gd name="T5" fmla="*/ 596 h 2117"/>
                <a:gd name="T6" fmla="*/ 0 w 4264"/>
                <a:gd name="T7" fmla="*/ 2116 h 2117"/>
                <a:gd name="T8" fmla="*/ 3637 w 4264"/>
                <a:gd name="T9" fmla="*/ 566 h 2117"/>
                <a:gd name="T10" fmla="*/ 4263 w 4264"/>
                <a:gd name="T11" fmla="*/ 805 h 2117"/>
                <a:gd name="T12" fmla="*/ 3725 w 4264"/>
                <a:gd name="T13" fmla="*/ 0 h 2117"/>
              </a:gdLst>
              <a:ahLst/>
              <a:cxnLst>
                <a:cxn ang="0">
                  <a:pos x="T0" y="T1"/>
                </a:cxn>
                <a:cxn ang="0">
                  <a:pos x="T2" y="T3"/>
                </a:cxn>
                <a:cxn ang="0">
                  <a:pos x="T4" y="T5"/>
                </a:cxn>
                <a:cxn ang="0">
                  <a:pos x="T6" y="T7"/>
                </a:cxn>
                <a:cxn ang="0">
                  <a:pos x="T8" y="T9"/>
                </a:cxn>
                <a:cxn ang="0">
                  <a:pos x="T10" y="T11"/>
                </a:cxn>
                <a:cxn ang="0">
                  <a:pos x="T12" y="T13"/>
                </a:cxn>
              </a:cxnLst>
              <a:rect l="0" t="0" r="r" b="b"/>
              <a:pathLst>
                <a:path w="4264" h="2117">
                  <a:moveTo>
                    <a:pt x="3725" y="0"/>
                  </a:moveTo>
                  <a:lnTo>
                    <a:pt x="3725" y="0"/>
                  </a:lnTo>
                  <a:cubicBezTo>
                    <a:pt x="3725" y="0"/>
                    <a:pt x="1371" y="31"/>
                    <a:pt x="0" y="596"/>
                  </a:cubicBezTo>
                  <a:cubicBezTo>
                    <a:pt x="0" y="2116"/>
                    <a:pt x="0" y="2116"/>
                    <a:pt x="0" y="2116"/>
                  </a:cubicBezTo>
                  <a:cubicBezTo>
                    <a:pt x="0" y="2116"/>
                    <a:pt x="2354" y="566"/>
                    <a:pt x="3637" y="566"/>
                  </a:cubicBezTo>
                  <a:cubicBezTo>
                    <a:pt x="4263" y="805"/>
                    <a:pt x="4263" y="805"/>
                    <a:pt x="4263" y="805"/>
                  </a:cubicBezTo>
                  <a:cubicBezTo>
                    <a:pt x="4263" y="805"/>
                    <a:pt x="3756" y="328"/>
                    <a:pt x="3725" y="0"/>
                  </a:cubicBezTo>
                </a:path>
              </a:pathLst>
            </a:custGeom>
            <a:solidFill>
              <a:srgbClr val="E1902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4" name="Freeform 21"/>
            <p:cNvSpPr>
              <a:spLocks noChangeArrowheads="1"/>
            </p:cNvSpPr>
            <p:nvPr/>
          </p:nvSpPr>
          <p:spPr bwMode="auto">
            <a:xfrm>
              <a:off x="19901414" y="7210492"/>
              <a:ext cx="838669" cy="128710"/>
            </a:xfrm>
            <a:custGeom>
              <a:avLst/>
              <a:gdLst>
                <a:gd name="T0" fmla="*/ 1312 w 1551"/>
                <a:gd name="T1" fmla="*/ 238 h 239"/>
                <a:gd name="T2" fmla="*/ 1312 w 1551"/>
                <a:gd name="T3" fmla="*/ 238 h 239"/>
                <a:gd name="T4" fmla="*/ 0 w 1551"/>
                <a:gd name="T5" fmla="*/ 209 h 239"/>
                <a:gd name="T6" fmla="*/ 1550 w 1551"/>
                <a:gd name="T7" fmla="*/ 0 h 239"/>
                <a:gd name="T8" fmla="*/ 1312 w 1551"/>
                <a:gd name="T9" fmla="*/ 238 h 239"/>
              </a:gdLst>
              <a:ahLst/>
              <a:cxnLst>
                <a:cxn ang="0">
                  <a:pos x="T0" y="T1"/>
                </a:cxn>
                <a:cxn ang="0">
                  <a:pos x="T2" y="T3"/>
                </a:cxn>
                <a:cxn ang="0">
                  <a:pos x="T4" y="T5"/>
                </a:cxn>
                <a:cxn ang="0">
                  <a:pos x="T6" y="T7"/>
                </a:cxn>
                <a:cxn ang="0">
                  <a:pos x="T8" y="T9"/>
                </a:cxn>
              </a:cxnLst>
              <a:rect l="0" t="0" r="r" b="b"/>
              <a:pathLst>
                <a:path w="1551" h="239">
                  <a:moveTo>
                    <a:pt x="1312" y="238"/>
                  </a:moveTo>
                  <a:lnTo>
                    <a:pt x="1312" y="238"/>
                  </a:lnTo>
                  <a:cubicBezTo>
                    <a:pt x="0" y="209"/>
                    <a:pt x="0" y="209"/>
                    <a:pt x="0" y="209"/>
                  </a:cubicBezTo>
                  <a:cubicBezTo>
                    <a:pt x="0" y="209"/>
                    <a:pt x="1192" y="209"/>
                    <a:pt x="1550" y="0"/>
                  </a:cubicBezTo>
                  <a:cubicBezTo>
                    <a:pt x="1550" y="0"/>
                    <a:pt x="1461" y="149"/>
                    <a:pt x="1312" y="238"/>
                  </a:cubicBezTo>
                </a:path>
              </a:pathLst>
            </a:custGeom>
            <a:solidFill>
              <a:srgbClr val="E1902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5" name="Freeform 22"/>
            <p:cNvSpPr>
              <a:spLocks noChangeArrowheads="1"/>
            </p:cNvSpPr>
            <p:nvPr/>
          </p:nvSpPr>
          <p:spPr bwMode="auto">
            <a:xfrm>
              <a:off x="19370099" y="6404865"/>
              <a:ext cx="388360" cy="886666"/>
            </a:xfrm>
            <a:custGeom>
              <a:avLst/>
              <a:gdLst>
                <a:gd name="T0" fmla="*/ 447 w 717"/>
                <a:gd name="T1" fmla="*/ 0 h 1639"/>
                <a:gd name="T2" fmla="*/ 447 w 717"/>
                <a:gd name="T3" fmla="*/ 0 h 1639"/>
                <a:gd name="T4" fmla="*/ 716 w 717"/>
                <a:gd name="T5" fmla="*/ 1638 h 1639"/>
                <a:gd name="T6" fmla="*/ 447 w 717"/>
                <a:gd name="T7" fmla="*/ 0 h 1639"/>
              </a:gdLst>
              <a:ahLst/>
              <a:cxnLst>
                <a:cxn ang="0">
                  <a:pos x="T0" y="T1"/>
                </a:cxn>
                <a:cxn ang="0">
                  <a:pos x="T2" y="T3"/>
                </a:cxn>
                <a:cxn ang="0">
                  <a:pos x="T4" y="T5"/>
                </a:cxn>
                <a:cxn ang="0">
                  <a:pos x="T6" y="T7"/>
                </a:cxn>
              </a:cxnLst>
              <a:rect l="0" t="0" r="r" b="b"/>
              <a:pathLst>
                <a:path w="717" h="1639">
                  <a:moveTo>
                    <a:pt x="447" y="0"/>
                  </a:moveTo>
                  <a:lnTo>
                    <a:pt x="447" y="0"/>
                  </a:lnTo>
                  <a:cubicBezTo>
                    <a:pt x="447" y="0"/>
                    <a:pt x="0" y="1280"/>
                    <a:pt x="716" y="1638"/>
                  </a:cubicBezTo>
                  <a:cubicBezTo>
                    <a:pt x="716" y="1638"/>
                    <a:pt x="239" y="1370"/>
                    <a:pt x="447" y="0"/>
                  </a:cubicBezTo>
                </a:path>
              </a:pathLst>
            </a:custGeom>
            <a:solidFill>
              <a:srgbClr val="E1902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6" name="Freeform 23"/>
            <p:cNvSpPr>
              <a:spLocks noChangeArrowheads="1"/>
            </p:cNvSpPr>
            <p:nvPr/>
          </p:nvSpPr>
          <p:spPr bwMode="auto">
            <a:xfrm>
              <a:off x="17597458" y="5615922"/>
              <a:ext cx="1724989" cy="886666"/>
            </a:xfrm>
            <a:custGeom>
              <a:avLst/>
              <a:gdLst>
                <a:gd name="T0" fmla="*/ 149 w 3191"/>
                <a:gd name="T1" fmla="*/ 0 h 1641"/>
                <a:gd name="T2" fmla="*/ 149 w 3191"/>
                <a:gd name="T3" fmla="*/ 0 h 1641"/>
                <a:gd name="T4" fmla="*/ 3100 w 3191"/>
                <a:gd name="T5" fmla="*/ 1491 h 1641"/>
                <a:gd name="T6" fmla="*/ 3010 w 3191"/>
                <a:gd name="T7" fmla="*/ 1640 h 1641"/>
                <a:gd name="T8" fmla="*/ 149 w 3191"/>
                <a:gd name="T9" fmla="*/ 179 h 1641"/>
                <a:gd name="T10" fmla="*/ 149 w 3191"/>
                <a:gd name="T11" fmla="*/ 0 h 1641"/>
              </a:gdLst>
              <a:ahLst/>
              <a:cxnLst>
                <a:cxn ang="0">
                  <a:pos x="T0" y="T1"/>
                </a:cxn>
                <a:cxn ang="0">
                  <a:pos x="T2" y="T3"/>
                </a:cxn>
                <a:cxn ang="0">
                  <a:pos x="T4" y="T5"/>
                </a:cxn>
                <a:cxn ang="0">
                  <a:pos x="T6" y="T7"/>
                </a:cxn>
                <a:cxn ang="0">
                  <a:pos x="T8" y="T9"/>
                </a:cxn>
                <a:cxn ang="0">
                  <a:pos x="T10" y="T11"/>
                </a:cxn>
              </a:cxnLst>
              <a:rect l="0" t="0" r="r" b="b"/>
              <a:pathLst>
                <a:path w="3191" h="1641">
                  <a:moveTo>
                    <a:pt x="149" y="0"/>
                  </a:moveTo>
                  <a:lnTo>
                    <a:pt x="149" y="0"/>
                  </a:lnTo>
                  <a:cubicBezTo>
                    <a:pt x="149" y="0"/>
                    <a:pt x="1729" y="1402"/>
                    <a:pt x="3100" y="1491"/>
                  </a:cubicBezTo>
                  <a:cubicBezTo>
                    <a:pt x="3100" y="1491"/>
                    <a:pt x="3190" y="1610"/>
                    <a:pt x="3010" y="1640"/>
                  </a:cubicBezTo>
                  <a:cubicBezTo>
                    <a:pt x="3010" y="1640"/>
                    <a:pt x="1669" y="1402"/>
                    <a:pt x="149" y="179"/>
                  </a:cubicBezTo>
                  <a:cubicBezTo>
                    <a:pt x="149" y="179"/>
                    <a:pt x="0" y="0"/>
                    <a:pt x="149" y="0"/>
                  </a:cubicBezTo>
                </a:path>
              </a:pathLst>
            </a:custGeom>
            <a:solidFill>
              <a:srgbClr val="F6DD7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78" name="Freeform 24"/>
            <p:cNvSpPr>
              <a:spLocks noChangeArrowheads="1"/>
            </p:cNvSpPr>
            <p:nvPr/>
          </p:nvSpPr>
          <p:spPr bwMode="auto">
            <a:xfrm>
              <a:off x="19820406" y="6469219"/>
              <a:ext cx="821992" cy="162079"/>
            </a:xfrm>
            <a:custGeom>
              <a:avLst/>
              <a:gdLst>
                <a:gd name="T0" fmla="*/ 0 w 1521"/>
                <a:gd name="T1" fmla="*/ 119 h 299"/>
                <a:gd name="T2" fmla="*/ 0 w 1521"/>
                <a:gd name="T3" fmla="*/ 119 h 299"/>
                <a:gd name="T4" fmla="*/ 89 w 1521"/>
                <a:gd name="T5" fmla="*/ 208 h 299"/>
                <a:gd name="T6" fmla="*/ 1401 w 1521"/>
                <a:gd name="T7" fmla="*/ 298 h 299"/>
                <a:gd name="T8" fmla="*/ 1520 w 1521"/>
                <a:gd name="T9" fmla="*/ 208 h 299"/>
                <a:gd name="T10" fmla="*/ 1431 w 1521"/>
                <a:gd name="T11" fmla="*/ 89 h 299"/>
                <a:gd name="T12" fmla="*/ 119 w 1521"/>
                <a:gd name="T13" fmla="*/ 29 h 299"/>
                <a:gd name="T14" fmla="*/ 0 w 1521"/>
                <a:gd name="T15" fmla="*/ 119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21" h="299">
                  <a:moveTo>
                    <a:pt x="0" y="119"/>
                  </a:moveTo>
                  <a:lnTo>
                    <a:pt x="0" y="119"/>
                  </a:lnTo>
                  <a:cubicBezTo>
                    <a:pt x="0" y="149"/>
                    <a:pt x="30" y="208"/>
                    <a:pt x="89" y="208"/>
                  </a:cubicBezTo>
                  <a:cubicBezTo>
                    <a:pt x="1401" y="298"/>
                    <a:pt x="1401" y="298"/>
                    <a:pt x="1401" y="298"/>
                  </a:cubicBezTo>
                  <a:cubicBezTo>
                    <a:pt x="1461" y="298"/>
                    <a:pt x="1520" y="238"/>
                    <a:pt x="1520" y="208"/>
                  </a:cubicBezTo>
                  <a:cubicBezTo>
                    <a:pt x="1520" y="149"/>
                    <a:pt x="1490" y="89"/>
                    <a:pt x="1431" y="89"/>
                  </a:cubicBezTo>
                  <a:cubicBezTo>
                    <a:pt x="119" y="29"/>
                    <a:pt x="119" y="29"/>
                    <a:pt x="119" y="29"/>
                  </a:cubicBezTo>
                  <a:cubicBezTo>
                    <a:pt x="59" y="0"/>
                    <a:pt x="0" y="59"/>
                    <a:pt x="0" y="119"/>
                  </a:cubicBezTo>
                </a:path>
              </a:pathLst>
            </a:custGeom>
            <a:solidFill>
              <a:srgbClr val="EFC41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0" name="Freeform 25"/>
            <p:cNvSpPr>
              <a:spLocks noChangeArrowheads="1"/>
            </p:cNvSpPr>
            <p:nvPr/>
          </p:nvSpPr>
          <p:spPr bwMode="auto">
            <a:xfrm>
              <a:off x="19820406" y="6645599"/>
              <a:ext cx="821992" cy="145395"/>
            </a:xfrm>
            <a:custGeom>
              <a:avLst/>
              <a:gdLst>
                <a:gd name="T0" fmla="*/ 0 w 1521"/>
                <a:gd name="T1" fmla="*/ 90 h 270"/>
                <a:gd name="T2" fmla="*/ 0 w 1521"/>
                <a:gd name="T3" fmla="*/ 90 h 270"/>
                <a:gd name="T4" fmla="*/ 89 w 1521"/>
                <a:gd name="T5" fmla="*/ 209 h 270"/>
                <a:gd name="T6" fmla="*/ 1401 w 1521"/>
                <a:gd name="T7" fmla="*/ 269 h 270"/>
                <a:gd name="T8" fmla="*/ 1490 w 1521"/>
                <a:gd name="T9" fmla="*/ 179 h 270"/>
                <a:gd name="T10" fmla="*/ 1401 w 1521"/>
                <a:gd name="T11" fmla="*/ 90 h 270"/>
                <a:gd name="T12" fmla="*/ 89 w 1521"/>
                <a:gd name="T13" fmla="*/ 0 h 270"/>
                <a:gd name="T14" fmla="*/ 0 w 1521"/>
                <a:gd name="T15" fmla="*/ 90 h 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21" h="270">
                  <a:moveTo>
                    <a:pt x="0" y="90"/>
                  </a:moveTo>
                  <a:lnTo>
                    <a:pt x="0" y="90"/>
                  </a:lnTo>
                  <a:cubicBezTo>
                    <a:pt x="0" y="150"/>
                    <a:pt x="30" y="179"/>
                    <a:pt x="89" y="209"/>
                  </a:cubicBezTo>
                  <a:cubicBezTo>
                    <a:pt x="1401" y="269"/>
                    <a:pt x="1401" y="269"/>
                    <a:pt x="1401" y="269"/>
                  </a:cubicBezTo>
                  <a:cubicBezTo>
                    <a:pt x="1461" y="269"/>
                    <a:pt x="1490" y="239"/>
                    <a:pt x="1490" y="179"/>
                  </a:cubicBezTo>
                  <a:cubicBezTo>
                    <a:pt x="1520" y="119"/>
                    <a:pt x="1461" y="90"/>
                    <a:pt x="1401" y="90"/>
                  </a:cubicBezTo>
                  <a:cubicBezTo>
                    <a:pt x="89" y="0"/>
                    <a:pt x="89" y="0"/>
                    <a:pt x="89" y="0"/>
                  </a:cubicBezTo>
                  <a:cubicBezTo>
                    <a:pt x="30" y="0"/>
                    <a:pt x="0" y="31"/>
                    <a:pt x="0" y="90"/>
                  </a:cubicBezTo>
                </a:path>
              </a:pathLst>
            </a:custGeom>
            <a:solidFill>
              <a:srgbClr val="EFC41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5" name="Freeform 26"/>
            <p:cNvSpPr>
              <a:spLocks noChangeArrowheads="1"/>
            </p:cNvSpPr>
            <p:nvPr/>
          </p:nvSpPr>
          <p:spPr bwMode="auto">
            <a:xfrm>
              <a:off x="19820406" y="6841047"/>
              <a:ext cx="821992" cy="145395"/>
            </a:xfrm>
            <a:custGeom>
              <a:avLst/>
              <a:gdLst>
                <a:gd name="T0" fmla="*/ 0 w 1521"/>
                <a:gd name="T1" fmla="*/ 90 h 270"/>
                <a:gd name="T2" fmla="*/ 0 w 1521"/>
                <a:gd name="T3" fmla="*/ 90 h 270"/>
                <a:gd name="T4" fmla="*/ 89 w 1521"/>
                <a:gd name="T5" fmla="*/ 179 h 270"/>
                <a:gd name="T6" fmla="*/ 1401 w 1521"/>
                <a:gd name="T7" fmla="*/ 269 h 270"/>
                <a:gd name="T8" fmla="*/ 1490 w 1521"/>
                <a:gd name="T9" fmla="*/ 179 h 270"/>
                <a:gd name="T10" fmla="*/ 1401 w 1521"/>
                <a:gd name="T11" fmla="*/ 60 h 270"/>
                <a:gd name="T12" fmla="*/ 89 w 1521"/>
                <a:gd name="T13" fmla="*/ 0 h 270"/>
                <a:gd name="T14" fmla="*/ 0 w 1521"/>
                <a:gd name="T15" fmla="*/ 90 h 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21" h="270">
                  <a:moveTo>
                    <a:pt x="0" y="90"/>
                  </a:moveTo>
                  <a:lnTo>
                    <a:pt x="0" y="90"/>
                  </a:lnTo>
                  <a:cubicBezTo>
                    <a:pt x="0" y="150"/>
                    <a:pt x="30" y="179"/>
                    <a:pt x="89" y="179"/>
                  </a:cubicBezTo>
                  <a:cubicBezTo>
                    <a:pt x="1401" y="269"/>
                    <a:pt x="1401" y="269"/>
                    <a:pt x="1401" y="269"/>
                  </a:cubicBezTo>
                  <a:cubicBezTo>
                    <a:pt x="1461" y="269"/>
                    <a:pt x="1490" y="238"/>
                    <a:pt x="1490" y="179"/>
                  </a:cubicBezTo>
                  <a:cubicBezTo>
                    <a:pt x="1520" y="119"/>
                    <a:pt x="1461" y="90"/>
                    <a:pt x="1401" y="60"/>
                  </a:cubicBezTo>
                  <a:cubicBezTo>
                    <a:pt x="89" y="0"/>
                    <a:pt x="89" y="0"/>
                    <a:pt x="89" y="0"/>
                  </a:cubicBezTo>
                  <a:cubicBezTo>
                    <a:pt x="30" y="0"/>
                    <a:pt x="0" y="30"/>
                    <a:pt x="0" y="90"/>
                  </a:cubicBezTo>
                </a:path>
              </a:pathLst>
            </a:custGeom>
            <a:solidFill>
              <a:srgbClr val="EFC41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7" name="Freeform 27"/>
            <p:cNvSpPr>
              <a:spLocks noChangeArrowheads="1"/>
            </p:cNvSpPr>
            <p:nvPr/>
          </p:nvSpPr>
          <p:spPr bwMode="auto">
            <a:xfrm>
              <a:off x="19803729" y="7017427"/>
              <a:ext cx="821990" cy="145395"/>
            </a:xfrm>
            <a:custGeom>
              <a:avLst/>
              <a:gdLst>
                <a:gd name="T0" fmla="*/ 0 w 1522"/>
                <a:gd name="T1" fmla="*/ 90 h 268"/>
                <a:gd name="T2" fmla="*/ 0 w 1522"/>
                <a:gd name="T3" fmla="*/ 90 h 268"/>
                <a:gd name="T4" fmla="*/ 90 w 1522"/>
                <a:gd name="T5" fmla="*/ 178 h 268"/>
                <a:gd name="T6" fmla="*/ 1402 w 1522"/>
                <a:gd name="T7" fmla="*/ 267 h 268"/>
                <a:gd name="T8" fmla="*/ 1521 w 1522"/>
                <a:gd name="T9" fmla="*/ 178 h 268"/>
                <a:gd name="T10" fmla="*/ 1402 w 1522"/>
                <a:gd name="T11" fmla="*/ 59 h 268"/>
                <a:gd name="T12" fmla="*/ 90 w 1522"/>
                <a:gd name="T13" fmla="*/ 0 h 268"/>
                <a:gd name="T14" fmla="*/ 0 w 1522"/>
                <a:gd name="T15" fmla="*/ 90 h 2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22" h="268">
                  <a:moveTo>
                    <a:pt x="0" y="90"/>
                  </a:moveTo>
                  <a:lnTo>
                    <a:pt x="0" y="90"/>
                  </a:lnTo>
                  <a:cubicBezTo>
                    <a:pt x="0" y="148"/>
                    <a:pt x="31" y="178"/>
                    <a:pt x="90" y="178"/>
                  </a:cubicBezTo>
                  <a:cubicBezTo>
                    <a:pt x="1402" y="267"/>
                    <a:pt x="1402" y="267"/>
                    <a:pt x="1402" y="267"/>
                  </a:cubicBezTo>
                  <a:cubicBezTo>
                    <a:pt x="1462" y="267"/>
                    <a:pt x="1492" y="238"/>
                    <a:pt x="1521" y="178"/>
                  </a:cubicBezTo>
                  <a:cubicBezTo>
                    <a:pt x="1521" y="119"/>
                    <a:pt x="1462" y="59"/>
                    <a:pt x="1402" y="59"/>
                  </a:cubicBezTo>
                  <a:cubicBezTo>
                    <a:pt x="90" y="0"/>
                    <a:pt x="90" y="0"/>
                    <a:pt x="90" y="0"/>
                  </a:cubicBezTo>
                  <a:cubicBezTo>
                    <a:pt x="31" y="0"/>
                    <a:pt x="0" y="30"/>
                    <a:pt x="0" y="90"/>
                  </a:cubicBezTo>
                </a:path>
              </a:pathLst>
            </a:custGeom>
            <a:solidFill>
              <a:srgbClr val="EFC41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8" name="Freeform 28"/>
            <p:cNvSpPr>
              <a:spLocks noChangeArrowheads="1"/>
            </p:cNvSpPr>
            <p:nvPr/>
          </p:nvSpPr>
          <p:spPr bwMode="auto">
            <a:xfrm>
              <a:off x="19803729" y="7355885"/>
              <a:ext cx="838669" cy="1032061"/>
            </a:xfrm>
            <a:custGeom>
              <a:avLst/>
              <a:gdLst>
                <a:gd name="T0" fmla="*/ 0 w 1552"/>
                <a:gd name="T1" fmla="*/ 30 h 1909"/>
                <a:gd name="T2" fmla="*/ 0 w 1552"/>
                <a:gd name="T3" fmla="*/ 30 h 1909"/>
                <a:gd name="T4" fmla="*/ 1193 w 1552"/>
                <a:gd name="T5" fmla="*/ 328 h 1909"/>
                <a:gd name="T6" fmla="*/ 150 w 1552"/>
                <a:gd name="T7" fmla="*/ 537 h 1909"/>
                <a:gd name="T8" fmla="*/ 1253 w 1552"/>
                <a:gd name="T9" fmla="*/ 656 h 1909"/>
                <a:gd name="T10" fmla="*/ 1193 w 1552"/>
                <a:gd name="T11" fmla="*/ 1043 h 1909"/>
                <a:gd name="T12" fmla="*/ 180 w 1552"/>
                <a:gd name="T13" fmla="*/ 1043 h 1909"/>
                <a:gd name="T14" fmla="*/ 1312 w 1552"/>
                <a:gd name="T15" fmla="*/ 1252 h 1909"/>
                <a:gd name="T16" fmla="*/ 1283 w 1552"/>
                <a:gd name="T17" fmla="*/ 1461 h 1909"/>
                <a:gd name="T18" fmla="*/ 270 w 1552"/>
                <a:gd name="T19" fmla="*/ 1491 h 1909"/>
                <a:gd name="T20" fmla="*/ 747 w 1552"/>
                <a:gd name="T21" fmla="*/ 1550 h 1909"/>
                <a:gd name="T22" fmla="*/ 985 w 1552"/>
                <a:gd name="T23" fmla="*/ 1669 h 1909"/>
                <a:gd name="T24" fmla="*/ 895 w 1552"/>
                <a:gd name="T25" fmla="*/ 1908 h 1909"/>
                <a:gd name="T26" fmla="*/ 329 w 1552"/>
                <a:gd name="T27" fmla="*/ 1818 h 1909"/>
                <a:gd name="T28" fmla="*/ 0 w 1552"/>
                <a:gd name="T29" fmla="*/ 1789 h 1909"/>
                <a:gd name="T30" fmla="*/ 0 w 1552"/>
                <a:gd name="T31" fmla="*/ 30 h 1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52" h="1909">
                  <a:moveTo>
                    <a:pt x="0" y="30"/>
                  </a:moveTo>
                  <a:lnTo>
                    <a:pt x="0" y="30"/>
                  </a:lnTo>
                  <a:cubicBezTo>
                    <a:pt x="0" y="30"/>
                    <a:pt x="1104" y="0"/>
                    <a:pt x="1193" y="328"/>
                  </a:cubicBezTo>
                  <a:cubicBezTo>
                    <a:pt x="1193" y="328"/>
                    <a:pt x="1283" y="746"/>
                    <a:pt x="150" y="537"/>
                  </a:cubicBezTo>
                  <a:cubicBezTo>
                    <a:pt x="150" y="537"/>
                    <a:pt x="1163" y="626"/>
                    <a:pt x="1253" y="656"/>
                  </a:cubicBezTo>
                  <a:cubicBezTo>
                    <a:pt x="1253" y="656"/>
                    <a:pt x="1551" y="924"/>
                    <a:pt x="1193" y="1043"/>
                  </a:cubicBezTo>
                  <a:cubicBezTo>
                    <a:pt x="1193" y="1043"/>
                    <a:pt x="1015" y="1104"/>
                    <a:pt x="180" y="1043"/>
                  </a:cubicBezTo>
                  <a:cubicBezTo>
                    <a:pt x="180" y="1043"/>
                    <a:pt x="1163" y="1104"/>
                    <a:pt x="1312" y="1252"/>
                  </a:cubicBezTo>
                  <a:cubicBezTo>
                    <a:pt x="1312" y="1252"/>
                    <a:pt x="1402" y="1372"/>
                    <a:pt x="1283" y="1461"/>
                  </a:cubicBezTo>
                  <a:cubicBezTo>
                    <a:pt x="1283" y="1461"/>
                    <a:pt x="1193" y="1581"/>
                    <a:pt x="270" y="1491"/>
                  </a:cubicBezTo>
                  <a:cubicBezTo>
                    <a:pt x="747" y="1550"/>
                    <a:pt x="747" y="1550"/>
                    <a:pt x="747" y="1550"/>
                  </a:cubicBezTo>
                  <a:cubicBezTo>
                    <a:pt x="985" y="1669"/>
                    <a:pt x="985" y="1669"/>
                    <a:pt x="985" y="1669"/>
                  </a:cubicBezTo>
                  <a:cubicBezTo>
                    <a:pt x="985" y="1669"/>
                    <a:pt x="1134" y="1878"/>
                    <a:pt x="895" y="1908"/>
                  </a:cubicBezTo>
                  <a:cubicBezTo>
                    <a:pt x="329" y="1818"/>
                    <a:pt x="329" y="1818"/>
                    <a:pt x="329" y="1818"/>
                  </a:cubicBezTo>
                  <a:cubicBezTo>
                    <a:pt x="0" y="1789"/>
                    <a:pt x="0" y="1789"/>
                    <a:pt x="0" y="1789"/>
                  </a:cubicBezTo>
                  <a:cubicBezTo>
                    <a:pt x="0" y="30"/>
                    <a:pt x="0" y="30"/>
                    <a:pt x="0" y="30"/>
                  </a:cubicBezTo>
                </a:path>
              </a:pathLst>
            </a:custGeom>
            <a:solidFill>
              <a:srgbClr val="F0D0B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89" name="Freeform 29"/>
            <p:cNvSpPr>
              <a:spLocks noChangeArrowheads="1"/>
            </p:cNvSpPr>
            <p:nvPr/>
          </p:nvSpPr>
          <p:spPr bwMode="auto">
            <a:xfrm>
              <a:off x="19594062" y="7372571"/>
              <a:ext cx="483663" cy="1032060"/>
            </a:xfrm>
            <a:custGeom>
              <a:avLst/>
              <a:gdLst>
                <a:gd name="T0" fmla="*/ 299 w 896"/>
                <a:gd name="T1" fmla="*/ 1401 h 1909"/>
                <a:gd name="T2" fmla="*/ 299 w 896"/>
                <a:gd name="T3" fmla="*/ 1401 h 1909"/>
                <a:gd name="T4" fmla="*/ 268 w 896"/>
                <a:gd name="T5" fmla="*/ 954 h 1909"/>
                <a:gd name="T6" fmla="*/ 358 w 896"/>
                <a:gd name="T7" fmla="*/ 477 h 1909"/>
                <a:gd name="T8" fmla="*/ 387 w 896"/>
                <a:gd name="T9" fmla="*/ 0 h 1909"/>
                <a:gd name="T10" fmla="*/ 895 w 896"/>
                <a:gd name="T11" fmla="*/ 30 h 1909"/>
                <a:gd name="T12" fmla="*/ 805 w 896"/>
                <a:gd name="T13" fmla="*/ 1729 h 1909"/>
                <a:gd name="T14" fmla="*/ 686 w 896"/>
                <a:gd name="T15" fmla="*/ 1729 h 1909"/>
                <a:gd name="T16" fmla="*/ 686 w 896"/>
                <a:gd name="T17" fmla="*/ 1788 h 1909"/>
                <a:gd name="T18" fmla="*/ 686 w 896"/>
                <a:gd name="T19" fmla="*/ 1788 h 1909"/>
                <a:gd name="T20" fmla="*/ 358 w 896"/>
                <a:gd name="T21" fmla="*/ 1729 h 1909"/>
                <a:gd name="T22" fmla="*/ 358 w 896"/>
                <a:gd name="T23" fmla="*/ 1878 h 1909"/>
                <a:gd name="T24" fmla="*/ 358 w 896"/>
                <a:gd name="T25" fmla="*/ 1878 h 1909"/>
                <a:gd name="T26" fmla="*/ 358 w 896"/>
                <a:gd name="T27" fmla="*/ 1908 h 1909"/>
                <a:gd name="T28" fmla="*/ 268 w 896"/>
                <a:gd name="T29" fmla="*/ 1848 h 1909"/>
                <a:gd name="T30" fmla="*/ 299 w 896"/>
                <a:gd name="T31" fmla="*/ 1401 h 1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6" h="1909">
                  <a:moveTo>
                    <a:pt x="299" y="1401"/>
                  </a:moveTo>
                  <a:lnTo>
                    <a:pt x="299" y="1401"/>
                  </a:lnTo>
                  <a:cubicBezTo>
                    <a:pt x="0" y="1252"/>
                    <a:pt x="268" y="954"/>
                    <a:pt x="268" y="954"/>
                  </a:cubicBezTo>
                  <a:cubicBezTo>
                    <a:pt x="60" y="685"/>
                    <a:pt x="358" y="477"/>
                    <a:pt x="358" y="477"/>
                  </a:cubicBezTo>
                  <a:cubicBezTo>
                    <a:pt x="90" y="298"/>
                    <a:pt x="387" y="0"/>
                    <a:pt x="387" y="0"/>
                  </a:cubicBezTo>
                  <a:cubicBezTo>
                    <a:pt x="895" y="30"/>
                    <a:pt x="895" y="30"/>
                    <a:pt x="895" y="30"/>
                  </a:cubicBezTo>
                  <a:cubicBezTo>
                    <a:pt x="805" y="1729"/>
                    <a:pt x="805" y="1729"/>
                    <a:pt x="805" y="1729"/>
                  </a:cubicBezTo>
                  <a:cubicBezTo>
                    <a:pt x="686" y="1729"/>
                    <a:pt x="686" y="1729"/>
                    <a:pt x="686" y="1729"/>
                  </a:cubicBezTo>
                  <a:cubicBezTo>
                    <a:pt x="686" y="1788"/>
                    <a:pt x="686" y="1788"/>
                    <a:pt x="686" y="1788"/>
                  </a:cubicBezTo>
                  <a:lnTo>
                    <a:pt x="686" y="1788"/>
                  </a:lnTo>
                  <a:cubicBezTo>
                    <a:pt x="358" y="1729"/>
                    <a:pt x="358" y="1729"/>
                    <a:pt x="358" y="1729"/>
                  </a:cubicBezTo>
                  <a:cubicBezTo>
                    <a:pt x="358" y="1878"/>
                    <a:pt x="358" y="1878"/>
                    <a:pt x="358" y="1878"/>
                  </a:cubicBezTo>
                  <a:lnTo>
                    <a:pt x="358" y="1878"/>
                  </a:lnTo>
                  <a:cubicBezTo>
                    <a:pt x="358" y="1908"/>
                    <a:pt x="358" y="1908"/>
                    <a:pt x="358" y="1908"/>
                  </a:cubicBezTo>
                  <a:cubicBezTo>
                    <a:pt x="268" y="1848"/>
                    <a:pt x="268" y="1848"/>
                    <a:pt x="268" y="1848"/>
                  </a:cubicBezTo>
                  <a:cubicBezTo>
                    <a:pt x="60" y="1699"/>
                    <a:pt x="299" y="1401"/>
                    <a:pt x="299" y="1401"/>
                  </a:cubicBezTo>
                </a:path>
              </a:pathLst>
            </a:custGeom>
            <a:solidFill>
              <a:srgbClr val="F0D0B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5" name="Freeform 30"/>
            <p:cNvSpPr>
              <a:spLocks noChangeArrowheads="1"/>
            </p:cNvSpPr>
            <p:nvPr/>
          </p:nvSpPr>
          <p:spPr bwMode="auto">
            <a:xfrm>
              <a:off x="19789434" y="7355885"/>
              <a:ext cx="290675" cy="33369"/>
            </a:xfrm>
            <a:custGeom>
              <a:avLst/>
              <a:gdLst>
                <a:gd name="T0" fmla="*/ 0 w 538"/>
                <a:gd name="T1" fmla="*/ 60 h 61"/>
                <a:gd name="T2" fmla="*/ 0 w 538"/>
                <a:gd name="T3" fmla="*/ 60 h 61"/>
                <a:gd name="T4" fmla="*/ 537 w 538"/>
                <a:gd name="T5" fmla="*/ 60 h 61"/>
                <a:gd name="T6" fmla="*/ 0 w 538"/>
                <a:gd name="T7" fmla="*/ 60 h 61"/>
              </a:gdLst>
              <a:ahLst/>
              <a:cxnLst>
                <a:cxn ang="0">
                  <a:pos x="T0" y="T1"/>
                </a:cxn>
                <a:cxn ang="0">
                  <a:pos x="T2" y="T3"/>
                </a:cxn>
                <a:cxn ang="0">
                  <a:pos x="T4" y="T5"/>
                </a:cxn>
                <a:cxn ang="0">
                  <a:pos x="T6" y="T7"/>
                </a:cxn>
              </a:cxnLst>
              <a:rect l="0" t="0" r="r" b="b"/>
              <a:pathLst>
                <a:path w="538" h="61">
                  <a:moveTo>
                    <a:pt x="0" y="60"/>
                  </a:moveTo>
                  <a:lnTo>
                    <a:pt x="0" y="60"/>
                  </a:lnTo>
                  <a:cubicBezTo>
                    <a:pt x="0" y="60"/>
                    <a:pt x="299" y="0"/>
                    <a:pt x="537" y="60"/>
                  </a:cubicBezTo>
                  <a:lnTo>
                    <a:pt x="0" y="60"/>
                  </a:ln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6" name="Freeform 31"/>
            <p:cNvSpPr>
              <a:spLocks noChangeArrowheads="1"/>
            </p:cNvSpPr>
            <p:nvPr/>
          </p:nvSpPr>
          <p:spPr bwMode="auto">
            <a:xfrm>
              <a:off x="19803729" y="7629990"/>
              <a:ext cx="371683" cy="47670"/>
            </a:xfrm>
            <a:custGeom>
              <a:avLst/>
              <a:gdLst>
                <a:gd name="T0" fmla="*/ 0 w 687"/>
                <a:gd name="T1" fmla="*/ 0 h 90"/>
                <a:gd name="T2" fmla="*/ 0 w 687"/>
                <a:gd name="T3" fmla="*/ 0 h 90"/>
                <a:gd name="T4" fmla="*/ 120 w 687"/>
                <a:gd name="T5" fmla="*/ 30 h 90"/>
                <a:gd name="T6" fmla="*/ 329 w 687"/>
                <a:gd name="T7" fmla="*/ 59 h 90"/>
                <a:gd name="T8" fmla="*/ 567 w 687"/>
                <a:gd name="T9" fmla="*/ 89 h 90"/>
                <a:gd name="T10" fmla="*/ 686 w 687"/>
                <a:gd name="T11" fmla="*/ 89 h 90"/>
                <a:gd name="T12" fmla="*/ 567 w 687"/>
                <a:gd name="T13" fmla="*/ 59 h 90"/>
                <a:gd name="T14" fmla="*/ 358 w 687"/>
                <a:gd name="T15" fmla="*/ 30 h 90"/>
                <a:gd name="T16" fmla="*/ 120 w 687"/>
                <a:gd name="T17" fmla="*/ 30 h 90"/>
                <a:gd name="T18" fmla="*/ 0 w 687"/>
                <a:gd name="T1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7" h="90">
                  <a:moveTo>
                    <a:pt x="0" y="0"/>
                  </a:moveTo>
                  <a:lnTo>
                    <a:pt x="0" y="0"/>
                  </a:lnTo>
                  <a:cubicBezTo>
                    <a:pt x="0" y="0"/>
                    <a:pt x="61" y="30"/>
                    <a:pt x="120" y="30"/>
                  </a:cubicBezTo>
                  <a:cubicBezTo>
                    <a:pt x="180" y="30"/>
                    <a:pt x="270" y="59"/>
                    <a:pt x="329" y="59"/>
                  </a:cubicBezTo>
                  <a:cubicBezTo>
                    <a:pt x="418" y="89"/>
                    <a:pt x="508" y="89"/>
                    <a:pt x="567" y="89"/>
                  </a:cubicBezTo>
                  <a:cubicBezTo>
                    <a:pt x="627" y="89"/>
                    <a:pt x="686" y="89"/>
                    <a:pt x="686" y="89"/>
                  </a:cubicBezTo>
                  <a:cubicBezTo>
                    <a:pt x="686" y="89"/>
                    <a:pt x="627" y="89"/>
                    <a:pt x="567" y="59"/>
                  </a:cubicBezTo>
                  <a:cubicBezTo>
                    <a:pt x="508" y="59"/>
                    <a:pt x="418" y="59"/>
                    <a:pt x="358" y="30"/>
                  </a:cubicBezTo>
                  <a:cubicBezTo>
                    <a:pt x="270" y="30"/>
                    <a:pt x="180" y="30"/>
                    <a:pt x="120" y="30"/>
                  </a:cubicBezTo>
                  <a:cubicBezTo>
                    <a:pt x="61" y="0"/>
                    <a:pt x="0" y="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7" name="Freeform 32"/>
            <p:cNvSpPr>
              <a:spLocks noChangeArrowheads="1"/>
            </p:cNvSpPr>
            <p:nvPr/>
          </p:nvSpPr>
          <p:spPr bwMode="auto">
            <a:xfrm>
              <a:off x="19772755" y="7887409"/>
              <a:ext cx="273998" cy="33369"/>
            </a:xfrm>
            <a:custGeom>
              <a:avLst/>
              <a:gdLst>
                <a:gd name="T0" fmla="*/ 0 w 508"/>
                <a:gd name="T1" fmla="*/ 0 h 60"/>
                <a:gd name="T2" fmla="*/ 0 w 508"/>
                <a:gd name="T3" fmla="*/ 0 h 60"/>
                <a:gd name="T4" fmla="*/ 90 w 508"/>
                <a:gd name="T5" fmla="*/ 30 h 60"/>
                <a:gd name="T6" fmla="*/ 239 w 508"/>
                <a:gd name="T7" fmla="*/ 59 h 60"/>
                <a:gd name="T8" fmla="*/ 417 w 508"/>
                <a:gd name="T9" fmla="*/ 59 h 60"/>
                <a:gd name="T10" fmla="*/ 507 w 508"/>
                <a:gd name="T11" fmla="*/ 59 h 60"/>
                <a:gd name="T12" fmla="*/ 417 w 508"/>
                <a:gd name="T13" fmla="*/ 59 h 60"/>
                <a:gd name="T14" fmla="*/ 239 w 508"/>
                <a:gd name="T15" fmla="*/ 30 h 60"/>
                <a:gd name="T16" fmla="*/ 90 w 508"/>
                <a:gd name="T17" fmla="*/ 0 h 60"/>
                <a:gd name="T18" fmla="*/ 0 w 508"/>
                <a:gd name="T19"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60">
                  <a:moveTo>
                    <a:pt x="0" y="0"/>
                  </a:moveTo>
                  <a:lnTo>
                    <a:pt x="0" y="0"/>
                  </a:lnTo>
                  <a:cubicBezTo>
                    <a:pt x="0" y="0"/>
                    <a:pt x="30" y="0"/>
                    <a:pt x="90" y="30"/>
                  </a:cubicBezTo>
                  <a:cubicBezTo>
                    <a:pt x="120" y="30"/>
                    <a:pt x="179" y="30"/>
                    <a:pt x="239" y="59"/>
                  </a:cubicBezTo>
                  <a:cubicBezTo>
                    <a:pt x="298" y="59"/>
                    <a:pt x="388" y="59"/>
                    <a:pt x="417" y="59"/>
                  </a:cubicBezTo>
                  <a:cubicBezTo>
                    <a:pt x="477" y="59"/>
                    <a:pt x="507" y="59"/>
                    <a:pt x="507" y="59"/>
                  </a:cubicBezTo>
                  <a:cubicBezTo>
                    <a:pt x="507" y="59"/>
                    <a:pt x="477" y="59"/>
                    <a:pt x="417" y="59"/>
                  </a:cubicBezTo>
                  <a:cubicBezTo>
                    <a:pt x="388" y="30"/>
                    <a:pt x="329" y="30"/>
                    <a:pt x="239" y="30"/>
                  </a:cubicBezTo>
                  <a:cubicBezTo>
                    <a:pt x="179" y="0"/>
                    <a:pt x="120" y="0"/>
                    <a:pt x="90" y="0"/>
                  </a:cubicBezTo>
                  <a:cubicBezTo>
                    <a:pt x="30" y="0"/>
                    <a:pt x="0" y="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09" name="Freeform 33"/>
            <p:cNvSpPr>
              <a:spLocks noChangeArrowheads="1"/>
            </p:cNvSpPr>
            <p:nvPr/>
          </p:nvSpPr>
          <p:spPr bwMode="auto">
            <a:xfrm>
              <a:off x="19772755" y="8128143"/>
              <a:ext cx="243023" cy="47670"/>
            </a:xfrm>
            <a:custGeom>
              <a:avLst/>
              <a:gdLst>
                <a:gd name="T0" fmla="*/ 0 w 449"/>
                <a:gd name="T1" fmla="*/ 0 h 90"/>
                <a:gd name="T2" fmla="*/ 0 w 449"/>
                <a:gd name="T3" fmla="*/ 0 h 90"/>
                <a:gd name="T4" fmla="*/ 59 w 449"/>
                <a:gd name="T5" fmla="*/ 30 h 90"/>
                <a:gd name="T6" fmla="*/ 239 w 449"/>
                <a:gd name="T7" fmla="*/ 60 h 90"/>
                <a:gd name="T8" fmla="*/ 388 w 449"/>
                <a:gd name="T9" fmla="*/ 60 h 90"/>
                <a:gd name="T10" fmla="*/ 448 w 449"/>
                <a:gd name="T11" fmla="*/ 89 h 90"/>
                <a:gd name="T12" fmla="*/ 448 w 449"/>
                <a:gd name="T13" fmla="*/ 89 h 90"/>
                <a:gd name="T14" fmla="*/ 448 w 449"/>
                <a:gd name="T15" fmla="*/ 60 h 90"/>
                <a:gd name="T16" fmla="*/ 388 w 449"/>
                <a:gd name="T17" fmla="*/ 60 h 90"/>
                <a:gd name="T18" fmla="*/ 239 w 449"/>
                <a:gd name="T19" fmla="*/ 30 h 90"/>
                <a:gd name="T20" fmla="*/ 90 w 449"/>
                <a:gd name="T21" fmla="*/ 0 h 90"/>
                <a:gd name="T22" fmla="*/ 0 w 449"/>
                <a:gd name="T23"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9" h="90">
                  <a:moveTo>
                    <a:pt x="0" y="0"/>
                  </a:moveTo>
                  <a:lnTo>
                    <a:pt x="0" y="0"/>
                  </a:lnTo>
                  <a:cubicBezTo>
                    <a:pt x="0" y="0"/>
                    <a:pt x="30" y="0"/>
                    <a:pt x="59" y="30"/>
                  </a:cubicBezTo>
                  <a:cubicBezTo>
                    <a:pt x="120" y="30"/>
                    <a:pt x="179" y="30"/>
                    <a:pt x="239" y="60"/>
                  </a:cubicBezTo>
                  <a:cubicBezTo>
                    <a:pt x="298" y="60"/>
                    <a:pt x="329" y="60"/>
                    <a:pt x="388" y="60"/>
                  </a:cubicBezTo>
                  <a:cubicBezTo>
                    <a:pt x="417" y="89"/>
                    <a:pt x="417" y="89"/>
                    <a:pt x="448" y="89"/>
                  </a:cubicBezTo>
                  <a:lnTo>
                    <a:pt x="448" y="89"/>
                  </a:lnTo>
                  <a:cubicBezTo>
                    <a:pt x="448" y="89"/>
                    <a:pt x="448" y="89"/>
                    <a:pt x="448" y="60"/>
                  </a:cubicBezTo>
                  <a:cubicBezTo>
                    <a:pt x="417" y="60"/>
                    <a:pt x="417" y="60"/>
                    <a:pt x="388" y="60"/>
                  </a:cubicBezTo>
                  <a:cubicBezTo>
                    <a:pt x="358" y="60"/>
                    <a:pt x="298" y="30"/>
                    <a:pt x="239" y="30"/>
                  </a:cubicBezTo>
                  <a:cubicBezTo>
                    <a:pt x="179" y="0"/>
                    <a:pt x="120" y="0"/>
                    <a:pt x="90" y="0"/>
                  </a:cubicBezTo>
                  <a:cubicBezTo>
                    <a:pt x="30" y="0"/>
                    <a:pt x="0" y="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0" name="Freeform 34"/>
            <p:cNvSpPr>
              <a:spLocks noChangeArrowheads="1"/>
            </p:cNvSpPr>
            <p:nvPr/>
          </p:nvSpPr>
          <p:spPr bwMode="auto">
            <a:xfrm>
              <a:off x="19820406" y="8306907"/>
              <a:ext cx="192990" cy="50053"/>
            </a:xfrm>
            <a:custGeom>
              <a:avLst/>
              <a:gdLst>
                <a:gd name="T0" fmla="*/ 0 w 359"/>
                <a:gd name="T1" fmla="*/ 0 h 91"/>
                <a:gd name="T2" fmla="*/ 0 w 359"/>
                <a:gd name="T3" fmla="*/ 0 h 91"/>
                <a:gd name="T4" fmla="*/ 59 w 359"/>
                <a:gd name="T5" fmla="*/ 30 h 91"/>
                <a:gd name="T6" fmla="*/ 178 w 359"/>
                <a:gd name="T7" fmla="*/ 59 h 91"/>
                <a:gd name="T8" fmla="*/ 298 w 359"/>
                <a:gd name="T9" fmla="*/ 90 h 91"/>
                <a:gd name="T10" fmla="*/ 358 w 359"/>
                <a:gd name="T11" fmla="*/ 90 h 91"/>
                <a:gd name="T12" fmla="*/ 298 w 359"/>
                <a:gd name="T13" fmla="*/ 59 h 91"/>
                <a:gd name="T14" fmla="*/ 178 w 359"/>
                <a:gd name="T15" fmla="*/ 30 h 91"/>
                <a:gd name="T16" fmla="*/ 59 w 359"/>
                <a:gd name="T17" fmla="*/ 0 h 91"/>
                <a:gd name="T18" fmla="*/ 0 w 359"/>
                <a:gd name="T1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9" h="91">
                  <a:moveTo>
                    <a:pt x="0" y="0"/>
                  </a:moveTo>
                  <a:lnTo>
                    <a:pt x="0" y="0"/>
                  </a:lnTo>
                  <a:cubicBezTo>
                    <a:pt x="0" y="0"/>
                    <a:pt x="30" y="30"/>
                    <a:pt x="59" y="30"/>
                  </a:cubicBezTo>
                  <a:cubicBezTo>
                    <a:pt x="89" y="30"/>
                    <a:pt x="119" y="59"/>
                    <a:pt x="178" y="59"/>
                  </a:cubicBezTo>
                  <a:cubicBezTo>
                    <a:pt x="208" y="59"/>
                    <a:pt x="268" y="59"/>
                    <a:pt x="298" y="90"/>
                  </a:cubicBezTo>
                  <a:cubicBezTo>
                    <a:pt x="327" y="90"/>
                    <a:pt x="358" y="90"/>
                    <a:pt x="358" y="90"/>
                  </a:cubicBezTo>
                  <a:cubicBezTo>
                    <a:pt x="358" y="90"/>
                    <a:pt x="327" y="59"/>
                    <a:pt x="298" y="59"/>
                  </a:cubicBezTo>
                  <a:cubicBezTo>
                    <a:pt x="268" y="59"/>
                    <a:pt x="208" y="30"/>
                    <a:pt x="178" y="30"/>
                  </a:cubicBezTo>
                  <a:cubicBezTo>
                    <a:pt x="119" y="30"/>
                    <a:pt x="89" y="30"/>
                    <a:pt x="59" y="0"/>
                  </a:cubicBezTo>
                  <a:cubicBezTo>
                    <a:pt x="30" y="0"/>
                    <a:pt x="0" y="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1" name="Freeform 35"/>
            <p:cNvSpPr>
              <a:spLocks noChangeArrowheads="1"/>
            </p:cNvSpPr>
            <p:nvPr/>
          </p:nvSpPr>
          <p:spPr bwMode="auto">
            <a:xfrm>
              <a:off x="20287392" y="7451226"/>
              <a:ext cx="243023" cy="193065"/>
            </a:xfrm>
            <a:custGeom>
              <a:avLst/>
              <a:gdLst>
                <a:gd name="T0" fmla="*/ 0 w 449"/>
                <a:gd name="T1" fmla="*/ 0 h 359"/>
                <a:gd name="T2" fmla="*/ 0 w 449"/>
                <a:gd name="T3" fmla="*/ 0 h 359"/>
                <a:gd name="T4" fmla="*/ 0 w 449"/>
                <a:gd name="T5" fmla="*/ 358 h 359"/>
                <a:gd name="T6" fmla="*/ 0 w 449"/>
                <a:gd name="T7" fmla="*/ 0 h 359"/>
              </a:gdLst>
              <a:ahLst/>
              <a:cxnLst>
                <a:cxn ang="0">
                  <a:pos x="T0" y="T1"/>
                </a:cxn>
                <a:cxn ang="0">
                  <a:pos x="T2" y="T3"/>
                </a:cxn>
                <a:cxn ang="0">
                  <a:pos x="T4" y="T5"/>
                </a:cxn>
                <a:cxn ang="0">
                  <a:pos x="T6" y="T7"/>
                </a:cxn>
              </a:cxnLst>
              <a:rect l="0" t="0" r="r" b="b"/>
              <a:pathLst>
                <a:path w="449" h="359">
                  <a:moveTo>
                    <a:pt x="0" y="0"/>
                  </a:moveTo>
                  <a:lnTo>
                    <a:pt x="0" y="0"/>
                  </a:lnTo>
                  <a:cubicBezTo>
                    <a:pt x="0" y="358"/>
                    <a:pt x="0" y="358"/>
                    <a:pt x="0" y="358"/>
                  </a:cubicBezTo>
                  <a:cubicBezTo>
                    <a:pt x="0" y="358"/>
                    <a:pt x="448" y="239"/>
                    <a:pt x="0" y="0"/>
                  </a:cubicBezTo>
                </a:path>
              </a:pathLst>
            </a:custGeom>
            <a:solidFill>
              <a:srgbClr val="F0E6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3" name="Freeform 36"/>
            <p:cNvSpPr>
              <a:spLocks noChangeArrowheads="1"/>
            </p:cNvSpPr>
            <p:nvPr/>
          </p:nvSpPr>
          <p:spPr bwMode="auto">
            <a:xfrm>
              <a:off x="20385079" y="7725330"/>
              <a:ext cx="273996" cy="162079"/>
            </a:xfrm>
            <a:custGeom>
              <a:avLst/>
              <a:gdLst>
                <a:gd name="T0" fmla="*/ 30 w 508"/>
                <a:gd name="T1" fmla="*/ 0 h 299"/>
                <a:gd name="T2" fmla="*/ 30 w 508"/>
                <a:gd name="T3" fmla="*/ 0 h 299"/>
                <a:gd name="T4" fmla="*/ 0 w 508"/>
                <a:gd name="T5" fmla="*/ 298 h 299"/>
                <a:gd name="T6" fmla="*/ 30 w 508"/>
                <a:gd name="T7" fmla="*/ 0 h 299"/>
              </a:gdLst>
              <a:ahLst/>
              <a:cxnLst>
                <a:cxn ang="0">
                  <a:pos x="T0" y="T1"/>
                </a:cxn>
                <a:cxn ang="0">
                  <a:pos x="T2" y="T3"/>
                </a:cxn>
                <a:cxn ang="0">
                  <a:pos x="T4" y="T5"/>
                </a:cxn>
                <a:cxn ang="0">
                  <a:pos x="T6" y="T7"/>
                </a:cxn>
              </a:cxnLst>
              <a:rect l="0" t="0" r="r" b="b"/>
              <a:pathLst>
                <a:path w="508" h="299">
                  <a:moveTo>
                    <a:pt x="30" y="0"/>
                  </a:moveTo>
                  <a:lnTo>
                    <a:pt x="30" y="0"/>
                  </a:lnTo>
                  <a:cubicBezTo>
                    <a:pt x="0" y="298"/>
                    <a:pt x="0" y="298"/>
                    <a:pt x="0" y="298"/>
                  </a:cubicBezTo>
                  <a:cubicBezTo>
                    <a:pt x="0" y="298"/>
                    <a:pt x="507" y="209"/>
                    <a:pt x="30" y="0"/>
                  </a:cubicBezTo>
                </a:path>
              </a:pathLst>
            </a:custGeom>
            <a:solidFill>
              <a:srgbClr val="F0E6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4" name="Freeform 37"/>
            <p:cNvSpPr>
              <a:spLocks noChangeArrowheads="1"/>
            </p:cNvSpPr>
            <p:nvPr/>
          </p:nvSpPr>
          <p:spPr bwMode="auto">
            <a:xfrm>
              <a:off x="20399375" y="8016119"/>
              <a:ext cx="209667" cy="128710"/>
            </a:xfrm>
            <a:custGeom>
              <a:avLst/>
              <a:gdLst>
                <a:gd name="T0" fmla="*/ 0 w 389"/>
                <a:gd name="T1" fmla="*/ 0 h 239"/>
                <a:gd name="T2" fmla="*/ 0 w 389"/>
                <a:gd name="T3" fmla="*/ 0 h 239"/>
                <a:gd name="T4" fmla="*/ 0 w 389"/>
                <a:gd name="T5" fmla="*/ 238 h 239"/>
                <a:gd name="T6" fmla="*/ 0 w 389"/>
                <a:gd name="T7" fmla="*/ 0 h 239"/>
              </a:gdLst>
              <a:ahLst/>
              <a:cxnLst>
                <a:cxn ang="0">
                  <a:pos x="T0" y="T1"/>
                </a:cxn>
                <a:cxn ang="0">
                  <a:pos x="T2" y="T3"/>
                </a:cxn>
                <a:cxn ang="0">
                  <a:pos x="T4" y="T5"/>
                </a:cxn>
                <a:cxn ang="0">
                  <a:pos x="T6" y="T7"/>
                </a:cxn>
              </a:cxnLst>
              <a:rect l="0" t="0" r="r" b="b"/>
              <a:pathLst>
                <a:path w="389" h="239">
                  <a:moveTo>
                    <a:pt x="0" y="0"/>
                  </a:moveTo>
                  <a:lnTo>
                    <a:pt x="0" y="0"/>
                  </a:lnTo>
                  <a:cubicBezTo>
                    <a:pt x="0" y="238"/>
                    <a:pt x="0" y="238"/>
                    <a:pt x="0" y="238"/>
                  </a:cubicBezTo>
                  <a:cubicBezTo>
                    <a:pt x="0" y="238"/>
                    <a:pt x="388" y="119"/>
                    <a:pt x="0" y="0"/>
                  </a:cubicBezTo>
                </a:path>
              </a:pathLst>
            </a:custGeom>
            <a:solidFill>
              <a:srgbClr val="F0E6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5" name="Freeform 38"/>
            <p:cNvSpPr>
              <a:spLocks noChangeArrowheads="1"/>
            </p:cNvSpPr>
            <p:nvPr/>
          </p:nvSpPr>
          <p:spPr bwMode="auto">
            <a:xfrm>
              <a:off x="20254036" y="8256853"/>
              <a:ext cx="162016" cy="97725"/>
            </a:xfrm>
            <a:custGeom>
              <a:avLst/>
              <a:gdLst>
                <a:gd name="T0" fmla="*/ 60 w 300"/>
                <a:gd name="T1" fmla="*/ 0 h 181"/>
                <a:gd name="T2" fmla="*/ 60 w 300"/>
                <a:gd name="T3" fmla="*/ 0 h 181"/>
                <a:gd name="T4" fmla="*/ 0 w 300"/>
                <a:gd name="T5" fmla="*/ 180 h 181"/>
                <a:gd name="T6" fmla="*/ 60 w 300"/>
                <a:gd name="T7" fmla="*/ 0 h 181"/>
              </a:gdLst>
              <a:ahLst/>
              <a:cxnLst>
                <a:cxn ang="0">
                  <a:pos x="T0" y="T1"/>
                </a:cxn>
                <a:cxn ang="0">
                  <a:pos x="T2" y="T3"/>
                </a:cxn>
                <a:cxn ang="0">
                  <a:pos x="T4" y="T5"/>
                </a:cxn>
                <a:cxn ang="0">
                  <a:pos x="T6" y="T7"/>
                </a:cxn>
              </a:cxnLst>
              <a:rect l="0" t="0" r="r" b="b"/>
              <a:pathLst>
                <a:path w="300" h="181">
                  <a:moveTo>
                    <a:pt x="60" y="0"/>
                  </a:moveTo>
                  <a:lnTo>
                    <a:pt x="60" y="0"/>
                  </a:lnTo>
                  <a:cubicBezTo>
                    <a:pt x="0" y="180"/>
                    <a:pt x="0" y="180"/>
                    <a:pt x="0" y="180"/>
                  </a:cubicBezTo>
                  <a:cubicBezTo>
                    <a:pt x="0" y="180"/>
                    <a:pt x="299" y="180"/>
                    <a:pt x="60" y="0"/>
                  </a:cubicBezTo>
                </a:path>
              </a:pathLst>
            </a:custGeom>
            <a:solidFill>
              <a:srgbClr val="F0E6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7" name="Freeform 39"/>
            <p:cNvSpPr>
              <a:spLocks noChangeArrowheads="1"/>
            </p:cNvSpPr>
            <p:nvPr/>
          </p:nvSpPr>
          <p:spPr bwMode="auto">
            <a:xfrm>
              <a:off x="20077725" y="7420241"/>
              <a:ext cx="16679" cy="209749"/>
            </a:xfrm>
            <a:custGeom>
              <a:avLst/>
              <a:gdLst>
                <a:gd name="T0" fmla="*/ 0 w 31"/>
                <a:gd name="T1" fmla="*/ 0 h 389"/>
                <a:gd name="T2" fmla="*/ 0 w 31"/>
                <a:gd name="T3" fmla="*/ 0 h 389"/>
                <a:gd name="T4" fmla="*/ 0 w 31"/>
                <a:gd name="T5" fmla="*/ 60 h 389"/>
                <a:gd name="T6" fmla="*/ 0 w 31"/>
                <a:gd name="T7" fmla="*/ 209 h 389"/>
                <a:gd name="T8" fmla="*/ 0 w 31"/>
                <a:gd name="T9" fmla="*/ 328 h 389"/>
                <a:gd name="T10" fmla="*/ 0 w 31"/>
                <a:gd name="T11" fmla="*/ 388 h 389"/>
                <a:gd name="T12" fmla="*/ 0 w 31"/>
                <a:gd name="T13" fmla="*/ 328 h 389"/>
                <a:gd name="T14" fmla="*/ 30 w 31"/>
                <a:gd name="T15" fmla="*/ 209 h 389"/>
                <a:gd name="T16" fmla="*/ 30 w 31"/>
                <a:gd name="T17" fmla="*/ 60 h 389"/>
                <a:gd name="T18" fmla="*/ 0 w 31"/>
                <a:gd name="T19" fmla="*/ 0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89">
                  <a:moveTo>
                    <a:pt x="0" y="0"/>
                  </a:moveTo>
                  <a:lnTo>
                    <a:pt x="0" y="0"/>
                  </a:lnTo>
                  <a:cubicBezTo>
                    <a:pt x="0" y="0"/>
                    <a:pt x="0" y="31"/>
                    <a:pt x="0" y="60"/>
                  </a:cubicBezTo>
                  <a:cubicBezTo>
                    <a:pt x="0" y="119"/>
                    <a:pt x="0" y="150"/>
                    <a:pt x="0" y="209"/>
                  </a:cubicBezTo>
                  <a:cubicBezTo>
                    <a:pt x="0" y="239"/>
                    <a:pt x="0" y="299"/>
                    <a:pt x="0" y="328"/>
                  </a:cubicBezTo>
                  <a:cubicBezTo>
                    <a:pt x="0" y="358"/>
                    <a:pt x="0" y="388"/>
                    <a:pt x="0" y="388"/>
                  </a:cubicBezTo>
                  <a:cubicBezTo>
                    <a:pt x="0" y="388"/>
                    <a:pt x="0" y="358"/>
                    <a:pt x="0" y="328"/>
                  </a:cubicBezTo>
                  <a:cubicBezTo>
                    <a:pt x="0" y="299"/>
                    <a:pt x="30" y="239"/>
                    <a:pt x="30" y="209"/>
                  </a:cubicBezTo>
                  <a:cubicBezTo>
                    <a:pt x="30" y="150"/>
                    <a:pt x="30" y="119"/>
                    <a:pt x="30" y="60"/>
                  </a:cubicBezTo>
                  <a:cubicBezTo>
                    <a:pt x="30" y="31"/>
                    <a:pt x="0" y="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8" name="Freeform 40"/>
            <p:cNvSpPr>
              <a:spLocks noChangeArrowheads="1"/>
            </p:cNvSpPr>
            <p:nvPr/>
          </p:nvSpPr>
          <p:spPr bwMode="auto">
            <a:xfrm>
              <a:off x="20046752" y="7694344"/>
              <a:ext cx="16677" cy="193065"/>
            </a:xfrm>
            <a:custGeom>
              <a:avLst/>
              <a:gdLst>
                <a:gd name="T0" fmla="*/ 30 w 31"/>
                <a:gd name="T1" fmla="*/ 0 h 359"/>
                <a:gd name="T2" fmla="*/ 30 w 31"/>
                <a:gd name="T3" fmla="*/ 0 h 359"/>
                <a:gd name="T4" fmla="*/ 30 w 31"/>
                <a:gd name="T5" fmla="*/ 60 h 359"/>
                <a:gd name="T6" fmla="*/ 0 w 31"/>
                <a:gd name="T7" fmla="*/ 179 h 359"/>
                <a:gd name="T8" fmla="*/ 0 w 31"/>
                <a:gd name="T9" fmla="*/ 298 h 359"/>
                <a:gd name="T10" fmla="*/ 0 w 31"/>
                <a:gd name="T11" fmla="*/ 358 h 359"/>
                <a:gd name="T12" fmla="*/ 30 w 31"/>
                <a:gd name="T13" fmla="*/ 298 h 359"/>
                <a:gd name="T14" fmla="*/ 30 w 31"/>
                <a:gd name="T15" fmla="*/ 179 h 359"/>
                <a:gd name="T16" fmla="*/ 30 w 31"/>
                <a:gd name="T17" fmla="*/ 60 h 359"/>
                <a:gd name="T18" fmla="*/ 30 w 31"/>
                <a:gd name="T19" fmla="*/ 0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59">
                  <a:moveTo>
                    <a:pt x="30" y="0"/>
                  </a:moveTo>
                  <a:lnTo>
                    <a:pt x="30" y="0"/>
                  </a:lnTo>
                  <a:cubicBezTo>
                    <a:pt x="30" y="0"/>
                    <a:pt x="30" y="30"/>
                    <a:pt x="30" y="60"/>
                  </a:cubicBezTo>
                  <a:cubicBezTo>
                    <a:pt x="0" y="89"/>
                    <a:pt x="0" y="149"/>
                    <a:pt x="0" y="179"/>
                  </a:cubicBezTo>
                  <a:cubicBezTo>
                    <a:pt x="0" y="239"/>
                    <a:pt x="0" y="269"/>
                    <a:pt x="0" y="298"/>
                  </a:cubicBezTo>
                  <a:cubicBezTo>
                    <a:pt x="0" y="358"/>
                    <a:pt x="0" y="358"/>
                    <a:pt x="0" y="358"/>
                  </a:cubicBezTo>
                  <a:cubicBezTo>
                    <a:pt x="0" y="358"/>
                    <a:pt x="30" y="358"/>
                    <a:pt x="30" y="298"/>
                  </a:cubicBezTo>
                  <a:cubicBezTo>
                    <a:pt x="30" y="269"/>
                    <a:pt x="30" y="239"/>
                    <a:pt x="30" y="179"/>
                  </a:cubicBezTo>
                  <a:cubicBezTo>
                    <a:pt x="30" y="149"/>
                    <a:pt x="30" y="89"/>
                    <a:pt x="30" y="60"/>
                  </a:cubicBezTo>
                  <a:cubicBezTo>
                    <a:pt x="30" y="30"/>
                    <a:pt x="30" y="0"/>
                    <a:pt x="3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19" name="Freeform 41"/>
            <p:cNvSpPr>
              <a:spLocks noChangeArrowheads="1"/>
            </p:cNvSpPr>
            <p:nvPr/>
          </p:nvSpPr>
          <p:spPr bwMode="auto">
            <a:xfrm>
              <a:off x="20030074" y="7985132"/>
              <a:ext cx="16679" cy="145395"/>
            </a:xfrm>
            <a:custGeom>
              <a:avLst/>
              <a:gdLst>
                <a:gd name="T0" fmla="*/ 30 w 31"/>
                <a:gd name="T1" fmla="*/ 0 h 269"/>
                <a:gd name="T2" fmla="*/ 30 w 31"/>
                <a:gd name="T3" fmla="*/ 0 h 269"/>
                <a:gd name="T4" fmla="*/ 30 w 31"/>
                <a:gd name="T5" fmla="*/ 60 h 269"/>
                <a:gd name="T6" fmla="*/ 0 w 31"/>
                <a:gd name="T7" fmla="*/ 149 h 269"/>
                <a:gd name="T8" fmla="*/ 0 w 31"/>
                <a:gd name="T9" fmla="*/ 238 h 269"/>
                <a:gd name="T10" fmla="*/ 30 w 31"/>
                <a:gd name="T11" fmla="*/ 268 h 269"/>
                <a:gd name="T12" fmla="*/ 30 w 31"/>
                <a:gd name="T13" fmla="*/ 238 h 269"/>
                <a:gd name="T14" fmla="*/ 30 w 31"/>
                <a:gd name="T15" fmla="*/ 149 h 269"/>
                <a:gd name="T16" fmla="*/ 30 w 31"/>
                <a:gd name="T17" fmla="*/ 60 h 269"/>
                <a:gd name="T18" fmla="*/ 30 w 31"/>
                <a:gd name="T19"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69">
                  <a:moveTo>
                    <a:pt x="30" y="0"/>
                  </a:moveTo>
                  <a:lnTo>
                    <a:pt x="30" y="0"/>
                  </a:lnTo>
                  <a:cubicBezTo>
                    <a:pt x="30" y="0"/>
                    <a:pt x="30" y="29"/>
                    <a:pt x="30" y="60"/>
                  </a:cubicBezTo>
                  <a:cubicBezTo>
                    <a:pt x="30" y="60"/>
                    <a:pt x="0" y="89"/>
                    <a:pt x="0" y="149"/>
                  </a:cubicBezTo>
                  <a:cubicBezTo>
                    <a:pt x="0" y="179"/>
                    <a:pt x="0" y="209"/>
                    <a:pt x="0" y="238"/>
                  </a:cubicBezTo>
                  <a:lnTo>
                    <a:pt x="30" y="268"/>
                  </a:lnTo>
                  <a:lnTo>
                    <a:pt x="30" y="238"/>
                  </a:lnTo>
                  <a:cubicBezTo>
                    <a:pt x="30" y="209"/>
                    <a:pt x="30" y="179"/>
                    <a:pt x="30" y="149"/>
                  </a:cubicBezTo>
                  <a:cubicBezTo>
                    <a:pt x="30" y="89"/>
                    <a:pt x="30" y="60"/>
                    <a:pt x="30" y="60"/>
                  </a:cubicBezTo>
                  <a:cubicBezTo>
                    <a:pt x="30" y="29"/>
                    <a:pt x="30" y="0"/>
                    <a:pt x="3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1" name="Freeform 42"/>
            <p:cNvSpPr>
              <a:spLocks noChangeArrowheads="1"/>
            </p:cNvSpPr>
            <p:nvPr/>
          </p:nvSpPr>
          <p:spPr bwMode="auto">
            <a:xfrm>
              <a:off x="20013396" y="8209182"/>
              <a:ext cx="16677" cy="112026"/>
            </a:xfrm>
            <a:custGeom>
              <a:avLst/>
              <a:gdLst>
                <a:gd name="T0" fmla="*/ 29 w 30"/>
                <a:gd name="T1" fmla="*/ 0 h 209"/>
                <a:gd name="T2" fmla="*/ 29 w 30"/>
                <a:gd name="T3" fmla="*/ 0 h 209"/>
                <a:gd name="T4" fmla="*/ 29 w 30"/>
                <a:gd name="T5" fmla="*/ 29 h 209"/>
                <a:gd name="T6" fmla="*/ 0 w 30"/>
                <a:gd name="T7" fmla="*/ 88 h 209"/>
                <a:gd name="T8" fmla="*/ 0 w 30"/>
                <a:gd name="T9" fmla="*/ 178 h 209"/>
                <a:gd name="T10" fmla="*/ 29 w 30"/>
                <a:gd name="T11" fmla="*/ 208 h 209"/>
                <a:gd name="T12" fmla="*/ 29 w 30"/>
                <a:gd name="T13" fmla="*/ 178 h 209"/>
                <a:gd name="T14" fmla="*/ 29 w 30"/>
                <a:gd name="T15" fmla="*/ 88 h 209"/>
                <a:gd name="T16" fmla="*/ 29 w 30"/>
                <a:gd name="T17" fmla="*/ 29 h 209"/>
                <a:gd name="T18" fmla="*/ 29 w 30"/>
                <a:gd name="T19"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09">
                  <a:moveTo>
                    <a:pt x="29" y="0"/>
                  </a:moveTo>
                  <a:lnTo>
                    <a:pt x="29" y="0"/>
                  </a:lnTo>
                  <a:cubicBezTo>
                    <a:pt x="29" y="0"/>
                    <a:pt x="29" y="0"/>
                    <a:pt x="29" y="29"/>
                  </a:cubicBezTo>
                  <a:cubicBezTo>
                    <a:pt x="0" y="29"/>
                    <a:pt x="0" y="59"/>
                    <a:pt x="0" y="88"/>
                  </a:cubicBezTo>
                  <a:cubicBezTo>
                    <a:pt x="0" y="119"/>
                    <a:pt x="0" y="148"/>
                    <a:pt x="0" y="178"/>
                  </a:cubicBezTo>
                  <a:cubicBezTo>
                    <a:pt x="0" y="208"/>
                    <a:pt x="29" y="208"/>
                    <a:pt x="29" y="208"/>
                  </a:cubicBezTo>
                  <a:cubicBezTo>
                    <a:pt x="29" y="208"/>
                    <a:pt x="29" y="208"/>
                    <a:pt x="29" y="178"/>
                  </a:cubicBezTo>
                  <a:cubicBezTo>
                    <a:pt x="29" y="148"/>
                    <a:pt x="29" y="119"/>
                    <a:pt x="29" y="88"/>
                  </a:cubicBezTo>
                  <a:cubicBezTo>
                    <a:pt x="29" y="59"/>
                    <a:pt x="29" y="29"/>
                    <a:pt x="29" y="29"/>
                  </a:cubicBezTo>
                  <a:cubicBezTo>
                    <a:pt x="29" y="0"/>
                    <a:pt x="29" y="0"/>
                    <a:pt x="29"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2" name="Freeform 43"/>
            <p:cNvSpPr>
              <a:spLocks noChangeArrowheads="1"/>
            </p:cNvSpPr>
            <p:nvPr/>
          </p:nvSpPr>
          <p:spPr bwMode="auto">
            <a:xfrm>
              <a:off x="20046752" y="7436925"/>
              <a:ext cx="33356" cy="162079"/>
            </a:xfrm>
            <a:custGeom>
              <a:avLst/>
              <a:gdLst>
                <a:gd name="T0" fmla="*/ 30 w 61"/>
                <a:gd name="T1" fmla="*/ 0 h 298"/>
                <a:gd name="T2" fmla="*/ 30 w 61"/>
                <a:gd name="T3" fmla="*/ 0 h 298"/>
                <a:gd name="T4" fmla="*/ 30 w 61"/>
                <a:gd name="T5" fmla="*/ 59 h 298"/>
                <a:gd name="T6" fmla="*/ 30 w 61"/>
                <a:gd name="T7" fmla="*/ 148 h 298"/>
                <a:gd name="T8" fmla="*/ 30 w 61"/>
                <a:gd name="T9" fmla="*/ 268 h 298"/>
                <a:gd name="T10" fmla="*/ 30 w 61"/>
                <a:gd name="T11" fmla="*/ 297 h 298"/>
                <a:gd name="T12" fmla="*/ 30 w 61"/>
                <a:gd name="T13" fmla="*/ 268 h 298"/>
                <a:gd name="T14" fmla="*/ 30 w 61"/>
                <a:gd name="T15" fmla="*/ 148 h 298"/>
                <a:gd name="T16" fmla="*/ 30 w 61"/>
                <a:gd name="T17" fmla="*/ 59 h 298"/>
                <a:gd name="T18" fmla="*/ 30 w 61"/>
                <a:gd name="T1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298">
                  <a:moveTo>
                    <a:pt x="30" y="0"/>
                  </a:moveTo>
                  <a:lnTo>
                    <a:pt x="30" y="0"/>
                  </a:lnTo>
                  <a:cubicBezTo>
                    <a:pt x="30" y="0"/>
                    <a:pt x="30" y="29"/>
                    <a:pt x="30" y="59"/>
                  </a:cubicBezTo>
                  <a:cubicBezTo>
                    <a:pt x="30" y="88"/>
                    <a:pt x="30" y="119"/>
                    <a:pt x="30" y="148"/>
                  </a:cubicBezTo>
                  <a:cubicBezTo>
                    <a:pt x="0" y="178"/>
                    <a:pt x="30" y="238"/>
                    <a:pt x="30" y="268"/>
                  </a:cubicBezTo>
                  <a:cubicBezTo>
                    <a:pt x="30" y="297"/>
                    <a:pt x="30" y="297"/>
                    <a:pt x="30" y="297"/>
                  </a:cubicBezTo>
                  <a:cubicBezTo>
                    <a:pt x="30" y="297"/>
                    <a:pt x="30" y="297"/>
                    <a:pt x="30" y="268"/>
                  </a:cubicBezTo>
                  <a:cubicBezTo>
                    <a:pt x="30" y="238"/>
                    <a:pt x="30" y="208"/>
                    <a:pt x="30" y="148"/>
                  </a:cubicBezTo>
                  <a:cubicBezTo>
                    <a:pt x="60" y="119"/>
                    <a:pt x="30" y="88"/>
                    <a:pt x="30" y="59"/>
                  </a:cubicBezTo>
                  <a:cubicBezTo>
                    <a:pt x="30" y="29"/>
                    <a:pt x="30" y="0"/>
                    <a:pt x="3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23" name="Freeform 44"/>
            <p:cNvSpPr>
              <a:spLocks noChangeArrowheads="1"/>
            </p:cNvSpPr>
            <p:nvPr/>
          </p:nvSpPr>
          <p:spPr bwMode="auto">
            <a:xfrm>
              <a:off x="20030074" y="7725330"/>
              <a:ext cx="16679" cy="128710"/>
            </a:xfrm>
            <a:custGeom>
              <a:avLst/>
              <a:gdLst>
                <a:gd name="T0" fmla="*/ 30 w 31"/>
                <a:gd name="T1" fmla="*/ 0 h 239"/>
                <a:gd name="T2" fmla="*/ 30 w 31"/>
                <a:gd name="T3" fmla="*/ 0 h 239"/>
                <a:gd name="T4" fmla="*/ 0 w 31"/>
                <a:gd name="T5" fmla="*/ 29 h 239"/>
                <a:gd name="T6" fmla="*/ 0 w 31"/>
                <a:gd name="T7" fmla="*/ 119 h 239"/>
                <a:gd name="T8" fmla="*/ 0 w 31"/>
                <a:gd name="T9" fmla="*/ 209 h 239"/>
                <a:gd name="T10" fmla="*/ 0 w 31"/>
                <a:gd name="T11" fmla="*/ 238 h 239"/>
                <a:gd name="T12" fmla="*/ 30 w 31"/>
                <a:gd name="T13" fmla="*/ 209 h 239"/>
                <a:gd name="T14" fmla="*/ 30 w 31"/>
                <a:gd name="T15" fmla="*/ 119 h 239"/>
                <a:gd name="T16" fmla="*/ 30 w 31"/>
                <a:gd name="T17" fmla="*/ 29 h 239"/>
                <a:gd name="T18" fmla="*/ 30 w 31"/>
                <a:gd name="T1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39">
                  <a:moveTo>
                    <a:pt x="30" y="0"/>
                  </a:moveTo>
                  <a:lnTo>
                    <a:pt x="30" y="0"/>
                  </a:lnTo>
                  <a:cubicBezTo>
                    <a:pt x="30" y="0"/>
                    <a:pt x="30" y="0"/>
                    <a:pt x="0" y="29"/>
                  </a:cubicBezTo>
                  <a:cubicBezTo>
                    <a:pt x="0" y="60"/>
                    <a:pt x="0" y="89"/>
                    <a:pt x="0" y="119"/>
                  </a:cubicBezTo>
                  <a:cubicBezTo>
                    <a:pt x="0" y="149"/>
                    <a:pt x="0" y="179"/>
                    <a:pt x="0" y="209"/>
                  </a:cubicBezTo>
                  <a:cubicBezTo>
                    <a:pt x="0" y="238"/>
                    <a:pt x="0" y="238"/>
                    <a:pt x="0" y="238"/>
                  </a:cubicBezTo>
                  <a:cubicBezTo>
                    <a:pt x="0" y="238"/>
                    <a:pt x="0" y="238"/>
                    <a:pt x="30" y="209"/>
                  </a:cubicBezTo>
                  <a:cubicBezTo>
                    <a:pt x="30" y="179"/>
                    <a:pt x="30" y="149"/>
                    <a:pt x="30" y="119"/>
                  </a:cubicBezTo>
                  <a:cubicBezTo>
                    <a:pt x="30" y="89"/>
                    <a:pt x="30" y="60"/>
                    <a:pt x="30" y="29"/>
                  </a:cubicBezTo>
                  <a:cubicBezTo>
                    <a:pt x="30" y="0"/>
                    <a:pt x="30" y="0"/>
                    <a:pt x="3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7" name="Freeform 45"/>
            <p:cNvSpPr>
              <a:spLocks noChangeArrowheads="1"/>
            </p:cNvSpPr>
            <p:nvPr/>
          </p:nvSpPr>
          <p:spPr bwMode="auto">
            <a:xfrm>
              <a:off x="20013396" y="7985132"/>
              <a:ext cx="16677" cy="145395"/>
            </a:xfrm>
            <a:custGeom>
              <a:avLst/>
              <a:gdLst>
                <a:gd name="T0" fmla="*/ 0 w 30"/>
                <a:gd name="T1" fmla="*/ 0 h 269"/>
                <a:gd name="T2" fmla="*/ 0 w 30"/>
                <a:gd name="T3" fmla="*/ 0 h 269"/>
                <a:gd name="T4" fmla="*/ 0 w 30"/>
                <a:gd name="T5" fmla="*/ 29 h 269"/>
                <a:gd name="T6" fmla="*/ 0 w 30"/>
                <a:gd name="T7" fmla="*/ 119 h 269"/>
                <a:gd name="T8" fmla="*/ 0 w 30"/>
                <a:gd name="T9" fmla="*/ 209 h 269"/>
                <a:gd name="T10" fmla="*/ 0 w 30"/>
                <a:gd name="T11" fmla="*/ 268 h 269"/>
                <a:gd name="T12" fmla="*/ 0 w 30"/>
                <a:gd name="T13" fmla="*/ 209 h 269"/>
                <a:gd name="T14" fmla="*/ 29 w 30"/>
                <a:gd name="T15" fmla="*/ 119 h 269"/>
                <a:gd name="T16" fmla="*/ 0 w 30"/>
                <a:gd name="T17" fmla="*/ 29 h 269"/>
                <a:gd name="T18" fmla="*/ 0 w 30"/>
                <a:gd name="T19"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69">
                  <a:moveTo>
                    <a:pt x="0" y="0"/>
                  </a:moveTo>
                  <a:lnTo>
                    <a:pt x="0" y="0"/>
                  </a:lnTo>
                  <a:lnTo>
                    <a:pt x="0" y="29"/>
                  </a:lnTo>
                  <a:cubicBezTo>
                    <a:pt x="0" y="60"/>
                    <a:pt x="0" y="89"/>
                    <a:pt x="0" y="119"/>
                  </a:cubicBezTo>
                  <a:cubicBezTo>
                    <a:pt x="0" y="179"/>
                    <a:pt x="0" y="209"/>
                    <a:pt x="0" y="209"/>
                  </a:cubicBezTo>
                  <a:cubicBezTo>
                    <a:pt x="0" y="238"/>
                    <a:pt x="0" y="268"/>
                    <a:pt x="0" y="268"/>
                  </a:cubicBezTo>
                  <a:cubicBezTo>
                    <a:pt x="0" y="268"/>
                    <a:pt x="0" y="238"/>
                    <a:pt x="0" y="209"/>
                  </a:cubicBezTo>
                  <a:cubicBezTo>
                    <a:pt x="0" y="209"/>
                    <a:pt x="0" y="179"/>
                    <a:pt x="29" y="119"/>
                  </a:cubicBezTo>
                  <a:cubicBezTo>
                    <a:pt x="29" y="89"/>
                    <a:pt x="29" y="60"/>
                    <a:pt x="0" y="29"/>
                  </a:cubicBezTo>
                  <a:lnTo>
                    <a:pt x="0" y="0"/>
                  </a:ln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8" name="Freeform 46"/>
            <p:cNvSpPr>
              <a:spLocks noChangeArrowheads="1"/>
            </p:cNvSpPr>
            <p:nvPr/>
          </p:nvSpPr>
          <p:spPr bwMode="auto">
            <a:xfrm>
              <a:off x="19996717" y="8192498"/>
              <a:ext cx="16679" cy="128710"/>
            </a:xfrm>
            <a:custGeom>
              <a:avLst/>
              <a:gdLst>
                <a:gd name="T0" fmla="*/ 31 w 32"/>
                <a:gd name="T1" fmla="*/ 0 h 240"/>
                <a:gd name="T2" fmla="*/ 31 w 32"/>
                <a:gd name="T3" fmla="*/ 0 h 240"/>
                <a:gd name="T4" fmla="*/ 0 w 32"/>
                <a:gd name="T5" fmla="*/ 60 h 240"/>
                <a:gd name="T6" fmla="*/ 0 w 32"/>
                <a:gd name="T7" fmla="*/ 119 h 240"/>
                <a:gd name="T8" fmla="*/ 0 w 32"/>
                <a:gd name="T9" fmla="*/ 209 h 240"/>
                <a:gd name="T10" fmla="*/ 0 w 32"/>
                <a:gd name="T11" fmla="*/ 239 h 240"/>
                <a:gd name="T12" fmla="*/ 31 w 32"/>
                <a:gd name="T13" fmla="*/ 209 h 240"/>
                <a:gd name="T14" fmla="*/ 31 w 32"/>
                <a:gd name="T15" fmla="*/ 119 h 240"/>
                <a:gd name="T16" fmla="*/ 31 w 32"/>
                <a:gd name="T17" fmla="*/ 60 h 240"/>
                <a:gd name="T18" fmla="*/ 31 w 32"/>
                <a:gd name="T1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240">
                  <a:moveTo>
                    <a:pt x="31" y="0"/>
                  </a:moveTo>
                  <a:lnTo>
                    <a:pt x="31" y="0"/>
                  </a:lnTo>
                  <a:cubicBezTo>
                    <a:pt x="31" y="0"/>
                    <a:pt x="0" y="31"/>
                    <a:pt x="0" y="60"/>
                  </a:cubicBezTo>
                  <a:cubicBezTo>
                    <a:pt x="0" y="60"/>
                    <a:pt x="0" y="90"/>
                    <a:pt x="0" y="119"/>
                  </a:cubicBezTo>
                  <a:cubicBezTo>
                    <a:pt x="0" y="150"/>
                    <a:pt x="0" y="179"/>
                    <a:pt x="0" y="209"/>
                  </a:cubicBezTo>
                  <a:lnTo>
                    <a:pt x="0" y="239"/>
                  </a:lnTo>
                  <a:cubicBezTo>
                    <a:pt x="0" y="239"/>
                    <a:pt x="0" y="239"/>
                    <a:pt x="31" y="209"/>
                  </a:cubicBezTo>
                  <a:cubicBezTo>
                    <a:pt x="31" y="179"/>
                    <a:pt x="31" y="150"/>
                    <a:pt x="31" y="119"/>
                  </a:cubicBezTo>
                  <a:cubicBezTo>
                    <a:pt x="31" y="90"/>
                    <a:pt x="31" y="60"/>
                    <a:pt x="31" y="60"/>
                  </a:cubicBezTo>
                  <a:cubicBezTo>
                    <a:pt x="31" y="31"/>
                    <a:pt x="31" y="0"/>
                    <a:pt x="31"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49" name="Freeform 47"/>
            <p:cNvSpPr>
              <a:spLocks noChangeArrowheads="1"/>
            </p:cNvSpPr>
            <p:nvPr/>
          </p:nvSpPr>
          <p:spPr bwMode="auto">
            <a:xfrm>
              <a:off x="20899717" y="7789684"/>
              <a:ext cx="1579651" cy="676917"/>
            </a:xfrm>
            <a:custGeom>
              <a:avLst/>
              <a:gdLst>
                <a:gd name="T0" fmla="*/ 0 w 2923"/>
                <a:gd name="T1" fmla="*/ 1192 h 1254"/>
                <a:gd name="T2" fmla="*/ 2893 w 2923"/>
                <a:gd name="T3" fmla="*/ 1253 h 1254"/>
                <a:gd name="T4" fmla="*/ 2922 w 2923"/>
                <a:gd name="T5" fmla="*/ 60 h 1254"/>
                <a:gd name="T6" fmla="*/ 30 w 2923"/>
                <a:gd name="T7" fmla="*/ 0 h 1254"/>
                <a:gd name="T8" fmla="*/ 0 w 2923"/>
                <a:gd name="T9" fmla="*/ 1192 h 1254"/>
              </a:gdLst>
              <a:ahLst/>
              <a:cxnLst>
                <a:cxn ang="0">
                  <a:pos x="T0" y="T1"/>
                </a:cxn>
                <a:cxn ang="0">
                  <a:pos x="T2" y="T3"/>
                </a:cxn>
                <a:cxn ang="0">
                  <a:pos x="T4" y="T5"/>
                </a:cxn>
                <a:cxn ang="0">
                  <a:pos x="T6" y="T7"/>
                </a:cxn>
                <a:cxn ang="0">
                  <a:pos x="T8" y="T9"/>
                </a:cxn>
              </a:cxnLst>
              <a:rect l="0" t="0" r="r" b="b"/>
              <a:pathLst>
                <a:path w="2923" h="1254">
                  <a:moveTo>
                    <a:pt x="0" y="1192"/>
                  </a:moveTo>
                  <a:lnTo>
                    <a:pt x="2893" y="1253"/>
                  </a:lnTo>
                  <a:lnTo>
                    <a:pt x="2922" y="60"/>
                  </a:lnTo>
                  <a:lnTo>
                    <a:pt x="30" y="0"/>
                  </a:lnTo>
                  <a:lnTo>
                    <a:pt x="0" y="1192"/>
                  </a:lnTo>
                </a:path>
              </a:pathLst>
            </a:custGeom>
            <a:solidFill>
              <a:srgbClr val="FAFAF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0" name="Freeform 48"/>
            <p:cNvSpPr>
              <a:spLocks noChangeArrowheads="1"/>
            </p:cNvSpPr>
            <p:nvPr/>
          </p:nvSpPr>
          <p:spPr bwMode="auto">
            <a:xfrm>
              <a:off x="20964046" y="7725330"/>
              <a:ext cx="1789320" cy="822311"/>
            </a:xfrm>
            <a:custGeom>
              <a:avLst/>
              <a:gdLst>
                <a:gd name="T0" fmla="*/ 3310 w 3311"/>
                <a:gd name="T1" fmla="*/ 1520 h 1521"/>
                <a:gd name="T2" fmla="*/ 0 w 3311"/>
                <a:gd name="T3" fmla="*/ 1491 h 1521"/>
                <a:gd name="T4" fmla="*/ 31 w 3311"/>
                <a:gd name="T5" fmla="*/ 0 h 1521"/>
                <a:gd name="T6" fmla="*/ 3310 w 3311"/>
                <a:gd name="T7" fmla="*/ 29 h 1521"/>
                <a:gd name="T8" fmla="*/ 3310 w 3311"/>
                <a:gd name="T9" fmla="*/ 1520 h 1521"/>
              </a:gdLst>
              <a:ahLst/>
              <a:cxnLst>
                <a:cxn ang="0">
                  <a:pos x="T0" y="T1"/>
                </a:cxn>
                <a:cxn ang="0">
                  <a:pos x="T2" y="T3"/>
                </a:cxn>
                <a:cxn ang="0">
                  <a:pos x="T4" y="T5"/>
                </a:cxn>
                <a:cxn ang="0">
                  <a:pos x="T6" y="T7"/>
                </a:cxn>
                <a:cxn ang="0">
                  <a:pos x="T8" y="T9"/>
                </a:cxn>
              </a:cxnLst>
              <a:rect l="0" t="0" r="r" b="b"/>
              <a:pathLst>
                <a:path w="3311" h="1521">
                  <a:moveTo>
                    <a:pt x="3310" y="1520"/>
                  </a:moveTo>
                  <a:lnTo>
                    <a:pt x="0" y="1491"/>
                  </a:lnTo>
                  <a:lnTo>
                    <a:pt x="31" y="0"/>
                  </a:lnTo>
                  <a:lnTo>
                    <a:pt x="3310" y="29"/>
                  </a:lnTo>
                  <a:lnTo>
                    <a:pt x="3310" y="1520"/>
                  </a:lnTo>
                </a:path>
              </a:pathLst>
            </a:custGeom>
            <a:solidFill>
              <a:srgbClr val="EDBC2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1" name="Freeform 49"/>
            <p:cNvSpPr>
              <a:spLocks noChangeArrowheads="1"/>
            </p:cNvSpPr>
            <p:nvPr/>
          </p:nvSpPr>
          <p:spPr bwMode="auto">
            <a:xfrm>
              <a:off x="21400059" y="8385562"/>
              <a:ext cx="97685" cy="97725"/>
            </a:xfrm>
            <a:custGeom>
              <a:avLst/>
              <a:gdLst>
                <a:gd name="T0" fmla="*/ 30 w 181"/>
                <a:gd name="T1" fmla="*/ 119 h 180"/>
                <a:gd name="T2" fmla="*/ 30 w 181"/>
                <a:gd name="T3" fmla="*/ 119 h 180"/>
                <a:gd name="T4" fmla="*/ 120 w 181"/>
                <a:gd name="T5" fmla="*/ 150 h 180"/>
                <a:gd name="T6" fmla="*/ 149 w 181"/>
                <a:gd name="T7" fmla="*/ 60 h 180"/>
                <a:gd name="T8" fmla="*/ 60 w 181"/>
                <a:gd name="T9" fmla="*/ 0 h 180"/>
                <a:gd name="T10" fmla="*/ 30 w 181"/>
                <a:gd name="T11" fmla="*/ 119 h 180"/>
              </a:gdLst>
              <a:ahLst/>
              <a:cxnLst>
                <a:cxn ang="0">
                  <a:pos x="T0" y="T1"/>
                </a:cxn>
                <a:cxn ang="0">
                  <a:pos x="T2" y="T3"/>
                </a:cxn>
                <a:cxn ang="0">
                  <a:pos x="T4" y="T5"/>
                </a:cxn>
                <a:cxn ang="0">
                  <a:pos x="T6" y="T7"/>
                </a:cxn>
                <a:cxn ang="0">
                  <a:pos x="T8" y="T9"/>
                </a:cxn>
                <a:cxn ang="0">
                  <a:pos x="T10" y="T11"/>
                </a:cxn>
              </a:cxnLst>
              <a:rect l="0" t="0" r="r" b="b"/>
              <a:pathLst>
                <a:path w="181" h="180">
                  <a:moveTo>
                    <a:pt x="30" y="119"/>
                  </a:moveTo>
                  <a:lnTo>
                    <a:pt x="30" y="119"/>
                  </a:lnTo>
                  <a:cubicBezTo>
                    <a:pt x="30" y="150"/>
                    <a:pt x="90" y="179"/>
                    <a:pt x="120" y="150"/>
                  </a:cubicBezTo>
                  <a:cubicBezTo>
                    <a:pt x="149" y="119"/>
                    <a:pt x="180" y="89"/>
                    <a:pt x="149" y="60"/>
                  </a:cubicBezTo>
                  <a:cubicBezTo>
                    <a:pt x="149" y="0"/>
                    <a:pt x="90" y="0"/>
                    <a:pt x="60" y="0"/>
                  </a:cubicBezTo>
                  <a:cubicBezTo>
                    <a:pt x="30" y="30"/>
                    <a:pt x="0" y="89"/>
                    <a:pt x="30" y="119"/>
                  </a:cubicBezTo>
                </a:path>
              </a:pathLst>
            </a:custGeom>
            <a:solidFill>
              <a:srgbClr val="FAFAF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2" name="Freeform 50"/>
            <p:cNvSpPr>
              <a:spLocks noChangeArrowheads="1"/>
            </p:cNvSpPr>
            <p:nvPr/>
          </p:nvSpPr>
          <p:spPr bwMode="auto">
            <a:xfrm>
              <a:off x="21140357" y="8385562"/>
              <a:ext cx="97687" cy="97725"/>
            </a:xfrm>
            <a:custGeom>
              <a:avLst/>
              <a:gdLst>
                <a:gd name="T0" fmla="*/ 30 w 181"/>
                <a:gd name="T1" fmla="*/ 119 h 180"/>
                <a:gd name="T2" fmla="*/ 30 w 181"/>
                <a:gd name="T3" fmla="*/ 119 h 180"/>
                <a:gd name="T4" fmla="*/ 120 w 181"/>
                <a:gd name="T5" fmla="*/ 179 h 180"/>
                <a:gd name="T6" fmla="*/ 149 w 181"/>
                <a:gd name="T7" fmla="*/ 60 h 180"/>
                <a:gd name="T8" fmla="*/ 60 w 181"/>
                <a:gd name="T9" fmla="*/ 30 h 180"/>
                <a:gd name="T10" fmla="*/ 30 w 181"/>
                <a:gd name="T11" fmla="*/ 119 h 180"/>
              </a:gdLst>
              <a:ahLst/>
              <a:cxnLst>
                <a:cxn ang="0">
                  <a:pos x="T0" y="T1"/>
                </a:cxn>
                <a:cxn ang="0">
                  <a:pos x="T2" y="T3"/>
                </a:cxn>
                <a:cxn ang="0">
                  <a:pos x="T4" y="T5"/>
                </a:cxn>
                <a:cxn ang="0">
                  <a:pos x="T6" y="T7"/>
                </a:cxn>
                <a:cxn ang="0">
                  <a:pos x="T8" y="T9"/>
                </a:cxn>
                <a:cxn ang="0">
                  <a:pos x="T10" y="T11"/>
                </a:cxn>
              </a:cxnLst>
              <a:rect l="0" t="0" r="r" b="b"/>
              <a:pathLst>
                <a:path w="181" h="180">
                  <a:moveTo>
                    <a:pt x="30" y="119"/>
                  </a:moveTo>
                  <a:lnTo>
                    <a:pt x="30" y="119"/>
                  </a:lnTo>
                  <a:cubicBezTo>
                    <a:pt x="30" y="179"/>
                    <a:pt x="90" y="179"/>
                    <a:pt x="120" y="179"/>
                  </a:cubicBezTo>
                  <a:cubicBezTo>
                    <a:pt x="149" y="150"/>
                    <a:pt x="180" y="119"/>
                    <a:pt x="149" y="60"/>
                  </a:cubicBezTo>
                  <a:cubicBezTo>
                    <a:pt x="149" y="30"/>
                    <a:pt x="90" y="0"/>
                    <a:pt x="60" y="30"/>
                  </a:cubicBezTo>
                  <a:cubicBezTo>
                    <a:pt x="30" y="60"/>
                    <a:pt x="0" y="89"/>
                    <a:pt x="30" y="119"/>
                  </a:cubicBezTo>
                </a:path>
              </a:pathLst>
            </a:custGeom>
            <a:solidFill>
              <a:srgbClr val="FAFAF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3" name="Freeform 51"/>
            <p:cNvSpPr>
              <a:spLocks noChangeArrowheads="1"/>
            </p:cNvSpPr>
            <p:nvPr/>
          </p:nvSpPr>
          <p:spPr bwMode="auto">
            <a:xfrm>
              <a:off x="21271400" y="8385562"/>
              <a:ext cx="97685" cy="97725"/>
            </a:xfrm>
            <a:custGeom>
              <a:avLst/>
              <a:gdLst>
                <a:gd name="T0" fmla="*/ 29 w 180"/>
                <a:gd name="T1" fmla="*/ 119 h 180"/>
                <a:gd name="T2" fmla="*/ 29 w 180"/>
                <a:gd name="T3" fmla="*/ 119 h 180"/>
                <a:gd name="T4" fmla="*/ 119 w 180"/>
                <a:gd name="T5" fmla="*/ 150 h 180"/>
                <a:gd name="T6" fmla="*/ 149 w 180"/>
                <a:gd name="T7" fmla="*/ 60 h 180"/>
                <a:gd name="T8" fmla="*/ 60 w 180"/>
                <a:gd name="T9" fmla="*/ 30 h 180"/>
                <a:gd name="T10" fmla="*/ 29 w 180"/>
                <a:gd name="T11" fmla="*/ 119 h 180"/>
              </a:gdLst>
              <a:ahLst/>
              <a:cxnLst>
                <a:cxn ang="0">
                  <a:pos x="T0" y="T1"/>
                </a:cxn>
                <a:cxn ang="0">
                  <a:pos x="T2" y="T3"/>
                </a:cxn>
                <a:cxn ang="0">
                  <a:pos x="T4" y="T5"/>
                </a:cxn>
                <a:cxn ang="0">
                  <a:pos x="T6" y="T7"/>
                </a:cxn>
                <a:cxn ang="0">
                  <a:pos x="T8" y="T9"/>
                </a:cxn>
                <a:cxn ang="0">
                  <a:pos x="T10" y="T11"/>
                </a:cxn>
              </a:cxnLst>
              <a:rect l="0" t="0" r="r" b="b"/>
              <a:pathLst>
                <a:path w="180" h="180">
                  <a:moveTo>
                    <a:pt x="29" y="119"/>
                  </a:moveTo>
                  <a:lnTo>
                    <a:pt x="29" y="119"/>
                  </a:lnTo>
                  <a:cubicBezTo>
                    <a:pt x="29" y="150"/>
                    <a:pt x="90" y="179"/>
                    <a:pt x="119" y="150"/>
                  </a:cubicBezTo>
                  <a:cubicBezTo>
                    <a:pt x="149" y="150"/>
                    <a:pt x="179" y="89"/>
                    <a:pt x="149" y="60"/>
                  </a:cubicBezTo>
                  <a:cubicBezTo>
                    <a:pt x="149" y="30"/>
                    <a:pt x="90" y="0"/>
                    <a:pt x="60" y="30"/>
                  </a:cubicBezTo>
                  <a:cubicBezTo>
                    <a:pt x="29" y="30"/>
                    <a:pt x="0" y="89"/>
                    <a:pt x="29" y="119"/>
                  </a:cubicBezTo>
                </a:path>
              </a:pathLst>
            </a:custGeom>
            <a:solidFill>
              <a:srgbClr val="FAFAF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4" name="Freeform 52"/>
            <p:cNvSpPr>
              <a:spLocks noChangeArrowheads="1"/>
            </p:cNvSpPr>
            <p:nvPr/>
          </p:nvSpPr>
          <p:spPr bwMode="auto">
            <a:xfrm>
              <a:off x="14890845" y="5358503"/>
              <a:ext cx="1014980" cy="533907"/>
            </a:xfrm>
            <a:custGeom>
              <a:avLst/>
              <a:gdLst>
                <a:gd name="T0" fmla="*/ 1879 w 1880"/>
                <a:gd name="T1" fmla="*/ 686 h 986"/>
                <a:gd name="T2" fmla="*/ 1879 w 1880"/>
                <a:gd name="T3" fmla="*/ 686 h 986"/>
                <a:gd name="T4" fmla="*/ 1580 w 1880"/>
                <a:gd name="T5" fmla="*/ 985 h 986"/>
                <a:gd name="T6" fmla="*/ 299 w 1880"/>
                <a:gd name="T7" fmla="*/ 985 h 986"/>
                <a:gd name="T8" fmla="*/ 0 w 1880"/>
                <a:gd name="T9" fmla="*/ 686 h 986"/>
                <a:gd name="T10" fmla="*/ 0 w 1880"/>
                <a:gd name="T11" fmla="*/ 299 h 986"/>
                <a:gd name="T12" fmla="*/ 299 w 1880"/>
                <a:gd name="T13" fmla="*/ 0 h 986"/>
                <a:gd name="T14" fmla="*/ 1580 w 1880"/>
                <a:gd name="T15" fmla="*/ 0 h 986"/>
                <a:gd name="T16" fmla="*/ 1879 w 1880"/>
                <a:gd name="T17" fmla="*/ 299 h 986"/>
                <a:gd name="T18" fmla="*/ 1879 w 1880"/>
                <a:gd name="T19" fmla="*/ 686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0" h="986">
                  <a:moveTo>
                    <a:pt x="1879" y="686"/>
                  </a:moveTo>
                  <a:lnTo>
                    <a:pt x="1879" y="686"/>
                  </a:lnTo>
                  <a:cubicBezTo>
                    <a:pt x="1879" y="865"/>
                    <a:pt x="1730" y="985"/>
                    <a:pt x="1580" y="985"/>
                  </a:cubicBezTo>
                  <a:cubicBezTo>
                    <a:pt x="299" y="985"/>
                    <a:pt x="299" y="985"/>
                    <a:pt x="299" y="985"/>
                  </a:cubicBezTo>
                  <a:cubicBezTo>
                    <a:pt x="149" y="985"/>
                    <a:pt x="0" y="865"/>
                    <a:pt x="0" y="686"/>
                  </a:cubicBezTo>
                  <a:cubicBezTo>
                    <a:pt x="0" y="299"/>
                    <a:pt x="0" y="299"/>
                    <a:pt x="0" y="299"/>
                  </a:cubicBezTo>
                  <a:cubicBezTo>
                    <a:pt x="0" y="119"/>
                    <a:pt x="149" y="0"/>
                    <a:pt x="299" y="0"/>
                  </a:cubicBezTo>
                  <a:cubicBezTo>
                    <a:pt x="1580" y="0"/>
                    <a:pt x="1580" y="0"/>
                    <a:pt x="1580" y="0"/>
                  </a:cubicBezTo>
                  <a:cubicBezTo>
                    <a:pt x="1730" y="0"/>
                    <a:pt x="1879" y="119"/>
                    <a:pt x="1879" y="299"/>
                  </a:cubicBezTo>
                  <a:lnTo>
                    <a:pt x="1879" y="686"/>
                  </a:lnTo>
                </a:path>
              </a:pathLst>
            </a:custGeom>
            <a:solidFill>
              <a:srgbClr val="E2514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5" name="Freeform 53"/>
            <p:cNvSpPr>
              <a:spLocks noChangeArrowheads="1"/>
            </p:cNvSpPr>
            <p:nvPr/>
          </p:nvSpPr>
          <p:spPr bwMode="auto">
            <a:xfrm>
              <a:off x="14890845" y="5632607"/>
              <a:ext cx="1014980" cy="257419"/>
            </a:xfrm>
            <a:custGeom>
              <a:avLst/>
              <a:gdLst>
                <a:gd name="T0" fmla="*/ 0 w 1880"/>
                <a:gd name="T1" fmla="*/ 0 h 478"/>
                <a:gd name="T2" fmla="*/ 0 w 1880"/>
                <a:gd name="T3" fmla="*/ 0 h 478"/>
                <a:gd name="T4" fmla="*/ 0 w 1880"/>
                <a:gd name="T5" fmla="*/ 178 h 478"/>
                <a:gd name="T6" fmla="*/ 299 w 1880"/>
                <a:gd name="T7" fmla="*/ 477 h 478"/>
                <a:gd name="T8" fmla="*/ 1580 w 1880"/>
                <a:gd name="T9" fmla="*/ 477 h 478"/>
                <a:gd name="T10" fmla="*/ 1879 w 1880"/>
                <a:gd name="T11" fmla="*/ 178 h 478"/>
                <a:gd name="T12" fmla="*/ 1879 w 1880"/>
                <a:gd name="T13" fmla="*/ 0 h 478"/>
                <a:gd name="T14" fmla="*/ 0 w 1880"/>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0" h="478">
                  <a:moveTo>
                    <a:pt x="0" y="0"/>
                  </a:moveTo>
                  <a:lnTo>
                    <a:pt x="0" y="0"/>
                  </a:lnTo>
                  <a:cubicBezTo>
                    <a:pt x="0" y="178"/>
                    <a:pt x="0" y="178"/>
                    <a:pt x="0" y="178"/>
                  </a:cubicBezTo>
                  <a:cubicBezTo>
                    <a:pt x="0" y="357"/>
                    <a:pt x="149" y="477"/>
                    <a:pt x="299" y="477"/>
                  </a:cubicBezTo>
                  <a:cubicBezTo>
                    <a:pt x="1580" y="477"/>
                    <a:pt x="1580" y="477"/>
                    <a:pt x="1580" y="477"/>
                  </a:cubicBezTo>
                  <a:cubicBezTo>
                    <a:pt x="1730" y="477"/>
                    <a:pt x="1879" y="357"/>
                    <a:pt x="1879" y="178"/>
                  </a:cubicBezTo>
                  <a:cubicBezTo>
                    <a:pt x="1879" y="0"/>
                    <a:pt x="1879" y="0"/>
                    <a:pt x="1879" y="0"/>
                  </a:cubicBezTo>
                  <a:lnTo>
                    <a:pt x="0" y="0"/>
                  </a:lnTo>
                </a:path>
              </a:pathLst>
            </a:custGeom>
            <a:solidFill>
              <a:srgbClr val="EA5D5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6" name="Freeform 54"/>
            <p:cNvSpPr>
              <a:spLocks noChangeArrowheads="1"/>
            </p:cNvSpPr>
            <p:nvPr/>
          </p:nvSpPr>
          <p:spPr bwMode="auto">
            <a:xfrm>
              <a:off x="15229172" y="5470529"/>
              <a:ext cx="371683" cy="307472"/>
            </a:xfrm>
            <a:custGeom>
              <a:avLst/>
              <a:gdLst>
                <a:gd name="T0" fmla="*/ 0 w 687"/>
                <a:gd name="T1" fmla="*/ 0 h 568"/>
                <a:gd name="T2" fmla="*/ 0 w 687"/>
                <a:gd name="T3" fmla="*/ 567 h 568"/>
                <a:gd name="T4" fmla="*/ 686 w 687"/>
                <a:gd name="T5" fmla="*/ 299 h 568"/>
                <a:gd name="T6" fmla="*/ 0 w 687"/>
                <a:gd name="T7" fmla="*/ 0 h 568"/>
              </a:gdLst>
              <a:ahLst/>
              <a:cxnLst>
                <a:cxn ang="0">
                  <a:pos x="T0" y="T1"/>
                </a:cxn>
                <a:cxn ang="0">
                  <a:pos x="T2" y="T3"/>
                </a:cxn>
                <a:cxn ang="0">
                  <a:pos x="T4" y="T5"/>
                </a:cxn>
                <a:cxn ang="0">
                  <a:pos x="T6" y="T7"/>
                </a:cxn>
              </a:cxnLst>
              <a:rect l="0" t="0" r="r" b="b"/>
              <a:pathLst>
                <a:path w="687" h="568">
                  <a:moveTo>
                    <a:pt x="0" y="0"/>
                  </a:moveTo>
                  <a:lnTo>
                    <a:pt x="0" y="567"/>
                  </a:lnTo>
                  <a:lnTo>
                    <a:pt x="686" y="299"/>
                  </a:lnTo>
                  <a:lnTo>
                    <a:pt x="0" y="0"/>
                  </a:lnTo>
                </a:path>
              </a:pathLst>
            </a:custGeom>
            <a:solidFill>
              <a:srgbClr val="F0EFE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7" name="Freeform 55"/>
            <p:cNvSpPr>
              <a:spLocks noChangeArrowheads="1"/>
            </p:cNvSpPr>
            <p:nvPr/>
          </p:nvSpPr>
          <p:spPr bwMode="auto">
            <a:xfrm>
              <a:off x="15229172" y="5470529"/>
              <a:ext cx="371683" cy="162079"/>
            </a:xfrm>
            <a:custGeom>
              <a:avLst/>
              <a:gdLst>
                <a:gd name="T0" fmla="*/ 686 w 687"/>
                <a:gd name="T1" fmla="*/ 299 h 300"/>
                <a:gd name="T2" fmla="*/ 686 w 687"/>
                <a:gd name="T3" fmla="*/ 299 h 300"/>
                <a:gd name="T4" fmla="*/ 0 w 687"/>
                <a:gd name="T5" fmla="*/ 0 h 300"/>
                <a:gd name="T6" fmla="*/ 0 w 687"/>
                <a:gd name="T7" fmla="*/ 299 h 300"/>
                <a:gd name="T8" fmla="*/ 686 w 687"/>
                <a:gd name="T9" fmla="*/ 299 h 300"/>
              </a:gdLst>
              <a:ahLst/>
              <a:cxnLst>
                <a:cxn ang="0">
                  <a:pos x="T0" y="T1"/>
                </a:cxn>
                <a:cxn ang="0">
                  <a:pos x="T2" y="T3"/>
                </a:cxn>
                <a:cxn ang="0">
                  <a:pos x="T4" y="T5"/>
                </a:cxn>
                <a:cxn ang="0">
                  <a:pos x="T6" y="T7"/>
                </a:cxn>
                <a:cxn ang="0">
                  <a:pos x="T8" y="T9"/>
                </a:cxn>
              </a:cxnLst>
              <a:rect l="0" t="0" r="r" b="b"/>
              <a:pathLst>
                <a:path w="687" h="300">
                  <a:moveTo>
                    <a:pt x="686" y="299"/>
                  </a:moveTo>
                  <a:lnTo>
                    <a:pt x="686" y="299"/>
                  </a:lnTo>
                  <a:lnTo>
                    <a:pt x="0" y="0"/>
                  </a:lnTo>
                  <a:lnTo>
                    <a:pt x="0" y="299"/>
                  </a:lnTo>
                  <a:lnTo>
                    <a:pt x="686" y="299"/>
                  </a:lnTo>
                </a:path>
              </a:pathLst>
            </a:custGeom>
            <a:solidFill>
              <a:srgbClr val="D3D5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8" name="Freeform 56"/>
            <p:cNvSpPr>
              <a:spLocks noChangeArrowheads="1"/>
            </p:cNvSpPr>
            <p:nvPr/>
          </p:nvSpPr>
          <p:spPr bwMode="auto">
            <a:xfrm>
              <a:off x="18162129" y="4583862"/>
              <a:ext cx="967328" cy="791326"/>
            </a:xfrm>
            <a:custGeom>
              <a:avLst/>
              <a:gdLst>
                <a:gd name="T0" fmla="*/ 1520 w 1789"/>
                <a:gd name="T1" fmla="*/ 0 h 1463"/>
                <a:gd name="T2" fmla="*/ 1520 w 1789"/>
                <a:gd name="T3" fmla="*/ 0 h 1463"/>
                <a:gd name="T4" fmla="*/ 297 w 1789"/>
                <a:gd name="T5" fmla="*/ 0 h 1463"/>
                <a:gd name="T6" fmla="*/ 0 w 1789"/>
                <a:gd name="T7" fmla="*/ 269 h 1463"/>
                <a:gd name="T8" fmla="*/ 0 w 1789"/>
                <a:gd name="T9" fmla="*/ 865 h 1463"/>
                <a:gd name="T10" fmla="*/ 267 w 1789"/>
                <a:gd name="T11" fmla="*/ 1133 h 1463"/>
                <a:gd name="T12" fmla="*/ 119 w 1789"/>
                <a:gd name="T13" fmla="*/ 1462 h 1463"/>
                <a:gd name="T14" fmla="*/ 566 w 1789"/>
                <a:gd name="T15" fmla="*/ 1133 h 1463"/>
                <a:gd name="T16" fmla="*/ 1520 w 1789"/>
                <a:gd name="T17" fmla="*/ 1133 h 1463"/>
                <a:gd name="T18" fmla="*/ 1788 w 1789"/>
                <a:gd name="T19" fmla="*/ 865 h 1463"/>
                <a:gd name="T20" fmla="*/ 1788 w 1789"/>
                <a:gd name="T21" fmla="*/ 269 h 1463"/>
                <a:gd name="T22" fmla="*/ 1520 w 1789"/>
                <a:gd name="T23" fmla="*/ 0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89" h="1463">
                  <a:moveTo>
                    <a:pt x="1520" y="0"/>
                  </a:moveTo>
                  <a:lnTo>
                    <a:pt x="1520" y="0"/>
                  </a:lnTo>
                  <a:cubicBezTo>
                    <a:pt x="297" y="0"/>
                    <a:pt x="297" y="0"/>
                    <a:pt x="297" y="0"/>
                  </a:cubicBezTo>
                  <a:cubicBezTo>
                    <a:pt x="149" y="0"/>
                    <a:pt x="0" y="119"/>
                    <a:pt x="0" y="269"/>
                  </a:cubicBezTo>
                  <a:cubicBezTo>
                    <a:pt x="0" y="865"/>
                    <a:pt x="0" y="865"/>
                    <a:pt x="0" y="865"/>
                  </a:cubicBezTo>
                  <a:cubicBezTo>
                    <a:pt x="0" y="985"/>
                    <a:pt x="119" y="1133"/>
                    <a:pt x="267" y="1133"/>
                  </a:cubicBezTo>
                  <a:cubicBezTo>
                    <a:pt x="119" y="1462"/>
                    <a:pt x="119" y="1462"/>
                    <a:pt x="119" y="1462"/>
                  </a:cubicBezTo>
                  <a:cubicBezTo>
                    <a:pt x="566" y="1133"/>
                    <a:pt x="566" y="1133"/>
                    <a:pt x="566" y="1133"/>
                  </a:cubicBezTo>
                  <a:cubicBezTo>
                    <a:pt x="1520" y="1133"/>
                    <a:pt x="1520" y="1133"/>
                    <a:pt x="1520" y="1133"/>
                  </a:cubicBezTo>
                  <a:cubicBezTo>
                    <a:pt x="1668" y="1133"/>
                    <a:pt x="1788" y="1014"/>
                    <a:pt x="1788" y="865"/>
                  </a:cubicBezTo>
                  <a:cubicBezTo>
                    <a:pt x="1788" y="269"/>
                    <a:pt x="1788" y="269"/>
                    <a:pt x="1788" y="269"/>
                  </a:cubicBezTo>
                  <a:cubicBezTo>
                    <a:pt x="1788" y="119"/>
                    <a:pt x="1668" y="0"/>
                    <a:pt x="1520" y="0"/>
                  </a:cubicBezTo>
                </a:path>
              </a:pathLst>
            </a:custGeom>
            <a:solidFill>
              <a:srgbClr val="EDF0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59" name="Freeform 57"/>
            <p:cNvSpPr>
              <a:spLocks noChangeArrowheads="1"/>
            </p:cNvSpPr>
            <p:nvPr/>
          </p:nvSpPr>
          <p:spPr bwMode="auto">
            <a:xfrm>
              <a:off x="18595759" y="4712572"/>
              <a:ext cx="531317" cy="483852"/>
            </a:xfrm>
            <a:custGeom>
              <a:avLst/>
              <a:gdLst>
                <a:gd name="T0" fmla="*/ 984 w 985"/>
                <a:gd name="T1" fmla="*/ 0 h 895"/>
                <a:gd name="T2" fmla="*/ 984 w 985"/>
                <a:gd name="T3" fmla="*/ 0 h 895"/>
                <a:gd name="T4" fmla="*/ 685 w 985"/>
                <a:gd name="T5" fmla="*/ 0 h 895"/>
                <a:gd name="T6" fmla="*/ 358 w 985"/>
                <a:gd name="T7" fmla="*/ 0 h 895"/>
                <a:gd name="T8" fmla="*/ 268 w 985"/>
                <a:gd name="T9" fmla="*/ 0 h 895"/>
                <a:gd name="T10" fmla="*/ 0 w 985"/>
                <a:gd name="T11" fmla="*/ 269 h 895"/>
                <a:gd name="T12" fmla="*/ 0 w 985"/>
                <a:gd name="T13" fmla="*/ 417 h 895"/>
                <a:gd name="T14" fmla="*/ 0 w 985"/>
                <a:gd name="T15" fmla="*/ 477 h 895"/>
                <a:gd name="T16" fmla="*/ 0 w 985"/>
                <a:gd name="T17" fmla="*/ 894 h 895"/>
                <a:gd name="T18" fmla="*/ 239 w 985"/>
                <a:gd name="T19" fmla="*/ 865 h 895"/>
                <a:gd name="T20" fmla="*/ 387 w 985"/>
                <a:gd name="T21" fmla="*/ 775 h 895"/>
                <a:gd name="T22" fmla="*/ 685 w 985"/>
                <a:gd name="T23" fmla="*/ 775 h 895"/>
                <a:gd name="T24" fmla="*/ 984 w 985"/>
                <a:gd name="T25" fmla="*/ 477 h 895"/>
                <a:gd name="T26" fmla="*/ 984 w 985"/>
                <a:gd name="T27" fmla="*/ 357 h 895"/>
                <a:gd name="T28" fmla="*/ 984 w 985"/>
                <a:gd name="T29" fmla="*/ 328 h 895"/>
                <a:gd name="T30" fmla="*/ 984 w 985"/>
                <a:gd name="T31"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5" h="895">
                  <a:moveTo>
                    <a:pt x="984" y="0"/>
                  </a:moveTo>
                  <a:lnTo>
                    <a:pt x="984" y="0"/>
                  </a:lnTo>
                  <a:cubicBezTo>
                    <a:pt x="685" y="0"/>
                    <a:pt x="685" y="0"/>
                    <a:pt x="685" y="0"/>
                  </a:cubicBezTo>
                  <a:cubicBezTo>
                    <a:pt x="358" y="0"/>
                    <a:pt x="358" y="0"/>
                    <a:pt x="358" y="0"/>
                  </a:cubicBezTo>
                  <a:cubicBezTo>
                    <a:pt x="268" y="0"/>
                    <a:pt x="268" y="0"/>
                    <a:pt x="268" y="0"/>
                  </a:cubicBezTo>
                  <a:cubicBezTo>
                    <a:pt x="119" y="0"/>
                    <a:pt x="0" y="119"/>
                    <a:pt x="0" y="269"/>
                  </a:cubicBezTo>
                  <a:cubicBezTo>
                    <a:pt x="0" y="417"/>
                    <a:pt x="0" y="417"/>
                    <a:pt x="0" y="417"/>
                  </a:cubicBezTo>
                  <a:cubicBezTo>
                    <a:pt x="0" y="477"/>
                    <a:pt x="0" y="477"/>
                    <a:pt x="0" y="477"/>
                  </a:cubicBezTo>
                  <a:cubicBezTo>
                    <a:pt x="0" y="894"/>
                    <a:pt x="0" y="894"/>
                    <a:pt x="0" y="894"/>
                  </a:cubicBezTo>
                  <a:cubicBezTo>
                    <a:pt x="239" y="865"/>
                    <a:pt x="239" y="865"/>
                    <a:pt x="239" y="865"/>
                  </a:cubicBezTo>
                  <a:cubicBezTo>
                    <a:pt x="387" y="775"/>
                    <a:pt x="387" y="775"/>
                    <a:pt x="387" y="775"/>
                  </a:cubicBezTo>
                  <a:cubicBezTo>
                    <a:pt x="685" y="775"/>
                    <a:pt x="685" y="775"/>
                    <a:pt x="685" y="775"/>
                  </a:cubicBezTo>
                  <a:cubicBezTo>
                    <a:pt x="835" y="775"/>
                    <a:pt x="984" y="626"/>
                    <a:pt x="984" y="477"/>
                  </a:cubicBezTo>
                  <a:cubicBezTo>
                    <a:pt x="984" y="357"/>
                    <a:pt x="984" y="357"/>
                    <a:pt x="984" y="357"/>
                  </a:cubicBezTo>
                  <a:cubicBezTo>
                    <a:pt x="984" y="328"/>
                    <a:pt x="984" y="328"/>
                    <a:pt x="984" y="328"/>
                  </a:cubicBezTo>
                  <a:lnTo>
                    <a:pt x="984" y="0"/>
                  </a:lnTo>
                </a:path>
              </a:pathLst>
            </a:custGeom>
            <a:solidFill>
              <a:srgbClr val="D3D5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0" name="Freeform 58"/>
            <p:cNvSpPr>
              <a:spLocks noChangeArrowheads="1"/>
            </p:cNvSpPr>
            <p:nvPr/>
          </p:nvSpPr>
          <p:spPr bwMode="auto">
            <a:xfrm>
              <a:off x="18643411" y="4760242"/>
              <a:ext cx="967328" cy="791326"/>
            </a:xfrm>
            <a:custGeom>
              <a:avLst/>
              <a:gdLst>
                <a:gd name="T0" fmla="*/ 1521 w 1790"/>
                <a:gd name="T1" fmla="*/ 0 h 1462"/>
                <a:gd name="T2" fmla="*/ 1521 w 1790"/>
                <a:gd name="T3" fmla="*/ 0 h 1462"/>
                <a:gd name="T4" fmla="*/ 298 w 1790"/>
                <a:gd name="T5" fmla="*/ 0 h 1462"/>
                <a:gd name="T6" fmla="*/ 0 w 1790"/>
                <a:gd name="T7" fmla="*/ 299 h 1462"/>
                <a:gd name="T8" fmla="*/ 0 w 1790"/>
                <a:gd name="T9" fmla="*/ 865 h 1462"/>
                <a:gd name="T10" fmla="*/ 298 w 1790"/>
                <a:gd name="T11" fmla="*/ 1134 h 1462"/>
                <a:gd name="T12" fmla="*/ 418 w 1790"/>
                <a:gd name="T13" fmla="*/ 1134 h 1462"/>
                <a:gd name="T14" fmla="*/ 865 w 1790"/>
                <a:gd name="T15" fmla="*/ 1461 h 1462"/>
                <a:gd name="T16" fmla="*/ 715 w 1790"/>
                <a:gd name="T17" fmla="*/ 1134 h 1462"/>
                <a:gd name="T18" fmla="*/ 1521 w 1790"/>
                <a:gd name="T19" fmla="*/ 1134 h 1462"/>
                <a:gd name="T20" fmla="*/ 1789 w 1790"/>
                <a:gd name="T21" fmla="*/ 865 h 1462"/>
                <a:gd name="T22" fmla="*/ 1789 w 1790"/>
                <a:gd name="T23" fmla="*/ 299 h 1462"/>
                <a:gd name="T24" fmla="*/ 1521 w 1790"/>
                <a:gd name="T25" fmla="*/ 0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0" h="1462">
                  <a:moveTo>
                    <a:pt x="1521" y="0"/>
                  </a:moveTo>
                  <a:lnTo>
                    <a:pt x="1521" y="0"/>
                  </a:lnTo>
                  <a:cubicBezTo>
                    <a:pt x="298" y="0"/>
                    <a:pt x="298" y="0"/>
                    <a:pt x="298" y="0"/>
                  </a:cubicBezTo>
                  <a:cubicBezTo>
                    <a:pt x="150" y="0"/>
                    <a:pt x="0" y="149"/>
                    <a:pt x="0" y="299"/>
                  </a:cubicBezTo>
                  <a:cubicBezTo>
                    <a:pt x="0" y="865"/>
                    <a:pt x="0" y="865"/>
                    <a:pt x="0" y="865"/>
                  </a:cubicBezTo>
                  <a:cubicBezTo>
                    <a:pt x="0" y="1014"/>
                    <a:pt x="150" y="1134"/>
                    <a:pt x="298" y="1134"/>
                  </a:cubicBezTo>
                  <a:cubicBezTo>
                    <a:pt x="418" y="1134"/>
                    <a:pt x="418" y="1134"/>
                    <a:pt x="418" y="1134"/>
                  </a:cubicBezTo>
                  <a:cubicBezTo>
                    <a:pt x="865" y="1461"/>
                    <a:pt x="865" y="1461"/>
                    <a:pt x="865" y="1461"/>
                  </a:cubicBezTo>
                  <a:cubicBezTo>
                    <a:pt x="715" y="1134"/>
                    <a:pt x="715" y="1134"/>
                    <a:pt x="715" y="1134"/>
                  </a:cubicBezTo>
                  <a:cubicBezTo>
                    <a:pt x="1521" y="1134"/>
                    <a:pt x="1521" y="1134"/>
                    <a:pt x="1521" y="1134"/>
                  </a:cubicBezTo>
                  <a:cubicBezTo>
                    <a:pt x="1669" y="1134"/>
                    <a:pt x="1789" y="1014"/>
                    <a:pt x="1789" y="865"/>
                  </a:cubicBezTo>
                  <a:cubicBezTo>
                    <a:pt x="1789" y="299"/>
                    <a:pt x="1789" y="299"/>
                    <a:pt x="1789" y="299"/>
                  </a:cubicBezTo>
                  <a:cubicBezTo>
                    <a:pt x="1789" y="149"/>
                    <a:pt x="1669" y="0"/>
                    <a:pt x="1521" y="0"/>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1" name="Freeform 59"/>
            <p:cNvSpPr>
              <a:spLocks noChangeArrowheads="1"/>
            </p:cNvSpPr>
            <p:nvPr/>
          </p:nvSpPr>
          <p:spPr bwMode="auto">
            <a:xfrm>
              <a:off x="18903113" y="5115385"/>
              <a:ext cx="128659" cy="128710"/>
            </a:xfrm>
            <a:custGeom>
              <a:avLst/>
              <a:gdLst>
                <a:gd name="T0" fmla="*/ 238 w 239"/>
                <a:gd name="T1" fmla="*/ 119 h 239"/>
                <a:gd name="T2" fmla="*/ 238 w 239"/>
                <a:gd name="T3" fmla="*/ 119 h 239"/>
                <a:gd name="T4" fmla="*/ 119 w 239"/>
                <a:gd name="T5" fmla="*/ 238 h 239"/>
                <a:gd name="T6" fmla="*/ 0 w 239"/>
                <a:gd name="T7" fmla="*/ 119 h 239"/>
                <a:gd name="T8" fmla="*/ 119 w 239"/>
                <a:gd name="T9" fmla="*/ 0 h 239"/>
                <a:gd name="T10" fmla="*/ 238 w 239"/>
                <a:gd name="T11" fmla="*/ 119 h 239"/>
              </a:gdLst>
              <a:ahLst/>
              <a:cxnLst>
                <a:cxn ang="0">
                  <a:pos x="T0" y="T1"/>
                </a:cxn>
                <a:cxn ang="0">
                  <a:pos x="T2" y="T3"/>
                </a:cxn>
                <a:cxn ang="0">
                  <a:pos x="T4" y="T5"/>
                </a:cxn>
                <a:cxn ang="0">
                  <a:pos x="T6" y="T7"/>
                </a:cxn>
                <a:cxn ang="0">
                  <a:pos x="T8" y="T9"/>
                </a:cxn>
                <a:cxn ang="0">
                  <a:pos x="T10" y="T11"/>
                </a:cxn>
              </a:cxnLst>
              <a:rect l="0" t="0" r="r" b="b"/>
              <a:pathLst>
                <a:path w="239" h="239">
                  <a:moveTo>
                    <a:pt x="238" y="119"/>
                  </a:moveTo>
                  <a:lnTo>
                    <a:pt x="238" y="119"/>
                  </a:lnTo>
                  <a:cubicBezTo>
                    <a:pt x="238" y="178"/>
                    <a:pt x="179" y="238"/>
                    <a:pt x="119" y="238"/>
                  </a:cubicBezTo>
                  <a:cubicBezTo>
                    <a:pt x="60" y="238"/>
                    <a:pt x="0" y="178"/>
                    <a:pt x="0" y="119"/>
                  </a:cubicBezTo>
                  <a:cubicBezTo>
                    <a:pt x="0" y="59"/>
                    <a:pt x="60" y="0"/>
                    <a:pt x="119" y="0"/>
                  </a:cubicBezTo>
                  <a:cubicBezTo>
                    <a:pt x="179" y="0"/>
                    <a:pt x="238" y="59"/>
                    <a:pt x="238" y="119"/>
                  </a:cubicBezTo>
                </a:path>
              </a:pathLst>
            </a:custGeom>
            <a:solidFill>
              <a:srgbClr val="BDC3C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2" name="Freeform 60"/>
            <p:cNvSpPr>
              <a:spLocks noChangeArrowheads="1"/>
            </p:cNvSpPr>
            <p:nvPr/>
          </p:nvSpPr>
          <p:spPr bwMode="auto">
            <a:xfrm>
              <a:off x="19096101" y="5115385"/>
              <a:ext cx="128659" cy="128710"/>
            </a:xfrm>
            <a:custGeom>
              <a:avLst/>
              <a:gdLst>
                <a:gd name="T0" fmla="*/ 238 w 239"/>
                <a:gd name="T1" fmla="*/ 119 h 239"/>
                <a:gd name="T2" fmla="*/ 238 w 239"/>
                <a:gd name="T3" fmla="*/ 119 h 239"/>
                <a:gd name="T4" fmla="*/ 119 w 239"/>
                <a:gd name="T5" fmla="*/ 238 h 239"/>
                <a:gd name="T6" fmla="*/ 0 w 239"/>
                <a:gd name="T7" fmla="*/ 119 h 239"/>
                <a:gd name="T8" fmla="*/ 119 w 239"/>
                <a:gd name="T9" fmla="*/ 0 h 239"/>
                <a:gd name="T10" fmla="*/ 238 w 239"/>
                <a:gd name="T11" fmla="*/ 119 h 239"/>
              </a:gdLst>
              <a:ahLst/>
              <a:cxnLst>
                <a:cxn ang="0">
                  <a:pos x="T0" y="T1"/>
                </a:cxn>
                <a:cxn ang="0">
                  <a:pos x="T2" y="T3"/>
                </a:cxn>
                <a:cxn ang="0">
                  <a:pos x="T4" y="T5"/>
                </a:cxn>
                <a:cxn ang="0">
                  <a:pos x="T6" y="T7"/>
                </a:cxn>
                <a:cxn ang="0">
                  <a:pos x="T8" y="T9"/>
                </a:cxn>
                <a:cxn ang="0">
                  <a:pos x="T10" y="T11"/>
                </a:cxn>
              </a:cxnLst>
              <a:rect l="0" t="0" r="r" b="b"/>
              <a:pathLst>
                <a:path w="239" h="239">
                  <a:moveTo>
                    <a:pt x="238" y="119"/>
                  </a:moveTo>
                  <a:lnTo>
                    <a:pt x="238" y="119"/>
                  </a:lnTo>
                  <a:cubicBezTo>
                    <a:pt x="238" y="178"/>
                    <a:pt x="179" y="238"/>
                    <a:pt x="119" y="238"/>
                  </a:cubicBezTo>
                  <a:cubicBezTo>
                    <a:pt x="60" y="238"/>
                    <a:pt x="0" y="178"/>
                    <a:pt x="0" y="119"/>
                  </a:cubicBezTo>
                  <a:cubicBezTo>
                    <a:pt x="0" y="59"/>
                    <a:pt x="60" y="0"/>
                    <a:pt x="119" y="0"/>
                  </a:cubicBezTo>
                  <a:cubicBezTo>
                    <a:pt x="179" y="0"/>
                    <a:pt x="238" y="59"/>
                    <a:pt x="238" y="119"/>
                  </a:cubicBezTo>
                </a:path>
              </a:pathLst>
            </a:custGeom>
            <a:solidFill>
              <a:srgbClr val="BDC3C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3" name="Freeform 61"/>
            <p:cNvSpPr>
              <a:spLocks noChangeArrowheads="1"/>
            </p:cNvSpPr>
            <p:nvPr/>
          </p:nvSpPr>
          <p:spPr bwMode="auto">
            <a:xfrm>
              <a:off x="19289091" y="5115385"/>
              <a:ext cx="128659" cy="128710"/>
            </a:xfrm>
            <a:custGeom>
              <a:avLst/>
              <a:gdLst>
                <a:gd name="T0" fmla="*/ 239 w 240"/>
                <a:gd name="T1" fmla="*/ 119 h 239"/>
                <a:gd name="T2" fmla="*/ 239 w 240"/>
                <a:gd name="T3" fmla="*/ 119 h 239"/>
                <a:gd name="T4" fmla="*/ 120 w 240"/>
                <a:gd name="T5" fmla="*/ 238 h 239"/>
                <a:gd name="T6" fmla="*/ 0 w 240"/>
                <a:gd name="T7" fmla="*/ 119 h 239"/>
                <a:gd name="T8" fmla="*/ 120 w 240"/>
                <a:gd name="T9" fmla="*/ 0 h 239"/>
                <a:gd name="T10" fmla="*/ 239 w 240"/>
                <a:gd name="T11" fmla="*/ 119 h 239"/>
              </a:gdLst>
              <a:ahLst/>
              <a:cxnLst>
                <a:cxn ang="0">
                  <a:pos x="T0" y="T1"/>
                </a:cxn>
                <a:cxn ang="0">
                  <a:pos x="T2" y="T3"/>
                </a:cxn>
                <a:cxn ang="0">
                  <a:pos x="T4" y="T5"/>
                </a:cxn>
                <a:cxn ang="0">
                  <a:pos x="T6" y="T7"/>
                </a:cxn>
                <a:cxn ang="0">
                  <a:pos x="T8" y="T9"/>
                </a:cxn>
                <a:cxn ang="0">
                  <a:pos x="T10" y="T11"/>
                </a:cxn>
              </a:cxnLst>
              <a:rect l="0" t="0" r="r" b="b"/>
              <a:pathLst>
                <a:path w="240" h="239">
                  <a:moveTo>
                    <a:pt x="239" y="119"/>
                  </a:moveTo>
                  <a:lnTo>
                    <a:pt x="239" y="119"/>
                  </a:lnTo>
                  <a:cubicBezTo>
                    <a:pt x="239" y="178"/>
                    <a:pt x="180" y="238"/>
                    <a:pt x="120" y="238"/>
                  </a:cubicBezTo>
                  <a:cubicBezTo>
                    <a:pt x="61" y="238"/>
                    <a:pt x="0" y="178"/>
                    <a:pt x="0" y="119"/>
                  </a:cubicBezTo>
                  <a:cubicBezTo>
                    <a:pt x="0" y="59"/>
                    <a:pt x="61" y="0"/>
                    <a:pt x="120" y="0"/>
                  </a:cubicBezTo>
                  <a:cubicBezTo>
                    <a:pt x="180" y="0"/>
                    <a:pt x="239" y="59"/>
                    <a:pt x="239" y="119"/>
                  </a:cubicBezTo>
                </a:path>
              </a:pathLst>
            </a:custGeom>
            <a:solidFill>
              <a:srgbClr val="BDC3C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4" name="Freeform 62"/>
            <p:cNvSpPr>
              <a:spLocks noChangeArrowheads="1"/>
            </p:cNvSpPr>
            <p:nvPr/>
          </p:nvSpPr>
          <p:spPr bwMode="auto">
            <a:xfrm>
              <a:off x="13331729" y="6245169"/>
              <a:ext cx="1095988" cy="903352"/>
            </a:xfrm>
            <a:custGeom>
              <a:avLst/>
              <a:gdLst>
                <a:gd name="T0" fmla="*/ 1998 w 2028"/>
                <a:gd name="T1" fmla="*/ 835 h 1670"/>
                <a:gd name="T2" fmla="*/ 1998 w 2028"/>
                <a:gd name="T3" fmla="*/ 835 h 1670"/>
                <a:gd name="T4" fmla="*/ 1968 w 2028"/>
                <a:gd name="T5" fmla="*/ 924 h 1670"/>
                <a:gd name="T6" fmla="*/ 508 w 2028"/>
                <a:gd name="T7" fmla="*/ 1639 h 1670"/>
                <a:gd name="T8" fmla="*/ 418 w 2028"/>
                <a:gd name="T9" fmla="*/ 1609 h 1670"/>
                <a:gd name="T10" fmla="*/ 31 w 2028"/>
                <a:gd name="T11" fmla="*/ 864 h 1670"/>
                <a:gd name="T12" fmla="*/ 60 w 2028"/>
                <a:gd name="T13" fmla="*/ 745 h 1670"/>
                <a:gd name="T14" fmla="*/ 1521 w 2028"/>
                <a:gd name="T15" fmla="*/ 30 h 1670"/>
                <a:gd name="T16" fmla="*/ 1610 w 2028"/>
                <a:gd name="T17" fmla="*/ 60 h 1670"/>
                <a:gd name="T18" fmla="*/ 1998 w 2028"/>
                <a:gd name="T19" fmla="*/ 835 h 1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28" h="1670">
                  <a:moveTo>
                    <a:pt x="1998" y="835"/>
                  </a:moveTo>
                  <a:lnTo>
                    <a:pt x="1998" y="835"/>
                  </a:lnTo>
                  <a:cubicBezTo>
                    <a:pt x="2027" y="864"/>
                    <a:pt x="1998" y="924"/>
                    <a:pt x="1968" y="924"/>
                  </a:cubicBezTo>
                  <a:cubicBezTo>
                    <a:pt x="508" y="1639"/>
                    <a:pt x="508" y="1639"/>
                    <a:pt x="508" y="1639"/>
                  </a:cubicBezTo>
                  <a:cubicBezTo>
                    <a:pt x="477" y="1669"/>
                    <a:pt x="418" y="1669"/>
                    <a:pt x="418" y="1609"/>
                  </a:cubicBezTo>
                  <a:cubicBezTo>
                    <a:pt x="31" y="864"/>
                    <a:pt x="31" y="864"/>
                    <a:pt x="31" y="864"/>
                  </a:cubicBezTo>
                  <a:cubicBezTo>
                    <a:pt x="0" y="805"/>
                    <a:pt x="31" y="776"/>
                    <a:pt x="60" y="745"/>
                  </a:cubicBezTo>
                  <a:cubicBezTo>
                    <a:pt x="1521" y="30"/>
                    <a:pt x="1521" y="30"/>
                    <a:pt x="1521" y="30"/>
                  </a:cubicBezTo>
                  <a:cubicBezTo>
                    <a:pt x="1550" y="0"/>
                    <a:pt x="1610" y="30"/>
                    <a:pt x="1610" y="60"/>
                  </a:cubicBezTo>
                  <a:lnTo>
                    <a:pt x="1998" y="835"/>
                  </a:lnTo>
                </a:path>
              </a:pathLst>
            </a:custGeom>
            <a:solidFill>
              <a:srgbClr val="F7DA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5" name="Freeform 63"/>
            <p:cNvSpPr>
              <a:spLocks noChangeArrowheads="1"/>
            </p:cNvSpPr>
            <p:nvPr/>
          </p:nvSpPr>
          <p:spPr bwMode="auto">
            <a:xfrm>
              <a:off x="13541396" y="6664667"/>
              <a:ext cx="886321" cy="483854"/>
            </a:xfrm>
            <a:custGeom>
              <a:avLst/>
              <a:gdLst>
                <a:gd name="T0" fmla="*/ 120 w 1640"/>
                <a:gd name="T1" fmla="*/ 863 h 894"/>
                <a:gd name="T2" fmla="*/ 120 w 1640"/>
                <a:gd name="T3" fmla="*/ 863 h 894"/>
                <a:gd name="T4" fmla="*/ 1580 w 1640"/>
                <a:gd name="T5" fmla="*/ 148 h 894"/>
                <a:gd name="T6" fmla="*/ 1610 w 1640"/>
                <a:gd name="T7" fmla="*/ 29 h 894"/>
                <a:gd name="T8" fmla="*/ 597 w 1640"/>
                <a:gd name="T9" fmla="*/ 0 h 894"/>
                <a:gd name="T10" fmla="*/ 0 w 1640"/>
                <a:gd name="T11" fmla="*/ 803 h 894"/>
                <a:gd name="T12" fmla="*/ 0 w 1640"/>
                <a:gd name="T13" fmla="*/ 833 h 894"/>
                <a:gd name="T14" fmla="*/ 120 w 1640"/>
                <a:gd name="T15" fmla="*/ 863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40" h="894">
                  <a:moveTo>
                    <a:pt x="120" y="863"/>
                  </a:moveTo>
                  <a:lnTo>
                    <a:pt x="120" y="863"/>
                  </a:lnTo>
                  <a:cubicBezTo>
                    <a:pt x="1580" y="148"/>
                    <a:pt x="1580" y="148"/>
                    <a:pt x="1580" y="148"/>
                  </a:cubicBezTo>
                  <a:cubicBezTo>
                    <a:pt x="1610" y="148"/>
                    <a:pt x="1639" y="88"/>
                    <a:pt x="1610" y="29"/>
                  </a:cubicBezTo>
                  <a:cubicBezTo>
                    <a:pt x="597" y="0"/>
                    <a:pt x="597" y="0"/>
                    <a:pt x="597" y="0"/>
                  </a:cubicBezTo>
                  <a:cubicBezTo>
                    <a:pt x="0" y="803"/>
                    <a:pt x="0" y="803"/>
                    <a:pt x="0" y="803"/>
                  </a:cubicBezTo>
                  <a:cubicBezTo>
                    <a:pt x="0" y="833"/>
                    <a:pt x="0" y="833"/>
                    <a:pt x="0" y="833"/>
                  </a:cubicBezTo>
                  <a:cubicBezTo>
                    <a:pt x="30" y="863"/>
                    <a:pt x="89" y="893"/>
                    <a:pt x="120" y="863"/>
                  </a:cubicBezTo>
                </a:path>
              </a:pathLst>
            </a:custGeom>
            <a:solidFill>
              <a:srgbClr val="F9C6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6" name="Freeform 64"/>
            <p:cNvSpPr>
              <a:spLocks noChangeArrowheads="1"/>
            </p:cNvSpPr>
            <p:nvPr/>
          </p:nvSpPr>
          <p:spPr bwMode="auto">
            <a:xfrm>
              <a:off x="13331729" y="6245169"/>
              <a:ext cx="886321" cy="467168"/>
            </a:xfrm>
            <a:custGeom>
              <a:avLst/>
              <a:gdLst>
                <a:gd name="T0" fmla="*/ 1581 w 1641"/>
                <a:gd name="T1" fmla="*/ 0 h 865"/>
                <a:gd name="T2" fmla="*/ 1581 w 1641"/>
                <a:gd name="T3" fmla="*/ 0 h 865"/>
                <a:gd name="T4" fmla="*/ 627 w 1641"/>
                <a:gd name="T5" fmla="*/ 0 h 865"/>
                <a:gd name="T6" fmla="*/ 567 w 1641"/>
                <a:gd name="T7" fmla="*/ 30 h 865"/>
                <a:gd name="T8" fmla="*/ 0 w 1641"/>
                <a:gd name="T9" fmla="*/ 776 h 865"/>
                <a:gd name="T10" fmla="*/ 31 w 1641"/>
                <a:gd name="T11" fmla="*/ 864 h 865"/>
                <a:gd name="T12" fmla="*/ 60 w 1641"/>
                <a:gd name="T13" fmla="*/ 864 h 865"/>
                <a:gd name="T14" fmla="*/ 119 w 1641"/>
                <a:gd name="T15" fmla="*/ 864 h 865"/>
                <a:gd name="T16" fmla="*/ 1521 w 1641"/>
                <a:gd name="T17" fmla="*/ 149 h 865"/>
                <a:gd name="T18" fmla="*/ 1550 w 1641"/>
                <a:gd name="T19" fmla="*/ 179 h 865"/>
                <a:gd name="T20" fmla="*/ 1640 w 1641"/>
                <a:gd name="T21" fmla="*/ 90 h 865"/>
                <a:gd name="T22" fmla="*/ 1581 w 1641"/>
                <a:gd name="T23" fmla="*/ 0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41" h="865">
                  <a:moveTo>
                    <a:pt x="1581" y="0"/>
                  </a:moveTo>
                  <a:lnTo>
                    <a:pt x="1581" y="0"/>
                  </a:lnTo>
                  <a:cubicBezTo>
                    <a:pt x="627" y="0"/>
                    <a:pt x="627" y="0"/>
                    <a:pt x="627" y="0"/>
                  </a:cubicBezTo>
                  <a:cubicBezTo>
                    <a:pt x="596" y="0"/>
                    <a:pt x="596" y="0"/>
                    <a:pt x="567" y="30"/>
                  </a:cubicBezTo>
                  <a:cubicBezTo>
                    <a:pt x="0" y="776"/>
                    <a:pt x="0" y="776"/>
                    <a:pt x="0" y="776"/>
                  </a:cubicBezTo>
                  <a:cubicBezTo>
                    <a:pt x="31" y="864"/>
                    <a:pt x="31" y="864"/>
                    <a:pt x="31" y="864"/>
                  </a:cubicBezTo>
                  <a:cubicBezTo>
                    <a:pt x="60" y="864"/>
                    <a:pt x="60" y="864"/>
                    <a:pt x="60" y="864"/>
                  </a:cubicBezTo>
                  <a:cubicBezTo>
                    <a:pt x="90" y="864"/>
                    <a:pt x="90" y="864"/>
                    <a:pt x="119" y="864"/>
                  </a:cubicBezTo>
                  <a:cubicBezTo>
                    <a:pt x="1521" y="149"/>
                    <a:pt x="1521" y="149"/>
                    <a:pt x="1521" y="149"/>
                  </a:cubicBezTo>
                  <a:cubicBezTo>
                    <a:pt x="1550" y="179"/>
                    <a:pt x="1550" y="179"/>
                    <a:pt x="1550" y="179"/>
                  </a:cubicBezTo>
                  <a:cubicBezTo>
                    <a:pt x="1640" y="90"/>
                    <a:pt x="1640" y="90"/>
                    <a:pt x="1640" y="90"/>
                  </a:cubicBezTo>
                  <a:lnTo>
                    <a:pt x="1581" y="0"/>
                  </a:lnTo>
                </a:path>
              </a:pathLst>
            </a:custGeom>
            <a:solidFill>
              <a:srgbClr val="F9A12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7" name="Freeform 65"/>
            <p:cNvSpPr>
              <a:spLocks noChangeArrowheads="1"/>
            </p:cNvSpPr>
            <p:nvPr/>
          </p:nvSpPr>
          <p:spPr bwMode="auto">
            <a:xfrm>
              <a:off x="13348406" y="6292839"/>
              <a:ext cx="869643" cy="467168"/>
            </a:xfrm>
            <a:custGeom>
              <a:avLst/>
              <a:gdLst>
                <a:gd name="T0" fmla="*/ 0 w 1610"/>
                <a:gd name="T1" fmla="*/ 774 h 865"/>
                <a:gd name="T2" fmla="*/ 1042 w 1610"/>
                <a:gd name="T3" fmla="*/ 864 h 865"/>
                <a:gd name="T4" fmla="*/ 1609 w 1610"/>
                <a:gd name="T5" fmla="*/ 0 h 865"/>
                <a:gd name="T6" fmla="*/ 0 w 1610"/>
                <a:gd name="T7" fmla="*/ 774 h 865"/>
              </a:gdLst>
              <a:ahLst/>
              <a:cxnLst>
                <a:cxn ang="0">
                  <a:pos x="T0" y="T1"/>
                </a:cxn>
                <a:cxn ang="0">
                  <a:pos x="T2" y="T3"/>
                </a:cxn>
                <a:cxn ang="0">
                  <a:pos x="T4" y="T5"/>
                </a:cxn>
                <a:cxn ang="0">
                  <a:pos x="T6" y="T7"/>
                </a:cxn>
              </a:cxnLst>
              <a:rect l="0" t="0" r="r" b="b"/>
              <a:pathLst>
                <a:path w="1610" h="865">
                  <a:moveTo>
                    <a:pt x="0" y="774"/>
                  </a:moveTo>
                  <a:lnTo>
                    <a:pt x="1042" y="864"/>
                  </a:lnTo>
                  <a:lnTo>
                    <a:pt x="1609" y="0"/>
                  </a:lnTo>
                  <a:lnTo>
                    <a:pt x="0" y="774"/>
                  </a:lnTo>
                </a:path>
              </a:pathLst>
            </a:custGeom>
            <a:solidFill>
              <a:srgbClr val="F9A12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8" name="Freeform 66"/>
            <p:cNvSpPr>
              <a:spLocks noChangeArrowheads="1"/>
            </p:cNvSpPr>
            <p:nvPr/>
          </p:nvSpPr>
          <p:spPr bwMode="auto">
            <a:xfrm>
              <a:off x="13734385" y="5921011"/>
              <a:ext cx="402657" cy="838996"/>
            </a:xfrm>
            <a:custGeom>
              <a:avLst/>
              <a:gdLst>
                <a:gd name="T0" fmla="*/ 327 w 746"/>
                <a:gd name="T1" fmla="*/ 1550 h 1551"/>
                <a:gd name="T2" fmla="*/ 745 w 746"/>
                <a:gd name="T3" fmla="*/ 895 h 1551"/>
                <a:gd name="T4" fmla="*/ 716 w 746"/>
                <a:gd name="T5" fmla="*/ 387 h 1551"/>
                <a:gd name="T6" fmla="*/ 268 w 746"/>
                <a:gd name="T7" fmla="*/ 0 h 1551"/>
                <a:gd name="T8" fmla="*/ 0 w 746"/>
                <a:gd name="T9" fmla="*/ 29 h 1551"/>
                <a:gd name="T10" fmla="*/ 89 w 746"/>
                <a:gd name="T11" fmla="*/ 1520 h 1551"/>
                <a:gd name="T12" fmla="*/ 327 w 746"/>
                <a:gd name="T13" fmla="*/ 1550 h 1551"/>
              </a:gdLst>
              <a:ahLst/>
              <a:cxnLst>
                <a:cxn ang="0">
                  <a:pos x="T0" y="T1"/>
                </a:cxn>
                <a:cxn ang="0">
                  <a:pos x="T2" y="T3"/>
                </a:cxn>
                <a:cxn ang="0">
                  <a:pos x="T4" y="T5"/>
                </a:cxn>
                <a:cxn ang="0">
                  <a:pos x="T6" y="T7"/>
                </a:cxn>
                <a:cxn ang="0">
                  <a:pos x="T8" y="T9"/>
                </a:cxn>
                <a:cxn ang="0">
                  <a:pos x="T10" y="T11"/>
                </a:cxn>
                <a:cxn ang="0">
                  <a:pos x="T12" y="T13"/>
                </a:cxn>
              </a:cxnLst>
              <a:rect l="0" t="0" r="r" b="b"/>
              <a:pathLst>
                <a:path w="746" h="1551">
                  <a:moveTo>
                    <a:pt x="327" y="1550"/>
                  </a:moveTo>
                  <a:lnTo>
                    <a:pt x="745" y="895"/>
                  </a:lnTo>
                  <a:lnTo>
                    <a:pt x="716" y="387"/>
                  </a:lnTo>
                  <a:lnTo>
                    <a:pt x="268" y="0"/>
                  </a:lnTo>
                  <a:lnTo>
                    <a:pt x="0" y="29"/>
                  </a:lnTo>
                  <a:lnTo>
                    <a:pt x="89" y="1520"/>
                  </a:lnTo>
                  <a:lnTo>
                    <a:pt x="327" y="1550"/>
                  </a:lnTo>
                </a:path>
              </a:pathLst>
            </a:custGeom>
            <a:solidFill>
              <a:srgbClr val="F6F6F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69" name="Freeform 67"/>
            <p:cNvSpPr>
              <a:spLocks noChangeArrowheads="1"/>
            </p:cNvSpPr>
            <p:nvPr/>
          </p:nvSpPr>
          <p:spPr bwMode="auto">
            <a:xfrm>
              <a:off x="13362702" y="5921011"/>
              <a:ext cx="774340" cy="838996"/>
            </a:xfrm>
            <a:custGeom>
              <a:avLst/>
              <a:gdLst>
                <a:gd name="T0" fmla="*/ 1013 w 1432"/>
                <a:gd name="T1" fmla="*/ 1550 h 1551"/>
                <a:gd name="T2" fmla="*/ 1013 w 1432"/>
                <a:gd name="T3" fmla="*/ 1550 h 1551"/>
                <a:gd name="T4" fmla="*/ 1431 w 1432"/>
                <a:gd name="T5" fmla="*/ 895 h 1551"/>
                <a:gd name="T6" fmla="*/ 1402 w 1432"/>
                <a:gd name="T7" fmla="*/ 387 h 1551"/>
                <a:gd name="T8" fmla="*/ 954 w 1432"/>
                <a:gd name="T9" fmla="*/ 0 h 1551"/>
                <a:gd name="T10" fmla="*/ 59 w 1432"/>
                <a:gd name="T11" fmla="*/ 60 h 1551"/>
                <a:gd name="T12" fmla="*/ 0 w 1432"/>
                <a:gd name="T13" fmla="*/ 149 h 1551"/>
                <a:gd name="T14" fmla="*/ 59 w 1432"/>
                <a:gd name="T15" fmla="*/ 1460 h 1551"/>
                <a:gd name="T16" fmla="*/ 1013 w 1432"/>
                <a:gd name="T17" fmla="*/ 1550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2" h="1551">
                  <a:moveTo>
                    <a:pt x="1013" y="1550"/>
                  </a:moveTo>
                  <a:lnTo>
                    <a:pt x="1013" y="1550"/>
                  </a:lnTo>
                  <a:cubicBezTo>
                    <a:pt x="1431" y="895"/>
                    <a:pt x="1431" y="895"/>
                    <a:pt x="1431" y="895"/>
                  </a:cubicBezTo>
                  <a:cubicBezTo>
                    <a:pt x="1402" y="387"/>
                    <a:pt x="1402" y="387"/>
                    <a:pt x="1402" y="387"/>
                  </a:cubicBezTo>
                  <a:cubicBezTo>
                    <a:pt x="954" y="0"/>
                    <a:pt x="954" y="0"/>
                    <a:pt x="954" y="0"/>
                  </a:cubicBezTo>
                  <a:cubicBezTo>
                    <a:pt x="59" y="60"/>
                    <a:pt x="59" y="60"/>
                    <a:pt x="59" y="60"/>
                  </a:cubicBezTo>
                  <a:cubicBezTo>
                    <a:pt x="30" y="60"/>
                    <a:pt x="0" y="89"/>
                    <a:pt x="0" y="149"/>
                  </a:cubicBezTo>
                  <a:cubicBezTo>
                    <a:pt x="59" y="1460"/>
                    <a:pt x="59" y="1460"/>
                    <a:pt x="59" y="1460"/>
                  </a:cubicBezTo>
                  <a:lnTo>
                    <a:pt x="1013" y="1550"/>
                  </a:lnTo>
                </a:path>
              </a:pathLst>
            </a:custGeom>
            <a:solidFill>
              <a:srgbClr val="F3F3F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0" name="Freeform 68"/>
            <p:cNvSpPr>
              <a:spLocks noChangeArrowheads="1"/>
            </p:cNvSpPr>
            <p:nvPr/>
          </p:nvSpPr>
          <p:spPr bwMode="auto">
            <a:xfrm>
              <a:off x="13765359" y="6035420"/>
              <a:ext cx="226345" cy="64356"/>
            </a:xfrm>
            <a:custGeom>
              <a:avLst/>
              <a:gdLst>
                <a:gd name="T0" fmla="*/ 418 w 419"/>
                <a:gd name="T1" fmla="*/ 89 h 120"/>
                <a:gd name="T2" fmla="*/ 0 w 419"/>
                <a:gd name="T3" fmla="*/ 119 h 120"/>
                <a:gd name="T4" fmla="*/ 0 w 419"/>
                <a:gd name="T5" fmla="*/ 29 h 120"/>
                <a:gd name="T6" fmla="*/ 418 w 419"/>
                <a:gd name="T7" fmla="*/ 0 h 120"/>
                <a:gd name="T8" fmla="*/ 418 w 419"/>
                <a:gd name="T9" fmla="*/ 89 h 120"/>
              </a:gdLst>
              <a:ahLst/>
              <a:cxnLst>
                <a:cxn ang="0">
                  <a:pos x="T0" y="T1"/>
                </a:cxn>
                <a:cxn ang="0">
                  <a:pos x="T2" y="T3"/>
                </a:cxn>
                <a:cxn ang="0">
                  <a:pos x="T4" y="T5"/>
                </a:cxn>
                <a:cxn ang="0">
                  <a:pos x="T6" y="T7"/>
                </a:cxn>
                <a:cxn ang="0">
                  <a:pos x="T8" y="T9"/>
                </a:cxn>
              </a:cxnLst>
              <a:rect l="0" t="0" r="r" b="b"/>
              <a:pathLst>
                <a:path w="419" h="120">
                  <a:moveTo>
                    <a:pt x="418" y="89"/>
                  </a:moveTo>
                  <a:lnTo>
                    <a:pt x="0" y="119"/>
                  </a:lnTo>
                  <a:lnTo>
                    <a:pt x="0" y="29"/>
                  </a:lnTo>
                  <a:lnTo>
                    <a:pt x="418" y="0"/>
                  </a:lnTo>
                  <a:lnTo>
                    <a:pt x="418" y="89"/>
                  </a:lnTo>
                </a:path>
              </a:pathLst>
            </a:custGeom>
            <a:solidFill>
              <a:srgbClr val="EBEB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1" name="Freeform 69"/>
            <p:cNvSpPr>
              <a:spLocks noChangeArrowheads="1"/>
            </p:cNvSpPr>
            <p:nvPr/>
          </p:nvSpPr>
          <p:spPr bwMode="auto">
            <a:xfrm>
              <a:off x="13765359" y="6116459"/>
              <a:ext cx="290675" cy="47670"/>
            </a:xfrm>
            <a:custGeom>
              <a:avLst/>
              <a:gdLst>
                <a:gd name="T0" fmla="*/ 537 w 538"/>
                <a:gd name="T1" fmla="*/ 60 h 90"/>
                <a:gd name="T2" fmla="*/ 0 w 538"/>
                <a:gd name="T3" fmla="*/ 89 h 90"/>
                <a:gd name="T4" fmla="*/ 0 w 538"/>
                <a:gd name="T5" fmla="*/ 29 h 90"/>
                <a:gd name="T6" fmla="*/ 537 w 538"/>
                <a:gd name="T7" fmla="*/ 0 h 90"/>
                <a:gd name="T8" fmla="*/ 537 w 538"/>
                <a:gd name="T9" fmla="*/ 60 h 90"/>
              </a:gdLst>
              <a:ahLst/>
              <a:cxnLst>
                <a:cxn ang="0">
                  <a:pos x="T0" y="T1"/>
                </a:cxn>
                <a:cxn ang="0">
                  <a:pos x="T2" y="T3"/>
                </a:cxn>
                <a:cxn ang="0">
                  <a:pos x="T4" y="T5"/>
                </a:cxn>
                <a:cxn ang="0">
                  <a:pos x="T6" y="T7"/>
                </a:cxn>
                <a:cxn ang="0">
                  <a:pos x="T8" y="T9"/>
                </a:cxn>
              </a:cxnLst>
              <a:rect l="0" t="0" r="r" b="b"/>
              <a:pathLst>
                <a:path w="538" h="90">
                  <a:moveTo>
                    <a:pt x="537" y="60"/>
                  </a:moveTo>
                  <a:lnTo>
                    <a:pt x="0" y="89"/>
                  </a:lnTo>
                  <a:lnTo>
                    <a:pt x="0" y="29"/>
                  </a:lnTo>
                  <a:lnTo>
                    <a:pt x="537" y="0"/>
                  </a:lnTo>
                  <a:lnTo>
                    <a:pt x="537" y="60"/>
                  </a:lnTo>
                </a:path>
              </a:pathLst>
            </a:custGeom>
            <a:solidFill>
              <a:srgbClr val="EBEB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2" name="Freeform 70"/>
            <p:cNvSpPr>
              <a:spLocks noChangeArrowheads="1"/>
            </p:cNvSpPr>
            <p:nvPr/>
          </p:nvSpPr>
          <p:spPr bwMode="auto">
            <a:xfrm>
              <a:off x="13782036" y="6180815"/>
              <a:ext cx="273998" cy="64354"/>
            </a:xfrm>
            <a:custGeom>
              <a:avLst/>
              <a:gdLst>
                <a:gd name="T0" fmla="*/ 507 w 508"/>
                <a:gd name="T1" fmla="*/ 89 h 120"/>
                <a:gd name="T2" fmla="*/ 0 w 508"/>
                <a:gd name="T3" fmla="*/ 119 h 120"/>
                <a:gd name="T4" fmla="*/ 0 w 508"/>
                <a:gd name="T5" fmla="*/ 29 h 120"/>
                <a:gd name="T6" fmla="*/ 507 w 508"/>
                <a:gd name="T7" fmla="*/ 0 h 120"/>
                <a:gd name="T8" fmla="*/ 507 w 508"/>
                <a:gd name="T9" fmla="*/ 89 h 120"/>
              </a:gdLst>
              <a:ahLst/>
              <a:cxnLst>
                <a:cxn ang="0">
                  <a:pos x="T0" y="T1"/>
                </a:cxn>
                <a:cxn ang="0">
                  <a:pos x="T2" y="T3"/>
                </a:cxn>
                <a:cxn ang="0">
                  <a:pos x="T4" y="T5"/>
                </a:cxn>
                <a:cxn ang="0">
                  <a:pos x="T6" y="T7"/>
                </a:cxn>
                <a:cxn ang="0">
                  <a:pos x="T8" y="T9"/>
                </a:cxn>
              </a:cxnLst>
              <a:rect l="0" t="0" r="r" b="b"/>
              <a:pathLst>
                <a:path w="508" h="120">
                  <a:moveTo>
                    <a:pt x="507" y="89"/>
                  </a:moveTo>
                  <a:lnTo>
                    <a:pt x="0" y="119"/>
                  </a:lnTo>
                  <a:lnTo>
                    <a:pt x="0" y="29"/>
                  </a:lnTo>
                  <a:lnTo>
                    <a:pt x="507" y="0"/>
                  </a:lnTo>
                  <a:lnTo>
                    <a:pt x="507" y="89"/>
                  </a:lnTo>
                </a:path>
              </a:pathLst>
            </a:custGeom>
            <a:solidFill>
              <a:srgbClr val="EBEB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3" name="Freeform 71"/>
            <p:cNvSpPr>
              <a:spLocks noChangeArrowheads="1"/>
            </p:cNvSpPr>
            <p:nvPr/>
          </p:nvSpPr>
          <p:spPr bwMode="auto">
            <a:xfrm>
              <a:off x="13782036" y="6259470"/>
              <a:ext cx="290675" cy="47670"/>
            </a:xfrm>
            <a:custGeom>
              <a:avLst/>
              <a:gdLst>
                <a:gd name="T0" fmla="*/ 537 w 538"/>
                <a:gd name="T1" fmla="*/ 60 h 90"/>
                <a:gd name="T2" fmla="*/ 0 w 538"/>
                <a:gd name="T3" fmla="*/ 89 h 90"/>
                <a:gd name="T4" fmla="*/ 0 w 538"/>
                <a:gd name="T5" fmla="*/ 30 h 90"/>
                <a:gd name="T6" fmla="*/ 507 w 538"/>
                <a:gd name="T7" fmla="*/ 0 h 90"/>
                <a:gd name="T8" fmla="*/ 537 w 538"/>
                <a:gd name="T9" fmla="*/ 60 h 90"/>
              </a:gdLst>
              <a:ahLst/>
              <a:cxnLst>
                <a:cxn ang="0">
                  <a:pos x="T0" y="T1"/>
                </a:cxn>
                <a:cxn ang="0">
                  <a:pos x="T2" y="T3"/>
                </a:cxn>
                <a:cxn ang="0">
                  <a:pos x="T4" y="T5"/>
                </a:cxn>
                <a:cxn ang="0">
                  <a:pos x="T6" y="T7"/>
                </a:cxn>
                <a:cxn ang="0">
                  <a:pos x="T8" y="T9"/>
                </a:cxn>
              </a:cxnLst>
              <a:rect l="0" t="0" r="r" b="b"/>
              <a:pathLst>
                <a:path w="538" h="90">
                  <a:moveTo>
                    <a:pt x="537" y="60"/>
                  </a:moveTo>
                  <a:lnTo>
                    <a:pt x="0" y="89"/>
                  </a:lnTo>
                  <a:lnTo>
                    <a:pt x="0" y="30"/>
                  </a:lnTo>
                  <a:lnTo>
                    <a:pt x="507" y="0"/>
                  </a:lnTo>
                  <a:lnTo>
                    <a:pt x="537" y="60"/>
                  </a:lnTo>
                </a:path>
              </a:pathLst>
            </a:custGeom>
            <a:solidFill>
              <a:srgbClr val="EBEB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4" name="Freeform 72"/>
            <p:cNvSpPr>
              <a:spLocks noChangeArrowheads="1"/>
            </p:cNvSpPr>
            <p:nvPr/>
          </p:nvSpPr>
          <p:spPr bwMode="auto">
            <a:xfrm>
              <a:off x="13782036" y="6323826"/>
              <a:ext cx="290675" cy="64354"/>
            </a:xfrm>
            <a:custGeom>
              <a:avLst/>
              <a:gdLst>
                <a:gd name="T0" fmla="*/ 537 w 538"/>
                <a:gd name="T1" fmla="*/ 90 h 120"/>
                <a:gd name="T2" fmla="*/ 0 w 538"/>
                <a:gd name="T3" fmla="*/ 119 h 120"/>
                <a:gd name="T4" fmla="*/ 0 w 538"/>
                <a:gd name="T5" fmla="*/ 30 h 120"/>
                <a:gd name="T6" fmla="*/ 537 w 538"/>
                <a:gd name="T7" fmla="*/ 0 h 120"/>
                <a:gd name="T8" fmla="*/ 537 w 538"/>
                <a:gd name="T9" fmla="*/ 90 h 120"/>
              </a:gdLst>
              <a:ahLst/>
              <a:cxnLst>
                <a:cxn ang="0">
                  <a:pos x="T0" y="T1"/>
                </a:cxn>
                <a:cxn ang="0">
                  <a:pos x="T2" y="T3"/>
                </a:cxn>
                <a:cxn ang="0">
                  <a:pos x="T4" y="T5"/>
                </a:cxn>
                <a:cxn ang="0">
                  <a:pos x="T6" y="T7"/>
                </a:cxn>
                <a:cxn ang="0">
                  <a:pos x="T8" y="T9"/>
                </a:cxn>
              </a:cxnLst>
              <a:rect l="0" t="0" r="r" b="b"/>
              <a:pathLst>
                <a:path w="538" h="120">
                  <a:moveTo>
                    <a:pt x="537" y="90"/>
                  </a:moveTo>
                  <a:lnTo>
                    <a:pt x="0" y="119"/>
                  </a:lnTo>
                  <a:lnTo>
                    <a:pt x="0" y="30"/>
                  </a:lnTo>
                  <a:lnTo>
                    <a:pt x="537" y="0"/>
                  </a:lnTo>
                  <a:lnTo>
                    <a:pt x="537" y="90"/>
                  </a:lnTo>
                </a:path>
              </a:pathLst>
            </a:custGeom>
            <a:solidFill>
              <a:srgbClr val="EBEB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5" name="Freeform 73"/>
            <p:cNvSpPr>
              <a:spLocks noChangeArrowheads="1"/>
            </p:cNvSpPr>
            <p:nvPr/>
          </p:nvSpPr>
          <p:spPr bwMode="auto">
            <a:xfrm>
              <a:off x="13782036" y="6404865"/>
              <a:ext cx="290675" cy="64354"/>
            </a:xfrm>
            <a:custGeom>
              <a:avLst/>
              <a:gdLst>
                <a:gd name="T0" fmla="*/ 537 w 538"/>
                <a:gd name="T1" fmla="*/ 88 h 120"/>
                <a:gd name="T2" fmla="*/ 30 w 538"/>
                <a:gd name="T3" fmla="*/ 119 h 120"/>
                <a:gd name="T4" fmla="*/ 0 w 538"/>
                <a:gd name="T5" fmla="*/ 29 h 120"/>
                <a:gd name="T6" fmla="*/ 537 w 538"/>
                <a:gd name="T7" fmla="*/ 0 h 120"/>
                <a:gd name="T8" fmla="*/ 537 w 538"/>
                <a:gd name="T9" fmla="*/ 88 h 120"/>
              </a:gdLst>
              <a:ahLst/>
              <a:cxnLst>
                <a:cxn ang="0">
                  <a:pos x="T0" y="T1"/>
                </a:cxn>
                <a:cxn ang="0">
                  <a:pos x="T2" y="T3"/>
                </a:cxn>
                <a:cxn ang="0">
                  <a:pos x="T4" y="T5"/>
                </a:cxn>
                <a:cxn ang="0">
                  <a:pos x="T6" y="T7"/>
                </a:cxn>
                <a:cxn ang="0">
                  <a:pos x="T8" y="T9"/>
                </a:cxn>
              </a:cxnLst>
              <a:rect l="0" t="0" r="r" b="b"/>
              <a:pathLst>
                <a:path w="538" h="120">
                  <a:moveTo>
                    <a:pt x="537" y="88"/>
                  </a:moveTo>
                  <a:lnTo>
                    <a:pt x="30" y="119"/>
                  </a:lnTo>
                  <a:lnTo>
                    <a:pt x="0" y="29"/>
                  </a:lnTo>
                  <a:lnTo>
                    <a:pt x="537" y="0"/>
                  </a:lnTo>
                  <a:lnTo>
                    <a:pt x="537" y="88"/>
                  </a:lnTo>
                </a:path>
              </a:pathLst>
            </a:custGeom>
            <a:solidFill>
              <a:srgbClr val="EBEBEB"/>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6" name="Freeform 74"/>
            <p:cNvSpPr>
              <a:spLocks noChangeArrowheads="1"/>
            </p:cNvSpPr>
            <p:nvPr/>
          </p:nvSpPr>
          <p:spPr bwMode="auto">
            <a:xfrm>
              <a:off x="13798715" y="6631298"/>
              <a:ext cx="192988" cy="47670"/>
            </a:xfrm>
            <a:custGeom>
              <a:avLst/>
              <a:gdLst>
                <a:gd name="T0" fmla="*/ 358 w 359"/>
                <a:gd name="T1" fmla="*/ 0 h 90"/>
                <a:gd name="T2" fmla="*/ 0 w 359"/>
                <a:gd name="T3" fmla="*/ 0 h 90"/>
                <a:gd name="T4" fmla="*/ 0 w 359"/>
                <a:gd name="T5" fmla="*/ 89 h 90"/>
                <a:gd name="T6" fmla="*/ 298 w 359"/>
                <a:gd name="T7" fmla="*/ 89 h 90"/>
                <a:gd name="T8" fmla="*/ 358 w 359"/>
                <a:gd name="T9" fmla="*/ 0 h 90"/>
              </a:gdLst>
              <a:ahLst/>
              <a:cxnLst>
                <a:cxn ang="0">
                  <a:pos x="T0" y="T1"/>
                </a:cxn>
                <a:cxn ang="0">
                  <a:pos x="T2" y="T3"/>
                </a:cxn>
                <a:cxn ang="0">
                  <a:pos x="T4" y="T5"/>
                </a:cxn>
                <a:cxn ang="0">
                  <a:pos x="T6" y="T7"/>
                </a:cxn>
                <a:cxn ang="0">
                  <a:pos x="T8" y="T9"/>
                </a:cxn>
              </a:cxnLst>
              <a:rect l="0" t="0" r="r" b="b"/>
              <a:pathLst>
                <a:path w="359" h="90">
                  <a:moveTo>
                    <a:pt x="358" y="0"/>
                  </a:moveTo>
                  <a:lnTo>
                    <a:pt x="0" y="0"/>
                  </a:lnTo>
                  <a:lnTo>
                    <a:pt x="0" y="89"/>
                  </a:lnTo>
                  <a:lnTo>
                    <a:pt x="298" y="89"/>
                  </a:lnTo>
                  <a:lnTo>
                    <a:pt x="358" y="0"/>
                  </a:lnTo>
                </a:path>
              </a:pathLst>
            </a:custGeom>
            <a:solidFill>
              <a:srgbClr val="F0EFE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7" name="Freeform 75"/>
            <p:cNvSpPr>
              <a:spLocks noChangeArrowheads="1"/>
            </p:cNvSpPr>
            <p:nvPr/>
          </p:nvSpPr>
          <p:spPr bwMode="auto">
            <a:xfrm>
              <a:off x="13798715" y="6550258"/>
              <a:ext cx="243023" cy="64356"/>
            </a:xfrm>
            <a:custGeom>
              <a:avLst/>
              <a:gdLst>
                <a:gd name="T0" fmla="*/ 447 w 448"/>
                <a:gd name="T1" fmla="*/ 0 h 120"/>
                <a:gd name="T2" fmla="*/ 0 w 448"/>
                <a:gd name="T3" fmla="*/ 29 h 120"/>
                <a:gd name="T4" fmla="*/ 0 w 448"/>
                <a:gd name="T5" fmla="*/ 119 h 120"/>
                <a:gd name="T6" fmla="*/ 388 w 448"/>
                <a:gd name="T7" fmla="*/ 89 h 120"/>
                <a:gd name="T8" fmla="*/ 447 w 448"/>
                <a:gd name="T9" fmla="*/ 0 h 120"/>
              </a:gdLst>
              <a:ahLst/>
              <a:cxnLst>
                <a:cxn ang="0">
                  <a:pos x="T0" y="T1"/>
                </a:cxn>
                <a:cxn ang="0">
                  <a:pos x="T2" y="T3"/>
                </a:cxn>
                <a:cxn ang="0">
                  <a:pos x="T4" y="T5"/>
                </a:cxn>
                <a:cxn ang="0">
                  <a:pos x="T6" y="T7"/>
                </a:cxn>
                <a:cxn ang="0">
                  <a:pos x="T8" y="T9"/>
                </a:cxn>
              </a:cxnLst>
              <a:rect l="0" t="0" r="r" b="b"/>
              <a:pathLst>
                <a:path w="448" h="120">
                  <a:moveTo>
                    <a:pt x="447" y="0"/>
                  </a:moveTo>
                  <a:lnTo>
                    <a:pt x="0" y="29"/>
                  </a:lnTo>
                  <a:lnTo>
                    <a:pt x="0" y="119"/>
                  </a:lnTo>
                  <a:lnTo>
                    <a:pt x="388" y="89"/>
                  </a:lnTo>
                  <a:lnTo>
                    <a:pt x="447" y="0"/>
                  </a:lnTo>
                </a:path>
              </a:pathLst>
            </a:custGeom>
            <a:solidFill>
              <a:srgbClr val="F0EFE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8" name="Freeform 76"/>
            <p:cNvSpPr>
              <a:spLocks noChangeArrowheads="1"/>
            </p:cNvSpPr>
            <p:nvPr/>
          </p:nvSpPr>
          <p:spPr bwMode="auto">
            <a:xfrm>
              <a:off x="13798715" y="6485904"/>
              <a:ext cx="273996" cy="50053"/>
            </a:xfrm>
            <a:custGeom>
              <a:avLst/>
              <a:gdLst>
                <a:gd name="T0" fmla="*/ 507 w 508"/>
                <a:gd name="T1" fmla="*/ 30 h 91"/>
                <a:gd name="T2" fmla="*/ 507 w 508"/>
                <a:gd name="T3" fmla="*/ 0 h 91"/>
                <a:gd name="T4" fmla="*/ 0 w 508"/>
                <a:gd name="T5" fmla="*/ 30 h 91"/>
                <a:gd name="T6" fmla="*/ 0 w 508"/>
                <a:gd name="T7" fmla="*/ 90 h 91"/>
                <a:gd name="T8" fmla="*/ 477 w 508"/>
                <a:gd name="T9" fmla="*/ 60 h 91"/>
                <a:gd name="T10" fmla="*/ 507 w 508"/>
                <a:gd name="T11" fmla="*/ 30 h 91"/>
              </a:gdLst>
              <a:ahLst/>
              <a:cxnLst>
                <a:cxn ang="0">
                  <a:pos x="T0" y="T1"/>
                </a:cxn>
                <a:cxn ang="0">
                  <a:pos x="T2" y="T3"/>
                </a:cxn>
                <a:cxn ang="0">
                  <a:pos x="T4" y="T5"/>
                </a:cxn>
                <a:cxn ang="0">
                  <a:pos x="T6" y="T7"/>
                </a:cxn>
                <a:cxn ang="0">
                  <a:pos x="T8" y="T9"/>
                </a:cxn>
                <a:cxn ang="0">
                  <a:pos x="T10" y="T11"/>
                </a:cxn>
              </a:cxnLst>
              <a:rect l="0" t="0" r="r" b="b"/>
              <a:pathLst>
                <a:path w="508" h="91">
                  <a:moveTo>
                    <a:pt x="507" y="30"/>
                  </a:moveTo>
                  <a:lnTo>
                    <a:pt x="507" y="0"/>
                  </a:lnTo>
                  <a:lnTo>
                    <a:pt x="0" y="30"/>
                  </a:lnTo>
                  <a:lnTo>
                    <a:pt x="0" y="90"/>
                  </a:lnTo>
                  <a:lnTo>
                    <a:pt x="477" y="60"/>
                  </a:lnTo>
                  <a:lnTo>
                    <a:pt x="507" y="30"/>
                  </a:lnTo>
                </a:path>
              </a:pathLst>
            </a:custGeom>
            <a:solidFill>
              <a:srgbClr val="F0EFE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79" name="Freeform 77"/>
            <p:cNvSpPr>
              <a:spLocks noChangeArrowheads="1"/>
            </p:cNvSpPr>
            <p:nvPr/>
          </p:nvSpPr>
          <p:spPr bwMode="auto">
            <a:xfrm>
              <a:off x="13427032" y="6049721"/>
              <a:ext cx="290675" cy="64356"/>
            </a:xfrm>
            <a:custGeom>
              <a:avLst/>
              <a:gdLst>
                <a:gd name="T0" fmla="*/ 537 w 538"/>
                <a:gd name="T1" fmla="*/ 90 h 121"/>
                <a:gd name="T2" fmla="*/ 30 w 538"/>
                <a:gd name="T3" fmla="*/ 120 h 121"/>
                <a:gd name="T4" fmla="*/ 0 w 538"/>
                <a:gd name="T5" fmla="*/ 30 h 121"/>
                <a:gd name="T6" fmla="*/ 537 w 538"/>
                <a:gd name="T7" fmla="*/ 0 h 121"/>
                <a:gd name="T8" fmla="*/ 537 w 538"/>
                <a:gd name="T9" fmla="*/ 90 h 121"/>
              </a:gdLst>
              <a:ahLst/>
              <a:cxnLst>
                <a:cxn ang="0">
                  <a:pos x="T0" y="T1"/>
                </a:cxn>
                <a:cxn ang="0">
                  <a:pos x="T2" y="T3"/>
                </a:cxn>
                <a:cxn ang="0">
                  <a:pos x="T4" y="T5"/>
                </a:cxn>
                <a:cxn ang="0">
                  <a:pos x="T6" y="T7"/>
                </a:cxn>
                <a:cxn ang="0">
                  <a:pos x="T8" y="T9"/>
                </a:cxn>
              </a:cxnLst>
              <a:rect l="0" t="0" r="r" b="b"/>
              <a:pathLst>
                <a:path w="538" h="121">
                  <a:moveTo>
                    <a:pt x="537" y="90"/>
                  </a:moveTo>
                  <a:lnTo>
                    <a:pt x="30" y="120"/>
                  </a:lnTo>
                  <a:lnTo>
                    <a:pt x="0" y="30"/>
                  </a:lnTo>
                  <a:lnTo>
                    <a:pt x="537" y="0"/>
                  </a:lnTo>
                  <a:lnTo>
                    <a:pt x="537" y="90"/>
                  </a:lnTo>
                </a:path>
              </a:pathLst>
            </a:custGeom>
            <a:solidFill>
              <a:srgbClr val="DEDE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0" name="Freeform 78"/>
            <p:cNvSpPr>
              <a:spLocks noChangeArrowheads="1"/>
            </p:cNvSpPr>
            <p:nvPr/>
          </p:nvSpPr>
          <p:spPr bwMode="auto">
            <a:xfrm>
              <a:off x="13443710" y="6130760"/>
              <a:ext cx="273998" cy="50054"/>
            </a:xfrm>
            <a:custGeom>
              <a:avLst/>
              <a:gdLst>
                <a:gd name="T0" fmla="*/ 507 w 508"/>
                <a:gd name="T1" fmla="*/ 60 h 91"/>
                <a:gd name="T2" fmla="*/ 0 w 508"/>
                <a:gd name="T3" fmla="*/ 90 h 91"/>
                <a:gd name="T4" fmla="*/ 0 w 508"/>
                <a:gd name="T5" fmla="*/ 31 h 91"/>
                <a:gd name="T6" fmla="*/ 507 w 508"/>
                <a:gd name="T7" fmla="*/ 0 h 91"/>
                <a:gd name="T8" fmla="*/ 507 w 508"/>
                <a:gd name="T9" fmla="*/ 60 h 91"/>
              </a:gdLst>
              <a:ahLst/>
              <a:cxnLst>
                <a:cxn ang="0">
                  <a:pos x="T0" y="T1"/>
                </a:cxn>
                <a:cxn ang="0">
                  <a:pos x="T2" y="T3"/>
                </a:cxn>
                <a:cxn ang="0">
                  <a:pos x="T4" y="T5"/>
                </a:cxn>
                <a:cxn ang="0">
                  <a:pos x="T6" y="T7"/>
                </a:cxn>
                <a:cxn ang="0">
                  <a:pos x="T8" y="T9"/>
                </a:cxn>
              </a:cxnLst>
              <a:rect l="0" t="0" r="r" b="b"/>
              <a:pathLst>
                <a:path w="508" h="91">
                  <a:moveTo>
                    <a:pt x="507" y="60"/>
                  </a:moveTo>
                  <a:lnTo>
                    <a:pt x="0" y="90"/>
                  </a:lnTo>
                  <a:lnTo>
                    <a:pt x="0" y="31"/>
                  </a:lnTo>
                  <a:lnTo>
                    <a:pt x="507" y="0"/>
                  </a:lnTo>
                  <a:lnTo>
                    <a:pt x="507" y="60"/>
                  </a:lnTo>
                </a:path>
              </a:pathLst>
            </a:custGeom>
            <a:solidFill>
              <a:srgbClr val="DEDE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1" name="Freeform 79"/>
            <p:cNvSpPr>
              <a:spLocks noChangeArrowheads="1"/>
            </p:cNvSpPr>
            <p:nvPr/>
          </p:nvSpPr>
          <p:spPr bwMode="auto">
            <a:xfrm>
              <a:off x="13443710" y="6195116"/>
              <a:ext cx="290675" cy="64354"/>
            </a:xfrm>
            <a:custGeom>
              <a:avLst/>
              <a:gdLst>
                <a:gd name="T0" fmla="*/ 537 w 538"/>
                <a:gd name="T1" fmla="*/ 90 h 121"/>
                <a:gd name="T2" fmla="*/ 0 w 538"/>
                <a:gd name="T3" fmla="*/ 120 h 121"/>
                <a:gd name="T4" fmla="*/ 0 w 538"/>
                <a:gd name="T5" fmla="*/ 31 h 121"/>
                <a:gd name="T6" fmla="*/ 507 w 538"/>
                <a:gd name="T7" fmla="*/ 0 h 121"/>
                <a:gd name="T8" fmla="*/ 537 w 538"/>
                <a:gd name="T9" fmla="*/ 90 h 121"/>
              </a:gdLst>
              <a:ahLst/>
              <a:cxnLst>
                <a:cxn ang="0">
                  <a:pos x="T0" y="T1"/>
                </a:cxn>
                <a:cxn ang="0">
                  <a:pos x="T2" y="T3"/>
                </a:cxn>
                <a:cxn ang="0">
                  <a:pos x="T4" y="T5"/>
                </a:cxn>
                <a:cxn ang="0">
                  <a:pos x="T6" y="T7"/>
                </a:cxn>
                <a:cxn ang="0">
                  <a:pos x="T8" y="T9"/>
                </a:cxn>
              </a:cxnLst>
              <a:rect l="0" t="0" r="r" b="b"/>
              <a:pathLst>
                <a:path w="538" h="121">
                  <a:moveTo>
                    <a:pt x="537" y="90"/>
                  </a:moveTo>
                  <a:lnTo>
                    <a:pt x="0" y="120"/>
                  </a:lnTo>
                  <a:lnTo>
                    <a:pt x="0" y="31"/>
                  </a:lnTo>
                  <a:lnTo>
                    <a:pt x="507" y="0"/>
                  </a:lnTo>
                  <a:lnTo>
                    <a:pt x="537" y="90"/>
                  </a:lnTo>
                </a:path>
              </a:pathLst>
            </a:custGeom>
            <a:solidFill>
              <a:srgbClr val="DEDE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2" name="Freeform 80"/>
            <p:cNvSpPr>
              <a:spLocks noChangeArrowheads="1"/>
            </p:cNvSpPr>
            <p:nvPr/>
          </p:nvSpPr>
          <p:spPr bwMode="auto">
            <a:xfrm>
              <a:off x="13443710" y="6276155"/>
              <a:ext cx="290675" cy="47670"/>
            </a:xfrm>
            <a:custGeom>
              <a:avLst/>
              <a:gdLst>
                <a:gd name="T0" fmla="*/ 537 w 538"/>
                <a:gd name="T1" fmla="*/ 59 h 90"/>
                <a:gd name="T2" fmla="*/ 0 w 538"/>
                <a:gd name="T3" fmla="*/ 89 h 90"/>
                <a:gd name="T4" fmla="*/ 0 w 538"/>
                <a:gd name="T5" fmla="*/ 30 h 90"/>
                <a:gd name="T6" fmla="*/ 537 w 538"/>
                <a:gd name="T7" fmla="*/ 0 h 90"/>
                <a:gd name="T8" fmla="*/ 537 w 538"/>
                <a:gd name="T9" fmla="*/ 59 h 90"/>
              </a:gdLst>
              <a:ahLst/>
              <a:cxnLst>
                <a:cxn ang="0">
                  <a:pos x="T0" y="T1"/>
                </a:cxn>
                <a:cxn ang="0">
                  <a:pos x="T2" y="T3"/>
                </a:cxn>
                <a:cxn ang="0">
                  <a:pos x="T4" y="T5"/>
                </a:cxn>
                <a:cxn ang="0">
                  <a:pos x="T6" y="T7"/>
                </a:cxn>
                <a:cxn ang="0">
                  <a:pos x="T8" y="T9"/>
                </a:cxn>
              </a:cxnLst>
              <a:rect l="0" t="0" r="r" b="b"/>
              <a:pathLst>
                <a:path w="538" h="90">
                  <a:moveTo>
                    <a:pt x="537" y="59"/>
                  </a:moveTo>
                  <a:lnTo>
                    <a:pt x="0" y="89"/>
                  </a:lnTo>
                  <a:lnTo>
                    <a:pt x="0" y="30"/>
                  </a:lnTo>
                  <a:lnTo>
                    <a:pt x="537" y="0"/>
                  </a:lnTo>
                  <a:lnTo>
                    <a:pt x="537" y="59"/>
                  </a:lnTo>
                </a:path>
              </a:pathLst>
            </a:custGeom>
            <a:solidFill>
              <a:srgbClr val="DEDE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3" name="Freeform 81"/>
            <p:cNvSpPr>
              <a:spLocks noChangeArrowheads="1"/>
            </p:cNvSpPr>
            <p:nvPr/>
          </p:nvSpPr>
          <p:spPr bwMode="auto">
            <a:xfrm>
              <a:off x="13443710" y="6340509"/>
              <a:ext cx="290675" cy="64356"/>
            </a:xfrm>
            <a:custGeom>
              <a:avLst/>
              <a:gdLst>
                <a:gd name="T0" fmla="*/ 537 w 538"/>
                <a:gd name="T1" fmla="*/ 89 h 121"/>
                <a:gd name="T2" fmla="*/ 30 w 538"/>
                <a:gd name="T3" fmla="*/ 120 h 121"/>
                <a:gd name="T4" fmla="*/ 0 w 538"/>
                <a:gd name="T5" fmla="*/ 30 h 121"/>
                <a:gd name="T6" fmla="*/ 537 w 538"/>
                <a:gd name="T7" fmla="*/ 0 h 121"/>
                <a:gd name="T8" fmla="*/ 537 w 538"/>
                <a:gd name="T9" fmla="*/ 89 h 121"/>
              </a:gdLst>
              <a:ahLst/>
              <a:cxnLst>
                <a:cxn ang="0">
                  <a:pos x="T0" y="T1"/>
                </a:cxn>
                <a:cxn ang="0">
                  <a:pos x="T2" y="T3"/>
                </a:cxn>
                <a:cxn ang="0">
                  <a:pos x="T4" y="T5"/>
                </a:cxn>
                <a:cxn ang="0">
                  <a:pos x="T6" y="T7"/>
                </a:cxn>
                <a:cxn ang="0">
                  <a:pos x="T8" y="T9"/>
                </a:cxn>
              </a:cxnLst>
              <a:rect l="0" t="0" r="r" b="b"/>
              <a:pathLst>
                <a:path w="538" h="121">
                  <a:moveTo>
                    <a:pt x="537" y="89"/>
                  </a:moveTo>
                  <a:lnTo>
                    <a:pt x="30" y="120"/>
                  </a:lnTo>
                  <a:lnTo>
                    <a:pt x="0" y="30"/>
                  </a:lnTo>
                  <a:lnTo>
                    <a:pt x="537" y="0"/>
                  </a:lnTo>
                  <a:lnTo>
                    <a:pt x="537" y="89"/>
                  </a:lnTo>
                </a:path>
              </a:pathLst>
            </a:custGeom>
            <a:solidFill>
              <a:srgbClr val="DEDE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4" name="Freeform 82"/>
            <p:cNvSpPr>
              <a:spLocks noChangeArrowheads="1"/>
            </p:cNvSpPr>
            <p:nvPr/>
          </p:nvSpPr>
          <p:spPr bwMode="auto">
            <a:xfrm>
              <a:off x="13460388" y="6421549"/>
              <a:ext cx="273996" cy="64356"/>
            </a:xfrm>
            <a:custGeom>
              <a:avLst/>
              <a:gdLst>
                <a:gd name="T0" fmla="*/ 507 w 508"/>
                <a:gd name="T1" fmla="*/ 90 h 120"/>
                <a:gd name="T2" fmla="*/ 0 w 508"/>
                <a:gd name="T3" fmla="*/ 119 h 120"/>
                <a:gd name="T4" fmla="*/ 0 w 508"/>
                <a:gd name="T5" fmla="*/ 30 h 120"/>
                <a:gd name="T6" fmla="*/ 507 w 508"/>
                <a:gd name="T7" fmla="*/ 0 h 120"/>
                <a:gd name="T8" fmla="*/ 507 w 508"/>
                <a:gd name="T9" fmla="*/ 90 h 120"/>
              </a:gdLst>
              <a:ahLst/>
              <a:cxnLst>
                <a:cxn ang="0">
                  <a:pos x="T0" y="T1"/>
                </a:cxn>
                <a:cxn ang="0">
                  <a:pos x="T2" y="T3"/>
                </a:cxn>
                <a:cxn ang="0">
                  <a:pos x="T4" y="T5"/>
                </a:cxn>
                <a:cxn ang="0">
                  <a:pos x="T6" y="T7"/>
                </a:cxn>
                <a:cxn ang="0">
                  <a:pos x="T8" y="T9"/>
                </a:cxn>
              </a:cxnLst>
              <a:rect l="0" t="0" r="r" b="b"/>
              <a:pathLst>
                <a:path w="508" h="120">
                  <a:moveTo>
                    <a:pt x="507" y="90"/>
                  </a:moveTo>
                  <a:lnTo>
                    <a:pt x="0" y="119"/>
                  </a:lnTo>
                  <a:lnTo>
                    <a:pt x="0" y="30"/>
                  </a:lnTo>
                  <a:lnTo>
                    <a:pt x="507" y="0"/>
                  </a:lnTo>
                  <a:lnTo>
                    <a:pt x="507" y="90"/>
                  </a:lnTo>
                </a:path>
              </a:pathLst>
            </a:custGeom>
            <a:solidFill>
              <a:srgbClr val="DEDE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5" name="Freeform 83"/>
            <p:cNvSpPr>
              <a:spLocks noChangeArrowheads="1"/>
            </p:cNvSpPr>
            <p:nvPr/>
          </p:nvSpPr>
          <p:spPr bwMode="auto">
            <a:xfrm>
              <a:off x="13460388" y="6502588"/>
              <a:ext cx="290675" cy="50054"/>
            </a:xfrm>
            <a:custGeom>
              <a:avLst/>
              <a:gdLst>
                <a:gd name="T0" fmla="*/ 537 w 538"/>
                <a:gd name="T1" fmla="*/ 60 h 91"/>
                <a:gd name="T2" fmla="*/ 0 w 538"/>
                <a:gd name="T3" fmla="*/ 90 h 91"/>
                <a:gd name="T4" fmla="*/ 0 w 538"/>
                <a:gd name="T5" fmla="*/ 30 h 91"/>
                <a:gd name="T6" fmla="*/ 537 w 538"/>
                <a:gd name="T7" fmla="*/ 0 h 91"/>
                <a:gd name="T8" fmla="*/ 537 w 538"/>
                <a:gd name="T9" fmla="*/ 60 h 91"/>
              </a:gdLst>
              <a:ahLst/>
              <a:cxnLst>
                <a:cxn ang="0">
                  <a:pos x="T0" y="T1"/>
                </a:cxn>
                <a:cxn ang="0">
                  <a:pos x="T2" y="T3"/>
                </a:cxn>
                <a:cxn ang="0">
                  <a:pos x="T4" y="T5"/>
                </a:cxn>
                <a:cxn ang="0">
                  <a:pos x="T6" y="T7"/>
                </a:cxn>
                <a:cxn ang="0">
                  <a:pos x="T8" y="T9"/>
                </a:cxn>
              </a:cxnLst>
              <a:rect l="0" t="0" r="r" b="b"/>
              <a:pathLst>
                <a:path w="538" h="91">
                  <a:moveTo>
                    <a:pt x="537" y="60"/>
                  </a:moveTo>
                  <a:lnTo>
                    <a:pt x="0" y="90"/>
                  </a:lnTo>
                  <a:lnTo>
                    <a:pt x="0" y="30"/>
                  </a:lnTo>
                  <a:lnTo>
                    <a:pt x="537" y="0"/>
                  </a:lnTo>
                  <a:lnTo>
                    <a:pt x="537" y="60"/>
                  </a:lnTo>
                </a:path>
              </a:pathLst>
            </a:custGeom>
            <a:solidFill>
              <a:srgbClr val="DEDE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6" name="Freeform 84"/>
            <p:cNvSpPr>
              <a:spLocks noChangeArrowheads="1"/>
            </p:cNvSpPr>
            <p:nvPr/>
          </p:nvSpPr>
          <p:spPr bwMode="auto">
            <a:xfrm>
              <a:off x="13460388" y="6566944"/>
              <a:ext cx="290675" cy="64354"/>
            </a:xfrm>
            <a:custGeom>
              <a:avLst/>
              <a:gdLst>
                <a:gd name="T0" fmla="*/ 537 w 538"/>
                <a:gd name="T1" fmla="*/ 90 h 121"/>
                <a:gd name="T2" fmla="*/ 0 w 538"/>
                <a:gd name="T3" fmla="*/ 120 h 121"/>
                <a:gd name="T4" fmla="*/ 0 w 538"/>
                <a:gd name="T5" fmla="*/ 30 h 121"/>
                <a:gd name="T6" fmla="*/ 537 w 538"/>
                <a:gd name="T7" fmla="*/ 0 h 121"/>
                <a:gd name="T8" fmla="*/ 537 w 538"/>
                <a:gd name="T9" fmla="*/ 90 h 121"/>
              </a:gdLst>
              <a:ahLst/>
              <a:cxnLst>
                <a:cxn ang="0">
                  <a:pos x="T0" y="T1"/>
                </a:cxn>
                <a:cxn ang="0">
                  <a:pos x="T2" y="T3"/>
                </a:cxn>
                <a:cxn ang="0">
                  <a:pos x="T4" y="T5"/>
                </a:cxn>
                <a:cxn ang="0">
                  <a:pos x="T6" y="T7"/>
                </a:cxn>
                <a:cxn ang="0">
                  <a:pos x="T8" y="T9"/>
                </a:cxn>
              </a:cxnLst>
              <a:rect l="0" t="0" r="r" b="b"/>
              <a:pathLst>
                <a:path w="538" h="121">
                  <a:moveTo>
                    <a:pt x="537" y="90"/>
                  </a:moveTo>
                  <a:lnTo>
                    <a:pt x="0" y="120"/>
                  </a:lnTo>
                  <a:lnTo>
                    <a:pt x="0" y="30"/>
                  </a:lnTo>
                  <a:lnTo>
                    <a:pt x="537" y="0"/>
                  </a:lnTo>
                  <a:lnTo>
                    <a:pt x="537" y="90"/>
                  </a:lnTo>
                </a:path>
              </a:pathLst>
            </a:custGeom>
            <a:solidFill>
              <a:srgbClr val="DEDE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7" name="Freeform 85"/>
            <p:cNvSpPr>
              <a:spLocks noChangeArrowheads="1"/>
            </p:cNvSpPr>
            <p:nvPr/>
          </p:nvSpPr>
          <p:spPr bwMode="auto">
            <a:xfrm>
              <a:off x="13477066" y="6631298"/>
              <a:ext cx="273998" cy="64356"/>
            </a:xfrm>
            <a:custGeom>
              <a:avLst/>
              <a:gdLst>
                <a:gd name="T0" fmla="*/ 507 w 508"/>
                <a:gd name="T1" fmla="*/ 89 h 120"/>
                <a:gd name="T2" fmla="*/ 0 w 508"/>
                <a:gd name="T3" fmla="*/ 119 h 120"/>
                <a:gd name="T4" fmla="*/ 0 w 508"/>
                <a:gd name="T5" fmla="*/ 29 h 120"/>
                <a:gd name="T6" fmla="*/ 507 w 508"/>
                <a:gd name="T7" fmla="*/ 0 h 120"/>
                <a:gd name="T8" fmla="*/ 507 w 508"/>
                <a:gd name="T9" fmla="*/ 89 h 120"/>
              </a:gdLst>
              <a:ahLst/>
              <a:cxnLst>
                <a:cxn ang="0">
                  <a:pos x="T0" y="T1"/>
                </a:cxn>
                <a:cxn ang="0">
                  <a:pos x="T2" y="T3"/>
                </a:cxn>
                <a:cxn ang="0">
                  <a:pos x="T4" y="T5"/>
                </a:cxn>
                <a:cxn ang="0">
                  <a:pos x="T6" y="T7"/>
                </a:cxn>
                <a:cxn ang="0">
                  <a:pos x="T8" y="T9"/>
                </a:cxn>
              </a:cxnLst>
              <a:rect l="0" t="0" r="r" b="b"/>
              <a:pathLst>
                <a:path w="508" h="120">
                  <a:moveTo>
                    <a:pt x="507" y="89"/>
                  </a:moveTo>
                  <a:lnTo>
                    <a:pt x="0" y="119"/>
                  </a:lnTo>
                  <a:lnTo>
                    <a:pt x="0" y="29"/>
                  </a:lnTo>
                  <a:lnTo>
                    <a:pt x="507" y="0"/>
                  </a:lnTo>
                  <a:lnTo>
                    <a:pt x="507" y="89"/>
                  </a:lnTo>
                </a:path>
              </a:pathLst>
            </a:custGeom>
            <a:solidFill>
              <a:srgbClr val="DEDED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8" name="Freeform 86"/>
            <p:cNvSpPr>
              <a:spLocks noChangeArrowheads="1"/>
            </p:cNvSpPr>
            <p:nvPr/>
          </p:nvSpPr>
          <p:spPr bwMode="auto">
            <a:xfrm>
              <a:off x="13894018" y="6002051"/>
              <a:ext cx="226345" cy="209749"/>
            </a:xfrm>
            <a:custGeom>
              <a:avLst/>
              <a:gdLst>
                <a:gd name="T0" fmla="*/ 29 w 419"/>
                <a:gd name="T1" fmla="*/ 0 h 389"/>
                <a:gd name="T2" fmla="*/ 29 w 419"/>
                <a:gd name="T3" fmla="*/ 0 h 389"/>
                <a:gd name="T4" fmla="*/ 29 w 419"/>
                <a:gd name="T5" fmla="*/ 238 h 389"/>
                <a:gd name="T6" fmla="*/ 149 w 419"/>
                <a:gd name="T7" fmla="*/ 357 h 389"/>
                <a:gd name="T8" fmla="*/ 418 w 419"/>
                <a:gd name="T9" fmla="*/ 238 h 389"/>
                <a:gd name="T10" fmla="*/ 29 w 419"/>
                <a:gd name="T11" fmla="*/ 0 h 389"/>
              </a:gdLst>
              <a:ahLst/>
              <a:cxnLst>
                <a:cxn ang="0">
                  <a:pos x="T0" y="T1"/>
                </a:cxn>
                <a:cxn ang="0">
                  <a:pos x="T2" y="T3"/>
                </a:cxn>
                <a:cxn ang="0">
                  <a:pos x="T4" y="T5"/>
                </a:cxn>
                <a:cxn ang="0">
                  <a:pos x="T6" y="T7"/>
                </a:cxn>
                <a:cxn ang="0">
                  <a:pos x="T8" y="T9"/>
                </a:cxn>
                <a:cxn ang="0">
                  <a:pos x="T10" y="T11"/>
                </a:cxn>
              </a:cxnLst>
              <a:rect l="0" t="0" r="r" b="b"/>
              <a:pathLst>
                <a:path w="419" h="389">
                  <a:moveTo>
                    <a:pt x="29" y="0"/>
                  </a:moveTo>
                  <a:lnTo>
                    <a:pt x="29" y="0"/>
                  </a:lnTo>
                  <a:cubicBezTo>
                    <a:pt x="29" y="238"/>
                    <a:pt x="29" y="238"/>
                    <a:pt x="29" y="238"/>
                  </a:cubicBezTo>
                  <a:cubicBezTo>
                    <a:pt x="29" y="238"/>
                    <a:pt x="0" y="388"/>
                    <a:pt x="149" y="357"/>
                  </a:cubicBezTo>
                  <a:cubicBezTo>
                    <a:pt x="418" y="238"/>
                    <a:pt x="418" y="238"/>
                    <a:pt x="418" y="238"/>
                  </a:cubicBezTo>
                  <a:lnTo>
                    <a:pt x="29" y="0"/>
                  </a:lnTo>
                </a:path>
              </a:pathLst>
            </a:custGeom>
            <a:solidFill>
              <a:srgbClr val="F0EFE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89" name="Freeform 87"/>
            <p:cNvSpPr>
              <a:spLocks noChangeArrowheads="1"/>
            </p:cNvSpPr>
            <p:nvPr/>
          </p:nvSpPr>
          <p:spPr bwMode="auto">
            <a:xfrm>
              <a:off x="13846367" y="5921011"/>
              <a:ext cx="273996" cy="243118"/>
            </a:xfrm>
            <a:custGeom>
              <a:avLst/>
              <a:gdLst>
                <a:gd name="T0" fmla="*/ 60 w 509"/>
                <a:gd name="T1" fmla="*/ 0 h 448"/>
                <a:gd name="T2" fmla="*/ 60 w 509"/>
                <a:gd name="T3" fmla="*/ 0 h 448"/>
                <a:gd name="T4" fmla="*/ 31 w 509"/>
                <a:gd name="T5" fmla="*/ 298 h 448"/>
                <a:gd name="T6" fmla="*/ 179 w 509"/>
                <a:gd name="T7" fmla="*/ 447 h 448"/>
                <a:gd name="T8" fmla="*/ 508 w 509"/>
                <a:gd name="T9" fmla="*/ 387 h 448"/>
                <a:gd name="T10" fmla="*/ 60 w 509"/>
                <a:gd name="T11" fmla="*/ 0 h 448"/>
              </a:gdLst>
              <a:ahLst/>
              <a:cxnLst>
                <a:cxn ang="0">
                  <a:pos x="T0" y="T1"/>
                </a:cxn>
                <a:cxn ang="0">
                  <a:pos x="T2" y="T3"/>
                </a:cxn>
                <a:cxn ang="0">
                  <a:pos x="T4" y="T5"/>
                </a:cxn>
                <a:cxn ang="0">
                  <a:pos x="T6" y="T7"/>
                </a:cxn>
                <a:cxn ang="0">
                  <a:pos x="T8" y="T9"/>
                </a:cxn>
                <a:cxn ang="0">
                  <a:pos x="T10" y="T11"/>
                </a:cxn>
              </a:cxnLst>
              <a:rect l="0" t="0" r="r" b="b"/>
              <a:pathLst>
                <a:path w="509" h="448">
                  <a:moveTo>
                    <a:pt x="60" y="0"/>
                  </a:moveTo>
                  <a:lnTo>
                    <a:pt x="60" y="0"/>
                  </a:lnTo>
                  <a:cubicBezTo>
                    <a:pt x="31" y="298"/>
                    <a:pt x="31" y="298"/>
                    <a:pt x="31" y="298"/>
                  </a:cubicBezTo>
                  <a:cubicBezTo>
                    <a:pt x="31" y="298"/>
                    <a:pt x="0" y="447"/>
                    <a:pt x="179" y="447"/>
                  </a:cubicBezTo>
                  <a:cubicBezTo>
                    <a:pt x="508" y="387"/>
                    <a:pt x="508" y="387"/>
                    <a:pt x="508" y="387"/>
                  </a:cubicBezTo>
                  <a:lnTo>
                    <a:pt x="60" y="0"/>
                  </a:lnTo>
                </a:path>
              </a:pathLst>
            </a:custGeom>
            <a:solidFill>
              <a:srgbClr val="E6E6E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0" name="Freeform 88"/>
            <p:cNvSpPr>
              <a:spLocks noChangeArrowheads="1"/>
            </p:cNvSpPr>
            <p:nvPr/>
          </p:nvSpPr>
          <p:spPr bwMode="auto">
            <a:xfrm>
              <a:off x="15696158" y="6566944"/>
              <a:ext cx="1353307" cy="467168"/>
            </a:xfrm>
            <a:custGeom>
              <a:avLst/>
              <a:gdLst>
                <a:gd name="T0" fmla="*/ 2505 w 2506"/>
                <a:gd name="T1" fmla="*/ 299 h 866"/>
                <a:gd name="T2" fmla="*/ 1103 w 2506"/>
                <a:gd name="T3" fmla="*/ 239 h 866"/>
                <a:gd name="T4" fmla="*/ 1432 w 2506"/>
                <a:gd name="T5" fmla="*/ 865 h 866"/>
                <a:gd name="T6" fmla="*/ 0 w 2506"/>
                <a:gd name="T7" fmla="*/ 567 h 866"/>
                <a:gd name="T8" fmla="*/ 984 w 2506"/>
                <a:gd name="T9" fmla="*/ 567 h 866"/>
                <a:gd name="T10" fmla="*/ 746 w 2506"/>
                <a:gd name="T11" fmla="*/ 0 h 866"/>
                <a:gd name="T12" fmla="*/ 2505 w 2506"/>
                <a:gd name="T13" fmla="*/ 299 h 866"/>
              </a:gdLst>
              <a:ahLst/>
              <a:cxnLst>
                <a:cxn ang="0">
                  <a:pos x="T0" y="T1"/>
                </a:cxn>
                <a:cxn ang="0">
                  <a:pos x="T2" y="T3"/>
                </a:cxn>
                <a:cxn ang="0">
                  <a:pos x="T4" y="T5"/>
                </a:cxn>
                <a:cxn ang="0">
                  <a:pos x="T6" y="T7"/>
                </a:cxn>
                <a:cxn ang="0">
                  <a:pos x="T8" y="T9"/>
                </a:cxn>
                <a:cxn ang="0">
                  <a:pos x="T10" y="T11"/>
                </a:cxn>
                <a:cxn ang="0">
                  <a:pos x="T12" y="T13"/>
                </a:cxn>
              </a:cxnLst>
              <a:rect l="0" t="0" r="r" b="b"/>
              <a:pathLst>
                <a:path w="2506" h="866">
                  <a:moveTo>
                    <a:pt x="2505" y="299"/>
                  </a:moveTo>
                  <a:lnTo>
                    <a:pt x="1103" y="239"/>
                  </a:lnTo>
                  <a:lnTo>
                    <a:pt x="1432" y="865"/>
                  </a:lnTo>
                  <a:lnTo>
                    <a:pt x="0" y="567"/>
                  </a:lnTo>
                  <a:lnTo>
                    <a:pt x="984" y="567"/>
                  </a:lnTo>
                  <a:lnTo>
                    <a:pt x="746" y="0"/>
                  </a:lnTo>
                  <a:lnTo>
                    <a:pt x="2505" y="299"/>
                  </a:lnTo>
                </a:path>
              </a:pathLst>
            </a:custGeom>
            <a:solidFill>
              <a:srgbClr val="4EC3C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1" name="Freeform 89"/>
            <p:cNvSpPr>
              <a:spLocks noChangeArrowheads="1"/>
            </p:cNvSpPr>
            <p:nvPr/>
          </p:nvSpPr>
          <p:spPr bwMode="auto">
            <a:xfrm>
              <a:off x="15762870" y="5825671"/>
              <a:ext cx="1305655" cy="581577"/>
            </a:xfrm>
            <a:custGeom>
              <a:avLst/>
              <a:gdLst>
                <a:gd name="T0" fmla="*/ 2414 w 2415"/>
                <a:gd name="T1" fmla="*/ 954 h 1075"/>
                <a:gd name="T2" fmla="*/ 1132 w 2415"/>
                <a:gd name="T3" fmla="*/ 358 h 1075"/>
                <a:gd name="T4" fmla="*/ 1222 w 2415"/>
                <a:gd name="T5" fmla="*/ 1074 h 1075"/>
                <a:gd name="T6" fmla="*/ 0 w 2415"/>
                <a:gd name="T7" fmla="*/ 268 h 1075"/>
                <a:gd name="T8" fmla="*/ 894 w 2415"/>
                <a:gd name="T9" fmla="*/ 626 h 1075"/>
                <a:gd name="T10" fmla="*/ 894 w 2415"/>
                <a:gd name="T11" fmla="*/ 0 h 1075"/>
                <a:gd name="T12" fmla="*/ 2414 w 2415"/>
                <a:gd name="T13" fmla="*/ 954 h 1075"/>
              </a:gdLst>
              <a:ahLst/>
              <a:cxnLst>
                <a:cxn ang="0">
                  <a:pos x="T0" y="T1"/>
                </a:cxn>
                <a:cxn ang="0">
                  <a:pos x="T2" y="T3"/>
                </a:cxn>
                <a:cxn ang="0">
                  <a:pos x="T4" y="T5"/>
                </a:cxn>
                <a:cxn ang="0">
                  <a:pos x="T6" y="T7"/>
                </a:cxn>
                <a:cxn ang="0">
                  <a:pos x="T8" y="T9"/>
                </a:cxn>
                <a:cxn ang="0">
                  <a:pos x="T10" y="T11"/>
                </a:cxn>
                <a:cxn ang="0">
                  <a:pos x="T12" y="T13"/>
                </a:cxn>
              </a:cxnLst>
              <a:rect l="0" t="0" r="r" b="b"/>
              <a:pathLst>
                <a:path w="2415" h="1075">
                  <a:moveTo>
                    <a:pt x="2414" y="954"/>
                  </a:moveTo>
                  <a:lnTo>
                    <a:pt x="1132" y="358"/>
                  </a:lnTo>
                  <a:lnTo>
                    <a:pt x="1222" y="1074"/>
                  </a:lnTo>
                  <a:lnTo>
                    <a:pt x="0" y="268"/>
                  </a:lnTo>
                  <a:lnTo>
                    <a:pt x="894" y="626"/>
                  </a:lnTo>
                  <a:lnTo>
                    <a:pt x="894" y="0"/>
                  </a:lnTo>
                  <a:lnTo>
                    <a:pt x="2414" y="954"/>
                  </a:lnTo>
                </a:path>
              </a:pathLst>
            </a:custGeom>
            <a:solidFill>
              <a:srgbClr val="4EC3C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2" name="Freeform 90"/>
            <p:cNvSpPr>
              <a:spLocks noChangeArrowheads="1"/>
            </p:cNvSpPr>
            <p:nvPr/>
          </p:nvSpPr>
          <p:spPr bwMode="auto">
            <a:xfrm>
              <a:off x="15793843" y="7227176"/>
              <a:ext cx="1207970" cy="612563"/>
            </a:xfrm>
            <a:custGeom>
              <a:avLst/>
              <a:gdLst>
                <a:gd name="T0" fmla="*/ 2236 w 2237"/>
                <a:gd name="T1" fmla="*/ 0 h 1135"/>
                <a:gd name="T2" fmla="*/ 924 w 2237"/>
                <a:gd name="T3" fmla="*/ 448 h 1135"/>
                <a:gd name="T4" fmla="*/ 1431 w 2237"/>
                <a:gd name="T5" fmla="*/ 895 h 1135"/>
                <a:gd name="T6" fmla="*/ 0 w 2237"/>
                <a:gd name="T7" fmla="*/ 1134 h 1135"/>
                <a:gd name="T8" fmla="*/ 924 w 2237"/>
                <a:gd name="T9" fmla="*/ 776 h 1135"/>
                <a:gd name="T10" fmla="*/ 506 w 2237"/>
                <a:gd name="T11" fmla="*/ 329 h 1135"/>
                <a:gd name="T12" fmla="*/ 2236 w 2237"/>
                <a:gd name="T13" fmla="*/ 0 h 1135"/>
              </a:gdLst>
              <a:ahLst/>
              <a:cxnLst>
                <a:cxn ang="0">
                  <a:pos x="T0" y="T1"/>
                </a:cxn>
                <a:cxn ang="0">
                  <a:pos x="T2" y="T3"/>
                </a:cxn>
                <a:cxn ang="0">
                  <a:pos x="T4" y="T5"/>
                </a:cxn>
                <a:cxn ang="0">
                  <a:pos x="T6" y="T7"/>
                </a:cxn>
                <a:cxn ang="0">
                  <a:pos x="T8" y="T9"/>
                </a:cxn>
                <a:cxn ang="0">
                  <a:pos x="T10" y="T11"/>
                </a:cxn>
                <a:cxn ang="0">
                  <a:pos x="T12" y="T13"/>
                </a:cxn>
              </a:cxnLst>
              <a:rect l="0" t="0" r="r" b="b"/>
              <a:pathLst>
                <a:path w="2237" h="1135">
                  <a:moveTo>
                    <a:pt x="2236" y="0"/>
                  </a:moveTo>
                  <a:lnTo>
                    <a:pt x="924" y="448"/>
                  </a:lnTo>
                  <a:lnTo>
                    <a:pt x="1431" y="895"/>
                  </a:lnTo>
                  <a:lnTo>
                    <a:pt x="0" y="1134"/>
                  </a:lnTo>
                  <a:lnTo>
                    <a:pt x="924" y="776"/>
                  </a:lnTo>
                  <a:lnTo>
                    <a:pt x="506" y="329"/>
                  </a:lnTo>
                  <a:lnTo>
                    <a:pt x="2236" y="0"/>
                  </a:lnTo>
                </a:path>
              </a:pathLst>
            </a:custGeom>
            <a:solidFill>
              <a:srgbClr val="4EC3C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3" name="Freeform 91"/>
            <p:cNvSpPr>
              <a:spLocks noChangeArrowheads="1"/>
            </p:cNvSpPr>
            <p:nvPr/>
          </p:nvSpPr>
          <p:spPr bwMode="auto">
            <a:xfrm>
              <a:off x="17082820" y="8514272"/>
              <a:ext cx="757661" cy="612563"/>
            </a:xfrm>
            <a:custGeom>
              <a:avLst/>
              <a:gdLst>
                <a:gd name="T0" fmla="*/ 1163 w 1403"/>
                <a:gd name="T1" fmla="*/ 0 h 1135"/>
                <a:gd name="T2" fmla="*/ 1163 w 1403"/>
                <a:gd name="T3" fmla="*/ 0 h 1135"/>
                <a:gd name="T4" fmla="*/ 209 w 1403"/>
                <a:gd name="T5" fmla="*/ 0 h 1135"/>
                <a:gd name="T6" fmla="*/ 0 w 1403"/>
                <a:gd name="T7" fmla="*/ 209 h 1135"/>
                <a:gd name="T8" fmla="*/ 0 w 1403"/>
                <a:gd name="T9" fmla="*/ 657 h 1135"/>
                <a:gd name="T10" fmla="*/ 209 w 1403"/>
                <a:gd name="T11" fmla="*/ 895 h 1135"/>
                <a:gd name="T12" fmla="*/ 60 w 1403"/>
                <a:gd name="T13" fmla="*/ 1134 h 1135"/>
                <a:gd name="T14" fmla="*/ 418 w 1403"/>
                <a:gd name="T15" fmla="*/ 895 h 1135"/>
                <a:gd name="T16" fmla="*/ 1163 w 1403"/>
                <a:gd name="T17" fmla="*/ 895 h 1135"/>
                <a:gd name="T18" fmla="*/ 1402 w 1403"/>
                <a:gd name="T19" fmla="*/ 657 h 1135"/>
                <a:gd name="T20" fmla="*/ 1402 w 1403"/>
                <a:gd name="T21" fmla="*/ 209 h 1135"/>
                <a:gd name="T22" fmla="*/ 1163 w 1403"/>
                <a:gd name="T23" fmla="*/ 0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3" h="1135">
                  <a:moveTo>
                    <a:pt x="1163" y="0"/>
                  </a:moveTo>
                  <a:lnTo>
                    <a:pt x="1163" y="0"/>
                  </a:lnTo>
                  <a:cubicBezTo>
                    <a:pt x="209" y="0"/>
                    <a:pt x="209" y="0"/>
                    <a:pt x="209" y="0"/>
                  </a:cubicBezTo>
                  <a:cubicBezTo>
                    <a:pt x="90" y="0"/>
                    <a:pt x="0" y="90"/>
                    <a:pt x="0" y="209"/>
                  </a:cubicBezTo>
                  <a:cubicBezTo>
                    <a:pt x="0" y="657"/>
                    <a:pt x="0" y="657"/>
                    <a:pt x="0" y="657"/>
                  </a:cubicBezTo>
                  <a:cubicBezTo>
                    <a:pt x="0" y="776"/>
                    <a:pt x="90" y="865"/>
                    <a:pt x="209" y="895"/>
                  </a:cubicBezTo>
                  <a:cubicBezTo>
                    <a:pt x="60" y="1134"/>
                    <a:pt x="60" y="1134"/>
                    <a:pt x="60" y="1134"/>
                  </a:cubicBezTo>
                  <a:cubicBezTo>
                    <a:pt x="418" y="895"/>
                    <a:pt x="418" y="895"/>
                    <a:pt x="418" y="895"/>
                  </a:cubicBezTo>
                  <a:cubicBezTo>
                    <a:pt x="1163" y="895"/>
                    <a:pt x="1163" y="895"/>
                    <a:pt x="1163" y="895"/>
                  </a:cubicBezTo>
                  <a:cubicBezTo>
                    <a:pt x="1282" y="895"/>
                    <a:pt x="1402" y="776"/>
                    <a:pt x="1402" y="657"/>
                  </a:cubicBezTo>
                  <a:cubicBezTo>
                    <a:pt x="1402" y="209"/>
                    <a:pt x="1402" y="209"/>
                    <a:pt x="1402" y="209"/>
                  </a:cubicBezTo>
                  <a:cubicBezTo>
                    <a:pt x="1402" y="90"/>
                    <a:pt x="1282" y="0"/>
                    <a:pt x="1163" y="0"/>
                  </a:cubicBezTo>
                </a:path>
              </a:pathLst>
            </a:custGeom>
            <a:solidFill>
              <a:srgbClr val="EDF0F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4" name="Freeform 92"/>
            <p:cNvSpPr>
              <a:spLocks noChangeArrowheads="1"/>
            </p:cNvSpPr>
            <p:nvPr/>
          </p:nvSpPr>
          <p:spPr bwMode="auto">
            <a:xfrm>
              <a:off x="17404468" y="8628680"/>
              <a:ext cx="436013" cy="371828"/>
            </a:xfrm>
            <a:custGeom>
              <a:avLst/>
              <a:gdLst>
                <a:gd name="T0" fmla="*/ 806 w 807"/>
                <a:gd name="T1" fmla="*/ 0 h 687"/>
                <a:gd name="T2" fmla="*/ 806 w 807"/>
                <a:gd name="T3" fmla="*/ 0 h 687"/>
                <a:gd name="T4" fmla="*/ 567 w 807"/>
                <a:gd name="T5" fmla="*/ 0 h 687"/>
                <a:gd name="T6" fmla="*/ 299 w 807"/>
                <a:gd name="T7" fmla="*/ 0 h 687"/>
                <a:gd name="T8" fmla="*/ 209 w 807"/>
                <a:gd name="T9" fmla="*/ 0 h 687"/>
                <a:gd name="T10" fmla="*/ 0 w 807"/>
                <a:gd name="T11" fmla="*/ 209 h 687"/>
                <a:gd name="T12" fmla="*/ 0 w 807"/>
                <a:gd name="T13" fmla="*/ 299 h 687"/>
                <a:gd name="T14" fmla="*/ 0 w 807"/>
                <a:gd name="T15" fmla="*/ 358 h 687"/>
                <a:gd name="T16" fmla="*/ 0 w 807"/>
                <a:gd name="T17" fmla="*/ 686 h 687"/>
                <a:gd name="T18" fmla="*/ 180 w 807"/>
                <a:gd name="T19" fmla="*/ 656 h 687"/>
                <a:gd name="T20" fmla="*/ 329 w 807"/>
                <a:gd name="T21" fmla="*/ 567 h 687"/>
                <a:gd name="T22" fmla="*/ 567 w 807"/>
                <a:gd name="T23" fmla="*/ 567 h 687"/>
                <a:gd name="T24" fmla="*/ 776 w 807"/>
                <a:gd name="T25" fmla="*/ 358 h 687"/>
                <a:gd name="T26" fmla="*/ 776 w 807"/>
                <a:gd name="T27" fmla="*/ 239 h 687"/>
                <a:gd name="T28" fmla="*/ 806 w 807"/>
                <a:gd name="T29" fmla="*/ 239 h 687"/>
                <a:gd name="T30" fmla="*/ 806 w 807"/>
                <a:gd name="T31"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7" h="687">
                  <a:moveTo>
                    <a:pt x="806" y="0"/>
                  </a:moveTo>
                  <a:lnTo>
                    <a:pt x="806" y="0"/>
                  </a:lnTo>
                  <a:cubicBezTo>
                    <a:pt x="567" y="0"/>
                    <a:pt x="567" y="0"/>
                    <a:pt x="567" y="0"/>
                  </a:cubicBezTo>
                  <a:cubicBezTo>
                    <a:pt x="299" y="0"/>
                    <a:pt x="299" y="0"/>
                    <a:pt x="299" y="0"/>
                  </a:cubicBezTo>
                  <a:cubicBezTo>
                    <a:pt x="209" y="0"/>
                    <a:pt x="209" y="0"/>
                    <a:pt x="209" y="0"/>
                  </a:cubicBezTo>
                  <a:cubicBezTo>
                    <a:pt x="120" y="0"/>
                    <a:pt x="0" y="90"/>
                    <a:pt x="0" y="209"/>
                  </a:cubicBezTo>
                  <a:cubicBezTo>
                    <a:pt x="0" y="299"/>
                    <a:pt x="0" y="299"/>
                    <a:pt x="0" y="299"/>
                  </a:cubicBezTo>
                  <a:cubicBezTo>
                    <a:pt x="0" y="358"/>
                    <a:pt x="0" y="358"/>
                    <a:pt x="0" y="358"/>
                  </a:cubicBezTo>
                  <a:cubicBezTo>
                    <a:pt x="0" y="686"/>
                    <a:pt x="0" y="686"/>
                    <a:pt x="0" y="686"/>
                  </a:cubicBezTo>
                  <a:cubicBezTo>
                    <a:pt x="180" y="656"/>
                    <a:pt x="180" y="656"/>
                    <a:pt x="180" y="656"/>
                  </a:cubicBezTo>
                  <a:cubicBezTo>
                    <a:pt x="329" y="567"/>
                    <a:pt x="329" y="567"/>
                    <a:pt x="329" y="567"/>
                  </a:cubicBezTo>
                  <a:cubicBezTo>
                    <a:pt x="567" y="567"/>
                    <a:pt x="567" y="567"/>
                    <a:pt x="567" y="567"/>
                  </a:cubicBezTo>
                  <a:cubicBezTo>
                    <a:pt x="686" y="567"/>
                    <a:pt x="776" y="477"/>
                    <a:pt x="776" y="358"/>
                  </a:cubicBezTo>
                  <a:cubicBezTo>
                    <a:pt x="776" y="239"/>
                    <a:pt x="776" y="239"/>
                    <a:pt x="776" y="239"/>
                  </a:cubicBezTo>
                  <a:cubicBezTo>
                    <a:pt x="806" y="239"/>
                    <a:pt x="806" y="239"/>
                    <a:pt x="806" y="239"/>
                  </a:cubicBezTo>
                  <a:lnTo>
                    <a:pt x="806" y="0"/>
                  </a:lnTo>
                </a:path>
              </a:pathLst>
            </a:custGeom>
            <a:solidFill>
              <a:srgbClr val="D3D5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5" name="Freeform 93"/>
            <p:cNvSpPr>
              <a:spLocks noChangeArrowheads="1"/>
            </p:cNvSpPr>
            <p:nvPr/>
          </p:nvSpPr>
          <p:spPr bwMode="auto">
            <a:xfrm>
              <a:off x="17452120" y="8659667"/>
              <a:ext cx="757661" cy="612562"/>
            </a:xfrm>
            <a:custGeom>
              <a:avLst/>
              <a:gdLst>
                <a:gd name="T0" fmla="*/ 1193 w 1403"/>
                <a:gd name="T1" fmla="*/ 0 h 1134"/>
                <a:gd name="T2" fmla="*/ 1193 w 1403"/>
                <a:gd name="T3" fmla="*/ 0 h 1134"/>
                <a:gd name="T4" fmla="*/ 209 w 1403"/>
                <a:gd name="T5" fmla="*/ 0 h 1134"/>
                <a:gd name="T6" fmla="*/ 0 w 1403"/>
                <a:gd name="T7" fmla="*/ 208 h 1134"/>
                <a:gd name="T8" fmla="*/ 0 w 1403"/>
                <a:gd name="T9" fmla="*/ 656 h 1134"/>
                <a:gd name="T10" fmla="*/ 209 w 1403"/>
                <a:gd name="T11" fmla="*/ 865 h 1134"/>
                <a:gd name="T12" fmla="*/ 328 w 1403"/>
                <a:gd name="T13" fmla="*/ 865 h 1134"/>
                <a:gd name="T14" fmla="*/ 686 w 1403"/>
                <a:gd name="T15" fmla="*/ 1133 h 1134"/>
                <a:gd name="T16" fmla="*/ 567 w 1403"/>
                <a:gd name="T17" fmla="*/ 865 h 1134"/>
                <a:gd name="T18" fmla="*/ 1193 w 1403"/>
                <a:gd name="T19" fmla="*/ 865 h 1134"/>
                <a:gd name="T20" fmla="*/ 1402 w 1403"/>
                <a:gd name="T21" fmla="*/ 656 h 1134"/>
                <a:gd name="T22" fmla="*/ 1402 w 1403"/>
                <a:gd name="T23" fmla="*/ 208 h 1134"/>
                <a:gd name="T24" fmla="*/ 1193 w 1403"/>
                <a:gd name="T25" fmla="*/ 0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03" h="1134">
                  <a:moveTo>
                    <a:pt x="1193" y="0"/>
                  </a:moveTo>
                  <a:lnTo>
                    <a:pt x="1193" y="0"/>
                  </a:lnTo>
                  <a:cubicBezTo>
                    <a:pt x="209" y="0"/>
                    <a:pt x="209" y="0"/>
                    <a:pt x="209" y="0"/>
                  </a:cubicBezTo>
                  <a:cubicBezTo>
                    <a:pt x="90" y="0"/>
                    <a:pt x="0" y="89"/>
                    <a:pt x="0" y="208"/>
                  </a:cubicBezTo>
                  <a:cubicBezTo>
                    <a:pt x="0" y="656"/>
                    <a:pt x="0" y="656"/>
                    <a:pt x="0" y="656"/>
                  </a:cubicBezTo>
                  <a:cubicBezTo>
                    <a:pt x="0" y="775"/>
                    <a:pt x="90" y="865"/>
                    <a:pt x="209" y="865"/>
                  </a:cubicBezTo>
                  <a:cubicBezTo>
                    <a:pt x="328" y="865"/>
                    <a:pt x="328" y="865"/>
                    <a:pt x="328" y="865"/>
                  </a:cubicBezTo>
                  <a:cubicBezTo>
                    <a:pt x="686" y="1133"/>
                    <a:pt x="686" y="1133"/>
                    <a:pt x="686" y="1133"/>
                  </a:cubicBezTo>
                  <a:cubicBezTo>
                    <a:pt x="567" y="865"/>
                    <a:pt x="567" y="865"/>
                    <a:pt x="567" y="865"/>
                  </a:cubicBezTo>
                  <a:cubicBezTo>
                    <a:pt x="1193" y="865"/>
                    <a:pt x="1193" y="865"/>
                    <a:pt x="1193" y="865"/>
                  </a:cubicBezTo>
                  <a:cubicBezTo>
                    <a:pt x="1312" y="865"/>
                    <a:pt x="1402" y="775"/>
                    <a:pt x="1402" y="656"/>
                  </a:cubicBezTo>
                  <a:cubicBezTo>
                    <a:pt x="1402" y="208"/>
                    <a:pt x="1402" y="208"/>
                    <a:pt x="1402" y="208"/>
                  </a:cubicBezTo>
                  <a:cubicBezTo>
                    <a:pt x="1402" y="89"/>
                    <a:pt x="1312" y="0"/>
                    <a:pt x="1193" y="0"/>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6" name="Freeform 94"/>
            <p:cNvSpPr>
              <a:spLocks noChangeArrowheads="1"/>
            </p:cNvSpPr>
            <p:nvPr/>
          </p:nvSpPr>
          <p:spPr bwMode="auto">
            <a:xfrm>
              <a:off x="17661787" y="8933770"/>
              <a:ext cx="97687" cy="97725"/>
            </a:xfrm>
            <a:custGeom>
              <a:avLst/>
              <a:gdLst>
                <a:gd name="T0" fmla="*/ 180 w 181"/>
                <a:gd name="T1" fmla="*/ 89 h 179"/>
                <a:gd name="T2" fmla="*/ 180 w 181"/>
                <a:gd name="T3" fmla="*/ 89 h 179"/>
                <a:gd name="T4" fmla="*/ 90 w 181"/>
                <a:gd name="T5" fmla="*/ 178 h 179"/>
                <a:gd name="T6" fmla="*/ 0 w 181"/>
                <a:gd name="T7" fmla="*/ 89 h 179"/>
                <a:gd name="T8" fmla="*/ 90 w 181"/>
                <a:gd name="T9" fmla="*/ 0 h 179"/>
                <a:gd name="T10" fmla="*/ 180 w 181"/>
                <a:gd name="T11" fmla="*/ 89 h 179"/>
              </a:gdLst>
              <a:ahLst/>
              <a:cxnLst>
                <a:cxn ang="0">
                  <a:pos x="T0" y="T1"/>
                </a:cxn>
                <a:cxn ang="0">
                  <a:pos x="T2" y="T3"/>
                </a:cxn>
                <a:cxn ang="0">
                  <a:pos x="T4" y="T5"/>
                </a:cxn>
                <a:cxn ang="0">
                  <a:pos x="T6" y="T7"/>
                </a:cxn>
                <a:cxn ang="0">
                  <a:pos x="T8" y="T9"/>
                </a:cxn>
                <a:cxn ang="0">
                  <a:pos x="T10" y="T11"/>
                </a:cxn>
              </a:cxnLst>
              <a:rect l="0" t="0" r="r" b="b"/>
              <a:pathLst>
                <a:path w="181" h="179">
                  <a:moveTo>
                    <a:pt x="180" y="89"/>
                  </a:moveTo>
                  <a:lnTo>
                    <a:pt x="180" y="89"/>
                  </a:lnTo>
                  <a:cubicBezTo>
                    <a:pt x="180" y="149"/>
                    <a:pt x="120" y="178"/>
                    <a:pt x="90" y="178"/>
                  </a:cubicBezTo>
                  <a:cubicBezTo>
                    <a:pt x="30" y="178"/>
                    <a:pt x="0" y="149"/>
                    <a:pt x="0" y="89"/>
                  </a:cubicBezTo>
                  <a:cubicBezTo>
                    <a:pt x="0" y="29"/>
                    <a:pt x="30" y="0"/>
                    <a:pt x="90" y="0"/>
                  </a:cubicBezTo>
                  <a:cubicBezTo>
                    <a:pt x="120" y="0"/>
                    <a:pt x="180" y="29"/>
                    <a:pt x="180" y="89"/>
                  </a:cubicBezTo>
                </a:path>
              </a:pathLst>
            </a:custGeom>
            <a:solidFill>
              <a:srgbClr val="BDC3C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7" name="Freeform 95"/>
            <p:cNvSpPr>
              <a:spLocks noChangeArrowheads="1"/>
            </p:cNvSpPr>
            <p:nvPr/>
          </p:nvSpPr>
          <p:spPr bwMode="auto">
            <a:xfrm>
              <a:off x="17807125" y="8933770"/>
              <a:ext cx="97685" cy="97725"/>
            </a:xfrm>
            <a:custGeom>
              <a:avLst/>
              <a:gdLst>
                <a:gd name="T0" fmla="*/ 180 w 181"/>
                <a:gd name="T1" fmla="*/ 89 h 179"/>
                <a:gd name="T2" fmla="*/ 180 w 181"/>
                <a:gd name="T3" fmla="*/ 89 h 179"/>
                <a:gd name="T4" fmla="*/ 90 w 181"/>
                <a:gd name="T5" fmla="*/ 178 h 179"/>
                <a:gd name="T6" fmla="*/ 0 w 181"/>
                <a:gd name="T7" fmla="*/ 89 h 179"/>
                <a:gd name="T8" fmla="*/ 90 w 181"/>
                <a:gd name="T9" fmla="*/ 0 h 179"/>
                <a:gd name="T10" fmla="*/ 180 w 181"/>
                <a:gd name="T11" fmla="*/ 89 h 179"/>
              </a:gdLst>
              <a:ahLst/>
              <a:cxnLst>
                <a:cxn ang="0">
                  <a:pos x="T0" y="T1"/>
                </a:cxn>
                <a:cxn ang="0">
                  <a:pos x="T2" y="T3"/>
                </a:cxn>
                <a:cxn ang="0">
                  <a:pos x="T4" y="T5"/>
                </a:cxn>
                <a:cxn ang="0">
                  <a:pos x="T6" y="T7"/>
                </a:cxn>
                <a:cxn ang="0">
                  <a:pos x="T8" y="T9"/>
                </a:cxn>
                <a:cxn ang="0">
                  <a:pos x="T10" y="T11"/>
                </a:cxn>
              </a:cxnLst>
              <a:rect l="0" t="0" r="r" b="b"/>
              <a:pathLst>
                <a:path w="181" h="179">
                  <a:moveTo>
                    <a:pt x="180" y="89"/>
                  </a:moveTo>
                  <a:lnTo>
                    <a:pt x="180" y="89"/>
                  </a:lnTo>
                  <a:cubicBezTo>
                    <a:pt x="180" y="149"/>
                    <a:pt x="150" y="178"/>
                    <a:pt x="90" y="178"/>
                  </a:cubicBezTo>
                  <a:cubicBezTo>
                    <a:pt x="31" y="178"/>
                    <a:pt x="0" y="149"/>
                    <a:pt x="0" y="89"/>
                  </a:cubicBezTo>
                  <a:cubicBezTo>
                    <a:pt x="0" y="29"/>
                    <a:pt x="31" y="0"/>
                    <a:pt x="90" y="0"/>
                  </a:cubicBezTo>
                  <a:cubicBezTo>
                    <a:pt x="150" y="0"/>
                    <a:pt x="180" y="29"/>
                    <a:pt x="180" y="89"/>
                  </a:cubicBezTo>
                </a:path>
              </a:pathLst>
            </a:custGeom>
            <a:solidFill>
              <a:srgbClr val="BDC3C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8" name="Freeform 96"/>
            <p:cNvSpPr>
              <a:spLocks noChangeArrowheads="1"/>
            </p:cNvSpPr>
            <p:nvPr/>
          </p:nvSpPr>
          <p:spPr bwMode="auto">
            <a:xfrm>
              <a:off x="17952462" y="8933770"/>
              <a:ext cx="97687" cy="97725"/>
            </a:xfrm>
            <a:custGeom>
              <a:avLst/>
              <a:gdLst>
                <a:gd name="T0" fmla="*/ 179 w 180"/>
                <a:gd name="T1" fmla="*/ 89 h 179"/>
                <a:gd name="T2" fmla="*/ 179 w 180"/>
                <a:gd name="T3" fmla="*/ 89 h 179"/>
                <a:gd name="T4" fmla="*/ 89 w 180"/>
                <a:gd name="T5" fmla="*/ 178 h 179"/>
                <a:gd name="T6" fmla="*/ 0 w 180"/>
                <a:gd name="T7" fmla="*/ 89 h 179"/>
                <a:gd name="T8" fmla="*/ 89 w 180"/>
                <a:gd name="T9" fmla="*/ 0 h 179"/>
                <a:gd name="T10" fmla="*/ 179 w 180"/>
                <a:gd name="T11" fmla="*/ 89 h 179"/>
              </a:gdLst>
              <a:ahLst/>
              <a:cxnLst>
                <a:cxn ang="0">
                  <a:pos x="T0" y="T1"/>
                </a:cxn>
                <a:cxn ang="0">
                  <a:pos x="T2" y="T3"/>
                </a:cxn>
                <a:cxn ang="0">
                  <a:pos x="T4" y="T5"/>
                </a:cxn>
                <a:cxn ang="0">
                  <a:pos x="T6" y="T7"/>
                </a:cxn>
                <a:cxn ang="0">
                  <a:pos x="T8" y="T9"/>
                </a:cxn>
                <a:cxn ang="0">
                  <a:pos x="T10" y="T11"/>
                </a:cxn>
              </a:cxnLst>
              <a:rect l="0" t="0" r="r" b="b"/>
              <a:pathLst>
                <a:path w="180" h="179">
                  <a:moveTo>
                    <a:pt x="179" y="89"/>
                  </a:moveTo>
                  <a:lnTo>
                    <a:pt x="179" y="89"/>
                  </a:lnTo>
                  <a:cubicBezTo>
                    <a:pt x="179" y="149"/>
                    <a:pt x="149" y="178"/>
                    <a:pt x="89" y="178"/>
                  </a:cubicBezTo>
                  <a:cubicBezTo>
                    <a:pt x="60" y="178"/>
                    <a:pt x="0" y="149"/>
                    <a:pt x="0" y="89"/>
                  </a:cubicBezTo>
                  <a:cubicBezTo>
                    <a:pt x="0" y="29"/>
                    <a:pt x="60" y="0"/>
                    <a:pt x="89" y="0"/>
                  </a:cubicBezTo>
                  <a:cubicBezTo>
                    <a:pt x="149" y="0"/>
                    <a:pt x="179" y="29"/>
                    <a:pt x="179" y="89"/>
                  </a:cubicBezTo>
                </a:path>
              </a:pathLst>
            </a:custGeom>
            <a:solidFill>
              <a:srgbClr val="BDC3C7"/>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199" name="Freeform 97"/>
            <p:cNvSpPr>
              <a:spLocks noChangeArrowheads="1"/>
            </p:cNvSpPr>
            <p:nvPr/>
          </p:nvSpPr>
          <p:spPr bwMode="auto">
            <a:xfrm>
              <a:off x="14795542" y="6631298"/>
              <a:ext cx="981624" cy="707904"/>
            </a:xfrm>
            <a:custGeom>
              <a:avLst/>
              <a:gdLst>
                <a:gd name="T0" fmla="*/ 1818 w 1819"/>
                <a:gd name="T1" fmla="*/ 29 h 1311"/>
                <a:gd name="T2" fmla="*/ 1818 w 1819"/>
                <a:gd name="T3" fmla="*/ 29 h 1311"/>
                <a:gd name="T4" fmla="*/ 1818 w 1819"/>
                <a:gd name="T5" fmla="*/ 0 h 1311"/>
                <a:gd name="T6" fmla="*/ 1729 w 1819"/>
                <a:gd name="T7" fmla="*/ 0 h 1311"/>
                <a:gd name="T8" fmla="*/ 1699 w 1819"/>
                <a:gd name="T9" fmla="*/ 0 h 1311"/>
                <a:gd name="T10" fmla="*/ 745 w 1819"/>
                <a:gd name="T11" fmla="*/ 0 h 1311"/>
                <a:gd name="T12" fmla="*/ 745 w 1819"/>
                <a:gd name="T13" fmla="*/ 0 h 1311"/>
                <a:gd name="T14" fmla="*/ 566 w 1819"/>
                <a:gd name="T15" fmla="*/ 923 h 1311"/>
                <a:gd name="T16" fmla="*/ 297 w 1819"/>
                <a:gd name="T17" fmla="*/ 834 h 1311"/>
                <a:gd name="T18" fmla="*/ 0 w 1819"/>
                <a:gd name="T19" fmla="*/ 1072 h 1311"/>
                <a:gd name="T20" fmla="*/ 297 w 1819"/>
                <a:gd name="T21" fmla="*/ 1281 h 1311"/>
                <a:gd name="T22" fmla="*/ 596 w 1819"/>
                <a:gd name="T23" fmla="*/ 1072 h 1311"/>
                <a:gd name="T24" fmla="*/ 596 w 1819"/>
                <a:gd name="T25" fmla="*/ 1042 h 1311"/>
                <a:gd name="T26" fmla="*/ 745 w 1819"/>
                <a:gd name="T27" fmla="*/ 298 h 1311"/>
                <a:gd name="T28" fmla="*/ 1669 w 1819"/>
                <a:gd name="T29" fmla="*/ 298 h 1311"/>
                <a:gd name="T30" fmla="*/ 1550 w 1819"/>
                <a:gd name="T31" fmla="*/ 953 h 1311"/>
                <a:gd name="T32" fmla="*/ 1281 w 1819"/>
                <a:gd name="T33" fmla="*/ 834 h 1311"/>
                <a:gd name="T34" fmla="*/ 983 w 1819"/>
                <a:gd name="T35" fmla="*/ 1072 h 1311"/>
                <a:gd name="T36" fmla="*/ 1281 w 1819"/>
                <a:gd name="T37" fmla="*/ 1310 h 1311"/>
                <a:gd name="T38" fmla="*/ 1609 w 1819"/>
                <a:gd name="T39" fmla="*/ 1072 h 1311"/>
                <a:gd name="T40" fmla="*/ 1609 w 1819"/>
                <a:gd name="T41" fmla="*/ 1072 h 1311"/>
                <a:gd name="T42" fmla="*/ 1818 w 1819"/>
                <a:gd name="T43" fmla="*/ 29 h 1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9" h="1311">
                  <a:moveTo>
                    <a:pt x="1818" y="29"/>
                  </a:moveTo>
                  <a:lnTo>
                    <a:pt x="1818" y="29"/>
                  </a:lnTo>
                  <a:cubicBezTo>
                    <a:pt x="1818" y="0"/>
                    <a:pt x="1818" y="0"/>
                    <a:pt x="1818" y="0"/>
                  </a:cubicBezTo>
                  <a:cubicBezTo>
                    <a:pt x="1729" y="0"/>
                    <a:pt x="1729" y="0"/>
                    <a:pt x="1729" y="0"/>
                  </a:cubicBezTo>
                  <a:cubicBezTo>
                    <a:pt x="1699" y="0"/>
                    <a:pt x="1699" y="0"/>
                    <a:pt x="1699" y="0"/>
                  </a:cubicBezTo>
                  <a:cubicBezTo>
                    <a:pt x="745" y="0"/>
                    <a:pt x="745" y="0"/>
                    <a:pt x="745" y="0"/>
                  </a:cubicBezTo>
                  <a:lnTo>
                    <a:pt x="745" y="0"/>
                  </a:lnTo>
                  <a:cubicBezTo>
                    <a:pt x="566" y="923"/>
                    <a:pt x="566" y="923"/>
                    <a:pt x="566" y="923"/>
                  </a:cubicBezTo>
                  <a:cubicBezTo>
                    <a:pt x="506" y="863"/>
                    <a:pt x="417" y="834"/>
                    <a:pt x="297" y="834"/>
                  </a:cubicBezTo>
                  <a:cubicBezTo>
                    <a:pt x="119" y="834"/>
                    <a:pt x="0" y="923"/>
                    <a:pt x="0" y="1072"/>
                  </a:cubicBezTo>
                  <a:cubicBezTo>
                    <a:pt x="0" y="1191"/>
                    <a:pt x="119" y="1281"/>
                    <a:pt x="297" y="1281"/>
                  </a:cubicBezTo>
                  <a:cubicBezTo>
                    <a:pt x="477" y="1281"/>
                    <a:pt x="596" y="1191"/>
                    <a:pt x="596" y="1072"/>
                  </a:cubicBezTo>
                  <a:cubicBezTo>
                    <a:pt x="596" y="1042"/>
                    <a:pt x="596" y="1042"/>
                    <a:pt x="596" y="1042"/>
                  </a:cubicBezTo>
                  <a:cubicBezTo>
                    <a:pt x="745" y="298"/>
                    <a:pt x="745" y="298"/>
                    <a:pt x="745" y="298"/>
                  </a:cubicBezTo>
                  <a:cubicBezTo>
                    <a:pt x="1669" y="298"/>
                    <a:pt x="1669" y="298"/>
                    <a:pt x="1669" y="298"/>
                  </a:cubicBezTo>
                  <a:cubicBezTo>
                    <a:pt x="1550" y="953"/>
                    <a:pt x="1550" y="953"/>
                    <a:pt x="1550" y="953"/>
                  </a:cubicBezTo>
                  <a:cubicBezTo>
                    <a:pt x="1490" y="893"/>
                    <a:pt x="1400" y="834"/>
                    <a:pt x="1281" y="834"/>
                  </a:cubicBezTo>
                  <a:cubicBezTo>
                    <a:pt x="1132" y="834"/>
                    <a:pt x="983" y="953"/>
                    <a:pt x="983" y="1072"/>
                  </a:cubicBezTo>
                  <a:cubicBezTo>
                    <a:pt x="983" y="1221"/>
                    <a:pt x="1132" y="1310"/>
                    <a:pt x="1281" y="1310"/>
                  </a:cubicBezTo>
                  <a:cubicBezTo>
                    <a:pt x="1460" y="1310"/>
                    <a:pt x="1609" y="1221"/>
                    <a:pt x="1609" y="1072"/>
                  </a:cubicBezTo>
                  <a:lnTo>
                    <a:pt x="1609" y="1072"/>
                  </a:lnTo>
                  <a:lnTo>
                    <a:pt x="1818" y="29"/>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0" name="Freeform 98"/>
            <p:cNvSpPr>
              <a:spLocks noChangeArrowheads="1"/>
            </p:cNvSpPr>
            <p:nvPr/>
          </p:nvSpPr>
          <p:spPr bwMode="auto">
            <a:xfrm>
              <a:off x="13701028" y="7985132"/>
              <a:ext cx="724305" cy="805627"/>
            </a:xfrm>
            <a:custGeom>
              <a:avLst/>
              <a:gdLst>
                <a:gd name="T0" fmla="*/ 119 w 1342"/>
                <a:gd name="T1" fmla="*/ 328 h 1492"/>
                <a:gd name="T2" fmla="*/ 119 w 1342"/>
                <a:gd name="T3" fmla="*/ 328 h 1492"/>
                <a:gd name="T4" fmla="*/ 358 w 1342"/>
                <a:gd name="T5" fmla="*/ 89 h 1492"/>
                <a:gd name="T6" fmla="*/ 745 w 1342"/>
                <a:gd name="T7" fmla="*/ 60 h 1492"/>
                <a:gd name="T8" fmla="*/ 1133 w 1342"/>
                <a:gd name="T9" fmla="*/ 0 h 1492"/>
                <a:gd name="T10" fmla="*/ 1222 w 1342"/>
                <a:gd name="T11" fmla="*/ 357 h 1492"/>
                <a:gd name="T12" fmla="*/ 1073 w 1342"/>
                <a:gd name="T13" fmla="*/ 357 h 1492"/>
                <a:gd name="T14" fmla="*/ 1341 w 1342"/>
                <a:gd name="T15" fmla="*/ 983 h 1492"/>
                <a:gd name="T16" fmla="*/ 1312 w 1342"/>
                <a:gd name="T17" fmla="*/ 1043 h 1492"/>
                <a:gd name="T18" fmla="*/ 1103 w 1342"/>
                <a:gd name="T19" fmla="*/ 1192 h 1492"/>
                <a:gd name="T20" fmla="*/ 238 w 1342"/>
                <a:gd name="T21" fmla="*/ 1163 h 1492"/>
                <a:gd name="T22" fmla="*/ 0 w 1342"/>
                <a:gd name="T23" fmla="*/ 626 h 1492"/>
                <a:gd name="T24" fmla="*/ 119 w 1342"/>
                <a:gd name="T25" fmla="*/ 328 h 1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2" h="1492">
                  <a:moveTo>
                    <a:pt x="119" y="328"/>
                  </a:moveTo>
                  <a:lnTo>
                    <a:pt x="119" y="328"/>
                  </a:lnTo>
                  <a:cubicBezTo>
                    <a:pt x="179" y="238"/>
                    <a:pt x="268" y="149"/>
                    <a:pt x="358" y="89"/>
                  </a:cubicBezTo>
                  <a:cubicBezTo>
                    <a:pt x="507" y="60"/>
                    <a:pt x="626" y="60"/>
                    <a:pt x="745" y="60"/>
                  </a:cubicBezTo>
                  <a:cubicBezTo>
                    <a:pt x="1133" y="0"/>
                    <a:pt x="1133" y="0"/>
                    <a:pt x="1133" y="0"/>
                  </a:cubicBezTo>
                  <a:cubicBezTo>
                    <a:pt x="1222" y="357"/>
                    <a:pt x="1222" y="357"/>
                    <a:pt x="1222" y="357"/>
                  </a:cubicBezTo>
                  <a:cubicBezTo>
                    <a:pt x="1073" y="357"/>
                    <a:pt x="1073" y="357"/>
                    <a:pt x="1073" y="357"/>
                  </a:cubicBezTo>
                  <a:cubicBezTo>
                    <a:pt x="1341" y="983"/>
                    <a:pt x="1341" y="983"/>
                    <a:pt x="1341" y="983"/>
                  </a:cubicBezTo>
                  <a:cubicBezTo>
                    <a:pt x="1312" y="1043"/>
                    <a:pt x="1312" y="1043"/>
                    <a:pt x="1312" y="1043"/>
                  </a:cubicBezTo>
                  <a:cubicBezTo>
                    <a:pt x="1103" y="1192"/>
                    <a:pt x="1103" y="1192"/>
                    <a:pt x="1103" y="1192"/>
                  </a:cubicBezTo>
                  <a:cubicBezTo>
                    <a:pt x="1103" y="1192"/>
                    <a:pt x="418" y="1491"/>
                    <a:pt x="238" y="1163"/>
                  </a:cubicBezTo>
                  <a:cubicBezTo>
                    <a:pt x="0" y="626"/>
                    <a:pt x="0" y="626"/>
                    <a:pt x="0" y="626"/>
                  </a:cubicBezTo>
                  <a:cubicBezTo>
                    <a:pt x="60" y="537"/>
                    <a:pt x="90" y="387"/>
                    <a:pt x="119" y="328"/>
                  </a:cubicBezTo>
                </a:path>
              </a:pathLst>
            </a:custGeom>
            <a:solidFill>
              <a:srgbClr val="FED6B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1" name="Freeform 99"/>
            <p:cNvSpPr>
              <a:spLocks noChangeArrowheads="1"/>
            </p:cNvSpPr>
            <p:nvPr/>
          </p:nvSpPr>
          <p:spPr bwMode="auto">
            <a:xfrm>
              <a:off x="14313353" y="8256853"/>
              <a:ext cx="47652" cy="114409"/>
            </a:xfrm>
            <a:custGeom>
              <a:avLst/>
              <a:gdLst>
                <a:gd name="T0" fmla="*/ 89 w 90"/>
                <a:gd name="T1" fmla="*/ 209 h 210"/>
                <a:gd name="T2" fmla="*/ 89 w 90"/>
                <a:gd name="T3" fmla="*/ 209 h 210"/>
                <a:gd name="T4" fmla="*/ 89 w 90"/>
                <a:gd name="T5" fmla="*/ 209 h 210"/>
                <a:gd name="T6" fmla="*/ 89 w 90"/>
                <a:gd name="T7" fmla="*/ 209 h 210"/>
                <a:gd name="T8" fmla="*/ 89 w 90"/>
                <a:gd name="T9" fmla="*/ 209 h 210"/>
                <a:gd name="T10" fmla="*/ 89 w 90"/>
                <a:gd name="T11" fmla="*/ 209 h 210"/>
                <a:gd name="T12" fmla="*/ 0 w 90"/>
                <a:gd name="T13" fmla="*/ 0 h 210"/>
                <a:gd name="T14" fmla="*/ 0 w 90"/>
                <a:gd name="T15" fmla="*/ 0 h 210"/>
                <a:gd name="T16" fmla="*/ 0 w 90"/>
                <a:gd name="T17" fmla="*/ 0 h 210"/>
                <a:gd name="T18" fmla="*/ 0 w 90"/>
                <a:gd name="T19" fmla="*/ 0 h 210"/>
                <a:gd name="T20" fmla="*/ 0 w 90"/>
                <a:gd name="T21" fmla="*/ 0 h 210"/>
                <a:gd name="T22" fmla="*/ 0 w 90"/>
                <a:gd name="T23" fmla="*/ 0 h 210"/>
                <a:gd name="T24" fmla="*/ 89 w 90"/>
                <a:gd name="T25" fmla="*/ 209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210">
                  <a:moveTo>
                    <a:pt x="89" y="209"/>
                  </a:moveTo>
                  <a:lnTo>
                    <a:pt x="89" y="209"/>
                  </a:lnTo>
                  <a:lnTo>
                    <a:pt x="89" y="209"/>
                  </a:lnTo>
                  <a:lnTo>
                    <a:pt x="89" y="209"/>
                  </a:lnTo>
                  <a:lnTo>
                    <a:pt x="89" y="209"/>
                  </a:lnTo>
                  <a:lnTo>
                    <a:pt x="89" y="209"/>
                  </a:lnTo>
                  <a:lnTo>
                    <a:pt x="0" y="0"/>
                  </a:lnTo>
                  <a:lnTo>
                    <a:pt x="0" y="0"/>
                  </a:lnTo>
                  <a:lnTo>
                    <a:pt x="0" y="0"/>
                  </a:lnTo>
                  <a:lnTo>
                    <a:pt x="0" y="0"/>
                  </a:lnTo>
                  <a:lnTo>
                    <a:pt x="0" y="0"/>
                  </a:lnTo>
                  <a:lnTo>
                    <a:pt x="0" y="0"/>
                  </a:lnTo>
                  <a:lnTo>
                    <a:pt x="89" y="209"/>
                  </a:lnTo>
                </a:path>
              </a:pathLst>
            </a:custGeom>
            <a:solidFill>
              <a:srgbClr val="FCEA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2" name="Freeform 100"/>
            <p:cNvSpPr>
              <a:spLocks noChangeArrowheads="1"/>
            </p:cNvSpPr>
            <p:nvPr/>
          </p:nvSpPr>
          <p:spPr bwMode="auto">
            <a:xfrm>
              <a:off x="13894018" y="8016119"/>
              <a:ext cx="483663" cy="517221"/>
            </a:xfrm>
            <a:custGeom>
              <a:avLst/>
              <a:gdLst>
                <a:gd name="T0" fmla="*/ 596 w 896"/>
                <a:gd name="T1" fmla="*/ 0 h 955"/>
                <a:gd name="T2" fmla="*/ 596 w 896"/>
                <a:gd name="T3" fmla="*/ 0 h 955"/>
                <a:gd name="T4" fmla="*/ 238 w 896"/>
                <a:gd name="T5" fmla="*/ 626 h 955"/>
                <a:gd name="T6" fmla="*/ 596 w 896"/>
                <a:gd name="T7" fmla="*/ 954 h 955"/>
                <a:gd name="T8" fmla="*/ 895 w 896"/>
                <a:gd name="T9" fmla="*/ 804 h 955"/>
                <a:gd name="T10" fmla="*/ 686 w 896"/>
                <a:gd name="T11" fmla="*/ 923 h 955"/>
                <a:gd name="T12" fmla="*/ 656 w 896"/>
                <a:gd name="T13" fmla="*/ 923 h 955"/>
                <a:gd name="T14" fmla="*/ 626 w 896"/>
                <a:gd name="T15" fmla="*/ 835 h 955"/>
                <a:gd name="T16" fmla="*/ 715 w 896"/>
                <a:gd name="T17" fmla="*/ 745 h 955"/>
                <a:gd name="T18" fmla="*/ 864 w 896"/>
                <a:gd name="T19" fmla="*/ 655 h 955"/>
                <a:gd name="T20" fmla="*/ 864 w 896"/>
                <a:gd name="T21" fmla="*/ 655 h 955"/>
                <a:gd name="T22" fmla="*/ 447 w 896"/>
                <a:gd name="T23" fmla="*/ 804 h 955"/>
                <a:gd name="T24" fmla="*/ 447 w 896"/>
                <a:gd name="T25" fmla="*/ 804 h 955"/>
                <a:gd name="T26" fmla="*/ 387 w 896"/>
                <a:gd name="T27" fmla="*/ 685 h 955"/>
                <a:gd name="T28" fmla="*/ 775 w 896"/>
                <a:gd name="T29" fmla="*/ 446 h 955"/>
                <a:gd name="T30" fmla="*/ 775 w 896"/>
                <a:gd name="T31" fmla="*/ 446 h 955"/>
                <a:gd name="T32" fmla="*/ 418 w 896"/>
                <a:gd name="T33" fmla="*/ 595 h 955"/>
                <a:gd name="T34" fmla="*/ 418 w 896"/>
                <a:gd name="T35" fmla="*/ 595 h 955"/>
                <a:gd name="T36" fmla="*/ 328 w 896"/>
                <a:gd name="T37" fmla="*/ 446 h 955"/>
                <a:gd name="T38" fmla="*/ 566 w 896"/>
                <a:gd name="T39" fmla="*/ 297 h 955"/>
                <a:gd name="T40" fmla="*/ 387 w 896"/>
                <a:gd name="T41" fmla="*/ 358 h 955"/>
                <a:gd name="T42" fmla="*/ 298 w 896"/>
                <a:gd name="T43" fmla="*/ 268 h 955"/>
                <a:gd name="T44" fmla="*/ 596 w 896"/>
                <a:gd name="T45" fmla="*/ 29 h 955"/>
                <a:gd name="T46" fmla="*/ 596 w 896"/>
                <a:gd name="T47" fmla="*/ 0 h 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96" h="955">
                  <a:moveTo>
                    <a:pt x="596" y="0"/>
                  </a:moveTo>
                  <a:lnTo>
                    <a:pt x="596" y="0"/>
                  </a:lnTo>
                  <a:cubicBezTo>
                    <a:pt x="596" y="0"/>
                    <a:pt x="0" y="208"/>
                    <a:pt x="238" y="626"/>
                  </a:cubicBezTo>
                  <a:cubicBezTo>
                    <a:pt x="238" y="626"/>
                    <a:pt x="358" y="954"/>
                    <a:pt x="596" y="954"/>
                  </a:cubicBezTo>
                  <a:cubicBezTo>
                    <a:pt x="686" y="954"/>
                    <a:pt x="775" y="894"/>
                    <a:pt x="895" y="804"/>
                  </a:cubicBezTo>
                  <a:cubicBezTo>
                    <a:pt x="686" y="923"/>
                    <a:pt x="686" y="923"/>
                    <a:pt x="686" y="923"/>
                  </a:cubicBezTo>
                  <a:cubicBezTo>
                    <a:pt x="686" y="923"/>
                    <a:pt x="686" y="923"/>
                    <a:pt x="656" y="923"/>
                  </a:cubicBezTo>
                  <a:cubicBezTo>
                    <a:pt x="596" y="923"/>
                    <a:pt x="626" y="835"/>
                    <a:pt x="626" y="835"/>
                  </a:cubicBezTo>
                  <a:cubicBezTo>
                    <a:pt x="715" y="745"/>
                    <a:pt x="715" y="745"/>
                    <a:pt x="715" y="745"/>
                  </a:cubicBezTo>
                  <a:cubicBezTo>
                    <a:pt x="864" y="655"/>
                    <a:pt x="864" y="655"/>
                    <a:pt x="864" y="655"/>
                  </a:cubicBezTo>
                  <a:lnTo>
                    <a:pt x="864" y="655"/>
                  </a:lnTo>
                  <a:cubicBezTo>
                    <a:pt x="596" y="774"/>
                    <a:pt x="506" y="804"/>
                    <a:pt x="447" y="804"/>
                  </a:cubicBezTo>
                  <a:lnTo>
                    <a:pt x="447" y="804"/>
                  </a:lnTo>
                  <a:cubicBezTo>
                    <a:pt x="358" y="774"/>
                    <a:pt x="387" y="685"/>
                    <a:pt x="387" y="685"/>
                  </a:cubicBezTo>
                  <a:cubicBezTo>
                    <a:pt x="418" y="626"/>
                    <a:pt x="656" y="506"/>
                    <a:pt x="775" y="446"/>
                  </a:cubicBezTo>
                  <a:lnTo>
                    <a:pt x="775" y="446"/>
                  </a:lnTo>
                  <a:cubicBezTo>
                    <a:pt x="477" y="595"/>
                    <a:pt x="418" y="595"/>
                    <a:pt x="418" y="595"/>
                  </a:cubicBezTo>
                  <a:lnTo>
                    <a:pt x="418" y="595"/>
                  </a:lnTo>
                  <a:cubicBezTo>
                    <a:pt x="238" y="595"/>
                    <a:pt x="328" y="446"/>
                    <a:pt x="328" y="446"/>
                  </a:cubicBezTo>
                  <a:cubicBezTo>
                    <a:pt x="328" y="417"/>
                    <a:pt x="447" y="358"/>
                    <a:pt x="566" y="297"/>
                  </a:cubicBezTo>
                  <a:cubicBezTo>
                    <a:pt x="506" y="327"/>
                    <a:pt x="447" y="358"/>
                    <a:pt x="387" y="358"/>
                  </a:cubicBezTo>
                  <a:cubicBezTo>
                    <a:pt x="298" y="358"/>
                    <a:pt x="298" y="268"/>
                    <a:pt x="298" y="268"/>
                  </a:cubicBezTo>
                  <a:cubicBezTo>
                    <a:pt x="268" y="178"/>
                    <a:pt x="447" y="89"/>
                    <a:pt x="596" y="29"/>
                  </a:cubicBezTo>
                  <a:cubicBezTo>
                    <a:pt x="596" y="0"/>
                    <a:pt x="596" y="0"/>
                    <a:pt x="596" y="0"/>
                  </a:cubicBezTo>
                </a:path>
              </a:pathLst>
            </a:custGeom>
            <a:solidFill>
              <a:srgbClr val="FACFA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3" name="Freeform 101"/>
            <p:cNvSpPr>
              <a:spLocks noChangeArrowheads="1"/>
            </p:cNvSpPr>
            <p:nvPr/>
          </p:nvSpPr>
          <p:spPr bwMode="auto">
            <a:xfrm>
              <a:off x="14184693" y="7985132"/>
              <a:ext cx="371683" cy="564893"/>
            </a:xfrm>
            <a:custGeom>
              <a:avLst/>
              <a:gdLst>
                <a:gd name="T0" fmla="*/ 238 w 686"/>
                <a:gd name="T1" fmla="*/ 0 h 1044"/>
                <a:gd name="T2" fmla="*/ 238 w 686"/>
                <a:gd name="T3" fmla="*/ 0 h 1044"/>
                <a:gd name="T4" fmla="*/ 327 w 686"/>
                <a:gd name="T5" fmla="*/ 209 h 1044"/>
                <a:gd name="T6" fmla="*/ 446 w 686"/>
                <a:gd name="T7" fmla="*/ 387 h 1044"/>
                <a:gd name="T8" fmla="*/ 507 w 686"/>
                <a:gd name="T9" fmla="*/ 596 h 1044"/>
                <a:gd name="T10" fmla="*/ 596 w 686"/>
                <a:gd name="T11" fmla="*/ 805 h 1044"/>
                <a:gd name="T12" fmla="*/ 417 w 686"/>
                <a:gd name="T13" fmla="*/ 1043 h 1044"/>
                <a:gd name="T14" fmla="*/ 0 w 686"/>
                <a:gd name="T15" fmla="*/ 89 h 1044"/>
                <a:gd name="T16" fmla="*/ 238 w 686"/>
                <a:gd name="T17" fmla="*/ 0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6" h="1044">
                  <a:moveTo>
                    <a:pt x="238" y="0"/>
                  </a:moveTo>
                  <a:lnTo>
                    <a:pt x="238" y="0"/>
                  </a:lnTo>
                  <a:cubicBezTo>
                    <a:pt x="238" y="0"/>
                    <a:pt x="417" y="89"/>
                    <a:pt x="327" y="209"/>
                  </a:cubicBezTo>
                  <a:cubicBezTo>
                    <a:pt x="327" y="209"/>
                    <a:pt x="507" y="238"/>
                    <a:pt x="446" y="387"/>
                  </a:cubicBezTo>
                  <a:cubicBezTo>
                    <a:pt x="446" y="387"/>
                    <a:pt x="626" y="477"/>
                    <a:pt x="507" y="596"/>
                  </a:cubicBezTo>
                  <a:cubicBezTo>
                    <a:pt x="507" y="596"/>
                    <a:pt x="685" y="715"/>
                    <a:pt x="596" y="805"/>
                  </a:cubicBezTo>
                  <a:cubicBezTo>
                    <a:pt x="417" y="1043"/>
                    <a:pt x="417" y="1043"/>
                    <a:pt x="417" y="1043"/>
                  </a:cubicBezTo>
                  <a:cubicBezTo>
                    <a:pt x="0" y="89"/>
                    <a:pt x="0" y="89"/>
                    <a:pt x="0" y="89"/>
                  </a:cubicBezTo>
                  <a:cubicBezTo>
                    <a:pt x="238" y="0"/>
                    <a:pt x="238" y="0"/>
                    <a:pt x="238" y="0"/>
                  </a:cubicBezTo>
                </a:path>
              </a:pathLst>
            </a:custGeom>
            <a:solidFill>
              <a:srgbClr val="FED6B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4" name="Freeform 102"/>
            <p:cNvSpPr>
              <a:spLocks noChangeArrowheads="1"/>
            </p:cNvSpPr>
            <p:nvPr/>
          </p:nvSpPr>
          <p:spPr bwMode="auto">
            <a:xfrm>
              <a:off x="14022678" y="7985132"/>
              <a:ext cx="452691" cy="548208"/>
            </a:xfrm>
            <a:custGeom>
              <a:avLst/>
              <a:gdLst>
                <a:gd name="T0" fmla="*/ 537 w 836"/>
                <a:gd name="T1" fmla="*/ 0 h 1015"/>
                <a:gd name="T2" fmla="*/ 537 w 836"/>
                <a:gd name="T3" fmla="*/ 0 h 1015"/>
                <a:gd name="T4" fmla="*/ 60 w 836"/>
                <a:gd name="T5" fmla="*/ 328 h 1015"/>
                <a:gd name="T6" fmla="*/ 567 w 836"/>
                <a:gd name="T7" fmla="*/ 268 h 1015"/>
                <a:gd name="T8" fmla="*/ 90 w 836"/>
                <a:gd name="T9" fmla="*/ 506 h 1015"/>
                <a:gd name="T10" fmla="*/ 180 w 836"/>
                <a:gd name="T11" fmla="*/ 655 h 1015"/>
                <a:gd name="T12" fmla="*/ 626 w 836"/>
                <a:gd name="T13" fmla="*/ 477 h 1015"/>
                <a:gd name="T14" fmla="*/ 149 w 836"/>
                <a:gd name="T15" fmla="*/ 745 h 1015"/>
                <a:gd name="T16" fmla="*/ 209 w 836"/>
                <a:gd name="T17" fmla="*/ 864 h 1015"/>
                <a:gd name="T18" fmla="*/ 657 w 836"/>
                <a:gd name="T19" fmla="*/ 686 h 1015"/>
                <a:gd name="T20" fmla="*/ 477 w 836"/>
                <a:gd name="T21" fmla="*/ 805 h 1015"/>
                <a:gd name="T22" fmla="*/ 388 w 836"/>
                <a:gd name="T23" fmla="*/ 895 h 1015"/>
                <a:gd name="T24" fmla="*/ 448 w 836"/>
                <a:gd name="T25" fmla="*/ 983 h 1015"/>
                <a:gd name="T26" fmla="*/ 686 w 836"/>
                <a:gd name="T27" fmla="*/ 864 h 1015"/>
                <a:gd name="T28" fmla="*/ 835 w 836"/>
                <a:gd name="T29" fmla="*/ 775 h 1015"/>
                <a:gd name="T30" fmla="*/ 537 w 836"/>
                <a:gd name="T31" fmla="*/ 0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6" h="1015">
                  <a:moveTo>
                    <a:pt x="537" y="0"/>
                  </a:moveTo>
                  <a:lnTo>
                    <a:pt x="537" y="0"/>
                  </a:lnTo>
                  <a:cubicBezTo>
                    <a:pt x="537" y="0"/>
                    <a:pt x="30" y="179"/>
                    <a:pt x="60" y="328"/>
                  </a:cubicBezTo>
                  <a:cubicBezTo>
                    <a:pt x="60" y="328"/>
                    <a:pt x="90" y="537"/>
                    <a:pt x="567" y="268"/>
                  </a:cubicBezTo>
                  <a:cubicBezTo>
                    <a:pt x="567" y="268"/>
                    <a:pt x="120" y="477"/>
                    <a:pt x="90" y="506"/>
                  </a:cubicBezTo>
                  <a:cubicBezTo>
                    <a:pt x="90" y="506"/>
                    <a:pt x="0" y="655"/>
                    <a:pt x="180" y="655"/>
                  </a:cubicBezTo>
                  <a:cubicBezTo>
                    <a:pt x="180" y="655"/>
                    <a:pt x="268" y="655"/>
                    <a:pt x="626" y="477"/>
                  </a:cubicBezTo>
                  <a:cubicBezTo>
                    <a:pt x="626" y="477"/>
                    <a:pt x="180" y="686"/>
                    <a:pt x="149" y="745"/>
                  </a:cubicBezTo>
                  <a:cubicBezTo>
                    <a:pt x="149" y="745"/>
                    <a:pt x="120" y="834"/>
                    <a:pt x="209" y="864"/>
                  </a:cubicBezTo>
                  <a:cubicBezTo>
                    <a:pt x="209" y="864"/>
                    <a:pt x="268" y="895"/>
                    <a:pt x="657" y="686"/>
                  </a:cubicBezTo>
                  <a:cubicBezTo>
                    <a:pt x="477" y="805"/>
                    <a:pt x="477" y="805"/>
                    <a:pt x="477" y="805"/>
                  </a:cubicBezTo>
                  <a:cubicBezTo>
                    <a:pt x="388" y="895"/>
                    <a:pt x="388" y="895"/>
                    <a:pt x="388" y="895"/>
                  </a:cubicBezTo>
                  <a:cubicBezTo>
                    <a:pt x="388" y="895"/>
                    <a:pt x="328" y="1014"/>
                    <a:pt x="448" y="983"/>
                  </a:cubicBezTo>
                  <a:cubicBezTo>
                    <a:pt x="686" y="864"/>
                    <a:pt x="686" y="864"/>
                    <a:pt x="686" y="864"/>
                  </a:cubicBezTo>
                  <a:cubicBezTo>
                    <a:pt x="835" y="775"/>
                    <a:pt x="835" y="775"/>
                    <a:pt x="835" y="775"/>
                  </a:cubicBezTo>
                  <a:cubicBezTo>
                    <a:pt x="537" y="0"/>
                    <a:pt x="537" y="0"/>
                    <a:pt x="537" y="0"/>
                  </a:cubicBezTo>
                </a:path>
              </a:pathLst>
            </a:custGeom>
            <a:solidFill>
              <a:srgbClr val="FED6B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5" name="Freeform 103"/>
            <p:cNvSpPr>
              <a:spLocks noChangeArrowheads="1"/>
            </p:cNvSpPr>
            <p:nvPr/>
          </p:nvSpPr>
          <p:spPr bwMode="auto">
            <a:xfrm>
              <a:off x="14201371" y="7985132"/>
              <a:ext cx="114364" cy="47670"/>
            </a:xfrm>
            <a:custGeom>
              <a:avLst/>
              <a:gdLst>
                <a:gd name="T0" fmla="*/ 209 w 210"/>
                <a:gd name="T1" fmla="*/ 0 h 90"/>
                <a:gd name="T2" fmla="*/ 209 w 210"/>
                <a:gd name="T3" fmla="*/ 0 h 90"/>
                <a:gd name="T4" fmla="*/ 0 w 210"/>
                <a:gd name="T5" fmla="*/ 89 h 90"/>
                <a:gd name="T6" fmla="*/ 209 w 210"/>
                <a:gd name="T7" fmla="*/ 0 h 90"/>
              </a:gdLst>
              <a:ahLst/>
              <a:cxnLst>
                <a:cxn ang="0">
                  <a:pos x="T0" y="T1"/>
                </a:cxn>
                <a:cxn ang="0">
                  <a:pos x="T2" y="T3"/>
                </a:cxn>
                <a:cxn ang="0">
                  <a:pos x="T4" y="T5"/>
                </a:cxn>
                <a:cxn ang="0">
                  <a:pos x="T6" y="T7"/>
                </a:cxn>
              </a:cxnLst>
              <a:rect l="0" t="0" r="r" b="b"/>
              <a:pathLst>
                <a:path w="210" h="90">
                  <a:moveTo>
                    <a:pt x="209" y="0"/>
                  </a:moveTo>
                  <a:lnTo>
                    <a:pt x="209" y="0"/>
                  </a:lnTo>
                  <a:cubicBezTo>
                    <a:pt x="209" y="0"/>
                    <a:pt x="90" y="29"/>
                    <a:pt x="0" y="89"/>
                  </a:cubicBezTo>
                  <a:lnTo>
                    <a:pt x="209" y="0"/>
                  </a:ln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6" name="Freeform 104"/>
            <p:cNvSpPr>
              <a:spLocks noChangeArrowheads="1"/>
            </p:cNvSpPr>
            <p:nvPr/>
          </p:nvSpPr>
          <p:spPr bwMode="auto">
            <a:xfrm>
              <a:off x="14201371" y="8097158"/>
              <a:ext cx="145338" cy="81039"/>
            </a:xfrm>
            <a:custGeom>
              <a:avLst/>
              <a:gdLst>
                <a:gd name="T0" fmla="*/ 269 w 270"/>
                <a:gd name="T1" fmla="*/ 0 h 149"/>
                <a:gd name="T2" fmla="*/ 269 w 270"/>
                <a:gd name="T3" fmla="*/ 0 h 149"/>
                <a:gd name="T4" fmla="*/ 239 w 270"/>
                <a:gd name="T5" fmla="*/ 29 h 149"/>
                <a:gd name="T6" fmla="*/ 149 w 270"/>
                <a:gd name="T7" fmla="*/ 89 h 149"/>
                <a:gd name="T8" fmla="*/ 30 w 270"/>
                <a:gd name="T9" fmla="*/ 148 h 149"/>
                <a:gd name="T10" fmla="*/ 0 w 270"/>
                <a:gd name="T11" fmla="*/ 148 h 149"/>
                <a:gd name="T12" fmla="*/ 30 w 270"/>
                <a:gd name="T13" fmla="*/ 119 h 149"/>
                <a:gd name="T14" fmla="*/ 149 w 270"/>
                <a:gd name="T15" fmla="*/ 89 h 149"/>
                <a:gd name="T16" fmla="*/ 239 w 270"/>
                <a:gd name="T17" fmla="*/ 29 h 149"/>
                <a:gd name="T18" fmla="*/ 269 w 270"/>
                <a:gd name="T19"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0" h="149">
                  <a:moveTo>
                    <a:pt x="269" y="0"/>
                  </a:moveTo>
                  <a:lnTo>
                    <a:pt x="269" y="0"/>
                  </a:lnTo>
                  <a:cubicBezTo>
                    <a:pt x="269" y="0"/>
                    <a:pt x="269" y="29"/>
                    <a:pt x="239" y="29"/>
                  </a:cubicBezTo>
                  <a:cubicBezTo>
                    <a:pt x="209" y="59"/>
                    <a:pt x="179" y="59"/>
                    <a:pt x="149" y="89"/>
                  </a:cubicBezTo>
                  <a:cubicBezTo>
                    <a:pt x="120" y="119"/>
                    <a:pt x="60" y="119"/>
                    <a:pt x="30" y="148"/>
                  </a:cubicBezTo>
                  <a:lnTo>
                    <a:pt x="0" y="148"/>
                  </a:lnTo>
                  <a:cubicBezTo>
                    <a:pt x="0" y="148"/>
                    <a:pt x="30" y="148"/>
                    <a:pt x="30" y="119"/>
                  </a:cubicBezTo>
                  <a:cubicBezTo>
                    <a:pt x="60" y="119"/>
                    <a:pt x="90" y="89"/>
                    <a:pt x="149" y="89"/>
                  </a:cubicBezTo>
                  <a:cubicBezTo>
                    <a:pt x="179" y="59"/>
                    <a:pt x="209" y="29"/>
                    <a:pt x="239" y="29"/>
                  </a:cubicBezTo>
                  <a:cubicBezTo>
                    <a:pt x="269" y="29"/>
                    <a:pt x="269" y="0"/>
                    <a:pt x="269"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7" name="Freeform 105"/>
            <p:cNvSpPr>
              <a:spLocks noChangeArrowheads="1"/>
            </p:cNvSpPr>
            <p:nvPr/>
          </p:nvSpPr>
          <p:spPr bwMode="auto">
            <a:xfrm>
              <a:off x="14296674" y="8209182"/>
              <a:ext cx="114364" cy="64356"/>
            </a:xfrm>
            <a:custGeom>
              <a:avLst/>
              <a:gdLst>
                <a:gd name="T0" fmla="*/ 209 w 210"/>
                <a:gd name="T1" fmla="*/ 0 h 120"/>
                <a:gd name="T2" fmla="*/ 209 w 210"/>
                <a:gd name="T3" fmla="*/ 0 h 120"/>
                <a:gd name="T4" fmla="*/ 179 w 210"/>
                <a:gd name="T5" fmla="*/ 29 h 120"/>
                <a:gd name="T6" fmla="*/ 119 w 210"/>
                <a:gd name="T7" fmla="*/ 59 h 120"/>
                <a:gd name="T8" fmla="*/ 30 w 210"/>
                <a:gd name="T9" fmla="*/ 88 h 120"/>
                <a:gd name="T10" fmla="*/ 0 w 210"/>
                <a:gd name="T11" fmla="*/ 119 h 120"/>
                <a:gd name="T12" fmla="*/ 30 w 210"/>
                <a:gd name="T13" fmla="*/ 88 h 120"/>
                <a:gd name="T14" fmla="*/ 90 w 210"/>
                <a:gd name="T15" fmla="*/ 59 h 120"/>
                <a:gd name="T16" fmla="*/ 179 w 210"/>
                <a:gd name="T17" fmla="*/ 0 h 120"/>
                <a:gd name="T18" fmla="*/ 209 w 210"/>
                <a:gd name="T19"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120">
                  <a:moveTo>
                    <a:pt x="209" y="0"/>
                  </a:moveTo>
                  <a:lnTo>
                    <a:pt x="209" y="0"/>
                  </a:lnTo>
                  <a:cubicBezTo>
                    <a:pt x="209" y="0"/>
                    <a:pt x="209" y="0"/>
                    <a:pt x="179" y="29"/>
                  </a:cubicBezTo>
                  <a:cubicBezTo>
                    <a:pt x="150" y="29"/>
                    <a:pt x="150" y="59"/>
                    <a:pt x="119" y="59"/>
                  </a:cubicBezTo>
                  <a:cubicBezTo>
                    <a:pt x="90" y="88"/>
                    <a:pt x="60" y="88"/>
                    <a:pt x="30" y="88"/>
                  </a:cubicBezTo>
                  <a:cubicBezTo>
                    <a:pt x="0" y="119"/>
                    <a:pt x="0" y="119"/>
                    <a:pt x="0" y="119"/>
                  </a:cubicBezTo>
                  <a:cubicBezTo>
                    <a:pt x="0" y="119"/>
                    <a:pt x="0" y="119"/>
                    <a:pt x="30" y="88"/>
                  </a:cubicBezTo>
                  <a:cubicBezTo>
                    <a:pt x="60" y="88"/>
                    <a:pt x="90" y="59"/>
                    <a:pt x="90" y="59"/>
                  </a:cubicBezTo>
                  <a:cubicBezTo>
                    <a:pt x="119" y="29"/>
                    <a:pt x="150" y="29"/>
                    <a:pt x="179" y="0"/>
                  </a:cubicBezTo>
                  <a:cubicBezTo>
                    <a:pt x="209" y="0"/>
                    <a:pt x="209" y="0"/>
                    <a:pt x="209"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8" name="Freeform 106"/>
            <p:cNvSpPr>
              <a:spLocks noChangeArrowheads="1"/>
            </p:cNvSpPr>
            <p:nvPr/>
          </p:nvSpPr>
          <p:spPr bwMode="auto">
            <a:xfrm>
              <a:off x="14346709" y="8321208"/>
              <a:ext cx="114364" cy="47670"/>
            </a:xfrm>
            <a:custGeom>
              <a:avLst/>
              <a:gdLst>
                <a:gd name="T0" fmla="*/ 209 w 210"/>
                <a:gd name="T1" fmla="*/ 0 h 90"/>
                <a:gd name="T2" fmla="*/ 209 w 210"/>
                <a:gd name="T3" fmla="*/ 0 h 90"/>
                <a:gd name="T4" fmla="*/ 179 w 210"/>
                <a:gd name="T5" fmla="*/ 0 h 90"/>
                <a:gd name="T6" fmla="*/ 119 w 210"/>
                <a:gd name="T7" fmla="*/ 60 h 90"/>
                <a:gd name="T8" fmla="*/ 29 w 210"/>
                <a:gd name="T9" fmla="*/ 89 h 90"/>
                <a:gd name="T10" fmla="*/ 29 w 210"/>
                <a:gd name="T11" fmla="*/ 89 h 90"/>
                <a:gd name="T12" fmla="*/ 0 w 210"/>
                <a:gd name="T13" fmla="*/ 89 h 90"/>
                <a:gd name="T14" fmla="*/ 29 w 210"/>
                <a:gd name="T15" fmla="*/ 89 h 90"/>
                <a:gd name="T16" fmla="*/ 29 w 210"/>
                <a:gd name="T17" fmla="*/ 89 h 90"/>
                <a:gd name="T18" fmla="*/ 89 w 210"/>
                <a:gd name="T19" fmla="*/ 29 h 90"/>
                <a:gd name="T20" fmla="*/ 179 w 210"/>
                <a:gd name="T21" fmla="*/ 0 h 90"/>
                <a:gd name="T22" fmla="*/ 209 w 210"/>
                <a:gd name="T23"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0" h="90">
                  <a:moveTo>
                    <a:pt x="209" y="0"/>
                  </a:moveTo>
                  <a:lnTo>
                    <a:pt x="209" y="0"/>
                  </a:lnTo>
                  <a:lnTo>
                    <a:pt x="179" y="0"/>
                  </a:lnTo>
                  <a:cubicBezTo>
                    <a:pt x="148" y="29"/>
                    <a:pt x="119" y="29"/>
                    <a:pt x="119" y="60"/>
                  </a:cubicBezTo>
                  <a:cubicBezTo>
                    <a:pt x="89" y="60"/>
                    <a:pt x="60" y="89"/>
                    <a:pt x="29" y="89"/>
                  </a:cubicBezTo>
                  <a:lnTo>
                    <a:pt x="29" y="89"/>
                  </a:lnTo>
                  <a:cubicBezTo>
                    <a:pt x="0" y="89"/>
                    <a:pt x="0" y="89"/>
                    <a:pt x="0" y="89"/>
                  </a:cubicBezTo>
                  <a:cubicBezTo>
                    <a:pt x="0" y="89"/>
                    <a:pt x="0" y="89"/>
                    <a:pt x="29" y="89"/>
                  </a:cubicBezTo>
                  <a:lnTo>
                    <a:pt x="29" y="89"/>
                  </a:lnTo>
                  <a:cubicBezTo>
                    <a:pt x="60" y="60"/>
                    <a:pt x="89" y="60"/>
                    <a:pt x="89" y="29"/>
                  </a:cubicBezTo>
                  <a:cubicBezTo>
                    <a:pt x="119" y="29"/>
                    <a:pt x="148" y="0"/>
                    <a:pt x="179" y="0"/>
                  </a:cubicBezTo>
                  <a:lnTo>
                    <a:pt x="209" y="0"/>
                  </a:ln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09" name="Freeform 107"/>
            <p:cNvSpPr>
              <a:spLocks noChangeArrowheads="1"/>
            </p:cNvSpPr>
            <p:nvPr/>
          </p:nvSpPr>
          <p:spPr bwMode="auto">
            <a:xfrm>
              <a:off x="14377682" y="8402247"/>
              <a:ext cx="81008" cy="47670"/>
            </a:xfrm>
            <a:custGeom>
              <a:avLst/>
              <a:gdLst>
                <a:gd name="T0" fmla="*/ 149 w 150"/>
                <a:gd name="T1" fmla="*/ 0 h 90"/>
                <a:gd name="T2" fmla="*/ 149 w 150"/>
                <a:gd name="T3" fmla="*/ 0 h 90"/>
                <a:gd name="T4" fmla="*/ 149 w 150"/>
                <a:gd name="T5" fmla="*/ 30 h 90"/>
                <a:gd name="T6" fmla="*/ 88 w 150"/>
                <a:gd name="T7" fmla="*/ 59 h 90"/>
                <a:gd name="T8" fmla="*/ 29 w 150"/>
                <a:gd name="T9" fmla="*/ 89 h 90"/>
                <a:gd name="T10" fmla="*/ 0 w 150"/>
                <a:gd name="T11" fmla="*/ 89 h 90"/>
                <a:gd name="T12" fmla="*/ 29 w 150"/>
                <a:gd name="T13" fmla="*/ 89 h 90"/>
                <a:gd name="T14" fmla="*/ 88 w 150"/>
                <a:gd name="T15" fmla="*/ 30 h 90"/>
                <a:gd name="T16" fmla="*/ 119 w 150"/>
                <a:gd name="T17" fmla="*/ 30 h 90"/>
                <a:gd name="T18" fmla="*/ 149 w 150"/>
                <a:gd name="T1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90">
                  <a:moveTo>
                    <a:pt x="149" y="0"/>
                  </a:moveTo>
                  <a:lnTo>
                    <a:pt x="149" y="0"/>
                  </a:lnTo>
                  <a:cubicBezTo>
                    <a:pt x="149" y="0"/>
                    <a:pt x="149" y="0"/>
                    <a:pt x="149" y="30"/>
                  </a:cubicBezTo>
                  <a:cubicBezTo>
                    <a:pt x="119" y="30"/>
                    <a:pt x="119" y="30"/>
                    <a:pt x="88" y="59"/>
                  </a:cubicBezTo>
                  <a:cubicBezTo>
                    <a:pt x="59" y="59"/>
                    <a:pt x="59" y="89"/>
                    <a:pt x="29" y="89"/>
                  </a:cubicBezTo>
                  <a:lnTo>
                    <a:pt x="0" y="89"/>
                  </a:lnTo>
                  <a:lnTo>
                    <a:pt x="29" y="89"/>
                  </a:lnTo>
                  <a:cubicBezTo>
                    <a:pt x="59" y="59"/>
                    <a:pt x="59" y="59"/>
                    <a:pt x="88" y="30"/>
                  </a:cubicBezTo>
                  <a:lnTo>
                    <a:pt x="119" y="30"/>
                  </a:lnTo>
                  <a:cubicBezTo>
                    <a:pt x="149" y="0"/>
                    <a:pt x="149" y="0"/>
                    <a:pt x="149"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0" name="Freeform 108"/>
            <p:cNvSpPr>
              <a:spLocks noChangeArrowheads="1"/>
            </p:cNvSpPr>
            <p:nvPr/>
          </p:nvSpPr>
          <p:spPr bwMode="auto">
            <a:xfrm>
              <a:off x="14039355" y="8111459"/>
              <a:ext cx="97687" cy="81039"/>
            </a:xfrm>
            <a:custGeom>
              <a:avLst/>
              <a:gdLst>
                <a:gd name="T0" fmla="*/ 119 w 180"/>
                <a:gd name="T1" fmla="*/ 0 h 150"/>
                <a:gd name="T2" fmla="*/ 119 w 180"/>
                <a:gd name="T3" fmla="*/ 0 h 150"/>
                <a:gd name="T4" fmla="*/ 179 w 180"/>
                <a:gd name="T5" fmla="*/ 149 h 150"/>
                <a:gd name="T6" fmla="*/ 179 w 180"/>
                <a:gd name="T7" fmla="*/ 149 h 150"/>
                <a:gd name="T8" fmla="*/ 119 w 180"/>
                <a:gd name="T9" fmla="*/ 0 h 150"/>
              </a:gdLst>
              <a:ahLst/>
              <a:cxnLst>
                <a:cxn ang="0">
                  <a:pos x="T0" y="T1"/>
                </a:cxn>
                <a:cxn ang="0">
                  <a:pos x="T2" y="T3"/>
                </a:cxn>
                <a:cxn ang="0">
                  <a:pos x="T4" y="T5"/>
                </a:cxn>
                <a:cxn ang="0">
                  <a:pos x="T6" y="T7"/>
                </a:cxn>
                <a:cxn ang="0">
                  <a:pos x="T8" y="T9"/>
                </a:cxn>
              </a:cxnLst>
              <a:rect l="0" t="0" r="r" b="b"/>
              <a:pathLst>
                <a:path w="180" h="150">
                  <a:moveTo>
                    <a:pt x="119" y="0"/>
                  </a:moveTo>
                  <a:lnTo>
                    <a:pt x="119" y="0"/>
                  </a:lnTo>
                  <a:cubicBezTo>
                    <a:pt x="0" y="119"/>
                    <a:pt x="119" y="149"/>
                    <a:pt x="179" y="149"/>
                  </a:cubicBezTo>
                  <a:lnTo>
                    <a:pt x="179" y="149"/>
                  </a:lnTo>
                  <a:cubicBezTo>
                    <a:pt x="119" y="0"/>
                    <a:pt x="119" y="0"/>
                    <a:pt x="119" y="0"/>
                  </a:cubicBezTo>
                </a:path>
              </a:pathLst>
            </a:custGeom>
            <a:solidFill>
              <a:srgbClr val="E9BEA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1" name="Freeform 109"/>
            <p:cNvSpPr>
              <a:spLocks noChangeArrowheads="1"/>
            </p:cNvSpPr>
            <p:nvPr/>
          </p:nvSpPr>
          <p:spPr bwMode="auto">
            <a:xfrm>
              <a:off x="14039355" y="8242551"/>
              <a:ext cx="97687" cy="81039"/>
            </a:xfrm>
            <a:custGeom>
              <a:avLst/>
              <a:gdLst>
                <a:gd name="T0" fmla="*/ 119 w 180"/>
                <a:gd name="T1" fmla="*/ 0 h 150"/>
                <a:gd name="T2" fmla="*/ 119 w 180"/>
                <a:gd name="T3" fmla="*/ 0 h 150"/>
                <a:gd name="T4" fmla="*/ 119 w 180"/>
                <a:gd name="T5" fmla="*/ 149 h 150"/>
                <a:gd name="T6" fmla="*/ 179 w 180"/>
                <a:gd name="T7" fmla="*/ 149 h 150"/>
                <a:gd name="T8" fmla="*/ 119 w 180"/>
                <a:gd name="T9" fmla="*/ 0 h 150"/>
              </a:gdLst>
              <a:ahLst/>
              <a:cxnLst>
                <a:cxn ang="0">
                  <a:pos x="T0" y="T1"/>
                </a:cxn>
                <a:cxn ang="0">
                  <a:pos x="T2" y="T3"/>
                </a:cxn>
                <a:cxn ang="0">
                  <a:pos x="T4" y="T5"/>
                </a:cxn>
                <a:cxn ang="0">
                  <a:pos x="T6" y="T7"/>
                </a:cxn>
                <a:cxn ang="0">
                  <a:pos x="T8" y="T9"/>
                </a:cxn>
              </a:cxnLst>
              <a:rect l="0" t="0" r="r" b="b"/>
              <a:pathLst>
                <a:path w="180" h="150">
                  <a:moveTo>
                    <a:pt x="119" y="0"/>
                  </a:moveTo>
                  <a:lnTo>
                    <a:pt x="119" y="0"/>
                  </a:lnTo>
                  <a:cubicBezTo>
                    <a:pt x="0" y="119"/>
                    <a:pt x="60" y="149"/>
                    <a:pt x="119" y="149"/>
                  </a:cubicBezTo>
                  <a:cubicBezTo>
                    <a:pt x="150" y="149"/>
                    <a:pt x="179" y="149"/>
                    <a:pt x="179" y="149"/>
                  </a:cubicBezTo>
                  <a:cubicBezTo>
                    <a:pt x="119" y="0"/>
                    <a:pt x="119" y="0"/>
                    <a:pt x="119" y="0"/>
                  </a:cubicBezTo>
                </a:path>
              </a:pathLst>
            </a:custGeom>
            <a:solidFill>
              <a:srgbClr val="E9BEA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2" name="Freeform 110"/>
            <p:cNvSpPr>
              <a:spLocks noChangeArrowheads="1"/>
            </p:cNvSpPr>
            <p:nvPr/>
          </p:nvSpPr>
          <p:spPr bwMode="auto">
            <a:xfrm>
              <a:off x="14089390" y="8371261"/>
              <a:ext cx="81008" cy="64356"/>
            </a:xfrm>
            <a:custGeom>
              <a:avLst/>
              <a:gdLst>
                <a:gd name="T0" fmla="*/ 119 w 149"/>
                <a:gd name="T1" fmla="*/ 0 h 120"/>
                <a:gd name="T2" fmla="*/ 119 w 149"/>
                <a:gd name="T3" fmla="*/ 0 h 120"/>
                <a:gd name="T4" fmla="*/ 148 w 149"/>
                <a:gd name="T5" fmla="*/ 119 h 120"/>
                <a:gd name="T6" fmla="*/ 148 w 149"/>
                <a:gd name="T7" fmla="*/ 119 h 120"/>
                <a:gd name="T8" fmla="*/ 119 w 149"/>
                <a:gd name="T9" fmla="*/ 0 h 120"/>
              </a:gdLst>
              <a:ahLst/>
              <a:cxnLst>
                <a:cxn ang="0">
                  <a:pos x="T0" y="T1"/>
                </a:cxn>
                <a:cxn ang="0">
                  <a:pos x="T2" y="T3"/>
                </a:cxn>
                <a:cxn ang="0">
                  <a:pos x="T4" y="T5"/>
                </a:cxn>
                <a:cxn ang="0">
                  <a:pos x="T6" y="T7"/>
                </a:cxn>
                <a:cxn ang="0">
                  <a:pos x="T8" y="T9"/>
                </a:cxn>
              </a:cxnLst>
              <a:rect l="0" t="0" r="r" b="b"/>
              <a:pathLst>
                <a:path w="149" h="120">
                  <a:moveTo>
                    <a:pt x="119" y="0"/>
                  </a:moveTo>
                  <a:lnTo>
                    <a:pt x="119" y="0"/>
                  </a:lnTo>
                  <a:cubicBezTo>
                    <a:pt x="0" y="90"/>
                    <a:pt x="119" y="119"/>
                    <a:pt x="148" y="119"/>
                  </a:cubicBezTo>
                  <a:lnTo>
                    <a:pt x="148" y="119"/>
                  </a:lnTo>
                  <a:cubicBezTo>
                    <a:pt x="119" y="0"/>
                    <a:pt x="119" y="0"/>
                    <a:pt x="119" y="0"/>
                  </a:cubicBezTo>
                </a:path>
              </a:pathLst>
            </a:custGeom>
            <a:solidFill>
              <a:srgbClr val="E9BEA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3" name="Freeform 111"/>
            <p:cNvSpPr>
              <a:spLocks noChangeArrowheads="1"/>
            </p:cNvSpPr>
            <p:nvPr/>
          </p:nvSpPr>
          <p:spPr bwMode="auto">
            <a:xfrm>
              <a:off x="14218050" y="8466602"/>
              <a:ext cx="64329" cy="33369"/>
            </a:xfrm>
            <a:custGeom>
              <a:avLst/>
              <a:gdLst>
                <a:gd name="T0" fmla="*/ 60 w 120"/>
                <a:gd name="T1" fmla="*/ 0 h 60"/>
                <a:gd name="T2" fmla="*/ 60 w 120"/>
                <a:gd name="T3" fmla="*/ 0 h 60"/>
                <a:gd name="T4" fmla="*/ 60 w 120"/>
                <a:gd name="T5" fmla="*/ 59 h 60"/>
                <a:gd name="T6" fmla="*/ 119 w 120"/>
                <a:gd name="T7" fmla="*/ 59 h 60"/>
                <a:gd name="T8" fmla="*/ 60 w 120"/>
                <a:gd name="T9" fmla="*/ 0 h 60"/>
              </a:gdLst>
              <a:ahLst/>
              <a:cxnLst>
                <a:cxn ang="0">
                  <a:pos x="T0" y="T1"/>
                </a:cxn>
                <a:cxn ang="0">
                  <a:pos x="T2" y="T3"/>
                </a:cxn>
                <a:cxn ang="0">
                  <a:pos x="T4" y="T5"/>
                </a:cxn>
                <a:cxn ang="0">
                  <a:pos x="T6" y="T7"/>
                </a:cxn>
                <a:cxn ang="0">
                  <a:pos x="T8" y="T9"/>
                </a:cxn>
              </a:cxnLst>
              <a:rect l="0" t="0" r="r" b="b"/>
              <a:pathLst>
                <a:path w="120" h="60">
                  <a:moveTo>
                    <a:pt x="60" y="0"/>
                  </a:moveTo>
                  <a:lnTo>
                    <a:pt x="60" y="0"/>
                  </a:lnTo>
                  <a:cubicBezTo>
                    <a:pt x="0" y="59"/>
                    <a:pt x="30" y="59"/>
                    <a:pt x="60" y="59"/>
                  </a:cubicBezTo>
                  <a:cubicBezTo>
                    <a:pt x="90" y="59"/>
                    <a:pt x="119" y="59"/>
                    <a:pt x="119" y="59"/>
                  </a:cubicBezTo>
                  <a:cubicBezTo>
                    <a:pt x="60" y="0"/>
                    <a:pt x="60" y="0"/>
                    <a:pt x="60" y="0"/>
                  </a:cubicBezTo>
                </a:path>
              </a:pathLst>
            </a:custGeom>
            <a:solidFill>
              <a:srgbClr val="E9BEA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4" name="Freeform 112"/>
            <p:cNvSpPr>
              <a:spLocks noChangeArrowheads="1"/>
            </p:cNvSpPr>
            <p:nvPr/>
          </p:nvSpPr>
          <p:spPr bwMode="auto">
            <a:xfrm>
              <a:off x="14201371" y="8063789"/>
              <a:ext cx="33356" cy="81039"/>
            </a:xfrm>
            <a:custGeom>
              <a:avLst/>
              <a:gdLst>
                <a:gd name="T0" fmla="*/ 0 w 61"/>
                <a:gd name="T1" fmla="*/ 0 h 150"/>
                <a:gd name="T2" fmla="*/ 0 w 61"/>
                <a:gd name="T3" fmla="*/ 0 h 150"/>
                <a:gd name="T4" fmla="*/ 0 w 61"/>
                <a:gd name="T5" fmla="*/ 0 h 150"/>
                <a:gd name="T6" fmla="*/ 30 w 61"/>
                <a:gd name="T7" fmla="*/ 60 h 150"/>
                <a:gd name="T8" fmla="*/ 60 w 61"/>
                <a:gd name="T9" fmla="*/ 119 h 150"/>
                <a:gd name="T10" fmla="*/ 60 w 61"/>
                <a:gd name="T11" fmla="*/ 149 h 150"/>
                <a:gd name="T12" fmla="*/ 30 w 61"/>
                <a:gd name="T13" fmla="*/ 119 h 150"/>
                <a:gd name="T14" fmla="*/ 30 w 61"/>
                <a:gd name="T15" fmla="*/ 60 h 150"/>
                <a:gd name="T16" fmla="*/ 0 w 6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50">
                  <a:moveTo>
                    <a:pt x="0" y="0"/>
                  </a:moveTo>
                  <a:lnTo>
                    <a:pt x="0" y="0"/>
                  </a:lnTo>
                  <a:lnTo>
                    <a:pt x="0" y="0"/>
                  </a:lnTo>
                  <a:cubicBezTo>
                    <a:pt x="0" y="30"/>
                    <a:pt x="30" y="30"/>
                    <a:pt x="30" y="60"/>
                  </a:cubicBezTo>
                  <a:cubicBezTo>
                    <a:pt x="30" y="89"/>
                    <a:pt x="30" y="89"/>
                    <a:pt x="60" y="119"/>
                  </a:cubicBezTo>
                  <a:lnTo>
                    <a:pt x="60" y="149"/>
                  </a:lnTo>
                  <a:cubicBezTo>
                    <a:pt x="60" y="149"/>
                    <a:pt x="60" y="149"/>
                    <a:pt x="30" y="119"/>
                  </a:cubicBezTo>
                  <a:cubicBezTo>
                    <a:pt x="30" y="119"/>
                    <a:pt x="30" y="89"/>
                    <a:pt x="30" y="60"/>
                  </a:cubicBezTo>
                  <a:cubicBezTo>
                    <a:pt x="0" y="60"/>
                    <a:pt x="0" y="3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5" name="Freeform 113"/>
            <p:cNvSpPr>
              <a:spLocks noChangeArrowheads="1"/>
            </p:cNvSpPr>
            <p:nvPr/>
          </p:nvSpPr>
          <p:spPr bwMode="auto">
            <a:xfrm>
              <a:off x="14249022" y="8175813"/>
              <a:ext cx="33356" cy="81039"/>
            </a:xfrm>
            <a:custGeom>
              <a:avLst/>
              <a:gdLst>
                <a:gd name="T0" fmla="*/ 0 w 60"/>
                <a:gd name="T1" fmla="*/ 0 h 150"/>
                <a:gd name="T2" fmla="*/ 0 w 60"/>
                <a:gd name="T3" fmla="*/ 0 h 150"/>
                <a:gd name="T4" fmla="*/ 30 w 60"/>
                <a:gd name="T5" fmla="*/ 30 h 150"/>
                <a:gd name="T6" fmla="*/ 30 w 60"/>
                <a:gd name="T7" fmla="*/ 61 h 150"/>
                <a:gd name="T8" fmla="*/ 59 w 60"/>
                <a:gd name="T9" fmla="*/ 120 h 150"/>
                <a:gd name="T10" fmla="*/ 59 w 60"/>
                <a:gd name="T11" fmla="*/ 149 h 150"/>
                <a:gd name="T12" fmla="*/ 59 w 60"/>
                <a:gd name="T13" fmla="*/ 120 h 150"/>
                <a:gd name="T14" fmla="*/ 30 w 60"/>
                <a:gd name="T15" fmla="*/ 61 h 150"/>
                <a:gd name="T16" fmla="*/ 0 w 60"/>
                <a:gd name="T17" fmla="*/ 30 h 150"/>
                <a:gd name="T18" fmla="*/ 0 w 60"/>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50">
                  <a:moveTo>
                    <a:pt x="0" y="0"/>
                  </a:moveTo>
                  <a:lnTo>
                    <a:pt x="0" y="0"/>
                  </a:lnTo>
                  <a:cubicBezTo>
                    <a:pt x="0" y="0"/>
                    <a:pt x="0" y="0"/>
                    <a:pt x="30" y="30"/>
                  </a:cubicBezTo>
                  <a:lnTo>
                    <a:pt x="30" y="61"/>
                  </a:lnTo>
                  <a:cubicBezTo>
                    <a:pt x="59" y="90"/>
                    <a:pt x="59" y="120"/>
                    <a:pt x="59" y="120"/>
                  </a:cubicBezTo>
                  <a:cubicBezTo>
                    <a:pt x="59" y="149"/>
                    <a:pt x="59" y="149"/>
                    <a:pt x="59" y="149"/>
                  </a:cubicBezTo>
                  <a:cubicBezTo>
                    <a:pt x="59" y="149"/>
                    <a:pt x="59" y="149"/>
                    <a:pt x="59" y="120"/>
                  </a:cubicBezTo>
                  <a:cubicBezTo>
                    <a:pt x="59" y="120"/>
                    <a:pt x="30" y="90"/>
                    <a:pt x="30" y="61"/>
                  </a:cubicBezTo>
                  <a:lnTo>
                    <a:pt x="0" y="30"/>
                  </a:lnTo>
                  <a:cubicBezTo>
                    <a:pt x="0" y="0"/>
                    <a:pt x="0" y="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6" name="Freeform 114"/>
            <p:cNvSpPr>
              <a:spLocks noChangeArrowheads="1"/>
            </p:cNvSpPr>
            <p:nvPr/>
          </p:nvSpPr>
          <p:spPr bwMode="auto">
            <a:xfrm>
              <a:off x="14313353" y="8306907"/>
              <a:ext cx="16677" cy="50053"/>
            </a:xfrm>
            <a:custGeom>
              <a:avLst/>
              <a:gdLst>
                <a:gd name="T0" fmla="*/ 0 w 31"/>
                <a:gd name="T1" fmla="*/ 0 h 91"/>
                <a:gd name="T2" fmla="*/ 0 w 31"/>
                <a:gd name="T3" fmla="*/ 0 h 91"/>
                <a:gd name="T4" fmla="*/ 0 w 31"/>
                <a:gd name="T5" fmla="*/ 0 h 91"/>
                <a:gd name="T6" fmla="*/ 30 w 31"/>
                <a:gd name="T7" fmla="*/ 30 h 91"/>
                <a:gd name="T8" fmla="*/ 30 w 31"/>
                <a:gd name="T9" fmla="*/ 90 h 91"/>
                <a:gd name="T10" fmla="*/ 30 w 31"/>
                <a:gd name="T11" fmla="*/ 90 h 91"/>
                <a:gd name="T12" fmla="*/ 30 w 31"/>
                <a:gd name="T13" fmla="*/ 90 h 91"/>
                <a:gd name="T14" fmla="*/ 0 w 31"/>
                <a:gd name="T15" fmla="*/ 59 h 91"/>
                <a:gd name="T16" fmla="*/ 0 w 31"/>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91">
                  <a:moveTo>
                    <a:pt x="0" y="0"/>
                  </a:moveTo>
                  <a:lnTo>
                    <a:pt x="0" y="0"/>
                  </a:lnTo>
                  <a:lnTo>
                    <a:pt x="0" y="0"/>
                  </a:lnTo>
                  <a:cubicBezTo>
                    <a:pt x="0" y="0"/>
                    <a:pt x="0" y="30"/>
                    <a:pt x="30" y="30"/>
                  </a:cubicBezTo>
                  <a:cubicBezTo>
                    <a:pt x="30" y="59"/>
                    <a:pt x="30" y="59"/>
                    <a:pt x="30" y="90"/>
                  </a:cubicBezTo>
                  <a:lnTo>
                    <a:pt x="30" y="90"/>
                  </a:lnTo>
                  <a:lnTo>
                    <a:pt x="30" y="90"/>
                  </a:lnTo>
                  <a:cubicBezTo>
                    <a:pt x="30" y="59"/>
                    <a:pt x="0" y="59"/>
                    <a:pt x="0" y="59"/>
                  </a:cubicBezTo>
                  <a:cubicBezTo>
                    <a:pt x="0" y="30"/>
                    <a:pt x="0" y="3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7" name="Freeform 115"/>
            <p:cNvSpPr>
              <a:spLocks noChangeArrowheads="1"/>
            </p:cNvSpPr>
            <p:nvPr/>
          </p:nvSpPr>
          <p:spPr bwMode="auto">
            <a:xfrm>
              <a:off x="14346709" y="8385562"/>
              <a:ext cx="33356" cy="64356"/>
            </a:xfrm>
            <a:custGeom>
              <a:avLst/>
              <a:gdLst>
                <a:gd name="T0" fmla="*/ 0 w 61"/>
                <a:gd name="T1" fmla="*/ 0 h 120"/>
                <a:gd name="T2" fmla="*/ 0 w 61"/>
                <a:gd name="T3" fmla="*/ 0 h 120"/>
                <a:gd name="T4" fmla="*/ 29 w 61"/>
                <a:gd name="T5" fmla="*/ 30 h 120"/>
                <a:gd name="T6" fmla="*/ 29 w 61"/>
                <a:gd name="T7" fmla="*/ 60 h 120"/>
                <a:gd name="T8" fmla="*/ 60 w 61"/>
                <a:gd name="T9" fmla="*/ 89 h 120"/>
                <a:gd name="T10" fmla="*/ 60 w 61"/>
                <a:gd name="T11" fmla="*/ 119 h 120"/>
                <a:gd name="T12" fmla="*/ 29 w 61"/>
                <a:gd name="T13" fmla="*/ 89 h 120"/>
                <a:gd name="T14" fmla="*/ 29 w 61"/>
                <a:gd name="T15" fmla="*/ 60 h 120"/>
                <a:gd name="T16" fmla="*/ 0 w 61"/>
                <a:gd name="T17" fmla="*/ 30 h 120"/>
                <a:gd name="T18" fmla="*/ 0 w 61"/>
                <a:gd name="T19"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120">
                  <a:moveTo>
                    <a:pt x="0" y="0"/>
                  </a:moveTo>
                  <a:lnTo>
                    <a:pt x="0" y="0"/>
                  </a:lnTo>
                  <a:cubicBezTo>
                    <a:pt x="0" y="0"/>
                    <a:pt x="0" y="0"/>
                    <a:pt x="29" y="30"/>
                  </a:cubicBezTo>
                  <a:cubicBezTo>
                    <a:pt x="29" y="30"/>
                    <a:pt x="29" y="30"/>
                    <a:pt x="29" y="60"/>
                  </a:cubicBezTo>
                  <a:lnTo>
                    <a:pt x="60" y="89"/>
                  </a:lnTo>
                  <a:lnTo>
                    <a:pt x="60" y="119"/>
                  </a:lnTo>
                  <a:cubicBezTo>
                    <a:pt x="60" y="119"/>
                    <a:pt x="60" y="89"/>
                    <a:pt x="29" y="89"/>
                  </a:cubicBezTo>
                  <a:lnTo>
                    <a:pt x="29" y="60"/>
                  </a:lnTo>
                  <a:cubicBezTo>
                    <a:pt x="29" y="60"/>
                    <a:pt x="29" y="30"/>
                    <a:pt x="0" y="30"/>
                  </a:cubicBezTo>
                  <a:lnTo>
                    <a:pt x="0" y="0"/>
                  </a:ln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8" name="Freeform 116"/>
            <p:cNvSpPr>
              <a:spLocks noChangeArrowheads="1"/>
            </p:cNvSpPr>
            <p:nvPr/>
          </p:nvSpPr>
          <p:spPr bwMode="auto">
            <a:xfrm>
              <a:off x="14201371" y="8063789"/>
              <a:ext cx="33356" cy="64354"/>
            </a:xfrm>
            <a:custGeom>
              <a:avLst/>
              <a:gdLst>
                <a:gd name="T0" fmla="*/ 0 w 61"/>
                <a:gd name="T1" fmla="*/ 0 h 120"/>
                <a:gd name="T2" fmla="*/ 0 w 61"/>
                <a:gd name="T3" fmla="*/ 0 h 120"/>
                <a:gd name="T4" fmla="*/ 30 w 61"/>
                <a:gd name="T5" fmla="*/ 0 h 120"/>
                <a:gd name="T6" fmla="*/ 30 w 61"/>
                <a:gd name="T7" fmla="*/ 60 h 120"/>
                <a:gd name="T8" fmla="*/ 60 w 61"/>
                <a:gd name="T9" fmla="*/ 89 h 120"/>
                <a:gd name="T10" fmla="*/ 60 w 61"/>
                <a:gd name="T11" fmla="*/ 119 h 120"/>
                <a:gd name="T12" fmla="*/ 60 w 61"/>
                <a:gd name="T13" fmla="*/ 89 h 120"/>
                <a:gd name="T14" fmla="*/ 30 w 61"/>
                <a:gd name="T15" fmla="*/ 60 h 120"/>
                <a:gd name="T16" fmla="*/ 0 w 61"/>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20">
                  <a:moveTo>
                    <a:pt x="0" y="0"/>
                  </a:moveTo>
                  <a:lnTo>
                    <a:pt x="0" y="0"/>
                  </a:lnTo>
                  <a:cubicBezTo>
                    <a:pt x="0" y="0"/>
                    <a:pt x="0" y="0"/>
                    <a:pt x="30" y="0"/>
                  </a:cubicBezTo>
                  <a:cubicBezTo>
                    <a:pt x="30" y="30"/>
                    <a:pt x="30" y="30"/>
                    <a:pt x="30" y="60"/>
                  </a:cubicBezTo>
                  <a:cubicBezTo>
                    <a:pt x="60" y="60"/>
                    <a:pt x="60" y="89"/>
                    <a:pt x="60" y="89"/>
                  </a:cubicBezTo>
                  <a:cubicBezTo>
                    <a:pt x="60" y="119"/>
                    <a:pt x="60" y="119"/>
                    <a:pt x="60" y="119"/>
                  </a:cubicBezTo>
                  <a:cubicBezTo>
                    <a:pt x="60" y="119"/>
                    <a:pt x="60" y="119"/>
                    <a:pt x="60" y="89"/>
                  </a:cubicBezTo>
                  <a:cubicBezTo>
                    <a:pt x="60" y="89"/>
                    <a:pt x="30" y="89"/>
                    <a:pt x="30" y="60"/>
                  </a:cubicBezTo>
                  <a:cubicBezTo>
                    <a:pt x="30" y="30"/>
                    <a:pt x="30" y="3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19" name="Freeform 117"/>
            <p:cNvSpPr>
              <a:spLocks noChangeArrowheads="1"/>
            </p:cNvSpPr>
            <p:nvPr/>
          </p:nvSpPr>
          <p:spPr bwMode="auto">
            <a:xfrm>
              <a:off x="14265701" y="8175813"/>
              <a:ext cx="33356" cy="64356"/>
            </a:xfrm>
            <a:custGeom>
              <a:avLst/>
              <a:gdLst>
                <a:gd name="T0" fmla="*/ 0 w 60"/>
                <a:gd name="T1" fmla="*/ 0 h 121"/>
                <a:gd name="T2" fmla="*/ 0 w 60"/>
                <a:gd name="T3" fmla="*/ 0 h 121"/>
                <a:gd name="T4" fmla="*/ 0 w 60"/>
                <a:gd name="T5" fmla="*/ 30 h 121"/>
                <a:gd name="T6" fmla="*/ 29 w 60"/>
                <a:gd name="T7" fmla="*/ 61 h 121"/>
                <a:gd name="T8" fmla="*/ 29 w 60"/>
                <a:gd name="T9" fmla="*/ 90 h 121"/>
                <a:gd name="T10" fmla="*/ 59 w 60"/>
                <a:gd name="T11" fmla="*/ 120 h 121"/>
                <a:gd name="T12" fmla="*/ 29 w 60"/>
                <a:gd name="T13" fmla="*/ 90 h 121"/>
                <a:gd name="T14" fmla="*/ 29 w 60"/>
                <a:gd name="T15" fmla="*/ 61 h 121"/>
                <a:gd name="T16" fmla="*/ 0 w 60"/>
                <a:gd name="T17" fmla="*/ 30 h 121"/>
                <a:gd name="T18" fmla="*/ 0 w 60"/>
                <a:gd name="T1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21">
                  <a:moveTo>
                    <a:pt x="0" y="0"/>
                  </a:moveTo>
                  <a:lnTo>
                    <a:pt x="0" y="0"/>
                  </a:lnTo>
                  <a:cubicBezTo>
                    <a:pt x="0" y="0"/>
                    <a:pt x="0" y="0"/>
                    <a:pt x="0" y="30"/>
                  </a:cubicBezTo>
                  <a:cubicBezTo>
                    <a:pt x="0" y="30"/>
                    <a:pt x="29" y="30"/>
                    <a:pt x="29" y="61"/>
                  </a:cubicBezTo>
                  <a:lnTo>
                    <a:pt x="29" y="90"/>
                  </a:lnTo>
                  <a:cubicBezTo>
                    <a:pt x="59" y="120"/>
                    <a:pt x="59" y="120"/>
                    <a:pt x="59" y="120"/>
                  </a:cubicBezTo>
                  <a:cubicBezTo>
                    <a:pt x="59" y="120"/>
                    <a:pt x="29" y="120"/>
                    <a:pt x="29" y="90"/>
                  </a:cubicBezTo>
                  <a:cubicBezTo>
                    <a:pt x="29" y="90"/>
                    <a:pt x="29" y="90"/>
                    <a:pt x="29" y="61"/>
                  </a:cubicBezTo>
                  <a:cubicBezTo>
                    <a:pt x="0" y="61"/>
                    <a:pt x="0" y="30"/>
                    <a:pt x="0" y="30"/>
                  </a:cubicBezTo>
                  <a:cubicBezTo>
                    <a:pt x="0" y="0"/>
                    <a:pt x="0" y="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0" name="Freeform 118"/>
            <p:cNvSpPr>
              <a:spLocks noChangeArrowheads="1"/>
            </p:cNvSpPr>
            <p:nvPr/>
          </p:nvSpPr>
          <p:spPr bwMode="auto">
            <a:xfrm>
              <a:off x="14313353" y="8290222"/>
              <a:ext cx="33356" cy="64356"/>
            </a:xfrm>
            <a:custGeom>
              <a:avLst/>
              <a:gdLst>
                <a:gd name="T0" fmla="*/ 0 w 61"/>
                <a:gd name="T1" fmla="*/ 0 h 121"/>
                <a:gd name="T2" fmla="*/ 0 w 61"/>
                <a:gd name="T3" fmla="*/ 0 h 121"/>
                <a:gd name="T4" fmla="*/ 30 w 61"/>
                <a:gd name="T5" fmla="*/ 30 h 121"/>
                <a:gd name="T6" fmla="*/ 30 w 61"/>
                <a:gd name="T7" fmla="*/ 60 h 121"/>
                <a:gd name="T8" fmla="*/ 60 w 61"/>
                <a:gd name="T9" fmla="*/ 89 h 121"/>
                <a:gd name="T10" fmla="*/ 60 w 61"/>
                <a:gd name="T11" fmla="*/ 120 h 121"/>
                <a:gd name="T12" fmla="*/ 60 w 61"/>
                <a:gd name="T13" fmla="*/ 120 h 121"/>
                <a:gd name="T14" fmla="*/ 30 w 61"/>
                <a:gd name="T15" fmla="*/ 60 h 121"/>
                <a:gd name="T16" fmla="*/ 0 w 61"/>
                <a:gd name="T17" fmla="*/ 30 h 121"/>
                <a:gd name="T18" fmla="*/ 0 w 61"/>
                <a:gd name="T1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121">
                  <a:moveTo>
                    <a:pt x="0" y="0"/>
                  </a:moveTo>
                  <a:lnTo>
                    <a:pt x="0" y="0"/>
                  </a:lnTo>
                  <a:cubicBezTo>
                    <a:pt x="0" y="0"/>
                    <a:pt x="0" y="0"/>
                    <a:pt x="30" y="30"/>
                  </a:cubicBezTo>
                  <a:lnTo>
                    <a:pt x="30" y="60"/>
                  </a:lnTo>
                  <a:cubicBezTo>
                    <a:pt x="60" y="89"/>
                    <a:pt x="60" y="89"/>
                    <a:pt x="60" y="89"/>
                  </a:cubicBezTo>
                  <a:cubicBezTo>
                    <a:pt x="60" y="120"/>
                    <a:pt x="60" y="120"/>
                    <a:pt x="60" y="120"/>
                  </a:cubicBezTo>
                  <a:lnTo>
                    <a:pt x="60" y="120"/>
                  </a:lnTo>
                  <a:cubicBezTo>
                    <a:pt x="30" y="89"/>
                    <a:pt x="30" y="89"/>
                    <a:pt x="30" y="60"/>
                  </a:cubicBezTo>
                  <a:cubicBezTo>
                    <a:pt x="30" y="60"/>
                    <a:pt x="30" y="30"/>
                    <a:pt x="0" y="30"/>
                  </a:cubicBezTo>
                  <a:lnTo>
                    <a:pt x="0" y="0"/>
                  </a:ln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1" name="Freeform 119"/>
            <p:cNvSpPr>
              <a:spLocks noChangeArrowheads="1"/>
            </p:cNvSpPr>
            <p:nvPr/>
          </p:nvSpPr>
          <p:spPr bwMode="auto">
            <a:xfrm>
              <a:off x="14361004" y="8385562"/>
              <a:ext cx="16677" cy="47670"/>
            </a:xfrm>
            <a:custGeom>
              <a:avLst/>
              <a:gdLst>
                <a:gd name="T0" fmla="*/ 0 w 32"/>
                <a:gd name="T1" fmla="*/ 0 h 90"/>
                <a:gd name="T2" fmla="*/ 0 w 32"/>
                <a:gd name="T3" fmla="*/ 0 h 90"/>
                <a:gd name="T4" fmla="*/ 0 w 32"/>
                <a:gd name="T5" fmla="*/ 30 h 90"/>
                <a:gd name="T6" fmla="*/ 31 w 32"/>
                <a:gd name="T7" fmla="*/ 60 h 90"/>
                <a:gd name="T8" fmla="*/ 31 w 32"/>
                <a:gd name="T9" fmla="*/ 89 h 90"/>
                <a:gd name="T10" fmla="*/ 31 w 32"/>
                <a:gd name="T11" fmla="*/ 89 h 90"/>
                <a:gd name="T12" fmla="*/ 31 w 32"/>
                <a:gd name="T13" fmla="*/ 89 h 90"/>
                <a:gd name="T14" fmla="*/ 0 w 32"/>
                <a:gd name="T15" fmla="*/ 60 h 90"/>
                <a:gd name="T16" fmla="*/ 0 w 32"/>
                <a:gd name="T17" fmla="*/ 30 h 90"/>
                <a:gd name="T18" fmla="*/ 0 w 32"/>
                <a:gd name="T1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90">
                  <a:moveTo>
                    <a:pt x="0" y="0"/>
                  </a:moveTo>
                  <a:lnTo>
                    <a:pt x="0" y="0"/>
                  </a:lnTo>
                  <a:cubicBezTo>
                    <a:pt x="0" y="0"/>
                    <a:pt x="0" y="0"/>
                    <a:pt x="0" y="30"/>
                  </a:cubicBezTo>
                  <a:cubicBezTo>
                    <a:pt x="0" y="30"/>
                    <a:pt x="31" y="30"/>
                    <a:pt x="31" y="60"/>
                  </a:cubicBezTo>
                  <a:cubicBezTo>
                    <a:pt x="31" y="60"/>
                    <a:pt x="31" y="60"/>
                    <a:pt x="31" y="89"/>
                  </a:cubicBezTo>
                  <a:lnTo>
                    <a:pt x="31" y="89"/>
                  </a:lnTo>
                  <a:lnTo>
                    <a:pt x="31" y="89"/>
                  </a:lnTo>
                  <a:cubicBezTo>
                    <a:pt x="31" y="89"/>
                    <a:pt x="31" y="60"/>
                    <a:pt x="0" y="60"/>
                  </a:cubicBezTo>
                  <a:cubicBezTo>
                    <a:pt x="0" y="30"/>
                    <a:pt x="0" y="30"/>
                    <a:pt x="0" y="30"/>
                  </a:cubicBezTo>
                  <a:cubicBezTo>
                    <a:pt x="0" y="0"/>
                    <a:pt x="0" y="0"/>
                    <a:pt x="0" y="0"/>
                  </a:cubicBezTo>
                </a:path>
              </a:pathLst>
            </a:custGeom>
            <a:solidFill>
              <a:srgbClr val="EBC19C"/>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2" name="Freeform 120"/>
            <p:cNvSpPr>
              <a:spLocks noChangeArrowheads="1"/>
            </p:cNvSpPr>
            <p:nvPr/>
          </p:nvSpPr>
          <p:spPr bwMode="auto">
            <a:xfrm>
              <a:off x="13653377" y="7694344"/>
              <a:ext cx="402657" cy="595878"/>
            </a:xfrm>
            <a:custGeom>
              <a:avLst/>
              <a:gdLst>
                <a:gd name="T0" fmla="*/ 746 w 747"/>
                <a:gd name="T1" fmla="*/ 746 h 1104"/>
                <a:gd name="T2" fmla="*/ 746 w 747"/>
                <a:gd name="T3" fmla="*/ 746 h 1104"/>
                <a:gd name="T4" fmla="*/ 477 w 747"/>
                <a:gd name="T5" fmla="*/ 269 h 1104"/>
                <a:gd name="T6" fmla="*/ 299 w 747"/>
                <a:gd name="T7" fmla="*/ 60 h 1104"/>
                <a:gd name="T8" fmla="*/ 120 w 747"/>
                <a:gd name="T9" fmla="*/ 30 h 1104"/>
                <a:gd name="T10" fmla="*/ 31 w 747"/>
                <a:gd name="T11" fmla="*/ 89 h 1104"/>
                <a:gd name="T12" fmla="*/ 120 w 747"/>
                <a:gd name="T13" fmla="*/ 269 h 1104"/>
                <a:gd name="T14" fmla="*/ 209 w 747"/>
                <a:gd name="T15" fmla="*/ 746 h 1104"/>
                <a:gd name="T16" fmla="*/ 120 w 747"/>
                <a:gd name="T17" fmla="*/ 1103 h 1104"/>
                <a:gd name="T18" fmla="*/ 358 w 747"/>
                <a:gd name="T19" fmla="*/ 1074 h 1104"/>
                <a:gd name="T20" fmla="*/ 597 w 747"/>
                <a:gd name="T21" fmla="*/ 924 h 1104"/>
                <a:gd name="T22" fmla="*/ 746 w 747"/>
                <a:gd name="T23" fmla="*/ 746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7" h="1104">
                  <a:moveTo>
                    <a:pt x="746" y="746"/>
                  </a:moveTo>
                  <a:lnTo>
                    <a:pt x="746" y="746"/>
                  </a:lnTo>
                  <a:cubicBezTo>
                    <a:pt x="746" y="746"/>
                    <a:pt x="537" y="656"/>
                    <a:pt x="477" y="269"/>
                  </a:cubicBezTo>
                  <a:cubicBezTo>
                    <a:pt x="477" y="269"/>
                    <a:pt x="448" y="120"/>
                    <a:pt x="299" y="60"/>
                  </a:cubicBezTo>
                  <a:cubicBezTo>
                    <a:pt x="299" y="60"/>
                    <a:pt x="209" y="0"/>
                    <a:pt x="120" y="30"/>
                  </a:cubicBezTo>
                  <a:cubicBezTo>
                    <a:pt x="120" y="30"/>
                    <a:pt x="31" y="30"/>
                    <a:pt x="31" y="89"/>
                  </a:cubicBezTo>
                  <a:cubicBezTo>
                    <a:pt x="31" y="89"/>
                    <a:pt x="0" y="149"/>
                    <a:pt x="120" y="269"/>
                  </a:cubicBezTo>
                  <a:cubicBezTo>
                    <a:pt x="120" y="269"/>
                    <a:pt x="269" y="537"/>
                    <a:pt x="209" y="746"/>
                  </a:cubicBezTo>
                  <a:cubicBezTo>
                    <a:pt x="209" y="746"/>
                    <a:pt x="180" y="1014"/>
                    <a:pt x="120" y="1103"/>
                  </a:cubicBezTo>
                  <a:cubicBezTo>
                    <a:pt x="358" y="1074"/>
                    <a:pt x="358" y="1074"/>
                    <a:pt x="358" y="1074"/>
                  </a:cubicBezTo>
                  <a:cubicBezTo>
                    <a:pt x="597" y="924"/>
                    <a:pt x="597" y="924"/>
                    <a:pt x="597" y="924"/>
                  </a:cubicBezTo>
                  <a:cubicBezTo>
                    <a:pt x="746" y="746"/>
                    <a:pt x="746" y="746"/>
                    <a:pt x="746" y="746"/>
                  </a:cubicBezTo>
                </a:path>
              </a:pathLst>
            </a:custGeom>
            <a:solidFill>
              <a:srgbClr val="FED6B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3" name="Freeform 121"/>
            <p:cNvSpPr>
              <a:spLocks noChangeArrowheads="1"/>
            </p:cNvSpPr>
            <p:nvPr/>
          </p:nvSpPr>
          <p:spPr bwMode="auto">
            <a:xfrm>
              <a:off x="13396058" y="8321208"/>
              <a:ext cx="547994" cy="483852"/>
            </a:xfrm>
            <a:custGeom>
              <a:avLst/>
              <a:gdLst>
                <a:gd name="T0" fmla="*/ 1014 w 1015"/>
                <a:gd name="T1" fmla="*/ 685 h 895"/>
                <a:gd name="T2" fmla="*/ 1014 w 1015"/>
                <a:gd name="T3" fmla="*/ 685 h 895"/>
                <a:gd name="T4" fmla="*/ 835 w 1015"/>
                <a:gd name="T5" fmla="*/ 656 h 895"/>
                <a:gd name="T6" fmla="*/ 328 w 1015"/>
                <a:gd name="T7" fmla="*/ 894 h 895"/>
                <a:gd name="T8" fmla="*/ 0 w 1015"/>
                <a:gd name="T9" fmla="*/ 208 h 895"/>
                <a:gd name="T10" fmla="*/ 567 w 1015"/>
                <a:gd name="T11" fmla="*/ 0 h 895"/>
                <a:gd name="T12" fmla="*/ 746 w 1015"/>
                <a:gd name="T13" fmla="*/ 119 h 895"/>
                <a:gd name="T14" fmla="*/ 895 w 1015"/>
                <a:gd name="T15" fmla="*/ 388 h 895"/>
                <a:gd name="T16" fmla="*/ 1014 w 1015"/>
                <a:gd name="T17" fmla="*/ 685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5" h="895">
                  <a:moveTo>
                    <a:pt x="1014" y="685"/>
                  </a:moveTo>
                  <a:lnTo>
                    <a:pt x="1014" y="685"/>
                  </a:lnTo>
                  <a:cubicBezTo>
                    <a:pt x="1014" y="685"/>
                    <a:pt x="895" y="656"/>
                    <a:pt x="835" y="656"/>
                  </a:cubicBezTo>
                  <a:cubicBezTo>
                    <a:pt x="328" y="894"/>
                    <a:pt x="328" y="894"/>
                    <a:pt x="328" y="894"/>
                  </a:cubicBezTo>
                  <a:cubicBezTo>
                    <a:pt x="0" y="208"/>
                    <a:pt x="0" y="208"/>
                    <a:pt x="0" y="208"/>
                  </a:cubicBezTo>
                  <a:cubicBezTo>
                    <a:pt x="567" y="0"/>
                    <a:pt x="567" y="0"/>
                    <a:pt x="567" y="0"/>
                  </a:cubicBezTo>
                  <a:cubicBezTo>
                    <a:pt x="746" y="119"/>
                    <a:pt x="746" y="119"/>
                    <a:pt x="746" y="119"/>
                  </a:cubicBezTo>
                  <a:cubicBezTo>
                    <a:pt x="895" y="388"/>
                    <a:pt x="895" y="388"/>
                    <a:pt x="895" y="388"/>
                  </a:cubicBezTo>
                  <a:cubicBezTo>
                    <a:pt x="1014" y="685"/>
                    <a:pt x="1014" y="685"/>
                    <a:pt x="1014" y="685"/>
                  </a:cubicBezTo>
                </a:path>
              </a:pathLst>
            </a:custGeom>
            <a:solidFill>
              <a:srgbClr val="FED6B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4" name="Freeform 122"/>
            <p:cNvSpPr>
              <a:spLocks noChangeArrowheads="1"/>
            </p:cNvSpPr>
            <p:nvPr/>
          </p:nvSpPr>
          <p:spPr bwMode="auto">
            <a:xfrm>
              <a:off x="13782036" y="8256853"/>
              <a:ext cx="226346" cy="371828"/>
            </a:xfrm>
            <a:custGeom>
              <a:avLst/>
              <a:gdLst>
                <a:gd name="T0" fmla="*/ 150 w 419"/>
                <a:gd name="T1" fmla="*/ 0 h 687"/>
                <a:gd name="T2" fmla="*/ 150 w 419"/>
                <a:gd name="T3" fmla="*/ 0 h 687"/>
                <a:gd name="T4" fmla="*/ 119 w 419"/>
                <a:gd name="T5" fmla="*/ 31 h 687"/>
                <a:gd name="T6" fmla="*/ 0 w 419"/>
                <a:gd name="T7" fmla="*/ 60 h 687"/>
                <a:gd name="T8" fmla="*/ 0 w 419"/>
                <a:gd name="T9" fmla="*/ 60 h 687"/>
                <a:gd name="T10" fmla="*/ 0 w 419"/>
                <a:gd name="T11" fmla="*/ 90 h 687"/>
                <a:gd name="T12" fmla="*/ 0 w 419"/>
                <a:gd name="T13" fmla="*/ 149 h 687"/>
                <a:gd name="T14" fmla="*/ 0 w 419"/>
                <a:gd name="T15" fmla="*/ 209 h 687"/>
                <a:gd name="T16" fmla="*/ 30 w 419"/>
                <a:gd name="T17" fmla="*/ 239 h 687"/>
                <a:gd name="T18" fmla="*/ 179 w 419"/>
                <a:gd name="T19" fmla="*/ 508 h 687"/>
                <a:gd name="T20" fmla="*/ 238 w 419"/>
                <a:gd name="T21" fmla="*/ 686 h 687"/>
                <a:gd name="T22" fmla="*/ 269 w 419"/>
                <a:gd name="T23" fmla="*/ 686 h 687"/>
                <a:gd name="T24" fmla="*/ 298 w 419"/>
                <a:gd name="T25" fmla="*/ 657 h 687"/>
                <a:gd name="T26" fmla="*/ 358 w 419"/>
                <a:gd name="T27" fmla="*/ 627 h 687"/>
                <a:gd name="T28" fmla="*/ 418 w 419"/>
                <a:gd name="T29" fmla="*/ 537 h 687"/>
                <a:gd name="T30" fmla="*/ 418 w 419"/>
                <a:gd name="T31" fmla="*/ 477 h 687"/>
                <a:gd name="T32" fmla="*/ 418 w 419"/>
                <a:gd name="T33" fmla="*/ 389 h 687"/>
                <a:gd name="T34" fmla="*/ 388 w 419"/>
                <a:gd name="T35" fmla="*/ 328 h 687"/>
                <a:gd name="T36" fmla="*/ 358 w 419"/>
                <a:gd name="T37" fmla="*/ 269 h 687"/>
                <a:gd name="T38" fmla="*/ 358 w 419"/>
                <a:gd name="T39" fmla="*/ 209 h 687"/>
                <a:gd name="T40" fmla="*/ 328 w 419"/>
                <a:gd name="T41" fmla="*/ 149 h 687"/>
                <a:gd name="T42" fmla="*/ 328 w 419"/>
                <a:gd name="T43" fmla="*/ 120 h 687"/>
                <a:gd name="T44" fmla="*/ 269 w 419"/>
                <a:gd name="T45" fmla="*/ 60 h 687"/>
                <a:gd name="T46" fmla="*/ 209 w 419"/>
                <a:gd name="T47" fmla="*/ 31 h 687"/>
                <a:gd name="T48" fmla="*/ 179 w 419"/>
                <a:gd name="T49" fmla="*/ 31 h 687"/>
                <a:gd name="T50" fmla="*/ 150 w 419"/>
                <a:gd name="T51" fmla="*/ 31 h 687"/>
                <a:gd name="T52" fmla="*/ 150 w 419"/>
                <a:gd name="T53"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19" h="687">
                  <a:moveTo>
                    <a:pt x="150" y="0"/>
                  </a:moveTo>
                  <a:lnTo>
                    <a:pt x="150" y="0"/>
                  </a:lnTo>
                  <a:cubicBezTo>
                    <a:pt x="119" y="31"/>
                    <a:pt x="119" y="31"/>
                    <a:pt x="119" y="31"/>
                  </a:cubicBezTo>
                  <a:cubicBezTo>
                    <a:pt x="0" y="60"/>
                    <a:pt x="0" y="60"/>
                    <a:pt x="0" y="60"/>
                  </a:cubicBezTo>
                  <a:lnTo>
                    <a:pt x="0" y="60"/>
                  </a:lnTo>
                  <a:cubicBezTo>
                    <a:pt x="0" y="90"/>
                    <a:pt x="0" y="90"/>
                    <a:pt x="0" y="90"/>
                  </a:cubicBezTo>
                  <a:cubicBezTo>
                    <a:pt x="0" y="120"/>
                    <a:pt x="0" y="120"/>
                    <a:pt x="0" y="149"/>
                  </a:cubicBezTo>
                  <a:cubicBezTo>
                    <a:pt x="0" y="180"/>
                    <a:pt x="0" y="209"/>
                    <a:pt x="0" y="209"/>
                  </a:cubicBezTo>
                  <a:cubicBezTo>
                    <a:pt x="30" y="239"/>
                    <a:pt x="30" y="239"/>
                    <a:pt x="30" y="239"/>
                  </a:cubicBezTo>
                  <a:cubicBezTo>
                    <a:pt x="179" y="508"/>
                    <a:pt x="179" y="508"/>
                    <a:pt x="179" y="508"/>
                  </a:cubicBezTo>
                  <a:cubicBezTo>
                    <a:pt x="238" y="686"/>
                    <a:pt x="238" y="686"/>
                    <a:pt x="238" y="686"/>
                  </a:cubicBezTo>
                  <a:cubicBezTo>
                    <a:pt x="238" y="686"/>
                    <a:pt x="238" y="686"/>
                    <a:pt x="269" y="686"/>
                  </a:cubicBezTo>
                  <a:cubicBezTo>
                    <a:pt x="269" y="686"/>
                    <a:pt x="298" y="686"/>
                    <a:pt x="298" y="657"/>
                  </a:cubicBezTo>
                  <a:cubicBezTo>
                    <a:pt x="328" y="657"/>
                    <a:pt x="328" y="627"/>
                    <a:pt x="358" y="627"/>
                  </a:cubicBezTo>
                  <a:cubicBezTo>
                    <a:pt x="388" y="597"/>
                    <a:pt x="388" y="567"/>
                    <a:pt x="418" y="537"/>
                  </a:cubicBezTo>
                  <a:cubicBezTo>
                    <a:pt x="418" y="537"/>
                    <a:pt x="418" y="508"/>
                    <a:pt x="418" y="477"/>
                  </a:cubicBezTo>
                  <a:cubicBezTo>
                    <a:pt x="418" y="448"/>
                    <a:pt x="418" y="418"/>
                    <a:pt x="418" y="389"/>
                  </a:cubicBezTo>
                  <a:cubicBezTo>
                    <a:pt x="418" y="358"/>
                    <a:pt x="418" y="328"/>
                    <a:pt x="388" y="328"/>
                  </a:cubicBezTo>
                  <a:cubicBezTo>
                    <a:pt x="388" y="299"/>
                    <a:pt x="388" y="269"/>
                    <a:pt x="358" y="269"/>
                  </a:cubicBezTo>
                  <a:cubicBezTo>
                    <a:pt x="358" y="239"/>
                    <a:pt x="358" y="209"/>
                    <a:pt x="358" y="209"/>
                  </a:cubicBezTo>
                  <a:cubicBezTo>
                    <a:pt x="358" y="180"/>
                    <a:pt x="358" y="180"/>
                    <a:pt x="328" y="149"/>
                  </a:cubicBezTo>
                  <a:cubicBezTo>
                    <a:pt x="328" y="149"/>
                    <a:pt x="328" y="149"/>
                    <a:pt x="328" y="120"/>
                  </a:cubicBezTo>
                  <a:cubicBezTo>
                    <a:pt x="298" y="120"/>
                    <a:pt x="298" y="90"/>
                    <a:pt x="269" y="60"/>
                  </a:cubicBezTo>
                  <a:cubicBezTo>
                    <a:pt x="238" y="60"/>
                    <a:pt x="238" y="60"/>
                    <a:pt x="209" y="31"/>
                  </a:cubicBezTo>
                  <a:lnTo>
                    <a:pt x="179" y="31"/>
                  </a:lnTo>
                  <a:lnTo>
                    <a:pt x="150" y="31"/>
                  </a:lnTo>
                  <a:cubicBezTo>
                    <a:pt x="150" y="31"/>
                    <a:pt x="150" y="31"/>
                    <a:pt x="150" y="0"/>
                  </a:cubicBezTo>
                </a:path>
              </a:pathLst>
            </a:custGeom>
            <a:solidFill>
              <a:srgbClr val="F2C6A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5" name="Freeform 123"/>
            <p:cNvSpPr>
              <a:spLocks noChangeArrowheads="1"/>
            </p:cNvSpPr>
            <p:nvPr/>
          </p:nvSpPr>
          <p:spPr bwMode="auto">
            <a:xfrm>
              <a:off x="13782036" y="8256853"/>
              <a:ext cx="81008" cy="33369"/>
            </a:xfrm>
            <a:custGeom>
              <a:avLst/>
              <a:gdLst>
                <a:gd name="T0" fmla="*/ 89 w 151"/>
                <a:gd name="T1" fmla="*/ 0 h 61"/>
                <a:gd name="T2" fmla="*/ 89 w 151"/>
                <a:gd name="T3" fmla="*/ 0 h 61"/>
                <a:gd name="T4" fmla="*/ 89 w 151"/>
                <a:gd name="T5" fmla="*/ 0 h 61"/>
                <a:gd name="T6" fmla="*/ 60 w 151"/>
                <a:gd name="T7" fmla="*/ 31 h 61"/>
                <a:gd name="T8" fmla="*/ 0 w 151"/>
                <a:gd name="T9" fmla="*/ 31 h 61"/>
                <a:gd name="T10" fmla="*/ 0 w 151"/>
                <a:gd name="T11" fmla="*/ 60 h 61"/>
                <a:gd name="T12" fmla="*/ 119 w 151"/>
                <a:gd name="T13" fmla="*/ 31 h 61"/>
                <a:gd name="T14" fmla="*/ 150 w 151"/>
                <a:gd name="T15" fmla="*/ 0 h 61"/>
                <a:gd name="T16" fmla="*/ 89 w 15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61">
                  <a:moveTo>
                    <a:pt x="89" y="0"/>
                  </a:moveTo>
                  <a:lnTo>
                    <a:pt x="89" y="0"/>
                  </a:lnTo>
                  <a:lnTo>
                    <a:pt x="89" y="0"/>
                  </a:lnTo>
                  <a:cubicBezTo>
                    <a:pt x="60" y="0"/>
                    <a:pt x="60" y="0"/>
                    <a:pt x="60" y="31"/>
                  </a:cubicBezTo>
                  <a:cubicBezTo>
                    <a:pt x="30" y="31"/>
                    <a:pt x="30" y="31"/>
                    <a:pt x="0" y="31"/>
                  </a:cubicBezTo>
                  <a:cubicBezTo>
                    <a:pt x="0" y="31"/>
                    <a:pt x="0" y="31"/>
                    <a:pt x="0" y="60"/>
                  </a:cubicBezTo>
                  <a:cubicBezTo>
                    <a:pt x="119" y="31"/>
                    <a:pt x="119" y="31"/>
                    <a:pt x="119" y="31"/>
                  </a:cubicBezTo>
                  <a:cubicBezTo>
                    <a:pt x="150" y="0"/>
                    <a:pt x="150" y="0"/>
                    <a:pt x="150" y="0"/>
                  </a:cubicBezTo>
                  <a:cubicBezTo>
                    <a:pt x="119" y="0"/>
                    <a:pt x="119" y="0"/>
                    <a:pt x="89" y="0"/>
                  </a:cubicBezTo>
                </a:path>
              </a:pathLst>
            </a:custGeom>
            <a:solidFill>
              <a:srgbClr val="F2C6A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6" name="Freeform 124"/>
            <p:cNvSpPr>
              <a:spLocks noChangeArrowheads="1"/>
            </p:cNvSpPr>
            <p:nvPr/>
          </p:nvSpPr>
          <p:spPr bwMode="auto">
            <a:xfrm>
              <a:off x="13765359" y="8371261"/>
              <a:ext cx="145337" cy="257419"/>
            </a:xfrm>
            <a:custGeom>
              <a:avLst/>
              <a:gdLst>
                <a:gd name="T0" fmla="*/ 90 w 269"/>
                <a:gd name="T1" fmla="*/ 299 h 478"/>
                <a:gd name="T2" fmla="*/ 90 w 269"/>
                <a:gd name="T3" fmla="*/ 299 h 478"/>
                <a:gd name="T4" fmla="*/ 90 w 269"/>
                <a:gd name="T5" fmla="*/ 299 h 478"/>
                <a:gd name="T6" fmla="*/ 90 w 269"/>
                <a:gd name="T7" fmla="*/ 299 h 478"/>
                <a:gd name="T8" fmla="*/ 90 w 269"/>
                <a:gd name="T9" fmla="*/ 299 h 478"/>
                <a:gd name="T10" fmla="*/ 60 w 269"/>
                <a:gd name="T11" fmla="*/ 268 h 478"/>
                <a:gd name="T12" fmla="*/ 60 w 269"/>
                <a:gd name="T13" fmla="*/ 268 h 478"/>
                <a:gd name="T14" fmla="*/ 60 w 269"/>
                <a:gd name="T15" fmla="*/ 268 h 478"/>
                <a:gd name="T16" fmla="*/ 60 w 269"/>
                <a:gd name="T17" fmla="*/ 268 h 478"/>
                <a:gd name="T18" fmla="*/ 90 w 269"/>
                <a:gd name="T19" fmla="*/ 299 h 478"/>
                <a:gd name="T20" fmla="*/ 90 w 269"/>
                <a:gd name="T21" fmla="*/ 299 h 478"/>
                <a:gd name="T22" fmla="*/ 60 w 269"/>
                <a:gd name="T23" fmla="*/ 268 h 478"/>
                <a:gd name="T24" fmla="*/ 60 w 269"/>
                <a:gd name="T25" fmla="*/ 268 h 478"/>
                <a:gd name="T26" fmla="*/ 30 w 269"/>
                <a:gd name="T27" fmla="*/ 0 h 478"/>
                <a:gd name="T28" fmla="*/ 30 w 269"/>
                <a:gd name="T29" fmla="*/ 0 h 478"/>
                <a:gd name="T30" fmla="*/ 30 w 269"/>
                <a:gd name="T31" fmla="*/ 30 h 478"/>
                <a:gd name="T32" fmla="*/ 30 w 269"/>
                <a:gd name="T33" fmla="*/ 60 h 478"/>
                <a:gd name="T34" fmla="*/ 30 w 269"/>
                <a:gd name="T35" fmla="*/ 60 h 478"/>
                <a:gd name="T36" fmla="*/ 0 w 269"/>
                <a:gd name="T37" fmla="*/ 60 h 478"/>
                <a:gd name="T38" fmla="*/ 0 w 269"/>
                <a:gd name="T39" fmla="*/ 90 h 478"/>
                <a:gd name="T40" fmla="*/ 0 w 269"/>
                <a:gd name="T41" fmla="*/ 90 h 478"/>
                <a:gd name="T42" fmla="*/ 90 w 269"/>
                <a:gd name="T43" fmla="*/ 299 h 478"/>
                <a:gd name="T44" fmla="*/ 90 w 269"/>
                <a:gd name="T45" fmla="*/ 299 h 478"/>
                <a:gd name="T46" fmla="*/ 119 w 269"/>
                <a:gd name="T47" fmla="*/ 328 h 478"/>
                <a:gd name="T48" fmla="*/ 149 w 269"/>
                <a:gd name="T49" fmla="*/ 328 h 478"/>
                <a:gd name="T50" fmla="*/ 149 w 269"/>
                <a:gd name="T51" fmla="*/ 328 h 478"/>
                <a:gd name="T52" fmla="*/ 180 w 269"/>
                <a:gd name="T53" fmla="*/ 358 h 478"/>
                <a:gd name="T54" fmla="*/ 180 w 269"/>
                <a:gd name="T55" fmla="*/ 358 h 478"/>
                <a:gd name="T56" fmla="*/ 209 w 269"/>
                <a:gd name="T57" fmla="*/ 388 h 478"/>
                <a:gd name="T58" fmla="*/ 209 w 269"/>
                <a:gd name="T59" fmla="*/ 418 h 478"/>
                <a:gd name="T60" fmla="*/ 239 w 269"/>
                <a:gd name="T61" fmla="*/ 448 h 478"/>
                <a:gd name="T62" fmla="*/ 239 w 269"/>
                <a:gd name="T63" fmla="*/ 477 h 478"/>
                <a:gd name="T64" fmla="*/ 268 w 269"/>
                <a:gd name="T65" fmla="*/ 477 h 478"/>
                <a:gd name="T66" fmla="*/ 209 w 269"/>
                <a:gd name="T67" fmla="*/ 299 h 478"/>
                <a:gd name="T68" fmla="*/ 60 w 269"/>
                <a:gd name="T69" fmla="*/ 30 h 478"/>
                <a:gd name="T70" fmla="*/ 30 w 269"/>
                <a:gd name="T71" fmla="*/ 0 h 478"/>
                <a:gd name="T72" fmla="*/ 90 w 269"/>
                <a:gd name="T73" fmla="*/ 299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9" h="478">
                  <a:moveTo>
                    <a:pt x="90" y="299"/>
                  </a:moveTo>
                  <a:lnTo>
                    <a:pt x="90" y="299"/>
                  </a:lnTo>
                  <a:lnTo>
                    <a:pt x="90" y="299"/>
                  </a:lnTo>
                  <a:lnTo>
                    <a:pt x="90" y="299"/>
                  </a:lnTo>
                  <a:lnTo>
                    <a:pt x="90" y="299"/>
                  </a:lnTo>
                  <a:lnTo>
                    <a:pt x="60" y="268"/>
                  </a:lnTo>
                  <a:lnTo>
                    <a:pt x="60" y="268"/>
                  </a:lnTo>
                  <a:lnTo>
                    <a:pt x="60" y="268"/>
                  </a:lnTo>
                  <a:lnTo>
                    <a:pt x="60" y="268"/>
                  </a:lnTo>
                  <a:cubicBezTo>
                    <a:pt x="60" y="268"/>
                    <a:pt x="60" y="299"/>
                    <a:pt x="90" y="299"/>
                  </a:cubicBezTo>
                  <a:lnTo>
                    <a:pt x="90" y="299"/>
                  </a:lnTo>
                  <a:cubicBezTo>
                    <a:pt x="60" y="268"/>
                    <a:pt x="60" y="268"/>
                    <a:pt x="60" y="268"/>
                  </a:cubicBezTo>
                  <a:lnTo>
                    <a:pt x="60" y="268"/>
                  </a:lnTo>
                  <a:lnTo>
                    <a:pt x="30" y="0"/>
                  </a:lnTo>
                  <a:lnTo>
                    <a:pt x="30" y="0"/>
                  </a:lnTo>
                  <a:cubicBezTo>
                    <a:pt x="30" y="30"/>
                    <a:pt x="30" y="30"/>
                    <a:pt x="30" y="30"/>
                  </a:cubicBezTo>
                  <a:lnTo>
                    <a:pt x="30" y="60"/>
                  </a:lnTo>
                  <a:lnTo>
                    <a:pt x="30" y="60"/>
                  </a:lnTo>
                  <a:cubicBezTo>
                    <a:pt x="0" y="60"/>
                    <a:pt x="0" y="60"/>
                    <a:pt x="0" y="60"/>
                  </a:cubicBezTo>
                  <a:lnTo>
                    <a:pt x="0" y="90"/>
                  </a:lnTo>
                  <a:lnTo>
                    <a:pt x="0" y="90"/>
                  </a:lnTo>
                  <a:cubicBezTo>
                    <a:pt x="90" y="299"/>
                    <a:pt x="90" y="299"/>
                    <a:pt x="90" y="299"/>
                  </a:cubicBezTo>
                  <a:lnTo>
                    <a:pt x="90" y="299"/>
                  </a:lnTo>
                  <a:cubicBezTo>
                    <a:pt x="119" y="328"/>
                    <a:pt x="119" y="328"/>
                    <a:pt x="119" y="328"/>
                  </a:cubicBezTo>
                  <a:lnTo>
                    <a:pt x="149" y="328"/>
                  </a:lnTo>
                  <a:lnTo>
                    <a:pt x="149" y="328"/>
                  </a:lnTo>
                  <a:cubicBezTo>
                    <a:pt x="149" y="358"/>
                    <a:pt x="180" y="358"/>
                    <a:pt x="180" y="358"/>
                  </a:cubicBezTo>
                  <a:lnTo>
                    <a:pt x="180" y="358"/>
                  </a:lnTo>
                  <a:lnTo>
                    <a:pt x="209" y="388"/>
                  </a:lnTo>
                  <a:cubicBezTo>
                    <a:pt x="209" y="388"/>
                    <a:pt x="209" y="388"/>
                    <a:pt x="209" y="418"/>
                  </a:cubicBezTo>
                  <a:cubicBezTo>
                    <a:pt x="239" y="418"/>
                    <a:pt x="239" y="418"/>
                    <a:pt x="239" y="448"/>
                  </a:cubicBezTo>
                  <a:lnTo>
                    <a:pt x="239" y="477"/>
                  </a:lnTo>
                  <a:cubicBezTo>
                    <a:pt x="268" y="477"/>
                    <a:pt x="268" y="477"/>
                    <a:pt x="268" y="477"/>
                  </a:cubicBezTo>
                  <a:cubicBezTo>
                    <a:pt x="209" y="299"/>
                    <a:pt x="209" y="299"/>
                    <a:pt x="209" y="299"/>
                  </a:cubicBezTo>
                  <a:cubicBezTo>
                    <a:pt x="60" y="30"/>
                    <a:pt x="60" y="30"/>
                    <a:pt x="60" y="30"/>
                  </a:cubicBezTo>
                  <a:cubicBezTo>
                    <a:pt x="30" y="0"/>
                    <a:pt x="30" y="0"/>
                    <a:pt x="30" y="0"/>
                  </a:cubicBezTo>
                  <a:lnTo>
                    <a:pt x="90" y="299"/>
                  </a:lnTo>
                </a:path>
              </a:pathLst>
            </a:custGeom>
            <a:solidFill>
              <a:srgbClr val="F2C6A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7" name="Freeform 125"/>
            <p:cNvSpPr>
              <a:spLocks noChangeArrowheads="1"/>
            </p:cNvSpPr>
            <p:nvPr/>
          </p:nvSpPr>
          <p:spPr bwMode="auto">
            <a:xfrm>
              <a:off x="13653377" y="4681586"/>
              <a:ext cx="950651" cy="612563"/>
            </a:xfrm>
            <a:custGeom>
              <a:avLst/>
              <a:gdLst>
                <a:gd name="T0" fmla="*/ 1760 w 1761"/>
                <a:gd name="T1" fmla="*/ 656 h 1134"/>
                <a:gd name="T2" fmla="*/ 1760 w 1761"/>
                <a:gd name="T3" fmla="*/ 656 h 1134"/>
                <a:gd name="T4" fmla="*/ 1462 w 1761"/>
                <a:gd name="T5" fmla="*/ 269 h 1134"/>
                <a:gd name="T6" fmla="*/ 985 w 1761"/>
                <a:gd name="T7" fmla="*/ 0 h 1134"/>
                <a:gd name="T8" fmla="*/ 508 w 1761"/>
                <a:gd name="T9" fmla="*/ 269 h 1134"/>
                <a:gd name="T10" fmla="*/ 448 w 1761"/>
                <a:gd name="T11" fmla="*/ 269 h 1134"/>
                <a:gd name="T12" fmla="*/ 0 w 1761"/>
                <a:gd name="T13" fmla="*/ 656 h 1134"/>
                <a:gd name="T14" fmla="*/ 269 w 1761"/>
                <a:gd name="T15" fmla="*/ 1014 h 1134"/>
                <a:gd name="T16" fmla="*/ 269 w 1761"/>
                <a:gd name="T17" fmla="*/ 1014 h 1134"/>
                <a:gd name="T18" fmla="*/ 269 w 1761"/>
                <a:gd name="T19" fmla="*/ 1014 h 1134"/>
                <a:gd name="T20" fmla="*/ 328 w 1761"/>
                <a:gd name="T21" fmla="*/ 1014 h 1134"/>
                <a:gd name="T22" fmla="*/ 1223 w 1761"/>
                <a:gd name="T23" fmla="*/ 1074 h 1134"/>
                <a:gd name="T24" fmla="*/ 1223 w 1761"/>
                <a:gd name="T25" fmla="*/ 1074 h 1134"/>
                <a:gd name="T26" fmla="*/ 1760 w 1761"/>
                <a:gd name="T27" fmla="*/ 656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61" h="1134">
                  <a:moveTo>
                    <a:pt x="1760" y="656"/>
                  </a:moveTo>
                  <a:lnTo>
                    <a:pt x="1760" y="656"/>
                  </a:lnTo>
                  <a:cubicBezTo>
                    <a:pt x="1760" y="477"/>
                    <a:pt x="1640" y="329"/>
                    <a:pt x="1462" y="269"/>
                  </a:cubicBezTo>
                  <a:cubicBezTo>
                    <a:pt x="1402" y="120"/>
                    <a:pt x="1193" y="0"/>
                    <a:pt x="985" y="0"/>
                  </a:cubicBezTo>
                  <a:cubicBezTo>
                    <a:pt x="776" y="0"/>
                    <a:pt x="567" y="120"/>
                    <a:pt x="508" y="269"/>
                  </a:cubicBezTo>
                  <a:cubicBezTo>
                    <a:pt x="508" y="269"/>
                    <a:pt x="477" y="269"/>
                    <a:pt x="448" y="269"/>
                  </a:cubicBezTo>
                  <a:cubicBezTo>
                    <a:pt x="209" y="269"/>
                    <a:pt x="0" y="448"/>
                    <a:pt x="0" y="656"/>
                  </a:cubicBezTo>
                  <a:cubicBezTo>
                    <a:pt x="0" y="806"/>
                    <a:pt x="120" y="925"/>
                    <a:pt x="269" y="1014"/>
                  </a:cubicBezTo>
                  <a:lnTo>
                    <a:pt x="269" y="1014"/>
                  </a:lnTo>
                  <a:lnTo>
                    <a:pt x="269" y="1014"/>
                  </a:lnTo>
                  <a:cubicBezTo>
                    <a:pt x="299" y="1014"/>
                    <a:pt x="299" y="1014"/>
                    <a:pt x="328" y="1014"/>
                  </a:cubicBezTo>
                  <a:cubicBezTo>
                    <a:pt x="448" y="1044"/>
                    <a:pt x="776" y="1133"/>
                    <a:pt x="1223" y="1074"/>
                  </a:cubicBezTo>
                  <a:lnTo>
                    <a:pt x="1223" y="1074"/>
                  </a:lnTo>
                  <a:cubicBezTo>
                    <a:pt x="1521" y="1044"/>
                    <a:pt x="1760" y="865"/>
                    <a:pt x="1760" y="656"/>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8" name="Freeform 126"/>
            <p:cNvSpPr>
              <a:spLocks noChangeArrowheads="1"/>
            </p:cNvSpPr>
            <p:nvPr/>
          </p:nvSpPr>
          <p:spPr bwMode="auto">
            <a:xfrm>
              <a:off x="14218050" y="4552876"/>
              <a:ext cx="612323" cy="629247"/>
            </a:xfrm>
            <a:custGeom>
              <a:avLst/>
              <a:gdLst>
                <a:gd name="T0" fmla="*/ 954 w 1134"/>
                <a:gd name="T1" fmla="*/ 626 h 1164"/>
                <a:gd name="T2" fmla="*/ 1133 w 1134"/>
                <a:gd name="T3" fmla="*/ 477 h 1164"/>
                <a:gd name="T4" fmla="*/ 895 w 1134"/>
                <a:gd name="T5" fmla="*/ 417 h 1164"/>
                <a:gd name="T6" fmla="*/ 954 w 1134"/>
                <a:gd name="T7" fmla="*/ 119 h 1164"/>
                <a:gd name="T8" fmla="*/ 716 w 1134"/>
                <a:gd name="T9" fmla="*/ 238 h 1164"/>
                <a:gd name="T10" fmla="*/ 626 w 1134"/>
                <a:gd name="T11" fmla="*/ 0 h 1164"/>
                <a:gd name="T12" fmla="*/ 507 w 1134"/>
                <a:gd name="T13" fmla="*/ 209 h 1164"/>
                <a:gd name="T14" fmla="*/ 268 w 1134"/>
                <a:gd name="T15" fmla="*/ 59 h 1164"/>
                <a:gd name="T16" fmla="*/ 299 w 1134"/>
                <a:gd name="T17" fmla="*/ 328 h 1164"/>
                <a:gd name="T18" fmla="*/ 30 w 1134"/>
                <a:gd name="T19" fmla="*/ 328 h 1164"/>
                <a:gd name="T20" fmla="*/ 179 w 1134"/>
                <a:gd name="T21" fmla="*/ 536 h 1164"/>
                <a:gd name="T22" fmla="*/ 0 w 1134"/>
                <a:gd name="T23" fmla="*/ 686 h 1164"/>
                <a:gd name="T24" fmla="*/ 209 w 1134"/>
                <a:gd name="T25" fmla="*/ 745 h 1164"/>
                <a:gd name="T26" fmla="*/ 149 w 1134"/>
                <a:gd name="T27" fmla="*/ 1013 h 1164"/>
                <a:gd name="T28" fmla="*/ 418 w 1134"/>
                <a:gd name="T29" fmla="*/ 924 h 1164"/>
                <a:gd name="T30" fmla="*/ 507 w 1134"/>
                <a:gd name="T31" fmla="*/ 1163 h 1164"/>
                <a:gd name="T32" fmla="*/ 626 w 1134"/>
                <a:gd name="T33" fmla="*/ 954 h 1164"/>
                <a:gd name="T34" fmla="*/ 835 w 1134"/>
                <a:gd name="T35" fmla="*/ 1103 h 1164"/>
                <a:gd name="T36" fmla="*/ 805 w 1134"/>
                <a:gd name="T37" fmla="*/ 835 h 1164"/>
                <a:gd name="T38" fmla="*/ 1103 w 1134"/>
                <a:gd name="T39" fmla="*/ 805 h 1164"/>
                <a:gd name="T40" fmla="*/ 954 w 1134"/>
                <a:gd name="T41" fmla="*/ 626 h 1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34" h="1164">
                  <a:moveTo>
                    <a:pt x="954" y="626"/>
                  </a:moveTo>
                  <a:lnTo>
                    <a:pt x="1133" y="477"/>
                  </a:lnTo>
                  <a:lnTo>
                    <a:pt x="895" y="417"/>
                  </a:lnTo>
                  <a:lnTo>
                    <a:pt x="954" y="119"/>
                  </a:lnTo>
                  <a:lnTo>
                    <a:pt x="716" y="238"/>
                  </a:lnTo>
                  <a:lnTo>
                    <a:pt x="626" y="0"/>
                  </a:lnTo>
                  <a:lnTo>
                    <a:pt x="507" y="209"/>
                  </a:lnTo>
                  <a:lnTo>
                    <a:pt x="268" y="59"/>
                  </a:lnTo>
                  <a:lnTo>
                    <a:pt x="299" y="328"/>
                  </a:lnTo>
                  <a:lnTo>
                    <a:pt x="30" y="328"/>
                  </a:lnTo>
                  <a:lnTo>
                    <a:pt x="179" y="536"/>
                  </a:lnTo>
                  <a:lnTo>
                    <a:pt x="0" y="686"/>
                  </a:lnTo>
                  <a:lnTo>
                    <a:pt x="209" y="745"/>
                  </a:lnTo>
                  <a:lnTo>
                    <a:pt x="149" y="1013"/>
                  </a:lnTo>
                  <a:lnTo>
                    <a:pt x="418" y="924"/>
                  </a:lnTo>
                  <a:lnTo>
                    <a:pt x="507" y="1163"/>
                  </a:lnTo>
                  <a:lnTo>
                    <a:pt x="626" y="954"/>
                  </a:lnTo>
                  <a:lnTo>
                    <a:pt x="835" y="1103"/>
                  </a:lnTo>
                  <a:lnTo>
                    <a:pt x="805" y="835"/>
                  </a:lnTo>
                  <a:lnTo>
                    <a:pt x="1103" y="805"/>
                  </a:lnTo>
                  <a:lnTo>
                    <a:pt x="954" y="626"/>
                  </a:lnTo>
                </a:path>
              </a:pathLst>
            </a:custGeom>
            <a:solidFill>
              <a:srgbClr val="F3793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29" name="Freeform 127"/>
            <p:cNvSpPr>
              <a:spLocks noChangeArrowheads="1"/>
            </p:cNvSpPr>
            <p:nvPr/>
          </p:nvSpPr>
          <p:spPr bwMode="auto">
            <a:xfrm>
              <a:off x="14346709" y="4681586"/>
              <a:ext cx="338327" cy="338459"/>
            </a:xfrm>
            <a:custGeom>
              <a:avLst/>
              <a:gdLst>
                <a:gd name="T0" fmla="*/ 625 w 626"/>
                <a:gd name="T1" fmla="*/ 358 h 627"/>
                <a:gd name="T2" fmla="*/ 625 w 626"/>
                <a:gd name="T3" fmla="*/ 358 h 627"/>
                <a:gd name="T4" fmla="*/ 268 w 626"/>
                <a:gd name="T5" fmla="*/ 626 h 627"/>
                <a:gd name="T6" fmla="*/ 29 w 626"/>
                <a:gd name="T7" fmla="*/ 269 h 627"/>
                <a:gd name="T8" fmla="*/ 357 w 626"/>
                <a:gd name="T9" fmla="*/ 0 h 627"/>
                <a:gd name="T10" fmla="*/ 625 w 626"/>
                <a:gd name="T11" fmla="*/ 358 h 627"/>
              </a:gdLst>
              <a:ahLst/>
              <a:cxnLst>
                <a:cxn ang="0">
                  <a:pos x="T0" y="T1"/>
                </a:cxn>
                <a:cxn ang="0">
                  <a:pos x="T2" y="T3"/>
                </a:cxn>
                <a:cxn ang="0">
                  <a:pos x="T4" y="T5"/>
                </a:cxn>
                <a:cxn ang="0">
                  <a:pos x="T6" y="T7"/>
                </a:cxn>
                <a:cxn ang="0">
                  <a:pos x="T8" y="T9"/>
                </a:cxn>
                <a:cxn ang="0">
                  <a:pos x="T10" y="T11"/>
                </a:cxn>
              </a:cxnLst>
              <a:rect l="0" t="0" r="r" b="b"/>
              <a:pathLst>
                <a:path w="626" h="627">
                  <a:moveTo>
                    <a:pt x="625" y="358"/>
                  </a:moveTo>
                  <a:lnTo>
                    <a:pt x="625" y="358"/>
                  </a:lnTo>
                  <a:cubicBezTo>
                    <a:pt x="596" y="537"/>
                    <a:pt x="447" y="626"/>
                    <a:pt x="268" y="626"/>
                  </a:cubicBezTo>
                  <a:cubicBezTo>
                    <a:pt x="119" y="597"/>
                    <a:pt x="0" y="448"/>
                    <a:pt x="29" y="269"/>
                  </a:cubicBezTo>
                  <a:cubicBezTo>
                    <a:pt x="29" y="120"/>
                    <a:pt x="209" y="0"/>
                    <a:pt x="357" y="0"/>
                  </a:cubicBezTo>
                  <a:cubicBezTo>
                    <a:pt x="537" y="30"/>
                    <a:pt x="625" y="179"/>
                    <a:pt x="625" y="358"/>
                  </a:cubicBezTo>
                </a:path>
              </a:pathLst>
            </a:custGeom>
            <a:solidFill>
              <a:srgbClr val="F9C6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0" name="Freeform 128"/>
            <p:cNvSpPr>
              <a:spLocks noChangeArrowheads="1"/>
            </p:cNvSpPr>
            <p:nvPr/>
          </p:nvSpPr>
          <p:spPr bwMode="auto">
            <a:xfrm>
              <a:off x="15148164" y="7711029"/>
              <a:ext cx="1031657" cy="822311"/>
            </a:xfrm>
            <a:custGeom>
              <a:avLst/>
              <a:gdLst>
                <a:gd name="T0" fmla="*/ 835 w 1909"/>
                <a:gd name="T1" fmla="*/ 328 h 1522"/>
                <a:gd name="T2" fmla="*/ 835 w 1909"/>
                <a:gd name="T3" fmla="*/ 328 h 1522"/>
                <a:gd name="T4" fmla="*/ 835 w 1909"/>
                <a:gd name="T5" fmla="*/ 328 h 1522"/>
                <a:gd name="T6" fmla="*/ 865 w 1909"/>
                <a:gd name="T7" fmla="*/ 179 h 1522"/>
                <a:gd name="T8" fmla="*/ 358 w 1909"/>
                <a:gd name="T9" fmla="*/ 268 h 1522"/>
                <a:gd name="T10" fmla="*/ 448 w 1909"/>
                <a:gd name="T11" fmla="*/ 745 h 1522"/>
                <a:gd name="T12" fmla="*/ 448 w 1909"/>
                <a:gd name="T13" fmla="*/ 745 h 1522"/>
                <a:gd name="T14" fmla="*/ 388 w 1909"/>
                <a:gd name="T15" fmla="*/ 775 h 1522"/>
                <a:gd name="T16" fmla="*/ 299 w 1909"/>
                <a:gd name="T17" fmla="*/ 775 h 1522"/>
                <a:gd name="T18" fmla="*/ 239 w 1909"/>
                <a:gd name="T19" fmla="*/ 745 h 1522"/>
                <a:gd name="T20" fmla="*/ 149 w 1909"/>
                <a:gd name="T21" fmla="*/ 745 h 1522"/>
                <a:gd name="T22" fmla="*/ 119 w 1909"/>
                <a:gd name="T23" fmla="*/ 745 h 1522"/>
                <a:gd name="T24" fmla="*/ 60 w 1909"/>
                <a:gd name="T25" fmla="*/ 775 h 1522"/>
                <a:gd name="T26" fmla="*/ 0 w 1909"/>
                <a:gd name="T27" fmla="*/ 1013 h 1522"/>
                <a:gd name="T28" fmla="*/ 239 w 1909"/>
                <a:gd name="T29" fmla="*/ 1193 h 1522"/>
                <a:gd name="T30" fmla="*/ 328 w 1909"/>
                <a:gd name="T31" fmla="*/ 1103 h 1522"/>
                <a:gd name="T32" fmla="*/ 507 w 1909"/>
                <a:gd name="T33" fmla="*/ 1013 h 1522"/>
                <a:gd name="T34" fmla="*/ 626 w 1909"/>
                <a:gd name="T35" fmla="*/ 1521 h 1522"/>
                <a:gd name="T36" fmla="*/ 1134 w 1909"/>
                <a:gd name="T37" fmla="*/ 1402 h 1522"/>
                <a:gd name="T38" fmla="*/ 1014 w 1909"/>
                <a:gd name="T39" fmla="*/ 1133 h 1522"/>
                <a:gd name="T40" fmla="*/ 1193 w 1909"/>
                <a:gd name="T41" fmla="*/ 984 h 1522"/>
                <a:gd name="T42" fmla="*/ 1402 w 1909"/>
                <a:gd name="T43" fmla="*/ 1073 h 1522"/>
                <a:gd name="T44" fmla="*/ 1402 w 1909"/>
                <a:gd name="T45" fmla="*/ 1073 h 1522"/>
                <a:gd name="T46" fmla="*/ 1372 w 1909"/>
                <a:gd name="T47" fmla="*/ 1162 h 1522"/>
                <a:gd name="T48" fmla="*/ 1372 w 1909"/>
                <a:gd name="T49" fmla="*/ 1193 h 1522"/>
                <a:gd name="T50" fmla="*/ 1342 w 1909"/>
                <a:gd name="T51" fmla="*/ 1193 h 1522"/>
                <a:gd name="T52" fmla="*/ 1342 w 1909"/>
                <a:gd name="T53" fmla="*/ 1193 h 1522"/>
                <a:gd name="T54" fmla="*/ 1372 w 1909"/>
                <a:gd name="T55" fmla="*/ 1341 h 1522"/>
                <a:gd name="T56" fmla="*/ 1908 w 1909"/>
                <a:gd name="T57" fmla="*/ 1252 h 1522"/>
                <a:gd name="T58" fmla="*/ 1640 w 1909"/>
                <a:gd name="T59" fmla="*/ 0 h 1522"/>
                <a:gd name="T60" fmla="*/ 1134 w 1909"/>
                <a:gd name="T61" fmla="*/ 119 h 1522"/>
                <a:gd name="T62" fmla="*/ 1193 w 1909"/>
                <a:gd name="T63" fmla="*/ 239 h 1522"/>
                <a:gd name="T64" fmla="*/ 1134 w 1909"/>
                <a:gd name="T65" fmla="*/ 567 h 1522"/>
                <a:gd name="T66" fmla="*/ 925 w 1909"/>
                <a:gd name="T67" fmla="*/ 567 h 1522"/>
                <a:gd name="T68" fmla="*/ 835 w 1909"/>
                <a:gd name="T69" fmla="*/ 328 h 1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09" h="1522">
                  <a:moveTo>
                    <a:pt x="835" y="328"/>
                  </a:moveTo>
                  <a:lnTo>
                    <a:pt x="835" y="328"/>
                  </a:lnTo>
                  <a:lnTo>
                    <a:pt x="835" y="328"/>
                  </a:lnTo>
                  <a:cubicBezTo>
                    <a:pt x="865" y="239"/>
                    <a:pt x="865" y="179"/>
                    <a:pt x="865" y="179"/>
                  </a:cubicBezTo>
                  <a:cubicBezTo>
                    <a:pt x="358" y="268"/>
                    <a:pt x="358" y="268"/>
                    <a:pt x="358" y="268"/>
                  </a:cubicBezTo>
                  <a:cubicBezTo>
                    <a:pt x="448" y="745"/>
                    <a:pt x="448" y="745"/>
                    <a:pt x="448" y="745"/>
                  </a:cubicBezTo>
                  <a:lnTo>
                    <a:pt x="448" y="745"/>
                  </a:lnTo>
                  <a:cubicBezTo>
                    <a:pt x="448" y="775"/>
                    <a:pt x="418" y="775"/>
                    <a:pt x="388" y="775"/>
                  </a:cubicBezTo>
                  <a:cubicBezTo>
                    <a:pt x="328" y="775"/>
                    <a:pt x="299" y="775"/>
                    <a:pt x="299" y="775"/>
                  </a:cubicBezTo>
                  <a:cubicBezTo>
                    <a:pt x="268" y="745"/>
                    <a:pt x="239" y="745"/>
                    <a:pt x="239" y="745"/>
                  </a:cubicBezTo>
                  <a:cubicBezTo>
                    <a:pt x="209" y="745"/>
                    <a:pt x="180" y="745"/>
                    <a:pt x="149" y="745"/>
                  </a:cubicBezTo>
                  <a:cubicBezTo>
                    <a:pt x="149" y="745"/>
                    <a:pt x="149" y="745"/>
                    <a:pt x="119" y="745"/>
                  </a:cubicBezTo>
                  <a:cubicBezTo>
                    <a:pt x="119" y="745"/>
                    <a:pt x="90" y="775"/>
                    <a:pt x="60" y="775"/>
                  </a:cubicBezTo>
                  <a:cubicBezTo>
                    <a:pt x="0" y="835"/>
                    <a:pt x="0" y="925"/>
                    <a:pt x="0" y="1013"/>
                  </a:cubicBezTo>
                  <a:cubicBezTo>
                    <a:pt x="30" y="1133"/>
                    <a:pt x="149" y="1193"/>
                    <a:pt x="239" y="1193"/>
                  </a:cubicBezTo>
                  <a:cubicBezTo>
                    <a:pt x="268" y="1162"/>
                    <a:pt x="328" y="1162"/>
                    <a:pt x="328" y="1103"/>
                  </a:cubicBezTo>
                  <a:cubicBezTo>
                    <a:pt x="507" y="925"/>
                    <a:pt x="507" y="1013"/>
                    <a:pt x="507" y="1013"/>
                  </a:cubicBezTo>
                  <a:cubicBezTo>
                    <a:pt x="626" y="1521"/>
                    <a:pt x="626" y="1521"/>
                    <a:pt x="626" y="1521"/>
                  </a:cubicBezTo>
                  <a:cubicBezTo>
                    <a:pt x="1134" y="1402"/>
                    <a:pt x="1134" y="1402"/>
                    <a:pt x="1134" y="1402"/>
                  </a:cubicBezTo>
                  <a:cubicBezTo>
                    <a:pt x="1134" y="1312"/>
                    <a:pt x="1014" y="1133"/>
                    <a:pt x="1014" y="1133"/>
                  </a:cubicBezTo>
                  <a:cubicBezTo>
                    <a:pt x="984" y="984"/>
                    <a:pt x="1193" y="984"/>
                    <a:pt x="1193" y="984"/>
                  </a:cubicBezTo>
                  <a:cubicBezTo>
                    <a:pt x="1342" y="954"/>
                    <a:pt x="1372" y="1013"/>
                    <a:pt x="1402" y="1073"/>
                  </a:cubicBezTo>
                  <a:lnTo>
                    <a:pt x="1402" y="1073"/>
                  </a:lnTo>
                  <a:cubicBezTo>
                    <a:pt x="1402" y="1103"/>
                    <a:pt x="1402" y="1133"/>
                    <a:pt x="1372" y="1162"/>
                  </a:cubicBezTo>
                  <a:lnTo>
                    <a:pt x="1372" y="1193"/>
                  </a:lnTo>
                  <a:cubicBezTo>
                    <a:pt x="1342" y="1193"/>
                    <a:pt x="1342" y="1193"/>
                    <a:pt x="1342" y="1193"/>
                  </a:cubicBezTo>
                  <a:lnTo>
                    <a:pt x="1342" y="1193"/>
                  </a:lnTo>
                  <a:cubicBezTo>
                    <a:pt x="1342" y="1282"/>
                    <a:pt x="1372" y="1341"/>
                    <a:pt x="1372" y="1341"/>
                  </a:cubicBezTo>
                  <a:cubicBezTo>
                    <a:pt x="1908" y="1252"/>
                    <a:pt x="1908" y="1252"/>
                    <a:pt x="1908" y="1252"/>
                  </a:cubicBezTo>
                  <a:cubicBezTo>
                    <a:pt x="1640" y="0"/>
                    <a:pt x="1640" y="0"/>
                    <a:pt x="1640" y="0"/>
                  </a:cubicBezTo>
                  <a:cubicBezTo>
                    <a:pt x="1134" y="119"/>
                    <a:pt x="1134" y="119"/>
                    <a:pt x="1134" y="119"/>
                  </a:cubicBezTo>
                  <a:cubicBezTo>
                    <a:pt x="1103" y="149"/>
                    <a:pt x="1193" y="239"/>
                    <a:pt x="1193" y="239"/>
                  </a:cubicBezTo>
                  <a:cubicBezTo>
                    <a:pt x="1431" y="448"/>
                    <a:pt x="1134" y="567"/>
                    <a:pt x="1134" y="567"/>
                  </a:cubicBezTo>
                  <a:cubicBezTo>
                    <a:pt x="1014" y="596"/>
                    <a:pt x="954" y="596"/>
                    <a:pt x="925" y="567"/>
                  </a:cubicBezTo>
                  <a:cubicBezTo>
                    <a:pt x="865" y="536"/>
                    <a:pt x="805" y="448"/>
                    <a:pt x="835" y="328"/>
                  </a:cubicBezTo>
                </a:path>
              </a:pathLst>
            </a:custGeom>
            <a:solidFill>
              <a:srgbClr val="F7DA6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sp>
        <p:nvSpPr>
          <p:cNvPr id="234" name="TextBox 233"/>
          <p:cNvSpPr txBox="1"/>
          <p:nvPr/>
        </p:nvSpPr>
        <p:spPr>
          <a:xfrm>
            <a:off x="1610722" y="4220628"/>
            <a:ext cx="5037202" cy="800183"/>
          </a:xfrm>
          <a:prstGeom prst="rect">
            <a:avLst/>
          </a:prstGeom>
          <a:noFill/>
        </p:spPr>
        <p:txBody>
          <a:bodyPr wrap="none" lIns="182843" tIns="91422" rIns="182843" bIns="91422" rtlCol="0">
            <a:spAutoFit/>
          </a:bodyPr>
          <a:lstStyle/>
          <a:p>
            <a:r>
              <a:rPr lang="id-ID" sz="4000" b="1" dirty="0" smtClean="0">
                <a:solidFill>
                  <a:schemeClr val="bg1"/>
                </a:solidFill>
                <a:latin typeface="Lato Regular"/>
              </a:rPr>
              <a:t>CONTENT MARKET</a:t>
            </a:r>
            <a:endParaRPr lang="id-ID" sz="4000" b="1" dirty="0">
              <a:solidFill>
                <a:schemeClr val="bg1"/>
              </a:solidFill>
              <a:latin typeface="Lato Regular"/>
            </a:endParaRPr>
          </a:p>
        </p:txBody>
      </p:sp>
      <p:sp>
        <p:nvSpPr>
          <p:cNvPr id="235" name="TextBox 234"/>
          <p:cNvSpPr txBox="1"/>
          <p:nvPr/>
        </p:nvSpPr>
        <p:spPr>
          <a:xfrm>
            <a:off x="1606538" y="4960560"/>
            <a:ext cx="10178495" cy="3021303"/>
          </a:xfrm>
          <a:prstGeom prst="rect">
            <a:avLst/>
          </a:prstGeom>
          <a:noFill/>
        </p:spPr>
        <p:txBody>
          <a:bodyPr wrap="square" lIns="182843" tIns="91422" rIns="182843" bIns="91422" rtlCol="0">
            <a:spAutoFit/>
          </a:bodyPr>
          <a:lstStyle/>
          <a:p>
            <a:pPr>
              <a:lnSpc>
                <a:spcPct val="110000"/>
              </a:lnSpc>
            </a:pPr>
            <a:r>
              <a:rPr lang="en-US" sz="2800" dirty="0">
                <a:solidFill>
                  <a:schemeClr val="bg1"/>
                </a:solidFill>
                <a:latin typeface="Calibri Light"/>
                <a:cs typeface="Calibri Light"/>
              </a:rPr>
              <a:t>Creativity is the key to success in the future, and primary education where teachers can bring creativity in children at that level keep </a:t>
            </a:r>
            <a:r>
              <a:rPr lang="en-US" sz="2800" dirty="0" smtClean="0">
                <a:solidFill>
                  <a:schemeClr val="bg1"/>
                </a:solidFill>
                <a:latin typeface="Calibri Light"/>
                <a:cs typeface="Calibri Light"/>
              </a:rPr>
              <a:t>growing lorem ipsum.</a:t>
            </a:r>
          </a:p>
          <a:p>
            <a:pPr>
              <a:lnSpc>
                <a:spcPct val="110000"/>
              </a:lnSpc>
            </a:pPr>
            <a:endParaRPr lang="en-US" sz="2800" dirty="0">
              <a:solidFill>
                <a:schemeClr val="bg1"/>
              </a:solidFill>
              <a:latin typeface="Calibri Light"/>
              <a:cs typeface="Calibri Light"/>
            </a:endParaRPr>
          </a:p>
          <a:p>
            <a:pPr>
              <a:lnSpc>
                <a:spcPct val="110000"/>
              </a:lnSpc>
            </a:pPr>
            <a:r>
              <a:rPr lang="en-US" sz="2800" b="1" dirty="0">
                <a:solidFill>
                  <a:schemeClr val="bg1"/>
                </a:solidFill>
                <a:latin typeface="Calibri"/>
                <a:cs typeface="Calibri"/>
              </a:rPr>
              <a:t>Creativity is the key </a:t>
            </a:r>
            <a:r>
              <a:rPr lang="en-US" sz="2800" dirty="0">
                <a:solidFill>
                  <a:schemeClr val="bg1"/>
                </a:solidFill>
                <a:latin typeface="Calibri Light"/>
                <a:cs typeface="Calibri Light"/>
              </a:rPr>
              <a:t>to success in the future, and primary education where teachers can bring creativity in children at that level</a:t>
            </a:r>
            <a:r>
              <a:rPr lang="en-US" sz="2800" dirty="0" smtClean="0">
                <a:solidFill>
                  <a:schemeClr val="bg1"/>
                </a:solidFill>
                <a:latin typeface="Calibri Light"/>
                <a:cs typeface="Calibri Light"/>
              </a:rPr>
              <a:t>.</a:t>
            </a:r>
            <a:endParaRPr lang="en-US" sz="2800" dirty="0">
              <a:solidFill>
                <a:schemeClr val="bg1"/>
              </a:solidFill>
              <a:latin typeface="Calibri Light"/>
              <a:cs typeface="Calibri Light"/>
            </a:endParaRPr>
          </a:p>
        </p:txBody>
      </p:sp>
      <p:cxnSp>
        <p:nvCxnSpPr>
          <p:cNvPr id="249" name="Straight Connector 248"/>
          <p:cNvCxnSpPr/>
          <p:nvPr/>
        </p:nvCxnSpPr>
        <p:spPr>
          <a:xfrm>
            <a:off x="12192555" y="3770727"/>
            <a:ext cx="0" cy="7723762"/>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50" name="Rectangle 249"/>
          <p:cNvSpPr/>
          <p:nvPr/>
        </p:nvSpPr>
        <p:spPr>
          <a:xfrm>
            <a:off x="1893215" y="9857831"/>
            <a:ext cx="3058095" cy="1107996"/>
          </a:xfrm>
          <a:prstGeom prst="rect">
            <a:avLst/>
          </a:prstGeom>
        </p:spPr>
        <p:txBody>
          <a:bodyPr wrap="square" lIns="182843" tIns="91422" rIns="182843" bIns="91422">
            <a:spAutoFit/>
          </a:bodyPr>
          <a:lstStyle/>
          <a:p>
            <a:pPr algn="ctr">
              <a:lnSpc>
                <a:spcPct val="150000"/>
              </a:lnSpc>
            </a:pPr>
            <a:r>
              <a:rPr lang="pt-BR" sz="2000" dirty="0">
                <a:solidFill>
                  <a:schemeClr val="bg1"/>
                </a:solidFill>
                <a:latin typeface="Calibri Light"/>
                <a:cs typeface="Calibri Light"/>
              </a:rPr>
              <a:t>Lorem ipsum dolor sit amet, consectetur</a:t>
            </a:r>
            <a:endParaRPr lang="en-US" sz="2000" dirty="0">
              <a:solidFill>
                <a:schemeClr val="bg1"/>
              </a:solidFill>
              <a:latin typeface="Calibri Light"/>
              <a:cs typeface="Calibri Light"/>
            </a:endParaRPr>
          </a:p>
        </p:txBody>
      </p:sp>
      <p:sp>
        <p:nvSpPr>
          <p:cNvPr id="251" name="TextBox 250"/>
          <p:cNvSpPr txBox="1"/>
          <p:nvPr/>
        </p:nvSpPr>
        <p:spPr>
          <a:xfrm>
            <a:off x="2183559" y="9438828"/>
            <a:ext cx="2485221" cy="615517"/>
          </a:xfrm>
          <a:prstGeom prst="rect">
            <a:avLst/>
          </a:prstGeom>
          <a:noFill/>
        </p:spPr>
        <p:txBody>
          <a:bodyPr wrap="square" lIns="182843" tIns="91422" rIns="182843" bIns="91422" rtlCol="0">
            <a:spAutoFit/>
          </a:bodyPr>
          <a:lstStyle/>
          <a:p>
            <a:pPr algn="ctr"/>
            <a:r>
              <a:rPr lang="id-ID" sz="2800" b="1" dirty="0" smtClean="0">
                <a:solidFill>
                  <a:schemeClr val="bg1"/>
                </a:solidFill>
                <a:latin typeface="Lato Regular"/>
                <a:cs typeface="Lato Regular"/>
              </a:rPr>
              <a:t>Drink Coffee</a:t>
            </a:r>
            <a:endParaRPr lang="id-ID" sz="2800" b="1" dirty="0">
              <a:solidFill>
                <a:schemeClr val="bg1"/>
              </a:solidFill>
              <a:latin typeface="Lato Regular"/>
              <a:cs typeface="Lato Regular"/>
            </a:endParaRPr>
          </a:p>
        </p:txBody>
      </p:sp>
      <p:sp>
        <p:nvSpPr>
          <p:cNvPr id="252" name="Rectangle 251"/>
          <p:cNvSpPr/>
          <p:nvPr/>
        </p:nvSpPr>
        <p:spPr>
          <a:xfrm>
            <a:off x="5193877" y="9857831"/>
            <a:ext cx="3058095" cy="1107996"/>
          </a:xfrm>
          <a:prstGeom prst="rect">
            <a:avLst/>
          </a:prstGeom>
        </p:spPr>
        <p:txBody>
          <a:bodyPr wrap="square" lIns="182843" tIns="91422" rIns="182843" bIns="91422">
            <a:spAutoFit/>
          </a:bodyPr>
          <a:lstStyle/>
          <a:p>
            <a:pPr algn="ctr">
              <a:lnSpc>
                <a:spcPct val="150000"/>
              </a:lnSpc>
            </a:pPr>
            <a:r>
              <a:rPr lang="pt-BR" sz="2000" dirty="0">
                <a:solidFill>
                  <a:schemeClr val="bg1"/>
                </a:solidFill>
                <a:latin typeface="Calibri Light"/>
                <a:cs typeface="Calibri Light"/>
              </a:rPr>
              <a:t>Lorem ipsum dolor sit amet, consectetur</a:t>
            </a:r>
            <a:endParaRPr lang="en-US" sz="2000" dirty="0">
              <a:solidFill>
                <a:schemeClr val="bg1"/>
              </a:solidFill>
              <a:latin typeface="Calibri Light"/>
              <a:cs typeface="Calibri Light"/>
            </a:endParaRPr>
          </a:p>
        </p:txBody>
      </p:sp>
      <p:sp>
        <p:nvSpPr>
          <p:cNvPr id="253" name="TextBox 252"/>
          <p:cNvSpPr txBox="1"/>
          <p:nvPr/>
        </p:nvSpPr>
        <p:spPr>
          <a:xfrm>
            <a:off x="5509691" y="9438828"/>
            <a:ext cx="2434283" cy="615517"/>
          </a:xfrm>
          <a:prstGeom prst="rect">
            <a:avLst/>
          </a:prstGeom>
          <a:noFill/>
        </p:spPr>
        <p:txBody>
          <a:bodyPr wrap="square" lIns="182843" tIns="91422" rIns="182843" bIns="91422" rtlCol="0">
            <a:spAutoFit/>
          </a:bodyPr>
          <a:lstStyle/>
          <a:p>
            <a:pPr algn="ctr"/>
            <a:r>
              <a:rPr lang="id-ID" sz="2800" b="1" dirty="0" smtClean="0">
                <a:solidFill>
                  <a:schemeClr val="bg1"/>
                </a:solidFill>
                <a:latin typeface="Lato Regular"/>
                <a:cs typeface="Lato Regular"/>
              </a:rPr>
              <a:t>Mobile Data</a:t>
            </a:r>
            <a:endParaRPr lang="id-ID" sz="2800" b="1" dirty="0">
              <a:solidFill>
                <a:schemeClr val="bg1"/>
              </a:solidFill>
              <a:latin typeface="Lato Regular"/>
              <a:cs typeface="Lato Regular"/>
            </a:endParaRPr>
          </a:p>
        </p:txBody>
      </p:sp>
      <p:sp>
        <p:nvSpPr>
          <p:cNvPr id="254" name="Rectangle 253"/>
          <p:cNvSpPr/>
          <p:nvPr/>
        </p:nvSpPr>
        <p:spPr>
          <a:xfrm>
            <a:off x="8507650" y="9857831"/>
            <a:ext cx="3058095" cy="1107996"/>
          </a:xfrm>
          <a:prstGeom prst="rect">
            <a:avLst/>
          </a:prstGeom>
        </p:spPr>
        <p:txBody>
          <a:bodyPr wrap="square" lIns="182843" tIns="91422" rIns="182843" bIns="91422">
            <a:spAutoFit/>
          </a:bodyPr>
          <a:lstStyle/>
          <a:p>
            <a:pPr algn="ctr">
              <a:lnSpc>
                <a:spcPct val="150000"/>
              </a:lnSpc>
            </a:pPr>
            <a:r>
              <a:rPr lang="pt-BR" sz="2000" dirty="0">
                <a:solidFill>
                  <a:schemeClr val="bg1"/>
                </a:solidFill>
                <a:latin typeface="Calibri Light"/>
                <a:cs typeface="Calibri Light"/>
              </a:rPr>
              <a:t>Lorem ipsum dolor sit amet, consectetur</a:t>
            </a:r>
            <a:endParaRPr lang="en-US" sz="2000" dirty="0">
              <a:solidFill>
                <a:schemeClr val="bg1"/>
              </a:solidFill>
              <a:latin typeface="Calibri Light"/>
              <a:cs typeface="Calibri Light"/>
            </a:endParaRPr>
          </a:p>
        </p:txBody>
      </p:sp>
      <p:sp>
        <p:nvSpPr>
          <p:cNvPr id="255" name="TextBox 254"/>
          <p:cNvSpPr txBox="1"/>
          <p:nvPr/>
        </p:nvSpPr>
        <p:spPr>
          <a:xfrm>
            <a:off x="9478683" y="9438828"/>
            <a:ext cx="1123839" cy="615517"/>
          </a:xfrm>
          <a:prstGeom prst="rect">
            <a:avLst/>
          </a:prstGeom>
          <a:noFill/>
        </p:spPr>
        <p:txBody>
          <a:bodyPr wrap="square" lIns="182843" tIns="91422" rIns="182843" bIns="91422" rtlCol="0">
            <a:spAutoFit/>
          </a:bodyPr>
          <a:lstStyle/>
          <a:p>
            <a:pPr algn="ctr"/>
            <a:r>
              <a:rPr lang="id-ID" sz="2800" b="1" dirty="0" smtClean="0">
                <a:solidFill>
                  <a:schemeClr val="bg1"/>
                </a:solidFill>
                <a:latin typeface="Lato Regular"/>
                <a:cs typeface="Lato Regular"/>
              </a:rPr>
              <a:t>Love</a:t>
            </a:r>
            <a:endParaRPr lang="id-ID" sz="2800" b="1" dirty="0">
              <a:solidFill>
                <a:schemeClr val="bg1"/>
              </a:solidFill>
              <a:latin typeface="Lato Regular"/>
              <a:cs typeface="Lato Regular"/>
            </a:endParaRPr>
          </a:p>
        </p:txBody>
      </p:sp>
      <p:sp>
        <p:nvSpPr>
          <p:cNvPr id="256" name="Freeform 8"/>
          <p:cNvSpPr>
            <a:spLocks noEditPoints="1"/>
          </p:cNvSpPr>
          <p:nvPr/>
        </p:nvSpPr>
        <p:spPr bwMode="auto">
          <a:xfrm>
            <a:off x="3042916" y="8577800"/>
            <a:ext cx="736212" cy="844841"/>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dirty="0">
              <a:latin typeface="Calibri Light"/>
            </a:endParaRPr>
          </a:p>
        </p:txBody>
      </p:sp>
      <p:grpSp>
        <p:nvGrpSpPr>
          <p:cNvPr id="257" name="Group 256"/>
          <p:cNvGrpSpPr/>
          <p:nvPr/>
        </p:nvGrpSpPr>
        <p:grpSpPr>
          <a:xfrm>
            <a:off x="6459125" y="8502054"/>
            <a:ext cx="645884" cy="936774"/>
            <a:chOff x="-990600" y="3375025"/>
            <a:chExt cx="571500" cy="828675"/>
          </a:xfrm>
          <a:solidFill>
            <a:schemeClr val="accent2"/>
          </a:solidFill>
        </p:grpSpPr>
        <p:sp>
          <p:nvSpPr>
            <p:cNvPr id="258"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59" name="Freeform 6"/>
            <p:cNvSpPr>
              <a:spLocks/>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0" name="Freeform 7"/>
            <p:cNvSpPr>
              <a:spLocks/>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grpSp>
        <p:nvGrpSpPr>
          <p:cNvPr id="261" name="Group 260"/>
          <p:cNvGrpSpPr/>
          <p:nvPr/>
        </p:nvGrpSpPr>
        <p:grpSpPr>
          <a:xfrm>
            <a:off x="9605050" y="8663552"/>
            <a:ext cx="873610" cy="753752"/>
            <a:chOff x="-122237" y="-128588"/>
            <a:chExt cx="4632324" cy="3995738"/>
          </a:xfrm>
          <a:solidFill>
            <a:schemeClr val="accent4"/>
          </a:solidFill>
        </p:grpSpPr>
        <p:sp>
          <p:nvSpPr>
            <p:cNvPr id="262" name="Freeform 261"/>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sp>
          <p:nvSpPr>
            <p:cNvPr id="263" name="Freeform 262"/>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Calibri Light"/>
              </a:endParaRPr>
            </a:p>
          </p:txBody>
        </p:sp>
      </p:grpSp>
    </p:spTree>
    <p:extLst>
      <p:ext uri="{BB962C8B-B14F-4D97-AF65-F5344CB8AC3E}">
        <p14:creationId xmlns:p14="http://schemas.microsoft.com/office/powerpoint/2010/main" val="245403300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35"/>
                                        </p:tgtEl>
                                        <p:attrNameLst>
                                          <p:attrName>style.visibility</p:attrName>
                                        </p:attrNameLst>
                                      </p:cBhvr>
                                      <p:to>
                                        <p:strVal val="visible"/>
                                      </p:to>
                                    </p:set>
                                    <p:animEffect transition="in" filter="wipe(left)">
                                      <p:cBhvr>
                                        <p:cTn id="13" dur="500"/>
                                        <p:tgtEl>
                                          <p:spTgt spid="235"/>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34"/>
                                        </p:tgtEl>
                                        <p:attrNameLst>
                                          <p:attrName>style.visibility</p:attrName>
                                        </p:attrNameLst>
                                      </p:cBhvr>
                                      <p:to>
                                        <p:strVal val="visible"/>
                                      </p:to>
                                    </p:set>
                                    <p:animEffect transition="in" filter="wipe(left)">
                                      <p:cBhvr>
                                        <p:cTn id="16" dur="500"/>
                                        <p:tgtEl>
                                          <p:spTgt spid="234"/>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56"/>
                                        </p:tgtEl>
                                        <p:attrNameLst>
                                          <p:attrName>style.visibility</p:attrName>
                                        </p:attrNameLst>
                                      </p:cBhvr>
                                      <p:to>
                                        <p:strVal val="visible"/>
                                      </p:to>
                                    </p:set>
                                    <p:animEffect transition="in" filter="fade">
                                      <p:cBhvr>
                                        <p:cTn id="20" dur="500"/>
                                        <p:tgtEl>
                                          <p:spTgt spid="25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51"/>
                                        </p:tgtEl>
                                        <p:attrNameLst>
                                          <p:attrName>style.visibility</p:attrName>
                                        </p:attrNameLst>
                                      </p:cBhvr>
                                      <p:to>
                                        <p:strVal val="visible"/>
                                      </p:to>
                                    </p:set>
                                    <p:animEffect transition="in" filter="fade">
                                      <p:cBhvr>
                                        <p:cTn id="23" dur="500"/>
                                        <p:tgtEl>
                                          <p:spTgt spid="25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50"/>
                                        </p:tgtEl>
                                        <p:attrNameLst>
                                          <p:attrName>style.visibility</p:attrName>
                                        </p:attrNameLst>
                                      </p:cBhvr>
                                      <p:to>
                                        <p:strVal val="visible"/>
                                      </p:to>
                                    </p:set>
                                    <p:animEffect transition="in" filter="fade">
                                      <p:cBhvr>
                                        <p:cTn id="26" dur="500"/>
                                        <p:tgtEl>
                                          <p:spTgt spid="250"/>
                                        </p:tgtEl>
                                      </p:cBhvr>
                                    </p:animEffect>
                                  </p:childTnLst>
                                </p:cTn>
                              </p:par>
                              <p:par>
                                <p:cTn id="27" presetID="10" presetClass="entr" presetSubtype="0" fill="hold" nodeType="withEffect">
                                  <p:stCondLst>
                                    <p:cond delay="0"/>
                                  </p:stCondLst>
                                  <p:childTnLst>
                                    <p:set>
                                      <p:cBhvr>
                                        <p:cTn id="28" dur="1" fill="hold">
                                          <p:stCondLst>
                                            <p:cond delay="0"/>
                                          </p:stCondLst>
                                        </p:cTn>
                                        <p:tgtEl>
                                          <p:spTgt spid="257"/>
                                        </p:tgtEl>
                                        <p:attrNameLst>
                                          <p:attrName>style.visibility</p:attrName>
                                        </p:attrNameLst>
                                      </p:cBhvr>
                                      <p:to>
                                        <p:strVal val="visible"/>
                                      </p:to>
                                    </p:set>
                                    <p:animEffect transition="in" filter="fade">
                                      <p:cBhvr>
                                        <p:cTn id="29" dur="500"/>
                                        <p:tgtEl>
                                          <p:spTgt spid="25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3"/>
                                        </p:tgtEl>
                                        <p:attrNameLst>
                                          <p:attrName>style.visibility</p:attrName>
                                        </p:attrNameLst>
                                      </p:cBhvr>
                                      <p:to>
                                        <p:strVal val="visible"/>
                                      </p:to>
                                    </p:set>
                                    <p:animEffect transition="in" filter="fade">
                                      <p:cBhvr>
                                        <p:cTn id="32" dur="500"/>
                                        <p:tgtEl>
                                          <p:spTgt spid="25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52"/>
                                        </p:tgtEl>
                                        <p:attrNameLst>
                                          <p:attrName>style.visibility</p:attrName>
                                        </p:attrNameLst>
                                      </p:cBhvr>
                                      <p:to>
                                        <p:strVal val="visible"/>
                                      </p:to>
                                    </p:set>
                                    <p:animEffect transition="in" filter="fade">
                                      <p:cBhvr>
                                        <p:cTn id="35" dur="500"/>
                                        <p:tgtEl>
                                          <p:spTgt spid="252"/>
                                        </p:tgtEl>
                                      </p:cBhvr>
                                    </p:animEffect>
                                  </p:childTnLst>
                                </p:cTn>
                              </p:par>
                              <p:par>
                                <p:cTn id="36" presetID="10" presetClass="entr" presetSubtype="0" fill="hold" nodeType="withEffect">
                                  <p:stCondLst>
                                    <p:cond delay="0"/>
                                  </p:stCondLst>
                                  <p:childTnLst>
                                    <p:set>
                                      <p:cBhvr>
                                        <p:cTn id="37" dur="1" fill="hold">
                                          <p:stCondLst>
                                            <p:cond delay="0"/>
                                          </p:stCondLst>
                                        </p:cTn>
                                        <p:tgtEl>
                                          <p:spTgt spid="261"/>
                                        </p:tgtEl>
                                        <p:attrNameLst>
                                          <p:attrName>style.visibility</p:attrName>
                                        </p:attrNameLst>
                                      </p:cBhvr>
                                      <p:to>
                                        <p:strVal val="visible"/>
                                      </p:to>
                                    </p:set>
                                    <p:animEffect transition="in" filter="fade">
                                      <p:cBhvr>
                                        <p:cTn id="38" dur="500"/>
                                        <p:tgtEl>
                                          <p:spTgt spid="26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55"/>
                                        </p:tgtEl>
                                        <p:attrNameLst>
                                          <p:attrName>style.visibility</p:attrName>
                                        </p:attrNameLst>
                                      </p:cBhvr>
                                      <p:to>
                                        <p:strVal val="visible"/>
                                      </p:to>
                                    </p:set>
                                    <p:animEffect transition="in" filter="fade">
                                      <p:cBhvr>
                                        <p:cTn id="41" dur="500"/>
                                        <p:tgtEl>
                                          <p:spTgt spid="25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54"/>
                                        </p:tgtEl>
                                        <p:attrNameLst>
                                          <p:attrName>style.visibility</p:attrName>
                                        </p:attrNameLst>
                                      </p:cBhvr>
                                      <p:to>
                                        <p:strVal val="visible"/>
                                      </p:to>
                                    </p:set>
                                    <p:animEffect transition="in" filter="fade">
                                      <p:cBhvr>
                                        <p:cTn id="44" dur="500"/>
                                        <p:tgtEl>
                                          <p:spTgt spid="254"/>
                                        </p:tgtEl>
                                      </p:cBhvr>
                                    </p:animEffect>
                                  </p:childTnLst>
                                </p:cTn>
                              </p:par>
                            </p:childTnLst>
                          </p:cTn>
                        </p:par>
                        <p:par>
                          <p:cTn id="45" fill="hold">
                            <p:stCondLst>
                              <p:cond delay="1500"/>
                            </p:stCondLst>
                            <p:childTnLst>
                              <p:par>
                                <p:cTn id="46" presetID="53" presetClass="entr" presetSubtype="16" fill="hold" nodeType="afterEffect">
                                  <p:stCondLst>
                                    <p:cond delay="0"/>
                                  </p:stCondLst>
                                  <p:childTnLst>
                                    <p:set>
                                      <p:cBhvr>
                                        <p:cTn id="47" dur="1" fill="hold">
                                          <p:stCondLst>
                                            <p:cond delay="0"/>
                                          </p:stCondLst>
                                        </p:cTn>
                                        <p:tgtEl>
                                          <p:spTgt spid="249"/>
                                        </p:tgtEl>
                                        <p:attrNameLst>
                                          <p:attrName>style.visibility</p:attrName>
                                        </p:attrNameLst>
                                      </p:cBhvr>
                                      <p:to>
                                        <p:strVal val="visible"/>
                                      </p:to>
                                    </p:set>
                                    <p:anim calcmode="lin" valueType="num">
                                      <p:cBhvr>
                                        <p:cTn id="48" dur="500" fill="hold"/>
                                        <p:tgtEl>
                                          <p:spTgt spid="249"/>
                                        </p:tgtEl>
                                        <p:attrNameLst>
                                          <p:attrName>ppt_w</p:attrName>
                                        </p:attrNameLst>
                                      </p:cBhvr>
                                      <p:tavLst>
                                        <p:tav tm="0">
                                          <p:val>
                                            <p:fltVal val="0"/>
                                          </p:val>
                                        </p:tav>
                                        <p:tav tm="100000">
                                          <p:val>
                                            <p:strVal val="#ppt_w"/>
                                          </p:val>
                                        </p:tav>
                                      </p:tavLst>
                                    </p:anim>
                                    <p:anim calcmode="lin" valueType="num">
                                      <p:cBhvr>
                                        <p:cTn id="49" dur="500" fill="hold"/>
                                        <p:tgtEl>
                                          <p:spTgt spid="249"/>
                                        </p:tgtEl>
                                        <p:attrNameLst>
                                          <p:attrName>ppt_h</p:attrName>
                                        </p:attrNameLst>
                                      </p:cBhvr>
                                      <p:tavLst>
                                        <p:tav tm="0">
                                          <p:val>
                                            <p:fltVal val="0"/>
                                          </p:val>
                                        </p:tav>
                                        <p:tav tm="100000">
                                          <p:val>
                                            <p:strVal val="#ppt_h"/>
                                          </p:val>
                                        </p:tav>
                                      </p:tavLst>
                                    </p:anim>
                                    <p:animEffect transition="in" filter="fade">
                                      <p:cBhvr>
                                        <p:cTn id="50" dur="500"/>
                                        <p:tgtEl>
                                          <p:spTgt spid="249"/>
                                        </p:tgtEl>
                                      </p:cBhvr>
                                    </p:animEffect>
                                  </p:childTnLst>
                                </p:cTn>
                              </p:par>
                            </p:childTnLst>
                          </p:cTn>
                        </p:par>
                      </p:childTnLst>
                    </p:cTn>
                  </p:par>
                  <p:par>
                    <p:cTn id="51" fill="hold">
                      <p:stCondLst>
                        <p:cond delay="indefinite"/>
                      </p:stCondLst>
                      <p:childTnLst>
                        <p:par>
                          <p:cTn id="52" fill="hold">
                            <p:stCondLst>
                              <p:cond delay="0"/>
                            </p:stCondLst>
                            <p:childTnLst>
                              <p:par>
                                <p:cTn id="53" presetID="2" presetClass="entr" presetSubtype="2" fill="hold" nodeType="clickEffect">
                                  <p:stCondLst>
                                    <p:cond delay="0"/>
                                  </p:stCondLst>
                                  <p:childTnLst>
                                    <p:set>
                                      <p:cBhvr>
                                        <p:cTn id="54" dur="1" fill="hold">
                                          <p:stCondLst>
                                            <p:cond delay="0"/>
                                          </p:stCondLst>
                                        </p:cTn>
                                        <p:tgtEl>
                                          <p:spTgt spid="2"/>
                                        </p:tgtEl>
                                        <p:attrNameLst>
                                          <p:attrName>style.visibility</p:attrName>
                                        </p:attrNameLst>
                                      </p:cBhvr>
                                      <p:to>
                                        <p:strVal val="visible"/>
                                      </p:to>
                                    </p:set>
                                    <p:anim calcmode="lin" valueType="num">
                                      <p:cBhvr additive="base">
                                        <p:cTn id="55" dur="500" fill="hold"/>
                                        <p:tgtEl>
                                          <p:spTgt spid="2"/>
                                        </p:tgtEl>
                                        <p:attrNameLst>
                                          <p:attrName>ppt_x</p:attrName>
                                        </p:attrNameLst>
                                      </p:cBhvr>
                                      <p:tavLst>
                                        <p:tav tm="0">
                                          <p:val>
                                            <p:strVal val="1+#ppt_w/2"/>
                                          </p:val>
                                        </p:tav>
                                        <p:tav tm="100000">
                                          <p:val>
                                            <p:strVal val="#ppt_x"/>
                                          </p:val>
                                        </p:tav>
                                      </p:tavLst>
                                    </p:anim>
                                    <p:anim calcmode="lin" valueType="num">
                                      <p:cBhvr additive="base">
                                        <p:cTn id="5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4" grpId="0"/>
      <p:bldP spid="235" grpId="0"/>
      <p:bldP spid="250" grpId="0"/>
      <p:bldP spid="251" grpId="0"/>
      <p:bldP spid="252" grpId="0"/>
      <p:bldP spid="253" grpId="0"/>
      <p:bldP spid="254" grpId="0"/>
      <p:bldP spid="255" grpId="0"/>
      <p:bldP spid="25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52118" y="3210476"/>
            <a:ext cx="20647996" cy="8891876"/>
          </a:xfrm>
          <a:prstGeom prst="rect">
            <a:avLst/>
          </a:prstGeom>
          <a:noFill/>
        </p:spPr>
        <p:txBody>
          <a:bodyPr wrap="square" lIns="243785" tIns="121892" rIns="383913" bIns="95979" numCol="2" spcCol="959784">
            <a:noAutofit/>
          </a:bodyPr>
          <a:lstStyle/>
          <a:p>
            <a:pPr algn="just">
              <a:lnSpc>
                <a:spcPct val="120000"/>
              </a:lnSpc>
              <a:defRPr/>
            </a:pPr>
            <a:r>
              <a:rPr lang="en-US" sz="2800" b="1" dirty="0">
                <a:latin typeface="Lato Regular"/>
                <a:cs typeface="Lato Regular"/>
              </a:rPr>
              <a:t>Lorem ipsum dolor </a:t>
            </a:r>
            <a:r>
              <a:rPr lang="en-US" sz="2800" dirty="0">
                <a:latin typeface="Calibri Light"/>
                <a:cs typeface="Calibri Light"/>
              </a:rPr>
              <a:t>sit amet, consectetur adipiscing elit. Sed finibus tellus varius massa sagittis scelerisque. Etiam eu imperdiet felis. In hac habitasse platea dictumst. Ut bibendum venenatis lectus ac tempus. Aenean ac viverra neque. Maecenas ullamcorper turpis sed tellus vestibulum bibendum. </a:t>
            </a:r>
          </a:p>
          <a:p>
            <a:pPr algn="just">
              <a:lnSpc>
                <a:spcPct val="120000"/>
              </a:lnSpc>
              <a:defRPr/>
            </a:pPr>
            <a:endParaRPr lang="en-US" sz="2800" dirty="0">
              <a:latin typeface="Calibri Light"/>
              <a:cs typeface="Calibri Light"/>
            </a:endParaRPr>
          </a:p>
          <a:p>
            <a:pPr algn="just">
              <a:lnSpc>
                <a:spcPct val="120000"/>
              </a:lnSpc>
              <a:defRPr/>
            </a:pPr>
            <a:r>
              <a:rPr lang="en-US" sz="2800" b="1" dirty="0" smtClean="0">
                <a:latin typeface="Lato Regular"/>
                <a:cs typeface="Lato Regular"/>
              </a:rPr>
              <a:t>Quisque </a:t>
            </a:r>
            <a:r>
              <a:rPr lang="en-US" sz="2800" b="1" dirty="0">
                <a:latin typeface="Lato Regular"/>
                <a:cs typeface="Lato Regular"/>
              </a:rPr>
              <a:t>sed ex nec </a:t>
            </a:r>
            <a:r>
              <a:rPr lang="en-US" sz="2800" dirty="0">
                <a:latin typeface="Calibri Light"/>
                <a:cs typeface="Calibri Light"/>
              </a:rPr>
              <a:t>quam dictum venenatis ut ac diam. Aliquam interdum gravida molestie. Nulla tincidunt, elit sed placerat hendrerit, diam massa porttitor dolor, ac volutpat ante lacus sed quam. Duis id finibus mi. </a:t>
            </a:r>
            <a:endParaRPr lang="en-US" sz="2800" dirty="0" smtClean="0">
              <a:latin typeface="Calibri Light"/>
              <a:cs typeface="Calibri Light"/>
            </a:endParaRPr>
          </a:p>
          <a:p>
            <a:pPr algn="just">
              <a:lnSpc>
                <a:spcPct val="120000"/>
              </a:lnSpc>
              <a:defRPr/>
            </a:pPr>
            <a:endParaRPr lang="en-US" sz="2800" dirty="0">
              <a:latin typeface="Calibri Light"/>
              <a:cs typeface="Calibri Light"/>
            </a:endParaRPr>
          </a:p>
          <a:p>
            <a:pPr algn="just">
              <a:lnSpc>
                <a:spcPct val="120000"/>
              </a:lnSpc>
              <a:defRPr/>
            </a:pPr>
            <a:r>
              <a:rPr lang="en-US" sz="2800" dirty="0" smtClean="0">
                <a:latin typeface="Calibri Light"/>
                <a:cs typeface="Calibri Light"/>
              </a:rPr>
              <a:t>Aliquam </a:t>
            </a:r>
            <a:r>
              <a:rPr lang="en-US" sz="2800" dirty="0">
                <a:latin typeface="Calibri Light"/>
                <a:cs typeface="Calibri Light"/>
              </a:rPr>
              <a:t>et ante nunc. Fusce tincidunt eget ligula vitae hendrerit. Phasellus id ligula ut enim elementum bibendum eget eget magna. Fusce in magna diam. Cras dictum suscipit mauris, convallis vehicula ex dapibus id. Aliquam neque mauris, faucibus eget vulputate a, viverra et diam. Maecenas facilisis facilisis odio id varius. Etiam congue egestas orci at bibendum. </a:t>
            </a:r>
          </a:p>
          <a:p>
            <a:pPr algn="just">
              <a:lnSpc>
                <a:spcPct val="120000"/>
              </a:lnSpc>
              <a:defRPr/>
            </a:pPr>
            <a:r>
              <a:rPr lang="en-US" sz="2800" dirty="0" smtClean="0">
                <a:latin typeface="Calibri Light"/>
                <a:cs typeface="Calibri Light"/>
              </a:rPr>
              <a:t>Donec </a:t>
            </a:r>
            <a:r>
              <a:rPr lang="en-US" sz="2800" dirty="0">
                <a:latin typeface="Calibri Light"/>
                <a:cs typeface="Calibri Light"/>
              </a:rPr>
              <a:t>eget viverra nisi, non luctus arcu. Sed ipsum leo, volutpat id convallis vitae, mollis ac dui. Cum sociis natoque penatibus et magnis dis parturient montes, nascetur ridiculus mus. Nulla luctus dapibus metus nec mollis. Etiam lacus nulla, bibendum egestas suscipit ut, sollicitudin eu massa. Phasellus semper quam justo, vel aliquam magna lobortis at. </a:t>
            </a:r>
            <a:endParaRPr lang="en-US" sz="2800" dirty="0" smtClean="0">
              <a:latin typeface="Calibri Light"/>
              <a:cs typeface="Calibri Light"/>
            </a:endParaRPr>
          </a:p>
          <a:p>
            <a:pPr algn="just">
              <a:lnSpc>
                <a:spcPct val="120000"/>
              </a:lnSpc>
              <a:defRPr/>
            </a:pPr>
            <a:endParaRPr lang="en-US" sz="2800" dirty="0">
              <a:latin typeface="Calibri Light"/>
              <a:cs typeface="Calibri Light"/>
            </a:endParaRPr>
          </a:p>
          <a:p>
            <a:pPr algn="just">
              <a:lnSpc>
                <a:spcPct val="120000"/>
              </a:lnSpc>
              <a:defRPr/>
            </a:pPr>
            <a:r>
              <a:rPr lang="en-US" sz="2800" dirty="0" smtClean="0">
                <a:latin typeface="Calibri Light"/>
                <a:cs typeface="Calibri Light"/>
              </a:rPr>
              <a:t>Donec </a:t>
            </a:r>
            <a:r>
              <a:rPr lang="en-US" sz="2800" dirty="0">
                <a:latin typeface="Calibri Light"/>
                <a:cs typeface="Calibri Light"/>
              </a:rPr>
              <a:t>vitae dolor sed urna laoreet consectetur et a odio. Cras vestibulum diam id risus convallis maximus. Lorem ipsum dolor sit amet, consectetur adipiscing elit. </a:t>
            </a:r>
            <a:endParaRPr lang="en-US" sz="2800" dirty="0" smtClean="0">
              <a:latin typeface="Calibri Light"/>
              <a:cs typeface="Calibri Light"/>
            </a:endParaRPr>
          </a:p>
          <a:p>
            <a:pPr algn="just">
              <a:lnSpc>
                <a:spcPct val="120000"/>
              </a:lnSpc>
              <a:defRPr/>
            </a:pPr>
            <a:endParaRPr lang="en-US" sz="2800" dirty="0">
              <a:latin typeface="Calibri Light"/>
              <a:cs typeface="Calibri Light"/>
            </a:endParaRPr>
          </a:p>
          <a:p>
            <a:pPr algn="just">
              <a:lnSpc>
                <a:spcPct val="120000"/>
              </a:lnSpc>
              <a:defRPr/>
            </a:pPr>
            <a:r>
              <a:rPr lang="en-US" sz="2800" dirty="0">
                <a:latin typeface="Calibri Light"/>
                <a:cs typeface="Calibri Light"/>
              </a:rPr>
              <a:t>Fusce tincidunt eget ligula vitae hendrerit. Phasellus id ligula ut enim elementum bibendum eget eget magna. Fusce in magna diam. </a:t>
            </a:r>
          </a:p>
        </p:txBody>
      </p:sp>
      <p:grpSp>
        <p:nvGrpSpPr>
          <p:cNvPr id="11" name="Group 10"/>
          <p:cNvGrpSpPr/>
          <p:nvPr/>
        </p:nvGrpSpPr>
        <p:grpSpPr>
          <a:xfrm>
            <a:off x="1739573" y="488028"/>
            <a:ext cx="20937538" cy="2200624"/>
            <a:chOff x="1739573" y="511491"/>
            <a:chExt cx="20937538" cy="2200624"/>
          </a:xfrm>
        </p:grpSpPr>
        <p:sp>
          <p:nvSpPr>
            <p:cNvPr id="12" name="TextBox 11"/>
            <p:cNvSpPr txBox="1"/>
            <p:nvPr/>
          </p:nvSpPr>
          <p:spPr>
            <a:xfrm>
              <a:off x="1739573" y="511491"/>
              <a:ext cx="20937538" cy="1446550"/>
            </a:xfrm>
            <a:prstGeom prst="rect">
              <a:avLst/>
            </a:prstGeom>
            <a:noFill/>
          </p:spPr>
          <p:txBody>
            <a:bodyPr wrap="square" rtlCol="0">
              <a:spAutoFit/>
            </a:bodyPr>
            <a:lstStyle/>
            <a:p>
              <a:pPr algn="ctr"/>
              <a:r>
                <a:rPr lang="id-ID" sz="8800" b="1" dirty="0" smtClean="0">
                  <a:solidFill>
                    <a:schemeClr val="tx2"/>
                  </a:solidFill>
                  <a:latin typeface="Lato Regular"/>
                  <a:cs typeface="Lato Regular"/>
                </a:rPr>
                <a:t>TEXT TWO COLUMNS</a:t>
              </a:r>
              <a:endParaRPr lang="id-ID" sz="8800" b="1" dirty="0">
                <a:solidFill>
                  <a:schemeClr val="tx2"/>
                </a:solidFill>
                <a:latin typeface="Lato Regular"/>
                <a:cs typeface="Lato Regular"/>
              </a:endParaRPr>
            </a:p>
          </p:txBody>
        </p:sp>
        <p:grpSp>
          <p:nvGrpSpPr>
            <p:cNvPr id="13" name="Group 12"/>
            <p:cNvGrpSpPr/>
            <p:nvPr/>
          </p:nvGrpSpPr>
          <p:grpSpPr>
            <a:xfrm>
              <a:off x="10842089" y="1977406"/>
              <a:ext cx="2738812" cy="73151"/>
              <a:chOff x="1775295" y="2020905"/>
              <a:chExt cx="3631535" cy="45719"/>
            </a:xfrm>
          </p:grpSpPr>
          <p:sp>
            <p:nvSpPr>
              <p:cNvPr id="15" name="Rectangle 14"/>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6" name="Rectangle 15"/>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7" name="Rectangle 16"/>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8" name="Rectangle 17"/>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19" name="Rectangle 18"/>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20" name="Rectangle 19"/>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14" name="TextBox 13"/>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lumMod val="75000"/>
                    </a:schemeClr>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Tree>
    <p:extLst>
      <p:ext uri="{BB962C8B-B14F-4D97-AF65-F5344CB8AC3E}">
        <p14:creationId xmlns:p14="http://schemas.microsoft.com/office/powerpoint/2010/main" val="1022583268"/>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p:cNvGrpSpPr/>
          <p:nvPr/>
        </p:nvGrpSpPr>
        <p:grpSpPr>
          <a:xfrm>
            <a:off x="1739573" y="488028"/>
            <a:ext cx="20937538" cy="2200624"/>
            <a:chOff x="1739573" y="511491"/>
            <a:chExt cx="20937538" cy="2200624"/>
          </a:xfrm>
        </p:grpSpPr>
        <p:sp>
          <p:nvSpPr>
            <p:cNvPr id="77" name="TextBox 76"/>
            <p:cNvSpPr txBox="1"/>
            <p:nvPr/>
          </p:nvSpPr>
          <p:spPr>
            <a:xfrm>
              <a:off x="1739573" y="511491"/>
              <a:ext cx="20937538" cy="1446550"/>
            </a:xfrm>
            <a:prstGeom prst="rect">
              <a:avLst/>
            </a:prstGeom>
            <a:noFill/>
          </p:spPr>
          <p:txBody>
            <a:bodyPr wrap="square" rtlCol="0">
              <a:spAutoFit/>
            </a:bodyPr>
            <a:lstStyle/>
            <a:p>
              <a:pPr algn="ctr"/>
              <a:r>
                <a:rPr lang="en-US" sz="8800" b="1" dirty="0" smtClean="0">
                  <a:solidFill>
                    <a:schemeClr val="bg1"/>
                  </a:solidFill>
                  <a:latin typeface="Lato Regular"/>
                  <a:cs typeface="Lato Regular"/>
                </a:rPr>
                <a:t>OUR GREAT TARGET</a:t>
              </a:r>
              <a:endParaRPr lang="id-ID" sz="8800" b="1" dirty="0">
                <a:solidFill>
                  <a:schemeClr val="bg1"/>
                </a:solidFill>
                <a:latin typeface="Lato Regular"/>
                <a:cs typeface="Lato Regular"/>
              </a:endParaRPr>
            </a:p>
          </p:txBody>
        </p:sp>
        <p:grpSp>
          <p:nvGrpSpPr>
            <p:cNvPr id="79" name="Group 78"/>
            <p:cNvGrpSpPr/>
            <p:nvPr/>
          </p:nvGrpSpPr>
          <p:grpSpPr>
            <a:xfrm>
              <a:off x="10842089" y="1977406"/>
              <a:ext cx="2738812" cy="73151"/>
              <a:chOff x="1775295" y="2020905"/>
              <a:chExt cx="3631535" cy="45719"/>
            </a:xfrm>
          </p:grpSpPr>
          <p:sp>
            <p:nvSpPr>
              <p:cNvPr id="82" name="Rectangle 81"/>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3" name="Rectangle 82"/>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4" name="Rectangle 83"/>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86" name="Rectangle 85"/>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1" name="Rectangle 90"/>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93" name="Rectangle 92"/>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81" name="TextBox 80"/>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grpSp>
        <p:nvGrpSpPr>
          <p:cNvPr id="240" name="Group 239"/>
          <p:cNvGrpSpPr/>
          <p:nvPr/>
        </p:nvGrpSpPr>
        <p:grpSpPr>
          <a:xfrm>
            <a:off x="10532079" y="4304633"/>
            <a:ext cx="3452203" cy="4478120"/>
            <a:chOff x="10718172" y="4638836"/>
            <a:chExt cx="3366534" cy="4365286"/>
          </a:xfrm>
        </p:grpSpPr>
        <p:sp>
          <p:nvSpPr>
            <p:cNvPr id="241" name="Freeform 117"/>
            <p:cNvSpPr>
              <a:spLocks noChangeArrowheads="1"/>
            </p:cNvSpPr>
            <p:nvPr/>
          </p:nvSpPr>
          <p:spPr bwMode="auto">
            <a:xfrm>
              <a:off x="12403874" y="7805617"/>
              <a:ext cx="350782" cy="711308"/>
            </a:xfrm>
            <a:custGeom>
              <a:avLst/>
              <a:gdLst>
                <a:gd name="T0" fmla="*/ 317 w 318"/>
                <a:gd name="T1" fmla="*/ 309 h 646"/>
                <a:gd name="T2" fmla="*/ 0 w 318"/>
                <a:gd name="T3" fmla="*/ 0 h 646"/>
                <a:gd name="T4" fmla="*/ 179 w 318"/>
                <a:gd name="T5" fmla="*/ 645 h 646"/>
                <a:gd name="T6" fmla="*/ 317 w 318"/>
                <a:gd name="T7" fmla="*/ 309 h 646"/>
              </a:gdLst>
              <a:ahLst/>
              <a:cxnLst>
                <a:cxn ang="0">
                  <a:pos x="T0" y="T1"/>
                </a:cxn>
                <a:cxn ang="0">
                  <a:pos x="T2" y="T3"/>
                </a:cxn>
                <a:cxn ang="0">
                  <a:pos x="T4" y="T5"/>
                </a:cxn>
                <a:cxn ang="0">
                  <a:pos x="T6" y="T7"/>
                </a:cxn>
              </a:cxnLst>
              <a:rect l="0" t="0" r="r" b="b"/>
              <a:pathLst>
                <a:path w="318" h="646">
                  <a:moveTo>
                    <a:pt x="317" y="309"/>
                  </a:moveTo>
                  <a:lnTo>
                    <a:pt x="0" y="0"/>
                  </a:lnTo>
                  <a:lnTo>
                    <a:pt x="179" y="645"/>
                  </a:lnTo>
                  <a:lnTo>
                    <a:pt x="317" y="309"/>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2" name="Freeform 118"/>
            <p:cNvSpPr>
              <a:spLocks noChangeArrowheads="1"/>
            </p:cNvSpPr>
            <p:nvPr/>
          </p:nvSpPr>
          <p:spPr bwMode="auto">
            <a:xfrm>
              <a:off x="12053092" y="7805617"/>
              <a:ext cx="355655" cy="725925"/>
            </a:xfrm>
            <a:custGeom>
              <a:avLst/>
              <a:gdLst>
                <a:gd name="T0" fmla="*/ 0 w 320"/>
                <a:gd name="T1" fmla="*/ 309 h 655"/>
                <a:gd name="T2" fmla="*/ 138 w 320"/>
                <a:gd name="T3" fmla="*/ 654 h 655"/>
                <a:gd name="T4" fmla="*/ 319 w 320"/>
                <a:gd name="T5" fmla="*/ 0 h 655"/>
                <a:gd name="T6" fmla="*/ 0 w 320"/>
                <a:gd name="T7" fmla="*/ 309 h 655"/>
              </a:gdLst>
              <a:ahLst/>
              <a:cxnLst>
                <a:cxn ang="0">
                  <a:pos x="T0" y="T1"/>
                </a:cxn>
                <a:cxn ang="0">
                  <a:pos x="T2" y="T3"/>
                </a:cxn>
                <a:cxn ang="0">
                  <a:pos x="T4" y="T5"/>
                </a:cxn>
                <a:cxn ang="0">
                  <a:pos x="T6" y="T7"/>
                </a:cxn>
              </a:cxnLst>
              <a:rect l="0" t="0" r="r" b="b"/>
              <a:pathLst>
                <a:path w="320" h="655">
                  <a:moveTo>
                    <a:pt x="0" y="309"/>
                  </a:moveTo>
                  <a:lnTo>
                    <a:pt x="138" y="654"/>
                  </a:lnTo>
                  <a:lnTo>
                    <a:pt x="319" y="0"/>
                  </a:lnTo>
                  <a:lnTo>
                    <a:pt x="0" y="309"/>
                  </a:lnTo>
                </a:path>
              </a:pathLst>
            </a:custGeom>
            <a:solidFill>
              <a:srgbClr val="D6D8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3" name="Freeform 119"/>
            <p:cNvSpPr>
              <a:spLocks noChangeArrowheads="1"/>
            </p:cNvSpPr>
            <p:nvPr/>
          </p:nvSpPr>
          <p:spPr bwMode="auto">
            <a:xfrm>
              <a:off x="11965397" y="7674075"/>
              <a:ext cx="438477" cy="477453"/>
            </a:xfrm>
            <a:custGeom>
              <a:avLst/>
              <a:gdLst>
                <a:gd name="T0" fmla="*/ 0 w 397"/>
                <a:gd name="T1" fmla="*/ 0 h 431"/>
                <a:gd name="T2" fmla="*/ 0 w 397"/>
                <a:gd name="T3" fmla="*/ 0 h 431"/>
                <a:gd name="T4" fmla="*/ 0 w 397"/>
                <a:gd name="T5" fmla="*/ 0 h 431"/>
                <a:gd name="T6" fmla="*/ 0 w 397"/>
                <a:gd name="T7" fmla="*/ 224 h 431"/>
                <a:gd name="T8" fmla="*/ 77 w 397"/>
                <a:gd name="T9" fmla="*/ 430 h 431"/>
                <a:gd name="T10" fmla="*/ 396 w 397"/>
                <a:gd name="T11" fmla="*/ 121 h 431"/>
                <a:gd name="T12" fmla="*/ 0 w 397"/>
                <a:gd name="T13" fmla="*/ 0 h 431"/>
              </a:gdLst>
              <a:ahLst/>
              <a:cxnLst>
                <a:cxn ang="0">
                  <a:pos x="T0" y="T1"/>
                </a:cxn>
                <a:cxn ang="0">
                  <a:pos x="T2" y="T3"/>
                </a:cxn>
                <a:cxn ang="0">
                  <a:pos x="T4" y="T5"/>
                </a:cxn>
                <a:cxn ang="0">
                  <a:pos x="T6" y="T7"/>
                </a:cxn>
                <a:cxn ang="0">
                  <a:pos x="T8" y="T9"/>
                </a:cxn>
                <a:cxn ang="0">
                  <a:pos x="T10" y="T11"/>
                </a:cxn>
                <a:cxn ang="0">
                  <a:pos x="T12" y="T13"/>
                </a:cxn>
              </a:cxnLst>
              <a:rect l="0" t="0" r="r" b="b"/>
              <a:pathLst>
                <a:path w="397" h="431">
                  <a:moveTo>
                    <a:pt x="0" y="0"/>
                  </a:moveTo>
                  <a:lnTo>
                    <a:pt x="0" y="0"/>
                  </a:lnTo>
                  <a:lnTo>
                    <a:pt x="0" y="0"/>
                  </a:lnTo>
                  <a:cubicBezTo>
                    <a:pt x="0" y="224"/>
                    <a:pt x="0" y="224"/>
                    <a:pt x="0" y="224"/>
                  </a:cubicBezTo>
                  <a:cubicBezTo>
                    <a:pt x="77" y="430"/>
                    <a:pt x="77" y="430"/>
                    <a:pt x="77" y="430"/>
                  </a:cubicBezTo>
                  <a:cubicBezTo>
                    <a:pt x="396" y="121"/>
                    <a:pt x="396" y="121"/>
                    <a:pt x="396" y="121"/>
                  </a:cubicBezTo>
                  <a:cubicBezTo>
                    <a:pt x="249" y="121"/>
                    <a:pt x="112" y="69"/>
                    <a:pt x="0" y="0"/>
                  </a:cubicBezTo>
                </a:path>
              </a:pathLst>
            </a:custGeom>
            <a:solidFill>
              <a:srgbClr val="F7F8F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4" name="Freeform 120"/>
            <p:cNvSpPr>
              <a:spLocks noChangeArrowheads="1"/>
            </p:cNvSpPr>
            <p:nvPr/>
          </p:nvSpPr>
          <p:spPr bwMode="auto">
            <a:xfrm>
              <a:off x="12403874" y="7674075"/>
              <a:ext cx="438477" cy="477453"/>
            </a:xfrm>
            <a:custGeom>
              <a:avLst/>
              <a:gdLst>
                <a:gd name="T0" fmla="*/ 395 w 396"/>
                <a:gd name="T1" fmla="*/ 224 h 431"/>
                <a:gd name="T2" fmla="*/ 395 w 396"/>
                <a:gd name="T3" fmla="*/ 224 h 431"/>
                <a:gd name="T4" fmla="*/ 395 w 396"/>
                <a:gd name="T5" fmla="*/ 224 h 431"/>
                <a:gd name="T6" fmla="*/ 395 w 396"/>
                <a:gd name="T7" fmla="*/ 0 h 431"/>
                <a:gd name="T8" fmla="*/ 395 w 396"/>
                <a:gd name="T9" fmla="*/ 0 h 431"/>
                <a:gd name="T10" fmla="*/ 0 w 396"/>
                <a:gd name="T11" fmla="*/ 121 h 431"/>
                <a:gd name="T12" fmla="*/ 317 w 396"/>
                <a:gd name="T13" fmla="*/ 430 h 431"/>
                <a:gd name="T14" fmla="*/ 395 w 396"/>
                <a:gd name="T15" fmla="*/ 224 h 4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6" h="431">
                  <a:moveTo>
                    <a:pt x="395" y="224"/>
                  </a:moveTo>
                  <a:lnTo>
                    <a:pt x="395" y="224"/>
                  </a:lnTo>
                  <a:lnTo>
                    <a:pt x="395" y="224"/>
                  </a:lnTo>
                  <a:cubicBezTo>
                    <a:pt x="395" y="0"/>
                    <a:pt x="395" y="0"/>
                    <a:pt x="395" y="0"/>
                  </a:cubicBezTo>
                  <a:lnTo>
                    <a:pt x="395" y="0"/>
                  </a:lnTo>
                  <a:cubicBezTo>
                    <a:pt x="283" y="69"/>
                    <a:pt x="145" y="121"/>
                    <a:pt x="0" y="121"/>
                  </a:cubicBezTo>
                  <a:cubicBezTo>
                    <a:pt x="317" y="430"/>
                    <a:pt x="317" y="430"/>
                    <a:pt x="317" y="430"/>
                  </a:cubicBezTo>
                  <a:lnTo>
                    <a:pt x="395" y="224"/>
                  </a:lnTo>
                </a:path>
              </a:pathLst>
            </a:custGeom>
            <a:solidFill>
              <a:srgbClr val="D6D8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5" name="Freeform 121"/>
            <p:cNvSpPr>
              <a:spLocks noChangeArrowheads="1"/>
            </p:cNvSpPr>
            <p:nvPr/>
          </p:nvSpPr>
          <p:spPr bwMode="auto">
            <a:xfrm>
              <a:off x="11604871" y="7674075"/>
              <a:ext cx="2479835" cy="1330047"/>
            </a:xfrm>
            <a:custGeom>
              <a:avLst/>
              <a:gdLst>
                <a:gd name="T0" fmla="*/ 1548 w 2246"/>
                <a:gd name="T1" fmla="*/ 0 h 1206"/>
                <a:gd name="T2" fmla="*/ 1548 w 2246"/>
                <a:gd name="T3" fmla="*/ 0 h 1206"/>
                <a:gd name="T4" fmla="*/ 1118 w 2246"/>
                <a:gd name="T5" fmla="*/ 0 h 1206"/>
                <a:gd name="T6" fmla="*/ 1118 w 2246"/>
                <a:gd name="T7" fmla="*/ 224 h 1206"/>
                <a:gd name="T8" fmla="*/ 902 w 2246"/>
                <a:gd name="T9" fmla="*/ 766 h 1206"/>
                <a:gd name="T10" fmla="*/ 723 w 2246"/>
                <a:gd name="T11" fmla="*/ 121 h 1206"/>
                <a:gd name="T12" fmla="*/ 542 w 2246"/>
                <a:gd name="T13" fmla="*/ 775 h 1206"/>
                <a:gd name="T14" fmla="*/ 327 w 2246"/>
                <a:gd name="T15" fmla="*/ 224 h 1206"/>
                <a:gd name="T16" fmla="*/ 0 w 2246"/>
                <a:gd name="T17" fmla="*/ 551 h 1206"/>
                <a:gd name="T18" fmla="*/ 654 w 2246"/>
                <a:gd name="T19" fmla="*/ 1205 h 1206"/>
                <a:gd name="T20" fmla="*/ 714 w 2246"/>
                <a:gd name="T21" fmla="*/ 1205 h 1206"/>
                <a:gd name="T22" fmla="*/ 1341 w 2246"/>
                <a:gd name="T23" fmla="*/ 1205 h 1206"/>
                <a:gd name="T24" fmla="*/ 2245 w 2246"/>
                <a:gd name="T25" fmla="*/ 1205 h 1206"/>
                <a:gd name="T26" fmla="*/ 2245 w 2246"/>
                <a:gd name="T27" fmla="*/ 697 h 1206"/>
                <a:gd name="T28" fmla="*/ 2245 w 2246"/>
                <a:gd name="T29" fmla="*/ 697 h 1206"/>
                <a:gd name="T30" fmla="*/ 1548 w 2246"/>
                <a:gd name="T31" fmla="*/ 0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46" h="1206">
                  <a:moveTo>
                    <a:pt x="1548" y="0"/>
                  </a:moveTo>
                  <a:lnTo>
                    <a:pt x="1548" y="0"/>
                  </a:lnTo>
                  <a:cubicBezTo>
                    <a:pt x="1118" y="0"/>
                    <a:pt x="1118" y="0"/>
                    <a:pt x="1118" y="0"/>
                  </a:cubicBezTo>
                  <a:cubicBezTo>
                    <a:pt x="1118" y="224"/>
                    <a:pt x="1118" y="224"/>
                    <a:pt x="1118" y="224"/>
                  </a:cubicBezTo>
                  <a:cubicBezTo>
                    <a:pt x="902" y="766"/>
                    <a:pt x="902" y="766"/>
                    <a:pt x="902" y="766"/>
                  </a:cubicBezTo>
                  <a:cubicBezTo>
                    <a:pt x="723" y="121"/>
                    <a:pt x="723" y="121"/>
                    <a:pt x="723" y="121"/>
                  </a:cubicBezTo>
                  <a:cubicBezTo>
                    <a:pt x="542" y="775"/>
                    <a:pt x="542" y="775"/>
                    <a:pt x="542" y="775"/>
                  </a:cubicBezTo>
                  <a:cubicBezTo>
                    <a:pt x="327" y="224"/>
                    <a:pt x="327" y="224"/>
                    <a:pt x="327" y="224"/>
                  </a:cubicBezTo>
                  <a:cubicBezTo>
                    <a:pt x="0" y="551"/>
                    <a:pt x="0" y="551"/>
                    <a:pt x="0" y="551"/>
                  </a:cubicBezTo>
                  <a:cubicBezTo>
                    <a:pt x="654" y="1205"/>
                    <a:pt x="654" y="1205"/>
                    <a:pt x="654" y="1205"/>
                  </a:cubicBezTo>
                  <a:cubicBezTo>
                    <a:pt x="714" y="1205"/>
                    <a:pt x="714" y="1205"/>
                    <a:pt x="714" y="1205"/>
                  </a:cubicBezTo>
                  <a:cubicBezTo>
                    <a:pt x="1341" y="1205"/>
                    <a:pt x="1341" y="1205"/>
                    <a:pt x="1341" y="1205"/>
                  </a:cubicBezTo>
                  <a:cubicBezTo>
                    <a:pt x="2245" y="1205"/>
                    <a:pt x="2245" y="1205"/>
                    <a:pt x="2245" y="1205"/>
                  </a:cubicBezTo>
                  <a:cubicBezTo>
                    <a:pt x="2245" y="697"/>
                    <a:pt x="2245" y="697"/>
                    <a:pt x="2245" y="697"/>
                  </a:cubicBezTo>
                  <a:lnTo>
                    <a:pt x="2245" y="697"/>
                  </a:lnTo>
                  <a:cubicBezTo>
                    <a:pt x="2245" y="310"/>
                    <a:pt x="1935" y="0"/>
                    <a:pt x="1548" y="0"/>
                  </a:cubicBezTo>
                </a:path>
              </a:pathLst>
            </a:custGeom>
            <a:solidFill>
              <a:srgbClr val="292929"/>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6" name="Freeform 122"/>
            <p:cNvSpPr>
              <a:spLocks noChangeArrowheads="1"/>
            </p:cNvSpPr>
            <p:nvPr/>
          </p:nvSpPr>
          <p:spPr bwMode="auto">
            <a:xfrm>
              <a:off x="11707184" y="7674075"/>
              <a:ext cx="258213" cy="248469"/>
            </a:xfrm>
            <a:custGeom>
              <a:avLst/>
              <a:gdLst>
                <a:gd name="T0" fmla="*/ 233 w 234"/>
                <a:gd name="T1" fmla="*/ 0 h 225"/>
                <a:gd name="T2" fmla="*/ 0 w 234"/>
                <a:gd name="T3" fmla="*/ 0 h 225"/>
                <a:gd name="T4" fmla="*/ 233 w 234"/>
                <a:gd name="T5" fmla="*/ 224 h 225"/>
                <a:gd name="T6" fmla="*/ 233 w 234"/>
                <a:gd name="T7" fmla="*/ 0 h 225"/>
              </a:gdLst>
              <a:ahLst/>
              <a:cxnLst>
                <a:cxn ang="0">
                  <a:pos x="T0" y="T1"/>
                </a:cxn>
                <a:cxn ang="0">
                  <a:pos x="T2" y="T3"/>
                </a:cxn>
                <a:cxn ang="0">
                  <a:pos x="T4" y="T5"/>
                </a:cxn>
                <a:cxn ang="0">
                  <a:pos x="T6" y="T7"/>
                </a:cxn>
              </a:cxnLst>
              <a:rect l="0" t="0" r="r" b="b"/>
              <a:pathLst>
                <a:path w="234" h="225">
                  <a:moveTo>
                    <a:pt x="233" y="0"/>
                  </a:moveTo>
                  <a:lnTo>
                    <a:pt x="0" y="0"/>
                  </a:lnTo>
                  <a:lnTo>
                    <a:pt x="233" y="224"/>
                  </a:lnTo>
                  <a:lnTo>
                    <a:pt x="233" y="0"/>
                  </a:lnTo>
                </a:path>
              </a:pathLst>
            </a:custGeom>
            <a:solidFill>
              <a:srgbClr val="2E323D"/>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7" name="Freeform 123"/>
            <p:cNvSpPr>
              <a:spLocks noChangeArrowheads="1"/>
            </p:cNvSpPr>
            <p:nvPr/>
          </p:nvSpPr>
          <p:spPr bwMode="auto">
            <a:xfrm>
              <a:off x="10718172" y="7674075"/>
              <a:ext cx="1607751" cy="1330047"/>
            </a:xfrm>
            <a:custGeom>
              <a:avLst/>
              <a:gdLst>
                <a:gd name="T0" fmla="*/ 801 w 1456"/>
                <a:gd name="T1" fmla="*/ 551 h 1206"/>
                <a:gd name="T2" fmla="*/ 801 w 1456"/>
                <a:gd name="T3" fmla="*/ 551 h 1206"/>
                <a:gd name="T4" fmla="*/ 1128 w 1456"/>
                <a:gd name="T5" fmla="*/ 224 h 1206"/>
                <a:gd name="T6" fmla="*/ 895 w 1456"/>
                <a:gd name="T7" fmla="*/ 0 h 1206"/>
                <a:gd name="T8" fmla="*/ 697 w 1456"/>
                <a:gd name="T9" fmla="*/ 0 h 1206"/>
                <a:gd name="T10" fmla="*/ 697 w 1456"/>
                <a:gd name="T11" fmla="*/ 0 h 1206"/>
                <a:gd name="T12" fmla="*/ 0 w 1456"/>
                <a:gd name="T13" fmla="*/ 697 h 1206"/>
                <a:gd name="T14" fmla="*/ 0 w 1456"/>
                <a:gd name="T15" fmla="*/ 1205 h 1206"/>
                <a:gd name="T16" fmla="*/ 904 w 1456"/>
                <a:gd name="T17" fmla="*/ 1205 h 1206"/>
                <a:gd name="T18" fmla="*/ 1455 w 1456"/>
                <a:gd name="T19" fmla="*/ 1205 h 1206"/>
                <a:gd name="T20" fmla="*/ 801 w 1456"/>
                <a:gd name="T21" fmla="*/ 551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56" h="1206">
                  <a:moveTo>
                    <a:pt x="801" y="551"/>
                  </a:moveTo>
                  <a:lnTo>
                    <a:pt x="801" y="551"/>
                  </a:lnTo>
                  <a:cubicBezTo>
                    <a:pt x="1128" y="224"/>
                    <a:pt x="1128" y="224"/>
                    <a:pt x="1128" y="224"/>
                  </a:cubicBezTo>
                  <a:cubicBezTo>
                    <a:pt x="895" y="0"/>
                    <a:pt x="895" y="0"/>
                    <a:pt x="895" y="0"/>
                  </a:cubicBezTo>
                  <a:cubicBezTo>
                    <a:pt x="697" y="0"/>
                    <a:pt x="697" y="0"/>
                    <a:pt x="697" y="0"/>
                  </a:cubicBezTo>
                  <a:lnTo>
                    <a:pt x="697" y="0"/>
                  </a:lnTo>
                  <a:cubicBezTo>
                    <a:pt x="310" y="0"/>
                    <a:pt x="0" y="310"/>
                    <a:pt x="0" y="697"/>
                  </a:cubicBezTo>
                  <a:cubicBezTo>
                    <a:pt x="0" y="1205"/>
                    <a:pt x="0" y="1205"/>
                    <a:pt x="0" y="1205"/>
                  </a:cubicBezTo>
                  <a:cubicBezTo>
                    <a:pt x="904" y="1205"/>
                    <a:pt x="904" y="1205"/>
                    <a:pt x="904" y="1205"/>
                  </a:cubicBezTo>
                  <a:cubicBezTo>
                    <a:pt x="1455" y="1205"/>
                    <a:pt x="1455" y="1205"/>
                    <a:pt x="1455" y="1205"/>
                  </a:cubicBezTo>
                  <a:lnTo>
                    <a:pt x="801" y="551"/>
                  </a:lnTo>
                </a:path>
              </a:pathLst>
            </a:custGeom>
            <a:solidFill>
              <a:srgbClr val="53535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48" name="Freeform 124"/>
            <p:cNvSpPr>
              <a:spLocks noChangeArrowheads="1"/>
            </p:cNvSpPr>
            <p:nvPr/>
          </p:nvSpPr>
          <p:spPr bwMode="auto">
            <a:xfrm>
              <a:off x="12204125" y="7805617"/>
              <a:ext cx="399502" cy="399502"/>
            </a:xfrm>
            <a:custGeom>
              <a:avLst/>
              <a:gdLst>
                <a:gd name="T0" fmla="*/ 360 w 361"/>
                <a:gd name="T1" fmla="*/ 180 h 362"/>
                <a:gd name="T2" fmla="*/ 181 w 361"/>
                <a:gd name="T3" fmla="*/ 361 h 362"/>
                <a:gd name="T4" fmla="*/ 0 w 361"/>
                <a:gd name="T5" fmla="*/ 180 h 362"/>
                <a:gd name="T6" fmla="*/ 181 w 361"/>
                <a:gd name="T7" fmla="*/ 0 h 362"/>
                <a:gd name="T8" fmla="*/ 360 w 361"/>
                <a:gd name="T9" fmla="*/ 180 h 362"/>
              </a:gdLst>
              <a:ahLst/>
              <a:cxnLst>
                <a:cxn ang="0">
                  <a:pos x="T0" y="T1"/>
                </a:cxn>
                <a:cxn ang="0">
                  <a:pos x="T2" y="T3"/>
                </a:cxn>
                <a:cxn ang="0">
                  <a:pos x="T4" y="T5"/>
                </a:cxn>
                <a:cxn ang="0">
                  <a:pos x="T6" y="T7"/>
                </a:cxn>
                <a:cxn ang="0">
                  <a:pos x="T8" y="T9"/>
                </a:cxn>
              </a:cxnLst>
              <a:rect l="0" t="0" r="r" b="b"/>
              <a:pathLst>
                <a:path w="361" h="362">
                  <a:moveTo>
                    <a:pt x="360" y="180"/>
                  </a:moveTo>
                  <a:lnTo>
                    <a:pt x="181" y="361"/>
                  </a:lnTo>
                  <a:lnTo>
                    <a:pt x="0" y="180"/>
                  </a:lnTo>
                  <a:lnTo>
                    <a:pt x="181" y="0"/>
                  </a:lnTo>
                  <a:lnTo>
                    <a:pt x="360" y="180"/>
                  </a:lnTo>
                </a:path>
              </a:pathLst>
            </a:custGeom>
            <a:solidFill>
              <a:srgbClr val="53535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4" name="Freeform 125"/>
            <p:cNvSpPr>
              <a:spLocks noChangeArrowheads="1"/>
            </p:cNvSpPr>
            <p:nvPr/>
          </p:nvSpPr>
          <p:spPr bwMode="auto">
            <a:xfrm>
              <a:off x="11483073" y="5184496"/>
              <a:ext cx="925675" cy="1846479"/>
            </a:xfrm>
            <a:custGeom>
              <a:avLst/>
              <a:gdLst>
                <a:gd name="T0" fmla="*/ 327 w 836"/>
                <a:gd name="T1" fmla="*/ 835 h 1670"/>
                <a:gd name="T2" fmla="*/ 327 w 836"/>
                <a:gd name="T3" fmla="*/ 835 h 1670"/>
                <a:gd name="T4" fmla="*/ 835 w 836"/>
                <a:gd name="T5" fmla="*/ 327 h 1670"/>
                <a:gd name="T6" fmla="*/ 835 w 836"/>
                <a:gd name="T7" fmla="*/ 0 h 1670"/>
                <a:gd name="T8" fmla="*/ 0 w 836"/>
                <a:gd name="T9" fmla="*/ 835 h 1670"/>
                <a:gd name="T10" fmla="*/ 835 w 836"/>
                <a:gd name="T11" fmla="*/ 1669 h 1670"/>
                <a:gd name="T12" fmla="*/ 835 w 836"/>
                <a:gd name="T13" fmla="*/ 1350 h 1670"/>
                <a:gd name="T14" fmla="*/ 327 w 836"/>
                <a:gd name="T15" fmla="*/ 835 h 16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6" h="1670">
                  <a:moveTo>
                    <a:pt x="327" y="835"/>
                  </a:moveTo>
                  <a:lnTo>
                    <a:pt x="327" y="835"/>
                  </a:lnTo>
                  <a:cubicBezTo>
                    <a:pt x="327" y="551"/>
                    <a:pt x="551" y="327"/>
                    <a:pt x="835" y="327"/>
                  </a:cubicBezTo>
                  <a:cubicBezTo>
                    <a:pt x="835" y="0"/>
                    <a:pt x="835" y="0"/>
                    <a:pt x="835" y="0"/>
                  </a:cubicBezTo>
                  <a:cubicBezTo>
                    <a:pt x="379" y="0"/>
                    <a:pt x="0" y="379"/>
                    <a:pt x="0" y="835"/>
                  </a:cubicBezTo>
                  <a:cubicBezTo>
                    <a:pt x="0" y="1300"/>
                    <a:pt x="379" y="1669"/>
                    <a:pt x="835" y="1669"/>
                  </a:cubicBezTo>
                  <a:cubicBezTo>
                    <a:pt x="835" y="1350"/>
                    <a:pt x="835" y="1350"/>
                    <a:pt x="835" y="1350"/>
                  </a:cubicBezTo>
                  <a:cubicBezTo>
                    <a:pt x="551" y="1350"/>
                    <a:pt x="327" y="1119"/>
                    <a:pt x="327" y="835"/>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5" name="Freeform 126"/>
            <p:cNvSpPr>
              <a:spLocks noChangeArrowheads="1"/>
            </p:cNvSpPr>
            <p:nvPr/>
          </p:nvSpPr>
          <p:spPr bwMode="auto">
            <a:xfrm>
              <a:off x="12403874" y="5793494"/>
              <a:ext cx="311806" cy="628483"/>
            </a:xfrm>
            <a:custGeom>
              <a:avLst/>
              <a:gdLst>
                <a:gd name="T0" fmla="*/ 283 w 284"/>
                <a:gd name="T1" fmla="*/ 284 h 569"/>
                <a:gd name="T2" fmla="*/ 283 w 284"/>
                <a:gd name="T3" fmla="*/ 284 h 569"/>
                <a:gd name="T4" fmla="*/ 0 w 284"/>
                <a:gd name="T5" fmla="*/ 0 h 569"/>
                <a:gd name="T6" fmla="*/ 0 w 284"/>
                <a:gd name="T7" fmla="*/ 568 h 569"/>
                <a:gd name="T8" fmla="*/ 283 w 284"/>
                <a:gd name="T9" fmla="*/ 284 h 569"/>
              </a:gdLst>
              <a:ahLst/>
              <a:cxnLst>
                <a:cxn ang="0">
                  <a:pos x="T0" y="T1"/>
                </a:cxn>
                <a:cxn ang="0">
                  <a:pos x="T2" y="T3"/>
                </a:cxn>
                <a:cxn ang="0">
                  <a:pos x="T4" y="T5"/>
                </a:cxn>
                <a:cxn ang="0">
                  <a:pos x="T6" y="T7"/>
                </a:cxn>
                <a:cxn ang="0">
                  <a:pos x="T8" y="T9"/>
                </a:cxn>
              </a:cxnLst>
              <a:rect l="0" t="0" r="r" b="b"/>
              <a:pathLst>
                <a:path w="284" h="569">
                  <a:moveTo>
                    <a:pt x="283" y="284"/>
                  </a:moveTo>
                  <a:lnTo>
                    <a:pt x="283" y="284"/>
                  </a:lnTo>
                  <a:cubicBezTo>
                    <a:pt x="283" y="129"/>
                    <a:pt x="154" y="0"/>
                    <a:pt x="0" y="0"/>
                  </a:cubicBezTo>
                  <a:cubicBezTo>
                    <a:pt x="0" y="568"/>
                    <a:pt x="0" y="568"/>
                    <a:pt x="0" y="568"/>
                  </a:cubicBezTo>
                  <a:cubicBezTo>
                    <a:pt x="154" y="568"/>
                    <a:pt x="283" y="439"/>
                    <a:pt x="283" y="284"/>
                  </a:cubicBezTo>
                </a:path>
              </a:pathLst>
            </a:custGeom>
            <a:solidFill>
              <a:schemeClr val="accent1">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6" name="Freeform 127"/>
            <p:cNvSpPr>
              <a:spLocks noChangeArrowheads="1"/>
            </p:cNvSpPr>
            <p:nvPr/>
          </p:nvSpPr>
          <p:spPr bwMode="auto">
            <a:xfrm>
              <a:off x="12092068" y="5793494"/>
              <a:ext cx="316680" cy="628483"/>
            </a:xfrm>
            <a:custGeom>
              <a:avLst/>
              <a:gdLst>
                <a:gd name="T0" fmla="*/ 0 w 285"/>
                <a:gd name="T1" fmla="*/ 284 h 569"/>
                <a:gd name="T2" fmla="*/ 0 w 285"/>
                <a:gd name="T3" fmla="*/ 284 h 569"/>
                <a:gd name="T4" fmla="*/ 284 w 285"/>
                <a:gd name="T5" fmla="*/ 568 h 569"/>
                <a:gd name="T6" fmla="*/ 284 w 285"/>
                <a:gd name="T7" fmla="*/ 0 h 569"/>
                <a:gd name="T8" fmla="*/ 0 w 285"/>
                <a:gd name="T9" fmla="*/ 284 h 569"/>
              </a:gdLst>
              <a:ahLst/>
              <a:cxnLst>
                <a:cxn ang="0">
                  <a:pos x="T0" y="T1"/>
                </a:cxn>
                <a:cxn ang="0">
                  <a:pos x="T2" y="T3"/>
                </a:cxn>
                <a:cxn ang="0">
                  <a:pos x="T4" y="T5"/>
                </a:cxn>
                <a:cxn ang="0">
                  <a:pos x="T6" y="T7"/>
                </a:cxn>
                <a:cxn ang="0">
                  <a:pos x="T8" y="T9"/>
                </a:cxn>
              </a:cxnLst>
              <a:rect l="0" t="0" r="r" b="b"/>
              <a:pathLst>
                <a:path w="285" h="569">
                  <a:moveTo>
                    <a:pt x="0" y="284"/>
                  </a:moveTo>
                  <a:lnTo>
                    <a:pt x="0" y="284"/>
                  </a:lnTo>
                  <a:cubicBezTo>
                    <a:pt x="0" y="439"/>
                    <a:pt x="129" y="568"/>
                    <a:pt x="284" y="568"/>
                  </a:cubicBezTo>
                  <a:cubicBezTo>
                    <a:pt x="284" y="0"/>
                    <a:pt x="284" y="0"/>
                    <a:pt x="284" y="0"/>
                  </a:cubicBezTo>
                  <a:cubicBezTo>
                    <a:pt x="129" y="0"/>
                    <a:pt x="0" y="129"/>
                    <a:pt x="0" y="284"/>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7" name="Freeform 128"/>
            <p:cNvSpPr>
              <a:spLocks noChangeArrowheads="1"/>
            </p:cNvSpPr>
            <p:nvPr/>
          </p:nvSpPr>
          <p:spPr bwMode="auto">
            <a:xfrm>
              <a:off x="12403874" y="5184496"/>
              <a:ext cx="920804" cy="1846479"/>
            </a:xfrm>
            <a:custGeom>
              <a:avLst/>
              <a:gdLst>
                <a:gd name="T0" fmla="*/ 834 w 835"/>
                <a:gd name="T1" fmla="*/ 835 h 1670"/>
                <a:gd name="T2" fmla="*/ 834 w 835"/>
                <a:gd name="T3" fmla="*/ 835 h 1670"/>
                <a:gd name="T4" fmla="*/ 0 w 835"/>
                <a:gd name="T5" fmla="*/ 0 h 1670"/>
                <a:gd name="T6" fmla="*/ 0 w 835"/>
                <a:gd name="T7" fmla="*/ 327 h 1670"/>
                <a:gd name="T8" fmla="*/ 515 w 835"/>
                <a:gd name="T9" fmla="*/ 835 h 1670"/>
                <a:gd name="T10" fmla="*/ 0 w 835"/>
                <a:gd name="T11" fmla="*/ 1350 h 1670"/>
                <a:gd name="T12" fmla="*/ 0 w 835"/>
                <a:gd name="T13" fmla="*/ 1669 h 1670"/>
                <a:gd name="T14" fmla="*/ 834 w 835"/>
                <a:gd name="T15" fmla="*/ 835 h 16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5" h="1670">
                  <a:moveTo>
                    <a:pt x="834" y="835"/>
                  </a:moveTo>
                  <a:lnTo>
                    <a:pt x="834" y="835"/>
                  </a:lnTo>
                  <a:cubicBezTo>
                    <a:pt x="834" y="379"/>
                    <a:pt x="464" y="0"/>
                    <a:pt x="0" y="0"/>
                  </a:cubicBezTo>
                  <a:cubicBezTo>
                    <a:pt x="0" y="327"/>
                    <a:pt x="0" y="327"/>
                    <a:pt x="0" y="327"/>
                  </a:cubicBezTo>
                  <a:cubicBezTo>
                    <a:pt x="283" y="327"/>
                    <a:pt x="515" y="551"/>
                    <a:pt x="515" y="835"/>
                  </a:cubicBezTo>
                  <a:cubicBezTo>
                    <a:pt x="515" y="1119"/>
                    <a:pt x="283" y="1350"/>
                    <a:pt x="0" y="1350"/>
                  </a:cubicBezTo>
                  <a:cubicBezTo>
                    <a:pt x="0" y="1669"/>
                    <a:pt x="0" y="1669"/>
                    <a:pt x="0" y="1669"/>
                  </a:cubicBezTo>
                  <a:cubicBezTo>
                    <a:pt x="464" y="1669"/>
                    <a:pt x="834" y="1300"/>
                    <a:pt x="834" y="835"/>
                  </a:cubicBezTo>
                </a:path>
              </a:pathLst>
            </a:custGeom>
            <a:solidFill>
              <a:schemeClr val="accent1">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8" name="Freeform 129"/>
            <p:cNvSpPr>
              <a:spLocks noChangeArrowheads="1"/>
            </p:cNvSpPr>
            <p:nvPr/>
          </p:nvSpPr>
          <p:spPr bwMode="auto">
            <a:xfrm>
              <a:off x="10937412" y="4638836"/>
              <a:ext cx="1466462" cy="2928056"/>
            </a:xfrm>
            <a:custGeom>
              <a:avLst/>
              <a:gdLst>
                <a:gd name="T0" fmla="*/ 267 w 1327"/>
                <a:gd name="T1" fmla="*/ 1325 h 2650"/>
                <a:gd name="T2" fmla="*/ 267 w 1327"/>
                <a:gd name="T3" fmla="*/ 1325 h 2650"/>
                <a:gd name="T4" fmla="*/ 1326 w 1327"/>
                <a:gd name="T5" fmla="*/ 266 h 2650"/>
                <a:gd name="T6" fmla="*/ 1326 w 1327"/>
                <a:gd name="T7" fmla="*/ 0 h 2650"/>
                <a:gd name="T8" fmla="*/ 0 w 1327"/>
                <a:gd name="T9" fmla="*/ 1325 h 2650"/>
                <a:gd name="T10" fmla="*/ 1326 w 1327"/>
                <a:gd name="T11" fmla="*/ 2649 h 2650"/>
                <a:gd name="T12" fmla="*/ 1326 w 1327"/>
                <a:gd name="T13" fmla="*/ 2383 h 2650"/>
                <a:gd name="T14" fmla="*/ 267 w 1327"/>
                <a:gd name="T15" fmla="*/ 1325 h 26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7" h="2650">
                  <a:moveTo>
                    <a:pt x="267" y="1325"/>
                  </a:moveTo>
                  <a:lnTo>
                    <a:pt x="267" y="1325"/>
                  </a:lnTo>
                  <a:cubicBezTo>
                    <a:pt x="267" y="740"/>
                    <a:pt x="740" y="266"/>
                    <a:pt x="1326" y="266"/>
                  </a:cubicBezTo>
                  <a:cubicBezTo>
                    <a:pt x="1326" y="0"/>
                    <a:pt x="1326" y="0"/>
                    <a:pt x="1326" y="0"/>
                  </a:cubicBezTo>
                  <a:cubicBezTo>
                    <a:pt x="594" y="0"/>
                    <a:pt x="0" y="593"/>
                    <a:pt x="0" y="1325"/>
                  </a:cubicBezTo>
                  <a:cubicBezTo>
                    <a:pt x="0" y="2055"/>
                    <a:pt x="594" y="2649"/>
                    <a:pt x="1326" y="2649"/>
                  </a:cubicBezTo>
                  <a:cubicBezTo>
                    <a:pt x="1326" y="2383"/>
                    <a:pt x="1326" y="2383"/>
                    <a:pt x="1326" y="2383"/>
                  </a:cubicBezTo>
                  <a:cubicBezTo>
                    <a:pt x="740" y="2383"/>
                    <a:pt x="267" y="1909"/>
                    <a:pt x="267" y="1325"/>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69" name="Freeform 130"/>
            <p:cNvSpPr>
              <a:spLocks noChangeArrowheads="1"/>
            </p:cNvSpPr>
            <p:nvPr/>
          </p:nvSpPr>
          <p:spPr bwMode="auto">
            <a:xfrm>
              <a:off x="12403874" y="4638836"/>
              <a:ext cx="1461591" cy="2928056"/>
            </a:xfrm>
            <a:custGeom>
              <a:avLst/>
              <a:gdLst>
                <a:gd name="T0" fmla="*/ 0 w 1325"/>
                <a:gd name="T1" fmla="*/ 0 h 2650"/>
                <a:gd name="T2" fmla="*/ 0 w 1325"/>
                <a:gd name="T3" fmla="*/ 0 h 2650"/>
                <a:gd name="T4" fmla="*/ 0 w 1325"/>
                <a:gd name="T5" fmla="*/ 266 h 2650"/>
                <a:gd name="T6" fmla="*/ 1057 w 1325"/>
                <a:gd name="T7" fmla="*/ 1325 h 2650"/>
                <a:gd name="T8" fmla="*/ 0 w 1325"/>
                <a:gd name="T9" fmla="*/ 2383 h 2650"/>
                <a:gd name="T10" fmla="*/ 0 w 1325"/>
                <a:gd name="T11" fmla="*/ 2649 h 2650"/>
                <a:gd name="T12" fmla="*/ 1324 w 1325"/>
                <a:gd name="T13" fmla="*/ 1325 h 2650"/>
                <a:gd name="T14" fmla="*/ 0 w 1325"/>
                <a:gd name="T15" fmla="*/ 0 h 26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5" h="2650">
                  <a:moveTo>
                    <a:pt x="0" y="0"/>
                  </a:moveTo>
                  <a:lnTo>
                    <a:pt x="0" y="0"/>
                  </a:lnTo>
                  <a:cubicBezTo>
                    <a:pt x="0" y="266"/>
                    <a:pt x="0" y="266"/>
                    <a:pt x="0" y="266"/>
                  </a:cubicBezTo>
                  <a:cubicBezTo>
                    <a:pt x="584" y="266"/>
                    <a:pt x="1057" y="740"/>
                    <a:pt x="1057" y="1325"/>
                  </a:cubicBezTo>
                  <a:cubicBezTo>
                    <a:pt x="1057" y="1909"/>
                    <a:pt x="584" y="2383"/>
                    <a:pt x="0" y="2383"/>
                  </a:cubicBezTo>
                  <a:cubicBezTo>
                    <a:pt x="0" y="2649"/>
                    <a:pt x="0" y="2649"/>
                    <a:pt x="0" y="2649"/>
                  </a:cubicBezTo>
                  <a:cubicBezTo>
                    <a:pt x="730" y="2649"/>
                    <a:pt x="1324" y="2055"/>
                    <a:pt x="1324" y="1325"/>
                  </a:cubicBezTo>
                  <a:cubicBezTo>
                    <a:pt x="1324" y="593"/>
                    <a:pt x="730" y="0"/>
                    <a:pt x="0" y="0"/>
                  </a:cubicBezTo>
                </a:path>
              </a:pathLst>
            </a:custGeom>
            <a:solidFill>
              <a:schemeClr val="accent1">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0" name="Freeform 131"/>
            <p:cNvSpPr>
              <a:spLocks noChangeArrowheads="1"/>
            </p:cNvSpPr>
            <p:nvPr/>
          </p:nvSpPr>
          <p:spPr bwMode="auto">
            <a:xfrm>
              <a:off x="12403874" y="4936027"/>
              <a:ext cx="1169273" cy="2338546"/>
            </a:xfrm>
            <a:custGeom>
              <a:avLst/>
              <a:gdLst>
                <a:gd name="T0" fmla="*/ 834 w 1058"/>
                <a:gd name="T1" fmla="*/ 1059 h 2118"/>
                <a:gd name="T2" fmla="*/ 834 w 1058"/>
                <a:gd name="T3" fmla="*/ 1059 h 2118"/>
                <a:gd name="T4" fmla="*/ 0 w 1058"/>
                <a:gd name="T5" fmla="*/ 1893 h 2118"/>
                <a:gd name="T6" fmla="*/ 0 w 1058"/>
                <a:gd name="T7" fmla="*/ 2117 h 2118"/>
                <a:gd name="T8" fmla="*/ 1057 w 1058"/>
                <a:gd name="T9" fmla="*/ 1059 h 2118"/>
                <a:gd name="T10" fmla="*/ 0 w 1058"/>
                <a:gd name="T11" fmla="*/ 0 h 2118"/>
                <a:gd name="T12" fmla="*/ 0 w 1058"/>
                <a:gd name="T13" fmla="*/ 224 h 2118"/>
                <a:gd name="T14" fmla="*/ 834 w 1058"/>
                <a:gd name="T15" fmla="*/ 1059 h 2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8" h="2118">
                  <a:moveTo>
                    <a:pt x="834" y="1059"/>
                  </a:moveTo>
                  <a:lnTo>
                    <a:pt x="834" y="1059"/>
                  </a:lnTo>
                  <a:cubicBezTo>
                    <a:pt x="834" y="1524"/>
                    <a:pt x="464" y="1893"/>
                    <a:pt x="0" y="1893"/>
                  </a:cubicBezTo>
                  <a:cubicBezTo>
                    <a:pt x="0" y="2117"/>
                    <a:pt x="0" y="2117"/>
                    <a:pt x="0" y="2117"/>
                  </a:cubicBezTo>
                  <a:cubicBezTo>
                    <a:pt x="584" y="2117"/>
                    <a:pt x="1057" y="1643"/>
                    <a:pt x="1057" y="1059"/>
                  </a:cubicBezTo>
                  <a:cubicBezTo>
                    <a:pt x="1057" y="474"/>
                    <a:pt x="584" y="0"/>
                    <a:pt x="0" y="0"/>
                  </a:cubicBezTo>
                  <a:cubicBezTo>
                    <a:pt x="0" y="224"/>
                    <a:pt x="0" y="224"/>
                    <a:pt x="0" y="224"/>
                  </a:cubicBezTo>
                  <a:cubicBezTo>
                    <a:pt x="464" y="224"/>
                    <a:pt x="834" y="603"/>
                    <a:pt x="834" y="1059"/>
                  </a:cubicBezTo>
                </a:path>
              </a:pathLst>
            </a:custGeom>
            <a:solidFill>
              <a:srgbClr val="D6D8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1" name="Freeform 132"/>
            <p:cNvSpPr>
              <a:spLocks noChangeArrowheads="1"/>
            </p:cNvSpPr>
            <p:nvPr/>
          </p:nvSpPr>
          <p:spPr bwMode="auto">
            <a:xfrm>
              <a:off x="11234601" y="4936027"/>
              <a:ext cx="1169273" cy="2338546"/>
            </a:xfrm>
            <a:custGeom>
              <a:avLst/>
              <a:gdLst>
                <a:gd name="T0" fmla="*/ 0 w 1060"/>
                <a:gd name="T1" fmla="*/ 1059 h 2118"/>
                <a:gd name="T2" fmla="*/ 0 w 1060"/>
                <a:gd name="T3" fmla="*/ 1059 h 2118"/>
                <a:gd name="T4" fmla="*/ 1059 w 1060"/>
                <a:gd name="T5" fmla="*/ 2117 h 2118"/>
                <a:gd name="T6" fmla="*/ 1059 w 1060"/>
                <a:gd name="T7" fmla="*/ 1893 h 2118"/>
                <a:gd name="T8" fmla="*/ 224 w 1060"/>
                <a:gd name="T9" fmla="*/ 1059 h 2118"/>
                <a:gd name="T10" fmla="*/ 1059 w 1060"/>
                <a:gd name="T11" fmla="*/ 224 h 2118"/>
                <a:gd name="T12" fmla="*/ 1059 w 1060"/>
                <a:gd name="T13" fmla="*/ 0 h 2118"/>
                <a:gd name="T14" fmla="*/ 0 w 1060"/>
                <a:gd name="T15" fmla="*/ 1059 h 2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0" h="2118">
                  <a:moveTo>
                    <a:pt x="0" y="1059"/>
                  </a:moveTo>
                  <a:lnTo>
                    <a:pt x="0" y="1059"/>
                  </a:lnTo>
                  <a:cubicBezTo>
                    <a:pt x="0" y="1643"/>
                    <a:pt x="473" y="2117"/>
                    <a:pt x="1059" y="2117"/>
                  </a:cubicBezTo>
                  <a:cubicBezTo>
                    <a:pt x="1059" y="1893"/>
                    <a:pt x="1059" y="1893"/>
                    <a:pt x="1059" y="1893"/>
                  </a:cubicBezTo>
                  <a:cubicBezTo>
                    <a:pt x="603" y="1893"/>
                    <a:pt x="224" y="1524"/>
                    <a:pt x="224" y="1059"/>
                  </a:cubicBezTo>
                  <a:cubicBezTo>
                    <a:pt x="224" y="603"/>
                    <a:pt x="603" y="224"/>
                    <a:pt x="1059" y="224"/>
                  </a:cubicBezTo>
                  <a:cubicBezTo>
                    <a:pt x="1059" y="0"/>
                    <a:pt x="1059" y="0"/>
                    <a:pt x="1059" y="0"/>
                  </a:cubicBezTo>
                  <a:cubicBezTo>
                    <a:pt x="473" y="0"/>
                    <a:pt x="0" y="474"/>
                    <a:pt x="0" y="1059"/>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2" name="Freeform 133"/>
            <p:cNvSpPr>
              <a:spLocks noChangeArrowheads="1"/>
            </p:cNvSpPr>
            <p:nvPr/>
          </p:nvSpPr>
          <p:spPr bwMode="auto">
            <a:xfrm>
              <a:off x="12403874" y="5545022"/>
              <a:ext cx="570022" cy="1130297"/>
            </a:xfrm>
            <a:custGeom>
              <a:avLst/>
              <a:gdLst>
                <a:gd name="T0" fmla="*/ 283 w 516"/>
                <a:gd name="T1" fmla="*/ 508 h 1024"/>
                <a:gd name="T2" fmla="*/ 283 w 516"/>
                <a:gd name="T3" fmla="*/ 508 h 1024"/>
                <a:gd name="T4" fmla="*/ 0 w 516"/>
                <a:gd name="T5" fmla="*/ 792 h 1024"/>
                <a:gd name="T6" fmla="*/ 0 w 516"/>
                <a:gd name="T7" fmla="*/ 1023 h 1024"/>
                <a:gd name="T8" fmla="*/ 515 w 516"/>
                <a:gd name="T9" fmla="*/ 508 h 1024"/>
                <a:gd name="T10" fmla="*/ 0 w 516"/>
                <a:gd name="T11" fmla="*/ 0 h 1024"/>
                <a:gd name="T12" fmla="*/ 0 w 516"/>
                <a:gd name="T13" fmla="*/ 224 h 1024"/>
                <a:gd name="T14" fmla="*/ 283 w 516"/>
                <a:gd name="T15" fmla="*/ 508 h 10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6" h="1024">
                  <a:moveTo>
                    <a:pt x="283" y="508"/>
                  </a:moveTo>
                  <a:lnTo>
                    <a:pt x="283" y="508"/>
                  </a:lnTo>
                  <a:cubicBezTo>
                    <a:pt x="283" y="663"/>
                    <a:pt x="154" y="792"/>
                    <a:pt x="0" y="792"/>
                  </a:cubicBezTo>
                  <a:cubicBezTo>
                    <a:pt x="0" y="1023"/>
                    <a:pt x="0" y="1023"/>
                    <a:pt x="0" y="1023"/>
                  </a:cubicBezTo>
                  <a:cubicBezTo>
                    <a:pt x="283" y="1023"/>
                    <a:pt x="515" y="792"/>
                    <a:pt x="515" y="508"/>
                  </a:cubicBezTo>
                  <a:cubicBezTo>
                    <a:pt x="515" y="224"/>
                    <a:pt x="283" y="0"/>
                    <a:pt x="0" y="0"/>
                  </a:cubicBezTo>
                  <a:cubicBezTo>
                    <a:pt x="0" y="224"/>
                    <a:pt x="0" y="224"/>
                    <a:pt x="0" y="224"/>
                  </a:cubicBezTo>
                  <a:cubicBezTo>
                    <a:pt x="154" y="224"/>
                    <a:pt x="283" y="353"/>
                    <a:pt x="283" y="508"/>
                  </a:cubicBezTo>
                </a:path>
              </a:pathLst>
            </a:custGeom>
            <a:solidFill>
              <a:srgbClr val="D6D8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3" name="Freeform 134"/>
            <p:cNvSpPr>
              <a:spLocks noChangeArrowheads="1"/>
            </p:cNvSpPr>
            <p:nvPr/>
          </p:nvSpPr>
          <p:spPr bwMode="auto">
            <a:xfrm>
              <a:off x="11843599" y="5545022"/>
              <a:ext cx="560275" cy="1130297"/>
            </a:xfrm>
            <a:custGeom>
              <a:avLst/>
              <a:gdLst>
                <a:gd name="T0" fmla="*/ 0 w 509"/>
                <a:gd name="T1" fmla="*/ 508 h 1024"/>
                <a:gd name="T2" fmla="*/ 0 w 509"/>
                <a:gd name="T3" fmla="*/ 508 h 1024"/>
                <a:gd name="T4" fmla="*/ 508 w 509"/>
                <a:gd name="T5" fmla="*/ 1023 h 1024"/>
                <a:gd name="T6" fmla="*/ 508 w 509"/>
                <a:gd name="T7" fmla="*/ 792 h 1024"/>
                <a:gd name="T8" fmla="*/ 224 w 509"/>
                <a:gd name="T9" fmla="*/ 508 h 1024"/>
                <a:gd name="T10" fmla="*/ 508 w 509"/>
                <a:gd name="T11" fmla="*/ 224 h 1024"/>
                <a:gd name="T12" fmla="*/ 508 w 509"/>
                <a:gd name="T13" fmla="*/ 0 h 1024"/>
                <a:gd name="T14" fmla="*/ 0 w 509"/>
                <a:gd name="T15" fmla="*/ 508 h 10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9" h="1024">
                  <a:moveTo>
                    <a:pt x="0" y="508"/>
                  </a:moveTo>
                  <a:lnTo>
                    <a:pt x="0" y="508"/>
                  </a:lnTo>
                  <a:cubicBezTo>
                    <a:pt x="0" y="792"/>
                    <a:pt x="224" y="1023"/>
                    <a:pt x="508" y="1023"/>
                  </a:cubicBezTo>
                  <a:cubicBezTo>
                    <a:pt x="508" y="792"/>
                    <a:pt x="508" y="792"/>
                    <a:pt x="508" y="792"/>
                  </a:cubicBezTo>
                  <a:cubicBezTo>
                    <a:pt x="353" y="792"/>
                    <a:pt x="224" y="663"/>
                    <a:pt x="224" y="508"/>
                  </a:cubicBezTo>
                  <a:cubicBezTo>
                    <a:pt x="224" y="353"/>
                    <a:pt x="353" y="224"/>
                    <a:pt x="508" y="224"/>
                  </a:cubicBezTo>
                  <a:cubicBezTo>
                    <a:pt x="508" y="0"/>
                    <a:pt x="508" y="0"/>
                    <a:pt x="508" y="0"/>
                  </a:cubicBezTo>
                  <a:cubicBezTo>
                    <a:pt x="224" y="0"/>
                    <a:pt x="0" y="224"/>
                    <a:pt x="0" y="508"/>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 name="Group 1"/>
          <p:cNvGrpSpPr/>
          <p:nvPr/>
        </p:nvGrpSpPr>
        <p:grpSpPr>
          <a:xfrm>
            <a:off x="4677971" y="3918482"/>
            <a:ext cx="5578727" cy="5391150"/>
            <a:chOff x="4677971" y="3918482"/>
            <a:chExt cx="5578727" cy="5391150"/>
          </a:xfrm>
        </p:grpSpPr>
        <p:sp>
          <p:nvSpPr>
            <p:cNvPr id="233" name="Freeform 3"/>
            <p:cNvSpPr>
              <a:spLocks noChangeArrowheads="1"/>
            </p:cNvSpPr>
            <p:nvPr/>
          </p:nvSpPr>
          <p:spPr bwMode="auto">
            <a:xfrm>
              <a:off x="8851683" y="3990466"/>
              <a:ext cx="1405015" cy="5292644"/>
            </a:xfrm>
            <a:custGeom>
              <a:avLst/>
              <a:gdLst>
                <a:gd name="T0" fmla="*/ 1584 w 1636"/>
                <a:gd name="T1" fmla="*/ 6161 h 6162"/>
                <a:gd name="T2" fmla="*/ 1386 w 1636"/>
                <a:gd name="T3" fmla="*/ 6014 h 6162"/>
                <a:gd name="T4" fmla="*/ 1446 w 1636"/>
                <a:gd name="T5" fmla="*/ 5946 h 6162"/>
                <a:gd name="T6" fmla="*/ 1618 w 1636"/>
                <a:gd name="T7" fmla="*/ 6144 h 6162"/>
                <a:gd name="T8" fmla="*/ 1162 w 1636"/>
                <a:gd name="T9" fmla="*/ 5791 h 6162"/>
                <a:gd name="T10" fmla="*/ 1136 w 1636"/>
                <a:gd name="T11" fmla="*/ 5773 h 6162"/>
                <a:gd name="T12" fmla="*/ 990 w 1636"/>
                <a:gd name="T13" fmla="*/ 5558 h 6162"/>
                <a:gd name="T14" fmla="*/ 1196 w 1636"/>
                <a:gd name="T15" fmla="*/ 5713 h 6162"/>
                <a:gd name="T16" fmla="*/ 1162 w 1636"/>
                <a:gd name="T17" fmla="*/ 5791 h 6162"/>
                <a:gd name="T18" fmla="*/ 800 w 1636"/>
                <a:gd name="T19" fmla="*/ 5360 h 6162"/>
                <a:gd name="T20" fmla="*/ 646 w 1636"/>
                <a:gd name="T21" fmla="*/ 5171 h 6162"/>
                <a:gd name="T22" fmla="*/ 714 w 1636"/>
                <a:gd name="T23" fmla="*/ 5119 h 6162"/>
                <a:gd name="T24" fmla="*/ 826 w 1636"/>
                <a:gd name="T25" fmla="*/ 5352 h 6162"/>
                <a:gd name="T26" fmla="*/ 499 w 1636"/>
                <a:gd name="T27" fmla="*/ 4887 h 6162"/>
                <a:gd name="T28" fmla="*/ 465 w 1636"/>
                <a:gd name="T29" fmla="*/ 4870 h 6162"/>
                <a:gd name="T30" fmla="*/ 387 w 1636"/>
                <a:gd name="T31" fmla="*/ 4612 h 6162"/>
                <a:gd name="T32" fmla="*/ 542 w 1636"/>
                <a:gd name="T33" fmla="*/ 4827 h 6162"/>
                <a:gd name="T34" fmla="*/ 499 w 1636"/>
                <a:gd name="T35" fmla="*/ 4887 h 6162"/>
                <a:gd name="T36" fmla="*/ 275 w 1636"/>
                <a:gd name="T37" fmla="*/ 4379 h 6162"/>
                <a:gd name="T38" fmla="*/ 164 w 1636"/>
                <a:gd name="T39" fmla="*/ 4138 h 6162"/>
                <a:gd name="T40" fmla="*/ 249 w 1636"/>
                <a:gd name="T41" fmla="*/ 4121 h 6162"/>
                <a:gd name="T42" fmla="*/ 292 w 1636"/>
                <a:gd name="T43" fmla="*/ 4379 h 6162"/>
                <a:gd name="T44" fmla="*/ 120 w 1636"/>
                <a:gd name="T45" fmla="*/ 3837 h 6162"/>
                <a:gd name="T46" fmla="*/ 77 w 1636"/>
                <a:gd name="T47" fmla="*/ 3803 h 6162"/>
                <a:gd name="T48" fmla="*/ 77 w 1636"/>
                <a:gd name="T49" fmla="*/ 3545 h 6162"/>
                <a:gd name="T50" fmla="*/ 164 w 1636"/>
                <a:gd name="T51" fmla="*/ 3786 h 6162"/>
                <a:gd name="T52" fmla="*/ 120 w 1636"/>
                <a:gd name="T53" fmla="*/ 3837 h 6162"/>
                <a:gd name="T54" fmla="*/ 51 w 1636"/>
                <a:gd name="T55" fmla="*/ 3286 h 6162"/>
                <a:gd name="T56" fmla="*/ 0 w 1636"/>
                <a:gd name="T57" fmla="*/ 3028 h 6162"/>
                <a:gd name="T58" fmla="*/ 43 w 1636"/>
                <a:gd name="T59" fmla="*/ 2986 h 6162"/>
                <a:gd name="T60" fmla="*/ 95 w 1636"/>
                <a:gd name="T61" fmla="*/ 3235 h 6162"/>
                <a:gd name="T62" fmla="*/ 51 w 1636"/>
                <a:gd name="T63" fmla="*/ 2728 h 6162"/>
                <a:gd name="T64" fmla="*/ 51 w 1636"/>
                <a:gd name="T65" fmla="*/ 2728 h 6162"/>
                <a:gd name="T66" fmla="*/ 34 w 1636"/>
                <a:gd name="T67" fmla="*/ 2461 h 6162"/>
                <a:gd name="T68" fmla="*/ 120 w 1636"/>
                <a:gd name="T69" fmla="*/ 2470 h 6162"/>
                <a:gd name="T70" fmla="*/ 51 w 1636"/>
                <a:gd name="T71" fmla="*/ 2728 h 6162"/>
                <a:gd name="T72" fmla="*/ 138 w 1636"/>
                <a:gd name="T73" fmla="*/ 2169 h 6162"/>
                <a:gd name="T74" fmla="*/ 95 w 1636"/>
                <a:gd name="T75" fmla="*/ 2117 h 6162"/>
                <a:gd name="T76" fmla="*/ 206 w 1636"/>
                <a:gd name="T77" fmla="*/ 1876 h 6162"/>
                <a:gd name="T78" fmla="*/ 181 w 1636"/>
                <a:gd name="T79" fmla="*/ 2134 h 6162"/>
                <a:gd name="T80" fmla="*/ 301 w 1636"/>
                <a:gd name="T81" fmla="*/ 1635 h 6162"/>
                <a:gd name="T82" fmla="*/ 284 w 1636"/>
                <a:gd name="T83" fmla="*/ 1635 h 6162"/>
                <a:gd name="T84" fmla="*/ 344 w 1636"/>
                <a:gd name="T85" fmla="*/ 1377 h 6162"/>
                <a:gd name="T86" fmla="*/ 422 w 1636"/>
                <a:gd name="T87" fmla="*/ 1411 h 6162"/>
                <a:gd name="T88" fmla="*/ 301 w 1636"/>
                <a:gd name="T89" fmla="*/ 1635 h 6162"/>
                <a:gd name="T90" fmla="*/ 542 w 1636"/>
                <a:gd name="T91" fmla="*/ 1127 h 6162"/>
                <a:gd name="T92" fmla="*/ 499 w 1636"/>
                <a:gd name="T93" fmla="*/ 1067 h 6162"/>
                <a:gd name="T94" fmla="*/ 671 w 1636"/>
                <a:gd name="T95" fmla="*/ 860 h 6162"/>
                <a:gd name="T96" fmla="*/ 577 w 1636"/>
                <a:gd name="T97" fmla="*/ 1101 h 6162"/>
                <a:gd name="T98" fmla="*/ 852 w 1636"/>
                <a:gd name="T99" fmla="*/ 662 h 6162"/>
                <a:gd name="T100" fmla="*/ 826 w 1636"/>
                <a:gd name="T101" fmla="*/ 654 h 6162"/>
                <a:gd name="T102" fmla="*/ 955 w 1636"/>
                <a:gd name="T103" fmla="*/ 421 h 6162"/>
                <a:gd name="T104" fmla="*/ 1015 w 1636"/>
                <a:gd name="T105" fmla="*/ 473 h 6162"/>
                <a:gd name="T106" fmla="*/ 852 w 1636"/>
                <a:gd name="T107" fmla="*/ 662 h 6162"/>
                <a:gd name="T108" fmla="*/ 1222 w 1636"/>
                <a:gd name="T109" fmla="*/ 241 h 6162"/>
                <a:gd name="T110" fmla="*/ 1188 w 1636"/>
                <a:gd name="T111" fmla="*/ 163 h 6162"/>
                <a:gd name="T112" fmla="*/ 1411 w 1636"/>
                <a:gd name="T113" fmla="*/ 17 h 6162"/>
                <a:gd name="T114" fmla="*/ 1248 w 1636"/>
                <a:gd name="T115" fmla="*/ 223 h 6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6" h="6162">
                  <a:moveTo>
                    <a:pt x="1584" y="6161"/>
                  </a:moveTo>
                  <a:lnTo>
                    <a:pt x="1584" y="6161"/>
                  </a:lnTo>
                  <a:cubicBezTo>
                    <a:pt x="1575" y="6161"/>
                    <a:pt x="1566" y="6161"/>
                    <a:pt x="1558" y="6152"/>
                  </a:cubicBezTo>
                  <a:cubicBezTo>
                    <a:pt x="1497" y="6109"/>
                    <a:pt x="1446" y="6066"/>
                    <a:pt x="1386" y="6014"/>
                  </a:cubicBezTo>
                  <a:cubicBezTo>
                    <a:pt x="1369" y="5997"/>
                    <a:pt x="1369" y="5971"/>
                    <a:pt x="1386" y="5954"/>
                  </a:cubicBezTo>
                  <a:cubicBezTo>
                    <a:pt x="1394" y="5937"/>
                    <a:pt x="1429" y="5937"/>
                    <a:pt x="1446" y="5946"/>
                  </a:cubicBezTo>
                  <a:cubicBezTo>
                    <a:pt x="1497" y="5997"/>
                    <a:pt x="1558" y="6040"/>
                    <a:pt x="1609" y="6083"/>
                  </a:cubicBezTo>
                  <a:cubicBezTo>
                    <a:pt x="1627" y="6101"/>
                    <a:pt x="1635" y="6126"/>
                    <a:pt x="1618" y="6144"/>
                  </a:cubicBezTo>
                  <a:cubicBezTo>
                    <a:pt x="1609" y="6152"/>
                    <a:pt x="1601" y="6161"/>
                    <a:pt x="1584" y="6161"/>
                  </a:cubicBezTo>
                  <a:close/>
                  <a:moveTo>
                    <a:pt x="1162" y="5791"/>
                  </a:moveTo>
                  <a:lnTo>
                    <a:pt x="1162" y="5791"/>
                  </a:lnTo>
                  <a:cubicBezTo>
                    <a:pt x="1153" y="5791"/>
                    <a:pt x="1145" y="5791"/>
                    <a:pt x="1136" y="5773"/>
                  </a:cubicBezTo>
                  <a:cubicBezTo>
                    <a:pt x="1084" y="5722"/>
                    <a:pt x="1033" y="5670"/>
                    <a:pt x="981" y="5619"/>
                  </a:cubicBezTo>
                  <a:cubicBezTo>
                    <a:pt x="972" y="5601"/>
                    <a:pt x="972" y="5576"/>
                    <a:pt x="990" y="5558"/>
                  </a:cubicBezTo>
                  <a:cubicBezTo>
                    <a:pt x="1007" y="5541"/>
                    <a:pt x="1033" y="5541"/>
                    <a:pt x="1050" y="5558"/>
                  </a:cubicBezTo>
                  <a:cubicBezTo>
                    <a:pt x="1093" y="5610"/>
                    <a:pt x="1145" y="5670"/>
                    <a:pt x="1196" y="5713"/>
                  </a:cubicBezTo>
                  <a:cubicBezTo>
                    <a:pt x="1213" y="5730"/>
                    <a:pt x="1213" y="5765"/>
                    <a:pt x="1196" y="5782"/>
                  </a:cubicBezTo>
                  <a:cubicBezTo>
                    <a:pt x="1188" y="5791"/>
                    <a:pt x="1179" y="5791"/>
                    <a:pt x="1162" y="5791"/>
                  </a:cubicBezTo>
                  <a:close/>
                  <a:moveTo>
                    <a:pt x="800" y="5360"/>
                  </a:moveTo>
                  <a:lnTo>
                    <a:pt x="800" y="5360"/>
                  </a:lnTo>
                  <a:cubicBezTo>
                    <a:pt x="792" y="5360"/>
                    <a:pt x="774" y="5360"/>
                    <a:pt x="766" y="5343"/>
                  </a:cubicBezTo>
                  <a:cubicBezTo>
                    <a:pt x="723" y="5291"/>
                    <a:pt x="680" y="5231"/>
                    <a:pt x="646" y="5171"/>
                  </a:cubicBezTo>
                  <a:cubicBezTo>
                    <a:pt x="628" y="5145"/>
                    <a:pt x="637" y="5119"/>
                    <a:pt x="654" y="5111"/>
                  </a:cubicBezTo>
                  <a:cubicBezTo>
                    <a:pt x="671" y="5094"/>
                    <a:pt x="706" y="5102"/>
                    <a:pt x="714" y="5119"/>
                  </a:cubicBezTo>
                  <a:cubicBezTo>
                    <a:pt x="757" y="5180"/>
                    <a:pt x="792" y="5240"/>
                    <a:pt x="835" y="5291"/>
                  </a:cubicBezTo>
                  <a:cubicBezTo>
                    <a:pt x="852" y="5317"/>
                    <a:pt x="843" y="5343"/>
                    <a:pt x="826" y="5352"/>
                  </a:cubicBezTo>
                  <a:cubicBezTo>
                    <a:pt x="818" y="5360"/>
                    <a:pt x="809" y="5360"/>
                    <a:pt x="800" y="5360"/>
                  </a:cubicBezTo>
                  <a:close/>
                  <a:moveTo>
                    <a:pt x="499" y="4887"/>
                  </a:moveTo>
                  <a:lnTo>
                    <a:pt x="499" y="4887"/>
                  </a:lnTo>
                  <a:cubicBezTo>
                    <a:pt x="490" y="4887"/>
                    <a:pt x="473" y="4878"/>
                    <a:pt x="465" y="4870"/>
                  </a:cubicBezTo>
                  <a:cubicBezTo>
                    <a:pt x="430" y="4801"/>
                    <a:pt x="396" y="4741"/>
                    <a:pt x="370" y="4672"/>
                  </a:cubicBezTo>
                  <a:cubicBezTo>
                    <a:pt x="353" y="4646"/>
                    <a:pt x="370" y="4620"/>
                    <a:pt x="387" y="4612"/>
                  </a:cubicBezTo>
                  <a:cubicBezTo>
                    <a:pt x="413" y="4603"/>
                    <a:pt x="439" y="4612"/>
                    <a:pt x="447" y="4637"/>
                  </a:cubicBezTo>
                  <a:cubicBezTo>
                    <a:pt x="473" y="4698"/>
                    <a:pt x="508" y="4767"/>
                    <a:pt x="542" y="4827"/>
                  </a:cubicBezTo>
                  <a:cubicBezTo>
                    <a:pt x="551" y="4844"/>
                    <a:pt x="542" y="4870"/>
                    <a:pt x="525" y="4887"/>
                  </a:cubicBezTo>
                  <a:cubicBezTo>
                    <a:pt x="516" y="4887"/>
                    <a:pt x="508" y="4887"/>
                    <a:pt x="499" y="4887"/>
                  </a:cubicBezTo>
                  <a:close/>
                  <a:moveTo>
                    <a:pt x="275" y="4379"/>
                  </a:moveTo>
                  <a:lnTo>
                    <a:pt x="275" y="4379"/>
                  </a:lnTo>
                  <a:cubicBezTo>
                    <a:pt x="258" y="4379"/>
                    <a:pt x="241" y="4371"/>
                    <a:pt x="232" y="4353"/>
                  </a:cubicBezTo>
                  <a:cubicBezTo>
                    <a:pt x="206" y="4285"/>
                    <a:pt x="189" y="4216"/>
                    <a:pt x="164" y="4138"/>
                  </a:cubicBezTo>
                  <a:cubicBezTo>
                    <a:pt x="155" y="4121"/>
                    <a:pt x="172" y="4095"/>
                    <a:pt x="198" y="4087"/>
                  </a:cubicBezTo>
                  <a:cubicBezTo>
                    <a:pt x="215" y="4078"/>
                    <a:pt x="241" y="4095"/>
                    <a:pt x="249" y="4121"/>
                  </a:cubicBezTo>
                  <a:cubicBezTo>
                    <a:pt x="267" y="4181"/>
                    <a:pt x="292" y="4250"/>
                    <a:pt x="318" y="4319"/>
                  </a:cubicBezTo>
                  <a:cubicBezTo>
                    <a:pt x="327" y="4345"/>
                    <a:pt x="310" y="4371"/>
                    <a:pt x="292" y="4379"/>
                  </a:cubicBezTo>
                  <a:cubicBezTo>
                    <a:pt x="284" y="4379"/>
                    <a:pt x="284" y="4379"/>
                    <a:pt x="275" y="4379"/>
                  </a:cubicBezTo>
                  <a:close/>
                  <a:moveTo>
                    <a:pt x="120" y="3837"/>
                  </a:moveTo>
                  <a:lnTo>
                    <a:pt x="120" y="3837"/>
                  </a:lnTo>
                  <a:cubicBezTo>
                    <a:pt x="103" y="3837"/>
                    <a:pt x="86" y="3829"/>
                    <a:pt x="77" y="3803"/>
                  </a:cubicBezTo>
                  <a:cubicBezTo>
                    <a:pt x="69" y="3734"/>
                    <a:pt x="51" y="3665"/>
                    <a:pt x="43" y="3588"/>
                  </a:cubicBezTo>
                  <a:cubicBezTo>
                    <a:pt x="34" y="3570"/>
                    <a:pt x="51" y="3545"/>
                    <a:pt x="77" y="3545"/>
                  </a:cubicBezTo>
                  <a:cubicBezTo>
                    <a:pt x="103" y="3536"/>
                    <a:pt x="120" y="3553"/>
                    <a:pt x="129" y="3579"/>
                  </a:cubicBezTo>
                  <a:cubicBezTo>
                    <a:pt x="138" y="3648"/>
                    <a:pt x="155" y="3717"/>
                    <a:pt x="164" y="3786"/>
                  </a:cubicBezTo>
                  <a:cubicBezTo>
                    <a:pt x="172" y="3811"/>
                    <a:pt x="155" y="3837"/>
                    <a:pt x="129" y="3837"/>
                  </a:cubicBezTo>
                  <a:cubicBezTo>
                    <a:pt x="129" y="3837"/>
                    <a:pt x="129" y="3837"/>
                    <a:pt x="120" y="3837"/>
                  </a:cubicBezTo>
                  <a:close/>
                  <a:moveTo>
                    <a:pt x="51" y="3286"/>
                  </a:moveTo>
                  <a:lnTo>
                    <a:pt x="51" y="3286"/>
                  </a:lnTo>
                  <a:cubicBezTo>
                    <a:pt x="26" y="3286"/>
                    <a:pt x="8" y="3269"/>
                    <a:pt x="8" y="3243"/>
                  </a:cubicBezTo>
                  <a:cubicBezTo>
                    <a:pt x="0" y="3174"/>
                    <a:pt x="0" y="3097"/>
                    <a:pt x="0" y="3028"/>
                  </a:cubicBezTo>
                  <a:cubicBezTo>
                    <a:pt x="0" y="3003"/>
                    <a:pt x="17" y="2986"/>
                    <a:pt x="43" y="2986"/>
                  </a:cubicBezTo>
                  <a:lnTo>
                    <a:pt x="43" y="2986"/>
                  </a:lnTo>
                  <a:cubicBezTo>
                    <a:pt x="69" y="2986"/>
                    <a:pt x="86" y="3003"/>
                    <a:pt x="86" y="3028"/>
                  </a:cubicBezTo>
                  <a:cubicBezTo>
                    <a:pt x="86" y="3097"/>
                    <a:pt x="86" y="3166"/>
                    <a:pt x="95" y="3235"/>
                  </a:cubicBezTo>
                  <a:cubicBezTo>
                    <a:pt x="95" y="3260"/>
                    <a:pt x="77" y="3286"/>
                    <a:pt x="51" y="3286"/>
                  </a:cubicBezTo>
                  <a:close/>
                  <a:moveTo>
                    <a:pt x="51" y="2728"/>
                  </a:moveTo>
                  <a:lnTo>
                    <a:pt x="51" y="2728"/>
                  </a:lnTo>
                  <a:lnTo>
                    <a:pt x="51" y="2728"/>
                  </a:lnTo>
                  <a:cubicBezTo>
                    <a:pt x="26" y="2719"/>
                    <a:pt x="8" y="2702"/>
                    <a:pt x="8" y="2676"/>
                  </a:cubicBezTo>
                  <a:cubicBezTo>
                    <a:pt x="17" y="2607"/>
                    <a:pt x="26" y="2530"/>
                    <a:pt x="34" y="2461"/>
                  </a:cubicBezTo>
                  <a:cubicBezTo>
                    <a:pt x="34" y="2435"/>
                    <a:pt x="60" y="2418"/>
                    <a:pt x="86" y="2427"/>
                  </a:cubicBezTo>
                  <a:cubicBezTo>
                    <a:pt x="103" y="2427"/>
                    <a:pt x="120" y="2453"/>
                    <a:pt x="120" y="2470"/>
                  </a:cubicBezTo>
                  <a:cubicBezTo>
                    <a:pt x="112" y="2538"/>
                    <a:pt x="103" y="2616"/>
                    <a:pt x="95" y="2685"/>
                  </a:cubicBezTo>
                  <a:cubicBezTo>
                    <a:pt x="95" y="2711"/>
                    <a:pt x="77" y="2728"/>
                    <a:pt x="51" y="2728"/>
                  </a:cubicBezTo>
                  <a:close/>
                  <a:moveTo>
                    <a:pt x="138" y="2169"/>
                  </a:moveTo>
                  <a:lnTo>
                    <a:pt x="138" y="2169"/>
                  </a:lnTo>
                  <a:lnTo>
                    <a:pt x="129" y="2169"/>
                  </a:lnTo>
                  <a:cubicBezTo>
                    <a:pt x="103" y="2169"/>
                    <a:pt x="95" y="2143"/>
                    <a:pt x="95" y="2117"/>
                  </a:cubicBezTo>
                  <a:cubicBezTo>
                    <a:pt x="112" y="2048"/>
                    <a:pt x="129" y="1979"/>
                    <a:pt x="155" y="1910"/>
                  </a:cubicBezTo>
                  <a:cubicBezTo>
                    <a:pt x="155" y="1884"/>
                    <a:pt x="181" y="1867"/>
                    <a:pt x="206" y="1876"/>
                  </a:cubicBezTo>
                  <a:cubicBezTo>
                    <a:pt x="224" y="1884"/>
                    <a:pt x="241" y="1910"/>
                    <a:pt x="232" y="1928"/>
                  </a:cubicBezTo>
                  <a:cubicBezTo>
                    <a:pt x="215" y="1996"/>
                    <a:pt x="198" y="2065"/>
                    <a:pt x="181" y="2134"/>
                  </a:cubicBezTo>
                  <a:cubicBezTo>
                    <a:pt x="181" y="2160"/>
                    <a:pt x="155" y="2169"/>
                    <a:pt x="138" y="2169"/>
                  </a:cubicBezTo>
                  <a:close/>
                  <a:moveTo>
                    <a:pt x="301" y="1635"/>
                  </a:moveTo>
                  <a:lnTo>
                    <a:pt x="301" y="1635"/>
                  </a:lnTo>
                  <a:cubicBezTo>
                    <a:pt x="301" y="1635"/>
                    <a:pt x="292" y="1635"/>
                    <a:pt x="284" y="1635"/>
                  </a:cubicBezTo>
                  <a:cubicBezTo>
                    <a:pt x="267" y="1626"/>
                    <a:pt x="249" y="1600"/>
                    <a:pt x="258" y="1575"/>
                  </a:cubicBezTo>
                  <a:cubicBezTo>
                    <a:pt x="284" y="1506"/>
                    <a:pt x="318" y="1437"/>
                    <a:pt x="344" y="1377"/>
                  </a:cubicBezTo>
                  <a:cubicBezTo>
                    <a:pt x="353" y="1351"/>
                    <a:pt x="379" y="1342"/>
                    <a:pt x="404" y="1351"/>
                  </a:cubicBezTo>
                  <a:cubicBezTo>
                    <a:pt x="422" y="1359"/>
                    <a:pt x="439" y="1385"/>
                    <a:pt x="422" y="1411"/>
                  </a:cubicBezTo>
                  <a:cubicBezTo>
                    <a:pt x="396" y="1471"/>
                    <a:pt x="370" y="1540"/>
                    <a:pt x="344" y="1609"/>
                  </a:cubicBezTo>
                  <a:cubicBezTo>
                    <a:pt x="336" y="1626"/>
                    <a:pt x="318" y="1635"/>
                    <a:pt x="301" y="1635"/>
                  </a:cubicBezTo>
                  <a:close/>
                  <a:moveTo>
                    <a:pt x="542" y="1127"/>
                  </a:moveTo>
                  <a:lnTo>
                    <a:pt x="542" y="1127"/>
                  </a:lnTo>
                  <a:cubicBezTo>
                    <a:pt x="533" y="1127"/>
                    <a:pt x="525" y="1127"/>
                    <a:pt x="516" y="1118"/>
                  </a:cubicBezTo>
                  <a:cubicBezTo>
                    <a:pt x="499" y="1110"/>
                    <a:pt x="490" y="1084"/>
                    <a:pt x="499" y="1067"/>
                  </a:cubicBezTo>
                  <a:cubicBezTo>
                    <a:pt x="533" y="998"/>
                    <a:pt x="577" y="938"/>
                    <a:pt x="611" y="877"/>
                  </a:cubicBezTo>
                  <a:cubicBezTo>
                    <a:pt x="628" y="852"/>
                    <a:pt x="654" y="852"/>
                    <a:pt x="671" y="860"/>
                  </a:cubicBezTo>
                  <a:cubicBezTo>
                    <a:pt x="697" y="877"/>
                    <a:pt x="697" y="903"/>
                    <a:pt x="688" y="920"/>
                  </a:cubicBezTo>
                  <a:cubicBezTo>
                    <a:pt x="646" y="981"/>
                    <a:pt x="611" y="1041"/>
                    <a:pt x="577" y="1101"/>
                  </a:cubicBezTo>
                  <a:cubicBezTo>
                    <a:pt x="568" y="1118"/>
                    <a:pt x="559" y="1127"/>
                    <a:pt x="542" y="1127"/>
                  </a:cubicBezTo>
                  <a:close/>
                  <a:moveTo>
                    <a:pt x="852" y="662"/>
                  </a:moveTo>
                  <a:lnTo>
                    <a:pt x="852" y="662"/>
                  </a:lnTo>
                  <a:cubicBezTo>
                    <a:pt x="843" y="662"/>
                    <a:pt x="826" y="654"/>
                    <a:pt x="826" y="654"/>
                  </a:cubicBezTo>
                  <a:cubicBezTo>
                    <a:pt x="800" y="637"/>
                    <a:pt x="800" y="611"/>
                    <a:pt x="818" y="594"/>
                  </a:cubicBezTo>
                  <a:cubicBezTo>
                    <a:pt x="861" y="533"/>
                    <a:pt x="904" y="473"/>
                    <a:pt x="955" y="421"/>
                  </a:cubicBezTo>
                  <a:cubicBezTo>
                    <a:pt x="964" y="404"/>
                    <a:pt x="998" y="396"/>
                    <a:pt x="1015" y="413"/>
                  </a:cubicBezTo>
                  <a:cubicBezTo>
                    <a:pt x="1033" y="430"/>
                    <a:pt x="1033" y="456"/>
                    <a:pt x="1015" y="473"/>
                  </a:cubicBezTo>
                  <a:cubicBezTo>
                    <a:pt x="972" y="533"/>
                    <a:pt x="929" y="585"/>
                    <a:pt x="887" y="645"/>
                  </a:cubicBezTo>
                  <a:cubicBezTo>
                    <a:pt x="878" y="654"/>
                    <a:pt x="861" y="662"/>
                    <a:pt x="852" y="662"/>
                  </a:cubicBezTo>
                  <a:close/>
                  <a:moveTo>
                    <a:pt x="1222" y="241"/>
                  </a:moveTo>
                  <a:lnTo>
                    <a:pt x="1222" y="241"/>
                  </a:lnTo>
                  <a:cubicBezTo>
                    <a:pt x="1205" y="241"/>
                    <a:pt x="1196" y="232"/>
                    <a:pt x="1188" y="223"/>
                  </a:cubicBezTo>
                  <a:cubicBezTo>
                    <a:pt x="1170" y="206"/>
                    <a:pt x="1170" y="180"/>
                    <a:pt x="1188" y="163"/>
                  </a:cubicBezTo>
                  <a:cubicBezTo>
                    <a:pt x="1239" y="112"/>
                    <a:pt x="1291" y="69"/>
                    <a:pt x="1351" y="17"/>
                  </a:cubicBezTo>
                  <a:cubicBezTo>
                    <a:pt x="1369" y="0"/>
                    <a:pt x="1394" y="0"/>
                    <a:pt x="1411" y="17"/>
                  </a:cubicBezTo>
                  <a:cubicBezTo>
                    <a:pt x="1429" y="43"/>
                    <a:pt x="1429" y="69"/>
                    <a:pt x="1403" y="86"/>
                  </a:cubicBezTo>
                  <a:cubicBezTo>
                    <a:pt x="1351" y="129"/>
                    <a:pt x="1300" y="180"/>
                    <a:pt x="1248" y="223"/>
                  </a:cubicBezTo>
                  <a:cubicBezTo>
                    <a:pt x="1239" y="232"/>
                    <a:pt x="1231" y="241"/>
                    <a:pt x="1222" y="241"/>
                  </a:cubicBezTo>
                  <a:close/>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7" name="Freeform 5"/>
            <p:cNvSpPr>
              <a:spLocks noChangeArrowheads="1"/>
            </p:cNvSpPr>
            <p:nvPr/>
          </p:nvSpPr>
          <p:spPr bwMode="auto">
            <a:xfrm>
              <a:off x="7692830" y="4043506"/>
              <a:ext cx="954349" cy="5235817"/>
            </a:xfrm>
            <a:custGeom>
              <a:avLst/>
              <a:gdLst>
                <a:gd name="T0" fmla="*/ 1058 w 1111"/>
                <a:gd name="T1" fmla="*/ 6092 h 6093"/>
                <a:gd name="T2" fmla="*/ 903 w 1111"/>
                <a:gd name="T3" fmla="*/ 5903 h 6093"/>
                <a:gd name="T4" fmla="*/ 972 w 1111"/>
                <a:gd name="T5" fmla="*/ 5851 h 6093"/>
                <a:gd name="T6" fmla="*/ 1084 w 1111"/>
                <a:gd name="T7" fmla="*/ 6084 h 6093"/>
                <a:gd name="T8" fmla="*/ 757 w 1111"/>
                <a:gd name="T9" fmla="*/ 5627 h 6093"/>
                <a:gd name="T10" fmla="*/ 714 w 1111"/>
                <a:gd name="T11" fmla="*/ 5602 h 6093"/>
                <a:gd name="T12" fmla="*/ 628 w 1111"/>
                <a:gd name="T13" fmla="*/ 5352 h 6093"/>
                <a:gd name="T14" fmla="*/ 792 w 1111"/>
                <a:gd name="T15" fmla="*/ 5559 h 6093"/>
                <a:gd name="T16" fmla="*/ 757 w 1111"/>
                <a:gd name="T17" fmla="*/ 5627 h 6093"/>
                <a:gd name="T18" fmla="*/ 499 w 1111"/>
                <a:gd name="T19" fmla="*/ 5128 h 6093"/>
                <a:gd name="T20" fmla="*/ 378 w 1111"/>
                <a:gd name="T21" fmla="*/ 4896 h 6093"/>
                <a:gd name="T22" fmla="*/ 456 w 1111"/>
                <a:gd name="T23" fmla="*/ 4870 h 6093"/>
                <a:gd name="T24" fmla="*/ 516 w 1111"/>
                <a:gd name="T25" fmla="*/ 5120 h 6093"/>
                <a:gd name="T26" fmla="*/ 301 w 1111"/>
                <a:gd name="T27" fmla="*/ 4603 h 6093"/>
                <a:gd name="T28" fmla="*/ 258 w 1111"/>
                <a:gd name="T29" fmla="*/ 4569 h 6093"/>
                <a:gd name="T30" fmla="*/ 223 w 1111"/>
                <a:gd name="T31" fmla="*/ 4311 h 6093"/>
                <a:gd name="T32" fmla="*/ 344 w 1111"/>
                <a:gd name="T33" fmla="*/ 4543 h 6093"/>
                <a:gd name="T34" fmla="*/ 301 w 1111"/>
                <a:gd name="T35" fmla="*/ 4603 h 6093"/>
                <a:gd name="T36" fmla="*/ 154 w 1111"/>
                <a:gd name="T37" fmla="*/ 4061 h 6093"/>
                <a:gd name="T38" fmla="*/ 77 w 1111"/>
                <a:gd name="T39" fmla="*/ 3811 h 6093"/>
                <a:gd name="T40" fmla="*/ 163 w 1111"/>
                <a:gd name="T41" fmla="*/ 3794 h 6093"/>
                <a:gd name="T42" fmla="*/ 163 w 1111"/>
                <a:gd name="T43" fmla="*/ 4061 h 6093"/>
                <a:gd name="T44" fmla="*/ 69 w 1111"/>
                <a:gd name="T45" fmla="*/ 3502 h 6093"/>
                <a:gd name="T46" fmla="*/ 25 w 1111"/>
                <a:gd name="T47" fmla="*/ 3467 h 6093"/>
                <a:gd name="T48" fmla="*/ 51 w 1111"/>
                <a:gd name="T49" fmla="*/ 3200 h 6093"/>
                <a:gd name="T50" fmla="*/ 112 w 1111"/>
                <a:gd name="T51" fmla="*/ 3459 h 6093"/>
                <a:gd name="T52" fmla="*/ 69 w 1111"/>
                <a:gd name="T53" fmla="*/ 3502 h 6093"/>
                <a:gd name="T54" fmla="*/ 43 w 1111"/>
                <a:gd name="T55" fmla="*/ 2943 h 6093"/>
                <a:gd name="T56" fmla="*/ 0 w 1111"/>
                <a:gd name="T57" fmla="*/ 2900 h 6093"/>
                <a:gd name="T58" fmla="*/ 51 w 1111"/>
                <a:gd name="T59" fmla="*/ 2642 h 6093"/>
                <a:gd name="T60" fmla="*/ 86 w 1111"/>
                <a:gd name="T61" fmla="*/ 2900 h 6093"/>
                <a:gd name="T62" fmla="*/ 77 w 1111"/>
                <a:gd name="T63" fmla="*/ 2384 h 6093"/>
                <a:gd name="T64" fmla="*/ 77 w 1111"/>
                <a:gd name="T65" fmla="*/ 2384 h 6093"/>
                <a:gd name="T66" fmla="*/ 69 w 1111"/>
                <a:gd name="T67" fmla="*/ 2117 h 6093"/>
                <a:gd name="T68" fmla="*/ 154 w 1111"/>
                <a:gd name="T69" fmla="*/ 2134 h 6093"/>
                <a:gd name="T70" fmla="*/ 77 w 1111"/>
                <a:gd name="T71" fmla="*/ 2384 h 6093"/>
                <a:gd name="T72" fmla="*/ 172 w 1111"/>
                <a:gd name="T73" fmla="*/ 1833 h 6093"/>
                <a:gd name="T74" fmla="*/ 129 w 1111"/>
                <a:gd name="T75" fmla="*/ 1781 h 6093"/>
                <a:gd name="T76" fmla="*/ 232 w 1111"/>
                <a:gd name="T77" fmla="*/ 1532 h 6093"/>
                <a:gd name="T78" fmla="*/ 215 w 1111"/>
                <a:gd name="T79" fmla="*/ 1799 h 6093"/>
                <a:gd name="T80" fmla="*/ 327 w 1111"/>
                <a:gd name="T81" fmla="*/ 1291 h 6093"/>
                <a:gd name="T82" fmla="*/ 310 w 1111"/>
                <a:gd name="T83" fmla="*/ 1291 h 6093"/>
                <a:gd name="T84" fmla="*/ 353 w 1111"/>
                <a:gd name="T85" fmla="*/ 1033 h 6093"/>
                <a:gd name="T86" fmla="*/ 438 w 1111"/>
                <a:gd name="T87" fmla="*/ 1058 h 6093"/>
                <a:gd name="T88" fmla="*/ 327 w 1111"/>
                <a:gd name="T89" fmla="*/ 1291 h 6093"/>
                <a:gd name="T90" fmla="*/ 533 w 1111"/>
                <a:gd name="T91" fmla="*/ 766 h 6093"/>
                <a:gd name="T92" fmla="*/ 490 w 1111"/>
                <a:gd name="T93" fmla="*/ 706 h 6093"/>
                <a:gd name="T94" fmla="*/ 645 w 1111"/>
                <a:gd name="T95" fmla="*/ 491 h 6093"/>
                <a:gd name="T96" fmla="*/ 568 w 1111"/>
                <a:gd name="T97" fmla="*/ 749 h 6093"/>
                <a:gd name="T98" fmla="*/ 792 w 1111"/>
                <a:gd name="T99" fmla="*/ 275 h 6093"/>
                <a:gd name="T100" fmla="*/ 774 w 1111"/>
                <a:gd name="T101" fmla="*/ 267 h 6093"/>
                <a:gd name="T102" fmla="*/ 869 w 1111"/>
                <a:gd name="T103" fmla="*/ 26 h 6093"/>
                <a:gd name="T104" fmla="*/ 946 w 1111"/>
                <a:gd name="T105" fmla="*/ 69 h 6093"/>
                <a:gd name="T106" fmla="*/ 792 w 1111"/>
                <a:gd name="T107" fmla="*/ 275 h 6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11" h="6093">
                  <a:moveTo>
                    <a:pt x="1058" y="6092"/>
                  </a:moveTo>
                  <a:lnTo>
                    <a:pt x="1058" y="6092"/>
                  </a:lnTo>
                  <a:cubicBezTo>
                    <a:pt x="1050" y="6092"/>
                    <a:pt x="1033" y="6092"/>
                    <a:pt x="1024" y="6075"/>
                  </a:cubicBezTo>
                  <a:cubicBezTo>
                    <a:pt x="981" y="6023"/>
                    <a:pt x="946" y="5963"/>
                    <a:pt x="903" y="5903"/>
                  </a:cubicBezTo>
                  <a:cubicBezTo>
                    <a:pt x="886" y="5877"/>
                    <a:pt x="895" y="5851"/>
                    <a:pt x="912" y="5843"/>
                  </a:cubicBezTo>
                  <a:cubicBezTo>
                    <a:pt x="938" y="5826"/>
                    <a:pt x="964" y="5834"/>
                    <a:pt x="972" y="5851"/>
                  </a:cubicBezTo>
                  <a:cubicBezTo>
                    <a:pt x="1015" y="5911"/>
                    <a:pt x="1058" y="5972"/>
                    <a:pt x="1101" y="6023"/>
                  </a:cubicBezTo>
                  <a:cubicBezTo>
                    <a:pt x="1110" y="6049"/>
                    <a:pt x="1110" y="6075"/>
                    <a:pt x="1084" y="6084"/>
                  </a:cubicBezTo>
                  <a:cubicBezTo>
                    <a:pt x="1084" y="6092"/>
                    <a:pt x="1076" y="6092"/>
                    <a:pt x="1058" y="6092"/>
                  </a:cubicBezTo>
                  <a:close/>
                  <a:moveTo>
                    <a:pt x="757" y="5627"/>
                  </a:moveTo>
                  <a:lnTo>
                    <a:pt x="757" y="5627"/>
                  </a:lnTo>
                  <a:cubicBezTo>
                    <a:pt x="740" y="5627"/>
                    <a:pt x="723" y="5619"/>
                    <a:pt x="714" y="5602"/>
                  </a:cubicBezTo>
                  <a:cubicBezTo>
                    <a:pt x="679" y="5541"/>
                    <a:pt x="645" y="5481"/>
                    <a:pt x="611" y="5412"/>
                  </a:cubicBezTo>
                  <a:cubicBezTo>
                    <a:pt x="602" y="5395"/>
                    <a:pt x="611" y="5369"/>
                    <a:pt x="628" y="5352"/>
                  </a:cubicBezTo>
                  <a:cubicBezTo>
                    <a:pt x="654" y="5344"/>
                    <a:pt x="679" y="5352"/>
                    <a:pt x="688" y="5369"/>
                  </a:cubicBezTo>
                  <a:cubicBezTo>
                    <a:pt x="723" y="5438"/>
                    <a:pt x="757" y="5498"/>
                    <a:pt x="792" y="5559"/>
                  </a:cubicBezTo>
                  <a:cubicBezTo>
                    <a:pt x="809" y="5585"/>
                    <a:pt x="800" y="5610"/>
                    <a:pt x="774" y="5619"/>
                  </a:cubicBezTo>
                  <a:cubicBezTo>
                    <a:pt x="774" y="5627"/>
                    <a:pt x="766" y="5627"/>
                    <a:pt x="757" y="5627"/>
                  </a:cubicBezTo>
                  <a:close/>
                  <a:moveTo>
                    <a:pt x="499" y="5128"/>
                  </a:moveTo>
                  <a:lnTo>
                    <a:pt x="499" y="5128"/>
                  </a:lnTo>
                  <a:cubicBezTo>
                    <a:pt x="482" y="5128"/>
                    <a:pt x="464" y="5120"/>
                    <a:pt x="456" y="5103"/>
                  </a:cubicBezTo>
                  <a:cubicBezTo>
                    <a:pt x="430" y="5034"/>
                    <a:pt x="404" y="4965"/>
                    <a:pt x="378" y="4896"/>
                  </a:cubicBezTo>
                  <a:cubicBezTo>
                    <a:pt x="370" y="4879"/>
                    <a:pt x="378" y="4853"/>
                    <a:pt x="404" y="4844"/>
                  </a:cubicBezTo>
                  <a:cubicBezTo>
                    <a:pt x="421" y="4836"/>
                    <a:pt x="447" y="4844"/>
                    <a:pt x="456" y="4870"/>
                  </a:cubicBezTo>
                  <a:cubicBezTo>
                    <a:pt x="482" y="4930"/>
                    <a:pt x="507" y="4999"/>
                    <a:pt x="542" y="5068"/>
                  </a:cubicBezTo>
                  <a:cubicBezTo>
                    <a:pt x="550" y="5085"/>
                    <a:pt x="542" y="5111"/>
                    <a:pt x="516" y="5120"/>
                  </a:cubicBezTo>
                  <a:cubicBezTo>
                    <a:pt x="507" y="5128"/>
                    <a:pt x="507" y="5128"/>
                    <a:pt x="499" y="5128"/>
                  </a:cubicBezTo>
                  <a:close/>
                  <a:moveTo>
                    <a:pt x="301" y="4603"/>
                  </a:moveTo>
                  <a:lnTo>
                    <a:pt x="301" y="4603"/>
                  </a:lnTo>
                  <a:cubicBezTo>
                    <a:pt x="284" y="4603"/>
                    <a:pt x="266" y="4595"/>
                    <a:pt x="258" y="4569"/>
                  </a:cubicBezTo>
                  <a:cubicBezTo>
                    <a:pt x="232" y="4500"/>
                    <a:pt x="215" y="4431"/>
                    <a:pt x="197" y="4362"/>
                  </a:cubicBezTo>
                  <a:cubicBezTo>
                    <a:pt x="189" y="4336"/>
                    <a:pt x="206" y="4319"/>
                    <a:pt x="223" y="4311"/>
                  </a:cubicBezTo>
                  <a:cubicBezTo>
                    <a:pt x="249" y="4302"/>
                    <a:pt x="275" y="4319"/>
                    <a:pt x="275" y="4336"/>
                  </a:cubicBezTo>
                  <a:cubicBezTo>
                    <a:pt x="301" y="4405"/>
                    <a:pt x="318" y="4474"/>
                    <a:pt x="344" y="4543"/>
                  </a:cubicBezTo>
                  <a:cubicBezTo>
                    <a:pt x="344" y="4569"/>
                    <a:pt x="335" y="4595"/>
                    <a:pt x="310" y="4603"/>
                  </a:cubicBezTo>
                  <a:lnTo>
                    <a:pt x="301" y="4603"/>
                  </a:lnTo>
                  <a:close/>
                  <a:moveTo>
                    <a:pt x="154" y="4061"/>
                  </a:moveTo>
                  <a:lnTo>
                    <a:pt x="154" y="4061"/>
                  </a:lnTo>
                  <a:cubicBezTo>
                    <a:pt x="137" y="4061"/>
                    <a:pt x="120" y="4044"/>
                    <a:pt x="112" y="4027"/>
                  </a:cubicBezTo>
                  <a:cubicBezTo>
                    <a:pt x="94" y="3958"/>
                    <a:pt x="86" y="3880"/>
                    <a:pt x="77" y="3811"/>
                  </a:cubicBezTo>
                  <a:cubicBezTo>
                    <a:pt x="69" y="3786"/>
                    <a:pt x="86" y="3769"/>
                    <a:pt x="112" y="3760"/>
                  </a:cubicBezTo>
                  <a:cubicBezTo>
                    <a:pt x="137" y="3760"/>
                    <a:pt x="154" y="3777"/>
                    <a:pt x="163" y="3794"/>
                  </a:cubicBezTo>
                  <a:cubicBezTo>
                    <a:pt x="172" y="3863"/>
                    <a:pt x="180" y="3941"/>
                    <a:pt x="197" y="4010"/>
                  </a:cubicBezTo>
                  <a:cubicBezTo>
                    <a:pt x="206" y="4035"/>
                    <a:pt x="189" y="4052"/>
                    <a:pt x="163" y="4061"/>
                  </a:cubicBezTo>
                  <a:lnTo>
                    <a:pt x="154" y="4061"/>
                  </a:lnTo>
                  <a:close/>
                  <a:moveTo>
                    <a:pt x="69" y="3502"/>
                  </a:moveTo>
                  <a:lnTo>
                    <a:pt x="69" y="3502"/>
                  </a:lnTo>
                  <a:cubicBezTo>
                    <a:pt x="51" y="3502"/>
                    <a:pt x="34" y="3485"/>
                    <a:pt x="25" y="3467"/>
                  </a:cubicBezTo>
                  <a:cubicBezTo>
                    <a:pt x="17" y="3398"/>
                    <a:pt x="17" y="3321"/>
                    <a:pt x="8" y="3252"/>
                  </a:cubicBezTo>
                  <a:cubicBezTo>
                    <a:pt x="8" y="3226"/>
                    <a:pt x="25" y="3200"/>
                    <a:pt x="51" y="3200"/>
                  </a:cubicBezTo>
                  <a:cubicBezTo>
                    <a:pt x="77" y="3200"/>
                    <a:pt x="94" y="3218"/>
                    <a:pt x="94" y="3244"/>
                  </a:cubicBezTo>
                  <a:cubicBezTo>
                    <a:pt x="103" y="3312"/>
                    <a:pt x="112" y="3390"/>
                    <a:pt x="112" y="3459"/>
                  </a:cubicBezTo>
                  <a:cubicBezTo>
                    <a:pt x="120" y="3485"/>
                    <a:pt x="103" y="3502"/>
                    <a:pt x="77" y="3502"/>
                  </a:cubicBezTo>
                  <a:lnTo>
                    <a:pt x="69" y="3502"/>
                  </a:lnTo>
                  <a:close/>
                  <a:moveTo>
                    <a:pt x="43" y="2943"/>
                  </a:moveTo>
                  <a:lnTo>
                    <a:pt x="43" y="2943"/>
                  </a:lnTo>
                  <a:lnTo>
                    <a:pt x="43" y="2943"/>
                  </a:lnTo>
                  <a:cubicBezTo>
                    <a:pt x="25" y="2943"/>
                    <a:pt x="0" y="2926"/>
                    <a:pt x="0" y="2900"/>
                  </a:cubicBezTo>
                  <a:cubicBezTo>
                    <a:pt x="0" y="2832"/>
                    <a:pt x="8" y="2754"/>
                    <a:pt x="8" y="2685"/>
                  </a:cubicBezTo>
                  <a:cubicBezTo>
                    <a:pt x="8" y="2659"/>
                    <a:pt x="34" y="2642"/>
                    <a:pt x="51" y="2642"/>
                  </a:cubicBezTo>
                  <a:cubicBezTo>
                    <a:pt x="77" y="2642"/>
                    <a:pt x="94" y="2668"/>
                    <a:pt x="94" y="2685"/>
                  </a:cubicBezTo>
                  <a:cubicBezTo>
                    <a:pt x="94" y="2763"/>
                    <a:pt x="86" y="2832"/>
                    <a:pt x="86" y="2900"/>
                  </a:cubicBezTo>
                  <a:cubicBezTo>
                    <a:pt x="86" y="2926"/>
                    <a:pt x="69" y="2943"/>
                    <a:pt x="43" y="2943"/>
                  </a:cubicBezTo>
                  <a:close/>
                  <a:moveTo>
                    <a:pt x="77" y="2384"/>
                  </a:moveTo>
                  <a:lnTo>
                    <a:pt x="77" y="2384"/>
                  </a:lnTo>
                  <a:lnTo>
                    <a:pt x="77" y="2384"/>
                  </a:lnTo>
                  <a:cubicBezTo>
                    <a:pt x="51" y="2384"/>
                    <a:pt x="34" y="2358"/>
                    <a:pt x="34" y="2341"/>
                  </a:cubicBezTo>
                  <a:cubicBezTo>
                    <a:pt x="43" y="2263"/>
                    <a:pt x="51" y="2195"/>
                    <a:pt x="69" y="2117"/>
                  </a:cubicBezTo>
                  <a:cubicBezTo>
                    <a:pt x="69" y="2100"/>
                    <a:pt x="94" y="2083"/>
                    <a:pt x="112" y="2083"/>
                  </a:cubicBezTo>
                  <a:cubicBezTo>
                    <a:pt x="137" y="2091"/>
                    <a:pt x="154" y="2109"/>
                    <a:pt x="154" y="2134"/>
                  </a:cubicBezTo>
                  <a:cubicBezTo>
                    <a:pt x="137" y="2203"/>
                    <a:pt x="129" y="2272"/>
                    <a:pt x="120" y="2350"/>
                  </a:cubicBezTo>
                  <a:cubicBezTo>
                    <a:pt x="120" y="2367"/>
                    <a:pt x="103" y="2384"/>
                    <a:pt x="77" y="2384"/>
                  </a:cubicBezTo>
                  <a:close/>
                  <a:moveTo>
                    <a:pt x="172" y="1833"/>
                  </a:moveTo>
                  <a:lnTo>
                    <a:pt x="172" y="1833"/>
                  </a:lnTo>
                  <a:lnTo>
                    <a:pt x="163" y="1833"/>
                  </a:lnTo>
                  <a:cubicBezTo>
                    <a:pt x="137" y="1824"/>
                    <a:pt x="120" y="1799"/>
                    <a:pt x="129" y="1781"/>
                  </a:cubicBezTo>
                  <a:cubicBezTo>
                    <a:pt x="146" y="1704"/>
                    <a:pt x="163" y="1635"/>
                    <a:pt x="180" y="1566"/>
                  </a:cubicBezTo>
                  <a:cubicBezTo>
                    <a:pt x="189" y="1540"/>
                    <a:pt x="215" y="1532"/>
                    <a:pt x="232" y="1532"/>
                  </a:cubicBezTo>
                  <a:cubicBezTo>
                    <a:pt x="258" y="1540"/>
                    <a:pt x="275" y="1566"/>
                    <a:pt x="266" y="1592"/>
                  </a:cubicBezTo>
                  <a:cubicBezTo>
                    <a:pt x="249" y="1661"/>
                    <a:pt x="232" y="1730"/>
                    <a:pt x="215" y="1799"/>
                  </a:cubicBezTo>
                  <a:cubicBezTo>
                    <a:pt x="206" y="1816"/>
                    <a:pt x="189" y="1833"/>
                    <a:pt x="172" y="1833"/>
                  </a:cubicBezTo>
                  <a:close/>
                  <a:moveTo>
                    <a:pt x="327" y="1291"/>
                  </a:moveTo>
                  <a:lnTo>
                    <a:pt x="327" y="1291"/>
                  </a:lnTo>
                  <a:cubicBezTo>
                    <a:pt x="318" y="1291"/>
                    <a:pt x="318" y="1291"/>
                    <a:pt x="310" y="1291"/>
                  </a:cubicBezTo>
                  <a:cubicBezTo>
                    <a:pt x="284" y="1282"/>
                    <a:pt x="275" y="1256"/>
                    <a:pt x="284" y="1231"/>
                  </a:cubicBezTo>
                  <a:cubicBezTo>
                    <a:pt x="301" y="1162"/>
                    <a:pt x="327" y="1093"/>
                    <a:pt x="353" y="1033"/>
                  </a:cubicBezTo>
                  <a:cubicBezTo>
                    <a:pt x="361" y="1007"/>
                    <a:pt x="387" y="998"/>
                    <a:pt x="413" y="1007"/>
                  </a:cubicBezTo>
                  <a:cubicBezTo>
                    <a:pt x="438" y="1016"/>
                    <a:pt x="447" y="1041"/>
                    <a:pt x="438" y="1058"/>
                  </a:cubicBezTo>
                  <a:cubicBezTo>
                    <a:pt x="413" y="1127"/>
                    <a:pt x="387" y="1196"/>
                    <a:pt x="361" y="1265"/>
                  </a:cubicBezTo>
                  <a:cubicBezTo>
                    <a:pt x="361" y="1282"/>
                    <a:pt x="344" y="1291"/>
                    <a:pt x="327" y="1291"/>
                  </a:cubicBezTo>
                  <a:close/>
                  <a:moveTo>
                    <a:pt x="533" y="766"/>
                  </a:moveTo>
                  <a:lnTo>
                    <a:pt x="533" y="766"/>
                  </a:lnTo>
                  <a:cubicBezTo>
                    <a:pt x="525" y="766"/>
                    <a:pt x="516" y="766"/>
                    <a:pt x="516" y="766"/>
                  </a:cubicBezTo>
                  <a:cubicBezTo>
                    <a:pt x="490" y="757"/>
                    <a:pt x="482" y="732"/>
                    <a:pt x="490" y="706"/>
                  </a:cubicBezTo>
                  <a:cubicBezTo>
                    <a:pt x="525" y="645"/>
                    <a:pt x="550" y="577"/>
                    <a:pt x="585" y="516"/>
                  </a:cubicBezTo>
                  <a:cubicBezTo>
                    <a:pt x="602" y="491"/>
                    <a:pt x="628" y="482"/>
                    <a:pt x="645" y="491"/>
                  </a:cubicBezTo>
                  <a:cubicBezTo>
                    <a:pt x="671" y="508"/>
                    <a:pt x="679" y="534"/>
                    <a:pt x="662" y="551"/>
                  </a:cubicBezTo>
                  <a:cubicBezTo>
                    <a:pt x="636" y="611"/>
                    <a:pt x="602" y="680"/>
                    <a:pt x="568" y="749"/>
                  </a:cubicBezTo>
                  <a:cubicBezTo>
                    <a:pt x="568" y="757"/>
                    <a:pt x="550" y="766"/>
                    <a:pt x="533" y="766"/>
                  </a:cubicBezTo>
                  <a:close/>
                  <a:moveTo>
                    <a:pt x="792" y="275"/>
                  </a:moveTo>
                  <a:lnTo>
                    <a:pt x="792" y="275"/>
                  </a:lnTo>
                  <a:cubicBezTo>
                    <a:pt x="783" y="275"/>
                    <a:pt x="783" y="275"/>
                    <a:pt x="774" y="267"/>
                  </a:cubicBezTo>
                  <a:cubicBezTo>
                    <a:pt x="748" y="258"/>
                    <a:pt x="748" y="232"/>
                    <a:pt x="757" y="206"/>
                  </a:cubicBezTo>
                  <a:cubicBezTo>
                    <a:pt x="792" y="146"/>
                    <a:pt x="835" y="86"/>
                    <a:pt x="869" y="26"/>
                  </a:cubicBezTo>
                  <a:cubicBezTo>
                    <a:pt x="886" y="0"/>
                    <a:pt x="912" y="0"/>
                    <a:pt x="929" y="9"/>
                  </a:cubicBezTo>
                  <a:cubicBezTo>
                    <a:pt x="955" y="26"/>
                    <a:pt x="955" y="52"/>
                    <a:pt x="946" y="69"/>
                  </a:cubicBezTo>
                  <a:cubicBezTo>
                    <a:pt x="903" y="129"/>
                    <a:pt x="869" y="189"/>
                    <a:pt x="835" y="250"/>
                  </a:cubicBezTo>
                  <a:cubicBezTo>
                    <a:pt x="826" y="267"/>
                    <a:pt x="809" y="275"/>
                    <a:pt x="792" y="275"/>
                  </a:cubicBezTo>
                  <a:close/>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9" name="Freeform 7"/>
            <p:cNvSpPr>
              <a:spLocks noChangeArrowheads="1"/>
            </p:cNvSpPr>
            <p:nvPr/>
          </p:nvSpPr>
          <p:spPr bwMode="auto">
            <a:xfrm>
              <a:off x="6465810" y="3918482"/>
              <a:ext cx="730912" cy="5391150"/>
            </a:xfrm>
            <a:custGeom>
              <a:avLst/>
              <a:gdLst>
                <a:gd name="T0" fmla="*/ 800 w 853"/>
                <a:gd name="T1" fmla="*/ 6273 h 6274"/>
                <a:gd name="T2" fmla="*/ 662 w 853"/>
                <a:gd name="T3" fmla="*/ 6057 h 6274"/>
                <a:gd name="T4" fmla="*/ 740 w 853"/>
                <a:gd name="T5" fmla="*/ 6014 h 6274"/>
                <a:gd name="T6" fmla="*/ 826 w 853"/>
                <a:gd name="T7" fmla="*/ 6273 h 6274"/>
                <a:gd name="T8" fmla="*/ 559 w 853"/>
                <a:gd name="T9" fmla="*/ 5765 h 6274"/>
                <a:gd name="T10" fmla="*/ 525 w 853"/>
                <a:gd name="T11" fmla="*/ 5739 h 6274"/>
                <a:gd name="T12" fmla="*/ 465 w 853"/>
                <a:gd name="T13" fmla="*/ 5481 h 6274"/>
                <a:gd name="T14" fmla="*/ 602 w 853"/>
                <a:gd name="T15" fmla="*/ 5705 h 6274"/>
                <a:gd name="T16" fmla="*/ 559 w 853"/>
                <a:gd name="T17" fmla="*/ 5765 h 6274"/>
                <a:gd name="T18" fmla="*/ 370 w 853"/>
                <a:gd name="T19" fmla="*/ 5231 h 6274"/>
                <a:gd name="T20" fmla="*/ 258 w 853"/>
                <a:gd name="T21" fmla="*/ 4999 h 6274"/>
                <a:gd name="T22" fmla="*/ 344 w 853"/>
                <a:gd name="T23" fmla="*/ 4973 h 6274"/>
                <a:gd name="T24" fmla="*/ 378 w 853"/>
                <a:gd name="T25" fmla="*/ 5231 h 6274"/>
                <a:gd name="T26" fmla="*/ 215 w 853"/>
                <a:gd name="T27" fmla="*/ 4689 h 6274"/>
                <a:gd name="T28" fmla="*/ 172 w 853"/>
                <a:gd name="T29" fmla="*/ 4655 h 6274"/>
                <a:gd name="T30" fmla="*/ 163 w 853"/>
                <a:gd name="T31" fmla="*/ 4396 h 6274"/>
                <a:gd name="T32" fmla="*/ 258 w 853"/>
                <a:gd name="T33" fmla="*/ 4637 h 6274"/>
                <a:gd name="T34" fmla="*/ 215 w 853"/>
                <a:gd name="T35" fmla="*/ 4689 h 6274"/>
                <a:gd name="T36" fmla="*/ 112 w 853"/>
                <a:gd name="T37" fmla="*/ 4138 h 6274"/>
                <a:gd name="T38" fmla="*/ 43 w 853"/>
                <a:gd name="T39" fmla="*/ 3880 h 6274"/>
                <a:gd name="T40" fmla="*/ 129 w 853"/>
                <a:gd name="T41" fmla="*/ 3872 h 6274"/>
                <a:gd name="T42" fmla="*/ 120 w 853"/>
                <a:gd name="T43" fmla="*/ 4138 h 6274"/>
                <a:gd name="T44" fmla="*/ 52 w 853"/>
                <a:gd name="T45" fmla="*/ 3579 h 6274"/>
                <a:gd name="T46" fmla="*/ 8 w 853"/>
                <a:gd name="T47" fmla="*/ 3536 h 6274"/>
                <a:gd name="T48" fmla="*/ 43 w 853"/>
                <a:gd name="T49" fmla="*/ 3269 h 6274"/>
                <a:gd name="T50" fmla="*/ 95 w 853"/>
                <a:gd name="T51" fmla="*/ 3527 h 6274"/>
                <a:gd name="T52" fmla="*/ 52 w 853"/>
                <a:gd name="T53" fmla="*/ 3579 h 6274"/>
                <a:gd name="T54" fmla="*/ 43 w 853"/>
                <a:gd name="T55" fmla="*/ 3012 h 6274"/>
                <a:gd name="T56" fmla="*/ 0 w 853"/>
                <a:gd name="T57" fmla="*/ 2969 h 6274"/>
                <a:gd name="T58" fmla="*/ 52 w 853"/>
                <a:gd name="T59" fmla="*/ 2711 h 6274"/>
                <a:gd name="T60" fmla="*/ 86 w 853"/>
                <a:gd name="T61" fmla="*/ 2969 h 6274"/>
                <a:gd name="T62" fmla="*/ 77 w 853"/>
                <a:gd name="T63" fmla="*/ 2452 h 6274"/>
                <a:gd name="T64" fmla="*/ 77 w 853"/>
                <a:gd name="T65" fmla="*/ 2452 h 6274"/>
                <a:gd name="T66" fmla="*/ 60 w 853"/>
                <a:gd name="T67" fmla="*/ 2186 h 6274"/>
                <a:gd name="T68" fmla="*/ 146 w 853"/>
                <a:gd name="T69" fmla="*/ 2194 h 6274"/>
                <a:gd name="T70" fmla="*/ 77 w 853"/>
                <a:gd name="T71" fmla="*/ 2452 h 6274"/>
                <a:gd name="T72" fmla="*/ 163 w 853"/>
                <a:gd name="T73" fmla="*/ 1893 h 6274"/>
                <a:gd name="T74" fmla="*/ 120 w 853"/>
                <a:gd name="T75" fmla="*/ 1841 h 6274"/>
                <a:gd name="T76" fmla="*/ 215 w 853"/>
                <a:gd name="T77" fmla="*/ 1592 h 6274"/>
                <a:gd name="T78" fmla="*/ 206 w 853"/>
                <a:gd name="T79" fmla="*/ 1859 h 6274"/>
                <a:gd name="T80" fmla="*/ 293 w 853"/>
                <a:gd name="T81" fmla="*/ 1342 h 6274"/>
                <a:gd name="T82" fmla="*/ 284 w 853"/>
                <a:gd name="T83" fmla="*/ 1342 h 6274"/>
                <a:gd name="T84" fmla="*/ 310 w 853"/>
                <a:gd name="T85" fmla="*/ 1084 h 6274"/>
                <a:gd name="T86" fmla="*/ 396 w 853"/>
                <a:gd name="T87" fmla="*/ 1110 h 6274"/>
                <a:gd name="T88" fmla="*/ 293 w 853"/>
                <a:gd name="T89" fmla="*/ 1342 h 6274"/>
                <a:gd name="T90" fmla="*/ 465 w 853"/>
                <a:gd name="T91" fmla="*/ 809 h 6274"/>
                <a:gd name="T92" fmla="*/ 430 w 853"/>
                <a:gd name="T93" fmla="*/ 748 h 6274"/>
                <a:gd name="T94" fmla="*/ 559 w 853"/>
                <a:gd name="T95" fmla="*/ 525 h 6274"/>
                <a:gd name="T96" fmla="*/ 508 w 853"/>
                <a:gd name="T97" fmla="*/ 783 h 6274"/>
                <a:gd name="T98" fmla="*/ 688 w 853"/>
                <a:gd name="T99" fmla="*/ 292 h 6274"/>
                <a:gd name="T100" fmla="*/ 671 w 853"/>
                <a:gd name="T101" fmla="*/ 284 h 6274"/>
                <a:gd name="T102" fmla="*/ 740 w 853"/>
                <a:gd name="T103" fmla="*/ 34 h 6274"/>
                <a:gd name="T104" fmla="*/ 818 w 853"/>
                <a:gd name="T105" fmla="*/ 68 h 6274"/>
                <a:gd name="T106" fmla="*/ 688 w 853"/>
                <a:gd name="T107" fmla="*/ 292 h 6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3" h="6274">
                  <a:moveTo>
                    <a:pt x="800" y="6273"/>
                  </a:moveTo>
                  <a:lnTo>
                    <a:pt x="800" y="6273"/>
                  </a:lnTo>
                  <a:cubicBezTo>
                    <a:pt x="783" y="6273"/>
                    <a:pt x="774" y="6264"/>
                    <a:pt x="766" y="6247"/>
                  </a:cubicBezTo>
                  <a:cubicBezTo>
                    <a:pt x="731" y="6187"/>
                    <a:pt x="697" y="6118"/>
                    <a:pt x="662" y="6057"/>
                  </a:cubicBezTo>
                  <a:cubicBezTo>
                    <a:pt x="654" y="6032"/>
                    <a:pt x="662" y="6006"/>
                    <a:pt x="688" y="5997"/>
                  </a:cubicBezTo>
                  <a:cubicBezTo>
                    <a:pt x="706" y="5989"/>
                    <a:pt x="731" y="5997"/>
                    <a:pt x="740" y="6014"/>
                  </a:cubicBezTo>
                  <a:cubicBezTo>
                    <a:pt x="774" y="6083"/>
                    <a:pt x="809" y="6144"/>
                    <a:pt x="843" y="6212"/>
                  </a:cubicBezTo>
                  <a:cubicBezTo>
                    <a:pt x="852" y="6230"/>
                    <a:pt x="843" y="6255"/>
                    <a:pt x="826" y="6273"/>
                  </a:cubicBezTo>
                  <a:cubicBezTo>
                    <a:pt x="818" y="6273"/>
                    <a:pt x="809" y="6273"/>
                    <a:pt x="800" y="6273"/>
                  </a:cubicBezTo>
                  <a:close/>
                  <a:moveTo>
                    <a:pt x="559" y="5765"/>
                  </a:moveTo>
                  <a:lnTo>
                    <a:pt x="559" y="5765"/>
                  </a:lnTo>
                  <a:cubicBezTo>
                    <a:pt x="542" y="5765"/>
                    <a:pt x="534" y="5756"/>
                    <a:pt x="525" y="5739"/>
                  </a:cubicBezTo>
                  <a:cubicBezTo>
                    <a:pt x="490" y="5670"/>
                    <a:pt x="465" y="5601"/>
                    <a:pt x="439" y="5533"/>
                  </a:cubicBezTo>
                  <a:cubicBezTo>
                    <a:pt x="430" y="5515"/>
                    <a:pt x="447" y="5490"/>
                    <a:pt x="465" y="5481"/>
                  </a:cubicBezTo>
                  <a:cubicBezTo>
                    <a:pt x="490" y="5472"/>
                    <a:pt x="516" y="5481"/>
                    <a:pt x="525" y="5507"/>
                  </a:cubicBezTo>
                  <a:cubicBezTo>
                    <a:pt x="551" y="5567"/>
                    <a:pt x="577" y="5636"/>
                    <a:pt x="602" y="5705"/>
                  </a:cubicBezTo>
                  <a:cubicBezTo>
                    <a:pt x="611" y="5722"/>
                    <a:pt x="602" y="5748"/>
                    <a:pt x="577" y="5756"/>
                  </a:cubicBezTo>
                  <a:cubicBezTo>
                    <a:pt x="577" y="5765"/>
                    <a:pt x="568" y="5765"/>
                    <a:pt x="559" y="5765"/>
                  </a:cubicBezTo>
                  <a:close/>
                  <a:moveTo>
                    <a:pt x="370" y="5231"/>
                  </a:moveTo>
                  <a:lnTo>
                    <a:pt x="370" y="5231"/>
                  </a:lnTo>
                  <a:cubicBezTo>
                    <a:pt x="344" y="5231"/>
                    <a:pt x="336" y="5223"/>
                    <a:pt x="327" y="5205"/>
                  </a:cubicBezTo>
                  <a:cubicBezTo>
                    <a:pt x="301" y="5136"/>
                    <a:pt x="284" y="5068"/>
                    <a:pt x="258" y="4999"/>
                  </a:cubicBezTo>
                  <a:cubicBezTo>
                    <a:pt x="258" y="4973"/>
                    <a:pt x="267" y="4947"/>
                    <a:pt x="293" y="4939"/>
                  </a:cubicBezTo>
                  <a:cubicBezTo>
                    <a:pt x="318" y="4939"/>
                    <a:pt x="336" y="4947"/>
                    <a:pt x="344" y="4973"/>
                  </a:cubicBezTo>
                  <a:cubicBezTo>
                    <a:pt x="361" y="5042"/>
                    <a:pt x="387" y="5111"/>
                    <a:pt x="404" y="5180"/>
                  </a:cubicBezTo>
                  <a:cubicBezTo>
                    <a:pt x="413" y="5197"/>
                    <a:pt x="404" y="5223"/>
                    <a:pt x="378" y="5231"/>
                  </a:cubicBezTo>
                  <a:lnTo>
                    <a:pt x="370" y="5231"/>
                  </a:lnTo>
                  <a:close/>
                  <a:moveTo>
                    <a:pt x="215" y="4689"/>
                  </a:moveTo>
                  <a:lnTo>
                    <a:pt x="215" y="4689"/>
                  </a:lnTo>
                  <a:cubicBezTo>
                    <a:pt x="198" y="4689"/>
                    <a:pt x="180" y="4680"/>
                    <a:pt x="172" y="4655"/>
                  </a:cubicBezTo>
                  <a:cubicBezTo>
                    <a:pt x="155" y="4586"/>
                    <a:pt x="146" y="4517"/>
                    <a:pt x="129" y="4448"/>
                  </a:cubicBezTo>
                  <a:cubicBezTo>
                    <a:pt x="120" y="4422"/>
                    <a:pt x="137" y="4396"/>
                    <a:pt x="163" y="4396"/>
                  </a:cubicBezTo>
                  <a:cubicBezTo>
                    <a:pt x="189" y="4388"/>
                    <a:pt x="206" y="4405"/>
                    <a:pt x="215" y="4431"/>
                  </a:cubicBezTo>
                  <a:cubicBezTo>
                    <a:pt x="224" y="4500"/>
                    <a:pt x="241" y="4569"/>
                    <a:pt x="258" y="4637"/>
                  </a:cubicBezTo>
                  <a:cubicBezTo>
                    <a:pt x="267" y="4663"/>
                    <a:pt x="249" y="4680"/>
                    <a:pt x="224" y="4689"/>
                  </a:cubicBezTo>
                  <a:cubicBezTo>
                    <a:pt x="224" y="4689"/>
                    <a:pt x="224" y="4689"/>
                    <a:pt x="215" y="4689"/>
                  </a:cubicBezTo>
                  <a:close/>
                  <a:moveTo>
                    <a:pt x="112" y="4138"/>
                  </a:moveTo>
                  <a:lnTo>
                    <a:pt x="112" y="4138"/>
                  </a:lnTo>
                  <a:cubicBezTo>
                    <a:pt x="95" y="4138"/>
                    <a:pt x="69" y="4121"/>
                    <a:pt x="69" y="4104"/>
                  </a:cubicBezTo>
                  <a:cubicBezTo>
                    <a:pt x="60" y="4026"/>
                    <a:pt x="52" y="3957"/>
                    <a:pt x="43" y="3880"/>
                  </a:cubicBezTo>
                  <a:cubicBezTo>
                    <a:pt x="43" y="3863"/>
                    <a:pt x="60" y="3837"/>
                    <a:pt x="77" y="3837"/>
                  </a:cubicBezTo>
                  <a:cubicBezTo>
                    <a:pt x="103" y="3828"/>
                    <a:pt x="129" y="3846"/>
                    <a:pt x="129" y="3872"/>
                  </a:cubicBezTo>
                  <a:cubicBezTo>
                    <a:pt x="137" y="3949"/>
                    <a:pt x="146" y="4018"/>
                    <a:pt x="155" y="4087"/>
                  </a:cubicBezTo>
                  <a:cubicBezTo>
                    <a:pt x="155" y="4113"/>
                    <a:pt x="146" y="4130"/>
                    <a:pt x="120" y="4138"/>
                  </a:cubicBezTo>
                  <a:lnTo>
                    <a:pt x="112" y="4138"/>
                  </a:lnTo>
                  <a:close/>
                  <a:moveTo>
                    <a:pt x="52" y="3579"/>
                  </a:moveTo>
                  <a:lnTo>
                    <a:pt x="52" y="3579"/>
                  </a:lnTo>
                  <a:cubicBezTo>
                    <a:pt x="34" y="3579"/>
                    <a:pt x="17" y="3562"/>
                    <a:pt x="8" y="3536"/>
                  </a:cubicBezTo>
                  <a:cubicBezTo>
                    <a:pt x="8" y="3467"/>
                    <a:pt x="0" y="3390"/>
                    <a:pt x="0" y="3321"/>
                  </a:cubicBezTo>
                  <a:cubicBezTo>
                    <a:pt x="0" y="3295"/>
                    <a:pt x="17" y="3278"/>
                    <a:pt x="43" y="3269"/>
                  </a:cubicBezTo>
                  <a:cubicBezTo>
                    <a:pt x="69" y="3269"/>
                    <a:pt x="86" y="3295"/>
                    <a:pt x="86" y="3312"/>
                  </a:cubicBezTo>
                  <a:cubicBezTo>
                    <a:pt x="95" y="3390"/>
                    <a:pt x="95" y="3458"/>
                    <a:pt x="95" y="3527"/>
                  </a:cubicBezTo>
                  <a:cubicBezTo>
                    <a:pt x="103" y="3553"/>
                    <a:pt x="86" y="3579"/>
                    <a:pt x="60" y="3579"/>
                  </a:cubicBezTo>
                  <a:cubicBezTo>
                    <a:pt x="60" y="3579"/>
                    <a:pt x="60" y="3579"/>
                    <a:pt x="52" y="3579"/>
                  </a:cubicBezTo>
                  <a:close/>
                  <a:moveTo>
                    <a:pt x="43" y="3012"/>
                  </a:moveTo>
                  <a:lnTo>
                    <a:pt x="43" y="3012"/>
                  </a:lnTo>
                  <a:lnTo>
                    <a:pt x="43" y="3012"/>
                  </a:lnTo>
                  <a:cubicBezTo>
                    <a:pt x="17" y="3012"/>
                    <a:pt x="0" y="2995"/>
                    <a:pt x="0" y="2969"/>
                  </a:cubicBezTo>
                  <a:cubicBezTo>
                    <a:pt x="0" y="2900"/>
                    <a:pt x="8" y="2822"/>
                    <a:pt x="8" y="2754"/>
                  </a:cubicBezTo>
                  <a:cubicBezTo>
                    <a:pt x="8" y="2728"/>
                    <a:pt x="34" y="2711"/>
                    <a:pt x="52" y="2711"/>
                  </a:cubicBezTo>
                  <a:cubicBezTo>
                    <a:pt x="77" y="2711"/>
                    <a:pt x="95" y="2728"/>
                    <a:pt x="95" y="2754"/>
                  </a:cubicBezTo>
                  <a:cubicBezTo>
                    <a:pt x="95" y="2831"/>
                    <a:pt x="86" y="2900"/>
                    <a:pt x="86" y="2969"/>
                  </a:cubicBezTo>
                  <a:cubicBezTo>
                    <a:pt x="86" y="2995"/>
                    <a:pt x="69" y="3012"/>
                    <a:pt x="43" y="3012"/>
                  </a:cubicBezTo>
                  <a:close/>
                  <a:moveTo>
                    <a:pt x="77" y="2452"/>
                  </a:moveTo>
                  <a:lnTo>
                    <a:pt x="77" y="2452"/>
                  </a:lnTo>
                  <a:lnTo>
                    <a:pt x="77" y="2452"/>
                  </a:lnTo>
                  <a:cubicBezTo>
                    <a:pt x="52" y="2452"/>
                    <a:pt x="34" y="2427"/>
                    <a:pt x="34" y="2401"/>
                  </a:cubicBezTo>
                  <a:cubicBezTo>
                    <a:pt x="43" y="2332"/>
                    <a:pt x="52" y="2255"/>
                    <a:pt x="60" y="2186"/>
                  </a:cubicBezTo>
                  <a:cubicBezTo>
                    <a:pt x="69" y="2160"/>
                    <a:pt x="86" y="2142"/>
                    <a:pt x="112" y="2151"/>
                  </a:cubicBezTo>
                  <a:cubicBezTo>
                    <a:pt x="137" y="2151"/>
                    <a:pt x="155" y="2177"/>
                    <a:pt x="146" y="2194"/>
                  </a:cubicBezTo>
                  <a:cubicBezTo>
                    <a:pt x="137" y="2272"/>
                    <a:pt x="129" y="2341"/>
                    <a:pt x="120" y="2409"/>
                  </a:cubicBezTo>
                  <a:cubicBezTo>
                    <a:pt x="120" y="2435"/>
                    <a:pt x="103" y="2452"/>
                    <a:pt x="77" y="2452"/>
                  </a:cubicBezTo>
                  <a:close/>
                  <a:moveTo>
                    <a:pt x="163" y="1893"/>
                  </a:moveTo>
                  <a:lnTo>
                    <a:pt x="163" y="1893"/>
                  </a:lnTo>
                  <a:lnTo>
                    <a:pt x="155" y="1893"/>
                  </a:lnTo>
                  <a:cubicBezTo>
                    <a:pt x="129" y="1884"/>
                    <a:pt x="112" y="1867"/>
                    <a:pt x="120" y="1841"/>
                  </a:cubicBezTo>
                  <a:cubicBezTo>
                    <a:pt x="137" y="1773"/>
                    <a:pt x="146" y="1695"/>
                    <a:pt x="163" y="1626"/>
                  </a:cubicBezTo>
                  <a:cubicBezTo>
                    <a:pt x="172" y="1601"/>
                    <a:pt x="189" y="1592"/>
                    <a:pt x="215" y="1592"/>
                  </a:cubicBezTo>
                  <a:cubicBezTo>
                    <a:pt x="241" y="1601"/>
                    <a:pt x="258" y="1626"/>
                    <a:pt x="249" y="1643"/>
                  </a:cubicBezTo>
                  <a:cubicBezTo>
                    <a:pt x="232" y="1712"/>
                    <a:pt x="215" y="1790"/>
                    <a:pt x="206" y="1859"/>
                  </a:cubicBezTo>
                  <a:cubicBezTo>
                    <a:pt x="198" y="1876"/>
                    <a:pt x="180" y="1893"/>
                    <a:pt x="163" y="1893"/>
                  </a:cubicBezTo>
                  <a:close/>
                  <a:moveTo>
                    <a:pt x="293" y="1342"/>
                  </a:moveTo>
                  <a:lnTo>
                    <a:pt x="293" y="1342"/>
                  </a:lnTo>
                  <a:cubicBezTo>
                    <a:pt x="284" y="1342"/>
                    <a:pt x="284" y="1342"/>
                    <a:pt x="284" y="1342"/>
                  </a:cubicBezTo>
                  <a:cubicBezTo>
                    <a:pt x="258" y="1334"/>
                    <a:pt x="241" y="1316"/>
                    <a:pt x="249" y="1291"/>
                  </a:cubicBezTo>
                  <a:cubicBezTo>
                    <a:pt x="267" y="1222"/>
                    <a:pt x="293" y="1153"/>
                    <a:pt x="310" y="1084"/>
                  </a:cubicBezTo>
                  <a:cubicBezTo>
                    <a:pt x="318" y="1058"/>
                    <a:pt x="344" y="1041"/>
                    <a:pt x="370" y="1050"/>
                  </a:cubicBezTo>
                  <a:cubicBezTo>
                    <a:pt x="387" y="1058"/>
                    <a:pt x="404" y="1084"/>
                    <a:pt x="396" y="1110"/>
                  </a:cubicBezTo>
                  <a:cubicBezTo>
                    <a:pt x="370" y="1170"/>
                    <a:pt x="353" y="1247"/>
                    <a:pt x="336" y="1316"/>
                  </a:cubicBezTo>
                  <a:cubicBezTo>
                    <a:pt x="327" y="1334"/>
                    <a:pt x="310" y="1342"/>
                    <a:pt x="293" y="1342"/>
                  </a:cubicBezTo>
                  <a:close/>
                  <a:moveTo>
                    <a:pt x="465" y="809"/>
                  </a:moveTo>
                  <a:lnTo>
                    <a:pt x="465" y="809"/>
                  </a:lnTo>
                  <a:lnTo>
                    <a:pt x="456" y="809"/>
                  </a:lnTo>
                  <a:cubicBezTo>
                    <a:pt x="430" y="800"/>
                    <a:pt x="421" y="774"/>
                    <a:pt x="430" y="748"/>
                  </a:cubicBezTo>
                  <a:cubicBezTo>
                    <a:pt x="447" y="680"/>
                    <a:pt x="482" y="611"/>
                    <a:pt x="508" y="550"/>
                  </a:cubicBezTo>
                  <a:cubicBezTo>
                    <a:pt x="516" y="525"/>
                    <a:pt x="542" y="516"/>
                    <a:pt x="559" y="525"/>
                  </a:cubicBezTo>
                  <a:cubicBezTo>
                    <a:pt x="585" y="533"/>
                    <a:pt x="594" y="559"/>
                    <a:pt x="585" y="576"/>
                  </a:cubicBezTo>
                  <a:cubicBezTo>
                    <a:pt x="559" y="645"/>
                    <a:pt x="534" y="714"/>
                    <a:pt x="508" y="783"/>
                  </a:cubicBezTo>
                  <a:cubicBezTo>
                    <a:pt x="499" y="800"/>
                    <a:pt x="482" y="809"/>
                    <a:pt x="465" y="809"/>
                  </a:cubicBezTo>
                  <a:close/>
                  <a:moveTo>
                    <a:pt x="688" y="292"/>
                  </a:moveTo>
                  <a:lnTo>
                    <a:pt x="688" y="292"/>
                  </a:lnTo>
                  <a:cubicBezTo>
                    <a:pt x="680" y="292"/>
                    <a:pt x="671" y="284"/>
                    <a:pt x="671" y="284"/>
                  </a:cubicBezTo>
                  <a:cubicBezTo>
                    <a:pt x="645" y="275"/>
                    <a:pt x="637" y="249"/>
                    <a:pt x="645" y="223"/>
                  </a:cubicBezTo>
                  <a:cubicBezTo>
                    <a:pt x="680" y="163"/>
                    <a:pt x="714" y="94"/>
                    <a:pt x="740" y="34"/>
                  </a:cubicBezTo>
                  <a:cubicBezTo>
                    <a:pt x="757" y="8"/>
                    <a:pt x="783" y="0"/>
                    <a:pt x="800" y="8"/>
                  </a:cubicBezTo>
                  <a:cubicBezTo>
                    <a:pt x="826" y="25"/>
                    <a:pt x="835" y="51"/>
                    <a:pt x="818" y="68"/>
                  </a:cubicBezTo>
                  <a:cubicBezTo>
                    <a:pt x="792" y="137"/>
                    <a:pt x="757" y="198"/>
                    <a:pt x="723" y="266"/>
                  </a:cubicBezTo>
                  <a:cubicBezTo>
                    <a:pt x="723" y="284"/>
                    <a:pt x="706" y="292"/>
                    <a:pt x="688" y="292"/>
                  </a:cubicBezTo>
                  <a:close/>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274" name="Group 273"/>
            <p:cNvGrpSpPr/>
            <p:nvPr/>
          </p:nvGrpSpPr>
          <p:grpSpPr>
            <a:xfrm rot="20700000">
              <a:off x="4677971" y="5081869"/>
              <a:ext cx="2366936" cy="2364074"/>
              <a:chOff x="5851074" y="4746019"/>
              <a:chExt cx="3044980" cy="3040110"/>
            </a:xfrm>
          </p:grpSpPr>
          <p:sp>
            <p:nvSpPr>
              <p:cNvPr id="275" name="Freeform 8"/>
              <p:cNvSpPr>
                <a:spLocks noChangeArrowheads="1"/>
              </p:cNvSpPr>
              <p:nvPr/>
            </p:nvSpPr>
            <p:spPr bwMode="auto">
              <a:xfrm>
                <a:off x="6299295" y="5364761"/>
                <a:ext cx="297189" cy="628483"/>
              </a:xfrm>
              <a:custGeom>
                <a:avLst/>
                <a:gdLst>
                  <a:gd name="T0" fmla="*/ 267 w 268"/>
                  <a:gd name="T1" fmla="*/ 456 h 569"/>
                  <a:gd name="T2" fmla="*/ 267 w 268"/>
                  <a:gd name="T3" fmla="*/ 456 h 569"/>
                  <a:gd name="T4" fmla="*/ 155 w 268"/>
                  <a:gd name="T5" fmla="*/ 568 h 569"/>
                  <a:gd name="T6" fmla="*/ 155 w 268"/>
                  <a:gd name="T7" fmla="*/ 0 h 569"/>
                  <a:gd name="T8" fmla="*/ 267 w 268"/>
                  <a:gd name="T9" fmla="*/ 112 h 569"/>
                  <a:gd name="T10" fmla="*/ 267 w 268"/>
                  <a:gd name="T11" fmla="*/ 456 h 569"/>
                </a:gdLst>
                <a:ahLst/>
                <a:cxnLst>
                  <a:cxn ang="0">
                    <a:pos x="T0" y="T1"/>
                  </a:cxn>
                  <a:cxn ang="0">
                    <a:pos x="T2" y="T3"/>
                  </a:cxn>
                  <a:cxn ang="0">
                    <a:pos x="T4" y="T5"/>
                  </a:cxn>
                  <a:cxn ang="0">
                    <a:pos x="T6" y="T7"/>
                  </a:cxn>
                  <a:cxn ang="0">
                    <a:pos x="T8" y="T9"/>
                  </a:cxn>
                  <a:cxn ang="0">
                    <a:pos x="T10" y="T11"/>
                  </a:cxn>
                </a:cxnLst>
                <a:rect l="0" t="0" r="r" b="b"/>
                <a:pathLst>
                  <a:path w="268" h="569">
                    <a:moveTo>
                      <a:pt x="267" y="456"/>
                    </a:moveTo>
                    <a:lnTo>
                      <a:pt x="267" y="456"/>
                    </a:lnTo>
                    <a:cubicBezTo>
                      <a:pt x="155" y="568"/>
                      <a:pt x="155" y="568"/>
                      <a:pt x="155" y="568"/>
                    </a:cubicBezTo>
                    <a:cubicBezTo>
                      <a:pt x="0" y="413"/>
                      <a:pt x="0" y="155"/>
                      <a:pt x="155" y="0"/>
                    </a:cubicBezTo>
                    <a:cubicBezTo>
                      <a:pt x="267" y="112"/>
                      <a:pt x="267" y="112"/>
                      <a:pt x="267" y="112"/>
                    </a:cubicBezTo>
                    <a:cubicBezTo>
                      <a:pt x="172" y="206"/>
                      <a:pt x="172" y="361"/>
                      <a:pt x="267" y="456"/>
                    </a:cubicBezTo>
                  </a:path>
                </a:pathLst>
              </a:custGeom>
              <a:solidFill>
                <a:srgbClr val="D6D8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6" name="Freeform 9"/>
              <p:cNvSpPr>
                <a:spLocks noChangeArrowheads="1"/>
              </p:cNvSpPr>
              <p:nvPr/>
            </p:nvSpPr>
            <p:spPr bwMode="auto">
              <a:xfrm>
                <a:off x="6469813" y="5194240"/>
                <a:ext cx="628486" cy="297192"/>
              </a:xfrm>
              <a:custGeom>
                <a:avLst/>
                <a:gdLst>
                  <a:gd name="T0" fmla="*/ 568 w 569"/>
                  <a:gd name="T1" fmla="*/ 155 h 268"/>
                  <a:gd name="T2" fmla="*/ 568 w 569"/>
                  <a:gd name="T3" fmla="*/ 155 h 268"/>
                  <a:gd name="T4" fmla="*/ 456 w 569"/>
                  <a:gd name="T5" fmla="*/ 267 h 268"/>
                  <a:gd name="T6" fmla="*/ 112 w 569"/>
                  <a:gd name="T7" fmla="*/ 267 h 268"/>
                  <a:gd name="T8" fmla="*/ 0 w 569"/>
                  <a:gd name="T9" fmla="*/ 155 h 268"/>
                  <a:gd name="T10" fmla="*/ 568 w 569"/>
                  <a:gd name="T11" fmla="*/ 155 h 268"/>
                </a:gdLst>
                <a:ahLst/>
                <a:cxnLst>
                  <a:cxn ang="0">
                    <a:pos x="T0" y="T1"/>
                  </a:cxn>
                  <a:cxn ang="0">
                    <a:pos x="T2" y="T3"/>
                  </a:cxn>
                  <a:cxn ang="0">
                    <a:pos x="T4" y="T5"/>
                  </a:cxn>
                  <a:cxn ang="0">
                    <a:pos x="T6" y="T7"/>
                  </a:cxn>
                  <a:cxn ang="0">
                    <a:pos x="T8" y="T9"/>
                  </a:cxn>
                  <a:cxn ang="0">
                    <a:pos x="T10" y="T11"/>
                  </a:cxn>
                </a:cxnLst>
                <a:rect l="0" t="0" r="r" b="b"/>
                <a:pathLst>
                  <a:path w="569" h="268">
                    <a:moveTo>
                      <a:pt x="568" y="155"/>
                    </a:moveTo>
                    <a:lnTo>
                      <a:pt x="568" y="155"/>
                    </a:lnTo>
                    <a:cubicBezTo>
                      <a:pt x="456" y="267"/>
                      <a:pt x="456" y="267"/>
                      <a:pt x="456" y="267"/>
                    </a:cubicBezTo>
                    <a:cubicBezTo>
                      <a:pt x="362" y="163"/>
                      <a:pt x="206" y="163"/>
                      <a:pt x="112" y="267"/>
                    </a:cubicBezTo>
                    <a:cubicBezTo>
                      <a:pt x="0" y="155"/>
                      <a:pt x="0" y="155"/>
                      <a:pt x="0" y="155"/>
                    </a:cubicBezTo>
                    <a:cubicBezTo>
                      <a:pt x="155" y="0"/>
                      <a:pt x="413" y="0"/>
                      <a:pt x="568" y="155"/>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7" name="Freeform 10"/>
              <p:cNvSpPr>
                <a:spLocks noChangeArrowheads="1"/>
              </p:cNvSpPr>
              <p:nvPr/>
            </p:nvSpPr>
            <p:spPr bwMode="auto">
              <a:xfrm>
                <a:off x="5851074" y="5077313"/>
                <a:ext cx="457965" cy="1198505"/>
              </a:xfrm>
              <a:custGeom>
                <a:avLst/>
                <a:gdLst>
                  <a:gd name="T0" fmla="*/ 413 w 414"/>
                  <a:gd name="T1" fmla="*/ 973 h 1086"/>
                  <a:gd name="T2" fmla="*/ 413 w 414"/>
                  <a:gd name="T3" fmla="*/ 973 h 1086"/>
                  <a:gd name="T4" fmla="*/ 301 w 414"/>
                  <a:gd name="T5" fmla="*/ 1085 h 1086"/>
                  <a:gd name="T6" fmla="*/ 301 w 414"/>
                  <a:gd name="T7" fmla="*/ 0 h 1086"/>
                  <a:gd name="T8" fmla="*/ 413 w 414"/>
                  <a:gd name="T9" fmla="*/ 112 h 1086"/>
                  <a:gd name="T10" fmla="*/ 413 w 414"/>
                  <a:gd name="T11" fmla="*/ 973 h 1086"/>
                </a:gdLst>
                <a:ahLst/>
                <a:cxnLst>
                  <a:cxn ang="0">
                    <a:pos x="T0" y="T1"/>
                  </a:cxn>
                  <a:cxn ang="0">
                    <a:pos x="T2" y="T3"/>
                  </a:cxn>
                  <a:cxn ang="0">
                    <a:pos x="T4" y="T5"/>
                  </a:cxn>
                  <a:cxn ang="0">
                    <a:pos x="T6" y="T7"/>
                  </a:cxn>
                  <a:cxn ang="0">
                    <a:pos x="T8" y="T9"/>
                  </a:cxn>
                  <a:cxn ang="0">
                    <a:pos x="T10" y="T11"/>
                  </a:cxn>
                </a:cxnLst>
                <a:rect l="0" t="0" r="r" b="b"/>
                <a:pathLst>
                  <a:path w="414" h="1086">
                    <a:moveTo>
                      <a:pt x="413" y="973"/>
                    </a:moveTo>
                    <a:lnTo>
                      <a:pt x="413" y="973"/>
                    </a:lnTo>
                    <a:cubicBezTo>
                      <a:pt x="301" y="1085"/>
                      <a:pt x="301" y="1085"/>
                      <a:pt x="301" y="1085"/>
                    </a:cubicBezTo>
                    <a:cubicBezTo>
                      <a:pt x="0" y="784"/>
                      <a:pt x="0" y="302"/>
                      <a:pt x="301" y="0"/>
                    </a:cubicBezTo>
                    <a:cubicBezTo>
                      <a:pt x="413" y="112"/>
                      <a:pt x="413" y="112"/>
                      <a:pt x="413" y="112"/>
                    </a:cubicBezTo>
                    <a:cubicBezTo>
                      <a:pt x="172" y="345"/>
                      <a:pt x="172" y="732"/>
                      <a:pt x="413" y="973"/>
                    </a:cubicBezTo>
                  </a:path>
                </a:pathLst>
              </a:custGeom>
              <a:solidFill>
                <a:srgbClr val="D6D8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8" name="Freeform 11"/>
              <p:cNvSpPr>
                <a:spLocks noChangeArrowheads="1"/>
              </p:cNvSpPr>
              <p:nvPr/>
            </p:nvSpPr>
            <p:spPr bwMode="auto">
              <a:xfrm>
                <a:off x="6187238" y="4746019"/>
                <a:ext cx="1198505" cy="457965"/>
              </a:xfrm>
              <a:custGeom>
                <a:avLst/>
                <a:gdLst>
                  <a:gd name="T0" fmla="*/ 1084 w 1085"/>
                  <a:gd name="T1" fmla="*/ 301 h 414"/>
                  <a:gd name="T2" fmla="*/ 1084 w 1085"/>
                  <a:gd name="T3" fmla="*/ 301 h 414"/>
                  <a:gd name="T4" fmla="*/ 972 w 1085"/>
                  <a:gd name="T5" fmla="*/ 413 h 414"/>
                  <a:gd name="T6" fmla="*/ 112 w 1085"/>
                  <a:gd name="T7" fmla="*/ 413 h 414"/>
                  <a:gd name="T8" fmla="*/ 0 w 1085"/>
                  <a:gd name="T9" fmla="*/ 301 h 414"/>
                  <a:gd name="T10" fmla="*/ 1084 w 1085"/>
                  <a:gd name="T11" fmla="*/ 301 h 414"/>
                </a:gdLst>
                <a:ahLst/>
                <a:cxnLst>
                  <a:cxn ang="0">
                    <a:pos x="T0" y="T1"/>
                  </a:cxn>
                  <a:cxn ang="0">
                    <a:pos x="T2" y="T3"/>
                  </a:cxn>
                  <a:cxn ang="0">
                    <a:pos x="T4" y="T5"/>
                  </a:cxn>
                  <a:cxn ang="0">
                    <a:pos x="T6" y="T7"/>
                  </a:cxn>
                  <a:cxn ang="0">
                    <a:pos x="T8" y="T9"/>
                  </a:cxn>
                  <a:cxn ang="0">
                    <a:pos x="T10" y="T11"/>
                  </a:cxn>
                </a:cxnLst>
                <a:rect l="0" t="0" r="r" b="b"/>
                <a:pathLst>
                  <a:path w="1085" h="414">
                    <a:moveTo>
                      <a:pt x="1084" y="301"/>
                    </a:moveTo>
                    <a:lnTo>
                      <a:pt x="1084" y="301"/>
                    </a:lnTo>
                    <a:cubicBezTo>
                      <a:pt x="972" y="413"/>
                      <a:pt x="972" y="413"/>
                      <a:pt x="972" y="413"/>
                    </a:cubicBezTo>
                    <a:cubicBezTo>
                      <a:pt x="731" y="172"/>
                      <a:pt x="344" y="172"/>
                      <a:pt x="112" y="413"/>
                    </a:cubicBezTo>
                    <a:cubicBezTo>
                      <a:pt x="0" y="301"/>
                      <a:pt x="0" y="301"/>
                      <a:pt x="0" y="301"/>
                    </a:cubicBezTo>
                    <a:cubicBezTo>
                      <a:pt x="301" y="0"/>
                      <a:pt x="783" y="0"/>
                      <a:pt x="1084" y="301"/>
                    </a:cubicBez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79" name="Freeform 12"/>
              <p:cNvSpPr>
                <a:spLocks noChangeArrowheads="1"/>
              </p:cNvSpPr>
              <p:nvPr/>
            </p:nvSpPr>
            <p:spPr bwMode="auto">
              <a:xfrm>
                <a:off x="7088555" y="5457327"/>
                <a:ext cx="1305688" cy="1607751"/>
              </a:xfrm>
              <a:custGeom>
                <a:avLst/>
                <a:gdLst>
                  <a:gd name="T0" fmla="*/ 1180 w 1181"/>
                  <a:gd name="T1" fmla="*/ 1083 h 1454"/>
                  <a:gd name="T2" fmla="*/ 1180 w 1181"/>
                  <a:gd name="T3" fmla="*/ 1083 h 1454"/>
                  <a:gd name="T4" fmla="*/ 1068 w 1181"/>
                  <a:gd name="T5" fmla="*/ 964 h 1454"/>
                  <a:gd name="T6" fmla="*/ 663 w 1181"/>
                  <a:gd name="T7" fmla="*/ 0 h 1454"/>
                  <a:gd name="T8" fmla="*/ 0 w 1181"/>
                  <a:gd name="T9" fmla="*/ 654 h 1454"/>
                  <a:gd name="T10" fmla="*/ 809 w 1181"/>
                  <a:gd name="T11" fmla="*/ 1453 h 1454"/>
                  <a:gd name="T12" fmla="*/ 1180 w 1181"/>
                  <a:gd name="T13" fmla="*/ 1083 h 1454"/>
                </a:gdLst>
                <a:ahLst/>
                <a:cxnLst>
                  <a:cxn ang="0">
                    <a:pos x="T0" y="T1"/>
                  </a:cxn>
                  <a:cxn ang="0">
                    <a:pos x="T2" y="T3"/>
                  </a:cxn>
                  <a:cxn ang="0">
                    <a:pos x="T4" y="T5"/>
                  </a:cxn>
                  <a:cxn ang="0">
                    <a:pos x="T6" y="T7"/>
                  </a:cxn>
                  <a:cxn ang="0">
                    <a:pos x="T8" y="T9"/>
                  </a:cxn>
                  <a:cxn ang="0">
                    <a:pos x="T10" y="T11"/>
                  </a:cxn>
                  <a:cxn ang="0">
                    <a:pos x="T12" y="T13"/>
                  </a:cxn>
                </a:cxnLst>
                <a:rect l="0" t="0" r="r" b="b"/>
                <a:pathLst>
                  <a:path w="1181" h="1454">
                    <a:moveTo>
                      <a:pt x="1180" y="1083"/>
                    </a:moveTo>
                    <a:lnTo>
                      <a:pt x="1180" y="1083"/>
                    </a:lnTo>
                    <a:cubicBezTo>
                      <a:pt x="1145" y="1050"/>
                      <a:pt x="1102" y="1007"/>
                      <a:pt x="1068" y="964"/>
                    </a:cubicBezTo>
                    <a:cubicBezTo>
                      <a:pt x="775" y="585"/>
                      <a:pt x="758" y="361"/>
                      <a:pt x="663" y="0"/>
                    </a:cubicBezTo>
                    <a:cubicBezTo>
                      <a:pt x="0" y="654"/>
                      <a:pt x="0" y="654"/>
                      <a:pt x="0" y="654"/>
                    </a:cubicBezTo>
                    <a:cubicBezTo>
                      <a:pt x="809" y="1453"/>
                      <a:pt x="809" y="1453"/>
                      <a:pt x="809" y="1453"/>
                    </a:cubicBezTo>
                    <a:lnTo>
                      <a:pt x="1180" y="1083"/>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0" name="Freeform 13"/>
              <p:cNvSpPr>
                <a:spLocks noChangeArrowheads="1"/>
              </p:cNvSpPr>
              <p:nvPr/>
            </p:nvSpPr>
            <p:spPr bwMode="auto">
              <a:xfrm>
                <a:off x="6669565" y="5564510"/>
                <a:ext cx="1407998" cy="1710063"/>
              </a:xfrm>
              <a:custGeom>
                <a:avLst/>
                <a:gdLst>
                  <a:gd name="T0" fmla="*/ 1067 w 1274"/>
                  <a:gd name="T1" fmla="*/ 0 h 1550"/>
                  <a:gd name="T2" fmla="*/ 1067 w 1274"/>
                  <a:gd name="T3" fmla="*/ 0 h 1550"/>
                  <a:gd name="T4" fmla="*/ 0 w 1274"/>
                  <a:gd name="T5" fmla="*/ 1067 h 1550"/>
                  <a:gd name="T6" fmla="*/ 998 w 1274"/>
                  <a:gd name="T7" fmla="*/ 1549 h 1550"/>
                  <a:gd name="T8" fmla="*/ 1273 w 1274"/>
                  <a:gd name="T9" fmla="*/ 1273 h 1550"/>
                  <a:gd name="T10" fmla="*/ 680 w 1274"/>
                  <a:gd name="T11" fmla="*/ 680 h 1550"/>
                  <a:gd name="T12" fmla="*/ 1119 w 1274"/>
                  <a:gd name="T13" fmla="*/ 241 h 1550"/>
                  <a:gd name="T14" fmla="*/ 1067 w 1274"/>
                  <a:gd name="T15" fmla="*/ 0 h 15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4" h="1550">
                    <a:moveTo>
                      <a:pt x="1067" y="0"/>
                    </a:moveTo>
                    <a:lnTo>
                      <a:pt x="1067" y="0"/>
                    </a:lnTo>
                    <a:cubicBezTo>
                      <a:pt x="0" y="1067"/>
                      <a:pt x="0" y="1067"/>
                      <a:pt x="0" y="1067"/>
                    </a:cubicBezTo>
                    <a:cubicBezTo>
                      <a:pt x="774" y="1342"/>
                      <a:pt x="998" y="1549"/>
                      <a:pt x="998" y="1549"/>
                    </a:cubicBezTo>
                    <a:cubicBezTo>
                      <a:pt x="1273" y="1273"/>
                      <a:pt x="1273" y="1273"/>
                      <a:pt x="1273" y="1273"/>
                    </a:cubicBezTo>
                    <a:cubicBezTo>
                      <a:pt x="680" y="680"/>
                      <a:pt x="680" y="680"/>
                      <a:pt x="680" y="680"/>
                    </a:cubicBezTo>
                    <a:cubicBezTo>
                      <a:pt x="1119" y="241"/>
                      <a:pt x="1119" y="241"/>
                      <a:pt x="1119" y="241"/>
                    </a:cubicBezTo>
                    <a:cubicBezTo>
                      <a:pt x="1119" y="241"/>
                      <a:pt x="1084" y="130"/>
                      <a:pt x="1067" y="0"/>
                    </a:cubicBezTo>
                  </a:path>
                </a:pathLst>
              </a:custGeom>
              <a:solidFill>
                <a:srgbClr val="A3A3A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1" name="Freeform 14"/>
              <p:cNvSpPr>
                <a:spLocks noChangeArrowheads="1"/>
              </p:cNvSpPr>
              <p:nvPr/>
            </p:nvSpPr>
            <p:spPr bwMode="auto">
              <a:xfrm>
                <a:off x="8077563" y="6655832"/>
                <a:ext cx="818491" cy="818491"/>
              </a:xfrm>
              <a:custGeom>
                <a:avLst/>
                <a:gdLst>
                  <a:gd name="T0" fmla="*/ 646 w 742"/>
                  <a:gd name="T1" fmla="*/ 560 h 741"/>
                  <a:gd name="T2" fmla="*/ 741 w 742"/>
                  <a:gd name="T3" fmla="*/ 465 h 741"/>
                  <a:gd name="T4" fmla="*/ 285 w 742"/>
                  <a:gd name="T5" fmla="*/ 0 h 741"/>
                  <a:gd name="T6" fmla="*/ 190 w 742"/>
                  <a:gd name="T7" fmla="*/ 95 h 741"/>
                  <a:gd name="T8" fmla="*/ 190 w 742"/>
                  <a:gd name="T9" fmla="*/ 95 h 741"/>
                  <a:gd name="T10" fmla="*/ 181 w 742"/>
                  <a:gd name="T11" fmla="*/ 95 h 741"/>
                  <a:gd name="T12" fmla="*/ 95 w 742"/>
                  <a:gd name="T13" fmla="*/ 189 h 741"/>
                  <a:gd name="T14" fmla="*/ 95 w 742"/>
                  <a:gd name="T15" fmla="*/ 189 h 741"/>
                  <a:gd name="T16" fmla="*/ 0 w 742"/>
                  <a:gd name="T17" fmla="*/ 284 h 741"/>
                  <a:gd name="T18" fmla="*/ 457 w 742"/>
                  <a:gd name="T19" fmla="*/ 740 h 741"/>
                  <a:gd name="T20" fmla="*/ 551 w 742"/>
                  <a:gd name="T21" fmla="*/ 645 h 741"/>
                  <a:gd name="T22" fmla="*/ 646 w 742"/>
                  <a:gd name="T23" fmla="*/ 560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2" h="741">
                    <a:moveTo>
                      <a:pt x="646" y="560"/>
                    </a:moveTo>
                    <a:lnTo>
                      <a:pt x="741" y="465"/>
                    </a:lnTo>
                    <a:lnTo>
                      <a:pt x="285" y="0"/>
                    </a:lnTo>
                    <a:lnTo>
                      <a:pt x="190" y="95"/>
                    </a:lnTo>
                    <a:lnTo>
                      <a:pt x="190" y="95"/>
                    </a:lnTo>
                    <a:lnTo>
                      <a:pt x="181" y="95"/>
                    </a:lnTo>
                    <a:lnTo>
                      <a:pt x="95" y="189"/>
                    </a:lnTo>
                    <a:lnTo>
                      <a:pt x="95" y="189"/>
                    </a:lnTo>
                    <a:lnTo>
                      <a:pt x="0" y="284"/>
                    </a:lnTo>
                    <a:lnTo>
                      <a:pt x="457" y="740"/>
                    </a:lnTo>
                    <a:lnTo>
                      <a:pt x="551" y="645"/>
                    </a:lnTo>
                    <a:lnTo>
                      <a:pt x="646" y="560"/>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2" name="Freeform 15"/>
              <p:cNvSpPr>
                <a:spLocks noChangeArrowheads="1"/>
              </p:cNvSpPr>
              <p:nvPr/>
            </p:nvSpPr>
            <p:spPr bwMode="auto">
              <a:xfrm>
                <a:off x="7760887" y="6967638"/>
                <a:ext cx="828235" cy="818491"/>
              </a:xfrm>
              <a:custGeom>
                <a:avLst/>
                <a:gdLst>
                  <a:gd name="T0" fmla="*/ 646 w 750"/>
                  <a:gd name="T1" fmla="*/ 551 h 741"/>
                  <a:gd name="T2" fmla="*/ 749 w 750"/>
                  <a:gd name="T3" fmla="*/ 456 h 741"/>
                  <a:gd name="T4" fmla="*/ 284 w 750"/>
                  <a:gd name="T5" fmla="*/ 0 h 741"/>
                  <a:gd name="T6" fmla="*/ 190 w 750"/>
                  <a:gd name="T7" fmla="*/ 95 h 741"/>
                  <a:gd name="T8" fmla="*/ 190 w 750"/>
                  <a:gd name="T9" fmla="*/ 95 h 741"/>
                  <a:gd name="T10" fmla="*/ 190 w 750"/>
                  <a:gd name="T11" fmla="*/ 95 h 741"/>
                  <a:gd name="T12" fmla="*/ 95 w 750"/>
                  <a:gd name="T13" fmla="*/ 189 h 741"/>
                  <a:gd name="T14" fmla="*/ 95 w 750"/>
                  <a:gd name="T15" fmla="*/ 189 h 741"/>
                  <a:gd name="T16" fmla="*/ 0 w 750"/>
                  <a:gd name="T17" fmla="*/ 284 h 741"/>
                  <a:gd name="T18" fmla="*/ 465 w 750"/>
                  <a:gd name="T19" fmla="*/ 740 h 741"/>
                  <a:gd name="T20" fmla="*/ 560 w 750"/>
                  <a:gd name="T21" fmla="*/ 646 h 741"/>
                  <a:gd name="T22" fmla="*/ 646 w 750"/>
                  <a:gd name="T23" fmla="*/ 551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50" h="741">
                    <a:moveTo>
                      <a:pt x="646" y="551"/>
                    </a:moveTo>
                    <a:lnTo>
                      <a:pt x="749" y="456"/>
                    </a:lnTo>
                    <a:lnTo>
                      <a:pt x="284" y="0"/>
                    </a:lnTo>
                    <a:lnTo>
                      <a:pt x="190" y="95"/>
                    </a:lnTo>
                    <a:lnTo>
                      <a:pt x="190" y="95"/>
                    </a:lnTo>
                    <a:lnTo>
                      <a:pt x="190" y="95"/>
                    </a:lnTo>
                    <a:lnTo>
                      <a:pt x="95" y="189"/>
                    </a:lnTo>
                    <a:lnTo>
                      <a:pt x="95" y="189"/>
                    </a:lnTo>
                    <a:lnTo>
                      <a:pt x="0" y="284"/>
                    </a:lnTo>
                    <a:lnTo>
                      <a:pt x="465" y="740"/>
                    </a:lnTo>
                    <a:lnTo>
                      <a:pt x="560" y="646"/>
                    </a:lnTo>
                    <a:lnTo>
                      <a:pt x="646" y="551"/>
                    </a:lnTo>
                  </a:path>
                </a:pathLst>
              </a:custGeom>
              <a:solidFill>
                <a:schemeClr val="accent1">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3" name="Freeform 16"/>
              <p:cNvSpPr>
                <a:spLocks noChangeArrowheads="1"/>
              </p:cNvSpPr>
              <p:nvPr/>
            </p:nvSpPr>
            <p:spPr bwMode="auto">
              <a:xfrm>
                <a:off x="6469813" y="6007861"/>
                <a:ext cx="789259" cy="789259"/>
              </a:xfrm>
              <a:custGeom>
                <a:avLst/>
                <a:gdLst>
                  <a:gd name="T0" fmla="*/ 585 w 715"/>
                  <a:gd name="T1" fmla="*/ 0 h 714"/>
                  <a:gd name="T2" fmla="*/ 585 w 715"/>
                  <a:gd name="T3" fmla="*/ 0 h 714"/>
                  <a:gd name="T4" fmla="*/ 26 w 715"/>
                  <a:gd name="T5" fmla="*/ 551 h 714"/>
                  <a:gd name="T6" fmla="*/ 26 w 715"/>
                  <a:gd name="T7" fmla="*/ 653 h 714"/>
                  <a:gd name="T8" fmla="*/ 60 w 715"/>
                  <a:gd name="T9" fmla="*/ 687 h 714"/>
                  <a:gd name="T10" fmla="*/ 164 w 715"/>
                  <a:gd name="T11" fmla="*/ 687 h 714"/>
                  <a:gd name="T12" fmla="*/ 714 w 715"/>
                  <a:gd name="T13" fmla="*/ 129 h 714"/>
                  <a:gd name="T14" fmla="*/ 585 w 715"/>
                  <a:gd name="T15" fmla="*/ 0 h 7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714">
                    <a:moveTo>
                      <a:pt x="585" y="0"/>
                    </a:moveTo>
                    <a:lnTo>
                      <a:pt x="585" y="0"/>
                    </a:lnTo>
                    <a:cubicBezTo>
                      <a:pt x="26" y="551"/>
                      <a:pt x="26" y="551"/>
                      <a:pt x="26" y="551"/>
                    </a:cubicBezTo>
                    <a:cubicBezTo>
                      <a:pt x="0" y="575"/>
                      <a:pt x="0" y="619"/>
                      <a:pt x="26" y="653"/>
                    </a:cubicBezTo>
                    <a:cubicBezTo>
                      <a:pt x="60" y="687"/>
                      <a:pt x="60" y="687"/>
                      <a:pt x="60" y="687"/>
                    </a:cubicBezTo>
                    <a:cubicBezTo>
                      <a:pt x="95" y="713"/>
                      <a:pt x="138" y="713"/>
                      <a:pt x="164" y="687"/>
                    </a:cubicBezTo>
                    <a:cubicBezTo>
                      <a:pt x="714" y="129"/>
                      <a:pt x="714" y="129"/>
                      <a:pt x="714" y="129"/>
                    </a:cubicBezTo>
                    <a:lnTo>
                      <a:pt x="585" y="0"/>
                    </a:lnTo>
                  </a:path>
                </a:pathLst>
              </a:custGeom>
              <a:solidFill>
                <a:schemeClr val="accent1">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4" name="Freeform 17"/>
              <p:cNvSpPr>
                <a:spLocks noChangeArrowheads="1"/>
              </p:cNvSpPr>
              <p:nvPr/>
            </p:nvSpPr>
            <p:spPr bwMode="auto">
              <a:xfrm>
                <a:off x="7117787" y="5364761"/>
                <a:ext cx="789259" cy="789259"/>
              </a:xfrm>
              <a:custGeom>
                <a:avLst/>
                <a:gdLst>
                  <a:gd name="T0" fmla="*/ 129 w 716"/>
                  <a:gd name="T1" fmla="*/ 714 h 715"/>
                  <a:gd name="T2" fmla="*/ 129 w 716"/>
                  <a:gd name="T3" fmla="*/ 714 h 715"/>
                  <a:gd name="T4" fmla="*/ 689 w 716"/>
                  <a:gd name="T5" fmla="*/ 155 h 715"/>
                  <a:gd name="T6" fmla="*/ 689 w 716"/>
                  <a:gd name="T7" fmla="*/ 60 h 715"/>
                  <a:gd name="T8" fmla="*/ 654 w 716"/>
                  <a:gd name="T9" fmla="*/ 25 h 715"/>
                  <a:gd name="T10" fmla="*/ 551 w 716"/>
                  <a:gd name="T11" fmla="*/ 25 h 715"/>
                  <a:gd name="T12" fmla="*/ 0 w 716"/>
                  <a:gd name="T13" fmla="*/ 585 h 715"/>
                  <a:gd name="T14" fmla="*/ 129 w 716"/>
                  <a:gd name="T15" fmla="*/ 714 h 7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6" h="715">
                    <a:moveTo>
                      <a:pt x="129" y="714"/>
                    </a:moveTo>
                    <a:lnTo>
                      <a:pt x="129" y="714"/>
                    </a:lnTo>
                    <a:cubicBezTo>
                      <a:pt x="689" y="155"/>
                      <a:pt x="689" y="155"/>
                      <a:pt x="689" y="155"/>
                    </a:cubicBezTo>
                    <a:cubicBezTo>
                      <a:pt x="715" y="129"/>
                      <a:pt x="715" y="86"/>
                      <a:pt x="689" y="60"/>
                    </a:cubicBezTo>
                    <a:cubicBezTo>
                      <a:pt x="654" y="25"/>
                      <a:pt x="654" y="25"/>
                      <a:pt x="654" y="25"/>
                    </a:cubicBezTo>
                    <a:cubicBezTo>
                      <a:pt x="628" y="0"/>
                      <a:pt x="585" y="0"/>
                      <a:pt x="551" y="25"/>
                    </a:cubicBezTo>
                    <a:cubicBezTo>
                      <a:pt x="0" y="585"/>
                      <a:pt x="0" y="585"/>
                      <a:pt x="0" y="585"/>
                    </a:cubicBezTo>
                    <a:lnTo>
                      <a:pt x="129" y="714"/>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06" name="Group 305"/>
            <p:cNvGrpSpPr/>
            <p:nvPr/>
          </p:nvGrpSpPr>
          <p:grpSpPr>
            <a:xfrm>
              <a:off x="8233280" y="6296805"/>
              <a:ext cx="1492117" cy="2322397"/>
              <a:chOff x="8735281" y="5696055"/>
              <a:chExt cx="1919557" cy="2986516"/>
            </a:xfrm>
          </p:grpSpPr>
          <p:sp>
            <p:nvSpPr>
              <p:cNvPr id="307" name="Freeform 84"/>
              <p:cNvSpPr>
                <a:spLocks noChangeArrowheads="1"/>
              </p:cNvSpPr>
              <p:nvPr/>
            </p:nvSpPr>
            <p:spPr bwMode="auto">
              <a:xfrm>
                <a:off x="9665826" y="5696055"/>
                <a:ext cx="58464" cy="277701"/>
              </a:xfrm>
              <a:custGeom>
                <a:avLst/>
                <a:gdLst>
                  <a:gd name="T0" fmla="*/ 26 w 53"/>
                  <a:gd name="T1" fmla="*/ 0 h 251"/>
                  <a:gd name="T2" fmla="*/ 26 w 53"/>
                  <a:gd name="T3" fmla="*/ 0 h 251"/>
                  <a:gd name="T4" fmla="*/ 0 w 53"/>
                  <a:gd name="T5" fmla="*/ 26 h 251"/>
                  <a:gd name="T6" fmla="*/ 0 w 53"/>
                  <a:gd name="T7" fmla="*/ 224 h 251"/>
                  <a:gd name="T8" fmla="*/ 26 w 53"/>
                  <a:gd name="T9" fmla="*/ 250 h 251"/>
                  <a:gd name="T10" fmla="*/ 52 w 53"/>
                  <a:gd name="T11" fmla="*/ 224 h 251"/>
                  <a:gd name="T12" fmla="*/ 52 w 53"/>
                  <a:gd name="T13" fmla="*/ 26 h 251"/>
                  <a:gd name="T14" fmla="*/ 26 w 53"/>
                  <a:gd name="T15" fmla="*/ 0 h 2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251">
                    <a:moveTo>
                      <a:pt x="26" y="0"/>
                    </a:moveTo>
                    <a:lnTo>
                      <a:pt x="26" y="0"/>
                    </a:lnTo>
                    <a:cubicBezTo>
                      <a:pt x="8" y="0"/>
                      <a:pt x="0" y="9"/>
                      <a:pt x="0" y="26"/>
                    </a:cubicBezTo>
                    <a:cubicBezTo>
                      <a:pt x="0" y="224"/>
                      <a:pt x="0" y="224"/>
                      <a:pt x="0" y="224"/>
                    </a:cubicBezTo>
                    <a:cubicBezTo>
                      <a:pt x="0" y="241"/>
                      <a:pt x="8" y="250"/>
                      <a:pt x="26" y="250"/>
                    </a:cubicBezTo>
                    <a:cubicBezTo>
                      <a:pt x="43" y="250"/>
                      <a:pt x="52" y="241"/>
                      <a:pt x="52" y="224"/>
                    </a:cubicBezTo>
                    <a:cubicBezTo>
                      <a:pt x="52" y="26"/>
                      <a:pt x="52" y="26"/>
                      <a:pt x="52" y="26"/>
                    </a:cubicBezTo>
                    <a:cubicBezTo>
                      <a:pt x="52" y="9"/>
                      <a:pt x="43" y="0"/>
                      <a:pt x="26" y="0"/>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8" name="Freeform 85"/>
              <p:cNvSpPr>
                <a:spLocks noChangeArrowheads="1"/>
              </p:cNvSpPr>
              <p:nvPr/>
            </p:nvSpPr>
            <p:spPr bwMode="auto">
              <a:xfrm>
                <a:off x="8998367" y="5964012"/>
                <a:ext cx="228981" cy="228984"/>
              </a:xfrm>
              <a:custGeom>
                <a:avLst/>
                <a:gdLst>
                  <a:gd name="T0" fmla="*/ 8 w 207"/>
                  <a:gd name="T1" fmla="*/ 9 h 207"/>
                  <a:gd name="T2" fmla="*/ 8 w 207"/>
                  <a:gd name="T3" fmla="*/ 9 h 207"/>
                  <a:gd name="T4" fmla="*/ 8 w 207"/>
                  <a:gd name="T5" fmla="*/ 52 h 207"/>
                  <a:gd name="T6" fmla="*/ 154 w 207"/>
                  <a:gd name="T7" fmla="*/ 189 h 207"/>
                  <a:gd name="T8" fmla="*/ 189 w 207"/>
                  <a:gd name="T9" fmla="*/ 189 h 207"/>
                  <a:gd name="T10" fmla="*/ 189 w 207"/>
                  <a:gd name="T11" fmla="*/ 146 h 207"/>
                  <a:gd name="T12" fmla="*/ 51 w 207"/>
                  <a:gd name="T13" fmla="*/ 9 h 207"/>
                  <a:gd name="T14" fmla="*/ 8 w 207"/>
                  <a:gd name="T15" fmla="*/ 9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7" h="207">
                    <a:moveTo>
                      <a:pt x="8" y="9"/>
                    </a:moveTo>
                    <a:lnTo>
                      <a:pt x="8" y="9"/>
                    </a:lnTo>
                    <a:cubicBezTo>
                      <a:pt x="0" y="26"/>
                      <a:pt x="0" y="43"/>
                      <a:pt x="8" y="52"/>
                    </a:cubicBezTo>
                    <a:cubicBezTo>
                      <a:pt x="154" y="189"/>
                      <a:pt x="154" y="189"/>
                      <a:pt x="154" y="189"/>
                    </a:cubicBezTo>
                    <a:cubicBezTo>
                      <a:pt x="163" y="206"/>
                      <a:pt x="180" y="206"/>
                      <a:pt x="189" y="189"/>
                    </a:cubicBezTo>
                    <a:cubicBezTo>
                      <a:pt x="206" y="181"/>
                      <a:pt x="206" y="163"/>
                      <a:pt x="189" y="146"/>
                    </a:cubicBezTo>
                    <a:cubicBezTo>
                      <a:pt x="51" y="9"/>
                      <a:pt x="51" y="9"/>
                      <a:pt x="51" y="9"/>
                    </a:cubicBezTo>
                    <a:cubicBezTo>
                      <a:pt x="42" y="0"/>
                      <a:pt x="25" y="0"/>
                      <a:pt x="8" y="9"/>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9" name="Freeform 86"/>
              <p:cNvSpPr>
                <a:spLocks noChangeArrowheads="1"/>
              </p:cNvSpPr>
              <p:nvPr/>
            </p:nvSpPr>
            <p:spPr bwMode="auto">
              <a:xfrm>
                <a:off x="8735281" y="6616856"/>
                <a:ext cx="277701" cy="68208"/>
              </a:xfrm>
              <a:custGeom>
                <a:avLst/>
                <a:gdLst>
                  <a:gd name="T0" fmla="*/ 0 w 250"/>
                  <a:gd name="T1" fmla="*/ 33 h 60"/>
                  <a:gd name="T2" fmla="*/ 0 w 250"/>
                  <a:gd name="T3" fmla="*/ 33 h 60"/>
                  <a:gd name="T4" fmla="*/ 25 w 250"/>
                  <a:gd name="T5" fmla="*/ 59 h 60"/>
                  <a:gd name="T6" fmla="*/ 223 w 250"/>
                  <a:gd name="T7" fmla="*/ 59 h 60"/>
                  <a:gd name="T8" fmla="*/ 249 w 250"/>
                  <a:gd name="T9" fmla="*/ 33 h 60"/>
                  <a:gd name="T10" fmla="*/ 223 w 250"/>
                  <a:gd name="T11" fmla="*/ 0 h 60"/>
                  <a:gd name="T12" fmla="*/ 25 w 250"/>
                  <a:gd name="T13" fmla="*/ 0 h 60"/>
                  <a:gd name="T14" fmla="*/ 0 w 250"/>
                  <a:gd name="T15" fmla="*/ 33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0" h="60">
                    <a:moveTo>
                      <a:pt x="0" y="33"/>
                    </a:moveTo>
                    <a:lnTo>
                      <a:pt x="0" y="33"/>
                    </a:lnTo>
                    <a:cubicBezTo>
                      <a:pt x="0" y="50"/>
                      <a:pt x="8" y="59"/>
                      <a:pt x="25" y="59"/>
                    </a:cubicBezTo>
                    <a:cubicBezTo>
                      <a:pt x="223" y="59"/>
                      <a:pt x="223" y="59"/>
                      <a:pt x="223" y="59"/>
                    </a:cubicBezTo>
                    <a:cubicBezTo>
                      <a:pt x="241" y="59"/>
                      <a:pt x="249" y="50"/>
                      <a:pt x="249" y="33"/>
                    </a:cubicBezTo>
                    <a:cubicBezTo>
                      <a:pt x="249" y="17"/>
                      <a:pt x="241" y="0"/>
                      <a:pt x="223" y="0"/>
                    </a:cubicBezTo>
                    <a:cubicBezTo>
                      <a:pt x="25" y="0"/>
                      <a:pt x="25" y="0"/>
                      <a:pt x="25" y="0"/>
                    </a:cubicBezTo>
                    <a:cubicBezTo>
                      <a:pt x="8" y="0"/>
                      <a:pt x="0" y="17"/>
                      <a:pt x="0" y="33"/>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0" name="Freeform 87"/>
              <p:cNvSpPr>
                <a:spLocks noChangeArrowheads="1"/>
              </p:cNvSpPr>
              <p:nvPr/>
            </p:nvSpPr>
            <p:spPr bwMode="auto">
              <a:xfrm>
                <a:off x="8998367" y="7123541"/>
                <a:ext cx="228981" cy="228984"/>
              </a:xfrm>
              <a:custGeom>
                <a:avLst/>
                <a:gdLst>
                  <a:gd name="T0" fmla="*/ 8 w 207"/>
                  <a:gd name="T1" fmla="*/ 189 h 207"/>
                  <a:gd name="T2" fmla="*/ 8 w 207"/>
                  <a:gd name="T3" fmla="*/ 189 h 207"/>
                  <a:gd name="T4" fmla="*/ 51 w 207"/>
                  <a:gd name="T5" fmla="*/ 189 h 207"/>
                  <a:gd name="T6" fmla="*/ 189 w 207"/>
                  <a:gd name="T7" fmla="*/ 51 h 207"/>
                  <a:gd name="T8" fmla="*/ 189 w 207"/>
                  <a:gd name="T9" fmla="*/ 8 h 207"/>
                  <a:gd name="T10" fmla="*/ 154 w 207"/>
                  <a:gd name="T11" fmla="*/ 8 h 207"/>
                  <a:gd name="T12" fmla="*/ 8 w 207"/>
                  <a:gd name="T13" fmla="*/ 155 h 207"/>
                  <a:gd name="T14" fmla="*/ 8 w 207"/>
                  <a:gd name="T15" fmla="*/ 189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7" h="207">
                    <a:moveTo>
                      <a:pt x="8" y="189"/>
                    </a:moveTo>
                    <a:lnTo>
                      <a:pt x="8" y="189"/>
                    </a:lnTo>
                    <a:cubicBezTo>
                      <a:pt x="25" y="206"/>
                      <a:pt x="42" y="206"/>
                      <a:pt x="51" y="189"/>
                    </a:cubicBezTo>
                    <a:cubicBezTo>
                      <a:pt x="189" y="51"/>
                      <a:pt x="189" y="51"/>
                      <a:pt x="189" y="51"/>
                    </a:cubicBezTo>
                    <a:cubicBezTo>
                      <a:pt x="206" y="43"/>
                      <a:pt x="206" y="26"/>
                      <a:pt x="189" y="8"/>
                    </a:cubicBezTo>
                    <a:cubicBezTo>
                      <a:pt x="180" y="0"/>
                      <a:pt x="163" y="0"/>
                      <a:pt x="154" y="8"/>
                    </a:cubicBezTo>
                    <a:cubicBezTo>
                      <a:pt x="8" y="155"/>
                      <a:pt x="8" y="155"/>
                      <a:pt x="8" y="155"/>
                    </a:cubicBezTo>
                    <a:cubicBezTo>
                      <a:pt x="0" y="163"/>
                      <a:pt x="0" y="181"/>
                      <a:pt x="8" y="189"/>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1" name="Freeform 88"/>
              <p:cNvSpPr>
                <a:spLocks noChangeArrowheads="1"/>
              </p:cNvSpPr>
              <p:nvPr/>
            </p:nvSpPr>
            <p:spPr bwMode="auto">
              <a:xfrm>
                <a:off x="10157897" y="7123541"/>
                <a:ext cx="228981" cy="228984"/>
              </a:xfrm>
              <a:custGeom>
                <a:avLst/>
                <a:gdLst>
                  <a:gd name="T0" fmla="*/ 198 w 208"/>
                  <a:gd name="T1" fmla="*/ 189 h 207"/>
                  <a:gd name="T2" fmla="*/ 198 w 208"/>
                  <a:gd name="T3" fmla="*/ 189 h 207"/>
                  <a:gd name="T4" fmla="*/ 198 w 208"/>
                  <a:gd name="T5" fmla="*/ 155 h 207"/>
                  <a:gd name="T6" fmla="*/ 52 w 208"/>
                  <a:gd name="T7" fmla="*/ 8 h 207"/>
                  <a:gd name="T8" fmla="*/ 18 w 208"/>
                  <a:gd name="T9" fmla="*/ 8 h 207"/>
                  <a:gd name="T10" fmla="*/ 18 w 208"/>
                  <a:gd name="T11" fmla="*/ 51 h 207"/>
                  <a:gd name="T12" fmla="*/ 156 w 208"/>
                  <a:gd name="T13" fmla="*/ 189 h 207"/>
                  <a:gd name="T14" fmla="*/ 198 w 208"/>
                  <a:gd name="T15" fmla="*/ 189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98" y="189"/>
                    </a:moveTo>
                    <a:lnTo>
                      <a:pt x="198" y="189"/>
                    </a:lnTo>
                    <a:cubicBezTo>
                      <a:pt x="207" y="181"/>
                      <a:pt x="207" y="163"/>
                      <a:pt x="198" y="155"/>
                    </a:cubicBezTo>
                    <a:cubicBezTo>
                      <a:pt x="52" y="8"/>
                      <a:pt x="52" y="8"/>
                      <a:pt x="52" y="8"/>
                    </a:cubicBezTo>
                    <a:cubicBezTo>
                      <a:pt x="43" y="0"/>
                      <a:pt x="26" y="0"/>
                      <a:pt x="18" y="8"/>
                    </a:cubicBezTo>
                    <a:cubicBezTo>
                      <a:pt x="0" y="26"/>
                      <a:pt x="0" y="43"/>
                      <a:pt x="18" y="51"/>
                    </a:cubicBezTo>
                    <a:cubicBezTo>
                      <a:pt x="156" y="189"/>
                      <a:pt x="156" y="189"/>
                      <a:pt x="156" y="189"/>
                    </a:cubicBezTo>
                    <a:cubicBezTo>
                      <a:pt x="164" y="206"/>
                      <a:pt x="181" y="206"/>
                      <a:pt x="198" y="189"/>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2" name="Freeform 89"/>
              <p:cNvSpPr>
                <a:spLocks noChangeArrowheads="1"/>
              </p:cNvSpPr>
              <p:nvPr/>
            </p:nvSpPr>
            <p:spPr bwMode="auto">
              <a:xfrm>
                <a:off x="10367390" y="6616856"/>
                <a:ext cx="287448" cy="68208"/>
              </a:xfrm>
              <a:custGeom>
                <a:avLst/>
                <a:gdLst>
                  <a:gd name="T0" fmla="*/ 258 w 259"/>
                  <a:gd name="T1" fmla="*/ 33 h 60"/>
                  <a:gd name="T2" fmla="*/ 258 w 259"/>
                  <a:gd name="T3" fmla="*/ 33 h 60"/>
                  <a:gd name="T4" fmla="*/ 232 w 259"/>
                  <a:gd name="T5" fmla="*/ 0 h 60"/>
                  <a:gd name="T6" fmla="*/ 34 w 259"/>
                  <a:gd name="T7" fmla="*/ 0 h 60"/>
                  <a:gd name="T8" fmla="*/ 0 w 259"/>
                  <a:gd name="T9" fmla="*/ 33 h 60"/>
                  <a:gd name="T10" fmla="*/ 34 w 259"/>
                  <a:gd name="T11" fmla="*/ 59 h 60"/>
                  <a:gd name="T12" fmla="*/ 232 w 259"/>
                  <a:gd name="T13" fmla="*/ 59 h 60"/>
                  <a:gd name="T14" fmla="*/ 258 w 259"/>
                  <a:gd name="T15" fmla="*/ 33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9" h="60">
                    <a:moveTo>
                      <a:pt x="258" y="33"/>
                    </a:moveTo>
                    <a:lnTo>
                      <a:pt x="258" y="33"/>
                    </a:lnTo>
                    <a:cubicBezTo>
                      <a:pt x="258" y="17"/>
                      <a:pt x="249" y="0"/>
                      <a:pt x="232" y="0"/>
                    </a:cubicBezTo>
                    <a:cubicBezTo>
                      <a:pt x="34" y="0"/>
                      <a:pt x="34" y="0"/>
                      <a:pt x="34" y="0"/>
                    </a:cubicBezTo>
                    <a:cubicBezTo>
                      <a:pt x="17" y="0"/>
                      <a:pt x="0" y="17"/>
                      <a:pt x="0" y="33"/>
                    </a:cubicBezTo>
                    <a:cubicBezTo>
                      <a:pt x="0" y="50"/>
                      <a:pt x="17" y="59"/>
                      <a:pt x="34" y="59"/>
                    </a:cubicBezTo>
                    <a:cubicBezTo>
                      <a:pt x="232" y="59"/>
                      <a:pt x="232" y="59"/>
                      <a:pt x="232" y="59"/>
                    </a:cubicBezTo>
                    <a:cubicBezTo>
                      <a:pt x="249" y="59"/>
                      <a:pt x="258" y="50"/>
                      <a:pt x="258" y="33"/>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3" name="Freeform 90"/>
              <p:cNvSpPr>
                <a:spLocks noChangeArrowheads="1"/>
              </p:cNvSpPr>
              <p:nvPr/>
            </p:nvSpPr>
            <p:spPr bwMode="auto">
              <a:xfrm>
                <a:off x="10157897" y="5964012"/>
                <a:ext cx="228981" cy="228984"/>
              </a:xfrm>
              <a:custGeom>
                <a:avLst/>
                <a:gdLst>
                  <a:gd name="T0" fmla="*/ 198 w 208"/>
                  <a:gd name="T1" fmla="*/ 9 h 207"/>
                  <a:gd name="T2" fmla="*/ 198 w 208"/>
                  <a:gd name="T3" fmla="*/ 9 h 207"/>
                  <a:gd name="T4" fmla="*/ 156 w 208"/>
                  <a:gd name="T5" fmla="*/ 9 h 207"/>
                  <a:gd name="T6" fmla="*/ 18 w 208"/>
                  <a:gd name="T7" fmla="*/ 146 h 207"/>
                  <a:gd name="T8" fmla="*/ 18 w 208"/>
                  <a:gd name="T9" fmla="*/ 189 h 207"/>
                  <a:gd name="T10" fmla="*/ 52 w 208"/>
                  <a:gd name="T11" fmla="*/ 189 h 207"/>
                  <a:gd name="T12" fmla="*/ 198 w 208"/>
                  <a:gd name="T13" fmla="*/ 52 h 207"/>
                  <a:gd name="T14" fmla="*/ 198 w 208"/>
                  <a:gd name="T15" fmla="*/ 9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07">
                    <a:moveTo>
                      <a:pt x="198" y="9"/>
                    </a:moveTo>
                    <a:lnTo>
                      <a:pt x="198" y="9"/>
                    </a:lnTo>
                    <a:cubicBezTo>
                      <a:pt x="181" y="0"/>
                      <a:pt x="164" y="0"/>
                      <a:pt x="156" y="9"/>
                    </a:cubicBezTo>
                    <a:cubicBezTo>
                      <a:pt x="18" y="146"/>
                      <a:pt x="18" y="146"/>
                      <a:pt x="18" y="146"/>
                    </a:cubicBezTo>
                    <a:cubicBezTo>
                      <a:pt x="0" y="163"/>
                      <a:pt x="0" y="181"/>
                      <a:pt x="18" y="189"/>
                    </a:cubicBezTo>
                    <a:cubicBezTo>
                      <a:pt x="26" y="206"/>
                      <a:pt x="43" y="206"/>
                      <a:pt x="52" y="189"/>
                    </a:cubicBezTo>
                    <a:cubicBezTo>
                      <a:pt x="198" y="52"/>
                      <a:pt x="198" y="52"/>
                      <a:pt x="198" y="52"/>
                    </a:cubicBezTo>
                    <a:cubicBezTo>
                      <a:pt x="207" y="43"/>
                      <a:pt x="207" y="26"/>
                      <a:pt x="198" y="9"/>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4" name="Freeform 91"/>
              <p:cNvSpPr>
                <a:spLocks noChangeArrowheads="1"/>
              </p:cNvSpPr>
              <p:nvPr/>
            </p:nvSpPr>
            <p:spPr bwMode="auto">
              <a:xfrm>
                <a:off x="9149397" y="7376883"/>
                <a:ext cx="1086451" cy="1305688"/>
              </a:xfrm>
              <a:custGeom>
                <a:avLst/>
                <a:gdLst>
                  <a:gd name="T0" fmla="*/ 491 w 982"/>
                  <a:gd name="T1" fmla="*/ 86 h 1180"/>
                  <a:gd name="T2" fmla="*/ 491 w 982"/>
                  <a:gd name="T3" fmla="*/ 86 h 1180"/>
                  <a:gd name="T4" fmla="*/ 517 w 982"/>
                  <a:gd name="T5" fmla="*/ 104 h 1180"/>
                  <a:gd name="T6" fmla="*/ 517 w 982"/>
                  <a:gd name="T7" fmla="*/ 104 h 1180"/>
                  <a:gd name="T8" fmla="*/ 887 w 982"/>
                  <a:gd name="T9" fmla="*/ 732 h 1180"/>
                  <a:gd name="T10" fmla="*/ 887 w 982"/>
                  <a:gd name="T11" fmla="*/ 766 h 1180"/>
                  <a:gd name="T12" fmla="*/ 852 w 982"/>
                  <a:gd name="T13" fmla="*/ 783 h 1180"/>
                  <a:gd name="T14" fmla="*/ 852 w 982"/>
                  <a:gd name="T15" fmla="*/ 783 h 1180"/>
                  <a:gd name="T16" fmla="*/ 809 w 982"/>
                  <a:gd name="T17" fmla="*/ 783 h 1180"/>
                  <a:gd name="T18" fmla="*/ 654 w 982"/>
                  <a:gd name="T19" fmla="*/ 947 h 1180"/>
                  <a:gd name="T20" fmla="*/ 654 w 982"/>
                  <a:gd name="T21" fmla="*/ 1059 h 1180"/>
                  <a:gd name="T22" fmla="*/ 620 w 982"/>
                  <a:gd name="T23" fmla="*/ 1093 h 1180"/>
                  <a:gd name="T24" fmla="*/ 491 w 982"/>
                  <a:gd name="T25" fmla="*/ 1093 h 1180"/>
                  <a:gd name="T26" fmla="*/ 362 w 982"/>
                  <a:gd name="T27" fmla="*/ 1093 h 1180"/>
                  <a:gd name="T28" fmla="*/ 327 w 982"/>
                  <a:gd name="T29" fmla="*/ 1059 h 1180"/>
                  <a:gd name="T30" fmla="*/ 327 w 982"/>
                  <a:gd name="T31" fmla="*/ 947 h 1180"/>
                  <a:gd name="T32" fmla="*/ 164 w 982"/>
                  <a:gd name="T33" fmla="*/ 783 h 1180"/>
                  <a:gd name="T34" fmla="*/ 129 w 982"/>
                  <a:gd name="T35" fmla="*/ 783 h 1180"/>
                  <a:gd name="T36" fmla="*/ 95 w 982"/>
                  <a:gd name="T37" fmla="*/ 766 h 1180"/>
                  <a:gd name="T38" fmla="*/ 95 w 982"/>
                  <a:gd name="T39" fmla="*/ 732 h 1180"/>
                  <a:gd name="T40" fmla="*/ 456 w 982"/>
                  <a:gd name="T41" fmla="*/ 104 h 1180"/>
                  <a:gd name="T42" fmla="*/ 456 w 982"/>
                  <a:gd name="T43" fmla="*/ 104 h 1180"/>
                  <a:gd name="T44" fmla="*/ 491 w 982"/>
                  <a:gd name="T45" fmla="*/ 86 h 1180"/>
                  <a:gd name="T46" fmla="*/ 491 w 982"/>
                  <a:gd name="T47" fmla="*/ 0 h 1180"/>
                  <a:gd name="T48" fmla="*/ 491 w 982"/>
                  <a:gd name="T49" fmla="*/ 0 h 1180"/>
                  <a:gd name="T50" fmla="*/ 491 w 982"/>
                  <a:gd name="T51" fmla="*/ 0 h 1180"/>
                  <a:gd name="T52" fmla="*/ 379 w 982"/>
                  <a:gd name="T53" fmla="*/ 60 h 1180"/>
                  <a:gd name="T54" fmla="*/ 379 w 982"/>
                  <a:gd name="T55" fmla="*/ 60 h 1180"/>
                  <a:gd name="T56" fmla="*/ 17 w 982"/>
                  <a:gd name="T57" fmla="*/ 689 h 1180"/>
                  <a:gd name="T58" fmla="*/ 17 w 982"/>
                  <a:gd name="T59" fmla="*/ 809 h 1180"/>
                  <a:gd name="T60" fmla="*/ 129 w 982"/>
                  <a:gd name="T61" fmla="*/ 878 h 1180"/>
                  <a:gd name="T62" fmla="*/ 164 w 982"/>
                  <a:gd name="T63" fmla="*/ 878 h 1180"/>
                  <a:gd name="T64" fmla="*/ 232 w 982"/>
                  <a:gd name="T65" fmla="*/ 947 h 1180"/>
                  <a:gd name="T66" fmla="*/ 232 w 982"/>
                  <a:gd name="T67" fmla="*/ 1059 h 1180"/>
                  <a:gd name="T68" fmla="*/ 276 w 982"/>
                  <a:gd name="T69" fmla="*/ 1145 h 1180"/>
                  <a:gd name="T70" fmla="*/ 362 w 982"/>
                  <a:gd name="T71" fmla="*/ 1179 h 1180"/>
                  <a:gd name="T72" fmla="*/ 491 w 982"/>
                  <a:gd name="T73" fmla="*/ 1179 h 1180"/>
                  <a:gd name="T74" fmla="*/ 620 w 982"/>
                  <a:gd name="T75" fmla="*/ 1179 h 1180"/>
                  <a:gd name="T76" fmla="*/ 740 w 982"/>
                  <a:gd name="T77" fmla="*/ 1059 h 1180"/>
                  <a:gd name="T78" fmla="*/ 740 w 982"/>
                  <a:gd name="T79" fmla="*/ 947 h 1180"/>
                  <a:gd name="T80" fmla="*/ 818 w 982"/>
                  <a:gd name="T81" fmla="*/ 878 h 1180"/>
                  <a:gd name="T82" fmla="*/ 852 w 982"/>
                  <a:gd name="T83" fmla="*/ 878 h 1180"/>
                  <a:gd name="T84" fmla="*/ 964 w 982"/>
                  <a:gd name="T85" fmla="*/ 809 h 1180"/>
                  <a:gd name="T86" fmla="*/ 964 w 982"/>
                  <a:gd name="T87" fmla="*/ 689 h 1180"/>
                  <a:gd name="T88" fmla="*/ 603 w 982"/>
                  <a:gd name="T89" fmla="*/ 60 h 1180"/>
                  <a:gd name="T90" fmla="*/ 594 w 982"/>
                  <a:gd name="T91" fmla="*/ 52 h 1180"/>
                  <a:gd name="T92" fmla="*/ 585 w 982"/>
                  <a:gd name="T93" fmla="*/ 43 h 1180"/>
                  <a:gd name="T94" fmla="*/ 491 w 982"/>
                  <a:gd name="T95" fmla="*/ 0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82" h="1180">
                    <a:moveTo>
                      <a:pt x="491" y="86"/>
                    </a:moveTo>
                    <a:lnTo>
                      <a:pt x="491" y="86"/>
                    </a:lnTo>
                    <a:cubicBezTo>
                      <a:pt x="499" y="86"/>
                      <a:pt x="517" y="95"/>
                      <a:pt x="517" y="104"/>
                    </a:cubicBezTo>
                    <a:lnTo>
                      <a:pt x="517" y="104"/>
                    </a:lnTo>
                    <a:cubicBezTo>
                      <a:pt x="887" y="732"/>
                      <a:pt x="887" y="732"/>
                      <a:pt x="887" y="732"/>
                    </a:cubicBezTo>
                    <a:cubicBezTo>
                      <a:pt x="887" y="740"/>
                      <a:pt x="887" y="758"/>
                      <a:pt x="887" y="766"/>
                    </a:cubicBezTo>
                    <a:cubicBezTo>
                      <a:pt x="878" y="783"/>
                      <a:pt x="869" y="783"/>
                      <a:pt x="852" y="783"/>
                    </a:cubicBezTo>
                    <a:lnTo>
                      <a:pt x="852" y="783"/>
                    </a:lnTo>
                    <a:cubicBezTo>
                      <a:pt x="809" y="783"/>
                      <a:pt x="809" y="783"/>
                      <a:pt x="809" y="783"/>
                    </a:cubicBezTo>
                    <a:cubicBezTo>
                      <a:pt x="723" y="792"/>
                      <a:pt x="654" y="861"/>
                      <a:pt x="654" y="947"/>
                    </a:cubicBezTo>
                    <a:cubicBezTo>
                      <a:pt x="654" y="1059"/>
                      <a:pt x="654" y="1059"/>
                      <a:pt x="654" y="1059"/>
                    </a:cubicBezTo>
                    <a:cubicBezTo>
                      <a:pt x="654" y="1076"/>
                      <a:pt x="637" y="1093"/>
                      <a:pt x="620" y="1093"/>
                    </a:cubicBezTo>
                    <a:cubicBezTo>
                      <a:pt x="491" y="1093"/>
                      <a:pt x="491" y="1093"/>
                      <a:pt x="491" y="1093"/>
                    </a:cubicBezTo>
                    <a:cubicBezTo>
                      <a:pt x="362" y="1093"/>
                      <a:pt x="362" y="1093"/>
                      <a:pt x="362" y="1093"/>
                    </a:cubicBezTo>
                    <a:cubicBezTo>
                      <a:pt x="345" y="1093"/>
                      <a:pt x="327" y="1076"/>
                      <a:pt x="327" y="1059"/>
                    </a:cubicBezTo>
                    <a:cubicBezTo>
                      <a:pt x="327" y="947"/>
                      <a:pt x="327" y="947"/>
                      <a:pt x="327" y="947"/>
                    </a:cubicBezTo>
                    <a:cubicBezTo>
                      <a:pt x="327" y="861"/>
                      <a:pt x="258" y="792"/>
                      <a:pt x="164" y="783"/>
                    </a:cubicBezTo>
                    <a:cubicBezTo>
                      <a:pt x="129" y="783"/>
                      <a:pt x="129" y="783"/>
                      <a:pt x="129" y="783"/>
                    </a:cubicBezTo>
                    <a:cubicBezTo>
                      <a:pt x="112" y="783"/>
                      <a:pt x="104" y="783"/>
                      <a:pt x="95" y="766"/>
                    </a:cubicBezTo>
                    <a:cubicBezTo>
                      <a:pt x="86" y="758"/>
                      <a:pt x="86" y="740"/>
                      <a:pt x="95" y="732"/>
                    </a:cubicBezTo>
                    <a:cubicBezTo>
                      <a:pt x="456" y="104"/>
                      <a:pt x="456" y="104"/>
                      <a:pt x="456" y="104"/>
                    </a:cubicBezTo>
                    <a:lnTo>
                      <a:pt x="456" y="104"/>
                    </a:lnTo>
                    <a:cubicBezTo>
                      <a:pt x="465" y="95"/>
                      <a:pt x="473" y="86"/>
                      <a:pt x="491" y="86"/>
                    </a:cubicBezTo>
                    <a:close/>
                    <a:moveTo>
                      <a:pt x="491" y="0"/>
                    </a:moveTo>
                    <a:lnTo>
                      <a:pt x="491" y="0"/>
                    </a:lnTo>
                    <a:lnTo>
                      <a:pt x="491" y="0"/>
                    </a:lnTo>
                    <a:cubicBezTo>
                      <a:pt x="439" y="0"/>
                      <a:pt x="405" y="17"/>
                      <a:pt x="379" y="60"/>
                    </a:cubicBezTo>
                    <a:lnTo>
                      <a:pt x="379" y="60"/>
                    </a:lnTo>
                    <a:cubicBezTo>
                      <a:pt x="17" y="689"/>
                      <a:pt x="17" y="689"/>
                      <a:pt x="17" y="689"/>
                    </a:cubicBezTo>
                    <a:cubicBezTo>
                      <a:pt x="0" y="723"/>
                      <a:pt x="0" y="775"/>
                      <a:pt x="17" y="809"/>
                    </a:cubicBezTo>
                    <a:cubicBezTo>
                      <a:pt x="43" y="852"/>
                      <a:pt x="78" y="878"/>
                      <a:pt x="129" y="878"/>
                    </a:cubicBezTo>
                    <a:cubicBezTo>
                      <a:pt x="164" y="878"/>
                      <a:pt x="164" y="878"/>
                      <a:pt x="164" y="878"/>
                    </a:cubicBezTo>
                    <a:cubicBezTo>
                      <a:pt x="207" y="878"/>
                      <a:pt x="232" y="912"/>
                      <a:pt x="232" y="947"/>
                    </a:cubicBezTo>
                    <a:cubicBezTo>
                      <a:pt x="232" y="1059"/>
                      <a:pt x="232" y="1059"/>
                      <a:pt x="232" y="1059"/>
                    </a:cubicBezTo>
                    <a:cubicBezTo>
                      <a:pt x="232" y="1093"/>
                      <a:pt x="250" y="1119"/>
                      <a:pt x="276" y="1145"/>
                    </a:cubicBezTo>
                    <a:cubicBezTo>
                      <a:pt x="293" y="1171"/>
                      <a:pt x="327" y="1179"/>
                      <a:pt x="362" y="1179"/>
                    </a:cubicBezTo>
                    <a:cubicBezTo>
                      <a:pt x="491" y="1179"/>
                      <a:pt x="491" y="1179"/>
                      <a:pt x="491" y="1179"/>
                    </a:cubicBezTo>
                    <a:cubicBezTo>
                      <a:pt x="620" y="1179"/>
                      <a:pt x="620" y="1179"/>
                      <a:pt x="620" y="1179"/>
                    </a:cubicBezTo>
                    <a:cubicBezTo>
                      <a:pt x="689" y="1179"/>
                      <a:pt x="740" y="1128"/>
                      <a:pt x="740" y="1059"/>
                    </a:cubicBezTo>
                    <a:cubicBezTo>
                      <a:pt x="740" y="947"/>
                      <a:pt x="740" y="947"/>
                      <a:pt x="740" y="947"/>
                    </a:cubicBezTo>
                    <a:cubicBezTo>
                      <a:pt x="740" y="912"/>
                      <a:pt x="775" y="878"/>
                      <a:pt x="818" y="878"/>
                    </a:cubicBezTo>
                    <a:cubicBezTo>
                      <a:pt x="852" y="878"/>
                      <a:pt x="852" y="878"/>
                      <a:pt x="852" y="878"/>
                    </a:cubicBezTo>
                    <a:cubicBezTo>
                      <a:pt x="895" y="878"/>
                      <a:pt x="938" y="852"/>
                      <a:pt x="964" y="809"/>
                    </a:cubicBezTo>
                    <a:cubicBezTo>
                      <a:pt x="981" y="775"/>
                      <a:pt x="981" y="723"/>
                      <a:pt x="964" y="689"/>
                    </a:cubicBezTo>
                    <a:cubicBezTo>
                      <a:pt x="603" y="60"/>
                      <a:pt x="603" y="60"/>
                      <a:pt x="603" y="60"/>
                    </a:cubicBezTo>
                    <a:cubicBezTo>
                      <a:pt x="594" y="52"/>
                      <a:pt x="594" y="52"/>
                      <a:pt x="594" y="52"/>
                    </a:cubicBezTo>
                    <a:cubicBezTo>
                      <a:pt x="585" y="43"/>
                      <a:pt x="585" y="43"/>
                      <a:pt x="585" y="43"/>
                    </a:cubicBezTo>
                    <a:cubicBezTo>
                      <a:pt x="568" y="17"/>
                      <a:pt x="525" y="0"/>
                      <a:pt x="491" y="0"/>
                    </a:cubicBez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5" name="Freeform 92"/>
              <p:cNvSpPr>
                <a:spLocks noChangeArrowheads="1"/>
              </p:cNvSpPr>
              <p:nvPr/>
            </p:nvSpPr>
            <p:spPr bwMode="auto">
              <a:xfrm>
                <a:off x="9246836" y="7493811"/>
                <a:ext cx="448221" cy="1096195"/>
              </a:xfrm>
              <a:custGeom>
                <a:avLst/>
                <a:gdLst>
                  <a:gd name="T0" fmla="*/ 370 w 406"/>
                  <a:gd name="T1" fmla="*/ 258 h 990"/>
                  <a:gd name="T2" fmla="*/ 370 w 406"/>
                  <a:gd name="T3" fmla="*/ 258 h 990"/>
                  <a:gd name="T4" fmla="*/ 370 w 406"/>
                  <a:gd name="T5" fmla="*/ 0 h 990"/>
                  <a:gd name="T6" fmla="*/ 9 w 406"/>
                  <a:gd name="T7" fmla="*/ 628 h 990"/>
                  <a:gd name="T8" fmla="*/ 9 w 406"/>
                  <a:gd name="T9" fmla="*/ 662 h 990"/>
                  <a:gd name="T10" fmla="*/ 43 w 406"/>
                  <a:gd name="T11" fmla="*/ 679 h 990"/>
                  <a:gd name="T12" fmla="*/ 78 w 406"/>
                  <a:gd name="T13" fmla="*/ 679 h 990"/>
                  <a:gd name="T14" fmla="*/ 241 w 406"/>
                  <a:gd name="T15" fmla="*/ 843 h 990"/>
                  <a:gd name="T16" fmla="*/ 241 w 406"/>
                  <a:gd name="T17" fmla="*/ 955 h 990"/>
                  <a:gd name="T18" fmla="*/ 276 w 406"/>
                  <a:gd name="T19" fmla="*/ 989 h 990"/>
                  <a:gd name="T20" fmla="*/ 405 w 406"/>
                  <a:gd name="T21" fmla="*/ 989 h 990"/>
                  <a:gd name="T22" fmla="*/ 405 w 406"/>
                  <a:gd name="T23" fmla="*/ 258 h 990"/>
                  <a:gd name="T24" fmla="*/ 370 w 406"/>
                  <a:gd name="T25" fmla="*/ 258 h 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6" h="990">
                    <a:moveTo>
                      <a:pt x="370" y="258"/>
                    </a:moveTo>
                    <a:lnTo>
                      <a:pt x="370" y="258"/>
                    </a:lnTo>
                    <a:cubicBezTo>
                      <a:pt x="370" y="0"/>
                      <a:pt x="370" y="0"/>
                      <a:pt x="370" y="0"/>
                    </a:cubicBezTo>
                    <a:cubicBezTo>
                      <a:pt x="9" y="628"/>
                      <a:pt x="9" y="628"/>
                      <a:pt x="9" y="628"/>
                    </a:cubicBezTo>
                    <a:cubicBezTo>
                      <a:pt x="0" y="636"/>
                      <a:pt x="0" y="654"/>
                      <a:pt x="9" y="662"/>
                    </a:cubicBezTo>
                    <a:cubicBezTo>
                      <a:pt x="18" y="679"/>
                      <a:pt x="26" y="679"/>
                      <a:pt x="43" y="679"/>
                    </a:cubicBezTo>
                    <a:cubicBezTo>
                      <a:pt x="78" y="679"/>
                      <a:pt x="78" y="679"/>
                      <a:pt x="78" y="679"/>
                    </a:cubicBezTo>
                    <a:cubicBezTo>
                      <a:pt x="172" y="688"/>
                      <a:pt x="241" y="757"/>
                      <a:pt x="241" y="843"/>
                    </a:cubicBezTo>
                    <a:cubicBezTo>
                      <a:pt x="241" y="955"/>
                      <a:pt x="241" y="955"/>
                      <a:pt x="241" y="955"/>
                    </a:cubicBezTo>
                    <a:cubicBezTo>
                      <a:pt x="241" y="972"/>
                      <a:pt x="259" y="989"/>
                      <a:pt x="276" y="989"/>
                    </a:cubicBezTo>
                    <a:cubicBezTo>
                      <a:pt x="405" y="989"/>
                      <a:pt x="405" y="989"/>
                      <a:pt x="405" y="989"/>
                    </a:cubicBezTo>
                    <a:cubicBezTo>
                      <a:pt x="405" y="258"/>
                      <a:pt x="405" y="258"/>
                      <a:pt x="405" y="258"/>
                    </a:cubicBezTo>
                    <a:lnTo>
                      <a:pt x="370" y="258"/>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6" name="Freeform 93"/>
              <p:cNvSpPr>
                <a:spLocks noChangeArrowheads="1"/>
              </p:cNvSpPr>
              <p:nvPr/>
            </p:nvSpPr>
            <p:spPr bwMode="auto">
              <a:xfrm>
                <a:off x="9695058" y="7493811"/>
                <a:ext cx="448221" cy="1096195"/>
              </a:xfrm>
              <a:custGeom>
                <a:avLst/>
                <a:gdLst>
                  <a:gd name="T0" fmla="*/ 396 w 405"/>
                  <a:gd name="T1" fmla="*/ 628 h 990"/>
                  <a:gd name="T2" fmla="*/ 396 w 405"/>
                  <a:gd name="T3" fmla="*/ 628 h 990"/>
                  <a:gd name="T4" fmla="*/ 34 w 405"/>
                  <a:gd name="T5" fmla="*/ 0 h 990"/>
                  <a:gd name="T6" fmla="*/ 34 w 405"/>
                  <a:gd name="T7" fmla="*/ 0 h 990"/>
                  <a:gd name="T8" fmla="*/ 34 w 405"/>
                  <a:gd name="T9" fmla="*/ 258 h 990"/>
                  <a:gd name="T10" fmla="*/ 0 w 405"/>
                  <a:gd name="T11" fmla="*/ 258 h 990"/>
                  <a:gd name="T12" fmla="*/ 0 w 405"/>
                  <a:gd name="T13" fmla="*/ 989 h 990"/>
                  <a:gd name="T14" fmla="*/ 129 w 405"/>
                  <a:gd name="T15" fmla="*/ 989 h 990"/>
                  <a:gd name="T16" fmla="*/ 163 w 405"/>
                  <a:gd name="T17" fmla="*/ 955 h 990"/>
                  <a:gd name="T18" fmla="*/ 163 w 405"/>
                  <a:gd name="T19" fmla="*/ 843 h 990"/>
                  <a:gd name="T20" fmla="*/ 327 w 405"/>
                  <a:gd name="T21" fmla="*/ 679 h 990"/>
                  <a:gd name="T22" fmla="*/ 361 w 405"/>
                  <a:gd name="T23" fmla="*/ 679 h 990"/>
                  <a:gd name="T24" fmla="*/ 396 w 405"/>
                  <a:gd name="T25" fmla="*/ 662 h 990"/>
                  <a:gd name="T26" fmla="*/ 396 w 405"/>
                  <a:gd name="T27" fmla="*/ 628 h 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5" h="990">
                    <a:moveTo>
                      <a:pt x="396" y="628"/>
                    </a:moveTo>
                    <a:lnTo>
                      <a:pt x="396" y="628"/>
                    </a:lnTo>
                    <a:cubicBezTo>
                      <a:pt x="34" y="0"/>
                      <a:pt x="34" y="0"/>
                      <a:pt x="34" y="0"/>
                    </a:cubicBezTo>
                    <a:lnTo>
                      <a:pt x="34" y="0"/>
                    </a:lnTo>
                    <a:cubicBezTo>
                      <a:pt x="34" y="258"/>
                      <a:pt x="34" y="258"/>
                      <a:pt x="34" y="258"/>
                    </a:cubicBezTo>
                    <a:cubicBezTo>
                      <a:pt x="0" y="258"/>
                      <a:pt x="0" y="258"/>
                      <a:pt x="0" y="258"/>
                    </a:cubicBezTo>
                    <a:cubicBezTo>
                      <a:pt x="0" y="989"/>
                      <a:pt x="0" y="989"/>
                      <a:pt x="0" y="989"/>
                    </a:cubicBezTo>
                    <a:cubicBezTo>
                      <a:pt x="129" y="989"/>
                      <a:pt x="129" y="989"/>
                      <a:pt x="129" y="989"/>
                    </a:cubicBezTo>
                    <a:cubicBezTo>
                      <a:pt x="146" y="989"/>
                      <a:pt x="163" y="972"/>
                      <a:pt x="163" y="955"/>
                    </a:cubicBezTo>
                    <a:cubicBezTo>
                      <a:pt x="163" y="843"/>
                      <a:pt x="163" y="843"/>
                      <a:pt x="163" y="843"/>
                    </a:cubicBezTo>
                    <a:cubicBezTo>
                      <a:pt x="163" y="757"/>
                      <a:pt x="232" y="688"/>
                      <a:pt x="327" y="679"/>
                    </a:cubicBezTo>
                    <a:cubicBezTo>
                      <a:pt x="361" y="679"/>
                      <a:pt x="361" y="679"/>
                      <a:pt x="361" y="679"/>
                    </a:cubicBezTo>
                    <a:cubicBezTo>
                      <a:pt x="378" y="679"/>
                      <a:pt x="387" y="679"/>
                      <a:pt x="396" y="662"/>
                    </a:cubicBezTo>
                    <a:cubicBezTo>
                      <a:pt x="404" y="654"/>
                      <a:pt x="404" y="636"/>
                      <a:pt x="396" y="628"/>
                    </a:cubicBezTo>
                  </a:path>
                </a:pathLst>
              </a:custGeom>
              <a:solidFill>
                <a:schemeClr val="accent4">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7" name="Freeform 94"/>
              <p:cNvSpPr>
                <a:spLocks noChangeArrowheads="1"/>
              </p:cNvSpPr>
              <p:nvPr/>
            </p:nvSpPr>
            <p:spPr bwMode="auto">
              <a:xfrm>
                <a:off x="9656082" y="7474323"/>
                <a:ext cx="77952" cy="306936"/>
              </a:xfrm>
              <a:custGeom>
                <a:avLst/>
                <a:gdLst>
                  <a:gd name="T0" fmla="*/ 35 w 70"/>
                  <a:gd name="T1" fmla="*/ 0 h 277"/>
                  <a:gd name="T2" fmla="*/ 35 w 70"/>
                  <a:gd name="T3" fmla="*/ 0 h 277"/>
                  <a:gd name="T4" fmla="*/ 0 w 70"/>
                  <a:gd name="T5" fmla="*/ 18 h 277"/>
                  <a:gd name="T6" fmla="*/ 0 w 70"/>
                  <a:gd name="T7" fmla="*/ 18 h 277"/>
                  <a:gd name="T8" fmla="*/ 0 w 70"/>
                  <a:gd name="T9" fmla="*/ 276 h 277"/>
                  <a:gd name="T10" fmla="*/ 35 w 70"/>
                  <a:gd name="T11" fmla="*/ 276 h 277"/>
                  <a:gd name="T12" fmla="*/ 69 w 70"/>
                  <a:gd name="T13" fmla="*/ 276 h 277"/>
                  <a:gd name="T14" fmla="*/ 69 w 70"/>
                  <a:gd name="T15" fmla="*/ 18 h 277"/>
                  <a:gd name="T16" fmla="*/ 35 w 70"/>
                  <a:gd name="T17"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277">
                    <a:moveTo>
                      <a:pt x="35" y="0"/>
                    </a:moveTo>
                    <a:lnTo>
                      <a:pt x="35" y="0"/>
                    </a:lnTo>
                    <a:cubicBezTo>
                      <a:pt x="26" y="0"/>
                      <a:pt x="9" y="9"/>
                      <a:pt x="0" y="18"/>
                    </a:cubicBezTo>
                    <a:lnTo>
                      <a:pt x="0" y="18"/>
                    </a:lnTo>
                    <a:cubicBezTo>
                      <a:pt x="0" y="276"/>
                      <a:pt x="0" y="276"/>
                      <a:pt x="0" y="276"/>
                    </a:cubicBezTo>
                    <a:cubicBezTo>
                      <a:pt x="35" y="276"/>
                      <a:pt x="35" y="276"/>
                      <a:pt x="35" y="276"/>
                    </a:cubicBezTo>
                    <a:cubicBezTo>
                      <a:pt x="69" y="276"/>
                      <a:pt x="69" y="276"/>
                      <a:pt x="69" y="276"/>
                    </a:cubicBezTo>
                    <a:cubicBezTo>
                      <a:pt x="69" y="18"/>
                      <a:pt x="69" y="18"/>
                      <a:pt x="69" y="18"/>
                    </a:cubicBezTo>
                    <a:cubicBezTo>
                      <a:pt x="61" y="9"/>
                      <a:pt x="43" y="0"/>
                      <a:pt x="35" y="0"/>
                    </a:cubicBezTo>
                  </a:path>
                </a:pathLst>
              </a:custGeom>
              <a:solidFill>
                <a:schemeClr val="accent4">
                  <a:lumMod val="60000"/>
                  <a:lumOff val="4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8" name="Freeform 95"/>
              <p:cNvSpPr>
                <a:spLocks noChangeArrowheads="1"/>
              </p:cNvSpPr>
              <p:nvPr/>
            </p:nvSpPr>
            <p:spPr bwMode="auto">
              <a:xfrm>
                <a:off x="9695058" y="7732539"/>
                <a:ext cx="77952" cy="258213"/>
              </a:xfrm>
              <a:custGeom>
                <a:avLst/>
                <a:gdLst>
                  <a:gd name="T0" fmla="*/ 0 w 70"/>
                  <a:gd name="T1" fmla="*/ 0 h 233"/>
                  <a:gd name="T2" fmla="*/ 0 w 70"/>
                  <a:gd name="T3" fmla="*/ 0 h 233"/>
                  <a:gd name="T4" fmla="*/ 0 w 70"/>
                  <a:gd name="T5" fmla="*/ 0 h 233"/>
                  <a:gd name="T6" fmla="*/ 0 w 70"/>
                  <a:gd name="T7" fmla="*/ 232 h 233"/>
                  <a:gd name="T8" fmla="*/ 0 w 70"/>
                  <a:gd name="T9" fmla="*/ 232 h 233"/>
                  <a:gd name="T10" fmla="*/ 69 w 70"/>
                  <a:gd name="T11" fmla="*/ 154 h 233"/>
                  <a:gd name="T12" fmla="*/ 69 w 70"/>
                  <a:gd name="T13" fmla="*/ 77 h 233"/>
                  <a:gd name="T14" fmla="*/ 0 w 70"/>
                  <a:gd name="T15" fmla="*/ 0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233">
                    <a:moveTo>
                      <a:pt x="0" y="0"/>
                    </a:moveTo>
                    <a:lnTo>
                      <a:pt x="0" y="0"/>
                    </a:lnTo>
                    <a:lnTo>
                      <a:pt x="0" y="0"/>
                    </a:lnTo>
                    <a:cubicBezTo>
                      <a:pt x="0" y="232"/>
                      <a:pt x="0" y="232"/>
                      <a:pt x="0" y="232"/>
                    </a:cubicBezTo>
                    <a:lnTo>
                      <a:pt x="0" y="232"/>
                    </a:lnTo>
                    <a:cubicBezTo>
                      <a:pt x="43" y="232"/>
                      <a:pt x="69" y="198"/>
                      <a:pt x="69" y="154"/>
                    </a:cubicBezTo>
                    <a:cubicBezTo>
                      <a:pt x="69" y="77"/>
                      <a:pt x="69" y="77"/>
                      <a:pt x="69" y="77"/>
                    </a:cubicBezTo>
                    <a:cubicBezTo>
                      <a:pt x="69" y="34"/>
                      <a:pt x="43" y="0"/>
                      <a:pt x="0" y="0"/>
                    </a:cubicBezTo>
                  </a:path>
                </a:pathLst>
              </a:custGeom>
              <a:solidFill>
                <a:srgbClr val="D6D8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19" name="Freeform 96"/>
              <p:cNvSpPr>
                <a:spLocks noChangeArrowheads="1"/>
              </p:cNvSpPr>
              <p:nvPr/>
            </p:nvSpPr>
            <p:spPr bwMode="auto">
              <a:xfrm>
                <a:off x="9617106" y="7732539"/>
                <a:ext cx="77952" cy="258213"/>
              </a:xfrm>
              <a:custGeom>
                <a:avLst/>
                <a:gdLst>
                  <a:gd name="T0" fmla="*/ 0 w 70"/>
                  <a:gd name="T1" fmla="*/ 77 h 233"/>
                  <a:gd name="T2" fmla="*/ 0 w 70"/>
                  <a:gd name="T3" fmla="*/ 77 h 233"/>
                  <a:gd name="T4" fmla="*/ 0 w 70"/>
                  <a:gd name="T5" fmla="*/ 154 h 233"/>
                  <a:gd name="T6" fmla="*/ 69 w 70"/>
                  <a:gd name="T7" fmla="*/ 232 h 233"/>
                  <a:gd name="T8" fmla="*/ 69 w 70"/>
                  <a:gd name="T9" fmla="*/ 0 h 233"/>
                  <a:gd name="T10" fmla="*/ 0 w 70"/>
                  <a:gd name="T11" fmla="*/ 77 h 233"/>
                </a:gdLst>
                <a:ahLst/>
                <a:cxnLst>
                  <a:cxn ang="0">
                    <a:pos x="T0" y="T1"/>
                  </a:cxn>
                  <a:cxn ang="0">
                    <a:pos x="T2" y="T3"/>
                  </a:cxn>
                  <a:cxn ang="0">
                    <a:pos x="T4" y="T5"/>
                  </a:cxn>
                  <a:cxn ang="0">
                    <a:pos x="T6" y="T7"/>
                  </a:cxn>
                  <a:cxn ang="0">
                    <a:pos x="T8" y="T9"/>
                  </a:cxn>
                  <a:cxn ang="0">
                    <a:pos x="T10" y="T11"/>
                  </a:cxn>
                </a:cxnLst>
                <a:rect l="0" t="0" r="r" b="b"/>
                <a:pathLst>
                  <a:path w="70" h="233">
                    <a:moveTo>
                      <a:pt x="0" y="77"/>
                    </a:moveTo>
                    <a:lnTo>
                      <a:pt x="0" y="77"/>
                    </a:lnTo>
                    <a:cubicBezTo>
                      <a:pt x="0" y="154"/>
                      <a:pt x="0" y="154"/>
                      <a:pt x="0" y="154"/>
                    </a:cubicBezTo>
                    <a:cubicBezTo>
                      <a:pt x="0" y="198"/>
                      <a:pt x="26" y="232"/>
                      <a:pt x="69" y="232"/>
                    </a:cubicBezTo>
                    <a:cubicBezTo>
                      <a:pt x="69" y="0"/>
                      <a:pt x="69" y="0"/>
                      <a:pt x="69" y="0"/>
                    </a:cubicBezTo>
                    <a:cubicBezTo>
                      <a:pt x="26" y="0"/>
                      <a:pt x="0" y="34"/>
                      <a:pt x="0" y="77"/>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0" name="Freeform 97"/>
              <p:cNvSpPr>
                <a:spLocks noChangeArrowheads="1"/>
              </p:cNvSpPr>
              <p:nvPr/>
            </p:nvSpPr>
            <p:spPr bwMode="auto">
              <a:xfrm>
                <a:off x="9105551" y="6105300"/>
                <a:ext cx="589507" cy="1071834"/>
              </a:xfrm>
              <a:custGeom>
                <a:avLst/>
                <a:gdLst>
                  <a:gd name="T0" fmla="*/ 293 w 535"/>
                  <a:gd name="T1" fmla="*/ 722 h 972"/>
                  <a:gd name="T2" fmla="*/ 293 w 535"/>
                  <a:gd name="T3" fmla="*/ 722 h 972"/>
                  <a:gd name="T4" fmla="*/ 293 w 535"/>
                  <a:gd name="T5" fmla="*/ 241 h 972"/>
                  <a:gd name="T6" fmla="*/ 534 w 535"/>
                  <a:gd name="T7" fmla="*/ 146 h 972"/>
                  <a:gd name="T8" fmla="*/ 534 w 535"/>
                  <a:gd name="T9" fmla="*/ 0 h 972"/>
                  <a:gd name="T10" fmla="*/ 189 w 535"/>
                  <a:gd name="T11" fmla="*/ 138 h 972"/>
                  <a:gd name="T12" fmla="*/ 189 w 535"/>
                  <a:gd name="T13" fmla="*/ 825 h 972"/>
                  <a:gd name="T14" fmla="*/ 534 w 535"/>
                  <a:gd name="T15" fmla="*/ 971 h 972"/>
                  <a:gd name="T16" fmla="*/ 534 w 535"/>
                  <a:gd name="T17" fmla="*/ 825 h 972"/>
                  <a:gd name="T18" fmla="*/ 293 w 535"/>
                  <a:gd name="T19" fmla="*/ 722 h 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5" h="972">
                    <a:moveTo>
                      <a:pt x="293" y="722"/>
                    </a:moveTo>
                    <a:lnTo>
                      <a:pt x="293" y="722"/>
                    </a:lnTo>
                    <a:cubicBezTo>
                      <a:pt x="164" y="593"/>
                      <a:pt x="164" y="379"/>
                      <a:pt x="293" y="241"/>
                    </a:cubicBezTo>
                    <a:cubicBezTo>
                      <a:pt x="362" y="181"/>
                      <a:pt x="448" y="146"/>
                      <a:pt x="534" y="146"/>
                    </a:cubicBezTo>
                    <a:cubicBezTo>
                      <a:pt x="534" y="0"/>
                      <a:pt x="534" y="0"/>
                      <a:pt x="534" y="0"/>
                    </a:cubicBezTo>
                    <a:cubicBezTo>
                      <a:pt x="405" y="0"/>
                      <a:pt x="284" y="43"/>
                      <a:pt x="189" y="138"/>
                    </a:cubicBezTo>
                    <a:cubicBezTo>
                      <a:pt x="0" y="327"/>
                      <a:pt x="0" y="636"/>
                      <a:pt x="189" y="825"/>
                    </a:cubicBezTo>
                    <a:cubicBezTo>
                      <a:pt x="284" y="920"/>
                      <a:pt x="405" y="971"/>
                      <a:pt x="534" y="971"/>
                    </a:cubicBezTo>
                    <a:cubicBezTo>
                      <a:pt x="534" y="825"/>
                      <a:pt x="534" y="825"/>
                      <a:pt x="534" y="825"/>
                    </a:cubicBezTo>
                    <a:cubicBezTo>
                      <a:pt x="448" y="825"/>
                      <a:pt x="362" y="791"/>
                      <a:pt x="293" y="722"/>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1" name="Freeform 98"/>
              <p:cNvSpPr>
                <a:spLocks noChangeArrowheads="1"/>
              </p:cNvSpPr>
              <p:nvPr/>
            </p:nvSpPr>
            <p:spPr bwMode="auto">
              <a:xfrm>
                <a:off x="9695058" y="6105300"/>
                <a:ext cx="589510" cy="1071834"/>
              </a:xfrm>
              <a:custGeom>
                <a:avLst/>
                <a:gdLst>
                  <a:gd name="T0" fmla="*/ 0 w 534"/>
                  <a:gd name="T1" fmla="*/ 0 h 972"/>
                  <a:gd name="T2" fmla="*/ 0 w 534"/>
                  <a:gd name="T3" fmla="*/ 0 h 972"/>
                  <a:gd name="T4" fmla="*/ 0 w 534"/>
                  <a:gd name="T5" fmla="*/ 146 h 972"/>
                  <a:gd name="T6" fmla="*/ 241 w 534"/>
                  <a:gd name="T7" fmla="*/ 241 h 972"/>
                  <a:gd name="T8" fmla="*/ 241 w 534"/>
                  <a:gd name="T9" fmla="*/ 722 h 972"/>
                  <a:gd name="T10" fmla="*/ 0 w 534"/>
                  <a:gd name="T11" fmla="*/ 825 h 972"/>
                  <a:gd name="T12" fmla="*/ 0 w 534"/>
                  <a:gd name="T13" fmla="*/ 971 h 972"/>
                  <a:gd name="T14" fmla="*/ 344 w 534"/>
                  <a:gd name="T15" fmla="*/ 825 h 972"/>
                  <a:gd name="T16" fmla="*/ 344 w 534"/>
                  <a:gd name="T17" fmla="*/ 138 h 972"/>
                  <a:gd name="T18" fmla="*/ 0 w 534"/>
                  <a:gd name="T19" fmla="*/ 0 h 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4" h="972">
                    <a:moveTo>
                      <a:pt x="0" y="0"/>
                    </a:moveTo>
                    <a:lnTo>
                      <a:pt x="0" y="0"/>
                    </a:lnTo>
                    <a:cubicBezTo>
                      <a:pt x="0" y="146"/>
                      <a:pt x="0" y="146"/>
                      <a:pt x="0" y="146"/>
                    </a:cubicBezTo>
                    <a:cubicBezTo>
                      <a:pt x="86" y="146"/>
                      <a:pt x="172" y="181"/>
                      <a:pt x="241" y="241"/>
                    </a:cubicBezTo>
                    <a:cubicBezTo>
                      <a:pt x="370" y="379"/>
                      <a:pt x="370" y="593"/>
                      <a:pt x="241" y="722"/>
                    </a:cubicBezTo>
                    <a:cubicBezTo>
                      <a:pt x="172" y="791"/>
                      <a:pt x="86" y="825"/>
                      <a:pt x="0" y="825"/>
                    </a:cubicBezTo>
                    <a:cubicBezTo>
                      <a:pt x="0" y="971"/>
                      <a:pt x="0" y="971"/>
                      <a:pt x="0" y="971"/>
                    </a:cubicBezTo>
                    <a:cubicBezTo>
                      <a:pt x="120" y="971"/>
                      <a:pt x="249" y="920"/>
                      <a:pt x="344" y="825"/>
                    </a:cubicBezTo>
                    <a:cubicBezTo>
                      <a:pt x="533" y="636"/>
                      <a:pt x="533" y="327"/>
                      <a:pt x="344" y="138"/>
                    </a:cubicBezTo>
                    <a:cubicBezTo>
                      <a:pt x="249" y="43"/>
                      <a:pt x="120" y="0"/>
                      <a:pt x="0" y="0"/>
                    </a:cubicBezTo>
                  </a:path>
                </a:pathLst>
              </a:custGeom>
              <a:solidFill>
                <a:schemeClr val="accent3">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2" name="Freeform 99"/>
              <p:cNvSpPr>
                <a:spLocks noChangeArrowheads="1"/>
              </p:cNvSpPr>
              <p:nvPr/>
            </p:nvSpPr>
            <p:spPr bwMode="auto">
              <a:xfrm>
                <a:off x="9285812" y="6266074"/>
                <a:ext cx="818491" cy="750284"/>
              </a:xfrm>
              <a:custGeom>
                <a:avLst/>
                <a:gdLst>
                  <a:gd name="T0" fmla="*/ 611 w 741"/>
                  <a:gd name="T1" fmla="*/ 95 h 680"/>
                  <a:gd name="T2" fmla="*/ 611 w 741"/>
                  <a:gd name="T3" fmla="*/ 95 h 680"/>
                  <a:gd name="T4" fmla="*/ 370 w 741"/>
                  <a:gd name="T5" fmla="*/ 0 h 680"/>
                  <a:gd name="T6" fmla="*/ 129 w 741"/>
                  <a:gd name="T7" fmla="*/ 95 h 680"/>
                  <a:gd name="T8" fmla="*/ 129 w 741"/>
                  <a:gd name="T9" fmla="*/ 576 h 680"/>
                  <a:gd name="T10" fmla="*/ 370 w 741"/>
                  <a:gd name="T11" fmla="*/ 679 h 680"/>
                  <a:gd name="T12" fmla="*/ 611 w 741"/>
                  <a:gd name="T13" fmla="*/ 576 h 680"/>
                  <a:gd name="T14" fmla="*/ 611 w 741"/>
                  <a:gd name="T15" fmla="*/ 95 h 6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1" h="680">
                    <a:moveTo>
                      <a:pt x="611" y="95"/>
                    </a:moveTo>
                    <a:lnTo>
                      <a:pt x="611" y="95"/>
                    </a:lnTo>
                    <a:cubicBezTo>
                      <a:pt x="542" y="35"/>
                      <a:pt x="456" y="0"/>
                      <a:pt x="370" y="0"/>
                    </a:cubicBezTo>
                    <a:cubicBezTo>
                      <a:pt x="284" y="0"/>
                      <a:pt x="198" y="35"/>
                      <a:pt x="129" y="95"/>
                    </a:cubicBezTo>
                    <a:cubicBezTo>
                      <a:pt x="0" y="233"/>
                      <a:pt x="0" y="447"/>
                      <a:pt x="129" y="576"/>
                    </a:cubicBezTo>
                    <a:cubicBezTo>
                      <a:pt x="198" y="645"/>
                      <a:pt x="284" y="679"/>
                      <a:pt x="370" y="679"/>
                    </a:cubicBezTo>
                    <a:cubicBezTo>
                      <a:pt x="456" y="679"/>
                      <a:pt x="542" y="645"/>
                      <a:pt x="611" y="576"/>
                    </a:cubicBezTo>
                    <a:cubicBezTo>
                      <a:pt x="740" y="447"/>
                      <a:pt x="740" y="233"/>
                      <a:pt x="611" y="95"/>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3" name="Freeform 100"/>
              <p:cNvSpPr>
                <a:spLocks noChangeArrowheads="1"/>
              </p:cNvSpPr>
              <p:nvPr/>
            </p:nvSpPr>
            <p:spPr bwMode="auto">
              <a:xfrm>
                <a:off x="9534284" y="6305050"/>
                <a:ext cx="321550" cy="667462"/>
              </a:xfrm>
              <a:custGeom>
                <a:avLst/>
                <a:gdLst>
                  <a:gd name="T0" fmla="*/ 240 w 293"/>
                  <a:gd name="T1" fmla="*/ 292 h 602"/>
                  <a:gd name="T2" fmla="*/ 240 w 293"/>
                  <a:gd name="T3" fmla="*/ 292 h 602"/>
                  <a:gd name="T4" fmla="*/ 172 w 293"/>
                  <a:gd name="T5" fmla="*/ 258 h 602"/>
                  <a:gd name="T6" fmla="*/ 154 w 293"/>
                  <a:gd name="T7" fmla="*/ 258 h 602"/>
                  <a:gd name="T8" fmla="*/ 146 w 293"/>
                  <a:gd name="T9" fmla="*/ 249 h 602"/>
                  <a:gd name="T10" fmla="*/ 111 w 293"/>
                  <a:gd name="T11" fmla="*/ 232 h 602"/>
                  <a:gd name="T12" fmla="*/ 103 w 293"/>
                  <a:gd name="T13" fmla="*/ 198 h 602"/>
                  <a:gd name="T14" fmla="*/ 111 w 293"/>
                  <a:gd name="T15" fmla="*/ 163 h 602"/>
                  <a:gd name="T16" fmla="*/ 146 w 293"/>
                  <a:gd name="T17" fmla="*/ 155 h 602"/>
                  <a:gd name="T18" fmla="*/ 146 w 293"/>
                  <a:gd name="T19" fmla="*/ 155 h 602"/>
                  <a:gd name="T20" fmla="*/ 180 w 293"/>
                  <a:gd name="T21" fmla="*/ 163 h 602"/>
                  <a:gd name="T22" fmla="*/ 189 w 293"/>
                  <a:gd name="T23" fmla="*/ 198 h 602"/>
                  <a:gd name="T24" fmla="*/ 275 w 293"/>
                  <a:gd name="T25" fmla="*/ 198 h 602"/>
                  <a:gd name="T26" fmla="*/ 258 w 293"/>
                  <a:gd name="T27" fmla="*/ 137 h 602"/>
                  <a:gd name="T28" fmla="*/ 215 w 293"/>
                  <a:gd name="T29" fmla="*/ 94 h 602"/>
                  <a:gd name="T30" fmla="*/ 180 w 293"/>
                  <a:gd name="T31" fmla="*/ 77 h 602"/>
                  <a:gd name="T32" fmla="*/ 180 w 293"/>
                  <a:gd name="T33" fmla="*/ 0 h 602"/>
                  <a:gd name="T34" fmla="*/ 146 w 293"/>
                  <a:gd name="T35" fmla="*/ 0 h 602"/>
                  <a:gd name="T36" fmla="*/ 111 w 293"/>
                  <a:gd name="T37" fmla="*/ 0 h 602"/>
                  <a:gd name="T38" fmla="*/ 111 w 293"/>
                  <a:gd name="T39" fmla="*/ 77 h 602"/>
                  <a:gd name="T40" fmla="*/ 111 w 293"/>
                  <a:gd name="T41" fmla="*/ 77 h 602"/>
                  <a:gd name="T42" fmla="*/ 85 w 293"/>
                  <a:gd name="T43" fmla="*/ 94 h 602"/>
                  <a:gd name="T44" fmla="*/ 34 w 293"/>
                  <a:gd name="T45" fmla="*/ 137 h 602"/>
                  <a:gd name="T46" fmla="*/ 17 w 293"/>
                  <a:gd name="T47" fmla="*/ 198 h 602"/>
                  <a:gd name="T48" fmla="*/ 34 w 293"/>
                  <a:gd name="T49" fmla="*/ 258 h 602"/>
                  <a:gd name="T50" fmla="*/ 77 w 293"/>
                  <a:gd name="T51" fmla="*/ 301 h 602"/>
                  <a:gd name="T52" fmla="*/ 111 w 293"/>
                  <a:gd name="T53" fmla="*/ 317 h 602"/>
                  <a:gd name="T54" fmla="*/ 128 w 293"/>
                  <a:gd name="T55" fmla="*/ 326 h 602"/>
                  <a:gd name="T56" fmla="*/ 146 w 293"/>
                  <a:gd name="T57" fmla="*/ 326 h 602"/>
                  <a:gd name="T58" fmla="*/ 189 w 293"/>
                  <a:gd name="T59" fmla="*/ 352 h 602"/>
                  <a:gd name="T60" fmla="*/ 206 w 293"/>
                  <a:gd name="T61" fmla="*/ 395 h 602"/>
                  <a:gd name="T62" fmla="*/ 189 w 293"/>
                  <a:gd name="T63" fmla="*/ 438 h 602"/>
                  <a:gd name="T64" fmla="*/ 146 w 293"/>
                  <a:gd name="T65" fmla="*/ 455 h 602"/>
                  <a:gd name="T66" fmla="*/ 146 w 293"/>
                  <a:gd name="T67" fmla="*/ 455 h 602"/>
                  <a:gd name="T68" fmla="*/ 103 w 293"/>
                  <a:gd name="T69" fmla="*/ 438 h 602"/>
                  <a:gd name="T70" fmla="*/ 85 w 293"/>
                  <a:gd name="T71" fmla="*/ 395 h 602"/>
                  <a:gd name="T72" fmla="*/ 0 w 293"/>
                  <a:gd name="T73" fmla="*/ 395 h 602"/>
                  <a:gd name="T74" fmla="*/ 8 w 293"/>
                  <a:gd name="T75" fmla="*/ 446 h 602"/>
                  <a:gd name="T76" fmla="*/ 42 w 293"/>
                  <a:gd name="T77" fmla="*/ 489 h 602"/>
                  <a:gd name="T78" fmla="*/ 111 w 293"/>
                  <a:gd name="T79" fmla="*/ 532 h 602"/>
                  <a:gd name="T80" fmla="*/ 111 w 293"/>
                  <a:gd name="T81" fmla="*/ 601 h 602"/>
                  <a:gd name="T82" fmla="*/ 146 w 293"/>
                  <a:gd name="T83" fmla="*/ 601 h 602"/>
                  <a:gd name="T84" fmla="*/ 180 w 293"/>
                  <a:gd name="T85" fmla="*/ 601 h 602"/>
                  <a:gd name="T86" fmla="*/ 180 w 293"/>
                  <a:gd name="T87" fmla="*/ 532 h 602"/>
                  <a:gd name="T88" fmla="*/ 215 w 293"/>
                  <a:gd name="T89" fmla="*/ 515 h 602"/>
                  <a:gd name="T90" fmla="*/ 266 w 293"/>
                  <a:gd name="T91" fmla="*/ 463 h 602"/>
                  <a:gd name="T92" fmla="*/ 292 w 293"/>
                  <a:gd name="T93" fmla="*/ 395 h 602"/>
                  <a:gd name="T94" fmla="*/ 240 w 293"/>
                  <a:gd name="T95" fmla="*/ 29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3" h="602">
                    <a:moveTo>
                      <a:pt x="240" y="292"/>
                    </a:moveTo>
                    <a:lnTo>
                      <a:pt x="240" y="292"/>
                    </a:lnTo>
                    <a:cubicBezTo>
                      <a:pt x="223" y="284"/>
                      <a:pt x="206" y="275"/>
                      <a:pt x="172" y="258"/>
                    </a:cubicBezTo>
                    <a:cubicBezTo>
                      <a:pt x="154" y="258"/>
                      <a:pt x="154" y="258"/>
                      <a:pt x="154" y="258"/>
                    </a:cubicBezTo>
                    <a:cubicBezTo>
                      <a:pt x="154" y="249"/>
                      <a:pt x="146" y="249"/>
                      <a:pt x="146" y="249"/>
                    </a:cubicBezTo>
                    <a:cubicBezTo>
                      <a:pt x="128" y="241"/>
                      <a:pt x="120" y="241"/>
                      <a:pt x="111" y="232"/>
                    </a:cubicBezTo>
                    <a:cubicBezTo>
                      <a:pt x="103" y="223"/>
                      <a:pt x="103" y="215"/>
                      <a:pt x="103" y="198"/>
                    </a:cubicBezTo>
                    <a:cubicBezTo>
                      <a:pt x="103" y="189"/>
                      <a:pt x="103" y="172"/>
                      <a:pt x="111" y="163"/>
                    </a:cubicBezTo>
                    <a:cubicBezTo>
                      <a:pt x="120" y="155"/>
                      <a:pt x="128" y="155"/>
                      <a:pt x="146" y="155"/>
                    </a:cubicBezTo>
                    <a:lnTo>
                      <a:pt x="146" y="155"/>
                    </a:lnTo>
                    <a:cubicBezTo>
                      <a:pt x="154" y="155"/>
                      <a:pt x="172" y="155"/>
                      <a:pt x="180" y="163"/>
                    </a:cubicBezTo>
                    <a:cubicBezTo>
                      <a:pt x="189" y="172"/>
                      <a:pt x="189" y="189"/>
                      <a:pt x="189" y="198"/>
                    </a:cubicBezTo>
                    <a:cubicBezTo>
                      <a:pt x="275" y="198"/>
                      <a:pt x="275" y="198"/>
                      <a:pt x="275" y="198"/>
                    </a:cubicBezTo>
                    <a:cubicBezTo>
                      <a:pt x="275" y="172"/>
                      <a:pt x="266" y="155"/>
                      <a:pt x="258" y="137"/>
                    </a:cubicBezTo>
                    <a:cubicBezTo>
                      <a:pt x="249" y="120"/>
                      <a:pt x="232" y="103"/>
                      <a:pt x="215" y="94"/>
                    </a:cubicBezTo>
                    <a:cubicBezTo>
                      <a:pt x="206" y="86"/>
                      <a:pt x="189" y="77"/>
                      <a:pt x="180" y="77"/>
                    </a:cubicBezTo>
                    <a:cubicBezTo>
                      <a:pt x="180" y="0"/>
                      <a:pt x="180" y="0"/>
                      <a:pt x="180" y="0"/>
                    </a:cubicBezTo>
                    <a:cubicBezTo>
                      <a:pt x="146" y="0"/>
                      <a:pt x="146" y="0"/>
                      <a:pt x="146" y="0"/>
                    </a:cubicBezTo>
                    <a:cubicBezTo>
                      <a:pt x="111" y="0"/>
                      <a:pt x="111" y="0"/>
                      <a:pt x="111" y="0"/>
                    </a:cubicBezTo>
                    <a:cubicBezTo>
                      <a:pt x="111" y="77"/>
                      <a:pt x="111" y="77"/>
                      <a:pt x="111" y="77"/>
                    </a:cubicBezTo>
                    <a:lnTo>
                      <a:pt x="111" y="77"/>
                    </a:lnTo>
                    <a:cubicBezTo>
                      <a:pt x="103" y="86"/>
                      <a:pt x="94" y="86"/>
                      <a:pt x="85" y="94"/>
                    </a:cubicBezTo>
                    <a:cubicBezTo>
                      <a:pt x="60" y="103"/>
                      <a:pt x="51" y="120"/>
                      <a:pt x="34" y="137"/>
                    </a:cubicBezTo>
                    <a:cubicBezTo>
                      <a:pt x="25" y="155"/>
                      <a:pt x="17" y="181"/>
                      <a:pt x="17" y="198"/>
                    </a:cubicBezTo>
                    <a:cubicBezTo>
                      <a:pt x="17" y="223"/>
                      <a:pt x="25" y="241"/>
                      <a:pt x="34" y="258"/>
                    </a:cubicBezTo>
                    <a:cubicBezTo>
                      <a:pt x="42" y="275"/>
                      <a:pt x="60" y="292"/>
                      <a:pt x="77" y="301"/>
                    </a:cubicBezTo>
                    <a:cubicBezTo>
                      <a:pt x="85" y="308"/>
                      <a:pt x="94" y="317"/>
                      <a:pt x="111" y="317"/>
                    </a:cubicBezTo>
                    <a:cubicBezTo>
                      <a:pt x="111" y="317"/>
                      <a:pt x="120" y="317"/>
                      <a:pt x="128" y="326"/>
                    </a:cubicBezTo>
                    <a:cubicBezTo>
                      <a:pt x="137" y="326"/>
                      <a:pt x="137" y="326"/>
                      <a:pt x="146" y="326"/>
                    </a:cubicBezTo>
                    <a:cubicBezTo>
                      <a:pt x="163" y="334"/>
                      <a:pt x="180" y="343"/>
                      <a:pt x="189" y="352"/>
                    </a:cubicBezTo>
                    <a:cubicBezTo>
                      <a:pt x="197" y="360"/>
                      <a:pt x="206" y="377"/>
                      <a:pt x="206" y="395"/>
                    </a:cubicBezTo>
                    <a:cubicBezTo>
                      <a:pt x="206" y="412"/>
                      <a:pt x="197" y="429"/>
                      <a:pt x="189" y="438"/>
                    </a:cubicBezTo>
                    <a:cubicBezTo>
                      <a:pt x="180" y="446"/>
                      <a:pt x="163" y="455"/>
                      <a:pt x="146" y="455"/>
                    </a:cubicBezTo>
                    <a:lnTo>
                      <a:pt x="146" y="455"/>
                    </a:lnTo>
                    <a:cubicBezTo>
                      <a:pt x="128" y="455"/>
                      <a:pt x="111" y="446"/>
                      <a:pt x="103" y="438"/>
                    </a:cubicBezTo>
                    <a:cubicBezTo>
                      <a:pt x="94" y="429"/>
                      <a:pt x="85" y="412"/>
                      <a:pt x="85" y="395"/>
                    </a:cubicBezTo>
                    <a:cubicBezTo>
                      <a:pt x="0" y="395"/>
                      <a:pt x="0" y="395"/>
                      <a:pt x="0" y="395"/>
                    </a:cubicBezTo>
                    <a:cubicBezTo>
                      <a:pt x="0" y="420"/>
                      <a:pt x="8" y="438"/>
                      <a:pt x="8" y="446"/>
                    </a:cubicBezTo>
                    <a:cubicBezTo>
                      <a:pt x="17" y="463"/>
                      <a:pt x="25" y="481"/>
                      <a:pt x="42" y="489"/>
                    </a:cubicBezTo>
                    <a:cubicBezTo>
                      <a:pt x="60" y="515"/>
                      <a:pt x="85" y="524"/>
                      <a:pt x="111" y="532"/>
                    </a:cubicBezTo>
                    <a:cubicBezTo>
                      <a:pt x="111" y="601"/>
                      <a:pt x="111" y="601"/>
                      <a:pt x="111" y="601"/>
                    </a:cubicBezTo>
                    <a:cubicBezTo>
                      <a:pt x="146" y="601"/>
                      <a:pt x="146" y="601"/>
                      <a:pt x="146" y="601"/>
                    </a:cubicBezTo>
                    <a:cubicBezTo>
                      <a:pt x="180" y="601"/>
                      <a:pt x="180" y="601"/>
                      <a:pt x="180" y="601"/>
                    </a:cubicBezTo>
                    <a:cubicBezTo>
                      <a:pt x="180" y="532"/>
                      <a:pt x="180" y="532"/>
                      <a:pt x="180" y="532"/>
                    </a:cubicBezTo>
                    <a:cubicBezTo>
                      <a:pt x="197" y="524"/>
                      <a:pt x="206" y="524"/>
                      <a:pt x="215" y="515"/>
                    </a:cubicBezTo>
                    <a:cubicBezTo>
                      <a:pt x="240" y="506"/>
                      <a:pt x="258" y="489"/>
                      <a:pt x="266" y="463"/>
                    </a:cubicBezTo>
                    <a:cubicBezTo>
                      <a:pt x="283" y="446"/>
                      <a:pt x="292" y="420"/>
                      <a:pt x="292" y="395"/>
                    </a:cubicBezTo>
                    <a:cubicBezTo>
                      <a:pt x="292" y="352"/>
                      <a:pt x="275" y="317"/>
                      <a:pt x="240" y="292"/>
                    </a:cubicBez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24" name="Group 323"/>
            <p:cNvGrpSpPr/>
            <p:nvPr/>
          </p:nvGrpSpPr>
          <p:grpSpPr>
            <a:xfrm>
              <a:off x="7357672" y="4551142"/>
              <a:ext cx="1617090" cy="644058"/>
              <a:chOff x="6260320" y="8974890"/>
              <a:chExt cx="2080330" cy="828235"/>
            </a:xfrm>
          </p:grpSpPr>
          <p:sp>
            <p:nvSpPr>
              <p:cNvPr id="325" name="Freeform 153"/>
              <p:cNvSpPr>
                <a:spLocks noChangeArrowheads="1"/>
              </p:cNvSpPr>
              <p:nvPr/>
            </p:nvSpPr>
            <p:spPr bwMode="auto">
              <a:xfrm>
                <a:off x="6260320" y="8974890"/>
                <a:ext cx="2080330" cy="828235"/>
              </a:xfrm>
              <a:custGeom>
                <a:avLst/>
                <a:gdLst>
                  <a:gd name="T0" fmla="*/ 1867 w 1885"/>
                  <a:gd name="T1" fmla="*/ 344 h 750"/>
                  <a:gd name="T2" fmla="*/ 1867 w 1885"/>
                  <a:gd name="T3" fmla="*/ 344 h 750"/>
                  <a:gd name="T4" fmla="*/ 1532 w 1885"/>
                  <a:gd name="T5" fmla="*/ 9 h 750"/>
                  <a:gd name="T6" fmla="*/ 1506 w 1885"/>
                  <a:gd name="T7" fmla="*/ 0 h 750"/>
                  <a:gd name="T8" fmla="*/ 378 w 1885"/>
                  <a:gd name="T9" fmla="*/ 0 h 750"/>
                  <a:gd name="T10" fmla="*/ 353 w 1885"/>
                  <a:gd name="T11" fmla="*/ 9 h 750"/>
                  <a:gd name="T12" fmla="*/ 17 w 1885"/>
                  <a:gd name="T13" fmla="*/ 344 h 750"/>
                  <a:gd name="T14" fmla="*/ 17 w 1885"/>
                  <a:gd name="T15" fmla="*/ 404 h 750"/>
                  <a:gd name="T16" fmla="*/ 353 w 1885"/>
                  <a:gd name="T17" fmla="*/ 732 h 750"/>
                  <a:gd name="T18" fmla="*/ 378 w 1885"/>
                  <a:gd name="T19" fmla="*/ 749 h 750"/>
                  <a:gd name="T20" fmla="*/ 1506 w 1885"/>
                  <a:gd name="T21" fmla="*/ 749 h 750"/>
                  <a:gd name="T22" fmla="*/ 1532 w 1885"/>
                  <a:gd name="T23" fmla="*/ 732 h 750"/>
                  <a:gd name="T24" fmla="*/ 1867 w 1885"/>
                  <a:gd name="T25" fmla="*/ 404 h 750"/>
                  <a:gd name="T26" fmla="*/ 1867 w 1885"/>
                  <a:gd name="T27" fmla="*/ 344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5" h="750">
                    <a:moveTo>
                      <a:pt x="1867" y="344"/>
                    </a:moveTo>
                    <a:lnTo>
                      <a:pt x="1867" y="344"/>
                    </a:lnTo>
                    <a:cubicBezTo>
                      <a:pt x="1532" y="9"/>
                      <a:pt x="1532" y="9"/>
                      <a:pt x="1532" y="9"/>
                    </a:cubicBezTo>
                    <a:cubicBezTo>
                      <a:pt x="1523" y="0"/>
                      <a:pt x="1515" y="0"/>
                      <a:pt x="1506" y="0"/>
                    </a:cubicBezTo>
                    <a:cubicBezTo>
                      <a:pt x="378" y="0"/>
                      <a:pt x="378" y="0"/>
                      <a:pt x="378" y="0"/>
                    </a:cubicBezTo>
                    <a:cubicBezTo>
                      <a:pt x="370" y="0"/>
                      <a:pt x="361" y="0"/>
                      <a:pt x="353" y="9"/>
                    </a:cubicBezTo>
                    <a:cubicBezTo>
                      <a:pt x="17" y="344"/>
                      <a:pt x="17" y="344"/>
                      <a:pt x="17" y="344"/>
                    </a:cubicBezTo>
                    <a:cubicBezTo>
                      <a:pt x="0" y="361"/>
                      <a:pt x="0" y="387"/>
                      <a:pt x="17" y="404"/>
                    </a:cubicBezTo>
                    <a:cubicBezTo>
                      <a:pt x="353" y="732"/>
                      <a:pt x="353" y="732"/>
                      <a:pt x="353" y="732"/>
                    </a:cubicBezTo>
                    <a:cubicBezTo>
                      <a:pt x="361" y="740"/>
                      <a:pt x="370" y="749"/>
                      <a:pt x="378" y="749"/>
                    </a:cubicBezTo>
                    <a:cubicBezTo>
                      <a:pt x="1506" y="749"/>
                      <a:pt x="1506" y="749"/>
                      <a:pt x="1506" y="749"/>
                    </a:cubicBezTo>
                    <a:cubicBezTo>
                      <a:pt x="1515" y="749"/>
                      <a:pt x="1523" y="740"/>
                      <a:pt x="1532" y="732"/>
                    </a:cubicBezTo>
                    <a:cubicBezTo>
                      <a:pt x="1867" y="404"/>
                      <a:pt x="1867" y="404"/>
                      <a:pt x="1867" y="404"/>
                    </a:cubicBezTo>
                    <a:cubicBezTo>
                      <a:pt x="1884" y="387"/>
                      <a:pt x="1884" y="361"/>
                      <a:pt x="1867" y="344"/>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6" name="Freeform 154"/>
              <p:cNvSpPr>
                <a:spLocks noChangeArrowheads="1"/>
              </p:cNvSpPr>
              <p:nvPr/>
            </p:nvSpPr>
            <p:spPr bwMode="auto">
              <a:xfrm>
                <a:off x="6640333" y="9174642"/>
                <a:ext cx="306933" cy="418990"/>
              </a:xfrm>
              <a:custGeom>
                <a:avLst/>
                <a:gdLst>
                  <a:gd name="T0" fmla="*/ 103 w 276"/>
                  <a:gd name="T1" fmla="*/ 69 h 379"/>
                  <a:gd name="T2" fmla="*/ 103 w 276"/>
                  <a:gd name="T3" fmla="*/ 69 h 379"/>
                  <a:gd name="T4" fmla="*/ 9 w 276"/>
                  <a:gd name="T5" fmla="*/ 69 h 379"/>
                  <a:gd name="T6" fmla="*/ 0 w 276"/>
                  <a:gd name="T7" fmla="*/ 34 h 379"/>
                  <a:gd name="T8" fmla="*/ 9 w 276"/>
                  <a:gd name="T9" fmla="*/ 0 h 379"/>
                  <a:gd name="T10" fmla="*/ 267 w 276"/>
                  <a:gd name="T11" fmla="*/ 0 h 379"/>
                  <a:gd name="T12" fmla="*/ 275 w 276"/>
                  <a:gd name="T13" fmla="*/ 34 h 379"/>
                  <a:gd name="T14" fmla="*/ 267 w 276"/>
                  <a:gd name="T15" fmla="*/ 69 h 379"/>
                  <a:gd name="T16" fmla="*/ 181 w 276"/>
                  <a:gd name="T17" fmla="*/ 69 h 379"/>
                  <a:gd name="T18" fmla="*/ 181 w 276"/>
                  <a:gd name="T19" fmla="*/ 378 h 379"/>
                  <a:gd name="T20" fmla="*/ 155 w 276"/>
                  <a:gd name="T21" fmla="*/ 378 h 379"/>
                  <a:gd name="T22" fmla="*/ 138 w 276"/>
                  <a:gd name="T23" fmla="*/ 378 h 379"/>
                  <a:gd name="T24" fmla="*/ 120 w 276"/>
                  <a:gd name="T25" fmla="*/ 378 h 379"/>
                  <a:gd name="T26" fmla="*/ 103 w 276"/>
                  <a:gd name="T27" fmla="*/ 378 h 379"/>
                  <a:gd name="T28" fmla="*/ 103 w 276"/>
                  <a:gd name="T29" fmla="*/ 69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6" h="379">
                    <a:moveTo>
                      <a:pt x="103" y="69"/>
                    </a:moveTo>
                    <a:lnTo>
                      <a:pt x="103" y="69"/>
                    </a:lnTo>
                    <a:cubicBezTo>
                      <a:pt x="9" y="69"/>
                      <a:pt x="9" y="69"/>
                      <a:pt x="9" y="69"/>
                    </a:cubicBezTo>
                    <a:cubicBezTo>
                      <a:pt x="9" y="51"/>
                      <a:pt x="0" y="43"/>
                      <a:pt x="0" y="34"/>
                    </a:cubicBezTo>
                    <a:cubicBezTo>
                      <a:pt x="0" y="26"/>
                      <a:pt x="9" y="8"/>
                      <a:pt x="9" y="0"/>
                    </a:cubicBezTo>
                    <a:cubicBezTo>
                      <a:pt x="267" y="0"/>
                      <a:pt x="267" y="0"/>
                      <a:pt x="267" y="0"/>
                    </a:cubicBezTo>
                    <a:cubicBezTo>
                      <a:pt x="275" y="8"/>
                      <a:pt x="275" y="26"/>
                      <a:pt x="275" y="34"/>
                    </a:cubicBezTo>
                    <a:cubicBezTo>
                      <a:pt x="275" y="43"/>
                      <a:pt x="275" y="51"/>
                      <a:pt x="267" y="69"/>
                    </a:cubicBezTo>
                    <a:cubicBezTo>
                      <a:pt x="181" y="69"/>
                      <a:pt x="181" y="69"/>
                      <a:pt x="181" y="69"/>
                    </a:cubicBezTo>
                    <a:cubicBezTo>
                      <a:pt x="181" y="378"/>
                      <a:pt x="181" y="378"/>
                      <a:pt x="181" y="378"/>
                    </a:cubicBezTo>
                    <a:cubicBezTo>
                      <a:pt x="172" y="378"/>
                      <a:pt x="163" y="378"/>
                      <a:pt x="155" y="378"/>
                    </a:cubicBezTo>
                    <a:cubicBezTo>
                      <a:pt x="155" y="378"/>
                      <a:pt x="146" y="378"/>
                      <a:pt x="138" y="378"/>
                    </a:cubicBezTo>
                    <a:cubicBezTo>
                      <a:pt x="138" y="378"/>
                      <a:pt x="129" y="378"/>
                      <a:pt x="120" y="378"/>
                    </a:cubicBezTo>
                    <a:cubicBezTo>
                      <a:pt x="112" y="378"/>
                      <a:pt x="103" y="378"/>
                      <a:pt x="103" y="378"/>
                    </a:cubicBezTo>
                    <a:lnTo>
                      <a:pt x="103" y="69"/>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7" name="Freeform 155"/>
              <p:cNvSpPr>
                <a:spLocks noChangeArrowheads="1"/>
              </p:cNvSpPr>
              <p:nvPr/>
            </p:nvSpPr>
            <p:spPr bwMode="auto">
              <a:xfrm>
                <a:off x="6927778" y="9174642"/>
                <a:ext cx="350782" cy="418990"/>
              </a:xfrm>
              <a:custGeom>
                <a:avLst/>
                <a:gdLst>
                  <a:gd name="T0" fmla="*/ 112 w 319"/>
                  <a:gd name="T1" fmla="*/ 0 h 379"/>
                  <a:gd name="T2" fmla="*/ 112 w 319"/>
                  <a:gd name="T3" fmla="*/ 0 h 379"/>
                  <a:gd name="T4" fmla="*/ 138 w 319"/>
                  <a:gd name="T5" fmla="*/ 0 h 379"/>
                  <a:gd name="T6" fmla="*/ 155 w 319"/>
                  <a:gd name="T7" fmla="*/ 0 h 379"/>
                  <a:gd name="T8" fmla="*/ 181 w 319"/>
                  <a:gd name="T9" fmla="*/ 0 h 379"/>
                  <a:gd name="T10" fmla="*/ 198 w 319"/>
                  <a:gd name="T11" fmla="*/ 0 h 379"/>
                  <a:gd name="T12" fmla="*/ 318 w 319"/>
                  <a:gd name="T13" fmla="*/ 378 h 379"/>
                  <a:gd name="T14" fmla="*/ 275 w 319"/>
                  <a:gd name="T15" fmla="*/ 378 h 379"/>
                  <a:gd name="T16" fmla="*/ 241 w 319"/>
                  <a:gd name="T17" fmla="*/ 378 h 379"/>
                  <a:gd name="T18" fmla="*/ 215 w 319"/>
                  <a:gd name="T19" fmla="*/ 301 h 379"/>
                  <a:gd name="T20" fmla="*/ 95 w 319"/>
                  <a:gd name="T21" fmla="*/ 301 h 379"/>
                  <a:gd name="T22" fmla="*/ 69 w 319"/>
                  <a:gd name="T23" fmla="*/ 378 h 379"/>
                  <a:gd name="T24" fmla="*/ 34 w 319"/>
                  <a:gd name="T25" fmla="*/ 378 h 379"/>
                  <a:gd name="T26" fmla="*/ 0 w 319"/>
                  <a:gd name="T27" fmla="*/ 378 h 379"/>
                  <a:gd name="T28" fmla="*/ 112 w 319"/>
                  <a:gd name="T29" fmla="*/ 0 h 379"/>
                  <a:gd name="T30" fmla="*/ 198 w 319"/>
                  <a:gd name="T31" fmla="*/ 241 h 379"/>
                  <a:gd name="T32" fmla="*/ 198 w 319"/>
                  <a:gd name="T33" fmla="*/ 241 h 379"/>
                  <a:gd name="T34" fmla="*/ 155 w 319"/>
                  <a:gd name="T35" fmla="*/ 77 h 379"/>
                  <a:gd name="T36" fmla="*/ 112 w 319"/>
                  <a:gd name="T37" fmla="*/ 241 h 379"/>
                  <a:gd name="T38" fmla="*/ 198 w 319"/>
                  <a:gd name="T39" fmla="*/ 241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9" h="379">
                    <a:moveTo>
                      <a:pt x="112" y="0"/>
                    </a:moveTo>
                    <a:lnTo>
                      <a:pt x="112" y="0"/>
                    </a:lnTo>
                    <a:cubicBezTo>
                      <a:pt x="121" y="0"/>
                      <a:pt x="129" y="0"/>
                      <a:pt x="138" y="0"/>
                    </a:cubicBezTo>
                    <a:cubicBezTo>
                      <a:pt x="146" y="0"/>
                      <a:pt x="146" y="0"/>
                      <a:pt x="155" y="0"/>
                    </a:cubicBezTo>
                    <a:cubicBezTo>
                      <a:pt x="164" y="0"/>
                      <a:pt x="172" y="0"/>
                      <a:pt x="181" y="0"/>
                    </a:cubicBezTo>
                    <a:cubicBezTo>
                      <a:pt x="189" y="0"/>
                      <a:pt x="189" y="0"/>
                      <a:pt x="198" y="0"/>
                    </a:cubicBezTo>
                    <a:cubicBezTo>
                      <a:pt x="318" y="378"/>
                      <a:pt x="318" y="378"/>
                      <a:pt x="318" y="378"/>
                    </a:cubicBezTo>
                    <a:cubicBezTo>
                      <a:pt x="301" y="378"/>
                      <a:pt x="293" y="378"/>
                      <a:pt x="275" y="378"/>
                    </a:cubicBezTo>
                    <a:cubicBezTo>
                      <a:pt x="267" y="378"/>
                      <a:pt x="250" y="378"/>
                      <a:pt x="241" y="378"/>
                    </a:cubicBezTo>
                    <a:cubicBezTo>
                      <a:pt x="215" y="301"/>
                      <a:pt x="215" y="301"/>
                      <a:pt x="215" y="301"/>
                    </a:cubicBezTo>
                    <a:cubicBezTo>
                      <a:pt x="95" y="301"/>
                      <a:pt x="95" y="301"/>
                      <a:pt x="95" y="301"/>
                    </a:cubicBezTo>
                    <a:cubicBezTo>
                      <a:pt x="69" y="378"/>
                      <a:pt x="69" y="378"/>
                      <a:pt x="69" y="378"/>
                    </a:cubicBezTo>
                    <a:cubicBezTo>
                      <a:pt x="60" y="378"/>
                      <a:pt x="43" y="378"/>
                      <a:pt x="34" y="378"/>
                    </a:cubicBezTo>
                    <a:cubicBezTo>
                      <a:pt x="26" y="378"/>
                      <a:pt x="9" y="378"/>
                      <a:pt x="0" y="378"/>
                    </a:cubicBezTo>
                    <a:lnTo>
                      <a:pt x="112" y="0"/>
                    </a:lnTo>
                    <a:close/>
                    <a:moveTo>
                      <a:pt x="198" y="241"/>
                    </a:moveTo>
                    <a:lnTo>
                      <a:pt x="198" y="241"/>
                    </a:lnTo>
                    <a:cubicBezTo>
                      <a:pt x="155" y="77"/>
                      <a:pt x="155" y="77"/>
                      <a:pt x="155" y="77"/>
                    </a:cubicBezTo>
                    <a:cubicBezTo>
                      <a:pt x="112" y="241"/>
                      <a:pt x="112" y="241"/>
                      <a:pt x="112" y="241"/>
                    </a:cubicBezTo>
                    <a:lnTo>
                      <a:pt x="198" y="241"/>
                    </a:lnTo>
                    <a:close/>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8" name="Freeform 156"/>
              <p:cNvSpPr>
                <a:spLocks noChangeArrowheads="1"/>
              </p:cNvSpPr>
              <p:nvPr/>
            </p:nvSpPr>
            <p:spPr bwMode="auto">
              <a:xfrm>
                <a:off x="7298048" y="9164898"/>
                <a:ext cx="321550" cy="438477"/>
              </a:xfrm>
              <a:custGeom>
                <a:avLst/>
                <a:gdLst>
                  <a:gd name="T0" fmla="*/ 215 w 293"/>
                  <a:gd name="T1" fmla="*/ 189 h 397"/>
                  <a:gd name="T2" fmla="*/ 215 w 293"/>
                  <a:gd name="T3" fmla="*/ 189 h 397"/>
                  <a:gd name="T4" fmla="*/ 258 w 293"/>
                  <a:gd name="T5" fmla="*/ 189 h 397"/>
                  <a:gd name="T6" fmla="*/ 292 w 293"/>
                  <a:gd name="T7" fmla="*/ 189 h 397"/>
                  <a:gd name="T8" fmla="*/ 292 w 293"/>
                  <a:gd name="T9" fmla="*/ 379 h 397"/>
                  <a:gd name="T10" fmla="*/ 241 w 293"/>
                  <a:gd name="T11" fmla="*/ 387 h 397"/>
                  <a:gd name="T12" fmla="*/ 189 w 293"/>
                  <a:gd name="T13" fmla="*/ 396 h 397"/>
                  <a:gd name="T14" fmla="*/ 103 w 293"/>
                  <a:gd name="T15" fmla="*/ 379 h 397"/>
                  <a:gd name="T16" fmla="*/ 51 w 293"/>
                  <a:gd name="T17" fmla="*/ 336 h 397"/>
                  <a:gd name="T18" fmla="*/ 17 w 293"/>
                  <a:gd name="T19" fmla="*/ 276 h 397"/>
                  <a:gd name="T20" fmla="*/ 0 w 293"/>
                  <a:gd name="T21" fmla="*/ 198 h 397"/>
                  <a:gd name="T22" fmla="*/ 17 w 293"/>
                  <a:gd name="T23" fmla="*/ 121 h 397"/>
                  <a:gd name="T24" fmla="*/ 51 w 293"/>
                  <a:gd name="T25" fmla="*/ 60 h 397"/>
                  <a:gd name="T26" fmla="*/ 103 w 293"/>
                  <a:gd name="T27" fmla="*/ 17 h 397"/>
                  <a:gd name="T28" fmla="*/ 180 w 293"/>
                  <a:gd name="T29" fmla="*/ 0 h 397"/>
                  <a:gd name="T30" fmla="*/ 223 w 293"/>
                  <a:gd name="T31" fmla="*/ 9 h 397"/>
                  <a:gd name="T32" fmla="*/ 275 w 293"/>
                  <a:gd name="T33" fmla="*/ 17 h 397"/>
                  <a:gd name="T34" fmla="*/ 267 w 293"/>
                  <a:gd name="T35" fmla="*/ 52 h 397"/>
                  <a:gd name="T36" fmla="*/ 258 w 293"/>
                  <a:gd name="T37" fmla="*/ 78 h 397"/>
                  <a:gd name="T38" fmla="*/ 223 w 293"/>
                  <a:gd name="T39" fmla="*/ 69 h 397"/>
                  <a:gd name="T40" fmla="*/ 189 w 293"/>
                  <a:gd name="T41" fmla="*/ 69 h 397"/>
                  <a:gd name="T42" fmla="*/ 112 w 293"/>
                  <a:gd name="T43" fmla="*/ 104 h 397"/>
                  <a:gd name="T44" fmla="*/ 86 w 293"/>
                  <a:gd name="T45" fmla="*/ 198 h 397"/>
                  <a:gd name="T46" fmla="*/ 112 w 293"/>
                  <a:gd name="T47" fmla="*/ 293 h 397"/>
                  <a:gd name="T48" fmla="*/ 189 w 293"/>
                  <a:gd name="T49" fmla="*/ 327 h 397"/>
                  <a:gd name="T50" fmla="*/ 206 w 293"/>
                  <a:gd name="T51" fmla="*/ 327 h 397"/>
                  <a:gd name="T52" fmla="*/ 215 w 293"/>
                  <a:gd name="T53" fmla="*/ 327 h 397"/>
                  <a:gd name="T54" fmla="*/ 215 w 293"/>
                  <a:gd name="T55" fmla="*/ 189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93" h="397">
                    <a:moveTo>
                      <a:pt x="215" y="189"/>
                    </a:moveTo>
                    <a:lnTo>
                      <a:pt x="215" y="189"/>
                    </a:lnTo>
                    <a:cubicBezTo>
                      <a:pt x="232" y="189"/>
                      <a:pt x="241" y="189"/>
                      <a:pt x="258" y="189"/>
                    </a:cubicBezTo>
                    <a:cubicBezTo>
                      <a:pt x="267" y="189"/>
                      <a:pt x="284" y="189"/>
                      <a:pt x="292" y="189"/>
                    </a:cubicBezTo>
                    <a:cubicBezTo>
                      <a:pt x="292" y="379"/>
                      <a:pt x="292" y="379"/>
                      <a:pt x="292" y="379"/>
                    </a:cubicBezTo>
                    <a:cubicBezTo>
                      <a:pt x="275" y="379"/>
                      <a:pt x="258" y="387"/>
                      <a:pt x="241" y="387"/>
                    </a:cubicBezTo>
                    <a:cubicBezTo>
                      <a:pt x="215" y="387"/>
                      <a:pt x="198" y="396"/>
                      <a:pt x="189" y="396"/>
                    </a:cubicBezTo>
                    <a:cubicBezTo>
                      <a:pt x="155" y="396"/>
                      <a:pt x="129" y="387"/>
                      <a:pt x="103" y="379"/>
                    </a:cubicBezTo>
                    <a:cubicBezTo>
                      <a:pt x="86" y="370"/>
                      <a:pt x="60" y="353"/>
                      <a:pt x="51" y="336"/>
                    </a:cubicBezTo>
                    <a:cubicBezTo>
                      <a:pt x="34" y="319"/>
                      <a:pt x="17" y="301"/>
                      <a:pt x="17" y="276"/>
                    </a:cubicBezTo>
                    <a:cubicBezTo>
                      <a:pt x="8" y="250"/>
                      <a:pt x="0" y="224"/>
                      <a:pt x="0" y="198"/>
                    </a:cubicBezTo>
                    <a:cubicBezTo>
                      <a:pt x="0" y="172"/>
                      <a:pt x="8" y="147"/>
                      <a:pt x="17" y="121"/>
                    </a:cubicBezTo>
                    <a:cubicBezTo>
                      <a:pt x="26" y="95"/>
                      <a:pt x="34" y="78"/>
                      <a:pt x="51" y="60"/>
                    </a:cubicBezTo>
                    <a:cubicBezTo>
                      <a:pt x="60" y="43"/>
                      <a:pt x="86" y="26"/>
                      <a:pt x="103" y="17"/>
                    </a:cubicBezTo>
                    <a:cubicBezTo>
                      <a:pt x="129" y="9"/>
                      <a:pt x="155" y="0"/>
                      <a:pt x="180" y="0"/>
                    </a:cubicBezTo>
                    <a:cubicBezTo>
                      <a:pt x="198" y="0"/>
                      <a:pt x="215" y="9"/>
                      <a:pt x="223" y="9"/>
                    </a:cubicBezTo>
                    <a:cubicBezTo>
                      <a:pt x="241" y="9"/>
                      <a:pt x="258" y="17"/>
                      <a:pt x="275" y="17"/>
                    </a:cubicBezTo>
                    <a:cubicBezTo>
                      <a:pt x="275" y="35"/>
                      <a:pt x="267" y="43"/>
                      <a:pt x="267" y="52"/>
                    </a:cubicBezTo>
                    <a:cubicBezTo>
                      <a:pt x="258" y="60"/>
                      <a:pt x="258" y="69"/>
                      <a:pt x="258" y="78"/>
                    </a:cubicBezTo>
                    <a:cubicBezTo>
                      <a:pt x="241" y="78"/>
                      <a:pt x="232" y="78"/>
                      <a:pt x="223" y="69"/>
                    </a:cubicBezTo>
                    <a:cubicBezTo>
                      <a:pt x="215" y="69"/>
                      <a:pt x="198" y="69"/>
                      <a:pt x="189" y="69"/>
                    </a:cubicBezTo>
                    <a:cubicBezTo>
                      <a:pt x="155" y="69"/>
                      <a:pt x="129" y="78"/>
                      <a:pt x="112" y="104"/>
                    </a:cubicBezTo>
                    <a:cubicBezTo>
                      <a:pt x="95" y="121"/>
                      <a:pt x="86" y="155"/>
                      <a:pt x="86" y="198"/>
                    </a:cubicBezTo>
                    <a:cubicBezTo>
                      <a:pt x="86" y="241"/>
                      <a:pt x="95" y="276"/>
                      <a:pt x="112" y="293"/>
                    </a:cubicBezTo>
                    <a:cubicBezTo>
                      <a:pt x="129" y="319"/>
                      <a:pt x="155" y="327"/>
                      <a:pt x="189" y="327"/>
                    </a:cubicBezTo>
                    <a:cubicBezTo>
                      <a:pt x="198" y="327"/>
                      <a:pt x="198" y="327"/>
                      <a:pt x="206" y="327"/>
                    </a:cubicBezTo>
                    <a:lnTo>
                      <a:pt x="215" y="327"/>
                    </a:lnTo>
                    <a:lnTo>
                      <a:pt x="215" y="189"/>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29" name="Freeform 157"/>
              <p:cNvSpPr>
                <a:spLocks noChangeArrowheads="1"/>
              </p:cNvSpPr>
              <p:nvPr/>
            </p:nvSpPr>
            <p:spPr bwMode="auto">
              <a:xfrm>
                <a:off x="7678062" y="9164898"/>
                <a:ext cx="277704" cy="438477"/>
              </a:xfrm>
              <a:custGeom>
                <a:avLst/>
                <a:gdLst>
                  <a:gd name="T0" fmla="*/ 86 w 251"/>
                  <a:gd name="T1" fmla="*/ 215 h 397"/>
                  <a:gd name="T2" fmla="*/ 86 w 251"/>
                  <a:gd name="T3" fmla="*/ 215 h 397"/>
                  <a:gd name="T4" fmla="*/ 52 w 251"/>
                  <a:gd name="T5" fmla="*/ 198 h 397"/>
                  <a:gd name="T6" fmla="*/ 26 w 251"/>
                  <a:gd name="T7" fmla="*/ 181 h 397"/>
                  <a:gd name="T8" fmla="*/ 17 w 251"/>
                  <a:gd name="T9" fmla="*/ 147 h 397"/>
                  <a:gd name="T10" fmla="*/ 9 w 251"/>
                  <a:gd name="T11" fmla="*/ 112 h 397"/>
                  <a:gd name="T12" fmla="*/ 17 w 251"/>
                  <a:gd name="T13" fmla="*/ 69 h 397"/>
                  <a:gd name="T14" fmla="*/ 43 w 251"/>
                  <a:gd name="T15" fmla="*/ 35 h 397"/>
                  <a:gd name="T16" fmla="*/ 86 w 251"/>
                  <a:gd name="T17" fmla="*/ 9 h 397"/>
                  <a:gd name="T18" fmla="*/ 138 w 251"/>
                  <a:gd name="T19" fmla="*/ 0 h 397"/>
                  <a:gd name="T20" fmla="*/ 189 w 251"/>
                  <a:gd name="T21" fmla="*/ 9 h 397"/>
                  <a:gd name="T22" fmla="*/ 233 w 251"/>
                  <a:gd name="T23" fmla="*/ 26 h 397"/>
                  <a:gd name="T24" fmla="*/ 215 w 251"/>
                  <a:gd name="T25" fmla="*/ 78 h 397"/>
                  <a:gd name="T26" fmla="*/ 198 w 251"/>
                  <a:gd name="T27" fmla="*/ 78 h 397"/>
                  <a:gd name="T28" fmla="*/ 181 w 251"/>
                  <a:gd name="T29" fmla="*/ 69 h 397"/>
                  <a:gd name="T30" fmla="*/ 164 w 251"/>
                  <a:gd name="T31" fmla="*/ 69 h 397"/>
                  <a:gd name="T32" fmla="*/ 138 w 251"/>
                  <a:gd name="T33" fmla="*/ 69 h 397"/>
                  <a:gd name="T34" fmla="*/ 120 w 251"/>
                  <a:gd name="T35" fmla="*/ 69 h 397"/>
                  <a:gd name="T36" fmla="*/ 103 w 251"/>
                  <a:gd name="T37" fmla="*/ 69 h 397"/>
                  <a:gd name="T38" fmla="*/ 95 w 251"/>
                  <a:gd name="T39" fmla="*/ 86 h 397"/>
                  <a:gd name="T40" fmla="*/ 86 w 251"/>
                  <a:gd name="T41" fmla="*/ 104 h 397"/>
                  <a:gd name="T42" fmla="*/ 95 w 251"/>
                  <a:gd name="T43" fmla="*/ 121 h 397"/>
                  <a:gd name="T44" fmla="*/ 103 w 251"/>
                  <a:gd name="T45" fmla="*/ 138 h 397"/>
                  <a:gd name="T46" fmla="*/ 112 w 251"/>
                  <a:gd name="T47" fmla="*/ 147 h 397"/>
                  <a:gd name="T48" fmla="*/ 129 w 251"/>
                  <a:gd name="T49" fmla="*/ 147 h 397"/>
                  <a:gd name="T50" fmla="*/ 164 w 251"/>
                  <a:gd name="T51" fmla="*/ 164 h 397"/>
                  <a:gd name="T52" fmla="*/ 198 w 251"/>
                  <a:gd name="T53" fmla="*/ 181 h 397"/>
                  <a:gd name="T54" fmla="*/ 224 w 251"/>
                  <a:gd name="T55" fmla="*/ 198 h 397"/>
                  <a:gd name="T56" fmla="*/ 241 w 251"/>
                  <a:gd name="T57" fmla="*/ 232 h 397"/>
                  <a:gd name="T58" fmla="*/ 250 w 251"/>
                  <a:gd name="T59" fmla="*/ 276 h 397"/>
                  <a:gd name="T60" fmla="*/ 241 w 251"/>
                  <a:gd name="T61" fmla="*/ 319 h 397"/>
                  <a:gd name="T62" fmla="*/ 215 w 251"/>
                  <a:gd name="T63" fmla="*/ 362 h 397"/>
                  <a:gd name="T64" fmla="*/ 164 w 251"/>
                  <a:gd name="T65" fmla="*/ 379 h 397"/>
                  <a:gd name="T66" fmla="*/ 103 w 251"/>
                  <a:gd name="T67" fmla="*/ 396 h 397"/>
                  <a:gd name="T68" fmla="*/ 77 w 251"/>
                  <a:gd name="T69" fmla="*/ 387 h 397"/>
                  <a:gd name="T70" fmla="*/ 52 w 251"/>
                  <a:gd name="T71" fmla="*/ 387 h 397"/>
                  <a:gd name="T72" fmla="*/ 26 w 251"/>
                  <a:gd name="T73" fmla="*/ 379 h 397"/>
                  <a:gd name="T74" fmla="*/ 0 w 251"/>
                  <a:gd name="T75" fmla="*/ 370 h 397"/>
                  <a:gd name="T76" fmla="*/ 0 w 251"/>
                  <a:gd name="T77" fmla="*/ 345 h 397"/>
                  <a:gd name="T78" fmla="*/ 17 w 251"/>
                  <a:gd name="T79" fmla="*/ 310 h 397"/>
                  <a:gd name="T80" fmla="*/ 52 w 251"/>
                  <a:gd name="T81" fmla="*/ 319 h 397"/>
                  <a:gd name="T82" fmla="*/ 95 w 251"/>
                  <a:gd name="T83" fmla="*/ 327 h 397"/>
                  <a:gd name="T84" fmla="*/ 146 w 251"/>
                  <a:gd name="T85" fmla="*/ 310 h 397"/>
                  <a:gd name="T86" fmla="*/ 164 w 251"/>
                  <a:gd name="T87" fmla="*/ 276 h 397"/>
                  <a:gd name="T88" fmla="*/ 164 w 251"/>
                  <a:gd name="T89" fmla="*/ 258 h 397"/>
                  <a:gd name="T90" fmla="*/ 155 w 251"/>
                  <a:gd name="T91" fmla="*/ 241 h 397"/>
                  <a:gd name="T92" fmla="*/ 138 w 251"/>
                  <a:gd name="T93" fmla="*/ 232 h 397"/>
                  <a:gd name="T94" fmla="*/ 120 w 251"/>
                  <a:gd name="T95" fmla="*/ 224 h 397"/>
                  <a:gd name="T96" fmla="*/ 86 w 251"/>
                  <a:gd name="T97" fmla="*/ 21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1" h="397">
                    <a:moveTo>
                      <a:pt x="86" y="215"/>
                    </a:moveTo>
                    <a:lnTo>
                      <a:pt x="86" y="215"/>
                    </a:lnTo>
                    <a:cubicBezTo>
                      <a:pt x="69" y="207"/>
                      <a:pt x="60" y="198"/>
                      <a:pt x="52" y="198"/>
                    </a:cubicBezTo>
                    <a:cubicBezTo>
                      <a:pt x="43" y="189"/>
                      <a:pt x="35" y="181"/>
                      <a:pt x="26" y="181"/>
                    </a:cubicBezTo>
                    <a:cubicBezTo>
                      <a:pt x="26" y="172"/>
                      <a:pt x="17" y="164"/>
                      <a:pt x="17" y="147"/>
                    </a:cubicBezTo>
                    <a:cubicBezTo>
                      <a:pt x="9" y="138"/>
                      <a:pt x="9" y="129"/>
                      <a:pt x="9" y="112"/>
                    </a:cubicBezTo>
                    <a:cubicBezTo>
                      <a:pt x="9" y="95"/>
                      <a:pt x="9" y="78"/>
                      <a:pt x="17" y="69"/>
                    </a:cubicBezTo>
                    <a:cubicBezTo>
                      <a:pt x="26" y="52"/>
                      <a:pt x="35" y="43"/>
                      <a:pt x="43" y="35"/>
                    </a:cubicBezTo>
                    <a:cubicBezTo>
                      <a:pt x="52" y="26"/>
                      <a:pt x="69" y="17"/>
                      <a:pt x="86" y="9"/>
                    </a:cubicBezTo>
                    <a:cubicBezTo>
                      <a:pt x="95" y="9"/>
                      <a:pt x="120" y="0"/>
                      <a:pt x="138" y="0"/>
                    </a:cubicBezTo>
                    <a:cubicBezTo>
                      <a:pt x="155" y="0"/>
                      <a:pt x="172" y="9"/>
                      <a:pt x="189" y="9"/>
                    </a:cubicBezTo>
                    <a:cubicBezTo>
                      <a:pt x="198" y="9"/>
                      <a:pt x="215" y="17"/>
                      <a:pt x="233" y="26"/>
                    </a:cubicBezTo>
                    <a:cubicBezTo>
                      <a:pt x="233" y="43"/>
                      <a:pt x="224" y="60"/>
                      <a:pt x="215" y="78"/>
                    </a:cubicBezTo>
                    <a:cubicBezTo>
                      <a:pt x="215" y="78"/>
                      <a:pt x="207" y="78"/>
                      <a:pt x="198" y="78"/>
                    </a:cubicBezTo>
                    <a:cubicBezTo>
                      <a:pt x="198" y="78"/>
                      <a:pt x="189" y="69"/>
                      <a:pt x="181" y="69"/>
                    </a:cubicBezTo>
                    <a:cubicBezTo>
                      <a:pt x="181" y="69"/>
                      <a:pt x="172" y="69"/>
                      <a:pt x="164" y="69"/>
                    </a:cubicBezTo>
                    <a:cubicBezTo>
                      <a:pt x="155" y="69"/>
                      <a:pt x="146" y="69"/>
                      <a:pt x="138" y="69"/>
                    </a:cubicBezTo>
                    <a:cubicBezTo>
                      <a:pt x="129" y="69"/>
                      <a:pt x="129" y="69"/>
                      <a:pt x="120" y="69"/>
                    </a:cubicBezTo>
                    <a:cubicBezTo>
                      <a:pt x="112" y="69"/>
                      <a:pt x="112" y="69"/>
                      <a:pt x="103" y="69"/>
                    </a:cubicBezTo>
                    <a:cubicBezTo>
                      <a:pt x="95" y="78"/>
                      <a:pt x="95" y="78"/>
                      <a:pt x="95" y="86"/>
                    </a:cubicBezTo>
                    <a:cubicBezTo>
                      <a:pt x="86" y="95"/>
                      <a:pt x="86" y="95"/>
                      <a:pt x="86" y="104"/>
                    </a:cubicBezTo>
                    <a:cubicBezTo>
                      <a:pt x="86" y="112"/>
                      <a:pt x="86" y="121"/>
                      <a:pt x="95" y="121"/>
                    </a:cubicBezTo>
                    <a:cubicBezTo>
                      <a:pt x="95" y="129"/>
                      <a:pt x="95" y="129"/>
                      <a:pt x="103" y="138"/>
                    </a:cubicBezTo>
                    <a:cubicBezTo>
                      <a:pt x="103" y="138"/>
                      <a:pt x="112" y="138"/>
                      <a:pt x="112" y="147"/>
                    </a:cubicBezTo>
                    <a:cubicBezTo>
                      <a:pt x="120" y="147"/>
                      <a:pt x="129" y="147"/>
                      <a:pt x="129" y="147"/>
                    </a:cubicBezTo>
                    <a:cubicBezTo>
                      <a:pt x="164" y="164"/>
                      <a:pt x="164" y="164"/>
                      <a:pt x="164" y="164"/>
                    </a:cubicBezTo>
                    <a:cubicBezTo>
                      <a:pt x="172" y="164"/>
                      <a:pt x="189" y="172"/>
                      <a:pt x="198" y="181"/>
                    </a:cubicBezTo>
                    <a:cubicBezTo>
                      <a:pt x="207" y="181"/>
                      <a:pt x="215" y="189"/>
                      <a:pt x="224" y="198"/>
                    </a:cubicBezTo>
                    <a:cubicBezTo>
                      <a:pt x="233" y="207"/>
                      <a:pt x="241" y="215"/>
                      <a:pt x="241" y="232"/>
                    </a:cubicBezTo>
                    <a:cubicBezTo>
                      <a:pt x="250" y="241"/>
                      <a:pt x="250" y="258"/>
                      <a:pt x="250" y="276"/>
                    </a:cubicBezTo>
                    <a:cubicBezTo>
                      <a:pt x="250" y="293"/>
                      <a:pt x="250" y="310"/>
                      <a:pt x="241" y="319"/>
                    </a:cubicBezTo>
                    <a:cubicBezTo>
                      <a:pt x="233" y="336"/>
                      <a:pt x="224" y="345"/>
                      <a:pt x="215" y="362"/>
                    </a:cubicBezTo>
                    <a:cubicBezTo>
                      <a:pt x="198" y="370"/>
                      <a:pt x="181" y="379"/>
                      <a:pt x="164" y="379"/>
                    </a:cubicBezTo>
                    <a:cubicBezTo>
                      <a:pt x="146" y="387"/>
                      <a:pt x="129" y="396"/>
                      <a:pt x="103" y="396"/>
                    </a:cubicBezTo>
                    <a:cubicBezTo>
                      <a:pt x="95" y="396"/>
                      <a:pt x="86" y="387"/>
                      <a:pt x="77" y="387"/>
                    </a:cubicBezTo>
                    <a:cubicBezTo>
                      <a:pt x="60" y="387"/>
                      <a:pt x="52" y="387"/>
                      <a:pt x="52" y="387"/>
                    </a:cubicBezTo>
                    <a:cubicBezTo>
                      <a:pt x="43" y="387"/>
                      <a:pt x="35" y="387"/>
                      <a:pt x="26" y="379"/>
                    </a:cubicBezTo>
                    <a:cubicBezTo>
                      <a:pt x="17" y="379"/>
                      <a:pt x="9" y="379"/>
                      <a:pt x="0" y="370"/>
                    </a:cubicBezTo>
                    <a:cubicBezTo>
                      <a:pt x="0" y="362"/>
                      <a:pt x="0" y="353"/>
                      <a:pt x="0" y="345"/>
                    </a:cubicBezTo>
                    <a:cubicBezTo>
                      <a:pt x="9" y="327"/>
                      <a:pt x="9" y="319"/>
                      <a:pt x="17" y="310"/>
                    </a:cubicBezTo>
                    <a:cubicBezTo>
                      <a:pt x="26" y="310"/>
                      <a:pt x="43" y="319"/>
                      <a:pt x="52" y="319"/>
                    </a:cubicBezTo>
                    <a:cubicBezTo>
                      <a:pt x="69" y="327"/>
                      <a:pt x="77" y="327"/>
                      <a:pt x="95" y="327"/>
                    </a:cubicBezTo>
                    <a:cubicBezTo>
                      <a:pt x="120" y="327"/>
                      <a:pt x="138" y="319"/>
                      <a:pt x="146" y="310"/>
                    </a:cubicBezTo>
                    <a:cubicBezTo>
                      <a:pt x="164" y="301"/>
                      <a:pt x="164" y="293"/>
                      <a:pt x="164" y="276"/>
                    </a:cubicBezTo>
                    <a:cubicBezTo>
                      <a:pt x="164" y="267"/>
                      <a:pt x="164" y="258"/>
                      <a:pt x="164" y="258"/>
                    </a:cubicBezTo>
                    <a:cubicBezTo>
                      <a:pt x="164" y="250"/>
                      <a:pt x="155" y="241"/>
                      <a:pt x="155" y="241"/>
                    </a:cubicBezTo>
                    <a:cubicBezTo>
                      <a:pt x="146" y="241"/>
                      <a:pt x="138" y="232"/>
                      <a:pt x="138" y="232"/>
                    </a:cubicBezTo>
                    <a:cubicBezTo>
                      <a:pt x="129" y="232"/>
                      <a:pt x="120" y="224"/>
                      <a:pt x="120" y="224"/>
                    </a:cubicBezTo>
                    <a:lnTo>
                      <a:pt x="86" y="215"/>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grpSp>
        <p:nvGrpSpPr>
          <p:cNvPr id="3" name="Group 2"/>
          <p:cNvGrpSpPr/>
          <p:nvPr/>
        </p:nvGrpSpPr>
        <p:grpSpPr>
          <a:xfrm>
            <a:off x="14350552" y="3827556"/>
            <a:ext cx="4711100" cy="5391150"/>
            <a:chOff x="14350552" y="3827556"/>
            <a:chExt cx="4711100" cy="5391150"/>
          </a:xfrm>
        </p:grpSpPr>
        <p:sp>
          <p:nvSpPr>
            <p:cNvPr id="232" name="Freeform 2"/>
            <p:cNvSpPr>
              <a:spLocks noChangeArrowheads="1"/>
            </p:cNvSpPr>
            <p:nvPr/>
          </p:nvSpPr>
          <p:spPr bwMode="auto">
            <a:xfrm>
              <a:off x="14350552" y="3926059"/>
              <a:ext cx="1317911" cy="5292647"/>
            </a:xfrm>
            <a:custGeom>
              <a:avLst/>
              <a:gdLst>
                <a:gd name="T0" fmla="*/ 51 w 1533"/>
                <a:gd name="T1" fmla="*/ 6161 h 6162"/>
                <a:gd name="T2" fmla="*/ 25 w 1533"/>
                <a:gd name="T3" fmla="*/ 6084 h 6162"/>
                <a:gd name="T4" fmla="*/ 249 w 1533"/>
                <a:gd name="T5" fmla="*/ 5946 h 6162"/>
                <a:gd name="T6" fmla="*/ 77 w 1533"/>
                <a:gd name="T7" fmla="*/ 6153 h 6162"/>
                <a:gd name="T8" fmla="*/ 456 w 1533"/>
                <a:gd name="T9" fmla="*/ 5774 h 6162"/>
                <a:gd name="T10" fmla="*/ 430 w 1533"/>
                <a:gd name="T11" fmla="*/ 5765 h 6162"/>
                <a:gd name="T12" fmla="*/ 568 w 1533"/>
                <a:gd name="T13" fmla="*/ 5542 h 6162"/>
                <a:gd name="T14" fmla="*/ 636 w 1533"/>
                <a:gd name="T15" fmla="*/ 5602 h 6162"/>
                <a:gd name="T16" fmla="*/ 456 w 1533"/>
                <a:gd name="T17" fmla="*/ 5774 h 6162"/>
                <a:gd name="T18" fmla="*/ 809 w 1533"/>
                <a:gd name="T19" fmla="*/ 5335 h 6162"/>
                <a:gd name="T20" fmla="*/ 774 w 1533"/>
                <a:gd name="T21" fmla="*/ 5266 h 6162"/>
                <a:gd name="T22" fmla="*/ 946 w 1533"/>
                <a:gd name="T23" fmla="*/ 5077 h 6162"/>
                <a:gd name="T24" fmla="*/ 843 w 1533"/>
                <a:gd name="T25" fmla="*/ 5318 h 6162"/>
                <a:gd name="T26" fmla="*/ 1093 w 1533"/>
                <a:gd name="T27" fmla="*/ 4853 h 6162"/>
                <a:gd name="T28" fmla="*/ 1067 w 1533"/>
                <a:gd name="T29" fmla="*/ 4853 h 6162"/>
                <a:gd name="T30" fmla="*/ 1136 w 1533"/>
                <a:gd name="T31" fmla="*/ 4595 h 6162"/>
                <a:gd name="T32" fmla="*/ 1222 w 1533"/>
                <a:gd name="T33" fmla="*/ 4629 h 6162"/>
                <a:gd name="T34" fmla="*/ 1093 w 1533"/>
                <a:gd name="T35" fmla="*/ 4853 h 6162"/>
                <a:gd name="T36" fmla="*/ 1299 w 1533"/>
                <a:gd name="T37" fmla="*/ 4337 h 6162"/>
                <a:gd name="T38" fmla="*/ 1256 w 1533"/>
                <a:gd name="T39" fmla="*/ 4277 h 6162"/>
                <a:gd name="T40" fmla="*/ 1377 w 1533"/>
                <a:gd name="T41" fmla="*/ 4044 h 6162"/>
                <a:gd name="T42" fmla="*/ 1342 w 1533"/>
                <a:gd name="T43" fmla="*/ 4302 h 6162"/>
                <a:gd name="T44" fmla="*/ 1437 w 1533"/>
                <a:gd name="T45" fmla="*/ 3795 h 6162"/>
                <a:gd name="T46" fmla="*/ 1428 w 1533"/>
                <a:gd name="T47" fmla="*/ 3795 h 6162"/>
                <a:gd name="T48" fmla="*/ 1420 w 1533"/>
                <a:gd name="T49" fmla="*/ 3528 h 6162"/>
                <a:gd name="T50" fmla="*/ 1506 w 1533"/>
                <a:gd name="T51" fmla="*/ 3536 h 6162"/>
                <a:gd name="T52" fmla="*/ 1437 w 1533"/>
                <a:gd name="T53" fmla="*/ 3795 h 6162"/>
                <a:gd name="T54" fmla="*/ 1489 w 1533"/>
                <a:gd name="T55" fmla="*/ 3235 h 6162"/>
                <a:gd name="T56" fmla="*/ 1446 w 1533"/>
                <a:gd name="T57" fmla="*/ 3192 h 6162"/>
                <a:gd name="T58" fmla="*/ 1446 w 1533"/>
                <a:gd name="T59" fmla="*/ 2978 h 6162"/>
                <a:gd name="T60" fmla="*/ 1489 w 1533"/>
                <a:gd name="T61" fmla="*/ 2935 h 6162"/>
                <a:gd name="T62" fmla="*/ 1532 w 1533"/>
                <a:gd name="T63" fmla="*/ 3081 h 6162"/>
                <a:gd name="T64" fmla="*/ 1489 w 1533"/>
                <a:gd name="T65" fmla="*/ 3235 h 6162"/>
                <a:gd name="T66" fmla="*/ 1471 w 1533"/>
                <a:gd name="T67" fmla="*/ 2677 h 6162"/>
                <a:gd name="T68" fmla="*/ 1394 w 1533"/>
                <a:gd name="T69" fmla="*/ 2427 h 6162"/>
                <a:gd name="T70" fmla="*/ 1480 w 1533"/>
                <a:gd name="T71" fmla="*/ 2410 h 6162"/>
                <a:gd name="T72" fmla="*/ 1471 w 1533"/>
                <a:gd name="T73" fmla="*/ 2677 h 6162"/>
                <a:gd name="T74" fmla="*/ 1368 w 1533"/>
                <a:gd name="T75" fmla="*/ 2126 h 6162"/>
                <a:gd name="T76" fmla="*/ 1265 w 1533"/>
                <a:gd name="T77" fmla="*/ 1885 h 6162"/>
                <a:gd name="T78" fmla="*/ 1342 w 1533"/>
                <a:gd name="T79" fmla="*/ 1859 h 6162"/>
                <a:gd name="T80" fmla="*/ 1377 w 1533"/>
                <a:gd name="T81" fmla="*/ 2126 h 6162"/>
                <a:gd name="T82" fmla="*/ 1187 w 1533"/>
                <a:gd name="T83" fmla="*/ 1593 h 6162"/>
                <a:gd name="T84" fmla="*/ 1144 w 1533"/>
                <a:gd name="T85" fmla="*/ 1567 h 6162"/>
                <a:gd name="T86" fmla="*/ 1075 w 1533"/>
                <a:gd name="T87" fmla="*/ 1317 h 6162"/>
                <a:gd name="T88" fmla="*/ 1222 w 1533"/>
                <a:gd name="T89" fmla="*/ 1532 h 6162"/>
                <a:gd name="T90" fmla="*/ 1187 w 1533"/>
                <a:gd name="T91" fmla="*/ 1593 h 6162"/>
                <a:gd name="T92" fmla="*/ 929 w 1533"/>
                <a:gd name="T93" fmla="*/ 1093 h 6162"/>
                <a:gd name="T94" fmla="*/ 774 w 1533"/>
                <a:gd name="T95" fmla="*/ 895 h 6162"/>
                <a:gd name="T96" fmla="*/ 852 w 1533"/>
                <a:gd name="T97" fmla="*/ 844 h 6162"/>
                <a:gd name="T98" fmla="*/ 955 w 1533"/>
                <a:gd name="T99" fmla="*/ 1093 h 6162"/>
                <a:gd name="T100" fmla="*/ 611 w 1533"/>
                <a:gd name="T101" fmla="*/ 637 h 6162"/>
                <a:gd name="T102" fmla="*/ 576 w 1533"/>
                <a:gd name="T103" fmla="*/ 620 h 6162"/>
                <a:gd name="T104" fmla="*/ 439 w 1533"/>
                <a:gd name="T105" fmla="*/ 396 h 6162"/>
                <a:gd name="T106" fmla="*/ 636 w 1533"/>
                <a:gd name="T107" fmla="*/ 568 h 6162"/>
                <a:gd name="T108" fmla="*/ 611 w 1533"/>
                <a:gd name="T109" fmla="*/ 637 h 6162"/>
                <a:gd name="T110" fmla="*/ 223 w 1533"/>
                <a:gd name="T111" fmla="*/ 233 h 6162"/>
                <a:gd name="T112" fmla="*/ 34 w 1533"/>
                <a:gd name="T113" fmla="*/ 78 h 6162"/>
                <a:gd name="T114" fmla="*/ 86 w 1533"/>
                <a:gd name="T115" fmla="*/ 9 h 6162"/>
                <a:gd name="T116" fmla="*/ 258 w 1533"/>
                <a:gd name="T117" fmla="*/ 215 h 6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33" h="6162">
                  <a:moveTo>
                    <a:pt x="51" y="6161"/>
                  </a:moveTo>
                  <a:lnTo>
                    <a:pt x="51" y="6161"/>
                  </a:lnTo>
                  <a:cubicBezTo>
                    <a:pt x="34" y="6161"/>
                    <a:pt x="25" y="6153"/>
                    <a:pt x="17" y="6144"/>
                  </a:cubicBezTo>
                  <a:cubicBezTo>
                    <a:pt x="0" y="6127"/>
                    <a:pt x="8" y="6101"/>
                    <a:pt x="25" y="6084"/>
                  </a:cubicBezTo>
                  <a:cubicBezTo>
                    <a:pt x="77" y="6041"/>
                    <a:pt x="129" y="5989"/>
                    <a:pt x="180" y="5946"/>
                  </a:cubicBezTo>
                  <a:cubicBezTo>
                    <a:pt x="198" y="5929"/>
                    <a:pt x="232" y="5929"/>
                    <a:pt x="249" y="5946"/>
                  </a:cubicBezTo>
                  <a:cubicBezTo>
                    <a:pt x="258" y="5964"/>
                    <a:pt x="258" y="5989"/>
                    <a:pt x="241" y="6006"/>
                  </a:cubicBezTo>
                  <a:cubicBezTo>
                    <a:pt x="189" y="6058"/>
                    <a:pt x="137" y="6110"/>
                    <a:pt x="77" y="6153"/>
                  </a:cubicBezTo>
                  <a:cubicBezTo>
                    <a:pt x="68" y="6161"/>
                    <a:pt x="60" y="6161"/>
                    <a:pt x="51" y="6161"/>
                  </a:cubicBezTo>
                  <a:close/>
                  <a:moveTo>
                    <a:pt x="456" y="5774"/>
                  </a:moveTo>
                  <a:lnTo>
                    <a:pt x="456" y="5774"/>
                  </a:lnTo>
                  <a:cubicBezTo>
                    <a:pt x="447" y="5774"/>
                    <a:pt x="439" y="5774"/>
                    <a:pt x="430" y="5765"/>
                  </a:cubicBezTo>
                  <a:cubicBezTo>
                    <a:pt x="413" y="5748"/>
                    <a:pt x="413" y="5723"/>
                    <a:pt x="421" y="5705"/>
                  </a:cubicBezTo>
                  <a:cubicBezTo>
                    <a:pt x="473" y="5654"/>
                    <a:pt x="525" y="5602"/>
                    <a:pt x="568" y="5542"/>
                  </a:cubicBezTo>
                  <a:cubicBezTo>
                    <a:pt x="585" y="5525"/>
                    <a:pt x="611" y="5525"/>
                    <a:pt x="628" y="5533"/>
                  </a:cubicBezTo>
                  <a:cubicBezTo>
                    <a:pt x="645" y="5550"/>
                    <a:pt x="645" y="5576"/>
                    <a:pt x="636" y="5602"/>
                  </a:cubicBezTo>
                  <a:cubicBezTo>
                    <a:pt x="585" y="5654"/>
                    <a:pt x="542" y="5714"/>
                    <a:pt x="490" y="5765"/>
                  </a:cubicBezTo>
                  <a:cubicBezTo>
                    <a:pt x="482" y="5774"/>
                    <a:pt x="473" y="5774"/>
                    <a:pt x="456" y="5774"/>
                  </a:cubicBezTo>
                  <a:close/>
                  <a:moveTo>
                    <a:pt x="809" y="5335"/>
                  </a:moveTo>
                  <a:lnTo>
                    <a:pt x="809" y="5335"/>
                  </a:lnTo>
                  <a:cubicBezTo>
                    <a:pt x="800" y="5335"/>
                    <a:pt x="791" y="5335"/>
                    <a:pt x="783" y="5327"/>
                  </a:cubicBezTo>
                  <a:cubicBezTo>
                    <a:pt x="766" y="5318"/>
                    <a:pt x="757" y="5292"/>
                    <a:pt x="774" y="5266"/>
                  </a:cubicBezTo>
                  <a:cubicBezTo>
                    <a:pt x="809" y="5215"/>
                    <a:pt x="852" y="5154"/>
                    <a:pt x="886" y="5094"/>
                  </a:cubicBezTo>
                  <a:cubicBezTo>
                    <a:pt x="895" y="5068"/>
                    <a:pt x="929" y="5068"/>
                    <a:pt x="946" y="5077"/>
                  </a:cubicBezTo>
                  <a:cubicBezTo>
                    <a:pt x="964" y="5086"/>
                    <a:pt x="972" y="5120"/>
                    <a:pt x="964" y="5137"/>
                  </a:cubicBezTo>
                  <a:cubicBezTo>
                    <a:pt x="921" y="5197"/>
                    <a:pt x="886" y="5258"/>
                    <a:pt x="843" y="5318"/>
                  </a:cubicBezTo>
                  <a:cubicBezTo>
                    <a:pt x="834" y="5335"/>
                    <a:pt x="817" y="5335"/>
                    <a:pt x="809" y="5335"/>
                  </a:cubicBezTo>
                  <a:close/>
                  <a:moveTo>
                    <a:pt x="1093" y="4853"/>
                  </a:moveTo>
                  <a:lnTo>
                    <a:pt x="1093" y="4853"/>
                  </a:lnTo>
                  <a:cubicBezTo>
                    <a:pt x="1084" y="4853"/>
                    <a:pt x="1075" y="4853"/>
                    <a:pt x="1067" y="4853"/>
                  </a:cubicBezTo>
                  <a:cubicBezTo>
                    <a:pt x="1050" y="4836"/>
                    <a:pt x="1041" y="4810"/>
                    <a:pt x="1050" y="4793"/>
                  </a:cubicBezTo>
                  <a:cubicBezTo>
                    <a:pt x="1084" y="4733"/>
                    <a:pt x="1110" y="4664"/>
                    <a:pt x="1136" y="4595"/>
                  </a:cubicBezTo>
                  <a:cubicBezTo>
                    <a:pt x="1153" y="4578"/>
                    <a:pt x="1179" y="4569"/>
                    <a:pt x="1196" y="4578"/>
                  </a:cubicBezTo>
                  <a:cubicBezTo>
                    <a:pt x="1222" y="4586"/>
                    <a:pt x="1230" y="4612"/>
                    <a:pt x="1222" y="4629"/>
                  </a:cubicBezTo>
                  <a:cubicBezTo>
                    <a:pt x="1187" y="4698"/>
                    <a:pt x="1162" y="4767"/>
                    <a:pt x="1127" y="4827"/>
                  </a:cubicBezTo>
                  <a:cubicBezTo>
                    <a:pt x="1118" y="4845"/>
                    <a:pt x="1110" y="4853"/>
                    <a:pt x="1093" y="4853"/>
                  </a:cubicBezTo>
                  <a:close/>
                  <a:moveTo>
                    <a:pt x="1299" y="4337"/>
                  </a:moveTo>
                  <a:lnTo>
                    <a:pt x="1299" y="4337"/>
                  </a:lnTo>
                  <a:lnTo>
                    <a:pt x="1291" y="4337"/>
                  </a:lnTo>
                  <a:cubicBezTo>
                    <a:pt x="1265" y="4328"/>
                    <a:pt x="1248" y="4302"/>
                    <a:pt x="1256" y="4277"/>
                  </a:cubicBezTo>
                  <a:cubicBezTo>
                    <a:pt x="1282" y="4208"/>
                    <a:pt x="1299" y="4139"/>
                    <a:pt x="1316" y="4070"/>
                  </a:cubicBezTo>
                  <a:cubicBezTo>
                    <a:pt x="1325" y="4053"/>
                    <a:pt x="1351" y="4036"/>
                    <a:pt x="1377" y="4044"/>
                  </a:cubicBezTo>
                  <a:cubicBezTo>
                    <a:pt x="1394" y="4053"/>
                    <a:pt x="1411" y="4070"/>
                    <a:pt x="1403" y="4096"/>
                  </a:cubicBezTo>
                  <a:cubicBezTo>
                    <a:pt x="1385" y="4165"/>
                    <a:pt x="1368" y="4233"/>
                    <a:pt x="1342" y="4302"/>
                  </a:cubicBezTo>
                  <a:cubicBezTo>
                    <a:pt x="1334" y="4328"/>
                    <a:pt x="1316" y="4337"/>
                    <a:pt x="1299" y="4337"/>
                  </a:cubicBezTo>
                  <a:close/>
                  <a:moveTo>
                    <a:pt x="1437" y="3795"/>
                  </a:moveTo>
                  <a:lnTo>
                    <a:pt x="1437" y="3795"/>
                  </a:lnTo>
                  <a:lnTo>
                    <a:pt x="1428" y="3795"/>
                  </a:lnTo>
                  <a:cubicBezTo>
                    <a:pt x="1403" y="3786"/>
                    <a:pt x="1385" y="3760"/>
                    <a:pt x="1394" y="3743"/>
                  </a:cubicBezTo>
                  <a:cubicBezTo>
                    <a:pt x="1403" y="3674"/>
                    <a:pt x="1411" y="3597"/>
                    <a:pt x="1420" y="3528"/>
                  </a:cubicBezTo>
                  <a:cubicBezTo>
                    <a:pt x="1428" y="3502"/>
                    <a:pt x="1446" y="3485"/>
                    <a:pt x="1471" y="3493"/>
                  </a:cubicBezTo>
                  <a:cubicBezTo>
                    <a:pt x="1497" y="3493"/>
                    <a:pt x="1514" y="3519"/>
                    <a:pt x="1506" y="3536"/>
                  </a:cubicBezTo>
                  <a:cubicBezTo>
                    <a:pt x="1497" y="3614"/>
                    <a:pt x="1489" y="3683"/>
                    <a:pt x="1480" y="3751"/>
                  </a:cubicBezTo>
                  <a:cubicBezTo>
                    <a:pt x="1471" y="3777"/>
                    <a:pt x="1454" y="3795"/>
                    <a:pt x="1437" y="3795"/>
                  </a:cubicBezTo>
                  <a:close/>
                  <a:moveTo>
                    <a:pt x="1489" y="3235"/>
                  </a:moveTo>
                  <a:lnTo>
                    <a:pt x="1489" y="3235"/>
                  </a:lnTo>
                  <a:lnTo>
                    <a:pt x="1489" y="3235"/>
                  </a:lnTo>
                  <a:cubicBezTo>
                    <a:pt x="1463" y="3235"/>
                    <a:pt x="1446" y="3209"/>
                    <a:pt x="1446" y="3192"/>
                  </a:cubicBezTo>
                  <a:cubicBezTo>
                    <a:pt x="1446" y="3149"/>
                    <a:pt x="1446" y="3115"/>
                    <a:pt x="1446" y="3081"/>
                  </a:cubicBezTo>
                  <a:cubicBezTo>
                    <a:pt x="1446" y="3047"/>
                    <a:pt x="1446" y="3012"/>
                    <a:pt x="1446" y="2978"/>
                  </a:cubicBezTo>
                  <a:cubicBezTo>
                    <a:pt x="1446" y="2952"/>
                    <a:pt x="1463" y="2935"/>
                    <a:pt x="1489" y="2935"/>
                  </a:cubicBezTo>
                  <a:lnTo>
                    <a:pt x="1489" y="2935"/>
                  </a:lnTo>
                  <a:cubicBezTo>
                    <a:pt x="1514" y="2935"/>
                    <a:pt x="1532" y="2952"/>
                    <a:pt x="1532" y="2978"/>
                  </a:cubicBezTo>
                  <a:cubicBezTo>
                    <a:pt x="1532" y="3012"/>
                    <a:pt x="1532" y="3047"/>
                    <a:pt x="1532" y="3081"/>
                  </a:cubicBezTo>
                  <a:cubicBezTo>
                    <a:pt x="1532" y="3115"/>
                    <a:pt x="1532" y="3158"/>
                    <a:pt x="1532" y="3192"/>
                  </a:cubicBezTo>
                  <a:cubicBezTo>
                    <a:pt x="1532" y="3218"/>
                    <a:pt x="1514" y="3235"/>
                    <a:pt x="1489" y="3235"/>
                  </a:cubicBezTo>
                  <a:close/>
                  <a:moveTo>
                    <a:pt x="1471" y="2677"/>
                  </a:moveTo>
                  <a:lnTo>
                    <a:pt x="1471" y="2677"/>
                  </a:lnTo>
                  <a:cubicBezTo>
                    <a:pt x="1446" y="2677"/>
                    <a:pt x="1428" y="2660"/>
                    <a:pt x="1420" y="2634"/>
                  </a:cubicBezTo>
                  <a:cubicBezTo>
                    <a:pt x="1420" y="2565"/>
                    <a:pt x="1403" y="2496"/>
                    <a:pt x="1394" y="2427"/>
                  </a:cubicBezTo>
                  <a:cubicBezTo>
                    <a:pt x="1394" y="2401"/>
                    <a:pt x="1403" y="2375"/>
                    <a:pt x="1428" y="2375"/>
                  </a:cubicBezTo>
                  <a:cubicBezTo>
                    <a:pt x="1454" y="2367"/>
                    <a:pt x="1480" y="2384"/>
                    <a:pt x="1480" y="2410"/>
                  </a:cubicBezTo>
                  <a:cubicBezTo>
                    <a:pt x="1489" y="2479"/>
                    <a:pt x="1506" y="2556"/>
                    <a:pt x="1514" y="2625"/>
                  </a:cubicBezTo>
                  <a:cubicBezTo>
                    <a:pt x="1514" y="2651"/>
                    <a:pt x="1497" y="2668"/>
                    <a:pt x="1471" y="2677"/>
                  </a:cubicBezTo>
                  <a:close/>
                  <a:moveTo>
                    <a:pt x="1368" y="2126"/>
                  </a:moveTo>
                  <a:lnTo>
                    <a:pt x="1368" y="2126"/>
                  </a:lnTo>
                  <a:cubicBezTo>
                    <a:pt x="1342" y="2126"/>
                    <a:pt x="1325" y="2109"/>
                    <a:pt x="1325" y="2092"/>
                  </a:cubicBezTo>
                  <a:cubicBezTo>
                    <a:pt x="1308" y="2023"/>
                    <a:pt x="1282" y="1954"/>
                    <a:pt x="1265" y="1885"/>
                  </a:cubicBezTo>
                  <a:cubicBezTo>
                    <a:pt x="1256" y="1868"/>
                    <a:pt x="1265" y="1842"/>
                    <a:pt x="1291" y="1833"/>
                  </a:cubicBezTo>
                  <a:cubicBezTo>
                    <a:pt x="1316" y="1825"/>
                    <a:pt x="1342" y="1842"/>
                    <a:pt x="1342" y="1859"/>
                  </a:cubicBezTo>
                  <a:cubicBezTo>
                    <a:pt x="1368" y="1928"/>
                    <a:pt x="1385" y="1997"/>
                    <a:pt x="1403" y="2074"/>
                  </a:cubicBezTo>
                  <a:cubicBezTo>
                    <a:pt x="1411" y="2092"/>
                    <a:pt x="1403" y="2117"/>
                    <a:pt x="1377" y="2126"/>
                  </a:cubicBezTo>
                  <a:cubicBezTo>
                    <a:pt x="1368" y="2126"/>
                    <a:pt x="1368" y="2126"/>
                    <a:pt x="1368" y="2126"/>
                  </a:cubicBezTo>
                  <a:close/>
                  <a:moveTo>
                    <a:pt x="1187" y="1593"/>
                  </a:moveTo>
                  <a:lnTo>
                    <a:pt x="1187" y="1593"/>
                  </a:lnTo>
                  <a:cubicBezTo>
                    <a:pt x="1170" y="1593"/>
                    <a:pt x="1153" y="1584"/>
                    <a:pt x="1144" y="1567"/>
                  </a:cubicBezTo>
                  <a:cubicBezTo>
                    <a:pt x="1118" y="1506"/>
                    <a:pt x="1084" y="1437"/>
                    <a:pt x="1058" y="1377"/>
                  </a:cubicBezTo>
                  <a:cubicBezTo>
                    <a:pt x="1041" y="1352"/>
                    <a:pt x="1058" y="1326"/>
                    <a:pt x="1075" y="1317"/>
                  </a:cubicBezTo>
                  <a:cubicBezTo>
                    <a:pt x="1101" y="1308"/>
                    <a:pt x="1127" y="1317"/>
                    <a:pt x="1136" y="1334"/>
                  </a:cubicBezTo>
                  <a:cubicBezTo>
                    <a:pt x="1170" y="1403"/>
                    <a:pt x="1196" y="1472"/>
                    <a:pt x="1222" y="1532"/>
                  </a:cubicBezTo>
                  <a:cubicBezTo>
                    <a:pt x="1230" y="1558"/>
                    <a:pt x="1222" y="1584"/>
                    <a:pt x="1205" y="1593"/>
                  </a:cubicBezTo>
                  <a:cubicBezTo>
                    <a:pt x="1196" y="1593"/>
                    <a:pt x="1187" y="1593"/>
                    <a:pt x="1187" y="1593"/>
                  </a:cubicBezTo>
                  <a:close/>
                  <a:moveTo>
                    <a:pt x="929" y="1093"/>
                  </a:moveTo>
                  <a:lnTo>
                    <a:pt x="929" y="1093"/>
                  </a:lnTo>
                  <a:cubicBezTo>
                    <a:pt x="912" y="1093"/>
                    <a:pt x="903" y="1085"/>
                    <a:pt x="895" y="1076"/>
                  </a:cubicBezTo>
                  <a:cubicBezTo>
                    <a:pt x="860" y="1016"/>
                    <a:pt x="817" y="955"/>
                    <a:pt x="774" y="895"/>
                  </a:cubicBezTo>
                  <a:cubicBezTo>
                    <a:pt x="766" y="878"/>
                    <a:pt x="766" y="852"/>
                    <a:pt x="791" y="835"/>
                  </a:cubicBezTo>
                  <a:cubicBezTo>
                    <a:pt x="809" y="818"/>
                    <a:pt x="834" y="826"/>
                    <a:pt x="852" y="844"/>
                  </a:cubicBezTo>
                  <a:cubicBezTo>
                    <a:pt x="886" y="904"/>
                    <a:pt x="929" y="964"/>
                    <a:pt x="964" y="1033"/>
                  </a:cubicBezTo>
                  <a:cubicBezTo>
                    <a:pt x="981" y="1050"/>
                    <a:pt x="972" y="1076"/>
                    <a:pt x="955" y="1093"/>
                  </a:cubicBezTo>
                  <a:cubicBezTo>
                    <a:pt x="946" y="1093"/>
                    <a:pt x="938" y="1093"/>
                    <a:pt x="929" y="1093"/>
                  </a:cubicBezTo>
                  <a:close/>
                  <a:moveTo>
                    <a:pt x="611" y="637"/>
                  </a:moveTo>
                  <a:lnTo>
                    <a:pt x="611" y="637"/>
                  </a:lnTo>
                  <a:cubicBezTo>
                    <a:pt x="593" y="637"/>
                    <a:pt x="585" y="629"/>
                    <a:pt x="576" y="620"/>
                  </a:cubicBezTo>
                  <a:cubicBezTo>
                    <a:pt x="525" y="568"/>
                    <a:pt x="482" y="517"/>
                    <a:pt x="430" y="456"/>
                  </a:cubicBezTo>
                  <a:cubicBezTo>
                    <a:pt x="421" y="439"/>
                    <a:pt x="421" y="413"/>
                    <a:pt x="439" y="396"/>
                  </a:cubicBezTo>
                  <a:cubicBezTo>
                    <a:pt x="456" y="379"/>
                    <a:pt x="482" y="388"/>
                    <a:pt x="499" y="405"/>
                  </a:cubicBezTo>
                  <a:cubicBezTo>
                    <a:pt x="550" y="456"/>
                    <a:pt x="593" y="508"/>
                    <a:pt x="636" y="568"/>
                  </a:cubicBezTo>
                  <a:cubicBezTo>
                    <a:pt x="654" y="585"/>
                    <a:pt x="654" y="611"/>
                    <a:pt x="636" y="629"/>
                  </a:cubicBezTo>
                  <a:cubicBezTo>
                    <a:pt x="628" y="637"/>
                    <a:pt x="619" y="637"/>
                    <a:pt x="611" y="637"/>
                  </a:cubicBezTo>
                  <a:close/>
                  <a:moveTo>
                    <a:pt x="223" y="233"/>
                  </a:moveTo>
                  <a:lnTo>
                    <a:pt x="223" y="233"/>
                  </a:lnTo>
                  <a:cubicBezTo>
                    <a:pt x="215" y="233"/>
                    <a:pt x="198" y="224"/>
                    <a:pt x="189" y="215"/>
                  </a:cubicBezTo>
                  <a:cubicBezTo>
                    <a:pt x="137" y="172"/>
                    <a:pt x="86" y="121"/>
                    <a:pt x="34" y="78"/>
                  </a:cubicBezTo>
                  <a:cubicBezTo>
                    <a:pt x="17" y="60"/>
                    <a:pt x="8" y="35"/>
                    <a:pt x="25" y="17"/>
                  </a:cubicBezTo>
                  <a:cubicBezTo>
                    <a:pt x="43" y="0"/>
                    <a:pt x="68" y="0"/>
                    <a:pt x="86" y="9"/>
                  </a:cubicBezTo>
                  <a:cubicBezTo>
                    <a:pt x="146" y="60"/>
                    <a:pt x="198" y="103"/>
                    <a:pt x="249" y="155"/>
                  </a:cubicBezTo>
                  <a:cubicBezTo>
                    <a:pt x="266" y="172"/>
                    <a:pt x="275" y="198"/>
                    <a:pt x="258" y="215"/>
                  </a:cubicBezTo>
                  <a:cubicBezTo>
                    <a:pt x="249" y="224"/>
                    <a:pt x="232" y="233"/>
                    <a:pt x="223" y="233"/>
                  </a:cubicBezTo>
                  <a:close/>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6" name="Freeform 4"/>
            <p:cNvSpPr>
              <a:spLocks noChangeArrowheads="1"/>
            </p:cNvSpPr>
            <p:nvPr/>
          </p:nvSpPr>
          <p:spPr bwMode="auto">
            <a:xfrm>
              <a:off x="15872967" y="3857864"/>
              <a:ext cx="954349" cy="5243394"/>
            </a:xfrm>
            <a:custGeom>
              <a:avLst/>
              <a:gdLst>
                <a:gd name="T0" fmla="*/ 198 w 1111"/>
                <a:gd name="T1" fmla="*/ 6101 h 6102"/>
                <a:gd name="T2" fmla="*/ 163 w 1111"/>
                <a:gd name="T3" fmla="*/ 6032 h 6102"/>
                <a:gd name="T4" fmla="*/ 335 w 1111"/>
                <a:gd name="T5" fmla="*/ 5834 h 6102"/>
                <a:gd name="T6" fmla="*/ 232 w 1111"/>
                <a:gd name="T7" fmla="*/ 6075 h 6102"/>
                <a:gd name="T8" fmla="*/ 482 w 1111"/>
                <a:gd name="T9" fmla="*/ 5610 h 6102"/>
                <a:gd name="T10" fmla="*/ 456 w 1111"/>
                <a:gd name="T11" fmla="*/ 5610 h 6102"/>
                <a:gd name="T12" fmla="*/ 533 w 1111"/>
                <a:gd name="T13" fmla="*/ 5361 h 6102"/>
                <a:gd name="T14" fmla="*/ 611 w 1111"/>
                <a:gd name="T15" fmla="*/ 5395 h 6102"/>
                <a:gd name="T16" fmla="*/ 482 w 1111"/>
                <a:gd name="T17" fmla="*/ 5610 h 6102"/>
                <a:gd name="T18" fmla="*/ 714 w 1111"/>
                <a:gd name="T19" fmla="*/ 5102 h 6102"/>
                <a:gd name="T20" fmla="*/ 671 w 1111"/>
                <a:gd name="T21" fmla="*/ 5042 h 6102"/>
                <a:gd name="T22" fmla="*/ 800 w 1111"/>
                <a:gd name="T23" fmla="*/ 4810 h 6102"/>
                <a:gd name="T24" fmla="*/ 748 w 1111"/>
                <a:gd name="T25" fmla="*/ 5077 h 6102"/>
                <a:gd name="T26" fmla="*/ 886 w 1111"/>
                <a:gd name="T27" fmla="*/ 4569 h 6102"/>
                <a:gd name="T28" fmla="*/ 869 w 1111"/>
                <a:gd name="T29" fmla="*/ 4569 h 6102"/>
                <a:gd name="T30" fmla="*/ 895 w 1111"/>
                <a:gd name="T31" fmla="*/ 4302 h 6102"/>
                <a:gd name="T32" fmla="*/ 981 w 1111"/>
                <a:gd name="T33" fmla="*/ 4328 h 6102"/>
                <a:gd name="T34" fmla="*/ 886 w 1111"/>
                <a:gd name="T35" fmla="*/ 4569 h 6102"/>
                <a:gd name="T36" fmla="*/ 998 w 1111"/>
                <a:gd name="T37" fmla="*/ 4018 h 6102"/>
                <a:gd name="T38" fmla="*/ 955 w 1111"/>
                <a:gd name="T39" fmla="*/ 3966 h 6102"/>
                <a:gd name="T40" fmla="*/ 1032 w 1111"/>
                <a:gd name="T41" fmla="*/ 3717 h 6102"/>
                <a:gd name="T42" fmla="*/ 1041 w 1111"/>
                <a:gd name="T43" fmla="*/ 3984 h 6102"/>
                <a:gd name="T44" fmla="*/ 1058 w 1111"/>
                <a:gd name="T45" fmla="*/ 3459 h 6102"/>
                <a:gd name="T46" fmla="*/ 1058 w 1111"/>
                <a:gd name="T47" fmla="*/ 3459 h 6102"/>
                <a:gd name="T48" fmla="*/ 1024 w 1111"/>
                <a:gd name="T49" fmla="*/ 3200 h 6102"/>
                <a:gd name="T50" fmla="*/ 1067 w 1111"/>
                <a:gd name="T51" fmla="*/ 3158 h 6102"/>
                <a:gd name="T52" fmla="*/ 1101 w 1111"/>
                <a:gd name="T53" fmla="*/ 3415 h 6102"/>
                <a:gd name="T54" fmla="*/ 1058 w 1111"/>
                <a:gd name="T55" fmla="*/ 2900 h 6102"/>
                <a:gd name="T56" fmla="*/ 1015 w 1111"/>
                <a:gd name="T57" fmla="*/ 2857 h 6102"/>
                <a:gd name="T58" fmla="*/ 1032 w 1111"/>
                <a:gd name="T59" fmla="*/ 2599 h 6102"/>
                <a:gd name="T60" fmla="*/ 1101 w 1111"/>
                <a:gd name="T61" fmla="*/ 2857 h 6102"/>
                <a:gd name="T62" fmla="*/ 998 w 1111"/>
                <a:gd name="T63" fmla="*/ 2341 h 6102"/>
                <a:gd name="T64" fmla="*/ 955 w 1111"/>
                <a:gd name="T65" fmla="*/ 2306 h 6102"/>
                <a:gd name="T66" fmla="*/ 946 w 1111"/>
                <a:gd name="T67" fmla="*/ 2039 h 6102"/>
                <a:gd name="T68" fmla="*/ 1041 w 1111"/>
                <a:gd name="T69" fmla="*/ 2289 h 6102"/>
                <a:gd name="T70" fmla="*/ 878 w 1111"/>
                <a:gd name="T71" fmla="*/ 1790 h 6102"/>
                <a:gd name="T72" fmla="*/ 835 w 1111"/>
                <a:gd name="T73" fmla="*/ 1764 h 6102"/>
                <a:gd name="T74" fmla="*/ 800 w 1111"/>
                <a:gd name="T75" fmla="*/ 1497 h 6102"/>
                <a:gd name="T76" fmla="*/ 921 w 1111"/>
                <a:gd name="T77" fmla="*/ 1738 h 6102"/>
                <a:gd name="T78" fmla="*/ 878 w 1111"/>
                <a:gd name="T79" fmla="*/ 1790 h 6102"/>
                <a:gd name="T80" fmla="*/ 697 w 1111"/>
                <a:gd name="T81" fmla="*/ 1265 h 6102"/>
                <a:gd name="T82" fmla="*/ 576 w 1111"/>
                <a:gd name="T83" fmla="*/ 1032 h 6102"/>
                <a:gd name="T84" fmla="*/ 654 w 1111"/>
                <a:gd name="T85" fmla="*/ 998 h 6102"/>
                <a:gd name="T86" fmla="*/ 714 w 1111"/>
                <a:gd name="T87" fmla="*/ 1256 h 6102"/>
                <a:gd name="T88" fmla="*/ 464 w 1111"/>
                <a:gd name="T89" fmla="*/ 749 h 6102"/>
                <a:gd name="T90" fmla="*/ 421 w 1111"/>
                <a:gd name="T91" fmla="*/ 731 h 6102"/>
                <a:gd name="T92" fmla="*/ 335 w 1111"/>
                <a:gd name="T93" fmla="*/ 482 h 6102"/>
                <a:gd name="T94" fmla="*/ 499 w 1111"/>
                <a:gd name="T95" fmla="*/ 688 h 6102"/>
                <a:gd name="T96" fmla="*/ 464 w 1111"/>
                <a:gd name="T97" fmla="*/ 749 h 6102"/>
                <a:gd name="T98" fmla="*/ 172 w 1111"/>
                <a:gd name="T99" fmla="*/ 267 h 6102"/>
                <a:gd name="T100" fmla="*/ 17 w 1111"/>
                <a:gd name="T101" fmla="*/ 77 h 6102"/>
                <a:gd name="T102" fmla="*/ 86 w 1111"/>
                <a:gd name="T103" fmla="*/ 26 h 6102"/>
                <a:gd name="T104" fmla="*/ 198 w 1111"/>
                <a:gd name="T105" fmla="*/ 258 h 6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11" h="6102">
                  <a:moveTo>
                    <a:pt x="198" y="6101"/>
                  </a:moveTo>
                  <a:lnTo>
                    <a:pt x="198" y="6101"/>
                  </a:lnTo>
                  <a:cubicBezTo>
                    <a:pt x="189" y="6101"/>
                    <a:pt x="180" y="6092"/>
                    <a:pt x="172" y="6092"/>
                  </a:cubicBezTo>
                  <a:cubicBezTo>
                    <a:pt x="155" y="6075"/>
                    <a:pt x="146" y="6049"/>
                    <a:pt x="163" y="6032"/>
                  </a:cubicBezTo>
                  <a:cubicBezTo>
                    <a:pt x="198" y="5972"/>
                    <a:pt x="241" y="5911"/>
                    <a:pt x="275" y="5851"/>
                  </a:cubicBezTo>
                  <a:cubicBezTo>
                    <a:pt x="284" y="5825"/>
                    <a:pt x="309" y="5825"/>
                    <a:pt x="335" y="5834"/>
                  </a:cubicBezTo>
                  <a:cubicBezTo>
                    <a:pt x="353" y="5842"/>
                    <a:pt x="361" y="5877"/>
                    <a:pt x="353" y="5894"/>
                  </a:cubicBezTo>
                  <a:cubicBezTo>
                    <a:pt x="309" y="5954"/>
                    <a:pt x="275" y="6015"/>
                    <a:pt x="232" y="6075"/>
                  </a:cubicBezTo>
                  <a:cubicBezTo>
                    <a:pt x="223" y="6092"/>
                    <a:pt x="206" y="6101"/>
                    <a:pt x="198" y="6101"/>
                  </a:cubicBezTo>
                  <a:close/>
                  <a:moveTo>
                    <a:pt x="482" y="5610"/>
                  </a:moveTo>
                  <a:lnTo>
                    <a:pt x="482" y="5610"/>
                  </a:lnTo>
                  <a:cubicBezTo>
                    <a:pt x="473" y="5610"/>
                    <a:pt x="464" y="5610"/>
                    <a:pt x="456" y="5610"/>
                  </a:cubicBezTo>
                  <a:cubicBezTo>
                    <a:pt x="439" y="5593"/>
                    <a:pt x="430" y="5567"/>
                    <a:pt x="439" y="5550"/>
                  </a:cubicBezTo>
                  <a:cubicBezTo>
                    <a:pt x="473" y="5490"/>
                    <a:pt x="507" y="5421"/>
                    <a:pt x="533" y="5361"/>
                  </a:cubicBezTo>
                  <a:cubicBezTo>
                    <a:pt x="542" y="5335"/>
                    <a:pt x="568" y="5326"/>
                    <a:pt x="594" y="5335"/>
                  </a:cubicBezTo>
                  <a:cubicBezTo>
                    <a:pt x="611" y="5343"/>
                    <a:pt x="628" y="5369"/>
                    <a:pt x="611" y="5395"/>
                  </a:cubicBezTo>
                  <a:cubicBezTo>
                    <a:pt x="585" y="5455"/>
                    <a:pt x="550" y="5524"/>
                    <a:pt x="516" y="5593"/>
                  </a:cubicBezTo>
                  <a:cubicBezTo>
                    <a:pt x="507" y="5602"/>
                    <a:pt x="499" y="5610"/>
                    <a:pt x="482" y="5610"/>
                  </a:cubicBezTo>
                  <a:close/>
                  <a:moveTo>
                    <a:pt x="714" y="5102"/>
                  </a:moveTo>
                  <a:lnTo>
                    <a:pt x="714" y="5102"/>
                  </a:lnTo>
                  <a:cubicBezTo>
                    <a:pt x="705" y="5102"/>
                    <a:pt x="697" y="5102"/>
                    <a:pt x="697" y="5094"/>
                  </a:cubicBezTo>
                  <a:cubicBezTo>
                    <a:pt x="671" y="5085"/>
                    <a:pt x="662" y="5068"/>
                    <a:pt x="671" y="5042"/>
                  </a:cubicBezTo>
                  <a:cubicBezTo>
                    <a:pt x="697" y="4973"/>
                    <a:pt x="723" y="4904"/>
                    <a:pt x="740" y="4844"/>
                  </a:cubicBezTo>
                  <a:cubicBezTo>
                    <a:pt x="748" y="4818"/>
                    <a:pt x="774" y="4810"/>
                    <a:pt x="800" y="4810"/>
                  </a:cubicBezTo>
                  <a:cubicBezTo>
                    <a:pt x="817" y="4818"/>
                    <a:pt x="835" y="4844"/>
                    <a:pt x="826" y="4870"/>
                  </a:cubicBezTo>
                  <a:cubicBezTo>
                    <a:pt x="800" y="4939"/>
                    <a:pt x="774" y="5008"/>
                    <a:pt x="748" y="5077"/>
                  </a:cubicBezTo>
                  <a:cubicBezTo>
                    <a:pt x="740" y="5094"/>
                    <a:pt x="731" y="5102"/>
                    <a:pt x="714" y="5102"/>
                  </a:cubicBezTo>
                  <a:close/>
                  <a:moveTo>
                    <a:pt x="886" y="4569"/>
                  </a:moveTo>
                  <a:lnTo>
                    <a:pt x="886" y="4569"/>
                  </a:lnTo>
                  <a:cubicBezTo>
                    <a:pt x="878" y="4569"/>
                    <a:pt x="878" y="4569"/>
                    <a:pt x="869" y="4569"/>
                  </a:cubicBezTo>
                  <a:cubicBezTo>
                    <a:pt x="852" y="4560"/>
                    <a:pt x="835" y="4534"/>
                    <a:pt x="843" y="4508"/>
                  </a:cubicBezTo>
                  <a:cubicBezTo>
                    <a:pt x="860" y="4448"/>
                    <a:pt x="878" y="4371"/>
                    <a:pt x="895" y="4302"/>
                  </a:cubicBezTo>
                  <a:cubicBezTo>
                    <a:pt x="895" y="4285"/>
                    <a:pt x="921" y="4267"/>
                    <a:pt x="946" y="4267"/>
                  </a:cubicBezTo>
                  <a:cubicBezTo>
                    <a:pt x="972" y="4276"/>
                    <a:pt x="981" y="4302"/>
                    <a:pt x="981" y="4328"/>
                  </a:cubicBezTo>
                  <a:cubicBezTo>
                    <a:pt x="964" y="4397"/>
                    <a:pt x="946" y="4465"/>
                    <a:pt x="929" y="4534"/>
                  </a:cubicBezTo>
                  <a:cubicBezTo>
                    <a:pt x="921" y="4551"/>
                    <a:pt x="903" y="4569"/>
                    <a:pt x="886" y="4569"/>
                  </a:cubicBezTo>
                  <a:close/>
                  <a:moveTo>
                    <a:pt x="998" y="4018"/>
                  </a:moveTo>
                  <a:lnTo>
                    <a:pt x="998" y="4018"/>
                  </a:lnTo>
                  <a:lnTo>
                    <a:pt x="998" y="4018"/>
                  </a:lnTo>
                  <a:cubicBezTo>
                    <a:pt x="972" y="4018"/>
                    <a:pt x="955" y="3992"/>
                    <a:pt x="955" y="3966"/>
                  </a:cubicBezTo>
                  <a:cubicBezTo>
                    <a:pt x="972" y="3897"/>
                    <a:pt x="981" y="3828"/>
                    <a:pt x="989" y="3760"/>
                  </a:cubicBezTo>
                  <a:cubicBezTo>
                    <a:pt x="989" y="3734"/>
                    <a:pt x="1007" y="3717"/>
                    <a:pt x="1032" y="3717"/>
                  </a:cubicBezTo>
                  <a:cubicBezTo>
                    <a:pt x="1058" y="3717"/>
                    <a:pt x="1076" y="3743"/>
                    <a:pt x="1076" y="3768"/>
                  </a:cubicBezTo>
                  <a:cubicBezTo>
                    <a:pt x="1067" y="3837"/>
                    <a:pt x="1058" y="3915"/>
                    <a:pt x="1041" y="3984"/>
                  </a:cubicBezTo>
                  <a:cubicBezTo>
                    <a:pt x="1041" y="4001"/>
                    <a:pt x="1024" y="4018"/>
                    <a:pt x="998" y="4018"/>
                  </a:cubicBezTo>
                  <a:close/>
                  <a:moveTo>
                    <a:pt x="1058" y="3459"/>
                  </a:moveTo>
                  <a:lnTo>
                    <a:pt x="1058" y="3459"/>
                  </a:lnTo>
                  <a:lnTo>
                    <a:pt x="1058" y="3459"/>
                  </a:lnTo>
                  <a:cubicBezTo>
                    <a:pt x="1032" y="3459"/>
                    <a:pt x="1015" y="3441"/>
                    <a:pt x="1015" y="3415"/>
                  </a:cubicBezTo>
                  <a:cubicBezTo>
                    <a:pt x="1015" y="3347"/>
                    <a:pt x="1024" y="3269"/>
                    <a:pt x="1024" y="3200"/>
                  </a:cubicBezTo>
                  <a:cubicBezTo>
                    <a:pt x="1024" y="3174"/>
                    <a:pt x="1041" y="3158"/>
                    <a:pt x="1067" y="3158"/>
                  </a:cubicBezTo>
                  <a:lnTo>
                    <a:pt x="1067" y="3158"/>
                  </a:lnTo>
                  <a:cubicBezTo>
                    <a:pt x="1084" y="3158"/>
                    <a:pt x="1110" y="3174"/>
                    <a:pt x="1110" y="3200"/>
                  </a:cubicBezTo>
                  <a:cubicBezTo>
                    <a:pt x="1110" y="3269"/>
                    <a:pt x="1101" y="3347"/>
                    <a:pt x="1101" y="3415"/>
                  </a:cubicBezTo>
                  <a:cubicBezTo>
                    <a:pt x="1101" y="3441"/>
                    <a:pt x="1084" y="3459"/>
                    <a:pt x="1058" y="3459"/>
                  </a:cubicBezTo>
                  <a:close/>
                  <a:moveTo>
                    <a:pt x="1058" y="2900"/>
                  </a:moveTo>
                  <a:lnTo>
                    <a:pt x="1058" y="2900"/>
                  </a:lnTo>
                  <a:cubicBezTo>
                    <a:pt x="1032" y="2900"/>
                    <a:pt x="1015" y="2883"/>
                    <a:pt x="1015" y="2857"/>
                  </a:cubicBezTo>
                  <a:cubicBezTo>
                    <a:pt x="1007" y="2788"/>
                    <a:pt x="1007" y="2711"/>
                    <a:pt x="998" y="2642"/>
                  </a:cubicBezTo>
                  <a:cubicBezTo>
                    <a:pt x="989" y="2625"/>
                    <a:pt x="1015" y="2599"/>
                    <a:pt x="1032" y="2599"/>
                  </a:cubicBezTo>
                  <a:cubicBezTo>
                    <a:pt x="1058" y="2590"/>
                    <a:pt x="1084" y="2616"/>
                    <a:pt x="1084" y="2633"/>
                  </a:cubicBezTo>
                  <a:cubicBezTo>
                    <a:pt x="1093" y="2711"/>
                    <a:pt x="1093" y="2780"/>
                    <a:pt x="1101" y="2857"/>
                  </a:cubicBezTo>
                  <a:cubicBezTo>
                    <a:pt x="1101" y="2874"/>
                    <a:pt x="1084" y="2900"/>
                    <a:pt x="1058" y="2900"/>
                  </a:cubicBezTo>
                  <a:close/>
                  <a:moveTo>
                    <a:pt x="998" y="2341"/>
                  </a:moveTo>
                  <a:lnTo>
                    <a:pt x="998" y="2341"/>
                  </a:lnTo>
                  <a:cubicBezTo>
                    <a:pt x="972" y="2341"/>
                    <a:pt x="955" y="2324"/>
                    <a:pt x="955" y="2306"/>
                  </a:cubicBezTo>
                  <a:cubicBezTo>
                    <a:pt x="938" y="2237"/>
                    <a:pt x="929" y="2169"/>
                    <a:pt x="912" y="2091"/>
                  </a:cubicBezTo>
                  <a:cubicBezTo>
                    <a:pt x="912" y="2074"/>
                    <a:pt x="921" y="2048"/>
                    <a:pt x="946" y="2039"/>
                  </a:cubicBezTo>
                  <a:cubicBezTo>
                    <a:pt x="972" y="2039"/>
                    <a:pt x="989" y="2057"/>
                    <a:pt x="998" y="2074"/>
                  </a:cubicBezTo>
                  <a:cubicBezTo>
                    <a:pt x="1015" y="2151"/>
                    <a:pt x="1024" y="2220"/>
                    <a:pt x="1041" y="2289"/>
                  </a:cubicBezTo>
                  <a:cubicBezTo>
                    <a:pt x="1041" y="2315"/>
                    <a:pt x="1024" y="2341"/>
                    <a:pt x="998" y="2341"/>
                  </a:cubicBezTo>
                  <a:close/>
                  <a:moveTo>
                    <a:pt x="878" y="1790"/>
                  </a:moveTo>
                  <a:lnTo>
                    <a:pt x="878" y="1790"/>
                  </a:lnTo>
                  <a:cubicBezTo>
                    <a:pt x="852" y="1790"/>
                    <a:pt x="835" y="1781"/>
                    <a:pt x="835" y="1764"/>
                  </a:cubicBezTo>
                  <a:cubicBezTo>
                    <a:pt x="817" y="1695"/>
                    <a:pt x="791" y="1626"/>
                    <a:pt x="774" y="1557"/>
                  </a:cubicBezTo>
                  <a:cubicBezTo>
                    <a:pt x="766" y="1532"/>
                    <a:pt x="774" y="1506"/>
                    <a:pt x="800" y="1497"/>
                  </a:cubicBezTo>
                  <a:cubicBezTo>
                    <a:pt x="826" y="1497"/>
                    <a:pt x="843" y="1506"/>
                    <a:pt x="852" y="1532"/>
                  </a:cubicBezTo>
                  <a:cubicBezTo>
                    <a:pt x="878" y="1601"/>
                    <a:pt x="895" y="1670"/>
                    <a:pt x="921" y="1738"/>
                  </a:cubicBezTo>
                  <a:cubicBezTo>
                    <a:pt x="921" y="1764"/>
                    <a:pt x="912" y="1781"/>
                    <a:pt x="886" y="1790"/>
                  </a:cubicBezTo>
                  <a:lnTo>
                    <a:pt x="878" y="1790"/>
                  </a:lnTo>
                  <a:close/>
                  <a:moveTo>
                    <a:pt x="697" y="1265"/>
                  </a:moveTo>
                  <a:lnTo>
                    <a:pt x="697" y="1265"/>
                  </a:lnTo>
                  <a:cubicBezTo>
                    <a:pt x="680" y="1265"/>
                    <a:pt x="662" y="1248"/>
                    <a:pt x="654" y="1231"/>
                  </a:cubicBezTo>
                  <a:cubicBezTo>
                    <a:pt x="628" y="1170"/>
                    <a:pt x="602" y="1101"/>
                    <a:pt x="576" y="1032"/>
                  </a:cubicBezTo>
                  <a:cubicBezTo>
                    <a:pt x="568" y="1015"/>
                    <a:pt x="576" y="990"/>
                    <a:pt x="594" y="981"/>
                  </a:cubicBezTo>
                  <a:cubicBezTo>
                    <a:pt x="619" y="972"/>
                    <a:pt x="645" y="981"/>
                    <a:pt x="654" y="998"/>
                  </a:cubicBezTo>
                  <a:cubicBezTo>
                    <a:pt x="680" y="1067"/>
                    <a:pt x="714" y="1136"/>
                    <a:pt x="740" y="1205"/>
                  </a:cubicBezTo>
                  <a:cubicBezTo>
                    <a:pt x="748" y="1222"/>
                    <a:pt x="731" y="1248"/>
                    <a:pt x="714" y="1256"/>
                  </a:cubicBezTo>
                  <a:cubicBezTo>
                    <a:pt x="705" y="1256"/>
                    <a:pt x="705" y="1265"/>
                    <a:pt x="697" y="1265"/>
                  </a:cubicBezTo>
                  <a:close/>
                  <a:moveTo>
                    <a:pt x="464" y="749"/>
                  </a:moveTo>
                  <a:lnTo>
                    <a:pt x="464" y="749"/>
                  </a:lnTo>
                  <a:cubicBezTo>
                    <a:pt x="447" y="749"/>
                    <a:pt x="430" y="740"/>
                    <a:pt x="421" y="731"/>
                  </a:cubicBezTo>
                  <a:cubicBezTo>
                    <a:pt x="387" y="662"/>
                    <a:pt x="353" y="602"/>
                    <a:pt x="318" y="542"/>
                  </a:cubicBezTo>
                  <a:cubicBezTo>
                    <a:pt x="309" y="516"/>
                    <a:pt x="318" y="490"/>
                    <a:pt x="335" y="482"/>
                  </a:cubicBezTo>
                  <a:cubicBezTo>
                    <a:pt x="361" y="465"/>
                    <a:pt x="387" y="473"/>
                    <a:pt x="396" y="499"/>
                  </a:cubicBezTo>
                  <a:cubicBezTo>
                    <a:pt x="430" y="559"/>
                    <a:pt x="464" y="619"/>
                    <a:pt x="499" y="688"/>
                  </a:cubicBezTo>
                  <a:cubicBezTo>
                    <a:pt x="516" y="706"/>
                    <a:pt x="507" y="731"/>
                    <a:pt x="482" y="749"/>
                  </a:cubicBezTo>
                  <a:cubicBezTo>
                    <a:pt x="473" y="749"/>
                    <a:pt x="473" y="749"/>
                    <a:pt x="464" y="749"/>
                  </a:cubicBezTo>
                  <a:close/>
                  <a:moveTo>
                    <a:pt x="172" y="267"/>
                  </a:moveTo>
                  <a:lnTo>
                    <a:pt x="172" y="267"/>
                  </a:lnTo>
                  <a:cubicBezTo>
                    <a:pt x="163" y="267"/>
                    <a:pt x="146" y="258"/>
                    <a:pt x="137" y="249"/>
                  </a:cubicBezTo>
                  <a:cubicBezTo>
                    <a:pt x="103" y="189"/>
                    <a:pt x="60" y="129"/>
                    <a:pt x="17" y="77"/>
                  </a:cubicBezTo>
                  <a:cubicBezTo>
                    <a:pt x="0" y="52"/>
                    <a:pt x="8" y="26"/>
                    <a:pt x="25" y="17"/>
                  </a:cubicBezTo>
                  <a:cubicBezTo>
                    <a:pt x="43" y="0"/>
                    <a:pt x="77" y="0"/>
                    <a:pt x="86" y="26"/>
                  </a:cubicBezTo>
                  <a:cubicBezTo>
                    <a:pt x="129" y="77"/>
                    <a:pt x="172" y="137"/>
                    <a:pt x="215" y="198"/>
                  </a:cubicBezTo>
                  <a:cubicBezTo>
                    <a:pt x="223" y="224"/>
                    <a:pt x="223" y="249"/>
                    <a:pt x="198" y="258"/>
                  </a:cubicBezTo>
                  <a:cubicBezTo>
                    <a:pt x="189" y="267"/>
                    <a:pt x="180" y="267"/>
                    <a:pt x="172" y="267"/>
                  </a:cubicBezTo>
                  <a:close/>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38" name="Freeform 6"/>
            <p:cNvSpPr>
              <a:spLocks noChangeArrowheads="1"/>
            </p:cNvSpPr>
            <p:nvPr/>
          </p:nvSpPr>
          <p:spPr bwMode="auto">
            <a:xfrm>
              <a:off x="17338576" y="3827556"/>
              <a:ext cx="761206" cy="5391150"/>
            </a:xfrm>
            <a:custGeom>
              <a:avLst/>
              <a:gdLst>
                <a:gd name="T0" fmla="*/ 138 w 887"/>
                <a:gd name="T1" fmla="*/ 6273 h 6274"/>
                <a:gd name="T2" fmla="*/ 103 w 887"/>
                <a:gd name="T3" fmla="*/ 6213 h 6274"/>
                <a:gd name="T4" fmla="*/ 249 w 887"/>
                <a:gd name="T5" fmla="*/ 5998 h 6274"/>
                <a:gd name="T6" fmla="*/ 181 w 887"/>
                <a:gd name="T7" fmla="*/ 6248 h 6274"/>
                <a:gd name="T8" fmla="*/ 370 w 887"/>
                <a:gd name="T9" fmla="*/ 5757 h 6274"/>
                <a:gd name="T10" fmla="*/ 353 w 887"/>
                <a:gd name="T11" fmla="*/ 5757 h 6274"/>
                <a:gd name="T12" fmla="*/ 404 w 887"/>
                <a:gd name="T13" fmla="*/ 5499 h 6274"/>
                <a:gd name="T14" fmla="*/ 490 w 887"/>
                <a:gd name="T15" fmla="*/ 5525 h 6274"/>
                <a:gd name="T16" fmla="*/ 370 w 887"/>
                <a:gd name="T17" fmla="*/ 5757 h 6274"/>
                <a:gd name="T18" fmla="*/ 559 w 887"/>
                <a:gd name="T19" fmla="*/ 5232 h 6274"/>
                <a:gd name="T20" fmla="*/ 516 w 887"/>
                <a:gd name="T21" fmla="*/ 5172 h 6274"/>
                <a:gd name="T22" fmla="*/ 628 w 887"/>
                <a:gd name="T23" fmla="*/ 4931 h 6274"/>
                <a:gd name="T24" fmla="*/ 602 w 887"/>
                <a:gd name="T25" fmla="*/ 5198 h 6274"/>
                <a:gd name="T26" fmla="*/ 697 w 887"/>
                <a:gd name="T27" fmla="*/ 4681 h 6274"/>
                <a:gd name="T28" fmla="*/ 688 w 887"/>
                <a:gd name="T29" fmla="*/ 4681 h 6274"/>
                <a:gd name="T30" fmla="*/ 697 w 887"/>
                <a:gd name="T31" fmla="*/ 4414 h 6274"/>
                <a:gd name="T32" fmla="*/ 783 w 887"/>
                <a:gd name="T33" fmla="*/ 4432 h 6274"/>
                <a:gd name="T34" fmla="*/ 697 w 887"/>
                <a:gd name="T35" fmla="*/ 4681 h 6274"/>
                <a:gd name="T36" fmla="*/ 792 w 887"/>
                <a:gd name="T37" fmla="*/ 4122 h 6274"/>
                <a:gd name="T38" fmla="*/ 749 w 887"/>
                <a:gd name="T39" fmla="*/ 4079 h 6274"/>
                <a:gd name="T40" fmla="*/ 818 w 887"/>
                <a:gd name="T41" fmla="*/ 3821 h 6274"/>
                <a:gd name="T42" fmla="*/ 835 w 887"/>
                <a:gd name="T43" fmla="*/ 4087 h 6274"/>
                <a:gd name="T44" fmla="*/ 843 w 887"/>
                <a:gd name="T45" fmla="*/ 3562 h 6274"/>
                <a:gd name="T46" fmla="*/ 835 w 887"/>
                <a:gd name="T47" fmla="*/ 3562 h 6274"/>
                <a:gd name="T48" fmla="*/ 800 w 887"/>
                <a:gd name="T49" fmla="*/ 3304 h 6274"/>
                <a:gd name="T50" fmla="*/ 843 w 887"/>
                <a:gd name="T51" fmla="*/ 3261 h 6274"/>
                <a:gd name="T52" fmla="*/ 886 w 887"/>
                <a:gd name="T53" fmla="*/ 3519 h 6274"/>
                <a:gd name="T54" fmla="*/ 843 w 887"/>
                <a:gd name="T55" fmla="*/ 3004 h 6274"/>
                <a:gd name="T56" fmla="*/ 800 w 887"/>
                <a:gd name="T57" fmla="*/ 2961 h 6274"/>
                <a:gd name="T58" fmla="*/ 826 w 887"/>
                <a:gd name="T59" fmla="*/ 2694 h 6274"/>
                <a:gd name="T60" fmla="*/ 886 w 887"/>
                <a:gd name="T61" fmla="*/ 2952 h 6274"/>
                <a:gd name="T62" fmla="*/ 792 w 887"/>
                <a:gd name="T63" fmla="*/ 2436 h 6274"/>
                <a:gd name="T64" fmla="*/ 749 w 887"/>
                <a:gd name="T65" fmla="*/ 2402 h 6274"/>
                <a:gd name="T66" fmla="*/ 757 w 887"/>
                <a:gd name="T67" fmla="*/ 2135 h 6274"/>
                <a:gd name="T68" fmla="*/ 835 w 887"/>
                <a:gd name="T69" fmla="*/ 2393 h 6274"/>
                <a:gd name="T70" fmla="*/ 792 w 887"/>
                <a:gd name="T71" fmla="*/ 2436 h 6274"/>
                <a:gd name="T72" fmla="*/ 706 w 887"/>
                <a:gd name="T73" fmla="*/ 1885 h 6274"/>
                <a:gd name="T74" fmla="*/ 611 w 887"/>
                <a:gd name="T75" fmla="*/ 1636 h 6274"/>
                <a:gd name="T76" fmla="*/ 697 w 887"/>
                <a:gd name="T77" fmla="*/ 1618 h 6274"/>
                <a:gd name="T78" fmla="*/ 714 w 887"/>
                <a:gd name="T79" fmla="*/ 1885 h 6274"/>
                <a:gd name="T80" fmla="*/ 568 w 887"/>
                <a:gd name="T81" fmla="*/ 1334 h 6274"/>
                <a:gd name="T82" fmla="*/ 525 w 887"/>
                <a:gd name="T83" fmla="*/ 1308 h 6274"/>
                <a:gd name="T84" fmla="*/ 482 w 887"/>
                <a:gd name="T85" fmla="*/ 1042 h 6274"/>
                <a:gd name="T86" fmla="*/ 602 w 887"/>
                <a:gd name="T87" fmla="*/ 1283 h 6274"/>
                <a:gd name="T88" fmla="*/ 568 w 887"/>
                <a:gd name="T89" fmla="*/ 1334 h 6274"/>
                <a:gd name="T90" fmla="*/ 379 w 887"/>
                <a:gd name="T91" fmla="*/ 801 h 6274"/>
                <a:gd name="T92" fmla="*/ 258 w 887"/>
                <a:gd name="T93" fmla="*/ 577 h 6274"/>
                <a:gd name="T94" fmla="*/ 336 w 887"/>
                <a:gd name="T95" fmla="*/ 543 h 6274"/>
                <a:gd name="T96" fmla="*/ 396 w 887"/>
                <a:gd name="T97" fmla="*/ 801 h 6274"/>
                <a:gd name="T98" fmla="*/ 155 w 887"/>
                <a:gd name="T99" fmla="*/ 284 h 6274"/>
                <a:gd name="T100" fmla="*/ 112 w 887"/>
                <a:gd name="T101" fmla="*/ 267 h 6274"/>
                <a:gd name="T102" fmla="*/ 34 w 887"/>
                <a:gd name="T103" fmla="*/ 18 h 6274"/>
                <a:gd name="T104" fmla="*/ 189 w 887"/>
                <a:gd name="T105" fmla="*/ 224 h 6274"/>
                <a:gd name="T106" fmla="*/ 155 w 887"/>
                <a:gd name="T107" fmla="*/ 284 h 6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87" h="6274">
                  <a:moveTo>
                    <a:pt x="138" y="6273"/>
                  </a:moveTo>
                  <a:lnTo>
                    <a:pt x="138" y="6273"/>
                  </a:lnTo>
                  <a:cubicBezTo>
                    <a:pt x="129" y="6273"/>
                    <a:pt x="129" y="6273"/>
                    <a:pt x="120" y="6273"/>
                  </a:cubicBezTo>
                  <a:cubicBezTo>
                    <a:pt x="95" y="6256"/>
                    <a:pt x="86" y="6230"/>
                    <a:pt x="103" y="6213"/>
                  </a:cubicBezTo>
                  <a:cubicBezTo>
                    <a:pt x="129" y="6144"/>
                    <a:pt x="163" y="6084"/>
                    <a:pt x="198" y="6015"/>
                  </a:cubicBezTo>
                  <a:cubicBezTo>
                    <a:pt x="206" y="5998"/>
                    <a:pt x="232" y="5989"/>
                    <a:pt x="249" y="5998"/>
                  </a:cubicBezTo>
                  <a:cubicBezTo>
                    <a:pt x="275" y="6007"/>
                    <a:pt x="284" y="6032"/>
                    <a:pt x="275" y="6050"/>
                  </a:cubicBezTo>
                  <a:cubicBezTo>
                    <a:pt x="241" y="6118"/>
                    <a:pt x="206" y="6187"/>
                    <a:pt x="181" y="6248"/>
                  </a:cubicBezTo>
                  <a:cubicBezTo>
                    <a:pt x="172" y="6265"/>
                    <a:pt x="155" y="6273"/>
                    <a:pt x="138" y="6273"/>
                  </a:cubicBezTo>
                  <a:close/>
                  <a:moveTo>
                    <a:pt x="370" y="5757"/>
                  </a:moveTo>
                  <a:lnTo>
                    <a:pt x="370" y="5757"/>
                  </a:lnTo>
                  <a:cubicBezTo>
                    <a:pt x="361" y="5757"/>
                    <a:pt x="361" y="5757"/>
                    <a:pt x="353" y="5757"/>
                  </a:cubicBezTo>
                  <a:cubicBezTo>
                    <a:pt x="336" y="5748"/>
                    <a:pt x="318" y="5722"/>
                    <a:pt x="327" y="5697"/>
                  </a:cubicBezTo>
                  <a:cubicBezTo>
                    <a:pt x="353" y="5637"/>
                    <a:pt x="379" y="5568"/>
                    <a:pt x="404" y="5499"/>
                  </a:cubicBezTo>
                  <a:cubicBezTo>
                    <a:pt x="413" y="5473"/>
                    <a:pt x="439" y="5464"/>
                    <a:pt x="465" y="5473"/>
                  </a:cubicBezTo>
                  <a:cubicBezTo>
                    <a:pt x="482" y="5481"/>
                    <a:pt x="499" y="5507"/>
                    <a:pt x="490" y="5525"/>
                  </a:cubicBezTo>
                  <a:cubicBezTo>
                    <a:pt x="465" y="5594"/>
                    <a:pt x="439" y="5662"/>
                    <a:pt x="413" y="5731"/>
                  </a:cubicBezTo>
                  <a:cubicBezTo>
                    <a:pt x="404" y="5748"/>
                    <a:pt x="387" y="5757"/>
                    <a:pt x="370" y="5757"/>
                  </a:cubicBezTo>
                  <a:close/>
                  <a:moveTo>
                    <a:pt x="559" y="5232"/>
                  </a:moveTo>
                  <a:lnTo>
                    <a:pt x="559" y="5232"/>
                  </a:lnTo>
                  <a:cubicBezTo>
                    <a:pt x="551" y="5232"/>
                    <a:pt x="551" y="5223"/>
                    <a:pt x="542" y="5223"/>
                  </a:cubicBezTo>
                  <a:cubicBezTo>
                    <a:pt x="525" y="5215"/>
                    <a:pt x="508" y="5198"/>
                    <a:pt x="516" y="5172"/>
                  </a:cubicBezTo>
                  <a:cubicBezTo>
                    <a:pt x="533" y="5103"/>
                    <a:pt x="559" y="5034"/>
                    <a:pt x="577" y="4965"/>
                  </a:cubicBezTo>
                  <a:cubicBezTo>
                    <a:pt x="577" y="4939"/>
                    <a:pt x="602" y="4931"/>
                    <a:pt x="628" y="4931"/>
                  </a:cubicBezTo>
                  <a:cubicBezTo>
                    <a:pt x="654" y="4939"/>
                    <a:pt x="663" y="4965"/>
                    <a:pt x="663" y="4991"/>
                  </a:cubicBezTo>
                  <a:cubicBezTo>
                    <a:pt x="637" y="5060"/>
                    <a:pt x="620" y="5129"/>
                    <a:pt x="602" y="5198"/>
                  </a:cubicBezTo>
                  <a:cubicBezTo>
                    <a:pt x="594" y="5215"/>
                    <a:pt x="577" y="5232"/>
                    <a:pt x="559" y="5232"/>
                  </a:cubicBezTo>
                  <a:close/>
                  <a:moveTo>
                    <a:pt x="697" y="4681"/>
                  </a:moveTo>
                  <a:lnTo>
                    <a:pt x="697" y="4681"/>
                  </a:lnTo>
                  <a:lnTo>
                    <a:pt x="688" y="4681"/>
                  </a:lnTo>
                  <a:cubicBezTo>
                    <a:pt x="663" y="4673"/>
                    <a:pt x="654" y="4655"/>
                    <a:pt x="654" y="4630"/>
                  </a:cubicBezTo>
                  <a:cubicBezTo>
                    <a:pt x="671" y="4561"/>
                    <a:pt x="688" y="4483"/>
                    <a:pt x="697" y="4414"/>
                  </a:cubicBezTo>
                  <a:cubicBezTo>
                    <a:pt x="697" y="4397"/>
                    <a:pt x="723" y="4380"/>
                    <a:pt x="749" y="4380"/>
                  </a:cubicBezTo>
                  <a:cubicBezTo>
                    <a:pt x="774" y="4389"/>
                    <a:pt x="783" y="4406"/>
                    <a:pt x="783" y="4432"/>
                  </a:cubicBezTo>
                  <a:cubicBezTo>
                    <a:pt x="766" y="4500"/>
                    <a:pt x="757" y="4578"/>
                    <a:pt x="740" y="4647"/>
                  </a:cubicBezTo>
                  <a:cubicBezTo>
                    <a:pt x="740" y="4664"/>
                    <a:pt x="714" y="4681"/>
                    <a:pt x="697" y="4681"/>
                  </a:cubicBezTo>
                  <a:close/>
                  <a:moveTo>
                    <a:pt x="792" y="4122"/>
                  </a:moveTo>
                  <a:lnTo>
                    <a:pt x="792" y="4122"/>
                  </a:lnTo>
                  <a:cubicBezTo>
                    <a:pt x="792" y="4122"/>
                    <a:pt x="792" y="4122"/>
                    <a:pt x="783" y="4122"/>
                  </a:cubicBezTo>
                  <a:cubicBezTo>
                    <a:pt x="766" y="4122"/>
                    <a:pt x="749" y="4104"/>
                    <a:pt x="749" y="4079"/>
                  </a:cubicBezTo>
                  <a:cubicBezTo>
                    <a:pt x="757" y="4010"/>
                    <a:pt x="766" y="3932"/>
                    <a:pt x="774" y="3863"/>
                  </a:cubicBezTo>
                  <a:cubicBezTo>
                    <a:pt x="774" y="3838"/>
                    <a:pt x="800" y="3821"/>
                    <a:pt x="818" y="3821"/>
                  </a:cubicBezTo>
                  <a:cubicBezTo>
                    <a:pt x="843" y="3829"/>
                    <a:pt x="861" y="3846"/>
                    <a:pt x="861" y="3872"/>
                  </a:cubicBezTo>
                  <a:cubicBezTo>
                    <a:pt x="852" y="3941"/>
                    <a:pt x="843" y="4019"/>
                    <a:pt x="835" y="4087"/>
                  </a:cubicBezTo>
                  <a:cubicBezTo>
                    <a:pt x="835" y="4113"/>
                    <a:pt x="818" y="4122"/>
                    <a:pt x="792" y="4122"/>
                  </a:cubicBezTo>
                  <a:close/>
                  <a:moveTo>
                    <a:pt x="843" y="3562"/>
                  </a:moveTo>
                  <a:lnTo>
                    <a:pt x="843" y="3562"/>
                  </a:lnTo>
                  <a:lnTo>
                    <a:pt x="835" y="3562"/>
                  </a:lnTo>
                  <a:cubicBezTo>
                    <a:pt x="818" y="3562"/>
                    <a:pt x="792" y="3545"/>
                    <a:pt x="800" y="3519"/>
                  </a:cubicBezTo>
                  <a:cubicBezTo>
                    <a:pt x="800" y="3450"/>
                    <a:pt x="800" y="3373"/>
                    <a:pt x="800" y="3304"/>
                  </a:cubicBezTo>
                  <a:cubicBezTo>
                    <a:pt x="800" y="3278"/>
                    <a:pt x="826" y="3261"/>
                    <a:pt x="843" y="3261"/>
                  </a:cubicBezTo>
                  <a:lnTo>
                    <a:pt x="843" y="3261"/>
                  </a:lnTo>
                  <a:cubicBezTo>
                    <a:pt x="869" y="3261"/>
                    <a:pt x="886" y="3278"/>
                    <a:pt x="886" y="3304"/>
                  </a:cubicBezTo>
                  <a:cubicBezTo>
                    <a:pt x="886" y="3373"/>
                    <a:pt x="886" y="3450"/>
                    <a:pt x="886" y="3519"/>
                  </a:cubicBezTo>
                  <a:cubicBezTo>
                    <a:pt x="886" y="3545"/>
                    <a:pt x="861" y="3562"/>
                    <a:pt x="843" y="3562"/>
                  </a:cubicBezTo>
                  <a:close/>
                  <a:moveTo>
                    <a:pt x="843" y="3004"/>
                  </a:moveTo>
                  <a:lnTo>
                    <a:pt x="843" y="3004"/>
                  </a:lnTo>
                  <a:cubicBezTo>
                    <a:pt x="818" y="3004"/>
                    <a:pt x="800" y="2987"/>
                    <a:pt x="800" y="2961"/>
                  </a:cubicBezTo>
                  <a:cubicBezTo>
                    <a:pt x="792" y="2883"/>
                    <a:pt x="792" y="2815"/>
                    <a:pt x="783" y="2746"/>
                  </a:cubicBezTo>
                  <a:cubicBezTo>
                    <a:pt x="783" y="2720"/>
                    <a:pt x="800" y="2703"/>
                    <a:pt x="826" y="2694"/>
                  </a:cubicBezTo>
                  <a:cubicBezTo>
                    <a:pt x="852" y="2694"/>
                    <a:pt x="869" y="2711"/>
                    <a:pt x="869" y="2737"/>
                  </a:cubicBezTo>
                  <a:cubicBezTo>
                    <a:pt x="878" y="2806"/>
                    <a:pt x="878" y="2883"/>
                    <a:pt x="886" y="2952"/>
                  </a:cubicBezTo>
                  <a:cubicBezTo>
                    <a:pt x="886" y="2978"/>
                    <a:pt x="869" y="3004"/>
                    <a:pt x="843" y="3004"/>
                  </a:cubicBezTo>
                  <a:close/>
                  <a:moveTo>
                    <a:pt x="792" y="2436"/>
                  </a:moveTo>
                  <a:lnTo>
                    <a:pt x="792" y="2436"/>
                  </a:lnTo>
                  <a:cubicBezTo>
                    <a:pt x="774" y="2436"/>
                    <a:pt x="757" y="2419"/>
                    <a:pt x="749" y="2402"/>
                  </a:cubicBezTo>
                  <a:cubicBezTo>
                    <a:pt x="740" y="2333"/>
                    <a:pt x="731" y="2255"/>
                    <a:pt x="723" y="2186"/>
                  </a:cubicBezTo>
                  <a:cubicBezTo>
                    <a:pt x="723" y="2161"/>
                    <a:pt x="731" y="2143"/>
                    <a:pt x="757" y="2135"/>
                  </a:cubicBezTo>
                  <a:cubicBezTo>
                    <a:pt x="783" y="2135"/>
                    <a:pt x="809" y="2152"/>
                    <a:pt x="809" y="2178"/>
                  </a:cubicBezTo>
                  <a:cubicBezTo>
                    <a:pt x="818" y="2246"/>
                    <a:pt x="826" y="2315"/>
                    <a:pt x="835" y="2393"/>
                  </a:cubicBezTo>
                  <a:cubicBezTo>
                    <a:pt x="843" y="2410"/>
                    <a:pt x="826" y="2436"/>
                    <a:pt x="800" y="2436"/>
                  </a:cubicBezTo>
                  <a:cubicBezTo>
                    <a:pt x="800" y="2436"/>
                    <a:pt x="800" y="2436"/>
                    <a:pt x="792" y="2436"/>
                  </a:cubicBezTo>
                  <a:close/>
                  <a:moveTo>
                    <a:pt x="706" y="1885"/>
                  </a:moveTo>
                  <a:lnTo>
                    <a:pt x="706" y="1885"/>
                  </a:lnTo>
                  <a:cubicBezTo>
                    <a:pt x="680" y="1885"/>
                    <a:pt x="663" y="1868"/>
                    <a:pt x="663" y="1851"/>
                  </a:cubicBezTo>
                  <a:cubicBezTo>
                    <a:pt x="645" y="1782"/>
                    <a:pt x="628" y="1705"/>
                    <a:pt x="611" y="1636"/>
                  </a:cubicBezTo>
                  <a:cubicBezTo>
                    <a:pt x="611" y="1618"/>
                    <a:pt x="620" y="1592"/>
                    <a:pt x="645" y="1584"/>
                  </a:cubicBezTo>
                  <a:cubicBezTo>
                    <a:pt x="671" y="1584"/>
                    <a:pt x="688" y="1592"/>
                    <a:pt x="697" y="1618"/>
                  </a:cubicBezTo>
                  <a:cubicBezTo>
                    <a:pt x="714" y="1687"/>
                    <a:pt x="731" y="1756"/>
                    <a:pt x="749" y="1833"/>
                  </a:cubicBezTo>
                  <a:cubicBezTo>
                    <a:pt x="749" y="1851"/>
                    <a:pt x="740" y="1877"/>
                    <a:pt x="714" y="1885"/>
                  </a:cubicBezTo>
                  <a:cubicBezTo>
                    <a:pt x="706" y="1885"/>
                    <a:pt x="706" y="1885"/>
                    <a:pt x="706" y="1885"/>
                  </a:cubicBezTo>
                  <a:close/>
                  <a:moveTo>
                    <a:pt x="568" y="1334"/>
                  </a:moveTo>
                  <a:lnTo>
                    <a:pt x="568" y="1334"/>
                  </a:lnTo>
                  <a:cubicBezTo>
                    <a:pt x="542" y="1334"/>
                    <a:pt x="525" y="1326"/>
                    <a:pt x="525" y="1308"/>
                  </a:cubicBezTo>
                  <a:cubicBezTo>
                    <a:pt x="499" y="1240"/>
                    <a:pt x="482" y="1171"/>
                    <a:pt x="456" y="1102"/>
                  </a:cubicBezTo>
                  <a:cubicBezTo>
                    <a:pt x="447" y="1076"/>
                    <a:pt x="465" y="1050"/>
                    <a:pt x="482" y="1042"/>
                  </a:cubicBezTo>
                  <a:cubicBezTo>
                    <a:pt x="508" y="1042"/>
                    <a:pt x="533" y="1050"/>
                    <a:pt x="542" y="1076"/>
                  </a:cubicBezTo>
                  <a:cubicBezTo>
                    <a:pt x="559" y="1136"/>
                    <a:pt x="585" y="1214"/>
                    <a:pt x="602" y="1283"/>
                  </a:cubicBezTo>
                  <a:cubicBezTo>
                    <a:pt x="611" y="1300"/>
                    <a:pt x="602" y="1326"/>
                    <a:pt x="577" y="1334"/>
                  </a:cubicBezTo>
                  <a:lnTo>
                    <a:pt x="568" y="1334"/>
                  </a:lnTo>
                  <a:close/>
                  <a:moveTo>
                    <a:pt x="379" y="801"/>
                  </a:moveTo>
                  <a:lnTo>
                    <a:pt x="379" y="801"/>
                  </a:lnTo>
                  <a:cubicBezTo>
                    <a:pt x="361" y="801"/>
                    <a:pt x="344" y="792"/>
                    <a:pt x="336" y="775"/>
                  </a:cubicBezTo>
                  <a:cubicBezTo>
                    <a:pt x="310" y="706"/>
                    <a:pt x="284" y="646"/>
                    <a:pt x="258" y="577"/>
                  </a:cubicBezTo>
                  <a:cubicBezTo>
                    <a:pt x="249" y="551"/>
                    <a:pt x="258" y="525"/>
                    <a:pt x="284" y="517"/>
                  </a:cubicBezTo>
                  <a:cubicBezTo>
                    <a:pt x="301" y="508"/>
                    <a:pt x="327" y="517"/>
                    <a:pt x="336" y="543"/>
                  </a:cubicBezTo>
                  <a:cubicBezTo>
                    <a:pt x="370" y="611"/>
                    <a:pt x="396" y="680"/>
                    <a:pt x="422" y="741"/>
                  </a:cubicBezTo>
                  <a:cubicBezTo>
                    <a:pt x="430" y="766"/>
                    <a:pt x="422" y="792"/>
                    <a:pt x="396" y="801"/>
                  </a:cubicBezTo>
                  <a:cubicBezTo>
                    <a:pt x="387" y="801"/>
                    <a:pt x="387" y="801"/>
                    <a:pt x="379" y="801"/>
                  </a:cubicBezTo>
                  <a:close/>
                  <a:moveTo>
                    <a:pt x="155" y="284"/>
                  </a:moveTo>
                  <a:lnTo>
                    <a:pt x="155" y="284"/>
                  </a:lnTo>
                  <a:cubicBezTo>
                    <a:pt x="138" y="284"/>
                    <a:pt x="120" y="276"/>
                    <a:pt x="112" y="267"/>
                  </a:cubicBezTo>
                  <a:cubicBezTo>
                    <a:pt x="77" y="198"/>
                    <a:pt x="51" y="138"/>
                    <a:pt x="17" y="69"/>
                  </a:cubicBezTo>
                  <a:cubicBezTo>
                    <a:pt x="0" y="52"/>
                    <a:pt x="8" y="26"/>
                    <a:pt x="34" y="18"/>
                  </a:cubicBezTo>
                  <a:cubicBezTo>
                    <a:pt x="51" y="0"/>
                    <a:pt x="77" y="9"/>
                    <a:pt x="95" y="35"/>
                  </a:cubicBezTo>
                  <a:cubicBezTo>
                    <a:pt x="120" y="95"/>
                    <a:pt x="155" y="164"/>
                    <a:pt x="189" y="224"/>
                  </a:cubicBezTo>
                  <a:cubicBezTo>
                    <a:pt x="198" y="250"/>
                    <a:pt x="189" y="276"/>
                    <a:pt x="172" y="284"/>
                  </a:cubicBezTo>
                  <a:cubicBezTo>
                    <a:pt x="163" y="284"/>
                    <a:pt x="155" y="284"/>
                    <a:pt x="155" y="284"/>
                  </a:cubicBezTo>
                  <a:close/>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nvGrpSpPr>
            <p:cNvPr id="285" name="Group 284"/>
            <p:cNvGrpSpPr/>
            <p:nvPr/>
          </p:nvGrpSpPr>
          <p:grpSpPr>
            <a:xfrm>
              <a:off x="17209932" y="4195016"/>
              <a:ext cx="1052815" cy="901682"/>
              <a:chOff x="20798282" y="5004235"/>
              <a:chExt cx="1354409" cy="1159529"/>
            </a:xfrm>
          </p:grpSpPr>
          <p:sp>
            <p:nvSpPr>
              <p:cNvPr id="286" name="Freeform 18"/>
              <p:cNvSpPr>
                <a:spLocks noChangeArrowheads="1"/>
              </p:cNvSpPr>
              <p:nvPr/>
            </p:nvSpPr>
            <p:spPr bwMode="auto">
              <a:xfrm>
                <a:off x="20798282" y="5194240"/>
                <a:ext cx="677202" cy="969524"/>
              </a:xfrm>
              <a:custGeom>
                <a:avLst/>
                <a:gdLst>
                  <a:gd name="T0" fmla="*/ 0 w 612"/>
                  <a:gd name="T1" fmla="*/ 0 h 879"/>
                  <a:gd name="T2" fmla="*/ 0 w 612"/>
                  <a:gd name="T3" fmla="*/ 878 h 879"/>
                  <a:gd name="T4" fmla="*/ 611 w 612"/>
                  <a:gd name="T5" fmla="*/ 878 h 879"/>
                  <a:gd name="T6" fmla="*/ 611 w 612"/>
                  <a:gd name="T7" fmla="*/ 0 h 879"/>
                  <a:gd name="T8" fmla="*/ 0 w 612"/>
                  <a:gd name="T9" fmla="*/ 0 h 879"/>
                </a:gdLst>
                <a:ahLst/>
                <a:cxnLst>
                  <a:cxn ang="0">
                    <a:pos x="T0" y="T1"/>
                  </a:cxn>
                  <a:cxn ang="0">
                    <a:pos x="T2" y="T3"/>
                  </a:cxn>
                  <a:cxn ang="0">
                    <a:pos x="T4" y="T5"/>
                  </a:cxn>
                  <a:cxn ang="0">
                    <a:pos x="T6" y="T7"/>
                  </a:cxn>
                  <a:cxn ang="0">
                    <a:pos x="T8" y="T9"/>
                  </a:cxn>
                </a:cxnLst>
                <a:rect l="0" t="0" r="r" b="b"/>
                <a:pathLst>
                  <a:path w="612" h="879">
                    <a:moveTo>
                      <a:pt x="0" y="0"/>
                    </a:moveTo>
                    <a:lnTo>
                      <a:pt x="0" y="878"/>
                    </a:lnTo>
                    <a:lnTo>
                      <a:pt x="611" y="878"/>
                    </a:lnTo>
                    <a:lnTo>
                      <a:pt x="611" y="0"/>
                    </a:lnTo>
                    <a:lnTo>
                      <a:pt x="0" y="0"/>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7" name="Freeform 19"/>
              <p:cNvSpPr>
                <a:spLocks noChangeArrowheads="1"/>
              </p:cNvSpPr>
              <p:nvPr/>
            </p:nvSpPr>
            <p:spPr bwMode="auto">
              <a:xfrm>
                <a:off x="21475485" y="5194240"/>
                <a:ext cx="677206" cy="969524"/>
              </a:xfrm>
              <a:custGeom>
                <a:avLst/>
                <a:gdLst>
                  <a:gd name="T0" fmla="*/ 611 w 612"/>
                  <a:gd name="T1" fmla="*/ 0 h 879"/>
                  <a:gd name="T2" fmla="*/ 0 w 612"/>
                  <a:gd name="T3" fmla="*/ 0 h 879"/>
                  <a:gd name="T4" fmla="*/ 0 w 612"/>
                  <a:gd name="T5" fmla="*/ 878 h 879"/>
                  <a:gd name="T6" fmla="*/ 611 w 612"/>
                  <a:gd name="T7" fmla="*/ 878 h 879"/>
                  <a:gd name="T8" fmla="*/ 611 w 612"/>
                  <a:gd name="T9" fmla="*/ 0 h 879"/>
                </a:gdLst>
                <a:ahLst/>
                <a:cxnLst>
                  <a:cxn ang="0">
                    <a:pos x="T0" y="T1"/>
                  </a:cxn>
                  <a:cxn ang="0">
                    <a:pos x="T2" y="T3"/>
                  </a:cxn>
                  <a:cxn ang="0">
                    <a:pos x="T4" y="T5"/>
                  </a:cxn>
                  <a:cxn ang="0">
                    <a:pos x="T6" y="T7"/>
                  </a:cxn>
                  <a:cxn ang="0">
                    <a:pos x="T8" y="T9"/>
                  </a:cxn>
                </a:cxnLst>
                <a:rect l="0" t="0" r="r" b="b"/>
                <a:pathLst>
                  <a:path w="612" h="879">
                    <a:moveTo>
                      <a:pt x="611" y="0"/>
                    </a:moveTo>
                    <a:lnTo>
                      <a:pt x="0" y="0"/>
                    </a:lnTo>
                    <a:lnTo>
                      <a:pt x="0" y="878"/>
                    </a:lnTo>
                    <a:lnTo>
                      <a:pt x="611" y="878"/>
                    </a:lnTo>
                    <a:lnTo>
                      <a:pt x="611" y="0"/>
                    </a:lnTo>
                  </a:path>
                </a:pathLst>
              </a:custGeom>
              <a:solidFill>
                <a:schemeClr val="accent2">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8" name="Freeform 20"/>
              <p:cNvSpPr>
                <a:spLocks noChangeArrowheads="1"/>
              </p:cNvSpPr>
              <p:nvPr/>
            </p:nvSpPr>
            <p:spPr bwMode="auto">
              <a:xfrm>
                <a:off x="20798282" y="5194240"/>
                <a:ext cx="1349535" cy="438477"/>
              </a:xfrm>
              <a:custGeom>
                <a:avLst/>
                <a:gdLst>
                  <a:gd name="T0" fmla="*/ 0 w 1223"/>
                  <a:gd name="T1" fmla="*/ 0 h 397"/>
                  <a:gd name="T2" fmla="*/ 232 w 1223"/>
                  <a:gd name="T3" fmla="*/ 396 h 397"/>
                  <a:gd name="T4" fmla="*/ 990 w 1223"/>
                  <a:gd name="T5" fmla="*/ 396 h 397"/>
                  <a:gd name="T6" fmla="*/ 1222 w 1223"/>
                  <a:gd name="T7" fmla="*/ 0 h 397"/>
                  <a:gd name="T8" fmla="*/ 0 w 1223"/>
                  <a:gd name="T9" fmla="*/ 0 h 397"/>
                </a:gdLst>
                <a:ahLst/>
                <a:cxnLst>
                  <a:cxn ang="0">
                    <a:pos x="T0" y="T1"/>
                  </a:cxn>
                  <a:cxn ang="0">
                    <a:pos x="T2" y="T3"/>
                  </a:cxn>
                  <a:cxn ang="0">
                    <a:pos x="T4" y="T5"/>
                  </a:cxn>
                  <a:cxn ang="0">
                    <a:pos x="T6" y="T7"/>
                  </a:cxn>
                  <a:cxn ang="0">
                    <a:pos x="T8" y="T9"/>
                  </a:cxn>
                </a:cxnLst>
                <a:rect l="0" t="0" r="r" b="b"/>
                <a:pathLst>
                  <a:path w="1223" h="397">
                    <a:moveTo>
                      <a:pt x="0" y="0"/>
                    </a:moveTo>
                    <a:lnTo>
                      <a:pt x="232" y="396"/>
                    </a:lnTo>
                    <a:lnTo>
                      <a:pt x="990" y="396"/>
                    </a:lnTo>
                    <a:lnTo>
                      <a:pt x="1222" y="0"/>
                    </a:lnTo>
                    <a:lnTo>
                      <a:pt x="0" y="0"/>
                    </a:lnTo>
                  </a:path>
                </a:pathLst>
              </a:custGeom>
              <a:solidFill>
                <a:schemeClr val="accent2">
                  <a:lumMod val="60000"/>
                  <a:lumOff val="4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89" name="Freeform 21"/>
              <p:cNvSpPr>
                <a:spLocks noChangeArrowheads="1"/>
              </p:cNvSpPr>
              <p:nvPr/>
            </p:nvSpPr>
            <p:spPr bwMode="auto">
              <a:xfrm>
                <a:off x="21397533" y="5515790"/>
                <a:ext cx="155903" cy="116927"/>
              </a:xfrm>
              <a:custGeom>
                <a:avLst/>
                <a:gdLst>
                  <a:gd name="T0" fmla="*/ 138 w 139"/>
                  <a:gd name="T1" fmla="*/ 0 h 105"/>
                  <a:gd name="T2" fmla="*/ 0 w 139"/>
                  <a:gd name="T3" fmla="*/ 0 h 105"/>
                  <a:gd name="T4" fmla="*/ 0 w 139"/>
                  <a:gd name="T5" fmla="*/ 104 h 105"/>
                  <a:gd name="T6" fmla="*/ 138 w 139"/>
                  <a:gd name="T7" fmla="*/ 104 h 105"/>
                  <a:gd name="T8" fmla="*/ 138 w 139"/>
                  <a:gd name="T9" fmla="*/ 0 h 105"/>
                </a:gdLst>
                <a:ahLst/>
                <a:cxnLst>
                  <a:cxn ang="0">
                    <a:pos x="T0" y="T1"/>
                  </a:cxn>
                  <a:cxn ang="0">
                    <a:pos x="T2" y="T3"/>
                  </a:cxn>
                  <a:cxn ang="0">
                    <a:pos x="T4" y="T5"/>
                  </a:cxn>
                  <a:cxn ang="0">
                    <a:pos x="T6" y="T7"/>
                  </a:cxn>
                  <a:cxn ang="0">
                    <a:pos x="T8" y="T9"/>
                  </a:cxn>
                </a:cxnLst>
                <a:rect l="0" t="0" r="r" b="b"/>
                <a:pathLst>
                  <a:path w="139" h="105">
                    <a:moveTo>
                      <a:pt x="138" y="0"/>
                    </a:moveTo>
                    <a:lnTo>
                      <a:pt x="0" y="0"/>
                    </a:lnTo>
                    <a:lnTo>
                      <a:pt x="0" y="104"/>
                    </a:lnTo>
                    <a:lnTo>
                      <a:pt x="138" y="104"/>
                    </a:lnTo>
                    <a:lnTo>
                      <a:pt x="138" y="0"/>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0" name="Freeform 22"/>
              <p:cNvSpPr>
                <a:spLocks noChangeArrowheads="1"/>
              </p:cNvSpPr>
              <p:nvPr/>
            </p:nvSpPr>
            <p:spPr bwMode="auto">
              <a:xfrm>
                <a:off x="21397533" y="5627847"/>
                <a:ext cx="155903" cy="126671"/>
              </a:xfrm>
              <a:custGeom>
                <a:avLst/>
                <a:gdLst>
                  <a:gd name="T0" fmla="*/ 0 w 139"/>
                  <a:gd name="T1" fmla="*/ 0 h 113"/>
                  <a:gd name="T2" fmla="*/ 0 w 139"/>
                  <a:gd name="T3" fmla="*/ 112 h 113"/>
                  <a:gd name="T4" fmla="*/ 138 w 139"/>
                  <a:gd name="T5" fmla="*/ 112 h 113"/>
                  <a:gd name="T6" fmla="*/ 138 w 139"/>
                  <a:gd name="T7" fmla="*/ 0 h 113"/>
                  <a:gd name="T8" fmla="*/ 0 w 139"/>
                  <a:gd name="T9" fmla="*/ 0 h 113"/>
                </a:gdLst>
                <a:ahLst/>
                <a:cxnLst>
                  <a:cxn ang="0">
                    <a:pos x="T0" y="T1"/>
                  </a:cxn>
                  <a:cxn ang="0">
                    <a:pos x="T2" y="T3"/>
                  </a:cxn>
                  <a:cxn ang="0">
                    <a:pos x="T4" y="T5"/>
                  </a:cxn>
                  <a:cxn ang="0">
                    <a:pos x="T6" y="T7"/>
                  </a:cxn>
                  <a:cxn ang="0">
                    <a:pos x="T8" y="T9"/>
                  </a:cxn>
                </a:cxnLst>
                <a:rect l="0" t="0" r="r" b="b"/>
                <a:pathLst>
                  <a:path w="139" h="113">
                    <a:moveTo>
                      <a:pt x="0" y="0"/>
                    </a:moveTo>
                    <a:lnTo>
                      <a:pt x="0" y="112"/>
                    </a:lnTo>
                    <a:lnTo>
                      <a:pt x="138" y="112"/>
                    </a:lnTo>
                    <a:lnTo>
                      <a:pt x="138" y="0"/>
                    </a:lnTo>
                    <a:lnTo>
                      <a:pt x="0" y="0"/>
                    </a:lnTo>
                  </a:path>
                </a:pathLst>
              </a:custGeom>
              <a:solidFill>
                <a:schemeClr val="accent2">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1" name="Freeform 23"/>
              <p:cNvSpPr>
                <a:spLocks noChangeArrowheads="1"/>
              </p:cNvSpPr>
              <p:nvPr/>
            </p:nvSpPr>
            <p:spPr bwMode="auto">
              <a:xfrm>
                <a:off x="21178296" y="5004235"/>
                <a:ext cx="589507" cy="97439"/>
              </a:xfrm>
              <a:custGeom>
                <a:avLst/>
                <a:gdLst>
                  <a:gd name="T0" fmla="*/ 534 w 535"/>
                  <a:gd name="T1" fmla="*/ 86 h 87"/>
                  <a:gd name="T2" fmla="*/ 0 w 535"/>
                  <a:gd name="T3" fmla="*/ 86 h 87"/>
                  <a:gd name="T4" fmla="*/ 0 w 535"/>
                  <a:gd name="T5" fmla="*/ 0 h 87"/>
                  <a:gd name="T6" fmla="*/ 534 w 535"/>
                  <a:gd name="T7" fmla="*/ 0 h 87"/>
                  <a:gd name="T8" fmla="*/ 534 w 535"/>
                  <a:gd name="T9" fmla="*/ 86 h 87"/>
                </a:gdLst>
                <a:ahLst/>
                <a:cxnLst>
                  <a:cxn ang="0">
                    <a:pos x="T0" y="T1"/>
                  </a:cxn>
                  <a:cxn ang="0">
                    <a:pos x="T2" y="T3"/>
                  </a:cxn>
                  <a:cxn ang="0">
                    <a:pos x="T4" y="T5"/>
                  </a:cxn>
                  <a:cxn ang="0">
                    <a:pos x="T6" y="T7"/>
                  </a:cxn>
                  <a:cxn ang="0">
                    <a:pos x="T8" y="T9"/>
                  </a:cxn>
                </a:cxnLst>
                <a:rect l="0" t="0" r="r" b="b"/>
                <a:pathLst>
                  <a:path w="535" h="87">
                    <a:moveTo>
                      <a:pt x="534" y="86"/>
                    </a:moveTo>
                    <a:lnTo>
                      <a:pt x="0" y="86"/>
                    </a:lnTo>
                    <a:lnTo>
                      <a:pt x="0" y="0"/>
                    </a:lnTo>
                    <a:lnTo>
                      <a:pt x="534" y="0"/>
                    </a:lnTo>
                    <a:lnTo>
                      <a:pt x="534" y="86"/>
                    </a:lnTo>
                  </a:path>
                </a:pathLst>
              </a:custGeom>
              <a:solidFill>
                <a:schemeClr val="accent2">
                  <a:lumMod val="60000"/>
                  <a:lumOff val="4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2" name="Freeform 24"/>
              <p:cNvSpPr>
                <a:spLocks noChangeArrowheads="1"/>
              </p:cNvSpPr>
              <p:nvPr/>
            </p:nvSpPr>
            <p:spPr bwMode="auto">
              <a:xfrm>
                <a:off x="21227016" y="5096801"/>
                <a:ext cx="87695" cy="97439"/>
              </a:xfrm>
              <a:custGeom>
                <a:avLst/>
                <a:gdLst>
                  <a:gd name="T0" fmla="*/ 77 w 78"/>
                  <a:gd name="T1" fmla="*/ 86 h 87"/>
                  <a:gd name="T2" fmla="*/ 0 w 78"/>
                  <a:gd name="T3" fmla="*/ 86 h 87"/>
                  <a:gd name="T4" fmla="*/ 0 w 78"/>
                  <a:gd name="T5" fmla="*/ 0 h 87"/>
                  <a:gd name="T6" fmla="*/ 77 w 78"/>
                  <a:gd name="T7" fmla="*/ 0 h 87"/>
                  <a:gd name="T8" fmla="*/ 77 w 78"/>
                  <a:gd name="T9" fmla="*/ 86 h 87"/>
                </a:gdLst>
                <a:ahLst/>
                <a:cxnLst>
                  <a:cxn ang="0">
                    <a:pos x="T0" y="T1"/>
                  </a:cxn>
                  <a:cxn ang="0">
                    <a:pos x="T2" y="T3"/>
                  </a:cxn>
                  <a:cxn ang="0">
                    <a:pos x="T4" y="T5"/>
                  </a:cxn>
                  <a:cxn ang="0">
                    <a:pos x="T6" y="T7"/>
                  </a:cxn>
                  <a:cxn ang="0">
                    <a:pos x="T8" y="T9"/>
                  </a:cxn>
                </a:cxnLst>
                <a:rect l="0" t="0" r="r" b="b"/>
                <a:pathLst>
                  <a:path w="78" h="87">
                    <a:moveTo>
                      <a:pt x="77" y="86"/>
                    </a:moveTo>
                    <a:lnTo>
                      <a:pt x="0" y="86"/>
                    </a:lnTo>
                    <a:lnTo>
                      <a:pt x="0" y="0"/>
                    </a:lnTo>
                    <a:lnTo>
                      <a:pt x="77" y="0"/>
                    </a:lnTo>
                    <a:lnTo>
                      <a:pt x="77" y="86"/>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3" name="Freeform 25"/>
              <p:cNvSpPr>
                <a:spLocks noChangeArrowheads="1"/>
              </p:cNvSpPr>
              <p:nvPr/>
            </p:nvSpPr>
            <p:spPr bwMode="auto">
              <a:xfrm>
                <a:off x="21636261" y="5096801"/>
                <a:ext cx="87695" cy="97439"/>
              </a:xfrm>
              <a:custGeom>
                <a:avLst/>
                <a:gdLst>
                  <a:gd name="T0" fmla="*/ 78 w 79"/>
                  <a:gd name="T1" fmla="*/ 86 h 87"/>
                  <a:gd name="T2" fmla="*/ 0 w 79"/>
                  <a:gd name="T3" fmla="*/ 86 h 87"/>
                  <a:gd name="T4" fmla="*/ 0 w 79"/>
                  <a:gd name="T5" fmla="*/ 0 h 87"/>
                  <a:gd name="T6" fmla="*/ 78 w 79"/>
                  <a:gd name="T7" fmla="*/ 0 h 87"/>
                  <a:gd name="T8" fmla="*/ 78 w 79"/>
                  <a:gd name="T9" fmla="*/ 86 h 87"/>
                </a:gdLst>
                <a:ahLst/>
                <a:cxnLst>
                  <a:cxn ang="0">
                    <a:pos x="T0" y="T1"/>
                  </a:cxn>
                  <a:cxn ang="0">
                    <a:pos x="T2" y="T3"/>
                  </a:cxn>
                  <a:cxn ang="0">
                    <a:pos x="T4" y="T5"/>
                  </a:cxn>
                  <a:cxn ang="0">
                    <a:pos x="T6" y="T7"/>
                  </a:cxn>
                  <a:cxn ang="0">
                    <a:pos x="T8" y="T9"/>
                  </a:cxn>
                </a:cxnLst>
                <a:rect l="0" t="0" r="r" b="b"/>
                <a:pathLst>
                  <a:path w="79" h="87">
                    <a:moveTo>
                      <a:pt x="78" y="86"/>
                    </a:moveTo>
                    <a:lnTo>
                      <a:pt x="0" y="86"/>
                    </a:lnTo>
                    <a:lnTo>
                      <a:pt x="0" y="0"/>
                    </a:lnTo>
                    <a:lnTo>
                      <a:pt x="78" y="0"/>
                    </a:lnTo>
                    <a:lnTo>
                      <a:pt x="78" y="86"/>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294" name="Group 293"/>
            <p:cNvGrpSpPr/>
            <p:nvPr/>
          </p:nvGrpSpPr>
          <p:grpSpPr>
            <a:xfrm>
              <a:off x="17209931" y="7095294"/>
              <a:ext cx="1851721" cy="1354353"/>
              <a:chOff x="18201520" y="5165008"/>
              <a:chExt cx="1612624" cy="1179017"/>
            </a:xfrm>
          </p:grpSpPr>
          <p:sp>
            <p:nvSpPr>
              <p:cNvPr id="295" name="Freeform 26"/>
              <p:cNvSpPr>
                <a:spLocks noChangeArrowheads="1"/>
              </p:cNvSpPr>
              <p:nvPr/>
            </p:nvSpPr>
            <p:spPr bwMode="auto">
              <a:xfrm>
                <a:off x="18289215" y="5316041"/>
                <a:ext cx="1330050" cy="901313"/>
              </a:xfrm>
              <a:custGeom>
                <a:avLst/>
                <a:gdLst>
                  <a:gd name="T0" fmla="*/ 1205 w 1206"/>
                  <a:gd name="T1" fmla="*/ 817 h 818"/>
                  <a:gd name="T2" fmla="*/ 0 w 1206"/>
                  <a:gd name="T3" fmla="*/ 817 h 818"/>
                  <a:gd name="T4" fmla="*/ 0 w 1206"/>
                  <a:gd name="T5" fmla="*/ 0 h 818"/>
                  <a:gd name="T6" fmla="*/ 1205 w 1206"/>
                  <a:gd name="T7" fmla="*/ 0 h 818"/>
                  <a:gd name="T8" fmla="*/ 1205 w 1206"/>
                  <a:gd name="T9" fmla="*/ 817 h 818"/>
                </a:gdLst>
                <a:ahLst/>
                <a:cxnLst>
                  <a:cxn ang="0">
                    <a:pos x="T0" y="T1"/>
                  </a:cxn>
                  <a:cxn ang="0">
                    <a:pos x="T2" y="T3"/>
                  </a:cxn>
                  <a:cxn ang="0">
                    <a:pos x="T4" y="T5"/>
                  </a:cxn>
                  <a:cxn ang="0">
                    <a:pos x="T6" y="T7"/>
                  </a:cxn>
                  <a:cxn ang="0">
                    <a:pos x="T8" y="T9"/>
                  </a:cxn>
                </a:cxnLst>
                <a:rect l="0" t="0" r="r" b="b"/>
                <a:pathLst>
                  <a:path w="1206" h="818">
                    <a:moveTo>
                      <a:pt x="1205" y="817"/>
                    </a:moveTo>
                    <a:lnTo>
                      <a:pt x="0" y="817"/>
                    </a:lnTo>
                    <a:lnTo>
                      <a:pt x="0" y="0"/>
                    </a:lnTo>
                    <a:lnTo>
                      <a:pt x="1205" y="0"/>
                    </a:lnTo>
                    <a:lnTo>
                      <a:pt x="1205" y="817"/>
                    </a:lnTo>
                  </a:path>
                </a:pathLst>
              </a:custGeom>
              <a:solidFill>
                <a:srgbClr val="D6D8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6" name="Freeform 27"/>
              <p:cNvSpPr>
                <a:spLocks noChangeArrowheads="1"/>
              </p:cNvSpPr>
              <p:nvPr/>
            </p:nvSpPr>
            <p:spPr bwMode="auto">
              <a:xfrm>
                <a:off x="18201520" y="6217354"/>
                <a:ext cx="1505441" cy="126671"/>
              </a:xfrm>
              <a:custGeom>
                <a:avLst/>
                <a:gdLst>
                  <a:gd name="T0" fmla="*/ 60 w 1361"/>
                  <a:gd name="T1" fmla="*/ 112 h 113"/>
                  <a:gd name="T2" fmla="*/ 60 w 1361"/>
                  <a:gd name="T3" fmla="*/ 112 h 113"/>
                  <a:gd name="T4" fmla="*/ 336 w 1361"/>
                  <a:gd name="T5" fmla="*/ 112 h 113"/>
                  <a:gd name="T6" fmla="*/ 1300 w 1361"/>
                  <a:gd name="T7" fmla="*/ 112 h 113"/>
                  <a:gd name="T8" fmla="*/ 1360 w 1361"/>
                  <a:gd name="T9" fmla="*/ 43 h 113"/>
                  <a:gd name="T10" fmla="*/ 1360 w 1361"/>
                  <a:gd name="T11" fmla="*/ 0 h 113"/>
                  <a:gd name="T12" fmla="*/ 336 w 1361"/>
                  <a:gd name="T13" fmla="*/ 0 h 113"/>
                  <a:gd name="T14" fmla="*/ 0 w 1361"/>
                  <a:gd name="T15" fmla="*/ 0 h 113"/>
                  <a:gd name="T16" fmla="*/ 0 w 1361"/>
                  <a:gd name="T17" fmla="*/ 43 h 113"/>
                  <a:gd name="T18" fmla="*/ 60 w 1361"/>
                  <a:gd name="T19" fmla="*/ 11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1" h="113">
                    <a:moveTo>
                      <a:pt x="60" y="112"/>
                    </a:moveTo>
                    <a:lnTo>
                      <a:pt x="60" y="112"/>
                    </a:lnTo>
                    <a:cubicBezTo>
                      <a:pt x="336" y="112"/>
                      <a:pt x="336" y="112"/>
                      <a:pt x="336" y="112"/>
                    </a:cubicBezTo>
                    <a:cubicBezTo>
                      <a:pt x="1300" y="112"/>
                      <a:pt x="1300" y="112"/>
                      <a:pt x="1300" y="112"/>
                    </a:cubicBezTo>
                    <a:cubicBezTo>
                      <a:pt x="1334" y="112"/>
                      <a:pt x="1360" y="78"/>
                      <a:pt x="1360" y="43"/>
                    </a:cubicBezTo>
                    <a:cubicBezTo>
                      <a:pt x="1360" y="0"/>
                      <a:pt x="1360" y="0"/>
                      <a:pt x="1360" y="0"/>
                    </a:cubicBezTo>
                    <a:cubicBezTo>
                      <a:pt x="336" y="0"/>
                      <a:pt x="336" y="0"/>
                      <a:pt x="336" y="0"/>
                    </a:cubicBezTo>
                    <a:cubicBezTo>
                      <a:pt x="0" y="0"/>
                      <a:pt x="0" y="0"/>
                      <a:pt x="0" y="0"/>
                    </a:cubicBezTo>
                    <a:cubicBezTo>
                      <a:pt x="0" y="43"/>
                      <a:pt x="0" y="43"/>
                      <a:pt x="0" y="43"/>
                    </a:cubicBezTo>
                    <a:cubicBezTo>
                      <a:pt x="0" y="78"/>
                      <a:pt x="26" y="112"/>
                      <a:pt x="60" y="112"/>
                    </a:cubicBezTo>
                  </a:path>
                </a:pathLst>
              </a:custGeom>
              <a:solidFill>
                <a:srgbClr val="30394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7" name="Freeform 28"/>
              <p:cNvSpPr>
                <a:spLocks noChangeArrowheads="1"/>
              </p:cNvSpPr>
              <p:nvPr/>
            </p:nvSpPr>
            <p:spPr bwMode="auto">
              <a:xfrm>
                <a:off x="18362297" y="5384249"/>
                <a:ext cx="1179017" cy="769771"/>
              </a:xfrm>
              <a:custGeom>
                <a:avLst/>
                <a:gdLst>
                  <a:gd name="T0" fmla="*/ 0 w 1069"/>
                  <a:gd name="T1" fmla="*/ 0 h 698"/>
                  <a:gd name="T2" fmla="*/ 0 w 1069"/>
                  <a:gd name="T3" fmla="*/ 697 h 698"/>
                  <a:gd name="T4" fmla="*/ 1068 w 1069"/>
                  <a:gd name="T5" fmla="*/ 697 h 698"/>
                  <a:gd name="T6" fmla="*/ 1068 w 1069"/>
                  <a:gd name="T7" fmla="*/ 0 h 698"/>
                  <a:gd name="T8" fmla="*/ 0 w 1069"/>
                  <a:gd name="T9" fmla="*/ 0 h 698"/>
                </a:gdLst>
                <a:ahLst/>
                <a:cxnLst>
                  <a:cxn ang="0">
                    <a:pos x="T0" y="T1"/>
                  </a:cxn>
                  <a:cxn ang="0">
                    <a:pos x="T2" y="T3"/>
                  </a:cxn>
                  <a:cxn ang="0">
                    <a:pos x="T4" y="T5"/>
                  </a:cxn>
                  <a:cxn ang="0">
                    <a:pos x="T6" y="T7"/>
                  </a:cxn>
                  <a:cxn ang="0">
                    <a:pos x="T8" y="T9"/>
                  </a:cxn>
                </a:cxnLst>
                <a:rect l="0" t="0" r="r" b="b"/>
                <a:pathLst>
                  <a:path w="1069" h="698">
                    <a:moveTo>
                      <a:pt x="0" y="0"/>
                    </a:moveTo>
                    <a:lnTo>
                      <a:pt x="0" y="697"/>
                    </a:lnTo>
                    <a:lnTo>
                      <a:pt x="1068" y="697"/>
                    </a:lnTo>
                    <a:lnTo>
                      <a:pt x="1068" y="0"/>
                    </a:lnTo>
                    <a:lnTo>
                      <a:pt x="0" y="0"/>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8" name="Freeform 29"/>
              <p:cNvSpPr>
                <a:spLocks noChangeArrowheads="1"/>
              </p:cNvSpPr>
              <p:nvPr/>
            </p:nvSpPr>
            <p:spPr bwMode="auto">
              <a:xfrm>
                <a:off x="18401272" y="5715543"/>
                <a:ext cx="180261" cy="199749"/>
              </a:xfrm>
              <a:custGeom>
                <a:avLst/>
                <a:gdLst>
                  <a:gd name="T0" fmla="*/ 163 w 164"/>
                  <a:gd name="T1" fmla="*/ 129 h 182"/>
                  <a:gd name="T2" fmla="*/ 163 w 164"/>
                  <a:gd name="T3" fmla="*/ 129 h 182"/>
                  <a:gd name="T4" fmla="*/ 43 w 164"/>
                  <a:gd name="T5" fmla="*/ 0 h 182"/>
                  <a:gd name="T6" fmla="*/ 0 w 164"/>
                  <a:gd name="T7" fmla="*/ 52 h 182"/>
                  <a:gd name="T8" fmla="*/ 138 w 164"/>
                  <a:gd name="T9" fmla="*/ 181 h 182"/>
                  <a:gd name="T10" fmla="*/ 163 w 164"/>
                  <a:gd name="T11" fmla="*/ 129 h 182"/>
                </a:gdLst>
                <a:ahLst/>
                <a:cxnLst>
                  <a:cxn ang="0">
                    <a:pos x="T0" y="T1"/>
                  </a:cxn>
                  <a:cxn ang="0">
                    <a:pos x="T2" y="T3"/>
                  </a:cxn>
                  <a:cxn ang="0">
                    <a:pos x="T4" y="T5"/>
                  </a:cxn>
                  <a:cxn ang="0">
                    <a:pos x="T6" y="T7"/>
                  </a:cxn>
                  <a:cxn ang="0">
                    <a:pos x="T8" y="T9"/>
                  </a:cxn>
                  <a:cxn ang="0">
                    <a:pos x="T10" y="T11"/>
                  </a:cxn>
                </a:cxnLst>
                <a:rect l="0" t="0" r="r" b="b"/>
                <a:pathLst>
                  <a:path w="164" h="182">
                    <a:moveTo>
                      <a:pt x="163" y="129"/>
                    </a:moveTo>
                    <a:lnTo>
                      <a:pt x="163" y="129"/>
                    </a:lnTo>
                    <a:cubicBezTo>
                      <a:pt x="43" y="0"/>
                      <a:pt x="43" y="0"/>
                      <a:pt x="43" y="0"/>
                    </a:cubicBezTo>
                    <a:cubicBezTo>
                      <a:pt x="0" y="52"/>
                      <a:pt x="0" y="52"/>
                      <a:pt x="0" y="52"/>
                    </a:cubicBezTo>
                    <a:cubicBezTo>
                      <a:pt x="138" y="181"/>
                      <a:pt x="138" y="181"/>
                      <a:pt x="138" y="181"/>
                    </a:cubicBezTo>
                    <a:cubicBezTo>
                      <a:pt x="138" y="164"/>
                      <a:pt x="146" y="138"/>
                      <a:pt x="163" y="129"/>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299" name="Freeform 30"/>
              <p:cNvSpPr>
                <a:spLocks noChangeArrowheads="1"/>
              </p:cNvSpPr>
              <p:nvPr/>
            </p:nvSpPr>
            <p:spPr bwMode="auto">
              <a:xfrm>
                <a:off x="18917701" y="5725287"/>
                <a:ext cx="126671" cy="121798"/>
              </a:xfrm>
              <a:custGeom>
                <a:avLst/>
                <a:gdLst>
                  <a:gd name="T0" fmla="*/ 112 w 113"/>
                  <a:gd name="T1" fmla="*/ 69 h 112"/>
                  <a:gd name="T2" fmla="*/ 112 w 113"/>
                  <a:gd name="T3" fmla="*/ 69 h 112"/>
                  <a:gd name="T4" fmla="*/ 43 w 113"/>
                  <a:gd name="T5" fmla="*/ 0 h 112"/>
                  <a:gd name="T6" fmla="*/ 0 w 113"/>
                  <a:gd name="T7" fmla="*/ 43 h 112"/>
                  <a:gd name="T8" fmla="*/ 68 w 113"/>
                  <a:gd name="T9" fmla="*/ 111 h 112"/>
                  <a:gd name="T10" fmla="*/ 112 w 113"/>
                  <a:gd name="T11" fmla="*/ 69 h 112"/>
                </a:gdLst>
                <a:ahLst/>
                <a:cxnLst>
                  <a:cxn ang="0">
                    <a:pos x="T0" y="T1"/>
                  </a:cxn>
                  <a:cxn ang="0">
                    <a:pos x="T2" y="T3"/>
                  </a:cxn>
                  <a:cxn ang="0">
                    <a:pos x="T4" y="T5"/>
                  </a:cxn>
                  <a:cxn ang="0">
                    <a:pos x="T6" y="T7"/>
                  </a:cxn>
                  <a:cxn ang="0">
                    <a:pos x="T8" y="T9"/>
                  </a:cxn>
                  <a:cxn ang="0">
                    <a:pos x="T10" y="T11"/>
                  </a:cxn>
                </a:cxnLst>
                <a:rect l="0" t="0" r="r" b="b"/>
                <a:pathLst>
                  <a:path w="113" h="112">
                    <a:moveTo>
                      <a:pt x="112" y="69"/>
                    </a:moveTo>
                    <a:lnTo>
                      <a:pt x="112" y="69"/>
                    </a:lnTo>
                    <a:cubicBezTo>
                      <a:pt x="43" y="0"/>
                      <a:pt x="43" y="0"/>
                      <a:pt x="43" y="0"/>
                    </a:cubicBezTo>
                    <a:cubicBezTo>
                      <a:pt x="34" y="17"/>
                      <a:pt x="17" y="34"/>
                      <a:pt x="0" y="43"/>
                    </a:cubicBezTo>
                    <a:cubicBezTo>
                      <a:pt x="68" y="111"/>
                      <a:pt x="68" y="111"/>
                      <a:pt x="68" y="111"/>
                    </a:cubicBezTo>
                    <a:cubicBezTo>
                      <a:pt x="77" y="94"/>
                      <a:pt x="94" y="77"/>
                      <a:pt x="112" y="69"/>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0" name="Freeform 31"/>
              <p:cNvSpPr>
                <a:spLocks noChangeArrowheads="1"/>
              </p:cNvSpPr>
              <p:nvPr/>
            </p:nvSpPr>
            <p:spPr bwMode="auto">
              <a:xfrm>
                <a:off x="18678973" y="5725287"/>
                <a:ext cx="170521" cy="180261"/>
              </a:xfrm>
              <a:custGeom>
                <a:avLst/>
                <a:gdLst>
                  <a:gd name="T0" fmla="*/ 112 w 156"/>
                  <a:gd name="T1" fmla="*/ 0 h 164"/>
                  <a:gd name="T2" fmla="*/ 112 w 156"/>
                  <a:gd name="T3" fmla="*/ 0 h 164"/>
                  <a:gd name="T4" fmla="*/ 0 w 156"/>
                  <a:gd name="T5" fmla="*/ 111 h 164"/>
                  <a:gd name="T6" fmla="*/ 43 w 156"/>
                  <a:gd name="T7" fmla="*/ 163 h 164"/>
                  <a:gd name="T8" fmla="*/ 155 w 156"/>
                  <a:gd name="T9" fmla="*/ 43 h 164"/>
                  <a:gd name="T10" fmla="*/ 112 w 156"/>
                  <a:gd name="T11" fmla="*/ 0 h 164"/>
                </a:gdLst>
                <a:ahLst/>
                <a:cxnLst>
                  <a:cxn ang="0">
                    <a:pos x="T0" y="T1"/>
                  </a:cxn>
                  <a:cxn ang="0">
                    <a:pos x="T2" y="T3"/>
                  </a:cxn>
                  <a:cxn ang="0">
                    <a:pos x="T4" y="T5"/>
                  </a:cxn>
                  <a:cxn ang="0">
                    <a:pos x="T6" y="T7"/>
                  </a:cxn>
                  <a:cxn ang="0">
                    <a:pos x="T8" y="T9"/>
                  </a:cxn>
                  <a:cxn ang="0">
                    <a:pos x="T10" y="T11"/>
                  </a:cxn>
                </a:cxnLst>
                <a:rect l="0" t="0" r="r" b="b"/>
                <a:pathLst>
                  <a:path w="156" h="164">
                    <a:moveTo>
                      <a:pt x="112" y="0"/>
                    </a:moveTo>
                    <a:lnTo>
                      <a:pt x="112" y="0"/>
                    </a:lnTo>
                    <a:cubicBezTo>
                      <a:pt x="0" y="111"/>
                      <a:pt x="0" y="111"/>
                      <a:pt x="0" y="111"/>
                    </a:cubicBezTo>
                    <a:cubicBezTo>
                      <a:pt x="18" y="120"/>
                      <a:pt x="35" y="137"/>
                      <a:pt x="43" y="163"/>
                    </a:cubicBezTo>
                    <a:cubicBezTo>
                      <a:pt x="155" y="43"/>
                      <a:pt x="155" y="43"/>
                      <a:pt x="155" y="43"/>
                    </a:cubicBezTo>
                    <a:cubicBezTo>
                      <a:pt x="138" y="34"/>
                      <a:pt x="121" y="17"/>
                      <a:pt x="112" y="0"/>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1" name="Freeform 32"/>
              <p:cNvSpPr>
                <a:spLocks noChangeArrowheads="1"/>
              </p:cNvSpPr>
              <p:nvPr/>
            </p:nvSpPr>
            <p:spPr bwMode="auto">
              <a:xfrm>
                <a:off x="18576663" y="5856828"/>
                <a:ext cx="126671" cy="136415"/>
              </a:xfrm>
              <a:custGeom>
                <a:avLst/>
                <a:gdLst>
                  <a:gd name="T0" fmla="*/ 86 w 113"/>
                  <a:gd name="T1" fmla="*/ 9 h 122"/>
                  <a:gd name="T2" fmla="*/ 86 w 113"/>
                  <a:gd name="T3" fmla="*/ 9 h 122"/>
                  <a:gd name="T4" fmla="*/ 60 w 113"/>
                  <a:gd name="T5" fmla="*/ 0 h 122"/>
                  <a:gd name="T6" fmla="*/ 26 w 113"/>
                  <a:gd name="T7" fmla="*/ 9 h 122"/>
                  <a:gd name="T8" fmla="*/ 0 w 113"/>
                  <a:gd name="T9" fmla="*/ 60 h 122"/>
                  <a:gd name="T10" fmla="*/ 0 w 113"/>
                  <a:gd name="T11" fmla="*/ 78 h 122"/>
                  <a:gd name="T12" fmla="*/ 34 w 113"/>
                  <a:gd name="T13" fmla="*/ 112 h 122"/>
                  <a:gd name="T14" fmla="*/ 60 w 113"/>
                  <a:gd name="T15" fmla="*/ 121 h 122"/>
                  <a:gd name="T16" fmla="*/ 60 w 113"/>
                  <a:gd name="T17" fmla="*/ 121 h 122"/>
                  <a:gd name="T18" fmla="*/ 112 w 113"/>
                  <a:gd name="T19" fmla="*/ 60 h 122"/>
                  <a:gd name="T20" fmla="*/ 112 w 113"/>
                  <a:gd name="T21" fmla="*/ 60 h 122"/>
                  <a:gd name="T22" fmla="*/ 86 w 113"/>
                  <a:gd name="T23" fmla="*/ 9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3" h="122">
                    <a:moveTo>
                      <a:pt x="86" y="9"/>
                    </a:moveTo>
                    <a:lnTo>
                      <a:pt x="86" y="9"/>
                    </a:lnTo>
                    <a:cubicBezTo>
                      <a:pt x="77" y="0"/>
                      <a:pt x="69" y="0"/>
                      <a:pt x="60" y="0"/>
                    </a:cubicBezTo>
                    <a:cubicBezTo>
                      <a:pt x="43" y="0"/>
                      <a:pt x="34" y="0"/>
                      <a:pt x="26" y="9"/>
                    </a:cubicBezTo>
                    <a:cubicBezTo>
                      <a:pt x="8" y="26"/>
                      <a:pt x="0" y="43"/>
                      <a:pt x="0" y="60"/>
                    </a:cubicBezTo>
                    <a:cubicBezTo>
                      <a:pt x="0" y="69"/>
                      <a:pt x="0" y="69"/>
                      <a:pt x="0" y="78"/>
                    </a:cubicBezTo>
                    <a:cubicBezTo>
                      <a:pt x="8" y="95"/>
                      <a:pt x="17" y="104"/>
                      <a:pt x="34" y="112"/>
                    </a:cubicBezTo>
                    <a:cubicBezTo>
                      <a:pt x="43" y="112"/>
                      <a:pt x="51" y="121"/>
                      <a:pt x="60" y="121"/>
                    </a:cubicBezTo>
                    <a:lnTo>
                      <a:pt x="60" y="121"/>
                    </a:lnTo>
                    <a:cubicBezTo>
                      <a:pt x="94" y="112"/>
                      <a:pt x="112" y="95"/>
                      <a:pt x="112" y="60"/>
                    </a:cubicBezTo>
                    <a:lnTo>
                      <a:pt x="112" y="60"/>
                    </a:lnTo>
                    <a:cubicBezTo>
                      <a:pt x="112" y="35"/>
                      <a:pt x="103" y="17"/>
                      <a:pt x="86" y="9"/>
                    </a:cubicBezTo>
                  </a:path>
                </a:pathLst>
              </a:custGeom>
              <a:solidFill>
                <a:schemeClr val="accent3">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2" name="Freeform 33"/>
              <p:cNvSpPr>
                <a:spLocks noChangeArrowheads="1"/>
              </p:cNvSpPr>
              <p:nvPr/>
            </p:nvSpPr>
            <p:spPr bwMode="auto">
              <a:xfrm>
                <a:off x="18820262" y="5627847"/>
                <a:ext cx="121798" cy="131542"/>
              </a:xfrm>
              <a:custGeom>
                <a:avLst/>
                <a:gdLst>
                  <a:gd name="T0" fmla="*/ 60 w 112"/>
                  <a:gd name="T1" fmla="*/ 0 h 121"/>
                  <a:gd name="T2" fmla="*/ 60 w 112"/>
                  <a:gd name="T3" fmla="*/ 0 h 121"/>
                  <a:gd name="T4" fmla="*/ 0 w 112"/>
                  <a:gd name="T5" fmla="*/ 60 h 121"/>
                  <a:gd name="T6" fmla="*/ 0 w 112"/>
                  <a:gd name="T7" fmla="*/ 69 h 121"/>
                  <a:gd name="T8" fmla="*/ 43 w 112"/>
                  <a:gd name="T9" fmla="*/ 112 h 121"/>
                  <a:gd name="T10" fmla="*/ 60 w 112"/>
                  <a:gd name="T11" fmla="*/ 120 h 121"/>
                  <a:gd name="T12" fmla="*/ 68 w 112"/>
                  <a:gd name="T13" fmla="*/ 112 h 121"/>
                  <a:gd name="T14" fmla="*/ 111 w 112"/>
                  <a:gd name="T15" fmla="*/ 69 h 121"/>
                  <a:gd name="T16" fmla="*/ 111 w 112"/>
                  <a:gd name="T17" fmla="*/ 60 h 121"/>
                  <a:gd name="T18" fmla="*/ 60 w 112"/>
                  <a:gd name="T1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21">
                    <a:moveTo>
                      <a:pt x="60" y="0"/>
                    </a:moveTo>
                    <a:lnTo>
                      <a:pt x="60" y="0"/>
                    </a:lnTo>
                    <a:cubicBezTo>
                      <a:pt x="25" y="0"/>
                      <a:pt x="0" y="25"/>
                      <a:pt x="0" y="60"/>
                    </a:cubicBezTo>
                    <a:lnTo>
                      <a:pt x="0" y="69"/>
                    </a:lnTo>
                    <a:cubicBezTo>
                      <a:pt x="8" y="94"/>
                      <a:pt x="25" y="112"/>
                      <a:pt x="43" y="112"/>
                    </a:cubicBezTo>
                    <a:cubicBezTo>
                      <a:pt x="51" y="112"/>
                      <a:pt x="51" y="120"/>
                      <a:pt x="60" y="120"/>
                    </a:cubicBezTo>
                    <a:lnTo>
                      <a:pt x="68" y="112"/>
                    </a:lnTo>
                    <a:cubicBezTo>
                      <a:pt x="94" y="112"/>
                      <a:pt x="111" y="94"/>
                      <a:pt x="111" y="69"/>
                    </a:cubicBezTo>
                    <a:lnTo>
                      <a:pt x="111" y="60"/>
                    </a:lnTo>
                    <a:cubicBezTo>
                      <a:pt x="111" y="25"/>
                      <a:pt x="86" y="0"/>
                      <a:pt x="60" y="0"/>
                    </a:cubicBezTo>
                  </a:path>
                </a:pathLst>
              </a:custGeom>
              <a:solidFill>
                <a:schemeClr val="accent3">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3" name="Freeform 34"/>
              <p:cNvSpPr>
                <a:spLocks noChangeArrowheads="1"/>
              </p:cNvSpPr>
              <p:nvPr/>
            </p:nvSpPr>
            <p:spPr bwMode="auto">
              <a:xfrm>
                <a:off x="19010267" y="5808109"/>
                <a:ext cx="131545" cy="126671"/>
              </a:xfrm>
              <a:custGeom>
                <a:avLst/>
                <a:gdLst>
                  <a:gd name="T0" fmla="*/ 120 w 121"/>
                  <a:gd name="T1" fmla="*/ 52 h 113"/>
                  <a:gd name="T2" fmla="*/ 120 w 121"/>
                  <a:gd name="T3" fmla="*/ 52 h 113"/>
                  <a:gd name="T4" fmla="*/ 86 w 121"/>
                  <a:gd name="T5" fmla="*/ 0 h 113"/>
                  <a:gd name="T6" fmla="*/ 60 w 121"/>
                  <a:gd name="T7" fmla="*/ 0 h 113"/>
                  <a:gd name="T8" fmla="*/ 43 w 121"/>
                  <a:gd name="T9" fmla="*/ 0 h 113"/>
                  <a:gd name="T10" fmla="*/ 0 w 121"/>
                  <a:gd name="T11" fmla="*/ 52 h 113"/>
                  <a:gd name="T12" fmla="*/ 0 w 121"/>
                  <a:gd name="T13" fmla="*/ 60 h 113"/>
                  <a:gd name="T14" fmla="*/ 60 w 121"/>
                  <a:gd name="T15" fmla="*/ 112 h 113"/>
                  <a:gd name="T16" fmla="*/ 120 w 121"/>
                  <a:gd name="T17" fmla="*/ 60 h 113"/>
                  <a:gd name="T18" fmla="*/ 120 w 121"/>
                  <a:gd name="T19" fmla="*/ 5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3">
                    <a:moveTo>
                      <a:pt x="120" y="52"/>
                    </a:moveTo>
                    <a:lnTo>
                      <a:pt x="120" y="52"/>
                    </a:lnTo>
                    <a:cubicBezTo>
                      <a:pt x="120" y="26"/>
                      <a:pt x="103" y="9"/>
                      <a:pt x="86" y="0"/>
                    </a:cubicBezTo>
                    <a:cubicBezTo>
                      <a:pt x="77" y="0"/>
                      <a:pt x="69" y="0"/>
                      <a:pt x="60" y="0"/>
                    </a:cubicBezTo>
                    <a:cubicBezTo>
                      <a:pt x="51" y="0"/>
                      <a:pt x="43" y="0"/>
                      <a:pt x="43" y="0"/>
                    </a:cubicBezTo>
                    <a:cubicBezTo>
                      <a:pt x="17" y="9"/>
                      <a:pt x="0" y="34"/>
                      <a:pt x="0" y="52"/>
                    </a:cubicBezTo>
                    <a:lnTo>
                      <a:pt x="0" y="60"/>
                    </a:lnTo>
                    <a:cubicBezTo>
                      <a:pt x="0" y="86"/>
                      <a:pt x="26" y="112"/>
                      <a:pt x="60" y="112"/>
                    </a:cubicBezTo>
                    <a:cubicBezTo>
                      <a:pt x="94" y="112"/>
                      <a:pt x="120" y="86"/>
                      <a:pt x="120" y="60"/>
                    </a:cubicBezTo>
                    <a:cubicBezTo>
                      <a:pt x="120" y="52"/>
                      <a:pt x="120" y="52"/>
                      <a:pt x="120" y="52"/>
                    </a:cubicBezTo>
                  </a:path>
                </a:pathLst>
              </a:custGeom>
              <a:solidFill>
                <a:schemeClr val="accent3">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4" name="Freeform 35"/>
              <p:cNvSpPr>
                <a:spLocks noChangeArrowheads="1"/>
              </p:cNvSpPr>
              <p:nvPr/>
            </p:nvSpPr>
            <p:spPr bwMode="auto">
              <a:xfrm>
                <a:off x="19117451" y="5247833"/>
                <a:ext cx="599254" cy="599251"/>
              </a:xfrm>
              <a:custGeom>
                <a:avLst/>
                <a:gdLst>
                  <a:gd name="T0" fmla="*/ 0 w 544"/>
                  <a:gd name="T1" fmla="*/ 500 h 543"/>
                  <a:gd name="T2" fmla="*/ 0 w 544"/>
                  <a:gd name="T3" fmla="*/ 500 h 543"/>
                  <a:gd name="T4" fmla="*/ 43 w 544"/>
                  <a:gd name="T5" fmla="*/ 542 h 543"/>
                  <a:gd name="T6" fmla="*/ 543 w 544"/>
                  <a:gd name="T7" fmla="*/ 52 h 543"/>
                  <a:gd name="T8" fmla="*/ 500 w 544"/>
                  <a:gd name="T9" fmla="*/ 0 h 543"/>
                  <a:gd name="T10" fmla="*/ 0 w 544"/>
                  <a:gd name="T11" fmla="*/ 500 h 543"/>
                </a:gdLst>
                <a:ahLst/>
                <a:cxnLst>
                  <a:cxn ang="0">
                    <a:pos x="T0" y="T1"/>
                  </a:cxn>
                  <a:cxn ang="0">
                    <a:pos x="T2" y="T3"/>
                  </a:cxn>
                  <a:cxn ang="0">
                    <a:pos x="T4" y="T5"/>
                  </a:cxn>
                  <a:cxn ang="0">
                    <a:pos x="T6" y="T7"/>
                  </a:cxn>
                  <a:cxn ang="0">
                    <a:pos x="T8" y="T9"/>
                  </a:cxn>
                  <a:cxn ang="0">
                    <a:pos x="T10" y="T11"/>
                  </a:cxn>
                </a:cxnLst>
                <a:rect l="0" t="0" r="r" b="b"/>
                <a:pathLst>
                  <a:path w="544" h="543">
                    <a:moveTo>
                      <a:pt x="0" y="500"/>
                    </a:moveTo>
                    <a:lnTo>
                      <a:pt x="0" y="500"/>
                    </a:lnTo>
                    <a:cubicBezTo>
                      <a:pt x="26" y="508"/>
                      <a:pt x="35" y="525"/>
                      <a:pt x="43" y="542"/>
                    </a:cubicBezTo>
                    <a:cubicBezTo>
                      <a:pt x="543" y="52"/>
                      <a:pt x="543" y="52"/>
                      <a:pt x="543" y="52"/>
                    </a:cubicBezTo>
                    <a:cubicBezTo>
                      <a:pt x="500" y="0"/>
                      <a:pt x="500" y="0"/>
                      <a:pt x="500" y="0"/>
                    </a:cubicBezTo>
                    <a:lnTo>
                      <a:pt x="0" y="500"/>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05" name="Freeform 36"/>
              <p:cNvSpPr>
                <a:spLocks noChangeArrowheads="1"/>
              </p:cNvSpPr>
              <p:nvPr/>
            </p:nvSpPr>
            <p:spPr bwMode="auto">
              <a:xfrm>
                <a:off x="19648497" y="5165008"/>
                <a:ext cx="165647" cy="155903"/>
              </a:xfrm>
              <a:custGeom>
                <a:avLst/>
                <a:gdLst>
                  <a:gd name="T0" fmla="*/ 0 w 148"/>
                  <a:gd name="T1" fmla="*/ 34 h 139"/>
                  <a:gd name="T2" fmla="*/ 35 w 148"/>
                  <a:gd name="T3" fmla="*/ 60 h 139"/>
                  <a:gd name="T4" fmla="*/ 78 w 148"/>
                  <a:gd name="T5" fmla="*/ 112 h 139"/>
                  <a:gd name="T6" fmla="*/ 104 w 148"/>
                  <a:gd name="T7" fmla="*/ 138 h 139"/>
                  <a:gd name="T8" fmla="*/ 147 w 148"/>
                  <a:gd name="T9" fmla="*/ 0 h 139"/>
                  <a:gd name="T10" fmla="*/ 0 w 148"/>
                  <a:gd name="T11" fmla="*/ 34 h 139"/>
                </a:gdLst>
                <a:ahLst/>
                <a:cxnLst>
                  <a:cxn ang="0">
                    <a:pos x="T0" y="T1"/>
                  </a:cxn>
                  <a:cxn ang="0">
                    <a:pos x="T2" y="T3"/>
                  </a:cxn>
                  <a:cxn ang="0">
                    <a:pos x="T4" y="T5"/>
                  </a:cxn>
                  <a:cxn ang="0">
                    <a:pos x="T6" y="T7"/>
                  </a:cxn>
                  <a:cxn ang="0">
                    <a:pos x="T8" y="T9"/>
                  </a:cxn>
                  <a:cxn ang="0">
                    <a:pos x="T10" y="T11"/>
                  </a:cxn>
                </a:cxnLst>
                <a:rect l="0" t="0" r="r" b="b"/>
                <a:pathLst>
                  <a:path w="148" h="139">
                    <a:moveTo>
                      <a:pt x="0" y="34"/>
                    </a:moveTo>
                    <a:lnTo>
                      <a:pt x="35" y="60"/>
                    </a:lnTo>
                    <a:lnTo>
                      <a:pt x="78" y="112"/>
                    </a:lnTo>
                    <a:lnTo>
                      <a:pt x="104" y="138"/>
                    </a:lnTo>
                    <a:lnTo>
                      <a:pt x="147" y="0"/>
                    </a:lnTo>
                    <a:lnTo>
                      <a:pt x="0" y="34"/>
                    </a:lnTo>
                  </a:path>
                </a:pathLst>
              </a:custGeom>
              <a:solidFill>
                <a:schemeClr val="accent3">
                  <a:lumMod val="50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nvGrpSpPr>
            <p:cNvPr id="330" name="Group 329"/>
            <p:cNvGrpSpPr/>
            <p:nvPr/>
          </p:nvGrpSpPr>
          <p:grpSpPr>
            <a:xfrm>
              <a:off x="14732952" y="5479531"/>
              <a:ext cx="1529988" cy="1363889"/>
              <a:chOff x="14464719" y="5257577"/>
              <a:chExt cx="1968276" cy="1753910"/>
            </a:xfrm>
          </p:grpSpPr>
          <p:sp>
            <p:nvSpPr>
              <p:cNvPr id="331" name="Freeform 37"/>
              <p:cNvSpPr>
                <a:spLocks noChangeArrowheads="1"/>
              </p:cNvSpPr>
              <p:nvPr/>
            </p:nvSpPr>
            <p:spPr bwMode="auto">
              <a:xfrm>
                <a:off x="14464719" y="5554766"/>
                <a:ext cx="1968276" cy="1456721"/>
              </a:xfrm>
              <a:custGeom>
                <a:avLst/>
                <a:gdLst>
                  <a:gd name="T0" fmla="*/ 0 w 1783"/>
                  <a:gd name="T1" fmla="*/ 1316 h 1317"/>
                  <a:gd name="T2" fmla="*/ 1782 w 1783"/>
                  <a:gd name="T3" fmla="*/ 1316 h 1317"/>
                  <a:gd name="T4" fmla="*/ 1782 w 1783"/>
                  <a:gd name="T5" fmla="*/ 0 h 1317"/>
                  <a:gd name="T6" fmla="*/ 0 w 1783"/>
                  <a:gd name="T7" fmla="*/ 0 h 1317"/>
                  <a:gd name="T8" fmla="*/ 0 w 1783"/>
                  <a:gd name="T9" fmla="*/ 1316 h 1317"/>
                </a:gdLst>
                <a:ahLst/>
                <a:cxnLst>
                  <a:cxn ang="0">
                    <a:pos x="T0" y="T1"/>
                  </a:cxn>
                  <a:cxn ang="0">
                    <a:pos x="T2" y="T3"/>
                  </a:cxn>
                  <a:cxn ang="0">
                    <a:pos x="T4" y="T5"/>
                  </a:cxn>
                  <a:cxn ang="0">
                    <a:pos x="T6" y="T7"/>
                  </a:cxn>
                  <a:cxn ang="0">
                    <a:pos x="T8" y="T9"/>
                  </a:cxn>
                </a:cxnLst>
                <a:rect l="0" t="0" r="r" b="b"/>
                <a:pathLst>
                  <a:path w="1783" h="1317">
                    <a:moveTo>
                      <a:pt x="0" y="1316"/>
                    </a:moveTo>
                    <a:lnTo>
                      <a:pt x="1782" y="1316"/>
                    </a:lnTo>
                    <a:lnTo>
                      <a:pt x="1782" y="0"/>
                    </a:lnTo>
                    <a:lnTo>
                      <a:pt x="0" y="0"/>
                    </a:lnTo>
                    <a:lnTo>
                      <a:pt x="0" y="1316"/>
                    </a:lnTo>
                  </a:path>
                </a:pathLst>
              </a:custGeom>
              <a:solidFill>
                <a:srgbClr val="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2" name="Freeform 39"/>
              <p:cNvSpPr>
                <a:spLocks noChangeArrowheads="1"/>
              </p:cNvSpPr>
              <p:nvPr/>
            </p:nvSpPr>
            <p:spPr bwMode="auto">
              <a:xfrm>
                <a:off x="14644981" y="6573010"/>
                <a:ext cx="287448" cy="292318"/>
              </a:xfrm>
              <a:custGeom>
                <a:avLst/>
                <a:gdLst>
                  <a:gd name="T0" fmla="*/ 258 w 259"/>
                  <a:gd name="T1" fmla="*/ 265 h 266"/>
                  <a:gd name="T2" fmla="*/ 0 w 259"/>
                  <a:gd name="T3" fmla="*/ 265 h 266"/>
                  <a:gd name="T4" fmla="*/ 0 w 259"/>
                  <a:gd name="T5" fmla="*/ 0 h 266"/>
                  <a:gd name="T6" fmla="*/ 258 w 259"/>
                  <a:gd name="T7" fmla="*/ 0 h 266"/>
                  <a:gd name="T8" fmla="*/ 258 w 259"/>
                  <a:gd name="T9" fmla="*/ 265 h 266"/>
                </a:gdLst>
                <a:ahLst/>
                <a:cxnLst>
                  <a:cxn ang="0">
                    <a:pos x="T0" y="T1"/>
                  </a:cxn>
                  <a:cxn ang="0">
                    <a:pos x="T2" y="T3"/>
                  </a:cxn>
                  <a:cxn ang="0">
                    <a:pos x="T4" y="T5"/>
                  </a:cxn>
                  <a:cxn ang="0">
                    <a:pos x="T6" y="T7"/>
                  </a:cxn>
                  <a:cxn ang="0">
                    <a:pos x="T8" y="T9"/>
                  </a:cxn>
                </a:cxnLst>
                <a:rect l="0" t="0" r="r" b="b"/>
                <a:pathLst>
                  <a:path w="259" h="266">
                    <a:moveTo>
                      <a:pt x="258" y="265"/>
                    </a:moveTo>
                    <a:lnTo>
                      <a:pt x="0" y="265"/>
                    </a:lnTo>
                    <a:lnTo>
                      <a:pt x="0" y="0"/>
                    </a:lnTo>
                    <a:lnTo>
                      <a:pt x="258" y="0"/>
                    </a:lnTo>
                    <a:lnTo>
                      <a:pt x="258" y="265"/>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3" name="Freeform 40"/>
              <p:cNvSpPr>
                <a:spLocks noChangeArrowheads="1"/>
              </p:cNvSpPr>
              <p:nvPr/>
            </p:nvSpPr>
            <p:spPr bwMode="auto">
              <a:xfrm>
                <a:off x="15083458" y="6573010"/>
                <a:ext cx="297192" cy="292318"/>
              </a:xfrm>
              <a:custGeom>
                <a:avLst/>
                <a:gdLst>
                  <a:gd name="T0" fmla="*/ 267 w 268"/>
                  <a:gd name="T1" fmla="*/ 265 h 266"/>
                  <a:gd name="T2" fmla="*/ 0 w 268"/>
                  <a:gd name="T3" fmla="*/ 265 h 266"/>
                  <a:gd name="T4" fmla="*/ 0 w 268"/>
                  <a:gd name="T5" fmla="*/ 0 h 266"/>
                  <a:gd name="T6" fmla="*/ 267 w 268"/>
                  <a:gd name="T7" fmla="*/ 0 h 266"/>
                  <a:gd name="T8" fmla="*/ 267 w 268"/>
                  <a:gd name="T9" fmla="*/ 265 h 266"/>
                </a:gdLst>
                <a:ahLst/>
                <a:cxnLst>
                  <a:cxn ang="0">
                    <a:pos x="T0" y="T1"/>
                  </a:cxn>
                  <a:cxn ang="0">
                    <a:pos x="T2" y="T3"/>
                  </a:cxn>
                  <a:cxn ang="0">
                    <a:pos x="T4" y="T5"/>
                  </a:cxn>
                  <a:cxn ang="0">
                    <a:pos x="T6" y="T7"/>
                  </a:cxn>
                  <a:cxn ang="0">
                    <a:pos x="T8" y="T9"/>
                  </a:cxn>
                </a:cxnLst>
                <a:rect l="0" t="0" r="r" b="b"/>
                <a:pathLst>
                  <a:path w="268" h="266">
                    <a:moveTo>
                      <a:pt x="267" y="265"/>
                    </a:moveTo>
                    <a:lnTo>
                      <a:pt x="0" y="265"/>
                    </a:lnTo>
                    <a:lnTo>
                      <a:pt x="0" y="0"/>
                    </a:lnTo>
                    <a:lnTo>
                      <a:pt x="267" y="0"/>
                    </a:lnTo>
                    <a:lnTo>
                      <a:pt x="267" y="265"/>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4" name="Freeform 41"/>
              <p:cNvSpPr>
                <a:spLocks noChangeArrowheads="1"/>
              </p:cNvSpPr>
              <p:nvPr/>
            </p:nvSpPr>
            <p:spPr bwMode="auto">
              <a:xfrm>
                <a:off x="15521936" y="6573010"/>
                <a:ext cx="297192" cy="292318"/>
              </a:xfrm>
              <a:custGeom>
                <a:avLst/>
                <a:gdLst>
                  <a:gd name="T0" fmla="*/ 267 w 268"/>
                  <a:gd name="T1" fmla="*/ 265 h 266"/>
                  <a:gd name="T2" fmla="*/ 0 w 268"/>
                  <a:gd name="T3" fmla="*/ 265 h 266"/>
                  <a:gd name="T4" fmla="*/ 0 w 268"/>
                  <a:gd name="T5" fmla="*/ 0 h 266"/>
                  <a:gd name="T6" fmla="*/ 267 w 268"/>
                  <a:gd name="T7" fmla="*/ 0 h 266"/>
                  <a:gd name="T8" fmla="*/ 267 w 268"/>
                  <a:gd name="T9" fmla="*/ 265 h 266"/>
                </a:gdLst>
                <a:ahLst/>
                <a:cxnLst>
                  <a:cxn ang="0">
                    <a:pos x="T0" y="T1"/>
                  </a:cxn>
                  <a:cxn ang="0">
                    <a:pos x="T2" y="T3"/>
                  </a:cxn>
                  <a:cxn ang="0">
                    <a:pos x="T4" y="T5"/>
                  </a:cxn>
                  <a:cxn ang="0">
                    <a:pos x="T6" y="T7"/>
                  </a:cxn>
                  <a:cxn ang="0">
                    <a:pos x="T8" y="T9"/>
                  </a:cxn>
                </a:cxnLst>
                <a:rect l="0" t="0" r="r" b="b"/>
                <a:pathLst>
                  <a:path w="268" h="266">
                    <a:moveTo>
                      <a:pt x="267" y="265"/>
                    </a:moveTo>
                    <a:lnTo>
                      <a:pt x="0" y="265"/>
                    </a:lnTo>
                    <a:lnTo>
                      <a:pt x="0" y="0"/>
                    </a:lnTo>
                    <a:lnTo>
                      <a:pt x="267" y="0"/>
                    </a:lnTo>
                    <a:lnTo>
                      <a:pt x="267" y="265"/>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5" name="Freeform 42"/>
              <p:cNvSpPr>
                <a:spLocks noChangeArrowheads="1"/>
              </p:cNvSpPr>
              <p:nvPr/>
            </p:nvSpPr>
            <p:spPr bwMode="auto">
              <a:xfrm>
                <a:off x="14644981" y="6134532"/>
                <a:ext cx="287448" cy="297189"/>
              </a:xfrm>
              <a:custGeom>
                <a:avLst/>
                <a:gdLst>
                  <a:gd name="T0" fmla="*/ 258 w 259"/>
                  <a:gd name="T1" fmla="*/ 267 h 268"/>
                  <a:gd name="T2" fmla="*/ 0 w 259"/>
                  <a:gd name="T3" fmla="*/ 267 h 268"/>
                  <a:gd name="T4" fmla="*/ 0 w 259"/>
                  <a:gd name="T5" fmla="*/ 0 h 268"/>
                  <a:gd name="T6" fmla="*/ 258 w 259"/>
                  <a:gd name="T7" fmla="*/ 0 h 268"/>
                  <a:gd name="T8" fmla="*/ 258 w 259"/>
                  <a:gd name="T9" fmla="*/ 267 h 268"/>
                </a:gdLst>
                <a:ahLst/>
                <a:cxnLst>
                  <a:cxn ang="0">
                    <a:pos x="T0" y="T1"/>
                  </a:cxn>
                  <a:cxn ang="0">
                    <a:pos x="T2" y="T3"/>
                  </a:cxn>
                  <a:cxn ang="0">
                    <a:pos x="T4" y="T5"/>
                  </a:cxn>
                  <a:cxn ang="0">
                    <a:pos x="T6" y="T7"/>
                  </a:cxn>
                  <a:cxn ang="0">
                    <a:pos x="T8" y="T9"/>
                  </a:cxn>
                </a:cxnLst>
                <a:rect l="0" t="0" r="r" b="b"/>
                <a:pathLst>
                  <a:path w="259" h="268">
                    <a:moveTo>
                      <a:pt x="258" y="267"/>
                    </a:moveTo>
                    <a:lnTo>
                      <a:pt x="0" y="267"/>
                    </a:lnTo>
                    <a:lnTo>
                      <a:pt x="0" y="0"/>
                    </a:lnTo>
                    <a:lnTo>
                      <a:pt x="258" y="0"/>
                    </a:lnTo>
                    <a:lnTo>
                      <a:pt x="258" y="267"/>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6" name="Freeform 43"/>
              <p:cNvSpPr>
                <a:spLocks noChangeArrowheads="1"/>
              </p:cNvSpPr>
              <p:nvPr/>
            </p:nvSpPr>
            <p:spPr bwMode="auto">
              <a:xfrm>
                <a:off x="15521936" y="6134532"/>
                <a:ext cx="297192" cy="297189"/>
              </a:xfrm>
              <a:custGeom>
                <a:avLst/>
                <a:gdLst>
                  <a:gd name="T0" fmla="*/ 267 w 268"/>
                  <a:gd name="T1" fmla="*/ 267 h 268"/>
                  <a:gd name="T2" fmla="*/ 0 w 268"/>
                  <a:gd name="T3" fmla="*/ 267 h 268"/>
                  <a:gd name="T4" fmla="*/ 0 w 268"/>
                  <a:gd name="T5" fmla="*/ 0 h 268"/>
                  <a:gd name="T6" fmla="*/ 267 w 268"/>
                  <a:gd name="T7" fmla="*/ 0 h 268"/>
                  <a:gd name="T8" fmla="*/ 267 w 268"/>
                  <a:gd name="T9" fmla="*/ 267 h 268"/>
                </a:gdLst>
                <a:ahLst/>
                <a:cxnLst>
                  <a:cxn ang="0">
                    <a:pos x="T0" y="T1"/>
                  </a:cxn>
                  <a:cxn ang="0">
                    <a:pos x="T2" y="T3"/>
                  </a:cxn>
                  <a:cxn ang="0">
                    <a:pos x="T4" y="T5"/>
                  </a:cxn>
                  <a:cxn ang="0">
                    <a:pos x="T6" y="T7"/>
                  </a:cxn>
                  <a:cxn ang="0">
                    <a:pos x="T8" y="T9"/>
                  </a:cxn>
                </a:cxnLst>
                <a:rect l="0" t="0" r="r" b="b"/>
                <a:pathLst>
                  <a:path w="268" h="268">
                    <a:moveTo>
                      <a:pt x="267" y="267"/>
                    </a:moveTo>
                    <a:lnTo>
                      <a:pt x="0" y="267"/>
                    </a:lnTo>
                    <a:lnTo>
                      <a:pt x="0" y="0"/>
                    </a:lnTo>
                    <a:lnTo>
                      <a:pt x="267" y="0"/>
                    </a:lnTo>
                    <a:lnTo>
                      <a:pt x="267" y="267"/>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7" name="Freeform 44"/>
              <p:cNvSpPr>
                <a:spLocks noChangeArrowheads="1"/>
              </p:cNvSpPr>
              <p:nvPr/>
            </p:nvSpPr>
            <p:spPr bwMode="auto">
              <a:xfrm>
                <a:off x="15960413" y="6134532"/>
                <a:ext cx="297192" cy="297189"/>
              </a:xfrm>
              <a:custGeom>
                <a:avLst/>
                <a:gdLst>
                  <a:gd name="T0" fmla="*/ 267 w 268"/>
                  <a:gd name="T1" fmla="*/ 267 h 268"/>
                  <a:gd name="T2" fmla="*/ 0 w 268"/>
                  <a:gd name="T3" fmla="*/ 267 h 268"/>
                  <a:gd name="T4" fmla="*/ 0 w 268"/>
                  <a:gd name="T5" fmla="*/ 0 h 268"/>
                  <a:gd name="T6" fmla="*/ 267 w 268"/>
                  <a:gd name="T7" fmla="*/ 0 h 268"/>
                  <a:gd name="T8" fmla="*/ 267 w 268"/>
                  <a:gd name="T9" fmla="*/ 267 h 268"/>
                </a:gdLst>
                <a:ahLst/>
                <a:cxnLst>
                  <a:cxn ang="0">
                    <a:pos x="T0" y="T1"/>
                  </a:cxn>
                  <a:cxn ang="0">
                    <a:pos x="T2" y="T3"/>
                  </a:cxn>
                  <a:cxn ang="0">
                    <a:pos x="T4" y="T5"/>
                  </a:cxn>
                  <a:cxn ang="0">
                    <a:pos x="T6" y="T7"/>
                  </a:cxn>
                  <a:cxn ang="0">
                    <a:pos x="T8" y="T9"/>
                  </a:cxn>
                </a:cxnLst>
                <a:rect l="0" t="0" r="r" b="b"/>
                <a:pathLst>
                  <a:path w="268" h="268">
                    <a:moveTo>
                      <a:pt x="267" y="267"/>
                    </a:moveTo>
                    <a:lnTo>
                      <a:pt x="0" y="267"/>
                    </a:lnTo>
                    <a:lnTo>
                      <a:pt x="0" y="0"/>
                    </a:lnTo>
                    <a:lnTo>
                      <a:pt x="267" y="0"/>
                    </a:lnTo>
                    <a:lnTo>
                      <a:pt x="267" y="267"/>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8" name="Freeform 45"/>
              <p:cNvSpPr>
                <a:spLocks noChangeArrowheads="1"/>
              </p:cNvSpPr>
              <p:nvPr/>
            </p:nvSpPr>
            <p:spPr bwMode="auto">
              <a:xfrm>
                <a:off x="14644981" y="5554766"/>
                <a:ext cx="1607751" cy="438477"/>
              </a:xfrm>
              <a:custGeom>
                <a:avLst/>
                <a:gdLst>
                  <a:gd name="T0" fmla="*/ 1455 w 1456"/>
                  <a:gd name="T1" fmla="*/ 396 h 397"/>
                  <a:gd name="T2" fmla="*/ 0 w 1456"/>
                  <a:gd name="T3" fmla="*/ 396 h 397"/>
                  <a:gd name="T4" fmla="*/ 0 w 1456"/>
                  <a:gd name="T5" fmla="*/ 0 h 397"/>
                  <a:gd name="T6" fmla="*/ 1455 w 1456"/>
                  <a:gd name="T7" fmla="*/ 0 h 397"/>
                  <a:gd name="T8" fmla="*/ 1455 w 1456"/>
                  <a:gd name="T9" fmla="*/ 396 h 397"/>
                </a:gdLst>
                <a:ahLst/>
                <a:cxnLst>
                  <a:cxn ang="0">
                    <a:pos x="T0" y="T1"/>
                  </a:cxn>
                  <a:cxn ang="0">
                    <a:pos x="T2" y="T3"/>
                  </a:cxn>
                  <a:cxn ang="0">
                    <a:pos x="T4" y="T5"/>
                  </a:cxn>
                  <a:cxn ang="0">
                    <a:pos x="T6" y="T7"/>
                  </a:cxn>
                  <a:cxn ang="0">
                    <a:pos x="T8" y="T9"/>
                  </a:cxn>
                </a:cxnLst>
                <a:rect l="0" t="0" r="r" b="b"/>
                <a:pathLst>
                  <a:path w="1456" h="397">
                    <a:moveTo>
                      <a:pt x="1455" y="396"/>
                    </a:moveTo>
                    <a:lnTo>
                      <a:pt x="0" y="396"/>
                    </a:lnTo>
                    <a:lnTo>
                      <a:pt x="0" y="0"/>
                    </a:lnTo>
                    <a:lnTo>
                      <a:pt x="1455" y="0"/>
                    </a:lnTo>
                    <a:lnTo>
                      <a:pt x="1455" y="396"/>
                    </a:lnTo>
                  </a:path>
                </a:pathLst>
              </a:custGeom>
              <a:solidFill>
                <a:srgbClr val="D6D8D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39" name="Freeform 46"/>
              <p:cNvSpPr>
                <a:spLocks noChangeArrowheads="1"/>
              </p:cNvSpPr>
              <p:nvPr/>
            </p:nvSpPr>
            <p:spPr bwMode="auto">
              <a:xfrm>
                <a:off x="15950669" y="5554766"/>
                <a:ext cx="199752" cy="199752"/>
              </a:xfrm>
              <a:custGeom>
                <a:avLst/>
                <a:gdLst>
                  <a:gd name="T0" fmla="*/ 86 w 182"/>
                  <a:gd name="T1" fmla="*/ 0 h 182"/>
                  <a:gd name="T2" fmla="*/ 86 w 182"/>
                  <a:gd name="T3" fmla="*/ 0 h 182"/>
                  <a:gd name="T4" fmla="*/ 0 w 182"/>
                  <a:gd name="T5" fmla="*/ 86 h 182"/>
                  <a:gd name="T6" fmla="*/ 86 w 182"/>
                  <a:gd name="T7" fmla="*/ 181 h 182"/>
                  <a:gd name="T8" fmla="*/ 181 w 182"/>
                  <a:gd name="T9" fmla="*/ 86 h 182"/>
                  <a:gd name="T10" fmla="*/ 86 w 182"/>
                  <a:gd name="T11" fmla="*/ 0 h 182"/>
                </a:gdLst>
                <a:ahLst/>
                <a:cxnLst>
                  <a:cxn ang="0">
                    <a:pos x="T0" y="T1"/>
                  </a:cxn>
                  <a:cxn ang="0">
                    <a:pos x="T2" y="T3"/>
                  </a:cxn>
                  <a:cxn ang="0">
                    <a:pos x="T4" y="T5"/>
                  </a:cxn>
                  <a:cxn ang="0">
                    <a:pos x="T6" y="T7"/>
                  </a:cxn>
                  <a:cxn ang="0">
                    <a:pos x="T8" y="T9"/>
                  </a:cxn>
                  <a:cxn ang="0">
                    <a:pos x="T10" y="T11"/>
                  </a:cxn>
                </a:cxnLst>
                <a:rect l="0" t="0" r="r" b="b"/>
                <a:pathLst>
                  <a:path w="182" h="182">
                    <a:moveTo>
                      <a:pt x="86" y="0"/>
                    </a:moveTo>
                    <a:lnTo>
                      <a:pt x="86" y="0"/>
                    </a:lnTo>
                    <a:cubicBezTo>
                      <a:pt x="35" y="0"/>
                      <a:pt x="0" y="43"/>
                      <a:pt x="0" y="86"/>
                    </a:cubicBezTo>
                    <a:cubicBezTo>
                      <a:pt x="0" y="138"/>
                      <a:pt x="35" y="181"/>
                      <a:pt x="86" y="181"/>
                    </a:cubicBezTo>
                    <a:cubicBezTo>
                      <a:pt x="138" y="181"/>
                      <a:pt x="181" y="138"/>
                      <a:pt x="181" y="86"/>
                    </a:cubicBezTo>
                    <a:cubicBezTo>
                      <a:pt x="181" y="43"/>
                      <a:pt x="138" y="0"/>
                      <a:pt x="86" y="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0" name="Freeform 47"/>
              <p:cNvSpPr>
                <a:spLocks noChangeArrowheads="1"/>
              </p:cNvSpPr>
              <p:nvPr/>
            </p:nvSpPr>
            <p:spPr bwMode="auto">
              <a:xfrm>
                <a:off x="15989645" y="5257577"/>
                <a:ext cx="116927" cy="438477"/>
              </a:xfrm>
              <a:custGeom>
                <a:avLst/>
                <a:gdLst>
                  <a:gd name="T0" fmla="*/ 51 w 104"/>
                  <a:gd name="T1" fmla="*/ 396 h 397"/>
                  <a:gd name="T2" fmla="*/ 51 w 104"/>
                  <a:gd name="T3" fmla="*/ 396 h 397"/>
                  <a:gd name="T4" fmla="*/ 0 w 104"/>
                  <a:gd name="T5" fmla="*/ 344 h 397"/>
                  <a:gd name="T6" fmla="*/ 0 w 104"/>
                  <a:gd name="T7" fmla="*/ 52 h 397"/>
                  <a:gd name="T8" fmla="*/ 51 w 104"/>
                  <a:gd name="T9" fmla="*/ 0 h 397"/>
                  <a:gd name="T10" fmla="*/ 51 w 104"/>
                  <a:gd name="T11" fmla="*/ 0 h 397"/>
                  <a:gd name="T12" fmla="*/ 103 w 104"/>
                  <a:gd name="T13" fmla="*/ 52 h 397"/>
                  <a:gd name="T14" fmla="*/ 103 w 104"/>
                  <a:gd name="T15" fmla="*/ 344 h 397"/>
                  <a:gd name="T16" fmla="*/ 51 w 104"/>
                  <a:gd name="T17" fmla="*/ 396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 h="397">
                    <a:moveTo>
                      <a:pt x="51" y="396"/>
                    </a:moveTo>
                    <a:lnTo>
                      <a:pt x="51" y="396"/>
                    </a:lnTo>
                    <a:cubicBezTo>
                      <a:pt x="25" y="396"/>
                      <a:pt x="0" y="370"/>
                      <a:pt x="0" y="344"/>
                    </a:cubicBezTo>
                    <a:cubicBezTo>
                      <a:pt x="0" y="52"/>
                      <a:pt x="0" y="52"/>
                      <a:pt x="0" y="52"/>
                    </a:cubicBezTo>
                    <a:cubicBezTo>
                      <a:pt x="0" y="26"/>
                      <a:pt x="25" y="0"/>
                      <a:pt x="51" y="0"/>
                    </a:cubicBezTo>
                    <a:lnTo>
                      <a:pt x="51" y="0"/>
                    </a:lnTo>
                    <a:cubicBezTo>
                      <a:pt x="86" y="0"/>
                      <a:pt x="103" y="26"/>
                      <a:pt x="103" y="52"/>
                    </a:cubicBezTo>
                    <a:cubicBezTo>
                      <a:pt x="103" y="344"/>
                      <a:pt x="103" y="344"/>
                      <a:pt x="103" y="344"/>
                    </a:cubicBezTo>
                    <a:cubicBezTo>
                      <a:pt x="103" y="370"/>
                      <a:pt x="86" y="396"/>
                      <a:pt x="51" y="396"/>
                    </a:cubicBezTo>
                  </a:path>
                </a:pathLst>
              </a:custGeom>
              <a:solidFill>
                <a:srgbClr val="A3A3A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1" name="Freeform 48"/>
              <p:cNvSpPr>
                <a:spLocks noChangeArrowheads="1"/>
              </p:cNvSpPr>
              <p:nvPr/>
            </p:nvSpPr>
            <p:spPr bwMode="auto">
              <a:xfrm>
                <a:off x="15643736" y="5554766"/>
                <a:ext cx="199749" cy="199752"/>
              </a:xfrm>
              <a:custGeom>
                <a:avLst/>
                <a:gdLst>
                  <a:gd name="T0" fmla="*/ 94 w 182"/>
                  <a:gd name="T1" fmla="*/ 0 h 182"/>
                  <a:gd name="T2" fmla="*/ 94 w 182"/>
                  <a:gd name="T3" fmla="*/ 0 h 182"/>
                  <a:gd name="T4" fmla="*/ 0 w 182"/>
                  <a:gd name="T5" fmla="*/ 86 h 182"/>
                  <a:gd name="T6" fmla="*/ 94 w 182"/>
                  <a:gd name="T7" fmla="*/ 181 h 182"/>
                  <a:gd name="T8" fmla="*/ 181 w 182"/>
                  <a:gd name="T9" fmla="*/ 86 h 182"/>
                  <a:gd name="T10" fmla="*/ 94 w 182"/>
                  <a:gd name="T11" fmla="*/ 0 h 182"/>
                </a:gdLst>
                <a:ahLst/>
                <a:cxnLst>
                  <a:cxn ang="0">
                    <a:pos x="T0" y="T1"/>
                  </a:cxn>
                  <a:cxn ang="0">
                    <a:pos x="T2" y="T3"/>
                  </a:cxn>
                  <a:cxn ang="0">
                    <a:pos x="T4" y="T5"/>
                  </a:cxn>
                  <a:cxn ang="0">
                    <a:pos x="T6" y="T7"/>
                  </a:cxn>
                  <a:cxn ang="0">
                    <a:pos x="T8" y="T9"/>
                  </a:cxn>
                  <a:cxn ang="0">
                    <a:pos x="T10" y="T11"/>
                  </a:cxn>
                </a:cxnLst>
                <a:rect l="0" t="0" r="r" b="b"/>
                <a:pathLst>
                  <a:path w="182" h="182">
                    <a:moveTo>
                      <a:pt x="94" y="0"/>
                    </a:moveTo>
                    <a:lnTo>
                      <a:pt x="94" y="0"/>
                    </a:lnTo>
                    <a:cubicBezTo>
                      <a:pt x="43" y="0"/>
                      <a:pt x="0" y="43"/>
                      <a:pt x="0" y="86"/>
                    </a:cubicBezTo>
                    <a:cubicBezTo>
                      <a:pt x="0" y="138"/>
                      <a:pt x="43" y="181"/>
                      <a:pt x="94" y="181"/>
                    </a:cubicBezTo>
                    <a:cubicBezTo>
                      <a:pt x="137" y="181"/>
                      <a:pt x="181" y="138"/>
                      <a:pt x="181" y="86"/>
                    </a:cubicBezTo>
                    <a:cubicBezTo>
                      <a:pt x="181" y="43"/>
                      <a:pt x="137" y="0"/>
                      <a:pt x="94" y="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2" name="Freeform 49"/>
              <p:cNvSpPr>
                <a:spLocks noChangeArrowheads="1"/>
              </p:cNvSpPr>
              <p:nvPr/>
            </p:nvSpPr>
            <p:spPr bwMode="auto">
              <a:xfrm>
                <a:off x="15682712" y="5257577"/>
                <a:ext cx="126671" cy="438477"/>
              </a:xfrm>
              <a:custGeom>
                <a:avLst/>
                <a:gdLst>
                  <a:gd name="T0" fmla="*/ 60 w 113"/>
                  <a:gd name="T1" fmla="*/ 396 h 397"/>
                  <a:gd name="T2" fmla="*/ 60 w 113"/>
                  <a:gd name="T3" fmla="*/ 396 h 397"/>
                  <a:gd name="T4" fmla="*/ 0 w 113"/>
                  <a:gd name="T5" fmla="*/ 344 h 397"/>
                  <a:gd name="T6" fmla="*/ 0 w 113"/>
                  <a:gd name="T7" fmla="*/ 52 h 397"/>
                  <a:gd name="T8" fmla="*/ 60 w 113"/>
                  <a:gd name="T9" fmla="*/ 0 h 397"/>
                  <a:gd name="T10" fmla="*/ 60 w 113"/>
                  <a:gd name="T11" fmla="*/ 0 h 397"/>
                  <a:gd name="T12" fmla="*/ 112 w 113"/>
                  <a:gd name="T13" fmla="*/ 52 h 397"/>
                  <a:gd name="T14" fmla="*/ 112 w 113"/>
                  <a:gd name="T15" fmla="*/ 344 h 397"/>
                  <a:gd name="T16" fmla="*/ 60 w 113"/>
                  <a:gd name="T17" fmla="*/ 396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397">
                    <a:moveTo>
                      <a:pt x="60" y="396"/>
                    </a:moveTo>
                    <a:lnTo>
                      <a:pt x="60" y="396"/>
                    </a:lnTo>
                    <a:cubicBezTo>
                      <a:pt x="26" y="396"/>
                      <a:pt x="0" y="370"/>
                      <a:pt x="0" y="344"/>
                    </a:cubicBezTo>
                    <a:cubicBezTo>
                      <a:pt x="0" y="52"/>
                      <a:pt x="0" y="52"/>
                      <a:pt x="0" y="52"/>
                    </a:cubicBezTo>
                    <a:cubicBezTo>
                      <a:pt x="0" y="26"/>
                      <a:pt x="26" y="0"/>
                      <a:pt x="60" y="0"/>
                    </a:cubicBezTo>
                    <a:lnTo>
                      <a:pt x="60" y="0"/>
                    </a:lnTo>
                    <a:cubicBezTo>
                      <a:pt x="86" y="0"/>
                      <a:pt x="112" y="26"/>
                      <a:pt x="112" y="52"/>
                    </a:cubicBezTo>
                    <a:cubicBezTo>
                      <a:pt x="112" y="344"/>
                      <a:pt x="112" y="344"/>
                      <a:pt x="112" y="344"/>
                    </a:cubicBezTo>
                    <a:cubicBezTo>
                      <a:pt x="112" y="370"/>
                      <a:pt x="86" y="396"/>
                      <a:pt x="60" y="396"/>
                    </a:cubicBezTo>
                  </a:path>
                </a:pathLst>
              </a:custGeom>
              <a:solidFill>
                <a:srgbClr val="A3A3A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3" name="Freeform 50"/>
              <p:cNvSpPr>
                <a:spLocks noChangeArrowheads="1"/>
              </p:cNvSpPr>
              <p:nvPr/>
            </p:nvSpPr>
            <p:spPr bwMode="auto">
              <a:xfrm>
                <a:off x="15351418" y="5554766"/>
                <a:ext cx="199749" cy="199752"/>
              </a:xfrm>
              <a:custGeom>
                <a:avLst/>
                <a:gdLst>
                  <a:gd name="T0" fmla="*/ 86 w 182"/>
                  <a:gd name="T1" fmla="*/ 0 h 182"/>
                  <a:gd name="T2" fmla="*/ 86 w 182"/>
                  <a:gd name="T3" fmla="*/ 0 h 182"/>
                  <a:gd name="T4" fmla="*/ 0 w 182"/>
                  <a:gd name="T5" fmla="*/ 86 h 182"/>
                  <a:gd name="T6" fmla="*/ 86 w 182"/>
                  <a:gd name="T7" fmla="*/ 181 h 182"/>
                  <a:gd name="T8" fmla="*/ 181 w 182"/>
                  <a:gd name="T9" fmla="*/ 86 h 182"/>
                  <a:gd name="T10" fmla="*/ 86 w 182"/>
                  <a:gd name="T11" fmla="*/ 0 h 182"/>
                </a:gdLst>
                <a:ahLst/>
                <a:cxnLst>
                  <a:cxn ang="0">
                    <a:pos x="T0" y="T1"/>
                  </a:cxn>
                  <a:cxn ang="0">
                    <a:pos x="T2" y="T3"/>
                  </a:cxn>
                  <a:cxn ang="0">
                    <a:pos x="T4" y="T5"/>
                  </a:cxn>
                  <a:cxn ang="0">
                    <a:pos x="T6" y="T7"/>
                  </a:cxn>
                  <a:cxn ang="0">
                    <a:pos x="T8" y="T9"/>
                  </a:cxn>
                  <a:cxn ang="0">
                    <a:pos x="T10" y="T11"/>
                  </a:cxn>
                </a:cxnLst>
                <a:rect l="0" t="0" r="r" b="b"/>
                <a:pathLst>
                  <a:path w="182" h="182">
                    <a:moveTo>
                      <a:pt x="86" y="0"/>
                    </a:moveTo>
                    <a:lnTo>
                      <a:pt x="86" y="0"/>
                    </a:lnTo>
                    <a:cubicBezTo>
                      <a:pt x="34" y="0"/>
                      <a:pt x="0" y="43"/>
                      <a:pt x="0" y="86"/>
                    </a:cubicBezTo>
                    <a:cubicBezTo>
                      <a:pt x="0" y="138"/>
                      <a:pt x="34" y="181"/>
                      <a:pt x="86" y="181"/>
                    </a:cubicBezTo>
                    <a:cubicBezTo>
                      <a:pt x="138" y="181"/>
                      <a:pt x="181" y="138"/>
                      <a:pt x="181" y="86"/>
                    </a:cubicBezTo>
                    <a:cubicBezTo>
                      <a:pt x="181" y="43"/>
                      <a:pt x="138" y="0"/>
                      <a:pt x="86" y="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4" name="Freeform 51"/>
              <p:cNvSpPr>
                <a:spLocks noChangeArrowheads="1"/>
              </p:cNvSpPr>
              <p:nvPr/>
            </p:nvSpPr>
            <p:spPr bwMode="auto">
              <a:xfrm>
                <a:off x="15390394" y="5257577"/>
                <a:ext cx="126671" cy="438477"/>
              </a:xfrm>
              <a:custGeom>
                <a:avLst/>
                <a:gdLst>
                  <a:gd name="T0" fmla="*/ 52 w 113"/>
                  <a:gd name="T1" fmla="*/ 396 h 397"/>
                  <a:gd name="T2" fmla="*/ 52 w 113"/>
                  <a:gd name="T3" fmla="*/ 396 h 397"/>
                  <a:gd name="T4" fmla="*/ 0 w 113"/>
                  <a:gd name="T5" fmla="*/ 344 h 397"/>
                  <a:gd name="T6" fmla="*/ 0 w 113"/>
                  <a:gd name="T7" fmla="*/ 52 h 397"/>
                  <a:gd name="T8" fmla="*/ 52 w 113"/>
                  <a:gd name="T9" fmla="*/ 0 h 397"/>
                  <a:gd name="T10" fmla="*/ 52 w 113"/>
                  <a:gd name="T11" fmla="*/ 0 h 397"/>
                  <a:gd name="T12" fmla="*/ 112 w 113"/>
                  <a:gd name="T13" fmla="*/ 52 h 397"/>
                  <a:gd name="T14" fmla="*/ 112 w 113"/>
                  <a:gd name="T15" fmla="*/ 344 h 397"/>
                  <a:gd name="T16" fmla="*/ 52 w 113"/>
                  <a:gd name="T17" fmla="*/ 396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397">
                    <a:moveTo>
                      <a:pt x="52" y="396"/>
                    </a:moveTo>
                    <a:lnTo>
                      <a:pt x="52" y="396"/>
                    </a:lnTo>
                    <a:cubicBezTo>
                      <a:pt x="26" y="396"/>
                      <a:pt x="0" y="370"/>
                      <a:pt x="0" y="344"/>
                    </a:cubicBezTo>
                    <a:cubicBezTo>
                      <a:pt x="0" y="52"/>
                      <a:pt x="0" y="52"/>
                      <a:pt x="0" y="52"/>
                    </a:cubicBezTo>
                    <a:cubicBezTo>
                      <a:pt x="0" y="26"/>
                      <a:pt x="26" y="0"/>
                      <a:pt x="52" y="0"/>
                    </a:cubicBezTo>
                    <a:lnTo>
                      <a:pt x="52" y="0"/>
                    </a:lnTo>
                    <a:cubicBezTo>
                      <a:pt x="86" y="0"/>
                      <a:pt x="112" y="26"/>
                      <a:pt x="112" y="52"/>
                    </a:cubicBezTo>
                    <a:cubicBezTo>
                      <a:pt x="112" y="344"/>
                      <a:pt x="112" y="344"/>
                      <a:pt x="112" y="344"/>
                    </a:cubicBezTo>
                    <a:cubicBezTo>
                      <a:pt x="112" y="370"/>
                      <a:pt x="86" y="396"/>
                      <a:pt x="52" y="396"/>
                    </a:cubicBezTo>
                  </a:path>
                </a:pathLst>
              </a:custGeom>
              <a:solidFill>
                <a:srgbClr val="A3A3A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5" name="Freeform 52"/>
              <p:cNvSpPr>
                <a:spLocks noChangeArrowheads="1"/>
              </p:cNvSpPr>
              <p:nvPr/>
            </p:nvSpPr>
            <p:spPr bwMode="auto">
              <a:xfrm>
                <a:off x="15044482" y="5554766"/>
                <a:ext cx="199752" cy="199752"/>
              </a:xfrm>
              <a:custGeom>
                <a:avLst/>
                <a:gdLst>
                  <a:gd name="T0" fmla="*/ 94 w 181"/>
                  <a:gd name="T1" fmla="*/ 0 h 182"/>
                  <a:gd name="T2" fmla="*/ 94 w 181"/>
                  <a:gd name="T3" fmla="*/ 0 h 182"/>
                  <a:gd name="T4" fmla="*/ 0 w 181"/>
                  <a:gd name="T5" fmla="*/ 86 h 182"/>
                  <a:gd name="T6" fmla="*/ 94 w 181"/>
                  <a:gd name="T7" fmla="*/ 181 h 182"/>
                  <a:gd name="T8" fmla="*/ 180 w 181"/>
                  <a:gd name="T9" fmla="*/ 86 h 182"/>
                  <a:gd name="T10" fmla="*/ 94 w 181"/>
                  <a:gd name="T11" fmla="*/ 0 h 182"/>
                </a:gdLst>
                <a:ahLst/>
                <a:cxnLst>
                  <a:cxn ang="0">
                    <a:pos x="T0" y="T1"/>
                  </a:cxn>
                  <a:cxn ang="0">
                    <a:pos x="T2" y="T3"/>
                  </a:cxn>
                  <a:cxn ang="0">
                    <a:pos x="T4" y="T5"/>
                  </a:cxn>
                  <a:cxn ang="0">
                    <a:pos x="T6" y="T7"/>
                  </a:cxn>
                  <a:cxn ang="0">
                    <a:pos x="T8" y="T9"/>
                  </a:cxn>
                  <a:cxn ang="0">
                    <a:pos x="T10" y="T11"/>
                  </a:cxn>
                </a:cxnLst>
                <a:rect l="0" t="0" r="r" b="b"/>
                <a:pathLst>
                  <a:path w="181" h="182">
                    <a:moveTo>
                      <a:pt x="94" y="0"/>
                    </a:moveTo>
                    <a:lnTo>
                      <a:pt x="94" y="0"/>
                    </a:lnTo>
                    <a:cubicBezTo>
                      <a:pt x="43" y="0"/>
                      <a:pt x="0" y="43"/>
                      <a:pt x="0" y="86"/>
                    </a:cubicBezTo>
                    <a:cubicBezTo>
                      <a:pt x="0" y="138"/>
                      <a:pt x="43" y="181"/>
                      <a:pt x="94" y="181"/>
                    </a:cubicBezTo>
                    <a:cubicBezTo>
                      <a:pt x="146" y="181"/>
                      <a:pt x="180" y="138"/>
                      <a:pt x="180" y="86"/>
                    </a:cubicBezTo>
                    <a:cubicBezTo>
                      <a:pt x="180" y="43"/>
                      <a:pt x="146" y="0"/>
                      <a:pt x="94" y="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6" name="Freeform 53"/>
              <p:cNvSpPr>
                <a:spLocks noChangeArrowheads="1"/>
              </p:cNvSpPr>
              <p:nvPr/>
            </p:nvSpPr>
            <p:spPr bwMode="auto">
              <a:xfrm>
                <a:off x="15083458" y="5257577"/>
                <a:ext cx="126671" cy="438477"/>
              </a:xfrm>
              <a:custGeom>
                <a:avLst/>
                <a:gdLst>
                  <a:gd name="T0" fmla="*/ 60 w 113"/>
                  <a:gd name="T1" fmla="*/ 396 h 397"/>
                  <a:gd name="T2" fmla="*/ 60 w 113"/>
                  <a:gd name="T3" fmla="*/ 396 h 397"/>
                  <a:gd name="T4" fmla="*/ 0 w 113"/>
                  <a:gd name="T5" fmla="*/ 344 h 397"/>
                  <a:gd name="T6" fmla="*/ 0 w 113"/>
                  <a:gd name="T7" fmla="*/ 52 h 397"/>
                  <a:gd name="T8" fmla="*/ 60 w 113"/>
                  <a:gd name="T9" fmla="*/ 0 h 397"/>
                  <a:gd name="T10" fmla="*/ 60 w 113"/>
                  <a:gd name="T11" fmla="*/ 0 h 397"/>
                  <a:gd name="T12" fmla="*/ 112 w 113"/>
                  <a:gd name="T13" fmla="*/ 52 h 397"/>
                  <a:gd name="T14" fmla="*/ 112 w 113"/>
                  <a:gd name="T15" fmla="*/ 344 h 397"/>
                  <a:gd name="T16" fmla="*/ 60 w 113"/>
                  <a:gd name="T17" fmla="*/ 396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397">
                    <a:moveTo>
                      <a:pt x="60" y="396"/>
                    </a:moveTo>
                    <a:lnTo>
                      <a:pt x="60" y="396"/>
                    </a:lnTo>
                    <a:cubicBezTo>
                      <a:pt x="26" y="396"/>
                      <a:pt x="0" y="370"/>
                      <a:pt x="0" y="344"/>
                    </a:cubicBezTo>
                    <a:cubicBezTo>
                      <a:pt x="0" y="52"/>
                      <a:pt x="0" y="52"/>
                      <a:pt x="0" y="52"/>
                    </a:cubicBezTo>
                    <a:cubicBezTo>
                      <a:pt x="0" y="26"/>
                      <a:pt x="26" y="0"/>
                      <a:pt x="60" y="0"/>
                    </a:cubicBezTo>
                    <a:lnTo>
                      <a:pt x="60" y="0"/>
                    </a:lnTo>
                    <a:cubicBezTo>
                      <a:pt x="86" y="0"/>
                      <a:pt x="112" y="26"/>
                      <a:pt x="112" y="52"/>
                    </a:cubicBezTo>
                    <a:cubicBezTo>
                      <a:pt x="112" y="344"/>
                      <a:pt x="112" y="344"/>
                      <a:pt x="112" y="344"/>
                    </a:cubicBezTo>
                    <a:cubicBezTo>
                      <a:pt x="112" y="370"/>
                      <a:pt x="86" y="396"/>
                      <a:pt x="60" y="396"/>
                    </a:cubicBezTo>
                  </a:path>
                </a:pathLst>
              </a:custGeom>
              <a:solidFill>
                <a:srgbClr val="A3A3A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7" name="Freeform 54"/>
              <p:cNvSpPr>
                <a:spLocks noChangeArrowheads="1"/>
              </p:cNvSpPr>
              <p:nvPr/>
            </p:nvSpPr>
            <p:spPr bwMode="auto">
              <a:xfrm>
                <a:off x="14752164" y="5554766"/>
                <a:ext cx="199752" cy="199752"/>
              </a:xfrm>
              <a:custGeom>
                <a:avLst/>
                <a:gdLst>
                  <a:gd name="T0" fmla="*/ 86 w 181"/>
                  <a:gd name="T1" fmla="*/ 0 h 182"/>
                  <a:gd name="T2" fmla="*/ 86 w 181"/>
                  <a:gd name="T3" fmla="*/ 0 h 182"/>
                  <a:gd name="T4" fmla="*/ 0 w 181"/>
                  <a:gd name="T5" fmla="*/ 86 h 182"/>
                  <a:gd name="T6" fmla="*/ 86 w 181"/>
                  <a:gd name="T7" fmla="*/ 181 h 182"/>
                  <a:gd name="T8" fmla="*/ 180 w 181"/>
                  <a:gd name="T9" fmla="*/ 86 h 182"/>
                  <a:gd name="T10" fmla="*/ 86 w 181"/>
                  <a:gd name="T11" fmla="*/ 0 h 182"/>
                </a:gdLst>
                <a:ahLst/>
                <a:cxnLst>
                  <a:cxn ang="0">
                    <a:pos x="T0" y="T1"/>
                  </a:cxn>
                  <a:cxn ang="0">
                    <a:pos x="T2" y="T3"/>
                  </a:cxn>
                  <a:cxn ang="0">
                    <a:pos x="T4" y="T5"/>
                  </a:cxn>
                  <a:cxn ang="0">
                    <a:pos x="T6" y="T7"/>
                  </a:cxn>
                  <a:cxn ang="0">
                    <a:pos x="T8" y="T9"/>
                  </a:cxn>
                  <a:cxn ang="0">
                    <a:pos x="T10" y="T11"/>
                  </a:cxn>
                </a:cxnLst>
                <a:rect l="0" t="0" r="r" b="b"/>
                <a:pathLst>
                  <a:path w="181" h="182">
                    <a:moveTo>
                      <a:pt x="86" y="0"/>
                    </a:moveTo>
                    <a:lnTo>
                      <a:pt x="86" y="0"/>
                    </a:lnTo>
                    <a:cubicBezTo>
                      <a:pt x="43" y="0"/>
                      <a:pt x="0" y="43"/>
                      <a:pt x="0" y="86"/>
                    </a:cubicBezTo>
                    <a:cubicBezTo>
                      <a:pt x="0" y="138"/>
                      <a:pt x="43" y="181"/>
                      <a:pt x="86" y="181"/>
                    </a:cubicBezTo>
                    <a:cubicBezTo>
                      <a:pt x="137" y="181"/>
                      <a:pt x="180" y="138"/>
                      <a:pt x="180" y="86"/>
                    </a:cubicBezTo>
                    <a:cubicBezTo>
                      <a:pt x="180" y="43"/>
                      <a:pt x="137" y="0"/>
                      <a:pt x="86" y="0"/>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8" name="Freeform 55"/>
              <p:cNvSpPr>
                <a:spLocks noChangeArrowheads="1"/>
              </p:cNvSpPr>
              <p:nvPr/>
            </p:nvSpPr>
            <p:spPr bwMode="auto">
              <a:xfrm>
                <a:off x="14791140" y="5257577"/>
                <a:ext cx="126671" cy="438477"/>
              </a:xfrm>
              <a:custGeom>
                <a:avLst/>
                <a:gdLst>
                  <a:gd name="T0" fmla="*/ 52 w 113"/>
                  <a:gd name="T1" fmla="*/ 396 h 397"/>
                  <a:gd name="T2" fmla="*/ 52 w 113"/>
                  <a:gd name="T3" fmla="*/ 396 h 397"/>
                  <a:gd name="T4" fmla="*/ 0 w 113"/>
                  <a:gd name="T5" fmla="*/ 344 h 397"/>
                  <a:gd name="T6" fmla="*/ 0 w 113"/>
                  <a:gd name="T7" fmla="*/ 52 h 397"/>
                  <a:gd name="T8" fmla="*/ 52 w 113"/>
                  <a:gd name="T9" fmla="*/ 0 h 397"/>
                  <a:gd name="T10" fmla="*/ 52 w 113"/>
                  <a:gd name="T11" fmla="*/ 0 h 397"/>
                  <a:gd name="T12" fmla="*/ 112 w 113"/>
                  <a:gd name="T13" fmla="*/ 52 h 397"/>
                  <a:gd name="T14" fmla="*/ 112 w 113"/>
                  <a:gd name="T15" fmla="*/ 344 h 397"/>
                  <a:gd name="T16" fmla="*/ 52 w 113"/>
                  <a:gd name="T17" fmla="*/ 396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397">
                    <a:moveTo>
                      <a:pt x="52" y="396"/>
                    </a:moveTo>
                    <a:lnTo>
                      <a:pt x="52" y="396"/>
                    </a:lnTo>
                    <a:cubicBezTo>
                      <a:pt x="26" y="396"/>
                      <a:pt x="0" y="370"/>
                      <a:pt x="0" y="344"/>
                    </a:cubicBezTo>
                    <a:cubicBezTo>
                      <a:pt x="0" y="52"/>
                      <a:pt x="0" y="52"/>
                      <a:pt x="0" y="52"/>
                    </a:cubicBezTo>
                    <a:cubicBezTo>
                      <a:pt x="0" y="26"/>
                      <a:pt x="26" y="0"/>
                      <a:pt x="52" y="0"/>
                    </a:cubicBezTo>
                    <a:lnTo>
                      <a:pt x="52" y="0"/>
                    </a:lnTo>
                    <a:cubicBezTo>
                      <a:pt x="86" y="0"/>
                      <a:pt x="112" y="26"/>
                      <a:pt x="112" y="52"/>
                    </a:cubicBezTo>
                    <a:cubicBezTo>
                      <a:pt x="112" y="344"/>
                      <a:pt x="112" y="344"/>
                      <a:pt x="112" y="344"/>
                    </a:cubicBezTo>
                    <a:cubicBezTo>
                      <a:pt x="112" y="370"/>
                      <a:pt x="86" y="396"/>
                      <a:pt x="52" y="396"/>
                    </a:cubicBezTo>
                  </a:path>
                </a:pathLst>
              </a:custGeom>
              <a:solidFill>
                <a:srgbClr val="A3A3A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49" name="Freeform 56"/>
              <p:cNvSpPr>
                <a:spLocks noChangeArrowheads="1"/>
              </p:cNvSpPr>
              <p:nvPr/>
            </p:nvSpPr>
            <p:spPr bwMode="auto">
              <a:xfrm>
                <a:off x="15093202" y="6144276"/>
                <a:ext cx="267960" cy="267957"/>
              </a:xfrm>
              <a:custGeom>
                <a:avLst/>
                <a:gdLst>
                  <a:gd name="T0" fmla="*/ 241 w 242"/>
                  <a:gd name="T1" fmla="*/ 215 h 242"/>
                  <a:gd name="T2" fmla="*/ 154 w 242"/>
                  <a:gd name="T3" fmla="*/ 121 h 242"/>
                  <a:gd name="T4" fmla="*/ 232 w 242"/>
                  <a:gd name="T5" fmla="*/ 43 h 242"/>
                  <a:gd name="T6" fmla="*/ 206 w 242"/>
                  <a:gd name="T7" fmla="*/ 9 h 242"/>
                  <a:gd name="T8" fmla="*/ 120 w 242"/>
                  <a:gd name="T9" fmla="*/ 95 h 242"/>
                  <a:gd name="T10" fmla="*/ 25 w 242"/>
                  <a:gd name="T11" fmla="*/ 0 h 242"/>
                  <a:gd name="T12" fmla="*/ 0 w 242"/>
                  <a:gd name="T13" fmla="*/ 35 h 242"/>
                  <a:gd name="T14" fmla="*/ 86 w 242"/>
                  <a:gd name="T15" fmla="*/ 121 h 242"/>
                  <a:gd name="T16" fmla="*/ 0 w 242"/>
                  <a:gd name="T17" fmla="*/ 215 h 242"/>
                  <a:gd name="T18" fmla="*/ 34 w 242"/>
                  <a:gd name="T19" fmla="*/ 241 h 242"/>
                  <a:gd name="T20" fmla="*/ 120 w 242"/>
                  <a:gd name="T21" fmla="*/ 155 h 242"/>
                  <a:gd name="T22" fmla="*/ 206 w 242"/>
                  <a:gd name="T23" fmla="*/ 241 h 242"/>
                  <a:gd name="T24" fmla="*/ 241 w 242"/>
                  <a:gd name="T25" fmla="*/ 215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2" h="242">
                    <a:moveTo>
                      <a:pt x="241" y="215"/>
                    </a:moveTo>
                    <a:lnTo>
                      <a:pt x="154" y="121"/>
                    </a:lnTo>
                    <a:lnTo>
                      <a:pt x="232" y="43"/>
                    </a:lnTo>
                    <a:lnTo>
                      <a:pt x="206" y="9"/>
                    </a:lnTo>
                    <a:lnTo>
                      <a:pt x="120" y="95"/>
                    </a:lnTo>
                    <a:lnTo>
                      <a:pt x="25" y="0"/>
                    </a:lnTo>
                    <a:lnTo>
                      <a:pt x="0" y="35"/>
                    </a:lnTo>
                    <a:lnTo>
                      <a:pt x="86" y="121"/>
                    </a:lnTo>
                    <a:lnTo>
                      <a:pt x="0" y="215"/>
                    </a:lnTo>
                    <a:lnTo>
                      <a:pt x="34" y="241"/>
                    </a:lnTo>
                    <a:lnTo>
                      <a:pt x="120" y="155"/>
                    </a:lnTo>
                    <a:lnTo>
                      <a:pt x="206" y="241"/>
                    </a:lnTo>
                    <a:lnTo>
                      <a:pt x="241" y="215"/>
                    </a:lnTo>
                  </a:path>
                </a:pathLst>
              </a:custGeom>
              <a:solidFill>
                <a:srgbClr val="30394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sp>
            <p:nvSpPr>
              <p:cNvPr id="350" name="Freeform 57"/>
              <p:cNvSpPr>
                <a:spLocks noChangeArrowheads="1"/>
              </p:cNvSpPr>
              <p:nvPr/>
            </p:nvSpPr>
            <p:spPr bwMode="auto">
              <a:xfrm>
                <a:off x="15083458" y="6134532"/>
                <a:ext cx="297192" cy="297189"/>
              </a:xfrm>
              <a:custGeom>
                <a:avLst/>
                <a:gdLst>
                  <a:gd name="T0" fmla="*/ 215 w 268"/>
                  <a:gd name="T1" fmla="*/ 43 h 268"/>
                  <a:gd name="T2" fmla="*/ 215 w 268"/>
                  <a:gd name="T3" fmla="*/ 223 h 268"/>
                  <a:gd name="T4" fmla="*/ 43 w 268"/>
                  <a:gd name="T5" fmla="*/ 223 h 268"/>
                  <a:gd name="T6" fmla="*/ 43 w 268"/>
                  <a:gd name="T7" fmla="*/ 43 h 268"/>
                  <a:gd name="T8" fmla="*/ 215 w 268"/>
                  <a:gd name="T9" fmla="*/ 43 h 268"/>
                  <a:gd name="T10" fmla="*/ 267 w 268"/>
                  <a:gd name="T11" fmla="*/ 0 h 268"/>
                  <a:gd name="T12" fmla="*/ 0 w 268"/>
                  <a:gd name="T13" fmla="*/ 0 h 268"/>
                  <a:gd name="T14" fmla="*/ 0 w 268"/>
                  <a:gd name="T15" fmla="*/ 267 h 268"/>
                  <a:gd name="T16" fmla="*/ 267 w 268"/>
                  <a:gd name="T17" fmla="*/ 267 h 268"/>
                  <a:gd name="T18" fmla="*/ 267 w 268"/>
                  <a:gd name="T19"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268">
                    <a:moveTo>
                      <a:pt x="215" y="43"/>
                    </a:moveTo>
                    <a:lnTo>
                      <a:pt x="215" y="223"/>
                    </a:lnTo>
                    <a:lnTo>
                      <a:pt x="43" y="223"/>
                    </a:lnTo>
                    <a:lnTo>
                      <a:pt x="43" y="43"/>
                    </a:lnTo>
                    <a:lnTo>
                      <a:pt x="215" y="43"/>
                    </a:lnTo>
                    <a:close/>
                    <a:moveTo>
                      <a:pt x="267" y="0"/>
                    </a:moveTo>
                    <a:lnTo>
                      <a:pt x="0" y="0"/>
                    </a:lnTo>
                    <a:lnTo>
                      <a:pt x="0" y="267"/>
                    </a:lnTo>
                    <a:lnTo>
                      <a:pt x="267" y="267"/>
                    </a:lnTo>
                    <a:lnTo>
                      <a:pt x="267" y="0"/>
                    </a:ln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Calibri Light"/>
                </a:endParaRPr>
              </a:p>
            </p:txBody>
          </p:sp>
        </p:grpSp>
      </p:grpSp>
      <p:sp>
        <p:nvSpPr>
          <p:cNvPr id="351" name="Title 13"/>
          <p:cNvSpPr txBox="1">
            <a:spLocks/>
          </p:cNvSpPr>
          <p:nvPr/>
        </p:nvSpPr>
        <p:spPr bwMode="auto">
          <a:xfrm>
            <a:off x="9739502" y="9731028"/>
            <a:ext cx="4983226" cy="1061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82880" tIns="121899" rIns="182880" bIns="121899" anchor="t" anchorCtr="0">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r>
              <a:rPr lang="en-US" sz="5300" b="1" dirty="0" smtClean="0">
                <a:solidFill>
                  <a:schemeClr val="bg1"/>
                </a:solidFill>
                <a:latin typeface="Lato Regular"/>
                <a:cs typeface="Lato Regular"/>
              </a:rPr>
              <a:t>Target Analysis</a:t>
            </a:r>
            <a:endParaRPr lang="en-US" sz="5300" b="1" dirty="0">
              <a:solidFill>
                <a:schemeClr val="bg1"/>
              </a:solidFill>
              <a:latin typeface="Lato Regular"/>
              <a:cs typeface="Lato Regular"/>
            </a:endParaRPr>
          </a:p>
        </p:txBody>
      </p:sp>
      <p:sp>
        <p:nvSpPr>
          <p:cNvPr id="352" name="TextBox 30"/>
          <p:cNvSpPr txBox="1">
            <a:spLocks noChangeArrowheads="1"/>
          </p:cNvSpPr>
          <p:nvPr/>
        </p:nvSpPr>
        <p:spPr bwMode="auto">
          <a:xfrm>
            <a:off x="1632973" y="10796671"/>
            <a:ext cx="21019065"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600" dirty="0">
                <a:solidFill>
                  <a:schemeClr val="bg1"/>
                </a:solidFill>
                <a:latin typeface="Calibri Light"/>
                <a:ea typeface="Open Sans Light" panose="020B0306030504020204" pitchFamily="34" charset="0"/>
                <a:cs typeface="Calibri Light"/>
              </a:rPr>
              <a:t>Lorem Ipsum has two main </a:t>
            </a:r>
            <a:r>
              <a:rPr lang="en-US" sz="2600" dirty="0" smtClean="0">
                <a:solidFill>
                  <a:schemeClr val="bg1"/>
                </a:solidFill>
                <a:latin typeface="Calibri Light"/>
                <a:ea typeface="Open Sans Light" panose="020B0306030504020204" pitchFamily="34" charset="0"/>
                <a:cs typeface="Calibri Light"/>
              </a:rPr>
              <a:t>data </a:t>
            </a:r>
            <a:r>
              <a:rPr lang="en-US" sz="2600" dirty="0">
                <a:solidFill>
                  <a:schemeClr val="bg1"/>
                </a:solidFill>
                <a:latin typeface="Calibri Light"/>
                <a:ea typeface="Open Sans Light" panose="020B0306030504020204" pitchFamily="34" charset="0"/>
                <a:cs typeface="Calibri Light"/>
              </a:rPr>
              <a:t>statistical this </a:t>
            </a:r>
            <a:r>
              <a:rPr lang="en-US" sz="2600" dirty="0" smtClean="0">
                <a:solidFill>
                  <a:schemeClr val="bg1"/>
                </a:solidFill>
                <a:latin typeface="Calibri Light"/>
                <a:ea typeface="Open Sans Light" panose="020B0306030504020204" pitchFamily="34" charset="0"/>
                <a:cs typeface="Calibri Light"/>
              </a:rPr>
              <a:t>methodologies. </a:t>
            </a:r>
            <a:r>
              <a:rPr lang="en-US" sz="2600" b="1" dirty="0" smtClean="0">
                <a:solidFill>
                  <a:schemeClr val="bg1"/>
                </a:solidFill>
                <a:latin typeface="Calibri Light"/>
                <a:ea typeface="Open Sans Light" panose="020B0306030504020204" pitchFamily="34" charset="0"/>
                <a:cs typeface="Calibri Light"/>
              </a:rPr>
              <a:t>Data </a:t>
            </a:r>
            <a:r>
              <a:rPr lang="en-US" sz="2600" b="1" dirty="0">
                <a:solidFill>
                  <a:schemeClr val="bg1"/>
                </a:solidFill>
                <a:latin typeface="Calibri Light"/>
                <a:ea typeface="Open Sans Light" panose="020B0306030504020204" pitchFamily="34" charset="0"/>
                <a:cs typeface="Calibri Light"/>
              </a:rPr>
              <a:t>analysis </a:t>
            </a:r>
            <a:r>
              <a:rPr lang="en-US" sz="2600" dirty="0">
                <a:solidFill>
                  <a:schemeClr val="bg1"/>
                </a:solidFill>
                <a:latin typeface="Calibri Light"/>
                <a:ea typeface="Open Sans Light" panose="020B0306030504020204" pitchFamily="34" charset="0"/>
                <a:cs typeface="Calibri Light"/>
              </a:rPr>
              <a:t>which </a:t>
            </a:r>
            <a:r>
              <a:rPr lang="en-US" sz="2600" dirty="0" smtClean="0">
                <a:solidFill>
                  <a:schemeClr val="bg1"/>
                </a:solidFill>
                <a:latin typeface="Calibri Light"/>
                <a:ea typeface="Open Sans Light" panose="020B0306030504020204" pitchFamily="34" charset="0"/>
                <a:cs typeface="Calibri Light"/>
              </a:rPr>
              <a:t>summarizes </a:t>
            </a:r>
            <a:r>
              <a:rPr lang="en-US" sz="2600" dirty="0">
                <a:solidFill>
                  <a:schemeClr val="bg1"/>
                </a:solidFill>
                <a:latin typeface="Calibri Light"/>
                <a:ea typeface="Open Sans Light" panose="020B0306030504020204" pitchFamily="34" charset="0"/>
                <a:cs typeface="Calibri Light"/>
              </a:rPr>
              <a:t>data</a:t>
            </a:r>
            <a:r>
              <a:rPr lang="en-US" sz="2600" dirty="0" smtClean="0">
                <a:solidFill>
                  <a:schemeClr val="bg1"/>
                </a:solidFill>
                <a:latin typeface="Calibri Light"/>
                <a:ea typeface="Open Sans Light" panose="020B0306030504020204" pitchFamily="34" charset="0"/>
                <a:cs typeface="Calibri Light"/>
              </a:rPr>
              <a:t>. </a:t>
            </a:r>
            <a:r>
              <a:rPr lang="pt-BR" sz="2600" dirty="0">
                <a:solidFill>
                  <a:schemeClr val="bg1"/>
                </a:solidFill>
                <a:latin typeface="Calibri Light"/>
                <a:cs typeface="Calibri Light"/>
              </a:rPr>
              <a:t>sed an </a:t>
            </a:r>
            <a:r>
              <a:rPr lang="pt-BR" sz="2600" dirty="0" smtClean="0">
                <a:solidFill>
                  <a:schemeClr val="bg1"/>
                </a:solidFill>
                <a:latin typeface="Calibri Light"/>
                <a:cs typeface="Calibri Light"/>
              </a:rPr>
              <a:t>graecie </a:t>
            </a:r>
            <a:r>
              <a:rPr lang="pt-BR" sz="2600" dirty="0">
                <a:solidFill>
                  <a:schemeClr val="bg1"/>
                </a:solidFill>
                <a:latin typeface="Calibri Light"/>
                <a:cs typeface="Calibri Light"/>
              </a:rPr>
              <a:t>prompta invenire, in gubergreno Eu </a:t>
            </a:r>
            <a:r>
              <a:rPr lang="pt-BR" sz="2600" dirty="0" smtClean="0">
                <a:solidFill>
                  <a:schemeClr val="bg1"/>
                </a:solidFill>
                <a:latin typeface="Calibri Light"/>
                <a:cs typeface="Calibri Light"/>
              </a:rPr>
              <a:t>velas </a:t>
            </a:r>
            <a:r>
              <a:rPr lang="pt-BR" sz="2600" dirty="0">
                <a:solidFill>
                  <a:schemeClr val="bg1"/>
                </a:solidFill>
                <a:latin typeface="Calibri Light"/>
                <a:cs typeface="Calibri Light"/>
              </a:rPr>
              <a:t>laboramus. </a:t>
            </a:r>
            <a:r>
              <a:rPr lang="pt-BR" sz="2600" dirty="0" smtClean="0">
                <a:solidFill>
                  <a:schemeClr val="bg1"/>
                </a:solidFill>
                <a:latin typeface="Calibri Light"/>
                <a:cs typeface="Calibri Light"/>
              </a:rPr>
              <a:t>Cu </a:t>
            </a:r>
            <a:r>
              <a:rPr lang="pt-BR" sz="2600" dirty="0">
                <a:solidFill>
                  <a:schemeClr val="bg1"/>
                </a:solidFill>
                <a:latin typeface="Calibri Light"/>
                <a:cs typeface="Calibri Light"/>
              </a:rPr>
              <a:t>nam unum liber audiam, sed an graeci prompta invenire, in gubergren percipitur scribentur nam. </a:t>
            </a:r>
            <a:r>
              <a:rPr lang="pt-BR" sz="2600" dirty="0" smtClean="0">
                <a:solidFill>
                  <a:schemeClr val="bg1"/>
                </a:solidFill>
                <a:latin typeface="Calibri Light"/>
                <a:cs typeface="Calibri Light"/>
              </a:rPr>
              <a:t>Sale </a:t>
            </a:r>
            <a:r>
              <a:rPr lang="pt-BR" sz="2600" dirty="0">
                <a:solidFill>
                  <a:schemeClr val="bg1"/>
                </a:solidFill>
                <a:latin typeface="Calibri Light"/>
                <a:cs typeface="Calibri Light"/>
              </a:rPr>
              <a:t>omnis indoctum has ei</a:t>
            </a:r>
            <a:r>
              <a:rPr lang="pt-BR" sz="2600" dirty="0" smtClean="0">
                <a:solidFill>
                  <a:schemeClr val="bg1"/>
                </a:solidFill>
                <a:latin typeface="Calibri Light"/>
                <a:cs typeface="Calibri Light"/>
              </a:rPr>
              <a:t>, </a:t>
            </a:r>
            <a:r>
              <a:rPr lang="pt-BR" sz="2600" dirty="0">
                <a:solidFill>
                  <a:schemeClr val="bg1"/>
                </a:solidFill>
                <a:latin typeface="Calibri Light"/>
                <a:cs typeface="Calibri Light"/>
              </a:rPr>
              <a:t>ludus tamquam urbanitas. Vis id illud iusto, id omnium percipitur duo. </a:t>
            </a:r>
            <a:endParaRPr lang="en-US" sz="2600" dirty="0">
              <a:solidFill>
                <a:schemeClr val="bg1"/>
              </a:solidFill>
              <a:latin typeface="Calibri Light"/>
              <a:ea typeface="Open Sans Light" panose="020B0306030504020204" pitchFamily="34" charset="0"/>
              <a:cs typeface="Calibri Light"/>
            </a:endParaRPr>
          </a:p>
        </p:txBody>
      </p:sp>
    </p:spTree>
    <p:extLst>
      <p:ext uri="{BB962C8B-B14F-4D97-AF65-F5344CB8AC3E}">
        <p14:creationId xmlns:p14="http://schemas.microsoft.com/office/powerpoint/2010/main" val="1849680489"/>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anim calcmode="lin" valueType="num">
                                      <p:cBhvr>
                                        <p:cTn id="8" dur="500" fill="hold"/>
                                        <p:tgtEl>
                                          <p:spTgt spid="54"/>
                                        </p:tgtEl>
                                        <p:attrNameLst>
                                          <p:attrName>ppt_x</p:attrName>
                                        </p:attrNameLst>
                                      </p:cBhvr>
                                      <p:tavLst>
                                        <p:tav tm="0">
                                          <p:val>
                                            <p:strVal val="#ppt_x"/>
                                          </p:val>
                                        </p:tav>
                                        <p:tav tm="100000">
                                          <p:val>
                                            <p:strVal val="#ppt_x"/>
                                          </p:val>
                                        </p:tav>
                                      </p:tavLst>
                                    </p:anim>
                                    <p:anim calcmode="lin" valueType="num">
                                      <p:cBhvr>
                                        <p:cTn id="9" dur="500" fill="hold"/>
                                        <p:tgtEl>
                                          <p:spTgt spid="5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240"/>
                                        </p:tgtEl>
                                        <p:attrNameLst>
                                          <p:attrName>style.visibility</p:attrName>
                                        </p:attrNameLst>
                                      </p:cBhvr>
                                      <p:to>
                                        <p:strVal val="visible"/>
                                      </p:to>
                                    </p:set>
                                    <p:anim calcmode="lin" valueType="num">
                                      <p:cBhvr additive="base">
                                        <p:cTn id="13" dur="400" fill="hold"/>
                                        <p:tgtEl>
                                          <p:spTgt spid="240"/>
                                        </p:tgtEl>
                                        <p:attrNameLst>
                                          <p:attrName>ppt_x</p:attrName>
                                        </p:attrNameLst>
                                      </p:cBhvr>
                                      <p:tavLst>
                                        <p:tav tm="0">
                                          <p:val>
                                            <p:strVal val="#ppt_x"/>
                                          </p:val>
                                        </p:tav>
                                        <p:tav tm="100000">
                                          <p:val>
                                            <p:strVal val="#ppt_x"/>
                                          </p:val>
                                        </p:tav>
                                      </p:tavLst>
                                    </p:anim>
                                    <p:anim calcmode="lin" valueType="num">
                                      <p:cBhvr additive="base">
                                        <p:cTn id="14" dur="400" fill="hold"/>
                                        <p:tgtEl>
                                          <p:spTgt spid="240"/>
                                        </p:tgtEl>
                                        <p:attrNameLst>
                                          <p:attrName>ppt_y</p:attrName>
                                        </p:attrNameLst>
                                      </p:cBhvr>
                                      <p:tavLst>
                                        <p:tav tm="0">
                                          <p:val>
                                            <p:strVal val="1+#ppt_h/2"/>
                                          </p:val>
                                        </p:tav>
                                        <p:tav tm="100000">
                                          <p:val>
                                            <p:strVal val="#ppt_y"/>
                                          </p:val>
                                        </p:tav>
                                      </p:tavLst>
                                    </p:anim>
                                  </p:childTnLst>
                                </p:cTn>
                              </p:par>
                            </p:childTnLst>
                          </p:cTn>
                        </p:par>
                        <p:par>
                          <p:cTn id="15" fill="hold">
                            <p:stCondLst>
                              <p:cond delay="900"/>
                            </p:stCondLst>
                            <p:childTnLst>
                              <p:par>
                                <p:cTn id="16" presetID="12" presetClass="entr" presetSubtype="2"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p:tgtEl>
                                          <p:spTgt spid="2"/>
                                        </p:tgtEl>
                                        <p:attrNameLst>
                                          <p:attrName>ppt_x</p:attrName>
                                        </p:attrNameLst>
                                      </p:cBhvr>
                                      <p:tavLst>
                                        <p:tav tm="0">
                                          <p:val>
                                            <p:strVal val="#ppt_x+#ppt_w*1.125000"/>
                                          </p:val>
                                        </p:tav>
                                        <p:tav tm="100000">
                                          <p:val>
                                            <p:strVal val="#ppt_x"/>
                                          </p:val>
                                        </p:tav>
                                      </p:tavLst>
                                    </p:anim>
                                    <p:animEffect transition="in" filter="wipe(left)">
                                      <p:cBhvr>
                                        <p:cTn id="19" dur="500"/>
                                        <p:tgtEl>
                                          <p:spTgt spid="2"/>
                                        </p:tgtEl>
                                      </p:cBhvr>
                                    </p:animEffect>
                                  </p:childTnLst>
                                </p:cTn>
                              </p:par>
                              <p:par>
                                <p:cTn id="20" presetID="12" presetClass="entr" presetSubtype="8"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p:tgtEl>
                                          <p:spTgt spid="3"/>
                                        </p:tgtEl>
                                        <p:attrNameLst>
                                          <p:attrName>ppt_x</p:attrName>
                                        </p:attrNameLst>
                                      </p:cBhvr>
                                      <p:tavLst>
                                        <p:tav tm="0">
                                          <p:val>
                                            <p:strVal val="#ppt_x-#ppt_w*1.125000"/>
                                          </p:val>
                                        </p:tav>
                                        <p:tav tm="100000">
                                          <p:val>
                                            <p:strVal val="#ppt_x"/>
                                          </p:val>
                                        </p:tav>
                                      </p:tavLst>
                                    </p:anim>
                                    <p:animEffect transition="in" filter="wipe(right)">
                                      <p:cBhvr>
                                        <p:cTn id="23" dur="500"/>
                                        <p:tgtEl>
                                          <p:spTgt spid="3"/>
                                        </p:tgtEl>
                                      </p:cBhvr>
                                    </p:animEffect>
                                  </p:childTnLst>
                                </p:cTn>
                              </p:par>
                            </p:childTnLst>
                          </p:cTn>
                        </p:par>
                        <p:par>
                          <p:cTn id="24" fill="hold">
                            <p:stCondLst>
                              <p:cond delay="1400"/>
                            </p:stCondLst>
                            <p:childTnLst>
                              <p:par>
                                <p:cTn id="25" presetID="10" presetClass="entr" presetSubtype="0" fill="hold" grpId="0" nodeType="afterEffect">
                                  <p:stCondLst>
                                    <p:cond delay="0"/>
                                  </p:stCondLst>
                                  <p:childTnLst>
                                    <p:set>
                                      <p:cBhvr>
                                        <p:cTn id="26" dur="1" fill="hold">
                                          <p:stCondLst>
                                            <p:cond delay="0"/>
                                          </p:stCondLst>
                                        </p:cTn>
                                        <p:tgtEl>
                                          <p:spTgt spid="351"/>
                                        </p:tgtEl>
                                        <p:attrNameLst>
                                          <p:attrName>style.visibility</p:attrName>
                                        </p:attrNameLst>
                                      </p:cBhvr>
                                      <p:to>
                                        <p:strVal val="visible"/>
                                      </p:to>
                                    </p:set>
                                    <p:animEffect transition="in" filter="fade">
                                      <p:cBhvr>
                                        <p:cTn id="27" dur="500"/>
                                        <p:tgtEl>
                                          <p:spTgt spid="351"/>
                                        </p:tgtEl>
                                      </p:cBhvr>
                                    </p:animEffect>
                                  </p:childTnLst>
                                </p:cTn>
                              </p:par>
                            </p:childTnLst>
                          </p:cTn>
                        </p:par>
                        <p:par>
                          <p:cTn id="28" fill="hold">
                            <p:stCondLst>
                              <p:cond delay="1900"/>
                            </p:stCondLst>
                            <p:childTnLst>
                              <p:par>
                                <p:cTn id="29" presetID="10" presetClass="entr" presetSubtype="0" fill="hold" grpId="0" nodeType="afterEffect">
                                  <p:stCondLst>
                                    <p:cond delay="0"/>
                                  </p:stCondLst>
                                  <p:childTnLst>
                                    <p:set>
                                      <p:cBhvr>
                                        <p:cTn id="30" dur="1" fill="hold">
                                          <p:stCondLst>
                                            <p:cond delay="0"/>
                                          </p:stCondLst>
                                        </p:cTn>
                                        <p:tgtEl>
                                          <p:spTgt spid="352"/>
                                        </p:tgtEl>
                                        <p:attrNameLst>
                                          <p:attrName>style.visibility</p:attrName>
                                        </p:attrNameLst>
                                      </p:cBhvr>
                                      <p:to>
                                        <p:strVal val="visible"/>
                                      </p:to>
                                    </p:set>
                                    <p:animEffect transition="in" filter="fade">
                                      <p:cBhvr>
                                        <p:cTn id="31" dur="500"/>
                                        <p:tgtEl>
                                          <p:spTgt spid="3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p:bldP spid="352"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flipH="1">
            <a:off x="0" y="7820209"/>
            <a:ext cx="24377650" cy="5895792"/>
          </a:xfrm>
          <a:prstGeom prst="rect">
            <a:avLst/>
          </a:prstGeom>
          <a:solidFill>
            <a:srgbClr val="19232E"/>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52" name="Subtitle 2"/>
          <p:cNvSpPr txBox="1">
            <a:spLocks/>
          </p:cNvSpPr>
          <p:nvPr/>
        </p:nvSpPr>
        <p:spPr>
          <a:xfrm>
            <a:off x="902734" y="10843999"/>
            <a:ext cx="6132291" cy="2749824"/>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b="1" dirty="0">
                <a:solidFill>
                  <a:schemeClr val="accent2"/>
                </a:solidFill>
                <a:latin typeface="Lato Regular"/>
                <a:cs typeface="Lato Regular"/>
              </a:rPr>
              <a:t>Address</a:t>
            </a:r>
            <a:endParaRPr lang="en-US" sz="2700" b="1" dirty="0">
              <a:solidFill>
                <a:schemeClr val="accent2"/>
              </a:solidFill>
              <a:latin typeface="Lato Regular"/>
              <a:cs typeface="Lato Regular"/>
            </a:endParaRPr>
          </a:p>
          <a:p>
            <a:pPr marL="0" indent="0" algn="ctr">
              <a:buNone/>
            </a:pPr>
            <a:r>
              <a:rPr lang="en-US" sz="2700" dirty="0" smtClean="0">
                <a:solidFill>
                  <a:schemeClr val="bg1"/>
                </a:solidFill>
                <a:latin typeface="Calibri Light"/>
                <a:cs typeface="Calibri Light"/>
              </a:rPr>
              <a:t>Your Company Name</a:t>
            </a:r>
            <a:endParaRPr lang="en-US" sz="2700" dirty="0">
              <a:solidFill>
                <a:schemeClr val="bg1"/>
              </a:solidFill>
              <a:latin typeface="Calibri Light"/>
              <a:cs typeface="Calibri Light"/>
            </a:endParaRPr>
          </a:p>
          <a:p>
            <a:pPr marL="0" indent="0" algn="ctr">
              <a:buNone/>
            </a:pPr>
            <a:r>
              <a:rPr lang="en-US" sz="2700" dirty="0">
                <a:solidFill>
                  <a:schemeClr val="bg1"/>
                </a:solidFill>
                <a:latin typeface="Calibri Light"/>
                <a:cs typeface="Calibri Light"/>
              </a:rPr>
              <a:t>1234 </a:t>
            </a:r>
            <a:r>
              <a:rPr lang="en-US" sz="2700" dirty="0" smtClean="0">
                <a:solidFill>
                  <a:schemeClr val="bg1"/>
                </a:solidFill>
                <a:latin typeface="Calibri Light"/>
                <a:cs typeface="Calibri Light"/>
              </a:rPr>
              <a:t>Main Street</a:t>
            </a:r>
            <a:endParaRPr lang="en-US" sz="2700" dirty="0">
              <a:solidFill>
                <a:schemeClr val="bg1"/>
              </a:solidFill>
              <a:latin typeface="Calibri Light"/>
              <a:cs typeface="Calibri Light"/>
            </a:endParaRPr>
          </a:p>
          <a:p>
            <a:pPr marL="0" indent="0" algn="ctr">
              <a:buNone/>
            </a:pPr>
            <a:r>
              <a:rPr lang="en-US" sz="2700" dirty="0" smtClean="0">
                <a:solidFill>
                  <a:schemeClr val="bg1"/>
                </a:solidFill>
                <a:latin typeface="Calibri Light"/>
                <a:cs typeface="Calibri Light"/>
              </a:rPr>
              <a:t>New York, 33333</a:t>
            </a:r>
            <a:endParaRPr lang="en-US" sz="2700" dirty="0">
              <a:solidFill>
                <a:schemeClr val="bg1"/>
              </a:solidFill>
              <a:latin typeface="Calibri Light"/>
              <a:cs typeface="Calibri Light"/>
            </a:endParaRPr>
          </a:p>
        </p:txBody>
      </p:sp>
      <p:sp>
        <p:nvSpPr>
          <p:cNvPr id="53" name="Subtitle 2"/>
          <p:cNvSpPr txBox="1">
            <a:spLocks/>
          </p:cNvSpPr>
          <p:nvPr/>
        </p:nvSpPr>
        <p:spPr>
          <a:xfrm>
            <a:off x="9111180" y="10814178"/>
            <a:ext cx="6132291" cy="2749824"/>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b="1" dirty="0">
                <a:solidFill>
                  <a:schemeClr val="accent2"/>
                </a:solidFill>
                <a:latin typeface="Lato Regular"/>
                <a:cs typeface="Lato Regular"/>
              </a:rPr>
              <a:t>Phone &amp; Fax</a:t>
            </a:r>
            <a:endParaRPr lang="en-US" sz="2700" b="1" dirty="0">
              <a:solidFill>
                <a:schemeClr val="accent2"/>
              </a:solidFill>
              <a:latin typeface="Lato Regular"/>
              <a:cs typeface="Lato Regular"/>
            </a:endParaRPr>
          </a:p>
          <a:p>
            <a:pPr marL="0" indent="0" algn="ctr">
              <a:buNone/>
            </a:pPr>
            <a:r>
              <a:rPr lang="en-US" sz="2700" dirty="0">
                <a:solidFill>
                  <a:schemeClr val="bg1"/>
                </a:solidFill>
                <a:latin typeface="Calibri Light"/>
                <a:cs typeface="Calibri Light"/>
              </a:rPr>
              <a:t>Direct Line: </a:t>
            </a:r>
            <a:r>
              <a:rPr lang="en-US" sz="2700" dirty="0" smtClean="0">
                <a:solidFill>
                  <a:schemeClr val="bg1"/>
                </a:solidFill>
                <a:latin typeface="Calibri Light"/>
                <a:cs typeface="Calibri Light"/>
              </a:rPr>
              <a:t>+453 </a:t>
            </a:r>
            <a:r>
              <a:rPr lang="en-US" sz="2700" dirty="0">
                <a:solidFill>
                  <a:schemeClr val="bg1"/>
                </a:solidFill>
                <a:latin typeface="Calibri Light"/>
                <a:cs typeface="Calibri Light"/>
              </a:rPr>
              <a:t>123456789</a:t>
            </a:r>
          </a:p>
          <a:p>
            <a:pPr marL="0" indent="0" algn="ctr">
              <a:buNone/>
            </a:pPr>
            <a:r>
              <a:rPr lang="en-US" sz="2700" dirty="0">
                <a:solidFill>
                  <a:schemeClr val="bg1"/>
                </a:solidFill>
                <a:latin typeface="Calibri Light"/>
                <a:cs typeface="Calibri Light"/>
              </a:rPr>
              <a:t>Fax: </a:t>
            </a:r>
            <a:r>
              <a:rPr lang="en-US" sz="2700" dirty="0" smtClean="0">
                <a:solidFill>
                  <a:schemeClr val="bg1"/>
                </a:solidFill>
                <a:latin typeface="Calibri Light"/>
                <a:cs typeface="Calibri Light"/>
              </a:rPr>
              <a:t>+777 </a:t>
            </a:r>
            <a:r>
              <a:rPr lang="en-US" sz="2700" dirty="0">
                <a:solidFill>
                  <a:schemeClr val="bg1"/>
                </a:solidFill>
                <a:latin typeface="Calibri Light"/>
                <a:cs typeface="Calibri Light"/>
              </a:rPr>
              <a:t>123456789</a:t>
            </a:r>
          </a:p>
          <a:p>
            <a:pPr marL="0" indent="0" algn="ctr">
              <a:buNone/>
            </a:pPr>
            <a:r>
              <a:rPr lang="en-US" sz="2700" dirty="0" err="1" smtClean="0">
                <a:solidFill>
                  <a:schemeClr val="bg1"/>
                </a:solidFill>
                <a:latin typeface="Calibri Light"/>
                <a:cs typeface="Calibri Light"/>
              </a:rPr>
              <a:t>info@yourcompany.com</a:t>
            </a:r>
            <a:endParaRPr lang="en-US" sz="2700" dirty="0">
              <a:solidFill>
                <a:schemeClr val="bg1"/>
              </a:solidFill>
              <a:latin typeface="Calibri Light"/>
              <a:cs typeface="Calibri Light"/>
            </a:endParaRPr>
          </a:p>
        </p:txBody>
      </p:sp>
      <p:sp>
        <p:nvSpPr>
          <p:cNvPr id="54" name="Subtitle 2"/>
          <p:cNvSpPr txBox="1">
            <a:spLocks/>
          </p:cNvSpPr>
          <p:nvPr/>
        </p:nvSpPr>
        <p:spPr>
          <a:xfrm>
            <a:off x="16702791" y="10863106"/>
            <a:ext cx="6132291" cy="2749824"/>
          </a:xfrm>
          <a:prstGeom prst="rect">
            <a:avLst/>
          </a:prstGeom>
        </p:spPr>
        <p:txBody>
          <a:bodyPr vert="horz" lIns="243797" tIns="121899" rIns="243797" bIns="12189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b="1" dirty="0">
                <a:solidFill>
                  <a:schemeClr val="accent2"/>
                </a:solidFill>
                <a:latin typeface="Lato Regular"/>
                <a:cs typeface="Lato Regular"/>
              </a:rPr>
              <a:t>Social Media</a:t>
            </a:r>
            <a:endParaRPr lang="en-US" sz="2700" b="1" dirty="0">
              <a:solidFill>
                <a:schemeClr val="accent2"/>
              </a:solidFill>
              <a:latin typeface="Lato Regular"/>
              <a:cs typeface="Lato Regular"/>
            </a:endParaRPr>
          </a:p>
          <a:p>
            <a:pPr marL="0" indent="0" algn="ctr">
              <a:buNone/>
            </a:pPr>
            <a:r>
              <a:rPr lang="en-US" sz="2700" dirty="0" err="1">
                <a:solidFill>
                  <a:schemeClr val="bg1"/>
                </a:solidFill>
                <a:latin typeface="Calibri Light"/>
                <a:cs typeface="Calibri Light"/>
              </a:rPr>
              <a:t>Facebook.com</a:t>
            </a:r>
            <a:r>
              <a:rPr lang="en-US" sz="2700" dirty="0" smtClean="0">
                <a:solidFill>
                  <a:schemeClr val="bg1"/>
                </a:solidFill>
                <a:latin typeface="Calibri Light"/>
                <a:cs typeface="Calibri Light"/>
              </a:rPr>
              <a:t>/</a:t>
            </a:r>
            <a:r>
              <a:rPr lang="en-US" sz="2700" dirty="0" err="1" smtClean="0">
                <a:solidFill>
                  <a:schemeClr val="bg1"/>
                </a:solidFill>
                <a:latin typeface="Calibri Light"/>
                <a:cs typeface="Calibri Light"/>
              </a:rPr>
              <a:t>YourName</a:t>
            </a:r>
            <a:endParaRPr lang="en-US" sz="2700" dirty="0">
              <a:solidFill>
                <a:schemeClr val="bg1"/>
              </a:solidFill>
              <a:latin typeface="Calibri Light"/>
              <a:cs typeface="Calibri Light"/>
            </a:endParaRPr>
          </a:p>
          <a:p>
            <a:pPr marL="0" indent="0" algn="ctr">
              <a:buNone/>
            </a:pPr>
            <a:r>
              <a:rPr lang="en-US" sz="2700" dirty="0" err="1">
                <a:solidFill>
                  <a:schemeClr val="bg1"/>
                </a:solidFill>
                <a:latin typeface="Calibri Light"/>
                <a:cs typeface="Calibri Light"/>
              </a:rPr>
              <a:t>Twitter.com</a:t>
            </a:r>
            <a:r>
              <a:rPr lang="en-US" sz="2700" dirty="0" smtClean="0">
                <a:solidFill>
                  <a:schemeClr val="bg1"/>
                </a:solidFill>
                <a:latin typeface="Calibri Light"/>
                <a:cs typeface="Calibri Light"/>
              </a:rPr>
              <a:t>/</a:t>
            </a:r>
            <a:r>
              <a:rPr lang="en-US" sz="2700" dirty="0" err="1">
                <a:solidFill>
                  <a:schemeClr val="bg1"/>
                </a:solidFill>
                <a:latin typeface="Calibri Light"/>
                <a:cs typeface="Calibri Light"/>
              </a:rPr>
              <a:t>YourName</a:t>
            </a:r>
            <a:endParaRPr lang="en-US" sz="2700" dirty="0">
              <a:solidFill>
                <a:schemeClr val="bg1"/>
              </a:solidFill>
              <a:latin typeface="Calibri Light"/>
              <a:cs typeface="Calibri Light"/>
            </a:endParaRPr>
          </a:p>
          <a:p>
            <a:pPr marL="0" indent="0" algn="ctr">
              <a:buNone/>
            </a:pPr>
            <a:r>
              <a:rPr lang="en-US" sz="2700" dirty="0" err="1" smtClean="0">
                <a:solidFill>
                  <a:schemeClr val="bg1"/>
                </a:solidFill>
                <a:latin typeface="Calibri Light"/>
                <a:cs typeface="Calibri Light"/>
              </a:rPr>
              <a:t>Youtube.com</a:t>
            </a:r>
            <a:r>
              <a:rPr lang="en-US" sz="2700" dirty="0" smtClean="0">
                <a:solidFill>
                  <a:schemeClr val="bg1"/>
                </a:solidFill>
                <a:latin typeface="Calibri Light"/>
                <a:cs typeface="Calibri Light"/>
              </a:rPr>
              <a:t>/</a:t>
            </a:r>
            <a:r>
              <a:rPr lang="en-US" sz="2700" dirty="0" err="1">
                <a:solidFill>
                  <a:schemeClr val="bg1"/>
                </a:solidFill>
                <a:latin typeface="Calibri Light"/>
                <a:cs typeface="Calibri Light"/>
              </a:rPr>
              <a:t>YourName</a:t>
            </a:r>
            <a:endParaRPr lang="en-US" sz="2700" dirty="0">
              <a:solidFill>
                <a:schemeClr val="bg1"/>
              </a:solidFill>
              <a:latin typeface="Calibri Light"/>
              <a:cs typeface="Calibri Light"/>
            </a:endParaRPr>
          </a:p>
        </p:txBody>
      </p:sp>
      <p:grpSp>
        <p:nvGrpSpPr>
          <p:cNvPr id="32" name="Group 31"/>
          <p:cNvGrpSpPr/>
          <p:nvPr/>
        </p:nvGrpSpPr>
        <p:grpSpPr>
          <a:xfrm>
            <a:off x="1739573" y="8218337"/>
            <a:ext cx="20937538" cy="2200624"/>
            <a:chOff x="1739573" y="511491"/>
            <a:chExt cx="20937538" cy="2200624"/>
          </a:xfrm>
        </p:grpSpPr>
        <p:sp>
          <p:nvSpPr>
            <p:cNvPr id="33" name="TextBox 32"/>
            <p:cNvSpPr txBox="1"/>
            <p:nvPr/>
          </p:nvSpPr>
          <p:spPr>
            <a:xfrm>
              <a:off x="1739573" y="511491"/>
              <a:ext cx="20937538" cy="1446550"/>
            </a:xfrm>
            <a:prstGeom prst="rect">
              <a:avLst/>
            </a:prstGeom>
            <a:noFill/>
          </p:spPr>
          <p:txBody>
            <a:bodyPr wrap="square" rtlCol="0">
              <a:spAutoFit/>
            </a:bodyPr>
            <a:lstStyle/>
            <a:p>
              <a:pPr algn="ctr"/>
              <a:r>
                <a:rPr lang="en-US" sz="8800" b="1" dirty="0" smtClean="0">
                  <a:solidFill>
                    <a:schemeClr val="bg1"/>
                  </a:solidFill>
                  <a:latin typeface="Lato Regular"/>
                  <a:cs typeface="Lato Regular"/>
                </a:rPr>
                <a:t>GET IT IN TOUCH</a:t>
              </a:r>
              <a:endParaRPr lang="id-ID" sz="8800" b="1" dirty="0">
                <a:solidFill>
                  <a:schemeClr val="bg1"/>
                </a:solidFill>
                <a:latin typeface="Lato Regular"/>
                <a:cs typeface="Lato Regular"/>
              </a:endParaRPr>
            </a:p>
          </p:txBody>
        </p:sp>
        <p:grpSp>
          <p:nvGrpSpPr>
            <p:cNvPr id="34" name="Group 33"/>
            <p:cNvGrpSpPr/>
            <p:nvPr/>
          </p:nvGrpSpPr>
          <p:grpSpPr>
            <a:xfrm>
              <a:off x="10842089" y="1977406"/>
              <a:ext cx="2738812" cy="73151"/>
              <a:chOff x="1775295" y="2020905"/>
              <a:chExt cx="3631535" cy="45719"/>
            </a:xfrm>
          </p:grpSpPr>
          <p:sp>
            <p:nvSpPr>
              <p:cNvPr id="36" name="Rectangle 35"/>
              <p:cNvSpPr/>
              <p:nvPr/>
            </p:nvSpPr>
            <p:spPr>
              <a:xfrm flipV="1">
                <a:off x="1775295" y="2020905"/>
                <a:ext cx="540354"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7" name="Rectangle 36"/>
              <p:cNvSpPr/>
              <p:nvPr/>
            </p:nvSpPr>
            <p:spPr>
              <a:xfrm flipV="1">
                <a:off x="2390858" y="2020905"/>
                <a:ext cx="540354" cy="457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8" name="Rectangle 37"/>
              <p:cNvSpPr/>
              <p:nvPr/>
            </p:nvSpPr>
            <p:spPr>
              <a:xfrm flipV="1">
                <a:off x="3025595" y="2020905"/>
                <a:ext cx="540354"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39" name="Rectangle 38"/>
              <p:cNvSpPr/>
              <p:nvPr/>
            </p:nvSpPr>
            <p:spPr>
              <a:xfrm flipV="1">
                <a:off x="3641290" y="2020905"/>
                <a:ext cx="540354" cy="457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0" name="Rectangle 39"/>
              <p:cNvSpPr/>
              <p:nvPr/>
            </p:nvSpPr>
            <p:spPr>
              <a:xfrm flipV="1">
                <a:off x="4256852" y="2020905"/>
                <a:ext cx="540354"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sp>
            <p:nvSpPr>
              <p:cNvPr id="41" name="Rectangle 40"/>
              <p:cNvSpPr/>
              <p:nvPr/>
            </p:nvSpPr>
            <p:spPr>
              <a:xfrm flipV="1">
                <a:off x="4866476" y="2020905"/>
                <a:ext cx="540354"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Calibri Light"/>
                </a:endParaRPr>
              </a:p>
            </p:txBody>
          </p:sp>
        </p:grpSp>
        <p:sp>
          <p:nvSpPr>
            <p:cNvPr id="35" name="TextBox 34"/>
            <p:cNvSpPr txBox="1"/>
            <p:nvPr/>
          </p:nvSpPr>
          <p:spPr>
            <a:xfrm>
              <a:off x="1739573" y="2035007"/>
              <a:ext cx="20937538" cy="677108"/>
            </a:xfrm>
            <a:prstGeom prst="rect">
              <a:avLst/>
            </a:prstGeom>
            <a:noFill/>
          </p:spPr>
          <p:txBody>
            <a:bodyPr wrap="square" rtlCol="0">
              <a:spAutoFit/>
            </a:bodyPr>
            <a:lstStyle/>
            <a:p>
              <a:pPr algn="ctr"/>
              <a:r>
                <a:rPr lang="id-ID" sz="3800" dirty="0" smtClean="0">
                  <a:solidFill>
                    <a:schemeClr val="bg1"/>
                  </a:solidFill>
                  <a:latin typeface="Calibri Light"/>
                  <a:cs typeface="Calibri Light"/>
                </a:rPr>
                <a:t>Your great subtitle </a:t>
              </a:r>
              <a:r>
                <a:rPr lang="id-ID" sz="3800" dirty="0" smtClean="0">
                  <a:solidFill>
                    <a:schemeClr val="accent1"/>
                  </a:solidFill>
                  <a:latin typeface="Calibri Light"/>
                  <a:cs typeface="Calibri Light"/>
                </a:rPr>
                <a:t>in </a:t>
              </a:r>
              <a:r>
                <a:rPr lang="id-ID" sz="3800" dirty="0">
                  <a:solidFill>
                    <a:schemeClr val="accent1"/>
                  </a:solidFill>
                  <a:latin typeface="Calibri Light"/>
                  <a:cs typeface="Calibri Light"/>
                </a:rPr>
                <a:t>this line</a:t>
              </a:r>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1012884013"/>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anim calcmode="lin" valueType="num">
                                      <p:cBhvr>
                                        <p:cTn id="8" dur="500" fill="hold"/>
                                        <p:tgtEl>
                                          <p:spTgt spid="32"/>
                                        </p:tgtEl>
                                        <p:attrNameLst>
                                          <p:attrName>ppt_x</p:attrName>
                                        </p:attrNameLst>
                                      </p:cBhvr>
                                      <p:tavLst>
                                        <p:tav tm="0">
                                          <p:val>
                                            <p:strVal val="#ppt_x"/>
                                          </p:val>
                                        </p:tav>
                                        <p:tav tm="100000">
                                          <p:val>
                                            <p:strVal val="#ppt_x"/>
                                          </p:val>
                                        </p:tav>
                                      </p:tavLst>
                                    </p:anim>
                                    <p:anim calcmode="lin" valueType="num">
                                      <p:cBhvr>
                                        <p:cTn id="9" dur="500" fill="hold"/>
                                        <p:tgtEl>
                                          <p:spTgt spid="3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500"/>
                                        <p:tgtEl>
                                          <p:spTgt spid="5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3"/>
                                        </p:tgtEl>
                                        <p:attrNameLst>
                                          <p:attrName>style.visibility</p:attrName>
                                        </p:attrNameLst>
                                      </p:cBhvr>
                                      <p:to>
                                        <p:strVal val="visible"/>
                                      </p:to>
                                    </p:set>
                                    <p:animEffect transition="in" filter="fade">
                                      <p:cBhvr>
                                        <p:cTn id="16" dur="500"/>
                                        <p:tgtEl>
                                          <p:spTgt spid="5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4"/>
                                        </p:tgtEl>
                                        <p:attrNameLst>
                                          <p:attrName>style.visibility</p:attrName>
                                        </p:attrNameLst>
                                      </p:cBhvr>
                                      <p:to>
                                        <p:strVal val="visible"/>
                                      </p:to>
                                    </p:set>
                                    <p:animEffect transition="in" filter="fade">
                                      <p:cBhvr>
                                        <p:cTn id="19"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p:bldLst>
  </p:timing>
</p:sld>
</file>

<file path=ppt/theme/theme1.xml><?xml version="1.0" encoding="utf-8"?>
<a:theme xmlns:a="http://schemas.openxmlformats.org/drawingml/2006/main" name="Default Theme">
  <a:themeElements>
    <a:clrScheme name="Jetfabrik - Coloured 8 - Light">
      <a:dk1>
        <a:srgbClr val="445469"/>
      </a:dk1>
      <a:lt1>
        <a:sysClr val="window" lastClr="FFFFFF"/>
      </a:lt1>
      <a:dk2>
        <a:srgbClr val="445469"/>
      </a:dk2>
      <a:lt2>
        <a:srgbClr val="FFFFFF"/>
      </a:lt2>
      <a:accent1>
        <a:srgbClr val="44C69E"/>
      </a:accent1>
      <a:accent2>
        <a:srgbClr val="93CC5A"/>
      </a:accent2>
      <a:accent3>
        <a:srgbClr val="EDBD3C"/>
      </a:accent3>
      <a:accent4>
        <a:srgbClr val="E43D53"/>
      </a:accent4>
      <a:accent5>
        <a:srgbClr val="525964"/>
      </a:accent5>
      <a:accent6>
        <a:srgbClr val="445469"/>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Foundry.thmx</Template>
  <TotalTime>15671</TotalTime>
  <Words>8307</Words>
  <Application>Microsoft Macintosh PowerPoint</Application>
  <PresentationFormat>Custom</PresentationFormat>
  <Paragraphs>1107</Paragraphs>
  <Slides>91</Slides>
  <Notes>6</Notes>
  <HiddenSlides>0</HiddenSlides>
  <MMClips>0</MMClips>
  <ScaleCrop>false</ScaleCrop>
  <HeadingPairs>
    <vt:vector size="4" baseType="variant">
      <vt:variant>
        <vt:lpstr>Theme</vt:lpstr>
      </vt:variant>
      <vt:variant>
        <vt:i4>1</vt:i4>
      </vt:variant>
      <vt:variant>
        <vt:lpstr>Slide Titles</vt:lpstr>
      </vt:variant>
      <vt:variant>
        <vt:i4>91</vt:i4>
      </vt:variant>
    </vt:vector>
  </HeadingPairs>
  <TitlesOfParts>
    <vt:vector size="92" baseType="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Jetfabrik</dc:creator>
  <cp:keywords/>
  <dc:description/>
  <cp:lastModifiedBy>Manny Lopez</cp:lastModifiedBy>
  <cp:revision>3001</cp:revision>
  <dcterms:created xsi:type="dcterms:W3CDTF">2014-11-12T21:47:38Z</dcterms:created>
  <dcterms:modified xsi:type="dcterms:W3CDTF">2015-04-15T07:53:55Z</dcterms:modified>
  <cp:category/>
</cp:coreProperties>
</file>

<file path=docProps/thumbnail.jpeg>
</file>